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Ex1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73" r:id="rId4"/>
    <p:sldId id="278" r:id="rId5"/>
    <p:sldId id="279" r:id="rId6"/>
    <p:sldId id="285" r:id="rId7"/>
    <p:sldId id="288" r:id="rId8"/>
    <p:sldId id="284" r:id="rId9"/>
    <p:sldId id="281" r:id="rId10"/>
    <p:sldId id="672" r:id="rId11"/>
    <p:sldId id="277" r:id="rId12"/>
    <p:sldId id="274" r:id="rId13"/>
    <p:sldId id="286" r:id="rId14"/>
    <p:sldId id="674" r:id="rId15"/>
    <p:sldId id="668" r:id="rId16"/>
    <p:sldId id="671" r:id="rId17"/>
    <p:sldId id="667" r:id="rId18"/>
    <p:sldId id="292" r:id="rId19"/>
    <p:sldId id="673" r:id="rId20"/>
    <p:sldId id="665" r:id="rId21"/>
    <p:sldId id="669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9393"/>
    <a:srgbClr val="2F5F9B"/>
    <a:srgbClr val="00B050"/>
    <a:srgbClr val="395F9B"/>
    <a:srgbClr val="1F4E79"/>
    <a:srgbClr val="00B0F0"/>
    <a:srgbClr val="C00000"/>
    <a:srgbClr val="0070C0"/>
    <a:srgbClr val="009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98461-CAF5-4DC3-A762-08680EC24E4E}" v="94" dt="2023-04-05T12:40:31.124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87098461-CAF5-4DC3-A762-08680EC24E4E}"/>
    <pc:docChg chg="undo custSel addSld delSld modSld">
      <pc:chgData name="NESTOR JULIO HERNANDEZ BOCKER" userId="a413b3be1cc3406f" providerId="LiveId" clId="{87098461-CAF5-4DC3-A762-08680EC24E4E}" dt="2023-04-05T13:01:25.946" v="2252"/>
      <pc:docMkLst>
        <pc:docMk/>
      </pc:docMkLst>
      <pc:sldChg chg="modSp mod">
        <pc:chgData name="NESTOR JULIO HERNANDEZ BOCKER" userId="a413b3be1cc3406f" providerId="LiveId" clId="{87098461-CAF5-4DC3-A762-08680EC24E4E}" dt="2023-04-05T03:38:09.024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87098461-CAF5-4DC3-A762-08680EC24E4E}" dt="2023-04-05T03:38:05.526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7098461-CAF5-4DC3-A762-08680EC24E4E}" dt="2023-04-05T03:38:09.024" v="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87098461-CAF5-4DC3-A762-08680EC24E4E}" dt="2023-04-05T05:22:13.080" v="1771" actId="20577"/>
        <pc:sldMkLst>
          <pc:docMk/>
          <pc:sldMk cId="1714585994" sldId="264"/>
        </pc:sldMkLst>
        <pc:spChg chg="mod">
          <ac:chgData name="NESTOR JULIO HERNANDEZ BOCKER" userId="a413b3be1cc3406f" providerId="LiveId" clId="{87098461-CAF5-4DC3-A762-08680EC24E4E}" dt="2023-04-05T05:22:13.080" v="177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87098461-CAF5-4DC3-A762-08680EC24E4E}" dt="2023-04-05T12:09:38.949" v="1884" actId="113"/>
        <pc:sldMkLst>
          <pc:docMk/>
          <pc:sldMk cId="241681347" sldId="272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09:38.949" v="1884" actId="113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87098461-CAF5-4DC3-A762-08680EC24E4E}" dt="2023-04-05T12:27:51.215" v="2229" actId="6549"/>
        <pc:sldMkLst>
          <pc:docMk/>
          <pc:sldMk cId="1036967058" sldId="273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00:58.332" v="1849" actId="107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87098461-CAF5-4DC3-A762-08680EC24E4E}" dt="2023-04-05T12:27:51.215" v="2229" actId="6549"/>
          <ac:spMkLst>
            <pc:docMk/>
            <pc:sldMk cId="1036967058" sldId="273"/>
            <ac:spMk id="16" creationId="{00000000-0000-0000-0000-000000000000}"/>
          </ac:spMkLst>
        </pc:spChg>
        <pc:cxnChg chg="mod">
          <ac:chgData name="NESTOR JULIO HERNANDEZ BOCKER" userId="a413b3be1cc3406f" providerId="LiveId" clId="{87098461-CAF5-4DC3-A762-08680EC24E4E}" dt="2023-04-05T12:01:04.762" v="1850" actId="1076"/>
          <ac:cxnSpMkLst>
            <pc:docMk/>
            <pc:sldMk cId="1036967058" sldId="273"/>
            <ac:cxnSpMk id="5" creationId="{DA136179-D952-AD23-BD38-AE74682568AE}"/>
          </ac:cxnSpMkLst>
        </pc:cxnChg>
      </pc:sldChg>
      <pc:sldChg chg="modSp mod">
        <pc:chgData name="NESTOR JULIO HERNANDEZ BOCKER" userId="a413b3be1cc3406f" providerId="LiveId" clId="{87098461-CAF5-4DC3-A762-08680EC24E4E}" dt="2023-04-05T12:20:04.149" v="2143" actId="20577"/>
        <pc:sldMkLst>
          <pc:docMk/>
          <pc:sldMk cId="2311673509" sldId="274"/>
        </pc:sldMkLst>
        <pc:spChg chg="mod">
          <ac:chgData name="NESTOR JULIO HERNANDEZ BOCKER" userId="a413b3be1cc3406f" providerId="LiveId" clId="{87098461-CAF5-4DC3-A762-08680EC24E4E}" dt="2023-04-05T03:39:11.680" v="5" actId="20577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18:40.485" v="2134" actId="20577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87098461-CAF5-4DC3-A762-08680EC24E4E}" dt="2023-04-05T12:19:34.962" v="2138" actId="20577"/>
          <ac:spMkLst>
            <pc:docMk/>
            <pc:sldMk cId="2311673509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2311673509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87098461-CAF5-4DC3-A762-08680EC24E4E}" dt="2023-04-05T12:20:04.149" v="2143" actId="20577"/>
          <ac:spMkLst>
            <pc:docMk/>
            <pc:sldMk cId="2311673509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87098461-CAF5-4DC3-A762-08680EC24E4E}" dt="2023-04-05T12:18:27.742" v="2131" actId="113"/>
        <pc:sldMkLst>
          <pc:docMk/>
          <pc:sldMk cId="2900018580" sldId="277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2900018580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18:27.742" v="2131" actId="113"/>
          <ac:spMkLst>
            <pc:docMk/>
            <pc:sldMk cId="2900018580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87098461-CAF5-4DC3-A762-08680EC24E4E}" dt="2023-04-05T12:11:34.168" v="1894" actId="20577"/>
        <pc:sldMkLst>
          <pc:docMk/>
          <pc:sldMk cId="1821392715" sldId="278"/>
        </pc:sldMkLst>
        <pc:spChg chg="mod">
          <ac:chgData name="NESTOR JULIO HERNANDEZ BOCKER" userId="a413b3be1cc3406f" providerId="LiveId" clId="{87098461-CAF5-4DC3-A762-08680EC24E4E}" dt="2023-04-05T03:38:29.087" v="4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10:43.186" v="1889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87098461-CAF5-4DC3-A762-08680EC24E4E}" dt="2023-04-05T12:11:26.432" v="1891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87098461-CAF5-4DC3-A762-08680EC24E4E}" dt="2023-04-05T12:11:34.168" v="1894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87098461-CAF5-4DC3-A762-08680EC24E4E}" dt="2023-04-05T12:12:35.724" v="1896" actId="403"/>
        <pc:sldMkLst>
          <pc:docMk/>
          <pc:sldMk cId="124870672" sldId="279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24870672" sldId="279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7098461-CAF5-4DC3-A762-08680EC24E4E}" dt="2023-04-05T12:12:35.724" v="1896" actId="40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delSp modSp mod">
        <pc:chgData name="NESTOR JULIO HERNANDEZ BOCKER" userId="a413b3be1cc3406f" providerId="LiveId" clId="{87098461-CAF5-4DC3-A762-08680EC24E4E}" dt="2023-04-05T12:17:47.553" v="2127" actId="478"/>
        <pc:sldMkLst>
          <pc:docMk/>
          <pc:sldMk cId="3688983019" sldId="281"/>
        </pc:sldMkLst>
        <pc:spChg chg="del">
          <ac:chgData name="NESTOR JULIO HERNANDEZ BOCKER" userId="a413b3be1cc3406f" providerId="LiveId" clId="{87098461-CAF5-4DC3-A762-08680EC24E4E}" dt="2023-04-05T12:17:47.553" v="2127" actId="478"/>
          <ac:spMkLst>
            <pc:docMk/>
            <pc:sldMk cId="3688983019" sldId="281"/>
            <ac:spMk id="5" creationId="{9B45C7D1-6B13-C914-DBA2-A159FEF69ACF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3688983019" sldId="281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87098461-CAF5-4DC3-A762-08680EC24E4E}" dt="2023-04-05T12:17:39.161" v="2126" actId="40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 mod">
        <pc:chgData name="NESTOR JULIO HERNANDEZ BOCKER" userId="a413b3be1cc3406f" providerId="LiveId" clId="{87098461-CAF5-4DC3-A762-08680EC24E4E}" dt="2023-04-05T12:17:00.415" v="2124" actId="1038"/>
        <pc:sldMkLst>
          <pc:docMk/>
          <pc:sldMk cId="1347876608" sldId="284"/>
        </pc:sldMkLst>
        <pc:spChg chg="mod">
          <ac:chgData name="NESTOR JULIO HERNANDEZ BOCKER" userId="a413b3be1cc3406f" providerId="LiveId" clId="{87098461-CAF5-4DC3-A762-08680EC24E4E}" dt="2023-04-05T12:14:58.121" v="1954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87098461-CAF5-4DC3-A762-08680EC24E4E}" dt="2023-04-05T12:15:18.610" v="1957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17:00.415" v="2124" actId="1038"/>
          <ac:spMkLst>
            <pc:docMk/>
            <pc:sldMk cId="1347876608" sldId="284"/>
            <ac:spMk id="17" creationId="{0C479868-86BA-4840-949D-35BB72CED15F}"/>
          </ac:spMkLst>
        </pc:spChg>
      </pc:sldChg>
      <pc:sldChg chg="modSp mod">
        <pc:chgData name="NESTOR JULIO HERNANDEZ BOCKER" userId="a413b3be1cc3406f" providerId="LiveId" clId="{87098461-CAF5-4DC3-A762-08680EC24E4E}" dt="2023-04-05T12:12:54.326" v="1899" actId="403"/>
        <pc:sldMkLst>
          <pc:docMk/>
          <pc:sldMk cId="375185369" sldId="285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7098461-CAF5-4DC3-A762-08680EC24E4E}" dt="2023-04-05T12:12:54.326" v="1899" actId="403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delSp modSp mod">
        <pc:chgData name="NESTOR JULIO HERNANDEZ BOCKER" userId="a413b3be1cc3406f" providerId="LiveId" clId="{87098461-CAF5-4DC3-A762-08680EC24E4E}" dt="2023-04-05T12:23:21.071" v="2228" actId="478"/>
        <pc:sldMkLst>
          <pc:docMk/>
          <pc:sldMk cId="2642456199" sldId="286"/>
        </pc:sldMkLst>
        <pc:spChg chg="del mod">
          <ac:chgData name="NESTOR JULIO HERNANDEZ BOCKER" userId="a413b3be1cc3406f" providerId="LiveId" clId="{87098461-CAF5-4DC3-A762-08680EC24E4E}" dt="2023-04-05T12:23:21.071" v="2228" actId="478"/>
          <ac:spMkLst>
            <pc:docMk/>
            <pc:sldMk cId="2642456199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87098461-CAF5-4DC3-A762-08680EC24E4E}" dt="2023-04-05T11:08:34.644" v="1794" actId="20577"/>
          <ac:spMkLst>
            <pc:docMk/>
            <pc:sldMk cId="2642456199" sldId="286"/>
            <ac:spMk id="14" creationId="{9ABF120D-045D-F412-88C6-90A663DC68FC}"/>
          </ac:spMkLst>
        </pc:spChg>
        <pc:graphicFrameChg chg="mod modGraphic">
          <ac:chgData name="NESTOR JULIO HERNANDEZ BOCKER" userId="a413b3be1cc3406f" providerId="LiveId" clId="{87098461-CAF5-4DC3-A762-08680EC24E4E}" dt="2023-04-05T12:21:04.587" v="2145" actId="403"/>
          <ac:graphicFrameMkLst>
            <pc:docMk/>
            <pc:sldMk cId="2642456199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87098461-CAF5-4DC3-A762-08680EC24E4E}" dt="2023-04-05T12:40:01.703" v="2230"/>
        <pc:sldMkLst>
          <pc:docMk/>
          <pc:sldMk cId="551587082" sldId="288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87098461-CAF5-4DC3-A762-08680EC24E4E}" dt="2023-04-05T12:13:37.694" v="1949" actId="1035"/>
          <ac:spMkLst>
            <pc:docMk/>
            <pc:sldMk cId="551587082" sldId="288"/>
            <ac:spMk id="14" creationId="{D62F3B12-4583-4964-A8BF-8217B267188D}"/>
          </ac:spMkLst>
        </pc:spChg>
        <pc:spChg chg="mod">
          <ac:chgData name="NESTOR JULIO HERNANDEZ BOCKER" userId="a413b3be1cc3406f" providerId="LiveId" clId="{87098461-CAF5-4DC3-A762-08680EC24E4E}" dt="2023-04-05T12:13:25.174" v="1902" actId="20577"/>
          <ac:spMkLst>
            <pc:docMk/>
            <pc:sldMk cId="551587082" sldId="288"/>
            <ac:spMk id="16" creationId="{00000000-0000-0000-0000-000000000000}"/>
          </ac:spMkLst>
        </pc:spChg>
        <pc:graphicFrameChg chg="mod">
          <ac:chgData name="NESTOR JULIO HERNANDEZ BOCKER" userId="a413b3be1cc3406f" providerId="LiveId" clId="{87098461-CAF5-4DC3-A762-08680EC24E4E}" dt="2023-04-05T12:40:01.703" v="2230"/>
          <ac:graphicFrameMkLst>
            <pc:docMk/>
            <pc:sldMk cId="551587082" sldId="288"/>
            <ac:graphicFrameMk id="10" creationId="{A4EB9E49-B3CD-49DE-A097-E24A5D40D5F0}"/>
          </ac:graphicFrameMkLst>
        </pc:graphicFrameChg>
      </pc:sldChg>
      <pc:sldChg chg="modSp mod">
        <pc:chgData name="NESTOR JULIO HERNANDEZ BOCKER" userId="a413b3be1cc3406f" providerId="LiveId" clId="{87098461-CAF5-4DC3-A762-08680EC24E4E}" dt="2023-04-05T05:22:38.296" v="1786" actId="20577"/>
        <pc:sldMkLst>
          <pc:docMk/>
          <pc:sldMk cId="2365881875" sldId="292"/>
        </pc:sldMkLst>
        <pc:spChg chg="mod">
          <ac:chgData name="NESTOR JULIO HERNANDEZ BOCKER" userId="a413b3be1cc3406f" providerId="LiveId" clId="{87098461-CAF5-4DC3-A762-08680EC24E4E}" dt="2023-04-05T05:22:32.466" v="1785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87098461-CAF5-4DC3-A762-08680EC24E4E}" dt="2023-04-05T05:22:38.296" v="1786" actId="20577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del mod">
        <pc:chgData name="NESTOR JULIO HERNANDEZ BOCKER" userId="a413b3be1cc3406f" providerId="LiveId" clId="{87098461-CAF5-4DC3-A762-08680EC24E4E}" dt="2023-04-05T05:13:39.416" v="1477" actId="47"/>
        <pc:sldMkLst>
          <pc:docMk/>
          <pc:sldMk cId="2670663140" sldId="296"/>
        </pc:sldMkLst>
        <pc:graphicFrameChg chg="add mod">
          <ac:chgData name="NESTOR JULIO HERNANDEZ BOCKER" userId="a413b3be1cc3406f" providerId="LiveId" clId="{87098461-CAF5-4DC3-A762-08680EC24E4E}" dt="2023-04-05T05:08:01.665" v="1147"/>
          <ac:graphicFrameMkLst>
            <pc:docMk/>
            <pc:sldMk cId="2670663140" sldId="296"/>
            <ac:graphicFrameMk id="2" creationId="{EEBF10FC-493F-4639-89C4-99A60416EB6C}"/>
          </ac:graphicFrameMkLst>
        </pc:graphicFrameChg>
        <pc:graphicFrameChg chg="del mod">
          <ac:chgData name="NESTOR JULIO HERNANDEZ BOCKER" userId="a413b3be1cc3406f" providerId="LiveId" clId="{87098461-CAF5-4DC3-A762-08680EC24E4E}" dt="2023-04-05T05:06:48.218" v="1141" actId="478"/>
          <ac:graphicFrameMkLst>
            <pc:docMk/>
            <pc:sldMk cId="2670663140" sldId="296"/>
            <ac:graphicFrameMk id="8" creationId="{EEBF10FC-493F-4639-89C4-99A60416EB6C}"/>
          </ac:graphicFrameMkLst>
        </pc:graphicFrameChg>
        <pc:graphicFrameChg chg="del">
          <ac:chgData name="NESTOR JULIO HERNANDEZ BOCKER" userId="a413b3be1cc3406f" providerId="LiveId" clId="{87098461-CAF5-4DC3-A762-08680EC24E4E}" dt="2023-04-05T05:06:45.712" v="1140" actId="478"/>
          <ac:graphicFrameMkLst>
            <pc:docMk/>
            <pc:sldMk cId="2670663140" sldId="296"/>
            <ac:graphicFrameMk id="12" creationId="{38F94CDA-F547-CB0F-26FC-6F81031A1A57}"/>
          </ac:graphicFrameMkLst>
        </pc:graphicFrameChg>
      </pc:sldChg>
      <pc:sldChg chg="addSp delSp modSp mod">
        <pc:chgData name="NESTOR JULIO HERNANDEZ BOCKER" userId="a413b3be1cc3406f" providerId="LiveId" clId="{87098461-CAF5-4DC3-A762-08680EC24E4E}" dt="2023-04-05T13:01:25.946" v="2252"/>
        <pc:sldMkLst>
          <pc:docMk/>
          <pc:sldMk cId="905729610" sldId="665"/>
        </pc:sldMkLst>
        <pc:spChg chg="mod">
          <ac:chgData name="NESTOR JULIO HERNANDEZ BOCKER" userId="a413b3be1cc3406f" providerId="LiveId" clId="{87098461-CAF5-4DC3-A762-08680EC24E4E}" dt="2023-04-05T13:01:25.946" v="2252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87098461-CAF5-4DC3-A762-08680EC24E4E}" dt="2023-04-05T05:14:16.192" v="1521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87098461-CAF5-4DC3-A762-08680EC24E4E}" dt="2023-04-05T05:14:24.753" v="1529" actId="20577"/>
          <ac:spMkLst>
            <pc:docMk/>
            <pc:sldMk cId="905729610" sldId="665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87098461-CAF5-4DC3-A762-08680EC24E4E}" dt="2023-04-05T05:18:15.872" v="1647" actId="207"/>
          <ac:graphicFrameMkLst>
            <pc:docMk/>
            <pc:sldMk cId="905729610" sldId="665"/>
            <ac:graphicFrameMk id="2" creationId="{96103C67-1968-48EC-B98E-9956D5E0DF80}"/>
          </ac:graphicFrameMkLst>
        </pc:graphicFrameChg>
        <pc:graphicFrameChg chg="add mod">
          <ac:chgData name="NESTOR JULIO HERNANDEZ BOCKER" userId="a413b3be1cc3406f" providerId="LiveId" clId="{87098461-CAF5-4DC3-A762-08680EC24E4E}" dt="2023-04-05T05:18:42.239" v="1649" actId="207"/>
          <ac:graphicFrameMkLst>
            <pc:docMk/>
            <pc:sldMk cId="905729610" sldId="665"/>
            <ac:graphicFrameMk id="4" creationId="{5B4885FD-5B3B-432F-A47E-1DAF8D024416}"/>
          </ac:graphicFrameMkLst>
        </pc:graphicFrameChg>
        <pc:graphicFrameChg chg="del">
          <ac:chgData name="NESTOR JULIO HERNANDEZ BOCKER" userId="a413b3be1cc3406f" providerId="LiveId" clId="{87098461-CAF5-4DC3-A762-08680EC24E4E}" dt="2023-04-05T05:13:53.879" v="1478" actId="478"/>
          <ac:graphicFrameMkLst>
            <pc:docMk/>
            <pc:sldMk cId="905729610" sldId="665"/>
            <ac:graphicFrameMk id="10" creationId="{96103C67-1968-48EC-B98E-9956D5E0DF80}"/>
          </ac:graphicFrameMkLst>
        </pc:graphicFrameChg>
        <pc:graphicFrameChg chg="del">
          <ac:chgData name="NESTOR JULIO HERNANDEZ BOCKER" userId="a413b3be1cc3406f" providerId="LiveId" clId="{87098461-CAF5-4DC3-A762-08680EC24E4E}" dt="2023-04-05T05:13:53.879" v="1478" actId="478"/>
          <ac:graphicFrameMkLst>
            <pc:docMk/>
            <pc:sldMk cId="905729610" sldId="665"/>
            <ac:graphicFrameMk id="11" creationId="{5B4885FD-5B3B-432F-A47E-1DAF8D024416}"/>
          </ac:graphicFrameMkLst>
        </pc:graphicFrameChg>
      </pc:sldChg>
      <pc:sldChg chg="addSp delSp modSp mod">
        <pc:chgData name="NESTOR JULIO HERNANDEZ BOCKER" userId="a413b3be1cc3406f" providerId="LiveId" clId="{87098461-CAF5-4DC3-A762-08680EC24E4E}" dt="2023-04-05T11:24:58.302" v="1843" actId="1038"/>
        <pc:sldMkLst>
          <pc:docMk/>
          <pc:sldMk cId="2099275270" sldId="667"/>
        </pc:sldMkLst>
        <pc:spChg chg="mod">
          <ac:chgData name="NESTOR JULIO HERNANDEZ BOCKER" userId="a413b3be1cc3406f" providerId="LiveId" clId="{87098461-CAF5-4DC3-A762-08680EC24E4E}" dt="2023-04-05T04:07:07.741" v="1116" actId="1076"/>
          <ac:spMkLst>
            <pc:docMk/>
            <pc:sldMk cId="2099275270" sldId="667"/>
            <ac:spMk id="8" creationId="{14A88404-2DA2-4217-99E5-A796005D5157}"/>
          </ac:spMkLst>
        </pc:spChg>
        <pc:spChg chg="add mod">
          <ac:chgData name="NESTOR JULIO HERNANDEZ BOCKER" userId="a413b3be1cc3406f" providerId="LiveId" clId="{87098461-CAF5-4DC3-A762-08680EC24E4E}" dt="2023-04-05T03:57:49.655" v="1036"/>
          <ac:spMkLst>
            <pc:docMk/>
            <pc:sldMk cId="2099275270" sldId="667"/>
            <ac:spMk id="11" creationId="{00000000-0008-0000-0000-000006000000}"/>
          </ac:spMkLst>
        </pc:spChg>
        <pc:spChg chg="add del mod topLvl">
          <ac:chgData name="NESTOR JULIO HERNANDEZ BOCKER" userId="a413b3be1cc3406f" providerId="LiveId" clId="{87098461-CAF5-4DC3-A762-08680EC24E4E}" dt="2023-04-05T04:05:33.033" v="1082" actId="478"/>
          <ac:spMkLst>
            <pc:docMk/>
            <pc:sldMk cId="2099275270" sldId="667"/>
            <ac:spMk id="14" creationId="{00000000-0008-0000-0000-000006000000}"/>
          </ac:spMkLst>
        </pc:spChg>
        <pc:spChg chg="add mod">
          <ac:chgData name="NESTOR JULIO HERNANDEZ BOCKER" userId="a413b3be1cc3406f" providerId="LiveId" clId="{87098461-CAF5-4DC3-A762-08680EC24E4E}" dt="2023-04-05T04:07:40.065" v="1138" actId="571"/>
          <ac:spMkLst>
            <pc:docMk/>
            <pc:sldMk cId="2099275270" sldId="667"/>
            <ac:spMk id="18" creationId="{00000000-0008-0000-0000-000006000000}"/>
          </ac:spMkLst>
        </pc:spChg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2099275270" sldId="667"/>
            <ac:spMk id="20" creationId="{00000000-0000-0000-0000-000000000000}"/>
          </ac:spMkLst>
        </pc:spChg>
        <pc:spChg chg="add mod">
          <ac:chgData name="NESTOR JULIO HERNANDEZ BOCKER" userId="a413b3be1cc3406f" providerId="LiveId" clId="{87098461-CAF5-4DC3-A762-08680EC24E4E}" dt="2023-04-05T04:07:40.065" v="1138" actId="571"/>
          <ac:spMkLst>
            <pc:docMk/>
            <pc:sldMk cId="2099275270" sldId="667"/>
            <ac:spMk id="21" creationId="{8D925DD5-0EF8-CD4E-BE9E-88802A9711FF}"/>
          </ac:spMkLst>
        </pc:spChg>
        <pc:grpChg chg="del">
          <ac:chgData name="NESTOR JULIO HERNANDEZ BOCKER" userId="a413b3be1cc3406f" providerId="LiveId" clId="{87098461-CAF5-4DC3-A762-08680EC24E4E}" dt="2023-04-05T03:57:42.477" v="1034" actId="478"/>
          <ac:grpSpMkLst>
            <pc:docMk/>
            <pc:sldMk cId="2099275270" sldId="667"/>
            <ac:grpSpMk id="3" creationId="{00000000-0008-0000-0000-000003000000}"/>
          </ac:grpSpMkLst>
        </pc:grpChg>
        <pc:grpChg chg="add mod">
          <ac:chgData name="NESTOR JULIO HERNANDEZ BOCKER" userId="a413b3be1cc3406f" providerId="LiveId" clId="{87098461-CAF5-4DC3-A762-08680EC24E4E}" dt="2023-04-05T03:57:49.655" v="1036"/>
          <ac:grpSpMkLst>
            <pc:docMk/>
            <pc:sldMk cId="2099275270" sldId="667"/>
            <ac:grpSpMk id="7" creationId="{00000000-0008-0000-0000-000003000000}"/>
          </ac:grpSpMkLst>
        </pc:grpChg>
        <pc:grpChg chg="add del mod">
          <ac:chgData name="NESTOR JULIO HERNANDEZ BOCKER" userId="a413b3be1cc3406f" providerId="LiveId" clId="{87098461-CAF5-4DC3-A762-08680EC24E4E}" dt="2023-04-05T04:05:27.159" v="1081" actId="478"/>
          <ac:grpSpMkLst>
            <pc:docMk/>
            <pc:sldMk cId="2099275270" sldId="667"/>
            <ac:grpSpMk id="12" creationId="{00000000-0008-0000-0000-000003000000}"/>
          </ac:grpSpMkLst>
        </pc:grpChg>
        <pc:grpChg chg="add mod">
          <ac:chgData name="NESTOR JULIO HERNANDEZ BOCKER" userId="a413b3be1cc3406f" providerId="LiveId" clId="{87098461-CAF5-4DC3-A762-08680EC24E4E}" dt="2023-04-05T11:24:58.302" v="1843" actId="1038"/>
          <ac:grpSpMkLst>
            <pc:docMk/>
            <pc:sldMk cId="2099275270" sldId="667"/>
            <ac:grpSpMk id="15" creationId="{00000000-0008-0000-0000-000003000000}"/>
          </ac:grpSpMkLst>
        </pc:grpChg>
        <pc:graphicFrameChg chg="mod">
          <ac:chgData name="NESTOR JULIO HERNANDEZ BOCKER" userId="a413b3be1cc3406f" providerId="LiveId" clId="{87098461-CAF5-4DC3-A762-08680EC24E4E}" dt="2023-04-05T03:37:47.301" v="0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add mod">
          <ac:chgData name="NESTOR JULIO HERNANDEZ BOCKER" userId="a413b3be1cc3406f" providerId="LiveId" clId="{87098461-CAF5-4DC3-A762-08680EC24E4E}" dt="2023-04-05T03:57:49.655" v="1036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del mod topLvl">
          <ac:chgData name="NESTOR JULIO HERNANDEZ BOCKER" userId="a413b3be1cc3406f" providerId="LiveId" clId="{87098461-CAF5-4DC3-A762-08680EC24E4E}" dt="2023-04-05T04:05:27.159" v="1081" actId="478"/>
          <ac:graphicFrameMkLst>
            <pc:docMk/>
            <pc:sldMk cId="2099275270" sldId="667"/>
            <ac:graphicFrameMk id="13" creationId="{00000000-0008-0000-0000-000005000000}"/>
          </ac:graphicFrameMkLst>
        </pc:graphicFrameChg>
        <pc:graphicFrameChg chg="add mod">
          <ac:chgData name="NESTOR JULIO HERNANDEZ BOCKER" userId="a413b3be1cc3406f" providerId="LiveId" clId="{87098461-CAF5-4DC3-A762-08680EC24E4E}" dt="2023-04-05T04:07:40.065" v="1138" actId="571"/>
          <ac:graphicFrameMkLst>
            <pc:docMk/>
            <pc:sldMk cId="2099275270" sldId="667"/>
            <ac:graphicFrameMk id="17" creationId="{00000000-0008-0000-0000-000005000000}"/>
          </ac:graphicFrameMkLst>
        </pc:graphicFrameChg>
        <pc:graphicFrameChg chg="add mod">
          <ac:chgData name="NESTOR JULIO HERNANDEZ BOCKER" userId="a413b3be1cc3406f" providerId="LiveId" clId="{87098461-CAF5-4DC3-A762-08680EC24E4E}" dt="2023-04-05T04:07:40.065" v="1138" actId="571"/>
          <ac:graphicFrameMkLst>
            <pc:docMk/>
            <pc:sldMk cId="2099275270" sldId="667"/>
            <ac:graphicFrameMk id="19" creationId="{124E42A7-D93F-09AD-C6DD-ECB771C36FCF}"/>
          </ac:graphicFrameMkLst>
        </pc:graphicFrameChg>
        <pc:cxnChg chg="del mod">
          <ac:chgData name="NESTOR JULIO HERNANDEZ BOCKER" userId="a413b3be1cc3406f" providerId="LiveId" clId="{87098461-CAF5-4DC3-A762-08680EC24E4E}" dt="2023-04-05T11:24:44.872" v="1798" actId="478"/>
          <ac:cxnSpMkLst>
            <pc:docMk/>
            <pc:sldMk cId="2099275270" sldId="667"/>
            <ac:cxnSpMk id="9" creationId="{B1E9CB63-CE6C-438F-64D8-02F086AC36BF}"/>
          </ac:cxnSpMkLst>
        </pc:cxnChg>
      </pc:sldChg>
      <pc:sldChg chg="modSp mod">
        <pc:chgData name="NESTOR JULIO HERNANDEZ BOCKER" userId="a413b3be1cc3406f" providerId="LiveId" clId="{87098461-CAF5-4DC3-A762-08680EC24E4E}" dt="2023-04-05T12:06:06.579" v="1870" actId="27918"/>
        <pc:sldMkLst>
          <pc:docMk/>
          <pc:sldMk cId="1180092406" sldId="668"/>
        </pc:sldMkLst>
        <pc:spChg chg="mod">
          <ac:chgData name="NESTOR JULIO HERNANDEZ BOCKER" userId="a413b3be1cc3406f" providerId="LiveId" clId="{87098461-CAF5-4DC3-A762-08680EC24E4E}" dt="2023-04-05T03:41:31.878" v="97" actId="1038"/>
          <ac:spMkLst>
            <pc:docMk/>
            <pc:sldMk cId="1180092406" sldId="668"/>
            <ac:spMk id="2" creationId="{90DBB4AA-904B-FC77-78C8-52F1E70686D4}"/>
          </ac:spMkLst>
        </pc:spChg>
        <pc:spChg chg="mod">
          <ac:chgData name="NESTOR JULIO HERNANDEZ BOCKER" userId="a413b3be1cc3406f" providerId="LiveId" clId="{87098461-CAF5-4DC3-A762-08680EC24E4E}" dt="2023-04-05T03:41:34.606" v="98" actId="1038"/>
          <ac:spMkLst>
            <pc:docMk/>
            <pc:sldMk cId="1180092406" sldId="668"/>
            <ac:spMk id="3" creationId="{1304AD63-0660-03CF-6ED4-EB210AE4EE45}"/>
          </ac:spMkLst>
        </pc:spChg>
        <pc:spChg chg="mod">
          <ac:chgData name="NESTOR JULIO HERNANDEZ BOCKER" userId="a413b3be1cc3406f" providerId="LiveId" clId="{87098461-CAF5-4DC3-A762-08680EC24E4E}" dt="2023-04-05T03:40:58.838" v="90" actId="1037"/>
          <ac:spMkLst>
            <pc:docMk/>
            <pc:sldMk cId="1180092406" sldId="668"/>
            <ac:spMk id="4" creationId="{B922B0CF-849B-1236-2FD7-C14FEA0933F9}"/>
          </ac:spMkLst>
        </pc:spChg>
        <pc:spChg chg="mod">
          <ac:chgData name="NESTOR JULIO HERNANDEZ BOCKER" userId="a413b3be1cc3406f" providerId="LiveId" clId="{87098461-CAF5-4DC3-A762-08680EC24E4E}" dt="2023-04-05T03:40:53.961" v="86" actId="1037"/>
          <ac:spMkLst>
            <pc:docMk/>
            <pc:sldMk cId="1180092406" sldId="668"/>
            <ac:spMk id="5" creationId="{85E27866-4149-D5D7-E553-EAF3017DF791}"/>
          </ac:spMkLst>
        </pc:spChg>
        <pc:spChg chg="mod">
          <ac:chgData name="NESTOR JULIO HERNANDEZ BOCKER" userId="a413b3be1cc3406f" providerId="LiveId" clId="{87098461-CAF5-4DC3-A762-08680EC24E4E}" dt="2023-04-05T03:40:53.961" v="86" actId="1037"/>
          <ac:spMkLst>
            <pc:docMk/>
            <pc:sldMk cId="1180092406" sldId="668"/>
            <ac:spMk id="7" creationId="{2492E334-131C-5152-F215-CBDFCDD070F4}"/>
          </ac:spMkLst>
        </pc:spChg>
        <pc:spChg chg="mod">
          <ac:chgData name="NESTOR JULIO HERNANDEZ BOCKER" userId="a413b3be1cc3406f" providerId="LiveId" clId="{87098461-CAF5-4DC3-A762-08680EC24E4E}" dt="2023-04-05T03:40:53.961" v="86" actId="1037"/>
          <ac:spMkLst>
            <pc:docMk/>
            <pc:sldMk cId="1180092406" sldId="668"/>
            <ac:spMk id="9" creationId="{FDB5C88A-F6D0-EA82-51E8-E6F9C888A222}"/>
          </ac:spMkLst>
        </pc:spChg>
        <pc:spChg chg="mod">
          <ac:chgData name="NESTOR JULIO HERNANDEZ BOCKER" userId="a413b3be1cc3406f" providerId="LiveId" clId="{87098461-CAF5-4DC3-A762-08680EC24E4E}" dt="2023-04-05T03:43:38.847" v="345" actId="1038"/>
          <ac:spMkLst>
            <pc:docMk/>
            <pc:sldMk cId="1180092406" sldId="668"/>
            <ac:spMk id="10" creationId="{B1021A7A-8007-05B9-AF07-5325E1DF029D}"/>
          </ac:spMkLst>
        </pc:spChg>
        <pc:spChg chg="mod">
          <ac:chgData name="NESTOR JULIO HERNANDEZ BOCKER" userId="a413b3be1cc3406f" providerId="LiveId" clId="{87098461-CAF5-4DC3-A762-08680EC24E4E}" dt="2023-04-05T03:43:34.705" v="344" actId="1037"/>
          <ac:spMkLst>
            <pc:docMk/>
            <pc:sldMk cId="1180092406" sldId="668"/>
            <ac:spMk id="11" creationId="{E0BA42D9-8630-F03E-34C2-4C4D7A54751E}"/>
          </ac:spMkLst>
        </pc:spChg>
        <pc:spChg chg="mod">
          <ac:chgData name="NESTOR JULIO HERNANDEZ BOCKER" userId="a413b3be1cc3406f" providerId="LiveId" clId="{87098461-CAF5-4DC3-A762-08680EC24E4E}" dt="2023-04-05T03:43:57.182" v="380" actId="1038"/>
          <ac:spMkLst>
            <pc:docMk/>
            <pc:sldMk cId="1180092406" sldId="668"/>
            <ac:spMk id="12" creationId="{5033DE55-BB97-785A-5F75-04C36EFC8CE1}"/>
          </ac:spMkLst>
        </pc:spChg>
        <pc:spChg chg="mod">
          <ac:chgData name="NESTOR JULIO HERNANDEZ BOCKER" userId="a413b3be1cc3406f" providerId="LiveId" clId="{87098461-CAF5-4DC3-A762-08680EC24E4E}" dt="2023-04-05T03:43:57.182" v="380" actId="1038"/>
          <ac:spMkLst>
            <pc:docMk/>
            <pc:sldMk cId="1180092406" sldId="668"/>
            <ac:spMk id="13" creationId="{74702392-8F5A-E7C5-788E-05A8426ABAE3}"/>
          </ac:spMkLst>
        </pc:spChg>
        <pc:spChg chg="mod">
          <ac:chgData name="NESTOR JULIO HERNANDEZ BOCKER" userId="a413b3be1cc3406f" providerId="LiveId" clId="{87098461-CAF5-4DC3-A762-08680EC24E4E}" dt="2023-04-05T03:43:57.182" v="380" actId="1038"/>
          <ac:spMkLst>
            <pc:docMk/>
            <pc:sldMk cId="1180092406" sldId="668"/>
            <ac:spMk id="15" creationId="{CD1E50DC-D758-D507-893F-D4870DA095ED}"/>
          </ac:spMkLst>
        </pc:spChg>
        <pc:spChg chg="mod">
          <ac:chgData name="NESTOR JULIO HERNANDEZ BOCKER" userId="a413b3be1cc3406f" providerId="LiveId" clId="{87098461-CAF5-4DC3-A762-08680EC24E4E}" dt="2023-04-05T03:43:57.182" v="380" actId="1038"/>
          <ac:spMkLst>
            <pc:docMk/>
            <pc:sldMk cId="1180092406" sldId="668"/>
            <ac:spMk id="16" creationId="{8BB0D4F2-7A3D-0108-B18E-9EFD9C0BD48E}"/>
          </ac:spMkLst>
        </pc:spChg>
        <pc:spChg chg="mod">
          <ac:chgData name="NESTOR JULIO HERNANDEZ BOCKER" userId="a413b3be1cc3406f" providerId="LiveId" clId="{87098461-CAF5-4DC3-A762-08680EC24E4E}" dt="2023-04-05T03:42:54.872" v="264" actId="1037"/>
          <ac:spMkLst>
            <pc:docMk/>
            <pc:sldMk cId="1180092406" sldId="668"/>
            <ac:spMk id="17" creationId="{7A6C3FBA-F37D-AD0B-8639-B58C5752769D}"/>
          </ac:spMkLst>
        </pc:spChg>
        <pc:spChg chg="mod">
          <ac:chgData name="NESTOR JULIO HERNANDEZ BOCKER" userId="a413b3be1cc3406f" providerId="LiveId" clId="{87098461-CAF5-4DC3-A762-08680EC24E4E}" dt="2023-04-05T03:42:47.313" v="263" actId="1037"/>
          <ac:spMkLst>
            <pc:docMk/>
            <pc:sldMk cId="1180092406" sldId="668"/>
            <ac:spMk id="18" creationId="{9BBEC9BF-2285-95AA-2E92-A810F60EEECF}"/>
          </ac:spMkLst>
        </pc:spChg>
        <pc:spChg chg="mod">
          <ac:chgData name="NESTOR JULIO HERNANDEZ BOCKER" userId="a413b3be1cc3406f" providerId="LiveId" clId="{87098461-CAF5-4DC3-A762-08680EC24E4E}" dt="2023-04-05T03:42:47.313" v="263" actId="1037"/>
          <ac:spMkLst>
            <pc:docMk/>
            <pc:sldMk cId="1180092406" sldId="668"/>
            <ac:spMk id="19" creationId="{01B17918-CED2-55F8-EED8-3278D0BE860E}"/>
          </ac:spMkLst>
        </pc:spChg>
        <pc:spChg chg="mod">
          <ac:chgData name="NESTOR JULIO HERNANDEZ BOCKER" userId="a413b3be1cc3406f" providerId="LiveId" clId="{87098461-CAF5-4DC3-A762-08680EC24E4E}" dt="2023-04-05T03:42:47.313" v="263" actId="1037"/>
          <ac:spMkLst>
            <pc:docMk/>
            <pc:sldMk cId="1180092406" sldId="668"/>
            <ac:spMk id="20" creationId="{9133EE8A-2C71-F62B-28F3-5F12800E6B6C}"/>
          </ac:spMkLst>
        </pc:spChg>
        <pc:spChg chg="mod">
          <ac:chgData name="NESTOR JULIO HERNANDEZ BOCKER" userId="a413b3be1cc3406f" providerId="LiveId" clId="{87098461-CAF5-4DC3-A762-08680EC24E4E}" dt="2023-04-05T03:42:47.313" v="263" actId="1037"/>
          <ac:spMkLst>
            <pc:docMk/>
            <pc:sldMk cId="1180092406" sldId="668"/>
            <ac:spMk id="22" creationId="{B2BF83E7-76BD-43A0-5919-845604F7D020}"/>
          </ac:spMkLst>
        </pc:spChg>
        <pc:spChg chg="mod">
          <ac:chgData name="NESTOR JULIO HERNANDEZ BOCKER" userId="a413b3be1cc3406f" providerId="LiveId" clId="{87098461-CAF5-4DC3-A762-08680EC24E4E}" dt="2023-04-05T03:42:47.313" v="263" actId="1037"/>
          <ac:spMkLst>
            <pc:docMk/>
            <pc:sldMk cId="1180092406" sldId="668"/>
            <ac:spMk id="23" creationId="{5C5AC0D1-DC7D-97BE-8092-36EB23863A4E}"/>
          </ac:spMkLst>
        </pc:spChg>
        <pc:spChg chg="mod">
          <ac:chgData name="NESTOR JULIO HERNANDEZ BOCKER" userId="a413b3be1cc3406f" providerId="LiveId" clId="{87098461-CAF5-4DC3-A762-08680EC24E4E}" dt="2023-04-05T03:47:22.364" v="886" actId="1038"/>
          <ac:spMkLst>
            <pc:docMk/>
            <pc:sldMk cId="1180092406" sldId="668"/>
            <ac:spMk id="24" creationId="{644C38D3-EBD8-A156-63E4-B73A30A5C98F}"/>
          </ac:spMkLst>
        </pc:spChg>
        <pc:spChg chg="mod">
          <ac:chgData name="NESTOR JULIO HERNANDEZ BOCKER" userId="a413b3be1cc3406f" providerId="LiveId" clId="{87098461-CAF5-4DC3-A762-08680EC24E4E}" dt="2023-04-05T03:47:19.244" v="885" actId="1038"/>
          <ac:spMkLst>
            <pc:docMk/>
            <pc:sldMk cId="1180092406" sldId="668"/>
            <ac:spMk id="25" creationId="{BE414152-3C31-D444-B9D6-FCBC6AE0A034}"/>
          </ac:spMkLst>
        </pc:spChg>
        <pc:spChg chg="mod">
          <ac:chgData name="NESTOR JULIO HERNANDEZ BOCKER" userId="a413b3be1cc3406f" providerId="LiveId" clId="{87098461-CAF5-4DC3-A762-08680EC24E4E}" dt="2023-04-05T03:39:56.937" v="22" actId="1036"/>
          <ac:spMkLst>
            <pc:docMk/>
            <pc:sldMk cId="1180092406" sldId="668"/>
            <ac:spMk id="30" creationId="{017D0220-0E5A-B067-06E8-8D3D2704D07C}"/>
          </ac:spMkLst>
        </pc:spChg>
        <pc:graphicFrameChg chg="mod">
          <ac:chgData name="NESTOR JULIO HERNANDEZ BOCKER" userId="a413b3be1cc3406f" providerId="LiveId" clId="{87098461-CAF5-4DC3-A762-08680EC24E4E}" dt="2023-04-05T03:42:04.198" v="161" actId="1036"/>
          <ac:graphicFrameMkLst>
            <pc:docMk/>
            <pc:sldMk cId="1180092406" sldId="668"/>
            <ac:graphicFrameMk id="34" creationId="{8ACFE0BC-1C01-55C3-F172-27A6F8DAEF54}"/>
          </ac:graphicFrameMkLst>
        </pc:graphicFrameChg>
        <pc:graphicFrameChg chg="mod">
          <ac:chgData name="NESTOR JULIO HERNANDEZ BOCKER" userId="a413b3be1cc3406f" providerId="LiveId" clId="{87098461-CAF5-4DC3-A762-08680EC24E4E}" dt="2023-04-05T03:43:15.680" v="320" actId="1035"/>
          <ac:graphicFrameMkLst>
            <pc:docMk/>
            <pc:sldMk cId="1180092406" sldId="668"/>
            <ac:graphicFrameMk id="36" creationId="{E9ED04BA-A054-40F8-B46E-0B65CF4004D9}"/>
          </ac:graphicFrameMkLst>
        </pc:graphicFrameChg>
      </pc:sldChg>
      <pc:sldChg chg="modSp mod">
        <pc:chgData name="NESTOR JULIO HERNANDEZ BOCKER" userId="a413b3be1cc3406f" providerId="LiveId" clId="{87098461-CAF5-4DC3-A762-08680EC24E4E}" dt="2023-04-05T05:21:59.702" v="1770" actId="6549"/>
        <pc:sldMkLst>
          <pc:docMk/>
          <pc:sldMk cId="1495741939" sldId="669"/>
        </pc:sldMkLst>
        <pc:spChg chg="mod">
          <ac:chgData name="NESTOR JULIO HERNANDEZ BOCKER" userId="a413b3be1cc3406f" providerId="LiveId" clId="{87098461-CAF5-4DC3-A762-08680EC24E4E}" dt="2023-04-05T05:21:59.702" v="1770" actId="6549"/>
          <ac:spMkLst>
            <pc:docMk/>
            <pc:sldMk cId="1495741939" sldId="669"/>
            <ac:spMk id="7" creationId="{00000000-0000-0000-0000-000000000000}"/>
          </ac:spMkLst>
        </pc:spChg>
        <pc:spChg chg="mod">
          <ac:chgData name="NESTOR JULIO HERNANDEZ BOCKER" userId="a413b3be1cc3406f" providerId="LiveId" clId="{87098461-CAF5-4DC3-A762-08680EC24E4E}" dt="2023-04-05T05:20:03.845" v="1657" actId="20577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87098461-CAF5-4DC3-A762-08680EC24E4E}" dt="2023-04-05T12:07:19.590" v="1878" actId="27918"/>
        <pc:sldMkLst>
          <pc:docMk/>
          <pc:sldMk cId="1981472441" sldId="671"/>
        </pc:sldMkLst>
        <pc:spChg chg="mod ord">
          <ac:chgData name="NESTOR JULIO HERNANDEZ BOCKER" userId="a413b3be1cc3406f" providerId="LiveId" clId="{87098461-CAF5-4DC3-A762-08680EC24E4E}" dt="2023-04-05T03:50:05.916" v="947" actId="167"/>
          <ac:spMkLst>
            <pc:docMk/>
            <pc:sldMk cId="1981472441" sldId="671"/>
            <ac:spMk id="2" creationId="{90DBB4AA-904B-FC77-78C8-52F1E70686D4}"/>
          </ac:spMkLst>
        </pc:spChg>
        <pc:spChg chg="mod ord">
          <ac:chgData name="NESTOR JULIO HERNANDEZ BOCKER" userId="a413b3be1cc3406f" providerId="LiveId" clId="{87098461-CAF5-4DC3-A762-08680EC24E4E}" dt="2023-04-05T03:50:05.916" v="947" actId="167"/>
          <ac:spMkLst>
            <pc:docMk/>
            <pc:sldMk cId="1981472441" sldId="671"/>
            <ac:spMk id="3" creationId="{1304AD63-0660-03CF-6ED4-EB210AE4EE45}"/>
          </ac:spMkLst>
        </pc:spChg>
        <pc:spChg chg="mod">
          <ac:chgData name="NESTOR JULIO HERNANDEZ BOCKER" userId="a413b3be1cc3406f" providerId="LiveId" clId="{87098461-CAF5-4DC3-A762-08680EC24E4E}" dt="2023-04-05T03:49:04.026" v="930" actId="1037"/>
          <ac:spMkLst>
            <pc:docMk/>
            <pc:sldMk cId="1981472441" sldId="671"/>
            <ac:spMk id="4" creationId="{B922B0CF-849B-1236-2FD7-C14FEA0933F9}"/>
          </ac:spMkLst>
        </pc:spChg>
        <pc:spChg chg="mod">
          <ac:chgData name="NESTOR JULIO HERNANDEZ BOCKER" userId="a413b3be1cc3406f" providerId="LiveId" clId="{87098461-CAF5-4DC3-A762-08680EC24E4E}" dt="2023-04-05T03:49:04.026" v="930" actId="1037"/>
          <ac:spMkLst>
            <pc:docMk/>
            <pc:sldMk cId="1981472441" sldId="671"/>
            <ac:spMk id="5" creationId="{85E27866-4149-D5D7-E553-EAF3017DF791}"/>
          </ac:spMkLst>
        </pc:spChg>
        <pc:spChg chg="mod">
          <ac:chgData name="NESTOR JULIO HERNANDEZ BOCKER" userId="a413b3be1cc3406f" providerId="LiveId" clId="{87098461-CAF5-4DC3-A762-08680EC24E4E}" dt="2023-04-05T03:49:14.537" v="939" actId="1037"/>
          <ac:spMkLst>
            <pc:docMk/>
            <pc:sldMk cId="1981472441" sldId="671"/>
            <ac:spMk id="7" creationId="{2492E334-131C-5152-F215-CBDFCDD070F4}"/>
          </ac:spMkLst>
        </pc:spChg>
        <pc:spChg chg="mod">
          <ac:chgData name="NESTOR JULIO HERNANDEZ BOCKER" userId="a413b3be1cc3406f" providerId="LiveId" clId="{87098461-CAF5-4DC3-A762-08680EC24E4E}" dt="2023-04-05T03:49:04.026" v="930" actId="1037"/>
          <ac:spMkLst>
            <pc:docMk/>
            <pc:sldMk cId="1981472441" sldId="671"/>
            <ac:spMk id="9" creationId="{FDB5C88A-F6D0-EA82-51E8-E6F9C888A222}"/>
          </ac:spMkLst>
        </pc:spChg>
        <pc:spChg chg="mod">
          <ac:chgData name="NESTOR JULIO HERNANDEZ BOCKER" userId="a413b3be1cc3406f" providerId="LiveId" clId="{87098461-CAF5-4DC3-A762-08680EC24E4E}" dt="2023-04-05T03:51:42.351" v="985" actId="1038"/>
          <ac:spMkLst>
            <pc:docMk/>
            <pc:sldMk cId="1981472441" sldId="671"/>
            <ac:spMk id="10" creationId="{B1021A7A-8007-05B9-AF07-5325E1DF029D}"/>
          </ac:spMkLst>
        </pc:spChg>
        <pc:spChg chg="mod">
          <ac:chgData name="NESTOR JULIO HERNANDEZ BOCKER" userId="a413b3be1cc3406f" providerId="LiveId" clId="{87098461-CAF5-4DC3-A762-08680EC24E4E}" dt="2023-04-05T03:51:51.077" v="990" actId="1037"/>
          <ac:spMkLst>
            <pc:docMk/>
            <pc:sldMk cId="1981472441" sldId="671"/>
            <ac:spMk id="11" creationId="{E0BA42D9-8630-F03E-34C2-4C4D7A54751E}"/>
          </ac:spMkLst>
        </pc:spChg>
        <pc:spChg chg="mod">
          <ac:chgData name="NESTOR JULIO HERNANDEZ BOCKER" userId="a413b3be1cc3406f" providerId="LiveId" clId="{87098461-CAF5-4DC3-A762-08680EC24E4E}" dt="2023-04-05T03:52:06.608" v="1032" actId="1037"/>
          <ac:spMkLst>
            <pc:docMk/>
            <pc:sldMk cId="1981472441" sldId="671"/>
            <ac:spMk id="12" creationId="{5033DE55-BB97-785A-5F75-04C36EFC8CE1}"/>
          </ac:spMkLst>
        </pc:spChg>
        <pc:spChg chg="mod">
          <ac:chgData name="NESTOR JULIO HERNANDEZ BOCKER" userId="a413b3be1cc3406f" providerId="LiveId" clId="{87098461-CAF5-4DC3-A762-08680EC24E4E}" dt="2023-04-05T03:52:06.608" v="1032" actId="1037"/>
          <ac:spMkLst>
            <pc:docMk/>
            <pc:sldMk cId="1981472441" sldId="671"/>
            <ac:spMk id="13" creationId="{74702392-8F5A-E7C5-788E-05A8426ABAE3}"/>
          </ac:spMkLst>
        </pc:spChg>
        <pc:spChg chg="mod">
          <ac:chgData name="NESTOR JULIO HERNANDEZ BOCKER" userId="a413b3be1cc3406f" providerId="LiveId" clId="{87098461-CAF5-4DC3-A762-08680EC24E4E}" dt="2023-04-05T03:52:06.608" v="1032" actId="1037"/>
          <ac:spMkLst>
            <pc:docMk/>
            <pc:sldMk cId="1981472441" sldId="671"/>
            <ac:spMk id="15" creationId="{CD1E50DC-D758-D507-893F-D4870DA095ED}"/>
          </ac:spMkLst>
        </pc:spChg>
        <pc:spChg chg="mod">
          <ac:chgData name="NESTOR JULIO HERNANDEZ BOCKER" userId="a413b3be1cc3406f" providerId="LiveId" clId="{87098461-CAF5-4DC3-A762-08680EC24E4E}" dt="2023-04-05T03:52:06.608" v="1032" actId="1037"/>
          <ac:spMkLst>
            <pc:docMk/>
            <pc:sldMk cId="1981472441" sldId="671"/>
            <ac:spMk id="16" creationId="{8BB0D4F2-7A3D-0108-B18E-9EFD9C0BD48E}"/>
          </ac:spMkLst>
        </pc:spChg>
        <pc:spChg chg="mod ord">
          <ac:chgData name="NESTOR JULIO HERNANDEZ BOCKER" userId="a413b3be1cc3406f" providerId="LiveId" clId="{87098461-CAF5-4DC3-A762-08680EC24E4E}" dt="2023-04-05T03:51:03.088" v="968" actId="167"/>
          <ac:spMkLst>
            <pc:docMk/>
            <pc:sldMk cId="1981472441" sldId="671"/>
            <ac:spMk id="17" creationId="{7A6C3FBA-F37D-AD0B-8639-B58C5752769D}"/>
          </ac:spMkLst>
        </pc:spChg>
        <pc:spChg chg="mod ord">
          <ac:chgData name="NESTOR JULIO HERNANDEZ BOCKER" userId="a413b3be1cc3406f" providerId="LiveId" clId="{87098461-CAF5-4DC3-A762-08680EC24E4E}" dt="2023-04-05T03:51:03.088" v="968" actId="167"/>
          <ac:spMkLst>
            <pc:docMk/>
            <pc:sldMk cId="1981472441" sldId="671"/>
            <ac:spMk id="18" creationId="{9BBEC9BF-2285-95AA-2E92-A810F60EEECF}"/>
          </ac:spMkLst>
        </pc:spChg>
        <pc:spChg chg="ord">
          <ac:chgData name="NESTOR JULIO HERNANDEZ BOCKER" userId="a413b3be1cc3406f" providerId="LiveId" clId="{87098461-CAF5-4DC3-A762-08680EC24E4E}" dt="2023-04-05T03:51:17.714" v="969" actId="167"/>
          <ac:spMkLst>
            <pc:docMk/>
            <pc:sldMk cId="1981472441" sldId="671"/>
            <ac:spMk id="21" creationId="{D0875B53-548B-7A15-CE2D-0213C0BFCECD}"/>
          </ac:spMkLst>
        </pc:spChg>
        <pc:spChg chg="mod">
          <ac:chgData name="NESTOR JULIO HERNANDEZ BOCKER" userId="a413b3be1cc3406f" providerId="LiveId" clId="{87098461-CAF5-4DC3-A762-08680EC24E4E}" dt="2023-04-05T03:44:47.883" v="408" actId="1038"/>
          <ac:spMkLst>
            <pc:docMk/>
            <pc:sldMk cId="1981472441" sldId="671"/>
            <ac:spMk id="24" creationId="{644C38D3-EBD8-A156-63E4-B73A30A5C98F}"/>
          </ac:spMkLst>
        </pc:spChg>
        <pc:spChg chg="mod">
          <ac:chgData name="NESTOR JULIO HERNANDEZ BOCKER" userId="a413b3be1cc3406f" providerId="LiveId" clId="{87098461-CAF5-4DC3-A762-08680EC24E4E}" dt="2023-04-05T03:44:54.303" v="409" actId="1038"/>
          <ac:spMkLst>
            <pc:docMk/>
            <pc:sldMk cId="1981472441" sldId="671"/>
            <ac:spMk id="25" creationId="{BE414152-3C31-D444-B9D6-FCBC6AE0A034}"/>
          </ac:spMkLst>
        </pc:spChg>
        <pc:spChg chg="mod">
          <ac:chgData name="NESTOR JULIO HERNANDEZ BOCKER" userId="a413b3be1cc3406f" providerId="LiveId" clId="{87098461-CAF5-4DC3-A762-08680EC24E4E}" dt="2023-04-05T03:45:08.156" v="422" actId="1038"/>
          <ac:spMkLst>
            <pc:docMk/>
            <pc:sldMk cId="1981472441" sldId="671"/>
            <ac:spMk id="26" creationId="{DCC1B792-D627-0D3D-551A-2672359FF7A8}"/>
          </ac:spMkLst>
        </pc:spChg>
        <pc:spChg chg="mod">
          <ac:chgData name="NESTOR JULIO HERNANDEZ BOCKER" userId="a413b3be1cc3406f" providerId="LiveId" clId="{87098461-CAF5-4DC3-A762-08680EC24E4E}" dt="2023-04-05T03:45:08.156" v="422" actId="1038"/>
          <ac:spMkLst>
            <pc:docMk/>
            <pc:sldMk cId="1981472441" sldId="671"/>
            <ac:spMk id="27" creationId="{289E9962-697A-DF96-CB95-A0629B8936CB}"/>
          </ac:spMkLst>
        </pc:spChg>
        <pc:spChg chg="mod">
          <ac:chgData name="NESTOR JULIO HERNANDEZ BOCKER" userId="a413b3be1cc3406f" providerId="LiveId" clId="{87098461-CAF5-4DC3-A762-08680EC24E4E}" dt="2023-04-05T03:45:22.847" v="510" actId="1037"/>
          <ac:spMkLst>
            <pc:docMk/>
            <pc:sldMk cId="1981472441" sldId="671"/>
            <ac:spMk id="28" creationId="{2DDBF3D0-8732-C0CE-7F0F-0FA431250462}"/>
          </ac:spMkLst>
        </pc:spChg>
        <pc:spChg chg="mod">
          <ac:chgData name="NESTOR JULIO HERNANDEZ BOCKER" userId="a413b3be1cc3406f" providerId="LiveId" clId="{87098461-CAF5-4DC3-A762-08680EC24E4E}" dt="2023-04-05T03:45:08.156" v="422" actId="1038"/>
          <ac:spMkLst>
            <pc:docMk/>
            <pc:sldMk cId="1981472441" sldId="671"/>
            <ac:spMk id="29" creationId="{8C94FBEB-4B75-81AF-7E79-37701C635EF5}"/>
          </ac:spMkLst>
        </pc:spChg>
        <pc:graphicFrameChg chg="ord">
          <ac:chgData name="NESTOR JULIO HERNANDEZ BOCKER" userId="a413b3be1cc3406f" providerId="LiveId" clId="{87098461-CAF5-4DC3-A762-08680EC24E4E}" dt="2023-04-05T03:48:01.300" v="887" actId="167"/>
          <ac:graphicFrameMkLst>
            <pc:docMk/>
            <pc:sldMk cId="1981472441" sldId="671"/>
            <ac:graphicFrameMk id="14" creationId="{E1759D8B-F6E1-1A7F-1C77-963EEC60ABC4}"/>
          </ac:graphicFrameMkLst>
        </pc:graphicFrameChg>
        <pc:graphicFrameChg chg="mod">
          <ac:chgData name="NESTOR JULIO HERNANDEZ BOCKER" userId="a413b3be1cc3406f" providerId="LiveId" clId="{87098461-CAF5-4DC3-A762-08680EC24E4E}" dt="2023-04-05T03:46:54.397" v="869" actId="1037"/>
          <ac:graphicFrameMkLst>
            <pc:docMk/>
            <pc:sldMk cId="1981472441" sldId="671"/>
            <ac:graphicFrameMk id="31" creationId="{929D208E-EE1F-DC4B-16DA-C4BFAF90BF69}"/>
          </ac:graphicFrameMkLst>
        </pc:graphicFrameChg>
        <pc:graphicFrameChg chg="ord">
          <ac:chgData name="NESTOR JULIO HERNANDEZ BOCKER" userId="a413b3be1cc3406f" providerId="LiveId" clId="{87098461-CAF5-4DC3-A762-08680EC24E4E}" dt="2023-04-05T03:50:52.055" v="967" actId="171"/>
          <ac:graphicFrameMkLst>
            <pc:docMk/>
            <pc:sldMk cId="1981472441" sldId="671"/>
            <ac:graphicFrameMk id="32" creationId="{B1459130-0B06-E5DB-6A8F-96C13F868C5C}"/>
          </ac:graphicFrameMkLst>
        </pc:graphicFrameChg>
        <pc:graphicFrameChg chg="ord">
          <ac:chgData name="NESTOR JULIO HERNANDEZ BOCKER" userId="a413b3be1cc3406f" providerId="LiveId" clId="{87098461-CAF5-4DC3-A762-08680EC24E4E}" dt="2023-04-05T03:44:27.344" v="382" actId="167"/>
          <ac:graphicFrameMkLst>
            <pc:docMk/>
            <pc:sldMk cId="1981472441" sldId="671"/>
            <ac:graphicFrameMk id="33" creationId="{A572BDB0-6FB8-611B-B71B-996882D05FA7}"/>
          </ac:graphicFrameMkLst>
        </pc:graphicFrameChg>
      </pc:sldChg>
      <pc:sldChg chg="modSp mod">
        <pc:chgData name="NESTOR JULIO HERNANDEZ BOCKER" userId="a413b3be1cc3406f" providerId="LiveId" clId="{87098461-CAF5-4DC3-A762-08680EC24E4E}" dt="2023-04-05T12:17:59.345" v="2129" actId="403"/>
        <pc:sldMkLst>
          <pc:docMk/>
          <pc:sldMk cId="1626695640" sldId="672"/>
        </pc:sldMkLst>
        <pc:spChg chg="mod">
          <ac:chgData name="NESTOR JULIO HERNANDEZ BOCKER" userId="a413b3be1cc3406f" providerId="LiveId" clId="{87098461-CAF5-4DC3-A762-08680EC24E4E}" dt="2023-04-05T03:38:00.583" v="1"/>
          <ac:spMkLst>
            <pc:docMk/>
            <pc:sldMk cId="1626695640" sldId="672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87098461-CAF5-4DC3-A762-08680EC24E4E}" dt="2023-04-05T12:17:59.345" v="2129" actId="403"/>
          <ac:graphicFrameMkLst>
            <pc:docMk/>
            <pc:sldMk cId="1626695640" sldId="672"/>
            <ac:graphicFrameMk id="11" creationId="{44FC4D09-FC4D-4841-B87D-A9CFD0E2E058}"/>
          </ac:graphicFrameMkLst>
        </pc:graphicFrameChg>
      </pc:sldChg>
      <pc:sldChg chg="addSp delSp modSp add mod">
        <pc:chgData name="NESTOR JULIO HERNANDEZ BOCKER" userId="a413b3be1cc3406f" providerId="LiveId" clId="{87098461-CAF5-4DC3-A762-08680EC24E4E}" dt="2023-04-05T13:01:17.289" v="2251" actId="20577"/>
        <pc:sldMkLst>
          <pc:docMk/>
          <pc:sldMk cId="3999264372" sldId="673"/>
        </pc:sldMkLst>
        <pc:spChg chg="mod">
          <ac:chgData name="NESTOR JULIO HERNANDEZ BOCKER" userId="a413b3be1cc3406f" providerId="LiveId" clId="{87098461-CAF5-4DC3-A762-08680EC24E4E}" dt="2023-04-05T13:01:17.289" v="2251" actId="20577"/>
          <ac:spMkLst>
            <pc:docMk/>
            <pc:sldMk cId="3999264372" sldId="673"/>
            <ac:spMk id="7" creationId="{00000000-0000-0000-0000-000000000000}"/>
          </ac:spMkLst>
        </pc:spChg>
        <pc:spChg chg="mod">
          <ac:chgData name="NESTOR JULIO HERNANDEZ BOCKER" userId="a413b3be1cc3406f" providerId="LiveId" clId="{87098461-CAF5-4DC3-A762-08680EC24E4E}" dt="2023-04-05T05:12:12.622" v="1343" actId="20577"/>
          <ac:spMkLst>
            <pc:docMk/>
            <pc:sldMk cId="3999264372" sldId="673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87098461-CAF5-4DC3-A762-08680EC24E4E}" dt="2023-04-05T05:08:40.069" v="1149" actId="478"/>
          <ac:graphicFrameMkLst>
            <pc:docMk/>
            <pc:sldMk cId="3999264372" sldId="673"/>
            <ac:graphicFrameMk id="2" creationId="{EEBF10FC-493F-4639-89C4-99A60416EB6C}"/>
          </ac:graphicFrameMkLst>
        </pc:graphicFrameChg>
        <pc:graphicFrameChg chg="add del mod">
          <ac:chgData name="NESTOR JULIO HERNANDEZ BOCKER" userId="a413b3be1cc3406f" providerId="LiveId" clId="{87098461-CAF5-4DC3-A762-08680EC24E4E}" dt="2023-04-05T05:09:03.165" v="1181" actId="478"/>
          <ac:graphicFrameMkLst>
            <pc:docMk/>
            <pc:sldMk cId="3999264372" sldId="673"/>
            <ac:graphicFrameMk id="3" creationId="{EEBF10FC-493F-4639-89C4-99A60416EB6C}"/>
          </ac:graphicFrameMkLst>
        </pc:graphicFrameChg>
        <pc:graphicFrameChg chg="add del mod">
          <ac:chgData name="NESTOR JULIO HERNANDEZ BOCKER" userId="a413b3be1cc3406f" providerId="LiveId" clId="{87098461-CAF5-4DC3-A762-08680EC24E4E}" dt="2023-04-05T05:09:38.052" v="1185" actId="478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add mod">
          <ac:chgData name="NESTOR JULIO HERNANDEZ BOCKER" userId="a413b3be1cc3406f" providerId="LiveId" clId="{87098461-CAF5-4DC3-A762-08680EC24E4E}" dt="2023-04-05T05:10:06.149" v="1227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add mod modGraphic">
          <ac:chgData name="NESTOR JULIO HERNANDEZ BOCKER" userId="a413b3be1cc3406f" providerId="LiveId" clId="{87098461-CAF5-4DC3-A762-08680EC24E4E}" dt="2023-04-05T05:11:44.859" v="1322"/>
          <ac:graphicFrameMkLst>
            <pc:docMk/>
            <pc:sldMk cId="3999264372" sldId="673"/>
            <ac:graphicFrameMk id="6" creationId="{38F94CDA-F547-CB0F-26FC-6F81031A1A57}"/>
          </ac:graphicFrameMkLst>
        </pc:graphicFrameChg>
        <pc:graphicFrameChg chg="add mod">
          <ac:chgData name="NESTOR JULIO HERNANDEZ BOCKER" userId="a413b3be1cc3406f" providerId="LiveId" clId="{87098461-CAF5-4DC3-A762-08680EC24E4E}" dt="2023-04-05T05:23:31.811" v="1793" actId="14100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  <pc:sldChg chg="modSp add mod">
        <pc:chgData name="NESTOR JULIO HERNANDEZ BOCKER" userId="a413b3be1cc3406f" providerId="LiveId" clId="{87098461-CAF5-4DC3-A762-08680EC24E4E}" dt="2023-04-05T12:23:09.925" v="2227" actId="6549"/>
        <pc:sldMkLst>
          <pc:docMk/>
          <pc:sldMk cId="1820941853" sldId="674"/>
        </pc:sldMkLst>
        <pc:spChg chg="mod">
          <ac:chgData name="NESTOR JULIO HERNANDEZ BOCKER" userId="a413b3be1cc3406f" providerId="LiveId" clId="{87098461-CAF5-4DC3-A762-08680EC24E4E}" dt="2023-04-05T12:23:09.925" v="2227" actId="6549"/>
          <ac:spMkLst>
            <pc:docMk/>
            <pc:sldMk cId="1820941853" sldId="674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7098461-CAF5-4DC3-A762-08680EC24E4E}" dt="2023-04-05T12:22:40.859" v="2207" actId="403"/>
          <ac:graphicFrameMkLst>
            <pc:docMk/>
            <pc:sldMk cId="1820941853" sldId="674"/>
            <ac:graphicFrameMk id="11" creationId="{44FC4D09-FC4D-4841-B87D-A9CFD0E2E058}"/>
          </ac:graphicFrameMkLst>
        </pc:graphicFrameChg>
      </pc:sldChg>
    </pc:docChg>
  </pc:docChgLst>
  <pc:docChgLst>
    <pc:chgData name="NESTOR JULIO HERNANDEZ BOCKER" userId="a413b3be1cc3406f" providerId="LiveId" clId="{8C5AF6A6-A220-4523-AAE7-99EE4F94CAD8}"/>
    <pc:docChg chg="undo custSel addSld delSld modSld">
      <pc:chgData name="NESTOR JULIO HERNANDEZ BOCKER" userId="a413b3be1cc3406f" providerId="LiveId" clId="{8C5AF6A6-A220-4523-AAE7-99EE4F94CAD8}" dt="2023-03-04T19:09:18.277" v="3707" actId="6549"/>
      <pc:docMkLst>
        <pc:docMk/>
      </pc:docMkLst>
      <pc:sldChg chg="modSp mod">
        <pc:chgData name="NESTOR JULIO HERNANDEZ BOCKER" userId="a413b3be1cc3406f" providerId="LiveId" clId="{8C5AF6A6-A220-4523-AAE7-99EE4F94CAD8}" dt="2023-03-03T17:08:34.411" v="11" actId="20577"/>
        <pc:sldMkLst>
          <pc:docMk/>
          <pc:sldMk cId="3489943008" sldId="256"/>
        </pc:sldMkLst>
        <pc:spChg chg="mod">
          <ac:chgData name="NESTOR JULIO HERNANDEZ BOCKER" userId="a413b3be1cc3406f" providerId="LiveId" clId="{8C5AF6A6-A220-4523-AAE7-99EE4F94CAD8}" dt="2023-03-03T17:08:34.411" v="11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C5AF6A6-A220-4523-AAE7-99EE4F94CAD8}" dt="2023-03-03T17:08:25.506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8C5AF6A6-A220-4523-AAE7-99EE4F94CAD8}" dt="2023-03-03T18:08:32.255" v="59" actId="20577"/>
        <pc:sldMkLst>
          <pc:docMk/>
          <pc:sldMk cId="1714585994" sldId="264"/>
        </pc:sldMkLst>
        <pc:spChg chg="mod">
          <ac:chgData name="NESTOR JULIO HERNANDEZ BOCKER" userId="a413b3be1cc3406f" providerId="LiveId" clId="{8C5AF6A6-A220-4523-AAE7-99EE4F94CAD8}" dt="2023-03-03T18:08:32.255" v="5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8C5AF6A6-A220-4523-AAE7-99EE4F94CAD8}" dt="2023-03-04T17:44:18.483" v="3268" actId="113"/>
        <pc:sldMkLst>
          <pc:docMk/>
          <pc:sldMk cId="241681347" sldId="272"/>
        </pc:sldMkLst>
        <pc:spChg chg="add del mod">
          <ac:chgData name="NESTOR JULIO HERNANDEZ BOCKER" userId="a413b3be1cc3406f" providerId="LiveId" clId="{8C5AF6A6-A220-4523-AAE7-99EE4F94CAD8}" dt="2023-03-04T17:43:19.333" v="3254"/>
          <ac:spMkLst>
            <pc:docMk/>
            <pc:sldMk cId="241681347" sldId="272"/>
            <ac:spMk id="6" creationId="{ECDEA794-4732-DDA6-C996-492CC0E28804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41681347" sldId="272"/>
            <ac:spMk id="8" creationId="{39859359-D35B-3B4A-9B7A-4F41EF0AFBA5}"/>
          </ac:spMkLst>
        </pc:spChg>
        <pc:spChg chg="add del mod">
          <ac:chgData name="NESTOR JULIO HERNANDEZ BOCKER" userId="a413b3be1cc3406f" providerId="LiveId" clId="{8C5AF6A6-A220-4523-AAE7-99EE4F94CAD8}" dt="2023-03-04T17:43:32.472" v="3257"/>
          <ac:spMkLst>
            <pc:docMk/>
            <pc:sldMk cId="241681347" sldId="272"/>
            <ac:spMk id="12" creationId="{D750605B-703E-F349-50E1-CE530203C420}"/>
          </ac:spMkLst>
        </pc:spChg>
        <pc:spChg chg="mod">
          <ac:chgData name="NESTOR JULIO HERNANDEZ BOCKER" userId="a413b3be1cc3406f" providerId="LiveId" clId="{8C5AF6A6-A220-4523-AAE7-99EE4F94CAD8}" dt="2023-03-04T17:44:18.483" v="3268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8C5AF6A6-A220-4523-AAE7-99EE4F94CAD8}" dt="2023-03-04T17:43:19.333" v="3254"/>
          <ac:graphicFrameMkLst>
            <pc:docMk/>
            <pc:sldMk cId="241681347" sldId="272"/>
            <ac:graphicFrameMk id="5" creationId="{BEEDCCBE-16A2-E15E-F20C-0D6FB9B1E2D7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17:43:32.472" v="3257"/>
          <ac:graphicFrameMkLst>
            <pc:docMk/>
            <pc:sldMk cId="241681347" sldId="272"/>
            <ac:graphicFrameMk id="10" creationId="{2C118F52-66F6-0410-BAE7-3A266C023D1A}"/>
          </ac:graphicFrameMkLst>
        </pc:graphicFrameChg>
      </pc:sldChg>
      <pc:sldChg chg="addSp modSp mod">
        <pc:chgData name="NESTOR JULIO HERNANDEZ BOCKER" userId="a413b3be1cc3406f" providerId="LiveId" clId="{8C5AF6A6-A220-4523-AAE7-99EE4F94CAD8}" dt="2023-03-04T18:01:22.305" v="3637" actId="113"/>
        <pc:sldMkLst>
          <pc:docMk/>
          <pc:sldMk cId="1036967058" sldId="273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45:00.043" v="3312" actId="1035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8C5AF6A6-A220-4523-AAE7-99EE4F94CAD8}" dt="2023-03-04T18:01:22.305" v="3637" actId="113"/>
          <ac:spMkLst>
            <pc:docMk/>
            <pc:sldMk cId="1036967058" sldId="273"/>
            <ac:spMk id="16" creationId="{00000000-0000-0000-0000-000000000000}"/>
          </ac:spMkLst>
        </pc:spChg>
        <pc:cxnChg chg="add mod">
          <ac:chgData name="NESTOR JULIO HERNANDEZ BOCKER" userId="a413b3be1cc3406f" providerId="LiveId" clId="{8C5AF6A6-A220-4523-AAE7-99EE4F94CAD8}" dt="2023-03-04T17:46:14.504" v="3322" actId="1036"/>
          <ac:cxnSpMkLst>
            <pc:docMk/>
            <pc:sldMk cId="1036967058" sldId="273"/>
            <ac:cxnSpMk id="5" creationId="{DA136179-D952-AD23-BD38-AE74682568AE}"/>
          </ac:cxnSpMkLst>
        </pc:cxnChg>
      </pc:sldChg>
      <pc:sldChg chg="modSp mod">
        <pc:chgData name="NESTOR JULIO HERNANDEZ BOCKER" userId="a413b3be1cc3406f" providerId="LiveId" clId="{8C5AF6A6-A220-4523-AAE7-99EE4F94CAD8}" dt="2023-03-04T19:00:59.334" v="3704" actId="20577"/>
        <pc:sldMkLst>
          <pc:docMk/>
          <pc:sldMk cId="2311673509" sldId="274"/>
        </pc:sldMkLst>
        <pc:spChg chg="mod">
          <ac:chgData name="NESTOR JULIO HERNANDEZ BOCKER" userId="a413b3be1cc3406f" providerId="LiveId" clId="{8C5AF6A6-A220-4523-AAE7-99EE4F94CAD8}" dt="2023-03-04T19:00:59.334" v="3704" actId="20577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06:39.855" v="3104" actId="20577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8C5AF6A6-A220-4523-AAE7-99EE4F94CAD8}" dt="2023-03-04T17:08:05.352" v="3107" actId="20577"/>
          <ac:spMkLst>
            <pc:docMk/>
            <pc:sldMk cId="2311673509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311673509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8C5AF6A6-A220-4523-AAE7-99EE4F94CAD8}" dt="2023-03-04T17:08:15.533" v="3111" actId="20577"/>
          <ac:spMkLst>
            <pc:docMk/>
            <pc:sldMk cId="2311673509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8C5AF6A6-A220-4523-AAE7-99EE4F94CAD8}" dt="2023-03-04T17:54:55.469" v="3417" actId="113"/>
        <pc:sldMkLst>
          <pc:docMk/>
          <pc:sldMk cId="2900018580" sldId="277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900018580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54:55.469" v="3417" actId="113"/>
          <ac:spMkLst>
            <pc:docMk/>
            <pc:sldMk cId="2900018580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8C5AF6A6-A220-4523-AAE7-99EE4F94CAD8}" dt="2023-03-04T17:47:48.613" v="3331" actId="20577"/>
        <pc:sldMkLst>
          <pc:docMk/>
          <pc:sldMk cId="1821392715" sldId="278"/>
        </pc:sldMkLst>
        <pc:spChg chg="mod">
          <ac:chgData name="NESTOR JULIO HERNANDEZ BOCKER" userId="a413b3be1cc3406f" providerId="LiveId" clId="{8C5AF6A6-A220-4523-AAE7-99EE4F94CAD8}" dt="2023-03-03T17:09:27.901" v="13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46:46.808" v="3326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8C5AF6A6-A220-4523-AAE7-99EE4F94CAD8}" dt="2023-03-04T17:47:38.397" v="3328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8C5AF6A6-A220-4523-AAE7-99EE4F94CAD8}" dt="2023-03-04T17:47:48.613" v="3331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8C5AF6A6-A220-4523-AAE7-99EE4F94CAD8}" dt="2023-03-04T17:48:25.616" v="3334" actId="403"/>
        <pc:sldMkLst>
          <pc:docMk/>
          <pc:sldMk cId="124870672" sldId="279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24870672" sldId="279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48:25.616" v="3334" actId="40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add mod">
        <pc:chgData name="NESTOR JULIO HERNANDEZ BOCKER" userId="a413b3be1cc3406f" providerId="LiveId" clId="{8C5AF6A6-A220-4523-AAE7-99EE4F94CAD8}" dt="2023-03-04T19:09:18.277" v="3707" actId="6549"/>
        <pc:sldMkLst>
          <pc:docMk/>
          <pc:sldMk cId="3688983019" sldId="281"/>
        </pc:sldMkLst>
        <pc:spChg chg="mod">
          <ac:chgData name="NESTOR JULIO HERNANDEZ BOCKER" userId="a413b3be1cc3406f" providerId="LiveId" clId="{8C5AF6A6-A220-4523-AAE7-99EE4F94CAD8}" dt="2023-03-04T17:54:07.957" v="3412" actId="20577"/>
          <ac:spMkLst>
            <pc:docMk/>
            <pc:sldMk cId="3688983019" sldId="281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8C5AF6A6-A220-4523-AAE7-99EE4F94CAD8}" dt="2023-03-04T19:09:18.277" v="3707" actId="6549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addSp delSp modSp add mod">
        <pc:chgData name="NESTOR JULIO HERNANDEZ BOCKER" userId="a413b3be1cc3406f" providerId="LiveId" clId="{8C5AF6A6-A220-4523-AAE7-99EE4F94CAD8}" dt="2023-03-04T17:52:16.900" v="3377" actId="403"/>
        <pc:sldMkLst>
          <pc:docMk/>
          <pc:sldMk cId="1347876608" sldId="284"/>
        </pc:sldMkLst>
        <pc:spChg chg="mod">
          <ac:chgData name="NESTOR JULIO HERNANDEZ BOCKER" userId="a413b3be1cc3406f" providerId="LiveId" clId="{8C5AF6A6-A220-4523-AAE7-99EE4F94CAD8}" dt="2023-03-04T17:51:26.712" v="3367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8C5AF6A6-A220-4523-AAE7-99EE4F94CAD8}" dt="2023-03-04T17:51:43.742" v="3371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8C5AF6A6-A220-4523-AAE7-99EE4F94CAD8}" dt="2023-03-04T17:51:17.811" v="3363" actId="20577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8C5AF6A6-A220-4523-AAE7-99EE4F94CAD8}" dt="2023-03-04T17:42:11.527" v="3250" actId="20577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51:49.735" v="3374" actId="20577"/>
          <ac:spMkLst>
            <pc:docMk/>
            <pc:sldMk cId="1347876608" sldId="284"/>
            <ac:spMk id="17" creationId="{0C479868-86BA-4840-949D-35BB72CED15F}"/>
          </ac:spMkLst>
        </pc:spChg>
        <pc:graphicFrameChg chg="del">
          <ac:chgData name="NESTOR JULIO HERNANDEZ BOCKER" userId="a413b3be1cc3406f" providerId="LiveId" clId="{8C5AF6A6-A220-4523-AAE7-99EE4F94CAD8}" dt="2023-03-04T17:50:43.941" v="3339" actId="478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add mod">
          <ac:chgData name="NESTOR JULIO HERNANDEZ BOCKER" userId="a413b3be1cc3406f" providerId="LiveId" clId="{8C5AF6A6-A220-4523-AAE7-99EE4F94CAD8}" dt="2023-03-04T17:52:16.900" v="3377" actId="403"/>
          <ac:graphicFrameMkLst>
            <pc:docMk/>
            <pc:sldMk cId="1347876608" sldId="284"/>
            <ac:graphicFrameMk id="13" creationId="{00000000-0008-0000-0000-000023000000}"/>
          </ac:graphicFrameMkLst>
        </pc:graphicFrameChg>
      </pc:sldChg>
      <pc:sldChg chg="modSp mod">
        <pc:chgData name="NESTOR JULIO HERNANDEZ BOCKER" userId="a413b3be1cc3406f" providerId="LiveId" clId="{8C5AF6A6-A220-4523-AAE7-99EE4F94CAD8}" dt="2023-03-04T17:48:38.447" v="3336" actId="403"/>
        <pc:sldMkLst>
          <pc:docMk/>
          <pc:sldMk cId="375185369" sldId="285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48:38.447" v="3336" actId="403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addSp delSp modSp mod">
        <pc:chgData name="NESTOR JULIO HERNANDEZ BOCKER" userId="a413b3be1cc3406f" providerId="LiveId" clId="{8C5AF6A6-A220-4523-AAE7-99EE4F94CAD8}" dt="2023-03-04T18:00:02.830" v="3636" actId="20577"/>
        <pc:sldMkLst>
          <pc:docMk/>
          <pc:sldMk cId="2642456199" sldId="286"/>
        </pc:sldMkLst>
        <pc:spChg chg="add del mod">
          <ac:chgData name="NESTOR JULIO HERNANDEZ BOCKER" userId="a413b3be1cc3406f" providerId="LiveId" clId="{8C5AF6A6-A220-4523-AAE7-99EE4F94CAD8}" dt="2023-03-04T18:00:02.830" v="3636" actId="20577"/>
          <ac:spMkLst>
            <pc:docMk/>
            <pc:sldMk cId="2642456199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8C5AF6A6-A220-4523-AAE7-99EE4F94CAD8}" dt="2023-03-03T17:09:56.273" v="14" actId="20577"/>
          <ac:spMkLst>
            <pc:docMk/>
            <pc:sldMk cId="2642456199" sldId="286"/>
            <ac:spMk id="14" creationId="{9ABF120D-045D-F412-88C6-90A663DC68FC}"/>
          </ac:spMkLst>
        </pc:spChg>
        <pc:graphicFrameChg chg="mod modGraphic">
          <ac:chgData name="NESTOR JULIO HERNANDEZ BOCKER" userId="a413b3be1cc3406f" providerId="LiveId" clId="{8C5AF6A6-A220-4523-AAE7-99EE4F94CAD8}" dt="2023-03-04T17:56:19.653" v="3419" actId="403"/>
          <ac:graphicFrameMkLst>
            <pc:docMk/>
            <pc:sldMk cId="2642456199" sldId="286"/>
            <ac:graphicFrameMk id="11" creationId="{69854C78-9C74-4F20-BCB0-3F0E555592C2}"/>
          </ac:graphicFrameMkLst>
        </pc:graphicFrameChg>
      </pc:sldChg>
      <pc:sldChg chg="modSp add mod">
        <pc:chgData name="NESTOR JULIO HERNANDEZ BOCKER" userId="a413b3be1cc3406f" providerId="LiveId" clId="{8C5AF6A6-A220-4523-AAE7-99EE4F94CAD8}" dt="2023-03-04T17:49:05.558" v="3338" actId="113"/>
        <pc:sldMkLst>
          <pc:docMk/>
          <pc:sldMk cId="551587082" sldId="288"/>
        </pc:sldMkLst>
        <pc:spChg chg="mod">
          <ac:chgData name="NESTOR JULIO HERNANDEZ BOCKER" userId="a413b3be1cc3406f" providerId="LiveId" clId="{8C5AF6A6-A220-4523-AAE7-99EE4F94CAD8}" dt="2023-03-04T17:41:16.902" v="3189" actId="20577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41:38.490" v="3237" actId="1036"/>
          <ac:spMkLst>
            <pc:docMk/>
            <pc:sldMk cId="551587082" sldId="288"/>
            <ac:spMk id="14" creationId="{D62F3B12-4583-4964-A8BF-8217B267188D}"/>
          </ac:spMkLst>
        </pc:spChg>
        <pc:spChg chg="mod">
          <ac:chgData name="NESTOR JULIO HERNANDEZ BOCKER" userId="a413b3be1cc3406f" providerId="LiveId" clId="{8C5AF6A6-A220-4523-AAE7-99EE4F94CAD8}" dt="2023-03-04T17:49:05.558" v="3338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8C5AF6A6-A220-4523-AAE7-99EE4F94CAD8}" dt="2023-03-04T19:01:56.043" v="3705" actId="20577"/>
        <pc:sldMkLst>
          <pc:docMk/>
          <pc:sldMk cId="2365881875" sldId="292"/>
        </pc:sldMkLst>
        <pc:spChg chg="mod">
          <ac:chgData name="NESTOR JULIO HERNANDEZ BOCKER" userId="a413b3be1cc3406f" providerId="LiveId" clId="{8C5AF6A6-A220-4523-AAE7-99EE4F94CAD8}" dt="2023-03-04T18:05:56.847" v="3703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8C5AF6A6-A220-4523-AAE7-99EE4F94CAD8}" dt="2023-03-04T19:01:56.043" v="3705" actId="20577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8C5AF6A6-A220-4523-AAE7-99EE4F94CAD8}" dt="2023-03-04T00:17:24.998" v="478" actId="1036"/>
        <pc:sldMkLst>
          <pc:docMk/>
          <pc:sldMk cId="2670663140" sldId="296"/>
        </pc:sldMkLst>
        <pc:spChg chg="mod">
          <ac:chgData name="NESTOR JULIO HERNANDEZ BOCKER" userId="a413b3be1cc3406f" providerId="LiveId" clId="{8C5AF6A6-A220-4523-AAE7-99EE4F94CAD8}" dt="2023-03-03T23:58:31.427" v="72"/>
          <ac:spMkLst>
            <pc:docMk/>
            <pc:sldMk cId="2670663140" sldId="296"/>
            <ac:spMk id="7" creationId="{00000000-0000-0000-0000-000000000000}"/>
          </ac:spMkLst>
        </pc:spChg>
        <pc:spChg chg="add mod ord">
          <ac:chgData name="NESTOR JULIO HERNANDEZ BOCKER" userId="a413b3be1cc3406f" providerId="LiveId" clId="{8C5AF6A6-A220-4523-AAE7-99EE4F94CAD8}" dt="2023-03-04T00:17:07.538" v="456" actId="167"/>
          <ac:spMkLst>
            <pc:docMk/>
            <pc:sldMk cId="2670663140" sldId="296"/>
            <ac:spMk id="14" creationId="{2BB5978B-4703-02EA-E2BC-B2714EF881A9}"/>
          </ac:spMkLst>
        </pc:spChg>
        <pc:spChg chg="mod">
          <ac:chgData name="NESTOR JULIO HERNANDEZ BOCKER" userId="a413b3be1cc3406f" providerId="LiveId" clId="{8C5AF6A6-A220-4523-AAE7-99EE4F94CAD8}" dt="2023-03-03T17:11:26.706" v="33" actId="20577"/>
          <ac:spMkLst>
            <pc:docMk/>
            <pc:sldMk cId="2670663140" sldId="296"/>
            <ac:spMk id="16" creationId="{32741C1C-2DE7-4637-8D8A-2B0511928FC0}"/>
          </ac:spMkLst>
        </pc:spChg>
        <pc:grpChg chg="del mod ord">
          <ac:chgData name="NESTOR JULIO HERNANDEZ BOCKER" userId="a413b3be1cc3406f" providerId="LiveId" clId="{8C5AF6A6-A220-4523-AAE7-99EE4F94CAD8}" dt="2023-03-04T00:16:08.995" v="427" actId="478"/>
          <ac:grpSpMkLst>
            <pc:docMk/>
            <pc:sldMk cId="2670663140" sldId="296"/>
            <ac:grpSpMk id="2" creationId="{8B1224C0-5CE0-0071-58ED-02FD1A3A1ABA}"/>
          </ac:grpSpMkLst>
        </pc:grpChg>
        <pc:graphicFrameChg chg="add del mod">
          <ac:chgData name="NESTOR JULIO HERNANDEZ BOCKER" userId="a413b3be1cc3406f" providerId="LiveId" clId="{8C5AF6A6-A220-4523-AAE7-99EE4F94CAD8}" dt="2023-03-04T00:07:25.673" v="167" actId="478"/>
          <ac:graphicFrameMkLst>
            <pc:docMk/>
            <pc:sldMk cId="2670663140" sldId="296"/>
            <ac:graphicFrameMk id="5" creationId="{EEBF10FC-493F-4639-89C4-99A60416EB6C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00:08:43.491" v="233" actId="21"/>
          <ac:graphicFrameMkLst>
            <pc:docMk/>
            <pc:sldMk cId="2670663140" sldId="296"/>
            <ac:graphicFrameMk id="6" creationId="{38F94CDA-F547-CB0F-26FC-6F81031A1A57}"/>
          </ac:graphicFrameMkLst>
        </pc:graphicFrameChg>
        <pc:graphicFrameChg chg="add mod ord">
          <ac:chgData name="NESTOR JULIO HERNANDEZ BOCKER" userId="a413b3be1cc3406f" providerId="LiveId" clId="{8C5AF6A6-A220-4523-AAE7-99EE4F94CAD8}" dt="2023-03-04T00:17:19.454" v="472" actId="1036"/>
          <ac:graphicFrameMkLst>
            <pc:docMk/>
            <pc:sldMk cId="2670663140" sldId="296"/>
            <ac:graphicFrameMk id="8" creationId="{EEBF10FC-493F-4639-89C4-99A60416EB6C}"/>
          </ac:graphicFrameMkLst>
        </pc:graphicFrameChg>
        <pc:graphicFrameChg chg="del">
          <ac:chgData name="NESTOR JULIO HERNANDEZ BOCKER" userId="a413b3be1cc3406f" providerId="LiveId" clId="{8C5AF6A6-A220-4523-AAE7-99EE4F94CAD8}" dt="2023-03-03T23:56:58.230" v="62" actId="478"/>
          <ac:graphicFrameMkLst>
            <pc:docMk/>
            <pc:sldMk cId="2670663140" sldId="296"/>
            <ac:graphicFrameMk id="10" creationId="{EEBF10FC-493F-4639-89C4-99A60416EB6C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00:09:13.101" v="235"/>
          <ac:graphicFrameMkLst>
            <pc:docMk/>
            <pc:sldMk cId="2670663140" sldId="296"/>
            <ac:graphicFrameMk id="11" creationId="{C017606C-3761-535A-E0B2-0B49B346DE51}"/>
          </ac:graphicFrameMkLst>
        </pc:graphicFrameChg>
        <pc:graphicFrameChg chg="add mod">
          <ac:chgData name="NESTOR JULIO HERNANDEZ BOCKER" userId="a413b3be1cc3406f" providerId="LiveId" clId="{8C5AF6A6-A220-4523-AAE7-99EE4F94CAD8}" dt="2023-03-04T00:17:24.998" v="478" actId="1036"/>
          <ac:graphicFrameMkLst>
            <pc:docMk/>
            <pc:sldMk cId="2670663140" sldId="296"/>
            <ac:graphicFrameMk id="12" creationId="{38F94CDA-F547-CB0F-26FC-6F81031A1A57}"/>
          </ac:graphicFrameMkLst>
        </pc:graphicFrameChg>
        <pc:graphicFrameChg chg="del">
          <ac:chgData name="NESTOR JULIO HERNANDEZ BOCKER" userId="a413b3be1cc3406f" providerId="LiveId" clId="{8C5AF6A6-A220-4523-AAE7-99EE4F94CAD8}" dt="2023-03-03T23:57:21.139" v="66" actId="21"/>
          <ac:graphicFrameMkLst>
            <pc:docMk/>
            <pc:sldMk cId="2670663140" sldId="296"/>
            <ac:graphicFrameMk id="13" creationId="{98BC88A2-EFAF-4DA0-B9D3-97D2FE2989F3}"/>
          </ac:graphicFrameMkLst>
        </pc:graphicFrameChg>
      </pc:sldChg>
      <pc:sldChg chg="addSp delSp modSp mod">
        <pc:chgData name="NESTOR JULIO HERNANDEZ BOCKER" userId="a413b3be1cc3406f" providerId="LiveId" clId="{8C5AF6A6-A220-4523-AAE7-99EE4F94CAD8}" dt="2023-03-04T01:27:59.712" v="3101"/>
        <pc:sldMkLst>
          <pc:docMk/>
          <pc:sldMk cId="905729610" sldId="665"/>
        </pc:sldMkLst>
        <pc:spChg chg="mod">
          <ac:chgData name="NESTOR JULIO HERNANDEZ BOCKER" userId="a413b3be1cc3406f" providerId="LiveId" clId="{8C5AF6A6-A220-4523-AAE7-99EE4F94CAD8}" dt="2023-03-04T01:27:59.712" v="3101"/>
          <ac:spMkLst>
            <pc:docMk/>
            <pc:sldMk cId="905729610" sldId="665"/>
            <ac:spMk id="7" creationId="{00000000-0000-0000-0000-000000000000}"/>
          </ac:spMkLst>
        </pc:spChg>
        <pc:spChg chg="add mod ord">
          <ac:chgData name="NESTOR JULIO HERNANDEZ BOCKER" userId="a413b3be1cc3406f" providerId="LiveId" clId="{8C5AF6A6-A220-4523-AAE7-99EE4F94CAD8}" dt="2023-03-04T00:18:31.827" v="487" actId="1037"/>
          <ac:spMkLst>
            <pc:docMk/>
            <pc:sldMk cId="905729610" sldId="665"/>
            <ac:spMk id="12" creationId="{694CD8A2-9C13-10E1-C471-F47A9EFF7250}"/>
          </ac:spMkLst>
        </pc:spChg>
        <pc:spChg chg="mod">
          <ac:chgData name="NESTOR JULIO HERNANDEZ BOCKER" userId="a413b3be1cc3406f" providerId="LiveId" clId="{8C5AF6A6-A220-4523-AAE7-99EE4F94CAD8}" dt="2023-03-03T17:11:36.141" v="38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8C5AF6A6-A220-4523-AAE7-99EE4F94CAD8}" dt="2023-03-03T17:11:42.801" v="43" actId="20577"/>
          <ac:spMkLst>
            <pc:docMk/>
            <pc:sldMk cId="905729610" sldId="665"/>
            <ac:spMk id="16" creationId="{32741C1C-2DE7-4637-8D8A-2B0511928FC0}"/>
          </ac:spMkLst>
        </pc:spChg>
        <pc:grpChg chg="del">
          <ac:chgData name="NESTOR JULIO HERNANDEZ BOCKER" userId="a413b3be1cc3406f" providerId="LiveId" clId="{8C5AF6A6-A220-4523-AAE7-99EE4F94CAD8}" dt="2023-03-04T00:18:25.292" v="482" actId="478"/>
          <ac:grpSpMkLst>
            <pc:docMk/>
            <pc:sldMk cId="905729610" sldId="665"/>
            <ac:grpSpMk id="4" creationId="{F33B924D-8020-71F2-B539-615315A60F0F}"/>
          </ac:grpSpMkLst>
        </pc:grpChg>
        <pc:graphicFrameChg chg="add del mod">
          <ac:chgData name="NESTOR JULIO HERNANDEZ BOCKER" userId="a413b3be1cc3406f" providerId="LiveId" clId="{8C5AF6A6-A220-4523-AAE7-99EE4F94CAD8}" dt="2023-03-04T00:10:18.213" v="387" actId="21"/>
          <ac:graphicFrameMkLst>
            <pc:docMk/>
            <pc:sldMk cId="905729610" sldId="665"/>
            <ac:graphicFrameMk id="2" creationId="{96103C67-1968-48EC-B98E-9956D5E0DF80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00:10:18.213" v="387" actId="21"/>
          <ac:graphicFrameMkLst>
            <pc:docMk/>
            <pc:sldMk cId="905729610" sldId="665"/>
            <ac:graphicFrameMk id="9" creationId="{5B4885FD-5B3B-432F-A47E-1DAF8D024416}"/>
          </ac:graphicFrameMkLst>
        </pc:graphicFrameChg>
        <pc:graphicFrameChg chg="add mod">
          <ac:chgData name="NESTOR JULIO HERNANDEZ BOCKER" userId="a413b3be1cc3406f" providerId="LiveId" clId="{8C5AF6A6-A220-4523-AAE7-99EE4F94CAD8}" dt="2023-03-04T00:18:38.847" v="496" actId="1036"/>
          <ac:graphicFrameMkLst>
            <pc:docMk/>
            <pc:sldMk cId="905729610" sldId="665"/>
            <ac:graphicFrameMk id="10" creationId="{96103C67-1968-48EC-B98E-9956D5E0DF80}"/>
          </ac:graphicFrameMkLst>
        </pc:graphicFrameChg>
        <pc:graphicFrameChg chg="add mod">
          <ac:chgData name="NESTOR JULIO HERNANDEZ BOCKER" userId="a413b3be1cc3406f" providerId="LiveId" clId="{8C5AF6A6-A220-4523-AAE7-99EE4F94CAD8}" dt="2023-03-04T00:18:38.847" v="496" actId="1036"/>
          <ac:graphicFrameMkLst>
            <pc:docMk/>
            <pc:sldMk cId="905729610" sldId="665"/>
            <ac:graphicFrameMk id="11" creationId="{5B4885FD-5B3B-432F-A47E-1DAF8D024416}"/>
          </ac:graphicFrameMkLst>
        </pc:graphicFrameChg>
        <pc:graphicFrameChg chg="del">
          <ac:chgData name="NESTOR JULIO HERNANDEZ BOCKER" userId="a413b3be1cc3406f" providerId="LiveId" clId="{8C5AF6A6-A220-4523-AAE7-99EE4F94CAD8}" dt="2023-03-04T00:01:37.359" v="77" actId="478"/>
          <ac:graphicFrameMkLst>
            <pc:docMk/>
            <pc:sldMk cId="905729610" sldId="665"/>
            <ac:graphicFrameMk id="13" creationId="{5B4885FD-5B3B-432F-A47E-1DAF8D024416}"/>
          </ac:graphicFrameMkLst>
        </pc:graphicFrameChg>
        <pc:graphicFrameChg chg="del">
          <ac:chgData name="NESTOR JULIO HERNANDEZ BOCKER" userId="a413b3be1cc3406f" providerId="LiveId" clId="{8C5AF6A6-A220-4523-AAE7-99EE4F94CAD8}" dt="2023-03-04T00:01:37.359" v="77" actId="478"/>
          <ac:graphicFrameMkLst>
            <pc:docMk/>
            <pc:sldMk cId="905729610" sldId="665"/>
            <ac:graphicFrameMk id="14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8C5AF6A6-A220-4523-AAE7-99EE4F94CAD8}" dt="2023-03-04T17:09:27.033" v="3130"/>
        <pc:sldMkLst>
          <pc:docMk/>
          <pc:sldMk cId="2099275270" sldId="667"/>
        </pc:sldMkLst>
        <pc:spChg chg="add mod">
          <ac:chgData name="NESTOR JULIO HERNANDEZ BOCKER" userId="a413b3be1cc3406f" providerId="LiveId" clId="{8C5AF6A6-A220-4523-AAE7-99EE4F94CAD8}" dt="2023-03-04T00:34:49.401" v="599" actId="1076"/>
          <ac:spMkLst>
            <pc:docMk/>
            <pc:sldMk cId="2099275270" sldId="667"/>
            <ac:spMk id="5" creationId="{00000000-0008-0000-0000-000006000000}"/>
          </ac:spMkLst>
        </pc:spChg>
        <pc:spChg chg="add mod">
          <ac:chgData name="NESTOR JULIO HERNANDEZ BOCKER" userId="a413b3be1cc3406f" providerId="LiveId" clId="{8C5AF6A6-A220-4523-AAE7-99EE4F94CAD8}" dt="2023-03-04T00:32:12.017" v="547"/>
          <ac:spMkLst>
            <pc:docMk/>
            <pc:sldMk cId="2099275270" sldId="667"/>
            <ac:spMk id="6" creationId="{99D01D6F-C2E0-767C-2D1C-0A915359B913}"/>
          </ac:spMkLst>
        </pc:spChg>
        <pc:spChg chg="del">
          <ac:chgData name="NESTOR JULIO HERNANDEZ BOCKER" userId="a413b3be1cc3406f" providerId="LiveId" clId="{8C5AF6A6-A220-4523-AAE7-99EE4F94CAD8}" dt="2023-03-04T00:15:22.509" v="422" actId="21"/>
          <ac:spMkLst>
            <pc:docMk/>
            <pc:sldMk cId="2099275270" sldId="667"/>
            <ac:spMk id="10" creationId="{C25A8111-C9BB-2E51-F115-6F3CEB12E778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099275270" sldId="667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8C5AF6A6-A220-4523-AAE7-99EE4F94CAD8}" dt="2023-03-04T00:34:49.401" v="599" actId="1076"/>
          <ac:grpSpMkLst>
            <pc:docMk/>
            <pc:sldMk cId="2099275270" sldId="667"/>
            <ac:grpSpMk id="3" creationId="{00000000-0008-0000-0000-000003000000}"/>
          </ac:grpSpMkLst>
        </pc:grpChg>
        <pc:grpChg chg="del mod">
          <ac:chgData name="NESTOR JULIO HERNANDEZ BOCKER" userId="a413b3be1cc3406f" providerId="LiveId" clId="{8C5AF6A6-A220-4523-AAE7-99EE4F94CAD8}" dt="2023-03-04T00:30:07.156" v="515" actId="478"/>
          <ac:grpSpMkLst>
            <pc:docMk/>
            <pc:sldMk cId="2099275270" sldId="667"/>
            <ac:grpSpMk id="11" creationId="{00000000-0008-0000-0000-000003000000}"/>
          </ac:grpSpMkLst>
        </pc:grpChg>
        <pc:graphicFrameChg chg="add mod">
          <ac:chgData name="NESTOR JULIO HERNANDEZ BOCKER" userId="a413b3be1cc3406f" providerId="LiveId" clId="{8C5AF6A6-A220-4523-AAE7-99EE4F94CAD8}" dt="2023-03-04T17:09:27.033" v="3130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mod">
          <ac:chgData name="NESTOR JULIO HERNANDEZ BOCKER" userId="a413b3be1cc3406f" providerId="LiveId" clId="{8C5AF6A6-A220-4523-AAE7-99EE4F94CAD8}" dt="2023-03-03T17:09:10.876" v="12"/>
          <ac:graphicFrameMkLst>
            <pc:docMk/>
            <pc:sldMk cId="2099275270" sldId="667"/>
            <ac:graphicFrameMk id="12" creationId="{00000000-0008-0000-0000-000005000000}"/>
          </ac:graphicFrameMkLst>
        </pc:graphicFrameChg>
        <pc:cxnChg chg="add mod">
          <ac:chgData name="NESTOR JULIO HERNANDEZ BOCKER" userId="a413b3be1cc3406f" providerId="LiveId" clId="{8C5AF6A6-A220-4523-AAE7-99EE4F94CAD8}" dt="2023-03-04T17:09:21.137" v="3129" actId="1036"/>
          <ac:cxnSpMkLst>
            <pc:docMk/>
            <pc:sldMk cId="2099275270" sldId="667"/>
            <ac:cxnSpMk id="9" creationId="{B1E9CB63-CE6C-438F-64D8-02F086AC36BF}"/>
          </ac:cxnSpMkLst>
        </pc:cxnChg>
      </pc:sldChg>
      <pc:sldChg chg="addSp delSp modSp mod">
        <pc:chgData name="NESTOR JULIO HERNANDEZ BOCKER" userId="a413b3be1cc3406f" providerId="LiveId" clId="{8C5AF6A6-A220-4523-AAE7-99EE4F94CAD8}" dt="2023-03-04T17:40:24.223" v="3180"/>
        <pc:sldMkLst>
          <pc:docMk/>
          <pc:sldMk cId="1180092406" sldId="668"/>
        </pc:sldMkLst>
        <pc:spChg chg="add mod">
          <ac:chgData name="NESTOR JULIO HERNANDEZ BOCKER" userId="a413b3be1cc3406f" providerId="LiveId" clId="{8C5AF6A6-A220-4523-AAE7-99EE4F94CAD8}" dt="2023-03-04T01:03:42.230" v="1277" actId="1038"/>
          <ac:spMkLst>
            <pc:docMk/>
            <pc:sldMk cId="1180092406" sldId="668"/>
            <ac:spMk id="2" creationId="{90DBB4AA-904B-FC77-78C8-52F1E70686D4}"/>
          </ac:spMkLst>
        </pc:spChg>
        <pc:spChg chg="add mod ord">
          <ac:chgData name="NESTOR JULIO HERNANDEZ BOCKER" userId="a413b3be1cc3406f" providerId="LiveId" clId="{8C5AF6A6-A220-4523-AAE7-99EE4F94CAD8}" dt="2023-03-04T00:52:54.807" v="732" actId="1038"/>
          <ac:spMkLst>
            <pc:docMk/>
            <pc:sldMk cId="1180092406" sldId="668"/>
            <ac:spMk id="3" creationId="{1304AD63-0660-03CF-6ED4-EB210AE4EE45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4" creationId="{B922B0CF-849B-1236-2FD7-C14FEA0933F9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5" creationId="{85E27866-4149-D5D7-E553-EAF3017DF791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7" creationId="{2492E334-131C-5152-F215-CBDFCDD070F4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9" creationId="{FDB5C88A-F6D0-EA82-51E8-E6F9C888A222}"/>
          </ac:spMkLst>
        </pc:spChg>
        <pc:spChg chg="add mod">
          <ac:chgData name="NESTOR JULIO HERNANDEZ BOCKER" userId="a413b3be1cc3406f" providerId="LiveId" clId="{8C5AF6A6-A220-4523-AAE7-99EE4F94CAD8}" dt="2023-03-04T01:10:15.627" v="2116" actId="1038"/>
          <ac:spMkLst>
            <pc:docMk/>
            <pc:sldMk cId="1180092406" sldId="668"/>
            <ac:spMk id="10" creationId="{B1021A7A-8007-05B9-AF07-5325E1DF029D}"/>
          </ac:spMkLst>
        </pc:spChg>
        <pc:spChg chg="add mod">
          <ac:chgData name="NESTOR JULIO HERNANDEZ BOCKER" userId="a413b3be1cc3406f" providerId="LiveId" clId="{8C5AF6A6-A220-4523-AAE7-99EE4F94CAD8}" dt="2023-03-04T01:16:16.686" v="2504" actId="1038"/>
          <ac:spMkLst>
            <pc:docMk/>
            <pc:sldMk cId="1180092406" sldId="668"/>
            <ac:spMk id="11" creationId="{E0BA42D9-8630-F03E-34C2-4C4D7A54751E}"/>
          </ac:spMkLst>
        </pc:spChg>
        <pc:spChg chg="add mod">
          <ac:chgData name="NESTOR JULIO HERNANDEZ BOCKER" userId="a413b3be1cc3406f" providerId="LiveId" clId="{8C5AF6A6-A220-4523-AAE7-99EE4F94CAD8}" dt="2023-03-04T00:56:35.764" v="985" actId="207"/>
          <ac:spMkLst>
            <pc:docMk/>
            <pc:sldMk cId="1180092406" sldId="668"/>
            <ac:spMk id="12" creationId="{5033DE55-BB97-785A-5F75-04C36EFC8CE1}"/>
          </ac:spMkLst>
        </pc:spChg>
        <pc:spChg chg="add mod">
          <ac:chgData name="NESTOR JULIO HERNANDEZ BOCKER" userId="a413b3be1cc3406f" providerId="LiveId" clId="{8C5AF6A6-A220-4523-AAE7-99EE4F94CAD8}" dt="2023-03-04T00:56:40.608" v="986" actId="207"/>
          <ac:spMkLst>
            <pc:docMk/>
            <pc:sldMk cId="1180092406" sldId="668"/>
            <ac:spMk id="13" creationId="{74702392-8F5A-E7C5-788E-05A8426ABAE3}"/>
          </ac:spMkLst>
        </pc:spChg>
        <pc:spChg chg="del mod">
          <ac:chgData name="NESTOR JULIO HERNANDEZ BOCKER" userId="a413b3be1cc3406f" providerId="LiveId" clId="{8C5AF6A6-A220-4523-AAE7-99EE4F94CAD8}" dt="2023-03-04T01:15:10.911" v="2482" actId="478"/>
          <ac:spMkLst>
            <pc:docMk/>
            <pc:sldMk cId="1180092406" sldId="668"/>
            <ac:spMk id="14" creationId="{9ABF120D-045D-F412-88C6-90A663DC68FC}"/>
          </ac:spMkLst>
        </pc:spChg>
        <pc:spChg chg="add mod">
          <ac:chgData name="NESTOR JULIO HERNANDEZ BOCKER" userId="a413b3be1cc3406f" providerId="LiveId" clId="{8C5AF6A6-A220-4523-AAE7-99EE4F94CAD8}" dt="2023-03-04T00:56:44.139" v="987" actId="207"/>
          <ac:spMkLst>
            <pc:docMk/>
            <pc:sldMk cId="1180092406" sldId="668"/>
            <ac:spMk id="15" creationId="{CD1E50DC-D758-D507-893F-D4870DA095ED}"/>
          </ac:spMkLst>
        </pc:spChg>
        <pc:spChg chg="add mod">
          <ac:chgData name="NESTOR JULIO HERNANDEZ BOCKER" userId="a413b3be1cc3406f" providerId="LiveId" clId="{8C5AF6A6-A220-4523-AAE7-99EE4F94CAD8}" dt="2023-03-04T00:56:49.063" v="988" actId="207"/>
          <ac:spMkLst>
            <pc:docMk/>
            <pc:sldMk cId="1180092406" sldId="668"/>
            <ac:spMk id="16" creationId="{8BB0D4F2-7A3D-0108-B18E-9EFD9C0BD48E}"/>
          </ac:spMkLst>
        </pc:spChg>
        <pc:spChg chg="add mod">
          <ac:chgData name="NESTOR JULIO HERNANDEZ BOCKER" userId="a413b3be1cc3406f" providerId="LiveId" clId="{8C5AF6A6-A220-4523-AAE7-99EE4F94CAD8}" dt="2023-03-04T01:25:47.516" v="3088" actId="1038"/>
          <ac:spMkLst>
            <pc:docMk/>
            <pc:sldMk cId="1180092406" sldId="668"/>
            <ac:spMk id="17" creationId="{7A6C3FBA-F37D-AD0B-8639-B58C5752769D}"/>
          </ac:spMkLst>
        </pc:spChg>
        <pc:spChg chg="add mod">
          <ac:chgData name="NESTOR JULIO HERNANDEZ BOCKER" userId="a413b3be1cc3406f" providerId="LiveId" clId="{8C5AF6A6-A220-4523-AAE7-99EE4F94CAD8}" dt="2023-03-04T01:25:45.554" v="3086" actId="1038"/>
          <ac:spMkLst>
            <pc:docMk/>
            <pc:sldMk cId="1180092406" sldId="668"/>
            <ac:spMk id="18" creationId="{9BBEC9BF-2285-95AA-2E92-A810F60EEECF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19" creationId="{01B17918-CED2-55F8-EED8-3278D0BE860E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20" creationId="{9133EE8A-2C71-F62B-28F3-5F12800E6B6C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22" creationId="{B2BF83E7-76BD-43A0-5919-845604F7D020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23" creationId="{5C5AC0D1-DC7D-97BE-8092-36EB23863A4E}"/>
          </ac:spMkLst>
        </pc:spChg>
        <pc:spChg chg="add mod">
          <ac:chgData name="NESTOR JULIO HERNANDEZ BOCKER" userId="a413b3be1cc3406f" providerId="LiveId" clId="{8C5AF6A6-A220-4523-AAE7-99EE4F94CAD8}" dt="2023-03-04T01:14:40.612" v="2480" actId="1038"/>
          <ac:spMkLst>
            <pc:docMk/>
            <pc:sldMk cId="1180092406" sldId="668"/>
            <ac:spMk id="24" creationId="{644C38D3-EBD8-A156-63E4-B73A30A5C98F}"/>
          </ac:spMkLst>
        </pc:spChg>
        <pc:spChg chg="add mod">
          <ac:chgData name="NESTOR JULIO HERNANDEZ BOCKER" userId="a413b3be1cc3406f" providerId="LiveId" clId="{8C5AF6A6-A220-4523-AAE7-99EE4F94CAD8}" dt="2023-03-04T01:14:43.686" v="2481" actId="1038"/>
          <ac:spMkLst>
            <pc:docMk/>
            <pc:sldMk cId="1180092406" sldId="668"/>
            <ac:spMk id="25" creationId="{BE414152-3C31-D444-B9D6-FCBC6AE0A034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6" creationId="{DCC1B792-D627-0D3D-551A-2672359FF7A8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7" creationId="{289E9962-697A-DF96-CB95-A0629B8936CB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8" creationId="{2DDBF3D0-8732-C0CE-7F0F-0FA431250462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9" creationId="{8C94FBEB-4B75-81AF-7E79-37701C635EF5}"/>
          </ac:spMkLst>
        </pc:spChg>
        <pc:spChg chg="add mod">
          <ac:chgData name="NESTOR JULIO HERNANDEZ BOCKER" userId="a413b3be1cc3406f" providerId="LiveId" clId="{8C5AF6A6-A220-4523-AAE7-99EE4F94CAD8}" dt="2023-03-04T01:15:18.139" v="2483"/>
          <ac:spMkLst>
            <pc:docMk/>
            <pc:sldMk cId="1180092406" sldId="668"/>
            <ac:spMk id="30" creationId="{017D0220-0E5A-B067-06E8-8D3D2704D07C}"/>
          </ac:spMkLst>
        </pc:spChg>
        <pc:graphicFrameChg chg="mod ord">
          <ac:chgData name="NESTOR JULIO HERNANDEZ BOCKER" userId="a413b3be1cc3406f" providerId="LiveId" clId="{8C5AF6A6-A220-4523-AAE7-99EE4F94CAD8}" dt="2023-03-04T17:40:08.267" v="3177"/>
          <ac:graphicFrameMkLst>
            <pc:docMk/>
            <pc:sldMk cId="1180092406" sldId="668"/>
            <ac:graphicFrameMk id="34" creationId="{8ACFE0BC-1C01-55C3-F172-27A6F8DAEF54}"/>
          </ac:graphicFrameMkLst>
        </pc:graphicFrameChg>
        <pc:graphicFrameChg chg="mod">
          <ac:chgData name="NESTOR JULIO HERNANDEZ BOCKER" userId="a413b3be1cc3406f" providerId="LiveId" clId="{8C5AF6A6-A220-4523-AAE7-99EE4F94CAD8}" dt="2023-03-04T17:40:11.860" v="3178"/>
          <ac:graphicFrameMkLst>
            <pc:docMk/>
            <pc:sldMk cId="1180092406" sldId="668"/>
            <ac:graphicFrameMk id="35" creationId="{D13EB940-98A3-49DA-8224-235FC1BCCF53}"/>
          </ac:graphicFrameMkLst>
        </pc:graphicFrameChg>
        <pc:graphicFrameChg chg="mod ord">
          <ac:chgData name="NESTOR JULIO HERNANDEZ BOCKER" userId="a413b3be1cc3406f" providerId="LiveId" clId="{8C5AF6A6-A220-4523-AAE7-99EE4F94CAD8}" dt="2023-03-04T17:40:24.223" v="3180"/>
          <ac:graphicFrameMkLst>
            <pc:docMk/>
            <pc:sldMk cId="1180092406" sldId="668"/>
            <ac:graphicFrameMk id="36" creationId="{E9ED04BA-A054-40F8-B46E-0B65CF4004D9}"/>
          </ac:graphicFrameMkLst>
        </pc:graphicFrameChg>
        <pc:graphicFrameChg chg="mod">
          <ac:chgData name="NESTOR JULIO HERNANDEZ BOCKER" userId="a413b3be1cc3406f" providerId="LiveId" clId="{8C5AF6A6-A220-4523-AAE7-99EE4F94CAD8}" dt="2023-03-04T17:40:20.316" v="3179"/>
          <ac:graphicFrameMkLst>
            <pc:docMk/>
            <pc:sldMk cId="1180092406" sldId="668"/>
            <ac:graphicFrameMk id="37" creationId="{AE3CDF91-8683-4B77-A783-C3341F6ACC58}"/>
          </ac:graphicFrameMkLst>
        </pc:graphicFrameChg>
      </pc:sldChg>
      <pc:sldChg chg="modSp mod">
        <pc:chgData name="NESTOR JULIO HERNANDEZ BOCKER" userId="a413b3be1cc3406f" providerId="LiveId" clId="{8C5AF6A6-A220-4523-AAE7-99EE4F94CAD8}" dt="2023-03-03T17:13:54.211" v="58" actId="20577"/>
        <pc:sldMkLst>
          <pc:docMk/>
          <pc:sldMk cId="1495741939" sldId="669"/>
        </pc:sldMkLst>
        <pc:spChg chg="mod">
          <ac:chgData name="NESTOR JULIO HERNANDEZ BOCKER" userId="a413b3be1cc3406f" providerId="LiveId" clId="{8C5AF6A6-A220-4523-AAE7-99EE4F94CAD8}" dt="2023-03-03T17:13:54.211" v="58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8C5AF6A6-A220-4523-AAE7-99EE4F94CAD8}" dt="2023-03-03T17:13:47.291" v="57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del">
        <pc:chgData name="NESTOR JULIO HERNANDEZ BOCKER" userId="a413b3be1cc3406f" providerId="LiveId" clId="{8C5AF6A6-A220-4523-AAE7-99EE4F94CAD8}" dt="2023-03-04T01:18:05.117" v="2515" actId="47"/>
        <pc:sldMkLst>
          <pc:docMk/>
          <pc:sldMk cId="594653449" sldId="670"/>
        </pc:sldMkLst>
      </pc:sldChg>
      <pc:sldChg chg="addSp delSp modSp add mod">
        <pc:chgData name="NESTOR JULIO HERNANDEZ BOCKER" userId="a413b3be1cc3406f" providerId="LiveId" clId="{8C5AF6A6-A220-4523-AAE7-99EE4F94CAD8}" dt="2023-03-04T17:40:02.432" v="3176"/>
        <pc:sldMkLst>
          <pc:docMk/>
          <pc:sldMk cId="1981472441" sldId="671"/>
        </pc:sldMkLst>
        <pc:spChg chg="mod">
          <ac:chgData name="NESTOR JULIO HERNANDEZ BOCKER" userId="a413b3be1cc3406f" providerId="LiveId" clId="{8C5AF6A6-A220-4523-AAE7-99EE4F94CAD8}" dt="2023-03-04T01:19:21.395" v="2730" actId="1036"/>
          <ac:spMkLst>
            <pc:docMk/>
            <pc:sldMk cId="1981472441" sldId="671"/>
            <ac:spMk id="2" creationId="{90DBB4AA-904B-FC77-78C8-52F1E70686D4}"/>
          </ac:spMkLst>
        </pc:spChg>
        <pc:spChg chg="mod">
          <ac:chgData name="NESTOR JULIO HERNANDEZ BOCKER" userId="a413b3be1cc3406f" providerId="LiveId" clId="{8C5AF6A6-A220-4523-AAE7-99EE4F94CAD8}" dt="2023-03-04T01:19:21.395" v="2730" actId="1036"/>
          <ac:spMkLst>
            <pc:docMk/>
            <pc:sldMk cId="1981472441" sldId="671"/>
            <ac:spMk id="3" creationId="{1304AD63-0660-03CF-6ED4-EB210AE4EE45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2" creationId="{5033DE55-BB97-785A-5F75-04C36EFC8CE1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3" creationId="{74702392-8F5A-E7C5-788E-05A8426ABAE3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5" creationId="{CD1E50DC-D758-D507-893F-D4870DA095ED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6" creationId="{8BB0D4F2-7A3D-0108-B18E-9EFD9C0BD48E}"/>
          </ac:spMkLst>
        </pc:spChg>
        <pc:spChg chg="mod">
          <ac:chgData name="NESTOR JULIO HERNANDEZ BOCKER" userId="a413b3be1cc3406f" providerId="LiveId" clId="{8C5AF6A6-A220-4523-AAE7-99EE4F94CAD8}" dt="2023-03-04T01:23:52.108" v="3046" actId="1037"/>
          <ac:spMkLst>
            <pc:docMk/>
            <pc:sldMk cId="1981472441" sldId="671"/>
            <ac:spMk id="24" creationId="{644C38D3-EBD8-A156-63E4-B73A30A5C98F}"/>
          </ac:spMkLst>
        </pc:spChg>
        <pc:spChg chg="mod">
          <ac:chgData name="NESTOR JULIO HERNANDEZ BOCKER" userId="a413b3be1cc3406f" providerId="LiveId" clId="{8C5AF6A6-A220-4523-AAE7-99EE4F94CAD8}" dt="2023-03-04T01:23:59.657" v="3047" actId="1038"/>
          <ac:spMkLst>
            <pc:docMk/>
            <pc:sldMk cId="1981472441" sldId="671"/>
            <ac:spMk id="25" creationId="{BE414152-3C31-D444-B9D6-FCBC6AE0A034}"/>
          </ac:spMkLst>
        </pc:spChg>
        <pc:graphicFrameChg chg="add mod">
          <ac:chgData name="NESTOR JULIO HERNANDEZ BOCKER" userId="a413b3be1cc3406f" providerId="LiveId" clId="{8C5AF6A6-A220-4523-AAE7-99EE4F94CAD8}" dt="2023-03-04T17:39:51.543" v="3173"/>
          <ac:graphicFrameMkLst>
            <pc:docMk/>
            <pc:sldMk cId="1981472441" sldId="671"/>
            <ac:graphicFrameMk id="14" creationId="{E1759D8B-F6E1-1A7F-1C77-963EEC60ABC4}"/>
          </ac:graphicFrameMkLst>
        </pc:graphicFrameChg>
        <pc:graphicFrameChg chg="add mod ord">
          <ac:chgData name="NESTOR JULIO HERNANDEZ BOCKER" userId="a413b3be1cc3406f" providerId="LiveId" clId="{8C5AF6A6-A220-4523-AAE7-99EE4F94CAD8}" dt="2023-03-04T17:39:55.608" v="3174"/>
          <ac:graphicFrameMkLst>
            <pc:docMk/>
            <pc:sldMk cId="1981472441" sldId="671"/>
            <ac:graphicFrameMk id="31" creationId="{929D208E-EE1F-DC4B-16DA-C4BFAF90BF69}"/>
          </ac:graphicFrameMkLst>
        </pc:graphicFrameChg>
        <pc:graphicFrameChg chg="add mod">
          <ac:chgData name="NESTOR JULIO HERNANDEZ BOCKER" userId="a413b3be1cc3406f" providerId="LiveId" clId="{8C5AF6A6-A220-4523-AAE7-99EE4F94CAD8}" dt="2023-03-04T17:39:58.981" v="3175"/>
          <ac:graphicFrameMkLst>
            <pc:docMk/>
            <pc:sldMk cId="1981472441" sldId="671"/>
            <ac:graphicFrameMk id="32" creationId="{B1459130-0B06-E5DB-6A8F-96C13F868C5C}"/>
          </ac:graphicFrameMkLst>
        </pc:graphicFrameChg>
        <pc:graphicFrameChg chg="add mod">
          <ac:chgData name="NESTOR JULIO HERNANDEZ BOCKER" userId="a413b3be1cc3406f" providerId="LiveId" clId="{8C5AF6A6-A220-4523-AAE7-99EE4F94CAD8}" dt="2023-03-04T17:40:02.432" v="3176"/>
          <ac:graphicFrameMkLst>
            <pc:docMk/>
            <pc:sldMk cId="1981472441" sldId="671"/>
            <ac:graphicFrameMk id="33" creationId="{A572BDB0-6FB8-611B-B71B-996882D05FA7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1.294" v="2506" actId="478"/>
          <ac:graphicFrameMkLst>
            <pc:docMk/>
            <pc:sldMk cId="1981472441" sldId="671"/>
            <ac:graphicFrameMk id="34" creationId="{8ACFE0BC-1C01-55C3-F172-27A6F8DAEF54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4.659" v="2507" actId="478"/>
          <ac:graphicFrameMkLst>
            <pc:docMk/>
            <pc:sldMk cId="1981472441" sldId="671"/>
            <ac:graphicFrameMk id="35" creationId="{D13EB940-98A3-49DA-8224-235FC1BCCF53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8.997" v="2509" actId="478"/>
          <ac:graphicFrameMkLst>
            <pc:docMk/>
            <pc:sldMk cId="1981472441" sldId="671"/>
            <ac:graphicFrameMk id="36" creationId="{E9ED04BA-A054-40F8-B46E-0B65CF4004D9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6.769" v="2508" actId="478"/>
          <ac:graphicFrameMkLst>
            <pc:docMk/>
            <pc:sldMk cId="1981472441" sldId="671"/>
            <ac:graphicFrameMk id="37" creationId="{AE3CDF91-8683-4B77-A783-C3341F6ACC58}"/>
          </ac:graphicFrameMkLst>
        </pc:graphicFrameChg>
      </pc:sldChg>
      <pc:sldChg chg="modSp add mod">
        <pc:chgData name="NESTOR JULIO HERNANDEZ BOCKER" userId="a413b3be1cc3406f" providerId="LiveId" clId="{8C5AF6A6-A220-4523-AAE7-99EE4F94CAD8}" dt="2023-03-04T17:54:21.334" v="3415" actId="403"/>
        <pc:sldMkLst>
          <pc:docMk/>
          <pc:sldMk cId="1626695640" sldId="672"/>
        </pc:sldMkLst>
        <pc:spChg chg="mod">
          <ac:chgData name="NESTOR JULIO HERNANDEZ BOCKER" userId="a413b3be1cc3406f" providerId="LiveId" clId="{8C5AF6A6-A220-4523-AAE7-99EE4F94CAD8}" dt="2023-03-04T17:54:12.240" v="3413" actId="20577"/>
          <ac:spMkLst>
            <pc:docMk/>
            <pc:sldMk cId="1626695640" sldId="672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53:49.412" v="3396" actId="20577"/>
          <ac:spMkLst>
            <pc:docMk/>
            <pc:sldMk cId="1626695640" sldId="672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54:21.334" v="3415" actId="403"/>
          <ac:graphicFrameMkLst>
            <pc:docMk/>
            <pc:sldMk cId="1626695640" sldId="672"/>
            <ac:graphicFrameMk id="11" creationId="{44FC4D09-FC4D-4841-B87D-A9CFD0E2E058}"/>
          </ac:graphicFrameMkLst>
        </pc:graphicFrameChg>
      </pc:sldChg>
      <pc:sldChg chg="addSp delSp modSp add del mod">
        <pc:chgData name="NESTOR JULIO HERNANDEZ BOCKER" userId="a413b3be1cc3406f" providerId="LiveId" clId="{8C5AF6A6-A220-4523-AAE7-99EE4F94CAD8}" dt="2023-03-04T17:57:50.053" v="3494"/>
        <pc:sldMkLst>
          <pc:docMk/>
          <pc:sldMk cId="2583255639" sldId="673"/>
        </pc:sldMkLst>
        <pc:spChg chg="add del mod">
          <ac:chgData name="NESTOR JULIO HERNANDEZ BOCKER" userId="a413b3be1cc3406f" providerId="LiveId" clId="{8C5AF6A6-A220-4523-AAE7-99EE4F94CAD8}" dt="2023-03-04T17:57:47.937" v="3492"/>
          <ac:spMkLst>
            <pc:docMk/>
            <pc:sldMk cId="2583255639" sldId="673"/>
            <ac:spMk id="5" creationId="{52AFC09D-6231-FAC2-7F04-7B647C7F837F}"/>
          </ac:spMkLst>
        </pc:spChg>
        <pc:spChg chg="add del">
          <ac:chgData name="NESTOR JULIO HERNANDEZ BOCKER" userId="a413b3be1cc3406f" providerId="LiveId" clId="{8C5AF6A6-A220-4523-AAE7-99EE4F94CAD8}" dt="2023-03-04T17:57:49.145" v="3493" actId="478"/>
          <ac:spMkLst>
            <pc:docMk/>
            <pc:sldMk cId="2583255639" sldId="673"/>
            <ac:spMk id="10" creationId="{AEA63057-DC72-4C3C-B0AD-1FBAAA30E1CB}"/>
          </ac:spMkLst>
        </pc:spChg>
        <pc:spChg chg="mod">
          <ac:chgData name="NESTOR JULIO HERNANDEZ BOCKER" userId="a413b3be1cc3406f" providerId="LiveId" clId="{8C5AF6A6-A220-4523-AAE7-99EE4F94CAD8}" dt="2023-03-04T17:57:45.127" v="3489" actId="20577"/>
          <ac:spMkLst>
            <pc:docMk/>
            <pc:sldMk cId="2583255639" sldId="673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57:41.552" v="3481" actId="6549"/>
          <ac:graphicFrameMkLst>
            <pc:docMk/>
            <pc:sldMk cId="2583255639" sldId="673"/>
            <ac:graphicFrameMk id="11" creationId="{69854C78-9C74-4F20-BCB0-3F0E555592C2}"/>
          </ac:graphicFrameMkLst>
        </pc:graphicFrameChg>
      </pc:sldChg>
    </pc:docChg>
  </pc:docChgLst>
  <pc:docChgLst>
    <pc:chgData name="NESTOR JULIO HERNANDEZ BOCKER" userId="a413b3be1cc3406f" providerId="LiveId" clId="{5A86F79E-CC48-460F-B0A0-640A590DC07B}"/>
    <pc:docChg chg="undo redo custSel addSld delSld modSld sldOrd">
      <pc:chgData name="NESTOR JULIO HERNANDEZ BOCKER" userId="a413b3be1cc3406f" providerId="LiveId" clId="{5A86F79E-CC48-460F-B0A0-640A590DC07B}" dt="2023-01-07T14:47:57.391" v="269" actId="1076"/>
      <pc:docMkLst>
        <pc:docMk/>
      </pc:docMkLst>
      <pc:sldChg chg="modSp mod">
        <pc:chgData name="NESTOR JULIO HERNANDEZ BOCKER" userId="a413b3be1cc3406f" providerId="LiveId" clId="{5A86F79E-CC48-460F-B0A0-640A590DC07B}" dt="2023-01-05T12:18:29.390" v="264" actId="1035"/>
        <pc:sldMkLst>
          <pc:docMk/>
          <pc:sldMk cId="241681347" sldId="272"/>
        </pc:sldMkLst>
        <pc:spChg chg="mod">
          <ac:chgData name="NESTOR JULIO HERNANDEZ BOCKER" userId="a413b3be1cc3406f" providerId="LiveId" clId="{5A86F79E-CC48-460F-B0A0-640A590DC07B}" dt="2023-01-05T12:18:29.390" v="264" actId="1035"/>
          <ac:spMkLst>
            <pc:docMk/>
            <pc:sldMk cId="241681347" sldId="272"/>
            <ac:spMk id="13" creationId="{00000000-0000-0000-0000-000000000000}"/>
          </ac:spMkLst>
        </pc:spChg>
      </pc:sldChg>
      <pc:sldChg chg="modSp add del mod">
        <pc:chgData name="NESTOR JULIO HERNANDEZ BOCKER" userId="a413b3be1cc3406f" providerId="LiveId" clId="{5A86F79E-CC48-460F-B0A0-640A590DC07B}" dt="2023-01-05T12:10:25.025" v="198" actId="47"/>
        <pc:sldMkLst>
          <pc:docMk/>
          <pc:sldMk cId="1036967058" sldId="273"/>
        </pc:sldMkLst>
        <pc:spChg chg="mod">
          <ac:chgData name="NESTOR JULIO HERNANDEZ BOCKER" userId="a413b3be1cc3406f" providerId="LiveId" clId="{5A86F79E-CC48-460F-B0A0-640A590DC07B}" dt="2023-01-05T11:57:15.335" v="132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936540454" sldId="274"/>
        </pc:sldMkLst>
        <pc:spChg chg="mod">
          <ac:chgData name="NESTOR JULIO HERNANDEZ BOCKER" userId="a413b3be1cc3406f" providerId="LiveId" clId="{5A86F79E-CC48-460F-B0A0-640A590DC07B}" dt="2023-01-05T12:02:07.566" v="176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A86F79E-CC48-460F-B0A0-640A590DC07B}" dt="2023-01-05T12:02:22.335" v="179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A86F79E-CC48-460F-B0A0-640A590DC07B}" dt="2023-01-05T12:02:36.706" v="182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add mod">
        <pc:chgData name="NESTOR JULIO HERNANDEZ BOCKER" userId="a413b3be1cc3406f" providerId="LiveId" clId="{5A86F79E-CC48-460F-B0A0-640A590DC07B}" dt="2023-01-07T14:47:37.657" v="268" actId="20577"/>
        <pc:sldMkLst>
          <pc:docMk/>
          <pc:sldMk cId="2311673509" sldId="274"/>
        </pc:sldMkLst>
        <pc:spChg chg="mod">
          <ac:chgData name="NESTOR JULIO HERNANDEZ BOCKER" userId="a413b3be1cc3406f" providerId="LiveId" clId="{5A86F79E-CC48-460F-B0A0-640A590DC07B}" dt="2023-01-07T14:47:37.657" v="268" actId="20577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8" creationId="{C486EA9C-C659-44DD-A267-866CF8AE8473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14" creationId="{D662F3AB-6C16-4FAD-87D3-D8E3D9A24BDE}"/>
          </ac:spMkLst>
        </pc:spChg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897901876" sldId="277"/>
        </pc:sldMkLst>
        <pc:spChg chg="mod">
          <ac:chgData name="NESTOR JULIO HERNANDEZ BOCKER" userId="a413b3be1cc3406f" providerId="LiveId" clId="{5A86F79E-CC48-460F-B0A0-640A590DC07B}" dt="2023-01-05T12:01:49.916" v="174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add">
        <pc:chgData name="NESTOR JULIO HERNANDEZ BOCKER" userId="a413b3be1cc3406f" providerId="LiveId" clId="{5A86F79E-CC48-460F-B0A0-640A590DC07B}" dt="2023-01-05T12:10:08.895" v="196"/>
        <pc:sldMkLst>
          <pc:docMk/>
          <pc:sldMk cId="2900018580" sldId="277"/>
        </pc:sldMkLst>
      </pc:sldChg>
      <pc:sldChg chg="modSp mod">
        <pc:chgData name="NESTOR JULIO HERNANDEZ BOCKER" userId="a413b3be1cc3406f" providerId="LiveId" clId="{5A86F79E-CC48-460F-B0A0-640A590DC07B}" dt="2023-01-07T14:47:57.391" v="269" actId="1076"/>
        <pc:sldMkLst>
          <pc:docMk/>
          <pc:sldMk cId="1821392715" sldId="278"/>
        </pc:sldMkLst>
        <pc:spChg chg="mod">
          <ac:chgData name="NESTOR JULIO HERNANDEZ BOCKER" userId="a413b3be1cc3406f" providerId="LiveId" clId="{5A86F79E-CC48-460F-B0A0-640A590DC07B}" dt="2023-01-07T14:47:57.391" v="269" actId="1076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5A86F79E-CC48-460F-B0A0-640A590DC07B}" dt="2023-01-05T11:57:42.685" v="137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5A86F79E-CC48-460F-B0A0-640A590DC07B}" dt="2023-01-07T14:47:57.391" v="269" actId="1076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5A86F79E-CC48-460F-B0A0-640A590DC07B}" dt="2023-01-05T11:57:49.186" v="140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5A86F79E-CC48-460F-B0A0-640A590DC07B}" dt="2023-01-05T11:58:40.915" v="142" actId="255"/>
        <pc:sldMkLst>
          <pc:docMk/>
          <pc:sldMk cId="124870672" sldId="279"/>
        </pc:sldMkLst>
        <pc:graphicFrameChg chg="mod modGraphic">
          <ac:chgData name="NESTOR JULIO HERNANDEZ BOCKER" userId="a413b3be1cc3406f" providerId="LiveId" clId="{5A86F79E-CC48-460F-B0A0-640A590DC07B}" dt="2023-01-05T11:58:40.915" v="142" actId="255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del mod">
        <pc:chgData name="NESTOR JULIO HERNANDEZ BOCKER" userId="a413b3be1cc3406f" providerId="LiveId" clId="{5A86F79E-CC48-460F-B0A0-640A590DC07B}" dt="2023-01-05T12:10:45.205" v="200" actId="47"/>
        <pc:sldMkLst>
          <pc:docMk/>
          <pc:sldMk cId="3688983019" sldId="281"/>
        </pc:sldMkLst>
        <pc:spChg chg="mod">
          <ac:chgData name="NESTOR JULIO HERNANDEZ BOCKER" userId="a413b3be1cc3406f" providerId="LiveId" clId="{5A86F79E-CC48-460F-B0A0-640A590DC07B}" dt="2023-01-05T12:03:23.845" v="192" actId="20577"/>
          <ac:spMkLst>
            <pc:docMk/>
            <pc:sldMk cId="3688983019" sldId="281"/>
            <ac:spMk id="5" creationId="{9B45C7D1-6B13-C914-DBA2-A159FEF69ACF}"/>
          </ac:spMkLst>
        </pc:spChg>
        <pc:graphicFrameChg chg="mod modGraphic">
          <ac:chgData name="NESTOR JULIO HERNANDEZ BOCKER" userId="a413b3be1cc3406f" providerId="LiveId" clId="{5A86F79E-CC48-460F-B0A0-640A590DC07B}" dt="2023-01-05T12:01:07.573" v="172" actId="40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delSp modSp mod ord">
        <pc:chgData name="NESTOR JULIO HERNANDEZ BOCKER" userId="a413b3be1cc3406f" providerId="LiveId" clId="{5A86F79E-CC48-460F-B0A0-640A590DC07B}" dt="2023-01-05T12:12:38.147" v="205" actId="478"/>
        <pc:sldMkLst>
          <pc:docMk/>
          <pc:sldMk cId="1347876608" sldId="284"/>
        </pc:sldMkLst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2" creationId="{617BDAE3-615C-4127-B1C4-DEB60BBC6108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3" creationId="{1CE3CF9D-54AC-4B64-BADA-CA1BAA675BB3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4" creationId="{4CDB9F07-CF09-41D1-953A-BCFBDAD0E58D}"/>
          </ac:spMkLst>
        </pc:spChg>
        <pc:spChg chg="del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5" creationId="{A2F6B1E8-B52A-4539-805A-7369E5DE0755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17" creationId="{0C479868-86BA-4840-949D-35BB72CED15F}"/>
          </ac:spMkLst>
        </pc:spChg>
      </pc:sldChg>
      <pc:sldChg chg="modSp mod">
        <pc:chgData name="NESTOR JULIO HERNANDEZ BOCKER" userId="a413b3be1cc3406f" providerId="LiveId" clId="{5A86F79E-CC48-460F-B0A0-640A590DC07B}" dt="2023-01-05T11:59:00.725" v="145" actId="6549"/>
        <pc:sldMkLst>
          <pc:docMk/>
          <pc:sldMk cId="375185369" sldId="285"/>
        </pc:sldMkLst>
        <pc:graphicFrameChg chg="mod modGraphic">
          <ac:chgData name="NESTOR JULIO HERNANDEZ BOCKER" userId="a413b3be1cc3406f" providerId="LiveId" clId="{5A86F79E-CC48-460F-B0A0-640A590DC07B}" dt="2023-01-05T11:59:00.725" v="145" actId="6549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1797651575" sldId="286"/>
        </pc:sldMkLst>
        <pc:graphicFrameChg chg="mod modGraphic">
          <ac:chgData name="NESTOR JULIO HERNANDEZ BOCKER" userId="a413b3be1cc3406f" providerId="LiveId" clId="{5A86F79E-CC48-460F-B0A0-640A590DC07B}" dt="2023-01-05T12:03:44.616" v="194" actId="403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add">
        <pc:chgData name="NESTOR JULIO HERNANDEZ BOCKER" userId="a413b3be1cc3406f" providerId="LiveId" clId="{5A86F79E-CC48-460F-B0A0-640A590DC07B}" dt="2023-01-05T12:10:08.895" v="196"/>
        <pc:sldMkLst>
          <pc:docMk/>
          <pc:sldMk cId="2642456199" sldId="286"/>
        </pc:sldMkLst>
      </pc:sldChg>
      <pc:sldChg chg="modSp del mod">
        <pc:chgData name="NESTOR JULIO HERNANDEZ BOCKER" userId="a413b3be1cc3406f" providerId="LiveId" clId="{5A86F79E-CC48-460F-B0A0-640A590DC07B}" dt="2023-01-05T12:10:42.974" v="199" actId="47"/>
        <pc:sldMkLst>
          <pc:docMk/>
          <pc:sldMk cId="551587082" sldId="288"/>
        </pc:sldMkLst>
        <pc:spChg chg="mod">
          <ac:chgData name="NESTOR JULIO HERNANDEZ BOCKER" userId="a413b3be1cc3406f" providerId="LiveId" clId="{5A86F79E-CC48-460F-B0A0-640A590DC07B}" dt="2023-01-05T11:59:33.601" v="147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86F79E-CC48-460F-B0A0-640A590DC07B}" dt="2023-01-05T04:14:13.006" v="75" actId="1076"/>
        <pc:sldMkLst>
          <pc:docMk/>
          <pc:sldMk cId="905729610" sldId="665"/>
        </pc:sldMkLst>
        <pc:spChg chg="mod">
          <ac:chgData name="NESTOR JULIO HERNANDEZ BOCKER" userId="a413b3be1cc3406f" providerId="LiveId" clId="{5A86F79E-CC48-460F-B0A0-640A590DC07B}" dt="2023-01-05T03:53:37.527" v="4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5A86F79E-CC48-460F-B0A0-640A590DC07B}" dt="2023-01-05T04:14:13.006" v="75" actId="1076"/>
          <ac:spMkLst>
            <pc:docMk/>
            <pc:sldMk cId="905729610" sldId="665"/>
            <ac:spMk id="14" creationId="{14655C52-8BD8-DE8E-AE50-669E710BE99B}"/>
          </ac:spMkLst>
        </pc:spChg>
        <pc:graphicFrameChg chg="ord">
          <ac:chgData name="NESTOR JULIO HERNANDEZ BOCKER" userId="a413b3be1cc3406f" providerId="LiveId" clId="{5A86F79E-CC48-460F-B0A0-640A590DC07B}" dt="2023-01-05T04:14:03.376" v="73" actId="167"/>
          <ac:graphicFrameMkLst>
            <pc:docMk/>
            <pc:sldMk cId="905729610" sldId="665"/>
            <ac:graphicFrameMk id="19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5A86F79E-CC48-460F-B0A0-640A590DC07B}" dt="2023-01-07T14:25:30.789" v="266" actId="27918"/>
        <pc:sldMkLst>
          <pc:docMk/>
          <pc:sldMk cId="2099275270" sldId="667"/>
        </pc:sldMkLst>
        <pc:spChg chg="add mod">
          <ac:chgData name="NESTOR JULIO HERNANDEZ BOCKER" userId="a413b3be1cc3406f" providerId="LiveId" clId="{5A86F79E-CC48-460F-B0A0-640A590DC07B}" dt="2023-01-05T11:54:28.849" v="118" actId="1036"/>
          <ac:spMkLst>
            <pc:docMk/>
            <pc:sldMk cId="2099275270" sldId="667"/>
            <ac:spMk id="6" creationId="{00000000-0008-0000-0000-000006000000}"/>
          </ac:spMkLst>
        </pc:spChg>
        <pc:spChg chg="mod">
          <ac:chgData name="NESTOR JULIO HERNANDEZ BOCKER" userId="a413b3be1cc3406f" providerId="LiveId" clId="{5A86F79E-CC48-460F-B0A0-640A590DC07B}" dt="2023-01-05T04:12:20.686" v="71" actId="20577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5A86F79E-CC48-460F-B0A0-640A590DC07B}" dt="2023-01-05T04:11:13.636" v="62" actId="1036"/>
          <ac:grpSpMkLst>
            <pc:docMk/>
            <pc:sldMk cId="2099275270" sldId="667"/>
            <ac:grpSpMk id="3" creationId="{00000000-0008-0000-0000-000003000000}"/>
          </ac:grpSpMkLst>
        </pc:grpChg>
        <pc:graphicFrameChg chg="del">
          <ac:chgData name="NESTOR JULIO HERNANDEZ BOCKER" userId="a413b3be1cc3406f" providerId="LiveId" clId="{5A86F79E-CC48-460F-B0A0-640A590DC07B}" dt="2023-01-05T04:10:54.336" v="22" actId="478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add mod">
          <ac:chgData name="NESTOR JULIO HERNANDEZ BOCKER" userId="a413b3be1cc3406f" providerId="LiveId" clId="{5A86F79E-CC48-460F-B0A0-640A590DC07B}" dt="2023-01-05T11:54:44.189" v="120" actId="1076"/>
          <ac:graphicFrameMkLst>
            <pc:docMk/>
            <pc:sldMk cId="2099275270" sldId="667"/>
            <ac:graphicFrameMk id="5" creationId="{00000000-0008-0000-0000-000005000000}"/>
          </ac:graphicFrameMkLst>
        </pc:graphicFrameChg>
      </pc:sldChg>
      <pc:sldChg chg="mod">
        <pc:chgData name="NESTOR JULIO HERNANDEZ BOCKER" userId="a413b3be1cc3406f" providerId="LiveId" clId="{5A86F79E-CC48-460F-B0A0-640A590DC07B}" dt="2023-01-05T11:52:33.979" v="97" actId="27918"/>
        <pc:sldMkLst>
          <pc:docMk/>
          <pc:sldMk cId="1180092406" sldId="668"/>
        </pc:sldMkLst>
      </pc:sldChg>
      <pc:sldChg chg="addSp delSp mod modNotesTx">
        <pc:chgData name="NESTOR JULIO HERNANDEZ BOCKER" userId="a413b3be1cc3406f" providerId="LiveId" clId="{5A86F79E-CC48-460F-B0A0-640A590DC07B}" dt="2023-01-05T04:02:06.907" v="19" actId="20577"/>
        <pc:sldMkLst>
          <pc:docMk/>
          <pc:sldMk cId="1495741939" sldId="669"/>
        </pc:sldMkLst>
        <pc:spChg chg="add del">
          <ac:chgData name="NESTOR JULIO HERNANDEZ BOCKER" userId="a413b3be1cc3406f" providerId="LiveId" clId="{5A86F79E-CC48-460F-B0A0-640A590DC07B}" dt="2023-01-05T04:01:09.656" v="6" actId="22"/>
          <ac:spMkLst>
            <pc:docMk/>
            <pc:sldMk cId="1495741939" sldId="669"/>
            <ac:spMk id="3" creationId="{2018A5EC-D14D-04F2-29F4-E7073497A223}"/>
          </ac:spMkLst>
        </pc:spChg>
      </pc:sldChg>
      <pc:sldChg chg="mod">
        <pc:chgData name="NESTOR JULIO HERNANDEZ BOCKER" userId="a413b3be1cc3406f" providerId="LiveId" clId="{5A86F79E-CC48-460F-B0A0-640A590DC07B}" dt="2023-01-05T11:53:00.749" v="105" actId="27918"/>
        <pc:sldMkLst>
          <pc:docMk/>
          <pc:sldMk cId="594653449" sldId="670"/>
        </pc:sldMkLst>
      </pc:sldChg>
    </pc:docChg>
  </pc:docChgLst>
  <pc:docChgLst>
    <pc:chgData name="NESTOR JULIO HERNANDEZ BOCKER" userId="a413b3be1cc3406f" providerId="LiveId" clId="{4CA9A7E1-6FAF-4958-8B46-CA7B5BB21A07}"/>
    <pc:docChg chg="custSel modSld">
      <pc:chgData name="NESTOR JULIO HERNANDEZ BOCKER" userId="a413b3be1cc3406f" providerId="LiveId" clId="{4CA9A7E1-6FAF-4958-8B46-CA7B5BB21A07}" dt="2023-01-11T03:18:43.021" v="884" actId="20577"/>
      <pc:docMkLst>
        <pc:docMk/>
      </pc:docMkLst>
      <pc:sldChg chg="addSp delSp modSp mod">
        <pc:chgData name="NESTOR JULIO HERNANDEZ BOCKER" userId="a413b3be1cc3406f" providerId="LiveId" clId="{4CA9A7E1-6FAF-4958-8B46-CA7B5BB21A07}" dt="2023-01-11T03:18:43.021" v="884" actId="20577"/>
        <pc:sldMkLst>
          <pc:docMk/>
          <pc:sldMk cId="2670663140" sldId="296"/>
        </pc:sldMkLst>
        <pc:spChg chg="mod">
          <ac:chgData name="NESTOR JULIO HERNANDEZ BOCKER" userId="a413b3be1cc3406f" providerId="LiveId" clId="{4CA9A7E1-6FAF-4958-8B46-CA7B5BB21A07}" dt="2023-01-11T03:18:43.021" v="884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4CA9A7E1-6FAF-4958-8B46-CA7B5BB21A07}" dt="2023-01-11T03:18:39.817" v="883" actId="20577"/>
          <ac:spMkLst>
            <pc:docMk/>
            <pc:sldMk cId="2670663140" sldId="296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4CA9A7E1-6FAF-4958-8B46-CA7B5BB21A07}" dt="2023-01-11T03:04:25.413" v="0" actId="478"/>
          <ac:graphicFrameMkLst>
            <pc:docMk/>
            <pc:sldMk cId="2670663140" sldId="296"/>
            <ac:graphicFrameMk id="5" creationId="{472AF1BA-52E7-40A5-BBFE-B83391E6A180}"/>
          </ac:graphicFrameMkLst>
        </pc:graphicFrameChg>
        <pc:graphicFrameChg chg="del">
          <ac:chgData name="NESTOR JULIO HERNANDEZ BOCKER" userId="a413b3be1cc3406f" providerId="LiveId" clId="{4CA9A7E1-6FAF-4958-8B46-CA7B5BB21A07}" dt="2023-01-11T03:04:27.256" v="1" actId="478"/>
          <ac:graphicFrameMkLst>
            <pc:docMk/>
            <pc:sldMk cId="2670663140" sldId="296"/>
            <ac:graphicFrameMk id="6" creationId="{00000000-0008-0000-0200-000006000000}"/>
          </ac:graphicFrameMkLst>
        </pc:graphicFrameChg>
        <pc:graphicFrameChg chg="del mod">
          <ac:chgData name="NESTOR JULIO HERNANDEZ BOCKER" userId="a413b3be1cc3406f" providerId="LiveId" clId="{4CA9A7E1-6FAF-4958-8B46-CA7B5BB21A07}" dt="2023-01-11T03:05:00.555" v="2"/>
          <ac:graphicFrameMkLst>
            <pc:docMk/>
            <pc:sldMk cId="2670663140" sldId="296"/>
            <ac:graphicFrameMk id="8" creationId="{3A1ECBB6-9FC6-AB47-0157-75D9FE3382CB}"/>
          </ac:graphicFrameMkLst>
        </pc:graphicFrameChg>
        <pc:graphicFrameChg chg="add del mod">
          <ac:chgData name="NESTOR JULIO HERNANDEZ BOCKER" userId="a413b3be1cc3406f" providerId="LiveId" clId="{4CA9A7E1-6FAF-4958-8B46-CA7B5BB21A07}" dt="2023-01-11T03:05:18.415" v="5" actId="478"/>
          <ac:graphicFrameMkLst>
            <pc:docMk/>
            <pc:sldMk cId="2670663140" sldId="296"/>
            <ac:graphicFrameMk id="10" creationId="{EEBF10FC-493F-4639-89C4-99A60416EB6C}"/>
          </ac:graphicFrameMkLst>
        </pc:graphicFrameChg>
        <pc:graphicFrameChg chg="add mod">
          <ac:chgData name="NESTOR JULIO HERNANDEZ BOCKER" userId="a413b3be1cc3406f" providerId="LiveId" clId="{4CA9A7E1-6FAF-4958-8B46-CA7B5BB21A07}" dt="2023-01-11T03:05:37.123" v="7" actId="1076"/>
          <ac:graphicFrameMkLst>
            <pc:docMk/>
            <pc:sldMk cId="2670663140" sldId="296"/>
            <ac:graphicFrameMk id="11" creationId="{EEBF10FC-493F-4639-89C4-99A60416EB6C}"/>
          </ac:graphicFrameMkLst>
        </pc:graphicFrameChg>
        <pc:graphicFrameChg chg="add mod">
          <ac:chgData name="NESTOR JULIO HERNANDEZ BOCKER" userId="a413b3be1cc3406f" providerId="LiveId" clId="{4CA9A7E1-6FAF-4958-8B46-CA7B5BB21A07}" dt="2023-01-11T03:06:10.269" v="24" actId="1037"/>
          <ac:graphicFrameMkLst>
            <pc:docMk/>
            <pc:sldMk cId="2670663140" sldId="296"/>
            <ac:graphicFrameMk id="12" creationId="{98BC88A2-EFAF-4DA0-B9D3-97D2FE2989F3}"/>
          </ac:graphicFrameMkLst>
        </pc:graphicFrameChg>
      </pc:sldChg>
      <pc:sldChg chg="addSp delSp modSp mod">
        <pc:chgData name="NESTOR JULIO HERNANDEZ BOCKER" userId="a413b3be1cc3406f" providerId="LiveId" clId="{4CA9A7E1-6FAF-4958-8B46-CA7B5BB21A07}" dt="2023-01-11T03:10:21.674" v="864" actId="14100"/>
        <pc:sldMkLst>
          <pc:docMk/>
          <pc:sldMk cId="905729610" sldId="665"/>
        </pc:sldMkLst>
        <pc:spChg chg="mod">
          <ac:chgData name="NESTOR JULIO HERNANDEZ BOCKER" userId="a413b3be1cc3406f" providerId="LiveId" clId="{4CA9A7E1-6FAF-4958-8B46-CA7B5BB21A07}" dt="2023-01-11T03:10:21.674" v="864" actId="14100"/>
          <ac:spMkLst>
            <pc:docMk/>
            <pc:sldMk cId="905729610" sldId="665"/>
            <ac:spMk id="2" creationId="{8ACFA9CA-69B1-E637-329C-4FA2DE7E15D9}"/>
          </ac:spMkLst>
        </pc:spChg>
        <pc:spChg chg="mod">
          <ac:chgData name="NESTOR JULIO HERNANDEZ BOCKER" userId="a413b3be1cc3406f" providerId="LiveId" clId="{4CA9A7E1-6FAF-4958-8B46-CA7B5BB21A07}" dt="2023-01-11T03:07:06.457" v="210"/>
          <ac:spMkLst>
            <pc:docMk/>
            <pc:sldMk cId="905729610" sldId="665"/>
            <ac:spMk id="7" creationId="{00000000-0000-0000-0000-000000000000}"/>
          </ac:spMkLst>
        </pc:spChg>
        <pc:spChg chg="del">
          <ac:chgData name="NESTOR JULIO HERNANDEZ BOCKER" userId="a413b3be1cc3406f" providerId="LiveId" clId="{4CA9A7E1-6FAF-4958-8B46-CA7B5BB21A07}" dt="2023-01-11T03:07:57.021" v="362" actId="478"/>
          <ac:spMkLst>
            <pc:docMk/>
            <pc:sldMk cId="905729610" sldId="665"/>
            <ac:spMk id="14" creationId="{14655C52-8BD8-DE8E-AE50-669E710BE99B}"/>
          </ac:spMkLst>
        </pc:spChg>
        <pc:graphicFrameChg chg="add mod">
          <ac:chgData name="NESTOR JULIO HERNANDEZ BOCKER" userId="a413b3be1cc3406f" providerId="LiveId" clId="{4CA9A7E1-6FAF-4958-8B46-CA7B5BB21A07}" dt="2023-01-11T03:09:55.736" v="862" actId="255"/>
          <ac:graphicFrameMkLst>
            <pc:docMk/>
            <pc:sldMk cId="905729610" sldId="665"/>
            <ac:graphicFrameMk id="9" creationId="{5B4885FD-5B3B-432F-A47E-1DAF8D024416}"/>
          </ac:graphicFrameMkLst>
        </pc:graphicFrameChg>
        <pc:graphicFrameChg chg="add mod ord">
          <ac:chgData name="NESTOR JULIO HERNANDEZ BOCKER" userId="a413b3be1cc3406f" providerId="LiveId" clId="{4CA9A7E1-6FAF-4958-8B46-CA7B5BB21A07}" dt="2023-01-11T03:10:16.629" v="863" actId="167"/>
          <ac:graphicFrameMkLst>
            <pc:docMk/>
            <pc:sldMk cId="905729610" sldId="665"/>
            <ac:graphicFrameMk id="11" creationId="{96103C67-1968-48EC-B98E-9956D5E0DF80}"/>
          </ac:graphicFrameMkLst>
        </pc:graphicFrameChg>
        <pc:graphicFrameChg chg="del">
          <ac:chgData name="NESTOR JULIO HERNANDEZ BOCKER" userId="a413b3be1cc3406f" providerId="LiveId" clId="{4CA9A7E1-6FAF-4958-8B46-CA7B5BB21A07}" dt="2023-01-11T03:07:12.970" v="211" actId="478"/>
          <ac:graphicFrameMkLst>
            <pc:docMk/>
            <pc:sldMk cId="905729610" sldId="665"/>
            <ac:graphicFrameMk id="19" creationId="{00000000-0008-0000-0200-000009000000}"/>
          </ac:graphicFrameMkLst>
        </pc:graphicFrameChg>
        <pc:graphicFrameChg chg="del">
          <ac:chgData name="NESTOR JULIO HERNANDEZ BOCKER" userId="a413b3be1cc3406f" providerId="LiveId" clId="{4CA9A7E1-6FAF-4958-8B46-CA7B5BB21A07}" dt="2023-01-11T03:06:51.713" v="209" actId="478"/>
          <ac:graphicFrameMkLst>
            <pc:docMk/>
            <pc:sldMk cId="905729610" sldId="665"/>
            <ac:graphicFrameMk id="20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4CA9A7E1-6FAF-4958-8B46-CA7B5BB21A07}" dt="2023-01-11T03:16:27.003" v="882" actId="20577"/>
        <pc:sldMkLst>
          <pc:docMk/>
          <pc:sldMk cId="1495741939" sldId="669"/>
        </pc:sldMkLst>
        <pc:spChg chg="mod">
          <ac:chgData name="NESTOR JULIO HERNANDEZ BOCKER" userId="a413b3be1cc3406f" providerId="LiveId" clId="{4CA9A7E1-6FAF-4958-8B46-CA7B5BB21A07}" dt="2023-01-11T03:16:27.003" v="882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4CA9A7E1-6FAF-4958-8B46-CA7B5BB21A07}" dt="2023-01-11T03:15:41.240" v="879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4CA9A7E1-6FAF-4958-8B46-CA7B5BB21A07}" dt="2023-01-11T03:15:46.617" v="880"/>
          <ac:graphicFrameMkLst>
            <pc:docMk/>
            <pc:sldMk cId="1495741939" sldId="669"/>
            <ac:graphicFrameMk id="20" creationId="{EECF96B7-DE04-40B7-B4BE-8B40B86D1FF3}"/>
          </ac:graphicFrameMkLst>
        </pc:graphicFrameChg>
        <pc:graphicFrameChg chg="mod">
          <ac:chgData name="NESTOR JULIO HERNANDEZ BOCKER" userId="a413b3be1cc3406f" providerId="LiveId" clId="{4CA9A7E1-6FAF-4958-8B46-CA7B5BB21A07}" dt="2023-01-11T03:15:52.135" v="881"/>
          <ac:graphicFrameMkLst>
            <pc:docMk/>
            <pc:sldMk cId="1495741939" sldId="669"/>
            <ac:graphicFrameMk id="21" creationId="{8C38B826-EEF7-4D7A-895E-DD7C79BC6833}"/>
          </ac:graphicFrameMkLst>
        </pc:graphicFrameChg>
      </pc:sldChg>
    </pc:docChg>
  </pc:docChgLst>
  <pc:docChgLst>
    <pc:chgData name="NESTOR JULIO HERNANDEZ BOCKER" userId="a413b3be1cc3406f" providerId="LiveId" clId="{C30E7817-2B51-4BF6-A47F-62E0BCFB081A}"/>
    <pc:docChg chg="undo custSel modSld">
      <pc:chgData name="NESTOR JULIO HERNANDEZ BOCKER" userId="a413b3be1cc3406f" providerId="LiveId" clId="{C30E7817-2B51-4BF6-A47F-62E0BCFB081A}" dt="2023-01-04T17:11:37.422" v="103" actId="20577"/>
      <pc:docMkLst>
        <pc:docMk/>
      </pc:docMkLst>
      <pc:sldChg chg="modSp mod">
        <pc:chgData name="NESTOR JULIO HERNANDEZ BOCKER" userId="a413b3be1cc3406f" providerId="LiveId" clId="{C30E7817-2B51-4BF6-A47F-62E0BCFB081A}" dt="2023-01-04T15:07:06.180" v="7" actId="20577"/>
        <pc:sldMkLst>
          <pc:docMk/>
          <pc:sldMk cId="3489943008" sldId="256"/>
        </pc:sldMkLst>
        <pc:spChg chg="mod">
          <ac:chgData name="NESTOR JULIO HERNANDEZ BOCKER" userId="a413b3be1cc3406f" providerId="LiveId" clId="{C30E7817-2B51-4BF6-A47F-62E0BCFB081A}" dt="2023-01-04T15:07:06.180" v="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C30E7817-2B51-4BF6-A47F-62E0BCFB081A}" dt="2023-01-04T15:06:50.943" v="6" actId="20577"/>
        <pc:sldMkLst>
          <pc:docMk/>
          <pc:sldMk cId="1714585994" sldId="264"/>
        </pc:sldMkLst>
        <pc:spChg chg="mod">
          <ac:chgData name="NESTOR JULIO HERNANDEZ BOCKER" userId="a413b3be1cc3406f" providerId="LiveId" clId="{C30E7817-2B51-4BF6-A47F-62E0BCFB081A}" dt="2023-01-04T15:06:40.303" v="5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C30E7817-2B51-4BF6-A47F-62E0BCFB081A}" dt="2023-01-04T15:06:50.943" v="6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">
        <pc:chgData name="NESTOR JULIO HERNANDEZ BOCKER" userId="a413b3be1cc3406f" providerId="LiveId" clId="{C30E7817-2B51-4BF6-A47F-62E0BCFB081A}" dt="2023-01-04T15:05:29.504" v="1"/>
        <pc:sldMkLst>
          <pc:docMk/>
          <pc:sldMk cId="936540454" sldId="274"/>
        </pc:sldMkLst>
        <pc:spChg chg="mod">
          <ac:chgData name="NESTOR JULIO HERNANDEZ BOCKER" userId="a413b3be1cc3406f" providerId="LiveId" clId="{C30E7817-2B51-4BF6-A47F-62E0BCFB081A}" dt="2023-01-04T15:05:29.504" v="1"/>
          <ac:spMkLst>
            <pc:docMk/>
            <pc:sldMk cId="936540454" sldId="274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C30E7817-2B51-4BF6-A47F-62E0BCFB081A}" dt="2023-01-04T15:04:54.346" v="0"/>
        <pc:sldMkLst>
          <pc:docMk/>
          <pc:sldMk cId="1821392715" sldId="278"/>
        </pc:sldMkLst>
        <pc:spChg chg="mod">
          <ac:chgData name="NESTOR JULIO HERNANDEZ BOCKER" userId="a413b3be1cc3406f" providerId="LiveId" clId="{C30E7817-2B51-4BF6-A47F-62E0BCFB081A}" dt="2023-01-04T15:04:54.346" v="0"/>
          <ac:spMkLst>
            <pc:docMk/>
            <pc:sldMk cId="1821392715" sldId="278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C30E7817-2B51-4BF6-A47F-62E0BCFB081A}" dt="2023-01-04T15:05:37.295" v="2"/>
        <pc:sldMkLst>
          <pc:docMk/>
          <pc:sldMk cId="1797651575" sldId="286"/>
        </pc:sldMkLst>
        <pc:spChg chg="mod">
          <ac:chgData name="NESTOR JULIO HERNANDEZ BOCKER" userId="a413b3be1cc3406f" providerId="LiveId" clId="{C30E7817-2B51-4BF6-A47F-62E0BCFB081A}" dt="2023-01-04T15:05:37.295" v="2"/>
          <ac:spMkLst>
            <pc:docMk/>
            <pc:sldMk cId="1797651575" sldId="286"/>
            <ac:spMk id="14" creationId="{9ABF120D-045D-F412-88C6-90A663DC68FC}"/>
          </ac:spMkLst>
        </pc:spChg>
      </pc:sldChg>
      <pc:sldChg chg="modSp">
        <pc:chgData name="NESTOR JULIO HERNANDEZ BOCKER" userId="a413b3be1cc3406f" providerId="LiveId" clId="{C30E7817-2B51-4BF6-A47F-62E0BCFB081A}" dt="2023-01-04T15:06:03.531" v="3"/>
        <pc:sldMkLst>
          <pc:docMk/>
          <pc:sldMk cId="2365881875" sldId="292"/>
        </pc:sldMkLst>
        <pc:spChg chg="mod">
          <ac:chgData name="NESTOR JULIO HERNANDEZ BOCKER" userId="a413b3be1cc3406f" providerId="LiveId" clId="{C30E7817-2B51-4BF6-A47F-62E0BCFB081A}" dt="2023-01-04T15:06:03.531" v="3"/>
          <ac:spMkLst>
            <pc:docMk/>
            <pc:sldMk cId="2365881875" sldId="292"/>
            <ac:spMk id="5" creationId="{00000000-0000-0000-0000-000000000000}"/>
          </ac:spMkLst>
        </pc:spChg>
      </pc:sldChg>
      <pc:sldChg chg="modSp mod">
        <pc:chgData name="NESTOR JULIO HERNANDEZ BOCKER" userId="a413b3be1cc3406f" providerId="LiveId" clId="{C30E7817-2B51-4BF6-A47F-62E0BCFB081A}" dt="2023-01-04T16:04:26.174" v="14"/>
        <pc:sldMkLst>
          <pc:docMk/>
          <pc:sldMk cId="2670663140" sldId="296"/>
        </pc:sldMkLst>
        <pc:graphicFrameChg chg="mod">
          <ac:chgData name="NESTOR JULIO HERNANDEZ BOCKER" userId="a413b3be1cc3406f" providerId="LiveId" clId="{C30E7817-2B51-4BF6-A47F-62E0BCFB081A}" dt="2023-01-04T15:59:13.225" v="11" actId="207"/>
          <ac:graphicFrameMkLst>
            <pc:docMk/>
            <pc:sldMk cId="2670663140" sldId="296"/>
            <ac:graphicFrameMk id="5" creationId="{472AF1BA-52E7-40A5-BBFE-B83391E6A180}"/>
          </ac:graphicFrameMkLst>
        </pc:graphicFrameChg>
        <pc:graphicFrameChg chg="modGraphic">
          <ac:chgData name="NESTOR JULIO HERNANDEZ BOCKER" userId="a413b3be1cc3406f" providerId="LiveId" clId="{C30E7817-2B51-4BF6-A47F-62E0BCFB081A}" dt="2023-01-04T16:04:26.174" v="14"/>
          <ac:graphicFrameMkLst>
            <pc:docMk/>
            <pc:sldMk cId="2670663140" sldId="296"/>
            <ac:graphicFrameMk id="6" creationId="{00000000-0008-0000-0200-000006000000}"/>
          </ac:graphicFrameMkLst>
        </pc:graphicFrameChg>
      </pc:sldChg>
      <pc:sldChg chg="addSp delSp modSp mod">
        <pc:chgData name="NESTOR JULIO HERNANDEZ BOCKER" userId="a413b3be1cc3406f" providerId="LiveId" clId="{C30E7817-2B51-4BF6-A47F-62E0BCFB081A}" dt="2023-01-04T17:05:16.218" v="101" actId="1037"/>
        <pc:sldMkLst>
          <pc:docMk/>
          <pc:sldMk cId="905729610" sldId="665"/>
        </pc:sldMkLst>
        <pc:graphicFrameChg chg="add del">
          <ac:chgData name="NESTOR JULIO HERNANDEZ BOCKER" userId="a413b3be1cc3406f" providerId="LiveId" clId="{C30E7817-2B51-4BF6-A47F-62E0BCFB081A}" dt="2023-01-04T17:04:57.192" v="61" actId="478"/>
          <ac:graphicFrameMkLst>
            <pc:docMk/>
            <pc:sldMk cId="905729610" sldId="665"/>
            <ac:graphicFrameMk id="9" creationId="{00000000-0008-0000-0200-000005000000}"/>
          </ac:graphicFrameMkLst>
        </pc:graphicFrameChg>
        <pc:graphicFrameChg chg="add del">
          <ac:chgData name="NESTOR JULIO HERNANDEZ BOCKER" userId="a413b3be1cc3406f" providerId="LiveId" clId="{C30E7817-2B51-4BF6-A47F-62E0BCFB081A}" dt="2023-01-04T17:04:57.192" v="61" actId="478"/>
          <ac:graphicFrameMkLst>
            <pc:docMk/>
            <pc:sldMk cId="905729610" sldId="665"/>
            <ac:graphicFrameMk id="13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4:17.023" v="57"/>
          <ac:graphicFrameMkLst>
            <pc:docMk/>
            <pc:sldMk cId="905729610" sldId="665"/>
            <ac:graphicFrameMk id="17" creationId="{00000000-0008-0000-0200-000005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4:17.023" v="57"/>
          <ac:graphicFrameMkLst>
            <pc:docMk/>
            <pc:sldMk cId="905729610" sldId="665"/>
            <ac:graphicFrameMk id="18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5:16.218" v="101" actId="1037"/>
          <ac:graphicFrameMkLst>
            <pc:docMk/>
            <pc:sldMk cId="905729610" sldId="665"/>
            <ac:graphicFrameMk id="19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5:16.218" v="101" actId="1037"/>
          <ac:graphicFrameMkLst>
            <pc:docMk/>
            <pc:sldMk cId="905729610" sldId="665"/>
            <ac:graphicFrameMk id="20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C30E7817-2B51-4BF6-A47F-62E0BCFB081A}" dt="2023-01-04T17:11:37.422" v="103" actId="20577"/>
        <pc:sldMkLst>
          <pc:docMk/>
          <pc:sldMk cId="1495741939" sldId="669"/>
        </pc:sldMkLst>
        <pc:spChg chg="mod">
          <ac:chgData name="NESTOR JULIO HERNANDEZ BOCKER" userId="a413b3be1cc3406f" providerId="LiveId" clId="{C30E7817-2B51-4BF6-A47F-62E0BCFB081A}" dt="2023-01-04T17:11:37.422" v="103" actId="20577"/>
          <ac:spMkLst>
            <pc:docMk/>
            <pc:sldMk cId="1495741939" sldId="669"/>
            <ac:spMk id="7" creationId="{00000000-0000-0000-0000-000000000000}"/>
          </ac:spMkLst>
        </pc:spChg>
      </pc:sldChg>
    </pc:docChg>
  </pc:docChgLst>
  <pc:docChgLst>
    <pc:chgData name="NESTOR JULIO HERNANDEZ BOCKER" userId="a413b3be1cc3406f" providerId="LiveId" clId="{38A678B5-9C3E-4A5E-901C-29D0E84635C4}"/>
    <pc:docChg chg="undo custSel delSld modSld sldOrd">
      <pc:chgData name="NESTOR JULIO HERNANDEZ BOCKER" userId="a413b3be1cc3406f" providerId="LiveId" clId="{38A678B5-9C3E-4A5E-901C-29D0E84635C4}" dt="2023-02-20T19:43:19.010" v="1219" actId="478"/>
      <pc:docMkLst>
        <pc:docMk/>
      </pc:docMkLst>
      <pc:sldChg chg="modSp mod">
        <pc:chgData name="NESTOR JULIO HERNANDEZ BOCKER" userId="a413b3be1cc3406f" providerId="LiveId" clId="{38A678B5-9C3E-4A5E-901C-29D0E84635C4}" dt="2023-02-02T23:29:49.934" v="21" actId="20577"/>
        <pc:sldMkLst>
          <pc:docMk/>
          <pc:sldMk cId="3489943008" sldId="256"/>
        </pc:sldMkLst>
        <pc:spChg chg="mod">
          <ac:chgData name="NESTOR JULIO HERNANDEZ BOCKER" userId="a413b3be1cc3406f" providerId="LiveId" clId="{38A678B5-9C3E-4A5E-901C-29D0E84635C4}" dt="2023-02-02T23:29:44.495" v="20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2T23:29:49.934" v="21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8A678B5-9C3E-4A5E-901C-29D0E84635C4}" dt="2023-02-02T23:36:34.776" v="51" actId="20577"/>
        <pc:sldMkLst>
          <pc:docMk/>
          <pc:sldMk cId="1714585994" sldId="264"/>
        </pc:sldMkLst>
        <pc:spChg chg="mod">
          <ac:chgData name="NESTOR JULIO HERNANDEZ BOCKER" userId="a413b3be1cc3406f" providerId="LiveId" clId="{38A678B5-9C3E-4A5E-901C-29D0E84635C4}" dt="2023-02-02T23:36:34.776" v="5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8A678B5-9C3E-4A5E-901C-29D0E84635C4}" dt="2023-02-20T19:43:19.010" v="1219" actId="478"/>
        <pc:sldMkLst>
          <pc:docMk/>
          <pc:sldMk cId="241681347" sldId="272"/>
        </pc:sldMkLst>
        <pc:spChg chg="mod">
          <ac:chgData name="NESTOR JULIO HERNANDEZ BOCKER" userId="a413b3be1cc3406f" providerId="LiveId" clId="{38A678B5-9C3E-4A5E-901C-29D0E84635C4}" dt="2023-02-04T18:37:18.575" v="1193" actId="20577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56:59.974" v="1052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38A678B5-9C3E-4A5E-901C-29D0E84635C4}" dt="2023-02-20T19:43:19.010" v="1219" actId="478"/>
          <ac:graphicFrameMkLst>
            <pc:docMk/>
            <pc:sldMk cId="241681347" sldId="272"/>
            <ac:graphicFrameMk id="5" creationId="{ECFD3F09-D712-5E60-5F29-0FC57A8F04F8}"/>
          </ac:graphicFrameMkLst>
        </pc:graphicFrameChg>
        <pc:graphicFrameChg chg="add del mod">
          <ac:chgData name="NESTOR JULIO HERNANDEZ BOCKER" userId="a413b3be1cc3406f" providerId="LiveId" clId="{38A678B5-9C3E-4A5E-901C-29D0E84635C4}" dt="2023-02-20T19:35:53.549" v="1218" actId="478"/>
          <ac:graphicFrameMkLst>
            <pc:docMk/>
            <pc:sldMk cId="241681347" sldId="272"/>
            <ac:graphicFrameMk id="11" creationId="{8263B622-BB94-40C7-BD48-32F58DABCD3D}"/>
          </ac:graphicFrameMkLst>
        </pc:graphicFrameChg>
      </pc:sldChg>
      <pc:sldChg chg="modSp mod ord">
        <pc:chgData name="NESTOR JULIO HERNANDEZ BOCKER" userId="a413b3be1cc3406f" providerId="LiveId" clId="{38A678B5-9C3E-4A5E-901C-29D0E84635C4}" dt="2023-02-04T18:00:04.648" v="1068" actId="20577"/>
        <pc:sldMkLst>
          <pc:docMk/>
          <pc:sldMk cId="1036967058" sldId="273"/>
        </pc:sldMkLst>
        <pc:spChg chg="mod">
          <ac:chgData name="NESTOR JULIO HERNANDEZ BOCKER" userId="a413b3be1cc3406f" providerId="LiveId" clId="{38A678B5-9C3E-4A5E-901C-29D0E84635C4}" dt="2023-02-04T18:00:04.648" v="1068" actId="20577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46:43.200" v="1022" actId="1035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38A678B5-9C3E-4A5E-901C-29D0E84635C4}" dt="2023-02-04T17:57:37.974" v="1055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38A678B5-9C3E-4A5E-901C-29D0E84635C4}" dt="2023-02-09T04:15:46.324" v="1210" actId="1038"/>
        <pc:sldMkLst>
          <pc:docMk/>
          <pc:sldMk cId="2311673509" sldId="274"/>
        </pc:sldMkLst>
        <pc:spChg chg="mod">
          <ac:chgData name="NESTOR JULIO HERNANDEZ BOCKER" userId="a413b3be1cc3406f" providerId="LiveId" clId="{38A678B5-9C3E-4A5E-901C-29D0E84635C4}" dt="2023-02-04T18:04:20.676" v="1100" actId="20577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8:03:40.746" v="1090" actId="20577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38A678B5-9C3E-4A5E-901C-29D0E84635C4}" dt="2023-02-09T04:15:46.324" v="1210" actId="1038"/>
          <ac:spMkLst>
            <pc:docMk/>
            <pc:sldMk cId="2311673509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38A678B5-9C3E-4A5E-901C-29D0E84635C4}" dt="2023-02-04T18:03:09.219" v="1086" actId="20577"/>
          <ac:spMkLst>
            <pc:docMk/>
            <pc:sldMk cId="2311673509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38A678B5-9C3E-4A5E-901C-29D0E84635C4}" dt="2023-02-04T18:04:02.438" v="1097" actId="20577"/>
          <ac:spMkLst>
            <pc:docMk/>
            <pc:sldMk cId="2311673509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38A678B5-9C3E-4A5E-901C-29D0E84635C4}" dt="2023-02-04T18:02:47.369" v="1085" actId="113"/>
        <pc:sldMkLst>
          <pc:docMk/>
          <pc:sldMk cId="2900018580" sldId="277"/>
        </pc:sldMkLst>
        <pc:spChg chg="mod">
          <ac:chgData name="NESTOR JULIO HERNANDEZ BOCKER" userId="a413b3be1cc3406f" providerId="LiveId" clId="{38A678B5-9C3E-4A5E-901C-29D0E84635C4}" dt="2023-02-04T18:01:59.938" v="1081" actId="20577"/>
          <ac:spMkLst>
            <pc:docMk/>
            <pc:sldMk cId="2900018580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8:02:47.369" v="1085" actId="113"/>
          <ac:spMkLst>
            <pc:docMk/>
            <pc:sldMk cId="2900018580" sldId="277"/>
            <ac:spMk id="16" creationId="{00000000-0000-0000-0000-000000000000}"/>
          </ac:spMkLst>
        </pc:spChg>
      </pc:sldChg>
      <pc:sldChg chg="modSp mod ord">
        <pc:chgData name="NESTOR JULIO HERNANDEZ BOCKER" userId="a413b3be1cc3406f" providerId="LiveId" clId="{38A678B5-9C3E-4A5E-901C-29D0E84635C4}" dt="2023-02-04T18:03:15.232" v="1087" actId="20577"/>
        <pc:sldMkLst>
          <pc:docMk/>
          <pc:sldMk cId="1821392715" sldId="278"/>
        </pc:sldMkLst>
        <pc:spChg chg="mod">
          <ac:chgData name="NESTOR JULIO HERNANDEZ BOCKER" userId="a413b3be1cc3406f" providerId="LiveId" clId="{38A678B5-9C3E-4A5E-901C-29D0E84635C4}" dt="2023-02-04T18:00:27.603" v="1072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57:45.603" v="1057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38A678B5-9C3E-4A5E-901C-29D0E84635C4}" dt="2023-02-04T17:58:29.835" v="1061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38A678B5-9C3E-4A5E-901C-29D0E84635C4}" dt="2023-02-04T18:03:15.232" v="1087" actId="20577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38A678B5-9C3E-4A5E-901C-29D0E84635C4}" dt="2023-02-04T17:58:40.677" v="1064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38A678B5-9C3E-4A5E-901C-29D0E84635C4}" dt="2023-02-04T17:59:24.361" v="1065"/>
          <ac:graphicFrameMkLst>
            <pc:docMk/>
            <pc:sldMk cId="1821392715" sldId="278"/>
            <ac:graphicFrameMk id="16" creationId="{026CB053-2701-4647-AEC8-B2BA020B30C9}"/>
          </ac:graphicFrameMkLst>
        </pc:graphicFrameChg>
      </pc:sldChg>
      <pc:sldChg chg="modSp mod ord">
        <pc:chgData name="NESTOR JULIO HERNANDEZ BOCKER" userId="a413b3be1cc3406f" providerId="LiveId" clId="{38A678B5-9C3E-4A5E-901C-29D0E84635C4}" dt="2023-02-04T18:00:58.611" v="1075" actId="255"/>
        <pc:sldMkLst>
          <pc:docMk/>
          <pc:sldMk cId="124870672" sldId="279"/>
        </pc:sldMkLst>
        <pc:spChg chg="mod">
          <ac:chgData name="NESTOR JULIO HERNANDEZ BOCKER" userId="a413b3be1cc3406f" providerId="LiveId" clId="{38A678B5-9C3E-4A5E-901C-29D0E84635C4}" dt="2023-02-04T18:00:00.957" v="1067" actId="20577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59:57.724" v="1066" actId="20577"/>
          <ac:spMkLst>
            <pc:docMk/>
            <pc:sldMk cId="124870672" sldId="279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38A678B5-9C3E-4A5E-901C-29D0E84635C4}" dt="2023-02-04T18:00:58.611" v="1075" actId="255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del ord">
        <pc:chgData name="NESTOR JULIO HERNANDEZ BOCKER" userId="a413b3be1cc3406f" providerId="LiveId" clId="{38A678B5-9C3E-4A5E-901C-29D0E84635C4}" dt="2023-02-02T23:23:25" v="10" actId="47"/>
        <pc:sldMkLst>
          <pc:docMk/>
          <pc:sldMk cId="1347876608" sldId="284"/>
        </pc:sldMkLst>
      </pc:sldChg>
      <pc:sldChg chg="modSp mod ord">
        <pc:chgData name="NESTOR JULIO HERNANDEZ BOCKER" userId="a413b3be1cc3406f" providerId="LiveId" clId="{38A678B5-9C3E-4A5E-901C-29D0E84635C4}" dt="2023-02-04T18:02:08.008" v="1083" actId="20577"/>
        <pc:sldMkLst>
          <pc:docMk/>
          <pc:sldMk cId="375185369" sldId="285"/>
        </pc:sldMkLst>
        <pc:spChg chg="mod">
          <ac:chgData name="NESTOR JULIO HERNANDEZ BOCKER" userId="a413b3be1cc3406f" providerId="LiveId" clId="{38A678B5-9C3E-4A5E-901C-29D0E84635C4}" dt="2023-02-04T18:02:03.686" v="1082" actId="20577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8:02:08.008" v="1083" actId="20577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38A678B5-9C3E-4A5E-901C-29D0E84635C4}" dt="2023-02-04T18:01:27.948" v="1078" actId="6549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mod">
        <pc:chgData name="NESTOR JULIO HERNANDEZ BOCKER" userId="a413b3be1cc3406f" providerId="LiveId" clId="{38A678B5-9C3E-4A5E-901C-29D0E84635C4}" dt="2023-02-04T18:59:11.751" v="1199" actId="20577"/>
        <pc:sldMkLst>
          <pc:docMk/>
          <pc:sldMk cId="2642456199" sldId="286"/>
        </pc:sldMkLst>
        <pc:spChg chg="mod">
          <ac:chgData name="NESTOR JULIO HERNANDEZ BOCKER" userId="a413b3be1cc3406f" providerId="LiveId" clId="{38A678B5-9C3E-4A5E-901C-29D0E84635C4}" dt="2023-02-04T18:07:01.113" v="1125" actId="20577"/>
          <ac:spMkLst>
            <pc:docMk/>
            <pc:sldMk cId="2642456199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38A678B5-9C3E-4A5E-901C-29D0E84635C4}" dt="2023-02-04T18:04:50.224" v="1106" actId="20577"/>
          <ac:spMkLst>
            <pc:docMk/>
            <pc:sldMk cId="2642456199" sldId="286"/>
            <ac:spMk id="14" creationId="{9ABF120D-045D-F412-88C6-90A663DC68FC}"/>
          </ac:spMkLst>
        </pc:spChg>
        <pc:graphicFrameChg chg="mod modGraphic">
          <ac:chgData name="NESTOR JULIO HERNANDEZ BOCKER" userId="a413b3be1cc3406f" providerId="LiveId" clId="{38A678B5-9C3E-4A5E-901C-29D0E84635C4}" dt="2023-02-04T18:59:11.751" v="1199" actId="20577"/>
          <ac:graphicFrameMkLst>
            <pc:docMk/>
            <pc:sldMk cId="2642456199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38A678B5-9C3E-4A5E-901C-29D0E84635C4}" dt="2023-02-03T20:29:41.862" v="851" actId="20577"/>
        <pc:sldMkLst>
          <pc:docMk/>
          <pc:sldMk cId="2365881875" sldId="292"/>
        </pc:sldMkLst>
        <pc:spChg chg="mod">
          <ac:chgData name="NESTOR JULIO HERNANDEZ BOCKER" userId="a413b3be1cc3406f" providerId="LiveId" clId="{38A678B5-9C3E-4A5E-901C-29D0E84635C4}" dt="2023-02-03T20:29:38.236" v="850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3T20:29:41.862" v="851" actId="20577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8A678B5-9C3E-4A5E-901C-29D0E84635C4}" dt="2023-02-04T18:09:15.841" v="1155" actId="20577"/>
        <pc:sldMkLst>
          <pc:docMk/>
          <pc:sldMk cId="2670663140" sldId="296"/>
        </pc:sldMkLst>
        <pc:spChg chg="mod">
          <ac:chgData name="NESTOR JULIO HERNANDEZ BOCKER" userId="a413b3be1cc3406f" providerId="LiveId" clId="{38A678B5-9C3E-4A5E-901C-29D0E84635C4}" dt="2023-02-04T18:09:15.841" v="1155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2T23:29:00.482" v="15"/>
          <ac:spMkLst>
            <pc:docMk/>
            <pc:sldMk cId="2670663140" sldId="296"/>
            <ac:spMk id="16" creationId="{32741C1C-2DE7-4637-8D8A-2B0511928FC0}"/>
          </ac:spMkLst>
        </pc:spChg>
        <pc:graphicFrameChg chg="add del mod">
          <ac:chgData name="NESTOR JULIO HERNANDEZ BOCKER" userId="a413b3be1cc3406f" providerId="LiveId" clId="{38A678B5-9C3E-4A5E-901C-29D0E84635C4}" dt="2023-02-03T19:53:32.082" v="180" actId="478"/>
          <ac:graphicFrameMkLst>
            <pc:docMk/>
            <pc:sldMk cId="2670663140" sldId="296"/>
            <ac:graphicFrameMk id="5" creationId="{EEBF10FC-493F-4639-89C4-99A60416EB6C}"/>
          </ac:graphicFrameMkLst>
        </pc:graphicFrameChg>
        <pc:graphicFrameChg chg="add del mod">
          <ac:chgData name="NESTOR JULIO HERNANDEZ BOCKER" userId="a413b3be1cc3406f" providerId="LiveId" clId="{38A678B5-9C3E-4A5E-901C-29D0E84635C4}" dt="2023-02-03T19:55:14.427" v="206" actId="478"/>
          <ac:graphicFrameMkLst>
            <pc:docMk/>
            <pc:sldMk cId="2670663140" sldId="296"/>
            <ac:graphicFrameMk id="6" creationId="{98BC88A2-EFAF-4DA0-B9D3-97D2FE2989F3}"/>
          </ac:graphicFrameMkLst>
        </pc:graphicFrameChg>
        <pc:graphicFrameChg chg="add del mod">
          <ac:chgData name="NESTOR JULIO HERNANDEZ BOCKER" userId="a413b3be1cc3406f" providerId="LiveId" clId="{38A678B5-9C3E-4A5E-901C-29D0E84635C4}" dt="2023-02-03T19:54:09.043" v="187" actId="478"/>
          <ac:graphicFrameMkLst>
            <pc:docMk/>
            <pc:sldMk cId="2670663140" sldId="296"/>
            <ac:graphicFrameMk id="8" creationId="{EEBF10FC-493F-4639-89C4-99A60416EB6C}"/>
          </ac:graphicFrameMkLst>
        </pc:graphicFrameChg>
        <pc:graphicFrameChg chg="add mod">
          <ac:chgData name="NESTOR JULIO HERNANDEZ BOCKER" userId="a413b3be1cc3406f" providerId="LiveId" clId="{38A678B5-9C3E-4A5E-901C-29D0E84635C4}" dt="2023-02-04T18:08:34.751" v="1138"/>
          <ac:graphicFrameMkLst>
            <pc:docMk/>
            <pc:sldMk cId="2670663140" sldId="296"/>
            <ac:graphicFrameMk id="10" creationId="{EEBF10FC-493F-4639-89C4-99A60416EB6C}"/>
          </ac:graphicFrameMkLst>
        </pc:graphicFrameChg>
        <pc:graphicFrameChg chg="del">
          <ac:chgData name="NESTOR JULIO HERNANDEZ BOCKER" userId="a413b3be1cc3406f" providerId="LiveId" clId="{38A678B5-9C3E-4A5E-901C-29D0E84635C4}" dt="2023-02-03T19:43:41.948" v="86" actId="478"/>
          <ac:graphicFrameMkLst>
            <pc:docMk/>
            <pc:sldMk cId="2670663140" sldId="296"/>
            <ac:graphicFrameMk id="11" creationId="{EEBF10FC-493F-4639-89C4-99A60416EB6C}"/>
          </ac:graphicFrameMkLst>
        </pc:graphicFrameChg>
        <pc:graphicFrameChg chg="del">
          <ac:chgData name="NESTOR JULIO HERNANDEZ BOCKER" userId="a413b3be1cc3406f" providerId="LiveId" clId="{38A678B5-9C3E-4A5E-901C-29D0E84635C4}" dt="2023-02-03T19:44:53.258" v="90" actId="478"/>
          <ac:graphicFrameMkLst>
            <pc:docMk/>
            <pc:sldMk cId="2670663140" sldId="296"/>
            <ac:graphicFrameMk id="12" creationId="{98BC88A2-EFAF-4DA0-B9D3-97D2FE2989F3}"/>
          </ac:graphicFrameMkLst>
        </pc:graphicFrameChg>
        <pc:graphicFrameChg chg="add mod">
          <ac:chgData name="NESTOR JULIO HERNANDEZ BOCKER" userId="a413b3be1cc3406f" providerId="LiveId" clId="{38A678B5-9C3E-4A5E-901C-29D0E84635C4}" dt="2023-02-03T19:56:26.142" v="289" actId="1035"/>
          <ac:graphicFrameMkLst>
            <pc:docMk/>
            <pc:sldMk cId="2670663140" sldId="296"/>
            <ac:graphicFrameMk id="13" creationId="{98BC88A2-EFAF-4DA0-B9D3-97D2FE2989F3}"/>
          </ac:graphicFrameMkLst>
        </pc:graphicFrameChg>
      </pc:sldChg>
      <pc:sldChg chg="addSp delSp modSp mod">
        <pc:chgData name="NESTOR JULIO HERNANDEZ BOCKER" userId="a413b3be1cc3406f" providerId="LiveId" clId="{38A678B5-9C3E-4A5E-901C-29D0E84635C4}" dt="2023-02-03T20:29:07.433" v="849" actId="1076"/>
        <pc:sldMkLst>
          <pc:docMk/>
          <pc:sldMk cId="905729610" sldId="665"/>
        </pc:sldMkLst>
        <pc:spChg chg="del mod">
          <ac:chgData name="NESTOR JULIO HERNANDEZ BOCKER" userId="a413b3be1cc3406f" providerId="LiveId" clId="{38A678B5-9C3E-4A5E-901C-29D0E84635C4}" dt="2023-02-03T20:24:03.325" v="559" actId="478"/>
          <ac:spMkLst>
            <pc:docMk/>
            <pc:sldMk cId="905729610" sldId="665"/>
            <ac:spMk id="2" creationId="{8ACFA9CA-69B1-E637-329C-4FA2DE7E15D9}"/>
          </ac:spMkLst>
        </pc:spChg>
        <pc:spChg chg="mod">
          <ac:chgData name="NESTOR JULIO HERNANDEZ BOCKER" userId="a413b3be1cc3406f" providerId="LiveId" clId="{38A678B5-9C3E-4A5E-901C-29D0E84635C4}" dt="2023-02-03T20:29:07.433" v="849" actId="1076"/>
          <ac:spMkLst>
            <pc:docMk/>
            <pc:sldMk cId="905729610" sldId="665"/>
            <ac:spMk id="3" creationId="{24E0F29F-E9D9-A4DF-46A2-8640D3D230B6}"/>
          </ac:spMkLst>
        </pc:spChg>
        <pc:spChg chg="mod">
          <ac:chgData name="NESTOR JULIO HERNANDEZ BOCKER" userId="a413b3be1cc3406f" providerId="LiveId" clId="{38A678B5-9C3E-4A5E-901C-29D0E84635C4}" dt="2023-02-02T23:29:11.120" v="16"/>
          <ac:spMkLst>
            <pc:docMk/>
            <pc:sldMk cId="905729610" sldId="665"/>
            <ac:spMk id="7" creationId="{00000000-0000-0000-0000-000000000000}"/>
          </ac:spMkLst>
        </pc:spChg>
        <pc:spChg chg="del mod">
          <ac:chgData name="NESTOR JULIO HERNANDEZ BOCKER" userId="a413b3be1cc3406f" providerId="LiveId" clId="{38A678B5-9C3E-4A5E-901C-29D0E84635C4}" dt="2023-02-03T20:24:04.910" v="560" actId="478"/>
          <ac:spMkLst>
            <pc:docMk/>
            <pc:sldMk cId="905729610" sldId="665"/>
            <ac:spMk id="10" creationId="{A1EBE62B-6E44-9359-E238-E8B53D9BBCB3}"/>
          </ac:spMkLst>
        </pc:spChg>
        <pc:spChg chg="mod">
          <ac:chgData name="NESTOR JULIO HERNANDEZ BOCKER" userId="a413b3be1cc3406f" providerId="LiveId" clId="{38A678B5-9C3E-4A5E-901C-29D0E84635C4}" dt="2023-02-03T20:28:47.427" v="846" actId="1036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38A678B5-9C3E-4A5E-901C-29D0E84635C4}" dt="2023-02-03T20:28:47.427" v="846" actId="1036"/>
          <ac:spMkLst>
            <pc:docMk/>
            <pc:sldMk cId="905729610" sldId="665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38A678B5-9C3E-4A5E-901C-29D0E84635C4}" dt="2023-02-03T20:11:48.412" v="302" actId="478"/>
          <ac:graphicFrameMkLst>
            <pc:docMk/>
            <pc:sldMk cId="905729610" sldId="665"/>
            <ac:graphicFrameMk id="9" creationId="{5B4885FD-5B3B-432F-A47E-1DAF8D024416}"/>
          </ac:graphicFrameMkLst>
        </pc:graphicFrameChg>
        <pc:graphicFrameChg chg="del">
          <ac:chgData name="NESTOR JULIO HERNANDEZ BOCKER" userId="a413b3be1cc3406f" providerId="LiveId" clId="{38A678B5-9C3E-4A5E-901C-29D0E84635C4}" dt="2023-02-03T20:22:27.266" v="467" actId="478"/>
          <ac:graphicFrameMkLst>
            <pc:docMk/>
            <pc:sldMk cId="905729610" sldId="665"/>
            <ac:graphicFrameMk id="11" creationId="{96103C67-1968-48EC-B98E-9956D5E0DF80}"/>
          </ac:graphicFrameMkLst>
        </pc:graphicFrameChg>
        <pc:graphicFrameChg chg="add del mod">
          <ac:chgData name="NESTOR JULIO HERNANDEZ BOCKER" userId="a413b3be1cc3406f" providerId="LiveId" clId="{38A678B5-9C3E-4A5E-901C-29D0E84635C4}" dt="2023-02-03T20:21:27.908" v="316" actId="478"/>
          <ac:graphicFrameMkLst>
            <pc:docMk/>
            <pc:sldMk cId="905729610" sldId="665"/>
            <ac:graphicFrameMk id="12" creationId="{5B4885FD-5B3B-432F-A47E-1DAF8D024416}"/>
          </ac:graphicFrameMkLst>
        </pc:graphicFrameChg>
        <pc:graphicFrameChg chg="add mod">
          <ac:chgData name="NESTOR JULIO HERNANDEZ BOCKER" userId="a413b3be1cc3406f" providerId="LiveId" clId="{38A678B5-9C3E-4A5E-901C-29D0E84635C4}" dt="2023-02-03T20:29:00.874" v="847" actId="207"/>
          <ac:graphicFrameMkLst>
            <pc:docMk/>
            <pc:sldMk cId="905729610" sldId="665"/>
            <ac:graphicFrameMk id="13" creationId="{5B4885FD-5B3B-432F-A47E-1DAF8D024416}"/>
          </ac:graphicFrameMkLst>
        </pc:graphicFrameChg>
        <pc:graphicFrameChg chg="add mod ord">
          <ac:chgData name="NESTOR JULIO HERNANDEZ BOCKER" userId="a413b3be1cc3406f" providerId="LiveId" clId="{38A678B5-9C3E-4A5E-901C-29D0E84635C4}" dt="2023-02-03T20:29:06.105" v="848" actId="207"/>
          <ac:graphicFrameMkLst>
            <pc:docMk/>
            <pc:sldMk cId="905729610" sldId="665"/>
            <ac:graphicFrameMk id="14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38A678B5-9C3E-4A5E-901C-29D0E84635C4}" dt="2023-02-04T18:28:29.188" v="1170"/>
        <pc:sldMkLst>
          <pc:docMk/>
          <pc:sldMk cId="2099275270" sldId="667"/>
        </pc:sldMkLst>
        <pc:spChg chg="mod">
          <ac:chgData name="NESTOR JULIO HERNANDEZ BOCKER" userId="a413b3be1cc3406f" providerId="LiveId" clId="{38A678B5-9C3E-4A5E-901C-29D0E84635C4}" dt="2023-02-02T23:36:17.223" v="50" actId="1076"/>
          <ac:spMkLst>
            <pc:docMk/>
            <pc:sldMk cId="2099275270" sldId="667"/>
            <ac:spMk id="2" creationId="{3997F544-CDDB-4590-8924-56EF113A175C}"/>
          </ac:spMkLst>
        </pc:spChg>
        <pc:spChg chg="add del mod topLvl">
          <ac:chgData name="NESTOR JULIO HERNANDEZ BOCKER" userId="a413b3be1cc3406f" providerId="LiveId" clId="{38A678B5-9C3E-4A5E-901C-29D0E84635C4}" dt="2023-02-04T17:16:06.423" v="943" actId="478"/>
          <ac:spMkLst>
            <pc:docMk/>
            <pc:sldMk cId="2099275270" sldId="667"/>
            <ac:spMk id="6" creationId="{00000000-0008-0000-0000-000006000000}"/>
          </ac:spMkLst>
        </pc:spChg>
        <pc:spChg chg="add mod">
          <ac:chgData name="NESTOR JULIO HERNANDEZ BOCKER" userId="a413b3be1cc3406f" providerId="LiveId" clId="{38A678B5-9C3E-4A5E-901C-29D0E84635C4}" dt="2023-02-04T17:15:24.923" v="929"/>
          <ac:spMkLst>
            <pc:docMk/>
            <pc:sldMk cId="2099275270" sldId="667"/>
            <ac:spMk id="9" creationId="{00000000-0008-0000-0000-000006000000}"/>
          </ac:spMkLst>
        </pc:spChg>
        <pc:spChg chg="add mod">
          <ac:chgData name="NESTOR JULIO HERNANDEZ BOCKER" userId="a413b3be1cc3406f" providerId="LiveId" clId="{38A678B5-9C3E-4A5E-901C-29D0E84635C4}" dt="2023-02-04T17:16:01.376" v="942" actId="1038"/>
          <ac:spMkLst>
            <pc:docMk/>
            <pc:sldMk cId="2099275270" sldId="667"/>
            <ac:spMk id="10" creationId="{C25A8111-C9BB-2E51-F115-6F3CEB12E778}"/>
          </ac:spMkLst>
        </pc:spChg>
        <pc:spChg chg="add mod">
          <ac:chgData name="NESTOR JULIO HERNANDEZ BOCKER" userId="a413b3be1cc3406f" providerId="LiveId" clId="{38A678B5-9C3E-4A5E-901C-29D0E84635C4}" dt="2023-02-04T17:16:11.673" v="944"/>
          <ac:spMkLst>
            <pc:docMk/>
            <pc:sldMk cId="2099275270" sldId="667"/>
            <ac:spMk id="13" creationId="{00000000-0008-0000-0000-000006000000}"/>
          </ac:spMkLst>
        </pc:spChg>
        <pc:spChg chg="mod">
          <ac:chgData name="NESTOR JULIO HERNANDEZ BOCKER" userId="a413b3be1cc3406f" providerId="LiveId" clId="{38A678B5-9C3E-4A5E-901C-29D0E84635C4}" dt="2023-02-04T17:23:23.279" v="1013" actId="20577"/>
          <ac:spMkLst>
            <pc:docMk/>
            <pc:sldMk cId="2099275270" sldId="667"/>
            <ac:spMk id="20" creationId="{00000000-0000-0000-0000-000000000000}"/>
          </ac:spMkLst>
        </pc:spChg>
        <pc:grpChg chg="add del">
          <ac:chgData name="NESTOR JULIO HERNANDEZ BOCKER" userId="a413b3be1cc3406f" providerId="LiveId" clId="{38A678B5-9C3E-4A5E-901C-29D0E84635C4}" dt="2023-02-04T17:15:34.500" v="935" actId="478"/>
          <ac:grpSpMkLst>
            <pc:docMk/>
            <pc:sldMk cId="2099275270" sldId="667"/>
            <ac:grpSpMk id="3" creationId="{00000000-0008-0000-0000-000003000000}"/>
          </ac:grpSpMkLst>
        </pc:grpChg>
        <pc:grpChg chg="add mod">
          <ac:chgData name="NESTOR JULIO HERNANDEZ BOCKER" userId="a413b3be1cc3406f" providerId="LiveId" clId="{38A678B5-9C3E-4A5E-901C-29D0E84635C4}" dt="2023-02-04T17:15:24.923" v="929"/>
          <ac:grpSpMkLst>
            <pc:docMk/>
            <pc:sldMk cId="2099275270" sldId="667"/>
            <ac:grpSpMk id="4" creationId="{00000000-0008-0000-0000-000003000000}"/>
          </ac:grpSpMkLst>
        </pc:grpChg>
        <pc:grpChg chg="add del mod">
          <ac:chgData name="NESTOR JULIO HERNANDEZ BOCKER" userId="a413b3be1cc3406f" providerId="LiveId" clId="{38A678B5-9C3E-4A5E-901C-29D0E84635C4}" dt="2023-02-04T18:28:25.123" v="1169" actId="478"/>
          <ac:grpSpMkLst>
            <pc:docMk/>
            <pc:sldMk cId="2099275270" sldId="667"/>
            <ac:grpSpMk id="11" creationId="{00000000-0008-0000-0000-000003000000}"/>
          </ac:grpSpMkLst>
        </pc:grpChg>
        <pc:graphicFrameChg chg="add del mod topLvl">
          <ac:chgData name="NESTOR JULIO HERNANDEZ BOCKER" userId="a413b3be1cc3406f" providerId="LiveId" clId="{38A678B5-9C3E-4A5E-901C-29D0E84635C4}" dt="2023-02-04T17:15:34.500" v="935" actId="478"/>
          <ac:graphicFrameMkLst>
            <pc:docMk/>
            <pc:sldMk cId="2099275270" sldId="667"/>
            <ac:graphicFrameMk id="5" creationId="{00000000-0008-0000-0000-000005000000}"/>
          </ac:graphicFrameMkLst>
        </pc:graphicFrameChg>
        <pc:graphicFrameChg chg="add mod">
          <ac:chgData name="NESTOR JULIO HERNANDEZ BOCKER" userId="a413b3be1cc3406f" providerId="LiveId" clId="{38A678B5-9C3E-4A5E-901C-29D0E84635C4}" dt="2023-02-04T17:15:24.923" v="929"/>
          <ac:graphicFrameMkLst>
            <pc:docMk/>
            <pc:sldMk cId="2099275270" sldId="667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38A678B5-9C3E-4A5E-901C-29D0E84635C4}" dt="2023-02-04T18:28:29.188" v="1170"/>
          <ac:graphicFrameMkLst>
            <pc:docMk/>
            <pc:sldMk cId="2099275270" sldId="667"/>
            <ac:graphicFrameMk id="12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38A678B5-9C3E-4A5E-901C-29D0E84635C4}" dt="2023-02-04T18:25:22.664" v="1163" actId="170"/>
        <pc:sldMkLst>
          <pc:docMk/>
          <pc:sldMk cId="1180092406" sldId="668"/>
        </pc:sldMkLst>
        <pc:graphicFrameChg chg="mod ord">
          <ac:chgData name="NESTOR JULIO HERNANDEZ BOCKER" userId="a413b3be1cc3406f" providerId="LiveId" clId="{38A678B5-9C3E-4A5E-901C-29D0E84635C4}" dt="2023-02-04T18:25:22.664" v="1163" actId="170"/>
          <ac:graphicFrameMkLst>
            <pc:docMk/>
            <pc:sldMk cId="1180092406" sldId="668"/>
            <ac:graphicFrameMk id="34" creationId="{8ACFE0BC-1C01-55C3-F172-27A6F8DAEF54}"/>
          </ac:graphicFrameMkLst>
        </pc:graphicFrameChg>
      </pc:sldChg>
      <pc:sldChg chg="modSp mod modNotes modNotesTx">
        <pc:chgData name="NESTOR JULIO HERNANDEZ BOCKER" userId="a413b3be1cc3406f" providerId="LiveId" clId="{38A678B5-9C3E-4A5E-901C-29D0E84635C4}" dt="2023-02-04T18:39:38.416" v="1194" actId="6549"/>
        <pc:sldMkLst>
          <pc:docMk/>
          <pc:sldMk cId="1495741939" sldId="669"/>
        </pc:sldMkLst>
        <pc:spChg chg="mod">
          <ac:chgData name="NESTOR JULIO HERNANDEZ BOCKER" userId="a413b3be1cc3406f" providerId="LiveId" clId="{38A678B5-9C3E-4A5E-901C-29D0E84635C4}" dt="2023-02-04T18:30:02.853" v="1172" actId="20577"/>
          <ac:spMkLst>
            <pc:docMk/>
            <pc:sldMk cId="1495741939" sldId="669"/>
            <ac:spMk id="7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4T18:30:46.301" v="1190" actId="1037"/>
          <ac:spMkLst>
            <pc:docMk/>
            <pc:sldMk cId="1495741939" sldId="669"/>
            <ac:spMk id="35" creationId="{1FB2FB3A-B76B-9F6B-F7B9-2602F1E4AF02}"/>
          </ac:spMkLst>
        </pc:spChg>
        <pc:spChg chg="mod">
          <ac:chgData name="NESTOR JULIO HERNANDEZ BOCKER" userId="a413b3be1cc3406f" providerId="LiveId" clId="{38A678B5-9C3E-4A5E-901C-29D0E84635C4}" dt="2023-02-03T18:16:34.468" v="83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38A678B5-9C3E-4A5E-901C-29D0E84635C4}" dt="2023-02-03T18:14:09.916" v="54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">
        <pc:chgData name="NESTOR JULIO HERNANDEZ BOCKER" userId="a413b3be1cc3406f" providerId="LiveId" clId="{38A678B5-9C3E-4A5E-901C-29D0E84635C4}" dt="2023-02-04T17:54:55.322" v="1046" actId="27918"/>
        <pc:sldMkLst>
          <pc:docMk/>
          <pc:sldMk cId="594653449" sldId="6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2.84</c:v>
                </c:pt>
                <c:pt idx="1">
                  <c:v>10.220000000000001</c:v>
                </c:pt>
                <c:pt idx="2">
                  <c:v>25.37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44C-8137-C8E3EA38F0AF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0.91</c:v>
                </c:pt>
                <c:pt idx="1">
                  <c:v>5.04</c:v>
                </c:pt>
                <c:pt idx="2">
                  <c:v>21.81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44C-8137-C8E3EA38F0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rgbClr val="395F9B"/>
                </a:solidFill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395F9B"/>
                    </a:solidFill>
                  </a:defRPr>
                </a:pPr>
                <a:r>
                  <a:rPr lang="es-CO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95F9B"/>
                </a:solidFill>
              </a:defRPr>
            </a:pPr>
            <a:endParaRPr lang="es-CO"/>
          </a:p>
        </c:txPr>
        <c:crossAx val="50683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0.13753402366863907"/>
          <c:y val="2.3599745151994977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A7-4621-82F9-36A322490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Marzo-2019</c:v>
                </c:pt>
                <c:pt idx="1">
                  <c:v>Abril-2019</c:v>
                </c:pt>
                <c:pt idx="2">
                  <c:v>Mayo-2019</c:v>
                </c:pt>
                <c:pt idx="3">
                  <c:v>Junio-2019</c:v>
                </c:pt>
                <c:pt idx="4">
                  <c:v>Julio-2019</c:v>
                </c:pt>
                <c:pt idx="5">
                  <c:v>Agosto-2019</c:v>
                </c:pt>
                <c:pt idx="6">
                  <c:v>Septiembre-2019</c:v>
                </c:pt>
                <c:pt idx="7">
                  <c:v>Octubre-2019</c:v>
                </c:pt>
                <c:pt idx="8">
                  <c:v>Noviembre-2019</c:v>
                </c:pt>
                <c:pt idx="9">
                  <c:v>Diciembre-2019</c:v>
                </c:pt>
                <c:pt idx="10">
                  <c:v>Enero-2020</c:v>
                </c:pt>
                <c:pt idx="11">
                  <c:v>Febrero-2020</c:v>
                </c:pt>
                <c:pt idx="12">
                  <c:v>Marzo-2020</c:v>
                </c:pt>
                <c:pt idx="13">
                  <c:v>Abril-2020</c:v>
                </c:pt>
                <c:pt idx="14">
                  <c:v>Mayo-2020</c:v>
                </c:pt>
                <c:pt idx="15">
                  <c:v>Junio-2020</c:v>
                </c:pt>
                <c:pt idx="16">
                  <c:v>Julio-2020</c:v>
                </c:pt>
                <c:pt idx="17">
                  <c:v>Agosto-2020</c:v>
                </c:pt>
                <c:pt idx="18">
                  <c:v>Septiembre-2020</c:v>
                </c:pt>
                <c:pt idx="19">
                  <c:v>Octubre-2020</c:v>
                </c:pt>
                <c:pt idx="20">
                  <c:v>Noviembre-2020</c:v>
                </c:pt>
                <c:pt idx="21">
                  <c:v>Diciembre-2020</c:v>
                </c:pt>
                <c:pt idx="22">
                  <c:v>Enero-2021</c:v>
                </c:pt>
                <c:pt idx="23">
                  <c:v>Febrero-2021</c:v>
                </c:pt>
                <c:pt idx="24">
                  <c:v>Marzo-2021</c:v>
                </c:pt>
                <c:pt idx="25">
                  <c:v>Abril-2021</c:v>
                </c:pt>
                <c:pt idx="26">
                  <c:v>Mayo-2021</c:v>
                </c:pt>
                <c:pt idx="27">
                  <c:v>Junio-2021</c:v>
                </c:pt>
                <c:pt idx="28">
                  <c:v>Julio-2021</c:v>
                </c:pt>
                <c:pt idx="29">
                  <c:v>Agosto-2021</c:v>
                </c:pt>
                <c:pt idx="30">
                  <c:v>Septiembre-2021</c:v>
                </c:pt>
                <c:pt idx="31">
                  <c:v>Octubre-2021</c:v>
                </c:pt>
                <c:pt idx="32">
                  <c:v>Noviembre-2021</c:v>
                </c:pt>
                <c:pt idx="33">
                  <c:v>Diciembre-2021</c:v>
                </c:pt>
                <c:pt idx="34">
                  <c:v>Enero-2022</c:v>
                </c:pt>
                <c:pt idx="35">
                  <c:v>Febrero-2022</c:v>
                </c:pt>
                <c:pt idx="36">
                  <c:v>Marzo-2022</c:v>
                </c:pt>
                <c:pt idx="37">
                  <c:v>Abril-2022</c:v>
                </c:pt>
                <c:pt idx="38">
                  <c:v>Mayo-2022</c:v>
                </c:pt>
                <c:pt idx="39">
                  <c:v>Junio-2022</c:v>
                </c:pt>
                <c:pt idx="40">
                  <c:v>Julio-2022</c:v>
                </c:pt>
                <c:pt idx="41">
                  <c:v>Agosto-2022</c:v>
                </c:pt>
                <c:pt idx="42">
                  <c:v>Septiembre-2022</c:v>
                </c:pt>
                <c:pt idx="43">
                  <c:v>Octubre-2022</c:v>
                </c:pt>
                <c:pt idx="44">
                  <c:v>Noviembre-2022</c:v>
                </c:pt>
                <c:pt idx="45">
                  <c:v>Diciembre-2022</c:v>
                </c:pt>
                <c:pt idx="46">
                  <c:v>Enero-2023</c:v>
                </c:pt>
                <c:pt idx="47">
                  <c:v>Febrero-2023</c:v>
                </c:pt>
                <c:pt idx="48">
                  <c:v>Marzo-2023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1.4540211640211567</c:v>
                </c:pt>
                <c:pt idx="1">
                  <c:v>1.61762711864408</c:v>
                </c:pt>
                <c:pt idx="2">
                  <c:v>1.6582484426530044</c:v>
                </c:pt>
                <c:pt idx="3">
                  <c:v>1.4697885726827167</c:v>
                </c:pt>
                <c:pt idx="4">
                  <c:v>1.7855408970976328</c:v>
                </c:pt>
                <c:pt idx="5">
                  <c:v>1.773273752838648</c:v>
                </c:pt>
                <c:pt idx="6">
                  <c:v>3.6155192378160876</c:v>
                </c:pt>
                <c:pt idx="7">
                  <c:v>4.5053391074574307</c:v>
                </c:pt>
                <c:pt idx="8">
                  <c:v>5.1408647775656959</c:v>
                </c:pt>
                <c:pt idx="9">
                  <c:v>5.3832860000000267</c:v>
                </c:pt>
                <c:pt idx="10">
                  <c:v>5.2804295942720785</c:v>
                </c:pt>
                <c:pt idx="11">
                  <c:v>6.1078557950144017</c:v>
                </c:pt>
                <c:pt idx="12">
                  <c:v>7.046979865771803</c:v>
                </c:pt>
                <c:pt idx="13">
                  <c:v>7.9299488390397528</c:v>
                </c:pt>
                <c:pt idx="14">
                  <c:v>8.3398821218074772</c:v>
                </c:pt>
                <c:pt idx="15">
                  <c:v>8.3505255919048977</c:v>
                </c:pt>
                <c:pt idx="16">
                  <c:v>8.3889324960753555</c:v>
                </c:pt>
                <c:pt idx="17">
                  <c:v>8.5719890153001188</c:v>
                </c:pt>
                <c:pt idx="18">
                  <c:v>6.6692367000771071</c:v>
                </c:pt>
                <c:pt idx="19">
                  <c:v>6.0388553928605546</c:v>
                </c:pt>
                <c:pt idx="20">
                  <c:v>5.5275425744458317</c:v>
                </c:pt>
                <c:pt idx="21">
                  <c:v>5.253882479997813</c:v>
                </c:pt>
                <c:pt idx="22">
                  <c:v>5.487862472844057</c:v>
                </c:pt>
                <c:pt idx="23">
                  <c:v>4.3335829277424125</c:v>
                </c:pt>
                <c:pt idx="24">
                  <c:v>3.0333763599483774</c:v>
                </c:pt>
                <c:pt idx="25">
                  <c:v>2.2971741112123993</c:v>
                </c:pt>
                <c:pt idx="26">
                  <c:v>2.38462235923474</c:v>
                </c:pt>
                <c:pt idx="27">
                  <c:v>3.1915858192039082</c:v>
                </c:pt>
                <c:pt idx="28">
                  <c:v>3.385534534262689</c:v>
                </c:pt>
                <c:pt idx="29">
                  <c:v>3.6766034327010004</c:v>
                </c:pt>
                <c:pt idx="30">
                  <c:v>5.0144560896277568</c:v>
                </c:pt>
                <c:pt idx="31">
                  <c:v>6.9404332129963819</c:v>
                </c:pt>
                <c:pt idx="32">
                  <c:v>10.223584565452583</c:v>
                </c:pt>
                <c:pt idx="33">
                  <c:v>12.783988460151448</c:v>
                </c:pt>
                <c:pt idx="34">
                  <c:v>16.780085959885355</c:v>
                </c:pt>
                <c:pt idx="35">
                  <c:v>22.64</c:v>
                </c:pt>
                <c:pt idx="36">
                  <c:v>26.41</c:v>
                </c:pt>
                <c:pt idx="37">
                  <c:v>32.119999999999997</c:v>
                </c:pt>
                <c:pt idx="38">
                  <c:v>35.9</c:v>
                </c:pt>
                <c:pt idx="39">
                  <c:v>37.72</c:v>
                </c:pt>
                <c:pt idx="40">
                  <c:v>38.15</c:v>
                </c:pt>
                <c:pt idx="41">
                  <c:v>38.01</c:v>
                </c:pt>
                <c:pt idx="42">
                  <c:v>36.770000000000003</c:v>
                </c:pt>
                <c:pt idx="43">
                  <c:v>35.49</c:v>
                </c:pt>
                <c:pt idx="44">
                  <c:v>34.65</c:v>
                </c:pt>
                <c:pt idx="45">
                  <c:v>36.65</c:v>
                </c:pt>
                <c:pt idx="46">
                  <c:v>35.979999999999997</c:v>
                </c:pt>
                <c:pt idx="47">
                  <c:v>34.549999999999997</c:v>
                </c:pt>
                <c:pt idx="48">
                  <c:v>32.659999999999997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CA7-4621-82F9-36A322490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Arroz</c:v>
            </c:pt>
          </c:strCache>
        </c:strRef>
      </c:tx>
      <c:layout>
        <c:manualLayout>
          <c:xMode val="edge"/>
          <c:yMode val="edge"/>
          <c:x val="0.12531640083360071"/>
          <c:y val="2.3599745151994971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929476109707625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7-4AD5-B4F2-1485F4F72EB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Marzo-2019</c:v>
                </c:pt>
                <c:pt idx="1">
                  <c:v>Abril-2019</c:v>
                </c:pt>
                <c:pt idx="2">
                  <c:v>Mayo-2019</c:v>
                </c:pt>
                <c:pt idx="3">
                  <c:v>Junio-2019</c:v>
                </c:pt>
                <c:pt idx="4">
                  <c:v>Julio-2019</c:v>
                </c:pt>
                <c:pt idx="5">
                  <c:v>Agosto-2019</c:v>
                </c:pt>
                <c:pt idx="6">
                  <c:v>Septiembre-2019</c:v>
                </c:pt>
                <c:pt idx="7">
                  <c:v>Octubre-2019</c:v>
                </c:pt>
                <c:pt idx="8">
                  <c:v>Noviembre-2019</c:v>
                </c:pt>
                <c:pt idx="9">
                  <c:v>Diciembre-2019</c:v>
                </c:pt>
                <c:pt idx="10">
                  <c:v>Enero-2020</c:v>
                </c:pt>
                <c:pt idx="11">
                  <c:v>Febrero-2020</c:v>
                </c:pt>
                <c:pt idx="12">
                  <c:v>Marzo-2020</c:v>
                </c:pt>
                <c:pt idx="13">
                  <c:v>Abril-2020</c:v>
                </c:pt>
                <c:pt idx="14">
                  <c:v>Mayo-2020</c:v>
                </c:pt>
                <c:pt idx="15">
                  <c:v>Junio-2020</c:v>
                </c:pt>
                <c:pt idx="16">
                  <c:v>Julio-2020</c:v>
                </c:pt>
                <c:pt idx="17">
                  <c:v>Agosto-2020</c:v>
                </c:pt>
                <c:pt idx="18">
                  <c:v>Septiembre-2020</c:v>
                </c:pt>
                <c:pt idx="19">
                  <c:v>Octubre-2020</c:v>
                </c:pt>
                <c:pt idx="20">
                  <c:v>Noviembre-2020</c:v>
                </c:pt>
                <c:pt idx="21">
                  <c:v>Diciembre-2020</c:v>
                </c:pt>
                <c:pt idx="22">
                  <c:v>Enero-2021</c:v>
                </c:pt>
                <c:pt idx="23">
                  <c:v>Febrero-2021</c:v>
                </c:pt>
                <c:pt idx="24">
                  <c:v>Marzo-2021</c:v>
                </c:pt>
                <c:pt idx="25">
                  <c:v>Abril-2021</c:v>
                </c:pt>
                <c:pt idx="26">
                  <c:v>Mayo-2021</c:v>
                </c:pt>
                <c:pt idx="27">
                  <c:v>Junio-2021</c:v>
                </c:pt>
                <c:pt idx="28">
                  <c:v>Julio-2021</c:v>
                </c:pt>
                <c:pt idx="29">
                  <c:v>Agosto-2021</c:v>
                </c:pt>
                <c:pt idx="30">
                  <c:v>Septiembre-2021</c:v>
                </c:pt>
                <c:pt idx="31">
                  <c:v>Octubre-2021</c:v>
                </c:pt>
                <c:pt idx="32">
                  <c:v>Noviembre-2021</c:v>
                </c:pt>
                <c:pt idx="33">
                  <c:v>Diciembre-2021</c:v>
                </c:pt>
                <c:pt idx="34">
                  <c:v>Enero-2022</c:v>
                </c:pt>
                <c:pt idx="35">
                  <c:v>Febrero-2022</c:v>
                </c:pt>
                <c:pt idx="36">
                  <c:v>Marzo-2022</c:v>
                </c:pt>
                <c:pt idx="37">
                  <c:v>Abril-2022</c:v>
                </c:pt>
                <c:pt idx="38">
                  <c:v>Mayo-2022</c:v>
                </c:pt>
                <c:pt idx="39">
                  <c:v>Junio-2022</c:v>
                </c:pt>
                <c:pt idx="40">
                  <c:v>Julio-2022</c:v>
                </c:pt>
                <c:pt idx="41">
                  <c:v>Agosto-2022</c:v>
                </c:pt>
                <c:pt idx="42">
                  <c:v>Septiembre-2022</c:v>
                </c:pt>
                <c:pt idx="43">
                  <c:v>Octubre-2022</c:v>
                </c:pt>
                <c:pt idx="44">
                  <c:v>Noviembre-2022</c:v>
                </c:pt>
                <c:pt idx="45">
                  <c:v>Diciembre-2022</c:v>
                </c:pt>
                <c:pt idx="46">
                  <c:v>Enero-2023</c:v>
                </c:pt>
                <c:pt idx="47">
                  <c:v>Febrero-2023</c:v>
                </c:pt>
                <c:pt idx="48">
                  <c:v>Marzo-2023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4.4966958400864314</c:v>
                </c:pt>
                <c:pt idx="1">
                  <c:v>3.0505193699446522</c:v>
                </c:pt>
                <c:pt idx="2">
                  <c:v>2.0869196896623947</c:v>
                </c:pt>
                <c:pt idx="3">
                  <c:v>2.2162580645161256</c:v>
                </c:pt>
                <c:pt idx="4">
                  <c:v>5.9519999999999982</c:v>
                </c:pt>
                <c:pt idx="5">
                  <c:v>8.3824338403833991</c:v>
                </c:pt>
                <c:pt idx="6">
                  <c:v>8.7461058798912035</c:v>
                </c:pt>
                <c:pt idx="7">
                  <c:v>8.8891034482758471</c:v>
                </c:pt>
                <c:pt idx="8">
                  <c:v>11.81711050534706</c:v>
                </c:pt>
                <c:pt idx="9">
                  <c:v>17.865840000000006</c:v>
                </c:pt>
                <c:pt idx="10">
                  <c:v>25.808055693684736</c:v>
                </c:pt>
                <c:pt idx="11">
                  <c:v>31.683461766449312</c:v>
                </c:pt>
                <c:pt idx="12">
                  <c:v>35.52176917760886</c:v>
                </c:pt>
                <c:pt idx="13">
                  <c:v>40.814515333793508</c:v>
                </c:pt>
                <c:pt idx="14">
                  <c:v>41.115905079427336</c:v>
                </c:pt>
                <c:pt idx="15">
                  <c:v>39.444012441679632</c:v>
                </c:pt>
                <c:pt idx="16">
                  <c:v>30.11065266316578</c:v>
                </c:pt>
                <c:pt idx="17">
                  <c:v>20.743460302891251</c:v>
                </c:pt>
                <c:pt idx="18">
                  <c:v>17.42605180966379</c:v>
                </c:pt>
                <c:pt idx="19">
                  <c:v>14.934945940993231</c:v>
                </c:pt>
                <c:pt idx="20">
                  <c:v>11.298119964189794</c:v>
                </c:pt>
                <c:pt idx="21">
                  <c:v>4.7462097584847385</c:v>
                </c:pt>
                <c:pt idx="22">
                  <c:v>-2.8695652173912976</c:v>
                </c:pt>
                <c:pt idx="23">
                  <c:v>-8.7403406106984676</c:v>
                </c:pt>
                <c:pt idx="24">
                  <c:v>-12.522765352954039</c:v>
                </c:pt>
                <c:pt idx="25">
                  <c:v>-16.47058823529413</c:v>
                </c:pt>
                <c:pt idx="26">
                  <c:v>-16.732680147314298</c:v>
                </c:pt>
                <c:pt idx="27">
                  <c:v>-16.576049072912312</c:v>
                </c:pt>
                <c:pt idx="28">
                  <c:v>-15.272072072072078</c:v>
                </c:pt>
                <c:pt idx="29">
                  <c:v>-13.014063093880651</c:v>
                </c:pt>
                <c:pt idx="30">
                  <c:v>-13.697879996870839</c:v>
                </c:pt>
                <c:pt idx="31">
                  <c:v>-15.290178571428569</c:v>
                </c:pt>
                <c:pt idx="32">
                  <c:v>-15.492277992277977</c:v>
                </c:pt>
                <c:pt idx="33">
                  <c:v>-14.385225984124403</c:v>
                </c:pt>
                <c:pt idx="34">
                  <c:v>-11.963864246764871</c:v>
                </c:pt>
                <c:pt idx="35">
                  <c:v>-7.29</c:v>
                </c:pt>
                <c:pt idx="36">
                  <c:v>0.54</c:v>
                </c:pt>
                <c:pt idx="37">
                  <c:v>8.9499999999999993</c:v>
                </c:pt>
                <c:pt idx="38">
                  <c:v>14.13</c:v>
                </c:pt>
                <c:pt idx="39">
                  <c:v>16.68</c:v>
                </c:pt>
                <c:pt idx="40">
                  <c:v>19.989999999999998</c:v>
                </c:pt>
                <c:pt idx="41">
                  <c:v>26.03</c:v>
                </c:pt>
                <c:pt idx="42">
                  <c:v>33.6</c:v>
                </c:pt>
                <c:pt idx="43">
                  <c:v>42.05</c:v>
                </c:pt>
                <c:pt idx="44">
                  <c:v>48.76</c:v>
                </c:pt>
                <c:pt idx="45">
                  <c:v>54.05</c:v>
                </c:pt>
                <c:pt idx="46">
                  <c:v>53.03</c:v>
                </c:pt>
                <c:pt idx="47">
                  <c:v>48.42</c:v>
                </c:pt>
                <c:pt idx="48">
                  <c:v>39.340000000000003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467-4AD5-B4F2-1485F4F72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8.7816063877689365E-2"/>
          <c:y val="2.7938310385056207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061-48A1-B54B-9F2C6E9D749F}"/>
              </c:ext>
            </c:extLst>
          </c:dPt>
          <c:dLbls>
            <c:dLbl>
              <c:idx val="4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1-48A1-B54B-9F2C6E9D749F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Marzo-2019</c:v>
                </c:pt>
                <c:pt idx="1">
                  <c:v>Abril-2019</c:v>
                </c:pt>
                <c:pt idx="2">
                  <c:v>Mayo-2019</c:v>
                </c:pt>
                <c:pt idx="3">
                  <c:v>Junio-2019</c:v>
                </c:pt>
                <c:pt idx="4">
                  <c:v>Julio-2019</c:v>
                </c:pt>
                <c:pt idx="5">
                  <c:v>Agosto-2019</c:v>
                </c:pt>
                <c:pt idx="6">
                  <c:v>Septiembre-2019</c:v>
                </c:pt>
                <c:pt idx="7">
                  <c:v>Octubre-2019</c:v>
                </c:pt>
                <c:pt idx="8">
                  <c:v>Noviembre-2019</c:v>
                </c:pt>
                <c:pt idx="9">
                  <c:v>Diciembre-2019</c:v>
                </c:pt>
                <c:pt idx="10">
                  <c:v>Enero-2020</c:v>
                </c:pt>
                <c:pt idx="11">
                  <c:v>Febrero-2020</c:v>
                </c:pt>
                <c:pt idx="12">
                  <c:v>Marzo-2020</c:v>
                </c:pt>
                <c:pt idx="13">
                  <c:v>Abril-2020</c:v>
                </c:pt>
                <c:pt idx="14">
                  <c:v>Mayo-2020</c:v>
                </c:pt>
                <c:pt idx="15">
                  <c:v>Junio-2020</c:v>
                </c:pt>
                <c:pt idx="16">
                  <c:v>Julio-2020</c:v>
                </c:pt>
                <c:pt idx="17">
                  <c:v>Agosto-2020</c:v>
                </c:pt>
                <c:pt idx="18">
                  <c:v>Septiembre-2020</c:v>
                </c:pt>
                <c:pt idx="19">
                  <c:v>Octubre-2020</c:v>
                </c:pt>
                <c:pt idx="20">
                  <c:v>Noviembre-2020</c:v>
                </c:pt>
                <c:pt idx="21">
                  <c:v>Diciembre-2020</c:v>
                </c:pt>
                <c:pt idx="22">
                  <c:v>Enero-2021</c:v>
                </c:pt>
                <c:pt idx="23">
                  <c:v>Febrero-2021</c:v>
                </c:pt>
                <c:pt idx="24">
                  <c:v>Marzo-2021</c:v>
                </c:pt>
                <c:pt idx="25">
                  <c:v>Abril-2021</c:v>
                </c:pt>
                <c:pt idx="26">
                  <c:v>Mayo-2021</c:v>
                </c:pt>
                <c:pt idx="27">
                  <c:v>Junio-2021</c:v>
                </c:pt>
                <c:pt idx="28">
                  <c:v>Julio-2021</c:v>
                </c:pt>
                <c:pt idx="29">
                  <c:v>Agosto-2021</c:v>
                </c:pt>
                <c:pt idx="30">
                  <c:v>Septiembre-2021</c:v>
                </c:pt>
                <c:pt idx="31">
                  <c:v>Octubre-2021</c:v>
                </c:pt>
                <c:pt idx="32">
                  <c:v>Noviembre-2021</c:v>
                </c:pt>
                <c:pt idx="33">
                  <c:v>Diciembre-2021</c:v>
                </c:pt>
                <c:pt idx="34">
                  <c:v>Enero-2022</c:v>
                </c:pt>
                <c:pt idx="35">
                  <c:v>Febrero-2022</c:v>
                </c:pt>
                <c:pt idx="36">
                  <c:v>Marzo-2022</c:v>
                </c:pt>
                <c:pt idx="37">
                  <c:v>Abril-2022</c:v>
                </c:pt>
                <c:pt idx="38">
                  <c:v>Mayo-2022</c:v>
                </c:pt>
                <c:pt idx="39">
                  <c:v>Junio-2022</c:v>
                </c:pt>
                <c:pt idx="40">
                  <c:v>Julio-2022</c:v>
                </c:pt>
                <c:pt idx="41">
                  <c:v>Agosto-2022</c:v>
                </c:pt>
                <c:pt idx="42">
                  <c:v>Septiembre-2022</c:v>
                </c:pt>
                <c:pt idx="43">
                  <c:v>Octubre-2022</c:v>
                </c:pt>
                <c:pt idx="44">
                  <c:v>Noviembre-2022</c:v>
                </c:pt>
                <c:pt idx="45">
                  <c:v>Diciembre-2022</c:v>
                </c:pt>
                <c:pt idx="46">
                  <c:v>Enero-2023</c:v>
                </c:pt>
                <c:pt idx="47">
                  <c:v>Febrero-2023</c:v>
                </c:pt>
                <c:pt idx="48">
                  <c:v>Marzo-2023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2.0681085247417457</c:v>
                </c:pt>
                <c:pt idx="1">
                  <c:v>1.1606389776357702</c:v>
                </c:pt>
                <c:pt idx="2">
                  <c:v>0.88172657496767215</c:v>
                </c:pt>
                <c:pt idx="3">
                  <c:v>1.4174622540796094</c:v>
                </c:pt>
                <c:pt idx="4">
                  <c:v>1.9926757543268394</c:v>
                </c:pt>
                <c:pt idx="5">
                  <c:v>2.5130897927858769</c:v>
                </c:pt>
                <c:pt idx="6">
                  <c:v>3.0160264188618271</c:v>
                </c:pt>
                <c:pt idx="7">
                  <c:v>4.6151218754851868</c:v>
                </c:pt>
                <c:pt idx="8">
                  <c:v>3.8949712268856018</c:v>
                </c:pt>
                <c:pt idx="9">
                  <c:v>3.9143089999999887</c:v>
                </c:pt>
                <c:pt idx="10">
                  <c:v>3.6771300448430679</c:v>
                </c:pt>
                <c:pt idx="11">
                  <c:v>3.4506693108577053</c:v>
                </c:pt>
                <c:pt idx="12">
                  <c:v>3.2407864835490585</c:v>
                </c:pt>
                <c:pt idx="13">
                  <c:v>1.9775678866587896</c:v>
                </c:pt>
                <c:pt idx="14">
                  <c:v>1.9613640843682276</c:v>
                </c:pt>
                <c:pt idx="15">
                  <c:v>3.8760452533202141</c:v>
                </c:pt>
                <c:pt idx="16">
                  <c:v>5.8158954710678614</c:v>
                </c:pt>
                <c:pt idx="17">
                  <c:v>6.3277500244881963</c:v>
                </c:pt>
                <c:pt idx="18">
                  <c:v>5.4330862270776521</c:v>
                </c:pt>
                <c:pt idx="19">
                  <c:v>4.2135922330097202</c:v>
                </c:pt>
                <c:pt idx="20">
                  <c:v>3.4785969658904321</c:v>
                </c:pt>
                <c:pt idx="21">
                  <c:v>4.0761383497243173</c:v>
                </c:pt>
                <c:pt idx="22">
                  <c:v>6.0457516339869244</c:v>
                </c:pt>
                <c:pt idx="23">
                  <c:v>6.8340841560433176</c:v>
                </c:pt>
                <c:pt idx="24">
                  <c:v>8.6324050148339495</c:v>
                </c:pt>
                <c:pt idx="25">
                  <c:v>11.81862035697057</c:v>
                </c:pt>
                <c:pt idx="26">
                  <c:v>17.670372160463984</c:v>
                </c:pt>
                <c:pt idx="27">
                  <c:v>20.958424093190644</c:v>
                </c:pt>
                <c:pt idx="28">
                  <c:v>21.186519357534124</c:v>
                </c:pt>
                <c:pt idx="29">
                  <c:v>22.192538000921218</c:v>
                </c:pt>
                <c:pt idx="30">
                  <c:v>23.831991858636314</c:v>
                </c:pt>
                <c:pt idx="31">
                  <c:v>25.47978386435625</c:v>
                </c:pt>
                <c:pt idx="32">
                  <c:v>26.108880380987955</c:v>
                </c:pt>
                <c:pt idx="33">
                  <c:v>26.352288488210803</c:v>
                </c:pt>
                <c:pt idx="34">
                  <c:v>26.846732529683663</c:v>
                </c:pt>
                <c:pt idx="35">
                  <c:v>26.93</c:v>
                </c:pt>
                <c:pt idx="36">
                  <c:v>25.7</c:v>
                </c:pt>
                <c:pt idx="37">
                  <c:v>24.82</c:v>
                </c:pt>
                <c:pt idx="38">
                  <c:v>20.09</c:v>
                </c:pt>
                <c:pt idx="39">
                  <c:v>16.809999999999999</c:v>
                </c:pt>
                <c:pt idx="40">
                  <c:v>16.63</c:v>
                </c:pt>
                <c:pt idx="41">
                  <c:v>16.32</c:v>
                </c:pt>
                <c:pt idx="42">
                  <c:v>16.420000000000002</c:v>
                </c:pt>
                <c:pt idx="43">
                  <c:v>16.75</c:v>
                </c:pt>
                <c:pt idx="44">
                  <c:v>16.75</c:v>
                </c:pt>
                <c:pt idx="45">
                  <c:v>16.25</c:v>
                </c:pt>
                <c:pt idx="46">
                  <c:v>14.77</c:v>
                </c:pt>
                <c:pt idx="47">
                  <c:v>13.78</c:v>
                </c:pt>
                <c:pt idx="48">
                  <c:v>12.45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061-48A1-B54B-9F2C6E9D7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Pan</c:v>
            </c:pt>
          </c:strCache>
        </c:strRef>
      </c:tx>
      <c:layout>
        <c:manualLayout>
          <c:xMode val="edge"/>
          <c:yMode val="edge"/>
          <c:x val="0.11908777863631359"/>
          <c:y val="2.3599745151994971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E-4430-A296-E2B98546DECD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7E-4430-A296-E2B98546DE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Marzo-2019</c:v>
                </c:pt>
                <c:pt idx="1">
                  <c:v>Abril-2019</c:v>
                </c:pt>
                <c:pt idx="2">
                  <c:v>Mayo-2019</c:v>
                </c:pt>
                <c:pt idx="3">
                  <c:v>Junio-2019</c:v>
                </c:pt>
                <c:pt idx="4">
                  <c:v>Julio-2019</c:v>
                </c:pt>
                <c:pt idx="5">
                  <c:v>Agosto-2019</c:v>
                </c:pt>
                <c:pt idx="6">
                  <c:v>Septiembre-2019</c:v>
                </c:pt>
                <c:pt idx="7">
                  <c:v>Octubre-2019</c:v>
                </c:pt>
                <c:pt idx="8">
                  <c:v>Noviembre-2019</c:v>
                </c:pt>
                <c:pt idx="9">
                  <c:v>Diciembre-2019</c:v>
                </c:pt>
                <c:pt idx="10">
                  <c:v>Enero-2020</c:v>
                </c:pt>
                <c:pt idx="11">
                  <c:v>Febrero-2020</c:v>
                </c:pt>
                <c:pt idx="12">
                  <c:v>Marzo-2020</c:v>
                </c:pt>
                <c:pt idx="13">
                  <c:v>Abril-2020</c:v>
                </c:pt>
                <c:pt idx="14">
                  <c:v>Mayo-2020</c:v>
                </c:pt>
                <c:pt idx="15">
                  <c:v>Junio-2020</c:v>
                </c:pt>
                <c:pt idx="16">
                  <c:v>Julio-2020</c:v>
                </c:pt>
                <c:pt idx="17">
                  <c:v>Agosto-2020</c:v>
                </c:pt>
                <c:pt idx="18">
                  <c:v>Septiembre-2020</c:v>
                </c:pt>
                <c:pt idx="19">
                  <c:v>Octubre-2020</c:v>
                </c:pt>
                <c:pt idx="20">
                  <c:v>Noviembre-2020</c:v>
                </c:pt>
                <c:pt idx="21">
                  <c:v>Diciembre-2020</c:v>
                </c:pt>
                <c:pt idx="22">
                  <c:v>Enero-2021</c:v>
                </c:pt>
                <c:pt idx="23">
                  <c:v>Febrero-2021</c:v>
                </c:pt>
                <c:pt idx="24">
                  <c:v>Marzo-2021</c:v>
                </c:pt>
                <c:pt idx="25">
                  <c:v>Abril-2021</c:v>
                </c:pt>
                <c:pt idx="26">
                  <c:v>Mayo-2021</c:v>
                </c:pt>
                <c:pt idx="27">
                  <c:v>Junio-2021</c:v>
                </c:pt>
                <c:pt idx="28">
                  <c:v>Julio-2021</c:v>
                </c:pt>
                <c:pt idx="29">
                  <c:v>Agosto-2021</c:v>
                </c:pt>
                <c:pt idx="30">
                  <c:v>Septiembre-2021</c:v>
                </c:pt>
                <c:pt idx="31">
                  <c:v>Octubre-2021</c:v>
                </c:pt>
                <c:pt idx="32">
                  <c:v>Noviembre-2021</c:v>
                </c:pt>
                <c:pt idx="33">
                  <c:v>Diciembre-2021</c:v>
                </c:pt>
                <c:pt idx="34">
                  <c:v>Enero-2022</c:v>
                </c:pt>
                <c:pt idx="35">
                  <c:v>Febrero-2022</c:v>
                </c:pt>
                <c:pt idx="36">
                  <c:v>Marzo-2022</c:v>
                </c:pt>
                <c:pt idx="37">
                  <c:v>Abril-2022</c:v>
                </c:pt>
                <c:pt idx="38">
                  <c:v>Mayo-2022</c:v>
                </c:pt>
                <c:pt idx="39">
                  <c:v>Junio-2022</c:v>
                </c:pt>
                <c:pt idx="40">
                  <c:v>Julio-2022</c:v>
                </c:pt>
                <c:pt idx="41">
                  <c:v>Agosto-2022</c:v>
                </c:pt>
                <c:pt idx="42">
                  <c:v>Septiembre-2022</c:v>
                </c:pt>
                <c:pt idx="43">
                  <c:v>Octubre-2022</c:v>
                </c:pt>
                <c:pt idx="44">
                  <c:v>Noviembre-2022</c:v>
                </c:pt>
                <c:pt idx="45">
                  <c:v>Diciembre-2022</c:v>
                </c:pt>
                <c:pt idx="46">
                  <c:v>Enero-2023</c:v>
                </c:pt>
                <c:pt idx="47">
                  <c:v>Febrero-2023</c:v>
                </c:pt>
                <c:pt idx="48">
                  <c:v>Marzo-2023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2.2988142292490039</c:v>
                </c:pt>
                <c:pt idx="1">
                  <c:v>2.0905899280575255</c:v>
                </c:pt>
                <c:pt idx="2">
                  <c:v>2.1599817947356428</c:v>
                </c:pt>
                <c:pt idx="3">
                  <c:v>2.9914101884792785</c:v>
                </c:pt>
                <c:pt idx="4">
                  <c:v>3.4233788292386862</c:v>
                </c:pt>
                <c:pt idx="5">
                  <c:v>3.2889907980087543</c:v>
                </c:pt>
                <c:pt idx="6">
                  <c:v>2.9741697858960663</c:v>
                </c:pt>
                <c:pt idx="7">
                  <c:v>3.9370840895341672</c:v>
                </c:pt>
                <c:pt idx="8">
                  <c:v>3.8191848398255246</c:v>
                </c:pt>
                <c:pt idx="9">
                  <c:v>3.3262729999999863</c:v>
                </c:pt>
                <c:pt idx="10">
                  <c:v>2.8611166302404172</c:v>
                </c:pt>
                <c:pt idx="11">
                  <c:v>2.7043090638930352</c:v>
                </c:pt>
                <c:pt idx="12">
                  <c:v>2.5519287833827917</c:v>
                </c:pt>
                <c:pt idx="13">
                  <c:v>3.1598696553767098</c:v>
                </c:pt>
                <c:pt idx="14">
                  <c:v>3.7758228723929932</c:v>
                </c:pt>
                <c:pt idx="15">
                  <c:v>3.5417278152822576</c:v>
                </c:pt>
                <c:pt idx="16">
                  <c:v>3.5818856138981232</c:v>
                </c:pt>
                <c:pt idx="17">
                  <c:v>3.8689608243413858</c:v>
                </c:pt>
                <c:pt idx="18">
                  <c:v>3.4839833543017562</c:v>
                </c:pt>
                <c:pt idx="19">
                  <c:v>3.544794188861971</c:v>
                </c:pt>
                <c:pt idx="20">
                  <c:v>3.0469578632726098</c:v>
                </c:pt>
                <c:pt idx="21">
                  <c:v>3.4296475592418005</c:v>
                </c:pt>
                <c:pt idx="22">
                  <c:v>3.7473440216341487</c:v>
                </c:pt>
                <c:pt idx="23">
                  <c:v>3.8773148148148096</c:v>
                </c:pt>
                <c:pt idx="24">
                  <c:v>4.3499228395061778</c:v>
                </c:pt>
                <c:pt idx="25">
                  <c:v>4.7190581028046381</c:v>
                </c:pt>
                <c:pt idx="26">
                  <c:v>4.9909515191923077</c:v>
                </c:pt>
                <c:pt idx="27">
                  <c:v>4.6773126712652271</c:v>
                </c:pt>
                <c:pt idx="28">
                  <c:v>4.6829360218599874</c:v>
                </c:pt>
                <c:pt idx="29">
                  <c:v>4.7356106691623694</c:v>
                </c:pt>
                <c:pt idx="30">
                  <c:v>5.8262414663798694</c:v>
                </c:pt>
                <c:pt idx="31">
                  <c:v>6.641099990646353</c:v>
                </c:pt>
                <c:pt idx="32">
                  <c:v>8.8238046224384732</c:v>
                </c:pt>
                <c:pt idx="33">
                  <c:v>11.331524281837744</c:v>
                </c:pt>
                <c:pt idx="34">
                  <c:v>15.006516477378511</c:v>
                </c:pt>
                <c:pt idx="35">
                  <c:v>17.989999999999998</c:v>
                </c:pt>
                <c:pt idx="36">
                  <c:v>19.309999999999999</c:v>
                </c:pt>
                <c:pt idx="37">
                  <c:v>21.22</c:v>
                </c:pt>
                <c:pt idx="38">
                  <c:v>23.29</c:v>
                </c:pt>
                <c:pt idx="39">
                  <c:v>25.5</c:v>
                </c:pt>
                <c:pt idx="40">
                  <c:v>27.81</c:v>
                </c:pt>
                <c:pt idx="41">
                  <c:v>30.36</c:v>
                </c:pt>
                <c:pt idx="42">
                  <c:v>31.48</c:v>
                </c:pt>
                <c:pt idx="43">
                  <c:v>31.68</c:v>
                </c:pt>
                <c:pt idx="44">
                  <c:v>30.65</c:v>
                </c:pt>
                <c:pt idx="45">
                  <c:v>30.36</c:v>
                </c:pt>
                <c:pt idx="46">
                  <c:v>28.38</c:v>
                </c:pt>
                <c:pt idx="47">
                  <c:v>28.28</c:v>
                </c:pt>
                <c:pt idx="48">
                  <c:v>27.56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67E-4430-A296-E2B98546D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Huevos</c:v>
            </c:pt>
          </c:strCache>
        </c:strRef>
      </c:tx>
      <c:layout>
        <c:manualLayout>
          <c:xMode val="edge"/>
          <c:yMode val="edge"/>
          <c:x val="9.4070406829414213E-2"/>
          <c:y val="3.2276875618117436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FB0-4C2E-B97B-C0AE90499F32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B0-4C2E-B97B-C0AE90499F32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Marzo-2019</c:v>
                </c:pt>
                <c:pt idx="1">
                  <c:v>Abril-2019</c:v>
                </c:pt>
                <c:pt idx="2">
                  <c:v>Mayo-2019</c:v>
                </c:pt>
                <c:pt idx="3">
                  <c:v>Junio-2019</c:v>
                </c:pt>
                <c:pt idx="4">
                  <c:v>Julio-2019</c:v>
                </c:pt>
                <c:pt idx="5">
                  <c:v>Agosto-2019</c:v>
                </c:pt>
                <c:pt idx="6">
                  <c:v>Septiembre-2019</c:v>
                </c:pt>
                <c:pt idx="7">
                  <c:v>Octubre-2019</c:v>
                </c:pt>
                <c:pt idx="8">
                  <c:v>Noviembre-2019</c:v>
                </c:pt>
                <c:pt idx="9">
                  <c:v>Diciembre-2019</c:v>
                </c:pt>
                <c:pt idx="10">
                  <c:v>Enero-2020</c:v>
                </c:pt>
                <c:pt idx="11">
                  <c:v>Febrero-2020</c:v>
                </c:pt>
                <c:pt idx="12">
                  <c:v>Marzo-2020</c:v>
                </c:pt>
                <c:pt idx="13">
                  <c:v>Abril-2020</c:v>
                </c:pt>
                <c:pt idx="14">
                  <c:v>Mayo-2020</c:v>
                </c:pt>
                <c:pt idx="15">
                  <c:v>Junio-2020</c:v>
                </c:pt>
                <c:pt idx="16">
                  <c:v>Julio-2020</c:v>
                </c:pt>
                <c:pt idx="17">
                  <c:v>Agosto-2020</c:v>
                </c:pt>
                <c:pt idx="18">
                  <c:v>Septiembre-2020</c:v>
                </c:pt>
                <c:pt idx="19">
                  <c:v>Octubre-2020</c:v>
                </c:pt>
                <c:pt idx="20">
                  <c:v>Noviembre-2020</c:v>
                </c:pt>
                <c:pt idx="21">
                  <c:v>Diciembre-2020</c:v>
                </c:pt>
                <c:pt idx="22">
                  <c:v>Enero-2021</c:v>
                </c:pt>
                <c:pt idx="23">
                  <c:v>Febrero-2021</c:v>
                </c:pt>
                <c:pt idx="24">
                  <c:v>Marzo-2021</c:v>
                </c:pt>
                <c:pt idx="25">
                  <c:v>Abril-2021</c:v>
                </c:pt>
                <c:pt idx="26">
                  <c:v>Mayo-2021</c:v>
                </c:pt>
                <c:pt idx="27">
                  <c:v>Junio-2021</c:v>
                </c:pt>
                <c:pt idx="28">
                  <c:v>Julio-2021</c:v>
                </c:pt>
                <c:pt idx="29">
                  <c:v>Agosto-2021</c:v>
                </c:pt>
                <c:pt idx="30">
                  <c:v>Septiembre-2021</c:v>
                </c:pt>
                <c:pt idx="31">
                  <c:v>Octubre-2021</c:v>
                </c:pt>
                <c:pt idx="32">
                  <c:v>Noviembre-2021</c:v>
                </c:pt>
                <c:pt idx="33">
                  <c:v>Diciembre-2021</c:v>
                </c:pt>
                <c:pt idx="34">
                  <c:v>Enero-2022</c:v>
                </c:pt>
                <c:pt idx="35">
                  <c:v>Febrero-2022</c:v>
                </c:pt>
                <c:pt idx="36">
                  <c:v>Marzo-2022</c:v>
                </c:pt>
                <c:pt idx="37">
                  <c:v>Abril-2022</c:v>
                </c:pt>
                <c:pt idx="38">
                  <c:v>Mayo-2022</c:v>
                </c:pt>
                <c:pt idx="39">
                  <c:v>Junio-2022</c:v>
                </c:pt>
                <c:pt idx="40">
                  <c:v>Julio-2022</c:v>
                </c:pt>
                <c:pt idx="41">
                  <c:v>Agosto-2022</c:v>
                </c:pt>
                <c:pt idx="42">
                  <c:v>Septiembre-2022</c:v>
                </c:pt>
                <c:pt idx="43">
                  <c:v>Octubre-2022</c:v>
                </c:pt>
                <c:pt idx="44">
                  <c:v>Noviembre-2022</c:v>
                </c:pt>
                <c:pt idx="45">
                  <c:v>Diciembre-2022</c:v>
                </c:pt>
                <c:pt idx="46">
                  <c:v>Enero-2023</c:v>
                </c:pt>
                <c:pt idx="47">
                  <c:v>Febrero-2023</c:v>
                </c:pt>
                <c:pt idx="48">
                  <c:v>Marzo-2023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7.8534850249584167</c:v>
                </c:pt>
                <c:pt idx="1">
                  <c:v>8.8961832378104759</c:v>
                </c:pt>
                <c:pt idx="2">
                  <c:v>11.358483838720446</c:v>
                </c:pt>
                <c:pt idx="3">
                  <c:v>12.607178485327125</c:v>
                </c:pt>
                <c:pt idx="4">
                  <c:v>12.936352411146373</c:v>
                </c:pt>
                <c:pt idx="5">
                  <c:v>11.953765985716672</c:v>
                </c:pt>
                <c:pt idx="6">
                  <c:v>9.7273015484922638</c:v>
                </c:pt>
                <c:pt idx="7">
                  <c:v>7.8202469831053918</c:v>
                </c:pt>
                <c:pt idx="8">
                  <c:v>6.5209155265669665</c:v>
                </c:pt>
                <c:pt idx="9">
                  <c:v>4.2990800000000036</c:v>
                </c:pt>
                <c:pt idx="10">
                  <c:v>4.2623278099420929</c:v>
                </c:pt>
                <c:pt idx="11">
                  <c:v>3.5571542765787427</c:v>
                </c:pt>
                <c:pt idx="12">
                  <c:v>3.4383954154727689</c:v>
                </c:pt>
                <c:pt idx="13">
                  <c:v>9.4577430385930796</c:v>
                </c:pt>
                <c:pt idx="14">
                  <c:v>6.8417018014564945</c:v>
                </c:pt>
                <c:pt idx="15">
                  <c:v>1.8912529550827486</c:v>
                </c:pt>
                <c:pt idx="16">
                  <c:v>-1.4572293716881148</c:v>
                </c:pt>
                <c:pt idx="17">
                  <c:v>-2.9833729216151994</c:v>
                </c:pt>
                <c:pt idx="18">
                  <c:v>-3.4344971934164192</c:v>
                </c:pt>
                <c:pt idx="19">
                  <c:v>-1.5291981267322967</c:v>
                </c:pt>
                <c:pt idx="20">
                  <c:v>1.2625538020086111</c:v>
                </c:pt>
                <c:pt idx="21">
                  <c:v>5.0057200888061573</c:v>
                </c:pt>
                <c:pt idx="22">
                  <c:v>5.1699377692675768</c:v>
                </c:pt>
                <c:pt idx="23">
                  <c:v>5.1428020069471216</c:v>
                </c:pt>
                <c:pt idx="24">
                  <c:v>4.8524214347119994</c:v>
                </c:pt>
                <c:pt idx="25">
                  <c:v>-0.553423190216904</c:v>
                </c:pt>
                <c:pt idx="26">
                  <c:v>9.1479820627802724</c:v>
                </c:pt>
                <c:pt idx="27">
                  <c:v>21.726218097447799</c:v>
                </c:pt>
                <c:pt idx="28">
                  <c:v>31.256001536393313</c:v>
                </c:pt>
                <c:pt idx="29">
                  <c:v>29.135246303006568</c:v>
                </c:pt>
                <c:pt idx="30">
                  <c:v>22.305418719211829</c:v>
                </c:pt>
                <c:pt idx="31">
                  <c:v>17.926817431815962</c:v>
                </c:pt>
                <c:pt idx="32">
                  <c:v>17.691508453764044</c:v>
                </c:pt>
                <c:pt idx="33">
                  <c:v>18.361943024105187</c:v>
                </c:pt>
                <c:pt idx="34">
                  <c:v>22.476103777878919</c:v>
                </c:pt>
                <c:pt idx="35">
                  <c:v>26.51</c:v>
                </c:pt>
                <c:pt idx="36">
                  <c:v>31.97</c:v>
                </c:pt>
                <c:pt idx="37">
                  <c:v>35.17</c:v>
                </c:pt>
                <c:pt idx="38">
                  <c:v>26.02</c:v>
                </c:pt>
                <c:pt idx="39">
                  <c:v>16.63</c:v>
                </c:pt>
                <c:pt idx="40">
                  <c:v>12.15</c:v>
                </c:pt>
                <c:pt idx="41">
                  <c:v>20.13</c:v>
                </c:pt>
                <c:pt idx="42">
                  <c:v>30.91</c:v>
                </c:pt>
                <c:pt idx="43">
                  <c:v>36.75</c:v>
                </c:pt>
                <c:pt idx="44">
                  <c:v>36.090000000000003</c:v>
                </c:pt>
                <c:pt idx="45">
                  <c:v>33.68</c:v>
                </c:pt>
                <c:pt idx="46">
                  <c:v>29.01</c:v>
                </c:pt>
                <c:pt idx="47">
                  <c:v>25.63</c:v>
                </c:pt>
                <c:pt idx="48">
                  <c:v>20.34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FB0-4C2E-B97B-C0AE90499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0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Plátanos</c:v>
            </c:pt>
          </c:strCache>
        </c:strRef>
      </c:tx>
      <c:layout>
        <c:manualLayout>
          <c:xMode val="edge"/>
          <c:yMode val="edge"/>
          <c:x val="5.4459568135156872E-2"/>
          <c:y val="4.095400608423990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962124667134684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C63-419B-8823-1D0A7C5ABD41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3-419B-8823-1D0A7C5ABD41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Marzo-2019</c:v>
                </c:pt>
                <c:pt idx="1">
                  <c:v>Abril-2019</c:v>
                </c:pt>
                <c:pt idx="2">
                  <c:v>Mayo-2019</c:v>
                </c:pt>
                <c:pt idx="3">
                  <c:v>Junio-2019</c:v>
                </c:pt>
                <c:pt idx="4">
                  <c:v>Julio-2019</c:v>
                </c:pt>
                <c:pt idx="5">
                  <c:v>Agosto-2019</c:v>
                </c:pt>
                <c:pt idx="6">
                  <c:v>Septiembre-2019</c:v>
                </c:pt>
                <c:pt idx="7">
                  <c:v>Octubre-2019</c:v>
                </c:pt>
                <c:pt idx="8">
                  <c:v>Noviembre-2019</c:v>
                </c:pt>
                <c:pt idx="9">
                  <c:v>Diciembre-2019</c:v>
                </c:pt>
                <c:pt idx="10">
                  <c:v>Enero-2020</c:v>
                </c:pt>
                <c:pt idx="11">
                  <c:v>Febrero-2020</c:v>
                </c:pt>
                <c:pt idx="12">
                  <c:v>Marzo-2020</c:v>
                </c:pt>
                <c:pt idx="13">
                  <c:v>Abril-2020</c:v>
                </c:pt>
                <c:pt idx="14">
                  <c:v>Mayo-2020</c:v>
                </c:pt>
                <c:pt idx="15">
                  <c:v>Junio-2020</c:v>
                </c:pt>
                <c:pt idx="16">
                  <c:v>Julio-2020</c:v>
                </c:pt>
                <c:pt idx="17">
                  <c:v>Agosto-2020</c:v>
                </c:pt>
                <c:pt idx="18">
                  <c:v>Septiembre-2020</c:v>
                </c:pt>
                <c:pt idx="19">
                  <c:v>Octubre-2020</c:v>
                </c:pt>
                <c:pt idx="20">
                  <c:v>Noviembre-2020</c:v>
                </c:pt>
                <c:pt idx="21">
                  <c:v>Diciembre-2020</c:v>
                </c:pt>
                <c:pt idx="22">
                  <c:v>Enero-2021</c:v>
                </c:pt>
                <c:pt idx="23">
                  <c:v>Febrero-2021</c:v>
                </c:pt>
                <c:pt idx="24">
                  <c:v>Marzo-2021</c:v>
                </c:pt>
                <c:pt idx="25">
                  <c:v>Abril-2021</c:v>
                </c:pt>
                <c:pt idx="26">
                  <c:v>Mayo-2021</c:v>
                </c:pt>
                <c:pt idx="27">
                  <c:v>Junio-2021</c:v>
                </c:pt>
                <c:pt idx="28">
                  <c:v>Julio-2021</c:v>
                </c:pt>
                <c:pt idx="29">
                  <c:v>Agosto-2021</c:v>
                </c:pt>
                <c:pt idx="30">
                  <c:v>Septiembre-2021</c:v>
                </c:pt>
                <c:pt idx="31">
                  <c:v>Octubre-2021</c:v>
                </c:pt>
                <c:pt idx="32">
                  <c:v>Noviembre-2021</c:v>
                </c:pt>
                <c:pt idx="33">
                  <c:v>Diciembre-2021</c:v>
                </c:pt>
                <c:pt idx="34">
                  <c:v>Enero-2022</c:v>
                </c:pt>
                <c:pt idx="35">
                  <c:v>Febrero-2022</c:v>
                </c:pt>
                <c:pt idx="36">
                  <c:v>Marzo-2022</c:v>
                </c:pt>
                <c:pt idx="37">
                  <c:v>Abril-2022</c:v>
                </c:pt>
                <c:pt idx="38">
                  <c:v>Mayo-2022</c:v>
                </c:pt>
                <c:pt idx="39">
                  <c:v>Junio-2022</c:v>
                </c:pt>
                <c:pt idx="40">
                  <c:v>Julio-2022</c:v>
                </c:pt>
                <c:pt idx="41">
                  <c:v>Agosto-2022</c:v>
                </c:pt>
                <c:pt idx="42">
                  <c:v>Septiembre-2022</c:v>
                </c:pt>
                <c:pt idx="43">
                  <c:v>Octubre-2022</c:v>
                </c:pt>
                <c:pt idx="44">
                  <c:v>Noviembre-2022</c:v>
                </c:pt>
                <c:pt idx="45">
                  <c:v>Diciembre-2022</c:v>
                </c:pt>
                <c:pt idx="46">
                  <c:v>Enero-2023</c:v>
                </c:pt>
                <c:pt idx="47">
                  <c:v>Febrero-2023</c:v>
                </c:pt>
                <c:pt idx="48">
                  <c:v>Marzo-2023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9.90688756110805</c:v>
                </c:pt>
                <c:pt idx="1">
                  <c:v>19.87579756918214</c:v>
                </c:pt>
                <c:pt idx="2">
                  <c:v>29.328875555869217</c:v>
                </c:pt>
                <c:pt idx="3">
                  <c:v>29.337270181987833</c:v>
                </c:pt>
                <c:pt idx="4">
                  <c:v>28.930252873563177</c:v>
                </c:pt>
                <c:pt idx="5">
                  <c:v>26.997258692441932</c:v>
                </c:pt>
                <c:pt idx="6">
                  <c:v>27.278797928819557</c:v>
                </c:pt>
                <c:pt idx="7">
                  <c:v>28.566643501980877</c:v>
                </c:pt>
                <c:pt idx="8">
                  <c:v>21.249124402853198</c:v>
                </c:pt>
                <c:pt idx="9">
                  <c:v>7.5712050000000204</c:v>
                </c:pt>
                <c:pt idx="10">
                  <c:v>2.4761518165212095</c:v>
                </c:pt>
                <c:pt idx="11">
                  <c:v>-6.5482910807759538</c:v>
                </c:pt>
                <c:pt idx="12">
                  <c:v>-8.1833843797855934</c:v>
                </c:pt>
                <c:pt idx="13">
                  <c:v>-2.6002839900603618</c:v>
                </c:pt>
                <c:pt idx="14">
                  <c:v>-4.6507694909521433</c:v>
                </c:pt>
                <c:pt idx="15">
                  <c:v>-11.139503313902424</c:v>
                </c:pt>
                <c:pt idx="16">
                  <c:v>-12.517758484609303</c:v>
                </c:pt>
                <c:pt idx="17">
                  <c:v>-12.225679659351457</c:v>
                </c:pt>
                <c:pt idx="18">
                  <c:v>-15.31833413116324</c:v>
                </c:pt>
                <c:pt idx="19">
                  <c:v>-16.334037724035369</c:v>
                </c:pt>
                <c:pt idx="20">
                  <c:v>-12.843883267831757</c:v>
                </c:pt>
                <c:pt idx="21">
                  <c:v>-5.5788210237116971</c:v>
                </c:pt>
                <c:pt idx="22">
                  <c:v>-0.96058625470389813</c:v>
                </c:pt>
                <c:pt idx="23">
                  <c:v>5.1070840197693599</c:v>
                </c:pt>
                <c:pt idx="24">
                  <c:v>-5.7020744292713488</c:v>
                </c:pt>
                <c:pt idx="25">
                  <c:v>-11.863325740318913</c:v>
                </c:pt>
                <c:pt idx="26">
                  <c:v>0.95778644909543686</c:v>
                </c:pt>
                <c:pt idx="27">
                  <c:v>-13.317757009345797</c:v>
                </c:pt>
                <c:pt idx="28">
                  <c:v>-16.943341753879466</c:v>
                </c:pt>
                <c:pt idx="29">
                  <c:v>-6.6424106726373822</c:v>
                </c:pt>
                <c:pt idx="30">
                  <c:v>2.7605049934049219</c:v>
                </c:pt>
                <c:pt idx="31">
                  <c:v>6.379794200187078</c:v>
                </c:pt>
                <c:pt idx="32">
                  <c:v>11.465029262208589</c:v>
                </c:pt>
                <c:pt idx="33">
                  <c:v>21.059367923599481</c:v>
                </c:pt>
                <c:pt idx="34">
                  <c:v>42.045795420457949</c:v>
                </c:pt>
                <c:pt idx="35">
                  <c:v>63.44</c:v>
                </c:pt>
                <c:pt idx="36">
                  <c:v>82.57</c:v>
                </c:pt>
                <c:pt idx="37">
                  <c:v>78.64</c:v>
                </c:pt>
                <c:pt idx="38">
                  <c:v>46.2</c:v>
                </c:pt>
                <c:pt idx="39">
                  <c:v>63.26</c:v>
                </c:pt>
                <c:pt idx="40">
                  <c:v>75.599999999999994</c:v>
                </c:pt>
                <c:pt idx="41">
                  <c:v>65.89</c:v>
                </c:pt>
                <c:pt idx="42">
                  <c:v>52.95</c:v>
                </c:pt>
                <c:pt idx="43">
                  <c:v>49.04</c:v>
                </c:pt>
                <c:pt idx="44">
                  <c:v>53.35</c:v>
                </c:pt>
                <c:pt idx="45">
                  <c:v>64.12</c:v>
                </c:pt>
                <c:pt idx="46">
                  <c:v>57.22</c:v>
                </c:pt>
                <c:pt idx="47">
                  <c:v>48.84</c:v>
                </c:pt>
                <c:pt idx="48">
                  <c:v>45.79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C63-419B-8823-1D0A7C5AB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62516198419239E-2"/>
          <c:y val="0.1323005562271454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Pt>
            <c:idx val="19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2384-4DFF-B310-BA59CB7E6874}"/>
              </c:ext>
            </c:extLst>
          </c:dPt>
          <c:dLbls>
            <c:dLbl>
              <c:idx val="3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84-4DFF-B310-BA59CB7E6874}"/>
                </c:ext>
              </c:extLst>
            </c:dLbl>
            <c:dLbl>
              <c:idx val="10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84-4DFF-B310-BA59CB7E6874}"/>
                </c:ext>
              </c:extLst>
            </c:dLbl>
            <c:dLbl>
              <c:idx val="19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84-4DFF-B310-BA59CB7E6874}"/>
                </c:ext>
              </c:extLst>
            </c:dLbl>
            <c:dLbl>
              <c:idx val="22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84-4DFF-B310-BA59CB7E6874}"/>
                </c:ext>
              </c:extLst>
            </c:dLbl>
            <c:dLbl>
              <c:idx val="27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2885504013334711E-2"/>
                      <c:h val="3.1207715748075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384-4DFF-B310-BA59CB7E6874}"/>
                </c:ext>
              </c:extLst>
            </c:dLbl>
            <c:dLbl>
              <c:idx val="277"/>
              <c:layout>
                <c:manualLayout>
                  <c:x val="-1.7736789085145335E-2"/>
                  <c:y val="2.2826536990535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84-4DFF-B310-BA59CB7E6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'IPC-TRM'!$B$28:$C$305</c:f>
              <c:multiLvlStrCache>
                <c:ptCount val="278"/>
                <c:lvl>
                  <c:pt idx="0">
                    <c:v>Febrero</c:v>
                  </c:pt>
                  <c:pt idx="1">
                    <c:v>Marzo</c:v>
                  </c:pt>
                  <c:pt idx="2">
                    <c:v>Abril</c:v>
                  </c:pt>
                  <c:pt idx="3">
                    <c:v>Mayo</c:v>
                  </c:pt>
                  <c:pt idx="4">
                    <c:v>Junio</c:v>
                  </c:pt>
                  <c:pt idx="5">
                    <c:v>Julio</c:v>
                  </c:pt>
                  <c:pt idx="6">
                    <c:v>Agosto</c:v>
                  </c:pt>
                  <c:pt idx="7">
                    <c:v>Septiembre</c:v>
                  </c:pt>
                  <c:pt idx="8">
                    <c:v>Octubre</c:v>
                  </c:pt>
                  <c:pt idx="9">
                    <c:v>Noviembre</c:v>
                  </c:pt>
                  <c:pt idx="10">
                    <c:v>Diciembre</c:v>
                  </c:pt>
                  <c:pt idx="11">
                    <c:v>Enero</c:v>
                  </c:pt>
                  <c:pt idx="12">
                    <c:v>Febrero</c:v>
                  </c:pt>
                  <c:pt idx="13">
                    <c:v>Marzo</c:v>
                  </c:pt>
                  <c:pt idx="14">
                    <c:v>Abril</c:v>
                  </c:pt>
                  <c:pt idx="15">
                    <c:v>Mayo</c:v>
                  </c:pt>
                  <c:pt idx="16">
                    <c:v>Junio</c:v>
                  </c:pt>
                  <c:pt idx="17">
                    <c:v>Julio</c:v>
                  </c:pt>
                  <c:pt idx="18">
                    <c:v>Agosto</c:v>
                  </c:pt>
                  <c:pt idx="19">
                    <c:v>Septiembre</c:v>
                  </c:pt>
                  <c:pt idx="20">
                    <c:v>Octubre</c:v>
                  </c:pt>
                  <c:pt idx="21">
                    <c:v>Noviembre</c:v>
                  </c:pt>
                  <c:pt idx="22">
                    <c:v>Diciembre</c:v>
                  </c:pt>
                  <c:pt idx="23">
                    <c:v>Enero</c:v>
                  </c:pt>
                  <c:pt idx="24">
                    <c:v>Febrero</c:v>
                  </c:pt>
                  <c:pt idx="25">
                    <c:v>Marzo</c:v>
                  </c:pt>
                  <c:pt idx="26">
                    <c:v>Abril</c:v>
                  </c:pt>
                  <c:pt idx="27">
                    <c:v>Mayo</c:v>
                  </c:pt>
                  <c:pt idx="28">
                    <c:v>Junio</c:v>
                  </c:pt>
                  <c:pt idx="29">
                    <c:v>Julio</c:v>
                  </c:pt>
                  <c:pt idx="30">
                    <c:v>Agosto</c:v>
                  </c:pt>
                  <c:pt idx="31">
                    <c:v>Septiembre</c:v>
                  </c:pt>
                  <c:pt idx="32">
                    <c:v>Octubre</c:v>
                  </c:pt>
                  <c:pt idx="33">
                    <c:v>Noviembre</c:v>
                  </c:pt>
                  <c:pt idx="34">
                    <c:v>Diciembre</c:v>
                  </c:pt>
                  <c:pt idx="35">
                    <c:v>Enero</c:v>
                  </c:pt>
                  <c:pt idx="36">
                    <c:v>Febrero</c:v>
                  </c:pt>
                  <c:pt idx="37">
                    <c:v>Marzo</c:v>
                  </c:pt>
                  <c:pt idx="38">
                    <c:v>Abril</c:v>
                  </c:pt>
                  <c:pt idx="39">
                    <c:v>Mayo</c:v>
                  </c:pt>
                  <c:pt idx="40">
                    <c:v>Junio</c:v>
                  </c:pt>
                  <c:pt idx="41">
                    <c:v>Julio</c:v>
                  </c:pt>
                  <c:pt idx="42">
                    <c:v>Agosto</c:v>
                  </c:pt>
                  <c:pt idx="43">
                    <c:v>Septiembre</c:v>
                  </c:pt>
                  <c:pt idx="44">
                    <c:v>Octubre</c:v>
                  </c:pt>
                  <c:pt idx="45">
                    <c:v>Noviembre</c:v>
                  </c:pt>
                  <c:pt idx="46">
                    <c:v>Diciembre</c:v>
                  </c:pt>
                  <c:pt idx="47">
                    <c:v>Enero</c:v>
                  </c:pt>
                  <c:pt idx="48">
                    <c:v>Febrero</c:v>
                  </c:pt>
                  <c:pt idx="49">
                    <c:v>Marzo</c:v>
                  </c:pt>
                  <c:pt idx="50">
                    <c:v>Abril</c:v>
                  </c:pt>
                  <c:pt idx="51">
                    <c:v>Mayo</c:v>
                  </c:pt>
                  <c:pt idx="52">
                    <c:v>Junio</c:v>
                  </c:pt>
                  <c:pt idx="53">
                    <c:v>Julio</c:v>
                  </c:pt>
                  <c:pt idx="54">
                    <c:v>Agosto</c:v>
                  </c:pt>
                  <c:pt idx="55">
                    <c:v>Septiembre</c:v>
                  </c:pt>
                  <c:pt idx="56">
                    <c:v>Octubre</c:v>
                  </c:pt>
                  <c:pt idx="57">
                    <c:v>Noviembre</c:v>
                  </c:pt>
                  <c:pt idx="58">
                    <c:v>Diciembre</c:v>
                  </c:pt>
                  <c:pt idx="59">
                    <c:v>Enero</c:v>
                  </c:pt>
                  <c:pt idx="60">
                    <c:v>Febrero</c:v>
                  </c:pt>
                  <c:pt idx="61">
                    <c:v>Marzo</c:v>
                  </c:pt>
                  <c:pt idx="62">
                    <c:v>Abril</c:v>
                  </c:pt>
                  <c:pt idx="63">
                    <c:v>Mayo</c:v>
                  </c:pt>
                  <c:pt idx="64">
                    <c:v>Junio</c:v>
                  </c:pt>
                  <c:pt idx="65">
                    <c:v>Julio</c:v>
                  </c:pt>
                  <c:pt idx="66">
                    <c:v>Agosto</c:v>
                  </c:pt>
                  <c:pt idx="67">
                    <c:v>Septiembre</c:v>
                  </c:pt>
                  <c:pt idx="68">
                    <c:v>Octubre</c:v>
                  </c:pt>
                  <c:pt idx="69">
                    <c:v>Noviembre</c:v>
                  </c:pt>
                  <c:pt idx="70">
                    <c:v>Diciembre</c:v>
                  </c:pt>
                  <c:pt idx="71">
                    <c:v>Enero</c:v>
                  </c:pt>
                  <c:pt idx="72">
                    <c:v>Febrero</c:v>
                  </c:pt>
                  <c:pt idx="73">
                    <c:v>Marzo</c:v>
                  </c:pt>
                  <c:pt idx="74">
                    <c:v>Abril</c:v>
                  </c:pt>
                  <c:pt idx="75">
                    <c:v>Mayo</c:v>
                  </c:pt>
                  <c:pt idx="76">
                    <c:v>Junio</c:v>
                  </c:pt>
                  <c:pt idx="77">
                    <c:v>Julio</c:v>
                  </c:pt>
                  <c:pt idx="78">
                    <c:v>Agosto</c:v>
                  </c:pt>
                  <c:pt idx="79">
                    <c:v>Septiembre</c:v>
                  </c:pt>
                  <c:pt idx="80">
                    <c:v>Octubre</c:v>
                  </c:pt>
                  <c:pt idx="81">
                    <c:v>Noviembre</c:v>
                  </c:pt>
                  <c:pt idx="82">
                    <c:v>Diciembre</c:v>
                  </c:pt>
                  <c:pt idx="83">
                    <c:v>Enero</c:v>
                  </c:pt>
                  <c:pt idx="84">
                    <c:v>Febrero</c:v>
                  </c:pt>
                  <c:pt idx="85">
                    <c:v>Marzo</c:v>
                  </c:pt>
                  <c:pt idx="86">
                    <c:v>Abril</c:v>
                  </c:pt>
                  <c:pt idx="87">
                    <c:v>Mayo</c:v>
                  </c:pt>
                  <c:pt idx="88">
                    <c:v>Junio</c:v>
                  </c:pt>
                  <c:pt idx="89">
                    <c:v>Julio</c:v>
                  </c:pt>
                  <c:pt idx="90">
                    <c:v>Agosto</c:v>
                  </c:pt>
                  <c:pt idx="91">
                    <c:v>Septiembre</c:v>
                  </c:pt>
                  <c:pt idx="92">
                    <c:v>Octubre</c:v>
                  </c:pt>
                  <c:pt idx="93">
                    <c:v>Noviembre</c:v>
                  </c:pt>
                  <c:pt idx="94">
                    <c:v>Diciembre</c:v>
                  </c:pt>
                  <c:pt idx="95">
                    <c:v>Enero</c:v>
                  </c:pt>
                  <c:pt idx="96">
                    <c:v>Febrero</c:v>
                  </c:pt>
                  <c:pt idx="97">
                    <c:v>Marzo</c:v>
                  </c:pt>
                  <c:pt idx="98">
                    <c:v>Abril</c:v>
                  </c:pt>
                  <c:pt idx="99">
                    <c:v>Mayo</c:v>
                  </c:pt>
                  <c:pt idx="100">
                    <c:v>Junio</c:v>
                  </c:pt>
                  <c:pt idx="101">
                    <c:v>Julio</c:v>
                  </c:pt>
                  <c:pt idx="102">
                    <c:v>Agosto</c:v>
                  </c:pt>
                  <c:pt idx="103">
                    <c:v>Septiembre</c:v>
                  </c:pt>
                  <c:pt idx="104">
                    <c:v>Octubre</c:v>
                  </c:pt>
                  <c:pt idx="105">
                    <c:v>Noviembre</c:v>
                  </c:pt>
                  <c:pt idx="106">
                    <c:v>Diciembre</c:v>
                  </c:pt>
                  <c:pt idx="107">
                    <c:v>Enero</c:v>
                  </c:pt>
                  <c:pt idx="108">
                    <c:v>Febrero</c:v>
                  </c:pt>
                  <c:pt idx="109">
                    <c:v>Marzo</c:v>
                  </c:pt>
                  <c:pt idx="110">
                    <c:v>Abril</c:v>
                  </c:pt>
                  <c:pt idx="111">
                    <c:v>Mayo</c:v>
                  </c:pt>
                  <c:pt idx="112">
                    <c:v>Junio</c:v>
                  </c:pt>
                  <c:pt idx="113">
                    <c:v>Julio</c:v>
                  </c:pt>
                  <c:pt idx="114">
                    <c:v>Agosto</c:v>
                  </c:pt>
                  <c:pt idx="115">
                    <c:v>Septiembre</c:v>
                  </c:pt>
                  <c:pt idx="116">
                    <c:v>Octubre</c:v>
                  </c:pt>
                  <c:pt idx="117">
                    <c:v>Noviembre</c:v>
                  </c:pt>
                  <c:pt idx="118">
                    <c:v>Diciembre</c:v>
                  </c:pt>
                  <c:pt idx="119">
                    <c:v>Enero</c:v>
                  </c:pt>
                  <c:pt idx="120">
                    <c:v>Febrero</c:v>
                  </c:pt>
                  <c:pt idx="121">
                    <c:v>Marzo</c:v>
                  </c:pt>
                  <c:pt idx="122">
                    <c:v>Abril</c:v>
                  </c:pt>
                  <c:pt idx="123">
                    <c:v>Mayo</c:v>
                  </c:pt>
                  <c:pt idx="124">
                    <c:v>Junio</c:v>
                  </c:pt>
                  <c:pt idx="125">
                    <c:v>Julio</c:v>
                  </c:pt>
                  <c:pt idx="126">
                    <c:v>Agosto</c:v>
                  </c:pt>
                  <c:pt idx="127">
                    <c:v>Septiembre</c:v>
                  </c:pt>
                  <c:pt idx="128">
                    <c:v>Octubre</c:v>
                  </c:pt>
                  <c:pt idx="129">
                    <c:v>Noviembre</c:v>
                  </c:pt>
                  <c:pt idx="130">
                    <c:v>Diciembre</c:v>
                  </c:pt>
                  <c:pt idx="131">
                    <c:v>Enero</c:v>
                  </c:pt>
                  <c:pt idx="132">
                    <c:v>Febrero</c:v>
                  </c:pt>
                  <c:pt idx="133">
                    <c:v>Marzo</c:v>
                  </c:pt>
                  <c:pt idx="134">
                    <c:v>Abril</c:v>
                  </c:pt>
                  <c:pt idx="135">
                    <c:v>Mayo</c:v>
                  </c:pt>
                  <c:pt idx="136">
                    <c:v>Junio</c:v>
                  </c:pt>
                  <c:pt idx="137">
                    <c:v>Julio</c:v>
                  </c:pt>
                  <c:pt idx="138">
                    <c:v>Agosto</c:v>
                  </c:pt>
                  <c:pt idx="139">
                    <c:v>Septiembre</c:v>
                  </c:pt>
                  <c:pt idx="140">
                    <c:v>Octubre</c:v>
                  </c:pt>
                  <c:pt idx="141">
                    <c:v>Noviembre</c:v>
                  </c:pt>
                  <c:pt idx="142">
                    <c:v>Diciembre</c:v>
                  </c:pt>
                  <c:pt idx="143">
                    <c:v>Enero</c:v>
                  </c:pt>
                  <c:pt idx="144">
                    <c:v>Febrero</c:v>
                  </c:pt>
                  <c:pt idx="145">
                    <c:v>Marzo</c:v>
                  </c:pt>
                  <c:pt idx="146">
                    <c:v>Abril</c:v>
                  </c:pt>
                  <c:pt idx="147">
                    <c:v>Mayo</c:v>
                  </c:pt>
                  <c:pt idx="148">
                    <c:v>Junio</c:v>
                  </c:pt>
                  <c:pt idx="149">
                    <c:v>Julio</c:v>
                  </c:pt>
                  <c:pt idx="150">
                    <c:v>Agosto</c:v>
                  </c:pt>
                  <c:pt idx="151">
                    <c:v>Septiembre</c:v>
                  </c:pt>
                  <c:pt idx="152">
                    <c:v>Octubre</c:v>
                  </c:pt>
                  <c:pt idx="153">
                    <c:v>Noviembre</c:v>
                  </c:pt>
                  <c:pt idx="154">
                    <c:v>Diciembre</c:v>
                  </c:pt>
                  <c:pt idx="155">
                    <c:v>Enero</c:v>
                  </c:pt>
                  <c:pt idx="156">
                    <c:v>Febrero</c:v>
                  </c:pt>
                  <c:pt idx="157">
                    <c:v>Marzo</c:v>
                  </c:pt>
                  <c:pt idx="158">
                    <c:v>Abril</c:v>
                  </c:pt>
                  <c:pt idx="159">
                    <c:v>Mayo</c:v>
                  </c:pt>
                  <c:pt idx="160">
                    <c:v>Junio</c:v>
                  </c:pt>
                  <c:pt idx="161">
                    <c:v>Julio</c:v>
                  </c:pt>
                  <c:pt idx="162">
                    <c:v>Agosto</c:v>
                  </c:pt>
                  <c:pt idx="163">
                    <c:v>Septiembre</c:v>
                  </c:pt>
                  <c:pt idx="164">
                    <c:v>Octubre</c:v>
                  </c:pt>
                  <c:pt idx="165">
                    <c:v>Noviembre</c:v>
                  </c:pt>
                  <c:pt idx="166">
                    <c:v>Diciembre</c:v>
                  </c:pt>
                  <c:pt idx="167">
                    <c:v>Enero</c:v>
                  </c:pt>
                  <c:pt idx="168">
                    <c:v>Febrero</c:v>
                  </c:pt>
                  <c:pt idx="169">
                    <c:v>Marzo</c:v>
                  </c:pt>
                  <c:pt idx="170">
                    <c:v>Abril</c:v>
                  </c:pt>
                  <c:pt idx="171">
                    <c:v>Mayo</c:v>
                  </c:pt>
                  <c:pt idx="172">
                    <c:v>Junio</c:v>
                  </c:pt>
                  <c:pt idx="173">
                    <c:v>Julio</c:v>
                  </c:pt>
                  <c:pt idx="174">
                    <c:v>Agosto</c:v>
                  </c:pt>
                  <c:pt idx="175">
                    <c:v>Septiembre</c:v>
                  </c:pt>
                  <c:pt idx="176">
                    <c:v>Octubre</c:v>
                  </c:pt>
                  <c:pt idx="177">
                    <c:v>Noviembre</c:v>
                  </c:pt>
                  <c:pt idx="178">
                    <c:v>Diciembre</c:v>
                  </c:pt>
                  <c:pt idx="179">
                    <c:v>Enero</c:v>
                  </c:pt>
                  <c:pt idx="180">
                    <c:v>Febrero</c:v>
                  </c:pt>
                  <c:pt idx="181">
                    <c:v>Marzo</c:v>
                  </c:pt>
                  <c:pt idx="182">
                    <c:v>Abril</c:v>
                  </c:pt>
                  <c:pt idx="183">
                    <c:v>Mayo</c:v>
                  </c:pt>
                  <c:pt idx="184">
                    <c:v>Junio</c:v>
                  </c:pt>
                  <c:pt idx="185">
                    <c:v>Julio</c:v>
                  </c:pt>
                  <c:pt idx="186">
                    <c:v>Agosto</c:v>
                  </c:pt>
                  <c:pt idx="187">
                    <c:v>Septiembre</c:v>
                  </c:pt>
                  <c:pt idx="188">
                    <c:v>Octubre</c:v>
                  </c:pt>
                  <c:pt idx="189">
                    <c:v>Noviembre</c:v>
                  </c:pt>
                  <c:pt idx="190">
                    <c:v>Diciembre</c:v>
                  </c:pt>
                  <c:pt idx="191">
                    <c:v>Enero</c:v>
                  </c:pt>
                  <c:pt idx="192">
                    <c:v>Febrero</c:v>
                  </c:pt>
                  <c:pt idx="193">
                    <c:v>Marzo</c:v>
                  </c:pt>
                  <c:pt idx="194">
                    <c:v>Abril</c:v>
                  </c:pt>
                  <c:pt idx="195">
                    <c:v>Mayo</c:v>
                  </c:pt>
                  <c:pt idx="196">
                    <c:v>Junio</c:v>
                  </c:pt>
                  <c:pt idx="197">
                    <c:v>Julio</c:v>
                  </c:pt>
                  <c:pt idx="198">
                    <c:v>Agosto</c:v>
                  </c:pt>
                  <c:pt idx="199">
                    <c:v>Septiembre</c:v>
                  </c:pt>
                  <c:pt idx="200">
                    <c:v>Octubre</c:v>
                  </c:pt>
                  <c:pt idx="201">
                    <c:v>Noviembre</c:v>
                  </c:pt>
                  <c:pt idx="202">
                    <c:v>Diciembre</c:v>
                  </c:pt>
                  <c:pt idx="203">
                    <c:v>Enero</c:v>
                  </c:pt>
                  <c:pt idx="204">
                    <c:v>Febrero</c:v>
                  </c:pt>
                  <c:pt idx="205">
                    <c:v>Marzo</c:v>
                  </c:pt>
                  <c:pt idx="206">
                    <c:v>Abril</c:v>
                  </c:pt>
                  <c:pt idx="207">
                    <c:v>Mayo</c:v>
                  </c:pt>
                  <c:pt idx="208">
                    <c:v>Junio</c:v>
                  </c:pt>
                  <c:pt idx="209">
                    <c:v>Julio</c:v>
                  </c:pt>
                  <c:pt idx="210">
                    <c:v>Agosto</c:v>
                  </c:pt>
                  <c:pt idx="211">
                    <c:v>Septiembre</c:v>
                  </c:pt>
                  <c:pt idx="212">
                    <c:v>Octubre</c:v>
                  </c:pt>
                  <c:pt idx="213">
                    <c:v>Noviembre</c:v>
                  </c:pt>
                  <c:pt idx="214">
                    <c:v>Diciembre</c:v>
                  </c:pt>
                  <c:pt idx="215">
                    <c:v>Enero</c:v>
                  </c:pt>
                  <c:pt idx="216">
                    <c:v>Febrero</c:v>
                  </c:pt>
                  <c:pt idx="217">
                    <c:v>Marzo</c:v>
                  </c:pt>
                  <c:pt idx="218">
                    <c:v>Abril</c:v>
                  </c:pt>
                  <c:pt idx="219">
                    <c:v>Mayo</c:v>
                  </c:pt>
                  <c:pt idx="220">
                    <c:v>Junio</c:v>
                  </c:pt>
                  <c:pt idx="221">
                    <c:v>Julio</c:v>
                  </c:pt>
                  <c:pt idx="222">
                    <c:v>Agosto</c:v>
                  </c:pt>
                  <c:pt idx="223">
                    <c:v>Septiembre</c:v>
                  </c:pt>
                  <c:pt idx="224">
                    <c:v>Octubre</c:v>
                  </c:pt>
                  <c:pt idx="225">
                    <c:v>Noviembre</c:v>
                  </c:pt>
                  <c:pt idx="226">
                    <c:v>Diciembre</c:v>
                  </c:pt>
                  <c:pt idx="227">
                    <c:v>Enero</c:v>
                  </c:pt>
                  <c:pt idx="228">
                    <c:v>Febrero</c:v>
                  </c:pt>
                  <c:pt idx="229">
                    <c:v>Marzo</c:v>
                  </c:pt>
                  <c:pt idx="230">
                    <c:v>Abril</c:v>
                  </c:pt>
                  <c:pt idx="231">
                    <c:v>Mayo</c:v>
                  </c:pt>
                  <c:pt idx="232">
                    <c:v>Junio</c:v>
                  </c:pt>
                  <c:pt idx="233">
                    <c:v>Julio</c:v>
                  </c:pt>
                  <c:pt idx="234">
                    <c:v>Agosto</c:v>
                  </c:pt>
                  <c:pt idx="235">
                    <c:v>Septiembre</c:v>
                  </c:pt>
                  <c:pt idx="236">
                    <c:v>Octubre</c:v>
                  </c:pt>
                  <c:pt idx="237">
                    <c:v>Noviembre</c:v>
                  </c:pt>
                  <c:pt idx="238">
                    <c:v>Diciembre</c:v>
                  </c:pt>
                  <c:pt idx="239">
                    <c:v>Enero</c:v>
                  </c:pt>
                  <c:pt idx="240">
                    <c:v>Febrero</c:v>
                  </c:pt>
                  <c:pt idx="241">
                    <c:v>Marzo</c:v>
                  </c:pt>
                  <c:pt idx="242">
                    <c:v>Abril</c:v>
                  </c:pt>
                  <c:pt idx="243">
                    <c:v>Mayo</c:v>
                  </c:pt>
                  <c:pt idx="244">
                    <c:v>Junio</c:v>
                  </c:pt>
                  <c:pt idx="245">
                    <c:v>Julio</c:v>
                  </c:pt>
                  <c:pt idx="246">
                    <c:v>Agosto</c:v>
                  </c:pt>
                  <c:pt idx="247">
                    <c:v>Septiembre</c:v>
                  </c:pt>
                  <c:pt idx="248">
                    <c:v>Octubre</c:v>
                  </c:pt>
                  <c:pt idx="249">
                    <c:v>Noviembre</c:v>
                  </c:pt>
                  <c:pt idx="250">
                    <c:v>Diciembre</c:v>
                  </c:pt>
                  <c:pt idx="251">
                    <c:v>Enero</c:v>
                  </c:pt>
                  <c:pt idx="252">
                    <c:v>Febrero</c:v>
                  </c:pt>
                  <c:pt idx="253">
                    <c:v>Marzo</c:v>
                  </c:pt>
                  <c:pt idx="254">
                    <c:v>Abril</c:v>
                  </c:pt>
                  <c:pt idx="255">
                    <c:v>Mayo</c:v>
                  </c:pt>
                  <c:pt idx="256">
                    <c:v>Junio</c:v>
                  </c:pt>
                  <c:pt idx="257">
                    <c:v>Julio</c:v>
                  </c:pt>
                  <c:pt idx="258">
                    <c:v>Agosto</c:v>
                  </c:pt>
                  <c:pt idx="259">
                    <c:v>Septiembre</c:v>
                  </c:pt>
                  <c:pt idx="260">
                    <c:v>Octubre</c:v>
                  </c:pt>
                  <c:pt idx="261">
                    <c:v>Noviembre</c:v>
                  </c:pt>
                  <c:pt idx="262">
                    <c:v>Diciembre</c:v>
                  </c:pt>
                  <c:pt idx="263">
                    <c:v>Enero</c:v>
                  </c:pt>
                  <c:pt idx="264">
                    <c:v>Febrero</c:v>
                  </c:pt>
                  <c:pt idx="265">
                    <c:v>Marzo</c:v>
                  </c:pt>
                  <c:pt idx="266">
                    <c:v>Abril</c:v>
                  </c:pt>
                  <c:pt idx="267">
                    <c:v>Mayo</c:v>
                  </c:pt>
                  <c:pt idx="268">
                    <c:v>Junio</c:v>
                  </c:pt>
                  <c:pt idx="269">
                    <c:v>Julio</c:v>
                  </c:pt>
                  <c:pt idx="270">
                    <c:v>Agosto</c:v>
                  </c:pt>
                  <c:pt idx="271">
                    <c:v>Septiembre</c:v>
                  </c:pt>
                  <c:pt idx="272">
                    <c:v>Octubre</c:v>
                  </c:pt>
                  <c:pt idx="273">
                    <c:v>Noviembre</c:v>
                  </c:pt>
                  <c:pt idx="274">
                    <c:v>Diciembre</c:v>
                  </c:pt>
                  <c:pt idx="275">
                    <c:v>Enero</c:v>
                  </c:pt>
                  <c:pt idx="276">
                    <c:v>Febrero</c:v>
                  </c:pt>
                  <c:pt idx="277">
                    <c:v>Marzo</c:v>
                  </c:pt>
                </c:lvl>
                <c:lvl>
                  <c:pt idx="11">
                    <c:v>2001</c:v>
                  </c:pt>
                  <c:pt idx="23">
                    <c:v>2002</c:v>
                  </c:pt>
                  <c:pt idx="35">
                    <c:v>2003</c:v>
                  </c:pt>
                  <c:pt idx="47">
                    <c:v>2004</c:v>
                  </c:pt>
                  <c:pt idx="59">
                    <c:v>2005</c:v>
                  </c:pt>
                  <c:pt idx="71">
                    <c:v>2006</c:v>
                  </c:pt>
                  <c:pt idx="83">
                    <c:v>2007</c:v>
                  </c:pt>
                  <c:pt idx="95">
                    <c:v>2008</c:v>
                  </c:pt>
                  <c:pt idx="107">
                    <c:v>2009</c:v>
                  </c:pt>
                  <c:pt idx="119">
                    <c:v>2010</c:v>
                  </c:pt>
                  <c:pt idx="131">
                    <c:v>2011</c:v>
                  </c:pt>
                  <c:pt idx="143">
                    <c:v>2012</c:v>
                  </c:pt>
                  <c:pt idx="155">
                    <c:v>2013</c:v>
                  </c:pt>
                  <c:pt idx="167">
                    <c:v>2014</c:v>
                  </c:pt>
                  <c:pt idx="179">
                    <c:v>2015</c:v>
                  </c:pt>
                  <c:pt idx="191">
                    <c:v>2016</c:v>
                  </c:pt>
                  <c:pt idx="203">
                    <c:v>2017</c:v>
                  </c:pt>
                  <c:pt idx="215">
                    <c:v>2018</c:v>
                  </c:pt>
                  <c:pt idx="227">
                    <c:v>2019</c:v>
                  </c:pt>
                  <c:pt idx="239">
                    <c:v>2020</c:v>
                  </c:pt>
                  <c:pt idx="251">
                    <c:v>2021</c:v>
                  </c:pt>
                  <c:pt idx="263">
                    <c:v>2022</c:v>
                  </c:pt>
                  <c:pt idx="275">
                    <c:v>2023</c:v>
                  </c:pt>
                </c:lvl>
              </c:multiLvlStrCache>
            </c:multiLvlStrRef>
          </c:cat>
          <c:val>
            <c:numRef>
              <c:f>'IPC-TRM'!$D$28:$D$305</c:f>
              <c:numCache>
                <c:formatCode>General</c:formatCode>
                <c:ptCount val="278"/>
                <c:pt idx="0">
                  <c:v>6.72</c:v>
                </c:pt>
                <c:pt idx="1">
                  <c:v>8.52</c:v>
                </c:pt>
                <c:pt idx="2">
                  <c:v>9.98</c:v>
                </c:pt>
                <c:pt idx="3">
                  <c:v>10.24</c:v>
                </c:pt>
                <c:pt idx="4">
                  <c:v>9.91</c:v>
                </c:pt>
                <c:pt idx="5">
                  <c:v>8.58</c:v>
                </c:pt>
                <c:pt idx="6">
                  <c:v>8.06</c:v>
                </c:pt>
                <c:pt idx="7">
                  <c:v>8.19</c:v>
                </c:pt>
                <c:pt idx="8">
                  <c:v>8.34</c:v>
                </c:pt>
                <c:pt idx="9">
                  <c:v>8.06</c:v>
                </c:pt>
                <c:pt idx="10">
                  <c:v>7.41</c:v>
                </c:pt>
                <c:pt idx="11">
                  <c:v>7.41</c:v>
                </c:pt>
                <c:pt idx="12">
                  <c:v>7.51</c:v>
                </c:pt>
                <c:pt idx="13">
                  <c:v>7.08</c:v>
                </c:pt>
                <c:pt idx="14">
                  <c:v>7.75</c:v>
                </c:pt>
                <c:pt idx="15">
                  <c:v>8.3699999999999992</c:v>
                </c:pt>
                <c:pt idx="16">
                  <c:v>8.4699999999999989</c:v>
                </c:pt>
                <c:pt idx="17">
                  <c:v>9.76</c:v>
                </c:pt>
                <c:pt idx="18">
                  <c:v>10.280000000000001</c:v>
                </c:pt>
                <c:pt idx="19">
                  <c:v>10.59</c:v>
                </c:pt>
                <c:pt idx="20">
                  <c:v>10.54</c:v>
                </c:pt>
                <c:pt idx="21">
                  <c:v>10.15</c:v>
                </c:pt>
                <c:pt idx="22">
                  <c:v>10.549999999999999</c:v>
                </c:pt>
                <c:pt idx="23">
                  <c:v>9.92</c:v>
                </c:pt>
                <c:pt idx="24">
                  <c:v>8.3699999999999992</c:v>
                </c:pt>
                <c:pt idx="25">
                  <c:v>7.19</c:v>
                </c:pt>
                <c:pt idx="26">
                  <c:v>6.64</c:v>
                </c:pt>
                <c:pt idx="27">
                  <c:v>7.68</c:v>
                </c:pt>
                <c:pt idx="28">
                  <c:v>9.19</c:v>
                </c:pt>
                <c:pt idx="29">
                  <c:v>8.91</c:v>
                </c:pt>
                <c:pt idx="30">
                  <c:v>8.4</c:v>
                </c:pt>
                <c:pt idx="31">
                  <c:v>8.5599999999999987</c:v>
                </c:pt>
                <c:pt idx="32">
                  <c:v>9.7900000000000009</c:v>
                </c:pt>
                <c:pt idx="33">
                  <c:v>11.51</c:v>
                </c:pt>
                <c:pt idx="34">
                  <c:v>10.92</c:v>
                </c:pt>
                <c:pt idx="35">
                  <c:v>10.65</c:v>
                </c:pt>
                <c:pt idx="36">
                  <c:v>9.35</c:v>
                </c:pt>
                <c:pt idx="37">
                  <c:v>9.879999999999999</c:v>
                </c:pt>
                <c:pt idx="38">
                  <c:v>10.76</c:v>
                </c:pt>
                <c:pt idx="39">
                  <c:v>9.75</c:v>
                </c:pt>
                <c:pt idx="40">
                  <c:v>7.7399999999999993</c:v>
                </c:pt>
                <c:pt idx="41">
                  <c:v>7.39</c:v>
                </c:pt>
                <c:pt idx="42">
                  <c:v>7.46</c:v>
                </c:pt>
                <c:pt idx="43">
                  <c:v>6.52</c:v>
                </c:pt>
                <c:pt idx="44">
                  <c:v>5.1400000000000006</c:v>
                </c:pt>
                <c:pt idx="45">
                  <c:v>4.22</c:v>
                </c:pt>
                <c:pt idx="46">
                  <c:v>5.3199999999999994</c:v>
                </c:pt>
                <c:pt idx="47">
                  <c:v>5.4399999999999995</c:v>
                </c:pt>
                <c:pt idx="48">
                  <c:v>6.3</c:v>
                </c:pt>
                <c:pt idx="49">
                  <c:v>6.5600000000000005</c:v>
                </c:pt>
                <c:pt idx="50">
                  <c:v>4.71</c:v>
                </c:pt>
                <c:pt idx="51">
                  <c:v>4.67</c:v>
                </c:pt>
                <c:pt idx="52">
                  <c:v>6.49</c:v>
                </c:pt>
                <c:pt idx="53">
                  <c:v>6.58</c:v>
                </c:pt>
                <c:pt idx="54">
                  <c:v>6.5699999999999994</c:v>
                </c:pt>
                <c:pt idx="55">
                  <c:v>7.21</c:v>
                </c:pt>
                <c:pt idx="56">
                  <c:v>7.23</c:v>
                </c:pt>
                <c:pt idx="57">
                  <c:v>6.77</c:v>
                </c:pt>
                <c:pt idx="58">
                  <c:v>5.43</c:v>
                </c:pt>
                <c:pt idx="59">
                  <c:v>5.53</c:v>
                </c:pt>
                <c:pt idx="60">
                  <c:v>5.43</c:v>
                </c:pt>
                <c:pt idx="61">
                  <c:v>5.4899999999999993</c:v>
                </c:pt>
                <c:pt idx="62">
                  <c:v>5.8000000000000007</c:v>
                </c:pt>
                <c:pt idx="63">
                  <c:v>5.9700000000000006</c:v>
                </c:pt>
                <c:pt idx="64">
                  <c:v>6.05</c:v>
                </c:pt>
                <c:pt idx="65">
                  <c:v>6.52</c:v>
                </c:pt>
                <c:pt idx="66">
                  <c:v>6.12</c:v>
                </c:pt>
                <c:pt idx="67">
                  <c:v>6.35</c:v>
                </c:pt>
                <c:pt idx="68">
                  <c:v>7.0000000000000009</c:v>
                </c:pt>
                <c:pt idx="69">
                  <c:v>6.72</c:v>
                </c:pt>
                <c:pt idx="70">
                  <c:v>6.5600000000000005</c:v>
                </c:pt>
                <c:pt idx="71">
                  <c:v>6.12</c:v>
                </c:pt>
                <c:pt idx="72">
                  <c:v>5.3900000000000006</c:v>
                </c:pt>
                <c:pt idx="73">
                  <c:v>5.2299999999999995</c:v>
                </c:pt>
                <c:pt idx="74">
                  <c:v>5.47</c:v>
                </c:pt>
                <c:pt idx="75">
                  <c:v>5.2200000000000006</c:v>
                </c:pt>
                <c:pt idx="76">
                  <c:v>4.72</c:v>
                </c:pt>
                <c:pt idx="77">
                  <c:v>5.53</c:v>
                </c:pt>
                <c:pt idx="78">
                  <c:v>6.419999999999999</c:v>
                </c:pt>
                <c:pt idx="79">
                  <c:v>6.02</c:v>
                </c:pt>
                <c:pt idx="80">
                  <c:v>5.3100000000000005</c:v>
                </c:pt>
                <c:pt idx="81">
                  <c:v>5.41</c:v>
                </c:pt>
                <c:pt idx="82">
                  <c:v>5.6800000000000006</c:v>
                </c:pt>
                <c:pt idx="83">
                  <c:v>5.81</c:v>
                </c:pt>
                <c:pt idx="84">
                  <c:v>7.32</c:v>
                </c:pt>
                <c:pt idx="85">
                  <c:v>8.9</c:v>
                </c:pt>
                <c:pt idx="86">
                  <c:v>10.040000000000001</c:v>
                </c:pt>
                <c:pt idx="87">
                  <c:v>10.01</c:v>
                </c:pt>
                <c:pt idx="88">
                  <c:v>9.69</c:v>
                </c:pt>
                <c:pt idx="89">
                  <c:v>8.93</c:v>
                </c:pt>
                <c:pt idx="90">
                  <c:v>7.23</c:v>
                </c:pt>
                <c:pt idx="91">
                  <c:v>6.9599999999999991</c:v>
                </c:pt>
                <c:pt idx="92">
                  <c:v>6.98</c:v>
                </c:pt>
                <c:pt idx="93">
                  <c:v>7.7200000000000006</c:v>
                </c:pt>
                <c:pt idx="94">
                  <c:v>8.51</c:v>
                </c:pt>
                <c:pt idx="95">
                  <c:v>9.39</c:v>
                </c:pt>
                <c:pt idx="96">
                  <c:v>10.459999999999999</c:v>
                </c:pt>
                <c:pt idx="97">
                  <c:v>8.61</c:v>
                </c:pt>
                <c:pt idx="98">
                  <c:v>7.82</c:v>
                </c:pt>
                <c:pt idx="99">
                  <c:v>9.73</c:v>
                </c:pt>
                <c:pt idx="100">
                  <c:v>11.98</c:v>
                </c:pt>
                <c:pt idx="101">
                  <c:v>13</c:v>
                </c:pt>
                <c:pt idx="102">
                  <c:v>14.180000000000001</c:v>
                </c:pt>
                <c:pt idx="103">
                  <c:v>12.770000000000001</c:v>
                </c:pt>
                <c:pt idx="104">
                  <c:v>13.15</c:v>
                </c:pt>
                <c:pt idx="105">
                  <c:v>12.950000000000001</c:v>
                </c:pt>
                <c:pt idx="106">
                  <c:v>13.170000000000002</c:v>
                </c:pt>
                <c:pt idx="107">
                  <c:v>12.24</c:v>
                </c:pt>
                <c:pt idx="108">
                  <c:v>9.5</c:v>
                </c:pt>
                <c:pt idx="109">
                  <c:v>8.67</c:v>
                </c:pt>
                <c:pt idx="110">
                  <c:v>7.93</c:v>
                </c:pt>
                <c:pt idx="111">
                  <c:v>5.5100000000000007</c:v>
                </c:pt>
                <c:pt idx="112">
                  <c:v>2.8000000000000003</c:v>
                </c:pt>
                <c:pt idx="113">
                  <c:v>1.51</c:v>
                </c:pt>
                <c:pt idx="114">
                  <c:v>1.46</c:v>
                </c:pt>
                <c:pt idx="115">
                  <c:v>2.23</c:v>
                </c:pt>
                <c:pt idx="116">
                  <c:v>1.6400000000000001</c:v>
                </c:pt>
                <c:pt idx="117">
                  <c:v>0.69</c:v>
                </c:pt>
                <c:pt idx="118">
                  <c:v>-0.32</c:v>
                </c:pt>
                <c:pt idx="119" formatCode="0.00">
                  <c:v>-2.57</c:v>
                </c:pt>
                <c:pt idx="120" formatCode="0.00">
                  <c:v>-1.56</c:v>
                </c:pt>
                <c:pt idx="121" formatCode="0.00">
                  <c:v>-1.08</c:v>
                </c:pt>
                <c:pt idx="122" formatCode="0.00">
                  <c:v>-0.23</c:v>
                </c:pt>
                <c:pt idx="123" formatCode="0.00">
                  <c:v>-0.28999999999999998</c:v>
                </c:pt>
                <c:pt idx="124" formatCode="0.00">
                  <c:v>0.39</c:v>
                </c:pt>
                <c:pt idx="125" formatCode="0.00">
                  <c:v>0.67</c:v>
                </c:pt>
                <c:pt idx="126" formatCode="0.00">
                  <c:v>0.75</c:v>
                </c:pt>
                <c:pt idx="127" formatCode="0.00">
                  <c:v>0.65</c:v>
                </c:pt>
                <c:pt idx="128" formatCode="0.00">
                  <c:v>0.54</c:v>
                </c:pt>
                <c:pt idx="129" formatCode="0.00">
                  <c:v>1.54</c:v>
                </c:pt>
                <c:pt idx="130" formatCode="0.00">
                  <c:v>3.9</c:v>
                </c:pt>
                <c:pt idx="131" formatCode="0.00">
                  <c:v>4.91</c:v>
                </c:pt>
                <c:pt idx="132" formatCode="0.00">
                  <c:v>4.03</c:v>
                </c:pt>
                <c:pt idx="133" formatCode="0.00">
                  <c:v>3.4</c:v>
                </c:pt>
                <c:pt idx="134" formatCode="0.00">
                  <c:v>1.83</c:v>
                </c:pt>
                <c:pt idx="135" formatCode="0.00">
                  <c:v>2.99</c:v>
                </c:pt>
                <c:pt idx="136" formatCode="0.00">
                  <c:v>3.7</c:v>
                </c:pt>
                <c:pt idx="137" formatCode="0.00">
                  <c:v>4.63</c:v>
                </c:pt>
                <c:pt idx="138" formatCode="0.00">
                  <c:v>4.41</c:v>
                </c:pt>
                <c:pt idx="139" formatCode="0.00">
                  <c:v>5.9</c:v>
                </c:pt>
                <c:pt idx="140" formatCode="0.00">
                  <c:v>7.22</c:v>
                </c:pt>
                <c:pt idx="141" formatCode="0.00">
                  <c:v>6.78</c:v>
                </c:pt>
                <c:pt idx="142" formatCode="0.00">
                  <c:v>5.13</c:v>
                </c:pt>
                <c:pt idx="143" formatCode="0.00">
                  <c:v>4.51</c:v>
                </c:pt>
                <c:pt idx="144" formatCode="0.00">
                  <c:v>4.29</c:v>
                </c:pt>
                <c:pt idx="145" formatCode="0.00">
                  <c:v>3.99</c:v>
                </c:pt>
                <c:pt idx="146" formatCode="0.00">
                  <c:v>4.62</c:v>
                </c:pt>
                <c:pt idx="147" formatCode="0.00">
                  <c:v>4.25</c:v>
                </c:pt>
                <c:pt idx="148" formatCode="0.00">
                  <c:v>3.65</c:v>
                </c:pt>
                <c:pt idx="149" formatCode="0.00">
                  <c:v>3.11</c:v>
                </c:pt>
                <c:pt idx="150" formatCode="0.00">
                  <c:v>3.42</c:v>
                </c:pt>
                <c:pt idx="151" formatCode="0.00">
                  <c:v>2.95</c:v>
                </c:pt>
                <c:pt idx="152" formatCode="0.00">
                  <c:v>2.8</c:v>
                </c:pt>
                <c:pt idx="153" formatCode="0.00">
                  <c:v>2.1</c:v>
                </c:pt>
                <c:pt idx="154" formatCode="0.00">
                  <c:v>1.48</c:v>
                </c:pt>
                <c:pt idx="155" formatCode="0.00">
                  <c:v>0.73</c:v>
                </c:pt>
                <c:pt idx="156" formatCode="0.00">
                  <c:v>0.13</c:v>
                </c:pt>
                <c:pt idx="157" formatCode="0.00">
                  <c:v>0.62</c:v>
                </c:pt>
                <c:pt idx="158" formatCode="0.00">
                  <c:v>0.81</c:v>
                </c:pt>
                <c:pt idx="159" formatCode="0.00">
                  <c:v>0.39</c:v>
                </c:pt>
                <c:pt idx="160" formatCode="0.00">
                  <c:v>0.38</c:v>
                </c:pt>
                <c:pt idx="161" formatCode="0.00">
                  <c:v>0.84</c:v>
                </c:pt>
                <c:pt idx="162" formatCode="0.00">
                  <c:v>0.99</c:v>
                </c:pt>
                <c:pt idx="163" formatCode="0.00">
                  <c:v>1.3</c:v>
                </c:pt>
                <c:pt idx="164" formatCode="0.00">
                  <c:v>-0.52</c:v>
                </c:pt>
                <c:pt idx="165" formatCode="0.00">
                  <c:v>-0.48</c:v>
                </c:pt>
                <c:pt idx="166" formatCode="0.00">
                  <c:v>-0.23</c:v>
                </c:pt>
                <c:pt idx="167" formatCode="0.00">
                  <c:v>0.26</c:v>
                </c:pt>
                <c:pt idx="168" formatCode="0.00">
                  <c:v>0.82</c:v>
                </c:pt>
                <c:pt idx="169" formatCode="0.00">
                  <c:v>1.37</c:v>
                </c:pt>
                <c:pt idx="170" formatCode="0.00">
                  <c:v>1.78</c:v>
                </c:pt>
                <c:pt idx="171" formatCode="0.00">
                  <c:v>3.18</c:v>
                </c:pt>
                <c:pt idx="172" formatCode="0.00">
                  <c:v>2.92</c:v>
                </c:pt>
                <c:pt idx="173" formatCode="0.00">
                  <c:v>3.18</c:v>
                </c:pt>
                <c:pt idx="174" formatCode="0.00">
                  <c:v>3.47</c:v>
                </c:pt>
                <c:pt idx="175" formatCode="0.00">
                  <c:v>3.25</c:v>
                </c:pt>
                <c:pt idx="176" formatCode="0.00">
                  <c:v>4.66</c:v>
                </c:pt>
                <c:pt idx="177" formatCode="0.00">
                  <c:v>5.49</c:v>
                </c:pt>
                <c:pt idx="178" formatCode="0.00">
                  <c:v>5.24</c:v>
                </c:pt>
                <c:pt idx="179" formatCode="0.00">
                  <c:v>6.25</c:v>
                </c:pt>
                <c:pt idx="180" formatCode="0.00">
                  <c:v>8.3800000000000008</c:v>
                </c:pt>
                <c:pt idx="181" formatCode="0.00">
                  <c:v>9.1199999999999992</c:v>
                </c:pt>
                <c:pt idx="182" formatCode="0.00">
                  <c:v>9.09</c:v>
                </c:pt>
                <c:pt idx="183" formatCode="0.00">
                  <c:v>6.94</c:v>
                </c:pt>
                <c:pt idx="184" formatCode="0.00">
                  <c:v>6.99</c:v>
                </c:pt>
                <c:pt idx="185" formatCode="0.00">
                  <c:v>6.2</c:v>
                </c:pt>
                <c:pt idx="186" formatCode="0.00">
                  <c:v>6.86</c:v>
                </c:pt>
                <c:pt idx="187" formatCode="0.00">
                  <c:v>8.4600000000000009</c:v>
                </c:pt>
                <c:pt idx="188" formatCode="0.00">
                  <c:v>10.41</c:v>
                </c:pt>
                <c:pt idx="189" formatCode="0.00">
                  <c:v>11.69</c:v>
                </c:pt>
                <c:pt idx="190" formatCode="0.00">
                  <c:v>13.08</c:v>
                </c:pt>
                <c:pt idx="191" formatCode="0.00">
                  <c:v>14.75</c:v>
                </c:pt>
                <c:pt idx="192" formatCode="0.00">
                  <c:v>13.98</c:v>
                </c:pt>
                <c:pt idx="193" formatCode="0.00">
                  <c:v>14.48</c:v>
                </c:pt>
                <c:pt idx="194" formatCode="0.00">
                  <c:v>14.88</c:v>
                </c:pt>
                <c:pt idx="195" formatCode="0.00">
                  <c:v>15.92</c:v>
                </c:pt>
                <c:pt idx="196" formatCode="0.00">
                  <c:v>17.03</c:v>
                </c:pt>
                <c:pt idx="197" formatCode="0.00">
                  <c:v>18.940000000000001</c:v>
                </c:pt>
                <c:pt idx="198" formatCode="0.00">
                  <c:v>14.86</c:v>
                </c:pt>
                <c:pt idx="199" formatCode="0.00">
                  <c:v>11.23</c:v>
                </c:pt>
                <c:pt idx="200" formatCode="0.00">
                  <c:v>8.48</c:v>
                </c:pt>
                <c:pt idx="201" formatCode="0.00">
                  <c:v>7.18</c:v>
                </c:pt>
                <c:pt idx="202" formatCode="0.00">
                  <c:v>6.65</c:v>
                </c:pt>
                <c:pt idx="203" formatCode="0.00">
                  <c:v>4.59</c:v>
                </c:pt>
                <c:pt idx="204" formatCode="0.00">
                  <c:v>3.5</c:v>
                </c:pt>
                <c:pt idx="205" formatCode="0.00">
                  <c:v>1.46</c:v>
                </c:pt>
                <c:pt idx="206" formatCode="0.00">
                  <c:v>0.19</c:v>
                </c:pt>
                <c:pt idx="207" formatCode="0.00">
                  <c:v>-0.26</c:v>
                </c:pt>
                <c:pt idx="208" formatCode="0.00">
                  <c:v>-1.21</c:v>
                </c:pt>
                <c:pt idx="209" formatCode="0.00">
                  <c:v>-2.62</c:v>
                </c:pt>
                <c:pt idx="210" formatCode="0.00">
                  <c:v>-0.25</c:v>
                </c:pt>
                <c:pt idx="211" formatCode="0.00">
                  <c:v>0.59</c:v>
                </c:pt>
                <c:pt idx="212" formatCode="0.00">
                  <c:v>1.0900000000000001</c:v>
                </c:pt>
                <c:pt idx="213" formatCode="0.00">
                  <c:v>1.1100000000000001</c:v>
                </c:pt>
                <c:pt idx="214" formatCode="0.00">
                  <c:v>0.48</c:v>
                </c:pt>
                <c:pt idx="215" formatCode="0.00">
                  <c:v>0.37</c:v>
                </c:pt>
                <c:pt idx="216" formatCode="0.00">
                  <c:v>-0.19</c:v>
                </c:pt>
                <c:pt idx="217" formatCode="0.00">
                  <c:v>-0.06</c:v>
                </c:pt>
                <c:pt idx="218" formatCode="0.00">
                  <c:v>0.68</c:v>
                </c:pt>
                <c:pt idx="219" formatCode="0.00">
                  <c:v>0.78</c:v>
                </c:pt>
                <c:pt idx="220" formatCode="0.00">
                  <c:v>1.1100000000000001</c:v>
                </c:pt>
                <c:pt idx="221" formatCode="0.00">
                  <c:v>0.3</c:v>
                </c:pt>
                <c:pt idx="222" formatCode="0.00">
                  <c:v>0.39</c:v>
                </c:pt>
                <c:pt idx="223" formatCode="0.00">
                  <c:v>1.47</c:v>
                </c:pt>
                <c:pt idx="224" formatCode="0.00">
                  <c:v>1.67</c:v>
                </c:pt>
                <c:pt idx="225" formatCode="0.00">
                  <c:v>1.61</c:v>
                </c:pt>
                <c:pt idx="226" formatCode="0.00">
                  <c:v>1.87</c:v>
                </c:pt>
                <c:pt idx="227" formatCode="0.00">
                  <c:v>2.0736863297765353</c:v>
                </c:pt>
                <c:pt idx="228" formatCode="0.00">
                  <c:v>2.2848515349773777</c:v>
                </c:pt>
                <c:pt idx="229" formatCode="0.00">
                  <c:v>3.2404146120559574</c:v>
                </c:pt>
                <c:pt idx="230" formatCode="0.00">
                  <c:v>3.4420832086201898</c:v>
                </c:pt>
                <c:pt idx="231" formatCode="0.00">
                  <c:v>4.0374838002193059</c:v>
                </c:pt>
                <c:pt idx="232" formatCode="0.00">
                  <c:v>4.9665902064426177</c:v>
                </c:pt>
                <c:pt idx="233" formatCode="0.00">
                  <c:v>6.5794768611669951</c:v>
                </c:pt>
                <c:pt idx="234" formatCode="0.00">
                  <c:v>6.4172198752765865</c:v>
                </c:pt>
                <c:pt idx="235" formatCode="0.00">
                  <c:v>6.4816670006010924</c:v>
                </c:pt>
                <c:pt idx="236" formatCode="0.00">
                  <c:v>6.8699227760505579</c:v>
                </c:pt>
                <c:pt idx="237" formatCode="0.00">
                  <c:v>6.4318683523981548</c:v>
                </c:pt>
                <c:pt idx="238" formatCode="0.00">
                  <c:v>5.8</c:v>
                </c:pt>
                <c:pt idx="239" formatCode="0.00">
                  <c:v>5.13</c:v>
                </c:pt>
                <c:pt idx="240" formatCode="0.00">
                  <c:v>5.87</c:v>
                </c:pt>
                <c:pt idx="241" formatCode="0.00">
                  <c:v>7.19</c:v>
                </c:pt>
                <c:pt idx="242" formatCode="0.00">
                  <c:v>8.23</c:v>
                </c:pt>
                <c:pt idx="243" formatCode="0.00">
                  <c:v>7.57</c:v>
                </c:pt>
                <c:pt idx="244" formatCode="0.00">
                  <c:v>6.55</c:v>
                </c:pt>
                <c:pt idx="245" formatCode="0.00">
                  <c:v>5</c:v>
                </c:pt>
                <c:pt idx="246" formatCode="0.00">
                  <c:v>4.66</c:v>
                </c:pt>
                <c:pt idx="247" formatCode="0.00">
                  <c:v>4.13</c:v>
                </c:pt>
                <c:pt idx="248" formatCode="0.00">
                  <c:v>3.54</c:v>
                </c:pt>
                <c:pt idx="249" formatCode="0.00">
                  <c:v>4.09</c:v>
                </c:pt>
                <c:pt idx="250" formatCode="0.00">
                  <c:v>4.8</c:v>
                </c:pt>
                <c:pt idx="251" formatCode="0.00">
                  <c:v>5.51</c:v>
                </c:pt>
                <c:pt idx="252" formatCode="0.00">
                  <c:v>5.0199999999999996</c:v>
                </c:pt>
                <c:pt idx="253" formatCode="0.00">
                  <c:v>3.92</c:v>
                </c:pt>
                <c:pt idx="254" formatCode="0.00">
                  <c:v>3.98</c:v>
                </c:pt>
                <c:pt idx="255" formatCode="0.00">
                  <c:v>9.52</c:v>
                </c:pt>
                <c:pt idx="256" formatCode="0.00">
                  <c:v>8.52</c:v>
                </c:pt>
                <c:pt idx="257" formatCode="0.00">
                  <c:v>9.81</c:v>
                </c:pt>
                <c:pt idx="258" formatCode="0.00">
                  <c:v>11.5</c:v>
                </c:pt>
                <c:pt idx="259" formatCode="0.00">
                  <c:v>12.4</c:v>
                </c:pt>
                <c:pt idx="260" formatCode="0.00">
                  <c:v>13.76</c:v>
                </c:pt>
                <c:pt idx="261" formatCode="0.00">
                  <c:v>15.34</c:v>
                </c:pt>
                <c:pt idx="262" formatCode="0.00">
                  <c:v>17.23</c:v>
                </c:pt>
                <c:pt idx="263" formatCode="0.00">
                  <c:v>19.940000000000001</c:v>
                </c:pt>
                <c:pt idx="264" formatCode="0.00">
                  <c:v>23.3</c:v>
                </c:pt>
                <c:pt idx="265" formatCode="0.00">
                  <c:v>25.37</c:v>
                </c:pt>
                <c:pt idx="266" formatCode="_(* #,##0.00_);_(* \(#,##0.00\);_(* &quot;-&quot;??_);_(@_)">
                  <c:v>26.17</c:v>
                </c:pt>
                <c:pt idx="267" formatCode="_(* #,##0.00_);_(* \(#,##0.00\);_(* &quot;-&quot;??_);_(@_)">
                  <c:v>21.6</c:v>
                </c:pt>
                <c:pt idx="268" formatCode="_(* #,##0.00_);_(* \(#,##0.00\);_(* &quot;-&quot;??_);_(@_)">
                  <c:v>23.65</c:v>
                </c:pt>
                <c:pt idx="269" formatCode="_(* #,##0.00_);_(* \(#,##0.00\);_(* &quot;-&quot;??_);_(@_)">
                  <c:v>24.61</c:v>
                </c:pt>
                <c:pt idx="270" formatCode="_(* #,##0.00_);_(* \(#,##0.00\);_(* &quot;-&quot;??_);_(@_)">
                  <c:v>25.57</c:v>
                </c:pt>
                <c:pt idx="271" formatCode="_(* #,##0.00_);_(* \(#,##0.00\);_(* &quot;-&quot;??_);_(@_)">
                  <c:v>26.62</c:v>
                </c:pt>
                <c:pt idx="272" formatCode="_(* #,##0.00_);_(* \(#,##0.00\);_(* &quot;-&quot;??_);_(@_)">
                  <c:v>27.02</c:v>
                </c:pt>
                <c:pt idx="273" formatCode="_(* #,##0.00_);_(* \(#,##0.00\);_(* &quot;-&quot;??_);_(@_)">
                  <c:v>27.08</c:v>
                </c:pt>
                <c:pt idx="274" formatCode="_(* #,##0.00_);_(* \(#,##0.00\);_(* &quot;-&quot;??_);_(@_)">
                  <c:v>27.81</c:v>
                </c:pt>
                <c:pt idx="275" formatCode="_(* #,##0.00_);_(* \(#,##0.00\);_(* &quot;-&quot;??_);_(@_)">
                  <c:v>26.18</c:v>
                </c:pt>
                <c:pt idx="276" formatCode="_(* #,##0.00_);_(* \(#,##0.00\);_(* &quot;-&quot;??_);_(@_)">
                  <c:v>24.14</c:v>
                </c:pt>
                <c:pt idx="277" formatCode="_(* #,##0.00_);_(* \(#,##0.00\);_(* &quot;-&quot;??_);_(@_)">
                  <c:v>21.81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384-4DFF-B310-BA59CB7E6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'IPC-TRM'!$B$28:$C$305</c:f>
              <c:multiLvlStrCache>
                <c:ptCount val="278"/>
                <c:lvl>
                  <c:pt idx="0">
                    <c:v>Febrero</c:v>
                  </c:pt>
                  <c:pt idx="1">
                    <c:v>Marzo</c:v>
                  </c:pt>
                  <c:pt idx="2">
                    <c:v>Abril</c:v>
                  </c:pt>
                  <c:pt idx="3">
                    <c:v>Mayo</c:v>
                  </c:pt>
                  <c:pt idx="4">
                    <c:v>Junio</c:v>
                  </c:pt>
                  <c:pt idx="5">
                    <c:v>Julio</c:v>
                  </c:pt>
                  <c:pt idx="6">
                    <c:v>Agosto</c:v>
                  </c:pt>
                  <c:pt idx="7">
                    <c:v>Septiembre</c:v>
                  </c:pt>
                  <c:pt idx="8">
                    <c:v>Octubre</c:v>
                  </c:pt>
                  <c:pt idx="9">
                    <c:v>Noviembre</c:v>
                  </c:pt>
                  <c:pt idx="10">
                    <c:v>Diciembre</c:v>
                  </c:pt>
                  <c:pt idx="11">
                    <c:v>Enero</c:v>
                  </c:pt>
                  <c:pt idx="12">
                    <c:v>Febrero</c:v>
                  </c:pt>
                  <c:pt idx="13">
                    <c:v>Marzo</c:v>
                  </c:pt>
                  <c:pt idx="14">
                    <c:v>Abril</c:v>
                  </c:pt>
                  <c:pt idx="15">
                    <c:v>Mayo</c:v>
                  </c:pt>
                  <c:pt idx="16">
                    <c:v>Junio</c:v>
                  </c:pt>
                  <c:pt idx="17">
                    <c:v>Julio</c:v>
                  </c:pt>
                  <c:pt idx="18">
                    <c:v>Agosto</c:v>
                  </c:pt>
                  <c:pt idx="19">
                    <c:v>Septiembre</c:v>
                  </c:pt>
                  <c:pt idx="20">
                    <c:v>Octubre</c:v>
                  </c:pt>
                  <c:pt idx="21">
                    <c:v>Noviembre</c:v>
                  </c:pt>
                  <c:pt idx="22">
                    <c:v>Diciembre</c:v>
                  </c:pt>
                  <c:pt idx="23">
                    <c:v>Enero</c:v>
                  </c:pt>
                  <c:pt idx="24">
                    <c:v>Febrero</c:v>
                  </c:pt>
                  <c:pt idx="25">
                    <c:v>Marzo</c:v>
                  </c:pt>
                  <c:pt idx="26">
                    <c:v>Abril</c:v>
                  </c:pt>
                  <c:pt idx="27">
                    <c:v>Mayo</c:v>
                  </c:pt>
                  <c:pt idx="28">
                    <c:v>Junio</c:v>
                  </c:pt>
                  <c:pt idx="29">
                    <c:v>Julio</c:v>
                  </c:pt>
                  <c:pt idx="30">
                    <c:v>Agosto</c:v>
                  </c:pt>
                  <c:pt idx="31">
                    <c:v>Septiembre</c:v>
                  </c:pt>
                  <c:pt idx="32">
                    <c:v>Octubre</c:v>
                  </c:pt>
                  <c:pt idx="33">
                    <c:v>Noviembre</c:v>
                  </c:pt>
                  <c:pt idx="34">
                    <c:v>Diciembre</c:v>
                  </c:pt>
                  <c:pt idx="35">
                    <c:v>Enero</c:v>
                  </c:pt>
                  <c:pt idx="36">
                    <c:v>Febrero</c:v>
                  </c:pt>
                  <c:pt idx="37">
                    <c:v>Marzo</c:v>
                  </c:pt>
                  <c:pt idx="38">
                    <c:v>Abril</c:v>
                  </c:pt>
                  <c:pt idx="39">
                    <c:v>Mayo</c:v>
                  </c:pt>
                  <c:pt idx="40">
                    <c:v>Junio</c:v>
                  </c:pt>
                  <c:pt idx="41">
                    <c:v>Julio</c:v>
                  </c:pt>
                  <c:pt idx="42">
                    <c:v>Agosto</c:v>
                  </c:pt>
                  <c:pt idx="43">
                    <c:v>Septiembre</c:v>
                  </c:pt>
                  <c:pt idx="44">
                    <c:v>Octubre</c:v>
                  </c:pt>
                  <c:pt idx="45">
                    <c:v>Noviembre</c:v>
                  </c:pt>
                  <c:pt idx="46">
                    <c:v>Diciembre</c:v>
                  </c:pt>
                  <c:pt idx="47">
                    <c:v>Enero</c:v>
                  </c:pt>
                  <c:pt idx="48">
                    <c:v>Febrero</c:v>
                  </c:pt>
                  <c:pt idx="49">
                    <c:v>Marzo</c:v>
                  </c:pt>
                  <c:pt idx="50">
                    <c:v>Abril</c:v>
                  </c:pt>
                  <c:pt idx="51">
                    <c:v>Mayo</c:v>
                  </c:pt>
                  <c:pt idx="52">
                    <c:v>Junio</c:v>
                  </c:pt>
                  <c:pt idx="53">
                    <c:v>Julio</c:v>
                  </c:pt>
                  <c:pt idx="54">
                    <c:v>Agosto</c:v>
                  </c:pt>
                  <c:pt idx="55">
                    <c:v>Septiembre</c:v>
                  </c:pt>
                  <c:pt idx="56">
                    <c:v>Octubre</c:v>
                  </c:pt>
                  <c:pt idx="57">
                    <c:v>Noviembre</c:v>
                  </c:pt>
                  <c:pt idx="58">
                    <c:v>Diciembre</c:v>
                  </c:pt>
                  <c:pt idx="59">
                    <c:v>Enero</c:v>
                  </c:pt>
                  <c:pt idx="60">
                    <c:v>Febrero</c:v>
                  </c:pt>
                  <c:pt idx="61">
                    <c:v>Marzo</c:v>
                  </c:pt>
                  <c:pt idx="62">
                    <c:v>Abril</c:v>
                  </c:pt>
                  <c:pt idx="63">
                    <c:v>Mayo</c:v>
                  </c:pt>
                  <c:pt idx="64">
                    <c:v>Junio</c:v>
                  </c:pt>
                  <c:pt idx="65">
                    <c:v>Julio</c:v>
                  </c:pt>
                  <c:pt idx="66">
                    <c:v>Agosto</c:v>
                  </c:pt>
                  <c:pt idx="67">
                    <c:v>Septiembre</c:v>
                  </c:pt>
                  <c:pt idx="68">
                    <c:v>Octubre</c:v>
                  </c:pt>
                  <c:pt idx="69">
                    <c:v>Noviembre</c:v>
                  </c:pt>
                  <c:pt idx="70">
                    <c:v>Diciembre</c:v>
                  </c:pt>
                  <c:pt idx="71">
                    <c:v>Enero</c:v>
                  </c:pt>
                  <c:pt idx="72">
                    <c:v>Febrero</c:v>
                  </c:pt>
                  <c:pt idx="73">
                    <c:v>Marzo</c:v>
                  </c:pt>
                  <c:pt idx="74">
                    <c:v>Abril</c:v>
                  </c:pt>
                  <c:pt idx="75">
                    <c:v>Mayo</c:v>
                  </c:pt>
                  <c:pt idx="76">
                    <c:v>Junio</c:v>
                  </c:pt>
                  <c:pt idx="77">
                    <c:v>Julio</c:v>
                  </c:pt>
                  <c:pt idx="78">
                    <c:v>Agosto</c:v>
                  </c:pt>
                  <c:pt idx="79">
                    <c:v>Septiembre</c:v>
                  </c:pt>
                  <c:pt idx="80">
                    <c:v>Octubre</c:v>
                  </c:pt>
                  <c:pt idx="81">
                    <c:v>Noviembre</c:v>
                  </c:pt>
                  <c:pt idx="82">
                    <c:v>Diciembre</c:v>
                  </c:pt>
                  <c:pt idx="83">
                    <c:v>Enero</c:v>
                  </c:pt>
                  <c:pt idx="84">
                    <c:v>Febrero</c:v>
                  </c:pt>
                  <c:pt idx="85">
                    <c:v>Marzo</c:v>
                  </c:pt>
                  <c:pt idx="86">
                    <c:v>Abril</c:v>
                  </c:pt>
                  <c:pt idx="87">
                    <c:v>Mayo</c:v>
                  </c:pt>
                  <c:pt idx="88">
                    <c:v>Junio</c:v>
                  </c:pt>
                  <c:pt idx="89">
                    <c:v>Julio</c:v>
                  </c:pt>
                  <c:pt idx="90">
                    <c:v>Agosto</c:v>
                  </c:pt>
                  <c:pt idx="91">
                    <c:v>Septiembre</c:v>
                  </c:pt>
                  <c:pt idx="92">
                    <c:v>Octubre</c:v>
                  </c:pt>
                  <c:pt idx="93">
                    <c:v>Noviembre</c:v>
                  </c:pt>
                  <c:pt idx="94">
                    <c:v>Diciembre</c:v>
                  </c:pt>
                  <c:pt idx="95">
                    <c:v>Enero</c:v>
                  </c:pt>
                  <c:pt idx="96">
                    <c:v>Febrero</c:v>
                  </c:pt>
                  <c:pt idx="97">
                    <c:v>Marzo</c:v>
                  </c:pt>
                  <c:pt idx="98">
                    <c:v>Abril</c:v>
                  </c:pt>
                  <c:pt idx="99">
                    <c:v>Mayo</c:v>
                  </c:pt>
                  <c:pt idx="100">
                    <c:v>Junio</c:v>
                  </c:pt>
                  <c:pt idx="101">
                    <c:v>Julio</c:v>
                  </c:pt>
                  <c:pt idx="102">
                    <c:v>Agosto</c:v>
                  </c:pt>
                  <c:pt idx="103">
                    <c:v>Septiembre</c:v>
                  </c:pt>
                  <c:pt idx="104">
                    <c:v>Octubre</c:v>
                  </c:pt>
                  <c:pt idx="105">
                    <c:v>Noviembre</c:v>
                  </c:pt>
                  <c:pt idx="106">
                    <c:v>Diciembre</c:v>
                  </c:pt>
                  <c:pt idx="107">
                    <c:v>Enero</c:v>
                  </c:pt>
                  <c:pt idx="108">
                    <c:v>Febrero</c:v>
                  </c:pt>
                  <c:pt idx="109">
                    <c:v>Marzo</c:v>
                  </c:pt>
                  <c:pt idx="110">
                    <c:v>Abril</c:v>
                  </c:pt>
                  <c:pt idx="111">
                    <c:v>Mayo</c:v>
                  </c:pt>
                  <c:pt idx="112">
                    <c:v>Junio</c:v>
                  </c:pt>
                  <c:pt idx="113">
                    <c:v>Julio</c:v>
                  </c:pt>
                  <c:pt idx="114">
                    <c:v>Agosto</c:v>
                  </c:pt>
                  <c:pt idx="115">
                    <c:v>Septiembre</c:v>
                  </c:pt>
                  <c:pt idx="116">
                    <c:v>Octubre</c:v>
                  </c:pt>
                  <c:pt idx="117">
                    <c:v>Noviembre</c:v>
                  </c:pt>
                  <c:pt idx="118">
                    <c:v>Diciembre</c:v>
                  </c:pt>
                  <c:pt idx="119">
                    <c:v>Enero</c:v>
                  </c:pt>
                  <c:pt idx="120">
                    <c:v>Febrero</c:v>
                  </c:pt>
                  <c:pt idx="121">
                    <c:v>Marzo</c:v>
                  </c:pt>
                  <c:pt idx="122">
                    <c:v>Abril</c:v>
                  </c:pt>
                  <c:pt idx="123">
                    <c:v>Mayo</c:v>
                  </c:pt>
                  <c:pt idx="124">
                    <c:v>Junio</c:v>
                  </c:pt>
                  <c:pt idx="125">
                    <c:v>Julio</c:v>
                  </c:pt>
                  <c:pt idx="126">
                    <c:v>Agosto</c:v>
                  </c:pt>
                  <c:pt idx="127">
                    <c:v>Septiembre</c:v>
                  </c:pt>
                  <c:pt idx="128">
                    <c:v>Octubre</c:v>
                  </c:pt>
                  <c:pt idx="129">
                    <c:v>Noviembre</c:v>
                  </c:pt>
                  <c:pt idx="130">
                    <c:v>Diciembre</c:v>
                  </c:pt>
                  <c:pt idx="131">
                    <c:v>Enero</c:v>
                  </c:pt>
                  <c:pt idx="132">
                    <c:v>Febrero</c:v>
                  </c:pt>
                  <c:pt idx="133">
                    <c:v>Marzo</c:v>
                  </c:pt>
                  <c:pt idx="134">
                    <c:v>Abril</c:v>
                  </c:pt>
                  <c:pt idx="135">
                    <c:v>Mayo</c:v>
                  </c:pt>
                  <c:pt idx="136">
                    <c:v>Junio</c:v>
                  </c:pt>
                  <c:pt idx="137">
                    <c:v>Julio</c:v>
                  </c:pt>
                  <c:pt idx="138">
                    <c:v>Agosto</c:v>
                  </c:pt>
                  <c:pt idx="139">
                    <c:v>Septiembre</c:v>
                  </c:pt>
                  <c:pt idx="140">
                    <c:v>Octubre</c:v>
                  </c:pt>
                  <c:pt idx="141">
                    <c:v>Noviembre</c:v>
                  </c:pt>
                  <c:pt idx="142">
                    <c:v>Diciembre</c:v>
                  </c:pt>
                  <c:pt idx="143">
                    <c:v>Enero</c:v>
                  </c:pt>
                  <c:pt idx="144">
                    <c:v>Febrero</c:v>
                  </c:pt>
                  <c:pt idx="145">
                    <c:v>Marzo</c:v>
                  </c:pt>
                  <c:pt idx="146">
                    <c:v>Abril</c:v>
                  </c:pt>
                  <c:pt idx="147">
                    <c:v>Mayo</c:v>
                  </c:pt>
                  <c:pt idx="148">
                    <c:v>Junio</c:v>
                  </c:pt>
                  <c:pt idx="149">
                    <c:v>Julio</c:v>
                  </c:pt>
                  <c:pt idx="150">
                    <c:v>Agosto</c:v>
                  </c:pt>
                  <c:pt idx="151">
                    <c:v>Septiembre</c:v>
                  </c:pt>
                  <c:pt idx="152">
                    <c:v>Octubre</c:v>
                  </c:pt>
                  <c:pt idx="153">
                    <c:v>Noviembre</c:v>
                  </c:pt>
                  <c:pt idx="154">
                    <c:v>Diciembre</c:v>
                  </c:pt>
                  <c:pt idx="155">
                    <c:v>Enero</c:v>
                  </c:pt>
                  <c:pt idx="156">
                    <c:v>Febrero</c:v>
                  </c:pt>
                  <c:pt idx="157">
                    <c:v>Marzo</c:v>
                  </c:pt>
                  <c:pt idx="158">
                    <c:v>Abril</c:v>
                  </c:pt>
                  <c:pt idx="159">
                    <c:v>Mayo</c:v>
                  </c:pt>
                  <c:pt idx="160">
                    <c:v>Junio</c:v>
                  </c:pt>
                  <c:pt idx="161">
                    <c:v>Julio</c:v>
                  </c:pt>
                  <c:pt idx="162">
                    <c:v>Agosto</c:v>
                  </c:pt>
                  <c:pt idx="163">
                    <c:v>Septiembre</c:v>
                  </c:pt>
                  <c:pt idx="164">
                    <c:v>Octubre</c:v>
                  </c:pt>
                  <c:pt idx="165">
                    <c:v>Noviembre</c:v>
                  </c:pt>
                  <c:pt idx="166">
                    <c:v>Diciembre</c:v>
                  </c:pt>
                  <c:pt idx="167">
                    <c:v>Enero</c:v>
                  </c:pt>
                  <c:pt idx="168">
                    <c:v>Febrero</c:v>
                  </c:pt>
                  <c:pt idx="169">
                    <c:v>Marzo</c:v>
                  </c:pt>
                  <c:pt idx="170">
                    <c:v>Abril</c:v>
                  </c:pt>
                  <c:pt idx="171">
                    <c:v>Mayo</c:v>
                  </c:pt>
                  <c:pt idx="172">
                    <c:v>Junio</c:v>
                  </c:pt>
                  <c:pt idx="173">
                    <c:v>Julio</c:v>
                  </c:pt>
                  <c:pt idx="174">
                    <c:v>Agosto</c:v>
                  </c:pt>
                  <c:pt idx="175">
                    <c:v>Septiembre</c:v>
                  </c:pt>
                  <c:pt idx="176">
                    <c:v>Octubre</c:v>
                  </c:pt>
                  <c:pt idx="177">
                    <c:v>Noviembre</c:v>
                  </c:pt>
                  <c:pt idx="178">
                    <c:v>Diciembre</c:v>
                  </c:pt>
                  <c:pt idx="179">
                    <c:v>Enero</c:v>
                  </c:pt>
                  <c:pt idx="180">
                    <c:v>Febrero</c:v>
                  </c:pt>
                  <c:pt idx="181">
                    <c:v>Marzo</c:v>
                  </c:pt>
                  <c:pt idx="182">
                    <c:v>Abril</c:v>
                  </c:pt>
                  <c:pt idx="183">
                    <c:v>Mayo</c:v>
                  </c:pt>
                  <c:pt idx="184">
                    <c:v>Junio</c:v>
                  </c:pt>
                  <c:pt idx="185">
                    <c:v>Julio</c:v>
                  </c:pt>
                  <c:pt idx="186">
                    <c:v>Agosto</c:v>
                  </c:pt>
                  <c:pt idx="187">
                    <c:v>Septiembre</c:v>
                  </c:pt>
                  <c:pt idx="188">
                    <c:v>Octubre</c:v>
                  </c:pt>
                  <c:pt idx="189">
                    <c:v>Noviembre</c:v>
                  </c:pt>
                  <c:pt idx="190">
                    <c:v>Diciembre</c:v>
                  </c:pt>
                  <c:pt idx="191">
                    <c:v>Enero</c:v>
                  </c:pt>
                  <c:pt idx="192">
                    <c:v>Febrero</c:v>
                  </c:pt>
                  <c:pt idx="193">
                    <c:v>Marzo</c:v>
                  </c:pt>
                  <c:pt idx="194">
                    <c:v>Abril</c:v>
                  </c:pt>
                  <c:pt idx="195">
                    <c:v>Mayo</c:v>
                  </c:pt>
                  <c:pt idx="196">
                    <c:v>Junio</c:v>
                  </c:pt>
                  <c:pt idx="197">
                    <c:v>Julio</c:v>
                  </c:pt>
                  <c:pt idx="198">
                    <c:v>Agosto</c:v>
                  </c:pt>
                  <c:pt idx="199">
                    <c:v>Septiembre</c:v>
                  </c:pt>
                  <c:pt idx="200">
                    <c:v>Octubre</c:v>
                  </c:pt>
                  <c:pt idx="201">
                    <c:v>Noviembre</c:v>
                  </c:pt>
                  <c:pt idx="202">
                    <c:v>Diciembre</c:v>
                  </c:pt>
                  <c:pt idx="203">
                    <c:v>Enero</c:v>
                  </c:pt>
                  <c:pt idx="204">
                    <c:v>Febrero</c:v>
                  </c:pt>
                  <c:pt idx="205">
                    <c:v>Marzo</c:v>
                  </c:pt>
                  <c:pt idx="206">
                    <c:v>Abril</c:v>
                  </c:pt>
                  <c:pt idx="207">
                    <c:v>Mayo</c:v>
                  </c:pt>
                  <c:pt idx="208">
                    <c:v>Junio</c:v>
                  </c:pt>
                  <c:pt idx="209">
                    <c:v>Julio</c:v>
                  </c:pt>
                  <c:pt idx="210">
                    <c:v>Agosto</c:v>
                  </c:pt>
                  <c:pt idx="211">
                    <c:v>Septiembre</c:v>
                  </c:pt>
                  <c:pt idx="212">
                    <c:v>Octubre</c:v>
                  </c:pt>
                  <c:pt idx="213">
                    <c:v>Noviembre</c:v>
                  </c:pt>
                  <c:pt idx="214">
                    <c:v>Diciembre</c:v>
                  </c:pt>
                  <c:pt idx="215">
                    <c:v>Enero</c:v>
                  </c:pt>
                  <c:pt idx="216">
                    <c:v>Febrero</c:v>
                  </c:pt>
                  <c:pt idx="217">
                    <c:v>Marzo</c:v>
                  </c:pt>
                  <c:pt idx="218">
                    <c:v>Abril</c:v>
                  </c:pt>
                  <c:pt idx="219">
                    <c:v>Mayo</c:v>
                  </c:pt>
                  <c:pt idx="220">
                    <c:v>Junio</c:v>
                  </c:pt>
                  <c:pt idx="221">
                    <c:v>Julio</c:v>
                  </c:pt>
                  <c:pt idx="222">
                    <c:v>Agosto</c:v>
                  </c:pt>
                  <c:pt idx="223">
                    <c:v>Septiembre</c:v>
                  </c:pt>
                  <c:pt idx="224">
                    <c:v>Octubre</c:v>
                  </c:pt>
                  <c:pt idx="225">
                    <c:v>Noviembre</c:v>
                  </c:pt>
                  <c:pt idx="226">
                    <c:v>Diciembre</c:v>
                  </c:pt>
                  <c:pt idx="227">
                    <c:v>Enero</c:v>
                  </c:pt>
                  <c:pt idx="228">
                    <c:v>Febrero</c:v>
                  </c:pt>
                  <c:pt idx="229">
                    <c:v>Marzo</c:v>
                  </c:pt>
                  <c:pt idx="230">
                    <c:v>Abril</c:v>
                  </c:pt>
                  <c:pt idx="231">
                    <c:v>Mayo</c:v>
                  </c:pt>
                  <c:pt idx="232">
                    <c:v>Junio</c:v>
                  </c:pt>
                  <c:pt idx="233">
                    <c:v>Julio</c:v>
                  </c:pt>
                  <c:pt idx="234">
                    <c:v>Agosto</c:v>
                  </c:pt>
                  <c:pt idx="235">
                    <c:v>Septiembre</c:v>
                  </c:pt>
                  <c:pt idx="236">
                    <c:v>Octubre</c:v>
                  </c:pt>
                  <c:pt idx="237">
                    <c:v>Noviembre</c:v>
                  </c:pt>
                  <c:pt idx="238">
                    <c:v>Diciembre</c:v>
                  </c:pt>
                  <c:pt idx="239">
                    <c:v>Enero</c:v>
                  </c:pt>
                  <c:pt idx="240">
                    <c:v>Febrero</c:v>
                  </c:pt>
                  <c:pt idx="241">
                    <c:v>Marzo</c:v>
                  </c:pt>
                  <c:pt idx="242">
                    <c:v>Abril</c:v>
                  </c:pt>
                  <c:pt idx="243">
                    <c:v>Mayo</c:v>
                  </c:pt>
                  <c:pt idx="244">
                    <c:v>Junio</c:v>
                  </c:pt>
                  <c:pt idx="245">
                    <c:v>Julio</c:v>
                  </c:pt>
                  <c:pt idx="246">
                    <c:v>Agosto</c:v>
                  </c:pt>
                  <c:pt idx="247">
                    <c:v>Septiembre</c:v>
                  </c:pt>
                  <c:pt idx="248">
                    <c:v>Octubre</c:v>
                  </c:pt>
                  <c:pt idx="249">
                    <c:v>Noviembre</c:v>
                  </c:pt>
                  <c:pt idx="250">
                    <c:v>Diciembre</c:v>
                  </c:pt>
                  <c:pt idx="251">
                    <c:v>Enero</c:v>
                  </c:pt>
                  <c:pt idx="252">
                    <c:v>Febrero</c:v>
                  </c:pt>
                  <c:pt idx="253">
                    <c:v>Marzo</c:v>
                  </c:pt>
                  <c:pt idx="254">
                    <c:v>Abril</c:v>
                  </c:pt>
                  <c:pt idx="255">
                    <c:v>Mayo</c:v>
                  </c:pt>
                  <c:pt idx="256">
                    <c:v>Junio</c:v>
                  </c:pt>
                  <c:pt idx="257">
                    <c:v>Julio</c:v>
                  </c:pt>
                  <c:pt idx="258">
                    <c:v>Agosto</c:v>
                  </c:pt>
                  <c:pt idx="259">
                    <c:v>Septiembre</c:v>
                  </c:pt>
                  <c:pt idx="260">
                    <c:v>Octubre</c:v>
                  </c:pt>
                  <c:pt idx="261">
                    <c:v>Noviembre</c:v>
                  </c:pt>
                  <c:pt idx="262">
                    <c:v>Diciembre</c:v>
                  </c:pt>
                  <c:pt idx="263">
                    <c:v>Enero</c:v>
                  </c:pt>
                  <c:pt idx="264">
                    <c:v>Febrero</c:v>
                  </c:pt>
                  <c:pt idx="265">
                    <c:v>Marzo</c:v>
                  </c:pt>
                  <c:pt idx="266">
                    <c:v>Abril</c:v>
                  </c:pt>
                  <c:pt idx="267">
                    <c:v>Mayo</c:v>
                  </c:pt>
                  <c:pt idx="268">
                    <c:v>Junio</c:v>
                  </c:pt>
                  <c:pt idx="269">
                    <c:v>Julio</c:v>
                  </c:pt>
                  <c:pt idx="270">
                    <c:v>Agosto</c:v>
                  </c:pt>
                  <c:pt idx="271">
                    <c:v>Septiembre</c:v>
                  </c:pt>
                  <c:pt idx="272">
                    <c:v>Octubre</c:v>
                  </c:pt>
                  <c:pt idx="273">
                    <c:v>Noviembre</c:v>
                  </c:pt>
                  <c:pt idx="274">
                    <c:v>Diciembre</c:v>
                  </c:pt>
                  <c:pt idx="275">
                    <c:v>Enero</c:v>
                  </c:pt>
                  <c:pt idx="276">
                    <c:v>Febrero</c:v>
                  </c:pt>
                  <c:pt idx="277">
                    <c:v>Marzo</c:v>
                  </c:pt>
                </c:lvl>
                <c:lvl>
                  <c:pt idx="11">
                    <c:v>2001</c:v>
                  </c:pt>
                  <c:pt idx="23">
                    <c:v>2002</c:v>
                  </c:pt>
                  <c:pt idx="35">
                    <c:v>2003</c:v>
                  </c:pt>
                  <c:pt idx="47">
                    <c:v>2004</c:v>
                  </c:pt>
                  <c:pt idx="59">
                    <c:v>2005</c:v>
                  </c:pt>
                  <c:pt idx="71">
                    <c:v>2006</c:v>
                  </c:pt>
                  <c:pt idx="83">
                    <c:v>2007</c:v>
                  </c:pt>
                  <c:pt idx="95">
                    <c:v>2008</c:v>
                  </c:pt>
                  <c:pt idx="107">
                    <c:v>2009</c:v>
                  </c:pt>
                  <c:pt idx="119">
                    <c:v>2010</c:v>
                  </c:pt>
                  <c:pt idx="131">
                    <c:v>2011</c:v>
                  </c:pt>
                  <c:pt idx="143">
                    <c:v>2012</c:v>
                  </c:pt>
                  <c:pt idx="155">
                    <c:v>2013</c:v>
                  </c:pt>
                  <c:pt idx="167">
                    <c:v>2014</c:v>
                  </c:pt>
                  <c:pt idx="179">
                    <c:v>2015</c:v>
                  </c:pt>
                  <c:pt idx="191">
                    <c:v>2016</c:v>
                  </c:pt>
                  <c:pt idx="203">
                    <c:v>2017</c:v>
                  </c:pt>
                  <c:pt idx="215">
                    <c:v>2018</c:v>
                  </c:pt>
                  <c:pt idx="227">
                    <c:v>2019</c:v>
                  </c:pt>
                  <c:pt idx="239">
                    <c:v>2020</c:v>
                  </c:pt>
                  <c:pt idx="251">
                    <c:v>2021</c:v>
                  </c:pt>
                  <c:pt idx="263">
                    <c:v>2022</c:v>
                  </c:pt>
                  <c:pt idx="275">
                    <c:v>2023</c:v>
                  </c:pt>
                </c:lvl>
              </c:multiLvlStrCache>
            </c:multiLvlStrRef>
          </c:cat>
          <c:val>
            <c:numRef>
              <c:f>'IPC-TRM'!$E$28:$E$305</c:f>
              <c:numCache>
                <c:formatCode>#,##0</c:formatCode>
                <c:ptCount val="278"/>
                <c:pt idx="0">
                  <c:v>1950.64</c:v>
                </c:pt>
                <c:pt idx="1">
                  <c:v>1956.25</c:v>
                </c:pt>
                <c:pt idx="2">
                  <c:v>1986.77</c:v>
                </c:pt>
                <c:pt idx="3">
                  <c:v>2055.69</c:v>
                </c:pt>
                <c:pt idx="4">
                  <c:v>2120.17</c:v>
                </c:pt>
                <c:pt idx="5">
                  <c:v>2161.34</c:v>
                </c:pt>
                <c:pt idx="6">
                  <c:v>2187.38</c:v>
                </c:pt>
                <c:pt idx="7">
                  <c:v>2213.7600000000002</c:v>
                </c:pt>
                <c:pt idx="8">
                  <c:v>2176.61</c:v>
                </c:pt>
                <c:pt idx="9">
                  <c:v>2136.63</c:v>
                </c:pt>
                <c:pt idx="10">
                  <c:v>2186.21</c:v>
                </c:pt>
                <c:pt idx="11">
                  <c:v>2241.4</c:v>
                </c:pt>
                <c:pt idx="12">
                  <c:v>2243.42</c:v>
                </c:pt>
                <c:pt idx="13">
                  <c:v>2278.7800000000002</c:v>
                </c:pt>
                <c:pt idx="14">
                  <c:v>2323.1</c:v>
                </c:pt>
                <c:pt idx="15">
                  <c:v>2346.9299999999998</c:v>
                </c:pt>
                <c:pt idx="16">
                  <c:v>2305.66</c:v>
                </c:pt>
                <c:pt idx="17">
                  <c:v>2304.2800000000002</c:v>
                </c:pt>
                <c:pt idx="18">
                  <c:v>2288.9</c:v>
                </c:pt>
                <c:pt idx="19">
                  <c:v>2328.23</c:v>
                </c:pt>
                <c:pt idx="20">
                  <c:v>2320.65</c:v>
                </c:pt>
                <c:pt idx="21">
                  <c:v>2310.4699999999998</c:v>
                </c:pt>
                <c:pt idx="22">
                  <c:v>2306.9</c:v>
                </c:pt>
                <c:pt idx="23">
                  <c:v>2274.96</c:v>
                </c:pt>
                <c:pt idx="24">
                  <c:v>2286.6999999999998</c:v>
                </c:pt>
                <c:pt idx="25">
                  <c:v>2282.33</c:v>
                </c:pt>
                <c:pt idx="26">
                  <c:v>2263.11</c:v>
                </c:pt>
                <c:pt idx="27">
                  <c:v>2310.2399999999998</c:v>
                </c:pt>
                <c:pt idx="28">
                  <c:v>2364.25</c:v>
                </c:pt>
                <c:pt idx="29">
                  <c:v>2506.7199999999998</c:v>
                </c:pt>
                <c:pt idx="30">
                  <c:v>2647.22</c:v>
                </c:pt>
                <c:pt idx="31">
                  <c:v>2751.23</c:v>
                </c:pt>
                <c:pt idx="32">
                  <c:v>2827.86</c:v>
                </c:pt>
                <c:pt idx="33">
                  <c:v>2726.66</c:v>
                </c:pt>
                <c:pt idx="34">
                  <c:v>2814.89</c:v>
                </c:pt>
                <c:pt idx="35">
                  <c:v>2913</c:v>
                </c:pt>
                <c:pt idx="36">
                  <c:v>2951.86</c:v>
                </c:pt>
                <c:pt idx="37">
                  <c:v>2959.01</c:v>
                </c:pt>
                <c:pt idx="38">
                  <c:v>2926.62</c:v>
                </c:pt>
                <c:pt idx="39">
                  <c:v>2858.94</c:v>
                </c:pt>
                <c:pt idx="40">
                  <c:v>2826.95</c:v>
                </c:pt>
                <c:pt idx="41">
                  <c:v>2858.82</c:v>
                </c:pt>
                <c:pt idx="42">
                  <c:v>2867.29</c:v>
                </c:pt>
                <c:pt idx="43">
                  <c:v>2840.08</c:v>
                </c:pt>
                <c:pt idx="44">
                  <c:v>2876.2</c:v>
                </c:pt>
                <c:pt idx="45">
                  <c:v>2844.55</c:v>
                </c:pt>
                <c:pt idx="46">
                  <c:v>2807.2</c:v>
                </c:pt>
                <c:pt idx="47">
                  <c:v>2749.14</c:v>
                </c:pt>
                <c:pt idx="48">
                  <c:v>2717.94</c:v>
                </c:pt>
                <c:pt idx="49">
                  <c:v>2670.8</c:v>
                </c:pt>
                <c:pt idx="50">
                  <c:v>2639.6</c:v>
                </c:pt>
                <c:pt idx="51">
                  <c:v>2719.43</c:v>
                </c:pt>
                <c:pt idx="52">
                  <c:v>2716.56</c:v>
                </c:pt>
                <c:pt idx="53">
                  <c:v>2653.32</c:v>
                </c:pt>
                <c:pt idx="54">
                  <c:v>2598.59</c:v>
                </c:pt>
                <c:pt idx="55">
                  <c:v>2552.7800000000002</c:v>
                </c:pt>
                <c:pt idx="56">
                  <c:v>2580.6999999999998</c:v>
                </c:pt>
                <c:pt idx="57">
                  <c:v>2530.19</c:v>
                </c:pt>
                <c:pt idx="58">
                  <c:v>2411.37</c:v>
                </c:pt>
                <c:pt idx="59">
                  <c:v>2362.96</c:v>
                </c:pt>
                <c:pt idx="60">
                  <c:v>2340.4899999999998</c:v>
                </c:pt>
                <c:pt idx="61">
                  <c:v>2353.71</c:v>
                </c:pt>
                <c:pt idx="62">
                  <c:v>2350.0100000000002</c:v>
                </c:pt>
                <c:pt idx="63">
                  <c:v>2339.2199999999998</c:v>
                </c:pt>
                <c:pt idx="64">
                  <c:v>2331.79</c:v>
                </c:pt>
                <c:pt idx="65">
                  <c:v>2323.38</c:v>
                </c:pt>
                <c:pt idx="66">
                  <c:v>2306.19</c:v>
                </c:pt>
                <c:pt idx="67">
                  <c:v>2294.52</c:v>
                </c:pt>
                <c:pt idx="68">
                  <c:v>2292.5500000000002</c:v>
                </c:pt>
                <c:pt idx="69">
                  <c:v>2279.85</c:v>
                </c:pt>
                <c:pt idx="70">
                  <c:v>2278.91</c:v>
                </c:pt>
                <c:pt idx="71">
                  <c:v>2273.66</c:v>
                </c:pt>
                <c:pt idx="72">
                  <c:v>2256.2399999999998</c:v>
                </c:pt>
                <c:pt idx="73">
                  <c:v>2262.36</c:v>
                </c:pt>
                <c:pt idx="74">
                  <c:v>2334.29</c:v>
                </c:pt>
                <c:pt idx="75">
                  <c:v>2417.9899999999998</c:v>
                </c:pt>
                <c:pt idx="76">
                  <c:v>2542.2399999999998</c:v>
                </c:pt>
                <c:pt idx="77">
                  <c:v>2511.7399999999998</c:v>
                </c:pt>
                <c:pt idx="78">
                  <c:v>2389.65</c:v>
                </c:pt>
                <c:pt idx="79">
                  <c:v>2398.88</c:v>
                </c:pt>
                <c:pt idx="80">
                  <c:v>2364.29</c:v>
                </c:pt>
                <c:pt idx="81">
                  <c:v>2290.46</c:v>
                </c:pt>
                <c:pt idx="82">
                  <c:v>2261.33526315789</c:v>
                </c:pt>
                <c:pt idx="83">
                  <c:v>2237.06</c:v>
                </c:pt>
                <c:pt idx="84">
                  <c:v>2227.63</c:v>
                </c:pt>
                <c:pt idx="85">
                  <c:v>2201.39</c:v>
                </c:pt>
                <c:pt idx="86">
                  <c:v>2144.6</c:v>
                </c:pt>
                <c:pt idx="87">
                  <c:v>2007.91</c:v>
                </c:pt>
                <c:pt idx="88">
                  <c:v>1923.76</c:v>
                </c:pt>
                <c:pt idx="89">
                  <c:v>1950.87</c:v>
                </c:pt>
                <c:pt idx="90">
                  <c:v>2058.2800000000002</c:v>
                </c:pt>
                <c:pt idx="91">
                  <c:v>2117.0500000000002</c:v>
                </c:pt>
                <c:pt idx="92">
                  <c:v>2003.26</c:v>
                </c:pt>
                <c:pt idx="93">
                  <c:v>2047.72</c:v>
                </c:pt>
                <c:pt idx="94">
                  <c:v>2014.2014999999999</c:v>
                </c:pt>
                <c:pt idx="95">
                  <c:v>1980.59</c:v>
                </c:pt>
                <c:pt idx="96">
                  <c:v>1903.27</c:v>
                </c:pt>
                <c:pt idx="97">
                  <c:v>1846.9</c:v>
                </c:pt>
                <c:pt idx="98">
                  <c:v>1796.13</c:v>
                </c:pt>
                <c:pt idx="99">
                  <c:v>1778.01</c:v>
                </c:pt>
                <c:pt idx="100">
                  <c:v>1712.28</c:v>
                </c:pt>
                <c:pt idx="101">
                  <c:v>1783.09</c:v>
                </c:pt>
                <c:pt idx="102">
                  <c:v>1844.29</c:v>
                </c:pt>
                <c:pt idx="103">
                  <c:v>2066.04</c:v>
                </c:pt>
                <c:pt idx="104">
                  <c:v>2289.17</c:v>
                </c:pt>
                <c:pt idx="105">
                  <c:v>2329.16</c:v>
                </c:pt>
                <c:pt idx="106">
                  <c:v>2252.7199999999998</c:v>
                </c:pt>
                <c:pt idx="107">
                  <c:v>2252.98</c:v>
                </c:pt>
                <c:pt idx="108">
                  <c:v>2513.7399999999998</c:v>
                </c:pt>
                <c:pt idx="109">
                  <c:v>2477.21</c:v>
                </c:pt>
                <c:pt idx="110">
                  <c:v>2379.36</c:v>
                </c:pt>
                <c:pt idx="111">
                  <c:v>2229.9499999999998</c:v>
                </c:pt>
                <c:pt idx="112">
                  <c:v>2090.04</c:v>
                </c:pt>
                <c:pt idx="113">
                  <c:v>2052.6799999999998</c:v>
                </c:pt>
                <c:pt idx="114">
                  <c:v>2018.97</c:v>
                </c:pt>
                <c:pt idx="115">
                  <c:v>1980.77</c:v>
                </c:pt>
                <c:pt idx="116">
                  <c:v>1904.86</c:v>
                </c:pt>
                <c:pt idx="117">
                  <c:v>1973.57</c:v>
                </c:pt>
                <c:pt idx="118">
                  <c:v>2017.05</c:v>
                </c:pt>
                <c:pt idx="119">
                  <c:v>1978.19</c:v>
                </c:pt>
                <c:pt idx="120">
                  <c:v>1952.89</c:v>
                </c:pt>
                <c:pt idx="121">
                  <c:v>1909.1</c:v>
                </c:pt>
                <c:pt idx="122">
                  <c:v>1940.36</c:v>
                </c:pt>
                <c:pt idx="123">
                  <c:v>1984.36</c:v>
                </c:pt>
                <c:pt idx="124">
                  <c:v>1925.9</c:v>
                </c:pt>
                <c:pt idx="125">
                  <c:v>1874.52</c:v>
                </c:pt>
                <c:pt idx="126">
                  <c:v>1819.06</c:v>
                </c:pt>
                <c:pt idx="127">
                  <c:v>1805.6</c:v>
                </c:pt>
                <c:pt idx="128">
                  <c:v>1808.46</c:v>
                </c:pt>
                <c:pt idx="129">
                  <c:v>1863.67</c:v>
                </c:pt>
                <c:pt idx="130">
                  <c:v>1925.86</c:v>
                </c:pt>
                <c:pt idx="131">
                  <c:v>1866.64</c:v>
                </c:pt>
                <c:pt idx="132">
                  <c:v>1882.61</c:v>
                </c:pt>
                <c:pt idx="133">
                  <c:v>1884.38</c:v>
                </c:pt>
                <c:pt idx="134">
                  <c:v>1812.77</c:v>
                </c:pt>
                <c:pt idx="135">
                  <c:v>1801.65</c:v>
                </c:pt>
                <c:pt idx="136">
                  <c:v>1782.54</c:v>
                </c:pt>
                <c:pt idx="137">
                  <c:v>1761.75</c:v>
                </c:pt>
                <c:pt idx="138">
                  <c:v>1785.04</c:v>
                </c:pt>
                <c:pt idx="139">
                  <c:v>1836.15</c:v>
                </c:pt>
                <c:pt idx="140">
                  <c:v>1910.38</c:v>
                </c:pt>
                <c:pt idx="141">
                  <c:v>1918.21</c:v>
                </c:pt>
                <c:pt idx="142">
                  <c:v>1934.08</c:v>
                </c:pt>
                <c:pt idx="143">
                  <c:v>1852.12</c:v>
                </c:pt>
                <c:pt idx="144">
                  <c:v>1783.56</c:v>
                </c:pt>
                <c:pt idx="145">
                  <c:v>1766.34</c:v>
                </c:pt>
                <c:pt idx="146">
                  <c:v>1775.06</c:v>
                </c:pt>
                <c:pt idx="147">
                  <c:v>1793.28</c:v>
                </c:pt>
                <c:pt idx="148">
                  <c:v>1792.63</c:v>
                </c:pt>
                <c:pt idx="149">
                  <c:v>1784.43</c:v>
                </c:pt>
                <c:pt idx="150">
                  <c:v>1806.34</c:v>
                </c:pt>
                <c:pt idx="151">
                  <c:v>1803.18</c:v>
                </c:pt>
                <c:pt idx="152">
                  <c:v>1804.97</c:v>
                </c:pt>
                <c:pt idx="153">
                  <c:v>1820.29</c:v>
                </c:pt>
                <c:pt idx="154">
                  <c:v>1793.94</c:v>
                </c:pt>
                <c:pt idx="155">
                  <c:v>1770.01</c:v>
                </c:pt>
                <c:pt idx="156">
                  <c:v>1791.48</c:v>
                </c:pt>
                <c:pt idx="157">
                  <c:v>1809.89</c:v>
                </c:pt>
                <c:pt idx="158">
                  <c:v>1829.96</c:v>
                </c:pt>
                <c:pt idx="159">
                  <c:v>1850.12</c:v>
                </c:pt>
                <c:pt idx="160">
                  <c:v>1909.5</c:v>
                </c:pt>
                <c:pt idx="161">
                  <c:v>1900.59</c:v>
                </c:pt>
                <c:pt idx="162">
                  <c:v>1903.66</c:v>
                </c:pt>
                <c:pt idx="163">
                  <c:v>1919.4</c:v>
                </c:pt>
                <c:pt idx="164">
                  <c:v>1885.91</c:v>
                </c:pt>
                <c:pt idx="165">
                  <c:v>1922.14</c:v>
                </c:pt>
                <c:pt idx="166">
                  <c:v>1934.08</c:v>
                </c:pt>
                <c:pt idx="167">
                  <c:v>1960.41</c:v>
                </c:pt>
                <c:pt idx="168">
                  <c:v>2040.51</c:v>
                </c:pt>
                <c:pt idx="169">
                  <c:v>2022.19</c:v>
                </c:pt>
                <c:pt idx="170">
                  <c:v>1939.27</c:v>
                </c:pt>
                <c:pt idx="171">
                  <c:v>1915.46</c:v>
                </c:pt>
                <c:pt idx="172">
                  <c:v>1888.1</c:v>
                </c:pt>
                <c:pt idx="173">
                  <c:v>1858.4</c:v>
                </c:pt>
                <c:pt idx="174">
                  <c:v>1899.07</c:v>
                </c:pt>
                <c:pt idx="175">
                  <c:v>1971.34</c:v>
                </c:pt>
                <c:pt idx="176">
                  <c:v>2047.03</c:v>
                </c:pt>
                <c:pt idx="177">
                  <c:v>2127.25</c:v>
                </c:pt>
                <c:pt idx="178">
                  <c:v>2344.23</c:v>
                </c:pt>
                <c:pt idx="179">
                  <c:v>2397.69</c:v>
                </c:pt>
                <c:pt idx="180">
                  <c:v>2420.38</c:v>
                </c:pt>
                <c:pt idx="181">
                  <c:v>2586.58</c:v>
                </c:pt>
                <c:pt idx="182">
                  <c:v>2495.36</c:v>
                </c:pt>
                <c:pt idx="183">
                  <c:v>2439.09</c:v>
                </c:pt>
                <c:pt idx="184">
                  <c:v>2554.94</c:v>
                </c:pt>
                <c:pt idx="185">
                  <c:v>2731.9</c:v>
                </c:pt>
                <c:pt idx="186">
                  <c:v>3023.29</c:v>
                </c:pt>
                <c:pt idx="187">
                  <c:v>3073.12</c:v>
                </c:pt>
                <c:pt idx="188">
                  <c:v>2937.85</c:v>
                </c:pt>
                <c:pt idx="189">
                  <c:v>2996.67</c:v>
                </c:pt>
                <c:pt idx="190">
                  <c:v>3244.51</c:v>
                </c:pt>
                <c:pt idx="191">
                  <c:v>3284.03</c:v>
                </c:pt>
                <c:pt idx="192">
                  <c:v>3357.5</c:v>
                </c:pt>
                <c:pt idx="193">
                  <c:v>3145.26</c:v>
                </c:pt>
                <c:pt idx="194">
                  <c:v>2998.71</c:v>
                </c:pt>
                <c:pt idx="195">
                  <c:v>2988.38</c:v>
                </c:pt>
                <c:pt idx="196">
                  <c:v>2991.68</c:v>
                </c:pt>
                <c:pt idx="197">
                  <c:v>2963.99</c:v>
                </c:pt>
                <c:pt idx="198">
                  <c:v>2963.82</c:v>
                </c:pt>
                <c:pt idx="199">
                  <c:v>2921.15</c:v>
                </c:pt>
                <c:pt idx="200">
                  <c:v>2932.61</c:v>
                </c:pt>
                <c:pt idx="201">
                  <c:v>3106.4</c:v>
                </c:pt>
                <c:pt idx="202">
                  <c:v>3009.53</c:v>
                </c:pt>
                <c:pt idx="203">
                  <c:v>2944.65</c:v>
                </c:pt>
                <c:pt idx="204">
                  <c:v>2881.68</c:v>
                </c:pt>
                <c:pt idx="205">
                  <c:v>2943.49</c:v>
                </c:pt>
                <c:pt idx="206">
                  <c:v>2873.55</c:v>
                </c:pt>
                <c:pt idx="207">
                  <c:v>2924</c:v>
                </c:pt>
                <c:pt idx="208">
                  <c:v>2958.36</c:v>
                </c:pt>
                <c:pt idx="209">
                  <c:v>3038.76</c:v>
                </c:pt>
                <c:pt idx="210">
                  <c:v>2972.62</c:v>
                </c:pt>
                <c:pt idx="211">
                  <c:v>2918.49</c:v>
                </c:pt>
                <c:pt idx="212">
                  <c:v>2955.06</c:v>
                </c:pt>
                <c:pt idx="213">
                  <c:v>3013.17</c:v>
                </c:pt>
                <c:pt idx="214">
                  <c:v>2991.42</c:v>
                </c:pt>
                <c:pt idx="215">
                  <c:v>2867.68</c:v>
                </c:pt>
                <c:pt idx="216">
                  <c:v>2860</c:v>
                </c:pt>
                <c:pt idx="217">
                  <c:v>2852.46</c:v>
                </c:pt>
                <c:pt idx="218">
                  <c:v>2765.96</c:v>
                </c:pt>
                <c:pt idx="219">
                  <c:v>2862.95</c:v>
                </c:pt>
                <c:pt idx="220">
                  <c:v>2893.22</c:v>
                </c:pt>
                <c:pt idx="221">
                  <c:v>2885.55</c:v>
                </c:pt>
                <c:pt idx="222">
                  <c:v>2959.57</c:v>
                </c:pt>
                <c:pt idx="223">
                  <c:v>3037.8</c:v>
                </c:pt>
                <c:pt idx="224">
                  <c:v>3080.48</c:v>
                </c:pt>
                <c:pt idx="225">
                  <c:v>3198.13</c:v>
                </c:pt>
                <c:pt idx="226">
                  <c:v>3212.48</c:v>
                </c:pt>
                <c:pt idx="227">
                  <c:v>3161.91</c:v>
                </c:pt>
                <c:pt idx="228">
                  <c:v>3115.15</c:v>
                </c:pt>
                <c:pt idx="229">
                  <c:v>3125.34</c:v>
                </c:pt>
                <c:pt idx="230">
                  <c:v>3155.22</c:v>
                </c:pt>
                <c:pt idx="231">
                  <c:v>3310.49</c:v>
                </c:pt>
                <c:pt idx="232">
                  <c:v>3256.02</c:v>
                </c:pt>
                <c:pt idx="233">
                  <c:v>3208.11</c:v>
                </c:pt>
                <c:pt idx="234">
                  <c:v>3412.65</c:v>
                </c:pt>
                <c:pt idx="235">
                  <c:v>3399.62</c:v>
                </c:pt>
                <c:pt idx="236">
                  <c:v>3437.73</c:v>
                </c:pt>
                <c:pt idx="237">
                  <c:v>3411.42</c:v>
                </c:pt>
                <c:pt idx="238">
                  <c:v>3383</c:v>
                </c:pt>
                <c:pt idx="239">
                  <c:v>3317.37</c:v>
                </c:pt>
                <c:pt idx="240">
                  <c:v>3408.24</c:v>
                </c:pt>
                <c:pt idx="241">
                  <c:v>3870.01</c:v>
                </c:pt>
                <c:pt idx="242">
                  <c:v>3986.56</c:v>
                </c:pt>
                <c:pt idx="243">
                  <c:v>3863.34</c:v>
                </c:pt>
                <c:pt idx="244">
                  <c:v>3693</c:v>
                </c:pt>
                <c:pt idx="245">
                  <c:v>3660.6</c:v>
                </c:pt>
                <c:pt idx="246">
                  <c:v>3788.1</c:v>
                </c:pt>
                <c:pt idx="247">
                  <c:v>3749.86</c:v>
                </c:pt>
                <c:pt idx="248">
                  <c:v>3833.06</c:v>
                </c:pt>
                <c:pt idx="249">
                  <c:v>3680.67</c:v>
                </c:pt>
                <c:pt idx="250">
                  <c:v>3468.5</c:v>
                </c:pt>
                <c:pt idx="251">
                  <c:v>3494.53</c:v>
                </c:pt>
                <c:pt idx="252">
                  <c:v>3552.43</c:v>
                </c:pt>
                <c:pt idx="253">
                  <c:v>3617</c:v>
                </c:pt>
                <c:pt idx="254">
                  <c:v>3651.85</c:v>
                </c:pt>
                <c:pt idx="255">
                  <c:v>3741.96</c:v>
                </c:pt>
                <c:pt idx="256">
                  <c:v>3693</c:v>
                </c:pt>
                <c:pt idx="257">
                  <c:v>3832.24</c:v>
                </c:pt>
                <c:pt idx="258">
                  <c:v>3887.68</c:v>
                </c:pt>
                <c:pt idx="259">
                  <c:v>3820.28</c:v>
                </c:pt>
                <c:pt idx="260">
                  <c:v>3771.68</c:v>
                </c:pt>
                <c:pt idx="261">
                  <c:v>3900.51</c:v>
                </c:pt>
                <c:pt idx="262">
                  <c:v>3967.77</c:v>
                </c:pt>
                <c:pt idx="263">
                  <c:v>4000.72</c:v>
                </c:pt>
                <c:pt idx="264">
                  <c:v>3938.36</c:v>
                </c:pt>
                <c:pt idx="265">
                  <c:v>3805.52</c:v>
                </c:pt>
                <c:pt idx="266">
                  <c:v>3796.39</c:v>
                </c:pt>
                <c:pt idx="267">
                  <c:v>4027.6</c:v>
                </c:pt>
                <c:pt idx="268">
                  <c:v>3922.5</c:v>
                </c:pt>
                <c:pt idx="269">
                  <c:v>4394.01</c:v>
                </c:pt>
                <c:pt idx="270">
                  <c:v>4326.7700000000004</c:v>
                </c:pt>
                <c:pt idx="271">
                  <c:v>4437.3100000000004</c:v>
                </c:pt>
                <c:pt idx="272">
                  <c:v>4714.96</c:v>
                </c:pt>
                <c:pt idx="273">
                  <c:v>4922.3</c:v>
                </c:pt>
                <c:pt idx="274">
                  <c:v>4787.8900000000003</c:v>
                </c:pt>
                <c:pt idx="275">
                  <c:v>4712.18</c:v>
                </c:pt>
                <c:pt idx="276">
                  <c:v>4802.75</c:v>
                </c:pt>
                <c:pt idx="277">
                  <c:v>4760.96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2384-4DFF-B310-BA59CB7E6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2958663753849"/>
          <c:y val="1.3928696060919796E-2"/>
          <c:w val="0.8625173851705068"/>
          <c:h val="0.981687869563944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(3).xlsx]2'!$H$7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5E-4CB4-9F8C-111F83FDF647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5E-4CB4-9F8C-111F83FDF647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5E-4CB4-9F8C-111F83FDF647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5E-4CB4-9F8C-111F83FDF647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5E-4CB4-9F8C-111F83FDF647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75E-4CB4-9F8C-111F83FDF64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5E-4CB4-9F8C-111F83FDF64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5E-4CB4-9F8C-111F83FDF64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75E-4CB4-9F8C-111F83FDF647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75E-4CB4-9F8C-111F83FDF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F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(3).xlsx]2'!$G$8:$G$35</c:f>
              <c:strCache>
                <c:ptCount val="28"/>
                <c:pt idx="0">
                  <c:v>China</c:v>
                </c:pt>
                <c:pt idx="1">
                  <c:v>Bolivia</c:v>
                </c:pt>
                <c:pt idx="2">
                  <c:v>El Salvador</c:v>
                </c:pt>
                <c:pt idx="3">
                  <c:v>Panamá</c:v>
                </c:pt>
                <c:pt idx="4">
                  <c:v>Ecuador</c:v>
                </c:pt>
                <c:pt idx="5">
                  <c:v>India</c:v>
                </c:pt>
                <c:pt idx="6">
                  <c:v>Paraguay</c:v>
                </c:pt>
                <c:pt idx="7">
                  <c:v>Japón</c:v>
                </c:pt>
                <c:pt idx="8">
                  <c:v>Australia</c:v>
                </c:pt>
                <c:pt idx="9">
                  <c:v>Estados Unidos</c:v>
                </c:pt>
                <c:pt idx="10">
                  <c:v>Rusia</c:v>
                </c:pt>
                <c:pt idx="11">
                  <c:v>Canada</c:v>
                </c:pt>
                <c:pt idx="12">
                  <c:v>Brasil</c:v>
                </c:pt>
                <c:pt idx="13">
                  <c:v>Alemania</c:v>
                </c:pt>
                <c:pt idx="14">
                  <c:v>Uruguay</c:v>
                </c:pt>
                <c:pt idx="15">
                  <c:v>México</c:v>
                </c:pt>
                <c:pt idx="16">
                  <c:v>Italia</c:v>
                </c:pt>
                <c:pt idx="17">
                  <c:v>Costa Rica</c:v>
                </c:pt>
                <c:pt idx="18">
                  <c:v>Nicaragua</c:v>
                </c:pt>
                <c:pt idx="19">
                  <c:v>Guatemala</c:v>
                </c:pt>
                <c:pt idx="20">
                  <c:v>Francia</c:v>
                </c:pt>
                <c:pt idx="21">
                  <c:v>España</c:v>
                </c:pt>
                <c:pt idx="22">
                  <c:v>Honduras</c:v>
                </c:pt>
                <c:pt idx="23">
                  <c:v>Perú</c:v>
                </c:pt>
                <c:pt idx="24">
                  <c:v>Reino Unido</c:v>
                </c:pt>
                <c:pt idx="25">
                  <c:v>Chile</c:v>
                </c:pt>
                <c:pt idx="26">
                  <c:v>Colombia</c:v>
                </c:pt>
                <c:pt idx="27">
                  <c:v>Argentina</c:v>
                </c:pt>
              </c:strCache>
            </c:strRef>
          </c:cat>
          <c:val>
            <c:numRef>
              <c:f>'[IPC total y de alimentos y bebidas no alcohólicas países región (3).xlsx]2'!$H$8:$H$35</c:f>
              <c:numCache>
                <c:formatCode>_-* #,##0.0_-;\-* #,##0.0_-;_-* "-"??_-;_-@_-</c:formatCode>
                <c:ptCount val="28"/>
                <c:pt idx="0">
                  <c:v>2.1</c:v>
                </c:pt>
                <c:pt idx="1">
                  <c:v>4.5999999999999996</c:v>
                </c:pt>
                <c:pt idx="2">
                  <c:v>4.9000000000000004</c:v>
                </c:pt>
                <c:pt idx="3">
                  <c:v>5.19</c:v>
                </c:pt>
                <c:pt idx="4">
                  <c:v>5.2</c:v>
                </c:pt>
                <c:pt idx="5">
                  <c:v>5.95</c:v>
                </c:pt>
                <c:pt idx="6">
                  <c:v>6.8</c:v>
                </c:pt>
                <c:pt idx="7">
                  <c:v>7.5</c:v>
                </c:pt>
                <c:pt idx="8">
                  <c:v>9.1999999999999993</c:v>
                </c:pt>
                <c:pt idx="9">
                  <c:v>9.1999999999999993</c:v>
                </c:pt>
                <c:pt idx="10">
                  <c:v>9.33</c:v>
                </c:pt>
                <c:pt idx="11">
                  <c:v>9.6999999999999993</c:v>
                </c:pt>
                <c:pt idx="12">
                  <c:v>10</c:v>
                </c:pt>
                <c:pt idx="13">
                  <c:v>10.3</c:v>
                </c:pt>
                <c:pt idx="14">
                  <c:v>10.92</c:v>
                </c:pt>
                <c:pt idx="15">
                  <c:v>12.2</c:v>
                </c:pt>
                <c:pt idx="16">
                  <c:v>13.5</c:v>
                </c:pt>
                <c:pt idx="17">
                  <c:v>14.3</c:v>
                </c:pt>
                <c:pt idx="18">
                  <c:v>15.2</c:v>
                </c:pt>
                <c:pt idx="19">
                  <c:v>15.4</c:v>
                </c:pt>
                <c:pt idx="20">
                  <c:v>15.8</c:v>
                </c:pt>
                <c:pt idx="21">
                  <c:v>16.600000000000001</c:v>
                </c:pt>
                <c:pt idx="22">
                  <c:v>16.89</c:v>
                </c:pt>
                <c:pt idx="23">
                  <c:v>16.98</c:v>
                </c:pt>
                <c:pt idx="24">
                  <c:v>18</c:v>
                </c:pt>
                <c:pt idx="25">
                  <c:v>21.4</c:v>
                </c:pt>
                <c:pt idx="26">
                  <c:v>24.1</c:v>
                </c:pt>
                <c:pt idx="27">
                  <c:v>102.6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5E-4CB4-9F8C-111F83FDF6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28887518471"/>
          <c:y val="6.781589187227449E-3"/>
          <c:w val="0.76476381651649539"/>
          <c:h val="0.98643682162554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(3).xlsx]2'!$I$48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81-4B07-9B0E-34A9F18B02B1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81-4B07-9B0E-34A9F18B02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(3).xlsx]2'!$H$49:$H$65</c:f>
              <c:strCache>
                <c:ptCount val="17"/>
                <c:pt idx="0">
                  <c:v>Bolivia</c:v>
                </c:pt>
                <c:pt idx="1">
                  <c:v>El Salvador</c:v>
                </c:pt>
                <c:pt idx="2">
                  <c:v>Panamá</c:v>
                </c:pt>
                <c:pt idx="3">
                  <c:v>Ecuador</c:v>
                </c:pt>
                <c:pt idx="4">
                  <c:v>Paraguay</c:v>
                </c:pt>
                <c:pt idx="5">
                  <c:v>Estados Unidos</c:v>
                </c:pt>
                <c:pt idx="6">
                  <c:v>Brasil</c:v>
                </c:pt>
                <c:pt idx="7">
                  <c:v>Uruguay</c:v>
                </c:pt>
                <c:pt idx="8">
                  <c:v>México</c:v>
                </c:pt>
                <c:pt idx="9">
                  <c:v>Costa Rica</c:v>
                </c:pt>
                <c:pt idx="10">
                  <c:v>Nicaragua</c:v>
                </c:pt>
                <c:pt idx="11">
                  <c:v>Guatemala</c:v>
                </c:pt>
                <c:pt idx="12">
                  <c:v>Honduras</c:v>
                </c:pt>
                <c:pt idx="13">
                  <c:v>Perú</c:v>
                </c:pt>
                <c:pt idx="14">
                  <c:v>Chile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'[IPC total y de alimentos y bebidas no alcohólicas países región (3).xlsx]2'!$I$49:$I$65</c:f>
              <c:numCache>
                <c:formatCode>_-* #,##0.0_-;\-* #,##0.0_-;_-* "-"??_-;_-@_-</c:formatCode>
                <c:ptCount val="17"/>
                <c:pt idx="0">
                  <c:v>4.5999999999999996</c:v>
                </c:pt>
                <c:pt idx="1">
                  <c:v>4.9000000000000004</c:v>
                </c:pt>
                <c:pt idx="2">
                  <c:v>5.19</c:v>
                </c:pt>
                <c:pt idx="3">
                  <c:v>5.2</c:v>
                </c:pt>
                <c:pt idx="4">
                  <c:v>6.8</c:v>
                </c:pt>
                <c:pt idx="5">
                  <c:v>9.1999999999999993</c:v>
                </c:pt>
                <c:pt idx="6">
                  <c:v>10</c:v>
                </c:pt>
                <c:pt idx="7">
                  <c:v>10.92</c:v>
                </c:pt>
                <c:pt idx="8">
                  <c:v>12.2</c:v>
                </c:pt>
                <c:pt idx="9">
                  <c:v>14.3</c:v>
                </c:pt>
                <c:pt idx="10">
                  <c:v>15.2</c:v>
                </c:pt>
                <c:pt idx="11">
                  <c:v>15.4</c:v>
                </c:pt>
                <c:pt idx="12">
                  <c:v>16.89</c:v>
                </c:pt>
                <c:pt idx="13">
                  <c:v>16.98</c:v>
                </c:pt>
                <c:pt idx="14">
                  <c:v>21.4</c:v>
                </c:pt>
                <c:pt idx="15">
                  <c:v>24.1</c:v>
                </c:pt>
                <c:pt idx="16">
                  <c:v>102.6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81-4B07-9B0E-34A9F18B0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50481189857"/>
          <c:y val="5.5133917794394091E-3"/>
          <c:w val="0.75328849518810148"/>
          <c:h val="0.98790854262063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(3).xlsx]2'!$I$68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F9-42CC-B3F4-326FCD3E128D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F9-42CC-B3F4-326FCD3E128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(3).xlsx]2'!$H$69:$H$85</c:f>
              <c:strCache>
                <c:ptCount val="17"/>
                <c:pt idx="0">
                  <c:v>Panamá</c:v>
                </c:pt>
                <c:pt idx="1">
                  <c:v>Bolivia</c:v>
                </c:pt>
                <c:pt idx="2">
                  <c:v>Ecuador</c:v>
                </c:pt>
                <c:pt idx="3">
                  <c:v>Brasil</c:v>
                </c:pt>
                <c:pt idx="4">
                  <c:v>Costa Rica</c:v>
                </c:pt>
                <c:pt idx="5">
                  <c:v>Estados Unidos</c:v>
                </c:pt>
                <c:pt idx="6">
                  <c:v>El Salvador</c:v>
                </c:pt>
                <c:pt idx="7">
                  <c:v>Paraguay</c:v>
                </c:pt>
                <c:pt idx="8">
                  <c:v>Uruguay</c:v>
                </c:pt>
                <c:pt idx="9">
                  <c:v>México</c:v>
                </c:pt>
                <c:pt idx="10">
                  <c:v>Perú</c:v>
                </c:pt>
                <c:pt idx="11">
                  <c:v>Honduras</c:v>
                </c:pt>
                <c:pt idx="12">
                  <c:v>Guatemala</c:v>
                </c:pt>
                <c:pt idx="13">
                  <c:v>Nicaragua</c:v>
                </c:pt>
                <c:pt idx="14">
                  <c:v>Chile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'[IPC total y de alimentos y bebidas no alcohólicas países región (3).xlsx]2'!$I$69:$I$85</c:f>
              <c:numCache>
                <c:formatCode>_-* #,##0.0_-;\-* #,##0.0_-;_-* "-"??_-;_-@_-</c:formatCode>
                <c:ptCount val="17"/>
                <c:pt idx="0">
                  <c:v>2.04</c:v>
                </c:pt>
                <c:pt idx="1">
                  <c:v>2.6</c:v>
                </c:pt>
                <c:pt idx="2">
                  <c:v>2.9</c:v>
                </c:pt>
                <c:pt idx="3">
                  <c:v>5.5</c:v>
                </c:pt>
                <c:pt idx="4">
                  <c:v>5.58</c:v>
                </c:pt>
                <c:pt idx="5">
                  <c:v>6</c:v>
                </c:pt>
                <c:pt idx="6">
                  <c:v>6.8</c:v>
                </c:pt>
                <c:pt idx="7">
                  <c:v>6.9</c:v>
                </c:pt>
                <c:pt idx="8">
                  <c:v>7.55</c:v>
                </c:pt>
                <c:pt idx="9" formatCode="General">
                  <c:v>7.6</c:v>
                </c:pt>
                <c:pt idx="10">
                  <c:v>8.99</c:v>
                </c:pt>
                <c:pt idx="11">
                  <c:v>9.8000000000000007</c:v>
                </c:pt>
                <c:pt idx="12">
                  <c:v>9.9</c:v>
                </c:pt>
                <c:pt idx="13" formatCode="General">
                  <c:v>11.1</c:v>
                </c:pt>
                <c:pt idx="14">
                  <c:v>12</c:v>
                </c:pt>
                <c:pt idx="15" formatCode="General">
                  <c:v>13.3</c:v>
                </c:pt>
                <c:pt idx="16">
                  <c:v>102.5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9-42CC-B3F4-326FCD3E1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Educación</c:v>
                </c:pt>
                <c:pt idx="3">
                  <c:v>Recreación y cultura</c:v>
                </c:pt>
                <c:pt idx="4">
                  <c:v>Prendas de vestir y calzado</c:v>
                </c:pt>
                <c:pt idx="5">
                  <c:v>Alimentos y bebidas no alcohólicas</c:v>
                </c:pt>
                <c:pt idx="6">
                  <c:v>Alojamiento, agua, electricidad, gas y otros combustibles</c:v>
                </c:pt>
                <c:pt idx="7">
                  <c:v>Bebidas alcohólicas y tabaco</c:v>
                </c:pt>
                <c:pt idx="8">
                  <c:v>Restaurantes y hoteles</c:v>
                </c:pt>
                <c:pt idx="9">
                  <c:v>Transporte</c:v>
                </c:pt>
                <c:pt idx="10">
                  <c:v>Salud</c:v>
                </c:pt>
                <c:pt idx="11">
                  <c:v>Muebles, artículos para el hogar y para la conservación ordinaria del hogar</c:v>
                </c:pt>
                <c:pt idx="12">
                  <c:v>Bienes y servicios diversos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1.05</c:v>
                </c:pt>
                <c:pt idx="1">
                  <c:v>0.04</c:v>
                </c:pt>
                <c:pt idx="2">
                  <c:v>0.23</c:v>
                </c:pt>
                <c:pt idx="3">
                  <c:v>0.66</c:v>
                </c:pt>
                <c:pt idx="4">
                  <c:v>0.73</c:v>
                </c:pt>
                <c:pt idx="5">
                  <c:v>0.91</c:v>
                </c:pt>
                <c:pt idx="6">
                  <c:v>1.01</c:v>
                </c:pt>
                <c:pt idx="7">
                  <c:v>1.31</c:v>
                </c:pt>
                <c:pt idx="8">
                  <c:v>1.34</c:v>
                </c:pt>
                <c:pt idx="9">
                  <c:v>1.37</c:v>
                </c:pt>
                <c:pt idx="10">
                  <c:v>1.41</c:v>
                </c:pt>
                <c:pt idx="11">
                  <c:v>1.47</c:v>
                </c:pt>
                <c:pt idx="12">
                  <c:v>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9-4FD4-B31D-30F5036C6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5.0265189801238098E-2"/>
          <c:y val="3.4983093703875062E-2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28351980525E-2"/>
          <c:y val="9.8080725390402981E-2"/>
          <c:w val="0.90285218089239694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5.7538212714208328</c:v>
                </c:pt>
                <c:pt idx="1">
                  <c:v>2.1670869468571823</c:v>
                </c:pt>
                <c:pt idx="2">
                  <c:v>-1.1585073294216954</c:v>
                </c:pt>
                <c:pt idx="3">
                  <c:v>-3.3227763668142529</c:v>
                </c:pt>
                <c:pt idx="4">
                  <c:v>-2.252659541296083</c:v>
                </c:pt>
                <c:pt idx="5">
                  <c:v>-1.1619525560591768</c:v>
                </c:pt>
                <c:pt idx="6">
                  <c:v>1.9469448900534303</c:v>
                </c:pt>
                <c:pt idx="7">
                  <c:v>4.9726154081998715</c:v>
                </c:pt>
                <c:pt idx="8">
                  <c:v>6.434857496910567</c:v>
                </c:pt>
                <c:pt idx="9">
                  <c:v>7.0567733628971325</c:v>
                </c:pt>
                <c:pt idx="10">
                  <c:v>7.5144010977424642</c:v>
                </c:pt>
                <c:pt idx="11">
                  <c:v>10.740302145059587</c:v>
                </c:pt>
                <c:pt idx="12">
                  <c:v>17.251761415564744</c:v>
                </c:pt>
                <c:pt idx="13">
                  <c:v>25.270843256920287</c:v>
                </c:pt>
                <c:pt idx="14">
                  <c:v>31.925204052806748</c:v>
                </c:pt>
                <c:pt idx="15">
                  <c:v>40.588195219559822</c:v>
                </c:pt>
                <c:pt idx="16">
                  <c:v>34.337570765283999</c:v>
                </c:pt>
                <c:pt idx="17">
                  <c:v>32.457396293936966</c:v>
                </c:pt>
                <c:pt idx="18">
                  <c:v>33.406532818705983</c:v>
                </c:pt>
                <c:pt idx="19">
                  <c:v>31.810241717685813</c:v>
                </c:pt>
                <c:pt idx="20">
                  <c:v>31.415589333941682</c:v>
                </c:pt>
                <c:pt idx="21">
                  <c:v>28.156054055635508</c:v>
                </c:pt>
                <c:pt idx="22">
                  <c:v>23.107729079580011</c:v>
                </c:pt>
                <c:pt idx="23">
                  <c:v>19.439346316255012</c:v>
                </c:pt>
                <c:pt idx="24">
                  <c:v>21.158815108156318</c:v>
                </c:pt>
                <c:pt idx="25">
                  <c:v>33.954607038116848</c:v>
                </c:pt>
                <c:pt idx="26">
                  <c:v>29.79428449664556</c:v>
                </c:pt>
                <c:pt idx="27">
                  <c:v>23.357768279251715</c:v>
                </c:pt>
                <c:pt idx="28">
                  <c:v>23.492285174581951</c:v>
                </c:pt>
                <c:pt idx="29">
                  <c:v>12.850778252207661</c:v>
                </c:pt>
                <c:pt idx="30">
                  <c:v>7.5191898328788653</c:v>
                </c:pt>
                <c:pt idx="31">
                  <c:v>5.3042825207434134</c:v>
                </c:pt>
                <c:pt idx="32">
                  <c:v>1.6168993886396237</c:v>
                </c:pt>
                <c:pt idx="33">
                  <c:v>-0.426653517806173</c:v>
                </c:pt>
                <c:pt idx="34">
                  <c:v>-1.4185872668742832</c:v>
                </c:pt>
                <c:pt idx="35">
                  <c:v>-3.6987245437677387</c:v>
                </c:pt>
                <c:pt idx="36">
                  <c:v>-8.1042972495754526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7.9150535992558417</c:v>
                </c:pt>
                <c:pt idx="1">
                  <c:v>5.1248483624100913</c:v>
                </c:pt>
                <c:pt idx="2">
                  <c:v>-0.86876538095927458</c:v>
                </c:pt>
                <c:pt idx="3">
                  <c:v>-5.0921479188138221</c:v>
                </c:pt>
                <c:pt idx="4">
                  <c:v>-6.3361042414205286</c:v>
                </c:pt>
                <c:pt idx="5">
                  <c:v>-9.9715672594711435</c:v>
                </c:pt>
                <c:pt idx="6">
                  <c:v>-9.8473578595725542</c:v>
                </c:pt>
                <c:pt idx="7">
                  <c:v>-9.4466369018393266</c:v>
                </c:pt>
                <c:pt idx="8">
                  <c:v>-9.618619325581264</c:v>
                </c:pt>
                <c:pt idx="9">
                  <c:v>-12.399001106841283</c:v>
                </c:pt>
                <c:pt idx="10">
                  <c:v>-11.067135296685379</c:v>
                </c:pt>
                <c:pt idx="11">
                  <c:v>-7.3829302510241632</c:v>
                </c:pt>
                <c:pt idx="12">
                  <c:v>-2.6824950688934166</c:v>
                </c:pt>
                <c:pt idx="13">
                  <c:v>1.3454182464106594</c:v>
                </c:pt>
                <c:pt idx="14">
                  <c:v>7.6763110796860019</c:v>
                </c:pt>
                <c:pt idx="15">
                  <c:v>12.543499356895737</c:v>
                </c:pt>
                <c:pt idx="16">
                  <c:v>16.737779014726215</c:v>
                </c:pt>
                <c:pt idx="17">
                  <c:v>23.730832835214485</c:v>
                </c:pt>
                <c:pt idx="18">
                  <c:v>23.025148860093125</c:v>
                </c:pt>
                <c:pt idx="19">
                  <c:v>23.184590015125409</c:v>
                </c:pt>
                <c:pt idx="20">
                  <c:v>21.992868043256266</c:v>
                </c:pt>
                <c:pt idx="21">
                  <c:v>20.565699351697347</c:v>
                </c:pt>
                <c:pt idx="22">
                  <c:v>17.064391867717887</c:v>
                </c:pt>
                <c:pt idx="23">
                  <c:v>16.867898027183472</c:v>
                </c:pt>
                <c:pt idx="24">
                  <c:v>16.472891552446555</c:v>
                </c:pt>
                <c:pt idx="25">
                  <c:v>18.418927437023243</c:v>
                </c:pt>
                <c:pt idx="26">
                  <c:v>16.825497947090071</c:v>
                </c:pt>
                <c:pt idx="27">
                  <c:v>14.423766747349148</c:v>
                </c:pt>
                <c:pt idx="28">
                  <c:v>13.765319108317044</c:v>
                </c:pt>
                <c:pt idx="29">
                  <c:v>8.710770761168888</c:v>
                </c:pt>
                <c:pt idx="30">
                  <c:v>6.753879810397919</c:v>
                </c:pt>
                <c:pt idx="31">
                  <c:v>6.7393458292717838</c:v>
                </c:pt>
                <c:pt idx="32">
                  <c:v>4.3374402748030718</c:v>
                </c:pt>
                <c:pt idx="33">
                  <c:v>1.8812404792645196</c:v>
                </c:pt>
                <c:pt idx="34">
                  <c:v>1.2376245555336425</c:v>
                </c:pt>
                <c:pt idx="35">
                  <c:v>-5.7586159570703899E-2</c:v>
                </c:pt>
                <c:pt idx="36">
                  <c:v>-1.6875761080840732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-0.87961401411158135</c:v>
                </c:pt>
                <c:pt idx="1">
                  <c:v>-3.9025720488054816</c:v>
                </c:pt>
                <c:pt idx="2">
                  <c:v>-9.7753026621213337</c:v>
                </c:pt>
                <c:pt idx="3">
                  <c:v>-11.41480653566272</c:v>
                </c:pt>
                <c:pt idx="4">
                  <c:v>-4.4304061321152801</c:v>
                </c:pt>
                <c:pt idx="5">
                  <c:v>0.7155377774101197</c:v>
                </c:pt>
                <c:pt idx="6">
                  <c:v>1.7954132648412298</c:v>
                </c:pt>
                <c:pt idx="7">
                  <c:v>2.6898466382507422</c:v>
                </c:pt>
                <c:pt idx="8">
                  <c:v>3.6299378300797827</c:v>
                </c:pt>
                <c:pt idx="9">
                  <c:v>2.8582742689906837</c:v>
                </c:pt>
                <c:pt idx="10">
                  <c:v>5.4496538302884971</c:v>
                </c:pt>
                <c:pt idx="11">
                  <c:v>7.1278765183913322</c:v>
                </c:pt>
                <c:pt idx="12">
                  <c:v>9.9392280311449781</c:v>
                </c:pt>
                <c:pt idx="13">
                  <c:v>15.695945706590607</c:v>
                </c:pt>
                <c:pt idx="14">
                  <c:v>24.386933686950925</c:v>
                </c:pt>
                <c:pt idx="15">
                  <c:v>28.282488536926735</c:v>
                </c:pt>
                <c:pt idx="16">
                  <c:v>21.946892147077548</c:v>
                </c:pt>
                <c:pt idx="17">
                  <c:v>14.679833840501047</c:v>
                </c:pt>
                <c:pt idx="18">
                  <c:v>13.771619782637032</c:v>
                </c:pt>
                <c:pt idx="19">
                  <c:v>15.454577554763802</c:v>
                </c:pt>
                <c:pt idx="20">
                  <c:v>16.251709931709172</c:v>
                </c:pt>
                <c:pt idx="21">
                  <c:v>19.551560200077262</c:v>
                </c:pt>
                <c:pt idx="22">
                  <c:v>18.113411063227858</c:v>
                </c:pt>
                <c:pt idx="23">
                  <c:v>19.223836427434676</c:v>
                </c:pt>
                <c:pt idx="24">
                  <c:v>25.165207262371084</c:v>
                </c:pt>
                <c:pt idx="25">
                  <c:v>24.154123346921111</c:v>
                </c:pt>
                <c:pt idx="26">
                  <c:v>23.159572866869667</c:v>
                </c:pt>
                <c:pt idx="27">
                  <c:v>19.026156405936462</c:v>
                </c:pt>
                <c:pt idx="28">
                  <c:v>25.241742894502167</c:v>
                </c:pt>
                <c:pt idx="29">
                  <c:v>25.474130843509201</c:v>
                </c:pt>
                <c:pt idx="30">
                  <c:v>23.407340450964355</c:v>
                </c:pt>
                <c:pt idx="31">
                  <c:v>20.792524931815421</c:v>
                </c:pt>
                <c:pt idx="32">
                  <c:v>14.649388586881031</c:v>
                </c:pt>
                <c:pt idx="33">
                  <c:v>9.0482909270460681</c:v>
                </c:pt>
                <c:pt idx="34">
                  <c:v>7.139148236599155</c:v>
                </c:pt>
                <c:pt idx="35">
                  <c:v>1.7486515414450565</c:v>
                </c:pt>
                <c:pt idx="36">
                  <c:v>-7.2195885636378563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-1.1525097386212053</c:v>
                </c:pt>
                <c:pt idx="1">
                  <c:v>0.52438884899659399</c:v>
                </c:pt>
                <c:pt idx="2">
                  <c:v>5.2977974768749618</c:v>
                </c:pt>
                <c:pt idx="3">
                  <c:v>3.7857496549893455</c:v>
                </c:pt>
                <c:pt idx="4">
                  <c:v>-1.8963587123486292</c:v>
                </c:pt>
                <c:pt idx="5">
                  <c:v>-0.28477573813381696</c:v>
                </c:pt>
                <c:pt idx="6">
                  <c:v>7.1168236820803941</c:v>
                </c:pt>
                <c:pt idx="7">
                  <c:v>13.600167569546784</c:v>
                </c:pt>
                <c:pt idx="8">
                  <c:v>16.785639987395967</c:v>
                </c:pt>
                <c:pt idx="9">
                  <c:v>20.168027078022988</c:v>
                </c:pt>
                <c:pt idx="10">
                  <c:v>19.496988978507844</c:v>
                </c:pt>
                <c:pt idx="11">
                  <c:v>24.15584030111944</c:v>
                </c:pt>
                <c:pt idx="12">
                  <c:v>26.68382317621338</c:v>
                </c:pt>
                <c:pt idx="13">
                  <c:v>26.406312893102665</c:v>
                </c:pt>
                <c:pt idx="14">
                  <c:v>26.647441210413689</c:v>
                </c:pt>
                <c:pt idx="15">
                  <c:v>36.397424135169445</c:v>
                </c:pt>
                <c:pt idx="16">
                  <c:v>33.917516018682363</c:v>
                </c:pt>
                <c:pt idx="17">
                  <c:v>29.795862845305123</c:v>
                </c:pt>
                <c:pt idx="18">
                  <c:v>31.416360284228716</c:v>
                </c:pt>
                <c:pt idx="19">
                  <c:v>27.327088111840396</c:v>
                </c:pt>
                <c:pt idx="20">
                  <c:v>22.352400460373218</c:v>
                </c:pt>
                <c:pt idx="21">
                  <c:v>23.163028395557305</c:v>
                </c:pt>
                <c:pt idx="22">
                  <c:v>20.714103279301654</c:v>
                </c:pt>
                <c:pt idx="23">
                  <c:v>12.509634998380562</c:v>
                </c:pt>
                <c:pt idx="24">
                  <c:v>15.162910605647866</c:v>
                </c:pt>
                <c:pt idx="25">
                  <c:v>37.30407495146855</c:v>
                </c:pt>
                <c:pt idx="26">
                  <c:v>34.4498119521717</c:v>
                </c:pt>
                <c:pt idx="27">
                  <c:v>29.788134564502855</c:v>
                </c:pt>
                <c:pt idx="28">
                  <c:v>27.642274586615784</c:v>
                </c:pt>
                <c:pt idx="29">
                  <c:v>16.632374638078346</c:v>
                </c:pt>
                <c:pt idx="30">
                  <c:v>11.647734419044184</c:v>
                </c:pt>
                <c:pt idx="31">
                  <c:v>11.350841525675534</c:v>
                </c:pt>
                <c:pt idx="32">
                  <c:v>11.038789001647558</c:v>
                </c:pt>
                <c:pt idx="33">
                  <c:v>6.1252704875083026</c:v>
                </c:pt>
                <c:pt idx="34">
                  <c:v>4.8108662130226634</c:v>
                </c:pt>
                <c:pt idx="35">
                  <c:v>4.8664340150964733</c:v>
                </c:pt>
                <c:pt idx="36">
                  <c:v>1.4050733289594461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layout>
        <c:manualLayout>
          <c:xMode val="edge"/>
          <c:yMode val="edge"/>
          <c:x val="0.30411801512936709"/>
          <c:y val="2.9742353931669869E-2"/>
        </c:manualLayout>
      </c:layout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19.281460681793575</c:v>
                </c:pt>
                <c:pt idx="1">
                  <c:v>8.9407342633986957</c:v>
                </c:pt>
                <c:pt idx="2">
                  <c:v>2.6108047442388767</c:v>
                </c:pt>
                <c:pt idx="3">
                  <c:v>-0.93324454938944257</c:v>
                </c:pt>
                <c:pt idx="4">
                  <c:v>11.814554095745237</c:v>
                </c:pt>
                <c:pt idx="5">
                  <c:v>19.349488836737578</c:v>
                </c:pt>
                <c:pt idx="6">
                  <c:v>19.509067760560825</c:v>
                </c:pt>
                <c:pt idx="7">
                  <c:v>24.685250236282968</c:v>
                </c:pt>
                <c:pt idx="8">
                  <c:v>26.561930173318444</c:v>
                </c:pt>
                <c:pt idx="9">
                  <c:v>30.848604694024914</c:v>
                </c:pt>
                <c:pt idx="10">
                  <c:v>29.262148609556561</c:v>
                </c:pt>
                <c:pt idx="11">
                  <c:v>27.72124672301841</c:v>
                </c:pt>
                <c:pt idx="12">
                  <c:v>51.160866688279299</c:v>
                </c:pt>
                <c:pt idx="13">
                  <c:v>86.482077551721716</c:v>
                </c:pt>
                <c:pt idx="14">
                  <c:v>99.798226270637286</c:v>
                </c:pt>
                <c:pt idx="15">
                  <c:v>124.86623214551801</c:v>
                </c:pt>
                <c:pt idx="16">
                  <c:v>82.050427695542112</c:v>
                </c:pt>
                <c:pt idx="17">
                  <c:v>66.839952282032698</c:v>
                </c:pt>
                <c:pt idx="18">
                  <c:v>68.043793640014258</c:v>
                </c:pt>
                <c:pt idx="19">
                  <c:v>61.163247371101733</c:v>
                </c:pt>
                <c:pt idx="20">
                  <c:v>73.637426485055641</c:v>
                </c:pt>
                <c:pt idx="21">
                  <c:v>51.394549108069583</c:v>
                </c:pt>
                <c:pt idx="22">
                  <c:v>36.05665049190344</c:v>
                </c:pt>
                <c:pt idx="23">
                  <c:v>33.884471627542439</c:v>
                </c:pt>
                <c:pt idx="24">
                  <c:v>36.792540892000233</c:v>
                </c:pt>
                <c:pt idx="25">
                  <c:v>58.084176308847645</c:v>
                </c:pt>
                <c:pt idx="26">
                  <c:v>46.451561209979161</c:v>
                </c:pt>
                <c:pt idx="27">
                  <c:v>31.087747633099639</c:v>
                </c:pt>
                <c:pt idx="28">
                  <c:v>34.319173967064671</c:v>
                </c:pt>
                <c:pt idx="29">
                  <c:v>8.5693119829755204</c:v>
                </c:pt>
                <c:pt idx="30">
                  <c:v>-1.5306401891479311</c:v>
                </c:pt>
                <c:pt idx="31">
                  <c:v>-9.4904177550739917</c:v>
                </c:pt>
                <c:pt idx="32">
                  <c:v>-18.152433037453108</c:v>
                </c:pt>
                <c:pt idx="33">
                  <c:v>-16.172974584110449</c:v>
                </c:pt>
                <c:pt idx="34">
                  <c:v>-18.993898910777645</c:v>
                </c:pt>
                <c:pt idx="35">
                  <c:v>-24.481897446577733</c:v>
                </c:pt>
                <c:pt idx="36">
                  <c:v>-32.643906157851177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layout>
        <c:manualLayout>
          <c:xMode val="edge"/>
          <c:yMode val="edge"/>
          <c:x val="0.29203911507774027"/>
          <c:y val="2.9742353931669869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13.870694305309399</c:v>
                </c:pt>
                <c:pt idx="1">
                  <c:v>-5.998389090772875</c:v>
                </c:pt>
                <c:pt idx="2">
                  <c:v>-20.284277686229785</c:v>
                </c:pt>
                <c:pt idx="3">
                  <c:v>-11.585468675537953</c:v>
                </c:pt>
                <c:pt idx="4">
                  <c:v>-6.2587087784486357</c:v>
                </c:pt>
                <c:pt idx="5">
                  <c:v>-4.3021680216802025</c:v>
                </c:pt>
                <c:pt idx="6">
                  <c:v>6.3817150167200083</c:v>
                </c:pt>
                <c:pt idx="7">
                  <c:v>7.412671513693752</c:v>
                </c:pt>
                <c:pt idx="8">
                  <c:v>8.9220114233953325</c:v>
                </c:pt>
                <c:pt idx="9">
                  <c:v>10.528989282524591</c:v>
                </c:pt>
                <c:pt idx="10">
                  <c:v>4.9918658248441261</c:v>
                </c:pt>
                <c:pt idx="11">
                  <c:v>7.5610539845758495</c:v>
                </c:pt>
                <c:pt idx="12">
                  <c:v>9.5418555863842585</c:v>
                </c:pt>
                <c:pt idx="13">
                  <c:v>30.094554346461564</c:v>
                </c:pt>
                <c:pt idx="14">
                  <c:v>58.258314287046943</c:v>
                </c:pt>
                <c:pt idx="15">
                  <c:v>57.415853324819864</c:v>
                </c:pt>
                <c:pt idx="16">
                  <c:v>43.756404625969793</c:v>
                </c:pt>
                <c:pt idx="17">
                  <c:v>44.124698310539031</c:v>
                </c:pt>
                <c:pt idx="18">
                  <c:v>48.645184309113318</c:v>
                </c:pt>
                <c:pt idx="19">
                  <c:v>53.480584253651614</c:v>
                </c:pt>
                <c:pt idx="20">
                  <c:v>40.555729497749809</c:v>
                </c:pt>
                <c:pt idx="21">
                  <c:v>37.310103902531523</c:v>
                </c:pt>
                <c:pt idx="22">
                  <c:v>33.614177803602558</c:v>
                </c:pt>
                <c:pt idx="23">
                  <c:v>19.656354161776449</c:v>
                </c:pt>
                <c:pt idx="24">
                  <c:v>10.33854327546797</c:v>
                </c:pt>
                <c:pt idx="25">
                  <c:v>22.574960841351512</c:v>
                </c:pt>
                <c:pt idx="26">
                  <c:v>21.55972766659788</c:v>
                </c:pt>
                <c:pt idx="27">
                  <c:v>12.72305848577038</c:v>
                </c:pt>
                <c:pt idx="28">
                  <c:v>8.867303775654122</c:v>
                </c:pt>
                <c:pt idx="29">
                  <c:v>3.0026472008754865</c:v>
                </c:pt>
                <c:pt idx="30">
                  <c:v>-8.352306624621022</c:v>
                </c:pt>
                <c:pt idx="31">
                  <c:v>-9.5004874425514032</c:v>
                </c:pt>
                <c:pt idx="32">
                  <c:v>-8.8062767616266058</c:v>
                </c:pt>
                <c:pt idx="33">
                  <c:v>-4.8191925102398727</c:v>
                </c:pt>
                <c:pt idx="34">
                  <c:v>0.63885523768105656</c:v>
                </c:pt>
                <c:pt idx="35">
                  <c:v>3.6566227244193499</c:v>
                </c:pt>
                <c:pt idx="36">
                  <c:v>12.986758489403982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4976145755056E-2"/>
          <c:y val="3.1592608242844322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4-40D5-AF51-3582E0F69581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4-40D5-AF51-3582E0F69581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4-40D5-AF51-3582E0F69581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  <c:pt idx="13">
                  <c:v>Abril-2022</c:v>
                </c:pt>
                <c:pt idx="14">
                  <c:v>Mayo-2022</c:v>
                </c:pt>
                <c:pt idx="15">
                  <c:v>Junio-2022</c:v>
                </c:pt>
                <c:pt idx="16">
                  <c:v>Julio-2022</c:v>
                </c:pt>
                <c:pt idx="17">
                  <c:v>Agosto-2022</c:v>
                </c:pt>
                <c:pt idx="18">
                  <c:v>Septiembre-2022</c:v>
                </c:pt>
                <c:pt idx="19">
                  <c:v>Octubre-2022</c:v>
                </c:pt>
                <c:pt idx="20">
                  <c:v>Noviembre-2022</c:v>
                </c:pt>
                <c:pt idx="21">
                  <c:v>Diciembre-2022</c:v>
                </c:pt>
                <c:pt idx="22">
                  <c:v>Enero-2023</c:v>
                </c:pt>
                <c:pt idx="23">
                  <c:v>Febrero-2023</c:v>
                </c:pt>
                <c:pt idx="24">
                  <c:v>Marzo-2023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0.51</c:v>
                </c:pt>
                <c:pt idx="1">
                  <c:v>0.59</c:v>
                </c:pt>
                <c:pt idx="2">
                  <c:v>1</c:v>
                </c:pt>
                <c:pt idx="3">
                  <c:v>-0.05</c:v>
                </c:pt>
                <c:pt idx="4">
                  <c:v>0.32</c:v>
                </c:pt>
                <c:pt idx="5">
                  <c:v>0.45</c:v>
                </c:pt>
                <c:pt idx="6">
                  <c:v>0.38</c:v>
                </c:pt>
                <c:pt idx="7">
                  <c:v>0.01</c:v>
                </c:pt>
                <c:pt idx="8">
                  <c:v>0.5</c:v>
                </c:pt>
                <c:pt idx="9">
                  <c:v>0.73</c:v>
                </c:pt>
                <c:pt idx="10">
                  <c:v>1.67</c:v>
                </c:pt>
                <c:pt idx="11">
                  <c:v>1.63</c:v>
                </c:pt>
                <c:pt idx="12">
                  <c:v>1</c:v>
                </c:pt>
                <c:pt idx="13">
                  <c:v>1.25</c:v>
                </c:pt>
                <c:pt idx="14">
                  <c:v>0.84</c:v>
                </c:pt>
                <c:pt idx="15">
                  <c:v>0.51</c:v>
                </c:pt>
                <c:pt idx="16">
                  <c:v>0.81</c:v>
                </c:pt>
                <c:pt idx="17">
                  <c:v>1.02</c:v>
                </c:pt>
                <c:pt idx="18">
                  <c:v>0.93</c:v>
                </c:pt>
                <c:pt idx="19">
                  <c:v>0.72</c:v>
                </c:pt>
                <c:pt idx="20">
                  <c:v>0.77</c:v>
                </c:pt>
                <c:pt idx="21">
                  <c:v>1.26</c:v>
                </c:pt>
                <c:pt idx="22">
                  <c:v>1.78</c:v>
                </c:pt>
                <c:pt idx="23">
                  <c:v>1.66</c:v>
                </c:pt>
                <c:pt idx="24">
                  <c:v>1.05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AD4-40D5-AF51-3582E0F69581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4-40D5-AF51-3582E0F6958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4-40D5-AF51-3582E0F69581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D4-40D5-AF51-3582E0F69581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Marzo-2021</c:v>
                </c:pt>
                <c:pt idx="1">
                  <c:v>Abril-2021</c:v>
                </c:pt>
                <c:pt idx="2">
                  <c:v>Mayo-2021</c:v>
                </c:pt>
                <c:pt idx="3">
                  <c:v>Junio-2021</c:v>
                </c:pt>
                <c:pt idx="4">
                  <c:v>Julio-2021</c:v>
                </c:pt>
                <c:pt idx="5">
                  <c:v>Agosto-2021</c:v>
                </c:pt>
                <c:pt idx="6">
                  <c:v>Septiembre-2021</c:v>
                </c:pt>
                <c:pt idx="7">
                  <c:v>Octubre-2021</c:v>
                </c:pt>
                <c:pt idx="8">
                  <c:v>Noviembre-2021</c:v>
                </c:pt>
                <c:pt idx="9">
                  <c:v>Diciembre-2021</c:v>
                </c:pt>
                <c:pt idx="10">
                  <c:v>Enero-2022</c:v>
                </c:pt>
                <c:pt idx="11">
                  <c:v>Febrero-2022</c:v>
                </c:pt>
                <c:pt idx="12">
                  <c:v>Marzo-2022</c:v>
                </c:pt>
                <c:pt idx="13">
                  <c:v>Abril-2022</c:v>
                </c:pt>
                <c:pt idx="14">
                  <c:v>Mayo-2022</c:v>
                </c:pt>
                <c:pt idx="15">
                  <c:v>Junio-2022</c:v>
                </c:pt>
                <c:pt idx="16">
                  <c:v>Julio-2022</c:v>
                </c:pt>
                <c:pt idx="17">
                  <c:v>Agosto-2022</c:v>
                </c:pt>
                <c:pt idx="18">
                  <c:v>Septiembre-2022</c:v>
                </c:pt>
                <c:pt idx="19">
                  <c:v>Octubre-2022</c:v>
                </c:pt>
                <c:pt idx="20">
                  <c:v>Noviembre-2022</c:v>
                </c:pt>
                <c:pt idx="21">
                  <c:v>Diciembre-2022</c:v>
                </c:pt>
                <c:pt idx="22">
                  <c:v>Enero-2023</c:v>
                </c:pt>
                <c:pt idx="23">
                  <c:v>Febrero-2023</c:v>
                </c:pt>
                <c:pt idx="24">
                  <c:v>Marzo-2023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1.1399999999999999</c:v>
                </c:pt>
                <c:pt idx="1">
                  <c:v>2.09</c:v>
                </c:pt>
                <c:pt idx="2">
                  <c:v>5.37</c:v>
                </c:pt>
                <c:pt idx="3">
                  <c:v>-1.02</c:v>
                </c:pt>
                <c:pt idx="4">
                  <c:v>0.38</c:v>
                </c:pt>
                <c:pt idx="5">
                  <c:v>1.08</c:v>
                </c:pt>
                <c:pt idx="6">
                  <c:v>0.76</c:v>
                </c:pt>
                <c:pt idx="7">
                  <c:v>0.89</c:v>
                </c:pt>
                <c:pt idx="8">
                  <c:v>1.45</c:v>
                </c:pt>
                <c:pt idx="9">
                  <c:v>2.08</c:v>
                </c:pt>
                <c:pt idx="10">
                  <c:v>3.79</c:v>
                </c:pt>
                <c:pt idx="11">
                  <c:v>3.26</c:v>
                </c:pt>
                <c:pt idx="12">
                  <c:v>2.84</c:v>
                </c:pt>
                <c:pt idx="13">
                  <c:v>2.75</c:v>
                </c:pt>
                <c:pt idx="14">
                  <c:v>1.56</c:v>
                </c:pt>
                <c:pt idx="15">
                  <c:v>0.65</c:v>
                </c:pt>
                <c:pt idx="16">
                  <c:v>1.17</c:v>
                </c:pt>
                <c:pt idx="17">
                  <c:v>1.85</c:v>
                </c:pt>
                <c:pt idx="18">
                  <c:v>1.61</c:v>
                </c:pt>
                <c:pt idx="19">
                  <c:v>1.21</c:v>
                </c:pt>
                <c:pt idx="20">
                  <c:v>1.5</c:v>
                </c:pt>
                <c:pt idx="21">
                  <c:v>2.66</c:v>
                </c:pt>
                <c:pt idx="22">
                  <c:v>2.46</c:v>
                </c:pt>
                <c:pt idx="23">
                  <c:v>1.6</c:v>
                </c:pt>
                <c:pt idx="24">
                  <c:v>0.91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AD4-40D5-AF51-3582E0F6958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Alojamiento, agua, electricidad, gas y otros combustibles</c:v>
                </c:pt>
                <c:pt idx="4">
                  <c:v>Recreación y cultura</c:v>
                </c:pt>
                <c:pt idx="5">
                  <c:v>Bebidas alcohólicas y tabaco</c:v>
                </c:pt>
                <c:pt idx="6">
                  <c:v>Salud</c:v>
                </c:pt>
                <c:pt idx="7">
                  <c:v>Alimentos y bebidas no alcohólicas</c:v>
                </c:pt>
                <c:pt idx="8">
                  <c:v>Bienes y servicios diversos</c:v>
                </c:pt>
                <c:pt idx="9">
                  <c:v>Muebles, artículos para el hogar y para la conservación ordinaria del hogar</c:v>
                </c:pt>
                <c:pt idx="10">
                  <c:v>Restaurantes y hoteles</c:v>
                </c:pt>
                <c:pt idx="11">
                  <c:v>Transporte</c:v>
                </c:pt>
                <c:pt idx="12">
                  <c:v>Educación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4.5599999999999996</c:v>
                </c:pt>
                <c:pt idx="1">
                  <c:v>0.05</c:v>
                </c:pt>
                <c:pt idx="2">
                  <c:v>2.0699999999999998</c:v>
                </c:pt>
                <c:pt idx="3">
                  <c:v>2.4700000000000002</c:v>
                </c:pt>
                <c:pt idx="4">
                  <c:v>3.37</c:v>
                </c:pt>
                <c:pt idx="5">
                  <c:v>4.12</c:v>
                </c:pt>
                <c:pt idx="6">
                  <c:v>4.3600000000000003</c:v>
                </c:pt>
                <c:pt idx="7">
                  <c:v>5.04</c:v>
                </c:pt>
                <c:pt idx="8">
                  <c:v>5.62</c:v>
                </c:pt>
                <c:pt idx="9">
                  <c:v>5.92</c:v>
                </c:pt>
                <c:pt idx="10">
                  <c:v>6.28</c:v>
                </c:pt>
                <c:pt idx="11">
                  <c:v>7.5</c:v>
                </c:pt>
                <c:pt idx="12">
                  <c:v>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A-4E91-BE85-3E103AA7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852039564932576E-2"/>
          <c:y val="5.0925925925925923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Salida!$AA$82:$AA$84</c:f>
              <c:numCache>
                <c:formatCode>_(* #,##0.00_);_(* \(#,##0.00\);_(* "-"??_);_(@_)</c:formatCode>
                <c:ptCount val="3"/>
                <c:pt idx="0">
                  <c:v>1.44</c:v>
                </c:pt>
                <c:pt idx="1">
                  <c:v>1.91</c:v>
                </c:pt>
                <c:pt idx="2">
                  <c:v>3.07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E-4F15-9B80-44D5A2CAE9A0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Salida!$AB$82:$AB$84</c:f>
              <c:numCache>
                <c:formatCode>_(* #,##0.00_);_(* \(#,##0.00\);_(* "-"??_);_(@_)</c:formatCode>
                <c:ptCount val="3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E-4F15-9B80-44D5A2CAE9A0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Salida!$AC$82:$AC$84</c:f>
              <c:numCache>
                <c:formatCode>_(* #,##0.00_);_(* \(#,##0.00\);_(* "-"??_);_(@_)</c:formatCode>
                <c:ptCount val="3"/>
                <c:pt idx="0">
                  <c:v>2.46</c:v>
                </c:pt>
                <c:pt idx="1">
                  <c:v>4.0999999999999996</c:v>
                </c:pt>
                <c:pt idx="2">
                  <c:v>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2E-4F15-9B80-44D5A2CAE9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Alojamiento, agua, electricidad, gas y otros combustibles</c:v>
                </c:pt>
                <c:pt idx="3">
                  <c:v>Prendas de vestir y calzado</c:v>
                </c:pt>
                <c:pt idx="4">
                  <c:v>Educación</c:v>
                </c:pt>
                <c:pt idx="5">
                  <c:v>Bebidas alcohólicas y tabaco</c:v>
                </c:pt>
                <c:pt idx="6">
                  <c:v>Recreación y cultura</c:v>
                </c:pt>
                <c:pt idx="7">
                  <c:v>Salud</c:v>
                </c:pt>
                <c:pt idx="8">
                  <c:v>Bienes y servicios diversos</c:v>
                </c:pt>
                <c:pt idx="9">
                  <c:v>Transporte</c:v>
                </c:pt>
                <c:pt idx="10">
                  <c:v>Muebles, artículos para el hogar y para la conservación ordinaria del hogar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13.34</c:v>
                </c:pt>
                <c:pt idx="1">
                  <c:v>0.32</c:v>
                </c:pt>
                <c:pt idx="2">
                  <c:v>7.68</c:v>
                </c:pt>
                <c:pt idx="3">
                  <c:v>9.77</c:v>
                </c:pt>
                <c:pt idx="4">
                  <c:v>9.99</c:v>
                </c:pt>
                <c:pt idx="5">
                  <c:v>10.23</c:v>
                </c:pt>
                <c:pt idx="6">
                  <c:v>10.43</c:v>
                </c:pt>
                <c:pt idx="7">
                  <c:v>10.86</c:v>
                </c:pt>
                <c:pt idx="8">
                  <c:v>15.32</c:v>
                </c:pt>
                <c:pt idx="9">
                  <c:v>16.03</c:v>
                </c:pt>
                <c:pt idx="10">
                  <c:v>16.47</c:v>
                </c:pt>
                <c:pt idx="11">
                  <c:v>18.670000000000002</c:v>
                </c:pt>
                <c:pt idx="12">
                  <c:v>21.81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6-4F24-BC0A-16CE0C65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866302435140621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9-489C-9E8E-A09178F08EB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9-489C-9E8E-A09178F08EB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9-489C-9E8E-A09178F08EB3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Marzo-2020</c:v>
                </c:pt>
                <c:pt idx="1">
                  <c:v>Abril-2020</c:v>
                </c:pt>
                <c:pt idx="2">
                  <c:v>Mayo-2020</c:v>
                </c:pt>
                <c:pt idx="3">
                  <c:v>Junio-2020</c:v>
                </c:pt>
                <c:pt idx="4">
                  <c:v>Julio-2020</c:v>
                </c:pt>
                <c:pt idx="5">
                  <c:v>Agosto-2020</c:v>
                </c:pt>
                <c:pt idx="6">
                  <c:v>Septiembre-2020</c:v>
                </c:pt>
                <c:pt idx="7">
                  <c:v>Octubre-2020</c:v>
                </c:pt>
                <c:pt idx="8">
                  <c:v>Noviembre-2020</c:v>
                </c:pt>
                <c:pt idx="9">
                  <c:v>Diciembre-2020</c:v>
                </c:pt>
                <c:pt idx="10">
                  <c:v>Enero-2021</c:v>
                </c:pt>
                <c:pt idx="11">
                  <c:v>Febrero-2021</c:v>
                </c:pt>
                <c:pt idx="12">
                  <c:v>Marzo-2021</c:v>
                </c:pt>
                <c:pt idx="13">
                  <c:v>Abril-2021</c:v>
                </c:pt>
                <c:pt idx="14">
                  <c:v>Mayo-2021</c:v>
                </c:pt>
                <c:pt idx="15">
                  <c:v>Junio-2021</c:v>
                </c:pt>
                <c:pt idx="16">
                  <c:v>Julio-2021</c:v>
                </c:pt>
                <c:pt idx="17">
                  <c:v>Agosto-2021</c:v>
                </c:pt>
                <c:pt idx="18">
                  <c:v>Septiembre-2021</c:v>
                </c:pt>
                <c:pt idx="19">
                  <c:v>Octubre-2021</c:v>
                </c:pt>
                <c:pt idx="20">
                  <c:v>Noviembre-2021</c:v>
                </c:pt>
                <c:pt idx="21">
                  <c:v>Diciembre-2021</c:v>
                </c:pt>
                <c:pt idx="22">
                  <c:v>Enero-2022</c:v>
                </c:pt>
                <c:pt idx="23">
                  <c:v>Febrero-2022</c:v>
                </c:pt>
                <c:pt idx="24">
                  <c:v>Marzo-2022</c:v>
                </c:pt>
                <c:pt idx="25">
                  <c:v>Abril-2022</c:v>
                </c:pt>
                <c:pt idx="26">
                  <c:v>Mayo-2022</c:v>
                </c:pt>
                <c:pt idx="27">
                  <c:v>Junio-2022</c:v>
                </c:pt>
                <c:pt idx="28">
                  <c:v>Julio-2022</c:v>
                </c:pt>
                <c:pt idx="29">
                  <c:v>Agosto-2022</c:v>
                </c:pt>
                <c:pt idx="30">
                  <c:v>Septiembre-2022</c:v>
                </c:pt>
                <c:pt idx="31">
                  <c:v>Octubre-2022</c:v>
                </c:pt>
                <c:pt idx="32">
                  <c:v>Noviembre-2022</c:v>
                </c:pt>
                <c:pt idx="33">
                  <c:v>Diciembre-2022</c:v>
                </c:pt>
                <c:pt idx="34">
                  <c:v>Enero-2023</c:v>
                </c:pt>
                <c:pt idx="35">
                  <c:v>Febrero-2023</c:v>
                </c:pt>
                <c:pt idx="36">
                  <c:v>Marzo-2023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3.86</c:v>
                </c:pt>
                <c:pt idx="1">
                  <c:v>3.51</c:v>
                </c:pt>
                <c:pt idx="2">
                  <c:v>2.85</c:v>
                </c:pt>
                <c:pt idx="3">
                  <c:v>2.19</c:v>
                </c:pt>
                <c:pt idx="4">
                  <c:v>1.9711790878797111</c:v>
                </c:pt>
                <c:pt idx="5">
                  <c:v>1.88</c:v>
                </c:pt>
                <c:pt idx="6">
                  <c:v>1.97</c:v>
                </c:pt>
                <c:pt idx="7">
                  <c:v>1.75</c:v>
                </c:pt>
                <c:pt idx="8">
                  <c:v>1.49</c:v>
                </c:pt>
                <c:pt idx="9">
                  <c:v>1.61</c:v>
                </c:pt>
                <c:pt idx="10">
                  <c:v>1.6</c:v>
                </c:pt>
                <c:pt idx="11">
                  <c:v>1.56</c:v>
                </c:pt>
                <c:pt idx="12">
                  <c:v>1.51</c:v>
                </c:pt>
                <c:pt idx="13">
                  <c:v>1.95</c:v>
                </c:pt>
                <c:pt idx="14">
                  <c:v>3.3</c:v>
                </c:pt>
                <c:pt idx="15">
                  <c:v>3.63</c:v>
                </c:pt>
                <c:pt idx="16">
                  <c:v>3.97</c:v>
                </c:pt>
                <c:pt idx="17">
                  <c:v>4.4400000000000004</c:v>
                </c:pt>
                <c:pt idx="18">
                  <c:v>4.51</c:v>
                </c:pt>
                <c:pt idx="19">
                  <c:v>4.58</c:v>
                </c:pt>
                <c:pt idx="20">
                  <c:v>5.26</c:v>
                </c:pt>
                <c:pt idx="21">
                  <c:v>5.62</c:v>
                </c:pt>
                <c:pt idx="22">
                  <c:v>6.94</c:v>
                </c:pt>
                <c:pt idx="23">
                  <c:v>8.01</c:v>
                </c:pt>
                <c:pt idx="24">
                  <c:v>8.5299999999999994</c:v>
                </c:pt>
                <c:pt idx="25">
                  <c:v>9.23</c:v>
                </c:pt>
                <c:pt idx="26">
                  <c:v>9.07</c:v>
                </c:pt>
                <c:pt idx="27">
                  <c:v>9.67</c:v>
                </c:pt>
                <c:pt idx="28">
                  <c:v>10.210000000000001</c:v>
                </c:pt>
                <c:pt idx="29">
                  <c:v>10.84</c:v>
                </c:pt>
                <c:pt idx="30">
                  <c:v>11.44</c:v>
                </c:pt>
                <c:pt idx="31">
                  <c:v>12.22</c:v>
                </c:pt>
                <c:pt idx="32">
                  <c:v>12.53</c:v>
                </c:pt>
                <c:pt idx="33">
                  <c:v>13.12</c:v>
                </c:pt>
                <c:pt idx="34">
                  <c:v>13.25</c:v>
                </c:pt>
                <c:pt idx="35">
                  <c:v>13.28</c:v>
                </c:pt>
                <c:pt idx="36">
                  <c:v>13.34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609-489C-9E8E-A09178F08EB3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9-489C-9E8E-A09178F08EB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09-489C-9E8E-A09178F08EB3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09-489C-9E8E-A09178F08EB3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Marzo-2020</c:v>
                </c:pt>
                <c:pt idx="1">
                  <c:v>Abril-2020</c:v>
                </c:pt>
                <c:pt idx="2">
                  <c:v>Mayo-2020</c:v>
                </c:pt>
                <c:pt idx="3">
                  <c:v>Junio-2020</c:v>
                </c:pt>
                <c:pt idx="4">
                  <c:v>Julio-2020</c:v>
                </c:pt>
                <c:pt idx="5">
                  <c:v>Agosto-2020</c:v>
                </c:pt>
                <c:pt idx="6">
                  <c:v>Septiembre-2020</c:v>
                </c:pt>
                <c:pt idx="7">
                  <c:v>Octubre-2020</c:v>
                </c:pt>
                <c:pt idx="8">
                  <c:v>Noviembre-2020</c:v>
                </c:pt>
                <c:pt idx="9">
                  <c:v>Diciembre-2020</c:v>
                </c:pt>
                <c:pt idx="10">
                  <c:v>Enero-2021</c:v>
                </c:pt>
                <c:pt idx="11">
                  <c:v>Febrero-2021</c:v>
                </c:pt>
                <c:pt idx="12">
                  <c:v>Marzo-2021</c:v>
                </c:pt>
                <c:pt idx="13">
                  <c:v>Abril-2021</c:v>
                </c:pt>
                <c:pt idx="14">
                  <c:v>Mayo-2021</c:v>
                </c:pt>
                <c:pt idx="15">
                  <c:v>Junio-2021</c:v>
                </c:pt>
                <c:pt idx="16">
                  <c:v>Julio-2021</c:v>
                </c:pt>
                <c:pt idx="17">
                  <c:v>Agosto-2021</c:v>
                </c:pt>
                <c:pt idx="18">
                  <c:v>Septiembre-2021</c:v>
                </c:pt>
                <c:pt idx="19">
                  <c:v>Octubre-2021</c:v>
                </c:pt>
                <c:pt idx="20">
                  <c:v>Noviembre-2021</c:v>
                </c:pt>
                <c:pt idx="21">
                  <c:v>Diciembre-2021</c:v>
                </c:pt>
                <c:pt idx="22">
                  <c:v>Enero-2022</c:v>
                </c:pt>
                <c:pt idx="23">
                  <c:v>Febrero-2022</c:v>
                </c:pt>
                <c:pt idx="24">
                  <c:v>Marzo-2022</c:v>
                </c:pt>
                <c:pt idx="25">
                  <c:v>Abril-2022</c:v>
                </c:pt>
                <c:pt idx="26">
                  <c:v>Mayo-2022</c:v>
                </c:pt>
                <c:pt idx="27">
                  <c:v>Junio-2022</c:v>
                </c:pt>
                <c:pt idx="28">
                  <c:v>Julio-2022</c:v>
                </c:pt>
                <c:pt idx="29">
                  <c:v>Agosto-2022</c:v>
                </c:pt>
                <c:pt idx="30">
                  <c:v>Septiembre-2022</c:v>
                </c:pt>
                <c:pt idx="31">
                  <c:v>Octubre-2022</c:v>
                </c:pt>
                <c:pt idx="32">
                  <c:v>Noviembre-2022</c:v>
                </c:pt>
                <c:pt idx="33">
                  <c:v>Diciembre-2022</c:v>
                </c:pt>
                <c:pt idx="34">
                  <c:v>Enero-2023</c:v>
                </c:pt>
                <c:pt idx="35">
                  <c:v>Febrero-2023</c:v>
                </c:pt>
                <c:pt idx="36">
                  <c:v>Marzo-2023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7.19</c:v>
                </c:pt>
                <c:pt idx="1">
                  <c:v>8.23</c:v>
                </c:pt>
                <c:pt idx="2">
                  <c:v>7.57</c:v>
                </c:pt>
                <c:pt idx="3">
                  <c:v>6.55</c:v>
                </c:pt>
                <c:pt idx="4">
                  <c:v>5</c:v>
                </c:pt>
                <c:pt idx="5">
                  <c:v>4.66</c:v>
                </c:pt>
                <c:pt idx="6">
                  <c:v>4.13</c:v>
                </c:pt>
                <c:pt idx="7">
                  <c:v>3.54</c:v>
                </c:pt>
                <c:pt idx="8">
                  <c:v>4.09</c:v>
                </c:pt>
                <c:pt idx="9">
                  <c:v>4.8</c:v>
                </c:pt>
                <c:pt idx="10">
                  <c:v>5.51</c:v>
                </c:pt>
                <c:pt idx="11">
                  <c:v>5.0199999999999996</c:v>
                </c:pt>
                <c:pt idx="12">
                  <c:v>3.92</c:v>
                </c:pt>
                <c:pt idx="13">
                  <c:v>3.98</c:v>
                </c:pt>
                <c:pt idx="14">
                  <c:v>9.52</c:v>
                </c:pt>
                <c:pt idx="15">
                  <c:v>8.52</c:v>
                </c:pt>
                <c:pt idx="16">
                  <c:v>9.81</c:v>
                </c:pt>
                <c:pt idx="17">
                  <c:v>11.5</c:v>
                </c:pt>
                <c:pt idx="18">
                  <c:v>12.4</c:v>
                </c:pt>
                <c:pt idx="19">
                  <c:v>13.76</c:v>
                </c:pt>
                <c:pt idx="20">
                  <c:v>15.34</c:v>
                </c:pt>
                <c:pt idx="21">
                  <c:v>17.23</c:v>
                </c:pt>
                <c:pt idx="22">
                  <c:v>19.940000000000001</c:v>
                </c:pt>
                <c:pt idx="23">
                  <c:v>23.3</c:v>
                </c:pt>
                <c:pt idx="24">
                  <c:v>25.37</c:v>
                </c:pt>
                <c:pt idx="25">
                  <c:v>26.17</c:v>
                </c:pt>
                <c:pt idx="26">
                  <c:v>21.6</c:v>
                </c:pt>
                <c:pt idx="27">
                  <c:v>23.65</c:v>
                </c:pt>
                <c:pt idx="28">
                  <c:v>24.61</c:v>
                </c:pt>
                <c:pt idx="29">
                  <c:v>25.57</c:v>
                </c:pt>
                <c:pt idx="30">
                  <c:v>26.62</c:v>
                </c:pt>
                <c:pt idx="31">
                  <c:v>27.02</c:v>
                </c:pt>
                <c:pt idx="32">
                  <c:v>27.08</c:v>
                </c:pt>
                <c:pt idx="33">
                  <c:v>27.81</c:v>
                </c:pt>
                <c:pt idx="34">
                  <c:v>26.18</c:v>
                </c:pt>
                <c:pt idx="35">
                  <c:v>24.14</c:v>
                </c:pt>
                <c:pt idx="36">
                  <c:v>21.81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609-489C-9E8E-A09178F08EB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rgbClr val="2F5F9B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2.6899572649572649E-2"/>
          <c:y val="1.9261179918933734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F6-42AD-B126-C1454B52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Marzo-2019</c:v>
                </c:pt>
                <c:pt idx="1">
                  <c:v>Abril-2019</c:v>
                </c:pt>
                <c:pt idx="2">
                  <c:v>Mayo-2019</c:v>
                </c:pt>
                <c:pt idx="3">
                  <c:v>Junio-2019</c:v>
                </c:pt>
                <c:pt idx="4">
                  <c:v>Julio-2019</c:v>
                </c:pt>
                <c:pt idx="5">
                  <c:v>Agosto-2019</c:v>
                </c:pt>
                <c:pt idx="6">
                  <c:v>Septiembre-2019</c:v>
                </c:pt>
                <c:pt idx="7">
                  <c:v>Octubre-2019</c:v>
                </c:pt>
                <c:pt idx="8">
                  <c:v>Noviembre-2019</c:v>
                </c:pt>
                <c:pt idx="9">
                  <c:v>Diciembre-2019</c:v>
                </c:pt>
                <c:pt idx="10">
                  <c:v>Enero-2020</c:v>
                </c:pt>
                <c:pt idx="11">
                  <c:v>Febrero-2020</c:v>
                </c:pt>
                <c:pt idx="12">
                  <c:v>Marzo-2020</c:v>
                </c:pt>
                <c:pt idx="13">
                  <c:v>Abril-2020</c:v>
                </c:pt>
                <c:pt idx="14">
                  <c:v>Mayo-2020</c:v>
                </c:pt>
                <c:pt idx="15">
                  <c:v>Junio-2020</c:v>
                </c:pt>
                <c:pt idx="16">
                  <c:v>Julio-2020</c:v>
                </c:pt>
                <c:pt idx="17">
                  <c:v>Agosto-2020</c:v>
                </c:pt>
                <c:pt idx="18">
                  <c:v>Septiembre-2020</c:v>
                </c:pt>
                <c:pt idx="19">
                  <c:v>Octubre-2020</c:v>
                </c:pt>
                <c:pt idx="20">
                  <c:v>Noviembre-2020</c:v>
                </c:pt>
                <c:pt idx="21">
                  <c:v>Diciembre-2020</c:v>
                </c:pt>
                <c:pt idx="22">
                  <c:v>Enero-2021</c:v>
                </c:pt>
                <c:pt idx="23">
                  <c:v>Febrero-2021</c:v>
                </c:pt>
                <c:pt idx="24">
                  <c:v>Marzo-2021</c:v>
                </c:pt>
                <c:pt idx="25">
                  <c:v>Abril-2021</c:v>
                </c:pt>
                <c:pt idx="26">
                  <c:v>Mayo-2021</c:v>
                </c:pt>
                <c:pt idx="27">
                  <c:v>Junio-2021</c:v>
                </c:pt>
                <c:pt idx="28">
                  <c:v>Julio-2021</c:v>
                </c:pt>
                <c:pt idx="29">
                  <c:v>Agosto-2021</c:v>
                </c:pt>
                <c:pt idx="30">
                  <c:v>Septiembre-2021</c:v>
                </c:pt>
                <c:pt idx="31">
                  <c:v>Octubre-2021</c:v>
                </c:pt>
                <c:pt idx="32">
                  <c:v>Noviembre-2021</c:v>
                </c:pt>
                <c:pt idx="33">
                  <c:v>Diciembre-2021</c:v>
                </c:pt>
                <c:pt idx="34">
                  <c:v>Enero-2022</c:v>
                </c:pt>
                <c:pt idx="35">
                  <c:v>Febrero-2022</c:v>
                </c:pt>
                <c:pt idx="36">
                  <c:v>Marzo-2022</c:v>
                </c:pt>
                <c:pt idx="37">
                  <c:v>Abril-2022</c:v>
                </c:pt>
                <c:pt idx="38">
                  <c:v>Mayo-2022</c:v>
                </c:pt>
                <c:pt idx="39">
                  <c:v>Junio-2022</c:v>
                </c:pt>
                <c:pt idx="40">
                  <c:v>Julio-2022</c:v>
                </c:pt>
                <c:pt idx="41">
                  <c:v>Agosto-2022</c:v>
                </c:pt>
                <c:pt idx="42">
                  <c:v>Septiembre-2022</c:v>
                </c:pt>
                <c:pt idx="43">
                  <c:v>Octubre-2022</c:v>
                </c:pt>
                <c:pt idx="44">
                  <c:v>Noviembre-2022</c:v>
                </c:pt>
                <c:pt idx="45">
                  <c:v>Diciembre-2022</c:v>
                </c:pt>
                <c:pt idx="46">
                  <c:v>Enero-2023</c:v>
                </c:pt>
                <c:pt idx="47">
                  <c:v>Febrero-2023</c:v>
                </c:pt>
                <c:pt idx="48">
                  <c:v>Marzo-2023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1.6006701965619641</c:v>
                </c:pt>
                <c:pt idx="1">
                  <c:v>1.2218605990783118</c:v>
                </c:pt>
                <c:pt idx="2">
                  <c:v>1.8242604651162395</c:v>
                </c:pt>
                <c:pt idx="3">
                  <c:v>3.3577839771101026</c:v>
                </c:pt>
                <c:pt idx="4">
                  <c:v>3.5267017167381454</c:v>
                </c:pt>
                <c:pt idx="5">
                  <c:v>3.5128922657873716</c:v>
                </c:pt>
                <c:pt idx="6">
                  <c:v>3.5626772274388827</c:v>
                </c:pt>
                <c:pt idx="7">
                  <c:v>3.8568200836819813</c:v>
                </c:pt>
                <c:pt idx="8">
                  <c:v>4.3657651991614301</c:v>
                </c:pt>
                <c:pt idx="9">
                  <c:v>4.3041480000000121</c:v>
                </c:pt>
                <c:pt idx="10">
                  <c:v>3.655871249751641</c:v>
                </c:pt>
                <c:pt idx="11">
                  <c:v>4.167081054201887</c:v>
                </c:pt>
                <c:pt idx="12">
                  <c:v>3.6394287980960058</c:v>
                </c:pt>
                <c:pt idx="13">
                  <c:v>4.644268774703562</c:v>
                </c:pt>
                <c:pt idx="14">
                  <c:v>3.7485357282311753</c:v>
                </c:pt>
                <c:pt idx="15">
                  <c:v>2.3841568929052102</c:v>
                </c:pt>
                <c:pt idx="16">
                  <c:v>2.4954410212112634</c:v>
                </c:pt>
                <c:pt idx="17">
                  <c:v>2.4528664871104269</c:v>
                </c:pt>
                <c:pt idx="18">
                  <c:v>2.8362657436784815</c:v>
                </c:pt>
                <c:pt idx="19">
                  <c:v>3.7051331532226897</c:v>
                </c:pt>
                <c:pt idx="20">
                  <c:v>3.973828538439335</c:v>
                </c:pt>
                <c:pt idx="21">
                  <c:v>4.4541392543659697</c:v>
                </c:pt>
                <c:pt idx="22">
                  <c:v>5.740847230208928</c:v>
                </c:pt>
                <c:pt idx="23">
                  <c:v>5.9862516708039095</c:v>
                </c:pt>
                <c:pt idx="24">
                  <c:v>7.8939814371830437</c:v>
                </c:pt>
                <c:pt idx="25">
                  <c:v>12.124645892351268</c:v>
                </c:pt>
                <c:pt idx="26">
                  <c:v>20.831765148663891</c:v>
                </c:pt>
                <c:pt idx="27">
                  <c:v>23.521126760563391</c:v>
                </c:pt>
                <c:pt idx="28">
                  <c:v>24.449854855323537</c:v>
                </c:pt>
                <c:pt idx="29">
                  <c:v>26.053891653365866</c:v>
                </c:pt>
                <c:pt idx="30">
                  <c:v>27.019446522064342</c:v>
                </c:pt>
                <c:pt idx="31">
                  <c:v>28.349460364718993</c:v>
                </c:pt>
                <c:pt idx="32">
                  <c:v>30.612622617064602</c:v>
                </c:pt>
                <c:pt idx="33">
                  <c:v>33.033501606241401</c:v>
                </c:pt>
                <c:pt idx="34">
                  <c:v>34.859059186078127</c:v>
                </c:pt>
                <c:pt idx="35">
                  <c:v>35.93</c:v>
                </c:pt>
                <c:pt idx="36">
                  <c:v>35.9</c:v>
                </c:pt>
                <c:pt idx="37">
                  <c:v>32.049999999999997</c:v>
                </c:pt>
                <c:pt idx="38">
                  <c:v>26.7</c:v>
                </c:pt>
                <c:pt idx="39">
                  <c:v>26.96</c:v>
                </c:pt>
                <c:pt idx="40">
                  <c:v>27.15</c:v>
                </c:pt>
                <c:pt idx="41">
                  <c:v>26.63</c:v>
                </c:pt>
                <c:pt idx="42">
                  <c:v>25.17</c:v>
                </c:pt>
                <c:pt idx="43">
                  <c:v>23.69</c:v>
                </c:pt>
                <c:pt idx="44">
                  <c:v>21.6</c:v>
                </c:pt>
                <c:pt idx="45">
                  <c:v>20.21</c:v>
                </c:pt>
                <c:pt idx="46">
                  <c:v>18.25</c:v>
                </c:pt>
                <c:pt idx="47">
                  <c:v>17.2</c:v>
                </c:pt>
                <c:pt idx="48">
                  <c:v>15.89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5F6-42AD-B126-C1454B521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5.9279236801574604E-2"/>
          <c:y val="1.4922614685872504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3-450A-AAAC-982D0DA3B229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Marzo-2019</c:v>
                </c:pt>
                <c:pt idx="1">
                  <c:v>Abril-2019</c:v>
                </c:pt>
                <c:pt idx="2">
                  <c:v>Mayo-2019</c:v>
                </c:pt>
                <c:pt idx="3">
                  <c:v>Junio-2019</c:v>
                </c:pt>
                <c:pt idx="4">
                  <c:v>Julio-2019</c:v>
                </c:pt>
                <c:pt idx="5">
                  <c:v>Agosto-2019</c:v>
                </c:pt>
                <c:pt idx="6">
                  <c:v>Septiembre-2019</c:v>
                </c:pt>
                <c:pt idx="7">
                  <c:v>Octubre-2019</c:v>
                </c:pt>
                <c:pt idx="8">
                  <c:v>Noviembre-2019</c:v>
                </c:pt>
                <c:pt idx="9">
                  <c:v>Diciembre-2019</c:v>
                </c:pt>
                <c:pt idx="10">
                  <c:v>Enero-2020</c:v>
                </c:pt>
                <c:pt idx="11">
                  <c:v>Febrero-2020</c:v>
                </c:pt>
                <c:pt idx="12">
                  <c:v>Marzo-2020</c:v>
                </c:pt>
                <c:pt idx="13">
                  <c:v>Abril-2020</c:v>
                </c:pt>
                <c:pt idx="14">
                  <c:v>Mayo-2020</c:v>
                </c:pt>
                <c:pt idx="15">
                  <c:v>Junio-2020</c:v>
                </c:pt>
                <c:pt idx="16">
                  <c:v>Julio-2020</c:v>
                </c:pt>
                <c:pt idx="17">
                  <c:v>Agosto-2020</c:v>
                </c:pt>
                <c:pt idx="18">
                  <c:v>Septiembre-2020</c:v>
                </c:pt>
                <c:pt idx="19">
                  <c:v>Octubre-2020</c:v>
                </c:pt>
                <c:pt idx="20">
                  <c:v>Noviembre-2020</c:v>
                </c:pt>
                <c:pt idx="21">
                  <c:v>Diciembre-2020</c:v>
                </c:pt>
                <c:pt idx="22">
                  <c:v>Enero-2021</c:v>
                </c:pt>
                <c:pt idx="23">
                  <c:v>Febrero-2021</c:v>
                </c:pt>
                <c:pt idx="24">
                  <c:v>Marzo-2021</c:v>
                </c:pt>
                <c:pt idx="25">
                  <c:v>Abril-2021</c:v>
                </c:pt>
                <c:pt idx="26">
                  <c:v>Mayo-2021</c:v>
                </c:pt>
                <c:pt idx="27">
                  <c:v>Junio-2021</c:v>
                </c:pt>
                <c:pt idx="28">
                  <c:v>Julio-2021</c:v>
                </c:pt>
                <c:pt idx="29">
                  <c:v>Agosto-2021</c:v>
                </c:pt>
                <c:pt idx="30">
                  <c:v>Septiembre-2021</c:v>
                </c:pt>
                <c:pt idx="31">
                  <c:v>Octubre-2021</c:v>
                </c:pt>
                <c:pt idx="32">
                  <c:v>Noviembre-2021</c:v>
                </c:pt>
                <c:pt idx="33">
                  <c:v>Diciembre-2021</c:v>
                </c:pt>
                <c:pt idx="34">
                  <c:v>Enero-2022</c:v>
                </c:pt>
                <c:pt idx="35">
                  <c:v>Febrero-2022</c:v>
                </c:pt>
                <c:pt idx="36">
                  <c:v>Marzo-2022</c:v>
                </c:pt>
                <c:pt idx="37">
                  <c:v>Abril-2022</c:v>
                </c:pt>
                <c:pt idx="38">
                  <c:v>Mayo-2022</c:v>
                </c:pt>
                <c:pt idx="39">
                  <c:v>Junio-2022</c:v>
                </c:pt>
                <c:pt idx="40">
                  <c:v>Julio-2022</c:v>
                </c:pt>
                <c:pt idx="41">
                  <c:v>Agosto-2022</c:v>
                </c:pt>
                <c:pt idx="42">
                  <c:v>Septiembre-2022</c:v>
                </c:pt>
                <c:pt idx="43">
                  <c:v>Octubre-2022</c:v>
                </c:pt>
                <c:pt idx="44">
                  <c:v>Noviembre-2022</c:v>
                </c:pt>
                <c:pt idx="45">
                  <c:v>Diciembre-2022</c:v>
                </c:pt>
                <c:pt idx="46">
                  <c:v>Enero-2023</c:v>
                </c:pt>
                <c:pt idx="47">
                  <c:v>Febrero-2023</c:v>
                </c:pt>
                <c:pt idx="48">
                  <c:v>Marzo-2023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17.925860668541077</c:v>
                </c:pt>
                <c:pt idx="1">
                  <c:v>16.302399301004783</c:v>
                </c:pt>
                <c:pt idx="2">
                  <c:v>12.245978357282212</c:v>
                </c:pt>
                <c:pt idx="3">
                  <c:v>13.890572375289324</c:v>
                </c:pt>
                <c:pt idx="4">
                  <c:v>25.347129307468649</c:v>
                </c:pt>
                <c:pt idx="5">
                  <c:v>25.609406680471764</c:v>
                </c:pt>
                <c:pt idx="6">
                  <c:v>20.793840975329388</c:v>
                </c:pt>
                <c:pt idx="7">
                  <c:v>17.446259383485057</c:v>
                </c:pt>
                <c:pt idx="8">
                  <c:v>19.363614447531518</c:v>
                </c:pt>
                <c:pt idx="9">
                  <c:v>20.066456000000017</c:v>
                </c:pt>
                <c:pt idx="10">
                  <c:v>15.384615384615373</c:v>
                </c:pt>
                <c:pt idx="11">
                  <c:v>16.748585736807925</c:v>
                </c:pt>
                <c:pt idx="12">
                  <c:v>16.785924741139809</c:v>
                </c:pt>
                <c:pt idx="13">
                  <c:v>18.282085561497325</c:v>
                </c:pt>
                <c:pt idx="14">
                  <c:v>18.746704165934275</c:v>
                </c:pt>
                <c:pt idx="15">
                  <c:v>12.668439716312065</c:v>
                </c:pt>
                <c:pt idx="16">
                  <c:v>3.3916941554596747</c:v>
                </c:pt>
                <c:pt idx="17">
                  <c:v>-1.0682397959183731</c:v>
                </c:pt>
                <c:pt idx="18">
                  <c:v>-3.401617658175212</c:v>
                </c:pt>
                <c:pt idx="19">
                  <c:v>-1.0058231868713392</c:v>
                </c:pt>
                <c:pt idx="20">
                  <c:v>4.444798470606969</c:v>
                </c:pt>
                <c:pt idx="21">
                  <c:v>5.3749766712527673</c:v>
                </c:pt>
                <c:pt idx="22">
                  <c:v>7.4083333333333314</c:v>
                </c:pt>
                <c:pt idx="23">
                  <c:v>4.1623639685439713</c:v>
                </c:pt>
                <c:pt idx="24">
                  <c:v>-1.383983276868733</c:v>
                </c:pt>
                <c:pt idx="25">
                  <c:v>-0.31788640858998463</c:v>
                </c:pt>
                <c:pt idx="26">
                  <c:v>15.668714380874832</c:v>
                </c:pt>
                <c:pt idx="27">
                  <c:v>12.38492406955703</c:v>
                </c:pt>
                <c:pt idx="28">
                  <c:v>18.259162303664937</c:v>
                </c:pt>
                <c:pt idx="29">
                  <c:v>23.521353746978235</c:v>
                </c:pt>
                <c:pt idx="30">
                  <c:v>23.029971046247738</c:v>
                </c:pt>
                <c:pt idx="31">
                  <c:v>24.346829640947306</c:v>
                </c:pt>
                <c:pt idx="32">
                  <c:v>21.979865771812086</c:v>
                </c:pt>
                <c:pt idx="33">
                  <c:v>24.288650015807775</c:v>
                </c:pt>
                <c:pt idx="34">
                  <c:v>28.582512219722247</c:v>
                </c:pt>
                <c:pt idx="35">
                  <c:v>33.58</c:v>
                </c:pt>
                <c:pt idx="36">
                  <c:v>34.72</c:v>
                </c:pt>
                <c:pt idx="37">
                  <c:v>32.69</c:v>
                </c:pt>
                <c:pt idx="38">
                  <c:v>17.649999999999999</c:v>
                </c:pt>
                <c:pt idx="39">
                  <c:v>27.99</c:v>
                </c:pt>
                <c:pt idx="40">
                  <c:v>28.06</c:v>
                </c:pt>
                <c:pt idx="41">
                  <c:v>24.6</c:v>
                </c:pt>
                <c:pt idx="42">
                  <c:v>28.87</c:v>
                </c:pt>
                <c:pt idx="43">
                  <c:v>27.29</c:v>
                </c:pt>
                <c:pt idx="44">
                  <c:v>24.94</c:v>
                </c:pt>
                <c:pt idx="45">
                  <c:v>22.81</c:v>
                </c:pt>
                <c:pt idx="46">
                  <c:v>19.899999999999999</c:v>
                </c:pt>
                <c:pt idx="47">
                  <c:v>21.93</c:v>
                </c:pt>
                <c:pt idx="48">
                  <c:v>27.11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63-450A-AAAC-982D0DA3B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19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'[IPC total y de alimentos y bebidas no alcohólicas países región (3).xlsx]2'!$G$8:$G$35</cx:f>
        <cx:nf>'[IPC total y de alimentos y bebidas no alcohólicas países región (3).xlsx]2'!$G$7</cx:nf>
        <cx:lvl ptCount="28" name="País">
          <cx:pt idx="0">China</cx:pt>
          <cx:pt idx="1">Bolivia</cx:pt>
          <cx:pt idx="2">El Salvador</cx:pt>
          <cx:pt idx="3">Panamá</cx:pt>
          <cx:pt idx="4">Ecuador</cx:pt>
          <cx:pt idx="5">India</cx:pt>
          <cx:pt idx="6">Paraguay</cx:pt>
          <cx:pt idx="7">Japón</cx:pt>
          <cx:pt idx="8">Australia</cx:pt>
          <cx:pt idx="9">Estados Unidos</cx:pt>
          <cx:pt idx="10">Rusia</cx:pt>
          <cx:pt idx="11">Canada</cx:pt>
          <cx:pt idx="12">Brasil</cx:pt>
          <cx:pt idx="13">Alemania</cx:pt>
          <cx:pt idx="14">Uruguay</cx:pt>
          <cx:pt idx="15">México</cx:pt>
          <cx:pt idx="16">Italia</cx:pt>
          <cx:pt idx="17">Costa Rica</cx:pt>
          <cx:pt idx="18">Nicaragua</cx:pt>
          <cx:pt idx="19">Guatemala</cx:pt>
          <cx:pt idx="20">Francia</cx:pt>
          <cx:pt idx="21">España</cx:pt>
          <cx:pt idx="22">Honduras</cx:pt>
          <cx:pt idx="23">Perú</cx:pt>
          <cx:pt idx="24">Reino Unido</cx:pt>
          <cx:pt idx="25">Chile</cx:pt>
          <cx:pt idx="26">Colombia</cx:pt>
          <cx:pt idx="27">Argentina</cx:pt>
        </cx:lvl>
      </cx:strDim>
      <cx:numDim type="colorVal">
        <cx:f>'[IPC total y de alimentos y bebidas no alcohólicas países región (3).xlsx]2'!$H$8:$H$35</cx:f>
        <cx:lvl ptCount="28" formatCode="_-* #.##0,0_-;\-* #.##0,0_-;_-* &quot;-&quot;??_-;_-@_-">
          <cx:pt idx="0">2.1000000000000001</cx:pt>
          <cx:pt idx="1">4.5999999999999996</cx:pt>
          <cx:pt idx="2">4.9000000000000004</cx:pt>
          <cx:pt idx="3">5.1900000000000004</cx:pt>
          <cx:pt idx="4">5.2000000000000002</cx:pt>
          <cx:pt idx="5">5.9500000000000002</cx:pt>
          <cx:pt idx="6">6.7999999999999998</cx:pt>
          <cx:pt idx="7">7.5</cx:pt>
          <cx:pt idx="8">9.1999999999999993</cx:pt>
          <cx:pt idx="9">9.1999999999999993</cx:pt>
          <cx:pt idx="10">9.3300000000000001</cx:pt>
          <cx:pt idx="11">9.6999999999999993</cx:pt>
          <cx:pt idx="12">10</cx:pt>
          <cx:pt idx="13">10.300000000000001</cx:pt>
          <cx:pt idx="14">10.92</cx:pt>
          <cx:pt idx="15">12.199999999999999</cx:pt>
          <cx:pt idx="16">13.5</cx:pt>
          <cx:pt idx="17">14.300000000000001</cx:pt>
          <cx:pt idx="18">15.199999999999999</cx:pt>
          <cx:pt idx="19">15.4</cx:pt>
          <cx:pt idx="20">15.800000000000001</cx:pt>
          <cx:pt idx="21">16.600000000000001</cx:pt>
          <cx:pt idx="22">16.890000000000001</cx:pt>
          <cx:pt idx="23">16.98</cx:pt>
          <cx:pt idx="24">18</cx:pt>
          <cx:pt idx="25">21.399999999999999</cx:pt>
          <cx:pt idx="26">24.100000000000001</cx:pt>
          <cx:pt idx="27">102.59999999999999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'[IPC total y de alimentos y bebidas no alcohólicas países región (3).xlsx]2'!$H$7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7HzJct240uarOLxuqgASAIEbt/6IAkieQfNsa8M4Gsx5nkC+zb/sZUfvelsv1nkkyyXR51qOLkW4
Fi2HQyFSOEh+mcjhy6T+faf/dZc+bOoPOkvz5l93+vePYduW//rtt+YufMg2zV4W3dVFU3xp9+6K
7Lfiy5fo7uG3+3ozRHnwm4kw+e0u3NTtg/74X/+GTwseioPibtNGRX7aPdTj2UPTpW3zg3s7b324
K7q83S4P4JN+/3iyyTfZn//98cND3kbteDGWD79/fPU7Hz/8Nv+k73b9kIJgbXcPa/kexcI2qS2+
fvGPH9IiD77eNjjaQ5xTSiyOHr/o895HmwzW/4RAj+Js7u/rh6b58PX7i4WvpH9xPWoK9fTwqthK
evLH46P99hrc//r37AI87OzKC/znyLx1aw7/Zd0F3WZ8huDvw29Y5h63KaUWtjBGFsXsNf6U7SGw
LmohQhklprCfN3/C/yck2o3/t4Uz/L9dn+N/+fnX46/CKN88A/D30bfYHqXCsrEg3CQm5q+NH/Sx
Z1PLIgLQx0KY5vPWT9i/Kc1u5L8um+H+9eocdXX061H/o2vaepNG74i8YdI92+SAMLNsJsD8AdsX
fgdbZI8IBBqhgjMLfvM19D8l0m74XyydqeDFnbka/rj89WqQRRr176oEbO8hyjjgjxi34CS8tn+D
kT0hsGkyLJjJBWKzA/ATEu3WwbeFMw18uz7HXx7/evzd9MP5Ju0390X9bIx/3wVhcDGWyRjbOvYX
B8DgfI8zCMwM06fIPHP8PynNbvxfLZ7p4NW9uR7Or369Hk4e6j//z/tpwGAAtBBMcEI45hjT167I
sOkeBF9OQUsYb13R7BS8Kc9uHXxdNkP/69U57ifur8d90W1aSIXTdwwDmO6B8wHHwiyBtq4G3PzL
QyDQnkVtZCOIvZxiOndAPyXSbvhfLJ2p4MWduRoWF79eDetN+ef/zt/P/iEJgsQSU2pDEEYY26/N
H1v2nrAZQD/L/N+WYzfwz+tmqD9fnkO+Pvn1kLt33ft6fQPvWRagCl5fmNimprBeG74t9qxtUIC7
UB48K/sp7fwJaXYj/23hDPpv1+fYu+rXY7/K798z5zFN8CgmxSakO5DWYPLa4zzibjFOGbIFhroL
yrGnUvsJ+zel2Y3812Uz3L9enaO++gek/F69ye/eE3cCXsaE+GoBrhxsn5NXBm/uQYS1oM6COGxa
/Lt8/yfk2Y38t4Uz7L9dn6Pvnf0DbL5932qLWHtg85TYyLQpt7l4bfTY3HtKMjmxCcRgJGZG/6Y4
u7FffV03g/758hz51T8guJ5s6k3wvgyPae1ZmEFxhW2EGYP/ryzfoHwPM2FtM0xqYyizQDkvXc7P
iLQb/79WzjTw1425Dk7+ASSP27QQbZsPl3kE357B+PulliX2KDBsFKKt/ZxMvko2xR4QDhYyBbYJ
R4TNjsHPy7VbHfP1M6XMb89Vc3n+6x3TWde8Z1BgeI8xcEpsy0ED0zbzSwIUIiAUE0xsQSAVmink
TWl26+Hrshn8X6/OUT/7BxA/Ckj/+/ck/Zm5R21iIttCUHxxE82yTwHBGuI0MqHm3XL/85PwEwLt
hv7bwhn4367P4Vd//HqjfxRu835+6P+j/7Ub9mgj80bZvOUi600Tpe+HvoGBU3j8guyeEMwFlFcv
wwC19szHTpfNoCwThMLheBmP3xZot+0/r5uZ/vPlueXLf0Ae+kcKfE/+nh6fYnDpwDNAO1EwwuHb
K/C3uuHQ7+IvdPMS+58RaDf6f62c4f/XjbkGHPfX+57DP/+nju6KZwv8+0kQZKPCgtoXc7INuxab
0c4YQWzYVmHwDxEIujOy8ycE2q2Abwtn+H+7Pof/8NOvh18VkIt+OIvu3tH9C6DTBILoSy0TWiuP
nOZL/8PJHhZAUDz5Hjyn3X5OpN06eLl2poaXt+aaUP8AV+Q25ebP//WOaiDgaqDBCD2tLef5xLK9
VAOUzDD0AGMRBCHLBJL6+Qx+JeHelme3Dr49yEwB367P0Xf/AXn/EZyAx8L4GYS/74iAdICGC3Bx
M77Z4NBusbYngH+dSJlRcD8ly27sXyydof/izhz/o9Wv90PLIr/vIBF6R/jJHjeBBGVbB//S7jnM
RGwdFILT8ZQGPW/6ZPg/I8pu9P9aOQP/rxtz7Jf/ACr07CHKiycy4hmJv2/9kGTC3Ana9lU42zH2
A0EYQxLEoCkmTMEhID/v/aSFnxRqtyJeLZ7p4tW9uToW8tcfBZiTSR+ewfj7ijAsvGczbFkwjQLs
qDXPSA0bWjUQHWxIlUwYA2LbGaGXKemb8uzWwddlM/S/Xp3jrg7+AbgXaZHdvmctQKAUgJ7vlvsU
wALNOjGGbe4BNwEdA7Kr+6h+Qpz/gPy3lXPwv934Dv9/wPTJH3WwNbv3HH8zYMgKBh+IgDmsb92u
l7FgO/8DMyhPZCmUyS/t/qfk2a2BF0tnKnhxZ66DP94lCf3Po6HfhmSdTbtxH6drX0yH/vju42MC
kTFb+hWvnU7qCcrV/e8fKXo83E9jrdtPeAWzKrLiReB/XvCwadrfPxKyRwmiFJmQMG2rOmiqDQ+P
d4DEMMFrcWiq4ceplY8f8qJuw98/Ghg8GgMaHMGRw4LbwG80Rfd0C/pwj+NeHCa+4C62vk0znxTp
GBT5NyC+/vwh77KTIsrb5vePGLYvn37tUU5oemxtizBCtuwuNLrh/t3mDCamt7/9P7gZpHiwOJNk
wdeGLL1C2YFsZeMMTrdK3chL2qeQ84TOrj0hfdmxJwcKwSYCQ1Pl9Z4GETE1KtizcdsDplKnXeJT
rcJlvfBVtv9CFzt2Iwzi8PfbQRbLEIPeAbHw6+0iaCKLZILt6npNzVBNIneF6A6oCCQfS0ck2dJP
y3Vi5ZIbzWnPtLSy/hRlZ6JcmYPlRj1Z40k4wFYdsOJI89NI28pstWK0CWQXjlKIWJrjMhY3Yfup
Mqpll67zOlwRc/QSy1Jtd9lU4zoLidM3xi0145OkqdyqD9yC7IvuvhU3dMhV16VKm8e+iJ2qxZ96
M1j22lyNiXnYhd0mnLpT6g+HlW979ZQYMm77g7iPFmjAbmMbl3VqbeLaPK+zwQ3FoaF9GVo1/P8S
h6VT0EwZNHYrPjjjcFGP3VndZc7kV4tQN7Jn2BH1cdbViha1i3wkbXTSRL7UzFaIJic8GdRkazlY
VCaYSVoy1Qh2FEbBqFIsnMBOPFtEikTNqV2Ldcq5UwziUBefC8QDmUajCstKwoz/cYjNRVhyqfva
xXXvIuGvJyORbXbMgkQNul+Mce+mdY5kwJoDKzltyy8RDkvVDHUrc6rhmbt9ywrd1o611E1/mhih
U9n8FhPi0aR0i3GTkrNKWCpqzwIfy6DKnTgJPVN3+32TObmuvCSKnDgGQ8T2Mi8txYKLTPuq60u3
HXunmbikxboOQlWKXPa4v+0HWsg4w4GsBXNFiq+0b5yRoCgl8eNTM2kzFWRaGSS9yqJEZgkNJc2y
L2KoF7xLsUzJ6NWEn/jEvu9aER1EcePiKpJj1FwMeRapjhZOUC9zTZZJpBdJEH5BJFJVcViSE5/Z
B2BBCgfD6eC3y3w0L6ZRuDjOFqW+DcxKRZmxJDGSoW2t7EkrUVfHRYFkpbNDbXfXYPSq7TM31csm
u88MW7URVrTUp1O9QYYvaZ7KdgrPRJpY0qaBmwVsZVifGI9ByoOeWDLtbi0TjCr3D8f48xg3odQj
caIRHxWG43Ph9nEkmUhlEn8WweSkLBIy4ZMTt/6mjMKbjOSrlo7X/bAZzX6Qhd+u6q760nO+SDpr
SZEhK/wwoVuU8SWcjxUr/EUMRjkQLI3JuMnSxjGyetEirXIdgchixcrRsUImDcGcKBwvSAh2Jgw3
zX143k4mlXUurElSMS512KwCxKSJun3aGXJI+qUwgkXZt07u+05mCXc0Fnhkjp1hBcbjlEanJjyo
cpocYbdLNBZy8idnsvt1ppEKSCyrbpDECFU6dTIw7lMcSTO4j1Hk9txwa546pErOfPjNIoWTVabH
dTZdFSg/7TtTouFa59GZ79urEBcqHqarOEsKNfqhJPWoaN+7XZ5Jg/jO1CQuGbtzy+yXmcHA2dwR
dqnrYjkajWRTLctOy7ZI5IQ7iVgrrSqGR7aUjXy4F8o6/+IHN8YQqIBZss/FQhep5F0g7fp+qlov
ItYhnBBlmlnoxqz3wsJahnH+GfPpdKyaTILjdZMm9UjJPFwbvTu1RitDEhz5fXRTE9Mri+SsyRuP
G+mhFSdeZOBP0WgeN0VEZTa2gSw1p7JC5Ai6v6sMnDQgFrshCfdNNMqYxpkag/CiHZDbj20mY2G6
od8qHQYuobmMY1N1QXQz5cgZcKSoUTRKG5MSdFTZcDRVmWob8Snt9bVh8E0/hcqOTaerp2Wth9Ow
aO76RJ+VTb826+nSD8KN0VEv1OwKp8Vhq2NnSnrYuNahZJXVKz0IdygLmUd3iY5uqgBJv+dK4Pqw
ZLVsOWzcMVWFmyoZFbPP8vAuzFuwjMSlehWa11YXSwsX3hAS1zBiCU0Pb9BiWQXpsjEjZ0z8a8vw
F63GaphA81PpQliH/RMrdXhADnVWVBB99A3GwSLqNPxg9qs2LpSvxWermI6ajMgqtJQ59aejGcEp
wxCE8ngzoDhUQaqpjETicsrlFDykSeNwevPjQAxF2CwMUwazK1BNIwvYIzSL+i1gPrAWUelD7MRJ
AohtMJzKMctk5ydOMom3Eo3vkxvYksF8ngUplAXv77yO/H0KHqrqJioHNbhENSr19H6i7qoD7kWe
fxarHz/iW/tt779Ipho7wVE4wH68t6TgR8h+qlr+Y+pkAqX5PYgvnmgGYp3lccca2CFc+Qum8nMh
6R05bB3L06tgTZzO6w5W2SK97m+JU6z4Ml/Yq1zpI3adnHP3jeel2/1ep49bhAUkuByGkhDZyvvi
iSFal1PQj1Sy9K6YMlfEnzgXskse0rJ1q3JyBz7ITFCVdDcsMSUPGjlO9lErRpm35KrAlleUd8yI
IKwSVWgCLuNLbgpV0k8VWIkImDvlkFjEV23XLfLAciAJVkXoL40qP+B9s8/INTF6x/JPTN9wJjKC
42o9HXOFa+0YpSUDEsjeDlyYrr1HIXf8rlFtEhxnIlr0rZYUshfhZ7IIQlmYkczzixJtLOM8TA4D
/XkkZ5N1W3Rc+c1nVl5awyAndlOI5lqPg0qsVlkxlnGlXds2VWwHB3F5bY9a9eH1OFCnTcO1OVTn
ZpTLogcPkZtONWVS5CeliT2DfMrqXCKrc5LYltr+IqLjdjxHBlYjJJd9hCHjSh1UBAoSZ5dgSBDX
BKSAWXgZWOBix+Qw6UMXHDG411xxzC64P3pCa7elVzpaEcP0UmLL0TwKIXWxzdZBKHaCrvJ8ig8b
oV3wFV0SSYv6Kk5Tt6bRJ9rqbklYtIIERUZRBC4rvWpCvdymAFbU7OOhOkgbSxrW4NHuC2suoW5z
R7sKpPCr5VhqZdf5DYOlwZSuYgvyF5wetFifFVkbyslcW9W03yaQeWb3OANrsQfIAbtgOhghcMXj
YRReQtA7zuv8sLcyOXW1bNLRa9hZX0CWyAI5WfHaymtFIE+3IRvBtrEQvekQ8xbeDZVmFDtJVqyZ
PkpTIc2kWWiI47jrIJrmKse5nKZEBvQelcsi8pUdGaoc07OBiX1fx247DItpDBxUfe77TFUDVlFv
O2mcyAJ9LsgVLUAuMTg4iKWokdOOUEjFhbR05JJ68kpMFxQlF03RSzusnYLcFE0NKVGvUPypqYYH
hqdl1GeOP2VQGPSKT0KNfeOkYwZnRkgOiXzfiGXdU7cQlQoxcihpF3VDPDNtD6L6gfFeQXotm6S6
4v4gY95443AWh/0S+bEMDTgL7KoVV7z83MIR8tMvg1WoYKqk75/4Vvq4erKJzPzAoTaUJInqbOOT
P9XHBXNLdNnmhatzsJxqPVEmOeQdZlB5g2+fZVEndfcggsPKyKWVw92iUmQcpElTL476FbYDJ7XO
rewKQ/I+kZuopC7G48IeOjepC9WCueuJqlHvFxhU1vaq6mOvIteRfUyHDlJ1e0Em+jAYwekAAAV+
ocoGqoG2cgj13SqvlNCFTKnpBUa/DPzRLY1U2gkkhuy8rwcnDBvZFKPMuL+2ICWvg3Lps0y2Nl/W
4zkZU6f2wZewy96gi8lYEGSrQLDLvJkk4+V+wIYD6mMVWMMi6mtHV7kM6bRo2qMgp44ZD1esbVWq
b3RynwjutbgtpbCtNYuv/LxdiBAtSrqire+w3FjoAJJRi8usCZa+CBZZmR/kdeVUsXDKunOq8aYW
oTOU2aFI8vuwFpsRn9q8kUaH3NAc5CCGhVH0qqm1rPh+ArZoVLXLc0O2DMk8i5dBektIoNAUgb66
A10ghdvuiA6Fk6FFjrjMw8zBceR1kEMjnnmROUKJ4peuFVZymM7iKLpM2xuc2p99cLARONYiit1y
2owdPu/yyUnAcPpUXAzCvNZwgnnHFsBKqDRF0hh6D2X5qrcgvxFmdt+VUJ9MjXmd0jsDylg/+JxB
MVMPxlGUL0NuKINpJ0fXfuM7A8JeUN13olqW+VnbJJ4u2IUZ5wciHhcwJ6jaIFPELyQZQmXi9oRM
oGUjWyHWKL+77YxB0iFWkXHdGfZRVfX3KUKQtDcSN0QSjFYl6pwfB0e8Kzby7at727fyoIc24x18
KEGMgVZUto5/Wm0mJ3OjdaIgKEDZL5lXK8Ox39r0e24FJlShZwdBGca0MZttGoVhB7KUFLgVy2tu
0kQZqld0bbm1Srisrn/8kDsynlfbbcV5Ef8NU+d1kMAzTn4NMVBIUeinZt1/zHm2JPM8x7ChzWJD
5mhxaPXOHikn3VQEBB7JCiY5pDVEF+rWRq1ClK9tdqX7ZpHF5ZkQn2mN3CgZJZ2024tsUY/aw1Hv
2d0qGr80qPYS+2KAeoxHF0J4SVqsGMmvQiquw2lcjpaWhNaukZVrs8TKqiFMt/aqzHyvKznUDmUq
zQIBqTBKXHWrrQMHsd9IIx8tY5ZVvXriGaoaJpQrtLWcoT0Ip3CFWe/ioHP7KFCEUvDlxZYWMLy8
90/7hLm53+1DGrzkA1FJGrplF6sMytKmqY6yolykSeQU5Ru6xzsy+ldiztJrAe8lRTUDMdNVc5Tt
R0fbFDs+h4J7RdcUDH1wqIrd6G0r32l2NkwGEBtevfyulhB1OoEryakE/+sgl7jJaXxuqFYyOTr6
kCAZL/4fDP3FjluS8YWhs5x2BIydAiEGlXSOFArSNwx9h7+wYawZSF8oVmyyJX1fblGWNOYGBjhj
9MChkDUKW2XT7Y+f47Hm+c62oGVjw9wohhGXWcY+VqZuAwNOk22DXWE3TEkODJy/ZM26BhqsgXip
Q8irxlCaVnqpQ+RSoA5/LMYuBcJ4DTFhfombMOv9+lmNeBxqYwA42+Rg7AvZtbX88Q7byeO520AE
ij6YFNyy3HTGbJdsGOKwBo4Sn/un4HzX/pf8OFNC5cDifYED7SAHuIWbIJe+aj+/sfsOZb7afXt2
XthLQccoTvyJQbonm1GWK+LqZXrd3cFJXmuXLAOne+uJd4AK7Wp4bwcaBzCdMQ84bEJJp82ByfTA
uAtVt9D7rdTKWluKe5kDdNwbjgp/T63DCxGUc/txGorPMfZLXsZJRynQaORg7FqJxRo4ZjeC+oZM
rerYfZoEYNDrKLwX45UxBU7d3wCbocoQvXF+dgZceP7nYnTbtXmJedOPFus7KEYtLPOVbUrRythL
FMLgF7gkmTJl6IrPbwXdHSi8LILpLEDVHUYBF0ChVDqXdnc+6s6JKYGccnwDcHOHil9tNYsMfl9X
WTPAIzZucAY5YO3QT6bKoI9iXQAbuSq97DJTjafXA1VZqtqreB/Tn1D9Dvt+JcjMWVk9Ky0UPhb+
1xNqpUhXYXj/40O0naObH2Eb5lBNEwG5QOCdtNcKTQrgk9Ot063i6yYJIfadjvRz3WCnCMclCao1
NSIloulYTPWVpuMB+NYvQ8Idhls3xsYlz61P0LtWte8vLLM5KFqI4jXUuiKdznUQLUXMvB9LvaOl
RuGPAkDDCbws/EkSa+Z4WpsETdEmYIaWPgQKyh39TCXoprMaJzNuTIO4NC9UntXKRMUxi6jEBjAI
dHjLIexwga8kmTmhtm9YzYcUvGwUrbJ+8LLMh4wX6tKOnMZZ4SG/hHy866Enll0SDYlE3gKXn3uk
StdlHBEoxjcDUBxsNJyBXr6B1FZ/81hkw+u10Hc0t68yzA5sl42mMTSAFCnV5JkqVM3DNoq3XE1u
q4C6ct7YcZdFwWvsMDMIQwswXTXTTdRO4M8sRuD8aKc9idzY4c6dVlghBxJkL1+8lTjsNAcYoWCQ
PMBfsIE3Wl8bcYp9q+wqKI7SSIYX0bJZRJfTWZUqcBLL+DQ+rFz7jYMDb+V/hyy8jgNdXW5BMcD5
nJdLQ+ZnU2pbcvRLyVtCZGfED03sAysQu7ivVjB072l7WEDzUGo0rKhRn5RD5XEgh0NkKI2Ix8rc
VI3vQ9ZcLvGIoLtHnNbKV5ZdeXbSn+pwkj30zUJoYgggACJjcIt6OMDTuWk8ZNA/NHW17O0rAa2A
vkTLMSFQWwPfEhSyMZkqal+ZJfSdKy5RCz46PK/Zl7q/TvLzqa+XBMiUDrBjfrG2oglaAOYaJHeM
NlQ6bbwmbpwCpXCuMpUy6G0M/TI0Jjk2ySEfbvs8VpRcTihVBe1VnzO3QeE+TuvNlriDARfo1j3k
fnzYp2nimAOwItDkSPp0YYSGhE7rYghbyU3o6oU2PEEhWX6Z4zsUXRaRqYa4UX07LaxuVIN/hYZL
zBxTU+jRDaogR1l3G+EDHR6IAcJjLFl0xBAUMfFt26UevGPrJDpWScTdvBxPqG6A7OhVlp1Po+9G
8OxApElKoV1/nOXsoGbwZMBNmTZaFmXr8eDcgiCQToVTlp1jgzTMCk9CflcHxTHJwsMpjm8KbcvK
F7KENlI3jM7Iaa7Crj4eeL0/iPw2LyFQmdD2iDpokpFc1SUKVThNXmrH0Pq9afpCWQ1zSZiqbMwL
6Mf5R5yAAwtHcRQ3jdcPoazyRA6FCT25PFnhNjhCRKsqzZd+uE866PXzi5qEpxO3gWMdpA95p1k3
LimAL5vg8LXImbbEki5cnAN5nGmHRNm676Alild0vBu3n1dn2wbCNThTlfqdTHPhlkXhZXUnLUOo
rjqbgjPDb4AAGhVJUuAeoDGcYydNoM9bNu5kJioU97Fmp1nYb/smn8IKOKOeu7FO9ks+LUpDXAVR
7fhBBzwgky18RDmN0rAnN80yqAuHz5FOD+MsXaCmlQPYR8wmpwYGu/Trg2aEWq00XDTpVcaMxUD2
NbrlceagvHRCKz5KxEkw3LbV5LTsrg9Ml2Mgx+LPQVuoKNk3WKgs0ayoqb0MN0sYN4C+aH4Yae5E
wFF3+ZJ3Z2N+G1owMhDHsq1WQXHbgwwTmVRW+jLTPdDYZ21yJsZJjTlYsr4VRnSYkdMyQCBnpzDF
TgQGV5FoP6XFcvLLw7Y6T3zji90VbkCvJyDFa5Sotj21gHAzwg56wFv+/BKVm4memdFRJEoZlJcm
6qUYKyAu1xQYHwL966pNJCpNJyBnGnihVJz3NjC7drHQEVp28eFQlN5QH8XTCRpO0yZakAF4+0Gv
W3xmmp/9chPw86orlW2dDdgHclDIllwWdg892lq1/mGfHW4VMkLbQNf5EWsbN/WZm9WpqvkV8VNo
4F7CJzo8/JQYPbRRg+XUQmENne2hOKnam2IbAntQbgjd4oH2XqBr6LxD67a7o11/WvV6ZZXB8Zhd
l0XzheeJi/V2zgG5mEJjty9WmC6n/i4IYEwiTxSxB9mP531Su1qf6OxCW8em9aUZgKlvI5mBhrkV
LIZES2y2Cip95Wc1MKTjcd5op4kCyQJ7FecnFN9GHegNrIkUgTOCm7C63qmn86DMnWBcUaDXSIcg
LzLO8/Fq6MwDnB8F0Ggu6zsRtAdtD81lJiQae4mgMWzgxEMhbGb6TEZh5LUkPq4DLZmuH7KYnrEB
hiBKoWrseym7aHvIkDpbWdnkDTRZRWRUxlkN25p1sS6Cwg2xXk20AR6GOTTvjoPgqsG+W0Sja+RM
mbEZyKqBCrMYvLiAY5Q1kZzo4BjgxyyCnKYM7mg+BjJsIkcDy01QKHM/8dKJXwufetvHKSi0sGkv
/cb0oP0F7YsmhX5RemEM43FfBMBYx2eoyZVv+qt0sqQPJHEPrOlQrGMru8FaH1PfV8S4syAFsiux
IHa9sDDQN40BwyifoNW9H1GyABld2yg/kQJLTO2jroxOBUpcg16LETr3dpdLBlR5CEQorzpHG6vI
WNAKn4wdkwgV5wOGWMhzp6LH9rg0ou6qJYXbFhBm2yv/2NABdG8P2tjcR2wdoWmVxaySwOueNJ19
2trtIk/KC+3XntF2t3ywoCNcDMskIYeWKNYNrbzKOCi7m4BOThgbaqKBqjR/bM9nbe/x5LQp8SFr
6xPun3KLqQhd0QCMQqcqjzBQWblrlHdhEwOoRyInS9xj19oGP0soPFleS09wc1lRCLIj93z7c2+k
ByFUbSYMiYjuVsdX9hh5kwmmYV7ozAJGCjpspJJF9wlBQuejBR+5MrP9EvrjcXOg00HpKpMaR8sp
PUHJYUw1BB0guenoDUHs2PR0yu4S6Plos3Os7DwO/y97X7Zjp7Jt+Sv1AxwRtMFLSUW3+kWms7Gd
LyidTtMETQABAfzT/Yr6sRrY++ydxl65zrVUUj2UdKSz7UwDEUTMmHPMMQaJW3f3U3vHRt1rO2vb
6anXYrTqeJeWaG862VZRbpJ4dgm/sfl0AKrvzrnwEhB/ZCZ2THX8zrKBg2v+FENHh1NwyAKwvtzK
xk0KtCnzFybviu4rx5Iiar6pehIIjKg1p02FNhYvew969KMzksBkbVhP6LmKp7hvkHkMvkxaNyvv
B9AYYkRdIHUtzkKrYf5Yg+lTlK4uk0AUhzTOUYmmaBhMrph2g9s0Mpo0tH1Mgjl9KIpzOmQ+pUrY
pGcz1Q6TObqUdo2rYDs4LAt6PoSZWYUOyC19DQbb8CXLKTZCvptBeyode2lkBeAendAxOzLJ/clg
bqyHWWN5dIz00gxkNXt0eM2QE2ZofChT/dKzYaMhxjHpHDTny4jpidXWVcDqoBl1Uxxvo3226Oj3
yr2eT6ElbmccFU7rmiBpgZ+BBCD2JsY8Pjx1HRgF6UkU574CDD8xd6jHD4xL1xqaPZEHsP+AUOrb
mMU3XYVuMWkeuljbt0Xmm0Pm2f2Wdb1fsiKALZLnGLpXot1oxAZoOWehbKgdBxyUJKK/NFbhqlnU
Y6rqLBrrbwbfTHSX6M9zue/17NSWI5IEze/UTT3sWX1Qna3Q7hTlbKToaoHkgvYI0oMGsZqk7mTt
BhXBv4icsXWL2nZBrPSEfquPOMTnZ+IwZER1yNgusTOkW71XgCHZOPnRSjeFUgUToNj4Zuaqz5r+
s5V/1seDrPrN0G1RdLpj3oZN/VJaEdp0qtQOCrDaFtlLJqdDK9SQozNej8i7in6fxYnXqgn2iQwN
Y2c3t1RDedSqj3oORlUlw5mdmb6ZjE/Ueoq1E5LM1xk5NZ/uq2HPnfI8lN2xQh+d1oe2rlyTiWjO
+jMztShBE7SbwM7Ka7+zN6X2GWe0W6d4fc0InovYzDTdcmkCZ65doUscP19mnUZS7EjyoZAfhGaC
/XhkmD91RjONqJte7KhyLJ3eayoQ0oZN3J1apMopaGDqvE24wDZIj22KzvdOKxr0Hw+js7ebD3G+
V5bcJjkn1qHP23uhnW2CRGcMqsH0svpgNZFCPvKiDT/1Nj+32BogN8K1IUXknQ91TEKk8Fvanpwi
a5EC0aBPs9scU850eZdCSe/G2U5FpJb1ubF2bXxSaHWysiJI8p0otpAhuHZxzgfjUCZgQFIZTOPg
1/RT5UxnpSm31CxARkyCK4Xpr8AOCjbbNlTgV9T4pW+j1nJWSmggXBH2QfeoBWSreIZbPdobRBUA
OFdL4V9RqwW1M4GtQF+H/y3gwRuEclatnsdk1N0x5LvpnAUxeLjC/Tx7ILyiOcV8ub0KUf5a8aP0
hmEo+D8Qa3w3LHt709EZWnO0MjAynlGL8pvhBsUjIDqB2iLIuMuvlvy/VvwgGlsUTl6AgnWM9udh
OrxKDdoTDeBc1GgnR3/Kxh+SposdKrLgFD/jGIB6VLj2QAQEgvGa2pTxZJZZkeiuuo/3VThsx72y
aT10U7dXlsmvLZef77S81DcvbRoLcChL3Kn+1u6Asz4lB4YXhy7fU3K03DHQXPGKju20/asp9Rfb
/ubHcH5Qx19qPrUoI/7ywv77j//z9G+D7e/+zf/8/eKm/c+fIv5a3Yn29VWcnvn6N5f7/f2ruN1f
919I9T/94Rd6/wUC/w/T7gs//M/Y/Rom+W9D7l/Y/e5r9b//628vv4U0v/z+D3K/vugj0WcFQx9t
XixnwEk/yP3qv2xkvPgJZHqOCeMgB//oL3Y/ZJWG6gAZROcUZkOWgSX7F7vf+hf0fmSx3gJLDqZz
Nv1vkft/3m02aHYAs2yYlwJao5qzPPjb1aKXRgOYQAAlxmmebMm29F5wbqAc9BHwwmt9y9U++H6/
RbVAYYi68Oy/o1JvVieZHBGPVueCW7o1t8OB7ZRNsf8POh2/GdhPN1p+/uZGdZPkqcCN1NtqN/u6
PyNY9uHwTfVLH9SVa6jhz6Hy13EtwfvN7ey6UUyxMC6I2x45Wqxb7bV2IFxIQ9Diw1S8JAiX/8E4
Fzjyn8Dy642X4PbmxhNt8VLNzjVO6Q5kFXClfHKownIzeMrtgMrfLXf5VjvY11op1yZ4FWeaVOpz
pS9vst1Z2aduA8JyoKGX/mlpoVwfKYTbvwx1iWyqAych2Dvp35s7b4aa9iyeKNghRlvpJeA2dLlA
/NbzRikTVGJsUkLgnMh9cxXFulQz5k+T1KRXJIojH1OeFSg0Zqv/xqQ+bYhdIcMbRr3baBrPwMae
eug71ILyBCxDApazWXbTY5Y6xgPhnOxlOtSnUa8EygD8VnumY9UbLjgcyPNIlut7OtX0TukMGXFT
TSLDWkjjTILX5vGCNtqhHVsLCUyG7sC27MvuA5PGDGQChR0UIqxpVQCT5rRDd7YET6vXcwBxDgX6
aIDO/KFLQdwWeOjxkFdzes6dAu0yraabjMl6I1LgfLnoTe6XdSZNVMX9VLh1pWlhbKnIX/rYCGw6
kfu86rN9XoGg54okn4LeTMdNUzpgrA+m3pmhmavc72Su3ShlDW74pMV0g4Rg+ghqzXwwnB4lQNap
vpWIva5Lcpi5HHYZGNivJp1kmIIjAWWGYPelVZC7Gcd95hKGTpg7C/SRvXYcin2f0QZPQIa7upfD
Rh2Ec1IVs9/xAvQsy27MbyRVyVMzOeNpLjR24jI2fZL1U8inQUV5rU5ePs7IJkmP8jG1Kmdb27W9
k7PBb0a7Kz+ogrUAOocxigtmP0y0JCitS3s3Ai4L5oGCVpoip2+y0donw1zv43JId1OspM/ESAHx
OWq9sYsCbNSsrLC4bYhR2DTltwbvFhkEr+Vzp0x5fsprA/VMVowzAfvetD4aJje/6bkxQxYCDEH3
zTkvoKZRShT9XNOwVvNyqJvjrHTTp65cMvseEfSDmtvGBww278OO280XIpWGeEOitl96c1jQggJg
OX53ZhB0DEMCqCeZaRE0c5PeVIYGemvJiQGplt5Bo6QqefFqtSZlQDTLWfdRWwPMcVLJEo90WaN5
umIQG5TQ2H7SAXPfJ6pIN/jKBEHJU2nFYU6NRo+ApYE9JWQHqNJqaJnsOdPAIdRF2dyqNSrysrHZ
7ayZi3gmBonUdUhvbESpKOEwU77P+9SefNUuVD0AnMw2Fe3jb5jvUdvoNSM7MMfKA9Oaxv7MuKaz
17QnAixJtbFHoHsJWg/MBuXHFZrIE6/vamkEjpo5O5JpTuqSye4+NzS3wMwZJjB+tGFjcFuvQlUZ
jfthkG0CeAvolcdFCdA8BhC269S+dwDYqSRSR7UPLGEVkzfgcD8ILppPldo3B2eyoLbhXMl9KyUZ
R4UnEDGsuXH20hk76hUgEH/pLUVH+8BGJ2m21LFwnYaBrgFi/2x/zDO1ejTARXssrbb36CSAcuVI
bi3xUReguQmiFjc57ctnsyqBrmqyAWe2kdlxHIQ4S4dwMN4Ar/lNyuyAy6x5FGSmUBzVdfsF2qAR
9Hk5tefCsiEEs2Ib/LYpPeoN6NUtN0FTqlRleFVJr5ytUbcfh4Gl+0Ty4pnHIj0atMi9oYEoqOw4
cxuZznsFfcvAGmzg3jSufI3W7GCLNPNkV7Ct1VpZCqJISf2uKZWAGaV9soghD/Y42dskwW8bRWXs
8yQ1tkKpgeAlpN1xUdCQ5kN/4nbbnpXZZIeJ2fpROna9k1orPNlW2iauUifojBHhF5fqsYqLoj2X
Q5OfZ5EmIKWABnbU5zgLJZR0J4pe1Dbree2bnbReldKZfdnW7YvRimQ3alTbYH8uDwsSeiuc8bHt
1dkjRqwvzMWqCLihooBunWrcgyeoTAmoXGbZuD3A0c6jcT2dDZSRJ9Pm9U7TcScL/MRtw1X+Me8V
JaBCxsGo2uyeTTo7F9xQ/CGZq6Cfc36CJIiDcQgOb9eV/SaO23IniZH5WN5JAjKbke+gCYIAohX5
qdeGctNXutyaYw/tX0yByqlmem/SrNgQs9A3ZFbAHm2sNBg0APZJAjLFUNuVr04UypHJVO/QqpX7
Smh5VDZt/KVweOqyuXqdcsxdbvRpMEnH2cZdKz2nLJ1j25XmZqo6wG8LDq63zDr2tMKJwC1abJUJ
ZGWAYOQDZbEOzMiu931dEp+BvnpTJqL8mOemddJsxfkyMwpQ1iD8RWMAv9FMwkkLZUlYqAUPEczQ
S5y0aTcCKQ0qjYzPg+MUYSnZ7GuW0HdGq44ARhv2NGcpeRamDrmeMWXmM5p3IjSK1Ax6iBKDMrbT
I+V9f18OCfeUuKz8IQd+2YkRuHYry6/OnFpfRigND0lXoOGg8TgQSFlvYQSankAssF9rS8dp1TnK
dDtZhQxHygowuAcOTDMbPpnA7oJsTlXfaagdpoDxTnZP7IOsh+bY6PHgJuCaHpuZZRxofI/TPbHT
BklTQUBXz0CDrod+jPI6tY6p5kB2VeOZ/RynCoALzXb8lCYxxDCtkm66foaIiSHTwYazMbTCHPCf
EJGpyV2j9Fm7m7MOehklpdAe4eCIk4MVa+OZinHB52dEMml5rJrjXUVbLYauysw01xwoAEm76CYQ
tdOu/WLmHJgYoUwzAxGnyhRYiLAf1TYx9JBWDhZ/CnVZ7vPanNVHp9ZqICAmGdi2pB3WZWePpeqC
V0j0oKRmk/pOLDKE676o2RhklLZJCKEG+6KMA+jYcUKsB1k2ml15SiItA+gXDAc8IsdxOg5gEKFH
1CQWSJqElsOLRpNpUefR4tDr2D86EicezF2nRoowF6RPZONeS9QmQBO8vlEsDRCrLmS5o1Y6vCjW
PEcozySqfX0+5oUzbiYBoQIVjbXnyiD2mdEuQoDx1eRadqOPHb+3R3DukliZg9kCyKYrSXPWFDDi
YMGCProh4w2T1fDVdAbxrHUZmltTPVkbW4xtCOUiv61naoRzZg7bySBQdzlG7htAp8OMDzhdO8hj
nY40YacVljsIM4MWjU2+pjYDWoSjddDkpIVNNw0HYMhx2CloZ434EtSGVXmD1JgmzQ0tKvSq+hQ0
Fj2FGLGqpq0Wp1hWWWo/cqNAmOK1+IrDqzv0yoz+yzSUzYkVeDVG6dBAcFDBs9awvKkpmvlcj6rp
qcjStt/r5P+PGEBFj+rlMmTwv0RdwP//f9w8F2XWPv/blGHBDr7/yx/ggULgMqka6mLiswjwASX8
Gz34/iOo0o1/PMb+Rg/Mf1F4cCNaANKi8N6g+FfdD28A/MhWKfijFAoxDcJ67b+FHqxQLRVeK/AY
gPMW0EF4ATor5CxhY1FYnKe3TiSN2iUxMGQUDmjG3pvJiT+O+RUcbUVX+uWGq6p+Gpk9ZBNuCJyb
1NFQhDENyvSD2ReubriKcoUftWbT/XLDpSZ9U3MyJwbYDkHrLWl2KTtysQd3GgELbcHGDNHBFoOL
Io75zi2ivQYOQeXHrZ91kCG7OcrSwY/H0DCDRPPeLJi/wLa3vgzfoZl/Kn+8w9Xkryr/Dtk1jqw6
vW2Nr4X+2OZuoUBi5D4Vg6dlO97tanRZZ09Lb4X+zcJ3QaaPabO1cIbbCA8fbDw1tjUpA869RC2h
+/EyLah58P6D2gt96b0HXSEF1dCBvqIU4HXcTWgZ6QH1Bs09iU/ZR8U3tu1DCjqEy9HDtTyIpac8
aBuv3kF7DGJN8S15EDdoFBptCLlK7kGZo2u+qpyJr4mQgyi0aT+Yz3x2tdiF0BYxF8Wq4b5Auq2X
r+rdEFA3P1Redud8nTr0HELy6AQv40ext17ofX0yT/pDicK/2ahoiyQef31/An5A87/OgAEkD65c
NqQXP6+ilJo1kGGsIl5F9InITQcNETmiQdZOYS7QC/cgfX9RTXd4RQeGfbOAX0BzuNXRx/6qfcwf
RAE5twuZEGA62BhMtosOMwehZYAY8mvcojhgezE4brV0cIxzfwe5mmx8lXwTCfSH6WaYNhZYnyAA
qdVZq1+aauOIPUV/jnnM9NX8wLinFX5+hDqCDMjjvVL1lPbTWH3uymDmaGlCa7bJcq/Iz9OXdHSV
MoIEvN/nD7bcDxLFppsx6JrAhHKd0s85qAsuBIXsG5pFMXpGjgf6K9eCWYYD8YzmSTGfwD5zEgxc
MfxRHpPy2e6/psanNoEbBwlaiOPJxhTPeQHdnbnpjQ/V/FRqIwgU7tKPLWPLMzOk+PXWRK+SDZ+d
Dr4Cmy4BMANPAS1qs48zrADy3kCRO/igSoyQuDv1plfvtCOYAHbmIi2NwR8AJwO1veppddCXB/w3
4yDI0ucqxzSbN6AlZcVtkT4ylAk2ki1Iycmzkx900Bf0cc+TO0jxhyuKXnuJMe+tnhVGa5qDCbkh
S28LqBHZ3pp2qnqq6AZeEzGKx1QRvkagj8NCkupJ9qekPlZqKIrbvAahLP4q5eC20xcIKEfYQ3hp
6cpouIUYCvAZutHxDoQLhG+9cbtPyNEgGs3wJzQEwQ3f82oDmlRi4KX5Ct65DXmLBzpCwhBvjkwE
4sw71/MqlDKf0mf4DSQJ0uOg+zyBTQ0qBJYSupebZnRBMHBe6Rdxhj1He2WT6Ss+41/h8J89tmpW
jZM2UgLjhVsTtgGdC93zx+QMALif0GVF7R/EHKheUI9b3n4ona9QxHt5aYVpGjb37IXIgMJJItuI
4ZBCOiNd575G13ZCvu/X2lZNyJWzxbjyxNaK26pkBAl+hiduPgjlgAVsA04BTAx5XY/oFxAeKNqW
qygMd20LLvdnZzpV0rc+mY+l4jmKq5h+/IwtTOBu8qLWQRMH3Ri11rGJ/UEL7czXUPtkfopazvTq
gym8bEaivinsH2ZlFxtc2u9SARsKbxNf1lo+/bE6jYQheDrJJL2lT+xZCettVvolPmDq4gTSk4B+
UxIQKlxQ4JdefYpHgs+HCxJF9fB+tIXP8G/2y9tHWZ03hQJFsgN3jtsZpjL5lw4uNy5Em6X0kzLo
tC2LwWJBa8NBcYz62i1AGQHFsvZUx7NBQj1AYK0/ywjAHMl2FYiuxqM07oUJd8dw6kPnxsx9nEUZ
2TB9b0I4Lh8J1FSQp4KDhx332Z4eiwY02KDN/AwCd+5NAT6KCZqT20MYPT3Ydgf0CbFNBBNBDz9g
jz3yF7GgSROse84O+vgoNYdt5YD9ui/1AP19CtqZCCEd51+L6TBqIEUeWr43Cdr4N86ARW+dMsfv
O+ZycZiNUCy0d6QrgSp2U4+TMkNqkCDgFi+agM8Ne7KflHkHls2LPUWT/sFhu3HfpQFLUbbhJGVP
aR109CkfAwvlxOinbE/VQ/diQes5+bb8LJsgL91Sc5MHKCgGF3yZV7ZwzjwUr8Ao286FejgB1WHx
OwCQ4xcLUctNiL90J3w4oUh7S0DLdML8IX3FJWKK/ntgaw9wNoqzM4GGVRyp5mrg9IEDfp/qW3CF
wSQSxKOvaeenaP0bLo4KHWfGBv4yYGZBTV4XnhxOugQRaUuJPxMPHOW+ORLVxWvf1CBcNJ5tg0gU
NOB1lwEe2qRBgtPI7CIcDMjAXAZCUD7c4U1oTdCDDQHVuvSM8ko75bfh6+2iXaUIY1IXgFYy7B+g
3B498Xu1Oapp5oLhBEF5IuDOMX5qUMROcLDxoWJEEQ6Pgq7YguwGPyqlBtXx2Va2igTD0i3oMQtH
dgZ9SygBGFFpciUB1X93Lr195NW5BMuBUQFSmN6yx9bwAKSNdKMnvqIh0gxh8XnXHiwNqeixyPdl
HlRGmH40TxS0dsgkE28gIXjCOMBKUJYD+w4cb9CPIWTPA3Ar+ytPu+oe/UiXoSJDSQ1yv2UtpdTb
TN5U8qwGBw6y8H027qqINAGjN4W4n7MSYT72zR6NIDRhkLyAF+kkQdYALuo+2A0YXCDDHmBsxW8L
0G2Gh24C2eaDWX3Vx9lF60gFtQoSNaSjwaR52HNdCvrgVpZIaF1zgoGXl7ee1e16Hb/gU+7PMF8C
S9ovtqri584xLx9BqQcM8T0a/l+osC927pd7/T/Wj1/64ZeLa/hv/mOwuJTUy6//qKgh6fgXPhRs
wWzv729i/GjH27CKRrcdH1FdPtap6cv6+KsbD5tX/B2YpjrIIaCI4Gp/ldMEX/2BC7uNUts2/zuV
9M9bSdHwbRTIDyFg+nlRihlgOcr45KZpO8UXrYGTU4rpSqaBB3yTQP5z9VVMAXsgbkehJDexM9Ve
UfW6b7cqwWnXFuGbGf5NNXppAKuzlg3mWMYDoRGD1xxoeahN0GLk2/evvlzlnwz4nwEsA3tTfSe2
xiyTO0YEGhJ43aCm13q+TWPrW2KQKxH40j1WcSEtezTX1NGMzFp8A6z/ECtWIAbtcS6mj+8P49Ik
rVALmqMx0kDoGiEpQRUzHSVS8fcvfenplxzzzQzNrS6ZmetGpKjqPfjLCEUDv0vS6iOJ4/3797j0
+Ct5kgQ9PLdRn0WjzsEHrMTiNFJX1GmuDOLSOl0lwi1LLIiabSNSUXrqFZjocb4Q5rWXPxqAvioN
ytjhXTxi/msGKw1ZK4DI1ZZd2WUXpmf5GMbbV6AyReGWKfUITSfLyzv6WBWsunLx5SK/2QFrpaCt
aBMdSaFF5mS9pAS9kE7Z6T1cDRYvwtFB80z+ODIupvKXxrHayoK0tm3DdiiqUwlmWtp84hK8gfdf
wYVXrK92ct3PyZTFKS6uCM2149TwBhV99nmsruUll26xjOvNVgBZsUgMkOYjR2rbNMnumQbuREuv
vIlL07PaxHyq26KCw8NNMgvo3+CUCreg6lqku3T11T429cJSha4UN0phEuTTKmS7TWk2f/jwqy1s
6s0w2AMYtTBzIl4dw6un4Kr2h1df7V+ljyvTbovkptLT3A7kDL5H0EiTCP/91XMhyn33PHvzamHr
bRSjIpooJvkGm3hPG5xg6tiYG1iz/uFNVvsYTcu5scy0ibq+fi76MQRpIDQSU3Vrh107L5ej9zf7
ea0uTbRkrnPBaZRV895hAG1bfQqTRN8P1hSOKbnmbXvhPqvNXIlWgNhHeZRBCfhgoE0IQkD88P7r
uLDTvouy37yOfs6IqZQjj1Sr6KTbFu3nQaK+YzkT11bs98jwu5ladsqbmzS6RLJWljwC4d2oWr8t
nbPqwDzVrtSg7UGImp6q8rNJGASZzK9ngAvjqwWkLk6ly8YUdkL9ua7C0brXYc1p7HU+gZh/3/dp
aAy6DyC4rB5saCTzGCyGUFpwcqwWePUeHoxSu5JfkJ9h8L+TGG0VOJwms3g/xnUkm/SDOqSfBm2h
6CibbFRnNAvMvdFDLZZ0EGzV0DrwCsXsn72oVVTR4Y87U6ezo6Qubc+eHN1F37w7mC0QmPdvsbyO
372mVWTR42ZI42mkEbVQVSXymcb0/s8uvQorOhqcLW8MK+otJ92YneMAsq3zK+/lwiL+bg7yZn3V
k641OoGRcmNrJysujqSeHhMtDv7o4b8747y5fGVB1D6reR1ZcHMj7iyF87GNefNnhzVZ4suby0Oy
XzRtQ+xIliTIs/5GI/EfTswqdMRGVjVqMdlRA5gPWs50fISGzAwYaAxf/2xylnfy5ukthfJYbzsa
JfAOjndDlo/TV5VUBr0CS156uctqfXMD1R6StlHiKhKg13klg5Vh0QxV2PTon7w/hku3WG1rWWcD
b7QZ/YXUDvOk3Q1SHtmg3b5/+QtH3pooPcDMMU2UxokqTXya2unZocoecq29Ra0rI7iwdb8HrDeT
VFRVWU1z7US9qsHYkqjg1KoA/98fwKX5We1eiMCNNB9x9UFtt06dbzMjvlMM+88OuLU2Je6xOEVi
2lHFYaWBjpMqHdfISHv3/uNfmP/vIPObydGF05fQCNpR3pnxweQQtMaGdEAAy7Ibyefuyka+ME3q
eiMbZDAbNXciowNnTLd90JYP9lCc3h/GhXesrjYzqTqTpUXrRK1OlKcqE+RbVerszyrDtaql1GLk
2zrOF8qafaPVT1xLr7zfS/Oy2sH61JZGkZQ0atspOdJxgna+zIePhAx98Gdzs9rBLOXgsS1itZyq
sEV3ehqrO4JsVoR/doPV8YvvGIOZzlUThXMKv7EiZW46WFewkUtvdnXwtoU5cc3IaRRLqMJhikqr
+FrVeenaq71bwRhFj+3OinhhcjetWrQ/B+fTH8wK9C+ratxg0GVmAhTbjsIbZNTRNMnqNv+Tl7ro
bn6O/DORaEOpA4mKgtOTks5h1SXZlaD820W5SHd+vrg+EK5ocaZFlmylW9iwH+WwUXNhjVt5fzY7
qw1bpaNmDyS2ooQVYgdCqwLXkq66ef/qlwaw/P2bqJYnvcFaE1cHN/GDVYL5JWayJW17Jdz8Nmpi
gla7FnZuuSxywBUNFzd6Tc91nR5BPvVgQZNfOVh+uzhxj9W2HQbTcOqkQVpYda0VxrOgL3HNwRz8
szla7VoKhzSwJc0i6pIWbv+dXLQTVXWDT3xYf5KeYAirvasmk+OUdVFG8N855PpYugV6Y87Qf3t/
CJemaLV/ScNA2zKsIkoqOw/TqoKvUAzL4Pevri2P+UvODze51Q6OHVBCFWoXUTPtuL6Y6g8u1eHU
a8AZKM+lj+LJAoEU/6ea57rfDZV6xidKVHA5hTKAoAOrKLXc2gyas8V3Cp4N7z/ashF/92Sr3U9y
0lkJwIKI6fDMgPcwU6MeDi8chtVDMV+JMRd2EV2FAcXiph0L3AU+uuD07wm+oEDMK2fqpYuvAgCh
WlkmJikiWzSHQoc8JQNzt5yv7NALS2Pdpy/nsuzgOjcvZ9JDD8apC1pp7r8//Zcuvvz9m/DCaJur
7aQVETQdugtYGs7NI7lKnLjwclcbvyvAvtZ1GkfxyGNwYpV4a5f4CsL7z35p6ay2vd1bZCIZjOJK
OCd71OIwORqcJyeF8VDPQbCqKcgL799rWY6/W6br/Z9aqtbEKpKbwSo87DATrHvZb+pCk1uqsByI
EC+3aZfYV0Z36c2sIoLkZDBGfGkqsiAiOcZsNh6czqxe3x/Phavbq4Dg0FopCrNkKFZgTYCm8L2a
d1ee/MJ+gN71pzXVJ6ppw/WGRqoU1qFm5nSwaVOeE8m6KwHte1H1m/dhrzZ0OvSMzTJmEc9BfJAd
6HbNVyUG4V/b9dbHtn9t67kO8waUSiCb/R9O22qrz50kVs77ODIRUbhPy7i0AtUoeRq8/16W+f/d
uJY5fbMfVXOWvQ7j/0jrpXbm4BkfeggS/Bqu2z6sqmyY58O0qyqSkFVTeyWCLY//u7uuogAsnmJu
QH0WiR7cI240YcXkpwSMdOjTrm2hS0tuFQwUiBOkofcsmhJ8K8oUKXRawhyvLLpLV18FAzU1ulyv
FTuaO1p+ns0ajSkT0Jm88mIuXX8VAOA1qbHYIBDhgCFFe7bVnfYKVfrSpVc7nTWN2qijYFECAlGf
Gq9j3H18fzlduLS12ualkjaJJN0cGUWjLCJWfIsMX415/+IrifhfOCm8yVcbPZ0hzCNll2M3PCJz
UOb8ZkYUGeMbwfhpmtRD0b9chWUvjWW15TVRE03qcXye1QwOL51muHUDD6n3B3Pp6qudPdrjwHEG
jhFRIfuUmdkEpc2TK6vzwra2Vts6m+dqBBCaRzhlzRuHsNmdFWosH4sIid3eVWDlh0PbxHARMuWV
IHnhfLSWob6JJTTROnhCWFk0QQWmass3sOBAo+04uKDzpF/ZGL9Hy7EKVvuazzDhS6gBvx46Z0fN
7OWtWTT1l34AUb2Bj/DE5TlOrc1ywrR6fSIw1/qjl7buURK1Z/3QTcp5TJrTCE+Zglvf/ujS1iqe
2DPMI6cy0aJshEEkh+G818Ab7MqruRBw1/6hpAXtNZnVMZr59ClJ5KJHdjaN4wT6KO7fH8Gytn4T
1NdkVQ7LzCxWEtyjo12g6ZMOoST0enOPIvL9Wywb/f9wdmVNcqvM8hcRIaH9tdfZWrN5G78ofHx8
0IIEEmj99V+2I+6NMR5aEf3Y/QACqgoosjI/6OIs1v7ewnIJY10gZ4na+Rz13wPL9ktX9Pu5RO0a
njFAgkSzCXo0wrkmyRQmgRFyEhLMfquc5XFpoB8Wym8ubR8TFM1eHpAlCpiwf+o37uDIQT92dAax
WyZ2XTSqlQWxzZYRYhJwmcZ+1OpH0btQcpAk3EEIqT+MQ+ke63FoD2XQQCQO9cCfrxuOEXa6SdB6
DiL1mMeiuCmYmh5cMuYrd2LbZJ3/fxdfcjYoEjmtAtaH9WcOtDh866UEcdNVX/8bzfiufUY9PYtE
kzSQqDqNF/LQ8fLLVW0HRtAKEeAzjcriRx9nEo6Sh6YBddyIB6aVj7d4X2DEDyRBJGtnFacUVUcB
+OTCpdiQgu2u+37jOOKVYYgq1ql9nEDhu0WNlbNrA9ToXG7dsnOYHM5lNcYliMTiNCGfi+U2CPhe
uK9keBkhWXm5C0sENMmMQ+G7I2v9OF1KSDYt2VMi9W4K837T9LeXu7D4mwnVK4B3ghZggyVw6oeI
02dov6cqB1hDi+R2iKAhNmX+Su2HxRn881S+M1a/yZB49TySEhAsCqW2Avxpl8dha9qIG42XTGTE
/g0qQe9uiuYX3kX765o2AkTRZwy6Qfjqc/JH4N6fsDWubIsDmOhdElNIQHULSUEOunfC4gBQ9C/Q
FR+u+3LDgR3IVeZgAMGkkABlZ3kEYaSzYuLl1i0O8LsQ5N1qcuoVYVcFJFXFcqIlWHQXCEsUYuuP
7A1ijCsR1OYEhhcHPdSgIwU6B1eCPBmcAWDvJkeKRz4wJYQrZw2b+RjXi2FICiZmn6DGavxMnAJE
mmxlN7Y0bcL0oOOZDTOuAWkbo2LBD27Lunm7vAIW8zExeqhed8MmxlcrFCWx/pOrvygwfl9u3LK8
JkZvcPsEFfTncyO4CjzoWtURCGT1AYlPiWKEy53YJsdw2yEOunnJ4FtU+89DF+7iSK8dvGyzY1h/
kLRzPTTYGoUfQN1znJ4ahBzfWeOMsk2QsXvxaSZ8VFhYAAxfln654yjxaBv2pNV4ZANqbq6bI8MB
wsBjFahWSApU7Babzu5s/5ebtk2RYfZh1nUVLZMknYYZEpUgR9or7r61QVtcF4JMjFtVe23bF1A3
m1CiFgZkF6La5PLHW2zHJHlTVecVxHeyVEfNvkNBU5PQlSOuZWlNPBtdCFVBgq8+h/y5+ZfjlI7N
XdZQ/+Mrc2/7fMP0R/Bn9VDcI+lcClBanU0zpmvoXVvawQSz+RUL9DBGCXaW6Tmb3B3onHJPowB0
uAGTxDOL+nQOwDbTjSv5Mducncf5bjtoGXAEoi7bR69Rn0QzfHN777MfxShDgy52goqry8tu2Q9M
4BnIG0cdBVBmdBVg26WXQ/iqhxoCq1lz0mt6RpZzETWcW3VQS5ZT3T3mUXifUP5Lud7W1w5ErtUx
1sXLOOqVAdm6Mvw7wH7vgidBPo5gbiug3hkW3ZZL74EpfZOEoEPzu5W9yDZ3hr8HxeguQxHJR5Bq
P7GGPyd1nDas46gkHFf6sNjBXwi0Ksumis7yMQnA47TENaQhIDnB+CgODMebHsSQ10VGE43GHeqN
Sw1sKxBv/TN0bcEVQhwBCqvLpvaxi0JewzDpAUUTbZt0j6Rrfy4zXtpcvlzpLybWTYpoQj65lY8+
G5tv3Zx2XHjbcQz8O9InywNYNhETLg/EYmK/5aze+WaGR8LZGbAmHojebnjVOzusUn8CRfwEZoJQ
HwIwgW3qBWK8l3v8eOoSk9WwlhVhC6pcHlU9TmpfkA583dyLErkyJFsH5//fDamI5yEiHdisRcC+
FgEK2BI1rh0dbI0bR4ciKtsxzlqU0wUiuCujwH2QkBx8ujw31OKGJgouAg+4tywZvD35OjXPSUVv
ZiTmomna1SEo1r627itwvIwEeHBuv+PMvqM1WND916CCTsDw43zem1DeXqHsiQa3PCefQsjWRQ5x
tmEe3q1eD20TYcQmKasAOQDGHovFTRCQ4vFlccu1V1tbqDDCEQ3BOpQly/CoGYzDyR47UoEPqvky
e9Ep6MrPl+fbMt0mqI6hAKH2aKkeFS3uR+W+kGV8HZLqXoXF98tdWObJxNWNjS4d6Fqpx8BpwUSc
gLOUe80/1zV+nr53pq47OvptWatHh/U/M4c+uZxf+d3nKXvXdN8jAQPgtoJmTlw8x8k877Hca5Tb
lvU1gXRCDZgIEg9Ifqlu4zk1aBiKceF7mtUxqqGE3rbj4H+9bpqMiABWLj5359cJGRO5qX0oQseZ
P60EtHPM/yCN6xghwXUJ1XRu50fghT91fvXctyVk/vp/L3+8zUbpnwtB8qQLRo3dWDQlmLXq+7PD
T7E6ufmY7C73YShz/f9blCkoG7RtHrpDkT/y7BEMdFvEjX2e/SzApduAS7hywaoALm3yrdDeNgMn
g0b5Q7h6ybaN0XB3XdMEDJUA9oGQ7ykiei+L8Inm8bdQVSvprI8tDtxNf07j1PYRKyeSpC2FuEY3
vZRjffSL8k5z1AfEV6abfpNcv/cbXSx90UvUbuQFbG3WqOQoEn5dXhR8V8YoPMj/6a6BYEEYP7ie
fPZBBje41yXw48Rw+oYNEHT1iHjMOwijsEImm6GGsvdlK/vYUWITLOf5AQ6Z4dIAjNc+9WHzJVm8
W9yUny83/7ERgRLsz7kRmPnKLbE1OyC/lI0LRrcJ+6ZSUh2hj7SW3f04oMcmB1gAVcswmwnkxzLP
uRlBAbKtCWMrOS1b68a22rjhiFKmrHwMmwFnfLfYDnXdHC/PkK1xw81KPigg8WT5WEEa4FgQaD/U
ebAGXLG0bqLkakjRlFAYKh8dX8QgEYViHJXDyk5tsZ34fH59tx3VQsR5I3SBnQ6KF1qiWnY4xZAK
umpmTISbBIM7gGhQTZGcgyTZf1tIu1YYYIix/l9wjWPDq1DTxTtwLhePeg63dRJAZOaG+v6OxBB3
ycvdIiEtwr19Ir6AmncTonagbm8n9xvyvvvL4/uNHvp7k4pNGBytXIAPwSX3OIO6ibe35XTwsqdm
pL9/DGnT3oIM0yuetDjNbEzxvnDTAL89QDmwyZItdIj6BdxqxYnoeetW/aaPXpl+bXR+oC34Y4pf
vBo2VXXoO33U5dvifxvHty57nuq3onmNo2qHptHz7H5bcD1Hb+RMq+mCr0WH2xE3HJB1goHl00zz
PUBoh67LXryq3SI5cbdAtizwDuCR3kztQU/Vhin5iEGAXx9ahHeQZ5sGSAc9aKjPtDTfDT5QX3l3
W02Hfr6diTyxKjqRbjoCCPG5mH5/dMfWMLq/72Yfze/ZKd7ZZ1IXNQGzYfHo590xw0DqSO24N0Pz
96s+k2WKHySnqLU7YPEXDjJNKApR9+eoF8jYgdeMrSUFbZ5ihMFIFRXxCij/iBYMI6p39CYDcHjb
o0p75cRj2UtBqvjHYJUnUU8HrVuUAk33LAMIA3zkmzz2HrIyOrlsDRxhG4oRDPtQRyCLaKHCNIPo
XHtg0gmi6baLZL0yElsPRkR0FIgqBrWwx8GHLVRD8RpPENwJRfLlsuNZgqKJFARqlpZNgCEUicdv
WNGWO1AQ+7vLrVs+38QKtiIHnSnwD+mQwJzAI13thiAHjVul1t4/LLuqCRWMaiJmUiucZ8R07Ksi
HQPywKvxFIV0f3kUti6M+EiYWrgoRZKGmXPTADXkRsNdXoOncVAvl7uwTdT5/3fuOaDYeJCqiNPZ
y7q9l98j5kBOKAPF0nUdGP7vQ5azcmcBSTAfIVCNz7SaX5tRrOxPtu83nFr2Km8zyqK0qkew6EzD
b45sxLJo5Wz2cR4ojgyXBtYl8QXojVIC2YUtq5efYE2+GdxoF8b9XaP8f6DUuCaWbnMKw6+l3wAk
qaow9aMp/t4XELLexLCzZGUxLDluUMD+udxCOq4c89JPdZscgEP5UbXxvVPR/+pFgAk66AB1zk7+
3O37KvnvsgVYrNgEC2bQDiQjeKdTvP9/LgpyG2myxTPZjZL+yuHwfFf5YJMxEYMUz6hlOIY0pRzC
o174Q5fLWYX1tmXNQYHYeAPE89d47LrrPDM0rhu9ckr4SDWmowJbZzIf41DkG2iwPBctKA8vT5zF
tkPD/SHPlzkiPp85xhh6IYC7h+Grg1eb65o/d/vO9SFD1/gDc8c0mJ0E+pPgud8VYNaXG8505K4M
wmZyJlxwbmOIA2S+Tgev2ooK0g1zdsy0uM1Ff19n4301yVedo6oyGl8vj8ziRiZ0EPWaDl9aT6ce
OfNxesuvZHautGYjHrRVplF9QHXKi/xGlYAGlF7wDM1BiMgOh+u+3wgDbTl4A/inoO5Q65ulJy99
1r9cbtpyQjHRewFpmZyaSaezENtAJ98R3I5lTA+c+k/A9n263I3FdP9C8HmxP3UJ1ymDQHxYJ99A
qvEcgp31cvOWoGzC9Qo1aCiTgN91qMYXiIr/S0MO1cv5Jpf8BgpXmyKpVybMNhLD06EN3y8Vi1Sq
Pf9zL7pbByyR0VCvZBMtkSswfLxCSJK1yFRaNy7ooavqvInNyXY8SxOPef8LW0J2P4VRsG1cUa3E
S8ugPKPXlrMBTOOLTpuF3wUL6MBYOLZbVfC3ywtk6+D8/7vYMjtEj5y6MsWL/y1JEohv40UQNYb8
yhGcXf9dB2Qs5w73UpnKjDZvdOnHtOBdcRdB53jF0z8eg29CdXMAHCVtuHPqu7jaTmQCZXXhpF25
dkj9OEz5Jlp37KBqMwXZcpJzjuvtKObpXoMgZMUHbc0be32tfQiDjGAIDnrpl3vVKq/fRH27tq9b
2jd9nAskMpqFOSem8kTtJN5o5ptChtMa2Y+tAyO1IRY/9/okm0++20m11U4LeRMwo2T18bKVWjow
wXUNlPVG5jbLaQj4z97Lf7TTGtLF1rThYUACjl28qOVUq9a7Sygb9j3xpt3lD7eYpoknbrWb5dWU
LCdIOuBpAJLFW29p+U3eLP1KF5YBmIEJUUdLpWCcTUmgMoJD1Rb1Eb8uf797Pp7/fWDzAyM+NEOS
zCgIXE7Q0R5PKivBRSXmBsTfobqJHWfa4iUUCnokBudmBokiDbWZ+76nHQNZLRSj+sCD5PPlr7EN
9fz/u1ji1MxnYEdaoBOUgIdJQ93trkRyceWKYmv+PAfvmpfL0BZxCcBf5cale4NqNR8kqf5YXkXf
EfomoNnvIS63iGk6lf6AQDWO9f3kJsH+utkxDjyMdrkawBF24mc1cep/byWyOJfbttTbQcPiz7lh
7qSFrBBDHHDYQJ5vOkE3aF9AuOC8zeaOr8DtXt2NUfbKKnJiYJJPyFra3bYwRoAciRvJaPCWk87D
YdjJhE1OWoaSDitTd7bmD6zcBCOTnCSVmuFDxK0ekLu+4T6oXoHDvOoE75tI5GSG2lWRiOXEq+W/
GmmHYvL/U3HwdHl1bJ9//v+d4XJn4TKgOT6fJS0qIEV3KGmxvFKdlFeOwHC9PhsaKTO5nPBcsxwg
diQPPadkP+j51+VBWBbZN7wPPGRUtND1OmWt5vsKUoSbijVrYEzbFBnO4dSVTFofNdk9HucOZdL5
Z1FKCCb0YBG/PIDzjvGRERkuMg61oBBVm06E9tNuWvghj2iwhaY7KL7dK3dCwxVmLy9qkdfTqZpU
tVVe4d5oP1ArODfLGph4Xod0dQbhu+mEtTi1cPnd5Cu9Mj+2xo1TAqfQ9FRLPJ4oydmzBqIO6peo
2b48+7bWjeM/aZxszvmZir2bCATNm+wrMEZr6jK21o1Tgghiv6Yknk8eizyIw0/dNmnb6spvN/wX
Io8+qgXa4eSDp+9Aah6Chx3M2pdnxmL6nvdndGD+4tEm11hUEJDF+24Oo2eP5tObAuHy2kXPNkGG
f2WxN8rBL/oTB6B9Az1IFLy09VUMCBAhNkagcyUmxfqTKKl8EsGUn+DM11X2Qun7z9Y9f+RhVrT6
FI+CHQqY/41bT87+qtk3QcIo458LUAipUxt6t8hIPrAYyu9ztTI1lqDzF1DYS6hehK9OqoJqSCE/
BY1/6/kqhQLil8sjsHVheJZfT9GQ4Y516ksQqOb+89jNmxa813q8Llfj/waTvdvAyLC0GgNRJ9Te
3YsIwvW0hMpneAsGu2LlCPNxKsI3UcNz05UBReHdqR/4fFBt1expmNNbUGH7D2DDClB4V7hvpVNP
h8sT97FPeCZnDIGGdzmFCz95pcwhKK3j4yKLtdId27Kce303Z3xwofYOxPDJW2J3U8kSXp2Pctdy
He+rjqw9MJ2X+YNtzcQk80TLadFed6KijG8g1BxseE3b4+yF3ea8uUEUcGWJLJHKBCbPoWCFWOru
VOXDrzHDSRZNi1CvnO9tM2aEEa+pXCUivz1BDfcV9fzQaQC0YgO03Hcobq74+8eL7v9WXXm3LLoa
kgG0iOpU1RKIsIFUh3NoXGndMkN/AZABrswIGbAYSb8nmt1zyAdvkgl4sGts1jdhx6438yiu8fkR
jWUKm8Y5noEU5nLrHyfRIEz8p816qiIT02N3aiPxuQIsG4iwR6iaHYuwPCwT3p0EJG8m/Xy5O8ta
mNDgyONiSeZMQnqp+im7QWySSF65aZso4Eh1faiGEHXnJSQ8cFJlR78e1t7AbZ9ueLdHXJaFtGhR
fOYAEsvAg4tAf+UiGyeCSTIfz7hte5I6Kx7ycIHCXFT57Y/L024zUvrnKs/5FAXxOLUnT9EcZHQs
BKiCJsjGb8Apli0r5xqbMRnuPCeLP4MrV55EDAPt5sQBX66Wu4Lo5lQtXXKgPF52DnLC+6lK4t11
ozOOC30GtWuQocrTBEzjDgq4/01u8Oj5a1xdlihlInqdsQclFtfytDRyQ8bwEM3yXw9st2C6XTk0
WIzLRPRGIqBt0vgCXfh7OrVpVudfr5odkxxzhvgrqVywfzhj/Fr4FBpY4z9FexWHaOib5JidjOK5
5KM8jUy+TXEBsTrir1GAWOzWhPRKT5EkCCd56slI97msJqj0QANHgEloxXg+nnkvNoxHF87QJqNX
n6r4rFk0V86mjTxvxSNsAzj3+m7vqQKR/b5LnBYSOtAd4E8ViMn2Uzu/Xbe6RuCoyon3nLjQLeIe
BAOV3LvCwct3e+Xu6RihQ8o5pkEBjhCoHCc3Wnv1LQvW2Klt02MEDBxaILVcBPUJUmOHSS070vOX
2rkO+Og7xtpSjgqxLFqaUxnG32tUqUGBvXi5PPEfBwXPxP5W4VmyRc3ihDq6TwEP7wuIhffgqDgz
qa9szh8fkD2Th1NkC+CDasJx1ckhCAUR+69iiv1dFKFyBgqaeKBto/4Ln921GqSPF8QzscDJ1PsO
x4vgKWRzhlgHeBnRWbCZnHltl7YN6jyh71wCvBczBDKS5oQ0+Q3zppdoWd4Cwj7NBVB4bbHD7e/z
5TWy+LZZUUVLmhdAkPGTKpS7bzqkxYE05Ct7tm2uDN9mEAUvFZ/5ibTVgyNaEJOwW89lK1uCbZ4M
z17KJYYyJZqfkC/YRtm0nKBwTw+LA+BdEebNJg6DMM2665LtuKb+uTCVHwPIlAmkmXzyqYsoNG4T
clUaCwpif7YNcvUQbEuxSs8UgZso8IqNW0GA9fI6f3zuiH/Llr0zqQV8WuNQBCrtIqBe3Q4y58u2
C4NlE4nmIZkrvh16tW9BwH65w48NKza5Stx4qMo6qkTq5lmymeRUQuezWpMDsA3HWAgkDxfgMEqR
tjO0++bN3PNdUhVAqd547imGnm03rxjZxzYcm48IZZxreEUh0kLQnex/RFidObquLA+S2X+uep/U
daA1Wq8axjYZQWK3Cyd2uLwIHztIbD4RJAH1W11OTZprL/jXV7z/l8bjfKoHtvx0owbcjx6R31S7
TNfdAWLz1aBP+rwfFtqcYUUUNINMaLlnzeCt6e9YDMvMDEpkDqrCH7s0apYSQpiiof0pHEkYf7s8
aZYOzHfbJVbO7LVek2qV38Mp0iZ2ruJbiX0jsKM+Ug1BGDRpB/zrf70/NP3GKRy9co61fbkRQujE
PE6g55MOslrE1uum5j/XibyX6ybm3O27GOIuuEbE2SjSgA/iC5FZCJx6TVfKlG22agRzr25Vkrus
TgNGD4XvHGZcxhj4iuOOHnNssHGsV+Adtq6M6IG37EiCXq5H9PgO+aAvZfKEaLXJluc4j7dNuaah
bgkdvnF2W0DpT3iFfhCWJqUORZRvmtlZCem21TZCx9Q4vd+NRZ9C+aDdNL6zhTzE2n5h+XTzUaUM
IzbSJgMQjVTRzzLk09PcuSnQqp8uG5Otg/PavDOmmEFVgTpwhQJMxBtK2l3vklO4BLfXtW9kbUId
swLVhk2qOkirklFB1jx03Nsmd6KVHfvj8238W2v13RCyevCo6pYunfIMqrNlH28cDb7EDbgDyL6L
O7n2EGhZavMtYYbUO2qpR5kGnfgvCNTbVJdrtDK2hTDMSPT5HEflotKAlodZqc+slTdFVq74muXT
zaeEuA7qvlxqND+Un5KhOwbBdeQJEOL404QCJMpQKVshQJck2g7T8I0RqMNmY71BxuzmKjsymUfy
Ug9tg5xWOnfOQxFWL+ccUedCDfty+zYEq/mMsPRsyYnHWmw3TG2qszyKyMYvoxLbhrnQOaLL1p/a
X0HEtg0t18ARtnU5m8M74wVhh4ayCZFp4TMk6qow8dmWz4AjXjdxZkqojhJSjiAXB3beSRshXkEb
BfHdccW/Ld9vpoM8b6iXfOZd6gfJvg+rey6afy8vicUjzHRQRCBwGSjRArqcxw9KgWHCzeL85HnZ
mkOfTfTv94mYnkf1bvYXNbV4vavbtI5atnPI5G2rBO+alSeLb4MPZCYrk/GuHJ18jdb8HPg+6tLY
X7tyiB0fZd8prYHf+erkkPQEl7FunebEczq6X4ToKOH7OfAiQVZOoJa5NF9HehqJWU5UplmQ3Jaa
H4Lavekm9eXyUlms4Ld0wLt5hAjY4OVEtqkLrlp5q4dibjQ41bpCxturujDT/xQ5hOAsOJcyEdav
Ds3HW7oM16GrgCn90xDKuBkzQPnatCyZm+zbeCLxsRc4zq5cXyyblPn44gjhAuPktSkFnyqf6qOr
nAyMeTGCZF28XTdHRiRuCa37uKJt6hSEfO0n4acgm1mrv7AssvkiEkZgKPCAdUq9ORMbh6l9SMrr
gAax+SIyxiAB1r3bpkMp7pyJvtCmPfKIrCCwbd9uOvpA5oXquU35XCa7yMGB3+NqTebR1rrh004Y
9HnbIBceloHaUBbcRkSsXCYsnmtyokCeqB6yIWtx783pLosguRSfRTfmjDrH68zGOB9Tzn0H6nVt
mrfghjtOLG6Su6iO9VohjW0MhneF4G2oHC+qUmQEUhnW9zzmM3CfQ7aye1sWwEzth4srgK+H+84O
0KZD8kB6dZ1PmYn9agqhn9onbUpweb6L/AyZuaicX6+aesewy27sJ3A1MWQ1vKnY1Frn21JEK6Zj
mxXDLLM+B214haRG0ohqW89Jvi3Iasi0LKqZbs/x1Nqh8r9LUfc1v/FGYVduu8X7qcel+XR5epKP
N0uTmKNJpOcCn4+AxtkDKJqaraPj76SFbLc33vfttAsz8cydK/cxMw2vWDV5CtygaZV1Bzdk30U+
/HN5KB8vRmRm4ZnI40FB+DpdKrWLE3EAgclVR7zITL4zBpUnEXQybdsCZGyAjmwDCCGm9bRc52CR
mW1voxhM85OUqIwnd4pPx65bVm4mH5/BIpN1w8vrRiYO5nxakD103VHuxzriR+iAxDtKab/Fsy8Y
Ntu+W5mvj/fiyEy2+4HI84rDL5j0kOyDBel5DDZMlLtWX8deF5l0H7yrimkkOL0mEz+AO51tAA9/
HR295YDfbFy3uY3J+O2ycX3si5FJ/oFcn1/kWY0sbxf9C960cgMlsWUXhM7KlNmsl/55PgK4LZsd
8MiluSdHYFPFr7xErvry19saN/efMiEtrXqRKhe8Xc1A24NQstldbt02N8bmszg170eFDLiXTXtc
hm5kU/6j+HBVLjEyeT9QfVMk1TTwtB4K9YCTe7iNRl+vZOMsH28SfzCZTSOoawXOLcFO+fxBBuKZ
NGsMWhZPMIk/llwEpR+fm1fi0If8e1k4jzyO3W1fVldO0Lnvd3eDdtRt1ldSpFQVuybRD/XUrmR+
LIZj0np4wonIWCDwCa0qkIqQpzgT4+Gy3dgaP///7rtVN2ZJ7TlNKtym20dyAZPeAG6561o39mZW
ulIGFfJuU9z8h0PATdNeJ/4UmfwUdVAOHFAKmUbJ4h6czANxSSzXsm02izSctQCqJNHT+WGhJ5uE
s3PKUz4UXvf58sR8fD+OTJTD3FajV4L5MRVhhwRPnia0Ocxg+OXCfZlkuMJkaxmGyUwBjp5YxSF2
HWdofnZaHBuQYsWevxIvbc3HhvHkHeR+EmQKS2/eDNP3KvjSsbWksMVrTVKKvBiWkASI9r2KvgzD
dA+G7s9ydG/ktZtyZDhtVcCI3GY4p6X00ZH8U+Lru7Aeq03hDbd12B+DZg2Malnx6DyH7xwtkyNr
ZFHwtO3BCkSjm46qcpMU5U9w4j94/VoZisWhI8OhY00rypqwSeUApvpNWQwl3nb7bO32bRuH4dLJ
FEG7rIt4GosYT95l/w+Jy0ewz/xKWi/V47AS9Wy2ZezFeHlLRmhx8rTh6kj87Hbs84ck91binm0Y
hoN3+dLM1Dm/GDtyr5l4akp9QOHLm5fIu4TR3WU/txmxsS13miWayRmvWLMqb4cs78EN0OW3vlO9
olboyoOryUtRCqef2jETuKUUy0Mxyg6kqKX+dXkQlqwx+Hj+tF2BbHSN1LBIu4qdAjq0O4WFmHh5
27X1K8rOjtMU3rTCOyR6WAldlgUyaSncmbi4SzCZ8ia+Yb77BeRLN5EzvaBcYC+TfGVsFjMziSl6
cI4yUhV5OkbzVxWUR1zxXjUocC5Pna358//vvL5vwmAATaRMUY25HxfvLfTrZ+WSlVuFrXnD2Qs9
lCgoRgCeefYNSmafIxzzJb0OLQe+uD+/XlU0ioKZyzTm/ZdxoT+YV289x1859llClVmV7g2xp0Un
ZNrL/KUky/2g2jWuHlvbhn97shoBL69l2mQs+YdOHvk8BqX6dd2yGm4dDEtdqChGmqcBmvM2Fm42
HQKUMoAwsypV/XS5G8sgTIWcBThOHyB/fpZk+c5I/U9TZyvxz9a0MT+zD3xr1k88HUPoK3l+UR1j
HxQ91324MT9FhKruQUUsrQQVtzUqeAHx99einSU0mECTMCLDyIElTLu+c48V5J+PbT2VxyryyQ7V
F6DICb16f3koFvG2yMSYENGg1gJJ4bRoouoJr63ZQ8HnZu8xP971PaAmSHZH26AZuwPgTfWOhnX/
kIv5KlF0sGOc00bvYkgc9MwnTnMmoBDOpkmGAIXRV+q4AHb+Z+uJLFhXhHDCkpB2IycONjvv0AQg
hqXuw6zJyjzaDO68mO9GMSRg/3JYJdMRjFmbUk5kM5+5zC6vkmWfNUv8edkA+x1VTTr34edsjg4B
1AlF3eyyBC+Z1/VxDsLvRiDEECUUxW943KBfxNhtRhx2php0YEuwdmGymLaJnItKd+wFC6AE67bf
8sY9Dc6SJlmxncLpJW/lyr5hWwwjsA9OFriznut0QmnJpsJtZ9OvL8Z5Qv5+/ItMTFOfR7V0ZNOk
i+Z3Q14wSFVHdxxCI5cXwvL1JrBpnqNQZzVuldnCh6N0Zufox0V/XezyjWVGMUxDofdcpr7Tecib
1f+wYO0d2TYz5xG9M6Fl4RQM3nmVzmSJIC/eb1iuf0CU5vm6mTHWFYQKneY1Mh0RBCo2yhN8W2er
UjQWJzMlnyD0BNqPHGl8CZj4BvmgHx2Rt9C9qTcNHa56w4pMGJMCfIPSnDVpNFTa3yH/XiwbnJvr
b9dN0V9bU9XPPndrQAaLV5bpnQQcdcV0LBNk4piqfgmrkeo6hezjXjflEypwnhJItm2ceY3EydaH
Ea9dSZq5jmidJnNyyJNkF5TxsezCU+EuN5enyGKlpvZTGJXnC55fpzysn4pc0PGoUAI1fxLQXci+
Xu7E4sQmb5M/jG7vAPWVFr12g01ex654HqOQryUVLR2YWBreQHjLF2GV1jqOd52u74a5KFb2gvNs
fxDiTBwNBIKAzpmGOpUaL92EYAMQvJlOTDfxZsDJAAQgRGwT7l9XXw9ahD9DR1F42MpEWUPSJwze
xtyf7xhZhtvLq2EZjykTC1Kfoh5aUqcarx49zb4Nkt8OM9n1skxLXd7Lor1OtyUyOV60s4R+6WOP
407gnfVoN8mShIfLA7Gs+l+A3UGHRAsFrHY85EeH+nw38MBfWXZb60ZSou1o6PWNRD4zqcadm5Tl
bpjVGuu4ze+MM7nv4T4UlMjWqcR5yhl/DFkbblru7S7PzcfvjJFZxt8gioLZwMG5mQL8k8E83eGT
mtWhleOm481xqtiDA8L5y91ZhmOC8TA7SH3UyH10dfCl7hkYGf1yA6m3lUOMrX0jEjqD7EgoGrwq
R6LaQwO+u6tl42273hE/Lw/B4hYmcgow+a52dMjTvOR3HW2+AsD0P86upDdSXov+IiSbwYYtUEOK
pDJ10sMGpSfAYAYz8+vfqV7l8wtBqlWkUmTA9r2+ts9wR8jwnVo4j0zHF5mK3XWP0pbuEfiyqSxH
eTbm6luyyJsWJ6nClreMTs92W0K3qjp8/qiVWazDpNLJHpQbS+MOoj7TADoDmDi+hG72xjxb6zVt
HoP7znmpkBznpdoBMnkYG/IQD2qXFkZkOc4OG6YNwNHap2ir+VwrzyExBihP4m9e4t16Zbd1Ybcy
v3Qwk4w9Eyc2bnEG3/6XEPlNEqsngU+4ahR0Hvkw4HbWKRs0X2bC8Jek9XwA/+bruBFch5Ix9Apu
pbziTLh5UWEcbeKj41WzkQvXuudSoLyrZQ0iiBgZukc1za/GhTqpe9mn5OLl8/5Za//y+7v2p7LP
ZivHAbDN5d6bmb/Am8Yvlf32efsrhdQ/m5R37Xuz2YC2ivaZOTzXpX1r1tNr05k3WQXltM+fsTI9
/2nGvXtGQ5cpS7MsP5e9h4s1UuShO16prcp10BTOFisIOWcoN9MBWsF93fu4J9wCC671vxbFLizD
lFSu+Hf4hOSzJwzcfSu7cg/677D5Xd/0VKR5lST5WbgV7KVLGkPIQm2VSytvrwOCm8E1DdohB1lj
GqawP/eZwKZlYpsC+Stjq2OCnTRtRjZhbD3i2j4rq29t4mzscNfeXj8sGaqxLpo5P9c5TcFPyWVg
jMuEYsPMNhaBj5M01cEUrsu9Km1aM3K7AcbGGUwfPOtgGc2b2ZpHURV3ItlSv/w41KjOZFxoz+N+
jqeoELz7yhnKmxYuNF/TqaYygJ0ZSDfXBBzVBWVMeHvJtFBmZBjjzzwpTq21vF7XtLbUJKOqxFIY
ZlQpnP1UdLT2iyBbmgYfzyaqAyw87FUsBtZH1Fgp+PQEziS5KYvw83dfGQAdYOGOVg6Wbwcjh3EK
4tn9ZS7T795QB2JDz/bzZ3w8Z6mOsigz2P70CTejLh5PvWzu2pEGXWZ/u675y6e9Sxeyt8AiwJIc
JZN9JINzl83yLlnUxsRZ66HLV71r3psB/sobxqKi976MXbzHCOxsT4Ci7vYbK+baGF9+f/eMQdYc
en0jj2hqPSi2PDvzdXgF6mrVY22VhRKlNyGaS36/wC+YBAoKh4PvOTju2PiAtSHWtj+MzhTQKxvR
5TTfIXXwlDrdC2zM99cNsbbiVFPuQrAiZtHS8vu6w4leXDmhXSbHz9tfG2Mtgg1omFHLLqzIs/jj
YHkHtcTfTIcdY9k8fv6IlSHWAReAjBm1DaZQlFfU9D3T/JsW9sYUXWv7ksnfTR/bHSDeV9ZTRMZL
xk5bHqolHzfGduWSl+p4C1KUCctiF69O87fObSZ/aIYvWW8cm4Tj/Bk8LeXeDJZ1RIL/9Xl3rUwo
HYABGQgJI+1qihyTZXu7MuCwG+NABaZe/cagrz1CC2yB21CrrCYkVlU+A2X2gzjOd17w759/wdqg
aDGdFGAIG21vRv00RLQbj/OybIz3ynTlWkw3i8Nmbx7MCKoW0z4ZgSpPO8lDs53SgMCh7Moe0qIa
OKd2gmLJFNXz5ARxzlpgYEy6d7llbDxi7VO0yG4WD8JWrJyiOKshkuEII3RxKrcjqq7CsnWvu/Wl
uicIbTPZUtnMUZdS2y+zZPRLsnm8uzKVdJRFJ0DWrdJsiiQbRZQyUx0tAXm3qR23DpjWHqHFeGfz
rhjTyooISc897pdAZwq9mD19PlvXmuf/TSGeIpU5M2OMnIF4Jy+dh6PplCKibdxdl8R1QAXwoTWD
8PsY4SDfORWqTUNosIJpYSsn/PwrPj7HokwLaerZte0xYUWsOMhBBbAU2nG4VuTkV+4ZAW8PUNP6
/FEr4a07frQjh4xMK+coL4ce3rs8OxqWt8UpXWtdi3CZEda0Mz4kS6DqS3hjBLnhyo13Xwm6/4NX
NA7KFxsjQfqhCluumpBmvYq8ypvCinRbpevapNKCmw9jahW4I0P+SLp9wYT9Cgmh5cmaN7Hsax2l
rdykU4UBTS4aXS5vhN9A1fHHYrJpY7v1j3/1/8f5VL9i9xpzwWEJpxHuIyTNjyMcRcziK4xFdoW6
WCWZO0leh7LZKaDOG9cE8K32E3C9c761SVr5Rv0ivjAGo21Km0ZzOU/PmZl7gc2yreJh9RO10B9M
mNZZGZqPrUcy/Sql41v2k0xoMFTdDoRTxbHtmIPELXx8K5+dfVvd1c74+nkkrcwS/YZeZU7tqW6c
olRaxRNZVIejwWy4GbkFstHnz1jrQi0x8LknHI7jYySNGs5cfZf8kWkqN75grfXL7+/qr7mzqjlX
NpKnMzwZwnjjXnYV2JHq+jUNS0enLrGylKMbWIN9WMohQk7Yupi8LB8fzW9tiQdG124A6xgiUHIe
HCJLv+vZbiHmPQq+t97qM7+l2caZ7NpIa/nA4QUBMLsZIrhKm750WBXGhmeErL7y7JHqQjYgmtTw
EXKHqFO0he5S+nNU5aF1rZfPJ9JKf+kII6vgsdUROUZeWhx6e79UPMIfxWBESSvLT7aUg1fmlA4u
cswYQJiGDpHXVynuX1QcppOzRTdda12LeUHAoiphGx7BzTaPahZ/x5XrdN1WR0dhqAnaBAXKn0hk
bXXjgvfz1cbCv4WEWcFdUR2HMbUF7lZrKKC2Ju4lKSSWbyl2uQEKPCgfeyZ7qZsCB4f1KAICKH3i
LxTO2QZj3kZUrnWfFvBGZ8yxAzh4ZPTucVqqxPesectfcyVKdDH/diZjXpZsiECocfyuNXK/zaob
2hTXbR90tEZdOSAWZ+MQZWa/syS5JwY8hQrnNPXTVaQXqmM1BkSgzMemjzw+FTtZkSKA9tYWgW2t
h7RFX/ZVIcnQj1FJ+AATWCEOVkuLG55O14HlqQ7YgLbeyLjVjMiLJq7xZQ/vH7eMN7bUK1nE0or5
Kh5E13X9EElAOGvePSakiqSVvXYGHAQz7wbAri3rgJViT8ds9G3vVQXEtKOioCNUXj0BFW+b33UT
g0rJ1LkbQ74yKDpsA/7A6TgkSRvBRudcWubfGlZlAHh+/TzxroScjkOAobdgTY6oqDhP97Wq+mDc
Fupea10L6E56XdzFcRcZNq6lzbocjnnnXMdIojr0wPNSMCOKBXVwWbX+MqVjuHTT1v3w2rtrS3g6
VbHFFXI59Hns1M/KBWYvtNmkal3WhA9KBF3151J9sLgTQ8Ts6qeUk/QVowcJpxcW09+JlW8c+ax9
hxbVABmbzCHmGGF7QoNWOWPoxM7fq6aPDjkgFbUkHTEEnrBNSLyXLLAdi21k1JVX1yWAaD5AOcrD
ejDEbXnjGZJEbTOS/efvvhJZOl5p7C3KW5gAokDfm5wt+2yBsCQuVt+ua/+SOd6Vr14OwJ5BMoRW
Mt1CqW8/yuTMl+u4s1THJyGw+jIX6PoKpkC71hzsILdj48qu1yLXLjM5CmJ1EXdHiEcOtS+T2dnI
02vjqm/DnR4I2NLrIxv3UVHFnDk0wLA8ft7va61rgevYNhCwXdZFAmLH+xaXAIes2AQMr6wxuiZN
mZRkaha3ixqgR3ZZPMhALReHctzFlxPkYlXLWQDg5mZddgnUDxKFLiKzDBZ24yDiRNnAF+uAGtDC
SVslHlNFjQPLgC0SRtndwkZoUGGKy79QjdZ197pUB2XwviprZtMuMkV3VGDpNaq6n3m6UdSuLKM6
KKOfpV1UcJOMKgrwL1CQx1m6Tyoz7w2nvm5C6MCMLBsyAi8qFGY4/gFf2Jy+T/1Qv3w+3VbSiK5f
Ay9yE27BA3ZfxUACOFBMIX5rfMO1tvgXa4+4/P4uk5ijA4Fjk6hI4g7UAGVyctwHS5TXHanrwIzM
LmqTdDhOzxiYCEDEF3v7opfwef+shKMOySAukR0UGQHf8kqoYram/KVKb0sDZq11Ldhdr+srs8NG
3mtE/2ts6+XGlI24+fzd12antrP2yOAaEPrD0QDNAlGrn4K3z9ksfihwOPzPn7H2Bdr6DP1cz8Dl
Agq8slG+MKf71Jivm/k6KKOCqd+YdliCmsaFexyzysHv4c/88/NXXylhdERGzrKU1h4fo660uQ+e
IPTjC6fy28L8yrk9H52h2gBvrYSArtpWijpz+rhtI2fex8bk86Jo31QRk+uqJF3qh6deOsgeB80S
Eksl8+6azHE2Rvjjd+d624ZnUosL0KeMjk4PHZCAu7pgw1M/0S29v7VHXH5/lyHqic7IpCOwPVY7
7cylcneJObY3rSBbghcfz1OuawqZSzmaLS1BpcgbOEsUJowP/LmQ8Rae4ePZxIlWFRQXeAywt+I8
jM4ScpvNu8kpnUeYUgJ0b6o2KAuAsK+ZulyXGbI4T5aB9wCr1/EdI6MvEhk0ZQGrl+IJYpYbNeBa
p2kJpHbKvnWnITs3tP4CDspf1dGNL1hrWssbF7N1MC5Vfk77bNjHMQTyWYrLn8/75+MJxXRdoREF
hsEGzNmu9v4MptpltncqSH8dUI/p4kJzaXvFDPXQs2lXkbUYpr+0uFH6/OU/nklMlxUioEKa9Qjc
tZOBm6gseoOKMOrz+LDAx6HnaqOTPh4CpmsMkWSuhmYCbwOCoX/gtNDfj6XYOtVda1wL6YbmDW+4
k0O6DlyuZfwmvE150LXRvTzzXbqYU7uYzdrOoQ/W7mzTPsVW8n3ItyQL1l5di2Tec7Nrai+HrBNy
xCjHFpwAcm2va0u+40B0z0s64AAdCGsaXkl2nkzrjbmz1jVaxMay5ak5mPkZ7MxXFxAGnsff2oI/
fD4117pGi9q5SoUrliU/A3/RBnkMu4fOudJFiemgNsjVlWwWWAZG0+qe58UmX6k5Fhv3DCvvroPa
PKcsU3A9JBQi6uGOSbd/TMaqmzeWybXmL9H8blJSUHemtoecHyUeJP26u6Yft/jRK6PqantxmG2Z
0AxFxzQ9+QapzxtWOl9Id52jIjwq//vqIwXFUPJEnJsyl75oFTRr0zeWp/urZo176bJ3XaMmt+2Q
hMUZDIxijmBrmboR8v94HVIOuMf/PsC1jAnqKBOQzTZLQqmw1U8ETB0+f/213tcidqqW2iuKSyqz
YxaW0Ec7Dl78Gz4ef697gBa0svEKOTtTfu7cZQ/jceZbEyCv4I5c174Wtb1bZXW2EETtpOjOxlHk
LjcrOxzKTR+6ldmvA9lYohzHYSnQ8YW5LH7iZc4fEA/F1nn1WvuX84x3U8goPYtB4ic/qxlIHUgh
Vf7iNRsDvLLg6lC2snVsZSsA41mePNKlfm6qHmzw6Vg32bP0isfPh2EFMsd0+NowYtuVqRY1T+cG
S6F2g+I/B1XsjdhLfWqgfE+nnxxW7P4EB7zPn7oye3UhoaFyF6ayXp7bmNDQTmsrVHAMgWTRuHUg
9vE+k+kaQuOw1GZ2qeVI6qBwbyNIWuwMM3loyi2O6dojtAjnsBgdR5wqg4uWOE+uN1eBTbLkMKap
8zSD1LORqtZ6S4v1yp4zZQuwbGgBlgGdVB+0DHcl2NnyZNqYb2sP0eIdOD3aSrsGG9RUrylRfxNQ
60fnuksRMPT+Gysc9VHWZNjqeO3Yh03bZ0Hv2le+vI5qE4XbY2XDYE/EWI4x6cmp62sQM+NqC9i7
Mti6fpDVmY6Yiw7aVzQ7uh777ubGfVYyGBXTrSV1JaHoekGJydMEPZOfE2GnGF658O84LUmfP4+6
S176/1NPpsPaUhIXzeAoeW6S/tVziREMpimiFj6EQVEuA3iNzXgonNG7Lsx1kJszj6IXFhQXZ2Un
D0ufZ48Q58tD02vbjdpybVj0ZZwtZVFIMHxUw0PWpncO78NWGA+waL3yK7QwH5bcSBmEd84oYcdQ
OLa8caiXAguyqXy5NvBahFtqdIwCanrnuONVwMteBrNwt0Q/VkKbaaHtwfQE2jLIHwPvskA689vQ
lmVgWP23zyfW2utrwV3KufDceMEguIMIDNYZAcRHt4A/K0OsA9sIlF5zyTpxThPeBdlILN+O41fc
DkBUi1ob9cjKeqtD1xR0+uxSjKACevGu4XVILXVb5kvu99Lb8abaOP9c6StHK8nnmbqjyYk4W6JB
7GV2Hcwk3TKj/nfI/0GM6xA1USjOFa5wzxWEkJaU7EYTzm70qWRPKXwxjPqnAPCe1140WeOR9F8W
YQdd+rWu8qOcxkA03WG2f1w1L3SHNq4AkXMJNq0tjqtPXsaL+zb12o1lcW1eaKE/D3NatwTiCG7i
7nO4JbgmQPh5d4SEf3jdB2ih348VI8ISkIyNK+UEDWuIEyy2sq5zM2O29g2JGkRt1dAniO065Kzc
Z9aW8NbahNZySrZMCzHYdOF94wwrxbkiMTNxcJhLp9IfzKHbG+awzLtisbokvrLHtFyTLqyaZY5l
MqHsRqT0lnpygyu/snzpgLkRlj7MoKo49zHJA+VmXdhYwvXNgjY7r2MJYBZpEtQ9WDFXDb8OoTOt
Vk15huEfZy/zY1xTRhMcFK/LBDpuzuA2mISiBkFybOmROUm5s4cqe7ju3bU8Ixs4fTTYgJ7nVt5I
z4NDYq22dE0v0/ODLKPj5gZ3gRHOjKPeNp+to5vwxZ86We2ue/XLOvZuX5XONXQ5K5RBohpvbDod
e7K1bV57cS2gHYNzYTV4cWXlv1uIDEq6WYSu5CMdrEZhDTs0ssJrs+S49OpUsezAJnEnrrSewh3x
f3uGAFqROxC5gn1FlgZwIx8CuB11Nx7kWr5c1/naWk466VhQj8rPecuSV0CcvcKHaVe3XJcgdLga
ozGwwVmcnaVhJGUwzKolPnFikm5UhCt5T0esuZYcWevk4uym8W3lpA9GK29rsziIvt8v45WZWwer
eVaBlbWLoSxjgtufx73002G58q5Ah6iVPckJthuXgrDCyYWdnTye/83KLbbASkmoY9TSeuqdhPPs
nEI9yrSq32OSlD7uuzbW5n9X0R9kCF0gJ0sh3lVwxLA7Z8AvTaMf16ir2uG8ePGPi7JdbxRfwfEM
54Xf1tQM7J7+leaWTe9KMOpANm4ti1eoJj9bhuO+0byMixCu0Na9WHr3e8yqfutCeyWl6KZ2IxDi
CdoU58VUvT9XnXfL6o5vYBXXWtcifhByNLzUyc6J6aYyACBF/ViKudvacq700z+qxbtc65ieWuD3
nZ1jXidB47S/ocZ671bpz4TxjYV75Rt0MAQfrGFKei87O5Ypjg6DJqNhyd/X5CuiN750tbtM9WKc
FExh72cnpkdQ8beuvT5+daIjLeYKUK0+pS78zDp5J5a4PxpmtUWX+bjziS5+IdPZbkS+uCdlT0NQ
CceCqGQNh2GI5EPMqN1YTz8OdvIPnf5ujMtK0Xyc8Rg6qtd6cb62dAmnZtMoba19bcmYE95Szmb3
1OaTggijMcM0Pld+k9MNcpP3Yb1BdNBFq+bUpMnknkjh7t0BzKbZVN8Ky1iCKZ6/5ABlBJJh+ONq
3lhGVj5KB2K4HS0al4DcbtrqBoXUy8wdGRbOMmyMysrU0uEXLiQe4METs1PXEuvQFQt9cSxrK2+s
vf5lyr0b86amRj6lhJ3EMri+nc/5HlDh4ssAZcWvV0We7reEDNvAQx4bu8pxEud1oEALP7Bc0i2y
0to3aPOqIqSLS+ktJ2jQGHZQqDT+1TUSzjkKUrJXacQ4nn6PJWxcCydA3ZzaavkNPSPbr4YRVgD1
lgDXh5+BB1x+fzcURlNdgCTKPCHkdlh+ThlrD1VVXJVdiQ4iMYhhlkbMnBNklr81RvVM2+sQQkSH
j1BsUSwAPkG3SNzkaHbqsIBTHyTMK6+MMm2TWrrQ4ufN5JxAGYWRIvfmzO+HpHwdM9PdSB4f9j8j
ujUVDm6zKUO9cyqdOT/1rEwjZij3OMd5vAGl+jCWMcSX398NsWUkORx/hXkassU6IVGVmKLeck0n
OZ4OHHHSgdpDkzunprXcRxOHKQ9Z1Tk7USr1eEUs4xGXPfe7D4DAGfi1S+OcRs/1QphuN/fNwqut
KuPDrTua1zajhC55J8aSnSx3HPgzyKdu/8KglFB1ce79Vpyp5K60avUFTqJx9+W6j9JyYNnlZZE1
8XIa6QSDKm8xT3UcLxtj/g8y/38lLj5Ki2tLDSprWY6PEkbvm7V7csvsZ5yr02CxEmeUbheU81tS
LIlP8vglM8AdhM/bW1nQ8zwmMcRzARWRnT+hkQRJIXbFC++61455X9MkfotHKD0l0qpOPFXdcWqA
FUKVU2KNhZX4dZ2kTd0Ung4N3NvYqZ1iOd4U89zLGxuniFedoaGbrP9OLdYmzbjknJ6cpAanpHSw
DROumVxzxojmtQzS9zNNsp7aGFops8C8XCv7Ni/an5/3z4fZA+1rBbgiw8wGwPOgkl2KoMLJeSTm
rt05Nkk3HrGSPTxtnaNpM6dLJ+2TWcQU7n8jOwI70Gykv5XWdQDLXDGLwKHWOpUL4PW+qhYvSEbX
fPm8fygSwYflGdKflj2Wuq2LzMzIiai0PSxp7uyxjv7CgOxIbrt7TKy/UJy8qTwu/KptJBwGktei
sr4tVD56ef6t5c7PlMbfIeAoQpY2p6VkN1nsFdCk5/fe0JGz7bm3iuDy3uspTvmske6qOn3Ajev3
yRurwB3pH8Fx9DJLhFRSVbUPG8IdFdMfRZ0wb+uwKstv1TQ/M4oiuyH2K6+rJKji6W4sWCBtA5nC
fe3T+LFUdeKD2PpStpDYKaodHFxeaFo9ksTNdpd2uMUPdUzCbMnDlPaP9Vy/GQ6vcb/C3yRI6Dmp
Ty7PIvhQHgDmPTat+pJ29qnnTuN7pN+rDOj/CpviNA1zpz5wlgYl6Idg+0S2TTxfsszyL++dOssC
8wHP8WEWwP0EwuQ+uNC3YwYllSzGYW5+3/fslAGlncOIPDed+7iZbR9IrkOWW7d94fixWE4Dc3ex
s+zcMblJmTqlaj5VJrkBIe4VmlR+oXq4RTFfGPbLNLA3GbdnGNadR7t+UDSJgyVZHuAud8zKMQ28
TP7yinR/6V5R0mJnN+4LNqjwtDNzsXNAEGnldO8heoIkM7/bQoVzu+yn3I7cwf5e4xjXcccnaQ7f
mhw8P9fh/pgQFZB4GcJK1m+Xnh7E+ABQHfYTRfaltatnApQC1JuOMFPcsSQf/HbMj73jxvuqau4l
IWeh5t+YpndpbvcANJi/L1LAljP6Bfdeh6aBPlC2b/Jm58SQq6DLbzdL9lViWEGNH2VsREBc+DQu
Yj/pB1ykzDnkJjL1bJXgvywLPRuCvqAMYj4YYL+bdDT9yjW/DzyV94R3t5S2wy2zzBfiCWMHoaIW
Dc2GL1LG9kNmPTZl9kDnDE4LiekcB2kaO5ASh1DUNAtzadYPdcxtH8ZpYL2omicHrABZwOux+4IL
iRupSvWUtuDzgilxb4/TQ9PUxanoSphgtKTddbBixBiX392Ms4OxMHBpIOTMjLnwiRQ/nKJz93B3
Dcup20+9GTIqnwFQmn3R1GZQ1dZvT4qdN5MHweIn3KT/sQ3cS7rAQPvACuxzrBAltMuMXHSHeDYs
v0/KI1mAgplzaMqpikTWMBxhGxl4zMApkGeUPyBS8QLLrdynXnyYDf4KdulXWAraBy7kAegrEJR5
/kKM/rUtmsMI0z7fnMWTAD0gXJTXBZi3t71p/pgv1Hme31qZCKjX7vJiIbsMuP+g8cgxhlSfX+cZ
XDXKJizsFtdsLL+VnSPBtDYc36R0Ch23TnElRZ9qGUMin9d+z7oT9KlyYLUS6dOOnfBu3wqWysY3
R4LXlMMcZCTxhSgfSNedzUWY4cTr3zXJnkEei/1MWNAibrP7vLeAaengxdUzAKj4bManBqctoWgJ
WPh1fiBwIIaj+M+5WebAdNw5wFVq7k/tbN5IZErfXMa/l4k3uNNzOgxPcTKeqj5BPhPsCyhfRrj0
8dFo+F9II3ehEnDXAHTId1zzBNrUN6eJo0l6r1ywnYirFwMyw+BUh0gdhZ9PdXsRUYZERnnLEIng
Mbi+Koff+Pc/GYAAAWmSGrpNjfrqQS7Px24bQvm8Q6pYXM+f5h6ermlUd5O7cyrnSEEXgcRM1oS2
kD+YTPOwy+tDlbiNbxlsrwxrP7ZtaPEY2YL61iiPRtLczLEq/KSFRtQy4xStNgAdn1OSXqw+86Na
nLuRzqZvMCFOqQXb1I73J6/zgrJxIQBIA1WXLaSG69BYysdyqX5wOT+bmToSS+GKaBpp6S/MNYMG
/q6+2zEICnTxsXTltz5Oj5x3Tzh6KXxsyQPLTpSfZ4tz9MzmD2mBJR2g+rFLLimfj6dBTreJBIql
BPrGTYbuznHqWzctm/sl8yJLJSEsk3bAh/HA9OhdPFle2Jh275c5eTOt5QcuUAJZjJnvlJ5EBNNv
IL1NBxSSuIWVE1TX3NQOmTvcd6wmyAzeI5+yu9ZrTnZPjpMoUj+W/S4pmqesyB+rQngHwGxd4NUX
+CVkLhy5iyOQjdCyGXeMQkNv5vdWHAufFe0QuG7+xq22Cvq8MP3C6p3QqJff2AlLv5unk1stN45g
iP8y6+CTDciRKg0zBAazu8lnlTzhRjQ7OBJrQlaPu6SJd3SYb9yMqAfWWmHLZvvJzhdfUdDqQQwQ
X/s4R+TQkvoxBo5w65x4/AVc77OFI1RgDKmAIU23BKJo6E0VO79GCPT6aZvz/dA5g+863Ws2w3CM
NJMX1haXUFuVmV8M/TfS9Kafpshjc16rwJqWDEtk/sc0YOLrEDofbTi73hTWxAIq2l2TuPnRIobc
dcZIw1aZVjiDMXmYFxxYWwa/h6m2GaFAQOjBltG07uY2CZ2+ZQHQfpHwmgYe395PgFRvEHknA2cG
+cDZL9iY2btRLvGD7CDfTuuhOpojhQncYDVfBzY0t0nZVDuQoDBbBTH8XJH6JSasDl3GMx9AMrH4
OSTalW8M9tKFLK8hfkw4ZMfMGCIklejPs8S2Ysht5CwJTH7Yovl8B4x+K8EtFcm9GpdhX3fddEPB
YCmDIpfDKwysRRgrlxZIExIGPCXE2nejJ5qX1OWoQA2bhVZmdlC97Cqc0Qt5cuxm+TriMmJvYjMV
pGlrwMxMGMzPLYm0VtV5Jf1xsu0/Ik6gccxLJ6wrPt+IkeSPsWj7RwnCTrmD0VD5bANCvYeRcPdQ
FwPoWQZtut92S8VXVrN89i1ezDdz1o9mSFJix6GXliCTJH2WPU7VdOgs3h3tci4Dh46QAhV2zrAg
2dOumFP1mpSijJxCjMe4NuM/hjVUf7IYsk7gN0GWfmmmvvLTzOZh0iYLcIdZA3PzvGrY7NOGd4fR
sZpbzzXEroX6u98aQ7dLM+bs07qk+w4V6wm6y2LHlzi+ywV1dhTbjwOkJMs3e7CN+9Gz27NX4/IG
0EMLRrZk2aWcPsWL7fp1klrf7cI1H7CRcwIyxChTEW2PYA+Mnj82pPgyoj4NKEzBLyJt5isMiqdQ
VR1FsWQtOxYvLpiQ5ng7NyL72XtpGxRD9kaH+lEl1ZudUYx7mhkBNhWo2Kb551j2474omHVIxvzZ
BZvXx1Ft8RWAiWJPlmwOalfloZBDmvhsVPR+hITEAY5NuY/0h4MZe2ZB0sbJs8WbMYCodZpHhVnC
OGqGmaK/DGQOM8O7F0mVhVYxoyaeerangP3dwARP+kM6m69Z0bHbEsqYgamaP9Zi3sCmIX1QNigl
Scuf+7n+yerJi9xmNAMU8zOq9In9hSaS9BOUY36cA7/+P46uZTtSXAl+EecgJF5boJ4u2+V32xtO
292NQBIgCSHg6ydqNndxZ7qnihKpzIjICI313aLzNQ5dTylqZRDe03UICkhj9X6qrXynUEmeDdYj
78acRhjO9WMQsamAltKdlMJOsa597iva1DFeXzWcsWkq/3Ek0xcrX/leLxLutbo94XPVhVln9U7r
Nb/Kuc9KFEZWwplPHeC8Qe/h9jB/SDKRZtemOUxQ3I0imBHmtEfaEim3rE3A4SHJMrY9rhh4jFe2
NqBboCMshLSupDpHmY3c9GXN2JX5JhY4WHFVNemgvkSe/mQ2XUo/rDP+FMXZ3xg7JevyuK5r/Mpw
vmBfYztsmQ7yQH3yNIrpNeTTVIRb1LxjKx+XUiO+cSLhFBLF8hyJ4CHtt3o3zdjeYYi1wnPiisHB
Z2JHAZuSI2V2LWVt2rPtY3j4DTEtNT5kKYkNyyRc+juJxS5MXGKqpIYCb52kqWKNhV1JWFqK1hBY
wrCujCj69GXJkmOk5m+G5dgDqc11tcBEhRyi3QgtEhqv+WPturiQWZruJ8iYXIzefmxNV8VK9jvY
eTanLIneBKd36EtH1J2xLvvU69+qj7/Dzgr4z8H4sxmzT3zF4GE2Zj1ouzxj/rUFD0NZwLj5aWDg
uBkQtMMkuP87uTnYace+5g3XfTOH/jVb9AiRH7zsAJLIivLFP5OtplWUQu6tbodfUJ4W2zjRAokm
c2n7aCmXzAD9wb0/XLJxRf1SYZs/1OG0HEJuv+pe6kJaJspJjQyjHRl1gQxXVqIxHMoAJ/8cm4hX
rtbsb1qb8bC16KmXDq2ZNmra9wjIPJKg7vYKnqCVVUimY0uXoVBGbNe5CVKVNfpGrgRMVAY/XWRr
2mrhSYwnI/66BfeIjvRFbHhz08i9dC3aCTNOzdELIU9ezb5iY/wr7pXB24bdkbHQGAn7Cv/EXkhX
y2PUyLemHrA2GpE5TQ+IE4y/J4z1l3GdhyeXLA1afJHsI06DU4zYDPR+nO/Qxf0N1Y0myputcgPj
p9WTny4YyU5BOVipbo7Pw2J/9czH2JAnDzPOwp0CRVYMUFfssQje4SSlyC6Lt9/jmpGqblGUZN22
+wQDdJX4ab6LQIA8ydikZWLrGGmbU4McqRAAiJ+Dg3EiucRThLiCLdiuPa7ESkTd/K8TQj92OLIP
NoBtXjHWmlzESFCq4/hD2WGAeSLFDN4v9ECW8Zeb7HQnZMMvkhj3pag3gOyG/DmY8HdOiflOEHRX
ugFrWyHqcNFnfvnMkrr+lYQQe+qha3ee8ueBR6rCxP8+jMtYLAOQgUGsq7w6K5tfCBJldG8bmHf3
mDZq1bQFtpxm8pv3tNWwL0DzHJhdNGHD8Evni0r+BflmFDCHzAc/+Gdd+zSMyhtbhAb68SPTKg8v
27qi6MdznO/GOUmKqaHu1xqM5t71w3YPFBgdat+J9BKBu3gk9drfUwQXNrvcJeOZjDZ5hHCtSfYy
nwiqGbraadNDueUkKedU6x0N5+DfOEP87TB+vSyTC80xD5bb8iBUDnD8J54VC23Rv/ppw7CO3Yd9
a1z9CMNyxoos5ZgVcMMix9qaOdwNdZR9xnGtzQWBBNFfLxK/J+26fMt8wd/lO77tCJYWx4KqwY3F
Zui0d8J7dLdOniZ81bq0kQv3AhtewCOzpGoXD9AineLSBhleT3CYO474jwozc4/6zWwxwHf8KYo8
NtfBTh0Wno3Hbe3qc2CMek4SkmtUSU7DQtPEq6JuE/PG82T9crhc4e41hsAVwrQzRdqky72GI2RJ
yZBAtRaIuAqnNuDFNHZYx4iw6VcO7QRLtaHe/oaYC4+kadQnD+3QFWnGtuUYyGmqRJ9NO4bWETlB
Y9DNGEwg+1MzUoCbqAuzQiQsmO6aXGMOiTkzf8N2+AmpbfYsX/+t8CQ/tcGwPmd8TOa9SW3wBxud
EZqutWsAbUNL+MNIkj3qKI9Nkemh/dhWJAa4zcn3DlP4fd+ZWiC6AVfWsuX8NNVNW1o/x0XbwsyJ
OYrXFN6a96n1wwHvFrx5RNqcpQ3TIllUfb8kwwK7isjll7VB69sAvKlEgxGiCVfMT2ngonLBwyxZ
H7NqgtMMNNj4kc4bXCevM6HwCEl7XvVRT6CN8u6Ads7iQ9Dh4Cdgit04t5X3skOjnWsYe2IClBcw
iYBEAjHM5dQI8pUbLk8dEu7QfdW47CEfGp6HOc+fs5j0Bxn5YZ+yKN+hrI8HpHORIsz69YeJVNyx
lLRfQpi8nIzBIO9rOT+vcs0KEB3tHaZ4dBXQLOxInqqzXMflj0ZX95yLer5f1z5AyK5t71EoKFCj
dbxLemQcje04Hx3qYeHabnjigZVnHWbB3q1c9JU3jaCPsJODaUCDtAjL1z9hFPTIhM6ig9JkecpD
lh2zIfo1Wt5DQ93NUKa19izoDLShAUZl+Niel6j1Fz/U8oxOyD5ZOF5WSRQ0heHz8BYNs3xuNO1P
duvzSno1HUwe0EdMBL4KUzN8qRFN0GgdLCOMu8YrALJWMFM6q8iPQjhUSTZc76Rr+2JwU/aQKJje
1YYFu35DJWgVz4ub39heb5vfY1sBV4ZSAO4kkLo2aYOKkHkrW3TaQH02AxwibXeCpH7Xte5Do8o8
0s3YQ9TYoOoT+sfOOW6OwION4YGM91PLo0sf54kuAMfejsYUXXjU/vPLFBYqE1BJLwE/jdGSAflD
a/PQQS+0V7zxO2SKfoaKdFc2B6RIsBn6SJgf7uBh/oOJdSiwEZbuQsdXgE/hO6yhxRdhagDZ2Awv
qBf2qW05v85TNJ7rdAs+ZDKxvxlJybWBiyKYepS+yFr/S7YSJRk9zh5cjMJ8V+cP+SaRerVoDKI5
otlCxO4UTjL/ggC9eEf9BH/fZjFf4cb5R+PX4CLXeL2LIDkv+NrHhc6R4RyDAyiUY38Ho/tD6DD0
MKvhXZ6pCB6BLDxobI/Dn3Dw3xj7ADLrqaYQkJKBH/VkAFW2rD42Mw0ONhzmCuK9ad/i6AO5JO9J
u+T3q6NPauQbet55jh5dNK5FUENjNgspS7QwEP1F8YYqu7Aq7OqlDFCuT5jAddlH5JedVFigsf4Q
W4ch2ij+iQZzKtXo9J2GK+SdQSzvDmfTw36D2bsm4Gxng5jjRWEbegMfXsc8IftNRG7fN7zFDT5o
3P8A5C8QPrsdrvn4bQ26HHf9Ep2aFc+69+GMfwXz9hapV8oWfUCMaVexNrAlXDLCS4gw3baEUdry
YOkS467sWLWwKbmdwhiQKBqSER5exeyGvAgbvezVAug5mbS75Gntd1HdtdcAbsx90W0B/5xnh8so
cXy30SYH1tSPgO5lwvYw0PVlMsSAUYbUVqRRiQKWGPGvcRT8ByMIwh3SGbk8mBb9bu4wjkeU45br
YaofYVUJfWPL/5g6cFfaghex64Ko5Hblj3SGATjapeQZREz2N2xwvEf8YoVs4+FcI3vuNxqA5NCn
cjm3KU0smJd++Y5CNb6sk/Hv2tOGF3RU4SnterAeHsj3KJvldTQesZemT/e5VuI5cpvYo4qj6R3Q
oB/xjfiuBhp1Pzb98DcEw1as6Gk+eub0W5eR7OqTHiCIXGZZ1XMMGz2klx1dvYWfaevxtWaxErAJ
OcxYdkne9ud0HNUjdSgdBWk2/xbUUvybO7izsDafXkTDbVEzwytIrsdiQqDU62yn9p6SWH5AN253
N1eJ2xVtu3p/E+a85vEkLy1o5GPf5BF6PmS17bJN4EFg23zRQdxX4+Sx0BQHsHLwE66CKVXpx9yJ
9dDQRB9CXdPrqGhy8l0mumINM36XixboBXek7l8C2NX1VUtj8oq32R8W7A33lU46t+5ZmuGGX2N3
vP2FoCUUjkk9mWciOCqFb8gBNEN7VTEfzsYpVblJFawj4tTmdLrzybbs2TrFfzvs7T6MZMB4sC7+
n2KUnOFGMftCTWAdTi0JgKO5OmGXfDBzmeoeymtpIIZRVpqkpNmQPg/pz0qW9UHWcVZmAkUWe3yw
eRZ9V6UqgjW3ZXdYHH6kylqQY7bD2wD18LYclondWUHvZCBfWsenQgDgBhD8QFn9qmqxn4b0nDo2
AMA0rxqrlAWQMVxKDNAwrignlqaMm+YrQkOOJnMrSRZ/ijTc85S9ingt+zn4yPGao/NqTz4Jzgxd
GDD+c+7AZdl0TzNy3kYX3ibDUuWYuVE/mhCU6DTXlWzdxVj4luC67XWH1QLZsJ0EHVCyOipiR/Ae
mqrR47vUooSrJ8ZpDCJdN/8YSn8ZmZwTDSvXMCxXMX1MnT4N2tynRJR+7vY4bxWTy8llwUs7YGOQ
EnHYohCNE9mtHebVdj7nPTi0JDvdoOJF6O9g7H1BhfkM8vpoe7EzejmnvbouG9/3sz7Vvnu0LEjK
qLcgjoNfA6svc5qcazU+w9ziMfJCAz5s78QSfgAQ+1e36jFjwb/GrGisOFohYwHDQ4tR9mTKTi71
9yn8FO6SIaLYg3K/FWgF6xQMJ+MNwtD6hMb4xFD6nVfP+RZc4ByxU1a9a5qdXZ6+KJfkOEvydxeA
Hs3oex2IMomxflZjET6nfDsAwMY+StyXYovTEgo1WWA/NChIEtwP9Yi9Y5UcQlyuJmZvvm5O1jf/
GOsRnTbvwhhEGGS9qozNcmjz+OBNepFi5IfBt5csy35H7fSd4k08okE3CAc0D1RjA2YbSqWnk0YO
LJDmBP1r5rFPm3Xob6ivXANvdFiy/2l01IN9xcS51LwDTbK9YW9xPKKlq7FciD9ox+AyJf0TH/k+
N9k3bLrVX7Op3yn+5xAsw3eawaEjpl9mMJfbIYCEfp+taO432P/Ow0OgwQ3l7fCvp+yIqvUTLAsG
d7gyD3m4w39yN+Elqjk6KAV2BURIth+gQOD5csSeWkV497y6HPtdWBuJx8qRsCL4gn1CykiQSmwY
awh6JlBVcIeVIFYZw3vagG0OpvqOevvFsXGIhHt6hQNuD4oWvV+IyikxJri8B54qCFr67McacpR4
CK3AILvxk3NjpVsKk/WODjuCFa89kjDWfRvrEeJV9T4kzTUR4Lh8H2UYTX19GKbhcwmiGo9uecW1
hvgpDVv6MI1dGdr+ZRxtcIgjP1ZhhvxA0hB7cpMMQYfL52gQyQ4v94lIV+8TZtsdBPjJcxOPLwCi
21KkCXImXBwBw8E5wgPrz3jDXIHFPVrW7bpWbkaAY7OkJQ+z3+u8PKV22S9DdGnaEO16EoC+1+XS
0CqExVcBESD2l1i4s3ENO0L6MmTsrwrm+yCAwAT6ALjsehjU1ce0TvkJP1gIWg/wYdMCw0eS+1DM
NgQXPgzxYYqb69Bl54iyF9tM1yyO7uJm+Qg3cmFtVlk0tYD0uEO6WwikVWXx74gvutpwG3zjG13a
aLlf/LqL0vFgt+lhrS0woSYKysC0f1mK6Sbp/xKrfyPfGJ0uJ+oAPZUtB+BwxciHQw6usE3G77mv
n8M6S0CCRff9bB/JmvCj8vrfuOZR1S0DGFcVopia5zAzJ6uSC17aqRyBezUAPvLxPhGOX7JleOqE
A1Dg+ulEZph7bbY+AI3VBxe49P9DDMDhfaP2blbkjoSwHacZUN0JlOmKNt7o6W+/wMduJb8ljXah
ynAZktteCHyxijGDho604R3vh50S9jKTRrz6ZbaVR53yN0Fuql+S2+JsI7+nLIR4M4ruRZ+gF/LP
UKLsSRQ8MSbv8l5/ulHeZ31zQnBAcohMBui9FmOFoBgkbrDxzF1/qYFtPG4pLyealc0mx2oOorCY
u/C01Ei5wJXTAkTEPgO4yCI2Y0ljZXcw4GhXAL/9WiX4ry1KQQSdNpd1nQ7C9b/aqP5OBkCCBsFE
sT60HsDwOuVN4XpGq1at7xwUBnCoXbwQB8YIQ6lHXCvQAiLuaje+iW1DJz+EVdbLrvCZv2JPB5PV
cq/C+uSpvYKwxf2/ZSireGByiBFHuPh5B7L3MWvUyzTKqx7kC0dSaxFHU1IscFkBWqL+DtO8Vugf
71Jr2S5pFSkWrV42oYLCi3Q7oAFNrzJlIPNsv1s61CUmwQF1EKkV7chNicp2V0/tDtRbtBRIpPw0
w9IeQQbDRZXvkM18JzB1F36KZdm22wtpN1AazZPV5NOHa1Dqlu8zRe6b3J8SzY8QOMIcwh747aPK
nHyho0Er0b6sLdoBONk35RKwS5dH+1jM+uzXBuKGFtSfiHFzdlv8lI26MvX4qVgq/v+1NDRIZRN3
2CCUzVWlbDqZ3Dymm7nHPLKVg0xuOv+woDMqJ77L7VHbO5quT7qRH4iAcUUA43ZYbAZ4WWuQsIHO
Sg2JbwmIX52iWWRIIMqS+5T3WEbNKZbjEE5dcNn1ZdbEQIxgnR3DAyyo98RAyGmof2/d/BqMw76v
N1K0wYzWQs5/Ap7+SnPApWZoAQmrGPgSjd3OsTVH469/wgW0AH6Nd5ksGeARELx+Sf7UaVM2YtpT
CZ6G5TtMWfeNNk9Bq9BVq+G1znHbkFT8pCn04XnO4F3ikOCq2ku+oYtCayxLofofkq/PukGB6Nfv
MWdPjgRfYoaOgWbP2ZoM6DfXB65aA1JgAm2OxFO07cMRQsLD1DRLlWVDstNy+5fz6QbPnaCbPCSz
e+DzmpZ55E4p3olYrrYYw24rJfd/sAx/I8vpF1OqL1OsLF+TRf8LVNCctBjyo6dI2ZzRAna9egLC
Ywqgwue03t6SeXxgOPh17vWuy8IWkpfpY1lBGbGJvjmBV0TiDBX1TMJjjku+ImH6tIUBmPfwBaT4
IR+7d9Ep6CM4f8CuNsbmJP6NxdmTMNEz0oy+c0HeJOoWnbO3ZJlf4MR1RinF5ZcBj5vZuK+n9c/U
hvd8mJ9pHQNJg4zI+PQx0gDPEf6ASWhAkys0Gqsx6N9u67m/9RQjjmWNol1u9FuSk9vQTNKXSZmh
jEMdldmqmmvomrXakE1YyRBsyhpiHBZhA6FY34CoB0j8skETtltg8nBSPOvO8RLvM2R7FkFPTUmC
JKo8F8hNmWS9szq9UmiYSwS/gWfT7ENBNHhPgT0WCeBiTAcCODk6qAy9uKuwzYOsZZEgPgafmjxw
ykaQ+rTmWIHz6TMjcOLCXRARwKkE7XkG5dqWJuYJExQ0sXGcV0L39HPjUKXkrR8/FwiDX6FrERR4
XbCAPu2xAsPHbfwDYZn6ALBV71I5NLsmGV5FnX1u+HTlFjL/CIhCVIvV41lEqNS2VVBlaYd1tqGB
TGANISXxuIhbsjwTgD/XPsCXGOruLVbzw6yz4JoYdG4Dji8oEVtCgF7vEVCWHeeG8B2CJ2QFcVF6
Frhx2H7Glm4loeotIW0JnsMGcCOiEHK8M/BkCWc/7oGrjLBzxCMFtWWO6GCTl0Zpc4ZlDDkkJl3P
plf+uVtREtD4rCWs4v0rwni2C2wtt3e0uI9jA8CAKiwWshyEPIMPxWHAlPeaBHDTgC3WNZfh+6B1
c9FIyADPNIlHA8gSC0QuBfnm5+SgmhHDlmHfflqeB8W6w5yiqyOaOcSxdgLZYjWHNpr8o63pwUbM
QEzCsSsURx+QIpi6bGf5HXp92drNYwabgW/JYDwN6Njv4xpu7h3m8mOfpEButJygwBFQpU1NcCCw
cEZNCp5rDeIL2MZF1+wp4uSPWdblybS53vN5Cp/CzWH+gNBg19O433chuCoVoycapW2uBiruU8v7
+ivzXf9Kwh6KsnhoDrK3+jhMSCcMJ2wzoW1yu9ZiM0TlATvAY0iUvCMOMi7wQ3036IOEo3ARpyBb
W9tByYN43ee+ZxvIHzuBGGFxd236JBKF8pvb13EYApTMNX7cLlx+1XSb8GTA/lv0wjt4IM9fuEYY
rjH5Hiu4E8sVkyXGqpcaWVUF/L40FpNUdwElBSezKLzTNTiy3lr8SJrWC0iXNrgPVF2fZc18teAH
L+ADQ/YE2SR722O/WuT8bZDTn2bSpGpHCAH0Fs1Q0dRmD7BWFHISE2YZ3WKKQvM55VCczSnGpdpG
P1kqaBHF9JWFE1CHGCt4NtNxBaV/faptYwEvA1WEslpWS0/GCvI18SzmwBR9v+mSYM+71A4sJYjq
9V4gneg6UpBW3QplhOT5LckEj8XSuS1XBX5wWOTzUDdQeS3jeiR11J1Z5BguIsB4xQIdES9tO0FJ
ZYwJ4KFbG6hvJvwfp8j2+VPexI++rtfH7naWNw3HzLmG2HAhoLaZfw+8ectJi1jTjcF2jud3ohtP
Xb/16oSjsnxnUYdPP/Zu+xoaHX+FLSw3qzRd2HpbcQTKAy4/trtBg7Mreg8QDVFsY9EnLITGO0rj
tIIGBiqBYA1lB9BxHfDx+wT6eygsk66CzSa20SCLgwzW5/UkD0DN4rjEu9XFj0EaQC4I5PWm4Mzq
9In1uP8hmph+RAJVEh4Yogoq3BF2gmJ9s7aQjDjE2vauaSoytklWbFJyXo4mwTNYjWm/dOy0BWEr
JnoCsxGdKTqdZZez0MGjfFQawHXUgXrv2JJSyLKSQGFMzBmvWiiqftFtll9OUuugpeBTCi7WsuXY
IkrtfVns7dLvR9UdgX5GwSWLGfR++CMywPcfMK8R2aTfoDbjcjZxjsgihseyyze2Nk8RWdDziVZA
cADnJY7uCvYy7JiKFFgGqgSoSfxkGA9jlgh6AtTUPK0kDK7Y9Tdo7o1Jxp2VszwnVGCBcAax8Jbi
YS4X2JjLrMgynN/CYfhWRcCxIF05Sgm/h/ooe4h72JwXzoXNs+E5ufOxAPofr+vQlnUXy1+NlP17
CIVNUpBxgouWW8ZxvMJ9d/uOA4dbk3Bo4k8QlawMYwkUY6XoXYek5CgLclyKGaQQVAf2HDjgxmXQ
cJMDRFi1PGxKc+zYpT4ZcWWJVd/cbyC5A92BKZMlMzgpopvHkE0G6kifqDeZEnvdANqDq2w789Et
wLrPPAigp7NhLRCk02+cAovFQ6pi6+O/q2i2scpNtP7pB5BQRc+JfrGrSSHnY3BBKuYeExnGb1zU
ZOq7sBw5BeTbLnPGqwZ7eQyNDPwdygRoCIp7GKXdBc03kCiWePvZpBJlHtzQBqXJitd4z6MAt2xH
Y45xOovqd7URA6yq69bgHEQRREJ05AEvE2yYqnJwLEHOvUlkvV/UDNEEy6GIowxw/71JOMXLokNA
2BA4E1s5FuF5QKiO/pZNa2aPEhswzd6gedeFTxyDtbZMb0sjJgJ1lOUBhoFu7mJS5cpD1DD4FN4B
fu9zkjtgTuDJdi7LAKLXMYaHMka0nd+ZtLFdGXd+/tSzol/Y2t/y820pSZcM5/t7BU/L0ZN2Yf7M
YhW99052f4B8QlzXrjm4ihb6ZjR12U2XOoQe0xHtfQ+oRHbsiN1ypirMsFDusHZSr2uiEwrubyYO
o4+RIRihBXxIMmzTAa1obItbmhUSUPi2/SDrs6O71CXpL0C88bRDfDZOD/NdckhB57THCEpYXwFO
8Nsep7R9UxnMPMs86+aXfMAOHRShALhBnmbBQYC+exyQiNmVa9umayVx8/3eCCzFSg4TQbbLZCBy
lL0xhvnl4tYThlo8vl7eROL14rqzxXffzq4zToIOJlBwQDKzvdoIAP1hrYMbtxvqRZVdbo9xD+nU
kaQ6An1LNhSmKFv7zw4ZOLwioGD1kU8bfvWEeZeWMR3Ji4rqiEPHOYPSR7WmWeUWm0Cewyy2BoAu
gHQSbAZQnLu1/4kkZ9Cu04GiMfFUfAOu5b8FcF8oxID+R5VS0FNCy0lNc66tg40g0G2DpVHJYDUX
1WZyFyiFNMFKlotfne0HVuS30W1voOwxj+AgR0hMU/QfRT6PWVzkMgh7ED0sVxg6sKDBhgC1m3AL
nDeGoACw0xIq+DhPNBKQkIYUYeEBX27yXRoC1sLf8DxkLoMTc+tQ3tHC1I/1rFFcokSNr3VC7Ylk
Axgxj2f7Ozf9+qBFMP7e8rgz5bqyJSqlEzEsm5oZ4FK2goIBLFFDYhsMjGzFIKjuKzrGcqlg0Axp
3wz/juZaq5AkDzExEaQrMgmap7qfIGgZuogdgAVC0dKEFD5QM4IQpkKPcY5YvVnVRUcn6ECdwwPo
7zwz932cnicE3EN1CAAzh3jp1lZxwIvmjm/+d7rJP8Lhtphuqv1aSTCzNLlC1w46pZM/Q7C+BB16
qrlFSct0BFZq3r4wGV9xzZfLnF9c2/cVmLO9RLbrrleQ+djtHoPoBczTaSOITBfkwMIkAVbW/Un7
8N5P5KQaeFjd1g9A/0J5SDCDiu8smG4/HjsuNsLrMv2GkB56CQXlxQLmPY1WDwp0ggwstHcxzKXH
dn7Vvrv3tP9Ee3vNch/tc49XQgiW7i3kR1B8QuwMYz4bvIaW7uAjcyXx9DA4+pCg4wCFpzHxQGS3
4Cw12MkJqT5TIAYlSDG7n31yF6JsliAZH0xbQ6/DJ8iUVQ2Uqx1eoPB4gI/5q+fu0HE/VSDUMNOu
2XTEStNaRHY7U84/py79DHv5kOn+mAXDQx+sSYHf/hMo0bEmEhNFDXitdm+4UboKmoClzJyozOgq
DHVQUy+IUG2lukYtYpihsj0Tu86nCNJ20dnjlEGsnI0nL/JX4PtAL/N8z6buyM3wTBCuXKYhEkZR
j7Cq1DzD732Ar6owJY8waYsOWKt2wY7STaFxa9FS4NKh8fRE6/lsm5TujBv/KtiH44T/beL5Y040
FNAthCI6qkFGNxc0BO8Rnq2byL8oBsmhIEwbxamHEpSt4fvtOEL7Mu3wLF98ig+p6TKVFJRL1Rgo
ghqoxo0gL7cNFSPyXxRz5X7qhu8WxwPyC7FfHf7dzemThBC7MWDr/Cb3ntsZEp/2D4cFLdvUPdYs
oeAK3ni7/khCzxl+QYy88EU16MUKniZ32MB4mDGSIvpSHbs0/LfaFXbFMzksGOnKVQem8sFNFxa+
xlC1NTQE3z25hw1S1VFmtNiY/epSME/IitunAgpoTE1ntni0xDigCcCE0dFvTxJghaN6+4+j81iO
3Fii6BchAq5gtu0t2Wx6bhDkDAceBVso4Ot1oM3TU4w04nQDVZk3z70J2PIOdiz3jWE89x2+icU3
tSZquNkxOQfV69UlSqETbWkMay8d34csu6VFgK5rQTLZrTo0o9inEsEi8BcIN946cJuLpKPZisQ8
X3jlwcQHFMDvWSixWa7yX+pr4AiQ7+6TlVdUIDYUjJ4ES9XFfdbFKQr8W+ULsiX7c8t9w4i/fiyM
pKEYnZ+LoHwKHHF2FQxP5NkCnnw88a29JT1Dd2siDq+ETscBMKX9ZzyIaeX7i89M1PflgaBGfOkt
+qN46PZebgzMO1mVYNRDByifv8gqlrvI7c79wAtYKF+vEGW3lKnJqrScfdTrZ495w5GT4kUL97HI
ycSYkmqVG+rf8rGAmqPpcr1vaaBZZKp2TKofULGeXTO526P68AlskAx+5CQ/26G5ukFxwj2zDkEN
Noaa/zGzOOaO+zTW/bBNivw0DqO5TyuFrRFFamIE1ln5V9Xbv72R8YNjm0yK+GANzi13wx/iMzaM
XCGU0k9ntt4Gd7y0aOSbulZXojw+HAGxLLJdX3R/EgjO5WON0vioi8BYw3Il0M79p3LKu890bQWM
v2LwDvIW0Lp25b9CMK6wx/jVXERQK1EPglBtz9Nnb6DGiqqdn6o/toooyow43jYlIrQKEKuwghyz
3jsOelpmLQ/TInBQf7wMVfqYZt3GpNHeOnU9ruY5vg66Sre2Oz/ECKldh4cybj8rDIHsBn5P1fyU
i6zkJlhUARji3D4YaXZnYWW2EGbbQSeHpPTPlMpLnojJruIx/DtkxpmtZVeQsXaLxHTEHMBsF6f3
T1hENKmT7n7ZpFkfrCwujmGiy42pQmfrOlxgFL6vYL1rt87OMtCvwTI5kNnZDuU5sbtvP8n+NYm9
dRt7u/xAIUptIYwDuO68cm1JhSseisJfl7ztugmvBvMyMYEoWkX1aYLu1GPyXCrvWjfethXxs7TK
l0gD4gXp0bXGXdUwTcmXsjULb6R479JM4PEu8oPG7aSkQs3F4LCyveYzyzNwm+xi8yt+TevMufEW
SBsl0G1X+JNOk7R+3YgXSdS7LjcvopIbJROIof6INEc1F9OnN913WrBeRIl4VU71vuVPKCbEc5ua
nR20R35IDx+GPAyOukxh+FQ3YJthyFKevv3HEOxecw3grH4tWsatXe+5CLdi40seS3oiurXqkiR+
uWXXCL6bSrvrLkYC88LoHXvXRuOoZM0m/Uwf4aPhfejbEx6kdBfMVU5P25xqM0HRLYQNMhNi1rHO
UydvEb1TYqQf+C8uoEIM3nRw8wjR3CDY7tqKQXUZ44nw1TEL9dbIx1uc61taCxij/pSF3gUuEa0k
jv/VJSMAvvFXewr/xMLezQ11Ag4IWYtrWhcc37goaxfyBymxwk8wBfLJa523YSI43A2fs4CyvuTr
X96/sXT2Lm8Ou8NPZSPPJNKsRWFcE6Pes6XxHI0dlr++Qcb0imLL71OuSgVEaifiMbX40wo5lhu8
P+2hz7MPspH0SiTMyuLOHbedlnuL4IqdI1x8Uap5ppk9kMfNaeVXSKdw89H4VETl3lLDgY2ywIED
UeTVA46az2IIjlo2z+HETTw46Mvh8NF54T/DEnqLafVeuNExENXVCjglohBJ1JiSJ4oyQqy9LesI
nmnSN65ryA0bWLPntmFKIvFaLoT/cmLU8b4jVs1v8u3y91HtEfpYRl9J4slDzAPnecEZf9aeI+ii
rZrJiHzNRqpPPqmABLA2aR+lNI+DEzy7bMxAtdhPqbtxgulWiOFR1Jw5qGhj1j/R+nyEffnTpeYt
dbtr0+Jc9ct8rft2J8fpnvGYGTwtYbD0VXyblFx/dZ4cOgMnkpuXBAd5mT4BJ/4qMArMaPt6tJez
psm+LFu/1siVmwa7BHgxlZL040dDRy81xUpdeOFa5lW6I85yg3xcfFaQWY6Yfn2zDNd+mvzKJLjw
vF8GNJCHuHKD8+Ta2Zce0EF9de9bdYsSlnR5Zv3WFPWbzoxoWyV4nFVytamey3A6o7+ildWX3Ktx
QQb5BVZjm/XYU3pkzSTDYg+7YARUVoE/8faWxt4sy32JIbccMkTsamOMNY2ZCtGENDVAuU8qOG6+
qWIod9qNL6bIeUNIzOrSJ0ldhAks2YfKxTut/VPtNtPa6Lt9rsetmwJL0dI9DKa3rz0isGL1z6QC
o/kck5VhFFBfOdYL/emWdbl1Gr/b9iQa4Lvx/4DkXcsi+Ckif5+E88Fqcza1NzubOdmKvoezWAOj
95t+obxnepoyMb9m0U67xGImXzo3hx4kCqzPuTdPqjN2pdHf58zZECxNVWK6xyqynjKPA6mIsr8p
2bZxaTyF5UyPIpNHRrAH1Q8nuxafPt/tunPE2vXjnZF62+WfrmOmvJJsYRAyMMSMQW+0GfsSxmLa
emW+HVUZr4zY3yb4GMey3aDhQCZSIRZKXwco/cEtT3OpXhu3zRAAo9uErFX1H0FcfEVTf6OIzxbq
YS8Yd0BSITHO0SXJxt+gE4eRw52g7IsJTgT+2lenTAch7J7Ym4Z5b7hMAfwfp7nZeUGJfubjka+q
e2fF7ya4FZbhVkBC8yz66zZJ98ubN7fGzpA83NiHN1mc70MLebPv6j1ej6cobNZCp2uA963TByDR
wRPC9tecGs8+HZqi1+Un2bpThOkdoUGqfAfRt3VaQgnMtzmx1ylDTOQLcy8zA7C7OoxL3Rty7jp9
AXYT3rFirH0N2SiU425Fml+nooaJaCAKkabtnL+R80cWNZs8aPYT+RBzg7tpFlikal5P/CN/Q57D
ggq4HKwCxhHlmdU0YKu/edK+M0A01nTsgJ01HRaInEoWcio0bqFuzkpW61HQoEh/fisNfF+V+xBQ
mbMmZo9//lmb8S6yG77nOfyNDOMls4EmQJDcCpnP0899LveO0BtU6Y1R2NvRMvetH2wbM9uQFrXW
A1QrFfgmVumBDI9LZ5vrJo4uRiYf2rrbxxHKbCpPVNgPjVMC64Sn5aGFxEGEV0/s7jjVbb930g7/
lN52vT0x9Y/3qhtfp0wdIP0byK9hrafijCd4YQnwOo9Aos5WJ+mhFfVLiKd7mr0Tt/cmJLB4hQMJ
g0Jy1LaLWTWoGAnzxgt9b8hZjPmORC85BZKtD0heIz+O/pCuRo6GlFu9qZEfhey89VjgOc4MtufV
e6EDc6WderPcOHpwNkXXPRPwvA8i+0XM2QsqULZzLAf9mcgUtKj0NAlzA2Ae4p+rHsJCkS3Q2e+L
+TXS/guZSQeijfbtzFwz5YzkArO2kF4EHji0CovBqh+tNapNtgpHTZTZ9Gip6Jy240vUx1fEg3Ft
Jvkn0UufHXNw36uJ4/feZN5pDH7KWvNoE2s/Dkc2JZx9BolsP7swz7vk8fDIvfReF+FD1nrbMal2
oeV/IFFfZtM+IaP+mGV+GEU7LzTtfqaQjVrnN8giVMyhe0wTVoRBn3ZD0G3BEJp1W2IoRxtmvyc4
Inz6cng2HY/kqLCNIYNWGJkje6lGCmKk5wdtZzWvIqUsktwrFcXCHfXrsSovUagA4UP0hAEFz91k
VJnrWmdHuy9QH12YW9N/SOd6WzUCNpL32eb1tGl4LK+Apn5pOWFXFFTDOtS3RTDwQ+zg5XxnUckm
SJ6WjwJn7QiYYDzaKt7hChkARvAbiP5LRkTeYS4QJue87cu/nZDHtGGnYuPtfMejFJ5XgaVeooCx
h1MzyLCwW7v9oUPTIXQB4i3e4hl647DzM+tl6vE42f0xaMxzKD0MaY63Me3ogB7OVosGb2GXeD01
INfhFO0CY4aP8i4TPXsvr8zBczKVxgszhgO5FQOY1vjpOdFrE8o9vgdiHbK9narvJeBcU2IYebwv
c7myUu9HshrdLf8s1YTIBN6TIDkFHHU8mDdR3pDnGRT3LZBKf2BsjKbJ4cWvL/l85fIv8feU9sbK
wNUoAEyWDz6a5lvtBqzjguesF4HSHPXGz8t/td9udTcDABbexjbeUsj5S6rKP4o9QCcd+lujw/La
v08oqaWrslMsnJyS1TvQPsVrZ35y+VCI4Wy3HZm/Z1b5YnRFEsxcIHsZrq3OMFdtlr82E4Z2402C
EaH7+ACGiD/AhXdo5l1e6+/ST+jiwUtWsWA7TZL518ThkazkqXeaM5a/VePGTy5/KB74U9WCcCm2
vSz3Xc5TDB/42/NxCZQrF1hFte5HO/BaVWa9JbT6PHM08Vk/mkWCuFt8Uxy/kTcZwsba3yYFUVts
DbwrdWzgCjbPXL/7hFe5DmEu67JfW86ITA6HxZflSusUpS4s/XBL2mzXzWIbGO52edscsyc/hlR+
r3oM4+rLbHFPLf9i1hsjTe5fPpifSPiXmRfeCLtH0j2Y+tnbmAyJWLTUh/UWv8XaVsHZgFOJR5tF
58Upnb95EJYe63O5+6rEO7SVeTcL+ezb7iplDr+EX5gFCkxjE++lNmnDZoC2zXg0dPama3VsFmA9
AfkFFThh4e7Zbjpx4qONLZ77IoBV8/6/QpcTtNB1s/YR1sqSa9M2T5qedd2OablKzfpbF825KB3i
jxi6rhy+NxlUP3nl/ysDjMkZAyDgZm+looRhMrQuvM9sRnLn1FqcHXjnfSUn4GEPKk/jjeBedZ5N
OV3booNGCUqWozRm9WZ4450iptvgR9qx5CJbOQytmZLO3b4DhsH2Oh3s2eg3sq9pp8lhnJRFX2+Y
kJozCAlTSEQqzz1acfi9ANsi0/WhqHW1RyV6a7PuE4JtDxlMAWSugiFemylNTjnj1sFV4pQAZyVz
j3UVTkt4CGRZB1aVps21Y/fpunGIKxk1+SjF8OhS0Iyjeu7TDlFHU27M4ctUNa85q31gIg+YEP84
0bgrhdgxwybAyaI/HZKfMpl3bUGJWZgXhbdxHZksiFfpeBUQsIFt3EtMT2tduS+ag3+imW8KSffG
kAcjUcXzLQ+BidJcWmKVTXSqodG0f/j9ibPh4KBgx0LBhvJjiEtI0z+sMgob/CV3Ykm/NQYrChvn
gQG6sUoVwURT8lc56M5W+qOK6n3ye8Ic7O6QWu0TW5dAs/0Xy0kE7G58gFqmLKzQYWy7uMipA7Ju
50cBcTjP3rPtstYTj8nKrAMwip66EPsX/C4PIEZT3rK+OGdB/Z5LQxwrY/hoSpzt/Uirg9HhYnFO
YGjKLi01TDAPe23IndEHL7oY7k3GVsnB/qj8+DXCXsYAzyOOJ8dO26jsN/P0l83TGIrk11DedulT
uL5RA5INvfqj7GaKPpzWtn9DHk6xQfRgSlRkCMZ51fmrzg3oZwf7p8S3wB7U8+ikEO7coQ7sUZUM
F8jCfRl4n51X4JOUQK2Di03fpqXJav7KDz3Wh6auyDkaMlKJ7OXkn59RStUG0fDdDKdu53fMzlu9
U41tXeWMY9hpMed5MQtFkEYYj3TVZVDZcIxkEa6Wk6mu4JKd7sXzkGXyuPJXAs/2Btox4j8ZPdJ7
QJfmlFoGZRdRxCBAprlBQcm2s29cI27eKbY23pzU20zMMGd8LL3XuSA0Oju7BrSamYOHueGcnZsB
QG3yRmyipvtJh4DwZKR/zaI44z0/x1n6ZWr2XaT5xWI9MFdjc0gDF7QyfncHqNvQYHFMmduP2KD3
2MRCxlz+ByuRj04xQ8ukmgZ/eqw6NG4MJyxOeHF1SU6a8cfkBWNMe3CUehWcKJqjPtYOBj1r3pYy
3Q6t2YCj10ffLk/1iO89IV8IRXJvB+bN7+UzxPZb7aLJ4065RnH/G6T5adLIqvwTr07hXGyyXirq
GPqgmPyWkClOpM8uesDkz8i35PcoIgaypEAyDf3N3Dvueoz7zaIyiim4Ra1JTd/Ldgsa9tdrFSVr
BYQK93zz5+ol6/tvMQsFqIOTYFllJuXwS8+5J1Fi22fWYSlDej/64WnZJkKctWGsbT0S07g8V6EI
v7OA+6mMn0v0DDssjoWXH0MZnUYbrx1pa5DGJ2vwjnnhPEwNTl/s7ySfMKWYnJg84mKdDfVLO49E
cPkXQsvitZcHA5Xk2K0Nv7yVSQPjm/Uv+JcRQcdqH9eZASzbwxbBOtLeZ3+W5s+r/XuP5JIU+sUb
+f05nyAEfv0MRNIDymS4T6dMSg8v+InsIEic0HuJayaSs3MV7niuJvdR1/6TZbN/JRhexjj8iDqt
aMbaS9pQOi0fr72wLIp6OwlYR+nUx+WnJ68iXqU2AVdLMBS6oTM0m44pmk3Rm0B1WXyjUs/PfVI/
WAPJckQ1RfQjOkh3zJrK7TyGRyq9J5nKTzMMrrEFY2i05v/FJREQ67RvHqugOSz90USV7jL7FlH9
YtbApYKFZJEzHUj+Oo2+vLgNQifVeBfaF9756sF2EOzaek72Zgs73lm8zRFpblvXHWqmOk2+sdq2
egxgow9tqgjtEX2/Bc20Hwklj/fSzJKLjjL/bpOoBJtrzW9ZS4WMYcw8Ko2nexdYRvyHBAKMdVIE
+abRY/Ce4DzhYYmH6qHSHDZ6qo9ikKQpqckkqilcuh3Jvtx5rWrrw+OEX3lKPAyOTbLaQlTa+jeR
ID01l8IiAxhmC4FIbTKTkcJbz/Tb5gQzY/0bBhMycvfX66NTFBr+FfM+EzGAmU1Ggn8z6OGZiNul
0HO+2Y70PJaEh8km4aAqJvdUpH36rwlH2A9KhvUyTvNMMwJlZzYyj3QPrBn3xoOG+mBqk/wA4Kqz
Q2bqqqL5n93y3IRkEKVdvDcmErUGmuzlV+Ku/+APzEC8CE5FHv1B7PgIR/cgUVqJu6uNlRwpjMoo
voYmmQey+MzGFKNcUEcrm5wlNdTfoe+e045nGF8IUGoyvTW6V7vJmL56XRxIwjszlHj0YdkTN/hV
Qf1ZyPGRxL7fReoWoXrDL0+lWBNToLpX+I74QHVH0dkzD0108o4p/w1wkGQ7t4RVzgk8G7s/ERed
0zFyiUX3B0Mkk0Hkusp6xod/HFvvAZsQZFq7w3R/gRAa/r/SySV6SdLoOkryWdt01JfQrQ/+SFYd
9MxTHOqLiSab18OXOehvjqpg53XpDejgEkFCJc5iDpg2spmuDAarNRzSj62yu+h9AI7J7sji8bdg
BU+RYQ57hNTPcXbO5JBgYsQBtOmcMd2QZ7TtZy56HI1fosyuPVjFWjkpg74hvEHSP8WZYGI/5hUZ
ierkJRNUAkkDm8xQnzrC1JYF4d9KRyOz/WZBwCnaQr99Lvqw4l0oLJBAGuva7wgT7Bs8tBzbKw8G
fevKtAQOqVE8vGa4U5hZeyPon1xBJRBZ5FQSecA36hDqoVxxm5TJQICKF9D0VBfFuzZikgTnODxm
ftFepMS440z2Yk/vJ8Qv619Ud1/dbAdPY1ZecbkGJ29aGjrY33XXdCnJV5IRJiPlVTiPmvJm7Gg/
/WPbuoRq1OVzmbc/CmwNovUBUvGKtF/gcgWpc2fmhwmo9Caey/pojPnwxzZnc+/NcbAfKtP6O8Rt
Ga6SCKLTtDVSRtAyaihAYmUTlrfUK819WMkPKUm3Q/Cl6s3J7WHn+rQqnbxccRuRzxPFG5ULa+/n
9ptF9/tmTjyGBhaUxLNeBqv/LRF1OfOq+EF2GEBkZbw6yjH/+exg/ONAEkCaEHZPXhorJlsq04Nv
agqgwLsnmuNyHFwiPBJrOipCiFb8Gk4uoyP7J4+enDIj2EfnLzazMErGatwIRl3JpJjZTA7ysMF3
NczlcEnRaF4GL9C7oPKCi1lgfI6dqaH8FafZLeiehp5Y0YDp7TVvgqdGWcQ6ZFDctiwwLYs0Ipqy
siJgquaa5hTK8+CSlDfL6IGXJWf4PD1XE7V63Oq/yDzMTkYZPuMPZzbVhtgecpZu/RKH/9ar9obh
8VYDP5DvVMBDKJKkTM2oI+zT16iJSQnpqTW63i23IbHkhB2hIJAHPO77tPLpKMPn1ARG73wVX6WS
X0Xn/HOCgJjWoQa1N+1uVfp18+xkw6cG0vDc+DBYc8npQUFPV37O1WyvRpk+jhLLvRoxl+OZLXe9
G5On5XXMMnKvXY9a2zVpYfwb0uqgyWJxRBW+jbFwQairF4cltOuwpLXHflSD8yf5lTG8c+5G2/kI
feijxK4/wVPcbaz1Xy8nvy2l/sgnpnN6qvLPaZhebXu4+T4xUl6b1x9tmclL48BryzBmxFYxx8yb
sw0qf0RJu9l9kO2j2jmrRHYRZzk+jWaAy7EqkUOxAm0IeyrIwJ2bk1n1AN5Gcxn8TDBlEt+arupB
sKzOCMCtjbjY1+BsKyyc//qh+bVUtyfdoybarLjZRUr7Z5Ejq//OHA30IiOtJylj3EsrwVQuHrLn
uOgeu9a+6YJLRAyoGlgc5Tr0qi8noc11+/4paXpi3KrfPjZ/gTeDLQoOuXDC+Fu285NRZNe6IDVk
+T9lWlELUs6RJPRE3QMT7DvYJTioPbFkGNgdbwZ71eCASFej3vgKyx5xkbVJa79gqxFJN83ZSVKx
CfBZNdl06GNoLhIW8aJEPcXfQcZyb+rWL0ErwnsatukRjSlZNNli7YeB9R0Gs/HUQbCd/ClI/A0J
lXO/bjQnFf00yB0pM+3GhAQ/lwZGnikJ03UAWXGuqoLpgHa9HoupYotFir+IPWfOxYnJxd3PY1w/
jU1WfBWtaTFxA+BkGmz6Zs7vN2G5Ci0DPzwTr+rDNLzilNlS/xK3hVu3R9H3aX7JSru7Rt28OCWs
6Mwe+U0bWvlt7GrVcPKHxMjavYmzLRqYpnmpd2od33xTalJA8Tjp+Zr1cAL2rvb9FJnn3AnSR8XO
oH3Ri/nep38j/jQFzE9hfwtl9H+EbpnnBHZcwQUMZtPhT7CBgIVn2rSnFv8T5MUdijAFLVZqJMmP
QJ73YjGC4lciWvABJYSeyRqVOKIK5KzxbXh8S2J7uNdlWj3gYX8VqsOunasC/qwy4p1KIjlv4eDH
d4n0VkHkr1URcr6QPeX907UZPCS6x9AI8xX8M4mYkmvyK4tVxjFCCnA6dldWog4khURmTOYNoohR
Asx6bVh/qwZ9zorpqn3Cmm49hAGEmDDf5WToGF3PNc9dpIpXM2sZ1SRiipiZjlBvuC8j4hTY/vBe
T6l5TDR2SDmzqBh3uBkeMhYIHElPUAdBODySrm0BJ1lRuMHcGJwIgtaEtrTmJVYTXrc+8X+HsbMX
HHpyfe49w/7ndQ3Hc5pLnG0jTV1PCHVup/rO3BVzQY35d5owfBkQUIy1MDDckwI5YjJCZAIh/CcY
R2rTwEpcAjuxs7VdMlPKWxIw3ZehDRhl/pKiiAeDiZ9As6q5mRy8AGcXBTCjWcfcOXZ+/5gzdJdS
1buqBA6px3k6KaJQV3yq4X2eI8BWzuUD5nb/a6x19DiEozyWaF/rKOq43p2h1id7nOOTiavuxx1j
lAKn0ofZLP21P7NsNEmD6D5lXnrF8TqfbPxgZ6eaUsLm+ilZ53aCSg1W+YFtl9hty/7b13Cam7Zq
7EMRRgMGBZ885cwwAMamPFqi0boPfIrogQ5d5LpnT98urMf8mvAUXTEMRrRYgXR3fglzqbClo5iH
5XQVjkc4kU/hfnJczORPLGoirD+ph4ZUXsf9UXNnHOXUhPeiUGrHhxERztR74hgME5BMJK30JATz
yHWEpYxI8HIs4E7zIvtWRjVhTSIUcK3HOtlOQpkMoQwkgNCeB7gEkLRdAvv2IPyS+yFFkHxN6SVJ
xzSJ3AzcvP8JVEM7X5o+NY6efHRSVRnlWx0lRrCi1GJPwpTZ6jEYVBodhxIaCbIMvqkl0whLPKjs
sa/SQj8MTRoJUio9neAbdUOGTBWoaWoEC4EkFtS/nSI0TVSHDBvWbFgsiuF0pKHPAlQxlsQqr86Y
/msH23GBg5RpuLqI2UUoywk/XBtz6G2jJpz1w4y2cY/Adte2OZkgFXEqd0Pq63pvcmRu6rhDcI44
mmpVq7sQynsrA6O6V4GRv4QOsgwgRbWvtHK/zKZwVnWWZfuW5VEPgqjnbazQpCrBbNeJNXULD6X3
MRK191LOZNmpOSIrRjX+twR/jlfV0NWCSI7Z6fc9FyNhClaQbTKnabcioEON6qyJHn3B8jllJuSM
dKFLPG/jT2uYh2UFQpjhWcFZ34OOcaCxWRIHXiDqd9vxypeCxgezfYX1TFn4QLAGXLQRmlCK5Ma0
zVRt7QG3BQ4+j4gU1Z8GMHaywMzhD4k1wa803eqJMFvSPNi4d3VC3HxFM+Qrxl3OtvYDc61S2ay8
xmr2ThKZb5hSpj0f5pL/QYHflgAy64h09xW+UuSEzO84lMLfNgoJMkVPXQ1Gm1/7Fr/no6R7vUnP
U9M2Y0HKSpGgvnNi4d3s2hs/qEGKp9AiNR0Hs3qWEH7Mg328rokE49jhWSnSrQ9GuSczy/qKOXuu
cYU70ROyRUklvejLhSHaOIzxT6NLanpnouEn6LMU0XVwM3yVXe0uMLDCW+XZEqn31OaK1CSskXtn
BNJAbyLxgqKgPeap4T4n2qnOZmcWO5f50ltd5CnUezqUe5mi7LiG0V4MLHX5KqxwzY1443893wj/
DYMk2QT3VMiKQUkCPwbojfLZR+Xwg28tstVuFvk36IA6UQ5T2GPQ5cWmdwvnrz+Yxh0vA3HumTds
UhOp1EPp8A9BXOOUFqJseB6xxLkzrY0YKDZ2ENf2hhA9AOamcQ6JBt5sTHJS3AaLpo2gsLNx926S
2SKvwKzVfvTj4k/KpbQTLYd9Ss7V2vMlcWU+xgcDIylBo1VrhJvOZrKFfcXZNAEUWZTkzFBsF2Fj
GcF4Wg7EuoyixcuXdB9OOMib2fnJcAi8erpNLOw85Aoy4xBkJOoRSs8Y0VLkJsxjhI3TG2W3J0Zt
3Mo0Th+jtLV/ieDASJql7j0w5/iJaIAGS2Zd7MXoGyjHg+4P7IYkvI7NuwFUR68Mdid4c//jOH1e
7hqaYhe6cfBPcIjVZfY7VN/aIxU9a5jCNVN/6kVK6+YwjEuF+zPlY38klYtyXDBsZOWMOLhuz3y4
JlA1z+Zib4zLJlaGmLdiwve25mJf/Io6fG5k+JXB5C7MifmcoakQhVHNzBiUFpu0M7yHJsPIz5dM
0Msw2xsni3w4WfXrDmFxUoZlXuBxzY9s8omCpAWl7qsyuoJVipl75xVGs7FFGW7SeJn3j7H3OkXe
8OKO86tTmvm1NcaeKZdfbDuRBShFhI9ukjboXsIsYN4TyCHZkBI4PlbawLpjnZdaBVl0/OjZSgXt
B8Jg0Y1kLUF17BGYjCUAB3uWNu9V+uaYwbYl+T6satLAIyL+3D+NbOm4Asi9MgqopJcJd5a8uUaG
IOkAuWc8a1xcsTR33jxg3/cH2tlqg/6ItSd2mw3P1Q5UktFf6PCfQjN2u+HDZrjPo0o+Y5d/Z7H+
Gtj2MInRWonZXBlUCazkgtjCsqlMdi47xG8NnrlRSXtL4vQimDyBR3PHPOMfITbNWvO+rW3fP4R5
c/KN7qlvIz4uMkgmg26w3eVd81OH8c1hyjQ5HV6yYF308k/q4Laqk6/IDVi6oOZNgj+Do4rmKWKN
gUcYCh7NTUdvWkpypAttP08do/FIW1jU4mcmbYc5DytuRnZRNPoo2RsxWAnA+7w1WVwR81AW4ozP
d6fi9Gzq6TwXXAEEreNDvLXBVaesTlA/FfnWs05ultVA4bQXc3gfyndalHORhpssZQZa+qfZASrM
SqR4QvpAdhGCm2FaUOLxxdATjYZs7N2UdThZSG1dza1oj60I3EeagoIg5HgI1pN06oueWQySM21T
FJEwsUOcBI9z1SDMxKVb7GLbsHadZc4btCjC2jrf+iuEK2+ZRVVryqUsxTi6UjE5GH3VZ+eiK9jr
QH4rNmDyLIi/wifdps10I7ouOwQi6LD3ZNG99syGriz9j6Xz2o4b17boF3EMkmB8rZxVUin6hUOW
bUYwEyTx9Wey733qc9pWqwIIbOy91lxIm/IajIUYZqSiPNmruqu7T+mS2NBT7R5t2c/XYqz6b8+h
XVyIXD9rz6igTrsOIQAmrZXZMJtb7Mr6oghXep5AV6Fq6+nU9CUCbeFV+RvSd0BantZviVMN6K6m
5ilWXrbHWBftDMNoDj0QjFVRQiRsFwJE7QobOWyZ/U1l0e/ou87roCN+Luthukdi5AgTOE81ygcH
Uuzgr5ip/TJ9xSYLsDvfGZ1G6aGizjzlhH1sAb2JHbFUS3aAqI5BPfQYIltrDx7WoGmHGylxYOkl
YN/PXgBcyPOle2rjMjaxkoMrz1w/PCRFIXeloOk9jGH94o7exNORxe4vyAbkhdiycH7RZ7c24Mhi
BrIg7rTj/K1HVx0AlQRr+t+YPaSH3iYsR87tvtqMMCihnvgeTZUJSyBaVWSYfrLrspjBZMUkbu+C
X11RVkEqccp+ZfjDl7LpOxk43rZBWuH8BmdCic/KgtNpWGtmv8lukBkgSYmvMyvpgRbGMMKcwNNW
RW1+DEQLI6PwYgqbNJ00ovUJM0Mfa70Vpt8dMUr7V2KqvM9skMV3yfrfyZ4paIqg+30MaG7xjvVn
BPEbD3Q1ArVO53qrtPG7aoucnaP7saANbDJ82rDfbdRQRXeXZWBt6xZBbFiRIV4bzJTFYP2mS9it
UQl3Wy18eQwKD4FKW3ubALHrDRhudnAmk1gRMzWxO8vyA8uVeO7rkd4ou+yxLwSYaIPplQyT6Gxy
LH4PmdmsixnJAspkIOlB5tZogYEEx2huVp3bmefIodQz0gL51FzXz5Uq7Pe257iwI+R2IjX/mHVd
vrhw14iGKXwiPVSyrjzHpNVuqlemCN3RZFBMfACXT+Xm1c42HYN7A2AlP64RQIbusBvmUW1MbHYX
gY9xEw+YDBUnyRmvP3K8HmulZYFqaRJnvLKaC6YzOZEWWJDGUycS+QMxT95HJZq1PcUehYsb7fNk
mF50mgNCGeNkM1UlUkqBfkoGdbmeHCozkbTlNqp8TLNmaz6qqc6w5w+NOuOwRGhWYg2Hmaf2Q0dY
UD84YqtiZrb2YM38AfN1PXv6bue58Sfsim4/pk1/6ciF2TGjNG9RVqDf5nZwBnCAQsdlehAO4XDj
Pue82giAt0nSomgs+DJaS8W/DFmW71MfqxsgR+ulqjkVfCGw09rYJ279rJwNflvjpYyaYOOIBNVe
CCIPjwmuD7elvKmN+Sjo5W6sRk+nuUgrUK7Ic1Tcf+Zh37gQfZm8pAGCQ77JyNlaea6w1BmqWhGg
nt/svpfXIurKZZes9m2dLioUq12HEcE5Mhip87A1VS+Cr/U6zsnwtzVd1joycPnumbR/e9UDiEF2
scZJYoPY1G0Lt8q035hwi108iG9BEXfqAfuesfnjDDKAExgl5EMQaMW2NGrMSC5OnDQNKB3koWoi
rinofSkrcUlsI9Xu6ChhKH6N+2nnxfY5D+bv2eNtiYBCtnR+smB4d/igompYO4BqIAluNbNtgr32
TSTh/rj75X+HQcrD6B1S71fV+uSq1l80XmjxIjeZG/MNvcdGRuG6q65TpbY14AFk/H6egsVpcJUp
On7z1dASekG4wWxDE0acJ/pDYAJWM0efF9CnLyYeDPW0/FPMaIJTdNKZLYY9oFKUqUKezDh9U01x
LWIEV7ZtfsXEBA2Rc0k5YSrIQLqlR+qi7DXMbdFNmxzO7SoW7aVmyx5C9YDksRNhidKZ2PekeMz8
QJ4PJ8uheq26cFx1GM6bNEUd4NIgMNo7ejY9waYaXURB0RlGyZoGy5py+pYa9pdps+ej9fWyFisK
3lgqXTZOgsian7wRtOnIL5rMbWYVuwjE5cYwqwdjFUbW0BwGBxrRtRHD2k6vTR/sQSPS9QsfkRiQ
N+dHO4WR36GjARvedQTzVbj5liWUYmy1ZPrbgFC5CVGLx5H+SRXM/tBZT9CO6Rgg3hhybGJ6Y7lQ
tjToxL57H/Xdg9HEfPPDkBwO8pZZ49ZyondbMYnR+cFwzENjxicjDQ/NhI+iB+ZDQ/pBSI868k/X
Hz4LvmPJq40UUvs8BYS3rLuY2i9zTVhHIa4g/+zM844yAMHqTx/9ru2PSk8b8LjoqRZ9dPbPi+5I
li5oCgn2MIFHoknxbXvFKipcoL7t2Jy1SV9tAa8COsTWBAsMKsYqdHgTcYZ1Qm01Bs1lGaam/5iy
aZeLlwJuZ8oKD6zuGMzZdyBNWNrUrCMb4sdcfRtxu5qsz5wOpcmXS8rMxSNoAFwh4tmYZg97j2vE
555x76wkFFh2btRpIr0r1sZUigu/yedPe0OvwgY186jw79pEKaALHRFl++EWlPTWA/fgJdk1wE9O
twQSshuZdA6HxZZY78IBkURWdW/BUDw44rbVoLYNDh0dV7dQNWgsGhbH4rwP8huOKor1fM3kv8++
IsPazM1sgvDkKjHCG+vv45i+J+NAMoP4g1HxCNXjI6gzm33GZPX7GxMNUYUEnAd2DMTBL4bnRf+W
jAhUNRi6otplxrS3YoFGgPSZSSzIJGM9JsFXPja/qsZ4Fdbcb8fBe19WJI1HHJ781VlYTwIYLoz1
fehlJ3MI3GODGKot5sfgP7rkw4QisUrwLVtN/2EtCZwTXLcY5diTahYESyffiMUlJCAldjNemIOY
EMON9pDZjT5s+blmr8UqM5lIU3Fw+LuJxxhb/HxORzysJKtQoIXRM1RT4+x0Ngk9InzqoAgFTsaS
yjIitZ23Lo9vs0K9wymwKzOJ6Fbe6mV9NkZ04R5mbUqHPXYSE6YxTEht5h7DgfjvrkG+6nJfWRaC
rb2nQk+fRAAenEXQUwhADEbfLFKhYgF6oPzBtrmshiwb966CigTqs9DDtXF9tDQTk9EaxfumqhL0
l61kbCSH6tfQhvYz5fN8SGyvxF6YdhczVpLqjauZFXKriD2o4WH06KmTak17foGXwtnAAYPYXIw1
J6xjvSdEz5BHOhjztrBjoHnAzQkGRL5fecMbGJ4LNO+TrWNYou1+mIGRKHFCvkWJFvR03IqJpD9c
1DSEaTtyy2HBqyeZFh/Q08DMp125kxn7oEwM6ufmOZzx3EsgEBuBWWbtMTfe17F7bbulbk/QJvCJ
v8YDfgEiuqhb+nVaVT+JNZEfQQOQtafGcMdngzFZDXu/RxtoS++Z/GTudRCyiZBBZJ/E2Qnrz4MY
gxWBf48qJouKNADUGH8tA/182uRXzhUMi/al9YBuAwqxGVB4qCu5KRN+QO856JHgaY+JARfUwc2M
tYeznGid6YuJ/G/PJzYxAoFB8l3Vr4PldKxQLa6IqPk78PQLlzZdaCx2KQsFdrg1poaNQu2meERO
pDz6J8k7BAJjPcmMBd1+RfT8QQCdqhlx5gBEr2U/GHL/TODBPneSS2xGT3R2Xrho0joL7Goz5PE1
nrxd0HQfOuMTU3OPFGastg07RmWW2RZL8w8MkQvzio3mK2yJOqG/cyqmjt6nfbYopaEPfYqcskOa
5zEkhI/0MHphWInIgUBpW6ZXb1QfoTZJU+oFS4jAwEyiWjdoLWYD04MF9eJO8AfY1SaLIIKp6+J1
F4QPGxhym5GjGYZdvK3YNeB4hJzo9USKk0Vjeo4fy5sAyb8omsafWZhnruYsxQKiAaXtdOS2CA6g
Cva2Gp4jNV0kL79sCUxCLb2Jg/GR9sYLaJl040Qz3IaROtaI7ZV0AOMZ+DrDCn1+6dJfYc+LgTpz
ScZxX9JBCyNSJ1oEGSQUgZvPsNGuO+3giFevg08XtWTzUQqIVug9uTlzJqCDPNmVAjIXc+uo29e6
BtuqY+M1aBCUuSglVDwSx5Krn9Rj0m9a4ZYcPaJTPIi1kWyudEZBi84Iapso3TuG9UxE4FuycK84
7vZJjThYWs0aimXPJGq4CmTsnsmFqGnH3QTqSxjGpzPMSM97f19whCbcbVpFH8MWaKqbGBNHl99N
ejGSHS4j7Z30zT0dVIJHqzdGRwdnKH+CYDj73MOVFS6lHlsA93exdjs/R/fonFm1kqy/8i5Rc6xH
PTbXoB3trWpwuXe21dIZFPM2WLSGQRh/KmO+zWXAWEr/rW0uhJPW8tagGnSoD3NckaQe3olth2XS
Yu7i+Ki97Jtkhe7XgNr7HFfzV0u46p0Ou49r0rrZXn/PZOudHLKWvmQ6Rq926YBpCmOkmzG6HUDh
vKOIAsmxE2gAEercIejROib3aAbbPTCZCxyMLwbSIIbL1pAiUA2Dlzkmkktj5Nn6wWCtGsLHoCdz
I0+ggLdXV3rNjolLBcCdnyCU9VQ4GSgnh/BJ0fBg6nNhAaJuUKqtwgRXk3QYh5aYbYJgId5RvtE8
bmx0gSASl9ODaR6CGMA7yu7XkR5BIwcSuIZp3xRjsm3EN0Jm5xpBzZYLYbIiCZXRhleKnZOH/5Bc
+uvYESUjgflCf+It1iZ5RrrkHbl4QiBHfFa4B9pevLcgENK4G1CYyz9ROv5mQ0rubmK/eE34ThTs
C33og+fZYqdD4NgqEY8kskADWJsmFM8FZBZGGgenCcGVot6dERX2cWSsCkKN9iDgjWtpDxM+LDTX
FqYAVqdq0jvdjWHTTiU6CYYNNkh8YlhoEYfxXvOxixANfYZaa+26wS/086+B2z3L2ftYmr8xCY0S
SjzWbBiemcyvkuZ5k+pTymtzxfiqUmWuIIEQxmKmC3/Cus/Ogv4K+48yD2OabUip+pEDL6MvKvJs
D3aILnwJJ0HhpQkQwpdVehKRoBZP3ugpePhiZ3Pbm4EPQ6l8sWcXGIUBn6I3BwYcgJf4YuUD7ngJ
02piNF3xtLbJIZqcY92lXBuCeWv2Trml5/2cWs0zeuTgGKoR2EsDtgQICt9R+pPq6FcZur+aALV4
01zHurw7k7rEHgo/RxWHWFsPP7CHb5E6r5D0touO1A3q/kinkFtBcFNyfhlb0mwt4u3EbPxuo049
hyKIN6OR3+q8ffYLH+S+wa2J9JXMeM4Kc1ylzGDDvOD+SZrlXoP9d4zxlrtmfehsxlzpf39pJrHT
jbP2yNbNlSA9eCpFmjwg0BK6qzayCbLDNCww7oI5aR1PW6IcaB4NHQPSCfsTWcHD8O4naQcg0Qe7
Xr5bY/iBEGs7V9Fb1SAZZF9/94S8IwM4dUl8HLLpim79POvwxqTgW1Q8HINydlrOHwhbfpu0N3ZM
52809TZYu11mVRk0HER5QW5tcxC32nFPCbfaDm1tWlLE0BFnrLt2QgF1jVtpSraLu7Q2LGG9th31
VkM4aqg3Ze6GS971Hht+uZm9jPwzco5sN0Y/ZjKLibX/ionxny+o5UW0ZsWd/AIRPhS6u5F5XIUN
aIET4yy68AnIAZPZqtflTOKdT1KeTubEdFsH+S5MuEuHw5Ue3TXMk2Nga673CIDjYYY+5pAGFas/
dGUgLaQPx8nPCEt+JViXNlVbfjYT/CduAVJWsFDshmmeAFfLEQEG459ZkX+1CgtvXk8m2v3aBSvv
Sd88xHNPQILu3UPvLIn2ngX1hgApxFdFSUNB0bsvQmZNVWXsbPwXO8aRCIsoYW+VUZoATiLIdF60
9KWEOaN+YBacjmYDJra0uSo3fOwlsqGj9981NfMDBnCMrz7tHABuDHIORUY4Ds/IwOSNKXuMZaqV
7c734u6gcj/DCwWDbz1Gqfm7dSusY0NieHdO9/KzLHMf8QWquIFQcsQ0C6CpqohBzhy3W0956Oww
RwJSJcZl4nvhWKi1A3M+ioY1mmxUkyKnv+XC5fYsfyjWCSqXbR6ayS3pJovOX2+/NGlr7JMhhSnu
Tf7RVQDk5Ux9mKjAP41Rj2KoMouLCf/nwHYjtpEXonVSutqj7ZBbhKzuRZcGjBJHUCyNyyTCANRP
2qu/02UCgN1p227Df74mvjfAweja6ZmonHFDhgftiW5yMX0k1WfdN+x9ILeppQfj5GYzYcs9aRpL
VPPebWNwz34AaMgbpMfMUqu94THuBWCO4pDJ9C4pE32vep68wYhRhIau8dwL9iRaNy3ryeq3ISy1
rWyYjCmLHjpTiGRrC0Uwp2CjFiNoESsrPOxlTgPqpc2exkb9scEWsLoy7+DFRuRsOgiXD28hKDRQ
D1YGnbvtMBfqXDt2cJHGiPCiCMqnSZfLNu7Q1Eh0UAM5B7W64pqSfU5eF+zZa/r9nIV6OyDZhJ3P
pM/KOEv9Nir2sRn+dTmPFsduyWPpw+ZADz7DD0m+HWYTq7oVFzMSANCYZfE0VQwhpmibL+OuPuQC
7B4lHTOD7Q6C5FUG3U/PjQhNQPhPxDX8Va89eKH31Y/ZqR/zUypINqcpuhP00ULZQuVMujuqia07
otKFX0Hco4WlJrLTT9n2zqqMum0AojE37LszNH+03eJxxtGwGhdzYh0tJhmIeyxjPCOA/UzTPedg
c5DvpmS1D18CrfBi6Nq0qXZOpvKp6YbhbR6GCQUyaTVGcqn8JeOmZtTFZ4FkdVPMuPoXQ0YFtxf1
/Qm++KZ1nY+pydajpR+pXUEcSPY2gRbNwLTWbV+hO/8dXLRRScMVtF+qEhlfvDm85GSFWrVxHbOl
jSgvwoqOXV39TrqxQTspT3Oa3aeMrmjrvcBqehoH66vT08ugPOz9XEpzgpX61BtXbmd8L8YUf04f
Nt2gRFRPuXae/NpFK5N/9TjzeiPYO11zs+nZNWBnyIpKLjPEJc5G7IJpvW6S5tn1xK1WFt51O//s
cgZHAKBgGF7oBb6acIH90fZXdpHstTuexhyGgKkrhotGe4xb8WKX9s7X+XX5/27KfdIGfZ+PMZ2k
+RoHBKegrv5dDN0u9sen0DSvXt2yDOqvZmGc9HJ6D6S6VGEXLvFHJpD1MtwzDaEn1uORHPQJndsJ
UQnDZvULp8iuLOQRic2t8cy9QG68C4Vk/CyfkHU/2bS3PERFaMXg51Rx9uyk3r1r9N36z/gy3gjv
bM9dNoRcdI0L5Sje4oY+3H8sj7RBRtQi43cK71W75H7w4DF7IoeQmRN6uqjpH/Gc+79ovjCLSvLi
OqLTCgawblHjfVmVdbTLGTyURbWywiEVvHrYcnhxELa19G4d4zkSR2I4bxnnnlVW/320A4JBxy6A
jcCMGgmiTFJqHDnOTMZ8DaSgh9smKLsprXvmrrTMrYJRbOyEzzYdNIJayRn3MzLDYcC6RomFFFOt
JyfkLgYlSkxqD4LL4YzugAZQP/6CZPIAlUmqtxexHS9CltoUO4v6A0r8ZkyJBgsL+akqf20Hal9A
FFnoWQHeW7f+PaKXg/kMMTfu10unOe8C+6JsE6o/WblLY6GNzXztOvO07yfQFJhgUzqbypm3JVTK
lroG8yaRGrRygZBDfT0xYvgKJwNOFU7kOt9ywOwyAfw6Qk4TiZNFZjtz9VNvED4yO2I10OQpGH2d
m9jatir5IE56PYM54EzgSBi49VlLqvjbUOsA0zazWcvN/06s5oiNuLfAkBWS1kwlXqUFnlbO5WGx
Q8jJQ7qfLLknTQqnYSQZSCrKB6ooLgLGUm2a5Zcts7vLqBgDJtMrF2FhmzMmi3x5rRK8Qbo/Kfg2
VNUaaG4BUUM4mIyi+tJim9FT+uNW8rz0SPRsXzGLPP83SAaXuxWd/2SG5HHH2FJC1aZ7RNc7HXF2
NnQ1W1tvzAitd59y86c15NYgDgDGrCMLc4JjR4+wmLdurZ9aqeBwFhM0xEWkrG+ViDeoCn9ptC+i
wKsuMQwoCoVCvpeqOC2vK4kS8D/vNK+vHCGboMjfIsT68QS5ywmo4kD58+8zl9rAdO65XAJ/6fQH
4T6Q/S1X5S22A+68gCOM7GhWy2113nKibRsHOysNq/+4NFa+6U2fSp3sXAQ+kXnJrR76jhHnBHa0
mwwrRCNCcnKZ/WZJurF1hDAyOMS5f3C5KsVIwcl3XfTo3nOgzFOTB8+1a+0wFKF2tQW2CKd/rm2i
6zPr3BEgqvvkWEQ2MzeyDAEvj09oWmBFFMHakdwSk3D+yLKJNq8bnH0UYKu5dt5LfD+rWWKbFPPa
wr69rFD8BuuB1z+CLDQrnDas7GjU2yJ+rzjolO1ubR5bLroIguV74WAnzVHDWG0BMT7Ye1bgHII+
AQPotIgSML4klF9mLY5Aoe4JINixC74UaiDut68ERC2R92zJhMhP3gcI4ydP1n+g4GEsZrkvj4q0
PZzrJGRH+GxIYVKy0k9muuxjgd7J1pB/cLUZ/F18YFmKDramMe9NJEvC7cypHoSzaXrafuSX0JqR
4Z/W7Jiyp39LEiXp4nlr/PhHaYL6ZbYfrawahG3t0psNxPPgdC9WK84tnkPaJmjb25wJvr6Ebe3s
UhZF21evtMx2TkilpCvMHQ5yIYBo67FPPwIHN5av3BOKKTDcKCm4aNTcIsa3yOGuSr3osPUAY+nb
I5O4nTmWH4ggAHhlhCCPUfY9+SnLqSfnjIEkmztK/aZIHzASDpJoV+BiwVuUNBeLMJHclx6U+P7b
HxRmZqjuW2HFvMup/NuFs0v+zphsSpHjDseYvhvD8bkp6bBQHi1HLE9x8w1972LL+S03vXvg0ral
H1zAPOczd63qLeyjy6jl1+Ca02rxAE9xQkqI8xTSoOoD66XrPDLlQ+9Y9+VCZZrIbUdOZqg7IJuX
qu3+VDRGDU7PFWHVj2oJnjSCm8z8faU5SevCfnab/imsk8+JHuzBQzZ/p0PhovGFrhkKLOQ+bc+J
HU82DBzkfDNGjVYj8gXdZJRgZfUd+9m+aBg0Qr9FDI5/ko5wVVrHsAGmHpThW49oe+X5SzZSZ9bP
dpBGt9jAI8mtf7qqmgtUL92NjYBoRPbCiispK/1oQxGxZmB9qJwYJQqSDkULAxhGOjkHfykDx7aM
UVv6zNhIY7rQG7f3xZgkL8x+NOV+4OZPoKpcusmAl0pfzJ9cbEnsSPp4fNijTRtWSWgndZ1B74DD
y8zVGEkSdLur2eqvxkOxOk25gDLAGUYk1ZFFAcSo/qTIt5l+2MZuGunBGkzYgjDfJ/78NTQ1Mthx
fGW+8Wb4SQz6BRqq4rpXjz7XxdhAB+TdChJTV0Zf/rYdf6NMQROie1JhyiQVj4XgWk0b55bWzbXu
SErwhltIc2VFGXiwB/WMArdaD1gY/HYsNy2SCkqSP3mHZ5UKDyXUSy/lyQD1j70o8R69Y/BRS3sW
LxpNwRnp1rzQppy3OoYQ3tJ/OQy8179O5TLWGrKQUTtqSvT+LqIr7pkZ9Gjp7nGrl78CIhE+PEnF
Qmse99ZHJRVGmi6hkVkQdYrxxvvTxPFLCWsA5ORvDxKY9Jj0ptMdgdFClJqu5IO+Y+99IXT0pYUQ
EEekDVpV8OR1lkUmwMC1HpjrE71J6z7MJBGl1aJuQ4PbjCrgyZqRbfAfQ5t/HLRxIKKTFh45203W
7awW2r9AVYNWgylXWNGf6A6BHq8NBbjBLYtroOLOynCXXHKOoFJBqxD90aFU6ez2B1sGoTb1ITby
y8h1nwv+JVgIIhWaKNlT38QDVJkREdZlbPKOaQu1Eh6h6eBGVvQSYWbibkG2j1edK1v7+7nOdoFC
kFeEItvYZA8mtXvqZZf8OJo8eXtuHjaJ02m7tEPoJ/dcXjYVM1YE9UH1wx7yzsQDcZEl9HlukfrM
ZaF2QIMji0qpPqXdDHSpBJDYFsfKDUOMDGWNZrY18vcFPMEcDMWkYl2YWQonBfMaXGJU0w5Qbgq9
VJE9Q/0PT3Er5vnLcasL29shJP8bJtfR19ldFekuG4YnnFMbP7HVCWx2A90VflBauNuMvPkNVBRj
RUsi4bhnXsKt3ubKQRVxsCbGve4037uYnlNWINBmvMIMpnNiXN0KHcY1na6jU+WvSZkxu/LUj0bk
c6AftXSMqycz6o923/6Ju/QRNFQlyGJ2BSL/nN8cOu1R+fKZge5xlqgJRpV3vwJy9KgdodKNjHaV
vcHR8NQ5SzRcSlcuuFRO9jkY1dUdUz5PbxcV4tOV3WNe+D8RWz3Ig00+Tk9ObBzAOZzB0u39Tp27
KT/Q7H3tY5R60JwK2GoLIXvsFtFoSsFcsU8vbboqe+N2jtcrWGsJnqMn/c6iKJf1kjvALE0NwIL6
i66qbevRoMvbN1JVNlbm/7OEi/RbX4wOr1WaM03L8hItBkEWuBmJGSEtQyYEY3Sc9sJkETgbhey8
Egt/p3Twu2LlRCHr/m2sflzSZwlcQua0wrg3cmENFodj7RNS1dxTXqHtoe/10epOE03Vsh1XPiBi
bYOlTQGrhiGM+GgYf5qmfkIn5W00BuS2G/dEPVASLa2tOou3XkANO458Ksa4B6/8sehkprm71U4v
143XbycHTVCCQ3wlJvvQEreRG/nB1LQym0XCoA/KxsHoLgyTuME3UQKcqxnndqnBjEM4l4ZFuTCz
N4EJDSzEJ8Fkfz3D/JaM88QYn5mk7a0FB1/gltrj4CC7oQZwAUSZAJZlh/BaxKpUnqhguifo2GSi
+VOwzQgixGG5EoMipygN/iHtoUafE5y1jb4oQQu2FQ1z7cK6T9yZMt2N2GRBiuSucUz8dvngxWfT
Q2GxeHvJsB0dSEZA4zMXaoGtKZaiz9keb8LFY7S8Jo+3qmt8+YkBP8m+s4qHFSItYEYyxLgpO3AI
dM+NqH3VhHLu7TiChRN3zKkkH1s8/WvwNLatu28HEuqw6EGiPqAr3iZm+BsP0QcbNzo6xWlZI4iq
AwAfsXoTvvXkt9NbzeTKnabPKufoKsOPAOMZrPhH0XKHHB1qWLvBMtVljX5JJlA289gj69HN8GMC
wf6SUoSnQtnxzprDb7/sfiqUf1yI2NLUkB+1U53J8OHDyHa4afHB+k8W7yy39X0GnZcZJj1Z9bO8
m4xpaNlpvOTltWiSY+XnHEU6vqdmO8GoH87LVzmj1ir1f+HgrF77Wku9D3kYQ9PHJtS9AA5kxmXs
cnMZlomI1Lr4qKMlGskwHZCr/QfE+k+AYhfaQORSyOkQD+65JY7JlunWdYz3WGT75YEYQwQ57Hqo
Ea5eqT+h/PIUDfY+nEL0LtZtXtYWq65ABRdQZ8iu+piW20VTBZwZJH8aqT4wiENZG2zaHo7qowEB
m0pEm9cA4/9YEehQil8A1c62cu7lcBx4dOQRPSdCFCJi23SNQX/dWI9p5KWmx2UROxbibHO+VYww
nH9Z/eiy9JzTAc24h+YgWYKoZkWh6OJ3RwJ8hmtTfCC2xcXIL+c1lJjg1C2NDouwPaAiw1/JyNy/
odtfl6jIctouKQ+N17PDMYN1ESxQSrPN5c+8zLZkSIsNr99Zhjw63bytm68c4fiIwMC33kfvo3N+
+H1WXe/mkdYwr5XHlm41xAeUMPRevAspBFsnIzwYLQQ/4YLU9jNoMnSnfZGulWuigVDr1JTw7R68
YC+6dYAm8LLUdCJdEgSJR/HiNW+HF4ojb+Dm1qs/cfWRg+HjHxUcH35QTxYiSHxxHkRd/2Uu//DS
C4RazK6h2ASLBmftWtNK82ZnLsYBHdGm3A1+9xdsvI3/sTxaGKCWBT4QBSji+Jostz7/WJbZXgBO
ThvyM917EtK6T38cnGM4yNisq+FYso8t/0XDwKTVet9xdAixv072MY19bkwJIiguttaDT2HCcZ6Q
hKXyq0+RyE/HrFrJDs0f8IlC0cTd/jmW06YdapJJ/2rGJYH0VzOoNW/8CpnxTjMb0v99YSwaUzr7
5UsZOLJYkkhuXzRVSeN9E9MZ8EHI47IJ8QMNtb8BDWz56uPsrbT1X/6t3dg3wTRgcPKDRrNmL74t
4tODy9j9WahTHiAbl/Pe4442wxoOBEGSSyt2Pi2fzLKYwvrDQkAGwHP5PTwNrF4JQhv9wUr59mrK
4SzMzNaYYvApkBm2D6oZp8NjnH6SEiJu6W1Yg4Z6aSWtk2UBkqdj7rIKg0i/a7BgkDWy4e1GtoPq
UdJCfhPum4suzWu/A0hrFuWHMj6zmCGhfWj02wibEhXdMYEk0lfAZeyLD77YKSivCMX7/xeqpl2W
/GbVz2zQ8C+MMFwoLTQEuDF54CNg1gnvnTHw8hPOIJhRoO4kCAVC5YnXrP3s1QmiA44r4BVH10jP
mkx1CoLlPGoSsbeQ//JLF9kqFh8yMohXipMHv6ztA1pPQNcYxfKzfYeWlPrbTnAWWNXGab8zZkWs
aV7f8q3T1sKtK48WGwWz90uL+4TksYPhT6eyIWSx40qx6HIGADj2/Dv0gArHmODDPzxTfTn/6miE
59kHH22uu0NjZRtrmJdXGE/mMbdeEtaGH9RbhiLb5VHtVXhyio+su7E6eRXQza68gOVxWxbv+ELK
05l/wbh9XfN4TWwHgZnQxnutQMTyEynUJDV+UO1yGw22yeCtWFh8cDb1bgkKoCKEQ98Ja8EHXc8r
7b2iwVGaIGIfMBuqbO3seMoLtkv2hsb5WX65WsRHC1OD3zuVfzoIPagEAOya5wKqZWt3TwUfCOPi
D74NNDRbgfGMRZ5+96hRKh/El/UUygevPcGSQ4DpVnvR0U/L7gZHZs+culnxuXBVp7nXe09Vln+T
q8dYKeaGSY7HOzq144yGbtmNcfSduH9yHuuvWXgHPspcmJdyuV9KGtMRTHIRR58MTNp0uNVoeBND
b1zpHvku+LTm1DrFyB0j9ut0KDa0gLHDD1yc/8fSeWy3jWRh+IlwDnLYMidRpLK0wbElGzmnAp5+
vuueVfe0NTIJVN34hze+/MyjnfwPfGlWiuaUNdYOaPVmDu8tHqzjGB8iMonOUHFC13ZW1IBcubL+
RnJvhX/wNjDJILw36MM2wpo9z2rIHgbrU97C2Bcn38TmmcIt6eJbXOEzV2rsavhyen2W4N63ACjA
Q/eNjsqutdcc82ir8jGaLQmM2tC/sfoHQpcwsIYsFWXbwak2HBJkK7amc8T2ESeO4hdv/p+02XCc
kt4DYYzGIbdoJODHL6buvLj8Fz6qV4ujXvHBl0j4PPxM0CJnCorVcztUjtyzoj+Kge9O9EQVhpte
v8vQKU5Utk2C9yjBfHrAiGhhugGSYM8kmmFZiNYlQqsR8opSysp9qBAT4qA2ZnUbfURDAVNJWoGJ
u7b7HRknC0ApukAATba3/a5mc1WTPtT4zDrgknT5SuvesSSSOFEcXd/ZepQRVnwdUdBoQaiWViDW
RWf+VA4M/vIr9I24oRvbfcsp4HuBF0PqzNPqW2PP0zKA9oxhz9kAvuMXzzNEEQJZHBt7VPs2YehR
+jYbLLk2lhZ8L5GNfxUDm5LqIMmLg9HUd/mBamhWRFxXz/YZMO7wMYPJ5kNypX08skk+DC1CnUb1
YNMZkDkV9GXJE3xSg+bBR69jFMA1PlLTwGYhc5e/6DKdk7xEhtDVdsTqIjFezbB/dyr9jFz5S2Vm
77M1P/GojNBYqzb8lKsxzBTTXDXFlisqm8fBcF/QXlr39ePQcKXY1kodw5MtdLAj/L+RYWGLRe2q
p1T5/TP66FdS++JBQdFYQyKK2phHBo6ozhbrfBEP6j9YWWGRx65Vu2CHcEhI0MqF/ncd/WU7ppdx
PjUj0nGtsWuGo14bdzkkA+pWoCmR0CNrdytsXA48AsnRE52WVt/l5izNB4Mn5APQTx7BIKSZczBw
LqqYKeaZedTCZWPCvrAH/Kd94ss8z6dhaf/aYKHXcdt+Y+p1aHP/yeidq9nN5yjQNuinY7aKCoo3
db9YQ10zVf+uQwSRK5xNG1O/Iak30k3AVKIqVfip2ynM7HCe+BEUv8ZkBmXlXEwTI1IcmE7anH3o
QXTUQ+dUjeZr5pqPceg5KytDYsUujpM7n9H7Pi59dQyK5B3PxD0ePgcY/7cEmY4yyL6Z2PKuDOuj
KLszAuH7NgyPFhGAmdk+RuxjBetprfzs0bALvhSjYCdA+qUUtB2Ho7OR93Nm9XvSuTm2vYvGBU+N
eO/ZC2c5NHeo5G1aYzh5TaTQQ0LhgnSYq8age8K8cgo0tfLi+qfwirOjtS+qwBrIt5vfE48iTfSt
1eOtnXSPTVMwbhgfdJWOa83s9wwyjzqu6W5j7CNhS8L2ecpKcInl7B+WwnjOUWmW4nICA8ei5wCF
eW9xfosBRi0NsltOV6f9peESnZg37rZuPoT6a0vc5MpKOI4JWpDK+5Ct+ZvRfOjcmkpnTryz+ubB
A0SECxMYTaLqg1GBJ3ugVJaapht/9GzZkgRHjpZPnGfhQfR5BUaz1zErsL+Z4axKAI8lQ46mf/DD
n7h/J/OR/+TGzCySdGTg++yONSlrOHGggxwSfFls7MXrz1PxE4GzoDQlAjOZYzdwLaxfNaoxeRvD
2HrssrvkGA68pA6tGr6W+CXjL+a3EonlqMVMT0Eo7ZbxI8oW6XJkOtiRKtX0CXWGpRdLyXRYR4a7
n7ADMNQHH1SeDqHQ81DQRzVPKms+uNa/dEx4GlA61YcNJTsFDZ4j0Qv8er107PHNIzUGLgVU9rqe
n52WUrJ4UwjKWDa1Y7w8uFQWiqkC0bkyobk1HRsY/SDRFqOxjdG/lSBkZueHoN14fEwuqTyZBCdm
BqUXjaUD742JFBMl8iwFHb95JKPK1mMB+a8tIHh1WCnAAigcbPMkf/8EcXFURNbgvaRNMi1QEvwO
PkbI8sfs7kHWI+/wxmXdBNGy5/mVWG30f7GWAgQm7dXofzgU92GBxgtmP1Jm5h2S3gTWwv0taY2G
gcPDjwI1XpVFBA2Ih9KEm8i88U5IoWCmoXqQ+R89+o0kjVHy+f7vd0vdJv+/Bch0pcDD0xqZ7htP
k58O8u8hBpxE6TXwlhDRXafDNwfDStlImsciw6jWZcd45QhAZJe7JdHfNA+M98+8mN54l2VSQwPZ
JGQtvomPRN6gfWROtvOLm1H8DajM+Z1x/LywkwcSsGJKhq+rcTA5lQXKtpwCf1wIJpeRvBVShEM+
3w/pA1eCrrnR0RcyGSTGL1yTtEPWH1VgsLQH9lcbH9XTCTOwKYOnXEKhQDtjhKiS3jSm2HxGKQsZ
dx6SvD9JVVqU6VVN6dYLfyodETScI4A6RVP9MGAnyxk44F55bXqR8MeLFZwBqaJanrKUw+a+m3oE
q25WGwkTFlwVWZdt4tg58CUNlx0oF2BIupP4wANsPtPzhtlV+hckENdoTW0z59Fzg09pDlWBfoEW
izM4JIKXyXtn94S4QvGOjWS+Lypr3fv/8p/cKx0NXt3XVrEH4recQVfz2dI5fZOIAfp/nXq/7cG/
0uSyvoa7Uj+mBIFCjjoBQeW/IlTs26g4ZZIU2+IdsR/weOziOInpA61H0JsPgWvuUr6t1oRwZiiZ
pnDNiQ/6AFgf0hTGBOckW6nwkMS/J3nX/ptYOiOSz9mJvLW0hLFfbstkWAWZC2ereDaYsqFLc2O9
DpiL4JRtm+bfMwh4/CEiiYZPFXJs2QSspOE3aWbgYiyFfR8G9y5pwujVg5fHB0AEp5hvwoBB6lnH
8xAaYWFN7SiG3Y4620hygsi7qhTEfGLuGIFtPD5V2hx5o9xDgpY01UQWCe/hGK7lf07UNBkNRTCc
FLKrfAp+Gl2zjfxtmXLX9B58R4jX/84h0nibPqi3CeVLwuxBAr9E3SHrjv/EhPVdZX8bZbdeSGMx
XgJEmUL//0mWo8eB4pAHrb4lLPOm5UKrcNPQ5tr8k3saI+9rAoTo2IKMlnMNehkZBTwF+aGayfVC
kOA/cTcWCjZyOUoIQGOpXjsmgW7WH8LxSXoAn5uIBMeNWom/h/ddJeAIi2cJviVnpDXeM25XwvWR
w57pj8QeHpQcVH7atUxgEkIJ+eyHPw5TFbm8uonBEVYdVSLSB7uaEZe0nFKpMxyVR0g4dMMfzuI8
vlvjq2S2FrHwmCKawBbCh+cDJR17Zwr1f2OR/HOeKDJEAd54lkkh5rSoebxV0QRdBA29vH1d2GX1
jNhBIMsowKA3lhzoo5vBR5bjm8qaG9ATH51gxqfmzWGdwFtS27YF4Z0kD/KW2tw7yD/zMttkDsyN
DwMioAxX5P2S8enQGHO0v5BtXgc1qoMMPFwgksNRhhw5kU7HLUCCoOUcrcragZLfxuPX4noIrsH3
ookgLSTDC2rIIEG8g5pw50ZwNmWAJzmvJqmDYKVTyJEouLt+v895E/JA+CKN/TmY0CWI0UF2jbMP
+TfpUNAnp8S9yiMJ3SdFkpaEwZeV1D1T4nIm/i3uSmfNyXPLZ3p8y31QHn80/GFLtDeq7mpQCWlZ
LMeSHCunQT5uS22uzIQ9aLrlPRFJtYlhGpd1pDBOe34Rml3I3UrgYNoWAfS3HmxuE5eKAaWH+mc4
3zuE6vkenIcq/rWgpTPZ+sYgU1IKsEMBBr6jUc+ynXx8TmAZ51fbeS28YMV7LBnTNSnAYcl9bbaV
CY28PzmjkglkyMYgkJ+UIZ4cYk42JJMtw8Z/GUngurwrl/Z5iLWzzAr5KBYt6VjlG+ZRbCSoSa21
qVlo43NfyAWJic3DexC/8av/X4ANQSmTqA6PIYcXRoEO1uuQgJj0AGNT3Ug9QRdv82tCFGa69F2S
AdsGsDm3tkLmiUhl5iVkqm8fV7OMNE1O9VHDlCIDa6sDz82huaN36bk2Mm2qGZkNR3skbkd7EVVA
5v8WmC5LPzhslNYcLRxHZUAliZU4eyHdMCTNOrxXim3tgr/it0tehaeyYrEOtQNpZJ6/5CcrNOYX
iY28QDjExgaHabx7cuvTz6l03LDB77zIHyxTLSD7y/KlQ3MCeZcA4Om41S1zHUTDzZrMR7+DzS84
a8cnawRd5SPcQj0OCaTC9mGVDgksUlBXfg0+qveQkvBhpzg5ik5hEr+MtBReXt6mIBsBU/rp8+y6
85tvjiXmiF51xU20O7ht80hxyBAo6e9DERF6E8qFZt6hQL1Ns+JhbhmrCFkCeT22Us5zkSfHCcTO
aizZzEgBJwdKOd1pQeKRSOIu2qdLF9yZ/WtWezwIMY0z9zXTobEtqHwAwSXTzAADccvQnDaejdca
LlNVxGAwXp5yvYSzgP6PE/U3GcxP7A8Mpe0JbrcBGTJ37B7ktknjCP7+r0ETIkvG/35+Phlp9qhr
0wsEJgSMhvYtCILP0YfR5DLlj9tvabQ0Izy7aXICmM8gwdqrPrtEjfdaooux1p2r3hkXlPKPiqmm
cjFgUM3RYegA9vAaedVnbU/vQRefonTcSOkvTUtOoeV73a2d0UPolXZCaGIv/3GuDdyCXOM5ThgG
tW53i9m9SDSiHD67hGcXu+0nls93TWfGQlgAioewalw1QFdUujJ05CuyrC3Wc45IPHQYqIBxgjgx
nQ1/g4to2gK6FreevfJZA5aTQis+cl6mpnnsA8xrl/yO7NpJXms1LWBLbVEZHB9qo7iytrniyY2N
0Hi0RpXsw0iHBdFQzDq2sCGd1H4gBalN77bmPSuKx7HqEKQoaJrnbPTvmWbU3xEa2LDsNaaczOSQ
PsxoZGOm7TlSbih8oyqVG9p2ihGx0vIK8qD91iXp80TtoQOggioDfzNRmGwypIDMcC06CjcZOqq2
BPTAsGWmget981DnuHNmvEnJlZVnglMK66d/bZqh5Kysww5pJ2qsJ0l6wxgwJBvpcMBmQKeeZoRb
7TIyOGZzt60yaC0NzaTp6ssWB6O7pY3v+KSCn85RjDMoxNBTgtLeFhc+3HiYepuJRwSeY2hwFc5z
RGgieOsaiD0jD7ZIVSMmRXeazr9tgPusyjDiQirj3ttR8jxDiplr7dIVoAoNBrc3Kwi3gVbt5yF2
bzXryrVeNA4odDfAWMhnyYhJ4zjhuV5N7sISRr/q/vg0TsOrrPPH0rkPHYRqhSYwRS07POxmkMx9
bs1ByCfDgnWRiTJm6HM8KFYmq/8JErOAigC+3XpHoY0gioc1OpcSMwcfIeSu2ARg10JoQZKUZNw4
lfeJLjuZJxxohSg/vFRU3WjxQpcBjjmCo7Aohc3hg0k1eZ8HPf5KAMKyz4aKyg6jhIFtvfMDhtnu
6ekSBy82xM05NRpDXFCiW+o3Yr1hoDsqhmwWgl3VVnI09Q3FyDamNBxhy1AQ2aksfGC5ggZaOqwj
CMhtqcCdmxvTqV9p6ssGNSila2/6oDZV8C0fTI/eaqo+MukUv8g0ACERzCi6PyN9XFk6kM5i7PjA
Ms1dygmxjhUJFO9nkCYdLo0QMEGO9njfUQLn/m0A9oNgLQ1ctdJjl1O0Y9UM/gmJTpQgs6V4KkVK
viSHyK/2OZY9pjh8TVkBQQE6Neyjwu7dQ3HEpkGWQaPMxPgJqZNsdgXyF2AyflG8jBrhBPlj6hBq
7H54rXiGHlpN+RhDvomxxujWTTkzSeA1hPizMY+r+Mox07cupSItf6bwbiIT0LDVXbd08+TATIhn
IINkV+xSrbaZ9kQh4Ooainf3GSpvm9bYGLY4ogUrh/EPBcrovstvpnYYAY9ipkV2xdalAghGKyX/
lOl8jaeiLHcpYWPsElT8wkBSo8ySP4yGF0kocvT0Hh+4F6oHydup5GTYfqMO/63MDkUIDt8zDgwM
Tg7qMZ7bn8HGvpHcVRM98Et7dnFyNjJ/3qFRyI4eJ/d0fkNoeMNfKF/KLZBVoRKV9ikeCip8mUc8
C2dbhbfJUb8iBzAs4lEJB61z5j1bx8zWb7ZOnvSanQ02G72k/UCCzplR8DsUEwyrh71QMHwLRJlb
/cHB+DOvjYehzV61YHyjE1I5XjkY43GW+Z0B3NABzQwm6cw7hy3fgtcNXnGN0uGbydGWNkE+sp6O
e/AnIAdJuaPXY0FOD9a/e6jqR2TUGuUKyCXvIQsNine5sjJ4LnP17wAwHAkAE/BoGZrbY/Uq5U7h
fSg9fIDocsmr+ogmyEaev6N12yJDnJ4HySRlK08qqMtjBEdT+rIOkmQBZcsZ0aPX4Gs/Q7hdBdVf
FzXAVe/kjwvFucvG1GGEiQSFgSB9tgAIjl9gEYFL8ccvCjb5uxKE+tYVZgY2f4mHEIF0BlzZiEPa
NN4BHuVBNhARaa6FrRsOoB0hekoJUCElAutqrRN5sSh0N6IdXwYarIHy0hanMaguQKyvKs7+9ZOA
JrYdR7Rl2Bl5F7AClLaKuVgL7nXm9ck1k/MmK7aE/CybUAlADXrNw9BhOc/gz2nsvW/Cf82H78xT
z/JEJGRJpNOB1xjUyYzJMsPbU87L/32su1MX9hcGS3In3TrjQts7WXbX9TtrisArX9sR5aY0fvbK
BZAIHuLt2MnvkYPSJb9bpT0QMZd65qbcM69jusxENt96Fc+NTS9vNmJOUDOviDig/Klmpo/sqAO3
AKaELLOHSTNDEL72Uv6gmUD+ehs5vyHDMlnOZQZiAngcw20pdzp/KHV17k/oqjBRSy2oB2idsK4I
iDoEzTZEADiGZt4V3uNMck4a5ALK5pSjCOgaOSMteMdUR3IZuHi0TQRd3Jio+BgHxV73DDJZxMDR
hphXoN+YLP8seJe71QlpCfD98IAIT5UeHrkY8oDRLMKeGEXjuk4OKYJ3BZG6srzDZDi/yxy53Ibo
BNOa8Jm2YLcW96dpMAUY4z1DrJ3PDZ+rCjG/9jk13S067wB7gsbZ4hHO+t76amIHLwrtUPvtl+a2
z8aEVBcYp3p23jRz+SsyPLExvnlTvDWIXWlt3huM31GgwFkjnjNEdK3h6IT4STcbGaeW7rCbcx3o
bg1zLYdlY1Q7PdPvhr3QaDgXFi24oNfHnABtUmp1VvJBu+SF+lbTjUPa9MicSaCZo73kXLgy+wYZ
PAL6wRvt71in0+AUVkQH1nP/0psAtFSn2TufZ7yt4+Doc5ODNFHg3BD3Igcn4nfpu7vJbk6aizqy
tDESKGUrLalZrkJDWdVVE0Ys1qGZwepP/OLS/fJE+ksF6Y+cnGpETWaqGg8Ly2nlT84zMINES617
F30xsd12aKAwVjhYCP5dknD6HPzyEkYgyxtUa7p2eCg6fy0vqSvTAwFFqhEZymDutuPcYHQpQYGm
MIJk5eb2GZ+MveTXCrNSwOvaL6MumcmWNePhAMSbwURPYxLcBdmrW8INJulIx8o5AlODQDg4I8vf
6BHIUf69tZtdxxVjqglRLllLzkRP7VN26lJiysJC7u7IOALliV3Jv9fBd2qbCCLhszjeZYzHS3e8
EHs+Nqgc1sSxHuVL9OmDh8Jp3VhXrb7aGb8epAGzhTQ2+41ynXuilciHVneDrYVrjGozyaAc7CEj
wxA4mHxTwxzPxQz3zbSOukelaCOFmfos5C0S4gTVkCcBhJj7aEdfyYhT5GxZOwJ/MpfAKj7kY80Z
LBYahKzXgb7UAmkq6dN6NMQQKV61zLUlejBOlBpawlnImwjdBp8O4qKzXFi7zAyfpVZxBrbCDGTE
XMJPfo0jCotlmKG8ogcvrgnSICr9XT0MfzFeRVi3xcnXcMEbY09QQNdF06lmEssyfzvq3rbmLGZV
QjsNOfBLVan9NIBu6ZkpQfcFSr1g94RqIC8vT9ne4ygZR/PJTvm8yK/Y+vAwmySgGj+UfSno1Wow
hHEc4TwXdh9ZjQG04xn7OOuuHkAeBWLD6+ZLjqvjQkVOBj9NTg6FxmX76SY2FDWwjERDPAR2pDr3
ZCX5T+kHwxYF/R7pCNiWHUCQYLD37pAUz7HuoXwLFjxnH3w2Z80AAQL+UBuekTZa6yPUk35A4LxN
+p+GtEN+eNLt/E+TKXDBOCF0FpRaq35uLftdK/JrqDs8KKDmeD4bww7+acbrKZO73XWHocMaKWjf
rQRzkLa1MHBb9I2L/iNSwxjhhHYEAsMIHi1k0SWltjQc+6Yc+ptNvJtDJ1svyEOvGoU1I2y+Khrx
Lw0eDXoXnSRuCzbDrIIHk3PtEscdezwlAYQh33xxyvrC1IoMEjKq1NPJICwv7iqvg3FTWcCGtaU7
lkb3gfD5UTK5pY+PFCnnyFV7Zkjrzi7u/8C9yNsukXtm5Y3I2EKJPQwb4h7+WwMY7RmXD9vaj1ZB
hEV7hcM4jE+aMXyWMBudiWlzkex86mYMps6c1p3hsbtE3CkMyoMzDJ/gCWGbLOfRT/7aMeNCOE3c
HmbOfIrKFq+IOaUM680vIM7AEUDyOxOwAzkvle4zC2k+cWGAYFiC3kv/VNX0bFHWwGPZyBuIUXu2
VPSrKQDgOs09jW0QVtP7OAceaDhYpiYfyXc4BLEBYZB92lhHCzQeDGNhDkNOvyyd92v2zPOQ5bfM
5Okx61hRR/wMAQSsvH5GlvhTWoA2NeigFpQUufuJ+M943kkuZ4A/ph2Wb1RMiD3R96eYLozYCNSZ
+nf0jdx+5thtKy18jqz4ZuFP1LSonstmq8erGx+aY8HfHVExRKP1nSkgykVLiETUmN1duxkcHNca
KZhz8xDYFaIw7bLWm2m3UO2G+bRVer0H+Y/cGIuMBWwKvO13aVnilFbUSQ4RRCuXg+RzrVqNVq9c
Xv3G26CnGa4SP/9OwdOEdfhTIhNWIWVrUNGqsX1pmuimIdnNMJ16h9jT/ytmFkoKJ35zEqA/urp5
dUKVv+u6idFxv4WHfi8Y+ZuY3bc4tIfdhiEfPHImLO3WdGFO53/QJsf8R99kASIyWcnUoBtXIZBG
VMh4owjhaOCtBQABvwaxvXRtGh/l2FxsVjler4NHDuaHSZXQqYxjn3iIQsQVIo+VdTWb6Q+HjzeP
aJo3Q+5jrhFt4yy+eSwph6ZhywK4gG4G/fdw5Wojyx56H3TOtzqv2B6tv0CwucE2jJeZ9V/lWvvK
xfMy4c1EkxCufKRcAgQ05iT8NDINaoT56TXTAbnlNSoLtwYehzuiiBGEVJYD4NWOsrb1B+ausUMD
MH8smDmN3hDsG9l6MSRAr/8PLW6CMHHzzrB4E2I0xGMPx3nTKcZJlP8uKdMEtuF6B1G8ZiWGxpoL
yKQ7hwhWtK6/aui2Qmc/sUspwBHL38v3xTl6Y+juSg1f4mC2tvX2PXKxRgxAH8nPeuE14RpZev9I
DQBp+Kz4rw1pDJ3UzdDGKNM0aDX7BSx+IMK5f1B2uI28V0MphoPDT0GLHjb6U566T2PEuBLX0bix
tk1rolYX/QpQg8GyIVzVA2MTxuiMfNMRiRp09tcz1oWehxZMZK9syB0JySyBZZlZDs4ltMeVi47w
jLFKlm3jGa3zisk6Z5LmrGUKEE4ZZsWMpumCWjrYtr1kQ78fNOcDG0qAGieepKbsv/CYwRyPlzQa
9p3WniaP+b/sgEg6gCj4hzQj/GNkXE8N5Fs+ihD+Gu0VJAMjdKOW7SIgYSfdIAWHtFG2CRCPkzqF
+NgwKEBulKqKTMaDJNUgg4NFFEVVXJcDUzkkFWhOTPZAck1HzOylOKi6BB2yfPAesnpkUO6jheSU
F4gWPEjjpe5RWaSVsE3q3PDHQDhYS52PmgJcB5RU2lNPMJ935qzOjLd3rpviytmh5UDtraZbUHc3
v2Vx3Yb+xiD/9gjnI31iPBoiQzKojkl0vrXY2NWMQvKiv/TIfvYaLW07N8cm6A6TjxbdZDD6A5TK
Zp7P7P8kwLsMPbnzqGSjUNTz5zJqhw4dUdLuvA5whU3T9uZDW1/x4LA8+FzYLDSfPJ0oRavagvsF
6JMKj03tzibX8egoYl8qGl2lUKoo9SZfNx5GB03xas7JRUIUPN2nhBgXpu4qW6KLJANf2Rc7j0+p
bZ3Aj+3z1sr2IxYLg+bDVuSi9So4zIzPkOw8WEMOBouUmgpOTvcVOZKGpPXuPaAA5LxuBigyR1NP
KZv1bDC+nW7ZBt109UjOvU9pmDTHkKlC1Kbs1Wmk/OEy82DcqEX1ArJxmvSX0AUXAX7WQJQmpfpR
Q7XV1FRw4cGINkd09iGwIBAzHD01IVhG5VoOZ8cJN2OOKd4QYSljnBrbfCObfgRkXN93L93gHRvv
OTaRGcoZU4BUOvkpWbSOKTdD/cMyYWUF+YWXvHdNnAPghm2auX3Q6Wt7w2FvNuGVBeyfIROPk9iZ
gg3hUidl8KUY6nBMJ8O46Dz0vkAojIoAxbs1Y4FfRd2spNyWIkIfjKMFaQsZKjKM9lsNwFQg72Dt
AeosViuwByd8FvazSOZGb52a9+MCuaLmoupj8d6huQt/YpNzrkYQY70BJ4Ct5tB3uwLrM6/pPusK
jSUTcA5Act5aYWzR6ZfB3HeBWGw3jr+W/MuCLytRwAnHz2yx7pFvfUR9+sLFMWgZSgfD17nOX+GO
phu3frddOj3TNl/g3K1tI9lNVBy8B0YBCLIw2mTy5kXZeZyRlUKlDAqDF6p3XhrHHe2Nrc63kL4g
oH2Am3vmBxjcOYTmkIloGbpbvbXQJ7Afymi+G8xNbhVfbJ59cFjeR1bN52qoh++4AXKA69reZlop
IxbNchLKYkTiSYWbxY2rS0Brvy4mmB/uG/otlFWgcnXjo9a1Fg4LsjNsCaTh0ZzqWaO6Zncf1b/H
fi53ruUgdeKV2GFq8zMMHjKb+m0MRoXPYvbVAAGNAQcMNIft+CPXCsn+XUa8A9o/24ErilmfTdYc
GuLHYMt8wSzUE6Z6WD3XvWjecsLsZfijTcbGt7y93XjnlhBScMFXBRAHTD2IeWZf9f8KW5zxYPsr
9zFrtD/Y5Py2vPJXOuXfirbPbO11Bn5msZiQBDkKirxCb0D3IdKQEGHoRzOlQo+ZXW5To8XzsaCS
e6qtbn5qR3PrTYa9m6P0UUOJCuVlBePY3AajdRGD9Mz7jffhLxMhzE1O973BFlw/4LLXH0YfkogJ
2v9rTIzky7SH9LgsqYZGpMuqwcPym/M2actjZpNx+39gXSAMPiwpfwJLGC0YJUYokQElm1CsGCbR
+kpxXnaI3XL29Sw6IlnJXBiTVtN7iFzYd+Et1JC3REalCtrPWqGs3rjluFXhHcU+oNosO9DIfEcU
+1vvmnPp1eemme7Kp6Ax6NK3ULW/bRS/W8VuzLAmvgpyAJoG6NS3nWmHP9PvBDg1ysSXeAziR6qu
Pbyqb6d10v0wlMgMMLkOvaFco2F9hlh0RGiOGQNHoQOkuou0ckvYUczI2iMeNDhJ9T5nFvmEVQ/Y
0QTTFKmcHGdcpjk/Ykh2NyfSkzO1HvWLLaKpXGGpeDzbR0VOK6/pOOBKkedfjYeot748DT1KCqXH
hGEo0xozPHVVtX+qF3NkUaVb69wpX7IAPUQXOulTU5CR9c59URBRcrN/Lh3ndzLW4y4MQ3YJCbrV
/ZM8c5gf4nnZDthAaR+47VH8hIjB4yCD/YxeAgg3qZuhr0dRa2y0rvM2bl6Sq1HNRekD3DUBrLX6
L+XWQBKIue4E7Nhny5BD+u3LZlfARQMiguiFXv9u3QZ5a26qanLw/TXa5wzLvkpb3TLkaeOJ9V83
ctHDXhJHou0XxlVXBw18UOBQfbl/plKA5OeJqVrwGvqBWoexj8RNqwXHCOn0bTNOCSI5jI/mYLiZ
jn9a8uzBsAcGkOhqJqyKIVUF28lHUBoxi3q+1APhExn0Vy3msur47aoekkTv4Jfh+x91vtyTPNmo
Ifv0qvTJnEARl82fyO83dVFdShvNu1m5B95Bykgf+VOU4c9oZ24yJfWXicYmHC+2fPHK8Mb4LZhT
PmLEroO3VzV0idXORT0exBGIlRARK7rw6E33hj15AOh3enEad5dCxHMYpA9qPvlZwHRjObltsdet
7CufkN3XnfwAuXWLRsSuSp131NrZqC/5S1aWOKuVd7T190vi/wr1/rBU83ekGafCyba1MuBAAdaz
/ddkhr5DudTUerWe/KjbhXP5vHiM0pwm+pMnHtqNmgFwoureQhOCYuWe2fWYB9sZIPNXLgm/p7Ze
EpNKeOraBxZzz7mjoF85w23GkwBgMIfTwNqv8SeCfJ3tqnb5CZRgyFjFoJtppxt633OqdeyF0cw0
O4voNaMY2DEuzhz1OJjDexzWMJbyl7ypyhMDSxpYRjaTDpUPzPW4sUIFdafZhQ52bQwcoRYyMV5H
vX0c5IdYNm9qm/ZA1UywMiND56qqPgeVlsjy6gexyzrpIHK/PB5J4HWw3vD/wDWMy4dgr92Nzxqm
CB76WisP3VpXn1/h1j+ahnPDm5v2jQeyi6yBhXI0/fFm5BetlocDiXBvhTRAneV+5Yv9sKSc0TZj
RYrU0znCMe86gkIC7UyE9tRySWaiWmJo53aynmcv+/ZKA9B3BLhMtYjRjpDWkGSGDjlm4yENXWMX
QNT4jroe/L1tdNirL8xffeX9ZcP2YuJ0e6S9rmk8CcxjGCDjUzHMwohmg++hvupLb9rEI/LWjvqY
+9LYt5XNkpobCwcfELdv1T1H0z92KKslSX0D7pjunHIWO3Ubg2Xoo8YyQ8fCsQ0rtcqDaqmxLURT
7aEfsdlssdHJeu9PnoZ/vcE8+nb3o+esMMl6Xpgwv8ii8T4i6qjhKbPSYXom0Rhv8YB86kt974C9
3/QFaMsMzCecebIizJ6BMeFUBekJ343kUusUyxHmhJvYC/5mCHg5DRXoDJcebRW4pBji3oy6ubq6
82x3CQ+ugsSYuy7D8cqOD93MhaktHIBpComgYaAf+rhiZRHig90rdN9q7jLerCD5ozA8e37x5kXI
nLUOArqT/1Q35o/pu8FtCRLr2uWD7Dz6a1NbN0ct1Y7Z1a1Cg3kVBUzfiT6hxVhy8CIX2y8fZDe6
ZDD9azyEvB8VTy8CQICqUq7HyKZan1HuXpT3jynp1gYq4ov+FpYLXBKKc3pvNjnUulFXlyL6u+76
OVgtGkrJuW7e6kqqlaSYVrZn35QVf6Zq2IdBN6+7sn+qMZU5O/lI4vbradUHM4qQnQ+no3nSAvuP
5rV3y7UeK4e2q0LYZ2X1qltRJ1ysyT0sKUA8VUd7VVeAxa0ZvX4/QGfFc/Y9yaJGZPIfKgoRUq3X
9k0/X1CYu7g9QkllD6vYntZYnBwXgJC2j1pbS2iGcrruugTBmgplIcz0WNC30+/ZH3dxGLH+TE4l
hGzbQbPNSO0NVoePQazvxjH/lC2jRs2bO3bH+Ett/Mq9eTqtk+H9j6OzWo4dCYLoF3WEGF6HyR7T
mF4Utq8thu4Wf/0e7dPSXcNIDVWVeVK7P34iXvLS4HgAwGUwaHHCkPcH8m8VkSXu/hrZ+JsLOm8p
YVGJ/wzH5YmWSrMVfpbdIwaDiyqpNh1shTonMqTco7c52i6bU9QSsl2vpzAtTmPtslIwxh+Dnsu+
XbOl8Wok78SQ1FRIzLZDuzcPXBwjavv8I3Vo+fl+dmQ0vvLt/jksm3M042jPbZI9y/Z9iDwalxYh
80UbfxVkk3alTSJb/cQRwY/Vl+eBKcKq0vkVPiLVXmGeQ0FWbhj+VCn465QOkFiuNho0XVkKGu7h
/GHYoCPxQixaSWaqasFRIErxrLcyqElN7jcIwjj5mrNZVue2rh6U5WJ4DEQLFDs0T0VT3ZmMrh0y
cLcBYTdcQ/VF2Qx8PObItsoeZouobF5RLMTyrxzGO5IVX0wQlUUmmOLGXP6CQmQvZmrRoChZpfWZ
xknQ0mSwCaPQKDzQN3Etbc9RvphC60cmkYDURmri4aIa98+Pe5+TRT6ndjWT9MOm28Fbn5R75uLC
8YbMtybic+UHGCNzYq4aP98WJjWCaZCrIFUOzMqhtgAaYqDUhCfdtoDxjCL+pPdw5qD6q+2WIrk8
JUI+Ll+9INHCG7z72NGnNOH6ZdNlckYD4Ud5zAFWR/OEH4RRdCXUo9NMz3L5fZb/tbVz0S70aEIe
LFSxgiNDWu7LmEL0YOLyyM7ziqkMXc+A43Q8FLW7cePwZOXsTy3CoyZjdqT135ICubVI11HxT4PI
J+cMWo2+fMCph5ZrKPZpTNbYsouQELuqy+Q26PJa+dZXnSvSzNV2xI5PUk+By6v/gVCAriKcj30+
XRZryfLbay84+aV4cwnD/P+xZpyrdex3a6yzHBgm13S32ghropuk71rhXuw6uJsHAF6VN2zsxm3+
Me+0bl7aAtwoRncPPK050bpCpZi1+AJk1u+y3g4uXdZD6JpKZpiRHo2CNjPxc5s0aq197oGyBpcA
js/0KbFMyG+ajjrBrgFRxFn+V+HfJ6dNOpeuIgPcdBTMpFF8GjN9rNwMnU1oKigTWc9Y0JoRXicO
oQE2ANwuaW9xH0YwHulCKmP4LYcgP42pg3OiasXWqvJ+bc6m2oBC6r/jvArgJxWDOAUImYJVgbFi
X/YDyZ2WU9N+QOVlkGr8GGZ+9pT6KZQSUMD9yR8q/9ZoGqRDpLBnJ000od3vmvgAqrLe2R5ThsJJ
0hNFGcbooTcfxMRQGrwi9bfypptVutZBp+yjCAHaF4uRTK24qRplS8uOOPekubrRL4AkjFTqRNxE
57BWgebb5koAtRz13WAdxzHZiiwjmGbR+OHQcFe1EC+189GO9XtVfiz/AXrpcfkvRZIAJhLerQ5B
1iEoYkq54BSKqlxckOCpvxom/CmA4Jx/rIdX6by7DalvffQdLLP/ChGnsxnRsVSnMFO/MQHjJk8P
K/myiyT2KVTnxUOz/FODGsNGc+ehBgsjJJPerqxuLbQOLcIdciiB165q7vDMDNyE5+SYQ2mpInOH
a2oabiMYJa/9IyiW2uS9A3fjoxsfaBg45pNpISD2nsdO7IvkzzNJIrY/XVQDlqlxmB0DKbeejuiG
oG1SFp4VSc+Cfv/gvyw/IL+cWajvpFJnRCctGSAZIt+kAD8WRKvaeUfTbvLDlzTDAsLFUaekLbQW
zQ24Jl2C70Ki2Zo8yeehIHFXY2E3ig8DbR1PJ+csKZPkpezoRAfoBaLHiV8RFhqvPGscj6ENpqj8
DCHHYh4CV5ajg10kWJjKP2yTJMHqZPEh8sH5gfPE17QUwNgJpGwAY8yWe/5AP5j7fAoXDdzyQ/GX
zoHO3J3YlHBrHq3cW76A0Sy+MpdxiDr5un6wuFmqHKEhuOGtlvyL/nskRmf5+CoSDmT5i3Lcmuhf
MgIjd4qzEUJGQ9d7ESMMb8GitEqWHjIPlEfEP2NA42rIxXn+xhN5oLhYL36YxWvFvfw+qZ4yr3qi
WjvCCOWkaU69bI9T2x8wHHyPaXIYK2fHU9XiYoUv9QhMoDrVusIXxNjVe2kTUF7384Ax3d/xE/LL
LicOoV4702baA8TKol8BTgfpdeuvYfmuGz5kDHCTXa6XheJa/4LBeeYTqTh0aRStE6O7Dva/oBLo
ZOR2MCAtVydjeCgZfPDnOK2JU2ioEDtMiDTcndxCHRrW+94PDabjR5sWWs23qdOWiv0xFMChuL2T
6JY9OwK+e50ycLlqTiqLtiSvEYsuVcjwIwBS1L/GR4XZSZi/ZfDg5uU6onPTmyZwlUoe+rYtcRvh
fa08OayDmMZn2KR49T4tfsdlcRudszGJPiZddQWEaa3K3+W3M4mSkwjJC5Cep1aXuzb87MpmY+HI
dwhlqMt835C51ZEPwMvC8wmUuI+N2/I1l79ATHC0tydjGeww6lvGBEnHQzSX1aUreArmr+RKtfwc
y+YC0u+D/aFdfmLZWLc5gXcq/UdjZOI+P2NkNR36vigEgmY6av7PXNX75dvwnJfNhT9EVzud1J7G
KZmuanmteRqEQcIeMw6ZDUOm5QxcfmNdA8Bt3vom2vt2cuFLzFWEZ5AoFfXaNRFNn93ywgbmjDDw
hM2I3vvvsh5SMxkBX0VPSzzeYYbZr3OMAHAza7FNc4carYnfF+FZkht7A6aeMdY4dXi37L7Zj3Pz
a2bza5p231OCFNgmXwaKsvspSOkEZ3rQ3bwVVXFNJz/c4xx2yKm0QvwkeGkSD5w36ZGGDM9VI70T
Q7HtgqBxic8w6vmVqweruuPLokkhrBd9fkRzs5O3tDTQAZGeEdjMECrrXUd4unKafpGBmtQe0Ii3
55STHm0F/AH73zSiM2yCY5Kx7CfrO7O7hxzodZlnOCCYPprdlcCMlW11tLnhfE0mXMzmr3fRu4hB
AVfDWDz6HhVmGZ2V2W4Iet8NaEg8v/tC5pKcOy/j4Mk9rAp8/ASfUkLsRztjVubWN27ITNvlTN+D
PK9WlhS83cXV1CPpnG3NxIeIJlt3P/cBA+ZiY2NuLaVhnkQNpUKM3w6YeI6m14ToxqitkDXBVgrJ
eCLOIFmbI5ZmqJUnEr1PBqGTM71Sw4aSNEErE8CRGxZTM1+6VrxwHsN64Zo59Mdmig+DirddgydS
jhdTMKgX+tD05CuH/rh35sY/D9xjdOoYjxWjkykTnE8o8SL5qEXyr2u5+iwHaU3DGRHaqUjYjvKO
GQmji8ybz3Od7uexOPnt/GzPQKXc6GEJXa/A+0qRQhKhkRegMRcz+F12d4cPZqC3dDC1CU0LwB+e
1erD5Yee4ZqEbrhOp+48z/l2MuAgBq16th2X9kk3feEp+bGSgPFPu4YIfBxddVVufu/H5q3p1dZg
UswowcLCxEkRVC9B2L84ZX/OkLAbglEFpqaVjozH2ByOPY8SJOG6Sgn/NcA8GTr7tc3q7MeSAEtU
j3VUDTspPlqIouic3Dcp2QWMwujw93T87dxwJ6Op7ZC9C4icvjB42nw3UP56BEiHE2mUHXOGPuII
BN33kgH/HUP3kQLrb/CzxaUXKsqv7CyTNy+KkLWq4inq1LHNu3ttpgelrI3R2UceO3Yc3EpjdBa9
urQ+wjqsn4cop2MwYIzgqe3iZpGTZ6++mZxnEQfYhtPqEnZNASKOhCy1vMuiLOUhtNzv1gnu4pgY
jVQjk8yYENoTN8O2xeYjXGqXksdoucNj3aLIc+sDj+sGtx7k7ag22m/2WAZWPbdWGaO8koM6Vzl7
eFzRHcZJbqBeMbdcPLaOnVFutC5okfbFHEZifYa/xjZeBJQsZzb36FjadULqjoKMui7MCTv0VJ7n
cbjihYZOJ4rkPZxqIA7tPpoW8YaEcocBZEDeZhPR6776tn60iYU9NTBm/d6Th5y4Iuz/EFEsWPSM
9QLYenb5TsN616bNjzNEYE1Z9BGDAZCVityR0kXwU6LyJTvYTS2EuMldwNArz6wG+zEOO4lkj7Af
ugJYN7KIjBJ7Cp7cVKs9UjPeXY/0eeRhOd7KObmaATfHyYXe1G9lOD55TfNQ8KaY3Vun6/d8nA6x
CyySexpsmuCYDcOLj1QWz8S1z1xKFDpbs7fpmhFuOeBj2EIj/7613VNoDSeVp5e+W+T6Adn2SFO9
ITi4br/pTFqzdipOkemQzinqUxla+8mzfya3A1GZZd/Uxqg5u/46xe6/0COCqR8A3AWWzWtiRQ9e
6bx1LYN74IJbRhgHXbtPuTXu0yR4dpLhPEaMxwzjJVHRjmTtO7CDdA7oJTao/nqLof7yDsWl/B1M
IqNlsTFaWMdWhAoVFp1CnRpPOFzqY6vkxfamx9Dz72ane2yT8DWkRVzU4aln1x7S7CYQlxjcdgj7
5d5koopNsN/NgA092b2iPDtJutteF68J5GD2Zp9ntsi1k9vBjucjViYZHfhWCJByOzTuY/5Xlg0d
C5F8M2b49BurOzSUqb0NVIIvFRCQycaJfFpssti8EPHLoCSn99M1P7ht2ns/Ya5DMNctXFT/4Bfr
lxSA/cowQNbYuQNAqKFAjJrhqIQ+1wrF4ZRKJhWur3GfLwlQbfTjThHXQGbrOHTwIMsluWT2i/5u
GrNmE6nyz5TDvzFtLlhHSVgZe9i6XjBxCfs/Q2HrWPbwz3Edd8PDjjGlzu5z5QtUro5i/my3mrRN
RZtPTvOOZqcH2LGX216iPZaDzxAnI6PVEH677QhY38IlmK9xIZgodk3CDb/r34qiEee44QzROjy2
TXTWWu6DRpN45u6qiM0VKeR71YKZaemS2Sx0siUOBMOc8IKdm8JDcDBk+8xhT7AcKfchzD7QOILw
jtJFz5l6LwUThtavPmKFnbJyzMe5yXErWhCLHQcuDQ1a0wY3Z1WwhqeAMj/JwyeV16iK6hruqK6v
qVU5iO9mnFXF5zx1rKwgsvamruU2zr0ngtIAdxhqJersy4KGAMKpg3I0KU1rRDHLBohuWy1k4aX9
PrbnsnSuljb+lTAD4qC8izNoxwwJhnXTkhGkGFcYistHOZ1lpM4YHpG/oVtT+4Ec961qO8yvkXdh
ZaOlI/Sobt9DP3yqkVS0eXlFP3A3VznTcS0ThFWB+Dfr8d1nEWLX3XpFTQxph8lFEnnqlwuPXL87
TeAyHNcP1OEL/+GOTsGjUAR6syXi8XhoBcb4ef6g+X2vDYhFNWlG63mwsEImemfxE7cTiFcSGk6i
w1xqQxLzY5/MXrwPaEB+Sp+zIkBOxcv+1STOV9Iz0S2a7lGRgZf2w682xX3dyo7X14lpxINWDBhW
MiKoClyQRCN5AP7yVt2Hkg6PDSGlMzb4v7cLrt2by3WM7zRq/U+Swk/SYuCVRAGvIiR20Kx7ouPP
E5S3pfxxguY1KzR8EgKF+p7ecpHvaBTp/Tg0AuUDlEZP2EehJaEQXD64THD5wK3WOMG2ZACU5iVj
L5qZZn6zuWaSPnbPhXd+I/n5Y9DRh++V5aGba4arIxPtgnaY5wccLOFrNFY/GcLKsOrpcGQvo9DU
0P6haKGF14K4Ibobje2SOExGDRMf/0kt9KqucC7R0BV7m70aPof4BCnd7eyUvsNk0eIFaPwic3vn
e7SF3TInnFftu4HIVTs85sa0CabuRfkj44PqKTGJcSg12e2zym6FYLscoGqA/WdR+2SE6hpZvAcw
xUG02AekXdqW5+wZHT0Jo925WR/vI+586LamTSuMJy3V0g/oD7E936VJ/UCSwQv5Eg9poa9+lD9Z
BNl2NUaTmSaomDq+vwFZKODZkSMJV3A42S5uxSVyAHD7FmA39+ByxmXZodVFI0inrM/GC/jOz5DP
QDvFRz3rq2UUPwYUaJDG8PXMhJMZGqlgXDYwYGTKIfB7ub46GsQNf/tYelmIA4p5U91b/JBGQq7s
oiHxk6eY5a5ZKjY7TuPqQ84dNTJMrBspHkAnrw9LBGkamk++M57SONwJJqxHgzod/+itZXPyCNfp
c3LORpcQRTNE+uwcOnf+cxAf8+rSl3Y8ZH8LYsIuzlWa/HNd/Ay1m0/Iw2waeviuWotds+/pZrsB
HhriLBCEIh7i5zGm+K708qOR0PIHlWTympsHOtP060emQ+R5rLSOsAgN+FL8CHxoQQQn5ofXUWD6
qYf9VLMkWGBTqrCgWc+F4Ao0dwCfzNlfl2VGk8/uyYeqB+afCACkteZs2JQm8N0gbg++6Jyt4yHl
RhNG4I72FnOk/0axwFBn8E4DbsZqKBj5FPgpufIeRD9+BEbL6NU3EJgPd23Sbhn/70yHBPFeM4ZF
7JQbr12JzCZd8udm96PN2wqtHJIpQT7wlD3EsL/j5R4ZZmLcOEH6kpTBFXvGY+nU/EaBA+VzpDKe
KjrrYAvbdcjNy5llup5ig7NRSGPjSwDwNbjtQ1IuIF8b2QinoecSGyukFx0Mcyy+KZfwj5HCya7r
CMAdMY5Jwzxqbe9K1itIQ2KnQbJ1WLWTdLoIW13LyniWE42SOTqOiX9I/OKAUuAZjScVh00yMMms
O01VhYReb11Ax0Ed7FqJKlMPJPIm/V0ezy8Jv6jdJedGLToUzGiJQ4tjQls6mzfexnWqyk1nazIS
x+GtnFkkpEBk2j6Edrc1uVF0c3wFHC6fe9QMWIVgIC9crjjGjaKBEWSyPjeLO8uOiu2kmJC5uf1Q
CPOYuhEyI/84ZtHKDqddYxiCSaGDGRSPCtd+RllZmu6nCXN/Vtsjjp7sfnk569wj9YdW1IRiMysQ
KS5/MyEWN3iIiMPO9sDopYyDna10sNH9fJDddI8KtyX1y+mRjagzM4l/gZ9+FCXSm2oUh4xbHA5b
m048Lb04zTUhtwHkDyXSbRyjJ40zzcAeuunWHIqMIr95NtgRHdISslyO9PcX/HLT2s42jH3mFRWd
E6OcJz7P8TlLp+cwjRlBDzdVBS/23J9HuJMcUvbZ4h4shfPrkUYPnIm7XmbKlW6px3TCvhS6X4WJ
cKWzjPvCMbc+bXzI66sQ7ZYu8b+2HGdN/8TEHPZreAnCAB2QuUt7cz9G5KJ5tYTB6YkByXlcnP1B
MMRSTE7K2aNoLPWrrgwAsgGS8DGqPzPi8IYxe+wpaJZsnqvtkBtMfgiwf5n4vzTy/pKl0RPwXfMq
/ic6TIvavoasxSyYb0ZQW/dVRoefwUa1SC9IdC5QAOaMGpvE/0sneqr1Yl1161eGDsAf/ZYOEAA2
eNW72Sh3fqEeas9lAgVJgvII3Y3XP8HHfoPsT3SN8epo1q8EcVyO3PTm+MluxpNTZ9Ymj3L3o/G4
l8VqvrMcdIy1lZzHtnhtSWxbxz1bgAxwxZuyCo+R3zTnOQ9przEFWWmfuDFzXMIsxIq2AqByy8e2
Wpd/XIWfbG53eAX45cKKQS3etCWNDE9+FbvluSGah+U5AqowsVURy9qTJ55pF7ybwcYwMxbrOiYN
nUUMagJ5XHBjAYHMzkBxcC1E750owT49ezABX5h0mUfJptk2qGxhInmzfZPUKV487r3W2ccohnFL
sW/OYU21bx+zhs5E6+bnnOdYyPidsSTdw2amczto2EGcBjZb5lZn6t0ZidZlHyqgkZbp3lOTIgu3
xWJt+kBuZ8w0RXgYvOzQZP5rCyc8KujOW2D5N/2Cmrbi8WZZMxksZqyGp4Ldkkq/30ZIhN2+J5zR
hO5dp788iidsQPbZcIwjwhokDwCin5q64Gai4mNsRhHYNxJXG5kbhyEPfrvQ9BmdzfTCiQxGbesd
48q8qkCf2gaFadQQshr26hz2KHizvJjJn0Goag1HkwZYJFO6u9HwVwZDuM9Z53OYQ/nzniKLUQny
BKYrGv2MLxa7LwUyQP8zGUVH1/AJFUGPgwIJ6hShllHXPgcUlSSSdihdjRPH+66LUbuJZFrnCYzo
3kl/fBR5K42zeFyIFSoP6XkKUDxgcgoyqlaFpx+8wtjTccGZ5xp/inxOK3Nx/Hk3NF5HZuQBbxcF
fp7aDIDm4iRCkoGiOb2aoDb4s2jRiIl12VppUVTHrsexZZWsnDZ4i5LyYYqKHfqfsxUnuzSvL7OP
RrOcHTjDCglmZ/cvboKMPVKmt2FyXQCxYrvw+Uz+SjE1HFNUzOlil1Zle+xcAtp7m/zn2ryPi5Qo
eoPTB/lswS1i7zETPSqjwUCtxjvDiWFgLWVjlrgvhOruayu8yri478gDgDlCA6D3QItVDMb2goWy
kWUfkEmlyQz0yIbWqXssUvkwds5fifg8kfc2kYzIYmhqONT+HIchcua+izYEeayXpK60aZ6bOuTU
XJybQUpqsRl+uN17WzKXdQfmoFjD45vgTqIUcIHR3xMWdE5ne11mIy3l+IZqcjME6m3MynM5Btl+
UIQ3dr9lz8GxbOPW78RNzosZbDQWy6WqLx39Up+BxVxmqzSFQyFD9eVGxkEZ+TYMywP57MBAzI4c
p9KGWkBEeOXT4RVIswSyN9BV3JEJ8QE7Yt5hDpKrouZf19WSuOBNf7JGba/L7H6mSxXm4jNwIZwu
uG/ejq1VLoO26BrH8QM39edK0G+gbYwf1yxuJgNNUpce1fIe2ZihySTM83pNoum3xGr+Sqv0ZiYs
eN+DyWKZP1itzh12sNldWvdcWOIAkAgSP9EiPkbd4iFJIJLEg9WlJtr/NmpsWPqAAzswww6jhmDW
GxAqj9LR+8YvL148/xVYy5hqCgYRAfdpYs6C3H1lB/dlvh2YCIdTcr98lkkTXsYk3k7tTcZkbqGt
BDL2WMzktHTJQzVP4FZM6HvL/aQoTSABA1MDtKSYJ/uHcGrGnU7qvzwqWYXE7nZMRQmG6rIfZxFo
sktGCghM9oE09VzHztbnor8U9WYiNrbJmIrIFZLF98ai/cehGRc0tNHsyfbcTeINlcjWV5iOJbIi
m4RLMdO16fWJiNMdRsNXuCIH04hQJuBtxKVZt4A+0bxCU3fulxdyqjCKcycrhbEfhvA3bzRzYDoK
if1UhqgeUlD8fDRJEu51a6EnxlGUYxccJv88ZuOOFfav6mOOfyqbkvBgzzcIz0NwtwL1gG6JF6Uv
TSxhi0ObbqUWmjnC5DwnInkSgQTPI8Oeit1kyFr7QI8ig5ZJyLQhmSQaVeBRqMw2HRY0Fvd+sqvP
ymDv8hpxRd3y2sFd2JSTSi8Qu1MM+nI/+yEKnWCeN3FpPk1NdT+Adx3INnGBX1p4Dtc0RqEVWPB8
EGCZRQpQ1xdsiCjw1g656RsiW91D75D2rkwUhCgnP80pumuNhNZ3XRmPCWAVpFVkhlTA/7m5X0HX
kiVhVNHG8dWtAotlwBRubz1NaJ+fFksW7qXhTufhOqqH9AMJA5JVlAoJ6oiVa3nU/mzY7rI1tKDq
Gud5rJA9jz5U4OrNI6yBuGXqG+AayIEYmm/owDMOsxmm1PE1N17GiFyKcdiS+faQ0XdimWDXyK9J
jJSrpnloFd+NJu+9wFtvFNkhy+qvYjKfYhQQSOaZgy9NcOUvbYvhOS4Z3LE53hzVQff0L4030WtD
yMBelE3hjg9sn1u/iqt8a1fvuBPoM5M0zJc/yNC6zOMPZMBVZbyEogWM9DenejM50U0S5EKhfW+m
EZcTRYMyfmUT2eNlwL7v3tkBBFm6UIw/klU9KVLo/W3JSDbnjVQ2pXx0sTHyL6VX0AAZRC/iBMNi
ZngdRvdcV1Ab437YRfoZWhSU3ji5rxL5gCKSuX+NKhkjyNjbL6EKmd47h+UTQTl3KlhlLtRPd553
mqOP8QNFJY9zSNHdjGB1EmRcaws99jprvIUSTteAbsau8MUrLs1rhw6K+hxfs3uJMrGwE9iZhM+P
SkuBhpTPx21rFBLVp071PzPA4tkIkIhgnk8hlI9zENTML2NvLyPy2i0ScRGjl4HY0Ru/k4lxijRx
CT2hyrW6YamlgRAcACNBJXYf/dG7uBVox3JOy709q8/c8ORtlqR9ewaeM27QBXAWes1WCs5FamvD
pneoLOb3Svn9mtP8B4jxp2JijSPWvuauRWwKCXo6i8+I0K9OVbzK1tMrK5votred3DauuMuwLUrg
UHRzaV6PfrQWrU3/L2KbjHW25zzd1EWzaz3P2FsRmywuObtTzc6NGi6tPDCvthuw5eojiM0vMKnb
MQ4JOgofs2gIsKRPK130e7ca9ijE13BuGNjhqLP6m42nJQWip7Pmwe4QhgjK5OgSkE3rJ+apqsaj
hnfIq8CkaqCYzec7puprScqt5msUKE211b/TJd43Dck4lh+/JMV451IFBJpcnMXtHl2qKDp0y0El
UP5JcU784SgxMPJKZnDfnDD/suY3QyJx6y0qq3qHkmgVE26RSJqN8Wfs5P+qMfvD8LAi7JmA2Tpf
NsLmLSiW1UdGJ86o7KoQw3qphiVjnPKSAUPvfHnpAotMJJ60ApshZNRyWzcRJmyNSYEjdzsXxVUb
E+N6Qsg13fwuh0IBHcc8Etw4kvXT+wjsgNgY2Ze2QEkK7vxTlZzxHpy1G//Erth1EhV5jgGrHYik
rlqu1dOlbcZrExlHFx+shECwLpjDs/leqLHIGmjdbc79dyyLB5MNKOny14HVsQr87D7urS/CsaJV
y3ZYKnhl2YSGnnShnI9GfXeAthZ/BYUORW/hGOUSjfLCfs9DDmUCKwRcYcexjbTt0AOicfl2qncf
llefluwjphpywNFkEGi2rhrzZhOuM08xfVrwA8zCzdQYtrafElui9LazrZtZ2od57tiziBAxKtI3
Kjl9NdZMml//6KLVW/rAtP6mdc+LsPKWYSXN0Keszf4aHtoG+7C5CoLiJdb48QB70APgZ/FdTWwa
859Vx2RZKvtvKHmB6gqxKE3dl8xF0t4v9L5eUrqiVPSIBEn8M/pyfO00wrnvBLJDlYC3g4FNsRZM
Q6fe/MoxwS580riQf21ASCsDLLe1AVgTnOJ3OHiD3TiHp5Sp88hkOfJSpilhczPxR0KBdHzjvRXe
toutP9tJ/lziDY9QKS/+iHO9lnRklw0ewDz28mEjg+4uIwZFqPGAmZfkn0Hvq0KdCLG3tiDqOmPJ
83K/Sx+XRoXu2U8cevKsJ7PjijxIUC8Il5eHMZmPzPuYe4C+z8A9hTMXF0a/GQkBwez+SwtIhUs5
QaW2B3B1JO+O1Wr9+GL4CJtgr5bY+1IBpeNiJ7OPPmu3OeOZNo62VuTcj8X0arrhBun2aemahriK
jK6lpIj4gFuDnClq/8oJOS9zbgCaJSL2YRbCeqnYhGMHHbt0wztZxo+z5d1Ate2Tls7e6FRv2FJ4
aO5cUIVWbxP+P9q/F6bi54irYwDvGA8zCBVSwo0SOerQcbFJ23d/cIqd1VUo1zilhqFAZZMZYmMl
7tckJ2BQ0QCTOb8GU3WNmPcOLSmfBmslKA39UgcFFxfLO2TdsGdu6TIURadlk38jJ+NFErtb8EB3
voP9Dm3rlgTBEAgff66DbwIzll5apG4p37yFuFz67bBPdD3vHVoaOEQ0D3MYuArB8JvkJXMsxCXu
/LNcG2l33QccXOHYAHbWj0g5HohJ/HFFuA7S8scS8kqxaOvih6CON8cNtnVS3qTsop0cB30USfeQ
yeRhmpiwyIH8xQoCughPgSYlWY9AxanS33sXV1MGMmpQi5pzvOKoOPjY3FZuJ74JB6LYcumJzBI1
YM+kHzJHWzkbq9XPkH5IW7HGgyzij8EDl5k2xLSIXyuUB7trjqYqXfCPcwSHMN1FC31CN/0Sf06m
K+wrmDkEdbZV85XKvFi108Sp2X2bUfComYesoooc2hx+KYon0qMk4me/iF/ICGjXI5ZJ0dKANvsW
MWoknjyGNsv1kWaq84G1eBuZks0sgE1coVCvhvjDXQhQeTDiRk/Af4qzaej72B6fl2WfONmHjNyH
KHC2g5dyiuCmc0NAKbkMaSt9ixzoYYqjV0XVh+FNX0NKjWCnjybeKhRKDJNN4qUPvglgcaJfYYX2
J2z2nyUNdlleKiE3bKB4MPP9UkgtBUxNSbzTkfshyJipbZyZScASpZ7aDyHLUkVkaCAYuI8GH4Qe
Zwdk7OkWa7YdwmQDJDPQYlVzthFm4+hKHzDZnEPOXbtsaRfygiFgC0DVE8VpIvdHV7dyekSY/DU3
aLi5fU5R0hyDNviLJro5HS+HS0pd55p3UVq9jIb6EKW3d7qS19rlxAzGvRGNRMe1r4VdHBlWq7Vn
V/ZlRP4HRRgf+QThgNKe/r4qQQs2HerIIBeb3NNPZtXdqI+eFCQ+owRkki4CfJaJxyQj/79pnG77
qgR544gR7h8DNsUrTPx0gFBKEsuuxEm4wZnIuu5gSPVQeHFx9Wj8JzZSSUIq11aMcQISIIZYS61y
2FpL3HDSg/PQiX3Bf+wDI+owG5PXul62yRJjmk82dZr397ShX+qC4MuwYi2YQbhH+roH4npuTPPL
GP17w6jp1rX0UZSNB3iUzx6faozbehHuOARetW8U/WzSnQl/LUNTSn/vwSK0BxULiNqk/or86uy1
CfV7XT+1tAiDOYZB33J0op1KrN/Ot36Xq6dyontLoAaMFGQ3Mz4Zdf/P1KD8a5r1gxMTZCYPVln7
R5Er3p7in98ST50UWC5LiyWjNjChfmxpf4Sp4cPoGB5Ay/yznPLLjMD1sxoR2NCdFzYDQarKYfCQ
YISr1uegWTZ1NFZ/kAlxBEMchZZh/cfRmWw3jmNB9It4DgiCBLm1Zkuy5dmZGx4PWeA8z1/fl73q
RVV2pWURfIgXceNtHa2m3Lu6q4UItBdJGXdX1t5Wh1zlSxIWvZNc8yDYm7k6IeaPd5Th0NSYguxN
ZputupT36ITAkdd6MYq8sefdeQ7Wy6lmku86NoQy7V4HF/OiGt5E2D7Sy3tcv8B9IJFGGSXdkUOK
ElJHuvU2CXhM2mEGHyH8rd+2n2Pf/Bgn+x17ggjCg1Il+kuw+oCsKY4vmdNdADCSLKM3BoEUAxz3
3mhgXi+l+2sL5uOkjr8BUfFXa/yP3GOpLeYat4oPDpwPbkBHYcFvABqijJQcpRuHjtk7NS9sVYIX
28tfdO9jazbeUy+w4w7tBDsJk2eABX6jOIiLkTbkcr5p4IeRm2Hmi+6dOTtzHsP+dsJnBf9u46qu
5AQLXnoUsZwCkm1oJQevXXCcJA9BOd6WiKt0KM1Hr0YqVdgpgTBp3nHUvhJhesyr6ZwMeGk8NSNd
40VuFAdcOJ+spjZ4cLGIZRHzioqs9xZq0F3sdX/x5YPBHxUG0vEg14aVzr9UTBkhVIR1brRY7pYJ
Odis+8N3BRcOBYHsApYUHkwheiJpzg39/CMNiAHObkNddJg+ToOm3h27YWa9pBhhVSEAQtiUmfab
OXeeBixQJrKnXdFqqB6CP1YOpJtoRWfFV+HOG9kQrPFIZ5dyo9/GWr5hAwmhrzHRhkPQnyme7I++
nM924H7P8DJHD4m3J3TV8HBOPc7FpHtzUxaaY5cCQjXTE+L4RzlQpWFnuMSmrGXBL9WhCMvPGrBT
5CFt+HD+oflswJlv5jFiTcGeDkXj6oz6K1jKRyxdgIu087r+VC0O07vUrfE/h7RZOCzVkmvnB6iH
2erruNd8Dncj9s87Nc7HObJPWFyqu7gGp7FUj9jefRrUgm28pLfWjh5Wa5zU0UPbokQzKBCzORth
U1zlztmxATKBg4CpvVh9wfyVznXTvAoAQxyd1CdQ51Dw+7OF/OG5OmWTdVtXFC2cjBojQTCzurQg
hjYJg3GX+De5vgeGv0ExPYt+efTmOYDkBwUhKd4FIWNoFo92FVynOaKCgsOhkOlKjSW9zfzAGip4
4R1/JBpOQ3v2V2P9EvG4R3i9EUHF/BNfxOTDg6Ggi8XJRK/BKsutF1vEkHPf5rcCsbHgjF7P6rAh
vCfH73Ew9wrPGfGq3bw6G+fsx/GT3RAs2ygtbpYmv5dD4UdK/BtEGYYDo9/SBAm8Xn8lJPhe6oXI
j04RKEIINEFtHc1SnRy33WtGilyL09jlQPNywpMclZI3VyVdTr/qVlTuq9v5n31V/7eekT2S4Kqy
suK9dJiYnKajmYKVm3ZAtETciAMjH/wgeppq9zhWmPLNhDdK6mfhht/hWL40rfkW0mH7zvfJKYNj
rka10UGeAo8A7TA0A/1Yg8/6AH5QUudgk+QDX18EJ9LxzkDHVkfQgjTGzUPmZycLVnGdEsaqbtlM
d/2+zPNTJRiekh4YQN2G1/XaqeKw3JlaXETPCnztoJK2j0uJvCy5Zt4yKSVOMZwBCAJPQtdPWcZF
0dhnnjUOlNhsYwdGZ+vIPTFGYizoBFHh/VMTlND1n/hJug8t/98Sc412zXgKav8x4jdcTrwrsMu8
eJ1/n4fRe0W4vugdXF/QQiZxRdK4n1V6khlbORIEgg0XWsZx/WeKjdUwYxvxzCEYiR63y6nAP6yd
/s1XwfvEgcGM/TqUDMIZI2FYc18NrPdh1SSG8tssX1ZB5EcbljD1Y9UnjwnbjSX1fujF5s9dZRmE
tN4QCzfiefbmfYxEBqyDnwbzfSAmys7IW+IEITQd8WoHalewdzPjcFkYlNKIlQNmmJavx4IcaRck
3pCwROAxVTfnNi6f6kY/uN4CuNc5rf2w6+OIEHJIe+ch6wWwzPWl6PJjpQ94g8CY5vYFau4lpcYL
LHmyq3ig8I4TvOsT52EYs5eS5OEd4FHqPrv6pZDhdb0J+dOwrz0KCoS7ZaXztwAXNnEy8Ip6L0J9
Jyo2mmNa33yadqM4/IAdQptH+Nzp4cnn/wAk+cvUrEk3WJ539fpFiiJDkpSWgDCIHyKQLOttpGim
n6WYvjvmXr1+zZv+DUGaFgUAMVVXMlgnl4rJCRHiRyU2iSudHzwv+4wr9jKRc27HkW4w9zZ0WOXq
/tZAicG5u7MoTxjINpZZv/OT+mxpfsYoKPc1RTV4rbwd2yACkcK/D+cmwIjbPKcO70LBtcGzIQW4
1E/Dlh8w0S8NpeAIU19t57wjoiGzc9jPY/diE1sFxRE/l0hVnKl8KQqAF1X1jG8PVKwFOhu5Rujz
OkAXjbifu+nStLQkyBpYCfHYuxm6ftZOr3E2frUJtnHPtYt7N/b/P1b8m0kqaodukZSnxZXjpScB
yZzAZ1HaV1FxEx/7er6vMpubLX+vgFevUUDjbHmZrfEsuv49qMeDH0Mz5Q1AVwq/azd1TwV/6fWL
7HTmOVsS3pXL7+Bk+0Aa7Dx1/7H+ZWMeP7cXOSouqwISuqQGnKNfhV91TbQqxF7oFzl3DWiJd+S+
9v/PXZouIw6tzKcTm4fJ1D+97ewy1X5Imx5rq2nLa2zSiMtJMZ7ywPue2xpZYKSw2O3PIxa12hqu
zJv3bcMA4y7lO4aKQ7vi1IrukTOOVMRIWh2NF8ryUF0DN35wrRrLTQt81iK0tANNMTGodSPzTvyD
7YvXV/cQuPpziS0wOU25WbT516ea7VoH5EnPx05ynVpvv3FhbQrHv5dKHmXEVrQu97KeXto44JCe
uFPOq2vCtoJLW/s7pyd/tlSSCy/V2+zdmluRExos8Nu4pnxZpui+7cvPsu4/i6a17qaoB/JnO5Jl
dFc8dEuUgthWrBd78xTb5QsLODSE8dNzxS31cQFCpr9GU/4Yd/q1B8DCJV3ivOBZGtz6pS3M2nTW
/pcF6pD45ONC3JuB0vpQAMZN6M3cCrKx+7ATT4JCWrngOMZwg4xvlbfWZb4BOIedvMyh23dHmnXi
7aIUN+Lc9bfSQxStsmQiPQpCzg5jcsgTnQaw28bFOfRtcWQ2pXCQYaapHge8UlS4tNc5pUtvEluC
TID8nL9yzi6RA6JFVfgMpg7lSKNuLP74itfRfXIqR7L6qZh/u+U+xpFM9M2cpceCtLbkY4grNIO/
2Qesiw2O+MWOsw1Y4G+NdbPvw0/iofhG2MiUqrgOwr24vHomFrV+kPK7XB7dlrVhVVI8OTCL4ZmD
tx89NxwI7aJfKTM96Qbz/sxJy/6QEkZ1Pwh5YPv8N8Q3Rn3GQYy8RtORMZViPexXTrelZ/LSp91u
WHAzB5whPdAsaATghICsFfhVBMh1AT5AKaK0o+jyvVNxLhVL89gt3GT8Kf6vrq3Xyk8vtSMK1C2M
AOweQjHRKJkBHJQwp0iGjYWCacSIPvHMYLtr7LtER/BbLHkQaBZjzg7CUJpA32GESzHtaJKOiAhw
aHIW5wvpvfmrUHjnrGQ1c/BXurNtiExwvqxW3kaeZmoW3nw7MtfYavSdlv2Dge9EhMnt9xpakJtI
qMf0gLMIyJR6dnkrGTck55C9a0//FgHXY0baIU0q2B78dqpJA7Yfb2XSP7pugUmgmc+OrPd9P1Ou
jNfPjXZJZ+hqK2F2OENLatNh32ktUXQh4f2QzSsYq2d1Gdd43oL/TyGjw4FVKflSNumLHke0fheF
TdUkQvp8obUSOur/D1AnF5fRER/1iENPTZxbQ+sWZ7S6q5WaH9lxKY4N4p0UANtjNLYssPetpKqn
GYmTpgC3Nl5EUMvM9bR6BKIbh8G49ZyWK1b0IeLi0VPRfZM733gZMFL0BISVMOZ+rJvuQJR0KwKN
Zg499SGhoJz+6A6oEqRE0sd55x1MQW0minu5K0CF3Sbh+A+K8AACGC6sQ5m1KxAjyvdDwfWCEM6L
w7HXuvJNdeKLxQlBktSudo7DocEe9SXOpE+K02ZJP8FLxch07Ep48wsYhgDtrSTh3gS7SFJdC+1/
V0fVW9x4j1nZ3MhCujx/+ETnpLtXuffc8hMMouIMnY8ej0pKOUSv8R7RROTPMDaM3DmT3I5Bhmgo
TuvmsFPygOPgGpC8NuP0CL3uCZjw6mgtiScQE8kpLTdEjxMbCCklRCXOXDwVjiGEhJ2QfAQ8JIxx
VJ4X7z2v3G2JsOBZei8Cd2vF9QvTyg+i4DfCIk9+scbkMgTveQo+BCHajQdAGmg/OMim9/e5FX8b
UazFESXLafOF6f8cAWIhbOldx0TtKjK5eYe2EXXO2cHOnofJRaUZIb/p3a/Lk8uNmAgr9SCCXUJD
u47DAzEI/bPYVc7aIvgO6vIjdOTVG5fPnP9Arux0R88q1XM+OF+mtWgKrgrdcGLt1KbqBkXsUIUK
zLWFO2m+4FRjN4/5s+xgbGtZN8TPmUehjZQ8elXmM/Yr6bLxmc4syTZx1r/y85zzJXsesvadHtd7
3cwU33AWB3b+A8WbN7F37zTmXA3NDZoIIFs/PyVsXJ60wi3TzIHLiA73TvJzi7YKUP5ZFxLMynkO
0gMW82PjFee5X7jCthUiNZInAqHa887+dDBWprn1vizAR6dpbYwq4ukcLOmn7MJu5wzRS+THp9ab
nkJPPfXOfA57ElhWgBJa1lQgThZVF4HAcOKPD4Wbnqp+oEx0pPZ6Ksm6CSkNfO0At9DqEpzBLBG0
tihwxI20/tKLbabq6JQk3sVR/b6Ki6fWJ48uB/EbLtMxqNy/TsA2uuq4x2N4eImn5ENSmdtIFmjV
2L26Y4AMmquvUYiTRTW6M+l/dtk/WJ3+GUV+SN3mMpcd1S9s81kQ3GpwURsF5u3qV75gHGseXdb9
fHFpBMrTiAixEaep1XtZNHJfDjNb8nzKLiN+6KH2XkzSX5aaW+hc5teVn2nc6rSU+dFLYyizTrJd
0aVWIl88izILe/AoF+f8NqGL+ItJGvffq8y7H/JE1SayvZ8ywMhQAhUB3LP3Qvexolkr0KhPkePB
7gl/VDb+KyW3jjYY33JGriAX+gBjJtllAffgOIl/Kz1yxA/PXkUtS4qDsYdEhOPaP3aDuhQR03Kh
Vgyh+RrLiOQxy6VyeELa+62c0NqkdfVVTNgtbXqEjGfSt2asuKGxIaQWk0/KNWhqldyNuU5hpyCq
u8Oqe/rlR6y8k+uyfPKVOWIpD9cN5fPIh1jL4aic/r4JQmtL1RLWEQfQZNV8kg17G0ilgPqrINqJ
5SghLaypyW0tyBRuAgAXRcdrM+iSjyJT16yNHRAJFVQhqzi7fNwEIc9e45FJm/3vYOkOTgXRycxc
VCNAm43dPLkMq3hyUqzkLYeZCT7K2Dcvsax++9C96rH721XqUeYoTjmApn3Zz///YFyDs6Sb48+l
q386ck2WHk5jMPyl7PBkt/MDL4Itx8kh5RPs8gxAAz73hxJqkgL4/OkU+paPGXnEvAcMJn/CmK45
fzyXMSumvH5UOZTUyn1YXPVrWzB2w7g7e2tNbF7+Yv8n5VSVxz5nhKbR62zbmu1Z2bwbh05sip72
kuDIVOgfTy4AlGr3byAQrWEi7ceS4g5gpDdn/VcCnJZz+q8lvEMeFnhhPUbjLmvG9yVYnf/NdI+f
dGNPw1uiu9OCKT3KS/wk06ZJqDjB0sEElHOUDnoZd3JOXkAaOncNSiuaKVJphLtcB3otAfc3cwOC
SfBwD8jlVfk0jf3z+i8A23rFy0UNAY5L1pHbgsM19Otdn3jHaOhflsDc6yDasZMJt1EHuTSJbGao
mA4/bFcsbWrrw0lnUK8QprEMqGhdeJKrwDd3MDi3VNFCY3IxgBOwRDMbzCvvCjCJymj8WjFOa2yF
jr1XXlGqXe1bIqUQb67CneXOMPoTm9o0N7PjgyEJZX3QmJC4f7Ag5TlG3TRPwdHAzbbUjsMzLl/t
TnfhI1FB7q1DGOmC8rgsMRVSkAiSx16LVTfAhx5HZ5CO67WXClvzm2Kdcfg8w8S1YMiNXvXSlrHK
LxoLCy5JEy+14AGj741kflPRPcZKXRPnVmkbRLzYlGbDMaTdtCW7g4zFwV+neGgWmW4FrXEZ2XBT
VtdwlEG5bVouslvLyvGf1Jqc7jYcpqS/r2NPxF+1rDK9YjlcFgepmbvgOcz4EH9740FRJt2xxpbD
sLCojE8rs5qHggLRZptlY9I9mNnHv6pi7mus3lWiL6E/1W+wdpX6UZGdul+uiKr5LEM3JLtfDYWm
BcjA+KNmzVmtjHWbThsbqyZ23nGSKWiTdCRFM7K/fKXay+XdYQ8YmMwYaH0PAF9bFON5wj8m0gw2
Cn6Tm3kGTtvz0yWxmDAPwA+fjoVd8o3mOu63T2FYO+Efv2igfaEG9RhqK5bUDV26WN/w87CJ5BtC
VUyG/NBUnExFWpBNLayh5n0Keie9g1FBK3taWHCpdtpDGPxXRkUwbT3PUfZ+MBUTdkDkUb10BJYL
xO02IOzXZGBOD7Md+/QZl6ZApMTikP4MxsrxNASyx4AIVELXwUOaWnxEXhYJCxUZthgMstb1kT6z
rnvTonXHh6aypuDChjTmqz3Uqb1sXJ+fckXjdlb4pzUt34yv2Wd5Wm/qmub6n5gB5G7kSYwao+tk
18VdC5vG53cxVKQsWosjJM2ytWs3Ty2yz7MLYuFWZaTIfioo9KyTzWyvXqjAFYtNeM4zBW+ECT9M
l64wwVz8k2GIjWNj0vXLdtA+oDK4SKwpSSNM7WRAV1gu/8kY/HpDp8BmtpAYWbvlo2f9SGew3UuD
CaQaX+Bd6rlaN8sOIVklKXZ/W/rClYQiZi2Gz6HnfP/oWuURjGpTi5LV1vABEXWbxGjJbWYrang2
dctsR4BFlovgR03IxVt8a8pKvnqz3bXPiz8EzYSl0JvaB7KwlnkTJZCbI8/wBAzZQKQJcUyycZzc
be7wUYPjym0GeEaoSC/6zhmbBZcmGa2CA9ovgaKMdMHUVfA3Joi8ELKOxvCRhHjRvHd5aeM56Oxm
rp+1CaT/pbq+6ZgkKYPD5rMIO1npbpEo279Jg+zwPS19S9WC5M057l1Z9HJmtYz97McQafPf7ajK
k08Genu8YV2vw/CeQZ1MqYl0y3Js7GRm8UcmDKztXe+GJoAW1yn2m1OcNkWw13EghpfZdSRXZ06r
WTW70A/zCZ8GenlE5QPujBThN6Zp/NSPkEt7riw10XkUZP54DzxRtClctcaEJXv+qQiGtz6cVPeU
FmhnDtMWPYg0+XWTVAHJmlLRtBhbA9m1uyRacvT2bkAWS2l9FKmkc82RQEW2ODeiNYnJWWMgDLv4
/4ZthmEZzFmdRjlxwJYN7ztWR2d8GuXsrlxlzHQ+irltOWjD0LUK69Of7D48hLTYr7/xsXCm9D6x
+FloP6nKAVIVR8jKpAGx1VrurdOBqfDD4a6FVCfbtv2IBDg3krtgMfVPbjwxElQwrkN/lhFJG++5
03Hy045bjEBdRD2HyBdBDs4DU8hgNyM1NIkT29apzWxiIju/r2GUQ9JDNTqiV0Rtu26zuxqxMfE1
dmt3JhDbRUq1P106hsWtE4PGUSaFmrDQ5i6p6WDDodMVr1XizsUzdVfpXJ/KtqoRn+eVMjUr0SLD
mKAoHgsUHMCCU91r79wRoiXk6/u2T+gpDBTL1Tu79RavoWzBVx1cz1JAjcS/lyCEWKqHf7pvVBqt
91I7XnupuSNW5BycRnphTpQapCVlMiziZ3unbMR2zXmQgIoHcjh0B1Z47N49ZwhD9sEWSvGqRCeT
fiJvJaCqTFlkaBOsu3QeDi3XU16PiyhV597BC3eYcWteK+vmMdGkye/sRlouyMsqav182xlbCJxe
9Qzf5VhRjevO+3QOtVs9jNpkXK6H3HVNtZl6MVf1tsbZMM4HKx6D/t9EpEGj1xMvS+YXMU04cc7O
4AGjvllR2WT1OXS0KZt9myEAXdNGEM85tDRTuf/BFhOufcZDNsaApn3LVfm1tl3fpRhmAli072Qe
+/Zusb2iQJ6PIM6szbjSZKa+1XU4wwHfB8TLigHfmgfPH4fk2KPJMRwsHX9nRsCKu1TvOzCFIJwm
4tsCaKwfCKZP/vNkVThdwecwQrA5scY+dA62qyJu1BJ77RA/DbTl8Mwta3x0sImP5oMJHdx1iW6t
tD9IznaDCBgkPsM7hCustXesvKOEAAHG5bncDrJtov8iNZoIAaSNK+Ss3BC6QkYr6lzqDQFWY/Uo
MEPcsoFrSoelUNNOgPl2bD9Tc2v7rMDpWUpRjdnWq62ycPE7ZnzFU4v2Fcj2w0j7Ki6KHLZtwECg
DnlJqU9MhWgtqgegU3G8g1veckmgaxZoeBLYzvQ1dVHTf6dwRNe2FI/5Cx5AvHQg8vUcJe1nrkuz
/CMNFa69S200Wf4BYwBrdaBRhCQrVtHkI/8T0m+Lkx5nospbx4P6UXKCFZX1MZUFDTKoJVkJgz6o
iF0FFthqe5+15LDvB7O4DeELC67zUhvj/tgBJTk7MA4+wC5FX8jk+QaKA9/vqohvsXBz8UFaYSYE
ycZ+kc+RLJxZn9owgZhBUM3uG6qFJ4LX08Eir1gdmr4rqZdn4Os4it2h1OUjtsoo/MtBAsKHIsWs
Db4d9oOEhvQc/2s6a+gIePKIu8vZY/vR+L/EEEJWYhBZ6ZrBaZyFMK4yHVTRe1z1PTClwvP8kS5F
z4gRP4alkjYirju3BNfqPmvipzqM4uW782rlLwdCR7bShLxs0uRbGMsRawoZVo56xKceZ8OOCa7E
kgrSXFI7G0Vjj0LQAmqkHrwKiTL0bosxukHk6o7CsP2yTuGUl9g5oqHuwv9iDANa3g0chsDfUMic
CE3cD8d9VfedE59MU7l6ODIPOJbYKMjl3bWI2aJsuxoGUnYiHNvqm4TGO/ypRa3ps01jM75bAiYd
TcJyHKJ857Ra45gP6sF/Cwsgpn+TWBneSKTnDPW/Va5BCyGLlyUvbrA9vf8TjLZJMRoGSKrMXtBQ
2RmTDuIkox21VsjLefj/KJBXJjp/dIlZlh9JY3e2Qr9Ydd9NPNua0jXNeBGBx1rS3mL0IBVigg3/
w/IZS+Hsc0DgGLOoCQtG1oTcbXohppcJXiinfxUWYfJC0dOkK5bWc99iwrXdWpe7Urv58Mu4ZeLP
3E6K5bsnKoShr9QB3zOUNuO0FxDeUehQ25lYWsBu8/FFneYspKAz8enUZHGM0EXzsKQcbP5jkSuU
HjBJluXI/0vimhxcKdwf7Mhukfc3m9ucxkAnIiW/GFll/l/YALmCSc6DPmGpNiIkvtYTZGQxyWK2
w7A18jtJnQMDpxr+JQOeoAFRm0/qz+LU7d7BNAr6nJpH+4/LzqLhTlYHAVuUicS6erdszY1vY4du
ioE6ApkC86cnYuhzegVpRVQ1g8sACbYvqzx84HddZ9mGhu+QZZU3zXnxL0FtBD7BKIFGNEjhYP1d
4klWiCpzYHO3nLBl8lTMfJZ4JkkE+zE9v41c8vs5X/zu3neAct0UnBNySCbHBPQQWTNYmdFZBJH0
hFv63HG7Kyu3Ptk46+E/KslwRu7VkoO87726WjPqk0IYBweTF5B2oq7I1yyRNxOTkFnH12bLJzF6
X7xfDKXCYs5Vf80WTxE3Cot0/S0nKpzjAYBTAh0N1wK3kRa8XAYGLw5N9c9rrZB4bW+vrXsqL0rD
hoyMHHmk2J/XCGIcB2V9V8VtkdkMZIwx3nkCrVMnZ5nyjcS87rAJJX9d4J76Nj7sH7qQVOTV33y8
40CWAQ01vY+MWUDaKHKVcBHYnHdhz7dUcjPY89PwGPDIU4Lr7firifQhq9PK8Y/lQML0zSd2ToCz
7nzb+TunnmAma3ViQ/CcEhmhuxQjh7tdEZvdJG04PxqYOlELOq3B0E05I04lmu8jKuF8P0D4OOYN
6PP6zscJsfaZS5DJbyMXzYV7OyS7oIQ5NRvLpdWBUjPklxbD8HwpSrq5YES0IaZI3N9F0T0BCvHp
ibDR+fmGo5Oa4Ky8JIkOc6v8+V/l65X2wJOWBMc0rhIf97GZkrS890LhiavXNkCeNmiLYwJkjM1u
Ht7lbT5Yv0SuBQdgGSWK8hxuKyXolZCKCBLbSYJH+W4oo9HBZu3wnyfkAH3xAfQ5I6AXcUe9JWYI
i6cIoWr6Ihm/Xm3C0RNUJeq4XGZGexpH/W8KJYbuif1HVVO3ms95tjVNjDfxjl9EmkzsqrIi+B1k
3hOVYqkic7jFAzLPreJV4uhVXenNv2qsY/U5DaAnZqLpwzj/wXca+m+pu3QaR0IlvNzjYze190jj
76T/zEXczkBcmPIb9YcTM4QzwJ3M8XrEp9y0AQDHgKWI6wygae80hY3TT+qlXE+vFPIsFXbeWQfj
P84eStKgCCbmJxvDmIHKd8NUVy+UPUTqdwhVndGgYQ1cyH3jC/EYtNofLMiQvqGvvRCqagSqPhZ8
+EepO6yeFNAva3wb7D8yz4IrSDNE9SAKOuEsLcOG1fLyxClGE/addjORIOi53pRHm86ec97ZkRY1
RrVMmLF+Sbizpnyce/Zj9ID4AVXoIeZi4yB4vzWyj0fg6S6Q/E9LseAfCYNnXW0OpWVn5aMKk6R6
appsrg+RiFpoLOUAj4oJTZWgsGd2/9e8alqiJBP2Z9J8KdnE+qfmZZs8EMeuBFNgWdvzTUkvYXmA
qtc2tG3StoFDJsO1QtmrrJR5YnPiuf9ZputjTY+Tz70Kf1cxjvWutJU3VVvTkQBB2GqtnK5w1tWs
u7ei4k1BAnLMMHPnfSaic2ciGRHgjUhr0vk3vnopN9oNHsq0OEBWpH9lWXQfbKa4ZM5EcariixNo
xzm5RUQ+lUIhq98ktGMwHCCjQPifkGrIAWTxb9ZApawoZ3CoUy6yqy1z535mLXwlCA8P20uZx53U
yy5Mg96tjsnu22ETrb9Wt0Tt7BrvqlUHlnrR1MveOVNT3PocBmtluCKQlSGVV/sZCRJSbgAvOpVN
+9ie6BKs3flRqcJZBUHEwVZBbRFe2J7a9b2+jRA6HusqoqFCy4lfQ3ffheQIuDEt27QsqcCtVOfQ
osyhcjKZzP6L3DjaOwGs2CbsugdvDHnauAbUPy2a/WHgYv+VtSy1YclqVkSSCHq2E7UfPGT/j3AV
ufc0ePZ0n9e5992O3HtLw1aB60m0BWqDv7yPxaUBGHr17bL5kgQLUH6yYQh5GCRpPnbBaMYjqkUQ
lYBQm7j9M6JuvS6oeTuwQdmJS2kN0b1Pui3WwuxJYV6DqUl+55An2VvZzOHedafu5IC5hrWU42Jl
0f4YtVw8qQSKjtiB2PoK4m30ZIuL4nBB0MqcPYP1tIuTpbtWSUvgdvbZa0V1+w7UyrmpGvdOONjJ
BgMVyaTBqmigVQ3MKlgvqyb8z1ry/DAvw4RJNKcmQU/GeuaPKfSCtQQhvUYppgOhPuMc14oe4QXh
sju1ARhM0uE+ZRJySC51V5LrDlg0cXBQ6bqsjZwGqxOIfVbHxD+d/ycue6bQ0pVbEKo7VWruliWx
sz+4ic/REhGn0tPfyPWfh4arRqS4x4IK1vE5dvJjCA6RxSpJu/K1BHyw2q0H0VwJDf8pM4q8Mr84
rfvQvs4oEnbhEUJ6mxjBQ+o74zA9hsiGfQJ6hAwG0Ap+vaxJ0qJ61FRA97bHXdLvuNDPl9iwoLQG
eOINTYhAAsL5KXZJhIFi9SN+hqo9qGFZRz6ko3AB+md7v3a9kOdjOQxosFceEThrm/fzVRFRWWJ6
inkHY+k9cEV5FjOshyawDu6sAPuM2ySs/2sKwoEhrRtUfpCuS5dXFQeHtbldJhSFKRrxXBSbLhox
CXMTidJLF8ldl1ZHTvUXm/0KPBBqlDq22+NOW3JHH9tadT1ebVHe0mbapjwks/gXL19RjsEM7Af9
0tvILnayTt8K9l+4mGe6jiVcS+foBsUh5DeLQLcv5a8J8WPaYitLtu4Z6MgKL+Pyh/N4m8fNg+5x
RtRAvUsaU9aAl7D9I5dSrr26n0mwk6OrPsZ1BKaIndALBoCpuSlBbgkr3lZ32XEGSQ/8aYXESecF
ihT1h0vyYVEezAVsw8v3QLPBobFZ2derOaj6LuXfMXJ3SeOfUjqahKQGaloED2Uw/Q5a55uuda98
Ga+xN1KIKi+2oHpoWQ6cgxdnCs7Ssh9Wj6bJeJNAhznrjvyMpPm888lJFYv3Qeftn6alWRmsRDiT
3Hc+yjk+qqk7dHCj8z454HZl0nBfHTD85SjfbVO8cf6CEq4pXpk/CXqfwkDsBkfjfOSrjCSGywx7
swUDCtbACPfKNuNmQfvqlfws+/Q1D/zX9V9c7bl+rqH5OATh0200qSOKMsrPF/Ub2yr/opvzaAE/
zqGMGHaL+PhBH8c7zxF3VYBhQffPS/o/zs5jR24lW9ev0ujxJS5dBMmDe86g0melKe8mRKkk0XvP
p79fqCd759lVAjRo7IYgkUwyYsUyv3mPNXOPLuWmzMbvNBS3KPjddsXj7OqrNhuuwzza+YycMdf2
XbGU/nQ9Mo0apfXiKbSmkTtXfYChlSfJ8HuN1n39qk/eEWrrdWSUH3U5APITytziIEt+jOQvj6GJ
s13IZGre5jMunfhMp3qGzw8adwPfzBi+S5D/JbZDaUbyCGrVSqBSt/hbCBw/IUjDbI+2mcgAPY7v
xZQS8PpFXY0bEF83EZxTC1EGVmOJF49Rv/TqrROAkIhDOr+gX2AwEk78fRthhZjETzmwA9GMZ5p8
d7ouTl7mrppKW4kJS24AjPRcFm1cbtTQ30KoQ5fdGRjZO+YwOPc5m5K9NgLvC+mqpTkRLXMOEZtK
STCgVQ6e1Tu6dIlt65sSBrItbwn2eenVMdPL+hRAvo2sAmV+II75d32Y114ibg3U4GXkAnttlz1v
LS6+Yet+HXTwK5g00Nk7yDpd1GgJVc60D+JoE+JooaCaqDIe6UNedVLbWALJuwIdc7BrZeRuVMAY
Cd9V8tNqGhjFNkEFbDprhcYEE4kqeajN6ijw0NF0saWRtVShucJRm/7m1HbnCd1UK5JrvTcQjM6X
7NR9URW/1leERgjTrBf12zvgcErQBAFKvKWJjUQH05eLuogeDKTK9ZE4CbnQUMxXdql65/FYHcjF
0XP1dk4k7qi7dxZhgXoBiOR0zA2pFBmX4OyplYwVsJYlfJ8dfd5tHWhvQ+At4xKyErEPefMHX8RQ
T/RFhx+vYZZ7g2rJY+CEpFX3DdTgtRsZzzN0UR5SKTXxsSfq8mJHvFyl+AdBzdvzvteOlmDIi5S6
KzbM8YDXO8i5jcwdGLFm1EZ8KuSC7+RogTMwtoETIG0Lp4HrtQQ5PPuuhW4idIjZKLND9U0mJCPU
560YwJpKwjhmNmF/MNXdSffbDIWlgupS0vLnCg8y6m/tLryvdPeQB2jcM5Infbjq3YHRsr+ZNaLN
yNQVERaYRzt98Jbq/7t9vNcJJI0s17DPG7oWY2gtEpvyHzSFO6JDBHcN4AjYhHxhaU/oE5ycyt2o
mKZiVlK6KF2BZOUIJxng7t6z4wyrmmojcWelAPOa+e0yBS6Ysj/NDtlJwoc6rbTim8ofkhb1rSGv
94FhbSu4lupdWxZSjjHKhYNZ3BlODQEl1jcGvc2rzoYJXXGoBRVgGTMqQWsO4iFLGdR08tg309qZ
UYyu4g5OrWEv+8jn9JvKcFu13WPMj3HTaSUyvpam3bl4qM9WtrE985ghjy0QtzedE02iZU5uEaGG
LVxwrmB3O+Q1tDjbGJgCq7wjy6IF7UuEPM3NMOXXeSMWasNN2gS9MaRHF4cBBckkHTrs3skurY1C
EORJc3QHH3YVvG9O5bGfdkNf7MFhPmnmN5+8uakNDlSoSQWNHOiCsp/2SoygGOD7VimDTqK1xaKp
xwxPdqBU3JsMmSAMMHRIvXeBAcJVz4fFH+bIyIfRzFGSsHphvy6lfa1Olzbq1HgfvhNt/hZcOnjA
XJO302SDR4p29mS/FHVwm8Innakmoj7bzw45CkSBax2oe1wDNle3DvzghWHn1gCZSTsqfk11b6NO
lRGygBk3h7ZQkbxaifBNS+OjySZXatx0TZeKb6R+m1r3eOVt3PieCc9asjhz0T2oN8ys5WjZ85l8
f9Pk2lvc4mGboZHfuMVdGHh3ijSsli4jpKsGHwTDw5fPKdcqmhZEeLSpTw6iGeqXhbMbLaqUAVRl
7FIMN+xkfAMexHZpOdToxQwIZmVImxqEpFx/gkR2xvV3nTQQG8Gw66g8ajmKz9Z037YTjKH8WJUo
JPqJsU6gq+gdFAModow5ulWKuI/V4COORZri3Y0CoChZpEA+Z3D6VQMEy0m9XeH2t4j6rIcAKw4X
vc5SLCtQiCqj9W251UNqcshLxlwtFX9IhDAY9fIwx5gkF+l+4vVrko4w6cJAJw5ABG7EEJ3wJHCj
0EPvrT24A41i9V3Ctqc65K2ryxkga6Yecq8IvX1W9veNizUHaZQmEKr0i28liW7dOLdRFN2r6KAO
TWF5NzVvrQT0QRfmpumtZTv0e4+Mo2fsQQ8QAIe7x3qZBCp5RFx7h2UyaurzUnTWejR9JP3QgMLE
YBzN60zpmgChZ/y/nuDFCwo6IKqEvnoV8b1LP93zFW5iJapvfldHMFIQW8VAxA7zV649Vfmh6tFR
IOIyybpKRzQXVboN6c3nWJ+z9tXmeKq76NhlwJNYUqgMoi2plCKSjZN1SN3HuzhLrjXg9xUZm7C+
4ceOoqc81YCY4rQ4lvlr1/qQKhzqXhx2sEVfZ+H8Wrn+eiJuelmz0mnlqHRHxc0yVrLbiBFwrOM3
h0IGOPfePfUJabJnLap52nihdl8n8VHOEYZEOGnVToxIHgbfUKBS4pI/WtcTR9gIL1ARKZwg3uPo
tLfcYR8NqpETML+k/Qvq4JSq/A5rQpX+2F57rT6yIixGybhBIW0R0MtVgTLNqts6Gl782VuB1N9z
5OA9ab73KBh0bn8qfGunzuU2TZ8BByjVB6Yk9yovQfXjZ00PtRtINKcGdcf8USfvt7Wn1OWdhCiu
Cxst4P5JBbISCZe+ZfbAFZGpUh9Ytt5BRRZGpXtaMz90sGxgD9bqLIUuhN0JTtZUOEA0D1nYv/fS
HDYOMihdmr5qSjGGVcpsdadKDDcr1mPSAjN2AAsidmzlI9NbYDEUnNjdr+sEogqCTlg7YoiCJlsR
IHtXMgxBDog63fXzfVnAf9WtY0tKwDgRbe7ou90bZFANnch5QywISCLRbVo7nbWvO4WOB+qNfN6t
Cv5dgbsq/1WlZRfM1wVYShSAf22XCLNnJFOv1bZmOrxjpglmyISYWNv3Psd73U6Y6XgrlbFPiCMZ
RBm13+lK3RiwgK8aj1PNyiD/+M06qNp1DwOS3uWya9xD7x5rqinFkwxqWtr4q8kKSH2SfHNR2bSd
YmOg9mk4OEiMp1SK+3GWu4r9m+mYh8zZ2u2tVSjFWhV89jQuTKq0rE2ua6ZILrUdI8Pd2ENEgrRn
54Ce05z+c7D2ouqsIU6gTrQW8eKOH+xkJ5UGxqzTGMSeJGNMO6pWzFqXHMuLkpBvJNFPhplrdfCq
1eLEKBnyVVtwjWqNRs2TyNpVJigxQwedcmuprmdSR0iqpKqCnckeBYl+SEb/CFib/Z1vPaenSWZv
JfRBBnAHB08kL32oUH1SS4FBx7MKFwm739FvC9Vs89s1yusq++nrfq0ZBixnrFcAe2Ey07rHEmeW
omo+sCYlqRGbCBGbsJuv2TGbhn5oBbDb8WmdED7ICdZ5OJ6U+EFOypVq6VYXAky5tVJ/D/PdZQCe
X5egB7Oz2hLcRG/NvZlVpOKII7C54E6fk1BDnTxeSIbOOdRYZRSLxAqOYYXGwpGcZfMj+beRDjco
IVPi5UurjJkjhkuJ8Ru9M2yFlZCM0qMKFZDDHp1HFdeyyNuyllkIrm+8Nflwk7XiKGIQL8VRpbnq
GGUwCh0X+Ur1pskOZzThID3RgLkukolf4VisSX/6Bp1l74ZwmDLeJYtD/VzO8Z0Y3BOtOgQzTQwO
1ZdOfww0XlKDiF3fFfmw0mbjoHu3Rh5tyAhZfpgOIeP4K0lpRolP7YdFyq/VJxU7u1bezUa8Ulm/
RkgsWYFlPTzVVBEYhW1x3dyEpveA2QtPbbI3OQp5ySoumxQeGFiookY206sqMrVsuleXUptOZUY+
KUtOb02lU2SASYTIWeWYDCSaE0XKuo4Hhqs+g4002Ge0fGo3OzMuhTTlLPXkHeD7noMpoujVHPsa
gMdRlUeeic2uzJaWEnsFSDzPxg+bKh6E8YetNQveipfmWxVejbk+4rdDaPTqHQf0PuKsRfWeIWy9
cfEGyhr9xYYS7REFPeRaQmbMV4J2mkBwqsw95kez+SG9+S4Gh+PUDD6KY2hqNyH6iJGo7jIOW4ZD
O/UdGIe+Jb7AWSfcj2b86qChkQIRZIC88ckSFTOcVSePRKHVFGQvqudA8Rwa3rUe+wcVEFQI1h1B
77G8EX6MJwohr1JZhz+v6SSk6AuqBgPDiA1Mly3STrs4mF4sTNoYGZ0Zh96pAqxMqVn5LiQJa9Os
aEwlZ9vLgTe51Arj1ZBNz60JHpyWxpjN5zDrv+HUu2kHQHqhk13bXkEeJva5pV1XnLdeVS3DOXpW
2RSAFaR32uxXdQwuVlXuErrCVRH1m67IbrEDvuPPJe+LbrTX94eBZ+q4H9idO8ur1i4dEdYE0oLb
JEXVEHoAQnmIKcz+R6yo4GzQpiYpJeGusyRhfiyyW4f5SCUM/RAKbwvUhkFXeNSj4Ni1+Tf6UVtZ
/adN4RMkFXlL9QSb2f0hqShKvSWLTs8k6j/M0d8bLgPxiBTfa5qbsqwMdM2dfVLPN5nZG0sVbwu3
+zCC6AgyZW+hU+B7zr0sun3jg1dCPnUT04Ogt7i0Mu2sWosqAUz7bMvUBimNkbaa76P/bFbBCRPu
D9dndA8El6DaPFUhs5y2YSypj9ZZdWqMRixVOgUJFkcUi6Mw285GAe4OIrDlWZAJKuTI42ufXuYV
LfTVRPCYChN7seSNAdDedbs7RktXrm7dVp7Gqd78Stg61IVrJ3hSsdDU62evgJdN52mgCAzRn1EJ
SGiJc+eX31UZPnBeMqq5MdvuhModTmvs8ywtVhi1LMGH7puEob+r5RajpPZZpcdWap4BLB4IHsdx
iL/nWnhGEePA7TZ0il4ZXi4lLQREhb47VF+2ObzlIsT0Vrd/TnFz67KPc8tst5A/8SrEMhZ+y6HV
s+d8gKcpnG2VTGdRTZwmuG57gnXop79eGuC8a6MUOw+fUj26Fo5z28TyWkv6R8CYRyay7wNSub9q
7gHCGCZkHBcqGfh1UKPjiZ38jd6W1wgoTWscnh5REnyS4AUXnTnf0WVcJpoF9S25NmosMenMm9TQ
LdBC1f6wrBAHznTbU9Aq6daElLtrEXXXVBOKkyqMhw+jxS9O9fOI/8gcJB69vFKAHJ/0ay+AWeMA
h7myhIB5699FJXzWlvwnrgC5aojXZmJtGMGqKYGsuPwbILg3TTM9YGDGqiFRdcYivtU8+DcoXhzr
TsmVCPsj0uxt0/nwJj3tCsrgocjzgz/GL0OPYlHLTMF2uWwR4u1kXZPi76D4/AomEpq82oSyih5V
RZUO5l3Aaskq/CiYU9+03fCAmK8E3N+cVE8J+hQ9AkpTVRsBZWWuot8hB8duyWb66xwBQqLQ53Iu
l13+gwLim1ZjkVTkb/0Ub1HGQzW3YnjpIagHFf16kNahJph1ZuNcldA+EdEsN0Hb/9Bk8xh57cGX
1knQChpcbz1R0zmpdQuTbgP+c6VWTuEg0mw3ztHSJ2c1FMb3Qia3cVQvWy8zcTqdzxZtxCEMmMxV
a1XboMT+Goke+28KV9tO3vOxWzq0Oofeoya096FVAn7MEDEx0LUmG7FBGxrKdNwwYTyiCoJGFfbk
U/Q8StPARzt/rmKgQgAQvoHdum4aPq+bxPgD9dmLm2rXcGqehgCnL6mhzCSaYaOMFFAgsu58MEJG
HT2OYPmugoEuCS4isHC6Nl5UIVzIrGh8akUPa2Aj/jF76XOaD6+ZkKqngahsw3QZ8eOI6sj+4dqY
9mkjxjlR8T0X4NpBNDxKPFFAwMBJAt9xFQEZgOEGLSJvDs3EsA18G9KLVfE6yQaodPZUyBog0cAQ
M9dNoKIVPmxzmGKL6TKdVzHekd6jFHW8raIZsjToIEYeUleVs/B+OCXMkNCFWNNM7xY1FeBkwXRD
Xzn9vDYn+84xmhfVD1NJsQ2Iloy+P9hIvGp5vwTutp9wKHO8ZDNymDFypllEOaxazGOVE9pYFg6W
0oa9Q9EaneeWqzqAbVITQbQ8eEardxMIfVpGInupu/RJ9rjj4k4ADR7giqxRRiF+Yk6x4X8vceht
6hrhyoQjUWOmECD25UJpgQLDLD0Be8gw2G0Q9aZBRB3Gs+PAmT0UhrWZHPfB6+k8e3BcjQxdFce8
tdAlB5O5xSOHzmXGa2+oW/IQWluKEqCDyVw6t3Ciuj0YEX9p5hWAt6SlZAg3WJnjE4TDDRP+7AHw
zMbgqKCZwH3DpcvwrctJo4r4MDnljYnfTouBQNIL1JBgN8802KlhCovRns9ZbKYHddxHw3DGisS5
AoG+6/kHnmXlK60AT067OIM6tlbnauCjYRS33rBWaZbqiMGl2IFfOASathkLOoqjlyHtGu4Gt2dX
JFs9HbcWqbW6I6sPayuR3DSk04U2QeXz9h09Dj/IP1JLHgN73Nqif7I7633MUNL3MgDCpCCdFxwD
mMyKzxpeBTNc7UynxpYOEV4NnZDxwgl8m+Fc5g9A3ZQOUw+9ZdEIpq2KqM7qecY55maK+3BZyHKj
/qGRma8xclm7XHf3HsoTdOLjc0DG7bukra5EhYDmVCwpbWhl44VYLfpS0QyJRqjbVAu3MeoDSsZP
Xe11mxyhMtje4TV2FOkVnkYvkeFnHIBMZhs4fPQSEAyv1nHT5YDB4vJgTHWwBURZ3VEYxJssCsnS
uvDYWeW+0aOfxCWpOsjNnRvJVdMb/TZMM2dv2M1Ti9gz6iHa3kkxYjOd6JQH0Q+jl/ezriH7ALdb
KSlid/Oa+2WKYmF16DUT+ffGwW2RnXyk+7gOneqkNeGtkgip3fQVnf9tVA13KZIZmAKeK9t/L0wq
YkypQDz7+lPiWg9TivFfNzqUYQYuIGofxmaBWMy8xR4TUI6DahDk/cWoo3BKPvOAnTomCJS3ejvf
DsK7IZGgI2zb3+dKMf27/K6Ouh9NOGy6GTHiSLjWMvXm4UbNkuuAfragi9DxSSDt171853u+ph1i
swnCXhS8eLRr7xTGa1c2uCKS+q/tyb+p5vAQR9UtQWlnlM1Nx6RL9W8d5kGhnuYbLANOmjkzEjRT
jMXjM2cqQrIjKrMtHUTDvJ3a9gOmAkIl1g+9Cg9NjIyiFVlMea10CUoPxI1LqAlnc4vlOccHoxuc
Ne5puyGmiA9SAtV4dJGxpEGx1bCfnpppD31joUoytVL6flr7QU36gmOtkcJYnygUplC/LzVkBgTV
nhqLgO/JrzAsus0YjcOueJwCCNoc9vHALDFL0mrbKOH6LgefZw7BOuvDY2Imq6zuXvM8/eDJ7mtJ
GoIHyckUOlK/7bJpq59xjBMSnQNjTHboXZ+T3sJxqiTPSAygelPuWJtKA5OsFTt9Gu/g8YPX56cK
fHv9ai/476jcimpzA02GUrTfjjNtNjaxPSDXFk4a8qLJwclD0pP2oxwY5zZRaCjsDCACFN4Y5uWt
e+Pn+rG22sesYywBXP9FE+TCI2NygzMbNsWmz2Ey2u0294BVTR18BoBh1tmQRoiQfLBzSVoGE8m0
xvWwRO12scox1KOFTUD/TPkjoNG29XE8WlRBohp83h3GjuuwQJTDobrIYsy7kgxhlyEm7sHAWOWh
fUtsZRTpKDsuCALoGTURLgeNThGbO+/AIuHVeN8SWkFTKP2rMVerYUCoVfYjdhp2Wu4kv9lc6G5W
7XxAW0/AIzCaH8K9aSfwtfWXaIq/a4lNUyMxfvRxCvRME/iaVJN5FZV0mLWM00zt8MQMbyzT2pol
bQrDHenE6QnmFci+hjTKDeuujOV7O1bfGMC+RD1dcHCX5yhw5BX0XXHojZwOo+osYTCI5031VNQw
Rwy3IxjY4AlaxMVk1b7NphVeAQ3aa1ga5mZ4ixPvHU0KH2JLJBBh0SqK8PiHOkAxm8sYh6R00coy
27RTuhaN6JmpDo8SlZNFIuJq4Uv0gA0H6jZooO+57b40ZNJ+lx0ZcL4Cm4NqL6sTKfBtjcYh3QSt
VZpEgMNUDjvX01tgyFn1qW97Ks2wJ9kUchiWfdedWrM7m0WPIhysU1hpD7zlnRlVj2Pq0NHpMSnz
dLrFNBhT3Xi2G0DELeMMz0EDFIyhQzqUP8dOfU+lvpEwYHt63X7kMxfQ0qfajO5CLd51kXc3MdWa
Qm3VaNR/tWYT29EwZaqHSkwJCyy2xc7GQzkgQuSVfp+2YM383rlNO3FE4vYm9+q9poU7hqnHGZsl
Bf04odT8BHMJwR+/OPrIauIdJhfmL5e0aGV2dKIA373EjdiCuz7luYNWWPE+E/87qb8OwqXzpx84
SH8I2T1ETBWuIggGvSkn5hXy5KfRZowZMzsVChyMy+IUwbCieaxr++evteam1ao1CwdZcP1mtKy9
1zNaAAXbL2TfYGoY+xD/8re4i/dZqh0KxwCGMMPr6NKMDkRYrNBZz68obc8ZNiEgn8cHA9f0K30I
vlcj1q5Wmy6gnPGTde1JJnm8TCfrPcLK+ejSKET7YRtA3R/zArwIhPRN7XT9uofeXQQgZqVpYq+Y
59dN4f7Mcxp3WdLrdH11GFvoYxYgWLx4eBhKa9x0hvWUpen30kTSuRVOzsJ2mX7V4QoemOStO2CN
RxdJ/757YRRwSBxzN03xDUlPeAOst4Md3L0a/vi9Hcu10eh4P+c7wupeG5BdAq6CoFo5ckDlDX5N
gwNiE0PS8alDIeMqzAz7W+mM6TkPA8jTw8zOdjWUD11QADfYBLj7UCBzOCuhd5mktCDdIcG+KK0x
6ZorscadoX4fysn6GaMdc11HVfqQoixxqOBzJUsbiTqQyT5hujE6PqlImHpgRxPPDzlec6u2CzAj
QWnoo46Um2QZienVTYoSKAz4G4EBB0r3Af43rgAG5vj+PXF/UE4Q2pmAOLxircMAm938Ylt2sZ+q
OXjQHOQDzEpDYj9EFxMVnJhRaIU8NUhdr3hqi7q9Mrpee5kaKTY4CAYbwZNchZ7c8TFOjZehWSrB
moDTh2eI5gOzbDI8e54+Qm9gnm+gwfpMJ3UjvOhNr/wfozsi2URJBpF6FcK5NIzuOiBKQ298Khgu
xENzRnG0IprHE6dnjQ5GxPhx2LZwcVE7WMsqOee2rm8D2bxDZf+IaZFDSL3BCfiJ3t+bq423pAnb
3tDeNc986DLodGXjimtzbrO7DELeiaeL7vumv8PEC3nGFOuCFMEwT8JbL43+kQ2SbWsyBugDpKY0
jLDG8018LLwIiUs6sR75+ZVuo/WKyuStZ8ElL0rL2vB/GOQl3nuLTfEyHbpnkGcAouR8cu36NWal
tH3yPNEtg//2ZPZwfc1sU7n5JhXyzXWJiVJJU9GOR8gIjGfKoIGJdT+D4uZAwKNXmlgFMG12xXRw
YipNS+qrsYxPo4leVjnAH4p799wKrJFxDUpCytlKZHKfmzoVtsxRlJH5IYjqCjdVR/XvrArNVlqz
AVLUEQ7KwHu+G53Hie7cDGmFcYF91P0Amh24FBRRjCvZ6HesE0j1iVg5M0UfSlJ0QGPqLsdyNhET
CT+e93Uj76MyP/R6tXSR8gpdwpFe9/dILW6ISrtUlA+ZzN+msb3zQvO1hQeFbomxd5vmSK/yFnvv
nc+7GlwETfosHW8E3k9k0bl9NdIz37qDsRRMvOiZiA3CI8wqa3gleqYdW694yUFttBAIfNyB5wr4
VCl4HLjyreZipcZfR09/4SDkaaXWwSn8J2Rut2UUEVPS6Zwm8tEJwnPHS7pCkGNGjQYDMgjdwJO1
B70TDzJE+JQy51H0uruWWoWhNf+g9B6KqkM0pqyYkk9rt7UYDNHiSNLj2OhniNwbo3APDDTp/rv6
z1hq2xFkGCBJljDIO5q/5MS0IctOXHup70GWCFdQBc+uVvzINXs+xCLvlklLO8RtdwgNbITTI+YG
K5tZSAUHz69fHM1+safhw2sZths5wtm10n1vadG7+jJGdRRitXJcKx70PNya07xFCejWAAi+wA7p
Zm5RNWHklF+BgCY7dKsSvUcBzTCLbicb5GIYNPRep6NWCXQ9tfp7KoEzDtk2lZAI6byBcNL9V7se
NvRsXwil51DrAa75vDjNvNcQyp5wtytwSURQ/nqyGcGrKbNtxDrFYLxj3TAdaX3GQiAP8wE9DotW
KvKMKfMOoGSSLlRuMmHEIDsOHqORSW/U1QekwI+dO0O2bqHDNgVjmKh+Q8VpXuSj+2qa8r7E2vIK
8sCNkvcpJx0ubrYaXFgETkmTd5LYf3gbOgWPUYYOGIBurAM05lkuLzZKUDot3DeY0HhilM0rgiHX
SdI/5FEEsjS8divzmzs2L7nuPLCEn/uMMZbtOyBnNSLD5Jz/80JNPkE+50q75KGeBmcLWc9ZOga6
r6Ndv/lNDhQgHnQAeyUDFaiSBEbteaotDc8A5HZcHzHOf//r//7P//sY/yv4UdwU6YQU8r/yLrsp
orxt/vvf4t//wo5N/enu+3//WzOh39lCeK7Dn3+838Hh5C8Z/6cNBn3OcLTfi/oYyvLoMXytWuP9
66vbn1zd+vvV6UhLiuzK3DdQr7GGI92CuHf1Zxc3/37x2aNHOEylyQgpfi1le9cV8vrPLm38/dJR
YyO1kmJD6UGz2YaFlW8tKOqrr6+u3u0/vXP971fXjAxF7KRG6zpFcKSnTteTZjVKCSLXZ54Iwenr
G33y+h3v7zcKNF/34zox90HTnbPBPsZ18WdvyHH/fmlkFTtzLENzb6ekjo2v7bQUW6Wvn1v+8wty
LhalRLYpNk3X2BeZ/600u1VI34Cuy9aBCfKbe3z2btS9/7LwE42t5llOt0e1NkWiFytTwvnXz//J
pnLUn//l2paFmIoJbUaJvP/AYsRazlOKjjmRbfP1HdQX/Icl5Khf9Zc79DpTi7wrjH0aukfLmHel
PRwsx6eZXtCbCrcq6kFH3H19u09WrHOxj5kuUBtHQrW9kIOfUGiljK+1Cpx6hm1ReP/1bT77Jhc7
ujaggeqxU+4tvRD6Em3YHDBjOjvLP7v+xba2HcH0pajLvTSSn2mOtB22g795dkM95D99kotdPSad
Sx8De2cRj9du1oLqapDCHw55lS4qMwbd1W84O/apBoLXZx6RJRwkf/TL5OVOryw61k4y7UHCnJHb
Riu6bH7zyz75+PJiq3tJW0jbiiZwtEhs1PmybmE9pcmqwp9O3PzZD7jY8npPjW5ZwbR32O8YV9TR
unWxfP766p9sSHmx2R00wSqz0ca9E0zRphVWtOit2dpNXtv9Zm19dovLPd9WDv24bth3BEVIykhq
TOYjVNzkN5/4sxtcbHm+8FzVuteT3Le0H3EVbdCcdtrT16/ok70nL7a4a/lJ0xpNjzkaGNbRG/Gs
mzFR+frqnz38xc6OegNdEbvi4VstODqtKNbRFFabuiFB/bNbXGzuxI3bSlhNt49LFD3b3thKRhhZ
mey/vv5nL+hif8femNVDbXR7KSaofX2qoYiGduXXVzc+2WXiYgfXCHNhtjK3+zBjsOmvFbAnzkD+
Dssin1cwDsF+AVlK1qUTL7R2XrAeYKehQRsBdTWXOijFr5/lk18qLja8C5sQ/xaZobKm31k6otl2
8WcJobjY5lrQuEkf1NWeSc+4opzCsMuafrfNPzkVxcU2R+pY+L2ELN36PgjliPFdECAtBqkOtSAw
ecXwpll4qpuJ6/3mw332si72Pd5YsymSrtxjbepcFQIFV3dAifbPPoW661/OeddwwLo6nOlBPrtX
dgusLsszb/H11T9ddBebPm/sPjZQztgb2NUW07tL9t+Rb1FK7dzw1mzasx8ei2leVhHCFc4OZYhl
BjK6CcptY9k7m7nf18/ySYQQFxGiQ9ox63rO5niujomb7nrfuCuVQuzX17c/WxwX8cE1dd2aYlHs
FYFTR8Qz76Z2gTxf7Z69SZSYgNgSiQFazEGCQzFkedQr5xRC/A6VGvSn8z6hM4CP2Q8ToRcoJ9VP
CYyJpp4XpCL314nrW0y7os6LH9qZU2c3DfPYPCK1r9O7Q1QqQ+bcY2zI2NEsPe4y5b2HpreY43ED
ndmuNgDQBVjM0fqGxFIkb4qyZCg8lkW5Qc8vYiQyILHbw9PQTQfrN/TEcMlsw1H1JdMAqliCPwRI
4meQb1EE7HfAwjDACQHGWLCY9S5v38bcjAG4zvNg+3BcQyS2sBSeqv49qxCYwMIsB4f09Zv/xy+L
AN5F4ETg2h9n4dG1atp77JD3UyJOUWqdv7682tz/K++S0rwInLksi7E1zejU1MCfa+zApH2TgSRt
7fBP0gducREQzZLPCyInPg1II490lGC82UDH6u3XP+GTN2ReREXRRX3udWZ80jJ0khPLuMOJKgLV
6rx8fQNDLfJ/ekkXkTGeJegBicBI6Rlw3oRunBrIdN8dX/arsgOq6DlBvah9lAkWCJGZi9asSnBZ
NGW/foR/jJO8w4s4ibIh+7uMkDiBRqqZ+IaZ6e7PLn0RJBFFcrERseITytkISPVWB5zJHFdfX/0f
4wYPfhEjUzwdGdzycZgagKc0q+9BHn1LIwWMFs/DLCE76G9Tmj59fb/PFsNFIAyHfmKYRJPXroVv
LcfS6mN6+pktV1XfDPI3t/nse1yEw8EszVrrJl4afkhzUsM6xLz4NwfLZxe/2PJZgHMWKmLRaZy9
x7IBcSuE2fwmkn/ygoyLDe9MiPXHWYtTVoWP3qDjxOXl8mOopPzNHdSu+IfdYlzsd9eoYfzYyX9C
Cipbt3rtXZEyoIlKzP6jz/zrSP7LyW741ti5QotOqLQBKM/rNfJfZxCKt392ffXb/nL9brBn9DF8
rh+Jve55P4pR2woOjD+7/MWu6BGPNdVg6NSR9sAytOal2fkw+vomWX99i8++wsVG0IUxOMLnDblR
tx7LfmXF1iuG9UfpG785mj5Zp7/C5V9eEnZdEyrW2PWJDmn/wsZq/TcR97OHv9gBli/FjHZ3eJqt
YTGkEK/VzGIYsZnotD+7h36xEcoxzRiKYyPWZooD0SIxKbuR6YgGYcdPxPCbXp9a9v+wHfTL7dAM
leagAXdEaa7aoDIZYWuNZQS40ezOcUW7jLwcB+cZ/aSvP/0n30W/OBChMgqqUFs7Miq7D1y62l51
92eXvtgXSZKbubRHqFokTsuqYqhSRMXb1xf/5KvrF4ccamieRGNQOxJKXzLkNWCbFzdhpz1BtP3N
xv7s3ag//8uatUphxpVVa/gfTL7SEzMQgDKMP3zzF/sa+aFkrKdcOzoVQsYpswQ8PL3mN7naJ6Fb
v9jSAqVP3ObG8IRe7Tqr+h52a///Obuy5TpxIPpFVCEhCXi9mzewHTv7C5VMMohd7MvXzyFPHsWC
qvuW3HIJ1OpuCfXpcz4uYMjdtv/qH+95qrapZYsjslo28pHL5h7cO+CqhkDwKnTlk8+4sL5sP8a0
BFpws6J24oGO8pGienI7tHZ/8rg37Rjp/dEhB/j/Ba6Keilsgkl0FYCBvY2qCQif+E7iNo2uBTNb
mlxRUHuDlAFQaEjOFKjWimjnkuT9Bea+FrhgySSoPKdWGGcQq4cjPStwCJ362d4J3/cjjPta+MYu
GNLizo3CLFbPVtk/WJB3ZSIGUYUd75jofS8C/vf/CyAhAxX7UqKaSLIvUyzRUqzAdlMCvADRSdXs
VAlMj9ECeeoXyDWBk+0RLc23ykH7aTs/xGUxAW+8Iqa85PM17sp9LaY9lDHLKlHJ4ziOEBN2nBbQ
PGJfaS0tplGF8zhDU+ZjXP/s+K85+UlJSDrvBFLO695fi2qLgPK5wafvI07BARgGbtHmtfPyhg8j
7muhrAa3AC7Rko/ooHPP+Iz0z8ROhkuB9o/7DOKZQErY9XOTA+TuuGV6Fi7isR/QrXbV5FzNoXlc
1iLu4vgxq0l+B2pXDoYBtLduj26IR70SBbruDAIlvhWigC+AhS88aAIW40lRILK3H2FIKJ6Wrjon
dqScY/kI+gl0lKFjFxIsvN7J6KsZ/s7o3NPS1SxKMgGXFD+K3LsfUNkH5Q8NSYr2a4Bfr5uBlrQs
AvcFTa189OxEgc1nBbavVYjt0Q1L4GkLDFgEqH0shgUGCUg1vCjWHxlINLdHN1lfy1Vgc3GnEU1I
jzIB3AO3P18cWQfbY682fs/26zPfnDTsuuqhVYqxJw7dQT5+U8iBIGSByqc7fgZa5cFd8aLbDzMt
tPP/h/WjkBnz+vgx9kHX2iPNQgkLlE5WCmnN0W+W6+LN09JVOhbWlLEmfnRngkITqLKPzLM/bU/C
tBpapspAGxhTsGlD5jsXB0uB+qbvoP+3PbrJk7RcRSyqmmKCiTpwu9tz/4ViPxoY/3rV8H+hBSq/
qNG0YoWgNUpx16gKNMFJP0jAfnt33SO0aPZI2YyFPcSPJRC+i5M8DgkIO6j1sj28wWF13ECFkyW6
lTyc7Yvl3xKCiU5KfuWcX4oFfdGQAnKWcSdnGNZCL8Cj8dIfM0IBPGtQbRqy+KLm6gE0y5+vm4oW
DkB9+QKUFPGjw0EfYbO7aAFBCUz2CkDwbQbexBiY9O1nGbzW1UKC9gTypmjBAgBoBlfscOuBCfS6
ofWAcGKVgvACH0TN9HWBLu2lAzfzznep6b21eABz/jBmEmQJLnrjjgosvmDyh6Tp9qsbVlgvqbtd
woDl660QnO9nL3O/gB0aqD4oo26Pb3h7vaxe0GxubDVaoT1Z7ifoCbBn9E9a887whnwqtE1tTkYX
7btWFFZ+vBxBYW6ffa+vTtC8B6lglZ6vm4W2u6Gr2isshfP4LAqQAKVQJhygG3Sd+4h1bd7sQD2U
X5O8R5ShQSYCe6a9TBdoLAIlu/32hjVm2vjAfNsNQNl+CKziqxuBM6mfwhp9MdvDG/IRW5f+zesP
wqEonXbQUy+gPIEK2gQ2H0j2nOIcGoCtdwvmhJ3Mui7rO3s1c/7/KJHS1kEXjR+2FOpYYHwapB12
ULUrrOimt6xf181ISxW1jQa0dna8UNgK/Qiud1/P/pMooUEDTPsFQso3i723+iYX1sw3AqoPttol
Wukdwgy8TFECMDShkFqd9q56DXbTYQ9oUaAQO7G8kKXsiJhEnwkDsw5K0jKSz2JC4+y25UyT0Sy3
gBQ7mfo5CtHGcynj9AQFxa/gzQtLVKx3/M3gzkLLtlVZd35qO34YKTcgaXuhY3RTl8un7SmYhtfy
bQf+AKsQKchpsPU16EhZQI5U+xJI+X5w2I6Lrav7jifrQAgfkMtGUuKHQz51x8ptfnsVWsi2p2Aa
XDuAOLjMJ70LJqEIctHiRKQzRWgCUdXn7fENJtLxDaRh4DeDMnaYZSinRVA/ul0KtIbYpM13dj2D
x+ogB4rvn6TphB+q3H/04+Sc1+jiQSPo83oySFrnw/ZUTKZap/gmec08Qa9Q3kdhWxMG5fqSxWiy
a6EYvzMRk63WB795QOorS1QRpFUXqIQAWJaBFwulr8MUD+LmujloWRGdLxCgk+D2hrjZS2PZX2fG
dw5NhnjW8QrjMmRzCkL5EEXN28hlPysvulug6gwur0/bb28ykBbOVgr4K+gH/BDNbheH1C0I68Aj
iXyxk5NMS6wF9LJEtHJUhRWQaAxsVB6HipO9wrzh9f8AMd6sL8DNZTakKdK37a5dZfZQgSEzWans
HRBKjDtJz7TJalaSSd2CP8zzwE6uBDAc7h1IC7EL0Xsrji+L3wIHtrcjmaakpY9IgMJcQCs1zJw0
cx4GsJEKXP2qSN5DHxjdGlctPFtD/43lJitXIL/2VhYw9bxmFPSUkuc6X162xzesO1t9+s34OLOB
vcmFY8U41x5IMohDC7bxHa8yJCimeRVzoBRX4aIWRiqO6NX8Spf4dT1kLen4KIt2J9UaJuFo905e
A1FQ2dQ4iqz7Hrh3WkEPoNJyP24byeBXjrbWgPblIMrGUWew819RI0ADCKZIj+RBVo8/OSSfa1Xu
5CnTNaSjrTjI8RY7bwovpCC9r53iPHTqbIE1YibsE2m605ICaI1ulAQnR1SNd55rSGKO5gjttACY
02aw4VD9RN+bAD0mNpS5uYAZ4HnbjqZ1WmPpjbMJ3wcFhOe5oYcOsbPMlxvOmva0PbhpAutD3wzu
j/EIDhkFX6tBnNbTVwWa7gMRbX1qOHu97iHaLsIGOk2ANHghpGk5+mrR7erMyXSZmgTd9OBa2blv
M1lKOyIWyqa0Zf3qBD0uFeq6Hn4tFqu/bU/DNLyWKAeQk1EWKzcUgDaAAvrz5KuduqchL+oQL8+F
CJJEG1dYpmDIG536eY7R9gp61e1XNyyzjvES6F7rCoAhQzCK3dOMPlhI8WXlvoCHdGc/N1hHx3gJ
V3aoIlEv7Key/+5UPXlOonkPQWZIJjrCS0DjcpkyTCDx2w8ZWPggK/UvVdXLGtNodngEv+mVE9Fi
Gly5VEXQxgmhUQi9KVk8xGlBdjZbw0LrKK4REkkUHEhuWHOQJaBQlaP5DlAD/tqCbavb2UFMa7H+
/iaq8wQ3FWgSdMOMJ/zDEhFyzC18a247k2l0LZy9Ja/ByDWsCQnykEk5HfpYyfP24GvCfufrhWox
vEARp4g8MAr6OPScuCQ3YF75VZTdZaQlOGKKl+3nmBZCC+a0kg20iJWA/jz4nnIB5Q97hCwLPgG2
H2CaiLaLQ1ZmyMA6iAek9qvboTk68+KfK/fvCK6RioOtdftBhuXQ4VxZ39ZQCRM8zBhSLLpN0he7
LqudIqvBTjqUCxw5lHZZ5YYtxLfB/Mbb4hvkbatf6ATq9vrVTFNYbfjGX3vPbiHQ6PCQ5RaoYIHB
Ae1wbu+4FFlN/o5PES2iM0jfTd5YuyFEaR/AK/ev7L0jTUdQu4oXd3LCJQNbWD+AtEH92l6U9RD1
3iNXc76d0VDReF5cHqoauuZRX4FTPIFk7OIyNM7ahD2QbERBHG1h5zIf5Y7TGdIkWQ385rE5lY2N
hllEDyQlXtGIDXGWeWm7w+T19p0dZb9US6bzgvrN3mnVsHY6JKWKMohwiYKHIi/RsAWa2hYC7+DN
2XFvkwNq2UZCvZByz4byirP0L2jUsH76HFxbcek5O48wWY3+32oJBG7h3EyEKEF0Z+Czbv2ueJqZ
e3Gg7HhkUXeH7v/rdoC/IHPg+JyHBVy6A/QMiomDCkM9xT37uO14huX4EwNvPQDUoTXpKA/tdgbF
FZ2du5aP6rQ9uuEcoSPmsmzpwDU/Y7E/oRGsBVmMBCDPKz5wf9y5iDWstw6WGywHxBUF4yEkm7oD
99z2ssxgMs08AAq2Z2GwkY6OgygqGLYIXGqcCjDoEUoufh+zHW8yTUDLNsmQMApiEORjy/oYVWCu
nulNFdlXvryeWXxQC2cg4Q5bAQ1YJXNwUOagKN42jenlV5O9cZ+m7qQaqoWHUJmzT5Iy584fR4hA
O9Gw8wiT9bWA5iBzmRMxcWBccG0FRcfpqGJQCWxPwLDt2tq+nlPi8wlSN2ENNCcIHUO7BKcYNN/C
9RYDCMudy7c/m8c7Gd7W9nf0nTQVyUo8CAIxRObZ7dKWn0BnESM1gWwszm8SNR+bvhcQompvODCl
QNJdCMjHh0a+FK2/8ttd5XSg8/r/ukHDDaWwktMQBBsWODyr4i73QLxSF+30Yduy77sG89fs+cY1
XJolHY0oDedO/aaMPUXgUZvq9qqvK/YX8q3thCLeQkObJeO30c3bL1MxDD+3X/59p2M67A149LEG
iJuFUwyi1wLYXmj11MtVTsd0wBuzM5vwwmKh6JaVC8hdydZ+ew3kKiK7+ced95B1pmmsv79ZA6dZ
vMIeayidJGO3Nsjei3K56p6B6Sg3cATmrcUlDzurgNz7KPJbaFYNl+0FMHmPvsfKJiI8xeglFiEf
cNWbjf/2Zfl9e3iTYbSw7zmH+4iKh5Ft/W7S9FtG+ev20KY31wI9khAdaqBnizp29YnO+aNHBlA7
kuvu4dhf+K8lkiX03mk4latgp5TJQ+mDhHv77Q2G0fFfeSRHN2WKhqCp6g9Zw7pDRvPf24O/37Mv
mM5+QifomEL2mYTAbA8nr0JFKMlOLTqTWIfWm5pCnk9clqH6Mg/uZZ7ye1FAIWX76e8fRpgODBsG
ugBrXTGUNvMPTdedfZr8qsB15ANQt/MMw+J76+9vAk71+DSHxDIQcwwKJdmEZgSBpkCIaDh7VwKm
FdJiGspRauTWAE5vEKffOE0JITdkjp3d1jQBbbddQDTRtD6oS6Qgv5wkDyx3+Qf37S/ba2AaXgvr
Jqk8H9ffJATlyPjNplgFcLV630F4OFzTWA8f00K7oZ5ocOKhYWLbJ1Fm9jFHjOyYx+RDWnBX3ZiA
rat0wmYB1R1kkCEaj3tidBSB+P2qagT7Cxc2gLwHqFsS2oCo4C76QdrWJ7Dv7EzB4D86kwwdxjSK
6xGYYXy5gAOvHG9iSCbvHMdNo2uf5mXtJ/7MYBTPRhmlmMofaap2DGMaWzspV0AHoFezJri54L8B
lXspKraz3ZiG1uK2pKOr0MhAcTE/g/AzsX6rfq/pyeDzOnTNa5ohccaZhg7k7U7oEG5PDYPEayLr
6wqLTOeLQRtrDJL82Al9B7ritfg+pN2X7Yg1WUaLWOU0SNXdSMOqnXIUFWvvME92v2N3Qzy5WrDO
aMZrfC+nIffi4pMqYhc6hbwPGKcNJB+rf6+bhBa2S527c1r1FFBLyLWWrUOg7r37EWQwkY5cm+qx
zYuFIKl1YB1qZkil+l26YyHT4Noxmjlg5E/rGhsyrtXOfj8oiPOVv6+yy1+gNbtBjzyoWsI2hrau
ZP3dMM2frxt7XfI3W6FUSeFCGQPR6icMcnt2e+Cxf90tJtORavhOjlnSr1/Lg8MhBsH/LVcRo+1X
X1/x7281Jta1ePPqA1QRxJJStOWDh+Cuc6rv3PN76JPVydFO9mpphrygQ6HiNk5iSZQd8hJwqMS5
sB5yDXKPP+X94R2908IuRE9iiAGH+M7LwBiW3rtFfb+AcXbHSoYH6AdR3kkxAfSrwlGI9oPVQuC1
jmwO0R2INmwvxPvO7+in0dRLIcDkJVDl9Rv05/u9c5dM9rLzTW4aXdurVDwsI/QZy7BYIEDXkc+d
VV0VtY5+1pSVvXSjnRXhRIsknKsBKiar+te2WQzla0c/ZqYZGHejqVVhkuZfEgJd9Fb+Ey0V6Euz
Hxlj6EtlkE1Z9dE5OrbGnZA2rbgWF17iuNaMu4KwzRKw3Xat/3MABOupxWluZ2qmNdHOnyPQs/bA
IxTfcVT84osBvgvtBEV3POr9+x5Hb0ewIT2HA65XhWPlZUcrka9x0dwn4IRnHQnyoZY7D3o/hzj6
MdTK/XymkG8JByhnHNy8ucw2PeHL8HM/0b0QNFhLPyp6rg2IP/ersEkiC2y14LUd2r2KlGEG+kEx
a6DuQMdEhdkcgWac8BmkzQxFyLJXp7Yf+FVleEfvIuio67TgAszDBYp6NUSce6Yujg1xp+t8Sm/5
anDaHWZV5mGe2zduN7yqIfq0HYkmG62R8manGFuPZk41QqwVPX+HZuaPOV98VGjlU+ftoUZMq6yF
XTUOdqsqJw85LcHfDjXBFq47pt3H7UmYxtdirujzDCVfsXLnjsOxz+YW1wrdVexWwtG7HeA2uDuf
aR5moOu9qdKuunXb3X4107trB0iWWNwvurYMZVQnE7BhaXEZqhzUrtu2MaQ8Vzs58raCRHo9lKHv
QVhWdC07O/g2uyV58nv7CYYZ6KdHFnOSo+BYhKTKfwqHWAfKoY953eDa6bFj5UjbCIOXc2Xd8ZmD
Fh0qXDsfZAbj6MdHOKM/dbYqwymBBKRd1fkNurGaII7Kecf+hgDTmQQL33WKsSVFyFV3R3BInVj0
s538E5uKHfc3zWL9/U0MQ8JnTqyizcNBxL+Lfj6RZYBuSL1zyjDsOPphsk1V29Roew0jq4ciXxZU
AmVPDqGqZvwn6sSH7ZU2zUILYtLFIo4nVeBmAi0VtX+7bv1ANu4stclL6f+N1NdWu8Qr+yhay8Hl
3hfzDMbFvNrDYhmspINXIUQCAdlsSUILdcgbAAiWM+lBcuJC7ftj1VvZPWSj9s5PhsnQ9fc3Ky6H
MbFwZxqHdeOD5N0q7qME7OrbC2EYXG8KGAoQg+cU5+4Y1BEPfQ6hKj9iVx4rhJaPBq9cxATa8HBK
298JRem5ATM/BET8objqCsfRGwLqIaWynxUSNtj8T3w9zZclj89XmUcnO5zKHBXPDBMAZa93gjCA
e86AiNw5SxiiQO8HgABJjca6HlvllD46w3SGJswPv+l+XPfya5Z64zgQZpZdXI55WBUPxYyOnEKO
aifTGSKAa2koKRcbFPkqC6uEHS3pnGTqXuQQY6uBCBO7jirK4Zrv93Of4thI0rCsJRjb62qCfmR3
2baPIVtzLQlZENfrMxfyl5BsKI68rYM8h2z8bH2KybJT0DYtsZaJ3AXMav1CkrCHehCHHji6iW46
Me8AmAzhy7UDhdVFiWrdMQmLxO3VgYpkyE+px8q97neTjbQI9l1fQFwPcvFxXpzKooFsWWUnx2Vg
EB+a3b12SsM8mLbzQzl3jpOpA1M+SLRWWRBxalK7uNleaNPoqxO/CYQuyj10FkMXtuTzXdFnzdnO
XHbl4FqUze04qbYQcQh20SfF+9sIci/XZWe9A5GIqYtY7sRhCiLIYwkoHHQJIEu+bRaDb+oNiJk7
iHJA+TaMnByKieR2ouoEtYXX7eFNVtfCy+1ziF+rLA7zjH+KWqipOeXX7aFNb65FFdSCFT5Y0JCS
j95tM7M71xkguWj9sz28AVPnMC2sGrFEQxvXcTiQ+XtWtodFQGa6/aHmT1YNBdiSHXsJMgj8uv1E
04S0MIPEUa2iyrICIANOY9HeOZDViOdy51RnWAq9G4Jaoz0NHoYHU2h6aKWEzqIFxZPtlzeNrgUv
xBChXJVCd43L0n4t57G5jZpk70xtGl0LXssa+iqhvhVwu3xO2BRGvXfefvF1iL9vTh29wSEucZEc
T9QKLFDxH5UHXawiSz9yC1KOFPJ0p7iPdg68plmsC/8mBdF+jItOSWjTMTt66tyiukdBt9w57xqy
tLM+9c3os+WOZK54HCZuUkNCa/rKlPsrrYcT6cVOpdLgoo4WzjJByBUOZkBEmVaHCYzdrx0IwZaD
XEDKu70iJjNpgZ218+CRfrSCeFz68SSxE0Qnj3XujqFM42uBDT2l0oeN4Eyxm0P5tkA7SB9/3H55
k4W0ICbTQOKp7a0AwjOXNYhbGT+7fb9z0jV4q97mIKOKF0phkduq6g82+IYOvpV/7RewWbsR5JaA
IdyJaMNM9HYH5rQCwo7gYk/dvnkCu5G8GZPFuvChZz+2jWVYib96HqLeL7uutYJyIi1khNrpkKk9
yJLp/bU9WUJ0OLFkbQVLJh8c0KbnWXNT2fV1hzq9zyHyOycthtQPFl+gvhVBPSV9XNL5umytc8ra
4zyJocTGyez5HprD/xZ+Ux23zW7IFHoHAqVTm4haWsE8lyeLZPdgiIS8Ut09dF65k+tM1teCrEe5
eOTxGAVQ+LnLYnED1fjLDGjA9hRMnqOFWStdpxtiB5vZAr1FD3WpW8uBXORVo+sNB2CmLWpcSvhB
3cTNaYr8BqJpcm/0P50F72w5escBy+GVEIKMQ3zYXEClA23R7Jz7t1FvH5qqPgzRB+Jlh1lB1Hz4
7jn9vc/iU+Q+UQ8KrD9EdElA33DdVLWd1fFVjVud0g+8aP7SyegZO+QOYs3gAnpTAuu6BCpUPApS
WXX3XuF3wE7J7rYr5d6nocGTyfroN3tejh4jEWeIccJHGx+HylERe7JEmZPXpYSc1SWNoM6+bSrT
fFZffPMwxWRLaseJgnwq7yCYerekLVQus5vrhtf21rh2oJFX+FGwuPmlhWidx4tvttX8uz28j7d8
z+m0XVVBtjcDsV8UlALo1rRI+tseW+1hhpYz9I3h3bhQTKEd4NlHVOr2rmb+3FD9/Vyq43YHzlqv
5G0UTFBDLOqXZv4aDckJNPgXa7BOoLc5Si4vyaROE47SBdoQeA4J3EuBFohmDm35HdriA3ReY4jC
Ld1Liwa8Xp5GNpy2LWPIJXq/QjuphtdMRAGp7RtQ+LyOOInvhJfJQbU8lYgcoOKh8QKxzB8dP4ZG
pNWGNRu/pOt15PYEDI6p9yzkhSeWJILQB4B8L0PqPZadHWTjsrNdrEf4v1fQ0fsVogF3JLnfekGX
NQAwDQ/p1D7FaMAYUgAZpOOcwVP9c3sqhrXQGxe8yq1sYvV+EKVRdCfTZfk6DvG0c9dmWA17/f1N
BItiaPuilggx0BzVZYwPuSxICudrNE07G5PpEVpGGhd/IJklvKDy+rvRkw91UvBLXIr7EUzV12Ui
W8tE3MaFYSYXL0CT3zlW9XzKYzs/ES/aa/EwrYOejKqksyS4K1atTujDNz7Efyf+sr3Ipk9rvaOK
Lx0aC+wuCrzY/kqkXQbSiv4FvWVztJUfnWJw9ELEnpVhzlhz38V+vhMqJl/WjiU57mgmV9lRMNDh
E6HPfHwFMSkgMuWz1ZIz5JN2HmQyoBb4gOKwRiZIt3Pnt8cpks1xdnBzvG3B9yOe6p0KHuQXanRV
YXlKj51GD1QWdBHyFjjMvQ7bP+f8v8Oe6u0KvJgE4FA4BHVlCmLTBqKu05GOYWbfxKyE1Et29mU4
uWuuTvxXx/lpdfMxcoajKp5YLQ/N4h9xzDzQ2r5HLzypsbBFfcqdD9b41DgeVIu+tWSP5vJ9pRqI
fGjB3Sq3BxKc40BefZxrlFQf19ccRH7uoSJbjfkt4WCxkF/muX1xG3GDezV8bsSPKRqj1vfz99yb
vpswqd4sEUMwZxVo8APHy+7wKm5UndjyIUdGZuxLRtoLdjQSLydeQIoeesLbTvHn/P7eimlpoZdT
k80FVixDy7g7PwI7QJb6lGF++XRxJTl0S36p++iwJGc/dk6kyUBtKS5tFSb19JiU/FhgV8J//dk6
Z+TFznYu6/70Z773blpCUTE4SK2F+MGYv85QxyJNcwAvzrFallMuqgP2/DS7QIP5Zj0ZcOdSg1h3
9ne+Rt6PRuqvK/Um8btWU/ZsXA/0pVMcesfPDtKFmuy24Y2up2UVLyNLWaeLDyDZD2gkSZscSfYj
am+Ec4H0clCrl3KIDkP5u/PCXGYnNePsXx7hdeDb3bmbcdanvWdiLeVYpI4dcDCtR3mUF2xywAv4
gC+W43rd96Uiyb2bPa7aTIBon4sFDeHTpeFffXA9wPxzFOBrA2tPsq+Tyw9L9GuqL0kNZpHBu1mP
E6sTlQs4gtnqIvuOa1gdHZaXzE47WV3sArlf3foqa4+pJ/dY1UyDaxeTrZeicy2JRQCpo6d+Hi40
7q/LwnpvyCQTUQkuIW+PBoeDX7iPpG9D0e59KJpeXctoikgC+pVUBFn7GbiIpwzcwNseaxp53Vfe
xEPRolvThXRUkCf9cPCpuLNZ+bw99vtbLG4AtbH9hRJvViJwupvJcw9Cusd6Duvoe+0MuNe2Ltc9
R8soU0SK0iawPu/873Zf9yfhuY95noe2TSMok4t7i6Ietv00k8W0DJIXoBFt5kIEIkktBJCLNpAO
TDvXja4lkB5K5uBz4jjQgTMjPyfZUoIqMWt6teOqptfXckNE22JsqOMGaQeiLStCcdb3QDO9/frv
H3qpDuobVYmGdTJDnViN/0wRek0m9cXBBqfiaGe1DRPQoX0l5D0EwVYbWCytLz1jkKqXwjltT8Bw
ntIBfZlMq5bEMQ/qgb3mXvlqo+UBQK2djwLT8FogQ1qikhkEr/CtAVE2q7slEbv3pz0lGZNttGi2
ehRhucXw9tWUnGQNLj4v8/ZoYk2jr7+/yRW+H4vCaxO8/CB+Dx606JhzHbU9YJP/H3vJM1LPA3CZ
CVPWwfPrFLdD3d5nkskt9ZilTlPlA3xmlbtp70BL4MUntD/N8rBCcx5HZbt792imJdYi2HE9R4x+
zoOJHPCVvzQHdFhtO6dpAbTYFXFf8TTH0LYQ48EeOlwizPlpe3DDe+tYvqitB9vyIxrkqgqWZHgi
eXET8z2CeNPw2u6bJLTqmrlnQduL0+z3rwUeQ6L4qlIR1eF8XjL3Aro5TmAPJT9YZRk6XSquNI0W
tbB2AiVEhwYq6U+07c/Rwi6sKXaGNyyr3g/SKa5armYaDIs4Lw27k6DKuG5R10e+CdmWQW2p86UT
cCXAwgr9jWOxqAICjzQ/bz/C9PZa5NaoW+Yds2gA5e+7hbT3+0nB5DNa2FbpCNQHOHbhJ90DQNAv
Pl0ObJQ796zvl9CojnYj2MT9aZhJANG5zxmXDyVj55zUt6MXn62c7RzHTQbSotbmiVKKkBlyJDM7
Toktjxm1yc52aJiEjnizHEUtJqQdzFH1oQREM5rTEJcoJ770d2V15QlXh761de3krF8WhO+wPFgg
qoW6QxOfFIQid7KboTOE6gA4nk+L7BVdAjLPx0RCHFe6d39I+pouOwoLAkFUvTRRdyNY9Motd+ec
alggnSW3aZoyib16CSRJk48g5JrpISpyVp2uihAdHbfg7hc8CvMUzKn/Os3WTS32lLhNq79O6U18
R7QAsBVyG0HV1ueyYndZVH727Sg5WHFVHd3+2m1Nh8fZPqpDwDCPge+4p85rcfRS4hcQi3u94YZg
10lyO3deMigCwkp9MR6szn/y1fyEe4CX7VUwja/ty0sOpBdIqKcAGDmgaewqC/pMtbeOpPnt9iNM
jqRFuuWgjI2y+4T6Qcfw2dwMpymXewT0htF1mLFlWzlVsz0GonKzT2RivDwIUN1dt4PqoLtIZjW4
p9ox6HyrvbOFzx5E7exxp5tefnXgN47qLz2TjCuYBhoVIrVuVsq7basbFlZnqAVBaJVXHFZ3rApc
lbU4VjP56bj9dWd2HXZX51UKSs98CkTsP83Eeu4g1VJ0096B0WSa9fc3pklpXzdgApwCsDysBV3w
kMwCH6/XWUfbngvbJ57KvCEQXnlqkuapzKLTGKU7MBTTy2tb9FA7fqQgxh1IG3eq6CZCC0jctzvH
F8O5XUfeibJvO6bsJph4e5HEDkk/odQxP0lZX1WbpjoDMWVcDDmEt4O07+LjpOzb2E3oIY7ITqnJ
YCEdbTfUrJvobDUBs6r4yGLvg5XK5by9uqbBtVN17bICnItVG2R9/xPiVPHBE7g1u25wLWYtf7DR
4YPB63L4UdGuOFhyuAo0Q3WwXZ5BNRepsQ3KDDfBaY0Nq1uQ+su9KsD7VW7qrNniTVTlDALlZRS3
iCrXPrIUeqcteyGR/5zYVcDc4pICyHHIres48OlfqLupLOJmwIz8xU0uxCmsWzRsdtfFmY63mzJQ
2gAG1ASt3T4LRv4h3vBhe5kN13SOFsILqmvzhM7SICqGkz+p256zk123Nw6CzbHRj9Ds9QkY4vnP
hfWbRcHVHHZ5r2gCu0mDMuaXnqjjUPbfwFD5ZXs2pojQ9mDcvjfZ2OER1JUhBMGe6my6LpXqkLue
R1IBpom3l5N/202gk2gsBt7cjNk7p3nD2+tQuxyaA7UCpXuQEp6/UpXkt2vB5LqA1lF2UyqqnMeW
CvqZvMTldNtZ47erzE7XFX+zssyGAEFexSoAtKE/J7KlBwtxsPPihi1eh9gti6pRyUL9pG3kdwh3
yQOxp49+JXdCwOCXelOVG/l+CYnTKoCyPXBql6afzmKKbnHmui5R6yg+5JoMJdmpDBhqHIEiWftg
k4LvfMGY7KOFsBqXtfF4VIH0/OjgqhlCH9Z3Z5ivXF3t7JzJjNf1xMogt6fs3MuF3cTukF1pfS1k
I0heA9lB62BU3SFx0LfFA3dOHpb6uqjSUXzlwGiK8kyJW1eJdg/IT7XilhMR712qmypuOpDPzXyQ
gpMOT5D0kHtoD4gucy6P3fx18J0Dy+659dlu/6lLeozS5oaAYKhKblTCj2BaOHh2ec5bQJCnu0aO
R3ig49gH0cdH/BEr5KmbfuBfVpwCPfcCu7C9cqzBc3RpecqLJXWEmwduY+Ht3OIgEAIKhJs7oWv4
QtWxf9G85GSx/CIApuNS1dGFWdOF8vqOLNUx8cnXq/KPjv8Tsb3USVcVqBz2zm3f8lMeLf6O/xjS
g041zOfEp1HXFUj8OGH1lbhLR/f7LKJvnp3t5TiToZz/Z1CkZk9VfYoZ9MVvh6TPswX9OB9xkAsH
RBIA1+8siYHKDqSv/3/UMClZCLctA2t6tG1+7yp6mMY/zlbwz8yfzmP5wREVKqTDAVfNV5pRyyJA
13l+OmVlMMcFyrskjcUFLLtp97ueyKj+Aev9XpuIYcV0atTUj1APjDMXBCLDR7eMPviV+9iQJgS5
/pWFQJ0V1QXFmZI8Fg9d59vHBtJHxzQG2ea2Q78fmERHS3ZFYje16OcHwKdx1zJW7NxW4naM1FWf
tURHDjXcSvPWJc7DyN1vSpBjFc0BL7v/OPuy7bh1JNtfqXWem9UECIJAr65+4JiZ1CxLsv3CJVsy
53nm19+drrq3JDpT7Kt1ap1TtmyAGAIIROzYe+NKOu3JkDVoKFH7KgJ5j+YrCnfYpF7zId6qjzrX
9nHV3zgbZAkF54WgftPUtTOJJXUltuvGzJ82RHDovm990FqcWOAb9UGjhiKm+kcTKxZocJy2Vx8h
FP/jcwt8HNybQSQFDwqt5NSPq2BGcf3oGwxSJIm2Fbc4Q9tL1/zYag8W0jrGtbfw2DxeGkDWGJGZ
1qml1cLS88tRe6Ra4g2MeLEamsmcmA1uqKycTXWLS+v0RqZrTGpEjWQmoE6/aBXFCRL5VU8ae1ii
n5+ZRrrGpOZsmWqSyNlP80NWa3fNtDjaUG6BRk5vBrqGocaaGLQgVWa/bcQhZXnpxD1qGHhGHnQU
3aAKMyIbeYJzXa12tQRL7NCTZPE71U3n7AL0hm43K+as/iAhe/3cdK02d8+CGrmydPF5BeU0rQjV
S/BxZm5Iy/RTlg944/uNrZaguZjnfPHbNqitKRszrzVYsuEsnrZ9qq6vyTFQ4ON2s6+HFfPHLA3N
OaL9RljiXOurmxHZJiGqXAfxFMLdB5lWBCpky2x/PPmnWwfr+vuZ0UBDkVMB7d8+nluzDfV9ndKN
3XP6FU/ezzr9Dy2faVNxXvpDlRJTA6COqgim/EfUHdNotQ4R9IB0FuFgjdCzfuOsPDei1WoEBVf1
FOUQfpEai62WSAblbTB7H8/XaYsga3SwVGWOauG590mnaWaUMeEVc0ocI2/UnSGU/G76bN6erF0G
bZZDSUA1488tCa6zWGl2tGMoL6jTrRqAc7O1euhMKusHRZLehxB0n5q6Fvc/eKLVGzfK6eZB8f1+
e0GvRIwA9bU+OC+FWRIFFADBvMWue9qlUtf+Aue5MqTl0vio7JghWF4mjZ8GveJpIqptwhnfeGye
XnV17TkopVL0iwhHH/zKVWJVbBy9aBjAaC/H0lZkuTzVov5c9F1dg4XBjlBhUVpyKMqR2lEPRdqq
HDaCy+eGsjL4BhH9eloGcqDG1SxVOzO06yMQWhv4dxFuMVccW/sT7qnK435440mMkK0EpAi9DN1k
Bkb6HQUgpS5+fWyEZ9Ky6posnTcaZAwJmq/YsfQ9Mqdc9+KxN0F5ZmpZd1Ef0VK7KBz2bbn/uNNz
W3l1DhfzMgylQQdfLiOkMTQU6fp1amyVf5xrfvUSmeOYhwbjtc+KKs+tuhF0Ajo26DfW/ZytrAw9
VSAtP+Xa4Jd56AJU+dKr1NRpvcuK8lP3oLqGykZ5Q6Cy2sIcc6ksLkRwpt4KQtQXfOpoV9f8lUaa
5T2USwd/jOh1knWPPKifP17dM9Ozhsum0MjrirkdfIVMl+lULlaxNF+1cPKDNLz/uI8zRrFmsUzq
BQycrBt8MRJHn6uLXJcWPJ1POQrqmsVy1IEZKGQ9+Lqu3HbxdJtNzcbD7Myh8QdstogCRFKbwec0
eKmi7jLOcL7q0z6ccj/JYufjCTpjA2J1dQ+EhlwHOQkY+Mt7KGfEUbBxgJ9reWW8GcRc+05E5JDL
/DoMJkfL5efOhTUzZUC0KSvmkByAsc7gaui7hecbibozxUiqWFutbJeIBWg8CbIJBGHRl7Gf7K7S
TClGs29jV1Eqq20mN822hI3PzNUaMMtJM6sgSkr9XgVFdVsL6SY0n+yP1/iMoa2xsktoJBop42Pr
qgPaMLtV5esSqzeCBp97jKtrxKzWq0oVGFI9gHjrXjLlwejTDZ9Wnr7Y1uSXccnHAiBQFA0lVXAV
aQVHVWr9XBRxbc91HttjVkw4XxPDy/p+3uj13JKsLm2tU4tyMSBilLXJDnACGyXaDx+vx7mmj7//
5qZu05YnYLsjh4DwL52W+b1Gt+BTZw68NYI2UaZZ5ygAO2jJ9IN38qLMi8u5CbZ4Xc4txsqqlaDi
YRFiWvKO3JZNdQ0g/JWaDxaMxU5zUKGlkxdGpbGxd8/5HWt+dRwh0EyhGFAHUq5FzW+CqgmhVSC9
ReMeK/SnMTNuWJ5a0TJ5FGLOn1uk1THQBEGZ1IGuHiamPEfd7PWz9D7V9BpjK0FnlYsUTbOENcgK
ENC6zj8/bvvM+vMVFKBs2AAHjamHtAQdra7d0Vh54kG1kfw8cyutAbapVoFbQWjqYWCJ20wNDvZw
10Yx5L7KS3Df3nxuFMeT7I2FxCMFfrfBKCoU0uhR6IukN5tW3xjFGQNcQ22bQVPAiYPm5RLZLFL3
ZbqF8zj9AFfXXJlqXtAhI5igQn1E9qePZrOcHxLomAfQZm6SjWU+N4LVtQ1qAKWGu48t1KSPChG/
6nHccMvO7aCVhdMZJWNNjMmJ8sKpQ8OKVMjepdz5eGnPffnK6Q7nPtJZ1eR+NyhgCQQe11miNtk4
Ls61vrJaaLnzsU8TeoA0cmQaoYysjIT9RutnpmaNso0iCu1oSDgfZB984zS906bOK41pw5s8c7au
0bW9qMdJG7B3OlTT5VdDd690YEMInvCSi+Kf0IvfOIDOWPEaYpuXkWyHEbuH13xfSf0wy+7QZ/JZ
Vcm9ENnnrHiNqJVKBd1i3pc+1eWALJ+SOl09SkdVyBZo/oy5rUG1WTgxFUr3GEnm8UB1SFj7mLoy
iSHJ6U5VvxUgOLf0xw335kQSYomTMl1SX6JSGeFx8U0M7a4ap89dN2tgbRJTHihhjud1AD5OlNU8
a0myJfd57uNXJl0kUxCLQUl8KJWS4Cu4laYtEbszvqW+MmeDlqAomdD0WLUHDclcXR2sWhmR1N7Y
rGdMWl+ZtC445JHrfjm0qH+zSVsm+3QR2sZVcGZq1nDaSaFpoBOZ+EOfXELG69eCMktTjbf4H858
/RpP27ElNeIgKfyG5nlkzlmYtWYIGPLjp45TdjTxN/sSEs7DmKpt5lfQstulGliZ+RBulZCfWd01
qHYK01bqbVr6kED6TpPpQUv0mwpVw5Mx7T43gOPCvB2AAow9RJYWpG0AHZ3poJoUaiufa3xltUtd
DngW5MvBCBannpJbAfi0+XHbZw5RtrqCa+gSNjPKEXxBgodMV/28g0zCTMVVE+lf1Cz/3CnKVsar
tkKUIHejB1RbGD8KlrYHvUkMaqoJoqEfj+XcLl1ZMQh4cKqRJvObAnBysEtNbmXILea1c62vLHjK
FLUhoQEbyMuLkpa/8rz9+qkPX8NqR+AgAViXpa+jhh1wy8mwaDt+ihhQ1Y6XzputKVBIxsSiFX5J
2Qt0SXY0Vj/Z9MpsG3BgBGTqC39cKmDt02z0AK7aKtM5Y7ZrWK3R6ck04VXsF1Nbfpdlrvqt0oO1
2swkV8BvCMID+TkTWyNstahHkQam6dAHrZ2h4NQEVbi+YWNnTuc/0LRaPOtsRE2W6MFb0AGdAJKG
FP/9ePeca35lwsnCwMZCSmTiGE5PE2h+loD8sTayLDZrnNLGxjY919HKhg0w5/RF1Za+IYHlhGBY
ZEeBPn9LaLf18D9uyhPh/zWoNmjjNKlbTBXPXyQqWhvDHVS3nBIrbAeT9VslHGeOPW1lzHE3QFwq
RD9aXuzRSVO4fPzKM+UyCl8+XpYz58UaYStBk7PMUAfx+Vjd6Hp0KxR969Q+sxJraG2Z6mQOdCX1
kRbd0YhYMadfF/nJ636NrU0NhWaBoJHf6cWA0u6EO+CX2tJkOmPXa3htTiejqEAI4GdJ3F6209DZ
HJh2k+vLrzaAeMjH839ujo6//+bc06A9L4NIxj5Num8GiHKMjnvV8rmCAnUNsw3UScszoIL9tBp/
jbgrF8I2gubnds7KoKsBtMNKHMc+1uHGUNTUNPJpK8R5bvZXRpxDz4kFVR/7ZJ5ey6HZC9p7uCOu
KgAyP575c9+/uocjlhBDyUflUCUxAh99TGxSTVs8n+fWdWW6YZcrc7h0aF2HUmHROIbWOyzrdx9/
/Jn5WeNr4yxiaVji7R3RMLweqsSN9cDsqi660ObK/biTMzO0hti2ypzxSAyRD9W8x76oqdk03dZ1
c67x1a3cB5PODFaFfkGjyVaK6JKG9bJxl52bnuPvv7WqImQhFNnJQTGaOzrS3FI7ozWDIraiUWxB
Mc6s8RoBW2gjLxXEaP1lijOEScEBXNJAmNC6vv+9Av/5c/qv8LW8+eed0v7Pf+PXP8tqbiDl161+
+T/ea3n1nL+2/338W//vT73/O//zpczxv/Ufefc30O6/+rWfu+d3v3CKLu7m2/61me9e2z7rfreO
Lzz+yf/tD//2+ruVL3P1+o+/fpZ9AZKBu9cwLou//vWj/cs//qLHioL/fNv+v354HOM//vrSxEX8
8vzyt/lvX8ofz2H5x999fW67f/ylcPXvTIL1xBA6KMSOjY6v//wB/Ttk0RnlXNMNBtobXN5F2XTR
P/4i5O8ap5qQOmc6YUf0Xlv2v3+i/l1lVAD7aXAoeqKq56//+4nvFunfi/a3os9vyrjoWrR7PAL/
7R8IuPFE5USqum7gIOdrIB6KD4aeGkxa6iHkpuHWXmAXu94dHNUG5ZcbOG/m6F8f8LbD99v9j/7W
8EPGOMSpW/QnWsAKpXAT8hCVEpQnrx939Pv2+2NkFNBdYhAi5DoFBcqTSMQc+d0Csr1+sZ8u1Ofs
Zb6MvmV2aUlnsGhssp/699Gu7ojFrntbc1K33SW1ucUejzX+c5bffMvRS3tj7EY45myY8S1d8aWv
M1vGL2kwWR+P+Lcxr0csNWJQif0ETOXqvKppEqNQ3gCt3nftJz9Qh1uZK/a6M/9EpORx8lJ3a2D0
eAV91OdqZFCj0ZZ0Rp99ZJVO71CLOppbPsqfy4Xhtl5uYdCzBT2fCOx6++kSmkeJ9/HAYSl/fgWA
YAbwvJxC3XQN05pwu0xNlgRWlU6vejJcaDTEy0DQQ9pkl9Hc3gopn/tqRqxOgI2CLtpVrNFfITRo
L1LS9wgy9B6TfPG6cupM3vDbbOG9HQn6dZjbxyaanb6P75O5cXpaD2ZvGIk1ghFtWIoQEnMKMaNi
Qon6bHCz06lNZVZjuduHLCyRqW/RGPRRYlNymdhdLh/KfAD5YTnZqsINW6YzlKLEpUaVHapzXTnr
31jLr4ZS7HvRmdDp+RETyS2pZZWZFgm4eFFxZgVSJOaw9LnJOvHQ9hiKGghf0twrsuKqBk27TXMN
ZG41Srd5ykxoYFRWAirYQE0vWdk/hUvoAXqbm10rrpO+/IW6rV+qjhgSl9+6VLmNgual5g016yIA
fY1a/jR47bZEdfte7iem/RJq8FNh2W5m4RPqNz2D966Wh5bKlftoRt68FuN1XR856ctBMQ2agBky
dvO59UmKrQH1nrTsvo5F/q0PdQ+FvFcQrvT0XDxKoXggzD9WtRe3VHbOoiRPTaaWZlKHockzgSBm
CrZ+MUs7IuPXuop92c8eSoQpiHyyHOHZMrJbxnpHJCWxonYOzbjv7a6dPTE3EHLQjNBNq+lKSdk+
SJPvRxEYQmtiJiI8IK5yVZPChSyiN+VKZ41JexDGXJrDxK/zonlNmnwfGNMLNXDANLoTpOkVQt2N
GcnsCVVAJtz0OxImfljQ2zEAeXeqNoElaF6YnZF918A9bw6iukk4kFQQUHfzcrQDPX9iEUpSRb5n
HbuTumIGGgo/cov0iyWhqmdpHXSV1LExwGI5O2UIts8ujEyUN+7zVnX6Brd+yTKnA5q3ikovrNq7
XJ9DJ8vaQ4b/0lalFkR6XlEa/zUdlspUddabPC9V06izEGJi6XPO88Zss/bHFPdfSDC7iUJewH7z
SEjs0KLbR10SOvqRILpM85c5A/lypcW6HXPtjkC5u9WhIz0yxINRPvwl1NLWi7QYxphHYsOfWmWG
f98wuNIoGD41rqnQC31/1jZhURfKUAVWsg8OhTvswr0wNavxxt2WV/W7xHB1+hEmcLsTwpjU1iwA
al0bKSoNpEUvp8z6OkNV9Bu7Da+Y1Zraj8FvnOSucTozfzAsw6nSg+pGO9WHnNTu4yPwvYv6z0Fz
VXCCJJ+G99jqpbPUQBUaZJJWMD6Mwc8u3KqYPnnESh3uCFwSVTfWvDiYa22ZlyKw8Mj0mn1z0+zL
wjHcZYcD5jrdi5/yoD0Wodl47cbgViVJ/xzd275XTy11Ae04MKuB1ToqShTc+CCt6SCkGVrgzfW3
wAX0+PJZLSvTNa7COyAg3VlHHMKiQsq2CQMLpAuOgAinRy6M3qz2kdVfgozciXBemxA83E8OeNUA
O7Y/Xs5TbhnTDTh6OkfFgFi7ZVmCl59hZIHFL5s95OogYvCt2i2H4bG0cxfY5616pVNz/LbHPxwz
Io+yD+gRVRKBlzul1wVWbS+WZpXXxaWyhac6rtkfcywM7CXkU47b6r2Z4j6sKAvR32gN9mKD1NOG
SKVb7gev8LZIIE/P5797W2eNDOSZCyVIA0v1BltzU6d8UOCZ5BfS67zxabO/E24u54RokhFAb/9w
SAKZz40RlsfRxVcpnnWHdJfZ40PuGVa+LwdruOW72N3cNyfOgXf9riylJ2IyeIx+YSmW6lRuds33
nWN4mtVZ0cHYb0krnJpZ9CjwiMGpgBGvnE7SgaAp6HHcts5kk8HUd8G+MwdHevJXZ8W2drNhGic2
zrsOVx5nOIe06v/ZIcE96TEHJesmBx7Ena7o05ZzuWLt/X344IEmBJ5cyHf/ccZHaVESZOkCFECZ
XQ9Xb3fcP5GrO9XTdBs9a7jmW7O5KvB42Or8d/BrZSV44umGrglmiD8uMw3Iui4cYYn0Vuk8dTbD
/m4qTeWn/jM4NPfsm7TkZVVbaefw0Evgeho273E0LU7uSlvbSEefXG2DHmeBGpTiDHpvtTpu3WQY
+sBityJwuovIImbuxZa24CgEDt/e3NGnlvttj6vlVqRBly4eYEmRFd1EVm2BgPCiysxjf/8LCzpl
uW/7W51LfR7waU7QXz6bdDaVr8yJndyiN3ViZr9UlzwuD8q+38mtA/GE6RqqoVMddmSwP5a6lk0h
6ciOl07glbmJ10GLy6bagSTcbu7ir8lkKi8bxnTiYQpJdTx+GDOooa9xBkZeoCwk0AKruAAfihU7
EP3m39i+dTuHOI0Hl1P/pm/dbsc5XO1qg2CUx/MR//zeZW+ew22iKPAkjMAKH8PcjmJzdNCPT/zc
Sy0QxC+WuDa+H0MQjaXYW1RZp8aMyhNd6IgK4P+sVriMxi4D1DWwtOw7FIeYCg5E5e7jiT3ZBzRM
JQIsgsN839tJ3Mi0ACoII+x/yGLP6y+B8v8V1P59LhnkTRfH/fRmEgVqq4SWKOhCvW7aXyPdyomc
2pBvOziO8U0HupgWsXCMIdITN2xbr6fPH8/SCVsziCAGhz/JkTxdrQQbgIXoqlCBYqV0FUnNdJB2
ovTOnErz465ODkaiVFMDzbP4w0Gmalu1qYKuYhJcKDL8ztl4/3EXp14eglI8OjAmkNWuXWSuqBPe
uFiRZE+tyFp2gd2ZhkftatslPm6glQm96+t4bL5ZHJrFUZ8c+2pxChP76JKKF8OChICbu8aN8mVj
bCeO4Xf9rTY0C/tQoruj+49r3saN8xpbs6t4jRfa+dPHvZ3YF+86W23teUIZxfR7cBVqjqe7kH7N
EG7J+ePH/Zy6zt51tNrinCCeUzSYxcbWeqvOTIgT7+JLIzU5c6Jd49VPW+f8iY34rsvj2N8sHMBR
ajnG6JLicR2DFE0PXz8e1akejntQaohbEDgP73sY8PZNAKtULCDIbiXoBpFy8T7u4tQCve1idSkn
qjFkM0EXfS9sveeWwGOp1yunnzcO0tODgeeuE8Hggq22QldWQzPlGey2B38Wia2CbJRjnXrtAaL8
7y5Wm0AuvIlbFbTtVUn3oPPzw0Y4ZZHtJiitKU39a6H6j74I/Gge7IAnLpuGb41ESKGTj6j4scq2
usz0ZDePdF+V+Q4ZjI35/s0EtDZ3TZMcVzXiDPq64rxLEXERY6nA/MZf4S60e2tszGbfe/ml7gyZ
uTid//tdak1Wu6+vNSdytrzRkwecxjSCoDrViFhXE1RsqEipVgrMxTBVHHHtZQP3hLvqbuvNv9KV
+X29AU/DEWzALY2s8GrhIfTVsqLEiHnWXhp1d1QYqm9lBCQkJ1fxwL4kdHJV8P62aaXYPEMZVNpX
CKNxBwwZrWUs0Vd2rHyreA7hsI4iusfdRm2dqK3AkQ3xYbdWF9VkIXsIjPh61oJdZsy3asg38ren
HtfvBrPaYo0+5+BirRUru5A/qRMfxIV+O9q6ldrb4YtToRrBEI8RTFUN9ofzwYraSGSIqaPe4ga/
iJ06iM7dJU/klli6VcGnKu3KCu7yHx8fC6feSoIzihAhKnslNuv7o2dRURFai0axhq/CGy5Q6R/7
hR255K62da/eU3u41GJr+6G01bNcJbNLGWa8n9DzpGRWFSsIns97HlVXVIlRl0pul7w3sDna+0aq
mpnlut+mCYrGyU+qqj/B8H+TVsU+ossWFnlVOfbPnfxmUuQqIImEFwh36+OkuMRVzN4bdpoHlNe2
U3DqkuY6eBMRNkJUch0FFGkVLX3YK4g6HD3q1gpvuc1M1S2c0df3Hy/2SQtFhAykhmDFOmad3i92
m9McsXL0Nin1A2K+mSkLvljjwm4CORGoWolvsah2ghe7NC8vg5p5URIcRiPf4/svulrtPTmPj4Ui
filR4XXFWFwERXg3GePtrBX7cc4RI166R0Qfn5tyeAU72mTJVLE+HspJi+EYgSEYITpCfu+HErO5
4ZkxYChf5YWO54j8Sp38kBzDbh1e03hYN1edJX7E7lYABUkkNP7ubGdIC+MhghXDv7R11SiSALkG
ulEkr8Ax4wRVGTzVKdTG4onqZhE0Y2IZjR56AfR77L7MK3eYxfjca/1PNjTtJXSdman1nXGBXIZq
KUIJnU5WiDEN6uQvMSlMPSW5mZecWUQhqrVo2vBtrIvvRmlUO3XIkbIIIfGYxfF8qEpZeEG6PJAa
nPBz0AR2VUJGLEuN3AxmUt8Ljtwl/hg4YYJp1w/taM5hIh0mo96KBJ+cNh5+Tj3F1QgOTg+pEIAl
E2VBYqwtnAWYKOTmRq+TdXY7qAmeeY1a2/mIgkrU2neOqFm2z5Apd4ZI/97woDOXwmDXMpwe8hTi
pmmNUDuuSxco/MmcAn2fIcM2mEajclsdVGIXSJ7tuoZda2GE2owwtLsF2eYu7arrRhkh5NYiYWSl
KsNyd3Vhg8FcN9WuewTnPjOVfnpu68RZglK1pCStMI2FqvuaVEx3uciMRy3I3Ea2pS3L5Ebl87dM
DLMZlfigNi6fk6G/bvLgIl6YZk6Dlt0oJBoyS1O1kdmgx5edCTEL7soe4eWuSK2UqLM9lWFi8TSN
TL6gCiMoZr7LkbaHclrX37RKLBAAb4Loi8yh1FJnQLjq/JjkCRno0fseq54OxA4GSOS1pfo6DPFr
nqCKNG0N1ZyNzi0T4TO2hPs8nS5Kxl5KlCGFfLqbtHn2lKV+0WM1N6cM3D+x4LPZ1dDTnMGcakIo
A3RWUfEAbgFngH6rVchoj4vN0rR632rIPzBePSE56Yheu9Lr7F7SOnQBvVJQqFzdG4P6NZ2KK54U
V7qiMRNS55NZ1Si0L4XSWFBflLaOZxRAx+NNGw5f65xfhVpoMyW4j7LhRyYjfBZrsWOR7ysrcZuX
EFYuq8nsSFVjLyTMTRkIrOj4SCPjRoj4GVnA2AS28kvcZYD4jUjAYRtd6RTiwBOBfVRTgphDQ+8T
yZ7yfHqexHRDGUQdSujwTmr/DBc0MBtQKpo9cmsIgyYWgyB8HqhfeBXvjQZGMCRsgfaG8RiV/DrR
8Taak9AOO/4E8gikZMsRwitgM9QMMNeLWUNhgcZUiMtJ4kxs6pzQwANrKLTipihe8IadbzPsSLvX
lu+AeCdWpKSwBB3DzJakc6SWIyrZQH44zcfraNB2YP92IDJ9V5RFYaE86VKdgquxk3cTiLZt6PXt
Br1xcZ4Hplbo1+3MvqFqGZniZEC72hc5D8jSa8NVqaQ7loHG1Gial1It9xFgkuYCk2eLcq2x4IBG
rkiQ2FkUPKfYfSbo2nzwk12kIXF4UXgIZ6ZmQRKvSuObkk8WJAn3zTR4bUMuoyX5BZbUy5iDEz3P
x87OcuWZSjCEUiN/FAlEUpIWWWYDBZ9mlY33zVyFFi9Ce6FCmIls5QHlytJUcvZTqUak0hV2kUYF
EpVpM1oQIyUmMOtQuRPkUi1q6WhxsQvG+WKa5ROZ6F2uBfcQjgUYI7geK+YkWf8lJbS3WF6FEFJp
DulUe3Jcnpuof2n06VY16m8JQ3VaM3b3VVjuAUj2gTAcXYBoKjvsAa9CD2B5b/hjvjSZKbrUU8PM
7fMGReNz4rRC3uvxeJUHyVUjof0W0R1fogsKGhUzgTd3WSriii5kxzMoe/HgSSkQo9LEUz6Cpgu4
rPKwgAnDJqDpg9XpFpL/s8urAZlbiuNfa0fFpjTVLCVpcJ4W2PrDnP2iKDFGfKV/UjqGxFlJuVvH
wo3pYBdycZOI/DJqiPsOXf3chNCJbGk320OgJHuRzdkhgFwi0sdcc4w6HJ2kqp/1ELXQTafeBgDC
54b0NNkeghxcmmENhcFhofuWa71JynQAbqGtraEfAV5omodJxeViEpqEl6kyoJaelD9wGZlLTZ8C
w7gAa5GX6ws1wbC1S1sQuxioUYrG2cmRzc56w826+UUxyLWGe4EZ2WIa2nJTN9yZFxWCjWqf4YVU
7CF84ZKG5WbYAWOwQOuuj+PlsBDjZshDeGMthSUn8w2wlpdlG3/vVV7ji6e7pgHNlh6Lb1Mm95C8
gdFFxuMoukMalBmQG70KLER2O5YN9AnrUtpBn9lJAoEFHdCPRMrKUhl5DrG7/VpGoFBrIepikl4b
TKLBOJs5HC4zrW7AdDGS+3kMGrs1wNU6D+xQTHiftCNOYlCNoXwtMe5r8DmBQ7TzjG6Jn2hbBG5S
lwsA5FPs5bTZzQIET6x4jcX4grLog0KKxyxLD+Bs3sMvvEhZ6/ayuBbtgokx8hTc7DUwCGHfljtj
BvZgbtTC6kQJ5rfuOx9yzRcRzlpNHXGexCH4e5tpuo+jubpE/UxmFqrS2bIA2oTw9oF1zQ1To/mp
FIE0VYY4imSwfAoyA+djl+3oXL5zmpBrUkFDCevFCiMXsfLYKBfpkgNHxjxxaL3UWw7M3U49/xF+
OHZD0AmyW0KK3wCAN9EaAzxlzYJwooVpN6uFOBrdcgD/fFWv+lhFhGbWkzg59tE6xMWb2gv28YXi
ZfDZt+I2K31NOJervlaxoTgj6YT4AjBZ9mDPV8iDWrjWrfJithMztuP7LYDY5uhWoaIqJBMOSCxU
so93hh/ZinV8CYZWcqg3IuKnRwcsBtWkUBGjWL1IwkEFpAZuNkZHXICD9N0YHkJP96hLTfY0d8AM
4blvfrwV/3zgHSdVIwiMSBWPxTUNO4iWMxw1HLi7CiFsJbHwBN7rfWv2AMkvZDEH0l6NJTGVdqNe
aMXi+K/1fNP1KkoSGzRX4ZjDkTUR57vJ7MCuD4sZ2SniQNRN/OIw77YIpTd7XYUzynaJw3TCgI/G
t+xRAZu5xy4R/7MVb9y390NtjrutvNFJm0eagBvC0BHcWL3SuoGUcJgxWBBN79KDdDrnaPObYa6T
Rv+mn9XZAllerS8E+qFe+Tg7hV17ojKBirWBX7+Nbbmvdx9voT/Bqr+30L+Htg6vE3helYEuxaV4
6FzRgI7P0tzCBULrBpi9r8SrkE7oAU21Wzvfx3BGzeUyOmh75WbzRDra5B+H65sJWO2qZG77OtLw
NZ3d/B/2vmQ7blzb8lfeqjlzsQXIKXtGowj1siZcaiy2AHsS5Ky+rX6sNmXfm3JI15F+NXmDmnhl
WlYgAILAOWc3Z9dHpV/sO1AXZs1ecidzJlfx5JABdMfVCbTjTDa+nkGfRqfvrGgTr/EpPpdBZkJo
L1mwV5VrZ2KKX5tNOKby05Rk3xZhXv5+8b983H+Pd8oN4byZFwa3dyfnN2kNU1Tz7vcDrK/DbyZ0
KopWaynrGg0DJKVqz82DaI5TdabE+GkMFBGAOhkG+nLqin5amp17pTByJoDPFI+MHNUJ+tPr30/j
69f+w5178v7lmQTvHUSPTsxpKBktbnepBdmwmRKbZtBxNpM3W8zpGnC7kzwJx0V6WsxsO7VShtya
IKuUlyPy6zM75utv9uERnryxdICH+JgCg1jRKS2z82/iJvNQLQcRZRpRu5miykft5kwQcnbck9dW
Uxd1lGZsVcO2DvDkPqJ5RbDSBXQQUoqbNGS4Vc+yfD6jAetp8WG6J+9nNjRsGnJMVw96UJ1t/rqi
jcQd3PGux7QL9CmwgVO4zS751tV2c10cOtk+B2W9X2y/29gn90A3tLFeG9jYPShyxOvA/G42dJdc
xEF7NCKAW4MNwAKlSA6ayK1xgW4xAnJlWwpMv71UX4Vj2oo3HP7BGn15hoFeZoFcBmXFe8H4Q+TW
cwmNSROsUevmkVIBK7GwEaK4tbOLcTfqDgu1ME3tFx0QbX+XaTZ9U+4YAIQn5a2LcrtwuzPxyad3
9P2x/f2VTkKhAtaVirbuUmE+U7rXRopKxrmbZN1yn5+JZWggc4CQdVpNnHmXTqzAIGs0WS12dYHW
Vx5V3OoidRLPdPVreQCprwX9jaCjkT3v6ks5PHeJfnWoKgrVVrCIokZ88mYsuD9g35eCtgPaStNP
Njf/mDCD5fw4xMlbUMZqLHoFM0XTdOYkIQE3KPVNvAVT6q3M0Mw9ezN+9Qg/jnmy43XaN8BW8cKv
qzsviDBzP3ZRc3yIH9DHKSyu8/254ODLEBr84pWApoHie0q6YjCwSdD7diUTonbrKvYSqhENgOEE
Z8f6RH1dF/XDWCd7tLS0WG8Jxupd2cnC/EC90SN+HZwz0vqMib2PhJTKAMNWN06502hMAiXsSsnM
o/S48k2RZm4UR7Vrh5+NKb5MDUDV/vdoJ0mWWcq4Hc13Amib2dkCcCRHKvLSg1V2ofuVX+/PMhW/
CmQUYCOwJDaJ+onmZMB5CA3hQFu2rs1A9nRPC0tf8ta7obb7u+WudVKv2hZn8pH3pPT0CPg47smL
kS8ouMvruPOGXSTMnj3hT16yXVmL2oWGWkjQubOv3aUeBB5BGWyKY+lJ57mhXx0CIL/iDKAm2Fan
2XO+dHOeSyhSdl4cwDV7vlv5+CjorYR88Vi4eWGfA44/q6Cwr8BmA10AFBwAYSdRStnXTYl+MdhX
O7LprqYgx5mwBINbRbIbbwvXcs++NV9P9O8xT+IP0rVdn6krQT11xgrQuOLCshHJWOboZjC7lZ96
586ir7Ih3YDSQaaohHxKdoXUshwVmjUIgOcaKiCT/9/OhnRcWqpJNJRBTk/yJFWGdFqJ/ysuhpgu
KjbZXrcnZHqat/Lz0jPeO59ZOXiChrZe3LKKcPZUx8aHesRZWIGgh6R2HMF2RdufkHpVBdJngkKU
9zOQ+yPx6j57aauueutPpam/aFkP9Xd+3bffv/f7p/r0X/5PFLHioPvPGla7KmHz8fSLchW/8FO4
atC/wPO1AG8pAJPl9+51/5KuWn9BeUooqHREh1ZiPd1/Slcl/IiAfGQZFsAz8N/XqPmneFVS1b/W
MhqxiKFpkKrg9/5AvQpawS/RDlB1SGqxK1Huwdek5ql/gzmNLUzYqOyNQysSD8QkE36gcRqTYc+T
TJ1u4Og0yxsU8iTNlgHMLG5bKfr8bMy9/pwkcCl97JVVvtRZErRdUBii30WPBtmoW8pzpT32KmHP
8dSJ3pfrugBk1OeWAYBAkoEcwStKSBdNafaWswiUgmyj1dAfve7yljaOkehmezngf2DaizQljMfW
qDS4QGQ6bR2ZJSPz5RierI8pZbEV1vqcoVOULgNC9UA11GB2uEg682e0TElsi3H04etM+ElAXAdv
sHAsuxEW0lpvabk9JXHb7lIt6QgoLYXCJ7snKeUQwqmJIb/qZS8ZQKSYgdxoEDFXL+aaTMq+7wcp
23MZoWM0diprnDaXKrjsg4YMMonuaqNizsPehPk9OVL4pJiVl3dA0pHpDY3IupesGmE0g0aZQ2ep
R/REkiaU4KZeVrJN1xo1d6uuLOvA1MiSe73WdtbRrGSldYtiUK1tu6TVaFcGbF0d9O6gyAxga6GC
2o7952jZMigOgd8I2O3o4dN1XlXHpdTdacU8dq46oK2jXWkDyVCfz+HOL8oFzuNcKdQusTu+JL3k
dY0kllCeGiDrpgVjdD3GZ09N0vraTPZpFjcdGo5ZvDms7c0WhM/FbD1baROHoLakCyC9YWLHlIJX
ZyfU1GqHTko/2x16bgIu63ia5zdY6gElOU3tMsecprUWLgjYcWYxmUEC0f/6u3N8KIa1Tj5pRa5A
Eqi0+GE7Ak3QZ7VKvGJElwa7stoBjHeIS2+6pqjnIBYTCBBowjSYzgAOUJKjpqBZzb0UU5ZFUiol
ssMJPjOCibYGTkOjLyyYpFHtKtNemDlnjafFKpx0HC1FaaLcaILUeeroxpIXGtSlaGD1DZ00ssJl
Q6OlgWrJ+XwzVo1aA+BKayS29VAU26WK0/sK+Sg0mnNNmSeqWW8A/5H2G3JUAfLVqIyPxpRbi00E
sFa7I5m+H42ZD7bRxdK3Wk/UzLMsdUZXBRBIrrpeBcTLOKfmtjV6gUtA14BSzSLro8YqShGUExCt
b7yFahXkAq1KfaBPHXFaqatqEIjF/JxCw4BaVcmXboW/hLKaAccwwZfm6pLS2Lyd6yFpn9Ila6Wd
xaThKSuGsQ/qmcYjnp0p0FdCTOn3vM6Kq7gGXuXSmPSyDUKiSj0zVnQZrXOM6WmROw4spIFzdgY0
fphVkAWY8qah9/PkzILhKGEMz8iZ4sWw/BpRKqQxZDZxlsRZ2fpDN+PxcrnUA2r0g+pII8zud3ls
8adOb0DKt0phgXNnCGiFeYVNaIsechBzkelBbjUdQHY/t5ZbooXXYE+wWpx2IysT005heaI5MbPM
Plhv8tLXx7R8NZI8S5xEJ2sbINKO+to9sbfCWerSaybXhWSDztU9mXVtFdckVYmIytkcEvSQMPoM
97KuxIFYhrx9yxkcI2A0tzSFN6J6K4EXIAoonSjvTBdZuNHdNk2fzzbhkMTCh0LKZgcdpblm4zk3
iJCnxKCBkFMImSEcbbXNyPRm8Sy9MdRwSWSegLYX4+BQ8fLGdlpMsDyLUQ6TAAjHEhhlIxPEQ1uh
WEZtSm4yR9Jkizs1nNNrXzLSOQ2rtoTDdVzp0nXHVXJvTTD2ts24E6ZLyUzeYgX8ECfOxnJtlWGQ
5FAUcZFGE9SHaCkjQD2KxAJD3QCgMZ5hPc1567c5metNbKh88Ywm7y1fkyS0gOvyakQVXpt46ybx
yJ8HNcEbOBasQ0l3bbhjg5RmQsij1GPlTiIviJ11JcQfCO5Ytlsk2YS1yTTpzQXpS9Z4BlXK12Ye
ln7f6LUqbbDoUwbCSUPEZmImGTb9XKRVbMPcBc7wiRjBeQdnzKyO02JlYKLXom0jXeYcByyBuZVX
qpBM2xQQ9uxmdRlLdjUkYJmCUpfao9qPpadQgJPeslA+wvo8hepXqQmWssg1OgYx7TvwEhgHE6FJ
uxHOz3EjDiJb1JuEgCEztm11YJUyXhnY77lnDRLbZR0RUKgpDMzrMW7BkpG4GOWXSk0AoZgtOi7j
b+Yu/y6MJCmdDE4sr9UoDzm4myabwqVeEqe0kqzAFaL26DHd4ubUlgbFjnlu83SfMYaada6kM7+R
a47DOpHllDu4bqbZAaYJzQRaPahIRqYx1b02zbCkhlwa2U7UKha2ZzHrdqI34+F7iW9UwChHleut
YU1K57QwfGXXUj0wE82DNcaeOizvDKwapxK4UoMhbooMEOLTjKXLtjmO6dptUwGxfTmq0yXac6Xz
BegUVekmdQ16kApL7cRL0BW992BVqFeHuVflfjMpTPneEjYxt5pBUvZEyrsGFCqlGqBrl+Nu2aPr
kpVO13pR1GZ5segZlY9ZTlHu0SsRD64+aH1/yZsM9089ZTP3akInEMOswWq3Uj8tpoNTSmeR1OJS
8mgKSMLNGRy3r7MGDSU4CASt1ro8lbWnHNryFIs4okjPel7Jl6KiA7rLqK0W22Vt0N6ecQegmYOx
ZGKTaSMv0Hy3laGDH032BjNMqtsxM8R1D+amvjVL4Dt2q/KVp1tJkuLpLfo1213FZ9hkwnJhbR1V
cY34QK/ximpSCaKBSBHBeCu/ybwt4D/a79Ekq1Z9WtV9edWMCb1Pi4rH1+gXLgo/K9VltQFukuyB
J6k1+EuCRB17bUh0mPBUvLmBVl9Kg7znIlnsYYLHVudl7VzQXW4x+BqgIwC4xyCvmHafqBOmOxsD
k+1eBoftKmEz4oUO4Zz6YtZN3qF/OwHPwE6XmJs+xW0m9jXFg742R9BdnIxXPVqwqQipERKiByPe
I1hVrh+bmd0hkczadKgYh+UuXahivXEtKXFS9hXrTL+BJ2H70E66eFMmlMEd2ETgyOsgCicXVb3k
6VU36fLkdmUtw/fEAI/B0fGH7lRN37be1MUKHFuXTh+CMu+yB+zuBTYSGnjleaOU8HxW9HT0Ofq8
li96L7PaizXOY7eYGx10vaqWY9VeOnlQHlRqjYrPS0UoR3S1Wic/cLQxBVGpb8qLWhcC3K2aTvC0
EOjbFEL1ZhTOAq8fGe1Oe7gaWxbp463EZj1+JfpCIPlLLD129Snm8K7TJ7jkmYmuWXcWeDxzqJiV
EXvdlBXl6OjSZFjR0ouhf6CtOcguHmumhaqSmoOXT5OZ+QL3IitduUhocze1E2BjEAx7QCyILWVK
7ipG4c6KcL5cdklZysO1jC4MmQ+7r2Kb4pkuYa8YDP4QsdwlUUF6+FbPcVOMdjdrKmCHiai5r+qq
dj/Bh6Z2iJB6vBs4uNQApC7FckqaJJXTdwvsz35UgP5/Ovu/LNQr/3M6G2TP7VPZP7UfE9r1V/6V
0P6laUCOLcgrwYpHdRrVzZ8JrQG/JdQ3kJcSDd45dG0h9zOh1chfimFAIqKZaLCLDBIVpZ/57Poj
yCcJhMEwHrZg1PQn6SxS418LSaABr/KKVfEA5YOuov6BfPcDaoFEMM2NunpDoJxGS1TfsCvloa9s
C+RjECVd4r0WG7YB3LNTQqDBVQCnUNAqrO383diNr31UH7sLflNG0qF8zV8V1wjLmyX16Mt018d2
87QKw3k0O41nhapTR0moe9Z2icbXdIIxi904yaZ0m8tmQ57So/6WhdXe2KlP8KgcSiRBtnrX3vS7
biP5nWcdQNzzwfB3yqi4Uy/r3eTFl3kEB6Cr1QmoPM5ecwmMsBpc84Z5WagnjuXzQ3UJnwrh4Cfd
5bIzA7Eb7hDdX4Fb+KJudNTxQQ/ekaC4MN4tqfqw8JDFgx5D3vJjtcG3vNC2NIzv2JVk2dYLGOSV
nZhuOgIJgLsl2OgNscvONTcNuGsO2LbtwfKNUL5NxKHZ1NbxedhnG4aPTS7S47yxDvMdlnCHObyp
HvfjaLGzDYGK3tjyA7WpDTX9dXyjRtCcr9oX54bB1IN59Q7tNXapOzpw97gwb1bXkZVYo0P9h7zr
O2ha7eClD0ZYbWDsgwpwHw77+LLNIeTexo80LAL9eildqMnR7dmwYx+RT+fUa47gFjJcz8Ih3a/q
tOdS2WrcWcn8gwNbCF9sNXwvsZsnhzngql/P3NV0ZyK28bDsWJhd1tsmQDPpHJwFwyUO4Iqot0ss
C8ruEfVZCFOYrbrhN92jdMH25hEj3Fs+GKKyl0ZrioFlL4IsIC690sKms/PXxHKk+2I7HqbAfJv3
Lc67e+sqscW9tu2v24NJbCUNFpzVcmjhixo2TI1gJgbaADCLwVH84cnczJueO65FPLZVDtI19idc
4VN+yFhIfcWu9vh9FFBVO/HJFjY+sk/xRILSrb/B8sduLsdj1tgp+LQXWDTGHeKKMEVjCNlVbkTs
p9yXUFzJnHo3+pOD+5I9G8CHmwCts+GDuj8yx8YdeJX7CwgsNCxf/f5m9RS6U7mb5PvJxDI9Vp4B
GYAHfRvK2CrQ1RW2C5pHtl+26MV5qBIbNXbE8njfsI1kR0SC2rqCnm4IkPkOTByYogy+Qh4G2uJN
fpNUas/WWxlvDXTWNhyhhULb9/bxpfOpI4THw8bVXRjo9uBz3o6X87VxCyTZBFEZjRJkx0Dn59mp
SqeDsRfuqdvSMxUnbCtvEc6sOgRbsdyxxoW5G/JCmxt2N9qTtSkRosyh/CL0Dlpv7H3U5fXWnp9A
GrrnMmi1m8SDW5WT55v4pboZjqIAhdQjI2axaSJ4HNCncpMdjJvmDR714Uyv4wtYDni9P2/Qxz7o
fU3+btw2MBZyu8NwXbucOormd4dxPyP1AWkFzaR9sLCd0gVKXeA08isEDIgW89Yu9RqYqAtqMMiw
tpZGCPynHhPek+VGr6k7BtpNu8EbbJNbOBcpKFBVl+Po0n60S/BtqQ1znaP+ihudAPboOkfdNJmf
ioiW+/Ipu5YiEliqz22pCcSb5CIPaLz7Cs5ENti7xaXk4Z2OAAwbUNZqT1hf+aFrXVW/J64FV4Dv
dXsveYXuFigVFDYIpUuoE0+FdVfp8edJsjMSgjpTrhSdrWB29004wmbedNU4ppsoLoFZrhJaiycj
64JjEJZvRPXnfmbQg1WPaWEr3Ckm9Cp/QXHA13ztelhClh6FYvcjbN2KO4J/803fUnXPbxsWsfvh
PoN8AbRlE00IHCjap0DetyZxHikJkEh1d0XqE3LXoymyfI+CWBWCMi33jpx5HSIh7i4PA6j3S1AR
B4YD1hPWer5Gi3EznK6na3qHPeVwbO6L/gqW/iAVSNDEbPrLwr2mkWIA6V+4U5n+PL2m5i6xLhPJ
ne67e/lSNuzRl1VvkHxUVoNBckJtcPktiEtXXfgKOIbbDG0QbcgoJf2J7mUJNhsPzWEAJbrzjXja
K8kV/LcOQ+IISGIe6XA7sMnOGoirwUGCpZgjXnJnDlarP5tGmVsCv8yuQEfxSDw7dJ+7DTYy4vqr
h9JJL1NqgPrq4+VQXCndwNOt3qvWnjwzGx/r5t6IKkUa4dgAbxjFtHsty2wtaMjoKY2HRsggVZt7
mPq5ON5Yg+TZle5KYrNvFtC93lbZPnuQ+YNyaPtHJYlo7wzJrnvTUHJs6hejvbUOBhpwoRnaDlUk
t/EGGy8V+BvCuR09b3phnUdgbo030YYaQodJ2+u4V0qQUGvVTXBOevV+RLoGwwRse0Fxrhb4weXg
9zlIRuNaSUBLL1xYMHR4gXxlMfmdnuk+Kdg9MJtpzwe3uI5zBw1BrdGD585k55shghui0zybV+YF
XRmhqDMUTsdt9Rl/9PtyM+/ig+Ewt3mGI22EofBQEd565Q6qig7UjrCOCC4X/TGNhmdIFabt8Kwd
p1DfGkCNRluAGXOsdmbjNg+TcQTRHYi96mOuk6MpPhUB/iOFai0EwShOsdEqn8M1C9WWDAoXm4JY
aHq0CJo6yrNNvEATFfbo+6Q6yesAgocrFodKHmebWHUL4Vc02KQbbDLs5nEPKrgBEniYuU9mmApQ
vSHn8SeyifujXG3KyRG9+yqjNq//EPH+UVT+tfnpLwjTfzJR/Z8ILq1+Nf85HPdY1j71Vfdf/+d/
t0/P37v/uoVhatV9DM7V9RN+ROcG+QsBtgoJnEEthMZrf5gfwbmhwEAVnE9AUPgH76DRv2Jzlfwl
ozmxuv4OUENE4P+OzQE1rYAlcGAgQ4jfDeuPYvMVNv4bVEc+oJiyZmkUiQPsh+BT+mtknsllO5IF
0q15o/m1z4JxYwXYJbblnrOVOwFAf4ylQ+WNNMSA2eVpQ6o8MXRYbyi6q+8HQK5dgAsHBV8HW9ir
A+D6Vx8ey/HHLD6asq5o3afJfRzwZHIF+FP5FMtwDwTDZEQDanu1roCsxBffzxuwnJ3fCQudG0Uq
oSkZgCyvuEiAJoP9QdzR66QDRO3/wPLlROD5eUVPaS0krxIBsqmL0wFBHQuTrEOgcTntq8ByYM4X
FK/C3AINsfVdG5x1MfqVN/Rz/BUnxUbWgH6ezDhrWzLp8C7FAiu+3HxffZNWMlbngwqfPrc4QqHp
t8881nVWp3v2HZ39OerJrLUZPb1VDaPOQb0zbtLIDLJwJb6YLqzE58PkL54aNs/Ec38/8rv84ncj
nzDxiUjiWgiMXHmzYetI2xD5JsGEwD0EDOfKh/Etfqg34ladfel2cGeXwT3qHJX46+eugy4OFza8
udpJPm1BJJs0bIVM4U4W46pLv42HJsjdLAB92bY28ZpZLEo0xDCC+0Muyo/HThQNODmKAwQQ9a+H
hjUwuixdamD42Vui0u1Dcdm5uM3wwC08lvNMpy+X/t9jUmhkfh2TTWoM51KMWUZsWz+kwYCpMw/2
69v8gdfvpBRiw9Cc3on9Kg3/B2r8X2H5k3njO5xwcEZtYSgjr99h1/skkGxtB0WUO9rpvQ7yj+xq
twCCnd9vOhz1n3Y7qiZgW+GUhp/2+vMPtZNBAeIBUa7hyhDFwowfxqdN9PshvjwoP45xwv8jfSOp
nHMD7zGPUK+Ek3Th6NcqCGRl0PpnRvvq1Pg42smxnBRAV4x1RvMGRJhd7TdOfES7B1CLoX4EQ7V0
xm9nxlyJmadv7scxT04qlSSNkYBl8L5lyZolOvk9/EWclfPfbJVzK3puvJMzCmgnqfr+fUWRXazW
QpeAvqFemdzhqP4hL/XnzvywSU7eyKbjWadXGC7TqyClSBrVc47+Z/bhaUuUKh+hBsKh4yoMVTGw
EhqFnaNIfbUzKIFeRDZ0GdY4J/swWSRz5AK8jJwk10BEgRjClxdVF6W0W30+ViOMT1TeNi7Ug6/L
BC1LDhvmIZeoA9F0D11ejp72Q3d7Zvt8CpMQryBEgz0MkGMVhlu/voQwVyio0g3rCzK6zYWyJdFK
sNb9fEPOtOJdeUS/btWTsU5OGUnnJluy0XA5yo5L1MBYAz3uH9DyzAdxwc3c2FMO5ywQPz3dk0FP
bpRWzAO6y044ZdoslAb6mEnLzZlF/PROrGPgvlhjTQXekyeb1IA/Q9zDAfx9EVVHc2sOSdd6YSnO
HJWP57i4X84JvSxAJERNXNfX7/Ph5CwHIoDkKIbbgpFQDhfwO3DOTGl97r8cK+uUQAFFSIumm2gZ
8+sQcp3RVnAVy7aJodfswyxab8HsrGXm5yP6ZKSTQ7Mo+NRULUaCCPBh9SeWj61nbOB7A6bruTvn
vYvJ6bx0wAbIT5AggIX267xoqca8Ksz1UcnO+qjmN8MXEWhJ7hImgbWXwO7YNT677p7PObB8jqMx
VUBIClANa+W7nizqSGRYURUJcZXD4mewLlujdi1Y3V5zjzvxuYf41cv9cbyTpTXReGAsFDDIcnRT
UFQUk1c12uKB2fIPZHhfbZmPo53cRDlYDKXgmN3qZtOiUNDDAHmI2PW5DjXrM/r0DD8s48kV1FDL
iHmJgf6QSfspHD95XCd7RayKO6l7Xz6I6lCs6Y8ZcAJwhpBMgigCjwqEhbEnhct07tGti/VpjpoG
bRhcN1dhyK/7tFfNlpUm5rjKcGfdRqXDhU3MlnorlRdIs1e4ExxJ9LPdGb5c3ZUEvubNMCc/mbVs
zFNXsZQgHl1T2T6ckFb+d7fL3+OcGliTpiBJTjFDNegjILOItf/hSJ+y5fU56pCdw2Iej+z08pWW
uovHGTNaae0NhexEhNmqMnYn+Z9Y0n757D6Md/LaxXMhE/SGwQqi4u8tbjxdrY5e1Om96jVlW+j2
1wSqR+J8LnFdT5BP28ZEkxpD0+FO+65b/XAzGMVYCpBeUfpu951+QTX4zlyduRq+HkO3oORH0xI0
t/h1azLLSuk0lT+2phEWl3A6yfYybKt139zmj/SoHbPn3w/61aYEvRxtUuialZ+OmTajqjAKeC2P
DF8LLe8fkue/2iofx1l//mH9YnjMa1WRQyC0yUK5wCuX/QhtDyjJJojf/9+mpf06nCZigp46mJa+
JvrBj2mdF3edwNSIovEGAKzWUQaD8AAEjZNxSGUZuYZxyqi6sABuRHDFdwa3uVl1c/8gqTXfY5CP
OxH7f62EoUcRioNAxk+PETpMIAyid3cLI/fkgiYZhirNtggUqHd1B8I38dYusNNwFjMtkK80A38U
s1rcx7GpHxOjheMIzN+sfpubBI1ZbbDb+T5rhuymL7ulcvsU9hc5wuaFQKvC0RvJNc2igYBGbyBa
aXWBpiortcCtisZ6zM28R/07V/UgH01+RbvkAidgEvJRgY1POxt9oCtavo9FAdsyCew8CZ1lZILA
RNKuaJYDVDG3pBmniCxKe5A1AVaxNFjfYWFFvRz8olCrrM5DRlZ6apKP93o8VzeM4Zi1czH3Ozpj
Xo41N+ZeDPDgTjqYxCwSkAGBY+pNgrHEi6ImXWTpYxlWRXzRgJDui4Uz2xyp5qLHOPSIrdlZXj2o
RlRwZbjiVEqv2EK2jWGogdaCTa0lLSoXiTG7Nag9npXDkxwGb3E4aQuwcZM0bynYxqBdm40FqHLU
J5xQKvlO0sJ6atIlpa4Sjw0gXklCU9k6LaQYrmMtsMxFNmoBA6CYhRzR1KaYyzxgdcvQbmUu4aBg
DPfGGGtBDB9hh7IS3izLoIbcgKWP3ykm+IJpnRvU61oOQjW8OSU8RiONAR/SZcvA9w9EYoy5UyZJ
shln1PbRUmb21VmUSjBOOQ0MjZoP7dwvKqh1Jlq2QFLtwd6kvUgzQCAkbnZUBTY39HEEKx7APE1C
0NDFyp3C1JBHslx5HIyJObC/Wm6w57A3hhIYQ1Zbt/0EZelsaPfgFpbbrLNaqC9VFIfsGU1XGrsX
kCeIbKY7niT5fdWkPHe0aVhpALypS/Ahl3qTm121RDlRBvAoTMtlZja6lSjhd1Ok+YUO8mFjg/CZ
uDQtYy8Vlum0JoDUBd4uIdhziV8nqMQxZtQbOQWoq2cN7Cog1gwLRQBIgpRCsXFqAYDTE1S3QTp1
eWzmrsCyO3O8TKaTzQp8qSSnk3DxsAXeXKrsr80QbTNdbtR2DnVeokPF5BhoUNRUsp+X/XZewIUf
K68XzGF5eZW2YtdJMFfNkzUlpTJKNs0FOIUdOFHp0cI6OLCN8em0QFSO/kVd7BoJ2nhJo0tojkaI
+jVfVlhxyb7FOmmdlmj7sbT28Fr7NonBl0jNN2oCvRvs4h5GZYr4apQGa/e+ooanCLN2i0UC2lo6
Sm1Ei1w6rK6fx0Vcm6DvLgq4AAutt7IGeFhfcnDfaapigQ2/V9WAZdqOgX+cEu6WY+l2HfUnhbl4
U4CvyrHAxgKLDHv+exczj6vagz5Pnpqi/MWHV1UUtTOIcs8BXec52+fVAnRMHrH3qTbv+CDvp6Z8
IxJMnQmCQzNXt+qsvSZG8Y3rqwPf9KTNbMeb3qGEP00gCY4L+HzVOG5oa9kqGvnUyhTC3NI2RMvt
pTAPkmwh9VrEPlVI1JVWMA+5047saRTDN8pBTFa5o8/8chq7l5mnfoyeT0ULqDEW2xSfmiRqBD59
KJh4IzJ/hrlbpCR9HMQMApW+mi9VXXvioPvBL670BVdUO1f5Bq5Xh07Qg1EmsIBEv4IpDVM4Edll
ISFLAiY9SUmUEdkBE/vO7MvIGOlNlde73lDchcOeMIGeGbS/bRmD+AEm32wvmrz6MkkOM2LVL6xq
x8YSfLq+jweg2Tlx+pyg0EqSLOosXngFOOYXxqTAu0m0LMzjRUaHcb0EkSBTMwVmiilw5ryo8IzA
VtDV+baB+nY30Io7IKyrAU90eMZKw17JdAg5+yyDkVatB0sDwswI8s1oLr4kdyCpy9OBgnRIrHZT
yeoVeNvApyGU2ChW/2CYS4juMwfRzPB6LKXSZTIaZAGFATKBo9Kpm/9L2pksN65kW/aHCmbomykB
sBdF9VJMYBGSAr074Ojx9bWYNaj7ItMyrKzGN65AgoD78XP2Xhs9cCWTq9kxzQ2C8mMxgwO2i98q
qaC9kA+D2n5dr5YxkXupBS/4ZdoLz5cIA+Eku47Y+jG3Hi18T2G7mt+ym+cIWFQRGqL5dg2thWaX
Nkxlh6jREuwBNbwEfY2kwwJA1tRg9z91SQSaKsrIkVp3nBZvO+IhgAQY9606VAxSIqujrWyMiHtI
8vaKHNEOPD2ZASK7LSrVXG81TWtRWsyMsSz9BSzvjkV/YuQ/L2FWp0zb+6yBhLYaTKODdtNq9b7s
Z5COOoGzPkQ+Y242MtfH2BwYFTj4g+bUPicGkmGpTd7ZJXQY3UNtLKe1c5+8sRRRXzlIbTpTHhI+
K7koUQP1KxoCGnM6mLPpIzEpqnXhugwB3Me2Th6S3vNjpdqtprRjLtDKLR5pfc5HbfihcLDOyO4V
VuVBFO12JYA90irjYSrbbVP1d4notn4Kv8nXr4bXe2DUgrgYAt5AoeZrIsVBrNm+GThraQkODx2P
TGe/S7M9DI1x9Ezte0YXpYweyUpftG81zONodIqL1yQWEWyoQDrRE9oFoK4GNikxM0+dGfd8VU7o
2cbqId91aTRZbixLxAiNdtXXJs6wgfiE1amueRF98uiWIw8Z2lwalGvsSYsdOq2sjesWu3Kqp8jm
ie5JeYNTxqqvrxtztK7OYB+L0n8mImOMigqBLtKpVLwygHnGkX8cKmT2ST1/F07yqa/qhIT+WWtt
cedXmr3pzRGdWJY+zUVwbSxrU6ftz9zzvmZ+F9b8124G/beO/Y6Qe1QGM0cOGdwkCAg/Vh6mvgKk
hiMeCE/fNbd/Gbk+VNE2IbOiz+LFs7jnbImJlGeShzZ6a3QwAW110lsJbDBzjmMOcLBUHWqolkmM
K51TO/pnVTEM8/2XdRze6rF4B4D9YwWpFWWFolxbXkesUCkBghG2BzaztN9k+fxTkb7mig7eAIav
zWQMl0T2YetgV0ubs5EO+xSeKdpK4PJYR6LWy8Paqr+z5otpwtZCH5JmLaa+dENoOkgfUI23Xc5Y
vaPK2beRuWDRvODrQj9Tiy2hE6Gl2G599JM5YulowFfWDMlJpNVJeJ/YmdbQoSQ1h/U9tevTQM4H
Shb1C9pbXLe5+84iAR51sEIA8hc7tabbMpxup7zyY6rg+bL6HkY07g8iTTMcjGKfE+Fret7TmPmS
/W0aQz7+PlOw/QTgUl/FbZ1u67GOGtuOhMh+DJ06ZANBR/oMyQ9zRehZdMfkGvVmvi1XU4aT5lwI
kXxtjBlspvrhLe1uShf/aPnQd9vVOUkmt/tSOC/Noh0zOKmpY56tvDp7q/xa1/w9h+5sDNoPTRTd
xrFAfBEX40X5YGwJro7mIAvNtdnLetnPQscjqvau6W8do3x0rOGsp95uEvIZ69C96xB0V1Xrrra8
Z5A9/gbb5By3Cq2M3h5yD6XWbA1NVC12E5mlulu67NEslpOmklPutpwbkn47F+1OdHVkI76pdSJN
CsjSa39SyftqqjcjWbdS104ahL/e7+N2lK9okSkpuwXXlsDo1ZbFtM8tByUWFZjNP1oaNLsGCJ1F
u/kgA5Tubfdqp4Yb2vaI83vIWWBX46Q3EnyqFWxLU+4GH4BUmuxSaP1oDqcr1iYez/FnwyOyJRMx
33OP7KMn1wzfSvEv86XfnFlnw6m0X1VDttHoNI9MacLOlRd/8vZLkXxrwXrQO6ohXzFH6NYPrJOv
06rvOn/FfQOEm55yBjpXfBPfs0aFPgWRVwZxZ3UvxtJ+uxbKocKY2SXRV/YBcaEW+EosKndSVs+q
h+HrWxgQbmDhNHsetOmQ1wRRcqrC0bufCosb5uXkJjNqIaYEoKxxlxs1ANQMv69/N6xgGkeBVRfr
SeQF9UfXdci7sloitzM/2xqVYdVj/VBIHNvgFiRZGfuuI2up8s765OrnUbeeCgDF+G4w5a3qYc2t
X+1A0CErU5SX1gQMyXpyJ9EhNi4+lsY+0j3fG6kUeEebBwKjd1o9X23MkUbhR+A9fmPr21Lg38I7
xwb/w5Jsjbbg3CLcuzrgABdgcNrUzpiGwmd7qhL1ULUprE09DUeSRh2t3Ghj2nx3rLOZKvdZ2smN
cKG7L0645PS7SW6Jalv7rTvp70ITj1YwY9ar95U7PuZ4zkIXD2RU2sW5KZDJEUxfN1qszeSHUoeS
Z6WGe7BYS5QtLDbLcsj84N428nVrNdNOJNLZuxz1EJJNF0u1Ksoz/d4qELTiyd1DSfzIAvSvPT6p
zTJRUeg66D9t2fUNTNzea8/S6syzT/wvFj+khGNxFTiUnV5XsTVDDCeSU8COqjIre8HPiMyrgKYg
/fxFNi4Rm9q+6JLPxurGvWOYSOQxwoVzNfCb4uuK9VLLQy+DG2D6KycJ+01W2mFV4JImNykjmYq9
PSw/xmVEUN2ZRji0w0OjdQ92iZZ4LJ6pVh7HQf+2c/PbUrUK19q6K8zumNXZC/mAxGvpgw0a1FKP
sqgO9Oi3jDPTcCGDHNp26sXGMhxgDuzdZdmPQfNo+u1Oy3CHT0jW3KpnI+N3X6UX95w2totVRNKt
HkWJE8esS+ubJegeoCytjjE5LDYSw5EeR+joyNwq19qJ3P/0C4ezSH2Yc0RJfaEOcwMIs1uyOC9Y
gLLWD5eqCXOs1Zu5ti6Z7J/NvHszlfHUreY7wwWxGccUNWpa3C57ookb+03+qHR9ueOzN/FqZ4+k
NiFHpFYOpaXtRndG7lVggjPUEplNou3msnxVM4rYptK/F1k55zqja2kmlQqtXvteGuJF+7z4asuK
Y4e5G9vqzXCnGNhoVCjnuCiKQdR/w+LsF45AbN3eg6n00OvlMfEhYioAP67cestz24o713uxG/zB
OpA+/+e6VLgnWSHp4+B76/eeUKGtt+GCWZ4yn2OoedQbmqddN2/0lI+u4b3KQAI0ywN+ovuq/qXj
VN+4qD8d+dS5D+5wsjuxE/wld916Qx3OixvxyMSWtkQaTt2yAgD9MciPwDqY03wUtgoNzyF+Aluc
KRAGFzURKS8YfV4HuTNpQkh1nVua7fhOwyX7Gg3QKK37MuL7hGh06OanAg/lQIYC0kXbpazCrEGw
57oUB41tqE2mbTUZ+zQJrisr2rw85JRWdfPhUQGL4B21E0BwBLXVI2fXaLCv5Yrtv/xVz3ZsDODN
bZYJAfhVmnHm409gX8t7znaduJIz8m7688knGxgerP2gPA15e/Bi3iBejUHh6i/b9cZcsNNj418W
4VroiD0OPgtYawUjOuDkKZv9hE25Lx9o+Z6tvuwuPiEqY/3tssRxezaFi6CTcnbshtBbGNmOpCWq
e2d6nrKr5Icr5o8U8WedPTeLwOVeHyp8w1p96XBEjw3naDIdHB4gH96Baj8lXO0VrfHsJK9dP+xU
i7576uOKAXEr6DzdmdqHOZ2JNtn65sEHXJ4296n/Q2iHsWZ1Se5z/wdn1TzFIbmguPbw2LQqo+uA
/2Aepoe+8MRmqjr/VVgO3Eu36t4cTz6rVadFqGvZvRN0oT6mj6uJ6rfoZHotsvEeByNlwbRRRUqN
pLf3PprbZr5mw4Skw7K/mN1cG8M+BO6wSac2hHzgZB31kdysg7VzvfVR14mg+QYaTL3f7cbZjHBN
0nSZd2KCqaN++vXPgHTo3vdjE/2LBm6QomuDHQqNbHENNP06zJd6Du44QL+VldhmKfKO0nhOsDZ2
9EMmHx0sy45NQ4uCpPW813zkOfA8JMt+9pa70G10A5b3j5ash8WsL2uSPaa+whlZYuPXXwt9eZhW
9zf+xfux0GIA+MwIzWyKWsu44EbdVpYRSn3EB9Jmb6JbjM2AqGaTGO2XlCZ22HMqICqkbEPZlNdk
IGQF5SNN2Rb7K7lEoaqXncyqaB32RTCcOkccu6X6tRasZF2V/Zpp3/QrXaT2M9XfTdfcpcH47NCD
c25KYGfn96sNq7/AoRLRFwa+n/yY+/Y3WIqomyW6Y+/MkosgOR/OUAliJj5RwwFqdqcw6JJjb82n
cgK370KJ5qgZN2vJEpBuR/Td5VruZvkOiv4p8aZLqdO4qevfJs0m5YHA8/mYNn29Db2Vp9TgTUgV
P5eWX3EYPy/G9ISylkyF5daFflGBeFJa/+ZX6DLngDcrAWEFxuGtW0itSYF8tNzMsiohk3Q/nJt5
gsSDX9ogv27MxaGbLnNJq9Gtig9+tW9npIRgZ1BWd03L9FNMK/D6eaRtqwHaNia40Hp66AcU3cNA
eI7m/zKLL9vUSJ7QXkqB4h3nKZjZ3uXISZ1u8GfYdtWrmN6N4bdV5wan/uxqOcl7ADGFBuMLp+KN
VRhX4RIFncrNoN3RXf5Nh/V+NO6n+Wu0tXNWdi8WLQbP+CEB+LeivZsa7ytTX8v8OsxzvlFL/jAr
47XE1JSY2e8MUActA7OlcVWGdfU8B4+uWD7Ix8F+Mzj3g+F9GPWntTTP7gjsYOrpfWsz4BJFiqQp
33wVsA4P7mO/lvdtEHwF/pXo+O80AfA/O0G6Meh9e9VrIxoOUQO9YZNkSL9XT0JvL1aOic0ddk7P
nww0+6vomysvENTLFpvtb6OEDeGK5qWAN7EZZHUhu42mRPG8duIp0JJHbVgePXpTOuW07Te0Cm5u
Fi9In0welJLKaJkpTvtEO06BImLboGND+lrbHLuiOJnl+G36nMAI1G5wOyh6qfRTvUtD5y4fymho
bh29AOqZfF8lLiJqMc4xNYquwb9vKxU5yxwiqcM9XyX4NeZfekZRPq7JvdDuU3gixrjuMgP1iavH
ebde5lS7z1dSKIL5u846rGlmFS29ijQ3eEb599hk6rNKKh7xiYjwNuEl4uatr8L091rOQKExxn1r
1w+FTzhF2ue/m8E5UlDgiWMlIest5R2xza8icR5Xu3w2nGtX/2aYHPX1Xm9YCqeU00eTORsDxnsq
aTHb/iuaII8iRbyw4YeeRN254Enob891O51K/xrQTF8NwPg1VsE5K+tQpZivneI1SYi04lBhG+pj
yeeInIBvf1DbzjLvTafe1YMeU5DsFpYykfcRHARC4423zDR2Fh+jmilMXDqUozhUdH5UIcKqCHbF
UMdmmX1LzTZHqAA0wWn3GtvVIEkLbPvDOlq4FrPu5zomvzCK/6BZuKt6Hueqxr5QjMe+mlIOsuyP
U5XeVZ2xrbJ82XqOolrNrn0hiRgWi7nLwYuIfNx5QbYl2T3Y0NU/eDLd+pO79QIfOkR9L7EK9Wt7
5xcFPvuMvM0l8oP1OjfOQ6uCeK0zck4LBgGauyeZ60X3yoXdmghjFWR3vjZeB1ccrKzgGKOeCX//
0KjtNq0zaZGWZtFateyfrnGqZHFcrelhXOZjA6maHvn8oQFmYZCksB+5T6nAyepYJ657ke1Khepr
L1Vacu5YKFsZ983zayrL8snIzfKogvpidCm7HnG4pii2Vu1ftAL7mpnt/d4/Vl0ZMS1/kLf/t71h
ktrM+YQ9QS9E4VYaMwgm9mSdXafc9b2Jpdva6pqznXR7S4Wz1SHm5CuWw6G4z2T5OdX9+2KYrK0p
U4DeCupNlulYJ6lzkjbYOySpJDXMQt2/76fl2VUJxjLsk2i7zr1v85BnNALWnRM408YyjP1SMmvw
PB5bAM83PZ7V394vvrEX64rJIb0HdyG+S7jNtrEcOq96/ltay4MPhyCaSX0IKx8DkO41Ib3SLbOw
nT6pWxfpWTbyaxTjMVumNra9nhgNMc+hlbIIGa52tzTjL8BMfWQ64Klma/zhKoIDbO21adgOm2y6
X/X8kMj0u/OJ42aOtVFVV2/nQXAlo+bgMvRm5MsRRjWtUXIXvJlo+zyN54kKhVPYNXG0iWoOeFFl
va0SlAwhCfCVIUHBrHqcBuNgiPmpJS1zUwzd3s4hsq75sknGAOaG43wu2TxFDDv2urN+plYm6Ijk
p3poDjBttmJq7vsOT1ciH6duuS+6zooliXyzi8k+aNjAK6ZA9Ak6DjXj+lObbT/sswzbmZkE0SzW
J52ABRqphDgEhf/cW0XKqEpomyLTNrzRazgaULeaxH8o4WjETdNczRtZwOl9nWyiKWxoNOk+PsRO
LDttKNddagDSKgJGGxm90sBCbznIrXZrS5sQCIbEb0MOmHHdDdihUqBAg74z/G53w/lGUtZG2DTG
aTXMiASJayad7iDzdt64S19ueFN+10PxYTFilH71VfdBF7lOcp9a1kVoC9Y9lSDpqRXzA5euBvSB
9l5kLSeo5A59kxGT9/Lc8b+mK2tHZfI0G2/gqR58fXSZJwu1zdb21HkLYErdpLI2aElWDI6kTd1H
J367mixwHplClmXFledjPXPH93nAnN5ToncJe9NQMinBx0l0VMy9i33LvRhlyQNv07ewhHePVj/q
CNNwi/mYMn9noa+7TW0JeXvUPxadABdOq1fL14aXqWBwUWLY80HihMJzODCLvLl38zF71HrFoT+t
ORJY6ta/tjB3EeoiLn7lSJgWzi5Il3lXgLKiON1YcoYzkxenLuecyYygiNANgPmiT0TC9Bo8WGzl
lTaetZbOmdFpOLFv+Uw4ybqAPSTHAC/UQ25P3mvf8UY7a4DPuJAvdaLEroGNtAFPJXdJoe4mDnkq
o58xNTHyhp3s/e9Fl4x9sl99qn2X9KrLfomdqaWF40UBH87Ism3p5p+wBsAWuxPmCTZJczgYSx8L
y9ohCMZDOo9xDzSICTXcGl9YB7d0nk0jOM0mMuqCQ6a1kALm5DjiBeQPIC32SHyPic5mapkQpaX9
Mi7isS2YZDklFk+jYh5jNEABJkadFTlb38OYLZ+jzfioC/h5R6sQMROpKAlaewMwL3R19Sw03kSL
x0lfaAS4xlNde3vfBrjcgRl1E1zyHMqyxHvj17lqRfLl1AJGd76Wh8zxyIEQ+guYmmBb5eudyNfm
suQcY/wU7XRQz6CsEWBEQNHeVy8roiWrk49Es7ZV4VkHIHdhVpoebXPz0Z0nC/NlQkmKiSq4+Inm
v3W5TtmXmM2IjLDp8A/LKRpr5LUzS104jA5M1NUI13JItmTx/OYd1uNgmRMaosKFnNaBncpS82F1
SnFUDBCEISNjmZuorcpnK8m1qGpkaOq6JMAMKpbmne1gOuWc7kKmdx9Zl8PkttZsk1o2tUfDI5m4
eA2ThcH1bDV3jtEFB5N4Ix7jeM2b2GyavZVaCUQRnVY7Sqy3qmzfc6O3bkMUynpnvjZ+eZkT61eG
iGqbOyCdqmY4u/SAhGcxXud3tJb5jtqeJoBi/CAelxn+mRzyaDIZHFX9qu5SVyuPAc3hhapt106c
eScxHWptpqZLBnAKHEJz4T0WCbF+InP9eB69Oz9Y7tZB+/Ik3Xp+idWyTzgwTLgpSUeTo3tU7jps
sqq5zxvM5RoTQs4cw2+y5jBOrzmduhFHEHiYsw6BEZt6cYAUz0otvDhFTsxv0zrx6hC9pacDuoVZ
f5M9t4SlRY96g0dSE7TvbBBWcTFz2h+dkWlYDzqBI6DB697/ciz6bClKgV+ZPnzqmddsBm/6HBWg
Vqd0T75X/KyD9E5X6YmH89Dm6XujZXdFPZ0lIcsbp55jf83YdLNexpUz0PRwDr7bfUGFyg7CdhFP
FslbApIs7IAQEeZzpjm3gjuXadj31WVBgXLqTYbMM4qLTcPo4m3tpzk2Kv80T+o4tOI99xAeRYbp
Jgz3pPCPQTe8GW27ZQ4qv8AxZiGAEsCEc+CwxRDuhIxkX6hk2FQ+VTY9ezoCeYItUYN1qyu6btZq
XMcyq2K3Q7HhlfO8U4lpHoAARUOvvgBuhZY5p0zsCDsLRDeG9VJCe0YAiYdaVPO750HMEt6aR04T
AEjys7vZ7+/J2UzaTQq6aMM6dJaGasKZuSRyBHJURTvHZq9eGoNyy9CY4Y/tzqAqGDV1J3z7YLDg
xuNiv6mxPFtFafPkTo98j1jqPH9lo1+yIdPvsF0+0Bc+SZuzhF4KVKoUHkIbq+fKSB7c3jlrffJU
zNM7C2U4B1OxTzK4Xg5D1DLL9uZIh7BoaRBDBp6jxmSmAPXppdIBMtkpXVXPjZuEuYpfRoYYrsMK
D2RV7bGlqksXTtcDR8qCxgl/5SgN8w200dHvTUbpJcXuWNTs7UZHa0tPPoibf1VtJ8PUly+u1BGg
FOkp9/KT8umMLnm+L0fzbU3WWNjtvi3kUdHaNTQMy2vC+ik7Z1OQoRYG/qjepl47+kUVbHzDOI8D
mEhhAgKx1HQwBlpxda+DBtPvpxZFUmohr/JtLl60+hDVs6d4XPkCi29/9ODwTqAap53X5POZMMI3
RlMxB1Zeh2Bh1+6Tc+2W2kPmsGN4My0ggYZLCKBHYdma/SVFhUIql6s0gq8oKuFwkvzn9YS+ND47
yuq9txXdUsBYA9lpYJCCilNHUtBXKpefxjCf63o8pnX6Q2OCUhVz2KHoMZCXTsOZtMq7LH20suWk
G885O9/kNz+0MXhbc59DSu+8KLk+BMF417f9qeEQqjUPJFaixnDePX3+ZKe/JeBt7ezd0CARlGo7
8TMfBV0jEejnyfW2DZXU6CyxbvA+T2frhulD1OIv0z5BKoJ4S3sdzGzHnD0q1upc0SYWgX+/1uZ9
8K/UyRsmr2Ty1+ufjV3e8sSe5GgLikoKJTzEe81Ukd94rAm/A3545vx2bPtFiDojygZI1A3sZFOP
Osl4MUvIlnltVRp1GqwMjvIgv6iU8qhT/j4H25GhQ/NpUBZ09PcBFgswNz4UH0sx+x+D79kvngyI
/1EFxMtTQHbMhZQxo4pr1EeiJYvMH8ft2sJVDfS8uLBN0LJ8HwxlbkyXEWNdvVtZxiKopaFMkFqV
X0Px7jFFExd7RUpX+MsrfTBk5ZuAAoiTdGjOPcopDwPSqG2NOUBgRPszeM/tV5p0F6BWx2pEWQAL
MvHGV9HlU9x2HV0a/5XdYGcXZRnXS3Nou3KjugXsY/W2jOOXmxiHlHS0jV+eFub6espf8nDv652+
NQ3mJ4F7lNK6yCoNHcd4VPBYSB3ZB5X3LZ1PjQWpaAxWNwrOjoTKZIekNFq9mbjneflZad5jm/Qr
yL+XoSJBrUAFZ6T3QMxCq2I0LIpH4gfX02Cp6kzdyji51dY7rQncu0Vvd46ZfyIggEoIuhZ6qB5O
TW1vSkc7+5P3pZfskZDO2v2KHMRLsV4pfWpPSar72yothu3o0VntlP7DWLt7mYN5cY0VuUyjMUIk
YCejNRhCF17RayUjLD6L94TWP3TRH4VpQE5gilp6W9p4ZFknzKDnaX5o64XhYf3s9vPODbpHMzNZ
sdf2bA8EzKWGFQ0+lFC9khGdVBbiarp03nxP65EatwzObKlkY9j+my9I2PPHj0bAdzGRFqXlpG/k
3OcAEir32ezT6Sci2REq6PQqMxoquUNo3ohM7zDpPSQQSS3e1D1HiYapMrTKTefXPOWCN131TAzG
x8SQF2Sc01HVwzXvKYVuLYHVEU+Mf+lfGxOCGo1z5Uako/3VyYdBeofOAYGx1BkSw/5d2P3WKVoy
U+2do+zpzXZ7+VmnNENEmz2UAn9csPaaTxNq9o/KETk4oPGSoftlouEerZlVPpFXk9YTSxiRvwuv
gK4aWvCBw2CetXOUZUVvJwuKj6qe1D4LAEJapjRDlGTnPm1ei2zJT3lA+S2A9CSJx4mM8C+9qOq9
LV2ThrIZ7EzyMCNaS4xzHaUxuNO2a2IhrIChVCeMhjLviS7fvBVlC6SwcH64OnPINHfy2EtNhBYS
BBdJezZtB4YHGTKOcqN7ixWOlejI4jSZJVuUNZvJdlm0vJm+qN8ijBLgURdzdO7oL3FgyV2qQjSu
zHiX66CLmEryVGn9E0q9S9lTkfnd+BOiZH439PN1TVCJiNx7MrVmuc9MJGurQJqTWx4iLpSk0WAM
8WKmb5MbxEndb1kWv+htrdsqGV/TgMFfWnxKo1KxqCjZJkSmm9FdflQTYbaeKRjw3+KfVc78vx78
B8SAIL00ygtggadW2OdinbZmntdb2/VQSBuFQrVZIyHU3BgRdqSC/Kuq0jnS9QI2VU6DVdkDQ76m
4VhXDNjMcvVsktY4BuNPeIBxg/3Tu6VkEkasx9OaYrCtWW19Z3gex4yvN6YqsmtNRdLGfGQkBydY
1FbWTrpNeXHOfpb/zDVa8o6WwqvKndt5OkFg2g1uOM7Viy6WX93kXepg+SWbYKTBY2PaHXixx9rU
N1BJgw2euNuov/d2qvNS2tHF7UjIboGK602v2Z2lrn5ADH0ZCi4fZEzsBCQnvF8jbp2pfBichmMS
6uYNavIRZZ/10xf0tWgybLrVvfhd/2AKrb3DHUNSj6IHqbfuT/7xT1TCP4pBf+lm294Xjn8aG/VU
0c4NpUkJ7fjLCb3wATX9yZrkoR7qsyXysw1y/NYZaeOVaM94BSccqc65M4KkpNbI32VGiPFSIl7W
lSAEiGhb13A+5r55nm39N7Je6Dw24Iym/5qnRjaneuyIio0CDDzBA390hU3NFN8pZ1qyEqHQpQcI
Snmga8yW6K5QYnn6dzUnJpEL/6tKDCCNhWsj87DE1bGXR+b6P2C+srhb7vNsec19qbUPWGlfqdr0
uDbRYdeqZQyyVD4zcYwEg9ZmZ1lrJ6uzho250vmvreBuXowo1ZrbQAZPnR8EUHL7a5fS1mkYe7J4
Dr8gN9ebPIV/g0rq1xwkJ+4vkozcOGZyzkl9Hr667JaC1fVWnDL4ClNPTR9eIpqGeTlhsiFPLIvb
fzeE/Js/kWTYG3mA7gLWW7LF//C2FT1K0mnOzajf2rvxbIfDrt3VOy9uYuxDYHcwygJpO0R/dUb+
6Xb715URVxBPwYDN/NMGPfjt2mRLYPwLvdA+kn7yK4vUHgXfBq1CzEtLBKR2Ze71F/vsn27WPy/8
h5+I0zuctduFB2eIPUSpMFf/clf/tCz9n0vA6wDWqJMMevsI/7D1dCPqhFHnrp5uN5XgITI7Y+9u
jm+5Sllcwbj7yxX/NBL9ecU/HDdsMXPVq9TEsFQ/tscbS2HYymeKtTj9KzbjP97BwLJNE2Or+W++
UozCBfIZdI6Y6hhGY2Z4+cvX+dPS9q+v848r/GFpQ9Gt1wpdwL94LPbPYedf3S/9iX6wczTiItbw
bme75n21/vJC/O3Ct//+j1/OaDBKwAg20DtXe80yUdUi3S9kloWezbCiLP4SzPcfX4N/fNM/XkDR
OBWzV+5lUD3U6Qdi07Cb4ecyp6k/atql//3O/u2n+8Mm1XqKGGvJ9/P6doteN2pk/N+vYP7lFvp/
WPxpTVvzOt4ucX/jNWQH6OGc8GL/CC4CSOnJ2nXnmuy9m119PZoH46gu9Zbkbkw5/89Ahz+eJP+P
t31J9QFxCPdXciBZSVak5/Xfv/C/Ocr/vMTt3fzHM6OVpqCRxSVEt5cwRhNDj/TapYnyQW4A1qOL
jTTNpKE/57+r7G/v/n9cbP7vE+T/Yeqr0t7r+onLDwV9M/Duu3UaAZdV8i+LzN8u9MeqVuIbkWvL
D5v7Ehy1v1yKxN2nMov+P2/o7YP844YaWTBlbnZ7Cd+XG651l0TTh/9kb/tdEMn9f7+aeXsC/qdz
kC3wH/fvj7VmcaQ5rw33jyTzowL4uMRIv1DH7dkJcV8Xr+qEsHwg1RT/2nQwT38Lw7td4c9PYBIH
YcHRMk2Cc/7n9+3m/03alSzHjSvBL2IESXC9NrfuVmu35OXCkGyL+77z61+iPR5REIfwsy4zB0U4
u8BCoVCoyvR9KMriuIjC+Qhl8yZ8pLfxDvrm27a+G8ykrrpEYlx1UhohKeJYtn1UzkBYGzhUna6x
dQ8tN3Z/yadYWotvS0TGOwdRM+Q0gm2a9CkcG1sC2VME8pE0wAxXuw+z1tu2cXUxcfIi1QfvAQiT
3y4mLtvQj8Hrq61oF7EP4q7+tg/AiiHcbeOspk5gBcCoq2ZQSTwmcksyNH2aDnSLuOa7mFrrIbSJ
DOYU7XNoe2H+zRbmg/ZFfwmRt4MqkcfKsf4xFz+AieUovZhBnha4QDqUzVdxKgs0pY52351yp38A
ImdjrgUAJIkYwtYgV/dOtDFv0e4WmviW5XQ/zV9IeTMqn7dXdfXroa9HFzHwTTBR/vbrYYowNSAJ
K4N28wnVrSsVQ7apqduY6eVw5JypZt7tugUU45kYVu0mSF7IttQMUJuZSV/ZWtOr6OP1J/S3ZjLu
jo15Eyjp+N2IjMxL51T8PIVx6U6Nanzr51b0NFQ6cB1PNVSLhwRRg4QViA+z46zGRwnv5f+Qt4Pj
MfhZ3Pz6gUsyvnNi/O53g6bc0AjGgxEu3i7RiEenRAsJmJCSpnMNzOUg6oME6DYN+uFhJLlUoug8
656YD7oroAfpLhjEzB16pT1W6JOHtFMFtk2tQhu32VVOMweYGWpRbgwyUX5Qixmqn0KNWV0th0uZ
U2QLBYhp+wJNFKNUx3vJxACcrKN3qElS5acQB6jGanql8uLVWmyGsJxkguwc5I6Uq315EmR6MWph
oNDYLHzJwaqI5x6Ik2KWwuVywVHXereuIHgXsaMRPkzm1Gn0pNbNuJNAEJFc6e64pyl0cwqsP5lY
f8fNco7EYHwjYE8ANYzCWqZWKEeTkVo2JicIekf7eQ/evQPx7wn4U/mReDVPoXJtvyGZYwZ8UH5i
zICcv/tef41B5x1i1LQLLLSncCU114IFOPFBgwEnFXHBe/vpij5qyJxKEkaDvwvaUYzuyHj7/weL
JQSzE6ogQFuQhOfuAWU2Y0KejvlEIqEgPDSP21DvyKTo91piMd4hFtpEeySod6QHND0fGtCEY0j7
q25FuK6qlrYPjyEnRq1+MoIjEkbgGqlqDKpeocUtnGSaRYNsHzSY6Eq+piKooIpweYnkf9j4ikaD
8yLvQsMvpFmwPdD8g6ZMzKl48oCXYCihfO2I9FxmwxETylBFVr5JZn2j4YUV79lQ1NJFL8VwHPr3
Mf7v83i81jYmXEhF54KIiVeFWQQlr9NWzH0JjE1nrWgwJxkgMtIhEl1ehpz0QVr12wUaswiKPKMH
+TeaAnrVxDHiG8NG9v4CAm47Le5Sq+ScrKvhYGkjvVQtln6CdtIv1A48UaONaSGQ1ZuO6sX70uNT
f64dsyBhM1GNAvelIjJGJhJC/hwg58X7LCoseR1CfQ/PQeGI10MlaL5s7x6WTuW8eUClIqsm8iSd
ZcHC2zQaHhGWEOyiPbgEQIaDbjruXe8/vt1vHPBtvV3FoI8UoSe4OFA+TTQmJ/uWQIACotYQek8x
6IXJ58c/4LNc99BXXCayylPRJJg4Rqxz0XoZnGVsa2d0zMKrxT8h0OQB0r8v3KXVxbifJABSSiqF
irljitCSQL/ef/uDk2PtGCb/fj88Ur6F08VcmnNapIgP7cF8pgSMqic5NbC4pLQ8LCaod1qHZzda
gaFrOSgQy+j3tTNjmuT4Bx6zuhGISFMMWdYlltpOT+MSjUyom3VHA0G9uitPUNC2wYbqlS9TZwke
+iuu/z+ld+S29DBZoDI2grMF/XNhiKsD5Mn94j4g8V7OORfbs4Q9m9Ccr0CYQaZ3S+arxd0A4jlF
AJMvRA6CveFNDghdvMAxoeEA+bC71mrxBXm3hDOT1hYuY11foW0Cbz0SSI3Q/n4B9RLQg8qgTebd
m1fDCr3j/WMgczA0ITpuxA4GpnBLKnGMOZg/CSvrTvKKw0TLMe39yMT4ni16k6UdDejrRCDYEiy8
j0EMA92un/9gGVf3+MI65kioJhwKZIB1jYNjL7PA7HK+VYrubFp/sBVW8VQJ1VtdUzFozQSxFFtE
RW4g2VIEJY9IOAl56/iCdIji6ClXIFc9Q1LNqD8nOYJ3Gu01c+CcE9Skd56z+AlMWKsqJZrRKYhj
SWse48b4FMzkmHSxRzLtSimzz//vsQTKeOQUmPUQUc1mE4tCmjslSc3ZziD50GHQbKpsU3qWihvN
uIswjAb3srYh3zFOK7jEnPWjVBlFbHjN21CqyoMC/UoMQVMCVHxbS4vt7EFC95JxMm8h92FNF81e
cA3jE4GcHA/+fXYDeAkcmyg0KSh6MfC60Yej2giz3bvQ6r4uLid0P6XQzsmdaQ+qopfYyy+5qO9d
6w2qypzLjSFIaomeJhgtuYoFepBsBxIDS3EzF9KQXDz67731I4p3FssCh5TIRj6p1bWsxl0HgWE8
5a4BjtnZQseiy2Pwfh+BAITPic2vUKFrNgIlEJ4DBfNs652+l9CZsasT9N3IpFXRsy+BMMjE8FhY
oqkQKoWcp4OVpPEtOhOXoEUoNO0YiLgdYLTYTd3QRmPkabRmp/X0G8Hd9l2esUxAamtFzNH6gjYF
D1wwYNMlnuBlLreu9T4KULMQhLA/FCT8jFl6X0kTqCfAE3DrX2KSSrHaG9QhLtGQJ9+kj+mT/wXD
5xfGnXDaNnB1cyyAGQMxMAHRVBHAI4iRNQN1hhFVdannJfur22GBw1QOdTRotihEgObC7m0FSmFV
YdF6YXXQLjBwwOVl5eGxmz6fYiVMFEzZv0yODj7D6Gdlq/UOrBDghMyet1dRep/Bvfl+LNNmCx6W
rCUwD+Qq1oy7TPGgOqJLEGGqCw4W9YV3O/11Kc+/ZZEIJxoGTcQCWIoHeTYIb4Dk9qbeN+7gomfn
2HvhMfUI98mHpk5bsHTFF7AjBnigDA5PwXPriOKkgO3XgE8RYqFqvq+RWeUPvLxq1TuJgmd6ESyt
JltQiVvMVDaGNNtmD74981NvlKBXi3ecFV0zDbm+bCrggUVixTgLLvpxWZkpTTsk6OlleEsObRDs
2Ocv+MzL4VaD2AKPfS7U1ShBD19OSxxzsaMqdmCm9CHsFqvuZGM+5sBbyNUzeAnJZDpjAY4PncBE
KAp9D3+UJ1wWnegoXLUXvjt8Ce/Mo7FPb4P7ipOSr0W2JTDjNrnYpdOQZ1BdVJ+V/rrOvwYytPvo
oD2XUZtm2ayLLrHod164aFNA4j0yYCTktexqhIRbcNQdkJvNkD0/YboViiK8g5eHyWT+Uw/pcvAw
IIVsyhIdYP1tKoCCattDaXR8ZxieBpCzibi0mUyUVvNWwMwPFrEJNErNAdpUHddE9CL3oLvYFfGE
4WE94JwNK6U4E9XMV1gmaFdxSOQMsu3InNB6f0HvwMkJ5x8YfXOPewte2+xLNGYXmnono0kbaOkX
yGYeiI0sEexiO8zuUkJmGkux9cev20u7jqpIoObH4wu6ct76DGaRMC4doNSP/tTxBh11EPiJkvG6
GWpeI8JKrQbrCYZYVE1Q0sO88VssQURTv9ECC4MbvqdZJmisjByzr7jk5C+6lzsgT7Oh+L6PXN6J
uGrnApv5lhB6MZW5C1E+IeBpQjumDdH4DjxFvDs4WUdCeihKmIkQWQr2KJfrIZISyMj1bW4Phd+7
U4h5C4Tf2unaPN8TElV7ELoKx7YOhwuwdeagOzTLy0lRywvJj+goMwZQ86SBuGVQVlYrhB1IHDpM
knUkszC2iFn9BjyvOjow0RY3aR6kyPGPQuYb5IhNf6prIT/NRtucIiUZDkIPXpo5zlvX73TQPGGu
DMQaPrhT0ehys+1Sq9kAURUdigU0FWdP6EwaBlOOI8lOKprqm/O+wcOT2RM0KQteQZvFszkZrLRt
7bmOTgZIzji3ntWIsfgJjFubcY2O2AafG+3vigtCo/ZCRrPgQ9Zr/iEEmdORoL9134pjuedYv3qa
LqDZKDxgsCWufnk5xAatgGiPtFjXfUfLL9r8tcc/qBysgkLyDE8GeKpFZ9/brVWVSh6qPhHPoR8J
GBjIwYuDIijdVeUl71RbjfqmqVARNkwpsw/helopuFWC3lGRQpBHtU4mhc72Op6TGzboo0wNYmlU
e/A/Zh17DJJHUwqT6LWZpszBN4y/7zAj4IEj6Jagf4HeYMFOeEk+waPc4Jp3uK1GLDxmoVcEZRAa
Ht8uK2ai9KybJ0xmONVjFfY/qcxvfA1qHKoPFhYvAbrtcm6Va817l7CM6eCXr8tKn0Edn6rVVRtj
XgndvaMbgPrAIRiWAM9QM98YKIVZnFWnFr1bdXoa4DaCsozMnEJ90VRB7aNHkkosKFZuVw+N4RiK
TZqLvL43cCFD95aP9gZx3zyL0XWheo1yyKcjN2ejUBs/5V27aK2aSFfxU+JDf1CgCAlxpV+k4qbk
0V8Quaat3dZudVFe8ppV16I4SiYghJeJpiKrevvl1SrpAkGqcRoTDaOWlWUmhw6sz9vLvYpigEnf
hJMh8Wa3rYgRaT8YUGZsdNA0ZRirBi1i8LCNsupOCxTmdt2AASz0MRtiV2r8rAYtxtfGo1l2+0ww
78CL51Tl+GMbci1AKAtIZvnkFhRfsgHISPvU+N/IyAvwq86BhyUDJQNw9rNnTJWX4jybuKyr5W2d
PaRx6+hKZUUyXjErTJgkF2C65Fw9126e9DHrNyYTDUBSNExxMkk2uILAA/xFxki9BNVdMu22V48H
xOx/MKPFfaQCqBE+G1OGLOUmrjDArJC/8r9Xi5jsvdGSREhbANVEA1UVyK/6YZeEf5FjLteN8XIM
bWOSJphxR0Bhpc4qqxJ/Jq3mfmzRGC/PoRhhziVsUecXAl4tRXps24e5mOxtnPXd9LpmjGtjRl3O
ipx+HFAsRW1xUc8YFcUg3ESa3ay5GWbqtxHXo8QrIv1Fi3sd5s4FtM7D10eS2Vqqg0Ufs6uE5ww8
r2NCfxQYCkbMYFiuhqD6jHDR+mqIzU6PeC3XHCRWEoz4ZjJ31O0IGOaG+qkEtZnS3qoKJxPl4TC3
/nroGgF0mwjiGAGcQBOhNs+1tBcxQ7P9heg3f3dUvUYG9hYl+aMWDAOAquLCeKlAuQTa6zzFda37
2F5isyIJLGkgisLSpRjtB+0oGvLBFGRGzrZB6/H7X5djlRMxXWqCCRcwAe4cnWbuUpAXbkNwvJpV
DBGCYG4x/IqSjNYcBbW6qCChNpbi/TYM79MwYaGKSVEqKSyZgtYCcyOI2r8lyV2UXovdyzYUz92Y
yFAG6M+cDezTCWyqPdr6Qf+8A03ATuoPH0NiIoKCufC40YAkmN+73tgpxTc6PStiwG8baLVWt4jd
7/JBsYhwScXyidEElkg/+KqG2fduwnCxYbj6ODsKKO+mzgDFU/8UztBGMSFvUKUSpyeI4y5sNpiD
gww9m/ghLabYVF+zZ/HarwWOU65+QpSY8GCGbAy3uLehtq18vxBb5C2DAfE24Wee+rtIvy772+11
XbVmgcN8QC3rBD3UgDNhzrmCHkcXZGBN+Ks9toBhQrrZaJUvpGhwFGbo0PnBrowUSDsMnCORs2rs
Y18bpIqWF7AGxEnQmukQZ0ETgPdbaE9ur9vqbn41iH2xTsRy1nudIgkuCIm9DBIAmeaYJDqksruN
xflGqvzWFzCTm/fZDKxZOCphhPlGkMuHmbONshppFxaRtyjNkJbaIAMlw55S5xSznzHUOD8GQn/E
IoPAtP/QgsUFmSuGQlswfSglr0bLWy369wUEBitJQkJcZVLyqIKZsQWpTfx924x1DPREos5B0MrG
rJWBG2Eh0LA31AWIPW5brbR0aDhto6x0s5joRX+FYVYrM/Mo0UvAaFJxoYBG0BdrV0+Ey7iM4Nb+
18RvvLzUHyAd4nPAeSYyy1iXhiFDGRy1swkzrRADQF3Q8sva2bZxfce+mkj/vvhaYMYhkZgAJqOE
xw04eSCy5oMUlDebwbOHCahxq5qJImMt/eEJpIsWwSZqE17ZYj0svJrDhFMI6vRKDZoFO4ouCURE
+q512up5SB6atOIEO55FTExVmxwkRmALtbPiRcDUO5FAe4Fpr+0PtB4W/rWIbYNHy71vkgxhIdAy
i3Q/4uDTNgDHDFbvbgSLaws+JwBEECrVPks5+iXGl20QjpuZTAid2iIIxwkgIeSCRtEV28s2u0+L
+4/BMHFhLLuqjWrATL1szeMjGJDsXrmIMV39MSAmMgi6JpVgXkNZWQYHH9QrOtDF+RDhGEGSuQ3F
cWm2NASRJGMg9FxQ8fbbCWi/nB9DZbKj9jOuf+42GM8ZmHDQYOiiqOlRFxU/TWWfgV2D95rGg2AC
QSoiKcZbCPyt16FK0dn6VIKFruJ8Id6yMZEgjUMQCgVwhUj4rILOrJEFiFqD1+SuVT66akwk6OKq
mXUZQbQaoSMI3oBZyndt8+0D3wb98EwnVe5PJBMqoIBgGhR5oDQEShQpHH/bDDi07f7tiRBWGtQQ
6B4iYARrZuFSy0TObMNmNAAEEw0SKCrKNT0L2vK6VzENDM52X7suCk6XFA+HCQfoCK/NQICrtepo
K80j1eSY9O+iev2xL8NEAyM2ZpAnAicEfTb0szylNKDGkHNcenPnYNno3xdndVbPOnivAJOBBhQM
NztINUE4hTeQwFs1JgbMqhEP1UCtAaF5J4DpQn1uIeQGpp/tZeMBMZEArZljr5wz3q62mug7CEB2
fnvfZrxEjgfExAJB9OO+MRCtK5yhkpl5EjhFwZFpGwnnOsdDYiJBqBWBolXwbAGsmemDWUrQQrwM
oAS2vXQcV2D7rOaSyDPxEQvGMXT8oQfP1iXmhjmhgIfChAKwCOXEoLlHG4JWmfI4QVxMlXtOisOD
YcIB2KjMtI6xaBJidAc1naZWMVEZcmA43+Zc4VhsH9JBuWyG6AzYrkCCFj8FYP4eOsMyhvBjjn2e
3l0iVVnXJeevM6BgBi7OrLVkEOBEWs3xA55NdGkXSH6gk9mnkUeEMnJVn9CEY+GlMMSu3Xa4NSAV
c80ErB/gfyaMY4/aLAuZ2CLhyb6S+bs5od4DIlZhCv7iKy2A2OFI0BAm+WQAqFfvRgHcbkYIwjbI
1okpp61nZfrfxGzsvza9m72HfpfcTg34IYzoWmwzaxBLr2rxLpGbYH3E8/qdgtGMOZ7vkqp71ozR
BY3TUwkSUfSKgxIsAE32UHmQ6z0NDWYdhvK+zHJUYo2Hv1l9qL7KhqmhaYbZIQqJSduU9OhvaDcx
OLsm3SZVB3UHXhPg+od+hWLOzMkvGmxHxEoJLLiNDoo7ubWKGBRGyaePGcWcmsGYCUZHw39QXo3S
HUHtWqmuCRSPPobD7BESKwlaJWj0nyLHV0N7mq/KmnK186or9F9iq/+q9Lp2dG0Xu7GsUl0FJz9y
TgVqnoiXMySAjf5l2561zHaJwhyb0BMAMVkDe0btuzJedlFnjcWjRFDRNnjlf543MCfnIAYtKQks
KiGZIYJxMYXSKTqHQ50TX3hLx8QXUtTg66KpWu4/5b3hiFAllKAi/qGlY49No+r+qRpOCWSlTLx7
v8zqlyi4Gf7miXjxkdhnaRFt0IY24SPpJejOtStNfDGUk1zfbxvE+T7nzsWFx/WdrMTFCJg0y3dm
+FUer0L101BInKjM+Tzs2dni/UzKaVSGGO2umFCJijPLh97Jtjk8GCYkVM0EPVGVwoAqf8qfBzN1
xVLjGMNbNPorFotWloLcEJ1+G+jpIs/eCXUAFmRPrv8m5Vh6Af0lC6RsMsTApKdmCuJiOYfOQo07
b/YJGpKcleMEhfNA4AIpaUja+fRuEInQk0e4Tsj3SgPdv3ifTN+3vxJv/ZigIBVToXc0AJnq3ZRe
VXJsB8YdxlE4u5X+Oxvh9MzCsrCpaMDDUft09RRtl4ICcUxvdeIFDaYzzH0JYp5tuzjex75GyyW0
tEHQj+Q9gQo9PlGe3yfF37T6LHzinJUsrJIGUwTpK1Cy4scYg3Fclp1BLw/btnDWjn2ITpK0D3UV
3yg2fbzE3KrqT1++jyH5Rdp2Jzaft+E4LsG+RtdVExohpp5QA7tEqwCYQ15GCGwoGFfcBqLnwIZP
sO/RY5UldZoDiGit08RQoYJsZ4T/elBsQh4HrUfexAfPLZhwIQ5R1IHwBHkKulMn6DpEBuj/IXyw
bRkPhokVYqqbY0VDrAouXl2ko4gidMC2QXjfickdgqAmmZ/DlqxULH2ErBfIrovhJowet4F41jAx
gmjlKOcEQAkuJrNa2zVkQsqYg8Izh8kakiEItZSesiXUYifz1GqSFxefq9pwts2hB8+G27GPzkHd
R0YP2WC0QUSWREmL54+ZQpi7tjqCnGsQgCBCCi7JHiHRDbWEiyj6um0JZ8mI/PZIMjB/njUlcMbm
i6Ae+rn2huRJxH1uG4fjAIS8xYE8M1E1TNbi7QyZCaVAje+oAuc2CufYYxm/ItnE+zxdNajBzWEB
UiOQCINXNqyeJu0vajuLwH3u918Ebi0Oy1ihrYy+f+PXN73YoibyM+KdrjyT6AdcwAQJ1FjBzIGT
PEB9IttXkMaAXtyuC5/VhjeTvPqVwORuiAbmytDf/BYsnky9Vim1TU5uhORnpnsFBD22v9Hq3nnF
YI/VMRnqBFTCCGyR+kkY/H01DZ+2IThmsGcqqIDUKp3RQtRVN71RWxPUxqDYxYnQq1tnYQizdUBJ
3sjdCBSQ/tfFZS5BTr64HY2/iQQLGGbngLWrNGYTML4+2UryWEkv4iBB7Zr3tMhbNfrhFp7WzXOS
aAI6aSr/vlOhGp4quEPwnsp4KPTvC5S40tC9rwNFmj6PJSaiDZBrQbnqYx7A7JoO8iQRSeBkKQSM
5P6rkYgggzc/iMIcnxhk17OYwBYllndF900eQzsN7j9mCnN0Qrq60dsYpozgSwxiKL6gJSgxeU/l
vO/CbH3QDgh+ngFGK57nJtwNjQeN1I9tmXfnJimSSZ8A0hhXQbafQR2eSRDw5TVKc4xhT08la0tJ
aICTFT9jAtUBZIKKzoky51vumyxAQW4OSgGCJn0Fg13MkoXJVOURNCFt6JphEgVKvFCKtb+PYN/B
w/wtb7jmPSnXWzw2cs7jHARqBTzKftVcNTsCAq5dhjHAzkYK+hTZsRe53HmLdxQKDCyTiiRQy+7y
FrCU8qe8HneU8ifcp0fuuP+7o4FBYiIq5D/0TgyBJH9rbeE7XdLQlr9S+yboue5a7kTN+54eBpKJ
rsjhVc0/f0M3uisp1d+xwOz9H7AZ0R+/4S3sVWWSgnzEqFmLmaFI28mYMk6s6KR65R3EFD3uV6Nf
ZQuOibMFWqmn3hQgGQJtojNxrnGqot1kt6Ad56K9y1LoMkqSrqEkbWBIiNkK0aCKaQUyI/sChXI6
6W8V4UvmVfZg4wVitNrL8qcQ7H3H3g6Oqx7zLy5hH8HVSh1JnQO3jSu3niBrI0U/tyHez4i/sQ2i
0W9PrKLG63c7AoMybI2tZfwsbg08gCXghjKdCcT4Ejj50HGmYgCYu7LUAd99x4WFzJ5IIUeeTgTo
dPAKgpMQn7MCB6LVDqil81146zsce1c9Z4HIbAlRRlgeEiDS/Q5JlBgDg4OruGbwJ57zLlQzq0u/
8CIfGNGC30UV0NTd4ICmxdb7Gy25oL7Tg/p/Ug+isoduIO8Kx8Olf1/gmvIYSV0HXF1ws/qJFDdx
+p2zku8yRMY2JgsJ+tacCqi8w3OI29cOZNmah8oz7PhRsgKrHq67e2VwS4/7Del+2/IaJjMh82+v
oT6LnqQBnKL5rTbuomPgoe5o+WBir+4m9Cse61t0EvFZP9+PyTPWM4mLglEsnYSwnnouVf2GVrNF
yRqhkNmCbUTlxIL183jhuEwQ0uPQGIQIgPJlb8sWRJLs/nPptI+U1pTPnPj+wfCtgezzQS80UoVJ
Seq6XyQ3/wGdcQHqvJFyIYGwsbPRf++O0NY+TcG3Mv1hPAfu7Q+Oi3HCA/uwMEWYLhGz8yKDfQTh
oS5twaEkR6Kd38rijsdztL5vVFkE37CsaBqzyNAJkmqNCspmjXhrNleK0l6FKLxx7Fo9LSFE8g+M
znQ3ZYMsJP7vsEdO+TUSq8HV3PmBz1VxXqT3u+UVjInwMki41LaGTeKRktQk3377af3Q7bcNWz+w
XqGYcF50OcZHQyh5jXrkZPVnqPzylm7dJV4hmPhdZ/KkQ4L2d0RtrBRCVm5lm15hJ/3V36Y2i4/F
xPA4xWxwDCmxM5VYThxprx00cFOMVz680ea54HpwezWQCd0T5EOFs6ax4kEj8RiBQxQC9Re8E2I9
p3mFYaJ3nBZKAkmwBhvabVCu7EwFnN5PQXoCozHno/HcgonXIsQj1YjmT5N0xMEERm3esOD67WHx
kZhwHGJo+dfG7Y6do4IdaSw/ww2dGgzCUQ7mtelYQav2ZvK2Pf781rS1u5iIUeWt1ICK9Vc+QYzC
kgY31g7pdWZpYH4zds1NYKaWOFy14w4agrzDkLO2LK2QrDd1L/bA90PjMa/0u6Y3Dc73e88IcD4L
/nUWVlwEbdnJ1PsAUbwaSdOxF8FsAeKbo2kNbnfQf5Z4kJibB7RnOZz15ex3gwkp8QSR1ZRmMqM7
IUMsr7MRl8LIoixN9YiDj8eZ8h/xEqzzoJ7SiMg+7zQSNNobGVcZdIhb0b68D0HCnB3Ci9KLOb2h
/3Gov2IxsSVpUsnEs2mLQxbkpaBZ6H7+UoyBJOYpPGqccbL/yFpe8Zjg0gmRJMcz8OIDRWvRigrj
qEBNexdx6V+5S8kEmUltRqgGn+F+LyRlRK6txOVSiK9e5KFR8fuzMUGmTNJMmchvLGy/xJrc6QTC
Bs5A/H/shlckJtZMpC6DGQ01EMQAc9hXdU8JCdu9eBhcyQr3lItN5j15r385GewUkgR9AHC0vs3o
06IPjJQu5RRavkf2GRQwIP/X2JQDMb+Ubrb33WpYWcAxjikEIbggKRzkHa6gA3ghcX1xdWcvIBhf
jMkg6VMBCNFLHgOIifh2uY9O2g4WWcKBt6/pP/cuUC/gGF+sNa1TpARfLa9wB8tEe0qlT1rAayPl
LRzjhoI++NmcozKRFyI0nCVraj9vf5r1oLGwhPE/Y9RTuZawcM2LuZ8siJy70EOBhrANBWKv9lAN
3kbk2cSccVAURJBSAAh9SeiHKNDO5HWT8Yx6d44FPkTeTWAo3vCo7kvRTRzBoeTiRrvvrv+G7Jse
aq/LyB5qvhg1qk9dvEbBUXmi/NvKDtJ1T5nLJf+jX33D+dhTTGmhcjjGwGqhzAiVSpt+tNBNPw+x
k1wmFo3AgWWWIPrnYtMTcgubiRyCISYKaYBNCfL843AJre4dLXk016ipWtuush7yF6vKBI6gguR0
SOupw5EqOcz78S47EKotcsnb0Ry3NJgAMpV6GpkRoPq02IF1Vh95aSUPgYkZ5lSmipkhZrT1ZSn6
e7MeD3+1XoYJ2h3KnH9ObBeVGrHK1AZaUfTryMf5lB3bC3q/BbWmx7tZrJaDZU0TZVAI4ROxVHSy
GkN2L+kavBtBUtjxS330Cn8GMYSuKWijyxI0HTVCVexjoSttJS2iB6FTK53nJGt3HAVykeCHN6Cb
wvIMQc4V4jvGRK+k2gtkaKByKHvlp2Yn7UJXQu/TLYq5wY10OaGoavDQ1zbEEp2Jn2JZCwFRodFF
Ccc1sDT3jUXu6I6oPc23eJnJ+eWC3YBLPCZ86mZFZlOFtSFKjhP47nbyg/8y49HGAreTHT7796By
nOzh0/ggmi6lyP6gyezTVIrJ3kns8BNoxUyz2nAXOJkFKXfcmlsoMe7/wqsVjZI7QXGAEnC/zVYi
v/UFDTej82POcIXXgEtaGyMOtDd4RYfV1GgJxoacSCFR3QBssOoIbw+oQf44U/Hb9KmDF3W4cEzY
6ZARmfUMOOo+6VcqRpZfqKj7ld+GXcr5cmtZy9I2JgKh5AfikxxgigwNd0J2+ZDs9LpzOB9sLXte
4jBpS4Hp3qLvgEMlBvJ/smfJgXI7L+DxLGJ2XxaVUo7Bvl+uUf7I7qjoKf1cyY/BniDDWz7wMM+v
T+92IAjNIEFFVBH6Qm/dsQtJMIEAAsWOx7bYRXfarXRoHIhREWQZ0jPmZnGfLE7tbrTwFGfe6taI
2Ryr9ni+uhb4qNqbJkGoAiIxjO/0Y90WUa3TfdgepH27p8WdhE8tvnZwQZNXM3UoCYHck7k15340
wl5UdxQPcUaar4J0f94YeOto0G1uHimRHPeyTteRXeclLLPtx6lKhcmAeZT/vmgeSyiZNa6I4Obv
khtKGjg/9VeJyytmre7JJTATAqowbZXMONsb7UXV9qcjxJ0tGt6K+OsfJI/Uki1LmQ/ZjaIGik8A
UgUe6L06nYKLdGdnP2pojPlWyWsuoNtiC5BxYaOVywlSghAyEx76Gp6at1YgBh66yJ04LB4yX+IF
cZ4TMTFh1gtN6ZWzjYPTI2GtUf4vnwybytSkztxdK+kl90lwLVVefkomPuBTDmLs/7OyAZ7FTyYy
Zd2JBkdOrgSnp1/VDQZt9we18rXUYAnOHNVtWhJl1OHAv+ojJtrlUUeg4ifRl9IjnEv26uPrAo6l
kCFd1ytRAltrm7jagMcyvNFHFjgJ+p1gfJGjXSpaKjRZf0QNRpR3f8Chuhb4lz+BeR0IJGJURYef
MFj6zj92UJepneGUHrn3EB4SE5Pgv2oA3kV6xET75rLeT+7sxLvwyGslWQ33S5uYMCSJpTpgcIna
9IuYX+1TdzR2yRWVljNyqy/tzDvHfLTqfpY1b0wcX3bUyesaS0H663GO11W/Ar0SGFZA4QJtlLcH
UCDJKilNE3510q8p8btxqPUd8cB04gmEmzW8l0zF3RYcsr/x2MHCSu0Wr5PoE7Oj5AIspr9cOd5V
9yGkH+2PGcmOGE5THBVCgtIHTYwA6so5XkRnCwJaXvN55m2e1cNmYSPjT4MgKFVP32Uax/eoZqZc
Kbs2o2e4TY+aNLtTfKs7+pdpzEuX1roIluvLeFhelZ1StvSh67vo5JCwk0BoRd+g3PKBp9axfrgt
DGUON7WHEIJPq++N0z2qJ8qQTmOE+YLN43zUVdkUJYIEVJKD6webZ7S1Ryo31X2Z6YO+Z379sM8w
x1rsE0iDDUATvfIgo1xArn7VQhI8rXFTd57LMCeaRGpNUqhtwh43T2ewykMGgavgYWjtzpVdVFKV
Xcpnuee5C3OmBZQnKqTNAlRroruNbrUb6i2pA9EcbhK2emwv3IWJNYKcEb+dAEYb6aTMMqRLxRn3
ugVpQMg7pvvhmt8jtZbVLzYEe5JhHiabpwkrm9bmTgLzQBj8GOsHToThmMYSoRnFWHUQXYNpbvJI
pUl9W80OCnppqFBAF1vxz7+6Oi8tY8IM1ALFqanOHppBeaWBVnoXQzFXcWMnf+C6KOekUJnI0vV9
Uqkzvl7vEjdzQrczHis8ZOaIaCK5jp45S7qayL56i8oEF70WxRjRBW0lHoG4Nr3NCrj96LgboWjH
LxDyHIX+fVHvgsqCXMa0wyItAstXy32ALReNf9UnsPxsTGBpdIJKZAm7/Mv+pO/9A33mqg6zI+9o
uwy3pWP1ZrdYRya09F3nh6h60BsXcVVjl5e78V5t0BT0XUFtZ052w6f2Ec1BrgFCQnDa8FIM3t5g
YoxcE7w6SFjYyinwnNJ4UbXzT9Kthj4deW/a/p1yx/Ednq8ykUY38qCNNdhMw1ow2Q20skZrsOPa
8p/5rrNaW158U41mmAvfmbq6zFTacZYeyk/qvt/T7GJ+lPd/0N/F2Rcakxcnaa11MT0qGoe2P6e2
BAXLr8qnX5IduTconLfg1e+nGIqJ7gcFdDDMYrZjH5hlrza2FI8XhSkiiZpiwf6bTwbpAlHUUO6B
lMHbJVSMslPzDijQkYIYUAEtJxV8UehkpQEmjDl4q7viFY49FoJBJ0GOZ2DA0TZdqlwpePKeW29c
9cQFDvO16jwVIHQCnPhgHEu85Hyfj9WhtiIbj2LWx9aQpcjsBuRIEKKnGRKYvW9oDTfw/HvJiiEP
IH3loK0FTLBgaAqGltCBoTGBRWiGpKqUGfvazKXa0nSi2b0gt+5EoiBzsmxOncIw5evCrJpdTiT0
8LaJaMXJnNnIx9VTlbTjnWaOTyJkaHgDT6sPd8qitsb8vrFS8iFrB7pRyBeaaCTWeFQ9YwcRaRcM
Ci5nPdaukUs8Js6JdVcIWQ28NpicOerHYxBOB6JEnu4nJ3SfPc2FeBomgXiNz2vYWEsgFc3QVQlD
ZCCHYfxsmvpCFrSpsc0A5EqyBapULxM+CRCX5phJl42t90CqUzQUCXc5hTDLqjZyhfFsmOkDphKn
Q0hUu22V6/p/pF1pb9w6sv1FAiSS2r5q6dW7HTvJF8FZrH3f9evfoTPz0k0LzUxyB7gY3ACpJlUs
FqtOnaNhHCcj8S0JzINu2tdQWdhEQ/NIFfKWs/THTJb7KVDuFjTinErNJEea7++lHybsfxDWwQRd
hRZC2mHoz2UxbPQlNY9TZ6PBmKmgH4TKQvA4sTh/+qtN4ccAsp7WB42dZl7MUE0n1EJui32wHZC9
AyGHfglkfhcgkPzSY3y6YScrKax7OfltmQegk6unMXPVSGdY7jbswKsIXIeag2DfAWaeLOtc3+Tf
5oQsMIz1COQq8DNtmRJvbiHaxLR+T7TkOAEAwrLwqFAwU0j2dy2MspNVsvNVau0cmqmBVTbe7IPL
o912xwml8fbOepFX29Yj2+9FCqlg2bRMm2MsElQl3/oE6k7DaGN4BJeX7DStnluKuguXpAXDtWCK
9Gji6ilCduMtm8lDGs9bb4D+D65yzS+K/BaqKr5kO9dyCBTf/9+qkIN2GQTTO53x0Dj7WngD5mYA
/yefhDeYivkD0PZq3efUohA1unYclDTEOsvsfeAgcrPbfou5Hzz+GBp+sCq9e1c/48kqhYAwaOVI
8uT9Ouyu3msx3oK7nqMpkHui+/DpD+rvq55KIbYF4Ak2WGxlT1FSavGCWzEFqKF74uCN79kz0C8A
w8uu4HdS/g8hD21qg6maBcVWYVfVNAu7NiS4gt8mCPL02FUX5IqYBFIPk6ddNft+C0lat+lf46fi
QcXEk76PnyNpDfWdyeLSLxH2WgssVhgNfkkH6Nn4ED3VgApcmZtyOzmqCn/GZ8dMUnFvoaLsK3ty
rVSOLBjyKPDxR0AaSodckq2+x8rTWKjF8djzKGzqqRPE0J3RC8kls+pTyHj+a0IIRJinL+mEV6GH
UR3IONrXnV07XTH9VcA7ASIIcaGAtOLSosWK13b2xPzwgMbKAa1APNPkb4rVIHRiTAgHkKoz9a7D
ooqoP6JLdteOCoZmSubkgynhT10FRJ9mKsKFlXdtaUUZVtZ8Nraq397HPhS4421wi6sZj+DiK4Sk
wGm3kcS81YMJaSLLxOE0Icx2foVkpIyqiT9j9NvpClgj+KTylV+TiR/f6nuJtdUI+9uaSBhd92Xe
z9V77ClRECq8+H44DocB42NNirEfaXlmNfs0QaVnQ5cTyrFCAggKDoqBNcofGs2e+cOu8uM7lA1d
KZBqfWm/LQkfsLdpoy8DLLH79pm98lcGL98TzIz+kabpOkzlZGn8B50c67buqToyxBZ23fu/xGnH
Ox5P6m1zBJPTZtwDkexnV6NfSbFJqzHlxLhw4OdGm5bcgvE+eivyn/WySI766uE7MSCcdFKRzqAj
DFiF6dZd41rgzulBGpXomcQr10zpqgEdDR0SXUR8sVlpaifqiKMHUtSpxUyjUW3YPPld3voS/197
Jei4ABmUAvGPGIrxJGzLzrKB5661J2pVGkD5dfqq9XqDW8h8ZPmwgbqd3wzXS1/fJ3NeKk5ss2OJ
3qOrJgwzcxn9CZXOAyGLVFBndScsXTch9WZTk/E/P3GpTJugaqAnvVcN9N4qtMWJqLWxkuRz22eN
c3kz1owZ73qFJhpfhoixVJoYT7NaAYJUjV2bzjfGOD2BI9RPjU5yPa1566kp4agUiqJ3Jgk6LyDZ
Qz8Fh8KcJeWg1QB+akM4EYDYlqDggI1hE2yhX3I7oSLcOemnyre33TYsHAv5h/q3XXCDmpoGEW5Q
oOpClkGLOEpsEz0R8L9Ue96TXh6sW/t68nX3D4a515z41JxwZWgdZAeVEebqpgu/lKVRHWso1fgt
0/sdU7LyibFA3Sp1HZf4j+aMWegsc/uwHTBPUyrVpowtDAubw7BZlgRIl3RQfixVi2bgZRdb+6U2
1D9tDeh3BBPBn5s56Bp9LDuvAhMXy2IvmjKX6R5N9iOTlpTXrtJTa0LaiSuWsk6FNUDk3eBNuwKB
ODJ5oKQGV44OXfFpBCtdxcMaU6bg/jk/q3piDPrM4dB23bXOMJNjEbFYcnDWxqXOrAhrWqbe1jUT
VqZN0DggWL7qUQt/VNwHfwKwowVZ8fWAB4Ps4l5JKM/sCi6thUbSLxyWbNWk+2ZDmWE/qZnuA5hb
P1x2kpWNhIDr/58esUpd5UbSQO0XoxMIfE3Sfs3i/5kKDCWhUxNCFtKllLWlwk2QxmnIK62f0/Re
p5JJl5VNQ90RwtWEoTBNdeHOVHsa5X0MM1NwrUMvvnsYl5+XN2t1mMbgmDwLZlD6Fg7/lE6GOida
59HHaaPmeF7Ffrej93N8hXnBX438xOu+XDa7+o1+WxXxsBpZAsVaVPBwQFAuMPct+f5vBoQvFFK1
UO0ABnKj9RlGRY1IktCsvvVPdk4kN4uSCiqqBnYufR488HseGxtXqwMt8U3hx48l1LE9aVmS32zi
288wLKAXiY3rwRBuvtaw89AYB87zMfvUA5rGeuadZd5/LcG1WPlMRtu1vlATJDQMRFHArgt7aaim
Gbdx23nhMztA4zLzMCnkJzfWI9mgFHoYX/4KlmDwrAXjf2C3Fhk/ejC1FObQYdrKra6QC6Mrat7w
ac5xT6ToILKWuZgm0yGJi521TX4RnKZJdjEiOmW9h76v6adReztZlIXe0A7BVm+b8hCC7+RzkiFD
c5g9021lKca2Lubrdmb9Rkmzg4Xg7VhR71dN+43EbITCoPHJXIJ4a3em4lkkV3W3Gy16yBdUjk09
AtdsYJaVWyijJASuQVbOwq1wqrUF5Rm1R7jlc43xLr+PPNutr4xNurH3sqfSWlXk1Nr7y+Zk/wIl
gWwst0a22obivaIqDlQ2qsAzMBJV74FduS69yLe90ud3abt40U/p0Vi5rvErLCD9oZWLXpRwNKZq
ibpJxSQHB86A19/NIqAHQdS5n7aKFDnzPoYqnMQzczzEnS66y8OZBe9brLpG7g1Pqc/HwDJHzbbq
a+Sm9zmq1Pr94qvJJqRoBUC4B8wUsu1fO59nv0S4JuYmBkq9wMJ5TICehX7kT1X+cix/AOLyKH8c
c/e5tHYxV2GtSTINFn/BqNP3GflGyp+0ci7PFiYkK6iFgyqy5QujmUeGmzo/DJbmFy2RJPtreSUf
lYDuNk7/BwHGsZvgO2rVe30yulb0FuX7BZQteM21usxPV/YOt63Ke78qwo3IPUGyIaggjQdbZn5Y
AFrwlQ780zm8wy4xeqPNW6h5biIrlqkdrEWFM9NCIGcNW7q8h+lhYzSOuam3isucEqrqHoea/E0T
hY8X2eBtgri7iBaasrRl4LEEehdV6DSc/NFI/K7/1lnPYbztG8lHXEXzntoTwniVzHM557DHX2zQ
kL9O9OvRfg5+oDnlohvqVQCX4ddAqe2LitkKGff/6nwXnmvoAFNiY8mCv7ZalCUa63vka6hDa81V
ioeqNyXUXaJhT5fypmgUh+VNBdLIZXM541nzYZsaKMfjEYEJByHDzpI0IjmYsjHgWKPtPoyLY/Uz
20VWn27zJu83ICOTwnzWvBmivMhQNc3GdS0suWxopbCxxuDrrvg8+qpfASyuP3SOYrs5hoq/8X5L
iE40LTdF4jW6LAtbS4gwjo1SJxZvGmLU75OoC4am5qGo2i8eqFw2gwP+LGe+Km/lkW/1DJ0+CgUn
WwwSEUrwKOTggyV3zZdgP7iTz6601z9gkFtd3smLV7jUkqTIu9KAOXT3N4abHoK79AopswNuw024
ITKCgrXE/HR5wq0WJpVFF6hPYlaOHeCrr+114GnbxQ0cY0ef5dWHlRivnhoULq/I0samDXK8cRoL
mMy6BN96btKveldYR6aYmUQ+a/UFbGDwUWcYjYPDCncXS9I+zWP0z/k4bv/KDnRjHpd97CtA9cal
ox1mj1jo5jjSKRkeX8Vr0zB43cJA/cIwhfhLKYPCYlvzsUvkJ06xAdXadt4Ym+ZaNui05qeIub9t
CX5qZ2OVDyNs8WV2T8NtgpyAFy/CxPkDAJBsaYKfEtbTsl5gLoKYjaWTDcS23ByKRFVsupFyjwji
VAZmbOfropZ1q9bQAWeLFby2n7LZjuuGI4JUt4Q05q9Zq85n88sMxRKMzEiTk7Wu5JlRwXN7nWZD
NmPJ3Ghm75mVu0O/DbXrkB6U7GtSf1mIA8JbjvHaJuh6q/uOfgEfv2e0O708GvV1bACbL4MirtwE
Zz9M8PBpScuhZhX6XEV4C3T36NEFCrzpnO7DIjeg+TtXkstH6m7CPVBU6WBHPTaDN6CXwqEvnLXl
P2xshSt9IPLNvXSUhNsuYnhNNQRf/DPZBtvxJkF7ho8Pxj9+0bHJX96yXRWeVGMItrKwwgqTfchH
3OjGusfswSbddofo2dwCfgntokfFQ1fv8s3O13JhrSI1Q2sulZpwRwviz71SfWZFsU+C2yLv3aT4
2s6je9meZG9FYoalSO1xqWGPKIXXQr+bYrqih+jsZTMrkR8pkobhSKSGvKKBZZ88oHI620XI8An7
grhNuHwJQ7ZRTPVI0+//Zkn4dG2dhcmow1I6aNuAvZFgckIUnqgmU5dbSYdO1yTO/WQGabKIr4nj
LfnoBmgZd/ITvobEPbMj3CQsy4mRZC2ie4OZZAamayU3h21F2oe07e7AdGDepiEEtRR7cKKC2U5T
mhJJs/Uzjy4z6lA2+BM+lifjucwNxJn0bQYnTo9pgGbXfkZ35E+6FKvuYmmouCHBpqgJnbvLFCx1
bi3o6iVI86A1c0CUiTYxsPIB3i/Dlrw0f9kG1ozfZsVKpVVHS844SOoXsqa+rke8mdDBB0TBfIo+
yR5Nqx50Yk/4smEXQHr11zLjnXb89bRO5EiW1Qv7xI6QH1iZXkyz9r6u5In4mVfecCqG/OcMoMc3
Ey8m1Rt/dNfNIb3tX+Q/YC2omRZDwdm0gLEUC5lBHqRG3IXAR6jUM7WrofveZ0DmGxix1w92bUlu
qLV9xROf4XFmUdBpCNj10S5BIqyUQPQZFD3o4RiyGtztsQftmtvamu/ipXnOchnt/ZrXWpoNsCpa
eSbIi8+9Vm3MhRQkByCsfJ5L5rbkJqbJbmqlOOC1D3pqScjA5kKPSEiK1quC7rjoPfWSYLoPyu7F
JuU+601/0G2PhEnoFHm+S630y+Uou/J00E5/gJCEzVYIsKSCpTI92S6AJJFZJgy55jSnJoSUK1YT
SB8ymKhawFmaO21kV/aCQU7IfqjpU6LKGo6rayLAWfHqN8KccBrLFPUfCKpiztC8njri2AmT3IJr
UZSoFtp+VKcWBeTq3EOKahiDtFYaAHbUN86caHkh6PhR69Z84D1mib01mMmZPeEzkS5IQJwLe9k+
uwOAHV0ft74BjT0fpIw2Nsh7v77zB7vxbbb7A5KCFQgPYBmWqqFUoupgYThfsK4EeU96qJNWWnJD
R3urAqXpqS2UUeMcgOLRSF1ihle5aRzMsLS3/7ObEo3fWTpvq2HXz81TZQqyaIjxCIOguW3fsEGT
hJq1QtSZCR4UTjKbUItikk4R+mcHK/dB95BP6Fgf+FMA40hT41TFto/84XmI3fpO3tBYOSZn9oVk
nBh4l3To2HhDCXBk0I0Ocq3vCziHnDxqP1vBBA30VLKva++hM6tCPhdZpILyHKwCt/BOFhz6aIdB
pFzPHehsFrtfg6WRH3rlEV2IAx8NMW/n7YCC/SjJmVcO7tmPEZysGHJliHP8GBJ/B82YE6H0+Dd+
ZFFiaiZRbTFLHorZAMAPH7knC8bMYvtzC8VnyTLWEj2s47cV4f4gGCgbygqn9b9NjWVX7CCc4827
SPIBVyPRqS0hEgXTzKJQwZVMHzO8cfikZfHSzZhfw+ix10r00tce7WdLEwLR1A79nMwwx6fXAOkF
zCV1EWbd9y6Vpz5c/l7rW8kAKADJPmgcRQZHCN0OOJNBg+rLL/w5p6jk/C9yrYmVFxQizG9TwtLm
MQLSo4epOCjvoiE4IOZcZzS8v7yklZyGaGh1YUIFdAr2+4pP4kzWRBUhs928vza0Xbr9xaElRZiv
HqYTO4ITRipmxOcUdjovzg6KhQnLfst5wGnud+WxvdIxnC6rlq3u4YlRwRtJAb6+qYZRrQV5v6H6
S3rdaKosVvO/Rnhc4xCpmslA1aOhiHweq9sqCxltaONNYFlnfsKpRJ3MCX/wwRJ5A3/1k52YEzwj
VarK1rg5AiZfDtLvN+ZBDiZaveVPlyXccqXeRDUtYKf162KrO6nTHvlkbL9drvDtXHDzlHcm8KyL
jzryo+zjrfUkz7ZVuAKnGIXcmdtPQDZS3HKxldC3wbOY3ES7alvI58TXP6SpgjWeofn7fj2dHIaC
GnOXLMt/IuVzDmwweltXylZ1mm24kQGa1sMJ+J3+a09YYVVHdWyMsMe2wYE32DuQOhqb7F7edFg7
fwRcIhZI8fGKUAWnWUA+gV4zaTwrns3dOITFLsrHdH85mqwGZAKxIUCbLFxpquAzrIkXFUAtvoMg
5MSATjgfwI/ZOVwqQ92Zpj8Nu3+0Kewii5JxHGfYfCdLAGdJW7rQoLM83NybbhuFe1l1dC2uEAA9
kPpxFjBTSFMsLZ4q/GdcA13mYrc3RXfVt0SyMJkVMf9oZkjgRZgCacEq2b6k9oNV1q5k89YyaTTe
AM2hqsUBb+exSwuVQBs66F3mAeDGTa/cGhHd1H1yU8zFxiojT9GzY9MAIwsklMT42nk7NS54iz6G
YZkG+HLDptuP1+V1OfjNG5/dmHeL7hoPmsw/edoqhmpcdpj+NDUgPMQJbSW155xBLQcWUXwFR4IK
0VwnPCSbSnHn4dpGLYg7TTNe63HiyFjsVvMjvFcoSEJBTf7hulVSzYgMbh8Co/vI1Y7W6HYHTk5F
HPIyyGa3pfaEa5fVVkEnbg/48X3UO4mn3HB0GfUNDSRnMhzJmsueLk+4CVNFMxo1gzlbe0azvrPQ
NcmJzG24T378iGjTm4aBaCZmYYaZsBGYACC7WsyKJ1XujORGncg2Do8Fxv0noOXNMPINXrykxR7T
tu6oQvmu1CToyrVfgmoQAwsgZssAWT8/PVlnZU2DmW3IzU8/S2o+6rFsCohHL3GxQN3jdQ81Z4RU
YUtR4h5UrUA5GOz9m3Jq74a6ecwgotJn7ebyeeRhSzSFmWgsB2140xLrlEtpd2pid6hvzboTs0eF
EsfKnuMxeaAj9fpp8C8bXNu+U4NCaaRt8qpalB7V3wVDD1BonyZJDF3DpgIMjYc6hhfwlUQ1mNmG
LnY4Yk3zobhCs/aGF0cm1wk2zTN1c1AaS/tKa1/sxKSIzkk7kqhmC5P8UQIIRW27PEtr/CEDus8f
N8o2BzMS3S+yF+va8bPBn8+zUKxV9JWutcaky1HbyoLZCVrbLasEjUIZj+Fa/xvgFPiiyd96tgiY
COu4UZuGdweVrHIjE/LjeQjQWkxvq1x9G7MB9JQs2MVFc6tolmeAPhKcmV6ARsPQLFexAuxOC5IB
CtWSyy61tvmnP4273EkKB2h/ZqoBflqtV1emCUxttHwyrXSDWR8Z0IEHT/G8nNoSrq8kRz24GmCL
3I++uYFyVfydM9LxCYvJvApL7/La1pyZGjaujvdCMBOTuDYpm2UuAL4KtadqIVvCvrBsum2J5dLW
dCZbdavM3Nlh7AVL4ILAdzMvgTMzzdVTKnvrr2w1IBCU+xtqjnj6nG81cBYlLSYN6EwtdIf5LbKq
rV0pTh3rbtSCgqt5SGl8tLsXNuqAnUeuOSuHnhV+liQO9xHJ9qykE+DmQ2WST/jaaAme/6BcT0o7
rBlGeq7n7F3AkHnJq7bl47Tppj3K+ixr2e6ZQb5DJ86mZDRa+h4GeWOnvrd+jjX0NTuHS98xPAMP
stHMlS0/M8jTmxODrW2Fod3BYAr+KqPYz8qd0QNvMpXu5b1ce/ydWRJS3IAqebHwpUFx6kp9ixeO
QoDYJfuR7pZd9lJeAYsX++Qbhnic4pM0iK6crTP7QvJLKrVKAH7kGKlgG7l0F4Z7HrjJptyo1UH2
2Hy/24SzfGpPDNqtOfUj0ym4/eMHxQKlAOhuK535RhE6ie0P1icMbbumMXnL/JYjjgVV4rRAsi9g
G86S3mkgeb3YvaPaxCX9kWKIra9exyJ8mMLRTQ16jNNhk+s/y1bdUar4ZhLK4sPKATBBGAz4oI6U
BP2Gc/eYa9rGFuQgURRdNgBIuxzSwPYZQBQFwP1/M7qLOT28gSCqiVlhEdU/E1TmWyNF/h76eKTQ
DZ/h78ctMDvt4GCewKlKV/b4Wjt1Z1a565wcgjBpspqA3MlTv+qPFSZ4J9h0Oh3UvWyj7kZH/3H5
MKzF3TOLQg42j5OBWIp1BuyYz64BVS9oo7lTv0mhRG6hzwKpS5Axy9LpldcKnmTgngBbio2pCSG+
9HXSxfgfaoBzTTa93aR+PFTxrqHDsF9iqHo2RjJLjv6HJAJUDLhf/iuxLs6koBxI57yDnLdR/ZjU
b1X9rIQ/L2/oh3UJJoT97EBJEKspVNxzDc0hnbolgcCj2qKgBIK39OmyNdmC2Lm/GKQuawWNas+O
Hlh6F9Wp0yQy8RP+l5zFD2FJwt0zKbRLUVrkquHPgd4g6Qu8y8v4EPsFC4IzRFlAQDkGC8tyV6WV
YxffRz1y0PSSOIDMkBBFyrFmTTLC0LDc1c3rouCtYSKWMOn9+SHIC0sSLpnRVpMKVNGaR2n3hlfj
iE6Lmed3mCM/RFb4PPbqISWDNzPgUdTgNUiif9xU4ZrJk0RRzByeWBnP3fhmKKVnTrsosCSFB4kP
itCBVMn1oc5wqDKwQSvN4Jc1RMKkEjwyM0JKpo3UMoIKGxr0uW8az0FSbmpZk17iHyIxfaeUXE8R
Rox+ccYBTLbVdZB/LXoJGF8SJZgQJYZinMduwJ5p+g/MHRwwYOHY00PbQlEo7f/xAwlBAmpgSHIV
GLNY6UQ6xuDUwh1HGfpA9oGEMKEHc2UtNswsY+0m0VELCLBrmiQTllkRQkVR6WTuuBu0deqpZeGZ
CwgCbRkeRmZGCBR53xWN1sOMbn0ao0fDAnu+tEIpMyLECBtUbQrhHybpEk+PbGfBm5HVyr8FPZFU
UQ2BdB5UmOmn0Fu6p7DnY5CPufX0T1FcZFNMx15nVIMdfblrl3sSf6ujozX8vGxFsmni2AxB5hp3
Hb6MYug3HQq3c1Xc65g5v2xGEglEFsWkUbpenbCYpsWMBk0dTJZuWHbVUwniXhIKREZdnfRdbOYE
4TOmh9jGGEP/EJkHkqZPeQyKvMvLku2eEAv6jmilwu/yIvhWM+rCyfFclXV/ZFb4n5+ksUurZ61C
kJZg8jOIMzetBieTZVqyLyREgn7OwemXYSmD/Uk3Xi1gxvSCOGk9SfZMZkiIBZ1eNYVZwRVI+z1e
BmeOt0aZuFOhSAytbhtVVWBXUaRELf9822YzBsNNx3PH8SFMM86QYprPf+EAJzbIuY046aFw08PG
YMZOomIgM9AcGkusrDr1iRXhftMLOx2yGFZIEQOwqLn1uA9UyBLbgUPCWpLpyPZNcOokjGsSonLo
5WXr4BpypvG1xHv1b3aOgnTENFCAZIK/LSyLwq6AU7Mqcoa8Rtf9LYy//JsRwdfmRW2DIISRrPwy
LT9mFDuXVFLcW/84vxciXDtdkepTiJFkr56+GgA9hb3l9NNLbj3QQVazXP80v20JSWhfYcoxKCfN
iy3LqZds2wHxRIbob1IcDAj959t8uHrK1oyiGEd0RDagG9DfBawsqDTJpSBZjXj3sKLXkhqqmZ4V
LUdiR35lD7sxXx4uO4HkA4l3T0pncDBX+EBl9jZUtxbKYMn0NWj3Uf7tsqWPBQf+TDnZOOGgGmBl
hVYnd2og8ps9tNAw6FV7OXFAhOzEXi57TK4G0xODwlltp1AbBwMG0bb18+lJNb6BtMEbQ9lbn/9F
H16tJ4b4tzy5g6Yk0pKMX+CaMTyYS3K0Ovr58u7JvpMQEYasJwGZYaJnn+MmccIpd+cg9VjxVYvo
v4UfXYgMnUarGaKEyK7U8pDHuB0MerUEMheXfR8hOFjRBOLiEmsq9dJR2WM7qLuhvhoMRXJkZYaE
yFBHCaQggAMAh2KwU4cdWRKfKrNbJJJwJzm0IuGN1g/KlPG0VEnmR6rSG3Xu3xQGoe7L3iBZkEjJ
rjBthtgZ7Ayx6mph6ZDok40LiQSym0jidyJqPh7zNKYjtq5irRPmN0H4c7FLZ8RsQmXLOmKy7RMi
hKlXxsB4zIur2CnRDkk6oKVQHb68ezIzQlwwyymNJxNrKtrEVe3IoWRxQI8mMSOJCmIfJdIjQ6E2
P0W5fqWQ5dCwdHd5JTI/4H9+EniywFbA2YkrL6dPC5oLi3WTGpGzKP8zo9x57DaEiDCbaklQ3EeS
hZk6Ml7TLnOCbt+WEiiqbEFCSKjnQUG9Ao6d6D+NqD0gCDlL/IOA7v3yzsl8QAgJTVdr2cJDQgAO
8QnKgK09AYf+6bIV/nMvXAxiO6TCYI1NIlhh4TWdI2eaOJ+NU9WP8Wi5Sv2P/iCONU8gow10flrD
+jlpDmb7lrB7AsWNy8uSfCWRpWcBvG8cSr6s5NGqfxap4SukcAAhlXwlmSEhIAyMcg0YGOLDLPV8
naPAvfQYY05lQrySOGcKMcEIzcQmCyyZ0UM23jTFshmth2gCN/X8cHn3JK5n8j8/ObSWgUmkOIWp
OMHwY/c1zJjTTE+Xjch2jv/5iZG4IXrOFBgp1cmt1Me6A4NYgOloSwaOkoQ5kRI618LQYjks5Xb1
2i+Lx6JGgg+S7ZgQFQpbxfw6T1IVvXX0KgMlS+0kys/LWyazIoSEGtQ2+VIj9oTQzu071cm1myw2
JWdHYkUcIS4HMDob3NFwM7iR8dpGlhO3Xy4vRfL1xdd9ayxTFdcwEvSxO6DjyqxXyp7APyo5oLLV
kHM3A9DK1NsAe1bPKO6Ysasbg1MA8nd5PZLTKSJl4jaqWcgzRXDXupNtOr2dOUkzOzS7m7VPl43x
7/wxaBsWBLm5QOH7TNHJ0emNMY8ZaIM8cyQ+2sSHTMWEUEm3jWWETtrlNmoLgz9MMj2J9c38bVhw
QBWj++HAy419E28YSSInTdvbeZbNX0jsiCRhzChzYhWww7k7W+Mm1ianTiQu+BGV/Z4y/P9qRIGQ
XkmHvOBdqbJ4m8zQGXHRNtFXmr6R7nMxf0kIc8bl2CR/dcJ0YKeBqAGxiBiQprqIrEgBYSvVgS2I
IcIxMC+CiPFlN1ndxRMzQlCaIc0a6RRmol79krXBPle664jJisOr4fXEjOAUIBxoKS1GJKsNAVRE
e+j7RlIWXo0Wv02IIWlhrTaZNlZSg3El+mxOM4Is4BiK7Nki2TIxLC0D6DDyBYZGBkIO6ujNKzMl
F5/MhhCREqONDY3v15RCshZPI/5MqnRZcr8akU72TMhMrHqZzHzGUuyYYaxfczCa6ujdz8SC3lAz
/ZuvWdxJTkJS1FtNMvSwRorUy/WXgmAqdZFFWZkf8K09sRJmdqRMGML0Yu0+zl9oAaZA1OyLwJaE
849IEB4bTnZPyE6szs4BMMNHyvYtSPmm16j4WoBC03TNLX6EO+vg5eeEzrJuwUdAlmBZeMjQqMCp
tbBG9dBBWZg+UzBxFbrhzJxwNeEcIv6E/zvg3YGnTtR/0zCCBMYyOYO+zFOFAMLqgNVZi59izJYX
gAwoLlt3CWVtmNVAbNhAMmGsWedw+fPPOgEBxsVhQSIAdhzM24GwgezzPfXVo0wP4yNQHttrAMlq
2rpqm4i/57bmSbeXPCvBArFZNpzAFq8dsgf7DxBF7Uv+cjkEr8VGYGc1DJGougbA4rm1wZqVXgs6
cOblqcP0b03wN8CGUwtCNCkNo+tNvneoQriJuvhGBUw3FtUphf9vixEiSpBNLes1LGYKP2WQTexs
WfhdO9+nixGiCMZXogHkz6qXWfqXoP4MFadt0xN3QXPub9Zi2eCjQ5n8gzoVvDEuZ6QYHuktcP9r
PgskT4KPTKfwNIDeAdUBpyHm9YVvn6TDsBA7VD3lWFzlN/luASB68qvH8L7aRTfKwThGk4N/Heun
5NhHTntLOieSgCvWtvT0V4j+QVlapjN+xZLi4NZ9scmWaGuREgWFZnt5U1dIDbFWpgKSiJNswuy5
u5sLbZR8qCcwwgXb8lBCUbPfVDd/wHX3cZzp3JIQMqyuAD2uAktaaVtfmt6yNtqyUKfVzCJ3tDAv
dpB2AMtfgGHuaVaWG1JO9dvl9X443UjhAC23wEmkYYpQnKkN1XGyAqLhR0zl51wfj2hl/q9++m4C
eT7wnjpYR4XPpxVdYJrKMnnACH7J1eW26mSN1o/hV7AhnGtTISPabFhGajQYhEy6bAdCgOl7PyzD
Feqr2pfRiNKDUpT5FlV+6ATGSpk7cW8nknAp/SlCAOhadcrJhJ8yc8ZET8PEFtlzUCvmUveXP96H
gyGsWsglDNYoU7uoqKnV7LGqOzegGHhViat0/2v2Kljiv+Q0a1lGFEFLfMNRr0D1u9Sfh1bZz2aN
U0IGybLWffK3wwjpAxlSrWHI/by6NL7aoX3fJjJuWNnOCad8qYOopQp2LrPTbhu35ate0C9WmCIT
y0tJTOG/9+ytK2yecNDzWYHvQXEGDDGKkxadU0xXYIBPiOarqSkx9jHt49bAUgXBIIy7QF7h/FNB
YyVWIhvWQO2rO2j6RKNjz7bD1Vc5dXqs6R4njfsDwVx+kj8s9MS0sFC7J4Yy5TCNKexXjnX+zpzg
e/JH+kErI9dn6xQnwCrc5f1SkckLvlrb7q69AeQf/FgghEVmCZPyiUH+8y8sT4SQ2zVQ93mF5TEM
s1PwD9At1zqWgsYl2yiimufIzGO02PkXVF0uNpdu+40Onk5o7Lj63eUYsjIgdb6PQuhkoTVXKbeG
wdarCCqTD6WJYWgFg9CjNz2rXnUA8VpwlNO6fcjNuafaBKzQIByioMQ891QgZZPJxDSil2AekmQY
TIGO7Dw9SxbIkxTxs3ETSJQpMliRgAeHGlPDGCUHVK4OIEHWseypGG3TY2ggeloTKn6jVAU4TZTK
V+I8+zQjjqJmMyuyx9/q4QSjk801XcHAIfYU83ya8ww4eJwQXLl4A+5ynxPqQtGAbPE+wvQPqlIP
kh3gn/DDDvD8HfxjOi5gISTE9ZTmzZLPcFx9Yx9DP3W52AVGeX1+TmSsumvxDlsNWA3UgVFoFS6L
RNH63taUybPK1HyujXBw9XZ5NaGQvmc1DQ+1wtS/uDMsxlSi6rwaJoKWAYACvaKNj4wZ7V1qZpuy
k1hYvdhPTQjJcJnDu9ogxTE8QGLgKx+eWlzNXa6rrZSbZu0KPLUlHA3aDUkOyjgsp3F6n7PnZgBD
uZyqox7wVP4jDfJVo1ApwQwHeAeh5Xt+Hk2S2n1RRLPHRQvMDZ57/0fadzXHjWvd/iJWMYdXxu5W
lhUsv7Bs2WYmwRx+/begmWNREE7jXN+HGdulKm0C2NjYca3SBMjhAA4IgOJUYZx7UhOKzB1Vvk/K
+S6VTYyZfSHJxYSTy9QbxXnJkFTqnhUHNFq96zRDeP4uqIJFsiFNOmb2ZrZYJAiUlBtrdGc9jK+y
a3v24zvbuCjfiPYwe+5ll9XYukXmEvSnA8MObFRFKBrm4tlAwOP/Z89ZFrGpUNtKpnoLwpseTSBN
ctGmogCbv2ZdA1uEA6fAoD/feW/9ZjRFncKhktbRuozbog6kZhYVkD73HsGeA2f6jxjGHZ01cIPL
9gq/LdhCSteCwaPI8fqQer/dlSgs/JwHYeQxdkZp1XnVyAL396T/1r0iACxe/GL6DYaQXkjiJb0g
kuGr6vsCqeHb76NSZlO7YoGjgYm6qQb3O8bvYkM+DE2C6uwUSUYtCH5FMhnbbSV0hLrGIlE9BZ6i
PU8nE73MaaBrMxDG5E7V0PsrSWFOskEQ/3OQ3T6eKGMRGrVbl6LBgt8gGaIlrO4VisvgzbfyFzo5
alL6aw/wbu75a6rQ3/zZKvzZarbJZyH1VC9gMfTlqDwOl+31jAliVw96WMIw9rUofkVvfe548013
VV4pIq+I6s4n+aZCYWg0G9k2ZuX6ZOuJ00zwTY7D0RhQLlJnXzk4oA1DRbFDOsftDd3DWIHXefki
nhw8/wEWC9eQaZYEkgx8AOUcyYJNdovu0lh/U3jtNZR9kNDbcuamAVi/REaJ61ujqvPv6i12XNrU
zNww2nkB9Mcc2L/HaExOGIF/gxsZey+rgTEkGqMVLZh58jYMCnYJlbmprafNv0h5XRmpN0yCCyWS
w/i7fbkZ5VpBzpACEa2IWhkNAsVFZgpCZr552m0ia3Xz1col7e0E5yeQBkaDiwv7m5JiJ0LyEb7x
3UljjK8M7hjiWJAGljbjPn1BltstIqB9tE/AvAKGg6htRLg+utE7azhrTgJ0JUjs/Dd6le1ggnsX
z6hbARNHpB7CBTLGd6ybVjVKnJt5tYXdA0aS/MkdXK1zMfUAniFRFYPvq+92lLG8wEDM5TyF5aVh
2BQ/UtprE2PdQLMnFVBwgBwQjIMr3Feut76Ty5gep6+Mrqamh3JgLJRmSYfJBRaHCh/MWmKvjLSH
8+aW6yAAt8VSgZIAChvGtZ23Qja2EpFYr2yVbxtTAnbxkoDt6bwcrrcDnjNQyKKTFzh+H1WmA1iE
LKNZBnic3Rc1v+3q8l63784L4V7wdyFs77iF5gHgxkCI4jTrVVo7rrLdYTavPkwbEWycYEFsA3ki
deqwJZBl54XfSqprFc/ZKHiMuKezWxBjGad86EAeCSFW82Jbg1uVrei55cbIwKJQEByixsPCAjbW
OCuTOS4+3jtwwB3i47Pu1sh6/wWqFFyKnSS62J3ViLtxlNQckuRT+bM5pX4FfPHNy17q019mpPbS
GKtoNB146Aik0XZ4yXZz8INTtpz0ohkxBC+0Gfx9NDAED1otCm7wcXU5Muyg+Huz+eUtxeR7LY5q
qB8S4bw9V/PALPIfSYx1ihUz0dEJj/TX+L1DH5U0gyRnEybWucZoJ4a5sYuTWfVAjfzsKWGWuKm3
HFRUUZGxsH7TnPYqAhLgG/p3kazrZ8t1vrU5DD3NkVBcPuAyxH4mge4COGAQWYnqXHQRn5w924Ze
Il1qmWwXzZDWkqEk/T++Vh8NhzlMD7IwsScSw9xjLR01qyj/FVOHA2CWaP5QyIXDPTMHFVsdKSZU
XBjVAKaTQjrqOv6zgVmQfnHuKXMADeLNXIik9kZd8Wn/HANDVAqg5oGx8VHrMYbajrGCl7I2jOwg
W111nM1Rvlas3jxOxJb9dVAe5NEcPWk2s9M8ocUQbArFYcDQvhTPw/Xcqo/Fltzj6B1XWxsT3GEV
oNBIjxRyRQrfkHIZtT9T94zaUiJ7jJ/gthduseWm19iG5JmD1LqOkr1mqwQ6p0JTvLxpfw25XgVp
35j+uqjyKSWK6oIUSTkYBkb2zz893Eu52wjmhGezHoq+RdQCiLQ1mDeiBGqsR20yidhEuG/CThLj
xdprGmMMHCG9o1R3it7cDoVosoebGbYdFJhNBTzN8A0+Hms9N/ZajZCRliEtZfWAtkm/AAvAnX7P
vhm2l9SzTAORB0T1k1UnBxhyMJZAXJQdxmiXfVVZY0GNqGW9FHNYtvm31UbYoY+lL4OJ3ChEgS7v
4PYiGV+WOHbZA6ZvAVmQS7P7dVhFVR68rnC6BqBBS5diKjDeEe5lMm+F05cV6TYsE1UnTyp/FUke
nldHrosOPlnUs2VgrMG3+niChQzwQXO1cILdEX76A6EUXB4QxgxgrrlDJDI93JPbyWMMwWxNxTYP
NrifqqnwYltKLyVZap7Ksu02d1WTJXPnRYkDdJxPojPkmb39YpnLtyzaptgTFlteAmDbDIogDWnB
q02jHODGsyt8qehv/KSo4HukXICgQNSYC5JOdaxllkFLJ8AT8pWLGLSz9k171A+Ovwi8QJ5b6+yE
MY5TvVrSSAYIk3LrAig/Xp48dF3nAUNPoDZU8T4tCw46RgnwKH6KBtZpTDWiIn9foXdeSpuwKPTE
0+L8Ra0UD+AD3nk1FcljDg5ZnhmNAw5IA5T5odsw75v2lY2RTw15AJKEVikqZ3Nz+TivP0tkTq4v
WlXSdVqi0NJDa/anKtLqMizHH02cenGiucoczKl6mw3z4fxquee4E82cY7rlSlOauCOl9C3pb7M4
ddf2BYDp58Xw7z44IinIogpLyVhRZ4iVBPPzi6/dODfg1jlQR7vFDKAPJEkhQxnXgO6k0VXv3PpZ
ShJipqgiys5gX+swOmCBaLqDMxIRmB9XFCo96HkC8yjwmz+K6vSxLvIYwapePWfTg4P/i6ZHPncw
IrWMXj4T0NAAT0DR8KOMylzVVisQclGcZl07xVf4I6CdHNIjcAkAMaR5dlg90HIdeMhBGvZX+Y79
JzA7KmnzKLUpPiE91kcTgGUkVC5ohXsCe64ntt1cvdwtmXmObAN4KKoNeZ3zSNI2lCQdeAKGl6Sa
f141+QdovfFgokXBZja3tzFl243QFWdCTavPlZu8abx0VUVAKVwPBlRdfyQxexhPOTgLaZvH4NvR
5uNFAGEjZmgAAXrACJ/zrT3iMkTpcqrjgyYisuOmz/fimS0FrOdU5LQ/pw/MqH4oEjRhtGBJm19e
LSBFhTHaFNK7WTvciQqIXN9it3AmBJiHpLOqlDZHkDxSWuNmdaCj54+Rb2F2QtjYUEc+p0Fbu7+g
2mNcbgdD9pLLNQSYHpxrz3gQyONr6J/TdJiLH2uYqJBokxeFsLSvJj85gMGr8YAvOTQoU6J+ftlF
xnAjfOi52wkEbnCfaApwnBnJg0XiuitgsylUvIRJYDgX4KtOIdQCo8Yo+f9DLoG73J1QxplKza2e
ShXPYhpfkSMJj5RuXR5dtzjWSNKhCpwH4iYX7mO8k8o8xu2WaFYZm3iMWwztggESEAwExSdyKW1d
OI3mo+BU6d598jZ2ApmneGqzGUkh7K3lbEMUW3Z5QJxu3C0dwPYQ9VWXzpJZqVtNy+ar6N91h6qL
BYEbx3HFHJJmWTD4KvohGZPkVKaEeHOY/c4qJH9zhiCrDpoUv6bmlIJYen7t2unb+ZVzdtoy4Twi
SrdldJwy18fOtMax1nr2s6JYYGvtZQi0SR9dW+qWZ30i8UWr5Vl0XiqvwRX80ZqpOhRDH+Wtj09b
txWgs9ez2a/bq1Hf5ivHuFgaVfbmfh5d1T5M3VEt8jDWReRwPINhoS0NY10U1h6kjB9Fq+02L3EP
0XqU3gLI4UCewUuFXEt6msUFA453/kEaYwMTjFkAXPlNWnVdg25nOlFe5w69b5IvMhGcN+2DMOYw
kWjQameEsEoe/XK93Aw/7kUY5LzU2F4KawFLQ5aA+/q2pPmJLkkHccToowUcRSXnKArEOWbvgzjG
AqEI6my4fLgV6u1SZohSC+v/GZ9Cl9FlbcoIoOgYIDtINmSmWTRZMqO5W73r8hYo7g9SZR6aSReE
GbzV7CUx+lA5KtlSKilfAeKwfE2SMjh/t3hKYIOqE83U6JtHWPhRvx27jZ1skCY/jm2vX/vHYnRO
jTwIjBWvPIvLo0OUhcgT3Tof5cxFnqVbj4J0U7oo9pWUa60IKB9SjXGaAohW8PEzX+iScl6kD3KZ
tyFOy7mQZch9Q4v/1txLMBUBrfttnSuPUbkFlA6jfhX1CAlXzBitLdWqckj1+a0WZ2mXktK5Vtii
HocMTZf7/5QARZeaa7D2G01VahfVODU644tCQ7KLeDLiwoiE1AOfO3QDNf/Lm897h/YC2XcIlt8G
+RUspOFuxKVtF81JDRR3OgwVYGfdMbSRudl+FS+FsBOLk5/+cLyMt5zn8wg8LwinDW7boTtQrnZx
cxv3Hu60l3kF5KGvps2CmGIubmW0s9UpEd0Q/lJs9JaaeNU/3cRGThN7i2Wqqd12naWpN8ZfJgvP
OlxGWhbPQIQxgZfPvNCbm4Ws/1wZYZWGF4FgT98/hLkyM4nNyrBWcJIPqFvc2ugjUzHfbMBjNr0N
9jtrr3T9PjFmD5oMkl3R1VG5Rmn3BczVWTqgT6XdNgNf8aDpvdsG5M2Nbe+b75Lbo56TXKovlAtg
fcjvrdVrnJs+v1Q8quCiF4X7gu33g7lRWyOTpLJxMFjv6uao4B978HNlXolSErVawiPgxfIfjoC5
U6XWpLVWQyTySRLiZihDNdsgNKdJ3tbvKNPFfWXlro6OwxmwO32Q2h66IFHfF5lQrgVFldUGjZZl
OGxSxk4GtBrnyuwPWl9cSPmy3hX9Zp1qXL1oklMR6QvPx0SAjU4e5PF0jUVZRyuBObYK7ObWNtvP
LDOd636R9aAYHD2Sq7j6vpFmEzy0b/3EjEsPluN3qcxLW3dJZ2qdSf28NbCflOGAbnn0sVLO5SUE
DgxoWA+ZVx2LW8MbAjDCYfZTi4pbafOGDuR6okvAvQO7D2K8s8nC+acFtsGIi8YdSXGNmbmjPjai
eXW+fr9LYpsPbH2wptkxqOFBjGq6iXozpdfU5tBi30wIWndFq+PlGfb7zfoDdaUD2nTFfjep7lnG
diCXlLGJtopZBG38qHihqpZWv+zqxrwB19H/wBzOterIT8MdsR0FiBQfn0qMLEhaMmKL46557O3+
huggtj3vX3FfR7SvAqsf4QuaSD7KKJWMxEYJGeM4RWkzHpxVfiXjGuYZuSZL7S+x9uu8SN6yUKQB
9CVmX03wcDEiQSSEga4COYe1vIg749QSo3bPy+Bp514G8+5ma1evC5WRlspV1qHtR3MOda4F58Xw
bI8jA4hU1Q1bddgYt19jZcvjBO25mr0eVatW/bRfi59aMym329ikfxWugAJG1tGYjzo0q5eVNmHu
sGgw+BRl11a4YWRm8jZvCRLKZiTMQb9BIrF2ByqIgRLMRqPEytgdexpLWSuxkZpJCndYVOcqT0o1
IuZgfy2WaXVNa5Gu57FNjoVUTkdJWdQLq09/dvmWBEkJ8MLWXpST7SRmMBjVcGhq+4uC1HaYV44S
kSxN3Gm00xuiznrkzNNP5Ly1WzA3fcMxIrk+p62rY84rVLdl9UgvZWjhHyvf0AneEzJYSkgIMPd1
ZzWjscaP7VSHQxC3SLQ4+GdXO6mXjJPpmZsmR/Oq917ZaQCtHh9bE1O+amV9SfN6Cee5qI5DF38r
yxzVkrZuvTlFf+xgoAa2Sh0wwYftpa9m1YvjaXQL0gOJX+oQIqjbkP7K2+UH6dPhVPealrmTBhoA
Q7JQj0gKCxzK7YB+dGObjcxTUwDodE7xXWprNTyvlpwbhqNSDcMxMD8vs3BatPd2rB2039ercV3S
iCJ5Oi+B5wzu1YKx/lJnNnGFWhaeowFzW7S9Yzx2kYg3lrMQCzUl0GyrloHeNiYq67RRmXIJVlgB
fSwYhbSLGS3ZAs+WaysMpIvwnKOJzqEfsYtI6rhBDCbhEq+l6qrGtQ2CBVIKDBLPzgJb4I8Qxug1
m7GZFUmR7hyVAL0SWbTVcYipHSjqbADqBYCiySJKl3P3byeVMYNpEqvaZmFp2nZdWnflendeDUS/
n4k74HcZMuif0EBamocFRK2LaHBVdDiM/dnMpI0TuoIufdTKh4G8ZsVfdBVT3Ic/Z8MoMxA2U/AM
QkZ+hP3CsD3iURMdbfahTV1xOvj8pqGP4KO+xWbb9p0BcZY5uMqkeuUgC151boz0viSd7TbvYwcN
mzNk2Ff6ab6n/f1bZP40giEww+0RmS2/C42jKXgPuW7TXi4Tm2VyvjWmDbnyad281OsfyU37qIOt
yre/9IAnu3ROw13xJbmBGRUBKHE9xb10xpkp4IbPVQvptT57kqG6a/eoqUBjWRP8s/aUoTyWZIyW
MnZnYh9lU/UK6eX8nTivsVCqj8eLps8tMVPc9AEuQHMq0DohuhQiDWKMSbZJjl5Tha0r2W3a1RO3
r4pWwVgOHaVuyx4hwlqet/5LgrawJRc8Itw4en9ejPlA1FYbUg8hfVBcb5eF6RoAuPGyg4FciX5r
oNmT1mYxmdF6eODbhxZ9n+ldf5GEoukY0Zaydkax8qWiiqt3IVL53qiLwInPvwAoTnzUizHWm1qj
O5otD41iRCVpDl3zJBf6ZapezLEZnddD0V18q1rs3rVUaqS+oIqofdm+9k/57XQcbpRD6sc/tdVv
juvlYLqDN2DsBj3/R4F0etc+OY5/jOqnjpd2MrUq0bBclPvhSgW9lwCQzk0iWiG2LzBiI0oECFT2
LfO4X6+VmkVKJeqD6qW0dxc46pYo/BdJYWxM6azFOK+Q0ss3av6KxqFMEeGUfgaJQQZ/dzHecre7
pcCz0qWRamMBakc3v+p8MrkYVfMaz8zdrcGYhu7KYXyBct6dFJUBuUJPjy84Qv5SNUz+AsgEDI/0
57uvMLfCMqVsecucgnLBS+5BWezSBM+yoSX1RzZGdGRD3MbHTRIDg+ePZMb6SNOSNKUzz3i+EiPs
jug2xZtc50cE2pAnSkrzUjp7cYwd0pRJTxQVC3Wy5ZdeV5UHPM2v1dyu0KHFvDSSNhDsLX0IP1+P
9xUy9kZdVnkxdCQx4yslpLmbye19WktDCTwQZTM4B2nLChr5UKJEyM12fyryVNSrgyC/sg0Mn6lj
4yexsh6dGoih5xfGsXIfQg/GARjllvSd5sz+ChLx2ynG9KoHsCUwfqLVQD2CLnl73EbJTny9LUQt
GjyTB+lobEPjNHL+LFFMvgDGM6c2FigdrzMA0C6Gm/JL97y+aFfkaXoi942vP0u+8lPEEsDd4p1k
5tXPzcpZk1hCvmi7WcllI98O5PL81gpXx9zHPu1agOtgdflR+ro8zNEIzvTponwuL4y74qF/WK7N
5zIyH3WhP8k/1veNZS6kopRSS6hn1QfDpd655c/2VN+kqTsc2tyVrpLb9XJ8AEbIAkKEUtTNSH87
c1k+HCtzP9UakZsVx7Nvxchxa8958mWUVreZQsEO0zf4nCDmVo7d2rR9/bbM9sn6qj9Zz8kpeUQ3
zPwVCe3b9ALgDt/mg3zXHESz1yINYvwDbe4kExQCyMSBTxitIfZ10z+fX9/b1MWZ9bFzIMALHKYk
ebsfkz9dTsfxbrzqr6Tr+jkOjSvltATo97kfv3ToY1aAsyQLzAPPRUcqyQSQDhITwD9jdDjLFTtt
VGTr+8CO4qgKksBIXCNw8IipPxyhU8Dx6yDPoYi4GFBz2DYjVc6BTrug3AjCyQBIWlEiJL3hdb5+
kMFkKepp3kCegOqbDVtOi7cqceUvVqT6JBJfRc7L8UEaY2HVOAb77wppdHyIzvKkfvKoADanCsur
RtABzr15u+1jvB0Uawt4VBDWpORqLchh7rqrbgnSOH44r5uig2IMqINuW6VJcFClmbl29qucG++8
BO4F262FUb2xXgpFRVXQN4vV9LJNJUEKsm13RBpTwKfBcSg+nBFjLs1kHh2rxGIqx8G0TnnUGzBh
p07lmst8zLRe4G1zl4b6l6LA0ca8ELM0ra3KokqoBspFMBTfnGaM6u0vXF90Vb1LYVaVVbO0SBLu
rhV/J9IF8mSG/uX8GfE83w8yGFMvSfaIMXmsBDOgB0uvfdW+MlPyu0gHz47HG7X+ac43dfsFQMku
sLq8NTtJZe8uBv4Kupw1kzE4Wh/sHmZl7bYXBUh/yjj757+Tl2D58J3MSxE3kyyBJRd9PKMnr252
P16bidd6SaAfWz+/Nn73P8m9jb5G4TAa904aIIKn3fYYRGHMTbPm1ZK+HcNiAF0585Q6d0dzcy1d
tEquXu1EMbaGdIpmVrQrhjZppgRVXY/aN9r2nrde/V31t1/ixi+uKTBRb1DQHI3SA7O3pTL3RloS
zIDEwANafixOIDg9arY+vYM7Ccxb2/UGsaUKEkgJOmcj3Go3C7Kocdw1VDBJAwwIUTTF3cp3kWyf
2ViverwYKNxkVRHIMmoKECphyvT/b2lsylzCMOZEqByUJ5bQCJWHPJQCu3bnUA+zr5kwTOTaut3C
GB3R1WSqZYCrob9GuZGs+kafrZshW8KkbKN0bQUWgi/OwqgCxoEtzLTiaHdBaTssQB6zMfEJXyaw
HL0CKaz6bZ3I16zME5esqPqc31LufQPQpok6BOY+3rJYO4nIKJbzatZIhQGiDkgJ5SlRxsukI6Lx
Ek7bLvAC3gUx9nVSetKZYILzrcEafpNmTEMyYwB+qU39Qt+67tD15uTb8ADu2w2udjd2ov5+npoC
phXeEtqyDUwLftzeciaVUq3ockdb7+DikQyJVjxagDQVKCpP0H6xjKFvnDgmaYPFmtqDQZ7H4jKR
f5w/OJEIxo5UetdPeouDG4l9AlX9QVryE2g4BI8v11xRfFt4l6gDsxhfy7JpbdJiJWnZXhiFBC4J
UY8PfyUW3GW87qrDzsD349ja5opZymb+3smAK4ijdf55frf4y3iXwezWpKOvN08wO1mSFx1apyM7
eF4C/Q2frC78uP+sgrG680SszZwHmCbT7oC2k96W8JQONpnuzA7Mwf0gHaQkFyVe+THHu1w26kk2
MGagPPuWigyae/Q0HOKHwW2O8uUAoCVLsJGCw2JHt9c1MYakwWGpZayFrVxfpjW5nexl9M/vp3Bh
zGXt6w6m0IGkOXvW2qMZZYfiNBym/KBWLxTRqItEOEbcxeFVRp87es7hfny0D7mlJhXJ6YRtZx5N
vQYD/brdz832eH5tVBc+6cpODqONMlg2skbB0qwY/02mW9hrMIyg46jAfweMmAwjR1MsIgXix3I7
uYyOGqXVl32x0BzLGugenEuv8JQTYGUvRMVt3tgAwLD/7CULt1qXZtqUMtYINgF00xcRRe2Yj4Ow
jM7Lp36QxLiMlaK2TTFBkh6ZJ8nNXyle5eShQSDByLIIkESgIyzYKl7ozHZS6IgFIjTyfdUBKi6i
uBYdFDsojMaiLiYblmS4k69c9pgBQ+e2l16oB5HOcx0ACh0JEHrNwRDjR50v645UQBvGhc5nxY3V
uHCzdNBrNzGkxMVsk/n9vPLzL/ZOIt3hncsBXGi1dypYLPk0PtGpjunZ8Ywov6d4ieOzEGOF61Tt
5DGeR5kXSTMPkGe4X3FsqgtSC6+6WlwnUO42OpiJBkN/PohRxrme+E4yY09U9EXUSfcmGZ7Nb9rA
G//MQKfRPqjoexcjMPAFWrau4eLB3aI/321tTR3xyoT/SEMaIAG/PQY6HoPhGrm9aHs5f5R8O/Yu
jtEdazSsclXp+vSZRFWf6uGaacVLT0bTwtCrnG6BDQSTwgXWrPnDarW/aqDE7X//BkabFL1UizTH
N1AQ0vwn3ePkF93j+OvgrQchfy1d02fb/S6P0SZLmuReLXH/RxRQkG5EcCqihPgvFu1dBqM3DtFb
XaI2hh7jeE2v/xy2x86twkSIQcR1XHYbyDxGAADVCekhTJu/DAZoZcdTruvHJvkuSfKh7EQQQbz+
6g8nxrxCsdrIdlxDoHwyVB9h6qXjfqODrslJugZzcwgI2xvFA1hhT4C59Fex6vt6WfzYbprt1plx
R5CD8EFTfjM3ywVgzgRvvGBbWdxYZawAF0PPMO8eQGPpSjrGMdfDOBycpPOy/q/8z92yGHfJ0tdO
Wd9Q4DQpqPvC0zLTBbKO26svhCye0/xFGyred8wU0SY8UzeZm1dZsZa0S4Ugx7bdpf05joe+eDhv
Yfgv4U4Ic91SBeD05gQh9CoA1xiF9vqiOdKxISFPDvfIMH8N50+n4Tdz7Yg8pYq+ItahvdiU+ajf
Jo9CKCte5w5B7NIJh0kCo9SN1Z1W4Xw0z7RQ9ADMoDiIT1liUrNSp23tSipfCYHXEVq5lxpvIPx0
Xin5QqYrUXWYm+vbC2W8Jz1OZ8x7Q+jgY0B6c9unNaj9MhxSALf+snAdLQzYHsR4iVQ9WEO6F8wo
bDxNqrlVaL5NFHIZT9bLulo3c62KCou8N3Evh3kTzUzPLBDP/6NBFPV3u0gxh11dSlEVjheSQB7X
vO3lMY8iWTQyVgTyNu2xMPogqZeb1Bw8aUoDrRm/zsNTUyaeHN8o6K3I++yibbqnMU4j0FyiV/Iu
icsolXpPqk7d9vX8feKp+P7jmDtrKMUGgH18XKmhSc5UQR6TelaquGQmXl+14K4WVAu4j9leJHOD
827L6zh5u8HZdXKgbR7a/UwzkVfi9kPh7jN3WFeMqS7Xf0+bQlANite27gqaHOdpuahOaQigIUyH
H6kHlpmZPwoNiege00PYeWGTbU0qMfENphmiwdw10S14/hh5jtd+T5kndMkMfSkb7Clgh+Wj2ibK
5Qi8Hc9KrPXSNs1nDbNBfg0v29V12/lxXjo9sU83d5dGY24UkvZFXakGGnik/pQkOMt4eEaPwAlg
bSLtoebnkyxDU1TQMSCjxg4kTclg5qmB8AQhKyaY42MXjECMjYEjLTKF3GOjw5Qm+qRl5Lw+Htsw
gO2oqpFRm6a1P/WDgxZZkoro1LlS3o08635IW0KGRIVyOMPiYqjAwwBldP58uBHWTj1Y32ORAAS9
DZBBH7L8tQyzyLoyAtOVIvWgxp6ov1AokLXlOSbNGxCs4JUG8Nv0Nq/Vv9KOn8HTfwDy2xWskP7C
T2qx20VGBQ1j0bR4hEA90kIgLrQeejW+bh4A5lAoVmaBPNGh0Z/vbrSitLVV00cyme47zCHqRim4
0VxHZ39mjGWec2OamgJXuk09gp6w+LjWyGLIYeOX34TZGbo/5/aPMcpdA+Rsm5qo/LJ6Sg41qijZ
7A0n2kFNIu2l+HH+wLjNGfvlMXaZ2KNNMGSD+Dt1myd1dfunDTc4eXK+zlGFMR8MaG+B7pPioN3R
Rjix4y/UUsYuS31XFWj2oSmp7IDkHsTCuYtvMnTeNb50zEWhDg8S+g0P6l+PzmbsdCGbaWkRHGp+
TMDcUkULyJW6YAlUF6kOYEHfb3OkELcTNRXxBuD3ktmKHJlasxpQS0WQpYXrkw7Zx9f8yYlQcXkU
207RK89W5uq6a5vJwd5SGjwqrbyo4TejoRGEMYZ/XptEJ+lQ87C7j0VrWa3aQxptEwEtTpCYHjkM
gXOq0JYyHuJNYACoen6+L0C1BFgDqDQd5r5o6Zyhw4GWQUjztZa0q3YkF308XsjODMJrYpThXy3R
xuido8vAmGHswWLOBRljPHw08KF5/eSk3f+T16cQVKJUzn9RmHd5zAqrLs/B6gR5mGZ+SA5j1DxK
sD/Zgx4CASWSjsK8HD8AeJfImIS0NtIiVSFRj8bW0ynSlVfMrunO4Bsr/PIRYbIv6hb9L6rzLpUx
Ak42dela/5sia+5pQGkA7NaJuuv/ZV/ptn1WnHdxjAXAhJ6layUWiXKk7KZZeWgk9KYXyZ0xWMLE
Ef+d+iONdS5UrWyyjB4izRvrv9+wNnLXwcx08lMLSATubZHXJFKcT86GmpMkp8c4e+0T5TlL7mxf
d8kTVZwsXC9E9ULuItG0jek/BQ07GvMYt1ZWSHEN0zZIfdhq/ejKeimq4HIv/E4Ic/0wXzOM5YAm
isUggQMYS+AiuJnyCoA9t20VgUETLYm5fJuc55lC68UJsJyCdM7LK7NdbUFoytd9xQA9K4A6DZkd
nCqSAolwraV3HEhvJ2A5XJAL3XWi/EDTwyJeL6E8xkyvJZmAkQB51IaRW5qOlm9fm+Nbp2kkIhnn
v0G75TFO4VYPNpFjnBnYZ4/zdXaqPJlyKnvkJIaJEC6OUcPNLIdWSqH3HXKY05EaErqZDTic/6fN
5JpLVUUZHjCWwJVjNLI3wHaivFEHXPWn1YMnFbbeJLu6r75Sh6m5SYQhEbeKp+yEMoo5bpU0xQYg
nQ13DqZjdrIwZEeHYUXUpHz/dyeJeQ2yYqx6JZPpazBdjnAJt6g9UjcpEUYP/J00AN0GF0nGzMBH
7yGWcr3pVaRmq/xZNb408VVZCVpLuRdafRfBrEaz0QmgZKi0VhMKhFVPMjdPVoEQ0TqYpwyD5+ZS
EKyjTGu/U2JXQ3M6KEgCgStCr+mnN0ylITEQVG2d5RxrMPNXwxTiGp+2MDtkJ8fbIu1E8QTFxDTc
1MZOGHOJVy0lZLPeatTUC5kOWtQfxRgYvPE8Cr31Z1HM9U0cIhs5XZRxU9yTW6K53ZHifRbenPv2
z/aVRstVmCJFd4q9NZIvpsflSr0AK68v2F/+Ob5/Cv35zpvdhrkrwOv8H1xMGWCRsZ9E9W9K4CL5
ht89itwgqhqfjlQDEhiANyyKLvNRZDf3/bJ1KkxlaoVIWLpLaaCLvEm9tJ69zdxGd9AagSJx17kT
ylwKW01NIOvgildFF1WVduV02w/TEcAkiqQwt0Ipp1ECQxXqWROwTLa8DBI1hetVWIKQXbSHjGs3
qZ3VGhTCuNSnYJwtNx9/ST2mntXJzfCmto8CPeEG7e/7x2LFyMuiyPEMgZPjYpq/ugZkCzhs5WO3
eskEdQXJlihdxU+o7oQy9YFmyyRj63Bo5SUQaQ/9t/IVMxX3pj9i7Brsr2AgXVqARMuuTBBDC0ct
uY7YLivHyDeSGP4eTb1gTPByDeSgDoE1eVt4pZteq4DAohFfHIimrbgGfCeWdV1AmZfAnYYWpUZ2
05Sa7Td2n4V/c6QAWVFVpDgBg8OsTtdqYrcSco5gQIbz3EfbM3We1a80U1c/imqffKdlJ49ZVqb0
cg887H8CBOsrQufT8JwBSqwBNDUSP0ICW67O7gSy5jyu5qRACeQtIrG+mp5y+Efg9ESHHcUCuQnj
nUDGrhdWG7fVAidQu7Ej+So5yTdWlHj6QewC8u/GThY1RTvDPWqLYtcWIpGl9JQvA/xAdJeMUeo7
gbG51Vf7oQu2IL74p/sCaxVpKd8/230BY8erTbGcCc8YbmcczdFyGE5ORE5ABRAYOx7Bog3gWdAR
KfjT0RnN0bL/I+07liPXlSi/iBEkQbulKSsvtVFvGG3pvQW/fg50Y65YEF7hTs+iVx2hrAQTmYk0
56hkqibArky7ZUJDRduPpwGIyqx0SB/Gn4BFU/SXBjXfEVVYxjwti1miK7n9BZwpuVOydg4ILQMF
ewgAF9UbGV7UG0MJHxa3IjjjAd9Ooa4zRLTGLv+u++kZJMg5xuT6oLgD57I/nbBsFUy37r4GkjRe
TtNenp8Kn9Q6ztmwVNvGaBYXWXKDJHRm+5bqKU/9brW+MHJ0I8Cn1etX+kbHLhcrCpwbqfxKPeYi
wAtaQapuJ0COtPTUOqBPPr1aazrKYpnIrW+FcY4va9resIqEPQ2xVqY1QakdXeMzwRPRxfDOqn4D
T18ZhYyJQ94mFHa9Meyuw5QBOwcA58ubaxv1aAxtysqjGrnJnEM0kdDc9XsHMa2pz3REBYW8DNpt
jApmHEjL/aLkARP3tsZ2P7HZxLkOlEqNQVnaf9rubPl9mh6o4YFuZb+csqfBVw8M8AqM4s18K5th
/B8G9i6dcxurPpKJGnAb7Z/6O0EFtUB50WZcpSWMC+Rgcv/B/uSHq7VRmEv+Jhj1mOkQmehwg0PA
ehzgwEVJswsdFxil3X/70qK9g+1Bc+kgUZtFIRUO2thDNmZe4725Z7UwqS8W3h/GmmM6mOFQeeg3
WupdUmuIBvZ9b0+A6HpOD8ygUNCJ7ga81c3aw4hjEEv3QIWVD7w2/xXNfU+iz4tdKqwkFhQjOmLk
AAI0tL73K2oR/wFqXhTVdReVS5thc5sq54pBkpclwNMDeEI/dQAMTGrnOR+t3kG6tFAsBKrFIS4T
FeAfxN2Tuo28pMmtEJ3cdW+qtPye5KM5SWKUKEAAeM+xgVuJNQSLMzETdJWJS/CrMrjmzLpV69q7
nq+JHqcEEOiIfwa4J/kaTKyZgDVQemyM9nXjaUv7lJDmpXDTrzRxjpqS/XE69RfAU2VQ6KLbQ1gw
AJghIRZ/4C0pbKdpBuxcdpntmZUBVK2+O3Zm/9LbtrRvJTxJuCaUCjEfYL/5j01ioyRRriloegSR
FY3BYCzN02zH2CAbRq0fzpaRGQ/zOHQBxYRYErLENvJ1m5AsKKp2vK2A2Zt5upWjx2XqUSpZJhI5
T8B/AzpSx78PuI6NmSwmPgD2rOsHI35BWXOvlEfDvacUIB6lFM9CdLPBUo6yG8YQwPDCRYsxHfoe
PQNsoCKx89YkXAMsQ56Ie/6pul5/nO8ZRHwqow8XijVgUhqWlkyLB3woYqrPWgN7btKbPnlWin1R
SuYrhAa9EcElPCZNbEoWYJF0RnY3z6bj4fGchQ77hg0Y7w2rfUIR8DSUyGyv36W3IXY+IhBMnyD6
4j4BwuMyBqPMo1J3ZLIxeTa9JH796J6LgER+0wTZl/S29hevPGAqFOkXw2Lp9krAZmDbyituh9nP
Pqlne0QzTDYTL0pOiAkuORTKCTwU973jFIu6E8H+66we2+SPhpUJ1P7vdPrTzQGhdv0chJVPRiwF
zADM/IHi4fIcrIqgJE+xTw2EthukAnv7jg37tw/6QRqjRI57I4sfMRwzjSqKDlltOAUmcugQ4/ee
8t3cNz1DZznJhiqFNvyuHJ9odYtrTnUKgWAICwsnetTm5nftaOH1QxQ6rI0Y7nXiJKRbQf2EG2qr
nqN3r0ocSepK4u9kYTUTRWMEGP6tvowtSrourIKCYzwxnR0xokMTt2WYOdqLO8eHuXJvhqHB2Fkb
3+pZ0QXXtRQe5uYXcFrO6jBVbYmNZTBohoU2vlqq81Qag3QSVWgm2IXHdjS2UDEQdWmS+mKMqTEh
3DRrD4KAts8Wr1La9JBMqfXgOlW9G7VyOtcFYoentk580iKUUBXataE5gruvsMc4k3xkUfXCVUEm
b6IJj1BocwG+Bf50kbXpilzOAgL7CfRB4ClL98bzGKQY1ZXuFgnM6kIglzxWpCHzYGZrQCpAGJlt
EGfS6q8gQb2QwV3/pKGFZY9QSmm01OvWpPDqOAqjaLkDadnOmOpdp+gPo5sGfW7JhriFoRRgJcia
AJRsEE76THq61Cac8NIUSoBFQivoV6fzqhLYjWoamVgMLo99NO+um7ImymgMgJeYuoXKN0oYlyam
ulXUJS1SDC2e/L775RgPYENFRHcPmXFT5TZK0jsXT/18jH06r/vVADa/8ahiTW5KU8nNEmbQm5/D
P34VrU7LScHPAeq9661B+cgyaOrs/xsol8CwHAP7tJaDFAsJBWfJqlPGY5/HyGBywzcm63NHtafr
Jyw84I0IznYJCH3rXIcIG+Sdo/Wa2M7erX8simzzQPiaBFY8lu+RSYCElfuUMUYOhnpiyoT0D5se
n+unKGBAER3Yc8rysfBl72eRJ0RmihcPMbFTzoN+gWlJrXSzhYMq+i/1sisa7dGWsbyK7sZWCDvh
TRaMrhfGuNMOQUUj+6q9H5VfE8A113zdAfbYn5r6eP2TybTirEKv3cJZXeS1nf7LKD5H2k0iI0UT
WoWJhyIW/g0cHWcVVj+0i0EgYgHGlFo1wVB3/lrEod3LRijEV3wji7OLwtCTsV7wkdCV9IFa6BdN
UPyYDrmffDbDf5Y4BjT4fl0/RZlcPslxsrWjAPQCzEqg7ZQeyPZpOC972oV4ih9UgHh19k2Css5O
ljgKcwTjXWU+3dEjaxqGCaLVE1O4/8TYjzGCEOpnGaTW26Ypnz9vZXHZgFaNbk0oZAG2AVhJPVp3
nl34CCQYh41DDNl/i3MPtZ1diTVfhvmbrcjxQBnyKX0GDAjQgf6pusRBJxuYFfsEPF3Q2XAdAoTr
y7szFPWU4SMgWRqzfW7QfVWnQbsaoR31t3rU70cjPzjALPJKC5wadUR8A6kGJeW5s8bOu24SQneL
STrU+5C+2Tx1GsmHNNZHdlTlVO/1eHUDg9rpp+tSxEHEAhAhXDu4zfkChJK06lCZeCcSauT+qCxp
ONbGZyy2YIAuI78dIwvVfMJo6xh9RS07D8qxZFFGVi4QeS5UZRhEOsFd5/W1yzybnMYEVZx+Kioj
dIrai4sf1bJ6JKWe1pW766qzz8nb4rtAjOpffm5kxk5lzcAyd9G31r9byp3Rrjekm05TFUtitUwW
9zqbyVoPqMChFpKst9nQ/QbZ4MuoW+GcVpE3ZolEnsgrb3Xj7llvKTbSJMiLCsDc1+rypW70nZ0D
5/76IYoF2SoBGxiMlX/vU3daBrWzUVVLjy4oYzGwHKyzJMbooruAUti/Utj/b6JaFumVnhBIAdpg
9Zt1xeLv1mncZ5QE/xBWYQo76TDAGx/ro3LKE3BH/ke+LLGdvv8WdiKb3zLq4FiYS/RbshvrMXlI
D919+c16aA7qvfJonqoVNWElcA/mgwzMWygZbIYW1vwAoMdTP1QzaA1RdpmDZEW1ARs7dgio+jqs
0gzgNF1506VZ5qet2e+vf2RRiADFMua3DID8oFTMme8UuUun5SNFI20AWVcN30z2yQHAO9JBJ8Gn
xhIry66xUWhgYvLyePskTfXSRQtrGZPA0BGGZRkL+wvcvd9K4MfM7am3FmuABPWE1S7sKRNg9cmn
dQRf60IMd2YjPkOXmxUNorK/zQFYa7iOn9VQDJQ5VKnurER9vf6dhJdxYyDc2cVTn83pDAOxjOak
Oc5ndW3PUd59vy5GGDNMDQtHWDEmrGp9+Y0iN2uygXlOtqtjxDu194odaxqgibqeGVTldYFivd7l
cYG5No2x6AGfH6QpRnS1EXvs48leu+N1McLVB+xtoYDG4KzwyrnUC2+p0qGLhgt2s+7mO81LAhSa
PlseoJYxOBaFlRTpWJTbbkVynk1x3CIF7hq8iV3tetSiy6l6onF7r9ud5BYLY9BGO85xFTQt4qyC
qBg7unpHvRWQ3DRa/Sb6mmmxJDAI25UWisCMPNlwENcvD7MnedX1xgJjJMYvV012tT36JapBgauC
qWmO68anq/K1GlcgDoEUMzI1tDSr/WKboK/ABFnRnEdrfLAX+1nyoUVHgUFKvPxUVKqRbFz+Ngp8
h7qPJvTJOwCQLtHdGukgGC3oXTyUp14dMq9aS39p3CeSl+dJyc8NJaGhdfuc5J87MLx5rmGGqdZK
5p1Fpo5ICj4hVP1ci69trJOiDI4Rr6AKnXZWByRW96FWbIkpiKxuI4VfG0w7Zy3NCvWbvjgYc7F3
1q8D5k6iRlKql2jzARlRH2IHUC0ofjV3MdyfXiDdXyZJpiyqsSFPBhIclvpBts4vXNJ+jBtQq1P2
mAflYBpWa4A5OpAGBONRPTjkKNsgECq2kcic/yYJKEtrVnsmUUHdfRfrz9ZSjbuxeLxuqDIxnJ0q
Vj7E2O+hgWZP6z5KAd9RWrWxa2NDkgwLHz8ucV2AIoCnlvDVHc0ebWqtJkVnAzAsDyogdUInWHzH
a57ocxb+h902Qah3tiK5Q0y0odNBO0UxCDSqx+UmP1nH+oZgVXGH8g8Bf9Z/mAlimS8X/bEKhUqs
DqIXVecRIFAJqhRKxhUztAZYR9OTc8OemdYO2+7SCQKhhhthXKA089QZiA5hblz1AJchN3U3SCaq
RcnZhUbM2W1scXY6oq8rhBj7+AAChMAJ3qAlfyahbI2F2du1w+O+mIn9X93OIcqJntUMxqh2O6t+
msqDudRh7TD6L4lDFCYbrG0P6mTDtlW+jawRpVe7uF5RGelu1oAtZJCntyXTXfX7r4YNt9K4eIw+
SlWmHaSpp2EX7S2/v8WAGha8SOEZGG+RbgWzNPDDkSKjBuMtXk9IOi6/XluDZktr4LBi7bajJejX
3J06peGUoKG45Cc6nwF0c1ATd1coruTWC+PARjinrdovS+dM5QpSwd5LuvzYUNt3AZ8zZ5lElNCV
bUSx/99Yqd5VIMmZC3zGfj1SCuhaQ0FKINsjF964jRjuxmXLOHVYicdxDj8LwBCn05/rLllYqXM3
ErjrNllqlBcLJAzBWHg5vNWp2Q06CDF+Ln7W7zS//9XBlxiyDpcoadkK5i6f1bq9VtsQXOWlT/tf
faMHgKzzInIEjHZ4XU3Z5+Iij6GiCt+67HMtzs1A59HT1flHtuYyfgqhS8HUILBcLRfXi38mgRUH
aU63BrTMPdv9TlTsq9UI32mY2K1X29SzZ+lkqFi9d6lcfYREVTWkU8t8plp4aaPtSRJYwG5XUG9d
84OWdqDqHfziUTbHJpYMjnbwJWMsh6+2Ahhi1JsI+hojCtn0tBY3RSXtVDGv8dGrvEvh9DOGwkwy
s19RMJlDxoBM1wgsyOrR3VfhGKWoUMhSIuFcr+u8y+Q82Yrua7qA6ReuMz009xHWUsqjFsqPUPhO
c0HuqRo6aIbRlLr0JbaeOnObwUmDyPkzlqlf0rAEvfIYqDfTZzaTF0u1E3rKjUhOOadFWaVmUahV
wrgH2nZlBpFZhSpgzq/fPNE5bpur/EIsZtcwNZywjnEdxftM6doDUojqYbGd6gF8xtmnpmjcs1H0
ynlJxqICi6bjSjJ3UT548Su4e6mXq4NmEtrI6r44LoGG6aHsOf/EBl21cEUNThp6Ba77QiL3Vatk
acfKgN4MFa+uwUNf7hmSVdHv/rmK/Q+pzcpkcp91xsx4tbrQsg3HEKTNy3E9W8e1DkGY7QFj9EDs
UEbhIJPJ/n8TCa0lAp07a9A3WjxgEaXHxJDRmweJGbGfzrkAHCcekaZlYE+Dn/tzTMUaexYu/nkU
aQfjtTmMGEpC++K+8NMfEnkCx3Yhj4u8TqWgecLkqafiAfTjpyyYfphh/EIwnJvfR09s5eW6TMGl
vBDJheLBiBCnC+ROeEr4jfVrVgCSuWDib3q5LkiUhKImCaxR2wSAL5q3l9/MLqJV0TKEw/8L3qDX
4L8aA+yL72fNz79clyc8Sxcj1ninoEyhcopVvdVnE3UxNd8PBSD4JiDvgATLLvXguiCRLWoYTMFa
qYNhXJ5RzC2ApVrWHYqUSpffK06FJeRVKSXfSSgF+2vAKUIPF6Vr7vRoHSfugtLnZOfHqXAdL4Fn
9/5ClY0Q9iM21wqI3IMTdxBiorBUlWCxiSQSRHUGUEtjpBIVQvBl88ts1MEGQKZAhHpyPQuLbCtm
4Cl2n9D9xtRA89tV9teVEln4ViLnhUGRSqfEbGkAPH1wSoxxFeoVsQLdpIAT1LJFFnwEz5ELFTkn
3Ey9Q3MKFWkDSJ9ml+zMO0sDtR1DL5TOEbG/xvuorXqcYVhRO7mYw4B7h8tXPHiNPCzGneFpPgnp
gQ4P149TbIjvH5CzkSJyad2nDYocDbwRuB6MrpOR18o+GbvbGzvMDPBKWi10MvZsriTbDeff/fSo
AUczoEG5mw819fP8q7SPz/L/j4cJvDELRCiohHE+CtNr4HKr0KRREiy+G6Hq5y1GGCzfPNf76stk
ghaM+PP9mmNDXRa9mUe6Ivxt7Wyj9eystB7VAVqXHTagtcUO1m5evczE9AkxSidIOpDHXP+cIgI2
WOu/Kr8hOG2kxjGKzHUHldfCz1Cz10NkKfflp+nA+LOU2/lY33efauzjyzIHsSW9S+buiR3Ptto3
kOxYz1n304lfJaqJQsBWNe5qAIc4zmq3p4g4DE4bEGXByHYDkenGR2WfVxiKkH1EoUwYDyYObIaQ
yoXw1jJaBxSIOE4DSUL+4Ni5p9qymVThpXcwoeyAQQqrYtwF6SMn6vIFptKHFoCP0YJTwvWu+QPw
3OZJDn4ujN3aRh6nlQqLNOwEJxndOvv+rgiwA+xNJwBMP8orfsIjfG9ffkB5auCTGxB2BEk6faoU
vQujsXT8esJWwXULEVrgRhJnIIDNtZbFZG1M58E1v0aYMfz/E8A5S3e1UrVwICDW6rAfwV0zSoyc
eaQPTgMpNjYU0M7G4M2lqzSzunPKEq7SmYvbNk4dT1nX07rYd02veqNBAmJrP+p8lW2Ii2qmaM7+
K5mP5CWASRKVBZ55OYzO62o7oVU8J9n9mFgeZhCBJPA6z+3ZGWQrBMLw4NoMhJ51xvg6O6jtMV1m
ZGgDk7rw7IHeVUX8Wurkd9H+VWcEer5L42pGYxqjDBHnLBiNAFRjrKaLD6bhN7QqefNe1PQD6Qp2
I9iYo6vzQzyGNhCtjQpot9N2E4AUfevEEqUkaAAjP3g2yg80vvkP1QdR4vIuGStVl7aUtbEZWTGs
lflL+p0cnCPLy+aXYS9b6hW+jbeyuKxsIBHmvdEtDNLvKEmnHmP5YBRc9Gd2t4bDf3jpiMLrViIX
bpSVLn3TQqIxW7afaCbi3Fje2Hn6XHRuBebN6PH67RfVOTefEvyQlwfalYVD1uztQOewvSOBFR8J
KBZCKxjQ6G+QZMe+XaPSKYutwjx7qy3nedRhbWLXgmiK6pUBiuPOxcb25C8hNlvxWk48IvFEUpFc
UNJ7Mtakgchpp9AdYIr2brieihLvZYLWP/0iS9dEfmCrIxeVZpeW7syOt3G+1epLWZ7XyQiqTIb4
IQoTWzncUxLYX1nXgm0YyLrpJ8eJS88AyKJ/3VhEUU8HADkxQFTFvM2lrZQmHVwrwzOlbbObuqp+
Jp3zJ9VzWVVafA3e5fA26RSRWeiQM+hD2NXgi3TARN82yktatdqOxkn4/6cYZ4m0NDDzWbH3lxN/
rcfq2A/2Qza5T9fF/A+P8q4YZ37ZkilLleEdbj/De4XueTa84sfiz9iu8JbbPMh+t7K+ITssPvpu
PxpngYuTLk1aQqapeSNw6tMzOZS3IDMo/OROC8HSKJ2wFYvE8BomHBwL3ddLO6FVZWfZyFKxb3hc
vgLPNPexCYRxPXbNpn1yKmQLOGL7fxfJ2T8W5lwTyFY0qNX6Qcv0sz7YktVO8VV+F8EFWdNVKqQS
0EpRAWhB594b+/p2zPJvZTQPf3PVMA+sGeheAE6Q00d1Opdq9oqXJLYXnvtCqcIcIGSvejvLbrXw
6DaiOL2cpBxySiHKdT6ZgHsdMtn0qLDWjU13rGthchEDHJw21F2mLiIQkTMQh8VFZ8IeigJk5eTY
jBOgkbsuOgAa8ImMsE9XBrwk/HQY+MYQhQk+Yr5I2owZcKdT1HCUsjwAvbDzEmK0njY14A23Jok3
ER4oloeIA50NENJemn9JLWWyK9gibZxXp6vOUV0EEk8iqgJgaxnqoASAhT/uRPPM7MqIJnjD/fxn
FmY4l63X3K+eEpoY7cZwBSCXjlbkp8+y96M4im6EcxYDJJJ6bpWYpZvxITXfRkiaP2x6TvUmlirI
2ufCE90I5F4QFfBICrNBNt3UwEigzWM1YDTr+pEKgxuCmosVSrb5xGWWQw7kPbODjG44NeanXH0w
u0/XRQjN0FGxqo2VYg3P4kvDiCIjsyhVgJIVJd9roGp7XdeeZgVfDn5AUqES6rMRxgXryUnQxdXx
kaixc4dns3gm9HRdH+Fn2YjgDL02SVvlBvSJndKPrM6z9b/6KhgrtDQQj6iYn7g8Mvx5IHVGsPO0
p56i1B5WPT2Ck7uuidhDvcvhC1tkmWKztFP4W2tVTkMbF+cec/Be4UzawW7LOJyyfPVpTQZ/NKvK
8KKearLHvvBm4VEDngK8rBCy2EfdVLocxUbRxnXfYFBTrzB8BmzpogOh94cYRCvyLFwELISTtTHD
CUAEoIHzRpmWKykci6GQRHsStLd562HO/Uu579GbAw6K3wG8GoR10x7A4OcW7FmB/R/wopg98nkK
wU47WqlsKYdnH8aonbFmYNsM8sUwgrZsGetHTD1rGAHhhhqLl0+9erSTZqo8YuJXFkpd2Z4bldVN
XSqybQTBt9BUgEyAeM7FkCZ6J5ffwqq6mehWrQZ9ZwPqxnqo0uT37KavSgFatjVpbxfb/UKwEurU
2R2po+/pqMWeFmmfrxun4BNh2hsfHl1wBqTClzHSERXt2TbgN+oxcFC6UKgb5OYYmpUaRkPtLQNI
qursZTaA0Fh+cfPac7A2kAF+YwFlS2QAST7Z9YWJzSqAWBudP083U/QrJ64kb/noEi5/KmdN8dpU
dsJ+6mi34bCMPjW/Xz+Nj35N07EdaGKk1wQVNz9JYk+RYUZONwVlmnQPcZtZxyxx3TCPl1aizEd/
fSmKc6FIwVLsgLRTMFvqEQ3IT3lWhcnY7NJxkQR0sVZsFcLQAXvJ72epJaa+NCCmBpqWAOhi8ab1
W0H3149O8HGA6ESIjRanC6QWzqI7THDHUQd9FDXz5vQGibrkxIRqbCRw7ho+sevWFWq0leVVw+wv
Ve7FigwF5mP2gw+D28AkAQaG39Cu+poqtjZPgWoPo0dsDMy2RvEwmhiaaIfXskvDyFlksYjlVJce
6kLqWwzZOGebxlmiIfYEaEZgKbUOsLDqFcUXV/msENlbkZ3UNWHcRbJbdVTWFC3h7GjugHJyMDGQ
Id+5EJvEvyf5VlXf6KQ2qZOD2hW3qSA7Zek9pzQk7yahCEbR7GKyE46dS6zq3Aar07hOARmUx3We
TyTRDn9h2BsR3GENldprSqvCHspTlaBp28j4uWVKcK5gttZYiVNISHVgN6JCsHTVj+tKCM0LG5pY
tgGdj2Zwt5MWfQLCWBi1PdTOvdXUzuybPU1vklilXjQsmYo12UK2Hym8shux3JW1otmNFgNW3WDb
ZrESBDB60po/15UT1Blxed7F8DGsILGN6X1op+8Zg1xz7xa3C428+FN6A9P2nV3xOMWAF/ZlgNdC
Lw78CGSPeH5+2FAx7RZpZTJMQQ/e33NSdPVxNNy69DDaT48I6rkkXgsG16ArHpqqC6g1IA9weXFi
9NbaYAcGrS+yU6sgLT1yYDTDue45X5NzXAC5r9hj/URyyMzOPziNjWBmxZvbHNWNNWZRDxNyAdXR
/3DXr1g592f6EvcFVqmRJTj7Mj13mUxlsWQ0FRGXsQf0lsJsJNdOlaq1wqwofipH+9Sph5p8sdrR
6+Oner4zci2YldljYxUSpdnV+6j0u2hO6bQv7XhNYVl9OIcEnfh8erX9KVQDoEVZp1IG6PP25rgm
kN2oja7DnFR1n8FnNl9V3/1aliGaZruxA4Csg5MHYXDkzX0w/FnD+ZlBJUoUFjoKCw6C5afYyOW8
nRNlSWxm8EWYMGAVPRKshy7348c2YDzW843B0PxSjEc2MtHsLD+ovhHNucFiLPNpMeDL2SRH8Up2
DA5/MT1zrwbVCaMjDzKUZaF72kjk7lK8lpPTF9oU5GXq1eUBYCzR3MouDvsrH/UCawc2D1BP4TfF
Ym118c6E+WrPYwjkWIxBDocerF0oB/wdSiE8hPWvPIuLictattWaLMgsbX/ZxYekALiWGzoTjGcN
KcMflpqNREeLM5vUqNO87qEjZlmBV3PMvhYBA5W38p0CYN5cDjkhNFQ2SIepM6CoGdy3cyhAa5Wo
RsK0EBdrDjO5S4xK+9LHWnHQulQLxzb9itzgR5M2ka8A8eScaOoY2nb2stY09ZI6prulX+pbC6gZ
h7hpjeP12ySyL+AiYM0aIJXAu+F+o57l6jiNyRRYKZJu7EMV3U9zNCQGJkpYt1I4HxXHPSF1naLo
X/w2M/DNExBP69+L3N1TEBTOsm0a0bdG65nB3hAUEnjmmyHLagdpBNKVz+ZXG7c0ua8OYEP08ZR+
afayhSFd5IMtDMupwKzFP76ylVmm1U4ELwvgmnyNPlEg55LAeJxDht+a7Koz9lCnzI92q6/vpick
MpYvGxMVht3tj+CckzmDHUtlP8J+bj+rYe/nj9m94jfhmAJOxNqVQXpvPlw3H1GVAJXed805+ykz
o3EHCyF3wEKdgdWC9NGZPSfoA8bR4BpyRFWRDwYPJMDGsG/rYFj9MvzgFR/PmlXhFXcuPwNeAnM1
ueLVWcga4XqgHrQMxSqJAQtaVyhbEtRBgM1j20DLvZTa9XNiLzUOd9qRnRl5+Sn/DS1BUQ/gluG2
QFv8rL1eP1zRG2grk8uIVbtIAFmC16RuAeMsfnYBCDQZ2JmOPEMvPLX70YOS8LrM//FB3xXl8mFX
i9a5Zopmx+aoYREtC5YzC+paGH2R19+EX9NAdUkltgsHxJ2rAzRSs7AhTi32kzt7pSIb9hR6OBP4
6BbBIrTN1xRnK01B4gQLbdosJBU1UT+twxnstxIbEQtC/UJHXQzE2NxViGmR66pVQBXkQm1cP+p6
EU528v/e0YQpWpqmo0yIwWm+VqKvVeaWJpwpyguAeU/89WAd/xk6Uf+KfPVSHGeFY1WMbV9kiGL6
j2nOPDNyA4nNCd3nRiPO5vS8tJC4QwRjv2JOpPwU7/ugPQLDfSebOhdb+Ls0HoQqxggn1oYgjSFB
9f6MoagZUB8LXPOwHzW/BOpIeF1D4U3eiORyj6aal7QYIDLLnrLy1mUE1MOtCd4Bk/YgBvpSJblE
pMgaAQ+JnTMboMgmv4GVNuqS0GYERvDSg0xzGVVQUk2NDyKuXmL4gtlDTYcnRrUYXHkWxh0vnaOm
5P0cL9349gRh3y8fQbTQB4weCNzHMnwtoWobcZxFYj1P7xQCcSqJgsqYwBddu3FI+/x4/bMJBr3Y
TglSVdSdAf/KQ2UQB8ucamGM4M6cAQIypIG7q3Zp/pY40t0KaARvfLYiTz3IiGBFyeNWNJcyzXNT
JKQmOFNAlNeKj5S59lr3E81f6maSzeuJ3DCW1A1kgICL+FB/HQGlWVgTMEdSx/zmot/qoSsuaZcJ
Lx6mEcHdglMFPiBnJm4HLNipMpmZsKYtUED87AcD1LXAbItO7ZfrX0+UdG7FcWaytJrbpkxcZOAC
uD9JpuxUxwo0BTAn9GD3ko6j2Fowr4D1ThVLj3zjO5utWl8sCGTDeYB985Yb7cBYzRn3nAU0aox+
hOAjkVmpyLugng1McLRqEELZfdk8yJt+NRSsbEwANdB2eR1qw/MCjMw9hkz9MfJ0MH4wogbqk/w8
tBjN7yVfVmA9KC+BgxV+BqDRPNpAXpnLxCq2oBDOXqqqfFk7WRSXiWBVro2OidKPbbusY2Al5gm9
ssRbzOzxusEI/AoyWcAyaSYiq8GPdTZrMleYKYCMqj/VbRZ7be9koKcfDtcFiRwmJKHNzsCKdXQd
L7WhlWK2eswuNypkrGZDMEyA9JWxH5Q/5NmroAa4lceHvFLLTd109BH8ysDlhcR6vwD4kX5NFYAM
gGMoyHdDfIpG+W6P8FDRwGb4+Ojd8nHIoETHJClsY+rr+aGeS/NGyRb1Jis76aINKxtwZQyGC24z
vG6EIT4DUxqwSWSdMgLwpnvW1mWX6ngHuWU4VNWjltZH4F7+mPToprJ62Ya3yEDR+2OvEhcQBwYX
4hEZLZXaOOKsiLHuiIm2tpTEWdFRbkWwNGpzB/okV7OxgtWYc2s85ViMOtGFgu9LsWQ4/jJtuFzW
HMk6GyO0MRtzn/fTnaXWz9cvgYDnT4OrfD8x9hs26qTWhN9dQAbbNqz6wK69vEJf12u/9U/1E2MY
tG/VXf6QxF4cB/HowXftMOxs+Pb3JJQViER3ZPtzOC/qlJm+lsCiDOr5e4Lu+8gWjNa7ma57ieLM
FHgz3UrifNmqjsBEryHJfh76sPyjgbqxPGHk+KHOgv41vhlCNijIAPamJ5SETsbT9V8gNiS0ooAt
DR/EByq1clyAdVtIoJpJO1qYKg1MI8H0urmUkuAkNqR3UfxH1qqSrIQF4RKP12nwdJS1rmsjyJRg
R+8i+A8X2crKAAcCN/+GLeedbk77tfsyTcvDNNrhdWGCnQpYLR5faFShnYf35KXVss4GWIZBbtAr
DtqfpXUCvUzs4Yl5aPLmE2y1oXeaWb048/ItLnUZdq8g2F/I54wHC5J0dVp8OzZ8Rs75ft4lB12a
fgpD1FZPLlkzSaUvRQ85DCIY69Xe+oUh5tZHZNtfZHdPaCWbQ+VStXLt0oGOONRavx2b0mPgLJLv
xpzjh0u3EcGF3Ewhy7Ks7LuF/edmtxzW/YLydgbWCvnA3v+wEry9gGvLrjp3egreJ0oND4rTm8Px
jpzTfYH4TvEgksEGig3iXRR3dl08zkNmQZROzo32x81eaPXQ6EmQUOoBGTy0AUn2N4eJ4U4A6aKs
gvWsy0uQtlaq4HnyTwmCPaKzIL9lLGg1aowyogrxYYL1w3Esy1Atg/Mh1FSUZu4iJg0V3UOPkYrQ
9bsCNU1AF/zF+DZuONJoIAWjJvVhtjRhGLaTA3ED2E9crAiG0RGyPJcilS7v/9ZaNhK5T0iUZVZc
HRIZpsh8GwU/ldvk0OzngwwSRmgsG0ncLehXuyjzVMHzBN6j3w/g8LUwKStjM5GI4ccJlbkxJzXe
iGFQXZ2UBEIYx9CtYm1XG71mLkvJyr7Np27Fwwf4jnXSe+70zQC+s8TahfF6I4azvyge64hWEDMW
iQfO1UDthvsUsRqM554Gs1CM0tO1xaPJ5MVG+vVv5DuEMMRuG3GOSy1LS2dgGjjN7Iiyb7Or92AQ
C+0/7GEn8ybiy7YRxvzoJiubMCxQujqEdUsF7trBA6zBKQYgdlN+nc3pidjTLdYXJ8fMPEpzmZsW
nTUQB7GvgFE8PJE4A9Xzgbp5MqJam7WW939Iu67lyHFl+UWMIAnaV7p28tLIzAtjLL33/Pqb0MZd
sSGcxpw5bxsxG6oGCBTKZGUClePYyUOfXs2g7uzNB1BXOGhYOUY0ggGxFDFGclePoQ3oHxKQYAAy
waxen00MLqK5kOlZ0KLMEjV3ctq4Q7EfS8UzzUc7Vu6y8H60Gk/wmXmPIFj0wLwASSkNO3BuW+v6
ooHEE3VzymsaYt6u2VmH0YX59puMDC3yNAH/DS90MgDvtJA0EcwxMsHMEEprVyjW4M1mnV8l8RjF
7mK2U+aOXdG7dt/nzlBCH+jyUjkrBR8pBZvjA8M6s1Kl7ye1M6PBK4hxwEwzGNAnwW5Sl8k891sT
LP1x3JGpWqiJhSDntWUwjN731eyEA8pOuK7GIuykco4uUlzUDVQaUkM1+Pz75Vmm6nnaIdQ1VIwy
qYt2BzrV+I6Uq3G9mPH0pQnnAqwIGNS+re1qPkbh2uquMhrDXsqB4JAsM/8ypkR21FQuML6tx8Xo
ttWY75O1ja4jUOfpwFYkKxrleTvttNySd+mggxMgylegMYiyqo6t5PnOlIsCSD25cy17rY6ZbVY/
SV7AWwGhO11jtKx6ibLyR1/n49tipKA8k5Zslpw17PDnwRwrHcAxstygl1rddCtYU2ODsvgYBNdf
W6P8MEZGmxwVJP6J08xdqDiyGg54H0e9fOhHs/vvkXTv6k4gjEVR+xONi2HGGdEWq/dijMoEeW9D
HF1KK8Gd4LxdmglGHYwTEhBzs8VsIw6rHvzBvacbP9v8oR6fZe2+tn/lxJfKH5EiGr57p29gj+rW
IPP6y0ne5M0Eg9ouv0tuzKB8LA9hA2DE4g+7EGAee2euvrY3d6Ay7v9A1pbzjmqIAoG8l1G6/NQi
ywarG615APWkFN6j41o6VtdDmXlWg8sXn+dfMREEMhQd9JMo4TM3nyRWPZXKSNcq/aBReO+QnXm0
Tol4vpa3qo0tlv4XlSDFkEvY6nxMaf9sb6FYhHcz+llCoHxPs2v1hjz9bwtky0DrDBkwpYfR9NCC
yiiIjr0THZKn9au4YsHL0ba7yTLEhZM+SX0LY/khe9AwgJ7eZtBQ1YLxq+T9TdB/Zo2JtqYqVYp2
erdGW/0NGIh7gCqMoDz+gQ4wz5tuvx59QzZxSDv3KdoI79byO8WhTyHFBnW3f8CWKzop9N83tgoI
V9R5CFsUxACg3q64LxBjYUIaMZbsRF4lzNqE347J4wsNtH82NGkw/S277VPnrqd/QM7hixgz9175
ZH3MdjeZhE2SrFCqclij2XxkoAJs7JbiMTope4MOujduaDvtt9ZZHlF8QpCZuNA3hryyaJSN1wQC
co/iNiyKXGd7BaYuERUE/vSXTL/XCoJenZs/qgfjVnGXAkqSQh4Dei4/rX1jkdnpEVNZOsIBarFN
wBmkuqW3onBiuslT91N8LfmbjTEGC/QylNyGOU6RlahrZRvUIGL2NyUo/GpnP5Qn2++PvnmvPBSo
ouT304vhq8f5rukdURzNPdGbn8CsWTJBFK5FJh6xFGGENThx/2AUgveYbwRZCUHLx4CSxfm1UfvO
NsMKRiprDJQG4HnyRRkEHpUTomogv6TzbxpGkXTm5I69XiHOR4hqKn1xhRa0sZv7MbmuR6nFmNRa
e1A2nEVpCC983Fpl3mRM24F4klb5IOPkrqEBekZo60JtMGmcrja+FBrmTK3cbZbXsG3f4uh1rC2v
Qg5or9K+rRGZpFf5FMeCH/Y5OEHJEVgZtBd1jKuw8o9dFadmCrIhVApo/k6rf9JOrOrBwZKd22G8
b5TWvZotqu5Fz9GNgq43pS/KWye67oBhoyWD9Jcs6m/QQ3l+Uc+NMvdGGaDmWi5E98CWO9TOPClA
ukYkxEhtaYS7VVVn0Zw5b6G4osA/AqQJRc13d7Vx/SGiojSrK81LFj/61jwvfndTP4ZIP93lFdkP
sMQd5F5FTunzqcbEOWSLoc2HSBP0judXZ9T7Qu/qXPN6jMwteeKqEGtOYrDX5iCjCpNAEJbQ3IPZ
2jN7zC1S0Rnr7ZTa8zTUmKrIpcVcKrce9n+gKU/o+fhsDygynFY04ljXAESgtCCE1Ly2S3bqlC1u
qfX3darHjmVVs2vO/b4Zshelk67C2LwmpRa75ZD8QLfgB0o6rWuY3VuoQBbL7MOroYpXhxL9qml4
NKo0d5cht5xVyvFGVX1glZh2Mtq8dbUoz93ZmN4aWf5N4npyar0+jA04+B1lAR5fn0i9E+wuz1vQ
kqEKjAjtqTCZH9iAczVPh8GTSgdoPTd7Tu/qoHGBDX/o8aaiyixdawH07QIRv8XnjQaueGOaCcoM
pPCmVsA00LWIkio5mJF2iypgn4/PuRXGHRSN1sc5BRN1fvWNEiyRGyoXQ/zcl4QIz89uAMaoxDOm
nhXkCUwNJh7TVSkw9uq19oHEbz2AyUYK4XJP8NV4W4cRSgz9ItejtPTndzAx5IKiLwHZfdQdOvub
ehjAQYrg0Dr2XCH6+e+5JhQ6tfmvSWYf62go7cyAySZX0UD6qrSN6Czyop2tCcaJVnGWzFGm0OAD
nNEA8s8nvQAByT8srvrk6If/cR8ZXzYZ1pxNEhZF8yxISQYaqAgBovCWIHQKzwg966HWRF+Plx+A
/YFSCQANDNTS+dcjBEgirYfVNfkS7miElbh69qgGIE8SDg/wjoqJFguGRkExDJjquTHQpVkpCtpo
h8PhyONbrwv7U5wX4exlZ3cxqWIIwOJl7/zm2/J7clHTSd47KzbwQyqkIp+0YLgVr40fUiCEo9qI
5iea8dW2Ris1F/3flgBw8r66F0EgORQD9HX/sMNcNzk2dbVbV2oneyD7cT8E5tE4/VXqCEvQrYec
hga9CTbxX9u8IPU86cBqv+PMgr72E0xEQTHvNhUexM/On1oDm4WM4X0KFzw/G3M8GiOxAWbRdv0h
99LHwu86ypu7SxCdJXfF23otO/JL+UWYkX++6+emGXdSFFEjG32ne/OPxYXxIPbQoX0trowg9W3v
v58khBg1mkca5hwMBc3v85WS1CRAIeaGt46Ra5vrHmrgv3S922eyqIH0+cKdm2LegHCI61ZqEwNl
VEIccEa9jkb3fNlxfU5fzm0wr/aSKGVXR5nhAVD/oGnmKTGMx7oY939hBkTPSAYBuAAO/XzXFBAY
qZKNXSuX5WoazZcmib8D+/LzfzPDrGasUeCNKphpcttN2zzol68EumSXrbxXP5nADo02FRTX7zA5
loBQt4e0DQFypOk7BktcDP/hIiepXyyBfux3+W6AaLEbro5ROKLiAfeLbYwzWxlZzYoatAXlc3ty
C/U0GRA1GgUjLSIjzEZaWtihSYAVRsYSaHV7VMiPSSRdwfP2221knIZSZWk7gOXBi6bEX43npLy1
+g6lfAWDHt8F3+zzU4mDjv4lBqGgvINy/PkJXJbZyklp/+Php+v3oTcQ/8fQMBTdW055B7YAl0an
EnNveK/ObYGxRIvNNEJR6X0eSHFoWStzcxpTBdNJOH/EXZstqxjvUKBnyDbNKnRm4ziZcYnf6VvS
27b2e2f0KaS4swLBTn4GGKqUrR7k7oC5oxfLVDyQYVijKg+aF6uZsy7WE8SrM1V6xC849CvkeKbn
NoKaHRFBUznlQngQTHsAbGHTsWrGMlS+0AAvLfIOSpifaOrf+sYrJWRPPCK4AryvuLXGzmeaRox5
ZjBjeg3AaZrf7eiZmV0JBQCMbv9VVfBseQZzsxN1UsFQZhNvue+hdTvsKtc4kOsZZJhIMQ4ivBFn
HP/cHnMlGlwJtYpgL71qckc6VD4mu66mXfxoeavutL9nHzink9Au510721jm3oNEaYmS2SSetLd2
qm+CVfWhBBqXqoC36lH16l0vBLTQ0JHx2TBqQ+sT42so1zGbWxlzMWeShMVipEv2yYkEHQTQE0zk
KwtaIakPIfDSEQ0kiswyexy3Y24tTYhvmmheXvyq6r05Pk5q616+ldw9xQwiSrzo3JsyY4dMIKm1
SaGB3e6rad7rhZCWihPiKebGAvPVoq5r4JlLWj2R3e6mf1x+Va71hnf294p+KnhJQnd5wJsUPogA
O/wC1cY2Xf2mQAUal8SYEhSowIZhO6aj01IcctSuAhavdm7+RD5QtF7GieeRMecGmFC8UmrBmWTi
gR9BlQkSRm0ej3WvpV5SSoLQgvPunm0yPU6bhULgJZUUSON4KcC3o7ZTatAqo1N/+bAI95O+zBsz
g1wPmKuBGf02S1y0kNtDt0O9D8IxGkBe6IQo30CmLCiV87IfrI6i4DGSoiB8PjdrAATfVFOnIb2b
fP1q3atoZxFffhHdOr7v3lhirkNsmXG4qC2kwlGsocrFPrjCkmuy6waXClwUj8IKAO9ZROkL48Vo
62B9zJ5CZXfVqgrPIk2BFIrO8+m8KKj7BbUG7lX/qNbK9OBuPl4ykEqTVBQTUDt06vK3kYpmeLin
cGOBeWe7RMGYggwL649/5pmL+V0feQrG5/qhxmMb+qL9E6zq/exsVtUCU1LbDa54XeHtScFPYMXC
4jon4jwrdDMHcKrbVFuoH+mi2dGkU20+tObqhFnnNuTL5UsmWhBzBKM+yyVi0M+EKVUyFE4pGh7g
x0MY84D2kw6/rzFHrqvMqJwiPCwypuwxa7WrvljvIzTtgxhnyL9TG2vMuYOAMyH9AGsUEjrNHrmi
w2uNZ99riaOWjriJyHcYG5PMQYw600zUMqZ+H0jUQxmMwGpOV+JWBIfPBbHQhyWWmqis5qTSZyyO
WirvMAywxlA6t31Q5Xnxaf42r6A2pXiJ5jQIod/cc7mxzpxLeyzixAb7qJdK8nUjSVBp1m9ao9gt
0nKfyoNoepr+vU/B0MYeczYlO7YnpX9fLX3Ly1vQB0DBT/WMF9EIJ/cabEwxYUOVEqloQ5galgRD
Om3mKLq0iB40bphFZzcpHy5ag+wGDqbcTBkeNJqR0+FbDJLUjjrsU5BDflkxSFIEw763HypTYJr/
6T4sM1tZqDa0yRpYLup4F0fX5bq6FCG2dIqThHVw2alwKBjoOf0wx2znqiagFaZx3mhjQGDfHvR9
eACTX/EK7Fp1sI9r5/wBfID/FT/M0n/feOdKgTg1FOaQ8yUOwgUDOqiRrx3QDE2R1d7TRNM8TPeX
F8uNwDZrZSKwQV0wWUKNjuXoNumvZAbiD8yXsVT7k34oGyHBBf1Yn+/FxzKZ8KtNOn3ubVikVXzi
5UG2M57ocC76VnvU4C6v7z941A9zjP+25UiuLBnmaJtCA5QoDhJU8MHtCdqQKFAFoD7RfrIOvCjz
sG9gTlef1Xhflt8ws+pFJvLaufQl0efjRhGbz8c4797S86ooYc6eU8wcQ6Uq/rbUrWgTBUeTLXS3
cyfnMdj7QXNj3YfHbmfeNKiWLk4G7ZPcn1DET3VBtiX6cizCrZ8kTUo0GF2O7/w2QYhZ//GYQQS1
3dmeLPhyHMjg2bVnq1fyZJvzosBeeTVf2ScwETsgEHKV5z8QURL4UpaxKZTzCDwUsBUfMIzho+ly
3X0x3uBsfC3od/HXMHJsYcNT5NnYAZfMbuK07GE2P/QH8l3VHAqMxMT4SCnz1IB+SlMW+VPRYhkf
k0uRTgZ6euxHo7+iVC/RV8sD3jjbVwdovr6onvoH2ABu6EZHD5V3CTeQAZw7VFUq9SqPgEUgtyXI
PSlrHPn6T74ApJ3gveddka0x5o0KIzlJ6wTG8iRN7zCMrKpuOpJ0EO0mLwcCPTEtfYJuA7pf56uS
mxEgdlpkkY9mkHuV2wKvC2zktaiGxHNlW0PMighgUKpdoqyirW1g5/aDbIRPmhp5Sm8/Ako1Odlg
fLvsrrm7uFkc8/TqrRJOi4rFWVp13YzTGxB1D5dN8FwmsDAKZLLQ0gVtyfn+tVq1rGVjEG+OFp+Y
k6dY90JVNl7EsjXCvDpRMetaSKC41WO4Ja066OxITjP4UnJbZH9VasD4H6g30TLWPkHXJmNQen3B
kjDSjOm/3Cke6KRctJOuux/xDYp9AAWLKvDcfdwYZV66VQoH02xhNE+lQw5aFLSfdjZIDS5/Lm4F
dbs45ombIpJX5Qg7keW24XUITQlIGEFe/A5ow7ZxpcWVanf1VYBeRFeAexw/1siWp5eUjMY8wXYn
Q7F9fotKWfDK0V/PRkOb1bHlmqKRKwASYaFOC3eyY6+tEkdpv1bztT6eNNDEauX+8o6KFsXc64lA
ebuRYJIoN+vwzS4Fd5jn7i2VSrpCjh3k0cwdbtRFkVHWQzk27xw1JE61fglBbzHjTbu8Es5EA1pN
BCh/QHx19IqZu5zr0GsxAa5Bumzt4p8qaEkzBHg2pjar13K5peEJbRVqYH9UHOVg3v3VCdn8Auai
Z3O+2jEI3RA/v1at4mimSKSJG5dsF8lcNE0ye8OiF03vUAxI0dZ9LhMUU1JcieS3beCd0fWgDnW3
/Ite79n+MndvVBrouyYwbVo7JQRdlfSW1S+XPyL3OH7sIEsZUsaGWlmtDpdvY0bUXJykELFCcmsc
my1kkV5opYXtQr+SubZ+bMRuJ5t3AN56Uxr7EcQNZtlwq8GCM0kOl5fHdZOb5TG3zYIkVAm9BeKV
Uw+Bh3bQA/CoxycrtkTtA64psILQTwZhC1bLyFy0ISW5SrxWv1Lq1JO1yY1lWXDpRFaY45jYUZIu
Jax0Xd8d60zDZMEUSTtDm/rd5b3jHo3Ngpjjt4aFteYrwd71jWOX8bHvhMEpDZc+OWA8m+hWWxYk
tBhv1Q9o644JXmozMV8jcFOgKep3JH+V+knxE7XeJbqCgspsndJo+GUOmahiL/oFdBc2eX/XtDnp
RqyyTyI3mWqXNG9lJ7laYjhJ87WFNLWMmMG0wU/fkd+Xt5j/vG7WTz/3xnqblFWqjbh+6WHKj9Z9
DEmjI8B13lwf6WSK4tvyoUpo68m/bJq6xk87/xHrWYzzHjFTBE0sxHqtHLs9KZzcTCA2MQPl80MH
uP2yNe6x3VhjHHUMNk/oPsCaVnROOcRHEM94sip4+/g5x8YMczsA+p2JNsBM/z7hk/h1Al4uqvCI
gqrhSk+XV8W9IRtzzA0BHfhSjOCA8IiUvKpEuYaUSyEIUQQ7x064hjFZm2iBjSbGGLplNFfjUnqY
yxYcRf5r/rEYm7kI8iR1CEyQcIyvfeIA80N+2I7qJ9BoNpAuWsSNv/Wo1/7AtARqjfkurZxUJHDH
LTts0x7mQkA7qjWWDIhy+gU1N/OrLwX4C1qfFoxAMiiKIHhIJ6pC9G9Cx9yDIkkGq0qwv7RjFwM3
qzr6FdUDQgUOpEQmhghP3a38AsTT37hyA/T5mJOiCh/MYZ1SrZrBcIZSnFUfzTbyy6gBpuTx8hn9
Dzv6YYY5pEs69NCLw47SwvF4KMHzmmAoSkMJzjgBei0AlfDP67/m2GKVFRYYs+hgrqN4fXC82Fex
cE0iI9Spb9xmXMZApxF6SoIVRL2Gq5zCg34zBXJAXNVJ7/NdJfBgdJs++8t3yi8dACS2J2lWMknU
FFCSRCcvoSZ1zhgW14YUnmyoJTlhCfKXebkOU/3t8gfkO5kPw8z3K7NxNaMFIQxKjY+tZH9rMtFk
A387/zXBdiZ1RZsyLcba2qzZZcZdq1e+uXYCTyZYCEu6oBkNZnCQbnmjrv5SFsjvSquoDsStsYFo
jzKz0c/0/kJsTkZjF7k2dtgtSj5pBtM1lqH3DlTS3RW04PPsyGMgGvPh7h8wNyadJZeRd50fx3WU
yzildRMzuSrL67r5oXWCAhf/advYYCLZXrLXLktw5DUd441rBPZrVT+ARcnHDMXiglZnAY6ivzP6
NTvM4SK9TpGNTciLWPAd+R5l81PI+XLrTK8bQrBc/TG6CY/ZMfTUwxDIryvilGlv+IILwN1eikOl
g+t4Rhl78gqyl2gCmqqt19Wppvg6G6v7kjSmJ0HY0gnr6q2OwsxZJuNmsKvDqvf3prkicNVv+sx8
6wb1qUFS7KBM6KOmfVI6A3NCpuZgpCaIU2J5aT3/ADCvAqq1fVv1DJItS38zlMNtPlvPyWylXtw3
kNuYst+pGYNft4H2cPtlsYqbxVzv8or+slxxiGQA1BZpqbMWVuv1cV0FY6UBfoKUQ/QluNXIzc4w
b7aklVKFQhCqaaGN+cXsqiz0GxzQu7GKv+YQ854riHSUA3TccpFtuuufHCKOPMCYYBXAHz0/BVC0
HlazROg6ueQVe+1VeFKeZzClE3f+ktxm3wXHgGPPxvAVeGvBkYMRhnN7aRc3ox2nulcBBkqgaZo0
An5T3jnbWmA8bTVaVZgrie6lVnZQ1dUbpy/6JHhHuAHHxgorFAVZxVhVe1ihAUcWOdOu+aqcrDc8
0IBWa0EDUL/6XZqEoQ6NZNgPtjXMeCk5CSFpY8a6Z5MVHH3jsxrKTo4SkoPmrkiaQbCXFuOu6i43
4inF1wqv56vqGN+2/Q16SUho6l3zkv4Ck779JGr/cYs12yUynqLRs8qqWvoFD/ld/0iZIDqoMS9P
f9Awpuft0nYyd68x6nRIdNiiMzzhbwXEKrl7rfrNzvTr3/VzeJvfND9lBwTgh8s3QfQh6d5v3ri4
Uee0JLBc5b+SdAJzUOSv0X0diY4q74pDq88A8kYGIxXbJwMZuGSOVaZ76n33O7/TsDY6TzoMbnMg
FPflXV4Y9/XeGmT2tK7DQlkbnJr8qgVk93d9KHxwzrnND7Lcjj7lrxXZ5B7UzRqZzbSLEIlVhzXG
80tVPSSgHNZm0W0QbSSTZBC9N6fexhfT8EjvqJ5Q7CVuiVOCCunfKe9Qt/zx5RjnDK7KfulmbCSF
spY/58fUk3AVVjfDwPW1mFuDQ4ZwbpDxztHaT9k8wKCFydjdGlQ3yQ0Yn+QdIkncEDqjqCcOnSlt
vEwCHcy9HFD9HxGQlns3NgtnfLga0rOMCAXircX3JNNPmJQE/Nk+yFb6evm0Ck4OC6iqkzQaJROm
DHk8WvWyL3L9qe3J7rIZrp/RQYqINw9kaex7QdrQqFVbAu4ZkEEnaqCcqWYTbiEwIqQsXJQHgmGq
/3tqCXzQjVnmtSB6PeTygtdCq1L0tW7M7HHUBA8uvc6fXOjGBvNIJC1kTu0MS0viKfaVpB4OVWVq
gg1UuWfC0NGCxugjpZY895daY+SI6kJMqXuLX6LU/ZvW20L03Bt/8ME06WKgDuNN9bO+rIhewGCL
ZAEQrih1UHz8m9FndI+RKUAsEmh9aEad/yCr1dIe0uxAVE3dXZWnN+XSB9GaBWOWC/IGziGFKe1d
pQ+TM2yPph+1vDJBZ+ZBGeLUaMQdpfFYIle4fEg5X5Iy/VNoPuY7FTbrr604V/uWaJ7anEh2PXRC
EAw9C8xZObPA7FnWl+FQgxgMAUXYPFM8geF1ntq/ohjlRYFo6JJzZs7MMUdzSaHGDRlUAArU6SeY
f3dmafkDkZ9rIxTcgveByk9LwyA8cH2U0lxmXj3A/qNiwpAV/CQkZeW9HugH0K4d1lOBk0gl/qLd
+LuB+Pjrn9CC8bDyqryxzzyBUiabSdhZ1L7+wwySY6q4vXVPweTxXj5pw13oZpIwHv0Pdi3YxhAZ
NFOZT9pqLXD0gLjD7ju415VSCLTQwlQK3q5y16PIKCq68fJoGPwwynxY1R6lfLZ1CoBD+H1SnNQb
HfmxOUDGKnVETAD0nf38aT+sMQFpW3UNEiVYG7RHaTW/t0PxnRjZt4Ukv63p5+VLyCvhnq2NOUh9
iLmNmG5ofrBfbQtkiEEquQA4eVLktL4cKJD49huwE4/RMZ582XISMGcI5+h5cfjZD2FOVFlmej5A
tg0oGRxmHGNahFeDFMBNYWGEe1M3H5Tx7rWWrjMa6pAguw1345Mpe8QO1hcD6ZQRGIoLQvlqcJTE
zYR1H+E6mTCriO211Ob3dUKX+Z3J3oIIW+vKe9FMBK/qcranTIQlGbMh6QNstd7sSQm0ViV/CLIn
6v8kBMaiopbwpjChVNIBA9WtOLvgo3VB2/JIx86LAwjQd+VOdFFEy2PDnDCu5KqzYI1Sl9V3FAif
PtNaQgtVk+EkssfR8sMb/HFs2HntpmjQDQ6xndZ18rB0zgCJDjqiV++l2W/yQPlNXBncaPm7pEoC
NqTIke7Mp8tXVrTJbJ4cZnVtNeDWxCbrQX+LOqUzu+QIv+uUrqg2L7TGuCOtM5WsgtN9Z6A2X/4Z
EQ5vjYBuskjXjhd3nW0x447kCBSkeo0tpkkIhjfA2lO5474OJlAzqpUbHlp/8ko/eqPPGjnY2fNY
geoYcmr4/3SMM90K6Sk4mdjZb2I8U2vGxYoZNDrDpP2m6cj6TnGjYrajwjUSpSPCY814JzObEJvT
YwZCV38MHaokW/vr7wWgS+0lEdI30kt54cFhhfZmVFCnuH1f3/8zh1FKbpFzEJlhnFFTK/ZchDhI
FMqKUAxTbor/B06PG/Vtbinjg6RiVOYIITRe69lLThRwKbnGo41mIOah3wSXkR7IT5unY3wW/Mx0
+pu5HmYYh1kby/AJefE1r+Pvfa76dmrjRcmvu0p+jJr5mIXpQyw3D5CUvyWj/ZBn0yOJDU/wW7gr
1ymrlqlAaPpT7WXMqxz/hNEANLhK6I81Dq29LAHxKwknVeQQ+b5hY5C5rV2rTaiswiDVGxxuuq+0
ekY/65zhcojiax7yQZU35piLWEezrKc2zPXvjV6Iyc1Okt1k5FE7ZAc6bkF0t1gfkv4kOrzcz2yg
PoKcGswq7zuxqZ9per+0Sbzg8M7VVzR/C6dqRZNr9Od/OkobG8xRyro8q22wT3uVUYeeoZaDV4cS
IvmqLHzBUeF0AaA4+bEe5ssZet7MpjTjkkT9PtfiYyQZV2rbRm4j9UFvJaj/W9GLBukbJx7yr5fN
c9MX1Jp0iIJhOgn0E9iKzXbqtl62yiJTLggQQ73OlYMDGyRfs/fSHdkhSImBwKAMBt33OPsL1UXQ
UFAdL4Ls8zMzD8nQmY1SFSCFALD6PSWr1YL0KDo1vOLkmR1mm2OiT3M0wA59zvKf9WMcgHTTNZEk
5X7x+AeCEbzHarsy5o4oSkTKBqgpb36dPRVzCqjhEUx9vAdFX8AiKOjd85B6Z0tkXquBJBMiWhgs
ryIoVPT7H6vb34ifD17Mvl0YEzdnll3EPVEMTyegFSWD06e1M8hI5JNcdDt4N3Fri3mqIotA6rbG
mmiWqRpOGn2RQcgCkCp1bknvZtGX4ac4CeLYRa0J/LcEY6u2xuIB+6yLWo0kgM8p5eQMnboD1eYd
vKzo1eKcEgPXj9BSEtj92TRamWYZ+t4FbcRN/urRjJaqtMjoJCWBIZrTEVlj8mfU18g4jxXwxVAa
pNagHURZlE2MuUOzTFxa5t27s/UxrnSusoaUFtYXg9ciO6ER6w0BdJHfoR612532lx0aL2YDSRrK
n/hqoC5mBQKrjnSrpcFgT1k0W3fY9ScTzHqUCTEGAN4XRqWc+wApCFo8oww3nyxaZb/mJDXARXIM
7/ugOk1ufdD88aU+da/qj+bwRwRqnBADTAU22HZR6lI+tXeiXId+ejOonrVY0A8op+JZiUvt1owb
VOzjdLyql9EK4l5OrjrorDuVVKtuFcnZc9ss8v3lbeeUSs5+DeNeq9SatXGcVC9JZweqW4fIPNT6
k91jfrdu3MvGuBu+WTrjWVsEdxD2HFUvjmu3NRLHKqpTP7euqlUCU1w/AAZYyHmBJBol6PPnMbZC
rZVAfON1MTAZs3rVLN1TPtQiSgPukqBIgU+JKjcy5XM7RZzputRpKtxAe7X+IGjS3VBZb/MmOkAa
vgf3t6Neiac0eEUQeLgPw8xeWiEE9ZQUhtPD8lz4xS660o+qo57+gECIe2RNgOVwMUGspTLOPCVx
OmuxQhdJ50lzz8JEiuS3KC6hfof/Fg1388JirO7DIpuBEKPrlQQW6cCs4XbXNAMZj/au9MtrYYLO
CeVgzVTeOXyIzqZvTW1jgJWubwxoQck6kJ29i1x1L1Tb4lqyNNReZfD8Qfz4/Lis1hyaIF1WkZiO
3gxylGxXXYER8iTcQe6LsbFED+4mPozNHppXISzBqV0tfuxSwBAlTURiei9OZOgHYSJviHOaSBoR
EVomW01HnBjXYW2pyPCjPa3JESgliPXYFHrUWDuArYOsS0fLAzT358syTHkwrbH7B2usPbfgbpj3
mjN4zejQ+cryJvdpXyI/VC+XnRf9y5csM5+OTE3UIoUB7HhE1QZU5UN3+N8sMJ9snYo2yzqsLW3t
o251e8Dff182wav+g06egL4T0xLqJ3Ug4O7HJiuwCqg+vavBR5BBoTkn2Hlc2gJIj6LrxSuQb22y
YOp2WjV1LmFT28kghCBgqCaGa5TQ8am7Jx2tDxtd8tw8DUv7fcq+GKbkhu29Mjy0UCVNhF0m3tsA
HRaMawKxiAlCZp8tKN2MaJ2rnh13D7pe39TZ7FuNKnhauU5sa4eJt7tJKqrI6HDZH6m0Xo5hbvkg
Xa9+CmJnYTRDEz72fJoGpDNlSpOtaIyT1trKWFOzpTfQOnb3/z/K3dzlR2FVnHcXtrYY9zxU7Ry2
KWwtR2sH4n4Icdsok1BpVbhNxGoiVXqee9kYZLv+itFMYVU2EHY4hMfk2O71d2k9EeE3/5N9bKLO
ZNXmII22XGNhNKqHtCSq/RrYHJcrbS8W0eH5su2imBilSPokHgoYa5fSjy3tJk2yw5gruyScPWXW
99GIJE3gAHhvuQkvTatthErRnTtQO9XDbF2xk/otEjN/3ecv8uPsUnnsZT+KqCh43w3taYAHMWik
aay7ntRWD7spUb1eLuYdyPkqp0iUdLeU3b4cjCEAbUThWVDzWeRFtFbOPQd5pWGAWhr8nJ/pMu16
tMNaqjxFf67Gt0m7ksGbKthPzjsL4S8AfSEYgWoMS3QuN3neRbpdvdcnqFpnrjzEgYkGsu4mYaCG
nvD2iUwyb2ComXUPzYYK4QqQFW/gc/yiPzQeRns8RXPyX6JyOucjni2RefnkZUFJFBI36JJnxFEl
86pS7G/hqgDoWr9VFjlFmennYbGKNpfjZ2AZ+RlybIz9s0UurTatNVmwUoorl/3lq40yF9itu9fQ
kY6hBcVQUcGJ16I6s0kv0CZwgt5JKxsANCKw7g8g3Ckf+5cFnRHkoXv7hkZs2X2267zmAJ0HBFLz
UwMcrhBSJVo6PQSbn7GQISTzYFaebfROqVTOvC7+5bPLyf1slJaRciuQ99RZHQmzMQlIfvXKUwfL
y4YfYxzodeRoBsCN8f6yLd5dBK011BdBYqfYhHkLC7DBzHaJaxJ3T1peOHr/YFqle9kIr7yNFX1Y
Yd7ANRu0WB+wouFY3Eyro5xsV5qd8cX052NzJXuFt+wH2alqwVbyHo4zy4xbHdo1DecIliGIuM/8
KHNMQFLd8JYy/Ayht4gupWBDWexPoyaxARHkCrN9v0bpSdU6J1EeLu8n14YKmAiRLVDgsmQidrIm
k7Xioyn1bRm9GeOuFA0V0ViLiVowrf1hgrltmB8Yw3rBMuqR/JKNErLwmr0fe3PfT3Ln/bfrAVsE
Aa0dFclD6Z65U3Nl5pGZRLVn6w/DtB+SL9H8fNkEJ9ilNgApws3C6AIrwVWRrkvkEjbwdFs72n/N
Tu1djmrd9Nan7nQ3u90V5P8yxEmtG4JFMk8Fy3zPIs83lRaWgMc00OyBEBgTxcga8nUpg8PWdsVN
tEeF9/9Y+7IluZEj21+R9Ts0gR0YG80D1twrayf7BcYqVmMNLIEdX39PJFtiJjJvgS2NTJJ1W5Hl
iM3Dw/34OQLuXTd7NB9qr0L9d8RtXzsj0Kk8ujGszFVAegr9XUdd+Bbx2slcfstsgWsxbYWIX1Zk
0621TTza7XODHPA2AKMgkpjH5l40XAKlqdfFaO76ojTAmwlWfSSEueLkzOmEWhpLagxxE17tKh60
l34vHFKbv4GF4ReULG54gUuDM/9TgkStBtMKzCGTaGzwDt6KPr+Xte3yk/tGivbS2sznZHEVKk0G
a7XL1oFgQHc1s7iWVAdm5zixOn0A/eTx3wKpGCDKxvsbdDzIn2qziUX7Zt+lYsbHedKvtzOB52eg
pXnaSUsl4utAGeaQaZc5C6p8pSMFbs2xJlqPxHBQKve11BMX+pfg38p11BKm3nhqU4gIZ2EsL1xb
17cwLINj5iRaeq1XWvSlSGkEIZRILDVPnWhqBXWhWZ87jWsnCCuqLKOYB401MPRc3vURa4pCBrrY
0RRUmQ2wvYLUs9mFLHhKpbpfOpLXL0WYM8CMBrUVrhI4M9cXrRjpLEFBDTgx6TnhbzdQcIVffgGJ
wX/XpSu6sDVnulDCfBCqIG5OCa+Memm7gxhXP9mRz3aSKw12uOFiNpryQtJnyLwtl71unsqz8c5L
NVx3hgkNxsvTl1NgjfsfBKODmxAk+ZYiyBup2csxz1wetjBjVZFiuyIXlnwBmzVQcdGqR7FyKQo4
sf9ezy/oKXmtCyp+fAOfhYliEQR5jb5YrCV5oav2WRGsvgfyr3Wg6lV8Rfu2W7nUiZ3MlgG3Sh+4
bJH+FYGY+wuZ4lseF6LTOrBTSKdeqTN2LbSnpynkUw1waWVzrE8AxrPCmV5Ac/rvwOX4XP80OMvl
SEKqVLIJg/KjcR9uZQgiiL72zhs8lnljb7wNLq3N/F5jiBVaxrGbB0/0mkfORQaCPtsMLe3YWJk1
AM40Wv0b0MQwL0AkZvHxxzfP9YL/HPDsiqmo2Q+6GWGGkXoBPwHY7UuX4i3CIB2wtL2uTy+2FZR3
0CuPaj9eeZe7y1ALxEyxwndyt6sBoorXgp8tF/mvt82lndmJ6VotkYwJdnrbwJlRV5z/gJf5Rbs9
/oJHWLLHf352apip9HIzoQpONuggw5v9rsO2mVCrUXYMOMt/bx7x9oGqBbIRcwevBlJSo2cFBMee
sVHxgJX98iCt/jo9GaYRyA80rIg34luhakK9rqfGKZV8TcTgOTLqjdrWz59fV9fXsamKXIUE+BfU
MedN+ckIyv7R6BC8gbLcH1iNXtRIyhDIDqE7dLmQWpVgkD0YjgrxL1+VGB6XdVRExO/ozblcOfT+
NalmQCyMmoJgjxmrLRmA9v3EhNBRg2B6/Xys108gvH6QVAUiDCqWGPKlvTgjU6+EYusY8ShRi1Kh
8KaiToH6gSaQ/bmxG+9X3MaSCLmrExZunpwD8ZpKWTIAa+y1LzyZFLo62DfcyS6eQjvb5GjsyvaL
ILQbx/zc7PwtGU0BM6IIZv8Zzskn6WA/gOqV4Mq+kaHqz/HOdBsclqwvGZ/5GE0x896Ue+YYZe7R
6ctESWBpk5uWd/3UQElH6a2wzBaCoBv4qYupnheIBQG5wJBPNcc44k70RRNa8O7oIUngaYUTfqe4
IrUEUGSk2TKrIG9LI7/xNrr8hpkbInKmgHoF35CsNQOwDnllHGOQoAC9JVmco1QCRDh2KhAbLu20
G2f4YslncQMdaYbsUsccsC4PTmQnXAbcjsAOAetKa9ujw+zRssFft9T7eYMT/XLY/MydeV+RmhWE
NWG7t827CcbzNR9798afo7rfAIttWGTX+D1ZNn5dgb00PnMgYxd3dBix3U57fZdu2JYjkuhdu/B0
uFFqu7Q0CxZas9ankp4Oc/akAMt/OsyhP2QQ+kms6F5zk+fFheV75jI+4Fbx5pXgoeFH+HE7m9wA
VkkdYXJHtDVF2a70sjvB5gp9Izmg69WhbwtOa8HiPMQXaJUiemjZKcQX0l2NjTS88gy4Ge1DxEF0
wSffgApdjHEelsQCDZKohkUeZZ7GWO1R3P7nGP8PLM6ugTYLgraKYJEBhZgou8iGAO1Hhyg7rw5g
MPPMp4VZ5b/xk3Wco6KjWBsCgTV8jGg8SbGOOJyV07lZBVma2NG//4cGZx6BVVykB+2ESJZAE2Hc
ll73hn5XR2F7XtErlrYN/31XAwTRHaejPeGtLzdqlzcjKJLqHwPMQ9ijPjihsVWJp4p7Hr/H/6nN
2TImGS10gZ1s/nk4UPp2f2ydjtzxcU5fF+b1VgQB0PO/xjlz8pEyDn0eneb1tHV6P7zno+xcWORt
6JmNC2DJv9/cPhpy4SjxnUBQl7Oro1EgbqOTm+tBcbXt/e6V49j1aM/vNelhYZQ3ncCZvdmzJEs7
8DLUJ59+2q78gKTPfJSpsuNruXRAbm6fM4MzP6eJSVOhvx9+jq7Stphs0DPqS7O4MKq5KGfXpWMl
S6dREXvUt3xUw2uMY//nDv1P53Fe8ZKVqNbSGsPicGeibxVYFB50dEbjHHL3vQRruZGwhjP9OZGn
N+/ZhRFWCRLJ0p8WK3mDN+VpjGANSbBNdT9Ewy+k06Ln0m/xrk2Xfd2NEBBINlCWg5KNs3zxZTj7
hLqu9QSN9XzQwX2+M5kj7LjbE53MQT5j2nJ9vNhYAVuQW8tkFLfukwv7M9cnxDqtlaTiN1i2lr3p
CYoJjnjPlVk6sEgvdmHciEEu7M0CoLaUg7rNTvY4METcshUyYCeti4VjeZ3qQz+NKIOSS0NCFFjl
y5mtAqBKM1xdeMA36xACuuAJJl+ilaj+e80ssGaaIBpHV7oORN2lNVOH/HseJ3weiR2vqOxx4WhO
PwONz1+AvNw4nhf2Zk5nLAQ5EiH2iTsS/BdkpUCoGg0Jbp5hnya/kN+64csxLA7eg/YxqM5mb5VQ
DcSmHUiFrpLUUsk7sm8gBfvj80W74dl0VQfzi6jpugSZ9stZbAZSp2EX4BCA+zglzDKMheaRW8OA
LjsIc4Fgh4jz7LzptAcEZpKZkyfPpI3fCyrjyb6ols6Xe3bDI9fx08zsWCFbpg1GAzPGcz/aRb7N
ga6GO7O1HQtc9CEIH60DzBneuJbgfT6JPIy/sq1xLm6TE8TNG1uzMpfbuofrKkkK7GhqfjXodKwm
aRPro2R/buyWDwWeBtrNvOygQu7+csnComdhj6VydMhWrUYOI5/s2uLZwdiOkGQvrXgNsCwOXbUd
UYVezk3eqAZxTM/Pb5g9bLQyN8KsEhGgmtlWJC+i+seUHKs4cIY6dlNtr0JucEoOWYmUSXI3mY+V
qS2QKtzcWGffMHMARd9Cu0CYGPQFkMkLVW8SV12/hFu4dUDORzo79kzPo4pJmG0zmX6XRuFeIbX1
+YreeqNezOYsvOimNmvSATZOBKWgtPXydROgiBpu+MM8qq1gywCaHFxAbCFp6H9u//MhyoTfIGc3
YkaZFpIKE1nECN5CicZuXyRLyhOfLxdEPi+tANNTllmOQWrGQZgExwxeC4E6nw/lVqZFB4GOoRHD
5Jm0WdBtSEIIABWCqJoB9ExyXzFsUo6WkU5u/ULc3Kv2HAaNQvE9JFN5ipl6RrjICnFrTnkrANYV
YCJjXpnvp4gIAcEbLgy9LENLcL3EVnpKlM29zrmJ2RmMmiLCDYhYn0hS6vZQWd8VIOzbVVSIPE6X
YKeTSZ2pzqCvI0m7JMtDKwzaY6wMr8EwKXYTtdFdm9RHg/MjSlneukrbHLrAkNcCHUe3mTg5ThR2
FvozEruqpnZVyVrgKchsjNYAzmcrapralU3glMd+2BZCU0N6U0TPFyhkrCHpgvXUIIUK0p/4QwiZ
5tYVMb+3InGMwRQWepeupl1FohYBATSkTRW8hbNNJicqqH7VsnRKvffr4ZiMi3IZV48dbkImvFKB
Wj+aiC73sRnHLDJSViLK0UaLF0VMu33X/XHHkbbKwoCu64kwh44rE0gSYI30OYm3GhVTE6Eg7CR1
vC7LQrbqMT22heiqU3lI0+FriXp4rBqurlYr2WxGu2rzBVd7HbTOvmLma6epQJt2JZVQO5481eMk
ceb0Q73p1BNOHj4/x9cXzMkgInTU/JGi1vhCn/kksPiredfCoHpXrsVdiyqqke+MCK9K4iSuIbpT
b0OP8nOzVz5qZnV2tXYQ+yJdDatF2f2BgOI4KOMKSn/dwh1+a5uigedfo5sdXTELoNeky6UTVaVV
oKI3LqGplizMF6wCXqePYSFXUitjj13InM/nasnC7GKctDrWwgwWxGr6oyxAw2iG75+b+P9s/p/z
NLsYxRxN1vEAG7yYDlHJAQ3yKkhuJKdN7dBbSmSceos+c6mzWYtNo4wy85R5432W8KrhRvkqUkvQ
vUB6TFhkt92KdZGlis+h5PEWTF58FZMtAfllOfmUWIp8V8nrAYWx5LAIvL/aoai8nzv92azTjEid
yu8V3tPDizaM+Uz+Zp4QVpKVDZaRr8t02TAP02dTA616JHpVE/Uik8ymplLboO4k+CHzES3gaJgM
1u+D3XyTQKACBaaFA3LjkY4rXOTBtEEA2ZsdxMkQS9YVY4kaJkPDN69h1uA0WqphXvs1xYQdFWgt
dNPBzc5GxTQprkdpKpEM4BJ4qZtu6J6iMmD6ALQBprZa2NG3pvHc4Gz9kn4qI9LCIKf4kWzg5Lxi
z1XA0evqZqm1FNtdHyGMEE1SXFMURx4NG5eOtGZN1kvKaYQ/GFrAaA4wnOk3Pjgmllgw+f063yXn
1mb3LxMHCZ3fWLfGhBx37hnrHBw/o1Mgibwkb7E4tNlN3KMhLUbnN59LTgSO5qxXA08g4uUu+ksX
Z/LK4aGvDOQHHA2BbrCrJmxdwvE3WIyHbJMJVhHGWgDq+5Giqwfwy4KWoV2U0ZBYfdC3bwxkTvcj
kGtfUSIhu7SfsscuGNJvTRgs8cdfPyD4vYUOIwN3igJi9JmfnKoh7yYV9xY/LmFil4Ld7zn/aOOa
m/i9epz2nI2Gn1TBW0Q+Xk3MpfV5v0wORY5J/+GliQ0KUE6Ao1godG1+GDWPS+7h+tzCJP5rigQd
vpCl4sfsLDwwc+i/NbkJIOcmORbSvnviz18da9/W9+TpF168V2m0mUU+CWcWSV+wsBgg0cRLeR18
kgnxiHbNkKZccBFXZ2hmaeb7EGfVXdHCEvdJ8o5utDU055xkld8vAXxurRykaWQURUD2Tk6Ar/NB
AT5qMh2mpPw9VD/k/unzsdz8/Sjk8DwFUcEGdzlpuVRUpaBppUOmcG3Uyj0gI0tN0fyUX7gcPl0K
8KForwd4aJ4HJKUBDYpRR6T440a0CsAmQWMmbwaf3hlL8fiVA5+ZmznwYgzzoJRhrvNahAj6CvC+
58DTcV/EXnG3tEJX9/3M3Oxkd4HWyIWKGQybwu2E1I311DKU58/X6SqBdWllnsAqg1HTYgmDAoWk
+RwURb9S+3oNJLX0WtddtXRNXI0KrhTttGjxBgUTuAlmxzdI4krrgxKv45fRlj2KDHhfABnKQQiN
rwpWYqEDzv98kLdyAwAsiahVw0lCD2Z2OQVjKcZjk/MM7uRJyLKwMrfzYwQNLyfylK+lO6CPSqnc
PLXS+jXSj+NqMR1/tV350M8+YnZppc1Ah148fUTnFA9Aofidna45Y6OwXvKT1+tK0EiB5yoI0Qho
X2abNQ/lUugGFYDNVM9WjOaiL4dGYJuJXEO9pSTHz6f4+rwTkSA4xMIiF6rNG7NLpoShzDSwUA99
ak+6HB4SswyWzuDV9sFbGJ12iETRqsX/d+lWJGT9mZ7pKBXdt+jUKjbM4FCSw7QxLGC0Eit1eqtf
Ekm/NbhzqzNnFjfYWHkKq7IOKS1ILzbNEnRvyQQf+Jk/bpV0FIMBJkYJqOz6AEUM6/MVukZ9zeZu
9vQMs5qFnQ4TqqVnKHtBGewxdiWgYzi+4BACleilnONldBYsX3vOy1Wbxdoc7zYGBJYVf5As44Xm
Tg3dJyhHuprqIphaJui5ESdc2pwdAPBbF3IkYEMKK/5cmkBkd7ob/Go97ZdZn2+kLS7tzdx1n0Vo
qW8xxhSXUbcuI+ioNhaUAiyunmq48eKb9fqIo96A8waiNc4zPdf0CrVpRE9Ch2d4K75D/MQ2IxX1
Fa101VBaWEI+W7Or9sLWbHvqJTXNpu5L4BF1wyp0Gu1JW0qO1kTvMdqmrbqYulcweFTu53tnaZCz
TQuSNbCfiS0Md41VjfIqLb7E6kcsLr0prj3L5WzO9miVxV1eqhhhyUZ0YU4rtdH2/RAt5NP4r7ma
SBW9aCKY//A0m10CpkGTsI4wHkiUewjevZHlgzWVyjoi49dIhIP5fAKv3tMqxoV+D1Aj4K2Lf7h0
LHGull0y4vU+gLafuh2o0HNggpeilWt2sZmdmY8UKr1p6xZ28p0ICQTouqF+Ua2bxSj5Wo3gZAmp
ftBvofA3LydIfZFloTSUTvC7ead6mRc+1Acuyqweuh2yE5xQG56lsdk+mazkIXgdV0vgwmt3zWf1
5zfMlnEIchLGBl67cQwMefeFxa39+brdHiZkM2UdK6egHHy5cHlQgEWRomNNy5zW5eW+yTG35SNy
htQt9toxhzi5kFnGNttUqG+izw9zvRRH3NyvZ18xO/ilPk6GUWJZg1Enz2hBr9YqrYNdKSuBH2qG
8U1m0uJmunnqwa3GKyjoeZdnVtU8n6YoVHlkX7xoG8nlXEfcnw42+8aHCgbxxczTzTU1dBHS7wCU
I8d/OeHZkI9SVcFojHVVcVVV08Ka3ppMNO9DwRn8RsZV02YZhHoVJQmWNN+CINMp029UOYgUWrKp
4ny+f275MzgZTkog8nLx7D5CA0lORFbAnyn0edKkyO40sMmYLc0WPMw1WQ4OJJfhBXQZWxW5wsuJ
6+t+Mmg+cG4CtjNBu2Xj9gvWXGchtI0VgKiyzelyfqk78cabGZkPuDbkZtBAp862SiWH6hhqpOBa
RLDM5cuVE2HtL5BELtmaXUZT1Ap5KsCWHDrahrrBWngpVRQmRJf54mLAdiPxcDG02ZVEAm1ieSJy
AgZ6KL1gre9N7P3SXnzacnc1v5V4B695eiugdnm5gukItY6Rd/LWbvjQ+8OK3PEuFW6rX3QpN0Il
bBJFV1Fv5txUJ0TzWaxrgHCrlSZYCxrJ1nfGvYQGLl5YIutpDJFYJ8CBLd3vN84eCGdRkDUhZw7z
s01KkU1q0hb1QU3vrMYwfaZzYiBIEgjUj6pi6aVyY6+c25unxiYas6HUYI8XMCgE6VbxnrmGZYLc
cPXXUa54xougTMMdz6nT5sLwDEj3tA5gDSgYdIOnLjQBSoDYQEcNziGvyq0W4dPqcxdzayFRald0
qNHr4KidL6QpAfIXkxTBmdvtkvXgAImB7JjyaN5rEDoLvaWL4YZTM8HGpcOpgQQMAPTLfQrAlKk2
Lbq84yk7ILw6MCHag1n+eWFgN84D8MIAuihIK2FGZ+dBHbsKeSUJklQvykbHoAQbibgCgHreKLGY
GeA3y+XxwytdBp8ZmoBM7WpvNqMkTr0GEo4fTSIxipxblJ4ycGVxXoch3Cy+Bq9n8sLkfHu2UkEk
NMSgAUUZKhduSOutQEvHTVahHWbhhri+zmGMM4Hx+0HEhXS5bKWmMkMg4DqJxscI3Dhdq68K6SVl
+sNfXjhYgidDXhAFK7BiXVpq8lBDJQ8bBBl40NC78YZjOvG0DSwO1FvSSbw5MFAjA1SK2xz5pUtz
A+BBeIRxc4liU4V5o2FaLTNWpvjXEwR8ZD9NzbZk0qd06BI4TSqGwM0H95UaL+Rwbpxn2ED7mQzi
FB7zzSKgaBzkfBRx4XCfBe3PLVp1HO0J7K9gkRDWxeNSYu6Eyrja+WcWZ0Fu25o0LBsctOmdoHUF
vZ8fpl3solX3seQ7brxQLkc32xu1GJDKHGAL7zvQzedesxL27Zqs/o3r9NLSbFvoSdx2YM7k7oPH
JLVdfXDiatGVP5b5Ga7DVhjTAeJEqMyDr9mwqg6XGFVAbSKV30MdQt6Qs1g4Vdevf5gwRFBcoJYI
6MLs/IahIU5FCdaZAXT1KtI1iLJAAzGcmoLBO7Hr9kOIqrzwFEcW+PaWlu6mszqzP3P7pQDuaqj4
YYj1Ls7eS+h75V8+H+M1AIDXKURO5UrA5Qr2h8ujrPU1gxBACACIq+3zXbNDaLKq7ifcodqdvJcP
8XPTWCG2Z+sEVmNTpEG8fk22yb5YxX8scVHcGvL558yGnMSslCoBx31MX4cm8xroAieqvLSy11ER
Rg3uMrx4kCpWjNnmAfly10l81LUb+MNj5kURgBYxIvdg13s8Akx+14/5frGb65bnPDc8OyLjwPQh
5oZ5b5XkiitOgyWuzIfUNn+Pj7ho/RyVxPXnq3xrIyNpbHCiIQl82jMHN0FDmO9vMA3FpALdFVio
ssYyyUZKidVKKMLrarRw+V3T5PCdZXI0AwwbV8g0IWtBDqPg9gPf1RPdjki98naLOLXk2BoFd3ri
j5bOUveNmw/P4h4Fc7vyfgVccdPDa0AFKpKMopw63+WC0VbDyPi2Ypa0IS6QNXDxYIRu3PQ4+AWO
734xvLm1l8+NzvZyVTcmmQLEGnyTEZPXqOM9FDIt0YZLARgCdMKA7bOFzX0Nl8bEAxgOzQ/wVkAu
c7a5u1gbWdtijzVO/t45/H24RsboWG1VS/N1TyYW6NZiPxy2hmSNVrSMHOBDm99v558w2+agV+k0
tcYncM79Eu3/sn+YXGULEoUlGsJbJwrUgEACQEUZSeGZA4vyWC6MCaZC8lWs76PItKTwIOcLFbxb
R4jLUUj4j4ZC3swMpCwZDJ0eb+AaHYIEFP/yOiDDe84gfSZl38yhDd3Pz+0NmANfyp9WZ1toVGhU
jpzeySRUc4JIe6nzIrQBBQZBbmYcOi05qGr7vQqpapk01SDoXfdWJ7CvoyLh6RProIGSIRca6g1o
s8WeOn0iiHY5DUvv9tsL8fNbZ04mzTTSGzFmiMi5E0ajNaZ4ccaoTgmrz6flRo4Q0wKibKSUCMdm
zRYjVVKDlhXWvHbLtSlZogUIvi88g3UscEo3PubbxoWgxKbj/4+nS4D3dqIuxY23djnGq6AdB2EI
IbO3NSDBSZuG+uhU7uRx8Fzohvtuwyu6y7jYW1fWmbFTmHeWPRhwE+pTpQFgAr3wP5oqIjsjqSFV
ZKjwLlJD/aqR0cD1+VTfWFSwanBmchD5Yq75sTiz2vf1ILVaXTmZOuxlMjiTNjzUueCBbfDHJfVf
78N/hx/F8Yd7qP/3f/Dv70UJNZoQe/HyX//3rvwA4SP7+Gj238r/4X/1X3909if38TuEBos/mvmf
uvhL+P1/2ne+Nd8u/sXNm7gZ79sPNj58oB+sORnAl/I/+as//NvH6bc8jeXHP357L1qAz/HbwrjI
f/vzR+vv//gNrWFns85//58/PHyj+HuH+P0b+xa2367+zse3uvnHb4Ih/Z3HnyoiUGjS8+zCb3/r
P378SP87F1iA/iuvh6lAov32t7xgTQSr6t+JhIoxNg2uX4jI4B6oi/b0I/J3nSBwNpGUVdDFrqi/
/XP0F+v0c93+lrf0iG6Ipv7HbycA+E9vD1ZWcIYAk4TeNHwAnp+zN5oOiKapZFXtkVLzFYAcOpO5
oGKHVA9wk/G4DehbGMZORE2rS6ujKA673oBgMjEMN4j6r7GerwHn2hSBtEUT8WGUwURKW/oUtEut
J/xMzr6VF9HRDclffCgNX27oQpNLNYlN5vV6sa5oc49nhC/nx0oJ7/pK9ZXp2OhLDmuWKuYzhLUD
qwogO4B3G5jvi2OUlsQY+1hlnmS2roCXZia0diHvwm60s1Tb1E3rSvXvjZgjOb6R2n2agXFprckI
C6fYbUCZaolavnS6Z2/DP78LG4ojTm+FCqxW2djiuzQx8EbcXzQUDnls9XUFqhm4tbhbC6piAXm4
P9vif26i801z2hSXC4G0FQpZqGQhPYIE3uWUqGXBEmj2Mq/OIqssmzUJEJ508V1rkMweg0ixgpa6
Yxm4WoGkRhU0lRMria8ONLLMPvowxkF1BQLwA6vvjbG6S/r+QRzGR5lMX4uPSW2fO63eJybEB8P4
SGuAGHVZepLRz8RGA9SlgZtrxDbRwIWiwVaTsIOTxCa0ddW4Rcj2HIvMSo3I1trADYAa6yb92RhV
v9F12+hEK9eqO0WZtmCE9+mo+aVQOXWhPuOvP5SGHUzVtmZtZKuF+l2tyzXkd8F1YvSraoiAFgF/
T0763aixOzFsH/BxL0rTrDUpWEPPa7IMbXwPawkUq2XlteYIIFRHIXcagbC2WehaFE/A2IsVAdYD
jIPoccMRxpaYXWeJBFhbZoaZ12kPY7rO0KQbPrBuq4aQsfYFtN8FTgqGHMnCDgGxSf0cRfb4oqVu
Ybpys1GIHTZWCmz/szg5U/oEptuitqRvzLTG19iwQE/dDjbIMpnohmjMDdyEs+M6pnJnblIoTtF7
OqzTyc8S2VaS2OqmGuLgFZgIM1cqvYF+CZRDHIcW6V1WgpDxTkQZUrOFGL3L8WMa7zMJIot3hL7X
rdN0dgMFJtTOeq+BypTkZUCKUytiXqWvFX0dmBuz8cZ8JyWg7/Ay6ouM6/XiLtVCN++dIVlFxbE1
1kOyVlJPIPcsRpFn3RZ3ee5MxDfRoMZcs/aCCo4PBIpeRSxNtyTjqYw3mexLbENKYtFxyzK3Mr2i
2pSdk4x2bcTwcK4erwaMpwxXo7JNelsIHkTdD+L7obel2iaVX8V32HQxCK0ydzAf2PSFDi9D9BjG
6wmz1IUgpk0RZwXOVO6GQrKFMrM6Qi093oj9PTG9tDuMbKtBcw8vy9Cuv0Mepl3CCsGbzT0r3z4m
BEiBgsIVRfjPz0KFIYyQXc2M1CPqNjVf9f7RrFAHm3LLyKxYFsA6hKyC0VnpuFdp5tSSZMfStFfD
+iEahbtJSv2uEhxthN9BXgXC3sjeP6MYbQnDYy5A0aOSPLFxQVrtNjXYy/pXvEHsTPuoOtWWZLIy
22NFkSaE3k1aEGes5VUxACkVKFY1gWoJ+3XIPkipWGOTuGb2oVdQfzUaa0pTJxAtM+r9UaysLstt
EAxmtQf8YSf5lD2pwTEbHaKsBJDo5uF90rxNhU/IQcrvBwil6Ucz8wZjJWX7NPVK6D4wuwL3+mA1
YYRY/S6ig6XjKQZMuoIH4KgCgip5vQxuHvMom+hBO0KTolBXNLufqmfSPCrjq5LesQCKhVJv6eqr
HL831WAPZuL0OuAu+bQptMpuiFvF6ioSal9lXwbaWqi4LsSB8mW6jV/xiLPR4o4HFo8H1dkdHxtR
Eqk6BXhDmL4NtGYuCgW6G+eyaAW5qm6Dsso2Sgym0pKSOwK35wwBNjFBc6U4jjspKu5JM+zN1nzT
g66yWNr/EahSu9LkdqPWwXvWBTtVKpgtM1rZmv7ex53hZsqU+E1UG8jWr5S+y+w8GUO/zcU3wQBn
Vi1ECzUsBEmXrz0ez8DXoqiC+Ijnh04Rz9leTuCalTg2AWBqsgoXBO2sVkAJC0SXkVMr4L4OWyio
AxIXd2TEuhZwVkHrDbqGhnKt3HRDgkbEAq6/VL8bTZraRaW8CZG4J3W/MwP9begzZut0GiwQy0HX
CIWqRkjXUagfBQVQPgRJVpYLazPRWsuUJ7+MC9ELAzS+pIY3Sl/zUNF9VSuQwsgPlZZTnCiB2lkC
lqeMrqoEDXNVvdMOWYZQK+8os7IQqDCzWBE9fJrqCCUdtXK7chLsQUYm31R25YATlTY1tIK7dLJJ
AZ9NArSLhpTuon7EelB2SNLWkvXuiVDoIUopMqOpEViRPHg5qOvcJpcTK6+CHEzgfbyuq+fYYFsg
pYSNrmFrCioLHFT0hANTVmkSlW+FhLZFoQZBKc1K0zLFNHokeX8vCUTaGCVVbGYK2bYp0MGKOqr6
NMYDvgl16a0uvVFtVI9ASicPaiI4xciiHZAIkL2KpWOQqdIRlcNnDXzFqwo6Orss7zpXpzn0kZUS
7MVJpkCbi+G6VozETgQV06r264YI2gZOyNMmxbhPBNoe+3Z8aUV5l089W48qk61MmxpwBoWmW8rk
LpSryKY4Hfc6q19lWifWILeHppdLr6wKkLJPVWNLUWP6VRX5eZqkd5FEnkM5E9+CsVZ3WCE81cN2
o6SrQpRBPFySzo6g5OKc/mloJcECP3C0E5IacUkTf+RD0npCEZC3Jk3GNfgoiMUmNfakVFR2icEq
7KPwAwwyUKIvY+ZFoUZtXeqrXRWILwYWw0vaGhdGEX0bjVHej1TLvayN0A6ragLENkE1apipTU36
zEzd2CisT2w5Z9TPmfk9qDp9bbKi8OD86zIxfZQcHrVU3Ci0qh0a1cFGrB8RxPkslRjOuCxZKiBm
UG+psVwZbl/1bcoUxZpospKb6FmBKgJIgRHo5WP+oHZp5+hFrFmpzkxf7mXZKtRwrebqYIMuo3Gp
WdxnZWBaTWYeZDV8A2S3ccNeQiK3R2Ma7kPTF+J88ngo2UW5E2cIPPJgKK0huFcGxRIl3AOx0r7W
gbnOiZo5pdm99KGBMqEg5zZTNcDRm21kiLseQvBWkAKLkwZg3xnBNRKod0KhI3kZ1iDNmkzTa4so
s4TkQzda8FUHSeXkvewl5UfV0spK5LywpJStYogdoRNZ/GMknegnXbtrKQ8rsgH924Usuhk22yYu
VLbJBukoZU2MO6qlW1GS6VatZZwNCPvh9k/DOyBpDSdCb6ITSCoieULfGNZpa0bTsAGLUG2lgUAf
i8IHTXFzMDu4n5RFOJIKVW0tHr8PSpKu6QCwANzCpujINi0m0U0bU7DJqN8HhfBCpR5S7UKXOmqr
2F2CyzMPusIPgu4BMELdFalT6Qh7tMIb5XgdsmnyA2qOXtjiyqB9tIpkKfGyoG68eEyAGa1ExOQs
HXw5VVzWpskK/bcgAQurV0MVgg0qtVv4a9FF+xwOVU2dPMxwbcpPCSiHy6B67VKCyPj/Efcly5Hr
2na/4qE94DPYk0OTyexTUqqXJgipJJEASbABie7rvXR8r98718/hoSOqMlRVKmVDENh77dXUFz58
R20TVwGlb3MvQTrQ0Snsy7WO+tJza10mc/hMBx2jmDbNDnep3cbtynd6uW9Zm+ycsCHurCEtkWBo
dikeMUptp6oz2CS1tLKIZ1SAHLwD34Nt9TIeJ6EE0khgAeMhl25cxrjsqFYbjSXQt92xgRfynPl8
a8bfDAj0FBs44nzUHUmKcbJdmQR4Fo31PIUQVUZyGIqGzDAJnBaCYnthRSxPjvZQrkwWOv/MqMLm
wYhqNsoKlsivjOOArZfHXIEd56cLvIQWVKM8mQ9DWu+j3Huzamk3RqBEn7VEldxgKxkPnP31Exz8
1mYMqXXOC5zjT6J5MiNhhacNpNapfsG23RQIU5w3DKY4G7R220Atdu9xYInLDK/cvjkw2zZAltcn
lCRLSUynSi+CWzpdRoyLQyfK2K1VPUxxqaLB7rVIT2EoijpIMfd3Mi5XG1zzjG88N0QFN9iS4Wh4
kDPDthak6QYxlw9m1a+dtTEyvLxq1BKMpLauCO4F7P7iIMMRMw0hZdkv/iNVwZZ4qsHa/AJpytvA
OfBKEkor9EJ9qSOApS4322WKblJz7zXNHwcfBRqjdGwSjY7CQwupuwgfe9/s5yVJS666termFJ0j
gwIWCS1q0w9BVsj+0vYBPXWot8lMalTaBP4WtYRiBodGrmFo0amoaOChUhpX9Ih8AZ3tzGZaV1M2
3cSQunoeg2su7tdy7Nu4WoOnXufLQf2O2sNs3Il6ERihLPTQKJVcGgbbdBJeopqGpeFwH0qNXAtd
h+suwfmLxjPidXL2+8Ft185PiwYGsrssou+zAsRAic73IfNRo30Tv/MeuIfmocPHCtGfd2zRL952
sUpvE0ggTrZjJ56FReZN5mC6zD/S2fnHnju/7MWgy075zWnJvnIbtee6dfS0fCWoQc5eOKznv75C
nc1d493JmGEIRJBHEQKw7XJyocnIj/FIj7kiY6VsYiuXe/eU0vkkBgjd2oAcumFOb/56aFGu3tST
mre+L73CdoMBxhL/LpWlvyy/D3999dfDxO0jwuRxz7vnKZKq24jB/iRW+bCOm0lSLXMXnGA2A8bp
lPXl1LbwoSZiLlAH7clIswO1nJ3F/KZzE91ASos8MGEzmMqntJRjQLZpkmM7s6I/NgbNb6scPTo6
uSqY+vaATN8qYe1wGec038YN9K+9SKkuOI7cS/P70BGJUN0aZABkVxVqqtUu0RNPi2Q8QauPjjQf
srKu+XyLN3pLea72ql6QxDLnrJRR7Pap9WAN1/NrF61zxYY0fxBL7V3SsTlxDy4WZGg/1jyh5Sib
tDAApvZc+2wz4/Zkme4eIUN3hc4n9ZbV49UPxyozIrgbapGdNAxwsrquo4JM+p3Uar7WTSwLf9T+
RbF2ucFuVBcQ4lStJfw6oOZ5HLF28Q6EPkIs8NnhM7iMU04r42GrzrU7MMrrYy+sASYWfxnZ6H0+
zO427desAFOiLgLJVAFZz3RqQwh6bN2iWupwfsddfpYUTSZcZ4fSpAKUaCf0jbMe3PC1O6djRGHW
KVApz+6mt9F8rJvAnMzS7tLZn69tnJ+zKUX5pb3PnvRuv9o6u/SjTC9tSqDo5eH7at9ily0MrSUW
yTie8CFF97PH43vhG7nhv0ekXNfbNo7mx3WxWOPUbVk8wU7ZjuphncJHKaIy6bqpShcgJiutkeqN
o4A1AkkLLL8R4XxvJ2gHBSAxlP00KTkM3IooYs9hqhHyxfN2kyugY5b1pVnR9RqCvYXW8KOf4EtE
wmQfNe9tO9UHN7O9Z2+9DDCj8f3dgvVeogbbxXI4B136VOc230yGfEiGupjYF4ckwWpdC4/ou3wJ
8z2h9kYPfl2F9KQjlm1cFm6brj/MARLRo9+kUgOKhw7rItNkLFB+Yv60JgVu9jKpm4usiQSO+Nsl
SeQDcJtu9WJ+WVf9d5uxoRJVPbmr9O+aHBDKzKMOlWiWFiiyzw2XW5sOZztNb0ETD8Wk480wOEh5
0vDFKTkCjprm0g0gotO3LFdXOpq+EJ2wKCZHAFDWvzGwlNcqRMRy542VVCP2y2j5MWobSz8rIpXt
5JJ9hrN9S4PX2sLSqs5WVNwBu+YEHadfp99KR1DKBTXcrvozTAsLDXvsjWjsXob4ltDXZ7LIvbON
QtqcOi6deh3BnZPoMMug1c8jGGL4/uWuxmc1j5Zhj1o/UaDOcJKJyfKGku+IhZIVjqijkShn+Esn
2iP2altgLPlHrMtzHdizEOOxEeEnGWEhaEDEjeq0sMl0xdUE5mXIOWaYEuIcQlOx7Yf5NwmCwTiy
Jg8r19dVQx/tDygbWvrN5NwWo8YRHEaYoil1/uupU1s3m7Tfpd4IEzYPFGpf/L4i3nHchOINlfLZ
VxErRDD+uO8m9LuS8BxN7BQfNap818dbcN78hQBYxgqWXndNkMVe9N1T7cwrt9FLUvO+yBDCPDbY
GzNo2WPUUxzGZaFBu9F/oP69Ab/uSYv+hvOgzCl9wuB7n422DLJ202oz7EPtHkOfvrKs+7O4FbWG
y6ow9r7pQkFgdDUICO4PIpygY4s/Zx09GLDdV3CMi36cn8O4vY7gpJR93DzobmBlr/RnRMR5HYU6
StofPBT+BWdfNGVX6od3Xcb24TgjeiJzCk3Dn8jvMFFvXbdPGvnCGMJ+dMDFJhXedxzAfCBMhnKq
4wpN996I+pO09F5DNQXW7icP8SwxmnCvR4bPhBfyYNr26uuhygKksCWeuA4568qULLYgHN04EIu9
m9xnZwdarv5Dng+XCJhwjpKl6xe9hRj1JBOcRFF/yDJ569x958VAuPB8o7W3WYZSLZj3BPo7dE8J
TOq8azw8Txpi+kWJW8/mKRYM36azPmcjvI+CJX+KE3YLn6W7uG4e4wVrxrloLlwaHMVqiqgOb7hs
S9FHT6vEbQjTtKaQpDl1nWEVGYIHgdO76ZsI3njqcW7Y1WfIKQuTpUCRcePPMLgZg+4ZDOJtkKBs
DvDjFXqKQvrJaVyiTegjJG/tUN40UfI8dcmfKFtMOQTLCouUW+bJbuM6hJHBF6voif4IlwS8QRDX
m2CjHXFFQWuhKmaBsbL+Fai6KLj89CVKSwirMbaWU2HJZLdtgkEBztMdatu1jGOL67gavI0oL9qh
ycox1Me8h/7fhvEub4eHrmOPONbgYU95MUTBvfYnQOUkPau+eamNekY5/7PANXBDlcb7X+pKa33Q
tH8yGPkUTPJti9/c082mg+1RCsvSMonEljTJTdIhC6CX7blfetjfzfwjJd63zwK5qT2AGCRfk7LG
WMJj7Y7yBYsQBldrg3KTN31fBE1/ZrG/lPmveY0b5uKXCGuWukTDXqZe12Gt1T1wlQDxbjO8BE0j
sHfZHbbEytgAOA3FbKZrQQIbml0rlxSEMOga6bzrBvf514dOw+nA5XiHeIuuwHz8Im3sY5hyQOfc
lXE61FsGuuqWT/KEHioqSW3aja3tDQkcKRMeXjPfTgVeD9+BBBCh68ewJCYGVgvxEQqkFrtshNnN
NN9aq4o+Fd9WRh89tiaReQXsobZJC7DDS18Tbd/TfP3yyLLDlPtdROw9VjdY9cfekYdoQACANu9M
kAcu1LUV7DZK7TlR2UcsPL/wW43qL935yu7qdkLe+JxhwScoucOuu2kjWWTh9GcNO+xbDdoPLo9t
Sl+E288yudQRFjSgWjSrYKW75msJ0FjHFtVaPj6vlH1zCZhsRc0oW3mW4wL4kDY/mRhecZsWYTJ9
KIf32GjxGjRzSRp+hOj4PZHeT7iMd7Fu1iJVrMGQwy3b1INNwzh99/6WB83Rc/m7zHD5t4LNAIpw
S4Qj6zZ1bj6VWW7iHhBFELZiY5TMSzNEYzHJ4BJOwMx+BzB1HwD+I03RNc12nvuXCVwplGJLU01r
AOoQWpN6lF887Z64Px1hFVZSxTYtq88Up01qoDSQNoEJvadePO2dR+8x7aTbRBE6YvRf+4SIrHIk
+UgUjrOWOfRNNCuntBpb8S4RHQ7v4QhbHgs/9dhM+NyBcua13Mbp9M7mfDObYLyNJnIyuq8YTMIK
ODUio1rRaqaYJEIJQKPnmeGNtwBgg2UCLINCWrcjMJkY2wLDpAaOcHdWk3uL1EkZscdF07MRDRys
xwRQYz6HaL16hBjwQy/lDn5Z5dTkGN9mqLzmCVFktvnF98xWxarABpDtafYZ2d4vm3CNKjm7Q7K6
H52J2y7Rb6M37kXCwDm0k4I6A3UNYEQUJlqVto7QaUv3ACXlZenAzcsmTBvAM7/jzH7mo9jPwXBo
ZGcLOHQCEfTirhyVvBAsh4YO98aarwSdLU6e+p4mmGb2ZtpM0XPXmuA2Qsuz8SPMM9L5BcQdC2Kg
fQpWjCjgtF1GlO4T1YGbFviPNY780uv0h1yDpMqXjpc2UBhpzifjpQ1gb7lXUQoDPma+BW/uIwJG
I/YTeDewYuETsBThBYUTYitXkcMr72aajjKwTbVG+Ul7C6QhA32mNaBNgtl4lurHlqLVjSWylnQa
vtdYAWXT/SYveVGOuUJ9HNmo7mIJburYHXETwEtYWQQFTfp5WOUL4hb5pqNILUE29s7T44Ct7deh
ExVINXjzvp31rYIdQLiQocj4DB7vyzgLDBVJ8zLE2SVD/40ZhXpI3fDye8GoAlgoBbRkzKtgvsmN
/ydNeTUDq+hrcc8oAhXQRQBKHNttZH5Hl3Ae8P2sjAX/yPX4Y1WmdpxgjkzVcuxDVPA5cskrrMY3
Wv+J2vkCPm68mbxo2QbLbjFyqKYaIjYMbDHy2ALD0puI1fcCQUnYIVN5VAOqtsgHN3dsvTJ13inV
tFhB+qrcAGxMmulg0vYHVjysmOaw38S9Wov+y6nopc13PRJmNykBcG2C+ui1zSMfhk8y7RnvHxKB
mUfSfqV0OsY1H0ssTJwjXQ7gqG9LhojhNpdDoTtMqKLo25O2KbN+At9K2qfQcHgDAVhPUQt4Scau
faK+2kUhym6EQSpFcZOP9qlBEHk7HDLUI7OeAP+nAcrNHMueYPqNGfJm1qgA2MnI+kdQXdlWfsRx
fea090ouvvrQ3gVpCwl6a4pxlQv65vV2ntO1bJPhHKXyce3WH5eITWT4IxyiP5HhoH4/TlgYQdWN
6vncrSGiEwUmbWmz09mMUs67S/vQP8Iq0vfkm5XpJgTTZdvEOLXAbkUFj3mwjoNDpxUgbS/89Prl
khtagCz24aEB2WjYfFOCmiRXR3g4/nA0Y4c+PCepLumKtsyIpKj5xi9b67pqdiCZp8EbZXN4WZzd
6o4dumhpC0HrK5mntIgHHAwaJhelSJb7LMvOrU9OMML6UlBfgPHyHkMxgVHV+Nggo3nT9Q1k+J6P
5tlEKL9J8lmb+aya+COeud4tFMA7fKVeUUw88RwWt2CqIGk8kDvVAEQfTFs4BTwSXpg1OBmZ20k7
37WrfejdCCwpYaZs2/5Pls27ZeE/K1xGMNyEJWnOkoNcyCXH8KSgsMyswhq3vgWS7wUsB7SIw88o
fBK1/PWwmfulWpOGY4+IvlRUXydZRfEsNtQTNSwKk7HIjcAtX49FaB3bhFFwtPBxd4I2VQRhPlNO
H3k7J4WTKcBlLOKCpX6hYiMKERKNEal60C19S1Aglrlv7q2cv1aDEziOlhfT7cDkeXesX7DwaQMX
z/oyZzQB3N9iMwWerEXWbcIZRqA+evQtkCkMRV0fVn1Ij+Bj+Tu82BVGnCTHUuqHSxbKqQx4fY0z
jWfp0bpoeHYz/FAi47t4WL2bOguektnHkaAwAwywX3YhKhXKH2ZOX4XXwWRq0NMWWxdO2K7ZInIY
MZsDPUuBl7427bhzKjyMNb24FqdKMiQUVojLuvdw11TYsL1hQjAwEPgtVLe4yLo5RrT7SObxrXZ6
wRajbpYJCZ5e9CRyfTUN0J0WPBnWPoVsvCMBTRDtytBUEJsVACjuGr9+mXVXrqJNKlu714kY3Eue
/7UuwHtshgtN/ZadNHLs4/GIMquaJp6fWjk+UDAEtxjjwKl2Wo+cjsdkBZ8xDRq5syR4GLsmL/tB
3DFvuqudHau0NVce9mfSjeXYrsiyaXAAJRIHej13tpIRJZibsi3RKbvwmM8F2tU/Ppm3QCuyC3Jj
MXPBaIsFZkMacpVTj8FOM+Aqi5IuNTzOc9T802KroO3EWaRvPWvYFvPwk21BpljyDwl3+Q1GmVuV
t5/CYtgFZdLWgFux5N0mxZhok3LUCaLBTYgYBeAQltelnuMMkvbPRbC4WGhINmif+gpjuB0y4I7T
iHpiMK8J0SGKjfQ13yHnFrFQ3KtWIn5iX/uHWfvoYQP21TL+lKy13VovTLFO6ytbB76RzgP2okCY
AFCLRZl46UnFgJByh3uMuLEaGW93wC2+ojj/ycJKxBiDWIeRxUC1Lmrr6irL9hBDXVBDwa1/IW1l
ZtjoZjOOW6gPiQdWBPXv+unWpj26nIbAD45FuyEKNyCA4LZR/r0OvNeRIodyDZprvuiNTYKjq/0Y
Wx04mYZcQBmQ27ZGgOo8zvPRDN790NgPHsynNu70yXfqt2Gpy7TB2h8J8POV19mZhYCM3LggwQla
PhCy5mmzMopsQmy24cweUn8B2GpCC1ccFaFZ7LVGeKAP7k/tffDZINzFyxPw/2ZU6/S3WJTvg6IQ
JITmMc4XhFbGQ3iBrd85VYbhfMj8ogfZF1sK6tDezzdDZD6IGm4ZX9StQv40WJj2aIfbziQMpSsK
Wj/6kBP/gV/op8c9nBRsDT4dN68YX7X9yO9WgwEgizogtTHjZTPyN18k6kBAgemX4ANaTAyoMNJs
Bw0PFwE4ks13EhfwHHXhlXCBRh01lSbqM0vZTZYnNTjw/YCKlH74NXFlYgyezMJKu55QrH6GdhB7
RpQrPZi0WwZgIp6CjY09uGp+59w8LZozGG6ll4GyR+lllR+CrSCijfTl6wCOOZ+/XJo+iqFPQEhc
nlpuHpBimGD9tGjSkvTBs9lnxoPXMJz2aQMiBygTrgClLS19noIZ7dmjn4LrF4DHhxnQo0uA/FJj
tpnnnuD8zUd7nxNAkC5jlRHy4JzaBR57bAj3ML/8SaPlfqmZ3EUex+TS0nsMfVVjobMkdh/BRnM/
9emVmKSKFEFmrydVkdXLbQpAPfTtoe1isWXCg+w05mPhshltuN8uR9+BdAjfwuMSk+gEWp6psCWN
hQoWdRrHAKvlry/ZvDrcRsPtyJMOBV0LeEu2y9tILqqnX7Vq2O2YKbkTfP4ZkVGFywwJe12DxWlB
QEsXXeR4p64ZzkjZfedulgctR//OShTN4AACOx7YXQCyRD6F5iZ3S3Kga613NFuCapn6H3S15maF
f8LQjmoPvgrMPAXAApoZebY4Q7O58R4XHHJopOtTJuiz6gJ/o9e6LcOMwWm9x0w/ar3bHA77Z57n
H1mtxb5uwFbI4eCoZ8wlVQwtcMiD+yfWu/6Us1xU6dBNO74s31JP/Z/V754cNN+ndWxHsDPq6Ejr
BhPgZOJvie5tkTvDtszLMvDg2vxRgrJihZhfGWCIzgmyibu4v4cQrnQB8paTNXbVrzMl3Cj2ijTH
BeKPKhom+C/7sTj0ivP9FB0wckbBoWPseeyHJ6D7Zd19jtyD2B7rnpyobeCckZK9H3YHvyFFuIBV
oRcbbUeWsAq5x0EJja6/X/v4ZeGB2Q85dgX4fmgACZN/5w3oSOppO/Vj9OTkwva5edRmgn8TjuUD
HLlGTH3mOwsP9sLo8CvuUSUEPfQWGEqQKuQkK0NSj3s1ZQ5lfdc9Ix8NJJN+eRz4GEPj7KWPIIQ+
DLOcdmIKs6NFkSDAaHvCSBCV9RC8ZjEnN9igL5njbZnFJ+D5oNPRAZ28mD5FZ1GAYehTxRF8dJp5
eseg9d46XA7hJLaW9GVYk+gEw6R4I8WITy1xNyPt4D7HAGZFkMz/gv1n7lokxUf6hMUFrBfDxZK0
pwBJHUWiFwXmqnrOWB8c2jnG2C9xawmmj1F72CqKRwBnHPxpkeJ4zCveE8gmydzs0qwNzn0db1rQ
Iq2vvPdoBGqd8YzfemDZxT6qmN/Jtu/y8RMEOozlzfMs24tyoa5q2JDtajeql8XLUeLLNdvAhbnd
OBkicd1Dwnnvqbd1qsPK9/J6B68mxJWQ4AlpdPdDhi5cTQ2op7Bod4O24IcYfTN5K6paRIAEjdft
G5xgj5zSGFS7+L4bM1FNqT89iXWd9w2mCbC+AFUowlU/ZWy6ytCKLYVnGXpJRs4dBy005FMZhma+
jTRc/q0Of9JERc+wOZpbXu/SKQTK1SSiSDXuRe6JcojX9T1FjQoYNXmcUFc+ISxnLPpk8m+9ibWl
560PBPnKtxPgRg/l9u2gItRbQ38D9sdvu2eHrUliXkyRCCqZjcPepdghAHawPRrhBAt8qc+GPzcI
v/zTrskW0SRfFq6174y5W2mx1p3p3JUJ0EiNJ9l9iDUsY9AfHE6T+9SsP9RL2FHV43npWHxww4BQ
dL+b96tysD2A3pcw+Zo05lVPa4jcCGxIDe2Ahs0GK1gIcvL6v+i0cdXHSm58ifdmB9yrCkdXUZsm
PDtw1TSQjXKaBXzfzbpRXhjfJlPXbRFzDxrFYLGxwAddowYuWDz+Gf2ZHn/0klWWLW7f93hgNbii
JvvjRWAdkRXlpUpBoMvW+baFkOcEQzZEfi6OVjrCidGDineDFQU+GN5UrkJ1txJuCnLK3ODdgDog
S9B/6s28kPRG1AfGKKjqcUZ3AgbxuFHBnhKYFm69yCOgAIkvmBJ+Lr1Sj2OimwPm40WrE78givjb
rvEhBgQhDnIizP6DlT+ReBSV1wOF8JfeFd040wc76P7k1rcZ48Oc6A3M+btDPhhVBqMU524JSzKj
MvR+RetBTLeLXFZwAAFYiob5b5qCPwCm1g6XKy+tb99khsxL9G9fIVmvGK/dernrL6ClLxh15i9B
B+OvwZ0Ros5LIGHjDSCzfcAW+EQCqUMXGgJm7BwajXCjNOP3Ub/ye0sHEGJ9dFt//V3fCboXtPv2
xmQ4Rjkbj+A7vPjpsOySbHo0be49OT9tb/TcfmX3jjrxqNJaPqBfyqBNK9s1k4cJIniLERUUJBuq
oxsvgSAisvU5TqjaqcB+C8niHXgaY+mlIr9O2uVXlyA4CIZi0Le3wu4yR2UZt15+zXqQZ3JB1+MU
T/Ta5eBdpJG5QUInNsNFAdQAIaxMQF6hYbulpA3A+fXpyyJpCDCNQtP1+8f6xu+Sl3pOljvL8vEC
K64XOfg76PDC14R7iNpcdALNRhi95t1QmFpcJK/VNY56kN74OpTKiCocwv0MP9ANxoZ1lfdz9iIV
5tYzpeGJzFmyGXoBLxgRdNcuOOcrKEaNnbvSTe0FqndXdp4XwDmpmXeBNe6OZI8DIKLCTF16QEP0
J4RB10H7Y3QmsG7Y2lMj8Bf9NBcCmxXQm/HDEwq8k2NtGVoM0p9X30Rl54ufvAafxufRUSRAPaEi
RcUe9SiZx/UofXeMfu+9cY63aw7mVo6LFYZXPel7EWOBIelsKvqmfx7k79CNk2vUpt7OQQYC2HYB
b+UXaQGcPa0I1yAe0LuAu33DAlTYiNAAfc/6SILLdyuZngfE6FB+9TleiZMwHFvHF20AtGSmBSLa
omola72P2alxcHbkNUeCmwahJpKI/Gijy5hSMLtAHdK3tHe3EII8Nl3YFZTUfyb61PUStYR5YEn6
MRF0cqM/iCK5J7b+gGU1RrAQC0x2egFld6+9+NoR/tJGtAfUNjzrZa4WTJfLsM1e0yx/9Dpw8XXC
/ywxQG/PM9vI6gzNYLvvwuE8pemT6jGg6T197cJvy28tXsso3wFc+ScaLGPpxws4LAP90F57sbwd
QBMMRJkr+YUD7YtGAjw2kx9qzEE6cBKFAX4F/CEoTNY+eDK/d1625xBAQfnZ9cVc48AkGUziJgaq
JkTuejZFCIQcfcR+MtijgElsxkb98MF7jKMOVLGUFmE7QaYyhT+rIp/TZKaCYDUt/nyDaBRw71Mg
6iiVOY8wDkexWk4BQllasQBt5w/A9woZdc/xElwcapcyIWAis384/P1Dr/c3Hdr/FgH+q17wcejx
618lgH+TDf5fhYJ/+67d9/ArxpP/+qN+X81/fPZ/vLr/r2rCX4nzf/+nXu//UBNePv58DP/lv97/
j+q//U1P+Pu//pee0PfDf0vIb6JLAp5eBJ7eP+WEv/8Sh79q1pRAaxj/qpz/oSYMgn9D1BjBQkbW
DIQAEeQd/1AT4p+gIYT3vA+7RSALsCf656v721X8z9WE/+Jg6uFZ0igL8SR/14/UrckwO8UgJVVR
RfObdgifTHjRNVsKfUfB6MRZsqqtPi3i3Ob/L+eJ8O/6lX9/3n+RuJImkksgB3VSduvWY+c/ED3g
qH/ym2xPpqC8jZf5g3aw0KoTcAcNmq2jRzC8uJ+WfYdvIF1WJu6bQIq2dqJCGkA5JLcajaOOMlAU
Mblp35Df0SJsao1cYc3nf7jC/4mYLsj+7pn27y/+X2QZqNPB86obdWrZwZBvHn927N0P0dtgQxRv
sdlO4x/h/6TmRv3xk31Tb5y+IxxNGbpKe6dziBC6G++NfeJPPWbhg9u74OwH58viHaf+IW2f2lwV
c78NwqOiYBWWAoCiOQ7v00+LGRLGhM1h2Mu9uGBeBzMB+OmSzbSdd3ZPq3jzq9JekQLuNl4Rn12B
eg9C6d/cAmD3EE2Da1B8pkVfoDJqi+bMz4EtF4QN0pc4j0BU3wbdY6BvTLPn04H6b8kIScOTAFmG
VGn41KIv1KTS3UuOCUcLZkCGqQX0Nf+TuvPKjhs74/yGBj7I4bVyYhFVpBj0gkMqIOeMbc0SZmPz
Q9tji6iaqmm/zTmy3JbcvMDFDV/4h6iel82jmOF2tWqURR/tvpcUKnZhPtPIz71ZfhYUGhUbvZ+B
QalSGk4i9dxjBSiKRgKmJ7lyCvvHPFoAszD0TVQ8M2CTgHalf0ZwnQGdL3Zqfmjjo1q95Mku7DeK
tqGQq2MDqW66xqYTYbo7KV+LiOg3PyEzLmh01c0mTlchv/pspvVnj6aNFcyRco83orrMPkErfSuV
tRaePThSD5G2UqlCLSNroZ2BAVBKQOMsm1cvgvqgU+CoetKTR4it/JJ2KeQ9oAfj0e2/tzqJHlny
h/pDpFVNU26eGNx0kJNKSipYBfLTWDDSuTO4TqivQ7/BffGR/qUXvSfrkokt9a3Qbdon/62Tq1Vu
Sa8t97LoHktn3ZfPJZWeQaLJ3eYLhzLEqI4mPPj1Qkr3cUgb1v/QCRBGgZMIGBR0v2UHwISKEqGB
ATpvoxh7SHXKy8Bv1hJ4OEmUBp74pQYqpYRHXacQ8FI2q3wlr5plucU+ZBd9szbyTlsBplyJS2sB
plFU1xRm/TukIOkrE/4/O2z88z+oQJ0OCwHdvHovPEW2s8t30sZ7VI7ag7JLjt0x2SUPVEP3tzf0
hDD8n9EmROGgKxRVDBkN9NFLfixsymvfIfuttWVwLI7xe/+ULIsH85j+tyNOpKjknrC+9cx6Lz2K
O2envwzbfO09hg/6wXwkzDiKB30jv5pH5fnOO6JKwdz9h3H6n7eccH+bqCXglLR6rzwCqSA8RxEG
iJj0ah39XbfVd9EziaMHtOOFYuE23+gILIQbtsCuWNU7/mxVLJRtucPN9oeyag6FXT1mK8StbFof
WrSKShLQh8qadSMYhrRg5i5yaaa2kGLobC0pgZF/EwyHPckgRL0l6CAPuDNwiAcL0uinlMzbE5g5
2K5QXfN+AXsmWEpLGkvGvBHnh2O6OhnlugtXdb8F6q69ZQd57YrsuUPV0KqDvLnK0PbXN1K5c49W
u3fKA7VsA9YQCKPffbKgLly+hECOfnfxfKhnAV3q3yDFRjWidXwSH0QKSfAnP/JzfrT2zyVshRlG
5bTnZCiOD9WG3msDyuaNbnBPGWrmrGLQAIDoGXLLAI8DeeWMagwMnkUGvR1cvQQDERTewiD3c1em
vM7jXZ3/sjh90+y39RaWP6LsvVJe5OS3K24LY2MGm+6H/NDuhXd6zCi4SipmBbG+g7c6so1+iZ/B
g7L1f5caykKL4of7ObzDYWuCRSfM4s/OFk8vfs6hte/C7009d+NFocwFfcM/1LSYEaqLNlAh+Ies
WrIgyt8G9Zkf/rFf+ht3k78o+clSx3tEmfORrE257/dhMmtfidfP4inaes/KW70MER332JIR6lT1
vGATVYufxRzF7lHj/dECUDWTWo7HlVXNqYo3rBXslzl7wSpslUW0CtfJRkOykmLjaJpwovOM2eZS
meXL8JjmeKFkh2bVraxH8bdn790FrVYURvhQs5bhKS5so7d8aT3WLzqQZH8mLQJSkmX7wKW3NZbO
yp+ZO14R5ZIZ/GnsQv0FNzck+Ff4zEf3exmuK+vkKpzJLyX7wH0GhsLShImnz/vkU/xl7fNz9l68
swhyfoVLaPHFsCjKjQl6Y8ny1JZQObS5+xtvIKDF36K9LggrWs9msq6eNeAO3qOU97P0m0YDCThO
sNaTOdBdifTnyYxWdBhss+UqPWvmSjmLW+FUfCA2c8rfpBP4wYOw5ITGrUXGc5ZizgKA5GKYPQNA
26Rn4c1YgaZmMgXk7Zzd92pr8f8OVvk8WSQrbxU+GPNs9i7N9VX9rCOY4i37Tb567+Y/RuHO/hD+
DCBXvlcfvh0dnaf6rSnmoAio5+h2uMvpw/DTgFrshh13FmpzLVi9j1BZV/hoJHMPTlU3h4olfZJW
JgsRi9aZqu9p2s2yXl1y8Yv5HBtZQ4ZGfmbdddzBsDmAo7G8ZhbmSg09pZn6ky5i+jb2cpO9CaOd
SHEuJcMclrW+Kp+yB/qsgMPISPGfxWeTnYgp2iH2llgjzcIDEgVH+nPCS/rdWFUH2khdDbR10f5u
83lmbXsWvvwgNOtSWQFx85VVZ61kc6mV8/C7uoS4s4M1RrSkb6VX6RUO7LLaqpRP11G5RXL8OGwp
/RzR5X0R9oPdnpofsjbrig30QHpj7MgSnBYrmU5MMwt+IMMcn2QwB7ROUspF69xcuNHWh59Uw2Zd
+EDhw32dz1rKI91Jo1oB8aiyZQVcMokeLhCjkcJCHmyg4R30jHVHTa7bZa/JU7h399WhDHdp9iJL
75nxaYXfdeHVeHOH8B1I8wbCteOLHszSWfns9r8FMHvBMvhGsaOrgMdHn0aSLoEkAk+WxfGkRIn3
gT4WASo1Dp1aXz+LGhAnM++n8NY8N7b12kRZDME2/56ilAexQgcJIIRyzMvw4TEH+BX/Mt+Ns2yL
dv84cm5r4j0KAT+qD/e9Ojcn9y1v7ait1qLe0D3Eox2rQomYUF7Web6Jqrnjf3ejtZZIs5YwP5tV
3jz1v6nFFugy9WGfEKo4J7RbqifzV/VT1WdEzcDhQsTZj9Wj+q4/EeTU/Zsq6FsDbCbKOlsJeTvI
GnQpZv2H7z82zdptUDTaRO5KPac/KTc3yUYPZtmT+UKjLyx/9tJWeItfqjf1JLLiGlJ9eCYEt7o5
tz4hNdIRTpkftngaI1YALOxlqFcOHa9sJuXMIdFnhnVU0x0yQmFXdx+s8qdiUS1bAMDP2mWMcqOy
xZE+apbQlmfVq7owHrR2MeAfy7HNIavNqSjo1hmgYeLslcrOpVWmPNbCmsyIFi6RZTjTD9B7H/Mn
Z+UAGnjREIMpFvCp43qe9POsX9DirTJCvWXfzgD/dQSiLj27vRiu6I23Khok34aYFYbH2Tu3G6/m
HNSFdXJ+uD9pFWoFPzZL7D5+10WMWetV1NPb3DbqSuuJccH7YWi4FtFJkGYKBwTd4F8xSQZMeelM
0VCr9gYFXrxTglnwu+lnoS0fqhPwBjnbeMWHouwj5xCrnxaNQRJAbVuacO4fpYLuTAI7C45Guwmr
OTaENDCCbo5WlybtlWDfRZ8SXThd5nrWYSTolOxeYlBhevfTd565Ng0CmGolPPYvnI0nA+89dr2w
hzCs1cfwpC79c/iBG+ibkn6P3hp8M1/9p/RR+eYMYE+qF6At6bZcdGfpu82ZtKzm2TcfFOEyy8m0
vGjudWyzTRKCpOTgBIYHtnmhWhsTtAe2qg4l+V56rYNk70oSBWq6PdueW289oIqHrUzUb/pPNz3J
T5qF2n8490hP2uS5fqIvD2TbfIXO/pzbMpfZAI5xSdaBrgnJZXdqf9CBh9LHosv9ZRNtB39ezOsV
CzL8kS61Q1DP1Vfj2VyVdoSd/Dp1Fg5pAgIiT9V32OS+uBLktZXtDfW5yPY+9PRiZsTLehGWm2BD
f/FTRSv4Gzgqc18/JSfKzrB/HljhLvBk4jBvln7SGDx07/TjUFXUv3mH8NU5UuQTaNdp0Do2cB2H
n/mrRUzmztG/J7ABWg/KKlLm1MAEb1asxDOf2QQWIM7/h9+beUCvu9lDWGppPgPIr5WNbgYn4U2f
q988DHncWfhLDxZWPZdEAPEPAkB8ZwdMgyD3BejJKCW6agV43Q2l/3whAkvKCmGmCu9S/lFH0bKt
44dIBdHiwYV/awvklNLff4Xff6t89v9WGzt+NH7yO/3/oTQ2CjX830tju4/sf/3Pr8pc47/wr6qY
pvwDZSYoIP+uhlHYQh6UYphuKApy2KRG/6qGqdo/NBmLBiqpMhD8v/6l/1MNU/+BYDGa1gpaTxL/
9t+qhsmjHtV/UiTD4KcguIFAK/rYUCCmelVA7VPT6zJgEqAPIS1sFExvYk55zd/oPmhA7aDl+0x9
53c/eK6qb/xDU31P4z0IhFnnvcjjCUcXElmSPybvStXpa0b816MpOkogJi4LkmwYk9pTKMolptgW
Pd3qexD3iHcmK5U2XMW9dHukMeudTAIjWRBh8RWX8HXg7//IwbG7cyXXZSSPr0JD3diEZrUBPKPd
084cn3kyEkJ3+KiLJiwMBHG/jlT0NEDKrFeeh0qui1khwusVJFPYYJSMwHCFYjlqPVaLZpDnFQ9W
qCq2C1ttrfStvAT9hstaHVbciLB/YnegHUJf8HcCLlBfuS0BZw7YYt1ZA1a7ISKJNDsx+6iBKHm5
jHyjmxI8uRGwsRYAlby5PZFfdU3GT6aZOPCg/KbrdO31cbX9MZG8Ug44VBaeO1mh7JTvAYpsIJ2W
5QF9vwq9nNvjTZYIZVysFagZIyk/agNNVWNQqREMWWylU9OpEHGRokh019Yrcyamyen2WFc+HQZD
bEqV74cs+WQ5ukVeRJ4rKtwW8cbszH3SROcskXi/mQ6x4fZok3LxX6tfswya7+NEyiAAv05lrojQ
C71CebZUYEIZghvwk12w2FFj7bQqDx6yugy2JjoGxUyRXdrpelM8hFVINaKhMXfo20TcpXkjvJqN
ITy6OGB+ssuAElh1v5Kx3cBB0qTbXFjVPpVadS3nydhv1+EnR1IH+q8VKFR2kFH8TGvPeRJZz2Hn
ALqNUmcvS7Vyx8ZpshHH7wnJgMMNwwwT8+DJ9siMMMNdjNC/EKMnVRe2klx8N7x7xaix5vTHLvxr
GBM1Q1kT0SH7Z93oj2XatjlsRqlwTyMKEMknYkr0adrl7U84VWH/a5ixnSGqWDYY/OfrJ+y6Ns8d
AL4nUfWkdZpXP0sz7pexl1p2Uibc/DRriZ8dcBNivRl8CPmmoBFN3XmQr9V7458PglIvjrb4gkBo
/Pog1iA5vtcBlQy0zgXB7sAOmqUEH4lF4AVeCMPdjGDWyI40skHkAUC7o287ke+6fIbJZLiW5iA/
qDp2l0bUCxox3+uR/lNqHFgXMZ1KwQuiQ1p1FM5qsFC2MrjxoQ2idlf0nXlnSq4cHFwq/56Rv67F
P1aAixhMlRd+dmrU7IE7TvQ+I0FeRk53Z6Dr742nooUpGWrv0yUtGVpXwy0KzoaFpFxVSg96svOs
OFqzM4WZnRhwMIxRYUQPQC25BiS2LENl+PYa+FoK/df0U9tlW1kqklOTk7l3+k4K4sBCptBb63Au
FYQxcqGTQOBlgHdUlOkq52i595zmru01tjN+ekQaHNSTY9PXg9qRu8a0C0QHQLinDw0l+9svN7l2
/rm+Vaw+0HlEUWt67YD2QrEo78UT8KhZDJ/IRIJNI352HfJTIxwjh9sjXn+r/4wof91RAxbnRWu5
ll1kJX2h+NxgfH7nk107DBFs+PdbTW4AueF7Ga2f2GUfz5v+sQseIqO4M8jVjYDFhohvlqKJ5uTE
NRHGEspSFE+O4e5qzdh5YtSSXIufPrDa25N25YXGI1ca5WINjsXJGqywpcjbqhSB/sdzWReW+pC8
ON1wzznrYq2rmLRaqMghKceyMyfj+Dkos8rva7tQWxH+Vq/voyQH8RvC9FZr2JuNfGK5uBQI8vBO
LHl56jO6JjKTsoFkLQ/ydWm0iiBFhuBZdgTSdVaBtDIDjaKGRGG72g4ghiQr+7BSoEm9dVJi2mi3
p/liN2gkDAYIL0JnYpWL1/fiplKzPDkhS2/n/vCegBf0I8rv4DrEZSD2z0NNtH971MuDjmG5XnQE
gfEtY9l+fe+I8CjQ1IJhyW1B3hcztyrtsKU8TMtBdmqK8dpR0v0HSw+g86YfUeTceYiLFTY+A7EZ
7f1xjU11cPsirSM/yNNTnWQDWfhQQXYKNy4R1O23vTKQKqmEELjascZG7eM/A90M7fnWhFhzMsEP
zklTHIQKmniuFsK9q+rKUKwixiLXGx25J0O1JAqVUmSOPegqTs76PomcU2no95SLr4/DtBFxijL5
5ddXSjPMwBOlck8pln3zVvTlDYBBqutEa8vbs3dxemrwXEZNZ/4bnIg4GSoqgZOnlhXbiYXtqJQf
Za26E0lOonW8DQl0yLQwC9N1k/jl69vosNLg+2aybbXFJtejreijqNKK2zB2H7y0X99+I+kixBrH
w/XdQiKbG0iffCXdVGIjFJrYhmzxIJXGqqAgVaJ4bBbSY1YDoaol/aTk1kJuzTvTefnlvo49nvF/
BDN5hQ11b2qijX6gt1BqL1/p5GELV2n1O0P95T32JXTWNJm8jlPFUlHCmp7hzQBuXdAS0a4Cp9zn
itytSle1fjgSUmptFtEWqhRPW7TVIKwNpTVg+wXuUSAZXXbyoO8C0QhgJ4ric+1W6vPtz3BlJrBX
UrAh0TmLdHH8+z9nApBPULUNghukuOgfUicm0TZXrRTnd46aKwuM8gwwJl2RASZNI0gLv1mtd13H
RjgsP8DvCTfQTtDRVvSi2g9BXlLJ70r18/YbXm4d9oxqcMgZoHT06e0SG07cVsZQ2B7iKnvd02HJ
ipX2enuUi6gAZVKRPB51KxPrSWt8+T/nMUyMtpZE0c6NHsKRVm7cBMEXp98WGhDM24NdmUmIA9Rf
wHaZCLxPLkyh1cTeSw3FLrXkh5qoPyFwZnt9gA7otTmSfElW3wnfLiIE3u+PIZVxN//xflZoGL2a
+OlJQCYAoeXuQQryX6UcrdPWfy2qhpY05nuGd0eV/Nq4bCDNRC4fnO500egWygcsSkhpeg7cF2kP
L+qQFKRV549c6KQR3vMQ0QTTGO6s16tD66CD2bMmBrKTWc6HsjQ9QQxPcZb+tETzjUh6OZjeOlW6
RVqYb0qTvWsuBefbX/fKljR1fO40zkT846TJUkra2DE9X01Pelsd0jZamL52SILu5fYwV8KPMZ8H
cMjBpGmYGXz9pE4Rq6lppaI9NPne7RVoUz8oD807p3rMy6e+RjuqO1eJsNbdjFJ4c+c9r2wZjn4D
wCOPIUvTo0cUCxfaXRaeohQUcozKRSkGZzetVmX8t8skGsg0QkyDfF5EQ3gS4GptGXhmG8inkDMa
3kZ3yHNTQNkw+3l7Vi9DSQYCMclZT3bAqfN1UqnAFCrkEvnkifCfVXq6cVt8V3pwI2JU4zVUiN+1
eni7Pap8bS5V3DZBe0rSOJtfh9XD3Ew0vStP4i5o4hfHk+iB+w28U697z3L/PW7RRarRt5mbFeaY
nvEZDxZJkuPYhkUPP/CM72k4/FZHO1TUotwFpUs6tSIAF+gwdZCu0qg557l29PzuaPT0S2+/w9VX
YEVS/2EtmspkObbsc9Gk2HryJPMQIQiY0MJrPXShROHz9lCXO3uMuRXAtiKq0uZfgNc/DjNXMxJk
YjvvDFi/c0K8Bd4TwA7ea209lumDi8jc7QEvD2wdQC6Wr1iFG2hZT44SQuKm9hJZOaVhv8dwA907
BcG40ipVlLbKftkk93xfL08RVgLFXqrmRB6GOZlOKQ2MJqgF3Xbj9EeHhEpWDu3Mc63t7VebwPD4
UFTlVRXBZoXDBF/byUCmCeduaOXyJPSKcBbKYle3+ksHT0wURrcIEdFcr3hC1QO4Q3jIh0Gh9yku
TT1aGg5qP3JBQ94K7pTPrnxjjjYWEjxyCTeqSThbeFHZmEIs2CE0nW6WwnRZIpWSzqs0TrehGjWr
Io60V3bTAKcRj4M783IZ33J1UCDg5qBXhJHl1y0ZwdjHrJMspEb3Gx4Dl1b0I9F7dBcoGY0sy2Vc
GetQMdak+XfqO5dBD2MSZKEPj9+pMQ3mtTitfaW0TBvR7241iIDsSqsoVrff8XLLfh1lfIo/9lGH
jlRUR0p7QnHk0QO43IVImTf6Su+sO5fxtaFwRVGJpMHBW9MtW8BATCoJiTBF9M9x5rwH3nB0df2g
B/daMlcuRsoQhjia+NC3EKcXcGSEbtlIdXgq6S0jX6D+FsWekpjg7noAhkKWbSWVXrSP+wGco43b
+d8C1H3/9uSqSGUjhW9RZbq4HhsVHGiHHuWpCwAvKs1RibWfo2jIyBS5PZR0ZbkQ3I2VM6rupjgN
KCU9Nc2cXMTujWSjBiA93GxumM+x91aAZowEumbNMao/hnzlAeTwR2wHuJTbj3Fly1Jvx01ZIUyn
/jk5JRE1DSG/dL1dFaX84ZAgPKhDy3ns+54NsUtfQHqpdq0jmPPew43l9vCXV7euokLPvUCFYiwI
fV3N1EFkdwikwR5UhPgDr9oMUNNhOv+yGnlXFs0PASWovz+mhYcUxyc+kNr0YsiC1jDozta2VyHs
bIrSOUVfxwB/navqo5FHUPKCe5Xtay9KX26srtOY43W/vmhSizSxuTpslJXcpYwu5FwerAFACEoK
OuTBtVwqFmmZ6935wlcuJfIIWtMQVnDFnmZJMvIoVmEW0clHxXQRSo6zqBUB5iY6GneGunJgjEEt
1prmOLvTLgK8xajOSGXtTPM+ai0HLOeVr6WKUQ3aKvc8D6+8GL5dmFSMv43p7dcpVdAAxOazsmyx
HvS1iYw/gq0Jsrxpnm5vL5lrxxPlGXUM3Om/Uw76Oha+C6WXJIpid5JazmUNVaAINKef7oZBe25z
94c4lJ9F3gHj4Qnk9qkMknveguNm+FrV0E2qBVi8G7KlqNOsmmsnRDRfG2wrMisTdLNoro2+8Q4J
bktHhRIclPDAuLNdLkvFo8EgqAtSI4WccJqzYFgj1h1K62yTuHwS9NI55PLQbuvQUB5LK1eXA8jD
5zpGWD8L6GU0YYq6S498w52vcHUCuOBVVhf1OGuyieJQrUvX82tba/ojeosrKxIAtaXL2nXhRnvR
QhdQBwLYXaf+wXCDA8qKi7wt1lozyh2i/Odb9SJwgtfbT3blLAeTMT4V8aYsT+OOAcZiCDdSsnMl
6ze1j8lspgG1uz3KlS/BAqBebMijv5A5PaxVyQ/joKsGW3Xyfl2GtQff3DMfhEEAd5K7JaqUKtr3
ogsNxmyypYi1GcxO5FBuP8mV04wk0qLhz2uPfndft4Nv9KZoiH19gqq+raP8t2Tl6AkmJnyc0j/A
s1670HluD3plkhkK17oxeb4s3QeOL5li6Cq2IkfK3tM85UEqTPlO2nBtkrmQuRFpzHC4TK+k3CRD
EA2hskOkcVOv3Ar6t4LaS1B/oOJbwAfLRAQQFbT9TPHOF75ygBIK0JcxCEEo0Y5H3h/BnSTmiIoM
kYjBRf2p+QX2acGng9d2U1e/bs/m1aFIX6FAEudcnGiGlaUJioGqHQ/aoxKUmzioUm7AFJnv9L9Y
L9bY8VC5/8aiwGS9DA01e1cogjPvV9k1GkboU6Ti26CVHGF6azwpwJvWkUrP986UXouzWKUKbV0Q
P6RNkzRd4DvXndCodo8+5TGHR/Upp8BoTeJ19GUKvDvcxH8YkAWxS1lqRycT1G5jP1oKPrFX1+vd
I6oYxZ3o+sphBpjLNDhamRlpGv8lvWA4atkqtmrhZVsoHaRwpN1k1fjwW7IneXDvJChXR9QJ9Ni3
BH3TC9NABb4yh36wdV9GmRtqeIEebyq9Fugwez36GX9/ieGBxlVFEZHbc7KaW1rtAzpEsu23NXJP
7jYbwk+xydZe53y7PdTVV7PG44jgXaVs+XXjjP3csO3z2rb8Hi8av4ZP41uQPTHOWilx9SIqoWLf
HnN8/K/XMfV/kFZUn1VeTpncRoLjW2aqt8Gpdrpvllg8mgLQ+tha3R5m/DGTYQiRiVRNBALor42v
/seZgOuJUSd6WZz6yJv76CCaPrjcfoECQ+c8BclLI91ZJ5enO9zjP0Yc//6PEYOgbr1YZkSUv2dx
McyqsIVLgSHmYJcKiOr8zsl+ZSa/DDiZyTYrxaSLIv2s5Ljg1Zb6JLkFZDPsUu682uUdYhALU+4C
SkDeMW2AgahKK0EKs5NaaFjsGI2wbDVPvLO19cvlSMWJHuVYn8G3ZHrmJJkW+q3p5qdaDUMEO/V3
rxvihdfX1b5AKhJqLLjJHkVDXBB1OE04TvabqJX7b63vUZAFKbcSyjbcV1JXbBs9Qq0sAVVeEl6i
DVan55YN/qGnbf2WS2LwgCVDAw+htXByQZUMOzGgdmaFyrWLr4cTCKD6K7HkrIuUVe4H/CZk7jxK
fG/T9mmzHWrFXOlJas2qGpO0qs1/KmVWoyZWhS9W5Ce/PA8kXZOLziMgeX8d6iKOjEIIvF6MzSW6
aMYSGw80Y/suXSGphOm0LHGgJbl6dLVC26aehIxTG2IdrgjIKZtRlZ1w0quwuUQvy0OgbR+LCuTO
OlPmkaglsN0hzw61ca+1cnn7Ue+kikDFmGRFnV7yQ4xVQoT+4slvSMcQMnNnuRLAfck+Iojrt3fw
FCVJuQ64IC1/MNTUwcVpuJQ3bYbDT5iekGerlrqMEmbVOz7uTeYvK6qxo28wNg9j+ErIVkhrbXDE
RxSaq7XpoVill1q2rFPKiEOdh7beuwZitqjj5Q5uAHxCeV5mvvGY+Ia5jXpV3Xdm6R1R80eZSkEf
BgEn+G1uVa/6QgifPdUcYIohKGW2CTYYbWzc4QlfTi8pA4bKusyxRVVhcmbFtZuHFurUTC/a4IFy
LpKVgLmUZvU/bs/t5YbmDgUqNqZlRIbTIjxwPRx3oOic9SB31tJgtFiONeWdM1i5HIaIjKhw7Iop
iBVPggjNaNBBVZXkBPRB1uZp7+pzNj50v4AqlYWTyJyrzlw5mRMvQqLitefANaNb1q2dwWofutCo
jqTGCXrAWO3iF1K031KU1pEYKWv/IJuyYOdp+NqKmHI6cZrxox3tudaT8DMGl7i0QindtLmPbkyZ
9r96RILnEopPcFPg5VFbyzaKKaSvqFRjTPa3Z1mjOjQWihRRlqeqFL6GY0Osd8OpksR3l4zDNas7
Z+blDI+n5RgNAfXXL1rGUljKsdlLIPAgAgCKCVeu0d9z9x3DgK93KYMof5VgiAYvqox14Yd9HxvB
2ev2IRQorZKgUvabVIwezOIciS9GFMJ2zgAnBxvOVFyL7lWCLveGwbYA1CmPoRG8iq+3K6ofUYsF
iHZGy++VduPGG75nXrviRn69/dUuIwdiPJM8kRYBe3E6km+luMaEhXgSCqiimlAtMYj44BR+Sa16
rbrFoQ/MbRzDILo98MW3pEoB4Ai5dkk0dX0Kv4jQig9yb8hOUV5r5E9Dci60YljeHuUiamAU7hiT
hq1BCDYNLzWsyFR8XmMCe2fpyuKy8oJHs87uJITXXkaXx5rwCAe0ppXpvhuzcWwNTk6Qiiu/yAO7
CUPrXjApT5fm+Da0ZukaYVV/0T1wA0/3TKVJbBnKcyUj9zaqiLQWinirpvKgk+LIK20roXpQjBet
RwkVmCWWItQMkUl3X2qppLvyKrnpYrSM5MQVaeSBGoaWZcvDa15v+LNotExZjbgBHAVnDXYnGo5k
jzRuZqGM6lmXrWon/lCNl1T/Jrrp0kLVr6aPNJafEy/Z8JNCeaOHyq6IzvyPuN8Y0Z1D/dqXNSTu
SZI2pMSnpy2yycROjWjZTY8Dgt9hDWAaobP28jq7s4iufV0qKtTTrLG4NwXlNk6FmxgeW7Zchu5W
rHMMuOXwXg1NvmhM8XWBG/5F/xgboOPB9EdInZfc4U6IrCDWGMQbQycs5AA1OUHGqbmrXxxJXVVF
uB5jQQ8voK3SdbCQXZysE5BjOLp07lvZCf5B0OHpYyWp7gdXhDBbSegEuUiG395cF6fU+MA0Tcco
GXjvtNQUJEIlK75p2B5ar7MqEc/OgHBODmRZKLi/bo922dAchyN5o3HHsDQ1v86PZmFVxe2HvXQy
9u9TqRaQ1PPMc9N6v9UKI4g0tbqHQi+inQYL5FHBCOEJaIq6wLcPmhA38E5XqrhFec139mkZxm+3
n/HaSmE26IdxT6mwor4+YqA7WTiUHSoLXnLULem5NKTt7SGuTTrTPcZMtBvIH74OYZWulSCTadq0
Lte+la9NJbUjn7A9YB/cHuvK6+gj2h0MJU2Bi/KD0w9qFKWKaqdx0W5UuawQ1EQb4PYoV3ayLoLl
MQDbjlC3SdyEYj6Samli2kaoIbObwwxrXMydDGno7gx19YUUQyHhEscG7GQoHNAsBPAYSsqFbQGw
oCmUv38u8fm5ckjER3DhZJWmWJ34sdqptlEC2S5E7ZczxJvE7+6sg2uzNqJKQOmgPwZz7Os6AKuH
X1cESLnEW3Ev9H6zj2qrRro9bRZ/+wMZlINYA2DpLhkXakunPpAEhf5f98stUrQX4Byb8j2MzvjI
XyIvbmq2NfVrLmodANLXV6oMPUPRp1DtOoPm67hIxYx0P9RKVz2hMPK8uIb5wjaUjf9iMg2JO3XE
13LOT/atmxhVEuWpY/emHi/NJn+rchOytGEWd0a6hNfC0zJkGshjCZfy8WSoQFRTv6cDY7tGAcZV
6CIP7ZNSPpVqwF09mO73LsXutFDQE8v4200lZPcay+Mgk5mGqTvyp0hFyGwnD9FEST04SaDbZtMe
wqSkCWd5DwUNbKFo9moTn/72CtJBfOClJgKSvugv1lWG4DmGULaK3x55Tf7iSdJjnZo/b49z7b1A
KI1cZBJ3aVobzwerE9I0y060+0A/hqb2w3VKmPiIvLI/NPUeJ+jKaUyUDnmZVyPvm95JvSbHgulY
lm0V1BQT0fcXWREYr4kwdMsm1+6FgBdlN1aPSTDJGxLRwoD6ukUkD4s71wiSkyy/y3X2yE7Ik+qx
SwvcHWr0yDDBvT2lV9+QliJ3japx2kyOzFgYCMtjRwemm+bnLk6B1Xd+cepKimNa3N1rb1w717hB
SUckjreLiL0R0IIepDA+KYQ5kpSPlirB1lOKp9vvdXWpwOIChKRyXU+DF0/x0OEP5fakStXZChqc
D3Rl1/bNQcQbe9CQs/r7A47UOQImqgOUlr5+OnrhWYkHqmXXanbwa+dYm9aAZJaazFUP87PSqO5A
ra59OnpMODgBZEDBdpzqPwJKrzYBrFueaTtqT0NKei2jupxZArbAeDLffrur5xoHpzbWn3nHaZAs
UDO1BF817Tq1iTX3jf6ZYRQY1btYeonb56oXyTn6x9vDXn1FQORjeY5EYFqrNVIhgjYsNTYOTlvK
J+sEXYqis9Yleh63h7qyMKkGcqNLGoEK8efX2XRFR3CglFZ2VGJCkQz+LNZqG1uR6M51e+Wd6JvS
wB/r3VQfpzsugFoZoRdt11GDGEmBBzDdnjzZdg46JTCf0nvf7sqpQtMNdCwYCd5vCv+IjCptHbPF
rVKE1JQbrnaygipeZTLG4K1ouAd1EH1IdZl7yIY+mcNtRS2pLUaVsmxVhMl8wEBiHjth9L9JO68d
yZFkTb/QEiCd+pahU0ZkZWWJG6IktdZ8+v1YBzhbwSSCqF5gZmpmutEeTnc3Nzf7xWHkbv8qq7G3
TaBMrbH8Fo4tuQh9dMjkwILm8BFlxOvbBxZ1biy0DH1xyOP8hN1N7/i9ehBhqa0c26WNDZSC+qzG
lU0CNFsOs+97TZvqQZXd5x+9tlYlFFPU4oU47KK0U+bQ1OUqrQ51ObnRCZqBb3lZuiu569L+g31L
WUgmR3mHH0jioNIrjyxMscxveqR8y6LgGyaFv25v86XdRwqESgVtR/BtsyQs0rsuUqoquyR1vY3M
4iAlCJkroeqYCsyJ/zDYlClPuSVNx9mZKli3rgkNcU6aAk3BpukOVY5VoI8JutPH1DFvj7eQ/5to
jYCno7lDnX0Wg3sjSyytNNRzU6WU1rGUPBhy3fx7NehqlOm4/RV3o46KQVNJ2rlEAS0vXxL97fY0
lhLlv6cxywLM1gXiaEYNFK3q2TSRZCooCAtVbJQcZFyOPwn2JBQaVpZr6QlO5Ql8GoxzypLzclqg
Iw7PmRzPDcYq+Oc0crKLMEmnONqVPww0Mg6p79qnKkIlsFDbYRdlNqJgEHAct7UG/PuMHin3tDyV
Nu9yfMPKf7/0+F3ABQkOf8Rlrj8+Mupe6YVpeVZz70OVT46D/TOg8g8mjgX/vgyIrNAb4rk/4b6u
h+q9gQstlZNzZeEOLbBh1BrKEpiu1qiZNc3vvlZCZyjESol6KQbqlDVpK7OT5Xm4HppSatvYkM99
2e/dogdhU2mYeKN9OI72Sxt12cq5WRyRbJMGBy9b8t3rmbqeOkS9MoIq860EEVLRZ/g+x/hYyaa7
jayq3OEbF65c7kvbHOKzOSFCmOkcy5aZADHywkbgK6hgcmtIK5iglkqakGM2fBlM/eRq1kNfJCsD
L4XaqW9PI4MiwbswkUcVYiQDodZy1fyrUvfhJyQKaZZKVrFypJbCLRc9PUYeSFQlZhEwyeO+95QG
NE9o/u6oHT0U4YgP5KgoRwxolJWZLQVAKu407o0JHjd/+PGS10RtdeLsZpP2JbC9U5d43UqqtDgp
ECtwpVA+ofZ+vV06FzsaavvKeQBib2XexzCBqRRB5d5EtRKsfMLFOVEQnCArE0dltjk7HFnH0RqS
s9a53+pA/xAV3bfbJx0hKX7y7MXMhTgRRuHXCAh+11OKCiwjY8uPzzleWvie57ajFx6GpWojH6Re
+2omFga7Of3oBBuLDQUvd5uMA0bQBlp3GOLei1Y5hxlavRBcsZki59rkWWhvijDFbUvi9Ya35xcq
AM1WblSBpiQSkoNJi7DVJv+nQfoIBfyH1wv4uBHOqbDzcyfwUB3Qigy77RaLYUL0vs8bVD41vIMD
y47v8KBMHHiJrECdfAwlarVmaOU7LSm8BxGiSGL7KfrYBjpwUW4gLchEN7kuISneucNGL9VyB1YB
W8jERw4T0z5MOiU08qRYxyoTw+Y4VotNFXifO6PDhcFvf9YSOtAd+m1+XqFoLufYrTPypjWSb1ZM
ZQw8IqK0Lf/NN6y7MA5Q2ywkedOPEUK4qf0SGt056FOccsKXPKiNyf3N3GjtiHVk+2sg1TyZuSnR
Bhx+Gi3CfwM3EhDin3GqfPEzBaInCkF9i01voJWfrQbweKbjsarXOhaasfxp8EFD0jt6pOaMYimy
AnnV0VMdhNiEWfFs5Xhk92OPB6fV4bxqlMWh1eUPObJTeAG6GD3zisQUCBK2ZCNXF7meRMkvfU2q
0XCCzsw2oaK1O9tNxR3gFURRFJQZc4MlYF884bv6Lex8wEHhxyS2UcqGQOoMoY56rRu+QiP5mKW2
vIk7yshBWj4KOF/7CEruSS37dFs27ki1qsdcpE9xKZI/eo0xvo5yAcRjCD5o+vAgVfVT2I/Biz7U
8snrB1SbpVdJiPsuSx5pKU2ObGq2UTGf/pgnwRclSaqL23vJQZGjZJeUXvyi+HZ0TDrrjKFYuOux
J0fYMriL/eRHX5l3biddpqbXLugGn3kzCZNG2Mn11XRr23ifd1mpHG6fyYUTSQkceAbeyrAH57eg
n+BlCMxBO3s9jX/HzDHGdXNEkf0wo3hcltW21ZW1tuXC1TCx+cCP2RRiaPZfxwFX9z0ls8PyrFst
MJvCUxJEDENTP+ghdj23p/gH3zeLOjRW4LsQkGzEs2aBVLFqOEkj9Wq1iMonPyzy8+iL+i3KKv/H
UGvKk5E1/SkzQn03kX5Kp8K4+CHFvvaxMft6K9emf1e4aDVhgw0PSJp8y2pLuuuMPD/GWQl4qy59
nIr08DGA2rGVUpEcxhI/vcyo3Q23hfGQ50O7rZIAPdlUV/a3J7kUvv+OrLNsOQlh4fmNaC91a22o
nH/3gnINZfge4ElpeVKgmZoMFCfm3UJBN902c08/T4yo2jPv1N58wSnnZGTBJxrj0EFza9uZ8o6m
R7hNI/FcE4NwKt9JoKRX0qmlTUQZlO4N2fSkMnK9iSq9jamjJfo5MGqiexQh36kj96pEsfvvlyMM
FqqFkFgmQcD5flV5jRRhEV/CmjZwFam4GaXRyiCL85kqrlNpd6JlX8+HZKPP29RWz6Oo9kh8cOXY
r2MqXm/vlPew6wnQ/tc401b662FlYoMdNRL281aUfDWQ94qk8RK54W8kf36pSBlHBUJbjUVT3Iz2
kmL++1aFfyMDyZhkC1BQvB4fCzlK85KILq3q//Yq9kUw/IfjgBO1zbaATUdrdfYttU7X/VbyUspM
w4ZmfNVI2//wGRkB7BUFMwxqZlHFaJRBGkpPwd4MobAwvABbH7ky6PsjlitX2Knib49OE1iqlZ2y
UGn60x+F+oqoEZCJ6y/Y0rIWriVJZ8VPL1QXkPfvAMaq9TErk19C7d4q2JErx20hwkxQVVx6JniG
Ok8QpQiznCjyxgswdpT7beWngkfW7Y+6OAadRVoBiDfCh7yemGLIxYgInn8p/TbA8b7XEGTz+tf/
v1HE9SiF3HcxmUF6VtFYBqMxkP/cHmHhKE9iNpMcKz2U96k7hXLRmZ53IeNCeD6Iux0FeQAH0qiv
nKbFoSZN1KnpRnl69smMQDWpGkTS2QjT4ELh1bozof6eulSTV4ZaWB2OLXtOTE91Xs7X321IAQ/b
fZWe+7YGtzrypFT7lXxkYWtfjWFcj9EVeRSOduCeEap9q5r0g+CuxUXzUyH0dpNK/QbP1H+vNNlU
JSGhUH8w39fPZGuU0TUwzkVeiq2dj+ZWMUtp5estlUBRH8IACxCTblPxuJ4acNMyLxoWKbeiB7f3
D6GGY2mJd5xknlzLeypK6dkCXO/AEPh9e0PSleSfPk+CaFSavO3IulDEuh7dK0Rh2AAqzpki149G
7alvYZqLDclZuEUM7BEj6tJ6iOriCcmiBs9pBR63NX5GRfaXgNZ+NsnP9qnOc82o24bIplvOKMaH
NPsNNEmzv4x5i4OD95x1byOyJo6Rpve4HjuVF+NibxyjRrnvfezhBg1kTYwIzxZoJep8QbXNA69E
Lz1X90aXY2+AUbQjtUOwTRARQe1O8je6eBqUJvkoGgBWvR99E0H35A2GfQ+yKm/DcmMI/IkVJUfV
yUy8A5zq6rFpBXrgvA3rTBavrtLJD3Uixwf7qMtOhv53rMmHorV/iudk2GZ5AtRKHnmhfE5dtXD8
Gq4bSGncEQTY6BwCq1MUW1zNLcccL+bGG6UNTxI93bYV3ItoT32l3FsDbuxuJBc7K2+MXWjj5GAB
9iaaOcPkT5+4WyoWFV/x0UcVSu4nf9lvmvQYTgqgthJvkSyT6KY1xiepRz+8MFQUdIGH3gV232/z
xNQ3w1hh88wEDwLBnF2eCtcBi4Fuu+jsnRwUeIChnLoZhD04uow+Pz3xcJsNlb+XcMi892o735Sh
7OJOUGJNI/SvAzX4B4wsk53MCwgrG1egvykHrxDslTtJ1dpDMbj9JsGS6amQh+6UWXK7FXU67JAZ
hj1dhsaOGSSvgNXrbSGnxqMch3B94ZHtkPaJ92iau1vd7MY9NZtuCwDLphmAt4MUZHzorK6flcaL
9x3ZAf6RTfUwik7eV12KgRevqw/1QPXK1DzFseoYewEVrWSPVxmbKtI36ugHd10SamerCvU9CCKx
NyzMjVM02p5iwxPIqprF1qsKsDgZ3oFbOAPut0mkeNuHOGXX1lDe+ZGKWcDQexulSEDO++DJirTE
EFqyYBj4trvNM/B6dW6Ge6Kmf/KaxNq0CYYFMu8EHEGw5EG0sUA2G9ewT0XdDdtek/CCxZXyC/Ix
ycamH7YVqVUiNw8AX4eDAgkEyw6cGPEt66P0mBUWNV4V3zMh4cTqR1wkCZnHBjPwAHIKtqVyhoti
2Mv1ttETf48OVXFqaH0j6qo+WDl4VLnM/A8QhXtE/4S2CWLJO3SujstmoHx37UT7iNW18WBSKnTg
YkFfCFKOpzL5+Zgq8vhNixMDhZlDAC1ma0Ry9RJ0QbHNRNptUmD5J2sI803MC9jJBc51FjyWTdP2
AwY6Ur8TvZb+bChhb5PUx9lICrAmyur44GGftkG/r93l6kjxx8ryj3KGPGIId3unNHXvaNijH8bc
glTdYNPcAETDybr3n0LCrDNKBcpFAZuh9TSsARAtRsAIs1Mf3YEtrpO43HYAyLvB9DFpqOtjbco4
bTZdtkNUuz8kga8dPQUpCauwooOF+hG27G61DUOhnXgQei/GqGE4lwa//Ao1ZGOYBPzLICbTYzGy
EvEmG2NXeawbnPmiYjfKg7nTahVOLLjLHfIE9a4oWjaGGoudamXyLstkzOwiG/+i1DKPao01hWyV
SCMmcA30CrchP/LV5/9DeQJR3EjFbMp0jPp3Kq/kQ0t3LncSkFvdYlPMXzd6FSZjgHL2uc7iE/0F
R3YfBvkX6NStjVeFFEYrad571TgUav4ecXbLZ0mtKl00DpdSrfERpdDhlmc3sc665m4ia3j1PP9e
t7tDEYdnE+MuXed9PgnMuVgjEcJu345/kqT55SjA8IDOImuDPXJ9OaL/F+RaoJvnoACZ52gydStB
+fWsjVZPM9LWpB2FH4QiMln2780e2/YybfBD15Px5MllszdidJPtqkA+jHv5Q5D1JuoKI3Z3Q51s
TCD9JzWWhogyh1dfbv/+hRK//QedMKWcME1nidmkqWvkUkrSVBt48VjDqQ48FL2xVhHeDy+Wfhee
eyj7cGXcpdyTNjLcf9oKnMHZE0jgytrYdquf6zH55Us4K0rZkx5bK/tz6cU6oZMnwTCZUvgcZSKM
GqZcWiY8C5Rxj2BYYztjngBfVe2uoFbYZpvGTFyn6dp+14NaeFT7rt77pTuuiWcvzhnqMJJo0/N1
3jqX6sxK5dx3z35lS07dlOrRzS0aR3JqrWSMxvQQmW9LxAshW1ooCzLc9bYcJLfLBK/YCwapiuzY
Mqhd1JKfMo3C4LaP60J/FEEk/SwDvf5sZ1LxdfTb+nWUjLB2gmDACbQL0ZmKMVQ0caZ/tvux28Zp
ne40ZBScPLFaJO5QRk7DZgSbTnHAsQtk7Z2xEOQrwiiOEhIWvWJFYAiLOt0PQxAFjpwpUHwreSz3
ftBKrlO5rrbNW086hUn+OUbcmbalr1HkjgvlKBVZ6jl9CD5w2+lJjoUmHRvMy+TE5yrVgn1FdfvS
+qF6cfPeRAJl9LttojT6sWhwRkpTT7o3tC5/UdHoOwcUhp6DxIe7B9hiH+JgvlXdwYYpPhgXSfHa
31zGjDV40srje4pN80WZeoZAeSkngrm9XhSvC5J2iIGm6q2tnfxBro+GF7RfciSI7owiUFdasQsV
WmAs/2+8KbH/q1zT1aVWhYOsnwmYP4Cl3tdaatIQUNTN0Fe/yq5ceQ4t7XCQatQ2wGnIQAquBzSk
pg+9xFTPGSwe9DK1NxQXcmeATnw7bC0PNGmUUQRii88G8o2WDnQlWedoGL/noffc9fJbpGBDfXuc
P4Dx+ZJRuvzfgWbXTZfoIrPj2DqHvojjgzIUxcWOcDSxCqF8j6EEfs8lu/uVq3J1j1xydR/4wnxE
PE124NfEuOW44xNnrN/2LcAVLYm1O5RFh5VK9bSU898JdWFSLFQEPLTZB6l9ydVElktnwErkt5KQ
jmO6GlaWNpT6R5gWgDVduNllJyUZtmed2V1QR7xH77sg4cTSQcI5XddqtJDGYKXFvzgv1ldnM/G8
nsdvPUmSkayG+K14PwtkECcyze01XroCVSIlFaqpOjG/waVEiWW7F8aZXlvkQDP5KZfyQxLUGvEs
3bm6dexNw99o0hrua/FzwosC1EmlEcTl9XGpG1L/3tKzSzoWXygVxs5ohU8WqbIjNOnHaPTH21Nd
GhCw5eRUAe8LcNH1gBEQRQUrl+EyxtVrpxnbXODSaddoWuJIJUtipdu99GlZuImMSJXkHVciMbsO
T6CG9okc/3TL5MXwxrsQNlgyyIUDXvZxgjOSNAUrgWhxoshnTgwNE8LWrGSRaZ0SgSywz6L1XMim
SfikZC6KoU0ZP0QqJtkd75nbH3cpJvGP/N8xZ9F2MtxpBsgcZyPP3qB2n4JMfpVGd0WOejGlmSie
MDAFg813DbDrtgWc4l30qPPuXZKZk9RZVCLywn30Rd7siobH78Bfdey6Tw9Cauv72JLXJrxYlvr7
l8yCYw/vOTBksIBiyENHz6rfoTI8lIX8SenFS2LnP0p3OEyqfqnLxX/7cy9dpsCGAUtOBIz/AQz8
fbl1BoJP3oD/yTDaQMsN9UHpDPtXbun+12ao7JXLdGl5EccGjCKg177D18oybSJV5qnTBnRc2yT4
3Hr2uCN65PvbM1t6VNEXmLpkFONomc1OaRM3oprIjGjtPQxW9okS0Pcir7/m0DPL0ngr63IF0bQU
ZuF7TKZiIGzfNZAKvXQzXqzBBfT3M+CH+4JQ/h8WjNMIJowukvIu/e2hPJd5pgaXovE+lkZ9B5Tp
5Mf2J88yPt/+gkt7g1YAfbdJFutdM6Aoyk7ClCq8aJ1kP7tGFG2SlE5fPgh3F+uuu/KaWQo3hBoE
CSEpTjii6xVLEtAZaIVT3va+9fieg893fPmbq447b40MuTg3HmuqAhdo2pDXY1m4rgyxneLAU9Mx
hh/K66p0+sG6S8z40+3vuLQT0eJA6Wh6SLzrFkUtqj91PHgXVwbA4Vujo7fVXWSOr8x2M6bD3mjM
lTtqaSuy9aFhomRGdWP2MmxI7PKho1WQadWd5punbuIg3J7XyhjmxAT9O3YUdtYZPeIpYz75nMVc
fq68Ei+W1okNweNWFYCW5ilqXjeN7CLKeWndBtNo1U7ve4Q7ElFXpyhEd/T2lJbCE2xupA/gE02R
43pKeM4NFYHQu8jUzfZlHgwT2EA/GizdytdbHAqKARhb0IjcQ9dD1WOFBUdvRhchxZ5jVZMudf7V
jsK321NaOlV0evHfoDkl3vWnOhcwFICr6CWrs12vmxfFpbIlq+G+LAWAgWJcSTaXtjvrxeuFedFo
mU1MGmogCmHvX+K0/ChGCBNem37q5PLFxX1dBNadnzRr9myLswSph2I9LVJ5vt8zJKXHid55NjPU
/wM9R1/FrMQTepD1oUvk8VKKYE0rcWlz2kQrG5Fic0HSsxBpTaFNPyNG8ein2puvyafCTHdKq3y8
vYrvh6Iyqxh/YBbYTc4/qoVOaujrJSVIz78zZekcxsOHNlFo0rjmSm70fmdejzUt8F/nuu/ANCea
710SNUQUFQWZF2EYuJfG+hqD70+cvX5xMRYoTmrYlD/pBFyPlSqdR01BpxVs1kDvPrV+Aysconjk
bbmgnSG39knenWHg55QezLdKKC9VYyEDMFWQj5OrR4mmqaY/jH1Ea6fZxJ6gT/NA45/WMmAApGWV
6heRCQizIwdf4uBO0S8iteEq5VBgTMfD4U3KnwzMqugf8U81rNc4/Fgq6i6j8H17Jd9HTWaskSaQ
klDvnKNMhKSHqV5h8GTE2oHc9GRLypfbQyyklIxhoxFI7UrjGphW+K8VzMVQDwFR+WzFBWcc3Jml
botQzXbhkKpvDdLtZ6kdm2+ZHfXfIXCWx6Yoi0+3f8b7M4mYMqxMNi4Qt3cSf9xBcZowy7OC8ABy
SigpKVLj70a39rZWN9LckulT3B506aCQyPIs4W2NQvcsgvdFhapRIbdnmoxfZGs4tK17UUrtAJbh
n32tjCk5QqeROSL6N7+cskQDo6dDvgPgktg/W3mfpM3OrPcjPbEm/TxJTdyenTbdqfPzQr7OI57q
J7oqs5XV20nfj2bImRqs8RRINKXiSpFpTw7KAOA2UCIM10rk/qR8cLJCHjc2PTFDfcb0jm5Mb7dN
4xgY/G2y3MOJHM69vhN6lD6padfjLSvTRLXQjO8qs9tFyDP9qhpUvSo3q75OflUPkqWIHoqv3X2w
ZCk45CICp6vDbA68Wry1HSDLUOXWccrhA8jG4LccBu0FmlnytZBKmQZl651dJdO+3f44S3HLpERN
JJ7E4+bLofWxsMEDtRewMXdwBk+ln/2MyuT3fxjGQBhJJ2aBrJ+FrGjQIr5XBNa9z3/1efg9kNtd
mQ4rG3lhNvi9wCGFQDq5Z82GGWI1UnwPGnkUhXfumO1z1z8ijLaSKC4MQ8ELTgSE44lxPEsUpYh+
mlta43kqh0GNL/DK6fFbKfEWXZnRwtGc3n2ICuPACax+NiOQzU0Q6FShOqyVXyyRBXsbS6RPHDJp
6/epv3JYFqfG3KjUsCPeZT5oQsCD9Zrgkvl0Iapes5188F8MM1nhtC3FW1IPSkHkWIw3VzGIhadw
7afRJc0GWsWluG8rmtDGqMM2NDYVnvRCjX/QzMUGUcn2/7whQR5NOhrgQpHMnYU8rslQKUZTx32k
/yjl/lHkyo8C1MPtYf64ks5iD+OgWcV7mhfaXF4AZqLtAQNIL12MNoroCkp7vZU+6nDVN1Klek99
EKDrZgBfjCpZ7Ed62/tGqiFRJX2HxssQbttYFhvJ44423CA66ZqPJ3JUjis5zMIty2/ljUwDGjn/
ecWzDCW9broxvRCeI8eK8ufAClae+wv3Gz3baS+T7L7XQEgtuxklyTQvfi47WlfuVTs7wWoDm2fS
cFyzZVqc0gQUx+vDsGRttsxjJNdx1ib1RcXEfkp/rGIlNVnaxwhXUP2Gsg62cQ7U1uAbVHrv0u+y
25coag4BMTu1lYNqfxmoZ/C1wSXhGaYmK3v4fY0TlN4EIyBTgBo6r7y3rhq1BIPoEiCq3QI4cIAj
haYTVg5bBa/Ilb08xZr5XuZxTOkP3DKUmNnH9NssHewgFpc8aZRjL0DLhKL0AVy1YMFac6AMb0n2
drDa8RDLWvggezE3YxCIlai4+NF1jDFREKPG+84YwNMawysDkVPOPbadt+EPr3iygjNiV5H9MgIk
ra21jvtCbORyERTqyb4RkZmF/QDjXz8O6OgGsTxurVgDgeNPIplrMqTvB6I7jdgdBXMysncHMYiH
LlaGJLkYgfzUICfdD89m462kmu+vFpoOPEJARbJv35naSqqUuNpkaptCEH8gN86hz6sRTUwJpkjd
RyvbdYFCKtivExoXkYf3UrVG0Na5EBXcME2WLhqwzH1ArvgEgynZ66GIX6zQQiogNtJXGTnMRNbT
+1IJvnua0R0rvx52wegnb8mYiQfbEGu598IHwThnQqTSYOI/Z+sbgn8RaRo359IIvxqFjd5X+bNM
8r1tVy8rZ2lhiTFWmuolE9kfmaXr10aXYfAqCks+N133lKjVi151vzJr2IcVhmqVIb53Xb2Lq/hs
y9IXHASeK1M52vnwzHP3e5eByln5ReLd6ab4MFVgIZ0gIz9XIVUKZGSLrk/OIO2Pphd/sfPgrXfH
B8PuXtSeS3iiuPIwaICzpFV/ikZvpXD156FxHWH4DcissUnQyVTmmXrfhBQgYlkBEzK4F09Lq9+B
AjJPK6pmj9rRuGuLod2lfhm9NvgxbGzcuPeFN1hPnW4HW/zgkUkQufTZhKL7kWl2d4EZ1ZvE743Q
ieJa3A+pLX0azb7diy5Rn8tMT++GTPSbulWMHmOCof8kB6m+d6lXn0AEJOdwyGu8u9zic6TVqH13
HgC6XikuuakYe3OIh0PeV9HWjzN7nzdj1TltJjUXq1NQ3WhHoHbVqASHshuiQ6C36TPydcOpw2D3
Ph/V7GMfq8FWEuHbMEb2w+BjJ66E0pp+2PwypEUEktagwkTrAgjMLJesUQLtjaTuH7Xmu5u8jMFa
8rgwAOU/ktTJov09rLsVvpolIA0ex6Atd16hmrui1dbKtItHB0FtyMiTs+McFBwE7ljynMvOvmvc
w01GDELpMmB/UbK5fSaWR5r86bikJ1bw9SGl3IGuideqZ1vqvo1h+7Np3IMerTEjFm4z7hPybXuC
5lDZnC2MmpuWh+pvDJQkferpKWV6dkdwSJ1KVr5Livum2PEpsYOHcFyzHX+HsZ4y/cnzD48fwJs8
aq4nmY6Z3XqW74IdU0+ABOCoSs6AL14NNDUbowPlHdLTrWF9m+zflOQY1s8RKuO3v7WYl0Cn38GF
ByhL0GJ8J2Te1rxugcnYz7FqgEJ+ipqLiUpOGmrTmGUOu3Y4isjamX330FT+sUQOn2oV8pToWvJ3
8zsb9wdlhXQ4BtHe/vP/j236kb+QZ80xUFaC+DvZxj8/GWGYqUJMCjZPiAIIuF4jyfbzkP0gIPIz
h3bcaKBoGbIKuycrMTdxrGz4mU1Z7Pmji63D9EeDlOyPtkBcW9qo2gokQ51nan9+GIvKXoI+z++7
XtO2t3DfyEr3uQrxdJ4cA0Nv0vpkwJCV6y2bj6RshgyXiloGp2R/xQrXUb23kY7BZNUel5QC0n3Y
ufugeKUQmNrVxgdB74Hn5H9G7AE0eMsUruDPXJJ2beatJHnTxvv7Mvgzicm4kbCFwNb8QtLyvq7r
VHGfFcO7D0Zb2ZQ8708wsbytlASqo7gr9888oZ6POMW3v0qApPlqURid+2y4Jtghb9wLv8R1XHLc
tHqOY6zhxv5b5KWn23t/cVwDq3W6k+QD8yMYe7QM/ap1n/vavzek8SEq9M5pasiZafGqt8MRuOlz
aoRrxbh5xjNNmD4++R3KABz+2dlX2tj3sjyFwaE3BZSGBjqCZ5AH5lZ80HR/2N2e6OKJwdWdU07B
CdDnbGPGg2WC8Ouk54SOCvqVVICY+S9Xz99yzQbnHY/1D1OR3bvaTZsj/MtsY5D55nVqUBrw1H2l
ZcYHrY6775XZUEPymnYf+IrxFCfAZnRA6SvFnoXFIQk3qR9SGeUVOV0Sf22KXs0UP5Mb6Zk79ZK6
0mOhWE6AvguiNdlXpTE+gg3chsaalMzSuH+gKyZdoelRfj1uXuhenqB5+ByUpn3WrETf6a4WHoRZ
qQ85V9a2gB9MgyHoYjjtMHlvr9XSxUAehrgCTyy2x7zdm2qxQs3bl56xE/oqmvF72xcP/eCepsPQ
EsfoWP2MM7FtCW3+aO4alGiSqsWnzV8JaO8Si0lXk3LB5OrOKsz7fr1hVZXcYS2gdeEX3pgPkq+u
vE6WtibOM7D4yMqR+ZrX/0Nc7jqqIu5z5BvdLguEsq0Hq9viqlQcKqohWyQhqSh2CltSipQ9KooB
tguK/cNCf+XY2J7u5PRlncCkql2KNt50jQiPondJnOHH7DCzW3OhXzjBfy5NfjqkSgrq17ukqrEp
HVXL5QRLTlcqDl7QCNBcfC1eqQ4thGOMtWQczv4c3jkDtgkyIC/VyBro6gGS+B5c+G/cpo+2JaHe
v6oqt3CHMR5RAkV9MrB5fbCPSzfpB9ZDzsttn5hbw3O/8Sj/lNbZfnRR/LLD3Zi2H/TMuiuCNcvJ
ee5HaCSPJVZBvZ/kw2eRSo5K3Hstm7SIckqkdV97CTxyFYcr+27pszLB6V/k5kDWrhcwTBqheFHj
nVu9Pona+oRq8WMp1a9SY/yqO3l3+1QvDgdMFuDfJDwzT55Vqy7l0KOXkKX2BwxcIAEbZyuxTq1k
/1JFvgLDeyeeMn1GLhg6CwrcCfLo6+k1xSiUUgz0Loz7GoFOfZ+ltZecgo52idmV8tFXlIlKEUPo
6/v4WKFvNgn+ePd+mxp3it01j0nSantFGPE3r/C6TQjk9LnQ8vSYp0b6FtVgP6tuFCdIOhOLrdMQ
FuniHf28butaIxBtKVB2cmzpG93rDSo2vYUXXppjW6OW90NlSAcyy/BQj4W4w/BYHIYkSu6zxsTO
pvPISUNeobY2Nj/QJaK41muau5PR+nBkJbaexwAD25Rg/dVT/Ogh1xtzI0NOufNypNqxuBWovfJA
bHAPczytHg5lZbiOQVazGztXRSWmQYOgHsWhy7XiFcLP8Ckzw+G+kXjCJooE/6aiWaWmBUjeSM82
uh3lp6TXYMFlBJ6gz6VtGotml2stiIE4Sfd8uhAPPLX6eXsP/UF0zDIzUKu8GihSafK7UGmqcaNY
w2A9Ny2CLUWN8rpdO22DrzDyMfApdkEyfuhq/YS34/NUiCN9/9CvCtYtPBmufscUHP+6mgu/cKGJ
sZnBz7sPdRkHG1RZ1APtuWaSssk2qKYqKOGb0o/bn2Ah7DLyVDfjtuDfs1PbxEpU2n5nPee6Wxyy
1pZ3XRvUm8KXWHkK3Cv4kIVjC46B0Eu/fwI0zF6ikbBGI85Fdc6T1lGRfK1htKbimGrNtiVvuj27
heuWdYU4Sb8UPcB5oaCQfK3DvVHCedtUHgP4Zae46ePT7VEWIiwxbxJ1AH9CB3IWYaHSJ2ae9+5z
ixHTrowC5UENtGzrG/K/Vm6JQqg4ArOmt003bf7ALiEN+6lXYVlreHdlWQ84IBmHpjVXuhsLOdvV
OFON7a8NaTeez9YjXmTECJ5PQA55U2GDAA9rekertnu4/REXjwBw3D9vZzSwZhuDLl1jRSVQQ18r
zmOTJsC8qiNE8M9Jqb3YUfHQetnKmIsLB4uEEEAXgEv6epZynBidMMsWM9Oi2NW8Xe5CJenu5DCu
VpLv/9G5mccaoK8gXxGQVngKXg8GVDwJRC1bzyX598lUElRley0De5jKD7hK1R/9MBq2VmS3T4ZR
hFB0FQtudGPuOt9VNvqQjpuwrBvslBSMGRvPuP+/nJ3XctzIEqafCBHw5hauHV1TopFuEKKkgfce
T78fOBu7EtjBjjkXI4ojsgEUqrKyMn+DhJx0K5s4OXVWQhxvqm6nBNPgIB84/INBAGoYq5rWgl/q
0yClfW7DVU2e5DDLbZ2ui2fV8HEFrbF2kCF3QxOhpZY77AqNDec1xnlH9eVsTl0jE8N9lymVg/4q
iq7R0tmzKI+O2mj4eiULfRucgTBqaGcKA4t5E8xCupPNMT4U6ZDfVGFcOLXaL4eyDWBspRp92Y4U
matiuAVXIDvLYxPexK1Ah3HsBXYYgGO+no+KV+fW6EVYqXsAlMVnqNPBHkZ85PS0xY7DPMWeMAbF
CVWQ/pR3af5QRXpzDHpMX5o2TE6wYuOHKi4ztxCKxS7HVkDmdGxv1UBtPFWPyP+W+GttxZ0tioLi
Z7mR7umISV7UL4WvoqljLwowWKWPF7c0wvomhHwM4kikyZvBNUwyMXPLYAkQKZsrT8Fc25dCufBj
c8xc+GOKi6hkfyuZobDvJSVyJlEadguv0leDud3VPb3DURDMQ9pBdBXr1HTjvoM6XWqW3SeVcBOC
RPHnXK/9dDQNOy9RGovzJHBCODMHJViWXY4W0U5XVvkuRUwGZ64yxYkVIBlJmE5XkukPEZZEle4z
QHqmI9i7zRKSyhpEN+A6EMJ5+FUMyvFlsEjlnc+jw3bbeNfx+KNjt97GH/Go0dUuDtQqPUvl/Ip9
TG5D+Artxszu6zQEvZL9x9DwfkGQUSuchLbk9jgSBZleL/Dc0D+VFg8pUPMEpz29Q+D+Wia73YK3
l9ps/kCGtSLXmvgcaVrjGlV+R92vyxvDb68BCS8OIyBkKjPYj1CP+nsYxaqn5C/m2aMh1b9Wn0Up
r59DIdyjsvYbksm1/ffK9bQNSFhJ8O8p+1g+Q//CTnE6zipgiJEcq0onV0yaK1n65aFEZQwcBM2f
bZKeaHUiNkFfncMxcyyDFkUMkStw0Ie8Mj+28/79pdHhIT6JIHS2jKcxNuY2nZX2jBSA6AYxYgJM
0ivQkouPs+ob0V0TPwrZ1GGC1mxfplAKGpyO+ui+E6bAnox2lwXKlSzm0hNxriG1wP8ax9bNSibx
UPPeFGjCp3V/GAapOsyW2rqfL+QL1Bsak39cZjPbk9Yqp0EvxYeW6medH2vsn5YOfn7W3rQdxUIT
UYh+dGrru25dY4ttk4z1rcGDQ5ZqTaA+cB4NZCfFuEmzc0rL8jC25uLJk5kdc1Eo3ww1rpxE1Y23
BHr8ldG99Crpuav4qIIXoUfx98rTanUcIitJz9E43Yph+KwVw2mupFO0CNe6VxevZdIDlXnQj1I3
dasoc2yG+Tlqi1NeKUhh1VgvaqfuqvTrpQGFBvfuFkhCvy2DprCa+ygcy4e5dzl2NpULbIP8sFPd
8Jp4+MVrAYVjP6G79KHA0BoFkLwgl894Qe2zWkE4vH/O9dDpjPxYLdGtHF7jyF4aSRrb/++Sm8k6
t31fK9KUnSsZrKUhVpYjoCCYJM0T2pdXgtc2G10nJ40OwIV4RFFC2SzAeEKYQo9rMm1cuAepOyIg
/tiq7X+fiWBjCSqsAIPzxOa0EgqR3Fp9pQFX649dl9+ZPcJDUuaXCJ18vtgvhBTyAsQBOV6DN9nO
jlwRqqFUonqVjK0dKhExmcw1O5ELeww+iivtkmYwR/nNsFmhUXRsMzXtfKM5Cmlo7UKpVh3LXBtB
XWrtDSkIrqXzlx6N8v/Kd0UxS9k2pprasGjdmO3ZVFrtGbb+fBKWzHS1NkDSLJXZyNEYpz2uaGBD
QtFTaPci91Q3jtjr8r22iIGXV9X4n1mb7EUaKiKwf1bmz+YYJRqjkllRVJ57o/ZkZX4MFOmx17Xc
TsWE8sJ/l/oD0Yn5IWwq6tno4v0d1xo5b0WjssqzNY6/1Wj02qZ9/XwWXXrBf1zC2iQRnTLJqTX1
5TnJusJBVLxwhroLEZMpKneW6uKRLuE1b+iLF2WzoIrO3PpA27IyKt5TlHVnXeyRgglOqlBjmLmn
n4Z6cXBl6SsX1v6qZsDSZ3NAg3IziclsRWtWi+6sdulLGNyJVnpXDAu2cPUvq8hvMEfE1cnvJgSj
yjlZ/zj0rXKP/ZvlIo7sTM1bIGT7pSo0Dm6F06T5D2Qg7rup/JIMxaGLkJUObhRtOK6nQjRg77Sc
MQSgL7bm3Rwq94VsYPuol46BX/GVSPDe2Pjz9EtwWw/aBB58EqwPlDSqPY2Wqll5pt8jnpSE4r4a
6J0L5WneoUUw7YNmfMEsXvJaQVuQoZpKr89m0e5bipNSPxtOWs1Yv6jzjPAI+JfMiP5reYX7A2BJ
XkyhHgmArbdCJ8B00ZNcOedRI7h61McuMlqNm4RA8z6f1R9qj+u1ZDhSNAFpXZrbekAor5xKZJ7O
aoLNkgZegs5lATTMRFeKeAySeC7tBBVcRUgRTM6Oi9HdxkrifX4j6wrdvJmVTkrpBazLR3VVMxaj
CA3X4mwoklMX0UE2wUtIVT46shmnJGSRY+nhfu6tK+nthTVGXwLAARBEioFbtoYZTSF66klzNocn
vWlug+i3Ni/OhG/nXP/+/CkvXwuMKXQ32PvbxlsPyXJou7w4B0KnuazuBrESo98FOQ4AVDBEVx3i
q0DTC4QNk9ryOp0MmixbXEUpLKFmUJQ5j/Eg+bWKZYS4AG0V+5vV/nRQpuLO1MPWzvonYboSNy+8
WBBSXFWm/wMlaLMVGM1MOQWp2XM36scFhERZFN+QfTrWRuTGqvgt7iWkZ5TwyoS6MNSknquQBjBx
UPGbWAZmo25ytsBzEoXdS5fPk9/UgYCLRBEm+MBT85pC9Zr16IVUjV4Q7SdSbDo02wPZUOYIA01L
8ABVtNkrkTDZ767fQTNxNIMp5X8+oS5ej9Pfyk0FubwtnEczaWo/owKb6PsOKJ8m3LbWvdg1V0Zz
Ha3N8qQ6yXnFxLSJOLEZzUaVW6TPV56txCvU20V77ZpZ/Dbl1TWcyqWzGSY2LA/q2CDStrtQiWKG
UZZ5+sjRqdYcS44KD0sM6xZTUgHhRiP2yq7qUnsYluVrlJa5KxZNezeJi3UVxrltmxIfSRx5kQYQ
v4+VJVkZjMRKRESEa3H0rCUFFDEDSGxqU/EklRpeKKaKrdTU4PSgDW+lLiucuQ6vQe8vnDvAs3EK
wN5iVSld5/sftSfVxK6pzuSITaHU7hersK2lvAOnj+5imFV3Yqum/jLUxZVU7tKbRxCNxgV5pvTB
Hbhuly4YOoRycVa8N+v8ACEJGKf1/PlEvrRcEfdCtH+lAsE5+vvxMP9WDEJQ8VApoT20ybkp7xX9
1hhNNDKvJTra2jjYTme81fC2gf0IHWgTlPIemXQk/rKz0SCIhZlp4chNSlV1QoP1JwlZ4qRpFHqj
osWHkcD8jAo+tVQ0tW2zFxYHIIf+qrelghvwYGZ2PrYBGAUjrqm/puJBVOrOLYelc7MSqLldI8SJ
AmCd+fpkdL+jYVROU9VQ4yZvPRmU5VscZ1Jwb+1I6bfMrHw3hGLd2H2dsxONGtiIOdDsXsz6L3qA
OKOapUhLjxNao7NVAaJA0eiYFvpgI14y7CgwTGSoGDeE3ZjbNH6bHRgY/aB1qE0qeWvsKMJ0xy7W
zd3n7/JSUPpzqq5T+Y+pahrCEC2KFp5loFiHNWz4qSZj+G62P9tCvNY/ubgyAFzyQuE/Qob++3IY
imlFM0bCwxxUL0sZHDqtuysrnyR3til3/ACD4X3+hJcWBcsB2XnEFPCR3Jxe67SOJAXzxrOoNBUG
IWOMqqswIcGqXSvZXL4UqREtNxbHNmUIpqnOLLFaHvJCfUuCXHMM7NCTyvr1PzwSdZqVJEEJfRtf
IlmmulBQ204qufbaIEZaVhYMG5Wa8VoafimoAkpd/ZApMnxIuRDCRLZtrKUzOLQHoxWdKEImPV/0
hyyffXDqhzCT7q28PchasAtzxNU/f9hLPDLkZpDcWbUSVTpvf88Zcxzj2Koa66GbFPomWjffl2ou
4vVRzT+1ARX1QdDmu0gGJ7ckufWPPGpYC3Ce8RqxxnxnLtRzLAjxM9RT0A6tmB/EEM05p1ay7koI
vnDKp1IOypy2Hci5bdUumGIc6hvFeFiEKd+HQdWe9C691hv8GIFp5K4yAoqFIAm85b+HpFAyRaqD
oTkD2Uc0Lyn9sQxONPTsZcpvrhK9PuaFf19ufeg/goTR50KrD2JzzqxWOCVjd4hndRckqNXo0/wj
Mo0bqSy/6eAirjSLLuHDeVKdqiTLF3brZq9Bc9iMliSUz6WWOzr2pGP6SwFWLHaQdX4lKHzqYWUP
yX9+jQBDmXGIvcjrcX5d6X888SQh5ixlFlzQHoXQIB7hW1RXzVE/Bl+ugogBvBvFQup7E5q0sGv1
Co21cyYWXtUat9Io7MRUPwqRvv98FV28FOQ1neoE5PNtokZya9Z9MCBm3psiPjuaI4ZRCXEuea2k
+MrFPsZBUkI456t/Ojqg2zgY4msOVHBI2FTk+0A0gD9RNJAQrfv8oT4uNq6DHgrhnVrSB0u4WG7k
JImT5UFNqsgGJ3KisXhlg7w090l2RIIfCdUH52r0xfKiUhrmflr8GLv8d5GL7YMqTnjL5L1TSqCy
VCXaDcL584e7kFuvjRUId/Qf1v/WIPDHHExJMTFtL40HUxK+Fu3oTGngLFGQ2OJYv9btUHo13tVT
rPtq3b3KSnBlEVyIMgo4OQoNVCwpbmzW3mLIAdFWhiU31U7f/dQltKYnH9ujLL+WvF8Y5j+vtS3Z
0VJJjTTIdcB52qkNFuzBmwHZasUZi+k4SeBKzPoRjKn/+ShfWBdclyowOo5M2W1/0xpyRJikcTxD
tjJRwB/ulmk84Hf6fTaulSUvTFd2bKjQzCWgP1u6bFqkYRyXqAX1U43UQdwU90ln9e7nT3QpZKKJ
DKKdYxBuOx9KCMDWpFnFtopzZt4sNl+yyS+bRxxknXyVyBRSAFTXbJsuvEGqBmtJEpYo7Z1NyBRy
VRDlBlHYXn/RFqgrNHXk9jd1yFzND3wTZ9fKQfKlEV3VYIgyEOkpFP69RLLQlNpidZc2Ma0/BHFC
0XpZMgdHOvUuUNrWReBidEU1z59EcRYPQ1ZDX6U74KBrH92k2JZzk+mAC1sZ7bW+1A8D27WHYm/o
yfKku8KcKN6Eo2+qSKCaxzm3s8H877Zef9OgNugpTaq0UVDhh3JIPBJhjmWSPIWZ6Olt5dV6+Hxl
jmwjNAVLWtBUPljfJKtbmJum5zVoTVm9K8LitlvrdSque1Z4nNMvWog9Vhh6xDk368JjSx3M7ie8
KHUpclUp24tdemXSqts3uTJdgHAhdAOnmWbyJtiNelwIyEI3AF7HmyKtjuUy/NNqrVeUyR6WtacW
6ld17FCsB8KLBI8sOTGyJFga0CFNMUNQgqB0V7QABsWvKk7nP5LKfO6F9As14l8Ii9xKQNDyWgT3
myvwxdnTO7mSXENAd3kyldoNBnRmGzH2Ky39kWoGknIaBnOTQ74d2i2q+GUVOE2MC8GMzBzUg+gp
SYzBaSvpR5IZ/9F2zSLjJSxJ7+czdDC0zfQGrVxBYJ6rMyrW92OqPpST+aONwCF9Ph02S3d7ne1s
mE2OT8lMSwYUMWNyDxto/ZIajWdZv8XojXLC51fcBqn3S5JXgTFHFhVrqU0Gi8pYUfShSReoX7Hf
z4X2iiZTUfzWhy98q853aXJNUGTLwuaia+uN0uYqnW98aCkMloZOYCiG9/Ew9A91OLB7qpPshgzA
vuuM6tDhOOPNxajt8NwoXHBcyHKYWCzGUxt7NMRSTwwS1akyEfeBWemurIPNuuQO1+1hlWKCYYvg
wCYjLHKjX7A7Wu4AbHQVMm875dpOu22s/HsNOv0yvUhqhFvIiwmYrSTpzc5lgXpWNiwH/JUG20r6
h7ys9vHS7nMrxeXD9OtJ9yrTPM1qjIy//izq41tkDK5R926STVei0sWH//839j5n/kh4qtwCQt6k
812fLuVZq7PGBYEMGxmQzpXUZhNutmPwnnv9calAWzqtAYx/Rp4d8wn1HE7ylfzt4iVw3GauQQv5
YC8/CIacCHTYzqhzr6upqlvv80X0cdkyWSj0vWt/f1xDcqpliVZF+bnNX5buLhcHm4UK9jZq8Qwe
RFeTv3x+xW1O+u+4gYNBwoo2xYeuYzp1fY6GS34up+gxk7LAluL6kMwJ+qVyjI5aMNhBoNxCot+H
uuVb9LY/v4VNwrbeARqjEmeLlcLBBP57y2cuaGMCdeROybLqaUZfZtdSSt0rY157s5helQW6MMp/
XvBdYuuPqTLKcTaEGIOeQ2zrSH4ryVbyAj5MEfyjVtptGkYeVecflp4cPn/Uj6O9nj3XkQbHqFLI
32yK82iaSx6qGOgmmtNLFXXE3bpZ88WYhT0QJDiLTWoDF0AU5xpD8mOg2Fx+M9RtnDWitPCIhjL2
tiCGqW9oQoz/SVH9TKtkAnGcZ+beWAy7ADlRm5ZTSPXkJJMmuBgMZA+zBB+gURI4AjO4FEw7qtfP
B+nDMuMmwe3RiKSFREDbjFFpFSVo+lq+lQdI/UqxPLXY/F4Jy3DgmFZ/VKHXcg6FdZi4a8sIuuom
MIvUdbJISIbbXDG+jZlMnxU7H7tp2h9hIPtpNLncijOimdf2xkEw8faTppfKqA9GkD4k9XATlGrE
qbvylQFYS4QIic2NuyNWLsBSq73aVLfNIv4Dwf/L0EtsABryD8G0NwtaFyP167KXXidomnYqDz4S
5r/aLv1R6MZjMySPUaIfDFBUcp/5QOZOZaU6y6T0fmcitZYtJ8EQf0lZSAqU3YJVdUk5eztW+5cl
Vr6PM6bttRkPNva2kw3498XqrSO69qC0IFzkavtoSUENppi6OQeAn9lU7vvYPK8TMl8wK5qKx1Kl
oWIO5j7Ryrslivyib7/gWXW7dNikLbROHSNsv8sjakdqqz7yhPx8hedT3h3nGVa7IImvYpO8KGMb
O8WoP0YjwQzggY/hz9dZBeOsj7oTtvGXPO/hoEQvS1PAwBGU5zYVVJtTgujOQdz5yEYjUxMnv5Zy
etA68UEPFadpAWWomWdgnROa1c+2Tl+H1HgRigylwaXbxUXpzZl6WsRk30KJqjpaAkonHEZKk27S
9zouv5buIBfjmWr6jYSW+lM+oM9CikzjHgOoEu8qQ4hPeiOeFkkXsU1WJdrFqot51a6Mpt62Bhm5
AbDxBjb29vphSqGtMJWlc9I4vym1GLszYXzsWkfM1MidTD4+MPFV6hLVm/qms1HzwDUkFO+RtHKE
4VW+HyQBVkIehw5MRmsXKxJW1HKHeVfc9feFltSPyIngFFprJX0xrYi8OFlR4HB6fdWYzZ1Qis1+
Qf7BFXS8/dCp0uXfZpxN94ZA7Cdtxp8kYwSP41Qcg7q2OBhhD2I1kbhbOF7dpmXqZmnyTxYPt6na
4E9iJv1jmaHR9PnK36YL+krjw0UR/PraO96CAQTZouzLqNwuYZTeW1pafUeybrkN8Vu7Eon/roSQ
/QHn5joAAbQV1bpFJVtlGM0YpnW3o1QkEK9NfTcDrn2aFtN6HZN08VPwRb8/f77NxkP6B0oKNBGX
tqyP9EhY2TIw+cS4H5t6r87jgzGkmj12AJlqrJjwZXhBQvpbrCNc8fmVNyP775Xx/5VomnD42NKT
5LY10BVTzPup7Y9REL1MyvilHLPW+R+us0qMaKAOgM2v9/HH1ppWcdRqc2reR5aN63uCTco12eT3
osofgfvfZ6EZTrkFMusH0ExD5BkhVxv35Ah9B4ddD5PqpCFeYSe0CNDSHmMnlgLYiI0KKwZyyl1X
FuI5U1Nxb5GQP+tBb73hojO/1qo1rNyapadx10wvuDRG8G+M8ghq3bgrUNrxAEjiPF/rEVIihWDc
DcogHsqqqg5FWKouYpbXTvOblOjDI272aT0oQ+7GHB9qFDm8ENCpM/QNhoVCNbrgwa9IRWzTkvfr
rTpg4JJpQpB4/v3aGq1TuxCs0n3QcSxQm+cmXXZ9G/pc9T6vZJ+ovjPj7osmhocUgbT/PmtW5ggN
vVUL21rXzR+zxhjDELp9YPyHWfP3eoe/wdJDjkbiT2AwgAr+vsQQYjOnJrV+H8viwyQbqS0P41fT
zF+E0FEHSfwfFhy4EHA3tAJAVG2SGJUqjDlRxH0oh0iiRjcI+wATLxueT3Jlza3sau5+uyTIKpFu
4TQLfnBzNcpXoKhw/H4YRlo5kHWw9hOmXvop9CO1n8kQ47u+rjIqIzpOn23V/bKqoDpi7yrcimVf
OQu42pvMoH8N96v7ms66fKrjFpftRZDv1Dr+OYTJSxlIw63FGrcbdbZuFbEYCkewZHvo9M6W0qne
pQliElOXTy4okcqW2l4iNeqa6TVoDeHUq1LjIVPFER1ErGaXofrbrFV+Jbdyh4JZ7NVCKb2KVZdQ
vqEs+pREcXqj4X+6L9W52Q2iMO6zyJq9aJLF48AP2oox6x6I8Rr6cwILjLTHr2YhuzOUuHsS0zm7
wZ952AWyhFUVdf9Dj279Dkhy7hZ1HHiFIVROpUehHxX1XNj0EUNYdMjAQKmS78IqUR6n9r2shvWU
T9c+pr2j/Zi7hnQQRtwNaMZ8l2lNco+YdOyUZRa4C0o1XooUlhfXeWJHIU4/YQybTKzBmaVD0jlh
IopHqg7jvbAsLuI3HhQS5WbmAOoqESKE1Yy/nWLFzaGz0lMx9ppnjkHymM9W7kLwanBzHCh5hnJ8
DkNFPRptLd3Tq9SOzajBr537yhuWoNrpMOTtboozV2tM3Y7o3N/G4pjfJEEt2WGhNG4QprG/hO38
yGEtORiiOnPD9bRvc5ksKQhNLxxny7WUmgNCPS77QF9yRzMxDS2movyqJ8O867VC85Q5TDOkbZBP
dhc1yH+0ieCkhFDEvJ2mc7X5pur3QpMO0kGqMvVLknSTL2T9qyRH8jcsSCenGGbLtqJacdqlNX0O
iQNHkWWIDnlFwdou4/m1F/QAK8BYrHdBYQRuIGrZW11qc4R8eACBG8YAKe4y3/dZNfuB3Iy4J6uj
H0kzzPNFHbF4h/b0HVUU9UkrSH28GI7c8EVsE4QwUknlRbK4PEWbRNryfaA8ZhUQzE4bq5MOLNSh
3yY6gRW2vAa19oskYrSTXN9XA/OyzVQ1sbE9kV6afAEkISJXHtaCQQ22SJJXSjMq6tuhGtlqEYuH
ZFzi3ZTIghO0VrsLhmouXbWdy69FTrHeluo2d3PQwXZrBZOttFJ2LBtWLhrfrWsgU3lqknpX6CmT
J3KDMb7BCsVOhsmuMK+Z6hKWPX2DTnNyyBp4//oqBxYUlQpzF82VnXdn1KnoMCDUdSwEaKexiSMy
AgPSgT1Xx0wC5bw0fYMOzPfT/Eud0FBftZTU2a8L2JL16A5B4gnzj1XnCmfSNUbUe4P3OaABm4mD
Y3Z+kta2oq458p42TSf9yqPXUPiZ9YjDFD4NhoJusBE/lPpTnr5JCY648CzFReVwUPq99JTrT9pU
7aXhm1objlSJXoW0lm7NRNw3jEGPWZvcWjlaUebPKWydEAVwrss9Iaglp6VjxU+yekbralFkF40a
e4negp5a8qxD4HzurB9jmtgWMTsHi4BYjdspiGnnEl3rxO6lH8qASSnoP9XyA4yUSw33XKSkghMA
i9JuwOdlc+dgMesEVeoViQDVE4+hMMRWAiOGGys2fB4/TmbypQwlhelEhmjPJu95yu2gnF0Au3bZ
SN5SZ/zna2bipQFCNYEi3BRxcJL14yi3jsSv6yGmoWnvw44s7BQWYSAnOybBXhuBTeCw/UWSODaF
SXxbhUVpi9rce0FnynZApLQt+td20I/MvvA+X1iOMucvcFOcd4rmZkiru1qRblswS1lg/RINnB9X
rYt6aisbMsQd1mmIzWeUHOX+ll1pX/LAktA8jWXuRaP0kk3ZTSy3yLqO1mMqlV6KeU1lUZ0eida1
qfmDpH2hQFBQfIjuhEG50XizVhA7otLfrAB8vUox4GtP1mz8FILcl5BHAAwK5qjw1iFUDOGrMeau
rIQ/lUrdickMoEXgGFmLDt2Pe6qEN+ZS3Ik1kVCKHwpugXX7PUj1L6kuOaOWeLPUAtWV/bn2Le5W
U95ShFGDIX0Cr2xrZuP1oBcM64BXABNKjMqbDsS0BvmBtjH/h3eKiTI8Y4aoFpFrQw9efwEdmteP
/JpYhV7CSb4aI5/ZB6m+l36hRKbkka3VJSFUd1Zzg8JHLXXWJq/GChY07x4XP5twg4gqi0BMDgjZ
adN4hxii3SyZF6WdX5ZIkISzK2mHJqbsT6d7zPJdRyVgod5V6L8QbGuZXEoU7orZ4F3muyXpUOCe
nXB4kqRblmKD0EXeYSw8KkcNWMjS5n6OZB53tU5W6KnrHE3SNxQp7XXqY51DidLc9RUAzV7UXtfA
o4z6PaMxIcS2Xpuu/pMk7FSldiZE+QzwRhZK/QbKclE1ejE0FSF0V70+c86/C9roGG3rEGYKZXL5
nBSoIJFCkb9Zw+yyjJOi24MDBY15Fsffqdg4Udt4PN96NJ+TW3M5E9cYJAajM/s9koOZrdaLY/JW
m5RYnUmFkwdmzZIzaMMjCLiU7kqcycbCazGXWGNGjnVmm5xESOirR4TWwOJulG9aLWJG09jrjw14
6NZLRB0jtIWIKaPdKN2vygz2TAVR63Z6kQxIGQfPBFaTgNKtarjSYKd1uYrTFYn1zajGdTa1YLPR
Stu3GVtLJPtNPHImT/1SUN0i7w4t6QbfIhn0S+ilY8ubUqvfvDM2TV82STKETnYTBfwdn7JklScQ
l+ekhCtuUj+Qgspf46QozNYNl674XPzVz8RdQZORaezOoth6yRDsdBiDnCah2MheaGm7deqts0GY
39aHjtnY5l57XBbjxgjKHcsFP9PM5hGDSdwvXbi3ItPh7Qh8Ycfou9ZjvvfIAOftjC76G6buRw0z
AjSe0CB75VznFBFo+HJ8XzGFXLhasIDh7Gkaxqt6YtEI784fY4jKePoWAFJlL7MD4ZBrYbwum1Wp
cP2iG18CEA7cTTL0a+DvhPCpKfWdMiw2OouqFtgNtxAgQiAEflBF65yio+9MEs7L0OpRM6xEEk/9
qTVfqjaxswBlqvlX2R0mVbHZZTjfMp922LNQDbsxhMJZmmDP6xmNGSMG1HuCE9+tT0vwRt+RbxLK
MIb5tWFFRol25iOa+Nmaz6p40tPv6XjC/hkTzJOQkPSYwnGsEncVo6kswG59+b730Fld5xh7Dz88
hRwQzZ/MNEspXVGW9hi3r+Ndjl8z1kytT+c56+/X3WZhnq+jwn0wRtwTQ8rfZ56YX3gfkqJ4jRZ3
jX24Pay7KSuQTpyvaIdsgoXUraqUkyGw5u+X8HWMd6MVYgp+NupfEA5tdXnh5F9Rf+SzheJ1kH5w
kxYu79S+XVM+xuX0vi9y9YIom0nPYhTvG0t2+blFCPbzItpV077HzzIFCZT+XvMTDOoNlo45tXYd
voTZi6ncrzeGHaGd8JzrfMxD6tmMrAACa0BliLst89lFUTuVnglEB0zhfZ1OuKKNB0FGBpEiOIua
hWAJiT/Eq7f7Pi+e15DI/8xU026G31UEaw/9OOzJvEEJ9ut8LJ75c9XKsNLfuBQyBaWDoIGg5t/X
OFFCXUp7XL9uQm12ZlKMbtJfl+VEH+9WTvQzOUBkkMrvhSS0jVR75F7CVKTKFtzxvGm8+IKofe3D
cj9HFZCGjlxsb2gFPUw+fw6wbyqU25Icjd8sEzB1KZJMqVOTeDD2CzUR9iPF3AfiFwB9zhR/XfM/
JWu+aWV0hEEWCX6h+BY8MIV83ZBCL1sifvwGkbJhbu+Fccbmfr8+ioJm8houiAHMDdgcPrrSN11Z
7cpe+YFEJ/KZT+u6S+9YXPxlDRFtbT6uuZLEW400nOSV6cSUWNdxWbtWLhLq0nUaDryzdTuMZdkJ
MkjZs3K2YFNaJdKx/PuSpg9soZHa/RsIdMuN0l9B+lsX1jDP8xNRsfrp9Le1+BoIhocElb9udIQZ
xphJvOa6fNQk/lZr5d4sTkugfS0XkBHzfs0TeND3zFbzeU48gtZ76fP0K3NIIpUgDRhkxVWteU0h
jbJ2uq73Sy05QL1b8RTrsqgTp1B30vK8jum6WvkosEN22qR363IkiEVkmGsKmE3eYvhrIg699D0g
rpllIeo3sRLZScCpDDkGLg5Aiz/fl7zyVmG5yWcGhCdR5zXIrsFvUS3y4c8/CeGX95yK7BoKIL81
9c9TJq0zmaC96CqmDIi1rJOelQTPSuGF8J1Ycljkqx5kt+tY8jbW7yolW6eWJiz/rGnf/x0nvnQc
X1Y/pfUJ1+OFyYbM8IXkBvyrKbyntQ0yWbbQam+VWu4StYfXF9tdbfhgm7+sv8mLU1S0pufkq25g
4Y5A6oBZO++IBJF9HBkVbpSFsb6FqOsHWxq6h9FMKc9NJ2loXyzjCc6YxFrm6muuU5c41Cz9Hf8w
INrFK/+uT4HPSX03WT2F/19MXv5c3yIKV4TgtvyeGfUO+/jjGrQtkvWBbJTQbLfmSifxZZr3a0xm
7vFlncKsznVNM6qhLHqdWK5/DVCbWVPVJVN/c9+mZR6RbnhW4pss7O8SPX3MOLCxtkx2EoI1oz83
b8xf1go/z7gBU/MICv+HsvPqjRvZtvAvIsAcXhm61UmtbNkvhOXAzGJOv/5+5bnAOSMbFs682GOp
m6Gqdlx7rQL/2TY7zs5BtWSMNxHgt0N2IwWy2IEYTKOC6jbP3hyrYx9V8Ag8zOV25DuE4n3jDyfT
33Sww+lg7XkXtAaesD6f+EmmVhGyKI/8dYL+fEimQKvTm//3KBD2f5VKWvJ51uq5GegwwKEr7Q//
xJ3yBqT/wEIOiRay0XEbcgdq03by+lCee3HHL9GFaLsv/Bq+wKYUVHjftUaaXyIv6yR9mum88HJ5
PDy0Uhlo6OzyTDnn2kMdazee+m0tN3+jy9iTdPE7unpiBihkR3PUOZ6xeLPVVxwsBoVjL3cSIeBJ
Dk7KFzCMe+kY0PIyGa/kF3LsDz+I1SaUR7mV8TX/vDKYPmnP/A+2UoZN/NuEVedJ4tV8BQPti9Qk
Jjgk3nyxeyuijBp66Q++qxiP0mXGpDnWL87kao6cQkaoE0Zv0BExs+Tx4isJG/7JrKUrj9c3ziZf
ILcV1LSYKKLWbBoD/ogxe07xhccD47dhGvoy9edZ/rqYP0ORKWMoPuF2X9xtZIrlh3R4FPh/5Y1c
ShoZnkXG6469yXSUy/BpLolphTJQronBQqTTc9U/ygCIp5OtRqhypxV6JqIvYhyecdiKoKSUsMaP
pubK1ZXXkm+NWA8zoN7ahOiUvWZSchnEefYQSOsh9ylrRLH+68jIMgl3psE12GKmOSzWic9LuzHK
14QVlVSf/CvAL5/+HOmVHWRE4oOxgBdNd3K7SP+NHnpKfuxIklrpgCV09R8i73YgIBLdnhiEHSEN
6Iqnq0mc81mLpjn3Zcwrdx8vVT4Dd88pXvUnXo/MzwRad/LeeEky9LOao3R4rZvI9ZPbE6tE1Fbz
auz8V8IEwaK0TwP1HOmgODRzq1CBOmNpeZ96iWkUFzWtYMW+1/7ZEnLxR2IIrp54MATgxgcrg7Hx
aRieZwwUKsN77osX3YBba0nL5UbGwXBfKE/7ttgOmdaStJhBBUyAG2A3yBXnI9yGKtQjnx/7POAg
Ibh0HtKc3EELxpWC7xbh7v9ZuJzwgi/ti+SON8/K5Cax1S9vI8NZPk1tdc+xMJhT5cAs5n6k4S0f
l0nHYuvkTmeJ+Q2ZJJeWgQj222KJUzk9ONN0yBb9WzHd5nnzy4OPFtlwq2ln1qfehmdAwQ9j/uDi
J+EWCOeWVO5+jenBz+PRnRj2gHKL0lNi5V+IbTgAMuiZyGXlW+G587UAqd0SE+m1v4wwASjOhTxn
J59abUnnl501W5Gd2bc8HnvF2D6RA0BnZ38iZiNgt9ynGVZLXpgMErngYlGcSx+3iVj/FzKaF6Ji
/nkbvCQRVwHsEpfMVgi1YT/DQPEhTaki9nOa6zJ+gAgQ9IR2IyNS3oRiE8SQ/vBxvlgZyaXLxudm
OJPm9G1Z7Fu534iasIexFTMr4Ozxacy8yBBeGiRFHtplJ0+4PC8xU2cy17WKL4hpyNdEXd7XSgvZ
NfenSTYVaxCNknzIIIFXXE630rrb/Jb8jpRtwyGwl/r7NNm7QhgHUMcPeWZQVbpnq/GNRSK2wG7y
F7lhMbz65IUOPl7XOyLz5Vd1juMv74ZrVOMWDoN37cxHNX5b0jySJ3XqDFjV20tCbi8rG7yi/99i
FAtBUFHBxLDL0obrPMsctXOJCgZwFW+T0fu8n4Z6GhW+B4XiGS9AJk51BobCVLG3vzaecTXJRzF2
6OpKi81KTmlxkBVJ+WFnTH15NhA7kJdflPhNBmkCGlysi1xCvAlL3FG9yYdH+ccMFsPvC/vZ6K4t
UVW/HBo7kXHUpEMFceNNhG010HLsXiyQFHG/rnO7t+g18kVyR7DM8nEXo3ogC6EQ9MhmYxkWfXmW
nrBZ6zArkog7KVE2EpQgVFQoR6YBHGKGAb4/f8QolJTvfPkk5Fmi+5rqbjBOBkSx069sBxVHGRyW
W7fHy/Zm+R3cfyCkHXSSII+ZUiTN0RyiPWqQa1ZJ621TorLiMmKg9SlLEFgeh+zNUqxvrLyNc5VZ
G7vOqS3McuVLu0vU3SwUXrrJt2r7JvZ0aq/fe6Gc4th+WguSdftZibUzq+DE265l/K9eNOxtdxaL
HkxEZX23PtX2M5zAvl6JF41dxAmYxIXMThV9RAc2coXyQzHjA3A06jvD0anTrzIqryvJ/MrY56he
mNIMtfRNLi2zn3ekuTe1V9xLelYEkwbMFt5Q2qu4fm0wISL5KV+AwomRtThsMw+HTfLyX1W3bMoO
WAH5JnMl2c0GNlwRUALg+LyrtMFkJPJc1CpOXnUPtgpOknP9T0qRea5MjlaLsAc0uV8teaBZcUTn
QcZHrmIGPb4PPsko3dL7Pn4bsk80vnxZr8vnDvzH4jyoy6+VgYL1LOPDdWn9hWobuUng5ctdpSuj
L4Wix1EaHMpyihlNUPYm6bckr6m3Zver1vhJ+wqIOoyL7WDCHm8Skk2YEIWKgMtXexX10y25UPWS
xnwkIHFAi6OFrun1ZSLIGdZ5N2AmNgLzUravLCuSHhwDMGwx7I9mGDOHJxM9lnJrZuAuAyBqOLyG
IhAkyE5T5EFM2U4tnSv1gIQ8v14PRclRl2etHvR9Rc3Vxxk63ZdU8/Yz9VRscwrrIe80oRgmMIjO
kkJkWILHMUi7B5j8qULA0/erqCBNGR5M4PeJlIJeV4NGH6JJn/bapL/9uj9ri8Y1CRPHkSH2RiTg
rMVRnhyPKs/kZTJgdNX+InPBsgjbur+VplHaCmlM+ziXrYsJqpYArBC5ds+s0OzPjgaVVvLracEI
Xqze5TWQCleKEi5WEg1N5XPaOZfSILSCE5F9k9tVGu55vltVfGDyk8IpRjk39KOYUI4qlr3SolnJ
n/JR2DsaJwUDKE80VWNLL25KOne8U50a5aA9m0Yjr4PG1A9p0Ej03eGO1SLggLLquJlMhaSPqSy0
/CpTqO5wUGumLQcXtGE6B4OVnvqeFBNACoitAUfD0HT3MNTtocn7izMZgQVdJWZXfgu8LT4dvRNb
h/cSO31ojk+z6O8d9hUrV9PHc/U12lLcQdFpz7YoT3FrhVT0dqliav46j3eaYkpbaCcWitosb4X2
VfFjKXN51pI6I4T+xoGqELjbvDvcUMWOGWLz6hB1pxxWTwiaGs1JhrC2rDSASzsWhEOY53EAhVe2
3SFOHV9vLLj7dYqdHbPb2uxLi1YnoywZqSOVEjaQ8VP+VmlbxyI7TpwwWQHXsvhzbNnngXL6bAtL
vmWMCa0tarvDTVx5u6Vwfxo4JwP/QiZk0OFfnfquNnR86LabQWoUw5T6DRTzft9uPAzQa3aadIpO
8rUCCODoNcLE4leZVvoEV3NeC7yo0Kw72S4qCdgmAmHLXfaSfqXPXuhUyQNtFqlMw+TgQu3gTHJg
/eteelPg/X46D2cZHtWjdtHQL1BboFzFD2l03Mo8LeQ1ctVj3Q7ngtkLRi+qpD2mk/OTu9vpxpte
wi0UJ6j0nmvD3SVeehwAbmvYFL3EQnAC9CY9W9gX6bGYqqLz+opZrdUXu9z2bTrcYgwv9BFKrKa2
6Fd9me4W2Iqd+YvASovxso7K3uP2esptZnaWpnVRQbH1xlG6fc4AhQyAFeQdVhDDiIafkj05nhDh
qyNrH5vVY5MaDyJ1r4Zb+3runrfJYVKoCSyhBDLIGU0TRgAv0JwMM5DR5Aau6GjMxqzoCswoyUxX
1evuumm4T8YC5l/OaVWHg+v+nOovnAbX83yF/Za1xJoqrSYHH5mUOG56IzIygQ+LAJ78GKud2PQB
Jha/eGvU9amhMF/TOWiUeY+zy9f+i0hf5Ym2sTjupu5lCcwchqcYpUGaKGPUdRUzCXUE05Ux4PeT
LlTiMVTnGTakfi9jnxoCARRxnoFpPzvqnKKWXR1yosFaQJ9uVHTES/CsG+qQzo6W5l2brm91a4MT
eJGfl+tg8mJrSoRGXSX+uqZBpid7GXKVeXubO+aNro57eyOSKIzxtneIsIqy7/xSo1VJBThOm5vZ
oPHnEtRIz4RmmWE16L0hW4ZoYpJm92MLvaeMNmLkDFxzo0daPg+rZiPpPd5tdvupwXGnLcGWq6Wf
coSbJF3u26g5YZGoB4BZKCUYtzNhlm1NlKqSyNSzn3Nu71MMGYMczAt9d1sGOJrqlNXWbcvSlz3t
ANgipFuaIb1NMw+a3OLK7P55ZOtqdDZqDQSo1ycMh0xhy0kLXeqQBrkvXFiXLa/pTi+piVOgFdBY
2zHj9Xr6eoi38iCvmxZplNgw8Xb6oWy6nTYot+my3dSjRekYPlzYqT5LgSl33R5dBF8J+dWbfhqe
G7v7Xqwe8XSNK6QpkJukcel4UIqVrefBtSK+tkbnhH3a1QFt7aetHwCHFM9OTtt1rY4Vo5qsWbR5
HRfH/pTV9gALz0EGOfFm44JgkeqMBFhn035Pckv3Tc+l5Dhr/jIjD+DBAGYzRSeNF9Q2oYVnh/6A
m0wD11S+F7n5VTrB0tKUINm8c+6un/RuvLMMwcxVEni0F2WsM1g6rc0yZD1+bV1XHfa9w4cgZQCf
Q3QEP95trefPVdzfqb0bsbpWAAEoX07rbnG95FQtwxdgTQGyGLdb0xbYpbL2LY0AuqnY7nRQZTu6
3UApW+Ihd8RzNU5Xr0+Dwvlaz3nny6pjonA48RIzWD9/KbbvSwk8neDWwexpeMtNV8Okt3DZ6k7f
sOKA2+ViyrNh09sShEKNXa2Ejsl3YNZPhh0fYWjeJy1Tss3chtjhveVKoNDwxoTGNG6+s5DqYIUR
UgPLlARukWNm3PqgdSnYDC1/G9J5L/c0tN+fLD2LTBKpvor3mat+Tu3sMV2y24oWh1pan/W0eG3c
4VxJE0BMWmg2mAJbfZIbTxnMnfxFrBKM/XFYT9kFGy0jw7x+ceBFkX7CocRdaVTWMXEj4XBhkolo
zbwb05e8nCj2E7DUE4K9lnwvJFIjcZNNt85zh5Pabbfy73DS7Dd45kGkbHTNOfZjOzJ/SW6OZ/BW
+ETdjWb0+ozRr2f3SVp6oOU+T/sjV5YXoEhs7ynwWBEZEilLSgpNXM4YJpPV237uGMBLEI+A0OeQ
QTu3UZewEwVBRAF6DZpv8aUyp/6YKaUVmkVtBJuRoB2k9JeepHVJxVeZxmlN8zOZvNfCqcOEIygT
vRLsfbYmpxmEk77poUnopyRymETZzyQQXs0doWEsEx2USYM4to59VT926vKUl90lT8W+IF6qseUg
V0AliWe7tE45977AoDKa1g5eIjdU2Cnc7UF+KUuhEjg7/fLZVqoLCOdIWlZrmCNUNh6nLdXwaTry
avUeHDvk7SXtAeMkgyZ0m881bXNVr0/xUBzNhEG9WamE39LhJQsYHgCZcXpRPnNG4MIEjUdO6wN4
BT0YaqOl8mR/9eryJavMM37zSFwUCTq6rWEeUA3Z99Z4lKZaE/EuyekiyNnvuNACirgRsEkq6iPU
7ZvhMfyoCh8w7GnR4w5KdSxpoY31zdSM5b41BzaWPmrnRNPqUIHbnY4nccHIRI3PMWcb1qM4rEus
BI65tBeOSHPUSsX5BuuEcdIc0rLNW8AG2q3xham8dQkKyy5eRxRQwl7Rq5AWhYYkDuBaB85cWmUj
AgfOvASGBr1PURQkzOlk+iwyDWi7nE+tMbghm7XjbegD2HnHo7cqQ+qsfmtyUpLRNtpLBaqQ2U/z
2UtqlR5d/CNXva/b3I+f1a5jisJaxpMLPcp9DDTmxqyr7rgAZDwPOjHjMFCJsm2Y8JU8X0JtVOnZ
dkYdJMUUg7swhn07mOl53hwXWHc284NSj3IUk6Mpq5JInZOO9iCpeAAQW9wWWV+V4bJyGsehmwPD
yYjzoSU8tK76qVFLMIHzUjZ73Wo2oMxTnZW+1lE6EMayncuUA50XyXg1ktw5tsucH1Ngvoeu6Luw
XuKSM2e6J3OIiZzXtbJuvGGyv9rsKlRl4gK6gdT81C1tR8/NyuJnt16nBxUE5j2UdAVxVK08ZCJ1
WBHDDvXKWs5avOQHt6zHsMzW9Jld0ERrvOZ+plXKzUp0Rl3fhjkxbpA06siXZ+YVIDZv27O7TCgU
1KnDpK2iLg+jK6x41yugiIApuc2DrS4jVTgjfbbAvwqSoiylX5FUt+hczOJgmxt1CWPI71iLJpyK
ofd7jXEdtXMdfOlaH6F9a2+zksRYyzLwIC7jXWR3XgjpQhLBVWtREwQXEVcOM0zOOELpowP9WCwj
KGahH8wpzx+gi53CmLz2NWdDBeCgaKgpbXG3Ck0/95njRUq6zsG2ZlYDdHx+aSwHXV/GcWrwYd5C
rQQFIN1PerPjvBT6SrnOm++KNsGg6iVM/JWehwNw6HAcyy3s4GC8p57W38UO4B4dlYRdg2z6ORld
93mdUvQQmioTB29rKkhS9Fj7MTdZeV/WornTKI2dytSsIyXXXrO+bO+NJraiZptfCmMAj+ikSqQx
9Rwl2obcSkoNapyAG3bD1LJ1Gto7TiF2VT0w0zMn5vo513KYQgsCA8NK6ah6gvpOa3e73Mm6UF3M
zcfxW0/Gqqe3ZY1NKzkgd22ua8fKYn6KIY/yUeP0Qr5eW4RiZhPWlrMApovVozEmNGdyKsrZmAGR
XUWHmoK6njevbSI62cPFs8ecYXbNewWjvOwQM3qrh2052WjVBs3YFKHJCgbLtKh7iMCGY6+2y0mV
uo+bKqZ9n4LKpA2vZyjXirm6ZKuHro2LtoTRTMll6dsSDVQOFfYHWCTUWeGGMN+xT2mvNYC4gQa4
5asbJ5SrO3R7k82i75yaJGiOuoZzMth+5zTWvoO5b4dvVx4WAwWTTI0rf9LaVMb6Hr/HGE8OsXjA
YBEZWFt+bUxjPGSWMkTM325wIqoO+XA/SVVNxJvE1sJZgDCeO64/Rl2ZQ5EY+iU2y/FhLBL2iwE6
c1p67VuMO/9B9yLZNV7XHNWid31IuYtQm7JnNfWei5ZTbFf1TZ03duSk5Xhp1qbZwcFOA8ZsOXem
uwZTnDL0lGwtWRm1k7ZmPHDra9o5Vq1fIC3PwrhHjKOwRyuYEt7BphOhDQk7HIo0so+ucs+aNZZR
uzXuySjjgQ7vYOJ0JolIN3OKLLM3h5uSeTcJo1U3tslenlZKqtYgzCDO4Xgd2OG0cg2bc4ulsEox
hG5MVTvpR076YFN/mFDp3DLSIiD4aiQ2T0KY4jrU2lb8tBEtCquyR89TAdyt1pULQjYFK1hVCGbh
AmmvwaCrK1URrqJ3T9SFC3+rrYx0bGtPg77QzHJBPyNT6UUVzExh4S4Y41xLQgZmk0PSK7T/XS/b
lSUg+GTWhjAxmvQBLZctgheuPtVU84LE0ptDuS7gvytX0GW2RouJlXp9imEwIBThtCZLvptz90Uk
Nqwvjp0/Y4yAlakpMB0r1YO55dCIio2pelN/U/Y6ic6SE53UdC1wy4uvuMDbUspoPpxyQ1SALaM0
CMPodYSJL4htEv0JnPxxtLo13BpnuEmdYbpx4IW7VkON4Wi27aaxSffBY33Nc32659yDrS477yku
S5UIPVEfjazrdvjdZb+uDfqIGz4oc7f1U4ap/bwRgwEDNZOwkYDm2ZtAubRpd5dkinqf5ibNfdwW
HF5GQ4DRiR9T29Xoz0+PG6NXu1yjXhEPFriVovN8dRBZpAlQY6LI0Hcb4Y2wukUJ1rIqEz9fjE5K
i4GQN/Ui6mjjB4pt6ARX3nioRZIlflrMAHSalCkBpN3CKhuoia+A0Rk81lCpmfqnfKFWVbSGfd9U
sHNUXeIEU1N6D4lWk8uUrF1NHHmcUrsELjQeDaX8ySQ4RU1FF7eOkzehaB3zIJJpDJeYiHucjW43
6v24n0FEndFkATOy1OPDkNtqpFd4nIGZ07OazMtjajE6uNhQ/daKXpIwE2Ykupc+u3lbHFt1Ans9
W8PndBR5qPaI3BpprdJdb+yDMsKOUleaeTfABL4birE/GttGQ3VLlZssnVaQRUx7BaWZrVcA5BTy
x1UEwpmg/Rg1mnVtltEjNcr72mN2I2ksErwZOOPSqJufida6wJQ1XaxtKh7/PvjznjTin7Gc/xpc
eTfoZCQtzGq1ZyM6ZyOYanUnGRY3XnmxS/dJuM5XM62OiaFhRofpoxngP47NQAElKWMd23w/ja2V
eTy6zO5ce89JCdOUfF9k9BPh2/mud2Z29GanehHq3MG5CdF4SbECJnemQppi0C9KaxvPf38h+p/m
lBjgQXicmNuACuDfc0qMvoyIfVTOFaoaD1eQpztGKKAfX4YZHHlfUt2M9XK/LQ71SPhxHhR3LW+T
vEojw1u7Xc9RpvBIwbvJjDiUMSQlr4XWcC1nHEcn3ytVpUR61lDHGbKG2XevfOl61ztQWvkKNR/4
0Q0i3Q8mov400+aihs2gP+z08BH/+8kcyiyuAnPnHQcLRIrulTyOBhK8d9f9nPfqp7+/yj8NWyJQ
Ct8byaoOJcm/rye01liLVR3vim51vzSGEAcptEz/vi2u1QL7J6/V9Zepnj9XW51+wHP3x4X8z+Xf
U1+0U7lOUz56VybrEr+c1xMjTYCEaKaa2ZNRfETW9G5q/tdJAifPkBM5O4Nu70bAtMXl4QqR3o3D
WJxnIyVxSTrng0XU5Cq9nzRjQhBmH4batN+oGxknSzIjGeNrqoIKpnYkBc6b4qGG9Qq++pkqKPSo
EntIf/7vC/rnJ/zPpeXP/2tKsDbtYk1KA04Tmox+77hftFb7SK3oT7sUjnpkHaiYMaT7bpcmo9Ah
k+UiBOtPikCjqygeCkP5xrTaB4wlf5jJZRKPypttIyAEt+S/n2frdeFpeLRrSgzYOs0XZM73W7Z9
NNz5noDcZO8z7mzqyI4z/mi+m8ldhL3FriGZdgEEwElBA8ukroYEOoSBoHL1J9x87i9be9sB9Pr7
ov3hfXo8o80RdOBFfP8+XSvOEUeykru+3ouVqHkt7/N2eRJ0D/73K2nwY6tQ7WBi3jOHMT5GNlxs
yV2JGDzQu1MHICTLmYmg0Pj3S/3JSnt4DOab4dpCV/KdbYGhf2nmXk/uDLtJB98RG4HjRg1dbzzb
1+nzQ5uRqZFSMmDVMeQVeQ2hiBo7SmSQpQWFrvUgW93+tVHnMRgKiBvqsTJuxsqpT+RNKLRneRt5
YqO22NFrqBelYECTOeWeKidYhpmxNtXqP3iLv21KBsz5D4p8LDUCCO/2/0RpLOsoWN8thkopnN/6
PptV/JSi6PYB9f9vl2Jf/tdLfE8QSBDNj/Ve+R+mfv+0+wzOmJTScWC/lwHAf5mMrZhrp1WHlBkf
Wjmlee6k7LYyXQ29/WBP/MHeYzH+c6l31qlKYnscFE+5gnDxS2cJ4xjidE8i9UBH/H3/aX96ddCi
Q2UK1z20gO+eS5hZ6nQWEqAM82Sw5Gw5tfFht3lNqGYzCB4JWaNHqAFgq4AsrWAKrRj0XfqRKJ+p
/+4QeO7/3Mq75zapk7Vuv7lXN7bKe3vNSjkOqgTVlAMiYmidUZ4t2bsd5cYEsXVgCmBuPYW2f+ep
9SWnqujrqqZE3WTHFxPkMMCZhNlfT2gM8erE8bVJhz/WZ1DodGUmK/ECB+aLY9E0JJhMTp6k6PQN
5BfWTjE7/b4zF/ctbmsmX3Qv2QFTWUMvn4nNM2/ZeW0HV0pOCb1dhRN1mxA7aDzQGysEwyolc4N/
X68/eC740PDLeExYLd5b4LXKe+7ecK5d07V+DaDIbp0PvMkfwh0PmnhG+OnUuI4qt8x/bfU+t4ZV
wOB6bWtklyklNO1+a2qwJzcqTYR1qk5b4oZ/f7A/xe//uuq7+D3vKWJRt7KuyAS0h2GiWcOMZw3i
HqxSq8Zd2DhqHqYM5R/quCUX0Sp6m3+/iz8dPYjALdPUqKoz3f/vR2/GVUc6Oc3vJlGfOmV6po8e
WZX+Okx5ShFeffv79f4UBMHVrROgo9XlYTD/fcFKGUXcu1p+p5gJAPfKtFLmPBp3P2jdcuk7vaCB
TitmKFA87GZQyRDDh/aESsEHd/In3+7Br4hnlZbgPVdSWqhVU/aWdY1B7wNobpqHfKbwMIYtfSi6
mbQtVUgHyg8u/CcDBCMAlJNcW6W09e83gADCouNtk7uk9iDT8YY4Qol1gDtR+1AF4vedDWODy2Aj
a4uA0HuSVZqwc1GPCzkiuBYF3dVE7WgvWJfFMG7JcuF1zC7O1rUfPOPvzkNe15F0Cwi36O9JFcw4
Typ1XPI7V6zXea4PyATvers9dab38Pd1/N1AQICmIb8AM7YO2eq7DWVqAmLMgqo2U1iDb82u8O2p
/iAQ/EUu+e/YXZckHzZ1AE9TKTv8e9HU2tO6TrPjqyEKN2pBKgRZOpRH1xmZW0riIZhmDKUNiSB9
Q3fTb0RLrrtA+wWsRgKoK9e+ravZ3Cdz6wa6+NzPTzaQL4pm5mlArH3njLTq7dXYorYooKpFVZhe
oaizy+T20Ea4Ob0N3awBRjAl062jGay92uwhZTNvFDUHHQSBZzWjzePOfX6GqfTSWW78LXXrbyIG
iJUxT3smc/coMrbFbqymwFReFDdhqHMEv6MqFr5PBcuWGVMe4Z68oDFAKlfOBh5XNUGfO173OU3a
umRYKraBbTYiLBrmdf/XZUVPCS5wDidx9W/U8fThKVum9nY1rcWkuUcZp/aWb3+/iDSx/1pVyaSP
YTc8CEUJ3N4Z/rJFTrCn4XPNaq05QnYlPnUrOA/4XIrL4E3dfk472xdN4X0QK/5u/eWlUfMyHY3j
+ZugpYjVYnCNrrlWWUnCNCNt7IYjADcJibaOs7qFKV2kRYgPnN1v58VBbIfwG9SCY2rme6Io0Xlj
Lvq6uXYGLNpjk4gwU+mK/f3N/m7nJU22dNskRfAgvy9ZzGXKbuny8oqq5KFa492mOj4ja1g8tERM
oVzRCntqZjhLrOHGoeX4wQ38ZoJgU5UyvRa6aWhzvTezBkIpw6C09bVvcihqhGczir9gjoGTbmaU
iiF5pXnlMUK/WUcEEhx3PxVeycG1KoChKjQfNEpBrjfdQRtX6xAvWvqB+/19MdD+hFEH7kYL3e33
dpJ7qmx9SLr7KS72Y2be90378vcXAZGN/Zuro2iED/BQjkXWVNXe2cjZ3koQVIa4L9MkVMHBTZMb
CHqYnpOcay89FEyTV0hLOs5wokUa6hCBWs38vdvMqyXWt6yrzrVGf9X7LvhjhO/EzjtIWpLbtOp/
UqffN1kM4jB/Ib4+9Hp91QW4tyauKTR3Z63K7nra6b7nLcAQmh8I0j8Ug+f3abkruvkQ18C/SnHO
qhH6kzr6dUPIwkj9dDRSYeUbg5XhZh/2qocEgFjS2wE9+4i3d7PmeuUTMAxBxUdqMFxJ13wXbXNn
WMujk9YvxaYzzgOal1G/4qJOpbO3u06A+Gsf16TaL+b62KvebkrdV4LbZ3ObwwY4Yp72YdWbB9jO
Ilen3Um5oWjim75RA6UVD2zwtxKEvpWmZaCABRbT/GXSu0+lhhAcsWNTNtcUiGFfadFcKsA81duM
ab2tbpswLcXVKarPZpbd5S4DBJXpwEHY0IKt50AjREDY6eSpy2MTV09g1E6dDvqKX8cNOQ80Uo/T
Zu5NEEX23H0yJMuWmeFEptIKFJjEUJfaWY13WyqgggAURJaNwJZZbZ+BPJ6HWTw6hiJ/Yp35ySKT
7Nu1mx+TND8jsAtpqQF+f36eteacOT0gZBO8fDbcJNv0JQd94W+QR+77XAt0ZpBcY71dtikaRP+C
LqHhZ6xwglQiKO3dnHXRNjZsB+9TwcxhCFHpfQ93YOql93psvaqpdtRtEXXMyPauuCjgAmY12Vti
+bQN4gTzKAMTjRlaoCbVAYaTHrxBsX7vG2WngwpMp/HQ5eMFkq6TWfV3S53sKuaAurqLcuBiBdSK
VrzeA3uJ5KIpdnlOYuc0peOJjW0OOkSIS8qyrI+VXcbBODsnFynUBQoCIaBdalKKyS6zZs4ARE27
OLQRHaeJUAvofLdmmK1Kjd3sZtd5Hb+tZvO9t5IvNvCaNtZfl7b6qTGwm87O943a1Sobe4tXH/IB
9Eg3ZIdJNy8NoGEL1ECfx0+etVCCtSPNWJ7HbpBF/aDcZtlTZiu051Ik+25uDgLyAqd3X1tepxjA
uE1zRyQfR0sGhBdMCXa+OLob8eaqQIwI3aMy84Y7+84r7SREboFpivkzg08Ookxms7Nzl9AERmpC
LkbBoWBs7afK3G6nLL9fLfLCxtjndjmFs5ODU2xbaAQUJdEeRQ40VgN6YAjvC5QYibD9YQKAVnpr
/ugAI78UpDr6mt4pqzrdqJnHQORcHcW4wJIBmEQXF/mQXYUjbpjj4WdzfpETYQbY5nR7m5UFcSbJ
j7nSyEp0+o3tbctoryMFMp2YAQ0rslovBN8a5kxTzOUQSWJAeNB9I54PUjR7IdGzxtc0AbZsGyfD
uu+dmZuEd6IL9ebHSqd/YLCjY1gX6okLbee+YLqBAUU4FPTKveWv0pYaHHN92gD7UJ9e2mjRYcSO
+5O82UTSQwMCsOwXEmdIgabDwG6VO2Kwk5Plfe41M7Sd/BtPKGLz1/5h7N3Q9T23omL1FBSz1FWn
pbyj+gIgtvm2Kut5cFG5tIrIGfIntc5oVAE0VSFoE1p2ae0iqmBCLYwkrGCsKHtzl8av/0fTeW23
qW5R+IkYg464tbrlbsd29g0jcRIQvSN4+vNNJedib8dF8JfVy1zUQ322SXnAr52b9JBV8zPlijdD
fNl19GvyorTC7qFawG5/lZ51v8y/lvx8u6JcZHKaQz6pU+raAK1Ttb1nIz+WlBWDpgLCFX1WRCmd
BYyikRaNtH0aKQ+tjD/MlmI+zWrNHjMaf89ds/WtYe3ALwSN1XnkdwFd0OWNr6lps6dLFpeOxrg3
SyBRaC0OnPhbX/b3hR+dqO9c90OytSwGSyVU9nuUUCY7ACjXLU0rINYBxWN9yo/jFPUFp/M058g8
G2jFeOY/JJBPw6QRjC9Vme7PKCEPiAfBUrBcs2tAXvvAewK/bwKm7MviJxHgCT64OaUdr/FUX1N6
Nn26iPhM/wH2xxYPm+wgT01JgAYRAIrBGgB3rPF1HLwwEwJAp2fd6ghIKfs2DLAyZn/LyYCFvu4v
3YZhTM+eET1Ihjcj0isE24x+LWyWGMCB2JufxzlIAUqx9nVvURBIrYbhi4AZYrB2ut+a6e2Yzk1O
0aaPIuvyl56HeVh6Uf6Vw3wGat8X3Co0Qw7sJS5fiY0wLDWnlocK2YBeyrJs79Htm6Bp30Gb3cTL
T+NcIx0y92vqygttXpdN101PadIc3TSjBeEVNqDjcmdnGK/LzzShwW92TvUlOFVkAugdXIqAppd8
HdN1YPf1F0y5KTwA3aTO+xYw6cm+85vmA6CsjbgzGNobM1vdtvBmlhfHVccHKZZbAlSdd5cb43Nu
GLcWgCK4fpvq4lF0WwHHQ/VgOu2uvCnBYbyzoKuEZ8tSSwMW0DD3G4kVUwrBPrRIBYCx7Iyhc5yk
SwCQzVQdtaTD+NaQAHdqqn+G4WZOn2OYlXsXJ3eOSwN4QLlLchK1ptA4euBU05DUYCjk1LFTxPBm
NP2pGKy9RTu4hcfoaB8CEfCOKT2a2ZhfhSWNFpspRIayqmBJtTIzYDoRmaIw+ZpmOsJL+tbtg7jb
ooSH9ihCctSQ0o/qAW9GnoyitD3HI5nXx8OeyODO4mKp4vpiJbtxfgwnlQT8WMECWotBztpiPToS
J3O++o6pG0jPIvxVWKrozI+5/yvwV0c93r80h5DZZiN/jW2/tqwYMKL01mY1UUwDLhwX5PWXxWng
dW1EkX40ba1z+4N3W/G7D1Ppr8rZv3Om312a7H1jAHS59k9Wvnpm8T3dKEzGplrmx+xa+3h4dkXB
C/Amfkp9XVbfmLjAcU3xzBg8ksLHXFtoWS/RpfcmBELJ4L4tpg3bf9Xm9FIgGR9hlYm+qDPJDhhv
6eejnbY7atdpL2WA71w4R+ec/TVxtdW2C8Bh+dZQYmknDVU6z1ZDE2UbP16W+KfNblhPbr2IQB3/
vpvqbdp/nDE59PY6yJ8KN2R4CcVgY32bmjQH9d1JhwOjrxvbOBRcpY7Dt9J7RpauicHeGJTXgX93
pW0xbVcJjscWmtobx2M08XGhO3m2x/6mCc+PSUXQ2gvfwGPGv6LI3jRqwHGsm3Na/TaXDwQLR17Q
s3NeF3Nx465+iD3OaACdGwRlUYRM7AQMGo8A87IJPMwbgN16mrdMY6Ca5SXv8kNmH5xi+qb9eHRa
UcT5R39Zr+Y/VJ6fhsqhiYleiqFh7nZzaNRIkuX7y1ycUvS6R8NvPIT3DU2CZ+sxGRggWSQ0R0VP
HhMnN4DtPNmUVpbLaG3yLrqfw4GUQOU9xH34px4JkDdj/FlX04f0uNFPH8PiQxmV+yo+OkcANzmg
RDhce82hYqzuTEo912k6PczQBKWPD0Vsncwg2Fu0Yhh+sB266uC0Q7pBwRUo53mbruIH4JIeByNc
T2faIUa6ervSeWmi4cc5pGOk6TJAPsFaC8PpsQ/TdyZHPFWhsx2L5lZvXxWUcdKsRK3hg9ct2wo/
xQkTDBLnTBMAxbwY9vQNRK7qceJfkW88UBr30iTJ9TrNBbPCalHH00FHJt3jD8PP5OJ9j6sZcCM+
OITxWxnOj715ufcCXKbFPCODhsPgNZNqVZ7NVk1dRvfWVPkzJPhStsGxN5dv3dSM29G/PDET6iBB
t0IqeL6zi5xsM6T5Ka4v9+0YfUwB0wzD5RftZPvKmgJQZnCMlgIkdnP+nlCZipo4dGE83Iz1DD5B
+WjG/dEdkn3ZCW+BosQo2PVl/rqa6p+UhtxSWrUr6uQhipq91TnPgIBufCf57JBX1G7spiZcdIXg
PgXHzA6/GOr3GONszueEmjv/SDJ937kRmE90C4RWdmoyuN+kX14khRmU3zQN8YdppEjo8jtnaEHl
WHvyvRVLb9dWkr+OKbMSqhBzoB/frXoFFJ9tPxRTdpK4pFn0e5W6r37cvLRl9nA9nRkkc+pCnIzA
mTee7MUx1mbkPFBYCyBT9ZlVNM2bzr4PAL3pqGMeCv8udMgWs9HF8XfVsjyYrXdLs+tNaDY0MSTr
chX+YfLuyUNdg6S0cZP+JXXR8q0F+KbTxlT3xd9FSox03zL4+9clrm79Ij1dymdKG0hnzhv3XO8W
pG0H3lAD0ECIrlxVq614wM3+I6yxlok7ciG1P7/GyzOilai3nVgbZgYWw1dDRzXcPVwQ9ue1T2bW
n306qLytBI6DPesAUbq4fD4H+ixRsIoZ1XkO6M9o3VU40UDetwada72LabqbMvqikDXlTF0Uy5Gg
xJaisW7tlyceKjks1dvfS5RIl1ChAYZDvs3m1Y/UsXYBN2uO/n1UgIA7TA/hEOzTCUwSLCgzCbbn
VXxDhd6mA1NLppf+ZsYDPNON2qOZsSKkHOn3DyGoyMTKJRcJ1h1Fm1D1sFggCib70ACdhXAnMuZG
V6hT8oJ3CWWjTx/0NQNEhjoNLVAPp0BGxxKdn3zcpyj5si74+Ar10jpiqo3a/kmo9w3DfV7ST8la
WZXS0vmLGb+LHowqfWX7uAcyaJr4cg/8hXbELbjEGmQSLbaxZX7yXizHj8GkvQnAHG0pj0HDc6AX
nCOr3kget7FNdLi999xxPcTAuF6OHk6D1b8XPqgp4/nGRutw2gDtUmRNdxhsW5y/sShCuifp0+JC
wDODKAB6wXxY7O+89GpycdgxLW7Djyz5tCA/DFvDGbdm+6ue3tKiWwM6jve+OhqgO9XcOErQDb9L
85K9uvpJ7FWHHLnTVd058fnWoJfZ/SMaraP/uk5NmcQ58hYddXCy/8y2vJnmH1fTvtfplEG2Hk1Y
zToBnblnceHC/JH8hS4AkFLMtYfol09YxP7aRn7I+DCx8nC2ZOFRUyz4v5sLPiE7YEWLFdGF9t5H
y11zKSHhF7GJGm6miYws57dkFi3JA31GIf2agC8GuONAmOcDb+BMu99t/SLOTGNzD9m3s3+bE29v
3MszLDKAhhYzj9mgDC92e/Xrzul8cFflNozMXZ58nnvmHqOEbWOf0ltjJDktCNwDxyazWazmDp8S
kfnK3fWpAdqMsWvN5n6ip8gS3QKVx19ykeJT3/fU5XNd/Mi5ENQmmQ0wC5vhdWwR2mmXbL3y4O95
usUYcDGoJJNInhj1A3vi/x2+oAMVGPbquPLTxwp7LM9ojB++QUScnY+BKp6PLE0Bmxag45jR7D1D
9HXFWGHmn0juyLfLyI+QbWiATZrp55bdAaQfDCXikM/VUfzsxOCt8SwHMh3bn82Y7MU0NjuUB9nx
Pad3dRXT4KAzkrDX9+Gl2Wjr6fIauzTJOs5hPPNGvAIMbD1EPClhC8nodXUp3FiGIKf3TROBRYBL
s4rX5/5DVgq2JsjWSCuQDxPzMHneCRmpR3iTuXYILjCgkXrhd9tOdu2S3OfYxfKF8fOKoP7me7Su
ce8chLhK9N2yP1z4Hdg8x2i43DpT+hSV7/g/91jj64ZIgCelNZ5ppvZ2LJNhKAe96kpLwP4ImLNI
7h38VAYRrCVsjP657RmIUae7qx3vv3g0G9NucVMjzAvj57Ai2PrggP7SoZFklC6Smpx+RdvkinSn
Vj35ya1+1+EWgZn5Q8KGpUdZuM5Ca58CLUhYWNfv4FbNYf48hiuQWmjTxDCDh1vzAdMaXw2W5OX0
t+ygH/EEX1LuSHKFvtaTjf0hCam/0i3rq1i0AduaaLw9Ee4i987upceYLAYiR3NrAmTnhJXW5Pv1
DuLDGIXY2d0Q+C9tHK2RQ5JqFf5ZSRP35H9A1HJzKGheIy3HynrgqQ6zyirUFz/xbEQRJDPSlzwl
SAvJPP8duquNbB8N35DSOjh2wNvwum/EYi4BPz8QDNiPeHqBBxhOmAS5mMZHhyE7XSwqvGHYgEjZ
+hIjN9EqkoMGwBaMdDG6h8GlOIMwAqsWD/pmd6QKReERewChkOcnjneo6UQgQLf2a4OOaUKY9oHX
IH7aCuHOmhD93e8M14NT1MXXE5DQ5k7kLpUlATLUDvW5P2puu2G6ykJcHp3Iup3hUx/jSI2wfTwT
0UnwiKRUoEK7ielyRJHxpHOfcIDBp+QMbjQfsIkWZFawHsL8dH1Xdt6YwSdrcYp573PgCeZp452c
YATEKdjaKLPi8sJHeTGv0JtgPBfAprjJ9jOGo9YrukVOE9MAFyXfKVDTnPFc8Fb4ER0q9w5eMeKr
Nu2tnP7coEkUIdB/mKn9WiPfpewvpfeco8SzzD+EeXCKVuPh3P0Z/B6vI3odjeQhRZm3Eyi8F8pg
KDm61N8SQCIsHKfW6o+6E7CE1k2wELd31mXfHc6M/eAQJeEIyMx2C5T+p0TO5E77sxuuHSyWFaZQ
/kJZzDYSmJXJYA0LVNvysj3jHc4+bVToB/CYHQSMGFl2Yy088aS/WxXEMIfhoTLG+qYqAIX251uT
Gl+X/EvKZiq3fuqTgeb2pLipTe/KWTo4rmUI0+/iN/2ehkJwZ1HxPtvpgRNYHhWXM3xo0wEO0txy
E1xPY5637IUldS5HtRAb4WIYStQSifK633CYDt/X3J0OcTc/1mV+Z/tXQcihLzHdLF1yJ5OviID9
Vx1+OW8CI9lnhD2SrDraSf+U41uUZbE+RzYF8f1VE3L9nFRjLTez7Fr7MK0+bQLa4fkJIIw1TUan
boL0C7aTf1VoMMcxb8vLC6cuG5mI8xqlKJtPkkKqDaTck0iTVtyDGpVqUF+0qQArSZLN8BaAhtXz
S3hIzG/1pwk5ZkefUh8MOTmK+wjQ3WZYrTTSbiiBU3ROVKXLL+ZXJtDfjJEPWqm/ybExLqB3OEwR
8rC/7Da8jSli04sxDGFPEWkP9jEIOyazif2u3ERg0necLyZjXQc7mqlQhH9WYppsvtXJn93sGdlC
LM+3b0vOLgQoWnq09X/8leQYcfmLtiCtKrNdOqvD4svxXLlRWTjlQJfRudwjYhrwSy3WiPAw+icY
XzK/SHNiUyMxOoCbVp8eUaXMBWo4umuZ9smrioE3GjllA6uN9lDhVIg1L0xU4EnzNN0TV7i4w7Np
DrLXUO8x9COx3tK4fw5AAOGmaNFYQ2+BIjMQir/Ub05X3Tkm0xyK+mj27x12a4Wcy2Kf5CJKAVso
TENZqjXhg3AqDxFHQPE2Ph04bzp642dklN+oY3i6eMlOYt0Q2L/xHjbUmdQvBrFsSMXJOoCEpr2e
gzXKT+zVD91TRMwpzL/kISH0a0JIMvvm+rwrfVC1MCkschro3L3MMcoStyt8B4l49qLIPUFpx/Jf
kEbmytpqkz0tOkzYKLN+WxH4VNCSwiJeGdO1UyTdvSLOOnpWyf2lyWeJkSTjtMTzwbJmv5g6m9S9
SNCit0voDu60k+VeFp8JNYkUcbqgHgx//o+Xv0cNLr6xpfiUGRg/+cDU/iymP2ZvHfoVXAyJQ9ey
R+Ri5VH0ejXDY2CuaXjDB8yKYu8CmSwfSUZO3b3Kojc1ZgPddRUxKHHwibYDzjuLE8FRy6vY30HW
gvhsjnsGJxjzrrN/yHTgvBWAllGw6pOXAJbMrHAH/s7a9d89/34hbSeKkc2OXZeAV88wrnXFFhuq
H+YBuFbzgbCnmGtxn7G3CnWnWj+5RA5BtiDsKOtKNi0WrM25Vqsnfo330VVnGX+cjmvfg0ZIlysw
D1R24fu2Az70T21/SUir5MVNCqrpyK60KFlcJr1IiosaGUYzQOncjzqJ2xSDk2PihWL/FhO5cyKM
kdXVllHMNbXeYTpE2hk7bsyqPapPjhcbuXr7mCf9mSY36GzJg63ba7wHbioZnDq4FYspRjwP3j7D
/kFdCp+rcQ9pxDIivCvceb0P7hO5dPGfdlidrNS9kxMh3YU/QzXfHnoCYWfTXc2lWHkNbFF5ytCv
HEm/Pj/HSX9DhONmOL+7YIaUoElpkeG8yBaQFcozYe6RDkeJDEgOAyRlTICuHw1Bg+/anNx7Jiwd
Bk5cSm9wJ7kHVkQDce0jmf4bndXNGRJS/NcfNvH45tPii4gLgbbgkrmxbvDv6D/cVEyWgFyvxoC5
2nLuxvycok6ykeqAKnnrHO9pIvO96sy1lmXhwTSyrrEQY4S2B6ZoafyRN6hdOn2+77LgQeaEzNec
aoeFMSbjJdg6hKxFynIHvX6HzUaugFUZTIeh73FnNPVtQDJCFjl0xHyajQkhWQGw4vlLlmT3Vf29
cCpwI8FBi8J9zUxlf8FkrgEeQufwVyoE0FlVozCV8LLox2yN9iHJLcVAOGIp2TL2toNjHTEg8/oj
pxVzDpmFw5wVwj8SRzAdo8S3rpOf6EG8zQB9wavfXr0C7AqNTxTjwHT6cbA0R902PaRbIhE1ToIB
urVSieIPgtAgXG9bul2INK/uzKJ8ZLLeQWbChWKCiw9KL+dVG1+SKkZJeAQo5NzsQG34NpPjVBQM
SSNfni9UKquWDPUMRaDC4T6r9Q5yPrMJx5MEaDyR5gns9YWbo+Jz5y/l+8iGSyPeD4StMGexXFlu
4v4RdWvleHMmPqnja1jLb9MHILojXogqszLsJ+77H+k6hBshraInMINbCug0v5cZhA6O+ifWxT8A
G9soyM1TIc5yfs3BQONfsMnZeu/TR8qL+bT0Fz9FxbEg/jEAjTR3IKIBN+ZjUTUVjdqkFjFZoCCP
WF2NUSE+iiZnJ8PuGkWyQEDCsu93MnaJo9hnPNSgOsgKN4dsm3kYxOmjKJRH8XdzytiJq1vdkDeQ
npAahzH0rR4rhQRn85NAtj5elBx2PiJLnYWjmBTX4lFV98obQXMEAGaCsAnsKzs03PRWuh/yF2Zo
40xQ3dTfM/h3H7joSjwZqiuwa/9tvs7KkwcgRABLGppuQgQUI6Ug0zW1KpfNicH0E/rDNyjMeOPW
WQCiDr3G/xU04ZmwEzcrlYkIpyMIXA4q3LgEEQ3nY2HyybTNBmQ1B4/bpUtE0hvji1v6O5MzkNGj
I0eZXWMy7GeA72FIDBc9nt8VAdnw8CjzDGxv/GNZO0jiFuMQpSDzOwnb9VI9snT8bp9UzPDDQ/Jh
XWALc0ByMpSRZg0rhnKewcbAjoCyY2pSGgR90LxlnFEYABBbfygkM/wY3PDRoaF7LD/Jog9XioH6
JTX5XimKqw+Fe4XphWV/K8PBhc0gSHf8XlAXoDjGEj+wCA6lLrt9XH306LHspfDJyVVfNBrfTEgp
HVDA5qFLgkH6wngqXZfMaBmeTnwXx+56ZY0ACF9TgpCFqNIOLgek7PW99lsWnwXPeOABZyc8DJiz
kvmXwd7KEcirFd29y7poh60MuJjfcda9Hd0RHlFeU9qMQZhcinFgH/IjkWQS9eGc37N22RTEWcx8
W+YEDUB3QYY3IWgY4WsDSSLMpKNwwinvlHCSauYTrCgSbtC5vOWmDGMvehT9csvl6gnDIl7+WyHY
ZZ4ooJkMz/KS7eleDCPJoHAH8qQJTQDj3BvPVMYKopMep7SVb8zlsufQJj9A9hlX9wFLgj+RQhHP
VWOzLqc/vkdkfAJlA7wdKQd0RUzcxScnppAGaIt8/hnp2hKgY5yQrGg4kS+cCSwAd0F5Fg/UAfGd
7gUa5rf8/B/BidqVOOVbqDKA4Vyrk/nH37tX515OqSykPACfBsLhHlmr69cbIJr+PkjL4cFK5PFe
j/Zq9idDDuNaixMJuBEoQSCbOsv+kpBsQav5wftEFdmQvTQ4CykFA1DuBXdMTGOSza8JUUDF8Arv
GRKN7H33Hf/uL4uzihDTzwyfu4SCQfNguuU+JG+ZluD2kUb9Z8M7rXPjZ9gr/Ts9aAx3nTDjyXxC
tCxTSiR7oGQQfpqtZT1RSVJDKZyrGJLDkiWgo+NQFOhCmMsuk5bBZCYSAlvKqVrQSjwP0xIJJwg1
C/1n057PD2VcEW4UlaMmdItXYUPcbbTfoESeKZnKLhPq28b5Nr2cj1lArtkwAEr6jQLjKV6NTw8Z
NbTg/ZNhpHAeRv/DITWHX0yIBFL8nY1YD4CIcUAskYXK5qJla99WiEv4ZykYnFcCWgcrcGFyDSNC
B2k838p/79MTds6eSBT80JA9Ewey+9EnLoQ2gdfONgBFpF/Q3wy2hHh0gL6k+GivNtKd4surXpHd
r6dSwX5jhA4pQ7/7zqnLucix6BLrvcFhXRAYCgjAdIpt+pw9O6I1a6NLTlbAXeFgyjeXCAp77hTd
RjkWGpYhL0g13YrUIIZAdWEGBoVFqzkhMjDseF1MnipfCDjhwS1VcbcArZ1gH5s73VMQvZn1vfoc
UW+oxxu5h+gahLiL9GCrGJ78HzlkWj9NMCd4u0LHsudxVm1qMyTdSkpA8H54H0cRh9xlstraYf/k
2saReiV+ioDQs6A+lckYxavUNU+DBuQwyrhgQWkxrad+wZQeDoV9Bkr9WRSwKu74wgUAdKlwpORj
NOBkcMgE4pTtxtzGXoZ9OX7KFnTs/CGf4kZCmwFCHLYeBXavlL8+EpLBgvUUTVKoEzuEaTE4asU/
tS7D7hoXN0SGl/xJTHI1QsvzQSYQxVw3Mjcx7G5EZNBcSyEbUYQAmfaXetki1HgVRxwC/BQ5j8sM
PjdRRzmhbN734T0OVSqrvzCklVi/zTyN/kNkhxFYN8c82XcA2MnxkazU7xV6bnv/xIa5Tkkgmi1r
C0Rfk7ErAPbISEU+IUcUc5E8j0BuBjjm0W2io1LP2AnsTLIAg1LByAD1opxOVGHEmA/I34GEAAeO
8C+JFWiZaBmCbopyQSbVPyucbQYzEQc4vvmbLIKPcJVYFqKhpG6Qt5ilS3XCVXzxRc8Crnmn+qGL
39/xCJEmX6byDuLmuifrm7yQ4QcbxBRVqFHE+k/F/924vEfZJy6mDiCBB0We2Rdyhw/phKEhBlvu
9Xd/ycFzUCm5vbv6/3Q7SdNAJVow5rymg3PC0hBUS8BVNfUbZ/NLPp2CC/LR5A5eiOmyJ4XA0D0X
QPO5cJw0ksOAQKnQjAvUE5gDBCEN/qwgJaUq5XkB7REJwm5YEMes2pj0PqElnQeyK5kBZeIy6/tq
hcI38goIMnCVrPLf2SmXothR7ZunMv2UxxIulDDD8RKzsh5lcvBplsDH+D+vU8yGLXLha8kqjEC+
kAIb/HIjDZLwJlm/qnx8n/PkyjisCR0EHP41MgnLIrx5luT7HLyloHHxA6gfOcEHdS8o29pbW0b4
HKdUWPrvKzLIlZLhM/Cj9yZVISFSSjxfgq6XWrl4VZExoiAzjAB03JUhOBjeF9vlGl95dSYjEdf7
IbQkmWU2Qgv8CWHizJIp+M9HkOZmkoTEmi5TfKeLgiIkvf6uXjyp97NixQ+cDnNVfiFUPdJ0Y2Dn
uGN9oE7mGqn7+3HpMUDO++oXAk3H6d+zV/4h7gEt7RYJFPnR2m9/kH9uvaPIRhcGB8AIxN0PLsCu
5CSuRT7Ervi4GB+oGUa28ZvxxQOnkaezdh6GCZaqUAmmmhab3r10F4TWabAdJO/e6ZpHVVyZ5+Xp
ms4I+seyZ9IKNXqxM35IhfWMp4Py/gpILVOaRQyFI0feUUVGc1Yd0PwSNwpGcQguQWVlwSBIRZBm
FDL28VWq0tydEuePiO/xmX4AeAqfnTQED0t7b0dNDFLxt7znLKhBovyQ4QpPy1sfLs47JnaYp7e8
hYNBQPF/E1+aeGzcA2jYf/hIEsSA2EZEQjgUSEHsOazq7GGYHzlu1i+Ghnlk82vBWMKEjZFYMmxh
FP6Ie+Y3iGNltBqgT7HleNlom4+AWenilQAI2R//jM3LUea7s7pgxo4P8pPYvUJqsnVZj8S8xB5i
DRtR1hrUwL8c4NQdzEeOIEyTuyESYNpBtRK8nfGue8Y931d2DMCFcZTUU4CBN15za97pr87yqI9A
hQJERZ0q0T0UnQL7LdMhiLouI+iOKCbFIZMCKw6lEFJWuuyXqHrK426/LOGNBxCfbAuxv+LHMqds
bCTMmq34iasgRqtbVkTWe6bmBK+LA0dKp8NRVFAxAgGKdBmQqO5kLYFfkljDIQLs5SZJRpLdj4oN
eNjCS0vIiOwQ9FWOgDamB8RfZjF2iODK/x1IZ5huvX+VGOLA8JHDlPqXfy+W57RkOf5jX6YJvDTk
GaA38Sx/u0JYRZgkeOONs9ooqSeFTdmxLnYo81O4Su+DvDjEVXyzELDogx6Ys5n4PcC1EN85uWWn
YByd4tI45cPXAhgVr+UdojJ5MAQY4DU5vnLb/pm1K4o+hjO5PIzhvBoflzq7G0rvN+OkPxubipVL
ftv5zl4eAicokgyD+T/6r/ZZa+0ULvKoOPCpl1QyxSXcnwS/5BxIUEEeoOIhF7oH1RPp06vZ+B2l
5kk8j+u6WoB3x84jN1CZydXo6ECfIfgQHRQevVrQOzk62iYb4jIlTWRWM0jHAT1Se+N6bPICStH2
dIYxRQHIyEd4JSCvW3u/JXE8IoPSaRbhZ6HYRzYDVldv+J66HhIkCmxkxk++I5fRId0Nv5dlx5XS
tPVQ2TTTtD9Tk5kdJpXRFLaxeBkFsGFAyQWePXfJByScdaDIODTcjN5SiF0huOvDyCDD1tLcMd0z
LGXLOcEu+sg1mGkdZenwxzwYVYYHI6HeOMMvMYE+iOpKMNVl7kjp8KdV+qukLg5GZrkI0NcQY1Y1
VyyHRASfvzpIfP0r10WPqGX+mDZXas3kfP5g5PWRE3fwdRybUbAu54dprZcjyIh7pVgT0jfUbUc1
sebrAUu4/PV02YeW1ExvyoBjZ0OTkk5su3XWAzZzfP7iZwpn2s10q0oOxTCREFLNVCBhICMfoBMW
RpvxRnURchCU6JcrDgUraMp9W1jzVzljupuhC9eMOdqSebn47ns/U4zmfDlUaYggjczeoa6m6BX1
Te4LMX6tZtNZoAzkCUnWdM1mIuum8J5IRNGFJsgPHZEscYlPGtWihL0O8fe+hrlVUA+T+sLU4+HL
hN14uhFeParYwtEFjZH7k6jnfFwvvVOhEAu/ynOump/yBPoH6Mq5xv0Q/NIpFzp5J7ogOEGlIS8G
owGo0uXpitSJKuRLEMrn6Zl5zQuU2UtVgTZofLEBpT54Nn947oE9rn/zFhkyejX5aXmFykly5nYf
3MEjF/vDXhFjmT5lsSnQrgjK3D/pOs2GmcwSHCtr2hsettNIwxmdbvWtbHSeYgZHs51Zq8PMVixy
3l1TquT0o0qaEkhccVfJR/BVtrpnHZ4o8q/9yNU0xe2/BJboXx4Hn1R4igZ0+aPXQ6RXSplc5VCj
dtqI35cQBPqrN8puWXR/jZMpmNYClHthYjeqhUdll58qsoDy49X46pJUU+xNRwktM88aAws1zafF
za0/7KLwQVZBT62P0paYmNKapUGoG+6Dk2m5DvtyDx9A32NPYQwxDXPxN5K2CF0+wePktg529J9q
tDqHcDB2eKkqiTYATxrDYLEO+MkGU8Gle6PxhcQSv8be1keyoN+nKACdhLYM15Ms58j5k4oA2KUC
ZmCRH1UTaIFmpJAU9tMHOBc5o9qRVGNjPkjIcpiqLWx/BFkplc8iru0NSGeeHubGenTcO65bmbf0
8l9x3q+SXxcj3CtiPoC4mMevvJ7nFHT7ycaTmsSk5GEBgVW++JZ3U1+AiPR/Vnn55GEpAkEPYvQd
Cg3xYkO/egQ0+W9JeszfRyhnC3AB8Es542Ixav33ilO3FXrTTN6IBqGja7NxzgM4BYpQCsBRjQeO
jGcSqkW8dMQCQppgELSIEb1DfH4VNIylpphFJq/ICmeQhg7SNOlapgKNENYj8LTP86V/dWgTAAcF
zpfTZvvLZ1D0d20bPkQuM4uymNwh9YqrIX8i8/+0BOCj57NBTI8muLH3/8s6ONep01f7HH0EhLfk
mVzc6V6Ks3LCozsvnxQ77STyUib3XSb6MCu69bxwYpzZ+VjlKc9td3k0vbrZ/Ng083RTE+NSdUBz
MZ/x120MSe+1x6VdFcAscWQu8/kAPGaErutvKp5fhMO+7lY/8yD7aLL8s6bezRhB8bMu3yMrerMN
hvIVOerQMbtHp1wO5mg+jKDi31wYp8Lko+w/qgJoMGgBf2zB49xOFdIxWyVbqo2O2KwKVClnxhV0
ffEMM1ntr4s53rlzn9Nl5Z265rzHKbjMiLV+HnaMSAQ1sXG2NRVq4/genSW50p8QM5+OUvtR6vCK
UHV56X2LStQVggSnjQASXEsL2f5SMN4EpAA5OUZWmjgPySGX88agSG59ZdKHasbBcTLdpxFAvquy
xgVWNFHxnzTCYSP0s3wgPEyE+1JQ48Xoosr+0xj1rdzD1UTXXEEc+WysXkiDTd70vKrn76GL6WFS
tnZh3mfZfp7p2mjt8ZW8qe6tJ6GNgzPRd+YX5x8E9leT9z2rbMKYtEwQvRkHShdmOiGRPpxb61XB
XnoJKaPUbsMwUm3WQKHCsksTAhOevMUJPZTw9ji3t9qnsoLnyfouDukmA9vxjxz4ghhTnP3o6Gkr
OlVio9+RvFzXLZaC17W3TLAkT39SDJeC/DfnHGJ20R2KVxjTBlw534plPMF/KhOjQApaWJ4b2ptl
scuWUGxKkqu5eIdK7Z3wmjmNCnMk2bJTfnNszy8FedEKs2RamfkJu2exgjvbTv/4ZXcMrPqHCpMX
IISIEmbblG7aBstrVVAHFfhfsSoLwZ9QfW005MYbkinjksck+WacferamNWJlFMaqE+DW0rg5ZpL
UPq5A5KiUe8KqgZVpzHUVGSxuKKe71kqwNpHQOxvbCJxfKuiNsXMFKRX1QUbZ3gcSATEaettYqQJ
jYi08JsjQ40Zqkg8SdoSu0d3lpE3UcuaCmXkjqKaWaly7mJAtYeImicyItNlPjE46KFnAkCbeyzL
fc2ay5NJbFUhPJl18mEX8qISdwYtIQgmNCSI1YeemoCGQayKyyBsxQgBFS1k5cyJAQLYndCcMrIS
dqTje8Kh4TLeskHwHuVzgg106nOqOtDJPhbx1DUfZjRtFGEKluKXbYGUveTlz5UfjSq/oa7jNkYr
/0ulVG64VToQLYQxbMFMui/SJ0HQvucTLeEDGYIdWCY36fhSU9yDqt21TL+Gy0hFjBShJVb/4i/T
RvnaqPc3kQ80bhxhvM+lf4YfrtPF0RskgjYNhUQKW52XSGFM97yOxnqjyioR4azeWHr0OSJW1I/1
l0JYOjh91aUC0PgoPTy5Z8iUiFxf/aAm89C1yQlHD4o9tCBbYx3h2alOYdWD0hCU515sNnTxNz9Y
3Q70OnIYzKXful31xkGajD9e9cMfgwFXZy7u0ow7Sr4Ugx8iuHwIXzj1BTxiijPLHB8iOiyI0w1f
Afo9kj/WGfAOj0oNBbO64lZRbL2DqfAfVlXerdrot9sUm6BgQAKl1UcZLCLKqPVoN4gOEySW+AcV
G/Ak1e/yRd/pLeZy5Iu+00lnxfCyOBflhKFNHYeUMBYIn9Dt88VsLXNTWt7++prC3s7TW+xBSSwU
TzMPW5pO6uHWTd31YNVHNmhSduBRPcMj1Q8K/MexixhiQ68qpW2nLnV3lXcLVIDi1nVfPp2j4cjc
iheFM6PVfNInDJNe9ckfac38hfR3e38vUo2W+zjorv2W+hSxoL16EdKC6rnzrC3KH8pqkwqq6l3F
RzqaEXiVWyfudElJ5B8cIiGIWCCpNn9NJ22OmSNXbjB7elULAjkchWuqdD25zybaQfEuKKyhV9mP
kZ06aY5oOGOVJMMXlPDvxH3mlBJ10Jk6KLj6ATtCpoeqM3SnPgMtWgZep5RdMz/o7CVg1S79K5J9
J0HPFVBTulGvvApV0rp76RrGfATe9DRRqiPnkTodFq5Y/ESmpqiWe9G3WI9VW2Pw7HX1Pa1n98pe
ioLyS711s25nMAgeBWPjTPnDtvb8D2NFkL8ejzGDDHdVm52iEZxpEixnzrLrjj0y3aM6RvqIJBLS
zQtAPMcIUvJJ+mz1yXKkeEyy7TId0bcF+LFGOX54/mVPEePWufC2LtzG3vAoZyWqCd8Tbl5dDKra
gLn3k50ugeVDQb3HRGV6gXk6xZ+iSdxJrlmeJMtClKrqRYE+vhuHTDTNx5DOnIrKETF8SQsyOobY
hCqzsYPGpriWZbn/Y+m8tiJXliD6RVpLUsm+0t4BDTTuRYthBnlbKrmvv7s49+XMmQEamaqszMjI
CLyaJDgV2mDPOksfKUF/g4R5X8kfUnfiatD6nzoF++81Us0Iw9B4InSuhSAHDgftjavXDVq7TDEx
HzVmw+WadfbAxfCXKEdAG3PXX+zaMh2TQv4Q8v79ZevkcI4HBuvVSPsg3uTSi+7M7KIbLCyx3JMb
2dBUYZ/xQPS/6ndIos/TkF79O/c6tq2vS2IuRd967v3WGmm2bEKa4Sn+jjw004u+Oba4orSbn/TE
pCXDQ9qUE+YWElZfxbwgxGIgUdfS+frIU6pH7FNY2h0nhZbsqrLgQK3w/5jiuvHHZL5xXzwNB7Ed
Kgfegh6HAEZvm++BH40awYO1rrKNIIFjmBd+V1hNdAr8kPDED/MO9c7UbWzeGWXYf5kLYHBEAQfs
l3nll8OW0Z1U/Xx1aK/0pDBoXY7bbpmhX2vvIco2cYpV5ztEfBbe2NTAd4s8tpZ2nAOZaxhPoUsh
8+eJhElvgqWhUrLhAGaFf4WrnPvJq8p9eQwrdeLY8EA4uCs9sqnLSU2c1XTwtISOEaY89ZCx2aaJ
YZeH+K6M4qmJm0cOYNMa3kVhMazQUBoO1QtmDlCLRuwTYwhUafq3QZwCjtdIRWikG0YouVgXAzFG
GIyDXzeciWPcUOsYBdkgp17tuKzfGQdKhj3BS5DGaISz1dW7Q0AwWsPYF72BWzW6Hnqfosl+iktc
I+UPHKxrUvgH3vurR3TTWwK19lPPS9ZQrTWGZ90xcEpAl26oD7Ejj8oP6cPV4hhjhxGk1ndccm9L
hLiKeJQ9Akpp7wLUxSGtmCywjtXoXgLg9TmZ6xdsbuC/peMfvZk7d4I6FmfDRV+yltpxKTEZqmOi
moVZzQJZyZiqsoxw4SnsNl33znJBJIcxpCCcmIcXt7ZGLDsWI1ALZPfeVFc8QzbOjHvuGCf/MkQH
v4Aj3b0TQQXG32VNGwluROQdOzpFrrQ+PU4JXTjbdmrs0NnuV9YEdLO00wXZ3wcNao0FvoRZygka
e+G4CjttSbBAFCU3mZboGa/hH6X8bYqoFIEYydB5N03GXxXW/p1PqNY/4XNM4kyxpWlBT6w0ES6q
3FfXlk+zialBzxDTygoxv8B5cywDCM5m8SKM4EApBtEHiCpLcoz8ajqmZswk1Rj+ZHZz/sXJ2VXB
lG/zyoaVPsB6b/cj46sIAOJsYAQhlVNyNBeMi1Ls+NoKm+g5ucY4cKyaZHgOE0JP5dpbivkdOu1w
ve04By6fLygUQuOw8ltF0J7dcuvAuMsGh71IonxhtvTQd5lYpanPID09V2B7YjIT8hqYkC2oiw9I
RfRDx/SuzYcQfBziO11g1ClIXCFut6j0kA+YDDGBbP+iaTqxnzmsAaF1MucNCtA69M9tT0M6d/Sw
QMrHNJ79RvzS/Cn9Ex1+Bukwb/3BvtfdPVqGKoq3CxQUHSVMxu41fVzzznwScw3qo/qL4uZWA2MK
Aw4vPARBsNYaIspp37oMOSBoMQb5Or8ykxZu3x7xfGDYjdiTM/XLZJCOpkjonXS5Y4vpkaZCF9Xn
RTM22l8wXbOPF2+rmOIACbNwRpCLhS/n8Jv4Va670/Q6c/LPWanWC5Cc5v3LMfzNWjU+rvvpWEnw
LhgO5BVAviY7rs6KOpUciCqGB/EL9XmGfvQauNd/kJg4zUcHXzOfZuAhqPYUk0CeK6eJ94BOE+x8
3bTiHqKIVMIMQvjuPFt8JbjnaMH4a7Dxxm3cq8xONV/SbNmwenWktYEi10AllCQCXAIxt3Khu6AU
aFFg8ulOOGH9A+ysm2Dpn5SyRiOjZIcZPNq0iT8xMdbNDFZIwznGMyPk67pag1K6CloYsBT/JWMI
Im3BWbcxSC/YLb/tF82GiaOyTd2KS6blTjJYQP9xjzRTmCZjpGk+yZXsJKLUKXjVFtWS5vHqNUT5
QM37oyk8+kzVq5bR1PQbbCjBBIQUMwSD8LhXDaP43vA3gdBhOSb3dfH94R/p00kXjfqwR71v5XEA
eNG004cSB4YGrStytiUvEW7h3nV1oYtUdgv1rRGXj7lRH5O5w4eIKJKr7wg3PY/pFa5Fh0q+EdIS
f+EJNxaSEIlBXc8wBnGerm9bj88D/F/5o7NLXQLrElfvMo3vcQVFNv5iANRtup87L8tl8SA8zPOm
SZwH/ikPq31SKNSWvBZUl8xFzcYpjGM9jfuGccQxd+112IlPrYi9DZQ6zaX92jkK9x386jzkBsz4
JTPjP4TlV41D9FKtcYzFWcbGMis1RLx1meJfC+LbYLZvqT1/uuwZCXMRGX52v/nDeQZp3vtdO1KD
t6NlP/cEapxiblHfH1WcXuqSGW593YYsbmk+Xi2fQV2rqu5j1amnXvonGGCv7B30iGT54Re4QfoC
Zcv0r87zhrR/9KOSSaPI3o1FujUiAH20wGNX/iRTjXjbMHLFBAzppybGHe3BFdj6IKH4qAlgsmRM
2rNZTQ0yEHbtcqSDitjMi5O5XqYgekfCvLxL22mvExLDRqalseztJLARTPyq7+GqmA/E8+CW6w1J
tTXXkjUQePluADB5wiroNTPQNkM81bzDrsjf9LqFECxPlJvo+UDjDXLrny8R/apjF1Yr1zsbmXOH
P8LZr/xyXeUsgz7IwQ0Mjh+BFkkAJ2mx73XcnbNh3QTuEbeBlejaZ5Qr3n4hQQy9xOIxlFFCTJ/n
F99L5Z1vGNgnLjYBX+u8ZYQwcR7bepe42RbhEucucecJURhnOkZjaR5HAi+AKvRWOuCOnR0GRtZW
Ao+luom50hq2txmxu/G17KuYyYug3gRgE7Wgs92rGFGlcOdJ42jn9jkI60sti3eb8rj1PQafXTzj
LfcAzLVCJfyxywNA5HKC8SoviXIO+s+q7oEnqXSD6BzU00n0Vbiyx4pBJVDgYYLsakfHKYS7n4pD
zjbuKrQtPCpdMtYBlZWGLNcr6DVyaiygHqrwToha7v25pUeuhtvcz8A1wd4FcGJu+xIE8Zs3mAjn
dG25EVm7i/zkLz3W+86KDrLqz7O/7C1h0/QKN0vfHZNe8ZxiDHCWewPYmQTlARP5vUzsAb6IARut
I+j6KBSL+VR66BS51nMc2Ccf8bckaNuNTBCtcQZ8tAIse3RU1i8yCeGVmxhNEXdmUATjT03nyumg
dSpnOiRy2U5g9AbbyqJZgQXvJUJvrqeEKBmPpl/GmAowdK3wZEP822fMXjrxdRmiW1Oc4XHKEtzA
p1wU3ROI8qV1FH2A4ZAWNb0o5F8wAlJH13afKLetGNtDB9sc0V7wNfy2TNbqMLYnzAyZE0zUp0xa
3IgY6CWtcho4Gl3SIBAZHazsYdAFSRvtu3haLXH/DuOwvht4G9YMX3Mo8E2W8zHEMccYi3vXy344
2OmqMhKrGzNWYe5KxtzMej5H1oKXfF/968Z42UU8Kb/MNDQQ3ZRjt2vbYapVJPjTt/guVYP6l5fD
o16azZRfw8aLPzULWjeqJnqsqzxtn60mJejAuuztb/SzjlmU7ZDxY5TTI1Gl/NKLqJhSa196zG/J
2HQ44K1/qjRvLYe/UMXLQoOzr4MXSeBMIxQ1eiZUtdFS04DL2GV+wnHvJcbjRgOJugazBGwc6KY6
NUPJGy9oWrxzuplL/O5VT88cp3bDUniw4qGnM57CEHLdxNa7Bv6xKsA1MPGGlS2Kv6Mpiq3+3eVg
xatKePrOsMm1ubUohVw/Qiuo/cJeSRUPb03H1KzoS+QlSrkffPdseTX8RN/ptl6NiHYOTtyCYoUk
X0DK6LMtQu2SvJEb5bknHV7zxXvUvabfl0t/BqWvVTF2ME8oqtyoOE5Yv2y6NEq2IZhD5HRHhXLd
RlDq3002Sj5zv18c3z1NA7Ij/hx961oimAprE0lbbWt7uMW4FiPzDe2tMwAMR15IPTqcO0AGyYxr
7RgfBipTZ0HyZRq/UxU81jWc2y6vwG0x0lnpI6U2g4t+7Z3pMnQfvaX58gfxV5bwMO/TIIcDpLxx
lQ4W02Ct3UMwiZa/UYdTuO5RKru86V0/+tUjtRPKD0PwEPpWuAmF+snmukU4xB59mvqYHKbIJv7T
uZxnB9OhxGkLEcrs5KbtNuiHwzBo6LLnBeJCDfNzkmw1nFuAwwE+bJ9GX3przJpsBRxwYxc9kJTs
wslchUY0u/vAHywUJTun1Y1ITHjwfmzjB39BQ6XgQDI770AXHYyDp7vtDLkNvQAiamBh/Tf39jrP
ylvfBeWaAksvhW1q8CFLoNI/ri2MD3BIs9tg/5ohixAwvEP4aq0AagU4XNcixIs5NS90YFKC38my
21UEJ5NbHmkJ+3MS3DkzBy/CUkBXbfoyJaFmFUx3SSrui264WgMGcl3zyMzPzYiW9RSjU90Or60S
0FbFJnEr485AiGsVD9m/OAMi1+3wkkG891r+wB1Hdnnbw0Cinz3TpSUI3FmMK6cy//J8BITIXvMx
gILKNICRp7qbxOqs9OyJ9DOkBaCe2Wz6TIofq+GUJiWrS+QjVPIMJUbfTJHeigxQQFXJXTyBhYy6
SnLUVrm0oaoaYSL7kJbtxYjxOknEke7Wgxehm4UsE6OJSQ37yELwO3wbx/oes0EI6RBjXLFfgvqY
dXDlDW8VsbXrCNiBzL5mgdKXvbqhwb5HupDLEKTDTWce8RtZJSibVKpNHnrDEbdKCjjZ6bRtC8Eg
LpKeYVebzOFvZae2/LGM9GX0s85pPHZVvSqDNt0OdYDNZ2HFG/RbXzocoJ9lCJ9egnbIgC6p0czo
PozOxspEsvGMS9QV1C9kSZ1zkKh+FuI5FzlRlKZhS+lfIBE2jc98B6rgzN8LWF7V42S9e4v65jpq
LGPZRCsnVQ8ej5IpnvLBsgCizByZE4FjTLRpGnTzPejhLUV7LL598Vgn1mpumsdShrsKPjTvs7Jz
6k1C42AXZ9eg8qE2seVj0cy7MqQGrd4HfpO7vEn8uOAvoHyjeMv+ZUFV1OtwAkCDsnSsfTXiD4pV
IStgVyt7t0iUrAwEBzNkGpdy1XRPS5ntfV1/zJc2JJP20Rjbjs23vnn+mNz7MDMfeuyAIwyg8xHN
FaCpnpqzdF9Dc9xnbnEKjIrZgxKvVNfUhu/Ov7klh8Q9OSYm4qt6EhgwqtpfddZtIlJJtzvP4Uxw
S7axN2wM5lljw0LnBqFdezmlYtlifIMpzXznNj2ulloGFnVBsc/TwzR0x1zO4CTNtwxTZ2Ma9YZ2
5mMovR3B+ffRcIUddCetE9paROoCDq9xazjU3fQxKsfnzNv39cXtnE1PKmjlmNnFelpqvlMA6MlI
egRuwykII8tbh43FCsCJOcD3Omr8mzkYtDeyvwrO3mBW18ZqtwqJvrtCPM3RhL+g8v8WNf1Pn3zO
RNKNFN9Hy9zFJzXifk1msDht79ooXs0tanT2xiGi27Sj9Trpl3nHS2m0xHxCawFH80qxAXv1hiP6
trEzpGXxuFTU794KFJCcf2GwJUfsFToyauVozXbWtz3owuazDEhawhIIJ3F2zdDdSLo/qXqYyls2
OYa2YfRSZT66htVXPMRArlossluxJo1w2C5RwZ6nqZIhswzibdToRaCtN/nE2ucAEBN7jqFldojG
Bo+1zZNd34PjeOKhaKaKhSSbfZTRwe+tKx2Jz2keiw3uF++9TtP8yj0lBoN1S8QkdHyd8oQhbx9s
nDPLrg9O4lzLLP+ofX+TI+jnivGI0cdGVs7jMla7RuFlj+9k7obHMcpfbAzj5y5d5XMDtNxuOp8E
ozafk97cxY08FJamRQ47V6lLbsZP+BlLBvtt2sFDGm/zQLDItShFSyUKQ3HiiJGgbBK1JcO06AnN
azvLcjhz8DX87rCYwakMLKTOGHKjrceyZUCcOn41JdWhaOeziJyS6ndhVHh8C5Jgiy3iwc1hJ2lV
HWTajX0H/htQxmLVC4zTylPMlEofBu6usby3ZkboBsH9TTiYl5623SYe2++y9eqtVeG3IPL7Mbap
s/OdTGNYpaqmUQocaZfQ77JhCe98cHDFW2Lkay287n0CMEN1+2tuO7QMzDUKnW9xW15lbI0rd2AK
1uH6+nafee43ws5fDndFa36TWe0xVOnGZF0Y0vpCIfsTMf3NmMRbk71zNwfGpcQifOIlhHTbndzY
OXl5LzMfRUZwqLBk2+cxHaF0tVj1VvX2NQh6BEcrZot59emU30rD+te53jHVsuitZz0CHbOpol0X
ZfeGJLy5xfwet3aGASkiriUG8nXB5GiZ/HT+V2KZjOj4M5YQMGKdajzbQXxeIg7FqU8YmZAdRsOI
dLaPEEhqsC3AKB8eY1SRi9nhREArhvimDO2m5QbGzp5QWLDwag6otiCMZGt7Cl4cCeOkN+Wpg4jg
Oxos4Q06dgmhdfCY4mzN4s3K85FaGH3gj0AtLnZRMjv2rtlCXQivfVvdi6QLdoWw722xfC3xjI5y
smaRpLlDe3/PObSEPcAqA9LyoTSMd1TP4U2+LoPBqPY3fbgt361vIsn/2DQ0AuvJIsrof1kmD02j
/k/Oi5sK0o/8D9vUMrQeH8u6s8h6ITPDoGq+M/+p98HrOSky8cS36R+OKWgMeHEEnUKPt/mbxQSy
29LmgOpKSwJ1mjn/0gua4zSccn1IG2gNCWntevQyGMs+DAgG8nmcO6Mqtr2T70tOE36snFpNlURS
9GLS14oaJgFrDlEuwVN02hDvEU9Da4PjHkrzNe6gEZO8ZdOW8MN5rdDLDAPwLP9mYEajapB+b69D
bgPEzTwIT5EcL4WASNsCOR16we49F/rf1Qycth41JI+YmfaV9QswHXkUfHkkVxlhKkcZjb7gYE5c
Hr+lnFj8sM+jc0tjz6NbGHbroY0e06nihKJ1tIjNzIPjIwrpr5Y2A+yKs5sfOX8raoLQMA8Tfq89
rrZKmcc56q6O9tBOrefOrR46WxwAjl+90uTzo/nTokU4eWwXWiZn/Vu82LwuzXKpc3kNnfLmK+gB
HFMWBTW2l/ZDN/AcJQmI0WbfNGzTVYD1+sozVXVIFp5RPCwMWRT965yCIIdtsk8qCGGWAb0C1cwe
g8I735peKixjmSGbmnUrMiYdDZKloJrWM87ajE0yIsSz1zuaGzhHkfxsl5K7jdLd0iFJgO01Gtuj
HjXIfwyrDE5NI3B1T6OfEmE1psbYGXltvrgC8WSrSB8YIyBkde3TtGCAbEyrLDGOYZR+WJM+6+P0
xR+LRzzjv+hObylFeX+4gcRaQsiooRW416ymVg9riXy8oBskVXKvQ5wby69UVucB7qhHjSYW9a/A
X3eOMhrMsJYB+5d+oqu1QDJstiqJTqKx1/rc1z+fpg4qaehqj0u08XwIhCMtixRyQdJHN5RRrt3c
bELXOdpmtwdVwDzaR4SeIUmv3JUdbJowhNg6zeu0tWB5Gj86+kbADr3j3ft0cZDN3LXLdOQZrtGX
/FzGUjAfDfWlpQsxg6c78TkyvE2VaS1d/wVzuDWSnYe4BCzD+gvBS/URNOpaN8lpoCNLsQJqWdpP
bRc96iWDVulRpFrqrD8AY6z1NkyjYNf4LikhCxkv7jg2Vg55W1HCcrKz1/+eZVXt7VTCd5tJYWFa
x+Y5XrodpmZ/dbjyIVktZrKaKSJMcglgu5dAjRYqpHm2zUZGMYS8WoUb3CWGeo+W9MtL1AcOh9e2
92jYj+deRXesD9QYWgoLe5sVIyJtMfza2NpKLpYyCmMd0V5xG782CqkRMc37aklpBouSaNxQmJA9
LZjPWqJHKdiDc+lGYudlzUeOSbztYtFdZ9PRb61bUJsbYRKQQ4hqs30yGpIS07iOJcYcPHYsleXV
Zzd7EpXUqP6B87SOmvLip+kRv3fwbnWO2AA1iYl+0R2MRbEYq0byAUKBrvKi4DpJ2kdQvNIIWaRh
E1X1M9kWLAdKjdk5ucQfO4dVLIzzkMunZTQ26RAd8oZJ1cH+G5vRk8nECJOs5T0N+AvUJShO8/uc
y53ReUcjFo8piEOSNBrz05AAA9NuebY4pJuGDWpHqC1Bm7PnGAml4FJwGHSOcY16459ht1clipfE
Ep/6UxQnGEHhXiBjMKP6egeHXysOaH0nmSDbN+xBg/fZHFIhBDcY99AJ6Hff6dUxV7RLF/89KRDU
8NprMxNs9DFnNP2xmNUB1iokdeb4qqnGSg3RMIsuSdq/DKp7DTMGXgVAmmlc9Atq5sAFBOt3XVJ/
4ajX3C3ZcJ2i8YK7+WeU9FRcy3GI3LsRu+k0xPEjSFYGSBQZ2t6YmEmdFsYxg7eIRFVWASu43Ssc
MrIcw8AgHZNNXsxPJgVv4atjiY2223X+ysraa26ChBNs5wgtVJsOZd+hFQAf3fP3cWn8c+ORhMb/
TmnUrizbZLXVy/H3YTnUD3pR+64DSmvfbAw7rNG99bhpo73bnNtWqwjRBWXqIfgcMJkISZHqedqp
ztSOF8tOP+vSNG6iKEbM3NsPD24mXp+7fEpJb2F1cSC7xoX8IKMzoaD84RoTE1lmyq/OoVIIGM5i
bZnW+0hVRqnhwsinilvrE8vlCrplWnPKFebrND+E1tMy18eYTI6kLd7wwXwg+ry6+jELWCvpQScr
/Nqcdk7CiMCdz3C1y5AP3wuv/ILVAoySaLPElNIPLYU3JevCAiQjCFn59fDkBeU2jbJjuMRIA9o0
ldA/M3/0LsLSmEulHQCDJYBF88IhL6l3sfwoyBIcI/1jQkiZJjZch9wBBxD+L0P/zEGr91CPF8XY
i3tutCyiO475QRAhSIe8dFpThOI+ba30ftA/br7y35T6J/9DCsXPcF+YEK16dBorauCeerDNvS3n
PJ/fE3i4Sb6tqasH/uAv4EArTmZDs65QriJpWGR1mZADV+qVa2/JYyTlh050faohcArxRHm/r/Of
wXmQ7se0PPI5QYkD3VSuuQDVW1ialAf6ZH953C4Yn36K+keRtwNVdQnnHXwLkp/QsdY9tgizhemj
dXSoP/SlpIO3zhoEuqnwcnHKScVnclo+ggtM2n4jkIwI5j8JBIXeumUKBccAPtpgbQZbHUDnViR3
JbLeXQ+nZdpG1ldhPagC9GD5SxmvF0XzXeUYdYj2ucU2j/c3lfCUuH4G9NM37p1VpW+9yX9aqMl8
hYnLddrYd5KHotEJhU1nnDzzDTzMgS4qf3ikkLyRgSJKEe0bQ3xQZqySIFolPbqEJZMQL2gFEMaQ
lzA+SwFBV7Eh6Mh3u2ji1/LCS6CKQb3y0ljU2IJDmPznDG959Uq3aqV4kR5AUN76m6q/kvvyjbyE
iSPN0wYuL8jMrYMeOSlvP0fPRHqdQhJZf19/tZLdBxkpHSIMAiSMFoYq4m8JeEzaaUZnyL0H/HU/
jdDWiSgfXrSTTn1j33mGt7DSa/D3ls3LwiCsAQGNpNOCGNIqTcvtd36OAJJ1o4lwjP0aieJLNnun
pB2fjAliPdfROO4LwAgtwPHDGL5z0nz9CEfUgrqn/xYn78BVbFDPOkrjpwx25MK9zfRqcOINOUmC
Fk6IFVK65zsn55v/5oJRZ71nOat09SChajZetO6Qvc70Jkt/IbEwmF67glY2lXbKaRtSkTeVu5d1
dA41H4WVKqdVwBwJbpa4zLyzXHIHrFIub6xKrk8nSg5Dce4Iy5ZaoLXVSceiED0X1OBhPzpre7HX
qtWCojXKqJr6x5tkJzXeX94b7hh4lr0OvjhFKoTywZBJbgKWydUydoe2N3W801m/DqggM/rHuQvF
6RKGh7m+8K7k4N8XEyW4DNdl2Vx50YlZnfjDMQtkIS+8wN81i02SEbbfbR5eg4jGkxl9DZS5xjSf
A2PceFG+1zdo41puqPKqL1NvXUotLoK2IqwnEkmxlMAkVAROKE9VbN4QP3bk1xIhKfrIIp5QCQuR
JXZgroc28Ad1i44YLKGg2mnkCLom+0P/XzdD6VWvfG0i52IhsSpqIlvH5KUOkPyLzu741N9nxld0
JP0FNKFATlsGgde/gSv5gRdFl/m33jSA9XoqWq5a70U+XddKDDm6TOfob9fLPWRUUZZvC+Ll7Eqv
qQ98rN5S/I1H5+PWB9igcZfKjS9tn19UlTPe0JHY+4uvaBM6SpiAjyP9Vno9vsc8bdsAWOanBfF2
IwoZlrJJiePqoxiT+SGvy5ciRyrD9+9DkmuYxD9NnD+myD7tkJE/66DelBWrp+wID+54Mbyso32E
8lTehv1uMqb2kHg8XOnYjDAhvkCG+TiK8DrEiBACItxVHfraNpSCIEG7wTL4vrhIz0vHdE3h8eG2
mX5784jrsV8zgjloABFB/VBgmlZmH13fP9BKWSMEoyfvmNdH5TWbzCuJyD4fqh2q3DvDmbdZP29i
m3mSPl4uMyPZJfystsaZuIJ43EZ06sdTJ8gQpxhYMzlibsYZ9shKoTt1bCbjNSpsqtCzIt7NsNDq
ZIKvBEUmOuPaumul8dULoH3HCnduka4Vy4K3btc0Kj3OFSs6GgwVjixGYeKEtoRbXfp2wABOEgD6
nScGRAXdfiRL2vulD4BGunOTM8MDwJeDS3DyuUDYo/nPhPZas3nj50nR3yO49wR5GBbrRjV06l1E
dr8rC4a/QzvQ+bHqcG1E8cWSw87yX61E/6Zk+Qro5zpDcOBvhcg2FXShPvN2PVsW6z64I4ypOd3G
YT1WYXY2GL7pGnFvedD2WyplcKA5xkWAhQn5bVPyG3u8dlidEmiDc7ACWYXZvy5Ck/qMZDI6c/nF
cJ/M3k7vE2d5U6Se1ESEHrgwv4/BTfML1sM6aSCbYWssZPgFDqToVzBIpo5A9/Tgz/6ckk+PrDD7
2tewjoAAEvICPEEhCDKZ3+oyDlJAdHCzdFWHbxNJFTfLz8r6UV+uRLJa+PZZLcV2CTSCjL1IyERI
/SgoEKr8J+EIJTYfWQ0uMx9p0VA2+LvZUH8A3NAmsOHAhFScKTQxuA9hucdffeWUAQAtZs0txzmt
aBoJlXF0eTV1Oe1w3F2VnCEFKTnHJBoMDBzQhCdtGAmb4fxHpih7J98mj7ou6FOGbzEmWtoKnKji
03SYfo8elp9+U/wWh3cb9siSzxduTz9Mnm0wntOaw72I1bhTfSihEMcOKiMRoq7Kmh9xHWtWiXDy
XQVGu0/tRG2HJt9l071Tmeu8qZ4gUG26+TKRaRayWfv5J6mGNQerIYdtCwg674GJWiFgfw5/wnb+
SbxwwwLknnW2FHeQRVVyIZO9skXhDwCaGbTwjHE84GRGFp5AtaxnH9Iu68WP5V/uR69Zy3nB8+LO
c1r0tqxR3CXNiGZxcdGfp48a2Qm6heGeVFef+A1YuZdNG2MSR7G4awe9MNNpdnpTse74VN/n8Ihj
NDzsp1D6z5Avj5q32ZXITAUbv8rPONpCFug35CGScXz28sicWcuSw+2b9mie00Pxz7XrvHP2L/Dy
TK1wmH/EFAWOyo+SLWBHw5EBExK9YFVwHsFp8V907Ogpl0phruf6xmviA9QCvSFYdph9rVKXXgZN
2aTrzgXZNgzW4zIzlzfB/+d2bQG6y2vRbzY11yUBWjCxpT+zG1HNE8gL4+Cj113a5zzq79jxddTq
oOuUzL2kfXAuQ+dFxkuwKcfmnQXF2+TRmWwxagGfgzIT6QunvXaaNsLTwlLVuWZfxyffhyFB8ckR
xHQZBLtaGFD1o6+JdIG2zV41t6FBYo3nYr1zlg/k8TpvcLlO4EB7pgdDxiEQ7oFxeRhEf2/PuOGY
Qgcf9NxdtLIrfq9AHG/8STqdAPn4GJg/Kup2/dzsk/RIW/m89Om5YAf1DPBZPBKKW4Tinde6b9EB
HXRuqA8VnxAFSXTb4fEG4fTDZl4za58KSg7LOUpLZwSdp5OkhCKgGYa3tBgPdvntiHe+NDG5rOOo
jiY6ovtZf9Bvkfei3wXmgfwvwisk1aQJ3DZLjDAd5NGR1tecslVL/zAwHliY5caEW9104wPfzaMO
BoUwKH4stf9S94AmLt4yFl5JEs8sMa+ZIPzVsuBLvx/s/kIaOhiYHA4kIcj5TWci51EXUHYRILLo
HZz6TV9ZMp3YlD3CbL9KnMb9MHOayRCjT+CCQM9d15esVvcp9sLRPHwWHvVQ244MoLnRu136fxRZ
eoF1UW4eE0KP141/aFGmdn9STdasyhDdGfARqG/Q1qpeZ1UJ7YJaRmen73esujGgAKWp6jhMgvLU
ErZhSOdyYkwytMTR7shSkuU+HGfgXFjQprkDzb8y6bnmx5PW2+l76WEfOMFLzjiJQwPdJDD4/Rve
Zw5sqQ5aelsf5haekQgAgfIyeJuH9kWq4Jq12Vrwy4No2QaLvyNuwoOKijWNl4uXCsbIvoXNPLJE
E8h8NkjHAdV3Y8uAXQOXkYagQ4NPZzExDklxps74cN3psMJswKoHmjUZto6mnCPFe4yHHGj52YIb
msrvYIG5SZ+MSkiRmtGzOLh+vtUPgjQvs5P7fLhvvGBaUa5CqbIeqZBNWqpe7MQbBv3Wftztgu5T
b2920dRZKx2XbBYfJ2ycIyDg3vcJNgW5/1M3w2dHAZ1XGWyoZTpVbM2QyoeGJIuymLsnBwwp7p9b
6PPD9A/KB+z4AWMNWnPdpy5D+D5BYk1II7KSmFB1pQvugo3c6ahnBvYx0wzHJHomqXDIUHXBAvOG
usObPnJ19CoPUm0EYzLHixHXS5gmz04EYYLSRR9UCwBuxw/lwAVF9ZpS5YxErKaDO2GYJi/GuzpM
xOgI7oz+j+y8bdd2f9mRTBLqci/BLdxMwotK4eB35pkjpZjkbqTzyFctO14nFa4XyTPuoisNRYzR
sK/qbCFbrjb69c4YG+jqv0yGC4WNzz6s5sMgUQwep3InNMGOl6bTg7B+pRJCM9/ej0u6s2jApP5/
eWDDhCmUI/iUlfK/DRqquhoYXPvGcbpfSBE5GPUuJTW35uzFM/6N1t+wcN5S8eTTYiZC6f7SzHvQ
mbbe1LHZM8dFFMfkjXEpUg6bsbGiKMGrMdH4H0lnttyoroXhJ6KKQYC4jWc7iTMPfUMlnQ4g5lHA
059P+9zsVPduOzYgaa1//UP7ZFsHn3Ep+0HnWedgoB5/IvH+ahURKo0Opk4NGzs/VfXv2lib0E0O
oLjM9nn+6OL5tpboL2FOGisRIbQa3IAGTg8/IuY+GAFqtvoY406n/GuOGD/VO8/7oFakaLOwTJ4q
vGP50qb7tabhk29hiqq0/GBMuqvDZNsH32bzRy854iccNAYqxK+LL83pwd0KZudIgYOmijF799Sz
M1sCv7By3LF4SouWkAeRbKsbm7PNLIhEfjhRvikthb7Vfwmo5WKEED5tPuuMb3OAibfjrrJKXBtO
IQx7JLvX3p6vy3qLiuE5Ap8x2xDLyen9e3PogshEVrJPehf0fz2MGNgFyXtsCUKMs0MCqDODpOYM
+c0C5AmgUDOPsMF1iGmx7GVvzmgyZu96tESaMEDyE6gVKXPZ6K05OJinuC3DZCeaf5llfU5Y4RSF
+zM53qu3VufBXZ9br3xtaeK5FLzzCvetHBrIRCDEkN6ZBI64gVjJ82o8M2KQ2Sw3AjfUSS7JmMyH
y+lpSIL1xtWkUYD1ld76ma1/oNXuRt5/dKb7MXvxzFKf1i84pc2NZrP1QK9kiW9Nwu6WdTaOk0wW
veWkEIqYYjv23RuMTV+00u/27P+L4V2ygT3zKcPya6jH5yTJsB+ou3dT8K5+djUFyZKPL+bp14Vz
gPj5DBmh31nRvOOhMCXs1GAPNJI6gFG+Ka7s2n0x2/CYXDnlMbvcFC0aB45PUAPfEvdagzBxHvac
6hUJABEX1ZRVru8+hHX9CCQ5Ej7KbAyUudMjo8VmYJNu/k0ZOYnrQ51Vp5g8T8nRE44f61j/gSWE
Uz/xOyEyq37CCruGDi4j7yyjCnwJ/k/CjG6tNrUUKEaQg2h3Zj8pg4u9ZPfUBeVhHWzoefOpLcez
XRuXLP87Ekhp0+kUgiZQjkD3or2uMXjYrvC5B5ZnW9W3aQL3qE1Y1tn6aEf6nUqB1DKyjr0lHHey
KukDSvY4QmZvTEFlduchVfM2xLP7XHN8MaNvCoJaGbjtHIdF1mWM3xBvUN9AzAdoXJj4cDH8jD7a
KZ17114/LDvjFy/wzzVgtO70ny7HjUX7DFrV0G5MeypyeE9Dz8OQRUiuaKExKY/3zENwmSaHIeqm
Q5yB3cTaxoe7NDJ7NK4yb6nhgmVn1wXdZpfAghvKX70QQk7N4s5IMvS8d9bR2aZN+RJT/Ttq/tZB
82oaqYZsoSmCvu/FI6JSEHpKRX1gnIGzFMYMPjS4VomL26yvdejCAYezXWAVkjTRPdGM9RY+WXpn
Zet8Y6p8M3/oJv9oykc9CKiu02Pow6OYBYef6P841fxNOOLf2q0fki7eZjUXMc8x05gSuO3eOY8n
YFAfa8dipDMUyM1NT9iD8DNVwrvBq+FiLUt21q0yJs0FphZspkMXEXLns4zm1vpsLf3cdR1QQFRR
h/r9PWHSGNlaa3wQnWR9Q1LBUx2xk/xPzIOEmvktpkT5roYOrb2qvlkyGGFp0T2E0bwfwuZpzIkJ
6eZ1vHhWtm37GcuG6nkVtoKpl0YPcWs8OVaEv5XTi81SYplgDe1rz7gWkM7dZV56ZyfqwiN253X4
bq3p7ZJNv529/Imy5WIeV/g4+1HHkL5SDhCdSSRIc3R15vg3jZEQwi8NbwrhbYN5gqJDpD2zMPw1
SAq34VIPioSVUeGwDXFu72f1eoMDK0OgwIVEsVSf3RQwwVvkDj8GeEmr/acNqPC1tX55dgGRQkAp
KrQvt4FkhN1W6TWU8VdTkJNuW08+B4lLTVNHhCM0YXS3lBy3Ienz0UJecQgvEa3gQXMwTDFvN0iB
6JVZdGV7F0J0tpKlaNv6dsxQDyVgwY5Yo51jMU9PZN0cax+iRUrlwyT+w2w/4do914AkiTVxX11M
LyFq3hQ+tK7a4ZIG1wSraqjueLJpVlqgBxIFoVolwYNBF2TXndw+v3WUdRtwGpo1ldchpCV62ESq
V99ern6JM4uXzNklr4P+Ak07fMDIGrc0OttVucljFPhI2GGQJ3pBFt328AmU4W4WphCDUwhgx6AU
kuyEu4A/Lg5YJKS0Lpk2zQSaNDEhG1diOVcZP9EZ3CJu2a7rSOi685QY9uIg9+AyH3ZIBl2TvSRL
9u6J4rdmp70pmr75Wa0qwps9fJhj4eyakK9srkqVsdVRQHlnuKO3KLmhABXbSDD1orCAc/QizIla
qI9Is2bIqMYLbXixpj6HMN0z+GUPtoYAG5P+h2Hc2VHrd27ptxm3gOOS2Fhl5VgG1DVsFDhhRdKe
QxOYETDsGuj/ejUa5kqxtTVFunH7t7khnM+raC4Fj7FFKGDdDO/RHLwVAQ13kDFmT4tixzTrsa/g
cMocg/khfFMe/uPmgpZ5y6q2zlUcE6pQOLf2OL6T3xXc20sFZ95B7m81H7M1/fGV/x7L9inWZN9E
9VdEWSMoorqpYuHZ+M/pzrlv++k3Fa5E6zNV/+26Kp8+OHAWaja23sCPya3o5mbvg1Zuwmj5a+V9
cTDgj4R07BA46ckGQUC37wOSYEqvP6ZRcxvIlfj19uDRotSVviJAOWAkdF0i+3YEWZgdikQz+yn8
EyFQnzNQQaSSM+qCW1gq247ho13AyWg8lyNnAFYu7UvgYuwkx7s6cs/hQLbc0Hz6IVFB0tVns1tU
0idMDMp3C0gfSrj+Y/tqYY9wM/IW0Tp892oNNyUhF3galDdMVYib0xQ0esQjFm2fQdUhr5SQHdck
2/VSvgQEPu8qbBzg9c34sdVomAT7YEbGdetMdOS4E/VlZGYSsCDxXbehCvsDWE9GOtCadTguLjnp
0ma0Ek24/toIwWTHcZRk6r3IyR5YKZNsusibteXU7HqkLJ23c0dr48DJY0j0HEh0XkhTwTweZ6y2
iiQ+Jkn1UOVeeB+DNH8Hs7po4TxOWnZIvKvpBEM13biwjAi+/lCUwnmrXpZpUUd0he6FzOr+XIQI
lvo5vJpaYbGRIRUTfPrFW+CNT81Lr5hKyAoCXePVl8WzL9aQnEfo+ZdRzXecm/uBYVIyr8wh4gtK
Z+aNxa7oy51YK3aiab8UzoDmAISSXrQQ8S2cT4rsYuPaLEiozkDMmmmadm+duWM04DqfGrUw3v4Q
ECg8k1vPX54r9Io3QYqnYxul2WHofdNsd7G+tpOAl+KiLKg0gtQ2NSOoOZePowHC1nm+d0vK1zmd
+vfe67tDOspfvy4+q9IDKpB4J2B/mL5Kp4c549hQYUYW5tZHYwO5GXHx79IkhIWP03xYvKC+CybR
v0J/Bsbn4F2GueMdomQPzUQRiGmv/yw4LIc0TMr7bImza+fIjipTzM6wC4tlvY8zJA3o1tieJWKp
yl1xPGusZeu0ejlOscQQfiCYIXLVyxxmarMMAq58mmDNFnvJbtTpeGwKGV5K7ug5BBCDyZQ3j1GN
Xko00MZFmf1knnL/stvW+0Chz5+7Ht/31rMevKRy99ZQyW1ClDl81aI4J9V91oruJoMuvk0n5tQO
Yh7fHQH5EpTZFUKnTT0ncPMjTA4FpIYiZa5a5x4Za61/M7Xu8xjpmr1reSXM8VWjxIP44Pwpc1Zh
KNuT7tWJ8UZwE9TVx1gP75S7xxDjD4bv/R5y1EflK7wX4ACRMC6CixXx9JQIbc+QWJ6UiKhs1baJ
iPHpKKXjrrmkU/AYgn7PabOD2PcyZFA3HCSf2Fwdu6KFXAHGH4CG2flzM4bb/9rCFPm32XgMdmlN
ijgeFnKx9I9lteLE2VgGLhpeZt/7w1N88RHSYLolXfelc7vxW+v5VM8Ef3Spt21HVVfMYueDhL9k
9xbWjg3U9j7MXyKPAb1jsIFc3dfBpDENJhelDu9x58MXMVTVcAxLse/n4uKU1hRtrA7Ny4Qt6cih
g396fw7CMUXWGNF+I1122nobxeFtyC9b2CDG0B6hq2KYTRGQJT10RFQxe1jA1oMfrWzEgYBRBx33
EEZjXu10CcnNUTRMoXJgz6Z5vNdNkjJt1bgAlX3yjwcPgcMk13Pp1uGdU6KZtmNQwTkVCrVzUw7h
3zINGRY0qrDxwGqaHMlNmPl3Ws4pbCtCvwJbpVC3uoW1mhuKh6d965L3U8bFn6OYp3Gwj3OGG+s6
sU+Pci9UDxce/Zuks3YkxjOd2k1hBjO++BbsUjKlBFRYheU+QvFuRmqIe3jP2IWCATI/72H+MDWI
lmftb6uIqfKIyZWaUo6WbrswGvsLdKCZylulBviYD0Ntosyt23wu/ii45R6eGGmdPYa29+hjRhDr
7pK1Vn/1rDY7psii69XazT7xwBHqSk/RZblleV8tjn1jch+SPDlPkX3RzfAZImweQJ0paoCdyzrG
VL8NtsKDq22H9aPMQ0qEgb49LLO3HBVcxKHbyuiujdW/VXTPsS2gt1FL2H5wo4sW/Xer0uM6pN9T
4rxotiF813xCwIL+VIKuCuz3rBDzfSRs3uRDPyz7w2gPD7gXXPUQvWVN/JTUBMno9TBha7RM3fsy
rCFVfhsBNZf36I8+1IyCpJmGTVYs0HwRGsXqZ9Dehi+xLfBNsdrqzcZcBiIsVNrIKzEVhOKjs/hL
6+TBsSBs1mhvlO7+toN/Hf35XooSg57yzvfEO4ALG07pTGflFq+exPVynL9qvM0aZbyA8+cApM4G
iUytQzyUWL/wS7ka1OCHInZ25mc5EXNVLfZr4EKRkiSSLV50B6WU3EdPU1S6ecw8kM52sCd01/gx
ruLGbhGXDUl1I9L6uUzEAX+YXTo2h0g7f3tPVYeAdO4LEtujtbI31Rn620AerTxGr52fhFYelpwL
zJUiAiYpmSwz2CTclJkS93XOUMeQwpljU43n201N84jzlGJYMct1s9ISuv64TXna1mzdTF1z7Nx+
C6UcnhnmmL1NZT/dxD0WGBxRTq++CkVATjTENxJNbRLQ1I7+Y0e7nOlkB4n94JJDkQn3JML8yWmX
XWr/OngTVAWsn2VGlEUrwt3Gjpm8nqUHSEdiH9oP3RpwZfkwjr5lkPlUVsVHWdBGLeiC8CccErRE
+GAtqt2VGUFgETOKrriz3Pm78OErF96E4qVYqUzmdVfUEBG1Ze/mdkUr7e9B0V9csqJrSHSM9oFh
unvZcrhAfDa5kKimpn2sBAM0Mf6ZLOdez9lTlywnwKBLMfXHoFwoDeIJhXbMDNe8aRkBD5rVqOqL
snMH2Vn2sVSMouYkvnEZOslEoUwoACta59m3FZ7aLR2pZd8x+n1psuajkSnkD3lOeL79Hsvl1D/Q
PezNHRCV89DZPhR+cSds98njZMvX/DNN1+M6y2uHC7Al5+MYBbuiUCeiH0nIxBzABaOrnb8rOY4w
PBeGX7nH4Z11CM6xTygyQKllfpA9OUrh1G/guu6LiUdkGta9ntJ7Eac/2ospBRnsbG1v/iw6tQ0z
jRmKfUmTYJsl+siMBG+XWr8B219mey1364qpcYeh4YbtBzCwbHcToONjQBzIKfWtW89B4D369/Fa
PKz1eEvQGZ5KPYVVNhUH4bo4owhgjZa09MZnlldtB8jndqOPgi14yWp8RpyMfJEefm4/IoJGxXn1
e/x8nIh9Iai8Vyvl6LDFUOxGG9H5MBZfYpkfHc9/T6S/te3ktQ3Dv4tvHyLs9M5gH09J4z1ZVS73
SXZafOPKc/LoFLEPtKCAVxRD8Xslmdpg0mtSBWyaGufNV97WhSwMLfIgMjJcs2Xnd94299Z//ZKu
G19cSZR3NnXbbFwlTnM9nvI0OpUjNmau/5VET36fYuViF4/dIBiHwU6uPvFR+KkH68KnWCeizdsA
7x8eX/5cQh2fHfxlGCOt87i1HI3JMHGejX10Z7jKNHO5Ar9Jc9JE/vuEZpHJBMGx1C9N/SApzdu2
2/il2Fl4V3t+RazxT6Jop3G8+M+5bSk52dyHwSrRtk4lJgHjjqqJQlXi2CJ76CZJ87uGBJFbZn22
e9eyLu08nETuPuc48S3ybRkIXFfvgwIad6ufZnUuNdwcjFPagrwd92BbMP6mpdryvbJaM10IYMh2
F4kbeoLvK6Coo9CpjlO347uMviL9QfUmCfWQkPSLAdu+XASMeBxViQaMHL1xh38jT3HTVLu2pLn3
mUfni4cLnJ0iUENuay5m5kFmUi1WPd07P2xFbxQPhyJX6N7Le0eD+el44JFP2k2iQHSzbEGJb7Sr
LD186Trzbkxx1y6AtlejBMEv3E+Jh/eIMfmprO8uZhCnY1z7be+E51DNdpr1pyxIDlI1w9ZL2/ZO
DKj7svVftg6XBINPc5eH1Xuuh/ApLVtxSdVypxirhXWsNiWPkczqV78D1xuq9iEvJIjNrBgk5Qro
2m8EoYrTc1Z73wIeYtUHBLqXZCM2eg4fBUHLDI0hMbitwNht3eLAtJ3wHXTb/sBkdqtF8tNbMEE9
mC/UiVMDTtwSchevCNrDrVDyNnEUx6SzEOk8ldE2wxXAZ5gvpggQabCh6BdnWTlPVpMy0WRE2A79
YzP7206nr0XWvSVK/LTWRBXquMSTwJW25/ih9+3rFEcF91vcTpNBdMevVUI0AIlAIId0IeQIpkGY
S5/BxzTT78o7BXKfxuFpiOFL9b51HBJ0ylYNeCGeizBEJ+9RFohomm9mjUjRFzWrCUevzAOeCCyE
fpFArOe9yra5b8tqy3Fdcq3rXVDyohKyIY0hNVlgIZlq0cP5IQWQsjIk9oO361LouxMZYivMyWak
nSgYeGWWuHXz6tElhbftbOjpZGRbAvcTWeyWHou/ssr3PhaiA3nWaP9d5x1YOX1J8q5+i6P2d7SG
l9opIE8GfAzFltEH/l2a9HKPa+Fd108O0yXNkTxUZ417MAyWD7Q6F5msn5Dd8AfO9A8Nx6lel8ei
T/TGHtW7UOu/OuQ6R6l86MbauNI76iUvMxuurdP2n5aQ8Ru2IC/+TM5uUzx7VvEg3QxiWHfIMaS5
VfRebuPvapsBcCoPUHquwbjSg6w9RvEM8yKMQhj0hOv42IX9CMm3B36aA5ZD068QCeVhhFbFGBwJ
k78OvxkUlhb7FNyICpEiGu/JnKijXa/a37gbvYNPDVHEGH9anbX1Wn+TU5Vwsw+FHSLu0BJNyiou
Za7Otp88DjTpqwj+yqHcejGEThu7XR1vkxDunJxnZgpdsYfxgQya0bpquc6L8nYIVl8dOjccnRfC
WdytcLrLFJWPuVfufRjopurz0WwqmR+i3L4zvBovmjf/HZ4enKQpfXcsTH081LHrilOVVtdqbd9d
F0rb4g3UZzEW8oRZLQWPB9M35snQYt+rsT/7afwgcOjpoxpT6Xz4beV4lHP/UPvwoiWYxYbzteWp
LI6pdD9N2AfNHweepuZp1QnCRhs+A/eyK2+MW1LaPhJ63rr0k3O+NVQPxtLuD6QXdj7fv+Vfl9a3
dN5WfLvY6dyg3qWu8fLCnyRP2GUZg03+jnP6yivM+0tNR5MTMvVTLkj7ylNZQkDDCiMNPLovjP+X
k17k1uZwsIPbmb+BWriwv6RruMscCzMWzNPuW/veXL3BD7lI341PYDgBp95/79rmj2YzhAWg+zvz
v/gSif/Af8vxZJaNdIzz8q/5EPlFtIap0teMKSaTw8dn4q2081gibqsgfPy4gbzE9bdT4p2JQbX3
zl/nLh6PPm6m/m2gk+2Mck1zBwk/GX1ktc014+rmsiHnk4wi5tS8LR+AcRN9L55j7akOXr34h1At
urtnuF78FRfW4qDKBcFtyylgUMOBk6e/WOlzK8wQE3zBJD7MO3/84IPHSb4brI8gvs+C+jzMBJdU
+3rGgSffDy4MxwEgF/twopDBMJThv5l1xz/6/29bCpisXO2GvzS3ZRB3mLy1691/v+Vu0oSL6ubN
DHL5/FBloC0faqoOAwTwkTgemPCaS2ZuHZ+UtzVnAj8wsrop+N9VP736OWBj/X/KHl9sLrCuD9t/
hMc9mAM7mpbvQcZE/s5E7b7yYvNCfpj4Q/P8mEcyzzZlfK2jlQHXjwUiNED/mHAnn+H1cxcAjy5t
FSHlts/mcaTiaCmszboO/IRp5T7NENfC6FnMjeDdBbotHg6+qu4pvtwzb2xsnRVInqmRspb+jgJI
JUCLWFrzkpQ/tuH/MyXN+1Qf5gqYF1kTbJj538Sh7a/Ul1iIp2QcKd6Hh66J2rNZGPyule6M3292
IfPDzx5hITd49ZV0HjzxjnjUDDR5RtpE8gwjZM/3gn+tavYAahpzbawFyAC2CX89MldJV0Pc/JmK
BbLWuHHiB3MN+ciJYnHF0lwQ/sa4zZrvyI3mTxAkzLNgotkt8RDKP+WIufOAvYwXG9OuiGow31fj
yWgXCs45CjIuGfcaZTKnVPnf+2lOg27pNlS89x6bDy8pWRo54R8xtRV3juskxo9CvU2WB6Ef4NQh
XCTygdiybRiBmZvxE1u8eRRyPr7qFDCIf258/cKLy9G/8APF8WOd2uhNCQvho49mO0GDaRYEn6Un
6HCIv+rSfeqtj//f4JQYuial5OblCV/J8KfM48HLR/Fhu8ulWyZGRW+zkxOTzn7eNANyJ24GD1S3
oBDrCDBpOmhKUD2S9CWsJFbencZ+kWW4mI2CmZSHh5pzp0fo/Hx9j9M6iL7a7GGKH3PJ9GZx/9qC
csex64eB3SHRTzNkpKbw3hXSVbuGwB5Yy2lpRjJFuL0TrKwK90s8A0uMOzeec5tFuEi6EwPdSX8O
sQNTic3C/TF3uZ1+UGB8S4wJSzelyNXh1XFHeZMPUL+LoIb7gnKf6XZrwx4CGU119ymyONpGPd3o
2M2aRi+IbvBYREvJVBZvm79+PL6oqLm3SkS3JYVJ2Klfp+8ZyjvyT1SsmHs14IVRZ33NosCmn5O7
m2vIAum/tq6fwc5AVsvl2jbMaqv2VfcM2ufUrQ9tXbw3s/dnoLTs0/EaBuoykbHFWAJDn6Y7+Yu7
KZuSBMXktMjuZK7d4ixIfSLno21BtwN3urgUM4EFPbSsuoc8wDgjw57IjNlz2d/h1rCVWh/qMnw1
C3r04jtX5NgBNzjOJvNxVvYp0+LvGPt/BpBUwwTYqqm9NZ7jA7tRltp60zf6LSmTJ3tWf9quOEm0
dJSsGYlpRWF2a39jVx64yQyfPff0JY2c+8x2z5Txz5EbvOSrdTUPkgPEMcqOJBMrPoNzn0xvVMXT
1ZTPTTxtAZC3Zq9MlH0eWok7Un9hzPE8WupJNNhN8O+wUXrCQ+0uidtjr5tTmKqXxCirShcPQ9dP
H41XzGrr16CxX3rNxKyo9B3mEGdTbsuYfbQq35ogu9LFDwy5+2MZJe8VygGIN0G/ycb0CUjUhZlG
6ye97nsQ6Y9IQeHACoCHWZoDESC1vMuj5bVN8PYvp5cYxMspcLpj2PqlZ4dKmQ8z1NOt1YudZpBT
JS1pQt7VF9a7467fKisgayA18DlCcU+LjLvdFc0PPkIdd819Wpr8IWX7HWR2VzBjwzwJsX9rfzn+
+hv57b0OJIxG3T8uHKx5L44uq29Z8g9s6DY+Bm9Rl9z6YbOTYXdew3UjMdurK5rdxburevFm9u14
hkrVgO90E1KLPANcZi51HpV+Thtx6rrpEfUUZO1MfHuOPgfJcgvJ5p8zFm927CAGIAB6bEm8E7dJ
S6M1p8Cj6WpfXVAlu6pux6A5B8R7oBwXxyZhT7FjzCMpILPhBMXro0rtx7iy8SDrMM+YzzQwVI/e
oWjy93ht/o7NeI17C1G2Zn92WxhG+A1PsJK5SoPAM9IHVJTaUCKeNAEVZAhc2oJkTdXszDWxW0Lb
1+LO1967dgmUa61jPcfnaKLGo0qYkvV9taKDF8WPhWivlhou/UJCGYZZ5UCxWXS4qjgHGU+XmZO/
WyzS/riIqxehM4kS+qQ0ZoCRHlZ+lWjGjyhr0RRnK8HsCVjkuDP3gaQsYI0NO+52DmdisnssYflp
tx4UB5Mrtx6DoMcZJk/AvFhR5hI5vvXFxGgk3BDKsD9kf5pVn+ZmfB/sCJPUsPpivHa72MvJFLNN
6ZwD+FkZS5M4jgMGeTtB3U1KB11wuO505Z+GCEC9hz2RTM07Bv8vjkj3mV9/R4u1N1VHlxb7OgCl
nLgswnlf2C2SiLmH2aLtrEbIlt8ZKaQel0uA5Sd+gdaWwfVZ5v1LKeZn6ftPnXDfmjk6oxTDSY0w
zKYlYs6q73ohCNbi0mTBBCow5sfZQolph+I8J+GmqT2SrFYPRi6PddQOJzZnTJus6tXHXWVW6Smw
84dQZ6+Qr45s/r9MZ9ET4WYXroAFVbZPp+oC0nCI0t668dKF/wtAEPjzwc7TKwRkjAtMNYEoaGu5
Hj5ZZXBKPG4T+x6mLziowFD9TXK8B/KOrHrgeU+Pe/NAhU52NsHfZS/vi0DgIcEMiCsY8/tQCrHy
fKxLYhSuUczOoSCriuZWj901GsUvpO2DmIo7IeeLlwz7KOL2N+muAUo2d6/uQOrmKHkMasYfvm+s
dsjW4UIPaUSfm8yH3BizF5b9LZhuYuJnXYLZI+u+ce/tKDu0ImM7T+GAu9Auu06f6Qs/TEFkit2c
Q3zjj/1nv65XzC7RBTTdo2yifdFV1x6ndy8cD3K0j908k2pdZLN5aO5VKNBGshj9atgFOQSdGG9B
zeaDke6pBaNWfnlWbf9cy3WPgCy8kX7xhvnCEW3Gt7RjVGydg7/aaCOP55OoMAWAr8qPygq/5xSk
v/EctpX2D9ZYJ9eRZ0ernXJh+VPIU+ntAi/EiSrD0s5QEBe6jmVWXzVkND7HNbRxEnNAlDk44842
07z9EJEVQkWa1UwO0xwHEXN6OPXMOL3hXJ9xKXKcU4S/GTJ1qLUKj3ZeC8Edjqk9fA8q+2OxLPo5
PsRTuXfk8ANt7+Q1APOU5CjLERakr0JOaGAId0vjDx3jAhkiWi8gfITh+K+irmrFhCOiHr7Rh9O5
kl1kDoJQuAxl1cH8y64u3mKOgqrh0YdO8RCPRA17sNLaDuyExg7hlIi/AHBgStkvOR7z5okxm8vK
uWrS9VKBKwhoJtDYASLPQ98NO2IunxqX3aPL8/OYYD2iYIiXyXXS6S2Mo/tF05rlzU3EqSElfGGB
11YO5OZkpO4k8Z+qm4k0V6chz49mj7bEeKmscZ8ANaT0DM1IwV4O6k366rFxy4fQ6r9a6Rm/UoyQ
vG3t6K8wGX6dycON3v+eUkL30H+mctiqkpo66kuca9bwqPLiQFIWAfLTvyqPL5NkCzJmT2wFkKyI
F4t3Vmh/F9G6z0a0oBmhpDVyR1X1u5UdsG+tswUunpbh5xSlH9AVSc2tCOBenjpuYiLEwxI6AdVv
9oxT26mJmw+mnK/c1d2sl93cN+eVDR8d4bpdiOACjnxMF9S880Qt3ETv4SozhqJUBBlFrp6xNs2s
OyqAPQOQCH3wtJM8Q5aDv0EVnnqcNhtap2BRp5DdbF552rLV+dsESALoA5C4dt9riOVi0B3aJD0R
hrnXajiHhpbW+vWTMBuFBcjGosDA89k8kTwu+64BcbTD62A1pyBfbmujlstx38JoueONIs79UYtT
XA9kvNggKMTE3FSRBrwuj+aQ+O8OqeZzneF6Bdl6SFRLvz+B2jUOBXvJXVZUNE2RnWQWfFkjhnrF
8I9gAiC0FcMt560ZR+smHks4dWCD/boD7P9bWU6Nad5E5DXWjl4f02/64VOVmk4XLbFaMOFw0v4N
l+OLLUu4iA4hLZXz7LTzZVWSDLSV0CWs6uWs3wIB3i0dQsa7MAEs7+E+MeVKw/ZvYfkPLqkYXJx3
qTCXanSOVwluGIUU+8W196NBq8qgZrky5TBX1vJoBfPK+oDAcw7i6tk3gUEWWshY5xfiZY8Ru4hl
0zsES0k2ol0BUKAbmP13dCpPti5+XXf6sTyLJmL4FsqYc5TmESV6gJe3k3MRnviTz/mux7us87FO
ViayiBXZ0B8QHdUm+LiH/8CB3upGXezQOmT1sBl7Smrdl09mlaxaPq198ZtF81us+xf6XyiDy2PV
umd7wXsR5C4AGvNi/2o+pFlVDvpVD2C5r5o9UDiwFwUzHQHE/q3DRiETPp+t/tpt9DURIErxQMC3
2CbC32la1YWKxFTMHB88vB06L41UmKUekU27kNnAkyhk1dwUZXVfx2Q2rs7T0rXExQQA5Gjx8+q4
2DloXnytwL3MCljc4hxYI/6+AadL+tSGYhdCLvYr+NCWB7OuQ36tLn2fv0/2zIyqf/lv5yZn0mwK
czFy5JfXSOSful1g3ONmGAPf24ZDHw4d+lA60wJxuZPcAyvQbBYHl0XppdmTYkQ8YjoeUt3U9Bqy
rZ4bKIp4WB58Zz5ZQXM3O9M15/nE3CE8lK3emtYsL6qfMgk27BIA9v+j6byW41aSdvtEiIA3t2zv
2Gyq6fYNghQpeF+wT/+v5JxzM5otkd1AmayszM90J3n/bERKh9uOya2/sZyLCiy2cbT3OoXryRLj
P4mPa+Gfp2X4KGzrY7DRBoG6HSbDZfCa7zqFsZ3r3bveoolkBX25t03t1SaLDbvmSrPlG8DjC/fX
XRfRkkNz/ZFWzLKOg3jDIrqj8veNMNNdZiZGq7j00pempzpDnCA4w56cd7ZXv7YcCXrfvHXYlMHb
htZLmkNd7jZr4zdC0heS6m2QGaeG5VEl1mXodPxM3LfK4nU0kukqh8OOWLs/HsuuO4VTfHFZwZmZ
7vXe3s3x+Dii1htl8PBaUKYMD+JpNJ4BWMem9o2GfUXKrq6QsndB2+zsatw643KKrfIAQvlW9MZ7
O3HiNSSbnnJQJSqmU04DECg3UCPWKnoPGxVB+gu1s+GVu8zINkEwn7lEHsqyPcoXo/qyGRgNUZ+u
cRpNqVcpWbeGfbaB98MNJKWL9IOsvwq5N7kqy61S3khOzCn0HxMjcR6ivMbqzbmrztzmi7/laL70
xPjJMi7WhJKeC1k712Kh/Dp/MzzaUqR7ZA2kSAKDePeuVpS3GGeGn8vs/VvG+FDSSk4i998g3JA6
wK0J9xXSnrvchpbMeqpj1KMGE8GqJLxQEu2pSMl5PtvzWsxTB4W6eT4m/4YxqTYSUWtt2gRm+w1d
8y7VdTmHYzYtmi4PjfZnBkZYSOmOc3JwWahuLXcuTgETOYFaTbsuFK24CKZ3Qouf7oKCyT8fxMZk
IAs3AfV3FucRnidqweHBpID85VCpisvxViXaW+pNVwknSxejae7tbRXCKO/OaoH7x7qQO71sG38U
FmW7NTgdlAOyq/ixEBOnfr7wkDjY7Z2s+q7J0nwTkHADzJ9iuRRyZwKWTKhrVccsz/Dd6D8ypFRr
ZVxmW90A1uNiCLuVOjQDuNMK/b9cX64QIrkqtZBX4cvPVGDL+PfeVTcwcEyN63C2oT+6aruAZD3d
0gOCdm8g8ughqHv/veV4MPl4Er1OwYjhCY3/TLFkD2b02gOdkbAqYCuKzzDTnhKhhEjMGSiwaedm
QKFcSBHmQb6upvRnqld5ysXjEsVykVMgi5PHYkp37jiiz3vDLszPFLY5zdpGv6vKltXE2dUw1/2o
v0gZWLb1VIHSpDdH0nNE24uYQp0GkSkMGJGipu6aT3QU4pWe6BdqkNNYP1gZ+4iYbVFgqfqfwv92
Ycagfw3OOH2oJ2MVhT9afcumOzi+NZqOwIIXGrs9lDwIxE74yKjIiSAD5lCYHSwT65y/8iY2QgtE
gxXwsYuUA0wSY6qS4h7xGwbzGFEtakWgBccM8CeDNrcmr4JBFgsjirVt0U53i5xIfq5tPnrVnFwu
xHONS0A0H+l1PsgJYkYhftiUXEDlMwX8ZGdidcNBTiq06mCRKFxq8xy1lOwgZdWxAOJtl2vMNVfd
0v4mZk4U4GaGDA9mWrn9IbtG9+d1Rc2+DctTjyi4rBJsx8OoO5Vpe7ADhFFITah7yt7Scn6XNtTy
B6nT12z5HAbrWqTWyuvVAVEhkMDIGgZwoofkpMZohVIeFfAfWSl18VHX3VoWUJvOm4rKmCAIQIM9
yNCx+0QGOzMM3hWdPJ5NRJdVN+9lVA2WJIrTbgQTDhsZeh0sKhkz2dZErAf0TX7k6JUkR7orAYIy
9oyEVIXiBD0rElzVYWYSfsu31WX9l3eSnI1qqxkN+4ZBli+P6i8JG8hubUz2d1COh9o2Cc4hCgeI
+9fehV8s5nZj4LhbkVtN6SU0v8vWwIMuXtMNGSNjP/QaurcjOeKkHiVTzYPioLiomiHwccoggbor
Vm6Sq99ENlR32Qo9h2WfTwAl8J8uw0O/kAGyHHkD1j2xIEYTpN2Z1NCBjVsGvfy+hfPXYufH7dVR
5T1Sf/q2gtI14o31R2atYjgAUG6lg0MRFElZaABABWVZEI96dniRDttc6/hvX5Om0kqmSYqGskY4
UxcuQx4uz4mi/IloLptboqFFB4/7oKwAa/iMbXXxW+PaAbh2MI0Jiw0LJrbRLAaK0Eh67tF27AD8
FcVzDDZcfbThRD5ibTIdkVWlrQESP0rI8ZW3YmZkPWWGdZDdIyGEZljNTNaQezDZXUlg6r0BKMan
zGHLBXgERguR+UJEgWJx74ofme+RhMwrOanCT5qZ/K/v0+9HXcJ/Zx1F1Bplj4ryO68TYS3VMDZz
9Sk2OI1L8yK9BC1AzAV5iQR6EzmOLF6dECIHjU7VgK5QSH7KLMgGpfUyJ4ruOB1yNijdCo8biJ10
UKG/IbM9pM4EtJJ7JeEnj7QHI7inWgTM1gV+QO+U7ouMQZYcfRv5U7GS4BYrFyXZ9BxIDZZSufWJ
6ttJvpA7wtpiWeBzI0u+4p4sQWsZLYmEcojIrnAjFO103TsSt6lG3fH4gmdEfYfXdigwyDZT9XXk
7Kn1ZT/OwYEIAf+BE7hjt/GScRTtJEpYIDH0fHxsKvtMF+o3fFd03rj4yWrM05m0p7uwcpOKFaAn
IBKA3IVUmAlV2eI/yVWB9SfTnXYKuhcUbA5fOfZlCAzjndARlcD8eYkC1dMxBi2JQqz1mTD4TYEn
g8QvthK7ruKGI4dU3M/sfoqNHsKIA41iifyU7LdiNtc1PvzfLft1gm4nsUPaisycuku0kT0WD5DF
Waf8rcSDRa69OACqPxJtTD4rhvvAZzTksiwfoHvHgKOrmL4G0XXHg9yBBUFsGFizslByDuAcdExU
QkvTKhqSGeaN73CerhnJtT3c7IKfZg6VZR98enyCUPl/q0biH/vApZYu82c4SESGjxJMQhDSbRxf
nQGeJpgmn1KDlBRcv32ALHzWCcdAHI5uZ31k9HSc5bPtZVsYefdKzCpm78zzhxYQ2wVGW3kNC//R
H6vv3xPFqGHXvWuuuwoc1DcdaHVQ5P3YvPyGBOcMenRv/y+4WioWMYdpneFwh1jxiioPpSW2mz89
ZtlVkjnOXiN6DQCDoWB1kq0ez+ObCtOToV4J/jwYUiobF83uPO53uF/+frHsbjnG+WcZIdmPQ5Xt
WVWLVe88MLxIJfzGAfJORGgN1OEREdcAMvIzshj5I4MwJ6lBoMfg7UFcUY720vSJtjCBjI+OA0iK
mDHMXX5tMbJ3GUvMB4+yzVKKavVNtqhAAMz4TLDhV9hA8FGQBMaVkYgElw9TZYtq0M+AM4ELsFry
zfnG70pYkZDMLmGp5kl5s0tgE6zkksCJDsBGKxBWjOp9EFBC4vsd5jAc3IPc1uQBnKVasR2oakA1
Z+qoOA1DteOvZFB4Q9N4D3nXmpgo9s4S0Dz7XwAghhS9W9wnOQMmggdxWVaYE7zbcPD4rN9VrV7F
Bnju1EmiejS1jz2Hd8Vx7RBSiHjcH4ONBOGWTaAFP9rwrOfd3cbtBXLno88SkW8IdW3F6ShxSM5T
+SZ5RY09r1N3yxNv12jzNgzeZgexn9YAnnVPwSo5XE1Z5uKYk/iYhxGBnXn8tWBLMJeaIRNEc/Q4
z8grOsiFTijyitQYu5GguQzkV3h6e8F21ge5QhQaXdlZix5T2cJsfALE7LRHsS2Sb0fkjzXnm/Ff
lOvoVGUI3vNZqf6Xz8lsBkoijCQh8hu2Ms6dHV8BZWLgEpTo02AxS22Kq7fwVjfgWTcTS9qH+tNO
I1hKAhWLzoDXUatubc32S0cSoDhtmTBZhw4wgb4rHiWMaiW6mNW3HPaewzUoXnYVd3lZ90nkXYsQ
hWDWP/gw8s5+Ao1YduTFEe13/WBl2dlLkfhkP0goTXrnyKkhu9bOI4AaZDJ+oATw8SAxMnCwscYM
jQ+VUAf2Sk43+Ii/yczY2lc5YPSi2irCeUw+LBElNWLSFyGdXWSpSBysSSfkbJVwQUySL5SYw/z8
Jq92RrMaoKxksURFmpZ76UbFVA3znlpNmW4bpDsst13LRqqxR5moccpqkGicDqDZ27WyYV1nzkFW
mkYzzk/M09JD142K38QIxeVVxO4NODAy/d5ANPHJO8D0kG9K9iqxtQDKVPEvMi3seQlg8rUodMBi
R92AJ5eQy4qQwsoEwp4B0tvlnjvVNtDtbdOgFcyik9oqoX+o2TeBfvTSGnO1AARRQ5aCZFZpr+qe
zlnVXotEAxldoTtAcpNO/3Uh0KQQSU+2SRYub9zwOPuWALx+8SMntpw/S11sa7Jxw8NFhVNTcgtC
xu9aDH8m6guCmSqpp2L56mTvnvcsTwvE5Vx5/lNKdkan7yhpik9xLsYUw7O8dePdZLHaJJjNgslj
oUG5ULdGQ92H1REbxQufJ8BQSb01LF4ksYkIcbKgQKBtZZjY2B23E4kKkjJaHO6yBlnTkpZ6NEDU
XN1kCTSEMM8qdpLnyKlHh3KNxZWEBi6Lt//N2fBnqWF2kKZxfDc+mGTIzJ56kVjMDpaX1KPX34cZ
J3q08FGJLlH8pXrr8PstZn+R1KWPnAMpTl5lHwX5oDvQdmel/v/YJDmnE9s7Q3l7CUYTN3bFgutx
B5PpDjW856dwDesXjw1LxPbRzXNeUHXnxjaok64xgjJUDWKesfM7bJU3bye9BuIckgFyOMo5EJTL
Wr6hJRvlS1uhvxY/v4GQwjNngSR0S2O/hFGF/CTefejF4JEwhS+SowRBcsyWYB+ZxOzWIQuJXltL
O0hAN1WKw/Z84ioKnOEZMstBMmdZ2NFENYXzFhVddpFubsJ0vGWdEqnNG80XQT0+edm7aXUbiauF
7p8ku8ybt9DT/vm+joywNuw7vmoWjVY/Okn6JaWgqVXsFnS5ADVDhKQtKGpaf5KWONLqeADlCbI4
fqXdF82hq1j01z6IXtHLukIwKVYLIJQVUoeQQSLoo60T1UAl1Dns1F80zIghM+d7H47OQ48FESyL
jA+H5a+X5ybJFwT9ZiS+w0x7Cwzmaaxn5F4D5T727QI4v6zJqz0Q0bmLdndUohO3WEbBxdr/ovyk
c1P1iWEzlLEyKjISyfptNNpbEUfn3LEo6ocI74qlUIFfAwJlcYGlaPpZ49+HJuXSPiZt0Z1jB7JV
6tenxJ88nGuR+Jp3Diw/2otlwnfqGrOHB2IQmPu6WpxDLhumnNDa7LyA64PXLbdZEGZL57QrPTVR
3x+J0iYq/dyvxApY/Grq/4pCy4HmV1vb/8dpvqclXlingvgzmpDOh+iowr/Q0NSKNEMHudd8VFp5
mgg4FRguDaWEVZ0uz7WGRvdYAYlv/rXYVgP9IoWvqQQivaDQqnW5AM1u9WXZUH48bQYmaseuu3O6
fAdcGxunRuOz0mx+zlvmFsT7UxACKe4dkIF5c2siYDmSsfYexp8oAr5iDQ7o0nRfWwMcfTNyTlSu
+c8ZIbfULS59TRG4O9eYxm2waJ9pjf6zNnYKqVrUWW3IJsCdz4vPlovnr1FRVpqSCSMONwU1l1Q7
1wcGQWcqQv0BpRGfRniTA2Rb9GXaazoCPqNGSO/Uvajblz4oXxZ8OtbIOZ7HkEl2Wp2LuAqeIyE9
ZVTUUZxz3iEK3Y3M/Syq6qMcw2LttKWHniu10mreVSp+Q+wId9tsMqiWpdbOh9gGUewl6YtDZqX/
zZb/mYikbB5QHXGTdDgmCNBxl0REHKfDe9Sj2RUZ2lNvoq+aJYXazhxicF2pHppwAWwkadZGXX80
S/aKps5/tCwe8Q6koqLXn5pfvOpTZMIkmm5Zkz9VGc2LovsMZoQODZ2iphMkL2OO+kesJ9yiTTO+
xVpBG7pkJrPBVg8KLH0EDBZ9zemSFfotHzg1EqPmaBwRdkenxp6CnHU2oTfWos3V6c/DQppQV/mf
sA7OWGwhWKMXz7rCIy9u6/pomsattdOIHBEsz9BX7VE5uCYWTXfNB+NPlUAfzsyMCxHy3UtvrRbf
zkj1/EtomE+FVsSnxQINlyqkZdG9XRQi6S6F+jZWuCWC5n+bm9J4DScqtGNGbY/C0Vfpuycz6nAL
m9A30Gr7H8Ie3LbMoYeho+hlho5xTEr6YVnjgETxkfBK/TU2bvQtF8simKJ8EDN/XqyHD+UCCmpA
tZ6i+HOrUcn2tOk+Wf5Ilrfcqn55mwuN0jHMwgen5A7QKcw2m6jeDsH8XQTeKZlLyC4B2PEYCIbv
L+egdwyoWTplwQFtuCD+ijJ1M0f31vQLOFNxT6usZkDxBjj/YmA5PcUpmMAyjygcFPqxrF16ZX0f
FNfRxvPNq6AHFTbnNI5AlNFGxJ3rJsD4CE70nymudCK57x37ubhqQHfQoZ25lgDXesLyvF1NKEGA
FDGcNXQWnLnrxNnFC1SDsgjzbQ4UDKg46zYLdBhwjvddt/g2aCYeKcE8gysFs7numzDZ6rU3iXqG
e7J6hIkYVmTdkE0jk/vJGnq2LQqCKnIeDU1/x2kxQ0RLA2k/fptl9AIT/hhbMcq/NN6bWOeOruMG
31nBAeGaAFX08thUHTYnnnXpoqmklM6lHhkHhHl687/WRWEkhUb+ALMGt5scaIMWU5Zd8oVaOi5y
OpJ867bpkMsPjAx4/5Ie59qxpYywQM0xenrhqDjBAwkeLGPu90WqPXkTanLAE3OjYjFPOr6gOuco
p4lWPaDfAu09dk4CVC1sfCWnKuSwh4fvemTqhT5Sm7QWj6N0KCwLTnOg3lsPgyQzGfBWV5TXghQx
lbi351tBl31LMFFfGgTndddnXA2rSjO2kTeMr+0S9GRcOtp2yXg3GyvZeTYBjysFAuAj4gO7uXPL
koDRk1FiwqWfZxgcdHoh6gz+JKy+Kj5o2pTRTPKseTUnVnYtugpjCzt0Q2ReYHmDybc4WjG1m+4L
fkKIxQ6otRkI+thL00P3AJAATcBnwLUUAEPX4sucWMnRKdNp7zpOAPw1ASiDvh+uA6vAj2hN23NX
ULFr0vQcIAaO2gGsknVtG/9lrYncM/jTXYvKL0W9fqHop+lHu08m2nNmfFd6pQ6Jrls7I64W9HRS
Z52XOLsmlEYPSy2peqoFZ7M3x3DldCV7ISjIpKhotWdvTOsaJMQYn+Iww3a9Kao9jUiaa7lZohrr
VuE99oyUcy03oUzg9HBsM6sBDtLoX4VXu8+100Xvg+0uX4Glu+slRyirNB1uhdmQ7M15AFtUl67+
lbhZ9FkjdrN3IVXiXaCV5hcS3ogXpTMS1G4O8WjCBgd9J0vHAwnUsNWZCsFGG3encAFttW3gbZMr
RUH2VDgzghvjILQ/J69H3AhnCwhoWVRRiJ+qT4c9Ksx/lYmcWZEWzZPtjMzaFOLD07CkL3ComudB
2dBI7CCdbgN4UBBKifs69Vr3PlMtvlZmQsW/16xPNXC0NhaUd38CM2JEiJmPLigtMqFhG5hdcfPn
fvlbqQhxrbALXbJSJzpgCkhm2c89R4BNS5ABA6aHqki8twwUi9yp/G4mgxbHbKGjlIMItmcLZfd2
SJ+NDrUADW2dVRKDSB/G5REvm+4fXloZMt6OFvUrNWqw15QLk9uJ/dHcTInp4WmazWR8jsFix0kL
Md2x0vdlYfQbesVgXdyBe78Lshpl9GYG3d30xK2s0TBgC0Mo7Gros+s8mT8mVpgr7AaT56F2IZ5M
pfWDLelE362nJD0V+dr0TW9jjsl/Nuo4okCGSEwmKivgJciqdcwX/Fx51JOGnvygBtlIAzcccJ/G
WSePd72HmSWDVj94WWquJ7vS0CgN5sex+xhb981Q/5gUWIjP/Qh0phtFodKBe8exfGq6nzlHdnGM
n72+ja4m9y6ccrlQYkVODXaasEUXTBFsQ5wQcf2CJnBJU+eGTNd6agv1YGo0ssnxaiN7M9weOdUp
oLr2zvdCPH/rDCpogf1UcrBvDFs/KHomqG+nCGqxBL8L508Dc38/x+6am/o0EOR5TpbLg8+Rn5rz
Qcu1rQ10zECUhU+lSoAu7EvUlqgAzkeb3nTr1AddYdw2eOd6/rGAUXRUKwIkGAc2OyXKd69dXqN+
3vg2DhLI4xbl60DeSPdiECEWzG8aRs9xMAPucEdBeiBCVYHy7sOQwGyrsO5ZMsGWP+An8asAhohr
xeUwfTUR9/ZD4EE2QsfeSrMpw1Y0jTzohR8JfE3kV6cEyxsu3T1Kv5llIY9J7dhtNjMqkuTw0bZI
RTS+8l7S7GpE8yuT5KFiBIjS3+rmsDFt/Th5+CSz1PAD28mTGVbyJ8aMwY5eRF6GZ/A1HMvszLtV
KA06GmYrFSIGlvpnlrSnau9TqENcSl9LY95gr35e3ITLdrjiI0Ag0H8YNkPkvrtu+4z5EUql1hlo
3EpUMI1cAV5PUMkav3m6iXIhf7QmDk4OkQt/FbS4HpY43nRuupERlP/+hV/DckBXteU/LYpFevwl
nxmiUVHC0HIQl27pYmvDW9cv2z6kwIlQSw+UjMsux621KSLrvUQdM2XkBvUyWdAvLfQlgnmrQW2x
ExQzSNFHHilGY8gooCQtOnJAwU3LmjXuxWs7otdRQMTTX/M8OgUxWsmOjZEySM35iHwsHVlkIrmo
WHebAzIfZwxvyEfrZj+Pyd2snEPh+PdCH+4eWNEyD97niHIo4uCQHvwWyeGuQdo6+pOayIXYQU1d
0mb7tmNzjGKUvZrpr1ktLyQB+TZp02CFls3OM8JtgK5Fnh5RusGgAEm3fgBoBzWjv2qohQyDf4bP
ckEYheovlVL09Oz+tcRovlLsaGQSOftfYQHvEez8suP+US0z1g9Dg+cIahR9GK4Lpkd+OsmuIzGR
KH3C8ndjY9uTgQ2f4mjTjc237qfoZk1goRfEBEzQLIqReyGLWcVkwoPr/1XuHRPjJ6/Pb6nT302M
fRhqs7c3hpPdm6r45sK76ozlRqqNCrWBghrKxTIlZrULEmmANF9VUoPmmAE9omgIpa9Ij6VdP2Mp
unNcqES6D66p3E0+7SL3MLXWX5milM1kUpYMQaWPurfvLbChC3cgdaOiwPnfvQN2XJFzXGy8Yczs
va0RlsxqPD9MmkhkiGOFNSk+u4yLaNKKxiQrdfTUEyujxlSG1blQKRukZJpYL7xfhR6dgfJ41HwV
DjoK5GHcVh6cGpEUTdH2QxKTZ24Ha++wcgKGQ/5bvGNrbJNGhBCw5IWtgiYN2zToUeZsMqZDgQQA
5ay+dKv+gHWnrPkRIf93LZtRAIJLGB4io3vniGCnZRgwTHSa1RYh3hPjJRHArZAVh3Lwu5+q8pzF
zxTQt8qwNpHKdjy8C5yZP1ibVAiP3Ea7R3swLvIi/PWs2g1/eK2H3eDCSkXvsQZbrHAn1/44SUtZ
vYtQ3xhBcbXWC3LLqNa2VwSREHNBfQsJy43XIwUT2PmbFX7IS1sW1wCvT8SKBwOKacSKki/RSApv
/DkqTb6zCx1UWqn8einFbv7CBvLxVob6e2k1yAKYNJ+MAmHUEwDu+upCAfgpovZvit+Il/+zl2nH
ymzTLofJ9pIh98qvzF7xmut3oa4C/HgO0uU4Zto+9epP/hVG1IF/FdpWjkSspQANmcONvXahkIzc
OZmpXpz5ESHx2ngEli06cM5TbjnrjqNRtknSTUcX0pnO0kfbm98pHTz1smCVOfN/ccxnUnZdjGQ+
D1O36WbkMbA/ApLNHwM37VU10KVNy+mMXKufTSsP4SfxIZbPUumHwzWVBbRsVKEOJmcvBHB6seHF
rb9iWMK2d2GttHoBlrF78hC6XYfV+AQr6DEZehyWmu0YBS+OXaM1jHOkas0JgFgrtgx6KKGbe+nR
nMaXeM6OLW0Iat9v4GOCkB/MNEy9hWgsu3oG59CmH0PxI2ZvyNOufP62ndF46l7GjLhZjC96+54w
3gyImKVNho6oDGpJyFuKai1r123uSQNtEkwC+Xrq6JvWwiyCH2bWW1aIXnAd7H98eCOKM4KNmM3w
+EJ9j1y33WItO3AU5/8IiDIpg17LXKemufLzfxws8pg5pT+o0xssmzgHjE0WEevTo8SWsAd6T6ls
4dgwgxp+7Y+VfwVoxYUcDk7areR5uplyJ9qvPFMfpdsB+EipPnrXEz6s2XnrmJe0mwK7jXNlIFFE
IVYrbm73g9QbBySSMTZ2g7b/6E3jfwFKdcQXeqdPDODEA41+dsjQ2g2tbi0z3hsKs1noA7wxA4a0
zkPgvccDQ4hXD7CMZqQp2AEmJnyySp0WoRjnx41exsbFxAO0FI0N4x//q4NWEuOTKNOQ4jzKTwbm
gpoZQrmkC1NhbBD0hqlqLm8ect40U2S6fmeY6ZI9y1BNxk2OeTP/4gG84MdO8SNq/o6ZeKtnG36C
5JcPka0m04tDE1f8X0sRh1npdPbqjfNl4AAv3Bc/0ve+8WyatJnLrc8bt8gLOZa6LC7GC4wX6R4E
BrS+3+WNw/oJYv8xp+jiobiWIflrylJLOg1xKzAI87IHZv5g6pDabIO2NEZiEK6xAN1KsO/TYSXr
UB6NcRpivBGyaMsjJDhdMUq8QIFWSo7oqbyxDO3AqnaRLF1iOt6IfiYOSUJo7I3k53dNMRyc8XSc
qQqzdHlMa1noMgHa73EXjNSaDM/Abp2txcgwBEsI6jPY8UfpvihHW7Pq+eJAMn0oT/IrbkCBewDF
EzTdxmAVxWSyQCN4RCblfxOVU+nn9JpQkoUJtulT2saxgGGRVvTCx8J6A9Qe42RawWC1lH9k0zu4
H4d6dFgagKQ+sEtOff1eEGH7/F4ZDnsS5QtTfN1hoNtmvIsN/2xnwwbE2yvBSV7Z0oic6laQnXdZ
cncA38JbPQHMRzU6edJR9x8tC/QpXVtyBwlPoVlgYEd1tnEvyYKABxGFAeRYM+gzBnb1GwzqUYcc
x6wT9CQMjGqhMN0h8CRlV4xOluwpajClnCuY85yoPez/dLmkhFs9DbXtTCoA/bCniQmDCcNFPFzi
dWO1p05rL9aAnhs2bSKl0bG8VUILKw2fRPidUWWp6ZkDffcPN6erzAT3IYetAEQNRWXuFb6SFc6G
jj1AoZl3DqnsS0T2lXUb6pGjals3BbzJEESCzi9tRwDHy5w+xa6siS96VieENlZU7XZs/YDIPjCw
gRFWq6BAFMeyEUIe/yOcDO6yD0LXkkjZhdFbO8+Ml4PFbj1f6z4J1nqprQbDO5YxbD1k617DARvL
eoyrV1U3yWM/T9XngqYZBuReR08NLQqK6eHbSPEIMvYuWuJTYCXPoT18S0AYIIdwZ3uhFA98bN7C
ufoIIo9yY2tSuC8UnlejwkE4PrpZTBixaaXEw3kQJ+BlQsqus+uLmXU/dmC1G1+v8MikeUXdzaS8
4/gbv1JgEjyE6oqBSde0GfmaBvykTRqhouxkABfP3RQh0M6jo+DhigFw88H0hwN961eEOT8p93BJ
AsJGdTKlNCGWrcWbB6JZmxNki9HhWNm4on+Tw9Ec97gs+RQ8c8SHtPJMKfZNEj5QFW+WZh1Kmsfy
+1MKCb+C1of8O0WsfUsB/jBZZPJG1H+ZRnA0XOuix+ZTFagLhfmdifSrQW6UtfEVr7lwlacBXss6
XH7dMh6mrvAREbEOWLljLUyABcLp0wBzrmb43QcQ0FzveZ6lKkdDC9wbUsLrUkoD0NgsH/0lAx2r
wsW9FqkRDEX88m5UyTqv4hufoPPVSdAzSelaxsnArHdAUkuNp9HXX3vcH5gXwFL51icLhM6AZAiq
5uYEmy9aD+0MkzURIga374TS1nNTIPyVa9oLij1/m8IAd9CVJ2o50EuLhJ7+tKeGtct7/CXyurn3
bvzmNin6BsGJtv1/edkgSdQf4nroMQ0oXoKc/0Od4aP0KCAZQ3sJPQS5uu4Jd7CXxlqeUsgo9WBc
yx7NB0TsPa7wyOOsWoIui/lKsefJpZwVVHa8sKCyYt2Y1tWb8nXb2xjiOBYCn4vLPQ3z98MMiv9B
AjwGRXg92VgqIf3hZRTwFDiiClRvUjnrGnxRPuDQNLm0eVn1iDD035OnaiJ+8TH0wU1XMcAYpBsF
aYvgcT86z2hpxpAa08xGSC+qw3+QrMIzQvwvFtIoo3LpswS4/IU3iH/HTFeXUdUbB/qcb81IIvSH
ALa77znhSTedu3Rx6pDwXkX7OkwBjdf2c8Vopf1QQbvprkHLggL9Tskzxiixsii1ep+lF777bvE5
68UTpb6tCKkmNTQ0QGcEOz18m/r5WXUCg8n6x7AiFaqaAMdp11TA17HEMWH8N4Z7G3RqMdGigKbY
HXf+7qpN8GozQ4s4H2MyOeStVHkwyvrmclM0ugb1nJItWuanPh6nU6glz3nj/XOzYVcEImMQTlRa
0fnXk/BlcfpDknu7FPsqWmLB0cz1l8iacBj3/puD4g1h+7OnCoREgPhr8X7sYMgOts69Ny54Ns3H
mQcsUasZ6ETD5uqLI42ujdv6jwHmTxxP+fhgLPbFh5290OrvK0TM6CRwa3kNAanRQNo6bbKXfzcG
/xRVGNdongGAHkxTPpQpMtfzwdD7UxebX5D4f3zLaW/cEQ+FCcI0aPs3u7AvrsEQVzoMoQloR4N6
so6WMZPce8YOWtM1cZ1jwhZOapTnZnQeisy6JqrjwoBDzuNExePRab2aLMQf4BcDe7J048XGVeBh
skYN4Bpppt65f7sMQxPPN/8GfvHURx4uOINBzb7tX2PQWChYdjvPsR89C0Fsp0v0GwiV8QRGwKO6
ZNyQqvns5vopxAVQ81miDpYtuUePqQouFLkulje/+lU0KyrmlL5iy/9X2HY2bShSav9NVuRhMh5m
/luMUpJmLqvQdU8NylYJdZOUpAmrF6pFbLFsYG1Rj3MTj+gJDmeKdyNrGduBq2eLUw0b2aleZxVs
7GFZj31jAv7EOEjUBkt7DdN9FzCahY5schljwGOAwav7Q+ovwFVJtpWJHmTjmDydCv5Qfn0xbAvL
kj54t1xReWSSRZAhaqqnxTQvlNC3Fbwm28Y8LjdRCfRJO06obGGt0AkaeRpw2VZNB3moi15KGkDo
fvSPUxMqzGmDLEcsLP7OrJKrxQz8gH6T7ifbaVYmUu0hUpOoyCcAOVssCaM4AAo7k9RicmJYYIi4
0ZU69Um78UH1c8eyGA9aQ8MDLEHHB/bcQWDhXPtSlk6NZRJ3CL00QFADF1sFmoX5b013BOME9CpQ
YQSaEI3qUM4ezMOwnnd+NYTuqlkifTX4RZbt8pau/j3qmhk4bf3Raj1i2w7Iv16bJ5KCdFiwLS+0
mkaR58He6FzfvYV5rl8gWC3TBbN6FJa1BZRrM3ApcECExJBRdVJFLXGaZhPUqW5w10fzooBYXW9r
u5+KbZilCkBt2+3HvrR2Hro4byDI609DWjbrxP4/ls5jSW4diaJfxAhaENx2ed/ebRhqI3oL+q+f
A71ZTcxTS11kgWAi895zF6qmbrY2NDA2AW9BpAYWcAdw/i/CklhwlOOiqCY9gacNdyIahr6ev2ne
+efYDsetQv56gMa23EVdLC52rH5V7n31LgM1NeOMGQy4NDDo9CiKInOsEHgKa3p1ilZc6gAhEPOD
YT1C7oNGKisWbZwRnrjB8dSuTaCZh1BGI5qBJbG/gj6wFOBQEWxRz8ibLx0ErKZFHpMcQox8fjKs
i5ZkH55oAt+GlhoNXTS0N3bHWGaYFDOsZWEgQ3BuIj6nHNw27lgVawFKdG2iDn2YhxRAQBYxOCHd
+XWee56wKrXvS0alvPDjX6D9pKOOcwNdNipQ38TlpgWGDQ+BeowWLFzcEdH1xJTeiEJvvTQBGcjx
2irwhHWeHdOzIRDJl6TNzEnSrT3DQWU6Ru6t8SGIJyENBEtGdPzSRH7Mk0Az4BjpGcUMuvCgD3mp
DTrHF212mBCBy9mEol4mBmuview1eNjmbqjjX0Kvmbq4EqvlCHanHUvrxx6K+qnS4pqJHu3JiAwc
J+iWHOyLJBPnomOv9IkGFAmPRheIYFV7sfPrLnmAuId3IKx1pvJm0B6iRiK/A26xKkto+ryzejJL
cst95eMvvF/Y8aslLe7rkGAk8j7kM+lqcj02jg0Ua8RhZnTJtXL9lDZOGTdoXGyoz74dfDZZMzyx
orG5Lqna9zL3WUyVT0ycvyham07x4wTwpVpyle/ofCLyZMrkx9sFoYMeNg0N4nq3A/8YD+27jV7r
Pndbuwfg3i1PzmxNm3K4LuYD8zvaOL6bgUjoSDaaR/lpgFGzAVT2q9EhAz7n+naOWWAnLir7Pq0F
c5AKCA99APEmw4hnx5tUyIyhbRgbDAlvJAthwF0W/SDn4ezXIAEhlg7rEtLaZu1zV+9mN0+fvGWe
Pm3Y7N9BHvO8xkT1Qdnp8PEZxIba2YSxaLKSgxqq/JAmybRvPLfcWMmIJtwI1Z+soUHZOkiOspFj
fdImyS1STARbXnHwY7zuvMxxhka0Smf3yRJRB1t1glY96qaL2aTJk2lY3aliYUOBWJZLneSCYhmO
UyPVtw1q15+KmrS2Ia5GLG1C+4boo1IT2o+tx0x98vxguAZJHA+7PBV1uYpqBUV6ak2GIVzzX6Oy
knAd+pJcpQmY5VbFY/BoWK38rVRavJhztw/thfb5EtOht7tNWORQ52MjrdZmM5igL5q0B35j0njg
WH9RE5ItaiaNMiQJBTdt3wYvPd4PG1WjsmlHj31PZAYv6W9jGOfPvutDoNiWDTQvIw6RCcumKoYa
MSEWTi+yvB3b1nQj78u5WspnHELmE6eKnlaOu0BnEO1nG4fjfnYWC89azUgy8aJTblkmfSRrIk0I
g9cqV9NwjuMS7cEc6NfCMLvhpmyQKYPK9/cMwOGC15LvtsiY3s8pNnUR+SZnwRQZxehzdo8FWvgW
9I23BNMpZuJ0m8Ye309bdusO2MHO8xnOuX1T4xDAANv3k3crIT9sh3LCe+RZJMJ6BGtVWd9+kxbC
uLnKUSIXZAolpGfRdNEc/SEod2Nn07PhZLYeR+FSHYsftLIdRvXWxebRuBhYin8loHzIjYxZT0bL
wTLdkUlJJBr8p3V9+vc7CJ5HoV3DFxZGUJ6qtEg4JuQOnW8F8wKN3daI+R1EYCQPjjunPynfC0Tu
cqjfG68Y9mabDEc/0PsnKb9Xc0z+dK5fMScUeOmXuLoZ7CT0zuyE86YfzwdmBMm17hb/klhqfkxb
m/7PwtF2s9C9gCpQK+sV6RwDxqKEo9N74wvw6vQE5XU+AoKMwVZPBsNTBOzCGZabHXgxfZeC+ipw
GJ5apKAyuXOti7+A8TE6R+yydJb3QWWkF7tS1s5mzL+2eb5WhC5h5l1QSUYJxY4wIzSlkgDzoEcY
Grm2IkMYpR4FUsj8tMiNQ5Y7+LwbfKeDgbRoWuDY/SMHEcxd0a/Ssl0TdQ/rG4qMyxs5a+qOhJic
+ew/fpAulXyH8//g5mJrJW6xFUUNkjqJ/QKiLEP6AMAHAw3maZbwUJNkMApjK0pIfCOHLzAjuW+J
SWS+Ny8n1RN+UykEWDQL+nU30ixAuAeBSEGmTzni7WPPg3js8mZdXJegDBIaEAh5EDMmJ4b9brV7
ZVrk+ITiD3HrdPtqiAgyhZcrbZh0VEBApfOhIK8NVUMTZMO2ceiKt3z5p7Hxp4vKIouOoJwfKXyL
rS+HaEs0O/p2/QehlkwtwqzeUTt6e29ocRLxIK1Gb7HfeWTF2rSD5GA0k3mtxkRtY3Ki16PtSrIx
kZw5VcWkwiefDinGgJRnTvP2K85U9pzZQ/QRKvLfvAi7s0xjhy3DCk5xmzSvwkPeaKQ27DhadoBj
bGOf4fxdBYx+MQjPHkgf3dJieU5P5uAPp85vJTYjNqu9Zc3wvOgAMv7vs2TT+64Bt1pW5RMCK1RC
ZUXFWufDLunFhwYNIz3ZRQxJE7KOnVpehd+9z5SxdwsMmMpt8dK74Jem6iEo/b3QWj7H+DO0gp5Z
woummtzkGqR9vIlT98MMs8+qATNj9eW7tMDzIVh7NhboS1lHsz/NoaiYZ/r5j7mXvXWN/wkh/ajc
8tJZyY189deSc3LL/46C97eXdWvLHp/4VvlLFfkyZBT1SXHyHUSC4ZDdl7bYc6lHzu8MZWPGVona
LYNJ2EFQ7yY3ui9S3tzSbbCu9y8qSDmxzeCG4jh8yWbCMFrY82k0vbpV/CVy+Wwt3ZcGVFtLvOsG
BzGmj6usPyChuYmxfCwZAwNoghOZvSxmdNaNkjCCtI7aDDXDQ7gE77kaL/C+z0sTspinO9E3V20W
r9xSi9z7LWIkUnaH6C2L2qPOIGhhX2DWJVwBCpto26cyba5RWJ2lkuc5DDHCKtz9JMQEFewqdMd3
tk9x4ZFB3MWH2UbUzj+DJmvdWQw6SPEMh3ifRLjq0GGsUpOusDE/NV79m3nVM8UEBqVgOhul82C3
NXP98KLv0hQV9xb7BV7lHvJEdxLkWcyquTCG3Id9+6Mk1L4hq49JaEPDxn0DobMgF7mn4T2lHtrP
ur/wWN4QLv2Z2Iji2uSdEj+yaUWMe+OvdKhOfS15plxeIMGy11j9PLUfc2UcrM49ePaCIo88Ajd9
gvKzm0YiWXsxIvLpn0wwBJ2LDV0jM8mVBUoJnXsG86BQIxp9cCtq/0jEykM404yB24TPnQc7prFl
2ZivyTkHFTQ9mGn07dnaJtm8d3V0CNJub3XAvyuJPa8E9tfy/CY1p1NPxPcdWYxeF96UJ1ZGk6KG
kdu2iY9TZZlwhGFYJN5LXDkAu4c32DqkZQ8X4IXQjcWtcuwnVNPQFemRs+NkNO7zB0nai84/8Uqq
T9ShegjsYMIAZWqufOKumD3fO3H62pXjZ6qjx6roYSriz7Hrbo7wP7AKHdsWg2FlvXRZvzVs7wgk
k2Kxfk6b4lITZc5bjzjKfqMvhk1l1xOsgADwC438JmrTnYzwY5vGpUOVP0bjw1I5G6dqdxI14uT0
+7Czrm3rcXYY6C4WoPxWsy0+piZ/ZOm9ZRRK8Pt4NEnrsMVu4bgUtd5lTPKdnOdDPAQ3M2R0HI33
oZjvxwrIFD/v2gW5N6gvIMcbKEXciaskBg+2MS9x5f5KO32eAxKTx9i5z5FF8yZFJlDyIVJy8dwZ
UpPOZzMbd9+UBoN5lOb6JrC95Oumip8sNKZAL52Nzt61TGB7cfFj4m/ycRGJ6rMZYur9/qOtrL/I
NP66Tcddnm8kGSFWq+gpFaCbYWQ6T7LmWFnqeMTUZCRl7HubWDoyasuWZds0bwzubl1S8+5xN3Y5
fuGt2fIqUXfczvEp5Rk/NEX5tXBDq8zcJa3/71MNVkHkPPlogiWPnwvxV+bj+6cf7FfGZ29guSOn
dCC2h2n9NhbzvvM5CFslGT6W/dL6FtYM4N/l8pWgNbzDfbuZpYkb2O94SVhXJqvo/7JfVuCIXFqD
MByyT/z8ydRBl6rZCTESnMiXwedyywngvtgVdks4CDaQqie5wnF9CTcBCnFn4nNBwVUfhhb6lkAo
Q4SGZBrD4lgvan4N08R6sNpR4mek/6CB2nl9k46/m+tpeAnz6i2xrVe7NHFVYUdokStaNY8SMAgx
Jw+ZFjDIBpW6zOW5KxnQhYrG7Fj07xLdnvLt0tk7VVH9uGL2HxaJAoEDoU3UsdU8xMpUz7ZBw2nj
hqGYEF0k429BvNeWX1mgn0G7ETsB1mvBWadso/G5YvoCUTmF/Nk2tjgXnV9txsqBN9GYy4ZgypqY
otna+3K2Dz4ZT7RBmCgGLTrPxJXNvkmcZle5tb0TbQS1R3n+gV5KtCeFOtrPKBB2UegLdIMe814z
Sw/EbhXbVAj9th8ztIYVQyB02K+RVOOuSyj3p74pIMJMpKwrW2x8RsBPcRuoVRBkmZ5KFVs76cLd
nLlIbtKm1Znh31IwJnAzDz8UsJad7gg+uYExbNK+S9mLkx/qUOx08ZA+Wx4pCXcN7gAgYA6a65YK
7dNsaWYZXtOvfd+h+hZMjBOfsDnOtgNhIa4snDUDgwjNehnZb0rkkKF4T+xsX9+4mW+rGXDNZdZg
wI0w5lWs1W4qJxcxqkf/iBGdbMXI5iAzFUZ76gq4AqusDUHih0Gce/vEkO5+zvE0d7ZUxynDzTCG
i73tpa05zkZ3nN0sf4aX1KLCb1E4+WNrvTpQqogyx2jHrM6n3VpnLymXZ2I/isPpzuzfCEK2eZ8q
t9G52b2T4Zvc17W7Kud9ytyT56WZL0nY0wYM4J/Tpq6/UWIsJGQxLcUxUC4S04OxD7rwn+gNjJVK
P/oR8UbKnKk5hCI7IjtE+E8snwC52j628VtqLFdsVCyRz1lOO49gVwrNVT1fEPrf6VZh4dNKZkwf
PYlyWhuYftqejG6UIjHgNsNe8YH5f76DnnbadNX91OG5F3sJR6fwXi3yuye64l3x5iYEZp5IRExD
DnQuaYUEIqcj+DRCn4tvNT8t7vfItQvy44iEWMF12Jj4NEcMkwaprPyaVOwLAiMaPgKfkbCkHnpp
R7Ahd6kXX0H80FjECF04ruM2571PwDd5wUbzIxJEMv/+g7e8tdyehttrL0B74zfucm6+0rQm7ukY
NO9OE9NY+tbXPS/Iv+j9c7tmC5Lcv/z1hr9eFk+6P+wm90y29b/HhbW2tZs6905fRJnk14bOt7SD
bRtlICW8LTeRfxYBhL5CJquiu7dUcMAHfSDGHXnOa2H+5aYFdQ1+/hHV3V2FYbJSZ/4mgLpVMoot
1ygJMuSC9VowYf6jehDGhYsoDNSHQ7S2en1J3HK+m5aDT1MNelEkyYGfE86Nu8K95A8DrU3ERQBT
fkaOwWVjGY1otJpEKc1P+ptmeXHrPHBghkVztt9NDU0Q6501p4UtrEytVYizL84Ya36soNDnf0zS
jfQ0xK3bFUuIBQFKj+8Gdv+Kr01Nv3OMoQHtu/4nuLVJ9pVSgvQ5tTJVDQ0b9hQSt1LkiDdj4TP2
PDr8nNjrD0PZZi0fCxGlpiT3BeCR9YKSwiWGkvRnk2hUIgztEb2SGez5ivVXxga9099ggWVMIGYN
2CMWOKj8hTTikQshyy8AwTn3xNQanJnbOsBcwz9C5tR/d1TE87v+mt0ZzrAPUsH8y30u4xlloEc5
cg0l27OxTKxM6Ik4jhIecZYIn5urZLPSzef1f4vX9r9DNi/+iG+TFcYS0neX70b/Ui6W1cVP8myx
NDJL8DVgJRUTKBWAIPwtXBxD/7rYyCC2VJkICRGZ9a/GVJx52v7/z2FluGvtgC7yA+aLo173PCpW
+zcNswcHHK6qbl1W0E+hlqO3NKcbva/0vXvUt6MFxerVvGOaXS2Hi96VJMUPkYv8l3TKXqBT7waX
4938xSePBlo9/DXVyr0Y3hgAcjx79EJn99+q07dWPx9cNJdf2p/8kBnKjb7wyLIQHGIbIpyQFFZr
aDZ6/S/mKTN8zUTeuqX9E7X7uWybB4Ne6N5lX5wHoloNI1zPVogWm8MhuXz9V78suGW87i8TzUOp
gl1uVAe9c5g1ziedzYhgx2IgCDWkPer5kP5BM+3+cFLeYord8IcbPwnQbywQZPtznuCNbpr7Po95
lpmy9hUz9PJcd/1bGFFZs6EFnUF6EFISSTRkGqldUxufftI9zHXwGvjq1Ibdxu2Cl8VtTmVoXA1C
edNl/DuxBpaywLtWBY9SscBNp9u33O6l79eKJBWkyvSr1HBV3UQQdP+nR9zDuJ/E37b+E5b2u2cw
kR2qV+w93yoICH91urVe5tYy0vCcid7J9kQzblrFWZ8rtrwOC1pxjoR9Pzj11cAIQUjaxeGwNtbL
fesG91ljb9TgQvI2b5OqH0LOp3ckS54IA92gUMYLxjD53wogc8B1xqO+fzbRxRUBRE3bv1Quw0ow
AjsoHL5uvGKKCat1kghxFw1LwaifKR75OYzAQW0YZNw1JOrRq/gjE+cWxf5XItUn5rVNzf6BX+4S
ReiPXdAqd6rA70eP7jF2Yzqy9dFh8mblKXqY4mznOWEjamvi+ODpZO6whI6LZppvagRa7CmxI7t1
56XxzowdjXJBKqf8Z7+LyIVisVhVfWa+dRtSeVSttyFRmUkaziinUqe+qWiDBMyZ+faLMdhilcT8
DGK3ljunwN4KOCsju4BG9mugnEMhGf90QUSqM+yY0H4OA4RUTcZhBJUWL4/4vs4cJo51+xy2QCDd
HOKoL/KK2FiPGzk/Bcr4TTErrQnvZr9udNMyJnOaGjJJp1M9tbs5Ra9cuvJPmJMHO47Ft4FvSP/Y
TIYHNdgmMRqazMVWcf7rQI9Eo32FrLPvJIK/OTcfUmoNWgvGup2NM5B6gqSctxKCSWO4z6lCNz0y
UGMMaeJzQ5t0sAaUPt787hPb/O/KxbBOa/Meofau089nE50jckyx4A5r/etDCzA5+KsmT1/8BEno
rJ6tOIX0y+pIBMPeNL2FiIP7xvghJotkB7StvfPuDOG26tUB7BmGNwJQzVZgE8L10fCCA8irIDo6
XvE8S+MtLIpNLPXHCI4zti2gRfHOC5vdpCgIQh43fUGZbdzcLr1afrRD+Hb1mXJ6AYxPv7xf0mqP
UeriSP+6eNPBg/Aoe3nm/HRfy0oDaT5VbBxNeL4+WaMxR+868jYm45wlrvd9Xe5z4fxxc+MFlcFP
Y3prBnP6LHtkSrcXWX9xxesC7y7CIlAKpm3QNrxBbKc82dZTXmBH61e2A7q7Wg613/6l3N3UFItt
hzhVAc6udVQFaz3sqNNkedGTmdW/LzwewTwkzb5iEA4ezPsag/JoD+Qu1bSevS75GG3kxjAL6Tia
a4M6O5e8wweFP5o2/pcw2C5QEFopfL8A+yKUZtccmJyN9s4zzSuoGJp1oXmaCsEECcJ3PNQnO+A4
6evMNOSB+rNL6sJwNFZ9KTmHEO4G1PAM7pM+yYAwyrpVKAbuTLWsXXd+8ALUZFEzIgzxU7gKTf1c
GHTeCpfUZWIkaRrORn9fuvG+boOrndVsLrTOGnTtkE4G7IwYCuKAXqM3BTdaWPuJxmRAAgnxQPV7
JQCI4sLbZW6HXAEiakwzdyiijW8495WBeIeV4yWI75Ta0TsF3zddvTn9qMv8ObFoV6rs5uUV8RJO
Tq6rdP75zttVb1b7PFmYwnOfesKTZvTGdY5+9pKXHRr/5nNKmYcsHjpCL/jAFkYXEjPZUDxG/UMb
WHSkYJKnM1D/wj1IVx1ynJPl0Kza+lGlUDX59U7/Xhj2Olf1Qcpn8oVxct0pds9qvp9bTKBo7oTZ
XOs4RRNb7/QqaU2PMUd6AiE3U0mo4FN/GSF0scZUZ71cDEJvOh4fA0yrxAmUVuJtKfgmHOzxIt6Y
Eh+Z35+J68bWR6IAj9vQMXsYA0TJf1Vq3PJqfFIz8WHixQ/rrb6NFeEW/cKpwe3wQmdYOj2P2M5o
k+M9r5acSTsRR+jNB2HeUt7UtRUdXXEpqv5aE+zQ0BJyOnolmvMTMBDIW9IQ+Ihm2r6hztv0lQnF
AGyOheI9jPN1Kej+DN2FbvjZr8dTWF9xj55Chp9OO551jhz17Iw4hra55DzlGWpjxszXugsP3FWC
1sz9ZGNMIA/YrJIFZheZU3emzRCLl0UUdFfJFlc38DQidNc1nSvkC23+WMQSYEzxWZeIezVVM1ye
NAQzYY+1VXW2rOLIMPzDHpZ7uYyPETqaqda0HuuroEgKZ+/IVOvEe22VpT16mR5eRkD2ToZe7qJT
t2czvxDee46UfY1tfLOMUJLa4CXFW0gPMIgXc8liq5untJvewXK+DZ35ThMIFQPaEON1jshcn9HW
QJzz2FANcF4juion6O6HrriG+nFgBrSp8uyhnB69jFGgau6cmnyl1IP7IO+IGaGLjcmliDd42VGM
/KY9Z1osU0svH+YJK02jl/NQyBc10HjCaBmjekUBSzsowGLVMF9NSVHzwnATIW915ypBDg9NA9mi
vvEt9QkNaog/Nr0WVlsWpkzc/3QxQGonBvbqXoOh3AgyuIcRjIxhPpHNu1O1jt1eqLzxlIbjsY3d
1wq+6Dy40IEffdsGOVdt+/zRgQMYQEyx6dQXsHDJdXyGtnuf4CwLbGNbBeUW5QedcDJQEx8Chj6V
4Jbn6wnxTsDxfBocm65bwjH6D6vuUHZtfKcfmxjEwZTO16yGkcVLMyxfJ/sNBhnHjsPSkVA2Lzty
qp77ztiaE/rBwiKXEUUh160rDYO6q+ft2RIEMP0by/p/ECDdhZOzUwxxXXaBImBQV1x4p6679kuS
vgEpDpAWvno+Yrx81QWOGR6jktIgt4O9vhLTC+/G+TXKvF2D7AdZIHUK/D9R7W2HVkvo7HmP/CP3
kcL+6E3LMR0KdN7WcQBETU0+XrQYS9/nkVrG6rLNwLILEBTdMb0mvqpAk4OHKfG3OZePxY1eJ/9i
ZdOkZF7RIKzAQTpRnbIeS66Z1Qs6+fDv5g7xrgZ1UiGx9zhuYFI019HyVTTBJ5gJiSqMQTwO1cp9
TnxrmxbVe40SoEfqY7PboQ8hEI1kjRp+64JcVv6Zs4Y6MVboxro3VrTiPUxP+qjfxzb5GXZsrfVm
k7PnZtqaO1PU29BkJO1Vq8KDJcyMIhPCMcosi80ynqIHB2UHJcT4wuRQO3zv9LfjkMFqj5code8E
UPEKjVbSyHsRYuQgjzsXkw7NI9AgwxSLzB/xc8HUH9cLVBQTBXm+mN9+KbbYFiRQJ8Z/pSGIqRi1
+THX0RjljpMNeboOU2kjpJIlQOjFZshAa3YfG8YrNPAfNZV/U7dMyP8Qagf8fDMvOY8WzfY04NEN
INvJwwg+K3fy374DbSnzAnb3eO+44pekPo6UpkRD0WyMEvQq57REDl98S49RDCloKDjcRi7Otimn
Q2ZZii6UUx2QFV7wI28kVj84KwZyOKBMsY0Aa5wUTUWcHEH0E5VIJhLuEliHQ24UX66AVSG9cO8r
pt6c1+cdSCEE6+EtINxobQfVV7PgUXcJq4B6YdJO7h7zYLyFkOI3jR45Nd4jGeZ7Px9PWUp+uWck
IWHkqIjyiAOO8ve4mt+8KD1n+INAEdKo9OZ6R/f9A/bf62i2LtuW2fAymX+yYXwwRh+5j3om9x1E
DihqBl/+HrfjulLmSxMiYmyH/DQaGeEXyUW45rPeTpksfJR9tLEad4vWkpsxnJwsesPUdazJIPaj
4tKNAGE6Js1WQjJ11X44rfpgUr9L0myvrF6sckaLtegIqqBAptYIT5qT5nMMcltK2qp8qJtwZTc2
xEom4JXiEDV0zhVHJJShxYJcFJyWhM0fPxbyZYh+4b7OmgOdbmYaFnVFshVWRky63A8yutql+Bi0
y6dCCnvXwIVem541YMmALZLbBAJolV7gbAaZwbDjgGmHvUTK1S5wHjwAq1F5FVgvhnCA5yVHsWo5
GcUNcKqe78P1ICJSTxqF/ZEkJpJyETAuV+JpgXKdWR3bhkWGfeD15yaWMHUCIInOKp/9Zxt3tTXK
vyXRsF3Qk/rofdf9cjBm++qhQkqt6N2z88csD0owJM53HkPOac3m4oTxxuNM545yDcz9NW4UJcpU
utDZ8h9YBupsZcuXDDlmZ22AFjBtSOz1yxM18MoOildPGkS4QrrLMwIlkQ5zyKbxlZh/TRNXJPoQ
LiL6NclBGoO+WYGVeKyZX6kEZjqYgECwBEmdeSND9mPxnGkfl6TfJaP35ZjTNo7oa9InH9ZNDYC+
oTBmLqDWVpvJu1G5jxLByHqZfOZ60Yk1CoLNfmCaA2Q5qU9m17CL0Bs/lyZQoKHuvhO7kbuYA+7i
04bvmMT5cL9omTeTsQUNswmmZjgtwljrFgLz/tWomS92512DUh3HYrn07fzksrN7QXOTNbqHgQMS
EsVV3KLBDSBajGb1NEZSvxaVh4krI5zdSz77oP+EP7t3AZoYvFxhBcGnHbJr79onDzYXHUaS+RL1
6WVYHHvyHwiB6gljlar7sTvi3Thi5bzrA8vfdUG6jzB4JkkBuAlcdBc5cu1Y4AgWeErSeOnwKKCE
iKtdp8XkE7EPd6psgSdIdS6pnnvMyEElriZ9VVS2xyxMTin7XSUJUw3C8S0kuzXvu1PbFn8rDxNu
SpudEtm6jRXDS6rpOq1fipanasTtXjNTm6tqH9Jp3pAkmZLUOQFh4eGak5lYp6S9L3MPszjmYBH/
yer8IeFLpeHNEczCgeSNHXMtc3pzfVC+EQ8pL1hKLsLUhRtB/SGGbWnj88gM4lzZjPSc+MeggE3z
7GJPuPU5jJo57zfkREdGmSQW1z2lqqsAF1uKPAXROWhOpicx5Q8hZkU3U8gebDjO7oIWnahGfXeH
Mv/p3Og3dsRrQslExdDwljIKdv3aiH1OMAzlyu5mDd0z9mSgcj2GuPnZzvJbUolLJHBKUvg2pUeM
k/usGahT6r/qK/BoZVtgxJwGZzrEPY2BRctFi9zdkdhxEpC/OOiv8RhQ74WnxGv/6BImEvmxBp5Z
oB5wCoEOLtvr4pJfjdN5h7djU/ThJq7tlT4c6+ci1N0ddIFxJfbEfWxcgMpW0q8mzIF8nvxEntlp
iOXFRWStdb+Y9wzQ5sNQACJBfqEm4pFNUlkzJlCyi61VZrOHzjzmooQby0YQ95yXODMsOBpwSz0a
sQ3bnXmxit91iewYLrZpwatuRomeI13A9AT9WH8OewQA13lo9UjnrAWYLIZvusZX6dUxXquIuD38
g/sCpJV2VMiyuDTQk05jJR7NJi85HDfAK6cb1YscR3pHqNht5yeltsBi9Awc6kzd6EXVJhydLXT3
lQ162ivcfUk7x+YQu2TN+BNwCh+hZc0j7xfZJPs+pvivu43Z/sR9A/2rZ64c7MMkOFjuuAVOkUvk
c6OD0Vhw3KiVyfnTXTVWfZwlSPLuTVe4FO+wuXRVFcPPyx6sMfoQobN1+O8l/Esn7FYLB7TR5MzK
mEQY8KbKNGInw/ehz4NRLjduOhxK29yUY/MR2BjNOKl0wXyretge/OutV1K2o5FeBtQ5zsoK6h83
gWqnz1GtpC7TfYiEYjXHZcByj34mmTx0waeuMW3KswaDAX13cBRvGI34Ca6Es9XECZVJ7KOPfyZq
0fVWzTmYzL/8GVEBNottaGqgyQ4QFJOdIxcQm0JwLDzAIKeovewu2dSVty74RfpfZJM5zuzoAy2B
1GTSZ3FqKdh1hrq4KjNgXQ03RDjFKlGoSzQ5I7RDhtlT6eP2cF8Dks7uDM1QlQuw0IryTho4f2vi
tZDr1Y67LRdr3xnqPEfjOoswyXM646yS7JepZmqsjcYyPkxdcqHP+YyHCN6h+ncq10c2TODXmeNS
VPMur1P+9uJcPXM4EyuyhgVxpd3/KVJ8AZwVW+ttgXvh+6BWrWyr13UxPdos7baS6G/Mg5on+jve
g5WF9z2UEfpaplWvRWztUnvK7uAhXRX2CX8Yrt4AGiFGBRvTJxpRdusVxUz+zgR0CcSCwthkI6c4
6YmbssAQFAFzAOYIBQVMX355qXOupffqTckOo9kht/0H+qIUxYl4TLvsAnrvBTjQxmuK1w4wYRGr
gwIgpveRIcz3cPB+iko9mFn5xLPESz0kBmw0tqnZfMP3+hI2zwWXBd9lxYt2zZ+tEFtsSgTmAG4R
Ov6OibNRyjumaB049/odJpqOCyJQRVFc9OT3EDd95JGgud8hEIpcGtJ4w/WuMiDQ3fbevwTU/nGR
PFktKys1nRvWUZpxPIC6I7PY9a5jZ4iEca5i90ZfhUpA7d1i/Oi64WNM+jMv1XfdoTG4g8pVm5zi
1hXB0fHHE/qDv3HOyreM7FR6MEFA0m4XlQqCPrNVu2Cb59p7iT+18L3fZKrRObbFd2wzA/distTD
pQdM6trJhvkw7rjmIZQGB3owok2S/PQ9HbTAZIsi8AWNE9kC7IoVFUvON7mw+Zo5mZFQ+Ih53aiS
pQM068unLsJcjP+z2li9u26t6heLGs8k8N1BJWfpFGfkSSnlICM4Tjucy8IJ7IevflOXcsbV+kqQ
c9iYon5Y956g+QSitnyLzBpvLqMP2sYD35KvyLDxZbAqlTbVDCS+JtQUsT9sLU68khedlya7sAgO
LVdlsSuIsj35FqAfVwJmDgFksXpGBTWxdNpLnqTfscCY7w/2DyaSXcTWaPf0H8foC93AfsycC0X5
iq+AIQtREmzdRlO/K9UjdsTGQeWdTwMN7nAr3G77P5rOYylyplnDV6QIebOlvQG6G89GAcwgXzJV
sld/nprvP5thgEambFbma0jIH3SzRaCM70RsbU3L/TuIiIDAc7FeghvpDheKa486zaW3vYLDp2Dl
zWS8iUvQAT6FqQxGj8nT63YwR8h0ysPnxgXI2vhaY6XcRu18i9L6VDYepG5ypYnaeUV0sTSHNMxQ
j3X6c+pIhIZnn7BR3I9mj56esUudAVSNu6qsOl4DROXwmS+rRlBNGgfMGVD5RaAxNr03w+2+dJa+
yALOutbKrqb7MMUod3Tyn67NoOShQMRCWcfdt19VzxjPB3eLQnreHjezFb4XJASdGMhbAE6XEgP6
Wjz7YAwr1eY/epc1eu+Dcb8GZnG3CHiRzFNdPnAGd9f3AYCUAaEhBQwuwvzX0RvMtJzMwXjPsQYL
0uJM/IioJ3K/VuqTfEY1cGwR7sLgcKd9OEQDiJLo0SRtV3Ksmaz46E4gAtheLX0OILsO1yaAP4C+
2zcK2mSXSVpKZe+D2SdFMCBWp+wRwjkBdyY8hLApFbRhsXH69jcAIMMueYPVs9GP58YzcCkDbBfC
0Ku2Fod+zv4YNbgttknZFl+DQzbMmmgVuzPfDek/JOFyKruG3B8w0iJ8aJn9ZCEo+Dq2u2ugQOgM
h0d2o8TA4E6O1ofJiT8nEQSQ54THGyVfcZ1SQCswL9bphJxukyIoJhGntvHO3dYhbCwrbzEMmrYy
H58gjX3oZKLT2IbeA5RrHk3DvCQi2NZdS5gBbkfqbN1YrMcy2kXOeLPg1udq/gpV/hPVw5eut6Go
cfXn8RgGwxOyaoccLncdlTuYXxMCH80e7LWGpiOEEUG0CDf1gipaynYa9ScnL05yLLcwfTI0D+Hd
hofO7N4Aj+0xuIOoaeP843TGVQh1yTvvphefiG2FGXEanGhTqhClchObo5JzYuFOv5xIn4PKRjWO
QiIrpp6TPotLkJiP7thA+xdIa5S2n62NZT626mtxENabbiOmuDQu8bVvv4whq1P+lScIO6Qj9Uij
jSBdAtdgBbR8HWuMyBWbqKGiVDw3VyvQViZjCtzCmcAswo2BB3ZqDfuqW8BW6jDK6UmPglaD7xqo
LYT73ksR3YIgOeQsJ3n9Kwf/GYfLDdJwFMGjeLMQLvhxfpBddXGj8q01RbBWYXSbl+GoVPM44wDJ
kWokmzrfT1l3mAbb4hQSrZ2Y2BUfpPkOD+iHTtbvlvUTyuU+HcuPhZyGQFaqoCJuh0ieW+/NAg3C
T46i5mQUBx+wipGSFoRgvuOC/rBwZe3RxtQVaGKVGLqwX057CCTUhsU94v8vQzHs5x7cHuWAuJ2v
YxOe42a4ghJYMC6Qy3joh8hbIy921/WET0EF1siqH/K5uE8TRGC7b5vNou1uceIDpxvM+xqLjTjM
NmVrnfw+fpo7bzf5MQcmuRlibzea44WTxIHGhCTSXxx7emu7Yjc0uIHb5b6BfO9540foLRtYqRfb
nH6d2by6kKibhfjFdZJfrOAEcAicGN3oYRqptnUxPpvROsmDE08zYpoN2mFmsAONCDNy54BmpHJ3
A/SfhJUwEtOXabUCPHv90VJWVOb4Jk3jbzGxuA1lelbAdxrIC3cz+Szg9A/CZrUhK/Zi5tU5V/LR
QxYBYgg6cUhWhI51NGk00QAYG7KHMmjv46XedmV4m1PnGbAdMIr5z1yX1yRBITFuD10eEdW5f+HY
o7PgcnRyhbXB1pHw1nPuI1UfwZVeE29+yR24Z8SLUY+qldO8zi7achz2wSK5Mp+wF8jSjQZcdWCP
sG4i+UsnOAByCsM4Cns4e1VENkAmt7kvtFeHrB5l4dvHsscnQYJQ6wgsvbp7lmCpqxjX8SD4Z/1x
38aYD4IC6d3iNcwNFMqWeR0YabWqw+kUzPjALRX4XX0BVtZT7VdaaaA9k9Kd+at238wAg0MP4Nwx
M8d922U4N5TxJjd6VD+BDcjpMYwVSjEKeBwynK2NLiO05RGq/ZSt687RHPXoxbOnryLpn5e5fwi6
7LXv5aVywgti0dFd485nMXYPk2ZzpOiOp+VuTFs0EskXiwK1xjH9hGtrk1+JWV2ytzCbbo0K/zZN
v06lTh8XsKrtxCUrSq+u6wL4/YTbQKMEJb2cHabMw08xzdu0BCGLiLWsspNbLmQh4bM1y2MeY92l
Ld/D4NNFR8pxmy3R2q5ekBi3TUNbJYg9Nh27iZLtyqyWBwYXdiOAtwAHTQy3nOOS0Alj3wVfmOyN
SZwsYzlaJRkEo5fbIcmdTTlHNea0/Y7DxzaYvA2DZ7yrTecsRzs5s7q9B5aA2j5xVjPGxwRRYyPp
TpCf11ZrHjuwZbmhD+RxQThSJQ/WwozSDQclfqVnF2wBLSj2KkPnXKXwObn46IKuHuRT50fPoZAX
R7rHJAteOIslF7fKF4QJm60X+08WjEJY6qehT37mTv0so+cDtAifhAXFzna+3QnfCt/4Q230lCMw
S/Nk90san6rRQ54UERa9pCoQDg9tjFpsZsEN93Blg2jefqhlOTpz0a8XJTE7C+UDyjBb27QOyDc0
u0X4e4uNqV9AjQ+IJ5UI7jQs871zDsHNLHWWbdtufiun/GV0Czw35+XoxsYqRjr8uSLrt1oU2X4E
Py20mN1d4siIwgdiR6gK/5mIkNnriKsAAabO8jmL4G9eoqScuuafDskLrwkeI8N9VKxsUYHqYpx/
gOy+1RWYlAbAGVIEUBEGfHuphYFtiV/lIu8jOzvmpYPV5thcqhYT5dZQr3nWHzuwSXqi9p53ygrv
VzVo0CdeipRl3kMm8I5yBugP4R12MArkFYPMHfSpHTuuKCPg0qCrpNdgRhedqbAz9j6wHtF5p9mP
drYEmNKZ/cqqnb1AxMcaWXUQMNjnaiHchpq9gvN27Ek/iaR8DQR+hq5FeQjQmfLVWQ2B9u7qn5u8
fi2dGrXe+Sl3hmselWcUXBQoyyKChGeZhxmxZ6i7sKkNsH5l+V4G/raX8jnOAbD4/VOi5mqvAR+T
XZ4lw/Ku9/2/Y7L8xKq61KG19yz1PLIQ+DE6l9LcQBx9Dfvx5EfGs6wC/NHGs/Q8zGacrzAvwEpA
Ou4QEEiCnfQVNgr+iwnLUyuPnTGLxqOIyowCAZ80r5MZvBpWgFhy9SdJxX6Ax+kO04bFZSWZOjMK
j2SC/d+JYdOq9GgVeBEi+rKummEGY+ujwuiiQQ6sy1vVbQYeCcxTlVLatZFSAhWTaAS64FwyslxP
qfnb+8laGB5O0DZ6HrWB9EpmoJrQNt9O33uosloX6rvonJTuyh0tl0jCfRYBx42owboNOl/lZhaq
us6L8KNNUZB5gSIDBshGjUdcs9qlAMQKleIb589I3aeWvMxm6K4i29nBKzzMsybnxiYHScRy8AA9
izR4o/aAv0oO48hRr63y921CYjZOa9Co4UV2ow2u1NvOskM7eGwoUfhPwxyRU5cDApE9itziDH90
2TikYrp+Ao5jbSfLBDs5vc1D+bzYUXQ3gAaXNvYjejBYrXEw7PxK0PhXReVxavLPwEKA2YygslmP
ZZWdB0FmLJwfZUzlammvlRFswm48T7b3gbzzoWvaq+Nzeuk9hA2KrzE2erL+zhNoBgaDP3zbtf+b
hNED4FI854v8FFrl2oEtvSO3fG0i8dBjOMoWIi6dhtGXNkkbOBXMEzQcyuw+myCJEj0Rl8/bYATD
3MgEvHIzIEcWhtsU6jAJhZ8KTkToODc5DsEadfEtg+PWtdMuKMA8YFOXFNYnqhonxH0lkqjiEETV
tQjHNwvcnz/kB6cADgcxC4Ga+WhF7bbxWpTV2/SWNROvlYGYsynUNDZhfHMcbfhHGslRq2ejABw7
c0YZfKqYecQZO5DyAUmEcxqVV6+qj3lfHrJMHPX76KavwfMA6/wDS+zBKpKnuFMvWLKTcMMXkacD
DbdPx/AP2BoLOEB9Dz/gNyDUygzxiAHwt74AWZuj1VTHqZd/4ABiZ0CyC1EtommnFNcisndzJR41
XJUS+ws42OcWTwuKwnjN8tqtajnWY5pHbb5qQhRdhG5/m2SORDlhNhXNzX10e7ZNgH/NRNWs98sI
tSG2omneu0Ax26I8D1hMIDpxKfLqCPHslFn+88Ixya78Qxg1F68s3pOJ1JvlhNYaJAFSBlPvonjb
acjU0VgojpGCZw7ES7zDsGNfQYUB/zuRhMsCGAVo8glyaJX8XNAHIrn6zXzY9NCe8cEl7JmKXZov
58ZzTvr/bJt/Z7/HdrXZFKVcQQ77A2LtMQIUOkTdQ5E7v0mJiYtjBtlLKwa5Y1m7oV43r1VivTUo
Dn5YYeNh+uYN66QY3pco04yOR7xNYMMGscSBGlAjom1hbBwrYAsF3VuM8n4knIIW7/4psfHRyY8s
a/ZBgQUznFvHqHZTQ7Qcd7si5QFm874YOC9LtLTM4mRnKHTbw70rqovtlFDn6x0X3kZqgRKe7sKh
vRimtTe12Br8xrUKYLIi3I8I6gQ6PStOg6AM7yX2O0HNL4YPqEOg9Nr6j8g74FIwQTEAm0q2Yv52
JEE8q9GXLciT4cviAAUoHg0r/ADx+Os2bLoJFZzKmFY2IxWY63kaw12Vpp+LYewt0opxnhzDoryf
8vqUQMOkZrTVd82BrVuet+klIPdQHPJkfgin4D4fp2+FrgHasPlGX6AKiktjjVQ7yh+b4e+0GUqi
FSbDwr5SldXEUKq3ZgUvSLxMPXMtFh1oBqBJdwPuMXdQ0e+8LtpOfXadZXgq2Q8yt9fKviTTwv63
GD35Iaz+YvT2QZFJhQqNVJwNIBKNDooeZfhjFQKO5nw0ypahlyL55vr5rRiXaKs7r4KO0uODNhQF
W35qPzkkFqoU7ep2OiKCku1GX/xtckRVEIftrfKq5sXc+1P+PTHNSByvmP/bpXC3fdZn94YvPQzK
mi9CWEzJFIIGXUDxya4REMw/pwQpniBXB7AjBxPyMrtNnd9mUBz0YLWGxb/OAw8hKrYCQHm3KPO+
loTzvhVYf+pu2Sdg9KixkBxcGreCA4sIl6CwEMIARFwCqQlAiqNAUUyRA7gTgPTMJNrbJYoIfWIc
E8rsAOrHc+3Uz5wArV1Z5/gv6/fX12ngpa8oGl5IBHKPRD5HaXCeKIhj5Rx1m7FFdUc2eJp3y4MP
GRnT87+oecU7I6UmRI4437qoqa7KCncZ26x/yslBx7nr7rsML77CW6mFNG6B0Ap5PeBrXRbEwH2G
FvsItMhiA7LwoqvFVQS/i1ge1C+qHZAnAWk21SyPtcBurCR2YkPt0i0AO7SqCvLQWTdQzzaHvMPb
MEGEv6sIZ1qV4589299xgN8DikD9Ux+7OLLXPmd7AkT5lhWtln/PqVF2oL/XoWlPmBGxtQKrk011
BddbbqzIeYfKy0EyWJwP6ZnkTGwTKTpz7i6SLNYudIoRPngebbB0YjuL8wlFjDZ7wq2kO4lFsIt5
UbR1E7THAtUDRR8S3Mg4qewGEzpjb5rJieP+eBaLEQOfqsn9eNA/65GsM7oq+X4YhXNKkRAkOKrt
bZy6lK0E8RkZ6cJ1b9UYVBWmtmP7rOxArWIL7enCSj5rZdibribzErXFQwgZ4eZXKYls4fkFTH5g
VqM3XYLJ6Hfm2CEXbwXlltMcohFzAvBiRJBxobaErdMscUk3vY1fDIhB0LjAH8J8zYDA4pui52OX
2Ew6Ajqgv8DkcKpALECExb3f+vFKaFNpUn/OOkvQZV6Wot9nWCOtyzRC1t2EahClDpVV0gVXKQQ+
iZbFISAf85tfpgHag1N9RLYtQ5WgGveLqyC0WrH71Cmq1kWVtTec9hyUVkBJmAuMWRVT0HeWcbio
QoQr0grNajYReWDbodht2802n1R8CZy+2+bWXD0pa4hunlH9Iv3yN7ZphkpEtG8iG9yoARokaBNt
+9qu4CMqxCPsLKY6iIEVqrhQCFQ1UkoY1LC3q8w92U2f7Jeo8E9ysPPzWJkRLCc/XyW9sNYVppJb
NY3ZOQshFdazSF8VdN59JwLoAn4P0rqBb+bOBLnTkPc/5Hznc+569oEQlijSGZGVs1yqQ+6Ub5BN
QMM2zMZ9ALrxrpzn7r6Sw7sXk/cAAygOlKU4pzcCpqHAR8Rkb1k7ZgtAGJLsAbOcfNeOiULsV8K/
bfAnUU5rotWRlDDmpHny+th+iryleOXUBnWDKh8CFeZARUQA67ck9JW6BkQdQSFGF7JDVrhPPYD1
CzIDikrzZBjGqU4kcaCY8kcFx/QuqfEcNxGrfs3j1nkpa7PNQUlGOQp9LKesG+KIOhZHkh5y7LUd
ceNZOQAc36WZyhWnoDvpLWDuAVNzrmgxO5uElPthmo8wCR/Tugbjj+NT4SLIqNqtCyCyrHLwCjY7
aeGilEw+5s22pktZtXCzc1LH1rKbMYU1Gkozg+k9JKiXoY4Z/PhVsDMSwF44sxYEPIPbYY4oCKSx
QXaxJx6zfM82cVVt9L6o8qMdUHVYavIIKgB9A9IC0cBO/ESq+c38BagjBshFOEGBAL9F+ooaB9uu
EeJI1ZofThnzKh7mvgsJANkM91ga7VxyxpzWbnk/fwSQUH1W0yjpbqFVb2yvPA4ttH+PhuyDeKvA
QIUpZFCsJsOm/1VZes274myOxQsCXe8qDt4R+IO5EsQ75HqhLblXS2JJPLoVDonzBomus93MV7Sj
XlyPbFZZbLuoPU6m/zxPau9XyVsK4j+w23Vt9a/thOz3SCYwEOYtpdhFM6fGprZ00QdZzsGzr0IG
nNwntkRBJvEO8ik+eS0cvCxvP7KZWMcE2Rj1xqbyWgAWKJz8RVsPMH8Js9cKLUyVCphjSZ8C1EDH
2ZagjjwKF3Fr3FTrP0VN/RqW0akV8CVNc/icW7g0Y/I5WJQmXertE6xuzDqxEhXeaUliyoolEMMO
3aC7afSIwVW7susOUW6Nt4/esna4hYnxInPrZa4HHBHze0d1F18hqNY3pDrRx4J8iMfobEGTgB6K
v0REIQc8SDei9ocFDDad5iZcvpxiOfjdws5mP5WpvUXIBPwO202VkuUqqnvctbD8BGboRc4LL/pD
wPay6GJcasCNC5uLT4tRR7KeBYWjDapMJdq68XExoCF0OoEDLxk3phK7YB6II2tmb0h2kzD0X0oy
vX6AR4YpOQg735x+7H2trOe49yTrTv4sChS+J8jIa3ea1rMQ+Zp8C9IajfPYULnN6pk8H8klqnLw
dAf7JqDAoNwVd9ifoJo7kaUxUDzCauy3m6ttGHO8tiob8Bw3L+vMvJMtksD6CG4XIbkE8luSsKKd
prNWUdCKHrveB5NcAVltUliU6UtdsO5oN0b2q1UbYH9uC1gu9Uua1RdkPYs7O7A+fJe9CGULmPNd
4qy12nnTUO4rJkabaJuLCquXIUVYufSh4RQ12pVx4EGX8L8sU2DA0EIYMKGFabmVALgBkNFNZoF9
JsNBcuNhCgwOl5BAY/swBtGKAfiuE+Pp7D54o0s0NKUnG7iFysDhltMyQPZC08dw0mZXeAYg94QV
TJgYkyGuP4W8iuPCjK3sr0V+9fk8nszRlW8FJ0rHG3da7UynXomqHkZzAodaLbcyKbLVDE9vk7IU
Zj5EY4XiaWb7ME8N1MyUXa4561mkxTJ/U02yRx3X5vBWjB9+KGGUFeD7Rl99LhIl2cKFWTxoa7CC
XFkn+6eWlRzEJUc+l6vFt7BPiBXiDoIea5QNgAp4+qdlRC4YMgpzMOge7HSmqBR61aYCZ7LkExqK
YA9AYiPqxwRNDsEQwivTw90d4w9yE0T26gLy8FiRuDgkBdrHuoVda145VC6E2Z3QXnpshcLkuNhK
NW8myzkHZf8BGo3FY4TxEnc+Mkh/UqRcZIZZlDN+F2lPtbE60TVv0kiQTycssoGbqxDZRFnpOkH/
EWfzL8ZxKbtp+MhqefFmc4/Z8W9bIHCj4ODiOfNHAC8WvYFEcz8t1K3AieUcX1ojekuM5HtOm3Vq
2k9FN+OLYjxSt3gKRnXM7bkn+5+N68ZFQISc49qtnFVECrZuy2c3HW/kK8H+1a+xJmvU5cMsk5MX
+t/I+q1twGbA/9p3vzRPOfovYTWTQULraQmf0Bi4l9QMgiLaIRJ86yWG4OQk1npvGOCv2WVHWiOo
un2rCBTjzvroPfjexO8H4jLAObDNNoEGHqWL+ZA0XYUzMp/u8n2TNnKt+4jQ/BWE9c1w5rVlLa8G
xf6pR4dscrzHTOOoPUuek1g8J0t7i4L0vR+cZ2/qTyKozhVptnApWNqh1bBeCMxOoYfuiY0vqRee
bGWslmKB8sB22MJFYlZvYhXzsnrzVtFFzz8WPQAZbJJz+k5J59YlnlYvjq6gkt5cB89lErtolJlb
NYCWUsMF8tbftt8XvvHdsu0knqCwytQQaOJ8Ie3P7/BdClFVVqCdeMb/vqgIUab6FY7krV7m29xQ
NV3irl8JPwcSwOHv5IE00PONK9QVFtSclgXIYyf8aRHNK02MaylAzUCMOqZSb1FKZPdGDSZ90j/M
8uY0GNepxFqdN8OBd+q+McEIYLZjxpl5Dwp5w+KvdizhFiFqrXxBIkN/54zqrEfaBExbgXbjqSGR
bgvoUUP3nVT9WsvYuCI5uSK6q2bQ1Tcr+sqMYhPNV95cxOx44df/Lk47eGR1OJiQXgS5/P2/xqA6
D3aAkLG4cQ0cCQzxCjNPa2ejEL3VczNVb7auHRakCK4d0Q1XLcj/82VC9TAXf/iVi4CYbPJNaY1P
vN+CzAA0i45cHR8LWdf5QkKZAbIlxm9mMN79nk/RLQ7YCWZzTofxM31lQaK5EogbfvPYxKKkcnnu
uIzuecy6mT9I1aPw+LBEF6fAk8jeq7AGtbjXjTshRB6bZ74zZfQ3iIFwNQbCEJfARe2FF6EfDOeR
nYry4nWc/7R1/f/jgh/4iADxrMJJ1nH3mYSKAzaSGiFkt3du5BOH/e8puSSdIqNHLE4L6zVosIcN
CdGRmPivQ6ENVP4fPq2//6/rafg0mHf6C+Oc201Qkhgx1dzezeJGey4j8qX5s+4X7t9BIrReey9/
1+3CBydWY4eyBW9KzWPjDS/0UkBekJZyeDm95WsCk9CtMtXQUNlKhvlR/zkdnLR6zP3XUnou0AP/
fcM4NZoH/t/77Un3ugUhpAuflGfv+KlBgt7pv/x+0LDpfaEeveVF39bz8yN3GuPriJQIn+TyvCqP
oYebnoT6Z+qFe3MvGpZ/efvef+MjM1AHet4A5cmnRnJJfTA98QmqXwV1yK4ms15s/Wl64oXSJNpZ
+ahfPUOHvkb9np+KxT/ol+MCevfPyOny1xSK9Yuh4bXTt2XZ0DfppM1Rd1uU9nZQ1wbF1wh7BKhA
et7qZuOXg5OtfQxh6VQGfpC7SDbT8QL6IwCw8qdlVWYEVe34Ru9zD8aaAubuGvc8TdP/kaiBhMiW
3DvZ2Y60bCVuxCN+P/Q0PZpxGSzTVpKVw/POQfEgJurEPMBSPyJ2vC6WGJF7b/fvQZLhkkAVqbNP
mWdHixU0G5+SFuFwwkOon/HPPG6d4DXAgo7GZRDQuOS2uTeS+nCk8OsJXm3ylYXUgyJbus2gpQ6D
l4x1Rvcgzclb8JeMZ96fJOhR71/g4hgsegflz6Kw2DsMiMAjWGDZ0bfX6wt/yAvwL601Mk2ckS1f
bYVXHMrozzDdG/0L19TdwFWs6r++6SmpIcRB63eftf+l5mg/gNMNXlNKK3rY6P5MOS/n1i0BnA2B
CQPvDEVGfq5fyeiGgy6Q/u8JjHjliAI0Np6A2EB586qO0RoRT6DDpwSdROvVB5Gir8jvATmtozk7
6Y/rFQk1pYnQme2OMYpmrR694F4KARb+xlOr0Tn0JjN/IdsLea4fnccAPJDTLth3Ibi1FS4F9prI
MYQ5Vzxwrhrz+t+C3b+Swrhjs+Ysi8QHQ9ABV+yHz3hm32ExnvGskM4B1YOC0OIyFDKYAXRJX2JZ
XzNyulNmU/63qjXmeWuZ7+Eeojqbky//VuZDXruYQJONZ/rTQfqLLfZFXO38qbtjzPCoem701b/e
iqgMyUn+m/T/TRq969DzrG58KplH3OnCrV729MJR4ageEo4wV4uMwiryKHSnnsuoN7UNatLkecoe
cy80FtNWh9zTrhjPuiXpHD3sQ+eRGaIDoZiDO/9lgHINTx4ZuWkZrVzzZObUg+enmWM4D8Fc0EOK
RQNjAD1rmCZ8z65WEpgNOGI2Digy55GXjfiX0xvcTf3qxkIRun3IXFQyGdWuvEwaoNU+8Dz8YJyd
txIZSZOzEErau1B7Lcpi5Ykvz/tbNBAuEARg7eOzev+eQHKwPWNxup59V7+27V6D4EWO3x0KndzQ
bIHsmz88HQMlWOAZii17k6R0xc8E3RlwcGWJG0oqJwBHmXoDYEN9H++/tShD6RAUtFQPmXULg/6H
32HlfBc7AM8ziTHz1hwXgif0m4GRJNaeI+leQahx+JFrKiR8n/Rr8hwLOSxaGAYMf1WxERn1d90C
fikAS5AYw7AaZPz9ZB1APZJR7+CbEMRW3aa0k2Nk7Cpl7aP++b9rZFaL0rp5QffvHGnFU+ItPcYj
RozeIWz1qiejVafFRr+ia2BJ1j/pSzd9/hW1/nPLLVnQ0nHTudTmRmE/MNb04xjoBbEc8LLsHlYM
zhFHJ1lyrsdetB3Ix5DZcdA0HFv1mmnSdo7QoGFjEuEfaKlcKN1udM8UspCkfz27plTkYugSviCA
sBYjvtAscWNcPOToIy6DfGiGgHwwHr5pN5/+dSczBm9MVh9egAHWj4QisICotszjhi50nW8GJgEN
WK+tY5do2Lz1JSqu0eOc34Mb3Ogw0pMwFCux7yOFzdA2xJGolDgNEGkV/RXd+BPX0WsC156o3PWS
QIjBx7fcg8llBRKxW+pjdGvZQqCQf/ndzBCBes2juUQ5PJQ09010jI0PGb4RWbD6RLUN6+YFF5R/
67IiAcESpwM4PYCL+BPzrTu2Jl5WO6JUxbde0aw/PGXUUiM7JCVTFI4c8bq/oKbMNsF0A+6tx6jy
9UYNE+kuab4jj7XB/tLnRFmm1MSfWLH5NTQDSCagG/1vnYf4X7PiFbIfOq3ti8IPIU70qJc8D6IK
2aLPpdbbAn/RlWpXEoeg94bmDYm+f4STBepgfuS9bDsbjwHpiwznphH9nMC5ZhMFQI81YySFgnvQ
wHyjD7iDvjUqW9Gj5+M/yCxgWAxMGNpJT59uzmDZ9Ve9SQkHdDzAMY/mof0bNPoYeHpb00seTa27
deABGhN13l1i4PmADQyyV9GARliXI6Iz3evhMgsoo+BM7mpAa5NcLrTuWAGY7PdwVXXYZ6LQ6dK2
qVltMrvbFj6a+U2nPgdzy0Mu/DoKXiCAb6CzgO90UEqn5A1QRS8XuCw8L25/qK36cenBveoDyJgc
sQfTh6n/ojkAk9glyFWaoA0WvHqcCLgxb0SESXc6cKoS9TZNACtASNBUDpFE6FO3KLOdHtZgkLFJ
Oes26EB3EGTSBlYY3s2KVAfvoQiddDM7M0RqRUjGOYoBxfW1OIDeETMIJN2/BRBJVgu1+7Bv7xnF
Ov7IriN7VIu4GzEFJ4yWUs8UWrgLFCST1ROKtnrJYjTRbDyEO+E8MAB5bQp5UpizM1r0S+sAAFFf
1PZIQIGq5W8mlCn0jwlg40neMSb5bGCIE4bVMJZPDDWGvD7iOMCEGSJdam8CKEYg+DKkFtiTTbTI
+HP+ju5gBDG7JLXOEImHf5k11jrdE5b9kWTuhkmtEwSaNoOGDKUr5MSdA61MqJIGNz03dEzmXRO0
I6xJQrzGVe3fqqzvYFw7Nb2YEEMDTkW8Lj/UkzAj9tFPR5j0r88YqLQzv3eSVy1IyjKJCwBOGcHG
goghp0NDQcpstCAHW1jxKbGqWvpX2/5wlD6R6fhRtzoDRcfRnGC8/84uXFaHCkS3/3pJgRJc9gIs
DU/C6syEOnJbXMf33qS2VgYFh5Cvnf51js1BBSAVoUHpH2KrhtrantDI/lazWs+OPE0jYmN6E81s
pF+cNPyRSwP9O9RsPLJ4bT7jkIk+FJmBvG2PaigQeioV5fsuQkckH/cqqk9m676Oef7cKOc3XMa3
RMFK1b3S4FGhk+ic+M4FwkX/ds40REiayRiR7wVfjDd90P8m0jlTZZZ0HjtZaJmUWCGho2tKBGaf
3FlsVJwSXo3PZKMh/QXQwAunOXFmLO9sViDVzbsGmis4/labnuBGm0JYKrQ/7Nowi2drsPdl4z6R
VX4UA5X/ePigjHPoekOt/p2gIJ7WafcyNjXHxmmLMdYFwWXS5mjpopf9hogrYUt3cMruVBk8BQig
g54eenSYgbnv8/jkuxN5ZdLEesusx+eZgL53n3RgyHkbEFZw6R2qRUZRQU9wsDJX1YtOxVQDMC7O
Nx2QYoqxe980qGHgHmDlHDgAa94Gc9GU3g2a7I/Ca4ZVNLbv6MxeG/z+In1i7jhyVwnNYwUX3QGA
u8luSnvt1+lRMkrGSJ4NSm5Q6WHlYOrqz/Fd4ORntu07s8w/lYs6rBgPUiC8DjaEpdDGyiKvWIMY
0oMcAyrU2UoHNOjN3abAR4vFv1i6SAOnrIqTj05byyJnrOksGQeBAQA6spLzXP7B1Qi3muYdDVJY
n0HzOhr+T1fD3KCkcl1k+BxN/k6PNf34loC//29LnpOfjPhzNkG2s//8IiIB+85fx+zMokMKB4xO
BGTf65M38NcvOn6tW3CBkPjytpNo9vqnHtsG8L9n14DV6IU5wjkoz0ziJVus5zqaL0qXLqII/oQG
mg3QgpKhv2C+Rc1BumDqYwQ8mhCCraR8l84D2/4ESbDcmOjY4B2EpdXgnBdy0ndtiauEOaT32NpN
F2oa/a71vSd9JF20pbJTUDSullZ7ym6RZkBCpeBYXT16TnLpNYmOddNjHVVluGtQteA0lTxjUsIZ
xWGS+u2y86a0WTUkM8bUewv+j7QzW24cabL0q/z2XzdsgAAQAMam50KkRFErKSmXyhtYZlYW9n3H
088X6p4pEaSRljV5UWWVKpMjNg8P9+PneNFPh7zuNeHMynXrTU6SzEjaH74WZCQnxVVHN1GE8rhp
GvjSOViPEyeOpCuoMHxMQ+ygxf4nWlq+ZQ0sSMlk3Ly/2+B1zPvxxhH9jbq9hna4zwisPQvqXr3s
dwWKebf+rEPTmIe3rjPfzmb2zfJDVl8MgNSGllYvijCbPOvcdWVS43QaEgpp7cNdbP7RAz8GGHU7
zhAUxK11N9XIvATj98Dw6C72NCiyowrdWLPcQ8r/p923fxSc4b5P7gHa3hJLkQHCI1XdMwwtYFiQ
o5ZB+iTi75Ds3LXcI420d+pWdPWGHELwpgrlhkbWtezvcjj8rkbde/B8wkv6MpsARgZQz5FS7oSf
6ypwAi7h7LohFVXi+/y2uVe+wMFP1xCVqOxBBfIxFtont0v+MmikkpBxIC33HMLCNmTUdNxyGzrO
NUoNN6Gr/xWRrswMD56j9M4P4KzQnW+JOb2kWvPNjyfS+voPQClk5RD4KUckQv37FsQQ8IC/1A5J
kubN1NvnNLf2Zk4DZTk+UMd/1huo/QWZF4CViZbdS5oDXRHdhknAY8Td6I74LLhVUkXyasOqS0s0
hAo77qJZrzYDVTMTSe8Q6OuKYu+TVee/RpuOAYPOqgpaKZTrrrX3t2h3NzbutiR+VttVp1cFwcz7
wXNuHfbnWOTv9yUw2OdhjvddQ81NQoRP8JHX9HBX7CwH3NdMfNHmMWTI7a36hXEZ/Gx6JLnC4DFW
QFqvVOAzuFc0NYdwxZfD5K+mQaf6ZnzROyKalLYYk+3fcMLcrH/IovmGp+BW7W0Ri4cotV9i13nL
+XtKWo8qA1XhyWQZ4jbCn3lUfR3dchPa0Q0Fqo0KFnlSaavJIstH8sUzZiiba+557WWkmcKxKfeW
sER7GUzsI1CCZqM2sZMisSjNXTAUD0BN7lPA91dkxsEdmc4eECNIbp6fkUuTaVDpz2pZmthba7Z+
YwfmpgcVMMCdN+vFFwEJl2VCu9uSfq/9G1QAaDYCZZpW16Y/vlcrw2zehHWzVWumNvfIzZ7K4VM/
BCuHs1hYIMH7/N7B48UgeVUU7rI6aAhedxz+ptNU49dVVg/bEcWsMBd37xNjJRsVYBiV+xNek7UW
h9+UbxFgp7PEuKbNa23IeZuE9oOHHmTMrnAT847s/B8hrhsYiiSRY9+0bbqLkhDSx+5ROPZ9LukB
s8PHgcaxScvgRIYMmF1ANO7K4Q15J/LO+Y0A3tXRH+rD2MMR2DomxXe7XDtcgepnKvLtZvPJ5EGm
uw3+WDWC1XdoqHFGE/+XGqg+BPewPDwOTvsqg+ihaNC35I3LHeqsy2h6U5lMD9HRPig2MrQepgYR
XjUUuySdY8ckO/I7Wc4/ct97ioJwm07BDgXLq94T2zLk9pvbz2bioYnr36oTX0+8OXSohwGHUDCl
Bizv+pBwZUwgAFHpZRgGgisCiHuEku5MmjYS3YLiiP+Ig+zGM0cuTrFW36BHFXVShKCMBGapflND
BgEi5I8awvg4rzYGkOCxM78jjvApa9AcnINfaa89BxOQt8YKv6A4cAuDxGsLK6eQbsaTqX9O++Br
Atilr5M3+Ofv8Be3sWvRZoPQGFoD45y/0Yf9aDj2tqAwpLxn6ac/MjP6amf2Q1lOdzHNKQMXpMpV
SUXjFfEqreaaCiE8FSU7pFBVyO6eYjsYVG8NIHfXzQh/1WKTmnmJepVzbZXQiag9qq4nEXQ7YwSV
gTP3Yiq8uKwIqGaYlY9S0WKXiCQ1/NBhkxdm9HNA0ALizTW0+LBPV/dwatHoQaUejS2nolUcvkUI
ZYAq1b9ULSQkdB+jcTNnCn4xPgzdoB70ITB4N4VNsxnuUi7kxteelRuFe4AcaG1/bmt/p1ahI9tW
994mQBblfSFNTqJFxxpgnhfHpgpSOOKuH7y7DHKHuoUrDpa/CC+dI3mvPH/p+OBpSESlZvjQpPrP
mMUqQmcjDGrHsD1krvmpCMOvMYnDwHJ6gqbwjma/W9MefsrcedGNHvnt8T5163sTV2tx/0SMK8jM
+wYiIGEB08G3j7Z4oSHdvg5Tf5sgMECpzH9SudCwFfTt53ch7iuwmmd1O9g5qvKWwc+/Q7D5STrh
5j+aacicjhvzNSo9vPO8pdUado1p9R9hnIqEhpn5tZpK6qp/htT///2v//G//9fP8X8Gv4pdwSEp
8n/lHW0PUd42//lv+e9/ERWqv93++Z//dlzLsQXvDNMzdNPUTcfj5z+/v0R5wP9s/AckG3E00rmy
YyHRyklLzX6qZTfxEQKXYxvF6rxB59CgZxqmZVme49rSsQzTtQ8NZkYdkcoLhxfQkD8Mk9z54D37
mvk1oLc9JZdx3pz6dR/Gp8xJ3bawY9m2Jyzz0Jw1U2m0w8F/4cj/COnX8gRpTd3/vWl8N2N4LvxI
pu3o0lOj/jCNVok6A/Ia3ouAsMgxQ1prb7oWWKryQ+dHZIijIVmu54I78HQ6H6S9sAWNhhVS1C5f
W0BXKBjxzNbEnyrQyIxX9XaP6IhSFdPAqK4jhnzevntk3rYw6+meMFzBJxwOld4TaZpwqr+aeg/7
cD0ovl2kf70yoKrmaEhqzrqG+iJR6XnLJ0Zu88e0TSbYc6RlHJr25NSNlF3zV1NupT6TB9r2pYTf
83M1bckS9Nkv19vysoU+P1ifN24dDVsaDpRvnmUQPnjeYiP1pYfshqMFrxT/d04ANLF2d+dNHO9V
ZcIxpTSEYTlHM9uOWjHbfvAaE6vOzWeowXDe384bMfRTA5Esniltnclcbp9ci6zCiv2XFGQo8Cgn
tB5zi+6EwRpsCESQP127VO0872GW7Ru6Fy/nv+B4A0l2jmvpwgLHIazFBoJWdQDWaIMHyH4l+WfW
0u6bdY0UXPI8SffhvLVjfyM91sv1bOl5Op2ph3tmKpsyAHeZvuYlgTINMKkE7qOzP6GLcMX2vDXz
+HA6tmvhTxmBsrcYnF0S21Sln70Izeu/iADwchlP5k9Tt8MNgHrFHyN41vTcp3MZ1a/jSObKioPw
bu7QJY7neN7mnqmjtUB7UIPy0nUbo7sSeF790qdOzmsyHlHqLuFoRDRwa2sE1jRDmDTaCevFyyx5
U2surSujba66xk3uoRalCqzlgGAG5H6fz4/5aNsKXdL44nImuU1QKz+c4UE6gzEDdtu7iaQvrLAf
OmGRAC7tP/+BISbVcVxDEoUurg4nzOfJaeruJfUTFNZrsoN1QekAaLz3265G6A6PB5dTaDkW6MnD
QZVB5gwpDIuAOI2HCiZtHRqv2fJ+QYG+bRViJ8hvhtq6VsJ5PVnkq8qNns6PV+2Vw7vLwZUCiwW1
p67L5XgD0sCuMIoXSBO+ht50lUfGpwEaYE5ob0fAYfyXEYHE81YXEYFnAuQXJvezLugSoO/scOQO
ENDUr5AosNFVazT3S2nTwG+6BKBBJn+cN3bkCzDm2vhyw8akZS2GaA+NXsNqYr5UafnJVFjTmsb+
Lv1a5dYnsH1fymG+YPLE+Gzd0D2LoEBKJvhwfLEW5jADOqyszcMqizKJghhv4DpF0oM+Y//CfB45
IKHbtkPMY+mezcW9GOLE+6akz8bYDwN5gtwFEhPfDnV0p7Aj7tv5+VS/7GDLCN11WT8bgQM86/KI
FFA/TJFudi+yB1xpV5O3zbiJSdCSbDhv6nhcgi2pm7bu2jRWyoWnK8xY8yffLFCzreFjmaFrS1AG
o8ugt0Dwt8033YrIK563erx6yip7hXQ04N9lPGeYhR6VUjR7Orhr4v4vXPs6vRSqTP0PLEld2q7D
lay7i2DDldTXjHoEEA7DxtxlbyVMh27trvW0u3DxHx10waA+mFKxx4foMbYiqEvgOdm1dI1D0aAi
N1UGkQSPCmZWDz9s+tvOj08cBQLvVplM8lD0qYnFxvRdcstN5bZ7lHu/Om31ywZiFv5lf7Kj/Fol
r73JiK9HOI/VJynM3wTeN0IOJOVdrerIhoPMrN2NKOb5afin0SArfv4jDTXLhxtaTc3fH6n2w4ep
oWsXbonRyfawNDgPZqogIFaebosy1UnEIQnRWCnMJ56DHh2JvasxhoiwBiC0Pv8lxyfr8EMWF4Lm
NKYWEHbvB4dTnHQbH9i+BsnmeTPGsUfEjusalrQlGCxjYSfW83EMBQ9deqaoPFhOuabdeIKjP+bC
GQntNfj5AGKg1v5XMWmo0SakwPsVmwXcFLnJN2mY+UZamnxOg56qrOHV+zyz5se2ylHBO//Bx/PC
K47HCEdEWARMi2OSkzasBU1FoPYgh3IH+w/u6W+GQNzrvKFTh4RXjymYFtB89sLfBEMDfGCym31B
7RwuazKhCt5oUy1RtUeqe5QKz5s8sRYOaHGeOR79RHidw80nXNNKkA0t964F3A2GCdSeFAAsiO5g
tgRCcN7c8VQKnsQ6wYYrXEcuD+Qc6KE0h6HdU8qi4AlLe1a/nDdhqNttcZ64Z3mpslie65iL5XI0
2L6RGNB3CXV9DZSn330i8UPdAYJjdBJGSQO5KVbo80pvm6IQIpLkwqFW7uzwG0ymlNBKV//CvR5O
6zgJkenCzXY17VdeMu3nmsT2+YEeLx02PEvXTekyn46ahw9+IwX9M/RdmOy7efDf+nT2Vi2av1Rf
RYXqqU7rMuUE8QJ50XzBm6vPPxreB9MLlxVELq+Dzqn3cHK5aw0ehyvpUVIY87R/EB0YBpY5uD4/
3uM5teAzJ/dAEke3XX0xXnLcWT3GudzHFcTMmf8dDN55C8fnzyTjAOiBsNi05Lvj+jCjVSzQJqYD
Zd9PiBbq8h1bDMiAInxooOQ3/AhBaJ63eTyqA5tCHK5iF/hCq0st2LsDZJy5HXwrqaWct3F86g5t
LGZOQuY8auTZ9nQs3rl2+oQS4Zvudhem7/RQLErOkvvWOwonNLhIjCZPgL6Dxy+H64BK8D8Zyd8m
FrM1UzOeZTfXe9nKb21FIwhJXLe6sCanTpZ6g/HWcw2SeQs/XAgDLpPSrfe22tPIshR9569Kneq3
gHVtDX/6tCp77/s/Gdz/M2uraObD9tPHiX3ZG/W+0yekFmVarYiSptWE0viFeTx1gD2SMDZKSuTz
PLVjPpjqrbbXujJO9mZU3PmyNNAO8F9FN1yPWvBWa15zweCJvSEMOt7JL5mE1PZiCzZD7sMp5xd7
S2vLDUyq4jZoqunz+Rk8EUuZwiA7R0KEm+so8aLrgEB7c/B2bt/fd6BOyOBDG2wiY0bjAELor2Fm
lHSHuteh7n1HW2t1/guU51t4RsFb1iOa1h0+YTGxRdX0XT57zq5v8pckDz4nAqkPLZhIHFr1pSvg
xMEWpu7hr3if6OYyY1eV5uRHsUCc3I+om4KguYqnCOpWMAfnx3XCkkmII21y6TTXLbO/jhPaY2Fr
IE4MSCwhV9gYPizaYZ7/ed7QiY1i8pjUDV53ghSo2rkfdmaioaAGRVULD4Td3Ha6V8CB3aT3562c
GA6Xpq3SvDqpyGXuI3Z0zaED19nVokn3g1FaT/UQBdt2cABR/q4ty5C0bnuOxaVytCcju5AdyjRy
n9iZcV9YQQrxby2vO91vt+dNGSdmT6rAh+wjsdxRCnekCbfpe0A08MOjdDxk7Y/UcxUzvVtdx3oD
q5FXh+HaLQpAqlXXPxi0gu0FpeRt7Xhws4WRtjKhdV5f+LLjVw5hise1anOvUodZrOuox4Bt/AJ4
T2WKb0lUWXezLkBaOyjmdV24riltI3VVogqEar1MKGV5PtrI57/jxBVPXl8XFBylJA5d+KGqjTp6
0MSwT+ilDOY9fRWR/yABFwYN3QDOtmd7nzd5aq99NKnW7MOOBpZRwwTc+zvNAwMlKT2u6yb5AnXR
JXdwnPgWeD7DRNKE6MW0DfUpH0zNGuR0vWnKnVcUz442P9cz3amKPkmnuQqPt0lhsctKv1t1lfXp
/DhP3CnkZSyss/fIKSyMIwfRi3AOZrjeVInaqsbrOAN912lwoNGo1VV9fWFXWccPfJMHE09J3SEV
dJTDNKSo68YI7Z1X2w4VZX0ELTJOD7aEGHQ0oKN0zQZ+Shr2VnY2AH1KhzG99scJTpLAKxAfm9AH
rYVRboveBJUc9QDBdROWdkjztrHXeNcBbcVbFg9u2hZ15aTr6aizzfmnZ0XDvaiqZmMbtQVNRkit
XZ/A9IQjWezKbP21CYrzISH/AtqMKui1lTrG9QAdFZqqef4px7GvUghfV0ER97/t5ajkuOQ4yfK6
x/mrtq6mGM65Yi+mUP+UxE73QgWkvNfcMLvwsDu+9yzD47VDGsMybE764c7rvbmukYxO93EZfcoL
qAJikHt266F02Xw9v9GOnRy2bPKbVHQlj8nFGS6lk+ZZOad7Hbn11ggfszm4PW/i+MwqE1w/Bi6C
iGzxhmzscciysU5ftCAKd8IPnFvgAONdkDjFBZ99fGwwRaoPH6AK1UtTdZ5qyVC52d4XzXXTeNvY
+iuK3V8kTrVL5bfjwBZb5L1JLXqSWsbiiOZdaSZNUyR7iEe2wzx8E+Af4rZ6tkbzVZD5SRokac5P
5UmbqorKc5gqyvtz/YNParlQJ51RvqTQORc7AZG7NSoBaUSie/DQ560d+3dG6LET2fW8QJb+nZKG
r+stT51ioFGS1nYBbn4GMRtNctp6lchA6HbTl8i37K9uXDYXChrH5wCHxGOciEx9hFzMsHBRd4N+
y97pBkAGqOb+kI13q5X611SRE54f7PEuJeTzDJ5aqr7gLjPF1SBpHLd8cw9m/XUsUJ9rIWsAOxe/
nDd0vIZcukL9MaUQhr0Y1eCYPuLznrX3M9rDqmLnhT+BVHTAnZRCcRvQ+J4X+oW7+kQmB7PMJR5e
2gbpqUOnwvkk7w3ib1eSkZ2L/iECemDCDu8m31rY1qAI1uy3ESUALYkeO0+JsZ8f+LGrMQnb8MEm
SAQ4GhZfUHroalUCVufaISfqJcNfU3KpenJc8xcWv59Xs6Skihdd+M4BAI4TVZW9a+d82wbVH1Ve
fA/mat/niCVXdIBZ2u2UiE1fqabghmIyqODzA12sMPVc4eiWTqJTwKyr64tvmILW7KPUh+3fbm4S
6shJFEDxh2rXjPhA3D3Hor5Qpl8clf82aZKqEyRWj2AylVVlUKyE+vMkJL0V5R+SdKAxRUiORH+e
H90lU+rnH3yQ5cEyGte5/lzMSfMQzUF5n0Y5slkzakDhHFkX8mOLbaMgR8oLASDhDUjSanFDNYEd
9bOsIniWM/RKELgM1+dHtDj676AmXSeNDlSDws2yNAWeF0Sc0UYI2aKfO6RQ8AlY9wzbCi/sjMX9
9F+WAG1wY9jCxK0ezl2VxKgrGg6Ug/XoXsMWV5Ca0LLb0Aq2pbQhLjeHSznco/XiJlQ1aS5estN4
nEObvVOEMoFzZgc+V7HIdf0V0SP48ozmXdhVz8/lidWiWk+5lJcgYJ/lY7CnW8UvyogwidYwBYH1
a/uCiaPjxYAIx1XeEl92BGgqorYZusJK6QCgZTy6CqJfhkEnL31Cwr3VNOjvzo/p1Kp9NKg+6MOO
T3O3r23NTndApyIqCQpmCvUXItSrHrz3eWOnluujsYXzKPBPo4GY445i2a4Zyq1vRdsBncMraH1+
sxrzvh8/GJOLLFkDXVnttH65q+s+vSrqqbrWtW56hCzuUjCx9Mz/bQu/z5NV2Lq+2IfuaLCUbZPu
EhnDr2VE9NQND6aZflHgUAmpqgK/KhC/oYScEW8eEu3C5J7+COIJ8mYW+bNlSKPRiOLjrHTexFP7
0vjluE0TOP49+Tagbp5r6BcW9VPXtX/FERjPZBbVs+f5lx5bJ7aUicsBUgX3EjWqxWTQaGYZuRdk
u6AZHqwUabveoihVBD91r/8BmdoF0I1xYluR3CLwMCgZeRAyHu5hN07nJK9i0BJtVd37U+2uJFJK
N/R5FvANiPC77mt0R81h+z3MwVBH7gzgue6nbUHrBoDXsv3ueqCGqRG2fxh6N/y+nyfbbbILTF0K
pubwCyE770pLBPHOlTU1evHm1POv82fr/c3+IaOo9qCJXyJtKmzCoeUeDIAbwm8WFHua/SS0Aj31
YY2enNYy7iFdUOwfVhmtwOXe0Oer0yzCkR/qH4pV4MKnLF7b759CJcEEO2NK/PNiuCSygNEOfroL
rMS7Bp/51ZKJvJMxwJ167nL6iMfxJg487ll9ExoX4YPvpeHlZJiCBK86eIS9iy0Bkx16KVqW7czJ
ffSaahcAhU41xJJr9w0kzDdpdneTHdxYMD/YFf2vdQBLKDw6tv/owJjVZXQaROP2wsyovb/8LsC3
KnzTCVeX4ZOVkVNJYx9CYFq2UTa5dlPo4GBOH8Gpixp23Lmf/+jGaA/aBLLS8WJAcOISoz5tYZqi
usc743Ar9nlZ91XrOLuYRnKNfpwrr5Xl6vw4T51I5t7zHHK0UizjmpKQxnRFlu78GDFXjbY1BMeT
8rlox/46Nmxnf97eMqH1vuPAwRG6EJpyvhbrnUM8apFoTneWqG4zWLsSQGEZyNeRhgErgBrZH7yt
CzXh5UU9EWKZlCscQ+L8qZEof/jhCo2IEB0riGirRALIbeevjWy+TTAYnB/jidCA40SGWIf9Cdmy
hZneGYcpzkKd0GD6OkM+6zYOrEgtsnQwGA/yDvGsC8t4ypMTOOJOcK50wC7OcYmMRV6FfbDP5HBt
qN4YPXxSmAMxgrIQ0GyfH6Lae8vTAViUNzlwO/sIMepqXSzdkGCkaOtXl8RNlNBbHsjmLYmGz1og
QB+Ur6oR6bzdZTnofft4JOtMDgQF8qOB5oFWOjXk1b3IPgO42jboRHtZfI2Q17OvWlxprzfd8d4Q
cjNdvrrV9lwMHAywQwmRzD/1hsXaxnHjAYnzwt1c0+g7EV2j3ZDVj9NsideiNKsNlypNzZasnswZ
RudOzyRdoK7+I7GafKOwBZeO1IltbblUCFw+DLzw8rWJoCKUaRAA7CBdWCW5/SOA9siDiAE+uWcE
iDatRw+f1n8aXeKrFA73WG/vElRcqAq+zajlnl+kE/vfchV2mTwbGOZlrG/MiZtx7c07HYqo0LpK
7c8w/JcxAhOtA4XShT1xwk9agBQBtggqAOz+w1PdVFmCkkuV7BRrqiG6T42Lrt35IZ2ywX1NnYxG
KFLhi2Uv06SYfaewd5moXkPf++5nTXThDJ9aRjBtIMeACCo45OE4JBrLbh5pIYXGcoMwyePYzyuE
xd7OD+WEq2AU3LQSwIWq/x2asZM0L4x8mnf9gCZs6eR/BQE95I6DCjxsGp/qMYk3502e2hC8wsjp
E1QxQnUJffC7tYc8RT2IeddVyJM42qMJv4hGm6NJn3w9Fz+i8cIWPOGfKGn+bXHxWAp6G0FGBIV3
Na1ZydgjBiTvkCx+yJMkg/EqvG+m+FofhgvZpRPXqUU0w8OCuokFhn8xUoTVCh9K7l1tS0QnxXqO
k+fR7bZpHV4wdcoVkocQHkGCqr8t07Bu6/rI11fRzh/ox54gtsi7dlNwlaqmSxUy5cg4qKZPi358
Whr/wRx/tK/OzIdV1bs2SrSxiXbFOD9C2o2ickGHi7UuWzwjyNo06lDCo3/5/G46tbZUvExq8vgW
YolDu5OT1O4gumg3udE9NcZr7uIVMKW7pmhhWcxJ0lb2veq2PG/31C6mjce2DVeV4pZutumywE8h
O92pHminQlCxA60SwdhMoC5b51nOzoU+kJND/dukuXgZx1ZY9x0k3bs8pKnfcVMYY4tN2TufVTMh
el33eW7dR4729f9rqEvAnZBFmhg+Qw1jbrWo2UNgdW/QrKVaf70gvY3gtztv8tRQQWWTliLtTYy2
WFVZarD2G1ys0ECh4pdtO3St1S5ycvdGEvfn3FtNnH0/b/bUgaV8Te8S2UvqKAuzZkoXOAqE4c4o
eWeFFfFvPFT6ZshlJq40Ko+Xsm+n3DygC6TRbYWsXwahBtLSadbh5ispn+ZJfKNP744r7BKw6lSk
DR7XU1uWFPBRmg8obl1CwMx+HbvvikIgHF26FWvj1aTDkxTHZ7Q2nzvH2KHKdWE1Tw/yb9sL3+DV
XYHsZYBv6oOtbWZ/wRj2Q7UEn1+9k2a484VNtu84m1OVlifHgbmECuXRmosX1RMdB5dKQKdOPql8
0FUWXZkU5A89ThpCaGNYUbRLm/quNudd5FnooZT5l2myuTTHdTE3F3IlJzemw/uIWIAq7NLbDKRF
grFi9aCmuUHgAz1IsUmcfk2wc+kmEXz/Mqgl7Pi/tpbHvan1KUhMVkuvYVJGbYBq5Y3JK0I1TSsa
hg6KajdpvisCch8G6bquLnick7fZx29Q3/jhNhny0YpakzlGc+FRFMZ9lrXr2XHgKpOA5Tw4nBR7
UdlM126DWFAnLqUhT6Xl8AF/T8Ni045mOEunTtBBmV04LhXZMOhs/hnQryXNYqv+rpYPCKGs/lku
hicF3o+KDdfLMuNgADOTzAKbeQaCO6dhfI2SCVysdKrCA9qUa4zm68nqqm1fTYCcIgquv3+geCGT
01bdjnIZS+deZvgNlOvITaER44HTpztmnQwkuM8bOrW9HQsLLqZoPlwE7SILxhZdFY6Ult81rbHJ
QJe2DkjT2Lxg6uTW+mhrsbVSiPFDFAsJVGiEAVXymHv+vQrQ8qJ5qoPmr6Hrb/Qxve3y8Z4b7kIB
+YSTsglGybFKh3h76fBlRBrRCWYuU0hHqR+v9aTYmll8ISw6NUwqEYbqEXPe+7kPT5B0K7RHUzff
B/0naFYhKFNUZCAeaOvmSY1W10QfJ/Kr44UJVudi4T4kWV1VG6fiSM3l0PBMKVnLSrPgTY4MxmyV
kO5rvn9hfCfeLertQExvSirHy5d/bWbDAN4u2SHcggJLnt1nxD5cDBvPKmFAbC5cYSd2KE9pSH0p
kVPgWS5bqokS7cARPrBQfgGTs23ZMVqUPXpaX12YwRNj464kxQfCz+TlvIhCRG1B8IbK7S6BvUax
A1Wo1cAiJ6/bpHwjb3DhclnW4VUa5R1vo1pSdKBEiyVDha1zaGPU9mDnwm+JN6FiPHoFihq5o726
Wjz40MFqvF0sfXpqAhNZm96r8i9zN9qf+qi1YICKuu7CTXRiJ3l4Ht7xgAM4MYt5oEgIgnlu4eTE
Pf7QoqG+yUPL3p73PScO5IEV9fMPV82Y9DlaNa327EtYp5zOkE+m37qbODWCC3itE1HtgSm1yT6Y
Qkwmhy1SD3ZWFt0iI7eByv+znzn9qsvd7xHKPFfJPN5Ayf9yfoynor8Dyyqm+WC5MLI6q1wR7lQf
HJR66LbqK8iu164Gu2bxacjiPdmsm6rMvpw3fWoRAaySF3RAIOjLPIZBz0Dvlrr7bKEfd1voiQPr
sxdfWMRT7o76Nc04oCJJmSwfDFFD+3/gpu6zk8S7wa/R7XbFTaY1N8J3n/q8oh9ivBtHZJqNaj3m
1u/7IyJCkubUEk2FkjycYF8HbDv6+bibIAPonPQhTbVXx5HPoZJ4rspLXvaUjwBta5NwdYR5hINC
90xHkMV2n9u+RPXdqt8s8qwrDWahGbKjsLYu7N1LBtU6f9hBY1XkoQ9bOSAWOLl1ewcQ+Ckv+vuk
bW7sdhYXnOCJLasyGaAa6ZQjPbVs0gBeGDQ6xEQ73yxXcA5toOWE0Td3xbfRlbcEh8+K1N6O6gtR
z/FIDwwv2zS8SIe8QJ1SaEMVMRbVt40s72ILLvdLEdbx6ZA6ABK2DsEeGYzFtgltM9eGNAt2eilM
OEPd9gFhyHz1u2eQzlyaM4Dh8Lg9Ih3xUWm08sTVnq0IfkOk/6K1rjSaz1s5cQYxww3Jc5YWLsBO
h1sEMZNslNbgPqeQp4hYu4ny6GbwkdRuq7fOr+7zpl8zHy+2GG6kPb+dt3/syD+ax9ccmg+A9jZ+
VIc7EPlPRIDQ9EM0J2v7Epbq2I2rXmrefyCpXI7f4rochqFJRztyn5GKuypK0j3skP+igq2zL26k
OG/PD+04+iCkst4pFGwgM8tox4ctdDaKcqTAEtwVJsScsD+KurgZpLE5b+rUuQOjRocq+5Hnz7LQ
2AWyTq1KDDsIHvPkavKgp3ETHT2vIGl/jYNlbhKtM257UO+vwpJUqiNChQtfcWIxFVJOQTMczscy
BqpSWQJzbJqdr2SJ4QHWb9hdq8H9KqDdL9xdn+irLpkeAut5NEGHeM8dvMu8Ts9/yPFjX8XQxJgu
yAiXwH2xqdrQmNsobnZO4YonkVnWUzyVUIMgTHglJuge0hkppDItyksLcQIfIeGWUEgMBQEDa3Zo
u0uyFE3zwX72QLrvKYb6EJqigmk11dVgWdpVatjFG6KQzpWW9ennSOtpQi2qVuymmNa2q7YPzNXQ
p/bWDfT2JoZUd50Es7HS9Y6Qzde9P/XWTldwz8H3X03FOkCP8z7kNXbv6nq4Jj3+UnQugkUIDG8L
+JdXdZix4uSNNvhF5NYSflHUlc1XOeVo2flBvTPGyf3eFXa6d1ETRJADOanWdJVUTov7iRJnY/RV
+egUdXpTTLVYW2HVrvMocdcOvgqibmG8lGnW3wxz2SEyJfUS+dbWup1sJELsJjIfCw+U/qBn5lMc
QAxYyqZ/6NPK/9YOYbsWMkX/wPa+NW01r5s++TNJq4ZdokEhnmeRjhyVKx8Co4lfo9kZ9kxl/pDH
SO/xlrBQxoqnbZcMwxaPGsMeXX02Oh9RyaCNH5gkWNC1pEXtQ5r70bHLTzx7/LtC0Fegd3ApB7MY
UEyEA9DrrOKHFjvl1ayhBlAOXUQrTFpviIyGq5hs3b4WAUOJYC5NbNe8DtCUhgQS2toJNVJ6bg3W
W/ph8mogyX4Da0BKVrLTbsesC1eRlwervBz9jWt302sAr08HswGkvTO/7FPf+vqFUOeEM1JOCGIZ
+gtda/laEGnq+PPYOXs/RHI0pZqzMm3N/amFrv2U0JN1KbYT7PPDFyXnQBHZOAYPASBDh+cAriDh
aL4Z7mQGICzrn9CZXlsNVNvtDXd03n213e+ZEa3Tml6Li+CPE/GA4l4AJywgQDl60GadPY9z5LvP
pY6kkQxqcxUZKbLc1aSvyVz4G99Km9vzfudEYEA5GUCYsAx2zXsj2IdwC3O5VsZxvGul5qIskMcr
vypezxs54WQxQuXc5U1rULw/nFgyaNBJ0tSzA79+JzrUlZJmnafm5982Y8HWBdKaZlQe/Yv1M0Wb
jn1Yas9N6wQPpYimbetJ67qyjUstyifWCtwS7GYU5eHcWDZIwajC203W8S7oFE4egcvmMSlsijO3
QXRpjU5MHy9ntSsUcoUC3+H0DcYYpE0K8WBq25xYMwyvNC98zMV0/fsTCHr1veWA9O+y3jw4oWMm
Uy1Rt6qvx7F/1jLpXTWt/fO8nROJAOJsrlyWC2zzER4yDyfHJ6iJd8JBw8LXmLTxth4RWkegzki/
1OBwfPzf/di/eXEDj7Z/4dZ73wyLw84n0JgNCoyFXGbXjVbUhFZ8wtQYqGWLfrxG4WeGHAOdyZrs
2SoWIaKLIyqIQwyNlO9YOf2OdfN5sPxqTTPpfF3Feb8zfbu8q5HdvHKjwHpMSNQiL8rL26+mYN3+
H87Oa7ltJl3XV4Qq5HAKMIqSSCXL1gnKEY1GzuHq9wPvvVdZFEusf52Ma6bGbnajwxfekJduYArL
9skYi+2oa8N9jt/PPfVkosYWdIYSQwnLNae6Um+5sG/+EujoUqjLNM/2TQcbqMrtSZxkV2CSK6Yt
gsO3ahZNV6KoC6fh34Gcs4hYSUVpRDwap17q92ma3olZucXV/E64YvY1W14jKF66tRZq4P+bmXMW
Gcdtpan9Alqo2+ogiv7BLIyrKMVlec52iAV2gAgV+Q3aPMvy/nM12laSYzChihOb81R3uwa91uUP
+r3TdzVVbw0bSMHOGeP10OHMSwlAeUtpfvOH1n4pxzdsrT4/OBd/EjgrmHGkcRyg9z/JjKOkN0I3
OjWkH4Ux5SvTk1gmTymGWUgUW+22l7Tbyjy9cl4uPMZIoWhkypQKqQYsW+CfxdAHZOfjmY7lqLqQ
8ljvAId1qsq8ymOv1FfC4QsfmOEQOTOhJS2o3ffDAR0KE6EqdARkFu7VMs1v4zq7huG5cEAYBcIc
SmDUjs4jjDBt8GlJ9PikF9Pj3It9lkxPsXYtsLg2zBJ3/LN2CnjrLhtLebIHr7OxdhLlk6f18tRU
efn2+Q65sHA0cUBAoV9ALnH+Bip0EkVlVeI09XPrq15yZ4LeX30+yKVtyAtLxAAmjuLP2cnwattN
nZHOnZMV8iEptSiAFBNThPcQ6wDSvnL0aSSQGAeYiFF5ZXj70iT/jQzPFpREyR5MrueTVTkFbmEy
DrIxEThiuP0OQi0uKxPqTV2lR3fkfOO+mkW/NrMKWnbTz/i7YPPnFpnjN7qbIldNNoJike5sdL3O
9CBJh26Fa4W9heOd3yd22uEtPcR3ioLyPrrSKsYLWllu+tJDUVurQDxWeMTKKCkCI1bKtd2p473d
j/XWjrTpSc9jFawMrp9e706HmpArRtwfQn3eFBRIOHPG18Yqqp9h2w5oNqVzHVhqFwX62GB+V88I
jSK573azbyNqe6cTxu+QPmi3Spfod53dGS+1Pt23WveQgKze/gUKDlZ5Ow9Iv9d4hfjCbLO10w8N
v+kqNPNSUYYQhXfGIJVf2onvN7lMiiLKvI7bEofiaKjWXRP+hjR90DWyeS4mHKVbHKSqwBHqr9rM
/3O/i6ooN4ULlI0I8LxYkmFLqDqNsMnS9e9i7O21Kli/3jTSzee7/9JrBxwHJh/djKUM9X6mhTMY
HmZ6FPLN6o/jlNz+4w6ceoyP0dUb/8K9S7EXXpZr8R9UYt8PVuZaFSPMbB0l5vE+JTu4mX3+1UuL
H50HNObzqV06WNTPYWcsMtDIXL8fLQqlVjp9hhqa29VrKTV95dSqe2UBL4V/75KO82FqMJPV6GGp
mw5Ps4rrXF+tZ1F90xZn9d5y7hHr38WVvUF+13d1uQWSfnQn/Uqt+dI95nrQUJkxaJVznTTPmtIB
P/v4VHXh0oo9pe0qG/qboYpWWur8wf+dOr+ZXFnlC8MS9pq0D4joIcSdHZU4c8pQzl16gl98S58M
CHMmSl8x402XKQ9C6HemIe/npFh//nk/PkSkl/AyFwoeYKdz3oUJqVkWNeyxeJhWvfYdlf0NEc3n
g3ycHYNAJwb/9n+1St7vIVRza7XPqvFkoB5zgIs53kyYvv5IkzZeeUJFEDFK7fDgODJaD6KXVy6C
C+Pri6gwGTTX0QcGqk4VCDrNMJyaHqffpT4iqnFXoH+kyX5LduPtJlwTZ66SK0HLheUlHQQNv/An
9A9w+Doy+67r6/FkJo2fQDEsp500rp3RjzcCAHQotigykBXyx/v1pVudp14fDycjMn7bWrRp3LQN
uqi2/LiwrgnQXRyNpVgki+l4naeEE7VTuPzRcIqd4qHjbCB7D/Wvtm5Eey12ubB+FF3Aw3l/iVrn
Y2WFkw1TYvenRqjoYYBMId62DZxtx+JKCPHxDndoii2FggUT94FYW/Y0XY1ojk6zcL+WoBo98H4h
7faxGNetCK/syQsgH5SYEQCjvrPUWs/fjLmdLRPTkHAp5c9PVu2sjP5bZZvyWJTVsK1tma6aVEPN
ENjyPVq0qV8qKoW/xg6vTP0C92n5LbD8aZ6g2HreC0pRNBep+OviJ9b6XGh+YYU3IW5CWMXvas25
8zx8iOKgC1LL1zXIMa0njpXnYKmB0S3WDP+LPe1CDOYGpgvP5XS+p0dBZ3GIwyNlNpit9bAqB3qL
V+7dj6/bwqJmACpswBPP7107kX0uLd05ZrPzogGPVqV5BUpw4bgAiib2pppOy+Z8bSVGtlHb045N
rRnLHuMPOgdrd5Qba7qmDX8h4mI6/4y1TPeftCJTysjEEKQ9VZ78oanJPnHizMdy8lZgQ+dTbr6r
FPdmSOpfWm3DXsPi6/Or/uKCLrcQkgZLL265iv/5BY7sEDrN9eaEFtVuxPU5vUqBuHCbsy8ILFWE
KZb2xPshjHrOytakcRlGmL763lia6zJrIG2BMvBbXcb7BiDpRo+c2Sfl6a4UoS80R/iK5KBUG0io
qI29/wFeJL3IxuD7VJRlFGQ25sV6/Khk9aoS9Y6W+Z1HZ3iKXAyN7JuKck4bLiYppnLfa92jIrHn
brrkyiG+cH8B96dhTQIGvuu8omorRue5aWgf0bAutjW47CBULOxtHFGtXQ/vyjCfkyv1pAs7jnYk
JVy+Bi+8e04hNaLGCnFPWgqs1XjTedPsd7PWB6WrmF9pzig7x837TZul7a07m/GqrPk5ZY9D6Ocb
7+NLAVobVRZOMnEGVcT3H4VwUdPD0lCONM2M3aTF0VaU5H49mdt/H4pONnUIrm0aoud5jUbSlI0t
gKy4U++9WrlBMHk3GvGVfXZhRvAD+ZRw+JZH8GyfOxo5ZZoxDH7DWSRfaO1OdfX6+bJd6LnyAf8Z
RX+/bsoUagB7vfA4Nt290LNvSqy8UopY6VOynjtjX+LCbA3uq20Pz5+P/fGuYGjgZhC0ELb5IOw0
2OFkN00THisLHmJluVxXw7W64MfrdxkEZVdovTTrzt8Rg3PQIUkXggywNV/VECxYLNASLf3So1l0
ZWtcGo1uOeUwKFqLTcj71TSrdMLJZmC0StzqVXPr2nh31uWm1q+x7S5tDw9MIDU/bkEate+HcjoX
KCm2l5gUYy46pd2609Ufaunsr3wl/dJ3guECPJYeFMjKs6d4QiJcQ4CLSAU+C3Bs7ItpzWf+jL2f
rxUJCp8jGdKkHqJo+hWLMr1p1BZvaKX9ncnmeylbFA26/Kssw2cbzKTXWP22H4bXJLLuaho/8dCE
tJQxAHTqh7TzNo1p/rVLtHUvELNzjyLJi8aGJDYJ6qaMMfFqbTwYoVcmKvWDRj42vX2UndilqfEk
ZN/4ubD2vSE3zShw6lJ/9lpD05j/MobDsW/jL0Zkv0YhRqyurQbO0GW+Olm/HRtXvqI69pr1tVYw
C/b017kvwOQqu9RtHoGGbkdWWxlorHYurotEZHQpylu1mPGJdTM3aCZcH/VhbzXpCzxLjKg93qTk
sddmFGyVW0LKnaJF93LuHxfvSi+Kf9QZDA+MG49umH+ZwdpPKFUao6QLkuTmKi0xbwu9FUzPl2V4
d4o2pWk8NW24ni1l8kWU3uJ1fYtywl3vZgad0bKktZ72fhLpQwAS6DA41ja1krX0nLdi6k4CE70p
tldmBcVlrt/y2dlntbaDK3w0aoG/AzikKD2wnDhqy1rDC3FcD7FYq3Nq+6pi/XGt7KYt6u+dYq1T
yAcuuOKit54cbY5XhujuMCu+cVtzW0+keZVEGSeEOK/r5b7VZ8PXcytAL/NxmZsetXtPtmvPKzYt
6H61aNf50AvIRpin1Sa23vmIH2FOmx+DeblTFTPy+y7Z20r02sXDQ9Z2PwCFav6k95rfVOUk/dKc
lDUM4nw1a4vbWY3ci9FXcj3UubsdXWlu8prHO0w1nJdVe8m9ucxJE3BAa5SvKEQ1a+Ro8NgMlfBb
NixVN4AqvlVM+skMe/V3Os1K4TuZYQRaVsUrGSooMY7z3ODKrsT7fGomH4iE2fsokHajPzexeotu
m6AZNJQ+VcrcrxBJCgS+pNhB1G9z7Ln38RSKzDcsfD4TawEwALDCaDTTb6O4j6bVVKXNXUHc+ag2
c7ZWUmX0odarz4YljQ3w4K85XUHdnA/Ic36xE2e/uGn2k7rFfGIbifmLZZe7ME+PrZbfDbrYdZnY
6iV2krV2GGNnI3l14no4hjFUUDnelAnM2dCLvuqjEqSztlo2g2jsU13pt47R/K6i8U607jE22pcx
c44xT0s0DXcRDgjJVN0Ujfy5fNu201YRMWKvN1/yvP8uiuRUpfq2Ql/Sb5z5V8JNPbkqNsGZVwQI
c3OHRGbhV1Vc+k2hSIKafqu5yVFO9sEdcKdvTf0hRiumM2lcOyNxtlmTbNs2Hrae+B6NAtiG95t+
puYbKhpDVk/dA/v50cWuqdRuXE1Ba0B7y9X5yxR2HCq8oa2428axfsDNDetDbaXn5mkQ6qp11Gdh
YNgFUM+ajONkJi9tod17XcK2xuFObZwcm/Ppm1bNqV9H5V2niy926t4PEcJihprd4mN1h6zPH9eb
adUkO5qfvT+2+o3pyK+hmG/NsP2JcH+CIoxYoyt4ChejMFsW61G3b1KlPen4R4Z2vtWceBExEbcI
RiDPyg+MKlwSO+0NNvhuSNWdF9Vvg7Q2c1GsjQwHaMWRwGMm1X6mSgu6ScM2qf+B76O6aTI7gFN9
6Cr7zcK9zxFZBUt2eBGTXCWTu182hNHVm6GsfyZsEmyxn4WmPahJ9ypybS9bqA2J/adxhvs09L5E
enTfsRYZLvdRnj2W2RgHeh4WQasOmd/RzjVT924EUBMKewjscN47YX/IYv3v3+nKYS8M+xkTi52h
ao/0TSjxN84xNJy9zlcM6h6QThMNQS/wLze70Fmz8daGmW7mXjmk5nw0FbGNSuBEWQfgHFsIO9zl
fRpxUUWvLkHPsmz14OBoP817qGqpb3BAEIL82ivYCNuSY97nEJS9Rjx0jVn5cWth+0t6HWBKOfi5
Si3EwKjQMoAbf/4SX3jxsRRSSTuoG0A7PQtx27aIXVPW7hHU+MFI8jdH6dYgRq+UQC8OQw/exjgE
Ntk5Ck8TlELyxnWOlB4qA9yXD8rr85lcCJMMiuX/fwjvrDvsqJLOA/WlI9IOQaGUt8JW92bu7lR5
Dc73lzP2vmfLapF4s3J/AQZn0UuR1KHsi46Nwpb/VaUZjXVFWth/mnbQjzntW7OJ8W7B6EdX8x62
cDLurcRKviUFBEytzdFg6moe5LrA44EWwvxLN8LiKQ2b5FdGFewwoUC8U20KRgLe9V2L1+W2m0Rx
QPrLW41VH++QZU1OUYhibK0lYLhw49uWeVldSRouaPq8y4POG++FmTE7VUYnfIjb4xTF7Q3+StlG
rc3yjZ5CTScY8RZPeN12KOxm6+hKEeiTMv5wbfSMbLfoNnWiNQfh4Nr8+Xe/sLX+TdLOm/RO7FTJ
WKURhUpMXrsHfX7VsyvF5otj0MIFU0Rq/kGtRpNqSb/RUY6Ok9KEtNO3plL2nnmNlvMx36bUQtd7
oY5ByTzPAl3Mu9EamecjoD2suM08XMWoxvqz19LiNCh7mG57zT5A+1j8oI+mIwhFwx8S13k7xnJA
/gglg5vXiAnz9zQwHPma1eGvsW3llo5GGdQSMeKk780gkXPp5zyLflQIuSptz/KFHKyV0ditD5Mp
D+Jedw60jqtNUatXPveFxAEyEYElGTlgr/MfayjI8oexBROhwImYW95LrlRRL30ENKxYE0pBwP7P
rsQoxqIUFeS/d1Xrk5NQIeTRvcrcuzSThacEv4Lm0Ifqgu3Fo4rkcnRyjGG+753ROhRlkxVB7mHX
BZJtnYeh45exmeBdCMpjwJfRwyQxw0z3xpsNXlAXTebPj9OF2ZuLUCNIG3VRTjq72jIt1WJqBNGp
dO1T7Kpbw2jmoDDjU9LN6zHWv/z38bRFdASNdTRvzlFnUyRctSoFMPdKfC1V9aDJ9laW5kqAzNbz
4corcWHRYbT8z3DnbAij9IY6wYD9lMYWsky9FQVz3F1FnS85+dkDsbi/gFqAOIgw5Nkq1mMGLqll
VnJCJXTWOTZkonEU7xzkB3yVaKlenAnCdKJ6qtOa1Ifvny/spZkuMriOBjfzo1qHHN3ZqAqK3Uts
uTSNr1eTLlXquK0W9jh7BumYs9JEVuEBpVuRc1TVSFvblTus4gRDmrmLu1VYONO2M9rhTnboc6Rp
8mJMNmnGCF7j87le2LTO0g5c1Cov6KoPzqi2c2grR+qVG/xQbuyeNDCp1ZWdKw/ahIry5wOeOxdQ
jQahxMpyEdHgsc57nBWeI9lcT9pxzChMArY2yUVJYpI31RCv1FR/xYm1c2ZnY0k1UMsEE9z2Vu1C
hIGv9VsvfGlEdSy01NAyX8TH3ldttKTLe5Gn4oQuZIe+IJ6fXepsP5/xxycQSUMAYUs/kPv3PIKL
hyg1y7kGjjCYT7KItr3QHqj0Xbl8LwyDqCmNDbpG/FzvbC4RMgqkwDb6J4mm3muJGPdRY5g34Wy7
vz+fkbmUId8fUoppVJ/+7l79g7vv0CVhiGKjdRxbI1ulmdFAOGtD7Oy6+c5QUD6IgaSTROuteq8m
pfe9V5vxgK94vnfsmqi9oauFwUFC1uJpb0s7LPZ1dQh3mkrRMeGGpzrY/pZmLu9m3KDWFfgsjBEr
oDvhNN83HrbkY+6mWyTvy5WbxNkuhlAQCKhPt12qUuJxW3kX11KhUdXMGzt2pnUU2fOfpEgl8PBY
3ht6GT9rpRdv6l5W+89X6WN0QMsMRB75z9IdQfvh/e4qZSHQn7KQVArFfiA7S8ZNJp96Kh5NQipG
pU7/trShtfqHZWzAFa+S6tmZnCCxd4BPfRIMFAWudMA+xqRw6RbjJorl9ME+gOrGMAmHfmhpmHjF
N6dDjrrxhLaPjLQ6jF4PrilCLY6QWN4WGLT8nscio/oTOs5tpRndJu4Sc4/sVb1pZKdfAVCe72IL
ZAvABHTA0AMnjDhbsyHM9Dwxh/GenhGj0DgXyOZvy7DVrnyejzffQucBWrhI8i2Sm++/Tt5puMop
mXYUYeVtunTI76apO8yRu4nceNtVQ/FfoX+LEhv3wCIPTGf3/LbJFJ6DqsIiPi2NbjdilLQZx+L0
+a5bFujd0VwGWcAroIOwpTsvREuniOWglvDTIyF9xdla9p2HplYTl29goLBS++8xPkNyQIkpaY8s
FKn3Kzk7IDIXLiF8O0/3rckbydONHdvs6+dz+/DJ6KaBrYUCB9zXgKfwfqC2ztI86nrkY2SyKhV3
VbQa2GlzK1r5bZgj+0rI435cS2JtriECdXyKzkkE0SDgxoHFOpW9+SKdx2RBJQrlmLscUfRPxbWa
wof3aLku8Npeavsw3c8HrJuJCllkQfaANbxqyqrcjkVYXHkpLo5iI1ijoQgBAvVs53sDGmuYBsmT
YWGOqoZi5SSpXH/+rT4UFZap/DPI8iP+aT23emdl+aCEp3qoAncCJBJSXEAfx7mWdVwcyUFYns8E
s/wcb9PaCFrmcDtOmao8W8pdmTrPrXUwyyvJ/MeTBWKIzhiJHoSnDwhrUJVtHTrGdKrqLpiz8Amz
uKBATVyjUt16LsspnmC5XgnzL30tgD3gpRYaJtnF2UKGfSdlizBfUUarWrw617Surg1w9qW6LtbD
VGGAKB3w2IPxcCitqr5Sx/p4dlm9ReCZpQN3dg5FyLViSMaMra3r0wYBqhUmwijudXuqlVchbpe2
hMWNtAC9VMRHzl6Rtlbr0HLG+TTVlGeTbKu2bHIoI3GtrT7f55dWD5QSTb/F9ATM//vP05m2WZYd
QzmZ67dh90NMwzXNro/3kIaDO08j1CmgFueZew/ZUaZJOPJQGzuK6Js56hB9wsi4ht03HZviWoxw
aVYghXEdIC1Y2vjvZwX3J9OLVhlPrlH9SfM2WZteka3q1NMPXZIqB9Kn9iiHKAsGT6EHoU34uMO5
2BUoWG/bMnYPs0jmK9HB+UKwBACE4FZwOaKHcr7Ys+Wg6qXr1X3pDmmA/PkjP/JAW3bfpemI0Cyi
+3Gz+W9f+O+gSKWBXYbTAQ/z/VrYthLzefLqfhohOI7O5HeFcU3l4OLMgOwTlSEtTTjyfhA1V2Yj
VYzhvlabbdrQYxnrfD/G0LvaqHzExAz7bGO6Zixz6U6jVAO0i5gBqOvZ0y3MsTeaOp5OXaa9qR4t
TstYaSYFokzMADOjNvU16qTbWpU/Pl/W8xkTePKOQ1IgJwK+cz7jTDGHiaiMLaZCymuTflOb4Zr4
/KSqtPNUIV8mkV/JXM7Dy7+DAgeAmER8+cEBwuyKNM+9YTpp/fAqhLzr5lz6slSvAeY+IjmW6f0z
0jL9f94/e3ZrCQV1Olnu7Kw8cwgfRoibu5aa4AF7InU7jyEuYiNta2EGeonu7ucLfHGuHGAKr/hv
c/e+/wVNr050M6fpNM7V3srMu8me8Axursn3X/iQBEEEStRs0Og4LyN7TlX2kWjmE+rwud8b1ktZ
4uKjht+mxjX92amgV0PZ/8+z03jzlwthAd6fF3yzOdMGU0FNOIZWcQuYsHqIHE/cTK1zTfHkwiEB
YLukA+xXYEZnZ5O2Z6/1YTmdvGm0qSM7p84ynwwr/mkmRmC5xYNiywfRN+vPp3jhEn437vLK/bOF
alUAsqi76TTn/a+60XbYBskrIe6FlxJqJf7cRJ1L9H62STrb7gqaZBnRhTOvVZtr3F505hQtFX4Z
dfOVy/R8U1JqQaCVQgiYOA7I+akvay9XeqKNO6Xze7AQ3DH/FUW6DEEDgDI3MPqPXqlqmpt6NIv4
SUI33hp12x174PxXTtf5rmcUSlk4DSBJQfJjnG2KuMnnONXD4U5rprcMMQB0CpWgMpw0sMf6dyMS
wLip+x9TyPNRz97lxJW4s9puf1cOw69u0p+tSb12spZ/498M8u8Yi/wXYua0VM7fhMLOHad1leFO
Uc112omD6WCPR11Hde4zNf/++SY/P1zLaHDOF4lDzhg1pfeb3FF6nJ070d+5gCUa1DPxEvSNedkW
NHCvSqpd2H8o0nlEEYucBsf5/XBlqdaxZlSLCHlfrIZp1DZliCQGte15//nMzo8vM1vycBI5kAAI
/Z0NVVk4F5pK2d9xdN0nqYDeaRKpX7kHzw/w31GoinLvEqkRP7yfUKErWhG1Wn/XqEZ/rAVSCBX6
O79SDTSRV3ry9+ez+vCw0XfhriAfoe1F4HuObM21OlXNJLPv+lIc+yikHzDDxS5BDumF4628sXrO
JyzOkf0b/dioxiuZxId15bNxZ+HXYFK1xaLm/Yy7UcqYS1e/G2uPu1HJgV6livx5ZZ7nNU7mSTyP
bjz6p6Rd5xzK2CsmWbSxddcrmOlmUfRnmGHvWv0NMqSbATFk39bGfhVlwz7xsOlpFcBr5YJ8+fyX
fJgvZV0yGUrliwAOJbv38y28tujGNBRHb4q/AKd6qBGg+XwIPOj4R94degCFHETQkjCtULc426x1
O0UqOKn2Xgu1J3BW+1hSy6EbMSDCAkMRHs+9p5e+VG1fsSo/VxbwjwxBFTcHqxGLAa0CfKzbTLZ2
1Lr+IYo0Yp8/hmx2paZ/r5tM+mmp3xZ5gzmuLrZabgSiJQpLVsJKtk3hfJsb7XGU9Z2Z4edq9/fx
HD5O05dGlEFaTEd96F6EqH+aVHLtno/iInyU6BtlTvzOKB8nK3vK3eK2UcO1UVo7Nbxt7IEKUYw+
aj4HSDNZ0UuNSJFdaXi+Syxskgetjg59+KMN5boP252GjErM3BO7CXLkke3EepC6tcqQi4+1MeiV
X94Yb7VCTIELnilLBPos4U+g9iuzjNYWgGfHzVZStOCqlr5+pvqz1HxU/Je/bM8PfRgFTiv2dWiu
MnXYuZjOy+YLnFHiNO2WYOd10M2vqoxvFXegDKz5aWg99GN3CKGVZvmXUFN2Sl0fcP5az+Ftak0/
LcfO1oig+aFlbG0bQZjum1PjNCqaYJi+EC2twCIIv+ozSujxa+5GWzueNiyqPyLtVLHIi9mVoia/
1bB89Ob2hqxg0xfxWprWrlLKlZxeLRRwSj3dhYUeiMgk5W13ao8GDTPUzBI1Xu8JTuQKzOJgGIB1
UK9x5jfTBAPaSu21bX+XSg4GT0U8KN9Yxq+yNwaqQ7fKWMFbml7z8G2oGgSnMgXUaPNcO9UBBd6V
KwcK400Qsw1VvqaiJeuoaf0mrVceNAAfD8dDbGZ7kHROwL/SCdtdSSBciwh+qNcbpGN2ao0SfIWs
EFXyh6wrb6IsvItSLZitcZ1nRxY+6MJmpRdvXuVs5lZ90Yu0oWXv/Emm2fXT/FtVNpu5srBjKnir
LP0eDvBJm+VMBmr+EqO9UXP55HYjhNDS8qdCu0HDYDNNpq+7fWA39VZRI99qxmPr9s+zK/fYje2H
0ML0yXoRqX1PCf/kufOj0hpB2fdr15kQYepeLOyHhyr8mjj1VxO9CxXfZdFn7FbweWOOlQZwvLYM
LGUONK+9cePqSQudYNTFmk8ilmGHetVb5b0aZxvZ6r5dlIeim1ZKnd8Xsvljln//hnSbTST1XVQV
GysFs5Hoq85lJdQReGStO29dHcW+l3u7vqVn6YSVryiGTxfvPnFsrBDTfOXMyTfEgwKyuV0ywHV2
t6mW7MxptHynmjbwSn7h+3OsdfPoTLwglnprj622SkNTWc9qtnGBF2fzvM5pGLrRrjeq4+zmz6Hm
3EpF3JfatMvhajsqAAx9YldEWlA3bqBxHU0p/0ajBkNjQ7rOAJ81z6U701UW6yaG2sVfRAPeDxtj
39VYa9GZ6dwqsKFa0XDwl9ViUVdR+cNWnL1bOrddEuGhAm6DbZVUPYdQ3MROs0anbJebSG8J9SGt
x3u9E1ZgCP3rcupVA+IFeLaoAwrbvVn6FFCVH2S8tQrD3po9TMe2GZ/ARu1yxd5krv2l7ft7o6pe
OoDgdMayjdkjnJXWpbpSa/2bDaRYltO6EGFQxlYgvOVuoyTedbjhjlVZ7L2yKZCPkvTJkq5dRba9
TURX+TAAfhQ57lVKt4NNctPJHmAi5qN6snJgZM/UHHTFuY3S2vHt1AhX4yjvba9G7WgMbIzVV0mq
uuuWtBnMi3YKcWi18hmYnm59B9z3oKZYVWZtMftmQyBgeuUvGw+vFQ3K8kadqq+AmTB04p7KGrmz
CrlOo+rAe+wrab1BNWHPgw4YJgOVXNb7pm1KIJI5oWFW3mZ1vwfBkfiDEeMM61Xf01xwvhPld5R4
32M0yLEO/BHPBZog6ktV2sdWn3ahVwC+WaDZUjG3QzSYLbX8eXqG2ksqYqHwzydXV9NgJQdPnZXA
U0B+js4wzH6TZ8WhhwcOGldw4kY7a3zgwLbf2hzeFlGHZxUJr5Va5JLbkq3PpdOWm8oRHRDh7q4x
3SdQP/NKKO78VeIiLoLJM9zEd5sZHFuP5eWfoqjSQ6y38TMWws2mA2vjqw2spiF1ypm316LHysao
17PXyxfetW7doiGwlZiDHhK1sW8ZArKIYdW3FiIQz06uhnXQjOoYAZ1Tqy9mWkn80ZSZbnoiboYu
bV/spBl+Fajma+iFJckNUWoIqZuUPZxzgKu9BvR2KuoIy565+45YB3h50xg3Rt9NBxG23VazBm9f
jaPi261IngHMt7t+AuLr5xOisrXg6m7gG9Wx8kcdgdnWqaZg9hKpdgSR0p4eR6G6hyk2vKBvVGcn
AVSv594yZ0TlqvIgRi7NoSyqVyn18rFYo/ijbmWPCpwLBe0nuWa8Hh1t67EZh9jayDE5SM28d6es
9uNqeiLKo7tfwMBLvWEzNeX9qHunAT0tjthNWekHsnzpUyVbTbq5ba3mPvGa34qDp5urglzXNP1P
6XZfKM5hV6Tr7lrVxE1tmz/mGCmPRite69H9k8thtby5SS63qkz3tlY/dGNTwqiAVlMB5HXtVZib
36FIb2PPe1KiaDOGsvYVXR/Z9L3hV2W+BlSw1+t2LVoctcvCXeMd+qM1KGgL2X0zgYPz/7VHfxrm
I6xm16867zGOBQ50Sf2Gl+FaVYtjgZakXxhDtKLyqPtQwnIfIb9jK+LtPM+Kr3byS+IBXuatnPqB
siPGz0LV9pkYD4POJ8O33hGIUOd9eWK2uwEUuKI3p2gOXzRntg+N4hl4b4OqjAoFx9Pwue4gb8Y0
sdYaTZmVVrrEaVVg2vl6ysuN0pWSS1lVbj2lDNpRu61i/UFMmExyufAmrMfIDERJALq884iWBvlc
r9uqXmckbFk5YjlSIB6YmVvZajtZVmuoPttmKDazMaWrMjLYscNKpswlyU95aPhtUW3RWXox5gzj
wBEoAMcV2Oc0eK9edKwj6unxwI9tMBqkpu8v/+Kc1V9r1b5N+nALa3hdTBmRjrV1vHCz/O8kmEvo
kk3/h7Dz6o1bSdPwLyLAHG6ZOimrFW8IS7bIYi5m8tfvw9mbXR/gDDADH9uy1M0mq75643Sa0iEo
0o9WjgFZiJFGG5RJj1FhuvuEtokGiSXeGvhZmm2nT2Fv8f7xNm7ip7I/Tm6DQfFPqquX1RIndAn7
MNazGyljfeiH5TCpxPoO6e3UkXPOztVsgm811w+dukVtbgSL4h5wvTR0wHZvm2P5hf6narNjX1Gk
beuEvnvzezl2P1TpEeKV/3Fq7aUypgde3z7Xz7oSWq3jp8ObwldUHpLwFL0x21yjmYjn5tAzHieZ
HPdppB7/qF4aFF4d1LYWeC17auZR7MzJXVXlFweEc+t4j9OUxIbyykgQ1rKJoD5f9ZX9Tmt+zGan
NNKHfSgSynbBCWS4w0mfP/EMFMGiUqDYEfzC+kgCMHo6J6YOkvKrxW+RnFAXNYSOJpD5FtiGquQi
TRqNUvunrq3I2Ugr4zu0DumK2ED8rH/NFzPWpjQebXFGD3i7fwhFP1y7cr64bv8l1+6jT+tjX+u3
c3MtBy/16947dMN0KS334nUGJ6GbfcxvlfyrUG3hGwg2fJm2hd9xTGCHNg+STRmqBl/JGPWOEXmz
dVza8dmarJBrnXjVydLmw2Jtz7rV3StefTbokdgv+uIhB9UmP03qqO8f24zRYrZpOMXgojYQMF1Y
rR4Cms19XvBDbSs72Jj+oSx3DfJNN3yPlBwEOvc25LHO8i0cM1jmjGEi8+dhOJUjaZ1W21AZQmD0
7FYHZ95CoVh+SfNMuuFpn7XASpRgH4nw8tGX90tL7IOjcGvmt26bhJmLnyVxntRO0mmcRhncV2NP
P6SUxo2SRLhfUVguzH1D/VimH26THxTuGbDBi6otd/vRL2WKovQGG0Pb+Dl3kW3oR6Z2gk7vGrai
/ZQ5pMO9unbnWl3jssj8Ug7n/RRKwOlhkWS+pcu91xTRvrTuiT0m63DD4aPWi5gu3buhLo/lpF8b
bXnMyCb15225X23l978fn/W/QBgiO5CqwEoBjGBf/wcv5SiWbm9tbTyvxKkzDjfiy9MwFXPqUKTq
84HK90VlyiQqEuW6nB+KzaqOiWUu90pr2FxnHX0UU01/01lzcai2pMLwRVv7qZOGuCHUobidbNHd
56mk+EgM2RGRr86pbxRG0JmN9lhUvXL49zf2z/eFs1bbORqwOVoP/oIeMtOsrCpt1avTz/K0asov
1+KYCGg8ZcFk6E3/X7COHWb4C4Yw9F024Gg6eNbfMMQsZt3oayNj36rZ+d3hyzZk/jTgwXL8rOk6
VN1lGZuSpXR0dDX89/f7D+hzBzzRsgBFqjBdf79fXYqFmgVlunXW7Jez5tdUHf7gp5t8by7vhnLt
/wt699f75Vmk14GASkT/AHnMFv8f24G4MahXmIurWJtDwco0DevDpJ7Hfnw01eVQ6T+T+/7vb/Kf
P5OiZfb//X9oW/7Gk5S01lalHNxn1UkCtft2G/xM9EwRScPSGrcSNGVW/ov4/G/VGe/0///UHW77
P2RG0dq1OjDlPsuCGRb139jeV82xrV8NwlSd5E5yyM1+JrPiWG3FFtZOoV/lvPyXj/hv/PIfL8T4
/y+kcro5K5LOfS5mEKWUceZsdHWgm0/W1J9pVFI8yuHHj3+/6H/hzvsKAbpmu5jUkRL9I1BzE6nM
rcQmacxaONDhWE/Ok1ukfwpTm6///rP++dTqiGx1IqJYMmEn9hvg/1xqU+cQqvae+qynBj4zRBn+
4uUYbWy3CNwWJ+i//zzjf032/+e55e1xJwNS6uiWVNQQf6H4qjUN5gw7+Nx18rQ52O4wA+P15xxc
4DzuilAyUCPpbN/ssXwz1PyYFPLs9SiqFCuP95rY/Q/2DiU3hVQpxvPcoLKqk99Wg9fT807FkB7U
lCN6u80npXUOg6bdKK198armrFGuoDS0bjnzucz0wseVRUJq9pEa3v3+F9pCIrMHr71aUYKNlzPS
nWeJH8DN/5zzMzuL214LskSp31dX3CBFPOExiNKNE4OzY4N7GNwa1MqXPbZXsYg8IP49mlXC7e1u
uzVbN5SNca0GusqHNX80ijastA+1+l4Ldtd5ulHz9iSEqvrk+IQZ7b9K9uNu7U2jGLHgajm2DC3+
dbZ0/rZ4T/ZoH7y2OCatiJOCi+hWEer+sHe6QDc++3K7zYwhyjf1XFa/UuAK/HdRu3xoUCl2wSCG
Z85rp7NosgBU4aRqP1Y6gER5R23YTnUhzrNqPjcsAUJoRyPtXvVKj/r2V5UoVySSx2Fag9V1kOz0
19KoLwNefSy51X1DhNzA63C2l7RQMFant1prAQ1UcZ8ZvpG+biXTE83LGF/OQm/waI4TOKR61w7P
W9EHYM7hkFrpQWEG5sHrsu6205tw63V5o9Z8Xrx6jTy/vlP8hYGFV++pcxqTBZRcrO5sbAqnHDtb
fLADPKzXtHZ9S0v9CswSE+cWGKXpBfvFRmU0ecyS3srhbf+DejUvS9ZGrDy908Y6wW1h7imBzmiR
iOk+F1OYqF3gSjNgSxgCZtnzPK1w990tNpeLx/mop9ioWOxPFPZnQ/um+jKo6KOfNCdCmhMjgo7V
hrNKn/um3kezVO7atcRkmeP59bqLXehnux9ehqV72VPkfL0C5Mlrm1x3V6cYl2OH5JGYLTWsPS9I
mvEAIIYdmztc06nt9frpQV+f9qvkVCn1Md7bMiZMHN9lM8V1m36bosTr20/vg9ZGtWsS50uCopuc
1o4DYauKHwXAIpwnRRxX2ToPSIL7xyo1R8Awx+1uMVK/zVuPJWm/tMCC0Vx4x2arz/pcvLjGbD5M
ZSdv+tzzYo6ALS9Xfg1WTVgTwrzzODbJ2eqt6S0bzOWmE/RyTnOivk6pVyV+kahr8WyoKM6azU2e
FMV0w9nGAmpOrRWBX+UHbLtGNNpJF49eDtwO/OubQlXei5KizbTUp6gRhhFlc7ciA+wIazNLRX0q
l3EJUfg3B8VG1MyYPji36oqG8ACLSgV2zs2ThdbiTFe7d/OwynEvhqaaO+/15AAud/WCj8msqxd7
3oB7hMo1aI3NO6nWIkOBGuvGdRo+9KZMSNgckYQ8J+Q0vXS2Dogt2r64rAXJinZrHiVndH9ak2eS
WvytnaJ+55Y6CpHHqoNKsMjQHxJzCOSoUSno5c+6l57TLL2TUpZR6+Tfjt42x9xWf1tr9WYq1aFu
i7PeEnVc6JEycqxP9QGo2zKb/+CYS+c8jVrx0RBbtRmVFYhBf3PpQ73hoecGpJjVwFgROo1O7QgG
m+SGYtzYTtSjldzVqQEmrPozcqt+vNoMfN20xhb2Y5JM/f0faEQaeNpTvti/HK1EJ36D8jjkl9Iy
hc9AoQ496aOxxV+WY/Ugpx7Lxzmdn2rFIyZgem+3/B7cG9j9TzEaB/5SNev7oRjAHmgDSBXf5KJT
aleDIEmNjz597SaLjO05BCcPsYTHcvkwurOmOPdK3kX8uLQ1z+qihfxnto7fY7P80RtDkNpgW3QH
KtjbJ9LuaHWB28g406S05qwyzjL3hWa0xlp+T1w2yx64u69lKXk4EIZ3D7TBfU95qzOyO2DhWji0
9/tbhLIkQvOpUjjAOe03Ut6AQa5ZhgdFfhfSeeB9cTVG9TwPFUfmFzV58qqaXBycLVp30NOFlAK7
I3dUxvQWRVbdI5i93aT51NXibM1Y2jKazgJzzYwgqSTno/rMq2KCEWv7krr90YEmqnudmA2TwCOu
SNXq07lNHZb5s6Z9r31PsPsgQ3dTmbMcf5zKUDOy2Ci3o8U9xz9xjXzy+XKrgLLh1x0F378Tk1p3
3qqaImHtw6nKE78lBlI88TWJoxZBWq1xAxZhUwnmuxZgZOnwh9SiuJzLOpbP0jnyj+qivKkN26+c
geSXD93snjn5FwrGdq7O1FkHftGHOZ6phdbWp/1rS+4Cfo5dta/8ZSrbE78b++pTNzgOEsZgLRcu
8Fhn15wch/0nQyoGdf7ZSNkQNHBuN3N/pZlQ7/klnVM95LWoS/4h56+C8ZtfjD45lDVI08rIPxIi
m+qwAov2ikU5cps0UvrurKTuu7s3XrSejzc8loYSOZbcf0bWNzf8okzdVw1lYlLO9NB2WiZJa2uT
h6mjaTBx6pPltodqEBdhbW6oL/qlTabXtNJ+WaPp+rpV3VDv+9EL4KukmK4aQ5RG9L+/4IdDrbYF
45z+KqU3hEq9GaE+IpvAJnFWc0v4tCT0zEho+ARxBQBDOaYYDDpCDexi+5jYif3UYwXVLHAVl7Q7
z0tubWmtO86w9YelkvdSpJxbp34M5C5w8JecimPmoEUnhsjRfck+Hjhpdh7NQve9cuU6SIuBTSmL
w6R3pAL2Q6FcYB3qs6ms0+pjwq1lULrmgklgGZpQ4lcSoZvADIjVRL6JcRYPeHKXe2r3tAjFvNob
sgIsXIYv+LMgH/tHgdfHz83yzrT6r0qIXzUEVqDrZJksQ/Gr0tcPNB6Oj/SNdatKVFJ/9ZeyVsdw
XuZ7iP76U3jFm4vJGqEqrECzF+Aa6ewEbaE3h6xGom5PpJ5uBijUqNjjacXjcKANCph3YlWnIySJ
C7FWYVaV3H/laiURjiuKOSyriKuuyIO0mLer7JYPV5hXlwQKgGwN4SwzU/pcLCzylJ18Qsb/Vsz6
a9bEF+NG8ul6LXkdi2FUa6RtrkvoX6fotY9Ut4XBs+rQ0EUPT6i8FQ49KbW9KWGJWxiabOrem977
6OkieB+TpPJtNWWitOHADus63O7xRyqo4amxoEQIDOmNh2TRhwvG1fxsdtkrXD/IjNK+VKLSQ4U9
5WbuPQ8mbke1VcALM9+cj25OnctUpwAObZEZ97nbzhdO9CVhMGqObFQ1TquhjK+a2t4Abc/vnpl5
v6Q15pwzc8s+uQDxRwSvdHfo+m2mgwH3esIyYVhEKC8InYiSsXIO3Hma9hsMGMnNWsa+bI74Qr2s
G9iWHWAC37TGLAWi53CzOBYwXEopR5zJugirYRJxPVWEItFUhN5sSIVHaqLukM6+DCkLrJ4snyRi
LN0pZZc+UB6nxma/EItBCOoSEiPR3eSbcnWscoNmK6bs1ctz0o5QBbPwbPVr6nTtW+t20+0kNyvs
pCr/jFW+LVFVGoTIuMlYF2ymCqlzWcnEV7ilqG+FkY9vRGH1dqB7nfimh7M8EhJD7c6W/Zrn7EeT
7u9Gh/AD55dvyVa5A9HW3AFISJvf5OAwMBq2TNh6rORWrAoOs2xrP7HRLYeSNI4vXk8V1ZPl+HrB
vqnrpRrIxWBDrQZECXWhikO5kU2Hh93l7DSojyLra5jKfBh9p3cqn24X9qHcCjZNsDcR8fM9pQK+
hJOlqUOxtUNkJSlsgnQGOA5v9b2JVSrxBsNPBvlEGrO4uDvOr62x6ypqqEsTs3xF6AABCCpeOOWw
rF1c6aggIE6gtQ+NOhGaRyyLVJU/1WAGSD4O89BEBO8EUq/81VoZByj7zbosMprpiAYrwHAdJ8t4
R0fdpc3yy9R0QdVtcVZI5ndZBFNFqtpgZH88CYI7buwA5mF0C3Z9Yn2tienCHo6kOUMQkl6oVgRp
tqDLnEOry2yQhpVoHl+kfdpN/pUYMP6jTRbmypkwnZFLTHez9I5DU55zqzlgMn+p2xEUx7nTBWFB
zKSHWmnuNjf7ktQ4+4PMnxdvnvxu8L56WibyuvocG/3A9xdwUeYWmHJqWWyUVl8Q15o3mau9YzCD
2mNwhYmDVI1ySzsp23ZtG+st95JTyu+pZsA82ALTba+1U0YGchHCJkKcRY/z3BzJdznVkEi0BMSp
tF6KEaawa1q191cSwr2ENbTupkAvZ8BVB2B36r/aznB9bcDvIteP3ISJ2N8n0/xB9MW3mMabsU1P
Y5qThLCs4kAG0XTDxwGzY7lzMMzenW1kia8sw2l/cV7W/BqzhbpL2bTJ0Rnb9b1xpx+McnCMhdn8
qtgzfYcq6ovdGjFBhnuElNIxkXITYBzWCWJXidbqHAYbkv8mfJ0kFs1+oZb3VVqcV9sIFL2aIAAw
7ziBnkFjkdAbGDMqXmUVb5Y9PW1w535qDFRVdNCVX7zpOaoS99Bs1XXStJNbLjdu50ZeXp2qWh4z
vFWB2isvacVpcZITgTQJqbXk9FibbxRWMOV/1sF7w2DVT746tJMVKVO1+oO6HaCa0YnioYDSBi7v
pjs58/jkso1Ld9G+87XOfKKLgqHof++UpsHu5xTrUZVF2CnLmRrwO2WcDjbhTSRtvqjbfGhQbhhb
94j18ypo1hwyeZ36PsoS9tre+Umm9tZCeEHQbdR6LeEY3X9UNPcGonvTkgx06bHI03tY65siaxgU
R9xU0CNte1er1Yswut+bNYDDtxt6qPUGi98p26qT2TjnrkEZkY0cylU4KxiASA4uNNh07CfvvnCa
MMmI8NXFJ5LAhbAsjd5cT1MDgGA9Vmk8pCajPbSu8csgACAUzabeb/is4lJ22YkgUfj7DXqE1LK4
2FIdfehSUlSGNiKp2yzYZjh8bRBvY1r9jMM8H5JtdY6rXuuRNqZF7MmWVahOh8jIXOWUV0Vc5KTp
rMt8hM6+Nytzve0TL2dpUGNDWpTdzmJFrMbZPevsqOIVFbuMzRJkmRJjHffd+A6pdK0rdwzqYenP
aYsdua3JoaDOrHfnp6RyvcCeh/I8K31oLu2bKE3tSTSj/pJJOszzLdGiGW87KWywbcPU3aC7A3Xo
6vZoq2UbGwSYVm7PEZNh1yxb1toiLEwrmpjcwTJjZ3avg862s6HRqvIYYo92hQ7GfpQcwuQgIXyL
u7lCy5AbpCYhHdGiNt1dJtoxs/VHwN/U75eCKDMY5FSTJ7V0QpSJl9yBRJNjHtpedWdk9oHdq4W1
WYdwqp0mxhqzBrbaDPGyDTLqLOKhtemc1/txGX5/51wIaSjCaZXfolM/PKd5zIZ993TNG+Esz5gy
Tp1Iejwn/Y1TCdNnAQnczIhq0lpLYZ/N1r4T2frbLpt3YpbCwpgvZPzdEbvy3hBBHQwUScr9mZk7
AwXLaD2bgxUvffmqJO3FHXQSBkb3W+8E84Lg6tGjdedNRkQt2j1Fb29Dnr7MWfszUmfyktRkddUz
C+A6skizChK1J5Wo4BloXXgacjR9zVYjZ1jiuWVHMpKj4RSfK2xeoZlRnZOulwzzWRYdw0puHDwt
48Rou7fk2J4ZOm88W0jClh6rOWGHZq4sCkjY8U50yVfXZ0RVau9rB+e1lFAtqXXweP2Ok148wKRx
SP0Gnx4jwK3Mdvy8nym8SJhsxKOyNbEw2ut+zV189LljxwkSJcsBbp+s12byUBsqSHfqkzHWUcXD
vGYKuyciDZE/b5U8QFZ9bXUFIy4IlXMrvskWzurqUzX7Z+an7/8gVbcePdCzFMbrRnbX5kygk3jc
Rz0Y1y6s+ca4WQ+6hVRz5cozyl04LS/p/KnPC6fX4aZQXxfbPuJrLFoN0roJMg75qlGQByjAWwXy
pkzcyOY2RdlMz1bqK6tHHaB+q03DJdPa0TczxDKr4ZwpXLiORv20rMoJmPoO1/hROKrvmh01htpV
lAQHpAwf+y0o9wmI/RVV5d1imyfFsE4kB/p6MgbD1sf7Z1s169Fl1XJX6F1ry9HnVfWb1o2Rzhqa
oLmryu0gsuY+bYwHqU7HUVGDhtAMrVQfh8WJVgO4b/8k9k+F13f0VveSEzA5iuW57vv7FRbvMHG/
J232vphf/UD66kITSTRv9F6tszjaK6KLPcdmVM5b01GzqECb6jJYU+1xU+ZgzasonyXP+V4+AdaN
S3R0DpVb/MItB8vK2aXeGKuXTQ1gApxIyZBMjbKMu6V4EHxmY60/57r8JmgXmY/S/VLpJvQ1pYjs
ur0ziGkLxsV9QHWCzKu5len/3ltrUze+q82RgiU6aZMocbYT0p4itPv5atWoVci5O6YG7KXJrNcU
OTR1CelMJmYeag2HUm0to40+F3LiwhEMs2HcR0QCH6X57ToejYmvGfWzM2m3o1AfFQUId7ISF1FA
e+kq51sMtXIgTct3vcduQZHuLevBtvIbOuGP+lRE61DEfVFTmKEGDO9X0oIowYSTLtyvUauO7ezp
5F1yL6010jWUFwkn3CSojDrMtCnOeaxqIQ9SLx4b7gnNA4xefoYUmbMn6XLRgeO0b0OZ0Exotd35
SPkeMVK8DmlCbL082KzaMyJxxTFvEq6V45asKcMS9fwYS+pRqqwvg2bdWZv20UGP9QpBZpTiiP21
bCoc7yYCAxAwcZePVnm0uD1FPVaBOzhZAJcwj+JSVuygk0i3A1xpdSpQ34cgq9ZZapMSOLbSR52O
hBYtJ1Ue6jv6ly3gEexMGW7cREJTHgnYDIrBA4ZKiBntbPXqtbyh2W2vJjc+7fNhz/Y4g7Ts8oKk
tu4SRMqSGG2pAFTqzqHt5mPH/FzVq/DXyQ6VQcTmlvxYihFIew3n4VPu83XiIuyxo7zi4xDdHScy
okKrGy0vLsJ1zxQ/32nlcB6V6l4rvZtsWg5AZl/C08DTOVmW6q8CIoboU/oiluWmL0VsSTdoeQLn
luLPzDz0I/cSXRaow0iedMCZY7v4nXkIjtUGO5cozlbF8KeqRc2N0Wag3mW4VPWpQLi6w1C6dD4q
ejmCyiq/tmw82tZ0TLuKAUSJkqW634DrfFk2zCyQS8UfJZ2ek7H4JF6Edb4hnZHlJXVPVVmcaeV8
9uz5QtDzHFnUEoZsm0GzpHFi8sTtrzg3q9DKvdAU1kMjygu8ZKzQSFAh36mN8c5FdTdwTrdRpnVI
nmYrOwIgBX2dpH7mAkh4YnZjcubSyFnaDnC0rQN1qhkwc6ZjQssioXv7ins0BgahNL0H6D/M3ajv
PMsSrCpR5ZX6qrHfNKYJ6QXBMaL76lUrBvl53W9Ek4VyzROIsvm2SPJTOye3Y1dFWi5+UD5dy4Tm
1MUMR5B1n9AX8gzsJ0vKg2drMa0Kx4rIzTadYtFnyLUd3yy0w6hvJ83cQq90zrnBctxXxq0o4Jq2
dVdMbs9F/dpAx2QDYKSKtk+12leToQspi4LAtTo3KG0nWT2lnhosmfXRJkiuCllFUymYN2y0h7C+
fXFL66zLxVZ+G3YeupN+dGfj1tge1354zgv77A0eufHDz1hs77ToXli+dVT8alwP24Uh82YBJthv
s7pQfjWz9r2/EWGZyDPm74oxbOs7uqfRFGZvwl0glVkHHKi6vD8teX1cFHnmjBPS6fPI7AH20bRR
JoEJci2LQWqPlYKQqChQ44xIaaaPzeoO7JENjRtNmLGYWVIhTnN4RdWOxBubQMrybbfNp9ZzLWWB
vb6rf9pu+ekkuJDy4QiY/lIad8vUxpntsc2mDxhdApR8cWaw0aTFlbClBi8D8cG98rzM9ZHN5oib
FL2Pk+7hUHNk2sPnwi69DnSLUaGDM8RL/kzoaR0M2NizOdI65ey7vJZlNl60CZhK7rR/MlwGlqp9
DUlgdUkSBaEjP1bm6QHjANqkYrutvOq1bzHSK7grkpkPkIv3PMr8WEFrzb1sQKpngFbxACeLgs4z
XxOlY0vWz6M18KRZ15lNVVPFd+dqOT283swlTN42FVrQblOXlUb7j+6om1wykzm8DHkd7Ku9vRS/
0k47zZvcfDcFTBrM4jgBIIQ0RD7L1BCMghq57HPE7lFDokkQOakHxtieqatHkr+pr4NtBmSjPKZ7
QzWOkDLwxs4nbuFSreajbHbzBCebwKvNGzUrHnsiUvd1al9NnTkDYy3cxzpjPzeH/KEts8JfuqUL
FiPB0bFledTkTXEUfZmSpgmTpvfmaZlqwy874GllAt7N+YStEs26I0bOmsOgxFx4hhuzhB6f5tyH
FZ2Cxh7OlB69ZGojgnWfKAqmJJ0EoXAgiymkz1GGVt+/76temiHz7ac0mibG4DazONVwv8y4okws
l74ChsGogRGhStBSo08GPrYGZkPbXQ9p3VmBOfI+FWdsmJ3KG6crLlVjxLM3fVBNnUZdg0djlMZx
l4a0EkhWaS+Vmf2xJlGhCna1SO9KJjg8lmxVn31dM84SX9TrrPWrsRinRrDdW63xqDjNizp4aiSd
7pTVyb2SLnBZurg4NoukJgWwTRI3rsv/B/tVN+r2LK05XGZGHOJtS06voHKB1daXaclcECWjY+tG
DqAoShkOVf0xewAQrXz0KiT3Mwk1vurONtN3GQlveyqsBtqr+qka67lwuwvHZmjAov8WOkwsR/iT
mRX3KMNvKcdlua9fC+LBlDS5A4q92DOaBnMj0E9yrNzwIxhV87BvCHVL46JGmTbEsblVnJkqbbyu
bSqv0jGQmCIpXduzzpbTV9bZXqEK5jL0FPNEnerbgo8vFkx8KK3mDI+K3SdXs6k/jHZ9Ym+eA1oc
ZIDsnWGg3LxbokxrmMV54RMSV69bLBwz4iFp5InYhXNRj4h21vLgFrB4k57dZUVzoq8sXHgUc9Ml
y2l6ogf1SE7YAYAOYwX0bG1+DPkcoTA55hypB31PTUTji845ueA+uZ308Zuazwi/wbuWV++I8W6T
FmgOKdwUakRLR1MmdN9J86uJkO2wFKrFSdBuMr/xSvRqW0+8GDjyl6EO1tM4IXc3d229ugwfpV2j
Dd/mEELgl7QF9/l4lGnWvCDpG8+EWJzrSsJxdGMTI4R+VXRikrUdhIddflTpFOFuQYnAstRF0CZ3
+LaOPXqCqEywBIwlkqYySXjytCI/KsbkhFtJdNAknRqUAFXnCDXV2I371gohfcLcxb1LbiAVQ27O
WzIQgwGOJ6f9IEqYk1vetZNWnzNzRHqqg80DpxqQCzdm3bJ5JAvLqt4/LAluMEODN0qQePbRtPXV
7CdIgRsUWJs4dOWwhBuk0LuXWrik9aJ65MRlx1iqzMMyujBc9rK5fwaxTbZvO03+UouMuVkjVJkj
iGuEBIrmsWJq7QdXvrkUmr2eQTbhwzrMH7m/cNy+6GiGIsMryicJgogPJJXPmwMrkWGhPQ5u332M
quhDJQHWSbouebENpTtQ6M6pIqmW46ISQt9ks3ooi3J59NTa+ATYAar0Jp54L61Dke1Z9GPyNaXI
VToF+VO+DqdpUUwm0a7BwecCn3jLrPm0TYprzs1QQ2mBTbNSOYrwN72EIJYmB0NdbPfMSPOlp7Pn
4k7Gg9tSB6/qzvbU6H17U2v5b/KTULhkonx0vE2NehMQnRZ7bH/z9NrNCgB0aYcgMD95o9Akl205
GM7qnDYb6WLaq/mVAHGFB8jbj7GVKFnuRmMI6kbMcaqZJeJvff3d5IN9NNqyNX3SDIUbCZ7BRxes
/ZyrRro849QehjsAWiOJa0wawaxojNU5eNTIBhvaCGDZj5sf+Ijqtkm17dmFusWntYwcwpb+qd8y
56csuwGPn9N/zRuhFJittjY2nc27FxU7MrqGfh5x4aioIfWAqIShjLCWVJd1QXg8uZm42CrdUE2y
LL/3PiItLrdMycLCS42TtEmXi01vfRsNI4ezdrfhsul6BZyTcogyuqKKM27SlGHMxgcyOe/r/3B2
HsuNI9sW/SJEwCTclJ4iJUqibE0QpVIXvE/Yr38r605aVIUU/UY3bke3QACJNOfsvbZVOItAM7vr
0Rqo0imngRfENX0JNyyIXtCDvS2GulrQZdHupJzJ6mR7SMFDOv3eLhIsKIzr6SFwEYHRqJCPsDfF
WtDnubdDepeJbwTDsihiZ+2l7TljcnWWSTOPVzEqqrtcK7ulLSsb0bLtxqDviVMocmm+zV5VYHII
u1XLnZ2tIBSEKfdZ0GSHerCnQ9/1r3aJdglqUNgtNTto2JFOZZ2eY2q4FR8tCh5XGaooSmoL5FZy
WqejZr6Vs9G+pYkNZyYN6WzUrl48pnb/j+FGYkO7yGY/kjqrTvqow6NYooxtLNm/zGPzaxYVDRO4
8xu8OQ72KMr0ujbQTM3nRZWE/jIv2ZL0BjuKXKOAMQxuvkvNrDxpQhEN+nB8NEwaH4sxSsdDjWdg
XmR67uxkENjlkkfp3pY6HeC+YxqtpIxXFDdJ+5DUqDdGYPd3RBUIbRUHswWGzrXGOL5loGm7dhLG
MhRNdQ9QX0yHgaKEv6ryPKa5A8f7tzYU/S1nNQoYbDIM9oMhOXNeIaplG/fWS4j4JWWrzO8wlBOg
L+hJp2WliUWVpsnepkSxTqxy/KXXuk/KVvBk92g+13KMm5bmkcbxwgs9ZBckXLaPdke2JWKufpPL
Fg+R2cz7rtbyTVljhotA7K4b4Uvei4SKXqX5W4Fnw9maemytXaMZKT626bp0g2pP85utmdD1lV8H
7l3boiOd2sF6C0ycN2z4Exh1qQFHbMkC0Yrt5OResCR3jn51WQDQpIaNOLR80Ly2fQots3vO5Zwd
nC6v70StohOEkz9pdH4RJERBdNbNoH2ohdOvJ4MS4hCA1yoTlst7TtM2s0pBZnropa98nRznc+iu
vl0rSAUHjkH62oI2488CIyCToIEiNhX3bUikyeg1eEJbv1oalfXWYgu+a4ux1imGdC2bDI3NLDGz
+S8wNhW9E4+FH0Znti0p7i7rZDrGDr7grJIOHSPsuVlC7gIJpgklgeEducFr6vu/QQbQAE2xPzlh
UV6n6SyOvdX80j1JfIuTjItMJHdU+f/JSdcGmtNFy2bkeEca8IyhdA52TO7BCb2DknvE1kqr9PSg
a7N/wLqBZCYaq7WOsIF+JxVO18SoHHuAs+ImQoQVtP4PQX/wPpJAuAu0rSuWgmAzJIXcFJ4BwVor
9ANdecrqTFQoGdlhl2LuUQt5dHTlhKRuoO05aPQrIbwnpKTYNloCDZtSqRXePlEnUEt4StRpOCtT
IHIUIe7NcRYtuTncaVLVv7sseBwZRV4VbQxpnscYqZujrTUTjRZKLztJrx1KMI0waI62h1AMT3br
TWBXc7JWkKs4ZrNjhLqHpMCNa+ik68TpiorRM5WwVe2j2nfm+G3skpMRIJgleZkY6jO6KtXP8G5c
fazZ1eh0Zp3kmObUpszGPIInuHcxqdiye6Lz/5CYVknVlQN44Rx0mbw4HKBpwegrqNq3Q5Ws1T/A
4nhT6uavaLCOUeGtbaIx3AEhX678SBT1omw+yCS7sRrrafD4hGr50slxx1dJj1zs+56WpyhKtrhg
URunUwGQ8soqCHJx2b8gyq/+/ISuQwwwx8OV1Mh2otFdDxnMoeo+aWNEqZODyT3qaTqiCjWy/8nP
69aCQKwdc+eRfcWbLFmBfdf+rXUtW944T9Ypn/pgoJwQ9pmMDJ/3nZjsJOJijXqI9hzdMqXFIWPg
3pnsXyg+FyNuO2vywQ7EO5vNRI7UiWrtLYPmRxJQhDSJO0Vzs0w0inJyerEK/WmGDCK1+Q5n6WNW
D3dxXdCUNtZG3P/sRPPekQEWtuO8zXyyCmeQa019xQanWJid/s4ks4vH/D4n3a1OZjSGxEAOOJ+V
qj2y442GIWegFReP40FdRu9wdqvpr6JbNMLHWasflM5UhbvwhV3OP3NU3rGqil03uj/Uv+XN+qqz
4mxF7gbSLiu6wzxOW5Z6RVr0a8gRyx5cNHyBtd9Ses39m9QuNslMYaoONiLrHzQxor822mVe0QTp
6iuWD43FLXqUtTyOfnMDnYqTZhs8g5O6KvB3eRonBY/Zg/J+GRLp0TbPeSGvhetui5z11fN/jB0n
P899a6k7LkTDVsQb6ExU5ZXpTVdVMT6pal48cCSrOF/VU1vsikbfMCEs27ZcayUnPDoOwg6CBSP1
DubJwWjks29jD4vYMKYCkbMVuQQOz/s5laemmeSCZc3cukTJzqr2AafqBH19bY71a+PnzwgIRRlx
FK6qp8QmUmgW6QshQ7vUKW/sLuTzNk6hVVzV6je18xZ+wUEi8q19Z+OnNPmVlLvN1n/K9KWz6TvI
HHlOqlEZPOu6cUYB8OIbnbYcQ4sSW8RMXwVOtqFu4F9LgV6jz7r7IQ2ydV94zyFWthUlpid3wgfv
Cw0/uNBOuJDqxazNb5EVv7nm2OwG3FZSqtiNZmVhCJlt7zQQ5oUMIOn3SHl/RN2AqT0yj4npoPV0
snjR8aXbjfs7rNhQyzx4gVQXIswuN2npruoAbrup4+aMrOA9Qw61M6JhR7N3B2T9KURXtxj7ifYm
E/m16KN8O4oq26VCFvjPiFCUzk1p+0eEf/4QN8u6MTulSATFeijIdyqqaqvTy3CCZ1DUq5mSe8gE
Zdjehn9zbaMrJDB1VRTNqjNxnAnM3OrjcNtxZQKnWNgNsyXAuDUaR4Hlb2DSDRPrrezUQm7SBoj3
rOdrROLbMYEtkJ5xovG5zJtJRzYbWVdqeGs0c+PcPo5FzeGY4ugg11PaknFF59q1yTJ6nZh1k9LA
RKjRwLUOM9MzjkCFApiobyb5gAl05qSI4R11poc+1THS5WQGZ8qxPkwuiCglGhSk7ygVn6gsTrwx
zbOX6kmYdXjdtsai0K0Hn6YH+tR0L+3oYGj+sehxMiKnHMB2p+Fzg+fR9uFwUnEm3moLfuN+tKgt
IhbhwEahfny2k2CjWRKn4qk0rZM72G8dNyNkSVvFBIITPA8eYnU9ZmPfmHtJ3T2kSI/na2HTp5VD
uy98uVGmRzejCMtcw63lbc0K9RSywQi9Yo8HSImJrahe6X21teXT6L00BKEFBmDA3Nvgn1sEk73K
0vItyIKBQ1a9mShvWeiQ1R/krlK0+17X0KFDIAU48BZ43JURR2JVetFV5OV7Rbv1wfd0rnbGqLii
znXQ+SOpN+/HqDjbZnLM9RNryRIFboyKtBWv/DZZXqsfL3oN1kuzNpxgoZ7dFM/7vjqZuJVLsmXq
3lglDjpwJchqtFdtjGhdJ5ta+D+s1nyUefVzau0blJscbHlzDAweK1dSI0zJpVlKrLkmC0tU2sZD
mL6DUZ7CF+Kzt/QAp0d0P9PnVvZMyv+kDJbDq14Gv12dhCi6mRnVw6V6JFneZfQ122blEU6WT+O5
1ubXLrfurCnfDhzlUTJQBm66U4KcpdSdeUW+Zrtse+16GhAbOI9a56zKZNqmnndstGotZr7ZudN3
ESsUaW9bF6UAzvJgDzb/XmfdCyZ3QtExUDlGV8xnMmj5TqNF7LX2uvYRt1r6Ag1GCBAhWflp+zox
OmvMPF2crmXvXwctOw+eOIQpMrGmYqNqAr2dL6eR1b5oyp+6X6fEwI37nI9nHL2NTgWJJfmOs+59
B3ubtnhMTa2yDqYqXfFL+rjfjb1/l+geDq95hUYc9yxwEP5LgL0p79mgD1UXTznHE8Oar4ahuCpo
yIB1X2tOugnqfGOIOyIKgGdU9TEDpace9trFejr2OmChwIv3Xs3SrL7iEPvKEEWbpNM2HO62DKCs
RsJpju5B+aHaJjpWnIrZDB44mdz07F661sQD4G2kZe2yJrse+DtpDYaEa6vfpf7ZGJIehs2ZYjYN
ZgvFZneyimQf8HytKF2W00w1Mlnxj+3AX9OWp56sr9RjN3mYfhzSdsEMPVb3oe7eOkUN8Q//BvGN
IKxEesqY7xBAXCdmsu8YUDE3oOnZfejRmEqZyRP+Eo81R+RNQNtGDuAfrPnF0fJrlw3dwKuao/cq
mdfqOagn7WvZlSHuqUqTuD6r5Dp2J5IGLupepruJan1871j1VqMI6/BLQYVeTV20RjOHkTb9p4Og
VCBCSFP7yeUBc3qjAc0WPoIP4cd7ZUFQOy91bfV3XbpVeo0zHocRjcRmKVBasV075rgS8hwdnEkd
gIIH2900f7fG8ieYTsTd846tPAQbFFzRb6AgytcfZMVVKgec0KzxXnkD9Fsbop/pEO2xqSCMeKld
b63+ZeVOlvxbYUySIe+zHsJTxpTkFKHiNcVuuB54vRzo1wFflsGhTEZyrafxrW/MtL8Q8WHswgyE
BkMw98YLGy13mFXUyam/3dQZon6TuT13SQyomhzxOa9EDBE4j+jAUfHKTWUO44lpW8RXWsCOP2ij
/RxXD1WMMb4qtUMzm8+gYtYuE7supx2iREqF+jEr4p7HBxuHm+Ezz46INICwQhddzDXSnLkbsH7A
xOjm6DG1sts+RqerUasZbONW4xZIhv8NkGSbJOFVJsOJ01I67RNc9iWFi3VCtWQ55daxHO0zjaBd
iA/RnJLiprPLxxo8y6IZh1diH4OKedC7qxGg5Y7206mau7oPEFXSRQx5xC53BwAGNkAv9iRc07Sv
xNbKYm8hu/DOmnGXNfHawhuWNP2WHSOsFhpqfZG/BG4tFpE23Kd9cWcP4Q2B5zOVsRSSUtE++263
6Cq2Xb45rANsO0vdjmmosZfb9WX7NPvzS44VpCPuiV2Bed0P5Sss12XFwbAy5+c4LIBAejRvnLac
Xu2kPVcuSkXcoVQdZXPo3erkBtpWjuYjh+e1FUwH9i70Wpp3ov4AMMTY2WiUnHJ7OJjsUlBHvfth
unNE/SJiccM+/7aRHKrrCEtHGj6Gc7pKNOvkF3IPKXzLhnMt4CgNSjpSpDSYRszTXlDfqL1LGKJX
begCo8DmGOW27YZKXXNq8GvQe3/vp+yJCMpracYnGIIbwwkfMq3bDzHSmzwAeEWk7rXCICkOiKhY
IQZmba/rNlVn1BvXbygXCj4BFdt91PmYaOnsVRFR48/lU0eyTzftpRwKvHRZtZLOsFV0siFltk4A
VsGeselsU+dZpFpbL5KMkMVhQIIDEejFLljKBWVIiftxQIbUOyivi/ABQNnZLAbEuilsuI6kuC3n
oXoJKRY8kPCOcUXlp6j1c4b3zxs6vnSnpNySdUpXEixLP91HtvuMu/IQyhxQzXRXjRw2bXW27uj+
U+w1PKQ2aG0Iqjy583iUcbV0NeIwUx81gSkd5rmgqRdlLAlbhWNALKlPdmq8jpviutL1XWu7nMmM
a84/m0zXJNqo7tYSoNnoWB+73LyttP62AkGhzz7VTGuXJ/bKBG67cPt6BetgIyJ9r40KUEVBK/PW
dNO3GjxLthEEiEFpUYXoJL+TyKkNh2ALl2XHZ/ZUQy12s10BAobZtIMpxI9Oq3VlRL/dWV/UzqPf
ls9pa7D76q9ymT6JtHksIerQTtqMaXodxeOhgo9E6CcEloD9Imgo4l0WklBcDjhPNHGPU4d/omEb
aAhzP/CGCp9+nKp/uhzNS6houd9uO6dCw5wzTzEMUNovdL84D4nzTp7tStOHeEmhfh+hGXeqdFsk
9s53tHITmbCgBHYVk3xJ2ZrHOEEW/rWp+ZNLnv2+SaXOcnVqX8R+fzRRG+Hg1H3kT+ckwka4kfWv
MEKhOrdndVdRgAqwqf4f13R0F5TE/+AHF8btmi5LhM9lOI8I16acQR9igU9eu9g55BFzA+afufvG
vW1cgC7xbquoELTkKnAFldSFd3sceqW9nrtznlz5xn1tv3C/lLSRbonfYxNt+L9EqFSrLqCW/PT1
Y/7sVVcXpysnoD3YMBc+PmYPblQW5lZ3Hu3wLHCaJOlpKOyHLpnWX19J8Jc+WtShpOqk9ZH3pBjE
F1fKROtFti+7M1sQecsJgRhe2X6DOfg8asBowv2GYuPo9icqcJsOdmhTvjxjyzMKdtUYBpWdr+Xb
JfyvcmtUwt9leH1mC9gWUXiOYwLr8Az74gUGUUo3f+ibc0Fa/MoqUcdzYkXJ2Frzd4NFPaWLp2hD
RmSsWK7nAWD9+L6kFnW56wZ/btAmnJnCw+MU7Ei5Np09dyo1QI26YNbZV71YNNX0zS/4y81++AFq
QP0LbpCgCu/bKOYzxE2E8aw6p056HiT/5+vx8pdX+eFCF2gOCz3EiCGrUZ8FssXtnICdJJE4R9VS
ddd6ItYl+9CvL/qZTuHZDBvd0C3TJHvBuhileWMW2Sy15pxyLF10NmJOzBNalAMS0o8kNhfYsiX/
OMU4/PW1/3rDgvgBstkUB+Xihl0djprtccORv0WlRvliuJVVSvz6EX3Izcj/tRHc/z8uSqqKAfxE
MKAu7tfvYrwi5f8umvTRPuiyHwVaRbNH+mKhMYt/GEX7TZLL50mHCdYw4PtC7+bbubjTghKuW2X1
/GCadvQ2WQaOTH0Y9n1ZONrCrt3ym0f7lwta4PF9C2K4oSIiPw5ax5+zJDJ7+6GmvRDK8QngFeAO
juDB09fP8/MsB/PjX1e6+DxKJxzb2hnsh6gv611S5zdaYuTfxHD8ZclgVbRILqSwKYTzJ/nsXx8h
VcVZR9cxPWBkYw95rxf2IdfjTW17CVInfRlzb+m0rBwiWAkce8a1v/z6Rj/PAy6Ad9NktSR1Bcng
x0caWl4+2GNE+Vjf8PLKRZqe6pmN4teX+fzmPB96o8c70z2b+fXjZbwR06NT19WDAS4OX6qPaPU+
sKaBjNnum1u6QMqzEBPDwSeggpjhH13Cj4LJYPGnwvGAQdbD/R509Q5vI2f6H1aSUTtJ11/f3Ocv
Xl2QcD0Te4cKq/h4czXNeZg1UfOA/sTzKoSJP5AxLwakgF54IzCdl+Xu60t+Hp9c0mcVZo8jyMS7
+BJyUXYBLInmwYzew6R8Rir+XVrO50v47NyAP1Hhc0FyXVyiHnMH+QqIlsrN3gMFmDSn+/96F8TP
MEcjEvJc1t2Lr0xYc9E2oqofjBFlM2WQcCvRpH59kc8j/ONF1HD510cmp17otZPXD9VYHGcnEZte
ZJjFTPf89YX+9sAQY9DR0FWehnkxDMgI49iacqEhiTLWt5jMpHF4//oin+7GNx0QSPCsYBMB2Lj4
kIiZqCwYkdmjnrfv2PFwMHijjlU4ffivF8J5ZxtMTD7AIeNyhNWyRQzpFc2jX7dbbdavmmR+pqD8
9VU+zQs+i5YPCckzyGMSlzkWjjFnRt8NBnJX7ayJKzo/m9JxFrP9DZr983P7eKGLUVBBYRjNfjIe
pv6P2ib9WVKWkKRKfzPTqT/0YWfn29yLiS3UMjjuXEaVF8INrE5U0Fq95ymwzioIckg3Jpp5dK60
PP7zA/xwOfPj6E4sJ5z7Ch5niYcywtO+HuLEWptzRoNH977LOfk01am7Q6/qseIz0i+T9YLRIQ4x
iKrHqk2gDbQ3IcaYXlpr4BzV/NgHLCBABL++x8/rJFfljG8xRhyHMsrFoC9aSKeubIpHoSA+7nMc
/A7rkQeaPQJ2WWiyeNOqEebU7959DmlDfn199y+Dx+O7Ez4rJKcf1/r4kEsI7JPRuMVjnbU4eYE0
YOemRC5pOllrQxm+DC1aBll8X+kBp/t3qcXlUrg9BBfh0d7CFFKF1cB+HiQwANON6YOaiFqaeaB3
DWd813BBAYTPF+3gzPs4HwCDSIERN6QiW+AEcaqMJnnvvqf6uzY8Nfg/lL9y1KfjYA5bE2AKYh8q
phH02955MejCu4jFlkYY0sEp8bwXB2ypqtLAmVia4e/WnM58fL9wIqXC2Sn3kEIkKfG26vwlGXVg
Sn9a1l4FnvWqwnsWGSa7MG7XAV1qGkRwIWRgvKZ1h1eltbIt4swfeLGoBFe/6iq4m6BrFGnwHz9n
lfzJguG5zFGqeqre2L8m9VGAfMrn1D07LZGLdYMFEwEP1FwlkP767X+a1pnQmQjJ2mE7b7En/Hip
xgwSLTQp10ZpKI++WwA2zkz7m73g367isJoTkQHD/tM+LC5RydnSSx6rPimug0nDp58Wv7++FbUC
fZybHEMItmDmH8Cmd7FCER2JDquU9WPsWs8NFX6rgVHeUpMTV3ZTvn59NfPzVEggksk+zPR0Ezrj
xZMbjLrxdQgqj2owFba3S8AiJm/VSDlOqZ58d1WlqKRKZkgserTwIury+qmHK2OjSAMEQyvBD9yb
EMEtW0g6Jk8ILhfoqynls1TYAwiQzdc/+/PHzq+2aNgIlw+eWe7j+66t0cdz3JaPk5uKfTPZqrOa
pNtsgsv19aU+r34uF2JyM9EAcH66nNfMGSdx4/hnvQpxG8of+uAiL6dhkaGv+O/XIjHcYTtnEsLl
XVwLqZZWxP7kn7vAXlR5dGqT+Wjhxhrt+ps16fN7B8PJZhgqpmOo8vTHJ2gKo8HQLfzzAK8D2x2Q
NPBRjcJZAfDTAPH951ujksJGhYAZToWXXyg0/pDWmQzOcdffyMheoIBbz3a3ckT69vWlPg8OrqP2
Q2TJKDDkxa2V6RzZHL/ts90gMq5zeYJdcrJgin+zjfjbhVyDwqmneLG+c7Hk+BC83Kk2rTPazBn2
YHryTf2MveO7+oyhfvLHScGjbuAKIThNMAovbskw00ZLK9s68z6vctTyvKuq0VaY4w8hAB5fa4GW
yHc0gpiovqvU/OU+/1e15CBDQezTJxD2VlEUlnd2cEETCUGnRmtwzaEO/K7odjn7qTWDYUKvVg2U
TzcKfragVhQ4fAHTFpyIGpOStgGbpFSIb/Ysl/f152KcbajusVli5fj4DWTt5EBy5WLznP7qzX2m
t8d+CLf/bTj+WQZtXwU4uY6F5/3jVdrGdfOqiEDlaQH9b+0UlN6yMazvRuPF6kQNn4Qqcrh8jlKm
7l6ybsVkEoeRz87t5FbgE7uGUkX0z9f3clmz+3SRi61sXvijE4AjuAOLjQ4kuOtS+KCYQgRuRKxm
7wiP11mbHYYm+Kbe/Jf7E9yfp05tvK/LOb+iMY0zxJhvI1KLsv6mZLv+9d1djAd1c/++wp+b/9eG
ZcCbnHAOmm8dutwB6C2jtzbdd+nAf70PcrZh6NtMs5crrkj6pEZ9l9wi66cpZdKxg9j59Z385Rqc
cEl/41DoUrm6GHOENplaK4fxFmSZcV1i0L01cmzwX1/lYmlUz4ueMWHQ6piBl+liFU5kFUQxTMZb
iEv6Jk/iVTp49apKqhscSXdfX+zygKGuRr1PleKYcMk6vNgYVb42pRa+hFOR4qGzH4Sfv6Ah2LhW
dxJCqeMrd48z79pBS5KENoRUa/X1b/jLAAFUw5fsm+rJXk4YIhzKJsKwccJJSmNsDl70oTs23Xd9
qr9ch6IjaxTrsyKDX9yqLtPJgh3unoasQprVmdMWzgg0IuEN/212Uk/VpQDP2Y3AetO+PDZZKGeQ
PVX2Scyd925q6XAvwZYqmsb4zXD5y12R9mtSY6QcTdHq0yLWhRkN1eEW4su0jAk5CUL9h8fh5pvX
9JdZSpHp1ZTL4yPU7uJKruPGdeAxMB2Hxnpmk59Ei7qOruC89LPYCns8m4NGTkv3XV/z85fHpVmo
ObnZOnd68eqmqilppvj+7ZT5uyaJ10b5+PUgVF/Vv/YCvDGuQD2BADuKf59aYB7n94nCk39bWTDb
7B6tfw3NOEUetPGt24KDL8KMr6/5+UvnmjxJ3+WRugyTj2tYHhMO6MgiuJ1AcvTFj974qUELUirQ
/3whR7BpY2PP0uta6vH+awqOO0dzAOJWt44OxJpQXxvpyIB9ehpITEg6+5uHeTkmbYqAgvYTKzPF
4U8ZraOMAi/xURxn7oSkXWsPNk5HCIn2NzPy5RZOvTbHxh1OY/fPNKY25P+6sxmOkt7YY3hXNoh1
sC/3YYvQxsCLMhlgvaY7AI/7NHMIKAu24vvyvnpHF+OGHyBogfvsExicH39AqaEvoWuT3Rrwv+/w
fEwHkCPJJspcvBNjVlO4aP1v3qdBc+vzJ6H67Z5tmn+ms8tloq3izvPjxj21bRNimMv1payLaTvr
UM6rVASrhqSHFQk91vWQI82MRAIcazLbp4jhsGo1K0MEOWmLSu+VV7N5qgqYEHqp3dRRfKo7ZLOh
++w68zKCs1Q6EE0LvK6ggrx/BrdZmbLqVomQvxvb5hQ9t8V6sFK5sSDq4fPqW46QFVF+PU7tCI3v
jCBi0YYYmOo53nQ0L5d5TwBLOfc10r6JszF6z4RD9f0UVmjkPM4zSZ2ANy7SZZygZpdU2sYm/Kl+
XDfY96ERrAqSCMC9SwQAuLkDgzpV1M07q4yvRGi+lolzLfup2/dSRQEFdD+bFpmfbZb+Au4jXHWE
7os2kenRqf093r+3rGl3uLj1RROhmSHQAZAwzwCEZniGrnwPqBDbn+mDYnW2Tt89j070s63RG0b9
psqb+7hz+yU27ru56FAjZO1acgBdhzI9xVN3FQJeWxDI/minzo+gjl7aVgUWYKjQBcE9KQ2bHI14
f4PL7VQhrcY6V696w3+cBhCpBr3qdTcgFS518dbl/okKxNLSgrOY2V91MQ2gOHnpdOi3KK2fqwyo
pSjHeGPqzoFzOTQDzMWmILbFGjF26HXyMwZk9h4ZZCxV8hTI5LW1rB+RPu/1MNq6fQGtlHLeSMRS
oReEWAaKojrLUr9xRZve587UIb0wrqam2Rc6vh9ZTejOs/GRzSeYJYnfM8eN41T7sZte3HAqF/zp
ZRKj9zGMn2nSvw/WdD0E1hZiMbrW6FwV5QEwPumo2baAnInACsaqU0dYHQE+Ev7sn2Wf7oooJ3wu
WAPKXXgEzyl9O82PPVLhYwz7MUFflA0R4tX81FTpQ9PXG5J99r35jPQZ5jlV3BJ+Z5+sOhepLhKE
3Iye8ZvdDHNKkFZ10KuYfLT8EAYRgD5/WWnZnk4BgkK01QNbo/KNeWhlyCcD8rK6mBYD5saAoAMJ
s4phX1O+iTvIqe5az8JDJKbbGhxg2jn7MEHaNGg3Lrz/CdGtKCz2W9Uv0IivYSoxy0e7KCLEqi4a
6kSNizfK/D3H9tofra2EAIISeN1U5TFARTq4zr3RFAIiGClys9McEFmt3dz5UQrtkZC5JY2TeIEX
ocFSN+wGv7u3TebniPi4Ra+19/UQv8TIxhcOb2YZhIm/9ryOX+/s/QiDrD2hNfRH0L24E7XsRQUF
YPx8GrPy3DBsutHCG2EtQnGKbDAU9Kx7ExiAHg6LAZsM/NPlPFKxxQOHjA7+uruSEQQ+I5/es+gF
NNASIfu913ZPjcWosZvxLU4goU1BqnBocg/eXYMhV//TAmouHXufuC0ijvlK4vOp0xFfUoSeuVv7
gbkQtX0XavWdJDgtylDog/qdmMH03FkloNcgkrRXOhtOWc84awrMAk28mctimeZyZ/p3njAOZZIc
DTSQeMrFEmP81oeq41r1vtHT09ToCVJPmtaJiQo/zU4WJT+vbkG8RM8JYzBwzefJUHitFLFmh3wf
iqWNLmOBdgqkQmbv7ZFYR/LWFn1yPQa/BsqDyXAYcmeJPG8tW2/fCHnoyQZTN+jLd+gNqwASAqxG
LFRyqQEKrPVGsXHWJvNfEeICab0XZxh53sY5JqQacWGCZ3iyj0nn7ZT5pjTse9NkoJVA2Qbg7cw/
3q8m6a7cLF6TAYldckRhbKJZn3xIUQawuRbyThQArgIz3r3M7cCHXCwc7Un9GRvCnO8zA9bOLvUY
Czwld4gfMkMuR38EUPAccEDjNkV8p2YFy8pXTlgvSgBhvHvSvNeShI8Kh7bdkZjVZQQj6mure5r4
zzMj26AevurhBpaJfcQL/kaBftvjg1tqg7eoSh0cE5s59pKkbKIrMIzi2vchWPDLHCo6TrMrJr52
R64E1y54nrKGuWrkr2ODudBoDjLq33DiLcxMnIPcfi+A+ZYa8kfp5NdBHR+jMrnz3OJA0PEWOMcK
dC7MZsI0apioZC5WOmZbXb8ePITwIeAAuz/oVn0HsWFJSekmB/Ppp9VTEZ7xVLPjzIKDJrV6gfB6
o0DwZsV4/1WLehewMM7JSFQ8jgViBtA59vhwAxvPsp2UQFSgCtgKuZXJlymu8pVphMegdZdTCb7R
hoHdOS7JHMahG3qsC9D4hV3eoIN/ScHsNjM4cbfd67n3XFoem4hik/n404R2MxOa10m5y70ejyyO
wLjfitY+mRkDeBzyE/m+96Zrb+E07KwYi4ipZYu8VbxGwhOynEiNOG82Y3SjGz8nvhM1LJuWxFcY
UDprtsnN22BuymdwNFdOYMHkIqJTmlsLN088T4dE+eJ946VP/E04JmojMt02xrjTpoR1LL1jUXvM
BrCeHf2ZPH7L4eSmiJYjY1zVE0iULNs2OvzrtllU448Z54lFAzQOGnIcNOhwYONhjhRFvoRivlSD
NmY8q8lkYMbva/INU/5b0VI3C+f2CpfMbecVN7nAva+jRjUjdMYuvktNuydNE5DEnTvj5PUxnqBY
PzDS1a8fRXr0i+5gVSzoibd1rLjkvwFl7IzjL6xIJ19q156ZbUxNHgIMGVEUHbS63A28M/WbE71f
C7Ks/bx/VfgOKXzaUmQiesZuYgiFvJ/WtPeEhp6SUX9ryKRe94zBvIGPVAu2MU26dAuA6nkc7Wse
vil/EvN58NiTwUo1lnkMLdopx4PbxTgbvf5qrurrpC42mo3/Q33eBr8kZ3PvRu11m9WICohs8QID
7O9E7Em8nJV1uiR5eosCugMtNl9NiJYSg3jzcjR/VCT07GXvbQUA8IU9JCdpsR5pxUZaVbuLMhC1
8TAes96qqNan/iLhlDRw/bWJuVxa5srhPsruTv2P5/d3rpYtGxneBLm21P+PpPPachUHougXsRY5
vNo4Z7vzC6sjOYgMXz9bd57u9LQbg5BKpQr7sOMBfp5CoEmWgauBZYILsYqjFKJIA0Coj96FVa09
DkRyf1Io+k+FuYns7m208vsUuy+wStezGZxmQ6cn31vQMrAuvOYigv4KToFntjCegA34O0DpoAsz
NHn6o3SuBpUi68LG6alUVBFTu7oYoHU0dgVkcp85IF0oZAZsVHMTiceKtgYHvJoy/TQdNOOQUln8
9VRPXwcRg4kcJ9nihOyhrSdPcRTuAc6ay8GlTabXiWJAzk0v+KHb0e4ibeHYY0+XeT0/qYF21Nvo
2xvov8sgcIadgbBjtVUVdt8g/nQD92dU1VclRwbYxBqjlkP3gyw5jcZ4M1BaTbAqRjCiM29Q5M9x
E5+JERzgs+0BnhwV215qzOcuEisS/+eiNGnRibBkI/sl1Ivcd9C/JfpXi+TZiZwMDDqsJ9jTJR3q
YzyvnZLk12DwjTpOVT/16rp2aPya2o0ea60LJTuB0U/DprRVw6IYh5WXBk/sfpR81zkKQfNnTJJM
hPauLrsjhJGHSYq67ShFHpuVmzj0UmWWvc5orsr7eZGWhe/VlpwZOVLPMa1vbf+nqGIZYTjoAkPx
3Ty0HogOs2dCTb7R0TFbLiIBhEzLAB7fAh3DpHEwEUm6zFvjWGuvNjjXoKWlFt48RsCiEL5ERVBx
o5NXK7t8MvbOLGiDR8xVs7FGYpeq35Q3f0RGSNOZ/hqb81MU9NT4myltTbgjM2sgCDzwNmifoce1
hLSJQoP3Y4Irc1X4aoD7mshc9Lp07LpPNySC5tDH3ObrOkiRG+1vTccBA4pxPEaA7+w9268cvjy1
oJcBl8s6P2/DnXyLcqLpCHsuBmQrkPReh6JFs2RCEVz35T6TgDvXEvjhvTjPSYimVblBKmE9anS8
zOOmsNEvgOulRsbSTcGxezN4TPhjkCv1ImbBZvrDwXcm8u1T0b6uSURAFmp8tyk3I5uEHFF5dflt
lkYBQkh/kiUgmUxQarubHEtDe53Sell5P4bGCWcGpNZ6O7nFNCqQqyDwoVysFd5Zh/0T3k8qen8C
F6F4+Jp2dUBIEX3PqE2XWj+dgJetDJvRCmZ1HQug4n3SPQbAxK33kdIoQ0/Cvm6sW1Rn9QZz88TQ
8+yFubPpWlRNY2uk5TmkwA/NQ+RX7NDvAwNsrYi+RiFxXtPWNZxnOwayJ9UBFklK2XGez1uIIGc2
QL3BM2Y8mzZfpe50TtF9o0M72IuZg3Dn9odENdkGuzsSw9QfzL7Qa99MdFqyeVu5DcjEfM0pmtAz
1J9c+5oXzTqn/VrAKZP/OqhPBBiuNjXWlMxvHRp+yDit6R95jaP5RzdgmjGaclZPrNJ4ci9zbN7l
zgmf5jzDUhksNDmtndxHgMFzQCZM7NSbyai+aANbd83EiOF9uQXtZR74Pede15ZfocXnMuMmdl83
eaoV5jJK8CogaKdKd4M2XqMyfyV7TtcknSA8fxVAelTiFyPL7mgUMVmby8j4RDAN3bC4dJG9KNp0
o5XWH+sxtNPnJJpAceDjEI/oEZ52E2iH7Uug6St8/rXLkg+KV80sbwac2Ah8tcqklvtJn91Vd9oR
Zj2SJPebwN7xEfTUjNdEKe7FiP4cPDlpHoAQfsKg+/Rk/0zormfcmIK8RqizB1XTmi2KzrLhWI2O
H7v6rW5PzFLNjekA1NHuEfs50tdhb36lub7UAoJWbrvMrHbl2fN7AF13oQRqt3SS1M/maR+Sll+o
vJKss9dKEey1btw5RUwEO9wZcXpXBREA7TUI+uM8oWstmmsxw8KFFKKu+7yN9m0ucOA5fSIZdRZ5
z/pM/42jHCQoQDQXWPoubFg4Uh/Wi6Pr4HQ7QtZ/WZA4SzXWt5HXolCiwJI0oc5UgdH6aSs7JekL
G8fpLg0axamvoxXEsERw05NJbGvEajTyBsskqNbsTlvTRWE5156Bp6NVD/pdngFGhpxh8or8HNqo
5QERjNxmN2WpX1b1Vmpp1FXQrORFgBF4fqHiUjjpurbES29OH4iv7VKn+4oab+vBDSZex0lcC57d
Aga30eG6iyzau3X8EY3jRy1sygGi9NrN4Q35mX3coOJWlNgq88eLVYDtOFfeB+TmL9XK94OTPIdI
miOvTY9aTx8pXpTIdvS1o3AeLWz81HkYt1oTrSyeh+moZHSZJwWaRsgtZR2BZBgsjbKjZdBXtXpn
Dkhmx80pYdWL9KvSCk6Z3lIfaYWbxbV0k30fiLszlV9e1i5r4wS1xK+m5jRBZoU0u++76ctLS5+d
kc26QeidJS3fYU5plmG/aImy6jFgg/UpF7TW0BGlG+nWg7Q9u//qrxYMCOpyvBLW81ZFq2ZG+cud
0934L8gHUApfPobV1OIOgk1ojm3kwu8Mb9QW76rU/aGV9tnCVY9qcyXdU40AiYLfOygEVUprk5r1
zh1YWbRJLqNJWcnjkkILFvA1BJS0vdyqGAABNjCeE0jCPAi/0koOOiErsO/fMY4iR/cgztbARc+D
nUJ7oocwit6CieYYc3yWD6rG3UXaozQfzoNUt6kGbuHV5YQckhuhwRDwr+3HxnijonSppi0KUekk
KZHuO2z9yXe7+Jpi3RQ61BBQWqmdB26YI2SW8CDiqgV6DYjTvRFM3jaIpRjwrFqHhifN7+1olxvj
CmUgpJLgiagQW4iFIUr4luokTeK3MMw3xhSt0tDex84mmgQCQQHIjBEW0bhtzfZqW8iSuLH7Z03x
ALQk2Mc95y8zfJqb9IVkyCNWVCSOs9fJyD+8Lvw0QwuVgUn8ARzcFQDv6cLN/7Q2f0dtAP+SJaMJ
fW3QjUeQFTuatdoxquxH3/UXpysOmmjurZKdgHRscnPe2kpA701jAt1OPrpOxznv7nL3lBsU8+TN
LrwzghxfEj+Te/SiwwXOloRyr6yRszkPn1Ph7NJxfGkyY9PN43uC8jniQOeaKw2hexBihIiTULTC
XD3SfnwncLVFfmYbj91JGaYPlDN8aeiF7FppnZc5mX60iIaALCW0qMfVyVDTXTmNV3yCnOI+jpT9
TBSwusx5uUOQAkRKylgYCaEJC7qqELtGG/ejmaFAx6ZlK2cqMDapoIW8gi+SJmOxsJyGVc1VzZ6N
Cim/lD/ExXU7AOFzm+zyHiH4ut/WisE89DpE52uqRcrsCPx7ozB/BL/RAA6tZ3qPxz5urjnuA+0x
+DgaXmRTl8tymMWGD9Gy6jR7O3NeWmtalZCtdaW6xn0B72XyWXs/yWy864Dd3CE9IF94zUbtNNvq
7X8XSfmsKlztPsLLy5vd3A0Zaq0uexToTw5ZGyufdkrN6WEQwMhF8ZwF+sXy+vOgtQ8v7N4LK9gi
Zn4XeXDK2uy7Y8ZKURfOeJsoyrwFwLuX1lSOEHFgPUSRDxUINGyJhmTbh6dcNGfXjD6I0/ulrW7z
eDjZ6nQxavpDdWJPwDOBvIX6T+f19CKl+mc3ta9M5DcKK6HPAUDE1Rp+s54101kzUq5B8wUQJiCc
49yl85iLbksx2WMeiJjNZnTL5+wca4KjTGNu3SDYSBudaPXf6PZP4EuWAh9WKHg7BXQLO/Re4Tqs
x4Ckh9HeBeJKc9ZepdtnV/nWqAWeQmkQkdffPas4KxXQvKJTT/M07pvZ3IcGXmI5KdGicmv24qT/
jIweLySGwwcAI2ev0GIyBsWmToO/HCC604QPKzHfrLE8auwU1FkuVQZ4kTpxT/V6tBq0BFuR/Wlp
BuOfTSQabMNvgcOpKZqbo3Gh137iTRL+oOM9i+pl6fQ3VSE2C3DoCU79iJaDTtt2vjcF+oBx/UDP
BzHBUH1Sw+BpysQzeCOyNq1JgVFqHxwr/o4dd+2FyY+ehlebTaqzQVzKj4Ot23ZiONWUy+liRMNO
iR4wvzcB5HrflOWxYYSUTU8r9zSvIQ6MC/iWjzLqDpVAEczk4DYYq7HMoOGlm6bhQYHGy5XWlOaK
Y/M2tkJJ1WvoAU/v8sU0Mgow1o8sMg1a8QVMF4e9utNB2jSbqcYttprnwQ4OZp5Ha3qhiC+1FpmZ
mDmZOFuUbjdzjmtWCURghWJDYKcNxRLZq4u/vXAKuv6VUd+xyggyFumH9H8UrX0qjXKflLjOTsb5
Qx/cXxt9B86t8zqrVcYWGUQwPRlPKaZp5RURRCGTVhqnz18Fu5aeK5susyifofeZ0/gm4UQbaJLP
P/hQeWCwT3eryJ6HrryMmrdx7W4V9v3WUdnyWvdKYc6bmTrvkaGdS69eVylsoXw8jRPHGeCVz5Vm
+rHdPXtVdS3NlpMACaJaHSqOKU7hD522ln5GifCGqhKrnS0CMPG465gPCwT44LnGLqbBPZGqfPSJ
eWq74sS5A5elMQXpvPgkYHZ0k7FrGiNf9gy0rtDvTT81eTcMvl6REK/YtYhRqrjK3j7IUT4pV44F
yk7BQMIp9WdHvBettoHCZvlNT4N1F+5SO9okCmeHuZmEX7gZIe0yWAbpsO3pGllEleehymN9yYwx
iqaNS0qR4GmMBy9fkvAqCqq9OxH4I+zDZVOzuwbZFjwx+OTYYe2l/Xtv9gPUlOI3MVHWQvp5BtcT
EfV0VWIocXvTG0JVee0Dc8VyeMdRb8XSkMNX0Wer6kiOuG9jCGOtSqQg1rHwykvfNB/AfDZ1nj2K
pH3BFFrLUs1DYssuADbeVlS5t1qeE8bsEvX6vlanrZZXP3JGkozb5l74zgGb8IH9SRHyqVfCp8lV
D1oWvoe9+qLUzaoRyZmc8XOFeP2CFX1sbfU4V8lNm+ezGnIuSMx5b7r52VYQZsWScBJs6qcGexbn
Csj84uo0uEplF65mzgFDUh6bbhx8zdYRUQziZaWXu3Yy/iZd2Sro5IaELQKt+HX1emWAvjWThjgc
sV+LDMQYrd1U/ClQO5Z1QbCf1p5tr9S+QJkxTnO/zPuDCLhHRd+quriXqvdZFkm0dU3ruQlob+0V
czUW+oMt/hDKPVVU8xftPVtap3ljSfeFA0q4uSPVCBYe+AMejwD4Zjjko8eAvEQIyc75HfX03Gre
DlLhbigGdoe8+EmbHCDaaKO5zsfbsbsF8XRxrPJXOo6twzktG7QD3AzilC4Z5t4QqMK52beXzn7i
9rve0W5IX/hM82ghkmbfxB112LZzqRpgVdAbI3YSlP6u2ow2Abk/axquipKvbIQi8jY7TdzYjEdN
cn4t56VGoCMvjK3WscOFaF/Dp2EJ5GHmUy1xl4ejzuk22Vj9MAevVaKdxJj9Vb16SIRQV/g24Eln
TJ0N0b0XxWsyRQc5FDryvLlAO5Nzzpqz2kqdceZndzlVETkoxPx0tJWUJkc1YP5KawBcoV0/Wodc
X5Xsx7FYgyn0AatfU34OVfdQaLTmeOZadfqTCiZLD0BuJ/lBh+lOlPd57iM4RtpSnpXrCsq2KF+6
pv3O++iJStPtKOrnJgkPwAuvkePpyz5NPoew6pajoR5UxfurYu04VIiQYweQ6gqDi6VoykLRywdl
/ru8rv5ykeB6Ak5UeZtgX5c52/ykszMqhM/1ib6NwoItVIz2I4qtv9qzv6M2/6zglyw0CFfCDLuV
2yDo5bbFIZ/NJ7QBgZO24dp1SN53CbKEbcCTNT+pV721SXPK4+Q2p2TORetsnHF4qLG66RLtGaj1
l6Rbw+6hjKrU9Td0pLJ/IeZUTe9ync4kGNBkg2jvoWRC2LzXEKYyFPEzBjJ/1cXf8kaA7h/ompBB
/WQJeRHhVJwvTp4/cQiS09IeNlU3UTkAStbp4h1awrCTdTXtl0hQY8Gnf6ToqJFXj5YMV1U2jyAV
byFH0lYMt84kgt4TI6FNf1+iY4DIyz5XzBtr5AOpiuooN10zHqmDcKo1HouvVRriGeAol65R/tDo
/zWP5pkaRIStxmWIbuQSogZSIGw1SfftqRz7M5BWUU1XExxCpHVaVKQxydJrjuiWXbh2lPsioY+8
7gJ8LLDZKLeuEB39zRrluwkhPdHUS7XRHG/dut7nib4DSHQvmvLWs9Uo7CbogT/FbY7gLtRpPcp2
utc/xca3NigkUpPwlSYjC1J/8jKQ/B+q6GZX2lODAMMn1MiT5tZku5sfee+pwC8kCXitk/ZoIcli
JuW+TaxLBABJhsFxZojgWz3eI+KEtECje91PKzOUzn6fX21bfBhefeuEvqU1GB1PGIaqVS+LyO5B
v9e7xB2uqZYjFpQ/IfxykMQ+c0qPvaLvpdmtUcdT2+EvthAVGasse2kLrusFr7jk3D1sAykCXBk/
SICQNQSjOKb04hv4FMjp1mR2yG/GzRlZOmx4ZOzypl8V8KCC0IX2j/LSCJ/My1QA4hwetf5QwoBL
wNTkPb1U7aSc7ab/0AUMwMb6gMd8d9yZGIFGMB11PINNV8EdUjHNC2kqKav2w2KSCsIkvmwHgM9c
HVXCD6UarwoFWjBRUPA1jfsjLO86Y3EcJX0MRB/idF7GnPWbAnkqrSAIa2C1yUH35WdYzQQjneSR
Zeo1lWSr2cPND4y1tCa1wZIzvZ8stHM4yjhqsTDf3d7jbzBv+COrWQ/IcNYUqvP6I0m5oWqH04Uy
dW8ucWqDqMqygH6wDN3ou+gZvCa0N8qgH7uZZcjcKqL6quTuJY2qg45fmXdwg90QupljGRehiJVD
QUzbUq2gQeNBTOGTw8E2rgnixuo78o3Sm8WrodSHQErquJsBs0nFG5vvj969YeJWGZoKdYcODV4u
YynPJF12l+Ms56QMwaqksQgUEbckiJBvYptwNyVSo3iSgTNpxgnDu+QeMgfpRK+xcJSYCd2z472D
wSZ+NW2iptlI+Wrd/SQFh4TEDV/twheVA8rpZD3nwfDLDvHUJjmrkfcuoIK7eGVTLfW+Lm1cH0Df
HOYQuFb7amA/oppSjLo9yQiLDL5l+lahdNPoyy16SSvSL3EQb8EAEkkJBNS6FoKL4tuaussyLBqV
Cl7lHYFwT3DD5FOFZvcCOoAAIvy6YNgH1TkXymGcjJOcalWGtt7c9cseoTnLPjHVg/zhIqs36ASq
FbFGN8MHrktIxR/JTPGNLvtt0HJStiGdJyeGA/VD3c+1e1c7O5N4ShK9gd5aWhmC0PZJOg9p5F5M
cnO5qW8B+Z71uT9qMTGG9O4V6RP5yHtY9uVidMzVXBypEQ9koqFde7DxuwEiEBlL2+iWVH3MrUM2
lgx7hZAh9l7ey6DWfkbWlLMO9K4WIiiqcgUieIlQbnYCLY3ujX7krJAE2zpEwyQhr7ZsKQTKdaL8
VyM2PwpUtVQc7AI5aKaPjFexdTsOdWOfIt+nsMo4RnVsElhsb1hVqEgXRDhiAl5VteM35jhdhkjc
i/hZlgkoHUh2B3EJzTfbdWhzJuenId80TJRmeMKE3eVAOdQIL5C1XlWxhbpbsZ2YEoycbuVb/kJl
wsn74k4L61dWq/BVcmI5HNCn3HkMGRiPmmonIgZdM2xcNUP0CdhfYaQ+bKmVdCzl1G8HJA0qYyVm
B+77d6GzRtIT68hxRt8kINGSkGmKAbHjr1B3lihmyFEomz9vXvfAp+Tq8BS5rF4QnvZlHL4l1m/Y
3ZZ74paZsbjsDJXdtteiGn8cNVvxK/Ltz/wTmRdd0VKqDnKOL6C7O7YBw93zaDLPnFavclYmTFxW
Ad/eEStEP4vk1EUuf/6PZw7//6XyQfogZTqpZ7pOpU/tJQ+wtUvBPmtLNTAvWLcyIsUhQw4AenDy
YeBZLzM5LhYQz4FiQeJCIVogivIk9/eyoNS3CA4p5SJFkvse4We+Vu6LbXbvqUzhXkrvO0xMsGn2
CrPBMMowMjOLpCXrnz6euEhAOj1kxkYWNTjNb5Vbi4aoCmtY2nf5o91MhzzfKQK9RuOPSTjVka+4
T0aTrAfqzXo3RF/OIXL2Gs1f0rXNGvtG7Jv7cXnAcHzj2xlVOZLyuBd71JMyORlNM/4ulE8lQm40
0f2IX3i4Ey3IOo8slEwRoTi4CCj91CtnNWvdmhnOy0sV4Xu5drarYMGjFNVOTMMtjL+Fp65cu/rr
m0MMRRkbAGnm5FBtyeOzRgS1kvL//hvi8V6zKMl/7VjCbCxXWFTbAnvBAAmnJmpCnlQJX8oe4Tms
oukwOAxy8coH+I9S2tNizYzcyih3MhNoF+tGUBDKjORpJ+WDtC8/cH1pOI3JXMp9gienoXVFq8aK
OciNOkzWgvya5TzTDuPDGT6wopopJNGIdAb//j9pWdny/rQRHVS2dSyYjVhdWqIYjBBk91zItLt5
Mbs3xZMc8g7YKVNKGmXO2Gb/Lj1Hyx5PHe/YLR7cGm+6d3/ZGmTqWQXtrmvrqQHfDkLUdD/Jg/i1
MrDZmNtoRDSQcaGQZJNx2JunlwzVE4zGRKaAS8gbzp3y1atC1AYw10RxrQY8ZmyYLzK2n6JYotjk
cRiPfOt4uziG191S1WDvGU3DuhUEgvW4o+pyWjrOi0IxCB2e/5Zwgw2SKTQLazp1zjp11qJA59eQ
y5nh6u1pwSuW0yNdK+2ViCdyxlRZeu+sCS2+pd2znIPyj6ShYlXKvVdFTycHmz8NCf/GBB7eZGWX
NERDQ/knZlMkP/IPpDmQU1z5oNX7wNhJmy6fEysAdpCJSA50oaDvVnjfRnJirYT9M9scBuP/98e9
2njidJr5Hkt1moeFzhNBnv0XBKlw1ifNtzpzWQa8UMY7q15Lt9vIT7msIfLPvAqKVrkSiMynPmD1
dkxLnRQ+VVHcniiDldETCEQACbExmdhmrBOu1dv7lBO0QoUnM+J/0xUAP5WnOAXFP5SeFyqti4yA
SyQ9FE9WFu7tkeIMpHOMk+JR+c1LQMOCYlJqIeDDtL4cTr3o0FWY42uLZIsHWV2aFAYIq8eqYA1A
1Xvy8oOllauc8NyEQRUaqNVQ3UXxBjbNwlRedOWUyPnEhpyRyUqZAqxapkeCnUK3GlV36Ku2cWI5
jaH4kGf+gUwfY9tOFzn//l9p1i2luCjpPjVccVPZJNEX5rMblTWYkZWoQIkWZI2pC4+outPzbUkN
gPLC80DAXqajuk/6gnLsc5w2K5kblaObgAiXn+j2KdJcjEbAno9WBuRA49SMHOCrd2n15Yylaxkr
eh+C/NxMkHNwSpvW3eXhpxeuQ6xcw9FMriTufIKyKEkXWej6op83KEutLOWlxEeQkrP5uLFq2MXk
tarf/0fj/6dsq/bs4fphA+TXpQNiBifWPqUORyXK/MaCoyXLpXDz5MELTpn0jrgEZ0Wr+a2ly9vf
sV1OcCZ0GQVUr7U/jPa/BRqckwQwBULUXEOvXBCLyTq17xRPNOLdsm5dcERnGp11viLnyIjbFDOd
56T3oxLag3crMD9h6Plyzab2T6LbRxSTpX/A+vRkwG56qcY7vp48V8w0+EWteQjlRC3dvS6IXyvu
o52h8lGTQsWGXGpycjE/U7ZGmf6XC5jJqarJQUpvKfazgi4zI2vPMLRRbKWcI2jRak3ihUOq0+ud
01zc5F13OiRFRq9k7csvLca73sLHNRElSTEbQLrf4RANbnQwQn2Doc4wBWZo/DL9tC4lM6z+c1e0
GaJuG7xp+lvSlSuLAjd5TcNA2asRb+iGXQ3eX5XvaTI/5JSkaKV3yAhyFEp4VIT9RSKL6stxxFD2
CBsohfJit80jVZ6coV7Q53OpB/uZiZqPbM3xi0rCVvei9UQkkTkp90kaTHhN80JuDy0xdFMGADg5
MsOkpyHUs3SKpGXBDZG2jYewI2sHr6uQKxUlAzoWum0bdYus1F5JT90H/TTOAZpC7blBR8EoLrz3
gKBRk2vfTA1k7BZqhiJ5q7bbhB0dkVXyzhy28+6Mefl3Lyi2UFbYh+8SDKiMwLhsYy0jZ5VTrDpo
5expk/5q9KE/Ei1uALXKFcQaFtNrXBiUL5rbxsn30vQ1YsR8S8vD2mBNg0Bmbgj84yg0N/kwUT9K
uZ7z4rSzA/8LZh7LN7A8CCfxRSfHytmE0sxKH5dZWa1FQkgEtqeBGxzpw036wA7h6tCwtmorZ2dr
mWeRUvkqko3cTFwmE26l1omjvFY7fVjdmzQBKlLTSf9RTg+5oVhsprUSvnKzesuJHjeav5Keh9w6
su4ToQpY41sM55c+nBDQPFPa9lIQQ+FYs0K/Z9fJkgYtuk2q8ckYMf+4I/YsIYsG8Q7bmjRVQsGf
3MJDs9kE1RNFQ9Lr5lvZSnnDiXdvVOQWESzAj/gXAu+20mT2w3ibyz1goqqLLuzzcflqATWWF+eK
0Iw3sdAPXEt1yk1ghSduoekR/dDo98H9GfGrrVA9mFj0aoyOQ96TJjIdYsfy64n0nnIOHfJgP5Xu
MUVvl/uRXj4WRhunnTTRXJ6f/pkQJsc/g8hr9ealoIUlNux/FTNt92OPoJrmr86tOQhrKkasWQQh
1nw6RlnApqUQt9Clh2vE7bcckUS65RP+SUD2cyRlxPeQsiNSGpLXa305x2gQeJBIlwOmZKTZcejc
a8apKrHFJ5NWvjvyM9NnYDNLW/zQ/4dBmtuxKbdRWLyJWviMu6yGwaZiqfOyXMsHYfpTfo9zHZoX
efpKHdDI6ndAkCGRljZh51d0PEQyFUhlpe0tiL7ZLuU5hbmtchrFzHEYwC0q0y8mesh44FWj4Lms
CvmsvPZi/CC1dx3yasvzJhQ2L9ypfMEZKtIv3liAcHZY528xT9DgN0LENxEDMPNlRYkibXyoZlvb
kq4MHjbhQ/K+mGMUEf401fScu+XJKoqVRonx2DHBvbN8VHA8SKV81Mh7UkJYjPVq9DBOGJiZMH2n
prCc2dzqT8HGSSxhW3FcwRIRLPmWFpnB/efMZUw44tn/btRcTKa+9tjheZvyOxtb2Y4qnj3nV+ks
5QkCJRTbSv86JloozRo5j4g0scoZiWrZmD4n6Xj8G3/1XABlQFjB7G6dTfRHhwmq979UiIdEdsUK
HjwEz1GgIB50V1dPvlSpDJTl+5kAiwVOhGyAfY845VVCQ7A63Xt6taQtY0lDOiVW6mQuQj2knlPW
C1BQIGLCbChHURnTWuekRZDA0c0QNUbwDLraPXTFOfcjfdJGoXAWtK6JSYPEXFF+XlHYFFFeNVXF
Aowi4mL0X1kY9ogiRCtXv4pCPNcFSXi1dMnNWESEcGRoP2uwCxWFObEZrSgu3lJVeJtciMZTeTRa
1l3kJPk2LibEFiFY7yZRIyQT/ZpdqawoHjMPjUqiu/Uw9anqfUVDfp3jkarBlv4dJ3JvcUVOLqPe
mxJPAPV9QOQUgtGHEjAlBTHvVUv1yYOmlN/CLWUtm+esEKPurzoBwiXVP9N2jptfO6E8t+TBHogJ
qgj5dS9ZhXRVgpCeD6IEaQEXILlL1mmZ9jOBIwoXFrWJul+a9w6dJNa2m4PbHLs/tTlc0OzF99bz
d6tBL2+martXg0tQxPHKmY2/gobjdV6E71FYTqT96fmyRrxh1Z4SCs6Umx7QLkKYe0/RnUYQWD90
U7H34oBGqi74sKacgmGzG5GMpzLVrlVrZU7zRxloHK0BhXUipKhfpS1GmYqKK9k8+4D02KBPj9gZ
X1QxcqBJEACxkPIhvE5LXVm/Axylg8+wEAkiyIde6rWfRHfIA4SDKFfl/BArrXNNo2LvAihFj4b7
p7SP1gkNhVDy/nRHqSOC8zW9/QTtkTnXq2qpKsFrjorgIqzCPzvDeBnDBLaedJgwyeilsUVe1Rs2
XZ2e41iJ0WBKz+6AWDDPbVXeVTd7ai1E6V6mJrwVREbOilk8EULedVONJHFXrK1u2Ju5cTZJi/hg
mXaaGM8qjWpnwqn6quVRloM9rZENxh2MpXRRWV9Fa0tvfggftAXO+3nSpmNtEdLTEEjx6dev6KUI
eNEz/QINWnHTiCYvWtjUpE+hvfIiZziin1McdNoifRIfIUEWIQ4qGnE0jCAbMjmats7D3lvGnfhU
4uqbPASLV3eeY7MnhJJiuA2v/IGehwOkTXqI9kYf/E40gPhq7KTtQjMs/ROgcfnGrVbr3uhxS4c6
bzZ9XYSHKSeJRP+jGa0LCvU3euSS3XVs4+yVibqLeR+7wHaMNQvVlFHuZDtmQ/xQWqwI5Zik3TQU
iSSs3kbII7dPozIbu9ZrtqI194HjbVWiumWenacCx4pSoL2KqlpGqmZtdF27JL70VUGuFBQO2vCA
1YTNxhqThklHEJj0SXrTLepqXbO2CMu669GYOp+CFDqnnJ51bGE2ksI7pga56IS0Q5uquG6UaKzG
YEiedEpq10LLn7K0pwy5KLauSsNYFn6UokE5I00fecr+HHTY+1SfjE3Dqqut/L2vGtiNmHvTbYql
GXDwr+i1zd3p2vUOkR4KsCNBSe9s4SJb3XXSkqutmNYiIaaZlgGBZo7+QdQfs8j+i+moBC29NPHK
p9F5zOgiua042T2dfyFFIpRlWgQCy+5MCCUhQS8Kgx7Dmr5B6r6o5yN45JOfv4vYfknC9mrFvW81
mCt9OBJKxdUgVknftyv11iprnZQuyzRVT/akUWM9jad8hLpVBOyrJE938k5qEiJOH5xNyuuZLMt6
iF9KE35/lYw32Wkb6uTNBmvLYL2B6KAOCOupjqWydDzx2dEKoOuUDZT5RY9RJe8TlYrkMLy2dnNN
02wze2a6CkuCekbs0r4WVOnKlFX3hber54gGdf1AyPVCJwRybNl/PJ3HcuNo06yvCBHwZkvvJVKi
TG8QMt3w3uPq/6c43zmbUY8MCb6mTFZW1nNsm/+s3pM2MZXKdp4+6+rgrxCNtiGbxcjjOQox9YCI
f6FD1u8uNOFtOupYJSkiYEpAX631CT3+og8FHc1Z+B7FLgrXIR2+4DA74t9z4jrVymD0mT+mTFSb
GA9n0qNS3yY3uxZadGhi50W1PIVf8Kjh68W3oqKX1+jZBvEMprTlBokuJR1N8zc4q43llLAqAWmh
FPTQrfTBvmaR9olAi7NyUgefjmL6pjVgfNB9xdRnL2HSg5H9Q2/nqqvVNqp7lTY/G1BesZcMq/6M
cu2zV+3v1IVPiSrO34YCQzk0myabP6tSeWoT7d2oQTXdvGUYaAU9tiOlKpxLOrRAULA0PaAxJojQ
9Mv0LoPKuKFwQyftu09aXJIPlyCzT7HdrtHveNfjcW0b6fus5BTxlODF76ejU/WBJPQUBeyRfKSi
SG20xmXyxxOl1Tccx3flpMFKnRK6m6z+B5r2xh+YLTko94FZK0jw58s+NCr6aquQkBXKbTTbKL4O
J82gB9v225sWal/qXJ0NMzn7NdOO+5JpsTMYQ9+4N4fBa70yMieaaaOsfMMgopmJWyk0aM2KGA/l
fMajMVOUow3ITlSmw4/mH6NodlbULmE0agszS16Tkjo6KpKMjhiFPxh74bojTeii/Mv2NaZL0/9h
ZM1zbxFGmCnCxHXJ9KjJfxmnCPCgaJj4pDA2xmSsiQqJYmrgiiqeBkYd3HTXf3b06Q1n/VolzjFv
SW5Na36yVKZjVHV8p4IVLFln6TliATKuPGFOPmaALB7DQFAP0Yx53Whg0PRwpmp8c8P2YEmAmAQe
HbxtAVDR2C967h1cZ/6C254sy7FhAklJGtIzysQN06uKganDdAMf9jwi81a57s8oo6ajftwFmrKH
F9OcGOa6b8sxWWtKcO/a4W0qtGwdo44DBWzgYKrmourjAzVYNDKUHUSDiEKpsXImeOXOWEIPYRxO
nqxJkJYpPUYLOkZPo+VcqyyHtzAPA3OMwMBDzLg6kZboHTOu9X0NeVzpy89uKNdDS6LS0dBd9zMF
LmYUzrbzWw1EoJpKj5HWRresKk+RagBc5sq5MOhDr9RnV6OqwtzLYeFM8by09Gplxc5bBnLZt9W+
GvwnJAciuheJ5HreScm1W0KpyGRiCV07JTNge+bt0B8TuFi52rjpvNGaxlb22vHXkwWtL+ydO/3Y
Wy8fp1Wn0plADxYdwNkNhsqptOs37MaOthH0PfVnE/jY0QCOtPiQjTpTZ5Ka1K04+OgxoA9BaUIt
VwW9RWHSXHLL+86d8durEC/NuKQQzC5z4t7rMAYoAQtI7W1ZOhD/crpQ3LtS6Mu5rW5KTNObUqMZ
SDtHrkGwUowd83pvaU+XuBUTs5bhojG1o2IVSCojlep5t3AC3hF7ntOD00hAKnfU4WRPKaGfPanv
bjL9JpN7C8vhUAfas6WX24oENaitNy0P94nb34p0OPnz+MociH2SeCfT6znew1Cs/Lk+Rww/bKmW
r8zcob7IjBPXjvcczJ/MStZ5PFxqRz8oaf9SwS9C62ZVDTrhFyHwJp4chrf4ORUZJlir7oFp0t/g
FcvO4ez2akBpG8tC5I4yGB24ipCGIMlA80vg18NIXcEq21P8/JEN0aEvujoD7elxpp14TCGND39c
o3myjH7DjT95OlNMQwggs6JSSWjXllZB0wiOVGOJ4anJRIYDqch9MuiaJJSmYKEdjTC5QN3eIoR7
6UG3Va38cbrxjBj+YcyZ5hMlymerOUwBSdENgLkw9/6hGRgfODhARN5efth3DgOKnHBbAlrQcbaZ
rWDjQKavA3RVA5obipKtMw5y6LTYea7CaTPN4Tlz9T8a7RRTM73KYmVUgxHAz5ZVaMOZyse9MWQn
0xzXaQKsAWapt/4ePnpIn5X3UU9w9sFRGG+0ov0MhXSkjByQ4lk76IQZTmUdAAXuQPlYJA3GZrhT
S0b/JtbraOm3GMIsXTo02FH57QXRBxJk4vndSLONCCC1jM+UBvMca9pDdACLrZNuEzYMv6Qck0ln
O2CDRQiCwOJab98c5k5FOt63YjbSrNFuSCLZji08QLh2ULp3KVAz+chOPIurNivfh0ekDqAz2A7e
I02SP06l73UidQfXr6NSx+TDFxocenLt8TdyvEPv2M1m7OddRyvmWDMkwU4O6PLdGJyw8PpCuvHB
ErTsgsAEXXagp/WwJ3xmGKrNhDfOXdXQs5xrWzLclbyvxiBWwwqPI9kZHZH9wW1pyLCjpdEZ28qu
AgZs04flRTu9C1/aCvFdX6euyri/MpYm+rSr1yZXfZHHPSQdb4P8HvCTSgEBFYXeV1aNEF/DjHzT
bW06r/PVmDNTjx1hvNvOob+EUReveVcwaq69iwWpuGCdQTGXVa6m4OQ0M83CyWp0460FcDen0csE
QmmQQNm28ceaWTV1yBEQbBe+2m9rkkTNLZeit9eUEG6AZBl4ujbJzlMGycsxkdsy9ERberf1ap+7
q1IkoYarM+oMMSQ8bTCcmtKlWyonvHaASHTesIEvmxCqLirfupb2tJ/a9g2xC8ukvVfsXGvMFxsT
Kg/h1FILTfcI4ZzmInyLWtRx4vTuEv66kAIRsFqOTgSEU39WFS7HnXy4HZZBiwkCEoDVgFMGvZW0
DY/oJrBrDGpncFeMQqJb1hSsBgaQmey/hQYIDab971gzg5HlupgRGrU4wjvloLUsi9fN6zScn8gr
DqGZ24fOMmHF4Cm4ym8GeXhfpvdSAPoJPivZSdip7yWcogiQXXUo/nZK9kQG+57OrA9meSj4IJb1
V8m0hdrVx9TyVWxYvI3wmFQfrnWgBBAQWQYI0XFVA8bAGldonQ7NO83OPbItDHLK7E2HSsRMDwK7
o67p/1mKSZgxWQ5953Ffn6tC2dHIjmoF20STBTPJUKRAx8GiB8hmiyztFHACG904VpZNAs8DGzLH
1WqQDZiGU8tKqg1R1XwPvPDa0yM5pMXJov7EzLaGbNBHb8WN/+RqvQxoWm1/ud20LOhuvaYXLkQE
C74g0jaIWR0oUTPhh1QH8gFoeDsSbNvWpgm1vWt0f0Y3Osb03IpuhDtfbRgorfnXt6eDM6TfRksZ
c5rsw2i270wwO8DtYzpZad/FTBZjS/OJBjdlPOnJsCJrRp8DJmdlHWNCIDWqVuJGxvKz6LSP0fcX
9oBgtwNVs+6ctcFhDcMXddQPFtmRizWBdPLcksV0AgQyljioD63lbztI02YdvQx29pzA/LYziDYQ
HzCwfO4iRTzCNp5HhjwWRXdGj3Y72O8e1rHsKGERwMrWZf54bj0UJEZqLtOhjv1FoxBI9OVBYMSG
TEu+kvW8OHq0i1L9uY1s6g0Xo/0tCn0Vld6m9KJ1CD17ZvJTHvHgRrHX9E8JI+hol7iVLu7yPkbq
CSmnJQE1ZYWviOYSwz7301MLl5Q9a1gWZ+jXsjVFPFAA7lZdV3+IAaUtfxU0f8R8yo8TtMQatLIG
HJQ48qS7RmrwYUz1v6B9pzRA5LxMQNY06TslwAPRppyk66hFDeax00pCovGlTaMvJmXD+HJfjDB+
ibJsJyuduJB9gVsrOpXpCoHI06/5EDGhFY1p5xGCaFAAp2M36h42LhceBiqDhWO4MgyxpRrCSOYr
toWSdgJ9pLXfQ/+IXbmIbxtV5t/hRiurupe18Wm4NFeglqNW0xoRilXWwCALghWDnnczU8RNBeLO
uR3To9kZO38sdyYV5gAKmN9l175unmcucDz1GyS6jhPOvCa7CqLixWMQMLQhdNCyzRibB3u+D9oX
6N6SL57ZwljP1mk57Sh1NGyLHsBGKPa57r95bk+/kzcuPQZQazrDKunIP9oBvQ3pvKN+e5jUnhQH
hNkhNhyn8IDC7cktsnwhKalWewfT63oKkojmI2HWaBA2BJhPMIfBe1JBjy/q7dxmFKwQUPGTtVz7
PDLOBq2Hsvulg1zR9JTOjKJ2ibhpE1YgHya5vyHS2jNXASdXr2w8kWy2qU0AHb+MU1/owg6yjinw
R8pPDLLoEDGJAOxrnOWG/cRTfNGiEQPerw3z2poODFHmVcLmC4gXqpn5x+GVdcGH4Gj97YhwhVSB
vOTSU2CAy7MTd9jwjJM01lMQ4OxFLoJBffOqYf4iDi1n0eTN/Sa8+h2fGPoDWrxLgws1xOfIG7fy
qKE/rOkPlHOCrAxJJI1dDK5Yp+j8c7a91iOZqgDNMJ9sk8GfGNG1mmuktJWtmFmPF0+J+eYwPKco
78nadAB6fDzm9P3KvonTzZ3ppmkunDlrIx/Zy/jYqK+x8RIleYBTIdEYkhXQ9IMFT89PZPv4krjJ
bvCvmpA1+NAqiged+bfvpFcvfe3ZQ3tm1minoKxGTUGnMdhkZqI1LLOY1mN9JxszpDUf5dxws4iH
0HhhrqW372N/JfCjuPEOY155f5AQ/VvW0xLncqgY1+5WjCRDGd1zHmUamqAwduUcMa93XLpkYHH7
JEGeDzGTEL2kwpEOPym0u+Bf25MsZu8t1q0k9JcrDpVl1L4kH2uYTzhz8zJMRm0EgPHDwi7NJ7hd
oUktIgxg95YrZPgJoPh11j8ECBy7dO154QWBYjg7EPWEU8Tx4ABK/BYOJhnAtzlCluAFFa/adKxQ
MRtLOSmmdQqp5UmI00Dvy0G1fStBpSRaPqKvCmJPAQRB68/8brtfBcgmUCWt7uYKx8ZHd2fpdJbm
g0+/IGNnzxXwImA9bXruc4QHue9uYu5Mq1yl3m8H3Khb185l5ELxiKVMnGfv/uDhcl7dMvy1CRj6
EEsqpquWxKsM3TGdaGwgcp3qbzCojREHKzRkN4NBfadMjkpKd38TMFVXAEVmR7XtWZbbAFrn7ZqO
xKj3tv104Bwbprs1UmruVrtVuChIRG4lwJcQVvP6fYMxjZ0e6x/J/Vq01Nu8kByOEwrfAZczl/1f
GS0tB5Thx+LJ5YR34wQ9wYdVxXjKWEDG37RXnma5l4oN1IcyIojQQFSptgpk/XbLX4b4eBbTS6Jt
7U8xRVskZMrpRVHiLwk4a5eO3SI/RCaYg0I5JjCYJewhtRCtajSfVJi0Ku6DYxnQrIEwxRJTnSPx
F+Q9Ygz6USxT1l3Z7ZzEm0RzXc7hWvyGRM/zbEHKa9/agQHkpNKyq7mzo+bZpoxldu7liCpUptLv
w5DMCMS+ppVb2VZ1cHXp0WRS8V6bfNH/wk5lWf9h2u3Wcr8kV8nEe6YqLlthWixlY6o2kjOUdlYv
WxwgA3YgG9jngqTPoaE2RJVmKDNpGnhYD4Nq/6DTlOWUO9o8X1IyEnnqlpjAdQjFq3lXEUpYSsfK
eDsyS6aYZu/MsdXt+tQwXdmtjHWYl0f5M9kxGykMNfyGF//kElWkCQky62Kb85baaYC8kBjZlJCp
hioofyEQTx54Gy13NmJKrZM7NEs9HNYWEbX4C9LeC9XWDqOa0/Iw0SL8sNju+IS3k1vpw/TzCIvj
yv5bU7IVR2Al06nzN3KwMAO5/Uuv5TJGgdmV9NGarpGLhgGRg+FlT7LnnVksS0L3HGFBzbxGSIdJ
OllIRyjNfs+hV3dLhbqmnEgEdxbNkPygV8T09QAiarZvinEb6khNYD5p3Yq4Khk9q2IiVQSz5YzJ
+9TjHueU2M66yw7Y+IaFmEttFdANUdh3g3A2YowuMksQjRnGQlI6X0dieTHVqBgWWry3IfWIFeHk
BWwqVW0teMOFLSz2obe/QwAYHu3xfsQoJXGXWM6ZyJ1m22WnfRE2BQjcUEpYcJx0i9YvhIdyUrST
LEoaPt6ddaDxcS0hZu7DoO7MZw/FLXEX8vZc+KL7kQA7oz2assDj+KDcvZIPPFKAs6tu5QFymd1F
QoageKNVlcD2UpLAi+9TAtoXZPWx6LKrhPWSmLZJscW44JP4BgdKB5MiooQo2ONT/p/7E0us0Eid
IgXAB0fVexnRKWPrwwZNYbGC+vC35gQn2s1PvScJ6Xg9yWF74soCphKeiocqoCVPcGjFFYiflceW
24JfxYfLkWKk5RZXk9OSkSTqtuRK6dp7j1nEdotjlePJxTBmmo6wOijVQEkalioUF7mYLpqFYjUn
vj9m0P+4HX6DskmJkgrEN9BfjyArS77FxWBvJMlv4AzIzQoLalbaDRH7+0zlXnwaZ1qcrQRFEgmD
xKzN8FPeSc4GuzsTTTiEmjweIiZLLI9DXiQxMjEMx05iFE4UH0+zwxWcDj6rwAE66Ym8ScAeD2RU
DteFNXPNaWOr5pnG9vce3d2w7/ZNpexH5CY054Ps0VlwhMhLIuj/s7Yek/nCkMhXf6BlGnoNZD5G
kfeUlEMYXd9BlUItmdcFhftGJxpPaFLlPOFcBvGenrqsWa5Gh9UatL9gjt7Sq9S7Y3VHj3ULbXUd
4bwt5APpGqNnnkaGOWffPVQ6mVpthI88gpyaKvywdlh/j7AbnQED6rS6Hnuovsa34fAm5Dsapc+J
qN21+w1EJexl/yS0Xc1jpnGvruWypBz5WE/fjQCeB8s7CicruSKT+typBdTTTDlKVGgEb3MfnYMm
wOWPO6t2DrFB8zcbKzdQwhnHxyFACfAqFKeIOcinobbZex1XbuZPRNSUaQlv2peitI9yQbiiedU9
sgdJbjQF+lRVrTFGRpdsWyyVQ4jEsTCicCdPahHRDtRCfd9c9kDgAEa0T1IttX6hJ0oCJCYhyn5z
HZa+7mxHdr0QSmg2bbAJKEjKrW6ieOsYxcqdrRcOkdxZjhRtKFuUJs6SaJjtVrWudQ2RhqqXGtKL
EwUzrWLIrllqdeyLcknr9GaEk1Nzr5EDpWJBLJzn+lMIP3Rw6l1RGSf0g2ArNHAP8okrWO/E0WZW
hFZfvJ0UJJhBh6MGaKsxxqXqSBWHDjL8i2vZtwZHEPjOE5iOUNPKZde3pyJJn6smepKYzvbcY6ca
iCDZlxL52sErP0e9vtWTArQaPZH1fIbcB7fRjnal3G0obpIAyyo4Rvvl+8W2iYn8qim5KJCrjPLH
a533tqRP3h6qL7BmZ9lrCfV5u7bWYakFqxwlmbrGpZt2A8mxe7KS9AjhcaENA5ikccqH5sThPeTI
oGqmeo1Bx5kXcHKS6IAznJn7teiAqeUMSCnSA/GWA6sjyyN5mgn4lsbRe9JVJH/KCaksVOOUHZ3O
B7UIHum7BL4TiapE+tyZiCw3CFUgJIS7aYBbOc50CSP3OTetj27yXouabnaqWwjFvSUQmyVvb6Z5
3xXeT5Pi08wJXVM/1hd2z8B13aU13M9VOm3AHnM3v/rq/GMQO+p5tFJJE8Ul0hCx13rrIPFADKbG
4OOLwoGxCElpYntCK4ZXGskFga/mCsYFnW+YOOo6a3Kdg4KujDxwG07/tFR/5RN8ppMKJbROX1rN
O6BkYD6CTVkCRBU4slfNi7bMJAAwqSzim2njTFwNLk1OEVMCmI6CtZshIzMyhV3Fu9AthpwS74tz
gTsG341dkCgC7jNSVKsBkw+pmYk5+Ra3kkEH68ArRsOFEY6uI80GwrgNP3QJDRLI970UC16V6er8
z081mvdSUE/gSsPXk+wQCR3pDHCjZyKAgjyZ9xR/JDEUzyGwn3hlBBC20N54QMp6kh1pYUJ2sRsk
eS0ZsNNdeRVYPYAWJLdwDeVFeAhHoYinUoTsrgNdNACYBHMlyF1ya4AoeIs8/lVQSFTyHEC4WfGi
YvgluOIVC5tGEm56QgqCgSYEfjScyMNh0xQnWHWFOCN6dilL5uDq4jL5DF6VnwC0BKR4hNMYRzom
zvqMLjlcRp/1FH5eT9k6pIeQmgpjymSl+YhSbIAU/Qcq1JKMfMBm+4h0lIGPeFqzbCv/RwbSKAOk
kC1K+wm/V0T3omUeFJrXw0l2SyBYXLw3f0gMg3/xm/qddef15QPJVpORlPEvDG9ZZQiBqZwM3GQx
DkshOLDgkX9s5wT3Pr6K25CtkF/mr2XzOCJqQH0TAQbRoiJBLTV4Dr+pd9FIT8pqWpHDr2Th+YWI
rHmg+NxJuwghqaa9skLYbcEk2uLKyal5d4lreH18tfwXVn0PNigpf9Z98Sp8U4N87XQHgaU4CeyS
JCuSgTLaTajz8BXSJX6T/nyY3ZAXWVYoO+gqSpAd4s+QR1lY4EwaYbgEIDosHn5URfdHKSTjk3Ic
agHVk03CmDVg1mctqQ+QFG0iDb7bI54L03iihAEoZRrBH90+R6RbJNB7ze+ONBZ9EjelxE3DxHwu
it8o8a5N9UjUIGQNcZgCNhRyT8jiTFSwURVZmZBC2ty6yGJ27kwvii/r2yC9oVn6erCyV8VRKSBS
E0k2NpluXFdbMTisGW08UBMRryjuUkqOfPJTE3iu5LhH61F3n2BWXsW6SNwYc9plGDIjYV5idEhY
TgmgxUvSccDZt4J97hf7ekSJHaEvTSATPrmZ5wtFoRCZXx9BJrqPw9FmwGKT+EtJI9J0PAeqCRpV
eu8sK21qh7S702+4kqp2Z3sfae/tM1ejt0rgbI4SdT4tQ2ME8irOujGeebjETaUjkXNCHsR/M7s/
0zlRh460BfGnPCcPLQAN3UL8pvBJ9Nw8mDgaJEZgw9t0Nzb0DroygcsmxR8H98WvQD4owEdp+t7E
5LcWHp3DLYUge3SfJP9hFSQoKMP89EDhoOnkc3klIF87JnUoWMwGZaYgk0YMGyDMGqpTZKLGRiEJ
/GaItpED58Cyl2noLuUJOA/MQ6LhnYiQZpoY0o/WSXn+DiVXr4ObTVeo2qEL7D7Z5oUxfrxQbpqA
Zelm8H86inYobq5tDFxg65eC4m/YK6cRpi2ydRSFvZUd+XItepvqkdN+FgMQMcYsi8oDUj8f8r42
9XRheCpnNQlWsKbpg6Z/k9IhGyqQmdcAKlFt4E5wSyV5sE39ZXQQuGnqEpWPiQkJyYze+k9VDXuQ
tkVpEqnN7zpaEqltrthzRcOccLkqMoZaw7o6txY1VtqrXzC79YRMRO2d5xpBXYgVvepto/KbJ++0
vV7cBXt0uvlhywna2XtDR3ZFibBq6BQTybPD2vzeUtBCFEhSRWRrlgKxEMlgK5jKtwwJhqTDRvL+
hnRb8FLODe3bO4HYxZY3kDvkFdlO6XXhcit+hSZtCwBP3H9s4ltCVoNOgrgFuBPbXtvLHzRSWQGz
5w/FWPRM5SNpJNsBkTLlJsmpHnTJ61L6wFrFeYQgrm9eIl/M5Tly7kEzHSRZGglXbU/51/vBUQJ3
z+h3FYbW0X9ofIoj76BmxjfqQSviDkB5hZ6yaNXR38HLC2mwBkY0Rxqe0d2TMrEELhPIYxT6e+GJ
JF50KGP7wFj3bQ9GiFI8cl/2xnSgBSXVQhIeKdhIIUYMk0Cc1UgzGJpKY+yBvF+NDoRW/6IzZwUQ
KdfY84xHOhcg0S/HexDdZP0SI3w9a6+zeWVkPU6iXNmx9S+Dajy2NRVG5KRpHA7AGT3rxYwjhGsY
1JFExPD3gKsB8xgBKMiJlA20VwjOUMefIMau5Cph/5EoI7ORdBTcRCyVoZACy3nCcna+tJ44nbkS
Pz9od6Z9Y5OHR5oqFSh+v8MoCBjiRvS6nuOsWUU+LbgsGT/8z9xg6uTTTKC9gnxwYAWkxUtJ9i9w
nNz5/8IdnogT13LS+Rc2ht+Vw5sPJ8n6+roiEoX3QVzCoRD/IkmmrDGRRwgonRTfJI84xrJGsgBu
JbeVWIOmrwfiIyADhoDH4uHITgZtj8zKViAL3s+yTtjVJvgnFczCCfYaiTy/1Yz7qkc9PL6ptArU
qi9mMyze5B5FV1LqjuYcKi8UHeXJuegxpwSIiySChlLmV2pf/ExYN7yzDyGghg4aZEzsoBkYRajk
WwBtkAqcTtgjx+h4YjElh7eAjY0R8Lusj676AeqInZAqfE1vxuiizY9jH7JVWRB6aGSuKFP4L0WA
Yh/LLSF7MONXZFUlF5f8OO5dusbjI38p1yINSlkNE7Vcfij3TWB0fv9/X3BRGn1zk5ZudZ+pAhwq
1p5FBUtkxQTLkMvSpwd6Hg0LcLZYk3mKeeBFyFkazVjP0+9/Z0HV3gegN9yRVDvlpklXinV9WBOO
kVhMlavEq3Ln5TrbnHHTb5cYWZ64nXW5R2uW3xjkG9XwXXoF+i1vRknSzY/5ppxzYX7ZAH89vaaA
MzwLPyAuGlx7VxXNRS4d3+H7XvTMVjbFs0fOppOWI7a9LJLHtjpJsgIv5+Fp//SKb43UW0JjKSOT
9RJSEqCFIJKsCauIoABpDRiEghDES0WZoJk530AURNWPYiNVmumaGf9myiJAAMiEa++jL1vEM2Rj
LL5QgF+J9JH61DmCSaRtYRhuhFsljAlemcAFqhcYaAA7lGPCnxOYjYgRCwAZWeFajpiEl1WXrAb9
lQcVwKimaCu3aNZkNbrRAT7D1wRvXDSJC7mqEizy6nwhjCUUrodvHwklzLumnV3C3RlkxYpoe4qu
BtSdgD2SJ4sGfyNBIzXfQfIfNjKwdDSk7BvjuKl5RWsxpuAS8kFpGA3esFGp8t2TpoVatOWBxHXK
lYeMwzEvXefsMgNDMNfRZUoHfy4BclB+y7cyKoOS5sVU5jTg9TZsDp39qFHxUsLJYVVi6MkSsKun
EJ6NbDOkBz4YLRgrRtwtBhZDngcUfMKUwN+EcAJII+cveGNTG8QKof9h3jLQdTlq3EwODSd4ZGAC
BKqlWOFM+8uk+40EcZi+ubna9BEIOgaHe8MD002zLLtg2QH+88KsK6eKx5Sqb6endK3/JgTSM7M3
7N80sVba+DRhBrhT4Fy8mRhzuZFiyUHc+pru6bgW78FVHCg0ytrRe53ENHlQM0k5Zd475XKZU9xR
EXWIZaQKyhVFkhjOEP86tRhEK6n3UYD8Aa1QjzC6emBipsVYbRKfhIBYoHUJ7TLK7QE0GxhZ8lHj
MfnHvwQ+xE9kKaqJ3RvArdj91qKCnyXMq8Ibk5xjdnXNhKlNdpC/abrgdN0jb+PMm8hv6Mi+ELxZ
4FCADHJ05TQJBMMWzB1AT22vGXSyS+nHskCHM8q7Ia2t2HwhkSStvppH6qBUfmv7S/xfdWHrMSN+
9uU5hqCXGBv0ioGj7N2jPimoOZCQHH0JPDqcpwDxYsbVFkkhvAjLohMM8ccPdwVV5HEuuB8VYHbu
RLegRx6D/IUzwxdJS6mNrkf2BMNvdvmnBAngR/LxyM+kiA7RILNnVNYIkWakSEEluGcShxDtL2xI
Z36hbuVTsm5T+KaUAxqLiItQCRO3Z6Uh9Y90P4Zvcqk4SMKrTLkROVgTVygEJ5dbQDVP2G5JS5UQ
kK9g6kZcksU3K4l0VIANVkkKnhXZhrh0HCkjT5gF9sCL1Di7kBuXEVdidmgPqZ8f1SxazgR7lkSs
GLqjQEtcKqnDczsUaJ800KI1tghoHkPOLZkp6sw044If8wUbIAvFMlDlkshKMmVuIcD8zGRxcoca
nyFvJDm6ak8CCsv/specfVytfB7MttxPQkdxJf8/vv2v5i13ZxiJajNBXghoa0JXSaud9McB2Ze7
b86Q1SNqbZinnBJmjIiUU/wFPed95G5S4Xb9A/Zays+SjslfjSo4LywDwcD4Pawg1W0CApfHJhYA
1pyI/4jKUkYodN2L+Bl5B86RVPXl/iLqAshYYdBFU7hdIXi6C6uLJEriPf8XHT1CTyK7ihI1UQKn
5sFH4UxwvWypEGC6sfqPwnZS3XhiiZUwrWKYUgxL3gSPIj+Ljf0ayZwFgI9Sc8srSLmBzUqjaosR
sUGB5RQKvcrW7Z3TfdRMZKB4JyefvTEmXXylpCZ4d4mKCFnkrRXH2uEwmJgBxVmIT3NZQhXLACTh
pgToGPS2t1dMZW+P8SZChs/3c4gwDaJ6tbVxorNQOHgHvC7dAfTZdV9cUyHX8YXZ5BuGM/kqHUjd
dh7yZ4ggT3pSPOuORv6mnB2oo4njUXbR0ltQI3vJeZ/TcpFr8KYgVZfqfA+L/idEajLudWpeVvNp
TiTy3hwwpUJ5Ts36qR5juPj+1kf/+hEiNZDgYkCssitvWYdv8DEQkNnPULJfpCgvyx9mxjFyfZpS
o03SBD9A4+igQtRv6moDgpSt2iF6skPnkNfV09TXOwYgnKvSPtdNvRGKVNr4ZNZj8EYJ8y0Im5sU
yNt8PA4dnbG8/+AYb1KLaFNUqfzm1Um9L8lAmMN1ZOrV0fWmUyCKACin1DVWwLeEo9wZtGx27b5o
s0tc6ycO+wtCwMyh6gPutoEd85SvGPGvRdyp194Ppda3dep2N7bw2SIkEhNcmaWGxM4h8IPbBdTA
9OQgeWHbe194f7L3bC2gi0mtPwc7k1qBm85U+1JtDXmJCTioUTGHJam7o3Ag/Kq6J4QNoRlBmiYJ
jpRq62kBWSOXxLNdunKq4soEgJ2he0f8orBoDVshNgFZcmtIVIFVWkuPU6qb8zGH9eN170xCekGm
fa0M9LOxzuKGw4g2w9480U/z/CDLVlQwZlP/J7YvNFyYO2giwGFrWmuvJsXeQjy9Tj3mC5b7YYiP
o9OdbIgfiwqZXCCQQzo3906zFlXzKwzKnuTxUVaB/NDAAuhER0pQMy02nw2Kdr39LjEuvevCbN6S
vNLn/Afp2O/JZNZJYDBBMb9S4H5DgfOpDNAtTfFfTaM/RYMNjzM9KFQSs3BkGoOrHUI4wBLZtBjM
EG6LDe4Qz7OU4miEQb8APy5wr9RWNRFcdOxfGhPjbTgXdKIW+wfrdyDmMS1Ephh/g/mxWQWNRs7Z
rclAAOziuf1qFJUkSG1e8zYLVyCUb1IQNRO04IkjS1oym2p82GgL3qNnzd8WcZNklsk8bh5umyjO
iZ01SIbkGFLLJDi5tSSgQrDvzb8VEHY6ly1ziEaZ+/bu+eaa7tP9OKeQAvq3PkINGyxWHZWlYI04
Q81z19l4S+AzTPqr0zzXGFFOidhG4aBEdrHFj4gNxshJUNSl7UlqoC59DQKpCPE+NHGaJbEiJU6S
MMFlBa3n0SJKWgaFBjyrTpLO7J6FfE0BmqXuhRVviZqxtcKmEvyQlMyI+5vEZhixNPkWxyhpm2W/
+VG5bWASia3UiuC5iJIPwgc3Y+C6ummbYWlSgIl5mCD/auUQGsMLERUOnNfi+YUXQ/WZ+E8qwzwe
f41rcZLqJPAKhl2Cg4m6Andx6qJ/vI5EnWHd7MVUw5kKm/AVE14HxQ7LiiOBMILQgjhpQY4LoClV
b78l9PMY1kMLJOI7dBE5ppSMyPGxR1TjLjWiKQ6Y2ORd5bNStcCnAKhIAoGLJccgeeC7PCs7PuVf
tXqSoU/gCKyWqGnYPVVNZdrU1N1cEdlnTcXfCRkGlcFuL7kKnz7iwo1EBeIPfYmvWVCio8cmlbc0
IszM3uCD1jktkDpaC75/UDvvIkiS5aE7wJRSqhW8QzW80uevIHkjEDs3j+0TKyWso8cEnuJTS4a9
SaE+S6BZd9deVDi1cwxdNafezC4k+H4BxfCVvKpOYISnI0RDnlEiEsLCdN974w9dhguVn7ZRceM8
AqFOcnq7nMmG6clyEXOh+GVRPzXozcoB1aRerWzZUQdZV8mr5QFB7AcUmqS7h8eR/JLyOsoFNdZR
mFgpok20FT2PWXbo1G+tchcB8sgC0VdADbRPvrWUvDkZgiJJGOiHIawS2pj9iwSIpih9pRRdgO+d
e5J/CJAkhWmprWhADdgS2CWB+0rSlLKbfGpOYmb/yoGC2Mf5K8sb7CPVht9OnEcqIidGVgcc8RG9
NKgcoaut+SAqXxLSgsrUkPCIjswyPNbjH6mpkAzshJ4q3pS/lvoVT8VLildxOd8THaxEG7Wb7Fl+
3lXAJ4FQ5SrOMEMsMGi2lqBMqmQ8JthB5xAvYeDlrut8Hk4fuUoZ3f+7Ui6RjrhuWM51hLobsHQH
nD8Q2pIZU/eC0wsvGpy7M54jp0O+9R8vwVylOFcZjfMNaWFtJ+VaCjiiksQP2/+j6byWG1eWZv1E
iIBrmFuJFEmRFOU10g1CGs2C9w379P9XPPtcrJhYMxIJ011dlZWVyRjcil6tCbUNykt1sQHKQpQq
KUSklgBn6sniGuaHpbwH15aoRuHGVRX2NZxIBYsmlZwWLB0hEhRRtJWsniLCrOtt7L+B6gecepTj
vKOIcMaoGNindFF4T+zFXjdnMBnp4wsWjjr70baZF0phZtHr5q+09UvhLaUuhFm5Fkp0WfrArc6C
YiGQPz+NisZtptY7gRiwSrjxkQUDqpUYpClgM9ag9BVcmgK8Ld6ZvH+h5sjlS6BnUXNFjAeywe8d
87UFtWADQPWQLEo2NGtdXuSVeIX6UHvdpdI05AMr8Eu/g5zZPMsuJWa17vRM2s8F8zRgv1LXCd6B
4onga0Ky8d3gHl/uBHUZ4UfLIjIjpjvMW29Zr9To9KlGuKyaT8mIXCcMhJ5DvYN0SMZsz9Z+ItiZ
QU6/AnrDgnZZVv7v7qQimRREf++Dy54gBjfq39pbd7xBbjNjI/MHl8mb6VlTXTGBlrJt9cb0UNcw
prO0lSxoGUM53kqmppLyyyyaTe9YB8F5NHPduOgEV/pSBH2EYY34VaEp2eFOgWovpLD5uQyRRil9
eDdMGk1+fhjo2a5d9yIfLU92CocH3QILDok+tpb52fnBJbaZ3dBIQg1oK0mrIwR+nQp6ToNv/nYK
nmgPjiI9sh6RrXn5NfMWA9CuSu/KVf1d3HzZTHV9TuHp6W56jgOTSsFFU9JvaffaMdrvXY8fTFrx
eXmMh2pPD9lGIrbD16q6hM3ypyppjru+nCik224VIOo0HgTEqesR5aGeveM8DX2MzhiKajimQhw/
2/7wLpBvE4XAHHEb7WLY0pYNwBpNzueau8CPcEPRE10+kU55Gvz11zXq13r10AY1jb1E4BEbBUF8
4PPcORGThJWVxcCTCdJwyNOHXn2yG4Tg2+gyesWv5dqnHGGQYlk3k9P/Rf0D9ZQ1h4BFYGLvu7sx
xdB7QDoFY+rPxs1JPDPFDIZd3pQ4nMMakwpS8BLTR9lePznjskNUCH9RqXQb+BKJ/2y3P0odSqIR
app1/ZeoPdKh5g/BtK8MIsEAzeESVEcCnJyG4BZ3Mc2cjrxCeEeMVEkkJGZJs0OIfBIUJYBEsHMJ
z6b0GgX47afmUBkFzWO6y8sTwiCYBvgcwz8RnALK8YWFIx9A1JLLkBpa4EQ63Sxv2daSIwlS2zA8
vBrh/+cgCzaFnTRam9J+FOAZI02KGKIQfEx5HhKLuRAucqLCq1P7/poh5V+S1QkdmJ3N8+LGr7HX
v5O3xmUQH4Vks6CaJ/B5U3lXCC6vUYlyOrzi64PsIHblnLSfErmaQyghLYbumsFMHp8zxkI4+ibQ
CNdGGWrdw2uTXALfCDKfz9lgB4KhwJbrynf4JC9cSwv/nbDGxSz8nvQ4pLQ2oIyl2HyE0oYhvZBH
shrDPVkFk5h0slDL+5XzfPhDsz9CN01eo9fcy7nbz/m94HTyYWHPuMu84YBBQg1AjjuVTgVPiPC2
wNJ0U3g6+L7BL+Qvnd6FfPiHuxSYQtjuiZ0wNAlvaUyPkLjPTgR3xhFUJWpnjJcb6821GT4lMjGp
CGTWPeLt8EABT1IhYwFc6My5XQx6J2GYr8VlaKsDskjgXa9hWrmlKWmjwzL6GJByINiMsi1+tSc5
ZfVM8LDkWxVY1WI1TN70d6i+3Xdk2lGfv2sC94zAGQaZW7v7LRRcVx3r/+KBr5WlwEkhabHkPh6o
BEpEaBONmS1yDdjKuLfySQTYLImx6WYUGPkeemBHmT/nEng7IFdpkzVbHn8WomNTwqqjWorhcruY
0ZEGRDIXlcE9UkAPAfWLEaMrHvkpKsJegU9FuC+p0uHxoJOQGwcNQ5shKmI0/Rrp6lSB3guFg0pl
0wOuUtqk+FM2tvOrKT9kLFNuRCZFx1jv/cA7CK8ga+k/GMaL1AguNap0Peem2Uj6QkonbRcBAany
uZ6dEDMkMiFydCtfZqbRpxqq33ot4JlXjDAPX0r7zJokW8dk6LzGGQhcj8SipWaIiuAg/ITW++Yk
4xSSK5GGkk/qjfvgLWANj8jQKAMxtIKbJmTefpo+3AWJkr7YJ1KZEu4wS9ulmkfIjYYOYE5g5IgC
gyNAKi4XZo8792Gd3ydUZCS7cynjZyhx7HkTs0Fsk2/AgLfSQkLW/EYqicJbttIllxJFEDjiCH2x
GiIRm4xRKYSnTkbXyl4jUeTGpO2b7nP4tzwgySik5kGLzdgJyEcnkyUubShVqL80c+R7WNTSx8f2
6zaiqAlJzTyoHwOMGRBuRUrKH/yfxBjiYQ2En43DwUuYTqBdQ8kiuKDIfggRqss5G0l5Er96ycsG
enmb7X1Oqilcj+EI9Q7uXll5j6bf/+FP+dRQaVhOwER+sFH5lx25jA78UB/fZP5vz/oIQyJFlmT3
EQL22BpTlmVM1ICpPUpXH6HLmVpQU2UsWOZ2Jf3j9MjLklgBQZJy9dFC5ymHC0mQuaZgwlxldy/Z
Exd5mzPCbSQBDHpGfKDGQscgnF5B9OXCw63rD3ee/0inMQcrZtkOxbW1MzJQ66M+DhJ8ziJj2ytm
DAHiuKsJBGfCilQBkwYrcYJGgkw0yc6WuIDMDeORmeCwGZowFCBx9WLPv9LHBM7xXbqyM8Ri8j4b
Qx92faGkxALVU8j25fiSMG5GznNc/Po80X/3RvTmKM/+t/kg4ot6bWqhhq6m+4lZNQtdJv0rDfZC
X/g3m/St6nGEbFMoVH4vxyAvlCXUdI8qQJtQnoNw0lKapOM4IvYIqR/d1ebeAwIxkjbl8YOI/Y+z
J5MhKgiQovT2FYs5oxYlOpdJIw2zhh0pMCrfwkw7KlRvojdXoapPvE8Zxm8xFRLekYCr8frDSQ8C
JEeqP8Q7jX8jJASbsikPuXOgBBgC8ix6RwRf77Bv/xZKs/SocnYOWrJp+i/TqGfFV5KLtKayuthJ
sVCVyUWIU+SadB7oIwAsd0CexNYWsz0cyb/89W5KincS/kpsC2CrMy3ybNHNkGEiCVKFG5+N4pDS
rxBKIl4h2xZ6yaCoz+aNoDgsBO62w0krQc1HykwBz+Q0lHvg+CK54JlWNYMmbFSiGz0ghRVfHB35
+0FmpL13WUPXqFdWwHuIfb9bPGg5gSOmdDL/rdNoDSGaDgNG+sMj28GniYtdNO/XvON3pFhrKATB
gBw+xWicHa9Z5fnJ6ziGZ8hSTA6gOSonqRx0pPHZcJgr6x2vs1sTYDEROIJ5TP9ZzoORXrGcPJYJ
71EsFusLhCIa3d9yPIG9OMVBhHOEt6wgrZfDX7g0EydgbyHZPZDEK3XP5PkJYtTj3GPBkTPAgQFq
5nrHyP7Jly+ROBSitxwSNqJpvV+Z28lyiHZPXazeeq+m0ADkZ43ZHZxfiWACrywa+EWLKDYjDgqO
0dIsAoaia+gTCOVX2My8WVYlpOYHSTTmyrnQG9Mz0oPeWwW6Ui0JJQEIAUGfR6LnZSubRNhxIh3R
qgSoTTRX2PCkdlHV3/P679DneM5I8/gGCQBC5+T9yHM1kNIMsK3wmTv26/bI6xaeoVzoxIRhuepL
wESryylFJDvYvfHejeNPmgZH+RSPwqOFVizLyFucfUn6IctCblJP9sHQuFShVyonWNXPyK+hcErM
lkdYVd5Tr9eHlSJGlFRi0z7BunmQz9Fzv5G/l8Ag8V+ALjn4AMWSabxEs3rmyAZPMK7ijQGpZE/b
CsqTTHpI9kufYr46yctzWCv90ABDtigGpNMJNW2wHJIRG5VQThrRdx6YBpRTP8arXYQc0V2uOa1Y
8WlHBmJRTYwQyaws+h5S87hi+EW6UpTGPTAys1HWlSs4hzTQ4Dr6LP3YKt/alUHYRiYmc5Jnie/y
XmNUUVx2lIGYW5onRykxs2z6z+vrzUjLXwSrV1at9yFLghqD4kgmWQUII+2693nqthFfUpojCk2g
ZMCanXGNGAd5yTE6FJiHRr0qPEUS4NNRoWXTx/61JyjTVqzMWzmShQRgG+PFZjxicGfJdiV5pDCi
8RMwCNHD4XMQaR9wwOoRaXBvGutvabeASgCbDGkfVipGunnDrQdrAbxD43ZMDvJDbqulFDbUUaii
9NMGSAiBsTy03K0M5QcjbUS1a8MCF1JY5/QPXLbbyGxHawUH4SuBwUiPFpI8iBAErLrA8oRlN5vm
CZ3Ez9FYLxaxQ2gL45jFh9CJ/5EcCOgnkFBruPu8STAz1HG/p7X7V8a7hPbIezWgajMnDPfHf3Nr
6qa0yI1bVbrMAMAtof+4kb4baJG0ylT4GRtECSKEUKwEfoQ7+uFUyWdSVo/DIo6MzMewC6vS2aAi
Dd7AEclN44BwU47uk0AGZDvuFP0snL+4LU3Hge04DDSog79JQ7xikprTXfa1pApqac/BuF7ZDLI4
pXNYUmsRudCKvJOTS9Y6hIKc6enCjl6YijkIsmhYNsqLeHShJmXXJWgWo4uDgRB2fW2U5EAWMvE5
Eifl5JPceMZ+xkEl1qZQSZAsmN3oIe16JqFAj6eThKkg7e7qYjloX0NOq889vtdBbf6Wk8XkLz0K
4ezKZzYoP+QZVGqYI+QP0ld2aZ/Ijwhs71HvXq9encwEjy/IMNTSLkGcAuE6owQOwt0eTH8SDhCa
bu+eD/THRxc1amwQ46TqhRyHogkZF6kji1ee+DUUUWQ3ZvgxcwQ2nOCBPZ5iqkhp90ol65nEXk4C
hCwF8GoZtuGIYm4nGQ5dYB19ThFZpo5SjxL68FB5KFQtA8gGcnc2+s7yVSLoyekVoBDupTBsC3pu
0oNuYBlwdEqQFrTOB+IDXMF/l8Ehiok8wrIOhn+m6XnxCRSfLDg/M7djUTFQb9M/YiysH+7FZciN
wg2AuhzQQx6eBYOWu0/Y63PVQvJ7GyKUI+tkPxXLq130ACrFyZqc83XYgWH4LjKfUOECuGmsbdkk
D8q2Hvuwe/Hq4EnX1kM2LAQcI3PQC4jf7cBmxI1wZaO7ka/9ofBLEn9C55w1O9ClDMk9Y9oZXfpW
YT11h7sH2vaRenKi8tzU9k9WMOdCbQ0E3cUkRG4RHnNVlV8ZSW5pO9shKqGMLvPOTNo/i4dY/U0a
VFDEk+CdPW3ccHV/J2/+iRcyPWQXIH2ayLcOVeMclrwZtshsbUobd82YGzOS/NXV7qef26+KuV3M
GgdWtevvvSTM0N9ew82MmsjOidwADNrAEtdEA90qrwZJVU46gAEhMvBdS07sG51Nq5WXWHWIJbU0
fHMeO7p6/XLrGIbJaAeLp6lJgXFFBTAuSe7hzJ5p1Gaw3byTG4wUIvFEYjWj2YaE8KW1ObuH2QYD
BjxI8/pZo86L9py5z6zhaDR28lO5mIx7eqCDA0BKgdG/rBWkoKaLcFDtm48uLJALKrLoAA7IQ3eG
6Wzo6rMgnbWqtNpY6/jQOOW5m/SfoS4O2bz8pZL/XaIM70f4A7sV3C9k/jgoPbCson2aUd+6UYbX
shpzGBpoi2WTsh6C3J6/TaTMsHJQTxZJomeWr7TlRIOA3JQldV/7S7l1/BIyh9ltp2r+8UjYcme0
br2kQI23ib7nlexXm5QC7lQj3aUifHRRYyMGfA4OzskyQ2qQdjFNmRSkH+qtVppNOhkHxIfFA52e
R+sPbzRAEnI1658ZwfCKEZFgZO8N++OLLs3spLzyCdfl4qJchpH6hNfTO4mNEq6iLvaHsynJqkIh
TiWmI2ph7+ukT20Ie7uPN2WnUANFrZ9413OUNX97c2YUAuZ5WjiUZGW3NzQsbLZYEHhQYvLyw+Gt
0lUr/rVt87VW68m2oh/47kxC9mhoDdMTwrWfCP5uR13DKlifszIGaEQQsC/LnbE4Hwo33Mr1vrAJ
enUa1nszOdFJtc2DBh1pvfxUMzqjRreDqaeKbRk4qJL76W1pDZ9xQYFoCW4vGrNu3f6M7UxnIJxf
rCqHFYyv1xTMH8g7u7gnuO+qxkMV6RiMiBKmz8wjMtMI+PQrxIIBbn5RPCV57R0iZ3Tf8jE8rHV0
ymlwDBzs9YSpg1Ok9iEURCn2R2db97qE1a3hOXQbsw/rQ9uhOTPY06HDvhJxJqQaw/4rgDNmZGRC
ZR1TIQte6w3lYbaYo4td/EYnKepW7Wxak3lrw0txHzGydzmd0lR6/vn3pMJzbnrPXeg/KhYTDNhX
C0edDsK2EUF2ssZ8n+n5J7eEqUn3EYfY2wyb7SryccLoHj1eejzD2PEdIE5SygRuOnJW0Gxc8yWm
bEDDLrqQGzzP8AaMiIlF+bGlB7VyGd/MQkoDhQe6VRnBzYzY1XYO8PebZkgaVsmpUOQxhCyLPMqJ
RlgQZJZQLdg1wEA0cKE9r14L9xkPDQYDRmwbEdM9VTjZH1ddg4fLr8IcoLfmuvZtBb+9x/tQUBdf
w2vBL6kckg8LW7uupZcLMrTD4+tWcXVlHcAXcbxPdyzCT39y0b1bE6ReFvWW1vEucxx0BtZk2SxO
nH9hQnjk5AfvyswVA7kFWN6rWM9ejqFkEzGNR2OgRtZxIX4jjWY9dgreY9I+RgtRM7fvg2x9UCVV
ROfgYJt6Qfag1+VsNgpd7wxeVGDN9m0d2gtkvvLi9etlSc321nZ7n5IyebNgSTrJsECzMYCNYc+G
aQInf2Q3lgmXVFnUKU1VTbC0kIjqp9WAAuDGD9mknyffZuagOLVesR1WIAckWY8Ytp+NIaYGQr55
Y0bQUdHPoRDftA02t9HkDfe0PBg/KDEk8y2v3vh1xnU0AOrtgqO7MlBd9HzkimPYWWYIHZTXqwFk
bCPCtiShmW0VB7Mk2+r8/yxOeaBgTIvocrh9wgRB/QAyMrY5kx0JjOmC2VEf53XjYJnhXt4pjEF3
oHcAAkWuTLowgFI2dEsCogdgSIwNzUqfuPD6pzDMjxmNMEHiKMNuBO8xR4jkAGecs0xjDrtmWs9V
BoVlNtHVwm1pmnF4T8gqWqBDWU9pY9/Fkf7IS/drJrsUmFVLAyxr3A2F2d4wyYqT5rEpBqRmOmYE
FxB3llYE+2Hl+6zoqkJis/QEfrHQb7Uc1Kiqi2nF+7obL9acixHDVXzStBNmA7NrkQhWts/jFB2Z
v62YThvv0vKIEQM0kOrhUUl5N5TqUwhjmnp5JjGmppYn60e0VDp7P1QGAr7FncNulf6kxDab4RUQ
DddO4XyyYmLlvs2AgD0FbGlh4Mv7K5BlKowcv4iJ7DCg4TIg7J9cchowI76OjQ5v49x7VeJ/XpcD
5gXto/ACchJ96axSwLzX1gwZvH5vFSAScIqU8HPM5ChArU+KJg8654tazHdavzwMkb7StW3mQ0jf
MG/HuXc4p87yQqIpMOfcooys+NXYae8tJEFLIFt50h7gJJhiTnJiR8lB1mIvVCpOGp92BHdhlN1m
pRMzrOFWllsKVh+szGfO6TZO571XNbsimR8Loo6KB2RXmwNC6KJSEtBLUoW/qaz2I19aKK0aNvyq
423vQhwPOMUZYTPb03UuQNfblGJ1bjihq2Rng8rdSPi8wjjkznGZHOiPDBoJAKM5DUWGsC61ZeLf
4VP8q7KawwsSWY/IWU9ZPEEG6xlhJGG6akFwTQVjWhbf05ESJBS05NiC6NbjepRpMlGFlvWg50M4
OkfpElTf1oQGrnA/GoBn4aqWrkdTnqUzpaAgBOGpZhnnwND21p7zW+SocewNX2R2y0U3rEBXL1X6
oayzQw6k0wXJKB1swRxs39/AYwIiPickvEOZPfWYCRc5jUtCeTObT1EJ5SJfvy1HpsOmrXRZ5b7V
4GxTC8lxpJwzhFTtokCNOz7J76cNaa1bPfAOStL7ftTnhC1Am3OnvD8ZQyQRxEujG+4K+hsDVbBH
965u4z9I498V/nys0uFXOvY8oXAJFZ48BBwzgc0C2woy9T4d8H2Dk52j6uKt9T86e3QvqTYKD7iC
UndwUVAMIW/QlJhIcmSksOY1+vieCqwt9p0CXMsaQwss3qALA1HAzk6gELnTHzpJrBliNr5cEBvF
rUDbKvzgUbdgolZjLjRiSNc6v/7NCv0j6Des25ewwC2b+AaEcnDq/A952YNjJ3cke4faNhhZgtZv
GDmilTzGBKJLYErNz7VgKyj5wROp+R/6HNpNLjUF9pi7qK76197n6uNnjnUE6hxefVzM8F8/J7gN
5R2at8ljP9VfooIUJeuf/8dwYJByTe9aFk9SW1+dCUWprR7lT9ZXBShPuXxjt+ok3Rl0LZ5iyoJ0
toUqLrcBE4xeB9XjfbpUO4kxVR2y3lzpANatqMCwmQQeF1YMKrLPtMn3IxolQo8QTo52TAIYPyTJ
RdRmsrCREzwYSXoRoszEnVsuAc0F1xkda6MU4IK/7CIMhbwSo2Pjo267fUzIakA8En+mLYAfXgwI
zZu0WMSm57zRwYPV0d8uKt+XK4Kc2rHBjqbhOsOSuL+5lb4lwXgPCf1epU9Wl/6G02Lc+AEinL7/
CS3eI0YJViBBK/fVewqCVHH2CgtW+gW+gP+gSVCn2sa8dTgdrtSR8e81nLhwDdx5p1GMpvf00wYV
07vpo20M7yGaPshz37QcOKypQWuQvidpXRGE0inDncg7eln6Rn0sIZDHz+6XKFEzfyuzIjKGV4zB
Zg1h4UYtke4nB4tshd+lL0Lxpt8UQr+wyvXowcUyzTfZKoqqyh66+9AwN6ZjXnRbPERpeVj86Mp3
jHqyUdx06Zkb2E7hY1QHi9yhbxAG7c+kcP9beuPi9FiUFX9FZUKufkxES7PcgeNLCxoVhjP+VBjE
5RtnsAnfd+PY45TLUBMmrqtD96MybsSvL2lfkRD8DqYx30ijzevKs4SUNI5f5lw/dIDXEhojglu3
Oj86QoXbTE9qnj9pK1xZZFwdg0mIugOMVy8SHkw13zlFfE5JEIKFwT6ruZJ+GFwFFhfKIEevMPp4
3lR6t9ry6YLXxoensY1oyBEQTAGKFLyu5ZFXKX7imd4FpvFUe+C5IBBN6EEs7Ut0GDBljdBhFm7g
4vybIH3KwEliRneGiYEnqnte0m78slygsxe3borcEnXUWl/7sbwwLmMt0y087vdc8oIZD/jR2GbJ
fBAluzBQGyHcSchHKoHBrpy9yoAljRuzxxEFpdhssC6MEi+8CUauJis+4aUjT5sdlhrjt5d8SjAw
jWxn9Yj/+qFPYh20LyoddtBwGHTyz452nkc3Lm7qEWlgNTyP/fgra3yonZslie4U3cTQQw24Ky5t
naCebH16QLqULtCp58usmvs1ZxhfZVRjUfox6Pq5MYK9NFQFUqpnkDCngqvSKobluoOZhsRmnuQM
PmLPR6ezds4cb9bpXo6YjmAl4BqpI1Ap9EZEHYL1k11jQ3+VNS+P2B+K2yjLCO4fPvJcPOCrAGBk
Pib+Z+DrB9UzYI55iYdyktPETyxlvKPPPcOjchpJeJw7LC6r5H7wFc1Xv/qXlyOSx6xZmrby1XN0
3dhJNe7l8F7y5ELkEKDDMapdjInYyBBGLy6EsDb19Aqp6U8Wlo/2dO5jBGuMHygk+7x1OQzfq9z9
bzXJ4HmKpmYkpWDCVe5WJQXyDA4qgigxk3WfJIedjeAba9eX3vX+9OxFiAB0+3n94l0k6076n56X
0ZqXmjtn2sRk0pW7jZVznBwcR/Q0k6eL8lzJFMTavCWWvfOD5NSl/TbN6udYd9sYy2OIzae8CK5S
GU6ZUAjV1oGusBME28FkfsfZ2Vgr9HEKNTc/muGT41nHyYTvk9m3bpn9uItojEYYARV/zFmJjR64
pxjFY5BkTKCdZs1zQO8W2p6Qe3EDNdlEXpC/ECtSGO0ikmw2FrRqSgK3OFrzcJvHDP9MlE7K/HUJ
QDGoUe9hLZBGGKTOVvCEuvonL38toSt40yM95lkxGuXl7dPSIxVH9DMssgszeGAFxFF9J69NTrsS
W8SJQXem9bJfPCqQgK25nnXXmzhQAwulfYYZjoE/dPcqTXHelDfFp2TJzOfS8TFLtaEiOoimTf4x
yNBXyL1GP/kZlCs92+hbFQOLK1vPTjy8FgsE+KYsf7TBXEiDXoebPY9d/tlW03H1wQpzM8p8xCmL
/9xx/LAW6znTzgk60wfKWG/VQOsuMTw0zEdWp4qQi5X8NAZypX3DVBxN+e6VMA++z9rtPTTmMsri
ygtehhHJkhVPQbS+ozsvH/odDpknO23Xo/aib+jTz31unylh5bcjxli74tGcWPcFIvBhFz+OTfvH
0iHOWnH2T7510SJIE0aY3K9v3hA8zzpgOKn4CBe/vcub8Ltf0Q8Iwo8mGS5VEkJqmW0YBU6Op2RX
/zjAWhkJ0Iwmknxgqet31bWUwJn68PrqX5l0nN5mjwpu0z6Ny/TXKzN6XFYNiGEwYp/DSZja9E/p
N6igrYJqwfeTTGXu1POUj++OyZBVjZsAs93LZ+/rPRNxOBZUXgjJxGOdhrELz6l4iV3/0JnDLjLI
hqP8q0A3WGLIipdwlXY7s5vOU0MOMI+MM+f/xspG3iB8Rq39kLQzvZtiPjY6eJnq9DszsBua+miX
9sGT3437MaZIL/p432lapZLqM5fDXReIixnBl28Zj5bjcSCnL9WcZuDxNodpVT/WiPlHBM4pVN8+
fjcb+d208T6GPvvB1ecJufMns5g4zPgHI4BxJEyfOt1hYAKhEquCcYECsi7IGXUN1iawwtLaOxrw
hK8KD4v2D2bXfKAriHhaM52S/r80+3LaDMn6T44qv5OZevvRgqpcDGqfu3SGIEaTHssjN4lHIlxS
C0Ijkwg9ICsmkHTe5Ke6ATJLTCrBj8T+fDdxwDqtexAbSh8BC8nOh0yqf3OTVN/X8ThYHI0NFG8u
tBBX55zY2UY6n3KcsdmtnjqmG/HjhDdAb41quzf1ba/0YUZqQG7e8J3bSuj/DEFLlpXyCdBuJVu2
uQ07hEYiRytnU4IoSUJMIKFyM0wlEqbP+E2ql+tJVK4cypiFcyROzF8GDIeazj+aNw7OWZLT0hyt
QSx72AzpGt9Lk2U1/I3DUWbGtF1h+WZckcv/p+Gjoia7lnbHhQqh7xEMY15gJNUWHqkCkQk7mils
Q4lPMrRrwyCTijhpwi0TrLRm8tOExJdNmlUwhTlRWpI1whylx7YesXB7Lsb4RWqrUCUbOfCylhy5
m095y3jTQHqqKacXn8kOYm5dBZ9jyIvMpvERffZnBX7jtbi9WD4cxnZ8qXNkgORxybMJ0QmBBC9b
gWwsGvzH1G0RX4f61gJalc70Jv0uStIlKB5iWmA4oP+70vmC5aTG5K8kYyS3Umn0JLWTWd2Jogks
12+OsYurra+S8SYEVBA2ryjic6MDZUZRM7O2KsERBakDJnSEwT5HzIaA22Sp+zyQ0qScKUKzXVJj
o2xU/0EY4eR4xT/MOW411WtGbKS7uleMx4jBF1pfkj1cL5C8MPLH/1DvOMsV2QSzIJxJlREl5dfy
Yd0FFJDyb0sXwZNjLpv/d+dfOX/9LHuGYrWVqlxenkFQWPUnb7tlbEl2jh7HXa/8reud+xGwjLsf
0X2MGY6IGQAjt3Dz4QSBagzpeSH0kv5EcLbk14TG4hjt7eQyZZGdI1vRbcLfw/uue6YI6bcXEA8p
Xk49yJofDdgS7pRvvnXr/NzxRYwo7PgCw2FGr0eL2dfYjGEqQ/K+MjDE//atta8dMsGIftDiP6Ij
kOvHMZqZFxiZs4C446Cw4ntQcBVgAz3f0HzGjf6WjpfwVuRZrHl+MSyAzjV+9mb6FukPTiybwoY6
M8DtSS2bLjp00266aQBy0KoZiFDOLbWFZS3/Zn9m3Cs1/Ye1kHXCItFhsZ3M3DxMtY9YnplfpFxY
uXjP6e86blf34TmKM6wmndNciToFyZbxyhAhw6dkJsVVosvFqIn2uV7M1z4qmFfRR84yrBq0vUsE
NqEUTqj8yEd0624nnwilnYqSr2P4riuju1XbJ9Jt8pLauc96VGjkqZhe85Dxe1OR3o1sLjzAoDD9
HbhJ/AVgYm+Fr+OO2e2im6NXNE9rHH5V+jLKDEWi3hXcn5swxes9I8oIdyLrMNBhX/ap/x8WSKcy
XNCosF9GS381tnov61UMijtH37vOfIo9g5lkdSYim2nwZGj3JFHYNaAvh+NbErYX+F/7FMst4aK6
2XhvLDhNN+qo/W7XubikjZVpMR+Uv1KPbZMk2Qf1ekw4ZEsrvLTEdYyc7GtJ/QWjpmHX4M4H68dm
dm8OkElnxRAKJdmS8d+GnHcExiQ+08MvgYba+iP1RrDB5mTH7UcA1rPO6UcVcgo3q34JMgcMnRJn
IiWXaj9olndGr2m50EY33gfLo0WFG0I//+u9GSGpJyw5kVdgzG0t34d53jlOzXz6GeAHoH9S0z43
8vrOQzFtmtB1VNGm1Xj59Lg92N42y2OMU+ytY+v9WrmQT7iVslD0911ceerkrunTf50a/wlm46ge
5STrlQp+hhTBqx4DVAWV3tmdILAVkAxgPocvBoome9bwD5Gyq1cjYAy9xLwSVBUGi22+NjDLkLBC
eAgDl9Q8NKZ78Ab12RUBiSOAQTX+qHwccXhBGrANThL+1Ti+GD3qOZ1bPkHk32SCH2nMaGLr0qv4
ySU6dG52367xbW6rY2BNh9jWxxLS3Ey/YK6Hjzia9xLFfBwRLLRm1hJ/C7d8xQjtjB4/Sx3aShMH
X5Ghv2tSHejo5X0NwHWDJddLZQBCz6N70EStcbBeKqYCk8R8kHAkAhSBcH2t8dSKjE8zPraZc7+0
6byzszjZtHHR7YYo6u8ypgEQyjwWWZvBRSu2RXadV3ggiFEmh/rdjRkr0IjkM3VAm5ChoOw/CCsw
RwcLLNk6mYWHIxizij4k1yV8jj3zI1kwgUp7TEGGfEXugU4pmYYmNZYIU+bhnrrz7NahvknIHaqi
5ifNbJ+AuLQAfvJas85UzAHHdyUYt7940FZbCEFjakLt6c91FT9OGiAVS4tj56P12ZPgWE19z5z4
JmmNo21BleYXofQmfzHrOBUFzZq52GtnOZf9eNSJ/UiT+Meekl2c0yeMZ4QPeLISfCKO1xItWTu0
t/iNMvM8p3tsNjeZU4EMVFDPR2RZM23vvdzazUAxthOdmU2WcdHg1NnJTgKRBcG9XY1jXCOM1S97
HQdoAlqnAuPFoW7Poz2im5xilNn3B5tUhikYdLMiA/3sIKdgL15LREBvSmQ5HQy7HYv5nXH10QBJ
iuJ2Hcue9gQ9priCWxYX1ErMPYV7hsbfGUEAYB/H//D9wEGqMp69Nj21qHDoqoO02zbMxE5BQeNm
fEHGkho3xZrWdJtj6zDlHg/l36xe/qBPTKK35uO+rlHfY0oY+ewy6jbaYbn4lgMiE7a4bYRfXVi+
pWnEf8UN5ctCAzlECjtbqCoQ8poZ/TKQcLvp4vkZi1dvGwfjgZ50ggiVc5m6gkm94XVdm3hbVTCc
slnhTdl3/xEJg9tB9dSNrY37FjOStM1FMbYqUUUuBqRxqVR3djr94vqOG3CCntOwIFS5jiCgSfrQ
GONegKt4PUrNjkQ1EEZN/UHbHpxmE9JO5t8FycMs7mt0+6fBT75T3tZsTA/y5xipb6Nnljf5kzRF
KUdUUh2XfvgzqvUkKuNDmzDBwpAUj/P/ODuP5siRNE3/lbY+D2wgHHDH2s4eyAgGZVCnusBSVEFr
jV+/j7PGbJJgWITlHGa6u0R6uMPFJ16Rk4V0bGtC6+twqEATtw9VD3CfYjcDac5LNrb7uhu3WcjN
3k3GhYcpVYiXInQxh0cWlA6VhMGjJi7zCxwmz4kddMWaUAlKonYUJ+I2eDEXfJgRO0iXnb72KacA
1iFcpsrvEQ5onoUGUI91eK2rG1TYHLB/ujk15N659jCmsEP1hCoPe4jQhFo9Hju694fhoC7E6CcB
aPumAI09IeFp/Jh0xYvuMm536OJf6cSc9l5etJcxEnSY+aDI0p3XCmsF6s7Mpe8h5j1paC//YzHy
qzJPL99eKSrgLqvS0OOtNFmC0oEC5ISnDXKN5J3JHS85/5836bwlrpv5iz1IL/0HQ3ZkHfiF8Au9
GPC1+TLQiBx4anRRl0CUvLxhRWt29yzCHS+o417J6GuFtaSV1JQ+v/MnZCMmM3iDUaOB84Rgn/az
k+5jCehC/0NIjJGHGvgBTQN5OYJ4/BUTZsY3E6oTf51emUWGpY85UCWtPySM7i104qPRDKm4KHR9
QF91BvLIZ/w7MG93etOBAeWm5ZbYtQNgvynV8lG599QTWIdt8b3mM8cE0WaTbHX6pbsBNSx6u9UC
Wcz8DW1WhLfawoQ/UKdxnTl+EQ2ANE68pAPfdMC+Uxb0vkzrq0jQj7wAAKW/DDRreBuWSUCyVJsp
Jm38DmUNugxa0Gh1aSwY/MQWm0M4Gjrd0huQKfTEwdShdIrGAuXZ30YQbdCexKocmfygAPP8SnUn
a77pKz/skE+PrvnF+C245k0H5pq4XKeuuhOUE7iYES8ENNLhpxtXF93wwirrdEzvOUoAALU1qZh9
WwNH0oxSXSYkbOMIWMY3JETPJLagIA90/Kb/fIbR/dr4Uecl6LjqbpL9VbcXErK2iMq3UX4z6YYS
78Oq0JE3gTi/inlHSw+sLCMq+MKa6nJgjlZAycg82oaiij1LgiFxZxb2je5K+DzATm/9nNtgy3qM
KYgfkW9arRKEPDXbSP+KNL5LEcyxMPvTJ52toeLLt5wd4RLsH6q4Pc8EimAQysYftvkK0yHvHTR/
xRbXKnhNrB5Zh3a1qRE1BJ26pcapJwdmiVDdtAVgFHratN50gk/pXYusMge+dcKWa7EEZUk00JLF
0LeEPi7EbCWAeqChIYp9GeZxxaIFliCnn+X1p6FC90jCSHnI2HJUwXKSQ1BW+l/X88i9fhvWy9MY
OdcVKUrfK64VjrU+TG75qvfLiCKXbvSWpGI6RtUpGNksI7/FlZy90YK+D32TXuTIMdaVwwwSpBeO
V/nbTucS2nv+eM5sPPMtW6OiwAnjwAzi2Q3zM/2XOytEhlc9xQiu808SY2BXgvFPDK30wilf2TrA
jqCs7lFj2OpjySfNwTg3NEby4gtU++sRVwugVVor+IngUbawMJCaiqsrqyMcyj+zkclxaPjwZ7Jd
2OhtMl1TXmDTDpW6oQaFDjHhUx6iaaB61B/gXwRFMwFQLxFFKK86I8DfyMYYi9xO3APbOQN8xwv9
ObTfGPE6tdG71WpcZCbLluvjQodRDBFY8Qa565jafPqr5DLT22/y4r9svdFIf5zY3oC0AsCHEgMf
TANYTW01Sf2N75IbaqPPndP7RH+I0cIptQr/rsvDrf7FFte33rNZX1zW1FZMGk0OARFkVENGEBii
K86JpHFnm/Q1AGjpHEFXi+j33umz2CVvsNcCf3eALtQhuaxt0Fi17++40fXgnFrWcO6R8lLxtRdp
a4UXi5KnBxyva1xkppDWyqarkVKz0D0ZJgmbUO9flt0AqxFiEigs3OHZWPp99B8Tg0KYRl3U4iUZ
UDiPTaDt8ePstveRb32yYvd6UOBjpCCcUjiimo15X3oSFmVxnY0h5LOo/eGOXXYuDRFv5hSLj7l7
wPlv+Y5c+OfIk7tQSS5ylxwYo5Imh0dcojHnQ2Wsl8/JXFHopUpEdtrStG7CjAr+6HkvcxQiVV0t
Yrgf0wYJbDcamh0RTnA7CLy1oiFQV4ntLxqkj+Pbv//1n//v//6c/k/4l65DzqB8/1X0OVIgRdf+
17/df/8LYKj+q1e//uvfUgnlAXk0AS+jX2F7vuTv//z+FBch/7D1H+biyxB7dnDsZfFUhsHVMOC5
mOXD5R+P45nCky4IL2GjsvR+nCrJm9RLi+XeSWbIp9NIuSUTpNTJ/fGB1McJKYJM0/NNabmeu5oQ
9bNQ9dIX90MWGqiRmNa9UYF/ED39+YT48LzrFd0mqvnuibX0Pg7tO54tPGXZnrQt5/0czcwIoyII
7fvUTdiRGMwTnaeOJo4SRme3XqqWT8dn+/HzSdOxpOcpxcq61mq2IU3DqO8HFMVCCqaGU6M5lE7e
41JxcI8Ppb/Q+50ibdc2LVuZypbCtN7PDgCeQcXMGO/pMtk3rSpC51wMON6Kuci2A/LLKLjH1b1o
CV/G0CauP/4DhPnxF1Bhd4RjC+GYZL/vf4EqvaqdrcjGxCcFcu6HzQ4JRAQAhrlAXGlwx4aQDxmC
RUTzFX3V7iaROa4cS2eh/GwKlDuXqIYagaDl8rMBh3TdjJkA/WQZEN46V21HO34VdZk/hoprD0aM
C4W6Ra6/8/qneYxqUlJC1W7JrZsUxXRMHdy20dQmRds7gPFxXro2jYmhse4nzJtf3CDvrkM/Xy4W
y2BbtAQO1JLNBCVpAbb7+CK9bbLVZxIAbtn9kqNmrT8TgDUzbmc53OdmFu5sa8hvmjbvL5pR0MHo
Gid6dGsTAYouJGX/Nnl19cWOw2BXDW0OCCgT3vXxn6T34O+/iNtFuTYlQ8uVnkJk6/1nG1uvq6Kk
afczpZVX1TbZi4yNfB8AjwQxmyFl1yMTcnzQD+vgmj6KXY6Q0hXS/HDhqK5z4saLurtJ0bNQWmJV
CJCJ44MCczH3Ej+moKbQ3ELtMm5UiMiSb94Yhrs5/kvWR9S1TP5FAC8Kb3tpevrv/3bD2kFjSdfs
3YdcRabGhqoXO7aAA9fesv+zoYSSQnhCYTYrheOtL1lhomGQJRjShTJuL+ehBhzCQbrMa0zKjw/1
8a6ToLP5oFzmlgd18v2sLEgvnTe2/T1MNB5FfIzOUHySL3mr7TpFb22Pj+ceuH48x/KU9C1pC1Os
Bkztrm1UKPHHm2fIilURZT8qaVfPUV3DMwgICmvV4v+RX+Wa8J43sGQcxwn/RqM22koJP89tsmaf
01a7cyOKU0sXeVdRSE0jWKL+V50WyXYsrWXDnNOeRKiZdqCpxG6x6ZcGbuZcwplyzE0t4+g+dJEZ
DAdofoEqXeKLqQfq2efPgeeke/j39iYMxx5YjSi/y9oa7/w8C+B/NBg8FUFdsgNGCDdNN6qvgN3A
5EwTIKF5gBNgq+4bqs0/zFA0tzPScd1tN8+29kVJv45udhfNuJyGRHU7nh0Xh2NUmH+1lph/FKPq
TmxhW3w4wkKyUSwLMLIpeVXff+2qT5Fy9wekr/LZfyjctH2Y3cK9AQKGSZaY8dnDG290H3Dc/ekW
PW2rNuuu06rTGnJe6L7UXlg+d3Jyr8NJZrd0g5DyMUN6DYaY5juDfBdmOmicOWwXeBNmtIWr5J2Y
yOoqYrObjkeQI3zhs2fl6gXpUsPJZxnJ53rOb8uivFZD8NK2FDE9SQ9hHk48WXpdfr/6OJBEBMLl
PzyX/1w9z366eBUPlrwHB7QZs9bCVHcBlWcW58ePx4HT4dM34kw6vksosBqotBpbJaaLklaEv7t0
MpWepTngdDu1kSZwl/omyBLr0VEDCqlsthM3j/Ux7GJ3KN/0TRMZCC779zsES0G3TnrevKQE3qaS
qr3qbV6hqh8ayKEyw5vN8eTTQu3tshoEjjn4G6CsB5FksotmCz4NZfphrhKQRB2ae0tS0JKR6iby
I+vH8eX6uJ9dB6ok6+XwOnCjrH4tmXhri6l9TCfRXDs1vWoQ2Nn346N8XBOfUMUmxKYuLJS5WpNo
qJvUgCR/r0rfApUSVxSxjFyMYFOV84UEJ03PIlMt6ITQGzk++GqrK7zIHIe72ZcuyZrlroLR1HX9
NuM1AFpo002pUlppYVb/laZLvSmbJb92a6M88dRb+gD9vuHhrRP4KqksJXiA/dWoOAH2QxAszt7L
0urSnwb/QTS++WLxC6+QWoQNmPOdhcgCqPxo7XlRMO9gKFt//9H0OemWxevv8Aq6FnNd/ZDATUO/
pXT/XMsWSM58R2rqhynaeVe0BE48Tpb9ftp6NIJv0+FO8Tjm9upeGfsqL4M6t5/5opu4A+1uX5GN
DtGLLi8Mj4N9lRo/3OE72r/H57nayf89sqMA4wrT5uV/v5OLwCO1KycbXNlMFEqECc/HPBH6r64x
37FsCbkFrIuvHEiqq8XEn0f1BBMZsmCZQyspTPBy69JLmdvG+fH5rOMKvYEcdpBH1MT/OauXJnET
h7bmghVjMX4eaxx2FkdeOHLZJ0DgTny31bzU22COS2LquyyguboGsA9eEjmm5l7k6Gx5In1tsNQM
Qqjqx2e1Poz/DOSbnAlyKCVXC0gbsZkxXTXflHri/msWhD+HGGumWL3EMjwR+77d9utTyObnjiPh
ZsDVdjThDJaI0Zl7J3Q1hr+KQKGZP/tueuUMPsWqvegzaJ2l+yJYBCBQYFCHMUhgK6u9lVc4KYvz
wpSUbiRWeb7KzxZvui2EcWZrczNXItxnWSCTovBeWfM3mSXX1lL+Mh1BM8CbwQcEctwu6fyjWlyQ
yFbxpUFpBJGQQasaEQDFu+NrvD6E+mvqbcNBJD/k9lt9zZHumAHXKLrvBCTcscQNbmgaf9erQCGt
4iR69ZFSNt1E3Xr8bxgNWYOIne/vnbHsT8Qaq82lD41SNmmI55okPR9exAyPQBPlgOd5mAFYekZI
lW/YBKlhnzgzq92lRyLgJ8NwLJPSytul/FuGwTu29PEcVE/gIq+XHDinSTnPdF3oVvB2kupEjrkK
NhjP4VUjleGgSslKvb9zRvBxViq94slsz5RmtCPLTlp7ZmNYR4cjOjG9jwvJPe4r6iqm57kfQgvq
n02QOFb+1BegVAZPgWXPHq1sPHGVWnI1MXYQiDmXp5o9ZCG3uZqYV5cxnXXezCoMi20wuE/N7Jqf
IDBYZ0Yihp9B2tPA09UFcK/dxmqC8rubedYXdMBmGD1CXC5BHOwnE+8CSC/lxdiiJOB5HkLVaVNt
56W27/PQGzag7cPpvJ5HzBnh92qOifgcBKYBxb+PwQDMyWs2R8PXsC8y6u6TD2MMLy2EeKZ00swL
Y4A5X0/PARLg55Wr8KcFG/oQ4mV8N6SQMPyxcu+KwRk3kQVuAneY8KaFjX9hNSVSzxPgv7NFGd5F
NMYeZK9+UVu7DIDdd2mMxn+5jORD44I4LzkL9WNT/HKSGK6UMIrbsqXgS0wIZs9ZyuvKtQrKLXV3
RcnBQXjdXDa2iBcITFSBR39MHqDl46iT1vhzZVNzQRSJ+loSVI8ApRKUkdrxU4e29Dki8f5zP4lF
t59Qjw4DGuy1iV4G2MK/DJi7UYeYgjndWzae0oFpY0mtNUKT5WHxsT/oSkEfjQjvyltmlsXxwR/6
2E7WYZ/e1BSFHsthrJ+zfFSf6d8sX5xKaauoGKe72EFywuITZF4v/6aQlTx1WW9s3S6PaTcTTjQI
DF6nwAkj+CxT8TAODZJ7LeVMz62anZXRCQEti9941iUXc5sB62s6RHbclqZSCYAOh1AYBRRnLitQ
okAmu+k+XLr8vBSOxDl2oLY9I13nN055KeB4w6gRy/yIrIf5FFnW9EXVXXwzZ2V4pyqprrocJgT8
dBqFlLW2AWjbs4IW+LWrRHRTqWTc9DCYd3OdGrhslt05NKPubKlrrY+P3krZ8EjgCokU7jzY155o
ks9elEKoR3bwvhjzYZPAp77BWtvc+rLBPw3e1GaEknbuN16+EQlFpori9a4WICfa0hiv0l4hQd3z
q6CSg3ovhYEKctZsu2DBAdHPZ1ARHYLGhgaHeosFKNh9OP4syNXt+M+h9k1b+rYtCApXj+HSVnOf
jTQxR2tevmRhY6AIR+2XxH6586PMBnNZZaBAu3Cnpkz94hXvb8bG6m6wLKcb0mzmvIHpYgkTQ49d
l9XnJmJKUJCqbdqMAGbzy9xx0G7pnOpirCfnp6cqUAR1XqNYUmHbG3bVbVWncmstJLZzisKCR9Pj
fPCX/M4fjWdgv85tlapul0YwWoewCOkCh9N1OvkBdQQQNH0jggvEI5zzpMqhtQXQomaizkvkZ+fX
tknkhT+jOThXo3fVNsjktw1aPVXXjchEoBAfhJO3WSRYXDLDGn10o7hMkGL4OnSCRoUMzTODO2Fj
GTN16y61wDhq0AbweIz5/Gn+MpMLbFtVVp/MmFvfMGwDxDDtRuFb6FtHRnWV9chbx05VvbZiCU68
BB+DQ8q/LnU0pSt6RDbvHx63NMPZt6GoJYH3gKwDOGTff6k1SctwT70Gel+8D6L0S+DrFoJ+d9bZ
W0b/chxmA3JJ7V8kkAjb2h7OEi/4ofLqdurRMozG5LWoqPgCUjt3+qg6ETauXr63res6JhQg+mie
v47joiSxjba3IhqK1qWRzc+9bKBsWv6JdT307hEs2pTDmKm9TpYWlRlR2VfRfRPmIF2lk94RnwVI
5o/BZYCoFFwds07PDKvpXtoZF4rjZ9Q6MFHPtMgtTOVIEwbs+w+b0EZrLGDrj/QetFz60u1FZmv/
aTDE2PkNALrHjV3udYswho93kX2zMJY7/jMO/gqKNDw8kGyd9TIM8eSHPku0D8Z7jJTn5j5qTgzh
HNjCuiDtEF74yCeYqy1cgRMcgeqXjwVwEoerJIIMPdLd7rLvS1VtXHk/0dHwGhKestqOMdCy8Yff
GLdVtVvoH7fVY7AkyKTiKgoMg6AAaTP1FX5yi+o42nv8bBATTob5po+6ANTGgNjMteGLJVeZI27i
2jsxq49XLKVZVyibqgP1wbcr+LcAFNGFzAOfmD1W6FaUgXjTQ34pInvYTtX8NM3x1fEvZa1bQfQU
SEaltGwabkS/qw0TRJ0nqiFs9n2PlkgfTdj2NsPz4iQ44bSIo8jeeaVh5FyElPsxBQx3x3/Bx73i
OYqc2/VtR9q0Nd/vWJdKf07IitdRCVI2dKCpjvP3YXHFibU9kNa8H0lXAH5bXEuZJWivaNobUYIo
VtdN2yiB8mwh9wQgJLcv6avgULrsMjCuj7UnIjCH4YzXdp3/YdVfLzuHgyKjZeqy5mr34hoyz4Oq
6v0gcZGDadi/Tgn+KT3csuPr+1aCe3/9MhR9E5s2Bo3cdc0htdLWAog27UcYZwSc5771HIWIw1fG
hgmfOQ1KNf4+Q6VAWIgW4IVW5vdwpYWsb4MFH6lmOHFNHfrm1DeFIyhved76Jwnbq5eiUfV+GfoF
mA1X0TCgKISXyvHJf7wkWGHT4ZUjaHHN9SWheo8YPi5wG4+ty6RAhdqExhqlG88F0/C/GIuGoaRr
TlN3PZZnNDO2a3O7t8paPkWhJ85VXc43lZEmexOQ/YlakqX36+rDCp2y8qBxgilSvt/PuZtUxuw7
7T6Vc/ZQD/j0LlEJnMkvyYeKGtiUl0CZi7AmQ9UIJl8G0SFDeuo88CdEO+zYv2wiVWyPL8SB30V0
4XCgKZk5LMj730XPqOoq2bb7sAIou0SquSIDPFWbWdeEOUEePUlhuZbPQRL6Kf7tNIf5BHzIMJY9
t3VFH1pqxbj4JlmmOy+Hi60y6veLTaJ0fHYHrujfx3X1hfrbuOjYUe+e8nm/oHPogZ7MLokqcVNs
Lyzv1Ct3oAz8bpbr27HyE3C1XjHvMy+2Hl0RSwLhO0mmhruqWy63sR9bn6q6dO/d3G8uZ1t6UDUG
uvDHp31ouan/2qjamApgxurCCsCiW5mbLfvRDrNdpZT4JDuruC9CjWcz3eDOrDXYV5ruiY7Ix5jK
4z0EiGLpPqkS9vsFn+LYUq1sx70t089I82qh8AwRH+gM2pGnSZbtVJ8o/B24oDyKmeiL2ajk2etl
7ymgWHmcLvsZ1u2ZNSuIqOXen2jSHV/WQwPRZxIsrcNRWQ/k0b7o5LLM+4L0H1r1HAMEH0+FFQdO
pDR5Xh0KaAQY65avJ5uks+xi2odJeAt4++viGJd/PBFeb0lj3jL1UKtD39CcU0lu9/tk8NGrlbGr
39UWlK/8eXykQ5OxKTNLfe0Jtt37/cDWRuO2b7s9SGttU6rdsDCu+3p8lAMvB+VzbjAhCag/JLt5
hWyyAal3PyxVjoTUz4y23Plo1A/sueNDHZoQdU2Xrh0hH4/0+wk17iztFoHefWz0NVRusSUhS09s
tAPnFxiLj9IYPTS6t6tVS5KqNky0WPZJoa58QVczDyEr9LTp4ZvE285BsEZNxYk45+DcXFJNkkwA
Fett0VUIwammbvddBlwT/OR8Dq+sPbGChz4WnWh6thwkEs3V5Jyo8IzC6sZ9QCf8uuuiYWs7Mzaz
jfmrh8544oH70KPl7dHtAOIK2wIlsq7bOssgRS0bXA56e/zVY8n3s23m8sKyUxfXN2pqRhuI724b
9edFiXjSJjVd88pw6/7CmIriK6Yy+Rfs4YpzEMPBlcoUiCGDpByTOuQFTj0jq/XR35v2HeEPzyVt
9PXvNZqsr0Hpymew011e/czGTw7kp2rKT5zNdTqhR/Jsthm5H7eBWsckbmgMaTN03nMzIokToM9/
5/TFRYlKZGBTJcPWR9xb8eOfnyA2mcet4OgraHWCbB8m9jg1/T5zEmxdsLqDJhxvjg9y4KqWwHSI
akhHTGd9TKtEQKOuw27fhc0jfoL3rfEk8uHpfzGK4nNRZiOSXANEnNJGLqPLhn0NN4BMNSs+peGJ
u+3gTNi7YLro3QPgeH/h2P0YIREZtnv4FzNaV/O8FclInX6S3onHe7XzKLx43J8mU/EE0LF174Zm
uaiqmfPfdhaiDaP7LQuRzbQhGqhYnerfHLptKPa6XAWKzEqt7oHBthe3gN2+9/24w9UEBf+/rKEs
z49/owOTojfENQpKzHbV+i6lH9jBK63HvcHDCjH5GjHoEAVWbbR2fKQDE2IkX5EkUnj9gEYJvChC
P8MZcKD9BNMWJdo/3wpvoZXuE/OirutFfRy3hgBctY+c5rNOxKRZIRwsT0QHB1eMw0OuC0cCFM/7
HccHa+II2PuekgJtjhHZzGBo/1o0K8RC3fr4qh0a7feIcbUN6nCkcTupcd+5ZXAdocdiAK6KO/Ma
+Q3vRFncOjQaM6JfagET+ZDKS0fCCBuHdq/CwtkLWaXbwO/Lx6VLRpAaY7aN/L9qqyYV6pA9iqDH
3qXV0vzIUM+7MNpJm0KazhazCuMsivvky5+vhnQIoV2foh+AkvdrP6ERC32fvHSoXbB4ltypGsOt
Bufr6FTrWH/H9ympdAlkdP0RJIUr7fdjJYUMVIfN6l6b9ZnTsAtCMOoy2BFqfx7UcCK6+HiRMRz7
16I/TITx9k7/los5oCaKOqDCRz8YaUkZVtdAB6xtZIen4tv1y8ZN9m6sNfh2mtu2E40xYWYZv2Lz
QS/PdR4nxBmtIbxIPERrzQpPCmndxLNx4lV4S69WC+uR6fN6AxoEOqiTpN9mOsfhFHdzDjV6sBAU
GMtny4vRDQUPsQlq8AOUeLBLbCCkLIUFP7RDyk6lSGZ4t7ZX7BudxzR2gvd1tINLhoJFVP8aoHtu
DdYqjN0Wy0Q6Gmbb3mddVW5hIeG9IxGSNkp5jwDS196aIMz2+VPRujsH3nhbYGk/5Opr7sobiSBv
vACWBcnSyeB2pmaqYfpellNtrz+ZKNlfgHJ4zDpv484JUvqG8WWoxY1dlC9y7sxzUI4Z9jdIsYaE
TOhifHE840YLFHqd/Wr23Z628WXWOZBi5bSLh/zOGMs7HBRePTO8nDOPDLl2EKdvXzw2n4jErivM
G6WQfHO97JrICIwGPenzNxnGMHvMgNjnCuU8LK5E3P4F8/tOK8VZk7g5fgw/7lUf0DYVVtI9sAXr
L5i6GaRz2+3vEPalJs66nqyJf4zxCX0A47FXHdv78Frk7uQUTq0YwnerbRz1Xxff+NLJrtp0qfkc
2PWnfDa8E6/hgRoFzztIBvAZXC/gNN/vzawTiByQKt3x9j4Iq8QheAyjbSmzJ+BCSOBCUTKx9mt0
B2JYnG7XmUV46ld8nDzPl8ZU6eIb2LnVCXH7Li5QO88eZTs8zGF3WQXz1VJD9g29KxQctvE40JyF
odzM4d9pRZm/d1+CabqtmugRVQiQOX1VIwIS47kV/Tz+9T8+5PrXAavhOXC5HfXu+O38pnWREzn7
M0Kl6M/H+QO9uefjQ3x8h94Pof/+b0PAe4pa4L7zvlfauU4O3wi3cWc6PsqhiUBegShD7mNTlHk/
SutQpKWgOO39uTg3+vzMdS6Oj/DxoND3cEyaEWBHDqQQU9QsXW8Pe2EPiCP/0CWRmUbE8VEO3Oe+
i2k5SEOPT2KtC1oY1jUVBBzrwXV+KddA3wrJ332PFS4cSnqQP8bO2A6OdWJcvQ3fX+Tvh119JSsd
0PRBA+jBKNNRYvSMeyb6T+5FYU7p3RIM/U1f9c4XRQf5Ad3xk5eE97HjQxWA7we+mYdaOfoL/7ZP
ggUxexmm052NYsTTHDjcdnMXX4ByNR4wi4Smr4/MbAcU2nwb8j8yAOF+VMq5tpIq3hBJIV/qG/jE
ZLYbXI0VQntnQ4N+QOs5M+IfQ+VA8el/NEp16O8aVYKOiZXe4AVlvBhFNW2cbph+KkRnvzhFV/yA
iYqsa8FAAOGk8YJZwnIPF6Lf11bkY6/WIMxcAXqIO2qtFkVr7nJ6mcHSDz8MUdE5EWN2PZPLbOSU
0qyCg4lwSwEf1x5b68ke/OF+cqL61e2W9prfKe7hk4EeQiz0ApVNWJ9dR4zkI589WFxpKG4LcHda
XUuMdf1yYvvJA5+BZ1z5Aji7Ax9jdSNMXOUlhRH3zm99pIAnC95Q/lcOuiX0+b2N/2j1DZzx0t45
cYuCf/nLa8aBYk2D8U27NbUkRQxWKQGnf+4NwxdsTkNUWBs0JeVwbcq5AXdRofw1GKC9Ely/Jiii
VDXvsgpSppiezDnvwMy0/lkm2m+5jfipHGgc8yLvhghtmh7aBCTRGreaMEbVwq1uqgllpAxhj7Mo
qzfWmP5dZDSQ7Xr+5g+LdYFXFqZNQTqigeHlO+EgBm83vHhVJ/Ewm0y0ojx4oao+D7yc3zs8jiOE
qihygjO3btFsCjv0xRKLUnOP/wXaSRaKbNL94QSZdSUQ2d+0vogupIKv7WDGK4f0l5GZP/xBoOm4
XM/BtAlid+vK5jX0h+iqa4cBXWTU/eXY45/DBsErGAX+9hvad9RcsvSlNbUznJksOgJJzpMuQdZ+
8XGJL69wN92ryr4K7P5cufhSo3nx2NijcRYny85c2mXXGD7K3NmN6RnfEyUex674KWt0fGtxV6BW
ms34iY2OugOlrmnIsJR9dZ9l1YOq5R6vlC+QShGSyNNnGUwPNfJW0ywvKS3dlJHYDHH9EhTD3lXZ
U+kumBEXt6ab7XqGDFWIGLZn7ZSJ2gwOPHAcXwbHuXLGGN72/NOHywtA9kpIDNZT/zUxlmHrWX6M
Qh86lgM4GXRHL3Fr3ytv2o2apjx4L1XmdWcovCDnmSRXCmGjzoAzI2mCs8H6TZCofldT7MH5Bk+D
MkZkyh0NDFHpZCJdkm5yUaJAitdKHDS74wfowD3K2wACAHg8KIB1YYGtbsah9BEtdC8UXdqzzryV
JaaMCVpPWFx5i/8VldBTUcaBU0uFFmgjNS4C8nWlEQ+fsKindLzLeru6sEIXpeE+xHqpDoIbvAXQ
osWylFwOtcTJbiLgZWirHJ/6x0iHnEdqgAe9U/8DDy5K0mImGbXumsxH0nxuorvIdeJPZdcMt8PS
uLd4gJbXfbgUn46PrB+n1eNFq4KSBxxnekHrnlvjNVkZx910x2Opax7RBgTLyRfqYxLJA/U/o6w7
bJKYfILiM971snzkvzwWffssgv42c9QOhYIT+fEbGPW3Wb1RS0x0HdhPhDQfCHGqBqcTU3PjzFq7
sk1ImppN6pvPs520XDDpBUjjbYNCMQJBe99ztl4aXDvGqRRztaX172AvO+A+IObJD6DZVti+8EqL
u8PFlcm3s0/ouJRoR2XnoUXhngGnIgISgvHV8e+6Dob+GRoKO4q3fFyAS+9jgh5QytKltvkAZnfZ
KhWHm1hV6FpFab2h7k6teLCay0jU8ytyXsF56/bh9viPWMV9b78Bpgl72qaS+4Hx0kM3R3N6Iacu
HlNRb50Icv9snoi/Do3C3hUUasBdUC9+P1O6Ag1qbDgWun5zH5bBXbogGzdnyYlDujoqejaAoEHp
Q0kFeLFuuWWRie9AY9SPyDdiNO930Ze6QuSk7lvnovFkewJKfmBe78bTv+f3qE6Eos0iXz7OBjDY
pEb0kedk6YVzYgFXCcDbxMAmKUU3QTPyVqW8EQsEcKmz+ej13WZZBAq107c/3gmQ/wHHmILu6wd4
SOVGKs9RDHuwK2c/u/vFKW8c6wR84sBpY6Pp0qoNjZEnZLVgNkFvhMnY45y2Z2Zwm8sGf0/8f8L0
TXKDYgcea/WJ1Ts0qu4f0IklUSYZXI1ahamrioBrG4xNnhribGnEz2owfqX1cNv25p27EPmmpyrj
qztVfzUK8aAwdauZkHN1wFvXqkBdAnaSpfv3FFc7diwRd9X/3dbmT7zjlsvj33BdFfhnRK4SgE4k
4x96Tn2w+IAcjfyBIPXKwXJwSsMNwj/XKpe7ua2uo2qMNz5my9OSXGiDgeM/4MAB9CSVFn2rU3a2
VwdiUXGUzQj3PaRBR/8NGbdLrC67nWy7mM5KOnbPxwdc48v+mfFvI66+beeatYlJh/swOWj+hvFF
i5tFh85LpV2djeWsSG7q6HNJFRaGwoIS3PEfcOAKeDfj1TfuypFYzedkTiEKL561MeL0E4/Kicfi
wAXAMFyd+j0SHwjrjWsRlFiD+ZhmS3DXRVgzOoERXB2fzCrI+e/F/J9RVp8vaMaoSkYmY8nl0vXw
xLzU+m42jumoKs/NqfrRwe0CBBFQnuB9WL8Lft72pTlm00M3YmJIFHBrmsN4xi5+tYfxxOE4NBjh
m+kCTkMsxl99KRvqey5oxz/kzrI3Jut7ZmMw5qXOOTSn1+MLeeDka1gBtXgT+DWX9vsbpxbFMOJ1
6T5EFYIeMk4pXMvy5wBj4SwhKces79T9rX/+KqAiPAUHokAgg83VG/W3t8g1Y7BIXRyxEdvLEkug
bsk+JS2SHdIheYyr8H7JxpfKEH/8cDBLH5wQFXJNGFvNVQ5BZVhL0zx6LvrEKt7E5t/lcIpZ+XF6
GnjM+/5Pm3uNb2tSYjSWdXxqB6VpBbcwvG5aI3ju0FqMCwFk2LoR0Smg7McP+X7Y/8/ZeS3HrWxp
+lVOnHucgTcR030BoCzJIlkkRVE3CFEG3gMJ8/Tzgad7WqxisEaj2LEdTVYCmStXLvN/y47546lG
Rd1HORI190bRLlDUpyGTVoT41BjITq2uP182H0+SFgGDZA6r5+RR5i2aecaQD0eOsb3IJkQKEQ2d
pngvl8XaUgdP7utjmfQXtsbHs6Q4nHJcuo31k30/VjRcKHB679M6+joM5i+arq+RqdlpkXGrxpcK
Fs534nKFpCiOmKND7PjEC2hbxBhGoYhjKJpvCawvkCUV4hDNvijBQXz+TM8tJ9F5lB+ocuaycVaD
U4w9ZJ/OEUcl7h1XJxfpmtqldvUPfPn3oyyf4o91IlKREvgMxLG1M1rjKb5wtB+z1m+1uuhdx2yu
Ucza1bHxZEzzhTPw3GozNg36dI7alICehrkRsSDw03dgRKcMOb1kXbf5Wh2/NmX1jJ1Zjw46bZ8/
1I8W6lLEgDgzxScYnPfTdQI9Tyl1yO5L2jSFJJ4nXf8JV/4G0sERV38dx9FVWjsvnw97mvblgGKq
/IUJX6LVp5V7rTTKIypE+b1UP8oTV6IAdh3ZsOaH2pvRypifDQNVRc7JGZU5sjZeW97EJjK56XfR
199A4ly6QX2wmBdni+JM6n0UvNv3j8Kog2QqRdAdwS0WL1KhKkcksw5mMdeuVkbJBUfgg61qGg6O
IqU+RJPftE7+WGjU2zRjpoTyvTQEkOt+DdwM/bCHd5WMI31Of6n/szzxd+OdTE8mpEZIbJDvCSZC
EoHJc7FD9qMnSJEC1ocWNyIrJ+ZA0WMoH8nYH+2swXFThApXvoV6SZWrq0sXriDLB35/ThKG55Qy
LcQlFk/g/fsKRGbLWVL1x3RMbFofiLXKeQz6pgGn+Ply/XAoZQn64/2zbE/MOb64qJ0474+ViHI6
X43MQEEwIISPkpu4UPTzgRUgMEVng7pUaRJQeD+vIk2rXkej9dgUQeOpkoOuaqWUawNwNWpjcoRy
nJTeT5Uwfv/9NHGrlgsdLw+L8H5kqbIkSRuU7pi0/UFJzG1lOnetYv31ZZt3xlMk1WhReHBaNYPK
n9Eq9HAcuzDOkW3XTUhAKBx+t1JN23w+pY+WJLc2hkGEYKk6ej+lWavyQO/G7ojgjezOWkbiuMjv
nI6+qrn68flgH23ptx1NRb1FId/J81PHhOEapTk2tvkql/RFIiqGyPjLMELvTbL5/2NdLo4pwy3R
GOQj3s8uDpQhqwqjPRo9WKHBlAtapOUvnI/2X++A5dpNaG3RElCIAL0fqaJb2oCXGx0BTWm0vkkh
RZlJDgw8ni8Mdb7+3w+1vNI/DGOKTJzREEK9H230uuNgq7c3efid7Nc115hYzy6Md/7WCIKrFCkv
dpgE/IlhtGa5tiplUO/MHNYqCrgo30rQQ/T+6xD3F2puPhqMlBUSlMRnZGIY7yeXYMw6FHbLYxkF
3+GUbotKvIrRgdSCbJkbyo33+Zo8N11Uk1L5gmQKTQAkLd8PWLc9xGQH02V06MfXyXdbSrbgaC7U
Z5y/NI4xzhgqO6nxJCb0fhilMEO9o4Txrqks7VEzUvOFuEazNrosvdJlMW6RwSHgbU7N3ecT/GBk
4qtEoJc22SX2+X7kxOxCamIMiCQmqv2Logm5uYPou5eKrpnAsDalWvz1TYk0NK3c3JPInqFv+H5M
M51MpCHV9kiKufcb2kZc2N7jatShfH8+vWVjvT/llp4A2jQJDHD9PL1J1L1MXQhB/btOzn9NZXmc
qvTh8yFOW6F4bXT2LtF7AruEuU6NZNEWVJzQP32XqOm1XP3qHDrKJ221kAVSdRvIsUe92ipUBU3/
5aZTp6e3Blil+7vyiH9/ECq02N1LAPi0PGKMpnLqyj69L/RUexTpAB/BxqB9Pt9lRZw+Uho5MJdk
ChSKuk/enjoM8liW6X3dAsDSi+lr1ZT06gGFQhojjFNSUfNGb/L2gqU534t0jBPU0+gsRqLstGii
H1XAdPrQHNE8CFZdEcy+0jt3edA7F7bj2bGHT41jTb01/0L07mSBZrQiVl0yS3fOvK6VlkmVnlUk
u3mwN58/zLM5MQAhK9wwth6m5sS+zEknhqp2gjvTQo+6p4R8o2loGivxoP79UDphEXIbZDkU7fTx
tW2u5HTo6XcqyqX3Wq9BE8a7+KqHsrr6fFYfPD/2m4m3xx0FB+TEqNiVXZHyMtN7KTafswCcBs33
lKluiJ88fz7UeeCTezOFX1y+8E+INZ28q9q05khLTOUhVeKVnCibcMg2pTPvKsovRmu4QTF2hXW9
KRPjuQcfHZbigkd2tiP4CNSAImpA0zkV08tL/uPIJfkhpQ5xlwcaxIbQ8pzc2be6sVlGHNAMS9eV
Il94xOeJw8Vs474QIlFptj8NHthBnA2lUQ8P0xDrftfKaNjrqeyZdi5WWYYYSEgK3iurrNiU0hTe
LRVwz11TZFvHCgY/tKa/9z0InKCRiPfL3yhIPjENVhCo5RA27UMytN06q8Z+bWZtehM6dvASiyI8
0PMMALcGcnXBOJwZ+iVQ5HBt4vakkSI/WXJKSllORjEO5Z7iwdQIoTjy9sJSWzbjO8v3fgzt5MqU
yIVj9GhBPuRIB4E9WFE9vsv0aEVF5Fa1GmjltLhW/LOHWKG1cOr1VdMUr59/jvPdxcWGXC0HGyHw
s5t2DA/cBkrUPlQhtRNO+YraTwTdKbmvq/TCkXJunxiLXLtN2cbSUnOytFNdDiYiVxXyV7Mnm9Gt
hTBsMFcXDO6ySU+fLG+O/C9DnGeIsCEDncq8vXrp46SxVl93RqFurYybRhxPqps3WXTBIH60hfBZ
WSuLqiMdFSemI27NOrdLtXowU3p3RXEl9fLtYI7xqshA2ePz3spJ8VyhrJ83IEKCYJMnMyhZo79w
pn60ehfvGZUQIp5nG2eOgkEZa7t6SKiKcgc6/+y6vvAqP37G/zOG+t5KiR51lTRyKpZNewzR0ocW
5iFFcidg0AfqJanfD1fpH1M6OdkigcrhGGjVQ2BlMDjix1YFccnmoHX2wpX/w6fHqsGlRN6WStb3
M0MQvDNyVWZfmqK7QVgLEehKFMfPt93Hy+V/hnkrqvvDzPdOSGIV1e5jNKVeA9FNLx7b6LlQf+lx
A/ta+DECPKLwrDR26bv3zab0P/8MH27HPz7CiYG10amivqiuHmwV2htCsXoN2iqZLiyVt+DPyX7k
pkrOxiCLSZ3gyRPN0SrORyuqH/KOBPUcz9G1E2TaVW8Qigo1u0UMaUwWgBYSSBLVX21lVbtwBJMw
5W13NVqx7kloItLWVZDSJtWDsLQBETKZgnWrN5pvwwG78LHPPXFMCP4+JfWLMTlTCxdxjCEj2/wg
8spDE0sPfprBgeyrS9dflO+UbAU+vVmZ+UGwz6b6ksjdB4ueD2AsCW+ELwmZvF+JuPZlDrkLOxZm
z6WsXs22srabDkhapj5+vhY+WPXOUkNMVzx5LvyO92NlI627OLEdStWh6WlSuSlC9VKI5HxCpAgx
8KyBJed6GiJpij6xSrvsHuLZst1YRfvRLFH+sqWrrJTXn8/o7C66XIBV/lAAS9L+1KWR614N2zHp
WHVauwqkuvGTFFGd3kzHFZcw5KwiM7rR1Wj+631F6RVit8gCkSJB5v39s0xxa7jm5u1DTGJc6E+G
rLlGNl2Y3wcWZKnwWqRuuDMCtzg5TZWAqLWA8PEgx/BlbfBK+QF4DzVVvhJ+0dgzSo/kSb+Tyldb
+SKiS9nDt4m839h8AjYHiizcbs66B5sCxUdl5H2WvXrsx/B+jmtkbovVlBsbE0RR6NSruJBWaV1+
D+b5SooQAe1SL0n1bdZm27JAIU1pLpz/53ZNRbyEDoUlJLDoarx//rlidyaxI/ZNkn0zym5v9LIf
TtDYPl9h5/kptgs9pzx+GjXO71sB8Ik6prTvQU/Czp/G6CAHd4vbXg+PiT09t5azb1RjTWrz85HP
dyv3PBI23KhQ3zVO7+ZlK9lJXTXNQ1H0YH2FbDzSOFw/fz7K+Q7i0kr7DU6hRvry1G5bTaQL6nea
B7UpkUHPzWm+zaDCbswpXlCMU7kTCA6sQwR3vM+H/sD4MjamDw+GCCSJqffvMIWHZZYa1/Nap5Q9
lp/KUdvaQegTLf/Va+r3Tkm+OZV6lwWYZsTCDvPcQIkONujfPXz+Yc7N1vIZIJw4CIZwQzrZaPmg
pH0/DNmDqmzmNtoHSbEtJs6EPr7gFTiL2/R+Ry1DWdaynHjsp85HVzpVM1T6fEyrWLkmf6zThgcQ
klMZeUFilbdGG8qbWsn032HUSPEuhsoM+zwyyxcJtZN12E36Ye6t+McwL1xcfYTns04za1hLxVLd
bcqTs3FgQKGKZenNeg4sa+P0itjEEO39IgtACNpTDp4cRSNFI/IyLLhtvY+HAw7w5E05hFj62dr0
quwWBcMOfKPsjlpjbqqqEesRY3WLLHS9EaWabxSTHrg2DKzQbeBwfi8hovysHVoC+qCevjIPbfbD
0lln6pMFNKCxUPDM5tmbk0wkbhnBTjCLMPfiqDUf6JLsvwxRC0I+ijreSR37Rj4pu0Hu29WkknAf
G6v9aaVJtJeUuHrO0h5xuMiB/xwqzUOH5Qb9SwmJFPb0IRd56caWHUN2sRO4GKp5LRWDlbgm4G5f
tFr0VBEJe8gdGd5kSLXserKcbmcWmeJVNKDHpAk157EJQuN+1pNoN0vR7DZGItZ4GHSeRHn67fMl
eWbiqOwhSsHRRviadMPJkqzQqIiUKMiOQNbMvi8oUgfMng+X9uFZMIJxaOHn9KSI/lwyvcpr04ym
2TzW1jNQ4pC2hgJiTD6tkIt3E9neW3ILj6wVl4Qezg8XtAfBtZAuWvREsCMnFsDK0i6HRHcf253h
aa1prku5q7eNyZZ382G0Doo1KvsSPdi1PgzKTk360JdsQYdkUsL9nNsJqBxIcp1ycg91uFdBbemF
Q+CDN+FQ/WRy3lNHTmft+49pVQNgz6HXjo0eXTdpcVcpxq88vhQEO7X4hLCNN7kGGw2CRbvh/TBD
irJclvTZXTiowNlDLV1TBl7/peeyjLJouS2JLHr8Ti2dkNgGbaFmd7353PbbBSA3vX6+cs9CbG9j
4GgS21GWstvT95qVRm5VYXlfQz7uiG5sjf7rwq13ipvZUD25C7cG2Vw1GdBSuySjdn6mEctGqo2z
c0nonqYF9Sya5BbAzxHz5SG5aImvQfOqpLo7Vc2TVFw4Qpdj6r09fz/c8lr/uOUhwhe1eiUFxylz
7vVRqdxGPtCVg1Ho7Ku+sS+cm2f7lcyqSoYC2hjJXILq78ezGjIUbaFnx1kf/a7Jv5fOLVi/bggO
XQKBJV8QBJ+/0A+HREOEQwuDdNaqa2ZKNVbLFE2t8Ck0snPds+xoF/UDEL/vIkquI+ki0mqZyMmD
XdwSdhxSHCQnTiYKtSXRJDVCt0Sz+jVoxMknxN5zSUtvEC71iPH6fRI/czcgcJvEyRq0i/6X2wWd
q7dD2jBRIKcK8mRTTkRILbnjQzgCvnkC/9RR03trURL+/Bl/4GkuYkdU4NOxgs99Wg+D7zw4HE/B
UUIar9UfCXmubGe+ppd+rUWArJR69myEwEGffj60+ZHl4QpM4ZENkeTsSTfIOet02Wd3dRb2/pzn
qZdqanartZXsRaMl4L7R9BamAG0dJzNvKyEoaSmM3/g5sHcHWu6qRkOTvFbGjci0pZvNLK/zrnaO
RTSS1gJ07tu5mj0Dhu7xemJjrUxCv5qLSaUzqW9tSswovHSGHgx025gopc8mIuBS7gZCqV6sKDd3
RT5Ft4M1dp7ToTiT68g2Z7q4iwp4Mq0Yp10kC2clx71YpVLn+CMag66uT9VWUymPjwQWaCyJRbtq
H0yIl0EvzgcnWKHQ123ABppubtOBrjnh0zzFoKQDU/d1SVQbbnymbyU6nYBoim+Hqgn9edAkcgel
+EubggFlb2PB+MM5f7oW+j6omiLPSOsYrbWtJzSZ03JSUQfPaz8MeqTQi8i8sMs/WAWL82vCTSE7
iTLNe8NSRoWjkmekraarvutWZSH8O16Y2JnTz8wotSHav8i7sdZOzlL0OExAo0V1n02SiohDg/x4
GiteIbBmKFDnNLrP+uwGMYhBW5bkrWHQsZb0tgRnsOq3cTtqHrlg68JG/2j2f36w5YbwhxknpFUs
qYj0bl6w62k+0xCoEsb6fKuduhLLUWGgAUwWj+j4GbclF1LVZlMh3Zu4U4C6R+VateP4ZgrTSz09
byf5n/aT3glM31Je5yiEfU6VDuSmR49uyOM7XVSjN8UyqO26q4n8Z+0i6eD0V7LWVYAdp9+VNv+I
dPhUQV8Ut6ocaOs8SvXrzlDiQ9zW9ToqQwJ2kypArsbSk2RZw1bGJ96mYpbWAa07nPP9N62wdL+x
hsZrIQA8SkLkt7Y1dI9IaYeeXSFBVCg6cuJ6BuUbPNqa+EfmEVq3Lyzn5YWdTB/SF4Qcjg6Sh6d7
qKZSp4/ksL4rNDDBdXuUkhzIifZF5MGFePLZUG9l+At+BCt6TjnlDlEbBrIStzpd3wepsudvJiCr
xzbLixscx/ZC9ON0rVKwSm0csoUy0Q9kt0526pQVypDLuXWQpl77VmfgmnPIal8+X6unjs0yylI0
Rs0FsZYzL85obTsKHWhZiTl4WVSv0z7yqTn0LbnC0ekvaZWe7o1/jwfLjD2y1BufJACcoJIbJRZ0
UHLrtId8PRriRonLCy9LO31bb+MQWgEqyA3rrJcdIVorllNwHVx3K1qoaqtYhF8d57qJspbb8VQU
bo4ant9IegclMzKPxai2HlUowmcJx65dRhw6Vp+u65iO/1aSg23al86OPkjzXpWa6HooOPJc0y6c
/VBF+S2kNPXBakRxE4Rpe1VBSVe7dL6TQYNswZyEz1oYY9gbM6i+cGvXnztjRoafxiNO4742bsxI
Hy+EPU61ARcJuqVQj2dBOQoJ0cWX/sPqjdbYqJmWVvcyOsNXQaqX63RKwSZrHRwHFd78GKrWTZ3m
OskSI/B7tVW2xOm7m0CX531VdFTRCltBpGBSb4jACrcWcrpHfpvz9fMF+cGyp9GU9U6rIs08pwtk
ABWiDGhX3beWnd5Oc5h6syLs7eejnAVdWR9UvXMOURPDePqyL/54JmYCHigbrOa+aYxNoUE2ooL8
2A3Nw5iEnjXSql6lPghtuMLzyjDo4a6l+DjP1oVt/tHbIQiIRVnoi2z2k32uaENuAps1D1MDVM7r
JjsAJ2I6FB8WcIZa4jcKXUb6WGyJ6w8TrStqyNap42tQPbw7eOk+0bXqC+0BNuEKhOd75Gy+zU5W
vjh1gCTB5w/v/BURj1/CskuzFYG9kz1sjkaeVKlTofwUfQ2t/k6JtNXnQ5xeRliyOEQkMQwCF8tN
6P3rSZSkV5x0qu5DLdFfg8GoV06c5n4F7ntdF9b8I6xpZVOM3vQ7tRsuXL/OLrdv41sqtgMdZ6zi
yRSRaehrc+iq+wFDgB4/TPgu3TdJs8qz0R0dewN63KZX0sJlRm5t/ffTX8ImpB843tkK76dvOjmV
UgUOVGd3kQdlK3bNfkTWQT0g1/Itaui5HiH8FLHsfz7yhzMnZMDE6RRetJHfDy2F8E0SeajuW7lp
b1o9TVYlVLirCd9pK9lQDXHwS5dyi36HScCeSta06ptC82uEJP79IP7XO4Z5+8Y0/1FWUxOHUXfy
n/95E/9oQJr97v738mP/99ve/9B/PpY5f51+y7uf4Bf/18D+9+77u/9YFR0SMff9r2Y6/mq5uP83
Zn35zv/XL/7j19tveZyqX//xzx8lCi3Lb6MMrPjnf33pjcuu/vFGll//X187fM/5sVX2j4fvmfj+
s2xOf+jX97b7j39KtvWvN/4512V8EcJ6mPPh19uXHPlf2DR0zilRQ+wcLYp//qNAQCoC967/i/gi
WXAKCSjSoxfjn/9oy/7tS9q/iHiRzeNiQDYPGbD/nvzdv12tf7+Qj5nzS1cCK+R/fLKltGsp4MSb
4FJP6Ya9fP0P02rp8zhps2msEwCsnZ69lpEK2+IZGtWhRNnMm5YuFM7tQzfCpA/0Qy7CxOMyoHjy
XLlpkuUeF6OVU+e0H4zaykkzVE+gaWXRINO3SqZAJCCOsihcF6ZZbEhxTBBb0t7LmjxwmznpPSfu
94NpSasEmtEK9eIYUJZrJqObZsZP2gTosXasAx0zsVcR9pWoRirMn7PeQq9tWpjSwnpcpqCVyo9C
QaYmRlQjjD1RcvIpNd9Q8TcltXZhpJEPL7TfVX8gbA7V5fXta2odPo2DtUN+HpQaCtTIcabr3hgc
rwMcb/VDQnG0ucrbWXhwsxwvLPhNSaX4SIT6InMe7ZHIeaJBGO8aPuPQ71Uz/b58rLEDp5qC3pxn
+zETNYo7au1R7rnTCjDUZfqaKDMAI7mCFxdWP/s5+ibTPOrN3MPJLOZujQajq4XDKokMYupx+orq
kBfOIL5aR2ld8AGo9+TfTBOHvrGi17zqmLWW3Kq1eMx5+I3cUmBmzD+CAtGyUXi949vC7/Tmsa5C
sBl5TJOeAKiUJ9+kWP/99n9o+/ghlS+1SHO31OSvNWslD2l4m9X9VAclWDF910jtQGYmO0xUiJHi
PRi9pa2lpNE9Gph3etN1K1sxJ3cIUkT85K85COat7qBFUxxGSxNu1CtraIkQQkht1EjFEb4Ifk6B
dB22RbqSyfHRdcoCJsaf64/23H9V8nqnZggfJ8nw1KSD7TXJS203o5e3KBpqzvBq0YtL+CJ1BxuZ
EZXy9ioDnzM545EmNtlbdyogaptn50pDt4unrVLb0oZjfkega9ylQbYrKK65Cixi20YVy0Ac1cpF
BSI/IKcYu4Gk3zXzlRo30H7B8ng0BhwHHQ19g2aHoGz3dFSjQ9ZWr9my7lPK4gHQ6va6LHvTtdKj
mSTWlUgmP3d0iANGF7p1r2Zu1CYRuROLPRY6O4VS7jipflMeWbvQxhriOfqLMNrJR+/pJVOUYpUX
peonWUPHuBD6XdlqD/JU7JoKEGGVzMninNwZMj3KU9R4vA/F6xvOBJo1vKgNiRzK5Boc+95oa2OV
s0U9c3gmFPg8dnHmj3J6n1Q/EykebyNpxQmjytFPkrWFX+qgc9vkZYyQodf6YBebLY8jpV5DD8DO
OD9yK1uLKmUJx46HzCdvHDhOwAZS5wYl0Uz16WVCKqlDrCQaQBS8wE68p30mejCVYbppKz3k44TV
Ne+98ZzRkDbtQk5onZEeCSfe05KcX0HZ28Vxqe+DII5uGiP2eeu6S81kiq7Y+FhgicZK/qrMWbm1
bWoskSn7OSDuR4yrJDo8tD53rPBpoFug6ZFOynUr3ApDuEqgc201inljdYLG5DpnkRnp2hmAnERJ
+dJRkeL3Yfs4mtmwX1jvXmp6oM5r14hV66GQq94tLOOqCrVxXVPkKMrKp038uU2Db5a2qfrkNtay
0HMkjC6oNkpd5vKlSG+cZPxG09WLM4ULPM+XaTTzu3la05s9+MM4Z15kFq49BI/qWK7HMvAdZz1H
c+NOT1y1DRS6xGtM4axvSBgxOwmVtdNHniyqHbV1xDDt0XbresyJJuiG51TjVrObI5ovuaeJQHKl
iCCinThbEsGmP0gwCm3ADeQ66/vCEpbfKWAn1fynLIi0F0r92Nlk//UoZikLba8HxVMiKtr77A7w
210oG50vULH2Sy0Xuz78Jcy4cAPySlO2EoZ2gGDfebmq/5bauXWVXCLjBA4Q3YBd1Wol/4fR7cYN
lY6Uq1V8MSM1uDbjoPXTOn5pC+NbSw2iXxlj7XVVn/kIVUzokcX3aITkvkl8zasc0W+rTC69fsqj
O7RXA5fuU4xE1LM4OaHW0q8yx5/7nvJxJDUFveo4LCJEQavIiTELTunVhI/9PmONhm6cj1+o9w33
w5RtlHL5PrUHMmUqd5ERd36r9rprV9Tzkj/UEm3P9SCC62r/tkTb+XpmF3sjNwsvsolyGqwiWb6d
9InSyuKHOWwHVa1dqavw8Apzb0cIRnF59rOhmw86DDG3ccr2MNspj8hJb43GmTzck37d5sN1WBWB
n1ThVVRNxZo4AjBBixmV+2z4WancqqRuZ0SpfG1HyS4c0umhbJ2vySjZvpWLaNP3I3GHWD3O0xB4
iYATY05meUxDeS1XkU1+Oec07A6TPDyZSk1kNJPWY6VpXhyiRWR2Es6A0e6EkRNdHoOVbXgWB5qL
0P+DHpfCjWWy1nSqtldTn35zHKPYNnLzuwmrcmdyqBv5OLrtPOd8GGeFNl+0re0x2aT2SoxZsQ7s
+qVJ2iun8UQgPxiVtJaAjewHfdwSGQjdvrc3wuCgNM34+rEx40NbpndTntygCmZT0xO9dJZdr2a1
3BiDouz7KN61lXSvxu0GCdSflUxBzZuT0Oq+NM69NyJHsioDquSceaTi9VEgil4avl7b4aFoMgTG
htyNgdUNIxADagxEoOwVpb4lNeYDx9Sju6mwb1OlORg56W1hxILaO+0h0+mebx3jumMj+2Mf7iaj
vzYCpfVFE31Lo2H2RL0WCTgeKhnWswrmsoyi6yAqNpmqepUl0DektvzH2A7KBvavXB2orzvCUao4
jin+i5NuR9WAV5ZK6DfrPm/RSozRNA3a2R9EeAUp9TnVqdpqFOfrTGbBrY5NW3MIj7GfqROcukJ3
w6Ed/KBwnCcjxYkTHMX2SKUhrcqdoNxRnSRP2dvyksa2jMiLtLLbVQGxSSmMUOST0OoVFKB7VqtL
fhnmwrXzF7UbwbV0koyGo5x6chMU26mv083IhRum2TrrSut3IW/NNiIPMbT13WAGshvgNvpxGiZ+
I6YWvWBTvjYSa9sHT7Y0jFe5jH3typshiVDaturJ7bS12ts/k4TXFPZYFeMwVtNjWOiOR5D+iqKf
3/CJbA/L5BpFEuyDAl0BWEKHPpl3bLRjXwW/E9IPUl6+zGMK8cw4jsNAGlAUlhdn6s/ZgCGIc+YH
DS6H0fyy4+Bq7JuFBT2WK0XX/cHIY85BWnl7BSJdmpSuo09HVei5L5F6iDmchjh/RW0Sy67Fw6bW
ya909VVpxc9DFtZ4HAtHpbKPTZl5Y8P823Wq63QNSNo3Pct+NPJj44htAIFCsXHX7aBEq3mAPysr
D9aE4EeUPya5vhGqGaG2zzsgGBdibXPIu09hQc5Hy3ME2PMGvcNG9YaEXGAfNywI1MEn4YAhnW/S
UP3lpF9EeVWOll+RCIdXycpPdXvl6PxC+NReElWRH+ZluAItLMBfZIfcrL/kGWBcvtt1Qvu5v636
+MWSCphjmf0wj8krHJLrIbC2TnaowumW5He8i74ZZnOgIuG2Jx4rqtLeJXb61NjZLgNXlkll7rZh
r2+LgA8fBr8tOt4buduWFa5V2QaO29ZRvs8z+cbqTXEYlXFwQ47qvdLVhp8o4lqJRI/vXV+rMFv3
aW1+V7Iov+Fl+r2Z3Yt8aB4Dzak2Mml31zCrr85dYTXBPrStZeGME79C2oim/VK1kXkzajpaMWYp
Qx19acM28DVdSNhxNd1LAh3OqL8XlrqWlN5G0pPUGuF5JDFja5el9iMaBhoeyOR4LfcOp8WrYo8l
riRuhmBYI7+x7Z38Kp+4z7HREhRJtecy31jLXUFFPZMs5vRDR91zoLDLNyJuWTYs3JUdyq9KGPHa
cjYDssa4GoONIrttcjRSGhwYyLVakiDarT3WgWRviMf7AE6Jf3e5s2LTPJUawGC97A56QAKpAaqY
J5rw9MX5Y8G3VIpYnIODtW6GDqVRIvar2NzLGe2Sap++loHauIopbqO2dzhoY4CnItrqeuPgXKGE
0ThYVyaeKHT26xQ2uXJnP6ZOnZChNYQn184VXuov+0D9ErRn3Zen+vsYfXn7XnTKE/ftSYi6G8mh
rmMpfp2D5gXk8lUVxa9hyLXOrDjCreCYtVwP335GoFuKux+/EoZFS2DKOdsgOiLRNR5kaQR0rMj7
ejB+VMUxIwp23yjB3qDDe092rbNF5M2gRK+UTprwXlQZSc301Yh1mC+T6FcRsVVqCPTpqidkFi1X
ggB8yLHn1wuZ5kS6olI/s6W7bNQpHKuiZiMheJoj/tW2acbLm5/0wrbvh1y/zh1eggylOe+k77qU
i9tZMnwVUu5TBWvY6SpPTrMJuc1uVYuSX9UVit/j2cqh9IP7Qu12U/b6dt/sbWs3L5cqR/39f5+7
OdkUiPUQhpVoixq7vLN01ozom27VKAVkCCd6qJqJFNM07Nupvq6KIuUeuumjfkSmbR/L0bxL+vI4
Ft4w2c0NlU9R0TnXRtbcaANX94RsM8nWwPRQcS33jaXump59MimBtc5qUtSGiDlMB206lEPKHcMx
081shuE2DHxLGTt2SfjVnORgb5nXBolFAgST8Mxk3o8zBrOSoRvFPJxwug8MbshocXL7Iuy3Q9Gh
dxsV6GOWvJLzZPdGx4yQRQn6NgzLm1Jtfw7JT6UbzFW1hE7gidwag/WtzFkyXN5af7KuAWbCX+bq
zrktvEpm6RCoh2cxyKjZmpIfz+AApM6HRue4gkcNpbx9W982kjkuOm9k8ngXfhSM6XWY6nyntSr/
D3tn0h23kmTpv1Kn93iNeVjUBkCMDAYZJCWGtMFhUCLmecav789D+bpE6pVUuexzevMyxSkwuJub
3Xvtmh3dkaI9aQG7Ioykp4zqA9jluBQgD/pYaC7TshHN2aZQztlHodvyus9F/xLgh4xcrr83ghyn
ETQenFXBk9GLk1tEiEThX6rquDCpKBcJ8gK0SGLziHFvE0y31+0gq8SRvs0uVmvu1JoTNK6TXVwQ
mvqp4qJmboMUSMtlwxP3JZ61zc/mkfkqDRitN7WzSSfQE9Qsg5fZ0Ws0lTu6wmcXeuBZTvrWH3X9
OMMxeJHFxIZil83Jc0biIhanWJeyyp12YXefpNsiLNYiIErJchRsLlPll3UYUGTQG+rSfpW4xgCy
JP5UAH8iAZa6spxeZBKcH5cTLCZliIhKwDvY7K1ykSQRYQEs8C+f7Ql/eoyke0OjU5EqLNFBhyoR
EJrFQ/tJ11OReAPSUK/PswuzAThz2mVr19TcRcmBE9nLVgqJhdV8zpWSKfTchqQR6lT9XCcY3DGZ
3Pavr0MX11zET3qvvdQ2lyVeRN2aT8ooeWaKP3LJTOJSYYw9ImK3s6zzFTJjJLjjXZ/vLBCzZdQB
rvR0nXf9cTKmhwQD3CzP93qqr4rk2anTFwYBn7J4ynx0Ccs2s5GM0JJprYxxktGmShkhjGxFTgfT
laV2WC3SfLAmFrE5Ncu6daSnfGatiQB5DdxTWJOSDa+mBRjUTDJmN2vx+q9HwGR2NYe8sb7+KDwr
J5jd3pOOMnW9tXYzY+99KRjTvd5SGJUyLgX0StZ+qjOgm3Deci6DS4pwNEUBCsTG8DC0F5HVN7Vd
Tah1C2NgZvzkPMnB8FJVmGJXnEM/AcD/glj/o+jz+xKRf/uf/0sDIP4AqGqCoYLFRDIIhCu+/xOg
ajb4G4eBbqwlnVUzJ9uxz28s+pnSYIUbjmcW3WvMgtORUkYJu+sKGmZV8CSuTCqYV56GZxEExLvV
neyb3e3LeT8V9X2dGLuaRRj3rMpKWgk406nkgbly9pMR6sdEUx/UwP39Lb2ndwREzB0ZtgzFAf1M
f+z7O9IlROod/gNrgQnnY07+DjJmxJfOwu926s/0dnAJqrX7/edeGz7fY9N0ggqjS4ILDR0fqSu1
KOKZIohH2dTrMmDqhm0cBQzcJdJK6swjLi7XKFItzlERR37fJ26+xBc8ZSj4nS8a6cMs39AV8Tnq
mVan5t91kdz07OYojLc27V09Fw5VcBE5w1xzyJTmv8dv/3iCFrZydFTboPYfCSpYMVmOZgRWzP4E
qeXKxR4f0+nUSiuGNl+qobljzeOqxfa1UkIYs3UuKP4B9kg9dKJDzGW1wLrww+ukPIoQnxKBsd7l
AGHVz8orc7tvx7LUXGvmF7S/EyFajwhJ/L1Wsx/nYgGSlVbiXaIQvFxf2b/FAP0zt/OODPqfkUSb
76WgWdr/B2giOqx+Wtu/8ET3UFVd+R8P8Wv5M090/a1/EUWm8RfjeTRWCD3o/I8B5fMvosi0/oK7
xV0AxANpI3viv4gi+y9+FMe0qzUjY1XZm38TRdZfsDlinCGiFMQpOCD8O0zRB5kY2gy01ihBhLEe
Srhf+nuKmBlJWdLmK/zm3WSe8HBHEVhK+8I2101d75TU3hll9YjqYmU1ittG8x236UqzvmpbuB+1
xtmw2tIPvWtjKtpQT76bfXCo+4d8nm/UoPdHE0PbKOd8bneBba2Hod/PiPwUeVoZebEyrcEL9d5X
6gp7ChnIa9231SGS9U2Gm3htrea0vEeduo40fVMyFKLW59XSUSaBIVUcGm3d7J2l2IZ2SwtNtlcN
LHzM8t7E+MMcoZ6U6SYgHWMQHBC+4s5d73eRfbR6fTMW5X2kOvf6GNyn8XhHcWt29mHq88MYJU9S
mN0PNpJIIn3RBm7eMdJ3XOW64dd2cqTn+5BEUAm2LjC0jXMye+PY5tONmqwFnJQupouUHQrGTaWB
qRlveAlux6F8nObkRVKttTb3PlYoh3xKsSXp9rz8Q5H3K1sb14403ukPI+PJ+zpfFaNG+jPcgkTs
0dRsflq9/3TIvbexNxhSJuQpeI/hZU840z8cCTTLKFgvxfmKgfLI/l11ymAuIlQx2nrSzFVQhb4h
d27Lj1C6e1GZei14k9x6A9eOvmUtCx6DH8/gEewILLP+ptqnQAGen1svbvgFuB5VXxiWYPlFPQN3
t3/gz8Vl/nzAiL4irh8jfhQmiG7Ycz+f1csYSXRVFOGK0WapHzJdbQgy5gQXX5l0cRgHQNmUlPD3
D0/80d996AcxS8/o7NgOMnK1rnro9TNpo1szSBGky3n6/Ucpv74nBB90USEjIhYQ6N/fYNdrcUGr
DKiKDO0FnuYHI4qoFKQ6dWuDTC6Tkre6Opuq9OMoeKcF+DkRunqlfbhPWG1U8UjiEJd+tIwzwero
Eskl3w6k/ZIfokzeY0ffydFaZDdsvpulqrwq1G8YtrFJA21vwIsOTf+paZVV7yR3TRi6Jf6IuXop
6/4QxadYag5Ain9wUFKETuKXaxVuobQxYxojf7CFMMtBcaoklnwnLQ+TXbgMntokiXpaDPspmmAf
suaRoMS0RvvGAg5npPNr3d2IdJO5O394dP98ObS8YVqFuANd6vvXFhuL1i5FEPi1JK+xiG9hHcmi
qYvLuTlXiKldqV8HmXUXoA7PsvxNZINdmB+MPnkbzPrxT+voqqr/8IRoVTaw0CIZlJlh8f6StGKS
9EVn0C8TdNZh/bky6mOWU9FpofHMdDXdTN7ysn8qqRB1M8XZnTQrNY3TlW6PLSrggHVWagkl3PNS
4eWCubSWvDE64VCJCisERnRl6PGW8SdRLq+acvCMVhiD6dn3MdFAKPV9p2SXKDGelNA62R26v8q4
lNpKSfIDlqQnhL5rJ7yI7Kbpv9Jp/1lu9aNWVF43LKfJzwcucaY8KqP6YmjA6RjDqx3cc1Qce9M8
NFZ2KaToDdHUzlHqL8AqM2IEOMaqYSi69oho75shTgdVQsnVNmdjKQ9MQTotWqq5xRI/OtyrSM3S
wLzeC6XIqS+tgrmV+gky8VNvnqYpO4QJsFI7o+Dr25umMI5RhuZCpjsOIr3X0zdx6WMXFK64sxZZ
D3By5xD+oeTM3tzJufqtHR2/mpSTMZs7peCcg+gPy/qywJCYpXW0mLWXzfkFiQL90DWZJYPkvowL
ykCnVYERqYAi5rsANJ1sIPUazx83n0v1WoaC1j3bNlJlGfArzgpvSY0nM3FOXRRd0Iafg8haVjwJ
OHgqTL0pbf8HMjnkh7nJfU0r10nLhppHibl1iX6rpOG3UuHEVNK3uM68QrU2cCQ2FL39RPfkbkr1
U58bN3QH3KUzGAgdlpu0w+ydOrQbuq+Vkz4GS3iwBGYlIWHumRlVL3HlynjHrgD4vsoVnRmxHmar
cvamcUi9YsGufkkqf+5epLJTV8jejzVyPk5684scFB1cvLzrUYv9uFYbpGco603XlehMu9bx6MTB
5f9LqBt7KQdENdIBaKOn3bwe67twgsEJP6lBSYVe5xczQ64y2Mdyzg9abd212VtesYxmFWwBfa9f
SuVJsqLdXDt3ecJ3rshi3MAx0j5usYJVtkaqgU5Wk4M8PAJJCWtHcxcl8SJGPRsIFV3KM2mF/VoR
F4NP/nhUDF4y3g8Hxxp3k2RN7mJppyrNr7tiHF+npvnGX3TLkv1itWfkATCUiGqGsSc7mR/iSmDL
JQqXKTS+jqkDQiJtxZ4KrOKQwIy5dJTy8FX+eCDFbwImyxIUQV02++nAvUhadOmnBydoz1c894q0
Mp2DPykWotzBSkmMBZkEHEEfx0h/x94c0hc4ri9lHGb+3Erfl+kxlJR0ZbWEQBFrZzK5MQRG0cO3
3AFk6e3+QbGke7HH6iJ7s2PrWhVmY34ZDYqtSsMtVNJZBNa3oGTD1bNpu9WQ7SQZyj8ocMVozzPs
lasNBpxL8VUvsnWjzN+NRDtxXDwNkXNs7ZlYQy5H6JDRb7oST6LGqqrAuZ6ETWuSeyfqzuR9rGTQ
lNGZvpR20/rXn+7K+JMe0tNSJlwWIS5Ca6yZt7T+PRgFphpzB+9yvbQmyC7aoN0tSncThMHkOnPf
uHZvHZaMlj1iSpDz1bkefKuDbYQpWXTtVNfZm9xkB5HzqpG1uz7wK0ItNePOysu9THSQwsYrkDjA
85zKaXnR8oRjo/DHGR6Q2WpGb8CLgqKZFqqY4oL1qj8zs+UKiImUOqgYhhjwzrTcuq/NdRrk+5Tu
yGuol5P0zTGn274xwfMHpcNkopzdJXkIrdzrkSj6djLXW4tNrtR47Y2vstN3XtFpKttW4Bik0lUI
gjar9pN4MaVmHabkmIqTplIddqzNE7Eg8MsGxDYnD27WSssFiQUsG0CQisJhUgr/PuDOKxTWm/U5
LvkDUVe4khG/KUb76DT4iY1Yr8jLZ3Gqapw2SVYcaZM+daG0mmz0FKOUVZ6VcwbFjrpPED8w2uau
deLKyxzlVMex3ybKnZDFxQNPQUpqSvcqPxRdfon14Gmxwjch+apws7KSGwDc81VsJk7GRM5WGrId
Brxv5oE2shRJWN88oVh/KvTmjNgMWqFpV8TY0J3z9O2KVmYLf7qheh+VW/lF/L9aBpvsB3iGW6ae
OW0akowTm7Dqfa3rY9/pJ/HsJgKsuFN7AJrrjZN40XGgshj67jbpb+zoXPXTDVDPDaOW18ognqoI
G7Z51NTuHAZsbA0xktsV4C2zdrpeoWqGFwc/One2+AUZVjJYUmwoORnV8qBL1VmSRhWWnt2kIioI
vCHROk8eaxjDTvtW5/Me/xNmC8BVIM2i+T43Hoe2/1y2bUfZx9aclx5izblrnPomU9BGSfG6FOcx
/ZVnOYwuhaacwhy6AS2lJ260iet7h6FMbpBLT33i5wvgv/iGFpZv2NR+lT8lVeC3Nlynbj3lY3le
+hdrim/E0S3SrXDsIIGB47rM3omDPsnVEyvmKH6+7gxmqYWnCh6wGKuHyVRuqMzIK8xHjvTvShOs
kqI9j4V+Sk816jTaQNVTXXLNtcECzRyGtCXHPLZ+4PJ4X9fegmqDCDeLpZfqwJlXgBBF70NIJpyb
EoG9xuAD6LlcuBBNwxV8LUs1TJ3O7MO4TXHGGRFk0c+7sSoYPJqDKHJcpVK/XsFjSnxfH6VHo6UK
GMKREW4xTnfRxZBQUgiaQIrMFWLv8wjmCxmXXUR2DiP+PUVOrzosUX76Gvodj8xC5uWYX5g9jQqL
tD4fWFD0ma1iupW8CknyShoPGRoUL1+iXcxDmCL95FQck4B0ett7AhAQgsVB68/lKJ0SZvyWAHm0
PqjelYCIRPqIzkUj7OCzkA5+catZ4BCYHLxdzyOcm58GQNApdp5iWX5z7HGTMeOO4Z9sSCBTxmGe
gmqNvOFMmpq4QvZZiFM3qngtEm8koJtxTMKv9YaZ2q7YJNOcvuHVcezCAE3NyPy9BrDNoGPRTWdx
m036uhTW97YdY7zEwdyuTE8+NVsrwme5VnLHsxsb6QcDk4OEQ68xu9OgNm8yQsgV3Q67qtJ3aLwQ
T6LRSTvFzeP4LXOC79OkrIvR/hySnFWI2u0seasakgGtICbNTuFhVVx6BuuotScsStVTlpIhNLKJ
RRKoRT1uykbrVmYfXrIxvmSZvpkmZ8OeewkcUjIZF0k3MOZ01VanJYxwH8oz5hu3jrVq6XX1HGzE
B924U2LlPmYyN9TmAOdrZasfVFLHhWDYBxvPcBozyuu1kZxUmkDnZFrVlVDSMQK0HXTcU2n+Ao83
HkLbvh0bK10Vdv/NalB5WEXReYYSq5s4Tt4wBgWjn1GEVFK4yRrpJW8D1nh80FMqCo2OVa8rjLOq
9JvQIoNlLPJqQS1hIAJq8uYcxcmlkz+ZbXNUJw1AB4lampUa8IGaYXjR01gqCNegrZg7Y5yMJiPI
lCQ5cQ1fXS7aLtJFgoN3b5yw3J0ZToYRpTxaJ8TJQ9mbrcOQxDC4UScVriyuZF9ix8ag6DempHhm
ueibpUJUhxzB6IhqxcBZFCvARkmzF5bVXimWHBOoJ4Qa6O4QLGIvjdLXtKDtuuQGRv9Uzsbk1uI4
xCnSnXuTlIvpr55kCDkNQxJph9R9SG9WZ8AE+KZmiHyWy6h6iwepzNjYqokyzjAfjcZ4wXE99XUl
b30lyJ6GECVCO1TOmrmN+8wsRt+Wh3ZVZgNfnxAGTTXiDLXTcUqro2ijSPa0UZo1My7p/oQT8PXe
+CJPyrwbh5n+F52aBmDrNhudy8zEMncYgxen5URUYK+9ss3vh8bcoqk4qkxWvH5nIWVQSkZmlTBP
mVBWX78MHhp5arOZ1WVV1N1dohAAspY9Fw/ZJzLNp9RUTlrNAs4KJAgE/TjGdXzQTyZSUK/piV32
lO6tEgeq3oI4rAb9ZTIMUmgTJK/L/ThGmJcKbjUcgtNcmDC9FAxqwAM64Ctur9EVnlXT/m6UYe/l
UQ97ZU7umGQXUb7VJI+oAshM6yWV/cEmK9QoaLumJh8P6MhuztfqDQzqxEI+8gXkE0SQYAq+UKDc
tjLBKcuHt9FARUMomxcUC71zTtPiID4ih+9wuuQieB/mznlWFx70pTu35P0Dw2OQgJ1bg8sQp4FY
MbUWP3fy1jKSi0htJVXdZFm5t0Wh2Y53orgQcMWch9tmJJovrE0alBy3L6K3qU3fBom7ECfgGEql
pwUTmWwYeEYHkycVCexD+lljuF42DaYfbatTXkZ+W9ffzMjeaNEpLvPXWJKQAsnrOWEyalNtOhDa
oWIsYC2tornz7EH9FC/BqyBcCjX0xqnYh86CkhcQrpAJiePXHpMhhTEYSctdB8kWy5utHFt+02i7
wkpv0lkCnFs4dNopopRp880iz8AFg4MkUSbQxpy0aMNDxxFybZ5RH1PmtCK7kyzOc2anSJiu1uNz
HgE6mnL9MPQjE2uzT2DCBMf5mV5E2mT6aj1P0PwSbzrIH/MiPPTF8NIr5tZQ1m2YP3Ow7tR0eBx0
5RlcQRCQe007jIRfL8d8D0M0yQ16+Vs0gLg1+P1dNTf6zPlcwplX1WtRsfStlCQrlZ7sgaMESozP
Y2v2Y3nfBNElG9gDachAtMbah8xAVkbKr54Db64ipL2gJ7gBvCVmnLtZMG2tun+senl7XYNywGcV
SnOezfQSYuCHikCEenIMtQpO9PMjXvsez+HnPyBHAmF8jxtBGpKIMBXj2oD2oTdLy2EmCnr+V9WY
rOReHn3Tkp4EAFBHw46ZySTk+ibEnDlutmOMimyJ4cqTiRpHkv9oHnZFPN9dD404lg4zi8sk6ORH
HGuai7YHSuHYsYa7pFR8pANdtI/p/ZYiY7VNQvlOWqQ7x673aVLty5zME+AhZ8sp4AzLnskGDTZO
oxn6asqCtYlvpUIkqFcSRZlOqp/o0cZo5YexRaO+EOjz1npOxxSDEO2k9uHBNpK7Lg89OsA9lDBF
X6/lZmMmd4o5ukZq+0sbbros8ThpfFyyMWJku33FHtfnbFKIiCIrHpPcjYLCDzr5VYrnYz03j7KT
IKU2/C5JPUsKd6zx0Xlq6Rco2MdNKd/0c+j3BkPR68nYRxKQBS23BZOJ2YPrRM0I0CXFoHmQ02Ct
qrSJ0KkTMBXSEdczM1gziy99WBNWY58JS75hUicY0T7tpZuoFUkuyEGJwhLgzrpJ8nOqs3I5Sjnw
IDGHqd1bk32/UOKJjhgsya5NMCNcgpIu6zEGKmPi76oCOTES/YgRMoslvgyK8Vjj6BcHuCFJSQ8Q
grgtrJzbtkvvGraojFuUy+xtGaE3BwA3tMfw8zE0NkgR8PMVPGrtYMQ1698dudrWerVDknSLhIiR
l0dtyjxFXZhxNG1L0C7XnPTDrISHNJF8GvBve0n9g9/lLwyEiXm4quIbY3EM4/r+HlYtKwusRUzh
RhbJuPgM00sowp0VfQmN5DmpSNNEWP7Dprw6VX3YBSoKBVQzqsK2/Gibq/ZMTa8DVlMhUowymDUX
Zi8+qhGV2RVwZvah7TJp0KaC9mYuoZtQCQHZUdRcdTZgk3PNKspJK4fAPkoUx8xL9K5nijF2Z1GQ
98nwXPNXFIEGXyGKEfRL7IJcpZPcvMxaekklaDoQTqF/YIrmeSjs3RwPfhq1Z1wYT+lA7pVb+QH8
bFdXlOpC2RrRUTpq9RlvipNAaiZbHGPCNwSboys8o4lqRtSgvTjUymA4D1TCCDSOOrph5rbeCUhL
QuEjKjxxjxIs3EJSLYDa3qnPevGtFc0zbcbRkTPwsmVMekGCzohtDlYZ98H6LDQDTMXEujN4wu7m
DPx+Fms71+wTfXF4aVzUuD4jXz4N/M2s1Fl/1tMIOacve1OtzjQqHNWRyxdIgfj1a8wIm3oTxNRu
uN1whKiFp1Xh27Xk5hRGbSQnXiryojDP5w3jCxIfXU1CohkG5MX0LnstZaDXGPpppuu4l+Qnjj4Y
uMy5w3Qm31SavAtlUjd6CWTfQUXgxSkZjjxTyM+m9CyZ3WFwwlNQlHu14xXGSfM5m6mRB9ryAbwv
DUwepjGrLJS+C0RE404FdBmW1VkMWqxNALsSTJXuaNzs4hm4lRtFtxz55SVx2ueIhOQHw/b/VQh/
aFZVBZH0v/9m+X9RITzGRfhS9c07CYL4lR8SBDxo/8JD2wLOcUz832SIyx8KBEXW/sIiRaiZkAFB
/tDg/Xen6l869sJYsSAPUHRMIjj//xYg/EWjvGhUFf81VXpW/x0BAn3c7zIJLsuixZoPF/YaprAP
eR8q8zQ26hjMZzMuyzHQ0BA2qOJRGWwq6vvSSikpwIfWZoOt0JTpeCPixm2XC1ZJuj8RqhbN2NaS
4U0t+InGuQ6X0oYGhQrMX5fpazsYi01IjWJCvoNo8CeEOfNQ0+IRaHQ6mevESipvMAFaLX274EZc
4QXphiUlUQ0ubmfGBuc6T+sJFgYfFdOjRJdPiyROIQFAFrkSJEfePKap4qZV/vWq/7KInHkMJR5J
xtbJ7V3bXBBZH2emUCISxTw9BPQIXxPTxniISDRahGWAejdPwzXz+tadztAl9aQFqlsUxjbJrLVq
9b64VHExNWDttVQ2uttBLyDXDa82UHPwIA3I+qWjyLTXM7s0nojo4FaGAS+clY+FswCjQTQyksTt
xuJe/C2pp2mnzb4Olbmt5RfbQnOg4DlLDAiD4dacLx0yBEnKVowt9Iv4SH1O79snDvlQe6AFCO8p
enq7h67x4a68CRWWbKKtjIztpD9oBjUpXT0KrZVR8CSnWrGpG5A/hKLZbo44m6bJcwSMUev6Vrxd
u7/vwmRTBvo2D2w/yTGDog70yznW3QL8MqbLM66LQ5TgmziP1Ze2v5TyBZdOdPUZ6c7gR9qDzLQx
MzcZvYDFSO/LleIpOu1WQk8o6VvUDvdDV9zP84P4kng14heJgZsQFYrSZitxMZKmuELc2NXhNzOB
ZwHLFj8/SOFtrUtnceYZdXeLBJRUpq48cbosMr1Qiep2Er7CKS2sc4AtT3/B62Y7j3TuiTJXfsj6
h6J8kFl74kXMNFCJBSGXrANL8oonB7xOk9WNOVl4/kY3Yp+oiGZGxVpTfK91lgM9MhtL3wgholgx
PS0Wgl5OyIZxkCMSrOsq9qZERZ7Gv52d2XwTHw9NuZE4ipQhW5mt6kb0mIn1HjaFV8h8RrMS3ChW
/9TAWNJVqrvQKwxgmafGtpzy+04xj0Uy3NY9TAuygDYwt/1kPSmMWZxrut+sGyfpr2sircO14DNK
a/pc2zQBsz7mPLuluxbmfM2cyFXfxaumCTaaTYtSxpuH/iwtWseFMkmWsk2eL15hmGuzyw+LLRDE
biLxMNexPrhdMK0y5Et4VBy71KDVjrfCXTpBsOpTey3emnijMcNqalXbjNSUI8GjRraH79Kt2DFV
D9TGe3DAEi1SggHakKAhBH6ZhHsmlY5Dt+xURes51LeUJDtgFaHR6VWxfmyETsXjkPC1wvEbub81
zZwmIOk1d1jvcWXQuCWRvb/WJVvbND2xdvhnCaOZ9g9CE7SUERoKcx2FxzkddiJXoql3hzPaOia4
e3RLy15sWiWbgY6/NKVTpG9yt0/JybH7/Br0Vb+ZcuOQtFsi87c2GKI1AfmAucWBtpx5k5dlRmdf
5GdObu4Lfsdp6BfBatFECo2qW81iP6ejklUKIxMFi4uvlgeQG60VtTwmIzRyE1mqwNMKkOeK/wSe
pBS4t1XVnWoHnYvn6Fatx8sACFcpmQn3xc8iNKL7M4yf4iK9j/Q0YgZNE61V0RSs4maXK4DDNp05
xqimXhirt6VCKwDR0DPmufA6DIx7hxbYcUroqLL0e5JfGlNNdTu0+ewpzBv2K8tiXHvW+9aU04Ad
I0ITN3m9zs7Y1wG1KCgWr7he6HhCgzwOxZtZ5AUSGvU2U8Z4KxnRbSgHXwApC18T4uMW/VuCEZVX
9gwuN6tq7WChZ3ddsVGl2PHjJvpSD8Umkcp4XY/B2zgsQNKaKm1w8N6SZZH5muMla2Vt3dNy5XEQ
+UmLMgla0PCkfnlVlg7oagmf4ZB6P2xzuscKdRXbBaWawadN9GHVul9FOjBKgekC3EmavTKnb5dr
JLxFcK6QI9HjehAQi0UfiyLfMCltJ1EM/ZRx3P8oMX5WBX10LPlxiqu2gRqWWWykBe9PcSlGhRPq
Y7kJJGstSEwRQawy5zAhVBQgZXPhWsMlxNgpsIKV5Ch/ugTjnzIJjZGvGqUXUIBIZ36WfYFJDBZ9
W+WG2miTO9WeDkTK3MpeR3gTXs9jzq8seEnpdud0mFprvSR6ydhw9TbVkhdkl58FnSNVAHjYq38e
s1M1hoprGJgBa21PlVl+Vzc0HGYu7jV37UJ7OwGabWsl9b3FJGuT9pR8sY4xwkLxIYmaeHL+NMi0
ypAtYO/L0SKCYrhIe2Rpq0V0RRPKxYPSF8Tfrb6Rq+IxHdB+69g91J78LCqZiGgLzuEJdTRNZ94c
7kjFv45EJbNlgQ/8PoGuUs21YJsKhCUVHZ4JU1ibSQdINbegyJ74t5WGN7L9ArLtJsTAZHoQo0VN
3LiUEcB7tnZDdhmXwW/6Swg9rCxgkYjnzcT0RuVhFEkXx4GVqwIdZ8sZGwaAHUZbcauxfHRsaq4K
jwiRKijSvtH24WTCYI7HmlWb4eWU9odQmrZTQ11Cf8gRTzevyaUVDU5vo7xaHG2L9/Y2mcnBps1V
BaPI822HsUhvGLXb64t/Lbc6lpadvMUhDU6xqlMkORt9WT6LRKrOTB6NStbIaYxkMTSClbiVhuyg
z1YB8Vs8KYP8z9L3g5idYRaXNs8PXVt8wVJjpesXgcFKNMiE+Z9GTwq5139V6z8yXzGSHBNMNiwL
9/16HaYI2zpjLjdjgOM3npBuOUQVAT1bcTn/V8X930r3Pmh9f3wgbujovRhKwQCwD3I4uY2HPqQQ
3ggFUR+3N1FquJatb0cp/SpTveuL8L9s/JBjQxx+RSqB1ZPuooP6fcAw3ncf/H0tDBWycKpRMbJ6
f/NOG9LDFpvlZmIsyzXdIBOd0+oegwZv7kP83jgSbbIEcy/Fj1mE2JAZflr3GS+CQ6IaHGi2Z2Sn
NmRt0t1VfpsLct5xPVYcr2JVRq8NBJtQ/2ZVugnGfYV2pzZtVAr6MZCava09d4q+bSZzB/FLy6St
3YZ4JLLthCzXJKlqORvUWffg3Fcay7xlnyw015sO5A9IUhHesEa0qX6snL1InkMAvIFbENn27x+Z
9k+PjJ4Jul1xSxOL5v0jK0B9okEusWYhrWMe5A3dtdsxnFA1hjC6zyzrMbssWrgWGzHY9OFZjkAu
J7LIgN3YXNjolpOvJjO4pnNTwuQI4nIf0jhAckYbw3qy4fHzTXuusQnt52Y1RcuR9m8h6ARroLaR
LHgeRvci35q7wf/DTf7TpmAGJcUlMkntVwmyE8qpDja+4SWIimOa9Y3JLMqyE8UO4W0sxPgyN6E0
64t8FdEAqxoXO6VIiS6u7RT3idL5Y/AgZDMZGXQ6sdVZXNdXWD2IVyYqqCxtV3a+q+ZgPw3WWjZu
aeLYTbaxE9/Fi3c9V396hVcrzI9bHvEno/6E/RNTZ9+/Qq2S4mI0JlY9bFMLzTvrO3xFVzFWZ1DN
5q7Ugz35LK0eFxH/WFu98V1LlTtdYE4JIX2G+4TAUHv8lzToKhaoCNrlJBamdVPV+fr3r+QaFn69
aNPgbDXR0H4cT6hltWY2YctFE/dFiTcxCYxpPh4NqFsRtmYkamk++IviMxrGraz0IAQwoqVHQ0eo
Z8dRj4GsLSqPcx+zAXvz1r5rpkv8KQhq9goHMZVWonMAtXTC5iux+0UtP6bRbdBEn5nYgyBBcQeH
aETDQMemNilAF20bWZTQ/ChkvJfG1rpjkYYKX0OzOpcI1diNv38iV4PeX56IpSHAZjSKkMy/f42Z
uQSplmflRjwFUQ6ItByVBUmB6oroAeAYYwpBQYYUqWlUFwmSJypScYty+WVMPolohfbB1QfT66nZ
/nCJIhj8eommGJxjk5aJDpKfkyGjqrpmVrjEajKv5QingscTF2WhqEErnqKogWb4yARTrWueRs2p
GTfT9LXmFV7hAIMwyIktzZ4okiY0AiZk6u+v9eN0AgGSI7K0LIBrQ4PD+fA4F57cECzsCi26WTrt
oWz7Vc4btRoKLQ77MZzxJBq92NootrTSkHtpQX8rQmxK+/mY+lpd/Cmd/DWb5KJ4u8JFmWmO+oeM
FhlTIM2Nwaon5+LGYU2Ba2Aj6v9D3Xltx410WfqJUCvggdtMIA09KYruBouUgfc+3qafZV5sPrCq
/2Ym1cz+52LWzI1qlSgJLhCIOGfvb1M+CMPcX/bbjNZl4ryQFVaTOjyHs3DCZPaO8D98kIfncTTr
11o4gRziQ5mSySLzdg3Nektt2FdgQEzIDlWiu34sK8iCXtay3FkGIiXwXUuJvfX1Jl2lrrFexlsf
g1qVL2V6AUqLP38dT5eM5TO7fYNl4XXzWWW9Le8SACX0bu22hnw4t/ZV0OT+8gouFzswpAcWDL3Z
P7wPhP9rBd7lQP9CE/6/ARqkQvrhZfhUu7187Zu4ey3i14/V2/e/9I+BzPgLqwehSDSR2NHYjs3L
8Y+BTLX/QrCJc1OjBwt6mlf8n/KtZv+lE6ZE0BBOHvi+mMT+Vb41/sJuthh8NBsIPv/5d8q3fJQP
5hmarcSbUSJeIOMkuH2ygxQWKkBRR1dWAimJchr6Gr/Tl3x4vW2d4Te5AtSWoPubJWVBCcWolFBN
V2Go6bClmmCOvL5mf8XgCqM6IRy5t0Ga2G3hPLTx6Dx3XY8StzASMBWTOzX5Vjiz7W6CWu07EI4j
layqKssaRA0Zy/adOwo1P9PVHL6OwipD8TRAh/GVWutovvVZHUmOKMq4uxWpqtRwEdqx/jE3VW7d
hCrQi0yn+DMpZilp9mdWdTsM0cTyr3Cms5ykgG6kGmJbwavaOCJ8w18Q3BXUYpKdVvZi2Mp4DtSI
Ji3hqvVZ3Wl6JL4ZThLpwivapg/vlMIl0mYFhEvjK8NZYonRrvldzRypethJkWkvVa8lzXBh0rcu
zI0RO6X5FI65q8sbSSiHUdH1d2AQ3KpI7xrtAv4/BngvF7iehisRAqCgT2SmSsOGbNVEMHIcJM1K
WFIjy2dbItTQizqsoeuMsS6k2DQ9gNDxHHF2memGZ6aNYcMCUEe21SjkGhfhCLKZIcLEkLhh6xu1
wPhMycvs7o0ebK6yGuXkZNYPUUaqWj64JmvQRPhRlxsVTj67ryitmoamrNy6ndASDkVRX5YFpqGL
HlnsShsEbIuIfDuvG82KkDl9qnbaXJQ/69R4rksX1ljRPluo5p6U2p7AfGRzdk7BpPdcFWrrqh9a
aoZj23sAsJpz0xlCysNMgmWduDTiKW4LF+uZ3lLb1qq0/lEnaXo+LCsw3idYd6at0Z1zauNRGRSd
nXXvWI9WiDujSvjkQuApkJV3hUx9GWbBI7SX/LnjXqObpDh8y0JvwOQUZP1VXEF3VECfbsy+KJ/L
oCp/OW3afw/UJDbWecM/67kyqNDCm8XMYj2eKpMmLUfYhoVWRDu6ecQ9BI4yXXCf6CkkqEA2OYDP
p9hO9WzVtwDeqWeiws5HMxiZ7WfdWUVifF8PC3dnF+gT15RbQRq3UDCblW4g5lFTJUMRGMP9QkuC
v7LvgnRXOkPKiQYpqSpauovToEPEbbSxulIKh0EcagXQla7fB2KIb/QuB2eI79m8qhDB1pdxlWmX
VV4ZZEYtlBeqpBjT2tSB6OKkpubpSYY0hBSrYG10ehGuC0V056loBKvBrhytlWHU3S4FC/HNLib4
QXbjoENgPoppD1TGQ48ccyN7CgRqkZJRYlbGfKFPeMvXTmobj5MskgVykBtnWCnlcAZTPKCKW9m/
0mYOIHAr/W2r40JrUimQ2IoWZKaqv0UlLAUPdZ7Yu0WcupR12cL7nW0jfJ2NTEACoxLnKdowhttU
sZDsaFqtUsMLRJRtAq3WfolK06jCAEJpXNLJJwPbyErTy7xGS56k+kUWmk796lidoe/TQBXBYpmA
4Tllqowt7ECh0M80KRCDSxvs9GtHKVKB7lDn2g8zpm40od5D5EPSV1TWMvcTUVsp9426pAtqLR3K
EPsRJXgTMfE4KdbvIK5G5Rr5UpFuVD0YkgstFvr9PEaxSw0ILM7GynDM7axc6MpzxS4sfFTCJI19
JW2DfD9NumlexAF0hMeRQ4NlnmzM+RtG1fS7c0Re0ohLp992k6YImYDqaXuaNZVxXruJFmxmSw/a
Byue46co1PJyDZBDx0rcyKrbxI4Jb6DtOxfQTSIH1GFWazHfMI8/2kkqauJOSfvdD0MKZxJ+EbTL
uYXrhR5HOF4negrrqVJqoR/HYmK3O7rSyycrt3e2WrovTOaj5vGnWzZbSj/+BE+vBlhXVLzMLm/Q
kyx15469JO3FVeRAncH1xoTj2bqifrNkpP0cEklZX4jql1vD+FiraHGzda/pwQP7BCRORl9gtdLM
rNK8LDb67NmewhZ9mKunDDGndXJ+3AKBBVqaWA8TkIKWF9oM4os6n+S8znO1i6CNB7kEmRWiVmH9
NWPDQX5huJ4g1pUSugsylM+Q0uvAZGusbqnhVr2XxoT7bfkGoL6VtVBfwQXS/Ct5SVBMVm1nXbpF
i8IsVofZQsIZmdFuMQcil9QR/Yahrg6rFuVDf1uqUrVW0nWasOfHilZdtMxcc7TSSktJziotGTNy
QtLIPKGfea9l/Neql9fYteBe03cmKRDuxrHLtM/KYhot7R6WyHZs76q97pVbOFjjo711NmJ3KnH6
cLXvqCySKKtYJiSMRa9jLE7SD3gPTfLSB3P7FOZL9mSNmOLUJudwQ/b3EXTDBKihqmT1HO+im5B+
s1LMT+Is3rX0urxoY3lyPXvsCNt07e6TE7vU43v4fk0fj3hUYiujnBmpmp+ohvgWR5K+7smdvZZr
zPFVuNF2yYld52GF6p9rBGMNmoAaI+D2w7uYNWbE50g+6UZFDxLP5XNeaq1GGzotyZKpu+B1HggO
P08UlMTXbosRbf9h/fynTsSh9OrvcyCj1nqPuycz9qjEYsylGXStjn2k8xFtui4SZ1XiVkANmsg3
R+u3BV05klMBIKU7pXcvQpYQoQusEQRatdWGX6PWP399WkdA7s+ndbQfxyrCtO9oT3pqQzoN3mzX
uNJq5K1jc40j5coqHw3CnewxvsrQjzOvSL+S6Q4p+VqXVzZqBLcTHpFhNVMfAqhYuyLTk04dpmGj
3LfTqZysP70SizYEcQh0E+24nSINsjca1YA01K9jPuI1mvOvb8qpIxxtsU1ttLtRGk9wvXy1+9mz
5Pr6AMsI/zCLvL8BHy/haO9cymZkg288hfTGukiw9vhmGXJnxafwQH+8EpQ2tHkt6uvHpfxAdiJD
7vUkCVOg2jhlzZ1sEHh6/+71oJFBcuNQBV4IB0djGwFYatuB+tRRbVvVNp2ppkoczB5cG1uzU7GR
n18l2yKIWLBiIKkDEf3h62y6MVru1Hya7f7cgEKlBTHdF6oQ4XA+xd+le+qAn28jB2Tit0kUZG96
XOHmizcZWqc8zZouWZ+y9ndkeuLTwgb3eFAcHmQ5iQ9TPWmsmRpawRONYz/esQgDnPqDHCzvB3j5
GwKWlcvZy/z0m7OmNLZWTk7Mp67y6FsjrMEaezuAvWuuHPVhLusTw/49sO9w3BNqSW4F23WEX+Aa
Di8RQm9NQU08dTl0N6NxMbkOOTOwY6f3tcRgRXmWImoYPEN7BN+it8NVKpy/yzn/037TMudxGtBv
KEXwMWdbdHgauRsr5hzrT6OVbGNZIurP6hozxewP1VitXQzPG4ui9hqm+8/JMBuw2GGyqQoESa2I
nDN2mMrm61foTzefeEFKLHzrGdpHr5AYMxvVkf1EbbRbamL34aR9+/oQn2edBc1D/JpBI3opjRxe
dkzhuIbg/BQNqrGy3PGWXTNyfTJyGXr/iCL/25u8DJajR31wsKPRHLvVCELSenIVShhOdjEP5j2c
9BOrlz/ctYOjHA1ZPvd6bXGUKKH2KsPmiQd74hCnLmS5qx9eSyXPnIyq/5Md0aFNx8IjV+d5VE+G
Dv3pOIs+gMajqVO+P7oU3UmqrEicp3E9+qp6U22CG/E92NPo8qcX21o5pn96YaT+YdJBlf1fRz26
OqeJIyway1FJZrgvNsMOWcyquqrOELH8H7z+Bwc7GuOwuQssf8vBgMHHq3FLwsd68DsKDNt29/Vg
X/6t4/H38cKO1jWFlo9BwbEo5KF4+zHNIS/xs4u/1lTuvj7Unwbhx0Mtq88PIyTSLXdIOVSoWl5K
yg1E5q8P8KehgX6ejrdOq5cdyOEBCmDFGfEMzzmcSSwHvkPKgtS6zddH+dNlMPQozLp8wT9ND3oy
2JQHlCdNVAhTBlAW8akB8KcLYQHMYpB5jtXI0QAgu5v6VVE9DxmDHI7idwVJlp+7K+2eosqeJE6v
0DbW7H19ZZ8P6wjbpFVCrip8v0/rhbHCDzC4z3OsNo91JrPrjjjJkMKuWzTrr4+lLg/jcOBxMGrj
IHuIqmC/cfiwHFVJbdT1L4EpKCzPd8RrX2Vtuel6CzNcTm00ugkzeIHqIw1ZP4TNsM71m7xqKVfo
i9qOKokqfhBKt5HKiZF0JLVYPn2cnYsiwGa7p6rHQ0lasVUkZfxSI03DO3bGYu4ucO2bQEM6FI6w
kgD+lw1zjsWDgGFIVAU9bcgGVnbiDVUPaVHv56K6tknMmqnSc7WOdmV8heeq1JIXqK274pqG+Hre
0LK8PLX7O+Ib/eeBUJiTqIrC5B38+OEFnaO5bJoyfcGIma3cchWtx8vwDGAuOrZV80p71iOX48RA
+MOgo67CYhG1Ouud46ysUoYWpaUOKFC9avrzODEwh5zKh/v0zpKHYVkGlhpd6Cwcjl6oscjboh7y
V/ubCs19r++mcxDDZyQjdHttxVJmf+qyPt9MDrlMQtQKWESJ48UTrQOzqQX5sFv3afhWrvN1vLa3
+nbwcR961SUaur8npn+r/fY/QzheV7+Kb13z61d3+Vr9f8BxVBdc63/voLh5LV7z//UfBy245W/8
04Kz7b9UemXsgol3FVSJ+NE/LThH/4t+9VIeQ5OjUTyy/tWDc/+yDNukd4u6CYkAlYh/9eD491wS
bhCB8Mlif0o613+6O27+nuK+Svt6p/L910xIvYrsd0wU/MJAYcrh9D5+Fws6hK3hToZPlTlezaHT
00gQMeLw6qyGFoRGyPptKK3YSmnVXmvScqtjBSl8q6/r3rl2bRfM8Gj9Gno9OW8GB+oPuUSuG4x+
q1PEN6tnS5910ATUxVIl0DYt6PptMlcBYvYhXcH5eKxld9lHWBeQphiY3WOMkxgLpl7bG2/OVE9+
rOjE5eWk9Q1GqXjS0fbQC8AQDcgrS6OAlR/RB4x1G4u9YSirYrbulRIL+4en+88dPFCrLvaVDx+P
91vG/GQbBvtoc7lph7dMzRSYvYGr+6FeViu0ondznAB46sxnUNfQ7M2Nq3dwsBMIHLm10WZOjUSU
UAbttkWsSzFmlLtJo1sHEoKwg9DAiFiAMu/U9aTXJppJMnHqwPCb6izv1Xw1t3R4Ise5qcuEDAz9
VyjU+9LJp92sqw9qqf3SnAKdPMw866ZUCFbo8fwnTnVLxR7gdK6DCHBGcqPmJaltSpJtbXU/sGJ9
UxPTc2y5mbNNGVIEH63+xTCp2xAl3G3IPfaIv3pq6+lK5oSHLMCbJAdvXQ00c7LG+uWq8q2NFbZp
DgVm56JN6xcN/w3S/v5cdxCXdzQIvTnRHoN0SrwYAcRKd5PHzgV4MQJBZroX5MjA4YeDr7yZD8iz
kLECM2rptrrGZdo6m14o97QpVkW4+FeH+k4MebwLMhy6dX1PcEu3aScnQuba/bLEDR3fq5JkN2Qq
UY7k2QijV3JU3LWpntiyHQmzlgGBkYm0bFzELuHbxwPCbOhdAE9kQJRx42HLHbwxjG7J5Q3XVVEj
n8jSRyuS3xS7Onfd2wmGx3pWsoguR5qgSiO3qLFIYOiciiQHKFqlQ07YRJDv2GFDqmkbmQUlySG5
MVK1vwj4ja9H9VFhY7mGdzUpvVYLMCNBgoeDusiKnHcfxqKDYp3hllSrwULeSKPJLfU7kqB2cb54
iDM5e8lIk3KcN1NW/0ZIE3rTfGtWHY9yTggAp9c+6+bZMBWgI4pfCKkfx6L9+4Pz3+5dP911JA3L
nefjvTDNwHYenjE2gLKfxrpEDo7QZCqMy7BMH52xLS9cLWKHpA3qKkbfpRnzbVyHKTx3G7dEUn+f
CYW1cCn2WOKThnS6HLqLmrXdMxXoHwNqXzlOxt7K0nAdKRDcZzn55BiV/td3fTnFj5OvbTF/oGAV
urXs9Y91VgM/qeJelD4z7m8LZtFVbdTnYwWuG0jHN1Opv+OwLfdfH/VoP7k8a6Z8HHMO69+lxHJU
YyijqkuHyQGLN6ebwBIvwPB/tzYVMxNgXi6KN0uZSCVbAvM4ubqce7IAaNh9fR6Hi6/300BoQKlp
+fTR2ThaFw1VFPRdbcMpGoW1BqrxlNfNHWDAUwd6/5c+3mcumLFCNYsGDb2aY4N/gZS9IKa585MS
fS9daHrGHf6CunkhfOtyzIrZkzAbt45WX1EA4WxU0pZaDRKfTsQj3Ww2jUnlu2Myr5WmsE6sQ4+W
/H/fC6jMTCSoFxaN5+FgDnj1wqqCVCgxVM/tc1Tq5CRVNciyGF2+kYq104a2n4mGqU7+jrrirlXl
Q6HPv5T41Ir1cNH/z9lwy0gv5759ejItfUO6pIR0QBv3+7rai6B8nWrrSXbEG85WgAsFjhtBaUn5
+vWgOH4leFR0H2kYUFqnlHs8D8XKOIqijzufVpBLplFZrhnCcq2H+E4GtyN/C/gRBInLr497VPZc
rpmsW5ZUNCuoWLMSOnwCPS30trARIDkaOX5jvR36+iEsymtbpcwTldeRH1rj2dBm17rV3p84+rJm
OByhHJ09ghDsuKkwHqnrbWscUxL5GqCl5XU/9vfV6FzA2vFn17lxDONnFEv2gMUDffHLUbvIreAG
BfcDuMFLe8n3KusTp/SJtM8N0ZhdTYelKHbe4/m1JTXOZrhS21LFndNhXGp1X8c1L6bmBf/5ix72
O5Q5CAGma0vpL8m2v+y1W1fK3TKKCYLrE5ChQ3Wvx5flrO1hr/EXekBA411hZNeZMr3JsiFws90V
EkWMU5/4SHyeYg6v4ei16to8GoKQa7BN90wr3BvX6N540rsTj2+Zqo4eH5I4oQlSk4nnXRb5H1fR
lgJ/OFlCK92weYBveOdk8gwoldHtRrV4gGF8xjrtpzHkLF9tT+hQhvqVgdK3VIe3TLoAE8WpEf3H
k1oigXmZKEot4r+PJ0V8W5fwiWx8wx3V1dRvpaJfziR/kVnodxoJH2m/y6LiaU7tm0VJ3Eb9/Tzw
s6rZ1vAWp+JGGaqnr+/VH0Y6n7ylxaCqGsrd5ecf9vmiJBx4FAOe0ETcdbJ8Iq3gsh1KFN3tic/r
n95plucumGtmfxPizOGxEiNz0bP1jR+nFZ3Ppr2vzILKaUYQjbRJg4MrssvqAWJpTVvUsEiXih3W
619f8lER5X1uoa9NXRCJsmWoSzDAx2t2G4o8U9I2vu4GN+q8CVFlTfcurE/IqlbUvHWGfTZE+s+v
j6t9nscdjosymkISTQX7aFapFUtqwdw0fjibP+2qeMmVelrbkbjMgU4SenY9T9U1+V5e4kkbNYGR
vDArYxDRSOqzapwgIorkapqS3y18G7VtHrTJHE7dn8Ny3D/3h2YhNXUH0ca7eeXDmOjHQBF1VzdY
LdwblVDSUK2eyHVMZQgyv21UiJzaz15FYinCZkUs0vcGyq9nKSEmrPbHPGmo+NOtTpFMTfs3yD3K
qXNcntHxK268fw4Fn0U4QYfPMHVDUn6jovHnoPxeNB7FnrtZ1S5ntbuv1OqByuaMZ7p8acijIgrb
c63oxDSj/2k6MyAqUFCw0LaIo+fJ7JH34cLtMUT5oxkDdHPVnDJ4Qe3V7e04qLXn6DWFwKKF2Uno
pcyvQy08w6CLuEgOtwXasVUlSAiEFbepUehkBpbcSVF/O4VRYt8Bby4tEr4F70MVXCtlg8SUwCyB
uAGvAcFRwiWnsAltopX5m5osCWYNdO/rsft58log8Uu5zOQ6Vf3olRFOQS9nYUZW5ApaqjntS3gr
ietsbWceMZAr46k12PIED58wX15KZowSvCqqcXR321Gjlppkqt9RR13DgPSBrr+G+rxRCsQSCCRB
38kRTI2Jai9v3Y2jRaj3a2Vlw2X5+vo/4XjQTjjLUmBRaVN71Y7mySQhNhTstfCzaLiwy2AdpPFV
2rJVjh+LGVN30bLHxZ84LIJHxF7FNF2lV7mhgwlrWTqJ+GkO3dt8cq7N4VdUpQZaf9T9U2YiRmU1
39j9RYqHeErgSrXNW1abtLULfU19BgwrZe48+pEPcu/E3VPUTzeD65wXaeWpNtrdabjrQuYGsWB8
uJjvUXhdtdyitBkh0YwOCWp1+hDhv15VHUFNaXMpgfr1Ngm/abNP8uQhq8Obr2/bkW7JNPEYkUnE
7VrK1ZY4/ujJBAUENXNJIhsO9AzIuzqJh7C3Upx5oEgVOvZ15dQrkrF+Eidp7iAC3FY96sdhdP/d
D9DfZwMg36ZZrL2TUD5O/FHeAZ6rUOOEtWzX1AiJmMLLG5cdYNY4OUNXBNysMsMV7fjSk2MPXtXp
fn19U47X1MtZGCjtUcbxPrENOpy6MiNWc6hiQNkDmXkSMpxt5NtwqreuXj6Uxppi8Sm1yWIgOHib
OKhOiQzOGzQBSgrLC/5hTif6Fg2kmiLOyYrvdjMwSJpupU/Uh3LnIejGraXGu9myfyj5fMcz4yX6
oS6q8snFbJ6ZM3nTyr0d6repCvDk61vyKYliOT22WvTyOUuX787h6ZkJSWkdGHsfUNK1QzpL7IZ3
2fTNBhxRpRRjRuEkFGmIMW0Ahaaus87nbkO0+7YRwVr0kOJmM11l9Zsl81cUyI9dmQwruvqE4xnt
RVPpJ/btx19JTpkdLNP+wqoz8HAenvJEBagtwmbG56zo6ynNPFCMWADl/ETixqMTX6Okhd4VuSdW
0Z/WERwZI+H7Rt1VIYMdTcaAFfuOYMvJ78wwWzcSzfWo5U844fX8ds6ZjycnbXaWVF87t9469bTJ
Sc/Ki/HJwH6pWJgS35mUFIvYXztXkRpSSJx3Xz/UT/v89/PU8LjyoV6kI0cPta+hyQLRnfwFEea2
wzUi6E0yxrdhzwa61M+VWJzJsMXy1VYsQKlVTzop8hg6lcU+aZE0VEU1NaL8VF/9SMO3TEz09dhM
U/Khu/fJP00tv0GWmoz+AhWbZqESLTEgPDbEwzRnxtnYJwiLg3RjqXhDdG1ciaCJt1As4y3TVLKr
4GSMRV+eN/Rx2pAXK4dDo0RZdWtQN05UDJ6mVV0HVfCY04w+dXP15e59/D4uV6CR+MRUhF3n0yjo
sXIOYa8Mfuv37aBugtZU2JIXxcawq3ir6envLOLdAPOdbJ15FsRWNpdqU6v3QRZsBo38UYlfad3G
VbNDYgklIx3PywiKkJbMXjEM4w4k0C1MD79tKhKsG0iLQr0u+KrtB736iUsF3FuXPVrpbG9lniur
LFVUP8IlUY115MeTup2MbLowsrLhHakUHJTxXiwxw3FOx0HUcO3ebyMuAscTtbiZxUILdcfed2OS
0OzQFdtY1+JVQilgHRilu8SR9uCBEFkTRQzzCNMLjGyfoPIdZemzTEJwtRrzTpjQWu2ZDJLKSJ9F
p15mcEdLskNMpXyQbh8RtVH8NM2b0nYawIL5xtaSN1VFgT9lm8qQ91FQ3sKhfMor0uETXb3oVBWV
dpLRRejXVj+Oq1ZnTHSxe1NNCWAIsyRA20YwjjnJk0su5BSNAAsq98oNyGRE+C09cyg8qn6uTy6n
stZHY63oJJ66+pSwohVvupjuiIzl72Z8kkxjOu9dTdlbenSWaw6cWsaqlWoCZXnZXJudwASamSst
pD4dCHXyDSXi9FILTYLR1RutjfZhHcLOSRb5JyijDcUPMHpWGfuqNr/2ktsfzEZ5/j56up6ArWyA
AzfETbHpo5bWrwo4q8WVb4dF/3Rirlhmy8PRzEDWSTBcapCoqo7mCoUIg8TsXSQOhX5vhgaVVvut
tKsXU0zraeHdNPLOToTHViKclR8nDn+8nUDSZtF4Rmih85FEr3g4mcs6cYw0awZfyXrikiedBdxs
koMQeqQo5ImwFtNVeZ4NxO3OXaVuKtVosFrZ11+fyXsd5+hGEHEkLNqQWFVZHxyeSR7LwonwbpBE
OcdAMX0RVvtgGOCsLyvtNsQeYcqGRluR3FrZ+CJmv6D7vFdn/nyaM6yUvRk06d3An8qW4dWPTXtd
duBrqra8IrerBn4yLnTRWPOgRzJ4XMXybJOEolhPzXUglF+ttTTR3v9hZ+quUFFHxqQRsMaUN+Yd
U7MeTUibI7T8EyimrCdhzVwXjbQ2+hjdFKBuriwI4GEMjz4ctkDYpm2My452Smb5itXv5ST0W5d8
GFDO53UJ3LtyqxpoOO+v0fbxiUX8Hz5IBhM70q33qqZlHW0pWMTMbjOOAxFydeAbTecVtnlVWiXD
H9Baojm/3SRKd0Tew1bRfguqGL7RW85FKmsHpxPZUsa0J5i+WxVjP54o9C6Cl8+vAUVeVmKcJRKI
4097pAaQ7AMKQrVS69ugHdWtEmTasgordlKHVqFYt1U2Rld6s3PtUDvrXGvcDvM8fjfjdBN3vbjW
An26tllMGc2UXU5SJw1QTbdaTzDBJGR+HgIWZgPNEoE1oDrV7j2Sxnzt6k27TUIHkxc1p11pdhjG
YSsLVhMANQx9R8LFayzlsKX4GK9kX4LR47/YM/daqzeYH2ayXIbErzrV9ck1Y04htQtWQPg2yzN2
OTMpxkswKtHUQZdtCoXmYyKbXd4XdBmXT/DQgzgLySryk9npAPAw6fQ3USq2izH0UptY1uURkFmK
R8EmSNHWuymwYFGNV5ZVraJIj24saYxrTamIlHUMrVuDaoBVwzNU4VELjTRm6SqJF5Wsj0Y325pj
HFxhSdyFtr6tYe9fIFumIZ6NvPKJnzcR/PNkwtxYDmJdEQjYiWodDET/9pXzEFmsxlIyo9dBC/2+
qobuHFX/T+LwYP2rJAA6P+dg0jeDzD1ZF1yvllA0+VE3bn5valnxzSVsfEpdz5oJCGld83KqYuPa
7KsYGn75vVq+uTn7T7shMaOPYOe6fOL2LXD8dRZmmR9qSbdui2yk/R7m+zkIhk06Dqv3wyUN+83C
hW9tNso26oS6ncP4WUbPQNXmW0UzfxRtO4PWmolb7WaV9Apw10UdOz5flxbgX8ieO2xd31g2SZgv
CWw2kkc1rt8o1BXfs8HaIJy/icTcvaRVejPsJhYDe/IKJkaCaC+TWRZAv/vMy0ubaEk5X0Tzz2qu
yOQmO0OqAXnovFSO1H7YQ2KgqAvPpWOMN7k24ZUnPZE2HHvdBW7k2HG5j42wuO3YjTi2s7ZMkT2o
5yYwhwsaCo0HLBXLWCxf52W52Y66+Zpp9rAa7aTz9bQi1gMX2IWKLR+JQ3BOAqZ7YcNKj63kTGaz
H9JdXicaz5JNEyMwAmlgug8j7WxpGso+EvB2M2yr6ygO3AdyFObRukBbe5eUhkZcXuknblMQpWmR
cEG7ws+7btrmtkdeY4931YxJNXF6ksXEHWzK29Kcu+dC1hzPvXKsmOOUznhHMZv1RbVOeku/V9KQ
vJIyu4zCjKGs58EFtD/9PNCqcB3UwXSPj8Drakx7bWRblwHuyvNmmVud0KwYPtaw7vJshIrdTCua
Cfl5WuNGtLbpnCrP0gluhjjlQVltRRtAtVnkzM+qxILa9IrcRehkrq1aOTN6aZ0JkDMsi6KLutTu
Rjc2nnnHtdGlmBWk+T7SZ/KfrSTaF9bwnCvVvDPJDD6f2nYrWZIEupV7bi03eTFs3DA1b+t52qjL
zo2nFN0qToUtMVKuzBGFhJJ+izV0FLM7AF8s5ROSB+2ux06TGMZ9PZXDfgzy60G2uBxHbR+1THFs
Z8k1TMZdJNQLY1TB7HMZnlXO7rJ/avamkv/9f2qbP7bJrJ7pYEFJO1gpQTiuC5vyijvS/+sCvo+8
IKSAztnNqParktn4DjHF3snZL6vOeJ6wkwBBb5L8pjFD5f0+imz4+BWTaryscKsWyGYZTTdKad8U
eQ3Aac6aXafzBKp5vsoAbdYddk/dKXfvS7GZjS8YccdzkKL7DZUD7BSDutMKrPgauxG8k7tQj14a
BSJe1kHuDoJLUshzpBwCyoucGi+qo/ra1vPvRtHt5MCFCJmVO7yJ8AfFQt/rX9151i46Mfd8imPP
Zk92YS6/GHEAYngqdlFNeoaOXV/O5UQip5Pv1CK0LtmAWpcaHKfLnyw0TKHJy9DupqvA4hfYANZZ
kAoI4MARw0JV9zUTxjcrVfWLOZcPTZBHN4aL9GQQ2V1YOaUXZmO/ef/fHjwyQVo5URd2ASMmDavn
ppyILG/3Y+v2V6wnlzjzVmwMvm/kQZBY05L6OF52IQu0hGUlOR8sMboRc75wJz4raaQQ4DatxwCh
VV/V1BF7xfSSoCaZMCIrheJqWkw3uZSYsoYW8phb3eLReXDMMCbxJDH2CqyEVSjRObHyqda9k2C4
lqhuDEE6Cv5scaVVyivfse1CB5dWafqj00EZzILLKTm3LfZCTuyCLSU+dsO+/DlwAGkaSX9Ra5Q1
qinNVxgqcDqZW6E1JKElgTxHDM6ijg5aUz+bXWV7Rl2clep3GADNGrlXtkZbAYPTdL/xhTK8kkZl
ohP2Qu0+paxVTPsp7qJV2Nc/8T/t3zco2jDcZmLZ0jTucJ2r2Xdg2e/bkwx5Rj8Xqkc9xthXHVXJ
fNh2FnewiyMShIV1m9Xz1tFZrcVta+APD9kGK4iC5qhlra7qA8ljdbOTpeHFAeGd+I/Pp45oRoOa
KvB9FjR9e0HBLb1wh/iC/KK7zm7VDeb3ep2pP+v/zdKZLDduLFH0ixCBediCJDhqnrVBSC01CnOh
UBi//h328852tG2JBKoyb968p87Olmo4CTzj4IeL9ZR7bh2P66D3LAE7dFQzI6Mi9HEv5ROhM3jL
D8tId6Vk6l5P6I2XAkKP8mEk67EU5Ec5IHnL6WKK6a/ds9aY1e7G7byzTH2PcL9A7AsG3o7dH3W7
HmTu/0hHczHLmo3fSBnJ1EEzNnM6t7VfgTUEC2n+Ok7tSrIu37zqbPkKKnhXywycBus4MmsT7LxG
RuyHW+m+8CKSARrUDgnbIV5Cdtp7qwWBZa2XSmGqMuqI19TMLzPxxqYiI3ccze6iXPV2jQwTxMui
CT+EFi4fFz4ioZcpSVLRuhmM/mJgQd7jsW8SHMNJpKTY+a21LxU1kSqDXeG+eQT8AkGh6AqTvNQU
RbXCD0jmXhK6P0NtERzr44cNul97hX7U+/WYUH8wwBq+BBELpG9RSpqzxaGpQYl4/XJm+/nYC+3u
kKPrbQ//rWrwiWHRG/ZlbpP3tzjFsSjWy4il24uC4lGE9psyWdjoxoDo1q4ND7UB7mcys/es79ns
8Ep7b6X+vFPAn6e+9HdlqYLbKf1oy849gAe19oPz4jdOc35q0Jefu3LZ5ENJOQqkgCd3VXeuU26j
mrgp1/7u3espkx0oP7i+eyMnVbAZH1LGtElRmTdDYLRPS2g9C8P3tqBv+H3KejmQKPDb23kNTUSN
G2MtwRpN7G2LceHwvXZbQZSjH/s2HEUyNvirfMQ1z01Ud+WKnd0lviJlZtQ8VA2vlfk6eYbcLf7U
7iTlIFy81NhHrUvqHQZ/I+8u/95EeyGkH28joQ/nZcz3YroqxU4BLm8qCn7BqzVE9E+t+1YQ74TA
IU7/tIhA82faetJbNQ2Pc7Y+tSS0Jo1V3XVp3nDy2wkMgk0TyfUSZB3AklAZx1n4yzlUBPdhPjk1
Q7XX4wLdaGAoK8NyTBwdvftpWqOD9AUB/r5ztCs3jE3liwvjNyacw3Q3t5J+qcY57wj/3l4Gbu5G
LPE0Lcse7S+6Gf08unRK3nlh7pytwPiVSvP71Tj1VI5PQLpD0i9FQCCc6A8OE2OVlfmhwNCQlnek
uToH7t9wGxWLOjTehwwqhuqlp5JJmAA8pujDmErIf8qt70P/s3OHIG7NytmvUXYCnXG2iTSAJEFO
uS7b19l0s8tqLEHsZSsOznBgI3NcTvBRyagLpjSmJkQKgC50YJ/+o8mBlfG20XVIuett171rjerQ
AUPns/MvOGvDm6jPP+YOJKmwU39PRMCjYMJ1NEYmHbSSXAMGQrFCJI85EZdkXQnooFjj4iJB+N8T
0LnNIV30q2/obysbP5tcqMS5an2V6z85+eMwckS0upyJYy7WzZSFS8yA0b44/j29n0JSrUQS1eSA
Zv7DgmkdiMe8syRJwHouXx2Q7+daHgTrLk/CJea6nYY7H89Gsvb20ZrTl65o2y0cRjf+9yNFEkwL
g9gfUA2oBaSjH1klObzKvPduhKPTTb6gmkyal8MoII7/uzvDprKOzlqD1e32qwKBsvhkDE+dys75
OnwYrbMmY4OcYTb1W2YwPvPHFGxkD70uEHm9qcgHhy4Y7GWO4kY5h28DLOZQPBkWn6XIHPAgZnMK
lpEEHCJSDhmIeEed5FAP54gAyMx0x4RxB+ekIezdrM0kJXD8vdqsS6ouExOarUeOxgYL22tVB2dR
hNHDMtXHrhDWzssJJ1k6QZDLFNwUSDUPjWpuVoO2Yeo6Tuo+p0z3beehb7B5EM24nRwYdVErDrxV
5kNmZt4pNNL3RRbAvoXzig2YKnIt1LFrkb7H5JptcDJk9ic16I9s5bA3YBQZo1fYbYAqzni2vtK6
LPfam75cswvjWfVlQvIUv72HIGkU4R7l19mG3u1InMulzxUvtNU8kxt8fg6LUCUyqgUJw2Os6uzG
xeukq6hN1kZ+jkqZU9yY/d4OryVzlD8h/HwXIwbPiGe67u1P37kz3bY6WrXVxfUAf2aYyj8+vuoT
yTcEGeXzS9Uu0JuyKXjoJ3HkGZyTPnUQQec5eJxfUFXtUyOoV9l3iUXj/2WWqE+MKvuEHPd2V2Zz
YnDQkuy23gRePW0NrZPB+eoLvqXCWe7HgbjYNDdv00g/qlVRcRbks4Tyt2Pot3Gz96G0imOUk/F2
zVoZ/CxIukrfr77cT7IYT1DloPCidMS+Vu+ZdHt27JxoV/avjS3FPkuZEbrrA2fDiavBBPNky7gg
GWlXVGBJoeps5vXJaaIpdgIcmksLSKlbRpDHULJw8WNl6/pl79jDwUoxgWuG/5tZ2HCETXpuP/+R
tf5yxSL2JEelG8vST3SuEMssT28r7xp1aX6GTRkgvAAdC0fQ8IJErG4cPyuLKsoHfGeZJRZ1iAZS
tQCBB/dhJOP5lEcUQoNsb2dzno7Z/F0X/VM/llZSfOTELMSYkqj5/YCo70o/jDm3jLVoBdXc2geF
ceBL+q5IPNnpuj4U6AcUzsWHLzrEoqB2NpFlcYUSqyc7fhuu0TCulntk1ylpXITIyA2Jn9fR69KZ
S2xX4bBRnSdjZw0oR9j1YmY2xYE0hmNIGhPBL3D1gor842p4b6AVUog77RYg64sdDlBFsdEM/oce
5vewHQgKTRzZZqhaw7APBvXVd9ayK2moN5g5o2M5Zi/1PCXSqMnnGPOVzG3rBAAwP4tQxHXjtDum
5hBTzOAzQ/CMW7tDZ/GUtS20+ghSA9OjNo3YT8vqnKv5WBb9h25pcLI+PzhyJttQmZgiwSQAHudV
nw21s8eKM1ANsaNCuTPabWUV/kW1mbkZXepx5ZCNOe2KHAFndA/cuU2iECQTn8gZLsRHZ7T03smQ
sQovOKViea7WX1z2+YOGDjqzDsD72cI4o2K9osgI4vVw84cmzzHG76nqfRBl3oAzHxxbVUTbRuub
MnfkPm2gAhjB8rgOap8L95F2+LPx14tH+6c07ufZPJhXr4BP32ISP2mVd54CDhnld5UdXionf7HH
bKYuRGCTrEU4/ZS0ILXJ6iJStBunV7LeHjObsS0WWt4i6AEh7Oh7BqcfhiZHLsjlp1859sGK9lY7
Me8pq2w7epwKKTM3V/8Yrj6LlZOwoyaM6XNeVUmdUEAasDFjIEBOyLfoG+lSlokCKjsJHe3aCbNB
bxQzkyr/N3UXeSY9jL2Nh7Z236uSZ6lP51MarmzyUZj7EWDWqBPhriVTN5l1t2lyTaHKxCzWmak2
HNiAcXN1aQl/29jax4LRgi0nzt3BdfKmZ7/b+9Pz0q3WQXVUDUaXkmTNFX+sZ7xArbvM9yWjHa6u
9WKYkdjVyOwgNOxbQxLKIIFv2wsBnf0gyy2BSTLO5lNgpWezDiBFMGy29r3fiWNtD+mmrRQC6nry
0tbclK6y92ME7yswh71rgCEboWwpy/gBa/3rWgS7DqsZAQAPfmQzg/sKyqdlXLZz9mKG2XtV0alV
hHbvLNX+dYX12af3M9HcY0esSlCaO2fWpBu1/ifSzBoTz/6iIXm4kUYrrrvd3HcOf7FU29ABR2Av
5cFV3ApCj/WznTl/gj46w3W2H7RPD1JfC1m/NL+Pxcw/b4c7UAdbwdLuAXu+w/bJRKIK1U1QytfK
4Qzl97wZBotursSr0MK1SZyySAhS3KVVO72uEKeI2+re0LiiOyGr39kfwFVqLiPCoa8UrVCRfemF
+4xkQvyg5BVkZl3ekatMMGoHr11F4mUsl2mnuumX7L3oHATmkgiXtYTVRz/OGYIwonkrSnklyQ3I
8ODVUz/fD3K5CRp2Zsqg/WuM2CjWfTXSaWm3guBcwTZF/ZxAWnhnxDpxW3jWzg0y+UabSvI5WySN
QYR41Kz7tvPHW49NpibfW4v5PThlHveCCiqATnUepx+U+fYMlI88bgojbuDRrtlj1DNP8mAccnAK
tFO71pPlJtVknioVhDtGlGtct8Y+dKU+hdb08W+ibURoUJFY103WGdt/FblEdd+jW7HIVaa3EY3q
qSb8LzH96dNxcxBs4i21Ue9FDXOvCqBAZryAsVDeQ7SscU/6hmr4QqyprbdzPey9avyeDXmsG06+
sSPRTyJEAKVdOWy5IpyQGYR4jIipZRgtwbvx+U5QQEvzGjO46UTG1AkfNNPcjn889ZsJJWqHCY6v
9jOUmdquuX0KFJMIEutavFrZi6X4WF261HbhmgKGdXXMgVSoZhISnwqlDRAPyHdjbt2L1v2B7ni0
sXM7nnCoo0l0gtESOMA1Rwh3cVZCggkX5JHU+2JHoaYxnz7s6MA7qFhaWTCjNHNI5VztizK7A2Sw
rQQ2bcN0FUlFYRELX76Qh1KdyM9llDGUz9wW96owgaSqkqGDQyy0N8w7nHh0kjpjnDf7+1GZl572
VoOuDzP9t+k7PkFVI6Xn7bn0oJrUE6MebFjJUJbtzkLvY8DuHyg54DCTeY/Fredqda9JfR0OLNj0
S7ZchV2k5Cq36aj0p6HIJhImCR5OOwCJZw5rOX2wy7JnGJ01JKNxilntOLtt3yWVR8FjDiyqOMoR
pLOjq+T64pv7bqdqjNVFW/ZJ03vsAlbVoV/ZaBSDvSN8/TrGqTEr8gPYGQBiFJs94Zzvft7Pu6Ku
HutrHuSaFlXSc4xY2NmOfSBefMxzEG7c6jy0z73q2htsVIH+WjzbuLR5eXancWRL+77ykrE4Zkr3
L2qmZBhyASXEI1A8Ug+javBhjjQaVciUO+Dbob+Vx9VRvGMa9a+hWA051wbbSK7z4e3oWOe5Mj6t
3PQOWD2/ijWrmRQwWnfEU5AX5tHxho12suWoBmXuppZ/u6liLZ1LSGD/NpvCn3rKFzrLVOxDktm+
bM8pDxNs513QvnekJHLFIewYeUXR1JIPaU1W3Fn9iNEne01reVc2qZ/MFLxWJs+mMYUYHwpwSTpy
jv56bwR427K2qraR3WYHT6wvs8Nkg+0CazOM+phPg33I2qgg6Lt2ttzgP9WkqEw54iY6U7Rzwvga
fSvaut1dRYPFcsLLar0PCOokXhEeVVtDcGFVm1xN3Z7Hv2Sx7Cw8kE91y7sUydmNS9uxb7weG03n
Zj8uP3eh2rNvGgebG2xfjh0Ypbx2sF/z33FZ/gbt7DzLaGB0MuGBdviIOkjmiQrSKsn7zzIqz5nn
Q+GauKRZTB2y6snSU7fp59naBMFwdHgqQjwZasG1ZmjULOkXL7aPKYZMgZz6crPWP0NOND6EmTm5
ZGYkD6tubyvRHRYj+HFr4PMmy3OajreW63aY237joVLDQDmGnMPbpSO43hHtY1sVdOrZVT1Pv7Xi
dSLOcALwQvKnzwTpGD3UxXVKk7fjjW3nIP8yk1GUhbfebGgSDNDIu4k8xn05U3qjQPTUwA1mJOZ9
KIc5pO58aI6zTx/AjgAXrcUX27CUuCUuMtq4rORtZBBMxwIT40EQqb8poy93ndIHYbNSJ83oCFKQ
clWIu9YkuMbOtYOWjDQVha2RjHVDnCcwmBNh6zImS5fysb21DJOaLAM6iJ1kgOpgZ/fsZYE2cUII
2qA/IbKdsarceKm1G43lrer4AdTMQrJXsNvVqKDbiRA3czcY+X6ctc9Zt2nSdr6f8TlKkEunGXdA
LIKUjPCixARN0rW52uYzTNNXOvw+G7yHgac9rS0ewBY5Pu2mcheJJWVtINWHSA8uTNHC3bDVp5LC
o0Tk/LJItWbmxhQuivs8ZXVZNCbFglts0yznKspzd1dIrCzsZJwl1XI4zeK2AuISkzMDEmpoX5YJ
MU7BkmJbmLMmr56YxxeXcMmJL2ek4priqfOyj3+nRWX79E9pWG6MIT+YAZvCWf3R94F6yoA2GVZ0
rJSc73OBD24O2xbHqyCbcFELMCEvmQJhM7vMGI4zCkLKynd1hhWC9MbEtOqv3C16uhe2PPmVvyIZ
Vqe8H2CdTe7doMTOaFpWkiMWXferzxP5z6dRDV62WXl0mg5qfO8EOjGX4mE0v0Y3kQtEDTFlDFyD
+WB7TbQXrXjTxfoqorY9Urp9udYkKPmtK1oBDza71hDQ8htwGeIYqMKKLUvpq/aYVFYe3C9L/cI3
6t9k3kDHbXNHm+WHLPLr996xwmxbxdZm+5wMw1Zv+8UwN0S7FpCx/kloRJ82o3DvMKRpbnztxVxM
1dHwPyVX4J1DsPJm9jogLhkx9/h3Y3qc5ada6r8l2BWCjcw7PcvwhvhtXquyYrATpdt//YBQ0yaY
tTibjfsVuhnhrUNP+DCFT9/jU5iy0SLROWCYTh3lI/Fv7kp76mCTrO/9zJ3Ptqox99Yt22H5vtHB
g154OCzRGPB7ln268MsRn93GhXIvJZGqfI3hS4Mqt1cDZVfaI/85qSMpd6hkBl8HHFGkCNXXMnSG
mGsVy7BjyzXJnQGX4QIRbOBaytp1q/em3+jEUuGe6URzZ8iCp7eRt0M6pjTe/tYxyt+mw6cVTvlb
Cmo9EOPTok2YIsb0UfX5fdmM15mggUtPIR6nQ/HWyfJNu955aUJ7O9t5ko8zy+/+svGXUkAr66yd
nzOfnRYSW8tn9pK6LQvAf2fpEw89NCdHFS+Z2312Xk9Rlb+ZqIBcoGz81xkDV59ft8/mJwsaBsXG
dbclc79G6b67XXAzd863rqrzKvGnF8MkaMoYdxQWvZ0UR3P24T5ElQOb1HmSweolou7/cE9jCykF
T0dn7huPoGm/ojQ0g3MaBY917f1VQU5kskd2ricumJ9vh5HBbIVZRNOT7Ayp7lqSbWO0bKsiOa6c
oq3w+mPZDC6x4mxbGPZxqq1HmZVPzcSNajbBj2bsTZKzEdtBHW2qEhuBxmSxAsJ2fLonibk8zhwG
la4NGVENOyfoWj7y5jmz3J2eg7+dL95MxZ8dnVnwx+RwqsKZN5Tn2+S7mvx+76TZDF66vhOAxWLX
q75D2bNFfY1h6c+mrYdTP3EpIUAx9apu2Ap7zAeLV50Yhr0PfXeo/Bvd0IVqYW3nEmO0H1VDYsrI
3GKL2s+UNg6zOPDrRDsQKEBgTTXeGVhy4HUqd+PnGeYymLVVvnGkDfBMF3e9HT0K+NBYaqy4dvgu
6wKQ1WIAa2zWg5PrbguBdI6lLO5c9p+2/3IHTGOVyEKO3jLoYGbBuB/p6272XoT2ILW5OBI8xzzn
BvOiikW8zuEl9ahvXHzg65Ifoma5WNY2hHc2VA0uEGvmooKiVrD66yjcPIIYB2vsTnIkJMFoEa4y
JG6Lcf6mNihGzKmetwGcZNaLr/kN9VTEruIUd3rmPxJJqsoI0uV16HbpUL0NRFTHkY3GxP+PBngb
pQPAwYE31UxxQ2VL/z5RefV+YMSeYMWCIHXBcZKa2yzktyQYPxlMBr8WrzpVjAWZj5+aSYMXFw4b
GST3OM9oSQFSFvOfwp1MTuPoktOwG0LSQ6PtuPM6bOYMGVqsSqOGVqhMI3xUY9JHy24eFXvscdFk
I2+AYW6DHLAyC0fB7TjpZVc1FnaUV8+xOOmIMC/9v7kyHjtWNbB0LujHnU4aVf1C7/Fj53HWTcBI
o3oHksXF2V2hgZm+zXxqrUxnTrJcStquxFDtR0NKtvCcJ8PfkMG2L7Nh1+ernZgRS7nybDFVl5X5
m5N5DpyStgevA3ve9fiYr/5vAHhjzprDaJF06Yf9H98mYUgdJZ04KhVH6uxxcqyYityqQz3yC3I0
/I0rmXeNNW6X6YXFrCdPdLcNy2dxZmIz00t+o3wim8elOa1NawMnU/f50OLlqSdU4qtSs673AW15
HKKKW+7noosNFlpZ6FvSrW8LFrC2JI2z4EMbZq0l26HiIGp50xBUXY98VeHSBlee403orQP8m4Yk
b4vW2mOUEzQcZuF7O+DMar1y71a0XcTmPgwSXxFjjPauEH4PZkd0nPTTqViqm2J15niRzlfZj9lx
KNh4cDDkSxbkfYZgVtGYHG6AE6W3MAzsD0bl8so0POpVM/708oUcavuaAZMfiMF2cQyAuaoGswH1
LZajKNkOxyIXGZPB6sR6Cyoh3eZUestIz8z1gw1e9jsSc27xRxKkS7wIL7FHazzkTzZV3q6vCQWo
CA6EEN0kpU2Rzv5ggMRKarugVlX8Dqrg9GSCuqEW+6z6EUJexA8RTuq97savf/WDZFzbMrfrTFzb
UcWST0uqBC9vRSKS9u2DJ+l8SitYj7ZmBpcHy/QTcncvY/mAH41Swul+fcNy3oOefBFPi/GZ5b51
WwXLei9ZCXR6yhNQ5cWmJ1v/UrbdR9MF8uoEl4kCM+MJ797L15ump21JcUlt8KbgWvAo+20YY3y+
f8hz/8R9D35WqU3ljRt3EaSxLHTDwcBLxpBTp8V31WZr4pNTQGb7LsiY20gSJCi68gNnyaM5zYfQ
7591WVCsWnysI7jHVZNhxtcbMIWeJnmnS/ez6YqDntdzNHQHGzgFgfowOCLvPnDbg8QXfu3g+yQa
rvAciTSWf+V2+Ec4XDAglo9mb2FcCGCRYu3dpxkZ/IuaQDCAT8hkvW/cDmklBSDEx7ALB/1mkxsk
AzhPZX/KeHMx4zAoLj7HMnqYuua1m+XGN997y39W1+l/5vaPToQ1iiCeEhNlza2AX5wd/nTTt8vF
Z7Q8KJB8fYtvo/Yfpl7dqAGoTZ0xSpbpt5uVuyDIt2PNyTlQkMmFU4R7betO6qUw6RXXzrwla94/
zAxAserjx2H0ezL6CveOPbzULnBjY3nvxyHxRVLwOQLIkT+ta9Lm+V8GYuG0RIk3hvk12IfBqrRv
0jodYgZT0KK5sIScjwzqBRHWc60PRDRvF/lkdSYmfP0peuslz6JX6Fw3zcrUdnEua9GXhzDKDnXP
agCNCx19f9tpd7jwaW2K0Cm2wOYv0rT2jdPjE5ztv101geyZnHDduDUgCiLs2apABdSEAR1GbTNs
CvK0PvmELv73l5T6zX9/j+zXksVRkdC+1EUy4ywhq90ih8jCfFYDQZAUXFb9bGakQJR+++usrDuo
MNJbh1R/AHMOgeRpsBXOtTKdfrBkdx+gCvFL5LBShDhEWDce6YyhWJJF3Vn1eNcgCDIfM8JTyKzF
y/GueBjGx1DVJ2MkjGaksAcT69dnJ+q2gdSE02dAajNriDbKbL8dsjoizbkG/9QAcD8nYbeCV+b2
VaqjbnJxKgZ0MqHl1Vxn/bj3rltAuShyZuEeSAxRPdRuxgDewQdjCUwjlkvL9O+f8S86ns2xJfV4
KdZdQ2JYzObGgvo583Vpqfe4fHUclc1dWvldHGCioPY0Wr4oVHMwGxgwgVo7Y83fzlgxbRbB2za6
Jdh1ZULvnUF9YqfR9Z6RsRqc+zn7u8w9Yqe2rV2zlPKm2reuE696TAlWKv8ENc5Rj19gDcdL2sKD
68M139qDeMPPXG4Gkc/brKCBYTVpR1tcblO/ZnsUQ/mmoPExCfdympYaAv8I6Uzzc2fNPHR5vicU
Ym+2cPumPlp2TmXdO/LXxmXKEskayZ5lJf+cD2uRVNGS4P/qTm6Cb+ZZ4G276HrAWANtMLExQq86
QilRK1Zk9S2Uv/dkIM5Nn53YkvsoM6oViRmNdUhzKw2WYRoWf1iWPzqtS8njsVVt2/Ov41npHRiE
LHYkG7pp2T0zs34BMwHTq0BRqOb0EcGCNmto/4hS/S3m5RvGKblcQ7k3eTs3daTWbR8OLKTiqR57
lst7LfQDi4AM8mz3dyx8pFjvXLa8fa4nk6xZwttmffdBLuzCCPJEyd7APHvbErLOJl+9uFztjl2Z
/C+9+HjNbgETWjo2b2B08tyJ4S3LphNWWJa2qvcun3goQzkejMYMb1rJrYaB4TRN9n03RtGhF9Oy
ZW2k2ACfWbeqBKwxutYPT2C4/f9yBdL53mUygbIF5WPB4hkJjI4poynwPFwoI+ENgWfMG5NIkS1p
UzFzQta1WTfCAJGdFqY9e8GmmUamGa8A5Gmoht06WpvFrqyTaR09iLc7wVwCajhz6kjP9R7nLvpE
dlO3vr8FXH6be5Z9EHn4u9hkNHIKQXtGAHf54QvL+kMpMPHBb03iwe+86CZv+/R2lDYadXO2K8pp
T7Q8eZRW595hYuEQpEUVVD2gz3g0b1ZlH5fCfYZEvJWglZ8KFh4fZmCO6UStSlXuJ0Vf/LUJfT56
Qw6/WaTLqRN8rvoVR+CylQXe/tqr/laoo95irolJaJgXVy0PrtvKnVTLnzSQ33Yf+pvGEtgBrBB/
Fq7fxsM1DrKC+jAaqIq7mW+A5UI5el89hpE895YtnuYQXycLeCuIWT8foGni0o3rMP9ysuazkumj
bbG1FhkNeNRUFU8q4nSctf1lBRT0S+dilnOXCoyH+MWzbe/qVTxYJvFgA2Xv0PeHcY0000atGeQz
yMozUNeuoRKPpR78KeOF/mMbkKTUEBbN8Pumg4uzqS0O79WNNoHuvhePX8sovcTCR7a7Wu0d/1FO
6qdNpwo5mWI2R3FTjD/m8ZxRh8KJZ6u/Zbg8eeFrOdZ6p5QZ4tMeLoOD67rJERw1hWc+c8MWsts6
JhBrc/5iFI4q3VJYLhZiUOH/mfiULYcve/KsPSMQzQyBNfRyGHC5reTKZOLqX3/GOVvu2kAPm8iY
H4WXsA1Jp7NCqkZjKhah9oHNN+JVbYH0ztrM1PvcM64N+mdY9zjp2SjCHytd/ugixHRaVmvZi5H5
P3IIG39T5WznwESUwgu7Xvuh3LPXZO7ecELg3nOSngUKc21uvUz+CUzACq571v5U7AZrjdhnVjfl
2vDSsEAyzYHBMTfdVEjb23atWHSFSt9G2QtzvrgoRAGzTN3MWXdsm6tgVgcAnHjOrl5LzYWOolpq
XKfd7djaZZx3BTJ5pr7SQZxYoqsgYPL/Qfyl3iSiYWf20X6maJLZTiXmauS7Sht3y4B5IAN11NVg
mnOvv+f3ZGPRO9clNaBJrh/l+IBWNLuoEAxAd+Wc/YBSoe0Kx61/DSCz5NHjYw0onVmsWcmV7acr
6in60uhraOQsJ6BXdRNbCNnAJM70y1/YVnLb1BEQ8WnFQtjdLyXUILsG9ThN8x1klD+y9Ywj+GsQ
nANGlMIz3UQVYw8ZN4wDzEsBM1Lot8uLUVXdTTh1eYLcW53VFHD3ZtNp8ub7omXBxM3UZVh/RNaO
sdl6GXc+YJzBKy9TueAiqFc6DphIrNbTAloQr68TeJLfiC1oJp581NJjVHPuLbTlSL3r3uv479Yi
B+k6qb/eGJz1PFonnMi7RWXmk3GlSc4lMygzTNF4ovlR+XkZ69qMHoaeTd1sdbJTs7R90hOm+M+o
lqfp9NS1zXjCAFFzauSyyW4AsAG/ZvK8KPbHUyL93LwfE+zFHwU7+ImT4pteqp8RW/mmRKHF4iHY
oRz0g+3hI1G4e7RC8LBNrP3WaN+OWfiwGh6LFS4W4LT5yccnRjVEPhKtoxHuYrHi8hrmyIpDisl+
qb6dfj5WjEGMS+/OH3bwhA/tDVUP8HptvRnuVTX3e5xgLoTn69rC1SP5z7ftLiN+y/lshYTFoSwq
gv4Y4mF2Id2S3YXFdsuj0V63h7o+Vly5PQtSfuE8TM3VLlz1l3FAdKF/2fQZvLO297DK8N4X5d/e
6A6eYuwsUpwUYs7+DAw3g67+qK3stFKxptMPrIC76WT59U3pK9ZJu/FhjtpLl1Po5Eb+nYMpZuXr
zLbkqx8abyXrOEQrZSaYZnc8l7WXGJn1rAz1u5Udi0VTt/603Jab/kw4pUqMukP9m/vvmVbJLf9m
4drHTJCyb8NCHPMmLC445XrjeYg+ctF9B5b+s2TqjzmbJ9cSG9eZeTYsQnclmQFjy3k92nvPZk3r
X1ZGjTVuXdF+xpwv0m+Nl5Lk1Sa0Yjxl+7Eyz6NYiv+xd147kmP3f38VQ/dcMIcLGXAVi6zqHGem
+4aY0MOcM9/JT+EX84c9kreaVRpqBfwBGzBW2pWwu336HJ7wC98Ahib+riIE6LXtGzoXuziCTyHT
9PKTC7+fnmS1+YJ8LC0d+ke5WjimrGL/NtN/iSNI6VBUtjXtztR+hBSDjLR4FuWi2UBLuJd8g4XB
yLymKUMJ8csQag8qpYdmMic74C20AwkOUE058MaiqE66E+qpGyhRv2nTMnJxfO2pEw3YAQ3dw5Sg
UTevvtDxsMwu1rBSom2WR5qbedB/kfZBCaOx5YpyMYy30Mkw4BaIWfbEEn5FfO6DSnTDbPyEZsRN
GYXVXtEB9+mg/sl9QZb3SXQ7ia16qVX9A25w0s1QZxedDP4hNIRDV8k/0qoLHK0v6KUpOYF6P8ib
UqOJpYFVSv3JVgZ2q2nqDzw88JMy87Ecs3QfYOpBpF3fykqLh1xVgFaeavedvCFEs9xorj3iKakf
IHBR+6uyYRN3k2ELKZJ8zdA8qr6y3UeqGVJgagoq2A941wESmAE4g2C9SaXQuTSmPWhZQC/gyu2G
PvN5ryiyzK2OqGOKJg3IXKqlfRZbMM8z6O2hKAbusxQG5r6ZkfzZEPIPjwb2dMD8HMv0VQQww28y
9Tqcz7yIyySJNsNECUXNwX8PHo0PUw4fxiLo9hneZGolWjuhi4SdRe0KIzH4YSUk+ferpi/M2eMG
eHqrkeiHpE2XxIsykV0oOxd4y+BHXNWGY7QCzBWhr9kLplMKxjaMyYfG8nvcJY4ZpV89AcmRxieS
EIdJ2NWU1bemxJPdqmF/kBLwbX01bFUsRjjlMXWZ2OeBDKxoV2aqvGt65Smhabcx2zAnHUUsthAG
elbQ3GSjVVxDyHYWHENu5/rZU6jhYTaIMcOgXiLsba4oEqnqCVV2lhCb7eYNXZxFoD4SpXtBgcgj
yuUOS5KO8rx8ofT5Y8LzvOkNtOQ7hF0048qTzMc0zQI71cO3IVWhpVawGKkQPkdJfEPZxJn/6wnc
Jsn0uRAq/brqAWz6HVlb6D1QcjpUAXVzAO+7Di8T6pTht7YqoPnksQD7hDSu0X19R/1Dn3tDqhri
dSbfgaHQNkgnPUt9lF/UdLg3cZgFbsvlzU/CelcGsfZ7/vjCWX4WttAMFd4bFVsFqpW0WBYVlLbX
KzOWrTOFPd5rFbj5gvwnd2tgD2kh/py03rc10ADWlN5Q9Cb+TZvU6Yzkc6Hn7IycUn+OwLGOdXA4
BMU27Q9BEt5XhvzaCzkqz4DuqGGi8QX0AkE/5LXgRCmZkVOO13/Ghfpd1UQQPVFCfvYDK9Fkm0Gz
FPI6u/QKpIW7aoXcPQvYfOTNa1gIqCARLJVpv3sMHAncKCLupxP0hV2r6jcS5n8b0sivbWJCrgLB
tClrfoffrzWM/NNBURNC/Hvm62N3tFAtMLRJkM25heK3D2lVvHUipMmxfOZW77cp3AOUFjZC3T1U
npxRGJYvk4SgZchS2RlSSAYUBQTkmzeqbHI1pqEtaCGdz/SiExuASqKdV/KbUOq1bWTRNQpOMBvU
yiOD7K6IFidq7MptmPi7xDM6pzGU4SEPJreZuILFEgyhH3/zMULTLHrERMe1Y4xf4Ey9yCndxJHI
biNiL8FOIKMWmyaloFuViCbDdfcqCQLRIA221nifvKS4GkwrvfLLZ0TNjE1pKo/oCUKmshzUrKaN
1gUtLfzigV6TtYnjqzhT7kvTuGzRKdtWn8HH1DvPAtM0DhQ9CEECNsSPiB4ubBRo17CtiEgb3w4G
4ZVqQCQXNChzaiO6d1umyqUVIRlCOaXbQf66NXrhZoZaIdUaH3IZB6Ym1I2rG28yrE96dU1LoYVX
U/tOnUf7NJTIYPLsRdBgZWetaF4K6uchqcmvKV5a5qBvg4SFx3XushqbrwBI6+equnrfM/8Fwvzu
W37zNX2rl5r8SDJ/z4uxCv2g+e9Pecp/lv/I/4Xm2bMX+r9W7d8GXxFTfMMesxkPP/7+t/mf/qXY
Lyt/kPQg2K9pGuKZssh99kuwX1L+UA1d5l1VCKzE+V8B6dkEf/8b/44KYMU0VVDlhoIO+JFcv6pK
cNZ0Ec0+hH1N/a/I9Uvvegx/3joG7FINc0SLH2rxh/l+QRzdOvmkt2op6Re5kI8kcWaEEoOx0VtL
9a7pxbd4juEJ039qTEkgrQ51qIGbqc0G8TLSVbF21He+f+CT80K1CHT4pVNTcoFvCrIkK3X5SSI+
1rg2aZOyj6RW6j8pWVnIMdrgjQDAZagoXt3guymBmK7N0IqfenEUO26eKRE68RZOY6CYQBcFBY0Y
YdIk4XOktJL6nKIjqF8TT+TSa1Xpno4vwGg044tnZLJxKyhdTpkkTDS1vRFzI9WCbVn3Y/8plYHO
/UwnL+veMgogQPPBEamDHeiSODwlXT/U935pyHBE0ULVXDoY/Q9J5DalipblXbgBbxwgfp8pQylt
Ckqn8hM8qHG66bHq1UACN73YvYaQMKiqBuqQDQ6NNyl7FGJTbZ6iSitp80piSC2zIt+uXiB5mtA4
41yvxIcw6uPiRSipQaOH1RnpHCur6gD2NAyFrP/cpzDCocz7RUCbRNTI6SXuMJSKwDy3hiTMiIIx
tq4F7MF7V82CRH/1E6nov0ThaPguAm+FdoE0msEzaQmiWO3LXu57J5CtPruqDMQlDoapBmi5JsNY
JK+5R5f20c+N0rhV+jGFxSop1LkBwimiEcNELWPd21WdXHp1c6jKNMzwmIk7kv7uVho7TB9S7G6z
ZOhexVZos/hbSYkiazU4cROGAI/jpKhYrqW+3xcQC5Qwj8KciEiMrUR2ZUNFG4QyEFgVYRdIvT+9
ypJc92CPhiRpvgehSlyxhdaFfi7mhxUI1wNaY1yPP+MUdB18/2yqqBoSxXBsg59FOgxVec1WLFKE
PpQg6aqLeorLNt+aejnQXOiloaHCQJ+WpnBVVmpMCAX8pgUc6mcpd7QEyOxG6REXYmt5gYk/BT26
sZI3aS/1uluUSjaD/vykweMhk/U++NqaneIZW5nkZLxRptYKHkjRpeA6E4rEvBZTzRQBzZqD9w0a
W9be6XFkoboQDnp+K/BgTRAcvCn7grMxmv/g2Y22CCjT1ZWPFlTGmR9s1g8paJSTu678AXYv8yXg
8U1L7xLAWgCqlSIwSQtFtUnrEKfL4sx0SMJU2kKpbpYCAlRaOWSHKtYQKLCjYSJ9dtiNGabsZq1I
vLSqkcNoujb1UfC+Gr0cdp9NGfbedT0RrLL7m7ZNf0kz/hc8RP+vOcTMJn3/+qnZNWFe/K//+fX4
uZn/jV/PjWr8gc42GgZojiMZi8LfP58bReYhMqDO4dqB1YE167H9472R1D9M/j+yUQgoQ++c5eTr
vJ2fIuWPWb703TNRVlEbJhz/C/YwhLMfAk6D107jopeRSSTclCkof0x6kB0bRIgnM2weVdEnyx9L
pMAbqHL6Y1CIvYdvemyMFceCBqpAINdHpEhWlkvNi+IrMXiGpKIkGiW+B2UzgNmXPQ+CaKI1OnGS
98D3YGu3SiaKt0hiddVWEWCv3FSFksg2Rega33EuqOg6nMwaWqGAfsrnsW1VATOjlERvsv2uSGi5
VS3IB2nTy3JthC40Nu6TSw11AyB+RgYhwy6HCA4YL8uoio+R1SnBE/CTLJoushiz7wDoiBZHqupm
g4An+H1nUIL1tmUnBJF1o6VU3YtHJeZaq39kPPnJ/G42rYmcoJl7rT7etGFmBc2FB0Fk/OIDEaud
VC+V4rKvyjrfG0Ff+aCPko6rYS4qN3dWJRcT6LxqFg9RZ85wIMg5Pzht0LjxZ/Vl1GA3kj/lGu23
qWheUZVQvBEiV2kBVgqEON2XI8Kf+yrCGHdHkXQwnBb6kAAFIMtB6ySmIcL3kevE1rwoFFwxVL3u
UpG6gE4msLAfRtcY0K98PxM/AwA06MtJXVp/7gFXTdgzDJN1q4sD/KaAqp2JLBxKQI+U84xgp0ah
QqPWMzMZGGTbWygT90g10OuSBJo86OZKPY6pVmgJd4B4ugHbDggIqSsHYa854WQkBUBvIW8PXpSL
0ht+4Ur/2vQShMktkG904rflpAf6A8ScSCZraPRidIVm8MabKStL3v2+xAGXJUISV7nW2HTdTYCW
g7fNcC2i5N7TABK20MURu8FIuqj3MeLh8Zs8y7dv8Rvo0DvWI+8ujZr81Zh09U0fqOBdyUapMclK
7awXtWMhtjX+o1RVeWozSt5pjbIp9iDFvo19QLZxbOoZSnpa9gKlLUTZXvBHCD91CNB+gA2sX0Io
1o2NqpUSGlpakhaHQA0RGsIAwAfG10JGpTWrR9JIUb4ycALwMoFPXhW65l21OUXPy9Cq1e5RhNcc
5J/zHM+8TdamcQfuqojehKKRYNXzxbHETNUp2Rd4C8uOZkZT9MNsUGG4a6XKi6goNwLw5tZr5F0e
Rn54Y+K1SgO6GGvTnXisdGcESqlGVOlkPJ/Qm+zptoVeOEHCqST8aya9tpocKa6xHHAG6HvkbEru
PaREklRFfFFRCpEuUja+cewBX+amFNZ0dCp/QCk4AHdBNxvQFLzDMYRDqHdhgNygZAzWLNwRJ4gq
9paJ/lUaVl62r0YtzJ8oS0iFjdaAXLsFe3S88YMUAAuVgJTQdgOVa7LpDKDOlCpJn9gl8LB43NSF
mqO9V+pAtcW8rerrWgy7guBXiQBxct+YpKiJxr/g+X63Vwn3/K9hQqvoS1Z7VePvuJ67e1PHHC/c
goeT0CbBZgspZQ2ls1em1ehfkWus04uoFiM6L2KbkROnhIS4qQu6PjExT9O/J7FxbYi54n23YHVK
Wz8shM7JiSojB0gTPSmzCUxEIlo4G1HQsrKaSEZLE1OGFK51FngrLZqZU8Y0Tt1VEAQyiH4tVvW7
CSx+eW2MCQxiVa6r5y7VpQZ6vTpJFGEVg3qoWA61E/ohDkamOftsBBNQnE2djh6EYSls4KibyfiJ
yoyMBGFmUoPp6Z/Q06mzEoyCn4hPHRVZDV5ClXvuaKlVca0lahPfFhX4/80wImi3fU9KttlYWrD1
9Do1nNpombFUQi02sxZZgLiSp/QJ3d2KmCWvEvEWd5+JlKKLu1laqKq7i2pEW+YBOSfap00HGuig
DshkgNiEVHyFzUbuf+oLRVWAXAeZ58ppIfwIxnAEzBjIeZxdmD1VYuRW9ZpCahwJP7PJb4YvNPwQ
jCJl8LVdgzgRyk+1MeAR1I4G1azBoya1SZSygVLhaVpmQEuh73lQ83LqdzKNn+pCE5EhuByxSQov
MWD4gtRrg1SrTHmAEoDmpnpuRt9jo2oQE7AmhJcjv41hM5VxTL9U6xTAhRRarIQmXGNYMRKwYh09
CnU+lMYV8TQ00AQAj7cXu9IEvJJ1RWvlT6mKjv5riZWHDu4vFziwG0P1I0QCCivtQH9kpWQHheQ/
9wiaVRuOaPRVTgb+J+8Nx2Oj6iRzdoMwGwApBM5bZ4CCm91naKxif9JUeetgoeN/hTNBXmCA/1MP
uVL0IG4Gpf//AeM/qw2/ixf/R+W/JeGHcJHw7le0KElzTKiApqIKrRGdUWj4p5vgHzpioijGU5tA
/FzR+Vv/CBcV4w/sYnVkHokVscqyCOL+ES5K5h+ASTgXEhKQiIDqf8lNUFpEi+gmUAM0NBLsuftg
Lr1jIyUgS8/LH9GhY/e6+XW8ja+Mi/YxuDDso0W5+1Xy+G88V3d5mDX13/+2sExCNpXf16TcbFJn
UEVDmeuzR5UQXqW0LzK63KgOuJJd3HaACtzhojx0LrofHHV3ZUSC9KOK7+mIi+KrT+SqRA0jNna/
g4G+Gy51cqlD70T76tpCcm9Fn5Pv/NsBFyKxTZdH6TQwYNBdhs1LCCd0ZUrLD7ZYRHUhUCoBRcyq
cEg2cKFsFCq2gaPbs8MrFdzDylgrs3lPNY4+2EBJyCgrMLpIqB/aYdt9AxNvGJti3+yCfXZfoCVT
c7GuzXHls6kLgdvCaAim5znOltbAlLFF3CAbuKsP8l64I3SL1kY8v6qkS8Sb2MvO2d7x1jTlOssb
H2qD6o47WCA24GfXcGVbvFzblGcXlSaMqqnanAkuTkHmW0lhRNhOWvJdnb7oFJ1WPtuZ5ZMoqyM9
qYj4KiytyaBXGwbYnV9bRJh9ecuNZ0MnsvsrZRc+Sr+u/X9p7PdRkfb9lB2Pt6xwRkYi9tWkzovn
75U9DkqO6sj7er8yr49mKr/GUcie5xRXkvlWHz9S3WfozkzMC2bdnfy1RG/VjbfqprfRloV3PRsO
X6crJ/q9G3ZUv51vLcrHf466uEMQp+0Chp03I3natt4K6QYhdEZFeOnad9ZMA84PKOPhRb2AC3Pp
gZTp/tDTrwYZb7rFocA8XvyRfRZv2yv4tjvhbu1elk82Px6SPCckvzw07P553Y+OeWmkZZYO8N/p
vbjta/ZopJvJBZlc3GUODIcH89H8Yu6FAxzxCk9n/YaoYuXbzt/uwyrPvwOCxjhp8+phJ/3xd7A8
0ch5W7g4D/UneZc4cLMfkWGzW7u7AB3tVASF+K5u1mZ/sqkokeCZBiCdPxva0rpbNBFRrGIQplN1
GPv7vN7LyZqv10fpcH4yY2DoJdKaMHj3ln3oBonTwUuBw/zaQqjbvjX72pad3Mmu888rS3nmc1Kf
mu0iOSKSYSyOiRhSG8WgFYDtVXKX7ry7ZjNty6fGzbZr9+aZxTNNRZMwnsfogrE+fjUSHJVWP4sX
YIgSKTzn1TUM1bXb+czm+DDM4gjWqWeCz2MY1W0OY2z7OwWZ2l1rS1vgym/jXt0LL8qh3//1w4+5
/fEEF+95IALepmcJ/Xk3OfPxz3hxtYf4IO3qR8Fe85xYWU9z8bjD5xCict6MmaBuA+SzxmFjBPXa
AzH/mMVhO57V8rDlVYqmUs79KaF90o6JizDqpTAhlCXewnl39JB8iLyi85SVT3n6JalNcthIU/HV
4PX7uGGCbkAKVWRvNujRdHWwQfMU4c4NbmcUDNfmefIQyoyGQ5RpUA8ViXI/jqYPxaS1PlBzEWu/
YJvcVrfCrtkYbvbQbItn9WHl5J1+PsazRG4y8i4gFovdIvadWkYD8p+gwg64N0BR+ya+VJ8hUe/T
W/yvagR/XszdyrCzsdTHz6krOnGLJlJjlqg8f5wmBVwvCQXKQp1Tf3JAMqNVt9HvYNRv55uzcyEX
pJ9XBj0JY1jb40HnX+ro0UjGQqObwVwbW3K6Q+0SzAfqwdq29mjLNBmRlsFwZOWTLjyE56v047CL
G6fQQg/ETfLPT5o9QsJG5YoL9cICO7PFb2CLJNmtCAZqGz8qLtUZ4gLhMNKVWYuP5dOFJ34zAX2A
74DRuvhlGmgseWWy8HhyO/Ju2qMH4fa2so12QJ/dlRWff9riM38YbXEL+lpaKADMoo2iu5Vx5Y/P
ovicWzQ4lbuk3aM6edsFiHywIilq28bXAVXbEi8x5ErFbuUgLyyJ3z8EHW1NpuNOF/okGAP7NNS5
xNzFC/a6E16k22YzOvUB+uulshJhntlsDGYaWAorPDTvu+Jos6VIhEi+TjMikW56NYJdnK5srDNH
98MIi+0cZJBrgWoxnQDpM2NLnxsWy1+OYEn0FeK6OdISxZMoJ4EcOlgVMGeYgbbiKHbkpK75JLn5
oXSyLfBEe+12ODMx5NaxVjIIJg0ikcU5zdJeUylMbjTB2kIcUMZr0FUru+HM1vwwyGL1EOvUkaVj
Xlog7uBTwhtBqKjdFuWDIX9eOQdnbnUGwyTVojKiSssGF4qOkDcNDZX23a+APLBNYhxc4g7EAfba
3juNx/lo6rzvJBHKzslOH6S2aKC1MR5CCzZaWs2TtE9wGyChEgDY+5vGNdaulrMrejTo4rB7gZW1
8fugO+++Ag331dhLGyhEBxReHw1XuMhfuuv4Vr9ZWd0zd9qH2S7eMB9hA7NMOGP9VtxOV7ULQ5kX
U3Bje1wtlyygiO+3iEbQz6mgL0oPdPFCJ1EwpH0597fvDbve+Q9zghU53pX6Utwpe5G/sRGd79Ie
GsjtnFhKu9ThkGy7nbKVN8GOfXaYvrR766DZpUNoaOu7lRU587yi4EoiTV5CY1VcxCwFiMFmjDGJ
w+YcgsEW0chLyi52tY+v5bv35w55yNt6LfE8twVIPXWFSoF0+qyH2CHKvcgSVHZX2c2X6qBuyy2Q
CZt8Pncp0V/kB0F2U2f1qTl3aQCk0vC2NokU3zPGo/s2mvD4qTOGRnU8/TrQKtj4O4QHS3va5k+G
i8mnm/KhVq6RM9e8djzsvDePhsXuRhD9EoaqqlJZ8jLcTlYBmWtTW+w4BDNFpS+YmgH499OALZ8N
hQhNnl22l36iCD3aqV1cr6WZ0rlddDy3ee5Hc6uUREUwmnGzLwi1IUzlpi4t6MZWfRJBf1vA2bMV
ZVO57dqrc3YjHX3NxRNQVYKgAfxnWanP9NfhpfbZ2lEdclEH0VwCxGfYlBoGEKvJ9dm7kzuaao2C
uR/RwsdZ0+jEq03FQ1t1vXvJqTdYX9x9VzfKTxO95b9eOOSqPhpOWeRPtVejrjhvIO95fl/R4rbD
5/4FaOwFemk2zh4rd8Nprs2ApBjiDDIUlWX1gG6QGTSiF74vrThdhPe6rbk0bhGAdcyV4yGd27sW
ABHK/zx7eFR9XM2mkVIdVbz55QvuopfMCWwoX9/R3t6OtrKrrtu98vT7GZ47kkdDntT2JKmNZk2m
jZZiuQRLSU5W65XnFvF4jMUFC+ekksuJoyHsiwMi+hfevr7iRGzXCxZr01ncMIMs5oI53+VR+irK
b6K64s32HvIvgnTteC6L6yWrK0xSsRx8L/UIG3UXv2pOTZEe4/hwE95p5AbjZ/NBcH7/nc7sDZMN
oYNqVbBwNd5P4tH9klNeCqyAnTjeT075IO3V3DFyO/hZXqkObltbqblFb3JtS56GCx+HXVxrmR6O
6PxZIbmnhMqE4x3IwXiXSHgJZlcfptNb9ONwi6tsbNDVJP+DfXWl7yBqwX3aAvfc6jaSYFvxy3x5
B/drlefTczcndwCIgaFKFEoX505va8MoEibZ9s9TA2DoQffWXvvTmsyHMZYHrbGsaCpkxugvioP4
7B3k2+yGePbwH9wi+Jm9g5vxkDOk5eOuaUB0wvp9JM9t7tKLwI635iNKgZvRRpBp335WV6LKcwto
UBhh7eb+1Yl3opxGZTrvEjUFyNp/sgrYM8Hb74/A6dk2wVn/n0G0xeVfdFAmEaXAJjt6GJvrPnz5
/c8/t/eOf/7imtIkdDyoYIewMi8qmZCvC9wkap0401ZO1cpyaYtbKoGNrdYRI2GHBnz5IWgwE1zz
pj+/XKixkB1SAl8WL1JRUgMtZLmi8TKP7kb1+ffLddJahpCicSMpksVthJX2Yr0QLyhUM2GAOZNA
i2rv8VqlVE6r/6BTuRhrsWJyDjZnJLbbiO6I5O+2ucMmwG7233E7AnEj22j4+5vfT/DMV/owv8VV
Lwk1GmoWY9ZUXRoIoKaJFNDD7wc5E0F9XMXFBasUOqJgAwCRijobQmJ7VB9d3R62Lb284nqtl3em
rvNxvHnWR+9IHw1q6cnMKrmyvmR2ctvtKV8+KNvu2SfvWpnd6dP/cbT5zB2NlmktwGuUFzbJobyp
Hv3dXMGDr3OX3v4nb8eH7zWHyUdjdQYKn9xOfK+dgPT3Rt+Cm7JhO+ND5VQ3/W3oaAfhsBaUntsm
koxvraFBQTzprqlS3I0gMGbrg+tM5KFMfcwErJXNKJ95P2iK/jnMYiWHUouTwWefYAA6M7Zw6t2J
X2syRvqVvgstw8CGaRPcD/dKtRGvmofCXUty5PmYfYx+AKUoog7dRZPIHRdHvvMolIYecy2+E3+3
W82ZO+ko52+qTwK4tafa7m18j4nFZVKObbUlRljZU2fuNZg9+F0DMDlTDdfxuMzRv8Nj0H8ao2dj
7S07e0KOB1is9KSVo6XPk+ycESwL+H47cMItiGjLRXPc0Z5WDsl8kZys6tGMFhu3Jr0a2vnTGo8i
9d1PMGy29A+/4AIw7SLWcg3FMsczvxtwWXyS0pRHHNtW1dUcZW/t5oZ+5a6FVWfvNlnUMSWhWQkp
dTExvQ10MZYZp9+abvwgb61vMwBpBnqgj4Dctf37lTw3LzJReKUcQ/nkySvBiRedhgtJEr1Wwato
7Nv+fihIbgjqOJrAJFeO5Zm0n6z3aMjFUqqBEUE/Y4rNF+E7blW3qKPoLYdCP4zfp5/lD3ib0S55
G9dep/OLq0I7JUM15ZOauVXHVoS7+by4gy1TVuv1LXzrreVmqM5sMKJcOXjvIepi2xBHzJRrGkOw
Xed9fHTBmqg4dF7LiHOdQbuE9rmJD9H+30CCnDkRH0ZaPIpdF9XgXRlpBkHBdW1fEW/YllwuaDxh
MLNd3apnHiod4Am7lMSbsvMiBcjNOEvQoZ9XE5m7y9L1CJo1Fzmji9WxzrwYx2MtA9kok/I+FBhL
dYE/PYe70I0eY9orM+TEvIwuZke1tY93dkmZHx/QNEkKFmcxgl5mGcH7dpmr6oodvgrb794tQca2
/7x2Es/tTub453CLc5E1ilVkHcMpj52NxhdFX/1FuRdcxAouku1qoHF2TTXKtxaFfPOkaZCYSm9q
HWva2B0OHRtzNt+xJ+rKM34IP8S03YhP1JN3v79yzh4KnW6FSvEPpdVltoX4tIWW/fvHHKimz7nW
3A6WL1e3zbktqqM3yQ6VaTAtOz1yY2VJ2g9oGj7ixLWV9gQ3VzOGLXpdaypJ8+dZHvXjsRZvoNak
AQxNZhV/Mr6on6xvgeM9dXscmZCU4IqZvhrlJn5UH4LXtcfpXF7B7fLnPJc7tUinCh4S3/DavKi3
4UXsKm590C8R2V+7vs+diuOxFtu0RJ4jrRPGGm47e7AlJGuoKcpP09xmRkDDWT0Ya19xcdH4mQph
FsHp96stu0PEyf3e2tXNv9FjOo3WAPjTQ8PWwUAVYfn8lrCphAqLzvcXYkK6djfsMSu3sd1oAOT+
B4sJnULGks6SQXm907GP34dA8DSkF715vF+NOwyCN8Zu2JYHxnNGd+XonX68j+PN8z96jxpL6woR
CyUCtX5HFe79zlauETBxUseyVyER59bzeH7z73M03iClOYxa5je/SjPgZM5BPWd+JYKL1YLf6Ub5
OLvFG4hORthjxR1ssnqHKjJAPfT9AsAX2nY9sp9/2Mfz/nGw+Xo9npoGhRXhElomMuoIPD/xy8rH
OjsCbVY82KlwU0f5OELmcaEJFtNpL647e/5ab/Nlkn3yNg1Zwuo5O7M5GEWHeEl3V9KXwPcWAyo0
IAEUzh8LryLhW2QjD7oddtCH/8No15rLIJQPYQMAA1jcW3AMK/SLQKmobvqAywAw42Bj/hio3be8
8fDJdqvP3pkt+WHMxf1FRloGikB7J7tCFtQOL6yd9Yz2vCPuUcb68ftveOYTKgqlJJHnDqbrEkQ9
KCZ+ubLBBPHytPppU64iKc99teMh5l/haB8GRhIqQFlxobnwXBL4fWZ3+/FOp0mcO765WV3AtQEX
Gz8PcVgqRwacY1pMoSIK+erj+x1JIf8bDjJrheBzn+x4ioun1eqwoCi99xHrr/OVXNrNbi7Mkluu
HgN5bX6LTdmPrRwHKqN1X8ZdZpevcyobgKWoSWunS8/Glw+dwqfRjjbyN8PY5bvoosRWcvv7vXMm
q54V5GceiqFDeVnW2EeEtyCTAiNt7PirvJP25IHpJvsk7cS9dGf90lj5l5D1s1sVWzZwKZo182k+
7iNLq0XLx7BmYxbNk58jFNlJzsqMTkNOZkSerAFZm/+6uNGUBjfnHJl29qryVI6b8AZDGSe8Ru/o
e59Ta58TlbVm78qgy9yhDkoAloIKTroa3CbHQF7EGwg5m/9ocgZXKEYpqrHEHFZeMyAuywKGP9sd
xsmb+jrdYm9+PxdC3rsw65fZvBc/PEJQ6tGrUue/0OJa4tTN2UoVN4Cfyi3hg6s4CJWn9w+mDWFp
m9xkqJHdFttwtaB0sqSMp8vAK2favnmKURk9VUDi2Eew97EM9oX8YuoXv1/O80NYYEcBv+MUt9iO
Ps0RUauRtJOsa7l40OJHrDZ+P8RpJWKehsq6zWA91HCWY6h1wroO8wFDQHUfXiS3AU0f49p7RCHx
AHdii/HUGtvlPb9ZfjTe9LnMAwbtBF+P/eFMnKX47r0mW+TnEVd80PYz9iFxPFu70dxhF1x2O9Hu
XKjJq1/v/Lz//AWMRVsIrZNBxvnOp+zbXGUg7uDs3whb5Rr9PJtSiBtdC/thFRlw5pOCGiLb5H6B
Vrf8pDDPERGtjZ+d/MkOgTURCzpvrnxbDo/Drvk3MoczpwOWAWBnHWjhaQKPP6PQSNh3GNVFkz+h
vLoBmQ+DWN6sbNbTHreGH7BO51Bmr6IsPk/96BFGragapVz/iS+RLeyh0QJm6fYxfYnpvjzMqKzB
/TdimZMK92LYxcOYe02NrbT2U3XDfXxv7TR3fpTQxV6ha8z38mLHfpje4kn0mgYd71D7CSXyUD8b
jNMf1kd5V5tbDjOXBQg9uVXAyHxcRbEYpg7c5E9MNZxSe2JvXilO6wq72b9kRyBKWQJs1/jZCu5l
KG/uyn1wboMej7/IjiDxW+2oqnzFfyRjoKSJfwW3dII9JUk3uNIOvx/ztEnBJzwec45GjnZOkCqt
LkbGT/FCcTJb+syfnfCZMDjAN8/uHfwpbUm7ITs7jBc4gq9VY06efca3aH7Pqi2ixUX4cXy/8gFz
y+rPVHzNWpT/7n8/v3NH8PjHL3YoAhNWW3EEE+C2nnQI/Yv6pQp7t/Pyv/z+vs+Ex4KACT7t8nrJ
kP7R5Hpi9wRPwpeZlzJ9E6jTC/fKtnycrsN1cNW5DWMZ/AFfSoFOsfh4CFv4shfMG/YXcjl0m12z
jw86yYS5w0VztWJwsp6odkIHI36CJT2zqD5+rqTMkVrKp5+AJOeme9LOyuJIxfbXSroSEL5Dwz4c
x3ms+Y3C6giQ5/J5bIQxkptq/Cm69FioLLnoWH+77hz/IbubKweY7m5rG01yWj7b3BW2eGU56HNe
42J9pe7jR+Hp95vptES6+I0WB3SyanwjK/1NvR4cf9/yOyg3MJl3wnuXabWkd3K96iKdOzSN2E70
KpeFyjS0Wq1qsFRw8pv5PldgMtChc9cunpMz+D4OPPAZqcE3XVyvUBvLJK+nt6m8rVXq6dLzyrqd
TkSW6D/OXR7EmE7i7gbrA4SPmrf5/k5uQze/CvYAg53VCsxJpoa0INUzkPUzqf2k35HURREImvkD
Nf79+DyjG+iwwsSe6SZrqyafLhvaKzIAdNpJZBTL0+fptR6rBT5H1zqhb0xemDn5NZBoN3Ksh/xa
Pcx1V6qEkZ3dlLfBhXTnO2tdAkbiyH08JjKidVRpVE0707JDcdKr0pjgMemK6lOrhBi5PkxpLoud
vokNy4sCXGiF3P+Co48eVXt9qLpSxxYj9lJ8X3u5FSLfjscokStsKEytQQTbKIXQE+8kFnQcLoWk
THzdNQxfRLInbVFHlF+1wSq77CWoEBjGG02Qhx5dWnTfA/9Qa0E8XHWTMJV7KY9KfN8brTaVT6OV
hlOwJe5F0WaD1IplIbo6moHRfGmw3gVijEyKhpaJmssl2qN6qFExwYCyKVFoTkpsJTal4XXti1w3
A+z3NFAwRahw4Mx2k4o2zaWeCjnYRaxrETHdDFHcBsrGLxBGrGxfjSRtNpeWpPAF7aH/TdqV7TaO
JNtfGfQ75zK5E5ieB66SLFu27LItvxAu28V9SzK5ff096eqZlijBrLoXaHTD7SWUW2RkxIlzBEik
T20iDPE6ovIEpZQRxOLNFUp4FV0DYQqXF9sNGtdMsCKBlsYEZwyD2Jl6HUpKklHbiIkOguV+kMm4
m3oFXViQ02rQVQLOwipriEUFrRXfk8JYEbVIqhUU4yTtMYKGVeR3WpSCBigBb4uxHnUD9KcWOI96
SfV0SHOHqSWbIfQRqikTpzsJ3M/SzdAVVIbmgNJFKK8lIVEfRqwBVN1Z2tN7gw2BtqPaRMBOqUKG
ZYC+gQoi+spKW0UJwUabSFD6gFxwImqPIkp3A+hXRgoYBMjJBQjN0hpKESDGKjvIe02QJLbSujYq
5JAipmoQ66r7Id8wdSTtOmKmwGqo/mQ0g1IlVC2Td50aEbkdm0E19iN+gdSWWKT1uJMhw6MjvNBN
KPR1YUoeWaEnkwR1lAqaNTrVQsNXYmiSTqsJ/FItRG10UK/U0IBKGgYYBcSWkIDQxDBdt0JCs9rW
hXSEelGpjhK0OUJNDQn1tVJVo7ccevdYhqiXq53YV11yAw4sQbpR2gCkWK4UyK0AvXb8tXWUq4L0
AxIqL42IPTdhdMj6PwZYQhks0YPYp06cBWCrv8r7IBdVR5USQWgsEL2E8iYKkl5z5ajNh60JeEl3
ZQSy1H2rkUZVoF4AMQKk/IpwQu+j2WRBlbh5LRignK7Ae/MDpGyq0oG8nLVy7zQU043PTcCwfo0+
abivNurju65hXeAUY9MKllCTSH6KxCDL7jO9DIF+SEDjplndpBWoXcspkaJnAs4q1jhgAkpGE7Q7
pgngVaTT565OOBmQqEEiDvdnUyr5FjIUGa6APiZ9gBx2Cz5zKLRK2k2RQAq1RAID+x1a5HkPWU1W
t6Ti0MGhQHM6+qgCaD9EWtPeF2pT6hsNOi2FCsU4aMjEd5kI0NtVGoHcRYDaEk3G4aFIoceAR6AB
5YebEHJcdBtXDc020J7VzGsx0goNEqCdnnhqnZnhjyIxcwqp5CQxdGgMJYn4g8ZYjJs+pjIF7eRg
6EUEEv2gkWQIJbeQDrlhxVSEii0YOD+BZ4B6DFSskWhEbgsNY80dpsLsbEM3wKXMVCU081UPVfem
c2RCy2J0Gh1HS7QCcE5FYCtO8Be8YgAATLewDcZadeEb9TpxS6ULk8EGAxdAvyhrxoQ3n3qjIY1j
YXqRQatyYNiZLB4b6pnQxMCPWK0ICS0IU3RTKDfbFnkW7R0q2kPoAcY+qDetYdJmp9Y99DqsqRGG
4lpJJbO6Bscbi2pHbHNB8hSph6BoJQtTel+CYgbcDxGp4moTh2BM2zAcsuBODHszeUzEsCl2MUV3
2E1ZQ31OX1egFoO8SdEokvItSDp5QnemXkCKXgf1VeEBxg+hIquPIQPpLgQHZ487zqaDJhOAFEDU
iKLXaUgZxXVnkDEF3w2EdXbKBqrQH7yZJ7ah12OFECDxoYJl8UaipVzyhRv8xPQsFz/FkwKNG1Dt
QJHJjKYNWUzxnCVzNZS30VpN0GBIwOY7i9CFcZCFakjfURDaSna957VKdAJb4BSsNstIq3PM+cwe
H/HRc25UKboLYU/xKwhZ3GRrcAl+I7zKYKOUH9mQmEyXm5P4K2oWgpyMcvYqEHXK5ExOMEqUAF5F
zSrQRMk7kwQf4D5tpXlo7vaXElnnWQ8+WGQdEexxXg5tFo4XVa3ItRS9167mQ8OjswsMN96Ih/yZ
QxarK95KI66WAr/zUju3i84zEJHICjKtszzBpAWgBEvDd/5ONx61DZpaPE4o6AwuWsM+851yvQqe
lp9fF87KieXZiGnOBqkWAFtCwCmvoNqGLsBfQIFdCClPzMx2LcQTJGhsh++cFUpxOaULyB183rW9
PCS+N073jiyqpi6hKAbC8LMoOjMhbmIkxpupQKa3Q4SDnlUTbvdrL3PJioZ3uaTIsATNgdNzkaag
VEGi+g20v+D8CCH50tQqA9Wj2Vm/b4mTaSEWR1kR6cZTSwMZYrg5/U0JbguUZUV5G9P7r01ceIeC
WfrIxvyUR3GBioL+xmHcokugVIJEkfmargENgvCgjWLfgsXzd/+pxdkJH2pBq3RVf9NeeG1BeUQU
0K/QkqrbfWyVt8oKRVoHjNoDuA6Wym/nXhq2UX6SdCQ5EaDMbI85GVjc6m/Jul33YFTdQSj5Sb3p
PcnL3A6deg7IERfGe34CAK7CrSSqhgZ2mHkyR0jNqo3j7q3YdlsFLzv+kOweJcB1l0/A+aE+tcU/
y5HPbtOhAbFv9/aZgvMMUKE16+VH/gUrBMU1BY9jEFGhy+TUCgWrtTAYKqyEq8bnjbtAdi0zQl2Y
OKQRkMwjCqiTz0ADJZg0CzOU3uhzM1rdtkJFoe+tCky1VrT6BcTMhY2J/CC/ZPlNjlTY6bDiOGWN
URAcBbCsbsuXyEHXDHvjTdK9N7mqUcIjh55xY66+3iKX5hNZLt7CbyJBOa8lQh1VqHqzw67kOeJu
xbBq0vJdc2HzI43xXzPz6mEmgARVYP2b8UKGKyhFXyUe0cF2hfQbXoC5ZzwFN4uwoAve8sTofK9k
vZBJXQ/EuOFnsQMtPsBkS2BVOUNS/Kxq1i/snPMkkQxyURGSLDqqU8Yc7mgE6qRAVQ0b9CczjO6O
6C2n14vX98UpPTI0i/pMROvaJPZ4HAJnIuSoA4UuekX0a/RsdhhZ5GvfF6GAS0Zn+zTQY6VDhRZT
Sjz6niIMRPvhM0XqsPWNm1+Ac146iEfT+Zn4P/IqTJ3EiYwDQgXT4i38wALGa0QLCE8WB3fxLPw9
o/NEZdAjOxarfL/Uj8qjdKf53GJwG2z5hul8aNsANUBBQ7Jk+nynIqOIajfcGpwAAOunxz/pBm1i
In1VqBeUr0a8n+SFRrnzheMWsB1RntDO2TrUOs4iUOa+5sJjjNyXakTO147knIQTyiaQNsHHB+wc
d9wsYiBtU4PxM3sNwA/2MDnDfbyB/pyt+zGA6R4WzFvChZ+PiVs0CbKlaMyA5zydtYGWcQOR0NcQ
RefyIRkra2FI/COfBnUwIHHmfZCmopY2W5aIEbxE4/QVuluiHa+aa5BF3GuWupHRYJLulopIFyLy
U3uzI113oLgSkvS1djs8EqU7vuWrHX9DcqOxD81KVHiX2xcuRGKnhmczOelk0HI5feUBOYieObwQ
sHC65e8PdhttRP3h66k93/DYhSISviDpwJN5HpiECloeuZDGQLRb8FSGI3V7kbq/bcRAnwKkD1B/
AAJwtiNbhhpBgEyYTNdxNFo5PaTjQnXn/KWqi7yGhKgfrUnIas9nDlRFPS3JQfEHQKM7kEV+Ungo
TgK3TK3B5aBJtlilO9v6MIuDBp4THgadHTYzT4ocSY9D58me7iVeu0I5+bpzOVtrYAurpdL1OYpq
ZpB/oCM/LCJSH7uiOeg7AvaD0lfxkiI2stNAdyyd6zM/rAPbJONMIyRBUDI/dqkc6cgbZnxOt7xu
zbx++wsx19npnpmZnbamgC5A0WQH/vyIDrnbrahbb4mdOyIoJBajkbPAYGZutlOaPB1LFeaStfAM
UjPE4pPdgDxx6S65tCUVDUAN7A7EkuCGPl0q6ItLJFZgxB0cfoEZA+YQqgR3vMsDUeQ96W22+LS6
sCM5c4SK08ZlSuaX55SHoHRnyZs6ePF31FiwKaMdYLYrA9pJiIDE1SLS9iw2wN4/Nsm/f7Qn07KU
B9Imb+Gr+gzCYl+HKrXVucSVsH6LJ+DC+sGaDMwNfAlaWWbrFzSkiNoifosQKVdIDDUgxwgsZfnt
cWFfHhsy+Qc5Ghb42FleZjHCEPAwSw5kUvnTDUJA0GS1oxJdzoux5Fnm63Mm/zs2zgp+bFIeIdxZ
YGxQQLB52Ao2IPBof5IV23FnBRYQhf64dM7PW1hgFl0lABdxZokz4HLRs6aOwuA7P+gF6Gi7Tb+V
LAgRLnnpS5vz2NDsqNNoqkBwZ34XfcMXHyEbiXbgcG1Y/RbuGdiwpXLmJXeJjB62CVQi4KaV2RkE
t10zIKnyXfLJM/LB6AaCuLSvbzg+a7HAzlfnJExBWf3Y2Gx0g65lolRwY0g7Y6sEXr7mLbDL47ow
jyeWZmcAvWMlGlTl7yVkNSiFjuz66xv7HLvEh4JcBbp9eQV/nnYy+9Esp1j63iMJOrqRzeDDZHRT
8e5t7r4aMLNGKx5MLi3ZWUQCywYuHMDMEY6gwff0CARyGUZEEL+rIIIN9nq8UZQF+NelyQPKU+dc
/bjY5hWCMTGrQG0mTB6ox+TGGtLfTjEhpAIBB4oPwAWes2tRXYQOm9l/N+8ZEHT5nli1LR3itYyA
deRdAAsBFtcYmO88GATnOG4a9IPOfaKoo64MQdnvw7PsgQbVGZ7IFadVD275gsUgz0PtHgUQML2H
drEZV4mNLPeN/lC7S91b54Dzz8H/97PM3WY7jVCuqHu+dbbMHrxg813D/on3hRO7gVNdMacG8A2n
MLM2A/LNi16Un7PZOTyejbkXDeSwVYWy/669QKzaN1D9QVOX4QDcY2X7yHtT7wDy3fxCa9eFGwNt
T7hzdS4FeRZNm0kPrfSm/s4frvEqc0p7PAx2tP+Epzji/utDer6P0YkP3Cv01QHUOAfejk1lylP6
nehIcRtPanj/9d8/f42gfIbuGahbAEMvn7FR1SB5DNJBf4U2jTchbRO62jr0FUvw0d+/Xrwczt0n
kQF0Q8kdD28VyNPTkx+pHfAfkfFqXE+eAq5VY5vc8ECJswEujOw0YgGSBwpqQEijbRO9f/gXd0JH
V7vaRNC6bdpnDnBFaIbjOax4JF24sbdE83fq0D5tKXiKgzMYz1dQqc4cWhuogtpLw3PaIUcqXCVh
51bZ7e8PCNSFMhqdwOWngovtdEADtIUZlHmezXsNHZPkalhBuRK6G4ihrxapKy/M3okxvjGPZi9J
qpwqMBY/0jVkLXeIwZ7rdeamu8xeDNf5J//7MP+cvuORzZaqNRKSKrn4nKzLvQyQXq/cmtfqpnD7
K+GB2ZK6BH5eGt0M46m0Y5+Mqfgs77QNyFg24J665xMZbZZfWLMjdj66WXyCJjVTTTE6/Z53+EFC
024t4ZoDAKPNL7x9lsY2i1AYUE0dLcTnFGVGGWMzHGnXg84YnUfLdCxLKzcPUkpJEAJMJDfG/HgD
xY3t6MlgdE93vzCVC2Ob66Y0SdAwAVMZP3JNhWTH6YrzremDIm2zeAQWxjY/1OVQtdIAY+ErBTfy
T2OqD2w83qzxsr86fRf8tU14Lz0CdNwscxbCoZZKM8vJc26AnIDPZiHYmE47yTmE3MleTGcVgWB1
watcHOXfZuedFS2EJbvEEJ8VX3gOHmswMCjvmVWuW7AEWsK6XeqpOA1j/jNM1MJBs4VwnctrHjuW
UmGUDLAnQYRQuU8AD9ySoQAkqrHYIC+1iM0aR/4yh3CTK8UjRJpfOMDIqkXY42EAMT6UJvhzKw0x
SN0uKea1tXOkFotlptDTi+6nXf4KQsSGUgzSbqfDbKc6BrhMQWKA53AST2Zeh6iauNEmNbyFNTyN
Es6NzZw1eqoA4hCVZzaCTHnCWzIpwBaEjWNYkkOvf4Wg56JXOx7gzGdDTS0Z4kF5DjPLAMFMYwN3
CCrUXWAJG9498n/aqMcGZz4bkn9RLCjK8+gb6X3niC5vqxRv2+7b4PI7fSnIvTCpGgpLOvLA2DZo
9T1dQQNqm4XWxgfasW7NGeNEyAquFlbuwqHnzAR4CskoYeEtcWokTZsygnjJQb9XrsNXHqjwzQIQ
gKnb2jOvzUP80Vu6cC+EKyhCQs8M7wiofszzR5DP7Io2V58nfTWgHTwUXrv6ZWFkF875iQ3uyo8C
CCEbUqVl6jP4ldCzjCSmvB67tbHN19SaXviDeYDoZGoZzJN/s5jweSBOjM9OH+kjWsea+lw5/FH7
SQ0crDlvnQrsvT1CbtVaGO6FmwmEK5qErBzSEGd51EHJ4mYYosMYuNCeQiq1XbG3hnfy/0rj+/kC
6iLn/OMZaTQBzlP6wUgMJqb1QTOeKtlR9Nc4XLoXzgcEE+Df+qQ7QWpldr6TFP03U0uRGE5vQAcP
dRgwAUGJwZ1efuFwn7vLU2uzw52P0NKKGLfGHRjkp64Q29r9OveWUrbn+1InnDcTNxAC9bPOhTgK
Y8VsMXXttiRbPd1X+Wgp0KMS26VNcWGVkFFHpxIoLcGbPE+w9F00JlHWH4zSD4bbanD1aKHSOMt9
8Y2ODr4jEzPPP41hV4Vpj3kLVzkw4R4vAwq5y8kxQEk9LWzzSyOCHBnoD7hsBLb56aFOW70LBg3m
0qe03GuoKSVLr5zzeAQvUk60o/B/nxFOJtpAaNKh5QpMLSGYAUI3/OD6YIiX0UanLpnjCd7TpwfM
oUEBKtvYFmf3dNYZowFY1yEzd2l6E+ZgvQM8addW1KrR2EINOzMk97edBeIRTJ+IBAIewvONUcGi
QgN2aB2NWjybbiJDmtwEVoeWy8WL88KinVib7ZGoTUpIPLODllqhjhgI5QIHhZ4DsMFlaXHacqjL
Ilv09SA/L5HZzCJJgpYaFMOh9DDvxdKETByVtjugHwMeH3Rtt8AFIvICkmgrufkm9xGDrWU7uDIh
+qsh6b048gteBZTe/BOAVRFF5dmznEIwXMeLAR/BfOPJWtPuICuzLsHv1x2+Hu6lSQaqFDULpDcA
3p3dOCrJyhramAcV5y55K1M4lyWE2ZKJ2ToSs8kL0vaHMYFYN1Cj+To0F5Up+R+Zr9rxOPiHOLq2
x6aPKohtfjqUDiuWeBzCI6hWcsNfrJm/6FMuRJI6OFz+nrqZ7y+7UqNZwU3KXkOxP1IfYE5ef08L
tK4Fbm46Xy/WoslZbCeJemsMNVbrL44fkbdiQXY3XY3gtexXbeH9Py3Onj3MqEMzaPrPAmi8yoc1
h8giz26siS3DIikW6jAXFxKNpQC6ICkFoZXThaQAQEMFuz/IyT4MUGg1jYVJvLQdwaaABlwum4RW
slMDUapH0FUbDsJ4Ba47e6j3FE3PC9PGP+V8Ox4bme2NsEN/iRiOB2JCwoI+oIflqbS7K85PNsrg
cPkJ8w/2krjcW31pBo9tzzZJofdtBea3Q4P40WGPKvr1OLGluAvuudK5/dukgZ/XOSQUkVxGEhGM
JmcIQRm0YW0xHoJvhs99JJLLwwZK5KofAJPYfRR2YDr1kqvmk3g2yX9bnQMGVTlGy1k+HgxldIR6
U1WgRwSyaMqXwodZ/+PP8YH2DRJQQMmeY68KUS2GSZBwCsgzl6UR3BJN1iCKijfyvvfQu2FnL51L
LQ52MJFjYT+iu3KpdHNpvMefYnY0CijZo4gnHdrnBBXQlb5KwD8k3ygooPDaTb2dUNVeijsv+pxj
q/PYKZmQ9ukl+Jze5Xquw3ce1hjgWSm92CNLgc2l3XtkTuOBz5EjFwwpbiBljbvvUwHIlqFaZ08+
r6N3L5WdfFsqUC0NcP4oicFomKcaphVEbaKbul21Ca8pQlFlFQ2WCpjOQohxyQMdD5E/YY6GWBXK
pDEMMSZ3Qu9FwVMiL7jtz0f+/Ggcm5hd6xRYpBJYxYNIBL/S2vsYuPEpeUrrbVlTZ5wqJywH8HP4
aI2zSnRbmj/C/kbNwdzIRk/KXkBDYWVj7RbUDhrwpxibqvWn6koxbzOiOHG4FcNhFQ9ekzxCdktP
r2XpLuoO4pR6gq66vS4tzNoMs/KfQwhqZyiZ4n6Yg+OFtlPLpJWQc6CIBpsJHFG8Rp9ZoJSOHzJU
fMfF3c839/k8/m1z5sfTrOuqCfMIgoEVWKGArkNlebEqOKOm+GtoAP4jtcGfKPMtSLSOTmyU8HhI
b5RX6QfzQ1e57WzRY154RwE6EnzIMaC2laqLMhqL1mf7sc/1AZ3P0iHsHWVTeejwYR66PXP04Nl4
O1+XazDVXMtWsp2Q0gkLq+gX1vbioT8a/2y7CiRsKlQTD30qWWr7GkcLQcXFZTz6+9z+0Ykbc9ao
hHH2wPFllPeK5JlN6FZV7Ip4SBPZNsaPhQjg4iE/MjkLM7pIqrUSk9q+cYpZnr+Nr2OXs2Tgncax
obEj7b+2uTSL882KGi+RMEoCBt1KQxtxs7BMsza0n/v0k9kcUBK0Sc7xu3VcJJqgcufM9Y0QY8u7
6LtmEVsFCBTpaTRNVXgcmo60lDC4NLZjy7MVTBUtCcJSxuE3obuir3jbpLKGBgvwcQmyqIuFer7p
T08+RghqMdAtq0ByzUMaFTUNykzj89pDGwmq9KkfrESvcMfV4mv+fLMYnFoB2Gs4Zq7Ofro/B4Yy
QDrlLxD6zTxNQ803cfR9Z1fg1bRzT91IKBQtcXycTymMQlXmUyEDjC6zQ5d3MpSa2/Kl1tEcTVeq
dv/1drxwsZ4amK0ZGSaKLu7yhZYWy0Adj04q6MfBq2WotP0K2HsGjub70wRRNCI0KCejfU6bnQBS
tqxQ6HQApMpDSnqTvP9s5oA/8+stF+3Ld90v0NOcr9+p3VnIjc57OVX76TBF+7GJrUD+oNHD17N5
/qKAiU9pbcAp0EM4W61RVsJxSMVDqfduUld2m7FtP8kuCnK3mpHsmwhChl+bvHDjntqcLWDB1Eou
I/GgAhSzG93sIENGRXvIt2Axu85uBCQfV9qCE7uwa0wigu3OAAJCxQGczSWy1KZCQxFvCc0PfG5R
eYi36CNGIi30lgptF1YObEKol8gGqB/Psj0mLejYdeTQtZuiBu2/7qXGwsrxWTr1JCaIbYBlB40Q
wCPi7HCXXSqEaJk+SPk9CXDUmLSwTnxXnxlAJhAoDhDOyMps1xdJG3E2kEMPsZm6uws0PwmvQWLi
/P52AArmbzuzlcEOzKAJJB1kAho/k+JS4z3eb2PoZD+Mn+sDLSf3a6vnVzdm78jo7NFT6q0Q6bjU
yvSJxLdRHNiBhN4D4Uap8Z98IwFP/2nxf074OZt//wtfv5XVSEEb086+/Pd1/EbLpvzR/ov/2n9/
7PSX/r2rPor7ln58tNev1fwnT34Rf/8v+85r+3ryhVu0oIK4Yx903H9Ataf9NBJ+lPwnf/Wb//j4
/CsPY/Xx5x9vJSvAFrX/COOy+OOvb63f//yD+8P/Of7zf33v5jXHr7lv7PW9pPNf+Hht2j//QMz+
T8IVpkADhGZw8HBhofqPz2+Z5J/gR+asjth+iF/5t4qSttGff5B/goGU93yiCQeoKYAE/vhHUzL+
LUH9J7SfTJQ0AJdGCwaYc//4z2e7/bm9f64KpuKvr/9RsPy2jIu2+fOP04MMNidwS/JuY4RcAAyL
4sw/diUNxjppID0zpN1WBlDGq8R88vsOVC1H03LBlHTqi7kt9FVwNlA4DiRO1dmBUyapLyMlI45U
1uxq7Fpc0BnYV/KknKxqxEM8grKP2Uf7geTAB2j6j2owDqD8KcFc0j+YWXYlCgik26DXrCRioSWY
ybgx5eYFbZ5vQTOAsTWPB1vvaXAXGXLjRKaUEkuUIHoNJMlHQjK2/3pY/Pj+7UY+R0U4QBMRiAnU
wRykEgdahLUadXSxigAXjebgirUqpFZCoPnQTkL7oTbGUmh+tm4AnvHuY+ANUIEEXQc+1VFoXoZ9
reptgXUDgaQ3lTkozagsuWWpLbmSWdUJsE+eTIcDRu8BtipAxKe2xqwWo4EyjDBIqdfFEnNBqDOt
mi7XtuNoJk6oD2jwVhr2FGdj5jUtrTZ9aUavUhKD++W3Jhx3AWCYaFA2wIEEF/dJd3U09F5KY5Ac
CKJDkZhfS30DdICq1Yc6puWGEZbthiJLvd8yir5yndfOEWiiZRkKv9JsDnpxStRoQEFF67WPiRLU
E5WydpAxTEcwSBmGRbPFVZ5P/U+zGhqIVdOAg5gvsw7kmsGyUnJBdQNBn65pXAaEwVXUSPWKjWrj
J2r3o0tEss4rFfe8IAl+Y6aDLYkN2Lx/exKQy/ssreDSxz+zSYjiPCVyqjsgTS/9JquY3TTGO+jF
+nUwBX4USQuX5+k1hugaiAyQ36L7y4DTw/Pp1GIrKF1vmAlxUjb2t7oZyt7EmtgJTXOtdFT4nhZ1
9501kJlv6SQ+fj3e2SH7aR3FfQjy4ISDo/XUeqbLQya3ieEELAe0uar7fg3miEByQY0zLLV5zhwJ
t4aHjAJnjJGauBVOrYmkqxI1r3SI49TTjqaRvM0TOMaisSbgr79LcGULu/rS/kLpFdEiRHjRYTrP
oIxpXKpTjhUVRBJ/KOpINjkYyDYCU0BtUE3GqgO11hXrO7qmvZRd6RK2YA0euQdwMmkLMH7w3WCM
R870cw6OP8/smGXxVKYT0USn6XNrQpWkLJPGloUeFxKQHSU02GiDp4Is3UOxdcMYtfocMChzV8Xr
YnwsmE/S56oSb3Kj8LQiWidj2VimED23IbRcKcBDTW/1OD2pgPwb2DiVQbHi6nXI7hkkGyPSORl5
VcRVgzJKKZZuQxK7DPI3LQ6cujCvSzP0Y/mhECMvZIHdQT7CVvR8JUSdE4adpyS1azCyQdZ53Sno
iZ+avVZqbo3PVqfNlUiaq1Ap3yJxmCwajY9pFbzKMWjSoFbkVlSCYCCNdnI5vQNhMtiNyJlklVbF
nATULicjdQNxtItwtJLMuErxP5wo+pHLOpjpEj8ZQfKpBDscLD9Jyg0ULtZiO1h9TXwlu0tA1VYI
zE2G3J30wR663It10atNcC1HT0wILJU8sGq0Bzo4RZc7rENxoOhAYDNZDVjJg7rcYf/aOcqeIHRz
Yjy3q1LaB6GxK5Ns24kB6hhZ7aRZclV2mS1R0ZKwn6160t2ibGyB5k6XliuaooV5Yi7A40iM65VN
Q/rYy+RWC4KXkL4Vwzc5/GjQfUzH8I6l8k5txScBP4CBHQyww0EgDy2TKTswmXgZG61GCyMH1+/+
a0+AisylnYmOPxW+CFyjJvdUR7eOAu0cCDwRKN7XpV9L5qqI8vexka4mVkA/ugIvQCi8JxLA2YUK
TvDIbwMkfCPFCsbCzaSXUEGHUlxYeh3balfYChag7/ZCG14FJRj8u4eWPZVy4PXY/nEnbdowt7T2
LTGvkBlKeijzmaJTRttg2KYhuOE6rwK3P62vDOVa09EX0b3QMfdksb4SqGlJSmzLcepqhdNXj8Gw
KqXQCatm3VWpr8ap1zHTE3v9RzJspEn6Foa1VcSGcgUxwNLXx7RyRSP/GHvylhL0+A4Ge+jAmBeW
9Q0bTacsDxEN10wYLaolDi0AAAZuKDHYLm1qi1TKlvaZNzLBorpZWhmh13KVRNY0BNupHCHmzvxE
KV0c+k2WgqYR+81o+m0dp2ATTLR3RNWRBZoVb+ifwFjoQucyt6uoWBVhea0NQ2lFRm3lcXAbt9Jd
LWYfglmBFlzwv178U6eEMg1AGwh70DylIdxT5wrlYyqUo9FnpjMSVttKqbM90JC5KyYtW39tCtTx
5/sMbdsI8A0k0tDyP9tnCVpxGHa2gaXSZCuvSePEZGgsreoRHxfXrZCu41Z0jFjwA7l6LpvmrQ/0
+0BOvtG0EFxI9uxKGSX8Uu0tHUSEVlUFd1LeYrvVIrEkGY5U0HxSKA9RZ7iZaGQua/K7CcuOjiOf
yeDrBdXnXurB/S5OK3ES9wAowpm5Y/1QhaibcV3s9pqAbAd1kalJnXEAi6UGgSWztZOSWLlxVUH9
kEiCrSv1Wq83kSz7gSpadZDdV6TdJ/WHrO8yvEOTZFXB9Ra4xNPsloLEN9iAmRMp7btJe1JSYrdp
dR+P2nOZ/wh0cIfiagwMigMTr0Y1v26JcJ2bYHZMY9tI4WPyEZ4LHKJq7KBrzCoSuOFcsHQI92Uj
c3DIb7UCohVTuAklFTQ0qrZJ2WSLQ3CTtUgiyu1NbDbY6/21pLS+GDA3m+InIRyfpSJcBWnvlQ34
m3P0AZXtPsb1OIZgv4yC4A1/CJ+d9HdgAd2DR3LwOIeo1Zvke9+qWyDftnCp92bb9hYyOnuDae4E
eIKTgDzPLtQ+gGh7eC+MQNlPV0Kyas0U2PBi+hG1wkuqvpMeXJRP0E0Gvcu4LRm6+Npty8YrMEhu
0ChlyVCuoAJ0FSRwuYrJrZrWLwjZvMkEXFEdN1LQbGmwLodHJdqpmEv5m1G0IHFMmdPHFbFG4VEK
3ER4THLQKEm6KwfaUxWA4XFgNLLkoX2eCui/UbB6gkO2qwxk6id1D7lI7Bx1BUiXPyjJisDFgBlw
Fee4Swcn13ytELxQYY+0fggVeTuGgztG2UMcNLjo3FbdTaZwM4qqHZFx3RiqFVTaasgaPDuoFWSv
aWFYcQaEUYAY5S6i15P+Q8oeAhL5igJelj6HLwafnNE6YVpbIWPWJLdrJVbAAVk/FxA4rSvB0tAp
Z4I5cErA8TKFP9QYt5+IDy18U9ng0MqwlCxbVSaQq4BcZoa5QrLI6oTB0pMQJb7ApkG4Lmlmx42w
IdMTXk5+0Lwn+TPmzKpRoSTkpahVT6prS6qkvVoXd2wk19mgOVFlAvWLdTYY4vkHldTeID0KyNCU
9WgzFBhDc59XjTOEtR1m4lVCVHcQytumbhyTBFs1laHLDUgJ0ewwSteRqt022BCTcN2ZssX0g6C9
xyxGWq5zQTva9KbVapJDmOhEkmxPLHL6UO3tLGs+yukAGlSbhQ90vG7ga8DFYFG5szp0RfeqekCl
yzHjGzBoeFOBiLSLQHbJ/AoQSkML76HMAipYQGnM6UZLDVtmiDb011yDdG2m2UqmW6GIrTO8TyR9
CsVoFYcqnIfmoIJ8I4PExIh6NxixkQbZZZSuKjHcByLQu1OauyP6R61JRy9G32+0IH9GOeomyIEa
SMC5z1TLGGNnALEhZh0PfiVzZdIhNSBVH0rSgIOsxyJ1pduPICH+VIRvDE9S2E0SaR/F1G0HzEMy
Xqtds1LbaKPK1beEiA5aovyqB2pt0Nyo0XY4kB9ZHay1IfSzxsSJ7kPs2kp96YGhsgNN2BZY24To
4Jdq7UFn90EoQPZeHR7GOPIGChFtRX/samiG4PIypvyqmcBcXPSC4qQapHOy2nS/vlA+26H/jqjB
wo7uUU4aA/pMgkz4vI9Ungyj1zMTmF5apygnaG1TwTuHqWblDaPFOgYochtWRu4kU8/gzOEcKiUz
bvFeQZ88/MlLCfmwp47E+ZVWx+S10gfwVoNaFy9wcLqiIRtFrWrKDyVpWkjsMqBgsQVVqQOoUurd
/yXtSprjxrnkL2IEuIK8cqtVVdol68KQJRtcQIAECQLkr5+snsN87ZnoPsyhIxzRllVFYnkvM19m
HZIpizr4KPujA1iJcOtmi7vVe7Gq6TivBJ6o8OjJXcf1njkZVmyKJuuDruQ8Mm8bTAH71PBW3kOd
JJ+EE1btPjJoCzVvkH8HqLOUHle/cIDqLhuDif2buPcPUP+vTjRBAQBLHP9G4cV/gFd6Hq3pOICy
uV2WK/NWb+/D7/U6+pHMybiNu6XdusK47pbOMg73LPZpycMZ+QgMVhwZhguia8fxTGcdBNk/v+Y/
yOj//ng3lxTMeKNGhZro7+WpBUzU0KVFa86IPulpCkqcQ1C2MAWaVlTi2NLeZr6c/UeN8Nucbj4m
veflV10TdbduPCpp6NADa7oeRyXzjtvmIcnQ8M1Pq1abp6mft39p+G6f6n8W55+fmpI/Wt6BrjPw
ULS8VW+r47yECkj4OK+fCwJ8ULg0QXtoeT0FadKxCG23apx/6fH/90cAe4GZWNjCA6f9X0r+esRW
4CaO8qTVw3XCFAPWK5O5zwJyhBqbP7ijz9+d1k47rxmGf5lN/Hu5h+0JbzrQDzcEFnahyLf4+3tL
+BA7sFu/4a/Jls8ziR/roJWnUdA1ddzfhLVV5jrxuP/nBfN//F5w0ZiVhV4wTKK/3AL+o53pHbgV
M+lEOW+8+DLG4fIBG1XcHAyhSdsUQ9Gw1dDebaF5/3/95j8hrbiBgYrUgBy2NZaHyHNEAadt97g4
ybiLZoCd6B1M/eXTpnv7l199e5r/s97+etohvD0RoIM5B0yJ3Sr9//zWzHFMFOMgSjYfJy6EBcMz
9/Gg2VxyiuFQr9qLeTt4cr1y1QJU74qpT+BT/hO23ilZ56sdp1KjVXIHSBMi6Hco8tZIXMAvfFfV
kP6ri69F2YljVVdl1B83HGUWsgm0r7utis7xYMsINeZWb2/TEpRJM5V+6JwSBxn37roz9rttHqQD
GLXxLkm/HpIWWXl+clkrHIqofzZ3OruTKRq/PZnFSVuhytr/HdZNVs3JaZbTzuggq0O3RBfVSsww
jlsMv+8GheyckrhUTbhDsPaZjGeIcVPe9MdO6TNt6EdkA+DX7lvjJUeEJaUbAWmq6dM/v4m/wKx/
eBN/4qm+Boy8sh7rfvQxC9gHvt2vyerBD4sgYNtnsBOwDkIlFY5SpLlOBeDG7uWfP8Ufjd1t82EO
BagXznSYq/1FWPzHcuhoH4nWAYje+c6YofHC6FzteQBWh/Bf7uH/4wv7SF1CmBdmazAoSP9YepHj
G3+BdD0fgkndt0JwtOdBOMPzefFUuzdCBHjb/m/gUpM9xpxBCpZEfJ3+BcS9XVR/e/KYUAmRbo58
AgDLYHH/vgckx9pgwDpzMCX+XbvO8+uEPIF0iWV/57Zc/MtJ84e6AJvutt2AFsMk7+bQ8ac0mW+9
V6EQhs90ZLyCz0MHBR3pSjOM1a+pVbRGc0O6u7ptvV3FdOtkxOmWoAinXr6TuYigK6RjmOp+e/RC
F5WkKpSPRIF/Xg2R/weJfvuof1nKBFgK4S0Q848JgjnuoeroNSusz+0h9GfYupNu7pJCWS2etpVv
3yjW4520bZtLOoRXFQQS+JiRoZeRxnCSSr4tz6RZLGhlGJgpdMuJeO1Jta7ZMlTT26S8toicgX/H
eqQ6rTX8S1JcUqhale2TKkWgnWjRXvn+z2hm3bMIePXVTBscNvzZe4xHur20grknIatGZNaXFKEB
EgurWZl56zDYcvQ1nd4AJbulgYtBDfzFyC84kt7iWpsgUGkwgn7P5lnhZJsNqxc0ra0qqDOIpzgZ
QLGFuPm+AzvAg39h7nZijiv3aws//aka3J/B5HTFOvntZzzEwYvXhuvjPPj+aQ3iGUjQqJJHCDC6
l4hUohiZT3ZDELmHpWnsmxy74LxWsbxObgAft6qGF4U/xr/H1SZZVeEBIBECzzlLjKiu89zI93ro
xR1CKJyz6YTMRediAsqNh4c5SCRmhqZaCVS1Xpu2G50f5saKYE+16M6uMBRur/jtJEMHGz9Bx0l2
/VBhbKOyhHyP3FfkFIQDrL08KG1YUvOHypvUBREg+ifCF/ozwjPEAW5H9A6BEuNJOuibNbfYoQOd
1tL4dZjj+zd+Hg2xrKFS9aYMTjyumA+0Hrcp014wDd2d0MrdctLVkzDAG1zI6jt/uyWrh6ud5+qM
2InoE4wU8989Bj+fpEDdCJAWgT+VOQi/Huusd6XzXUuyIXqsldrN/aFhX4mrhw/iEGdJm8k3K8Cf
KPw16238VEsUtJmyYXWRyjavPg9uCHS8jTnv5gDrMFmSfYR1k3tK3sIFJvdUcUkKxU23570m+23y
vTunH5zjFtLpwFEtFLUXsGM9qDqPK9U9Ywpv+nRrwdJhchRKKNXswlH3+2X1WVGhKzhWUaQfkmWg
6TJS9V5Bx3VC4AdSTpgzIXx5C9sHnwI3XNavIHSi9WDdkHyE8TRlvR0HL6OLDVEUGh8tcANrIyzp
jv7Q3uSWjC7xyVImjxHiM/x8REWbO5GzlMLjN+VuPO11YOcSVK05+5zDgAsVNejmAZUIR0m0NUn/
4ddK7po5Yt/IJVqfptZDLkfjzAMyzJFCc+i1GfLNbnNJmxW2PLWMDgT268+tlea+sXgcvGuq176r
vFM7Ski3BqPOwotvw5VKb8/aJMNP67B4TlEcIlBtRcnS5Xrz19OqGRY4GciGuJkJqC6FHGA/mhBZ
tqvXP/Ie6yzVw83p16HBC1lc/12tU3weu3j4OXUYhEo3aEBgO9YM9LQp5T4vE/5CqjGB86xZ7O56
GukXH7XImSqPHjk2x6NcyPQ4N8ACUx+6lXsjpLsPt5Fe6hriz4wHsX0K8KLP/TJ253ra+iN2FRZw
cMO/SLTMT8M6T1fuuRUmIIHtNrVwABrUXYR4w2qYMIemaudjUR6/LrffHi0xzzVd5tx4Li4DNgEh
aay7D3oneDNdy36AOFnuhEPWMBUzCBbPaHPcxqjHvDYF2D36oVnOVe1HJ1KNPUoJs+ykmOvchY6l
5LLvM91BUZS6WvCToY5rU5dVgO0nggAcFEWVfOy6BFRFElpotzbfPyMERJzr3gmfedWyg5GO+FbA
J7oMmiV4SePFPMqpb1+rTuiciZh3eVfVSBaiwyh+8rA3eNeVpKXaQJGOm0XJ1ZDwLP0GMMtcs/Dn
EmzNswlX3Dl2Gu4gn5juVTC7xxYMCfgMsiyvgKSdAxHEO41dBOt2JJFAGdj0Ijx2phruLRX2Skep
H9AlJSZLiAI7v0XyNRLDtUIsD3rQcM4DnajHqUeMdgqphcDFyhGxFaL6Pw18RgJT34f6Lhyt++wP
ydiklJlepKhSut/urP1yVgKOkYuHtJ0Ga6IMSbUEeQ0fHPSIMfMKJJUMp5WuW53ayGsfmBERLjV/
Cy4g5eZXH39cU/DFLjJc1PY6u/jkbbhx0CQAgwwAubW6iMpCZj+KsP1aqbeB9602ZEVhp/ipGywu
y5puQ1ZFUoUADaI2KS3e1BNxxHgfWzNfx3rYXid/TZJUTi6gcOGaex1jQDf1UGPhCQ49mg3mYsKo
DUDgMb3Eu6RxuzviVH2+xWw8tB6U3RITV5lqdL3r+IBptSGJkbI8BvE5YtLNukSE52Vu4l0zufQh
3lx17EZXYFwpCIsmrKLvra6WRxrjQF2WITkmBGZ/ZPO6lzqSw0tnRXd1OzsW1SxXYK2zxYx3A6qu
rUih/S7ItiWOD56OKOKYtuA9VMOAASjlIIF8ERcTNBX2DEx8AbQx7zXG98m8OcKTUWoIPvSETeDR
Ce10PTQaMLsFdsjxBgpryJ2dgFqF/DPq4ytDBKIZxX1AnMJdcP16iOaIHpeAZBOIApPs0UaXcStO
dYh/Aif8jFuq+7gRdEBu8iCEohmU4oiEDX03yOsWeJmYHxHPQ4ZXr4NzmnP22yvxDyI4J9M9ME/C
nz1STPYeaCBZv7vxySKOrcmFPgl2HEAAVb3OmLMPgh+D/8KmXxBxcqBMbL1W+j7gR0c8RhVJqXsO
3Tn3wzq7Jdcy9+xuv7rwS26nkR7a+ieqx8wgx0qPXjZFCEWIhpwzsErR9MYCVBRX488Z4Jzd7Aio
i4bUs3vRAwjGtZ+LhE6FwEl1MZP/4DRB1iDQp/b5A6ErwrfbU0MuHfvoKj/Hws5pP2fcd9Jgvm4c
W73CJKzIGIbIYBYlBUxl7LH13CLG1PHou5nngelQCo/z3eMvHCQtv7Hgwd4kF92GeAFdFnY47a1O
1xBPxThfG8rqdHB/1b5Ncbn+QtpY3lrcZHAlYN6DqX9W3TOO8wUlHf65uPAdUVInfEWwUKrNcoJ2
6L6JMBTMGYD596FGDl6n7/xZ3SGzKdPYLm7bZ2YotB7wHQIcWXeIuXrq4yavoy318G4U6d/Was08
l59Xh5x6pS4wY31MoFuYzfTQAindKnP1HXvqpgp3/mbTCU8aBfw66vMgKcxaPvpmeu579dbCtX4J
xC4gGL2pXlU7+elq1ZltYKTr33wbL2JesDZxyNp2R8jFq4B7d/4TT/QugTcwr3H4bDLH0HUBcdLO
I17uyLEc+p+tumf9q4t6gU9NKfRPVKdFHH3rjt2FoPpDFPWzOQDd+xV09yu51hJkEHKx6BiBEFBH
Xdm0ZcC1EVkAo4YDLOnh7oRwKsl3HEJYV0xlz7uHeprTeRSXqK2f3Z7RrMU+85vxfh0wSSicC9lO
PdrbzelL0cgcWWT5UDk7y0NzF+BW4swvgqn7qse+1M6MKeP2oPDERh6n1YZjDEdhk9y7CXIuE6DQ
LvzO3Hc6PEwi2RFQCyGg6FiGaeSLokVItOxAXSp62TRJfRunUeifZrAjw/CZoO/ofJxKlqboljO9
XCVBlkuz3OMjI0fsrUFgG/m2Dd8BtcUDGEsTWxC5/H6xQK2t2YHULbZkuPo3cmBCuphXX+tAQRrs
IPvXDne9mgFGLujqpyy4hdZh+rDhOvURq+6zFwATD/MGRkTSnJA1jeJlb5wntZp06ggSvRhoSFZM
4hm1E1gHmRu5d2aYM5Md72yqgCbLastcte18M+N6CvDMk5xWLh7ysat/be5lTuS+i0HK/9bNK6XH
HoSAxovzTkN7ZoxlQffeQ3DPX3xTlVNUJAKn349mDkoJrgGaNFyG4EJxL8Rx3yGYS2PTrGfqkJIL
BUbFe55pXyLrMmX25AUGmUN4xNVY9BLhQ5HN1O20IBi+Gl8T8+BhadUtz3q/LZh6GJfnfn5FPEzO
wwQSdZqaCux9wM+15+5HBR1+N2XewrKKB6VBzY9Go4D/l596DkDcHvK8hMzgeG1cDtGEil6k43TP
lMg5Pkjr/mLsCif+XA4c7XRYIuAvRWWZrfx3P2xpTE6KvLnxQ4IpplCLzCxYrd8xOVf6M0R6u7wz
7OSMOnVhLND2ZaSWFEF1ldfgS7OcLPvahZAfAJv3HveFAzBRcbSC0i0tvUf5utf9++IXbnWs7Cs4
2sIVD7b5GDEshZE6Z2zyfiwa/S6QE9PJJTXtdUxOXbJnOA/Qk3fhqW2nizfmcdtcZXxto2dvXs8j
eST8hwTlTOoTE08rLnlkmeVm7nYM/WtHzQ2FyzfqFT7kCU41F6ZuUoXzV7q460J8EQU+C2wU9fqi
SWCwGUOsjZ5HL2nU/hDUBemB/8D/eT3LInbhXJ4A64P8HrJ+1hkdJHb9mEU1zarmidbPjD9S95GT
e8kBdYwQj3RpiMdjIQSpNpPJ5EKdV2dei8hVp9p9NgJZe4Kggvk2/q+eeRmoJowa4gSZn12CXEr2
Mi6/VX+mYM6VTFIyDumQPOuwOYFrTqn/ztVr5emyRUKe7xwDNubLCHlobxDO6JX9Fmcz8w+D3PYB
dB2JeliDuoho/RRoaEqasPCcuEjYl+hPNgkPFbAFy5+5/qVbU7hN89Q3Z4ttawfQ7ZPYTWw6LibB
8/0aWYwQ7BVhLgRyFZNN9rseDDqvz03hPK/PgXch4EfN+tXDCrzSqUSBaSskH4Kl0+RzQyc24IiQ
hGa0SrKw2YogfOEqTDGXjrn2budDBYUUzNSJ70ew5sx1y0l4OyH8XR8l0LB4aSyD+346+r5IO0gT
wb5ovGswRkVMf9kEiop3YmKoTuDG7B3g5gNZlV9U8e9GOXDJeJmH9yD+Zaqf0vQZ+vDU7cKcb3dg
JkYbvyzuRz3PmSGAX2/vEb57LYW++DmUb37NodVY8xCg7SLh9dwm+YCuorE6r9BSmG8d/b7x3EA9
verT9lgu9HH0fg/VO2CabKVggPv+QSM4GWmqV4+vBR06nHVh6hg/QxV8rJvXNv6JhM980l6GYIrM
hahIEyTWLxovWtyOHGR0hqhUK5yu1VnZ36wJy8V5ruF/06B+CpzvQH5U7WO/PHRdl/ZOlKKc2cce
Zng3JyfuVgr1DV1vW7s7kPu5izwxqGzBaLb2ZZ4R2YGmJZq2otUYOfFPC0dnR0sN7ZxMcFQhSYh+
BM15s4hwVBAQJZg7dVEW4ePAftjeecIrUCvtNvKDhl+xQkObJHmFA8TDsdTUUSH1I99eHUQaprod
YJ+CStNOEeQp6GRutYlbJkDV2PjYEkA/qo8ebt3XuK3HMbrvnbYMIqe0zOYbe+aTyL2YXMZtydsB
uVS+zKFPefE7iwXBC0/+oNMv5IU+cD5CNdBnraMOGyqUPjlEMR5qAMkfO9fooSDNBKTF55+Dh/m9
AH4q7SNiYzK6rWXn0jfLP1gY52J7CrV3XRLYxy6onoBwtEtSyh7tUgTlk7cVCazGoN46CnBM/XbH
BK4Y86rHK7qREpr9YiBFPXyLEVGeUr3DF1rj0YtwzrYpybypv2uJzqVztvWThSK+r0F0P/vyyFBh
SJ4mG8hVCoM4XDpg8dLZbU+sWe5Y86T5ikdOk3OYfIWVzW2AQdUqSc0AIPrB2cJ9KLdD3d6r6RCw
CoAeCE2PvCa2vSyzLGXoXpALfe9aL1MRfTFtkLoT1EF9hXGdCWW8Tj1lS3f1UtZj+lhUJa/Zro8h
M1nnBzTWJQNJbJr5xNegSKC66Jrxw96M7pFjkC+keUVK6Jc7vq326t7K3vnLiqMR3xRyYxM7eeAh
SLNd6IcLWZQ0n30yH6XZdsAU02GL7tZqPrSbe5ImREHfVDutYCyUmL0TRWdA7imyMcqE03xsFugR
5u0IWOo41sshYfdCTWXYxWc/lJnXyAvHSB4KbxTY8TN0jDtkxu8xXXf0ZZXzYD2YnkAEsWIKWO4J
3KamBf+7zmiMcWAHSbvQS/MaUrkApn24Kif1c+wqvN1uz/w7oPXFQi4Kkbxzh13tIA0HIliK0xQS
4OM4Qfa5oEBzt31Y8zwMz3wF2oViVyJlOO2SE+8fGaAymRx5QAsN36uUI4IOVzJka65mZStqliJr
OTfJtqUbHImG78hBX5JIOCFBW9llFZR9s4duhakoIzLYb/Ceabx7x/2aEKiwjeXWYpZzGUuxRjhz
LY6fbdeCKoQONUPecOFhFKHz6Q4izB08UHBHyRK8J5BtL5XRUjS02TntVqzISrBaX3H5XfpwwCAD
jK4T/JwXHeZgydH7njU1bwHb7kdE5UIR5J7Jal9X9xe0OUnWBSLJk0Hf0Xi8AMbMaPThc+yAHlfI
El+XmX1raXbckEcYi+BUwGuwuhzat4jHYcZMC50rbsBmnj77aUCOw+r8gg1GluAFVYq+LH3oASWC
xXYocByvNH5jsn52tm9FX9sVesn52rjtzswUScFfvSIvnrvAkrqXAVQ8lVugjvzEHE94jUWEdzlS
pA2s2+/WgejHqdN5+uEEoLWjL45+EJoCno1KI56Pk3M/JTsu6cPALfKAO4jb/ENHTuGtrRqS+xpL
tLL4GmoOETFsqtMqmmdgmrtkctOkoQCpOFTxkSyNajOQMD9CGNkb4eKTAQqaZgyjtey+r8Nj4nZk
77gffkjvHdQRdmsOCLQuiZqbwgCAGevtvoOqB9NxmWRJujZturjDsVra92hofgQzijboozeM/6Zd
KPMVN6FrAC+zZsoSqN9GZPxo/7uZIU1r2IzltUGNrYt6M3fhgOy3dvtuUDaFc3IUkwRr2UDX+xFR
i0UU7UdGcqGqS2DHOwWpgDH3k/AfWmfcj/7Z4sBTJwuHwRq7W6xBGcV91o3RZWY/Y90X3vgNUdU5
okvmySkNILtqw3hPzKeFRuKWYrvh4Mal8lCjjqbONRDjUc64nts4BYZ5GJn+7qthv6JF8qw6tRXG
0sdoP/D6CEuxc2KlQhU/D0chMagYL7rJlNygNzLRgRskE3g18qcSgENkOfQCY04c4B112mx1tlJR
95rELishPlNnWfv1jsbmLFp6wDmTeuFSiGA9xeAaSodF7zUR+3kG7ZZa2gCpQXwGFnUvfsI/0H3y
+6RPpR8cRwBzA9DWccR8OVtRY6mrTzv57drZz5o6+YQsFInXq+TfusJjbmOIlJ0etEXUzd8ydHDl
1uphiuZD7/V+hqDwwbx4IvJLKJ6xzXo/AJiJ04D4q955rHHw43X9opf2BZt6+WXDRmr096E8M27g
ugLl9pNgVXKvOyf+4XWD3N1Ga2boI+nnWHmvOhpLOsCndSVlpV3skqRC6bqs8CdH5GLq8wXq0/rG
BYDhv6wBF/jqrXpi0eJfJxq2J3eIq4wk473X2BUBwUGSuUI+1QHAIWyXEeKX5qJY9aNLPGzugICa
Z6qFY6RLP5ckSQBOtAiExsSA0wGKmTtiC3+lErBOHZxhs1FlUSCe1xGe1cGMW6/bTrWIRInjU2CW
ucNIAWTVoW+uXRSfpkYHRQfO5+eQ3LAl1h2bhb5Gi8BuYQPYfBEvT5wl/othqEwQ8Y5wtHFJsqnF
VWtGgL2ARwaPT+eG83WnIRUtQY6do1g/+VZ9iH77nrYlyrZ23neU3bFWXhsa5bD+GB8CuGQAY6uB
DG+ky8M6YNkQtYeV130+AnJ9v42epJbVyJ7o4AW0wE2kWCIYrETJEJXQX3ZFh0ajdHmQx76WmY+T
rIq2snVVdDJWoddbMbxH+PI4hvVdh5tTmeqpD6I3I6NLv9aFbYODauGz4PO47Bnu0nGCz/3sxwee
YGxZTGQ/oJV3BP+1kK4FdAh2RW1o/0m0vmjHC4t69ebcarTYajotUYOjyy2oppchHu5J4PBiHRyY
KMcw9IudGfeDte7OGA2z+xmpenN8e5RqyYe2/55H8hLTShVQWQ45nPdf+pbRfTxC8SuT4H0U8pzU
+MtJw2k5sOaB1jEmhEGdE0Axc8dOAQWx4DTcz7VoDXRXcN0DykyeEGBuT30M2SNRi3fY1n64IiHV
ZLAaZDms8gEyCwlRorgtnQ5scOqoac/QCYK1QODgAOU3YC2c/CDyVmiwWm9tZAHkmZRd4MKRehAA
8GSfrlD8pwQWr1++3kQREj+lHJ2g5e23NZ6Q+3olwWuYVBxQHuRID7I2yZiNcmk+lBgHhiIj8BAx
obYYbt5RPwHgihhc2dwlQpfWB+0vRWwIUKPm4xM1cSDO7mD9fWDc5MFV9TKg92U4awSPTfyZDOgS
UGkljBYc4xEAfqd4uU5wa8kFA/nd+ov4YZok/MZUASYTtkGWHmBoUlK1uDg1CbqgfMMVCJRrnoPz
JGPs3yXym1Pc3m69G2fYfixhH4AtByO2t/GtpzYmcKEZoWggK5/nNyliDjLs1AVcoyQbXxUfjqsX
YpKne3JDZbDeo/k0dAk2QtU9rYv+HYkgd9ewhLvRYRttYTtcao0Ql0CJMxrbi9PZ+y7SZzAnn4MZ
7kPmXBwrT6DSEB2s6wJc8q6RtsRr/t1C0qgbtEbzyN5jbkOgcPCjTRTAiD5ZfrB42y8Of1sIuy3W
MvSmIiDfNaimKKxPQY95IIfVh5ky2EgRry9JBx02jtokj7qtlBR+AlEPl2tCxXGY+L1kPToYvwiZ
StcKOuRlOcXrbzfsMfPk3netjxYsAAYQza+tDs15Gb11D4udr3YOPxsMAXkDRk/kBBBAeScwR2lg
UX4104+5Cz7trI926i4YItKfXdvwe4aZVzeNKZJ2ddUvqUCf1Cn7DimWUsVEY/xrTqhWrO453rcA
h49IPPMwhSXDDMLdk7+uZbMJDmAfhFkj3ScEYTjZYMWXXCHddwEEiYhuGce8RBkzfRUAPKFFnyGZ
wTF1GXu4MaZxsA1PLeAHwMNt4hynBLkTo8Jgavc7blUZYDqydKrmTNopegIOIkt31FGuK5QuPIxw
qAOkgpJFFzgs+NUxmEjxh3WnYu+DzmPu+LSI0VxQKEQGEqN2qvEpNfmZUPgqd1X/A2XVfRvTNcXU
8Yqph/gyBwhEWX+1CljSTapv1HAWKrkEcrnMaw2raTfKKRkQKjO5eVWBCe+qS2KwrueVPo1Oe4VJ
I+Thw0fcCNRrbhtC710pkCpk+nQiMraA04ca027saZjdV6YqgUkwtuSyUpipGiZkWXNmbz+0ffjt
OkFd3wC1xAT1m+iGfa2NPPCwU0XVVyHGsX2Q1Ul3dZalZLLHg4h7W3pRkJMY0DSoHqglq6D9QZoJ
+HkE6D44+Undm8zr1LWuzPbq957+Vv5AYA4+IBFaIOwh9u8sdacygZycLXRfzQHYbv5iUPj0djsZ
78HVDxWANN8hj4ZZoHJ+QaHDA+K4H2n8REbI1JerYGQvMIlGN32yAvcVdxnwHWe5Vf9gb8rQBOFT
jSTZooOiALceJC5WRtC8g6ouYtynW908QYuMoarQhWqjY+hInc9YaPrSxexhCcXj0EConQS21G4F
UkaX8KotMHqCRGme0g6XndHX2ZEfaClx/vaHGsSwsB+YcodEz6AlBvqpkUkn+4dAvOBozEwrL2yB
VKUOm+RA2mqfBIKkS9Nd1TCemmDBWFh0SGy8Q8X5IAAzrnzJTW/PDXGOtxYKk5iZE1W4xYChtOo6
VQmAK/k62QaeaLcpqhNXICpm71HXw8n2G2rN/6LoPLYbVYIw/EScQw5bgQTKDnLccBzG5NhAA08/
n3Zz79geS6Krq/5UbXzMZmJHxLBTBUl8s0mJnSMbc57iWh9jPG2q9mTh+687xa9yM7DwQeo4u/Ns
xaSiB0ub7GQTKvan6hbvVGOkhdBCKLed4kUW4mLCb9cvQ3OsxoYm2N3l6LyWfEFOE9XMz9bgBpr8
ctWP3Ntm61vZfwz6zTOibsXXcfC4q+WyT6SOJiQa6YtNbBq9zYqjKveFOW20yndzOLj+u6mJcEZu
1bF+qJqvRfMyUeoq759pI2tkyvMwMbpyLwUiGCbU/A59eJ9Tq+9UOh/Du7rOxTFPYx+m45Om7xUY
TYqGLE/kDWBuPkJXeeB1af/euR/9+jhhwxgm8K+pxa7yLjycKn1o0GTgrd243a/eTRzXx0Z9mRko
VSkYs62D2fQHhfeaPB/ao2dvvblZF/T53Ty1LwYaRPbSejdL1r4BdjIUlq+lHNaKfrUU2wJTTfVs
GS+qwUQXBx7wTPlsOQd7PHfz3r3bHbsHJOtBQjhWybpKhqsSlbdiYrepHXj3lD6VE/UsCABphn6j
wikXb1K/Do3clcZhqqBO8K6n+XtcKEE5/Ja0AwZUvyrObRYpoPEVvEPT82HGdbSsX576AEETKjNT
9D4BkHPTgw29Z/413t4DQhfTn0Pqb9pGNWIZjXelwF5KP1n6uFE2laoSlVBvW6Ac98LunPsPD9xk
X5S+K7vAVIC0wMzosPhwG/nbzIjO3I80/55sWnq43rI4VSUmWgWgECIAK9H0DBi9KV2gbsg2U4KG
opCopRZkiI6cagSXEVsHHmzglYAmbKru3HQfPT4MHEdBC85rZKBFoG8T0+B9UKjLE5aZzVR86pN7
yGq2JS1zIO44tsciaCPq7UtmvRpK1OVDoED0eslGFjdhvxrFpUQqZr+6S1ivPGK0MXPN4M1bh4XR
kxtz7TdizP46IP2B4z6ke1m818v3ShHRmtq3utDIDyPLTuyvTLEPrKXkGEQaFg3deEnN42iDH6TE
PI4PheLtwIaBT4tNkebcqdeUlbN5H3r9trWrV6s70/TstEr166LcZpMKzpzTK+8KYVAG2GamoHsf
vrWOV7bqYItskLF7/BfneCn2o/vqegY6k12sPiMR8HPbPHjWR5vcjFZ7VHWftRtBu+oXMbElssI0
o/+oDXs3nDrK1TwcHN/Qu42B7E1HAxnUw3zGkJ7QLFNU6xLIupmms9phe10n0g7ucKzYG3ToSB/P
TDTBksqolHDHM6WjW5vjZA4HU9akxvfds44cxKLidM39kPe8M580Tt5i7FNBfBZspV6E+sL87/zk
souAGpWFllDgOYyxKiMayVKN5Ojc7Wk8kOLRnezuHrsU+n4p+oeqaw4lRVTi426xNY7psuUob5F8
bIupDwRrHFL3+w59a+LNpYr34pxgqHDVSDZfAJIH0z3oVLKCHkm3HsosrDGuDOqXM39qsn42nCUA
cdr1d+lXz1quzNlpMSGttPBa9eHxcKIw88tsItZkCDWX2OQCpIA3t8efWZU8meWLJd48b35oKQu8
OdcCGZY+5sFcIXuAXxAtPAROTiJSYBcXPwZFjhX4n9J6GJfvHi9nM8ebVIhIy1hZPEMQzuKStlfI
jF4+DM6jVZIdW21rvGilywT13CygcRTZHnxbm8nuRZPYyHoHXBEkVe03pbZp9ZM+MI+8SvWxiN0N
0+hGMfeFQNVoEgsukPR+iRz1yIIwU3Ipqj9ijJTiw15PM8xZ/cxJrIZp31SYu5a3sXgd7JZEQsVP
svMAlRQDd3fSd7zvSfn27ucbTrp5U2p3Zyk4m/JHCfE9Wy/OvDWRURlGjqHuU9MrP8U9Cp3TGeEM
ED4Y6Vad10A4T2YyIkTapf2+G/ugLndNkwBhfkrtrSv7S06VjakEy8NaoRxTPjFU+1K7pcqv0f/1
KOJEFjrrY8lgVU52VM8AE3ofJF0TtM14EOiuG/eAkCNQnV8r2TMcQvOHHXR6AwU6IPgzurAfoQ29
S5rt1O6pA/G25p8MVUv/VpfOVpnho/vfeHWPPfCthcUIrQ0D2aZRdnUOEN7CvZOvrd1AgBEEpoFD
vdNS3oL4PJVu4MC9tgzkml3sp7F+WDIDzMz0e+TM5vjRwTDYChu61KPGLxVb7AKAdYfk/atTBBFV
pIu3oniMtUs6AGIN3y42fUC2ePUeqgrMqkriqLLloWLIblTxbsjigTAZJu/YL2kPNkuFSa/ROWlO
pBn2s+1KDdKWXhHurime6jTfLVBAbqmEcpFE0Sio9qnyz319cY3XVFSbvt/V08OUHSot2djdh1hf
HOOptF6H8hv5gpmetXvVHT7ncr4kxQ+OqLBqPuyORCHctzqiHMPe2Iw33NCSTPchnGLQSW0j5xdS
wjZdlYYkJPF+Xr31mZvE78dL2+kb/DU3IxEbZKaHYsDbn+xRK/iT46dc0P0247MQhFY35E5gVIaw
uBS4S8yf1WBhfOVbBnZOPpI1NfxEtcFEuJmbrZWz5trVg3tP0QqE5LhaTUlR/63V12l4qOzLNF4n
5acqoqz/Z3qL3/bXyXG36vS5muemfXLXJwnPCxJsQkCBu/v5D9Odb7tLBKDJREVlItrEovQMwaqx
eHp4tJ1DzJxvcWSOZo+Hup0eCI8KhKv62nKhUdDyU+mErrarS0IXq3NbHGb7cdKRWK0F48xuLH6d
9qVTD7oEJYz9uu1fq+WTxQQ7XX8E+LBh8UR3rPs8GEmFruNfpTsXqrMR6UHEynPbH5vR41nTCZ+I
mrbYufchmqtKWCXWO5jS8Uvo1WbOhrcV/qAyTjh/N6Z37Y3Zn4o4SDsvmAElRN5Q8o5xVoV19enq
ylYYdzXGsNFomHFyhishDI2j8gzku3jNtrp9uyuCtFBoyHIxZlU0siVxE1INFhC0KgWjnMQhrchy
sB7c/Dzbv0KU3KqKn9bILUedCZEEWvvX0+fdjBRpaveocOlunzvQ8zEFn9cK30afX9O6EUVoGq+m
A0Rl73BkoeqnDGQdpLARYof1pZuGg8qo/JZ5bI/IJgzIRwfSom4PwLBYxq/1vJAvJ5hDaEG7Q0/T
qqa1P0kOsiAqA212QsJJGW/W9lJkF1SS0WTXkZ7MvmmF5IJj9EvhRbgsh4sAZbW9/ahgkX+Ly13n
njK+vVc/737fUX/pmK7WT/rwvuG3e6HC5gyZ9vw7prvJS6I0OeB0BEt8dhzigfwJylxH2tOvH06B
PxYhqNJsMbvtKvesQ7AnrGswdcLemfySLrLzzndQOXO0I5N1KrnxrNiMmHHQqHiv2vexJOUzjq92
r78XzXlVq+2gGbuxw7mU2TtV3w79p9JRcaV1tCZ+ioLC0YotiWID2TfCZKi9afWHGk1H39dHDAG7
VBdRqtBelONXXs3HTqx1WKvN6Ne4wSoTlzoYq4WS0AZLKg1jr7ryt4tRdix5HJYpxn+yLySeNhTY
BLjXGfu5DLMhaNDU6UllwxWF6y33LEkvKF6sOOULvHTf9UtMbmNf0VVk3Y+rOqbvzetTVaVIGtK/
3NQus103j8jblGit3VPslE92BXxSYaCfEQTMer1T7ZJNCmr1tNbKeSGdpC6bJ0ly0z5b7cize5/9
FVHGGUibKhCr9yoX7wTq6grqW4bKyq7xjA5XJUXXOhHZgWgLvdW6S+bqoKBGhCiDHJThLPHD4i2t
B3ejVseyJAyk0+KdU2tsXkq9f04vQuFVu7gczr3Jmyy6S9aUESDUXnBOssZ8w6f0ZJWcHVE9eBqt
mdefoZNJKkgusUBk2bWsG5sNLvi1ZdoylmC0nFuVUSd13nVUL2isvH+GaA6Dyo7adv0cCvmkTUoF
IEkAgPu9Yp0boJVdTqHBC/BaInOqjTWFVc01fR0KVnkg3iQpnc8hHkfknSuqM30zTgbs335Id2Tz
L7IMqjUJZWoHZmN+qXmFlCnbDvbR1InTvs/yBGVAgtDl9exwNX0qDO6u3KwDd4oDAL5S35Uq3h6Q
7xW2fjPD0Nw9COK2gobLGa6sIOYnxrQw/HEzQtAo80OjY3foqf6wlO4nCvgJVR631jJY0Pt+2z70
+GyacIbCxRVobJSh3KTsa58qv6MikwO0nhLxiZ5RXS7oUSz3y6r9NPkT3aGSrxl7ssaLsM4k0zTp
Wa57ZJldcWuBOJfQm0CERReWIEzIK/rxWg7vsdgVw51o2oGCDfUhLenPn2rKV/I0TpEev04IG6ur
HZ/V3wqd2vIo9R2CQmlHmXsS4pgioCExQrD0zA2oL8J6JKTW51dzlw0tTwKzguh0XU7oQmD2VvYk
NoeYQNPykTgI2R1FwZqxJ1V+d90lIQKn3TEUej+lEmRo/W0SILL1t9VQEBdPk/HIIwttqus3h9wF
WqGCkzk0ga4F7Sf/i2CcESM/k3f+OcuX2jioaSjtsGACtrsepRsPNY3+rff2OlDaGBh0r/2bMj0b
45dR/YzpZW34AQw6w3bNAzPVguVPWjfNe1mncLVpUKn3ow4atbdRPXnen25GTRPVxjMjelUxRO0q
guAHrofkQ+iXtvrXC0C0j9pD5asqvm4iqtnX8deI/jb/xfJRms/LY1zGWzVDLCofFKSKJWjnl1GH
Bckc/EqTum4sJJ4WUQrZ/OdmC3JkRAGz7xnWJkNbZ5DvzWirdTpkp0b3uNUNruptLtG3oJtbaj+r
f0y2TlnlWbMOeFDjPBCviLG8GWXBV0P01UBOzRCBnOjNZcmjVWEDG9/LfDVzA29yBP7TcPRGzV+S
HXJdZlLS8xJkH/UvI5RU20Dro1LZpdNW7d6IhiIsJgU3kAxmTQDNoBafjuN7w0U2ejBVnznxvVr+
6JIzr547uSnaX/YGUrAi4f7ysvAgKHnQlnu72XvdpyEuo3pRRWCV/FP5VrQPTntm0WCg25+gNO7w
jgmjQSemAFSfey5UOAOcfCmlgMQT7giUB9PqIsk7WTlJE8zfV7t+5MKAj0GoS2Cu33nnmAb8HzTG
0YByHeutm5JZonoAzrcuhTilr3DXvVkdxpySqX+CQxAHw4Y+ZCTr/ZZuHy0t0HRog6gjewI4mFSc
isxpxXsR9ocBbtBbhznZyhGxzFNOnkSPUKffJEwl8qRXrGpEKu4eXIhneVzVz9W6rcM1R8UBKFdE
QxWWSDMzuPehPJfec8nOiJ5ujv8GI8n1c5EDxPQBuVyQXMkYeQK0j5gtO7LMHXSsWp604kCX48Sn
CkFek59ikBl3U2tBOod1/NfCjbaI3ZGievbP5KIEZ0SPP5qlCsn6Io3ZJ+QEt2KQD+9N+5Ejp1vj
kzZ9K9JEZnMqUDRZ00elbct2x7aE+l5qPN9e/tZkl9bnGt7Y+M0ZU+Z236huUPZbw91hqYlZ3QD4
6evdo7o8pwuPdtb4mDvBqP9x7GcWNfS/Jo152t9m1KFDOaH6PxbAy9lHBvULPCDKz87ZwknW92F1
a53UGsDutXFb/AhYkcB1Cg9jdaTo9UZHmY0xxu3a0J4xE0RmHCHo0OotOWdAmZc+e2+nq/NJqFA+
PI1EtBHC0bfHzA7R3hZcHk3/XBjbHIrW2TjVGXlbI7d3oWC/0wzUMJdWnHF6BUWhM4xEg/wbeWq6
88TwWeAvdIWzbZefRSjcNk1QKU3QJwtxJJE+0JmcRQt4VpJm8mmWVgD8Ytm0igt1inPJlfDm5Qe4
Fms6VSbn0iav5IFZ2MS4uoYu0hGJNM3aNxbviHZOtWgGSGWSdqy3lP5oaSMrR2qMxlkOD8XyHSMr
EqS3FiO2odkLi47sqWry+cUQIBJn48qgq6zH3pVvKwBZm5fcA7ht0RFNA8D1BAdaWxiGFQcxs7F1
Y/NqD3eju2VEbtkdnLzEMT9uk7kMjL4+YPmBge3UH6eTx9Jqz16VBtZ4xJAi21/WHNL3G6RLbVGt
ICa64WmLBOi/CRXf8MwZXVTayr7wnHgzrhXu/3GXJvFNoJzSNWR7XOQaKYTz2EcVRmC1NKCx6Veh
ydtMBb5ncc9IhEFvv+qG9S+u9E2+nFILT05G7ADBKLn2XObpdsWFDXcLmpvLYCi5H0esAd5BB9hv
LQCIxN4NVg0z8ua4bAam/hVUb9cuzo4jDxCPu7rWwroYn5b8I1bfEXxdc5CWAgW+zFtaFkFInXq2
Aa21cm9IiSAB7L15UmMRFC6cWOy3sfTpZdHJv6txmKwHhRwWqc/wC5fEJkbLcLeJgD4hDTT2V+Mf
Y2AhqmNG/WQ/WWBbrBNRP9Xqd1XdrQW4uKDDnZWbzOQmG1fEfuux5zSNDpLQvAhVBU+LnX+nVRGa
7TFRf1aaR8+xuW/I3CHMzb4ndakWcksHDetBapQ+nQwD59+Uty9uWe3ywtrT+Gx1ctAM+aH3rKkE
NlMkEkZ4UPaITRmLjUGZCM6MWhNJjwqrVBrZs5XLH/yr0UoEi6cCO3pdGRCaKpk4BmYYhFye/tSa
7pM7t2/CFYeZYKF6VM8iWYPJwbRfn6RAm0d6VYewx8P7UMjQSpIId/JuaSt/JvWpw0yqYgARRvFv
hkPKB5pTqYYNs6miPVltucviU9c9Zu1TpaGnXxqonfqapiO5iSmpEV+pO/pr9mkK+1SwOqTAcIC/
POzqBRPDuq+YRjzSbiZv2sbFvWlVI6NdfTf2whlNRVEYx1L2DD4lLl7tVBDqlKnJ3QS9GTGnNd3d
IALwR/iUwuyvZnUI/+eva3wxJiazUsu/lWxCfl2FfMG1sF5FakWjgDEc2NuJqivv0g1WzE0rbzxd
TvsPkaENQu0y0Gh9gQxLvXjjk6v/aE2MOoDR2kvj/ZJygMiWgCCmwUt8RN/sglKynWmYGwg9HPPz
piWSSqV7nh1sE6mmf6eI1rsOB0dP0GUNwwVMWWOrgNMevFvs+Ilzq/nM0dWHY50cy7R+tAvBvYjy
iZglrUyDmXZIZy3buF3U/dq227ILXRemwfF2i5v4SkyH1tIN5JeFADWlcoh6aqNEIgE0Xsz+uFjR
TMEzmQnZYc9cCH0x58BrMDAFHIhEzZXAGWEOFrkaqSoMK4BO676bXfyQVmWEsx75LoCsNuzMEVbI
ni7xXSpPJIPnwYJiyJoS9dVqbN8FUyriL6V7aspXZ+x3etwcchYJGYInv+23utVtO6a11DQ+6tp5
1j04L0mVS5wvO2PWbuj0ExPMsQglpblAWp9O9yTAJCzULCyV9GwaUCU5w3PRpa+tah7uY6pdspno
hlmTwzGEpg6hFmNEXT6ydQgyMF4T4GnK0Oifapnvx4lognuWQRcPkYEK30ltlkBlcss2F/q+Npho
YodRC1f9xc34O9uybkXLMADqQK70nrCOCAU5QAdQdoPvYemMB9kY76oJEIE4J5yHKSpTKgvGBwXN
e9996kt6aCmKDh0EMD4dbBI5qRrMtXVL7iE+5LWmebZzM4LBNMEHKiNs13TE3plUZd+SqIyQfuSy
X/i7BV6j2Nujtl34t6pSBRGHvbNtcIiBfM1lZ1YD2EL6sRYOKjbnWbOdyFao4Y438wUTIWfAfvOI
K13z66Z9lFaMUkdBA81vEBPAlaYfZsmWeRm/kE/jZ32297TkYXWZ9dcuwYoorsIaTyX0hQs5lnTV
uW/tk0b5ERk9h4Vwkk91SZOzouZ7CXJkx+tZM4bnFMwRN0+oEzmjxmmop9p1bOJQoGYzhb7PE0lM
X3qcWpjPlJ5CZB+lyxGrfmKy3GRKiLXdn7O6v8ROf1f03lSXA5aPG0miljV+eBiWkARGlgb95ya7
FupurhzWfZkbZ3zI8UU21XJe8v5g2+lLVmen3ha+JmQIrgY5Vd6zcYNEwddSrKeKG7Uao37gssye
jKUjPofAWbzw1hKu0LxLz/mSw9bFzhXLJXSmNOB+e7DqODSH4WThbpvrj2RNAe0rGptqr+qoL7w0
mKBFavgaO18ufPlpMIub5uqXkZzcxrO4DdSdls5bsSq09eyfa5ODU1/6Md+kdryrWyJ8V8E0aSIP
NSXcwpDle7NwvkkLOktJf9lMw83UxnDtlCezA0+RlnjXLQrHUrNUwjLx8eolfwIHQ6TQZhgfl+mn
HbopUMyWjtmo/8ZiIsC9HAHmTXQQrtui6UHu7NRm9s9opvYAmKgdMBorz2qxaI/CuV90FiQACUln
xwA0a1Ci6s7ZUJR1q0ywnUq2fNUGOhoG99b4Eerdjqpar2VRXjO1R0LskaOvKxCNcmQIbLBVlkrn
+W1tYCwe+w/Xdu8xrxOwIE2H1/54zYL2dfKQN63qnxMrqo/XBXvaAsGlzKAECksiDwOkUdlMpl9P
YLT2ijCGrHb3Hpvmwm7F39bc/QjXjoxceSjpoPp0PCy9Z28S4b7leXEB0vPTAaOxk30kpRamEOXC
Vm4uDvFN7GjFdpD509KyX03BQumI8iSN0Ilfh6HdxvWv0cHxi0DFQ28kSTApPenWHs8dWRFIBqyO
9mLJz9JZcSqkn/fHd5kJdGrsu1sh6HAPzzkSm9rbVvm/adaDau4jb7npbfegFeOj6L5S51ZoM9MG
GgjMjI6dPa98fzthEHAPVndYciAY+0/TIxV1rJdGpvVZETI0NeNNR96rWTehLTS323T+y1YKMKbd
oQ31fOKszmnnj4L+cF3Jj6FHfSgyUhFbua2mpqX/W/5QvwPJfEk3e660s2keKhWNJ51cg4hzNYbj
OkEYl/lW82ySSJ49Dzdwtk3wsSwuKZ3N29ijUe5fmv4xngh2fVdSE8MHIu7yWOrYVwnaaVU/W8gY
YBEltWhnDyBbjoFy8NervsrspnIYimSv5HdusXuatPQKdXTWSfg1BvE2z0dC+zAWlKGp1buM169Y
1zijPPKyLPM9dbrtLPrQUQHja3kzaQzGzIN94L4F30jV7IyRCmvrYzvnXzrlo8TnMxcw/7Rm0gEK
9eAdYXByAoIWTGPr/GzTYyF1xqkHWwmhFwr7HXFqME886cunk+wW4o7tL7c7WnruF72yYa0EKpRX
0i3hPPbaSufFNBzHTZAOzqtSsrzOxt4MqjkSRYiAlv9PaZtsvKi9gYDxOZFrAFATzTV0Sxzfxgq9
AfW6KpWj5YFMY35pk4TE5fq0ZvYhwxzTT6inqGDLqlwrBggNi/Z0VOiWU/25VN5j8226O4Mes1UH
DQYJyfyywh9NGP2ISf9esLW5pQe+u42/Flm/9wgjyDCGKP4omvQDMPuYCKj9Vq1Dl60NHAP7ebbk
dsBYRSLR11DMf7M34BAz9gxRW37IQ4zqelctPbBZG78tk/1dcNdvRmP4k0xvTqlyI9ZGsW3v5LiV
r2+pzsd6GUbWBbcLGwWhqjWhnidSB2Qurgs6ir5XDt4Khafglp3oBl0VJT7WO+zEbMdj1KhOxH2e
h8Z8VgAlZu+eSFMRN9Gdh7q5VJM45fHkj7T2i/KhECndFVB5D1L9V1Kdp+lfgVm9Wl9ZesbHdLYK
63GwkkDobEgfAEI3qZkxUhVnQS6wJlIwpR8ddZGUdHR2WsI999XNAHusXazj07xXMQ1x+gLarJ1D
8zLR+I/gPDlw5tLMB8Ihdl6ic8EiDWLbNXConT041nxl08xzbRjwl2C7rl1vbMIURmLfOs069Q0w
Ok3SAtzAY2v24wFx0iGZPNRV9a4bkClwRjOZHw1TfSdI6T2Bz55wXuhpu2VTxbFzs1BiC3BS0l7y
JIxpbruGk468q8lTTk0kGXGaSg2TSt2rAAyNDgDYFpK0pARcV7nha36fbUBNfYX3Qko7bbFDvDdO
/tZ43WPc85I6e3ztHG4RWIYUNs69oam9tNl9RDHGeBdbXR4KZtX7qHkhOBaLulf8zGv1PsY6zdl6
m73CJ4xEBqMo2HBbjMaZEA/1Iqv+yR7c11UxLtLpkmgklmgrWG+PveGuyNm5df0vqQXw8wrmqNDm
lmTQq6mEbSCn6MrSejfUOtAlY26/i9EbNlPPEK+txZPqzW+VNJ9m+55T0BuhQvzqWBVbQ9HnSztX
D/GAETY1vNdRU70Hp7ZfzKL6KXJgEZJIBKwyVL/BIh5fky8NyDcVTpsxxIC/j995MV8GgXlsKJ0I
7SSO4/QQm3j20OeT4g3xn2G+e0HjetJgpQYVYN/kiV+ODS8GWXfVT0+mMvsJJBqIq2plvga/IYYI
OzhBNSvFTSlBGxrfG5sPMdSXpPySAKzDkh9mT9lQFqucBTiVjMPMxRELa9Ipdr+hk4+ymf3dnhX2
JqChW1QYIgjs0IS/oP1m2Nt4kHOenuzbtth2ehZqrXcUvfpUg5W1qXyPvXonvK9iIpssHrC/Nvu+
hnIHmzL0mR9B28Kf+5ksKhn/rf3yk6nhslbn+2qCiSnN6Fjgc1147rAe1njaGBtFdasmsncV5EA9
+d2T+EWv3JVU5KoIpNPvstqEQkHsq8gre4ox9cTKiU2Dp1UQ1qgh+yvp/fPdlMevhcgiMvZ9ia3C
4SEZ6ns8hss4ox5T7L41moPFdXFepX5JKkGWNeAEyXFSr/dMe0msOEit4NO4R4fZkEjIEWfujyrt
tyP1uEpYBw02lIMFVexhsZAGEFbHgw1rT0qVMG5VA4Sp/WvUMoBVD83qp7PGsImHz957J25hNw7n
ElpovvM08etqE60AoFlBBOn8eQAStYzHNk8OZPrfV1RgqE6vhTPuJqBv8lzpJlECWupeNGg+M1qO
dKDP+qmQdiCdD4aUlOqMT7tVz+D83RRH0z1KGueoTrgleUmAxtwcrecrxi5DCJTzkGma9SDhozQF
PThvfTvH+7pSD+AHTywfuvYFSnocXAVxvFVv7bnni5Ywn5U+e0DxKojPxlN+hflEPclvlg5XSz3r
EDpr7P3zgE9rg5PJYc0VJRyG/CHH2lw075KLd9aP5lhdExXq29CPSzbjzSUktwMptobtUt2S9klh
00s6D5uOPRsquiV3dA6p7gbuEkcWmB+UQZksxxngKActmBciclyT/gb8rSQ/D+DCo8OnIT5No3t0
hj9t/pcyvjSSu5T4djT3Fbun3DThzoaiqCd/UPKTakAzs4Eq6bUDfqE3PaPHMx0cx4wk941VuvfU
ZxAjiYNXuYPVcddZxX+o7Oe+25PgKdLPmACzxpyeBY+fOojnhA0VHV9v65eGAKa4hDgX01t6/3HY
/HJ8Jk5lEcLMyJFo19lTr0mNIHRs/SImdMwbtpMHJWERSRprkUbomIukJKnjwMC97Cj2hvVju1Yp
ohjDgg1mzwJqArIBLSFCCRffLYghzFg+965HoANbdLo3J/kiFggS47XA5j6wPLqAmUZh1fNm6vfp
C78aAbm0uInvkswnJJ8U6Rhsktw6QOY9b0tJp68YK86EeAc1zNtLa54+Cb2jEQd8SBd/IA9CdLt4
IihG/TejVCDseas57SZGlFwCSejoMlapUwKgIiFF1uzJgfXo+ounsLiiW8JylQeJU8eGj6ntHgbj
hOfxO+nFKWkmrDEGiUvlvnPTd2x8ia8jF15d8v/1DK5Pgt1bzBBk2b+WdLSW2kaDbW2SFQGc0HwD
OU8KuDET4LAWJJ2bOHsS908x1X+DUl1sS7+x4O2iyuypdOMXQqd9A9zK0bHfm9qLktUfpTYGQ8/6
k8Xcq8pPi9UWMw/jB0Rkb84nC+0I2boEf2Ys5RiRkOfLrksBIhKQ4Ty3HlciWbC6D8zmNCy4Fkj4
Ieo1MecnGyQ/hZ2vpmIv1bsc3T6Xyz01zetumcF7Y2H4haCMC3ubZ8OhWNQzeV6OS9QUoegICt23
apxxJ34ONTIuxdmmUxRjApft3+g+9/IGyYuETmAgQs9MdE6mnYAOk7s8Ari1zYK4iaT+cBfaCqSN
+Yhh+MNrGn+uaOhxKmdX1fPA7VOgOY2misuYWYLd1zhAX/muYfo2iVN3M7JNUeloH5qrIBBixEQr
l4477A3oI/9zdh7LkRtRFv0iRADIhNuyvDcskkVuELTw3uPr56BnMVJLoY4YRWijbtEUEpkv37v3
3D1BHgxn32BczAsd+XEWLcMkOHSgBPrwOWsLNArU0jbRTD6dIITJkiXqwMp/8u2L1bAZojtEdVMg
sHJoCBOl82Cj1iFGa42KOKcJGtgcITsVagLbC4UEqW0LUzI7NV/i+L0yj5IniHzKq68uL2EBSoOy
ZPj0O0JNprgX9Qln7XUsPlPk6kYRz0wFt260GiB8wVqfEOcrhbfEXkbJNbB5N3NAvrZPyE9w1pN3
eiki3qgeFXUW7xRuZwMEZt8ekOZtdQyt6ndA4AUfjpjAEBHrkw7TKJgrW8mu65QZd9CF1G6GS8q7
f63Nte9+p+0rNpeRW70mj2w06fgcMjEiQSF51SwaF4TS1TezfC5gjgVXo7vi0WirK1FTtYLFt3zC
jOVIjmwEEpx0LRfS5IfQG8bdgb22UqQ7tKHoWQ/5LfGfwxbBKx0bpB/SeB+BGQ/rxtrTYsrTcAEK
a0IkaeNB1SUI/Ccget5DGyPObl1uEnTD2XRUTjLsBDm6vbI6ES08U1OdL4c937uZ8aPiXXX3GEBc
qT4M3PLJk8Gm1Zre3GqehDUXPJ+BFhGe6lnCvSGSxECROkAdIiDfoyZ1yF/FSipRujKMmvfKGXPM
OqIs0oZwVfLVhhrRxSvb5TqJ7l7JKBFaQt6+UM6ZIW4GyvjmaOYzwcSkaq5R/yaHT3fYtAKt93oI
nhwfCXK9TFAhJ8N1smX5yiZ0DzGO/+4QsQf262TE1/5AcgS0qdHhvnuNgp3o3iFpiOEqnJeMFzLf
22y+iXKNoW6qJ5v2mwMHPdio6Dc8pp/wruJ5N9JN6Lne5G9B4+xNdIEhwjhBh8NWVioCbgAATJF2
NRV+EC5N81JkSFg5ykYm9NWkxFIeUuSWBsinYVMYK3LzHmKG7APFb3ZUB+hI8G5MZIPPtaOhWsR3
N4K/y6+W940fqkQJHfGGo11j21K5NeN6ZRVtlWkLRzZZP2rt1cUAi/kIoBptdyg/G4Y7kHQ6uIEv
5KogrrHGT9kdCrkbUYHpOQ0XQbzV0g3VpdrQ86GtQ4DVJKKH/TSgbrWg3arrhuu13cnNQLS0/mxo
+yF/jOOjxDQYJlwHlkPyjTLfCZ6T7pyXR8+2IYpsxUCpS4kPq3G8NvZbD5fbokjRN0mxTUW2VPpt
hjLOuVvDxEeFndZeBS2S5qtpf5CGLQVdYhvpXYKtlEeFkHJSRcQPuh4+isqYi6J6aku5MH1r39Np
Af28nbQlrIcsGe+laZxSeBiMqF9KYZBuo79NuQBSiXaDPSFe6nMfQDZyeX2uCQ/MRFGhY3wHYobq
n8kw/rCZoii89ftCePMhYBu/Dz4WmYYS8DLSHfRQ0ZX1JaYBN4IETHjtsmg3plOdchFOh8/03Ec3
hcp5ClzSuOD7Scgr+iDGJ0nTr/UBw2oLr+s2gbdXGB+l473OP1oNx1H4mGF2jMpXv32vlE3A4Mwo
mBIaE5PmNLZ3xcYrocGeyA86tRjEVcTP/UK1qnmV7dvsK0UJ5IzmvPRfnLjgav/Sjg+Dnh+zlPVo
YNC2zziELEbWagT0YZ9yOPsjYTCklvC8BvM5STe9j1M62YT9rRZ3s1EuIeEwCTKIRr6lI6c7r1uk
e0ScWXi5gUxtBWJU+W12r4J8LhpkAK4iNNz7tH73PD5cjF1BWx10E06acsCd6nVrUZqMJkHLngNP
Q+ZFQ9g++ShdI0dy0N09neMk0LkGcL0ihMRS6UAY9WMh84VkGqyTjFajoQiGnZjayjEH+ueUrpLS
HfBz4rjIeXNfbfutDFdB9ChgQGe0nVXjWiAJTnkSdMzmXoTshU6HssO5zUWT+xnSJst5EkM0y8S2
YRCZTDdwyhoJ6V0WCUaM5s4Yc155uDb4LLPMmQ3yIlDFJHiMIN1v9QgdI+4FK/4uk3zjF+4e4Po2
0o+K8qOKY8Xk0eR2omVLOhuW6/FfHAxN2xSJajdxmqd85qFFfMhuP+DnfymcpZt7i9I69zXimXpp
95tYIHsKl8wFkfo/ec69q4p5krOH85sSfTnT+5Y2m7P0J1ZeipBWr19DYc20gN2w62YmLvw6p2gB
xFCxk5YopmMzmZvBKbebXUv1DslqNYbULpKA2TxjmAa2gxqrz/wHLX+Ee7Xz6pWweeolGnMHkzhW
LQx7TjyA7RIbOFG7HpCf4tcLxivstZPeG1kFhtJFXUdnMrhmQ/CuaRAvHBpA9szHA+UoFw8fpqEX
h57+Ud5ccth9NBeFYswyw1yAxUxJpgoRuuWBs4iweimMfAskyt24Y1Awb+xyNZU9Cc3NkS1bYhHQ
mJOYk8eGuCDjh6IPrFSBmTN+dEk2jMHohOF2KNjDdX/vNwTEa8rWFuZCkgkoJwpVoc1xXa9xxTLS
G+F2Ix2LkNI3+rIqlQPcqEWB/sBv3LlLZm2JoJNMKE0LEPuieGrUvVrfUzoFavgUaBslZnIbs83Q
TKmMjw6PnqwK4mAPJE4vFIFhGtQVY3FtDBcZ/s6Or9RZ4Sorsl1TcJ4P+ldRdCdw3AgOKZWD/pIM
NjgZvGtkAey8WFlYIp9VgA+97hSztKSnbKiMtgGgE7artavZW+nuofGuB2+D65ahgAbRsZ5JZbjo
nbqsU2dW8uCKhFua6kXZwjWtlelSzzkfetR/jyF9LKQ7ccaALxAWvKcRIVGQusoVGiszFWHqaIBd
l1LOI1uyS5k7eMJRdkoT4GrPB7qZkVe+xtz8dmVmu8fWEum1ibKQuAXpPgOFaz/UrLCAoqqWzwyA
tzhXQ20mYSKekjGIqbgkD8YhDJS9MGOYQlI4MmLfgAua5ssyHr40ds5b2sIHqNXxAPLoy7ZGgKy2
3LQRK11picMM/WmwH4ZB9KApCrlQgeKYR/xlCOiMQDLzVTB6UVhTVCTlYKDJRdZTj0jTw6DsUDG3
7s1O1WRVNxN/Kw1DdomuzA6WJgImbb47awhDRfHvBtuhLoDySxg/psop6mB1WIokgNQXTtxoPa3K
Za7r3kml9frgBoXiTlZ1Z+5bnlxJzIqv5IumKFV6gx5MHxbXQLGXWREfc62AJQ6QBC9rkZ+hne80
8qIcH9GRZ+LciH6skG1tWdm1OcsTvf2wkxqiqyK84WjnecsUII2rtSDjm46HxIqde4MHIYcLAwDR
MSLfUrgGin7hrRkkJHCn6mq49s7Qr/BAJteiappdhr/2pCTaNGbLOfLDqlCP1E44LCCMLJQ6HdHN
ZP62LOLgoJkDtAYMxulS9/ms0tD25oCR8sciFTwjo0RMnLrGhd8Y6F8EWAr/mDPNWFvZnd2+nw7D
DLkldg9ir4Y2Y3IZNqP5SUfVah8sW9JDbqFQS7oEUcMIq2UYyAHfB9tQUSHJZl7m3UKD5ivLgkHj
/1LTcsFts7DzF+wt/lwmjbvq7YyRa+CoR0+SvTAOMrn6Sm0zyqhyh62/NQ7CVxSwkS3t1ngIOQob
twbAWjtVDefG9vwWRa1vveQ0Fp2Hyk7CDY/Bu6lubpNOasUYMSybGt5RK6teDqqjtAvPSeiJQlQ2
99LXMTm1abQqyeY5R3R8/xCso/8j62XKcnA0+hCWrvLPb1kOUsP0F42Ee8jevacWC7MKq6+haTYe
Ed1OXC4t0SwE3suqTpZJ5QP3wSOFoAS67cGidlAr6mhyrus+fwSy+dyji/tD5MQ/sjikigrMlJZl
6lLov/2MSeqOVtYC3HdruhFu5+BEY5ciqRylJbCbP0Rx/CPvxFCxiQpHqETHa0L7LcPKHRNvtNmB
5kiu/EvMPrxJ1Wl+jbZj+d+/mSZ//9Wm7yU0TVMtUwjN+C3vJFUHK8GhSZpx0ExWH4zYy2zEN5BC
xeZFBLFFoGS0TPQpRTptsb4ZCuE1fpAspDX1nLPGnpla5v3hQ/hH/gm7rWraFkezqZMX9ttnriEf
UGuLzKkkA/nIlBiGTX2NYg9LJzKWPwRzaVNi8d/iVn77dtOf/yVjRky5ZFFALxUWvA20Ke3AubEf
4ZNaBHZxYYvCo91dI6AIQthsn1IiZk4ZGfz3E/l7vPSvFFOpG5K8CYcq3Ph9rRFFUvrGkNp4CHKP
GxK51sswxEJYYOI+6JlfXvOK5/Xf3/VX8Nhffv8pPFWS1646cBQkke2/BZPRN7eN0Kuc+YhndsR4
bWorr1A3qeFC6YeEYBYbw+w+lBhMu21sSlfc+r7ejt548nrvrk0hhkEDIKBZFqBxuIyuSemg9Xzh
Pnez1XQp3XFb5M2r0T9qxBMGIf0GY1npEyIODi6tQUjKpJKSrUBoE9vkvKD6IH9oyWvJMJW5EACo
KbjN7JU5kK7eAT4sHxKk/1X2CARladWPNbrziK5/oecLgyZKFl8sZ2532amNbzXbG223eZIwP9Gu
RXPmVr1V3XU1OTzHnEnmqacBS5xyiGs3hCkUMmyJz02600jYAKzZdueARn6f5Ytesedm3myEu1N5
TwI8ciAiD0228c0dIxGa0E12GZmo9CovCooeTUckZRnq1UEl0op2n7GX/feT/H0l/3qSUjXYqWyN
DevXG/+XlaxCl7dZsdBTU51evIoKF+5CuOjzNF4oEhaW7Ipw11r9gIhQRxhU9UgWhYMoKW7rP2yd
vzar3xfWX3+c3zYY1oYWJyHKWLR7Fn1e2S7LgdmdyyT+o4wDZeHYdATLBtK9ToNnD9aYHLXkK8lD
Dec2gv5CwUYNNIrjzbfcP3xev+0z//txEfdE3pNKltDvC7+JaM3KJmdaoRo0H4OCK0hdxcgVFEHO
a96K8A9vuPh7lt2vV9wQJBdppP1RJzji73tNrARaJROoiH1pl4+6D2yidXtln5mwrWvXcE5u4dTk
qGYoSQKFVNnRCU34P65+iYhbwEvIHNAqagv1S8iNPuuHpRK2NVJZe6TSL4dVK0VBzxKOoh+FNEwV
uzulvk6DwJbVrurabj36EZ6+2lJAXEHBFflULVhUZno3It9LZfGWcx8nP6P4rgoTo2Y/bf/DMNBi
TuI/LJR/+1CkxodByKJOLvn0nP6ybJuwp7wTLqE2TuKFhISH8as0gF62cU9+qGdN0cOuLOBKS+A1
bVP+4QiYFuJvC9WQ2GOlbhmmwQv09x9gKBUG/MVkWzRTbQdKBMKHQuquLCN189/vqP1v3+r/kqp/
X3O6beLkqyJn7uCN0hQ4+dqoHkYRv9c14QiegWgiDMf3/8d3/csn/NubqESjadSJaTGEM7C5axOX
pXajhYQ1tBJpNQXMqfD4BUa4//7OUvuXU81gM7Js0zTQtYjflnzY676UyMqQeWV49rJZqSH/vxQD
y00DU5fSjOlonPf3uHFo15zRvD30eDfgeczMUlmGMDnYOxO/nqUVrd06Ci9qpl1kLip6sqSrl8BN
G/uXdsudiZrAe/2rwdURJBldpqOpswWHNz34CGkruOCRe2tLjva86y9GUz2ElTpTDJoNE0rkuRhS
koRzeDRkZKsAyyzJTZ/8GdrqTC1Ezf8fDPnJK9WLLqt1OPCX4zxf1dwmDb+de8KHwPfUFt0ywlRL
5opJLwb6ERNgVD9AIz46/7vSAA6KF0muRnnzlFeP7nwszsJeNd5jhpo5tU5ORerUIWD0m+EAZ7Lv
MjslWwGsEvwZOtsKpb09yS+cftNXP3Ah15WPK7AY95ZR3BKbH3soP8skPCQpjW9QwLIr0egy5BNW
9UpbEbTOO/rxjZoZu77y95HgVp6REpH5TJGtxwhuVTzEVzVKHlpCoqseToynLYJeR82KI6+mnRBl
r9EkNXaarZvV9CmauQbVWALy1jN7NZK14DrGVq/tp7LRXtM23tR02ixRkbfGPbblgmVec7OCPhzO
9eTFym0SZOiDZ2/DMEnJXkz9y7VdZhAbB/xqmHKd6lZK9m5Uz3FR7Zoe3xdlK+E6qwF4tRkxCGWm
NVTBuVTJ324LulVE1gQ6+JtrUvebTqIAr5ctOUNAhUvY2wKYBXkIKdL2bNiRDjnTvDtBTyjd+1VM
xZJoE56ZYCpaTXF0M7jl+TkDSQQsdlvuyK6kI9lBIGtWzBJ7dUDrvKa1aPMXOjnR0cJ5YJ1UGF61
9YsEZcP/r2sTHOwmM787AqtHdBD1izV8aDxctXwKQV0P3TYE1uBoGOhWPmMom/yCNPnMWyDx9D9G
EANA1BfF8OVQuWZ4bK3x3YKwrRCfFtOGHIwTP7di7BKs5rRTMVmS3DREe2f4BAgdDatc5R3DXM5G
S4E2lw6+sEdBCoHwL5h1Z3GIhgGjT5cgb8CFlmHWsnBbgIrMJyGj/zOQyyM6nvjNUpN9hPph1pET
Q7p7sTWZ32gVJHqCi+R3oBxH+zrCXXAm3Tp0GkapzEKUaoe3wPc2Ne3KqJwbwWtD7gK25EoHSX6S
2UztrwETFAlSNP/J5c9gaKcAN23tmqca9IKnLHpkVUO8GRUa+pTrufrZhTTOiuiDpvlcA9zhtOk9
AMk8jkj8wBURTSGmIU1BbVnh4axvYxwSnxDMcv/cFuI+KPvIJXnhlmsrxYUEWu9967UfkK6UM9N8
h9UySyaYdvdJTheehGLYFThYnQtOpCK7lGYMA31p8dVH/BFoZwa2EZCHD01pzMywQJyE8pvoENPF
8Hy3+lUTj8tBUhmN15GC2LZj/DKvgyzndYUdk9m3byKQq92ZkuEpw1FQDdN8rKJNZ5AMRap9Wj0q
34OFQ0HMtQQ1dPAxoqvumfxp9o63blosdXBnnOKTmGw+VcVlyI9hfYiQSsuaFnkPEuEFO9HaDceL
4oz70MJEPi/rlFwOh0XNGGJwylUCKMb/Q7X0L/WsFJrUHcG5odrcjP5+Lrf5SNI3NeLc0oyG8PCQ
LnlYTt4UEQTFwo4YVCuUJ8gtFLkdTApg7L+ef8c75yGsqDPtD5XCvx5mjk1PQDrStsRvlYLsCzm0
ARW2bqvdIcVc8mR0cbcTdoDtscpZnF4kr/99hv6zTtWFppMFzO1QIwz4t/twS2niUO/bcxUM6cqd
4gy7WvsIVWFsAr/9/O/vxo3zn78l39AkeZiLKFaQ36tUdA9DQgvJJQCRcUUwLkeffAecxhJUP/e7
iFe92UiI0UjPioem2ue68UppvzUpoZMB1bK7qbEKwEfTQ/yodBa9ZDPB7L20X+c27HOceCb+pB4n
Roav2kWHUIwLwh8xdZDxgZwx29fBOUYEr6EQyKEreci3tGzhSyzWgb4zJzM0hQP2iEE+kprKHsTu
DVulYNitMrKww29NOXRgukEVw1twkPnj2kGqE9E/VCXBQi7CYtQVYhrJ4BTmmJX63fehtaMydsyf
CLZCHTPfbdWnwuXN4mR2Ygo195pRmHRCzGp1VRTltqrDZaH6czOrZ3Y2+S6hR+zd+MksAW4x9rbI
amS3I0OQTzDjk0A3DmAgBAMQMk1mAOzR4dMxYcieK9B9klPqJNHh2C3IMBCMM+NJ65bj43+CVKAq
DpsvJ9Cg0UxNl0BaZoQ5OGQlOHyQWw3JjqZqy5ZDDm04lItqFhNEVabqIq3sjWAGHDIPyv2tauyD
7NsmoiLBnuiZWGoAzPT73HvX4icNLzo5Yl1UM7J8gUdTdIfYLHi0At9RN/muTChdhdnte+3a1z/E
gNlhhxgjAsSjESmKCHWYpcj8Zfg5AVsiTnKHwZqVomAJUaox2BAms+uJtn6yE4AOcAVtCMNNChI+
QDbCcNPzkIF395Sj2lCWAqMYKXQL22IDlcvU7tfolIG4vA9otYntA4s/UFE2+jFNcKarK9ObKLFL
8oRnhXb1vXvgHGoVRxSu9BANTMffbvOfMTkTMD+zec30/rNIL1HpT8hfXFtvuiUQAetkDCypE5nf
A+5ZeuIr9r9T7112rLAIDMrKwP4Y7sywglKPDA7DncqvTCrgQ92/D/aT20NsJw6jRVoziIcMLYjB
TxBJEKbDSTJCFkTijOm3zkDanfzeH7X6Eptb2uy5eQnak4HsPDJnTM6Am9O2e0jcAlDRR0BxPHxq
tN7Tx0p77RGM+Baa8ndhPjn4pxJKWZwPI77nsIafkS8QRyoh/tqypHB4wjEJtOak4rnAGYLkWwPn
sGqyRdg+W+5KtR9j1FmIj+wIjF9wSKq3Mn9C/VKafDlGl9MYujJySJroo1Eh2gl6TTh32c9QrHXj
CLBWRYQaDJueN70qP9zu2cZWEf/43jHDeW/5C2QAHo4FXFdJ+awYIdQbAREGuaHxQE7QQ4hMd4zv
w6ii0SDiBFZzRKFgGz3/mYW7rLJ3BBihvRZ0OWAcWSAt9didE92M+nmfMVcMjYMVPw4xI3QG0l33
0mQZhP4T0q652bSzrGsXrdhVCYlrqFN8l5YVllWU+vFRbwqyLa8cQA+dc8ipEIs+WebI5cw7w9dU
sYmpw4FtbDNELnl4CzQT6/lMo6QdZIrP9EPqbz4DFj1DoYo8Z4pWIFe9rIdNp+/04FCBi2ljukR4
5Kgx4kTDarUuxEdGleUq5kzPsfSnuDp0lAPoYIbHSl2oxocUR2sS04ULapIY5XVtnHmbHtQMWmeO
G0h5gU1vILxhfG9UbyqKGct/rnCVI3OghbAamp/IZ+o94fPYGN0EkuFrWI3sIHBU3Ieo/nFZNw3J
Nfn47CGTnGSc0aH29gKuZ4yORKQQYVeQBlX7aPE1MhSWyrtqbkR/d8sXUsURUDokOxGAyvyiXaXD
ubDvNFxCEWM0JctGafB8tg8ugk6haDzLTaDJbVCdCcBbtgxpmsrZGcyRHG1p6aR78LpS7HYw45XX
NvwRUO0LvNWIO/P+se+PiNgxV4IsseZme0Y+jEeUbRcWB/71mWZwMciY6OF1VnNnm7dM9ANEDLik
ZTku67betCoiQVi5fSApneAmwxlvrjqqiFDdhfGHAZ+CMfi3tAXajMvYdccRUbkPkr2ZpDroxORE
lVFhLDsfFaPkAmaZVG+Sbdx2lCfN1J8aLnF+3TxYkIFd686K1/2BxEZaifJWAospHWT2CpP6lkXM
OzNqP4DtD6XAH9iX01gWqZ5xUGvIDjp3RYokzY92YmSeqLU8NtRuETR4Zq5BGd+0PlnjiiNKfp/x
1VXMrTwGtSVhACUIeZUVHVuLG5xeH5rpbvMO+AaJhkzpWGVQViZc3IM0gVp622HSL8CWdvhzHiQ/
Gi5GQics/qUxq8xrZTUmH1b7oiFZaCsWNWIw9nrR/Yh+7xmfQQ+b9qK5szrc2BS1hk98kb4SOBol
JzyapazU0BdBVWRo4SV7tUVab51kAk02mEluWn0dLhzlM63vGklr9AF8A+oPCvKw/VF7AYuV4TGn
EJeBmMu5+UHoXCnOylQY4DMZI1DZnJWD8qVoq0ZHDnmNKniyAbK6C4ku47g28+dIOxm8scJctwSu
TWVRcevVF6vlEPGOxkCjIh5PrvflctgLo8ILRJvBrc5CIw8aZGDrIqKL8Ac1MLzYLXQ4OGz1Uadu
vPHqSc4xJFvNS21WWMCx0CIsMTRxHsTw1MF/Ud8GD4ta9ZKb9dlC9ZXr49YL37Q833Cm09/A3Eu0
NXbM5sfX2LnsEhlULqOd7kaHdsr1ctPmO8SYUudibkBVLxx8Ve1N0dxzkzzWccrlCzYUaizQFg23
CmJwH0Ls3N2qVM8DJshYzEbU4ZiUk7OslpWxDdk3igB7nIIqHQEU9wL3HT0K4uYfsoaIXYaOUuNV
sYMITeDGV5cpYDtn0SF8ihat/wKEn0N+5SNXYtuV3quTX3ClLDsdcgtSch/Oix+zabjvHfDoSuLO
r4Jt7T3FGRJlthUjszeJdrPSEm9mNguxPZSpe5MlsKRWWecZcirOMNIuuWe+BNbRQBBd45PIrXWk
b+jPuO69lx8iPpTAoMeOA4lQW0bRfgjWcGrm4O5KEXa2qPCkIEW0WjPSp8FFZuJdG7bS/5j8rdjV
d4OYS6PdqNZaKPeOKZIPaUej7xpllIMSi0C6qJlq5tS6yBS2Q/rT+g5MjwJNC/BLLn4qukRvHjKm
xxGGJT8iWIVeQ0uNSvyaEe8cAYh6QDIaIySjeWL25PxEy9oD/+XMs6GYhy17inKW9mfX2ABmpwV3
HPuF3wG5SDM6K9xVCVuOX73gNVB+FEh/IcGhzonMXqP+dsunwDs30xvFeahVq2SSgUCpxn342Tqb
yjmKkc4VMhpiOFI0Njb+WbXfh8FPWeCq2mTF3u0L3qjNwMZuECqEQTSg/NEHbv6rIfSRFW7c0F20
qLWixnhHNEHe1LdAKIicUqxcPV2DuYUngi6y99Zi+K6Ftxvr9BJ6oHK0sHvWsg6JRbdMIoIwS1ph
BKtWZDeusRJj7sWyKL/GfG0SOzd49V7nrFRDHFLofoBlMe2M9pArS3KjkUBX/lcTPyXxzfW/3Hxi
ehMcfuhC45lG7i4t4ueIOsOZ/DgtAlHzxRsew+IpLR/9mtC2t0HPyFwZF7FK0Wu4S3qCI7Iv3cFo
gsWthDmvqW/JQFQbu6wh9EUzoaV0vlb2nid4b2N1kbPhMOICFgZyY0JzKVlOS2hSWAZ3+qgPto4q
d8IbIMQuEZoZDYACdBGB3+3BVO/iakOYFU5v4VzcDozjuNFIHCoH+2hSnak+GtW4OkV+yq967WEP
J8zv1P4zto968F77LLPmBnIZxfd7q75Xfr4sGqSviL+F6V9HbmV1Uc6E5tDdvBr2W0eqg6LyqGnF
XjWDvWAZ6ecwp4Uxz+hJHNkF+hQ5w1LDbuis0E2VBnO2MzFKhgVcB3HQe5TfhD1TIMiKOQ4oizYu
Gd85rDE2DwPgEJQEcxZ/+MVzZX0xuA4Q7RBtpe+c7kjiQ+E+ogf3CLZEY5qY+2BiK+1DVmU+rlGr
cajNjHgm2rtq7nVak+57rO7SaI8eglfIb+FQVy+Nua3r+2hdgUvK9DjRRYkEE9lrAIRAfbVbuiZn
/FO59TGkj3F0MgBZsLGxFyrPQbbi5DSmEMWzLm+mBndiy6tB9lOgL91olZPgO+qI/PZ2sZb2RkXD
kvSLWL76vCPqDUUfCZ/41YHCBNZHOWwqL0OnsSJmguAFVWxx/HrI73x/mTG9pk73kUjCyYhfAEPG
xj2GG1BalwGvpr5ya8rLeYELU2MbyVhD+WDMu+pZlOSrbXJsuiT2dO6LaFZucWzFk+jOEY3D8Vz5
yypB96lCz12l5rcuXuN4Y8Nw4h5mfLOyBfNGQZoXW1ndFaiM5gj1CSvhmvPYY71HIltxyT8osPPJ
a5YnbP/ZjW8JiykfHjR0sAUNTUIEcta3sZA9bK+FTKFiYwo92LCA2GD7AwItF2kSJ3V9BEfhcpyD
rqHmIlMd2nIngY++NPp60OYpeYDdpu5//GBBQGpoc/3VwrntvJqmhb/utXa3XkIZib9tVUtSIlei
4VAi0vbZBIh4tvIDL9KQ7yvOc1jxOt9h7leUKUQlb7mFCwX88YYNWnkJQZlkypfbLYzx6JZv6vDK
HY9rUSNIItmZ/SOeWtc4ttHaotMdbatw7o2XSgX78EEXn0O9f+vGR03cRLCdCBIpqe9viGrjeOV+
N6wkwH8YRXC5gbzX2ldq08He2BWzyksVbm1NQb7HeQigjNvd0nXop9+JqqtIEqLqEAYXfxBPC+0L
0YwbvXjtUxZPs8OdDiGpjZ9hC8Y+B/GaGdtgPEJxy+t1OezH5rnkbu0v7Qz29q/uMU8K5143H1GP
Is8UJvzwuwPrzt1L0JFyWUB/mhvoOwlvIMVIRiN4cZj6kA1eeMG7GhactyOvzGzAGk1TkgvgwB5n
HwIwf29qdwv1KK22aBXaN694tIMlTEFVW+cD3oqFgpg93ar6BSRZZVFdQwHXV9CI5YgI9aF5knJO
vM0QwAON1jrYUi1inENgkXlJOjIIaCXF4FH0mY0qn10lRlfczyLKtTY/xsMGP1+b7NyBTKWFNqC2
mw3lBjCZYR9FAt6I+dB4KqebXfRi43JEbt33j+q44vKU65iWf0V2dmBMMYTHT25WLAzt6mRzSjMT
V2BcX/R0FRgX0ybbeJEo27SjB+DtKvllUgO378Qn82l91OI5JAKw2lG0Zs5rn/2SsuoxkeDkI/C4
AL1xtWj3GoztJAAPgyHx2QqfypaChDvmiR5wQfa4CoOH60Hb79jLUVxMpaiqXLjn2+YhL56y9CC8
kxIfXT/mRvcVU2LTvQqtdZFPl4WHlHBO5UyB7gff0l05MfEA65B3SLkhW6/NcK51dIa9fWgvQvT2
dffCfAqLx5ytnlA5eK4k2JrNxIcZQUCKSlkUxkvLjW5YgNQS9taTvP9oN2YBE5II90m3o0NHry8p
N8kkmOcU8L/V4tFHMp08A16zh7kNegUqMk3oCHTAgjeA0oL0wNDkXxZHUW/tZu413OzXfgc2I39g
TAcehNASbpBLJV/lQPOo8lB6JevCfTE8ltJCcntHU0mPXd172kogIOe2LFeO/aADwf8sxTFThwdQ
MuCUy9cObAgSgrPDZchaIu/v4l1vrxm/lXQp8RHG265a9OVzGn85yEq5FPSoGZe+s+Ucn9MHhYVg
Dhcpbz6Ak+FORanZCLLuALFITSEVUxWbwHnqMY7qe6N7x4Bj0uVGhMUqnCHtZcNKokPH3TLItqZ+
M53bkKGJ3qKJbJU3Te6N4Elmj5wcSbAO+YU4O8qD034IIqxgW/XNOldOVXAyikuR71DvA6/t69lU
q5WzkqLIamZ+8xgge7fNbShpIM0S62CV29w62A5mSWuXJncjWmqcYDjHaU/iLrXX5EE/NOoJ+yxF
mYy2Bsf4iABboicn3xewlHOW5mcdsnOfp/xgG9/ecOzkzZKLfvIGJx8lKFxjN0ItS1YuFwt5b/tH
m15kfxlijHdrG0l5tyDNWmPJlOmbbcwrWpH1iocvC5KhuDR3nxmdLWrv/iNOCOl81dL3PPgKhjcq
8eJ/KDuz5raVLFv/lYrz3KhGYkrgRlc9iDMpUSM1vSA0Yp4SM379/eCqe9uWHXb30wkf2SIJApm5
917rW9mxmG/ec5xVCip3Rqoy0E9r6+s7UUOSZHWy16PaW9VDPy514zUrCUdM13V9H0V7JkqFs4vd
A5Cv2TPpbyfBQIjuJcFdeBg52eCg7ah2nGc/gLO8NKdHW9z6WEkEz8s2gteNXzUUr76xmfPi+k2v
4fPdM+IbtGe4YQCseEde+Vg7h865kdrTGL7VyfksJCUFqtkocZTGmkwi39mjYJgYs2l7m5+2x8lc
GsOGUkS9qhDb4MayucBLzPHTJZ5+UCctcyN8Unp/29g3mVxj7mKEjw577RUvXbuLvd2Y0dt+ZgzD
4aeRRyUeC+fCqI86DXzYJlFwx61OrIvBKpMzRs/zG5LM9QEr7kyYjsqzrt0W1b05w725F0TwjAQh
DI89fZ+0WDaZSdtiM9RYjTPMmcLaedz/Tr3MB4v6f6MKhsvlZuLeSx3GxwvHf3Ksy17f97yInPYp
ujWvfyJjLRtOibe2uvvAPuTytdVP5nCQxQux48vA68GGLiZn0w2Xlh8A3j8VzifrAcd2s6OthDtj
vG2praV+6TgcLR71rtrbQ7/yYcPknJmJDBpOhnZueDOHa6E9BD0nkl0gTnXzmgW3ISd/QLtVdptk
0BfuGyBSZIihSfNg6Zsg8AlcsQluJNaX2HRWf4TJtHH88lRTm48QtbdJSRm+bSCPFTQgG7JEwRKs
vP5ggTWfHidcFoW1bg1qd1QEpYNLYdvYnCbmmQj30sjiY1KIdHv63p3xVMSgm2A8ESxJax5sRb6s
apgxSBv5Rip7R+NuHmPXaI+RMLsSYiuYh0PtRrSBN23zkcY3qDPQqsjwDPO8PzFi3ZbOztA3cbrz
G6I+T1NyhRM0xbVXxsegfLOmbYb5vQ1f2+FTTPAUqkUpzsvqjvpjopPZmIQLnE1zd2+HxD0l1jc6
ZCRZgfcwNgRcOWIFZMODOF76VNeXIAjZF3v7SFJqhxG5PO/Ta6sDar6cEXRMV3UOv4a6cRlMx6Qj
oXBYDgmq8QVj96Rfa3QgyuKyifYhAnKIeTAkNfRy3FfUKfUmIosWymS4zUlhcFZMTgD0gUHYy/YY
mOxAGz/YOgiy4B4MV3wkiUOUDp+qH2P7PcrYQpatvhTEu4mnOrjuuxdyBlcWhT5pVUV1nWXrAhvi
UH7GTNqltglg/vY0lzG4xU/UDRTCE4Pt8FAXV257FQT7Ith4MO1sYh675Rwent8XdFhnGaLEfQLf
yLJgDrKYJw8VN79cV85BuaAewNxu4m5Fi2OqrTMiLnELK05A2V4vN7m7ghkIKwo4MHZKLEPPlQ0y
ZJ+pO4970XfP5qvVjGgvhzOazqW4aNsHMsBuQSAhH1mZ1R32G+KNGBDfG8aLTXPPvGucPVvmTNzQ
GHXhJeRsxy16Scs/jDZIZ/gyAn1n1gfb2Wr2x4RigNs9OAvSPc7CfDw4RMLl2yw/gClT5DDJVzx1
mILo7LscU4d6xM3MgWflAUmDotXb1yZBK0XPWGTRBFclhA2B1meL+c52CQrZWsWhMXc5I8eCGxJM
p2S646qjhRR0HoMk7gVCIQvEUZ6ejG5NSOtZ7XxG5CQPRP2CktHOLata5MbecC+U2Nr0/Pq1nl/S
oCnZKFtWptw8IB1VtfkUgwvS0cn6Nxa99jw6QTvIim1g2mtjomC+jILrkI40sOAiPCRY+DQWafxF
tCwJySqKPWG9mIOWoNndGu4ceelLgWwFT3xHLVVe+ZxBiUxv96nEy4fV0doRrUsm4Flg37ag/GW5
Bx84u93pw/QxSaZgf+iKlu6FnlGpf3Qtf+/JpY7Nm1MOXb1AdFHph8xn2WCzwR0VMBDLg4q2Qbv0
wk9dnPzpaOmPCTkgkmju1A3BxrnLIgpXImhxwN+20a1oiZED9K/ij7bCmBwQ0t12x5AWhcrdDbfE
lMCNBxQhKzDfFyYhJRUWkqUaT6N5qYKbwthQpcXVPbe17r4E7d6eS3jm+1TFwSuxi4vAYYVrS07e
6MM0ti3/IaivdONmsB9N47ptAsZhE5boeKnVLJbTJf59sMx59BzQg/O1w1TxtDcBfmvzoo8em+qC
5GXV3CbiUEWfjbxpQBm7TF0IJHY+aJx82+iwq8OHYachI9wBXAvvUS/uAnWR1u+V98ISMZIIA0AT
I6vFEPZE/8iceMF8XcIrNe+I+SHBIxo/Skie4jxWWHlKyh0JYs9m06ctdBlRqZcmo9UPDhrYH5bS
+CSXLofbDdTjDBoFjDSsSavEuhTIt8OWrE37o+h8MrO9a2k6t8W4053wmBTWpmz2vQGhIWUf0QMs
RxWnmcjLulNGVii7B1/jW+YLjMZlB31jbNrX0fFRkCjkmeciDCCrGj2HRmcey7o1uKmiKAils0Wg
Q8arHFJj0j7prlytQy81Cq/Yq65zDi11Rjt71dON6V2RJEXUY2pyO1qEteQMZmz66uaCFEK6WxT4
sqo+ACK2e+xfbGINunPwQhZpDLBiIJndkazMGD8al0NsWuxdhUSs06wHZzxaJV3S/LI2Nnp40hjQ
5fnMXFm4Xrqyqehl5Gz1lNGE/ZmmbyGa+xRbSXzmpvA/QGaZEYM2krS8ltZTgz4ppVGGsWjp1IDt
NBQ1JrKd10EeRtZKobyD2bo69RFmNWzjWmuvYHG1NMkCQbORGTSDYXtEawuwMOVTuu6Dj3PCjr1t
HL1FWr3lLl1lE5HsfFjMXxTfJPMV68K0X5uI41NwlAWjHbPZNv49g7Z88R8YkNHrSbT7ArJECFTC
XnXXU/3iaVvvT3JpMSs1f5TJ/igL+SLHCYnj0lOf/rcba8MqN8YGvx18uDAxAYSM8HjKqLYepcYT
kw4hlVesgE4YdVlvMTnPVv9GqIvfy1V+1u7yplxHApLSHXxEX+SlnidzlyRAd9nVSO4606vJh8nL
DRNj+w865S+GGfTivJRn0hmStoVHZ9b2fqdTtoi7SEqr0JZB5HJW8BqNUJSyf/79BxKznOfrZUbt
o+umLpFF618uMxiXCXF4qS07B6/5uq1yLVgoLWuTzWCJ8EYxoruWCKbPHZ1BM9HY+VLP0uDVk5Hx
B/nuL66upVueYdiG6Ulbzhau7z5yiKc5qkqkR+h1PBiS0wQ9hYy61LL0sz98bu8XsqMfXuyLzkkH
LOa5zZxdNND3F51H/ExgEvM2EMX4JjHDxm1GLBMsm6JpPupRkWkanHeps3KgsPidxclqYMLJzFQq
uYVveSQ0dfY7sk62MaECXQ9MJA8IXmrSpR3Yezfj7MmpbwL6mr0J+lKT3cLyfXMcusu+TfxUQDxp
0r05HO+iJtrYQbFx6D14mVr3egH2FYoY7FgBEU8z74iypLV7VDFvHFV93c5NKCwvAZ1XRQFvQBSB
7OVUoJfvErvigN5vOrFr2I1n22isHqEj8eTjdCNOSc8AczI4jOD91QTh5J6zyY2LTs2xng86Ws2Y
EjOso/WQPUoMAtZQLxIqTIcZ02SjReFYWaIwid+s0l5lhMcJER80Zn8O2QnmcBV54YWr0+TiKO94
dBBsC1sOHBR86Ut4fQBVqNIYsrqovyJXW7X+h+nrqyFDL0qbl54qlAtmSAUcIVDRDQvEQOumVM9W
OMxHK/oaA0XrwWZGZdhIcZpLA5jwSq+xGSL77yVADoXc0YD9lc2oS8Z3sCFpgaikor3EEMg0VwHn
vyHK3lF2rQx5rhP7rk/qvgCMfKbpQHwB8s1pBCZwlYBKRfTOUbF9UXRm13k1XBpi5CtK5jScDEgA
cch3U0SS2kveeVtb9TBVsvNap5FO49JXPR9TXmUoXpq0eUlbMU/rl6qLV5ALwhbUD9+xwRmtydqj
3hybvkExhh6QJzfEVpM/4vddGm20QjK7Flwq0zXWMV3plDMDQDrYjSTSiJtUbTVuwYQxYlFysp/N
/IRH/OHx+sXqhX7QRRmM8dfVxRfpIieszo1KFkpV+i7Vd0x2rsJoCVcNgEYziYZzOGzkyh71mySH
qdA1QCFtC909rqFk7Y1BvS2lldz//p1J91erDB5Q2zFt1Bp40H5cZTTq04JpHemmsb1rfcYBnXnu
DKh17pGAwqBAsXRt0HogAE+z0HgM2MzNkpRPVPqgU1I4y+CliWaoxFYy+q3nqYqJB7hC8/qgGfe6
sfNLYBXjwlO7MKq3BiEWuQIg8KpzKJzGV48EapRQIs82hICRnwTzeA6/9OeLRFwFJmTE9dqezm+A
VZzzGIU1ib52fiyIlEBxWPPfrtt1kCFy4h2aXF8H/CZy1Tm+vWoN5UW6bDpnLRWjCrrfdn2pCbnm
qOGDLTVphCQIemYWh5xBWa2+pwndDICMYFjnyBNtfT1z8MvZBx2hyGb4UQEYK+x20Yd00SLEPtVw
hea8S1+VP09f82WnmP+2V2OBvyBFZhJcu+O52ZHzPkEe4C+lc8IEFrwYf0hRHgScBrxD5RDuJVCs
3jIXfY1SYcYr+3DZz8ICYrsJN9Wjh7YT44bYTdO+wS5O5/1W4hMKKdeCp3LwVlV1W8nLmsSVqP90
AGMXjFtN/9nNyoOG8K8MrVNsSWatsGgcc9vSAB7yC2CGocl0mqyAzHqNDaoSuEt54R3mUS009QAf
O40HUnQujH5dDNfaILdle+/CRw3sYZnrWxJIMgbdUgCGkruuulA4ihDGcDxwmYwyMJqAsi8D56DZ
eKHxC4bm3EcePWdpivfQo+KdgqucgUrRnsI8oGq1UFZTAKMmb+EnY8W6DqvnhIoxlcdCO4hk24bP
FlAcWXCGdZ9r2l2WLna1LW/C/KYcR2hYOUZTf1fWl2WpTnwjfvaopavcve695uB6a8UVdztkQs6V
jy7IY4olz72PFJhjkQD2ClekSm9LBHqswoGN9RzLQDvczJHCJboaBBkWLHkUZS7qkoYhIbUZ4wHv
JjYow8dLD51njbPKdU4NUcN4bE3OoIjwqn3p0KPshwpyHwG9xUD+pJbYDFvJCxn4jp3w0OoCpXOw
c5DIOD1YO3MeDKWfmKEXmXOTOmhCcdgohHxCrC062H76ZMidZeCKoamzbQTRZOS+pKPNk8zzEl9C
Q+d+O8vMWwwzevDpMgVm2TE7E+XRjTc90SSbGFq1lCuuvtQxpxJJZdrvpvVOJvbOAW5OzQvN/gxk
yVkEtE4wJnV7/9Gr66VlRutYEZRJX6612fthLSnWAGwhzqFOsdLBt+3VLpLbiKxynfODWyEndIkj
o9vigqr2WVMeOtoEMYLgVFyW+TsB0wsyJdS4CtBFoh8J44EIVmSvVwPBqzbmmzxBGeLNqlOqnvJu
qG4zyozBeGozjH8tLgDhXyrw4zndYpu71YZfBsk2QDdpJy+TfmWRP+abINFbPAgQANd1/4KtpKsv
RYd0iBHUuFTkEBS0j/KaRnnOLvVYIOQTHIk0tDYZ7mX3IP3Lvr6ZI9kFLYxZ/RRYMFU6qmAg2pGz
TGx9Y5Svyk0IMRTL2Tvj+dxXjIDD7ClJrgxkZ6gZ8bA027CCJacI4mLwAcCU4FE9Y7ZunmN86TuX
SeCTzN8ARGnWjpCOBMBWgJytYoqhoC2ASGC3tdtDYCRzWP2Z0l4sFAdqOLAhAYXDt6rT+w9PJhYR
TSzCbGNhSm6OI4L0QqID119G8SoQGHvtRRKd5/leDPhtkTca3Lhin2rpVmUVXWHYFJO1CweEh9W4
ToQ8RYM6puJuhojCwFyRtYL0lw7PCMDEQoEIn8cIwOAbCoHvZ00DCMIxEtR1mRxtxGG4O2me9Dx+
SEZQyfBxAv1oOnBf1F0IvLjjKJdu8v5gOMwoJ+Kh1iFN+kCi4UIZ0KWruH0fY2YrmE73EGXJTBoC
Gg20VpkauZsw3wzAyi3LQbW+y7SdFRy16VSiEY+sG4IKfRRQdM6xi5m7sIWgNSKiKs5VtVM0x0Yn
vEjRhHRoDLQyQPj8FA/pFsNL3Z4ReEy/DhYHUfdr2wgwZhsrUQH5haVjnUq0TWHOXB/OLX61vL+Y
yKcK0q3ENspX4ZRHUncov1GvM92uOlLwWrKgXcRz8VtGRFDEmcLyEbUz7U7jdz08FHSbMtyq2IeW
ZRAxI8QlRye/iS99qBwaRBUjeOu6Zh+px5hRljufRZFrzcSr9M0Nja3FKTmllxILHEcTKbsI4hI8
SkAEeGZvOJkMEDwKhw5giZT6Gqf1gsyI9TxDmCwPfakxMw7ZhhYBdcVYsKvB3BQxuysiHJ0uKanb
xT5ob2qGFzrGvrL5qKpTaJA3En4Ygbd1J0Vv4ElkD+CZNf2zL69656pJHgXYl7Yl+Q44LN4gxgXB
jNhEVhcR1+N3i84/huFOkAQY9Hu2ONREQ7bq6lsaxyONGOg8Ed+XpZvXrVdupPmWKEYXAvkMwLN4
H3EQUyUBAclDBxIj9BEBcQc4Sp1GES7y6qHrTibXezI9xAQkYVTbNvi03EPkfxLCkKUvIaDYCaZw
K9jo4lPAQbmZHfTckxgxE8mgvEU0Ja5DQ0D8vCkKXP6IydKM3NHZ4EO6VqHZbL4vgik8np9V6l8J
2u41TfW0PNZ8IwZSBNi9fjSfNc7DgkyliA5VRM4mSKPOjChzmBMQKKLp6U6J2xTauI9xbYDx3EOB
xifeDASbZyTozLWNZewJKT9L9EPN+QdHojWIfRhjX3fuPJSqc9CCOXJ+NbiJ7WxYTtpDprdEw6jZ
IMkNwSyw3Dt2AWkgBOxEsy6/B5BN6ARw0PGmbXV8ROet/ebFJMviuSRoQiSv0G/ruuOZOkzjHUJY
oM9HPY0xWTQHpFq7MXTBe5EgIqJdlWivfhexVvcvfdG9G/157gLHst7RvWVI8wOO2i7tRHERsSEM
4w7gE+Yv9E+hIvtZuq89Ix7cmqvp/fdn65/txniaTd3BNuTpHPu/WKuzrpsqqVcc7JyEllAs3Ks6
SGsuah6fR2oi4C0QxbYoNfMPdJefTUt4t4y5YaTr0jXNL+VG57cVbCdoFaPqEXDobHh2iD7NVl66
LWLTWf/+k/5c3vB6CORoU0jDdKyvNQSeuqDOgGfk7CR4g3SHrnHOYvb7lzH0X74QlYolHVpA0v7S
cKJFH1sdqTIEXXPQd6Z9ScSlHuIflu4BVRXmXHubRP5bk4ZbJx7vneDaS7unwGFuZWviaOrV0grm
4PYOK1Twbho24L+avgT9y75trjvbvSmjDmMd/VfLGpE8gng0lYTlWL3WyHSTurgYCKIN2vRSQ6PQ
UZ7UABS8oFzl2kxyzRa53bxFIQ9w0G5CMltcSYBOPtFO7og4RgGtMVEXgDy1TLtDBLpVPf9V/UAw
KdOhYJ5i3TQFWuPusWmZt2S+85onjKfYZSYn2gJ3dgDKkVA5DdFbyLidK4HZMWRfS7f1YN2bEUd8
h0zA9Aou6saYZtqvvMrL5jJrjjS0VeDvEzfesY1t667ftQjCC8sCsz4ma4nXd4rhFCUG44z22BnD
LczYh7qGwDd5nGRH4PrIBpqpPUgnpp+QvLsVnrNuRgSk3rSp9PSYcaqryJpO7ALXI1WTzcwT+lit
PnwjXaY0gw1QTh2Lt+9dxfBbDcJ4pK6dafW9jTHL0FNwZeukug8r+epPzPHTZOkw6B6p1DN/Wwrt
2RLxlpipuxATm58guu0hivTeuVKPfvsq0TCDFNnowUWh4Z2CdoaLe8K/47N3OqRPkka0dpLktmWo
zioTfqaZc8gCrgQp3n34prtM6LwtCVLnEQVmSYyPVjxMcfIWpQo97bbQqkMv3vyYYUqtb408utYY
opayWylv1/Bdt/XHSHxuP5/7kCAqeWKGtJ3ofdSmgXfCARbymIE8NvN2YZenoHnoE8lIFh2JA1oO
FY7XyqdW4twpQdSm6Gtzo3zEQnWouMk8WmpJBiNOe/z9M/dzX5BH+7snbn4iv2tCRkHXyTqq0ZHN
aWWCOu5K1yvnvusG5BQ9Rs1jBMtjXP3+Za2fFk8JiJSUq29Lykzr+PF1864AINBHJpSNJrjWU0zJ
QVTUO43q7HJKon7ZxQUXdKAm9z1UFqalgI4VaWts2ryV8WIMtW5HL5cMxcS0tt7gFo9T1NqHwmji
e2mE+YMdpc5HXhQp3QJLh10w9pRdi0Y64qZ0R8LyLH04DGbf3GgZzYeizTFXFW3D3qK1IRhlSWZV
m1jdoSzb6eAWVXkKw6K9SNuGOqm01VUDs+2DtWDyl7QSGKe7eYWeysz0ras1IOkAoZTXdVt6KGHT
/N0fVfaHNj0ZfFytH9vaFvgsAQTCBLPhfW1rF7U2tFVLn66lnQ2JdnbZLFrmwZbW7sYiYsY+ELF5
PVBcgagcGwJbmIFKThToe9rqLUaT5qPr0LAENliUM6Y0KIiE9jqit+JM66pLNCaLhKj5Ev18y/h3
dqaT8N6nVGXHGIWUi4VcYAo3SYX0iMplS3qxW3VvjtOBRNMFSzswuE+bh2M8VxZS7w8twJBWk3jk
I4YjvTnUbiokSDZ1VNk3i4xcyyFkXBXXi3ysV3l+qAxn1uO644vXPZjwEZXFajKAUjSvTIKSySyW
TN4KkpRVxyQlufGNDlgdc1WT/w08F2dN+GngrKrpMXpORHuAcD535VImkqMIVlmQUBKMiJTWjX9e
atpBVgwCUQFZU7csJth3HRaT6CNpcBfhhNLeY4O1FrMifPxrXbsYwoeoas8nG14kdjjX4AfIaiFb
pOGuadVBSewXtMul6W2kB5VAvA3aY85RSqNT4ufaHU2YpUVnPgZIj0wwzYtlC3q2pE0XGd0mTEkb
5ZTTlbRO6Yp36n2qjZsio+nqgVJViynst37rLBDxY2sKDxk89LpCrIEiZQ4byOuTFM9V817SNusc
7hfjNqeDVCQYIpxTDZNwKuwVFa/JzSMGOHboJ2zybF0DVWVEv/sWwfYirI+Fd6K3klZX8dzbwdE0
0vW+cMJ9a1S40NTSoMPe+f1FPR5r+anRXTZ1clS3EbmderWS3jO+jAyrQuhS77GAarTpPbZAk5ya
jIajP8M4inuvAi+cBwR0v5imtemIe8+bYdnZ4IPhyTqIx5GYOYgjvXbcsQQc8WBz9k+uR4SKNiDO
+qKLN9iIwuKa2KuFWz3bLW6zSWNtEBdzlLV6Vjhmlbth2qE5a7u/1at9RPUR7f0ciflxlG+0IHsL
g+F05Wtb3RLPzBQvhCrXNet2V6GpmUXT6OWNFpfBSU6kf3YNg9GKFAuqMi8wL4Ak7tvJO1rjZ04f
si/zy9Z6HNWtNlE/DTb+4vjCQXFTyyc7IAU6xww1B/0xWMVly1SEjlTbABIh+8ApBRoCdHJwt3IX
5tbWMqGoU9bUMr1oI9RuYQqAC/s0HbXfr+XGr05toJ5AFbKimz8N1fIgM1SbdRBw6OpYKGBZOUIr
Vudj7/d3AsbKFimZd5HkM8bLmOnAidGuW0doeFmMfmFlkue99Pp1nYjqohid+IXlmVPm6MeX1qi3
7KFNMgJAHm0KsLHsCF7qLHdfDp39p63pF2upbUjp6J4Brsj5MimbtGIymLeC7rOHelVMHXVjgGHr
9xftF5NIi448c1UX9IDuOnPf/ruNV7plbHgjgEaH+4SZjTRPA5qyrRcVUC0y04Xs3qSrqrHA7ni4
vodYtVeVqezr37+TXxUTjA0s22XMawKr+/GNxE1XtwChJMlUcXbdV2lLvG0GOszRffbCov1DMWH8
POq2zO9f8MuRY6DwdL1kksuEkxZfu21vUmvSFimTiQvdbzibZciq9Ar5uhx7G2ujjkwlg7jazoiA
nMhNJGlwicrShVtU1kjIlUbgSj0HK9Z6s4wj0cze7uIcmK12X1mT+MOn+NVVc12QS66QJgPZL1eN
sXipoZXwlo4mOfN2knc4Vy7wevIUJTWc1z+84s+DHAdUB8GDwmQfg6f14/fEhbALFB5McMlCpNdA
IsQib2rarY3SH/6394RrWobBx4OX6TjfvsLvbk6dKJOAVs1MQya8tLTNCNF8OY83FULLyjH/NJf/
6XLCozQMi4gWi+OL7n75cF1HbE9vst3UWtrjmQ8r+8IoY/2qH8PkyVS+5aIMRnKDCUQLABKYA922
MTL2UZp0wM10ZK2p17tPxFBz7hF2WkFUZIrwB8bYT+dlaQtcvY7DOxWSK/Tjt2DmntlZMfOv2vez
G0pO48YPxvHGdkp8y3R4L7RB095//3WILzRXT/CqQCtdyCdyVkl8eVXP1quo4VZcNVlIPrFKtLci
B9q6ygzdw6ZImqlBkbJpCw1sQWH4b2Zgi+Pv38XP35ENStYyHRLWOPd/JZdomd3URcmR3XB87QJg
nYHCTLuB80fuYVWIPyhCfv1y0tXnTYU6/UsvoCwria5sEiurKTaVn0b73omGFS0R4nSFtvr9h/vW
M/nhCC35dMIF2WpzL5rOFzVGOnOF6SgYSH+HjmORmju6QqpH24Vd0PW1w0i+GDinRoaGEFQOTc+p
bpy6Frlmbuzy2FNvtpdTzdD5pvPqdMgE8qqMFgF+zzUgQO9GOWOm4UoOm8vRZJaoVMb0psP74EyO
jW3Z12mjZ9HrpAhqDOM+xRMCLYXdO18RjDutjMDlN0iwKSRgFpkJJGzqTkPfePc4O5tk8fvr8vNq
zXVxWApABUld0HX68YavCbJlxBA4q2jKUCY1FS1rypvRfO/JZ74WvYe/tRoZe6nMxqCAXxMZXY2P
2qvHqmaA2vvM/YKBgGCD0lYkafVqdbN8uoiLWQqqEYxH1dyk+6AQ2bUozZLIvCa0DGImCiSvv/9E
P95XrmWx4Vq2DTGPyRVL6Zf7StOrNnAV+11g47LQpmqdjUWzSZSP+E6jifn7l/vxcPTzy33Z7cpQ
DS1gdQKridO+EZnu7JvMj57+969iewiyHDZyy7W/bEeQxT1qFJgJWuHij2WmQsu5kX94SL5gjf/1
YSTAQSQkNO8c+eXaDanrdl0CPbh0026ryeiVb5+RVEajvC/8apuVPJ28+hHBI0c0G61GFWjZRkG8
hEtCYZhyM/1BSPWLb9S20HOZEK8hsn/lPopAAJqvOma5hKuenBTwCgmvsSAogxw6ChBP/qHiFvNd
/9+rxbcLgUyNSbwlHGhO1pfrXbQoIYD5oQ0M/ek1m1t8YShfHc2ub2OL0XA55MgN6sbaxMMULxPh
xUvSK1AGa506/f7L//W7sWmmMMTQXcv98m6cKKKbZWCYpLefr0i2shZBg1tLT1HbNyIhhHzQPXEp
Yh0IWuXW5koQBFwRAAlToqLn+odV48fuzr8vj8dGYUvBAfebGu2788Mg+9pXpc03Qg3GnCV+5tjf
P4w6p4nIdP1VKlt72bhB8oeHW9jzVvj9N0PvGPordC2go8gJ9S+NpbiRvWAjdVZDpyKU0aRg6VXt
HkvTzlcwkZpFFXvRqhgTMtLGlFAYT1fGrqYZykiNBt5LEg5kKpUllMMpxOQrEtdEHQ12/jSVdXk/
Os7w7tuNft5KU1vLoceWR0S7c2SwjxJJwfVh4kU7sPGc5rIZpXkQTWfgUKF/6up0MEMsimtyi/oj
+377hOrfQ+9V1Hs3YCJqJbHYVhrmxywxEgTqdC2JdxRrV9jx2iDRocTOBf8xGXVMkx0n4Vg2VKtT
E+MfryzOadB1GA6gbEghL8Kl9x4KNZFi4uTBvasZ5T3N9/jEpK/a2Hk/8WuUKutjJIAsaJXQdmY2
tIdJKDVsPc+dMzxsNehsdb4L9GP0JSka43jlVFWzBWoVh9uYzY3xuu7lmy4vh8ckMOttEKNuT0GX
IGAxfOsw5Cp2N6lOZk8USXYKIXkiNskATnSqW9NC1MXcd2eNU3CR+iG2XyYpCVV1bD+q4c0MDbUD
qhGRnWAoBF0gIJSBornPZYZb11DGwo+N4r4dPSZyujSIwawEzsTMmPV3xYD4YmgzG/uCP1aIzAqS
W4vO02naZinxpj66ElgvlOu1PhAdFJiwlrHmBBOJj3GVHKrYpIeYRuO6oZNERmbSb4EytrvKCN0b
ldKdKQLkBbY72PvaHUeiFz3yX9NgNhlzLGBkAEiNmV72Xqat/uwbMZEgmiTBJS3iHs1PaG/kQIrs
IjQF3fVkDjsop6a9JBOS0IA+AF845grZI1GXmHEGzYG9VvmnIE1RSfeczRrE66JoqEcs98Egq0Mu
4ikU1UarPf8hiyPjNhoK+Yel+EtZ67L5UDhbDM91z7NNzok/HheiduxyfMkIEIE2dIyJ5cjF0mK7
BCHSN9ADfUaLzmgbn73lW/fofiTy9IHQikISzvj7lXF+2L8sBo7reLpnsQ4ZwvhyqMsSQD+JQoWT
BJAzuzjryjMb3LLFnHuc9mxw1aWC0H7Z9y0esTr1MXT//i2YX7cKtmPdsh3DFlSJSI+/DOv6WLOj
oNK8Ve678FO8vRaxKZHxjFU5Q9mlX0/JsEnGFhKB3BQeGdwwV31JoNA39Wqx8iL8rSkCK0yvZQyf
k5QL0h2wtdKScpxDiaCRGFaWFmI08KV0BXGN2dnco5UIVTi1/6sI+s+34f8EH8XVv65g/c//4s9v
RTmqKAibL3/850X0poq6+Gz+a/5n//+v/fiP/nlZfuS3jfr4aC5eyq9/84d/yO//9+svX5qXH/4A
AC5qxuv2Q403H3WbNt9ehHc6/83/6Q//9vHtt9yN5cc//nqjk9/Mv42ZQv7Xv3+0e//HX8LicPGf
3//+f//w+JLx784/6qIpfvoHHy9184+/DO/v87lSp3iQnvAQdv/1t/7j20/k3wme4IwyTwDmQycv
kheqCf/xl2a4f0f6DRlbMMvVXWrfv/5WM2KYf2bqf0cPb9AsmVX4DhvbX//vrf3wJf33l/a3vM2u
ioi6/x9/MRL44XEAv204PAP8OtMw2J2/wsCrya+SfpD+mWGU8mTAj4fE4XvuunV9tZqySKEJ0XAU
GANG4szL22e28XHPRWwOISe9kXMVB0zkMY6986xcu3abCKybb1aHILHTTWkiEcrrEdNUHooMd0gx
7fIxBGQw5F6JPzrCKSZYqh6H3EWbUk8BCoYm9oJN6lXGQ2d5FA1JqZqNHisCL7WcE9ZCySE8aEUm
aIADOP6/7J3HctzKlq7f5c5xAkDCTsmqAr2TIaUJQjqS4L3H098P6r69i3mIQnSN72wHYwtZaVaa
tX5T1Nbg7ko3HrK7jP/+BUQBpgq3oz9a6+q7KcaWvEOUMb0YKhVhi3ZB8+czestdFUMYDi2hL7A3
XBmtRquumrYofo5Jmz4jU5k+KWOGnZQ96PM1zy/12moV8Yb3NC8vXzXGW5cL4DVY8/pBAcj1YMX1
IlSDjRV226CMHdTUeAlZbXsgd4UOw9DFX2kC7z44DXemgd6tHthUIFpI7Q3+j7eDMYDwCjrlE4rZ
cDdbNNlMOGXYL1OE3NVOVaLIhTs72OouMG7NIPI/85AIb4I01t60wlapTiQ55Qk8YwMXRnI5L2BS
w7e+pj7w6QFfbWwO42IXDnq1rwfUYcYWFy198usbVxua59Se+08OgOEvep2RWslUf6/Y4w8HwB+p
837+aXAUvVRgt70iF/FdwMnMKe1Ay+tJFX5Vcsskb+8YvzOuhTs97KN9qTvxz9aJIjTmunwn1IH6
j94OD2MdxYC1gupGxR0KGRI9an6IcVB+BulipFXowJoGlMkO7Rh3t6pd13c2grBcWLTES0hI3xZg
ojxLr8fX2cxaT6tDWMfaODlXwRQPwG3z7Hcu7OBXFyOGkJRmukP4H8hhn9j3Sm6jjUo+/DI0IRDV
pLEPbZW7nyoLJH8vkunJaGHEpRC/PHIqoZcHwLwvbMb/F3mq5J6EVOAFKq+gJod5mUV5fekOoKIs
pR2+xBFKJHnqhrC/euW10gsLC1z4h+zv1Te1UoLXAUXafctLQt+Nw6h+yqI+/ilSJQPPpFdX9Tym
b7WrqbAP+mbvpIiLg+YKhs+9hY+uzvp/jNUetZ0QyUreX+CUMVO7iHwnfFIy3Mzc1BT7uVYQTS5U
ZSfCsnvlBC33oYLjaG5EyC7phXstNNwfjZ7XgDaQXbWiYPqZTHNzXcQZJHdbJCgjI0pdC5G9BX3m
ojyFNqBeR+Yd+RH9kHP83foNFamci8mPxO6Tg54aKM84antfaCnanr5fXFrqBKUhbOaDUDUgg3He
caOd5x/Z3CvP+YhJYpMFJizarjtMtgo0Ylr4cRQMQC9F0V0QLfWDOoVgT0UOHhoGWTZlAvRr0AEi
K6OgoRCjPIQFKkzIyr1P6xRZ8Bb2Ep6pYwL62oWSlpGrRSSNgt8QW/smwNnJ7FugpBb5x4T3y4Wv
V1SkRn2y7gYH2Oqymrx20NVnARACpYkRGeu5Kb7Zo5/dVHWqfU17dbhV9SC51m0f52WtUW5jPWga
4PJwD4XVgEwztOmeij8oETzevVpQIFTaaUAE3+gu2wZ1iFKvmvvZrpt9mQIi43SEfVhiWFw2ufsm
Co2SF06yO1OPy5u4mwDKzmP7xVWK9sFNCek+yZ3rKoaQHPGp23BsAbrUbM16j5BR3rn5Z5Ae5p5R
MQ69ms94/lbpCwHPDXjCv7aNBRZ7pdHcOX4H5DjggH4xw9J9VBKkOKPCBOSxFJl9sgyPfkyJR5/S
7GbUdQRO8Ha4TUSQ3uaYVh9EltvPbtbpv9uiIb/CBup8mkj78HRq5i9Dk7UTjOIm2ps5qgusWGRI
BjWYXlOAaT+KMHe+1ZiC/4gyNjkfBPQ9ZKzw2ogw2TREs7x4Z4QBjBhleItM26CI+HNpVEhiCPIF
O1EsguC9yOsvfalwXzL06Ynze7p0hsD9bs0TxF+B6HcE4AYlQw3BHKcros9FhHFw3Bk68jhheBtP
jc7zZAonHChhDY/JaKCcMAEF5+6WgwmfCudgA1tD2XcEeJf0qWc01AMvtLKe3OtBhPBr1LlPL1UX
nAsB4Tyq3Yjtd6mOF3GVtWg+4k+WoSi+z7Oue2xngTIvlnAN8Dx0xVSYW1eTqrT3UPodFFaCbp8B
08bmfXavbBMAjtXOxqXvtmRBHCNEgb3FYcSLy4Zrv8a/qUUHw9ytFif5FAlcoQfPAseTVzQIgefa
uTLxssSSXglRn2snsn5+HLKHa9pw29W1wJ641G7QeXHbg9lU47XbttXLgGIbQaOGTbmbNSww9oGK
a5GRJf5zbQIvjBYJ4ViQazOtIULjPaohmvMO97q+NK7ImQbqZZhAcjD8Dgjs34va/7+z/h9NIw23
fme9zn9FP95dWZf//7+urK79Lx4lpLypZSzPFIsH1H9dWS3nX/A9DZdkqUr2XRXklP77yirMf3Fb
dYmkhalpUCP6nxur9a/l9SeQjddtMmPE0P/qwvruuqro6K4bliBf+/4N6epRbzXpCFzVDOH+zPM0
vYa6NW7UM96Xcv75vPQgi20lmYYxt/eAndLgBhNcE5K9Wjffe7ZRvB+0gVRwq7XYAx4N/H/fyI9v
4O9zU/+0uCQwj9JhbjYnTpf4FpqdvRY/6qlawXATS7siNe36v55n715nx828Tzn/08zS/FEzjaVa
8RDkGMxTIKeyGs2AU8JZLzaqdWsDJ73tbQiMZexO1r7TSuPechXbeWmVHDDP5LT56CE7ZWE/PFXl
y+lxW+sQ6/a4Q6VDEsFeGuxT10a1A5/W7tJocKndn27gfQb5nxFbHkxHI+ZE88AehXSbk05F/MVH
dwnXINVNsMisReXAKTcaMx0/nW5Oquf9056UqC1trixmg/xeFwSYplDv88iz1Zf95KbKt66zxng3
GcOoX3STje5NwmMzBfXt6Nn/qrr2zy+QMiJpMGV9ag4miS7dvBR18Qe/mutK7dEAHYONNPnKvNlL
WuZoWAuCdXCm1txPwG7egroGAC/UdCPXtDJptrQ9pEhdWQ04CCx+oui3SpLirmkA6qpYTSLQ0ubT
4bzpsqWdolAGs6xC09wrAVw+bHS+6ia6s4GF3vLs6ujgAfXfpVbHrTwbviTgTk+3vDaA0oZRp0Nc
cgnkbVAo84x4VY2IfInLV3BmA9JWoZPS5PDn4mupAXCFBNFq/GHNLPLPbGDp2dES0ONJyYumVLy8
mGyIHIUzK59sxVCDjT11ZTOSS1GNo3YqKCkCyPYNb4hCrB4UuMGI9cfIpSrDGF6FFOo3mlubEWmn
cIsEQxleyl6hOHN2GGqt7AEWZ0XvnZ7ylTPClrYGYRS+M3DH99q2gwWWWwVWEihJpSPKDy0KO+c1
I8V/VWB3J0bEb0s9mZESm8LHqmzrpyYuwsezmljuFMdTPySjow2qiYyqMkZ7Q6sQSAeZwWGRwNsb
z5sQS9oFQicoEwcrK/B1xoRZ16w+8kZARvF0J1bm25JDH5qNyghZXmdXWFup8WigRYo75enPr8y2
JQV419sFyAdUz/qUaRh5b+45WdGFIUdSnjlCUox3WDlN2Bc7yxMEW6t0clB2bqi8zBtjtNYJKcYT
VzErcFBMQVWj61aFyEDg6lp27U2ipHl15liJ9+vJ1ifRaMqIO8+Uzfe6O1cPzeSK+6k30/OuhJYU
3ZnbDyaZKILP0LIO8QprKJ9rLOKR9q9mV0UIGL/q5ykohHXeZU2G3dkTQ6aCP/T6mmnyQnPCojAf
U0VsRPrKMSkDWsZoqqxWh9iiIfSBHrHeWSYp0w7IdINzuIPBNmTQjcZWdmMZzj8FcaBmA2vNpMRi
H9SuUwbEtPQevHRgR9pDYvY83h2t1cZvp0No2U7+qfH8z02G3Pi7bSYdA98u5gGhVFcPNcSKjbn5
d6PPYUkhFNrucxLracA+l4btnRqTIX6bQLBuwSdXNoj/8LX0Af45iYKjmI0jX2iAJx8su9yd7tza
TdGUNghSUWNU6ZXrCZXO7GfN7/EYCGLE3oIG27zXUoFWf2XMTm4+jLzg8nvqCE785iS6aW4E+Fof
pR3EySnbQdJA2Mr2GzSZZvd3OY5DtbFBraxQU9o/0how6jTGtgeHHHM5wOT72knzF8UpZm/M/G7j
3bLWDWkDIZeAhBne8aRq5/h77KCy6/dpsLE9rX1d2jsqEeSxotiQB9JBxVRJW0x5uqiemjNjS7oZ
NFFFtRRPW9DQg69fG3ar618rrO0nZOc7IFX6bJXBv8sMAsDGzKzs7KZ0SxBDnrKOasuzHD/rLmbq
XfBfk6D63U9sjRvLa6UVmVY4U6+oOovHQYi/wJ7qCsKxZaDvQg0Nr9NxtDI5f2lIR9dQy3fVPK7G
2Wu6oPX0yOqh05r24byvS5cES1NDZeSA8GIdUqDeonbiTwiIn/d1aQvgFYVyR0Qo6A067mqovSKu
tGXPuzYwy5wcDYxmlbkxpsGMvYsyPw99jmBDHyiIgpz345d2j74fxh22JzXeCwrUjWtFFRV838Y4
c2ikiBZlb5bwAXB28HV4RRmnGdgif2Ndrm2+MtTayfXZ6W3mVaNWJIbuSijjfZYFb1TeP42O4ikJ
SjMlIrygN0+P18oBKgPKYlWp1cFvmOwy/gYMUbkIuhGmt1GijjCjDAkDcKOptbCTgjv3sf2ZcfHw
BiRBed4mII7apMypbWAIf7o7K8tLLIf20fSL3u7zOPEHTxDgL25bxHvNKJKNF8ZyxH9w9MticW3O
5jfMoCM0o6rQRp2/K0lyN5QGUryG/9bAEkRgI95YbCtTI7OttTajwjlTXGhMU0EhWZg4C+BVUCIU
7Rc1evRjutGxtWGTQp4T308STbRU62Ifdp2pN9T2RmwRTk/LytSL5e9H02IuqH4FDg1cNx1ADsDG
iz4rcLjJYRedbmKtC8vfj5ogcYsyZYdBQt0FQ/PJ14IkuCu7PP19+vtrXZBCP9Ei6inQlfdjgMYL
+OvPtl260Ovs4My1q7/vgRkrQKYcpNKwuiRB20A+qlyctE7//pVLz5I8Px4fUUJ/8WMHqeAcY+oR
wl3fuI8lDhNtacbn7b5CCvGkpOSrNNZ/d8GgkAldytrqwsoUy3hbYVITdELsztwB2Jy+fL05e4B0
6V6fqH3ppw1fr2ZgBWY5PQWl9dBhK3oBUyXemIa1PkhHdwgdqlB1lRyOof8uBPRP38A5+PQcr31c
CmPAjKkTBXzcaZwMzBemXcEAHfL011f2I10K4rEl45VOCT9dR27ZrT+NrYHNpzEfKKO9NvamvN1a
Q1IoZ2GJuKNQuz2VCm9o1Ic4qZ7MMf4ZCoEy9xaNee24ldlGzYzvRBEOeHlC1Idseuck6GEuUv3o
agS1ug974zmLTBS5jY3pX+uaFOOYhNfwmxVUYNEaNLLYc2JjUVuJfhiJ9sl2x8PpuVpbCVK0V407
xlzSOwTg3EUXBXWWrtbtjV6s7IUyvNEWsRJgjNbuCwOmaqBY7QUqVNTjbQS+z+qAJh3kY2foObSt
zgMKDJxImbMkRZMitO3d6QZWZkKTwl2vRqABZdB7ZjKVL25tWge8uZgLOHsXau2a99nkZN7pxlam
Q9Zp1CJfx94gwxMHqMqNGzeIcSXxlrjBynRoUth3tV+KYDI7r3XFdyj5KOKj44lczcZQrX1fDnyU
F7NpUlovCpUHdt1vwg+ekzJ7Pj04KyfTX/LH0cntwiKwtdxuPUqfkPeHAGPHInzp4Sm7CVT5062s
dUI6v/OkUWrX6eBFR+Z9VavFBcmox9YaX8/7vhTZVLKHsuGOvgebhCOT/ymatFfd3GIRrW1WfwHQ
R6PkREOAaa4yeYY/q54YKRUnfgLaWiuQRyxiDAt8IBJG3SIjE2EsaHQIzp3u29oMScd6H5hdmPBl
bMBi/2Ga0kXuEOlMRD5tXNXSbuOFsNKOzKHoqhRdFr8AThPFj0mW9Bh309dSh2heuX/O6syCez2+
CPlOVNl9VC+idiWSgvX8mGUl6Dq9fEKM7LyTWAZfu7llRKUCNNDR4t9WZ0Y3bDj20+kerCxlGU6r
t3pbt3XEbtIPD1oTPIq5vy1Rizzv81K4z0bhxhAgOk+tS3SWC4RthuJ7Wjln/vxlkzxaycZgjAiw
8H1HwYcu9w+I1t2AiN04OdYWkRToxeD7AdoTLUef8tyr1XjRofkImTOiCCHyjZBYOT5UKdw1rSwx
u9JxumLs2wxxpb744tsYsFTVQ6dXGxXttamWznEkhHtODsYq6bjQ+dAwBVroWbg/PdUr55IqBbZR
DpMYKXIscgNoRem3hrkxCx//cIjj7ycZB8IW5jaPVwEjvmyKq4zrwmx0G7yrj384wJ/3n4/Sdgy7
jh+u43pVUkJ2f58zIvD63n84deO6nBPmVSucHzp2iYm7xVVZ+83Lgj1a9x2yiuMEmNubcDz+PE8t
POZONLvTP/zjBSncZSKOvo5cABq1qQsY2cf00/AQQ791dHQHVfVZb/Szlj0orPetBHobKKWBTS77
8fOsaXioWT+qZnF6gARSonl7ujdrYyUFMau+qlKVO4E5D2iMukimGL09bOzOf+9d/5nIEcDF3g9W
09utYfbKHjFYb7wO3wwY08infq/bi+mx3+fIIu7S5xp/v91Wpm0tIqRQDgMIclU4tVggB/etGn03
A2gCheL/PD1ka9+XYnmgjgg3y2+w6yqvImocOMrHL1EIeeKsBmRF7xpZRcqrNOCk5pNT5j+BbdzD
gjrrWBD/gb4z0CivHOzz6kw8jXryM9XT+8Y2Nz6/sqIcKbC1IbKFGLXWcwdhPFgFLvOVMVob0ffx
ofMfmoxhY/RIH+OOLeYOFa4Oebi5wJBK+aJFojlzAqQQH93OGBLYHR6WGUO0+IxPLZLENW7FZVU0
W7e9lYXkSDFeDpnhUx3DXc8ofyhD/zqYxZvqpxvX/bXPS6HdC6HWlmCoYAFQFVmOZCXlOi46TFHP
W6lSeNdhb5P9H3lR6OFdPdvf42i493Pny+nPry0lKZJj4OCGHQrcrStxX8dKtI8MJ/JOf3xteKQw
7oIafGvX89gyp50BzxZlFqx35g0c3spvlyFyNRIuUyCyxlvsQS71Wnx3R606b4HKCLkp1GIST23j
GVN/G0K9KIbiseqzjRBeCTIZFqdT5gQxrNReMvgvIT6Vaax+Lvj5l5WPROPp8V9rRDqlkY3AMd2g
kcqNBHD28spxgm9Wkf1S8uRwuo0FAP1BIUHYy+QfHdZdicVEqA21Z2mFlzWAf01Nny6MDPXzQbtD
lAYd/iC8pjiTYAMQwl5Xy08G3gde5qtbj5SVpWZLgQ5dgR3X6JiuUH9sWvMF2dHPjSu+nu7l2uel
QG8HRNRKC8c9XxFeoJv3Y1leq9lW+m7lwmNLQd77TmLFqVGjih/hI47CcO83z4GoMQdxovvGrDd2
k7WQkcI9mg2/QSOw8VyUVxMDi3vnzFuyLQX7oNR6Cm6l9sKsxxiwRvH0vrIwYx5i+B4bt52VeZBx
cWaSj3lSmAzU1D7B1d+lofGqlMnn09O8MjwyIG4ECJta5B7YUfrmCrU/hNJcVJFOf33tx0vHdqCH
JncZvUaqS3sd4vgF9P7eUMqNNbr246VoD8cKnjbUERQYI2PY60nhYplCCTnZ+P3Lhz64acoKSkYY
BE7npLU3j8pzlOmfU6z9xrzwxrzbnzdES9+ONpM0MisyAjTR+P195SBH241X0GOvzvu8FMapM/lZ
1U8YtAr732rvcOd39PZZC+DSnNeCFMm63atmH7FAu2HC0zrVboMK6wMw/2d2QYrgbPSVdmxCumAE
0N8s/dEP1cewdn+d1wEpjNva6DrDZQbYUG/7Sb9NEPt3fP28NSSD3NwhSDucfWovT6KvoM1fqrr8
ZPXBY1lt1SVWlqkMaqPIX6vcuWtPpRZoJpj5adXd6GR3Q+2ct0xl4Bpp19a3BsTCGst5tQLrbqL0
nybV21lzIAPX/BHCV1DGHKmM1YVbBdCWTSe47IzmvH30rwLMUZy1Iq6UuHArL3FHNBPn51pPnjvF
/XK6A0u4frBTyKg01I/DKUdwzXOcFM2vMK6ItLHYFIBcoumj70txHOOqNPfxxM9HTHi2sye43fd4
FP4UFb7AaoEctI3bcF4JHHgTG9N5t9Uu0io+s39SlKOjYvmZIypvdtFK0RrjoUdP5OK8wZMivFNy
pzDHovICcw5xdEFgoyh/O26fbOSz1mZHCnFjKlS0xPLKm8qmLT1Nq5AL8H2jOq+II4Q0PeBHJoIh
Lb3Uir/3Y/7oasGNb0fnhcdfiYajxduTMBtTXRQ40vhe46Y3duF6s+NubFErwyND6qak65w680vP
NAME7pPRLruLzrWHLdHXlQ1KBtRpCA4ag6vgo+oPv8i7YtXVYm+txQ9qjUPp6VVkfhwihnTZsNG+
cdQe42SR1F/MCC8j1WrwDSMrsbFO11pYunc0DW0K8rQRWFna85z/7udxuoH1m/xIphEzqvN6sbR9
1MYY1RaK/wwVrgYFjlM1bqe45mJwdPr7a3O9/P3o+6leDJlid6VXI2B9NTVqcxjSItw4q9e+LsVB
L3oxlemwTLQ5v6oFZtwGorVb1nlrn5d2IcEZYeoTU+zmfgUTvEOQ9ML0C2vrDby2UKWdiNpuUuRl
X3oOol9EWuvVtfOlyPMfZmCceSs2pN3IThCVQn6VZWS0n6KgeQ7b+RVPq40cxMogySi6wJ8GkaZI
dNm5+z0vULkKUZfZWJ5rH3feL58qm2xH6bISzoNSf1dQjrnukqw/b/nIoLmybcPYFthC+Kp5ST5a
3dWpZe3PWvmLnM7xyq9xoGlLGPieU2DwE+TmNaK7W1G1VEY+OJ9ljFwVISldOnrhxfEUKV8wGNWq
DN2b2hcvltqJ+lbBI0i97HzbmZ4adB7K68rVcR/XjM50rrtKT7Tk0nD9YfJgKQmM34cprn+MjpXF
izOgxjGftHl8jVddUN8EI/Q+D5XP0HwSTULd2BW61X9XkfCLPrl+YbZXltlgFBtVyGcchtHVoj2i
qU3+bbQNw39qDUuJf6qBlXS/0twOyUMm7SKEToJDu0BmxZ4wZW/zYT+U9Tjtyhq12Rd3RHEdwLJf
1QctF1N3RRJ5Dq4Gt89yaA2lpV4PuR+71wUy9f5LNyLFjyyzr/qkSHATzM+czmWFHm1k2Wh0/HLO
RKSHRpQgcpKpU3HebVHG25k9QB8ti0tPd90R/ww3uRjH+BcM9o0Fs3KUyFi7Wg2ElVCHJLWCWzWO
ts9iUL4jCfT59GJf+b6MtothQPe5rbIeVdUFeazgmDKM0VUh2uy8YJUhd7iNq12uW41nU+ZB7cVZ
PAVq4+V0B1YSRLp0mtcZHiN92ROti4AFwN34livvvK9GdBcnEVV3naaeVaclTN4vJUxkW0hBLoMF
axubv+prjfrfxeR3G51Zm43l70drVY1qxBSQpfXqtjIDRJ/MAsmOuPtGfiQ58+bwV3D/qBEtj7QZ
DZMSc7nMHNHqicrfZReOv2yFLu1OT8vK/i+j7tqsGnwlRFvZMVLs1owbU2nOY/agNvZ+lMpuqPtq
sgteyoX1OS+z7i1BWP9XZkzDN/zhij+n+7C2tKRDvjerGbdVqqtp5eI8KoIIcztwcPpdlcwCy9hI
QScSpebxx+kG1wZNOvAxaUg1jHw58J3ie1d0gxdF0Zlnpoy1K+3Bj+eAY01MqBG5Ha5BpTKo510m
ZKDdoELGNyMyXnmRpjehkye3bdKoX88aGBlZ18R5kPhFwbsGc56bMBfqdx6500ZYrwy7jKyzx6ya
s4bLXOKn6XWXOygvqfifnf7ty+bwwYmvSTGti7Rzo+XJ52TOjYHdHteg7yKavuKusVXMW+vB8vfj
kK61sUPxjjNuysXvEELB7znrsnbjlFv7vHRbN3WRI9GT8O6z7F65TlwMg1V/GMwNnMcK7E38lSA+
+v2QoX3fSp3cA7HVJk9RPk3OpW/jUbUbmkL5HDTZg4Lrt478EOfJjWNN9XQTKpgWbKyBlZ1Xlbo4
2KgQ5lnNL5iK+S5QEcGaWzfGgSfUD6cXwloT0rbVxEZeYLWMXHUWPNj9fOtbuhd2W/nVlUmSPSOC
kSqPVRe558aKcSX8MLpKy/LMt4iMIRoSK3L6RODmisqWNxlz/blA2fkqtLv8PCEbbkzvV7HhjhCg
czXjooDrbuU6V76mf6qm+cvpCfh4hHQZTlSXeRD46PZ6rhEOd07rqrie9frTOV8XMnSztlH979AG
pgBThUh2ZTFZ6CzMy3Rj/Xz888Xf4DkKEksVMw9Cjj1f1HF2l4yNQ5ptrNqtgvpKAzIwc1a7GjK/
nntCaFiLjUM8GCQJjd69OD1EaxEgPQqtZibCdBpoguitaZOrcO5eofT8+/Tn136/dBVM22xq3W7O
vbLGYnUMxJ+5xSPrvI8v2/vR6AfVrDVNYmderxqHFOFsXW827vgrJ4Tsr5YpqHgOaBx58wA0GjkO
Lw8xwQqDeyXQz1r74q835tHPb8O0DjSImJ6LTQ+yGf2AvEydbxwQH08sXg7vB8cdMPEbNE5/hP0g
EaMPas7XYRsb025IlcL+c84cIDL7vhkEk3zHEgEhZikKKuW5iytkoqhusTvdwFo/lr8fjVKmRE3V
u1Hm6Wn3khbarmvVl0Dz96c//3cv+M+7gC4D65BHaR21pgNm2uwcxb3S8v6pMlDtQ2W9KsZDYRr3
k/D/YDlwAZ94o921bkmHW44Sr5KApcSJTGhXImmDQz8p5ac8NPPD6a6tNSEdbmmUa52qN6kXdX55
0JoItd5MmF4bmc6ZkyNdx8tZQTE2y1Ovn9N/F1V6qyugfSd/3kj+r3VBun13E9pOHS4SHpd+J7yE
iV5+j9Clf5xTF4vRs8ZJhtchjeT7KOKkHhYsP800uS7C8FMZTxs3qY+3QF2G1xm9SikdSinE6MLH
B7YS4We7a7eQDB+/iHQZXhfpDR5+/jIFIvbhHpTVzRS2bzHmSvs0wSnOzzNjY0UtQf1BrMgGyOjz
duNc0xUN9+U4UqOLLquh7GkoYyH0s/WYXBuxZTUchbxrzfZkNlz5taHVpl3UgX29cCyETTfoDivL
SgbaOf3gl1yf6UdoTRhUC+OxKTGoRy6/PHPWpfierIhc/VApu0ALxuImRg38ARFuc4ux8Ted9dFc
SNGNF4Y+WlbHsoLlkMEnrVQTVRK0HyGqaGZ/CMeywFirHVUco2vfgVcVO2Hxqpmw38o0KC8z21Be
7GB0KBZNIANbHIBdJX0rC10bDkM5hFiFmjEeDJlh3PZl3N5MUdjD2OuGC3d2Q+zI1Swy5s+hBlXp
ufax63sMVQCxD3EZKvNOZErY3ItC1O6l0P2i37hWrEygDKBSfdcO9LJK9s0oEms3pWPr/GkMHBOu
ogHO18Yk/n0qfzDIf2FkRyvRhNMQ1gKP6Lx0fuvpYP5CWQRvet93X5DHfsMR5ltX1g9WPU/eGPbd
VZW3yUsClH3fZaGKPXlRXGhph9GDMJ6xXtMvYjfZYretDINsA2POVqUv7P594FOP693EvRusOLsa
DDV+PW9zlHbgUIlFP2MB5LWx+bXB1YgwfE6U6bxIlFGRvOmxx7LwNBdzgxvL4k09t29utfWGXNkd
ZWAkqkRZMDdjQtYmT3VoVFPd7t0JSMpuzlB6v7GhrjvXjavE54FG8JV8v3tplYsPVW8mJLcVa28k
Q3oIquyAw1x00cIU2zgaV/Zie/n70dLEkKXTRC0SryqDCMlUhX1Yn27KPD8gaL1V/V1ZYTJeUlOD
qEvqLvGstIs+Ad03Hp0wGH+MsaZs5KLXOiLtlGA5gq63UOdBchoLo84c8XaJITRE2YxrrdNvlqhW
chq6jFwMQvJKfp0mnpr98Z03YNx75Jb/lLHYjXV5nWjOHozSQ1tvJfg+Li3pssafMuKeY+d54s25
chVq4Q6toAu1VS/nqr0YtWyvp9VhdM6dLSlYbeEnzpza+AQFld1eu2ljHgrHBSphBX2qbqy8lTXx
H7BGvo0Bla3sxqIr78YC9/SqK/KnlBfAxr1y5QYgQxtRe6uiaKJIZttme7AiLbiMFHUrqbH2dSlC
+4iErui00LMm4RzqaIou4zT4c3rDXPu4FJeqVWppaqf+TuujG9UXF0ZhbQz82qeXCTkK+UVRFbcS
Pj3PBpQuXgy4+5z+1WtzujR5/GmUDqMGFdxdEum3ddheudVTHZ93WltShIPzVHHfRWm0jIfqBv5k
fBgj5QUfi8N5v166C/mmjaatUNzd2CGG7GAQeyEU1dynSvj7dAtrW4es3odCcO2byPR4eV7/1qPq
Df7kA5IPz/UoDr5iPY49Vg2wjH5n5dY6XdkZZUG/wLIDpde7yEsnPT30hT/eaBW7YyMCzJ8z09nY
gVd2KRnmqEwjJa6sjlAiFbe1MO793r8bxLDHphM2e3nHupsv8u48JU9dxjyOMY6MjSjcHdkOZTjk
C7MGLUxn3p2erJU4kQGPIVDiKjVyl1K3dRf05mEyq2/nfVqK7ikcxwC3inCfth1M/y5nK0/Nl9Mf
X5sHKb57GBxzERS4+pX2V3+wL5X+zWm+Z+RSRK6/9DhGRdkWXGZtkKSIn1HTavq2jMiNBuquDafu
j1/neLmf7svKhiKbubrA0Q07Md2dY2CvfdFqYXVQCu1P1/uzstHGWheksO+s3M/tSrhw4me8GZ61
YqseKxkt/j+tSay83u+HhjVrCMkFoadNiuhvsyTOxA/bGoGBgJCob8LJBHWsILWOFPGM1+Lz0NYF
xvYQh9sf4TzUhtdyc643aiFrXZVO9hGHPtRrsJJB8bYNrpM+z6JDbKelcnl6vlYakHGEeRS1lqOF
9q5zZ8W8cZJ8Gg+ovMOiP93Ayk1cxhHWbdLNvV92+65AsDPx+6fIzx4wt/9tqgMmTVsU05VNU4YS
cmU0RSky2injkDuWep/EQX7RdMpVZtgbwPm1RqRtoLR7o/FbGum7IblQMu1Bn6PradZeXa3ZODXX
2pB2AyPEnTjqICvE+nzI8/mpCfo3DDh/k+z5eXpO1iZ9+fvRqV8kDvZkwm/3vR5mF46ioLgzGurh
vK9Lx37gTIlqKAKxGgjEFwX2mw+pLdqvp7++ssHIkn0GqUChWVW7b9Umv4gsH9RZ62qXoWNs0bTW
hkfaBCIcswpq5+3eR5XhSxnh0HxhqbO9cedaSiwfJBdkLOFshkPVdtg8xTULtGtQz1cxQY/w68Ed
JQ+cVxxTNtpa6YoMLISeLmbhmM0eE6fsYKp41ZJ/3tJPXIltWZ4PNysxp0nb7Ksi2Jua+WAIoOBu
U/3pNPh08fTr9JyvtbP8/Wi9dkOFoJ09NXtfw7vICp4yO7xNy+rRaKZPC2Fp42BZa0cKbxNjcEVU
zMygaY81JW5KxP+Xs+vakRzHsl8kgCIp9ypFRIZJb6vqRagsI0okRcqS1NfvyX1Y9CamuoB5G/R0
Z0RINPeee8yjcpFEVg6yrdu/kZf+9FY+bfFosxo55ww+WNBa7QroDSsc8n/zhPvDDmEfn/qPp7VB
GlO3KzKlMkvfW8UfYMXx29i/hTH/6ct/2t5CC22M5cs+KURWRpRDW7DVZv/vr/oPp99n2ryKJViV
Bu2ZqZdF7MO4BPjELrrVh5BSNR74aJG7+u8f9qf3/Wmj1yuredzhpyBQ4gfSBW6AZ35ZadIAfchP
1v9NifGnH/XpFreizuY5xedEGmjXkCASz/qlkiI/5qD6/fuP+cOHfKYPyg4HS77RcZ9bPyJoccUF
NQ7IKJzp/aTrvwxI/7C4PjMIC3hRzDpJxv0ql/WgRU7LNsrUdRNi99/tws80wqCR9ryNbtzHwAJK
SBB+bLy71o24c+n6Hg9IO/33J/aH1/+ZQ7gJzTcDOHlfFGooZWTPWiJzrkmau2xWv/th/UsD/6dX
82m/91nI5iyv7b6VqygtT5qy22xfjuk6lghb/sve+cPO/MwmrDlXY9wh7q+dB1GpRsaY03TLX57W
p2z4/6uNP/MIlzhs9TI2QE7AGs4kprGBHWRjXAUD42vnoGqXkX9LuD9Bbn1btHw4wKB1LOMhOcyJ
J//l+qD//3yrGT5qAS98L4b5d8oQ1Jh29qkZ4hsLC0Oknr/8+/L40+P8dDpgpILBRSiKA4+Sslij
H0b1z//+p/9QAnz285MxjWvJhuwwpIuu+IBc8cIl9bGe9HJZt2Z5BSecXknEfh7+/RP/8GM+Uw5j
BS7mBpe9w1Z7lVRTHM/mksaqz/9yMPzpAz5+6j9uHTvlC3oVWxxyke/NNJSK/JcF5WfKIaz2hjlQ
/OmV0qutnXdFNu3+u8fysWP/8a0RXtPWIhvwWD4syfIG4iM9LNlfVuofDsvPfEPYA0EmEgzfeegB
kl5e96O9J2n2lx35p0f+8c//8eVJAhoS05rv4B9y8Am943378O/P5Q8n1mcWIGL/hk4tJsNMoe++
IDISc8Et3sBQjhEfCkORp//ucz7tMWS0Wp67Oj1oG01HyHpD/4su0L4cG705cTOjsvhrc5/+L7L1
H0rvz7ytLNC6X7tB7cXkXe+rWLWK2r1JIE1C/rxKYqwCMUD8VokR3BpeMrkFVOnE8pqCSTYPSNVA
rGqKGFsbN52EH+tQT/FxUm06fGPMgZqJJrqbZRnGxo0OqoyWxZdCIK/qdp1qF6cnD9+HAayuxFn1
wiHPMc8m7kdfrhTpSfArIvAlZQhkHWy1xvPg7SFsNs6aXRhWh8g6XhgU8nVrotJneXdmks0V+AD2
JckQkKXUNn4dzcZ/I64ACu9sG6LsAoduXZcdWsmtLHofmzPsyMTZupTchL6YIUVFGCSaKl3oaLrq
k5q331yOPNJz33e8WcrMjO0Z9MP0yvVcXS1EjHd0ChijSYTRhi0XEqEVmsGx1iAO/gD0dGmqzrvm
kEQbL1venpQoti8CQoC3Ph6r3DcHlfYnk4/JxxIuWKVa5z0SM5mu0o7kSEEmlUr5ntGiPcH4ar3K
+4keQEvdIef3J/I2rwU0NlWc+RvmhkNiIDmoV3cVEMo50GJACPAYV22eIcgUSaFzUI8ipdU4/KTT
pTNuKI2fKg7zZGTAXeAMi1SEQzGIq2lQZx8e4WxT9XEHNclFG9xocKQWsmwXGFo6g5thgXW3/MY3
dSUpmaplWsppem9wpusR/9Uw3418e0+Xn1Pc/UScwzuL3iGbutkGeutzW1rZV8GRw6zwrGActoCT
ZL+t6090bKl/dPRpDOMZfkrlOCJbmeKJ2bFMw8tU2J3YkNy6vrpG3OKZ30A0ckq8fh/llJR6wtU8
hrZM2u0e6pUB6a6IOpxB2PDKtI/g+cLhq07N0RcQIvtonW7jeeZVzmpzK2hTX4GAzVSZSjWeuE1Y
2GFtQsPcdKj6APKNcyjw4BEEGrahuMWjJaXDrYLfgLmkMfwHC/Q09f6p65a0HF1y1qO6rgOvso7d
rkIdSMhvaL1+HdfmpRPrL5YmCpbZdgfNnYSi1UHWGok3GprnZZ7ukw1LbhhYmWMIte+VeDdb8j3u
ozde8PdpQwpw1lYmuMtC/E5E9MWxFN7POlSECLLPBvElh2EOJNE7Sedb1UqsC73+iFw3lUhe2/N2
2NXLk84b1GeHxsL3aU2gbQ/sSNrpVRbxE2vZjtsxK4Oxj2yDkW3hbxL6FqfZAVkOe98l1z3NMKjh
xcvq1E1B1GODSJLQ+WuV5fsE2eHIxNhFWgLQP7G0OERxfKuEtnDYnm4n2A+Jadw1gpwM6Y4wtNi3
S350sb+CW8mlEX05dPFlaGbk9EbNzrRmv4jmhCDFqpXtV2y3clP1XYNw3ZpMO+ToVVv8tQjFvVz9
IUImMvh0VcB9imNQgPLW4393RXFr8aetc8hbvuPGHOcNMYnS7sFhvl+m6LCk9rbBkmptv0foz94h
qCKeim43Luquacfjon5l6Q/K5CtkUld9m0Ocg6pMJmdaT1U68jfaCnSMomT6ZIv2ieb0RCzSbhq0
LQhFuKJ87HbQ+l1TRg4SeULl0OKd5qNT15ND/PZC8/cQd4d8NfdsgWbPruwdVtkAsfJ3au3t9pGl
4ddzE/fXoWgPIwIKSk1693FiPCOI675327Gp6ZP2IGuIABkf1J0ol2nR7DnJ7nEbwRPGJaw0LLGH
dCH1MRNIEi1SaDUs0p3ZoDYsCkQwozfd+XRFdvIMf7kl4vzrJuv+CZFxhS372W/1fllo/7x0mOeU
oNJk9zPN+VPnEVBdZq5fnhAlHHaDMHj9clTV3EJmHeqfSUBoeQ+7kbTCv7uYp1WH6J7HC3yT28GA
P91FMfa1JhPU8SKX2VXLmXjjGnEiFU0Kg9ACobKhTBM8nNfCIeu0hCgBPuJtxzMNRb2t5zJn8/LM
17V/1UUDj9uY40jdbbBTM+UqrN6nE2kVoinGbb6MAPnva1jjsn2owSc6JyZV33MMnb/kGVAsg+Tg
W87n6IZ6g4Bip1CirINv+sPklzHa67gAYSbZEO6uo2T+ziJwebPA26+w8aVNBbqt+WJ6sXyo/nkl
1q2/rl2bV0Hr/iQo/uKOekX6E1PDkux0DYfTU9qFtbi2uo7lrzRKpuUx7jR/8k0BAgZVkWLlbCP7
ffLCf69r2r/mciY4Jiw/ecwlb2DoF/ze4tb/FZRd490w2eIGmrYvUhfRZc4QArifpyHBFlujYtmp
KYcCE1wsduaxSQ71vPTjoVNzgbN8oa8tzbuvWy0Mto3ChfmEzG9zmrO4fRq3hPxoGhhQIPFJeHaN
pPXhd6MnRvaIhFq+Qgnmf7W6G3e1a+RuUz07jVHKb2Xr6U9GV27xHpk5NjEJty3e4jcJvg5s4+bx
dkWO6I+auJnfb8ilv5pwMd1rng6P8Ozon4IehiNfihF7kKd5X80mBYZW+5Eca+Pz0yaauFy5zt9a
/Cns0mxE3cCR4T2B19Cdc5pmSB0f2h1ycb6NMUc0t/SsTR9NMbZfPyLWaEmAO/6YI7ocpqWY6Gn+
yMe+W+A07HdqxUU8BG6wv3jR42IKXN2l3iA/HSlmD8Il7ovOY//CJ5I9mznWZyDsyaHte3dlZ9Ee
4MBNj0WShVscmOv3dI3GCVEUyLSX85wfeYPvFAL4ax+ByFVR5NFDEiAJCGkHQm+Gp4jzI4pChWtu
fRl93Hc704VkxaglK9j1JladVNnG5W9HYn2fdFOAN/oqLr1z2ZeMNbqKhIgr0CxZ5ZK4x6cMuMHQ
YYkcaaGSwS3rV7LBrVlUsCPP4MThhmEcb9ucx77a+hFHb/CK2Ue4hPiognpueF/8mhNWonbMv4xF
wd9Ui6jtmwFhxQ0Eush2e+/hS93uEIIYZ1VOmng9Sd/SZO97FDh16TcEixw9tM1hv0GlhVTx1dv7
BPzfqYw9sthDlSLiPT3AJh3TTCFJ05SZFa7+rbBQXVQStamhge9ktqzLPmgLyO+kuJuXcW8p3Fi0
cmAfFQIHxH0LyzFdyVQWhxQ+PJVJvdNjhaC7aFqrwUZiKTlPKEXB27PHtuvoN8WapwQuQdXcDFGN
hm6on5Brta5lwuoUZ5/L9LP3tOlRAOZNM5yaGgzdLRUJCpg6auN9loQ5qghKbHVhPRvtbsEp+NiP
Td1eu04mVeE3Px508DZUiBgm0XcUPEu4Ibop6FWRJxntKihEen6dZ65Yfi0LUhOfnIwgPnLxNBfn
nrp45KDuwEJ5q1aqi/bSqkVmD4YjtNeU1szLdO1WGm5wxuThQNsuVnvX6qg4D4tLoh3SJRl5dINw
cDLDw/5qAdXlqBHpShC1NrMXBAd0a9VI5oCeK919b/wHWdBlNC+uuB56U7bwzNpK0tP+jUiUFjsv
amRLa+W3ZDdxFIyaoJAHPbNvi9sCnnVh19c22W66EXlb92vH/bLnAaHY+xyL0eOZ+8bvpc5DthOO
jfLY1/D43QXTt78gwVq6o9VxN7zh3QR4xyBPcqlYK8hS1djwa0UGByO1hkwosGJQA8GjRfCkxAxx
TesD5L7ZVEG6bNiF0zlXxx6iq2WHeLaN3yLbMXtXU4/Dx4ZOmH1v00iXq4UM/eDcuibgi0g5fx/o
RCwpG8fiAmE5Sap+tOMAZyOkqejQP0GRbcINNGNTXg3URBzJgCIuTi2U2uOz3BCKXn14j/bvS9wP
46mRdLuF3KgBcsVr+Uzy1orHwkL2cU9cvyHYrV58MvPdhNUbn5th7NhPCXKPuHTpwMKVTfUaHQnz
Lrx0nHH6FRRlXvyMnaxvY7NGZ3CMth+FimEm4CAdbgivQZpCSLc7I8Zv3Y7wFGVfFAAyjLAR9ZU+
9JlX223T2mE5tjWYQ/eUkK147ZowxclHVmhGK5PF0qdlR4pJloVOp/UcI3LR4BS3KRpJTJN4cdub
FqdJFdlAclTrWFIobw14vVsGl4DrzoSNPglPxqmC/oRv+x6XZ46NhE9dL62cinqHK7IWFZRfMPTu
Im3jM/lwyjnarrPhVYiis1XTw8GgK2UYbXalOsvtaVJ6mnfrkuYoEFXOMrEhNAYZsT8SnFJfstzj
dEDzAJYiZUPqLyCZZnApnNUW7UOr+XMDy30GYDyAGVLjBMrQ6jbEVw0e8PIK988E9xQgD9WC6SM3
zF4d7Fbcc0BW+Fijc58z35fxZh3oty6t202WHf4QNpBbVpa8ItVwRIeLOGcpHzuyTDGyfe3HsbZE
w0yWQ1LQev5Oopl2vpwdH+TF+akRqvSIBi6OsEQAruVhHdTcJjgz1WPRLC69cZz56WFSWNendd5c
cbVoWA3vBkfrcM0QLXoPl9FmejbW1gCZA4aWDJ4ZuIB/iJbr9LKtJie3gATG+tDziA7noVm4ytFG
qdl1pfMsx+pum1bdxQwa7pMHIW+8MS6dWyigkXmJSrYI5eDGIj7FrJjmu2Qaov47bX2urlPFJqAO
vdBK/LRuHM31gom5AnM7NNtrHcXd/KCkTsQtRGEdO8FaJVU3y0iRgbyXC1EpdAYRq39tyHDx6DfG
dXlfEc7cojzIY96dRTeHj2WiGW1KkMlXsp8sbDDKdQ49feqjIj8zqtlwwoBwpTfEtohWrsY4krh9
QWV3u0FnMKlC+oX7hZZR40RESORsSw0NM8O52lL1Q1Jt3AO3OVI5m7xV8VMCaJr8xpYR9JREHP3Z
POJkeG9yUMa7MpNGtu8ruLMRLjc2SO+qacj4eIqjlWzv8CUW86m2YqZ3/eam+AoZt/4+M3N/moAw
r9co31Lxja0mrd/ImLD5jfgA9ioywqMFD92xZgPWYTcLK9FSpPE2knLo+0jf5dm8+Z8R0gkZ+Ahx
DzHrri76NlFV5polvbR1T8O7HDPbnGeWQzwA8A2uqGWDdyUPvWqb/FcyL3X8jO6m9ocVZdB6T+Io
j57JRPP6PGjVjTdFm8htl62C9A8KOnnU96BzIdejnFLIAfKbblsy4kpYdqptZxzZfFLlUwG9gI/r
iJzmeiJaYTBFciSs57hhV3S6CHhDPcgAWfFjk7i0P3qQS/kuFSKSu57ktn5XqXXoQZknekAPOQha
lIh58BZEuXROJZhAnY0vSdzy9S7uCXy/Nyvy4tlbCjupPJZifo6YybHsMhKBi9amooPxbMI2AFoy
m7aLVcZEHqhLMiqMURrZ4V9I+DTezO2I7/JB/pPNzYC0XfuMooE2tuRdNhVn+KB1M6bT/cdJ0IzA
qdIKQYgp24+kprZCFsUi3zqJ2bi+7pd6DEVJciy8V4uNxl7HbgwMYAvBncCqTDFD3uCRFBTbNXOW
ADnK0lVBHUGIBeAUraNer6THbviakNGtB5pJFVe4ZSd/jkwzd/sEKP91gVLGzSWLe72ec+Xy1lQ6
1ZinObCQ5h3L43g5RlPYkgtGb1nyQlhhF1Iuqo7XR9jWdrOu3ATnkGseDR+5eJgwpuFNOlRBrtK1
6jChYwGh5le4uXHh9DMGAHcDTWt2I1hTuPsYGe4diBrJJBSIDgwH6lSuvZXNoegETnfof5r5W63V
NHeHRPdt15c1rGnQhOZG94kplehCjyz2KZV5mc7cDaTiUxpNcak3wLno2eUSZ2/1pll+xu2uyS1y
c6b5oE2ySLwTCo7VU8ZIRt+XaEEBWfIwkv5nsYq866uuQy9bl4n2sMeoeljdJt9HEDO4K2sWMWBU
+BpcihKCukWdso2I9ieyVD8Y8WLOk6Qv1YQ6ANNX1vXbQcRbEh8QQtt2Dy7KC4VguXQsSMWmNcyv
aH+35RYKGxbv4sInxSmGANf/biHl0ne0K0wK5xQ5cf+lt1FtxwP2rtouDMDsjJowT8bfaQ1NJCzr
ZuzTo+gzF9+YLsrJqzdRkb3KRBYnbpYewXPaZV8FOvH1uxz7Ntt13iQQ1/hx61BNZzWg03pZJdLX
xsUDcMAKfksd3Ilfc4et+iW3oIyqXQQEeEb6RqFW9wAupzSv2wqr2HKG/kBXRc0UvQ1Ad4lBlQe7
60Pe+bZ5bDQA1cvss1SfvCZiAH6banQynOqGvqSuCZaXhQw1T0o/KeUKlCRW1lcjZTaH5qeblrja
VotXsIPC0UcX2yfdUIXVflwOcUsFe0nS3Kj2CnqimjflmrRq2PlOy/SUjLNg+0FshRt3AwBv3ZQM
gnO4oHe0AcfWGjMdAsnS/tCjl/0B88nojCOhq3/0Wgqx34ZQ+7zss7FXr0WaxfoUzFBfm4ai68L/
9TjSgDElOhugyw9BKVWOyK8vISFuFqCJRI90Pzbokc6D9Qh6BqhBMaKdl9lND5QBSRSXYAvWInoS
L7A+T3kxdlmFGKJsOiB7w4v3Fh9P4EJPl6V+dAIBiRgmu244Q6BkwxHui+yF9RCY3vDEqObbMhCr
X0eWd9vBF0Quu6bgGTkRCnAVYbwibm/baRxguk06I27GLK7pHSRlMXSxxODQQ3LT1kE/UcpF8Ibt
sXwTevI1JemXhHQITm1SEpZbIrmPvph4Xoe28hnAzd8utiogj2dVXFxlbk3EF+/WYbuWwsh5F3sL
Jkap03Zpp6pppeNnbAuX7gcIWFW1mszjYjV13O4G5Izwb54avVTOjEirwKEMeXwpcIiL53Ub8uW1
hsNN/svMwkn8WVQL5D1itjehKgy6rwB0GDnbYEZ8MLiLzo/RDVQzE0BgOxqrv+SbYeKuxoS+eMl6
4+sWWQ4Jxg8772acn0fYGS36yiiBmKlgm809dIzQ4gG6sM0cMUjKsq+5KBrd7qN0kPXFbVFqxF6G
xul1H8EPP72eHbQU+QGHTdjGiiRKj6eug6auDIhDfAp5gkCGsnfpkr1E3Tq5Q1NDF/fg8qWXXykM
roqqboWSdwMSa/MX4JUNllHithy1aI3eyj+k3RyNT3ZirP+d9BPyTnzcKFKB4q+nrkTZVPc/N5DQ
0ut+yzr6e1TbApEyQfTNK5d+MdeBOh2/rGsqyXmzs5+P1oBLifVt+WAv6DjhMM4UWZpXutX9tO9r
guTPBZAHvedoBk1WAl9h2QUy3mAPjsE58iAMYq2GMlrzvj9hupOiVkhWjKSykqtatqdumtPwY12L
Np1Kk00+fo6mxixHwV0GugF6+xRLuRdNfQy8zzrcbRF81V5g61L0wLgTLs9GML8Cf8LOeilyorSt
oiIlTX/CwELXwK9DMZ/rlmWsZFsCeaKoATs/JMRYVPdDrmsGRCGhWYusYS67nu4n8Dyn5FYtxBXu
JhQNBnyHScAbkB+SrFX+LdIBIsdSxDMzywHV1YoL2WxpLL8JMakOM/G1YfKmC3XT3AUdTy4A1IaT
BEKxJAraDOMoU4R0X4xbozBUQckANg+AW2MBsAvbQQePWmrJ71RRdC47YWRnTVptrMvGadesxUJC
CWAvX7q9y/iSP0M5qTWu2ZEv8tVGmJrcozgYh4du7Or8VzynxfqUyJYlLyJOevJswyLjx5zMNPKw
m4T5xzv8FGvvoTjUuOAQYIpdxnYkSef84uzqG+xnmafXMd/a4YHYBV49CoeV2ys1qQHNIyE1qWRv
l+kS2jx0NxkF1P1QJ9b5t7BY0QFrmjjgtEXnQK+mGUojnZBsfd4UiJ7VBxkjuRaCb+RnHn9wz44C
vN8MYGIdRgDIKsJMKaeLPQ6sTfiBIgTMvReT491h7ouaX4ZargCYLZsSt54AizdFewwpSepyhst8
jF4AANhYjXZqfDWqACkEFgdmV2eAvHy5CTD475u7HrQxeQ0r+iV/HcYY1mDc62D2wzLPbg8/pL7f
9zKQa2Cv5LHDWaHKYsSQadfGkf+moxmtq3doJ9EXp/RXHW3NEwO6hzCCoIFLFe1j1HC9oqWg1GGO
1sespJhT9pemTVZMyYohwJ9q4fLKYZ0PmLOAjHxGacfUJdBcTmccwgxnY1rTeZcGh0GmpzZCh6ea
JNnJj2rvfqQ4c24L9LHFvdWkrVcUVLB3be62pMlGfQ0PkjQgpsCSsJEKYQZp9EJd49+twjpLKzHj
GrqNEpKrKkcZYHaYxbi6jLLWIofiY53iEIel/3VuxMY+Dp8cJfbSEcDdKYxSK1LgNyI0pE9/rqpo
yANqdy4OCsOjt0JBVHfXAOoyhwRjDrcDUtxjrjiGnpfwpacUfo01BdxcGjD/LZCCpI1RtSvvsm9F
IuT2AkAEzcwUQOjkoXDrcxMz+5HSY+6LpsB34lOXudtuy/r8yMDJbW8xwc5ktfb4Olcbm+rpSnbZ
kFzLFL+nZA5F3qPo4yiUtd4mcsRQ1yImqZ36rGyUc19sxGt1I4c6fhtVlqJ/66ZoKDtaL/QuNjNR
18MoeH9vCMu6KyjQRsC+GrjobV0IVlfj1Br7U8L9GJ2Rh4nA0QythJJiGKJwA1zLqqtsbpL0PvIo
NapkyBymKAwtqN2ZBK7QFQh0GvrNmsU4hGWSPnGbka+AE3WHCs+mdakcyuXdEoHSV65SElyx61Z0
FSTy4YnnZjDVlrFNVvWE+qgMWKXkFIo6eQNMD3MJwSPU8Ci/4+iQyBTFGRni9UufTagPhcVgIyvT
KQjcxJPuEnq1GG/ck4QjTFO2SsGakg9otg4CopfsIelzEV3BGxL7tfUdEpO3lrXv2+a93aNNq0mZ
QChFjr2a7fYDx1ZXVynHL96jsivWCwzCYrpvJAIAb2oz4Z9HYdBf0zBPcl8n2DeKaMCwoDgQjF2z
KMJcVEzIfSaoH4s9rg2f7WB/u6CsHmZ+g7cmRaVxM//kKobjLuaUyE7v0kTSCp50oa9wvNWgVWnU
9RWl2didQ5Es2W/vBnpZUpHhXulbQACgfYT0IV9xGu4G7qjY5cAX1kviU9/sJoPCd29Cyy8cbvNA
zaTZlhu4USMpZGEkNcDgqRzySvWbdvjCaElPWaxSX2Yoz6dnXDy024kxVfzOjph5VKoAy5WUGv8B
ATg/sedtGnlWaapdc0xMRN5zZaavuAtYfOAKc+EKhoSL3LO5sZfFg2OwM3PkVQUsorjDsE5HpYu3
7tdiM6NLKSwmvRvGpj8RNeL0LksnWIVVM8pOAu0+SokrUWTwBjXrRDCyi7KBPDINuRF4K8mA+X48
EgSBKQd3ieuFpoGAZYTjb8+3elU7Ns8x343DOH+bRS27A2M4Fa+yNKI/hUc4DMbPbkq7q2VGb1nB
TKBQlxFezFAUO9CUdk2zRHSvndvQoKHVu0Apu5pT3EThfew5yoAQhg4TaoxZxR3OeNWcTSxwtbmY
6mwXMQyZyjT3asZ6yXp/F7kWTmU6kpjJIctsvSlGGATq3Si6cfsmMgkdPtwJfqWNBx2gHEDK1VUM
Mub8fQH4l3942CASxCPdAVzvZcV0DHbjzfi8yoKk51puBvjPpqNq7KZsBeqes/QJPG5gagYZwz2C
Y4Z8s/5r5HEvlRFqyCmUTdpO9bW302Bf/QCud14C6C/cPtYJWstyzNOtjdA0A17pygSX8byVAIwn
3ZfgrSzgWDuymKHY956n4uuULAGcShObuB1g+YDjeduNDYZrNWJlsjWKdyMTcg1/Ycj9L7P3P3Cm
PltRpajjtOkntZ8PzRGEz2NxoK9kT9OK7+kVar6Sl+DqXsndWtUXesmPaPj2/IetsMLhGfcXstsf
uHSfU0QTxVY/TfgadfOF5HgA4rJiBPXvNLQ/cVvJB0X4H1Q6A6v2om6z7BBjn+1TzEqRbmNajCeR
y1WKKJ3eMKaNT3k8LHtUDWhKetDQHdxWTJlhkn6cJYiwMGb7+3f6YIf/pwf/iZsIi1OE/wWQRNEV
0+mg5pyLe4MLAh0tRQlfumLYkiNcDWEDt85NtlSAfEVRASQzf4uA/wMR8LMhVuO3GbPxMTsYnMZq
14rU32Q1eAq4j/kRQ9E0P/37O/jTC/7EZhyHKUycsfSwNWLInuAA0+ldrAHjHmVr/oez81qOXL2W
9KsodA8deDNxpAvY8ix6sm8Q7CYb3ns8/Xzg1sxRU6YnJqJi7yZZhQJ+u/5cmbna6TcSrn9Dmvzq
LggI2VjFJGu+bkay22OV5TVJnfx/PsQXbnLdamOHmYrmj0YBois9mU1U2Ea9/EYP+O8a6Qtfsm+w
lKijEGkrtZFsyF370EoveCX9zkrg3zXPF6lCDy+YLJ2u+abaeNCDoQXAuP/NNPvXF5e+ugqG85jg
ApfAqgJItc12DG2W9PE3K8S/u/oXBrKc1QopZ9pGXgvdNnqL+rNr9Rui6r/WCkhfbdX0ViomBCEM
m9iw5PeuTLa9Xl9wD5IIF2DxDegJdqgDtfrynyfEv3ueL/M/NqPJwDtK86mirT2rTdtdUkn/XT1d
SfmXyws+4L8ueUa6KPq4RKo/pGFjeJ3YWJWDCbqWvetFyUYbNmbU25lVd/KNECdr+ip1qxjiBJMq
0TFW0zp6ULmtxFXjahKiP7rxv37M/yv6qK5/rHDd3/6bn39U9dImUdx/+fFvD1XB67+3z/zf9/z6
ib8FH9Xlrfjovr7pl89w3b9/r/vWv/3yg1f2Sb/cDh/tcvfRDXn/eX3ucHvn/+sf//TxeZWHpf74
659/ANr229UisuR//vuf9u9//bPJavBf/3j5v/9tu/+//pkWScqPLnn7k9++lT8+urevn/146/q/
/hlCl/oXS9WAPzQFUZ0u03PTxx9/0qS/GIao8QfTNIE5kZiXFTE2HzP+gsuQBWlZ1nRV538M7a4a
Pv8mG3+BJK2IloIdumiIuE39n/v8paP+p+P+VA7FFYJZ3/31z5+89v/ZsTRT0mRsBUl7M/Q1UVa3
Ef0Pu6k6d8WqNxvTgpQGo4NhRIRcXWoLuemA2ySM2zy9j1b5Man68KJSGPSqY5jlzVrc7ihCv3qZ
YX7rRlX43RavbkvkLzdn0DySSopdMzXy819WOHnurElfBvEspiZQRFsqj3mZPkygSfZqzfWrMRkG
BK0suaiR9qYbQv2aGhEh8ZwQ6CZLzIMcjRYilUSVLvjEqX6C7gyDNosXBTrvagZpXe2ENS6vRrb6
w5BnZ8DvU2rlPbmmuX0KVVgRQAffluiUN3N8X1XaGERLSDGoKX9pxUXbdUvztAITnSMd41tZ01Cf
b989cAr9h4H29w78xw7bRszXNjFZ0wxV0xVVYxj82mErhQKh/TXzWVInUlqCRDAn5v1dmwvavv/s
hTxTHykHZxx4BsmRtHNH3ve73qUmPMFh3K8dlCRl6HfyQh1NTbA8aWvaMQ/fY72CIEL/x5wRXUFN
2325ASzi77Qn/+I5qF6BqwhDXzcYyl8GXiKa1po2knxOVJCjRBXj+643IcIUb4OEMZdLTh4icNWJ
+7JQ2mA219KdS2HdD2ERHuceqSfJl+Jh1Uawf9GoHbJDMEZxNovEH1JYVs9N/tDrc7E3Ogptaxix
kQyUfre9//MgNXRJMzRTNA1L1b/K7NawHw1pzGDvjJZ6EhNrT64XGKZ9b2JlwR0ivpvmUMNyEU87
P6fopzEqz6u11FvCvQJ/q5lzfYk/X2eZF32RnowUxCydmFB3Rifr72szHUdNifZWbw6OpAjdHYfs
+wJ67GluxO9U6lODsckEJ5TE6bWTzFO9VO8c7urXlQysjVhDuzeo+kR9nX3Kifxi5asTLtlhTOLG
Tddp+QaefJsWa+RS1EQ/lCCljiAIZKBHM95JZoo4YenN35WA+NQ6/jrHLQ5PMDUN0wS/NL/sbRhO
6KsKA+Y8WZRqCAsXk4PiMewX5diJnICb2eVYWjyq4g6OPvxPcY2PVBqbd9HM8WxsdlVRxEfIBnAT
5NltR1O4pGDfdq7OiUf1muSyrIgOwqYid23mdxpmvXuq0oa2ktfdDfBVd2NGv7Mf+ZQkfnkwVlcJ
uotK/ln6ars6S0IZJ6UpnjtSf60UQYyKqDGi5DfKtoZO09kQ1/Rpxc8jUSJHWdriR9Ubsi19/6Pv
5QipY1fI8uO6jDYFDOMzxC4A0lj2puTN0qGCA3JLx6GXIQhKFOmem+l3Qu5Pgds/PocsU0Jes1AK
sT2Y4lcvqUKKTCEureQ2mUt1T5msvQk9LRQyFok0h9y1iOVR62bDb2fVgbk3dlq3F+A6uvlCKnPJ
LXcYjDWYo81ZK++6vSqv47GzJGh6yv1v1sdfj2CaKcs0N2ZF7KrAfqTAf10fjbrQuiluk9tR0JX9
qFM0uxu7GvbeqtifjyBI6hjgowGjb1wgYG+9AQ8l3MEFWw5UYNPcgdIYF8vq3MWIzKuu1+dR79yh
X3VogXL6G+/CLwaRn/fMTXPnkmmIsvK5D/7DJtyGaV1LUB1vu8QQ7a5U6huAsdIXx5DSAMuc7RpR
6h453o45fmuSqdYwd12r7bs97HQ2vSxsjlWoWs6wPXWoATcRP+Q+1Fj5kSY/mkocWNfJUPS3Out6
j7PVehjV4eeQJK8V1EwvzLXQG/NpeSE9/vife+VL5Io5skQoI2qQIDSJXNVXXWBfrIhhSD5cPnsg
rYzIE2It89QxyvdtFfmQlZJdPImjOyYr6l5r/tZACvOa0pzOQ1lrvznX/FPgIxNgEVxhhywCnulf
3W/CuC9UWY6b6+eqQg270lHraHkgYFL28/SxIjd/j7L5plqa5FKpy3zNWnCselSnXcnh2o1ysNEU
acZ/bqvPEfrLhNNUWklhzWB3tEzry8F01Qws7js5vS1aAToGGf3SVvtBdzOUabZIHelbkkrUKlzi
q5iPqlfqWeVVU/+x3e7nfcfleFMl71IYttdVHAR3nUzdwz/qtcYs/t3MVPdzEfrcIbQUTUXRtVkQ
E4jZKG/+HgHoL6AnWpC1injSdfFZ4nY8PTURceWRYottHe7+87N/Wr/8+uzso/JnvKyr20D5dfaa
1ayI6qpY1yrG8M1pG7eERGrrhoukr39Hjm/2vjkTmXlLhDuqrT00hi1+o5gb1PpHWCEtcKRkS9BD
4LgVnjW6RrI3Ifrobrl4Q+RhvK+q3sBSZZJX9ZvQCStXFG1dctrZyTNIWR4IZvY7j4dPL7B/ejZr
qxNFt8rg2L8+W0Fqr6oWzbqamY0RGcggZnyZhL7Jq2TVLlVP651Y3/FfeE4tOZUCWxMvult9ohZM
bOR3Hm7LjpD3ovzeYKeLpxkk2rwscpBh1ZljPTcT8opg6OxVdqvMHiVnRN5lkYsNYgnJ364nARTe
mD8m4bBkJzN2+97vb/laElGzU2feULt9trXI8pve/Szo+2sLMNl0GUYD+6Kh/lMLFGvcpjDkrkRn
D5Ye+Why1OUQCnd64hT8kKq6p6+7Qdy1QzAVnmTsELDP5q7pfeixnqla3+v1mveHPnprT+N6GebX
/KmAUbPE8Q6S8p5A6roKZuGa7a441T9FgkvSUND0VUgI5CGcUXSBSaFh5LZG7a+u2MHIcSaYMnns
eCnfh2Mvhe8o2BA7SoOWEhpwfxgXz5ICMp+l2tjV8k3uZlcgCsl/E1BKRPKMhF/biYOZqcmyDjtU
Ur+GlGQe4dqvunWV2zujjBxpUD29vIQtEqnnSDrUgh8l+3WyYdWNvbuMrmBiHbzroTNaNnkhuIJK
ErTmUzx62XccP/rkBPsOyjmpKv04lThd211+7SQEwx4WHrUWkKKCBj30bpo5IrXPxNwOf0b1c3SH
KWa12iSXqp9NuWMbNclht2473U6aLb9NM8RdBAae2fmaeod7PXI/hpI1BeJ8k1Y3XcV1UNjFXpXt
gT6BfIQfdWhnsDPIlTakRO1p9RLzWKY27PpOt6XC6UdnVB11dcprMsPpHR04mRgWc5+ljrr0Vi69
gZkffYdoPHMDCQl7OGzbSy+9DVf6YRBH41pKroHVA4ZH7fSTra6k7uy0cOZ3irhS3NAiiq7dTiN2
9DvYhijMap+rwL+Bzbo8Lk9KbfOwOVmiXYaWleFZIAdx5weIM9JoWy8VkuTQjrqtJTJoO+Z+MhHb
eZPmZwhZEmdVeSDTgRPG3fJcZJLHd7Oxyf1N+tYSYcuIs2FTiR9KAYOLRcrO3WI9JJkrSF6i2ir8
BNNGSFqQ2nnjbsRbpXlhjLYPaW1DmzN1HINsijh0qAzNG2UTvKDxRwrtQQtZzjSh8DKeEEZC9+rv
tgKYg71e4QyF5v1WTs/uhW2ypFlALnjqbf1x6yo0bpU91yOQtaO9qNhg0F25LaPuGKABOEPtVK1f
hwcoEzwFarYmt4uGlRguqz00jmYwaBy+tKPIROdBeeem+GyV7rU+WHOnUv1Ow6rPgTC4+WYKOK9q
dyxgiF3q2m57py0eOOUJd+G78F19ow/Sd9iUiW4nbxDdSCdCwuIn5EMzIsjGKUO7iWAyXhlR44M5
eQvpG0xrMaErtmHF4GKgGbHLq5hdUbfNxEH7o0OisfUV09e9Edr82ESOIJHgeuiW2lGgJLO+putJ
ql1BcPTZyUbXZMsgoS04hhZoOANmR0Hd56bOjhKws1LchJW0nH2tRHxMwiWDBGjPtyq/7m3tW0Ou
L+b5nZ4+EuyaII+PG4cSy7XJ4/uhcEYRw42sOPHSqYRF+jN9YMWE2qXKN1nnFG/xK8xt+XkiI1vZ
q+qmj+L3NPWMKDCEoPumvUiRhwYFkXo+OSuGQCGqbFuTn9BjCbLuyQYqFUbbNubn0zgG5MFN4ILO
jZl3gO8oqAZbkGxIuQodxnRq3WzdWhD3sD6+FEhzb6H/sysrsPMg8ZU+HIJwdsy3+GXrxPeEeQfh
eDl2gte2blW4mI0gNR4Spx0OhLKx7nHIjMFlGGvMaQxxmESKY5Kau5Nal35bC6dOXGn1+3erdenC
pXBX2V5jr2kcxh/Cb31yc8wfY1fIR6z8b4saxWxL3WYNOqDiriz5wnuLMwXWcBCEwzPjhvii0tlX
nQbRBvO4eB5RX3MnTM8cmVTu0atz6Gqmr0I/gx5WKfdS5UZwLRd2GtXOzr32DaRcTm0BRxdh+Glq
zkggq9q15PQi88ozVg6lxkEZ/UxzFwkKEovPkgf5cEyH+6p9NCwfZwvT4xAwrh2nOU8arwgbCBSO
DK5EdzZ3VoJPN+lVW1LIPx+WHqb/XrxKH1y9c/OfVu1AF1lNJ5Nto/BWRCWKUw2OEHoaLsMwgLGh
flJfyjek6WHk6RLaEwafi2+K3bPkQPFV2XkpJcQyHOSFi2jqZT3INygrlorustWX+aDfj+VFFn8q
o1sXQfeSVLY+2PFbvXjJ4g/qXW64Ys55xNd6g34L0hw6N113nlU//bm0Nw0jdtwrBZZktqZh/+e0
kysPthnbHBll8vkWgmTEHG4qOTNBjGw38uc7LXJ9pJJtSw3izcHerj5Sv/wOxdIkLE1dhRjpILyt
P+tL8xC/bRSgQ/+25jYNw7MNpGNYy8/CR40geWex5r6a4Z5CiN1kC2/CagtP8TN/Ix4wNBsYinVA
dufOF1hfWN4eppGW2oKwTHZXoJ3BFu8N8ZAvSHideHLN3plnxFuADi+KSiXPYyjBtnVzaY+Uoizh
iDg44IqjIzVO3JFLvulgaL9MMijBUWYQfE8zmIh2BAXg20RV6s7NrrCql3vhFVzu0N7l9Lwt3VfP
KMkSwYWNhHQYt39YysZHTA2l1DZH9DVOlngakUpuZy9hSAjkKkSIwH6Z17dXY71N5IuCSEm5rcIt
uhmVgP5STV+bDybqWPiq3b6tL13q4fvA2+RuT703bMAFsJrEyawA0XrSeBxVZsELpwMZyF56VLoL
46sFVk0fpPI8hKdQOYjmse6h+3paca7rAWrAo6AixJ73mXLkd2gKnHF1054lzrROfe+kP8QZfORo
pu+ssHNPi9pi4giIVn+C+rJsZU5zVrptIa4sL0bMWdgSEAOG0YoXy+wRTlaBix3bao+Fhrbe4YAk
Vz4VFqrUq1Svmu/n8lgW7oIe2BYJYBpXEz2xd5M0KKSjHv+o4PCUhyR1SdUbBXJaF9JK3NsGPFvj
zaiDYTzOuQsPKI99nBfGigPXSYGGOPstBuYGw35vVFcp21FLSJdnxrgHvm4Rw6sydHcbqQASVeBO
m1e4gOYEWMniqqZ1fiP6qeXRRyHYX+M0bFA40a3expRw5sytUT+hAlgdxnlduHW+S0Q/JjKTHS3b
q9mpiHFg3Mem2+pQCG/Q5re6O5veyN4yeeltdj8IjqIc6xqXAQwPtg9PIiPELSBLWRCAAsDuil04
9xqF4Pmoo4WfHQUqXv5A5VxTYp5Dz/Ll75AIkp5Dqidu8KZbQTrIHdk1ntoMZwPe5kKP5VeMGSHz
MsElcd/45upXEaKRXY3geHb7zo96b1p8Y7lT9RNE2xCbj9aBBrrHTrXPnHV1E43Vyy97x5QpAOSq
KejuFi+ZGdY37toGPecYywceq3i4nSV/17TAYo+t7TWyhZhvjLftnX0e8pJKw+l3jJ1odMVkJ9Ml
sj2epnOYHjNK80i0pSMW7Gw8nI9cspjOUnErjD7flw/w9p1YssPsCQqvnSxB2T6vFcAzEaQrfiyX
kNMHLtS6s4AuDS6lAIE0OK6Kk5Ourmmc8NVIp9EtzVtJC2RalqgiDF05fdLkR7O6VV+Mxlm/Ra/1
GwSipvmWU+ytdZXZK58byV+pHTKyjrKKSmxKAl4FWPSzojrjQM0kuG1281AuNutZTLwj4XHkWiI6
5B0cBWyj2ebZ7rrZqTI3jrGfdJB5pbWnSuBe5aOiBCmWEMKO0lHc+KA4UvUEpMCJYRq9kcZMAorz
2dpmGWC3txoRoGy3bNyCnT6rkyMgDC1dssjzfhx9It3w5/zQPPJ58aqZDvLD4oFPRLLN/mM9YgUL
edTUrwopHzHgrov3pfdENGdoR92I8G6TrTv8g+VZMJCG32nn6qWNfTTRMrIbthA4Iol4XISg0ThC
+ewK8+BnAvIZwkVXoHi9sufbuEsxIoUK6d81OCMh68cyGnuQB47KGjGOgNOAAxlQVhwyRypxEnfA
Ao7I9yU1bMjnAqpYyRtxyTB43CQK5NzRCo8dIzR3rKgMePVzMVYAqDkzcLFpOSYP4Q+2+V7age9G
7EpK9xRJz4t8VSx4WLHNTKtVAhooBH5knreXcSNnsNhoaHsYnhVprz1GL/DgKPTTNO74DXIURNZy
DUJ1B7Jn1t5EGrjaFSzlk1doNxrUpQ7N7+wM8vbSPmqYZbS+1do5IXthrF7/kbAqm1qQz84M5LS6
IfRH8XuU3hT5raZe1OymMw4S5HYMAUTGfoGwo2DkR9WuI1cjeDM1blZ/uhcpPFrfNY3XyJ6lO0LJ
WuMKzFX8DkYsFR2LoF7p7bx+09RnISrx7lAxU9GeqVcaCFhWFDU45ZXEnRG+N0yF9S5qn/XmPtcY
HM+FeKeXZ0j8dsWtLChoYqb1IiuQ9Z7D+GYxHzCwyM9Ki5RUeMX5ZNRe+QQFhmCv30z9sxw9KvN5
kb7noGgtXjhLd692zyqKPHH+gCaJwB+ttzJh1Njb00aW1bGSAmyJi+/bn7nvVMa0hC1nkh7x5Kmk
PdEvoKa47kQSG/EZVKduH01Y8vhD1QERWkiaxUlhbfaPUM8573FgvVMMtyhuUP2g/LxP45iOeqXN
FeUiice+ukWhqGb343xc8kMV3aKztE2cW4ri3kSyEjpyelPqlwoLktq4xtIuBRQWXADhPKMi0B19
N2Q3VBaz5Iep3XVDkBCXc4CpdmbqzKzbsXK/FSRvvBLjm94FAzPAHsWgWW4k6aPWH2dC3Dl/HZLn
SHwUu0uZHLtiz0k/nQOQEA7+heyFalBp53zc84+k9v4zRIiP1D9B/JquWxKsaWBb3Ai+Vp7VlR5O
vLTwiOt1JgwoL0r/OsaPrXWep2Mun+rwPLCpoYXeyDG+zPGy8DhFKMJDiK8TU9vAT8xT1V0a7TFh
lOcbqd0t4XMsXqfxTTQdVT9yJlnVkxC70eySEJ0mhi1bJv49eyNmJ1kbJ1MOShSMmtcrp27d5YNj
QidK3LHf6+JuEveddF6zxxiKZKqeCuPC9pRi9OP0srcqLqcbNfRSyLz1tey33zSjqyoPuULIY7iR
8VLJwSR4fHXce5hkGOgbBI9zMZ/kA/wpomBOt8NtA0yCH5WO4t0HUjN2VnokN+zeOOu6v92n5gED
QAptFVeWUbKJp3DeGaMzNJco8ttutz0jB+fkTYAGlYirPRbON3O94bxZ0QLqYcg9M7rXJzRPR60+
RPOO2yUhiGWYIbu0sKDvqRFTFF7esQQ4LAv8npQc96yd0vyNpiSI6WBjeoSAne6D1ygh+MerKgWz
RaS/ARKFFlQT8Isr9dRbxq7jIitYFLj0StVAmKPBbIK9Zg0I9ubmoOFj2NgtplwJ0Xzn5XOAHXDM
aZ26t6FjnfSfNAuFLGjfFIPa6/aVmWc1QTTtuH3ciQoYk2jiiWi680DycC/i9SK76gQo5NMofLuW
3ZTP5eLWBGCJJ5lOeomIOzLPNLzUtHsWPUJg2QekiRsvM2FQb7GCtbpavVvnKzcqoeOt/Wx2ej0Q
2eDn1344Dq0zyQFnaGUMWk4VspsOjmEdMDdaKNLo9db3rjpO8gGhc4ZnkUTJDGtnjYG+Bul4ibRn
Mb0q2DIZuFVtXTTKTtpAxnNUDYV8QI8TFltx0I/BOR4OKN/jMOg7t+gOnEwQq1csmwBK8hGmuiSC
t0DeZv25FuFTv55qxU6jS9zuu/pyFnEzGI1DNgSc2lBdlpKdj4B8LoGYatL/1Cs/ImQD+yp/lAgV
OK0rNrWIlNVvqNlzhmLdSpdQPnP3pnkS0yfUvct2ZMlvi+otMkk9YEUUVNGHlJ97/dDnZ+YMlx8i
v6f0SfoUDvuqPimCi3QN8xiuj4tXLRzjkI3yEKt73s8ML+R9nJ8szaszLGo+esorhtmPLHvKld0i
3bNnR9mlmm+jBWbobZw9SPoBOUsYDU6XfleFp63hxh+MjG567Vns5+NqYTU4U1ICSrI8EqYdZPEo
tJe5v+BLlEYnvhZwUnnWekKM55QgRzEO6rgXrUetcukbwbzTpd02I0AQrR+rdJlzrLMQLdyqIGdK
zkZ2qw9nIbmt4YRrR2VB436DA0oq30zVmVLYSIViMRjbi2UcES6vIhpsd2hfDTGgWTVwr8V8jJoH
I7zq2OlZsa3HV0sBousDJb1NhtdifND6C1/EwLGWu9R81fHumo+puMdEo5kOZXE2px2/RJ6oS+TM
Qa5crDBiNZDkRzIro7znrtIW+H6nhcdevYmFI30nK8+6dRcihEy9PjvXw4XBUmP/oh5G60jY3K93
k3pZRF+lnJ0W+/1yZ2Rncz7QC1F9qrMH2nuQ91J8oqlWpsm0I782rje1suHvIsNQOHS4UQgnFH4b
t5WLMUYy2a9TB424VVDbkg1/2LX6EeBtTIygbp5l5WLdRemPUHmm28UI6sRTPl1G6U6ez432kIl7
Ofcy9UZITzlQ7Zw+DMozrUN1USK3fTIEYXEe5qf2m9gHReQp5Yc5BLTCsvkjHKvpoc5vGQLUkG7b
YBuR6j4a3LZAkAF47uejD5ScmyA/d2H9wNGmtI5GBj3lsK77ZKT64L5oSf1cOFFgmWiJhyJ6U8AN
s3v8bY4LW08RMCLEwsGF3hzsZdyV33uZEOn82W1HUbujwEaq7SOCP9kfy3Mxv/KugTwIeB6wjOao
gOHau7xcyuXGWPdqf+DVinu13Rk652fd0VF7jwHXpWi1oPrherQMvPH8tqWU0daNw3hL6yjVoUmD
VrkhnVWIjMSHVeRoVb7mVYu64Zgze2tPIcIN34vyJM4AieoeAg0hODkb4o1rkj7VDZIz3NhKLcHI
5IDGCk2JI8LfsqTHJUFmd1Sl40xCWzzWxOpQH/M3tXs1iTOaZh8ikZZIku+a8G6b+ynI9VkanzhN
rdk5qk5GcTvWu22WD8iXcUlxFRxTCO4Lgnq3+Ma5x2g89gAy61nGRu/UI4G2N0oecZ2ZbrtbjUXk
Rx3uxeza1juObhWAByjjgIViAC05ro6okZSdETrN4HI6bYUNugfCDqUdqQbAFP0R3EOq4U74IznH
xmehMCYisg3uRwIyfSOzQcaOTMJ0pz+NV5mzvE6pPQAGRrSDA9FyQRmCeV2P69Joh0/ad/mjYFaS
87jpfqo/w6fyveOoono55Le9wilVJ9nAscgBByd3ysdH2c1VRyPhlwC+Ihf2SdjkA+cTLwN9yLCy
c2MoZQUAuMMbePJYBBp30Mf1xM2yxw421oCgtgwgttrbtzDG2TBqlwcz39p3DtPRgnknpx8HpIfn
4yYK1ngOEg2brD3cQshXm6MAtsiJE6TslJhu1OF7oQRLvpelXZt4WcsFfHnaZd/QetNpRbRvHkuO
sYkPegJXqjBdE9SfHZY6DC3b5I7qnQWq0gPN0gAVYF9TO0huCRIwxtB6b4vIUMICFs4o+gCrOEQl
fjTbXbRTU29eyObZrIM8idQfQLu7p77a4wuTki9svbQbbUWv3O3/FiubfhZp3Gw6J7VP0RekbkYb
dADBEUDAdx19L4tfZVx1zMtACPRA0XZJycr/QjeSHaGrSiuoNZ4O7yHM+Unm2cAOtNSSbS26ZMeY
MwblHD/INJJGGWVENBswDqBBhbEFrY7kcYtGD4aY+ZtEH14fnUwKynRA2KUI68steQNUju8tOLvi
t1OwhRzqARU/uZF48KbSlbFsbLjmBryPnUugxHzlN9bL8CYCjK0ObkAmLnpAaJsA2acVEYnRNiGr
Pr4ipNmIGQabK2LDQN/HHWZ4LrYpBaB0ebR4g2VPi4fFUUY+nygOz2yGOe/jaxEDsTLo+pFGIVPE
42qkHKILVjnczegg1FbR+OAElYicyopDQcW5T8wGcabVbakatXQH0qDanjvS6q0laEviZYEXyCq2
fMw83EOigEFf3em5jSFImO8IPhmwzHORs1Ti6Bsb3ZFQmqP9s7aOUeYTWb9e89beKzt3molLPeZg
kez4K40O3Yw0oyTZEZIUzJBBc5FxWheBkghywAe1/DHFzAJjCCbo5jS7ZQixOJy+0dGxupsNG3YY
yPWQugVuBiud6AFDMYsyVFXm9g8IgZZopxistlv+mkyfod0YoTtkrkT0RLaw4fDm8crmncz2w/d8
G5h3S7DpF7dDOolfR3pmeHKh8r15C5844e4VeGkb0oT2iiffXu0zKahp8tY9OaCqvovrbWEk8qvm
M8nHLHeJuULjatZ+kgf0PtMz0lyYjCRIcuxGdiGpFNKJ5GQksOTd2gdG41ah11AhnF4j3WI5UeXM
olPCvCgd7o3/AtIs7zXA//yCWrdMfBhOPHkrOyq9Y1yz6cRxgvxUprOJOLVwQ9vmHDBMB1iJvqha
hwZivdJZwVO/WwMorEaIXtGtgVCifd+TZ7kshGbZDZF4E+M04FZL0G3ROOwBIlhAHJFEg18Stxu2
SfKGZ8XzEIAMGR5mAwDn+iEu9/p4yx7Dj3QaG9Lk0LqN7mAKsxJ5goBSwJfmqPZYrEA9AGXzBKg0
NDXJPYSImn6WPxh24738KM63mKsxmatbOBCS4CR2hmmJiuRzDB9YXBDPM9fIKnIVYzl18Q6rBRz1
DNYn7JB17EOfwzTQq+1tG70BQAEZIgjf56kS6kgU7VWVfJvT1beR5NflnlQWeX8WL4IVxbhN9fOM
+rIbbkJhl1a7cObkaZH3wy+HBNaKPJT7q4jcDkVy6sQjLaSnhExsc8Cap3JKbBJiVPoyWgg15K5B
TDcJrpN8Wwl7QCizM5eAEN0xrXsgqtwGNptU1xw8sp9F75IQUlnBxEBPTvW6X5edXPrUyO5KvzaI
ntadBOuh8gCD9STQWLVS9l1CAfOENhUkbpgcBiPLI3AtI0oY3eH9j4BpGHcWkYmAX7JrktHki0tn
tVwismXC3w8Da3wjhOwFnyiXoDfJAjYHcm5QaCr6QRGO0yNLs54dmXL0ZFT7EbRYNkRcnFJwQeLz
x1kNwvFWjHa55fM2wgD1o05xqNhL/bGhwu20bxlxmdcQ7CQB1sjwUmsyWMQb6csiQ+YNVooY8LmS
stAHAePjyksMuxZdzi2KGgjKLlRszXT0Fz7KJQ26IdphR5ICwBPCbFHMbavspNChZQhKoMrDdJxN
PzQ8bpRBnmvBLHlS6uA6FKUu/+BHwnTdrUOnUJk7DtebJofDITORu+FzaOewc0zlHb9khBb5ZcL7
WSaryDBwRVLNi6snnrxeB3NvSURcOCxBro9wMLiGoU/+ROxuRLKm4vcWRtJM6GfuhfShZm2U8her
vw7KfZ49yGvNaCVZmr9MycXqfbnBlXqrKOPF+blJLxae1fX89EeavY7tVA9mSmkTfqWnrvATnWDA
kTCWHv83dee1HDmSbdkvQhngEA48DkPrCDIoki8wMsmE1tLx9bNQ1Q9VOXa7rW2ebltbdVcmRQQC
cPdzzt5rLyYmccEyZQ/SMu5yeC9S3tPowl2mB8x2esQXxbDM++pj1FdcXt6uCrZCrpx6z3sa59kt
F4IBeZKutWE5hEvmqb2+CfILxOx4/pA9gAfzIOHLbEEcrxO56sfHOLoDkn5IyufQfo/lrRluVfgF
yGcVZyehPdb6o+f/4G103YVFgl4vzfRY3+TZN9dY73Ym/xznj9vSNvzKgI+F5oPgcz3wswKbka71
BKMmhgbHVoJWqb7o/S4s96mx4iTMHebHDNuRstEUoVe8cA2IGkD6tipfj6SLEwtzrdVeL/ex2kcY
/dH/Ue3aW1zxbbWemg/V7kgWWI8VcAP0WYagSYMwjaFVP2YITjbooSbmWQyGuHTdFvRc+9l+MgKX
NOTDJWNHw2O/BziA7GA5VEuKOd6JqJbC31vNnn7KdPO3O43Ffli005bBencxhl3XHrDKGpioWZnF
omXFmKPmGW3gpV6k9oNDjI12gR9dcvyut3z0frMfbaQF6y4/arToUJGhIjC2Y3WoWg6HXLkzk8yq
3ukURMOBL47pUzLI8BldHlgumNBn5VrrgM2iF2LnOtgDGzIj/COwUH4yzysvk2eej51HNok3LEYI
hRnDjGqBGC9sDuTF8DS1/B9zy3pMAmHFKRyhk70SsHam+WA8sJ3GB+ktovGJNx2LjUXf7mliFuUu
pnptgHehQZDuuUkLbZ9VzEeA5k/AQ5mx77zpR5ruU+cwv3fOP+LGINPNj/NT8JPOWM9ENNkY5b4s
dpbkhLjnzsypLP+8vxmvsUIPZLsOO4ahTX+q4PHEu0Q+lmLjlhc9XPnNjp5Dhbg4fob8YtFM0/ML
xHBXXceS8mcjmwPrFusd92lO4zmnOz+vP6w8E06Zbsda0Oobnl2p3uf547StkrUjN3145z7IqhP1
uWu/MBjh/mjjXctuaUXPPGYICrhwnCQreuDBktUPNRY/mkvQvDHB4sWBBeK7RL8YIuq6PRXuNG3B
mZbtWhuX03vfzKtG20Ox4QxCObDkwWSd45HOk5PNMaTeW4joqfHY2oLFSIdsXOAmHr/ZJNrx3Ibb
WNF3oJhhvIBoYxuKYx+/D2ph6Y8aPU+d/t1VOucwXw7atEiZYMOmsKxPDWOF/WyLdcqp1FePIU16
zbjHDXco4+FLptZM02cWr34FfLoMRHar20fHu+hy24t94m6pzF3EWIB58LiwQ9mUviFn9aJegnMR
2k7PjjWi2IreNUE6G4ZzVbyigRJkn3BSwI2f4vSpRNeiq/rYDZyTGueqF78UMovSYjp/6+J3xtPo
Fth2kVCwk+ceCTfnyPyW6ROpEWF19GDUz1zvkxmsR4YJmHvjNW0jua0aCKHJa5W9F3q47LytitdV
/tbRGtSPnXarqXmcGyKDNv3UrLMO/z0/jeEu8hnNooY4ThxHvM00rTC9WC9+/c5kUVDb5sDfDbSa
oboXatvSMWuPIK88xs8qvYMTe0g4CQdMecYZfrDFN9EaJ1Qduf5RcET3yDZaD/7KQN6THNAomMXc
DB5rXE3mW5+dGXEnDQvLQXjrzN521laj6eDeSmLZu0tAIdMEnPZdmtQ6Ysut5q6q0oA5oj9o44do
MV900LDlspRPGoSJzvgJS5E7lDAFGVLFvcXdO9BT6GC7JnrujsJlnM0BQjBQs4arob1Y7RNoXkao
n7a5R3cveA3BHmxB11+J3Az75eC+aymb5jOv1pD1uso49rCIMeg3iLPwENzFMEuKI5DXh4pTfETe
TtjTcEvuIx1StlYAWyD+OipZFAYp/P+GXrtVVDcIWKuWjlWX8YfOhkhREMHewqkK2vTwWCnGgS8t
Tf7XRW/QPhdwZzWH0YKoTxlJAtJ9mz4ANS+HaVxmaHXgLz1kDaP3mNONSQ8GXbWVIE4O7n30lobB
upGnctySG4LJxX2Aub2dh4ywy+DfMa+TxmNDRWDCxqk7eg4ODNLnkour2+wefJVgfpLkyP/4s0Sf
Vq5DfgdYp5yezqjiRY5Gt3JJfkG34BqktEws5Am1D7sq/xuHdI8ERDUqkMJYmGm+jPSainN+/IsV
GhIHa3AO2dgwzy7nG7cdtj6HV1MAKQybdRLd+yJ/mDr3YSvQ1ZEiQvzCIucN92AhQk4MnBPG6U1D
YyEiapCcvle2Cu3wUDeIzj132Y3eAjvQxlfMOodmkTIcGFFlFiwvk0btBQZgmLzFyOhacXZ2SOtI
K4BpjQuXsCaNm+vg8bUG6DfoMpQpMzOlGZnCv0NaRGkXMhzKH54AQPETgHV2D57PG0gAy7n+ImV+
7wqX3AwmA7ihEOeMPmcDP1+M+QQ3IWCq8pXo9xC/1OOMXyw4czveq9cxkUYYM+CcRObITDBgDlFG
7Eg0uTr10SePqvlqwcKJOqI7iaih5hHuvIeGDgTIVQ57SLI2kTqK5OKIc4V8GZmCupNlar1nPMq1
lzJCYeSfrbLotbdeVfUKL0rk1x7xkWbOr8NpjpZ3n+Q5cb9K88xkBpIVnTStuivjPmobuJOUXTdB
YSG5ambxwSOioRowh3vFk9FcBvMOimPRRx9ts80Ft7wKkH8SnE2wgtVNJGncbURAjv0echUbBIkl
irbwQ3ApKuPWimMbE5/grPX6w5he8+k1GD78al2yAoFH4qgsMqa2+q3s7xnnv/lqEd76IMV8ZW2w
LvoIn/Y8al+84NY4hqaDmBInUnOc/PfJRorQfMQo0tSrFr+k6cqESt0bHEBwnoBmTSmeGpfZOJ1v
4lZy9+gZX5bDhzUGe1aqlUKSFYYfKOSziTFFB37urrqPEuUULQrSGKT5VeYf2nhrzPeoZTpj3rNk
5/1kHJe5AE/MO99hh3CqYk7GiBKS5rvKXrPpXhroK9WXRt5J9tw14cPA4LtGJSzO0l13EbPurXLP
9fAqg5i4IMUTc+PhGOfjW/SB8c2KvizMCzZCTUt79ZjIuuFdJebSrPdcW0swm7rpLFshU4gIzjRN
w7ttfVX5N3ehMG/d+KE30fxOGPdq3LIVIX3acHM5gbvT7c8LId8B8yK2+enz82Vx7tp9KW6RGeJx
YWh0QQDa2teAq+da72N/4wI2ih5YcsF7HlRbf/oC6Ow22yElVGd8H/FPmvJJT/qHhJPla27eUufc
Oq9eeDF0nmbn1iav+O60dC/Gddke1bSuOenic3mA7skXx/qdvxwTMNFcfCBX6R3+E4JRw74Vktt/
ulU8xchvXd/lYPGl0WSnDop5TOyvrJ2nnQphKqKVOEKsHS3y71yHmMuF5N1b8aWo9wy0s/ZWVTc1
7vv2lamWU950XDvq3qIw4J7u+RYjh6JGJNN4FN1XHn0F/rxB3AvnHe8n6Xx3s0U+1L7DamZjoBvE
CVzG37yDvP1KwrMbbtL+CGonRA2uUxLmKdrqI9zLWL70zbtwIbPdNRQTHZUnHy8X2SPbSKe8Ra9Y
fnCF85IckXzBtcnts1GzdrWvFstXS1e2gKU8/5Grf3kD14+2lNU7M44XcdVbVL/WyMQl+yexO7iW
lxVDe2M9PwflMU2+QhQsClmvD42rzF9N7n8/eTDUOywWliF2K5ZnA8XPEKQP4UqO98gmbETd/rwu
4ff8wuf7ymY5nhLg1kjZuUGc+jg/dfyFpO+dZXcEMAOqlfmb5y/vOCz0+/lnDO05zh+52HzsIr3A
2EL5uy+zz4z2LS8/QDNG99RFjKTkbf5ePm7UNcn4pdRxvgIe35J5AEe3qrzr5PNUe8ejMf8duA9N
u+gTzrArSGf8U6JOzLd+fUBoEc/dK3iOx47kJxbCbBYMFPIw1rt62AXqaxIHvsCfS7y1Z6AgXmPq
YMbOD9GCLfN2OW4qnNQkc9384SUotxKCfr8EmOaaL/CHaXEdFHInxfF5wS8FsO+yewU0w2cJrXse
upe0eDT6E/5a9sZgWLvxmtuydlc652UO7dPa1Zf8a1YfnOiShJcKgtI47Edt16FSiQ7luFfWoVbX
yGBQ8NQHj5Vx72DHU15dU/OXYRxFfRDNQcZXTR5jLgNT/vHIfw3mReiBXjVpH/nhnSL4yr15PvaV
WSiSGfCd17wyLt2orRMHURUcXBT0GxMIs9ijPrDyn0N98OajEg1uyVhkx49PeI61gfMLJy96iPuu
nH8pIhkueRVfNF5yt+avUMFojDabq+DOt8XZ7m/ZsDHRmyEZVTs2UP66ooCeHbuHYDry3zh5EcOL
lKtc7fPmPSOMZYbYtUs3n10+mcU3rLjipTqnhJjZ9N/mhnha7hjJozdB9oFGhC/jotraF78mH7Z1
wfMGdHZXc0oM9rKHs/4VZN6Db58sCPcDnWvAs8EDkZVdfYjNLzQzAeP0do9mpQje6uLCLceb7MK1
8mn+H3nGgmrFW0i7k+f/YgcpWTm9Xy+y1he+f/S4W4t9Gr0E1VOZ/wf+z5+Jl3/3Q0nLs+FU6AZW
TUt3nd9wMZ5bkbmcy/RxqCskDSpj585T7WCk6dEkc+M6tonP6V/QJB267lCX6Us5qPpm6OHGTPp4
SYhadtJi7SUCN8vMVIsowcpff9o6/70+6f8xlkrs7AwyDc8EIW0K+zf7pqzTEaiGrd3KCYcnB7pB
Q2CJWpwkIgCJjxDl4occZtsWK2e96KIxuxIpgYQOjIU+55k4OYqctM6T/5BpK2Y2xD+uoy0tXhHg
COlIgceMv/+bzzhLlSRxJzNvPV7fg7In/TBVxtcIvgAzSEsBK+eglpiU63UcynzZ5FZ9093u2vAj
T3aFHL8udP2Qtqn9FAz+j56OXW97NqapvF/hWcPXW4Q2staCH2m44+Y/XF2oKP94C67Jf3B2264H
YI1r/M+3YGgiCSap2ayivv5JvNQiH6piY/UqQkjUjacuQjwbt73+aWcWHVD4gGdwgdAxPW+8BnXA
Jz9wcM3dtttjrouo+xGvaUor1jqZK4//4QX/xuuAisurtQDBADjQhfs736BtzM6dsz8vfwJWwknX
UXBrNYJdmaxlSw+ixZt79GsUHDEo+BNp47dRVb9ax7d+uqjQ6MHt8PD66z9f2b/gOde/PvffKD2/
/ev/D7TnH5yfU/SzhgX5q/1fgPbBdvs/k33+T519I3H7O86Hr/+L5mM5fzjcfDqRT7qD7tDk8fkL
5mOZf/DxEtMBV9PzONcBM/kXy8cy/jB1wyKGyvRsz3NmJt+/UD6m+4dr6SAVXN2ywKURffpfkHwc
45+ySKnzJ5bp4mTX58fcdH5beGqnaZUmARY3hslNFtQjYGflMvjAv2RX8CgZhRZmtsg8Q61EQTXt
Nlm1bcNJvFUh0i2nUEQDjVKLr4R/ofLBtH+pqqhFmoFWWpQe1pR6GL3nOuqwsiUaz96C6AiJMsvB
0mGXwa3xNbYPk/zch6I3wrc0Q+9RkeVzHPIaZKjqmZ1oTmf+chyDxl8aJ09VH2vbtIoQgIf+9JYD
ml2GsP4Phq9CFD3EIp1LdLEILghWQ1BQ27Re8JzpDXm6fY+KO8tJswgG5hfCYcgic2DXUNcSKIey
1d9aMfYr3Q3PdjnBXO7LF8eJMVZIrGzARpMRs1+MH1FqeCkyox0+rUI01C4eE1/NZY0mli52Fqk+
ENiShg7NxDJAbWciponoMkxTb3BwKwn3y/OIcbkK5C9NDPWphPp07RXCzFbXaJSpXK4C8uWuGqz/
syvAWICW7LM1mEkUIn0dnaYptk4WnAoOUXWImIhGIn5hBpF6Nq6DNME/0DpNsbDiipZT5LtnERcI
GIsoqqM1KCWq2Al66r7Q/WqTpkl972t37gvOqYK2UJ8TFJmnrFTVBlhjjiMg5nxGSM5HB9tA7ZI6
wetVEiy0Anhc7WyBvDTkLieoQjTPXWSFCD9FuIfEkb8mtvBwZfuz5dSsCQSqTUabqgpefKdCPjUU
JtSmLLgQaNtexqKfbmFqh6g8YBUtLTnFz4bmGxfbUjZm5bR1fnGd7XrhtNU0PIRwj++NS65IOsj8
UVoB9e9YEx/IaMb3fkQknFH19jigLB+FCpTkEu2fwK7RldajCu3oY/JRoAJQbXYdsiPK2p6cB9KF
GAJOQYbXLSUl5u6ZtfkhAxsRv0MCJziiuP5pgDdcqDgJtwNkixgYQ0r6niK6EtPxbJi2ivY5A9H/
IUSC9avwSAq3uyk4xG41XEfRTz8bUzI9NCW/2QrK5po5QFPBdOfejhgazJZROBJHgbT5OtQOxckE
9bYku2EAeeA32mKy5+wam6r8GuhVfdGMNmiInOiKfAlpm/6Ayu2+XZh9ml4ny40vUdJOn4Njoesm
BYgHxg5R/JqB9ZEKH+6tTQQd2VCm9Sh8Q37XjlGd62JAFe57qI/GVlvndurtbNuZC44yPQlbc98C
nzGRRq4H40wOKg8lwVn05uKsWIg08z+GVoe8DlDYR+nXpRs3l9o1crPwLSexiKl4FqL3gwL9MLIs
bl1nsA9qtLvFFBPPydRypIUiEhP3qBtV5amxvebTHysfJUeGiIjjTf+oiNbaCFf2gE3wIk9Fj5m9
Ug3NrCJG9GiLqdvruok1y4GB7AO62BbkMyxMQBdoeeqwAmyEyzqoUOEAbcDlk/Qkek05y0ZjV82z
GcngOLRgGiqAgcvKQCzfT21D2wv5yqQNAMtlHWBo98Vbmw90hLyxuJKQlu/r3NF2Iwk6m7IsyE91
stlmXw3NUdkGHyshf83zNE71Uyh785cXUP16utHtSaOwWWNwDLm4unOasxPpDhQypb30FZlsmoiY
EZVueYQfQjZVpiOtkUQpdSbN67gKSGBOUfVk9WyZGmPgQaOH4iwbst3A8s4gOTO7DXD1HO2ZbkzP
qTuonYhM3D99Hm30KXVWOVkbT7abjSvDM7prkqfkTmfjcG4KEAsGPCtmwiHLo+pceD9T8uiQWXfh
GdAPnq4JhF9Vda1KNW5awnFOkZlZXzRgo3XcpuWrX3X5VbcIU4ZlhM/Ss4t6lQtMQ22Yi70jZbPX
vdHFP1yWz8agpp0yWnEwiowEG9po9Zc3tcihjJlJrGUZz9yEri62+2HvtF66IvxjZLKjIeeJsuBQ
OSLc1D74Xy+GIlprw/DOSXNcERM3ngqLGEI5thbC8BCds9dmCNUH0j+Q3DSSGXPp96hXYx0VQI8W
cByRF6eB4ayb2kaKRHT1hl+NisCySuNx7BPmcg0JVutCpC62ethKGwIo7G+qUmrlQUOOF6iYrrhq
HGqDxsmSGcBVqa1hmROfXBgxNDRE0OoruqJ4zu2S0VZdo4HTRsN/bqo4IhFCjMEz4Q7xj0GWCAQI
F/qmh1496t2UfaajMD4cTQ/VohiElR3Jv64OblWEe9Nscro4QudY6gV7QzNJbxxphz8rcxDHWvpQ
QIgcU0+hFzhby5D5LtFVWR78UOD+GtO6uRCKm3zQyHZPUW/SNyE34tTbiDwMUhTp+DIpsiyEOaKB
9FmIybpaNkm8IZE/y7CxahL1WnujE2C38pVdPreu9D8yQh4x3ynsZ3CREMUPfU4nPiMRMa6mHxJa
/ZKD1mefIUlK2741VxC8Uib2yPmVlg8nzUVJMEAyQ8mAuIUdEl1wrSGiCgvt3pOzhEBOlK1Asdeh
DbDtFlFuncmfAs8Jrax5SW+LdDPznZ9zHup1y6EQmaGCniFIGXHKvHkukxLRmxHWFkiH2HjXqPQ6
qJzxeI97x/9oOivm1iZT+gbIMQFBMFjqlEyGgFjGDJ7XPo/pa8IEczB9stCyrVHjMpyCIryBFB5/
mKkMftJKpNvtMzd2bN3cpqnoMHWOztVtdWdCExYyc/Yqnzx2oIbqUndVWK/CsErXdq26T03LUclM
9QSqwkxnHkXpbKoyqtALmfXKa0fETTxyW5uUIloEHboXv8s3FcE2LyRy+WjekvaUD7ThKG1xE0a5
wLztlJfSNdpv6EP1IU/c7Gdra1Zz7HpV3JhGTFhisYBN6RBe0lDy7INLxPOu0aooUybAQR9n35o+
5x0asivXU+ymJZuxS5p2nUgTvFjmLW0TZQlQ+f51yqLo5s1R1VMURT9j4YL8cRhwaS17T1pG7rGw
oqxB9lGikuNAegTjKe8V9DnaIt34PPqKkY7Z2gghAn+InzMd+QN5tt0+dDMd9WrHMCu23PKccZg4
BmFg/xzLNjtC6hPnwkyZMOkkRuHhZ9ZaS1d91C2j7plGtgpi3HZjP44Xi6oQHxxnp9GEx74wPc09
56LW7p6Vxr+i2OPkSnbeJvddG8k0fNpGa9ObEejaZxfo3XMs6Ho+dLYD1M1wBG0uNxL0pBKl0cUr
2SHdplNPsP2Kz3Dq7RfHn0YkgKGDm1xIofZBMqT7iDTYzUSo+61wAutMdGbODDHzMEGykkw/A69M
ma2r6dWyvOrkeQoNhJjUh5PArUZna0V70oYGkJiQIgejMt//+yL0fywe/1FiXsrv/Kmtv7/b00f5
v6DMhPb67wrN08d8kv57nfnnN/xVaZr2Hx78H8iYVHIskzpdjr8qTVP84UjdBupmGJR6f680Ne8P
03EBw3rS4msoUikA/1Vqaob8wxAUoK5jzExVafx31Nh/lprY72xWfIu+hmnNyEb5W0Ou9PrJT3LG
kVIZDHRCFRSCcCazeteGov5RERyCFjJX8ljohftJ/04G6yE1sXf87aL9q4fxdxzq72C5+ZUIIElU
0aYndHBp/+wHRREbaNaigbUH2zxCsiUtrJ384RGcYvqVZnny2AV2h2gtLspb2hXNE1ku5m4w8wlN
U9H3T1mIl+Dfvyz5pwfxb6021ksus+eC1qVLZXi/w9gzP47jSUzjA8cY5HOWJ7PpyPZXbNUwZa92
NDT4bft23IauVa8TbOP7Ck7kbYi9jPoUa5FRNwVWAcnA0jEbJIk0rBIjcFa6KeSuJOaJchCPfWpb
0UzmYKILXQwSnCBstQsMc5n4mBENI2VfCgONQip2i/aimJNzINeN0+Dk+joXlr0J9Tk8J6XJFFbk
fD50lFjPLRzBOWI52nvsx0c1RBLBSBGn69LSELMYmCNDQTnO5/MQsbJ4qqDFaTa4DAo4uE5p5Du9
acIfeuDkxC9mmKicSm67KjV3ZjRg5I/1LKoojEJ5zKL5T+vWTFHzRYhBdS9BODwWqnsnMGIEJiJ8
/dHQfVcivEfjSWU6YJ8gO+2tC/oUaKnVHSxvFvELI98kZtsBF0QMbyWRc0whNC+6xh7f9cofyKSR
xq0i8wVWaof+OtRTBOFTCFWMU9uu7kNnPTSEn9sil6950w84vac+Roeqe3t7qPMndlL6H2TspV/6
1OJ4dmJxLTgBlVdzbKp2lqwXTX6q80IjhFAOSLN0Z0x81OeEKaLl8MuwMS99PbEzmqaK7J8TQdJ6
Bdkq8hDD5BoJ5DvPH/XwXaceGDIaCzLJb7pDzNNFshVUP3j8agagXl0Zs3m+nHx3Yyc5w96uNf3k
4Fiy4mwtRdWaJ8tRMj6bU9ZDHIrHkCqgaPFstoY/MN8FFG2/4sKBscH+NZmrJu774WDHCFAYw9dB
hXXdGZrg0mYa9VTLfc3RuKM5sg6LRjIl0giXLyvQ995DYtva2SKy2lzYgYH4v6Q3jrOgMb8sI49u
rTu05Y9Qx/+j3FJ/c/KoeNYhNMMv4Mi+RhtQ/7JDfygXjWNMfBZU2fF26AJckrRRy3MQ5u6+oxIl
4lyMKcoM02DwbWfS/CVqae3TwaFIzUJ4AHklkpPVOO2X7wWJTVxV7kvmX3b5ZpqJBPVjanTKdMF8
eSKh+VzREuhWOi1c40HkY4AiHB7o1gUcifQl8RC9y3RjmFn/FfDQvSWiakhTGyWPXeHIEVeXMmiT
9WQxo07Uk+9Qb7znYvTw4jsjdB3iZvUM9Urb1mB4xEA/u5aqmbQHN6MauzS5jx9Mtg3BqpZFglE/
SGQOdqqmr8g3nQ21OQ2/iDKAus1fO4Sq/CL3t88exrLWV7IgUlV3GHwEMgTA1YnqnClwiFMJcUta
1Ux0kphm6eCgWrbTHfG6WJGsDMCImYCzfyBDi6DeMPaOTWGVN6vp5ZmDaH0h2tza9aUEtRob2q61
+CSmpvSmhYpkdaqmRNF7ZBSdkh/ZP4St723CYbJXjjXL2wksn85GR4i4F8bdLi4IusIOBA3DE2W5
D3UmEaIfqVhNZ1RrPyPRaGTwwI2sTVh4Yqdw9zmr7NMQmVAiOV99jVUefMaBjjZyzIN+FQfwsnFL
z8IXSo8IVQgJElB6GhqdS/J9WOpqd/JXbuSUVxXY4S7OK+DTlkNcWxJrKSFzWfNOTDJcrcxFER8p
IoBpBFjxj6TG/5UmFFALGiHlDkS1/kzMEwJRkXMAtESNg5EzU8CPpC3oma27iiIvrS5ZMccHhoZf
zq2R8mc2du6bjFOC41thIknUAiUetaiPBjQMUQv2jrykHup5gk5B6jX5M4Gia5AH6EDQsEhikjM3
o9czR0leG6uS57qCV77zlExZUZUZVPsuSSFU5AiJGK2nuCaZTJR7z0ahn006xjOaGd+0v5AOlgFi
x8gZJtQYSBsjPFBIDQMfafgoAIuf/SRDkhY0/Q80TsZXZub+rrZqAAOWXV4puACNk7q7nRi5AQ0R
Kr7KQUGc8PvGfBnb1tpAi8UsybWjQ5JH/bbHaHung9niL6/877QvGfZX7P8uwGMFG5rEdBuSl5sN
L3pNCC7AhRJgTjRW2Zsicasl7rjp1jQnjZfE49dEYZLtEzvQfqoAlxH+2IgFOo9+kdiKq16M6JCr
erx41CfnCJr6qpt8XJ0u2clz85ErLOGj/Szt2F0E2iDwnI3gSZuo1l511ql8NWZJiafbmvC0Mibj
zswqv8R7UfgD/pEsyPu1qWmMXPWmpns4VTGKp7assQDlbZ5A6/Ayf6PyqSBYk8ZWcCsiw5zQXxUz
/yyvpx1PMO6qlr5gwH1PqbNMxgwQV2I1+n70XcDzbdLe3Gp0aSkIZPCxilhLEiPJfhFx2L34tD55
4PURukdVNBYC+GRCvlWaaMQIek6gBNrNKWkS4wUZEiQljgq/TLa5R+XqwWfCYXXrjh4PVZs6+vSo
9AARrWU3B7cl6ZMpviPP4IWzg5f37GZhSZv1IU7lRAD92AAjS5rG8xBQyJIVHIg9VJGOOlP1hSlf
6NxToE6+Ga4MO7amjeup7MqwcnzxauU8j06kSGfpIyNbhoaCjCR4g6j4TAc0gham4GLpa9Whx0QQ
7jr+5cxMlrROGGAXqTGBZa8tGw1eWtb7ysDAVLVoC5oCfI1J09P3WgMjWxA9tcwutxnTB9QyDeBK
olGr4UJcHfJhBXN5JrwN3Biul6pzxUHp0xjj8mmw0mRTEtKLBUrYdFBVnlubyu6qpWUr/0lvbcQk
rQ0JK9U99Wo6A2nJsjZq70HBEl5og1fcM2KBQPVUdBlSpQLwFbQ/ZOzm7/ZQZJ+VSqd3k4PX1hBa
9tREnQDlWwIQ7Ek5OZISOxG2C92G6UP6XMSGt5F6iXCItEXcDsSvdntbGeV7IJL2WyMWe9ephCdd
ODSjyMeiQdI5MARs4cQ7ITrtxaDFES8IKHN+TILRT+Z6EuBGjO569ONl0pJCHiSlWpoKPTgBbYRY
p6lDRmKVcV7UaKNSsLs60vg4vNmy9J87+ilfHhPXp8RILRCVSfDkyQLUn9Pw9AUIC5ea3uE3NyoI
9E5VZ4DzgTMMJMQth5YR9IVkaw0JmBYG+zYrrXMAnJ4+SKLSF4tRGLI6DZWQZriYgCLd2QaBsHee
bN1TTvmE+SQLp/Ezr5R3tlO8raM00EV4JKKBdjLk29D05t4vh+o7m9zuqaQYYhXKTUb6oav3j2Mu
q7PWtJL4NFVMHwGBaodoLFHU5L1C0+sH4yHqS9BIdjqsPTDpuCErtr4HZ+QM7LmYEvN+yEHtVaNO
6d7Zp0lXeJxHgQJFsVgckoooOaoUDb6NCDP3daiH8FyP4TypstSmGEfYWvpYXSg3gpOn+zxUNqqi
hV3Lcetn2N+YgsuNglO90nMWHl9Z4qdNf5cFM3bPgSQUxuxN/VlZDhKRmoPl7AT0nWur6bTogjq/
+HRO0fKnREMWkZXdOCtqJ1PXYCClrn0u8yzCY8kK9mjZGTBEcw5vM7uuuRL7m619SNGXsi20h4Ba
6JBanfwRk+e6tqew2GXQw3c2h8N7GiABtpA3n7Syac6OhQCqMMtgF7uhde2cECHoULgo3DlVFWxv
VffkFkOxDoRqt7FujfbK6jTIUKVWR5uCqdHOSNxaw3AM1soUEZo1w3dpZsVFBGuAAxcMvhH5ZD05
4wubS7nVWzc+aL0YmGkkaXefysk6QN9OXq1omiAXK/th6kDf1LLqSEeeSpyorlnRnRF+SK5srPFG
I5bEkccaLq/wY4H+uI3mqgY27//l7syS40aWNb2Vu4CDMgwBBPDYOZOZyZkixRcYRVKY5xl7uqvo
jfUHpKooUecUu/qtr2SWRmRiRiAi3P0fRrfp35S2al4aXNpjiqSp8QisrHy0PQMxXDdMI5jylQVh
XyTHsdE13K6jaE1T0L9gjupADRHjgXxn8uAObXNG9tF6lX0aHAUTIFKQgwVZxoLorTYmDAWZXWIq
ry4cX6eokhkIpoX+gL1fPUbno1n41wrzTAx31aFfS3XQKavGEWrCNOsoCoQCUQ/zDRfs3Es7ljGZ
UNvaW7mVP+aUax+8wYE33Jv1ujUp4daqal5EuRXudUkfLgsv8hb/PG30/11CaIJ+/GfkwdVz+ew1
z8MvKaFpkx9WQqb4A8QOoRqZIalqmiS788NKyCIpJFQLUSRL48PR+elPKyHN+YMymCUc/JotC/AC
Wak/k0KTlZBqGTaYBdyEHATX/wkA4VegiyVMg11R50XOWtUM46Mq0xBltk6sBWfLi29TTW8WeqDC
3TJDZ/XTjfk3SZ9PjvRRHjvvlKC3eSXWDnyaEG84unnzxgjt678/jpgQHT+hjSzutQbgTAe4QwoH
y50Pku14fBcK00gfeF5jmkvH6GOF8FdBDyBIwumBZhDBLLB0z3YQWs2qTYIc0d6hIE8ekvkpn4co
LpGvUXPHWMSmgeOrZcVZDbGMCeKKWS8oZS/PzY1hmW58WfZjAa8l1QJUTlom0BuzGMZwV/WZlpMR
z8xqXbqyVW/UdKi6LeCNOtlQQMSe1GizFvJkm091TjH6OfyhOtWA8OGNuXPcVpdgZgcr3OR9ZFnr
Vqao1pnk3odD2Td4oUakbOpdYXuD3JEAZg6sgUhLNvgAcbJ04VVzO1ZNjwiSKXvU4/VkgAZWeFZ/
NgYlwGd76AyxLhrVq/DtUeLvVD0E6up5FUC08XW6q0g6avXWU8gEhTJ2Xr4i7inkDW4hOcrLnROk
t7anlOVVbAXOJBtphdEhi9QSQlacMorhl1sWXYrih9EL9GNyYKp1hiX3t7QkFQG2ZSBlPs0bvd2Y
SHDzTQIi5aYwWltc6cIaIRENsfpqpVlmbZq2RVwmp4aVo+mGd+fB0hpqN8JOTCoDKkCDZa+PyAmm
UUJxSHEjaNBWkJMysFCzV+tkh9127hJue8MEvbFDbx2TJPO3bk9SfSvznBSCnXu6hdbj0NwFbSYw
bsKrN16naOLf2PZYITg7iAQhE7Nzs3MNbs4T5s0txHOPwfTIhAE9rLLUMigvlh1298ZIQuY+DyJo
LbYVuaCD464e1vjcQyGllarKU4j3qb3pQ+mfu3ju0f9TkVbAhud5TYCZDMWeiBGd2MwoCrGXI3Yu
Z9HomQPIOkxZUTj1E7GPByVJr8zYxbO9bHH+RiclmLizzOER4g101CN5UNEXal0uZgahzbS2r7Ki
2pRNWXyX+FJEB4+4GSEKIkdE5MfIQiLRE1DbmLbWPZzKjIqzdBTG+TxLADFVY0zdSzfsYgdSZGIn
wIXU4nzTZiR4iNVjq1laWZRmu87SvXBbEevejYY+3mVKZD22qopch0kwVMJJCpAMDsu+StCAKMTk
bCQhEzijiQp+6VsUvwLVH9dgv/HqZAaEkCaKH8QXul04OVKjTvFdI+uCHjj5UO9MmxCe66Tyi0mS
kdThOckAqd45nXBQrolsL0Z8xhp8BHZzVbsNRQ6TSc0qOEFdGSF9bVhjh75BZdYlElhNgPFxTNEa
es+YIYQzINlCiIzn+0CR3V12WdAdEwmEFRJrYCobqy7jakWsXVmIBPQqUUhZt8nK1VTmPo3MEt5+
zcb3QOmn2NMqZWqi5G/6w6oaLSIelUQG9je1p+Rrr2Mmva1CvUiJF0TnQOzt1TqTX0Jpjgq+C2qF
PfRBTahL2N9BaRl2tsa5TTGvgCAMQ3NURQFkZWX4Fm7NjQ8YtSsWaqbD9HVo7LDTnaKpEE3rwIxG
agQ2ghK6K65qEhjBkkYZXKo5TxkR9My7qVNXv6r0XnSbTGo1shwJyJYV2ScV2Vju81RN1rK3NK+c
4KJog7C+AF4rdJDdnXKhjSOpLry9o/ZQErugv49uWYoyITGQQDmlbJAGG/QgOXPTVNeWTP+dF3qQ
BjUR1UIMqJVGB51Ws4I7rYn7eDNQuUynjN4gNmMdNOu8MvTHtMsjmAxmc6OowsUPoamjvanAjlxG
LrDmpR0FvHqjEKOHm4GHgYLjxG76kCl+huRORhJ8G6hxidVa3xfBXow9UHsgPugViFYgp1G2vQc1
TRnRKyxCmSL0z86Kc5pj9ArItfhe6g2sWSuWQ3akIJkaV/iwq9VwqRJQBXvbKlHep2ejl7bS1rR2
oUKVe2F3HfmEpkhzxMoygyjFVisdPl4Y1uTLmjzGncDvDYD8FeE/0uI1YmCpmToPoROW6a7JgZEd
E1wnUUmNlOSOZxGfxYnXWxetrfntbZuQxluPKLGDzImUFiKILSZ5d7MKYJDU+ohiCwmxehmJREPX
N058SAIhFSa4mrFrnWvgEZpFHMfps1f63qFUfbE1IfV8c528far8Pk7QR056DyOGMI6MjaL75H0Z
7sovVF+jY1SWLnxN39OIxwV57GVoQ4IDKJhMlGi1GSBNYNLUbeQY4Mnl1AFSDIMIweoCLjbBq2jA
wJq2gbk3GWlD4iir2mHgsYZdJFM0kZCYN8dnrWhIePmdzt4TynQPMg9a1GViSmpb0dgSoLFHzI5g
at1ZW5x1iGUaEJLIlPhVRNVG0j7Iz3vWoixpRRCtbIFnTCZJV/phWeF+mHsmglAYp+lnthlQZwp8
ID6LOsYCeMmcBaUgy+uoWdRBYEwISjPBGr1Rx2HZOM3Ybw1/iAtUOkLFXOb0hseyyLq95oOGRr3F
TbCZsJ0OeEZTGeOEbozLXdC6oTtd8BgcwIiDaeplB4g8diTgKMP0IYG1ZLgRkMGjfpTXujZoANzK
pAP3BiHNRhwncZz0Kc3UXDkqjBsNVetKCcnA+6m5Mlt8wo//GpQpZUK0sgbDGNJqglCV8LZAtqaH
nEkw+r4NUPlnkxQtEhAqb+uKSUcbnf/LjTqeZZ6Eaz9Q8+6iCXPnsjcjLaSIow/e9l9REmGGbACs
DB28ueHsgAqH9joQA3Wcv7HQi9CoP/F1+kAMsKhQUgrEs5FxA1M4pum/liodB1RZFjnhegwM5H/z
ZicT3f5Kv+QglpwfY8RpNBHv0wyBA70IvEU7zUIGvwOpoUzCC71EjEZU/2w6PZ2XpmpS1YktJC38
gxMjuT9Lw+kRNW45DHhWquZVEmn9uum8z6yKp/nye1X0xy3QhW4aVAgEefdfb0EbeiIQIUILI9Pu
S5y+kAEUeXQ0yFFs0oxUHZ7e1v9DsPg/E2NgASb/zxHltgnSt+f/Wr80z3VWBs/xz6HltOkpstS0
PwATGKYjbQviCujxPwNL8w/iSUlNXZMwVVSiz7/iSuMPSdFEdxyhG7ompQSh8GdYyf5sAOgTEl4V
BpHpP8MaTM3vvc0wFwE1z4Fs1ZHTgvEhBvP8Ulpx+zrg75luPeAsiK1sjZt2qdfnJrqNi/QpWH1m
1qV/QDjMRzUopBPzGUDuPtbvmY57QZS/GpdQLIMbfVkt5d5bo5N6GW7sFdLkC3dh3vdrfZHdyk/Q
AzyK367452Nz23+m6QyK4+Ze8Sq29Vm1jbbdRtnqu2r3U1u4Ot3An5ETU1Lgb4/y4b5KMPblmL8i
EL8KdvGdvkTQHre5NQpSS1ABa+zQFkDVNu16WCH1s20+O4HPbvGHzqBuY4cM2CuBQnU+Fk0Lj9XC
RMKRzX2uFbdDJTeE0ctkFJsc1nwRkYiygWYSc0xGD1hidFagPAZN+SYAVWoZevB5dpeXnfzkVD97
INPvP/GmRsPOs7B8Hc6nB1LvpgdSfno/pqf6sZ2TPSazM+UdmE38epC2lzaS36+hcXDTGub1a2GD
cBWfjUL/9rH/dJgPo1CbehMi9BXixZlg6N2gbLsEYHePi8gm3P59G9M+vrsWvYZUyTEBFzJxM5wy
OT/dOFEGPSH3C1JSa5jRZ8V5dgRXsG7X41o7KqvPzJE/Pd6HN0fYfpDn8oWpNuZu6Grtg11wbl4Q
2TmL8Tlb/V9cIh3dL49tcpAEg6SC9yGBZs4ApZ8u0SsdEu4V9xO9w2CHDM2yWvXfvVd4rkvl037p
wyTCBPXA4UxHN2c/bGzFf72jtV7UQyxewMX4d7TGpbEPb3EmuNQfq7vsDIOC3acP8bcrpPejn5/S
hLYOr+hDwwSDr1qJeNG3zovceOcIXR4BgS5Q1Vumx08fofVrm5ETSg0/ZSYIWM2qqq5/aDNDVwwl
6XaC3Z5UOwHCpHUO8zSrc3EbjJF5rSoaogFnZlil7V5SVovw4VDba/BySQB0oxzUaD1EcG8YGKq2
gG89lDmKnD7SsgeD8maMvno1KThR3F8w/4ErrPW+u1aUSH8VTdldV1XV7eKAaXBNRSNg/RQJm9LX
H2RHbn1h+LVz13cgdShVKM910XkH1+0MFf3x/sUfox4BXCc5q5zqzVBLZwqwuvOmRoxnY+ettRW6
Yh6jPBOMbDHqK4Cy8Bi4GSTFJobV7rHNa+8yHFXtyRYe4KeW3Nz3sFaGXR8Y8SEnlrwt+uLRp8Eg
UhfocLO8wELlyEVnxxIN5I5gEGDCvPY+Dno6k7apgPhIyuRWQ60d5E+Uvvidj5lIn9h7z54URmqZ
wYwmOvWDFf0qYOk2ClRYOkEQQkYULbpKZZInd6EZe3dRrnvoN1RKcyxDvClzcG0rpfIprFQZ2IUB
gbpYy/I9NC+En0Ki7BsFlp1DVy3wjjet1ikXTupB8yrg+lDdB3sdnVutC+TADYzHdCwp5jBxHHYA
UrKL1q2913jsu5dxRFWrAjy1kOlIHb2vs1cSj/oaOE16hrJKSExg9suuQhKwM6PkehgRqGSaa+6L
Ec0q7HbB87o4gg6JhdeKI18oxsDYp/i5yvKgOURa8g2yCFh4mPWp0YhFUcaHqOS167EozVJufdCS
TfEDpXlyya+hx0/ZVi8yZduaGAE4fjtu1QjMyBjiRFpG8Euy2KOIpBTFMSgsH0yarx5JEaLAMkqK
lPXgXalRkb40EH+eSy9D2DPBgkHpDIn1nqeiYdLYnr+NXAuaQ5vIdN1RTw+WuilbiShG5lzK0HP2
CsBAv4YCAQIOCA8KMn5VrT/p5H9NkvPC8rpaU79E2h9oqf5hdMxTS6+7EshKiV4cxlpc4VJBcGu0
4uccgUkbBdIRYEvVTtaOJwAx0F/vLfs305jfeov54JbBSagAQJ0PB8f1U4StpOCmhib+F1p1kYVW
+okl59TlvA/Nf16hYxsgTA1VWB+6pNCJKuHHHt6EPuAOhJxQixuyx7+/j9N058NBLIcCjSEwvtVM
/UM3WwIIDmoEjaUDnl7IOPwiRqsA8emqh8zCLLWzVWRr1aSTnxz516hsvjyOLGGQ0svbtJFfxxRy
egUwRXQ3fFTdpyp0JugllIs66XYAfT9hof86z5mPBqTZhn2Ofwe86A83s7Qz0wnQ59Gyr4pyiXpK
bBzT4JMZG3jmj3dTtwyLYpSgYYCW/nBNagjRIiWBqZ4HO7RBN8nyxdyGO//a/aT5/942pMWFqCqs
f9tS7Q+PTTObpFI93IQz5jT1XuRQC3vlk1mb+XszJ8RyYBYzPyRwFh+aeeBBbmvSAV2TiRcEgpMh
ya/cwth2qjW8hlAeioWR5+lGiyTObpUnMD90s+qhJP+vL0j2YjlmJWqgb4rON8ylh/jAM2UEjJly
Qq+VwVAMgDhK/O9Okqpox9EZXQ2QU7du5GqPSQGls49MXE/EBMTU3eabq1rgdxo4CXAq+qmS1OwB
aDlfVaupv6XIk5XHLgVIu8uEgxxcJjzrzmkCEoA9g92RoacF5hyLu0I6iUfBpS4f+9rG6tNvPNzi
K+yxkZWK7cZaG8mVKYodOhWt7SpnOeybDvlHx/te6JWafdJKP0wlp2ZKVCsg7gN1ty35caIFZTYi
fY4i/Krf9CtraXxzLhAMWUI83Wa38Hs/ecT/7oC894D6+W/RlD68Fz41pTCphmW5alcYTSyRrtzj
grsASLSyN+VR+URV4/f+hhCe4qaGqoZOTurD8dqsz3uldMATn7WUBBmhcDK9Sf1LswEX5vWbv+/e
fm/BJJoEb4hBHsGxnA8vZCs0PQdHi78YNq0ZVmSf9NG/Xw77txwKtYJswW+A+9Q3W1oPQSt5WFFX
a2qn2Hq+af6DFHflOHzy2n8gHkztA9o+F0OsBuvC/BjaeL5w2sLUl8W6PED0XaFRfdYSNJtLpBg/
n/f/GrZxOFogDA6SKbAKVGvKt/wcSRVpJSVV3mV3bm/xLNxaK4pT594yX/6V/PhHyhD/MxNm+pTH
+c8Zs/9VPn8Lnv/r9rl5/d///XO2bN7ulC4zyYrxD0EHgiFSmRpd8Q9ujvgDnRoSqUzUeaHk9MsP
GAa0HUZ0DM95cMxtbcHb8SNdpll/QMsEN+Eg3KDidvVPMBjISXwc+DQGVirYpmHDRSeZ+2E8onLv
xZVGqsQbSzQQI0wBpVptnAi57KmYt2xImMuScEAbWbL06lrr4X4UtQI4+qxXywc9Rr85zlLcJtti
4xTIYDue2CvSeWgk+fpUc8+CwsUsKhneejiaBlKQfXxpFgQAQQ9GtbDKfRchO083DjQVg0stSa5J
EdwnAbztuAd7f05YgU0qJOkVEtYxYNVnr8VaCTj9Kk+iHlY71k9W8JK1aC2ZRcBOykvghTbiYD7q
ZFIHoXvvKhBPUlx5Y7cPF+pgHQqtORNmu4slAg7VWrgPVn8zOA1jXOCWS57oixbV6Aljhg7n1174
hHaUYr4rad7iHSQeCaCanWjyPWPr1xpqzKH0262LkisAtmRlWGA8Y73YgGS1N8VTG8C6xvZjAEyw
lBBtF7XAmKAzM7wnX8YBT5CsnRTkdSTxEuuiAfVsJ4+5Kt6g1T+aZuaclSGCCoYSIGPYYe6DOi2Y
iHyt9s1LGraLMKvPRmtpjuVblytwfNtDjY9pUKkYxFrUUgH6oLaeN1tYpdhYKIhV41utdpBkXVvd
dtID9Z68kckgDnRxKK50lHGHYDxPgKfhNhKB9/QMJDUi9J0dTeZU3ogYnCLfrUKwHotGf+7ryVDh
olcFKG1LXe6cTk+XQtGuAdXfpQ0eg6N9AN0Zr1QXu2W/qC9k3D8tNn0ChF0TwdOKIpGLrPhYrVrP
QY+9Uu7DVwCgF9LJHof0xcxrYJ6EtgYeGCpg+6VWXWk58cWilcgHWB3KbPTHS0qLBsT4q1ZFQS/Y
2QgFmwTOVxK/BRgjC+ax+TqW3RXYG0wOUBdYbgj6HnPP2PcagmnV+JRDAMF3IryOa+SB44pWVPf4
d2ba+UYLtG85tRd1RCcCLs6xyvWjMB0wf7gbOli6J0CB6bVXcWFcj6YDNZpAtQ3AQhuClFqeQKSv
3e2oDGiu6HG5HnOzx4khDrd1kzzXSfhooymzgYq/jQMPxTZd3vu94hwyrTPwessQ/vOss4H59NLQ
kDcchz3j5xZwHmj+rwCIHoRIgTNQYR68iOlbafkXDUkobLkSHJ+cqlgKrTH2skVov61dfzm6BDKG
t/bzFvkIdDUS1d+Xlkw2SamFW5SqMPeBrRCDJIyBJbQlztwWRYAF2XJKz2b5FBVIL8t8ICeToBCm
pF99AN/mCMq/w1szTy+jMKjQ40QwtVLFtwy6diXEQzDm0Vok+XONfWtrvERNeNZH4rvhet+kv04G
DWOzPXPaVuuoWKZ4IqT3LnZrejPcRYiq9dDPqC1qNaqaWbof9MkMINO/WlHwmtU9CgYFd8Izs7sY
BeCuwN8gU28dq0IeNry2ARg/6lWN7Ib7mibMeZMwe0Z1EXx9DHZYA0yPnH8/LIcO6UkKt1W9UcPw
BQmJ11IDiWX691DX9kDPrEOOXZMkKl3JWt8pKe1UD1Jz59bKRRSq9cY2lTddRvdKGY5XAjk+u4z8
myFFNTqv3lyoXLexJ546qD5xYIaPHn7vbd29KvqAmECoc+ojKLMQERSnpaMeig6qH1CrRSMBmnfZ
eZI37VnhGystr9/CIpZn+oC3a+TquFL4X9ui4lXPwnwJA9kNA+yEw8zC/OzeNWt7Ewc425Qoz6mD
81C4oGhMc6f1OPBYzm0X1lfEbhcr1fmqD9jwOHnxlQyhXJUKhkayiHauCx2lbLXkKIJNEqkILZuo
0TXoCRy02nkceI9D6wqh3Kc6LVQk4VXcnPscIk7UqOdac2mlNrb2TWmedZ0HN1GYCzGyU9FFDvBs
w6PhT3LAOJHFRnmXBbjAhOWwjXxMU5M6zvah/0XRVWwpcExeCVu5gQNdXnRmvCuIlymZD6aLY/iA
jiXqM8FGdfeZGspNKTWFYvg0oPR3VdVsfVQqsPAtva3nwGKaWNbq1szUKUcOBkEt9XgVw7Hfx1W1
jemppVfdKNUYfhVBY66SHLRwD64ELe242qRDILa4hLx2NZjg3jmPgSqv+1DBpWywKMZ3eOdKPC9U
tX8CI4zInpNVBwtSyZ73axsq6F0npnAZJfpyGZUYn/JGHTqzKBcrmPa3Rda6e9BACB1raMYain+u
1Mi31/mx7dvwXAQuQ1ZJcisulFVfe7gTOyHCxF61B3tfbACAx9gnZ92hGzN7E44eEp99dxgZZzK3
tLkRIzr+zSg9dAbie3XMyV5OSz32hlJvs6M/KU/n0PnP0A6qrql89we3qbDkYkmgAlx3uoVqPt3f
Raj12VkMRA4LEigFKvd+LdLWAIVgK1+KKKEnh4B3MKfF2ia6i/X8xgOwfEf2bSnb6lWCa9wZtd4d
kDHtkbXtuJ73ZcQWcIYZOnBQvsfP0INw+5pWn5dh8qN4mhsW2OkKIeOvRTu0+3lP8+8f1py/mz80
EI9JOflzGW6O8wOHfl93XiN1QtSu5z8zGDWy1aLzBBiJpydIuRtYAcDHr/YEYdX+fXH+a/5u/nVe
nD8yJ74w0j7At2fEb0PxoeF3CVMAX3UnBBhWxEOmi0MQjkG7QOx4b3tReuYPlTjEiiIO81+JP3kh
BBFe66zbTR+nv5zcBk2uFlu7c/Y6JOkX33UqeI25f0NmVwcT1Q4bJjLpg4sCQj1ayYvlKPAlKqjU
JFJBucTEIQxQ41SxTx6cvjqIaUfFlEyniw9vTMPVTjuyUNp6cC3vtCN7oCtGbsa7sRoPk6jcjpdG
9USxVbh3pNXN87iIJ80bQ57LPk4feUkWkGq9L8XAwCZqrVnM3/uBoeMhitPKvGgUyrWReuLaKnvr
usABZf7aKzsqMkGiAdYd00elZvqSJCuHMvNNHlXu0axomqAvb5vC8G8TJBiW1KsooUzfpdMaVEkv
5h/njx52Cb0pngfzour67hEK9WmNeaN5H2JaQy+uTGRjDZEgEuJmTEufvcHP3mB194tSC+LbSlZ4
Kaiti4OXkV2iiaSgBhm3T4OJsqrm5W9ROtxrm6LNlS+KSxeiAOo69HBgD4kisDZw1OQLKKsna1q5
ZXRu0xrbDhd5C0epvKsxSy9cKRmiSTlsq0RJbkQDMwmUHi6xioaPjn4+HyksVBCIyWjemm2FE4De
1ueZbmtw4hDbTPtY/Soo0yJukr3RY19XkWM9qK6Kb5TWlsfSUQfKBxzJD7L63imD7/OqDsZIVpHl
30aH2UaJsPkVVGZ7p0VKuouicrxOCuaice5Ud01aHRW3BDyXJ+PeLdP0PoTYuwwcC1+TUGUqIBUo
WnWF1eX0q9JjLBAGASSpaTEZMHARhjus5l9lKtSzImro+aZte60SaOHSAhyqWfcwksMLNxi+zj/W
hHNXnpacz1uOudreMrws5qX5o7Tvh6F3b+e1xwbPPOmE1/OeENz8kljMiuffELJDfN8NIgQdpwvo
YkKsUXFPFxBI3NRJt/q700kUjViDrCs388ox+lQAHGz7xwWUNuSs2OFZTmdshUG2V0H7nU7LiIL+
mFOU5k2Fbi+NBseckNfLr7304Dp6cvqwp7+SFk/wrC+tn9cxI1/iqjGtftpSya7DMofP99fG827m
NZwGERQ7pEOH9jbtG5LLpoui558OevrzfZvTcpHklAayDre1aUPROxz1t91NP0HEWY9hBd19Otj7
dcyLP20cGKDZ05TnN231/uv7ic4/zB/v15LGOHRJoKaYCv+5+9PJvK/9/kunjRcN2hU76HjYmeIm
4qWeQZGmMI5dYclh0doKcV4dBlsll757HgI+0LC4peDXlxOve9gqXYitoSy6YfW+NdU5yOwV9gs/
/TL/3OAE6xSldn7aRQG18UzX8gN8cLx/mIEZx3k9teI1YF6N0W/XTOyBv85sXkcZva9OiVdlCLGv
3CIHhwsFwNDTouI2xhqKAYQdtYCvyaCdmFV5nU9Kr3paXHa00UM1IF6whPd25Y5FegAdXV7Pq4We
cZ02ESIJjd/4y6Kwbuwstvenxcr17iBM6Pt5g3mXpIDvU9H0+9MuXVX/AhG92s97mz+81H+sYcH/
2IfRtV/HbvBPa5xOK7KePLJw56ejADr95kFcPT/tsky8VzfDyei0CGTkjSld/WNle2L/m1HBdPmv
y3Ry1KpqyTzpx0nFqDqMlg5Xblpn/ugmormqwRk8rYNQAhoj1G/O5lOa1yltkS0UC1ev04lpyoBC
o4S6edom02EqEAQlP+1XMQliptnc6bv5RlmTxmGFbt3ufd9x3A4oTSA7ddp3a7TModFl25X6CPG5
0WykorWx3Z2OZSaY1XnaZOs+P7vQQK0gBbR/2ufpCdbIHHZ2C0hzfnpW1ysU2HN3W1AfvrRxbQjy
urrKxytf8Pzha8ptOTUMtS20ZaAjmp21VrBEZgz07XRTs460/XwzUEXC+9gxtO1QgL4d/Ohi/j63
/WTpUqwE9d6v56+iqg/3juF9rSW+dw6KAlsnl/YuKbD+mFjuvdZol51t58sc2dntvJHLnH0rNNNd
OB0aT3WZZdtT63ATeqI0u4Cb2TB3wLpt/r5qLIgoLd5+eZiR/yJwrNIY26/pGZPgEReg+FeZFqsU
YOF2zN+fGm5wX5F9YDoZY5h5ut1IW0ykk5UloFiSIDsdY17dbEtM7QLtqTN7FC6m+zV/X0VJgCGs
n218r3zNB6Wb2uQqcLX8ssFiZplQUN7W+IBqxR48gX8WdQiURjn+RGHrXrh4sJf+lmlOdq0hOnjt
9TFUiwGvcSG+9q3ZXOYJ9f3p9zYKs8uKqLVYzKuCF24PFJIvEtJRW2VMOZq4VvC8QHmyzi6hbKKU
4Y3XdXwYCWLDUD80FEPQydLz6/nDnxyRq6HEex3cKZXj4hrhhuHgGM1FhR131fXioupG61qFDrIn
83NsBbj2QJbXkeucJVnZHfI6y9euLDFulMPOTOFChEZnYrs9wJvBE7y2KK4oUqwTr60v0n7Ke/Xa
pexALnNgKvMgdHfk2kG2Y1zZK311XemVsRwHaWxMpWkvJ+k6pVaQSm2qY44sCQ57Gd1rFZaXmIg2
/mM7bZVb2WUCeOCQyw7leBy5M09bzj9pOXktr2SqR4bk2Ife1hiMR1Ry472TMOUTEyEd+MVVDWX7
YHnOg5LnaEViaAmxaBGYZU8p+yGPoc4aFnD1FB5noMl4Fw3ha4hewuWIlVPeSnAfFg7WWv1Vr717
iPXmeS1v8BVtlAvdiYIryhjckGDQ16oT3yABgLOqdLHlVmP8r/zH0jbHq/kWhsggLKVbT3F9cVOh
M2/3Rn5V1p65ZGY8boZCV661ceMzQ7/W9bBD93A0V/qQaJdVGdC75BiCZ25w3bhqiFG1vSgNq0WJ
hccVC725Hru+XQa1F299erYu7OWyGUxtLU0GpMKK9dNfyNjqa1oqOkQSeQQn25SwWJZB0zSbVnOQ
kchSY8NFVtDdrlPiGGwoCkCH2mheTvceGIMgrVG3uyRFVtMLYxf3jSmfpavl1q/UdZKY7XWU6d9F
9KUvkH1vMdt0ked5akrsOgdUCLda4VvXjZo9OwguxFn01e29AEQCNlNhYkM5LpNjXPbRDjOfcEVC
LDt3O3uBZAu3X4N13+QUv3V0cdSkOiepwuzXyW7KXHpHeFYKumoOJilE6VvYYOWSMEo5GIEW3w52
duNrtr80q1E/xo2POy8ChviOWMGDD9bFqHPvSY86i0QoxrfzIiaSZrXUyZ4+JqJPUIeI+nVpI6ru
dwLzLZnddbaMDmEgMPvTHcBAEodis8VlIkM69MqXWXspe62mz6yVr41HRj6oe++Y2lF0S6bpxoBT
vgnCftzVvY+ZaNCZX2xE81dgwccrJOzSLcr54RnA/HWBvO2YrPQyWTLWvKWuZxwStTAOjPbmWV+I
bSpxPvC2ZuE9a0OtH9AWOmatJ3bzUgXZCzYRHtZFr6ztdniTHdF/XiCpGAHX2QwtSWRYRZdt0TW7
8BSlE053c0xdwWu0fUdbxJExmUdlY394Xyecv4ziqDgg5fX+fYDECStP+3rfYl6Ey4abaK8S+72v
M0yHmo93OoqAYLINY/3pfeOPa7/vW4chRYY4Pp/38v59Mcf/77sGjQMbj/I60jDTpczHm1d/X2f+
S2lkBRnS3r1//+Pif72e+eeilLf5qNjbn07w/axP28kRG1RUgmC5zXuYPk6rz7v46RzGwd533flP
38w5lenj40nnvQCfVQh3fdrphwfzfow01xzon/3rb5fz1ybzHlIQ/mfjTtpixek2SBtquDP3KtY+
gYfj5ij6W3RxjI0XS1JnbTMezbxRVlZerbNQRYIAPbd9nirf6mZov7OPDC2sNz8II0yqMv0eWmK6
toZKBVbyf7g6ryVHlW2LfhERePMqIe/Ku5eMrjZ4EpPYr78D9Ymz79kvCkkICakoMnOtOcds62Ml
0nE3+jZ4FLjea9omw9fcRqe2ToY/bpzu0kLYPyyG3jUySPVk+32wxefJFMWu7PNs5famq5v5pRxZ
/USdpX6pOcWbwYfHcfzmx338EVgT0eDaBAPXgBAFVJnc457/z/uG+0tYmr7+54iX/wO7/eWUBAVb
jpheYOTYxB1F9vn+wUNGopszDt3T/bDuB6jcmK4Bn5lO6alWbv/FxVytbaXU4/0r6qZOUszytd05
K0n37C26bXA4PN9zfhuCZkrS/1l+t8Vl/jaVukXUEHhpLUvnwzgQhi1tQz0YdNDXbZDJTzKlHv7+
SnYaunWWIKwlp7wwvf65scgITYAnn9rIDU6eEdWY5crhuWvQqDX1nPw0fJIdlyNu+uSBZhcdtGjA
bdPm9bGBsfn3ZqpGTGgCJB8V7vRAYuEGVUl5xQEdHeYgd8IZD9paZcP4hjENJV7f7v3YMG5FkxUU
R1VAIM4sd5oQ3hYisyKT1sHCxEpWGSgJMwe1SvA8GkHzI5dIDjEcvoC8Z1/kjRdjoLFg9YOxK3ub
zMFpaLeI6LQj0CludMoxjbJ2icbUrMdHd4Y7sq9rkCh8tfJz9urPJKX8ohpr7TFK7xyddXsG63Ct
GWZ7cfxseErsCgpXDb8pjciN8ezx4pgSHksTEMzb6tYlHYQFMkvaF2BGm8HPE6ySqb4vusx4K1r7
OBrWa9zzPnU+Zs/ZNOVhMdeAXKFuMJhWG/g31uUoM/FijjPJcPD1Vgqe2qnLmzfdaQJ+HMi6wQTH
J2He7fdEhVkqe+2jNHptIFGYajbP80B7cXFcBcGLNXiM4u/WDKqIdAH4PGph8AQEQbZnXx9uWT+8
Gs587clHdkwrJ6OqxrMszv6Yrduy3Rne+Oow+K2DcWCcV+VmbuW350QzC2hAZq7z3Wv0KE1OAhJt
p0e3tY6QihaklUtOfKUO0NBfuuLTANlG4zeI14I5CkGCzLjSp1YN70aVrVJrvhZaN5JSS1OuMTMg
PGRlUhwpV/bknaTWHXEZWuALRbRtsH8x6YcIXMO5E1Qa13PjPIPQ5hog9YCRPj8Onnjjn8YuX2nj
fMnOn/Hn0RyUw0sUjU+pR308RdqINPzZkzj+bDMNp8o4Si+6oslsz6Pvb1X24lXe7061iFGpxeGC
1PgTO+UWm9zeGWabFiKMMtsk7tMAG4MMOfRt/yYDf0Hv90dgtv5uYG25Lsbgg+Ll3hhkdBh82sSk
OYbJMLCuAp1ogLQLJsfaoPoZtziUj3AvES616xgHX+eQLT6x1Fg5iXGl6T5d9YsaHGqO1Zheakb0
g5FU5irH+rIqvCR7103mT4Mo0SNV56JrtDM4v+Ei3Wq8kAfnlzY5bl5UkZ6E55+Kar0k68xPhM8n
lSQJHc3ce13oWtiLytnLVAbvTZY8AnDQH+NSGE9gMU+OkIiecJsyyZgv2Fv70DcTgi3VoCHhSUr7
Qh9yr0otPZr6NPy0ogJWdYKfLzbnUy8z75ugQepiNSsWoJsapEVCNV2WQytckgZnqaWhvxb06no9
JsjhxcVgjb/a9LPHoYNiaoq98lzxjbGW7Nw6/46djHQMV1kP/jja+8oBMAO9oHzEYrw37ZikpTK7
Uvp3wxnG1gaBdEYodEmiwfITVRXt9tmM5LZYfiylMUlrIE+f8n7otrJihAGHs81LNT8JI1qDdQo+
a6FpsI5a8TzPpEeiF6fz0UEhqlAuE99Ufc79YtnAx34YU7s8W0AQVg3T2BRh9WShQ2qczYjGZJui
VzzEWuqAAZ6B+lcU20VDTw+T18GUnrtylLu14LW/M/ecw2GyjxRYvCdvit8zyi9fIm38dUFUx9n6
n+cp1X/kSoqDXllkeZV9/xBNTXksddlcwOwQsac0FuS+D9Ucx2Goe2QRZqlTHoVH6SOLmge3c89a
ZNGQ0aPpjBrfOnXTq8kl6hbUVPyrMvCONay3W5ZEm8a0Qi0aNoZTFJ/16JEbK9E5WstD4tUee0KH
wrmc5N6w2pYo9D7fz34kHjVS7+Ssv2vj1Lzcb/LpxcX+Daqo8E4kWFqvgiIW8azUe2ugkQqpH3aB
EFxtv1cozgnsrSRpHGPYMYs+ekNlnem0QkWka0ZxX6wSaxDvnDrRboqst3TwGVTLojhDpqLyW3kA
G6BTbfMuskkHb9XFcMtNYsmR2GpzAFOoDac2zj4j6X5U9DUpWoil6pE9oUVOn1Iq6JzOD0S2MGmq
qvhYu4tYw9Dcp9klV5axMjoB5WERaVbPppjn29BThJy0z8x6s8ry2fKjiga0pp4kEunZTastqiZj
Wwh/3uHonrfACXQu4UK/0tT5tkq0OJgLvFvQNlrYlLV3oBf/4bRVSxYU823nvV5+O8QvKDRYv+1V
YZp/H2qmceixYkf23JzLKmjOhtM8NMDkztaYxg9WphOzyOxNbRTa7RdpONVjYc0heFDxxOhIILaT
hZBm9SdNvGD6Vbc4N8crCL/VYNU3jtU+4M9P0Y2CVHJyh95u5/TbOkATouXRkSbBNQd69Ekt68Gt
mvpMxinWn/6StlH/kjZOT0ouka4ddiRbbz4n531KHfsLCQg0FETYR0dU7ZPKLC5ClV8cVQlknmoE
7L2kG7dpJrRNTdGCWAFuRnhNpy4BNWgSTDM0t5m+zCOLb/NBtDe3zotd62PyL6uyf6qj6MUp1PBp
GarfDJMWHe4PmWDZBRdoKXztYbaMbeeo8gNBEYjGyMkO9Y7vOB/mXBDzJ2jslq6EaxeV5sXDv3lx
ZZwtAR90zwujOhmK0pZPwsqPHDVIV/fexvNFtElHALFaXTnHMTcTOPptsnEigZqhRNquDArepWga
/qrCDdVIpJsTKKqCuX5Q4Am3rUnKT2tVtPhY7q09yzRvPr6QldENi9uk+ior0gEykFsdTYcXfsxk
LeOiODjSyXaloj8JPMXaTiVhYx2s1oPTtvCER2UfrCj5MTqBePHcaqe1g3ai1UPiJMIA5A4+kK6g
1B7TCgv6XE8MYNnsQrQb0Tx7jYTOflWTY584N4ZzhBIZXyHf3V8ub15cvtJEuUYB0ceiygFHmhmN
cXguiBWGrW5l066DZvNFLElGjsEa2km0JTYlPdly8A6WUtvhux7tOF7ldnPV6Zf+GPmnZk4T7dsh
ns/Jgvz0RvegZ1O5MltHv1b5iTghtS899VB4hbi2le4AeK1bYPGGWJe2SQvOkaj8Y5iDqaMQFXjR
i6yN/iqwzbwkVO2pWHrjrXBtopakph8ZR5mFyCzbJ36swskc+5NmUnqaZOactWrn1vDwMlFvdTWT
MBwFwTElL+XYpk6wG2qGSobBiguWT+Cfr4mwk6NNlkLr/vRnrp3buvkKgAq8ZV01b6mlmz/swvvO
k+wWZWJ6Tp0fgzmSwyOYKfhx024MO5LMiFCtuEFsrBxf+fveLtfuQO5pa5W7wc+mkzMYEPGFO5xS
mhJbGSQ/sELJS5GC0i1sDAhEX4SD1mtkH3bMNl2oHBB2bOdo2BMztk4l0P+8lvIVbIW2i70w7kb4
LOOQUjqx+l0fjeQk+DAtmz7Qf/n9Ag4u3QdheoQ6mo17hkUHm0dpwcMUHNCAjc9ZaaV7YyYPcagm
i3Tjpgsbi5pdTGqtbC0gt0qHBkSUA/GkBGv3TWPtpIx+SZKFzgIu9ipq7O6CKqNZF8k4nxohLC7N
YADR2qsHkQFZyGKcP/STFxgxV6c81ay1qi3hLriGAPwA3dPZcJtnUeRE1JURfIgcRklWzGiRWAJp
wrxNRgLAPHc2g174L+5obS0z70JodQQCM1M5YNvKNpB1g88pKB9LkHdrT3Oni29T4LIbYlFTw49Q
0pu3qjfMmz3r/jplUM2h6v6mmf04et6ExgLHpAF+Z6O2kWzGyygShI9SzLuieuilPJZmDuvBTEjW
IlJ1Jo5s22h2duIPbYYTBz7p43caSPWgdDlcgrq48pdnxdHHCZm67qOvJdOP2O5Im6guGc68i19r
9mNndh60SR9tZpMTWdp8Wlx6P01SlWD9SBHAniLIZlN5ZvYFd4KDb+qrHwHxNYM3MQTVt5MkPfOO
btrm7jQsZCSTmhbjdNZT6oMT2a9V3tMq7Qzii+zEOpoa2iwwjcPFM72vvgvqN2YjNrTQIHrQFG42
hVp244yAWOrSL071cUw76zVIjIbKE602sKTQNfxTq4OUHlS1AeLdHkeXctX45JU/S/RrYeTCKap1
EwkT5vXEH2gekotWLI/yWV51FYNqaufiYAU1aykvsTYl+dHHVpXd0bZd9BwVraLlUT7Q2CKDp+Kv
PbC48YYfeOkoGycdQgneh257QRE6JwfHTL0wcmxcFeNErbzR/DUDxPIPBUPeRSvD7NBebgixTYtf
mmF3h6Lyic9Is3WWuTDCy7o/0nHsoUAetRgFp+OiYkTPZw7xdKRtme2NFjEd6CbA30VY9GeMeUxl
0kiQFAnapYmCsCHV52QDwwUQBQIatAxxGxG6s7qN1iiHwylgyTvuq5ThoXJkcpD4x1o6bxDXZizK
/iS3YxVMFFcipAXRXoqjw6mFVj/egHbBkkoSxjauZtDZ/cdQosBqfgAluiXjdNTGIkQG80bk1NaC
AwO+5UEk5Y0S13fKtxwLCsuadaII0+/NabzFwdE2KjPUcrcgQR1cZCXra+6N1ENssKaZbE8Zn9EE
A1lF9Im5UBFdbcynqVTJPtXzeIveEH4MyAuCn0mm+Qa8Uq4sAoA0eWghlzBN3mYI+liMXEWntl6D
EE/1+k93ghbpOMWLQkHSYVyMVeOAZwI/pb7Mvl0sOn62y3sDmWV365JfukSKWbu/yLbcj7BDj0oR
eGR+xeSFJHMOELLz9rXR1GvEYJ9ty2WyL72DHxg968lsbfe9WOl+5a9ZBzyW0ezt8jiiVWf6+9pN
3sYuH3YBs+x1rqksrE6jxxYPxRK8qoHzLIpDvUJtvmh8jaB8JtHlj4fYlyQjAWlbDmgWiuSp9q1y
O3kCV2dObHpk/xYx6dNamauNJzTkzqUzQWK2unVggH2m0i5OCQXVOPgcCUDAhTRshLqg+WoOM36n
1m3fx95KdwMIrzXUWnPtkyO0KmEkOyJqtyZIpVEjS8yodtQwyADsj5K1cFdJY8Mce17VznBL68xB
JWvejGLRsLK+aaV4dfzePwtqxQeQ7rs5cNpz0hLl9feGNtQ66gdq/JMuz42jQwTysLfJWqFy9/WO
gYkb5Vsj8doUsGsvaQ9WrG2ZhCerSgWHuUE0Is13ptq3eExOMNyfR9zOq5roeIhr+br1ORG7Qezi
OfhJm+fUNq27TxrjZ84/Sj0bZPNiC0XCCqqvLQ5V5v0xRXEdhknfZ62Mz2bUvpm6me8qL2Xts9xM
U4HKdIiuvlcDjsvanSz0t3qo1yrOstChp4gypyCcsFiYuhRPghKEUo+ym3rt0FMWbiM0My6p9pr1
O8+mCt+rywEpiv6nLNBPkKmrvcAv8J/nQCpZp/tWF0jUll/sj4ld9JAwCLmiSZFQM8vRyd5bOyAH
ty7va6YlK6m0GEPcYB8obbgSpPPe6cnncQHD3d+OeA0orcvH/nNz/7B/f7gNhX4flTUSW/5vafXZ
67TLQm3Su+NcHlMtSU9FTRFRli7KG9cj8Wq0pmPU3pIS4T5mCozkQ+mYm842h0ORd+hPOeWlKn9r
y1GUVkUSgkN09PIj57q9LxBc6ukYbUf5bmf20fFTuSJfc1gbsk7PHUXeFVTqKbSriixvlI5Iv0ni
sRmqQpqrgCNLDZ5Bk/sr0+2XU7rITmT4DIM+HgG6m1lO7rdKUU1r7rgZOm+LbsNZtxXnoN499n17
0FFYKycPqYiZYVz7ck06FFNQqtonNyNmqLMXzbBH0EBv3AKYgrt21MgaNKydq/SdzCtinBRTDdsC
IoxYhIXwtp29j3lilunErr/JXW+lQKutJJZyJnraCeu2OBhttEeCmhPlUcCI7fOWfmL/rgflbz+J
0pfWNN5sv6jhDBNs4bvtrqvl0jG2uHLH6G+wuwNiK1dNUgYb1vfNMajksyBVosv9ESm7qfCvlXIT
c66cqKzoD0NGGTqxXesbo/4pi1Tw1tletmvNmCKbH2QvgMO+7i9giRataI3mz3LS2wNW/nk7qhq+
e8sUe3kLg5LY2mayd5sjT2PZZ1CVLrzs25OhK3zz20yqNuSEodWVSnGtcAKs73tGcbHJ5zn+pAwM
OAbK8VHEQ/lULl/n/oq6UC+zKbNXu7AZQ93I2jmMva9G0j3cX4BDQoEgb8ZHRQ7I0Z4Ki0uK633O
rLmU11jfZjfOay1mGsR4VF9ijcXRfdc0eyGgr/oROYTFq7rvTl1Khb/VAEzdX2BkwTHiqvBOaYEK
Bp2P/Tx0/nNSJt/3F1g6/OtkUs8MreXBxhW1nVnovntZdrh/dtFEDBmep93MwHROhDEHYUZ55Yeg
LLAcXDRZMsy1RpwdbPNXrK3q70/jdwNJAnnzWcfM3ebWKI8eV49H9H4s9ZZduyB+1paoNd+Ko30s
dW+nHCLZSP58vL83/QouQknlcDLKluFdktk+ztOnEHHopbJ7ycrogwsJGeUm04qANTUKumZVjYAf
rYLOQOXPHZdXbT8ML4knrHCwJ20nrXjfldPwLkT3Fc0QniHAbRAcNkzPzOraRcGPSWXXGXrBD88n
lYUjMa9538SoCut+HTFU/dA882glbv9W+l2+b11Z7YYxSz9SY97cX1ADfAuh+HnnxOUXjGFeruZ+
8n9kTvnGwiN9cToKeYE/IqwcZuPLVbf79gH3/ybSVXpC5ZA+AZJDwHTfEfD0qiS34xGcGnrBoWCx
vGwwq1eC47ovL7GzLSPacMjHpn4Z8/j1vj3AhLAiPsK9lcmsnZVR0MBfvkS3BNNGwnvHg97umsKM
90mpGW8i0A73F/guAXLlKP2LVQjvqifQMO+/C3++Wy7m7lWiRt57sWWxsGyLz4JF2X3PIFIdYIU+
OTsEFxBoqT1XBUFp8OKeC654z/Vc2istmPXD/SHGSHFSZvXr/ujvzUIMIhewP/3dK4uTI6Fm00qn
jy/XaSkeS8Hygwtr8ZwQWLPPYESuu8b6z0cQ6bGttYrV0PIKGnXu1jMt8LzL59+fs8VTB17r6b6P
zaxy0+GA3txf4PUkkXfJz38O2SlJ6MsE0qx6PHFRUe+SqXGCOeB5QPuFQ0HRpCvUe6Wm5MQ8RyEo
5mGRVuQm1i46k+Wh4ApKRhA/aoMu6b0rn3xA+2+aF7u31tU+7+/cd3gk/JkCx30fdIgVU9pyONz3
yZTxWmh199A6RfdKvWm5xql3v8yqS9mUYPWXD4KlV9DSt7FLLA9zIgIhc+gsYZfPrR1nF6VSPtcs
DZ462lD3nch/iE5RYXdcFNkJWvy8mWEOcXqwU9SzGK1VLy73rQ3ILFRAbwPyolst5q/7i8aONhpA
aTA5yz5xRf9UyXj6e+zMKV6Vbw8PTqOaV2OamCQzC0iBuZzwTh+gHovDrH0UufOU2INB1/qjpUl7
hhy5yipAn+iLFLOUSAeg3tJBTjyWZAVfLhlMugzLhvu9f26YsQ/rbrA8Oiq85H6TGyMyvPvdbgIj
A8QEwMc/T/69W2tUsXEsHP7Z0arniaJxcs08ag5ZYYzj36Npe8kEr5s2hJt09AiWA8kwJ06ruGgJ
gKyyz/tzVmwRPH2/S/fA2VTLRIzLY2i2A+XGrk2mlVNwZkdcpi6mFkTkDJBbdH8uq+gkdCBpQgIt
sJDRaSyW6k5piq0wZPtJVwX4JtRN2yz0M0nH8YXqpxtmsS2uDSMaJwcgeWzWX90S3SaMhu7U2E3v
tiSX09Lqdeeiw47ncl8P6mABFV4x22D632Wo1pxI3e43Ah7tbbBL0lc7yLP/2pBlprHVWoc0wv/d
Q/oYT8G4Fuv7hgjh9u3+Vna7ZO/WkrL6ssf9ufs9o9P0jShtDOD/uyGevXpTa4hw/rUhSFM8Z2nK
8uJ/96hBWIexL7rwn7e/vwSeche2g4eUefla9+fuN3MscubLhJL8a0PaY9egidn8ewNSQiI/sfBu
/nmX+z0q31yejJgm5X9/kvs9oqiKdS2YSv5rg6FQcbKmo/7y3z3uhzH7mr0iJo3fftnwz48ocoyo
qnLV3w33rfc9Jh2iNWkf7r83ICem5NiiJv3nxfd7rSWTFSFC8783DM3wy3OT+PCvHTIkW33nkMt2
P9g5tjd91F9cM7VCPPcfJSm4m4jKInIIoKmzMDfp1O+8hv5nRUJoGNXU+cvWfxyKD8JAreuI34/I
ZKKRIz8kOkuQRjJEm5YKA2sK/cqyW6ArZFbPf51ADM3Ej8gEvGemj+FPmTbwjiE74qZDzhi4h54x
NPQJrevkvu/to2Xn5nkkSjUMHuypNd8qOhMNRIBVBS/4tMRK4wYmkb4vC7gwgJ7WwGJYoJYufHO4
x6Pcy8BpQpWREK+R6ZcEpFMUCFu0z7x+FUIDN+spQlc6Oqp+lcXUrJhJ15hI+x7ARnBae/EfkwLJ
ruprIsqGxyjpHltrRG9MO3AtYMaEk4GiZ6JgMa9pZFer0h+cDefZseaCuNJilwBoDq3JANiMmVx1
vvbBVPY3K/Z3Vv/fJpWrmjpG7gx0wDM7OjRBUrCQnbd/vIyqXAoaFfWkfNGBdY+ijCj5B/Fr+Tvq
9O5VwwZLHBVl6H6bjoa2jnXGAZWO5JOlBhZd6zVLszZ0ijzb+nrxpy/7vSzjVyX1/pdNjornnfXu
gSCVGbTvQiqPfG1VZeOhdpv1CCBqiplcdrVxQ2kThXF2SiMZ3UpUHCbmMq75BPvaRpHwIxcrsvIi
Yvqs/jB11zQ3dNJgaJ9qmEJo2a74JaKJQkZM5nH5O/FFwSS7VZ/lpW0NM1uFOWr2XaSPwYUzaHTm
/imwtTqcwMi0k08Fy9xGleaugiKRb6V88gu1ePuahvAP7OF6kf5RtbfROnBQwnApzVJWIx2v8q6G
VScrD6kqeuh+2KuE9EPNZp48tgtPiksv/S9yzoxs6akG8tHnPPOMUr6ZNXYjMXs/dBp/KOkbxPk+
w+N0f0iy4zHX/BFjIVuNLkj39Brs8L5rpol2y9Kw2N63jvDeQo1C/a4ng/cY581MJq6yl1ZOf+Jr
u6/8Piwf2yI+3x/Sta5X2aDPfx/qgb/44YP8EnS191rW+R9Hn53L/bUUn37kntNe79tST72pKo1v
JICXSCK6aoNj0lvnvv1tJ+2thrRtSITbKvfKbVWZ8yL0dRke49a81Pjbp5WwbVibnZtsc4N2/P9/
gVU2YSat/oS20rxAyXqP04nwRmLoKRMme9nkPxVYSRqFi09/ov+KBatB+B2YQGZYQEvgO2ufkN6p
z254iKNFBSFCj1E9jAsK5/kPKz3OptrNQlyJNTom7tlR6TGaHXoOM5mIlPCbBu74uEEF/RrU2SsF
2JOvtX8CLQ2Nxy5FgTNOCQLtHfW0gOYPI0xXtT5ByOXM2T8UzkbvApJ02uG9MrsZPl36kFG+WoFM
xrHX+eU1b1Zlo732JYVirXwWAGNc276sB2ZGQ6mhdMWtnWJo9zg48pkh+mSYtDyU9SbUqthMD76w
t4YOGTGuPlItvrpLfnSU3iqJtxgVaFxpzjlo6AJjTr6pltXVqL9BZhcAzFu1yyK8sUX07jqaeIBc
/qcZNZouBFZA3jJh3BUxdvd6rRHls2+jztkgC3hJuuZXGvfdqqqCXav6J1I1t5ZC7DQWdrtB2k7U
m3TctQ0jf3aKc0oYBHOiQ5ATAeH4X3oRoDuXOeodzqG5ec4EUxoCAa9J5eq81AGXYBPZPo/uTiI6
Oup189CVXApUDy6JVKoh3plzHLqNPKua5Evm1N6epFLkSZl5nDGPOuWItF/oeojL+tfEN7XJVWrd
OjrWfbyZouaz8POfCUEX9m9vhHXHMioKrZRUckWhhmBKMr6IHCX4O55phDaYbum56knx2+zWzByh
m3flSST91svkvGumG4wDe+NnEqjsc9ARfZXOcL5tNeK9qH4HrVeGkikUUwjjp1A103j5lo5u2Gr9
k1enh7qDM+ji37NqV4adML5lNQe72opWiRY5m9llrpH5/lebDLcRhdaL65tqpSGFi0QcXFQ+0aqc
fAoSfrajwl4/Gen4OGM7ZhVDlY0kq42MulWJCeahjPO9Q7l+RRAToRHjM+09jHaa+RsTt3UNLHlp
dVKM/EY7pnQmaaq+GraCmNhSYZxG+kMrnxhN5IiIbeIu109xtSHDYVhPYqzW0OL2tMTXkS/ERnR6
jaizqjblbGxGyUqH0hm2wNWQONvWqUMtfZcdEZhRbP2q9GgxNaO4Wry6ltd9z6p+ErH7lhviJyl1
TB1NYzeTPI82EQVq3IWOzZukejLuOo0AOint8ZrFGafgTEDgHKuK8WBGpyuD8/1RooHqvt+L/nvv
/hzo8o9m6KkMOXR7s7S62PPwiTMl2Mnl0bi8F4xzeVkcU9vWrdBxLxvur73f++fm/pxCD2ZpMjlO
kk6nK5CLe8i+Lp4a2ourxSAhH5Ux2Mf74Rhlm4ea1Wvrf44zGmBygOD/1LWdnkfFJRuqfCObJSCM
XAeoIfQCGtpbgzc/jqn+3dIF4K/7DJBjVWu/cS+vACriTjjY/LtOnpSP+nKDdN89jySsl2X223G0
ZFs7NjIRgB+xl7eH1kJhGPmEU2SUMMK4iTb+vb2mq+jJ4iTf5xajtU5825O3PFdpScPfwXJQu+iv
VNxHoBuJ2OeaEV2Ahf1yKDg8INUx9x0M0JXjzeLZdOqDFtj2rkCBiUg56bUV+HfwMUT/xX2K61Nk
2zEpfwZF4B/1OR6vZWJaB+D0j037q9Rz44wStZpXuENcVol0MUgOZtIT5UwNKW189aySsqaD2m7J
Yd8lXGY1Q7/FWT89RqoN8cmPDypXu5iW2FOUGOYGTgQL0FkLJ71Gq5N3xSFJanj/WW0Q1bNMaYHm
7oTWpTtL1HLjmjlK6IQsdl/XxuehxzJvV+VF62hPq2kangzrMcmLz5Ei7U0LguqtUyNOrzJ5uj9K
4p32J54a+6E1Jv51/Sl/MOrfqVdrlyaPX4bJ0Q45luAbYQskDESB8Rn145F83W5FSk5zMLXcCO06
akMvwjuo8/U21BVxnfvjw/1GUTS9EnhyjUdHfnrSeUOSt6pY0Jtp69xaFpg4mjz/qOn6sEFPQpNO
VPaH4c5bmK9v9Ti6Fj3lhAl6IMiDTMdEHrJ6cDeDOR1jNDknrMJSrnrR+5uqQ+UyaJVYScNOj2Oi
7D0XMTA6Luwe5UD9tEX1aBNioKMe/owbQpVsp5IPFfCHcEZ8SFAo3YTKZ/7m9F7+E+/jxTKS9NXr
XgKaqVf8beo4lmjfZJFdh4ZE0owBsQqc9EnXqldppfmZ3mE9PsdET34AurFti7YukcRHJSHPJW6z
jRetkzHMzTYd7Pqs+9sySquPwkz1Q9rfEN9ElzzmeynUMG8ZpZeTP+Ojh6AOpMTXoXWwot45Y1GH
mM7bx4JQzn3TCdLv+ALbrpu8td35V6M1nKsYEv3cttYQgh0Y3yPUMwbog8COot92kf82gtl4l9YS
IpOGpJPn54JOWxgjOTv0tXBIbhqHTUcxdUNfXL8WFCdp8zw1i6SroBdeELzyCEF1kwjZPy3P5B3/
errTfWIAyi5EKkJInTpt62TO11AZ+jmvKoKWmVvHiDVJAwkuOfQDEDFEwiUxGXgzs2x6gIO4WUi1
9GSS334ERbcHOXOs/JaIjkxeW1U4S8etJKUHnz74CGz9GgW3sY+eDM8rjl7stTiooviMSsQntEXB
7nCDVbtoyZqBJRlLhfSoDbN/Esid1yiOvRXT5G4PurfYR0k9bqycGumkuuoHdIy32R/7M8mH5Mnk
AAXNOGAqKh9Nbd5nQ+59eol2bZOUros+i33aG0cP1dAL57+k12w1rIGI+UmsbjgTTZXviWqCObE8
V4ohP2h0yLQItcFaS/PhrA3VjRxodRCy46orLG8/NlT+8hZSj56kw8P/UXcmy3UjWZp+lbTYowpw
x1hWkYs7z7wcRWoDo0gK8zzj6fsDM7pKvAoju3rT1mlpNCpEEcAF4H7Of/4hk2WJnrRJ5xQt4RVc
B6KSIBie8V7M5vqoKEs16sYdPGZnDkJIeBJkDxf557qGMr/oCbkGLI6GeeWiAPCBjfSmyvdSpbcM
9Mo99IzsF5Yd27SKSOqKNqk2YW/js5Ue6iTiHZl2hXqiUaX1E+7AW8ZUxkNef08jlBVkzLdX3dRM
xwydrWE8ewVBQklCioxTkhge1U619dS8XsVV8IQTUHfT5oc8M8MnpAPaRhhMxQ1Yht8B1Fe255ig
RpYNci/EjYkJ/Bx6Yb3WPPkNl4n8pvCtx4TZH3QBlSqLISXmztYwhyFq3LlMtTOtUr9pKqYtnV4H
M5GEK112yoNZ8pC2EcwG1BnflCE3HqxAPBkWchF1itKCrbAwYMmuif4ybinwKEGc8GhZCO8hJp0a
RT/1XSIOjqksAzKYYFQN4jjEx9b0xXcUjtEqadwG7++OiqUgBwwkgTziPPU3FjU2NIhWHkpy3w5l
Et4MqMmPZaSOt0nF7Lxq78ixxHDHlHMVAK3NRv3q/YuTFAe7Fs6e2NtwhRuQnNtjUJyVrqabw/dg
a1kgUXb2U8nC14bs1zlJST/CRrjX5imEd6YT53v7/iWok2+49h5EElk34Qinui6xvio0iAVqEyz7
QFjb0i7rpfQDbw3PXt7LxL5O+W4rhyLdEXca3uga4jMf17mnAG6Cp/n2j7KLTr0t3evMkz89X09W
NmFQC9wfrRtaglfVRCVXTdzQuEtfMXIZ1gTB3DEGUuEu+0e10iNCtIyYCGMGGGzM2pZ4LdwRnOpe
L31jZeS8G1RjCDJVQzy4pjw2o678UKy+ntVeE8DLRQ9CgF6kQSjVgrON1YgSSnjX1bgo7EqcSxXH
yXenkwpeZRUWzmMekhSqBebWLuHv9Ioggwvx7o+gfy0brd5aKCq3VuxspO9E33RB8HVkJiMh1MWq
nniNLW46S5i31rxsxE5EZXzcGSbWygLCEbRmtlIVS7MyjcIDywbUfM1GtIPZ2Pur1Hn6fTV02ChM
YllGDq4EZu7zSrnCUMvemVHYLLzBLW4jI9zEpSuu7bCvFr6RhHceflK4keu7AdbDMZ7YtkhfomOr
9nNG0jOkxSeFCLrHTMqW6GNsW9ogyBfoOJeMlslr6gYfE5QON1f7Nh6N7OQIZxl3/bhF05HcaWkH
UTxyzz4dQtOUwbKJ413AMCsaEG0b2irQuvwxKgtr58kOMkDGSMXFgX0PJ9tgWG3ImyIDrPKKvtrZ
tddtAiIPZyRM5TMRBMmDhhXZTlPzcN6FOULUtHtBnuqVnfOz0VqmEHGxrjjNpdF03jas7WY52pX9
LS9Pksn00RcQo+hpoSyRxtV7zrjqLHHrGKa3R+garm0PfC8KNEYSeNOceyePFkOLZMkOCPBjAmVu
oPNoS6DeeCEVxWE2yGOSQjaH9mwtUFCl5yqxd3XQMBKrWn+jCAWvuyqMt6Q0iaOvqnc2wgHC4TDM
aolVRq2m29K7rs0mf5CC6C8bzTaL0aAo5lOiWzfEa6SR/92Cqw8OIcmzH/JJBCS8+8zuVmEOiDji
8bIaqo7mI0iio5M+l35a3IeyJSpdJfDs/YuvV9qroWyiSXNT24akYlXS1Ti9vGx0/SLUIZS+v8vv
f2yzUl+Skr1H3xQ/VaQoM7E2bn0yv0YnKva1kgczEpNjpgUIUFDSJN9aRjttVxpvlRUsYhX9C6m1
OQW0ek7tgZQFdqtfvoE5C3G3X8twqE7a9CXuJqIXE0CMCOxx2pWN7ft3ECnmxNcrp9Dyb+WkIFH1
WlmgR4CPWmh3ZtftYyN2iK0NbnjMoM+4Tnmdkkc2igZ/FKhxB1oEfdsoSbhgtlNtnCYrtpCLXpFO
BTeWzkxfF8LgttTBTaCo9qki3titkwV8JYvWuI5Xtaao6P7Jw7US7rUkBW+Wq1Ti0LpdMgI3vpIc
nttwiQ64PisVn2tdRho5lvi95KW6g3/UvAz7ctC7rduMU+yc1PaROfZrr3Rv9UkL0rkVIDEgcyua
7DC44yzNTOM2GJT+SjeGbT4AN3sV9ELEtOIY0DnPcZC2tkxg68Bxn0NPeEvJrrvPi1I7G1BaZpbX
dD8qN7yKsQNd5zzB8zhxQGto7qMsWuVeXq0aFQx37DDCGgL1zm8H+ma6FeJrsLLeqobp7tEQK4vO
s9QnRuzL2HOyB4nF3bqLlCOxbBF9d28+hXGGnH4cXryiw8feG4prso6Dmdsb4drJUG32vhU9EAXZ
76ySMiVh4xUidh9rFtmks4xH0XXxsmE9PzCvF8ee9DevrBSm1o3z0NZDtIpz5NFJEPgLLZGkhJoQ
yRuLz6FRgFP9tr5vqu6Zorq7Ij3OWmTWYMOGQyRVK9GNrWYOiJBPRruXJi/w5OXp/Uvo9s2hzjNo
32wGXuGScIhEd14XsbIZ1RqiNV7ZJx/OJ9QSFxbb9N8M2X1vqKLPTktcexpbD0qrK6uwqSPM8HaF
W6FQmb64igWM2KrGEpl9c0tINTZHTX1i9DEVWdrR6sJvtV4y/x802G25HsOVcbW1yHRsGQNhzCxp
F3snDr2tYtl0M72h8VK3BnQep6iDxzArqdKKvp5XUgyrUDj1TlbBrQ0L4Pj+pVPSx8pOk6UIynJu
1fnwzVOmpUIHhHD66MqIXLnCccA62jWbGcXPeNDxZlg2mFHCXrT7RZe6uBvW/WNWC7CmJDXmXVnk
D0R4pguHTReqmngaKze4cjEAv8LBq990Q/kcTMqjFCbqIZe5M/O62iXQMJweP0ixSaV0G5LBUcX3
2Wnw9HCjhM2UUuvKdeFrxLZ1vL1DdS2N22ZAECucwrhmp4cu1AQAILG+cKTbXeltemZePCARDBeu
TdhuGZnWGYfDRdzUyk2qaUulirNjyBIO2r+luoR4zqaz1G3mP4aCDSCK1fm78EfNYzCNgA/VNqgZ
Q1P01xhwvZCW4WxL0m7nvub6mOUBFUtJmJxpjdGhKdNt3fBCjcghVtHk3go4tjLo0mifBvRj3bNU
c+u2TNpklki8SjG8656yaO7DSn6C4fziRYN51HT0oSmcwmPahtlCIRXxmGlwi4y8L5eZI+/5QAkB
LLJynrXPZlK5M0UJrKtJnr0Lm+q+6OXIiZK1kFjQ0vCO107OgIAe6Z1zGvusYv9GKAAX2WWnxyUU
UslwhtO0nULZ541I0FRNGiMdL9PKR2ib6572g76KHSxrnpCTvnpMMM5FVFLS6vQQRB7fFKrqwkJO
Tn3adaeyyuQazhxNBmXDPsFqINAqiEhef1TLyL3BkQ93w1557faNP5wNlrAH8ik8CMAkRbdecaf4
nXuW2XjLIDNctgw3TuGwJl2jAZYOuutETYwnZST/q8Ay8CZS03KVtmVzIK3RXPQhrBrnzk9D50o1
wP+wAY6v2X3mrqYRmIlrz9Cw6nSiLRZINa0dIbX85zIebmQLIUNVEqh1rkAoYI3GXZFTlADos8gr
g4QgaPQLbDrkmhFXdrZc8dLH3fAYimBrRzERloTnPgZecWpy4c86nMBW7bvWYdTRWdkW6Sk9DIi2
CN4Cv44eIyV0V5hTqGRAOtk8M8pqC2qICQCAEbrp1Lhh0/DOKI3XekrDgRfOk++2CLrbJxijdEjE
HON1iY+d62YrQ4RIho3vGpa9W81WjVmj6eptCViDwXNvrEEoMO+TRfpdydBLE8hRr2Phv5Z6GXyT
HXOVpgFCdaoTREvWncpvvtlab6+JRm5nGVzUeZETFlordrvI0UCuG46JT/w1ywAcFadaq1oG3brQ
7yoKlYzb/B0YBntKa2G5WbFXDHAkDO+qbdczaXQTeiAfj6xRVi9ub2aklGQmITGKt+9Hoc50xQtX
FVShqy6qTaxri2lZtV9kni5ISXHeKtuajfFLXPT+LeMxnPtalmbinpFFeupeNLcWQcxz5sbu/H2Z
pbEGUCqapy5X67Mng58jQcxJ/+Bb4IOJ5dfXscEotRmdZVLXygq31wZTpAjUkpn4MndBmEc7sW+S
gUSgsjWRFjdRusIwbBXbTAXHdGyvDCfUNuYQ9bTezr3ZFAzDGmMdqb3Y5eP4DdcObIZyrpMc4weF
XWGe2NCuMntQrsLK1neVzfA2R0cM6R5sR8GLJKv0h4iw8X0VZpj5dg+2k+s/lFoc29I+e3nxXo8G
u34KVrZ6b//+RVrY9KZOfkiNUj9JEbz1XVEuYHtOvL0eVXCu7zPfzM/vXzTQWonBxclyYUFanr3q
ROoeS0Ut1q6P5M/MdeXsQh4kpRZjNDxqRO03TzWOiQ4jjlp5sLDevnXIZ7pLg52MxucaSJ69WxZH
LHzPSeFnS0Sa1TmyukdcFIJVrTTNHL7keEWttS/KEkNedMQjfMPz4Mv+3Lk/eqNpEIWyDWkSqiKd
8MwZMQQyu4JA5glvCdKyXHbkR56VkKUTHSrWvR5eVCWc4SNEdOIyaJn2gWleJVil7ZizwS2Jm+17
dcwufIxqWUPbrdVVjvqYJioDyq6CF7M3Sa5AdATEcuPKJv+RgCAvyrrQWJVI5IxwLSxHRBwoCynh
jHWBYTtUpc4gKwg40rSSdGWFZncgwDg3qDJKVWB+OITLuIzdOVitdeP4ESQrP2c0SRpRoQ7jVovz
cJcWdkJLlKp7JUyJt0apbMhj3kBL9gwrxMM6o5/rbbB9rjjqzdWIxG1Fcx0dBEA4Rk7ZHvmfS65z
Ulw3aRLNg9Uoia919dq460rzG85E/TKP2UmSMb9mVlewSjdPnsmZxDQBW7MeVyMVNUPbzt20RnnC
oSa9jYesnIkWJSYWoD8oztE5OsURjQsPrGEZsCirW2jn+rMR8yYqkJdw9Qve0DK6CE9VH4PYiWDY
uM6djZtZEVGGIIxJfgR1eTWYY/7TR7QjSte7RtEULpIoXwq8h59T4OQ5rVh4rqAr9EVhn0VxOzo9
ksvK0m8KK/+B8fa6UAx3g7nXs52guFZg6d54t01qMTVy/eZQqPCSSRnTVzgDwaJVMorHBkcSFe4s
3poPXYoaeiAwC1qvms6wDzNPVRm9xr78QaCuPBD45K2sin3bKt1iY5v+uLCdKlo5GsMOqn8sHyUr
nZ7etxPb0LIrbUvJ5c4aV+zSbiheMq94xeo1fkqtwpphWAGPxXXx/y2r4OiO0Yv0EBi2um8tE1zu
sDhtsKlqAYNV02Hu3zkY5mK5imP4ucJLXfVLgS9J2a/sVhPzUpNwo0N8j6vUNc5+q5TrAFRnRgdQ
6wbqPNtukUhhKtxGNQnptVdogP7kB+f0AXbjVbsS1AgmGd6TM3dfYcG8y6ra279/MRpLrG2Up8e8
TZnV14OzH4Lc2WvTd1UzqgurxGOU5VzAuP02YlC0a6H9smlK7y7OxuikkrsFkcrvb5yGj1noJfVM
1NgbO4uGfdS4+kJokMZxPuoX2HDFh9ruX7wKLarr6PhsWNpyrHlA4lGFLOI6JH+QNDKitjXxbQz0
Kyh0PvJH0m1dHm6nRwmXaOeqd8KtOaD/grmK55qhxKA71l4U2FVh0pwt0GtYq6Zm1YIxIAm3YtEU
opHoMGA3Krz1aZWMC8/S5YbJ5nfRJPuwkt6tEcJ2ZXqsLAdkWMvO1YZVEBvGLMLof0MFSw6d6VUg
OlqwDNNmPskBFqwy9U1EL7X1W/c+M3uezDy1UOarr2M3OYmhTzLUtrweVVJOAAgZVoQZY0unf5Ol
dci7mq3W096qWmKJFKf9Rq3mTKB4bgKhYaeIflm1niIvVfZ4mW5bD3liX/BaMzhql23iTe/i1I76
3LwmmbWKsqm1Apyoy/AZ8BZ5oTCy6xnfm8xXjf5RIddsgckEWdrBFNAJeSi36fER93+RjiOnNJpf
07EsSbaYqTkWTBkdgsoU//JLzOIYNxEBOfAMyA/8zijUwPghNPf0VCyXo25urMohLdqgekRg6B8p
yWkyKlGfcDMbt+Cer17HBYW1CJe5IfaUW2sLxs+ZniQ4l1m1GgklflYFomIfn+w1EyeIL844dzoy
H4oU1VYTRuqRrUM92mb7IzK4SVE/JSVzNPIn/Cu7MLrzLwkkeJQMXpZ+yGm9DPSYrtwwdbKsNJW0
Jfsi0CMrx5gWLAd76nKFYtYe5+2o5GeCPvIVYlZv5aSxtk3xnE0wtJ/AEXxeNawo/KAvV8J7Tis1
5r5mIXxND0QW6c5BVr09LzxnOAemQUs6lPvPz/syj4fTJpFGE6qh6aYJie7jDaN2KkbsGzKq9uGI
4Zm2S4Nk2zfjsJDkSW0B+okVj+1g9vlxL8PMsCy1NIJPbCyNmYu8B/v+8qDUoZK5sR7gPjJIfdWB
rWgR2JqGQy4mO5s6NL5IArrMM5sOKA2aDV0SsoHL0scLjTQ/ay3f50Lxmdy2MHSLa19rILrobvrF
h/oeW/bxNTAYymj0ZWKC0dWL18Do7dCoQqq1wO39nZoM2TGthmtXQ+2iR5l5FqnTspxn6r2uMymC
cyvr1jy4nXhE+6FeRcQWVIpUEL5GOCcwtPnief39vlsseQY3QViGKcTFGUrbcM3a7QBY6KS2qMGQ
FyXZDmkh5jySgQm73gmbg/Dq8/t+sUCgxyapWtik8li67pAz9fE2kNNgE2AvMTidGgxQn2tbnYh7
jh1uPj/SlONzsRYhJ8W7xLSJe4WjfnGJbQ5Li5oUCyWS4vX+m9Ol6R2rLlNBPcBsp9HPmv3k5Yp+
6+CA42J1RjpGU85rPYtvikF0i8QootX7Hxuc+G+kpd151Rdr5t88LLZF9i7FgMMISZoXryAdoeM3
VZLMqzFSwZKS7MA7+OaUFvJoB5GEhtz2uumWChqAIJbpNSTqcVlWWrSnm3dWmCVpN/VbTqBGBcr8
RSLYezDkh4dZxxdIE4KrIw6Q1+fjLYOq2QtDG5M5M9O9YKJLMlDubDPLF8tKTyeXtCBbQ0qMl1zA
Wxa03p2rJvepMoQrsyPrEeo/gY868MNQlAycAfGxlqRuTTpZz9Q8itdoZuXOUPxl2yWrAinBi1UQ
4egxDVvpEene71VvlfaLL56SKZHr4up0xxEkHWoGuIJ2cXWZqeYODgDYKVbGnQGrQ/Gq14iUYKDZ
pRepWy/SqrdGzETpR98DI3lIcQC6A7r4IujtMqpMCsMg4001NSaJPLHOxZkwJ2pU2kMGEmPhzPtM
S+eNVEcoOCjobPKG1nBeUKwOxmYch6OKUiTpxrc2yIpZ0LQ/Pv9g5N98MIap6rw3OqmT4nLBFEAQ
xPRiXhrhOVw4zm6sVRwqOpWMF48QJGy4yN5QDqZi1IfQSb/rVXz17t0whsoKhWhOIqGMiBax1gOB
Wo9d3WFaGrcnfWTya47dVgzSX/hpNe7yLmzPcJULZMZKstSJS0pkAfcLnaRD/u8cRxM0A1rkbbE8
/eIZeL+Ui2cAz0BN40NnfRL2xRuIGR+j2wltoyfCqYPnfas7xYZAhHHPKF65VarurXYKfZPlpC4E
E2HfQoz9Timx+9qdq9JnOiuSK93eDkJzT3oB/NaH+o2hOV+dr3mZMmfpwqTGkABJVFrG5crG8DUZ
2S2BJvvxOnPoQrWovdGqcJxF+ESf2jZCT5JY4Wbo6zuGau6+pbhcCwisBCU99oNrPmUN9lbCMvs5
5qjPpQx8/BwN7AFd8nigOoOEy3wdj6aCW1tBekoMTF1NuYCxTjcA/+jqXZ/cxLUF6tHn26SOfDgt
eLXFLXewt7DjqCN73Iddim1o6hmrEovylV+kmLPpmLR5sLoO5uAAfcoK00ffD7dhMIzztMUuWkt8
bGWF+dBmbXxoqvYloVOZuT5KwtqxIRIqwa1vdyrOgs4W64YcsH1g8tbdeqmNw4sMvnhSLnK9cZUw
VLJfDcOZ9hT2zYvtq4IXaKiBn8yB8XW6cZcJ8veAai1j3vyjjVUCIY0u2Xstby/lINXgIK9U0jzg
u7/FiWLcZOQqbz9/V6eV4ZfnV0LHsAikJ3BUquL3HSRKQgcA1yEZLmtOqtK+98a8ONbegl73xWdw
UTm87+C6iYcuYzk+Cv1iW1XGqGx1jgY/gQm3K+t5C+sk8VYyuu3MELnFgNj38wsUF9X1+0ENgXLQ
oVplR5wWq1/KxSYPW8UEqJ4NlaE/ZcwiFlx1eHCyoVsmKkyZEDLy3G4S/0VgRFGFnjf3beexqMv8
AJJd7YP0jlSfM22Gh8XozGncAEMj3zwmfYEsc0TT/flJX4bbvp+0pRqqzv94ZPSLh6VvZGWbjLJm
jU/sKzq5695J6o2UCF0dmM0Ls8+tVR4yZq2HhDiy20grwy+2ld9ul2FQ1VP4EpjHU3u5q+ROWPtM
NIN5kms2hk4WJGfY1yE0OASb0yylac38q1jW6dI+PJGmsCwqBu6Zo0rq4I/3y7BRjuYO3FcT37xr
d2z7Jc20j/eLB21FaZ+zThDzy/xlW+CM5kw/8D/99KdTmE5AGNSc5mWFa+JUTvxSHsyDZ3RaqPdy
9a6zEL9otdMe+jxdaqaPjwRGTpZoN/+au35+Dr8VuyZRqpauarqB6wvebx8/hcqwyi4csNWUSvfq
MnGfO1nzGgvW3M8PdFHqSkKUDWytdR4yg7L+8knzh0DLRRmi9LFCwiSjh0bFM2DAu6Ws4eurDiVv
9SJxq//8uH9zgaapmarBEuQ4ujNtVL+8lp0K7sHGosx6N2faN11hrEQhk0C+++JQf3ONNg0DLrhC
0MxpF8eKXdMAuGFwm0tvmGdF0p+Nzgi3gfdNTdpHHUbdsahCfePF77JJ1z5lYJ8zxXaH741AnS99
HCNFnmw7ILdrmNO2czDzAPFO1SPwdj1cV7KuWUZZ6yD0SdYE5DjzXAvkdRTXmBJAcMWKbuXZ2bDv
aA8GL8E3bTK9LOyJFiN3AYyeE3ajS2b9G6tmbeB1o9lBA7ZwfRl9L3sV4a4ntxFBYCgb+maysTmT
0zMAk0bNdSHZF4VAH5dlyrh0vSJ+rEwc+20fTqawI8y/IvVkxOZ4UvJ4/OKOXvTlPEkIdEzd4J0F
niS07eMdTevWzsMq8OfYcghURf21VcKBbe2HxIZd7TAtnH1xY/mNH5cKyLi8HRDA6UV/e4Ymw5s+
9akotaKF8tvdt0lzr/L954f5/fHR9WnvYK/UTPKbLy4sDEKo2hDc5yho6bY1/c4ziwH1HR63tbvU
vXauVNlJhwL1xQX+tgLzkdpkx1pTDDGf7MWDGzSqZbcRRKdcIdTLUQjLC0b3xNbazwNHqLuuITy6
tr9aAC8K+OlWmsKQkLbpuNkyL447Dibe/ALbUsiQeGRZxGuacQ5ECc6/N+seHpXltOC4rMSpXzA8
Lp12Vfc58sUAQl/vV+fP74H2Nx8FvQ2bkI1mlsu+2BbaFHVbKDGRKqs0QfAYLQoojTtVGRxs5Oyb
IQzUbawW8dFnVEyAutEuRq9gopllzEhdxVjhILYPOusau2d/FyXDOMOGtt18fqJiqvgvHkrwCUGE
s020J3jRx9cgwaoOEoD0qG1MdNwJLjqe3fVvhAmVg1Qx5iWoM68jioxIrWaZgW0Fy18xH0P3ZekT
1jYvHVcsUrdhMorJ7mBNObAj0aiBYorNiCsY3VXDj5rQsNXG+6Ik/P095mOGG6Sp8NO5lIuWJkni
vHHQFcyKcrjXxnYbVALJk1nf888IFdG/WDd+3wnIMrbooXVaOcc0Lh42LYTl0vqDgi1j//4WM0D4
v3qLTZP16R2xslW6oI/3BYJQDxDaePPMRnk6eM23ASEUjoAlglBvCREpXXiqHZHjxxzt84fiby4R
QEnnU+X6fu+6urq2PakB7rLL7KaFKlGD3dcL1e93jmdOp9XQwGMt2tGPl8gIIqjqAiKPNXpyh6Wy
AvHDz9wzU9eULM369X96WRaoDr0vTzn1vH3xkRo+kp6wdhiI4lw0U3IVi2ySYhZfX9lvbYrJAmzb
pgYqB8X48ki1lQxBFtruDAwrvU2ZZryXg4o1XPl+p68+v66/OZo9Ydqmo7Lo0qp8/ByTLisGOH2T
B97QnZtkmVUAvX5P3GxsV+0XD4f4fbUFH4TYIal3Wdn06en5pRSiXw8C3a/dGQGdsxjfrXniCgKf
8xDm1hQ2VJqZtnJTnAY7tY9PfRD/iE31ZFZueahEBqJkpVdWqLHZWvlL28mDClE9czz/OFEq+nhI
ViKtzJusNqvZ55/V75sjZzz1KEDxjmaIi5N3B0aPFimseMvHxZIOMmN1GtvFO9uYFO9koXqTK7SU
N5hHfVmq/91nZ9oOnQqYufHb4jG5cGhQhJVZGzbu2hrUl/eiLTUxDwydbg0Xw12ppbhVIeVvdSyU
Zp0e/cibWp6JpbK/uJeXU6ypcaNlkHRsQqryt5LEpZvKwoIZ8MiYfdv8hMWe6Z65HtFEzMbEwJKW
2431cPfW+szFE3CMXWi1/t6p6mNVtw1oB+JEMWLspSdFvfFVPz3nmth7dJxnbipi5qShDUP2GrXO
8F1T8mZF9hYpjml+ZU6SHx+B664EqdH9VIUvHqW3/ghmQ4Ws7UZEBMvPHwLtt02P/pqJBURoh/EF
FngfH+EBtS42m93UZNdoj02tYvLQLjD71a9MT9v2eaKtSDElulEDl6O18GEWyxOKxuhaDME5r53j
5+ck3quUDzsxJzUVbA7TG16uy86/8jr00j6PZoNybJtiegip8LvdEPVUIoufgWmdAKW9VReY9gxk
Ujtg7OanzVk0xrUunSsD34MNjtAYIQd+dsOT/hikVYQ/JCSw0P3WmmWy6Pusu5UqedRGKNMrACUs
9k3nBwkO4po+FvUxZGQjJPuoGrEoULtNPsCcxZgPXzFbdpukbG1Kgonq1KCrUIjP7tJF5RJliDHW
vIMvtMk9At9Lg4SJhJ3qVPQd9vUtcweWRaj/rZNfDcJ6TdG272MFW852cHbK6OpLEhGNmZ1A4wta
Go8qT+8t5RhbdbItndJfdMy3QNKrJzQK8UmNAuJRLfeY+/Ux8S3ljGqUDASmTozcAVgFwxeB3R/N
q32QeRvu8EC8MpW8fF10RbcfHXPcIS539knur6HToxoz1Ie2Ux4b/BCv26IIrpnZ/7TwfIMbtIsj
pyGOBb6JiZHrVVZ1Hikadr+qY/jWhgwnJnP+rUsaHTnjRHjUW29nt2E8L1HHL5Booc7Tmns/BmFW
WF83SgbZsRqi4d6vUCQMjbjG4vut6MmAyIm73okcrYsuLUzxhO7tfEMxdqETWTPMw5DY0yeexWR8
MqbZa+LV2TYrqnKu0vrj8IzTOfmGwip1+PAG4QVGFh1Ak3KEZ+KI7Em5S9JHsxyTpRla8mjnydme
iClRSzQ1iQ7uwYG8MGpSOdLsrSJP2PNKK9R1jWPzMbQjPMyzYdNE9huef+ZWb0OKRdrHngnf7N3+
OsQkU4zSuOomRxHPaorv3rCI4FnvW7U8IwSoGNl3cp3HUPsqnypUbVt/K2TfLjIwByBS+LmJL1+U
IvDvVD/jSUWvuc8LUqaGMW+vZNBvXWxI4Bs7Ixb0EluWxtaupBU+SWfo8fXF0BGe5QKDCW9vN1Hx
kJb3Phbo8xDh5NEuB3+leU25KWLIyraGA7MzxtFVFFffjSTNrpzI/GkafnZdVzgHp/VVNQ3Z8lT9
aSWBc7Sj8ZsOQRDaNko1rTr6Wk8URwhBocnw7B7VTatawy1GOBViNXdOgewe3cGGbO6X3xXfiQlR
L8TMK44y2CPjbM8abjTnpMRpsYAlORttx99IQ4vOqoPSpeqUrxCW36oJxwZsZzbDyJTa7BJhqSgZ
sBK2kCaQvudpVEqFDw0nUAWGqfHXw8vftkSON1VkFvWuynB+Op9fygm3G3PVFJQTFYlxPawb8IUW
qFWa5caJIDtCCijmKSjmqa9R2xYRz6MRPLRGShK1kj5/vg5fNm6sfOAummA5mHroyxkgGYFxabk4
QGFwhce2iwt4KMi8ANDU1yilodX2yzHo7z8/7OWnzmFtmlgT1JfS6jc6SWgrATJ9DjtiztAlNqvv
VJbYgIc3kIw/P5g2Vbq/bjUcDf61wwyWrZ+J4EXF6MaBaCryu2dt2mR7LG3dQ6CRIaU2ybBIbTwO
sIXT1pkNl0RIEBoFSe8Xm/DlHjydA3UHtb8+9W6XVStGA02QZQ2+YB1TpiwBSvcyR/9XvffvL/1/
eG/Z+V8XVf3zP/nzCyOpkm2vvvjjP++yhP//5/Rv/utnPv6Lfx6DFxg12c/6059av2Wn5+Stuvyh
D7+Zo/91dovn+vnDH5Z4LNfDdfNWDjdvFeOi97PgOqaf/D/9y3+8vf+WuyF/+/OPl6xJ6+m3eUQW
/vHXX21f//zDsYC2DOqaf//1GH/9wHQRf/5xk708V/94ffvHIXhO+UVl/be/4O25qv/8Q5Pav9mW
nG4ZADMBzzRrHdStv/7GBNFSEZNJh+r6j3+kGZjEn39I698Eu5JBoQ1oK5mw/vGPCn7qX38lOUdK
HnWCblTzj/99oh9u6n/f5F85Se+Q6C8PNG0k4xmh02mBxdMBXbR2AloUIoJ4krf9DPX7HvOREmsn
YPM5YUoYTNBH+/ncwq0GAA4NWPlFX3E50/7tDC5YUb5LPAdlRHZd4BBAvCDZrt4is8NFdxy2RNEu
7OI6aL4TdjqvQasd5fX93v2/edC/BYwQ316D5/8PnnQ2q8+ecvjo9fP/ou68muPGubz/iTjFHG47
KrQcZNmWfMPyY1vMmWD69PujZ3ZWwojNna7aqve9m+qxCBLAOQAO/mGe5Xff6+cofTnFf//ln9Nb
0f8wvbl2ycKHgDCysTz0z/mtuH/Y3GtwVPDgtLFUueTuvya4pv7BAqmrKvAbRzcBU/89wc0/QAdy
E+W65FlmpOP9qwn+OlsyrbmQ53rLZWl3VIc3fL1KBl6NnRW6+IDrp22zSXfdrTik74zjuNM37edg
568eDXn3F4vE3CQONWC6WApN+EnyIamGjIKSGOjTLmz7h6rHgmeWe1Zi90HYnK4POVrHgKkKL/HC
ja51WX3Hdjb2fkxhHPv6dYpdV4XjcNZYYt5KpVhz4AcQ6OgdbfQwtfXypItO+aEC/BBoOBeoeCLI
5dTXEMi0+i5A4qPcgdEe9W9tTX1vLzihUyOCZFBuDHg4KH6lvV+qGzTXwF2y3tg7VMqM7tD1fb9v
kirM4AeqiIeENRynnWXzv9nHRXr9qKCOUT1gYT/4900MmHpvd3HNAaBtvazeYi5fIYZPF/mwGtPC
BVbZoFy8SULb6k79FKPUg0lVou7UXrGroxcZZrsdswIKBQinMrw1K7d0nwVEcwvOqY/j1q1WOJl7
gN2FlrxhN71zk2pWYl437IP9q6AOUoyjswnxJaHlk/GI6VaTfjU5MKu49XmtjX5TECILozJ41a/B
6zASoU7ZIttFEgLJI6JAvbLV3revEHBPMRr36li5cfEqcI8l5hdcp5jx+ACbB2L+FnGXqfgWemGN
/wKq4M0VdFAbASyIBFjfapUbHMC/htO9V6q1AkmsM0o2xx3dsMlzHzZCaqaIuk2R4mdXwKyp4rmh
jjBGBLlTA/tQCPiTeDu4yj4UbhRjRhWF1lMw+F+R87D7DboG0FA19CnuRDDBdwkcBUKGW5qGDpp0
wHAgR8nP2+QNvjQIgZSGd21SP/WvKFhjD6lVacsVB6qMj0Yc1u8gfobPfYEFzi71FFf7qNcleVnr
Pf9TPlLdQO5U0xv8CCcNdW+1azpKq73t7Do4AxEubxzCKXD51mMw6v6wmbS6xEtaFyM8/7IAco1L
y6zaEqXsYFB5NK8sr8BzpIyEG25smIDJQSv7CE+9qgHIVCITad8gIuNjOCHcdNh1xZA57/NqtMx9
ApCFezC8tOrb3OkA/se63npHjFhAkWehWVj4FcOfuUu9vDM2jR3j3xwEeveLa+8Zwx94A8IidmvX
bCFdLd66fZ12HGwc6KFuIPL8auIIs6u1gZZ64AOQl5yB0mQTGtQ/yn7C8j7j9JNe1WUvoivM2t2Q
AoiaCjSUBlNFxifAXEtPCgURF9fOzF2i+02GWqU2cOViJUAQHUw6p3tbi9HyL3hZbw+0MvY/jCXe
6nu3RCztaoQq4MMucVDtyrV+8ED1CKE856mK1KeDFDnTmMFIuaqMQrwAOmoCW9uq4poA7irrZkzH
Nr/zAOpT4VdSFBbzWlgVlRpb3EfcnHiPGajCQ+7H6ZfKHOxq76tUfHZBZjvtQaHsG73T3IKtbeoV
6o8y84YS7aDSU7dmaHBd1ia686W24IYAV+gRG3OhLFZA/t0CrGpnd018CiF/qB8Bj+ndFglKD6tl
sKa3UWSh8bwRKHnEO9VXcB+pyyllS5+gH7LXwyBAoAxbsfHKQWQw3nY4wKANmiOMdeWi/wI0X88T
tCGssHa2Qd/AXDMSg4MhqvSZ/wGPFjc9NkWKClcKnCs5AlXvtB1qxCQgDS/mr6WHbcURtkDyZDpD
hnp4YeKSgsN4Qy1OG/Jy7+B7woWU4JLQbbDN3TSmjgFEMunuuCtroLoHF/4k7vJOo2iQQBKETsLR
aY3Po4Xfxj5GcF87sMcK609RIxRvkzaphraF21AFaEwVw0/NbgsNGUU9jU4GrgD5rvWNMvqEJShO
TCYqHy3+MZkPPTfx3Sg80Qfld/Qbms9CJU1vvRAzAXinWBButMrPMdoR0OLR8kIR9/2k+2zz3KIr
4L0FgfiJvxN2K2oRtg5Ti/X8OJqOW17DwU4VsExqzfdEM7EpqmKTUdWyst8jqDrL1cH9wgi6qcbP
li/cGDlLzCgyi0PMB46FXOahiwzrva+scNrruH6/M0E8ZydSWvdQDjrOjYXqkqwCD+tjABfkghIz
bCuwvkfQmH9gmQEF2AXV6txBUNLrW89l+dxpFQMAdTSbVZiQ5jCeEFfXkdyYOVcbfFGQMPWbGrkQ
nBYQuVKw0UE2LQnseFv6rX4TJ/zxxoptfAGwGeuSa5GMU3Cji7a948q9Nb47aWB9VgZQACi6eljb
0Mci2bQTy8zW6buwvuZ4Vf8KQQHTpdykYFk/4ux+4PbSN64Gci8rQQZ7hrp+FeMxyaw29grU/upY
VGqhQhlSB/VuiBoUJiM74EIArxUvOqGERmW5LMYBep4WjMGfZ8l/tfn93x3h3pe/8k9t/etXe/e9
/P9hd8v5CAgaB6flg9zpO0LW319vbf/+sz/3t676hw6axLa83/WN36SNP7e3jveHB3bHBhbscmPl
zLvp/z6+qX8gfMg94AyTAHhjs+n87+Ob+oflONBf2JSyzUXs5l/tbq3X5Q9MGE3aMTRX2tY27LkT
KqwKgF+twhkW51wEGW9AOFIA73E3GsKnvoFlRpIyR+1Jsz1iVrkXWX+qAGK2TQnsJP7hJxkK4Ebx
BMf6FlmMJyyl2IXoGGp8MjoRHWPBFsCpNp2WPft4xSr6+BhO/QMYCYStvGk3qYDpTESo8VuLGpQN
QkgBwfWAz0lRx+HBa713omfB8jDtSLFO3ITobu3KsTkMlCtvEmTVQdaRdHBGm9JnjzcOiujkd+O3
tNWuSjOc2EU86A1eMgYygLDd2Ka1IOLi7p4rwntqbY8hCqJDaz4BNvolvPB21AWQZ13/GndYB9ao
gLbuf9KKarAxxj56F84Rqar32BrtGlweijL8NFS8BXC8DasBmRUzItOp74sUQH/Qa8gF178Qa7sv
x+qmcdLkpg8itvVDLnZJNQWH0UMoAGa4gKnuwNkMoctX3TuVtExVHr1opMR+zqjZXVVGBhoAIHEn
pAXnSy09RVMnm7IbC2VT1kgczqfC2yT2O+TUYNgkUPNVJ/yczCSmyHuqfQtVal3bpE49y7i4+yrH
6AfoT3gYRxxuCxuX25m/PKjtgzNhjAiumeJgGXA9UJFjj5GIhlNo4W1VNclRBVGzI0l3+KLU1s/B
rbAkM37MV6FXusf2X0MhKRhALMFVxxi161GaUz/MvqLbUm8Rl05BuLpjlaOISN8Uvl5dmYmb4kVJ
6TdMin0Xj96fiIL/g+z1diVrbujvwtb/G+UnXaXMu5yxcGaIqMv+Wcmay1W///1fR3Fi+I8Z9wCO
yJmTzpyR/io18T9MMMnQzoAke+B//85VLuUpQPxguQxHBSE8/9FfucrU/phRUNSGAIfwh575r3IV
ha4Xx+K/UhWVsPn3F3Vq4dYNauFmDHUaJqq/L6Jab0y8NxB5/Yrohq7sYjt0vmsZ2gpQRRyvVjqY
LmZjwubPcyP9TzBYvX1qkFwZfrzovr8KYi8LYK/LA//zUlLVaTBSpDGcEtFtMMNPFjfHn9Oh+HD+
4dbCF0tFNbvWw0EvUAVLG1EjLBoMZK5Qq7Vd3Jj+4XwjC18gVxkK7r/1ZtSzU5hpGUjFsEW9oOkr
f6Wu/+YK4/yjzIw0dg5TElvVBsj0Hh386Rh508fKTMePelWtdNVSK9I61tVOHE89NsscyZL7tNA/
qoElbthnm9RPiofzfbUwINRMX03BvOgLYwJUcIrx/VV3il4a0ZXfo1qyCa3GqXfnm1n6mLn5FzMd
KKg6obufnrBlyLVPUDfVjKsPB+Iznogz+9wpKQOtoQelIu7fk1idp8aL9rDbqDncF/6pawIbDQqU
8qbs2Pq2QIUirGIFwZ2Gw1p2HA3E36/513ZqHhzFH4c7xZrMdtypdjeau0Ig0uqs3My/PTMper9+
rcHxmxjdweE20KLhi5lNDo7ero9h+flunufG/9Su//psrr6k8OpjESZuSJUqKW5ZoJCf/RCW9ZYi
0yYcVmDqb7YBPk76Bg15UZWTgdh35Z0LJtMKDm2OZny9Mc1spQT+5qykDekyyXQrCt9uLvBHtO57
w722kbjw0Cpdef6b4zBj/F6PQxoVHN0qzptOoW3aYTZTN1bCdunVpYBCWbbvm4RXd4fPrkr1413e
XTJ7eGspiKxJF3oDCGA/KA+j8UXXPp+fNfPI/WPW8FwpWIapiSo9SMTeG95V4h65iRCpabNBxt+k
cPjVF2uQqaXOmS9uX4Rl66UV8cb8BIk0ml/N+hHD5ZUxXXq2tJgiGsI2au6dbPrmpRpSkz9L8dfd
H7udt2+F5on3VhdJiyIeZrGXgj/b1zneCY9ITdTOU2M8I/y9dbIV1smbSZJxkKI3VMouyCgE4haj
HhXuhA1shisBpbMeHs8P9UInyQlIZFhcmgG0n6766Pq/3OYK/d3zj154e/kCOGgjpLW4/N0L2/+c
tuW9ljqbwOpxS/Wezjex9PZS2IY+UHAqjkgltkCKMw4c12PsrcyfpfeXAjdSS6uxcCTcB6ZAb+8n
/nifTBBjSup+vOz15896MfunpqPQlfjt3la7u2YUj26rfMyN6LLELBMxC9yVozAlAGAZX40m+sPN
zwzXv6l19sWYHS/7CCmE+9roECunFV2v75xU27Y9KkWxdn/+8QuZ2ZWieDSSoHPdqd9bGqwSt9v3
erE9/+ilAZZjuHIon1J53ifax65BihLfCNectuhBH863sDQ/pQCOvVJRMVPr9zXWXv007nE439rc
PZx//EKe5vrv1fwRLa5BQU3fpBm+e+jvh1a57cJ0GzbocyD43cbjxqnT3fnmFobCkRbhWIugn7mx
2KtWjnPM4BSHqUcw+/zTFzKqI8VyL5QsU3Il+cFe4jc+rkdqyrtDDu2xtIzrwem55rOdlVV5fuob
+duRghsLrsLLhdruLe/9XOow8QxO20NuGhDqrQs7TIpvDCd7T1Ax3tcqdXXENCgXObAcznfY0nDM
v7/IHhHXC6PnzhKqevSjmowPPXcPlz1aimkrTfoMh4Q5r/abqqdIbEwXvrUUz47Q0GqtSx4dqgi8
jteu8FeoogvR5kjxHGXca+qN2+7run0WafEVePS+7Lt/Rc74ay8981he9zfXNACNgb/um+KLUw07
Zzr65reLOtyWItmtnFLtplDsoa9uLAeQ2uCuLGML00QWEfJ7S0CMw53CcKZ9oQ4HE1jjZW8thaw5
4hMA1Z0VMlPeGf50l9TtytZ2ITfbUnw6rFsl5i1QenT0O4462GQfCWYgg+dffWGu2FJoDqMVoabH
hr/1EWx1WgxxKw38cD3F6v6yJqT47DxMTJraZjpaOA+lNjKdPexFCFYrfbSQw2wpStWOqNQbuh+z
NLzYqXVtjOY+ND8qeNyf/4alYZCiNRqroAdX2e4DmG8gUR7dLPwp4jTeClGufMbSUEhhK5I2g4vK
UJezpGuGlRwIf25nz3/B0tOlqPUMN6sbiAf7cCowaY63/nRbrebghafPYLiXObhHYKmqVaZRVZtX
uNZ/ANlzg2Lal/MvvxC7lrzi+taIphuGIpnAodbDOk0pL0vxlhS73Vh0iluyNXEy1VM/K6o6PqBf
ryQru/+F5fz3bcyL1cmpfJbhhNVJGwTXG+WxE8YzVN9DqIfI0gPSwfC+XRlkCXT6d2625vF50RqQ
erdJLXbS2Onuq/JHAop2LswrAE49rAKBO1J8L2YiyfX5oVmIDEuK7lbXYqce+QK7/5b54xa619a3
j23x+fzzl4ZeCm7sU8s2dtAwNZNS3AbBaF2Dh187Gy+kDplgyMgMYLsZnco38S7C3aCscHYMtujI
b+3k8fw3LM0BKbL10EoKZDXbfU798Nbyo3vVA5Sij8WHLjKRXYT4AbvLaley1VKfSbHei5iryWKe
Bab9Xe/CQ1OpX89/ysKjTSnQKcPrnV4jZh64NXTf4D8tHiCXvbasAdIOrVWLhCi3Jns7E4ISWM3n
X3t+vTe2uaYU5a5dI9s7WvlPldsrVfyYaYLefOlV5MdhMjfsknZ6r69swJZakxbtNOGypVGICQvb
R8N4P0ywYSIyTLBpBNYhgJuCq/MftjC1ZIJggHVDHsU0NWa3ofncpx/s4IuoHgzzo2GvnEiWxnz+
/UVScS0HnQJhZz+BtWjAmUYkuTL1+bIPkOLbsnIUPF2z3WNRBIQi2ZQ4TPkTrJcATQPP2oZttrJN
W0hVpryIZ5UYVJciG9Jm33V2l+8H0Wg7zaIeM1l2vJKxlpqRot2IO5Bqnej2mldfWZN2rU/qe0vP
DljDr2yTl5qQAjzNKkSnvDH/2Vo5Bjh18lB63TOk7UOtWyuJ/bekyRsxM6N0Xw57CgrNNqBc7V0d
cID5M1GsTdirm8791QXWZpivvD17m1MpnkrjvhAf8+C9a/ugvsuj4Wq7XvmV42UTjUgp1V/02t2b
Fa7biGG5urHBGsFBSMMK1Y9RtnaPsNAxMwj+5TuD8glSvR3Za/rZbWNZpzFHixu5dNd6Pj9fl1qQ
Mgku8kbfDawYQ6Clhxi76O1oOP51n5u4ruWe/eWydub2XwadgVI0Xn8E9oAFI5f9wQQYacI3EqGW
YSUtLkT2b8rqi0bQ9hNoP9NIaYEFiKrwP3iT2isPn/ccb80fKW2EvZ33ajh2e7VXnw3nwSyn+7D1
9uf7Z+npUt5oK9UNYfh2+0ITXJUBi7wJ8GUAglDbu8uakPKFKbREBavX7X1FPeKdeQQ6d9UF/07u
5u+9miHliakZcqQ0e0ChkY0aY3sTqMlWFflK1XOpg6QcoeU2hfmUDmpQat0YbgzNqvJ+mlMbrPTP
wjL3W+LxxewZFe6q8cSDcI/6mlNswXa/F+0T6jm+ExwsEDfWWg19qSkproOiw18tNcmppbKDO3jE
LOGDZ3QPYuLCxK/wA3BOHqZhF428LgV5CUdhwKmjoyKa7BUf7blM9w6VIZyV2FgIPF2KbhgGk1bA
ddtPWM987tzC9u5bdO2zx/MfMD/njdiTqfeTApisDYN+73GXSmGsQIHFu5o6rjyxnlpZIRZm2G+5
kxfjn4TTVA0eM6xrbgoDu+tvo/hw/v1/MyDf+gApvIGocVVo8uzplO6ifbS5fhhO5UNwWx3DA6Kh
n++Nd+p77WY/7fPts7r59Kk+Yn24+cR/Jrsr/91Vehfs+g2oqZU5MY/9W28kZYNJn7RQtCpv5NyI
dNi2FrYBh8rrN1a1sqwvzQopIwyNGwWBzUeD9d3bYHbHRqzE6tJYSdmg0fI0sTLeXqVkXUHR8FBj
ysw1KcOFx8+IoJerlel1hi8S9jyh/a1Mn9P8fmiezk+FpUdLoa+C9c17ve32mHHcNOIK3xwu1IOV
UV3o8t8yui/msG1lxdimY/RDjEmGP10iNp2nrLz60sOlKLfd0lfAq88J0kcjvRR6qF1lRdioK2Gy
1Ddzwy/efrLzMuS01++rbXTtbo2V7LT0WCn4AmWamrSLeu7TD1HXoaq76/6dVPTfq54M7SriGs9J
MPA/+ll0BOoDeu67hl2r7qZPRfsw5ebKKWzpK6RocjEvTNFM6jh3QcHFpsRQkmf41ZWxB4e+nqre
zAuuLNGOWJzRQyZu952LSqhdod924c3Gb93QF8NbuXAkXKjJlKzRKi7wbMqS5MdlYSUlBBGNdjNW
dr8Ho783f1Qrnb4w5WWI2aCFSjOUeEfiW+Bu0zZ7HxW4C170zjKNueDU6RSUsfawJ3DYKgeMTuw+
3cLruLQJaeXH3hi7P7zhuaqCJWJ8xe5uK7rn8+8/x/0bS4iMKVOwecobi0J1yykJtERefI2rD1H2
8bLHz4HwYrqUiIKGGDtxAw3Te1BuRvNDYY8bVd+ef/7S2ErZpgdjA2KQ5+c5DgkJVr0IrF32aCnj
tNGQQkuj21udSqJX7IpuZUIuZAFVWrYtXcEvtufJ1OA2GKO4SK1Pyq/LXltKMZ0CbC2JuQlOTfg+
pn5Qh5WpstTXUnhiTs6GF/9R9m7lKRWA69u1iu28Jv9zFroyTq0rDDxrQx5dZbcq7CvLyTe2+aVz
D0Z9YLIM5srq9PY3ILP5ej6CElawNafr58xYasGhc6vd+Y5/O5KQ8Xn96FobPb3X8Nz1MqyoIwuW
mCh3Zu4c9AzG5PlGlt5/bvxFPNlCR1JmHl2ldXa+U22r4qJIRaPq9ZMtpWuzUp8jifgU5m2cocev
c4BdmfRL3TN/0cs3rzCH6Zu6AYtSbEo2TO74oQ0+ltAuznfNPIRvzSEpXj2tjKKo4AOU8YPhH8L2
NvN/kssM+8Pq9Hk7clGbfP0RtUinGuNscsL0teGiPHBQ0L/sbO96UuTWnq2mk1NBvUUE1TFvKBxR
bVxJC0tvLgWvnXp6jEbw7wjj5Qdcf0pt5WS38GwZqJb1ah3r+CPuG6u78fqUlIO619Qfzg/swpz/
B1itzwcQ9eq4163uG9TfGfK8MimX3lyKWcymnSrClXzfi2ljFrBbRntrUdS67M2laM3HOkQrjcdb
sDMN4W2bNdD02yc/NAZfT8TCUwy3CYIJM3LDwcfOaW77odm2eNje9JMdHCKIN+c/YqkpKXBxXjBG
L2XmqBZ38CO6aLfz7AEqsrGMr+fbWBpiKXbRE4B7GZgjp8x2M9rZlZMHKxl/6fWlkEVVGMuIGRoy
57Uo+yq8X270udSO5IXzL/9mZoNiIL28ViNL2g2zqFbWvINh6m21voSqFQzjzDgNd+ebebOPaEb6
EAzFmihwU/dWGcOvvRYhE2XT1mUPl3IPmoh0v9nh1Bea1i7qE5y+2UBcEsG8upR80qHRK9xr3Vur
mUaqFC6St6mirSF03oxiByH218GgOn7YFU5soC7pWNUPI2zxltobsZZgaOblFYyxS3oJlf7XDbWl
F0H4rWB+J13SoaYc4r6ZGyWCSZc1ME/iF4ukPrhDimpAfHKcNC13rlNiQ64aw9p2+e2pijLJ6+cj
12BiQ1s6yDdCIJmVKnZGqzwGuuffhU6/UmNYGg8pOWVzyQIzXuc2t8tiZ45VtfOjEtm/NF87E70Z
1Qy5lJQgPcd1ZGjpyUtrRK6r7sFru/IxCUS/K8rioCOfe9Gei7ak+FbDMjFya0hPpcIhw4N2/ZgH
aPqdH/KlIZHCutQNkORCTXHoDNS9MjTRdlab2QYFBnt44mUrMbg0KFKEd1owFT7OYLe6GZob04Iu
6QOR2TupiC65lKWjpDBvbW5lASzkJy/v40+9qYTvRZd8Ot9PkjPJX1UavGuk4NOttlEx+wtPGHkp
mGTqvl3YByWcvP4BLYm4NTiYVIr2EPZG0D4nXeOqT81UOMPWTluhf6oriNDmJlKQX3tCt8PT9SuB
zIn2AQWfXOTH8y+60NEypxkohT5b8GKT6jbPg1oGn5TWfHTaeLqwASmIvSTpfAVa9u2QKNqp09P+
GCeadp+kSnDZSMrbC65xQ9+Ja1wJM6O5rhXKyW6i1ysf8PZK9g8XoqnXE2Q/8vZkqK2xCatRebSm
Cvbt+QF48yDARJHitbL9ym1N9DoVpdMsf+v7meuzrQhRnsBKMfe7796YJsNPhMlUhB77GKbLmij9
QjjLmHivtpVG0VNx6lu13BTCDX6VpffRaJzgvrLDNe+3pWakaDawOTdsPxOnMq79LeIf2ca1p/a6
Sqonpcan6XxXLo2UFNGwS4NQxXTiFrWjWFxXDsSLaoMogJ5blzUhA+WVqa4GO639Wyi/uF0Ai7nP
fKdeQ0kufIEMjIfhVQ+uoni38cA1MnQLYXeHrPfTlRPEwkDI0PhRbwMEi2PmMqLp7ZdKM9MQK6cO
e4+9hWlvjgFMS13g6vyALCQXGRvf28LnGN11t1nclA+TYo2nyo+0j1GaeSuJdumLpNXbVTBMqNQK
QzDEOLeDhbgNS6vY5VH5ccRMdiUJLH2JtIKHFnvkvDaju7LKPivCfHD9ot7BprqMxor+4Ou9zhQh
zaIWQXzXRdFXN7V3hlVOGyuCktvXzZp54NL8kpZvv2iVUGRBeIoHuzlptV7cOGjnrO09HF72H0WN
WSr/9UcEmO8qBrbn97PbAFZc+a4P/Z/CqJStn+fs3qY1XsHbOE2akmK916vQD/Iivksj9YuJuLCo
30VOUCA61DUbI3O+IKy2sQev2FSo46wk64XZJqPrs3jKEz1Iw1OR+haGtq2+9b2m347lcMWtzHQ4
HzcLwyQj7YGTT1Vsp/q9mg3phwat56+OF6srUbn09Hn0Xmzb0z4IaqM3whMIQSXd6Tryikdn0Nu1
XlpqYO69Fw0ERlAZrRUZt4WC/6De5fRQHSj6yoZ9aRCkkA9DJ5yqKQxPIsyUIxZ7BsjcNjq2wgj2
fVFclllk/0/fq9VJMfLwDtE2czcO5Xs8oEH4uwl6vxVyX5eNtRT4sYf4k2EXyZ2LdN6xjY3o68jO
dyVvLfWVFPChNTh14PrBHQuit43y9LbQPOXQ28FTJtAbPf8NS61IcQ9hTMnREyxOaYcW8w3jYkzH
AeE0PziYRubFSEFzvjXrlVPI0gSTgh85rsasTC2463pP3xq9q92mSG0czn/NwtNlKL7raHFghLp6
L4J6+K56XqShEO6s0okXekvG4rtcvfm2VjIm7Iq2qp981RPMuPMye0SQXFsZk4UVS4blh27pgMuO
gzs2deERx1JtH4SNuY21sdif7yjJZOPvQ44MzR+gWBsTMMdbFOQ8AyUMkejNtE97yxsxqmyHouB2
RDMS8W0Imry5Mn1M6MebvGmwPZopMop1RJc+RcQQqn6NhtIUZm5U7dAIGg04+n3lfFf7ph/fO5Vl
Gzdelibp1zTuVXHjIMXgoSpvtej9bkZXz6OffomK+gpNa2GczPn3F2lMSzlujTiInvqud3etVt7h
tpHuaqPw90rkepdNNxmA3AjEAAPUCO8bgUFa4TuosPda8OX8GC1MZtlwqNIa34tStbjXza44uXHu
7jMNGvL5py8cXkwpefn50HSdYrq3oRfnQb4bFa+xrg0j75PnrHes8Gmw0sApjsiP5s64C60CKuNK
429ewznY9L4enwQF5063u/QOH0nAsel9grveqIjuxkzbx9RQj47A6CP3m7Xt+fzkN/Y3MlWjN2LH
VsYouCtU5XPUjMFOx2B2i5t1ufJNSy1IHZrYTW6nvaechI/dKlRW7PuUJkbPcBIrS8JSt0lLgika
c8gwycAQRXsGYRrgTzHrmlf9xgwsYzt3HEg6qC6KZa8ko4VZaEkLRO+heIIDrnIy6za9NwdDw2bd
Qc39/DRciFRLXg8Sy4w8hCrvoJoWR19xPmCmRhkvK0BQzF94vpmFwZGpG3041ZOvhdGpL4s6e/Qw
DuzeeXFQVCEmgYHfqSsNLYXV/PuLzOMy7ijnBNndvI8WgfbeD7ocKKX42Azel6Gj+ODNv5z/rIVd
u0ztqMo+67lbUk4IsiU7u0LlLbMYfzV21e2sh76ty/H7+bYWJoLMIEjiCf/keCrvXasJPwqyE0UO
Xx1WtrZLIyTNs0RxtMIoq/Le5+CMH0eT5duyQWxyqP2Lp4E025LesAps+9pbZzRSc5t1ZlIc1SxE
d61J8NHbXdRVMnug95vJ8lKbrkoKqsNFFxTXGB1Hny57vDTHdL1JkiQt63uExlHBgUCSbMHXQXE7
//yFWfUPDXDLLLQx1Qa8TXR3N7nCxW7GGqF7imiD3cwTVtDJSkpbGHbZBsOMKaLBa6vuMy/H8oXY
DzfGEMTXg9k5P85/z1Ib8+8vYjKrrKK2TSM6TR01jAfN810A/2muu2xa8pbpdr6dhQgx5t9ftOMb
jhcxcev7CNVHPL9Uo9qWcYae6/nnL32H8fr5I8VFkerJxJ5ttFAw81qYYl2z5eSerMzcpSakFUa3
wp6dE3ZL4+jrt5nj+9+SdjRuanS713LxUjdJkY5vVGjVjtbcZ+407gqnU27LJLsIqoxJgxTiqlko
2AU1NkYqvQuxgyncV1ulxqUNE+s2sPxrJ8psZHOr2laLX+eHZmFllukAkYLl6oCzysdJGUIxHLR+
TJFNSGNEi+czruJ71U4Hfj6Jq2aIXAsq6jQNznuL9dxe0wqSzDb/3tVr0gyJEscvokmzblWzxxJ+
Z/R9oBTc7mAJDSRObf0TAmeBjh1V2rco0CPZO6BHXxroLHPP66OE3+91zc8nrOPG3FO1o9/0Gv6W
vohSHAHsOBfpzm37yvtcC88WAM3DMg6zjYLmOaKpuo6G6rEZhGe1V53tO3m2TdMmi5VtgldT9HS+
wxcmkexFnfWJ609Byg5yMEMKucK5wsVtjd2xsCuRORCFDclpRHH/LmI6HTAQO7hYcd6g045GeP/5
/CcspFmZBxHZta/4Q8EnZJ2+DbI6PBZcY20DdXweaDJ3FHNlcV2annO4v8hMppOjJV+y30Y22t76
WXkjChbVImGbMDelj+nTNIT5pvOn5/NftzRA8+8vmiwM/MySqVdufZcL3+tC61z9q1E5Zr6SbRdS
1e+T7YsGctwyWnMcrVOnYA1ZJKAKkPYe1RisudFpl62FupQQm25kqndmeLL8JGJ6q7VbNdmN23qW
OHhdbKm/0PRxQyQ1gt5Q1nKkNifDN84rupQk2cVZQVKPzSnw8sJpd0lRWVZ4UCIDeb0oS4Rxg2Z7
jN+tpga9SN5NdRHjhCnqKkofLUdvrJ024A3jrUyht7sbodPX44lCQIB9ttmeBMLl3HUlFZYFflql
G60L490lk0aTrwPHUpv0KCjrW/ht3b4kNf3AULL/cP7pb3+CrstLg5ZOkeaL8hRqMaTzGL+RY1bb
yODHQ+mubGh++4m9MXIyHQRtSQqZee/d1hlcyebKcbH3+JSEVWk+Fp5Ap36LyYWZUmwxW2GXmzaN
zVFsKpWNr7jWx8H2P41lN1hXeDGrVX0c/bJMHockT8p2Y6u15u6nsXBb9XC+XxYS0W+P6ReRxGnY
97oqn96zdCWFedMmdWfk2yIFd5LcBKaCLvGu6jjWmNu6Md1mrfj4Zo6wVPnwl+l6jLq+Jq5sTdO/
2kXFJanS6BcVUDCGn7Phi+9S/SnvTapSVwh6fRc526VQhBchaHi4tAnv8V0xUq8ZrpOkf9TtAiqU
t4YzenP54dnzQL14cdiuWZPqWGCgb19vRi32lY2pQj03yjTfWm1XXcRTpSUpqqs8F1YSJdVN4PgR
ChNe9I5iNqrfFSC/87NrYZDlIpkNXFDJ6qm4jobiqTcJtBb79JWstPTw+fcXPTUKB+1toxyuq6Gz
NrYI632soJl+/tWXxkHaTgkv+S/OvqxJUpwJ8hdhBkLieIU8Kuvoqs6+6wXrY0YIcUgIxPHr13N2
H+qji2QtX3racqwldIQUivBw5wa8DPbUl+VZkwDUhb7Oj9mon1ij240QyNoYFldMxlCaWgtnPkG8
OgLLllvu40JtACzetW0s8OIeyegInF1Z2TvYrwu5jz6drPuso/mICP/zOLobx97aIBZnK/SSYjWa
cjxRJSS0jWmc1nqLIHql8eV7mpeqDGfBvQdXZE88nIKkRVXsxiKvNb4wZN1K7vm5099VqFGBBgZc
ImbNr+s7aK3xhSUbRhrdu9RCF2SW7RFSS5n3wHhOqlvyKcxdvp8vVV5wr9hwgprqPMN3BHnYzvZu
+/22ASw8x76mnWfLaYD1Cg16TQS1FL2pEhgff5m1N9ZL1CiZzfrxNAEzlnIojx2YA33k65++Yr3+
wnqBv4EEnyHDCSKuEA4xU/SUdQ2gGV5W7HJfbUFk1tZ4Yb8E8ivgmLHDKTAoo+xJz6GP1G/M/7s+
C6ZoYb+QZYRKUYf5N5S7DwQSE499VxVIwERbj52171+YLtLxvQcWHnOS4KpMh7Bwd/VwU9SQucuH
sew8gKGaS5YIEUNvVntTg0bHfWIgLVDk35tWevkY1HMv4cF0w2ngxXOQRy/gCv1Cqvqr41a/r3ex
MknLF+EAimIZU4mtCj2vu6xnYQJhO3/jjrycNX/5jJilxTXsggS9UHLoTtSwfQXdNq5wUI94djri
M7SH0jncQg2uDWRh0KiMGSDJMfQnEAKWj7IBP8IwTP5t18CyLB57Cdj0IR9PvZqaNHI56tJLyHdc
X4QVY1g++aAQDwENf+xOTRTFqezE8+RA55KJ8PNtHSxM2XQt3sdxZ07uBDYhXkqIb7dlsA/Grtx4
tq6cSsuH3eC0IzSxXSSiHP7KpcGjX2XxnerD4dgJ3R+uj2Stm4VRm84hPQo6cfiZCvNVeMFXE/TR
ThTaHFUjUXR1vaN3QwsMWrv/e4ZX1M9YznABXUrswwfdF/MHF6+XGMG2AFrkjYE8elJFFZQswrgv
QEw4mq0LZGVDLF8uNJCtaLgeThWUFxIuIRuTqeprrZE8uD68tR4WFzj3RRPiyYYyXk7Lz9GYxR+H
ulJ7yOiprYKylbVaKlMDmE3IAIbg09AAd5Vl/admqgcQl0VPeaRvwj9ioRaGD5cvqyHKiNxKO/aP
QiL9C0qdFvH26zO1crB4l9/fXOZ0KMOJDrhGsqDS95Wv+clx5YZhrk3R4i4HGjEEZelgTlU7Todm
tvnxPz+wki1/mkd2vj6GtdVe2n8JuUziMqw25NKClGjZ7qUDcV2GBPXGEbnWx/JGz6e8ZyAZOIkY
aX2Sxy+T17EP+XAT4TQWemH6UgR+jYrCVoBwjb9mQVwfmY3K1AaVu7s+TyvLsax0pzlhDnSODZif
SgHhxa4/VCprd+6IK3EgY7fRz8pcLYvedeE2MVTezKkfOyc1lYE2qjXlqVUo37o+lJWr110YOIi9
dKgh9XeCFjpJdTeXO4hAhkkw9pCrM8Ep1y0HlQx+ut7hxR7eueuXhfBNGzo1jUtzov4sU6idfCPC
bjErry3MwsgBGDKddOvhxA2ZE2jqlChvxsJw4YE93er/J4i3Kn2wNojL72+MvafdkBE121PjOMNO
uKzYM15sKUKsjWJh7aS0qICBJNmdaIv5iSgoElQgat97DYtffDwHP19firW1X5h7NI6QxYz76WEw
KEWuGyDs7IFb+6XWfeo18gySkZfrXa1N2MLqJ+mQ3LIOV3HHv/G2mFIfsp272xpfWPw003mEYLA5
gQ0PopDA0YPIpd6SuXj30+lf2i6ikX6ZNZM9IYkUHvQUsiOCzTc9v9H6ZW3e7CS3cP0SQlY4rdy6
LBN9SfYLarfck7WPX5j3ILICdTKVPU0BNR8y5sl7Owp2d8PE4+MvG/jNx1dKee04XF430YRlRSIn
qTlkRK+3/u7ph9YXxozsK4UMUYGJh2JGWhWUp5nq6v045X+u97A2O5ff33y/yLTrFHyekaSxn+Ts
zsnYsC0ozNrnL6wY5MIVipInTA7mHzqoU9nugQHskzLXwf62ASwsGBpVmddn3nisKmQqFdA1jncT
gxGmf2myTQEecJ3bk1RwyyBzHOzksIVJWJv5hclGgy8cJYk9uSGeMm04zvtJulsH6Erry0J5ns0t
n1AOCYHpGBCaAbqeSRV3n26a9GWBHA5+6hZCTydQi9C96HA1Ttr/53rj7579NF5WtSFMiQhc0192
zaCLlAivOE61cVLtBt03aDvfeKwtE1qBIBCyADZAAH8a8LTnJrzzx0044NoSLIy3aRteMw9bEuea
tkmgyTfUofy4PkkrprVUdTFTFYZhV+PbRQdbiizQyFV0ScKHdXxLZBELsTDfqqk0t95lIZrG6yDO
3OLkKRADv20IC8slqjJQ4oT2g9bh56rpoEXtxnlaGyE2zoZ3X6YYwMJ+GzV61o0Q2DUxfyWUNz+z
tvbMrs/KiINSNON3WUnCOe0N0v2pE/vVxh5eW56Fcbsoei0yDqbGPhib1B0iH+DWwu4sm7Y845Xt
taxmo3WXOa0kQiRQVH4VhAMoBw7pjcVZa31xKUeuWxddOU9H6HhnOzo7ebf3o47MG0uzYuTLYrbG
MSVkzr3pWPXec6QgquoTFBc2sMWsOFzfYGt9XH5/c7dNUcOU72jMUBZXMhGq/hHBb/lIpf1oM/zl
ejcXR+Ivd57G4WUPvOlGEzbz2sTTUagwTKhyf07Wd54aWtX3Clj4VMFCN/p6119FX5fletOXbCmP
4zmbjtyKZ0mD0yWfwxEabEK6n7j/DySwNgQZ1rpaWD+4ob3J8YPpaLQER7v3rIEBmpAu6gX7jJrd
Q9duaaqsbbbFSUAHEeVkYtMxi2AtU9GJXVsMG1O2YorLujYCtd4pL2eIYfA681OT+R05VBwalqPH
1bDxpl8bwsLguR9bM5YdQNJRyQ/aIf/AGze3Nb6sXIuKeZ6ph8YhB68vd/l33OltetP2XdarZTWb
AeXo/Txx4+CRss+i7z9NvT5ZPhwACdpQglgxxovC99udSxiq5AHLcY+kQZItqthD09EH0SOT4Xhb
RcRrnSwsnrRyalEUjT2qy3Mkxi9DM+ykYo/bZrGy0EvJmIkaBJtY4x21H7wGAs+U0Ads6vparOzV
ZdlaQ70YwPrWO0YVamChN446tkQg/8xS5sT5TWRBNF5KxgDGEUUcCqZ3IrSfSBV8ntWWta0chsHS
lAsNgn9UEN6ZYtxRKT9fks00/lXG1Y+Q2A2bXlsE7383Ux+2qm5G295VFjlJPTTYRDw4XV+EFa8h
WJgyQIyQAAqD4k5Ww4EgKGfm4BxIeRAFHgHCfqyi+sGZ7eGm7pYVazyrHM6NInmip5En/z1jGpI2
vvNjGufny2mrcPKGtyXkaLwsYZNj17eogC7uiFdb0KXkf0JSbL1YV1ZmWbkWhNMw+srDUaVi/5xl
PHx2IujFX5+rtdYX9t33wHrSqUJtRTl+JF5ov8elpd+vN/4fRvadi3xZk8RtZqRq8+pJS+9IIH+W
ALAS7AUHTDbCctC8+BwZEAohFNXuhqhLoaDwawRF/d1oN5PJK2cAu4z97RVPyOyEcI6epAz5F9Dk
oUy5hu4SVbW/AQlZ62JxtRMZcTfjqOiRVWdTPVxi3FHgp50bFvvrk7lyEi+lZSbUCILIMiif+rGE
yjAwXd+IarNkwmHPd3OY8a1X3FpPi7OAhzGYMMKcP4mm/4UKxukH4obTrq746zhM08Z7a+VcWwLV
tGGZAyXqCuOpd1rafc+QD4jGQIFkCgETi+KljfNnZXWWoDXKwJGax7F85N6cfxaZIfthHvxdrsSf
64uz4totkWsSmKDiwk75NDBSPEUuc37wZi79Q10OwSu3YHpsO589OKELIovrfa6NanH/D7xHnIxG
8rHKrTlKpyhOlVOxXQS9+tu29RLKxrtAAeZM+BMilC5wPEGQQokd0k/kttQNRcz/f42TOwjG5Y6Q
T5VEQCsrhyY1OQBtCLYUG373yn5eFn2SjsrBrRjSw2UXHbkMT4g5IcLeFtle1cHn25ZjcQT0TGWu
cjOsvpEXbv/Z/OI5vWfFJkXTisUsq8UgNlMioqbKJ5cg+iFiB9JuWS4uZ4GXAgzl+/u6UP1N7BhY
mcUxMIFZ23ODASvjj55OUJQPKS7rtcEWrHdtXRZuQWB4hK8O5BMXk4NXKtKyVRCTPG3LJr5Hiba3
Fbtbmbkl2I2ObYwaedwAxdyhl3z6xMfPBtk2kKX6hf/kucTZEmtauVGXkjFRU8Sad1mfJwKimdjM
lyJST55v2mXLOjJdydHrCmHzRDL4s7rxeRo140/VkuE2l2AJfxuLMvCqQFZ3MixO1jQj3MFwK6O9
cmgtFWKqMQonDoRsngxe80Kk4oi00bOim7f92vxffn9z2wsO+SUktQa8Tqn3L5AMNvUrdwvcu7Jn
lwA4GRoPlY1xeQfK49dsCA9NjhKJzkKMyd5dX+K1ASwcftNyLp0qVFjiPPN+9pN1gp3qwLK5u62D
hWHrsQ2zKfLLu8AGrx5tVCKL/Mv1ttfmZ2HTYhxxkEivvCMueMMDewcq9eeoju4aEm3Mz/tkNzT+
C/+G+7whuGcfJR12g0DaWgj1mLFCJvD7x6TtnCTv26eim34CP7ul7beydZeIODLXCtx07GLYM4QF
XDl8bJQKzzGh/1yfvJWVXwLiokIBAlPo8m4qh8t7pR0TVTZfb2v8smJv7EJOukE2MMbnw+EuTnC0
IOCCMdzW+mXS3rQOgCZqDov/JiebxeNEkdGsXWfj29emfmHTXEDCd7QRvh21HiztadkDRNaSNB/1
sBEpWJv8xf2toSoddROckcRoL0j+eyF42EW3zc/CqGXp5YWJLq0HIDhNIynKJJ63Kv7X5mdh0VFl
8jFyCY4MDphYAkDPnDYCZaxq0Fui2yuW/Xelj9NWtQeISqJJeR7AMi4K9rkAuLIot7BCK2uwBL65
POsG6eQYRyXnKYFHiLvTbgHHV2ZpiWwzsiU5wXmHESgzJKjAUSgBQYKkI6hjub7Oa30snPKq9MRc
dJdZCkCyfOfO2Z+oGLMdSjeDw/Uu1iZpYcjaOEKUXKMLOYfsIauK4KQAgDleb35lnZeYNpQwWAv/
yznSuvwsCBQOwuxrI9lJAUR3vYu1SVqYsymaso2GEiMwFfAJAoys+wzF/OC5mbLdbX0szJma2Ged
ojUWgmfh7yqnvj6OlWHDrqsalC/f1s3CrokJ2joMcgwlC3Dumbj/HmnPfmBA7W4cTGuztTBucAo3
rQNet4OXszvf9im0ynZevgXWWttOixsb8oNZn4FO7aADc0cMAmNO5Icbq7DS+BLUFlUU2S5fYnoi
CjU6LmSXFCIXG7O/1vzlOf7m1tEuBJAowdSQpkEYv3PqpEUV2Y0fv7Bl2gUa9YHTdOgjC8qM7tjk
W5oZK2u6BKxlID7OzMgxL4QixdUQ999e2nIXctFubJu1ubl0/WZuHK/MfUAs50PN9W6mbhpmw0Y8
Za3py+9vmu4rCZSO382HypeHcTSnSW8pTq+cPks+9srvsqht5/ngN+PRmR+NKfcXIqj6JkIJGi+Z
2AFOI+1QYVFZYA7CC486nG+c8YWhUhGACN/X86HIgN0kP+Jg635/v3QZX70wUksgvhdpLOZYHOI9
TYLET8P7IuE7h6XDhmP9/qb8S8iFZbXjxW4/H7K4O7PBOYOh5OA77UbA7/2l/Uu+JY4yQE6cdr4o
TBxHdzhq2d/npkpkW22U/a2NYGGxqhtJlptmPgSBT3dOhai/GqmX1JLGG4t8aervkHa0hKdpcLVC
dTZGF400CRWF2JOxzPYGmg57oJBfPVLyjQzf+3b2l6wL6do8rxj2qhXTPrAaYPat02FtMRYmTCER
mbmOmg8awlr7eczKowqRDiOtkyUjz7ZI8daGsLiGkYBxhTfNOEPnL9KHSHYjN3ZrvLIQ5H8PIfDp
+DYoLxd8M/PiAZqU/Q8x9Q1Ecxv+zLPp36YHNCTI3ee89OUGgmdthy1svBFBGLm5g17dCmF30XrP
ASAw+9nbErBe22ALU++iCWLuoZ0OqJRFpJV7u7pVSe2G+6Gi57y/qYbY95dX0FiEcsxlZs65F+zj
unsq6FZg791FR9OLq4cEqL1vehdNY0f1SObwfAtB9e78o+nFvjVTGehMju25mcWDb4evYq6yhET9
LR4F2l/s17HVUc76qD3HwAeUT16sSX8GgZ/aChO/a3joYLFtta79auzq9hyo4AxNgu8DytKQ7/gO
ePaXG3xSdLHYo7zrPdBouvos2PBh6JBec8rg1OWbHuna+i62qGnLoqwQEz6PXaWhB4c4hfHkxjXx
fuN/C4L0tVMNU9OeDTTIk9IMr4jRbjEMvD/7f4mAqKyIoRg5oHGjp6Pjxs3dREx/D/0mwGRo0e5v
WQKy1BOLnMASTiN9jpQubTqzmo/pAH6V31RoYnbXe3n3qPD/UgTJsbvihjb9uXHkh9HzHwQqHyqt
TyMnDz7ZepWvdbMwZ25YITzl07NtGQjxmh/l0N4r5HG9yuM7tsk0+75t/6ULUhKTGzMU49nj8Y53
NtFVA47MrZt7rfmFaRuGSqQOMbYzN3h0ZhPSwBT5eqRPSnG4viBr22th3Kxouh4cfvqsQv3gBtXv
qm4eQ5DWY499ud7F2igWxh2UpU9okY/n3nkJXJUUlxdutxXeXjO+hWUP4CGUVWDG8391y5qBQRyY
gA0G2ZXGlwhq1vu1V9c4NjzPyXhCDLVfjF+YjYNjZWb+glAHqgNZRa3PmjdfeVP+jrr6mHu2uelq
IEsUdVUhC96ZjJyll6GgqaQ5YASbrV+erH/5lT5ZQqfrUlkh28g/8778XCJJbFFv6TOxlyq6cxDR
7v3qfH0Lves5oavLBL55vsGhnEDLQMi5cP8vOgZlM2nR0lcTAPYY9x8zUX9tYN+3dXfZDm+6G0AQ
oED35J97W56nEvq5vn4MO/MBzBPpfyPz+oMB6fr17tZ22cLMARSMu9lmCh6CwvjyUDQfZ8PUFnvV
2jZb2HiHTCFQ0ESdOxn+GZr4D6kQdhCR3Lqj1jpYWDg1ra/r1sM5NaPsJQOtSJfXKS6TLUL6lfM8
Whh557FcKbfQ587rvkOa/r6Yq2MjPJ7UytyHPN6Iea/0s8RTO8CU+VZjphqgnn0e7iuEcsOS3TMW
/n90s7LgS5UQXjtZSAhYTssWp3nXuyotpnnrRFxZjSWsWmTWgsx5aGCXiKyPJqsTsEaJw+yBW+6m
HbvUBaHW8ek4DOpcyPaXrbtuB0m0LLne+MqVtMRSTwHzbSPr/iyQjCM4y+Nh+KRo9b2sb8pt+GQJ
oc7KqfMG1jRnJ57BbeVV7YNbiZtw82h9Yc9ZybIO0Ib+THr2DzOdkB/7uZnky/X5WdukC3POUIwO
sHxfnxsb310c5l7LQ1BiniL1SP1xvHEdFlYdlHU1FXruzmDQn8ekBKXkq5z7IkCWt4g+mzLOP18f
0Zo9LMzbeCAAo3kzn+0EeTWwzkZQfsxv9KKWyOkJqK1sKuvmHDj+kIpgdr+4tKJJC/3WX9cHsGJy
S/w0gNiGxXVRnz2/6FMoDIHVnpQZIM58CxCyYhVL7DSboWLhs7Y+I1yMB7z5JUK2C2N2uLyUbhvF
pes3114+wTvDRVudB/iDRaPvAUF67EN24z20hE0X4TzQusiqsz9XIg3rHmxpNld7rs1Nlc8+nu3/
OwRuHQX9I8yS4s5Lpw1g+Lx5FFSaHRI3X6/P09pSLOxb9IFrSKTqs0tAlzbGXAGdy7O9RIHmjvTQ
I7zNApdAamC0OZzbsDxnbvPVj/q7zO0/XfyQtmu2rtYV2wsWVq4JV0EdID8ayG5IPD+qdrR3tqDA
a1O1sGxaQs8VYDZxxoH7XPD2lLP5mxvQvSq2RCZXbG+JnQ7UHBsDZaczFJn9b2A1FWkMqt3fqGVr
dtcXfK2LRdIG6iiFCUKSn1noPwzeKFN41YkT4S/XO1hZhCViepDcgi5yzs+j69/Xsf1ZyPHL9aYj
+p/38o6jvlT5YHkLrTbt2P0op1kUO8f3JvZJx6Bf7ncDi8ICyk41INpVWjM/bkEB3Aw5HSGPXqmQ
JIgMQHI50bqhPE/Am911OuWAwubTftRZw6ekgQp8dnQqOoTerukDws8BK1usRWWmwPs1TbhL/rg+
Kxz+XPNBOd1OKDMG3wNlKv06NWJAamlSc5n9JhLkO/e6G0Y+JLmPgNY9REkjgQS4ZYqrVEBRa3Qh
DDd5+64h8n7QAavwoRqitV+I09e6TXzHZyjKkD0diZuM/XSBG4deGGdwiiLvIgpbIMdqXzrBndpP
QKhYR49ZFEzdV7/3IBIkvbZIB8cVf4pqboYxlWFU+iHg+crxjqABzhz3VAV+y58LfFI7A9zY1PJ3
O5SEQE6VRXZuP9SzDnwn9WJTOnIflZ0Sc+L1QEa/4HWWjW1SIX3NIIMDfQBaJLJiDN8RVrL+DvF4
B55o4Mwi/D7MdLDsY9n5kJhIVQDyem8XZJE32cTjoGr/6XedaD+osawdlUpCLxWtZPTm8GttfUlt
WszShp9MXI/81WVNqOt96VeAAad52TYu3VvB48rsKFNSV4kX9/ZSNDf01suSuPVmIK8GMuTBMQf3
PBK6RV5oGSAvEhNJElbPLPjVcNQvVMklGlmB7hpjKud7H8RALe7cgOb+Q97NzlMcjXGREMD5s6QF
BU181iB0YXexoS79tzdRXvyOTTS15UEVfmNkEkGRm/vpDF6G+XfhW1d8AQuayLoHG/lDCIg5/hFK
IPvADkbfS+tT2h0gkcUhIDLJPJrKZBrj32Hb2Qn63kM3DMWhYVNO2iSmPh7hE7Wz5UmB3eS+1pC4
jJu0pBHjf0KXioHvOYtl8MHxJCnLB5dJxn46Du+84uD0ys9eVT3noZ+0npnyT9mMT/miSDGbZ9AD
N82TCWhj8kNrW9TpXXRArUhJNCM1kAxONbV7i+ib9wxkaS7kvgZ2MqiAm21a3e1CiBPYTyGbmzxP
PMXs9GsCQW4rHnEQ9fHjxMIgG3ctqn87D3IDYYgoJ+9UzcokbASkS/c+OCfG+TFuICT1q5cBKlzS
Omqi+VEpqH6/Qm6Rz/eVOxtoTBVq8On32HNkFB2gaBHM/w5THfQn6uouHHdj0+f9Z9Sw+9EPiLbk
lj6owA3yEKWibU2Rg55U9kRoFqpnH9vKO83gyLMfAqMce9QDy7uHopgc2x8cd/Lrx3mYBvFFD2Ry
vmYZWKLbpEW8LmHAlkGHqBg0Ge4VZ2FV7CKPGfq1maLefA9b5mSgRiCmzj7FbPLbX6MTchknEEnw
m7smiwmejgqFHB2kaFtvoECUqVy/tHEUC5RVlL6CDYAqEOqgSVySrtpX/VTIPwVqfCqI+uim7j7V
pO+9i5K0koeSdb36OeadmR4gs4L/7Cg303hfSen5P8DWF4szooHG2ZUQNon5wbN2Dl6sNwj6Jfbm
arwvcA6CrBw4eNf9aaUckTWOwAFlapg/wF0IOI2owEXpddaNCHA5nqc/oQZslkU6+d4AT1M2Fpqm
IwU7bJ1C6RSWSRtwxA6/ecHL6iIZNfLITfgw9vqBiUkrDmCAdZ3frMw6+6WVfhZ87WzsRLt2yFyB
z5XiU9i2QInOuZqbl8FQ777tmI6hZitoxyvQeYEu88tYyoG89KDhaWRiUdzn/EaRu9dB/YmWsQ0Q
cdK+ePVK2TjP2RRz8A+USHhanYqyGH1oTTvYQy9OAEiqk+DQLOJ//aoo/Y88D13DEwdqu819FPa6
+YeUXdl8Czt83r9Q8dHTK+lwO5F91XE578PeASPyxHAeT6kCGVz3zfqF6A7aYzUd08wY051HiUrA
JolyB1CJxEMldvOC40bLD4j05fNHNzJ+laMacarHf7noBN7otEL1z9G2bQNNFSyscQAt74qq+xlE
1k7PKMXF4Z6MkMwLsVUmXoqdV+eeum8NyPCzJJ+tCv7UoOjWQ8ry3AzPnAe0PKL0jsQf9Myd6psv
Ri//0Jlam9SQcoxsKgSis58cwGjnB7+pqvwHaFHi7rsnHBbfsXngg5fYOQsMPbTOXAUvRLmRVyaj
zaTMHuCkCPE8qzpy6U76ooVF0IAGLmpW8N6CBo3A5QRhgKKJrEwQr7nUSYc+SmaaI8ftrNUdXoCo
Nv6SFaCTkk8TLIUXjyaHMM/4ADLWC+k6UarmuGlizoS57xwdk/oATLMyOoEKat/+iKfWdT7gtMRY
UrfUjfO7qmqCwrOwqZlMMr9oq+MMbloF8FYulPcH9uurICmIY0kyw2/54eVV2Nxj+mOmUt4SHUSH
qY/i+asMgTeaEtzzFPdOznIxpk5WU5yc1GN0pwkQZ8doVpHY1R0qjcP7uBkQc0uLsHOFm7QxgIH3
RUhD51sPCNYlT1cy+nGa4LsexrYP/OZYeO4QfhwNpE+qpHXhyM4JqgHn8Tgy2bEDzvp8eo2rJvfT
OBCDsPdlwQUemrSLcNLvMnZhUI2LgUTnzB/toJMONEYjqFDaPByrpAp4CGufgIwbA2A6aax0YnyH
6ua+x/uybOANjap7HAEiZXOieDQM/gGLOfUveY5Qya88AEtMlPi5LcHg7aDEcxdKBoD2HgLLfXVk
YVarX+NINFX7tnbnCgWmjvTcAxfu/CPKiP1JMFAvT/LJG63eVX4YEHLQ+N9FkNahm9Mz0OleUx1z
ZyiCI/RgdfWYqZLnzxynQOMiuTlOE1joe9Gox0JkfGxTxy+5goyMjwM9mnpukYVznKLZ1W4zNd+p
8kcg7OO+de9clgf3HtKZcZzUUUEtfM9e1UOZWLiO1ZxmYwZGgnQsrA35yRYoN8zTwNe99wFMZCQ4
4lph8Q5O55j5OyCU++zFK5qRPssYjqrcxaOS9HdcZK34yEtIQk1JTqMB0nfaDb8NIxHBp7rT+fzD
n8E8D4UwVYQj3XU8KwAFi6J+mnNQTwZ18zR7Hq1/hqFGzUHSUEdHfRJyC/WRxA7K655G7pp7K8YO
Zloh9WydtCQOjpYEjgku0n3GWUHqvduHLv/HtjHTn6tcFvQOqk4oXT+RIvSi6VB3JXicD10RFs4v
buNq4gdO5ZQN0N7TRfbkwHmo/zGTIsokWkLP0e4IA4klSWPhNBFSnoGDimLTX+S7MNNDANQw6Sv2
VMMj6/6EtoZHnIQW1MHu3WxZlf9bzXltanixnguguldArmV8LMOR+3sV+crQXYhjahyODOJjkF2o
MhPhMO+CYHDZaRwEqT+UAPY6Z1Lnovw2FaMHGEoNEv4g2I2T7GuoF+HAHfWj60IV9KOjy/khd02k
IC3VYj3Ptp+j6pF3BUojdihYUr48QdCl86ujm4MFQd3nPFbqV0sJnoO7Yog9MFvGUR327X2LP6RN
2xor09yVBfHpDJcg6IjdOy7PVXAsRd33ag93xiiLV0HPWnlkuFBKe46moCXxPvZ7Ku+meKJdfY8U
r8rntOZenPeHLJt+OiAJSgMla1Q8w71m9mNUdwXtEtJd5PtAtw2mn37n+QIPGUQ9oFkh0vniCIld
MWeuMUkHNE0uD7OMoO96kL2Ad5B09TBnJTwgGwAPBC+pzf/MrFUGm7CvpvgbgQtYfSUXBj73Dr6H
P9h9boXVMumGks7AXuYhiIBOUcvxbDtJ8GYr79Az44cKpSBOp+1HsG/5M0UMsaxNk2A8VtCk9pk/
FglzmIkeajgfNseqQKTgJawHw77NnlJYTjfUwz95wUk54fkWK3aYEM0L4ARKmOpv0w2h+JlDISaP
kqAQrQ9j9gYV6RT8PiL6rSD853+M8vn/cHQey3ErWRD9IkQAKNgtgHZ0TYpGfNogREqCd2Xgvn5O
z3pejJrdQFXezLyZQLiMfhXL/3AKOtKfa0Of6nUs7UJ8GqoPuh+NMrlr4zJZIgazapd+1GC2RlwM
EkrvWgt4ES1x5CaGvnc3zHReNS1B2L1US5HRxB6hPPrzoLtEr9asntpgdVpiWdoh6F5YGPSsEvvV
TNNi5q7cfP0B55RhmNoqbiI3awmuik65r0KS/tvcDvc4Nb3Zgs+Zk2H/r530aH7OhE5TLajWrrff
67KJWRWlzQoimHSbpeBO3+bNNPdF2O7eP2EbrxqSnbd/mNK1c+htP8wh4StNQh1PPnrPAo9hvJDb
3pVbkwwBnle+zHWImzENqmJY/3hBZdnleacFmNtpiH3bDhP+dno9E3z8fu1wV7Hy8D3pXDkvjs4L
C7c6Z3LmtaSUJF3tFjQiU4+8TjKLaYFd+6Rj0dovDsC3av9e9opWqDRgFBnuyaqscvntxrKkXJVu
6H6z036tVuaurWoqr0803MEUP5WIW+pu9HjSWJYzQeW82c7WKSpnujBomaYBdN0fi5whl1IaOW+t
n0pSgOoIXDDI6K3m6qjHdCx5SG4sxKKiUx9NPFZ1OVT+f/YiB/d5d1qmA4HP3KxJGM+tfuq9XrpP
RrIzoklkoyjlsSy3zc42n2VhHJp+64/38UrcwkgSUAUfDI4Sov6eQsWTeFsg7LdrPZkWYGdYzrJ+
MRINEcVxhTSU/S65t/9s5ohC5qQbp7rH0rvUWv10PdIkTeItRcQQ1k5BSyjZYDu19SvqrMD8ognK
GtynytGN9WRRS0bFA2EV9tRTrrYKUfjJbC/vpjJO+MpqVb3MyUjv3v7C07lwvtdEQnhjEtURXML9
6NLS5B37oOssK1nkEvzNraZnJmCy0VsqWfQkQMKFCRKMW4ul+jgV276uLeZGZ2sW4Fs3RiajBi/S
922o20kdejMZmqNy6VaLn25DOUT1Q9fNERlltKjpYjgMOVPZre1819WcLlAwwj8J3+ZlShxeMudP
YFlhrdNxCyfrFNTzsL1j8jVAHIAjazHbVlSvXeTTOUw+T25AzMuyxOJPUbDz9VnxsFR/86EdthXg
Pil5rRXHzXu8mH1/w6ydU5dUqt0J7zvX04pBxnKG4Ael8r3Nrqkqy5aR3jEFE1Uhhmn7Ga28B4+B
7m1eq5UnS/4gHNUr+nQdp0A/6MIai1No5Z3oElWbvDr7BQLntd0na6UG1Y54eVMxYJp3EgaQrnnS
HhE/1LAREb499I52XcLHoQFOQg65rMlcrt3g1SvLPb8KzVFZZvTvUmGQtHQ0EsC7O4Eep59DQcLt
njo0Ys/ihLWYBkG3t1ciqujemYcfC7NFLu+0Xme42jYPZZsYf92Huz2gaNdPCmch8j4JnCYHo4a4
OQIw164idXQdkvjYIR3tbaIIAvHK/hx8ErV3wpl7kZdJH3tlTilizmgqYP9Bd68q7PpW03S8D92X
Y48xKzq1w5ckk9XyXM9Pb2eMNEldNDz9fCiouSH1boyRlxSxmtwP3kHZYAPOtUXk8BQO2xSkEuyK
mrES33wdwAsVGSfOaocFc1ZlEUo+ATWb741zfL8b+qmpr2XgOaz3zy271/xwxgMb5jKejpFxfec5
uoFsavci05ef2JvzIbracb4F+jBaY7VaJ+l0cbXdkUpc1u5BS1/73dHF4R+sJ88Is0EgMXx2A1mg
+Rz0l84hqSblPy/fgdJcTuk0DuUUHZZ1qIVzChk7/Pq8s4KKA6iLDDG12boahzm3LJyRXkYwpNFv
PW+53X/Y4xrFXFU+FOp0qUcYuuJssY62ylfNYPisVxY0rgHvTTmkgtSt2ssCZc/l70FCGAY/vHhY
e+bDsKIFKigik6OmlLW5qBmD5GERW9OyczGU7gELSx3Q4Vzwu3RJP0wjuppXK+s/wh7cYxSo18W1
1zytRdOKP6y1L0YllSzBj0k4ss7UX+ZSMiFzyuuhfSbaKKh+T/3cjncBD1E+pTlFH7xoZElPWvJ3
9dCMx8FhqfK/RYJp+OdZzYaljNzCsV6XuSjnANlbq3ZMsFfU4sjd1+fj2dgMlPkbi5Hr8MYipG6+
URmJ74Jwn7T+1+jG5YO0JNq+Ta1vq/vQ5+aLD+hWeBQP3dC465PLzcvbFcdae3R1cae12yEX9iqK
48AoV+9pPBin+N0ulh/xdQx7UMkLH5hTNKVya3Pvao+6goPv1b37umwxjpB0VT58l8jdkpeP5bvw
yyYcgDYwdsx67x1YuxBEMwgl5DGC2QvQz6Z9OI2NtQu4NwIvqc9sGYAYnVwNdumYKqarbivP5zB0
Qq84QjUguKX8OB4FXoG9xj9sBufq2+04OH9Mlu42nYRMBOWjZ20i+Bj7PC7+TA0tOHhjWrPMhMBB
j8QvEC7W/JOHtd9eQdAielwttQ8Pq6nX383MRZ4nUz3v8WEz0HuE6Dh1bD8WIBT7XIhwm3+3jc/9
47JfnWdx3cRjxv7+VFPNu5UesfjMJ3ORrtAo7TOqWBWtPwufCYeMrXZc86dh3dz1EHhdaDO2RX1b
sFg2BJv8Z2QVQBzHVRX8tndJTpPLIWK29FY1HCx3uRvWFSrhXOvojpvfee16XYSZgvjbkkmCgeka
Z3ftIMh2tY6ObewwtXqGyYecdcLpjmfWHMXuVHwtxY0KL70tuDGiUlJyxMhBcDVEvkoc1xm2lD+4
gyGnSrM+xLG1f+Z53/wi64EfqjGTZ903k4gDLnrXUnbSjiJqkjaWCjaMEuvL5snwujA73guPcAhW
uZglvNz0d0XnhV7i+lL/CpY1es/3zv3JbB58+/a+bVlsz/NZtso9uuZWHlcPTn8K2jHv0pWjXp9I
Cg9tvtGy/IDH3167zp+2NJ+k+0v6G2FEvjEPJDlECu159ZpE5quQKZqSOToAkWMpuvFpz8dGHJba
X/7Wu+/Fry1gO/ghclDgZZ5Gp4YSH9R86IuxVtno5+NvTYL4JRabAPvmDfmIS7HHNKXNQ/8Fp+Pr
77I1N+lTwgAfoQ/HMWt4WaAg4mUaTjRIxvK0b6Wz05ZnlSIrtkF4Z1c7PG+xyUv7jtfOAGd9UbtZ
rqf+s/U3uzgNe0N4Rx8MXlJTEy8zdyu2b7na253wArDAPrdU1veLma6xQ6B2YhWD/zFUKvjqLd06
vPnKq9OCOyQ8mMarPv3Wjgb4lYJVe+1MUfc02Sa2MqGK5rnZlJrT1fMb8RjL0X+1qaTdE5u++v4M
RhGPuSzcr9qJOPLKuSPvQfECJ1UYuTBdvrX74Zki5r4/Syij6cCLGDhZvO3+EwVvKnjyZ9YfU79r
/RVZRvavY7/VVUIWXd0nAmvqnVXrGta6BfoBO9bh3awdPydEa0eTUrXW/gVeO6/TlhRRWuDIs5xS
x5jCOoRuYf55+2DkdSGwdkxLSd4Oc8jmZTLaFHWdRDn+dMZQ79neOWh+mmGmSQnSmsqHwIlXcdIC
4H2K/Uat8DLhbmUeSXCrlzAQl5gH7X1FqZi30r+HrjQoRJHtvAJvuc9Gvi8QZlnt7tm7sR2HnhH+
Sfm+ZWc07vYoN8QXmWS153o/rxbUX5q7C789vgAsuRD76jc9s3AqRTW77RGB0VeXmU7jf/BxcX03
17ZUZ1lMTFJ9WNfrY2HdvipYC9mQTdp7Z4Iz8iYNwzm8Cs+vfzRr0Zmj29U8tSG9SAEnXkBT2Awy
9ZJ28WaZbv1mrRmHAP8N2x7t8FeFW/kWeYGaMmpSpWDTkDWsNBZV5R/rxV+3dLLiwruLiCZ48BQP
yrkE4UwvypP+U0ufXXBc9jB+6YwsUUeCDngfV+Y/p8benvrTUt2Pt1a6U7tw89/tqwlul7ivxoPm
xo5Tz3ZNn+Y7ebdJ2+jQeYr6bYdt1UwH3NBOPn8s8VDaTA/D4sO5tdMEdzHu9YvXsb2dUAXpPpVI
ZpdtFZvMprgpbzqX5fyCy5XlOQgi5Ry8ZlorvjxuuYQoBPHmzLl4K8ZymB+WUnsrHTGOnE4Omusb
duf+GgWlHzwXYuHVHvFb1AfNFMg/PhFYchpbqmH7Yg/2a962/N1gJvXmLiv12nKMcuen6WLnLwXc
wddaBQRGQGWUbn3VUSXzA4xHZacVON9JvakTXtpP7L/dO02vqzuYzCX/z0gS0ZJ9BPi/KU80/1oz
h2PWh7tvSGGRHleTDvyRRLNZlRikarfllV9223vzvRL1lIh3W38sVrhwaY4445q7egw3RH2vHJ0U
X54uM62Lsk3cEKkz46+0t78jPdX7PVDEnZ7psyPEsJbqts8GgU3cnSm63/nK4XyCLJEOrSso4slI
g+f2EKwi1GnHnR2SADtCF8XFlNPxCNrbzrGANUukKBE96CP3nzrBec4Afjv4uR397tx23mouhd1s
Y5bfDq+DYj3/17hHzX8VKE/+aUbyZ86EDdvXfZ34WO6w5nuyT5G4OnpuqOXFx/DgeWBMV80qOAJB
6891KM118Nb509FRzwwdWwPQfF6FdwpYHfrbqSY0qZGzrhMSonAoFBiVU0ny4Z1TbRYlL4rpgqIf
oe48HxnrqCnb+qMd12Mx3neDvT9N0vFXgGA+O3e6K9o/LQamFwdU5CX2FDvOUUUIu/cuLqRLwTTe
fw8T0jpzte/eq3pRPzYFjckW2x4H5PJVsf3lmdmVnx69Bu0R010ESJla8Ui8nS6PPReQlclGT+0B
gZVr0NYNNzegDYcO+sH6TY8x48rAkc+cpKXV/Wn6Jer+dF0l1KHp+i118th/aVTXicSquqH/sTiN
DE7NsgT1Yz6hkJ8spIryvBqZB+cpYHJN3d3ewrTVtr7atmyms1viN6CxhG/ucavdcDh3wuzeReaK
/0sZxm6dEZLj2g/CmuuQp6XALKBM2HaZKWj7fsgbYAsptlZT1YfGh+w/gUeCKi1cnw4aq+rVc9Qs
zbfD/BbdbWuuRFoNOFdA/Vu5PhJkA4mKySHgqMydOL4qYHj7NndRxXZBGJd1t5yqbTexTD3XD/eT
wTU3fblOGI8neGRn/zWsNQ+P2uJxS0YZqYeKe4gsNynzXxV6xdWGaaC4dTdcFzMpltOBZeqyZp6c
YjZv6gqVTqdOUeYbIk0/9Q3nMnuWwz9duYOOT2ZpjfyMorJR4+dmPGIJr6vPCsHyoFvbHmuc1zHD
kPgry4it1RJlgNCqluqybTks4dCFxP9U3iQMpbSbVa3XZWh756nynchJzYRV6E9rYid8ZNBuAPRR
BLEdbBblc1SFq3lMfLuzyiv2EStmEQb2LK2bnkE9AlWHGYimdTO93izvTL3Fx+jmcs2WNoa/C+Lc
40ovnBIi2HVEfx+IEkeBXTaWl7lTpOQ53mX8TE7BHp7yeVdPLs98efDXcYO5LGzLSw3aCASjoWY7
Qe5nlxIJ2O9SNQfKnJ02bIbnHr+7TiIRDx+M++s13J3pD3eB92nHpDa/dGPAfN5qPeLO7TcxXmci
BQ2uFsfXPC+kNCZD3ZTWQXY6BNHPq/5oQLJkQNCGEdBx1kcWPaOi9W4dXm6RFdTC3Q03RH1f7mhX
aRv64yuIK88PnSvD7tPoSHOVRnnwivvFfVaD1YpDO4ShSxvFWMVTeXQQ9rh/Vd0/1MjFK6dZqeyr
6d2me1V7NVywSrTdtVOhrO7iKYf5WPwuX87YOJ0+VewbzCLFtWDmgxNJVyVEE+OcAdu4e4ZZhLei
66DEMyBqC7QKA1Ef6iAo2kddRRhF5tnmKhyLimhYVQh3SG6MUnMZC4rLk5afrD54mjzfTHokYR2K
vnb6cyDwp9zvdS1f4S+jf1vdxg/NbLd0rKyVbT/XTRj8ZAV/bD4iBKq/NRlRj/NY0jk/8Rbbj5ZD
zKZKRv4QCIDcVW87akOEr2kT+0PfSY7VMF9HdeoIaDAwDNUSfbaj9PZffZhTGZnymBd9mC6uKvaD
K3Vx7ei3rYbDUlldfyW+vC6yOByt8OLa2rR/mSTn+LrZQgMqFs0Zh37smVc8DWX7ocMQq0ePY4cw
563yXVZpq/ijt7t4fET5XX+V0pr3o7KCYn0fN2dpvpq4a23I6Sm0sIWRTBc5KrU7N/qQI1W1bRq5
jvM7WOr+Cvpb9AnGijo+N1hDK8y6PZ9mFNzYq/briuYbkIpkDOLmupSLOC/EeQ0XRho6LnYvLKuj
asTkXnJbLOK0UvxDPTBqTHma2gjw5y4qEMk4RFUNwYDKfvAWWxZZC5X9bgqnCC+IsKLICGqbP4Np
Dr85kVwArowsfVCSD5fa1qgveA06Gpj8/qCYV/MDU8gYX6yVts5TiRlGDelsohoPHLaPdnpSY2j2
jPB4aR6iiRChKpGgsOqhN8VUH0ZpFfLg0/Kmnxdo6+J3x+BoXa28urGGAzTU67RO673lLuNThSnr
N8tedpQOy4Lfelae1tDS+yzuNpHv+tK2Zg8fua34XwMT8iDtIMJHb926azOGe34wXS5fbK+J79w1
6qJM1LYjUq/P6+3Zk/nwvvOtVOkyFmU2CgV/bIHzvgSg+ezsmPl/VzyVw3llom4PRJnL3120eG8Y
Q+QDttr4X+wU+o3w2OBlxDvz2rVdb2H1kvZnUIN9YW6b/Q/THeoCU135vLRj8Owxiv/L27ov4MC7
8WOrqjj6WzN1i9PU+6GTIisyiEM3F3+WfoOGNCPZJGMvw+VGovdPO/rzH1y2gDZaSpZsaGwmjBm/
ziUCUhyLCSfDma7wHcFiVcFgi+PirsN0DetIzQIaOA7Dc1R5y8FBpF1ThJ1p4GDZEa5skBcT19Y2
R1KU1IeOvO1nEfO+3fy8RabbGYlgrLU6UdxVN0SvT8uSxd7avETblL9wpFr3c5DX3y0rShdPr7Cs
einsHH8wqt6G3n8ZbVBZ1tqqFnd6UHK+K0xo6vO6N3hJKrp1zDgs7xDW3kE7YvDgmY2xf5qKA7Os
1/Bbz550jmxvM7U0uwBcAxP9/Wx7ordTBxIxzjx7xKJRYKdHB5kLUAA6i/fBuHUjgz3aDQ95LIog
5YmLcL+U63gQJCUiBcOJPPlVJedDAfgjiylsB/8oRW/qu27W1UOpSAc9FlZLOSgMLAx/Kfct20e3
2A5NUDUF4n2w+2c4q+EDD6GA3V5MZxOT2Sz7yTG9fBiXGwaEc8SO10aMS45Fc3YatQF5KwNpjf5B
52H5rOK5mFM+WGknto0D2huX4k8DnLJOIOt2ehiC3l2yzVtbkWFPq17RsuurO0Z9+YSITMehrCaR
HzFGkdq6hqMZzqYBCBa7k0PsT2CZKNblmwx58Nw83p665RbnCJ0ent3RxjZe1KV4af15viMu2Xlz
leMuh1JZaAm4VWwmLiW7VAivbBKhTPsQd8SuJUYVRX2G/SzsixcGS5e2NPm9czKG6PB7DQ6FlOoh
j9f6Nz8zbHZoE7xqrwagMQ4hD11v9fR+3/jLTEzLuqTIBLGTdlXvP2rbDRP24dczPynsFyUs13qB
QpitImSSgAjwkm6vpHUTSsOFIZcR8lbwAW5HvD4ZfCHcW5PVO1mxi6V5IxSi/dOHsnxp7Mk7uD3E
dzqtMX/v0JC/tnaWzLSsl3eGhV6mebUjiVpN3fwDHavoonG6yWyUbn1a4y78W9lR1J5p3FUHXuGc
8YPcT5XlHdVqh7h11Ji43Jjgf5cQUqdDecvstisuKvc4WO2IU+iuyRcR3UEW+o/K7ZpvK4gnhSJl
c8LAdlo6yZtqf+zKcFbJpoJyzqAR+XWE3OOHyBfi1MXrdvDLGphcLkVQJl6sxqemCNHXwsr8NEIy
OPS+9WPNQ/ttW4Lmrir7+MNz4JkA2N52CPNcLumySfGjahqg4thj6MPtFURPpMu4X13ehu6vps43
qzh2tdPE56IQs/ViChyqadeQUM7UDtt69NWCATLoqop6V+7c+QT5wsilxEhRTICgPGUcYY55wBiG
ncavIvnbUQ2sIFOtSKdhQsurTBS093Mfhyi0fTj8WnIhLj7yYMn9iEspcQfeAIWpRGQLPov7rvZH
HDWdXz1Avo/f5hZhn1t9+N9eI7fAvI5ld9wcHxkriNo8okIaouhEBUTzScajH6WNPTbvEk7hFo+E
EJ0oWpG8V4ho/370wypMPYv3hIygmj+i75DojlWOC+ZiFwyNTH6h2P9xuI31j83v7SDz8qheHhCY
OnmacVYmMiBr84TR2lSXfJNqflRWWQh8wQ5bl57jLX8FAUF327TqX1Gjtp/ltLJ1w7Pu5kcvnpt/
fWWWILFkZV7V5g7hsZzrKubpsIqXtgmn+cxQp9yMZAMjzka1C7koeWuGbIQMM7jN6X0l/myNjxGs
JA5DWouT0HBS5JDFXzHfUZO1276QgdDhlXLaunuKZtW9mtwLP8VMhG5SALHbFEe4L49mXPhqaZiJ
+xSiSfyLZrhweIZg+463wvys7LX+JofFnbBN9QwFY5HPd11ez/1x1MpZqRFpb56hCpP1EwYLkTqh
P4XngvXqF2+xAgVudSGXR0NQzcx3dT9Hcf9TChXGQyI2W8/fJS/GdgwHKwjPN2vE/RqiIw05H9wi
JxRPb1tg/w5vkdZLvTR3RuQxfvHQfcmH0L0fB3q1BJk4B89DhV96HKvGu31oxGZbp97MyFFVq4uj
Fwco03hNRWdcc21aVXlC7QiB5mtZe+T+4lAIpslfnvN477+0bqDvrNh4M7KLp38JvG3eaaTPhnmo
7YLDbIX+Idr3f7u/OKic9CeGlxuz1WbsTlsXxmNs/EYuXI7Id+4Trv3gF/7lMTxKBIHX2VrdXzwD
3tW3p/JDuX4+YytQcJIgWhxDnML6p3Js+elqe+uzFrE/02ELEyOwHVLR2eSHOXZw30ibfZk0UGWL
UXppnF9DWUvzNOZMjdA2FNWnsbsvh2jkn4bcDcRXs4/b6x5ytHKc8ktuvjN/WlgqT3DnK8qluz1Q
IzPe175/Gw86b/g9rLr82xD18Etq+MbECRC6k60apEnbyXKIDUWBPZYYcN7Jnzfy6NruuJ0xqXr/
sSHSEOqHfUUDETMwHKk2UN1Vn3VT7dAM2hjf4XvbfK68rtBf7uphBN3sLZepcbv9hQFJ3iuI4Ht/
ux357MdmM5opNq9oyIpWw4XP06R+NJtT3ePkkVFqqakdDmxrAweDmAWL2UXn7P2R1FNsY2W6GMKT
p1EVB77lakx7qSVP6DB4/2wx+kHGbBPDTjv+eHZ6V8iDa1ifTBZv9T/9tQz+LoR5vCl3Nf+xdVE9
3SwcS9KJfjouUGYrUqTr/G4dHJ7kxsbPQxuOae7sHF1T45+7ETPD2socXGGAfG29iTu/jtUHB/Mu
iCgO81MBKXFBwF/QeXFLbZg0K+djERhVstwyNVdVuBEmEXHW/lVYxnSi9IRXax5tOPTeu8kEuLbG
LvHKfvjyZjswj6HO2yc2WXLOeSuQf0kNqfovbChKJjvu/TrN+dcet1zlB6utraNpIiebooDQeUy3
8YndC1iGalDeW1x1kJo5+wQyUZhiDtLpBrQZYEOe5g3/7+s2saMxbg2oYRSjeZhJYewTfy/lnDod
IdZpw22HzB5W+g2Ct/4dONjkkbXg5nVs93dmnKASOP+emojIXavfOfp1sUEI1mhGh7Ft9XvlNsN9
WfX5c4wl4s3C9MaDZ4/d0eBdvFp9i0Rj6fq8jK4iwiIIvqb4RlfnwYoLqZ/Xh0q4HHdb2ehzFLHN
QDr4GuKmYRvmzCu7iPvCSOev3TNrJJJzpz+UwoWQ1PjOaR2V8KRO0FAkti3RBfCqukPAa6eSxvLn
P56144EIJjLhI0ua/5apcNx0M9ygDuM198/cHuwh8khF1uvZp3rOghcsGicljsE9zGDwbz/U1t+Y
C0vQE1c3UdpD8y0pK0sodTbJezKZmwlHC3tV6r1uvco/WIvb0nofWMVfpJTin1e19o8yZ+B+Yirh
lYqmmVOhDBhIieJcvrhPndMsJu+T+92rLxN/2TtWwPpzyrfmhUD40Tqpdg2+2og5lnZfG0oz7qLv
tWON5rj6pv7Sy0YIHULXozPYVXmsrBWee91ZmMwKfxWXauHcSWKOpXTfluEsjWtfieY2Mg27dTor
rGktG7JDYWdtBIa+KCIv74a1je5tPCzvpc86nJm6SrJhuZYlWndrf84Ki8coFvegls7cC3sb3vHN
tP+VjT8/t2qEbmTP6oxf49YfhT6DYdMMLGk1RMxIo+OH3BFRfhpQricc3Z2NbSqy+U5LzKEd406T
9yk2YeXyvmtkG69nXCZT2XOysinjbDULvEE+Dzx7C8eojkz9iLRnfVVyUTd7uXYfOdijbPLFdFGd
tTvpsurm3+CWxR/dRe3BDYDjzGMwxgs3BRRDqM4x7sUjRK11By2F1wV93HJJUein/+RewAt2he3F
hz2OFWbkLYf5HgjAiS4uK1AcXjCdb8BsrTCFxJgr9ryOoruiAS0hnxmTFYHe/xBkhjEq2Acvpd04
+Dk7AdMwX9zy2NpleLXzHhMcYgg0iwA9NIlvwqE+WRM+w3sdIpFimUctdC0KTllk0ppEBuEHL1PX
TYLtDnZybC0W79x6k+pADZXs16MeeGfZyvQX/26ah/1lF8J9EfAgR/Ko/fKw9fjRkw2YdtulGGrY
U4KcHhgwCvk5TVrQIESDq/NTAShzPmGI+mLRu0r8X+zqNzDr+hBtTOSs78FaCcar9liFwoIp6fl+
vX1e3n0YaYw3rHvptM0t58vbYooxy8D6b/r/qosIKx5MYzN1oL04bfHOPRV/VNXGlg3i2GCFZeo3
9c14xLkr9CN+KrhHPOymYrtKRdEhVEUVvWFbLtXzviCbrwQprThhqmkZQX9hU40ynbqJny2cl/nZ
LfPutYR2fAk7e8i6Lh5+tER5pmxdFMOZuX8mkD/yv+xmnJ17P/R0+b6yaPEOPR4Gh26fmKmNFfvu
hbhxh50/SLNhBQMUeenceZXWwYVjeWarcRlpgbcTFmaddU+abQh/sB3Yiqu/c/l0B7k0a+bgrKIm
t5zMS1BgtiXapb6uch0fWXjgwssxRXO5ldFwgAIT8gX/QtgIVgyaPH5w9sXKD0TLDk59BeaCoOp9
YVCOc4jNtIdui5OB779NFd4sJ8tN65pT13h7xdqmWZqTNTMIng3KhIuuWuOumAZHFakFoqvTvdg7
fcRkNrDiM/XxIXDryeaNd+xL5QX9Cx8fhlnv2LeTsrf5AP/j6EyW48aVKPpFjCBBEgS3NVdJKs2S
pQ3DbssgOIHz9PXv1Ft1dLTtlqtIIPPmuTcTwW6LqAvUr3D1aKBtVzD+H9soVZzJbvIdW4cWs5zX
a1c53cXp4+lP1hoIH5JJF2KFYDEMORr8EkBjEZlnVfvc5u5cD4+YyZYBIYQctmMd4yTaeJGPWxu8
QP7o1GVCEdq0vZOj+j9LgiFqG1YDfziMxBjvWp8MgU3r8iTvYzxrDUhInihGc6ICPqTZrjd+sRgY
PdCKd8yGBUo09aVl+Mundye9KvqP7JXiRJHaPHrO6DA9ur3FFcWuewoctqbvHekP+67Go3HItY/h
NeIqTC5p6k4HgAWma44Sz90k/EfDUPFglpxHxfPq9QpO1t5xwupzlTM12RXW7ZH/W+DYrVs7xWFk
lfkRyUgcFuTyq1SozP7AkVNEUJuPTepPDmOxkbHzazHwB1+6WRVvmMHJiVnXLExPKV/PG7ZRde2a
kKlaCcpzP4exfYumrLsO9ZABzyUB34Zf8TE4BTPjDSPPfpeAcVH/ca9lnGYzSf6ukuw5oLq+N0wG
Py1y0JOCiYXRpCA8d+ym8UEZ0XPJPk4/IzKKHzwdii8/8/RH3EPbUP/yZadFmH7NPPH3SArz98gT
4O3EOPbgooy/sKPwpLM02RjxR4XpchFtjOYHXge12wyW2QBynffRJQr7fh7YJx4qdTcViXk1uJiO
8dow0xlEjSWTeTqD2nrA3rllfh/+I7yzhFsds/i+1to5ko8xf0JnUJqNQn0tLh3XJrU1Ux2eB++P
0/XMQRN/7L+7vo4vU+rLx2gw5cnqOXlEZo7vYcTCp3KIS0oW7EoZSnTrHOoyMK99q8rH1qmTY46f
619P6ngEGWLafZQhupd4JSt4AReWqPPZkouZeP5PiZZnKa9wUO2nnk0lzEj0tmRKc8A3nOdfQSD6
7qVze6Qj3ELFyZNDAloIhrvpUuUPu6AvQ6iDvNBqb/Hn/ITM2sE5MV4dKlwHvOf5+lSC314LuuEt
LSuvtvUFO6tNHBY/uLogDtq2OBNHWR2VNLBDHQuaGhcs7lQ7Qn+JvriNbvxb8TUxx6cpSFn6AB+p
71zddb8do2wJKuS6jyHGqaOTY27YeeOSZ78DmfXnXLPeEaWFIpXLCBhwG/rYBA4FMtfHWM5YxVUu
xcY3Hv7GFi9vfEEtWL0XT4nZ56SpqS8Rk+gZhV0J4C6DIhs3eCnTcd+5gxcz+mr84ivL/IlJtpRY
2iK5xPaQW5Y5H+yCyXVbtmH+GwaVFZmKwPBuJ1U6fDoMRKPrTZDhcI4bFe3o5nt/H/XjrFh/C+ji
jXPHtI9bMP7XTE47n2QqkdEljrNN5rRYkNfcmOgUO6nB8xqrtLh2ZUjhH0hFrNPa3hBQHQ1qPJMc
n7mnnun0JcdO8WxlE45MwduVw9lT6m8mac1IM88pFfIm08lpoDVGG08k+HaYuWBDFTbeB/D14K+T
69hc16hM4r03hD6XVAxvu4H1bmiEGiL9H0zohiWuFzn9iSYGFruyKzSuAaiI9jDeigLYy4nPmLAG
RKyREs/f4FrwdtFaKlzU4zj9cDOO4z0TAO8jWkI6qAwSxKGFTDIWdnbx26wql46UBgWbwRJ8yArT
LvMj3J3HqiIko+mCCe/+ktNZBGOd7FWeYbRb8zkoETliFxjVV07yWqZk/0wr24lg10JEcSjtcbtE
afdGeZjOR6hX/6iXGqfagkTxyOnDIoRKRwnLAK3L4zbpGVlNA8mnDGeyrNih8Lct3mabsrNPD5iW
VFxkdwyOmehUENDRhnXA8jSuzU3s9G5tSwPRsLXu5Ddbn8SAH0e1uXpMl3gtds0c9Y8L8PFV1o1Y
jk2HoDk2kPqcjXNS7kWNi247TC1suq69BMqJP/oBaZDecBW46ktS/hzsaYYdg2JsJc97s+itoSry
9shupG0DfFQ/U43yXFPHf7PDpTlNcdD/U2qsOV6Ad383WKLks7B1+VMmw/KFBaCsj8HiW7atNUU9
XFtd4V5Ki2gXi6h7mPoJb2Sa0Hs7SxZEequzwuWA8XkVDhx0M0oTouaZEtUGfypWBv7FdcKMj0s6
5oPO2/o6KDaEjspjM/DMdcNxiywRbDu3y8NfUDqhL3dWmsYWyB19enNNLg0Bk5VfzM1Xb9Ouxzfi
e8FRY0MyH1gWGLObi+VMqbwHoLKi1ffQFkiBfAfDfNtRUPrlVuF//tfDniQnS+rmSxQ3srlRLG3p
8k3aAUtllAz+v1GM+XvTCNS6bl3tXbISfS02bCaIuPvS3jl7qYgUlrk+/yYjj6nVEOfZYcXHPlSU
1TmT+SWTyedclZ0Kd6JQ4hCXwfIg27FwPwB+ZfAXU6vokh0A6TS/OVk+hT9Ew4xcQHSEOG03ZeT4
EaUnSws35YKREtoll82BHIfYvcARGnNAU9TMAGf3xvCstf1HRxtNjzjWvWZn06S7uKHgXk2U8F+K
hdiDDYaPhseEOMRjVqCqKpFnv3j6UcAFdv0vnK+3V9pT3JOdKZq/NyL6pSRxk9UzDKphissAUNwj
8hP4o42JR42rgZWdqpusd2qDZY52ngONu8VuBnNmS87wgO5tkXsuubES28YNsnDvMYAsnqsbzZ1v
cc4P7t1C1u1vOPDC7nJYaXXFiamKncX/yK6xMh/SlxiwueHMTZCBUxVA1lUFEBuBCJjDd/hp+X/F
sCv3XBn1QzwuojxYgztx07YjX1CM4f1jIqEFN5Lhm67Ryu+niVKIGSz2oVOZOZ55MWOssre4z7zm
mqP7grjwL9eIvTj3gXQQVXyd5hbphGJ5C+IyXhMSDOR/01BQCowVBEhjVBkz284k0gIwwIX//0oj
EivYVXZp2UuEL3PZERDS/YSzJZyhDtuuOabcswwT4Uy6O5vxsjGQoq+2G+RSGscm6/P9WOL2fOud
mt1G+NXhnzZrWcngdolO3qz3jt939R/qTcTUDcv58L9xyfvIjdbTefeaYSjq7tGL0HyXSMnsvoGr
GXGZ+N34Cj27yt0Y0dvtCpCNdsv9NI9Peq1j+gQmgfXHAHbx4nm2kPuhy8x8HMJ6fAwDQYI3kQS1
KLaSoVB757kRhA2jN0Ov78GJ7hvMngx9685/IoFiOUNs19CtuNYvwhZwFO1SN0dXrd47B3FbfrnE
p4zbQiJ1naMAzulMEkSZUfVES3S30KvXvL+5br9jQJxTzwWbnKqBTZL4MdmJcuVk6EDoOvbXZc+L
E9BINf54jqTt7X3KArvhB4EukN82bG2KbFHYPxXjdLlbu27Iniv8mYx6rFz1sQita69p6Y6IfSTE
yfmLt3qIgi0Zv1g1egJC+p+U0KfpT2F6KNmNqBpT/UorFPYnNMzFPaTCX0JY5bB2qNSCVh2ZZUWM
TYJo6nBeud6oihdPesXq7UKJJfpcxgwynrPceCwqnQImHgHXeXURDKOi33RDc9CjwVpgJS6PfNAh
6S5VFSxw0bfOYzslZI8tW9OgfpBW4NfBiX0kPhEy8KPtvwCpJ0yYZHGs3rqXLPJPLv6U+o/iLenu
MqILAuZCDGW+iLMSqPNCdcT4VGw3LctNEUwTAS26GoqnWuK2PaMshuW1X+ZQefvMgcU1ADNfNgWB
3i46XPNzEitG5UzJ4n8FVjx5P0FWEbziNP3kf9fM5m495LgGQbK3TRMfZt3I5DIGXk9gB4OS9N7p
+y79WeEDxMK3TQn/pTFPl8AHwHPle09eWfYRtb5QnxnpEX6yMQnH44fQlcyGfZ6LtWfU2bFycjoT
xiCW7pT5ZmgztL1chc6+mWThJS8mzSYPh51XVPUDoTP4PG7PTj8dNdm7aZSxOtSd0j0LDjJ9Whoy
s9RurvErbxTdFdR2a5vgkHvlum7ZThvU3HdlqFwXD/+8xB/tKNKvZdVRdhf3lPGkcVAz18dibHjC
R0Sf7pxV3eyQwVvNyfuNzfL2xD+k+iXIPOYLu6QNKtQH1w366CKiATv3pgUD6N9bEKX+xEQe1TyZ
rBN8utMAgqEXYvJZXSbicj8zouxfIa6j6rlu2t6/gxhjJSpj9iU/pI5Q5pnPZH3CwhaYfYJ5cTlk
zPJewiUKzdaUORZLIh18Yk7ajpLYKxjTMfuP9alG0p0OSRjlKM3hHJ/K2emBUshZ8vCw1X35GU38
4BSDlevFZ6YaOj12Kp4SWHiEsassUKWurU/404Po8qU4ufBH6+NkUmvbnRdGVu9NQfLFyUiT8Fcf
53isn6DesprH3LtNr8dlXZNNgKLKv0ApdwGHtdOGS36sogD/PPEFJQMitBXGkZzXoWeOsg+7TnEJ
ShrifVeBJvGP3kqvxV/Wiro/TUMd5w9hXE8SyKls22g7dtKs92OVzKuDpuwyS03kTZtiNA18Gi0+
OlvFzqyjZo/vT73iG8VBPCbRQ1uXzIkqA4fHU9VAPC2xR9mMgf8Vx0gbbYRjAfWZys1PU3XbpUdI
zfoQNfDomy6KJntIhtl9dBl3rvsYwwn1Uus/Vm3uL2e3jPCUz4MwzLb8kcmi58Tub1ElLTSB8Su1
WdDasr0pG1ybkpiTjQ17/Z7x0pFQKdsXh7Cz3x61FqdO5gLRRkPe7Kt25HpcCi7abdstjNiypk+P
vhWBtydLAPWOsAOTX5OB/PCDZwPaOI8lI4cgKrJXRjxw0WHsTxIr21h8Zks1gL5MyCabdGjpjFiS
xsiOu1D8R1c+3HdJRAzCMnuIuVFRxx+6ghbdxukMObquc+BuhlTXL00YQx3G5GhRXpYTolgj29Lj
ck3SvUlxWRBWCnGFkx77XzYyf78FrK3bIm+d341TAGZNgXV+q3kdzMVjorKSf26wbmA7I859JEYM
rI00h+XWNE9x5eKEXxiCBLG5QQZMTJJNRq7oO0FT+HsrN/PGk3Zq91SgPb3ezsW7pWOR6ka74Jov
jITsWRaaDpGKAYtaHIaBt0mY7L8zCy+vFkoh3+fDVLco6HVBNFMr+N3kZO5gs8JrZFwEKuBajr4q
DTfFOOiz6e16nXOIxs0E0BODdLJSAmfl7Hb2t3Ty3mXvw+T280MX9hHrFIehi/cM2dLuOGXcgsVx
whMc17jXPZSrnDiTNj6H4apMTX1ZmeTZXURj+u2wgLQfVlqRYmbO2i/9EVkjdw+qDbvpK2mk9i8d
A9jxkMbzFFP4DKO59HGJ/y1Hj2YkWVY/hEz5YASYyu6TdI6+2GDn/KEo4zMZuUOK3dJgiWSWfquY
zSQompJkpvFYViLpeMA6pz0GEhT8UviOMu/13MTM0VSFUatxhnQ6YwbmmUjJojqnE0UtSBs8xCZw
s+4XeiJFdbBS5Z5M5JE5V3PHeDt6EW6VibQKe12t1aJ8AUrBlza6jauLbbm6nmKfaVrNgvBhgBPm
ZFBE6S/2kwzpQyJvU9h93tmYIZPykJkxi0BJpzk9XYDbicYYKWI6+T5OXv8ZFWlYP9ZokBZ6hsU5
cof5pVxO4FltfgijRnmozYPFQxtNxmtfxhxPRrEIKrSJMca1BhXKd6PVkSENbIQraxYXLAISlm4t
nDTzPNA9qiX8AtP8CeQU4lwOgMc2UU1k3sboVQ53BmrzA2g87a52mKf5EBeqnF4nWt/7KtNrt42a
DCeGIdYo3uRibLo7on0w05WJq/pjJHun+9RBw0cAQxv4AMa+H3aX1B8wSIx9uVI+8xaDAOVOPX9P
M5DIXdIYsexTnsfqTRXUaHsDl4OhIXCCX7g4+OCitSpg5qQHwVfGvWu/+jmT950UZjxWztSZYz+g
xz9y9HTuvF37YsE4C75QQhQHsTx4Rtw2m7uD/rv0iTRnfvXEWp+BLI57HhxbM3ZNrTgGJPT1Xx1o
xj9Hocwy7V/wyCeU319rS3AVeE1UeSfTLPn67mZ2Wbdj78gQO0zqJDH3U2DZba7r8YINZ3EvK6Tl
R9C3Jt12MSLEqcAsrEg9YhuSr4fhF2onPUdbOmGFPTWri8Mq7Dgfl6KpceqM8WtbeYzzBjS0jNQs
JrSkJaXNJwPW4N+qgEi3nRxXjIjNeHNxCkYfSyKXr3KaSHxB6YNvS2/SW5QHldqJVQcVXlSjzG90
PPEs5zTq728aVIcqb1tYciKG1zPmTP+Ip9f5wWbnnRuSTqcHwiMwe3cWOLQTK1IjnBB6ZpaDVGf+
UNpDwFT+0mUaujos9FRdk97airqpwNkVR1XEpTrMVExQ0tSnQ9uhlKDhSpKv6KZvMT0cgg/orPgm
UR75cmL85NOZd1uEX4mFl9hEiQ+ghrrEldbSPf7q6IhwZqAu6s3aV1S2zVzyH7lvs3Gra1tfcSLb
D88Jl9fKkd535oTivyhEa/txpInHc0b/ju8Pu3g+/UmmgnLE9oR8HW/BK2aHnzCGqS08WrelhdI5
5Q6698aA4h7nFF0PjW26C1enfDROhIF0dlXuHwWhY/AsbEYCNQ3dIEExvu2XC0hZOg9loN19lgv5
ifuakE4Gi6zSTUwZH1JGBWJDo8pBmFHzv6FNjqcwW83Poox9jogdeiCidPnnZNRFrCdEfNyONwPc
JtUBKQSizxOSIYl8eVBruL54TeP8+KnDUs/ZhvGzhmp8l0PBkc98XO9bLcV/KdPldcNPfZuOkv5w
vzK2pgPhFqTsNdmpFmlH9EGj927uczHWq+6eY5H4jy1elDuDOxDtMCuY8pq6F+VOkqr5dNNoAVdE
4CJp9czJ4xk20tfIN04FMUgslC4+JO93f0b+YgTck/0DV5Gpq5WS7jbvQnXOrQXuzyr3ZcBWtewJ
RryVMrh2zbYqEzIcPEIsCUCZfk0dixagRkg5A7NM5czTVKTvvu9lM8YXgwZXpC6G9kqH70FN2sMm
qLX7y2/sIA6ge8uwITsYmpegunDXNENjNr3H+LBu6+TR8Dv2yVxBT/PnCh6+kKXqF37++Ttou/wj
BRplWL+GM0VJq1zibeaW5MiTNVkU7KgKbXuXDJofT5Lqow6yHCbnViogFFZw2a82ZiiPEpu/8Gli
bqljx38nRGjc6aAEw+hSmYu/1t6G8iuxggfCEzNAnujma/QJHXghr4EehKTCxXeIyC3ig4sqT7rM
yqfzIbAms7FB16WCnQ2LK9gPRn7ys0T/SGNl8mO/5HmGwk4XcsUUMoccx7Z+cXsiobYdUbD3U7bE
Yr9GLEXZm953Xc5kOAB0+tu5X4i2rA/B1LTVU9YTmHohOlEPqCJcKYA8itrd9RdT7EY2oN2y+TJU
UblGRLMqmsskJlnzgMNcvcFguT7QjZ30qVsBg8hkJWOCOhY8btv4bnctoSxJU0NH8bf8rMn0F/E1
mo9Vw5KhiM7cSbzxOI0BE/GNlmX9fx6Q6ZvaBIxxvd/OQEmxD/No6k8L41/8LKMo5QFgOXyF3Q7T
w2RI9jsg5+iGTrKDuvxo8Q/N47FUTUurJoX/b2CVw3MoZWJ3gG0qvYyT0v2Lk+nsLKeQERuD6umP
4JWNNw2E7/OqRPbQEpH8l/9cLbvWu/FsDeABD8OII3CDcTgvnqAJTfLGfAybL3+kUzxPpIBER/hU
9q/R42SQiZkviTycCwiCpOi6Y9KTWLQj/cb5QxIw9imvUtN3SLCmuzLLWir96KYlruwRi8N3FdBs
8IUZTONTP0e4/RVMBacL+ByMPrWvzKHD0R974EyyQKzejYolkSCZFXRSwK766jwQoAD4BjMR7kjU
9aJ3VYUMhyBb3iXJwgeN0VPvMWtj7bYJloUj0Y44A4qEO5e6K36K8E8QQ4tKSQHrTeLEDt9qOMY5
4U23qoRvKUfdvYq8gY1YZOG8UGcm0aUEi/TPUmn66cp2xl7KIcKbqZOEK2WTGyHJARqKpuAzbt3l
i1i9+ESOy0JYHK8srvXeJbjK4ivA7WGL9KFFnUGI7ZT07s3aIKy6PfQIsylMbsCbIeODJqrRmBwS
AZZNtJTI6gko2duM3HBUva5cMF68f/tE6v4tIlRo27VJU5MDXPAVxmUcfqSiy/6UKwO7yapCHXPW
eBNNJoPytRlM8WaDbhr+0+XiN7+hvOjCWsx33Ybr6ebVSbq5P66Yu+2jQvq09+R2Dvct87o97qky
Ok5NdOMXelELkn0r+YzIXTAyKjOs8JAKY7gf+CV2m49D8jmpVZ2b9YYiNEQWHZhZ+eqU6ylk0ina
tX0lXVerAw7uJiPjtASd6nW/mk0wLN1TByvHLcCHQ+HAE3YM5wmDfFUzkmfoLRjZDKnb/r7tDjwp
6ClgADJ6/C3UJXrH0GbLf/OKsf3cgEczDCOM8ojeWz+pzkzV/U1jn7fK4NDeYi8O1WOmyPY9RGgg
/SEZa+9Dekt2zIRvvXt4IYXsX5aUx2wT7PID8AobS7wQBfk/0AdKYpwr8ol+uLi5L9ysuqhaTcjV
bLQc3afUXYaj9F1EBeuXudkjcVXO3QwyfuehNz8tXRVWf7upmuKddENdfTnphA9FDXl4JlGWZ7wa
+6o6hlgizT25bUxoyBWy302auGdIJfAVBpa5v60d6zWHpfPAgxS8Yr5j0Az2uIqhftDdjX1MTde0
T8GUM53H4Rfj/7MqfdMhEj6+Beix/QIfGJw54YN/qhESBhY7CKnL8+yCw9M5wfDnLRjiOudH1GIi
KzY69fUHYGg2HmPsPDcfaVR1pzLUdUP2ny9b+VdQcJEDWrbeGx6C4A1EgsqLNk7719AhgWvLRASz
blxj1bsbu6EbD5lZwd1s1LnZuTaBw+jOzzAGaJ72ETvNEjj4sjQt09wJr7jKiVXIh6LOMrlj1Sq1
WevZ7GTCtPiL6IviNJAwD3CUtfTyjh+Lz2qNIR1HKvvHKQ9vk9ghcN+F2+PjSMaEGF2bJfohiJFY
/gyEV8VHJuSUqkMOa3Cx5BHcESLDxCqSVTucrL8qsg1DN8PWtcyU8Oy5ZH0EWZmCQISgjhl8tywi
DjdY7Ni8BFPQpdUB7K4ptiQ5EIgxu2n/u8ZMrx6JL5P9I9ycu2faQccmiUNHT27maj/hNMWD2BTR
XSxzw0VCQibGp5zO5rZ3RTwveZR4d3pi5fuZpMSbVYZmUGJG6+WNjy7J4JFLasCI+whHdGenH5Kw
g7dGCpwXuQ7wbacc0b9MGHB8F3W9Vrt8SLjysNGByoIq6nG3ZBhWWINJ/ziNTdGfM0MC4DbParSX
RISG8UjtqvbgMKHhiy7n4qz9FSCOqNSFbME8ivZLUhHymfRkIW8TnxuFwKmSEktYnX9HWC3ZOQsk
/+QieUKDYu/aEgSAF6TpKMC3tvCGYxLk4mlkYMYqacJKSImesSZvwgQigY+ng1qv4nl8rnFXQEEM
RDtsJFHNGv6P4MI9GzDpe2nnnZIEgT56QZ+hhGCVfbHnpgegESyk+PSwhzibvE7U39sV6W6CYJRP
pOfIeyzA2L+iitgaKMUbFgonCoGdHfPIAjdTPwX+vpMuTYF0K5AELqLCHty5H9O96yakMjP/TNtD
qRv9OKEbPOs6md5MtFKcBuNQXyfRqgfjcTpAB2oCE3xxC8RARWUZA8y3uYqRQL0D4Zbit9Ij4eCm
cfRrWQOZUFwL/qAFIkk+hCuj3YXJ6x62NylOnJ95fZViVe86L/2voIUkI0xwuWloNHqnJmMARPTv
HOEQaTUfyDThmtlOxdhfE8/JEKqI2D4jFYX1PvEYGAESTTEu5wCXAvWfj+2MU+iBL634Mp2Ap8G/
pxSv+SgeODKwl5G0DlUTWr6FAAKn3GLKuhmt0opttxoPJejRLRhmIu5yRq2c089ljEIMqx0HxNbM
NYQxlTOVEuPZjoFsZbItm3jV2foF52CoB+iGEovYjyR6KN4Pmc8RPYRr/Gpsn76UBOp9xgRG+xvT
RjcsYI3Mr2G9hTmIvuXXqlZVf9yRFAV+b/yh8gi3gdvKe8WU6DtZg9jf3QShdmsjInU3YcMUtoEF
eqXKl/XeVOT572hl0+dkSGNAsLqz4pWodcecyLsBXCOumE5ZSyc4GdeQLMCUvvhLAsRKZAyjoW+3
i8E+ulKZV4vt/btkAUtzUsDYiNKISN0uDzNQBSvRqjYyGnpIrJK5vmGLWIyYrVrNkC6EUXZKQDd8
Xbzl3TIUGIeMD4ShCaBu6OK4HvJ14ZQrCTTngm7CsDzKpUtfbFvMjyhVI0ciQU1o08DBwyyZQShK
pAxbF+FrUIg3V2DS2m7eB+je/l5qBqa72z64L4oLznaGGdiALcfy8ySgRQEe+WkaDTRUcufYLSI9
z0kDKvTtxAvthHEmMDT8Jgbgb7H/6batNCFYgTgRNIwQmDBRZnVE2Of1fqnt8l/TxSCChuxMoHVX
AE6gFNCkxU17Z1pFf6gKp/8ieJYHPA8dAuPC9Iang3TjI6P5wS0BsvhXrFKunHBB/Tl0aF78nIiT
O+YqDESavnXfkzzI/gjc1nYzeSbz2Fg0yYvGMrseFU8bhlinJmF+ziGSXBqRBhnVONVx9ieIRlhi
8k3YlTaml8nOXbQZsj5ID2kH/7bvvCrON8x6x+IB+h1Isl3hu06CDOPpQvZ43h10V05Yh1fpLudA
uNh6oGmQSPjLBS1wKJFNXU+M+HdiRv4ubm85Hvt4REDHPNWcyd4EIbS9XO8aTZVzoOmakve6Xwit
UutNCfRCt0Xd7MZwOs8T5wMNJz8jRbQ6qwxMYNdYOhiED6cmvEPf1t1EbPI5u6mi5OsJriSTBzQT
ulDN0tzbaPBZOl1TKS3UjNkdEEe78Hpmhvx/WoMQdAT8Jr8Xs8mrD8O3YB4DJnHtcy1zpEsSVpXY
ak25RqcS1rK5k2EcjQNyJimd5yAg+/XCOVOlT7wGc8vpTm24JRepjR/ZcQHZAOrZuSeW/dam3RLr
Jwn5SSa+TZrCiXAJxt0/7H2TbBvDJWfQj+uB/wHhJmk6nVTvVYO7G9yyX/tTQMRoxFmT3pJIkiQa
aQVblk5cLWtXFrTHeMp3ymeqP+xLQKK2uWfjVJ68TAsP6+PgdWQfmzRGBoYC5fI/9xljlasm813e
TcjSzp5QJdobapG8PQ4e2XmW8OJpqvQlD3gFA1QRWOiD6w0NpljMiIzeLxRLMFBbIfH/YkXKmMa2
Jz1Bl/8q4fM0VpPWFSfiepq23LmsOrB/3dVFPxAck/mvRlTMoPdAcYq/OwHorbiGZY/LVK6QWdsy
LIeVi3UmQudA+yQcmMWhwS848Mlh+oxBreB5yFDiWQ0AlikexpGvn9SjmPYD1oNQfHjNW8yL1F7p
3otOGOYH7Vyl0aYnOCr5k6vbP3fCz1WFe4M17Bm8T16X4bfrkDnDhgjy83ejNIwBTD7yHJM7JfyH
ph4J/9X54HgbkaE+Q0FKsirvkjkP1X0ElU4Wve0DQkkmGURsiumLLPwmmyu+AZmwbhiI/QWMDTNj
XZ3bii/gBnhYkfAlYUs6jyas64euvHXmqh7ocZfcrQj+86JUjh8EzY7l08R0O/+n0VkQVZY5Xx+D
hujh01IL4GsGd0I9YKjnHHErQrSedU9W3BNBViWYq9tWwUNHwrlzHoEPSCsmLz94lUHjLU9aBMht
Lkk4OUB109ebAD6tOSXkQSEpYyWfD3rM/PTNllpW38qtlyDd541HkUoeIbQI3FN8L1JLJsHoEj4V
0RS0Wx7WpT7PEVsgNosTjelu8thUSM5DUP8deE230C/T+Iu7k7CkOFV9SXjDTKe6Id0Q05IhBzo5
DxWKHBq68pe/4ORuOuyQgBqXFKsb1N2vVpbHFg+uZqxdTS+DD9G/Nb6bvyPiU2CwDwwDSSIFpDKR
CwWidC/VjtmQY//iEw7HN5QMH8kE/Ik5U56EC1t9Q750908vSzn87kbfEofMrtC+PIrVW3titoSv
HhmneZSVYsrHjzKr6vwTecTBe5854Ch7CdGBd2FQWtqLmMN+xRGNooIYPmAGv9SozvlhijDppCSs
TbsgI6DvFwsh+uQ0EjFJG1oqellCxNqmOTSRJpge466mDwcZZ8qHfJxSUywUiXioKFiq3A53iq5+
SXjBO6J4qMriij28iiCfjgTDCQBh3DXL4ItjMo+oT4sRevpcMO8SC6hNo//D85XpC45RrFYqSBjI
EINKLUJqPJYVAhv0A+OiG4FIs9zvLAkoJTdpzsKPDe4ufz6T6Rg6H6IyUO6GPt7vt4q19ytzhY6J
RTq43FWAmS3FCNgFsZ9CtTExZ5G3PHe4wpkYOpbLSbBBzv64mTOEFw615tG5Odpcc0vtaPNbAU9s
LGa60qvcgIm0m+f6hayAuvph8w3E4sIk032m2wW3DKJ5zg5AB2NwWRjhV/jCbtNsNADaCA5FdSRE
rM81fdmiQk5tK88l7y/m6cD3/pjSdd2rHgdnE5m47H8tJCiwIAvPQ+bzSJKN/gN31yUXaqrFXsX/
ODqv5bhxKIh+EatAkATB18nSaJRty35hWbaWOYJg+vo99OuW10EzJC5ud59uJqw+p6XHecIXt+En
+gojTAa0gpTpqQHbOF5YGvCJ7/EBYxuwbtLoF8NPW4c7j6F0QLr1cDf485rMcAnHjC1JF3Gn3XUe
M/a1LaLZHtpSqKU+socelgONRmyq2LjM7XNmq7UyDzQrKPuSTdUYlXtUbsgau7lNkE9EYGd4sSup
ifTNsglq/1YmxhUHXkLE/TOVDhvDD88lxFNHI30RAeLYheHGmiLJwE9C/cnQ9aV2Tf+4+ivvEglS
c7nYvCW9LVQwPPtAC8XVcPnvSXbrvrs1JO4/7QAX5i7hqtJ/mrX39I9GUtl50CByzXUZ8XC+uNbR
NUgNf30nmu65x0l3i3tfpcAEPqTbxvNTakGSnHqCB8JgcJK8TJdmGfqLBRrkgt0YyHHEsTXFTS/M
DleKTAnBdNa02a/JaZ3ih9KL4/w3ZSvTMMIlrwIJoSjYqT739YBvEwH4uAbY4u8477YsS26KL9BM
QBTyVRwlNUfNWyfXcX0Edp1VeCdqHXl4jMiGlRdQUvxu0JbMrw78N4JPmbNvNSHXTe4fovTNkS15
DJQ4Zf1985Ols6dpCII3pmrIb0LyN9xrHg25VyubmL1MsKofJlA42YuqWal9MCiWG1jLa7uTYMHj
AepMuT8BTmmXM2AnPHJcsH28+CP353kX5R7uqaLoI+48wnQOC5C5IVYNvc8LePjz5a0SeeU8+c7Y
6AffZTHG6582g3zHOFfbb3i7CpbTGyQWCwNWD6JGS/iS5XE4XYkuyBsJLmAgkFckaRX2SLynEpGP
eNGUSKz/jpUmHM6Lq8Hl+vTWMWmOWRc9Ke2TNmKjEk7vOXqZ2h4hT+0g/8ebABAtn36UjNx5m5BX
cwEjtj9Oo4RK4iNARVwKWO6eerLHK1n07WTYfPrOCUweFS0Hnt5yeVP8bwSseHOs9460RBEMReDO
78SRBZLwhFZ8WbFxslMhvm8PcbNk+qdKUOpOLsiX4DTHqG0HraJ+05GiNrsawCfhZ+PnECS4g9LT
dE/6z8e8N8E1d47Eh92D0wZDd2oNsWfoPMDK76ouZnvmQ2uyuwnD3Y8u6hpKzGitOSrMzTVnt5e1
v+OJmpcF1yH+e75GBCdnn+VkNpUYcQZIUQeuWJUEgwhE+MwaZm7P1ADwRqMhzfEe+L7yEk7qTvk3
NbaoajHJdnHfhIh1dnZiupRGV88kZpPMeZS6wpYEpSkazkSYIE77JuzMi86wMF2tHdyUgSFyP7kV
FO6XdovG/TGRh6UoTpSgPqsFC9CxqgoWSaLG7/WQTRMgtNhjmrmpKmdnxuE+C3I8Hvw8GNgu3s1m
ycNDp7xuuMeB3PwxFRQkZMSkWTCpSV427VqkpIakCAKwZJDMKURaM/8xAFi33pEP0NkN4aXoDhq/
A55ftRJCIFgusosLVqw8c+EgqckNeXadH8gWQ/lLAKdUdxNSEXKUYJ/6rXVcLOLJbPr5Cf5A8Gba
elJHFmtz9R5DCUYzqFqOEDOOzI3KTyKsFGVjSNrULAO/6zWVARGfMKmbOxZJ5XKvGHqnO96zeffM
vYMLezLg8otJc4VvNCdxBceWBZEiZjd66ESOFKOLZPF+22Co6ouu55xLbLhhfBfBvKO5TAuERT1x
MTUR0awDCnopLxCdi/RGJj42L3YcKPA+snzjFF3KFq3CrsiUfJYODoEKE6u6oNaW9qdykNL+ykXz
PUdMbGjhqTEDQtHPJlufONmJ+RBHaCL+NIJCZ1vxX74U/JbwsljNgxqrCJwwEjY3OU5X4lF+RYfP
RWoPEkPXhav/Z7AuwYCk7QF/NUs0UNjWrXxlQnrZb7ikFvEygDT/hdfRmKPpFyYQWp4wCO0Wz07u
ocQ/pbHMrDOe2GbNnxp35Ia2eBPRXos4V/E0aPcTY/Fm3GvgWDJQV8pt98bx4iekQoHSCg24P+tl
8uZHRAQlLha/jD0UM9nIm193ojxjZxdP6EZJcE3zllE340L5d5o30ytva89+FKvJ9RNMWNbsbHOI
zgs8VjWTveHQqazNs88s7uzDpBoiKH1u1vBauJsTD/wKI6DSFYC9wm22RphmYB+OmyWLQaltUTu6
D1mXZBRmmWPz73rtpwjm+8nx/XerFL8EUqn5luR54rx1geTUI0auWArjUmsfZneY2/ts7Gmgg88l
Gge9t9zOn2xmJw70pfRAg7GxM0YcBXYX3ua5jvSe2TceMGlO5reHPSbkIpZzyJZeKT8iDn+S2nRT
/WC4B+dj4xFKok5aUk6hmCJASQNRI5vTrrHjXaYYbbDBD89MPGSlmKc8dZSjDxWawksuuz0jkr3R
9oAuljT4pID+xNP4S3rxsD0isxne6fMpxVuuiIH8KNohHKhqRAOn1Cd2kApYJEbFE7mFDUQ9J+Vt
BcN+jpo4VddIRkzvo4cO81a3KvCY3gdkWx5bvjis5di8wrB06fdkuRpfDRPvet+oXH0RroHQqfog
11dMp+lXTNwvPflF6Apae2q+JV3eC/+OjKwbvCwVtLEfBX/t8bEcZ9ncz7Fcux+CTJum3wia7D4D
pRvQGaHQCc1Q0lyGbrw4HIWENbKDEWQvYVmxXGOxhYXrDXFG89AFdbk+Sgb94GysxFgksZhjFGNx
h59fQWOoqjLS30W3Ot14bEys6ifqs3r37+hN9XobhzTwoCy1lt4mLn3Dl7vOkO8slmDvkW1pza26
mPwKGzeKN6AH21mG/ibo5uXJZMsWyID5T13PLLrqEcQ+G6QlbKDX894Mll/+7LO21zBIy1NHw6fe
qXoMxYUbrrdVAAQZBq3BhyEeZon/H0qf8mlABhgJBBVyGRcgF07tB54YQShDzMF8SUI1vVc1QUPI
j1IaBsMqO3nMIsWZBOy2cmK9+hvZKxieCm6uzp5BkNcQnFIpz92CFLMtethta5o5/qG1SUNoX/Yf
iYOTId1jgYjFNTP1ON7VeBDtczU6QXml7YpVjnCTjh1TpmQQ3bZpNbnxMiFxm/SApS5ZTgnApanG
AuhsG7tvPiDFgfbdFr/rAUrS3DzimFxLXMhr5L9lcpzKO6KluFXZ93uG8ighXEWKc0zz8E/h4+S/
5yhEuCEhpb6EbqevDNp++djSIeAfKY/I3xTezfSdLXhTnJLSj9MnTeNGwxzMzOR/N4qGorcC/ebT
uq5nCmTGynWOMTd2oAi1SLInV/W8LzIjtpqAXKjoJlD6+bT4w4aXCYPV/KkMiyyejphK2NcmZmLb
a3pp3JOmSqR95SJEJhd7UDZo7MyeCxTCYzHx3+ihWLFZdulxaQFHzSh0Ua5fF1b6oMs93reFwaaU
9HQtZzu8hAhACOPAnWTkphA8Qm5PrwQM0+ZCkIYo7DAHY/tzYdupcViRDFsPZsoHcRXKwGTH58KS
AdTn9ip3t4E4C9PRHvgUFlQEfLTha+W426lqPW+8J1TKq2LyCj+9eDlU2zextAqEawO4EZoztLW/
YmKUQDFYIev5JNXL45RUk/sWLYoFoI+3KnjyKp9314TZODzl5cwOVngdi6UytloQmiwW9plGxsE9
agn5CR8/AqWVS2+Tp14pXskAvJbwzM69cjkkA1Olx0klzO+dH7KUGTxi0Ad4RUIcKmW241wD0uwO
7kKvyw4dHADfLm1HYjMc0vn6BEvXn529dSkyeKwUHpz2zO+9BA84mZf1dVtH8r2qQjoC7NhCCmfh
pJd0RzyBs0cVyTxdFsRP89A7QeW+yGBROYiBJERaUo0Ae0/93vBs4cGUD3LUBZobgX2FS4YXC9E0
k4fzPX9WGN3rqIi7+4FYy6sHid85e1kRn9jMAhb0+elFX2Jx2/og2K5NeFpG9UBVCfkVI7aJbK4c
NpTtgA+6nL2xu7dpw8sE/Ty/sUfYKGqys+z0wU0X6qiwoGzG+w67OlZM9hRNu+F8JSVZmCbCHMGj
yTLI5tPgmvyZIZI8bFaNU85JS0TMP2Wtb6sDSIQUB5Jq2+GX1ZHfuscus/VxGWNmWzyckMVhyidN
cSjSak5+NL0cnJccUp53IR3HJldMhP4PGa5fkpkFdFnEOo/jW9q8HO+mubX4EjPoBr8smfmOPx/R
nqXnunqRdypgcOFE5tVH6nGJxqo5TnQrETdzokK82SmM7C/RFOrZasAAb8yRfvoYYi+e3UtdoQc/
MddY89F37E0vhcabiJuO0Wg/gxaS3aHs8w2sIKYlv61cNBZwGNwFLumouW1O3giJ2lBjRZ9kXpIM
9slmsgJRwNGTCqr9J/BS05yt4Bt/rtAsl1dOFfw4mNv64JaVFUmwsQIg1y3NtFAMk5TIq5klS4bH
M1r1NfYJlJ0n/tnZHcojqdpJT2wHEMRT7ydPbRC/IET5hODJ35m3rokgEmeuj37uFLMXcE9t9fIo
1tjL3pLt5X2ExaCLW+yDmrzfKNG4JnQIDBzCcx6c5QBhjaqAVfvPlFjKX1EWN+17MwDiOFkrw+g5
nkmy7rjlpwOfOYLiKakgD7z0ljj1MaoLFrW6GN3fiMjYT0k+Yaeb4FKUd3o2XnbDDUvgufD9Sb2P
czz5T6XENuv2o7Oeo27mCBedsdfanXGtsbVl7Tz7OSM6mc5qANLtjVRdhBIyskdTLs51+hs11gvZ
gFmh6upfp8vcs0EaR1p18Qi16KpFZ9iltIxCigzBTArUkxi/D4y/Y4MTscKns+/4yff7hE8KLs9A
agXeLyYkCZ0pgDpHej+Wf0bXafxnXhegZgW80uzYhSbojjgmjDyC4mv7q84VWVLmMg5e6vVontoZ
GC10CKc00J/NvIGdiyYo6eiYcj4GxEmrKWSquvIkuyDO/lQ9W7YphJFyr3hRPwHb4etjt66i9yCg
zBTgNsrhdCfoVmCaoBC9/VCs86Yv+mVQivoeF9WxF5ZvAkODk1iKLA0SmE9XbPaKOUNl39ntNXyx
JgunKsdTlX6IFigHJEYGutBgK95iKAt6ogU29FZz6gbsdCRQYoKbQftiB8mLioOg4QjtSb0uCZ9I
C3f8qLCqNtl5YjGG+WGdw765uda10WNHd0Z8gw4IFy0jYIspJhx7cQwh51fQxItcPUOVWYIzSjZM
/QrSBtp/0AgAT3kXwjBjpf7v3uNIYtq6kQx0QHY9wYLbmWxVffct+oP3oyscGNathyop3Yot2jEu
cMhDhwo1B+GCVU7SzuF29q3CfJ+9mwL4PRQdtq1PgBaQV3ZbZh4DMKKyPIy+moGjYUP54VkeYIaf
InyiqyF3z4gY8Aomt+UOE5D8IRfoMFi9g+LBHiv7sfJvYgomipaCtmzdHVsHniza37jEWOpjQSN0
TGUX1r3Rg2D2nH7g1OHVzX6HCD/QFO9JEzFaO8yBAQVwuN1GwFm8suBhDZVHOzrvk1DQ2s2yLBFD
TOiyKQV4jFU4zO8jqfLwh0k3KTylCOW78omTH9YpdZC1QtroDuzI8QkE0u+H+7bxZtFinFj5XiYd
BpIDDhxPPoVuIINxB9SZUkqudH1/KXwoBg9rVBoIaBAoj7PfswjDWxdS7wd9AFv8uog6OIIUYCk7
IysnGA225/+SjEY4d1a42QMrGpZNWb+63YPOq+EPp1fpPnsIMzTylplX/ktt0yGOLZj2OO55LiFo
ZMTIkuKHxofsmEP4CI6Spc/yCepH5VfD1M6QpbdVqAmlG/9FGWC5Bm6ctUdPv2WWpgNZ6rlTL3Hm
gP+8COXzYfPslHxt4tEv70OsA+6eGxLZPC6uSX8Jw1yxyyYskiTdxU+N1w/PGygtuMV6y+0Bd23q
L4VlRFwdZ+ouDYy49L9kqaSFwU2Io91iI+74a4jAe+5dLM72jnXSAAdfz0ECXGR0S/Wa5PC/s53W
zsBsms7bVlktrPbp/FEm3hkg2ZtfufL5sVf9zF/spta+SdoTyVU2C10b8M7KUq2/EWvxdX2MZsVW
sJaMiZ94XKT85vkht4d1tIXDVtXvcaZB2Q0rSgTilJYfqqsS9b2M0bLHPdVSLLi7uPKnpxG7aXU3
U9TrfHdtid2msSuBIxNy5rwQJkIQEWqsvlS7nXT1wrb3qEaWTuehAWeG8lZ7xQv+Zb7pSPjE4Udq
CdZPSkCpbVnmfPqggTIuHspm4nHypzQO36MoyLx3U9bAPcBVuO+4NJzoo2va4b0g9Yqo61RIeVHl
oZQNa95cEtGyMtWzX9T3lMXiq+K+hLuarRT6Gtul2T1kGY1BvHHKgNtx063EHJgznMS8Y1br64YO
AR8ZDhWV1Me5GcfePgNUCvkzis6XP4OczrLdQCUoWwu8/80jrUMlgXapia9ATYMMSiW0IACLMyTW
qr0OFdcAtGe5NfSiZaG/WqYTQLIO1pQYWb3dN9Ga4JVCV27ui6EZPVw4CxS8Y6XaKHrm28Ocb8Kx
k+eQnc10UpwQ0EGjzuIBoBhXfMvySTafBlsAlipFdv69ySsKlGMfh/SB2lxWvItjxRNe3nV02bOh
9hxp8gbeVkvBedu5Dn5VxaUS3TcqcOtUCKhrehJgpCOkj1zV35o8zT9Sw4aNQKYD9ZJpfIDg/UnE
3i1+LS2q3Y9IT0BoD3VJp7CEV0lNEHl5OuimE+tub77qzETtHW9HjPb38+SabzD0loqGMN9ZKUjo
msArm33CcghDCG7vVdD8nUxgg1JbuMDxwNi3UMYjv0mIgM4pdzt4SRyCMZLP8pKQUVp/VkFBUk4g
d69MBWx2CFGlwT8kpAVX+pN3ZMnkAdBiFY81CyZs+UwnJTcxEGrYhyhn4tFhsZN7H3yNx+QrQfZs
98VEHOgHi0p3uQMDuzp7FdcmxVW9ZSB4UfbTb+YWECm04Mh8pkCwZpb7ivgnUAqE3MU0j0AOHFTh
ln0OoNqMOBsMKWAGH2IZ9Y5yoWz6z4WAUx+HYKJ4eYdLZ0PnMhHXR8xxaAxwftdknyu/+rJJjSkt
Zz8aXmpc039xfgI4oxPHPAfM7/LZkYRbnzapctzRKYp1UGAOf/SyhkKeZJJZ9p1HtcrB+QQSaysm
44XQAO0IDRalsTaUabGMZv8aE4KnGW12riHmax762ZcvGacvj2XPVHoce1CgV37Us/2bEMlr7n2f
RwIKoOQmQRcim5gl3tZKnIipB/4FTVf4hk84ZSU27cfYyuGG3Nq1lxTyHRXGsmMNTLAiVvcxLwok
cAOSm7wvHd7EhRe9nml/QerPbEYzXk/a1TzYaHLY68+Brx9QcUheZTXVGbsxGPP+FQ8lxrgoS+Qv
4WEy4j/XVtHtti00V0pYITqTrL46Q4KNLklz/iQ3Gi1qU+kjYAS6hsXFebetMgjxhhAqi2B6QvJh
nKp6YEl7rtOFPiQJQR24yMPQ/pUOyYm7zMkiiMqVBiyD7Q/h664gVwZR0DaN/FRez1blLCl4SW5O
12NlMpXkMWW/zosUp0om75th1sFnV6lBFBDGi4hUDXcv9OOdmZs4v9DSRX6KHj7eB6xN2CtzNHM1
m4YR52DSEme8NC1Fp+uJKw02jNiAcn52xlAZ6sOwTo3RvV84kyCbbsow4z5Nznjxd15VhRGpGiYE
tQu3wCD7DgocUmxH0Dj1/aSDrdwCC5Icahg3K6YvjG5AtN5U27PaPUQxt9h7utq8BdcXu4AZChkK
f/ofBcO1Si4TGyzISDhRlHskaLgy9XhTE2ffZlBVmls7P06JNt8mK+2MmejK+t0mnKOoiqBtku4p
KKAufCkGXlSqnHXgdv+MWh1xU69jQL7c2uxHOpL2vZXD0pbRMRvj7a0RZj3Vud0MKI3ysdbOF1Gb
YKScyPfm4dJSbaScQ0KeqQLfnHfd+swI5jm/VdDX1M4k8JpKVh944nHktKE7g65sDOVRa9F4fKEn
rgnpb0QVIKe7JZWT+BEPcHkghTYWo1Ix9stbDom4eciCjmCc0uF2d60MAn7AnSbeRtO6EM5nwMNC
Zw8BXGxYYLnfVE9VPeKS9YYj91Bz5lPQP8PBrbrfSs/8juidXzzMjj7Twp79Wb1iu7N0grWGmKvi
5PrYX/thwK1L/WLY3jhGQ7AZgLBfg3Kz7JK7R8bKtmI+EXT6zMbIezB5l3+A0cJE18UjDjX2+at5
oogqbPYpXpJ7+LcrUBR6LinSw06h0XBKFtlc1O22BwpreL17ZF/KMsa0DfifGZjMi1souG4HS+V4
a/c4xSYBknMOJWpy5PUR+f9wHRCT3C0O5sNEgZfQuUQcuKhMLjcOxrK3kGD1ekBwAnmeh6Eb300o
LOlRshekBq8XyBFNmtJuhqaduO8xgiBS49qs4WPS4xKH3j2FI+Y+J5d/CrabdOswnr/Eooiai+PT
XHoMyBa7p4X9m3wXU7x8J1yOeJQuPZmeZhHuJgLObm6BgI0dQlKk3xOTmexqcYLol8p4S/3QlUvQ
P3Rjnqp9gbu1PFR+GmX3Sq9Bhp62hn84oB2WbE7s13ei7DdiVLmBD2KvK9+T1TGMN/zymTDUxvDI
DrBKo5YLAYJqTAIsYKVOrwHL3JU7318gUayK/BwTbTIEWL7hDLHSFEUHpdUmLEkfSEAADoijWv1O
wq47QxuZ2s9+doMr33GnZz82eOZgVkIIJ47cEVwEWba1upF84LvUtjNoxZ48BbTQPKf8Kxazc/P7
dk7vMEi1+gEfNB8FnuHhD4FQ80lLN++tanVQ2+QahdmdTgHJP/o1W6E9hA99RuDlX635Uj01tZL+
vhk0jh6W+9JcwFxa86WYYizs7RBf8MeI6fU7pFjmwmocOJGoPgeywegaPgVtllFxBkyEv+IyjQhL
kuERvrIzq/ar8dyh+l74Uv4EA9dcSBIU7cti3d77THA0DQQeKhGzxcKFXbDdpNc+749dKZfsoKZs
+JUUHD1n4bXh68Q5+WJjRVhkwxJPzLBr+bOJA5OzrK0C76UAds7LvJ1D/VNmgDZ+Qt3sUCYc1tKS
TqnWw4Sd5LwZKzcm1NyFFvf2ZCII2okPmoybOS7ff1dRNkYYbjvf1NXfNg7YqoCenV5dX6Sv2HuZ
FjoNgvy4+Qe7+zLAVYmHdFPqm2JrCyDcjZ+i7MKU+Ps/WOfa9+weD2jKuCr6iBzcp6C9FNtDgxYv
Pjfu2EQ1QUT9kfB5i0T9Rl/Ki4Qpime8e4LCkIzPOTtNujApdbXmDgpCl16x88xkMNfKZ66EOUOT
RoErZhj2aZK73nPGD2/ERS1xaxyWHibGH9Lv4/yWmLXNXF4Npc5/myWeWT2gVlY+KamgmMNfm6+B
Mxccga7uamdOqFmMVOhcIXLwcJLvJxjxKSVMrQ80+ca5k+yYPbRtYbSl2i9JHZ73QV5cvNC3GiUz
eA6I1PfnocqhdyaaNWqgvUTcgdGv0wO5LHyBGvYwsYFCK/Y/EVJ037Ojupgh5yIDYhOsuqRZ47CU
1AewXE6K6RS6lexOONbsT87kjYu4pDx11tifWvZ80+cNyPrAliUhIbyiP1bnNUz96M6NeRIfct5l
zc+2DchOakxawWOCY+M+TDPxSouXL4/KK92vhfYM/TLkik9WQKDd5oQMNW6JPbaOIUm5bf9CvyDn
Po+OJCqUndISZVP3YVbfmD3kbQ5BCm4nGUI/bn7OlzoiAIN1nZew71dIO/iIbZf157Cto79zSAju
0LiK5PW6rgMXkVGZ32HLyhtbOGLzIcdQcsvaGFztFG0xghBfxwmsErMv5jZ0DLW4HUXHZdsUfEvR
b3aSaaGGarLpT1NadCEnUcOY1zTbOyHx8Hrjzpqe+LXmm47z9AKy0LRvYUpODZQ/NTf8VJpi6rCK
T3T3rh0X9F0zgt0P4hlJQbidT9DEccJnbJt4W4ORR/Yh8QMuGpFKE66AfTh0zEfQsd8thsX+HoFh
jLDhOwErfwS2mHVhjImzo7MtpZztiIsaJ6oGWuJzT7Yr1zb8YDk19+NAx+8+Raiq76shkZ89eIX+
hK3N+kdOLO6UmEchn/K+C2tmkzSSg95Hxaj917yKgEeamIzJjeb4KDz6qUtUxFq8WgKqBjACWFzF
XUC2dsCfkznDKWi3hLFFdmsuwNuGKHgejPR9lzbYACTjAbnYQlL2CQjueTkk/R2TFV2MppPxJ7IN
U+sOb3Flrh5Wk2rjNvc2fnTrbXW0pDP9V/h1Jwj2oGKCiNiWD9jqataU+wxsBGiT+NHGDQwYrYxW
Es9ud+JGVHxzsT2F98KIbLr4XbW8FfxMI5S3uZcq3/XGDO4dIiRGswuByZZ+mGrifw6Yn8gxMtEt
R5r74v4GfqYsvzl1wgnb6jB1D/OaTdRHI9mUDyRs8W9xqkyz+yrsSDiI8rHGJHxiLauhJ/KKXvQV
MUSn0V4FSxk9Zn5Qg+SkbNpkOxfDm5dcYh/F5hgbprcby0C/f12FhZaKLN/yziEjyNuqg42grypy
cqqWvWGb1Ctme24qIilYLRwswbkYZF6Tyu6rYgouh7OGmU83OSm39dANnua2Qc02OVCYPHN142vP
mKkyF1OVrgxnPbyPytQP7GXG8YVWYzokOeP4S9NtwWUl3WGOoJgevHHn/peUWW7+MEMi8CLaFh5a
os7EZ1g1MQ3RI87TazKEZOYzM3LJSkIJLpMlseOXvypAE/5x0XgEwkPiiWR8lRk5/luH/XP5xaHb
Pmq4E4i6ulZvk2P1zbCou7CrwTBQUO0kHjC9BNl1DmDSPMMLUvklbacteuwFQ3asQv6DUHkysqhB
g7uvsH7C98th+GFTqObwsxuQlhs6ozZXhvIwa7DNJz6xK3qIFNQkUg5CN3vDsITmRUNtDelyD2dF
fc2BgOtMeUb2s/bHwOyxhcrhuoYhseUgRL7kwG2ZNBuX9BOnHTpqVZBtgdlI9q+xQ+ZBeqD9M/Ml
/sNunFgiWeHhsqK0uSDzSOSdqgW9dpu9kjruzfTH0EWZzsZmWhfaI5RHIGTva2+L/3bsX6psYFde
jf7yM9Kbqy0vi63SsUsojhypexCXhbPMkKmWJD91GKCOeGK77LNfmT7qJif1Xw8YouDDsXXYCT26
86vAYFk/Z4DFpr/ktbDDFPBt+5+kEremFAQa7KnLZr7AZC1vWd4Whk6gFVIx6QvglcZUAO+sRS1d
TDxdWV0jOjB70m1RpWvvovQ1VPkmtCw8BuQtqnP7b0kpgihx7Im7eUJ3+VKzZRbkxO0BZHs0/PYL
5B/C7Bn3WoC2k91iB7WrHJb8kGN7b3qmzVRcQpTf+JQGhQrPY+ws6pytmtjLwpP6ewsIJlfRbWNZ
5FbDL9KRKCDAsvy/XuWEdbGjnKiXDxy/or4RsFxm3D5r6n5h4Z2+ZXhWij0/KO7wWinOIeHYKH9A
VzFfjHv8vLUindpUvND3iVdWhkJ7p3ldpIty2Bdu/6GyHEXfXwQA3qBq34k2TQZvUoqUpVBeQPC5
XFSgVkXBWx5MyHEsxfQHDqlSP1WZI5+JVHcW840AuZhBUBzG05KGIWd1ENUf0Haal4ktNRM70Jj3
ZJpw17JqmU5+1WCPrEzk+SeiOvWlq/rcvnWCbjAxuPAAVp1OaBj/ykMLFw8KVWay+86KhQZIss9x
lT2MwWpeNV9S4mwcA/pUCxZBUF28dTxQvM1VocloJFxwX9h4z1UfaNdVcUeiYYP1u0a6Cgb5RKNp
nT8U7pZmD3FuIVgPmGv53MHoLsSk2Lmf65kIHJi/CY+5Xzk+4yI9l+PODbLwyS4VXiYgufkbJTzs
Ric3hZ029ZjlzlkNjecPZFKs9QQfSelmOPERxSHwYq0UkfmesT6A3UObfUzylIoNn5O4QTONa++u
UTMJXA8v1T4ph9B53DK9+Zl/RwJTDLYCOQDg0jzpLFLD/xCieucijBLOUYSCk3wvO9SCb7QUpf1P
0bPx/6YcAZ9wx/PSlCDhS90k8QubKwys8IDqgHOznF0LVaswyX8LX4dQH1L6KbzkgcWIPz2SqWOr
g8W/hqRJAk9dRZ7B8cGDRmHAKzJtntZ3qMRl+xhjZBjf2KoMPY3F7TbUgZmdvauvUWIx0HUor3eE
7pkncBS7ziN1FY7dYu5u6fNbwmFbDjodxfg8dQATvwJpoXjzsbsYH427cFoSYFfOYl95w4q+26mh
lxlGSM3b7zmgVMIwlOEZ++N2bdwt70YvpPR3Yys7xaTE0P/NSdI0e02IcTNbs7nG5QEfJEgfCIJW
8/0Aow7iLjaEbMI475fxsq/nQK7sD8daPDAZI6cCNgv7y4rAvLwiuNPP2nmwxfYTVSFgl+E2FhMm
SLmIPWA5XCUiDshdYjab1Wn7TaHjqWgKXl2RYVy1kDyCh2V2fPnLk+3yIysHt7gw/OVUD3ARDJrr
qvo+vQ4t7AhKGKq2vhJgggnnSjtP/xU0odcHCDesRfyVhUyFaXGzvW25DLuW2IzhFjFhi0jj60u8
CfOV7Xp130URd6MwqJbuRp4l7zlAGFDwEPZg8JCY260rMI76lxRTNymkokpODSFdfHGUWG9BqMEr
ow9J645X84pamQt6N40veqnFR6b9sqZuGcbid38tp4cZCJXcFgRB/xVAN+LfR44bfScQZMuBecrk
RPwOgMUunHmuie3nfzikwzLcAhLhSJaGbTyyii/pccdu6ek8xAbLuyt+qdMlHI6uU/hFQYVNv/XR
dcINf/C+dU/13Lb2sY4abiqe52B7hZxEApyKeLRItk4b40qURDggYDPFGBaGbI0ol+2OrKrZ8qaA
On5V6RaxLWti1OBM55TqtpqydZBFURU8TP2G+0m4o6IrxyyWzsAh3OiNHyc0k3bRFP6aytf9wcuQ
+4521fjHKxDZzq4i72GgF7EqOTkVlw6wxeINZizu/6KfxXJKCMmyEQ+LwF6jYiHpPMZT90I6bbU3
UlzywxMcUzsfl93VTfKG0JR2yQbrUfg/OAddyZxCIbPLjEwoiD+zE3GHSDXPXf+sCGF+rUgCHpx0
JLBbErBQfMxG+I+HOEBI2+WYfiNQV77bXcp2zDe0EU2POyk988U3NsheQdCu3UcxcoG9QFXA6kTM
ioebJTJLf9Ix3f+cncly48iWbX/lWo4f7KGHo+zdGrAVG/WiFIoJTNGhbxwOwAF8/Vu8NclkhSSz
mEZakiLg7Tl7r+1utZc1HDJqx2vg0aJsB+YCSSJ1YACIKrxTqrWKLXIHu7zVZHF6zyapHpKNPqcH
DfzDELSXaRbE8lmqtEXZ2LkBwdv0UjBc5zbyuz4N7GI/d6ilN4XFKebBDjXCowTuqDyqwQdSaBsQ
PfYOAmB5mBPTsteJy8bwk3JzZ3rgNZvZ+zHRSEjuKfu5LG1emQJRyZt02AApCVoMjkN7DjStJ3Jz
8YIke0JZOMBMnoLPT+2PdaM3w4otN2kz6rs+v2qTzyU1BNY+Gd2gxWErpu80qSOKJuyWwMDGFFNA
y9kM5c4ULCPIXCbpDMCjqRkUaB5TL+zB0YaqZ5+ZkxiFkHTM4K3nNN6cuXJASgK67Auy2IlZ4/oK
8gh/Dps3qriz1BmUndynKeltR9PLIJP0uLpTokE1/5U1hb6ADLlPr/K2CJxl3DqdvTGVQ1ImEO8Z
TWppU/rA83kWJ0CBManVfCN7makFF957tg3bu5nmgidGVAYlKfgvZvfMGZjrt4wFmB8saEO3PTMW
XiPXSn4yvjhbCsT1b7aT6QfR1gwR2Z/ZUhSKCW/XFEDYmVFqGosevG2+zOXIlRYZGmITuOr/uWOe
ATplaiIzqhH282Ntj4FhEh7EynXGiy8S6H3fAT/ScMlBu30pqA8YiDyznEqER4Fr6TZ1+1Uome3p
wCXGCrybTzKso+g0syhOkq4hPCDqsxNOmxXQN2povjkjfqSCH4uXWPhq3+NtnQ4xwODvSOfxVKeR
k7PhSdLKzlo/3BXKJkJthciegquGWHkfWQAx1qjVmmYV5zY3rpICOREqZRY8pYhvxQrdFd69yFbG
V36gONkh7AKEwOxj6JpSWR0w9yHsQ5sK9wIZFH9h3hlUXC1PPZfaQ6eHWgYqMvBa/5tplsrFVEWJ
3N2FhcOrQeBVlvuWFFlwDlYD3wcLKdEaxJ6cL8qAqBdKw0ylNIQifs+lmaN9HRGFuoF0jSjYjKY4
uMkdcBJLoKUEd0HxLQ42FAK1A+xPGYDEm2EAx4tQEttnuOckymYbGQb2QVO4nGylRt64oEmgyHdr
c5NmBJ9OYn0mqdGx0N035si5SdlNeISuaL8YfYNVMOAI5d6ZNg33lWk3iXfvD+BKIMSdgSZTij0B
o+c5KAnE9HiEalFgVOnQ9vjOhBmQg1p+F+kU6AiyBxdJNr7SNUgZfoaaqK2vuKtM4zHuwA+ce60T
za2zxE/aBTcnqj/umsA/DZ6diKxuJ5BAkzffD7CfsPBw6pbYpO1HN8s5MkejJHouQiz2La5s48A8
wZqPhtm/962RC2ItU/TcKdQ0qneVrtw79iFOkT7S3wDWZYPPQ1WW1y0Y/yrZtYlnxIcpVMTv5JpG
xjFBcgQNA91ZvKSmb32d8FCsFOVDSsVthnVOjGfDD+s8lryJ7oN76lOj0ac8DaGrZSHy35JExB02
0PMxhHwLzpUooFhHyTqtASzCSPqeIx0sl/NQuycVZ6H9GlSYJw6C5twj5YJ8U4UZ+7AQMAgXuZOV
7k6GJqwCG1UvbzcOkTFHc60fMtemxG+qxFpP09iOPP0IohkQD1wz6CXH8aWTZ/hh1NCsQsA0K3/r
kpDDaQ+LPY6PUStvSZG54C2r4uwkAnZ1X8UI6zZSt4BrXBImHCZWERG7AecGr/Amo6wgXigSkXIA
RgGIsjIwqqxoJ3pX6CgaZM2JKx8xSLGz2zyo/LEn3u2c8jSewTtazr8izAgEsfV9TiQ1hLttX89I
5LMQDfeeQEl1lRf/8d65xBKg0m4Q2OEW8jtWEOIud4T24Ug06HKQa+yTUXsTg5yT3Cizbq+RH3Al
yC1xV9CM6ABr+M6rtJz4Jgr65MlSgUII50CrOHsd+5F+fZ19k64ka9cbjVIssHi0LOGjFdYVDebc
vxXdbDWLVtIc2EXKCO+QepA8U3CkedQxqJtlPwSGILqF3YMTVBRucabiLCdyh+5ZjrcMuUc1IcAN
/NDSDzPlR9goXQ/7Pmg7awQI5Arkqld+VCCzCnLZHkMUZ/2tPY08HAgR6TqwUShtemq87g1+wsHY
2MpKR1pZ2YAIyYXJTdZWZ3/FVKMj6tRFkC2bejzPHwAHBAaTIKbRdlOY33gOB80mm+jcAqdhqEi/
Gd88MkOI1ClS9BNhgS+eWOuhMBbk5dL5+J9sc4BZ+HEikvCyBYgo61m1tbwdyhKRCpZEx1xTg6gU
iKOhITePkIsfseiNflcPPssunjb6I2PtcbyuAeDAzqoHxkaGE4dFOQ1LlhwDfsPErndwqorLJaIf
o1uFFOfnnaB5/7Mde4S/TUdvfDNmqeUvHfxNL8E0QE2Bd2/VP8Imqyi7Ek0bvAR4S/hEXhIVPbh+
UQIPEKbprsxckxDA3qjDjT15skfllaI+XEZ42tXeSLqGbQkAVIduFMsvLo0y8lxEm44KCIux0xZU
cM4VlOIkXTqrOU0RCD5kLCj+7owcf8W30ZrC4i0lz48CLBVbUjv9RCVyVyJ3t/eFMAa6p4qojfxW
Nc7ZnD4mIC72Yxx0dr5C9e1TgnFmp9im4KXJJFUY8xXqQAYOJX56fDnX23yP1xJAQNnolEdJ9jjB
SDFRrPOVarO2gXtEEpG+g9CAVMMzz465iQVSbyE9Fk9Q7RCFCGUgaXKnwWUuI6VI9imNgJH0opbC
gslxdTzWPafTdY02zH5w8w5ZF/VM2vAui9NziY8VC1Tm+bTdfa8vHiuq8OWTQWLB+NXHfvpS4xad
GXCtBtVAggZyy6yX32Vljg57ZtrGFmUqAo9ZzGYoBr9KqTsNuHgqkIzt/MYdCBLl1bTtSx/Npi8W
53TkxlwGGOjNJQQ4wWm77QdayigfINyCIYhPUTcoi0KOI+d8z1hwbsu40l17jfmU8eV7LC+cbaQW
iNJpZcek5HEmAaZe1ehVVyW41I2JAPIZzR1hTK2y5S5zKTYVWEvjwnnKQT5XX+swJLgXXGZ2rBPf
oAMrcRvZjvT3vbBHq7xyHUUsAOE/VI/WcRXM8c5pRgPUZZ055Zt0TRlsuAOH6TdUVRSjSYN3mofK
69z4VLBa6deiDSiU0D3vfIimHbI875QU0H0gAp4Pq6I3+f5Icr/9RZUsdBVniq6h4iFnuqS/+oGr
BHAFhVwRlIbjzhAY0yGX/mPfYoJjpx7ALFNPDpMJyLewOyIegq780mfQUA6MolGlaKZqIrmWouDo
uqczfi4/xp5FeIcsQoskmzCmA5BahCnf9mMvAPL0vdQnpBKFMWEBYPwYS1Qp2dmGA8tJ9Fc5dZeJ
hodX+0Rzza1geRrMCbOXxl2pnuk21MYpKEVQPvRgBBxsPHYX57R7UHhQW43ht9hYpSJk0hk+6bve
d/2QGCRuBvW4o8GmUxMRnEqbV8ByFP9RItW5+WA0pdV6i1qUrfE6x63l28vZn2IsGmTuYAlgwtSV
syGVzKvala1sUd0bhF3UkAkssr2w4BRGxGQtQMbTrIsCSqXrGa+GnDZk5qCHOc624P+aBMh5d1VE
lVeiwkIVPXqLDg+Fma6SxMtes9KcYf1wiX+MsySd0EN19auki2E7RyJYhbUvG4uAoIqxeswT9LYL
k7uZhW41wEoKLgWg7ULJMJdb7ndDHa6TdKaFubSkjTlg3Tgo6O67FnH/DSX3jhwlvEp6+A6e0pm+
Vz6hqkdOLnP4yxZwYJcdsQztoeHaaeLAYd3dp7iMwMEGHCsYNvgejyV61uZGEdPSbrT0NH0/1ciH
0B1I3lYQxgKMPBVkwiXIxwlLUYqM/WRFbfsLB3ji3o92NiPoVOZU3EblTF68G/tGhm2HfMirhHIu
keizLo9GZZQ/iGZSxZbcXNPBR+cFZNdqKlV3AxL7+GqU7CLVMrNhtd54ivKfpJRcJnaz6lzfeCNY
2iJKp+URPhKKzmFtidYRPb3AKgwRGDG22CBlCrJvNNq84po6kYmRjyI5J4Iyzkgmp8gNApSYLroq
rYrGn0TmFTjvC45Ms73IHEJSkE0ONqnObkzlcEmTqT2Z6agZgwNbBCUrWpM3uWhhrwT4LZwdBtCJ
V66Jg+IgpcL211Bm433u0CYO6Dtbol/T4Q1DIi0IZIpu8RG1wVesdBLUXSSKN4KGIkVNOzZC/Zgx
rjwGk2lMetGN7eBDu+Z1LcIBRfzRDeZI3uiJLt5x6EsHxiQY++BnSh/OeWpGzinoUiMYHWGGGSZc
hkYgUSzGnn8btkMdgDIbDWI0wq4BqWZ55rZTYU1M15hQzmlTEqbP7cXG5lBOXs+5vZPHuYEqxCb0
ZxFA50RylCXuvtGV+BbhMs2WVmsOaNaUhXg5Sw13ZVp5+KWabcRRiJ4ibyEogeotYj7yXE3PcJ+A
GIlHTAUdpXY268Z09VsDBjhZzURPQALp/dzdD8jFJCU51mr2+xphKLZZ+4lVYbp2hIZFmAHaJeK4
hIeD2Sfrr2kAla9Up40YpIPEzADAs/yFfGA61FIMm5R7z0sfp/UdSd/eZuAscG0h3L0x/CJ8jjw9
vvZclhxCAWApUFzK0+NIkfhNsLyB7o/MWFwZtlvj3SZbkaKZEZsBp19IGstZt923oGrEma0pqCxx
5Wk2zDnC3wo6xT8hj7Vf7UI6/jJIk/zhrGJ4JLjXfkQHNmITS2NzD8yJDQ05AZequotvikqRNewo
pO3cJ4H/pBrVgiZn4ZfdBM4BAkuBH66NYZGrqf2FiXQ8cLwn52VWhDVw+qnGn4bVx/7aLal4wpTA
8/NE1nc4YSdCOMInM0fw91RZybB3EiorZ9UvN/GKsAKeJT/7NCBwAR/jePKrlXjyVMYQPTjXePF1
F2EUvxor8gPXHBJz0t76GP6qEdKSHnJb3+Kbph8ppF8vS6PwzJu5TcFmLCo0LPNp4mBmp8tBzi3A
cAU6aikTP/zhNZgTVgkr3KEoJPXHukVhtiwa0Kal8JBU1r7HxZSenc5eq8hO3mLby4+lQ9DGsg2D
prmiA1PiogvKZCuDc7OTqmjjX4WZqf0NqT158JLYfXmFhpPtHexZ8CsmIo3baA7DfUVXJh5oRw2z
vvNto8BzHw/uDnxQPELE9CpzUVFuZzeFRRdgabNGTIGlrcn9jHzlk9BhJ+kaUEWJBSwS9bEpzclZ
Uj0o3VVYVJ7c0RXAsoIzjOJxNUnQgdg6C4u2aCTmVUh5rlgOWW5dk1k/rgJolKx5fiHUbkan93WA
9OKtyHpnlanbIFIYtXTypLFHFaueTmx9CvwBiVOv+M7vwM1zTF4qD8Qd4kh3WJFGH7hXfpEJY23k
qqOBnmFwPuuMyBMhGscFqk2GtYPDsIxVHTlbKYKhPHB0sFyUSkYhuHYEU85n/aeN4Vpl8YUePewG
XZUgrk2FUcAxXHXSXuGHC9H55g8H4tCbkVkGRJHY8d7AxvZgamZ0iPRJi/I1EBZ6ZEyEmB4HJKhw
1SEhYA2FwUN0dt/Ie8/rqFnVVU+7OLTFfmynzt1HOYrPdei5HGoyGw3WGg5DR+fXQr9GP0wa7m3e
aPub0n5XHTHfqPRUy854tQyrqfe+N5Y33Klo1OMXJu8IdoeLjItLGSF09UQiTds5JGITRmCc0Ne0
3yebszjRtYYZH+1WsOyNhhxTzlQoV9H2GOWbKfMw5/zKdQ7mJd1UuU5LLuVrGrPlSViJZA4SjnQM
xmaMuUkkLM6dTv2AcOcCLLOPU/Re9X2yr3NubSujC7MTgob25HFd25tcgfRVSEATViOUEBGcxMZM
nsIKk/R3TB/VeF3FNM+o53p5tBrtuUBelMQ2YybuGmQ/CZJz65iFTtacusYqx2ucsLV6yrPawabc
JI0oFjR2ZY1SEbz6lvM5+bfsxp538AMDS2ZMdbd6Q0KVG08idWBj6IZEI2zfuDSX4AFIJxRh1bFA
QhUvqeKNlRlmYN0zc16xIvP8QeXV+piaSVmsraSoDfo/nolwwBiN6JpsAsPdpkhAwXCmEwwtsjWp
2lW0cILd+dLZvmbYVEIXd6oblbsctjLwMRNT51JDkWDs8J6Ga2KAUvtV44BU4xK4T+qRU4tK48W0
KKStmhJ28ZMxc1F5DrGr04zNdRS88mCkS4WIaJArJxzj6UTrK9QbRRsNjBbCcXuLYTnDohtzlr7G
4FIFV7PmiLHU9eCx7nIkwboR1EEWbZTbZe62H0NDnHByoxZeUGHXGfmxkfdCSpRFRA77UbDKNDVK
jMzEWAJ7isM8WRRIsgjLDDD1c2wMbZAQJJWvJnOM02NIvala2xgo6isSQ1VxFwS+4BN0LQPnnir1
hGDNzuEOvDZ2ICWX/6kel5xJ6upUqL7o96x2ZfmWRLXhbrIys1tvhWAnw34WmXV7W2Dzs+/GwJr6
66FO6vIWF0Iw0+nJJhqH3ABCtBSmDPddQYfpZSLj017TPSDvmtkeTxtCg+3qCbGiPQH9ZJs+2chm
k2lZui5B95ywCpq4foqUjM2qcvGKYmI9FViRvJ9Wl1TB3ZlbNq2nueExrSpo2i6yowkF6sobEhms
aYOUBVq3mG7negTRdWamtPI+YfY6m5JliKMhcvNfPqE93drQScPmb3rB13EMykePnk62KQLRD6s+
zZHq+X5CBdHTUGMpAU7oOsY6lF/m0g+oQLmBwl+V6540Doqu4Kexr+SrUAdtdCOT0L2RGXeLdSmN
6RspHg4niKzvcDD5Iyb5FamlOa4ZOnwLzTqNxNQO7ecWwymm9JIzID4LKvaUm7BvLU0yLW4bzoNn
AUyiXkwSbqj20pI5NGxEA9V5S/1wtLb0LnayDiJ8GqrhyrRpc0MbiMnIDhqiAeHa0UOAjlmz1DB9
6JyaY+ijzZpCKq2aaUwGUdzm9M9IK6HQTC+svmpCEifhiFBLxEACAWndlWnYrqeCYNwddGDO3Ymr
zGjZGlR51sRsSDSRDk22A5FzEg0k5XoizMtzQ5Lzc7Ckyz2IhXKKNN4Au8PY76G1IhLsfL1d8E5d
sVFe0JKd3LBFLOCt2i9BRDFmnYnKgGNIcwmtUkdtbKmEZAO2M7dw9oyx+mVIi2lLCdvv1w3O1Gw9
q8J0r1i3TNRSXJ1urToC1zxPmT1D24va58Bt1fQskTwOpLQbevqe6owT/lz7cGl4qnq8IsQkuYEU
YzUP3J8Ai4tJTs6OLSN2aN8I0CQ0ZlXd2ws03lLfINy06yvfg5kDKo90l02kQ86Gsi1tHDatMtLr
1MBBsaTXXoVXidFONU61hoDJhUgHkRzgzGdIHPq+TtAuuPE3IACuDVxWJ4dMQ7S8mUnmnK9D3Xf+
LZzEuQenCdNn5RmG/xaAq40XXptywrFqWeRX+UQDi+xFlZ3/JW1vMuTSeyZW/zUOMfox2of8SxPn
IrkFBRDmO/Lv2nlTSi94AOejxzVZS7iCWCF1fZqpjiIiwmuc4zRn9eAK6I+I3AhY5UV4mfHiQ+Vr
DhiHo+rgl2k28kRQC6DE7jqqfWEV+VC0ZL+e+RgiNgD6GqveAFhz8m3c4RCdUOlveGPtfOIWH9or
YiqqhkEkpzcEVERb+nViAZ4Hv1/eDX3rNcdM+zo7tiInXnHGkFmvw7nqwWhylP0OUQrZfVX27dvs
NXpYR8RAD/ywtGSizU6FOX2Yp43fJW6wbicBzaYgXdR5cjzAKT+sxkQISz8103czkSXTyhhcp9nK
lqrVVhTsWAvWyp7olckRYlXbpQ6oQg8VIeg1q8mGrI7mMZ/s7hf2byiBWP/820iiSEIB1yOs1z6Y
/l2GqEdfGcJIk9VANbX/UVJdhzWf0AQHWqLbaOtQ47ZWqOrhsxdTED7FvYF20wbJUeyH0uiqHT33
1lzRQjaGDZos6oKel9TNscSUceWRSCg4xAOQQYGJZUjbtGGBgf+0Gq6+EqTYjUPPezuJsu7fvLIv
kJwM4qtoyDBtK1tuPVUZp8GRAskKyPWHIp2aW488DOY7JLw1U4LgnDCof3bE7555aBaSvCKKDI76
gX3fUCN4U6yBmxmx+d4zh6a+4/xg3biREbhbJ8i5rDnAM3+WbRIiwJvVHrO2DxzRHlctLdhHljN7
myaGVa5x6ftroLnlFubCdN8MpoONrALV5yj/G9W64bFJCHnfYc3yvk+sxofQGo2d7KL5K7RVaK+1
COQSUxP1SUUE5lXWwkXamP3oeuweZuCsmipRj3Uy+nulsFsv82ZAiprSZr43ALU48E0zf4syKl1X
FnGjoLj9DWERCGzKcNijau1NruiNn94Agu7TXWW7AaOBwMZlb0D1a7I02iVqnkjSRPS3wFmbfmmz
DLSrbhyuzEaK2nsB2BzVvKecBA0Gk2cgqZVGL5XWTr9AL04kqbQJdnTDt2x9VUuvfYhih5YCPEMo
GVQECP2TuKCuR9IvZLPA/tr/IIUsACitIPZDXzDVtUElQa08OhK4h7N8IjhUVjOHOzV52IngmvQb
7KoT0HHHuqXAHx6THAc05sH5NdCTcyLBFaED10sXwCSelQPPOEl3pOplGPFoJ7KsGnyWKW3zdcTL
aV6BUDyfjaj7dfTZhho4QJcDN2IgxuoK+s6sj1PlZPUSMA2+DYiutJd25phRHOGwWBbbzi+dO7gl
cE2HQm4trdoDRDpniwnJuRWwuZ5zSVQH0SDthhO/eoiLqlVbkYZwLloubqzCwu3ag50jyqWKgspi
4aTCoDVSgwRYVUM+UXmIW89ekbQHSauxXF+jccbV8BwX8LKl1OVjPSn7mrpei08cos2znmVNdJkU
NAYFYmaLPok/VPWVwKEVrguih2FtAjoh0H1QkmNhpRs27iiES084MK8QEQz9YNI/onXczNl1f672
sAtQUZI8NfhaMCXuIQGPV21j6S+0WeECzpH5lhIlsYvcybvC2VTtMA9l0zqIcaatdDEb+c7l0Fx+
NSSkxo1T5RrlJYGh7tJswhZyK7c+bgXVYGXrOKN1doVEnlynTJRg8SkqlpbwoVtWLf7bIXUMUlel
rnnbHbc6cizncZu2+aCQYqdzdMBlMIenUBC19CRZbzkWeIpczSkTUXGEWt+T20InnmqeQVaMGQhv
ZYkm/ZYxNg9B3LkH1NUwrlvHu0PDNXIw49+aeigQekoLQ3MjM2qSff9DW0zUsGrldOX457ZyCxuC
qFQ8jtz4x2gmsBrR83ZoZ+yzDYla0W3dgOOCkJPFvyCxqrvKpeJFQnPa7odufAQ9k7k3ZpFhCRlZ
38lmcOYU4BPUolXmkjS16WDzwkSgAqKh3RmD2iO0s1SxwCGB4Thtqpmp6tDLSUHq0uftT5NBG4oN
wQIdmG4zeCYWoYAhIcDJRgD5taNblOGzMa4MJJb9dnaMnJuh4TVh+YT200q7ValMT6gNYEISVzHu
IUzRXX0XKAwqujIkLEmSFqGErcuOO3C3Sq3Z8FzwYcpt1Mrgmt7XRyKO5+JEMLLRvExaDfxVTWe7
496zFN3QXSsDWj0rARmkfUPyOODRq0k9pqOgY1xkTHL83/HKo3p9HnJ+0NGsgvE4LY3QDR8EgRqc
C2BHGNPeZ8/Of9IAnQIo0drFJMcdogimh0h6jr3761//97//3/fxv+KfVPnAsNXVv6q+vEPC26l/
/xX+9a/mf/519+PffxnEHgSuS5Up4N+/vz2k3I///Zf1fxLKOSKBqX22s1Ik3ySZ8KjIhTKA0CqT
yvwFHEK06abh/2Unp71SRttCgtuUVx//CZb/zt9w/ve//Q0VHPCOgx+JqUjRhi+IHOlWLbwGLne9
cSLKiTs3a9jsjrrgFH+mNqZZtlf90DYnlk1wEIupG1JFZ1qL/hfruR5/OL5TsuvkE8JbiFajNViL
j/9g952/1/vn38siLsled5KHXE0QWac2Yfb4Ye0f/+zzz9/7t+dB27SXTRvmj5QwQOpaGj16VSdA
+v/s8+1/fr4kB2MsyOc4oj+a7FXue9EZnNTpu48///wcfjemrH9+fo9oN0yTtHiM09hj4jpIzOIh
5qzZ4no4fPwl5wH6uy8x//klGvyHqAR1a2o86YpISiCo3hnxVI/TxhbyJvcpdnz8XdY7s8Q8//vf
3ohnJ1Sn65DkzrJyHW/j9WnX3UU2h0ixo3E5TAacx4LFFqOo15RbWgaV+6MDGGVfo+5tAuR2aUhl
twjowlerITOB/i/NUsTWM5gTjYqI03vm9fsJpb+R31SF4/ysu7RPvP3Hv+KdYWuKf/4I4hDCfu6c
7JG8IcSevUTldghGQ4efzIt35rF5sZZMQWYpGofp0Ytrd10H6gVNdrqae/exhknzyct472dcrBam
VSlUon14MGjEbrkDNQ7WP2Uln8yO937FxeyOQ1F3SK6SYxdBDQz86F7MrkV2b75zLBp2H78M672f
cf73vw2p2MFmBFvBOiDJdgmHBnhQ0aeqjSAkLnIAcrDSyLeVtSHuc65OEMpTBDQyTebBXFiBDotT
Gcm4atbAtgwa5HNgU9ksOzMzP/kjf/8oLHHxQgGaZrCTSjJVQYVTy8V64LkbZ+KSj0KnmyACLx3T
8cpPFo73nonzz2eScZqlXF9NR9QDdLURNNKyAYP4/PEzf2fJMC/WPche40zJYjwSqRTedk3zODjD
zxYxwIZqU70MHPOTLe33Dw552T9/SNqA4yB/OwGVS4IPfHJui1uPejFGD6ccRudqRtGYjJ9MvHcW
XPNiLaQm2lsp5JBDi9jFW9IrRXdDR1PQv61n+dm+9/vnZ4UXq6AZjzkZdElwiK1knM+cDxKvfnB9
CkaaQyHZ3TtBoJm+HyxKTckng/D3g8IKL5YtX3LQxIWaPKRn9dRL2qo2eXDbevyj3dYKLwZ52YuO
I00UHiDIto9e5IyntoifPh5yv38zVngeIH+b5RDtZcGdJTy0gTFt/VQBMnDrR+pY7SeP5/wY/vc+
aIUXy9VEokKHY608GMiComuHcJXmLUEI2Y+IGK0GUUQZhsmwSIZYuC9VQqSy/qNxZ4UXa1gi3HGc
lGMdNKmprGSUi8MFbp5UPmZYBIfNxw/x97MJ5ss/H2IXWsIpYt6QK3FQUbQ+iax7mqkIIiHIH//s
Sy4WB8+yees4zQ+TQHH3bGsHKQhK4XKuXumMh84a8DQgoE9em/Pej7pYIpCWIGVKzWyP+KQbfzYi
gqEsavjYj7D4FVXqwfTR0BDoCzwB5DB3U9LHxka7b6Xb2VSbM3yE7v0A2X14npMhE2QoU/MgZaGa
Rl2vMqa+n+/yAWHLspBg7cUSM5+Y7qfZSdzb9kyCAZbdK4OdhZL2GVAapQhqbyxqdPY37eXDQAu2
HY3qlWpM33iYfiMuaBRURbBEqSS4J1ix5fZfoF309Ze5bygHQnj02wHgU+UPn0xT57yY/Wagi4vB
hrJuDHUs2iOeOEBKZ5Rhmt7QJ53Ka8hTwUSIDhIH54hrNQB4bWiHGEYajaLpHxQMxOqLGgfL1F9G
v+hdd2ngUazu06k2037h4/xw12xsXMt76WGzR1TpUHnMxxKpGn3S8bouO4OHW6Tm+FgOgQn/DAZ6
XcAvadsO2iP9cSrHyZhhnaoMxeNdz2lXBUCNbcJd5vXHQ9U6j8nfPIrwYr3PiVFANJbLg4G2BuA0
1NiaUKyW2/ba001DVnLNqBjfckrjTbJIfMt3b9qpUOmVbUc9slAkzNPXKPOw0XzyV72zTovL3SEo
FCj31OeJmvF1OgWpta36Ho3wx7/6vc+/3AdIUJCqtPx72/Dikk5hoLeOdgD3fvz57yzV4mKVgXwS
arvpu2NVJOmJmly1dIcIwhNX8OYPf8PFIoMgkDwvz24PbAKj8aO2uSe9+U0nf3z8G97ZocXFogJm
PBvbxJgOETY5cW2Qs6rufNLS8RQ2ofKwIaNdk0iJkJiWnzy4917MxWiEwFQMJbLBY1LnUwzjBomA
OiIRjOUna/M73xBcDC0MIUar51wdp1Bajx3oStLiqtz7/vFTe+/jL0ZWJhrXEdgMjl5rvXRNpW5m
DwPYn334xfECJ5SFb3UW+xQp3UtEk99ezMRRuX+2Bwfn/eVvJwwrCSbznBh+GMspru68AWM4aYRx
Tn9R4zYu3v7sd1ycM0z65RFJP/VBzzrHEkiQl3+HjC1prz/+gnfmX3B+O3/7IRoHQEPlKz76jYwR
ZQZdSoXboOq3HEgbbf5smQoupzl+FoUkNnpAN5ypNZ1ZnK+OsAi9+Ph3vLOxBxdz3Aw8kTapkR0B
6H2hOmmu5wI5GJTGPdvIvPv4W957Whcz3edqiOibFExZEmlWRgPRQjPywDongO/jr3jnZBlczGsX
WKAdt6o7JDEsUWsljdgS30sgfKFHdS4MhytYtNVE1Y2+2HNPkAWx3x9/9ztT0rmY8eSi5Oj93OxA
hnMxb+FWJE+KqmS1+oPPx7lz8fkRh2ESG2Jrg20EX18cU+fO8vxPlnk+/WJBgSxSkC1bzFiZh9eJ
BpSvPlkJfzu4+OSL1cQCj5aRBkugoVfXX6QRbKxx+AIm8wlIws3Hz+a97zj/+98mouw7kj4yd9pk
eCsrI9ugXcZqP72g/99+/BW/fb38jIvFRISZBjeYzLSz4y3Oj3uyWD6Z37+dGHz0xTJCpixM49if
aJedCrNbZeY+SD+pOb73Z1+sHXj+M7pRCWJP6MVy65fIbIg3+WTU/Ha+8ZdfLByIG/NymAp7S0Pn
Ks6CB2KHr+y2e8y69Nbp3X3W6E+G/3uv+GL1CMLYg9XJQzqHTyxkqXd6BqOpabfZ3q8/e8cXy4fv
VEnLJ06bvKvT7zRsW0LVy6b5ZAF8511cngkgPQJCoTm6qd35DZXODGTS0Z8Mot+eo1wRXEzgsC08
9LbBtOlyFj4QI4TyZuq1yxWIZiMfFnbTFn82qIKLKY3qLDJkmJgbousME7gAJKX9DF6k/WRcvTMj
Lk8I6HISYAlQJ1OKzfvahh6DazpdU2MrP1mW3nsZ56/+25KRe6WTQVswN6IDk2aOjQBQr+s/fELn
b/3bp6exmmriOnhCQxMBeE/HN8enp/BH4/TyQJBX2Pk9k3CVha+FcS2isVjbI9Lsjz/+vad/MavT
uQKDTEjApjQ7yKxNVG2JdbAWQ/TpaH3vKy5m85QYYwOrzdzAWzkRJvQkVfdYSX3/8S947+VeTmQX
YJ90lLmxpbDvfDRdwFZwiQd/ste7+J/++Xp7v5wc7xzgtPAVXKK9inLyofvZCuq7P/oF/sV0Jmk1
INnr/3N2HstxI123fSJEAAmXmJYji0XKW04Qoro/eO/x9HdB/4SdIgo3SiMFB8hKc9Lus5dgAJkz
3Eu8wM/oyvONHl6ZTB0lgKHQoGsC/kxauPulYek//V+McTeP2Cl2bpvwnKX4V1EwxEWJ7dxALyf6
ryoP/8H8LrqxC5T4Hbj3GOuWQcoFEoQJdKakGnKBeL35V8ano8QvGKsB/7WMr6c+9hRG8iUI2XDV
JXKP6yWsDFFHWZjnSgszp46M01xiT9OT9HashRker3997fcrIVwlGf6EiGxOOnriOwH3kxsX2cAi
L+ONMbRWASWEowZHduwLdDjw2IdY8dj8smtBctb1Gqx9XglhlPl2PdiavAhv8r4VBdjmndGY3m3x
ZSsR7OMSNsDa9C5NR6aDsLoAL/Ttz6+0v62Er65BSLHD2L1YxuB0DyiJAXDGndDHU2tAmbrlpG5J
W4ljcrGiBLK0e+n0UnQn4eJ0s2/wDP55vRPWqqEEcJf0wsIrRV6Syfnk9+QGYiRUnWqrKjd27msl
LH9/NUXobe/5EzZ1ZJuyUZF5gB9iGzlnMyMH8rZKLCPsVRGVJlBH2qG8BJCO7rsRh394GahWrUw/
XC9iZT61lWDGT3BG4bV44xjuF5ADD1FSv/SzdRnjra32SjzYSkQPyHpTf0yGS5bEWHs4LndiaTmK
++s1WPu8Es3YGrmYTEbygo809nepjS164Nxd//haJyuxLPAACbBng22dFt+mTOpn0XXvxhzvu+sF
rPx6S4nmYXSyCpnDcPFtzcDwLap35BUHx+tfX+ldSwnmBLnmiC8YcDGrfHA05tLKQJRYyickjf5t
K46lhDIc3L7KA8mK48QkVfqZ/a3ua/Euj3GIvF6PtVZSormphrT1os48WXr54c9yjLBvY7peWvqv
+32LDM3/BlnE7TD+M0N/meKu+yzJvbx0ZOVg/jTf4YMUnYe+kU/wsT7Wjfznen3W+mWp56vAHtKp
LNhiiJMsohK9VAfXrBx1jBPz8M52Yze4seGU8HbaUR9IpDNPQ1KA96yqQ93ybHi9Fmu9Iv5bC7wT
sQayw/Gih3NSf2rwLiJBE4PaUmyE31oJSmxHroU4MUzIPe1h/OCCXTrzHsu9LfHXSnhbSng3dtol
pF/Nd01WFKflhkeKsDiV/Od6E60UoF6tgfNJeiz0AC+PBSZ+PNudramoDh5o0xuLUGIc7QNZg26B
hCPs8Mv3yLlFks/mLJtu0TLhcasEeOfhH+kn+oBtpUbXQnn19AvWUHX+v9taaQmTV+EAJYy8Otkz
TS1GbI3PaWHJBryEdaVv7DfWOkKJcgSvBomHlclqHaMf7JPsNGnG95DV6HhbJZSYFqFrOnrDyYSX
f7x+xWyxMdMwBXV2WD+62sZ0tRISphLRRbk4rydsbCyyNX76WV+dSawZf91WCSWkJ78acb2iqyuJ
fwe+ph8xWrF3mDQH324rQQnpAkkeGbDSvfix84y6GPuUAiTMbLo33rf9edN+NZpws3J4ImY2xQHg
Y5SxKSjC/uSmw0eSAr9fr8VKLwhl2SZRi7z6OJUX6Qf+PeZ+EJhmvOyvf30JrDeWJKGENIY0iceh
hxpA6NnxrNGgvXDEIW9M8nOxgsRjCN+164WtVUWJbsvRSS6AInshbWaM0Zu3EEVtts1bgs61ApTo
9nucq6WeDpckIktqL4dWu8Q42CYbEbES2kIJbSuZsRDEXeXPVr9g7X4yZvuZpNb4th2mWCr2akCR
T2u4gL858FriVyBn4z0+Zv7GcW7t1yvxjBcXh3+X6xI5ZY9kdE+YTJrjESFFemMJSkxjzEGqh+vq
J7PWOEzjPXLg5vCzH2B8ddsQUmI6cMhPwH3IOsF5fs5srHLgwsiN8bnWQMoaTaZaO6WzhRBOmNih
81IGXieYSVoiiWJu7dvq8EeN/KqTq5nc9l7Oy80kU+DeiRzjgEgp2hikK0FgKCE9VZ3DxZ47oHgq
eNEbRFtFuDC0lHdTH6i5BTx8ZZGV1fYduWNRe8xyrch+e6VOSuxGCUu8vjEr/ckoeNVCVo+WHWMa
Zu60tQ8kJj1Os/MBAo7caUCeb6uGEsw+ABi8KcjE2pHTnO4bj9ux0PHrw/XPrwymPwLhV3VIRtB4
+Acvny8nsCrNOOE+gcWEXbT2RjutlaFEdGBBSMcIariQXIdZHs7Fh8ad0nutCrZ23mtdoYQ0mmnc
7nwyjqfWeI9c+BMZwLhhmqS31VsDaq0aSlDjtdIuCbT9pUkS0BGttvjFRu2u15qtItaCQgntoSxw
pSav/RJkTvrTqiwDlwIbGuFGb698X80kKHrSktmnupeKtBYbe9Z2jN7PHVb6G48lKwu1qvIHL9ha
el1yYmxS4IETk16H0809abvdMTZFel8ikPtxfewuU8Ub8acq/gucVEgOGvRL5UjzE5mw/b4zmaV0
XwzHoINUAq2YnAyjvfEuWV+G36toKfyBVNCp5vSStM0Hvasl5UD5aci221JwrPWREvAdz7pGbGn2
pQtlug+KzsfloHc3ppO1DlpKfVUDcrPdoo09TPorq/iKW9NnJ+bjwXKun7wCe0lYHbfFva7EvVXa
I24xOmWNWp18dXIBCt1vDIEzMD3XbOnd11pMCf5IAFbXy965BE2JV9KQN3cgAbvj9VG29nUl7Emq
H4ZWgjWYEudZ6Lg5kBIh765/fGVOUbXzeDyG4yAL5wJaBydggc1AIlr91Ju8k14v4u3f76q6+SEq
y5Q0cP0i3OWFt7MzHKCxWtiqwtr3l+h8NaLA1hiLPZtziTh/7bAs1c61Gdy2k3JVfTwccBgtBimX
BdBC+9NY2Vn6Ds18UW3MWG/3gKtq5HG0wXun7uyTj6XdBTP8/n7wIvFkw/q+6brAVUXyYJocLM1S
5yI0AcWxSnSIe7Eh5U234q4qhG/CLpimLNHxd+jje7ALXDNaURc/9SFOhTcOIyWYO6dwmWYjB/fN
yNslpMyf3b68SRdnASv47yCaYq3VwqZxLs0ghn9FO/SIfnxPv7EHlBjGH9jEWlXrL3iykCePdd1O
TJuXymtDSFm15x66h1cG5ikvcP1pXC3ciwkfzrYdN/biKyWogjGJPYQTl7lzgUGOQRUa5Dt/WVHN
zJTnm6YJVTVW5SLT3azD7KhzmqemzHpEXqS2Xv/6WgWUM3Un7DLI/ca+RCNWHH5fN1+B0ExHgBxy
o4iVeUgqa/Nkdz1J9Yl9wfD6Dpwt/hpJbd90WiGx/b/j06rqNktxhLw0uMNXuwKjT2CRVZ9u3Mat
/fjl768mUfZEaYdLGa3fFPZDpeEBRJb1cOOvV2JX90ZT5qVlXyqAJlguCeuIm0e1sYat/XYldhEF
Gn7ZS/siuNR7mnD7epS29en6wFn7uBK5UQrcYpQQljDzcj/pU5M+9u7Qf7z+9bVhqURuMGOlI4p8
GfQQ6PaVHgQXj3f2PS7kN06cqlRMBrhbA5xiS1xE/4ikae4w0Y1vkS1zelIW36r2/JKrJHEChQ1Z
YAJU49emzhVZfdv9qvuXQkxgF+61LnFVuclXITGGxZVt0rfOPG/vSLFG++/Qb8ABNCkggktRljq+
lN4Tpj3pz8lsP9d66B54/ck2ptGVweQqUVzgChv0kW5dhLAtbHGGWZhnNyqt6Hh9PK0VsPz9VRhn
YFM7PxPzhaRadlkCg0rtwcQ6KL8t1lS5WCUts8Uy3rpgyQPeonEX4/+0ieeNgFirgBLLidWAFQp0
rN2jyPviTGb3D5uIztuYiFbizVWi2YBlYKMs0S9zg/m4H2SfsIP08VQZN+Jh7fcrAb0gz+RUtsal
w9/nx4AzEB6NbrR1oln5vCoWq/LUksI2ZnZaObisoEQseyjD3s5uW8RUrRhWZkkbZ6V9sVBpTC7M
Bhx/bhMDuqpULDIdYBONz+AhpHZNXCyQKXibhpdqt03XqkyswLq5bgWmL9Uf81A0RJCseyc0jdsi
zFFCePBbM3G13rhIEOL7ggvoXW7eeBxzVa0YBkOhHU6pdcHlxgYvD2zVgFi++/84Tq6EgCoWg2dk
Y0VuUARujx/8efbvdGC2p9wNyo1BtFaEEsSFFHjaZ4k4TZBCNLLxgEZitIFnU/QjJOcyurUzlHB2
8Ay2KrsfLxK+SPAuc1Cy7ljtcu/H9fl0WQP+vuFxHSWcZWRIoDwR92F+8BzZJebKchif2xJaQp0n
yf+uF7Oslm8UoyrIcHbXKxNa4ElCWbCy4QShZ9onVv/xz0OZ0OcdaZ8bIbLSO6qezME+wkts17o0
eCcBN+MhMeltcz+DBPx6vT4r05SqJXPC1ooLz0CJ1WJHkoU4U2Hot/EWt/b7lfU6wNHZh7wHrEoL
2mNSIqHw4mk6GLe+HLv2UvTrZXRESjyNnnVB1oXnszcme8fN4v04IFu7rYmWpntVRGcFNr717nwB
c1h8nNj9/bbbGyUIrioiExZ0RDSa82XIXXkmAyW6FL3/s5bU5PrvX+sFJcaFBLFQRaNxCiZOhFOL
gdkfbU46cja8XsTaKFKi2w9NdtpDPF+qrLDcx0LiWvgRixDSX28rQIlufW7LTK/h1oPoeG9pIGDR
2TUbR/6VqUPVkUX2ZAiRShzxsTM5kBWM7+2U1bBbcKowM3/LlmKllVRFWZbynNhK3Tj57sSekg3B
tDe8qf73ehut9LOqJRM4mk9O4tHPvvNJX2SOPV2/1zaVV2u/XwlnR8tCfTboZcvUhgN+VcP7Rajx
7bafr0QypDLLKwHInhCQNydfT6tTH8y/EIraG5dfa79/+furQI4wlHewLzNO9DBGme4kL32VzBsx
sLIyWMrJeULQXffB4F+sxvjf5Nj/4sv3q4u7d35QDnj+mg/YlW7tLtf6WolpzAQ73Qrn6VIaeCfg
ZDyH+bSz3G6xDG87V9s6kq7FhhLZgVOAKMiNZVAFz7i4aycnxdYxDfrPo9jUkq21nRLejYXeGJW0
fyms/oee/A5yXoO4bz3AmD0ZWNHtx2zY0vW92XYkjyn6E25M4oD3UfkJU0wwf4A+7tmamLCeN+85
1opY6vlqpKHBtxKc6b1PFXhlsAHuYhBPvmto9FvSy7UiljPyqyIC2FPkvFoubjPcUyZejv0zpu/7
ePnf9Yh8M15oKDXesxF9iAO+AZ+R7kM8dmm717ohu2nzyfeXqr2qQrQYasejJH8wRTUQYHO51y2O
YS3OoRtr35sDiyKUkM/CfgpMGv2CRt773AJdiH7rBcCYk9aCCvmfNfrh/Huu7SJ4Yi/q3PSOTbnK
ZDCYPdi7XhcPXq25D9OAGKz0pvDc5oO28RqxdPRfO1GKUKcAJ6j1sW/zB8M1x/2EVCuFFHkAYTTt
zWA4JXa/dRpcGwjKJJDoM9B5xtpHYbXav0VaD19Fj+HE9WG2NpKV4HdGvFtiu80ea9uL489xAvn5
O7w4HcfYuQ2B814v54+c440WU/fuGA1kZgXD7NLW0Nv/7Tvo6hfSqx2flEaQBB9sbLoFXGeSc8Bs
GLDB+29A76zive3nEQTRZHCq+INso8A5jzGO8v+rQKWU1j4u06J7imuvnn0gIo4Os+z6r15pHVOZ
SvQ6s8tqNIYHuBM8Ae5zJ4EGseP1vMf8A1yCfct9CJdBSkENZApYVq7F1gGyzDlpcA7cATSDKnxT
TdSjhu5gqJ/h+vaps4Zp/DLpVe7dBX4+ymOcAGS+XsrKWLWVSavihStJmc8/otUqHifDqz/madmc
bvu6MmU5cia3cC6DR0isdfa9m2JXv9PBGQ43FqBMWLrRkeJRD+JThq8iXr1gkJzTGDRbqu0Vh0hS
Z/876UpNi23LJkepnePeIp+9050ZKA66iINj2rOxH7DOHcM9lkwIZTW8kpu7QtfbnMFgaouDmg+S
rN3LenYAgU1mHuxL22cy+lYlVu0NX8rC9bVoZ6StznVaqPNa9AHMrIX/1vVeMJYf+0Ykm8qEBAAN
6qY12A9N5Bf2+8HmpAl/M8Nj/C7xtZob+cYDTjAf2Qe7DXSJvJxwUpZiAJdi29VYHqfIyLUfdthq
FrbfuM72n67/upWIVXN2eHfo+sz1g89Z4mlPlvSid4Fs6h+Apabf14tYmfttpf7laLpaHQQ4XbtZ
s0/8EHMCZxwezKrojx7cMXhUot9fL2ytPsr8bM0wSeYeaB3UcqY9oK4mdI1kfMgsffNstFKIegaT
TqUPwAOTz1VeJcCYwWCjZrfNEJakDVh7Yw1YmR3UIxiM7xC2S649GNh1GGCVsq47Np4Ob+d6Yy3T
zBsjUz2EFTqvlJ0faw9pbc7EhfEvtIvqgccX3K2yYkvEtuLKiT/5f8PYwXK/tqeW667WK2xM0SZ4
MBAgO9d4FCKavXvI1p4eYEieJCEX6DigEZIdiTPOAeAYGIl9SJY6WUejJ0YJ8BabheRgYxFmpp9v
agxVF9pV+STruHLecRnTAthuxTEYkMGZzvDVK8nIu17M2thZ/v5qH+nYMAaCqE0/+9xfRYcMW7V7
PS1IJIiTOtw63q1sJS1lZi4bwwiEFpUPblgmnsQgl7yIT40DBy/bDSD9ohfwcNF0cosQ6gMzTwwf
07AEyNKdCLo5/gH70xhO81xEfXAIhNEMhxAGhsx2oI78+Qh2sZvaR2gtzdjudB6Ryw9zKaMuvbes
sIn9h9jvnPx/dhX58tCniHR+4WgjYGEApM1DB3ixLLMTtkQDpiJWlxlfU+57Uv9Oc4cq/zhaKA7S
PdpZuzpJ7Nxtcdf22TD8U4yW8OU7Qw5Z/pFDC5bgR6dJjOjfaNZ1QxxKXB+yH1y9hK1zHMsmDF9i
Mpf1j5jFV/E/pkv2zBkvOStDMlRAD/8w9K2r5YeS25UCo9Sgyu9ki0UgN5kZzJZ3JWaF1XcMgaS5
t7GSr0AgwmAN7/PIM+x6l0aFLR7mufO9d/g3lda0Hzqzg3VrVh3gwEvRRFX5DIjKl3dVaxnWd3c0
/bw9DHD34IzRAPjwpBYYqu+hBvbvQddBOOlkEOEac2kxiZfvMD41/VNb6W3zvUlkXAARgP2DJhQb
qaE/NGaiCTpYx92h2rtjS6qhEaTa/ASvPg6dQ5b1ZfuRU2SUY2SJ77fp7YAzOaiydNL44o3xtzJz
qYlEusc9TmOV00Uir26O5G3m5sF3oUFfD6KVieuP/eOrIAr62u/M3Cg/d5Ed7MkMFfeZ5FEJGm4P
Uoj0x+vlrASrqQRrm+SJNoNOffCELJ1TzDOQ9yPnCXQ4WnOc3mTF4RqmEq1FGTlFmg3lpyo3E0yt
cizWd1EQaS/Xq/HH0/ONiV7NJYIR2sBVzbJPoEDdXp6zJG0S8Vw4CdiTQy71fOAMMehVVdQ8X3bQ
yKFJIhWD1dRUyR1iNYjKuymRYwxU2JfyoS0TWXyAugF2pmENMXbwnGLzidN3F54yOBL+jxKHuY+W
n3bzxeXdG0ErJr2QUiLeVj5H7hSIr7oxBeOTnwMrCIFNJqUd7iwL5tchqjDeH/eF3Qfieeq4UMUM
q+d1cqhdOPELEKis4f15bf3NWir02cqwAvsBx9HK8OltsQ7fQ9bEE/rM7s6JLyYONAH4oGIa8Gds
QohAUDbqPp8PA2tRGxwbR1umnGZq23Lnew60FjgkXQwgRehtBWFMiyG1mWRmPeD7Uve81JE6/BWs
YRG0qBPm0fwEP0QP7soknvMDqDqe5A8kzdpAgmqN1JtdkHGl92C5pWfmZ19mWTLuyCfDlb9Kywia
dS1bQ3sn0lpgc2ZlTpvhisD1RqlddMvwSe2QmKtgsOVAz/s09EOe/ss+Ofc+kHHlyN9DNeluS2t6
BjxkR7cqjE+DxMQvrSkhshR3EUTN8qvLxsiYDqFM3MQ++iluEs09Mm38F+xycoojSt2+a3bzYIOn
fuxbOD7lB6OtSeqBC2K4/UaYvZmZ6xrqbeTS3XPchvpD2/OI9xB7w+T8YHyFGYYlUEDkLp50IG77
oZ04fO9yyQk3PZp5m+YfrofIyoxlif8uy/gqkMyKifzFKSGkYa6BE+xYFnq1UcW17yubYKBJCdy9
Yb4g5/LdvS+0mOcNw996N1n7vrLvjUxLWBHQxI8kxcF2x0AOiHeZNFl+f72BVvrIVBpIxFpoC2an
T1HMlAsjxdsnwntKZqQsutk1e98qtL1RG++9aDOLY61QpVYjFn8BILfwMfT65p0QVQakONG6AJKw
FdmWvIcHaPnRoR7Khhsk4cxidPA39LIg3LjTWGlZNQMQlFIhwH/EcGGbsH2MgYksz45VNx2vt+zK
+UhNAvTiaASsi5t1jMbD+TdtDTv6WUJRzL/Vje3EExNm71asc7ib57+uF7pWq+XHvFpBW60fAoCG
8jLXo1xkYrlm7zrd928R/rmGULb8TTo2ILqN5jPHCAl+KAycvWY4g7+xA/jT/G8saWoyIJO4ncPG
dT4WLQA++6kL3dZw4aMKoC1H6Db4g97rntVomOOA/IK4OIwTUrsMXJINic7Gd4nsL+yHo7vOKAEx
HnLwtz0UVROC7h23J737kvb2WPY7n4XEi3eAbfUfIwtQmBxzOwQ7e2ItQBm1E03WNnvpAeLuYMKN
JLAlvtsYZysXcXQMyRXSHwqdLBU4as3szhvtsLLRV1MWMako3Ryg5kcnkSzXnV+QELuTjo7v4k6K
uYseHD2BMHrWGu6XLgYnfCCL1wfRyjZMmP8dRL6b5pL3ouYz7NZ2D4mwPU9uFhwNhztx3F7yjXLW
Bqsy9zhT1dooMevPSTOyIoal96h5pdh4aVurhTI1y4DVJNYi550TlNqJd6IvfsudTFJHKTDz/Ntt
baVMZX4XjZgR6c67yhyLPbBw2J+i0Y/4l525kN2yzXqzqWywkP/tEmfAoUn4efWU1SI0H6KWu96j
LO1p62J6rYDl768mji5FoM1dmfcdqqK9ZNMZL1VWTVtvhWufV4ZUXzIddmnpfS8CO733oNv+HkLN
3JjL31xPaB1lIGU9pv5mk2UPUV5iIROMHwfzCVLPWXbDV/Z2+iHs6idtDjcWzaXV/5qkKE8ZWp2n
ZxD/IveHxXnogSNgcoD8PnyrwQVsbCzWilDGFWCcVg/1wv0B4c26L2cvPRmVxga4zLfePN52Rrf/
8nV1mjAOyRVKH0jzOESd/a+Myw+d/ICZ0wPbz696bJ8btmJFLu+FHezSOft5PWpWaqeq9/uhqzoP
OsYL70NeC2s8K48cNuJDZLeadrheyMqYU+1fdSjyndF4zg+yE8VvEJXDe9OVm2idtTooSyGwiqh2
EtP9nif171AE4aHK3ReXDOQbf/9S8KuQtJLMYRWK5Xc/DrrvXanf1UVSfrmtcZZGe/Xxrs1ZOoVM
noEOm2dj7MpswY/6W4NrrfGVgI/I0nTcqUufEbHwrtr17SHNw5u23YxcJeCNzq6TOZ/SZ65oAREY
YcOzWD1tNLyxxPEb8a06w0chXsKd5iXPepMCUA7yfd0P9/Aswp05j1+1HmZV7Z760HmMmWXaams1
MZbwfqtkJexbyAtdN1bpM3qvZ47391K33od1/pBwc7lD2nEaoC3WevY74I/Xh8LaPKBK/rliE7Gh
pclzZvX3vKV0OzvjBk0T4I7RSJIuOv4K++VGPAi5JmR2SP3u5Ihh66V6Zf5W0wJixx/xdRPJc9fW
T0HZ7bvUwSotSL9Z3PnYxjjvl3YmPfeWVdsGxauMfmMsu9SsrKfA0r4VafEBDaI4+gINv0Uy7vV2
XQkBNVNAD8ogivQsf6gqR985fjXssBW86RWBKiizg2b4SEANOi3yuNwJak1+APS35SNjrMxuqsF8
Us2TzrVN8jyVMM2X4ZCX4ykf+tOfmMhjc1+XxEPcOMM+nft7l8dzrnZ/orI9DGQ/7mzMsK835Npv
UeYSg/y7UtMz5yVgACZ7aOJMU43RGr+GotjKNF4rRJlSAPHkQg6V+dS0EhJyFHT7aDb1s5sVt9ye
0mPKrsGXNfD6whNPUEaeK/a+79KM3LXb2kiZOHAhFa4EFf5Cfwzhw4RjyCnUQkscww7O7sauZGVI
q7Ilnczcyp196yyM9JNeIzRuA1u/8ePLWejVksShDh4WAKszq5zFWWf6lfittvHxle5VkwkqXt1G
DWenM7rQct/E2rfBwZU0F5tKpbUSlP3AEEsHyxpKEGbp70h4IeGeVa/OknajDm8eCm2papUqXtZQ
YzvWudLqs2M9iMH5UrjAA/3gPXKP931pbTxuv3l3QUlL/7/qiq5wrK6cbOusMz82OOkSbv6eO9Wv
viP+7aSxvz5ql7Z5Y7lTJUqdGfd252bil2M6vLWi1S13RhxYewtN+FefRICNHftaQeK/FQrrymw5
qiXPY91lp27GNKCXRberBFuHedryBVwbA0qItw1XsnM5UYwdTPdOlJ4GZyyffHy5NsbAWkWUONf7
rHVbR+gvaRjY3q5OsdFpuOnfO1CV3jsS6uz1rlmpiipUGsxxqoK5T5+Tvu7vK7Nz7wVc9p3bbLqg
rMwmqtrH47KxshOWfZDLwTc9qbWLPfQ3zlWq1Idb04G7qlZ/4Zq7PTsM3oclSG5rHSXYI4ASum/l
6TMQ4vTTWE/R2antdH97CUu/vApB3pJDt6m1+DkbcaGJOL9O01idARMZG+vRSpDbSpDDvgmHuLM4
6I/JaZwscng7A+S2e/ZnrdxV9vDremOt9bOyfgsbykRrdN5LFPXGXVVper7PEcFtpXyuzIuq2KVN
ZOQnpum9tEBYTssr7y7PNfkgzRoHv3nyD1PSz3sGgzhdr9FacChxnuDEKbFJt35Jz3G+l9MAzNFn
OZFpugV1WStCCXR/nDwjJCRetNHJ70ZT8461medHarElQl7pF1XvQkJ7U3WzIb/3WpC8N4K20Xcz
/248A6pClynFKa5Fjf5CZxt3jZO7nxyj2yKvrP36ZVi/ChCke31h4D/0KI10/CIrvci44t2Utq60
vypu0ZIhMLVojp/12X6vW1hHhLg8nIVdW1+uD6K1CigRLvDvx7FvMl5wQXuZeznsWxb2jRG6Etyq
UsTS9T5wZWw9Qk37xy/EXm+4XhEJsKi+CZ49vdqKvrVqKNE9yAlgAy/3P1Oji/JThrJpPsymtDZq
stYRytLN+/aE7CPQXhqv9h58l41tZRpZsOvDTSfctTKUePb62CrjatBeSkxR32Pfm+4MvAeeBFYW
Gwv3WjMp8exMVi6jofFfZN+nn+Roy3+0cNwSYi/rzhsbKdWndohy19DmWXup+qY7hWV1rlsOZoPG
DhTTrC3hxFoxyhY97p00auJGewldXez9JrcPjZfkh6j5v/n1JgsaW6pCk0IvrTZtjPFnFze1DkAz
9puP2mhu2tStdLiqNBn6GmFAlGgvQDs/YtkQP42hVh8mvZMbW9uV/lY1JlVr2l1ZDNZ5mObmF64H
cnmkuckHjwZaSn01+cXG7GbjLP2XqOFxwzaG5ls31jjwg1DbuBZaq4AS1zLvhGcBuyenw/aHOx2n
r395jItueUmkBkpYdxOEsmkMg991bEY/kEI6d20NBv763LrWv0pADyOwcFHYdrwDg2uY+0pLuF0i
7/CMFmQLdbHWQmpI91ZTOEEPv3Rit8adoAbY4Ulzu2LeepZZ2dqor9RJ4IqiqBOXIspZfO8rjIaK
xn4M0JDdD0Me/FPksfdgR/nGzfzKVZz6aj0hV0PX7E4/uUtyHsvSiMW+iufuseu6OnrMcq6CTsHs
5Shp2smvnUOa4Ei1MUmudJtQ1vSoGptSzt30s2oZ1nnjf9Dg8F7CPtoqYaXP/nrARt4TVqlJnwU5
Npu6hBHDHdbGoF7rrqVer8Kya/3RQVxKzHRuas2HZPHyS8wxvR9SCEY2kDIkfX1un1C99trx+mBf
67Olrq9KnQov7/Q2mn8CEz5pcr6z65+pVZ5JRD4BoXww7S+VKDeuBlaWAPVxuIp0uxnKPvgdyNg7
6Z591Aevf8ry4hEoRHq4XqW1gaDMDt7oR1Viz/5Lb8BMxhC1nA5jiywKu7zsJs2uLYUySXgdGQeZ
M04/yauxdxouyrt8uXoSor1xCyyUKWLS5ySfLUPj6lIDIyPMIfnm6FTpejOtjGZV3AzrVRpJ4vkv
la/NyWkOqUJrhna/MbJWukF1vc3mIIgNEZh4wyAlPJLjkB67jFuAfsp+X6/CWhFKyJNDqNd1XGgv
sdPKr+NyurFc7kyC0LptIVN9b6vEb8iFRGK2i0pzyNq937WIOnrT1swtHvJKCP65Rn8VgsmYoMwo
bfGIUO9DIRK0Bjyjo/U0oR/xclPANtlHbnWeszH8flvLKWHfcBfbwnrzXmSsaT8X/kuT+sWXqspu
Sry15Z/Ul1e1yuLAGaayluduzA9JYx8r5EU78iFOsxvedpPy51HqVRlSZrGBhtT/7nL/fgjgOOxr
HXPJvIrcG6NEifOiKty2MH1xJh2hpCvYsLrupjP0yoT45ynvVQV0IY0mwYzx9xS5/Ye+c81DPFjP
WdDDD/CGzZVrJVBUM1yzQA+uVZp8qXM0paUVM7QCNziEofPl+oBamU3+csON29GeJlMAhV9MGgSO
fa3YPDusfV0JdIAQGveJnRPvigSbjEFnaZRy68FqrXWW3nnVC1XrNo43C/9liYMk57geZPZjG/Gs
d71x1gpY/v6qAHRoug6hU5wD1PUHSyP9FK3gwZuTT9cLWGuf5e+vChDZ2KQYk2gv0cBz6IGcsrg8
x93cbAEu1gpQNvTdZJJTsFzDJbltar/kmDbjJWBPfJOzni11ZdEu9D4xE14/ftajOdzNSSrutXgL
S7gMkzdOuLoSxI4fQxfLe/EY5c1T0vOoMhQ8NTp+ezQ1+1w3rnnbyU01uRVst72w0KIfIorRvBfB
jHWZ53eDtbFLfLsj/rK4TeJowk+sKX8mo1s8u0Eyt2hB82HrjeDtoep6yik9i3wD3wLNPetuEh19
E9WbTKFobl9Ov90Zf9ncJlMR6R6PXecBfsaB23uxg2BKvvfA+/ZA4gkq9S3yy1prKZGdSNEFWDEH
v7kv07wTyk87fJzJ99nKLVwRXfxleIsHwGBwWpTnZf+MZfJD5+PKHpWPGU/YU1edM6v93JNhVfvy
/nqwv31Q+MsDtxosNpleE/yGR4ppGufjXT5E75p8bj5lfp0f5zi673MSejZOVmutqAS/xTLVN1Em
z9ZsOBB5o2ZXJptWIGtfVyK/0qwuwgRE/FzehWGFt/vISrf6Z+3jSuRXlR6Zbu9w15HK7DO76fxo
mGbw8XpPrAWLukPPIczUXogKODHmX0hd/IPVyac52JTyrfx+1Q3XmRpzjCLN+FmJKt6TNeY8kH1k
HW/6/aqUrpgRU8ak1pyDEe2+o5HR2MXc8s6h989tJSgL9zR2YQ59ic5N3C9Wk5C8DBD2WGXGdLqt
BCXEuaaOHC52ueKNUHJrU3q3DH/Nj29bmd7yw+2Mumi6eEeOeP1vMKaR5e09LHKn8XC9Dstv/Xt9
clWUemV55M07g/hZtOQPsY31d5Oly69m/f84+7LmOnGt7V9ElRAgxC17smNn8HCSODdU4nSDAAFC
CBC//n12vhtHbTZf7avTx9WNtoa1loZnWH6WKuiuwnnE3InjHCzcKhNWvEJbiaW4Veb7roE8YmOr
/MrZcII5IWE7iF7SlzpYipO0VX+I+5YfZDdteZ6thYQT0rIFfxXassXrVFH1FPY1tB3HrLW3l+di
Jaa5E9MTRDUkabPg9rxiNSH/hlFS7JIISe9yAyuT7SLmpjkEL0D09KU3wY8BvLBdGEHVsYYX4b7u
NxUw15pxCrmAT2UApT/xXWXNi2ym8sb09BvsyeqbyNRiY75XJsMFw50JZFyrhJcp4ZHmPyQcyqtv
WaG3ts4rxc4FwlnenIm/PXArJH5W2DjecpmAZ1QiCXrj/L8zXXUHDl376/LsrHXovCze7KQBk7Z9
kvfiNak6tY+CsN/XZdlulO61STm3+ubrU1hbqPvJEEaAOAiILuP/ZsKDe3UCdYfC6C0tlJU9lqud
u0QCQjCJaF+6ar6Ja/UrFyO2P9V8HKHttFNxc907cBw7Aa8IG0FeoO2L6WegvEEJT/XSb7EA1/rh
xHqRUFYyMYpX1XWVSEkVTYcuiIpdrMrkky9i76CHPLuuHMZO6EMcrE+Qr5Efqyq6oTncdmEYpI8d
bF02gn8lu7gguArcyYXiXP8CMN9cHrWM6lNcziUsNyiNt3Y9a604sT8VfplVUxnf0iFqscWuzR1c
GfB6K+CZflWc/AcTF3lR5CsZvIAAHKe5B4+EqBrE/rqvn+PnTZxw7F1pILLwJQLqw/wMCB2jDxFE
LDd14daG6Pz3Ny2QgBdNEUMdGEpETRGmcKL+f5d8+qZY6n7jOLiCBv+Pym7FTWT6qmpe+tr/Fo58
OIIbBiGvDA54cQ5k1+QHd0GNE6kftOapZY09wvT093XD6BR8HNLBk5gG+WKbttiXXH2IErrFUVzJ
lP/R76ommxVzzG5l3n1VPRT8x2TWGwO3Nj1O4CtvVmXUwTEVIC+Z0lFmhzN6sIaA1VU3u//R2zUF
Hou6QLAXBYbEDu/FwQcQoK/cpLgION1Dj6IWTfOSkaG/Az1VPV1NYYhd8FsN48+mwVvbC4CpFhDE
cZlAzpf5VZbLUezC3zjnjY0WUr5mfoMLYabqsYEAO+Q+L6/Lldl1Na4mJQKJy6/4JawzsMuhFBud
GfmkLTcaWFmbrqru3EF6w4OMyQs3Ph4bvcBj0DKApPzpcgfWvn/++5vsIT0726lEfqI8COSRAkFd
nmKPhMu36xpwIjcKGhz7kqoE003NN4UfDyA6FsPG2l8pqy7ozcRVBdmSuHqFDirJUhEHeHXkcTum
GsIpcufFsLEfz66O15U9V+8p0ZazSrbV6wgB/xQef0sa1HRJswmmppdHbGVrFTnFOx/yGK5+LHoh
zOs+1n0ehx9N0ttwD4WIsdjV0h/VxvitrF8X/AbI4BhXPrpzvllMx4n9tiKEcDOVj5c7s7K+XPQb
AQMAev5B+apwcaV2gGdk8z4QLXywLzew1oPzynizgLvOg0hbQdlLgM4caGiepiRXJz72V065i4EL
u3DC9iyoXts8+y1bZFbmBT/GHNvPy11YG6Nz1950gWZVvUBMUEBs1UTtqa0jSO/E0De4cmvrwuAC
Dm1dBjOrV5JZ8sEDKPiBL215DcUYGuhOhOeqiwMFF5PXFgvzwZYKcSjLBgIpeXFSurzKbgrt0L+H
KcLxz3pRHb7Irsj7vc6N397OKm+r61JV6JRq6kPHbYmK8hWqJ/mhCdsO3jUWciCXp3ltpTpxHbUN
1Ahkz16yQPNHNdS0SYuZTz/MaO1WI+8/wcYuBI75KohryKjdTkX9DKWR2zNlgVTtFzXFX8xgPnH9
scmnh8tdWlm5riSm1/QxLAts8Rr1EWlSMdYjhG74FF2XCl0EHKQuhmj0w/qVWqo/tRMDZBAi/xJO
JL9KbySH67rhbNLLKQgrZNXg5c/TaG+T+YMZ8nHjqLw2SE54I/HNQc3K6pXHYll2etbLnOaiTq7L
4S4KLiewSpnrKngJRtTBdjTHupAmjetNo7d3q2z4n0WlcDDtpdXTqVJln1Kv+ar08HTe8IMDvkvE
1ki9GyFoxznt2UwGpqtZlqfEa+hdWEb0kCzBdJtABO10xVyjDade2CYsKDQE6BE2G7dZwLLbYoro
Bizo3anGx52FJMcmC6FJGtwRS/lH+We32dW8+HL5t78b3Pi8s5LyGgps4BFgfBTD+0xF7IH0xZjK
hkJwgY17IqOdlyfjnUdgSnm50Xe3I2j03Nc31YlBzV6LMaNHqWAxx6X9IKJSHKelOTU+PJ8ut7I2
9U4RgY1UGZsxpJAcqW2zH+LlHxMuXkpi2sXX1Fn0xCkgk4BO87TM9i6LfP2/Nq7srV9Ew1bqXZt8
p3zg7KJngRp1B3UHPKToWPrVwRMww9yYibUGnAIisrPxQg29PBzFfb4zQFKrHZdx+Xp5Dla+78Is
YQsjx3hsgjtwFujOQvPvSFjTbtSKlXXkYioVXP5wdm+Du5w1+dGAtbvnOTTGRQj33zj3/73ciZWF
5IInaa9NTXyYq+Vz0+zavHmFobHaBwT+mpdbWBsmJ8hzZSpcfHXBXWbML1pO9jCS5ipZ4zB2lX9M
IyfVF55/JzO5fJpCUf1bU6s2ngTWfvr5729i2ZqINzCdx0+v269It9F+SbJ8o86tjbwTwhYQPw6H
ueCuLbOP4PSC5MQU3ZW4vN+ADKy14AQwjPNaX8I+7XhuIT//8m6Mfsxc0+syhIuFzOPYw5wI5G81
BvdWwpYFsnXTlQvHid8qn5cigJzRUYJLCnJ1ZdIgh73CVcvSRUHi6Y1XSZLQO6ab/lCJGHhy2pmN
oV9ZOS4GkrKJz8Kf6dFUCVy2aCxjsvNUNScbg7NS2/5Ixb9ZmlAfp4ZDGwcLf/wkg+AbVN5yeIEX
N2c5hHDIeCprHaV+Fm9U05XV5CIipYKFVFOUyZ0NGS33UgfjbbvAKCkdy3jL0WatkfPf33TLlIJN
HvRic5yJqiAVwxTfCOm3+2iU6nh55tfacKOagPUX9JydVIsLwJZjSamcwWh22aR1r+wAXQykWcLG
ztKnRyD9n0LhB7D+YShsbdxDnr9Fp8ZgtFs+T2utOXE+0YY0GVzijgxfZyP9xlSQ7/IqfIwKqGAE
Gd/iI62tOqdm85otwKSaBF5lUXRHkkLslMb6trx+rOro8YyR/cUMHrYg0b6xSVwphC5UUiVD5/d1
k8Aoy7Avchnaap9liz1CJ19lx4IMW6ChlYXhgiWh9wzcTpv7RwGB4CXNfRgppKxZ1P285O3Xy6tv
pTsuXtLW2OVKIulRjc38M0YZ+NTxOOjvphweHx+nUEYbO4iVHEScrTvIy1zMcwCqQljw+xzStfdQ
Uf5+uRtrHz93702gQsaIFu0MSygQppMP4Jt4uwxKGxuFZWVFEycNVIZ7VhOsMyFsX0MhsxZfOB6X
SUpoQR4lUW2xMx5Ngv3l7qxNvZMT6EQRlQqzYqYWl+u4j564N9zFgW3/d7mFtQFzyj0NKRDrBUyu
qgj+l8B6BP7TPCTxsNGDte87SSAbu7EdW5Xc8ajovnIdl/+Whgany79+bXycwKczri0y5M08zTNT
nCC4+8piEKPmft7SDljrgFPujTyrEfMYJ01SaChhh91uwOljo16+/3WWnDPam/UKXeuxImZZjrh+
Mx/HMuEqVUF2XawxFz0JmCcUFQvUe4Qy9IpbYan3DdTKVl+1oWCJE8wt3sMzWD/xu0xX3jdWhcDU
9xzvu5fn908V/w8SKWSJE8+MQ9Z+4FMhUmn8zzQbfoHzBD3wOPwRSjntM06foIT8ZKGWfFa3WeLm
lHA/gb5bbsGXH49FUT+e//fyD1qbLycDWLzbzXm34Pe0OWWp7Em7h/r7dTtXlpybfbMcuJePpkbl
v9NG1iktIOhRIPQ30tf7ZZL9kd5++/UEBKRO0PiOhY08MjPetCB0wt0bikgyGg5Qab8fl2eYxW8Z
TL9fVZgrZhhmeVKN2NgfdRGWP1lY/IayQJROrJ7vvUFuKUq+71+CZeLkAZYlU0Hmgt8xbDuhY6n3
VMcEsg/9R2bBWsBI/7B19Iz/Ehq1YixPI8zkCsBiGwHv0ctrY62zTqaQMKbQEBUKjjByNneqFAhl
ubSvy6y6Q1z6JbsuabggTN0R3D62ajkBtPPNRBAybXKxdVG0ssJdDCYM9oimNQQB0z9b94wPdu9V
fOtZ7P2MzbibMPQy4i3BIoAYFJlPYmleVFWzg+jDH1dNAz9Pz5tVrmaggs9gd5FC/fxEfP5iR2wD
ygQ6OYXaImKt9cNJBB7KvlHj0osU5rEiDWuo9s3Na8A3aVgry8kFYTLe1+GMqomP86rdyz4YYYCQ
fZyiMXuI/WpjuNY64mwAeNyFTdefh8vYCtfAobiZe3JfxnCPuzwhayvK2QLIjvQJXCHQwjl/CyiM
73DKuEpVPARH8O/pbpNl8cEFOU/3kE17GXD4SSzRxuis/XYnpimfZ8gRZPi6EEx+rOYBzr5m89lz
5fMu9hLCyHNlLKzZcUSe1Q322kBsd+PGTntlBblShLTWJIOvXHhkFQ5DuKs7qbidUsiufoHf7uHy
7L6/J2Yu4lLZJiNNLcOjrRgEMrUAGTl6hNz6Q1V7L2MRbbSz1hknrNuAenM8nNvp9EdVjYcQpjdq
Vh+HaRMNtzYdTlCzumhJPk3hkWZZecggKLPrB+/r5YFa68C50Td5yWiS+11tw2MbLj+nonk9n4Rh
JvA56Kb9dU04sSzh1AP2/oIxGvkxg0gsIADt/dLF3W6u9K/LjawNkhPOrFTUjG0YHrG68r0++yrD
2X5jkNY+7kTzNMlpgYdUeMz7oTtAl/03h3T6xvCsfdwJZhn0nmeAKDgKkItTATgO/C+21A1W4sBF
Uk6wwDCe54VHxbv7Pht21dx+OSt1q7H/lSyop1cNP3Ne1yCZZGrJsYwMaWDUUdufHXyVr/y4U51D
jlRKiggLiOAHExM++iPK5nW/3IlgSmjU4IG5FWlGAKILF1wLRc2VmdoVFAynEc4PS+Xhqkng64bi
igmX5MPGj1+b3vOaehu9RehJoRmiN5oeGOBWKZHVM6AGN7STu3jYrGcr9diVEbSN8TKjkLQhXEjS
kHiQjIFaxb605qo7EuYCJXMGv4hltAEED+rnqpVj6tWAWl03yU4Amz7I64khOwhioSEPKaKbgHjX
PU4w5kQwnuXyjC4Kucfzgz1AXM+SYfPYD8k1lJSQuTjJqVIzBKCW4KiazsdKin7YRbb3xTR7p8sD
tLKQXKykheWWEA0LEGL8y4T0r9W0D+v5ZwWqRe1vifqt5DoXMsky440LBDWPePr7qiFrtat7mE1f
7sPax51IbsvItrOiyNINkAQGB25suTYFsVciwAVLThEbIh2hCusMbj8oYSUfoPa11Pa2H71i2NhQ
rHXCiWgBb5aQ6DA40i6aoAsTD7sreWZYR04lZl5j9BzO4ZEXNrmHzd3yMKm8T+eyj67bVrugSVEp
7XdwbzsySNPtbFIEqSZ8Iw7WBscJ46qY6xIXU8Exi7rsYJQ0UAhvXq9bPk4US7hQLqgz+LhX6dT2
ECxpfPvzqo+7WEgdWyu0HjHyrD1JAZbBHII0fN3HneLLQEdOIGmO+phAQqQyEF6wnug3VuRKanC9
Li2rtcJgBMdKe/neWJvfwv4m38PlrH3IsI0YRwjvXNcTJ4RZX4VmDIbwmMGR/hPh4OqqTm2tzZUQ
Ds9/f1Mtk1p1VTT7wRH+aPBTZTEOZhS76SkqrpKLCVFR/m6C4AW8hrp1cJQDXhjB+smhtQHnw+uG
x4lfMTa9gj9QcIQg44ATEyaaNN7LdR+nf/90TcKa0p6AQGSb6Wkq8iaF2u6VG0QX/2gZpDUB/4bt
TwyevD8NNC0E2KKXf/vazDqxm5ceID4TR+zGuPuAP5P9QM570LBcNoCoK6nHxT5SWHJGfMmQ18b2
BTLgehfpzQvWlRBzsWk0rNnkTx1CrGWPAgTvrOjgPsS+5EP5DLLVxr31yii58DQRJ3rMBJaPqTFK
ZgaRmTfytayhW3l5HtZGyYlfXRLaYKsVHPOJ/NRL2eziEqyd6z7uhG9u8pk2bR4cWzF9n8TC0v+P
De7aLz///U1uyJOwyCEtBlTSAH2qvGpeuZJbqJ61gXfilo9FEPSNpSjqOAQQ2CWlSuPd15s2qUBr
v9+JXjLruc9JUhV4c6LRDsaUxakZ7T/XDb1TeNtsiqaga+o8BdMewLmz6y5ym9jIa+fl8c57SuCE
r+mErZt6PD8ojk+06e6zrnrMcIvS8K3s9r4FB0AXzpsWgbfkIodxAcMFTMz8OfdEzF6NGavu3zDP
gnIXR1n5aiH2t3yxTVCMcwpzUR6Xn6vWL0WxGxJVWbVLOmITs4GvXZk2F7hG4rIU2uvRc5hD7mQE
B4tg2rTbXvv6Od+8XdRxDwZfFPpHRfqPVT0F+xkX58er1oSr8ydiUhKWAAwH1NQznv/rQxHgdHvd
x51Yz+hMGNi//vF8mqJ+BBSfWczp8sdXwtG1fusFiMQyxDZyaKcpVdMQpVJju1eRYtlfbmJt5J2I
x40wDpxJ7x85rtWCPIp2kF+48nmWOrHeyqJpBWxEjxVk9VIWdvTQZXm+USXWfroT62ZkxQSqiH/M
SwDurYY4gV9sUuHPe9J3Qt2V62vzUWAijX80iT2GBzxjP5iy/xjjuWjQaZx4xcYKWplkF7LGk2Qa
9QjMRZ7lP9oBoiNTAFPyXrFko4WVgXJha+djf9cqjqv3HHs9O9F2Xy7X+dEBpurErg4a5WdnfM1k
gHj0oWs7J/UWh3vtpzt1WsKWmJJGYgXp9ksegOxQepm4vbz2V7K5q9Rnhrn0oMOJka8gOmFV9agb
KJEFOvlYd2RLIH6tC+e/v8ltGYM5dy8UWqEs/F8IAvwd7+frACLMxaRZ44+jBufoSOQ4Hf8MfyeH
X5cHaO2nO/ErBxwSoI+CqS18vSN9Gx4Wex3jCwvHid9c0aXUevCPrFX3FYPBrA+9o/11P92p1Boa
znaUSA4E5pk7uPl0n5aYBhvVcGUf7GLK2sUPsx4WoPCSBEQuZLeMEzwn03/g0fVY2/i6yuWiyiS2
Yh0Nz6kBNA1TxvWumzdJ+Sur3wWS5fXsU5juJrgJ9z9bX+5oZT61mt9sU1lW1g9xopfjzalq+g7D
tEwL9vDDEBb7Oummx8uTvNYFp/gyIfN+Bsjr2Gps8WQ9fqLxcjrfKNd1vPVCt9aJ89/fxC/8s7PM
yywKgUf0J5hDdWdmBp4oNiZ5Jf8TpwJD0GogDdT4jkDr1Dt1lmgTGf1nzsItN6W1FpwwFizPQV4J
fFwYNT2gnbj29QHYh8/HxjPv2jw4kdzOdsY9V4MGQhOlecLuW388UoE7QR7M6eXJXpsHJ6JJ1wNs
UuHWlCQJVLxH8VvFsMO4/PH3q33kAsmmGkI3fMA2KGyiDwS+wvmME0/bAg5l2ruhjH409iqZU8gN
ObdgNB8GowLFjiLmnX82iVVVkKRVROGZgOepTm1cBbw/75GLLqNcttQjyIGwlvifiAz7kIDx0Ahv
q4C+PyWRCy/jULVfID6DBjqRfOdRW3wDuWjrFmDt605007Euk5Hi63YWbVol3bjbRiasjY0b1dXU
TLnXARWcA5cocGG7l/7ZtSe5kkcRuXgxY4qFZLJCYCfhtIMIig/R5/E6YCWEPv5OS5kcQBQcJ8Rc
X4ovrT5Lvxu8m16Oh/cjOnIRYZKEg87gIHAkJLrjONzCoPzh/Np+fRg48cz7xUMPctw14LY/zS3U
1/U4PtQztqeXO/G+XEsId96/x0gUy6TNVERHSuENnngvZomPrANw75yeEn9XRtFjuYQfhgIgiA5i
wJcbXlm5Lggss4NXdfBNPk7Ww6R3QHUWnfh93ced/XamQs+rZYR6dD6JiwnGG0DwdhtZdiUuXPjX
CIfAOlrO1zOc4flr5NK7GxsFC9Dz1vhyD9bacAJbJJ32IwMKUF2SZ1i5QIqva2572lz3ihq52K+p
9PSQgA96DIta7rKpNqlPa3lz+ee/v/mDHuffq6rVeMkGtiw8Tr7Z5RY2DHo8UzToF4/gVLVdVteW
kRvi4Ei3olHdqVoqckMKsFnjudiSwl6bBadoA2I09ZGnEBzVovSp9WjxTHTPxH1tCn2V9RpC0Ily
w+dEsmyJjlkwtfeWJf2SNkTmWxDZlTFyIWBtwccWr5BIg4ttDhZbmkpsohbWPu5U6hZ8b+IV2H/T
3uCNkMZfpmWTdbOSYl3klwUtMKNF3Z1MGHzL2mX4rHC3u+8HmRYk2XrnWZllV3BPdGEgByIAYU+K
RyPwSE4B3PEikh8uR8PaGDnBrJmJmz7TeCnX0T+6Gb/TswHQ5W+/uyuLfffiYupYoLtFqyc9VHW+
h6JsrO44VURLuFCSoP8egv4tD0qLjs/pEsWD3l9u+t1uoWkny9IgmqZ8Lvon6jfJv0zPNt43EDDY
Ynetff+8Kt6cKjQ6UYwl5Q95HfPbqjXZ56W/7v0Nv96ZlCmGkqPQjXoS0ZjfTrpQp5rN+pp9Jb5+
7tOb3z71wwSAEy+gzxoFnykEL+BK6KEONVCOfL08/u+uW7ThJFmOW3Zv0KJ8ZKYdfthkCReYD/n2
34GEOb+mEKERJ8HSig5x47Xzw8TaLobvfQ/nDDhQ5N2+RpW66hiPZpxMy7qFgJ4yF4+0CaNPeDKw
JA3gqPx8eaj+zOp/rirxfSfHcjPLpIBN8edsIPDfaefMt+QWEsMDHgsmQBG6e1Uy/dzaLpsBI/Zb
Pe9jaZp6Tg0pAxbheW0h9QmvbUur4LId1CC2LgsOEB+LcBiqeePeZCWg3XsTHkHIF8U5fzQtnCxz
kX9j89gcwmRiadbCTKRvIxgNbD6kv1uqY9+9QJmw8/YmBPKjjSCdojOUZ9GEwKb6Q7ujUAhJx/q6
+yw05qQMZqoON4oICwheN/CvqMGbTAHG6ZKN5bo2em7OkOCAqSYgDzYQ2IAAytvoIjkgAYOlkRYj
GKj8OIlZCbprWAaCTdkUtLpKhhL9c5KKMXA0BozOfwBXrJ4/2Qlq+PvAC4LwpqkjUV9zK4tmnOxi
E1yuTNj1PBErvBcpIgumhph4/KG1S0/SBtcNW1l4bX04WQYeiLGGN1j4AAoMVkXokVvgo3+15UQf
+DT+bxiwdd+I0pWM71oimHLpmJRN/CBbmbff8RCq2x0J8KSuAVGs6TjuucyJfaCmheXdrsiCqglP
GOWh3IecNdV3UPFHfQwSASjujlPQAT9EFMZpG6illZz7H1+Flhedbhv/qYq7MYXVlz3gaWhOITS9
dZm21oSTqkRYjGBiLO1TVk/erYUhNvIVeH03vYDx3uWRfr8N3Ab9XZ4wrHWns7J7EjTXe9Ih0XYz
LpZLf/PN5v25JO4VDu/HIRhpQp8MkvuDiSD0VXqb8hdrHXATCYzPh3KK7BM4LOIg5pZBLVPmhzKW
WzoJKzWDuFc3eFj2Fz7i9VpqvPRn00h3Z70BkZEToWfVcvwf7o3AqShUB9T1vSyCf/78g8lQ6kuS
7Rbk0o3oeHczHMMq7O85a0EC8rMisU+ZgeQwn8x3CRBjqoowTpPoyuUHG3mnGVFDNVUx+kQk8PF5
PiT3cD9l+1HpeoPSuTZ5TkrJIlTZKYrlE28U2cNDDOkRuis48IyZFVumaGvj5exc2jqJlyn3syfo
NwR6z2zi0VRrCPmkVVxoc8CZvdiiwa51ydm/hHZRbcSa7IkN0yfW4p0181A/h4bpm8sh+34eJomT
FmQSdpUyJnsyYSuO8nx5nzcDOZyfUxYFbfAltlv0v5XeuJdCLfdntlR59gQ2+k8VLtkpGcERbRIY
ml3uzUp2cK9/ZJf4Fg7K2VNmvdBPcwl72l1SJeWwMVxrXXASBLxJGIszTMifxy0Z4cnAggu9W/pN
Q/a1Jpy9Bk8WIhPaJE+ZVB74p3iW5k2Pq3Don2z0YmUN83PTb44Rho+4BgCf9YHJuflOqoqrJMVd
jUjy3QBPGfIC3eiw2boNXOuRE/vA9UX9OLfVc5udETPn9GLisodU2LQlofe+fUwMvOTfXaLSq0cL
E9PnXPXdc9aquT8JQ7xyB12V1ksDiTxj6prcc2gtY18zEgEHvc6vN8Z0rZNOXshGWLoAuC6eZRjW
d3j2/8J1p27q5CpjMPTQyQVSeHZJfCqeeV/1aWt48aEMmi3tu7XIcfJA6GkUoiScH/FM3v1WJhy+
IZ8WV+mQx8S9LIIOzWyzSNjHVtv5Bxdtd+hDXTxfFfYuX5BPcjG0o/I5i6uySoelzXTatkN1uPz9
lbl1L4xMHgw2AXLueQIXt97l04JywuTS+2nR+2ZL5HxlDtwbI2ii2ryuVfIIhG28VzxpbhJmrttj
kvjcuTdBz/wMezFpgkcDisUveDrrEx7f+jYt57zdOEHQP8K6/z0Rk9iJdR7UwpsEZ4/W93V534ZT
05yEKGAhexhzLIMfJfFV9Rma9HN9W7EhFnCWzrzEHISFZt4hy6ugPBEvDJN9OIOwkXIR5uxWzAVQ
kXitiGBLWarI+4wDbZLkoFMm5QQS7WLlcOsryOizVHeZPiRyEXAOq0DIS21MvQyYwSF+GX1gQG54
CUiIDSpN76eoDLMjboOmbKeUVt2zKosKUgZTSWyfCrztVGkb1KO6teFEuldcgDXNAegSvB2CGsnw
vi7mBMSYvJrvsJUfXm0Wy+w2j5b6hQci8A+kS3R0ZOCQxTtI1LT+PWdF9kALEHVPUB+EMTU2yfE/
3pCHE7zoRVd9M4FukhMutkNsBpNZsc+Tgd7RL5kMoYXgPZMobrrEk+ZB+k0gd3Y+n9Xgg8h2bABv
cs9E3L7KXs7dB+VRHKh43Pf3TKroo8aIz08aem+9OtCsQ6+hCVqXn7nJFm/PwL61L6ymbX1qKyrp
eIDQQjbYnVaN4cfKhH13k4EjYlJqc7zcwTovtz/auBmjLyxQywNrYYt0zKXqy1MeCDofbBJFy7Gq
cLBMq6ouc9ysQ6VwHyZU05TPS+99qDi0PuMhJYVV4rgkXQfC/ZnVcTuUs/044WwUHiVunpMO/B21
KDDmSkriZU/jGowqUwaRPPE8yMdjJWc5m52Eo6IKAFNrx/B+DuGvcVBL2/6M53lkN4oShHETEagc
0BA7hVPRVKX8bLnl/6v8EsDnORDdv5wMC9YE5vub1y+Bd5fJcVl+tiYW5raFsXD1rMHbN3ciHzMP
K2Kw38bCLL/NUg1hmnkzKNJjsTQ8nXjoveRhL7rPralUt2OdJ8oDNDsneQ88Qj7uu2GoSSrmqO32
TEU02bWzSYJTEYv5LsQldbDrqQ4PhY3n5H5qamH3AYDb5CeDXB9gc/Bwrj6gKCmym5Vpp9eODHrY
5XhmwPUPNNerU7B4Qr+2RKjfSWDozpORkGAF5rH9PPlDxHZgOsY4/JQ4LcJBffKyfW8adPHMjPdT
kONln9ohl8ku7NtxV0rG1LiHxWHRH6MRBkBAwI+4ErEe6150cJalXMxQfwF5tWm+550/kBtQK2G0
yNSC1xwCfq6XNgUoU2nOvClJPY1TwqHtJNQJLOm7f32k9q+8JlPxAWpZi9hnIFz9rkB+Lj5keike
q1g0fdpNrKd3HdwhyC6ELaXYNZVF87liVb5rCvz7e8HDLpAp4K/6Qz+JovqkJLzNyCySET8IQut3
fT005WGUlalubU4tOc641v3IlbeIG8BDA4kYk/Vy31VeE9K0Mm0SfO+TyB/TSoZVdw/yl3ryFh8+
PljyTYEXQw/+GLUk9Tcl8zlPgZWCW3RSmCG+hbkT7hQyQSOZ+jmcNA6VhmPcLjDAPR2Vl+ivtehn
tsvAZU72OWFE7zx/Cs13XAz7w1ff0PrbJPz8K5hbEJKy01mkswAjUz1bvw5K3Cs09sNcavoN95n1
go0ExLnv4L6XsY0isFYtna1YFhkoZM+KP4ZRpacDox5kpapygnJ5EvuS7y8X5bVq6Wy4ZEV6WK6V
waMWvpTg2QkYGLHGPF33eWe7FcYxL8JiSB6zGiw7GCDyT5Hnj1eOkbPd0iVneH5tiifovoi9zrzw
hhuo2cBe+yqn0Rg467/rvQ6MD5RCWTxl/eSfyPnE3dngyj29y+YmsYGnWtgGjzOoKU+BMd5pSIKx
2ZliyK870LvWOAzmVx2pmuBxjGjXnRBTflzJL55cli3L6JVFxJzD1jwOPu5PF/4Y0GH6YLxB3E9D
ZjbuVs5D/c5myKV2V4yIqepm/miXbtxT8QB+H0pDQ5Z0goVQOpHy0AQQmwAR9com3f2X9ilsvgx/
JCHo3ph4a0AwMxqQNqQ4u0Nq2UPUvN0V07QFiFkJeJf5jYfydsiFHz/KqBLmwPTUwGyb56gFY9eY
rZuqtblyAp4EsMhqSh4j4AuqIc0Mu40bD5jDLR2ktQackLc887OBt/FjLjvI7msdeO1+JHr5fVVK
cUngIcgjrLJ1/H+cfdmSnDgb5RMRIYQQ4hbIrfbdLt8Q1S5bgAAhhNiefk72zEVP/s7KCEffuDva
SaaQPn3LWZ7ySJQdCDgrgMOwNA4vwTvONHNOSeA5EVHEpHQv0xjWG6gJ0B/TMutHS0GMAEjTM9kY
RuUFFsCZ135KCAd3ONc5RIhfphB0FFeMIw6QbBJ46V6yjBR/PkCnZHAI+5g4GgP3IuB9AWFM1iXl
1NsdG0D+L6Bml81TR+59Lue//FEnAYEsc1+1ZelelkK7ZFlwSKDFHyTF8bFfb4Mz3Zf/oYnXcmF1
qPGjGlZDu6y/bYSJ9jk1tzX720MZngQCOjUlD+GT9VL6AHmJMLBX/jzerTgu2de/40x0O6WKS16z
MKqd/0RxwwAVILqUmCUpQX+EsTggRYK5R7FAp11eUjk498iTEKDrtnWdKf/fI0mwfhzh03JAVP33
iawHVb3xQVfHPr8QUc9EhVPLHRnWbd7DkOtF85IuV4sqS7tpRowFLjzg3Dk6yQVgLSHmqa7GFzmq
dUllFc7yap1h3rzzMLW6JKJ35jGn/HKowZeyEu3wQgoh30wUdu/LKryrdm3jC0PmM0t16rbjo07i
nl7Cx3gKVnlHVyTvaeXBOWrz9ZY7Ew9OieZT2818jiH1Rwbk354pdrxvxkxN8VvQ8pu2A1976OpL
chF/hjFG5NR7h0y2X60LzYtdpn6C+0cQIRnsPUEWuLWtlmemgJ/m8zSOg/gQIqDhvQI/EJwrCXSu
SCJmmXf/9Y8/E91PuemuAeymzB1GKMUaHJrR3jKUthBZ88trkBAfkLFemOOdW+aT2AE+fedXQ0PR
RrcipdLcSI2VpSH9Jds8RcfrtieXxL7O7cuTckFDWWKuMQZ7EUTlj24w0Xsex8utN9HwQi5/7hEn
YQNaaNSPIje9WFdWd8RZwAOID/8FJEr6kgTRuRb0KX+9HJGqRpCgf1kj87aCCZ5w8DBuaQvGJhL8
FxbnyTBju8bVGt4NoLR9vS/O3CfsJH5Azc8zukE3X/UU1i4wKFVrxkH7wfAaUtkm9ZRm/OHrh53Z
Gqckd+O3Xr5GNXnWc9NmzqdwkAW8mvgegGEUw0pvCp9mAi7a1887E/FPee8wLELXBo24Z9KWQOpX
Hty18eH/zihtB/Y4dB43BZ3g3nfcol8/9M+ynBE5pcFbmo+2b+P5BXN/1ZIUnbYF6MCyDWNmk3hw
qM9zOZAgzjBp8NcbuGxq+Y6uGPWuax3rYsyq3FRLtFk4nMEeIY2KXO/rb/cvIvgPZUVwkqOAdb42
qpDxkxtlaV9EwL36FrLRRXS72hCdBnQ/Gv8HerEmarKpK8c1/1Bjjy9yNVY5smZFneNrNlUtJByA
BImxrGGjP+DjWE7fyi7upE3bycAUzPK+hVNA6GIJBJPUE5oeV7wJjqPqGqaS3qFsYC1KMt53Jbpt
uSJonMih8HQIFSg5sjqDt/Qyvs6rQmMsl/lqXvKirm2midNQi62UhwNpfJhVfiqvhrR7koeoHDw0
gSoaP4MbC/HcBLiwo7pIK/ojKQGiucEBVS01HxMReYdTNyxdRtaVsj6hgkTkmS54UxunonyJ9hys
VbpVMLHz7UaBmNzjy+aFaFXWVJxOjzSKZgrxMMjr2NfGFxITRKBDV/HCj2bcL1GhAu+b5ZWsVNq0
MA9pE2dqOrikImPYPeYtsAMx+AbDGFzPEdRBv5cWEFBYBxhV8L0XDYXie754mEhm5Qh4KL5p7kF/
Fe2pGP3Q3sDhaMnMODXyHk1dSVkGIZWGZsqyIWy2PieB2eEup1amAYce7kFXwzzaZGjdHEFoOO58
BuSCmHq+AUGd5L++3nVnosyp+Q8nHZvQZWifF6EgAYUwRtrBA0LFPXdwXL2wt89kEKduP6ThS0Vh
R/xMQqgsJIzWQwNf317FF472uZ9xcttA0y6EcO6ClgUwcOu+XrzuQTdLc6OLuZr3lYDH+tcLdu6n
nFw6allaUF0AR2AzOtobqSLjXY1dMPILD/jjrQbJp5MwYFjNVlvCpgAjBiyVB8EF1PpBEl/u8vzx
N+ARx0f/Z2Zk0YZWISFkSyav8tOlausi6UrwLi/kvucecPzv/3mAmDDPYT4I0kqRj0ah+RWav+QP
slN+H/yCmen58dsPVb5XeTttV3dJFfPc6p+8XhbMrAh9CK5RvOhNI2byuhaTl0QrrS8Uin9M+LD6
J/0ICnMI6yGSg2ZftQlfIfrS94eS6Rs+tNeQQXr8eqf+8UzgOScJxCoVx3SqhG5ZQZ/WuckWbW7z
guxkfKlZ++fVCk6RYTyMOFc9NMuEK/dmJfeda7PVY5uvf8G5jz9mK//ZRqwqaOtxEMenFqpl6MjD
IEzk+iWcVPk3kYkFp5Q+jAZMscYB0PZO0MdlypffmGd3FyqnP7/q4BQUVq4dKTpwzGFwYm9LK7ZH
JDRsLNE57JPAXRJ//vNxC07BXqrlHh0BHN0yB3qUpmhErnDi/KvDHJxivEQboDw/Sk2qrvA+JI17
TDcYNMS/fsnnvvxp6O5sO0P9AcJZwFQINGk2Bexj919/+J/PQHBK6gPNZ2EhwZAl8td75tQL7D6v
RBcepjB4+/oR5zbpyXE2Q7hq2DXDGqxjDBZJQWurK1ZFOsr6qsGs6OvHnFumk9M8hQNdczjmbCkr
PyEp3yQt/AW+/uwzq3SK4BIY+4WymP7vNiVE76A5uTUBfwjWS7n3mVU6hXBpHwDxqadgkFlZ3cG8
3n8zoqebSo31pSb5uZ9xPIX/CRfUTFUDFySIaUXTI3ScLNjMx19x1NX/eqHOvIRTMh8rMdAUDlKQ
om7WXaPn+Lmo8+jvaHaYUP7/P6DsDUi5eYFgVBlMf6PPcG3/bpeeMvh4D4tkDNRBDo30u45wykQJ
+ls8g6f79dqce8Mn55iZSkexxHWTL90N7/3dpNi1HcWFk3xu6U8uZsyGvBHAcrbti3hKdAgtuXyM
LxminwnUpygsOba2mUpw4bEqO1d0N3RBp7GJ25tjlB6HvruwSuf26MkxdkXlpmjBMZa+95q3mn80
wJQkM1psG3Q5/05MNPgfYFZOIzfAiWZbhsE3zG0/vWq6kFaceRGnqCzoZcFQc4CL40SIShmDYnXk
l+2Fy+bMizjFZA1+U6rpqGhp4vI9ntX9tL6oWNy6vHJwNPAPX2/WM6/hFJPFYclUzh0op3Do3c11
9Csg8seQF59Dc0mX/NwvOTnMkiOhpsdfgnzoJohBqKTF5xF/2zU8q/42RzpFZjU1aBVjJMMtKsMC
QCcMT+A/JrO+DorN14t17o2fnOy5mH2N9j/bAjy0bnInP5tIFduvP/xM2IhOzjXNdY0tdBRBb6M7
NYlPulTbOLYvX3/8ue9+cjtPZBwKESBsaGAwEichdzt7Fzko597xyWmGroVPV7Q2tjDdeA9Le9yt
HDoICTf6PiZ/pzcSnM78OyRFcRQjOlVF/Qz2NXBrSGFEQb59vUhn3sHpRL6ZCgfyJyQuydBgxJtr
sRuC/raO6ktmgmdew+lAns5TC9Oqo/VrS1eAi8Ae6Uj7/vXXP/fhJycNzV9AXuzKt8RBlkOChOb3
7Nffffbxmf/JKVYFW3Pid1AvDck/uU9/TZH1068/+9yyn5wrICLzssKdhrR92YF2/Y0a6CzCz9a7
EEzPRLlTZXVl+qi17Kg9bNxHAzIsqKV3ee3uxoL/XUbET87X0XthshqOXgzZS5az8KX2L87ozn3/
k+PlSjrpoIAo8EDcjSHLdvVzOG/51bZW6kL8OXOE/2e47g24WXQPFGcXQVGv2QrRqZRSc4i96GEd
/07lPjgdq0+07EfbInVki4oyYUboaEaXPtwP/u1h/0/3mAWnyB30dBsWWogBJigGo5+N33CVUTuJ
aWurpX7gpPGeBGmiHir4blwgcblAQmoahvkH+rzkdYgMxb8LHlYbGhx7j1iJddg6AJYHKN3VzRbg
ULzjDrrtlomiSaewc79JGwPCA8tE9ra0Vt+UVTu2yVSA8Qb8Kb8yoOk8QhGhjTfaRxlvFFgurIZe
vhpBnU8jIfT3oO6ALxUBSXpvjlXCiXM3OlbkO6Wl3k9NrQ/wdmNmp+Jweu3jjt4Jw7rPFr/Yy6Do
XExJrXkVPEoqghwen3MeZCyUo/lp49bJX4K2eZFKSHAvCUYPgHpbBQghbEOgLbKRfHS73rroaQ3a
7qWhpLk1LO6uyradr10p/H+4wpRVk1ptJZyJgsQARJgSyHh2CZUjUJgq0mhu2q47onK6BdoDcvQl
AYQVYigEKK1hA+hZ9d3Vzj1L2kApjE1KpLwOa4AMy3UtMW+PPQB66ZhnaubjnaygGbcxQCyCYtFQ
tt6LnmF9PVg+AL8WqvlFDsHwE8hmTMtVB4pEKscKOuAW6c0bvKeKLsmbiX+INl6vucdo/gNOWr26
pQUYDWg7jeFGTlhaDNxZcHUEoV7BW5BiGOOz78RfqNl2BQYSSwBhxaxu1364ashaH8CapCmPlbzW
tGMu40M5jQlkbqTeycYWaiOtheUp/j9MCDimF/k1aCLV3qtGILCJJPoNOocYiC8M2TeaSHPDUt9b
2vCtD4ykiZnlgHXldZsZ+OstSTzF4Hdo2RsQHtGcSyxQlk0i/AhKgF5H4eXmz92tXpzYlb6NJEZz
E8QsrQnjx6bSKHmIGvCWWiZZlSpAg5anctHT0+LwxRYTleseTPLc3AqNhk1K57JoM8hVOMj3RjWm
MKRc5KfmFCIDEc0BKB6KZlv3+CfFSEZheMBItCfUW4MEq2oyW2lHMzLMg39oRwvMtVpZ9dOD+qtM
qO3wJbUf+x+E5exV4mj2CVS/gqsaCPh5PwtKybOyQRBsHDYf35CRKnYQ61AGG9t7033JaxDg80DU
3wqvjap97Bb23fThvLdhLz+hZMu7J4oeyxONqskmtq4d+akhfAMwOURRhmRZPfHbiAB/NDKSqehM
f2N97K5mZd5tEfn6F5DW7sea9/UNgMBiN/EA37+XMM+kAxYo6atBPyJTKcLr+N8R9toN7dUQNOxT
mKOHS8/E9YI5T+a3nc5TaYbpVVZ9/SDlyP8ZFC/llV+O/s7JxrlsMkMdpCBho5OVwxAWyTqgQWsS
21j89lZTu4wB/NY81jCwB+AXf+kaAtH0DsGg3MaUjgcyi/bAVm23aOwGcGcsinw3Qeopof2wANTi
j81zY6cwKYXK0W0HXJdfddrW/kPZD72CG2GHMFBmoZJ9edexhptrabT73VQULCQVzGGRNbRyMgkG
Od77aljKTOZqWQ+Q/rESdgjx1O/kAo5ykgOnfFXyAasVaIhxZVqJo/1PVQ5PxhAOIF/YDm8yHIAm
q4R6HYWK2n86obD3o7iRYhctk9nPehVllRaLb9aUIKbcAqi+7gpaLRL63hSCxukCH69fFgjuf2gc
6wcHmPFDg4P9JAowwBPlHbffVI3qd64RYgkJCrnFGK/G18ReeuEQ4f3H2aXaAb1q9zm8ujJCYZn8
hnsZXA64YI5h1hwZGLc54trLGhz3TJf37RFXtVTrocc8ad6xqif2FpMAwKQt7F9MVsDj1UAfkaC9
4bmWzL9UOQX3wKIPUM9p4yXayVGMd0KGEzwSrcHkECO3+6DIeQmFJqBqAH0S7YJRIzYHCX0vThuo
TzzDUHEck3Kgtk9a6I7exJqNB75C8sKRstmiRaT7LA5BbQBHl9Xf2nINu83UUQzUTWc977WMK+vu
g8EHpF+jr01S0oBeAXbFEGeA9w7TbS5teFsjBLwugPa8O9x7O8AWgaznUWcT1s31w1Rqess4s0/g
mINOgXlz8aIkC3Z8Ks07r3r+iKsL8IvF96BOu8r5JQcxBryIqCEAv/yrAzAzeAjdgbKu1yoRriLr
CwVwiRsEo/z4KOlX7U/GPdye0TJTnpI6P0L8FxHco7WG8T1G2N4T5XVODtaLJpBeoFpo6q2Ah0y3
1ZgN15m2o1/ccglIQ1MTSsC38ARiaRmNt8oP0MqkYPrZfRf3td6iBV98s0cElduzuF/Kd+SY0N2r
AXkPD6AhdtFTF3WY1yp5RI/lNbY+LUKDUxNZ9doyQ+9U0dQPUNxmr27COmzasvDnfxbosl0DkwNB
gthEnZsg3WOG5l1i9/ivxhf4VhqcmV/o2/e/vBwnG/AeuHLRBSPnQLlug9QF8u0S1dE1ACc9Xhkd
iwwT/PGO02CJEk2qxr8DIciHWbZ2IYXvvIKlSy5H72mpgAu67tXCf9jQK7/TscWsuYNy8SePl/Z7
XFQgVVrA0pc0cjldtrPP6bXwZu8dvlc4jg13YX8t4GE4QcJq1DeDIe6zk81C05B0GDIjlVpJmhOE
wxrz+Xu4QhuYlnkLrRLEg+PQHNean2Ldj9wlmgdP0zrjMuI6VCGSbMs/4CHpniOLPbdIMBISaHJU
Bw9322HSzH6EIdAw6ZQDuVHlDRnSbg1FxrsG9IIiivm2iw2YKFWQDy2qAihJ6V7j9ozjAle1jElw
GEqGIafft8AilY5jRo9eA0jRspH815QjiCCFzO1tA2PXJ+hE6d+LRLAIZlgHbkFU4vZ6XQBQXUpc
RMkUSCuTNYJOMmRLKf8B9S3TXbOxxnubnFi8FCBNkOOTntac8BQi7aZQCSG4wZLZlVh1hBDV3iIk
wYMNOiMtHIS90ouhpRbXCOS3FjL1QxZEFq/Ux1h/vhtjDoLagK+4ZitpuXiu/dJcTXM/PkIpYSXZ
isGe3cHo176pdWRdohHAATSEXdRGhaOv0jjuqlSPhG2PIJkfoVqbu5WV9Q3ms2U6NbwYABTw2JLI
oAKpgxtuvP2RZ6QTPruhSkZ0v4tUYVVVUts5oFkr2rze9DQ29NBGTBzmYV7eo7pbvumw8nkmK2cy
icuRFUleyb4GIq01W6ycd93EOp6vOSIk4B3zghTcYABxT4sScVIh41QbVwcCays5LrdivqYuWIC+
auvPzgvogwWS+wqqmORmFoV/ZXTVFSmCaHULfYT6IfamADQ7spoAPH5cz1NeFywJaosAPoaAHqct
DL9/yJLHoGGDtlqnI9R4gHagAYIm6RkWI4JKDqA1xpPvMIfQ3g4oZskS0YzydSj84glOzeoxQrR1
0Ghd0UMnqGHWNO8YiFKLL8BpCXnXpTYX+QftRvfOc1N/CKK7O5M7XKHSEAQWW0PWfzssYMggGV8/
zGLaKC19D4miw0V+RXMCXE9JwO9CXXHcSMLrG3Mv5kaZZAxN8UhVUT5U8ljIwMYIVwH0DEWbsuA4
xYHqRR3u2yXKmwQiYxjFt0gyf5i54h+s7afXEJTurQLM5YNCnfSzAU9yywPw7iHphNy4WPXr5EC3
96JlSEDmi9/LIlKPKJZlWrkY+DVJoTMwAlufwgiTg9vkrVhrfBoSdOi34ISA9PZW1oCP6Hac/0FB
EwD9KxRKioZ5+TcJNegPOgJFuecBMmAwiaoSWY3tMNl3aOvgx1S0+llYfFXdDcuhUmBpq7UDPy5f
gPGWoZ62QJ4M38SswzfXoQwEz8e7Zqjd9r6pmjsRyupZ1oNesh4FbIrmhXueKByBoNqBd9ZCGsvl
vsjKcghvoxJOHeli5vHKNlpvAw05yLKH/wg4DHlWzu0KJ5gO6vU9jA/mDPY8/luB/mWCymG6LSa6
lmkfYM6iMTV96VawdARFwDtOtTMuBvx1GxCwv9CVpHeLB7wHSBiGPzDXIMqA0rnuYDpJp41rrb2D
BsZcwccxBKCCxLCgdEHcPyoT4dCH3drcEuGw6FrWZK9aM7/lwA8dTNyH2dJJyCZ48XhrFDypDdXm
ClmLSqHUtT72Avp4cGFSP/ye5DtAObHaeYQOAtiwOjOudd8A7+lvch9VleQkemJdq35yYM/itBh8
cwCxjF9po9urnujlG8U7BSdSrNfAHuT3jkNhaQAsLkVrqMpk17aQhAfdnpTSvVNkTYAHug4aVNzm
a71hAMK8G9x7VdbD9oFmlS3KVJt6uIK4bHuLjjG2m1uAD0uaFvFBhyhqFdfzW5yHxwZyUGP9ZnAY
r1lgnY/uOwy3GlXxnU8miJO14H+885KTxEe+/yBNLhJMktA8IUQcFhjBQD1aAfQuOdpxaU6F4Cir
6FTvl4GO301k3KeeGosUXDb5RnXYYwxk7CADwqu7zTHPfgBV7wfVElZBUZ3LvdO6QRk9R8E9TmcV
J5SiZmm6xj5KPtQ3uJGDG76E42HA8XkemUR4xkStCLKyC1eMKmIwmIEjh8aazXA/eC7coVwiXrKA
pKVJUhekDF5UsXgGFNaKlPvWN7z9MTC0nXbS86ySSO6mKDqg/EW1waG/PWdiluS7wpDiYHPo00IJ
gVb/UGJbXGnr6D8Nfk7mxFPzDaiOsUWH0mCnIs+CV5qDoKmAMNPQeyiWDe5CppthaqDhUzGEiDWv
vzVzMNe/3eSD+muIRn13LIaqhDpT6D3rYWF+FbQUhy0mR9JlVcQ2R6tb4EWZlkt2lWsftQrtrZ//
yjuqwp2LmoKnAqzRfh+At6kzT7ugvZLQ8dh78Bw4Cqw2JYT8x+6YTYbIta0lrniGqWWFsrRupSqf
gQEvyhEOCHns/YZW4VhsSuYr7NEBhUeyFFMZvIUeQgBrCe5GlKPAG+koxzLlS1Hxh4YOSL0Qel14
xRC6LEI0pAIzFXr0kWkV8Q/4zqBsTrH8yLmoRl10DaEcTz4gu4gjjgvU16/jqIAlVHyO7BXlNPIP
VvtIaIRqnc7gwDN5txyOFuhXQYMy3vWU9NF+Ev4QXbFy7cUrhIqPsbKQ9LmEltvRrafG1Q5vIKxA
PiMj3ubYFTWMWqMJa+c3KD3zKJoABu1i1X5TZa6721j00xN8sZGcQ6Smo7tjoDN7WwyTt4VCipLZ
tKjluVwDpP2cMq43fIUAKj4LLPsdQ87SAyMiYg/yf9jeSdAW9dMyIMV5p3W0ioemD9sPGlc4Dhp5
e5GWhauKbQPWPUGagfB517AG3OrZbyfMOwZOb6FAVY/fcJyaYtNYwqs9zhnS4MW2QH2VMR/Vrp00
f1g6wEqhE4QyNJ9KyC7UpDnWG6Vu843HB1hOJ6abBpgAwAVDzlBKCSe6Z5hd2qxp1Dj98PFWxpTy
Xv+ka9H4H0ERTOyaNUEBX888oJhEe4d1RIl3sBMDJGbpUaHCS7sgEP4HvylB2xpcajWInQZ9OkOe
OZNP1wyR3shGIGwAycvrtAoo0tOhRxcggeCnaHniuKghTQwx5JSD5HVnXdW9scGiPyVCBGbh+kk/
LSURLwBVirREgb0jeUn2pVb8cCS0osXsJDpFec77cVOPtbz3c68uNtXcyk8LiVd4xpbzLOIr8JvB
JGrrfoMqAydQqBAF6QiGU2pHEt+EALdWSPWLqjjkQxCCvI0E099MK6IhLscVTQeam+FF9nr9nAiV
bxGbhsyzobsJiJLbQZT+Y0Xgt3DlWihOOhlB8pA74HSX0Z/hxlfGwFIiKw0SEYRBylrcbfmMoJPk
KhxUWkewKysqWJVATgHc7uraIfWud8IniKJ2Rt8QdQrMxGM1x4lbO1dubIik1CJqQzwIY9EH1Lrh
3WgCcZDQHkDYQDXgC0+j+uptnzpd+ajG+JFKTiKeJxg24JflDiefsjm8LUmFFoNvxIbMZP4BXG31
kc/op8ZgW9ys8Ggqtv9avNs1RCXZ1IbfOEr0zwIKdTf+3HrrPkCv+qfoBEqnCLlrDWWYbcwiuGn0
jtU4BTRkdUI8FLPXbHEFhGKoTIGXD9B7hNm4iPX6wCBw22f5mKPXYmvRf4dwFduYuuAQHC7RBgfP
1Vp0TKPwlVlE1kWMBGgAOl5pr0WrVxDjrocFDQBh6nHv6WMGMvXKbmd0Nfa4xLu7wVQxZPvHwbu2
hQQka45q1GgS8eCl7fCOY3Q3N4hG42OOUM53xQC7vaaW7riSuJS9LoIBzwDGlRXoPiXTKoEPXpoi
/qT5Gj+Ivq2f2MRQ0nJ0H/u+qb7nK/d/uK5FgY92Pupk3H/LFfoVwNfIpUfDw4QGNTnL7bT1Rxu9
y1gtGAYMyBNQj7x1HJwh5AoQPoImIPqKOOPy3oOMxUspIIY5sTkvoDUcyOkfX8qYpgGyldchDu0t
ZVH+DYb3QcqnmsBwwRIMEHKWt7sc1ltp0FCQ0u2xv65KHejUDQHCrws8BjT5UCQzIASPUbioNgVq
Kuxwl0lk2sGgczi6WuXlG/j3YE+b2AfF1q8r+gMiGcU3B/ELmVIPU/BktqjamJqKXRRqkMfb1YGs
M1K0vjdqqQjUKTFF7dD1suG4hRitSBvoONBsFfWkNyFkZpabBswVL+0xG+ihdef59RZDlPmZExX1
BxiaQxEC7H3iHQwcc9Erm0j8NoVqbN5KEMrUO4Rbva3yO+hjzLVq7mwtOcjNmHdMdYm6fwiW4b6U
WqReHwJML0ulfs4QQ0m5gzJAAU0znRUxagjQWtTWubUFPTL0xSsdJj6B9IucJHGQjYAcZdAVj4iV
etis8+rIJh+oXvY58rkV13g/It4GKypptYHqQBS+hNaX5oBLHuoW7VCa9tidnnMEjZG9Dq3ql62n
FrQaKgqR1eOAB52Y1j/KALcxC+4hcsdebc6QU5tINJteSJwJwOi7RJK4lRuIEUa4w8tj+4gvhbmS
a79Wv229+jLtxIRKGI05334IN9gPEkt3DWEJ8w5OOC7bpltQL4dd5b65ObSoeAb32cC49meZ5/Wd
XdHEnWckjEjYicIvgBu1XtFImn0ojnmLiMl9QbwhuEFbsrwzGhIoaHfNkCppcWH5BH+Cw7R96JcJ
OzHy+Y9c+LjrITUTfxYAyG41epu3U3VMKQLWvHoWeWdiRieusW8n8FJghIOklS6/WzjXYedFIcYx
uHn0DwR85DUmdPWLJ3HlZKi2vCfdt+jd9ZPFrCnUxt1Y+JKIdIE6m4dZe9dtjILuRKqVJk9OVt1T
O7XV94D19I528BpJa7hLPxcIHt0LBPhBwh6QuLl9UUH2ZpAD6GzHjk1lN0sdLI+8U2gyNyIkh6OZ
11vuhf4PDP/Wp8nFoDgaqVU2IPkI9i2UKl4KM/EabcJ2gPjgPARkOEC5zZZhZtYleoeqOe41OGrA
BKas6GiQRwcCK4QKMAOOv0Ri7/dRf80kdTvjLRhFMIz7i0yVtJr2SxPgaugQERPXdvDXlR5br0H2
iViGzpS3JH0IYy6oq1S/A0xl3hYOrZmkVBYu8i2Sr3c4k4YgtjMKvlqEKna/FE21bxi8GdAxCg8Y
DIEvYaDNc++qMWi2hddDd8WLQM7ZYSCC6qgDre6Sk8MZtMEpeRnelssKajTwqpHGfA0mGsNaBhcm
9n/kYbEgPE7C/wM3ILElyEAg/l2v0AIKonqr0MI7uis0YRCBKDVuvb+TksDDTnATE0xBl6YKILU/
oTLFLCqYlvfaRSjGvwY4nJnfn5KVWQsjCrz6cAtTqt+og7PJs9+ZE/vL4/tzb+MEQ4ECAChSBZUm
m8+vyGu7dBwumsefwwacYJOghLPKaobCEyBEPxqnjrZLSE7Az0oivnxMUbn5eqHO/YoTFIUt2tp2
Er4ajS4zldtv0cD+hvmOl3yCoViIM+U4x1BXyoH9aI5XDO6SAUMYAEEu7NozQJb/4SCHvK67ESAZ
jMrchk+49ct1gg7kEY329Qqd2UqnHGQNqYtCgyoL7xrEkCZu3o/IXswgr33nnr9+xpm3cEpDXkqZ
V0OHk12uUZRYghKAN+QCzffch5+c7DEModRl0EVGfTekGioxV2WPls3fffWTo9wQzNV9fw63RJb7
fEbiOLdo+H/94ede7/En/ScoYZEtekcB3+boRCQ6BhPGesP3LufrBTjmucU5OcWkA/jPDozDxzyu
EzWNKg3a6vXrr39u65ycYjQ9+hnKkhxXu48ilCHJBsgzXljSgc6Yfv2Qc7/g9AR3StStxviytPmH
ydGXDmvylwyMUyqw9aqWdwAAbPW4vLrx+HZnE/7d2z2l/jYObseEg/F05F+ovGoz9EzGJPw/nF1Z
c5y8Ev1FVLEIAa+z2eMl8TKx47xQ8eSL2AUIAeLX30Pui6NYQxVvLj+I0dLdUvfpc4is9pfXxrAB
erOvikTgMt7+/+eH8GwzMjyV/K5OeLzOBemtvYMoSa1KxIG8nJuqIqyRGqDwbhWLZKSmaWgWLJw6
8DO0v871z4dejbu2zX8RoFVxZVpSXzFEHL0dMxaBI+Kmh5y5KKBu4G7DIH6J0bsCcoQannxhtQyn
Ve/HzEkYZmmOrqeY9NZ/fh5VZ7diqzhTCc7l3/5CJH0C9Mu8UJFCtaq6m5vOKr9/uHycTD9es2cX
1/wWchkI+VGBXJSNkIw05vu6wTU7jj2FV3gJa0h9iAfmyO3vnDnorxtdC8aiZBKSJxjdFuMjq9HD
ELRos788uMFN6zrXadQlE4SGvEMDfMoGuYJu2wCPOTb44/IXDKdT16we+myyWaH8Q0uH28lDmgdx
GHzxW3RtXxXWSrCwO3/+Q7zxKGdDmFhoXCwBIEIZotng8bQ0ummZNDNO29oHqlJFf5zpDDgvA+e1
42v32J2/++HXp0XQIxUzhQe8Br+jjaRAESJYYqMw+CBdwFohnZiAkwuDV+WdSps7Ot+EajzsS/vx
8iab1kezXkiARioElPKAHGmxAxB22OQxOPhQklnCJRssWJexJr0tA6R1vQP6OIFUbFOxScgq3gzi
uZoFIzOdhSHwjIfUC5FTBv2+nVxD9uthGW5reKXpUtYogKI+SMBCvqmZ9RCH9Z1tVQ+JR37VUbWz
WYaMXLxgc4a10tWs4dmQZhUtIgxz0uQaBSZxmGh+urzZptHnGX44rKxT1axNE+LhoWYwInSmK+Qh
D+tG1ww560AS1JARv91p835fg/VrHyT2gkiqwRs5miG7AqAJ0EagraMswwP4Wp+9UX6rW2+P5NmP
wgsW4s3ndEGQPtMt2uVJDmU3fKi3kJXL1dXQlYe6cf77/8fqu8EbduGUffVgiFO5rq1BV4Uqswb5
wsIPEUZB+Sl71IQdlfN1/XS6HlRK43oCjSQa3SOUcVEWCnY1k+lu3c5rMTpUM1uugIWndvc+gIV0
54Rr2wJ0+ScQRPt14lPvkDV9vnFCWWxDnzyxxIOMLVniYzGZhhar/aqmfALJ7AGqMd9oAzcI3NGS
EJth8H90m5jdQT7Tn7mjOx/1IbwX+mFlh54u0kShbzN1gkEPdwxOKRont9MAIM2qndVFmfjgI+Me
S4g1NjXZpADVr/fdtmbSGcpG5TR4c6cWoOVpW151TZUCZODeBKibLVyUDEFUp79AOjwA4D0mgN97
r818q55zCRDa3SWj+7pumeaN/+BYbZRI40iWAAIBILbHhXK48vLFGZiOjxajM6/sG9JMAutUdQ+j
N413bsuX9H5Mo2vGG3fQQFFEYvTG8V5d1ba3vQVcwLqV0eKzrWwQ04PpG4KoUKI7ojSX7qQf2y+X
hzdEBZ31gmSDNaGcjKTmFIG1ElTbO+VD/wxspu9geRogXFovPZ0/XyjAqP/e5AGVTiDoCL7FCtfb
VSyM9njbni7P5PNj6uqaSEWRdolA+QvRswj/CwBD2465B0Qz/UEtbyGIfn6VcXX+i85m0xRRa/5I
n+d7F9QzqFbGXwBuYwCjz6puSPyTIl8V1BBb/l4yYF4gtUOtGlcnwKi2qYJcDN66q4h/iaszYYwN
ZAC7qmuAmgRTH9lA8rAFQn5M6m+XN8W05fP/P9h12EMjHVIEWK9upkVDlROo+GpaSBJ+TjaH368Z
dswUHqDtvOeQF9+jWrQth/AgHHIbJOVDhJtmr+7Dmt6iNWlV7g0aW3/PyHUYqMNt4EQBDuBXqJyg
J8Tz1f7yepnOl2btcd/iwRVCVm/DXIDKHOsdBrOzxvrWSZoZpeReAWzz/fLHTJujhWzIIvSBleXt
L7uU48ZPEKUaFNhXOS5XZ8kgDRoIir5vf1VRH257h7+jl9XbrfrpOj8G0EUJhMPCBnS4w3cSAk+X
RcAaXR788yedG2r3cKTGgHX1HOucdhm/yiQkqIMgj6+T2o2WLsnzcfm3/9ANNcMuWtVYjR0y9JQM
zm9rVjkr0+LQ+HN6hoNJ1s2QkFak2w9ht40S7zWaakjhuXyBa8ew+Tp5Rp/l0aDQIPJ7Di9b4OeA
NcnydOHa83lYcXX+DD6iGcH23fSMhspdgYwKjsIXlGxOMz/E8iRMn9HsP5dDFEHTyP4tU3FUlny2
rfA+VRL6DeV2shZVyU2LpRk9ZD4S1IRa9Q7SNIYqfoS7TwsJicvnzRC5dDaNgpMpVV1OzmKKwW0H
4jo0rgHDnHylfsQXPmKagmbsta1oCuoV/72wAUMf2uoMsoVswRwNbkvnz+BQ+BCRdK13VeN+7ktn
a/XlU+TzZIPyNcBdSb8VhCwl1gxz0Tk12Ni0SQmtynOcozvBGn6CzlusWyedUYOXUFnO0eZzphCb
G+pRbDtgcBfMwvTDNau3QxK6KRSlzrZXgyty/tXQglulnESApPg7NKVN41hu1HvnJCmRA5xx1uC2
WPBYpp8+//9DJK+yUale4adPyCAHO8D0owiEb5VIV7XGu4Fmy5JSK3AhA3wOleMdgZoFWR1g/eui
kc6bAVYrj/mRVf4Ok6jGBQ3Iv8BZGUgDLWqXWQTVH9LaZzR0dz8L6tRfRELDBblrQ0LFDTTTHfuE
TGMS57+jsLvHLegefEf97g8SER1rKfTb4nt/bO9lw5rNmPg/mj5ad2B1Kg2qKmIPKqTvTKTonciA
3EgluuEvOz7DmdKb8EGIWqGXtSfvFs8IaNOrfovmt4XLoWlwLYoD4D2FitfkHdX7HgRvI5R12nTh
HWAaXDNkFzyBjWw5+61yYHw3pSrcV6/okqt1C6NZchfZSsVTG0EJq6w2/eg7QNun53WDa5bsJTSC
DBCl7wkagTd/pKjLZpwW9nR+zH1ysaGaGU/ZBO1GdIm9C1RXNlUY/EedEY0tXvnmQtvlemrpMZ4m
AOaH0V1n3DpxR81B5dBTdzzXENsBMpRNzbFt8YK9vGCG6KaTdoBO3ePEtuh/c04xTattAwLKahju
MwjDFl19A2j7gpc1XGh0cYwmrKWfiaE78zz50aLZsKi6PUhnnyIkhFXTLzwzDDdcncUjaD02DUPZ
nSNQqN20aLa4YhMFTsfqgeK4vGqmb8yr+SFgWL6NhFQwjMjmVJtWzp2QP1y1LljoqDIqk5TVsh73
DignGPrToT56+WcbLFuHlFk0GHwFnre9k3912kOXvawYF2TaWowAIjgDFD3lz8ILnJ8MT4v2Kagb
2S+syKfLjfG1IOGifmmT2m8eSWEDQt30dZ99iYoCbGlTMKN4L0/j07tqYOtVU7SGyhGaTclpqES/
DQF0Rw8AiEKSOV8NdOVSRvxTm8N3tNPTsDHPQjmxU9xY3RYA+NtZIiS3gbdAlmQmDwG5dAnU7+Vp
feq18DktWEhoRA2NXY7PYQzVApuLeg8pn1mJnZ/BfIG6uaPqt7j37COaSlZ+dF7jDxZSdmncJ6kz
PKugarczozSFgIH0+J2AqOIWXTGAAPMbVFMWOPJNs5zPzocPMk8GNmvF8DzIuR8FH+QFqA4YSA2H
ggG+FTjbADIlPsf74/LCGo6lXoHlTdm3VRakpzhlwaFksX0DbJrco1HBWpORwd5pESdOS3yjdIfn
Muyy6wEtbV8gR7GUkTGtmfv3moHhtghFGw7PdsrPILP8s0d0RJXA7ooznlAHf1adgKrR7vKKmSxM
cxQCLb5pM4TlCRWy7EgSNJHEdcuOhY+aCpo+lr5jsjDNYdhIgKMOV3fPFC0t76xCD07c4EFSusAB
AVTs3gyJfV15sLjLE/s0tgW2Xpp1lZVU8USqEx+Q/cVzFHwMsz3bgEFuW4r0YySReb78McO5czT/
wUE7EOAGMn6Nw6nY2ckI/msSvxXhIorTNB3NZcRuWcgQvEVfARFPqndmAwAPCKcfg9xxEED3QxgC
iIy5ETAMCVtYxE/DExZR9xlZP4osDevT4IR0O6AP6nFSOCKXV800uuYg7AbZfjTqQcwq6eovaDxL
DwWojJdwVKYlmz/7wf9ALbwDr13SPCtn6m+GCVveTH51JYTFNyOVzxFUVhYcj2kqmlfI0SXgZVBH
fI79LnopJzRpbvsIQge7y0tlMFNH8wuqT6rM63N+itFEaV+Da0aAsUG5ZYu2SFCzoGcZssij5AvP
GdOB1tzCkFaxbKBpd8oVF3wLRRDrPfVI/quy0ZtxeU6mNdNcQpz6KVgPRPM8eH1mb2UA1pL3JGrH
8XT5A4YDoNdxJU0oGjnq4sQ4yFDLSioAENFwMKtogeIHHe9OsniFMKyYXtcNheytVhbRk7I7a4uQ
1lyBiAaZuwS8vpfnY1gwvbqbExulysorUDaW9LEsA9lfBWnjr3oHBrZe4LUZegQdsGud8pGgAxHq
lcUeYiXDUtHetESavauJDQVAY9kJSJbK2fE2RCs00tJAUYwViEoWnLFp2+fl+2D3DAzxoF7x2WPY
TMVdGbpoDJpr+GB+AX1UwV+qCpSjl7fEYJe63IFtIf3rtANIKkQCoqoBVGzxja94wG5VjgzQLuld
J7y+/DHT/mtOABK1EN3iNHgoyeAjNQNpXBewhwVrMe2ObvJdKuiUsOwkg5SCEAQpQz7S6Bodb+HC
zphWS7P4MPIUrQlNT8oKwt0AnstmVisjPvJjHgN7wop1opFe+ZWgPrE9GScn6C646lqBjSW/90Jo
Ji3s+qcbgQ9o4Z7kIK4q2yE9SfS+X4kx644+OGIWYsmnG4HRtVAvaSPcEhfYE94pICt0e+lvS2/w
k31bQ1B23RrNW/TBSHLQtQykG61n3FP6Bo3FGZrxILfO9pfH/3SrMQnN1kOQkckiTDF+T9GRIIhz
DNEqyVFWbob8/fJHPrV0fGTenw+TCBtnCoXP2pPwuyyo9mKKGnmgoq8oOuGgD66+erkV9v/J0EJv
3sL+mHZfi/WqqjqpQOzwNFPNVVvmAkKX06lcSqyb9l8zc1AhO2WGatmpQQuYvckT7pEtqKAiejNV
Y7YQ4U2z0MydTgNBp2MTPgGt4iXbsCnR4qksPOAv741pfM3Wh6FqVRJMwRMHbuhr3o6MQHa7RfH/
8vif56lppFd88x4gNhvyHQ/gEcqcqzqKA5VCTr5uLLEBBjSK7lxQePbfHdUo+UrstPc6KGXWnczR
wahYfMoiiywJJxvm+0+NuAeNY14U3rM7k4GFdqJuHLy5d5dnaxpd8wk5mOTKCgygzyQr1baBdMZd
7a9702IpNWcQQ9vKFwPznvFQR298mI/ZvVvn1ffLP95woPXib0r8gYAM0X0GC+ok7sGHF2fbMq0g
mReK8nz5IwaH808NuJh8Dm4SD9Lb6NaWY22DCqi5R/NrdeN44JJY9xnN+ClDrqQGxOAhLRq72AuS
c+fVzSI07ILmATx9fSFZs6Zqjn3RPYFniZqX2JccHCzfQy7Q797bc5/65cmYTpXmAzoK6eVJSfY7
ZhJsqQFJ/e/QqQ6X9JpM42s+AKyauSWyIn1KCeJ9mfo/0Dqw9CQynCq9Csy6tkzc2kue1YhEjPLi
kW5TcAyLfeeAQ2/VCum1XyAmIFdS9vKEHHBfHeKk7X6Q1qmzNQ2gNNLrv7SPwXUjnehZgl/4Dn30
zg8K1pe9D2bJb+umoBk3LyFJlIKwBq3totmluBntHWdJueRPZu2fAgwmMO/OhxCsHA5lSuiUPYCJ
EtI6chgRsoRfpPkbuAiD7J4lPciGEtyYQI5Iu3Brs5nxgfdTbx+nHAWaq6DAm1KWXl6DhgXv6K+A
pNTWjskWz8JQCqnKDTgG6xramn2QX6Vx4yFXxdoRAvXe3C4LFh3f/RG0Cdry163afKQ/zCuvmzFP
spg9getlvJMgZbmp/SVOfMO9RS8+Q1tnJs1gbC6vgve9oDsIRr+oHrc9UVQPzkw4cnkaJiPRPIjg
dRklAEucWD1OA2RYwQqyaYjjA7zL1ZK6jMH36hVpCUJkB6TY7H5QFTvM8tBlnHgb4VTNbnKtt3Vz
0bwJ4U7q1MXoo6dDgtEgKnD36rzh60jrpVurYbn+KUB36cTKIvAfBuZm9/YEsh7aVOG24emSpplh
rf6pQofxVNfgZrr/Y46sl98Jw/MH9M7BJgHp3e7yYhlcr64aEfZOozLftR5RTi/VUeZNeQAnMF3C
TxiOsK4Z0VC0UuTo+zqBg04d0yR6YDO1LTiV5a2o+8Pa5CqNqO5istodbM/vTjRJAwmOugp0PS7x
BrhJv8lW9fHiM5rFi4BYkHiowidRpPYtDfvwlPiLWmd/KmOfOEq9Up331eihIhI9Kjcop/wA9oWx
u0Z21YpAtk6K8IvrzkTSNPdoeZvDM/rX4LwFB+N2gMTFSxqRJIBdEZBzy8oD3y9Vymdky+sCZIjg
f6VhuCcVUx07VGOa3rAiVGgaZijo3+IBJNsbFo38NkkSMW182oNTDTRGfubdQ/LUtuvdwLuBH9Ig
FgnojKLS/8LCDgRKl0+kwbZ87bIRFi1rvDTIn2IX1EUbrry8AyGRB013EEiBL//yZwwHX6dUiKu2
R0myTp/wQq/zazATOMOVZYGLZtX4Op2CsgoUP1Neg6WsIKC9lQ0uG0UL+OHClcPkIHSXjUKM74+J
eIJckH/P4wJk36H9wkl2AkBp6RFr2A0dZZAXLAEXsIofITpRgFoQ7Ik/GM3r6Etbi3FdkkHHFwgw
RwrAVNqnmAdgvQks/2dlSb7u7qTDCuIus0Hz6eVPDLrfIN7MwS/mj8V1y9gSsNR0mLRET2x1KNRC
kOOJ0TT6QgcwlfoJOEcvHyWDD9VhBaxKvRQoKvYEiZ8a+M60mHrvlYNP3EdCpvXcr0pBIOltJOhw
WoXMpJGOOBhwwRhAYpjjoxWIWOOqgCpCMQAfvM5A/iGucUdQ5SdQdKBZwfyb/P+s/Z10/ru8agb7
0Hlr3NyqhmBg0aNDk28oHFp3geOwLw7xCuhq88RZMpF5kz/x2L739xUQMG8rsCAg9URDvz+Cf/6o
CBqqhgJU/K5XvJGuP2Qt6gnr5qXZvd31ca0gKv9UihS8z+ArB4lo1xzFiFo52leX9KoMZ1ona2l6
K5iKwa3AgwmJl3vVIUH+WAOipdYdAJ2pBQznVutJFT2SsICcC6ftNG6qFKD/VQtF5oPx4WoORkvw
VjYjf+ICPbcDg4YO2OeuhYuyXhagmeHyZ0zrpF07wmSkaFch5ZOMbPdaQj/lDpxwT+sGnz/6YQ4x
mDppD/a+J1aWqNzKmYoYpYLrdaPrJxfJTmaBEPyJxHF6a+Omf+RRdlo3uHZOQVRXOG4StL9B/FX+
kjY4164cHuLysW587Z4wQHLIS1GJOkl0P4FwCeyn5DZKK9x7Ln/AEPp0wpYUGkNVlLXsmwAN/S4M
IMj7R4okABP1Qgw3nB2dtgXk0V3W+6PzSMNSOBusERhno9J7vTwD0/BaWLItG6TJlpV8a5yB3nGG
WqOUkGdaN/ocrj6czRz3GgWorHUK3Ta5CnkL3t+Jxov5bYMD9zT75XULKvpiap5iiAVA4JxkYLjn
npulLz604uWmQ76wXTA0w2brnC0qaavEkkH42LRh+Yy49CP3vfR5stXPy6tl+oBmyfmEByKOv/so
A3CFNxU0DEFKSg7IiSyBXA2BSKdsoWmSRFD7s8ARGEZbdDjscZ7GOw661asmSMQGRI/RoR6GpQbo
T1FIKLxqJp6D4hNv7Ax02/n4rSkAC9vE4LC6zwfvZqqtzURAr+5FE+jpW9wwFuzSNE3N8JXb5uhD
r/sTiG0raMrUt4Md/pKoSwJjm8tNhmYeCL+sLFDoEEbiA+WeFqI/UQdtqMwfO7QOJb8unwqDherA
Rbe0bAeso94jyUFweaCK0/KqCP38Zd34mgdo1TiJPJfZNzCAp8G9tKq4+c5qK+jLdbuhYxSF48l0
gOrKyW78W+Yn13kO6j6K2xdagxFprYrS7TinrNbNSPMKirUxrdvSfywbCJ6Ajc394lAY07rRZ+v9
4NPcmILZGgm8pzwcvRqvzyiwZLSvwAeaVSu/oXmCVDg2fLKFKxVURA7U5xLKo0sq4J83n9JIxx2y
qSZjj0zuPRAtN4rUdwTy35zxB4YmtHKGUCp3+uqDcQa1CLYwJYNz07lgypFCjSqbyKMsKigMdoDM
0L5Rh8DNlm6LhkfQP4wwENOBQPtgPdlNKw4QhLI2IcczNx9DsR+s+C1D3W4BcGaajpZB5KAvJ33Q
tU/ALMdfodmQ/waJbvNs2Za7RJ9j2igdeMhA9h0Lm8iTOzhfRZP7138QQcxXPxWUDO5QU4B3q2rg
HiJyY8XVw6ojrmMQ6USEDY0f55F5NSBbqI07/ZNfgK93Ac9r8GmOdi8A3/woGASdHqH9kbYHOjdl
7W0Zugv5XdP4mgcYoPtisUq6j/YowDiOFoEpukJbpfx9eYEMu68zxTQENNgtSnWP3E+mEZJODImP
MHfQ99D6Xr7UQPXpgfYDPVqXoEuAhlTiHfk0/WSj/8Rc8GyH05WcVaOiJTDQvCr/vE7xGS1GyxZV
Kbf3kzM0XcpnP5yglMHoizWCtgEaM2syOPiKFpPJ1ELXIxH+GwNqElohAyQRIDkHcrfd5U35dNPx
Ac0km8KSDfjwi7cW8L8j9KnccxQn69pC/ECPw6DK8FVhVS302bAbvK7EQwU6tAnA+wWf8umtBV/Q
InEI4XBIMVvZmQKQ4EFDr0seLSc/8wTccVBPdY7gEfch25KShaqw4YDpkdkuAg+CYg49unlwYmmS
HZWaFYcGGr+hZyg7T4FXr7F5zE6zSYfTggMjAei5SmwBOViQ+2y6Si4Zi2H7dT426HEUFATo5dnJ
WPM1RpacbKjkzRqXgp8/f/ZD2Ke2AsFL0RRnFI4cyKNCn9Q6VFberAHRYHzv7/F7SyW4hBXkDbVC
bENC89+12zQLi/+pw8LomomLOA6hlpfmZ3hxp993UJFt0TGB1uYntx+XtsDgSPQATIMRUqmSgkx8
gMaVs43UxIccPO9JA7h8nkwOgejBVNssWjAZ06ZrNg9Ss6mBeHR6zuJ4lvyLuqa5onj3d7tVTkUP
wVx0HCwgXXZuhmaqkRXuhoNkFlAnl8c3bIweatsgqoIJWkBvUAawjj5eSICbsap+CcNxqY4Rfe7f
9WgrU5B+2cWYI83YRjez9yIuxNg6TvfcQ78OpON+pn11aw1L9VXDtuhgf1ID7O9QXLZUy18gvwHA
VgSkS75y0ebF/GCLUC/wJ2VP+dnr/FMrsnofR9kBMnhL70fDQdYp2ZAFBgpw5OWZRC40Iir/NYja
+rUAPdy2gnLbYd3mazaPSD5WgyLlm+f5r3Dy7i00oQA9GSZ1dfkLBgevg/2bCBbZtgi6EZRfqn3n
KxT7OpDp84rTAfqWyDn3VQZS+MvfM228FuTLxIEuIdScz65XpRY427pj74ERfmHjTcNr5u4iOEHm
SdA3MjrZV8a75GRxcFqs+vE6yJ+gKIN6Sewd0xCSr0JU0U0XFxBPXze8Ht4LJJpF7dJjyeoXV+Bl
FbAkWhjc4Ed0QD/xKtwWa9zQN7B25yYOA2Qk98iOdcO4q9JZ8WfdLLQwziYpbSGpfxxA/HdDoW5W
b4tC0VUk5H6gk7ZFjQIWABqiZ1vY/BptT8UDZ2H2u+hAXHl5Cqa1mk/XB/eBvj7IuzhTcs7sRjSP
khbAAsRs5nzaxG7mLRmf6TuaeYtOQXipSauzsO2fQBpFL5FLT14yJK+XJ2JwU7b790Ra20qk5G16
TsCod0UoGLFjGz2mknJgyat8qXfWYHa2ZtVotUiGNunCN1o79IZCZxNeg0TQf1o3D82sWw51PheU
Pm9uADiOKiEFCIYsSE/JFkJFQ9tdX/7O5xsClPff6yWsoiAFj/y3qXSTK9Hnp94GOKcCGHJ/+Quf
rxRwln9/IYb+U9hYrQNx7p5z3KlRiKt3XYL+5qVa4p8g9O9zDUA57Rs8turO4sUbwMioifH4Xim0
qMYTvwV/W7fB6wqkNYjprK0eZsZmSbKnqo+uARB5IcJfOVXNEdg+C+IUsspH6ih+B8UMCNa0cTct
JYw+R2VDG2bexQ9mmtZ95YWlokfIFk/3pO7QAcmTAQwiQ2bl3jZJB6eBOCykWTYe1IQnQFCwDknQ
od6ZhaU7Lsz0czOjem9ADunCEPNz7qGQk2/BOTxdQW2u2k5l9MuqZbzqBYBc+d/zFR5ai50sp28j
+svAmEWl9d629qqcC5ZTcxaWP8ADka46D9KdVcajMaXyh5jmAtBCAJ135rOTqfkJaeXgz6CkOld1
cFsJV+2qKsSyBah4LrgKk4FprkJ0dh3YdZy/NQ6UEViXnfxsUSLBMLjeB9Cg2BaGqfKPsV1B6a8D
DITWUJO/7BsMx0iH9btKoEGVY3Uocb7i9tpcNYNoIPYcVDeuL2W4cOcz7ILOAtcnQEqjDx88Wcqq
IVMOPV1Z2ahLqBSiXJfnYlopzfiZR7IpQ7PVGwRi+2EHKdCkhuJcOD2tG1+zfeHVGfrH2vBtiNE8
BsHI1NpaHPxKCxfJz59EVIf4U/AGIj88IfGREfGtHKqx/Sn7EbJrvhpLkDwHyna3UGGFbtU09e34
tc6qQC7AjUyrp1m6zT3LUgS3cOkF+TfaD+l4lfVOGS2ctM9v/VQH+4NjZEiHyvaPjEC+WRLWnZqi
fBK4IOyyiIuDFVvQX7m8VaZjrRk9aF0de5qseSnBupqm9V3K8navkJ+2imYV4acPOnfNOaaQ/ELb
Eq6dgfpZ4n2/dRhE3lZNQcf/FxDHyqKpD9+8zLf3VV+QfQIfDCY7SHSKxpELgcSwL/+0AMR9AcXn
gp/FOP2MS+jb2S4RN11fBjtlxeW917F0IbVn8AJ6O0CInIKwKEE0EXVyVUBH46rogA0pINGysPOG
YxxoTqDGW6Dsh8p/gx4dEjtF0qY3eB6AEuTytpimoDsBi+Q0gBL42xBNz4w4P4Ayggibve5BRoN5
Xh8uGE0LtmPIf9A3yC30O2lzPIj9cCHjZloczcbFAPXecpzI2x9RdAoyso3s1hGQ+ViFv3/6CDnS
kGTtvDQoDR8iQeLyIW7iPF9IrM0X1k9CuY7DTyAoK7ny6Ru6xX4BwQwRzz6D7CS/QXf6HgKw7gbs
MmrlSdKsG3q30Ly1HH6uIgeqokNNPOuhdOw+/3X5KBl2Q0fj5zaIw9yi/n+im/MKBYgajwG67vfr
SPzQ8kVaUknf/LqgHRKezOK7drDIygXSMfiyQmtqFnr8bOOoQrV1KH6Vrh+8rVsdzZAhBDFVUGOm
R2Cv6q2K0ToQ5eUSk44hQOig+76zS7DHS3i90p2gzNpBCtYbIInL51eqiMvv62ahmbMb9JmkFd4L
eZ9Gm2YESxs0cZzd5dFNs9DsuUFPijP4gX907fomr9oGQhASivThfdQs0myaPqKZNQFjL0iqRHBs
SB1v7AzKI0DQ/4ohfrQFcn+BA9DgV3XAtk1bCMWPTnAUmfpmg8JgE4/NfZR0/kpz0Mw5dpoyL+s+
OCJN91uBA3iT0KU2MYMl61BtDvHdsSpF/ConFCvTJuk8kLSp4dvlbTasja894OEbZQIFv/gVhO/J
IwSBQYzgd12xQWpierz8DdMU5uvBh7hTQuKUQ3cZGts1h6x5nNCR7R30f75cHt80h/l0fRgfpLxJ
XLsZHs4Zef2zv+Cc/ZXJdEnG0nBMdVx2WudgUg1RNizZnDore1ZEtx5IRKYDrdzK/+KkdpQvPItN
s9HMuqEDcvAo5t7TJm027ghWfAoyedDGrSK39amOzibCc4HkDEEI50xi685SF07Qr+n+w+CaSUvw
VPhI1rDviesXO9BnowO/cP1w6ceblke7fhPSZrXNQ/9WQA38QBs3vwkbynaoJC/dw0znVTNnNyFp
w4Vw7yUQOxu3E84V+NeXeMoME9C7YEToQ30lVu49JtChwhZX04Mc2iGD+CHEsFeZhI5U5yxzmAK9
55HXs0+FWN3V5AwpFJaDaXf5E4ZV+gerPqH/KUoH6xWi0vHXOk3QVx+2S2pmptE1mxYyzOMoja1X
XLit48SDW+Qo/IW7qmkL5v9/cBgsj5WtJhocAb2utylHz2gak1PrgI5i3eLM0/rwBQ6mzr4UuH+l
rfM1nsmyUBZa+TYkWmimrusm6CD0Ec9yi254X6EFbDVygRLNhKschAlFJq3Xtk/LK5lmzcH2xfPl
lfmDGfrkpk00A04l6jVlSjy0bLcImNE9r2x5FYObZ8hKfgBd25s7onGUxvQwBvZVNyRoggYDzW5i
UPAanb7a12W7cO83HQXN1m2Rx1L0Sfkryi0XOFlkJoKhJXsrXSyuGj6hI9pF6JF6rKP8l8oyB0Rq
Xf8Fb7Om2BbOOukoSERpYRyCJkGYtgxNBW2ZgZLei18QmcJdTCbvyUno6fLmGQKhrkZaAl4OLYeE
HsGmfF9CkcwGL8WG1fHbZK3r5sFcNNOPy6D126SqzyKIHdDDUP6icmkPG8saY9D5dxPfXp6Owcno
CPcmKrKxm9Aj4UKtCkANPIinEjegy6P/kRz75KR7mhOIXYRBUdvekcQB2vnTCJ2ObNsEYZfC4UQg
cXpxbdak/LZlqmlvIVgSq2TD8wD4kV0RQonvnTZRWSgQYg+dHe3j3O/pgiGaJq95kSQooHjllfGv
LMtBYDTIQr4FU8YWDMs0vOZEQElHap5LcltC+qXdyWRsnQ2zXLEu36PD6xoOBJHtFOQ2DKywAui1
lRM/CVkMebCZcgXJ3MvbaJqI5iGEHfil51bktin98XoogmGXJqu08Hyqg+wAU0rjnGTklk7FU9q6
/RFFziV8neGX6/g6KVralSKqgeWxQBhLcKCqq6QMnfTp8tIYkiY6nI5MIQFleK9QhEdm6WEuzYnU
jr+qPn/ikQf5Cj6lxSao1ylsYr003yCp20ytyp3/fCd2D4Ck+tdFlayiosTo2r3Ac6bKayPq/qeE
ZMOXiOXosJ5k3ebXlxfMtCPz/z9eC7IKmkSl655lQhq6cUMeiA16YMjCtcMQanRQnaxFrey6ds6A
6aI1q7CsXWs53s4fhmLBrk2f0OwaaXbUVrrQOXelzZE3qQPX39ZWK25cK60WjPvP+f/EderIuoD7
vYfbN5TGx7xvQS4teR3vsfsNrzfoa3P4m+jLrHBeleeOg78HhIXb2ZVbQcgIDwKwoNjXSMmj841U
7fBfORKe71jeBdM31+kt7xa0UJ2Di2UPem+XqBYQvQYMARgeJVikn7aAWRXlsAUNcxJPKIq0LbuV
oJimoAvlAxpfrnw3blV/ECEp6GEQ9WAdHCuj3sJhmc/0J2ugg7JSREE0NcfuLXSy6Y1KEaLQ5ZPc
oJ19bzWLOF/TZ7Q40AUeoYDUd/8Bzg92GdA9D9FGTTmYRbeQVQqjB+KW9csqA9DxWXkSomAS2N6t
G/uOusqjXKTbugSjw8LV/s9In62adr1EA7WEv5lEtuHBwP/H2bU1x6kz219ElRAgxOtcfBnb8YwT
J9n7hXKy9+YiQIAQAn79WZPvxVGs4dS8pVwpNLp0q9W9ei3R7YkpOzihue4CHuyCALJw33WPh0tx
J5JKT/SGjDLPwnsWDT3TDxy5a1bsgqnKS1CfyrzgN1dMniX2hkog0QUUw8IT1yP9BCoZ0GQwUHpf
/vqH+4ivW/sIwwAYI57ylxpEZxtdKrZP8/hvdFDkL00FsvTLw3zowjCMZf8h/AuMqwP7wXDOf2SC
gBgFssBtu1Is/NDBYAB7Aw34opqIyJeOp+ZWZck/aQjq4cWQ/66bgXWhg53Xz/NZk9OckTm544QE
4d1goDu5vTyAYwY2rm6uujKjFB1TWZ97wJ4CFyqGnspN3NXk++UxHNtgc+aCAc5M0ICQr0WchMsm
TfIi2ozR6qPlw9IdSD+tnN0syCBkFkQ/C9Q/+vrGi4FvrDZCdJofkmiO0+++4uj6u++KJGFrzGSO
Q2zz6KqwCIehbeITb8gwhZumy/3qZ+yHJPjLhBSkt5GmOV25Zlwbdf77u+sYRRKG7PYkX5EqqXZF
kWcPKJAF24VPa2Ux1xDWjc/OVVvSTNMJTUb1/4hnVTqnb1Mam9vrjoJl+IXfSxYgCXPSk6HyWx1G
Y3LKEhmsNLK4pmBZPGUEamR1SU6G5vNwV4SJyr8SvgT9vl1SPq/YvWvrLbuXE2eRUVy8FimnD2Hj
fZUeGktBdd3dxEC+rvgv1zCW9YfFMGpRBfQECvUFAuFZlvok2fCeD3JXsFGNyK+P0XwVoJ5xG4NH
xzDEi8SvXk1a9fFW6yqSDxX2SKxsf/JRmIABzsH5u0MMuka/oWndvvJRePXGxGpGmYDp8ild6vyQ
G12+lKqIGoXuwLD37syg1jr2Pj4a3IbmdZKgViuK9CTL+guIsrL7HPmuJSHVNTEQJnfexXeTo4ZS
hYYj/8R5LW7QQ5fujMZZyLKw+DzSNV2w81r9ETRgGMsRFKquO781zcuMqOdunqZRqY3wQrSFojuF
4bITRZh/mvNaF5sSKp/RGprkYz/ObawdJlQscZb1QMVo0PzNwBj8E49gnromXMfMLOeQFiWNwiYA
5zlIOR5DNTTRliRxcpcHo+YrNuWahOUhCEta3y+G4MRqmM6+A6C12/eop6/4adf2WK6hBiKpgs4S
2oMrEMRn6LbY8MjbqF5kUCoR466t2a7CJbEyH9extnxE2i+lSpY+AyG9Bhw+hCTQPRcKNzjg7GvA
b8ei2eA7HS0SXcliOVHiB3TPSBSEyxbvh7he4+T7OBgGiZnlG9iANy73VYrOcFBVv3CUpoGDygrE
JIiI9eDXB3DP0eTfXi15vqVDNOY7COvw4h6o2lDvojpt828gWkuGm2tuK26j9Tib+kinOPA69PpT
OEltNhXlYg2T6VpWy2NkQUf6pO2TU6f6ztt1PANFs5gycpWmJdbU8hWgqE1Kr+j6V5pqdtAzpMWW
Tk4/Li+P4+jZQD0V1q1Gfwo6hbNQ0W2GN4nckKED4VvEWTZdd8K55RZQbtLSz7PopJasiR9T2Xr/
mtr304doCtXaW8E1GcsvZB3IeuZKYhSaT89ZASa5GTyot0PnrxRLXbtteQbIUPahCrPw1A0BnffI
RNfThuWBv7IdH0cL3Ibh6TTIYuGX/SsharxTeYFEaeTlW2KibNfnY7USYznmYSPyUlCtNHnuYx5e
V9CbophHdl9OZ5qxy+fq43ie21C8rg+gXxrEwys1qn+AYDyS6KBfjyiuuSVZTjkCRnPbshDM0teN
aL0gIB8Ql2mkshft+eH3EKQkG9TdkIQhfrMr0hacUOiLXJmea/0sq8cdmhLjk/BkKj+edykXgdyl
ccauu0Ztrl48dKBfTMA3x2rZb7Fk852cqmw74v5eGcI1hfPf34U6TNcJC+FnX8Hm6x/APOoBHhkE
112hNm+ukGVg8nBqHpHyhwgOWm3v6wqFNWho0z2P2dnh99NmgODgyivYQdvJbcwe86D3Fce8RWjT
e2e+znLOX7We0MTAupan0M+uuwM0GopPA3pTnpahuKc5Sbq9V6KctAEFa7bnrV9tkaASezqM8gtN
OHI5zADeXZseKVTgYZIOvOgjW25ABD2A09QrixiswBSFb8/EcXAHPH6Qf5okF8MTGctQ/oWWxrmD
smWJzuzb1tAiXYlXXZto+SMRd0jM0WJ8NZ6XnEANaPJ7r/cmupLecvgjW2FWNmNclQ2NToJW5GU2
wISIXPEn5OvE/0cT0jGOjR8sgipLE9WMrySEZs7M1J2WUBsLFtBugIDqeNlFOO4HG0YowAxZD4i8
TxSv/fGmEKqbtzpD0LrxFy9aeSC55mI5Ig2KVIBeO9RXPK9+NhULbkUIBmRFBe5WX5i1cqJrOpYT
IpDtDqq5oCep+sh7JnGo4o2AWGF7G07crHV1Oc6YjS9UA/Jh6TI2j6at5i2YwvV+UGvMoK6PW14I
XOHTxCodnKQO9W3RzkO/n5DwD/aXt9z1fSvwoJRni/LH8TVdBMrIqQeGRk9Eq0xYrj2wQg7a10Nm
ILv2ih6qYL6hLOkNKJz5JL8uQdap03XTsOxcj10ry4wnJySz64c+MMW3KuzVyok9n8wPnqM2+SsL
K/AZ1614AWn7tJGLuTmTzN5kehx2Z7HJICjIisNyrJcNL9RZQHUyD+OrnAbo2YOM2nh4vefZdYR7
EKT6/VoDPVBIJ9DGvIRZzP6mnKHhO5mWfK3HwDUBy7rnNGvCgufiRURVtTmLStykoADeDPlyFWIL
jKWWXdMW4b2qwa4zx7L+NC/olQdsSyaP/UDl35cPlMNJ2RDDuR2auJca8Rnzn4vCr58UymnbKoA2
ko/+mevuD5sBliQjjSaF7Q5zI0FFxqnXflOQmJxvoQBazFtAiUm01ufqSE3ZyJd6CvwqGlL9Qvse
HaJRaLZdFP171jJlvC02nYz73RzpO/Ao/7xqHW0gTDfHaG4omunFdDlVyIsP6G5iqhJqpwo2T1sv
y701dkHX2bOdGfd51bblcsq4Tqt9GKMpjMw0I7sMKfWVOMo1iOXR5hYE5IQseNCmI9IEgfk0V311
3y6rSgeus2c5s6ykMzqy0vKzZICdmjPwbtOWfvVQAMT2tPjr/JWuuViJFYwERo4cCUk1QBQT4IA7
iSzRvbfwNdlNxwh/oCujooTsC0grVdnn057F0JREJdX3bhfozOvr9sSGV+JhW8XKj4ITiaIIXIss
ehBTPH3OVC5uLh9kx0VpwytZ0U4CvMwZ/GYjINzhkSCbtgADkXkN5+q4Zmw2YNAA+Fxm1H8rZrRw
Qy6kZsVNqX0ZbceO9WiqjkiaAxRXZ1dmw8Pztr175IiAd2APRP23RoL/bzCEL8PXHARGYiWidK2a
Fb6IacrTpOXBQwoofmU20MVOg0dKkile8aCuA2bZvDFMiLw1y4nEpQx3WW/oJyOzgu2ECNeIhVzT
sGyeSzKhIQ+dmmhXjoaNRKcTu++LNB/2150uy+R5lSc5aXX2yMu4ggg5EBP1doIO1Mo+OFyKTRSs
R+jGFnGfPnQ0rCDJYHbzxP2dQM7pxovWhKscy2TDEWlr6oErZH/k1JbfCcHdj86ttQe5Y6dtHGIp
h5SESzudRq9SW/T09HsNeNNz4emfl3fBNcL57++soet7r2mKAm01JYD4HDC2reir/nHk6dfLI7hW
yLIHkudRFzZl+6pgDnonqoV9kyE0g1fyLq4b3rIGATmHFPAJcgpL3T+yIAaM3Ug9ef/yEXx3iO1R
LhR4BCWjyDcqbrLi25DIDrLt103QshQaat17YBg/6QX+bMPTIf4m1MhXipIfYzgZ/wNmiOabcQpS
7wQ581KDxr4i6r8wj5S+y8wior/rGUm6vV6iGSFO0MZefESRwuO7qC9zH8FbCMKufYo0PFpG47HN
x5WZO9gyuc3/F3pGloSO5sWcBWDrpGd7kkR7CV34Lgn+lQJYIV6GbNsS/blK/TV6LYdt25hFJuKQ
z2oeTnXhQYaEJ9WWBCPZd5ySzRSs8QC7hrEeDnUjvK6bFcrastXdibZhVdxmGevJHiDkJnlaPIRA
K/vssBMbychpC76ILORvA/P6TXSeUzymayGc46K1UYskkHkQUC9+q2WQ3mYVymRAmdH8BXpJ+Uus
5Pyt83z2dtkkHF7FRjECuLEkSW3ISeQ+uckieEVTFtlN6Zk1aPMvHr0PXqg2O2A9oWpejwk/ca/M
568py8fS3wQaRTqFDPnciUMbNzr6i2EZxU2B/EdxTzzV6U9pVQBot0EfpCdAJVouUwpVxqKp202B
VNZ0ywH38aud6asIEq6AagVfu0CgOMr9ds5/UAAaUefm8dSx6cabwb+1kiN1HQLLmamSdRCnbeaX
tKMQXCVFWUy7Vs4JW3lsuwawnJUXJUbVJAr/yeeuAcE1+n8KupEAGwxrPequo2Zd7EKMk5Eqnl5A
z/xZVSyBPFbZ7wsa7fwEgsFNulqbd50zK5gPvSVLqa/it17o5RYNGqjMZvI+GdYYVF3lS5uMUCTo
m+WQWXxRgf+fIcVdSjgBZSdkwUGjWm66MXxKocHSTuzLEnbTY5TE5b6v1uhCHS7IJitEowMPPK6m
B3BGBkrss5T0UBjkqG9nr6lOveltoXoNZ+MazcpkaK+rlRf34ZsYkddDdLatvDTZF2V/7ExyFQkA
Q9Pi7zGHwPtoGAKUGbIKTxdZeMvdqMfln6t8j00UbAx0lnnjh28EyqX7uRr3KUWBYWyK6wp+NoYS
BGN0Aflb9GYguJxu+dIN7WfAg0KyUolz7YLlBPpmiam/LPDV59tNxV21yau02+Qe6osV12tQbYcv
sHGUkqctr5YhOaVlwr+A0WqSmwZVspU2TIdx2ihKLQ0+i4zLW5eqCJG99w84s4J9poNqe3mrXROw
zL+oymDMi7o4gbK7/DGPyFEp8LNddyHbGMqCF34GEM78EvoUxI2p0VrvwMtdrWFKHD/fBlAC04wU
K6g630Tb94/DzPVdp2T29fLiOE6RDZ+E6KUW8VCpB6OzqEUzdaZ2xVzU0KuL0awfNMgUXR7JEYHb
iMmOzGjDDLh3RJNntUVf47wJm2hPJQabfZDjMS9Tm6ml2zhsxpVBXYt3PnXvHi6JnnlSItR+m/J+
nL70LQdejpAc98DlWTmuMXIe+N0ASAiIybBJvCVhBYn11nyKU1FumhFpIyXZ0Zfi5fJIrvWz7F2V
XFbV5KdH9PAD8yXEvq7GTyn4z7Y8QEV0gQ7TVPdPC+7uFctx2KZNY9hl1UiAXcKQWUReSdLkkJqc
5RGF+DXzd22QFQZAlGcpZpOVJ9n37Rcu6/zLMs1rfLSur1umT7g2SHnQ7ETgsIJ9NxZMPAxDFInd
5U352HxiGzRZyRzsH1MYvjF0PexK3oOAuoM2uGq9JwbI/spGfDyP2IZOMoFmLp0V/A2y3dUj3AF7
/H/IuH+8zbENjgw15HWbfBoeKATQhgOH4v0h7FNYfurr2Lu5vFSuOZyX8J2lyNgPMrRR6AcakzzD
G9vMnbcHRilcVjJers2wjP2sr2fiARWWLkMKpJvZ3wUDNKlO8dxrOnO6bh7n+b2bh6pH0U1pmr9k
0Da6p0lf/kh6Xazc6q69sKxchhNL/ThOT1CpDUeylT4B7mmTlbzi/n0elsmacZ+fp3++jGKbdjDL
KEEDSVqdsPvqJkuSJ82PiqBd55dLJiRst+Mgvly3apadq4SDQQWY4hMtJfp+CzrhggRLdNmsbL5r
4SxTZ/k8pWBmNGhORZJByeQuY213h26MtSKK4wDbOEjh+zHk4rLqxJKS3dbhSI99Ia67SECE/vux
olWiW7RvipOQGrBhbIfMzMkwaN0pmnxFB8Xxqp2wcY1oHwkBHxv0KTyTaqAg2exiAkLFy193nCpu
W3kJ/r4p8xrg+pMnNoIYBDia265UP/iMS0rOzW3U9Ct77toRy+BTEaetz1v9akYiyw2bcE89DIBV
xisPbddsLFsHV1sfDFU6nGThs004IVLhoEiYA93sZVyCrw9qgaWia1IMjlRZbMMdOxB6ZGXRq4ei
R5ZsDtHtoXWq7gpKgUjE+3juinSfNXO1B/uN3ALYt8YG5Ryb/n4Ciz4HlUDdFSfm8+NZ4Dv1ZLkN
oXuxY3XZg65weQYFo9xCw6XceV07rtxurlW2fAPIhMM6nXl+Cil7FH3ub1nFv0iCtFbho9V9mlOA
ShHsXD6izolarkI1AxpFwO/3LMqZAPBXVU16a5KmFW8dYNTjQ72A9H/fRhQtlLQmTJlbqkUPAdo8
Jp1eMRXX77CxlEBODiUYdBSObDHfTlqWO0H9/1JP7+c4PoYhYGUzqKBAjgAYWVwlK2bzccwKZNvv
G03RcpeQZc5P0kB2wCxfah6jzg3qxl9XZerVu8sr7biQbarDLk4GHgoU8Qegto8567vbuUK4j+uz
+WfK8m5/eRyH77f5DtNZS9L5/fjWRWgmrAnUqzITPYKX0l/ZK4ensWGV0CHmIFDu2mcVDaTaDYan
3wZWez8uT8D1ecvPsLZkFSNl9yAy2UUCNH7ouN7UkULF8ebyEA4js3GVIdCUk/Z0epRtG4IJQ29V
BgYJPjfdzpN6uwh5BNPpmsKna0tsZ8JyRcG51D+QKIegGQm8JrjnyRwN33rNx2Dl9f3xoyi22RC7
rCc+RNLqEwv6+1QA8irHnwgxHnRpss0v7+ETve/PYc3ldXSdact5FIo3NV/65pnWKNaTe4EeDAG2
b3QmQ9EMMjdFDJYM0I+stZs5pmgjHFNkp8cZL7HXlAXfKA/iv3gbIGWlZbGBHR2gp/l5iiLkgZvp
2ljHBjySJAszBjjdCRIRfXhL2krVN36/hN8vr6LDBdm0iWEI1Xm/68Sr6kFspHxk1j0y3aURYsOB
HKKGr0l5OEyLWQHJPE+FqJuiOqH/ofoCFQF2aprkn8vTcH3cCkCKvmFjw2j5LNB8iECty2h8s9Bp
KHeXB3CYETsP/NtjQ0CjcaLVKfXSHBqNXV2Vz7JHuheg4CQj7CrpBRYz690hFI8V8bFMuowhB1Pg
xJHNDKqyh8gDT/Xl2Tjy5DGzvAJldAD2fZAPxoAtUybQdC8Aht4WxHwCJKXBOweoaVMTFCLDobyV
w5dB9k/eeF0hPrYZFr3Zo0NT9vHfQQIl8aUQ+W2LKuGKb3DtluUbVNRz9Co19WsWTuj66pZgp7s+
evLDTL5dXkKHN7BhkCB8UEg3CO/IoOG0LdLhhyqnXY2Qmmb9veljHzDMGgkoFFcvj+g44zYusi55
Pkcg+/2bpXmo7lkIUb2dmGtjvl4ewLFq0dlHvDvj1EBkRwqTgle2AO0UjdvlpBKNcAvdoGtu27Vu
lhsA5U4whlBtPGYT9HVBrX+ccwWoH+hhUQZc/gtp9kyH7J9qCf+9blrn6b6bVuKzvpjaTPzo/MHs
l4ABvaIoQvnYeCuBs2tSlnfICHrpJxqCkXcoJJoN+A1gXcOmAAskXtjsqFty6w/iZTy/Ii/PymXC
f3IyArga+v38T5122TM4+bNtTXJ5m3lAqtftUOygKIu2htakt56p6VYpIKdTlfwVA6O94hZdZ9Ly
I6noSFCU9fwGOiz5mpoamxfGze3lOboOpPUeycBEBMLaOv+BdgJ9g4R7sw9FMWwaCoO+bgjLU0RV
FzcliLV+5IhTC39Mb4cYHGtqStuVs+GYhI0vBDWMIRMas44ctIG3RNfzoUZH42YYQEt3eRKOkNIG
F6osiMe8zeKjhIYJmiGaXwhwNDPhhSyhIayicH+1H7JxhiZSAWR1aP5DoYN3T6qu/VRSaDVcnovj
RNkQQ4PmfR8dev0xhFJKBYbfyld46ObplYkRG1AIBcw2QXY7PqqAPZolfeK0RGvreZ34Et1PEXn+
f5ipa/fP03znfFi8yCrsTHskPtDy9fkKZ+j12HhnpYHrVsyKGPQI5sh58oaj7Cp5r5EYI5sIvHD/
Xf68awaWic9543mRyNRRKCSikWMfn6iMvkw4cysxqOv4WmaeAroIem3Cj3Sa4C91/IUR9aMGf+12
Bljj14toOqd7Lk/IdcIskwd6cQBUSC5vg0e4eCDVOKFilMk5zldiA8eS2Sh2WiOFOKRt/b/YAJH7
DvJQ837o1lgVHVOwMesqhgR1FsnkCGi6D/q/gN+DrJWsuBPXz7fiAFMHpga3TX2sWVUXt7XXwkD0
mTr8JQqq+irGdhbbaElchQ3C32Y+znHwLc2p2aIX6rqCU2wTNXLSTWXG1HzsyvIfzaAtADjGmgs5
xyofZOxtmkbI/zLRe/N8TMHccyAxUJhZXbHjnGm5DfTqE9e1zbZlKzPoSCTTUfnSSzZkSoL/hGro
Sv7N9XnLsrkQkfDMKH5M4fRWCtrv2glhw2UrOx+Wj9bIMmoV6pwViPWOKsF91BFRbwDvlY+Z5GR7
1trqeTquRMauA2tZdJqIzkxtOBx1sIyHcKHA2gSTOHgZuYr1HGoS58jvnR8XA85SpHqDIRq1bMBg
IuuNML6ePoOrULZfLq+aYyY2AWO6QBihTgpQBXjYCV6gZLoZqADInnrNj8tjOLbdRi6mbYq2RrS6
HWkyykdpJvU2dPw6bqE/RIzR+tRLH3mso1zA4dhxdpwKmPbln+4wPBuo2MmyBBlXNR67s/xUR9E/
V59v0xzyfptyydYgEq5tOC/du90+P1JCKrg+dmn0r4GQ6iYch+9I7qxhqlwTsSw7B3gUnCRz9mOq
YA6AREDuuQ1eSEmLBxnEKzVM105bBl6DqaoARLU71st4R3z0zkfFmkSC69uWfYdt7xvujfh2ZSiy
4yh/oKFlLc3rCAmoZdFiyZcSvF31z/MvD4voUNb01hPh46+BFj5+70AquXKqHFOxQYOp8Svf1KJD
yKm6HT0/2tKk+uvykXV9/DzDd0eJ1SAii8HK+ND5nrkli4k+Jz3I1a/7unVVU+DGdZ/U3VH2PnQF
lZx8sExAomElrev69efz++7Xi6nNe+iutX9z+NKHrPeWl2BYbb1yPJtt7B+BYyjzxrR/y0EYkP1C
J4T5/T7xp7llN5o28fDAyTgPN+nIqsiceaPBH7YJeDykV+0PsOe/zzDMQQ/dDh19QwtwusmalO2G
8jp+WIbSze9fLzwZTIwX0fOM9qwa7VEesimt6sPyqmCW2UXknIdqDqrOfyvB40qOpDTB47Lgrnq9
fMBcW3Q+GO8OQGBSwQLdi59t5gPkBGGRG8W+1JP+XBowtAh0uu4KUnyZp+46p2WzUmpQuoM/hYuf
wNsFmw7cDDd4b67lcV0H2nKJQkdlrlUYP9N89MItkp5Qag1BwnB3eb0cYY+NopRgkCW518bPvAYo
RWfVy6/IFumtdF8vw+frYRC/qpnvtgacNeMAMezlgbTJXRcDfpY0q9ygjnWy0ZQMkhx4JbXsWbVB
Kp607+sINW8SXCUIxWIbTQli3qooSg3tYpUN+xTg0B+4UNq1R57jgv0DTlkQMGoOi/6Jhttu0xWx
2IpzfFCGnEJZoc+vc8A2mJLkYAas57F41oqI/ElqllT7KR2Lcn/5QLkmcg5R3u2yWRh41vtFHAEJ
Q3fi+RLXARik5hgggCAm95eHce23Zecy9PLJU5CSrqEdEz9lyH/pG1pXVXHdJUusiKdWGZOQnSqe
oRIFw9M6Sshu8clcryyUawaWZddKhyTlpDoWmWT3KvSzr1Fexmso8nNc88F7xlZ4JqiE+cGA5DQx
ceH/JSFUqP8t+qlVd3lUgTvILDpO75YgNN5T0Zbe35OE0dzU4PD9lpkRbYzQkerGFuUInwQ7U2T+
cpjRkYR/CxYW+3kc0Pe1IJfsbUE0KfUT2jyq9jbN66KF6M4cJNvRY1XzFBU8xA3SCq7yZ4oEM78h
oRz9pzqKS/Y9DH6VpXjSJPhfSJx0yTNwhT2SBIK37R3Y/Rpx06kyVSeYg+E7uvih+FdiCRH7qAS8
9UiOjFn6wytrn68BW1xH2QrqwmrgySITcaQQ9PjS9Wf0bCu+hJOSryYeV24sB5rjDw3rHuTacekX
3s+hrfw9UTTd9dPwOYLq9CZHvmELNKraTt6cbJOk2VF0F65cxmeb/POM/KFtbcBijz4PTFA2Ivpf
wA3ypxGNTavJq4/X8A9p6zrnAzg74/xHFrEXf6j4Fmy0UMksZXJTtHytgOYa5vz3d14nUWUTNgZr
GHs9uPrPoCe/UBtWMH8ns3qtbuIaxnJubNL9mFM5PfSjLrdJLh9jEaLiCLWvOgxXPM/HV/If4tQV
RwYe1HXpzyVJ7xLP6zaDCbZVP3xC0xteLckaB71r+y0XZwBsn0MkM59BOp/wPegyWvHMu8KIE4jS
i/S6q/MPnWo15Bm0M0eDLmk+bds0myDNSb5dcxGATfv3nZ98BUJOrxA/llkG9ZaOZf0pkpr/c93n
bR/QTmEdp7R4ncGo3R54Yqi/161XrrCifHgLRMwOiuik8zQFgeC9WthLOoCbLKrbcuUkOT5uB0Ux
mJ5NV9fiO4LuHzqCEkMFjoUrP249FRTVIdg0SH3oqr7cKkjsbiB3vpIhc/3ys228s2cIt4KbFhyX
92YBq17qh3wH9ce1tIzr65a3mCvSw8oYe5AqzXbQnVk2xoQvl0/Mh1YVgdT0958uQt3AplmHzuT2
mE7o5KuQEwCTW3Llwp9n9W5tvNoH8tD49F+VjSN9nJsiovcJ2lCXtXvhQzcHlRDr0BskIysuDHsg
0DKAKqy3LVr9uRD+t8bPVx4ejmWykxiMQ3mhUx17mCVIczgYoJTJulv/LFV2eSMcu2z3NhbdMhdT
BHWJGhDp8E0NoBvd13kWNys77RrAOqQsKrCzbBh+Qowxlvuibpr5Dt2p05W+wTqmoh5HLBOjD2oB
srswZgYF8GpKz/XrrXNaxlobcJvL7wvI/MYBMOWel8PK2jt2146eQ4RNIxgE+D3thh9ZDZ1KnoYv
UY3M8OXNdQ1AfzcCGtSIysOeQVcVd6IszHdRQ7coitSP6waw7hVZN8nUVLQ6AJCY7YkvvugatDEQ
t7gmVQU/YRlZ5hf5MJCsOszG83ekByq6BtHj5V//8eZGdnsRTUtaA8BWH3iKfrKOASI3GNDoXf76
x4sf2V1FxYBqiRQl/VfOZw6dMjryKPG+9sYvV36/awTbtHQ2yqWL84OahvwLZNKgwNSTMdGbPjTX
DmLZF5DZyERWYwqVwTPfNjRokLCbYAeQ3lqxA9c+nOf3zlezNkVpNQ7FwSRI1aoZyPQFh/byNrg+
fv77u4+DCHjyfTPJg4Qq0j7ES3irzPR2+eOuHbCCw5mYxVP1nB00RZ6RZyhGhiMaMaYGfG2Xh3D9
fsuGJR+aDnS8MDE0YG2kP//XttEa+bjr91v2S4Oo6ZDOhJjQWQGTajwUdR0P27FcU1lxjWAZMAmQ
XWZNiQBolF+pz75QpsGGEgAYdnl9HAPYqd65QzKxGXR3mMtGgKwBxWYGLtRNKXFSLw/h2AI731sj
swjgZNkeunoE0eq5no2m/+bKr1tWXIAEd27nuDgQ2h5/rf4UQor3up9uWW/d8XAaSVQdyGxuGLDc
Wz/v+EqM5Vr689/fmZbOl1aTuakPOgRATosh2qQlCGh9b7yqihNFNg86N53yjR9UB9VD7gHQ8Od2
xJP1usWxrLde6loHcmwPNInjTRroarewNSysa3Ho74ujUuGJKsPiQHijx92L2z2ro8fg7IAu/3zX
CJbxqqQ0SEEMNdz/+D0zYXhzvhonshr8uAawbFfN9QJoyAT6oBzPLsq+kNCkuyEFucblGTgMy27R
ySRt28zI9qD9c2N83Ea7vppeL3/c8evtPhx0Prcx0N1YnhlumfNs3i4K+M2xW5Uodf1+y3QZ6P9r
6Yn6ILi81VkT7aozDe91v98y3Szlo/E4tpeW+gfTMKlzOq0/346XB3D9+vPCvTNfyIzqZci77sAa
qeH3CX/ta8a/X/66a/nPo777elcALNsPXn7QE7+hZ6cjSHNbrh9/18+3rJdzDWHr9Ly/0G9C+AYL
g/9RNVtZf9f3LQM2pUYfCkvwfSN/ohJGt+28mhdwrY5luwVouoDAG5pDNo/fQ0H+EwFEjpoA9L6X
l9/16y3bpQBYRl5Z4d4V3UEPEEVHl068u+rjdtOMpgZiU2NYHsIAoN1NFjbd+C0oG4+uZZUdP9/u
kElHKORpDdccmNbbxizOTtOA5/Xl3+9Yfbs/JhNgBgXjYX2oI7SAnpHdv+wLD4KX6wawbJckoEWA
9Gx7YD7iQomDdAhb/uRTuXY6z1/6IysNXuzz1N6Zl0E5fer8rDjMCeCVvxjgAXlVNwncdKVXKahd
K3Xen3fDKDYQdA7hiWEkNyhpDN9DMLQHHnjeLq/U2VV+NA/LigtZywGupz7MqnvUhooDOd9kM0n6
XQkGM1DAy3q88txaJi3RZogUEMe2ZOPnzjcL3hmrOs+upbJMWhZ6CEqPYibnp6oe+id2VpJOWXPV
WxiPYWsvNCpVnWHNwXhtu/91GSSoLV3eB4fB2Z0v3dRVoLtLxCGM0TsEnW1oneI5f93HrSyojqMS
r7CuOnDCgjO0MgG3ZbOGlnAsvN3hkkK0NWo0evW6YCx+LXyGYhkgm2v8X661saxZp0lo8llIqPwg
TgQ7d3eHtvX+ukNpU37XDWCnCePikJL4SwbY7DaX01UalCAhPk/pnf12C6RX8ilrDjpFQ5Ps5DEl
mdxk/8fZlTW5ibPrX0SVEEKIW/DWdi9JL0m6b6j0JBGbEEKAEL/+PJ7vXMzxGae/yl0mlbGxkPRu
z1J+tDbXFv/i/BrHANSEiuwRc2Ak6P2A7o+FonhIlfmzUBZfnFriyzVtkKNg+c9Ck+dMKMEP+bOt
eXFqMeSvGo/5Hox1vc7/vhMQx7782YdfnFjZ9/BnKNrueFZA+/vVhvzD5PnKyl9SUABA6wC0ouZI
Q0iOqmrxGx+NT2NTRdnvH/9KjLlkoKhZofVJAbktJPQpQUFQO9rI4FEs8e1oPgQVXzlel9STIj7z
0yD7cpxq4D/huta8JN2H7ufhfzpu/xJjLtknwgEVNHYoM6CHpN/g2m76pwlx88u0sjDY0lk0P6SV
dbejC7MHO1ZTXWQrXwVYjPCXIe12FuG48C1d+rbMIA7Zb6sJa5PVcGCtdtSlDYWwfFlhNC1bqh5C
uLr1R+1M3xyEhPEEeHCOeia3FZ5YqK/KD93SQFjOL1PWdHjEnRuKkW6ALTtbsBFWlTuWyPpeVwSE
V+hRrP0O4vz0DlrK6o4O2hwtpt/u5JBn37gG2u25KoN6C2ut/hXl5/yN6LJcIVe4ht8hrFB+TiiJ
HiCvE258SqNHX2roV0dF9STnjhymSCl8G4wgcjdP4Ld1dUCyoK/qb4y18YGKQEEWqxinHYCVK0Gb
t2DPoXfJQXSz2806Vj+5gp8HxG3EvIcMQk1zA3GaX5Az9i7nMfxvt0W62PupoecVKwtyVhDq2A+r
mbhLgRDtszQdTHej43V541JOX1EI8c9TmPKdj9m0hcMx3gG0NMZnA22rKBMdDBi2kp8LYPhyf/Yp
DFzPBsVn6rNaoVyyQuGiTTseZYBHuGdZdnJHabSOMLiGvn1ZYOZRCBssG5OcKXZNRedMRnjvkF6v
4OvGqxM9QxAyEnUJw2B2mHbEGPi6nOV3P8ueMJ9BnL/fKbr6t8EyzIXd1FRIAPmMI5qOuB1tb0O4
b0ooVBI4zaLmKpbxQfde3HCKEkyNaUQ3TQJz3b1dBHth3EGtWXLIOsGAJ2EghUx1ezCpZt80VErW
TM5LyHbQlJi+pliF8IDiHCzPmXgL9l7bx5kIylCcoGllX5opDV5RV8qNgFGzPnUw4ds4GEK9KjuG
P2UYLvJoILrTbVptoLQaaajO37awJBsyYsX6WMdBCi3ZtosPCw+aH40x0+u0giBYTA4ckqlfum2r
22A3EQsX0GkVL3o6q8eQMERe4VzcHoJxxlad6hXAhlU0PjyC6yburCcMSvorRlKf4DjAhxvZytAf
oO9Y/NRBeJ5LpWMRbagRVu95gsuiWlLg0YWp3V2Sok+UD7oQ94aMeJYAptU6q30PXI4fElgK0QYj
l9yvafnJKhbOmR3pCIMpMid/dSvFcnpTWraJSmdIVoy+6W9IFQLKk9KxuONgrzaZWuVKMwom6Lg1
PUzGN8y7eDnYEDJi2zouRHcXMNfXsJStcLaB5gn9EbwJ8tJWrrJb2uA6yOGIhz9XLTCXVSgmiscw
OLyPxJpSfa69VMVrWE9dlJuBFCxHk1Dbg+IWfB22nDVOoa/9BKkYUPrTuUDjtkJqyDLS1KJ7h+1U
X+UCVevQ5GMFpZtDmPRFead6sBuQ+o4DjDCKOJKPsG4lNpfNANGwaQih3aZQ56oz2fRvfxO7pBmd
Y5dsE6jnd9sUfurDHlRzrIWIB1AZiiIhci9WWDTvHQgnOlthrLSPahByMw4B8MNqiq7fBSaGz0fs
OvBm8bDQxYKqnlRszgvGC3pfKag75GQcILWXRFHTvfi2hzEUYGV1vGa8HcF4BBkkhDw64FbpBKnB
auzuXawqlLm04EeWTlP/VEVojIHn7pbx0BLXh7eLh1crfMDmuHZVlow+Hl7FJCkwFooG9C8JXaAF
81UPGfGMN7JLv/FUd6hBSKAF/9bg0ptvpV/ttA2qmoubpdR157dxArPtOVtpuARvaLYiFuOYc+du
gRMb6U5W68JOVdpAyn/rZtY2c0ax/PMuWIuBfG8wP5h/NLItzRH9/VrTzAW1a23mZ9dNiBqT5E8k
GkHKVJ4M5aFafZuixT006w00poC0o6q2U14mcF/dzSHsuHOgVC2H8njs+GsF3uN9487mfs1szHBC
wfU3RiuBDYaaA7NsY1ywDj5YVWs2JTNy/sTLRMEZq/LwGwjnBBpyZC7g1CFB5N6xsF/3ZYJt8N33
6zTfuNSbaYeKpyA3jpR1tCVwYxtPqoNc7mZsxyiBfMZMB/IpXIvUf6kH4Oz2KSThq2WbwlvUfkqk
MBFuxCGaEVuDviAn+MsP6a8yDlT0qShkyn8RLgLYVMxlqXYOni71JoFW4ryvF83dTVCqsFtxjpp1
+OllmsgXdJsat4Pxh/RbQuvKZcLLenq2jJbPGG158jKm6qxZnU41tV0uKF+BjuTVlMZZFTcQNEQt
YZI8hmTD6HLVhMo9Q0RddYfKQl5o2biW6hZ+kIspm+2oeFp+l6lCAElcUZGcm5QmL5CxhDOMn1cc
+sLLoN+TOR4INFTCvt94PbbPc1SI+I6bpuSHepi6cjOl9RLtJS4Wf+dMrYfbJIQza44d2940OjQ9
qJvog9UQRI5RZhKGmy+vTWUAgIM2u4SNQGPoTV8xZiBpEs4OsolE1TvdJYF/LBXQFzfQ2g6/U25j
vmaQ42qHl7WunT1RCwXxTTDPeJK4idZBZXox6W3bCOm2fIDjQg2q/1x0OGutZQSq77I+X2FRbyH6
IK0bmwUOSSZYdu00p+spFr5+L0dSxHsF1ITdhssMtX62lLPZ8mpZ7SsfwwSa7sPcpu8s7dPQbVSd
zBySM1MS7YbIFu1hZp2CuA6PY//d8HBNt9O42oTlXnS9H7YN18odWxel7pcmY3Q7Q+YlvCuwqeUN
HBbLVyzhUkX7qoC34rIzzLk2ylDHxIvYQ+dmTT5XCUjQX2nStRCNI0xC3bwOUIdsmJDB9CBc23Ub
kva0R101BkBjNo2r9a1AZgeNxJpH6ZZ2Aia3OKxdveyJCgsoAfFuhAKDRJ404Hn7dWh/MgrcNERu
yt5XrwytHQP5BPiIZVPAR/cmPEd2weNUhRLPyJJ57yseNU8S5bS557yT7GQXyH+EGc5Vb95J0Y1/
xXIV7JOSqqQ7EvIAqjb6TJLdmrKN6yjTUUD8oeD9lG7ser5ITTUxerPAptFnBjYz6aFlmDLszDLq
9H6q4NpVgA/UEX/DGyJhHcl0goqyXZz/Bl1FWKwhwekJVNnXZU7eRwgbI0iUvZaQTVBpPNqc1GoS
O10W8YmJjgUHVreL2MAe1obA0q8u3NAiLBEHQDRssgJ0UuiU0cHsWkSYKCtnuGJvBWEdeyJKl/be
RHpxKRxYtH4HrzwtbyLF2kdbQNTvVmEezm8EyK/xaXJnVUQPVATUn2B1hKk8+oDFAFWKITBw9oD1
5UMYRFHx1luC3Wl5ObgtoLLQ7qJp3z4v8RzfyaDUs850j9znNJYeQXcJapreBxb6eC7qmTpMgKDQ
HU3RmYaRslN1Cm07DMhw0TRN2zQTVNdgEzNm6RIt0a4ik2dQbHGi8+VG9rVir+CXd+HLOpcBUC11
E9SfIHPSdyeDRYu/WJhp1jqL1q6ArXFPkSe5jibrHjexJ1mimw5HD0pkeDqaBJIfZNWGwXcXQD/1
mNCqOi4A/vsuawfg6HM2VdCMzya6mELkBoSZ6iatYHySrWRY4hdUmlGxG+uVkm0yxfpNiaGX30UJ
WTXcqUgDNtCu7bohE3Ddep7KrgKJTMEa96eqokH8cj2HRnTYzrHKApjA1LepLXmb63iUy7aC9kC5
Q25r1SuvWFxuFc45+QnZCeg9Iwau8o62kUWv2RYw8ZQ13hBo690w3HhLgdmjnVqTJxpGYngXZQQt
v6iYWnbDGHQxdqLV8Pxi2o/mjsYldz9BLhWQZhzMZLZtt8zz3minqhco9URyZyJC7QZ0Y2u/gkFU
yEMQlkiEeDwPKD4gYsCGnREVMtE9Y+PyNgyIwe9ybiPJs7kUcFBCmj/KZzelrH+MEjWup7QdrNwt
7YiMBD+pYE8xEn6Cy2sJkJYQDy35vQuT6qlYzyBwYMBxpFgbVfrbJEdhRFZyHVXbzlfip3ShQ2oG
xcIh95CKH6aMMtRPuxi+JNNzZRBsclmPvbhNse6rzAD/hYZ2M7lyH/myt7dRs5puW84RycMgRnzM
TOqHdctwZa8ZLWYXQbkvlSpvxg61KYkHN+XDAgNkxNx1VrBUq5FqTUhWwo2NqZGnGFYOaJKVjSM3
MWBrP4A1x/tJ2Rg028ANPsyc75DiDcjo1y08Ofuv4APSej+hMAbtxSFJdEGy4szhEoIEGJzowtuC
TOLF1z1uRTt17ZiLVvXqxFGE72D9N6scRZF9l/XA2KEJbTo0GSIg+zKHYpzvl5G3X1OSwMUcXjjR
YzKLQaMG0dNtXS60OIXhAOvYMWFzs1dS4oZwKklzVp5BNQqqG8OOzfA1QMWVakyb8Km58WTpc48Z
EdAxA0G14c0AAgSZXPIoYNPdbAtIkbBPSBpwogkrEZgBjE8AlWpr/FmjZgFtQjAu1s9eh1WDC3yI
N6ksknGTLmXaPc9ax190NKJQ0R1DIIAS+hzsZELnewHdG7/BM1ZPsJy1333I9KdpJmeGT7k07b0O
TPkV8XOy35yAW2WWNOd/2xmm98iP5fBZBTCav9drnxik+ZUxu7IrGiSIgH/iRu6KCHUSxrPr3drY
2p3x70m4mT1fYapucYANax16fkUV5gW2od40y9p126ZC6Ps29lx3Dxq+IGU+obQS910CRQMSNB7W
J6FDTh6V3lY5SwT/SgegOd5x6KDC61gf3TZ9VN8FKV3EdmqQbW1xynA61w44ob+judgOweJ+Fuoc
JYrRgPbFEZ9NPgVLWW20S/GYE7Nn879xnH4UcIi2iG0zHNSFHEKRKUkg/J4pmBGqrZzjtdiKEBXU
pCOomGMgoUOVyVBy/mhRvYl8jdY22i1pivYK7D+bQ8Q8ThUFz+YGppxYBuKl9acxJeZmgs/wnBVd
g9S2iKLZ7ohLR7MFcrx8bbpA/USYbcymh7XqkqE4QeHVdrh+32CbNTbbJJkdDnoM76QIydWNRjFS
5ei+sAEmP2SEJFEwYjvZfkGkYi1E/ndNEZ5ncjaE1nfsoXa5miaAJHxP1rDMtFix8atqKcXO4zji
NC4WZ9J0afHTpMsCefOut9hy5YCfFScayYALFKq6AXsVf056pNFdP0S3BZKgU1oBnwrSvG8P6QRW
SkZD2OvGQ7kmeePH+gEcz6Q4FpAGMxumYhwn5MVhk8to4O86JvWEVr2CKszQwn96l6o1nA8uGh2E
bRFYtrZbQ9QoszIB8twWm5Itk8WDRCVsyz08zA9SzU7lED+DZX0LnJTaQ7l2/ubKCPuEDv2iniGb
i3JBCibLveRnPztuBNzgnEeb5tnwgd/K0A31sYLNQ59N1Yzk17sa4aoa0V5S1KPd1wlgf2ji+bGx
RQ3vaY3+0ywUDMfOzMCgaGEMEcCwADcg7cMuO+/lLx6p5AZKpygsAs7scZqhcJwCpfR6PiUnZ2Z6
D1txtJeAdgEfqBUwvdnogK5BzoDAfifA8y3wGymr7qTJCk5w2nl7zwj4AhuP/Ld5aAqJPYG0kNob
VvaRySXssbewa57PPUysBrxL1zsk9WDOdI0rv0o6yy9NbVqo2PBzJElt8wLykTlAWWP+tMK4+8YE
bI6RFZQBOcEyhPdbjmLpyBeoPpw6hFmErSKaW4o+GBwzIDOPyHybkCi6i0BifjZqhXJi6av2R5v4
4SeOSlLflh78g8z60pzfApI6uSzQ92t6L79AY6V+h8Xl9NRI4/SOj4H7bjrcmbByFerBBmad8z5g
MhchxX7UE6VDngi1QvrAJUBhl2cBgZKpJ8iTqwdVDukXgt7HcU5LvJEOuedBokuHvkkT+m0Hflmy
YSxa3lob1Eh+dJtA+00WcKjlgBcjyE01eeBzUgZZVxH7yDGzuXW8gKGzS6PqnsUiqTZrc96VHKLb
27SAlMExQgmGNopw38ulH04eVh9H8LlGvcGG4T9H0J7nDZj8dluzBdDobo76vCgt7gpg2dBeAeuw
PvQEV4WwET57KXn/SoE/tnlaeLPmhELAMF996hpEgaDMXUrQxWqAUf4L7sfzPcGce6dnnOmwm2iO
2xMOy4uSei9C2L7gfLqXFipqVdaEfFVZjFboFwIM+GNUcnusUkiUZ11Lxo0fVfMmxkX99L5afw2L
q78TtOyQqOGiypuC4kgVAGfd/v3PV78sbyJtlnflKnT2PXP7fnXyBgufHObETC7jQx28Q7lJP2qa
1hvncCttQKlGz4B5pGobeFeIbjstjbq3IiplphPbHQUb0UW1Xep+9n0ZvEHUeTpJlNQd0H/S3bOF
sBdXhngenO0ZPlTlNHzj5WJI7tC8cZB1McljbOb5iMKEf0WroDlOQUK+4EfE+6pOlr9oP6h7yJug
KUZIuzx79CnpobFp8Z2hLG6zCuarzw3r9GcGN6BvhdO4NZDjnMMgdMbBn/YiajIjlyS9lW0Lf6sc
3TIcxhU6EfVGhygZM4MbesyKgbY6W0iCJvs6r+hXWj+tP3A/FfshSijLMaGYTlWy0F2P/VI+ECVG
cQetfI0khrRixuQNPe4u1e1jS3s+nMzEh58TFCxz3ce+3/CirWtozzfuG1ot2PxhUqCMbwJrPxEe
QCt06hYOIUw6f4oSdnYmCylSyglhUOdBaqLbKmXilCZk+oG2+/il76uoRHcyTvYtCNBogukQizmj
65cXMxKr3vlSwRCqkmIvuqa+kQAFFRvFFZr8oi/JKRgqGGbCzKl4QDeZI7wlJZYjOfMoimZFFeqG
qN77MRXBrlUACmQU3RgP7nhZPyVBFQUZ6Fm42MdhwfRuTRHP8NfkMehIKnKQYbDgjjXpfQ0old3I
Nl2esKebHaLBeAPvNZXNnSjQZ+s8NgxIi6ieRBz4OWdE9ihkivotwZQgwt4R8oXDIeIGlnSFyoeu
MX2Ol1LsUZOpO0TgfgQ6Lkw/GYEvOql5jPMSVy8ygGCp95Q69wgp9flQDbiiEKfZLqxSSHIaLrox
oytuvZaX4zPRWC946PXBIwF+9oDmIhq8uFGjX+itj69knpAOwkkTfVc7y3Xfhw5sUpc4XIVDbzzu
gIWrKPNjIxx6A8rdoQNrdqFPRZyp5dwvTuhkDssMKn4mW1Y9dTquXA64R/1g0fvMR4GKt5q7IT9n
CDe85nOMxlgAz6Uy/CWMxSmgICeqbRsjoO+FD8rtgIw42HdTiiVVQSJeiqLG25adRaM4LdO2wP/T
g28rE0A7QBggh7629XvVpuj71SVBew8GHc+1xpRCp/CeL8OweSGMsHQDGer2Eb95/QVv4kBmXSjR
rQ4nHCRMzaKHaTBIABgCDfYCp/6Xjp19BOqju4kV4gFI++LXxGX7g3etezxnJAe8BeCukiA98LYM
HoOkb/pbyRQSVhmk/fAIMRx9Vlhc/HYVq31Enxl5dAeURB4vOtgxSM91GZgLYLn3lAOqOgQwyMhJ
LOInTzEaGUCwf5i8VrvWdfx718b0M/Yy2g9tUGG8hUd/BDsXzdMqSkHEqQNkp97OxGXjAoGMDXEz
9CXaBaE4iqGPgz5sKr/wkmOmJDCCeRBVVJ3KSbEfRVIFb1SN8kFQi/4JKPo6fFkITJoOsR3h6EwL
9ICLiepPmEWXP3GE6m0QIbccZh4WN1KjK/RZhWjdZBjOFVCds2qknxjUf07wwsIWD8LzRoH+aj3s
Vdwh29KuTH/AxbvG7UlpU2NwFOOK8caSh3Qo0e3W4WB33RDbIzy+G4vWiB2TG9S66GiQIOy/woFs
LrdALyXIA2fzNM5Lcmhpg4IiXCy5ha1lKA69gq+RD7AxSU9qnpFJTemZ+tY0b8PMxE0qKhRUELAk
8iaqOXueJt+/LjXk/jlNw+oRMoSwv2tUb546ATRoalqzLFkNqu28KTgnxy4AN8lPUB9vgFQBJZeN
62axsGlc0Ubu9w1sJ7csxYTvaUXB/oDpR7FH9MWVIILF2NMcyGQ8IjK7h9K6blugn6/BCxABJO6d
L9KMAQ/DsxZWsm1ejSysc+3ghL4lPPQ/ZpcOn6ce4y5huX7TVsMrFIxjFI2ocB+BDRf3HOnOHdOV
vkHtPsWbDjWORj1GUdpXc6oe1rkqo01tgvWUrA2iWD8UZ+WmeERokOh1puFolnygEf1M+2rY0nKC
USCI76CKq3NhjpOvQQeDnylqm7J5m5dz2Gsri3Yhml78O4RKq/sV0/FogyjWyA14m/ovWSNfDZYK
yWhaxs0XTF9QXci5Ru67JJJlFWpBtwVip9nxUgfvrZ7suE1JxNaslzFQDNrNkDsRaJ5msYTSyi6U
Jd/rqF1/DND2M4cAOohw/QtVsYW0OwuzIOFjuRMI7vcmlkOzpbBStLC8atCKUJ2qD6Kp62804Pqv
AK6RQy6GVu6KITJk4wudTKdpWfvXZsJ/I2eq7v+ekiLRKp81iI8IosDKgsCfzPdJxfuvVKJfUabC
HjrpKo9qlbcHbDUUe+c+PUhKTUffh3TG+HZJ5sTuWghlV9sy0SDvVyhrcjkw8S0QRcQO8xzp5qCA
3mmzgAHsl5ukGNus70paPQYFo5jLYN5Uo+kY4X0YH5a41hR5ZAq6Khmgqu3jDGuF+yhA5zEbwVac
szls1h8aW8w90LUgkKEK1VeCWvUpThL7pQ96MWVlIsoAuNM6WLPqHH8w+m63FvdJuyF2mfYY2tgX
RzqzH+Ie0wUJX4H9ECDbbvvFv8KmJYRAhsTIK7PV6G8UwBxvFC/5MWo9Jr5MRvo0Q3GIbKqlCXbI
KDHcRwcdr9HE831/lrICyO/vQUCz6DV6kzVubLh81tMvJE9GftcQvNqNnNBg39SrPi1B5f9ysPxj
W6jKzEWdWS7YYZyhl4J8LYWomk3KN9grdeleznjgXqvgEaX+ipLUKzQgjIO0FSJRsUUt1n+Vq6oQ
YNMJg2mTzOrJV7E9hLYuX9GeNk+4TuRbz0NMRDFnK3+WcD1VG5vUbZRXGBc+6LEjUKMGH/cVI3t/
xKhdw+c3jGaxR98y9pugBUynzYqFNy9CEnNQhUWzjrvAuYOtwzUjJaqWzM4Mm0F7itDXgte+kYs1
/cH2RMybZaKkR1M7reostRzgFaiULw9zXfbNnYLTcv0clHHo9hiEto+slEY8lT7AwFBNYfu1qVts
SCTFBd+5MRjJiVZ9E28wJqJ3bQX/oxuoWhXTN3xEOB4in8gVcxkCqAaJi1Z8ScZu+dElTZcHPa/l
ttAOUyZ4iBfpPToxtMvTcaJfu3Ul7atG60gfoPa7VpvAr5gd40hrt0fdhH4MOuSVvIevG+4TVJ0Y
/aelZ/2Y9St24ycALabXeIIwBjhtZmLTB7D0a2CjM5rqH4A4Sjru+2mS/2E8aTRjDit08/4My8cu
4HaiGTQPo0IfGzTKd3C1xy1UJrhqP/j8a5ivC7QdLdq+sHUPOuQZ9VtFJs4NHZ9CKBR8gPm6tj4X
YLtJxXDURDPnCME6o08eoAeCNgbgRN0fvoELxJ1GJBUowDRkUsAIO/+EJKl9/nvI2rXHv0DcVXB/
DRTDArG6ekBgs9l/gdQ8w1X/BUd2qQCL7K9KUe8ARxYTsqOm7EbEMBgw0TLSCqS5pUQ2l6AG6aKK
8T9DKF7KwpJqQcq/CAXcLDh6TvM+T9qP7NaubKjogsFShBbgsFrLIwIDz4FAe8Wd82mMhPnghVz7
ggvsLGy0kRGCMXcEXZR/hkSM32oiol+wtBUfKJ5e+4rz3//jSGM+MEcYJYLGG/Xo1TOMkCjkI/8L
ovaVXXUpDdss6XncluBQMBS6LzyYa/Y5DFb9AUf1CtAyujzWRpW9GJLwRCI0Og4EU1cVAuwFT6qs
g2Gr/wutlhVgxN8fkmsLdnHG0SdHAZsAao/c6cGf+WLTWj/+F8S6a19wccSJC2A5y4Pghnlw8h2D
9QQNzHvaqI/cna59w8U5NwkqbB63QPJj0KEzG1RdPsspvV1q3T7/fpmuvPVLdViGnFw2WrZHmi78
KGyLNHrhUzJ9cDSuvPVLWVjZYN7HR4aOVhxk8CLrcuIgZtYZNMQRRfa//xVXVupSGBaGR9L4BeB1
E/ZAs0SQVho+eYdeXLJZLSqTj3DsV77oUtJDsjFNg9H4W0ZgbUtrCLTARQe3e43U6Pe/5cqKXdrB
EgvlAtNRezQpjBFEotDlVABUsek+UX9K972UZeB1AMPtOsG36PqHONsqhAxlye9/wpVVohf3oZyU
IXpR+kgQTJCBdq9QhsFl9SHt8dquPX/xP25DPUbxUoYSKUixIkidGUdKRT//7OnPX/qPD8c0vgxN
0OE2B1cBtX8B+WqoTA8fMir/XecrjunFVWhYExlWdDNirHyTcfXA4mepyC+ALZ6Ahn2Vpjx0zsNw
/SO11Wtv5OI25LMMexmAnFKlet6cedIK6M3DjDv5g/v22iu5uA6bCQ413ahmMBULJGoUclhNVkpC
D79/K9c+/+IyJEXLMaYN2YnCjGsK7Lum3QfJx5XFuRSgwRyqCM1QRydvBf0kVgCzTgSjMLTSxxh9
t9//gCvn+lKERtASBrl1RE9NGZIdoGEyxnyQumH5PJpeQ+c9Ibr/iL147Tdd5DxmQfOByoCefATi
BDzhys8Fkuhh/FC6/MoLCS8OuSkqXFQjNOLQQIsgsgbYQNmO779frH8Vb43jS31djuI/6ONqPE7p
AFGOZWOp+CGD6NGlEqrKQYZG2LGl+M7ff9+1H3P++3+ceaB6vPVMj0eXtnCPWmBcG7QfyUNc+/DL
4y7nYk2tH49WgKRt0ILctM2HAgXXbpO/bXb+8eywX68dT6rpiNEcpgm4zzEQfzov1lQ2M3rH6gvw
o4dEdPtu+MMS81Itlg1TBDwfRQtQtCM0CyArAzCG2v3+dVwhTF5qoaHzlnZBseAnre4euuno3ndn
a7zE3KF2D7LwQ5bslXLnUhhNLf3Uyhi/46zRNYEpDomHaatmc0PgJ7+gOkx88Pr7X3VlH/w/4VjM
/EnQh+ORVf7FgIGzGf34R/7ecXwpG4sRepVEVTcdxQLNGjoN720E9sXvn/zKbXKpFSsJLwJA3adj
kwRfMIsEmt3C3mQp/pS1eukTDxQU0YB32qNi/JmH8IrFzPoPRQAuFVAb4OZ4yyJ7dCXcwIhIv0Qf
R/Nra3MRmLQr6jkKBO71dhJ70K4LYAtgrNg2i/ygdPr3jcMuNZyMGefJGG+Psm2SjS4w6j6nCL9/
t9c+/Hwy/nF9VDboMARqx6MsJwhKd8Vr8DGJ/t8Xh136wovUVJylAeAgZwvnqIXx8Fg/J+Drf5D5
X3v6iyjkSvG/qz+J6ofGKcjL6MMC7NqHn3/VP5ZGnvE4RVfickiXFo5LwattUvbBul9bmvOX/uPD
G7Qzp3bFLKyIcGOXMEWGFel7C5D2B7vm2hdchh2Yu/TwRKYnubbPlvT+BsY+X8IwsR9Ic11bHvp/
fwEBItc60dojWXEjTByYxv78iv9sX14klNAegsJw0SBqTvINqt5tjvHCn6nisPTi0A6Qp60hSFz9
7DC4hBQgebC6+MhL+Mq6XKo1AU7P13OL+KQ1Nj9UJat4zAD1Y8+/X5krL/ZSqomIfl4Z99FJlXCr
VWchQO8h1bT48seffcNF9sgwjEmGzkSn/+HsTLob5Zk2/Is4BwRCYouNHcdOnKSTnjacTg9MQswI
+PXfTb+btB5jvuNNFlkIWVKVhqq6L3NqnHSTp5mqNhmFSgESlEZUmV3/zNJAacY7ijGCgJUixy5D
qhOSjb79Pwp7lxqfR++DfXGk1JgS4dsI0WBTHJDZhEIVRDtRynC993/POv99KnV03aba5VXf9gQB
6iyOX4ayyvwUypjIVT5MTSzwoJzciRxCx6hnqxB/whNB1asV97H08zTrptnAWUaQ/Yt06aZVx4mn
4A0Y87P27+u/7/IhDHLa2gD2Rm00McMAUouJg6DGr9ouP9Nkcjeorfua2+T++pfm+b40kJqp96JP
gSJuW2RPdDNUppXCbxHWOZg5PZlIqLhlzByiqxAgud6yIj4MQU1D5Rei/aHwwLayHC7+CDQ+T9SH
9TYq4nU9cHaB4d6NKhj6xK/rz4X6eX2MLs43mtfmu8uh2E4sFLJ1UXlAHPc9qtiKH//7GPef8Ufb
2kzn3IJEAPSfA+bLkwo8v902Qb0dN7jSbfm2DB7dbbx9/en41gYCKdshiDa1r/zPxcrELI2dtgDq
EfWqRGHssuKIlwq/Y59j9zXp1tz9RY+JH6i7+5hPBPmKmPiiOItO3iP/4wuR8Zfrc7PQfV2lQIio
6lOorAReJ3HwC1GdI9pHGPx2kvnaS+rCAtCFCuImB8TbxCQNJswDRZSlXydrpNmlxjWHD2UUL+Hu
hImNEFpnCPmQNazWwtjrwgSGIRvPld2Awqey2yJXUzwXqiN3KI61b/EfDtHBmHGNYwIq7gZUJv+U
8WNRPqDgAkfZldW5NDjz/z9YNgRjIpaUDcxjGJGcFw2/yRiF2+trZ2l4NLuWYBQ1TY61YyFbxk16
38Y38OoUXG9+qe+aaZNuANgjQvNG9Vr0Xxzydr3dyxBfjLlmsk7aQYaSwaTUZ/lqBtaRpL744kB3
fSseQBV8v/6dpf5rlmv0cnQaisRwlpabvpPIrVgbmoWR1yOdfZ0V7iTxC4b8DfIXfly81/zzTd3W
45nQQy8TRvshcMqq/8OhOC03NJU4RV1vf6nvmr3aHcnMQRVDgOwsP/f+UChShukagmZh0HW+5azE
1QqKRSPZAWBIPzNfrnf78pHJITrcsq5RIoYoICwVZZzv9OFp2LT7T9mu2HZsZWiWOj///4O1NkgB
EmzA0Eie+pFXIMPyRlvVQ5hThGrCbpQwJpTTqkOiSqT/xTf2W7NUlL4iI5XNjacoWvnu3nhwsDVD
rRXlYRTBe8XsLh5fPGPFK15+d8RcaqaJ2lOvLGLYjw0x3aTLXzJreO0beuCE/LSybjd19iermTaN
4fjX18/CRqtHK6VjRwkKPmFW6ZfeQvlHFqSJiyTc27yNHq2c3DazIyXgbWJUuR/rdCV6f/EojUpn
zVwLpGdJiCwMgTsmv1VOX1AdGAhjfHSy8NDhin59eBaWvh53G0sUi8+6GQFpT8lwL5Lb9lcye6EP
JjV6FerzWD4EpsMCUrIN4sO13zfyEwph1crcLnVes1vPQhRSoYwpSEfvbY5VYU1VcsW4lharHnKT
0DZBETMcj9uEPgjHKEfOfRRx+bZTHgyH37dMBPXANlW8RoJcmnTNoA1bJkhRxA9ikUBBgOVDkyCJ
OcTyzoo9X5/xhX2AaMZtAZ6OJGIYxKCUDznMA3UhSpDkKzeDpTnRTNzjVpnmSN4L8L6A8kFkJZr2
ivtY6LkedMM9FVlRAj3n7clRz1DCKcOVzXfBS+iRNhc1naFo0LSdkGBq6w1UKCAQk21jIlc+sTAw
lmbQMfKcaWlhOXGJvfePuklEEEIq80/6YGmmzCWFJgrO4QycKzv8xES2MuBLXdaMeOAQ5ac2nAMT
IRhS/Qas7BXrWmp6/v+HXqPuyeUdwzIpxXerfhnoittcatf+t925oGJo5+Vn0ipA3evWyG4Kl2Cg
NePsoMdV5yEm0OqSvddnSNVcU5lcWn6aTQ7O2CDzBAONKrydU+KhofnhmPFmbNqV8V6yHc0sKyfJ
iQ3dlEDav0v6PRPfy5vAuw7R42F1n0qAV+YhN0KIHFbbIVqjsCwd/vT4l1RZ7oQGHCKSyLel/AyR
o10p3Y2k8CsPwoAAOi+3U3VUXrm97h8XVpAeFRsii+fGiGmmBtLObdSxtmsxsaWmNVMNLRuBNg5T
RU10Uj/XLLity5qdKmeKOz6hXc+wUcpe+VF+C0UGczv/kg9mCrYUCgAI/CLIf2I4IRXhth5rZkpR
V5/30JfA680j6baJ+3Jbu5qNZpDC5LhGqaAy75Iei313vd2lu6seD1RYXySN0PB4nz92++Tht/VM
N/fGExBQ/vVvLDgBnelC8I45ORwnSXf4DgWPABk/PmPHgdH99Q9cXn6WHhO0ET4iUG2CdIuNkm0Q
AVm8RuMg8wD/9z3Q0qkuAtIMDXTgMD4b1KRs4i3ElB7iHVTQXsfzyd7bm03sf7pDYaLzcoy+3PaD
tC2V1l3PGMOIiebA1Gngt1B5HSgo/rvquwEirV4Gj4aqsgNcwX2IkpDbuqyZ6vyULFonVIEtGEpg
1Ja5a7ery+vH8jRbrWGqDSTTVYAaxAeesy8yBSsRlRskmdYc8uVtxPI0u7WrgjodZKGCEVoUKOd8
gBTVhpRrj7pLK1QzX1VnMWR/sa2OkOCD1EaTBSoqiu1tY6/tsq4IWW3bGCCoNkWok5zop9sa1jbX
XFV1o8iESfWkz9kd8Oory2VeyRfMSo8LdlPCu7JAy0Nb3zeoPcRLxduAmyBe6X7SOYZ6/Rf8PS1e
+hD/d8l7orQzAVHAwH0ud9l99J099v7eeLPvi116z1+K4x19vf6thUnmmtX2GbPLWuJTVR6UqEZY
c28La5NrViuhCsONGqpJChW+EJzcpPHXFgS9671eal0zXNAQWQqFNzyf0Zck+1klL2b+9bam54H6
sMlObsNNS6Dp3kOuV/XDQf14dxPrzLG4ZrGGrL1SevBlhiODHhKV6dhteHzbdc/SI36tZWd5VWNf
LDv+yOw8sHu2MuJL60Qz11wh0yoN4WvIAIm90vGRb7liVn/vdZeWu2axqDNNaGRgVOqvahN+z+7a
O+AUAm8zPT7lp/xEN8/s8Ct/vz7Bf2+oFz6nA10GyDhJc77tmA9Q5XkiEHl4MqGNuEMV/vuf8FE+
lA/GIX1g2/DHGipiYTvQOS9dZEAZBlpYgQffgSiz6fmCltDrmC8BXT6s3BFnB3Hpp2nWXHqhQjU2
9PYFf4uqU85Rj149h9Zbova0WnvFW/JPTDNuwytM1ozQ6otQY03pdEAp/Z5M0JGFEJrHybmEwVde
/2zHwwnKBUcCvbZJFhspSeBmwIePRnB9NpcGVvMEhQXJLSNEV0j3lkYQa36KzKcqWWNvL4yn5gwA
bklxNKhUAPhD4Llqh6vyylQtdVxzBW0qElT4KRwQICuwrQx7m2f5syrvBxea0NcHZ8FNMm0H76B6
YkDvFPNkuCeUNFd+EeZH8OlvujhYTHMKqGJmhlDwlZxDk2FPo5veKy2mO4SG4AoL5a2gj7ckuSui
HynEtdZSzhZGRQfD2CgVLaDTq0B7DlHhXJ5VQXYgRO6vD/qCDepUGNS7NzyEpErQ9xsLzGrvRKFg
6DZHaFS5auVQvHAU0eEw/URya0rnkU/bJ1K2r1Pl7OvCfgDa8q6orO3137I0VJqhl6IB7woB0yAe
jzk7JdMuSVdMa6np+f8f9tkM+mPI8Bng9DkVfo4A2I6NFRhYbiZ213u/sGe5mvXiEDiaPVTUAmgl
MPsBMrjX213quma6ZSpRLT2fbQbnZfQ+q+qhMlYsaqlpzWJt4bQCzCUVNM3JsA8ifBK3vQxZrmas
qHJqoCOCXo/D1jNOzW3RdUsnviQDsIPOPMrEdnw3/Mncm14PgUr4d4UIXlBIQ6BhmhjQiW5xBbnx
NENn2/2w+HIotqp+QNPOGAj7bIqb3tuRuPdvu6iMSy3o/+MAFuU7i1v3E5L2ry+6BYunminCy4aO
4cV4pCHP6XSAFozBvzH1ZnVrr8ALa0/PrmoLhiJehcODNIuvTjI9IqXyT5cNN06nZo0ODWdrxA8g
YbiJ3RCFvPXKCXJpbDSDzLMM4oqixMUMFc5IPHX8tiJ+0nePKq22o+OuhaEWNm090QqKsSlowhk+
lJJdIsa9675ZybTp1mJOCy6LakZaAKaRJS4WJljFnwE0kNCpvb5+lmZX21ND08qZUWNPtQr2Czpp
EWSxoVk2WJ14u/6FhcHRs6jc3nAgNYMvTJDBCIxcdHfGlNVbN5JREA+5e5tb1xOpyJg2sspwcLbI
BqJo3hrLcGHj1hEvyppk7EAfG1r1EAtL/CTatFTtC1L50LV86tOVC8jCatUTqtqs9JIkxjixfHyk
RvgQsRLS7d4T9GjvUCq68pmFpaQnVTm2l9eV1eEdpPK+Q/YE4s6cJysny6XG5/9/cKBFRaCXS2HM
vRVvoOTrt9OKn1tYp45my+GQDBEb3D4obd9Ora3Xf6shF3h9iS51m/zb7RJKMiEZ0O0iHiDUl/l4
zLmtZc1w+44CnePM3k0em+6uHlYGet7sLtzoHM1si5yUvShBICAScrfTKcZTXNpDzbirtoJ8Etaz
GNZkNRYMWE+osurWVjzEb6BMQVkOpKzs1YME+lr6zd/qvws/Rs+qEnXueXE7D//n92bDn17Gpz17
OEHeyP9kHFYzERaWkK4XATKxOdiY4QDl0aT5rAgUPG8SBnEsPbWqFLQI7QRtZ+YhGu7jtZv7wsrU
E6uswbapmNBuU/8Eksjv65voyuixZqpQ4DHwXJbjDptDm4kNUF4qbvPEej6VjQfc/3V6HM+TPExr
+aBLE6iZKYRi+sRksM1wfGZFi5rIA2v4bT5Az6dqIZZoeJDWQ4g+7p9AKPpkAwGxcshZ6rlmrmxQ
toASFJJly6fMuMviFyFfbvIweu4UFoRpVxWaLp1TQV/C7rZJ1HOmoCYbSki547G5SaDRFgZIs99e
7/KC89LTpuquE3EGRVU8xafdrp1lxAcLEoY+VaHciYiYWxsB5KeszOytBEfjlsopSI3PDu7D7mSl
Bs2cEFMc2vmngnvN1mWuswU4bWWaF7ZwPaHKGAQfeFzgA02N2umi+YZq6g4SDPF0344hNDzziq78
mAXPQDT7DXmWm6hHwrf4Y9Oeebyy0S61q220YDjZOelw1ZRNsjfScg+K2MqSWrCCv3HJD+Of2YBU
QJ8CZ03nj8sAdUFVrvh6fU0tdVvbaDs8NeKUjOUqHPkHqojDr9y0pvfrjS90XK9ipZ6V1apA9QcU
r3nznY7fOX+93vRCv/WYdSFAmssrC2Hw9g46b+b463q7S13WPE6ZZ21eu2YfdOmh7X6neDXvn683
fbnLph6i5kjDDVF3q4J02kFENCyDG9p1XT02RFuXc4DM7B8Wbpjn0oVk7qmFvPrai8Rs5v85ZqD9
eag+LL9oFCkULMMc6o+etzFA0tvIIgGzL6sgygKl4Os/4+LI4zPzsH34TGi2blMbLT1nkPHfgNRC
/QJVT3vBzRUTXfohmoniHAx9X0/KH6wWLl6boPHYuNBeT0vre1YiI+b6D7k4z/gh5N8fgpTcyK3b
mJ7BZPAy3ywbCPemZkzvrre/NFCayaJ2J1YNS+SPKHRf2jZ0dtAz3JVdY62M09IHNBvoRku2hSWc
M6TbX5QJOi1kF9MAwq3dynvrxbuh6+oxo9jzxggwKflDxql6Sc3sl20J6C8DfCb3UT06QcPqcRsV
+bDyPnpxi8EX5558WF35wE3UEk/5O69BdYjMP6M9qU2W8YcEkFO/A9LktnXM5h58/FI+gXWTtuSs
OMQqFTQ8fUSFwSYuh7frC2Dpt2j7cT2CVQqNp/xdemDkmRKStgMQjiAVIEGt6bGQ7QGc0esfW1jN
bF4kH34OkFkyUTaj9w1oMfUmKiEAsZmcaTXtYukDmt2rwYvqbujid8uTLwNmbsvSobmx95rJg0th
KaRNR+/x0Br+MKX22ShBUL9tbDRLd4QEayoazDNxygaCvWkSN29pCymj20xdjwhF+ZhUMeuMH1QQ
EnQlURtk8GV+q/qVo9eCreuxIRJ2hXSRoX8uTODlITs9ePbOLSJEVwYZN2tv/AuTrAeJOpEDKdd1
wzkSvcxn+YPagrXjQeuWYx34GJp9uwOES4e+G8+gpz2SFIDeFGyyWw5gaFwz6WbozZ60Ofnf1oTC
w7uk7aDeLq0R1/rra2lhIlzNqJs2jZOyHJ0z2BSQQRfht8q0vqAwN91f/8DSFGiGHNHU6Oo6A9UC
T4n1XdVDIHcD0XNQGa5/YOkXaIacWUg68MBiOmcKCQ1A4CqgEEyFSDXYB9c/cTlUjpnQ7DkxLQoa
Qo/lKnMWnZsBHLrPYM1L9TRwe4D48Aj+WP6UN8idfcihAy2/qDJ2Kd+4QKnlyDrmFvvqARLcv5vu
0A1y25s0Tr7knEDB1rd4M5I10cWlIdf8QwJeLpqeN1JToHoYFNhjn9ROcH0wllrXzgFg/1YoOjLz
H5bTnfLYg1AzAXTvtsa1M0BOzEGEeJI/m+CrbVXeA9gkQc1dS/5a6LwejQJDktAhs5xzV6pH6E2R
B5qp6Ja4EbQwNGdgILW8GMc6/xEnSb4pZxyw74UtxPWvD87CSv9PXCo3bJIQzzxH4+CRk5N0ROwg
0u8l0i+NBsiK69+5eOHH79B8QhKxDtVdOblvYqicgtn7wBk9ZUCbo/oEWCAw2Rn+UTf81/UPLv2w
+f8fNns+eTY4VqM6h3VPNmAY7VFnbxwsZKivuNKleZ///+ELwB32NCtNdXZs6Om6E7W2A3dfb+u+
5h2Ap8e1QlU4eatCKtOPUttqOnBjGlCFoKhUlWtx5dkMLtyJ9MiVTE34lnEcf0J3IoNIq2UnXZz4
eRKmqXeMXS/JXpQN6nq5rY3M685jUSCDdVOAK249FSH2Q7X1OpIClFxPTQjoSGP23gOLig51/07p
JOUeNejMeu5T23A+1diDyNlE2A8KfMkEfrjwo8gtzqNhVzPwLMOdQPkgHktgRUGbTt+lBLcjAiXl
nLs1SQDgxJD7k4WiO7DwAEb9PiA01k0b3B2bafBB8Ci8PbX7kX3qKzNqHspJ2ma6oV6al8+AqeTW
YxImldjZSUiqP9yzuvQHtwkAo2EI+btfqko8EbgG5L+9bxE1BtDKcEtBoeIeQrCO6x1MZH6jHO/6
fC/Zh+YBC4JzaBnF00+h+gyi295rXvUQ9TOtPbORb2jJ9FeUhC0ITZW5soBnH3Jp5jXH2MQcuxKn
05lUKCk4ZISDR+mUvfsd7MeJ9lvK3MKrAw40grzzDLdae/5bMB09IKiaMo/cKnLvk1FODwrEhANR
dC1ct2D6ehgwIW6soC8ynQtB+SHv4+nRaRv7MFAjWgssX640cF09JjiWzcgITci9mSZ3pGiQK6jA
swv7Z8elh6bPf0Yuv8vs/m10rY1R0xcI8K6JGpK/Yd8Lc6eHCgs2FSJCLtT3xJx4eB+D2tu84lUm
NkTAHUPRfdU0AgCyXLnVMeQC7ApBM8kTIIfC8YkColifvKwGrsHoQ5ROEhdeACHZHKLvarDz6I00
bBrvozqC5K7bSZYccxNqhww41TwZATaCXHy2LdqGT2/JmAMSnLfg7kGeAayEn14EQf37Om4QvXEH
pNyAtVZ7zNiZHYsQp8LjC5ZbqGxAy7KOoB/TIKmygzSL+vyP2ck6Be+lSADyJSApyOcw42b7ogCw
Ug+Z2+MaUQHkNb5nFvbDx6mFqtQbSFP19LUikzU+QMCqlL+bhMDrbAAgVZSCFxtLYBBRYyGN81hz
YnyKISfjvNiVG+EltU0z+7kAINsBIakln4AYVykYZS3C4q6ZE+s1VkOSfI6NrLFOnhKx91YqA8C7
DsRJoKO6Ogn31B0n0KcsUBv5wcXfam/3se1uS+6NPECyb1cjKc6ADLCHIw8k8TrRpY/MJBBY7ZDc
MmzzxjIOUWOM2W+3JIAQuUXYdGfgAD37VBCz5ztgt+xqLwGcjU49uFq09DMbeg53Ayk8A7mkNm3e
5SCcEjQmPA81QQ/fxg9plWbjQ9SzXp7kBEyY79qqDfcdkDvFH9T89DxBHbbq6z2AxNlTLSGUceoM
wHgAZsSJ29y0DLAWG3i/XIbvEiRR+my2agJEKBRJyncQKMyY3+Y8dJqgDAenmMCoYn32yhxq02fE
RPOIb2Sfjv1TH1NIOG2geQ+uydadklD+rPoctxKwTZwZeO957PdIBxI9K5pS+x7Ms/Qd6wjA2baL
mHnuw8Sd2h1WZ28334q4k86XNM7TaZ+A+Kk2eHlvoeVdFl6JoGhUEOe1LTwr3NqjqMAKEdAjC3ow
os09V41VHID0Bbyi6b2qbPAu0daniRiDBW0DIQDg2kjImFb39UjC89DJBrKJcdRX96kLjsQu7Kwi
3NRmhggSHXv+FSBYt926QwQQWAzdYfcOj5qwubyACvuXiLlApEgjyqMtj0AKRUFU29p3qpGi2bl2
AW0bv8BtIQA+GIjMygYReZO5rEwPUMAGEdlrbVB+mtST3RG49LLeu8jEJgG1Rl4dRZ2Ur240o7pm
5tTPBpu1esbDYZzk/gTCOxYUdAjd+yHKWHcPGKEygfM0zRmgRiZP7lleuuVDAcxTBAY9qwjopGQw
aHWEpVVqg1VXkpdwtAv1zCzXRhKzI70O7xQJiIDdJo4d842j+gL/6QwAPAbICPeegSEpSbizpOH+
EGHfiwdGSVi+ZbSkHvg/ndc9FrloxSeDONjRcydJ87Mo+4I84lw/eZ8qc5DpPm3jqP4O+lkJCnQP
bpv6I2wi4tcc6rvTvalAnvcTxgVFsjNge0GEASbbWIABuQdcOXK3IJMU8XtkA2ATwKTc5N6E7Iax
aVDiAvFHR0H9MbOkCxjXJOYoeFVZ9R8vK1vjfjCBB0Hue2KwGFrYpYrvgayxjaeOOWl7J4tUlskO
b8Fx/c01AKZ/NXifIG2tJkCMCbv/OuU1CxNfgSYUAk8ru2ZrWWY8fEVrHSryHRQ5Z3zXxxFuYVsv
nMDau37wWNqKtXOyYuFgkyiuz/mkwNZEdlFWbCBrkP25rX3tlFy51JB5axqvKPqr22MuAKPdgNMN
qOptH9BOypHlpo0CTO5MG3es4HNkSu6NJg3X1GSsuaVLe6129wVrW4BtyJEfLdPaJyO8dpREXxIT
q8YrTk0X3zkOBAfgVjtQ0NmvxO7u4rQ4GpSvzNLSkUY7HjphZlbY6IezY+FBAq84BiCb0GltO5D5
bhtH7TRYdQSCoW48nbsk8t7g17kA9yYD6vZ6+/NN78Io6jkk2PQBEO/S/uwOeBjtsrjZNkDFbnOz
qw5D1n+6/pmFg7SeSWJSw0od6CQcuQX5Yscb3kBPf6qa+Nd8HoucCC+c3aMkOKdc/+DC1Og5JQWw
DW6Kl81zVlY8cBl8BmnVGKQ5pPevf2Jp6Ob/f7hpJmSSBMm0/XmaIKLHcrpNWtHtUhs1Faax9tq/
8BavJ5ogBAkaU1wMr47kfeZ30GUHo97ke5XV0XMk2K+Bsafrv2jB6+ipJw5gwENcZd2Z920BALNL
HTIbLzfttRLOpYWg+YUcv8K2wXe7N83kHJWopiqco5NFnt/F4BfIEMYDilaNk/r137S0EDQ3UbST
1zdAZp+rOkyDAqIkPvCRUI4cvJXHoMtaJ7icaW4AdaN5WELP5OjmuHB0KQBgY1TduyKvdlFMT4Si
/r4aZ43imD8JHGBXjHdpMDXnkNmotRfAyDzi+OblO9vAbEHvxJClc9cUhYNQJy77E+6QkeMdhpCA
BVc6yCrlKx1YWDB6jouiojDCrBaABFgq24c2eKcHO2ZiLbyyNLZ6tkuO46fM2GDdQ5UsGBP12DH+
1CGTVHF6+nuf66DjNlj5hpF0LcC6MK56HgxeDfvJKExxjLBI86YGSpFCHBtAYfCTc/rqTPwh9fA5
T64pwC6YuZ4Ck5TIuGnHeSSZhTtcb+FOnGNHob6bUuu7XUxIWzb6CHTY63axNHXaCaOIQsOqIqS8
z7qtySaKTTCkLZlkaxqQSx+Y///RPTKjF3ih6F47vCIbwGmWLp6dLGKsePil9u1/289IEeFtepxg
2OhzWHNrixvcWmL30hLQ3EblOkAyh+54zlmILFS/Inhdv+s75nqgAYreGQ5hKFOP+qZSNf2ayFJA
gTTtZpbk9Rla8Fy61hBPxUhVxvqzaiYzAMaObnktUaTkkbWi7qVPaA5EmfZkQqtT4Z0Z6Glcx9Ou
NPB4QIHk+MU8FpYr582F5a2rD0Hx1HI6K+/O4cD5m2m04sTzkEPdGIhlvFGIo8WAzr4+cEsfm1/W
Pqw8II9RKwIMw7ErPbGZkQYJjn1Vlacb6IA99YWz8qGF4dNViaJKQGO4xN4ywwwQ5vQ2qOeEfgMS
TVbWwJL/+xun+vBbssxmVtkm5r0z35Qj3n8d4euAlAXDJroDh/IOOOuZE+89WKFceX1eMC2dBuKE
OV6uoqE6h0jQGDfZZGT2JoZm7LTygXkmLpw6Lc035E1nxAW3smMzRzRMBzdSzNCI+xTiTAiYxe6p
tIubMiZdUK7+XQ95OfWm01fJEdEysMuzIgMTnvY1+3Z9vS0cBP8+Rn6YI1W5ac+qpD0DHDrhju51
IeMETAiKhwVFSJj0O8mnSK5GKWf7vDR+2okja7jRJ1JmxwJAmLsQsrSdx54iWuyzCWzLAq8kPo6H
tQ/q81s9rEVvltaF5i5c0DRij3WI3jjRRBJUj2UVLbZTjYvz7+tjufAJXQ8pzyjYJk6HuaraZo+U
32w3pGAh39a65hkc1oZ4H5BY2GKaNgAIT3jvA7n3ttZnf/RhHSQlXrgBAoLcnDnGrxk4vd8YED23
7Xc6E6TwMmQdtD1a55Xpm0BCBlNc1yuRjqVxn13ch75HMscSjiJxzL3SZSDrGaQ84gELMPjbBkcz
edUBTOvUU3pMOjzq+tyssHAzOibb6+0v+GIdsJaZGctcq+kBRUcOaBQnVXUcYZmB0TjeWinTws6i
55t2UyQSMTjxW4bTaFY5R9PCKXBk01nAI0/JrWlFevYpNIohZ9j0cJChaRwzapcPEJpfQ94t/QzN
js0iIq5XTvFb7vKniDnHqqQMjOPoHGfyW1uoaGXNXp4Uqmekqiykbu15CBDmIMITqqZNMdSxLz0o
ANwy71TXTnI7FE2l0Ko7k6Y8JW713gj5hKXg3mTUVCeqJKpVdkaz/uwQxSrfHIeZAk/w4H3LD0Dy
uzYZ0Gdzqo4i+X0wTzn50nhvnSlu6bxj6ceuBOkU4UhQIlfHyR/WeZPfetnKHn7RY6BtzZeCgiUL
kMLQ71AAM/0krJUzz8XViYbn/39wRSh8jhHzRE1lJO44qmWd5CfNj4X8KqNiZcwv7tj4hPZ0IxqB
I4BC3wuEExx1b43fUnZAksUt6x7tz/bw4SdMNUunlKD9cI66pAruesALwE1XKzSv+dIiqxKbKujG
CAcQ7nLYc5R93WBOaFo7K7kcV2mOKECAQ0MW/yLubwDKV0ZlaWLJv6MyZs0wqgFVGK3xQEHxEEa5
TcYnD+mlWT7trv+ApWWpHY0GI447T5A+MBsWFCWmtFbTrfak2WoJybSwEvgFCN45T6Rt1L5tmVrL
WZqXx3+OdY6lH36GOCKYSdQclM60QWRw38d8O1J7ZdUvjL+uBylil3XEgoQJKGt9+DpZYtNUDzkH
+HtN/3HpE5rtlu5UerSbqybK50zsB0h6ec7kj62xseXKUWVplDTjdVxGZIFMMej8PhYN3eTx3k3X
ciCWGp///8FyrX5CFLaiKuh4/DCJbJ8JflB8La9nwfHokpAAB4KdGmF1emm1G0h/b7PChyVvwds7
3GQA+kEolmXEehuzjEtj5kW+lawRMS533tS3WqfG4okHDPzEfnjpSY7vsfzdD/vr/b488qa+0Xpk
MhXJ4TMnNWxLnBRMzuYnsOB685f9gqnLEhoDFWOKiHowhob7ZNst8yNhDT+vt77UeW3ZOHGtEHjF
0PT1QwThptg7hcWX29rWvD0YQHGB+BKcjlQ73olt3/Etb90Vr7w0MJrH94whAXUVzVvQq+ePZbSy
jS8Nie7tuVuajkS7TMRvluCAPMpT4aQrXmCp25qfRxi5CN15MVpudGJVv61D/uP6gC81rXn5sYQa
kPImNI0DE6GhHw1yZXdaGBRdkrBscKWqywRzGQ3bzmre3Wk6eIOzUoSy1Lx2JivwCtBHLqQKiPOt
tX7keBdI13i6f08X/92dYH3/ukYnj0xzakPj15i7JjIJjM9piWcOwexjN+I/mUEPSVN8k4zHG09N
7j0OXgwP5uZZVsXTMBTpTcdaUy9IYwlhlTdAJ6ss6yACrBu3pRsnSDNkI5nSvp/nPmXNjrgVVL6K
3Ziw25ycXoM2TK6UjuihF0TSNzYKjiI39q1orDVNgIW1qysWhqiuc3oH+xczf7E22fTtWh320trS
7LkiRu7Rudayp6k/hdsokj5Nn66b3MLWwjVr9iZk20ikTwWe7SExROyZ5+6TuD8JdVNGgmNyzaor
K0NuEG5zAVcOjp3kC2358/XeLwy6Xm2Gs/6YFCACBFZrbUvP3VLoj1xvemHU9bIyx+ZqgHJfH4z2
PRDsvl2duuH9ettL3dYMenSYC3LxXD3L+4eG5j8mL1y5Riw1Pc/zh2MU9ONDnlvYzEd315efsv7P
bV3WzBPUMmOwe7Rrefsuex/VWnXMUofn/3/oMIWwp4H6DohM1rs6OXfFymlsYWEzbXd1BohXcsQt
A+ZYoGg7OKgi6e87ry1x56REvF4fl6VlohnnwGQfjiO635LPYXYkyLZ2qtvOH3qNmEUl9cwWhlP3
ED3MaaA86yFcLbRe6rpml4mrMoikd/lPp0ceT+bkP5MMIv5Qj76t/3ppmNdForPny75XPbil9CcP
vJYV85w31gt7ol4VxqomMzIXO5FtDTurQ1ItJ+GmYE3ng9W8Q+7itz7laXB9lhcWk14mRnvWFGSA
PoMFBfjCH2haDX6lCkibUDHsvPD/SHu3Hjl1Llr0FyGZO7xSRVXfkupcOt3Ji5WV1QFzBxuM+fV7
kO8cqePVLrbYL5FSLdnYnnPanh5zjHHvaVyvFislsV0Judk093niO/GZe+IggL2/PhKDuwWrMbxx
NzW4vgt1DLiFW52iuQa7T2btC2s6jaDqrZxX63rjlb7hz075dP2b1297b601V+6zIp/D9WIVjdad
mgEkiabsMOXNv/va1324Xjh3FPwMQN+kXZpvQTQcwnYfPR/R+QRbR8SiBeQ7lU2b4q6ScGKfrn+5
aTU1Fx6CBRB+C02XY5jkIdCkfAvHZWhaL+MSuCP7E8eJ1o5U0g/yyL0tPgBT09phuYSUcla7OIu1
SCGnclIO2E1yZ+NMYPBVvYQrhPyLN07QC5CZfJBBeY5y0M9NNqoBs61z8LsgBY/o5VuWgCaXpWCR
TfQBcNETd38N+d0QfrOhftDJe7K1Bbz/DI2eNH+VLFoGDwLrr3mO99kYz+o8y9gBlY9N0jjhclOU
lg0gt3OYqFOdQSey9dZpWqX19zeRYqC154DvHEmr4RQ0n6t9aRKi67vSQHRVGKBdLygOwG/ezI1z
vO4OhkCh125BNDRvPQrDcocbGT8M8pcdbd3CTNOhHZSR0K+AGQdLXASJzGRiwPaXNv9y/cPfL5/B
MmuOXFQ9cOMoqU2H0frltC4qMlDdNoqfIsCLOR3BAdkmI/SIBe713iCKwzgGG3dXg8Po1UeqBCVP
06Nvn2Y3Ueg+lsibC1re1Eu4kZIwTJ5eghSPfUH7AAvT1/JcOSQBMC+5PnWmprWztAjJMlc5gjdz
7wIkgFy2j7qP6DVFYoqcuUTJJB4yP1H+QtsN8IppvjWXLgsPRRkLLElMy5NFyWNTHcE2VkR837nL
W6fqjedyr+IgdcFphS03jv9Iwpthi3Da4GE66WDYRSGApKz+hYLC4A5leljSFQZTT8HOuONpu7EE
DLayVnMMrfwMre9D1sQbM2/6es2HA98t3ZzBg6YMlR7jx4gMSexvnEhNy6q5cE7bPvRbLKtdPIn4
TsqvOeisqXzdZec6XryJnaImK387be+59SP0Nj7bMCc6QLwHYnqIEedTBjoTng2o3KmTaisXaZgU
HQ1ObEr6fr3pxsE/sfXkQ5iqmaqD2/7cNytrv29MPSMjz1BHgc3e/uAh5w5U2L64osO/fT4D7e+h
ZQTDrq8XMHtv1veb5lxz0HzgONMKzEpZ8WTqbhr2rPJ9CQCdanDKGii3rjtJh+LV+iGw0+szbfpm
zS19ZJVZaMHfYxfCrRfVf8q3goohhOsw7lqqfMxyKlJqLSB0FPkLSsi33j5NFqi5ZVxnOdgA4ZYg
BEWl/VxlJ2oHS1JmPkD93rDFCGGYHx2RXTic0DZiYxrz7gbQwVsIxKadIvt2UB2ODfXmgMwsFCm0
zW6XAlWqfBd6yiM66BqPwYVSE2bIscJ7OweG3nc3EPqGldXB1WWOwrGAZmNKZZ1E4LGYWLjPP3Vm
wZmXLmYEdk5HVGwy0k2oKu424e+rWb9z59TJBAXqC1HrhxMLsy2RLBXzH/Joah+bWH1QXmMfQNX1
JDrbP7Yy8FEhhkrVQhEn4fGyhUE1zJ4O9Iiz0u44hcuN9m1LP7hb3EOmdrUjE5mBBh9YJNJ8KA+M
dQegJo/Xo4SpaS0ec9+r3HBsxhRazM827tUJkvovu9rWlW3jcq5LJ8RlVym3u+/EbL90lmfve9bS
qRgH2vizDFp8+TIkYTwfqtHbMFVTaNCOHYCpW0Mv1qu09L9XXN0UDGkdtfMErOOYosH32ylE8yG9
AHF3yOZy52qu1983u2s5TR1RLXwMmLUlbeDJx5hvavAYpkXH6vCqh+tE1pguKksI+9jYN/G489FE
R+pwFHb3uZMDTkPYjzEsXwA3Pbpe7m+8hK2+8k580OE6sVUN9gAKMiCB5GuEaohzrRzvUIG1JY3K
5avifr/RlcmntJ0XNTcF53EgUDguUhmO5xanqF0u9UfA9O0CW/3igqhlfbZEVhN18d6Waolh2/2T
z3jTMsqo3bwtfZGy8su8PAC9l4SQaPM3TvKGOdEBO1bVisaP0PwMIuGDFfP5BKK5PL0+LYaP/w9e
h0E3s8kg8NDN7VGwz3b+jIeyo7/zikO0ANyJAGR7q2BgDuHjHKw2VrBx9TPNixZ/w6J1wCWXTXhZ
CuNjB+JaFJjb4nR9XgxGT1ZPfrOoJcxQlmCDgOhKcAZo74zK+7OoUL1eLEcXubzr3ZgGsf7+pptB
ZmAqWHn/bevCSQY58V30Th7RITqFkzl2FRQ4pFkAF4AKJ6HNfKo6/u++L9dctZwrnNP+fLkN+oH7
doumzjQj2g4S1mTu5mUZ05xMgDOKLuknuq8S2dcBOsRiXpaNjrjgKGCdyph+o7NQJ6lQkt9s43nf
DfeBH2vGw5apn8AiNF6Yw/pELfwfB1wOj3Huup+vz76pB81uVnYQcN14xb03MOnfFarK/vHb2V2+
d4vlFhsPi++nZDEQ7TmidZXsJmcAiBv8DTgH9hQwiAqCTJn1TVp8VQNYrA/SCf9tsvhDXPB/rg/v
XSNAv5px9XmBmkzesftedn2fMGCXVRKC4GQL3brm3/+zp6EDzcoiCgYRMtLsqfZampbW9CJRsSX9
5XdvO6+9RGJgLePfNxrtXkYzi4mwLJuvpe/dR1irNIwnshFBDJago31GQjNWKIni+qz7xsFxkzik
+NxQLM6ur4/WKXwToloKfhm79rKncaz7u7KS7pFZ1q67JEjutP1hHDJQvPN+uvAYVSw9RdmhqkRx
BuPKFtzYYEw6ksdD6ddcY2mf+BjGBSRciP9RTXP0tG9+1oV5Mz/BxEMbkjxgYW+j7plkZKkTEBht
HqlNn6+5OgADxZhNU/bEgmq+BwgE4byJ4o3L9rv7P+Zf83CPu9PUVMUIxs6eO9+AJ5+bB9vBlcaR
QAaf8KdiiwnQ1Jfm1VmsuFu4anmKUPh8dIqiTRxbsCOYB6OjcCFFuG9FNOceLRFi0T2JKibyuy0h
ceGCtW3jiGryN82ZI1B/1UEdycsMNZEba5rchKGo8Dn2UN5y/fsNXehQH5kjRsxAiT31waJA+OA5
99imvthqJzm2ryN+eBXnpAr8+Ws0SlCnlqVjq5va68Lvgjq5s3Fyff+pJ/B1FukM/EKEd6N6UlA1
zw4jiBkVxNP5SJNSOZ1zqkEMVJ47wEPnszfUC7lr56rMjp7VtRLvfRmenvBUE2yddg2+pIuURhBj
sEFvNV5QjJQdILLZnC2wqW+sm2FT0VmmaZyjuBRETV8dt+1PUebflQQv+JIuv2VHA/Clfc1RVbHR
m8lKtLjA/ZDZTW1hLAqPV70g/gzmDhE9dfMIIrfrpmgakhYe6DhPQFFgSKzHe2xZdY+MffpTycXL
ojmoErw3INMPj9e7M43J+TuW0qFrKNjGhgu15iZlCmm0crT4rSuX8Xy9C0MQ0pFGtHbbwMpEdl+G
PrLSdv6DDOgBWHE7KbpqSxXOZGlamAhca5y9GTQnTr3CIDgYuLp1c7s+CEPrOtyIl+MCRqocuvc9
ihPaoqwefWrRH9dbN0yRDjhSYdNPPfK7Fz6O+ZlbLE4c5KwPrT07n3IK6pTr/ZhGoe39qp+hf1y3
06VcUVltX5Pj5G6ugGkU6+9v9mWCUtnRjoh1R4ImWwk8P0d9k58zZbWAE2ySABk8REcZ9RZVbdRP
852cwM8EJfiTF0c3EYLpYQ3aIBT9xyrVz+szZvAPHXYE+OqYx77Cbs2b5gCgKUkBmUYJdrdsQfXf
vfiCrVfz+NbKncm18/Ei4yI8Eo/+G7dhlc4Vcw+oxS6TmLCtU7hpiTR3V0oogRdcGIDH5GAntbQh
BOTUkzeARA+M2EDSEQfZ78fr02cyOO1goMbRClpU8F4g0+Gex26sngUL5UZkMbWuuTzLCmsSfQTW
hJVGgRd4ZGy75ff1TzdMlY5R4stgg6+ZovQ4bvBwWQsf92LEk/WwH4KuOb3ejcHAdNJpuoi4XtRg
gxNusm77OjhGbdMfpQ0CnOs9mAaiOX1mR5ZTKWqDzwwAb1WS5fDnJhk1s38fz/0WbZDp8KEDl1QP
htlQNOpOBf4Phsk6KPAon+TylYG6jQ7k3BPh3DiNC7oGy3uwwFAI/vqdh1AdzdSXTVU2yiFgI6k+
1y3rT0Nmb0Eb3wVlBSAp/Tu2gatlKJbIBkVr356DKoqOMmzPjLthomI8+Eubfkcd/2n7Rm5KBehY
JhX2FF1GmM7MPmdx/CHw7AsT/LaM/YeAg/ckmtx7wNE+gcSw2GksWoDAizdBXt4HFLIAS1E9gUYB
3NvWvQjrETSVLNhIdJjMXg8MofTUVBICTHYYJt4ij846l1BXOe6zei02lMEcSLtFB9RpRhTzo/Ss
LOLoFGbNr4XW/HS9G0Pw1vFNUYwtJ8uW/z8EieChZJ73lVQ4qwFjcgNgu/X9eleGaKfjnMrJaRx3
GMkFJAvuQxCo/HPHcdS53vqfF513EjQ6ybLMItG5dAi/gpjWXtrjKMqpOxYgHEuYXTX9j37E/n4z
tl3WvoyD8PrP1CdSgU1VjRWpbvGsHgdRClEF1/oShTPxPkaBcmqJZGg5kt8TLnEN5GaKKBiGQ8yR
SXYSlLC3OQGTJLLJO0+CujokZHRIlXeE3qmxVb8YCLbLRC5TsfHubDBdHbyhstnPCBQrLo7Lus+y
6x5rQHNOZa6qjRSBYaV1xj7mlh72SwZCemua/+nz2HKSvEbC4/pSmwagHTjoArrhtnK7i4rK7J4M
uKmzvmMP4QLNputdGEagw9vAceoWVdBDNWRp5iwpwVfMQAslm3Rf++vQ3h41KUga56ZzLnXnD+rk
yYlnX6FV3mYbL7aGOdJhbmPj5oVNKfja7epztkqRyGL6NIu52ohPpg60Rci6gCxuMdA78J2REwiY
nUMdjFkSRmJnHlEHuyHTECFZTZYLFw6YyiNpfce7Vr5FA2JaYy2E93jmYKPd+BcJtVowjZLoty1n
Z8MHDBuuLrkbFWBGc4LSv/DSv1/pAbGju0k9gEYZFNEWRN6+uggqYgRD3HWbMqyIDoIr53j+n7ZI
7YO+zFnGLyMJ88fYGoINo/rDRPFOjNXxcDSyetBug36wxcm4RoG7s1TIhYOy94gKk7z8SLqC3XVg
sFYHSZYmukFxM7E+gho0+OGJzOq+tpaqy5eeyn78xpu4kS8MNCz9B7eWy+bTrWkqtCOjWugEihSP
fnQJpNael0EFoHNoLZB2/+oWR0RbQDhTR9pxI5AhEOhO1//vGNCPgB8CBHrzfxGJTD1oVhrNQFMP
rdNDVk89UeQmTyVT7rkD2drXfXajnTRYNHWWk9ndJaCwm1WVoGSANUAlY0uCwDAGHf5VOsKDJjRp
L0gWO2ktYJAeLtqHInO2xH4NlwQdAtYuQ+1Vc2hfsinuDq1CwzUL/MSzgy95S7aqbQwxQ4eDkYhm
INPj9oVSld1G44xtAawtYmMpTKNYf3+zLYBRPAA/sHIuXjhEANMX6uBlIzmFUUOODWiQNkKF4dSn
48PYZFtByF1cqdylhIIDGh7xYAf+2Xr5OYlO3YppMxKaVn+dyzeD6r2plp0bY/Wbpbol9ujesgg7
xQTBuI3Dn2lZtM0IfIRkLGk1XCT41F0wxVsgsHBCzp+uu4ghZaPjn5TF6KCqCkpozQwRIhQUfYdO
wY9A+MEp7ttvMyg07nILmg7X+zONR3N6RTPfZbbCCWdR7AHSprjLhHhded7XvObxtRrlECraXdqA
AayKLWnGi/P1tg0m/B9yp1Jwqibc9LKyKk+kJAVo1SbvMy7WURrW5WZawGBWOgBQzkWcNTyzL300
Ve0RehtVCN1zZkfJTFeZun3j0bYSD2Am7OPMuSgygvYWqqx9OPAzF8Q7+dPibwgSGlZc537ySFzN
oIS2Ly2tx98ym10oiRC2hZA1Tdb6+xsf5P6EJKYL6S5V4AozxnXwU4RY964M+Ma1whBTdFCZN4ak
lR1iV+TjdDMgvchWh1hvxOH6v65Ebv76mphGo7k7DQEaFOA5h+3iVh+taWAfC7MsqNG53oNpObR9
3fOaoSN45PqjBRvlI724Cv/sa1zzbq+ui3GuIZWaMXdQKcnr7N8i7vN6Y3pMH6+5N/izwqofsNjS
sadPBFpt36ccJ+jrX2+YfB1d5i3U5Y1VuxdGpX2mk83cb4VTxOHR6lw2na/3YhiDjjKrIU6jFKj7
7lhOin/KalCQU4n6YQNgYTBWHWRGpID95D7uXw328d62IQqp2iw8UQmKtKOLC8dNMQFGfto3HG1j
r5tmGcCw5IKTtyEvNBvm4OCTwtl6ozJNl+bfEFz26t51cC7JRf2RyGEuToAYelu4HkNU1xminF7W
pHI693/PCOAZ+xpFs3xabzALNJM2nn9NvWh+3QoqoRmUuxdw0wNDUA7N7NxRv7Bf40w5N35ZVPLr
vgXRHFyqaJVRE8Vz1lAIPVtggaFhvvVMYfIRzcMdlL+GrG0RzZnHf3LLqV9V5QGhVpXDhhuaLFh3
cqtHOpDy5tJDEKe7h5qWi0qCEFz3rwz0+g0Y91nuOuB1WMC7ddwza57OnBm5ICJrY2JfyrZrT3UH
8G3iW1H0+3rz708bXr3+3qWcIZBZLyFW/CfnWUa4Tk0Zu4H0UH+63sP7fuLpdF60EaotM5s90ygP
QVSMF3H3MOaFtYVHNg1hNe03G+04NYLW0YRdUKASVpZWduMIq0tE3xcbe9P7XuLpWEHZVFD0qWzs
fnimkDKG1lKrbr2Qfu+gJb0r/nrxOoFvxsFBdp1PRC6XCC+IYBB3LRcPeW2jhg1Tet9+PR0o6IxO
2EAJFcVd64lEFtx9WI/UXo3HVtvHY5WQm9TrpkXRnL1tA1FZBKT8f1RdFYQ3/+S3x8rb9f7t6eBA
6K/lfYOSmEvkDtOf1IuypXPq8BoG4We6cRQ1Ga/m8nVeLkVeWrCtcFS3NA8WmlRtFm9BNwzt68DA
nnY0AywdWohxHn9kqh2/iD7YVf0SeP9BBVp2RIexLJ5VTOW5ZKDxP0FKDbpqu1xbxwX2bZ5X0CJD
bAK5zfg0ohoXoJYqENn4sq8HzbedmE1tiJPDc4aE0h3KHpsOp1rS/rrevMGvo9V637gcRBOr0Mnj
5eK6c5Au/fxTEgHGHNyazz4UcPZZkU72xQu8Hg1DZV9U3YMHqfUCsAPOFgfc6vo4TGak7eK8sYva
tjrxDAnl6D4InOFT4e0E/HiR5svMHhbkmX3+zOt6/uZ5yCY4c+sfKtFtnEIM0SLSNm/W13bs4dh5
YaqjIA2JHuWS9ecwDLZUTkw9aI7sTJWXOWMf3bUd79K+b747dT6kbrRlqYYOdDwgJDWjqAzp8Ewr
yz5SEGBkc9Gsj2H7tgcdDijzgYJrqRufkb6u2KFlUzxCf5PEj9dtyDSAddd44wtqZGExuWR4BjWs
c4OkwUPUtNXDrLzX6x2sR4r/ZrLBKfZ3BzIqeulMHB0gWXTrtY6ff5RT5edfHYks97H2FQmform0
mnM+kK1E0p/ioff6XQf8ZmDQXJ2GqnHLn463NOJEA8D/Ln3OyomfSYz7YA8NKGmBvLobioC7JxHa
o/cz8mowriUhJyS69+vQFVvSV6aZXr34zQc5nZyJVdjjM7QhA5m0rKs+QxiT/uiWfp/UhafTjUUR
gQ6mtMmlHJYeQjUMVSaHxrHtn9cX0xBxQi0myLkaeiiUTs/e0vJH6BDPPnSlwGy9kZwxnFV0BKCa
ajsf+rVWzilYftdWk+qCOygE+6jhzJ2aOw829R1PnSjUbiF+vW9YWpgYp1w4HvPGZz5EqKAlFDX2
mRuIXaWXAQDNfy99EDT46HrAsiDrW8qGn0C48RvGmZ12DUCHBaI6uEZiy+t/ZvVYfRaD1TxR7D4b
G5nBcnXeMRZ3kPiNZ/GMwwaLTsoOocsaNBb51vGQbOA8DEsfaHHCGxXUTkH389yv+FIQCPDTmAPG
iqT/qQW5a8LacRf1kwuv+Hs97Fa49gAgXWoP/m3HH/uw2LMQLqrb/m5ZZl40oXhdpPZc3CzCPglv
I5Hy7iKgZe3KRusqLuIcRWN9TZMcVx4UAiQ033pfe9ez0by2D1hhAQkely0pa/z7Pra/+BE/XzfO
dQX/E4nRtLaytWQBt9qep7hlVrRJvPw+iuqkrXfOjBbpZZ2jVAHqwqntQCBXvEbu61QvG7Zvmpf1
9zdRm06Zk82otEhRJ3TgEz9k4b/7pkU7vTW+BaGHHqwEmIjQfS3qT5Pvo/k9hyvMuhaqm4W2cxlb
Ajoljz6EcIv+EbO0MSsmY9RObhAtJm4XgGYCjc9lcLCduwZkudcnxjTlmnfSZeaxI+BDIqBJHAbH
eNr6boMp6oE4p2OdWwSmwqNnl56U9wjVdVZ/uv7hptY1F5Uevppl+PDFfrWbl66+x7zsQ8i6kR6F
u3pyvGmAvTQNP+OIfNy0xHdDL1rWHNRmMshQfvFnVmbrbg0u//v2fFdBMHrQXLQtRW85HMbYFP5h
GcGQ2+zSAUTTmoNy1x1bt4Ipyv4VFYnHGfnx68tpsEMdbk2mUoGjAsvpLZ9qjyZDN6bXWza4T6D5
5owHIRZLtDzBwon1yqEalol94VAneqz8BnVcM1YTvkkqK+nsl3kXTRMmW3NNz8mLgNUudHSzQT7R
IcNlubKa5VM7xWyrPNow7zqeeuzVHJS2pSDwoF6acbptw25jKzI1rXno4k7BNOF5LPVAwANE0hcG
msTra2pqWttAc38QtQrgng6aZlV+2o5apqY1/2wy0XZD72DWefsiZP5pWbYCosESdSg0ROQA4y3g
PWJ5dsUrNgkPe8W+GVmH82brBNORLxmLVVrVy23oZk9NM2wcFk2fre2duHR7JA/dLq1RqZIlUeWM
00Not1Z9QE2bFRyvj8AQ0P/D5AiBels1CFtiuoc3DSBLadrXcRebtRv52i6aVdTu2YwwMDv9n6i4
fWwxfbnmqDPqjsGShXXFRlfNz5H7PI1LsrkXGZrXwcycxQT0Q2ge20U10QSlr8livcbhVnbfYPI6
hLkB8qMJPDjqeuxCqi7p/C1IjqlpzVFBAg8aKIpZx4bRZAOolYaN6PJuqsONdCxrEAdBCAVmkUbs
ht+17SspRGLh5cahJ8zOdZtcP/Od07S3usRbrxKQIQ5GzIwiKJayHwfxGDaPfvFs76LzxTA0vy1Q
A2rPjIHpxR1n92BDHOSmXxHlG3HBZDya82bu0toikjytW2hmV33qdr+baPwS9Buh2LQO2vYKYoey
RehZr0r3sr1fmhcPJ1947v/DVuhpziuGelJBj2228cUtjYfL1LHDSLvH68u8XhjfW2bNgYdKjlOU
I/T01W88BUYJXLihjwDfHbre+uj4Xbp5OjNEUx3PigAXVrPC1gVJt2QNcjhZhu7z9YEYVltHsuKt
HEk2F42PbpNgi/G8fxGGPLHhDgZv1qkd517ETV2v7oBqlKMHPcCE+qgTuP7xptbXQb1xtiYOVQ2u
izEdSHBQkX9U2Vby3jQvuh979cRQEQISmPE5KrJE4soKTb1kuwfTx2t+bJeCNBNfP17FfyL0/qY1
F26QlYlAoALjL7ukDdSKtE6vT7khvrma89pW42dFiKZxJ56m3+vuguCGOxrSUMd9XWiuC2LK/y+V
gpt3beNqXH+yqlfc1Ujzcr0H09Rr3mtHpRM4HbIGpHPnp4CXyz9IyPrL4XrzhgCnw3yZVVYZ8TBH
GEAOn81VdIO7LOYpZuFNnP++3o0hLuhQX9mM9TTWXKW9/d2ZJsCCulWgYZ9v6QhfUdMeMqTB+Ktr
mvZT2Vjzc9u41QaC3rACOufjmGduSKChmnZjHs1pH1p8OkV2DzLc65Nj6kDz34qMceT56GBwRBow
lUDD5uZ604bQoLM+lvjIrKlGlS4tex5dcsnpdA5YfjPku3hv3EhnMSxyZxDEwdePc3hwaX+u4WfX
v95kNZoDQ3o9WuapV2kDAvEYLIB+NxxL6W3YvmneNeftGqjIQvxLpW48H3nUHEZUP+/7cs1rO7JU
Mc0xKa0/3ZVdd5yz+ZODt/9dzeuAXbdgE7XKWaVS5v1LL4ph+lJPIojvHZS2ieP1Xgzzo1MCipGy
WBQBFINwPvTaBVXa884BaCuL2mBmOcpd0nFwUTM7e9EhIE2WtkWrNpbAENl0KsCotVjmzY34hYTC
Dc37B+GIj0h6ycRe/NfaXiBoCFmz61NlsFSdHXDqHTbjfZ7jvO7dDHTAW+RyGoutMmdD8zp+s4xI
MXfCFWlMadKzx5r0h2Dv7VrHbYq6zcFyOvM0I/bdUte/A7Hs4uJ1Ix20CUajaYHSCU9zK39gq3Bb
2QBhs2vWdSHzZRhlO45ovBD+MQMLfxNUT9XQfb3evMn+V8t6c2QbSTlTyVWbZj1OU1GIgufM8j5f
b9wQmXVt4r4uQIUDwjOQk/jZvcP7GFII/l0tuu4J2PWNGTIcgXSIusJxOZ6GBgkwYSceGxKlzkO1
HBxaJp21MRTTPK1W+2aeZtTlVozXiEa9f6/IcgSOZyNOvF+Q7oK65++2rb6Zl3FmKvUne7oRaNwT
9hk41hPocm/LOju0gccv0v/m7FO3hc1q4wmCpWrJCH9gJVK17Sech3IXSAx12Mx+GqZMx+ayRbVz
bE8cp14rRehAiN3Fnouvd7UZy+tWuRWcosFh2mfjo1W6G7ky01drUTtHAYo7CWBih2H+wj3yIaYb
JmTwBl2l3gHdL27AmHKkIVDIe8TbG52nlPcbV0fTl2v7sS16hxcDJiVs/GfUGCUdVMc3bPT9bw91
gG1WFeVALLSN7BisJZNtEuNsiGNuuidUhDrENrDidq7Xj7fUYzcBnfXYx3cd33r2MH3/GjveuO9C
R7+D/jRPKb46ZtkhBEeidYeK842d+P0gBL3FvzsYsiWv/TVLw/wTMGYpFOYSXJEsvMUxSTcm6f0V
DnWE7VCXoe3kI09nUXwseyvBfvx4ff5NTa+/v5mgwVp4ywY0rcDKV+CLib+V51tDyn9zM6GOqM3t
MfDV3PG0rCFKFZ6a9jmvN2zetK6atyIsTnksOe4t8R1uqUfk9hDCHL6roscNdQCtX/hcqGaA3bgC
3CfBrSfLC/Ccu65dYay5bCCRTEIs46nEW3bkxcnsvlxfT8PE6JjZMJz8SUYrikCytJsSCycHf4Ea
YbGVczZYvI6bXZZpbCwb327l1prYduwTXgCTAXiLzVd50yg0t51A5OgELa4YjHzyx/MadnBrn/0v
+yZJc1rZNy3IotE8gk5F84O0Ty7xjhlQF9c7MJi+Dp115cAtm9QwT5ufovpLl8lzJnbtVKEOmO1C
SHt4ZY5oALE3H4JB7uCfrn/3+/eKUOfSJG0sSZ1lPOXVb79tzljerLyXzr/lIG/9LRIr0+xozgvI
hQ/23+VPL7VqkxqUr5vZGENA09GyMgaRSuRFQ+p13lE60N5g3vH67Jia1rzWYzV4gUg4pJ1X3FhS
nUS8RbxomBIdEAWCIJciKPDUn8VdTbKLgLgP1GG/7/pyHRXVM8hLlzTGlR3TDe6Bez9SG75k+nLN
VYemnFre48vDllU3TlzbkA6d+RGQN7XxUGGYdx0ZNcHWK19Q/gfTJZ3sQ1ftS/CA7//v7c9XHpvr
IsDzFqlk0rvljxb8DPsmfR3Om61VMcqXxneHdJp4l/AatDBlF+9L8IQ6hpUHKkMhFfe+R20HSmCC
26e/bF35TTOueajlU2Hn3eR9r+KqTcBMD6XZIfi2b1601BSPxqCa8tH7XvC8PwhfvqDi9Ne+tjUX
LQcr61jVe99DGkcJR+FCAkqQaeOwZ5gWHRdVdkMe4CXF+mH5DXRHGO41XbeJSjZ4ko5ObdtOQB2r
tn5EjR0kI5uXw9yCrxwAta19yTQAzVkDoJ1b6gTqF8BF/U0QRN1XXmfi867J1wFScR7ajDfS+24R
aDZFw/jioK5pY0s1fbrmqXVWNhzgEfXPisNKGp/LBNX2W/HX1Pr6+xtfBdydhYBE5T/kOAQrBZ0d
AxLULv3Gnm040OggKdoDcO5lcf2rWcE6oO/CNSp8EBkvD7O9VWdtMiDNa925moA0L7sfPhA2t9FC
4xuk3vujB9qi4/UlNnWh+W7U91011KT70WbV196dwl++M6ujq2K2sZ+spvjOrUHHTnGorZUdno1/
TVUwPMgi9k4ziAITa2Ig6BvKOk+iIkivD8ewLDqGShUD8OwEnc1t8DyIBprU/gPP/Iew3wkZDnVC
ysXqJ9Cfz8VPt1PT7QhZgJNdjk/XB2CwW19z6EZWcV2VPPspskCAHnLwE1CUZxurbWp9nbY3XiEj
hwfugHhHvOqrYo485BL53+ufbjhr6pgqEowVGMfz4QVm9GUe6oMbdSnybUgTFp8hMXCoLXfnMq/j
ezMORLgZ/DJh/+LFvEwmZT8UFpJspC8OOM9tBKj4fcP9D71ksNjIdrp4spDu81CD+hzyVMxKstKC
xYoXcOncymKr6NbgJjrmqslHZi04g744U3C0Q3ETM/bDF27KJb2Jp27jOmmyAM3fO7F0jIBK8AVl
i8cKKu6JFxVbYHrTGLTNGjzANAMSyHlxreqAzehR5n7qlPZzD0+0QNe8y9B0FBbyJraDutHuJc6j
V+Z0D0y092M7fOgD57Us8hvebr3KG8KjjscKBjLiVs+bnwI1pf55ln30xOdRlsfAqUe2YWmmXjSn
D2tUgfjYor77LkRratcvP/UE128ZkmYDFm9Ydx2jNYAhIEaIb34OkEI7jH4rE5Jn4caKGBZeB2dN
bubiOThrfhKwsELahCRjBHKvuBv/KcvixiuafSDZUAdpxXVvYYMaxY/Ypu0xGyA8mHVbm7ohgR/q
ArtIIigRV0X1sxTg5ibqKcva82pZq1Vlqvga+uzEKINWvb8vc6RzEOLF2K8K6dQ/M98RRxfQg8cI
xfAby26yLM3dUafZ/R/OvmPJbZ3r9olYBSaQnFKhu9XOSfaZsOzPOiAIgiAI5qe/S76TPnBD/EuT
HvSAEMJG2HsFQoq2/cePZJTHsk53AvlB2CsMW3fo1xmHIXws/rsZk0YSAD2i7J85rY80OrVd+G9B
kw9lQB9LbGZBK3eax2de9B+7OH28vQk4FrQN3tIJN0l2bbWrZZvXVdtAZhUiZre/7rhH2OgteD8C
K1ME6w8etyy4QKy1PEdJqfSO91yfIqogOnhfU1bwa2EwN7MqfiAjKRNosvmzWnIV1KJ9048qVWTH
UTbckAZyRKot/Rp1ifbGJSx+AcNeDztjyk9wFeL7iqjya6frqdwZfzMv52rtuixfnNNsgoKW1w3d
/0pverxex5g3ftRGv63IlxZL5PYIupbC9f8vWhHSSzzp99kvoAriXeSV/BALXPrv+3r4369Pc6yl
URGIM5P4Dukp8CQrlPhuf9w1QNYNfwJYXvtZlv5iEX0zedPHYRrfgfH3CP+hj1f579vNuJaztQ2M
fZaIIl3TM4mWs4EDb66z7mPIPbbXdbExDX/KnK/c9ENrI5DQLhzaqPB+zb7y62rXQcjMJzudigqG
89Eyy8Y/mhhqap+jQnsLbGqA9/TyLu2mLPxqkqXRR3/oRzHlIdgQKnzmIREZtqs05v6Xe8aC2kZe
rWlKNoVlvW/p+C3yki8jNR87A9VXttxl3RlSu9ogIAKDoqys99KDfnsuIGGzoxx2jxvz6VjxNhCu
0gWUjGIx/fLnjj5cNS4ekpZP9+1INv4t7EkKV991+VVHMKEDL7V6SLo4fEhHCVzurPnx9ky4emHt
fNkai6DgdP5FA0ryMMjC3RLV9+HsEhsJVwDg4nFTiXMwiTCnSd3tmlFuSWg7DlZb4LKr5kyOY+X9
Ey6VPi7QFconnkWPqb9uBa1reK7/f7GtkarI/MHU0y8CXa99FENfYZzoxrXjdS+CMLGRcHw2fYzK
o38eumjaBaw5xhHx806ku1nqr023PhdjA6RKQw5hFO29YfmNK/3G1LsuDbbgZTqkdT2QMf5VeMkR
L5APPo0OZba8lxN5nw7VIRn44/XRWFPyfoaNye0l55o2ayNUVXQVZPfVN91Vfb8rS4+uRykDPPKg
SdNs9M41c9ZGSPFWaEIZ069jWcbVDmZs3byLvV5tTJ7jZWoj6oaVJDKYdfbVi+gz44sH6ISHPAHU
5ej6vovoJyPKR2Hm/e1Rc/THVsJUFfOZiNCeThOSL6WK9x5jfOPx4Mgb2OCiMGJhHZQs/TqtjUku
pkqX8ccEO8TqiNOk8HkuYcm11kfYzq7L9zQbpy2ruVeXAwQKrv9/EWIGOeUsFVlyImEp9nqCgPbE
YUwwF5tSkq+OHZq4/v9FEwGdZZEmhXrPOzPGB1OqrgIeortTyjWyM5FpNvR9FRN5JiYzJxQp6ne9
v6ln9urNAT/fuqAsXtrOPS35OZVlGj6KQHDxLmpkGr+lwGP/noN+c1NwzYYdnLySI6l5fy7muX6i
V7F3Rsych0Jl97yH0B0rMgcwcHS7DuasC7hqpDCnfIDIQrmbceBtBP+rVzoa2SlISAwEnieuyjI9
X+XbQENg+4tIgP47kq6V5tvQaVFCbDIW4ybG1rHK7JxkOo7lWlEmzxWtiqe6Df0D0em32+HvWAN2
TtJAp0UttJZnw9bwSZPh83SVqeDrsO6SMt1KTrqauf7/RaTwuB98yYEoYX2wzjkJZ53soih97Kvm
R7yU+r41YOcp4aTKShyp6qxBtINf3MCe4g61mbK8U5E6ss1wtKl7vw795v+LPw54M6Po05U5nvr3
KUBGdnYSxhcgq/W8OQsI7NA8gvrn1zQscFk2Uen5G+ela06s8J880YCTPHTnP1JVfBJHITz+pFk7
AX0FcOPtFeaIfJsRCkWbtBdF35wjrtjRgOO6H0YYumZm077FFSFW5Ed6gWCmKPR5CeLlB1Nz+hb7
15bso6MDdkqSjMtUD3HTYOvqOBTV/DVXUcmOMeu8jWPS0QE7FUmCHvaKRrRnATxmDebRAjRQGJH7
FF4j296GtgTaLQ1R52XGLZMoFJsold/ummA7/bgESdbKMMDoG7heeVcN7TUAgzk0ot5Yqq4puP7/
xfZRzMhq1JRDkqyDLyQ2qOkoOkH2SK1sVThcU3D9/4sm+Lw08Tx07Tny0uCjiLL1WUUi2NC3dn3d
SjQUcSt5v5rmTCRFDVoXXvxAJ9nNh9tz4Pq+FcsRD6nfQGvoHHgQk6cy9H914k7J98jmhTJf8KD3
I3WeaA1uWdHDLynvs05siRc5tiI7zShqHNYyW6ozSMzTw+IhvzxkOnkMJv12harE/q5RsvOKqRTl
lEEl9n2k+HsI9XV7lI7vFD2104pDaVSCXCnepL1nHqey70gO8wjIPN7+8Y4xslmhpC8pdmyh3+tM
PU8eaNgmnX52lfowm02PTMcFx04hBjSaMmWUPIuyKh7lVTjSgAhwKATA1kkaf+pqIY73dcgKatHE
fE7SuTpHpF52gAf8JkO5nKqev/8jlXW7FcfW8ZedFGo8Zdn3Glq06bRfPK8PH+EsPwKGA2eBLUsm
VytWfFMyVz10m7GAY5PuJp1Me4UjPG8prNdud8QR4jaJNBW4BfgRJFA56pb+cfJSH5YCUI7dqlS5
GrCu6Kw3ZT37q4Y9JlxRiYzfdCNKMLd/vWv1Wkc0keHqC0nFebmiZAIc/m/51QqRs3rIgY3aQou+
+nymkZ090z4KrSPwqJ/llQe1k2ZdUZuOUU7ycClok6LaDVVoHlVVvi87+uV27xxhY2fVwAKZF5ER
PD2WBkUkyOw+TyDBoU6Kd87SestH6FHeJd+FLl5/xIuTKqBDKuqZy5/DOiaPZJSoxCtVb3TFsQrs
1JqslFazItUZNhJRvOOmhUdqEZA03tjHXA1YYZ8uDEoYqa7PSyh0854VHimesjEKt0xFXZNxbfjF
+JDY9/yCSnlOcQI+CGwn2B/FcQh4cQBu6Hddb76gXX2xwn5QZM2qiEEI3gvnf2D4Z3ZRRu4VKbQT
aVCXx0oegu5UFOobrzTPgwjK0H071htQJ1cHrJjn85A0flGaU2Ha54nB2zcGD35jpl0TYcd8ABQY
Cm3+GY5Kay5Y1WVvCIdFeWjiw5o22akKxuI+U83ITpwt66RHT5Q17hDlNOa6GKPvch7S5zn2ysvt
OHcMl50sg7MHS2RW8bPCAz/eQ6p9qfJ0NfM/t7/vOEbsdFmglYRoYTkiNhp5pHp8ZyqtH5MFoOvb
Lbh6cN2fXwZHjUpNBp7QiXl+/YOWKuryshdyo7zgmHLfCm4o+UIJVqjpPAiuHpaFflFkFrthrrqd
FEznI3TTNtaua7CuXXzRFSZMO4/FKM+8Ltb1Jxm6RD6lqYn557kyff3rvhGzYhyYqjpdQAo7cTg5
c39a9pWGI+Ltj7v6EPy3DzIIkZgcF3LWGo4uqS4falF/6jhSMLcbcM23FeAGsKN5mhJ2JkvarNDK
jwK/eCbE49NGsd7VBSvKU18GAyuy8cz7JfkR9HLcL1rT0zzCXud2JxxN2KxjuiDJimfm+hkmH2//
gPLmBoLGTYW95HYLjmGymcdwZZ47Bpuu6/tsAKgFEyP3KRPDj9vfd8SFzT6Gh5mpec3ET5Vkv8sp
fpNeLeGl7//2g/Gz7/dbPFtXR6z4VuXClqTrxTkq28F8UlIE0Muv6kH+e7snrrm4/v9F1A1kSLM1
MOvna0Ubwsk1MAUN8HlIUm1UQFxduP7/RQtFIJcI9rglitkaSvlDTMddG4AsdedcWwFd8JomKUid
Z13xGl0IxTdU4+89tIkV0tOwLmWs+uWz1PQfHTS4PmXIvjxkZBg3spyuEbKCWpcg6VKfLp9Zuopg
FxG++KdQ+iPdiGlXA1ZM62EGuyhDA1zVJi8GovbrQunGW+D1r4c2T7UIW8/vm34+F6ECqYB0Sdbl
eO7fZxYR2jRVQGoh2DFH7CzrBW8AUwx8fSjLMdkS23F14BrlL1Yo0R6pMrounyEcKd/JlUW/cc+R
l3siLLRZqiiTJ0oO3fI5WPF4Sb2530vDQhTR8RC/3YSrA1YQK7KoAPwIdlaB11Y74C2HYzD3d26n
oW0Ag0QI6Xo9De8KiX1aeobvV8L4xvK//sq/sCg0tLmq07T6BGL7wztTFm9pnUDI+MpYNSCV3h6e
1x+RoQ0jkQleVgNN+ndQXTN56gXpU5OFRudtOsuDyoaPsRmWoxLZ+74vNoul1z36tX5ZYS2HpVGV
x/wzneAdEbRLvddQyXxWWfUlrguyMXyuybeCm06pXyEucCW4FhWNYkjpwTCN/ro9eI7ZsUmtKI/r
guul/M50ODwoNn1MOTSmU1N8u92A4/fbnNaiaIoWCVSKZ8X1RpO2Y5I8rek8rMf7GrDCWzMVk3T0
irNIWhq9HeBpyn5mukvVxvbqGqLrAnixfyxTUM7QcuqxgEEHWyBwn/+5N439ZnLN1cT1/y+aGLqR
eLBiXc5MUxjfTeHQeQdCuApk3mm2aYXhWLM2v1XWYeQ3bbKeJyQOHkDE+MHFqj7AceKrVyONdHtG
Xr8+hTbVdYBaub9EU/mdjjFgPoxyf8cGr/8RdSY6aNLrJ4FLyX0BYrvEpNCpzlDcKXA+9eIfHoMA
l0Nid3243RnX+rXCfIADvVeXEY6/tvfT3QL3w35fNWu6UWtwTb0V30XTel6p2/K7hL4iiq5I4WZK
f656GW9EoKMFmwAL/dhoSvt4eLcWnY73UTvQ4tdUGC/bETzyu993DZRNhE0JAXrWl+w7IS3Vn3mQ
6OpHPbVxeV+g2wYBgernCVng8nuQMLNnfkX2QGV9vf3rHZFhE2F1B5keHKnsvNDmhwZaXjUofUZZ
HcGJBbnB2604FpPNieVr1/O667xvhpkqPChUcEeAkuDLu7/dwKsIHgoI+H83kohgA1mHovgcGf9f
7iEtgZTgm2vpHqZPjwvYoEc/6jaWrqs34X8bW6qi7iWpwnPqDWU+sOgye0Df3e6J6+PWxVz42k9K
vwnPbPTX39CrMSfhFVuoN9fXragmBUqRAJ/176RM0q8w++rDXVMV7RYmwDUPVlQDSuyjgCvKL8pT
US44FJq8LmczMkMDXjSHxisfx3rcAig6Qtxmz1KfxRnK9sHZGNkDFR1Oh0jyOq/aTbyOY8RsCq2p
20B0qi+/8JaKkzSd99QtaouC6uqAdYgLCUbMCIvA78Ahq8egGOgpLFaCbB3fSks4Itym0DIBD4o4
XLxvrBq7NwqiAPsim+bHpZuA2U29jdyBqyfX/784ysXgDfDU6KMzlOpimadMwgRW9bTJvTBOv98O
DscJa0PZCi79KVhLoJlUzQ+EsjaPpyA+rpAJnzV78Mdi63btGjYryMUQzdM4YWaoxq7rV2O14zRM
H7wYpFG/3Yx317hZ8R4Z+GPVheLfIbkEldulGA4rRUYhy6LftwfN1YIV8xoxqUiQDe+UwSMg9ZLp
/Qg1rXyN6vXDfU1YYS/BRenglxyfgwoV4IepXNZht0CMrN1V9brl6e6YEhvXttQd+DCzX37vtKwP
IVbDfgHTOR6GZZegYrNx83GMl41kA1wONk6l4d9D1fEDDMvSZ2+KP+EttwWef53lRUMbzxbUWavj
WeE8NOP3IEACHXIub4ErBRhwhm6eHrz4qWH+vz4L5NvewMb89kQ5drP4OrQvojRNgiwmtRjfFVMY
gEcGk3QIaK33qGqgW9YeoKtuZcRjFfiqAPCUdTnuq6rfcqf5o8L3ysvTxrTJgQLgPoGQ+Mfyb0pW
cog6Ef5YOxK+h2csP0VjtdZ5USz6CTJdgFcW2vwkpV8fWFzDfdVU9Rd/ol+gogGrlYx59+FyQhsL
N2W+P6ylT88BHhZQ5oAPmMh7vGm2dnHXxFnbBO97WsPRuX9HQ1iSsyz0x9xP4J9258KwNgkZlwzC
nx3/LtFQkps1XCGw1epp4wbouBjE1g5BoYkEDG8YnFlNyJGFpb+jXTeC/NMHO92Uvwcwjnd4IpUb
UewYMBsP53PWh+lYVTADqmKUv8KhEdBNgqL7Ro8cZ5GNhhOgqHQji5B+mQC4K+LhM6sa8wG0xo/N
krD9mhVkoylXX64/4UXUkkTXZQzP0e+kxppPGMzIdhx42K39yPV9a1cYkBac0jnxvqVSPURRPL5b
vSL7eNeWYzNzjRkqmfF2eBd5fvgwJsP3P8Nz38evPXoxMlFVmYWlc3BGAfe9xEv1oTHqvqpUaHNx
Ra0mTy6ICTJ6/FmmyYehVd5GXdA15lZACyahUohN+Gz6ER5EU9e9qWa2ZWbvOMNsLBxHOpYylcVv
YaHWqH9ZFovUP2aG+2I5zhBgpHe+V2xQXJ8KLtusCH9Cwzl+jMsSNz7jde19Xr6hjYaDpQDrlKmD
syDx/I+urluqP3ty6/c7LhV/AeLSqShVhveWShnhj5JNUDyg/rr2T72XiGpfTinb0nF2TLqNjuNp
UCDN2HhfZUvhKkTqdl4fs6AVwf52PLhuFjY0bqhMHKx0Xt4a6vf/45PSocxNuQQLUudrpkYQoTPs
6mmfhgwXjTbNMm8vkEOspt3YVMnW9uhYgaF1FyiyRatoGv2z7Jq62sO4cjjNNaSZdllBg40Lh2vy
rPAfpkj2HGMK61wwShmfSv8woYSZ9xI6IHm7ELPlneKaOus9YIicaQaFhDPPZJS8iSrUPg7LPK5b
JKRXByyObGtMRjpBB1wjWN5k4j1AR/WpTv2vUd8sx9uL49UuxJGdEIsAQ/DnoEYLRmTtbkgDtY+v
Ip33ff569L/Yi5us6cGY9XuWdwxiTbxt2YGAfnvn561DkNb9wFao6YKS081f4f+y7HuwejfGxjH6
dh5srOTkV3OMr2dyeFuWAr9dLe9mH524b3isgKhwAZpYhpQ6yhgwQT7o1Cv7T1EQRHILNuPqhBUO
0lO05VVNwfeFMkzsV+ywJmENl6vAuyf3hTVkhUFvesgDaPCx8iKN5sdqJfozbidiY5BcPbBOxSby
Zwb/5xCpbD1GPEfF+60JvPiy+sHWju8KA+uqW6femk6ySsq89/vvszDe25JJtiFv4Pq6ddEd1Nj1
HkQOSmC7+O+hAoQ+ZE163/jYCS9VhlUSDCm+zlfQx5pSk4ORQomc0Tra4tw4+mDnvAo8s7RfzthB
47me33hQ3f0A76i77lVxZPtpGlSSIJjQpuiEX3/y07KoINgZR1tJNdfPv54WLzYiMHu7dFJhgEVk
RnqAR4vO++6+yiR+/nXtvvj80oSlbqYxgmpYec1CTeILCZZ6Y4ZdP/76/xdfzwyESgRJ8OPDJvjp
pYXct2O5hSpxxJdN1RRxRVPZtfjtkQbakV3L3Zx1Tz3TW+YLrg5YITynTdT2kbkev90a54PfpLv/
gyW26/NW9BbzQLgOrxtQsoKfxYvU30P4awsB7hogO3xJp7ye+cXvErlZ1CChx1gP0KjSZW82XnOO
Juw0lhpMUCF5UvwGyrHfJ35RHRNklB8iNQQbp5ljkOwUVqh7jw8DQYQFpv7QhmH8ADWLLaEw19et
k1jzBe4FQYdFFJL0jayHZh+tqKrdPidffVfHkZ2iCpMQJdNkwNcr6HaBqfCWmeh58KAZBHr2g6Rb
lD9XN67z8yLSWL/CzI/92amvePhsnMsHamB4crsfrmm+Nvvi85rXNRFkwVEW6CudrarVERu3OsZm
qxDlasI6jFNweHzRDNNpmXAYDEX0D2FyzFfT35UWwmRYwZxE1QisaoFOUIWFmrNRmP1VzunT7UFy
zYEVzWxKFh8MwuK35MmXqQKxEw5eWzBf18etWIaM8BpzARZkPnq4YxEG3bQ8qGtQnm7/+uuB8ldC
Mo7sHFM0j5BHatropFr+CFBjLofmG1HxU62D831NWJfqlCXTkoUl+pD2Ru8Hln3IRNn/DJougIGI
F2+8pBxjZXMvIX6fLpDmQTt/hAjawEdytWy2qJGuz1tHMim0P0X6umWY7gom8aBk2Cb34UkxEVYo
gwsiFeScx1MQxnrZAeVW/ojqaSo29iTXz7/+/0UsB4sofFBM8PNrKATkTTvVB7C2t0hzjji2E02y
ywwNuiU6kbWjH+Tgi68SiqUhuGx84Q+3V5KrD1Yo8wJ3XDHX02laIvNTRGFtdp1plo2F6uqDFcmi
XDVNzTieeD9DSMpAqXfi3tGLxZf7fr8VzQKFhCxeZXBSY5LtGCuXnafbZSMd5/j5dpoJ+nG0rE0/
nSgbP6cK9WpkdN+FM2gBt3++qwE7kDPQAODkgSW6QGfYrNPK85YBd1jRcks43THFdnoJk1lkVUnG
k5wMg+wlYM9qvksmMI7szBIYESGFNdJ4YgX9FNQheKNU3lM8xrevg/YivtKhLDkEjYqjgfPtAyIt
feCk+hRX/Rafy7FV2wTLJWj9cvBhB2z4dJxK+ka3Eh5IyFWU8cZZ9mqJA52wTmNFx9ULDQP/6Xoc
dIF4j/r0m0aOB5ACHoC0OXZr+Xh7Nblm2grmWODd7cFul+e+qg5dn35JvOy+y2NoRXIiKbRNJ28p
gdsAWCCrGyQrxLzBvXHFgRXGKYXWNpCXawn3Ut7kUV08Utxacqjab4Sy4wJpkyvJ0Ju1Vz5+f+cv
H2U0PnqkPmohPtFRPyFBerg9B46e2HRKE7dV0KsJPfFmn+3iapl2Qkd018iVbtwwHPNssygb2Yxt
NCnv9wKFOvhPDPrUw+Tr+309sE5lLdsAzCowAXIlUVgqmsk8lKPxPk0jve9eYauURdQLIS2ZYpC6
NiaHOAPIlpUy2FhNjpizDTtlDS092Czi89ofDjLw/D3nHxkpHxPTxLnXxs/AAG5s4a7JsAJ80KCV
X5VhEBigoH+VsNo80lVuKYe71q0V0zgu+QI0kPc7mmcvz0g1HH3d6YeJTV9J2QUffLzlbk+8qykr
xGOgW2KQQjHxIzTQvpoFGhg9K+d9aspgN45aHZmetnD8rtaskA8peFFLXaC1dQFraWH/lFTAHqP6
NAch4L7tfblJm1tZsrGfUPAQLCeKXBRiZzdW96YNbVYlWaAzgD/4ej8s3i5bi3a3jSl0nE82pxL1
8SjprxRQlBlIzlG/gC52CdgZCgF6f9Uz4BvblmMV2x6Hw1hBOgNskAsbSPhUwl8SxgqrF/f3bVl/
kStnk4KPEPkniDO81wFknvsG59TthevYc21/w2EEHrKrWHlBFq54aAdZ5aJM6RElrS0ladf4WFHO
yRgpE+GiNk0pGMdpub5rp2jL3M3VASvICy/ywkTP5SVdunHHNYDJSytE3sVbfiWOLdE2co2gjhWG
oEezfC7ic1OFu0KhoB+OIAckX/q4+bbt4+oaKyuy1yS4Jmoou5SL0U/YcflnFTblp9uT7fi6Tahc
yrotUIRHBGtIxmuWAy25tlm+Fl5G70vX25TKqKIAkdKRnABIf5560B2vspQbq9XVgeuG+OJai+sZ
bHrYAnpgDY5UVPfIBVEkLe8bHvv0HnW6qhlpbVQFhocpgV+GxwTZuGE6Fqrt6pnWiTfjMPBZnoLY
8IbyaIEmdBJC3sunRm9dcFzNXIfuxRABGwJwdtRUFyObZneV9yrijJyaGZit+4bJimdw4Cammr65
DJD2yoemDw4j7G/2933dimdiWiTGlqG66A6yUtCWqp9GsylI51pA1jmd+gQy0iFpLsuw1vs5CZeP
tPK2REJdY29FLwSHUxVUyr+6gwX7a+4KkrXneRq2UPmvH2p/USgDAde6nqXi0q9FmndI0jx3NHqm
hT9+gAsUOKe3J+H1jvxFpaRQHm4jLfwTM1hEkLThB5xoSN9Pd6Gb4zCzIjny9YTsmEdOQ7A0cK32
1kcWhqc42xTRdPXBimZPjX3VJ3V9UVXxFl4PdNct/r8ZOKJ3xUFoO34u1ISxlwl1waNF/ZT9EuqH
ZCHJXeJCGCIrkvUYpDFjSXORxcj3XCHOEq2Kh7TR8q4L3l+Uyiu0UjHoSF0ipR7WuSsO/4eqxp93
+t/Z3L/4lMKvO0BnovmkNH74MVQo0Fc5qGMT8n5MQDHzJJt5Wj9BubeGCdU0zvVyCnXSd+2B+3xg
wcGHPpGIH6YsbeEqxDiEg7rdCICd/jkOol3fxaifo1pOKt+cJljofWcViJO5qmUctns/C6T3g6/g
0QZD7X2qiG7Edx+4B1+dCK6D5UMglhFe7CXww3F6gI4dAL25DCa//VJX6zxkuez6rDr2XZb4Gy9q
x9q0yZIDrwyE7VVz4ZAY3PHMDz7oalryXkEg6a4QtumSA6CmRnuND/nYgR6WMC69vPGj9i3Gd5P0
/vp2GqZWFMf9lAVsIeNlTeNiP4XFt2bhW/gd18etAF6aZqQqrvwTLNbfDeDj7Rpg7zaenq4ZuP7/
xTEpEqEJtMP9P5UGHTZFTglyGQn01W6P/59H0iur36ZIhonyiCS6ZnmVLXB/4dkHUs7kWNX9W81A
1xqw3vahLsfDGLdzHuuVPUEAct15tHzfwJt9B5gkmHUiPfg13Ydj/MnU43LygXXa3/6RrlGwjnIO
c/MUC3G8zM1Q5O08pw9BObJ8JOVdrO04tFmVBYRURuUN8hIBDttlI80rAqh4Em5q27g6YZ3ps7/M
XcuS4VKHkr3jEuHrrSU9jSa572YY2uL/y7DMdbZ2/onL+hP9I4/XTF9vz4FjmWfWpQFOiHOmFiMu
4FEueKOOEeXHqgK6e0NYw3FpsHFwqayZ79VKXYaxnp9j1jzHoLY/J3VV7SC8KDfWkqMfNhguBdYu
UQy3Z6QMPhTXZ2rW3ie5HYc2JzSACEIDiuN4MUnV5DqW1a4PNkkcjhVkE0Kjro/GEUIdl2hM210E
6TDgoK9847u4ufj51laWjPA4ImkxXNpwCoFQmN/Vkza7ZVvFz9WF6/9f7GeFjJiZIDtyWSCo8dVr
kuCcyRLryYtqgJluL9XX805/kUJTYZbV72d1EQVKp7SABEO5SHpCTbsFmav/nM1k+H27LddysrYm
yLEOhPlaXuaoS59bYO/IDlesKTnc933rnVGMLI4DTw6XbuFQCImicv7fWrXhXQWYMLE2JdJlYVWk
prnMfvhclkV9bBpIAAU45G//fteEW9tGFKimgpBNcxG8+A31uTWnV8vKe1MRcDz574riI4naJDLy
UqVx8xDHhDyBQVs/3P75jum1EXG+Lo0YikVeVA93vyAbm8PMii3F1+tvfOXs/QsQVySgkGQ4K1MC
tSLePssS+ErZPdGq+qTa+Glcv4TLfbWj0CaELuUoSzyDuwtPIeDRwuSvMeGX+8bJimtDEpHREdMM
JepPSSh+Q6VgI8IcK8jmfvI0lMtsZnlJPDP+AYZSafwH0Ge3dPNdLVgxjKwGSoQd7y5SULUnGiXs
seP7pFt+3h4dx9FmWxkwpbsFt9nuQkb+HnbFn+Kpf3d1J/Ti6B5ViBh6yv8NgzRVSdPxQF/CBHyq
IGMEb434vgpI+Jd5gR8oOc3rcAn8IDhTkS0fV7boz7eHxzH+NjBuhv1clLFYX/g48T0t6bcsgTMM
LdgWDMURaDYuDlgpyIDgNLh4pfeIM+57XZtHXLzeDmZ4XGP1ew77/wM+y7Fr2DTPdW1buhSxvIik
mt+vLcniXPOpLXe3B8z1feucpp2icGob9EVlpoWxxyJ2wvfSjS3b9XUrlmnvtWvaMYV9wqsOEdap
2GVqpVuUQNf3r/9/cQdI54asrKiai8JRE8CDJY/Vpqqn6+NWLGuSdYVf9suJw8sWQgQe/HbKLRat
a6Fah3FL0rVCIbC5rE0kdoR7ZCem+n9Iut+l9BeHth1Bbxol6jXSl1n06rFYxSf4hNcbqV3X2Fhn
MfPTxCg94jk/g40wZBAX96pNXyrH121QHF6/M1lJrS9+RptfEPTP6jwckFi/a83btMsJ9iJQb+ma
S9nwrwMcBJ+NX91FyotDGwW3zKFJQkiMXZKQB3kyCPWQgQx+X7jaFgQFYT1bykRfFj++TH100nwL
QOO46v4FgPNgLjEsmb5Ipn4MUXu6lsANGT8mqv0AtZWNleNqxgpZ0mTgf4RSX/Qasx0to7Oo+++E
wlgkEuPHMa4O982yHb7rEM/jVAc85xn/PQnkQvN2nKotHLxrkVoRnJbIVHqcpUcRduaYxj05hhyW
Gff9eusQDmQ3ZMmStBekoslzZ2r5VpWRv7/v61b4zlyTKR7i+oJbNIRbRjo0qHhX/X1Au78Yl4NI
yKghg3xJYYMi30oyUfNczpn4eNfvtxmXxdqmY6uK5MhLqGlTVQ4PXk3+vf1xxwq1IXATXcfZ+Evw
TJvkC6RgjgUfH7noftHE37UTue89YIPhKr9WTLWeudQ8EQCmgwBb7dQiUSO73Q/HAv0LEReluMo1
0AFZIIIm+uQ3MstbZclXr6F461nXhqgwMYXcO//f4OsDzeQPGfcHAPoextBsjI+rCevuUP4/zq5k
SVJdWX4RZkKAEFtyqHno6i46qzZYnx4YhRAzfP1z+m3q6JSSa7nNBUoNEQpFeLgXbUBqHKKf4LPc
MwjouUXxDYnjHXhitoK5T5cI01h//xA/QH03rpJxcl8J8Cs7Zouoc5Btv2D98XHNAcXcQ/Kznt3X
usSiUIVuQ2hlbSS7Tf9c8z4NavR1Ny3ja197P1KZFUjgO1tgYtPHNecjprYGJo2OrwoVbZQoujCe
L5W0/Nt2/GHNvR4iKMkyjK9pjIrekBC5yxO1xR5l+Ot6wV9N/tovR8bXye6HPSfukzctW3yun+Ii
HF+v9EuoKHNwPY6vTdt97eom4jVEHSdCoeTSP1YFEnWJB1DxRedHp1JGqS1LBGNFhGZedA6llrW0
u8DK5I/Lvq/ZsFPbINZCR/LrXyqNlMVtOGfD6/mPfxrfYqk06x0ar+v8pRX7DsjVb1DcKPY+dECv
OvXn/ACmjV5//3CMrKW2ZzaAv0e4S7FbAlTJQjB++z8v+7xmvN3QUrsqBf6/5d/U9SCfcojDb+Sn
TedIM96+BS1QnSuxX7gN7Zmk3skY+t88DpzDjE53h/bOgxIg3r9sMpo9L3af5ouF8Wrb7Y7Sos0d
Z96lJqcFE2gGBJ94NYr9OBSHOZDXU3PRGwYJOS0jV/Ha5SMUe/cZesATon46M984/Z8fUKZzJ9sW
LXPwHASvY+07t5McwV7tEWfXuhBrPL/snzMp4O+vEcaHM8qTGnxptfD/kUjjWtWVSyxfVbuxtVP+
7LkyL5Jd3rWkGkNEM5WCSkyV5KKH2rRfO/lxEovDtq5s04Q1c18qv4Q8GtZyUMHe587RSo7E2+J/
MX1ds3colQ9zRuxy70LpIjlA5iR/Fs0yPedNT6yLzjHT8QESAI3aDgBjgTpFcZzywvs+5Wy5Ob9d
piloJm+jmiCzuCr3iXKxSW7ghuUSv9Da3YhoTANohiJKBnG3IYOgtp95j3VeDHt37tDlSvotjQLT
kdPr7LmNivdk8SRqXFSo80OCx3/thOhTDOSusctMiTvfsuo62xdpUy71LpEocez62bW8elcA8cov
3C69IE8AB+7BR+O+uu1cg463Vovf76AeVJLo/JZ9fgkwvRrv2rad5qPgrws6wSD5LIKvVRLzDWS4
6euaxYBVdqDQx04i2fZTyAB5Rqrb/X3ZX9cMZgQKUbVD3kRxrIR/GO1xpSmwnf54/vvrn/xPQcBh
ejF+Lls5tdQvfhKrQF8HK0ZJQGOaEjC3oLBeuuV15UG3ZAMEubq0T4bTk8YdYNjSsXsvYnX5krjg
Ixoq8YzyUh1abP4mxmHDBxhPuGam3Zh1iZv26kfV9o9T7QFcmF3XSQlu9Oou8afQhxB3GjzXnb+R
EP/8umZ6QZ9S4pCcSvVDMDzOELBeTaO4Ywm/QXfj86pS7Sh3o9nBtG3aVR3PhPEJCkg/yDzfsXp5
4CC19u3sK6RjN4YwHWvNDQXd5LseDCfyU9STO0nGfVdkWxeB4et6UZzwpgMgnCOIyeIhhXuBjvjO
hxRWv9UGZxpBsxyKE8a7se6igoox3WW2M7RhSfstWY5PM/zoLFjH/Xhr+zx1Ur+zXhPq+I8+Ou1D
CHXIvZi9P0BCxDu6QDt85sDtoenS3wgW/vZGfWJBOi3KyqMQuFUn9/E8DmkcCdeNn8D1UsDtWKJb
pSOyWjZWtp+JlzdiD4KHfvwxTqmVeVjt0e7su76rl+ZdpNVs/zMOFetCHyQrp7agqZWEsoIgFZBi
6LQvHAjTi4E/TjSghdiXEBUYoJozNJV4C3gC2NjBolUmp2s+cDf7CvjQnIMYsYFC87ufcwdGtrJB
dTuraNJAhRYk25EGTmcWT8UWttfkVrSzyizSurLy4OB5dZ+nPW59mF6KBBbEgkHSlALte95fGk6V
XjnilA9l0VD+CucShHQZ5tCzwP94/uuGq1+vGi0UTquZHf4a9POjXfs3cFIPzKEbHsrgNfQqUc2S
zO3cYoxGMl8tZcHu0NfdHsCwMB9d39sYxbRE6+gfDEOwrktA8EgiKnprJxcOfIL03s+vkOnjmlUP
iZ2W+KtjhOA4ODZDM4ej44wbPs+w/jqapk0FG9Xkxa/ICE/v5Wzl1td26Nb2pRwMBfNFWRmmw2oE
mJJ6CE4kEbHJn7m0QBDqbbI/meagLb9k7syKPLVe+eDU8pksXcG/NeAO8P/Uc0PajQS9YSN87XHK
nDyweNP7181P8jwczu+uwY51cEjSNLKyQKv2Lid2Q/qfIL/Z15a84n2ODvV0IwgxeW7NW7gdSFNJ
HLDXtUM3m9CF3YLTrU+rXQpzbh2k6NHdfGTx1vvUMC0dMTLneQ5yQSuPOKYVS7Tq8vHr4pfPvMmP
vZi23m6mcdbI5IPljcpxazAi91Hr2H9aye49hlSKZz8lY/VcJsNlAa8OIunJwCorVlmUZGDzX6Ae
WWdsC3lpOFc6ZgRP2WmYUCV5LQPUeqibF+Hs8m/nz5fBNnRCJZl7bGy8KnhvEuduTrLf66frof96
2efXOX1Yf+gCiLYFT9A7UfKKZl/WjHdjXxjz6YxKbEKYLNMieI9rfnSzrAmhOvHLE/x5STc1d0zL
r5n1WAI2nuSjF0Hv1qe/8QKYvWvfRtF243YwRMk6tbIc1ESg6o47qGIvE3PuVhsvbSimZdbj4M1X
SbM1lGG3dapkJWdrkX4/RXSh4ArNY+g6ZiHYjbv4awAFde/q/LabpqStWTCPKa+pM0alNexl59/z
Uj7n1vRUDcH1+qTpW7Wxeobt0av1GSOc98qdIqLQRl1BWvV/KBaY5qH5xVgEyppKa4o4H5ZfviWn
f4iXjs4dFy0ITqYYYQ/kp9alnIFzvOwy1Kv4WTAjyw9JxnefoDvRB11bmFfpVo3CEPLoRXwFnpkh
Q2f7e8D7Y+VPe1IED1z0YHa/qBDoML2Uv6q9VMNcTdGkupuVZWBpxMv63LMJYKDlFtmA4db6T02f
s8oG4sp5X2+t1cFDxbALC2vpr6pGXuW9/e5Mnnus263cg+E60Uv9XI0u6/qRvKPP5pF6bK8mBnSg
uF0nlvQX6f9g/TSvCTgiAJUDGaNksZJ97EprB/TdVnnTdAC0PIA7j/HkyiaIQJkBcL21U728m6rx
MUvphv3/bXj95E3mag4gduI5qPoyiOxpCtdDNsrxZAfJ05A5tzTBwuXytvNydPIIcaSx2igQmOam
ZQGKFKw9RY1x26E5FoTsW+LeJp58d7dI6gz+RudcHlPoxmZjOURDFkQyV6CnI/5FHcoOPMe/r8t2
Gv3UB5w5IpywcKUxSSEhF5Jp2kjeG/69Xv+3m9b3LfBkRh244FEBou11BnXOjWDVcL38BwBQWF5J
WDZEdlmBVYSIb0kBoCXu4/PXimF39cr/WOPJLquki9RUHFE5eVzLrK3wXmYUQsPzY5hWaJ3bh4gF
/efSLVy/jYir+ru0IOULcv/jRqBomoFm2Wibo+BwLXhkN979YuHglDN9EU79hkv/eNkMNPv20FkK
jprejxyrrMMMkhMhcKL/nP+4wQM6mmHbbptX0rPbaHJVRF3v92rM3GsRmHbe/5CtNG2DZsiQuCyr
NGbtezaxd8qgqeyQaQvzbTqn2rXOWcHpPCgvkqUHoeYCOLNTnVjJdxpY0+78QhkmoDPh2HY2tQNC
60gplNFR4+E7Go8bYbXp49qzhgy9ClyWNBEp5ldi18POiaeLODIdpvPe0Hbks1CiicaBAGFZJ/Jm
GKufVRxfpGmNEVbr+GBjY7IQML+TJvIbtK71dirDYrTSnYvupguXXzNjPmbUKUuviZypT47DKNsv
HqHFZUGnTn3TjBUADaABjNKi88oQDeJq2c1Qsvx9/vAYIhuqmXBbEGeesqaJYGlg3J9+cM8KM1nt
uVNd+bl/v8YbfSn3lw2nGXXroS8zD5wOd1r2vY6TJ7vFMENyLaz8KGT+YvXeXV1sIdkNPoRqth0z
4hPi4oCtbtzh9dVcDofY4zeLcL7ZndxIXZmMRLPyEVQA5aCYE2UgWt+5C/peUsrLyw6YTngjUc2Q
Xuo7UdG2M70dRKvsHfqIa7ExgMFJ6Zw3Ki/txFJ2HQFw8NDbkh2GWtUHxx2+nN91w/rotDcVGD7a
RGIASw3yJrETXBZ5vFyf/7phk3WgGwBiyaTWi2I9T+2QFGHZTvv1QIFGvg5Rnr85P5DhStU5b0oF
mK2beXW0vmeoP3wNvOylUwXauC8NK3W4m5vMwun5YEeMNzflHFdhxbKnDvmxi326jnqbZeMCWt3a
ER/n/KkNkuxQcXdLsdS0SpqJ9y7vA+bGJMpiMHG4/binQj30S3XX+WQji2g6UJpd286ygMgitaMy
RptyOPKlvAZ+1fpxfqMNTlHHv2WoyLusoSRq4Y2gRvckJzmEEnET2gH2du29O3n3mIPQJDw/oMEC
dUhcxgtOaO+RqB885yUAjdZyLX3bHo7gHpdboHqDoejYOHSnMCedJvqGJNNxKPyjVOOXtdIx1fS2
5+Ll/GQMqQwdFMfHAvT+PVavV+XLDLazUDj+0fHbhzUvg9v4ymdbXW6mhdPu92wM0MUdt/SNkvqW
juxbvrAbF8+B81P59JwxR49BXe6UqchLK6JdBZ8SW4N/nas6Jsfz3//07+P72jlOkjpLR3SXnFCM
sO5aivRb1/jWQSlaX+LcMYR2N7mMNBBg5fwbZzZ/IE7F8DSOO3AkgxKwvwi+hqKY9pws+6FvqOcX
p7h32yO1u+xgOSjSnV8mwzboHIzEkgQq8U0B9URBYpSDlrIPfRVc1EmPf78azIcokWaBwyYiofpi
A8x2h9ZGJ79Kxt5SG1eUaQLaMYUEC3Vj15G3rj0695l05cv/IC75qcHh76+n6+PfH+KatRmHcJhb
gXi8duejL7rqEA+QfpEK2g6FC6XfgG4lpwzHVg9Kk9wLCjZM8StYOJvsrq+Fl4WzAx6jL9YMt7+x
7aZhtNhUxmUWo3lAQhfel+8EOr8PSSec+wTM/Rue3jQE/ffS5cucYDOm/GQlbv1N9n55lSRkEWHe
5Bt31af3IXZHs3GuLFYrOytP2QT++VlAA5u0YPtTg/29RH3+Mjunmp3PRGWN66ryBFrUlUpQVPuM
l2/9Yl84gh6HjqAn4ULV+answIy4dqs5lLPdAmWM82Zu2Aw9DuWux7vEH/KTnXG3v10YgHE74Atk
fGBWtkwbTtewIXo0CvLWoLQ7Jm+pmMe7pBbTgfUzv4sh731QrNp4FJhmo9k8xLjqNmNBfqKEVDei
z8lhWJrhOrG7LYkV00zWoT8YvpXPduHaVnHi3ppcRc/rLh8GNDUPzp+gabYQHqaZrF7twzCULv6U
Dkt54nlGB7hfuMddTbzyriagLzq/+QYXqQelalEZmWgMVVE6WDcz67+2lKeXvKKZY2tmTl2a5rHV
+PfJXDddHSZ5DxLD1ioXe8tZmf6/ZuZicOI+sTrcUeiec8KyaxCYQpqg3eK5MHh5PSiFbGwMYddF
PLoO0PQ9f85yeQdM9LUs4zcXqlChYyOzcdFu6AFp4VqJPdWteKRlx3dZmyRPANBtPREMB0oPRCcI
WrjjVIoTgMLdNeimsnva29+5Xf9z/u+bBtAu9MpaltEaJnGySfq9FosFZSCEVcDR0Y3K2aexNMj5
NOumA8/LuHLFKZvtq6YHeRWvu5ucfBtd/74Bh1d4fiamcTQT70ZRBXUlxQkdmdMPNbd8lxflsCun
mX5HamA8FG16UTsUJqUZOid2Ikt0VJwapDOG0Mlt63dW5Nbx/FxMu6Ld5y2dfQeQbXFyrRHSBxO4
DglangPo45wfwLRYmpmTuXemwG2cHwDHgFrDqe+bDL1LpQ1amyD5psZ8C1XyOcQVS6WZu/JzSnrA
/yLloLua9I0sjkUpnPk4yiQIIX/r/2wAPQFEDfjqIszVYKG59TJsMsbXr3vL66t4SfrHmfL+MHaD
82R7S/F6fiE/3ymqN3VI5uUiSSxxWlbZOr/sstDCOyLsPXtLAMg0xOrmPlwqUJtpSr+J+0fWg/1h
9sgTSfzkuuL8In0zRvXWDrG0TduwvDpJ2aVfpA2ScBdI8fMr9Lm7p4Fm/24ZWF0JItZHOoMRCPDT
frSdJpQ2A3XqZUOsK/dhhfwsJ2mVcnHq0aD7O83BaWSByWKjPvT3afafwimWRzP2mNfLWPqK/KCQ
gZZ7dBwFSxsGA1/4HPKJu/LUpZlsnR1YCipJwzpdSfty4SVAVawMzemRNSoe/RslU1WM99Dkdb0/
ImhcIFgBK2nS7xmFVssXVaNW98W3GqqOQd6OT2MOFQtwkVt54l0NCO7K5QrnGIQCqCIRpyj25bCM
SiHpVYHPOJQe7vTqpaw60HP/BAWWctMNn2HaSM0pibm1pjENxGnuoNXqsXY+iN55Ob+F62n4bI01
h5RZg8eGdKkiyUFGRXMUQHcz4oSwrAmIrdtgU+DWZE6aP4rBLNkFqCdGs8O+IRjxw0QN6B9SW7rs
n/tWqjPCzaDJpDJvy7ckETNIAYR1HO2ihrzJvARAeLP2Zy375JJUK6N6j4w710FSk1xGavB+z6n3
Hg9oSd11TvNgdQRw7/P7Y9h8vf1FemDjm5kqIkF5fhjrmYVT7WzV2E1fX5fygwGTxQdzbC/KaJzh
+4tATu9WM8vX8//dsCFc80CkJA7r2Sgjt4KQgCDtPzFar/8BN657WC1279cu/Xl+LNNMNFfEBjpb
XbCIUwLeYB8Kv4OYv7IMPUMb8abh+OqtMBSeJohtJ49cDlUN4iCQjVcml2DePFKmITRDz/LOznKn
Cu7/KrlD1f2RZ2m1t/zNoNk0gmbtbskp4GFEnDx/7o8+ehevgYyHPIFM/f1lG6GZee+jYzcAHuS+
SOJrOuDBWrKg2fi46URpMQXICGwkWpI6ojMowwrlvRCQ0U1hXAAWtLB83i39mHaX2Z7ehaIKCopc
1pIH5pGYvNAOHOoHblmDPJxfK4Pz1QHls6hL1jV9HWWW/UQDr5Qh4DRxWCHrXQ7ehXLfVEeUJxkS
q1bs8HuZtsszioHQMPRJPGy8NAynSqdpzDoQZhW0kBHFi/4wNuy+IDmSO8J9P79OBuP214E/uClm
o/UVbQhFlBCr4uHYM6r2uYq3cmym76+/f/g+Vc0Sj1NWRKovsudZgUxjlzctIFPn/79pgTTDjgeI
nNVuUEWsI+UNG8HvKVo8Wkq4xPMjmGagG3adpnZH0gCCZ1Z2h15g682pBmfjrjN9XbPpNiks0Thr
BOI7MUhouy7uQupN44YdmL6vmbWUGfEGNAVF3A3wfFSgXWh28yQuKsYBYqHl/v2StmhXssXJmdVP
Rpwg5Fa5EaUabFhnZIzLZIZElZJRW0/qOvGsG25N8mAvziPj6dX57TUcIB1Tz12rGAEhqyI1cvG1
T5fii+sCAD8M/Nf5EQxboAPr3YHNskiTCnUexQ9uXtaPw1iojf//eWaI6sh63tfIzNql+5B5aWaF
NOl4cIvflgqNakVqtUfbLpriwLyxGd+o0xVkC6No2p91wh9s2w1G7ib1JE+JQMK5o8FRptOw7wDN
20HVmFwWHvwHft+2jRiW3H0gAS3fSMNuuFrqXw2kPC67jXTSxpjJYG4CkkYusisBCGzaabp3XBFf
RMcGK9GsvBdBlzne4KIPZezdA4jmA76TvNkqMZkOsWblc8IAOel8ecosvKdR2J93YBC3bpY42xIL
MWy23n+XFYkVL4tKoxbCdAc1jAncFGkfwKP/XKFZ5HiRseiNeC0f455IJ40S1la3yvHIbVAhsj3/
dcM66X14s8ozqxqZ8+CWvvPEAX8/coKKe1iV1c/zQxjiKF3buLUhSCunQZ5G0As9KZ+qGzLW6lrG
rXy3SPHNa1yycW4Ntu+t0/xggJyi55PnQ3BPubxbg0JVy7t+VtYuwfs7nKz+K1Cg8sKt0cx9zKci
rqSdRSr35XytkJscf+RBHBQbqOr1zvjkway3jdCk8kQLsZ6oCMAWmX2Rvncvm2q4BjHNW1PMQHh7
9z7bPNIGx6wrH7tu0TWdl7iR4F1+/Tc85MWyxRBnMhjN5uclL4QfEHmSfm1XIeD3v+1RLVeBzek9
dfuNS9J0pDXTZyqeQOsfV6fWA63hoU6T5mAJMUWxqvhWS7dhEL1VpLVoj2OVe1ErpGh3btraEJKb
0Ad9cErLFdfnbcewIXrPSOH7sUTXnAcoXdruVVnbV/myOPvzXzdYpt4uQgMlsFizjIDlqW77jA/P
TNXRiGrBW8bt9sFesi3OHcPm6z0jCfMdFedDeksyNh54E9QPrdUsz3SK87Wrg7+en5NpxTQPkECm
DiCVVkYoOFb8kBAGyV8muzjZWDSDTeo9IomAt0z7wI5iyz+6A3QSBCdXrGoeZF5dcQo34+GHHArZ
l81IC+iVPaiq9RYnkouLtLrLkez+sgCz0l14yLR4frZVkU3AW0V8nsgJ1yQYJwMezHTDKZtsRbP7
pODgh3c9L0IDjBj3cpkh/jJ3gZoOkA+dt5DHpmE0u6eiBBNenNdRTKxuN9ulOvLBfXF6oLTP74Th
DOtdIoUHKURZwF5mNDbfsqpAmWvwp68xgdYBhDm2yC5N46y324dbTEJvbKqbsv5/jETP5BsYBJfr
CqyR4VgUb5fNZvUKH0bhpdV4tOQA4/Oi+ClyOJgR4ip/+qyhu7zfgjEY7OU/vSO5Py5VSe1IJOwd
8rcIMoKHAtYhSpTsiHOHjpiX0pcbV6bhFOgckswul7T2AmTr48nb5S5BG3Xh/wLD3p/zy2ZwMLqo
siwm4FxdwEVb2gf3DDRiX1NPWVt5INP/16xd9JB6hOxQfWqzNHmgmTvdVHUjnjJ4nQ2HYhpCs/fW
s+JGzgWLZqst3tmQsCthQeM9nKqc3ZxfJdMR1mwexCD9PKdTdUpmxr4HOXG/yQbsiWwsxn8cuNCN
x57pdGlGHzcrWBuEXZG0k/cMqEcwBIYzHNoxa9Jfa5jEK/7QxQC0nJ+YYft1aJ/KILnheMgzU88L
yj0FWlzcgpxBXFZ1pjq6b/RlS9CJWp0YsiDzHXS56nynMk8U3y+bgWb3QA7NtQpKFrE5KHdxYnno
2GRbhUzT+qwH4oNXEXYgGzQAZLethys3myAXXGYAeZ3/74ZjpWP7iJC8T4ioTzIb6WPGiXgqKSNg
Ap6bsJqqL+eH+YuE+STw1iF9rALLDsrX9YkE1c8sHp/HSdyMBRqh1oZqouYfY1mgj0+SKwUwCA9S
MMxstkmZZqn5AAiBJf244MU0k2k+Zll9zzw13CKxcfQvLghTzQ2AOAdV2rTObmdWvcV9ewNtj4to
9BnVUX4e95dMQmrjlDvun6HPOlDzbBYWTEdMs3m3raw5r7iM+qT1IdUpZhifPVXur/O7b/i+juxr
B+GAiQ4dZCN6QI8QVZyvfLs/XfZx7W6foR5bNi4vIzcl8VPWLOJh4uzbZR/XTBuEujOTzKpPf5Ex
oEmqQsflW7hgw72hd5YwKN+2k0qrk+oc3BZWWjlhnI6QC8toIDcs3GR6elsJOEQT1+eiiEa7qZh3
YDVKIfdoiWv8a3BCgGEM3TLEa/OwbUVT+yHUFKz4AKxcm98nTVuRl6FMU+vrCHqoraB/XcBP/IHe
h4KqNWCLVl2duFPEzhVTldcc27ju2v3U0+De6hVICAlDlHZ+Jw2IGtDo/duPJlCJEKKED4Ae7RKS
1GffLWiKl6DHcueDw/vT3ySKcrv8SrCK3cddu0XeYtpozTOkMRoRSZLWJx+8x1fl7LvHqohDiKdv
BNImC9OiA1V6kz0JKk88pSC5B57hG6mFvQXXM/1/zUF4i9dUSM9VJxB81Y9yqMo3iWYo1YBK5/z2
GDy0DgikldfNntOLCCyi9EDt8kWoZT4UHTzoVORbj+bVKXxy7HRkIMTBOKLZVJ3Y4hW3cqVrpraP
0rzVnvrM7Q+tiHdptcWmYzjlequKq4YigNRoHcH8/D0rAeUSheI7MgCKtNTBddWDo+v8ChqOwH8Q
gwr9BL4nBdpiKutIkYX4uSQ2Cm6XfX49Gh/CkJSNvQQCXJ4cz3cgqzNbDy7aijbOr+GA6chAaJoi
zpl4dYpHp3N24KgM2JcF8BaokqJbbcsOTWuk+YAYyVG34j2N+nFVl00ADEVfJduYhOnrmpW7Hi3K
QkIAecwRqY2YinXnB44QG88M0/c1Iy+AhE9KYORPIw9+KVvmQB4WL+e312R/moXTqVF0mRw76vHM
vwVNXdu/4PSmzm3s2ryNlgyUbOeH+nwatg7+c8us9VQMAtjeL6Y7slYnd3U8dFtA5s+nYuu0ziSf
vDK1CbAeDfPu4q4vYA6ZM9RvU0nj9sskgZa6yCpsHQPISvR0VVNewzHG8RMAmlWE6LnfOFB/u6T/
664gdfNvo+vHIqsq6E3ci4J2T8JC3v0aOjWB85Si89/901ds8parSbRz/70fE+Z415S67T8MK2AF
u74Tc/knjv1pyXZcBYX7SgMbNy3L03Q+WBYd5ReGgtRUHXo1xL2N/Zgz+VVM/Vh/c+wETbphtjh1
c0vBe+lvTMx0BDRnAo6exp17ZCyVM9JDW9tJZBORbHTEmL6+/v7BVWUFiCzLTtkREEzOFQiaSnbC
a3yxNyLOz5/IdqB5kdGfiwHCHcF9awN1N7rIWI5B+sShRBUqCUrnYuHXa1twR7aUeUxT0lxLi6xF
yqxcnWSg1FOsWu9hBo/h/rxFfu59bV3pNYnbwnFjj0Yzd3L3kbF4TK4h32I7kA+v1Ma2mEbRXMxi
jS1e4YkfIZtkHRN7JAcczOEmyctxw7UYhtBhfRBT4QDlsPphYHgmD1X6W4wguEVYu1UG/fxGt3VE
HwkA+nXFjFSPlzshX3pyanmcHKk79jexZ9W3nQ+F4/P7Yth1ndvaSwlIZwmCZHtCJfoaaog++5q3
qp4Olw2g+RfikaQAxWYNimF0MoSF6NJvlhSq2piAwVL4uk8fLBHyCe0Ilja4x5h1u2Jw7zLiDweX
ud01zSTumfqunqFDvXT0IpFNQKPWxfwwJvqM48qefDsCF7TkIDGspn/Or5bpdGl27zkChIgOXhAK
nCVv3OLTrqJShosanV/nhzDtuG7nJZov2gpxECU2z/9Ih7P+iwKp5daVYhpAiyHiqs5BWZFQ9BXM
NEbrfIubwRJpvlErNH1fM3JwRTpDN1X1CbH8QPe+7Xviq+XEFxbwbB3Wx+ICYC85LP8fPcwpZ8ex
3KyoGrZYx/SxfKx8UXuIQ+U4pvsJ1MlhUCxpcwDRcrIRNBieoraO6CuUAyqZomkfoCNMIOyMskdG
cREWjtNfQYiu2rtxM4WQKZVfZtv+Xs2buuEGi9TRfgsTHemgSHEalV18i6tAPKxJXtwuzxU4ncIx
9oIdpGzApz1W6Gu66FjrEMCxEDE4qCSLZIdq36FwM7s4NFPDr85/3xDy6XzdfR5Qn42ZD3lG53sy
kj8ycNyjqOS9j6TpRgbBdDY08wdHf0C6DN4Y/MHJDk0ZwY52QX1bJ+7WPD5nm2O2zrybENJORarm
qCAQm1aC7WObjtAEwwEoMt8OZ0p/j8S5daBF2ZV4SlYxGKvOr6LBdnWG3gxgYogLtsiQJH7l7TKn
tK1DqlDKvnAAzTmAFWQJIKoBB8oBqAxx+HO4CCK2muZMhqVDBaHsi2LPiNPtzD3Zl2vTogjQdhFY
3h1koZZwIHL+Otrx20rb+T+kfg1nQ8cR0lENw4BmktM8W+KJyEHmYd1z1wcroEovDJt1ICGefnYf
5Eii90WLflymkps8qKeNQp9h+3UQoZC9qCGo3j6AjssFZ7KA9loIGWBvw34+z73YOoxQsQSYwapv
HySKlWFR1s+JTeJ9n1dvEty3x3Hxxn3db71oTdNZf/8QBxBKVNwJHLagUtVTw9P6Zw68yuG8rZgm
ozkDIC7bnPS0fVgZO103S69H2p/WCuyqQTG3UHye6q00kul00X9PJeOpFUsXt9LMJXnqW6C7eC3I
nXDardZG02ppcUE+VQ6iP0CJqFfbZbiQ/gYC7suf86tl+rpm+B0yeMnKcHwiFtjj2j62rh173vrv
Bu+v4waRcZEFemvaB7BF5DvgRX6tnJwJ7U5BslkoM+yBjhqci3YB3G4A01DlyT2wb3VIc2TQrQKt
MBet0n+ggzHEE6wc/jer2/7Yl2hgXV3VZR/XQn01qKZwOyoeeyf75c7oglH9FkLbYAw6SBCPeQWV
YX++b/0OKjkNa6+TUfyUSYJySQkMbVBN9HpYQ4vzkzENqNk2dTlGqmckI0f+sgyFCluFrlg+B+mu
BpEtWomGvbdsvb5Nw2nG3gNmmeKulidGs1+zbEMJvnqGz+PxdBtbYt9MW0huw/tSBwwKMLEpP7DF
4xqV/R9pX9pbqa5E+4uQGGwDX2EPmTtJd5Kd/oJ6NGDADAYDv/4tWu9JuT5hI+13pCsd5R7h7aHK
5apVayUhENbgwVjAHX3qvm1DoFbCQJNr2pkKVvoenCOBCCmYOwXCMUkiKwzemxpMhtoNg4MLBjiX
B1tQ0hUnQA0nIK0wqxKl2vt/7rLXeKGjrHk4fyJW1s2EDwLLoWq3qLp7dMeEUTaCiHHq/EPCax05
qtrlmyxtK4fBRBAuSolNiUzG3dQCFSUL/dR06W9bFr+SUX2tcDIKstU6szbWMtsPd1ijZDtkFB4h
n+UdTUYdt2XwSph7lCT/omeFYi0q5ZctoeEhbA+p8Abk3/dlnfR7SJX96Sj47ey+aa5UaKNsdZmu
OnNM9um+b8cpK0t4OnvhcPPL6aYeui3Z2LVVM7xDIga/Q7fqdNeQnuIsgBZnST0sBisTj4EIlEDS
bYvdcOVYE8M5ZFNQL3xkuH2Wi6Hpq51u+i1+17WPGze/zFUFwAdIOSbhJkf08w5RmqK8c37Hl539
JL1MjEsfNGkgFU8Y4orMb/YO402sQDUAd6a6Mipz7bxeNpBp+qS1uA51d293QRhDxO3w/27pzM6f
z4+xckGbWEKwIgSia5alqkAJx0Q17FhoVVHtqmx32RDLgftgjomT6FYNVntfypoVMW/1kvNHz38z
8XmjHe9fPfqTTTGpp6e2cRZa2fYeQoFuf7BlWpU3pZ4dvPPGDlwTL2ioz1G3ZpkF/vOId5zkv+yG
2+oVNMlJk+xsEOi0+1JOvhXnyYis/mXzNzwEswSdUqLLBz2pet+AbIJ7Vb2/lHXCMbGGQDSjZGOF
QJrjIYrGVrB//alGql/O//6V8/4fpKENARqsYHWyUs+GXljyq09t+9sw43U91nW/8ZBa8T+e4RES
W3RagYHgZAfDaUT+Ng7nUWSxqFlSH5aaHYjHgi4u0nquD+entuIoTCZBsBthywUibMirdDfBlCRz
hJCs2coNrD2tTSpBASX6yhJ4ICwALkiKn9Kc3YJozL3vtZ6QOsZb25/oM2TlxisfxFQbod7axAzX
IcKisXo1lA8Bci8RcRBggp9hw9hWPm5iDzUreFjUXnVCvTB8UiQJrIh6GTJ/F+2KCT2kTc1V6onq
NBQV3WUilVeBgErx+a+vBHEmrWBrEWFXYAw98Ur2sVXPHCnD4Pdyzy1porQN438hgiT2hTGcyXfN
uOOGrddWJ6jJZbGrAbYqfODCL5vQ4to/+NdGuTSfSx7eBX74GxKhf6EdOv1KwC+5I9VcHPMAnUZT
N/P7FI5iw1rXzsDy9w+DovWWjrZi4jRkSftd+q1SkUypd3V+TivX0n8IsMNAE+C10wedFt+WaFEC
Q3tncZduOOW132+ECEHRVsGQZDhjHRpMwJTv/AS2Zasja+3nGyGCC11aJ7H69AE11RfwMdR7Wefq
GiKCwemyBTIM3NdMBYkEA5XlOV721hD0/f2c7I6Pd0nfJeTxomFMDOKU6aoCYw8eVoPoIgDB2h6Z
d6g4OpWo/54fY2UrTILB0k+sILV7cZq9RNzowEmu2WyjXf+yzxuvgVKVPPD9CveKsEkIVt0qK14Y
NBIuY1l1TDxiaXVl4UCL7QEAjWBfOlmyD/GaPv/rV7yVCUPsKppIVBiamyVjxrPkXjMeHggytUck
7x8Vek3i5f+qmksz9ibIEKB1HcrML09oxcijzKqLCFgWpINZsRVCr9jHf1CFdEogbw/v0S369o6V
t3+QWqYxQ+/whafKMHBfEtxQiPxOQ6spfwnsAVyccVlQ7j+d35q1SRhG3gWFGBUI507J8mBy+/Ye
UUt5j56ci6jNmfMvqvjgZGUJMdFaOeKEnHW3y2Ypkxh9ZPnPwE+70yJ4VV0WL5hAQgGGNqnGsTyB
gsOLtTNj53kdsI002spSmQBCcBb6kAllxckem4BHE0drV+0XVtxKq/xzfjtW3IiJGvQZh4JkNS1s
OPwZcNT56MHyN64L9vmbz4QJZo3qVQpusZNQ7FkItD5OqAhfV7iZat+TG952bQrL8n3c72bsGS/B
jTbmw29BksjfbCVY24FlyA+frhEN8kKD93RkYMEBrFde28kERC/iggvPkBHAQ/KWqc5P4TdqB4Sk
De3YEIup3GKfWpuCYdG2kIWYiV8AS0m7PXVb772e0WEz1k21cauubYBh0kSUaQnBHJzTcnxpxUDj
Hs/E4/kDulamNNkBsxn0xVXLUSmEww4YRDwBbo7U3DbHkZXufl7eCITshh5aLorifKXlha9w28QP
zqTyHAdl0tPgUbVLncRHb1JX+lUEPFZ50frZJojQxU1eVyoRJ+Hr5qtI0RIeVyLdZGYPPjVD2wQO
WnMLrsO2kiens351C0fUIly3ZKaW96GcMxGlXn0ZvBbY2f+1GbBFBFWe2sVJE8fbzbrXLIKCYhsB
2V1veMbPT5wdGibfOUC9QVMe0BUPidHIdVXx5te1nHbnD93nRmObfILSJr3vMbk8PVqFhL9s6ysZ
UOcKYhB665m7Nohh+ZOvq24uSfpg99CvT1yw6CW2DfVyUm2RKq8NYRi/DOwZHcFwwO6AbrGC+ndK
kenozJsqwWs7Ydh+nuUs81DNPRXIRBwrPMq7rNvCCq593AjXObMIUT1yKFlfvQfa119CAQW+83u8
8nETvyfB5BR6XgXHaOVXkN6WO9r4/f78x1cW/j/QPeGXeeLhoUFHZCiEW+zyWuxzkERunNDPI1zb
hOuVQR8gz4wuiUUKmGSQClwSS3JMXhPVXE+0v1r0T+GWp40Hwed3uW1S9JUUwBdkVHHLVsEfPbci
qmub79DoAiUn2m64wpXUj22i+BJHCAFOE1geQoZ+BKAykBWJMmCYXhsu72aB2AE1EEB62ztfCX64
bMOWU/LhppfYL6fDIKdONUOsc8d+Lew8D+KBoIV/Yw0/LxzZgWHxZc1U1hReeeqAtftnjl4xdDeO
FzRRm5LHJh/zq8vmY1g+tyYvU/jfQxeCYbsbfb3TYc1+5oK7F2LL7MAwfsnC/2ufS5OAr/LncakS
JbNV3FthV/6glg/EohysKG1S+1WH3UVSYgy6jv+7XdRKC2dAfvXkEydBB2kfsHaHRyR5Pr98K87B
RP7ZyqIwYLDRizyT1zParN8J9eiP819fMV4T+ddZfJaaI5m21MebOoXSYPBbtXoCijv7lXe/pkz8
Lppsq597bTbGY173HvAQFuKVEkT3flQLVicH0G1a48bBXhvAuPMlgHYE3DDlKVDteAcpApR100b5
9e78gq19f3GzH6zTkwNKkwTZiNpu2JHyrLny3WIjKbdilSagD+IfkrK5RjEnGZ0jujY6Zw+wiwfK
rK7zo7Lssl3YbCIyV6Ix33ACYe3WIkjGCtnz4re7ID2zaU6OA0zInt6gKNdAj4BtXURrkzP8APEc
VkFqTTxwlFutHsC+yRXfywotj/Lgau04yf2Ih6xdx6iZOYpsXIArO2aSH8muC4te6vA6SUf9HAAV
f+c06udFx8EELkwCLJg69MLr0hnZkxCu93ccUAo4//W1JTO8mrCbtOlZU4BTlYbD9SRq60D8USCJ
MEnnDoxeTx6I6C5bKN/wZNWcoREVJdBTVTrDKZhF6UWTDIuLnuC2iVLM+rCFJqglHqaZTO8AkkLu
hGVpGcY1n7sHx1ed2pjJ2t1tAhNLn2Qq9Hx+30lcbzpE4/jChT4FDY1kPv6Y5r7YZUN16yjx7AA6
dX6/Vo6aiVTUXZr3bUORsyp82uz53IfFVWNVjf/t/AArFmuCFQXYdGzLsfm9DdTgXs/fllm5rPmp
FaSIyqG5dqrL6DltE7hYcAbV77IqT24O8amycdnjkFzYr2CzZQk/+NEJBYIBEuPFqW2n+r0JfJsc
bdvOu935lVr88X/rybbJbRgMVTkNnoIYxoQsa+UXj+hFta9xLLfi3tVDZjg02wJdexum1akEU1ic
otUjr8a/SPmVh6wKs/sCWoNdoXdhko0/fLxzz89sJQ1hm5yHTj8RRnsXV1zj/G2B+SP0W7L0RfIW
aDAAWkS8oLMcX96Uufhda8h6nR967XwbHiKrE5xoyotTCu6MfTL66SMg7fJ4/usrcb0JaAwcppPQ
ysHMj3w/9HB4AfqopjmCb/G1Tut+I75emYQJaUyqBKQyzvJeKcMa7YFLha0vLkvE2iaaMUmTxkLQ
UZ5YXwnk3UP/KLXDNn77iv2bHIggLBAEEQ7C9jS5/5d9WuK1MuW/odAR9awoo4Km3sZ2r51wE+EI
NfBqbmVRnSqMIJX8pYO0jRIgIIahq/fA5ewsPr7Mo/WuPfuykJQanqHKsioHjxi0WTi9a4S8zT1p
vfljXexmO71qZasPqQIdMQkde+PC+PToecxevMgHb1RPAkR8XuO+64ldpyR77h32WDRurAe10SL0
6V2OIYxphbXy0yARFZj+yrtS6gekQ29nEt5nurkHsGbjlv30dGMYI6ZrppDNqrbm10668hZEY8Ex
V9lWE/PaJAyXV9eJLnmFJmY86Q8BH+193oxPi/BkmgAml1H1dN4XfOq+MQ0j8knadgAjIplfIWyT
R9DrcY7J0M+xpSv2eH6ItZUynJkshQYdjppfSTbMj6C9sK5ry+t/n//65xOgZro2pJaoUbWcX1vK
QxzcLtn3+dAc+sndSg1+PgFqJmubELTr0zRhqwc03rusyA4lpfoSb+xRM1ULFREIiRf2/AoxtOem
BbisJ2Ap0vq3N5cb2Mu1RVrM8aPZQcrHqep+fk1C7uyrhGmIiftqEeW9qC8S0zAsOxh7YEWkJV/H
iar7PGuQbdZiIz5f24Hl7x9+vy71MFnAQaItttORJP1Txtvr8wfoc1OjZrs1sosOsXUWvCtVPQuG
VKnrftfhAo2b/4LGacMtrW2BYdHg6PUDqxfBO/j2vzjh9MWn+mnuNhmgP/es1GyybvDWC7hn+e/+
wPaLCnoNCG+gqiMqWBsndW2lDEMmKh1Imtn8dfbUV7Db1uA3LoZsP/dWxPt5Y5SViZhJ2n6RJQOZ
Fn8loFWLlpl0dHhCE/SXagg3ztPKTMxcLS9lA4wwxvAm8ncZAn4DjeL0epGL35b3XTm2ZsbWd0o7
aHCdH8fIl3uvOpw/sZ8GJx4187IAALCOh9R7134GlPY3F3r3y4GV2O1h/lYH8hJGEAxk2HTTZTSn
gnnviWY7SBQ8bpvD2i4bFh1QErCqxxzAwb6rNBpdui5yR7rzMMz5ZVobwrihQSzJ0PwXuu+zgFhm
9jTRNnLwCna80/kBVkw6MEx69GWReUmRvLAxvK4RWTjBdINszmWOyUy1CgvAJayS+2+J8PsXWXg6
sPscmuQF20L5rZ1Rw6j7Quei0tx7z4T7ZZJANFsUsef5Ffo06wnmnuXvH/y2a3t1CUai8T3HozZE
PQqU9Ec8qq5z6Fyn4WOjqrhs/UvglhhtsZcPo+k6H4e0IeW7Ww8puXErT1Vf8zB3tkikV06U2Vhd
WXJIwzBt362qztwszt18nI9lQ9o6R9Lb0RIkB72d5H8uW77ld3yYEPj9eFc0U/uuwyQu4NdbC1r3
5RSN2bADEmw/9Pj75lFY8StmGzXL65ZCnKB+D+FIlp0SOGlyGtGqPRwqxJ55GFydn9naUIb5c6dn
4BwJ6neJ2Syzw/mu9LALR3EYnTJ2ONudH2nF1Zu5V6go6kV5tH7XTD9Nrn8Az8nBAxNoSX6mmRtf
NorhCjp7EWBu7PodubXrFqd6rrMDqYN7X9mg49qqyK0tmxGth0D75g3Uxd4hQxMtQ01YKzEksQrb
6yLrD4l16boZfkGifV4Djy3fw1nuUv7iFu01YHVIvfzKp3TjGKz4BzNVCVS3rZKwkO8JeMu1K4/J
RKKhkDuV6GiZTwCfkWN+53dpZfnMbKVuRuLQtpTvnQIlglftkGyLNWzIXpih/39iJTND2QeD6zuI
mF4r273igJAsVDRtOuzQ6rfvrIuqJB4185QFChekcL3wBIo+9SPNUOcBRxCpmo0VW/F4Zm6yQ8q2
gzZo/i5wTXc2ueFW9aic4SEst+LvlVvUTFD22reybHDS98RtsyhI5bFzw1dowW1M4R8c8z8ZSqyR
979e1MZnM8fqrJNLZqB7osHlIAmLFWAMvdy1lcvHJvbmWbJnuIq6ui3dKg/Rm+g6vRVGTDa0Ka4g
DtgX97nVJfpE0qlU16Nkw1a5bsUQTBh34gKu5WUuf6tQCkdrv/vPEkJe7Pu6ncFfow9e9Svtt7rK
VvbV5JItZ8UY76riIJ0QLJ1gwOtpvk/QtTbwcLjs9jdJZackLB2UOPkbMMpXDal2jNw0dbVLOx6B
M/1bbiOt7mw8G1biGFNAvhRhypnKrW+M23AglZa63BX1YF/oEE2Ed0DcFizMofXaCFRv4dKXsHua
1d7VKu7d4HDeR63Mw1TyqcLe6yy/ck8srEmNLJxDcZPMo7Ol17VyIZpZbRm2Te6k1AYhZZZAHpdY
46TbiIxjDjYz2rIqKj1XNWE8+rxsNjIQa9MyrhPkHnjdTuF4EgX36B3JmVN+G+x57i4L/sykdkMB
1azSoT65aS1/9Ljav/NhJC8X7YqZy2ZDi3b5gnYnWVcF381p43THXuV0i5plZVfMdLZGWswPIb1+
sqDFPTtO7DCyT+BkaeneVmzYOF0rztbMa8/ES2e/HdqTl1RZ/8PVoCB6CrzAFt/VCGTw1/PLtTab
ZfgPgasb8CQEmzEEETx5uwQQyDXHYGm6XSKI7d7YFa9pZrDLNBjKGcpBp8Ukl/t8McusGx5KYKcT
20GzvjiAxX4jWlkJH8wCt6gcf2IBSGTdRP0sPf+wxMddQ/YLiRLnL8SdNrjsVqzFrHaHIP9IEu1l
p7Dowm+dLtNvks3y+fzurDh/szu/5nxm8DPpycK67cRYz4c6dK5cQeZdN9dbRay1s2aYfAN4QzaV
Ij1VPetmUCigTfdmQBeIAO2fSukGlmNlGLM1f+TOTGynDd6EH973eXFIff9dp831+cVa2Yr/9ONL
GznHtAne8s4du3fcaUUaKXDAWY/nB1jZDVPUp5dQcerdzH+b6u6e+6jwhPxqnEmUs63G1JWDa2r5
+LME8VhdsTeHpfIAvko7ShqwcRFE1i6urp3qkXZu6nJLqGht0Qz7h5zAzHoroW/DoPRDmpT9W8HG
TaKntS1fhv3gXmSQEzK0YKzweafbI+ls37kNnaGb9ykbxRbd49osjMCRu9CFsuVC3yzGJ7dr9FIm
1RvB0dq2Gy9GEJ/PVOaQbeaI7ZaNkG1/Goh/0ybhRsp5bQjjtdi7oxUSW6i3pMysN8eVPPEOo8wn
CqYqPINs/ShC29parpVdMdvTwKcduKIL0j0AvGmkdfULDVmQocS/nLeUFXfvLLfNh213iqq3QUlr
veZFdZtqJy7w20XWx73o905ZHpPqvinVZQGF2a1WyILnNfQaD3gg9vLAJa+q/UD1GG5ckmvbY/hH
2bmUkcHO96Idgsckcas4STLnplGiPPCKeH/PL9vKOP9hLmChC3I5CJ2JrvjWNRKMu668Scbmfh7R
P3F+kBVb8RbX82Fv3KzIuZvqFGAFvOIadC/F2xu/9nFj4xnkfSEYwvJ9MEwvWY9cQeGqrdTN2vIs
f//wy0dnapp2hJUDl7vrECzYhH9ZShp26L1ftjiGO/QgL+9JmhVvuHDZj1xn6ZtaFOg2XMna8ix/
/zADXE7WHEy9ePN79K4fqgK8sSDu8/jWTb62RIYj7C2nDrMuF29S8bdmTH+z3D56M7nxNjNBK87D
JBgAo5bMicfyNwHK2Hsyg8BvJypKpmjInGaL4W5tIoZHHFAdVtPIikMm0yc3tR+hDbQXzngTDHzL
sa/thmHW5TxWDhpHikMtPB2h01VHs2fnG3u9sk4mpcAIEQGSV0lxGHlLf1IE9P1eO5p8I5Dl3VJL
WJmCySuA3uiclciRHmYUr2JHZuNx1uPwdN4aVh4HJq8AOAsmCcXx4pC4eHdWAA0e04pA+nrk2c6v
ugkJU00v80smo4Df8AocD7I4TG3+lcKp7qXTkeP5maytk2HXNpS7G0prrFNOvqRTzeKxAl7mso8b
Vq36hmdyFNhp3bjX/YQ7iIGe8bJzZLZLV7RvRjohWm78eYydgZQHGzTdx4nyLQ7DFWMz26PR1chq
b/KLA09b/xoILe/YFcq+Qt9NDRGg+kKjNnukQxGg9dAKBJLFc+/dOP5sBVeE9izmJEnfOwiKkp/n
92RtSu7/elqnHjwNsbLi0PWB/j6g9+GhCqm24qCY3aeZW+GWKvyKkfzDJH7w6X5WzP3sdvmhbXV+
37rlc8aKfdKQ9GjVoAb3/a3e6c/BZx799/cPQ6ES08pwKP1XFy/oHHlXB46EAwFGZ+sIX3bsnf7Q
DPpqCLag4iuzM7uo27IoCXHa/ODP+ZXN+QGXcBqxpPuCiPs45/5W8ndtICMsqRkf3Kmp8wXM8bXo
1RhPvpfGHjjHGEg0D4liWzDVtaGWv39YRtpbTFkexzEU/R9c+SKCxNFt4idXYBxyIj9V384fwrWB
lsP5YSA2ascblRAHcA9/hdr0n9yxTt3gHr0JKr1em/89P87Kq9HE6lnoQJMhUuFAws8iqrz5VQ/F
dU2Hq0AOL+gweFIZPZwfa8WTmqC9pNWF37a+OCgvTBZe7zzv9kXhVsP+sgGMEEZC/c/F5rBX0IbH
qhXvvcgu3A/DKRTgU6y4JfMDSnP36NXPoj4sH1TpQUNNZBHNxEamYG2RjOglG1Ruj4GFWpIWxIpB
z5zfSyfXW+TtawfLiFx8u1G17myUR2VynGkncEMPeznO13MgwN2WXcSJ4xETszfgQuuzUWOg1sve
mTfM711Aw60mtc/XiZh4PchhWaBRc/ODYl3vRIGLToRoyvoxvei0EhOyZ3kVIjAY2sHS+bRjYBA6
4Hq+9Ocb9m1xNiQTV7AFntrvnpLejWXP1RZZ+ucRJDGBen2eqSRLBxQVlPVAC9XFNEWXvZtsoSTW
ln/5+wf/ZE0981MUGQ4qaH9Sobzvvp2iSfC8IX/ulYgJ17M8YVtdg7WnuDpG4T4ggfbo2tWf0uJX
qqP7YZLzRgj2uUGQ0LBsl1qaTV6aHwI7uRtTJP6GdH71shq8Mo4d6QsDSeCp/3fJ3Ew5WLIsP6Sp
3+9K4c0HptQWr97ahhh2HVIWzLYDRz73ZZVczSm3Hko1AAl6fkuWg/nfAisxEXsQXcnIXMIvTSL1
D7xgV9SurtpA1LtZiY1k1spemJA9BdZC6tM8P7ByRookVAc41uNAkLjk9Xiyoby+ccLWprP8gg/n
t8m0cCcqsOuWczvO/ndKhquyGg8oVW/krNeGMExcAzsuiMDBAtHYHVJKUTJZPB5JuB8n/+v5XVmx
8/+A9xwX/X+ofaNHpmj34HYHlQFYDe6g473FRLg2DcPSFWTCJTQL8kPYVmA9wjRCUPBM/Q2ds4vS
78Tsn1ZVIMqe43LtgG3YV3mg9iSZ384v0YphmAC+bnSdYLCT9DBnvf9Fhvl81WSzu4V+W/u8YdXp
0tXFJyxPLYCt7/TAY3sTVb+2vYZRJ14W+p7GERJVGvO6ewFf/B7KKBsVqJWtNZF7A/Sl0wxdKIfO
8n5mHnsFVZtbRLXjyKghutmSz14bxwjQmZq93ieYBvGH+7Sav5S2wjSckwKR1vldXvEcJsiITYXP
gzzLDr2a7wd0tIBN0rkHqmWfsBIGvgVmWtluE13kUZcWHtrUDxnVADlYTF/bRelveCXy73H0iZs1
0Yd0LLkqbSd7QTqaBNd+Fs7ZUcnK/RNSh36VpeW5L6zN5nYnB0daLRK+eTY8O2HW6tt2sjN+sPJc
fGcV/olB0tIFXwtGM/umx2M9+e73U5rsVGnhXzlUY3hEpMwY+uq4d2A+0Gy896d6187Qo9gNE+uD
uBRk9CNXUWRs0tay+bF1A8S9gFMxtJSBVA5NTayy6kOQDH4Wg/+QChD3CMc5UIdLSDJArNLbKdDn
/UYFP3h3p9wpoyFpu9NMUJKKG9sbr4pAo+2Xu1MRB3KuHwprcIrdGPbgIYjtubDbHa2AHaJDMKtI
T8FkXXM03adfXUEJyhG8s5yoACm9F3VF2D3NoiHyp5sMkO9zcleSA5889asSChdlN6FJbieDJV/k
+sCqxKz2JzfiXls6D02agFVsGsrAek4Hd6a3reOIISZ5kID4psj76Rb+vPoyUwss5JkmjIwPzG8n
0se0sOopDhg4/A5zPQ7iaA28Ca4S1bYEb0Y7K/ijX7dk/ONOrXCeutnjtImx516c20V/Rzgj/S5s
7R5kr4AZ6kzO4Q5bEPpPtIbe767GS57cew3zyFUODjFAClgaqPy9nC3hPAANCX7feQLUAERyMtC3
KNinI8DRAuKurRw4xE1QyBkjD0UqrFoa5MDIF36W+cdZ+tWN7SRyIBEFVZb8i15VbUVZmOECKJ1c
0gdQB1P/Kqj4UB4DoK1UFeVeg12mnnAQb2o/DWF9XV2PVpTb9aIR7PLas8uD1U4p+2INLHgNucsQ
B/l5p+LJc60JRcts+qWdBhork9Vd5yPvHmdOdQO/iua1CMw9Ko8s3xLPFcJo1DVT0qZXPATtywGt
7i34rYH297Ifae4N7G1SOmn+VgNoWv/MRWPLeCxs4F39KfO6I/EUttPH23SIpknP3ZHXpBuuM6i5
vlpIoFXPFaWzE0tWa1LshtDq+rsGSB0GBhOCA6Q81/3FPAZ6LDv3eyyPTiseoWdV/rTCJrsjwTSN
d004kDyC+CYKTFIEXbLDQUfQ31TT99rLp18V82hx27Cx0TEyUHl/bQPHmB+L2Yd6sj26qYrKRsL4
oAcLro9w4Fkdt3Ua9C9eLyDSOkPp+LkoxzHdSdt39+AMDb5WUJ0Yr3C7sh9QoqYP/qAG+8oZLd8G
ibYOXnhn09d5qmnyTeuwmCPh1+qLmvw2u0Hp1en3lVs5w5XXqMS51SINnDuFIFOcRh/gsp0lxkbc
g7cy7fckbeX0Dbl81T5YKSQZd6jh2qe2tkm3r0vomkcuunzsJ0i4TH1kuUPgHak9VuDRdKDUGk8B
IW3UERZmUaYKP70laVLfow24e+wSGf5O/LwdY9wm7XRInbJFKSqvn5MZqpaxQEr+hUObCkRlnUXo
3q9k0j46Ew2sMfbRRt4/9xkUUEU00TFs6wjWWEE4OlRtgN3PyyxK5wyyOKru8DNGd4AjsTqH3ncg
k3jKujR0jpajGCjzuZh/d1hMFeVocbR3qVQhi1jjoke1Icn06Diu1+zQWlp2OzZ1Vh57GvmJyCpl
+G1se/VjCCfddBG4p+gIh8ezNAaH4qIDqLy/WAfV7QdeeeGB8jGjO2jqzXNMHImzk3YgvuyjNiwK
8RvOqy1i1tngg2bgtaERJbWYwVkYpl5zNYDBY/iiCUCTIoKYnj3voYbLCgHWONmxLzbvm+FrUKT+
Oy4CnDuAWrPxbuzLjsdtKHXyCPEtwDr6OS2rWDXlFO7DokRRIvNBLR4Lv3MJ8vlUJLfKHV1+RBeX
Xd0A1QZ9bHSJAfaLS6U7WKynyRS1pO/cA6h5QG+UFtAIhaQTEsVl5nrWMUf+NYCHlGBYJV4JwvqU
p52KijorbDfq6mCAsIAjKRIXSQpfS3LUCue4HVzalbgsUvUXBtt1YDBP2LvlM3vauyAr/NbjNnlD
1C+Lh5B0s/2kkW+n13ocZQ2OmQQ6UnVFWHs9lRBdvk+t1u2P3OE93SOB2FuH0IVeyLM/WI26DZs5
B0Qs8Ko7WrhTgqJx4QVXXDR+/URU0jhvZNFacIEiIVERyMmOKhaOLmrmfAS4iAsfriKVvnsAfiJT
z4QTMKpZmTe6R/QayObagtYVwDS6EKBt78DHHiSRU/tBdl2gO44jRhv42OODGSSop7Tzq50Nxrni
ebaprnGlVgONkEzC6ZrCxv9VDXkBAFOZ1A2AJzUisv0wz/gvEzh/eVW7AGjvqw4SxPGQj2lzk+VJ
/TcNZ2A6RN024oXmZf3sKF7+aR0FJy8hQhe892Oo3kZ4BhBUAVA+XBeFpN0QoxeHyftRI/0QxGGV
Nl9JHhbJG4pYc7Vf6r2TBsBdCP6MrrOE3Qxd75f7hPe4ndsCqgh7L8UHb7D/ZXcfpKF146VewPdU
O93/4ezbmuPUma7/0EeVOAm4ZcbjGTvjOAcnzr5R7ewDCBBCnIT49e8iz423YoavuEmlxlUSOrTU
6l691l+55Ij6pl3b8uSAsnAIfHvJEuooOA3zez9TQ9TgXgsc/pebgcXmLnFn+VUHKmmQjCqK7CEg
ZbZFPL3iq/+mitcEwFNSONNRlg+PGSMJMv0l/aQ75Z9uO7krzqdduxFm/SQHF0+ZsJIGwVpZvvhV
IzZSdmsDWHp98yQ2hSKuByzXqZvzLj9ACbjXd32VOyWuhFFspQXWBmEFaVkR9lWB4BEqnofvXp21
R/Adb0Ge18ZgBXO4R8eyQED25EhSnRPf+1d0nnNXCLOLUMwPbIE74VJR152fn4gairOC4tVBI8J5
8TO+FVtbey5Zr748Bki8nPDG6KOAXMoeRywUE7x7utSc5FNt7ndsJ5TpW09XlzhS+v0EbgBORAco
vBoahMzdMNqS0X53rdGDNZKGGdYESCi85r6HGx3Hba1TrvJdAX+wACwgojdblsJFn7sRFBpNneNq
7Vjdjp8610cK4/YUvbuf0IH1cgVTmGo7zgXohRv3yxxN5sUIAoIiUzcb9Zfvrja6sCJRHYvgw+Ve
9QqhCs4PVYc0IBSIhxcUegTOMQy8+Ou+wSxf8Ha2REO8qHazq8kNwpyCMPKg8UYpDk5VZVv0l+/G
bjGeZSrf9CIy8Oo1NZgjx4HD2wG3XxWUdeqG83eaqJ+BW9y57pa40coGC5bf33RGqxgCg00lXqFA
0x5UOIwPfjXtU85Bpv+/rZcQaBumMQqvtF4gW53QR17Bnbu9HGvfbp1VBIQDEUcy8cqdLjx2o4JY
J556G6GEtWWwjDvGGznuAZi/lpz9jcJ9aKqF9DR0YHALmvHTyPRLtC37ubaJLUPvtMl7jQqa/7F/
gy6qP+QCKpZQ3qjScuLOhj2uzJkNcxuqhs5FUpf/64eAa/W4cN3eXpAVY7fhbcZzWheHevlqav3k
xxE90rztPw5F1+yJRYJOxLJ1UiEvHQP4/WqiaHxWEcgviwDrvu/7LftWLrh4knouXrtmUueqdPEK
hfjXWQj/n9s9rE2/ZdtFD7JWbkCb7IZe/FR0tAcLKm5Eene7/bUVWPp9Y86IOc5hP8j8WgAn5p8a
VF8Vn0YwsDQnvBjnLa76tWFYdt35Eql1hDVe47ZsU4SRIFLauJ2/BaVba9+y7A4xkWyqwVweBDr/
hIYrkopZm79uz9Ja85ZpS1egnBLp24sHiu6Uj119Vyw8dvtat0y5rEUpkM0tXlF5gUJTYEXc+Dmr
tdkCnq2cFTa6jXGTTTGH3AHEpbK0Ir13cj0xPy308fBEqn22ZuPbiGp1gyd08apFGLyIJomafxrj
go779jytDcOyZQ4WwVzVJX+lPepXOTbVEeD36hI7lb6UXhM2Gyf5Wke2WZMGbkeu+SvQvMWB8TY8
qBavs7mC7KJXi13lT5R4lnGbapghe1awS4cX+D3iG+zPiNX5xutibRSWaQdO5ftTgGoXkrj/itFJ
nFSq4HOBy+jgwmPrNmZrxTjsIksEdLRfA0b8Kjq8OA8y7OvylDANjYXb6774lr9F6DFNlnEjfCQL
gTjeqzuPlYbC9Tg8141WHxG3df5oEAv5HoGHhxxRR6TvCI6YfWb/W6VlOYvKJF3+KqfK/9EhDP8t
arPyeHtYa/NmmT0Y91E2Upe4PLyp+oDMN3NT2sstPYqVk90urATVVYWgMRjLw3qSTyAuFQ9eHsUH
ycYtLOVaF5av3g20acQwJxfPNCwVdfgHn/wohTzCz9tTtLKFfytNGPloEM/hrxGky7yYOR4iMO53
sBbxi0Lhxbfb3ayshF2TQIWTjP7o5K8Ij5wgcR3fj6E0Gw7U2iRZRi6rpp+dqChepS6jY41D8dQO
9PM0hls5rLUelmG9ucNJFmagAhvz1zgPqjvaG+/IRloekedp7m7P0NpCWPd3rLvM9YeO/yLuMwmJ
X0i7hMShUHAkPeTG99mEa5n6Ij5iIMOdXMjM/gbE1BzmCWzstwextszWLR5kgnBnZvmrAgfhp27S
1D32cJf5vnvcRnxmfdci0w76VDfIkyPiRm2WalZuFbasfL6N7hxmFDtgrfNX2kz9xyov41eN0MGW
fMoaL6ctkiPg4QyTaccr7wz/sBBqZwQVR0NeHwhU4FMEXfKUyLr6EAgk3h2CJCP443etja2e49az
m/VVxV+BV6PPjDRSHFTuORsHydrcLfv6jYl4ARWsB/PfK4BTTXJfz0Pbf2ioh8zPvu+3rHyJxCS8
wtqbLpyQGmslkH2za7YoShYf55070EZymswMaB++ldBh+VLjvfGhN/VnihTKkxaiekmSYOdSWLY+
iDwo/DkvX6EXkNQH7saZvksGubUW7yOjKSGWkQvqM6fpEa/wBvmtAQPZlNPnyS3DY7SoLKCC7h6R
mA8uxIbT/TvMsn4fEO2lrgB3SRFWF8dVyIKM4VBtHC4rJ6QtriOSMKLIceEOIW3yYPJF056O8oBs
tz4RHm9VJb172IOXcXGS3uzkQSbaD4KwAK0x0gXZ8oQCDu1jYpAU2RjKu3sNXVjX+jQqmTujRhdG
B6msxSOIOZB99XoHpwBFFiLyODJbOywHvVlevc/4HI2sz1+R+UW5ROVId7rErQh3hcfQgW37KM33
FWomP8hZC1BMVCaVUfSogy9LxXYaFHx4rHvUm98ez9rsWScBj3WeZQmuyt6ZnIODwknS+c01boPm
IL36uQDT1EYg8/0jG0Nbjrs3m2HunTJRtRavERji07n0/kyS4VPuia+hZF5Km/qb6hbmE1k9m8h7
0I2z55BAz9YhgTrKHgUifv7qNUH3JPORIlMWmi360bVJtI6IwPhEBRUG9qvoFZc2oBaeJ4/ONP9p
qCxTJGXE8faCLZP129GKoVgHA2IH4OeCOvwvufapkvyIGMXWblhr3HLywRUf6LgYwaeswI/UQcCj
qcMtXdd3I44gULXOAiVQ6+yEJrnKgl0hoH7HpeKpHP2FHOIxyuiHqo9Ot2dpba/ZSFFQgofZAAqk
h4VjOBiBrgRS6csgULpteuwxiuqSOco/uosQQxGbPxcC79t9r0yiTfhIRIAS68RA/Q7pxhlQICam
tCgDvWGy7z4wMY/WCWFEMlUFwDu/GMk5aRZaQ08E/+h6eB1Q/blwP6XT4G+5WmvjsY6IiIE5DQDA
//XnTnN8JIiEbpyn71+vGM3S65tDwUMUsjBiqF6rvv1Q4zIlQF+lUB3+t3HKGMJu7scmQMJuIbRs
/WIX5BDdWicCYB4dGTMvvrAGXg9n0SkoEWj1HJxMv2RCb++FZY7esdbfwKVhV4uJF+1TjAjGM1LR
4FcseO3MqUPbwDnf7mVthawzgTX5WJRKJlctYF3gOkHut6iPtxt/11XATFlngqpZ7zuOjC+QMBrj
IwWC9ZwFcXfHR3hzXk+S59sdrYzCRpuyrm6FpyDaqobYuUKmRn8uEs43rGatdctNEE4UAPYJgYW2
ypzPgBaICXVG4bTFD72y0jYwU0fSBYHwFF+0yv8IRgh+AbnnHeDBb70213qw7J7NZEZWoGJXSFEW
40EVMbwcPk7jcy3dat9WsiEENEGVeu05FcI8zJ0PVUTFFXDoaNx4eawNYlmeN+Yum7IZRk/FFymz
7xzSUscuGV9QF9pubNe1DizDBo2KO1SGRZeStUBjesk1qKPk/P/xMF8xiMi67TM2jT4iu9G17COc
HxAvNpPKLnHIfhTS/HnbGNY6sUwa+MqagcZ0QJ5pKlJkmMAIrptXlVD/zk0gY3y7mzWrsIzbAPoW
z8DwPQkDNiMW1/fR7pPDxlwTAPwCQNqiCxnr4pULt/o+J1C6VEIAMTSbUm2dUWu3iA27JoyDpwOq
ca+OYz61peo+gaKPfSwbMqdRz5u0RG75Szua4spE+TenW8J1KxNoUzwG4LQagA8bn4C6Sz79IrJM
I4B7d3E7honN7YhQ2dSBvJBeg2SBjtYdEJJ9Lk67lt9mdpRzDGjcyLqfeMz0ZUqgp/mDV/sUTPDx
lrGLVnldps34ZCjoOjoF1RzwLmwBqtam3rL0ofOVJhUdnyDJ2oDKviqKFPDn8fX23Kw49TYHHzS8
xTzTTD/pAehyuHLtQaL64R582Be8k/J0/9Fu0/FxPw9MPdbdEypt/44N1A15O2ZgE95UBF2bLNvQ
EzowKPToJwBOz12Z8Yd50M6GDMbKYWXT7mV4k4iaT+Rq5pEDY5i7B04Aq4SIRPe0HV9fGYPNvydy
Jk3pze2TpxIGaNiUgyrCnUApcHvFV66O3+j3KNjJ8iFwr0zF3U9SA5jpDVp8GfPSbJy3a+8Sm3uP
VrQoR5m51y4mfBw/lpXx2aOLuiYUqbpzMsZ9ygfkEc46wJnso+QJBKXAExNnjPlDkIC/ByhQEL9v
Ld7aqJff39zIbJ7i3jGte/Xi+DnuoM0z5G3ypaW627jL1tZt+f1ND9IF7QYNK/dKarc/igQK4Hk4
8I0yurXWrWMATJKJ6FoEALn21CXTDKrvvN56n6y1bl32w6Rj1EII86RRpvBYeVoewghP+9s7bq11
65YPSrBuZi0vXwMHCj9drPyLs7y697Vu2bxqCfTim4r+nEoxHYrZj845eMo3vn3tzrXBdWDRrxgb
BcB1CIoiXfx5yLrkW9hTwLOzIErrKrkCCg7aBRM2D+CO+blrWDbmrqOGcUE5NmzdOpCXJ/5Ho93v
txtfsQYbbSeblpPS4IzhxQQx2nJ6yVg0Pw60HDfmba2H5RB9Yw06ILD/idLLQMcvJCnVPW8ES2ug
2zfOsZUAgY2wqwJoP1dF4vyZA2p3KiC8xyf3sS1nZMBwpR0QVPzbiapHQpqdS7Ls7zdj8gKwyIio
8a7QaAMqm4WSZo+5p9otxMzKDWMj7fjsggu69cj1l1fPNf0KhH4LGfDs73k0WxSJa0tjGbtGqgr5
gwKHc9WYL9nA9FeCHFaftgIpko0rYK0Ty+Y96sDpdntyZRyaZd7yBOKlTy4Vc8d9L+nAMnzZ1V2S
xT65Bo5+GUaENKppn/I3lHKsMB5pix4KbnF/jTsKTG2cIBqURp6zJcuysnttlN3Iwb+d+bp8zdrY
Sye/kinoCv5msvtp8sxPM8cBOS4JHx1a7IKFY0yLD/hm/6rEKfuQY3tBpyo6/lqToK2DO9fvdlFT
owvL7CULUQbsDuRKgyD/rKjnXGVZb4FOVjaVv/z+ZgBQKFWFP7D+inMq+JuDR+NZ5TSPDlPeVF9v
H42LMb8Ty/ItI6d9HrV1jxGoCPVYoHO9StCiH/c1bt3iQhuULgD+eOWJ8P6gnY7Gx9qgLGbjTFw5
QGxqOR6VSeLkPkXxElepSRAdJY5yHmvQRaFkazNatjZJlnXLDuKGtG8I0ihj9QFyuPJTFKOcad+V
7luWHYtANL4m9MJUiOKhDJDdut/H3xgmNvKOoPhwDJMarY/MuRrlO1eE5cMvu5bYAtzdbmNln9u0
cZ5xQj+KIJCN536QloELbnzmZodKI/t6u4s1v8Zmi4POb2EmNvGf2qn/4lMuUw15ua/eEqOqFRRu
fSdp00YhdDgyN3z0c/xzu++VXWpD7FC6VszCd8KL6P3vmZ5efgUS8ZT6dwqFc7rdycoW9Sw7XtRk
hijK6aULsuwPamb5V5J7+ed9rVuGrGoi6nyevf+dc0jjOdcAXsfG4qxcDja4zptM5QzaBJd4opfS
mf8lrviLxJqcQB750MfyQ+H26uzjL/uGY9mzASc2ksckvDBayDOyy94TsCxig89kbTvb5jxJQYqZ
8J9lNQLZj3JUB/WitV9+nUexCfVfWXAbWwcyC47qipz/pJx2L0hEeX9VwCFuRIxXxmAz/jIWGZ87
YKKTMdNHRBRJGlQBPSSg2dznMtnAujjRDStQZnuBP4OyUdmjqhb8Qi6q/eOtcM+a2duwOpW5DaKs
yywRBDGg/4dCVNRTLeURpm51OmBz6bJ/hSeqP5Rj9e32BlubvuX3Nzd3Bsa4QqKW7kKr5lsXOfkB
ogjf2pEmOyfPMnfSxZNbTZDbkgxnl0frb4wIFBuTTdXBtf1lmTwwPrLSpMt/IjpT/AQo3IAjJIzE
BgvJ2gx5/50hjwUj4IJziAcT6kSXARBV1Ieiy7cQ1GsDsIw8qJSEgLCPKRLdBLEXUdZ9Oo1DuHFq
LW7kO57Try33Zo37SBFQ7wzlT9p5Hjk6wZRNiwJN8uokeXcfT2UUHRxpXnZtKRt6V8bQWvVzTz7B
FxlSUupPxCfVnbtU3ezrwUqmGcjmJKyc5VMQD69K6/mQiMmk0BfdcmhXlsRG2BEzkFwZAYCSh+Au
YmDZpQeH23Hf9y/375sFSfxCli7ih68jW/K9oBBIi8qln5B+FN9vd7E2AMuuBcpg9Iwq7p/CC/PP
fdP8FbVsS+5grfHl9zffH5Oi8mSo5RPxIDoHKvz66LDZ35idtdYte/ZCYCL4pPLXEsxO5wgukMKh
VIEZY9/UWAYN9XlPqqgAAhhkFud44BEgGILtUrYIE1vNWPagZRgQ5v4u6+mFlHjEK1o/Og6A0o3T
eXf7BmFd3Q73CiNR3f49MgH/UFa9A/WkPNkw4feXILZxc6aqyTyOSfId9Cf6zgEZ2bP2RHbZ8+2x
DZmLaZ61pAqS7wuU0SAqe6B03FJ8Xzb474cdJNetvVmCM3qCysD3wTj9ATn956oNgYWK+mnjOF2s
9L0eLOvlyhAvGMfoOy+jr5r7M2IC2PyBQA9TndONJ+P7a4AU9H8HgpBfnbSmDS/GgVYGT2h/gC7p
Fvfy+4NwbYASamudUc1ZdhmmEBQGEO5N7iJXgstEQ7/yElKycX2uDcNaD9M1PmSxvPBCofF9NlPu
lee6JyTZOU3WargogXYhgIpSrRA0ME+gAEEGYy72ARJcm8FOALnPJvD4XOBiNO2L389Cfhod33X2
HUeujUCijUIMOWPho3LcGPxBOFLiAzL5cDb2mJtrY40gfOIWA551Z1EUiD0MkqcQiP17X+PWYdrh
sUqom0xZKiAUemRBNZzwYPl3X+uWZ6Q6UJpUmTc8Do1+KiUvUKm/rwIvdG1kEerLdYbyQXx6pnl5
HMAmhAB1/WPXp9twIu0zvwN/fXiBi50dWYnC5oqIfcAJ9zeZ2SnuAGPwnDMxLgLErAnrP70egJ99
H28Z7azq0KV9i6mZoU1+KiMA32ZJdtVwhq7NRUIaR3UVSHwyEH2R4G6amb4PK0Q69n295fvIZKhK
pqRzNiB0e4LEYJBSp402HpwrB1q0/P7G+SkniZnXbVakYuygEoFij7yC93n729+/vlxbKhY1VfHY
Mnw7SWoZHOPWN+TAykKdcmAs9/Vh2SyPJyjYswrI06Ep9OvMI31o49q5Jkp+u93F2iRZhuslpXbU
zAAikDNSi1MHYo0Kpnu83fzaLFnej2TCjVnuo/mOI9vPAOCNh5gcFiTv7R6Wnf77Je/a4CHl6yjq
54I+CuHea+4cDOqJAIWPr3OGOp+iH3bhPFwbOlT6vRPGKLU4ExU+loQd4lm/cCTN3L4+Rh7bWJDl
OnxvPJZFD0aWLIgS9ZAl9IP2xtNAw6OJ5o9FsNXFyprbWCHj086YBjLkcHzB/kSg8JiljtNtaTut
tW+Z9TC7SnV9qR9jA0SVHmDWRT7/uW+9l07fWDXYuUdQJPb6UZXxqaNfu4J+oCXyfGCcbKedOXGA
Gf/bjQlzAzo3EPtJNYLyYqhYutvVsiFDYJuQ4MCMwRoodJGAbbxzyrt+LncV9uMCsIzaBDJB9WQX
nsuqAC+B5M2/ocyH77dXYG15LZvOUAA4yThSD7JH650OHonvbF0JK+ZsQ4RKNUCak9dgAAck8+yZ
8nPGqiIlMrxEXfDQJ5vRzpWjyUYJDe0IbK9T6MeANM80DuJjqXmVAsOzSw0QrKqWKXtm7HxQG/b3
oMr/YFBGd5jbTZKOlVWwAUKixBPVmd3oorrk2Rt6dQFd57BxqK7NjWXBLM5nlzY5uaA4OTui0h4y
VGnd9Vx+8MEJ2Oy7oW1JTlYIqNrlDSYoDP8pyzA75vhhn2sUWhYccwmhvFGxc1BSwCw9BuGrs+cL
zV522YGtu1kKA5Laqg/PnANzdQgcMKrGjrMv0+narFqyIQmiN0F4zsyclGmD+qdr5e7MM7s2pZYR
YZi1NGsfvBnkH5nXTmnowdO4PTcrG8jG/LCh4gISRxHU3SqQTYoER0aKSgbvsenJ1Gws8cpdaSN8
eK9awGHG/p6Ec3kIwuCRUToz1OnE2dGdmfn39mhWbM0G+ygC8spZFeUDdRDr1Zx/NGW9c5/aepsM
NPskZNX0WJZKiwNpG5q8+JA+BS/yvs+3rDmOlVMamcU8pUkB7fpRfzLNuKV7sDY5y+9vLmQNOlXd
9Bk90ynM2X0NMqj7iRG6i8sndH+D9FTYmmDhpecsXOq2AxwQtBXfopnSjW20NgLbzRb12MzugG3k
j68lKtKPo1BbhQwrF1pg3cWK5kM28oL+chtNNIBKc6C9MgdVtT+TAGWcB8eQ2d9Y61/xjnf8RxvT
o5MxnGJUZ5x1bVqRIoUbVOk0jdQHqyUYhY8ib+dPRdPEoKrNVBiAALtAzZnTYIPf+3Vs9KeonYJ/
axV6YBKr2rxNw3kyP5Rbk/KJcfw3g0PkA+s8KzhIxgu/cHB3y7uyKRJ2Lgo8/z1O4/ozaXz6U0oo
CJ8CCGT8QOCEPzFVL/zRHNQLyAB6/fDs6MT7QXWP6pFZomgF1fnUTwAZqkl3HedcZndaBjPqlSit
QT+WZmHtZUdF+5LjydjkbedB39PRSMEjxaj0GWMJ8o+mT4YSSKBaDxFK+SYHf7uLi0nUX4N5UMlX
SmLEcLRQIBsXwQzeW6+AEgI2WJt0IP/liPPgBxBgc7C0PNM2x88CSMLPcwmBnecKZNYQGlBlMXxV
7ujHT0HpezJ1gaKePpo5HpsfUe1E/JiVKL66Axa59w9RXE8/JQ8FSvG4+p7nINR+0ILq8ojwACh4
Peag2Gz0VS4OwhmHAQSxOXIb6cBo+VJFvWSHIY5z764iuRsfokAE/QZMduVMtQEwXpUXdTnr6Kxp
Ap7xZad6SRi4aY7atxCYgH3FaK5vGQYbi3oA50Z0LkuQrccO0JM1Leb722feygVko8+QdCocFlF6
ZiTnzwwylKyfyocmbDcUX9c6sFJbUpVDC6JkeuZYskMHV4we4ya89FOh8+PtQawcTDbcLGC1bt1W
UwhNJM+xGvtjQ5FD29f4sgHenNsS+uRRIKvhvgxRAKUpIkdIB+5zIG2cGQvAJF5MIT2XQ/lVQys+
SKNQkKMP4a6tp8La7Cy/vxkAynPHRIFd7xwQlIjxckhDJ9gqQl5bXst7LAOZz7gzh3vu0Oo7F4Fz
hdZA9CNMFNmwtLUurHeUrOQ4xfPCfR8i4d61KGflkrO7HnK1d7fXeNmM71wGvwG1xiDRLUcXQTC9
QGlB34FhsSd/kBaXnMRuBWydnvLSL8jP2z2uLIoF3vp/sWIoBYT/9T+rDnrzZ5BvwW7X2rbeU4gD
gyUC+gYoBifEPyK3Y9JcQzz49qevrIeN55JjEIcdy7IHonWp0gCaf6+GBcMdSDCqnX0sfb/Zs8pr
XJl1OYZAgR5IpWTXX+9bRYYNqNDaJFlWoWbVF2ps47PpEFOlyOp4H51sdPONc2+tfcswFvKcoein
5Ny18i9igEOJdLJFA7LWuOWJGUfSEHVsePgnrtQ5KH5D8KeU7TT1n24v8loP1q0ziIz7PIoC/ssN
1nnw2aGIT+1r3LJowujiB83xmTsE/EuKukDWFmVXbzAGrOxQG6DlhW3Qhg7BxwMA9s1bgtlQ8/gG
2M7OqLYN0sp6r0sCN8elsESOhgyhVNLyPt0f9LdBWsNAkirPDXREmhqyC1GmUglNs31LYKOz4qGA
H+V6+tE03XVIENWBl9Efb6/v2vxb1suUkqg+d/WjqOgfcgLjIPRSoh9+W26yHq+4X7YObhyDiBiZ
i+TCl9lZMDk6keyjyaC2mjvd3e2BrFiBrYJLhzaJIlKAfxrPBYhNRP3BaXfivKBP8d9DDgG02htc
OdwPEXi8aIbWo0o+3/70tTWwDBhqfrUDjv/4gtidn7IB1CCiBuVZ5W+Wo651YZmxzApV5k3sQjok
D8ClNVCk2Ir7Ih68AIICDqRI9gXAbAQWGaTKcoHtn/JpgZtPnfxQI8mwzwm2uc84KKwRcTTygRKk
fL1OqFMWwIssok0KvZWdZOOv9Ow2KpmhMGXilt7hldPcJR79enut1xq3XNQ4kb0Zcie/MsBFryAS
TT41xdzvAzzYkrVeCKWlPKlwmg694x69fKqOwFXuXNplTG9uek8i5II3a3DJMn+4BwIoO4/5Lk1U
iDBbl7DxZlD3oqAVVPg0/CcoAW+vmnqr8mxt2i375aNI4q7tgssAF+LayZgqyGvovfNuWXA8oW5G
8l8f7/nfGWnVoRZ6i7d1xXhtxjKSNEazPGkQF28xPZUYUgMu1btGDea0Z1sSG3TVFcu73i8bnJ7o
QjUoKUC47tvtxt//fmJjruA/ey0wEM3FQzHkMBbutzI2w/1IZ3AE7evC8qMzCVmImGTNJUOQ+Yjg
A6CsumihZwWX9HYX719jxGYn0xkJQ9UHzaVzK3MYCGuPQkEqrg/BOgxeAufz7X7e36rE1qcVXmS6
hIjmUqrmWTPASgt/0xtdWwrLhEvpQN3MKxpwkCCPKRXeHKWEKliblFuEFGvfbxmyBlEn9HugICMb
aO8MS3ar1+OupwBJLDuWrm8iuKDZQ1k59YGG8owA5xb/3NqXW1ZMkyFqI8+DnY0D+RiXA2Sk3BmS
a/sW1rqDSekuqsawscBroKgGTi7TNnpjd658u43YEyyPnFb22J0Jod8h5dv/Owrdb4m7rzVvhYYI
L1BEUboEZwPiNqQCCL33NiMTa61b1gvavcqLugGtyxqBM1Y54X0zjvXdrom3WcOoFKHIE9/wlATu
vxlQIZ9HV9AN723lXLBRepDBoTF3nOqyoDVKKe8ZNg8KOK++G/+9bwDLvL25eDORIaxSq/YiJpS+
xTNeqHnpbNEGvR9RITZGT4FIz0ih+ZXXNT+psaN3oJRBtCChIEJcQnTA7YXXMd4EgK6tt2XFXVQ4
ms9BdSkr+ZdXYqGTsd/Cj62th2XFzAe7Rw89FzjRCnJ38YDzIau5eRBJ/8Uf8MLZtyiWOZemhqbg
DIsD1x5qc0EaBZ7ooZ2nDW9r2fy/B7qIDeKLwyKOKshhQmCvQvlPFy3H9TML8i8gxXA+jxwJwV0j
sQF9GcjaJdEKZ0cxF1fJJvkyuw5Km/c1b1k3c2jTc+ZXIAL3Y6ApG/6h1eHn242vXGg2nE+zvhEJ
NP4ucpr9ixYtfeZJ2H0FB2V3f7uLld1q84KR1tVBA/EFyBfwjwpSg6emcr3TvsYt05bOPPi0dquL
GbT8MGgE9MdsH2qJ2IA+U9EZoVI9nDVBwEAN4ddkFlsu9cqxYXOBiTApwHSjxntIxH/nRXdB+fVj
6Q6fBIE+H2oCqnLcMIW1RbZNGvXdIG4YhrOZB++7AjixWhyL/Edf1c4/txdirQ/LnJnqcMKO7QBs
gj6BVrD/Cu3t56javCdWtpGN6oshJopKrqy8ZASlH7RCGbZiqEa7/flrrS+r9OaKQBpvnHvtjBfU
qndHUcTh/Vhvuo1rrVsmLNtAQo80Gi5cIvwRQMXqDrVpW7T4a60vJ/mbb5dQTldtaDjK9Jxvwq/K
dBtLudb2stxv2h4Sv8n6XnO8PRx9zyvMiz9uHT4rV41N8hU3TaPHqecXsMcK9qhDaI4yINQm4AcO
Q+uUkhyyudp08lauBBvBxyPglegk9f3iakiwxhInPneReG7H8mvfD1/27SXreuY8YAClRsPZc4q6
P0kfQJH7RJMhe73dwdq8WfYc5L3bxCXBgtMoePmVJqK+yO7MFJIL+OWTfTcPtWx6oDHEleHZXEzm
FHfwMxS0vDcBQStb6zdcn0u6AOoHw3mYBicAUBpiswil5WZjGVZOJBvNp3ndIRU/jRcFfr8sZc5o
7qAxPZ1dEmwR3K71YRk2wKws92hhLr98v1IhYAoow9+dhKzq7bVemyXLuBEqzUFXN433QdE7yP1P
EDg9hhF4nHd2YFl4N1IPnIrVeDYl/UPFGrXL1fRy++PXpmcZ1JvTQ4LeaSQxWBTBw+J9/OV4K09d
C4+Rfee2DekbhHaztpjHC95uRap71D4DwbxL6CIkNp5P5m0MOEyI79dZ/geowup0OSpuT87aylpW
jJQTaFjDcLr8gqebpgZqQ43+RqHeu+6FH9jskkkWUNX3dX4yLcRoGU0uKEW/1j45tnHeos4HnJBA
rWykAN89kdCbtUtLh89iHlV+4hWNjoZUTwSSUscwby7FvKtwBp1YOzWfogoQdZmf6FDkaTSW9YnO
Q3fasRxo3dqrqo0hyjgbfkIGtj/7lRDNkMY1gGBbiai1SfL/aw3ToBgwVoy/hPH05Mb9JXI7kMCq
K5ZoTwAbg7CunqAAJ7bfdPw0S4fdF35QnfNiU2Dg3R2L1q0dGyPYxoLMQCTYleWfeb7QRUNMOdyq
DV9r37pvIOPTK99bBHB1gIoiAR6iKG3DqtpVnuwHv105U0ddYMLyE/P9/AmQteLJ4TnfyMWufL59
4cz5qP2hwuTj9p9BbAXljSZ15kTsyoXj863bpkpMN4dQLDnJxAkg253R4xQlu8LkaN2yYZaBWkCG
DT9NTicPid83fzYRBaF66G1qYLzrgaEPy4RR1A4yc3CWnqYm/zjnQZMiwX/m2fBQRPFHNe8q/UQ/
ljELH4onjSL5qYZG/IGRXqZlF+8KkaB1y5BHnpu8gZT1CYDBj/nEP08o30hRfHsqwnrXsx+dWKZs
TFJSBDDykwYbF8Q7AgPid7lxO6ytg2XJWiI4Es0kO7FOd4//x9nVNceJM91fRBWI71sYGNtjx4mT
eLO5Ue1m/fAhxJcACX79e2bfG69iDVXcpFK+kAapu9VqnT6HU3q2BH1C5+qUTLRn6AXtd8Kq4RzS
QeWlPc9DyBEzlMfuQZfx6G1ZF7GfddXfT/2cjn3763YAN8ykA8x7u0Sf/tW5uYjv4/gn5I8vIJdN
RagyN2J5Vc9fbs/0YVoDEZrrL3iX1qCvHvRHEE7MVRj64DdArMKDP8/qDoDq21OYPkZz9YUOYDsv
FKbovBc+kNTlQ6p6527bqrxZn0Lh72RQ15703+pk+BjN7cOSDmUlZsTEdoOsvJuqij1PNMon4X1i
C7mDoOJL45dfb3+YIUjqDJNF7ZYUmlGI8VOJmqXVo50x6Swr8O9uT2AwbV23mUDEsgHc2Mosq/yr
buPMWTyVhCCSTetePNRetwPWM32JFgUUWkkByOBW5oCxJpMA693Twlpfbn+GycY09ycWGeyewJpV
L7rm3rHUiNK1H0sgfAnusKfb05g+QgsEdTEWXoXHuKy88q7aEelPfl2ondENGY+OPO+KToIrBUlo
V4/TeeltVPYrWX9fUWVJlRey86Gv0KG9EKwlk3AkzXqnab8O6KZOi7oad5CrhjXSaSXnMvRAaTJS
yFaEqaemOXFBXrvj6IYl0gG9KAGifNx7Re4NZfeA1NxSSzItqsFLNWrYfErcirOfx9ZJ83U29yUA
0Dh+OUWy9TpEIK35VLoQONr5GtNSaef7BoZKzgixsqbomi/ATjr5KJh/cCOus76Lu3U32Zai2IgC
ApmP27rSVM6y/X57cT6m8XKhAv3f4RnFNVh4o/0qPYjWn2g4N5bIpwJqYENWOmi04rlYcO8oE9I2
aJA+Bz0HdXQWQKrA81OHgx5l51MNUUzH3E8hjSbedDSDNDx/tPzS+7SVRZQV3kjTlgQqJeBPPuam
Ou4+mNyxKHvbykAfr06b39DzWA/yafagd1l0Ac1ur7DJOrT8vozHgi/1QLO2ZF2+EKdMlmndC/yG
iKkjmx3wgqtJwTqiUVr3cupF6kaFd/IcZ4/vw+CsOpQ5HJrIcW1BMyX53TJ5Q7Kp+WWeHJZYq/vX
oVXSiSrFUsUEfag02zanzUHyuz23vsd2zl/TJ2ghwPEBG1kV9nquoiCBzjT9skXBmBJedudxXeqd
DNOw1zofJbUsuhA88WXD1FAwlLltUsTtIRoi19OJKCu/dyFlJa2M0cD/4ttQU/FotFdoMFmSFgjA
5seQp7Sw0zG2Tgq95U9bQNknJbxDpVV8gHa8+1VjB57AJvut13ymcejgbYCK9JgJaad6VNfx5F/D
sG11daZcy8FbSRHlx0bX3DiOx9C/QlCzBtH4j9mvpvuCVf3OWW5YfB3RvG3eCPKzmmaEue0dOnbL
O7LU8q6emoPniA5p9sZooyRg9OoDuCqUC9o4i40dQjq5ng5nLn0pa7ShUdDmKXBLieaOi+4e+vNv
k6P2SpOGtF1HNQe1iMpaKcjvLnPaB3MOiuIHNrI71i05bl1ZCH+Oq70nRIM7O9fdenf0gjVFzUAB
4DxaenJSjlefIsvZa7c0nHY6xLldQ7Accoxe2PH9EM3foprXGQ/WRI2Ok9pE7RGAmb5Dc+1i29qx
CAqa2aRo00K6VuL0oGe97Rmm79C8Gv7AGSrFNPNc9lc/9CwBsdKfi+ue0V7wd195e8UBQxT/VyPk
3XaALKKrJUGEghmA6a2J2GMvInFv46KbOaVTHCwK6fyT0FscY9lacUarsUqBAa3vVr9105Lbe4hn
w6LpiOfGQm8qFDWtrFvKz0SsES5r7M+4nO6CgHbJgI7UnezUNJN2b3c8n/uW79BMFlM1/YxbsMI/
8Hr02vtmoX66ysHCNTiSx/qsXU/HQrdBsU6CKysLhaN+8dDpv9BIHYI6YnTtLO8hHTq6Uxxn4KyI
0wKjn0hdjzv3W0MJQgdDA1ZRbrbbYXTCvjKhqqyXHLCERd5B9eVXGzaQ/Gr31OMNFq3rPuOccmcZ
DTES3pLmK/AuOVTxxJ0srCEdinVPG900jxYAUGr3xyYgATj/KLzznlobmmtz4e5U4A3Hl675TBiN
F8oxfkGeLPlYI6nyP9+OLqahtVO9sRsKXh4MXRY40zNiQUiq3ZN1Ng2uHepQqe6qcULHalh/t9VZ
Db/c6tDvdnVwdKO48J0CQwfeN1t9moc7+1iy4OrQaBKOTU9jH/yHdTDlbUDitJ4J1M6kPFZKdnVS
ymGDsZAmjDO8NYanoA23dN6G8Hx7Tz8+j1wdFY07nFJQTowzGYNLMJmmNU4gLDC+3h7+Y2sHZd1/
j+2JOg1gOWtwmvwpC1RzRgtdOm4tRMLYTqL/seG4ujQz4GNL3BIFq3TbbHbalHgk52TZGd60QJq/
WhL0DpYrgxOEstOp+LGg/HJ7bT4+DVwdC91GA+8Jww+nEXjHO2Q1NoSFly6njZPg2XpnGtP6aF5b
lKDMYzY+wC3PYT+l8VgngbN3VflYFcx1Y81vPaRODQ2uwy9f2/UiiiKjTfTVK/4XejkarLOCW6e2
oCev23uGMhiVjpVmJHDDBTTjpxhd4na7QVy3SVtBLvW2F40Mu65TnJLZ4xwiZ4hGPMIT2hcV7sEd
TD/+ag3vMqcBDYC9LbBenXgFN3gaxmlnPSOzPd22KtP417+/Hx8EhlCOxy+PUBGa/fAhLKK0V+Dm
3+W3M1iUjphmm1dt0G4NTsO6PhQuPcHjznXp7vQIGPxCJzUtbcjN8BorVLjOQ4teDR+EJKEzPo1r
m4PS4phj67DpDsoIo7husaLbKVB/dNue0olpfbQs3C2DsRV0xvo4T0Pza/WKxO0OFWfcSPPmbhi4
s/oYe3RE0qOoUbKdZTcZjubIyN7aidg2ZJKn4h4ellNc3gAXfPbn+n+3bdOwML9BoqN2WWmHHy/Y
Vz7/XLpPUfvl2NBaat0F01LNAkOX4GKZ49cw/rqoP2+PbQgGuj6y8BzwB67Xn62+izlKVDPv1EkM
pv4b+rnCxRxoDwSD4Z9l+wH4IRp78tBb8ygud+Yw7KsOf96ieiHMhp1vY/dQencReQuD9lQ4L7dX
x7Sp11V7F3C62QqZHeIbHCjVB9YX1X0qu0Ndwa6rI6AXqJ/HyygweFCm6/hjOMSfhYE1H40ctvk0
Qt4DiZTyoVwbcnbLsXg7tiaal9aD30i/xZov/E/QjiXK71Mv2oF5mBZcc9Q6GAtILGPBIwC3EqR0
92O4PjTdnrkbxteBzoWNM52BRubUh9/76KG1p5PtHepXd0Ey/19rIfbYIrWBL1G7PZXNnxsomuY9
bhHTL9fO1q0vVQCYNpLZZv4bVYh/Kl9cgRfVt0PbqqPMworVUxWPcCUrF46bhd0VrLhX3DeEGR1e
xnsnIjG6d05kuFhhTtSOMZrG1RzUKwCwDCuMO6ziy9Q7n9HylN1eENPQWnLsTnjwYA2G5nb8VA5x
CmHjY1auI8mmpZ2XuMJau97riAcUX+RzvAegMRmK5p8xVGq9qL5upPsK6baEN3k0tDsB1zS45p8u
2g6BYxoCZL2Xot0SMD/gIWJncMOK6wiyyo+kL1Y4fwypnapFl5Qo5V+3d9Pww3X82Oz6Ne4J+OGh
+hrH1Z2qnigp8mODa745hhYkAmoM7gbs3KyvDXvYaLhjh6Zffj373p1Bop7GsIBy52m83gGXO7rF
JxnsWKJpya+Tvhu8XCa/diMMztvmTi1VTvw9lzeczTpMbJriEA94GLp2X+vWh7B8nYjwJRqc0+1V
/7iG5upIMdk25QztGWypZT81Pop0uDL1ahwTVIrBodKzv0N7jwzJtAvamVpUeIXpHBZngc1pCqaw
OomqcDnHbN17WIqx5r+DhVydgXTZ2l6WPcdejHkYAYTbzic//pOVf629nZSTSqtDdTRXx42pOvIY
3xjsVQ73Eq2BRb21mQwdcr69NYbcT4eLCXcEy79fBwDTP/NI3fvysxQ/uvYv6cx3t6cwbIiOEws8
HtaxhylEfe9vr9J96dq9S7jBsnQC0kBNoRdbGLtbrYfIegUvf9L0fzfVcrKnlLFDwG5gfv/rfBBr
rRvJMc1S/hV2UXJ17hpXcr53FBhcUMeD4ZEP6WUJQnO+9KfRjj9t63JfbsHL0A3fb2+DIYDoiLAB
SIrJsco440WjnhVtps+z2naAGqY91o7gYNyGgJV4UJLF3M+nwRp9lg2rE6mTE9d7HcymVdJcG4+g
vUXWEvrIxSrOlQrqO38tSGJza8vxC/aodExWpR3MoWzsMGzdKKuG4CfbYnWuybKkS8gzZ+ZV4kF4
4yJcZ6cGYPJB7ahG30YXeiAnzaBmeFfU/q9Ibj+KVpw3T36K2W6Pi2GTdHwYq4MqBPtzmK1T2aVV
ZI+nsF26ZF2QrB4yst9AYtdOtr5twixGw8MD6Pq9ewioH2pPdHFf+q8bVmAfouh+CDI7XO1PV27g
+W5o4vgYdgb3gv+OP7qVbIbCDU7gfEprKwCymZwbJo4d4Tr3Y2CPwonDxstIMM65zbv4oUcX/tux
pb/6/bsEoWpGFhN0bGZR47jywe7VhpKnC/GxHTM1BBAdGNbZKgD2XvpZR7bphAZX/xKOoIm4/fMN
PqdDvYgoS+Xxxc/Wxjmv9EfVdZcq9E9gAL6A5Phx8euDNqp5dxFEnQUlRD/7V9fGK2KRhe0hvR+Y
qObLjt8rIUjsZR74gOM8audWPeFm3AQ7kdYQA3V814wKmWyI62WiDu/tgP8i4XZ2uPO8L9lqmuK6
Re8saY6cMQKnmpdF4Iand/Yyj4+r01gvGyHuM6jRe+/u9qabZtIceq4DVY8bVqtzquegZznr0G08
b/VLff3PsUk0r177hfUeX71smNFoZM9fqQw/1131XOIxeWcOg2/oOK+CEIXXGeJl4NZYPlfeAD2A
QuEF5fYnmIbXfBu8Cs4UhRieNFT8zUAN9QOaZ/Hr7dFNu6Ad3hwsDQuqZ14W/EsK7YD0moy9BTpx
N5rSMmL499hM2gE+xduy8WLkX5HYPonJf6A+Gml52z2CU2Xn/mg4TYnm3iKidJ1Dxb9GrPxJef/g
LOIrChovDuBAjo++8GPfonl6BPyMaNCc9RUkT4+2wD0G+312JvGZjdNONdyw7zoKzGbI1+agI9nA
XfYwjK6dWAWOjdtfYMgHdAAYIL1FQxZ/etm8TX3bkDRntdXwJ9ygmmNFax0Exjs1onU0ml4YXsfu
VotAaTzANeb2Bxi2Wkd/yXEJq3pqSQY9nTgpHPsviVNinpfmBFxhppR9vj2RaaWuf38XEafJnpyu
cqaXeIYSt7U0bbpCferehTB9fnsK01ZrLu650+r1YaNeyhj1vGWJnHSJ6/nYmafzWlJ7kKKWEh/g
qyBBFaRP4oj8cfunG+KHTmvZeXFU2BtI1+15/W7b5Z2sly/gV74vm6O/X3NqwkdQvKKt+aXrq7s1
bmnSFPUeusu09JonT8WmaO/Q5aW37CLlMxtBX1ru9bsabEcHdlEZ0TVyBvFSkplmXbu0oKUft9xd
dws4hg/4jc4SZGbKlrN48azHmb6Fe49xpnGvfvfe7Fuvjsq2D1+K2PkfhCvarFbhHp/Wx40Gvutq
Ft+Fy7KBT0O8+Uv3cyK+/TerQ5kFIPFPIt/fLvUUNOfA+muRHcvduvh521w//CrMqx13IAUGty5Y
+N7i0CI59SwIY4/z99uDf+gLGFw74TofuhUxD9hb1Qngk5zRS9xoIJe1sJ9xE+Y70eJDo8I0uj+M
kbewsBreHN4hK4Cw3uCv9UnE9NDzMWbQnMIiPsrqbBneeCSgLBKiI+chBqHTlIR1P++Utz7Gbfiu
ns3W6wYYZeGJAlCTabTOaCUT0XcFqfjgR9wrZITLvPBy+6MfmqAt4PUOJU3KZI8Xj6Tow8pvXiBf
oWqyk5IaVlZvbiCqYGFQCfZWoCEgjZr4CQ9FIrV2CQ8MFqI3NsSD2zkBbdkbAzFv9D0ULERrQLhG
pPrxLyUqBSmY/HbbHA22rgNX0ejtxXyevEskQIkHjfZXOoafD42tB7ZAong7rg5girZD7kBWU5+X
Yk/NzrQN19V7F3oGS3pEbd36QK9spWDi/KeooaVWQrz+0K/XM/ZoVchuvWJ4g6ajk9bVUqCDcU86
1bTHWmjjbTnNZVuJNwioOiINrFI5J9cfFDuxoXPs0xQX5O9jH6KFswgU9m2shvVhsAM7GWq04aLh
cCecGexHb9BoA2mL2F2mN1REhHiYo6DgeeQyYWXHfr0WyAY+1GR1WuwzWmATSeX3ILb2UK4f5oeI
LloMI3MTqSZQ3kWuwf3q8LRzlrwqg29DGX5WUbGHpjIYq56mV4A6+b0ncN0vmjiv0CmT2h7yrB7q
KreXyTSDdiW36eDSovPjnHfy0+CA0VuI+lur6kNQM9/VE/WVuRKiIYtzGYruVYDfLfG73auSwYr0
PL1THNE7xK8v+ik6c0eITz4HIOH22phGv67Zu1DBggVM3ioC6q9W42NQet3L1Ik93j6DK+tNGcwK
ajmpDRLCfdvzhFRgXAM99pgNis+5M++FDIOt6hk6ioGgFPGn9ULdiVqnmYBWWkIG6w8RxKCZXt21
UElJ6j0eWdN3aYlKQKN1oHPoXIqZdBcelD5PekgD/bT54j5vS9DvmK5pe3QP7+x1tQCiu5C4+gcY
zS1tJ1yWb++9wS/0zJcVlV2VPOgfPLzUo5PF3ayLbEfI9LpNyN9uT2L4Ar19Ya04VzHKhjmDlhGE
tEBbGx7/hOsGvTPfVcjZ6TtF8wFNw0nk+JcViR0amfb45Uw/X/MP6tidpKKnoJ9iSLIyu66X+g81
+LPYu0EZjElvW+AgewPL+mxf+IBGYDRsV5nA0wJk9SAP6yqvOR/bCf2sCzk6IiYS5dEY9ymIUubc
L+O9Z2qTMekuIS2oWY90vXQ1+R/YWNZ/qwiNavZgyqYJNFewQVlHw6FeH2bw74EA0X+RFLnl4aRG
53ivLLdHIskh9ziCpxBki84J1bZftxf/419P9AaGfrKsfgYGoUrCUF0Z3tbo0rSySwO0epxuz/Gx
rRK9kwH0K2Rq+hhzENJ8XiSrwbpL9t7tPzZTojcx0EWIcfOH4sxl9LmASNI1H4i8OiNRnR/7AM2b
uS9G0CBPVh5V3malZBi3K4vQvPdQbFogzZk93HUKsY7zI9SX11Mb+S9lsJvHfHwG4ZXiv6EIvB1V
L5U9PxZx2D8FHQgCSXM1JG+EGpMA1rcJMeuxldJ82SYVjSF34xcQn0e68a/AOifj38dG13zZ9ifG
J9JjdFZG0b1bqiJF7+YeZNbkC5onR5M3Q96RDw/otl9zyasx4WTyP4XbQSkaorc0kKav3Wn03EtA
BEK3GknaQlj99vIYfr/evBBUdJ5q6IblxB0m9hR4wzxmEYA6zidbyWWPV8U0jZa2enRFU7pl425S
Ds80BHGgBMlG7/U79YMPgTg+ia6G/O7sDCgFYUsJSe9EDj24wBwwT16l1eZ6/FtK7+W6YP3cnqxt
T73k35vPb9gfTKk5uJSdS7u+2C4EWjsbSMHrETq7KwK7lVq0omUaFW4RoZJRrr+42JY2EfPKuofO
h4Zr3uGKYH+dndh231wa+n62NJNanyElvXX/IM/oh4TN10yz6yc1J3xDsTNdimFQJ4hqls3TMgaL
c+g8JXoPBbcG1F7wqI6LCyw4qEh0gtPUh0opRG+h6JqxcckWVufZHjoGG0b776ROg905TTqubkv+
d9uaDUFRb6KgFQhNq8Ky8rkLv4kiAEf49PX20IaQGGlxhPsNNEfsojhHw4w316Yq7yoWdidZ4w2A
g9H4xe0gsXx7MtN3aFEFyAP0DaB1MgdbRHCW6FL4FjeDfDk2unYbrhwa+aqIrXztWpZAeXpIrIMc
p0RvqvDiqSKz9HHuLf2SgMP2T1khqoO35chLkk90enk5bqAGBUNWzqvJPw01rmFe4e08qht2We+t
4B00vqYttNDYM2eo/z0W0nvgsvmTWvyk6j36AEM41BsthlKOrnKQHNgKDUUeUA3B9ZJdFeMRiAYW
6Trxu3hYWSqapFO2F6Qd64lxKEFD0mOn3mf69Vp2wEYBAP4qATqf6D/ySgvOLfdnf+XKPWSgeptF
FNjtjJfo+kyEiFI8nDgnSCbvHBWmX685shzXonfQBZhThsI8W9SXwtrw2qAOEaFh7TXnlb3dAsYX
8wtdIYDhgXft/5+Sjq2N5ryR8JeqaQZ+gUJUn0R4oU2Ktf52e/Dr2fXBmab3WlQMwiOuW1u5dNX3
a4Xpygg+A41oK/XX7SkMoU3vuKjCggxuAaqz2Z0qP2GBH1ffe59Jb6dP3zSBlgrIqJSLJyW/2IJs
iS2gXTkGe/HBNLh26LOQ2F2gFn6B6lp3tqvJzkrJ8mNLoznt7OLYBctdVSTVOtd/F6P/2KPf/9Br
F9EJfUGlBjRY6fCLN9b1JyBHrHsfqnGnY79dS+IHPxKChxECJ+QzUo8346OzLsUO7Nbgs3r3BSQr
oSjmuvwSLAgI85VhEtDFMXPsaY8MwzSF5rWeoHL1lduehQOz4WEBBlOy/m/qK3cnqhlyVJ0+Ho0S
fQXOsuvB1b1KSQtw7bsgaioXK6EcdIPQQhV37gzObmcc/Z2lM5xoeocGtOz9SSyqw1XXOYNI+KGT
S47L9VcL6ZFlL18O7b/erNE1G5V1t3VnCb3klNvbmiEOHjvydaJf2hV2i3aN7kzC5esMGsh0DNRe
LcDg0jrPb4SKd+copzvjfxPKbuE/1lKOO3tuGlxzabtAeLtqEV54t3bpqqBKsK/jZDBZvV2DdAWE
oiQ8uqJVl8wBzl8SumHiz9BpvL2tpik0txbSGSykYN15GFED+Fe8Mqjmr+FYVDvYI5N9ascxWFWa
Jljj7hx4y50NRiC6zF/ROnvnMXkq5bFXPqJ3aszD2PsA2m4PfEJCREvEDZse6t70AVD4b7bFhzi0
B8K2B+EF6GmAVK9Fi/6YCemNGRDJ5Bsutv1ZzvQpskAB5E5bcHBw7V7OSemXExKJc1D2dWpH8Wu5
7VY5Dcav92SIeZwWMlnVvYzbNp1XCKk3LIh2TNOQq+itGAGfGsBT4+qeRv3jgLv9vLSvrI/unHDY
k8EzmL/ejQG6e8UcR/ZnO7ZepUKm221Vk4TVIZSwT/ReDOa3js0LD5vb1M/29WF7PG45mvOu9UIh
Vx0P0JEWc87sPjo3w/L1dmQwLb/mt3xRYbXW4fggZ7srzrQSyOZoKbhs78e2mMV4b/n9dEy0nXja
8RzEy9ZNgGM8zEyt5A6xDvTlLWPuod5R7ITmw2KKkPyqsEcFp50TO4A63bD5324vlsET9IaLlbQj
rTYCO9qUlbANwcHyvZ0Iahpc8+HVaqIhGPh4kaqZktVmL3xhe6wwpsG1bNqLQySJlj1cujjy8qJw
iteRLHuoUIMR6X0WgSRR01vbeOkkEpTVxoUPiD7Ilabx9V5/bPG1Mxjc5H2gxmm8MCTtZ65As835
tIdeM5xfOniNRYxWvOmr+2uIYF5wL4JvaMGARpD7Ntp79VPTNmiuXLg+6fg4jhexwoBmpyme+4na
OxZkCHO/YdW2rvaXsRxxq1mqE5uqZ456V4oq6o/bW2CaQPNeKGrDSvF8dvEmiyB3Z0Vwtsey+Ae9
Hs1OycM0h+bA3uTi+ILk5L0HvsxTF5XPIC76Ywjql9vfYNhoHaEWeU07x5VCBrGIJwlQXCJt92Fs
WAY16Kep2KsNGbZax52tXkgKPEmNF+oNQSa9iT5Dl87bQ6sblklHnZExFKCVm8eL7XWf/0WrCxW/
LiXqCLfXyfT7r77+vvQUEmi6xO14GSIk661wziN6wM7HBr9+1bvBu7mDfAF1EesWQEEZVTFLRlU7
e0Ah04+//v3d+HgK98fFrcWF1VbfJgEpq3zaBoAdj/1+zY/tHrqMjM7bQ9XhuWgImxcg1tcdNzZE
Ux2jxUMq4bLwMlv5L+htyXEk34fNL7zC791hTdajOfJQUVatkzNeyNa9dniifax83FxdufvaZXIz
zY2j3oFgG/HHywykQoIN+Xp9OnmAEE6KbCl+RIHkYHano7VAxKEADFvg0cKugS8eE2bhFf7wvUDv
qwiGxgnkIoZz0I31dG6rwvufGux5D0Zg2HAdq8VE285hI7eH1QdiBNLVP+aRgDkqfrU7fyesGjxC
h2yBgcHGA5Rb3tNxIek6gclu4eNwOuQPv/HoDnTqynkr72UTNufC8+TJnfbw3QZT0hFbkvWKxZKU
9xySonwbaIKU+E7w6cc8w2g3Fh+rseiQrWLqoEjLyvoJL1qvRehdwCh+lmr5TuM6BxBgZxrTVmgp
d8emIdqifjgTtKImPLCf903VtFaaY9PQ7cYVDGQPDPyOMumdMrJSqeoJHWBBVXzqrGq+hGRz9iR3
DJHkN0CyxaTAmQrRxgpqaVeuWRcdO5sjPnWrPZMvh+xLhyZTi42R707igbgr6BJAvfkZqhv82Ibo
oDMZ00mEvXTuuzb+59+ku1+qPSiVYbd1sJloezb6UAtGb2eDkjANrH5NyxpEvbeXxrABOluu50Tj
GgczfvwqhhMRoZ0Epd2doi7a61Y0GJVOmWvLxR4rWzj3dKqv5Ef12RNbsyUj5KJSv5VNmzhhPWbH
Pui6kO/O7gAqYLW1CHIPbm7k+Vc42CyHNa+9qtqZwrQn2vHNedQIJifnPkJXbPESNFMbnytIaR1E
Del0uZyQYYoGsN9HgVVdKJogzv5G97ouTT9fc/Ih8L2gxMv1fXCtRnqd16extfcqaDiMdMhZwEGu
SlsaXCp/K55wj+tTKDY1J261weM0omR/e5s//ghHR59Bu6yxa6cpcdFyRvupC9bgja2xWL8fG1+7
Tkf1tNXAefYPcoyf6ABJ5bgc/NOxwa+e8s5GLVa3ylabdz8KurHTOgASmcTjFP51e/x/W+1+f8Fz
dAJdjvzJnhW22OsBUbXd0kk5SNdP15tpBxAMRH+jFAQQLmg+q2+eP6okst3LArXvnev2x3bg6By7
Yt4IKB/i9UGGcwlNTYjSoBczKN03HyfW7c802cD17++WMaiJauJucO+jyV++FNXiqzuLkdE6lEk7
sebna1BC3df1pwsZW5S1BNBXo5Wu1Bo8P7Ei5c7okJVQPz92L3Bi7WhHBN5qOwZvXjUCkhG4UDgL
CX09tlqa2wcDtLI8IfzLXDjPrESR0e/whnJscC1fX7uStDLo/Iu7kLclmlnCuubr7bE/NCXoO2rb
XA21GMVS+PnszRmqOI+z2z0G5HPJ/J1D8ENDwgzaRiOp2VTTWE7uU39JpVuGJ+Qk3ZHjAqNruxpY
3Ras6PhBowze6leULxPIg77dXpwPD1cMru1qhbOh3GTj5Kwq3F8g6HRSaOMESYAj95kQyZ9GgiLF
7cmuwe+3sILJtF2mUFElDm0dKMyynOJivyo8OUWbzGcn+Cz8sj2BRn7nyuF/PJmOQuDdstZuVYA2
ewLFC1cIwai9f2paLndmMKydDkIINqjtcR91/chvf7EZDEXjeB+xKznulLlVfHd71QzWpYsOCycK
RIxadi48sE/TpnvlznhI8wfypFeneRcDo611Y6ApvRyKKv5dwSX5FTaFOhIzMPp1b96NTiAe2Vh2
7+SVRNud9PA0CuaMvX5908Jojh0UHulcvyR54a8KIl5uAJ76bSdqmAbXfLoofAhB4NU1H+rgDbyn
Io/93S4gk21qLt0tUTW7yndy22L+Xdd0dVKVTL7EparPt63GEPV0WeGuZCMSy9XLxTyQ+GJHXTsE
iRh6voFaokInZ5X2ju+N+e35TJ+k+XbQtqQM+OjkvLhiWgBATaJFsbQv4eK3pzBsiQ5CkBt6vEXL
PATyrXqMGiv+MtHdyq9pdC1j6ysUovpyJnk/2UuyVjjb6BLtSVMZlkcHHwSFM/WLT7A8eHZ9wFKF
iee4Xl6TKjzdXh7TFJoroyrhKW6vDsTJIcuJzrLuNKu2yBpP7uFzTFNc//7On8OtZkMD+oF8idcv
DJw3QSO/da735+0vMG3B9e/vhi+q2Rqk15PcbsT2Oeh48QwG4L03FtPomkd77VTYINMledfbLKUR
3nfnaLcMaBpdd2nAJRyL4pRmnViANgRGQ12P6mMrox3Tg7OBYrirndwrkS0iOZZpT2BDt0c3bavm
u1531WQUg5NLB+9Cg2iXk2fL6dSzYU961zDFb/iDCnfdqgS9CYzzpwAL18ler9wnUNdIb3+EYQN0
Xkhuk3aum7U/d3VfI32MilPoAsB/e3TT79euXB3dwoFLfk1dPJl6pfiziOM6iXEa357AkEzoQIRh
9P0ZIrs4b8Z+/sKU7wKHIxvWJiHkP9+iIIgetmArTrenM33P9e/vXC1goUC3JgyKDsA/E9FAiFVA
K8W5ho1jU1w36t0UkjokwMssAqpHxaMfhm8e2BCAIIBl3Z7hOtIH+aSneTSbmN/ZDAkAuFiXlLMh
Sn21HkItQe1c82gWtGulBHPyYcWJVrggqFva6jkGD/eOUZl+v+bVK2dKeQvSIz5sxX3xf5x9147s
uLLlr1z0u86VN4PbBxiSMuldZWZVvQhl5b3X18/K6p45e6s6KwcJdG+US4oiGcFgcMVaqhCbiY6Q
4+fRufj9fxqdiVU3vVujqATRNvCCkakbanZSG6D0fb8W7LzjB/Pn51x5iyksIR/rJq4QUFighzes
SuuOQqLJdzY+2ZWTUnWLUkAUL4bNa+anLe191Aje1/OJUeMWLevDHCMkSoqHfAZaV4K74IaQs59s
x5Ayx32K3wkWJiKmYsN3YGDibuyUV8x3yv3otaXS+MGl5yOquUQt7F+0oZNmnJff0g67Nq2Xn/9i
vgkI87k6wLEDFcoGieIiN8uozG/M6xV3N2XN4Qdf44cQ585OMBzXz+dBlRRWWdZLlMOIdBz09/vm
eGrFtVRHQxLmthfWlcsKXKXFqzxLR+7OB0yMWO7EJC817AxFHEvE8zxIuvFafOcSnRixyBfIxZWA
ToID8A0pMDAXqTdvSa9M8RSMwEMHcsRxQEIRg9RRVL4/cTzqkO4a+CkCIagjT/PyBs4taV4rIUxZ
3yq3YHvXej6x3K4uxbHIO8lK4jCmneo+xX1wKxy6sjbFieV26TAEEMNFKOfKC0RDqG7KW9CEeQm5
0If2QX4jQXjtLS7W/YuJQcdw6EsOhwK14AS7EnGvqKl3KR7LwKL93niWC/0giSlAgbXAm8BTGw7X
ce09l1Zofbr1GgkYn5sIoXrey6SpMo6mXHErkXll65piENyijbmGl9zPQOnW8pi8VUW6FYT0VLrp
9r7lOTHbrgBfpIzSo081Dd67vH6sG6B572t7YrSRmkm6GPp/7ytNhqvCsvdvYZ2vrJop4EDV9cAD
fSpvdRVS47LhGQSJof3PXb8y8lOwgW6Ig+xy6LrK6Vsx60faZboTZ2VHaqRNf37Ild1rijgQ1cwf
E7HP7cLVNMBjcs/0yi6iZVHcBQmQlSngAHr2IKPUI+Dxw1RzcYWh4cihlYV05ytMTFd2/UwFE4bx
mUTjQKISphv1NXJcOhRwfx6lK25oCjxIRshi+G0JuCfvPVcKMIGCv1GzcN8FrXWbjPLacppYsuhC
ZhALNrMbDhSIetztxBxcBj+/w7XGp7tvEqaClhi8pSuo40QpDIQAvLtgVpjjqQnHleiVoYZskwEW
6VwPmdTntwKUa2t0YsOJBia5Ui7RuBpLT5Vaono6U0rpImunKPkNc7uSEZ8iC4JANkquqnO7SjuL
FzoW8MB8SMqyAV1437TrXrx1s3plKqYwAzkuJR/8iH/PcwYeyQRUCfcVhsmow59sN52X4RxQG58Z
4miia6CS0sdb8KErkzFFGahuHcstiMitCDI0y6DOFnLKy1bRor7q54V67QkTe/Z4FJylOayg0y7w
ZwE8wrLU6auYL9Tdz4+4Ys9TVhuZTxMZF0W5DeinThGGQq/MTZqnRgDOWtZRkoEicPeumiHMx8Ss
wSbs5p5/Ob1KeFqiFgotm1uYqGujNTFrHkhoCcTq+mcRAA8VXaARgyR4tOXutT9+YtwR8uMVXya5
LTdtZ3ktWJIaA9XNCt71zjmfmHjnd3HSo97Mxs7fqisU8kK4POoFRVjmQ9XcSn0ZsIDv53B5CjXw
vCQCOK1IbRC36szXwRKetXllZaJS7ZuuXYta0c6bBvfbSezdJTUlgzP3d3sslDH76+pFzSV94bZ+
5nhiWjBwZN5V9oNHTEzek4wqNJABsweF42e80Ev27TLWf15i8hSCUGDTiCABktuQy/KoaxjZPtV0
iY6Bfws89s8GKU8xBjhNAYrWuDhbpQoKGptHRAkdu+yuSuOWTEDZ7I2V9s++V/7GhKOA5mPUEVUN
OVAUotoqKAESgxt0A/+8ichTnIHbJM2FKCi1L7y6GTe8VHH00AjF7FKx7PvCphxb62cfdm1WJobv
enosA/mW224riFbQo3igjfriwImg5/r5EdfGamL4Sd1nhtbWqd0lheIzXElLtTnWGhD/Pz/g2jtM
zJ5vy79DXE+QYrtoO9ES+nYNstFq//MTriysKR0ORJbSXioy3vLkbqdL3jkpo73qqpZeuafWvaU8
ce0xExOvxhHGp6LoMRpqaNaiKrdSa450OVI1Pt8Nli9FwX0T/40ap8gj0KfCiV2AqVBib8wczI5a
DoP5ecyuTPuUCAc4Jq7PxZZHukywRZd7k3jw+9zX9mUl/HLORp4pjfysS+2myLyNF1fyMfcvXHL3
NX95pV+az1wfiBUl5y3RhbN6CzzUMS+9qo5v6ZlfWbFTQhp9KL0qbzHREELqgK/Ut0GglVCs72/F
6f987JOnvDRAAHhxqiGUvsAY1CC2LthjWYjfUrjFn0fp2iMmdq1yjQLkLLxUUMZ70eXtJGvMLJb3
l4V03yMmli0brR6No8ZbWRaWpKpRjeJizT6O3uAyo+DjGw73ylqdstME5SgXcoGNzzM8xeGyJKUc
dxPvemW2p9Q0Kgpzs7HAlUMUhBHzWuzXjdL3jq8W/I3T67UXmOzcBUhBjQyQAHvApYArAh8aZvFd
ooiyPKWlEf0ijb0gSe2oyrPXQdcgfKR3ri1lXsTumuhvxDS4hxFEV0ltGeX87shv9Ep3ylaGFPB9
OQokUH43arXMoYSD5IEd1MMAnohSoV7rjo+AgfsPP7/FtVmYhOg4J/kgrcIbRG3uWXxWuBvUC92X
AUG91+8vkAlG5optgOg2yZ5czy9ImXE3DO1azye2nHiFASIID22ruHkIpShleVbeGvprrU/NuASb
nIFLTzsBp2g3G4pKSGkEMg2e3TXwU2gY32Z93YIY+lMV8j4D9WSBYD/swVn2c/tXNuYpMAypCgR7
vZraiaiZWenGf+W4+EuOS9VclUTFLaW8K151Cg4bhso3ULaT2aO/jIOQ6RKYaqSBf04D7fzz21yZ
jilETIScT8r7HOy5DnBLKXppSTmo492iJrj2CpPducgrtQpbrfQJlIJFjFd4yvzqJFYD5TlevjEn
V4LkKXFNVMZpELR+auu5H7Gu8mPkxLlFooGoQLyQszaRtlVV7/3nQbv2UhPb9ppgVDqOS2ylCBLa
5y6NfKkzkc4BDBHLzb7vMRMjB4lWq7kRn9idDHFSvzvoobxQ3dEevVtMV9feZGLrTdQUvSekoNYY
9B70ET2NGoVncWk0pFD91rzvTSZGX8GvVlqEhew1QMNBDNx2xWKFI+yGu5nzv/IqUwDZ0AHfz4HX
3ZJ17/lSC6hGERA1Xkkgm/Dw83tcsZYphc2AdAuf9UVmZ4N3ditAEi7FlDcG6Vrjk327QplLnYgV
AhxjrKAqg0KbPLiZD7nW+mXYfoljE20US13HfpTJ7aPeI6mTGqB8u29cJlaeCFAASRrkU1EZhhoh
HamcLACDwc+tX/G4UxKbzBP9cZQu6X6l2w1l1rLLef5ylDcqF1oJN8G4l+7+QzJHmdg1BMd6vwVK
1ho91EjW3FPRt6ALjepbtbHXJmFi0XJeNL5cY/2Ibv0qVuAvKENhvDFM13o/sWUXUEA965JLDjhv
mVhX6WPghYFluPfGxlMWmy5EaTUXqwB6RX7iIqUJOV1SlE2oWz9P9ZUB+oYkyyXoSw/YXL0EiieE
HzQP3GzQibrv8lGeAsl4UK8ioynhzgKnRUvtATfJgOa3Mhzelbh6/fk1rkzFlNZGhcSAHOYGgC1e
81EV4IrSq3anNJJ7w+CuPWBizZdLQtDi1XgNr+2JylerCIEOi4U7MX3ylNcmk8Umirw6sdWy5ijP
y/GTjit/EijeTaKBa7N9+fkvPinlZNfrEhy1eq8XlVlpjHlAYiPs7gMYyVMMmaqBatfvQgkwlyEA
dyaK3HtNvYuCVZanGDKIH/CeLtSeh1N7H0BsHTdrKX8fSwKan9gzl/pqByFmwSeDJ58FoGapyAnG
jRV0bewnW3KG8iupKgUeiuRGUhJfLTNLiiDn+LMFXGl+ihsbIHAvetVl5IWwLBDBJK0zQp3pVkRx
ZU+YigfLKUj3xHYEDWWPax0EMKIh0IEPrR7SLcqg3eePpirCXQfBHJAiup9NDTuTO6+lY4QQ5r5B
mlgxF/WNKkioageGkqVuYkXSeBf6RJ5iyJoskXihRNPYDIgYpXZ/M018bWonViumo5ukOnZJrxa2
6nCpQ6uMOw//U+iYPsQaZJsBk6yazC4j0QGTJk8u1LpKeBPCccV7Tsls5KItQCaqjJY6oH6hK2Gy
qgd8rFT5t2KWa4+YGK/upjUvddVo+VpbPIwJxIo8wz9pbcrdt3imd7I8bscjZRwvKJFSDV8uWehE
6+PzfUtz4h4gD+UDEZ3wVhDXr1WPgsDav68+F37zcpn2i98HHUiRRAluTCAECVIKESltreBvBVkX
6/mHKG6KTWt6ESkqxNCWp+k5vaC73CELSBb6Gw0aDj+Pz7WHTIJ1FHuCWFRGsB5c+IcTJFUv8aJ6
2QJ68ZaU6BVLm2LVdIFLQUWMSeCLJCZVBMJ4Lc3uvIv5pmoWZAV0sGRktrkKKPFRzFhbdrufx+da
1ydOwo08j/N1pM29YOAAPIHCVQo+1vvW/hSg1lS1oBQhj66XxjbqNYEooBC/s3Hx99WJzHIRg/AQ
wPM8iFgAcUbbl27q0F5bOBPHAG0mV/FiTbIg+bHwvHFeCNq2E9vj3ZvWVMrMU2WAEaIAB0kMEYla
XLGFfFzYP8/sFc82RahFagjNpBH3X10AMvtCR7F4rUV7DZcY94UmU5iaOCSp2jeuAAEEZZ/5AAe0
BdIrP3f/ysKcwtN0XUaVTXdJEzTG+yBBP06IkD69r/HLpP/i2KBK3uSjyovAfAINUJVciCM8uALv
a/0yI7+0nkhhH/rBBW91qRW+OGaXy/Q7B31isBH0zcEZjhI/bxSKQ4A60Y3a+rd88rVRl37vOg/o
VqwEEqYUF7TzAQzQ+x6widnPA3NtSU4stgt0nk8jRbIyDoVBQ50Jdn0hgB5j9dY1/LUXmJotr+sA
Ipe8Bb3NQxYDCYPArbthUtcan2y2LuTzermET4CqlLSR+migkhLdurK50voUhlYF4LcJa2C1QzHu
6ag1FmhQ72KrkOUp8AzRfSVmIQori0iG6rhaCQWB1ym0v5blf7/1/8v7yLZ/7dvVv/8H379l+VAG
EE2efPvvhyzBf/9z+cz/+5vfP/Fv+yNbvyQf1fSPfvsM2v37ueylfvntGzOtceWzaz7KYf9RAdL2
1T56ePnL/99f/tfHVysPQ/7x5x9vWZPWl9a8IEv/+PtXs/c//7jwcfz3r83//btL///8439jDytf
4uBl+pGPl6rGh1XtX4YB2g1BFVRR4C+gk+7j6zeC+C9DFAQep11BAHYbv0kvmhR//sEZ/xJkUdAM
WTcE7FjyBXpdZc3X72TpX5rMKzzEZJAklZCx++P/du632fnPbP1X2iTbLEjr6s8/vnbg/wRfqiJA
j0vXFWgv8zrKq6YXVEPfi17upsG5ZYMZM28Xs2AB+TLG0YBC36V7KthIJdrbkItiZc0snfa3zlVf
zvxbLwwMkcQjYtWm0seq4UecXCbBuV668/xdNr15vSgTIj1Xy9rmnXjlvQYbcVE5v8zV38Px6+t/
0Xn99OCJR0LamQOXcRicg5P/xH+42y4k3Ie37CAnMTI5AekJ6W4FLBNl5L8H/ZfXnXjZOtdyA0el
4BytUxTjr/BQ15JsSOCtCye+hUz5KjL46SUvDueX/Sjnkga4Bcxxb/XLnkUsXrm0Mt15y2LGrZMP
l4Wv/KxhAoUGu9McAgZ5ohtFUl/xxk+9mOyKnt8UrpHgpdMlb+dW6Yy2+p6tuBdu7c1dKzXz1eAR
fR2vFFDq3gj/v4oVfnr6ZMcPxQhCKqCAPIezR7Aai0y1jTfPEVhqZbZmagoBXOfEs2ajfNZUPH/e
ApB/HVanPYA5SzIkrVAIMs20oChW7XWuC87KocBii07FK79WdzxN9smzfxBBlz4z1nvDlNapo6yE
XWPJrJ6PNNpmVhnZ+Ye25R70G+GV8XU4+dYvUVKBFjYg2DqN4jIh8LAY0a+IVKb0lmUL7q1Y+7Qi
KJ7WsDpDS1vItJwZm6603GdBARVQhSM5qWc+zeaeCaixsFAcyKk6agyqZTKyyPEpkEOhT7J5ZydO
tU8tYYHrkmRl7H0WWz6VrMZUNt5+ZJcnuXA4EW3neGVirH0rZp2dMkT0B2UxLrXHctbsQAL2km7r
7VhTmTYv/KdoS4SnEvMWPQsDkrOa1W/KJqTqvqECK2hhx2g9xjKv1p1ZmQoL7ZoJ23EDFKAZ7MWY
NGvJEpj+WaLJ0+VJMk3MZhWYvqVR9GmlUc10typzmR6S7oM3Gyra7Sxbxw81k5CWMBuzZJxPOnr5
QlxLW/XsWQZraMlaa6BKRqp1ZI7nZiUWRKXGY7LvTHdXmdnCpb7tWeK+nLeraBPuIoytxTHRQlmz
S7mFRKRNsE9MacMtGlqclXkISdc575Qf8ZHbQolemeUxVTb5bDhB+jNa6LNs36zjLQZq08+0WQ9m
QQpAmrKt4MoqCsC5U1QUqmU+4UlqhiasHdlcU3wNDgYrzsIsOctnfmnsuLn2FO9CkmxDk3vvdsah
o+mbtJHnQcqyF/9BnUd7ZFXFVRYTziD5MnlJ9uUyOXXouh8QXUH3FYHwa30PNp5V++Yv3efulPSk
Wg0vEBs6iltpXTvtnNNI7riWsQ7m3LqfRyusoKeCoHDNaV5KplNtazCRAIrDGiek7hpXDxa3lFca
q8w4IMUJ62mdW+mhOGbH/qxu4Vk5yK+Yzbq/GPshegFg3SPhqnsNn+V9RIxDY1anYQVXr9JqPcSk
g12qJQn29buUkvxB11hTwD7HWWIXmlk70dHgsVjFp+ZNnIXwHbyJqi5zvKy2zsRbsxr/a0xHDYeV
uTTuKL/uN9Gpt6I1iEZMgVVYlJnNmb1HmoZElE8p6H7GhBg0e+P4ubjRMTGbcV6bFYo1Ghbt021u
5ZvcJz2JjlVmpYtwwJ/LT4FK+a38xK/cXdpQ41Cd+pm+bHHOY95MWccbl6nbOqTxQtp5DzWyZ4/i
Ml2DF2dVYto2xk4nEC1tWLwGYxJzScYk+qQTkTRMfTf2EYrKTMmqiGuPrJyNFpYVbNczUWe2QHDQ
miqLlu6mYXmBVvKRjqbwGVqhy6R9vFCXuQk5LGbAp+1SlbgH4xnPQRIgnXtP2kp9GDWib91t8RFa
/kbfavvk6M0vVILncFPYXkTSiPbneOnPuIbECYaJyqZst5cVj82MqbDQriEtlBrtAqMzf4jgWDbZ
ZzdQpPRm+g6r9VlfgWCiCmj61O2953Qh1tRPbMB/JVvbcQN1D+4hXKdrRFFb5fRSUn/BreKNvqwM
opj+WdkLexCsIbNGw0/9EGyNhA1LDf+AfmvnLQum7QvaP8B37OJZd5Jes120Cxm357epjynSH7wj
NxIjIfK2JaUT2PpSxui1ppgSngXb2owXIN5/gIcJdtlHcBTW6pvuiE4tk2zjO8kDsDHJw3iq1+W8
pPFueODmvsMvy4iE+2QmbrwlvwUt3DHddPtsBa/5ypvpQ/5QrSsaHxJb2yt7KaQKuiQelJ0KGa41
z/pVuuMXwaF59VwWbYTd8C5jVeQBFQbzTU+pu+zn6mNx6BH8wXNEh5fyhBXK3Cdp3+sUJpPiH3UT
PfBLdZFm1J8XB8wuAJKLbBOw6ixskTncRxwMWN5nDh8Q9RBD6Ir6Zvvk0sCCSc/8GAPZsAvbgiWY
bkvy/cBQY/VYmtJ8NAtL+uCZfiiWsiUStOpUTgZDtPx5ZGkfiky4aJGw7JDv6qML8dEP74AqAiMn
FRZ/RFwzXRnM3aPoSYSFluv0FJ/6Fa7A2z2QJxjhY2kJG85StqDEWjQtzefJRtp2c3mXvbh2uo2c
+sHbe/wM7gF+g4rrzBG2iU6EbQayrn29kpfyIn/Oj+kxhGN2zxk+j4c75YqbIbKZVTOP1gijfUd9
69j4IuC7hEHwLiC9CbPpmb/vCwRg4UJeiAv9tROp7LQAjH10NXE1OC5uWVpSQ2orWxjvjQPe+I82
o2NB6ggmG3tEWJU23gnsAj0BAintoNpX0Yjh65jeKoae8BL+FcUaosbrqqbxijEl/AU3T6h3SRWc
3Q9+oAOKFEHgXRNpJNVbjhkOIdtJjI78HLJ/nQW+xyv/eewkkuOjqu3yEI+VHnU72UsudtcBjjxM
aPyQrYMFLhCfk2NeE3UJ1I/6mGwxNOU83LUrzk4euE/RiQ6Bpe5/7pj2hV761jNF5wVekXCwUiaH
iVyNE9BVIcJ9nG00EpDHw+r1ZAVrqH+ajkjhIhYZeZ2tXjWyqIhBBMQ8pkjMwxaMcmS7R+RBNyLl
qeIkZJHOnisCKQX7gQjEt/ZmRJ0lRzeovkF7szPRcEprySYh1GCHhGzcWcx4usApDTGPRFYeHlGR
1WIlm4vMft5FZAM1LHzaQrknvChPdtAfXfbWatNi90JowKhMnK1E3z6s7dP+DdsEXJZijVZA2Cu6
RUSakUXL1PkGjT57aL6jHYHaIVmdVnjqw6nA128lG+gGz1dnCDYy8hATa/EI7Cl5tNxZZPeL14Q8
oroVL7DhqYBmR/KxeUawSXYZOznzgbyvnke8AlsEzJxZ5GXZEaghzZj1Pj8h5iIrvM7ny+DMnXfP
gl/DAs+Jc8yZwU6P+P+5d3CVQLcKwf0Cc04jvtmQgnq7Swz6SirqkRQbaoyfc2SmkN3qwFq2mtXk
wU7os+E8L+h7zyT86LnH+/CIOWv2XC8i9FpwNs+g1mIYYmol1M4o2JgWNdlrZkLhu2cBplJms55a
aL8mZouR5S5fbE3FNG2d0H7+FJKDOV8DiGjP3qyePDlHlx4kahdsVpEtJLlpa9rn9WHRkTXZLkd8
funMDex5uUnny7m5X+pkbrDHgiychhxKc6aYS/wRVWbYbU2Pfr6g1onuAzpidOyc1KRi5PCGcNvR
yTGlq4asU2I6CtExsyJt6PogEsc8vo+WguGU5m8+s2tzWEpzuOYXsj4OFz9FnhHeWyrGzfywVZKT
g4dpC8nJQNSaEoQ0xCX2h0bNeW6PK3MuUPTL/MiohSXKYTi41Xq5nhPq0pyuMEPmp+lQ+2PrksQy
31cSmTemQY5r10TYs8cOYPdkpLpVmKtmvhvoqkXc1zJQV1AWEWcVkYVIxflppdMBR5cVlmzLEHwP
CMmPpxW+enQ0rNeW6XZtrXFS0MhptdjlZO6bLCRmjn77ZNGYm1PEEA5/SuTwuFsFxPQpViYOhaZz
PFFzi8UZ07X9dPRYQj4XzmNHMLzYrtYvS+BHyPzJo0+D1WNqhdXAdDJin+fsGC8SLuDeMVqYC+xE
JLYdDLbuQHCYzVN6aa/BvwrDiibm0Tyid7U5j+lh9/jakZOIQ7sBM7icnSpSzjYLHjOm2giO2Q4h
3yHHfpOvQ7iA+a1MyRcE4yfnNslZyJyuBnIB55bA5h/F1ePIXlcxyzCKOYO17n3KBIYukpG8PmDN
JLO3ZWMVs7NOlqj9RriDbRzr+8Z+8IUq+9YxVZBlnGB1AwxGv2c3QGUlcD3kgs8nbw3s+VNgFrbP
1Fm/b8lDNg+ZN9dZhChFX5TwoTBVoi0EUs+rlW95q36Xvp7nb/whNgMrpiHF4aUxizPuGgyGfbRZ
ZGftQZt1PAk23eLWHcEXcPd793VIxV2IHyV1klP2C/CMayW6n5DhMpcDQcSf7eWXGlcHBFhi9tEn
pDjqT8EcYfVKfdLfOXN81WejvOIFq1wIa/HAMxxb2HBGlGYiPYcYCP029SO/lma8RtyPkHJPwGkh
wQINWcF0StI9NO/hviT4ajGQF0Mh3valgyP4eVv8x7yPof7nBScZeX4YxlQWXP9sOOFymAvYlE7t
rLH1WQ2GchiFYAczYV6u/bm855YDf6MDXxCKn0Z4si2nfoErYJ/zz5eJxdGdNSssUjiIIiYDTmTd
nuORwPB2Kpw/SMZHBGEiS6z6Ayhb5j8DCEtD0h8D1mBJ3FKb/+cwCnkXg5d5WeKnSDfQ82uo8xH9
s3dqEQvyJKwJ4llSvvjPyWtIsxs5z68Gv42HLvIqCJUE5KYnibgaqpFqXQj+OWfam29Xjj+LAhrP
4uVowXREKi0Viwf5ryk48Vd+rLOA6ysYrnHfUGAzzhtLQ1yemiIDJftpsNTHfO9ZGnMRDzg6Qgtk
Me3AJ0VEtRtXR1+cET/1fhL+yVxSAtk2+meIaccE+RfJKnE+TszQKk3Nrk/1S25QkRk3qnTE369l
EO7qAi8aqgjWTEXS1Sk3HChiOiV3c+HoIt451RlyE6iGtYoVTsnuu4Z4apsauJkndceMVbXUnSyi
niWHNHmNkEy6RVz/BZ36bSTQIUnWLrcBcH/C18L6Ja07Cp0e+K7MHzVIykdO8lIvoVzu4PhskHAm
Me6c0WCVvYms4ciwqR5zE2yjQKhbnLyQC5bgSDnjbFQ2pebw6pY0z6xRIlzFmsY6ydUNR/0FCfrW
XxBEaCrCY1GeSse3WeKGrTTyx/YtFol3Ck7RInBGuOrkY5wbSEtoa4jdODWPg3lkc/MG1H42rmeX
sR3ucc48Rjoxnvon4V3Y/uykvidnL2OJUcStsoLjzFRKKRyMIkOJEX/kHHU3nNwTZIhKTJ9C5IYV
c95AxsASTfiIrfoA7Ka/70TmPgZwtYhGkQTJIIUFy8loBPqp0hbXkUaK8IYr+57FnnTzUlfxy5Tr
LScUqY4hlN6CFyiSISUyUChKeDtuz+GwwJvJLkBNHw3AmyrRAiKNMzVnAvJEBvt5yL5fnUz6MgEH
BUbTanyDIdOP0YtMM4XhsAAwgKHRDCmohmWg23+X9z8/9nu6+vfHSpP9Uss8mS8anj96JzV0tA2y
wJwZvgMQJjgZ8hWC7fnMWwZgcYpNwc4QexgBVRFvLQCyCI/Kg3wLyP2Fdv62sv+zeqbXV73vd42s
dPyxOKWWu0OaD9kpg6QPktVbngHfytvDPF8qhJ8nc+lNWlTH6gkHfWZYyuKS87ocRpIlP2tPMqtm
6LItUWR6Zd8MnYS9hCR9Lrbt+taZVf/9Jv4vp/bLuv+yi18WFNcqYDW92KQaMxeigKXVVqA/pG5A
w86SAtAWzsVw3c57+I2QBStkE5uCiKZeEpyHELnOtWpRc1Q0q5dKY5FOy+WjltAaaZaG5DzpB5oN
luzOJcT8nE65+d4rZ/liJJqlnR/zAkoxJOltaIBxstV3LGxZr5uCwkpsQN3qUY8oB8JKnUEctwR1
vCNEi1BciMjbvIS2sGpchDLFa5xR5Qk62B+8Yzz0OYCyVHtSbvGafnNiqgRCYO1y8wouSpBZTywQ
9WkepD8H8Yh7gnKWvfYbca7PjZakOMOvNcdTcdmAm4/8/JYj7sqJtBLfag4HgBIK5oxPCZxYo5PB
CZh/DHQrv2GXN3s4sUsO+rUVMJMizsLpI+hjZdx78HNDoiLv9KzFnY2FTIQTrBpL1ZzciZ41OsZk
7e/V5Yizm4Ma/zaAV2E5zt/jjWvAL7bxX21lMoBT+vnhIl0egzv3GPdr5TEo6fgA2T2cdVGh4C59
Gm+xrbfcS48k9BqSI0dprS5b5Do+sc02ZCiZMpC2Zx0TZ5pr94ds5zM5pT3h3+F95wnNFzU24dRO
1/IyE0mGEznN1wptoIf4GL21drvStr49PiW49MN56tAppLRO8JDgtvnZW31LCf31tojrDbBfieqU
hMCDKEjnZrUIJxkuDQMlVSTchrMAV0xxRXD797mSTxySLOsKCGzkIyQmfiaONYRgCMVx9Tmd4ZIF
xlIFtreC0Mus2yYNxc2A0dPmVSQdnIX8hlx8Vs3EmRySykL6nKIuEGm/I653CKRD2JnzcC/REe9z
fAdM9+eX/IYhmLykMXHJqi56Q9LhJTGOzDjwtoYrNmEjwDdjeJ3KljyiRETrTf6Rt+gLqMyOt3At
ov5ler+urAuUAWAGAzeshgHXNrnmHgC0TXDH6Z8X3kCCl9KzI+lh9BnC/HbcAjsc57v2zRD+D2Fn
tpw6koThJyICtOu2tEvsGAO+IWxsSwiBFoS2p59PfTVzumM65vQcu9tYUqkqK/Nfsnb1SUrD7K2U
N5MXsNJLVFcx486nYsj9W2y9wOZv1jVzbhHCKsPrAaZwS6XWrLXKqCmAqbTEIllP7hyFLFDlQ1zX
SMhaMdv1BHn+KG7PXJY4Rte6bVPCEQ0SqTXuTrE+WyP0h/PH6kOZqS5MgOJkn+1f4hml/qwVw3fZ
i6QRMXg6P9hWYhKlvMyETG0KVKj4BUADxJyLKRrUMz0W66mVBFNhBjn0oUZBl1kjUPgIYn/KHUwh
uCbHHI6dgkvIVmU1XvFxc+NEXPnAK5rSVlFQKRqg9R9yMeK2eiHovVJBelawRKKrQdmalqXSCvOt
DTmhjo88LHW8+0UKcEHeBszU2r0Nus2f4rNi0EUODEZ/VNokcLxEK87+HdgKVbo1FZU3sTlqzTcT
kbXoo61hwqguzil1g1Zx3I01cbPAJNaOsEIdlXQXW8KcFV8ZDVyEET4dkoy3IRW6TWuwbj3ddqgQ
KfS4VwROduJe5+pdDKRIrZXSkD2o8nB2FxKppdWuW8bxGyZ+RHh0zYGuu54j/bsbOWI12xKepa2e
LJPW6k7KslOtGWBO7s7SaDJiA0k4lZzp4bFIF+Zb/GX68uoxJ3x1vNsuqFexNznco+k2P0y+X1Gp
eo/99AClAy5e3+zaM6Jy3X2aXhGd33TnSuyarl+lHQOYTk/c9g3Eb6xGIVqs3E3AQqnuJyKGf1hj
IuLURnE7muuXT72lQnp3jX+tRVw4OH+qzLr+5o+lLln8t3tuS73TTi2jcnMO5svcc2ObTydJbQ0i
HP6hsbTGYdemr6n6dNrH+C8Hyqje7nR+fpc/HcWZfj4Sj34wk2NVOzNJDBTRg8P5e/Z1+xqwVdsK
wdmmFyI0iajtrBHagoa4dk+I42QyURwpnkghmLaKpyCTvqQBDfsU786gZYHk6asaFq2khmxJm1QB
aDARKbBqasnBS6Qp5E9OE1xZDKhE3nRZvMRAD/noAQqeLAwnO16nQg/OHE0Wj7RxoI/MfP4+rktL
WqgsCvXbsGIET7B7R8o2qwZVlAldhgNwuXj5jBwSGVVcl1p4DpP1CP4W89oEncMVgP+J1kTCXPWh
Cvg+9UyflXaClYpSr3PLxJK2rKZ00bOczYAV9oKumvj1xgy408elD7vgGjaHmA8vzENWW+ayofY+
L+hp/mHKNpi6U8/N1TOkpHZit1ic4ZYbG6UEIPRkVe1HaQFJGtjpKOa5J6LWrDNLIbaV6LUqiPXm
+OwjuA5nO5GtzIYef4pyS0f/RRsamyGH5n6RtwOJO4ldRUV0tar3m2WgCEIRE3VB79Q2sU3aSMvK
Pm8GezbnH1dfJW98Gswe+jW1bwtOcD1NrMxt5gq/67ZA9FFao/zDUif83X6yDO0iymgGcnna2mW6
vi6ueza92OFc1qSwjXVGINm92iAzN9dNN4nKnEbidgljlggzUvb3WOjsdZkPNHa1atVpS6tohBKm
b8w0KSywPShbObblXVPa13TXdK6yeOwNxBg1LGPs0jLclmUhLWMbD709sZVl7lyX8Q6y3mrHOn05
mesM221V7x9h5icOCZD9crRfxXrYkLm6aBfNembnKEiSgC1GDupF3YrEUXy/FRN+jzmvIFLGkUkA
nokA8xrVA5kzTF9FZjWzJFEzuQynAL02V6k37EDrNrz49re1/lLWFQT8Hsy5mokrspuBb5ApeE+i
iquutMXgKsQWzct/EV3IQtu/Qj65IWlGBtM68XLij8B47yjWdROz7W/jhSL6Sx1OT6grnFGnU601
K46Y/m49Z/25hIv4q3QeOUvEFKY7TrRy2VoVgKgRi93ERrEVlEvJaRcT5k3JC+429WFgzsy8O7CZ
JshLLOOtXdTB1/NnJuIIvmcOfJSIryfqgSx48AtGRY9sXxEHFbunYOcT7TL2aTfNUplafZRZ8XIk
WjpIchrt3ISyH+ZTBoFdgQ9c/VsUj5+biUyymzm/SgzznuluHPKdspFCxWp/8nDgB0z3vslDGdkC
S4mCZRCdbwKA9G7BDkiCvmo99Su3+n224pkQisi+wqGMQm4QDDH6M/LPeJQxrftfXXAGWkgCcCpr
YTid/X7bKpndVwIj5LQXVEP3pyi+Xx+y/3iIphb0/EtX+U00D8F5CxzpWn7ESGIc1FHtR/vD7Eef
8kwdKZCc3pHeCYWco/jVLhSNWy836SWzO4hM+dD56HX3tV9JLKY4ytZTh4PmFGc2Z088A3/lJogd
xh9GJgvi7QOGfFvMDe+6fBBZN8pC8q7w66vbcpzJJYos/a1RrSmMZONRIUm6pRm76hmk+mLQw8fT
etSYbWmpQ+w9KrpvPDavFWa65IsU1YCDfETggdKJjRjRisV2GjvGQmptyPHZVajIVj5Aoa6LG5jE
5T6HCb7NW9SFZKWjtJDqLHbv88km3b5s3Xoi+XpdFPQm9JkodkzRSF8mtrn9S9jlduvOZVEhTsVY
bhOknDrsSOnzVelCoqMYG6WqNGYlvZ3/KDttlUXmGIZ2V07aEcPXbPyrVOj3QQIywCLCZI4I5hj1
JsvpRCTcAPZlfSmt2XR5HCOoojq6KqKL6l1u8UbLH5pb2yBTtX9faOt4MUutRqhQnCQ8nac+l8mX
6fRrZDXVVxMNU35HeXkSZJm5v8h1qkpgUZfQoZQCPP91ajh75ntLK/fnOI7w5so313lezIGjbUV5
fVcck2jEIbfsGRVcdkJltpuSc+ke3z8zq0cSM4pkHwey2EtGehUNmynuR9uk+wjjetIfIZkPeHIz
c4xC6H89nNZ5Dc9Res/em0D69sx0TVnGe+m61J2sFjmpSCnuJSVtGCs7habD4ONEaIaBFVmKvhSZ
IYjdSjHe+K0T9cS+Zw7TnqucW6v/QQowAzIGRO5E3zrml0w/T7b+p+gS5ohLn5H0qF+ZKDfEQfPS
uvpa+Aie73Uwkh66hfppcF7bbMV9vE7lhaGe5u6UlRs9L+fV825d95ecdwDPH7O4EWJZswuzn3Io
ZOl6pSdXvkTUXRvpOATDMr6SFIl+Xp7M/Yuk39fW0pppDSfkvbzsLYGFjv3WuZGckHyT3DfzlsXZ
zSWnZJ43FMu8X4rQFvDXAjZdLgeLk6Y521qx5PfMOSPduK9nYdGj51WC5MsrDuaW6HhiKTvlPkND
eAKdm/k3h90/+W4AykaRzme1RvoRXGZe6xpiKlv6Rlo9/MrHMx6wn7L5Fd/nXxmNI3XK5bFiqKWg
Iy04oRwrJ6KhNEA6CPWVsnAMsoXBvsNBM3k07vVBZm56iv11s557pJ2W9tl2ovHJ/uxDJnQv2ZZv
Mye3e5GfWMdiGjy+aoHw0VXWuWUEya60ZPJ7ovJD1O8ty7kLW375bhz+r3M4nTjJ+pWRFvCKBZMo
FwWcclC8P+cpxcrtWxMXdUnuGxjfJro8cf9ofHVpBNOTvlQC2rMIXiasoekNTh685g/xcrPImNe+
DpOH1C1p3DsaKZYoWqoboJnJaeVPi4fVUtZl9UVSYZ253UA+3PbKSV2y3LSWverO2zNOAxe4qva1
G9MT+7knxPtMvND8ethsRS66tKjcEwjUpba+zNiHmBqsXywk2wLxXx0VhrhvOp+JHfRv+k/mVCKn
dYko2Lo6r3MAgoPrPP2VTHGRVoVfo/SqokYcIO6W5l5fxJJQF4gfvXTFGOhLjoiqKWaIJI7sXYgR
Dz/7Tb5o8DMR8rYOJ2AECLsmcN8befm0p6ef5ivdAThRQXXWuIrscg+YU4q4FCjU7hbHZ2hEw8ox
ySK2t8D8QB4mifHlUtC61adGsbtHpMWVjOMQIj+YPyL5Y+bNtk/3R31yL2emEhqDl8yzP1RxRqQW
VP40UMRP9gWDoG9ndOZl248XRaTqIv9hfdyI3bPo5rSefMhzXmde2y9gCJhX1ckE6hzxelho70rb
tGbbeE+kM4LYu8IEgv9sL0YwM9zhcF7fveGgH56W7j6tdvuAoNPec7bXwS3u7vSdOsYp3LcJi5wN
c1T4IrD5ocucPdtypsrLlwy7+i5O4BEHGpOlghnDKiHqPhRP59qa/fhtQGBykUyc7BMGi2pw2SLq
nCwGQvXvzFMdqRCXxyGxwS4uWkDUcRvBU8c/aAEXRCQwgnrcAF4n1GzSVcifD6f7qdleTXcUbN1H
+Rl8K9AAVIAqKJr9l/97rsk+9AzWVQMBfLEfxu6+DAyRLGcW2e9ZVJroTMt8B75vROrLCFX6U+OY
2ajqgkM3w+I93RpuBhRguFNeLXpFPZw59WcJj0r0eVdYcJAUDDu9gUV8ul44PiHZczfJ/BXIzhlU
DBuA4TeL1IewqJcqttU31UoQJCi+FCUIpYV9jmqv8TSC2mv1CNMQ7CzzY/aRqyWbznR+frHAZ07z
3tq6d1+jZUO3QLUqpCMef1cO5UrIm2H5038znQ5mPW4hjBfgxO9oLVEcVpdCyfkpUfSsm55TL4XM
Ga2ADb/FEjziwDAi9AOXiEGSX0LeUV49juODsMFQrwFFs6l9Q8mRiMWSJy1eEYWAUN9yJ0Ub4bzC
l99H9ASoQs0t3WaJFMGVncx5+i8r9QxHW1SuOTcQkGTWJPbhwDiub3oLlfP6Oixu9RYB9vIxrxEZ
seV+PQ/NpuKEzC0RmeE/j4jMWZwj9ceIPs0fjd8tW6rFGx5Tfc01DUvJRbWU7CJkeYf15nr565X5
qFkEyRfBg1bE7vU76+xXMHwgzA6MI2pHka/1MPXb+TSxu/dXcG0EjB2T1iBLvlslFNo3gpItMA2l
sPzWa7aOuAQJYL7SUJ18ykgeLqqnsAMwl9YpMeAB8jGvNiR/896eOVzrrVg2i+fugd70BcF7fSN2
GcfziofjC4EY9sH/kJG/gHru1EfEhBZ60Vgoi4z/MmUW321kmVex59B3ZgwNVkU+P42Ko1T8astZ
gDTLkvx2lZ+6z0Lk39rxGZSBgtLTEESjbuIYq2QrXdAGkxiQ0qlO4ZgWpwvuXlS6n5U45cCceyXS
A/nbtFPr4fGVIkpC74+xHGv98q/XIfm5zS61r9iW727nfSKyQQZVsToANOzrrqW4j23ArcmpWlSb
nFpZ8Y2DBJTzQnbtVx89pwegwW82rwDkKyismfNZbB9b8p+f1OEEGzfflRP7c2DpcFaOuHFAg8jf
bqpzf2M2fFafA0vjtZYdZa65zeeMlAOHY4/K8/qmhnxtUIod+2PlP3nJyDaOhGc9nPyCmUFivber
WScKcqWV9PWgWCz2KF1XdCyh1icVS3yAXavan2k9JZAqO+bN6aM05MUvHla9SBw+CyKALFS6WVLC
C3845Q7QdXjnOhxR7ckhyW6C7FkOK+66eeebeE2nYiYzctW326G6TD/M+bAzQLfuuz4CJTREs5g5
ZVC/D44mkoP8wfF9LmkoVkXrOSf0gDWPc0VbTrdP8JQ+rFxgn9YvIzW4AdMU1me34I3MLP13SlKA
Womo5JMxrm7rqV26U5F9TFHtB+clNNJgqb/5t/wZH7uf3p8AZJM2y77slKvCk8dr0Y9jCbojef1G
8oy9tAHz3Mk37xHqP81CYnuye/++Skv3dqmX7VwNyyBfgyiEqoVK4FO5POfTKpgeb0H3nmyfgeIz
6P6+8ojM0Y1gVixbe7Jgzs6nvGo1HBcH+gcDVNMQz+Awsy5s6fHcXDQh/i1xDbJf+u4jHdHPTq84
LNhJ59CFv3iv2HW7UjQvfK/CAFjkaW/euE28vazm0iJ9po70SPEeT7ta51sKV/d+ePoQGYjTSkSA
6Yb5vjC2eQTHjDSDHd8phTqPoxENAjxiPLqVHCTzlHOELCwBxkbzQLg8jr46TBnYlAw7kcAovp7v
lKQshgqVfAX+pYPrAn6LiW9UlrxOfrLYMlOWWurFoCXGUj91q+JCvnLJeaPl1+1rWOdf8tVTBVzK
NzSe07gpZPhm9m1+A2L3h+qn9mbgJL1A9V2F/dcEuPuEMp+Nd10C/WzMkwp2B+psvfzW0uez9Yh4
mUEPoIKVBtsLeGpIJra4voO4jLrSZN4j4JPXTx+pCaWqlYYpEju6k7+sz2ew7w+6neGqAUnzK/b+
IAbEYGH8XN37DgH2QmJTRav89nBYSB6TKvkAatopfi8IAYmjsdPExOVZKYiLgDuf8AKL+mMSTjyK
hXV7FZQswOnv5bF3Z7/mb8oWf5F/8p1WC+bvC9Xzt7zDlAL+PwUAe0SjaHvcQyp3si6s9ns677JR
fmrpi9nHEHbOuH9L9vWCavxjVo3B+wcZ92PP7amIAJn8HxicEkmMknHodc0l4ffU0xMqBSMWUane
Q2o5mXX/agnjHEn2LyzPbNRp/Y1eMTnjWJKwrWqzP3R20yS9vrRqlA1BH8yH6LYoL9oOcUb4jP7N
rjeT/n4xczrl8EyDU+enKKP+V+gwGJwKoMsNKp+K07yE8knyQPHHSmJ0xg2V+Dixmn8TE87+xodD
Hf33df8Qq10T45HpaZ0cZhd6qc+I7B9wMAf9JoYtpaK5SJ2H4TzJ/L7/P4k2G9mpP4b3f648jsh/
MfGVbNJIXGuTQ3WcXcxcZCfy57Fip9Z/a9fd/vb1/CLs/f/LSv/wVs2ROJuakqQh0/tDDHZWK+PV
ZX1yeIWahy2Smvy5edjT/dPLf0zn5dYO2Rzg4+dzLUWVV3hp9y+qln982f99D39IurqO48/jlEdv
w3hLbePKfvxxdvX38k0DQf//T/xPesT/eeI/5rE2q6Z3XeeJs/nNv/rV290fMAqI58djd1vMQom6
Gcfl2SBbS8N49f8v/09qxP+5/B8CguL57KcPuUsOE/++jKFsRIltzz+H/SC0TkgE9UAO1RBgK5hs
8zlOlG+JpNq9BYVfLproFbDBp6o9jdooJyOiscq/3OM/aeywc0wVSZ1quNeVPyYFbVVk9aWWycH4
GExRrRW7XJYgH3bLtr4mf7+/6Uie2Xrxev7bQhgH4M+F8N8X/2M2SNmrP0sch37oN9pHu5luC+L7
m37Jf6njXkcUo8n75EP5nn53n4Taf3k9f7s68qIpB0XqiqHJuq7+8ehDc362nHAy248y56t/ddI1
Lun1faMhMirccxgDmyj2YTY/242V8uVJIT2fhcoci42/3+xewZRCL1tI/tn5/zdHu4A/x+aPu/tj
bIY+ztqZwt0N7uoZvX4n/iMYBMSUc/5QL3Xwcgb0AwDlTm+907YJ9Au0Ceuq7tY2M/3dRKX5QALS
IIBXUXvCm6DaBpGwTLIFb0TkF2zP44/31gdsgKttQMX5mdH0V4cP2FxFmB/hblDcCqGjN3ufHoHE
no8VhAXgrHNoqPSf8/t8RhKuWsW2AU66irqyak8BtnXxu36pduKnXpRAmOVfL+cjDfFCitm/rHXJ
VP8WVke5mE4vBUnWDUnT/girMeLjWdGj2qyO3QxHlMBApcENk3EAmJIE/8ojfMreYnxXZEWLhKp9
33zTLro+Tj+zXfWWru7bfC/9nu9O/mt4SN020nuFvfAsOnXb2RjLzHeDOvHx7fYhLZqqN9iJvlxO
P/uIq6A8mOwGnyb78Cxk17vJad7P1e/pRvoFIZ1+tu/nhRT2ET91PD/oiGzFMBjHJ9bB80jlmt9P
WH96F4vqeH3n6j+K0wQPvH312kDr548NSZwWIvaIILCa97/S4DdAoJ+G6uqTz1qFkzSs62f53rzV
8/getp9qvCTV1MIcdOydVCVu7XhphNfI/EqP+aaAD8WKoUc4fR8og1XbwHesiPRnVHuRKw676XaA
q4UXPBY4uYuv4Qte5xtVxE7fPcN6PlnB5c5fv9fP/D19Gw3T7TvxDqUK/uRk/VhxogwAVg6l5ObY
ojW8NjGJtdBIvGpXYs/5S6INt/f6hWCBp+7f7/h4ltUVDUSN0K6wMaZGmodxT3xl0I+JazQ87vfr
E55lhdLG8G9PgfxCVqxp7SZIBL7vISCvNZA6Vba2+X5BrVbzbM158DB3imNsvkp0+Olaedd9tfKQ
4dTQbU8/DRFDFeTD5veR4djiNGmwWuWRtNH2pY8ggA0DOGen+enPzX35ut17iTOZZx8Gyg19PZYs
MoBPJ4v05tiUK+irJkGYLXJnLFxlJDsvq/eP2fyY+5WlbCFLluroPSrIrVFKwJtLyyXplu/KgbLp
5pxWZWMljkR96CLM7lOxNlYS9IGAmfirumx8kNooW43fN8EdA0QsPlI39tC2eyoOCPziGNRAvWG1
mAYbujKm1uBXIDUaRrSCuGcjCyNrDxL75+Vevfl10fnrkbnp/OdCU8SzcJ/LLJCD80J3G/vLM93O
P8MhElWAg0tQ+sRtiCIIaJ3J0vjuV+dVeYTwd68bNBkU81OrxA1fOuniMf+4f6DED8CKCv+6ZFJg
/M92TFUrX3RBFUAVQNvlVrsc7GI+XHCZP8/ObHePagucyz+PpdByWLUO+vPJqWHcjwMm4UXYh2fn
vKBWygD2p041h8CCGpQvKd0GGhtIHtGuh1gLwm3q/FCtEUnhh1bS2cfM7Mebdi/bsG9SSIqEfEdx
tsCUVhNwduJoV56JJoABI2k1d5KHKG1tkJqrlD127meACVFq7RNPZ0oN7ltNNwJU8p/X3TTq/W/M
9YHmaB44UIjOADqaAgsBtLsrbBWEuYY6Q/bgKu9jsQel5ZRRDny8rwGNYrsNrjY4v6MGVuXJzLXS
J4HBkEvAczRKgiSAl0YMyKej1y59YTS6vr/uNguYNd5h6EHUvnrgKbzO26CB+oTuv+IjkwXWgICz
mFx0XFB25fLlTGHBJxe4+yWOmcpeILKCehmOE81/If+iRlqZbhyhjre+pLVSFFAUVo5JnfnXzTn2
mj/yUXrHweSVzh2X8ivsna9kNwtRotqGZMULqKAPk6lZ/koq7a7YjNL1LdTWBE2ZVcEP05wCTerp
ANu4IERgfLauXrKcH7DNW/n8auHrEpVTvjXW1N6BKnVhEplhj8AmHftNFA7ATMKB5RVQrV30yBCx
6wUEmPKOG4viGUJdgfl5WqgyKOl5dQNigIbyX2dmILLfrZJVczAj/QLfj0RD9g3UE7L/2suYzuRW
FJ7hT4KMGQ2sGaCu9TUq8kew6C53mNp36OsjZBziMPrrcrNYnr3r/EtfzXaDm4fE5gIxXbWroXRT
Xh+c/+g3HDd1/r/CLVRa6mgLw/gJqOqdNybdApLViyXNOsYTPvB74WTtmOHB4iGGqBMH8k72aR3b
/xVsrYFswbE225oeYjO79W+BYqe/2Tv4MX0CrMNyWf/u8Zg97WRpOmAcRBqCjCJ2kLl8fDQBmlZj
fT23ytSXqJci1WPxcI0yoIPIUpxm0SOaIqE/nE8FzROa3QQhnWw/ducA3GN8HDg7Ni6rzsT+SfXs
KMEoE2v93iWPgG6hxfTItXgyopjsHVhyozvgzM76Z8AUmdricg/wkQcOclEQVw1coPYA5fBRntky
nmtiKDWcvEkPj8KZrAif1mNdbpT1Obx93nwpnMDNEPG3UGnycmYPvmynu3x7lKzGnc0zCImrxyk2
fEr2ETmz7rUw/lA3y8xl/7I6YMsSkeYdiIT0K7DBpbyv1N4O3J0W1qvgjkMWSMC6L1P36XZEDJRO
KKsSt+brmJ4n0iKKeoIi1qTo7AJOUQjMbBhd/7aBUxz58e39CAKOm4nJAxYewS44ZCnE43W2Utap
Ky/VTeUHijVujMTvZbGqo45uN41dBE2U2vQWs/NjZ8nLa2AwUJp9D7Znll5jI1D3UZKEaB4c3LM2
6DeRoqcryp2uHrRK4e6fRMB2KYWoFoiD2mi55G5mtn5cnBepR8C6rY6jpVS2n3SUysFqpqijdOzy
UkhAzgJQnpXGPyBXHh3UaJ58BSN0SsS8L3eI4nn6145R72aH7HDdP63LlnPDIYuWFxRpPvoOB/g0
AA4HChdkITQ2alaMvbWla0g0MkAvhvD1k6CXGXx8fl4MuSgFxupmtYvH6RaeTzcv+3z4k01D35TU
ht1BuoP2oHFAKbHDWLW1RnHABkjmuOqgsoyTzKYZlGQo27GzDI7Sv7LmzOb6PtpqNr1LjGC39Iii
vDh1q4mD6tGAUcVdOLHz/T18/XDmwXIa9p8vh5xUvyhe7k9WNzqn1G5PSt6hsCqOuLKWMXDtSt71
oblC7uGwfftDVFpoahezpyWzX31Qnz+sGYeBfEzG4Nc4WUHOrXpoD50Yew8LWPZa2g9ksGSsI22F
WBrdxD62Hr8lysxlSRhJV5rAQOUjNAGXGgOcvmAT+yhhDH+TJU4cXo/2TUsZhtakOB+m9LJof8wl
EiMlSD9v3lftq5szxDBtPdAgxKz8H/PzZr1c0yrW102/L/dKcH0j8ADWkYx0/qE4nL+fUPqD4NoA
SgjFGphD+DZEGbE3I0RzbyytmB8Zw87rwslYDPyVwK9R25zfoOZrwjP9z7+7BrxNs1430ZpODQVW
okfYF1e3Q850W/MtZh6d10+9Q7eSXVI5GXbbPkI+dcGXCNiyin8VYjOHFbeg7YOXXVj1jMaAd0Ny
fmbMBvhtgnyxfrhomeZoFVxScO+EYgwU/+bSlQPNJjlHWFt4uX/u+7azqB/vUOfY3UsEdnWN+KCD
T717NU+iYFEFCL+t2NfizpFgTtkV92U4u4yV3N2/hqqLxp0tyMFl5FwdzhMVGQYTttIgZzYAErI1
z+ZvT7HKB16f6qZjs5kIZzhCufUijpAHW7pIjvEMX8y8qx3zhUkJvQSiMol1mId0ENKYzukqC74G
hAeIwBZnUkK0t/RAwsQiruvCp6T8UjcLFII8I8ovP9kRmDzxcAmbbEhR5Z/IA6z+qL3NvPN8wkS8
48GJ8Xz3QQN6xmYxtuHQae6X2PcNnd7EZ+OQqK9of+rnAfC+mBJb8cOM+o6njXuav03vZUv2BZoX
1XFp3+BF94PAHLAe5SIkqPO7ZYat6MLJQne0E5zuWTmgU8GcgskEevqskqxntJthB3aUsFwUiEDu
m2xi3TctxjkSztvNY0mUH82OMwe8anUbiXoxWVLcIlvhCaw8uvUMydmu/WH5cBUUZ93Xi2A+0FLt
JDkFuHy81xBlF2wXQ/RYEZ1Q8xHnwisGJQQZ+of5Ka2mC/I8HAADukl808Tv5ER2SDHDKzsjYYs9
ui0Qwoi3FCUJ5bXk0DRt7DoQnN+YYhDSHQQs7T8iuipYcphiRqQxi/8hof+DArPRRsb+EBC7ojv2
a3i43kYFA2WRkOp4qnUDSE+cvexpNr25NLJKLBT8Ni2gqw0jvDbDx7vKcm4t6XQdVdzEtPvbQTki
GNt2vLXK1UzRgcnu6PKTEtVRCNNvqINoJGdNGc5Qoa9wKxIg7pnF0ULZ1E7P7lUVMxYZcZr3OXFU
ohTXo3WXZJEckHkuTOb+1GGZ4OzsKRtoMFJ9Y00ltRzrFNW90sGO5g2kOezKDpITK5fd88158OZ4
s7VPRydjM92ocJHwdOAOTzSdxqZnWr/2QB3HSHOKAA3gR7wcq0IS94B4zjjCblty9HOF1hqsy/yT
s2m2hfhpwkKsH2I9z+0cdtCfUAmoDk1GEARNoLOafaXbl3E31Rcq+5Oylr0Zv65dV1hcWrZ4NP3B
iJOQf9IOqd7MYIs7khMNiS5xOJx83NsDegul9aalL5M90wCJmmS6ylmCvXv4qcXPdF1BCS7Qk7nT
dScmn+Q7lHN0TyMPMmpIBdM6xcQWzUYGQtS8WSvdQXyKRFN5awggQFYsKfTpje/QegiCGCVTFqHg
ZrXp1pW+DunyxqpqQhobfGaQSVFB7YgMJiqPMHNOTfOJGTvNy0Xp2Mirft2FcD2GHlxpioTIEU8q
yr5hOdlW1CipZayrSENXMnEVeWx+pS/T0jkHgOqPrxs0/EmiNuYN4K6gh1W6hP0mFUUuIY0nBFn3
iZ31RAOwUaoIYz4c7uGdxjmC2jO2VJ41Z5ugc/hTEGvw354MYUiiW7Sr3o3xm00QkPsxS2lCdyms
HtVzpyPnCO8fVXReGUfH3Gi7WzA8xWxJJnD7oG3Ay9eAzRxp1b+BfdjRvbB7uEzNKyqrnJFRxvAt
q0k7Nk20UeKVl9adeAmGi2Ctc8vihl/By5aEM0myM7DzqcNtHlpkvDcvHlX76HZ8qFp0I8kN2rFB
wM7uBBVNQ6XrOj412zMLffGI4aCm0eg0kLZdQTc3dVSiS4sKBzb8IfRr5XStV11oan57Vy+Ae+RC
hjdcgJfP7x1mE0reT70R/ftkl6uihpok2UUKKNOu7yf+GXhoul71+6v/UOb32WJAasbz3fwHh5jq
fq9GILHpHm75xQaWW9XiSvnBIVRjykIedtAAGQZR1v8h7DyXFMe2bf1ERCAH0l95gxAygFJ/iCTx
woNwT3+/lSdOnGoqb2X07t7d1dUpaZlpxxhzACShmeog/jYuEhgFw7bIS+ntUs64Bw3dZNF1/7xP
H2T+jmwil5TdUuTdgJ/Nzt7ilO9yOtvDYSugLA9WcT27NUnnEj353/Q25yJHVJhskLngkBHZ6x32
doNMFBn2ttc+WfudNXn5G65Vy5mQHd3M9ggaDQ1S2BDtTbwllSb9R4xpEwEv6aBZQrPt7tDkXn9c
saoKt+Pm9AVAh/Qs2rnNwMBjPYlOnCcgCNqcxLtToT54c0G10pFSe3V+Ly4tSx93R/Vgnasu3Lqi
4xJOmUj7mUYa1vaBlD852iti/k7/hlLcw14cKesYOQCXVrAPj6S7SHEFHfdJ8/oSrV1w/ZiJJ2kU
aN1cJgtthbRCOSydbGN+gAmlBIyOHCpsWHe3AyxDTS/jlakMUJODh4Q0GpHNYLMRn3s+9G6Hz7pD
ZFc8CQM7Vv3q7a7RpQ1e/NY/TD7asNVhk41fq/lkV64eoGWPZGp3QuLaAX9FGzI6JSpqgZuDdbpE
O9BDLf8OWU+72FuNIIs+cP3FuE/upN99pNrKvzSYnOLrEX4uhu2DOWyDfbhaG7BYzga8RIc68ZLm
6AazEh6tZaG7N0ezwmWwIzdVztyvdrkLPtfF096P0DBGaGVldr5e2LYH7d9tWINqAoQR6ECCdRac
y2IT4oG/qwvi2LQT9be+7FIMAJcD7MXF2eQgmtMtFCzVgS0Ax6NLZAeDpA1sAmwn3C0r7Ux7BgW6
k6tGAuaTg5bDXpMc00KG2+SDhPBRiqA9v5Ch3pFIW/egE1FPgJhHTYxSri09GXnrHFf+ubbPwGFp
m/iYk9beyp+4DVc6uroMHzC5z7qogB2c1ipd8QM0/5Y16FCCcvzcZ0cFiIj2edv5NKhqomTQ0P4Z
mcCtg/B952btrla7eCyL0wfYB5jOeGfQgNDuRk1Putvn/mR6Gky+2sDD1/ZpbRuj+mRPptu0cwwJ
lEzOtdOQH69tbda5WOe0Q9RGUu/JiPLsQ23U0ZzWNkTHj4Z+Y3iHR0QT+6D7INO2O/NaNfCCqprO
JSk/ArpeoweK5jab4Qto7J6FvY+tdcerEYXYePJ4zw4rziXQABDsgDS7L6KIr3tvFaFM2QrlcrKE
CbVbZ+CdanRxBt3FLb2cQ5kT+FoivM2wQIa8OIduqEvW7gMImwpB54RIoLN+uuQ9ZzlFkrAeQNHf
wC16jVW4n0q4lePby2SFdegp4G9e0Yb7AebmbK2/lldrRbrRsrHBLboUq2BDuHWwW6CswLbQgQJz
oPaPHes2vyf8h/eVJyMxtbZZ2NvFxUftPg6AXaodXNp5O2uHp0/VQ6MTSQah0bgvIRxC3Ti1BjqK
bs3ZO+sOYAiptrGs5+WitjchAxL7rcHGP36OXztbpuvCcKFs+Vu3Sxb9oj97bR2lLaRZmB7BwHCE
qN+akWjSbqWz1FGHBjlE1E1gJFkxkWbgvbIBZ6ImEVMsK7R8e/Zbr11Xfnq40ZaMjqLqSGC/9doP
F+k2WW14+Ejju53DyorKqnoFxabjBdOT2SoRQEOoh9KACSvzEBs6BZNNwnBkgiHRjjwpecvZT42u
O7gP1G/VlJs1phsFoOnj4XDXKcoDFVAO1gJ/ia4xEUtqIXMKwzCd+UhH2efhlmidnXbSZmzYd8lZ
DWcgDc3L0+by2NjlXzqcsugw/7Xqf3z4W0+qWU70+3Mrq0MSVYopGmUEFGlug6LIAu/LMXvXE0u+
Mhe5nY7+3UJU3vv93zv+x7PFpvwBM1C6t+V1AoV9KIpMdJ0EuaaqSEtR7bQnAy/z9DXFJsHapGnR
Nv2FgcaWOdv9MrX5L+ABpOE2kAO5LbpyHU17a8Mf1+p+Ld9OGo1W2xX77AaZN/Cs/nDIZ/u/fLf6
93dLbb3d0fUu7ex2913lWH4wY0A67jTWvA1BPwBLzrLrXpKgxKebCZW8oNvP1OAL3LOrUg5xjifr
Y5WBybOGGAWivX3MwYCDCGjq37ui6X9fRF6PSQSaQacSwXfR+P1jW9rH1fpybY7akCKPGX8HNnqo
v6xV2XgtCSZXsTaTtV9VVKU5ukYA7gluF13LA1A1ZZCO7lYETRlR3tvKkUFkhude17y5GsX/UdoK
wPAhMWYEXWQUllw4KXh9jDriBIbQd/rP1uBKN0zgv2b8/MXZC5WaC+P6kTANhE6clKMR4J8ot7nb
JNk58dOpypNjKwHvw7J4I0iO5Q6zSzny8kmkgi2+UStU4dcaZhRHSPf6ESaU7vTZns32ABbJmuYa
9cjp4jgkjo5nM7hgoezxYyB+CapZDcaAkklwh+5EFFsVQHJiitqkySTRJ5gfFVyDoIy25U5je6B/
0pJgFWNGe0wP/AR1bVFRoY6eKIh4EaxZ0868moTE59EhLSBOFB2+qloVdzx+f6SYduweXUoqRrZx
C0HCq2Q4YGc7Su8mHBBrMUujslxnyN1d3BXVBJJk90m1JlrSSZhTVHCpQrW6ITldbT2PLgXABqIZ
zAyqM9SLaC0RwyJISdpWW4DXz4uX52XtO1nTKn9RZk3khWGezIQq0zqEoTSlTGFBXToB1wYlYnfg
wJmD08bMsgeFoAI2a5u+VkWnbzfPNFo9Z3r03s4qAs2t4jjqojdqUsh2p+K3WJm3bPGTqFPymdDX
/S9+FiwkczOic5/bxuA+pTdifhL0Omq+NsxsQsnr4z7QOrYM5caqi7v90QXVfHJDf6EjhpeGkJV7
HxI48B31nj09h74O3YC/c7Y7B0pHV3OP36DKrk1G9KnuzbAzxe/lqEkNIQvQVjwsPeDuDBYL+s/8
Wl0tAWSmmHbCD2DOnyfnOlw5uRQrHRDW94TCDDFzovaGquvwX36cgWAa3kf4oKDM6uYb52yFfXCb
Vu9QQj13+lwbkMduXy8/VmtaBY0NX+dqbscDx6kH/VVUl0SAYb64+7PRKijj9ZrgMBpFMyPYpDnI
wLwmdltoULMsRGU3cw4/cHILQOXiPFfhHoIjndyQM3EaujHWTZDdO36/B8qdJKnnUSbt9w+29UQ5
MZ81BzvlZ+UCmS2CoqMF/XTvpWjQcSfSFSsMmx41leBZdkEHotbRBJ/XlJLjKiVn0qEhUDMDQTH5
/Ldl+ob6/NdXCcPUBYXXxUrr8puv2q/unc5VXWnDFhJzqIVGKFl/VrFLx8KSIciEBWdnSl2DA74x
B7SVx634YylQ9uxCzMaz4Ad7CIoYKDBtkdlr8FskobyDPIQv0RUV89lhXMZfII9Ta208Dzte8gBl
GRYBqFfahdugTNxpMyyCbJ61g4Ga7xe9jzWn9lOyhicX2igKwsNfFkwsyF8LBtYEiCSxVVt5Qy52
Ws2xo766cJYhfey+yfBxcm67xdYuCFmyuVo4t3Dd65ieQ/x8BGJvhn7+9Pcchmu8QNfcXnTtU4SS
/C+v9qMPRCdRV3C3Mjq1/3Uyt/q2Ot5u+P7RxTkjCntFtFN4wZtdTTwKEAD2Z1V9hnfDnTXpE82f
g8FmdC/hZDxIq9qv/sfLgecyROrXylu/oHV+3sY/3u/trJ3ux22jXxR1aI/irpAYbdIOzRyYpPxR
IIEr7NXHJJlQaIfBwVTeHWEbkAsycrDfImj794rJAu3112Z2JKBgqozi23dU8Ydb7qxvr4OqP0Wk
Frk3PAHTUZyAitVg6Y29lwWPgtiYPBh1TsP/98NBQP7y9Lf1aLh3+0P7xX5BXQoSWMGJu87ieP/V
WCWgKRVvOK0q0AbICiv2ySroohbuJS0uXlEUZwkhTlM4B4WpN6Y0ZR4CiI6VZr3ojVgnBHpraqZW
Nj9sbM/rYQ17Fxu5TvqvMFFtxzm/rJ3hbfrIfFPV9Ay4f6jL92j+9j8PH5xaCCcoRjp4xV2eGxsP
8Yf54Wh3phAX8rsA4G+HKckQAeRMz2b3rjnzMW2EtuxYevllhub/Z8H0riLwe5KqvIH3mKYj19st
CxZxfgipVfqGWlTQXyGj0Zw2vWruG97j6S+ucxEO2WCI/r1t32ML/z4z//cSItT748y0uw2a2Ku2
ODN22f2qZIvqiZNs3WKg90x4T72PXdHv4/P2nh/BkPgtsv750P7fC7xF1pfuTt4dT6zCwYnipCoE
d5X2B7zIbOBAgugPZSzORviWXx79l5zYtyHu/N+j3/JJ9bLb6bJ4NJ6oItpoL0TDqjofzWnLfN3M
qtDGwrY8aDGZD4TpuNiPq8U/HO5BLY4qh3VnZl+q3Ru0aDFtgl2v56HND/OSXLS/ZDxBgyukgxhR
KQI9s7apHGqDNAcVm6dLmwCOv3IloSvpokTL2A5rNoNkcBcSPums4/yy4T+uN1G7jpdsG4b6tt6H
++TGtKa9Omx7dnng3FnFys4GE9irlAvNELvup92ABPo3bdWucCZ/nbU/Hv223q/Tjre68WgpR+M4
AXFFs8AKaM16GWCvouaOe7Tlxj1AMdAS6Kq9+ofSsLzMJK2BWbSgEDS4m/TkR8Cv2lUZ07CqbNsP
OSRkDIs7tealOyMX/veyaX+n/+Bb8Y8oY6GV3tbevNGyebTw5mt1WNoAhaoyQmtEM0uyUiy/ZHJi
l+Z8HWfF3SugQK/cOQ2QweDqEDs9bQEthc3hUQqlr7jiLyjAbK3unW1e+NFvb9v57W3fbLF0lCRD
eu5UpFfEnJxrGbX7SNCTq2yXzrXxuWtyei3LkupJsknY/h7+oQcYdoy59M7swysc9GoEABTzKxNw
AvMsRsyMKXv16E/1Q2qrnGAu5S/1BvWn8MhodzQRJXUU5V2fq2nfW81hP1GGIGfA+95cm+kqskXa
RKuGmo8CfqtSnSI4xFmwmn5J6bjnGLxSn/pW2CfcdKwcF7f10l8MRvenkIShSCrngL9I2pvF1p5M
1qw5B0Nqxgwr8K5fQiULJDz4LRCc0MJhIEOrYpgBJVka6dTlTajmyKt0POQtHl8wN8EI0ttfuR3u
3ZqgwAvWngF1nfIeUJ2bdbCJ8ik3o9JDPrPKVshPzKAEWa9PEJeRVpyi9nQbkxUDdrT+fcy/Cwvv
V/TPL3xzB0wBW7aXCMRhEhHhspbVcwg4wfS64T0J88ZvTH/2W+jwHWT+9VBNJWzpolervWsKEwHu
jludu0XkQOAyoJmaKPh0s9qtyXQTrVeM6QMONg/7kzyfBCOvqY3Zv/nCH08eExG68AgU3O9bMHy8
MZl+0myFQwZamBRmMB945tj5sCzfX0TprwGbuIZ/fTif19U7kib0lN+cr747TJT192pHJXFtnMhz
ntoOECTvjsJw6QI4Hf17i38sZYky6v8+VKzCHx6fUOTcNE9N4Su5WDgzwg3U7kk1+1cuDqHp7Jd7
8+1T3r4TngIkLFWRu532t7n645GNtp20lJusfBduqaiAkDQndIYSet5uJdmrknjjFYHY6iM6gTIP
aJqLC4QjgBPc9IQDvVUb/zE6jyzS4T29rg/ZzHPoFnL/l5f9Ka6X2h2VIYO6Lgsh8P+uz2ty2Wib
c6MMVz1tn3QZl/MF2IaI1Nftm7/Na++ZnNBD+tSyZfrax8DPmR/QMh+wDZfmHUhjjiSE/aCCdewt
mdEFipPRQHM1+/dG/nRXpTbMD84qR0d9d0nt1619VSZ7ZYiNPI24rA6KBcCT6K31hLae7qzH9jP7
5ZZIP9yS/zz2zbfc5Q5jsJUDtGW3GZ3M+BQiiwBF14MgDc9v8ptJ+sGX8TxdkY0ueSoMu//ux3qy
3DzlNZ95AfMtQrBJgB962rS9+MbfnvZDePTn0+Q3G3A+PLZqR+ZprySqF3dnbyeZVKmAjA/BcPHr
x/34OF2Qd6AuddvvJme5k1+35fakDEult5q4y3Q1vgn6GrRP06DeOLz7K+/p/fvk/FBWZ5LnH099
C2aU+/ne6XSPCjqfYi6V7rXDtvcYqHQpLow/a8JNUD1jquxwbXRbgkaPqgOAB6++Oc/ZfgSAhDtZ
EpTvN7+8208JyX/e7f143XbN8dxlRTTz8EnP32rik6f5TwcIQFKnaFiA+jEcQFOUyFREEuCV0YuX
5g9kdWjnozH279WSRET8l/X6Y7XerPSrPq/35xNv1A6X8PLBwl2jJaAVgQSE+gbvGkz70v2NVSr/
eNH+eO6bob5eVvKzszwraKYRPXy8EBDbM75FxAiT5I55pPgK9udhOZC2YWNcpnx96+OXrxfm7v3r
BcFN12QxCvK7F/Cn7X7etsudyoV4uM+MLqZVuuhkWZ0ZfAdCrUlC2P1bGPJ9y/710Lck5dhSnveJ
zkNFlfBmU+u5QSb2jy6qWMwd67U+1QSd5xESQFNj4ywp5/1iCH59hTc3YOwNvdl0eIWrK8b6vQ72
idbSANT9HnWCZa6hkq1CzXIQ87B34LnGB+ffS//jK8iwxCQaT4LZ+PYK6mMpH7e3rTxc7rzmbDZb
M5atdXTem5NBezaQyDTNmo5LOjFDFFZ+Gzf+o4OhvSPpbaFf2+2+Hfzj6cLIrJrwpO0hqehBqZHA
HJo7FV0ZxJFAlV1TRAI6tDBSbIdR/Pv7tZ+OngwjjpOHe9Pe5YgV+baRW8ZLQeZ+NELoHhALsDsm
TR3dpLrZ8U6I2Y74P91jvAxNiCCTB0uE5Q8kkvQZspoIHBKgwP9fgk+nyfug1+BJhbLbJ2O08r2V
2v9+6b/mHFBUkP546ff05bZqXQ+bB7FOVHbN+84uX19dwYEw44RYS/ILqQiATNoZlIyeOe7TqXdo
JUA48skRX+anb/8S8f3UTfzPK72Z+/Wmbt2WpzaBAs2zUamntL061JzK2KVwyogr0YQJMr3XYzae
w/EmvfPXdi6Sah/Uz+zfS/RTLi0pBrm+xrbSyX/z6MutunuoW00e2nF8np3I63b9yl1ZyXdfM5nK
nwVYYXOOYNxYFORpu6EXgnKApQw35qfl9Sa+13P6Qz9HcJQX/G3MzY8B6x9vqL1FAXS8FcNYGjIn
P4pIR6qiU9sJfc25wbkC7A1c/rstBUFo43x5/ZC3Y8WQazn46eI6ZCDvIt+S7sMlmE1Iwv+9hD80
5SWJsegSYRGNDum9itO6G+vr/vUQsumlHZ97zB8rXGC1O4hIXzez17PCSUSHzMtFPP/Lw8W9f7fO
fz78zS515fp+WCs8XKZqFsdu4O5ONPZAh/d6vYfjXC2OTar8Yg6UHx8rSxSQ0HMgZBKx1B+eqG72
2v2xvMlDJpeuaFYwPhd87MPumshJUlEOvDntxkHdG/QAdSNYjnkcW7eYWx79ikz4KXBT/3iZt0S5
K18PjBlsZDyUKgwRXemD6SZFBvoeyTfoinvJmiv9L9qIdeF8NEXfynM/ugj5EOP2i7dSZOnbG/y1
KwqmksFSikIO+9/lUeDBT7orXRmqcQRb0d3b3CKJEpr5jKF6PAjf2kzGRbhvZRc1kG0xV+rWTbZ0
IiIxjYLy+qXlS/vALCZ2AHnIcFsCU3jZoeAC+wWKlnlAsbgEUJjQUk8TOKt0vEXJOnCBwBzgJ5Yr
ZmxBNKFXhNZoKJpKOi7DjI9BPD3SqjlgbcCAk3SevGTnJxRcYeT0CTdrkxwwo2JCaxcEPWBqYKTk
h8deuSLsoDYLzsMsN/BNeVASUzFEf9MEx1ecBermQW+VeuLKfdE7kBC6NEU3bcV4NETtsiBwXdmC
9cc2TTuMV7UTaQosVA3wF9Y2B7JAwcGu7lZJ7SNLGz+KXklZdkIGLmt+AOQiEw3sOYyq7AKhozuW
+C9EkQLSKDVzJnMH2b6NdaB2ncDWIkgWhHXxN3GyFaX1yviK4cuC3wpSm1YoyFSE1s3X1Z75C+r8
pu3HuPgEYVXobnzbLizQpkP3T2+B5zbXDGFlYWBRFK5b3Z241Mz4sqXa2d74GuDP3WfZLaF+nczi
OV8j+PTxKKieXKhOwSpyMq9DXTUwg2lSHV4O7HlhdJUoYAQEU/Y2jtYlqIRdx9MeZgHM8ECPxFVA
gNmjMm5blSARFpweQJyZtxII8WwSBKvymARwbKBAEhwaV1/pJcJIei3LC3axAD80D3PfAAoRVXM3
aTHyLmIqGzvp7pyAwlm20t35k94DAPKgduSwHLWr2fpIiQt26FdEM7dLW8nlWGeZDLsR8g2PU4DB
T/cKRBKYSdRP2kNYmIc+Zc0C5UpmHu+RX7SDletlFDUZeUhr6YUcO5BqABPspGFlsPsC5DSp+exB
8Io/mqM1eoZlFU/XZndaBEY2P/tfXx+M3eXsQgExA+Rymf+n2lR4xx7tWrFg0Dc423N1xkNWulkU
3ImYKOC1R0ZoFOkPkwIX0n4lfhheRgm7LabMdBtnrBAhywreTOI+crBFYLpRhfWM/oNYTyRiL4H6
qKpTh9WbFhNUxt11CLN8nqgQC5Z+WaLYYzOmsor3fA59sjMvnhjR1OBc1BDQoxlwID/3kTCaprqD
ggGdhi4iXZeruZiBFGkf+Ic9XTEcGb9pPEt1mD1Ig3dxsSNMwUj7H7xLzGDQZRaDdyvQrnQEFmW2
9G9w2iQXiA3cIwrzT0IfZOoaK0JTcAbhPI1w90IA8UV7K5P6GZdkl1XTlRVI3HQRs2ERUHsAffMN
0WbyqIssGKLgccx2gLF59Dc9RqabhwWhlW7B+bNGV5eKoAcO526N1v0rteEiaFmmQCCJxoYQU80K
TsoprJDmgeYr2rOcsYweYh2Y3leGKSqQhDXcaXXtERrt+bOs0A6eoxQK158/2bCRZttomg3pfEN8
ieg8iFqEuJ5jnlX71ak/NSIeScbMHsGXGUmSGduuW6ydtRm0dH67MqZkZAYdcdjEEe8MAXcL9X+s
DjwttnZTTp9iFMDhjrA9HVBBF5mWbYtjNEIEazdOo/hcxHYcTeaK4FI+ofkIHWzCyymGIQtolwSm
66oXN2HoS+JW1YpqolmWN3fJ+ePKMe31UxjmbTlC61GB+AinOqUjkabSwNcpYgHQwOaLqYlVCzpG
oU3pdTlL3ktooUKydabxDcRT1+DOtMMJ1eh81HE0ewZ/BVl62QU/MV7UycI3bOoYOqNSKYI9TVCL
ot3xmkHRoWGGkqH4gjOTXxp06gVoJaXxxe9O5dj+3nQF4W+mnowYlY2QjHXndpITvmgEcEgQedcV
9wF1lBSRywYeFOsdpWleJ7loADQEuYJ/1nZcNoflyV6ZR+eAA3H3gISVPDmK3Vhoc2uw9tZ8ZKaJ
xh42NqliFg07dALUjJpjFFeJshImX2MVNabFxwcCHcNerKlC8MWgymazgzM6OestD8ZeJs8+E2y2
A7HoZaxTc+U0s1OcdWw0dFpuz2EHYw71gl7HKnYQEd22KvxetvTm4mwqPkQ51UnQN4ntk0MJXgtS
Mn1CTLXFU5E+k1/2TXa5tEJKTEYrUTFn6TPKwW5H53jBeRVJEiauevYh3T3wSaXsRbplp0KcDzG3
aNhIFNZFqztI1T6b/0xLIiupIXN5feG/BbwL5XFE3qunY8fUAsT4Ud0rFbdcHRO+VdbJwEQ5OdMx
i2Czjouvi/vIcDjudNp8tq3JHTb+kmnzXikJDriImC5cjT6SC3kAnBHf6oqbspVMstwtlX7LveVF
sWMW6ynGSE/FFgNeELa0gRbMik+cBRy3i7XYDmez6OCPOFKGZJa7J0fcrpZ+fHe6XzLwUaeidwQe
8H+8apRlA7lYA2g7+1mGWdiAxjMxHoQK3JqkjG/MAb5+1ARste7uJGu2iqN7ikUj3JTpq7EeVTMC
5WAWXT9JYvFfPC1RyCeuOdMJTDhxSdJ2pkAcsNMGle05hDvzwKZDbBfJNH70Kln4RDqgQ+zTNHHr
/v8ECaPHIAIHxwiJNHoMWO4tiRKpZLm/+PhpyuNo1FoHdBAfffarbR0mFoAF0AIAGMAxwG5JZ0uY
6oGKEoIGDtOm4YjYM0IU1gp3ZdFdIBLx/TC3Pvqf5Hxuyi9xxdCGYHxirJgtxqjAwzWjdjXSHT/f
2bkw5fz0C0L+JLcusGd2lmzyIf72W5wD04w9orMIWTsjUNn1J1DSlBHlwhuMOQ0lkxA4yAqkPKEy
/loYoQoEhK6ahAbANAl4BEwEQ7xesJ78tEu/Yoiu6ABGFWgJfOHE43yOyhYJ2suNTyaiWOJSIysv
vP70GVcgCZEQCKgVID2CibIjf2mDjicOf20iPVvQTr7NYfdgGd3Ly14s7RlMm20JpFLYR6XAllwW
URQtVD/PtwBAn2Ou3Uwb4DhTP3QMz7H8IxDtwaKh8h011khpuUYDswyjvg1OkrcNAAdRQEqOedFG
pfAKSBJdHBasbe0gaGQG43Wu6HQgjENohdBD0QWKYjJRQiTBuC4VW7Sxdw8a9XmRrDlh5D58ET0U
PpWJ2C+cA4KwirUetelJlxCKWl+MBQxVKwkKSmYEAvGa/ISWYXq1a5QuxedxhmiyBDCNBOgWyRgv
gh6/GghDISzUYVi4SdeFUiru3FmysZUH6NzE+IG0tBEPctCFgLObMfYBe1fyXjSWQcxg531eCF0Y
Dtcl8a30kaS+ytkEWYPHjhnQgVE2XHAmDM2aU4Zw3SjGtG0w8pQl4mBP9NvU5pRh3zE3Dq8AMEFj
IUKZnwKaeD+0LKsHBMh0nHDj5KCLhcbmPYp8pfDTJ7/LHh2/Rt/JAqGKzsCupTXdu4XC2t2gx6Fu
SekuBY4FoI15u4zRkBxLzC06x+GrWloWwRJDHozCX7pGANXhaFmPvpX6m9gHR+VPTIu8gxKkn2qB
MdtaPqI4eM0yIazePUyuPEE6ZjRnuC1FUqTYzU2HgH9rSczROHqLrTM8DB5eTqGgPc5R+wghwlp5
jWp5vDLDbscd6py8fdyyQ64eQNKV+YINYhKJpEvXEriHvKHC5Ujx0nr2Pvc3ewh/gE94UN1ycnzC
aZyGPCfsg6WxDu4lYVZaqEbopEJb06xhn0nZslmXfqse1LZ1YP441wS4U3m2OVgKC2hLiQ9ueiET
I/BceyQfCAkRU8gEik2NgRp3TWDxcXwaAWWU77Zej8uS9KcstQa35VsLB3VlCdynHZ4aPgAa0hK5
WL60VlleP7p9jJAk44+ZJmBaObdqJmboiF+a9Bdp219shf4l+0ohaCg5w6G4jmAQ2fm7gNyyiK1g
cZvzzaBUofct8mMKH+8BmnWPMAe/CvyGlScaZflTdcOoE7Iv4h4udERYwpFwy9Eu8vnGRYrZ3fTQ
rOiaOCk3q+PA5R7VWXXvk25cRqXNOB8CQx8OfcjIvKFFbA1k/OzGCE3FowhDszHDFyYCs8NngChH
hYcU4BNIA0ddP1syHwRMOLz2VztzuC5BCcljGG3ws1imRyzmZx1hLt7HfLfsh4rTN+TwY9hHCOfE
1HHwxP4x5tRwWp3raG8OzybrdKccLTLLfSwOWz0F9EaZ/BtjBDeHkODupxtv0QI4szH7Zs+42d4N
ZMfHhXLFyxmuhMKTNoJQdQ65cEcvZwtyOVosOhmQOJOph37tymN/kaYjvAPSMRyTy4tuPZEW6FEd
mwXldDjFuEtYcB0ht6Jq+tTSyXBTJrgTV1DLX2C3M0SG75h2RjXgPmCX9jYFHrZ9AYY1nowIt+Ka
wLXtjcoKCVfm3mHovwHwVaXPKSDEGB4wQHR/8trN4WG5s9N0aXOPREyDfQepQuaTgv/jGHH0QWaD
il+Z2pw/aydfLF0WRIc5YKacntPNXWznLPii9RDpEDrME3INYQXEP0O7EbYel+s1YZTK3//s+FxJ
AfWagTk9Icab+pFEXdc8K+ZdDthuaPPe8wmDRjG7vd2YaPjhRLxrzuryXHz0yOcb4eUuAON20Rkq
48NnSXLfmKKI9/TKRuL04HOJwKo7FvehWKSTZ/vlIswLjwjBZKuMIpHAELEhrXYiNYj5NyI7bn21
2JwLlYqThTlkhotIFzBV6FXV2cTb3DzJZZ8Mc3r3gOu7qLfM53vmvxGekKtVhIBwwkQMcuZOV9cZ
1a6V7RmX/jzLICx7zV0QUZcmsJcz0dUqKc65Yal79LsM5FgYgiBingM/TgD6Oz04UKJkQBZbTYtg
aeofhTTN+JvBDVQdhVbCw7aTFCIcv0oOSl/Q0hHDpsq5nt/85TKci39FzY2Ht/rzyZohXSMy+icd
GwaA8rS1s03IzhyeHG2E9AVDajTKQw9ofUfbTWqNMT3NLjQg1pkKVD3DU/fQXW9L77B3ln6lAlGD
26WOqnpNaeZErHPRUICDaIxe7oWt6pon6MtwIi4sO5SOnUdINtoYjByxrqQ+ZNrE1DligpR7wEtt
8AS7MTpVHyTkcTQa2Zhr0AYm4cd34tXyI0Kd6ptAQ/DtxpG4cpQegD5A84SPi1GodXPB3HTBQ8Fc
YT0NH+IMGeHBpyhUvvJIBBnllps08dLh0NIjTOpRcBGEa2F6JGYBdXRM0tUtI+TvzMdXV/CsSVPC
6ji47MN2jQsjamvHYpMCCioEEsi2+FNKb6wm+5lR4vQowwVFdrxYYsxB0hD5YS8rkXaJ7EcEvEuz
BRMof5guVpR/bKjeEDYzMoHdg8A6+3pKJii/AxIktQbGVw8ysuqLFQRZBnMEwZJ+z/GOvhdQraLG
erpTiBMlppaV7f0rQN9wC1gwG1A4WcdSRjXm+OJfU2+sSLh3jLEAQ+zx9tOK++MmbsAEbKpXmRvw
DtOjAqMLARAR+/PZR6acucszESzOlkrP/5L44KO3zAH6AGfGtJFJdKyEW8G9QzKZNjoxqVhwoSbB
L5Ljv3YW1c2ieICn688HNTjHAr6n2WpTYx0V7hxSf7vr3K/2nJivB2JZW0E/GR8dLyBAx9BSpeps
WD83CIhkmZjss8Bkj4y+QEbi5CEmTxWLei2tr+zByqjB4GvvDzwqVKvcnJ8j42XCEhMylzJ1F3J4
oDZ8s9jSgjuWzTtU1LjhKI9wS/xbxIY8B3LjNI0JAhedng948J99ZdFvsaOoPfRC5+Oysj/6nYPZ
b7s015ht4e30QL84vcZdyj1p4jA5RHVVJFABc4IXEGM+16rVKQ/Bzel93Ghiq8XX7pYu4zVlQtqr
XcPmHjObd2M2zG3rv1DV76sHNwNua2lkwdThuiYbEqxrh1/ElEBFte4iPK6P7iMqTt4uRv+Syphz
WOYnK3g2NnjiBnVgKVpt3Ga+ZsJVfEU17oS1WeUon9lar97Ex7VTo5HnbF75Xhoc+mvdflEQwG6Z
CjAT/hD+DR9wZp9vdgv4vkMGW++dePOxYURGk59MkfyI0lVJasbvvva6ZyBdQh6RABqNZECAuqi1
CDr+cVON7ppJdNHKuXVnUYdAiY6TdKFmfiLGQbLB4zngDLmZZK2UVGNB65qQ/qDf0WX0Tynq63KK
CZq40oPZvE9vBkL7AG59xkT7ZOn+T1YyGl3tOxQgKkVlhWCLKehuBpOH4vLhdnMagqRH8Z5QXKge
cSxi6kvrMZqE4r/oeNBce/jxG5fJrGq/ZZ6DmIKChhoRvLeWYTb3oZAnIzR6scWQs51tgUZjm9TH
wIaz2Lw04gMwmxG5cO9nM7rZTP7a8ZkqwQDeS3xTSaZBQBCfsuq7uM2t2gQlPqcsSX0pdX/neYIJ
R9tyAy8soCzCcxmpDX0vpBNt7fyLoOBe2X1KsVl7YKKRQlU6Mc44NoKIUKxeXN1jcX6q5E5aeRZL
/Fzoz2+9IkEnQZiGkjRwFxDIz5mXwS25b/BgwuBQLJ4y5mUmibmSGPlgzawVopdO+KDsjnXENZh4
1uVDDKWafATF3r4gj0+mLKRBn9YkNpZ0rsTSiPYJrYjl/yPpPJdW1ZotfEVWgQH0L5OcFLP+scwR
EyLq1a+n31WnzrfX3ispzNA9egQS4/cAUEOZjWzbQ3Zj9ztv1Vi54In8KQdcpS5dkodLr8hWGgcP
VRSM4zFl90uwWCqocPXkonFrE8YgV9sANz7bcu/dEsEVAp1ZAjz2+YfCEpTh3W3hj0JmNkM7/s99
5wlCvtzq5Rfl0bW3Z3JkIblQv9SaGNYsHp1p/XfkVFNAKpxlFhf8CcLrFeus1ih8eR/yJkb5On3k
mIoYJAvaRyxVjmz8WvJ0TNyyir0NwdghaKWtDtjx3IajfDa6E41GCe+ZNYtOp9O7bs+25g9QZQ4K
fBBbHJAvBuTQejGuQDFvwVT21l49QFN2qHu4L1HM8XPLzw5nxYuFx0E/z92fgXlCNQgHdV2dttRX
l5tbcf2i6hrQRuIHBlUt6oxHTso3eTvYAcQFuv2nHZd2Q0KljgcMKtEMLqbp6AxM1ofX3/HMV9z8
urOq8Dum3QiR/sFIsBwDKO/PLYY4LLsCQiUTh1wjbqfcO7kBdwWoLkc2x7WGMo4S079D1kFsOToT
htnrb+Xhr48q9r7TSW9d3+y3R09/j19++Qk76Y2BUJf33g55gTcEp/0jPk8vX2vb2k91j9HqEQId
9DX8nUsyb1CRzz/ZUSGYFHZxf/+bMg7b+7e9X2ft9cmbx1/L7uu3cGHDubw1J/1PVN2WX5wvFqbT
39bw+VbcdvstEodTy2sC/vEVt0fYV4uo5pgLxcqULHgT47OwpEYAbBmusKINE5yAp9NTTu0JrA2e
xblmzT90k+D2DmdXe5+80OfV2f81M3gCntJlcdoBSViHA3ujUaC6PQRSHfHupMWY17roGrlcx01c
Qg7AK++LKkhexevV7TAEyYh0mE7biT2tnEvBtrTA/gT5eYwRv3IoqaTtJcyJh0PdDxDa8MlPihvw
GWFHpSlqx3nTZvH3GBfJV+OUYbODwTrDq+tiQaw5LbfFEBHsiuxQRnXgPSWgWnym/7EqdKTYQMac
qRQAOI0GrW6Zg7y3r1HTw7xZhMQ1vDsgshhXvnFr/XHbmdkdH3fRG8gOtjvRFlK6c1AeYURcCGcH
Gpm7vzr0m1cdv84WuuAyvKOlAvu2E6C0Og+NDv39V3zilPNwDtIVfPn/YwqKxnBMJpuBK6XSPrOA
lc+szN66lWgu+UK45efBJL9ZMVLTMsBOMH45PQbpTRw2HhVUuw7Fgurgcxf32vZ11b5b/aM8nmDB
IYEf2e/HSEefuA94OQw5cVN9BgiNL4bzgepuLcI7NdFjKXXRNX480SMAM30ocKkiOSsfHJmfhkMj
wEDuJKA4s8LCgyTDKNK3eriIeQ5lURxPMOtCs0lBxP/09ZOiaCIi2SnB/SgmTfuUxjQVmJqMuonG
gRFwb1OFTsmUnFKdnbkctC3RXID5tr7wcPp6cA+yozpUc+MXk1staBVOe+H81tcFACfQBt7FF9WY
+RrDTor0L46Dypx1qN1NDP5U9BZX0/Gi4Y4bJY2wFz0aAaIODVEZ/Wadu/i6LaOcA4cX8rIy2kSU
s5wAbas8YBoNoiM4xlWVkwoTHNOWrvHqdzSb/hBVtvsQ+kjD4MfPSmkpe2Ga4PLLU/tFbjcqEf1y
Dxk71kK3EQ9vGaU6eRdNppv8C6UnF1HCXBr7QWpIC6dB7N8ssdVk+SNBuNMW6a2uyVS0vlfDH6Zt
RlMmou6wQN7AWATkcth/adZPV/mIQ+Nv7msQ9OG3qVLB5LrHEAEMk0DFQBA/PxwONUYqQ+6vH3J1
/AJhG0yKeZMQJL4G4mbrN8GhctRr9dc/zVlvP6XL3cdf+VBfPoSU/ezF+LebxPiL9ZzZ7N4Xr5xF
14klpRvTE49SX7zMEE48ybjb/nxKByZp4ZQO42VNSre3HZbzNy5eFP/kNGgGb9nlM9CfjIptTXeC
etPe1pzyhBHqicfMYn/yuQ4HJpQNaW72zulqDc/ZBQEM/Q2sNwaXRQNqbriAjJYeSvcesRjPftDl
gkaFT+c2ncqcjb5gzpkoQ2ZaVWtIVYKWLOJgeVNjvyOTKUm75nVofvjiFBawyJm3d1R7h+qhts7J
qqqWxzS5r0FrP0/f6EzwgtAH97VEPuqltP5uM9ngs7J5TM4LO8ObSd0xujqX1qCKdicHpN7ogxMO
6tI0fuZAiARCLewrNTPAET8B5EotaypsFPxq8qXP/Iy4hVnBnSE+CRmwGLZMdPuVV+EIIK2UN7x9
LB4xXiYTWGOBTDeH0N/ZbCW4Pb8a8IDUvLa1eqSnHnQGYXl84DP8oveEvnxDIOLTv8j1t8CdmNgI
L6AFILVvIkQ9LmIIju5V6PYinrF1TGspZEgOlFbow+LBA4EP0O9fVkfvEwVnWjyKtowJ4deuww2G
FJCHDFf4NQeCxETT+BoSMZnigJBR0NZKfGyN3NO45xeO0UkbnAKkjt2i6t6j79fINm7En7qd6wEQ
vebPO9ZLmCPiUmEXmldReCeA3104UP0Ir2uqMFwMnfliTD36qBGIPSebpMbCMKPmlsI5e2l2wZMh
h5SCS77EOeQ5sRT5jxKp8ezdh8+g0oI3lQndA4QHzFawDOCma2adgsL1g7MZ4ZZAExMNx78BBub2
d0qDhr1zuKzbo8VqUL7AaMM6Qy2r/lZ/8YlSOb2QwLpkP+G2FT0/1q6MsoViYivqMLCLjwuINJC1
0MHV7N2yTUCP22pBBajDHcBr+WNYS/Jwh5NOUtnQjbEUwMJpj8WFdZqLqLlF/XbEeErg3TcIA+xc
RrIHB4MwS8fjoMEirmxsteOwQ7hdMwaHxC6Byg42pGXw2aCrqRuo2lsdp+852CirkcytZ6KPwga/
Bv25E/JwQowq3lAU30l1h5kOeoKYMod7cbfxFAel9ypd7d4ksbL1bVzVjwNElR37Phrc50AtoiB6
JYM72Khe8zMOdmxJsJHxw9dyhPsCLUrTyvGW+j1I10OPVXVN3EtKu2gFzTtDgNNHKBIvzNu/1rOJ
ZpOq+N7q5TdwXqyWLvvAx4CJ1KzNYXRRH74Xi3BzMnz9wZjbqjMM41qOzcK5tdy2DMDbGmVM6ZyG
5mH5jjsNRuv0lh12lFMbvOwHBuRhvlxkTDIv7ofO9Attn3IQNPD0cn63bjurdO8av1lB3AwG7RXB
Wbgjk2vW0u0O1gYM7TEoRIqGjbbVJG2ztakNpsxxMHKP9a9bQki5F/4Hh9UKe/v8q94171xum6UL
BBgbd6+MGjh6r4rVvgt+7uNwcXEM4IDc/TacUztqHdV9b41yt7MPnpdosAO1LBFqUgJyLgtN+uYv
vtw6ljl6tJR+8Znx2a2KR76InqRILZsHe/m0TjBOts+PA2qfkUgwww7GGvHWFtbhx//oTm6HB2z8
bePH9uV9LJCCWu8sNQv3PDv59YVbjzUjuDzjupxnVU0VuOHr1nVOmAWJ6md0+KNXlrOKmVQBhQGM
fmG4RC3+Cf1rCYIGw3BMty+IXodZVo7RkveuvDeuA8QOY0ysOd9v8iTYT7LfnM5DOc7poSZ4jXzb
3dbDBUB5/SVAHZRhNTtWXbed4uDMhLg+u/4cgi0oafKph2tPRacxMXRrAv7Dg1AxrpSYSuq7uqtj
BX8+WUrcoNeFxDguovfcKeKl885eadmDcGadCAe7J6Ts8OWYMxwnGyabl4z0MKDDhXPTHeb8zMh8
Zp7+2/P9jR5MrwFoIUFi/IbsNrH9U3ZKQBQrGQul6dcFbTSYbUIw2F7Voun5g/0a407HGXyScCTv
gUXAit/om43/QHDU8xmeYcIz/swefslwhRfbGYcDbEZaG0E2BzIniWMgoVigo+XIAIp3d+wV5go+
XwXI/gLALvMJK6u50d4efJjy8C9CnvrpFqw5WjfNSvMe8Z+WBrAvJi4pYyyJm1Nlzw8z7aR2qvlz
09GAXa8GWl0Jwl/62UDmhL0Qgw82scNJ0oTuLI+cAyl8Glb49nDi2jmhEYUpllINVfta6ePqhhiM
sqNzVJmD7FG6GYOeE36yo3wz2n01joDWbPBS/uDgZXe18/VZ5yiTQ3vfxZTo4bfsUYhrWm6r9L5c
pk/qHwMPYOzkiFD+lhbltndO0DWMgQBfSFukRrfXPW5C+M+aPYIAPeCYp6WejcxlSstp3dZIi2OR
S5+DHNapGoU8aYb5S0VBPLvygflnqkKWC19GFLtFlzGR5k6qGaWVuj9UWgRhaPi2XQBZZ/4ghRJF
fK4rY0V1W2UYvswuYxMbi6jOyz4lWVgNDxbjsRICCg9QfW1nco0cTua2GBFmUAigPgmcYzOJwPIC
L7NZdh6EmHMxhMkGUJJ9KDc15FVWhM/6jRHWZQ+SQHHNWHDNPOpre2sIH/1JHIcNwxqFYuwkdKRy
DHw2Hmcg5U+PfDxDsX5DFeseF1Qymp362Oql5pg/iuwvdfcYL3I3wOSUiszmPhl84Go/gviNk9OO
57foilWIPj6SUahmZewwRMzdAXbj5fCJwtBnjJhVq13Bb+1A2fQ0sg+A1aUYaFn27jqihOIU2cmA
5qkinwmUbJ+CP+nmptefmrGDwtGt2/SZz6mQizVMncrFTkWirlPF9ssnGx7E3bvZeEdegmvD+waG
JLQ8BuGoCEgcTYnVyEp6CaVmptfGPPNATJF7t/CJZNnXeiazPqVFH3AGfoAwK6Pj2PkhS/u1lIjX
avPl6jNUm2NTs49rsg4TLBjZxtzVktEJMBJdEXwxHmXWzSb0sFBxrbjoWF6ajvg7uOmdXzLiqqZn
XCBQ43Td497O9HhwyAajEPdd8Yf5eGyIp3PNtAi/E5egz3nBiDqEh83wbMY412nRXgJf2BwLNa7e
S9gERRaUuK1mbMfZc4n7qnUGneXoJgExrBCBnkQoAVkJDyI/bEfqgb+meSUxQcYi/kNXTABrPAC+
j/veMjcdGRPu3j4pDPxHBwdFlw+Qd9xQb1o8mRMMSGuJDRPYtO49xx35i/Ga5sT9eFjm8spvJbMK
3jx/KvG4hXcPzZuklC6XlCMOY27rsnw5uGTMYnGaEa9MJqVy1uWrBhycyQBLS8qFp3fJRr+EVdQ6
hAcHZ94aaY5XdaNkOKvdrct4Hr9yi30XyurOsNTxtbRD2WTdvynXPJAIOetc3R2/BuNxd+ecZIGl
5peDmF1fRJv9BE7Dx03mDcH4SAkaXki68NCetCHgOScAl4ZqPDj2L3S0+oARFVDBPrcfhCWMfy6I
7c+ZAyRW/VU5Ct4QJwma6su8zl29gzn2vOAdzo2t9FlHv8FrpqNHa7EPLk+/bLpv9/70p58ujhfU
bhrnCGUWW6OaoIF4rPSZ3jtyedF1O2Wb41jevdA02ivfN5mQtlWpGrDZ4M4cAjD0Jl6uw8ahpx96
96OXH1Rz/sXz7cBgqYpfpnOtoGKEpANILArhGhwCI0g6/LFxdnPIOmLBBuYAcNkfR3v33pSxmT0Y
KQfelJtPJ05I9be3NrgYDQaUS8uwLRQVxmkmBvqfNTwz+YyDzxbzky/xIRzbvajij+Hkw6EaAQqm
LL6aOdoa7+2Fxc3C+aH8v+PmbWumDRgkt6yfpu21o9TOllNvWuvaWhhF413IkcVblzvSO3jwQ/g0
BC1B1OVVz3Y0aV/+PoKfFdxP3EU4g4FsLmlK1ZGp7AxDLdtPSnVcOHXDrvjgm7POiTLuCHEfykaG
f6mkaX8sTtrK1aVaLu92c9Jq4mji3ghCbQZkJDIuYf8MQgJKUj4/3vPOTWjDMBxM63eyislm8NxD
iIHJQxe62G5OEgc122U3/7qmbjoy0C73Qr1kg95sp7VLoRa8EgqPzde0YCPuuD0y7W3De3A20Ic4
TV5ss5Oz27XwKqXTmEHixeEG2a3Scu956L/JxH66d7o+9ASIvGJK37nm1Ok4H16wILFoIiNl4dn8
8Ca+LXWau4fJWOJeql89vtFwrNsXuwWL6ElHhj5Dpyl8MVd0iQhLDS2s2hPchR2YVKe4SUznqkXh
1/50W1hAM+ABseN4mo5JX2RW85wS0E2TxJn7VPqSC1Ft+E3YYvI3ghslRXiLDgmEag468pP2XR48
Cap15/dR949lGpzRzwfHnCOcy8EhSo9vWqBboLWD9OCPOEnveOUquLLwjHUSBRKO9AFLt0YvTvIP
OOhURAcueAuQPuxRlwUCxQEH5TO1Bm7Mi35Td6qIld6mwAa9NnyJ8j1kRw4d2R6N3piOP7OppJYH
v3wmM3p/bi4yhznnuQa+3HRX5del43vvpExwYBBhFk3AN1XFbCKD0+cEonFKScdBm7CqUsdYjyBW
wDJ5ZSGOSZUFgbESfiJ0Ol+NavCr+DG7pjHyqfMYhdfZp5mvQizlSxRL9Au/u8XK2Pnm2znMrxwj
nxFWdJFOh0wsGk7X7emhf8IC7xPiZyWURjk15EDCFJ9edszfhNcOBasJ/QdO19KkovquKWaVv7Oz
JpxGNvWgtR3knO/hSQ+cWzB7Pq1J22JrQSMaDHabSMN7JPJDn6b6qaD8PWAHUu9g75dqNmMA7jOw
DuuwnJ1xR3p78HYkgZk6azZpzeMv3sp7LhOc5a7gjVLr3ffusg7SuBsNMEzb1a3RjAvP4c54QlTh
s5QDKf1bHsXf+siUOY7fDkHBaS1zGtnkFYr3fMfuMeKYaDdKB9Y2CRi5ojag7nTgpDjQ9D/dm9P8
+mfkotaYcQcE4T2m5/Ort7NrsQ119TaG2FVydD4GBACo75A+aHTNuKlYH36LMUmkCyemw1waFIip
Iof+tEtKDHO9anzodU9TiIVRGx2WEGxdk2HUFIvzMcmTYP/jK+3TSdDe8Y32w784y8vPuhwVq1u4
W4uFqr8lH45pqd3sQ5eC8NeJmBQJNAKEzEAdCL/i9Pmjohd7FlDWqBRFJ3Do061n9rQYl1oA5G3A
N+S6+Xh1qoRPCgOMjC9oqi70G25NnQnstHCk+6zFACMDasynRTtgzvwsq779Nn7pkXsOu4ZymdDy
hbji8NE9JXrTPjStdp/NTDMF+y6VQOWQZqTiTzMcTJFBYmuRkPr2rpCzKvKP2LbejoufP4hho6rG
EOQxkoI+8rFbMCQrntKOpfKch7DL1HiK8rHl7n1+WcCoN08rg8qSOSnpl9XO5GgBNZ602KCsWp/2
7MS+2bFcrgnJcVwKMM0YXjrv+PeG6CEoVBLtcOAPDco3qzkpuiwvGG68nxwuCYOX+WXDNPmAix4B
CsvVdcM1y5P8DzgZoxoc4GqSvcQlDgCQSq1jFytpwjZk2fO3s8iIMa9Bz4Zq36ArcoqHx+fjoV/o
SQGyeT5od94krvAOiLtjCS6RCLx1XqTIatzuG4I1mgYRTxtOBnxyBI65bO+MFdzdmOrJQvLQoYpp
MT6ckE9F8Y95jkyKOTFeaIzAlu5OwUOR9mtH886lK7R1rk5IzTVPPtwl1tfiBssHZ37nwc9Kb3Xk
pG02xR+dcDN+4w8ZTXUyPLSFAsKiQhgMQJu+thjpDoQgV7fSc5NTi9ISGGe5bO0uRJyzo1NqUFiK
6BwA/ss/oG6R8T0vUv9JwxvVV+ANrnFDFlHxnP7IrTLrBtXlhBnfsNREHEqwIi3Q1kTnpMpol3fZ
JXRCNk2wfbejdgIUQ3rAx36/rUvvUIYkRcKe3uyhMVyC77jDbqHYUFCjIfKCsOST14wXuiZ5Dy/d
3R1reqq+pUbn9k7oVHzGFskT0UT75RJWwhzLGGWbyj92KTjAE0z1S6qXOjYccwu3EjS2cjuG0kHG
CZlWzzmYgMLDN2QQ8bTBpbzk7jaiB2xlhm6HHvI/h3BECI+0gnIQCIXtwBU0gvm0IISLbzY42/jb
VPyJeZe1vPn2pwgG66fgjPItuICOsSKPlJoVJd95VSMk/gbGQNWs+eFe4b1AvhWJHyp2sEai6z1C
oMK+bwN7M0L9sePvqyztSnjO+WaPBVYYqGUd6CysMVkc/8Iyfjfdxl1x8Cu/7dTA8yFRVTifQ5l6
uvu0UpCkfNr6ENzps4SWshntmTdbiAAAzRhywfBZZB+hd8hqrZYNJBwYVngvWK2Is44RZ9nCo3Zn
/AgXeQPhs61A8CGiDyD1qFtvJM0j9b6PISvnLBjcb29DHWKHuhCVyFzooh4/BVfQ9fqO2icpxklE
t46ei3yKbDo9i9krNqc//+VW6rIAa/hQOgRlHh0ZXvHsKRCg1O7tMe3rdMG+07DuBBrU7iof29PW
kOK806JqlFdzixASoJ/x9b8m+q/+3XEGPiYbDPEpdb1i5jhLADiu+NJXx6Byn+PZYsBl5YCfAOic
uY18jo6/xySKCG2X6JJ7RkA5bYw1Zm+8KMaP7oD0ENos6Gjbd2HR/HYUKgRWR8bHa1kwRDoDfoAv
yso48x+kAj7kCiMEwuRAYmHVGikpPj3wSC2CTew2fQqzJLy07bQ1pp9rhQeKl7bvxN+LLBVqUgqr
v5ZbCr1T8FV7g0NTBqbUrjv4o6x3zgouqEtTnlstUEZkAH6JV98dhqTT6uknjsST1NlEmtTc5rPP
C56KPTlRuLgaIYDim05b06/jflNEqUhbW2+3GAnXouyLUnZMIOshASAaHLuVv9vkq02HRaU2BSMZ
+j4x8mWIJBo7BIViexwwydSg2EHPYiPCB0vmtvBiDS9BO0+E1sdqsdW2J4LnhsLykW5xOq6/kW7q
e+7TKMPCMdRin1PTSNmRMb9bbik4OsTOTmtN/w361EtEXACXCJUH7BD8gu9cbzUCTCgAFohgvJMi
zwRtDJc9vzGgdAaOhRiCy5ELx0Houd35mXpMXiJ1FPU+6q+/CuVBa/F0iQzlhCdlg7QBxqx9Hgr8
BqYiezoRmVAOC0Y2T2ZHwquhh4oOMWGyT2WMmLVMISnKgISVRLl4B8A+xedb2oBmbLRciFpyavBq
LszSr1ylAT79zH5XIrLsLFQbfmHN/JOzYT7a1a52bVLOX62g3MI0I2PoyKDpvohMB1/HV6gV4cN+
Wes/BiuUw5PNYOkH8aHWZ9IEIxUvAuyg7o5h90g36gf8NI56Nf594XoFyO6TiBesrHq9Z7RtOZPv
ukdOnrqsOoofkIx1xHZxshXt/llh7ByaDBYfRB7F0hvmszT1HAi1q1a6XrhOTAGOyV2iHEwTkXb0
j3P+9z7Z9t7KipvTmE+i6Rbrhf7dYDx7cPVJv99bx17o4OmcMhr19k2r2VLm1y4Q+rZjCCOIiXik
UDCZG0Md2hwNmHgQbZOXZpE7qDvYHDSD/mEgFNpHhrDnbb34O5jA7iu/XrNabbeWBt3KY/r8tnr7
GiNaKC1bhs/egvC8vijcyJjs/pEhjVieHFFGNqNmxLlE3gy8OG598SHjWW9vTVzAzqNWxzZmHaci
kZYx85tmT1/tw6PTpiwinUbBYXnx4Gcy477BrcnD9wCyAxbkjF2DbV6pbZ9FJRQDZtOob1DRMv2c
AC4OF/AyK7CNDM7p+e3XHJ2xiH2Mn6AD6Hn7/Nnm3ioec6jGk6DbsLsMZmhCzTXH5xQCKUSKiZms
e/0+8gDTX/HFtwU642C46r44rssxI9wP/Aw47fJ5/ka8Lqwenm8PUliVPt/EcxPXrN4EprKmk/OI
HGLd3cK2FmqYGEu224w+f9HPb5NmZAffU9S4MVCG1iMD/se1j76V72nQQYPVNHn22oBLUak2a8WD
+3n1YxxrYmZi1oTeovHEKzfHU/MOJ5RVPaozav9MTNGgfSb9tXcMJk2bPBwe+aKw671th3qKvfP3
QYbtwOybvFbevsXxmHlNftADIxoytm9wQSPYtg9MUmjJbvZ9QlYatmgow93ztqbuUWeJLJCD3hJN
PoSUD74DwyH1ICp1KDnDnL23bVImYju5btE6Q092JrVt7+h5SPmZ82JSj5e38/yjb2xPHK57xYC/
ufeH8EJhzomkEpn/Yof4S5jLQpetoaMGy+KFepc75KaOafWhytpXDvHJC/UU1BhALoRHNAowLzie
3uQXungMoAjNbh7DetYrvz1XwapmuZ31fC782Q7SRY9t+VOfsRP38NGsB1t4JCw4nQb9si7Qc16g
TLgi6eY4helL84xE/0ClwBDbCCpg0RMv/9SGrcsaDFrpgp/QmpymzIcpmvGGJC6xO2xE5R95gbky
/cJCtPYisjN6fKgf3zPok13meByew73FW+JhdKFy3na5RX+DGTT4BjufyYfNOQhjHxunt3NT+XYv
zRfLuIuYj3AoZ+XC9RiSWS6qjMojExvDhq1RhZR4ssWORJk9WNf8TOFV/LFWwZPOiXYnv6BFTVle
aUle8bPwXzHcTK9I60dm6nRjB8hA3GrsvtueXQj3eDE0HSwYhvDb9iSLwmdcsr/YqryOCJNNmxry
Fcx5FITCbuE3g50TDBrzu+BVfIJH33TRYQosIuzgV4T4APsKnhEE3vl3ef77Xmge4AlnkCEzpFnQ
f9kubTswCAB9wya1g4JYSrY3BNuHA92UsqXlJj+77GPw57o/cm2AnQ7rg+IT3lsOld1ufltSnXmf
6fVH0Xt4i2CRzjtKpjwbq0zvvWfMBJcwvxSZtFq01fzKeqLbO5oRROPG3jPqWQe+FOwC4SrtP8hk
6qSccjGxsr1jdhmc7NLrRMJBppRMpgzCIIoJFizVVHPHPJcsTNO+E0Jk2nJ1S+o8VQijklZX/lEu
cYo4j0tMFZIHX+LqUEnOhSTRmAwlIONPEIwJ/fIzvQTnMS0l1L0FNLVrDKPt+HUYeXx3eWoeHA3C
NcQPjmMreow//MRpiIcBfFejQmePKuevCYXi/COG3oRWcYS9fCUa2lrUBY/WYcEKF/gm1T4YMcnV
1RUqj0RH7hi23xyW+x5mT79YXnrFklg0/jCDx9nGqO7mna5C5gjaX962MZ6Xy5rVXEL7EA+O5oVO
e5kgMMaVxJ8zKoeRcZpRhCNbvPA5b2EXbwg+kchIeOswauE1TykkxNlU3GymyaWH3IjX2nDhfKDH
hIDfXdHU4LoAR2fChSbWKJJs8v9NrFH8ISR3Sw9CMp4QNVX1LCxDXr0G9D0aB2hSWHZ0eQL7Jd76
M1hB6XlsWrXCQRfKE7VWq59wRVjyfQ5VcsADOKPHrHvF5oonZWkHRYs37V7eCMoL9VmdMHBxRHkA
0fDHoO2vEuPM2LY3lmyjhLJn+jBQmmPjLyRHRLgQOtDMHw8K6wKNS5xPO+wbcrPyA7YtBVtDFJwM
w6fTGmX300ZThTZpBMV/RtmM+eEJoBnUWdBB0L0rxWVGr9JZT5FoIlKq9fzNHfAH4kEHQS9hzL5Y
EnS4C6gTMOMSRUEgj/PLTmAjQdFHEr3h8vaGSDNcxEqYEtsuR+tRSIIAVayVeigsfioZ5OVAuDeS
6Gxq15KhhYk9hD09EG9Ha3hRmIGSfoFWQpykh8NVMh3rldcaAueINJdal4MdWJdoDB2JPDTAFyhT
tilpkR7gKRGitgEKaFE1ah68G2iDgjlMqXYRyIJaOjTPVoum3feVZilwtEbDubKCNu3Ulqq47oki
yFyzzNvQXmU/omiWXcaTCND0YDczbDqtN6/gO+JfyPHhzXGXvH2+IhIZXqLUJ4J0S28CugNRW4pf
QAXG2Ls/wEzHqIYVUFDKqqB/DIP+XeMpY/jBahw/11AZOpjXFAAs949b48rnfYKp0Dq94sqM5t3S
288DijIou0BvkMvFYxmp/BRnAFGvPMRh2xYbsBGiN7cB5Bk7g4xqO2J/0NOS1sJjqnNjTl+U6IwJ
+FWsxFPu5h1WLSJ/4w5iLXBW+VMC4ACYybHVffaGGBwkEuNQ/NjIoDyfgHVrQs0XeQy7BsocH46l
/BdmwpP88bsfTmbLbP7oAo1kD+dP+U1mrA2VFBca5JkH9eFIu6yv7L3rAA0bDpIpYAlN+ZD+QnRA
8EZzCluofV1RtbHmQDEj26+DCkEHycZ/7r+P0RAwo+sm+1T0xyQ2JBnA1irzrzAShKv5iIDfEj4Z
q5WonJOsT7mmKdf8ITYsnXWic0U7xtDrQ+OnPOwgDOWYSeh/T03G596lifHPYT7YmORMMjgBfrmT
81FFm+97DG8vA46G3kD4h2y4B1hjNm4mqDmm3CBHQIdpJLxfXhxS6opIyf7KTk7BeCxTRdo3FUW8
UD4meIMx0YRJwKwJsMkZPfshKR67EwJPptz2RlYV16xwrxHyT+efeI7FCF9QfDb4z2S8Z/fgOmR7
8w73/XnRb6pctF348PTWPVD0Cf5H/e5Th/Fb9llUpK1wqbqMZHKMSh4cU0Lv7PdfiPtY9EHSRHoY
DJEm4LMhoyYzPngAgnxcdikDW4GOXm5psHgxfcqXMCo5MFEcYKNHSHYw7HDLz0vm6EdulHfBCmYF
UW7AK8IVyOZAvdeQwHPSoE1+yCWix4j4ml+LHIrxz6aGql9Yf106Gg4hSmByxbpGhYfUhybumBm9
8yjotYe0UtBOP2F+gpGhHewUzEA9ye0pDo4eOukdkH/pxOvTqmfNoK8tHYf+p+X06OKA8Zd/2OFy
Bk1DMqUVbGvvqCgnwbACngBhasF5RIq0b9LWXS0DPi85VPbEAcCQORoQrkcqUEzP95lwjnyFa/tu
09ic3Ny7v2gF8IZ6Udpfx2+6yUYC89EdEgLSxd7Pg0prdM+Lrnn2lwfIGlZ9SD9rQORmscooTTwA
ExoKHxd4ekjq8yAosmD48ZuUSbwwvY86E0pGkXS/PK/hIqBWx4OdothvD9drHs4XfCXkg0JUceL6
xxXfxVsQw59jXEagF/ibY3pMKz6cojOmp08QH8EbB9qKoWzM/HbSyJo0X14AYzhYb/Wf5fGfVQhJ
yYqfOazQ8z3JsyEqBIsN/XtBIc5Vryqx98I04fbgHOVO4VtZPSmE8anCR/oAbzDWd/F6D2fDkewf
zsqt97IOY/nKdx/hXNTnaO4GRMD3t3kimh0G4VyZKA1ZSw3BrMU2jZQCVrCYqa32Pkv8JJ5iCYYG
HYurluoz5xFBxLjSeDJq5DRGCN4dBqeVnnKzd7LY8qQpelsNVK45IkaOIjmM+KUR8zyI+VzXSG8O
kI3pE7kzTnd7iFFJsHXdogBSHCJtDZrDGm1Tjaix1fATcaK1+tter5HcnUkfNxNauSjA3+hBGoWp
qJLlo8M+Psgl1KEdcsx0MdwLeqC0p/P+qp7FEgpW58jlV0BKLtxGxqF8pSm/CzvtPYaHhAzgguJw
wRMQq7X2ct7e6Tb+RC2mN3uRK8rfdFZ6B8DkGE8CipEgCBb+Fopv/9vjfZYvlreCIfO9WYeOSuFz
0/z3ESBRGIgoEPeOIBAKXK/lmA2EPrdnMFtCSQsJqh7IPmTlLjb5yXvhZLbuzUqbdX+Y8J331uqg
hlT0wkm+8RRJCXuFPRyZTHhr4t0FQAO+kavvjEd/sXSvVxv34jxgj6piWpvHs6+dnnzDlUgouCYV
TI+annxgiMwIW1b3Mc8iJY6p4YSPISO4AytaQl3R5pK65+BGQXp3+gz1kToWjBD+oJ9qCtnqFpAQ
1oz54lM2Rj8VmoukZH2Wy/3PrbsN/gx4JFyy4e/GNIvYoryXXjEFaKklVLRFxHTyVPeg+h5UbMAK
sV65U6xzcOGGc66iVsOLP4oU2Yf8dJN413OHbhAxx2c3maAt7TjHvf+6+kBbrW+frHi4J1uhu5sk
Dti/Cafqw2M0jr1rk4R7+qjGQumw4kdFbSd9H636l5jppk36JbepjOooapGfT/GQs1tRl9g5TY5a
/Mvo/wMx7Rnyr/voMkPEHeaoDbo1mp1kuJ+zxtl4Rcc6Qc09W+vjqMmw2aoDTI9qvEti1PndAiWW
2TugPDVCwyT7UYyaGivueLyXROZM7U66xRynqucdpQGYguCkbY+boesaf1k6IAIrLi5wQMZjdYtx
Cm2LSW98x5tHUamKbHP1xa9DKrXeNaBTOqjjsuk9m84lPsULuIf4riC1FK7uKTDmOdJWjWuNJ8AZ
SRlB0bUYjSmw7iBceywQXGrXRG6g1arBUxJhU6vLBxDqGL5cLzJmEJwXVIHADiWTFJztaPnw5bMO
Qy68xfYfSWfWpCyWhOFfRISye8sOLrgvdUOUVRaiIgiCwK/v53x9MxPTU22VLHky3y3JtRmRlkP9
iULe2XV4Jo2LhUiZ9zz/w2rSHS9sgGHjfaBaY2kR9SjW9+dtMd82qzNpimgjmjWlC6iSXSSRH1re
K4rpN1le2Xvuz5Lqbzc0MPwEFQGrE2anOw4QfgIlwamaVlSrxMESYS95wMY9TyiQD1SFAEUf42im
IwuqPPacLPCIoathZxygRnsgeZLwcBizhDeRZ4uLULv1B22G6YPhd04CCWe3yPuvbotTUETsUy/p
FUl5FBxQ7XY/b2eCAn6lOfl9jgJZc/r3DuEDnCtZN4RCKpuX2yFZHs/4z7eX3KIUPdSmb527sW1Y
1iNUMDBxwxqR9q6/2TICGxQdrLFgwROm7U9EmA+aHIT2eKc0BSYGhzxcJ/8MFP4a0u503DWxbKOY
/j6ZHeZzup+Re0T01JIMya2tAHwssnfYsijfEc8wZxmWB7Dt0kw1eMVEtI9IsnuJcZhJTN5Dp59D
o+aNELjQOpzDA38R4S98VajLoy1WHnUfnzGyWo/ffzgDrFruJmKzXYOHtHbfP/MjExtCleN8Xi6v
y+NciZ0vcAubh9972WeebsbneYH2SeEca77xoj+e9nlijevwn4RxLtKJ+KoFreXvP0JeyAajd23t
2GWPnA2wzo7g/ERSxofIa0tsr2EhNuEr69SONrevTbS4L5GHRH/BL+1xE+wnSBo8PhAdLrkEK3Mx
pVV//+CeYPL2GvaRopQkZZ4WXqg0azQkDPWn1W/LdUcsBm+nhft5G4quUFCHCa+VZE3/0ni1ZzUx
vmOa7p52cO5M0yufeB07OpblOM8ZZcn/5CKegU9QJdmxvyZ9Q9j8wi/Z9bYCJoaSIrWWERpSpf+I
VkcgcQnR0SE3h7rywfDCsTZH7MbrSZumcvSJBx5UlDpJ7RORk2JOoQCIGhVaS1ZoIO29BXRfHGev
Famcq8a/OWskFh7/L4jtjl8QD7NmFd8jIGOSTbdmlPgNWBIgTEiyOWi6S3bK+jKK1yFL+Ti6l3ro
q7J94XhmIAEHQ4cnyiDRcuSBI/cjf5cFyD7belrL9ckwoH2i844JYBAeb6EqwFDOqkFpA9ETg3TR
ey5xufLDAI894zf4QAnrCW0iFO8i2wbAywqzi4gQTPYkyXbiu3sKhlhmzgEeOa55mDKqkZP8IQjJ
Hu5oDjDa69TSDJudTZSijl+BD/snB/5mThFUEOJIbqlNgz87Kj9ieVK8FdhhDHDk7Vm6wGJXH3Pg
Z81QIBgs7nKyY8zyRA3HLs6988pl/IW8nnKKITa+u14SJkAteGvWgHmtwUG/fgjx/ZJvWh3EwVPT
MiZ7boD6gRLJ/cwlWG4yPau6mM/JbHqOHQACrqlY9wF2ItvNAl2LiB3lHx7FtFvrzrESyBtA2vwG
GFORuzxyFefpaIfzuWuBpjDWP7jukiVa74uyXi5ZZFNYh7cFyBpWcQjI3gLKHyi/uuN73sg1BH0X
js88VkzBjd9fGIWJFOGABRFKQgg/uaRT9NfJjCa0BTPVFhYfJXxT5Iy5mguoHvhGTuBqLXp6kaWp
/9K6i9/Ek3sEo8e6tpyZlt+tFB+z3Q8/phHeKQBYc8by7DePA+cc+SjCsCZxxIN21x8rm1gQVqKY
hyEgPe/JKaZ6PePYA48UPHLxLVApIJsIA5woX+vLNQ9Rj1LNEu4H88oXNefomF+GVUKixCBb4oOY
HpLtB0dnNJvdtxq9jWkdkkDNnJmPSt3vf0naaC3gIlAJnUxRngusgQpvtI8fAg2GI+ii9SVroIty
G9LiHxVBviyjoro/ZxxvnIA+0bzrHMaN9m9+4U2BWaP9Y4ODyXtP40q9hGtJrK+SKAAeOAKN15fn
Ad6K4YgjXPlf0I5Y0npLvCEwjSKCmGyaZhVORoyjUB98o5vX8jsghjQ3m8nxQa1dzkSeAs5DBspN
Vfk1M0r0jHuxWYQoMN6U7wnph/jmuELMWY0YrwUwMhcDQU/19wbi6biqfNLhoETMLf+4S6L4mb8y
31rHX4pHy1WOXWY+Kl/sSfHt6jjTFjHdCKDthMJjDzYGMjemM+k2mGUPYj6YsRXxnyjKxW1bcE6v
ff9UWu7bFoEBjOcAQ+u171r1zFpeZDQsy3QuHoOr/SXMtZ/v+EyqLzV3Q5y97c80X0wYeQ8DByd3
YEs1CMpRXuUAJfE5XOsnfflkNuB28Hht4/OcLkAUgYFoZtG/sN/AKlC3E0ljbH8BIsGmv95LbpN5
4tPWdIutdRGebOrTBPBwX53EHMizmvH7u7+ZRYgLMSBzDyu4AJvmZ9GQwvVczCX+TZ7xNQRJ4zc+
6DevA+ORzytwA0AXg9dl7IMTMDdprv+eMjeBGX/ddZoWbgkJN+sw8Q6HPGQnrsIkwVskwmvT3t7m
4uzmcbsuv8CKodagugjyxMkB0KzaXrPDpsynoLh6h1nwzJxuxkQHD8Rr3/Bn0h6ImfPNGzKpXb2y
jnj/XnQYk2CFPhPc0RrH7Q810CePyCNgDFVRFotItulkU3OsskuWRZtpoNryd7MgzRYANHBQFm7w
6aBVEEQK9WyK2EZcGoDyiUypZeE198aE83Sbj7WkOImlmsxEGbMZ4cyd3Yr9ZvCtPGKMjO7JJV3e
Xcw4bTw9vFww1POmAamJ403wQ43pliZ8pbhtnGlzQRcWP8WRYsJ4L7g0mp7cBYUcbJgIcWDrpzCd
qRseIASFbw7XBxt5gSfEOCxcoKxKS2CrKWqXFrDBGYNonhNBZBW2Wn/JslfPt6+J2z9+tGltK87V
ziv7QQ0M/8nrchsuJl1lwT1QgtdcWryD2zMwaHPz+Xhsj88VS0R0O23jQsWKMHvGpmMQ4tBNs1Wh
TAvdvm1SfWHy3z9jT+garv7b0/178KHaGvah5H7nuzwaQnX/mY8ztHabDH+7lHk1UsbvfF18i9mD
I/a5VMgn52wksCQLxLBqMLlRnF2JnuTOGIwNeIlL+JD7r91Q+U9PdhO/xeWP89d5ejCQ6h/wKNng
2fwKH1GFiGU4rF9s05JtOSI1NDIXGSPegEK2cInqnSqzatNdraInSkCAR6LCm44+A/txs0gcFShL
gruvht30gVScmqPDtJLNpjhFtM39xzn9IrgB5oMkSgOjNwlKCFYfa8nXVkZpP78f02viVOMdXUxD
vaOa2mM/hSxDoczDMOarft1XJkqIipdGMLqoFCaLu68JqwEilQ6otgSwyyLiM2YMGfhIBrtyVefu
63SGqC+SdVdEd+QosYk+8xoUTPem1Y0sY9GK5H3hQWbXecwM11csxnqgblAgoeSH08UmMrk6HpfE
l/Kz8Z0vSft4Gnt9JE3vtI4QCdawrbPorhNqucimtM7aVHYL4jMnMeGZi8F7CQOnTkKU6O9EGSfM
rrc+fWAA4XCfmWDmIxdaamr6H3iDUkjn0F2Hw7FY014+y20ZnkPtzhWW7Y/7eM2zYjHqXaX3VMkl
2a0mp4jCkgEPXqpNG1BraFyFeZSmzoORr7/MUA0/SyCtnr6VbpLJdH+VKP2TafKx9C5ST3IoxzrX
yZjWCFe09e1MMCinFvgn+s8stSb40PVf1hj55qZ0L1WMWWDiKIvUPQ8A+qx9wVrjE9Xs3qm3On10
JlmlQAO7hCgAJEewht3cM/cjd6AF08Gvp9K65sy8B82aYSd9r/PJQX+fRy4Lid0eXykqVGX2dEQu
jWCVJy5xAo9bVPVUfcJbl68F1wKPwMMFBbFfaBMrfff+UY6gu3jCtdG/th1f7JOwO3ROtuH+e5iI
4x1bRuai6OLRaoMkMiiugJs3yAMaMlq490QIgtQorucXQjk2Bj/az9vpPXiGb2/AXE5EIq+o5FZL
oigakqy5u6Po8faLv487ormdFgMg9s3hGkvriogellG48YdRfUD8p4wFvJZyuTK3o/tCbLLprJ/a
6dzH4i1Sq8hHSaKWngTBFNOxwsWcAL4kYyGCKYNs7CTOOV23MNFxdyUhHhd6u0y/JnbFXR974vlm
5aQ33tzv84IvO5Ate32TByKyyKtpGipYV2gZ851OxSv+pFjz4EeJQSDaCVgIG+IdUv5aOVIMFL7r
UQCQLovBeZ2irmbAZ0ZHSWVVe9kbOe2682+K1640CbuEU8Q9PnpU/tQCriqqBed+4bXTNwP69Cwj
Vmd37b6QeBSjv2UZHGqJJB0s/zxqNH9GYz2JhZ3sb0weXMJb62mP+f2+BMyrlAC8pjKEsKoCE0WS
Mky1Z8jowXX+IPnnQHkUwf2+qD/h6xp9mGYlR8HWdvXlHVKJ5hOa3EAamTu2DS9VvPpLm73EqPUE
C4Jd60uvMZCxER/bwgZFaRYU5nKo/dcIrg5tAFoGufCvE+CUV2zQM9YYyMNrPdeV7dD6ExDk3iPK
+J36hFlrjd3edtl3QXUo9/UQQnAb4qZxzL1npRneqb34b79l+/3bkD5gKHYp00Ci12Q+IVvNSjIE
m5iQrvMmeOxMNc41HzNU6dJoSprdSRhw+JtRXaOSnrydMg2mD+SHpX9FvoI2Aha6+IPTb/a0gXLq
Ker5NhGpFyQgkPhBJhpmADulNVmQzNXOxt41sRzCD4j5NaSompUwLchix1A8erEfqVhJh2Uy8iWq
2sN6DUETfVbpyFLaEAUuupFZ0XhvAqATAb0oethwGMZ8H77yGPPxotm/lzQzc/rFFtUDRTETUyHq
h8eJa3voAvmbw7ZCGWGbs/dfQh5GOq2EuBnxQzQwfu15ZkHa1WUXsPVr20xsiZgl+grGoj/jydUw
lng7KaswZ7YRlycDTwK/kE0UhxQBi4kog9xj0ynFSSNaNZ/LR7xr70+C6mk/8Zas97TzzHmyXYKW
YK8jMibxy9y7p54maFst4PAn/bD/Tp8RMh5UfMms/qLPP5R8i9y9B3o0iRH//Vx9BI6JC1L1WfXR
pDgZ0zQq4ye6VJcyqA7zsh5bMjZHpLtsAHkEaCiyBSFATrNhxR+pPUvixI7yX7lUprpkPTfKzfvc
WeCegmNnH04CuqRpP9jt8jUfnYZAwlvi1D5ZGK8dzSwh89qxo65o3m3Lmd2Q/WB3mlsmfuLnizGq
DpxRpNf93LMQE+HIYzH7LTB+HtuRyU9/SDaa82Tp713eeM9sbzRhokWmcRori8mWxS+hiCWYXuXL
62qnkwUOvZFfTAsvOebEmIKXxahL5AjNPYJ1NCqnzHDUDgwM8W9HvERheg3vuBJc5+Nlesj2DxmF
QBU6zZ4XSZIpzFJgIA+d1u7or3PIYSR93h4fbt5T80uIoymxT2yAVhwi+XnoNtl3erPPLULg4nCb
K8WsOSsgGlSmMXyxcixxac7Gziuq7X4nQtSuPxjBPJ0DM4BmHLx35tD9kkou7lGP5dN+i9Tift0p
1KOZVgWcF+YXg9S1df/wf6uzeyyFowUPKblvpRkMs7Kl5Lg84rQkUEUYp9iyvNVkh2MWAxpXQM79
T07Kls+w0/+N4xSwrXJu1arjmcdTfnxP5U2OHoDWY9EFQ8h8wArPPQ1bXOzeGWRkFuUByVnTNzpt
cOwo/UqWgBi7uy/ZxVwcNsmyHbsg5zdCYS4tCwG4XrCCnfsi7ayGrkEmOgHmGdCTVDzcXptZPIyP
2fCrrg0HpTOpR5otPe0a9YT3nJtvLIgAcaAfXOst4fLJNzWjyAlIL8mFCmigHpg1HXNO+BXLplaY
fjkYLqZrlr76cKUtTlbe0juhM4mbH7L7UaYBNnoPyFfT3Cp8jYIJWf4XY8qODGQiSWiePoAGy5rH
jyPm+plKVcSp3ZPJCl8Lf7slcEqZ5d/cAHLEyArLc0edbAasY50IXs8Wt+3r24xyIm6/X1/DFOnU
/YtkYv171NlM3/ndlyEyylkv7ZWXqyMKm2aDK0I/tyXRJbIL40auEYGUcjhZjDBWH+StmjriHYSG
T4Oasl2p/ivzy2mJPHae+wMZSfoeOAquGy8qvg2ef4p7eCXoCS2Yvri7BTEXUMYbyiW2wvEvnfn4
5mdMw9yFHh9KBsJka4erh05vmEqLCeY2WhLkCigjAlQN28obgYMDdP3ctulUnGrKm1NYzMhJ53Ys
YHmG2pYscnp+eT6KhOxqPJN1i4GD4vXw05W0KPz3hl5GXFY8Hex+mtS0ATUs+jFd9H+GdzaXfSzr
52zLuoYmKk76tN/AksCAv6M2oPuJr95dEn7t3WNhxrjbYuZGWWMS6wsvK9jf2021OWx35Q6LnNR4
ZT18ZmpYTgeg8UVx86tmyRWGaR+1q870mAKu8RDg1Jy+laVJHaYPgandqw8fO/rVFajh82e0ItN4
zrFNXRSTMlOKd58+8Lchf0fXRxbLXHP7Y++QKLB5X1IPN4A92JmtL1H/imwqnrL+5opv0S4loW5k
BGCJCGV4d/8ykZahJ/5l9go4EhEDwPajIEE7A+wuvzxlo67udOh7MHWuaH7R1m/6vR26HdOaGHN+
iXF4+ckJXEbpmFrTCBxFc0AougOfPtJsRmBt1bn11vAZhFEyG6S6EUxm+ibRJR8HMgFFi4hD3pqn
l69YA7aZjOJSsQlEWiBlDgpaquAJ4GnQCVn5/PzaS8buASOX+tm6EiZtugzzD0ZMI+70V410+kSA
uG8O+prlDJJ3GxYE73GcKowjv8mDRa5WDXkn290spVHgoHjtc9mfSA9Log5101Hufv4dUghj7ZH/
FgopBiGTwKmr84EfejFiaYyNfoV4EMFnyn5MXUh7eHKdfAUY8HFfUfH0X98DxB6QgupybV2FqYpJ
LLjz1P4bOP44INVx+L4yWzjZI8jyyBTHXuYqoGgqG9fLZTYBYEZROSe86BnyBhMRJbvShHr/zGd8
LUcWgWQFLjaSvPzrSbzaTDeeyvZ0V/ESzXue7iv2XuEiJsqw3922n798sAG0B0QEuaOpbv30U6Qn
gCxBz3LZHRrZQY9uptXy1kePlNaQcDxEpVULAjYeHNjTV2cLOApNNybgyysNJcQZbay09jtx6Pb1
mbLqZSvdfvCzFlEXMGcMQbZiS1X2WL7zeX53K5LOYIaZjSZuuhP5WKAJ3bmGT825launZ1T44aPu
Ft/vnGrvz+XFrNnE49ZLyh1/nao6gxJoL/+jMk/A9Mq03Jg0OntCFAGNCPZbY8lud534boexnL1M
PMDnLkQ8SrrplXxwRFy3JlIQ5ek5+e3TUefcjumuO9TEm4vMyHIjsSpsN4QFeWU8fHHKlDtXd8rg
1Uhy0QiUgfR97d0bfYdrp+GtsjQBOYj5dYcNA9AU3E0BL31bo1jx0yQA2EkRAaenTwO2WR2or4gg
iCIkE6iayopjbgE8Ns3ioYLDt439iq4es8TDwGFh5KiQvhU7xxXCQ8QYhE6ciDjNY2nvQXN/ZFzh
NjcJoLgid5RmPtI5BWN1m8xMWq0hELfMapnXeLiOfaQSOVt8M2Iw/5J5KcYdWnF4FCZbeMivi+p2
zCUD65LJK4qEaniuj0P+hWxV4aTy+ruXEMNqpK5Rriaw3b/Jfjx9souNx/T+xXj5KzB2PZDmt2nr
6oCC2KdnS+SS/vVPix5oAE/v73yrxtnMmNjFE1BOWwPGN2zrW3f8OZ3z3qQWZwaCCS5wdPNG5AMK
rRZflJ3q/2wK7z4eopH3TY2motjy8eO9SV4gK/+37UnOgtbtDFth7zzbEkL5Sexr/8M4r/WUcsGb
5LbxJX13lOiPy8FPpPx3xRvpr4E47ey3BaGhDPh3l+RkP2GlOxKF/Q0o9aiC9k1cBAHUXZgXkLkR
cBRxE5iKjqOTtL/dA60nxGr6cXJiX49D1P9yTrwDYtzLc8pxAnZSghxE2Wr55Mnvfd6rNyptQPOX
OySr6ul9JuAjmeJXE4bqq/tmCUklWjpFD3JB16hsS9lN3ttJoBseKEHdOyY6YYYvJK0mCQmza1hU
VvbHQKN/UXDVVVU5+tMnR+tTXCbDohgCfUdUD6mPQeVhzwLJIxDj7UX1FDfsMzS4q28wNMYsHgrv
TUviXbdJaev4pkmBmhAya5tk9Ngl8Q+mrx15iIt1YbPHyMnsc75Aj0YTIjvU7+2LDY30G/ASHjHM
vkxT+/uxs/UzlhbpvGDQmlhpiLJ4CK7HbtNAoNPleaO/apbu26d3ky3lp0P10/EyJB42DGJuN9iQ
U3q4P/HYUCNPT7iq4eN3sJhYSK4x45A6h/g23lDDQ9gAUUnOGDnmsNatnDGDG75XZOcO6N3gWuCo
kYK3QIlwF0MigCeVwEPp7LlXyA1Kgm0O+uXUpJolY1+cWrlP68BAIJZtBSJEp48IV/Te0yK6afbe
QGXSnbM50P7sMZV/xni7F4lXSKh1nusiJjBMgM7IO2EiB/CYlz+xm+N1AAYKH8tSMB9E4W7M7di/
53bJQx4P36cMZ5W2zi9ZNKZfVZkyYm1RH7FbWYjFmKehIKlIlCNtlu/T8wOd3o/qoy1MEQCvdcYq
jqpR9TPMcsrEz/W7lZa1k/qs5vqbxDTVzzo0fpII2tf+nMar5ojCiW+MvjZ16Xv8lgI4mVfUH7Iv
VQug5YdvOjOmNPd8I2POAGDQHft95aC+mqpOVSzNJCJnwCBdwtJ8PlA/kqbXgzAIwgnMGX3RfVaj
7yXUwypNG7d07uqWW0j+dXAN8C0Z5poWV7zUqvupgglqDaQWiCunb+LOrZw5hcmDOGNf8mmR3NHV
MiAI6yMj13ere4/C7R7BZ/batiTSoa4AVXVGP/ksnVFw1glPWL+jFVnfHA5gN7MJlSZ52WNe9TXE
d4uGR1VGCShbt93fqY+zsAfcZ8eDpdIm6SMPVR9bYwH75jc/J8vpdrWvi7x2G6ddBFjZrXtItb4d
2O5wAptPDSxGt5JEzYgSpkQoq5ZXd/UrsfnGLmmuv+BEWYrdcjY03+ebY84U/ySt+pyY5x+/+QJ+
PiGbJHjzajgPqB3v5o8/qL2cz2TuX9mTw/M/z8AGzcvVGW0mcxKiLro148gm9bOhk7CTzRgnxIxD
BsKY/vL2I9mMaRyID5Y4dut64r/CngDJEKfftAbbb2ZjqGa6qTFqHk+uGVf9cW/lBWk8lrKqMDWN
rcnumYUtgQxLIw/kZvsEM2Z+fga3hr8GtbX0q4x3BcureCC6mfyBlmHPrFa6DzV+H9it0WE2AGQZ
nc13/HnHICB4JiTQFQ8yQZ4yUEAx3Be+NKxlKUg4ck5aYmOqGx2RTybi7LWosWT6Ph+rNwNV2e2f
bIm4L7Xud6L5CgDcFwsRLj1EeqsGBllP46P04j2VxEqNAnALx48eNa72Q9wgBvUhZLyncF3ROejf
OppLn9Rm7jiZh/9Sq2XOg/aUMnqkXyLzF6cSA+rYQ6nP5hg/nXIA8KAHwp2D4xPpeUTM6A6FkQBb
OZsBP6ilzhNedjQfXfir5aj0zCXf5SrxgRxAa4aomAGYI9rPS4qWQPD546lwH2AjhOOvhYhycT0T
lSMV76xMYFJEDC90yvMEFLlmr+li0lk1mNBSbOT8+JRSiwap2Mv+a800fc64ninijvblZOy+SFeK
HEgTgRarDcJGmCu22/K5MahYQxUucYXSTMu8FdkpDVMF7kcc85J1Y46svKZ2h7Ffz2qWCZDTnIe1
kxFRjHXyVQhIsz2naYjk5bapLyhQ0YDRCoi/RJdmCoslZSelg6isnpxlQRO0W3C2zx+iPZmk028d
SMK9SVGqTydJRBpOVAEosgY2ZBvj781vEBOh9uCsSB01gv5RQwN5UQfLacYsmyEf2BE89cvnmH6c
WY/LaQ0xMfm+78ZTbKRhPjsNf8DOVrqKVf8xe6IzKWtH/3v8dr9J+BPfCgcLlz9SHRVyudbIhw1f
i16YvTV2C35s1t9tRjPSQTGor8fL7FwQLqBtSARSvyV8wi79bhr1T95XReWQ05eGWwYIPKW9ekfG
OoyjLPUXbe+W5VIGofmj/07g6DFOUTdrhy1bZY7oEx/hEjPue2824uioHTWPVQyhxkZKjnz+B9fp
PL884UIlXnh8WMgNF965Qj/UBdwyXtno4/cfjjAVw6KBs5iFJ6BAFmykB6YcUpDxC/68fEy6Rzkc
tSFSORbByzqdwzAdo2tEgEGX0Fvd7y1GEHR5JN5rvv4plkrUx1SvJByFJgMEkqJRmEFesDkZgXcf
j1F48jc5suG0GxZyjG2oa/Rq8HK2FLy+tRkA5rlkZ0KHpk8mN1uJ8l+ESajFByIOELlq7Fy+ApMa
x4Gc3/7lIJ2+h6J2DbX3av0qGqHVil6nHpXNYL8IdPEgS9kEtaW/uxZhEpYfbzC955kj6dneBKNx
E1QtfeT4Gi+N9qfRZ3Quk1s02fX5CUnwHU0CeuoK/3wbpy79+uObdp4reEnRPHQEpjb2PYSQIAMq
Rv1aQmVGTYaUnsUAQzDiIfVMZHaYy8iqnee0sp+tjvfbl5bPwkudgsp0Mhf5Jv952++B4E9vwi2i
io+XJAVo8up2DycrJeLNNuMis6r8T+cIaCRPf9sDNkEDeaRMl0OrfmGEeTd/zwOE1cS+CPq18MU6
ovIMwwHXVEsiVaJyOZzSkLzbcUQfFBfhfZktzWPNCUFTQIsIvaJF4z/lj2eu/NaP2RL7c7VPl8Nf
giUQRDpChZxvCfvp3DF0WO6VfuaMyCes5u1cRpynkLBZEX+BjzgoPFJl5vnmGo0O95gdP2jyzEMZ
FXFGWOLd6w8KqDLI3t2jEIeGo7tsOpmSn7AwwslysnzMzTX70G6EQOAeIY9sRwROQ3/EAsmMZL1M
UBLjwitlr7w7tQlA6j3U6ROG0cBWvBgT7u11LleViDFPQZ8c9Zy4ZAW+wGTQdizuHPmqqzdwK15L
ACNW5FNzGmN2T2fy5vo3XikrDkGcFW7lSl9thDD4Ma0Czt36hHA5kHmrkKNu5dOjtuWTVNnGWg+r
g7FQT+qyLJwWMAeYfKbPWBAh/9akl8CCGvYolmM1vs+ML42FtogRpF0XCW/+xC8X5YJxk80+swT9
UR6OjpNVPfvX5qDRVkiLJE5rew1U2LDB7WeDyxBFZKEUaiExGzCVRAv7V7eO334OQXZ1C69apcf3
qomrL3WqTt/ze5zG5Xw0lQ/55rmqInXWLsbf+cmu1oC2kRQN3/V22FcQvkfzWOpWlztcsvsWBnpZ
PSL5yPUEj0NNR0PfW7fv/igDi/5c9xlt2MROZkwec2MNwlDSPctLCcjrvuOESOmYLvKSYrMhKYSu
+nkwgCGW8O1q+Djcztdzy/9G69BGwwr3Oxr3geeKZ83jT7ZawigLZ+RIEQVT9rLffHtdNzP9aMYQ
Y7BYe5OM+PljqjuVkFNslYUcijUceDtD3TO96/S90L0JfdpkdfvWUHuNCT3lLgyrO+p0GuJ9sc0o
b9fFbUEiJ66QN+713lHsW7CT0MITE+dX8/IyWd4uCe/YTvp9+BKh59rvZDYOH8fx5nHM/p7H8jjy
zR3wbHlMdiNfn4MP139XCsPPfZ/hVkz34w06XwYcDaSrsapj+1Pyrz2Or2A4Gb/FuUdxSNTk/LqT
mfRxepGSrn3Ejux087ikm6cqwvSyuD+n5IqdJSSP08kpE0FvT8Cmc3N47IylETKvaY7MQth8mrIc
WYv7iBUcNKiz+7cUP7f6n/xCtcFeGLY61DBQxUpsKsrckn3ssGP1nNCQelea9LPPDUo9RGNY5RAL
qeQoIPfYwlap0XumHRn4hOTA9J/h548tFbxWf7cw26f7fvU4PnFqjtZqLTonFTi0tGRu97pA6J84
H+KqRAJJGt987fQ6TByNXA1Iqxtn3L+0HSnMHDJA8jiPUQTnm9FUAl5uDXY93/xJmFFM+qA5i4+g
ZABUh6R7LkdITqfyWoKmfh6rI9OvTEn8aepZ9qRiBLkWaVI4JguUOq0WjvoMuZwGZGfpaqPpq16Y
9mC4RobbBBmh/6GFoq/trSR36e7UnLAb2CVz4h7fTEU+4XwrYeAkSpjlfWaz4DHhTlKwJs+Z5GVn
Mw8k/qA6+B0hxa/FRknyZwbKE6z1mcibxEVx4EunN3HUjcPVmSRBM8LGTMqOdHPhrRnD7BysEcER
uaMgJoX9XJEufoemI3I7xOXN9TRtZae/6USs/gMw9PKuk6nUOa22alr0fvFdPb9I9eDl8B5cdbD8
MUA5AwvQh7R6AagBozQ0H9XD4SS6h/erI+lTya9D5oex2728Omwc+fjAllvP8oSBrAlrcBv3vfhk
DlswCMuDu2FQpowMLiNK4wx/cPkzhQCQ61dN6exQCrUekbupTYjuxHSrPmqKsDetTxlMoNovb9Ku
CItEj+OyLn732FX5GXZNPZCy3qQp4cGgb0C6Hv/ZW4Tstvcpw1n2BUjK49tfg/HYzj5uqrHZctUh
HO988EgCXtozG29ucf0JhvMVyT57XOaPeprAmMDwfOZDkK5YEIdWoYWDweVNqHvASmH0H3AOa36J
8BNQ2ZCCsbmhB0dEMQlEdEjYpjSK3yUTwc2I0E6OoHvmeQG4wOS/0hvWItmvh5vdl4w0PEkJ8HR4
uc+xUD3DtvUeGwQt9TWCDhg3i2tM+AgrUl1Rr5KfO2rwrbIidKpfdojPphA/9ns6aoOKmegakEjC
F5x0P2wxS9L9iOT3ynpRB4xVZgS3/Z1zvA9y0lHRTzAY+L3Il0EimL9P2uLGMwnBvkPa0OnziRrD
ARN/kmWL9r2Qxx5lvB6zDXqhVJsrj/hpPLL8gcAN2cVG0My7Tc/tDtmzIPbcgb0y1ZVvCxVXlroo
jXTGkTPdiZFPmTfzGWDC8+n2o4XslFHZOA15l2vSPyFtyBXunHx0MBMiWK27NC13N5ccbpSrVEwO
hDx+dftu916XaFrMcALiMe+KQIKZCzTWCWENI7i2t3MjaJyDxst/lFrngXAFtCcug2R2PYAK2hmp
/kGLhMb/ZAvl6jHUCp38YLFu6O4/34uR4YLIgLTSbxN5t+GuweBpY7dow1yfiWsWCt2YkI14JUbE
BJL8i7a3jDukTeavGkoM7rL3+i0go+4b3kIna3y1sXLJb1XfgPXjuAFpt6UF9BFsO7KQ3bOg7QMi
G7scpZO/l2arwNEaKgoCpv9am864o2nWpi3yNunhd334Un6M/0g6r2VHrW0NPxFVJBFuyaCAcrqh
ltQSEigCIj39/vCuU97Hdtnu1RLMOcYfN0IWMfQXT/BO6eM/6xVg2FCSY7w9OpMGYdDNMeqA5zWu
P67H+l6zvKOnY78lfddnPVyK5xvrHTi/YqvQWsWW+ZbvKy/dL/7qxvmIAZfkzeGlpr3CurCwsGKO
hgWo0C14mDuA16JFDQqb0lnaw+4kp+jAn20RWJatipMYqGP/y5DravFzok+5+X0x1NbJWp2rofFP
m2sHyHZINeVU3Mh+AtcH8Wa5Q7N9qnDhHWRiXhzgYOSTmBa7eYfUfhD7gTMxQ1B7BE18x5PrSduS
yRH6BMtgapf/itYpZUcqrNc1DfuljifwANAsr7UC0XRPlKzkCFN9UTFJshCHo+OIGwUbOe1QJpQB
/+tIy+yqxoS4LeqoBhxzEXKyfhbj+/RXA7bDrDhQMMKMp+fJac5nhVEk+KpWJgBy9sNJ9b6UNFgD
WK9ZkjpX81UK3OCvuIxHQR6h+w5g4jbJHJ0hQbY7Ux8YdJ7F90ZCP3rnuubfPv4+nBopJIQB8Feg
2Dv3i3RSRS/moY/LrrHnKzH/0OlZhmw/EKcJGGA5mx1wsWEU9oVp5ZrHPsIlkG0f3HuRQK2eQVqI
r/vkFRq0KAwpON/J7cX/PJ6QKRJhyGfdl4kZLf7SuQE6yEm95SzB8/md/Cap/YdPBxKV5c+cj+YZ
2M5MR6GwuW005tlACIvNM2ayBFMa4jOZu2QP0B5p74p+3CEj7ebfd2BdbL1EsOLeOOghVyBbBPen
Pld0N5mVO2P5PZXj7JJtRofs8phywoG4MCQdzbeHmEBmZBlohEXD0L3+0CmgOQLJcF+ogJElo4uj
uuvhdhHSKRIxbusnWgSSPnVYHF4iRLba0qzDkh2fE4CH2yreS7Q2Zj2968fXe8kt9dajj2ZXXOAP
2S42qulJ7OBAfDErWIya6mSudUfmiiIljtjXuvMNyQZuzB0VUi53a0K9gxRL6FL2QE4RDIUKKCEO
ZbyZDOUlsD9Ks43BFsMySJTU3dFktwLGvQW5PuU3qFJp6PNRGp+Iy7erdm3xl6M5uFnpezG0V9Tc
ynvZY29tzrBCJH9tDIsHX40FcYrdQeiD9m53KzF4XUYE+bWROX97Q+3mL5TvJOQKC4khcOQ1P58V
AZqlPglRRWsl0ZNO47WAL/AtMCnKe3xfG8hg3Ndo3M/SDcfLSA1/3IeylwNA8ZjA8kD4Zr6M6941
/4wKOdafvlHDjkKWhf70dTIH2YyIpPczH63M4hbpXSS+gz73h+A/QhWbE4HzG5PnFR77zu/F7UVM
sqKM2pG/Hm3qlC/RMUOVWZij/WLw/0P1qD59oHRfGJOZkfHAvOkEqHyUNYemcl8zA4HKRDT9v9cs
/ydO2H9eLueeOiEpulok4MS4AKbsITfn4WYXvs8G1UWsH0qD+mLiHdwSJvbyE53PpSJS75wiPCuc
FkwFukY27FIf6zKLFARi7+Sy3/KfrG3iZQY1cIgsrZ7LpIuldjf9hKiBHs0OzUYZtc3Q/jWEIQ5B
iW1sBgkOIPSk0B6ydVM41EgLkvBYGEdsiOLS/K11cVwkS/QO8Jzy6nd6bVomIG1WaOR1gT/wFPJc
A1O5B/lBKc7nRnXKjF9GUSzjvkB9BM6FdpYJ8cctiUUAMwx2BHlk3VI3KWefymHCR20jEpbFC+Uj
A0C218HWQ1yQ/3ysmCKXOp62wpfcZP/4Y2vkvxGir6UlLGi04wuRfbZ4s/RrMxBpYHPeskW3es5T
bHprCLUBJPVkwgFt0nNVOMXHsqonqpf+Ig1EVbG5Tg7JP8T4eNE5KUF85LU+VYwZwwanSgR3wGTB
+/Lg3m8j6toYfZV6+a2CJuR1pyDN/8fENJXsCtXJJB+5MjDrWphndqo7fOZiULfE0WgUmREYWo7/
L9WFqMtLr4VAGCJnKM4SrwoCC4VANP9Yh1KNpYKaQb4O5nY+ruztlTsG/CyqvksFYgT5FPoLDhY+
8lADsfsGD8PPVe8x+XVx1qx0NEVy9P3aFeov+AY97K7l9j3ruR3+StXjm0jySEc/pUhOQ6Bk4tIS
hdlskdxDJKCVHhoL1hYkn1JUbgUS1EpI/7BQbSKMv3ylL1fiuSy8V3ibd9t+0t9mvMQ/Rh5XKMIu
Air+7NXFLw9EbvXfhqUWzeaxlh1RWnBsKvvKCPmrqvd+T6fd115GeyLSwtbjvCWYPfwQyOWwL3Cc
WsK/55eaElp4csMS2qgaEfvMT1+QxYL3U99SCb94+OJYMu0091q0gRPwqBeCQ8IP2Fi/5GGqH5d3
YE531pJz/QeDOuOBfZ0xTJduMlXw7hLV3WHSFQFfoEKH08uwuc24uYotqRla6j//SVOzsZJlosQd
wVnNWZgYbrlDPIaMiec1H4/A0skxZkdWLb31X5zy02/MB7Z9QyFy7t4WWReRX298/ZfPeDp085Vj
jgGCfGbJKk35jQOdgCyJoCQvORjRDkUm8vgyjEycDvz0aaQg+MtshVn/zc5JousuZyID9EKxoIF9
D8kSaQSDQP4YCQ2Q4xgamEl02KabYxbeXdlyTQNuAcqkt+GWxichr3vmL0q6EEOHAM9fKmXRHGjP
oyIGEvTc33OlN9b7lBrWdfZZEirAX5YEbnZh9nAfm6beKmmU5AsBFPwL8YBB2OA4AsHffS55XG/y
vaBE/VFlQGMJb1h6l18opwkhot7vfGfGH5H2mCwfp+blJbAaffwMX3wbRLbdAWmE8PPz9KX6skcz
zVHXecL1TV2VLb9oWFgPMujRQl1zSwyeHUX1DdQHAGypq2C1lre/s6iHEDoro5/fxAC+j+7Xfe3C
0eqh1MUPwf2i1lO3PxorUfzpY8qO+Km+zBTzOyM5OLfNILT7OrKwuE/SOwPRzwFYfvaeIuxepIQ9
0O5h5R7AQG2S1mEXVxid6OsiN08aK8u738yHgdNm7lZmCCSaM/NthzTZ5x80UWXsBx0NMPc9bJeZ
DJUNh1GqGB9ZM18nFbhH9brPtP3YaPo0Z8D5fexGo0AfbdDGQE+gdKcJidLAzzu4V/FTHMNCVmM2
tpoIWj4fTvegxKWzKs+EgULlGjBPc36rjGNhv+1WauF/f270y+1346undzfJZbcezeTdq2UeDxVx
/5rqmXPXo/cn0h4U9z1y71eMBY84Z75/cfj6S65TME0lTO9erc5IjO1GsUhlAjrBry1PHpcmcbpd
nbt5rJ14+hhIgmSXO0/vK04SGCA5+KG7S+zy7j021D9Qa+wxF/X3SKR6m8YqF7WmOU/koOA3B3Og
x1wk6NhHevCiyoWxXIiUnEduIjKqfA8FA3ieh9XjmCxMuo1jyuqYwrwcbRjOBAR6b9SI3Q2t7fw7
7htKVy3u7OcPNxD1QL8dv86DKZWpjR/ndWEoy+MfqrHO7oyI7PohkzpoGe4omYyBU1l+KyDBHF6q
WohQdFvNy2ZqbJI+zoMBo23123yP2gnxHmm0Q5OAcQKmpr+CXoAlYnYAC5LYkTsi7uD8Lhw04YAJ
SBgIEH8FIroscj8f04S94nskJv7dTu7leKTO5aX68ZMETvU3TQogG8zuzKpt7um3WVH5ygPTRZJO
USHkZEIirlg9VT/PIm0jz8T9T3IUqtIZ2eDdxTM7XgvRwGyeWCJ71MglE+Vzt+/zxmELLMsgm8no
0r9Tpv7vjxSTH2UwWP87fAer9BWbR9wacOYRlHs5KYZV9xcqm1cEDUIywgUA2CMx1OZYUuNyr0O6
Srv6+S9R3A9iUglHES/etEeOPnv9yXsW9Hxkd+qcc6OiHxHI+KOvxblZjD+vUKLyC0hhxqdy5BGH
1a+4b+CNyhAZlbStaPvlYMFZ9olMmGXTYXAcGfGzD/JtfRYCnth/5qGhFohmsEuv0eNrVbSx5Q5F
fMCuZkgbkPcB849UWrA4CY8CTUFEgcT0K6yy3O/BfvaAztcGDmlRu+ljws8gp+h414waJZwIvHys
QExOi+i3rsRYf5HPRNGV4Cfn/prBnjFvvLzWPhQ2qFETcQfxRAndmp/Easb6nOTyMgtKKYKAVjGu
vCagiI/2vwoa1Wui1/nJBXPquWkchdX+wOoxUh1asYps/D3JmX3bfGjqFP2eNgZEDcwsIDVItzuf
F6AE8lwSSM4R4WY47AJC8xFOK/Mm4BIGSxUtphHmFbCjuyMRANNgxUV8wWDERY8QIj8WfSxdG8ZD
nTukt0s6b0N9q//Rv0i816XkRqYy4w5Ih7jkxdzu5Kdc9NE6/fpp/3UIvkuAhFF5wkEDpaEu+q+j
UHLUYvxCPjZAE1atBVwYY4NRbU0l4PUOcjVpY3kmrE3gBoieookeqLS++5p9kWHHSbF4veeN8XBE
gIbRd1omMzWd8l6UBY6X9htkYZK4n5+NyDPHyNEx1KWk9jNVd04B3AzV1EZdFlNl8hGCVwI/ti0a
jGDSyJZV33wuRxBZTVA3IKK2fDKQYP2nUZThRcJbKC7krzdyzMmP4NoDk+Pt+BxtQCiT2WhENFNY
7toMzbjTCuGzmrHMjBk2mh3fzNASCdpsIidT4uc9VvMpBQfJm0fZNRVXuc1ICZCHXpy3O+YZGJn/
BuMB86R5CIYiKx0WfIOoBLcL3ogsIpokbnCvhs8xlXAHPrPpGxgT9o1ADpch/Vl4qALLKwSE5Ha+
ehzsdkDakrH5Xqlrus9GPUi3pZ+GdOCh4pZ/YNEeSHyivYvrLXWUkIIfAtCZAHZPrHR7FPrVoRIQ
+rhwG8TvDQ1PCNJA4XUdp0n9jPN+yoyIaJ7DdJNNengTzUUMt4b43OCRZB718TpaYwdegyj3967C
euTcEGj+OCRdFGbypKCESFl+Ezq4WZLmBpI2DbsfWxa6DOeZRV8KD8mIs/QYjIZp/mYnRxkrXkNM
gYOnTn3Ou9esjORj+1zSmsAK8zq3IxvYXhRdqV51xuxb/amAJqXHSxgM3xWFRiVrE8jI0EjDXPhj
SSsmQm/3f9p5p2iOAUqJHOzlggETJ2NaFaPNz02h5Xba4WK6DZcPmlF5DoB4n6r/SOAd5r19gai3
PY6oHkKNzApii9hoRzbiI9C30pNDwZaWo6ny9ImVAtxiOQ5MWyUZZk8Ty0TE5cwZqiy0Vfl1IGTo
OZ3cVedx0qmbypxaDrM7k52F7Kd2BXZ+VmXAm2b8JgWnw4MyWELV2+y916eAdqPObiQHWy5ahn5Z
V3MR0oHXlcSFBwVJhz4LJLwVRvh6On57VTmszlrp3teS/Vy32/u/+/rXz0dH6PZmPsIDBhrut6vv
7DnTCMrGIoO3mo8UITKgcBsXDLtfp49oXf4+jp9rqhJOGjwnJvKR/6BqFjiSppnBrOTrNO0MM6iU
LYZhcDr68b1qjtiM+8Tl96I8nJJftptj4X1joRijCGTe5GMsXXPzBF7K97ri68sHGmDK91BCPLNt
WVNH5ZiogTK4A/vVsVIvWVZlpB8r5mpN/QdYwupwJ+v/7v7yJddn1jrNRCb1j5AyiR63PyF6MhOq
dl4x/A/T5l/J3eqVxHFpqzf1eR5iEtiQHtwkKVEIOz+mcpORrXNYOtO5qp/az/bejgHrlQVTNKHW
1Nq9op8HJQOi+kHn9u/rDaf1QIDJY/RtAGjpHEgSaSLiAXXfw9aUVldEd7Yuw0lYsmwQLJ8Lrdq0
s0Sxq2VnmfCHLLTC2wZyTtAvZBtOZMEp19KUFp5kySryXWmz14UdnK9cmNEjRBFdsYQevoNquH9q
QI8c8d3ejYdnXPmgrFgdKbgjWQRx22ibfTC1BQXpzL2LtOX59EgCnN6uI9+u/Dt61RPOKZZB8TSs
Vvr2hbZyndqp/avxP9LLCsjUom0ZBQ9EHuPPbBAu9KxbWOqJ4WWuQg/1GDd0yWFjKXmP+zlUFpEe
iBU5wg6P4O28V8y7Kyq/FrLz96fYjz/hSGiUtOBx/uDwIs7BQ82V+09bAsYmhpE/To8xcnoEDrfb
CkkoMVAt+XDvFrmNhryQPwKs3a+DxlfZOq26JQjyESYk6vSeuaoTDDCAO8l1lAA7cotaFflZuQ3G
PzoB9hCBRHrF5xN8ALmcllqxqAWPz9ZlSs+f88hiSJaOOHKvrqMMuRv6/3U2cqn+YPR7tk5vnAqA
2TdvFeaO+yJlCYnx/VBT2wzJLSDlLfqcet34P8jAu9MdocRU2SMIhBye0ch/X974PixlyVZVCqF6
n3EYiUmAAYr95j44RA5PKDEyZVBzG4jhmcSQrhF2Cp4HkYYMvFjh78JBMLD4p/eiRt4onN6RnoRP
HV+w/SDzB+i+6J1Ody8qGq9mItwDnXSDj1098OtHN9Qa6N4jJeKStozc/s7lIayBX6okYPmzqZhJ
hkgjsDEFfczNfXUe9y0C5k49jPY4SkQc8EDifzkXgIF/iQj0COAdzRG03AiYGVM0kOxUGjdLUr9q
kJkbWnBmBnY7UFFUODWJkLBGLKNLDGyXH26dZpKSxwiibzi+uv7hpGYB/mMQmKB88QcQ++ZG5gWM
llk6WQGAfkksOn8nwnvOOcVs2iLHyD3eM1FANUmyG/1fAZYaH+qei4ZiP3oUxbWq2oKAnAg1wl29
ILH9QZemMbfRm/ITIjnR7YhhS/XfjEFchMyr+/ADKrR9IcD/zpCKvNi3YlB6RGWcosS2rkTHhS8j
fwcGEXSffYc4S/qLqdgCSXIR0lACw2/kYn6W8N+C4qC98R65I5ItoE2FNEjfoX74nYyf15JuVEte
CUo1oxqQzGxiUtzbx2OZk/AKvyYAiTf4YUuDYd43+lS7e/InkpUgGxyAtnlfZQh0itlLt1/HYmOC
p/Duvw/v2qdwe1gYmEbvsqvumljig3LvvDbEHWFPU9Y6JrA3Uv8+ymlHQiRpoWHijEOz1LYOipUm
/Cz57YTofzzVctWasraDRHeGuRnQHz0C8Bu60L42cGH9dARgO3c4naHSG5SE865yMtWXqvklmefD
0m2HBBuR/oXa20J89U0DAv5Rx0HnwjjOs7908iX91e5DVi0Teo0AAsEfmN7BFdnMIfdEiCnl3MVc
4Q/Rrwt78kFJoLnoiF7lGMCH6x0EkLyCENZQwUiGSBMnEVL41QOdHwe2ioKbl0ylgg87kYd/TBqS
TRLVaTiRh0ShLp61lbdxzeg7ueNRTpf6fYewBcQgzlsbtQ0y8+sLOxS5dU41M9CjuAD+GzE21uq6
XYC+J6BrBOilHIkoxEQgfphCbsv9k1o55to+bPbPYXbg1w5+ocrGCyjynYzsbGTVf0O/CHlDzVAG
T12sibrrbB71YypNvmcyBeT1j1Vn9oWDZ61E3A0Vbme91/Vui5hs/ZbjKn484ubhovcHdkA7SP6i
EaLxh4LvGqs9PReYdweqrmNyWz/rAHZ2GGx0tyWfbay+PZymhDe6xJlG6uXG98L0B/nTJj7Z+Rpp
IvgNx8InUmCVSb5Af/uJvlPOy5dXC06yJU64R+QMLT9kdpAGOn9AMiIkR8v9EKcN2tR9ypDd28p/
9BgvYoNtjtUCzQtKQP34NekH8qFmZ8hJ1ziodJ4WgixQRbLxdsGgUkKH2B0EFB9katBJokc5jhYk
PnjFHvG3x+E4iKiCwZOD+viH5p7HFuw7/YR6M31zBp8SUBzFEVAo8DkaLIB5nHtM2Qf0r3TFqR7y
0QSLzG05UVQPibfGcHUyapAmqDTmSmDXHdt0vRMQX3isacISvj+fCksFdQbtmxvuKBPT1xiHOz1n
BCrxnLcTU0delTEgbLRYWDD5KL9T+dvDkgDgamtGnE44PQITzR1ZOqBxNkcnUUvufaFS4EeGyFKY
vm+uCrmMjEHVkI09p/IGO2OzLPm1qBQ5vnCZMlwsWjpHeN8AnB3w0i7Gbx9x+vYuoIHpQ9MY1PiY
5089MfCOyd7zrFVYJKbZ8nBfWxBgWGChcG9bGqQlXn/CHu2cuGC+79fcFYa7B1QCmwaSBQXn7PfK
uI3QO+XTl3wOqbHpyod6XMiu9A5+Uw7AtYmbTXaRNyCWPVE8JNsi2BzzCTDMDB35kHDw4cyI9AJd
VbH6kif+JQ1SG7BCsZ5ypwwc7NSYG9TIXrhhkLy0LL0cL1McpzrPHvoibnz2RvJZB63KqCBJy32V
SEdx/DmtPv0uVOjW0mdDXr1JeOojhcXLecVi43LRU4T0AUiSgppseImktqZx608ojTaYYXoUYrfx
/RFqF/J4dUgzRMtVqD3CO8QtpwxBTIR9BExVKt5R8KhYMGY/nOjI786vvwQn8prh7/GZtdRFfsYl
WwUo3wLbiDCh2Zc8hLU2Q6nqATXMZ7cl4LNiTzqEJ+BwegBUBCXOQEFNFcgBjisYnD3KIzyzFCar
6KypKfOQqmHhmnWv9Rs5Hzcva6qzKycVqN/nimQa/fv6NuaRk6b1omDcw/tp91vJRjSDujULzIvs
dE4+6XlqhkBddj4y4qFwUb7ALSwwgPIgy6vXVSe4eLS05tDGaFMqX0s8dh0dkHL8yulswkN2O31p
JmANx9Wy1sLsFWoKshASylboSnYYdXUlkFWHKYimLU3FtjZEUklW1XiptRRcjRjQzVD8ouwwjb15
vcY/tjaYDnR6+fw37Y60JCQkL4e0rp3liDUfs20y60j+AHsmecEYJPa3VTY6ouDIm7WOeIHYVAbe
NsKl6OOfDGqIDPty85RRXBruKy790oa1AMdZV1R5jMY8qfzQCgiLX/2j3BgpgQb0iGGOYZ1jLZJJ
dTjmR2JMdDel5KQdvzcE81J8RDjD264ky4mFMnyNrvkg+AenDOmwMmRP2fUBMhkl0D0CZqlKGAVZ
RUB45pSXnuoUGnjwjigr6GAOgtOd61H2qtzmwmOvI0APxT7D3kXepjkPq3s3xsVBGkZZ7KT5RROC
zMSGSsZV7vxaFnuXp5xQFDK2CKDJIwHBXfBEa9ui/QCdKyeyJxl76IpnGXYkPHHo7BGyzcsw6TyT
36v1h+Azw7k2H13prjrsQBXFyscvCklK6hKwHqdOOp9ReoXD7ulY7pkvnSBD98/w6Ik3rPbKQVsP
BDGrHA8x6rPWGZG2MEPeBKUqcpnhD3R5nLDZ2Dd8hTZKgG4apeiHuU5zpA8ZOtQdj95OXtU20e6N
Q2Lz5AAni3TRLSeJikwVsid9eDDUVkbaCiofhzeoKV0w0+K+Uy2fPlpaJbtdF4CL8Q7N0SZ3mY+t
wR9ydxwSS+Ls98fvjjiUkrDme8gYOTJ3PF3C1qAIOGiEEBo/QR0oOedGntwjYuBqB/YP4EsCwyld
ENorZo6RhSieGIGQN37oncC72KBQLpfJEUYg+g5dwXA4TkKLBTM1HB2uCbJoSlcVfSkW325jb41p
4XQfmyQIZgFa+ohIzq1t0A0890J3xmNxQQlOuweP4o8KYH1Ch4oXkqHXHdLLvLJ2hYsMy3P9ierM
TffS7sI1Kwd2j845fWIJ83c17x2l9nNpoFHa9f8fTvMTi25V8QG4YJs3EA0XP30iD41H6MlyZLBr
1IIRQ92gnxpe9fa/UPNlN5/ro+gCBWBZE2T0LCHIzSu8C5ciYJOU7MSpd7z7drMpbcx31KLwUB7m
/dv1iY5DZIYyjP+o/yZ+newsEviXGIUoMFuy/CMHysc9+XxFTQgsNwJBMCtn3zox/KjlrUnkDEOU
h1yrmyWKXHOHwyw/ruMss07k4GFIOa1JYsK/7/vI0IcUKP48JCPVM0HJ6IR1M1SerrnSVzw/DIQO
VAGoqLT/blkS5gzw9mk9YuvgJnxvkpEdJv8I4BzYNwenIBcrA3ZNoBrJhRfoR0xOtNJxubfBuu3p
nkLBiAiQS8jgxzR3a2USCxYXIdUUmNAZBlxpt9bs+DEnBuw2b9zO3k+/rngcqqz3RFG/BqtSwI/9
9ckYTadLaYm6Tkaq5r7+eOdcgjcjOCfyif7+uCYO/ELrCWpuZAt4UXZ9xFmmurvJ7nfOrjVvnc/Z
boIJOZP6uuN8IEjWmTy29DhZo4dDfKmLFpLZbIj2JGaM3B4JR4y5NBUetqrZ1mM0kDipaRkcpIAc
YYPzC3wcTpZbQXUOOB1e1kYLUMpMkngyUa15eZhzDk3VmG39TYBEfk23ZCV3LlcZ/7eO3/6a/yKf
nzc0DlSggTn/zfdxjQLvH2GPIUJXchjWNSnbVqhBN7i0NQhv56VNezAEwv6Yk778eRyTFjva79s9
36n9xavFr1i3Y+KroCRw1aIN4J+lOq9TiZxg4nms1I6qLnPC34x4uOpi0ZL3ESJQwSlHWHJYzlic
J5B+dnfJ+ZU6AiTZrk+VapPqXc/JVbIqpNnujajizk2Xhi93LqPMlF8Txv4f2lmTG/IZMYcH8Xsp
up0rnNF2JqsCj96xxwOJgY1ckeHzkc4ELO3b4TDhPBrfd5m9+KfPm/G1Yi0kO8e6IoG3P7ULm7AA
N3Eg+UjI3gNH4JO4ORT+nMiQOGqY4fh4R4ITr/XKgkmlGYB7hk8ViyuqYO5LW0NNOvz0WufzV4ii
RFcgUHH+fDkdmjCbl+XGKoBXkED0fFIXJJkOGeLV+mjSNzS0L7lDzDbJV6DjFi5rsGaIm+0oLE+I
uq+/HSRjfF0gf6d+ZKrvj/iy5dJjr8B/5g0OwwoIcZkGmmHfKj4aYrL6kq98UYnz77a8Qnt8ceR4
aBwWfJ1iKARpvCUENspsAbH356jPqauCSwQWQ6GHrtTHIY50fvUkh2bI7x0ElCAg4an5+xzEKzPe
jDkQeyNX+ZDOK8z8mosdAx1DjPctbHJh0UoPjyF4UWjQiEXC0dcmkPbrH2NSUZrjt3dNGW6H2CJO
eAL4eIUKJ4lu8z4W/uGDIsd8LwKYEww89D3lVyWbeGO0ASTZldtUc8xTfgTDnQ8hqoNHDSgM1Tan
MFABRvD7AlVq5hWYw28r/znNo5szCGsRTJMMjb75hkIPskL6IFa3Pw9P+dmnPd+PQuspWwGVZC6n
YRsq3vMPIpQfEKIKq2EkXkVaHDB0IQoiNRlZ5Vrff5g8CXM4izYRWGikUeuYgEDknQzVG/cZbAjh
YsPtd1Z4qtXBAFDTXppRjezCtaF6uPmQZUiORlAJqH16BJ0+irOmcyh57cpJd33TsoDvUbaN6xdt
pxTk8AScHSeqOhTuwtRldZRwrlyotsw3A9BNsP+SxWTy4VMYDTEErYX+Y0hRQrKq+08Fk8F2pI6Z
Q0HwuKIYOlMCh5KQjX3CV19zgtQnfLdrps6Yz/QjuybIe1yToMsNwV1E3+FPHqPs8qu1eO3fMXnt
Mn7Nubb99pwZ4vXNaYX6gR7zKZ/+DCPhXF9l67r26zKkaq8nbR9hDWUF+yl2W45/FGimR8LdOwKh
VDdtyPUuFUG6RCK1r0KJeLBasZU9RTjcXyi1Ri7rXg9Hy2NZWCQvmDOogpBNRLDjJAyZRIV3gJ9Q
+3gJBYTDE8MD/mL4lBrv8QsG0XmO4oKnmmGTPgQCnC6UlyWHhvYYg16SDp0KLlXdM8+IiQsCSFLv
G+k7BOwkpPasHg4ZfAAOKAbRYoJge7DPB/TQT0tcwZrDz1BUCiIJyPYEzzCnciyokaUfExRYdsE9
h1esc28EAC0A6UUTzUL4JgpHGVYcw/Rrot72wM1seq3X3Y8KaQmIxscAzs8pXYgczwQLudLpdrpP
QGr4L6R4bGw0PIOc4wyf1MOi+Z/pi4QW+3EUnA/pzAuVOJgvMKK8y1zbxrqNxOM3r7c3zcoRcL6I
X2A7+xtsDrjih85MBkl+wvS2ZCHi3ZIW3FI/7yZAz9w2eRPJt5n5xCgwTTwy5wLmB1Q0tnkyJaai
1DUOo/HbbxqwchZzKJylthK2tB6eYDnmhEY1hBddNHLUyZSUUNrVO60arn4eR4/HN4v1XTMjpfzF
YPCd3VJHbB0tcuhk+27JXj1wlMvMDwVTGIgfCCoReMYF9J+wKCchLm2tRj3NbGilbwiruRkrmWAa
IiSpvq0QtZJo6uWblogI8l75ZiyePA8pqrXkm89dej6zc8f5vyBn5u6SKxs3X7Ks8iAb1rfflLAV
/l2sF+YSmSsLlTQpCYNFnwuxpFtA7YVga61FvVbpK4V/5wO9rPnbHlp6liZsIp5xfgWAhvWO8kRC
j3mpghGur6APGtVanwjjncVLZaqMmSDYup+cfLgIYha4AiH1489l2dVBxQlXZ8D67LoYvC1jfsZp
q/NiqHOCSO/0n9vynFRVk8Dwj2RjwPdCwoXsD7rfIZNWwAl58yirQrB0n/JebJho5x4ThcmXbAl8
eAM2AX7LKQYsxrfKJlaDnjM5Pjfq3NAQU0kkGnTOEvCIzHJu1MmXYAEfrUvh+uI/ZamTpEgmQvzk
9rCWAPkB7nAOpecGeJ3kRk4FsEqbUcXn0Ht5ABnNZaQPFxC/EYz87SvA8eNzJ+Fr0TfWblBrgltJ
0eA4N25jvCYdQQa8jkrnaL9AuCBOYc0qqKWbPK79rBGo9mMopniKiB4biuiKcVXh9JoKZCl8qJbm
O+VVBzGNjHnp9bab/oNyFGltAAhQYyTJb2ty2xqFc7B++1HUXnt7R6roZ4hwFI42OIXRDm1OOiq9
BTc5okqACLY4KLZ7CQFXb1NkgQs81TwlCIDgePfFVTvz6r24eNDNPe0RgqEUTP5fcm5n4kQtnD/k
4zPQULgpAaoSe2aCPvLv022ec5FX36P5JVh1CLCGKP/wEb1XjWyjT7qfi7f9RVIZjoh+bcIfE8cw
6VifiIsaafdEnrD9FgskGVM6ca0EMaS/1TZtZpmKhSYfVZdUB7/K2o70yR1lOtDJxshs/jS7DH9i
g8dESu1u9MaKEjzNm1V2ifg3Nw8ffs6zSUS1cZc63akZy2i65DFqeDSZqWfDKNjYFe8rmVpYnyg9
gSwxJq0AizC0ZWQ32tSGWiYp4e6JY5UoHVp5EVTav3/4jOwbJ/wWArDq0aFayTnTrB2VSQCjBcrf
MkL/I/7sdxGw0c7usqMvEu7sbPLFGEKmjfJwqbwSz2D9wFWghgheU7/dNv9E8jRuwSD9hJTmM9uJ
+I7BamG0rW73Gf7e26XYbqwcOnYQJUyvP9bYh//cpR5ysMFxqc2IhVs8LpBkaIM+PhoI5MzOEIdu
HsYUtF/HCxNiidfdr8knDDisu7GNHGQc8K/LOjDXL0DzzDfGB4NFHIpIwWA6sKi7W/RYoG7CvZue
7zGY72Nxj6+GDqjnPjIXoc+F7+BnrX4B8j2o22b1TB3OZyaXu/NhpfalC1V+8+qgOwBPnDyQfBc0
J+RvILeh2Acb4YcUFvvuIM/0fwFiGHGBnPn9pDql3EmoMX4uwbBKY5HTOrgZMwyjUBwHjkAdP00I
KI5jJJ3L1oNMQ9PLV/VneU885R5sIr7KDE/M8JPI0MXdNCdohcQX0zFgxs1AdKSUXNklyiETnM8S
HfOag0/DhRgOhsTPd6ZHyufKzYlqMyLG8+l8Zlo+OA4r8I+EmLGAta9Yp+apfUTKVelj/fMvm9Uy
RNIj+mlfUEt+NVenCpbZBeZ8EH5ibiTR4nkTacbLU79yETAo/ks6CAOIAtfBGThySRaHySNaq/of
See15LiuLNEvUoS8eYUhITqJokiKelFomk157/X1e6F3nHtuzJnplgGBQlVmVlZuK22bWhDW2NYY
3EAGKfq/+xiEMRmDwu3ziDtRX03uDY39+ARs//B2AQqj3ysV6Rsla3yQv82iOwAJ4F9hZiF/KQGo
NfYQE3TfTk+/FOlP4CsGVcHhxAxVAVgQ+Usx1UDTlIblIc5OE8x6tmf+90EOIiItHt26wY9zFbbE
ve786+Vkyswq/2cL/8ZJnWkghcL4RdQA5vl2b1swbRCNGl/F7Qc5tTLM+yV8rSd1hDjeq/lLiuO6
0LEDecGulQl1bUyZBNJY2B9IBQvd77/hZggfiNLggeEiyCml87ivunwxxsTE/4YgGqwPH7UVUSYw
qHnLuBFrUkDY5+2n1pam3lI/6380a9LYwPXBJI3xN+pxdN91ZkMEjTrj6znJgMcnCNygUx9itEBL
I7cipmF3QL5a+rVFfZ9hzF0V/LwpYEY598a66yOtZVvR/b8QBc/+KPIVUPNK11J6Htf+e/L75OGp
cc8KaGoH8540k7fV69LJtPsflHYWKywecKFADl8DL6sDXdC4od67BHzwI/IHTttNFMQ71oLIv/h5
BNuoT7IWaH0K9s2YX/rrdrxOQBzsfwApkBu3RXEaYpgEIdvRjCJkpJJtO2dr82Oa0Q8/NQl6wPOX
MjlKWouNlGeB0Jjm04/Mo/6MximvYg5sLSjXBIR/KNgArNHv3M/yRwdn4aWJGTDS4Ac4476Qv7QH
joMPUxHh94qvjkjvP6KIorTpe0cUFALdLTt/HG8UOhHPY3XtDLyfOzezcPPj8ok1G5wKDHKXPqLP
U0R9PzEbtf81npZBLQ0Cq/CP9FmahIBK4kjquJEuEF3BUA/Pq/tS6F7IIkyLpcXmrSODzteZW5ym
mimTZXsSv0zFZ9kaPmCQN7aGj2Fn0wW8SlDA9qK9Ao19bmQBMczboc44IC/eqQV6PVG49RETb1pe
wQVCVMHGi8eB7bHYm4PycC1iuy8Eq5eAJWxU3AKXYRjQ0D+IjEjH+95ZGbkkFi1mHnX8S/gAEUm0
5Gq0A/OWUfoYsbSKOb0g7/5Vbn0PGtNNj4TsBMGGqHCG7wj/b3CXnYB7BangDm6K6BihfrlMl3yU
ClnbXhYRfnvkGfpF2aiPE2bdeklVm1otYF1F2JuMAlqrPaRePBXrv8GMqnh15//VVOzpghPcgr3o
hUHEu6+U3xr7XhOtDzqsSHrmZUUGaCPTl+AxFUDG+qkvQ2rgwNOrpipoMsMBEuGPpqAIk6j/Ey3P
XnLkF+hWfxbGeNGbA6L18iq85Czj81bvpZGR1rUeMLnQgNsRa5LU6+y6PfRwM+CM8nmZ123eZPxW
Ysz/ojsCCfhHJDjT+sYwTbaftkTYcELGSh2HV8om/H8O4uD7cfVO/2Z2apDvhxPwVZKNY2QaXYbS
82oKeetWltWLochXnqX0s6zDcDskcKoDekRXVX9I5o4NwF6eHK+Ft87F8QzQNeoJdyckd1T0rTbj
ryx24z5Tr6cURQyZbIS0wFX7kI9Xc3ywb4ygmSVl59yeVWaMYZ8yNTJCi+RpJLTop+NB3Bdw4ANv
Kfc6MbGdlPumDVwwzLinTsgYfek1lnbYTZbNFC1VqCKPuvNzEDMLTYQ9tux0S+sRWKPcNUjmRPUR
htVax5szmmTS+Qa4BKs6YHt+Jb2tNNwzahEKjfTngj0uUP5CU9shwqbsJBuCU9hMCUx3L0DfYjmM
oCgsA1JYhdbhJ6XDDacNC1om7II1FspbJmvb6cKPPnOea8OKXY43KQrMRLJ6l2F05OttkMXQNXMg
25N+efMyVobeJ1beLnhsUJeluj+glZM0M/N0QOtv8FINaYVUAgyr7CkaTzFuZ4XjhC0lWUhm1U7o
c/92RF681PIuk5h3N3iOXWVrXF4aci85cg8ykuFLxHSuyCrd6ygKgoUJXM0OqbY7e16ZAwd9YBIU
ZK8yNSSXCZlzcnGWtzLSA7fo2UmV+Ea6q+CMOIXG2dOPNVILYF1sCGvhzGRFkjpaPl2vYgZ5+x8G
xMzMdPM8P3VpbnERz0Qrme5UEi8i3qvv8Ny3ITbEeWK0ZqZn0YoJ5kSid2aD+7IHHXkpI5KzO64T
qEXT99KDt7qorVh+v7J2wblGeWufXjquej+5p0zdpfcIDBC/A54LSb1/h6PUtfGGo44MdVD02lYB
AExAdWq3jf0p3B281UN4u1ESq4zIhpsRGkomR0Kv1Iwfx2WcnBjqzF6hqiS4wlqJyEukKZmR1nWP
wYy9nhFr2LFJRPjtEKKZDyGgvTj6rH/MT2KTwfi79+iGc39kbw+weZZo+RF2KiFGHqKPLHCL4WvY
AzcfYM1XnDPtRQlWGQPln4iN2+FL/v2hNX6we7BXZ3cYGKxv2Azq0+tkK9gcAZN58+IW0LJP++US
f1oKrmEfBmaNjyEQAZdxvgbS79DdULyB/5FzN/9mH0umSSVYjOxje6/snIr9fWf0H1YdTDQaPovm
K2gl0OWsH1OKPmKLgr1viGm1hhvpJlSa1f7TvY5WitmrhaXi4q+Ukdc36W3Ifb/n7HMz6mI9kREw
9WCceNwhDHztYA8167mFXvvLQucEc7w3pgW8uWsdCthx3VEuGbRaIKVxT8OCmM/nIg/Y46L4d14e
pGfC6zse74t3L9dvtCnPjK9kIXhovSX++yN8VUK60jTlIi4+ou08v4IX4uoMx2zGafSMNsWS2+uh
CuyJ3ZyoEbUO6gWXn/cbfI57RhC3l89HKA4d4z9fIklTyEdtP4fhImFp5rjLI8t+MNj7OUNSnb1k
6dOtx/MykbX60OlWsOnQahMv4f4OdvvBFAruOrMlt6jWIo0i6jlGgHtcgmPjd9TtL3CstfFk9GCJ
cACSpAasqh3U3KlIHz6O2Fd5sY6kPvJzDCGVJjvh4cdFQkTWEQ0t20mEzJXvfablou0sHyN26pku
PXur6sCqbNH6aXv/c8lmzUkZ82wlU3OxmA+PZtydQqPqQke8ovmYmOyAIfQXWhlHWyZJkCIgoRQp
0eOmohR7EhNxk1OZeZwmIkukGTadcAcLf76aNKWjZurjqphR6kd5fouEFEAHeScu+FVPsqYEwq6O
q7a/pMeRNJWpiHolmdhjrzX9cDSmUAwCRqRMWOlPTOLpqGi5OuBfqfClLJapMbWxbJvIZrwNN9d0
eY1TDCs93lZW0jt70S2IvKcrizesckRYNiQp1TYl+DLYukuuzaXA/Gu9GhIKeAHPxEQXkpAdzZmG
QEqW6hUBS59Q6qbruen6nmW6grNm8Tk3SULKGNxmWtt54awq6Ulr/MLil1TFz1oje+l2yDBQdjr1
pM3e5IRR1kOwfyuy+uFpvFyVVOb6PIn2mto34HVEDc0Iu+GxViR0rxEQxU4p6X9cKBVsrolqPfI3
/+FhhzwszT30JNq2wmNzxTFFfWzM0+VMfshjeEhK2eRiQ6MNkV0LRPn4k26GAVx+xFM/KWIuXjzx
VSYa4Kt474Xk95J6TkpQ1dnncOteWld295qdoxivFGfMFCXr4IPU9OymMxI0VUlyqjVtoMaw9Smb
/LI6p1VsmxqwiRzQ8ycZi+cT69BeoLjmZdQmI38v/JjP4JGi8pn2kS6wq+AEt/FaaIqUTRn7NWOT
VryheaGRTZjEwGQZnWF9TecOJ3f7y621l8kzTV8j0rtlcbZF9iVAI/AyMqEFD7vBw3jJNhd8sxof
4SpTdFTds0qee73iQZI3kB14CVcOh+3g3PFpIIQwD4tMIj+wa+oOH+s6WZKiykASN6ljVFnW8R7J
u1EcLxbcWg+jEvPXKys+/0x5VnxNO0OOLpxrYEkTMWuNfPrxna3kowNMdMbXk9PmSyksnYQZjCvu
hEEdtu9NJ4ddpCzDlT/5+Ec3zvx1MIO6fgYDZhlayoYhN/OBgKZre7M7nU4B7vmE9GsARBNbso7p
CJKhs/XI9v80GPyKBHRBAuXRAf46awYj0F00ULs6xE5fN7AoCG4DRXPO1F6xHIt6QwPEvC4uP7L4
TMouBOCCbg00T8ffav1QZfzhQsF+QibGLCZALgh3+2TYz12EKaDboDweKO50vh9BAbw+TiOes72r
bJpsGLcnkTwwT2U2w2iqF1Cc7MNy49x/CUBv4vlKehjyhRZqU2WnPP0rX//Ov1zrjbTrnMaRGzSH
hPl7xtzuKOXYbt/DrTbkc6hA4RPvA7YNyisoHGfW1Rkul6QZH75CbLLtVmOhFd/+VbsROTbmtn53
bspeYTajmvpcdHUObbcacbXmptwZO1Ax0f5nw3IS21G4NwElPPOzHqzeEKeucY1IQmNg19ENIClK
NXQyS4zsZEIZO4mbdWEopcRRe/vJbZoufHrhclaH8U9sEmEaZ4fF9r0oamAmpT2cLdIGwmJux0uB
4DA6e3x6E0kiWFRzJRDojmjZoRK0GJMH9Jo+xnCbqqIDlEQg8U+kQp2CB+3UcVkbDMu+3jLntzNa
pLPjkLmV/55jS3q/Jk54Yn7oe8TRTOh0KknbfvhsFTefOSIOC7u6NW0wiWdgypthb7UYbJLF5dvu
lkdOzUaPrGhGJUOUeAInTeLPND6bjT2IxEmTukIB0PrKpsbZ7B7AyF8fmAcwj/uBJg2e+z3CkM3c
qDzRe/bFh5P7Ao8kR8vo0aXI7Nm5RYxCsnKbWwbEx2bHy0IudqZdOc1sPkMZbMlJTkuXLHEJjXJe
4bDark433gotdJNi5cOvQtlhdIMHOY1TlsM8L4g4a3uA3P1DZh9i+Z5L3XbXW4+Wh6VAiTohti48
Q5BdLrqoQxDr/qtAf6tnmlRVzGQdP2Sqk2BIoJrZyls9lZ91lAJ7MISP5WVcV0tW4qkW7luFXKSs
eWNclotoTwsiJUBvTBQmIi9JAq2vJVHbpH1qTi4Lz/Nn2OY3YyQBpB/vkY2MG4bnzggyL/iD4GOH
OPEVqysaLPXBdAT9wfaqnjfmuX1O0WKedcPufHBRTXfHEWb29yC48FTGXZSEWEvJ9yn94GzFiAzC
6iO8+CtafLdYzn2fplHDXP0MestoNZAZmkn33MOru98/qc9NHgBimCCO/v9s6tgns06kiFaIdWAa
8hGDyssQgALLb5Rp2FoUezCQj8NsNsG/PzN9tffiLzVDJ4XgKAoE8VyK3itZRoATkWyqx3jHTCkZ
byY+HJBYdpaGe2I+Uz6XxtjE/uJNTl5+/IQGfxnPCJOrqxgpZYNvHHcYMlTDRO7lM658niR3dxmt
gFPAXphsIMlY2KLM36j+1jdTMXDHluOHdRUfuY5YwB47qeKPWyrS7b1e3oZkj2myUSvFFeXzjq9s
F71J/gU7qYdt/WW5HSNyYtvyIN4Okoqbs4hnO8rK7RA5AdsMJURzAh7hA9Rf/nGikKSgFaXl0TeE
X3ZH7McnEJMViyuMvJKCbI2F01YkQEfAAca2ckZwyFgPqerjWsCgcDp97WfTnYrWKaASSirAnmdx
MSXtDdXV9Rq4nC43BdK2khiSWvtWbx9JSQmcUGRBE4zYe8umY782kVCnfZ/YYxMs9YkBC0hWyfvB
qGIyqlKFKDt5B4cz/mZyoCk3uUlS6rD+CImqRwWJwcbE9/dB+N6IMLSt4TUTE5qldxuS0zA4STL0
gOa/PMCznNCechZMbAdaP9X7nc8U5RQ5j6Sg0Jy/WG3yjGFjPbXLiRxJkmD3yREleMUoUxrDKyII
x4e9b2Fb8tN9IaPggnQADX+Bl0ec1ZCR2OefLLRCCTq1HcSAzz3vR0CA6JR+WJehotZDLTMlxYNP
IVjheUMQwglYLeIdDX8MyxlyKa/HVhP46Pj+7KUVuZK9gh4Z2yk7ISYccWqfoLcHbP0JojAoQ0M/
bgzu89esAjZFQmJKf0YK1ffCrM0S2RCH8onH20FrJOygbMoP8imz9RJlfHba2SETx+y7ejrZ2j56
nj337EvM6D1wZmGfsVBn66Qjz4WDEIhd2udl7niXyY8eIskA1Z6PmFokWabjeMCb9kQ4w3w1ZWk6
IrOhzZgqWlpoL/lwncCk/ottQVkXd5hbCZxiMVrf35L0dLmAKbKWNkCh8mUgm2AFWVE3riCAQF5K
gBUWvlVzHnpNRwYtm2oFF9YKwmZVl/WMKTIBbjzPINwsWeVfLgvNen1yQmUTddDHGulmFOCIE28j
TPfQhfWfirlfA1F+UKao9YCbZtFVGRAOCGGIbB2jVX9AG3j8/qKClW/GCb1FgsluXMFfJfbKpw8Q
jtG1mgO5SWDDSHJ/jpweDh5Iaas85GXJDWsSFgGgYZeTq65l1kvIkG3D7/dOi/GjInFfKR4jKQ6X
0s93lDG8ruoNVQxsZqEk2sJJ7JHe+OhMufr0GeMBNUO+E36ZXKiwRCHGl9isidPk37oj/2FNRGsp
4u8HQ9BlNw57CdDrz7qhMiy97GturZ6yxUVHpzj7rAzD7EORKhbhzF/lvo0khmcZLug+4dq4K585
lxxmMPgyUyp8RXOaNbgFr6o1pZkdtdfKoaRNHqNjXQMDR0Rzyv1lIis28PFm8czKAjA0QdPLRocB
2xVI8CJnB6JgODowCWpHb/gQpjyHYILOMVNcSNTIaTl/TkL28LQz2D5A5o11G2pW8+4NifUKbhK9
Jh/U3v17N1nrZOGDvNIwM6XF9Llc3rO6gw4EeuIPAVySbnn2mZE/gPW/8JTlccXdNHvvJR8t4wh4
u8lxjDJpgwUKoaCW8Fkb3JCtYDtw32s7HZaZR3YxmYbl3LyOAqaTe4+k1FbNcYzrrG27FsefVvlh
ftRFz2Yf7ThIHlG0AkTVHgiZxa4+bSEl58Km+4T5YkjG1YFIyzTFLYY/ckBUlN1JCXwOjT63Rbjo
h8x9s4cvRCr8xO6YP8w3vFVLzEljT1aG90GM9ELai3bkvVY3OsboFuGm+UZ3EALmO/bj5ks9gJ4O
HaAIge8JglIbVvbU6eCEhuu7fsOe2+Ek7Kg4SW19Mq2RAYasqHTNivCnki3jqMQpoXeReGp20AmQ
u5Rd8lam3B3E1Qlw54kr8iV6K0s3v8Q6ralHXZTUg0fTx8PIIobPLcGuR98WUMCZO0j25/hUXqnj
4mz3703jlMX2aGsel40EruIvfqDuVO2+pJ3fO/ifJmCRN8jswdwhqeeYHlAIgH3c1uTHSISu7mvk
6UdQ5E8Z/LQiHGMlYAP/AI3jNMKUPXEUFaRyrUC929Sfs6JViIlVHnTqwcHG/Op98EUTi7y/pvnx
Sf0EF8j1f7sbIBeQPyAJqmVu0W9BxGaFqHyofduH4cJa+K0Y66olrnzJ2jtL7z33uhe9o3cRXSdl
Q8nq1oY2q8Vi6eV4A65kdrRdNYoD+bR/oBWy9+SGp+Ym1HzwJwQwW94n3Y1A4PTmcpCrEnR7zRQJ
yf9dnEW+haFp/G5YRVRTTzywsSLnTba/VHIxI0QZCuQe8WPAgUnx4h+kVN7dpYcKC0fM/bejaZ1T
plbxBJPQvnrVaAWFAyduS3GmQRzfIhzka8xLeotdW0zaNYEbu8CXfUeHCXYl3Sl96Wd6Y9vDyaRe
YxqXmbiXl7Qc7u4XWhgbKPvLdFgtVE3eXpKL187GvibouA+/dgAtE7q803wVI7j6quZzeKVVTzAx
6+JOz8lXTB/hDZHUv3kNUwu5BjVB9PTAIP/CCKD2Wt706S8INb2QhjwxfaXT4eQQnvPu8Oena/Vl
54pOH5JXfaadD47b3Lb/TocJ6sT2xv/FjVMMMELzcJoHZ2ngDt36d0R6x5xnK6Nlu3lHO8bLNhud
wmfDemD2CS+CjskDgup41FLbP4E6bZKErXM62fYdxMETGvsf+ITpet1pq99O9EsjC+68Q7enUde/
Zl1SbtlNrlexQ3Y3Gn8GgHivS3itFq9kz0GeHRveHchTwBM3r+auF7jZuYvLcPtBLNUV+yy/f0iX
cL7CxKYYB40TnXjS3aOAU/kVXZqXn/FEYDqVltAOngZcQ18A6P26xHRKxHABfUkJbat5DcCiN+P8
rAsbNhYzzAagVdqOlCnpaIwmVNpcc4Y4dpVjEQ6FU1NVM5ewLFsR7cYFwCZyIxCw4xVetfDo8HW6
ZGyknJYjfCUJOQsIImAEoMLlq0x1GlVkEvHB740aznzjj+YzXK1n/ocqbmd6AtPSBR9ZP5173213
cPgXjKXkWgVE6CXIqNA8OFcuilPFj7pPSsx61Jn6C4mRdmzf7ML+8D+TLIaUs2nwOq5UuUGNOS7j
GKaHqcuvf8328HimmZkaAUmKZzEdiBHKtjMUgbYLBLJeJejgz25NDdqKFJPqGD5rGx455lfYkhWu
P3iUtP9x0OQAJic75Ny4q7Vck6fNLh+wnUaSkbpYjmkbUpRQK85CNOfkW5p7zirpe00ygowC4sbf
dH64qM+z7EYBbMr1L7nMA9dssJmyL5mqLh7u1yGiSpujZp8DgGSdgTWyd3IqS5hsri734YLhpjui
51pj1XIZwNeu38OH5d6S1cNvd3H+24h106Q4KLLX1P7sNrEXoDXQPQKdbZngB1HF4FmveR4tH08X
36QadoJNspTd9Lx8Nz2a125O7wX60a2Pa0jT0B8ySrEpLqjLfw7n6baBJf37RQnX8fPN8A6sRoMn
fQ9fNd1A2tHXjipF9BkO1SYiILGgjRVsiXk9q8/4iT6QSUs4uzactzjWBc0Za77GiG4rMV2JTo6Q
e5GhxhV2QvoWByykGKd0skNafHA5dgonSepQlHxoERvIAA/t6O7TTTZgSIqYkqW88f8weNjW6Ub+
XWFei95WXGk6wc8TVQqSk57zRhIiVzh1rFLEFbi54Up7O4yCx4zzyqwFFLGKoSiD8I2RCQjwVd+w
DhGHPbmqHO/omAl67dmHmZ3uz7uOYEYzAZW52vKzyZ49Me6l+QaDRZpacyTDOyDoLf0dR1Td/OVt
1hZWV1JL+ZsjjiSLEbce3GyYn09+G66Ifq0AMxBv2wj7lP9fZ78OSYf/d5L6Vjecs9oc2udyRWeQ
xMH8NiRnoVW0KTrZ66YaoKOwdx9cKIuiQdftcIm07NhXR9ghVDTOF/cWVNGQF2/vS0uk/dKnhsLP
yga0p20+eWpA9iaQM+5ZrczuiLdGl8FrtmFqaRf7ZnhUvJAJPqXHBPM6aqSbIrFbbsbMyioGcXHX
cGlsCHphzvw98xpr2n4o6MuK/cEXPoqCiXsfteU6oQPJoZ/7bkd0oXaiT/6i2ridoxlpl4xuQLF5
DNCPMBq0qyBDiXshokUkyExHaKO1IBwWOe0zWsOy/EkLEg7P/tdGD+b8CJve+2X8yCuK0dY0i+OH
X2OEmKQRojeOUcNDLQMUJoqcc0+MvIAo9dMByRRFLhl4zCE+wZsjAYG7paAwFpEg6vXUpu/QCGKL
bjCivbGBlvQK4WchQcSfob36U/Mkh7mciV2Awru8jLcgpSg6HuLwD51K34e2xjNa9K3SxdbuGpmX
S9qUrEaQA2lTScBCJNSkAGbPG4HYzsFzCCM2/dr+gg1Qd4Lzf1y8MckdIp9gP5udg5Ayq4TLsdC+
LWWh3y3ISsbDVJQXfMNZ+e+fNnDcegoCACz1YsXq8+z2cAzrAwx5o5QhB6LgpNsa/h/nBUexd5Bp
AbHIk6m+TIeLSnAUtrXcptwM4CuoQD3WpXuT3jf0sDOiE+7ttUJrn2YPXjsZzAMa1K+Q20ARD2uz
TJreOirSUspUoG8L4hiUN0AodPb2YXa56AGThdmQEO5G34t4jVLGBQFjNANLkaqS0eXkbC/4Dmge
EtuVguZhOyRP7up/VgJDMmkYRSJWeMOUESQ43mg33cXAgTQx0PnTA9R8ICFkoh939EXmPTRfdSxt
0DUAXJHM0odI/+8SJJGNXuBvP+TFSdcjzVOXaAFcRPLunchuSBFWwwakDYUzmIiHKlUCSJHUS8pq
y7f4ABVGej3P2ksjrugB0SM9AdR/CBVe+BMCz9A371/mSl8RbFvwxQdFaOZcdgxkph1bVxJGLYZh
6esrxgeMWFUlKSkCk7NXgQf1ma5S9X0K/t/VD16mXJLHmCxZpQvgRrdgERpxAJ9LviXSlDZHIFOw
HTDvtQnOKIsoJJh8kwH3qzDs/cyVTxnk0yoB/wHJJbOte48Ts3creQd67rHb2QbszLgztHiHfQZH
MOq9Gx9GhusXeJXbFO51pyL99Yon7CZkbnyycMWJFL0qAYaUWbM4/B4GQF7UnaGlSCqzNR5gRkSS
3UWahcaBZVfsdMASe6lKH/GphxkC3grQs0HQmed5LbTP+DTUFUcJxroIkNwF/CGK3hGvqenUpBec
fB1jD2RPBTrvyEsZgwkpxwfSTWQsWJmIr9ebb6gdgvz2kzP77haweqicKDQKDmfDdYlx1yy3DN61
KpCmgOnY5O0UWILzibJYRYWUJTZzVgtChbRkDt94fPrJeXl70vvmVHgetOzawymaBn6YsuVjSDPh
IOb96NwNls3gzoYq8MUYuBicqG9PBe1RoYndbNNi3Avz9l3meF9YpO+jlojiYDJ2oiwrKFzoHZ4y
+JwpL6ZRKp6g71myHRCRcEaLq+1hs6igUm2nwaMB5wkrg2Csq31plm3Hi65xFCFNt/qrpi1TZUyE
Iv69s9so9RIEcygmLPt6Ijp7C0iYD0UZ25LHnlwl/P1SxkfCA49Z8NqgY5ZFy3zkNQhoyHe53DiU
lvVt07jPbF4EeNpUvtWZmTI5am4PzVkyBCO/T/jCxZfd0sEBRnif4WvYGZD+Jn786ImK4Tgcqt0/
K+eAOrvS6LtYZrVgZXWFR+4oqyPZQ/4McKUh6DIFgstNUgc3HAbnTcwf5sv2hJxuaepJxybOMDrG
+Oefq8rWHHzg5L8PmWoGFMmIV44rqECO7vGnz73xx9PLJWrFkFkTzjXj3pcVQc9uSp3K5EXyC37j
9xLCdrVJ8Du95aBcIdMJXPZPDK1ODITtWUpUhMzHYOfhbhIh8ADlUJbds4mo2NveRUQOg6vlfntM
/puBYiKfUVAe9shApKKL0O8oig7TJUo+MuYPIRPYJCMH5+Bar0a4EEBOSnKeYcWGAXSCAUYkZz9F
HVGo+xS/Pcnp0UuLVFesMthIY3icZaTHXzXjSAp8F0tG5CQVYfdfh+5rbAu/gFfQS/aToCnhoIgL
IgNb8DtnmmKHlfVbfJIJqOZXZBaQmTONcA7TCg7b9mo/AxHWl7S0gah0wepm64D6oSL+4IMkEbLa
bAEwej2xMDpfDwkZse3ILlLl+67+lhEqlWuLUt5/wcnjpXhRCOGYdhgeDOGXqqZGD4wDIkZTCqwh
6wv+Gc4aYD3qA7mfwZPBQcOSZ2ruhNONHo3+/XFjFveZwdhYKNn6Utuh6m/YO4Axix6+GEuBxojJ
HRbzPHzsJVthhUaCj7zNKJwUuR+YDsxUWiClu/Opxw/v//5TtvPF3J/UCgj6uc3N1V3k9/iOD66w
BkMbuUSIemKMC4O0HmX3HpOrfS/OeSVYXzhXswffOZKIkOgTFy4o0QZOO8csxaMrdbIbIweyOpeg
vSLX32CJ6BF3bjSMiReBkXCNJPsU5JGV/USerMpW6f/JEOriiIE68EtDw4ThlFRjftxh2PDaiErr
Dv5+NJoNo3bgWdleesRoFzzoLZP05GC9rWzYI5y08ai17QHkUR4KkMJrE/NIQZf7gxUQrUFjBFL2
B2rGPjhGLRsj24CiJZJAFfOKMtkTdEikrCYuWkL1IP+xPExlZQ3ElvHRBKL5E7g3xyVhWxVLmFro
V69x5Adk2/ZbcFkiQ8CvmKAFRE6Vhmsjaps9mxogHyqG4I6W5MAeoBJOKvtllpEHraI1YszbMGDw
qzt8+xN8WwJSVLlsac7ZERFE3IwgV73bGC6eU86d10ihj8gstzSlVBgloKn50wbl+cUWIiiF8DW6
JZzct0SAX2j0NympKJiTmq0A7cnnjLKc8d69kbLCJknuV7zwugaNp1uRs2KOtMUYoSWeDsQGllUg
onwvNCmi8pLtkyigN06t2MZrEM6TZOQdCQb4W7Xf+g//si4ecL1Y9PcIit8tNStkPBc8MIIX8f2w
jnCiovtDPg4Lj73sEi7eXEMo6biB8tXCpYhL+JbxOoyh1r0GIGdK6hBzec/8vhs6HD0IHp8SCy4E
uUE2D88LkKOaeEQgQO50e1ZTGvVhQ2jxFDOLlHOz8RXWMRdE8iF1kbE/MAq6PMS7iDZ0IKvVCxOD
tp5jhtME3G1M4bIt5A7d3bAMTUjnZ3jy6MyDVQcU1+8f6PD1uFvV9YIOXRoKXFAuO2yghouOpaJb
H+Y8SdDdWYO+5wEriQDoibw0IFuVbVw6xcMwpgMpS4mffh09hty+uSfQpsE9Sph9ZExklDOdPt2E
IVuQf+7LqrjjNR21mPfzG0zQIHejuOvyONk8eKP9YkSJjQrtlu/336WCiuNPbFmW7a8oLeu9oHix
UvBaAGhxRUPE1VW2Yb/+lSXkMJKWF//tjAFBkZrSQgZcs5j3kuP+z03jiPfpkxFh1jADljruz626
bnOTJa/ewpZO0s7S4h9JCGJOAOqM9o03oQJBofpnUDIAp8HmafhiIkL6GUa4yEVWRwK0unHqdwLv
YExxwWbfc0vTdvOPyRfld5wNrmzQ1uiAV4M1g6hhx0j+TZMtBlIKZ8pm8HY2NAdcARI6GldDypuM
hJpsUgImo0FZEQ24piCNcwSUnLaybJI5H6oMk8KO5c+YHsAjh+AFhGRXMtR+FlLOxFIiykaqR7qI
h0BQBJ0dEkJgXOoxEtot1iJwVSdLCICHqD4yIeDM+Rwdw1vtollvNEi+jArlbQOctMCPgucTuqb0
XwZlB3sciLzmWdXeInwXVoTlVxuFmKlp6IEhAl+FPH7FnSZlEDKJkJuxZj/5htl2ottQpIF/XX3Y
6TEtw2GyPWMk3ntyg5TEFQ+jjWoGi6Ya7L3LPljCArzDzj7DNJNEtnrAJbFFfZS0lz+nk7eIy+1v
vI4hAKxAy81WbIg882tYSLmNgkSqNl7Hr6uLW6a7x7bK22N7QFcD7XU0ybVeVjBEWajKDzNs69Bj
rPZAMRtu5fyN+2szOP2hCZ/rILNi7BbIqbOBZMIzvSm/wXlc56a9T516y/13X7t1vWJ4C+zQxnby
1xLKbxoNafzRTNxSqK4RJhI+DjnZ5TYF2+MuhOM1l4/g31/xnX61rS7JYH2WulmR9VAbQ0uiQydw
tcS17tMq0Bra1rV9SqW5lWZgbOkL3Qx9Gq58jiodWcsmpiSItT6SxJQnj5DtO37IT7ypSJgRVtF6
xVRmCZrXjCi7WD6JepEkh847iWERrTDYepPEDGtvN94/0B4sFE6CK2chgfUpVM+eLeDXbSiONxSH
7VhcM01Knu181r8SqnMW5TYc4IsgYf/tTXQ5Iez5k1lz9RDDxeYfepQH/F/NnHvp8UXW1ySoZY0x
Y2VWgrodV0cAw9Xo6AJ1NhmXgCuQf/ylkubxjeHasuuTC+NbEJ5+q8r+kOj7DLyoSNjte4IoXB0A
FDrUQxY7yMruJK4VNoF4ziG3RIJc6TtBJnfBOHJjuceD6vvp/Y3kew/h/+xSPL/DwS+5WdMku5+k
+Q8cxOqe7mxNgFbYLCSOcJJ2iKBNDsluegS1knjKl8wo5ns4b48ZvkliofZzq5U8D0hlWQ9xIet1
Ns4WigXdFEGmt5RKMn4xSYC6K/4K5TrYhT2A5FUoirg2uOEcW52/dPr9CsRodDX98rsDl2MfBtQg
6DV4XQhMHhwu1Zwlz+u4br5w4L6L8UJdc0scTK+j6UL9LrBuvCLOn0d/xSqtMyG64CIYyCP9Qm50
miIvA7bw8I9TyT6tbv6ND+Svhx3xnsHA/29MQSxF866PGWddUh0oVoKRkPERwb8/+E0xJMPGVxMG
UJJEUAO0oCR2pffIzI6CpHxyNb9H41JAkaqdl8u98Uit2AT7/wg7s2Zl1WxL/5WMvC6ipIcTdepC
eqSxb9aNocu1RFABQUR/fT3sujm5c0fuyIzML1anwstsxhxzDE/e0QCSl5OQjO3sBJVlK4t/LxS2
YfmEQx6HnBY1OHPltAZTJrZnSxk4dYf9c+iXCTV/mAiAD7sjG3+FNzuSAO3clIFow3bq0ODR0lAj
0gyfp+HwHpGO5Foe2GGAaiysaD24FCAClOSMtfTfgxIl2h8Fph1FUGX5VJyB04kpHxGWCfB9eV2W
DGYNa+0zCfNZ1R8fShFgIBllNvx/UsvXr1ZxaWGtriieosZ9n7wxclvD+BsULYnoNBgI0Kfe49lz
TKMyenMDEBf1ZUZ+HF2B5xXMir6AUo6geJqIQQ9rzoI0qQcgX5h4BG3HgICwXdgrGP/UwggxRg6L
JMA/pDEmp+OTfffyWUGOnP0+B93639kVakKcwyoXLIaQ1FYDt3UBX7e/O2VDXCSwh1w2Xx1omXw3
HFi6UIq3vUmugoKkONBL4KmZTw+b1puFwmokUCrR5f2RzVw1+vqD3sjjov1RtbHTzKyA7n3v+MBG
Q4fNEOiRQYEcuCiroawHjYC7O4CdkAA6Zv/nx0BURQX465hmyGGPeavsouCfuLw5bjp47zwBiHW7
ZYkC2qiKM0WRjjbNxmQmNb1u0UTdkHiPVjTHYQQoTfcy/Ixa7z5j3qJPs1ic7n9YgYp/K05NxcDF
cIgtzFDYOYqacY3SEc4qE4SO5nv7w0Kq5qH1uMG8fYqWOwxXeEpMpe3zxkju8cgnTOksnzwJIQc5
Pgf7SWtdZwNaijiqRVNN9FzTLAgolbYpPmnDeDefNSDxULtrghUrqYQxasgTdBhr+7Ky/VAwjGGm
rRsK9AagdhDFhWCyOG852AaNcen+0WrQDVPvsYlwJqTUbDNPOQE00GcKheHa/vMf//v//p/v/r/O
P+W0vL7P5f0f9+dtWl7ubfPf/5T0f/6j+v9fDk7//U9N1WRRVGRJktWRIcv6aPj+92FOxcNPi/9L
EF/v/bt4SasJ9W05do+KFTBwYO6SpWemt99ja7WqF/Jqwaf5mxc3lL96cX00kke6qaq6Yvzri2e9
9GyLXJZWgq81qPNOnjpUEkF2WnfkgQpqq6zzW1T1R5DPy7Up2UJqxJ8TngofYBegVxyHR79KGDOQ
nrxR9AnFQcDKfsWImzxtVFJjLCW1y+QcC6hsv6LLK2RSiqQZcwuQncPLCCSeRw1bUZfdGiavqM3p
GWL4do0yim4j44Q5mJtNPl8Pht9g86unT1Jhed7d9oxLFmLQ0ALnM4VRqP+f7444XIB/uzvGSJYN
XdRHpjj61wvUnivZyLtOWjHtZO+Px0i22w1dalQE+1SFMLfLJ/iz0hn06X9+bdn8m9cW//W1TWF/
bjKzl1ZIoXmfLQxdfZvJ4+3z8IiukTYXfDnNGLS5993dNq0Ny3niVzc2GVbOPbw+DleEQrHJm4Z4
gBzbGOI9ZHCWIf/z+/zrE/w/rpH0r++zrN5FZ7y5RnKKhhmKXQ1eLyVCbf3YY2Q3PbOxMQzIZFYF
cGx/j3UqC2hSGIbjcPB3d+yvnidVMhRleKJ00/zTkZaF8pG9XjdpVXXjLyxjUQJWneAzkbBwguxa
ulLJ9lf0n6+BMZyDP58TVRYN3ZAlRZP1P10DfXRuCrXIEJl9j69aMzaJLC+8rtn5gTO3qiEMvlEX
Gov41DKz/Viv+RUx2LdXIXzCchS+c+i/W2jxw0UwZ4DAiBWfQU6sp+Ab90imwjviFtBQX37sK6bm
mMhm7qdyEHDNNy+cB9/WsAaOKRUrChgJPtjymLXnmeZ2syqmbOpw5zvJmlMzkMeenPGd5dOovHMX
XQgBL8nKvr89XCKvsw75tvSXmQvo3mf3WfzniyVKw9X4t6ulmrKmiaIqy39+qnLVqGRZVkTOIuv3
TsuyYdrw3nEKuoxNc0VHjv5b31plH9wlRzbcb4SL+4V4s26QL0trMOC1jfX9JEDOe3YpMtZS8Ead
alcVSJxb5qCV2nPR43PlyoAiI9gvxWq/q8pAwBrhR8fkhKk6gmNtqht+d7qFRWEbWEqxjNQmZxY3
++ipWjXCT7X9dM343Ya0cBgyGGB/mdO97AKa/GN8pR6827fv7DMTLwsFwThUP7Lwg8ojmYgxju4W
WggPyDDcJ06i+4SCWv/J7/brJNInTpRP9ICngSIi4rv1qr64oorBWwVBzM8cEwb4FEkVhS3G2xyW
IZJwUGJZnGie0/71N8+yNsSUf7szmqnpykjWDEX6U7wTn3J5rt8ddwY1v7Tb5m1IX17TMOAFcEHX
10JdLPw0drbjrsksM6vu/dQvuW+qe/Gzb3kU5bsqzeyLJfzIX439nr5398k7JRkglIHY76BPihdf
gOCV6hnfQhY/YKAjiCbjUjp+zG9Mvy2UTeeSfQ2FHVfxUyBSf2mTvzuGf/FZNUmURFlTFNlU/xQp
sovxfo7UXlxh1IqE56CLgY/JpLd2GYytv7myqiL/RYyQFIMMb45UUdIUlffzPzK9WBbqfaQZ4soI
b7Gy02ZGmKfm/OO/4d0J0Z79Dh0PHX1xSRSnDBH/xYLonMB0nNR0FThbot9+i8nTkyLsjuevbFEk
5VxO77mD9+ui+N0z5tmp0/77gtfO/mHpkT41lxXLCuBPNcqGn2lxNN3WvYZ4XkJSVGA8MbtrzmAF
GCwHSjg40CgxMu4zPdViaQbX1Xu4xownlVSMSIAYXNYmPMj3PAvQtIDLK7OA/2EaaHxJTgl76CHB
mqPsFabVCr7Ltj700X2xd8+xFmqY37aRHnQuzjYHQg8ZAjm+ST9RIKfSOi2FSPGwAkt1YIX9qp9K
sZ7KPhoqoRFyYnBBxg8JIhiatLbqXoOXVybFoVw/f4FzP6kcQL4Mb3Nxyxfmr/VoRqORSDN1yx8O
SZsxJr6QT2agVVHOB1Pd2qkCyUPEMuDf8xdztIf7Sa8rbdJSVQi+CkYklRbC7hJmDDV1K4WgMTMZ
fgc99UggfxeOESEotwLA33x25rJlLaybVCSd62YfSSD9SlwcB/a3EY7i3C6tIhaTjy/jTCQGqn1d
cCXaVAsnZyxHeuCyZnKbaOE7JNUHKhJriN/Ou0ljlYYlzT8pC/1musd8SEcIuX27F3gUVCgSEAnc
ZG5rddK3aB08jyyGLbUVmmBH1sEyF3eq6WWiN9gBj0tpBtFVQf4W6aA8uvhl/Fpl09tB+IYKLmxR
g/yMphJVREcas1q0/MzF/uNLBts82q/0JrjZgu7vH7CcWfYZbDqzg4SBE6XK1QVUxf0CSI4/xs8K
37yk9ns5yFgoYT8EXcxEQRfWYAuTgRdBQ3SLqysfTYbz93X5NZfv2WPbMG5jn4YiENvvdcUk9gLH
maHLCHj6Mda/+YUX3BCctcEgQBV/NTY5cE0eNIFBGwEa+TZ/zX/P2p00R+nSF8LHDFto9le69TP4
HOplFzfLa4iuMYLMBOU6HR21I4jG/YdIrhzrBRWLND+v97/mRN2+1+YCJA21lo1wkt1ihq1ppFJW
qAsW+2QA+QG3gkqKCRH90c5ItOQ6E4LXTFxcgHLyiHwQazErUDdIUqdnLB7r2TOWZUv4/qCc+OJ5
XTWrywxl9in1ksnf2wnTAkrU6f7T7lASIuX/wDMBa8m+wKL7HehQsXj80D1lq+6nTMUdp6I8aPDr
B4PFowYW1iGrKEYFzy6/B3+C0KpE3Vw9lAs+tza/rxSU/L7u2GbDAbluqV5eSJJspXWD5Xwd5ugc
C3MROxNXhv+JdSLDpfSOIHOdsLIBuBNUwYd5D5AVb/syOraCDzsQQDd3+J7XYVBXnIxjPWkYIB+E
rfJzWyGrnWYL6te9b245M+qGD473BOe/nleL0c3GHhTs6+fD00SG7zfA6SclvIX1zFiT6rWceqDo
BxnvMxGRvUecmtZURfvTnve0lDcwXjEjZJVNRWZk/OEFOnCPmXzECGctbIqfWrUvIW8n0MPaNSZv
hO6ln9sXmqE3yllX2FuDiN6q/hpO+aLetD+f6e2o7kjxwjIPzE03Uedm0m+ui/30tsoXl9UjbS+M
c4dOst+xYoInW8qdEqfCUvl6r7Ha7MeEnjk8r2PjINn5u2eSZ4RsfIVo2fGJX6und/nhcrfLz3fp
GDjKjl9HGnMCCrzXFjhLnCoxavs/eTxKqh+we+A1MRUBKmtkxsdt8uSIGn30nvE1tfNLnFSAu4Hr
EXWNaa3Xmq9RC+WefnoydYd7B0Axr9fFhqTBf/eV09JoLx9olY3gvRu/hS+BJho+RnBZ1BzwATZ+
tPiW9j936usR52kEtovLgl8e9uH1GxOWB28GpDItXfm3XtDFlxhPHjrOz6mlJzhve92B5cKqzfd1
WMxp9vZoVqbPFBiCjdAXFhpZxEasmdLyda5+Kn1OKIDj5LI+HwXi9zX+pOSyqNuUoUr3Cq2ArMVq
/ooxibzc/yAeToYY/epw6JFaZf3x9UQmFKc9v42qb/rYBGWSeswenXofpC4KnHpYm113abt9rlnI
gexwepxEQj4Kj1/S6RP0kKlRmfDb7+ehWhC4kXiKkP/MrZvqcsDlLbHv+cuuAaImelAcNOQ7MEdJ
cgROuVcPVCCRbDt+cEOnzrtuK9Rlh7gBHd/66E77GvffbcoUqzyCg/OImjuS/G0uu9dJ41VLCB/f
Z9+ITdyOKea5V1qiEJTZ654hcjm5heqpgTkZjbwaLYIbOWq/Q9m7iXWfAiAxebhYQXKfMV8sf8yP
LareYyEeH5tr+onyacOk6ihv2lTcvn9pNOH86eM7w7HtB3rq6R5VkoXy8VDzCQnSlu4okcJ+0ZDr
H0uqevSYWOVHtz/NMKDrx2fmc/592i5egDxo9eWTgu4DvULiiDABO5fiei5uqsVji1r4AmEE53lx
96smETfvVc3tQTBt2JJ8hurxs7cHlXL/Fe89079H0ObDu4tF1arfEAouJNbow7bjpDt23W8vWuXm
duR35UA8Vs3gbXdGZhNHRg595SC9n8/VhPCgHz8RlcxSAMVChRg/3WE/lpVv1qo+ljLbx0KQ/7CJ
9svd5o6BaqnsG+VPW2DBCuiVoj2tky3Jeyp+G3NqpgMKmJfZSBgXK+01SGniCehWC8Xu9paCLkx6
manIFuVIOSDLPmIbvDheErS3i+Wo9/a7R1oFZVJN+UH/+Uvsuk+bAwsP/EtKtBmaeRk2uPGIwcYK
g8UZu7lzecc6+rpatq1VCVatMnE1lv3xJQbCRtzcYLMn8oboJoHb4Hbwc1V8g63/d2jOX1hR3wP+
2dSr53kQBKZHHe0u0X6KruZteK/3iRAaEzNu4lF8ZoUX+ZFyqvqIgt53D3IQzz/l0PxRhQonFD9l
7Nvm7ZaL+JNFsl9yWsN+o/VhFvGxX11QdS52MSIpTR+UABn9DA84Aqncpi41+7UuDTYnehv2xUAh
Lg4fvPkA8qlLaHYX2F084YZQpuX28+uhWAgNnitbZr3gi0AgJQ8w2s1nqUdIE8IQ+aQ9thWq9cQ4
grZPg0sEO/ZsGQRQHkDjj7IDOb+v5ybbVazVC1Yv+zSNnLlHcGvQR0KtzzauYwBVgVB7D26Y08+Q
Sy2hUF+dYvX6KWac+Ez1UJBDMFa39qfHRvUvK7rC0rrTAJEYE9x8PK5He/x42bwPjei1xQgjgZ1x
RnEWMGEs4fw24ercnI59D7sOcS77ohHzUeWChukAg7JYAX5ZWMXTHiGIiZg7Yi+u6JmrC0r6lF6Q
RBjxgNE0ccZDSyzEgKpD1RwYzkhftFuKJy37zOU9NavSK4Zv8jSU35Dl9pdIwOySdASz6uFisqtS
VBUruY3uTaSbFp4STVoOleJ1e375Rh92xuzeTvR3JOqh0s/knjSox9J710uW9qbQO6+7xm7IevVP
1fpcx+tHIP7wKYg6z7UmwZSR8Xkc+XusgtEFr9kqG71o0lHpHA289h5B/YI93fLEXnWFNx9irdBo
X8MUPIN5QShHWfA9DBpxA20AhSEy44vIBuh3cZAL99O7uTAeuEnEH9QWBlrqh90OMdIxUFjJS0bj
5EPKoNua/wcHJW1eQQeAd0Z2jVoFu85HTpmIVtRYhUCB8Vr1CMq7p2HwAYf3CgHKkXClbSxZtdrW
7tEbniL7iZqVj2x60Vuv32z1PirIr3VYNDslo3tqwQdOTHChuEUBW1sCzIT4OoODkE8rl7ykUptG
QvQIjBdSg5bqPjCFpfa/TyXdeuChho4cR2d2W3YzlskhGDFqNFYt6ROTvYV+Mr7oEOkkoBWBK7HT
r/l40C6lmaLTFLKQZ24BrIyNMfsE9fwdQtTKl/TFMqZacBeGR9DaJ+YJECCPzOUtKUMZaWlg8m2R
fCZ4KlXOfvZprL5yZFdcdC+LR7HYyKmZ6lt4CUm/pRJBtkI7MuhpmomyeRzYYgirHzbhKDG/yQE/
sFpNNpQMt649ai2gkvPIZur5OfTY/bn5jV2+OjGcPqacZRZAlZNHHRU4gxrKGVoBPG0+1m0Nd7ZJ
Kfy/UK8ejUX054qFcmwkFkyzWXmUEpHdgF+cRTAO5gTb5UGFOcLN+u7ZJTzq2HPs8q98nsGtXfS/
RWZr6XkKy7Raa1vYd9Chq4OxlSFQLvJN/osuqBlnSFezHE7270IhFkJlUkZigtu7lN7X2WEUvQsL
FSbIFJqre3kCb/EW3ecXY4wk0x0sDpLvcwK99JI8eYvFWk61VX0EJ4CvvYE4vSu5q3jZhhiYOFR1
+1i2q+No+vV8s69rUvblAZOYPdOPuF7lSxk1f45nzUqG7poRtZH29Q6pCyasAC9xD7gwAvXr3kLM
OiKiNozwWYPctd5owgi73923xozAzUXwWJeHe47qVcz2zX5OCn+42fS5Ln0cWac311xLBA7nhjhZ
zXAJOyVP25jLz6qGqc6yLEOHuZpKYZV2LpvyqGgGMIJ8E7UwxPfHe3j0oegTcsI9Z8ftgwpjFiE5
/9yP7QT+wN0ST/Ay3Jf3CVr6/sy7TVpXiG6H8pfyig1VKEpeFQnbEbgG1iybnDnVbU1ObyM8Qn94
xOM6Md18ITKdUqZ4k+FHRKC1z/49QO7nKE6zCHA9qT3pNwtGiJaBAbhAy7o5zrd4Yk65DB4kM9cI
+uV9d7Uv86vdjca3BI/O+F1b12nFcgQlGpvUqBCai3dSJBAFw3pSReA4HEW0+M0EKY05pUM96YLR
6jYZUAxyBwS65YMaP58WoQlxgl1ftxwMNybAP4ECEvKmPVsgj7YxA/ViKzgkDIM3h7AMU/Eb2FAd
lOpo08ojYzZMS32d9aVR7Y06t5OQ2HRfzPpkp/8B+hVfTrdSp7RdDk9XNbsOPAb0mW5UGe49BIzk
w7Np+VEQ0bXKSRYLroKHZMbeEBUEC60xNep+Lo0FT+fSaEmdklfiama4ezwqecbBcqCkPanraobL
mo6vgDX4ZX/AYvH1XJLvWOMDB7uu+JOPd3jpoDBlnpSwu0Dsvn+bCzW4O2Yg4z2OYslu5JQzfJrK
CchXboNlEWEJ6xeiaB7w18G+hUhNP/BHDhVLyj+4PkHkZ9TU+6ovbsoZhmbc6yziVDzwVitRE3PU
peLJLGH2vu4XX3jVQedimrVfQijZ3QYj7Rv6o7PMgyUVkNkp+VdnuiVoQsQcrA76jQAl5u2Jy8xC
d5KfQZyeND4tSVgeTg8t4zWgl35SJ9IvXSUPnzi5TLroGTNimtYzpgne26ljMqMq2QAFtX8B+ce3
h0Hu+esdCzyQR4NDl3nCiXEqhLjnz/nrMqNgP+r6mJdo4vtyH2qzJjSX/AxwIFk/hXFLo8i1vE2a
8A40Jkx5OCK2LVMq56m20+c5uJgBGyY79f5+use3geamjd6oLjFso04HIhwAKhxrghuGUOUf9fcl
lCyAjxtP2cU5z4T5y0O3z2KyzXSzSAiJPko90Qck00xZyv8Wo/vpzCAL77tQmtPRqjbjNIqOWEhe
seiPkh4rzGp5mZmTcl653TKnxA5lvzg2MQWP4vT+J3oOtuLJfk7qEtP66zIgUO+ZMDgNPefXBWhh
ovq3Q+Ej1+xk8ZV+UUrQOQx6V0MK+wsoqb/yMGEbTd8LrMF0k/hB/huF2pe8MBL+yZj8pduyW67Z
8M+Xo9l5I/3SJyf9Ql3UXoOfE1BfAYTRugww47vNuLmZaR7GR+njxIpeGzydfcjh3jSrNviwWpLw
Uenevm8JUuOsiFqPrZJckkdEi3pZSwnDGth+uaei6yDFNzf384k0KVL8UqHU+oKP8TzA1Kw8vGP8
tQfVK6cZy5va6440CjxlPDLilP2nzHosaR8AG2F7+woLy2Ahtuiq43qDadb6YfOw0thL86GQCQgY
+pKWQcFE44kIFIWVKywrpMA074rM2wjZXNp1JYY04EvrIYSzpp9yK7/V9OaA/fWRgYJP44M2IxLB
yxyev9x//u7OcOh9VdeYNh77y6sL/iAutTRtvS0sBZf/pI/lY2pOWATlntRhP7ms7vRt7iW8kmqm
yu7jwdlhj3ePfaZm312TF/QbN/P7SeU39sgllNqsoAdmiNd4kM8fSH3rFsD7oA7hD+S6nFgt+mJ0
9jonx9YHkQBHc3r7HDcuItKYNg7acFqgz5H2P3YLI+2cx0aYY7fo3xcmDN3jiJ9Yy45aIctsnK7H
yt/jtiFwo1tfRu6tgtb8cDq+yggpMYJ9BOUJ24hqWTZYFFzZ/OwZ4DJfoYrSfdDkG93Col2cZzRd
NBBt2FJJyQQxDH5xSlATLBzokLynqycy/iuanSWIVDsfRwypRb4z2nCUfxi/0JR8vEOTomPcIAA6
Zqal99FjI3svxBlR7J+Ak3W5JS0fDqU5bcr567xS2VgInh7GDfOMAGW/dsh1I/g4KwOkvQlI3cZM
9Hnj9v4NP0BiBYLieJXHFKwUo5nb+t3gSQ9Sj5h4ZEI2LymwJ/cJbRs4sN1EvJF28plcqQ2icnaG
+jvn7h7Pqxf7Vw7D4xoRUc1pfAlNahQGXB3iLSUgViFnEq9ThOyoYufT8I6TK1QSLdT9LG2ZGhEP
hrdElmBKr86LKE8vPy+6Swub8Z3oZz9AO+Ku3sD2MzDIUZBZI6c53GHcPLwRqOyuCInlj8jAW9rK
GD0Mvk6b4ms/ZfYGdOIQ4dW5PCfarx74lFxd4+sVyjYuWrTtgj5+HbJUm97Tmq5rok3Z9sc4h/fF
d5mX0NGxY0lZxXzMuqIAhWRT3E7EuWLvI0wxHZb5ExrtuPRuSB+z4G5puxLjsjyGGQlDrdrQBcM3
RctuWQX5IoNXz/KLi5/wqlx1k96GqJmUMYvZCLdal9gEFg4rdoT5cEuq3XVvN1addHbpS57qKk4x
K3/A5sBvJY+iBMebxpP4qj7ZQ/UY4ES7RTxw00ERugFxwVB5a1aHWpvKNblwDElJv+ffEhHESwp1
xhGPr5AY7ICHQ4bD8mTBq8BK3tEJeeXmknzo8cCf/ff6On1wizp9JukO89ZzwDJ/jwiRMMM4cHZZ
GRHst1tQp0V024oJ51hxmvkr7o5cz26BMyVJmrD6nmszxeFyU35wfosV97WxRqGc6kstZnKANQpC
xK9JEUioN/vvmLFwd6wWLdIV9OAbpklbMT3PB6ne0Ni1qbLah1TPkRg1sRQyDdsZS84Cjb7YcUyY
QpOXy58bfuAgrEx90iaRDrp/Hg6cOi9XvF5wmd/wtEWqYKLMAfDO809wXzClBtjg7dbM3kAjQLGb
Of3c/ot3mooAQmy3HUAoFAQBI+yIT+efJs5PMsM1RiNDVsHgufKIwOKuT+VdNTXTcgM290bS0IW4
eBRJ/sy8O2d/wn4FhXzF2S+vsIXx1R5mik43KeJScEjByTBpExds3TQgMndocQaf+uk1vGaZwNJg
boWt7uoOJgLmzKr9ZOToJxPQm5WB/erp4Lc0gcZD/sxQ4XYYE3KNbmO2s9s3ghRMb0Nq9oPiq1Nh
imcxkN0PVxIuQ37U0UcuVpjFjV4OLmAZnLPLmF+0Qdc4KDxXK5rkLuinT1pmyuqcVYiFlDQjAJ1s
ChlJRjNOTZFhgTVwXuvBnZr0lrzCa0C1sKjD/fRxvKbyBqd6xmOxvswV1GOYrjFqt+rZh00sJh2V
/QkeESOOeN/aVzxXq/GLXF4t3iEZVGEQyZaRfFIQIFznAXtaAXFAtEHMB7BZdEHT8LGc9hsgu8l1
o4OFPibZ7x6xig2A38fR4XDupxkMSCQ4TuqX8KVfbXn1WHN64w/jT21RRKgGqbxJysi1MRVDjbbm
/MWzjB60RSVHVSjc/ZKQEOlFLEHdTHkQbXqLAJ1cNSDhOlmAQNFESFVMsMCUUsoObDV9I8T6qNHG
NW+Pe6OVbkUZP2vwIwcJtC+rYx0CXOWdKyePX+UbF0SZIP05sxYelLn3OBYzMFhKposvT7opHn5h
Q/0GDmdMiX1dBK5+vlhPDXyXjfmKwA8KyCOObXkiepVbnWoEOGuyk+iN4j3D1jKRo+ynxZ4GPUBl
3SRFBVWMh5ZkrlMtYXebFJEyxZasCD6/yBdFzffLFTPsby50QztpBhAiOARYzXsxToL3yCTdxVDi
EUCzRJGiTF4QCzEMdOBUWtj+wKu2yljkPL9W1yW+5/Ah33lSwsqtLDJKN/nMBtOq3lccAwAfuGS5
943Fk3DIfSzx3zRSeVbQFBuUfEOvwbO9k4ciFO9wOspIBpnxqzWc2y5k0b982qgducbdalboaAze
Pi0IOK6tiIUM7+0TmS7yLMRpadqF+/WTxVl0gbb0whfacFBELzvdqTdvhzopv7DGgjw1zWP6QjZJ
QhI3R7ezXj2A0HWXM8dWnPukCxX74+39bH3GKlKO+eRyg/MuWDnnmSxZRJr/sjuf9tY13ZvzTF6H
gsEC1D8uFrKFtAN7Is8FMuBt/NWMC6exALFspvXoSYmIQxks3kzKGEOOUHBkSk6EBGnXcbbC3mms
THv/MstdqAPW3WU5gw05gjuaEk8m/sNzgrG6J28uk9sQjgOViQZZAlzv8kV1xUWdt5u7r8fCl0rB
cYt4iGLEq6IsebovW6fRziigVtWmwDT0FotzY6pMJZtWN279cyB9aympZIKMzcwkY9N+KTZ+L3AT
IAD71Dwyv6PPtVMBLJ8nd1+x7xsKS0JjxQsPWbjyP2HjEsNWo52YVBsjQCXaf2wItGfIr6Dgx+w4
Ol1/UVh0dqZ38xT2zY2F9J3NWw/6DsWfmpjJfZLBk6jG+eJ6OJPS8iPKFB6SHO/0DAWh/dZwjzIW
+LvlkwuCRN/vk8lLPo5PmZvFbDMRHIrL6SUobdFpvgXn5aib5kyi0edFcF2pVKpjcc6jTGmCXgY/
BvtJCvQ4g4HL0iS7dW4f945BdkRTpz6DRTJywQcPUg5Pe3FqL5Ye9mFFTdladSQt+sdYi96pwWIQ
xrpY25g4VGFHkuv2OXOw9e2xU3eNJ1I3rFj4U7OzNUBZ2dZX3Tt45uOa6HIJrtjxsH9CbahG1JSk
35LIhc9LQDbfc8EuAWbASiDEki2GTyhdPHtNUvKdc0S5D0o+VId3DOPbwbz5Dru3CvXau6rez7sP
we8rp6NG3JFDNUAoY4yH8/PtmQBRDGM6d99zsJwWbtYpF+wPp/2MtZq1B6oliC/z6W3GnI4QStlI
VRAYp1fnDLlUZHI00J6IMje3OwmJGZ9XaPNw9Lf16Zo8fFiO0dl/Mm8RMufdoApOXJKTW6TA6C88
HldMAs+3YZZQwZRigAWDFnVXr2IDfAA/7AcRNJKB9svxOX5MpGX+C8hAA1G++DZFeVXZTKr4exXW
P5U94PgUkH0IOPTsLZKXeZ2VnMeYYpvHZjTRlnLcE8224PbGN7vxYP3SFkPn/u2bUmDiRS14pmbL
+eb98PENM1mbmbB9oWVOfXoYto5ouxxdtO93E0CpZkj8IxTeeXub6uyDtNsOcuGTceUBzaJ7Ivmw
TBSP2Z3Z2sLvi82M2jG/cXHG4NfeoyDRW6jX5KwjmMFll2mucvZwIqvgR35YM1S24iwTvfrtXqn7
C9foJswTmm+yCJ9i/wxGDG9OvPeSIbkeVPcJxtEV04dlZ1iYtz8tZhIamyMoK66bejkycFudcF7l
l63+Njf3AjUEFiHIMdv8DGwy93mNnyUZ0a0F64wJlea+A5D8rLJue694sWf3+Wpp7TMUIXvvXY3v
v3vdw5DqzV5Nwn5Ajlo4GYgJWGHpX5/1qLMKUoU3zJky59FGWRGqAIG/poB7j/1mNGF1haOXEwPk
J8OXCACmmKkz1j/uYYbCTpR54NZRs1bm+Jl1hCIAtRPfKdGHwRH9C2/GcktS6WMILS/ECVQehVim
UkYmrV0xg5CwzjsJmgPmpR1lLLsYUfXWO6gVWKXu6GG/+smTQk1e7xkmThU8HDFJYUjAiZplKhZc
ZwuCdfUJ92D6obiuEulb1C0MkJg7rd/BaJsjBGcuRdYLV8VU/xV/b4hJKfgdieBfDJ0jkwo5ugMQ
fFDQ4swDPMz5RbhJWUyjbBVRdnfOjZ+NuBcscP8S8uB9C18GMSlz8ixGq6Zbl/zZLRO517Y6PKrk
5eJacT/gqWUgWIVc5fdoUW+JTyMWiabwLr7aNiqa4FysBnUaxHMeYfdzBbyhBIGAQY2/kVAUWhkb
db1HCAk/YtPT86CSwpYFB8PT1QmaXgrVNajzkir3+X3mhiKeweOxum7ux1q1eLzuRx7L6ybbFEEd
aPDOq0Sd0eCj5N/G/IQHDXQGTX7KTmcosVFdRGUAzBN2u/28iy/b/qCC87GisNx/ZwnNNboB3br3
ukO1/vByB5KSNwwLtNT0rus3CNholkX5j3JsV0364QVlXOcvWPup/Fr+pcxryN29p30Dc7CZw4zE
h055+KzbpIvbQzsrFOt6yNGuAQOBIgUOaniXQYHIYaqnoc803wfalGTyuNqvbb8WwuL0CkbHbAWG
fDmcD5e1eqqPGJ/kzEKFUwUECzgkWIQBOrXf91ZbonwICyxpFjpDYTmAOhhfhxl29X37PTOqgUfB
/4xmLaH//xF2Zk2KYl24/i/nnghk5pYZEVHEIb0h1DQRRcER8defhzoX5+vqiq6oju7s7syUYQ9r
r3fChxj8gQK+c6DGqMmVetRtVgYkrh1stL4nBh2k4fPaZig0z/Bah3IbMAsUznzICwsbrQeDMN/q
8EqyE0vtF+5DBCWC1AycO4nKmIAiMlg89vX2Cdiuu6+vzzettJ5/df95ggu8sPrbDjiQMwd0kCML
JxX5pFsSwHkbnukiaT6idexJWw4g/fQF+IuOXdiIQwN1AlmeT2a6d33ZErod/I1YOr4Zp2qLq9Pi
3HzJBklfsf7a5NdpKQxz4rHhdxcs4gtNC1jB9LTZVgvaiuw8ki/fvSdoFky507K6ewOdRdgm90wa
wGWqGMKZvgYe3mA53Bnh1Qg/dCM7930adoJXYYfTj88WrQpOn2+veEcXKdNPs8NrXkHJO6Q3UJKD
bW5uB++l+LCj89Z/fh11SzBdeX2FgNP2UbQcz2hKHYDxIxPkMDHQ2ELQUqOuBYHOBE5ulRq1YsSm
XYfd6Jpcno4OjC7aGmDPwC8M+9nZBha3pX++hJgNVcq406egf3T/OLiBJuQIhtfgqCw9Hb0HiKC4
TNEExPqVQmVe0huq3XL5IIllV+nu/T2qt/lG/6LMeX+pGaezclngepJy/KNpXMuBSShs/tmCUbHm
8d5aFrLpZ6OMAP3C+9bMDrDLC0emZJoNdupMiptVBRNVmvbTSx89eNCQzFz+vbNqQtQ/u9voMLnB
N+wN47qz+0u2jDcx3V/z7YlnV8E7VHe0nydLCkQ7OuT1AivTH/rJnLK5RrpMKgXGF8ALJMxerX1f
8o9rpH7zkQnMRpyFMmXM98kPB+YgQC38nbG0NmfvkTo67l7JfdMgvSE8d/E529WXuqPnPNRXEDHX
501FsHruiQkHgYPYd2keM5G1edvNn9Pmi4TlH1S3gx0XDxeS/iqJSANHoz3b35KxPv3gXIf46wxP
A3vTU3Tc3dPu7bwStXHeNAn4K2kmKsPzm6bL+t6MYN6bWxiKqxN+PD9QopprDDHTmDK7icGGYSUM
Rofscw9w2+O+JHT137lpy09Xlp2rFNwEX2399zNUZafmFAcWf97edPcq60j4gLBeF0Yxi4tJufm5
cFftCzIJSsvm6V8wHL6o46bzDeiimjw3znHVZYf1SXIbUJzPSAIbKoe3I4K7S5sIPDitCRqaXXVs
fnztER6l8IIb/dl7n5d1NTo9gu7Asi6M3/L0Ja5x8Dc76qPkUQ2L25Sd6ngKNMFTzz7p0a2ZDE6z
Sz1pIYdeEsNIBsAu56jgrEdDvZ3SjTqxdD37TOMLzQ+neDj0OZrtY8uRhjMYYPiL7v91fSYM05Eo
CZSQIhXw4LWkTSPULiGMJj1P6gJOd7CSGpcK+0Nw+LZewZlHEDfqViS6kkXTUTkJixeuIqtqaaZs
Q6NPKs1QkTTo+dhVcVeeXiI5vePfMDU38pr/pQycT+sUE4kBf6NAkkbNeLC4T55hvqrYxOBY1P02
Q2lik/vJbGJusva2/H1tcDJnemCahSXJwRFlmyQ7A24wcAUbL2yZjfAJ2cdei6sRKDy99Ll6gYz3
dQCht+bZoTB4JtgzJyJuVPwQZVs3ahMU7jOhtp8zDeMkxYIeJi4vU5PVPn27fJvsStEtfsFYJLmI
Ha1jsCEHya3es+7i4DEiCU4uUO6YGh1v6/SVr04kYfpaQuzOAcCd2v3gPlefnDLZpZASpqfdy6+z
54gTjsg8QSlk9F+we14oOdADDg9DaI1Y/1ldyC4D7eRh2Gydj841ZtrsuaNumTVnR6K+y0mPxR5P
pyb9IPywm/SSXj2eWhu94nbUbyVXC9rEDUYdPLiZslT7E6SNR7+KO1mK9hb9bj3SViT36ujwJtRt
FAql6VOH8taIRv38nCYKCdh0+l72J74N3xty2h5jnI7YWi6tc2xxEbOV7EJPgqb7gp8hqfbFFa6E
NW2LrPjqRjXKjcp5/PQCO1dnmLQOtwUBqPj6bJpUZw5znL97JzBWbCQL95a7kr6hYa+Ujvl2C9Lt
FJesZH1dV8hr3KMYKteY+XH7oaZTdjT6jd1DcI/4t+H+G9OolGIciHV8ST3CT9TaI9aXbaPHoE/O
G6qSPH1Xy8706+cwl/oXep2oPxBMTRpfxLiiID241W3BvijBXVd7JKC69LrN8zdvTInyVBvYg/mB
VsNU3siFXUIy4pG3QdX2EXfVtEnf+xvG2pJNeLm6uGawd2qWl5NjkutIsKZkYWJ4/j5nt0Wf9QBu
EtPgxK9IpD162b2/jnuiFQqIoWaAFxUZeecRpcgTLpWKC7dVTx7pgRV/zmW/4XSMqfpPGQdh77LR
otu8oYHCLg7o8nUEP3suWcz+W9Ji/klioqqSrEmqqgw07TdJy+N9zPOzdhjM1dkR+sFldNocUVoL
u3Zh/EC4YU/BQAWIXYxNRCT3OfjIlH7QbSlNaJjTiN2XoEz5Ny35LdgCEC058IFAOmIJxlNtEXGy
zpDaU7P04HZ7WdwW7598B8toU08g0k9elPtt1qTtCGHk9DSjvBImz+11+Yz6SnyLJoR23VhMP3Tk
oo+KBYee0WJlZ78v1YkcXnZ/0wTKf5C5SpouIfbRZENRld/Uead3I9+by20wBwhaeevjKmlm2P+G
e4x8lrcfg9ZJYyGc73MJC49EIJsUlWDaRX/R28ry//mXvErSTckwRF2SdOWXMG73/8W+70uTV8bp
MZj30Up6b3nyctZ68LG8EEwPDQTNpon4PSElq4/PLOwNDpV7nH4wQ/zvofJLbfSb0ksypF7lpQ5k
RdF+UyM9DupJfdTNYL5aAdaaFm1dOnpJu8/A2v6fNzQMxZRR4VfR0qUKHHHuvUT4TIe9QR6OOPgz
4XyA31YJsCSHEQE+/32R8h/EnP+4SI3n+T/Pq9Lk+tDWvDgKQgenLlx4teH6mV7trI6RszihP9k1
Z2upx2jfJW9T2POzhyJi+tPb/v7t/Q2M/qn811P7Ta1d315mUZ25oEMYty4kagT7MK94fvmPZOd+
OV7hxrK+jtdNiDPFOk6MU3S3oZkA86wJregRsBVpFivRRfFnZ3cfDBdRJ0sVrThqBA78OOWKQioJ
Fqa5RUz34+A0dZD5fAes1ShEVLCFT2ulb7pmxZFoSaAAtXZwBIcpmu3Ifuv9bpRVXnmbMW4QaFV+
hkObyMuxjx8eFpz4aXPOOOBSh1PD5rXY2PQL4BlbBuZFM8fAzWqmbQMQG3yT6Rz3wQ4y7jLPJee2
qsAn5dhnMyAwgJU5sDs5wJSqJf4FxtC0f/S/6l0sjU4YozyXxI5RT1r4QF3d6OhPA0JgcZlB0f63
IfPXcf3bEijdLqUqXhjXiwP1eMWoAVrfnoME7Gp69ruXOxjM39pQsKUv/2VbfbiYhR0Gka+b+Swf
43G9tGcSkWCzAubS2chojtl/mX3SHxYCRUVzj6x8oBvGr4H/vwNbqozj4zPo8KYV6fu0Q4BgrIu4
yDcIGrXPDH3vUCG37mv805vS/PfEUv4wsRTVkEVJRtSu/79x/j+fPzgepCaX+fwHvJK1GWC+QCrL
FIOmoT7Tk3wtQTdbl9Y+1WnZyFjr2uSVh/jLW2cae1M5vu6I2raKvtfvN8EDp2Uz1mOyTS2YUbCB
iq35+stVD9Q/7G//uOzf1gOzlIQP6lRssEf4dJEcNfvM3hNetDjFxQnV4roDxFYQ8+HpB4nW7ZD8
4Tiw6zq75c7KzfWHE52ayMnHSyZPr9tdoB0OLJGcZlgO+Mfprupenb4B86Lx9fTQrdJd3BXhC9jm
ZO/oJYbP1XV1WFx7V4sgd9AvMpPLSHLfmdpDKTA3rpB+8LH3ccg0gXguIVzSSw4JxyBsPJ8VmTAd
gJkgAmaDVYODvX2MPiQSncZHAiRgOSTF5rTI1/cflE5uX7ve+0KsHpGmTK3drmgNaMnjx1wfxgcK
TQreenL1JNrrqIh76h7Jv/RCrHnuquwegncPCPI2IerK4X+PpcGfTBL+8VZ+WxSvBvvr4CR3c8ok
kncuRNkMxu+0GMFeGZ5YJACrrQPg03dBSBsVGtKcr0NynKGTocNdz7EMYAWFYLeQphzCIzQbddD5
xfLhYTABnmmVrYMRe22ldI5/7j3VHQxU+Va+yn0+uSL4qUIzKcYc4ssN9M4DpOEZ3gjwnh6mddth
o3nlJwj4sIqFEb89j3EtJffCpZylj2FgzCp4fT9xB4w1ZEwcaH0iCDloFq3evkV+sEnPneJMUW36
9FDUXMERbV4vkGJZR6Tc2ogWOMB39RAOJFTcvni82aLo/vfz/qXB/m0PUjRRlETJ1ES0xL/t3EZb
X9Xy9OnmwOTeEc8QoCDMKn0fo9g3oa/ERON28zdp+B+XrP/92N/mXnnrDlVb8bGSz5H9SqRbnGEO
v1fjyQh/xC/si3DAsafOf9/uL8OG/7rd30aXptxlOT/wuYtVrHvYbmJscyNkrVh09mpdM3SSbG+6
uYN5/J18nv55SDZJUAhAeaGonGNsA3G8eVtput/1MzxNaW8dk3dwYjkDqWRqWzCArA9kFWDDO3oo
uARZmYnkYeaQlm4Y22CKxVwiZvAe3SM9xHSTFgeHO2j+MPTYH4txbzGDP3k+/q7+svTJ/bb1z6cg
maKpqTp/GTJWLf+shNRKf94F7fGeD1isYAZ1nnR2Gj1gYuhNdqaNjUSaM2GOB45bGiP1SDPvkx67
kQEmykJ0HL6hDj99vOjb0qklFP1eSfsHWeobsZxtQKBQvXPpcnymtcppSoJM+fzL4P01OH+/jwHl
piGivKcK/s1g4HS8vRr9orXzYvH2XiNYNwE0kxgpu7+nDPVkaFvNcoAd4LKIKwTUrA7bQyKFmMYP
B0OOsP6JhBBzvN+fwjq0Bmw4WvDwteg8k6LCA/swOO3proTuOiVlp13CbQ3+e0xypX94HQN1wFlr
oJq6ov3mzSKWqi7VjdrOIaB4cDUNn/5d+vGcw2QlQA4tg9yviQttwsvkPWpTM6xdxSdKGAqQOHyF
1aQPE0UIPYwhB6A8HURVgi6H0jUxJj1ROJADnVpSYHyHn+V5rkAZvsPZRbMe0ifyH/bZhxGRXQKc
2AODgAIzJmgd2zAturg3X5hgFuYqIdkpYQ+x3hbS6rZQVjrEx7Sloty04TGQHC06IFopZ+KyxWSg
IoZHjGw2EVofhFRPxe1l3vi4JW6r2PzbziFJfxrWEvXHYCApWE6ovz3H/DaoL1VRtfN7L8K35QQG
T9I3ZmvsHJHczdTk5YjDQ2jgMnUffrwY3jLrdq/EETzIxMhzdseswzkxOY1h+UIeX+OkMGVN9gsO
v7fsuqldLYIW/AMPmt8gzJp5Hc1UR4mF7DYaJHVU2Yv31yeBPRILMyF5xlAtfTGtcCE21kQhzdg+
sQx0zO8ufa0G5EYOZvKk+xFwpHvNMWDd6R4qlIPdZ7KVnvmlxAzt7dO+LhW2XuIDzZkyLZedT6E3
bELGBVs8cWTPEK+X7w5j0uwIHz7n1HAZvflYNO6X7OFpYwnC8mVy2iDdjuRRnTKsYEbiojMygm6p
RPcZ6ZDpICkxQSjhxT1jkHB8TkI9RB+yfSevCfNoi99JWGwa+M5qIg5Pi36lWuVTCFQIUi/0uZXp
B0nla3RiiB6THEXFM4aXyYy8Dh8BEoUxkKHLWA8o7ca9CuAM6RE5BIKDgiuThmT6eXjyHTkDvZIS
WkgXPxnfhp8Pm1E5vvjP6L4lHSN+keaOSDzSoLKTU0Bw3yCQ/YNXWRaNo9K/Ld/TAfYGuteM9BUd
Unoq444loIFF/wmF8W35i6BLg+OGhQPxQeXwjDIDEtgqHx5mTBzYHnQrRspamz5CcywHyFWjK8wV
dQnPMz1CwSNJ00pULA9OQ9iBkJaQdxtf1z3OW+AnX0AgpyluLDjhTLGbdOQAuq6jfEGv7mNzeZNu
g3FgGZ+hnuuOgNctw4y2RjMyU5jI4KTHrBiW+CnInFnJ7/Qeo4KIegMZJ6o+yFyvEZIcn/ySsbDA
nQjBXhGcYyODJAxONZZgCw+gjpx8YZMH2gRiCeoWDVqo8iWiX0hhW2Cdzb1ClWhCmCpw+TAwWSCX
S0me6nnfKGn8uRIipYeK3FtU6JCSW64any5O8oL9iFCsDBE7cT8MA+cMoIBtzdBwbnB8oKRA02rg
IkDi9+FF+JAybCmW7PNe96Bu+K0PMd+rZnCBGds46sVE/2K0cMDLQ0guE3SePGBY4aMTXr9MMFyr
Ct43aEpvDRZiFjZuRkXaEyzRnjiOjh8FPhncErwMRlwzwjwESa+QQkaDRfbmSTwYXO+lOi6wDFFT
3lwsuHcoP4oNEg0fBkMBnzEb3LYKzbcT3LVHIKTv6AUPv6fTnX0dYt8gamZQ9iEsgxc4H4p5Cogq
QfN0muaTd1TNgHoSJD5BA6X8Sv9UZIvXfNk7eN0EqrmzwD3z6t7w2727HqrkQcCpokKo2VOXoBDy
EgfDQ4RhD6cI3E/tgS95KtRtuEVhR1sa3l0ouyT1BRqVhUENcoPlI4VFf0r3hsr4HqC5X1ecU6FV
eg8W9NyrR5X/DPDb86+BMoS66ZWOSj7C2+0ifr7zNAsaj/017w/h4M/YhwR6iNjYAu0/TEHOmNjF
+hOc5gfvEu1OdjPTx+3kMsYSkSP5Ccrmx5dCCcdXVsUJ1FCyI2Hxo9M3J2KAvd/YsPtUYVxmiWt2
tPQ4fy4B3oTJcXp1cs9IuoQnFppuDc+v5zYak1OosU+bNp4oEziffhu+YixM2W6gNXvlrBrKXxBh
x3qi+Pro5p8nrXccw2UpwM+eIHzeK6aIZ4gXc+P79nOY4nu1kGivnmdU3z2qhr0uX6DgxJaO6LmZ
ScP25I2ITrNhUQu6dd7TZmE1EeG+fei2mWsiUZPTRFspHsjuWuRNM5amjxhBH/zFPBHmmELh0EIp
D5ZVerCr4nrEdBp1kUZWebEse/HUl/qNZ+z+OOw8iPHuFYHFE0SdPXxsjK6ABLiMeIy/4Z0jSabH
dSbueJVDuI5Jzh7yHrK8ZXRkyuwYXMa3jTCt2MKNcb7h+X/LyEwTdYIma2WOHr9MQe87kYdvBs8R
PJeb+3EeYa9HHOX4b2JsYnVLEMnRc0nWsnOMZf+4rDA70f1yBjrgYTkx0QjC6KGR18L0b+5S9JBK
TMyRMT4hkjQwoa8oMsoQVNghyweXFMYDYUn6VJhs6DqF+eyKAae57lYVyoqKFMhjLKVNrPGL0LDy
umqYDaqrfdchA+8VX52SY7EaC/jfImjxDa/z5cTgLvGKnV6GZcKT7TOWp1QckTLR4HUYs/MEWtXq
GHQjzcO8+AQqc/Fl8kQGZGBLyWcqrwdDH0LAsnIZGyEC5mEdKrwNMgr57y9IuQ8iWVBEJIylO+oO
FlX/7YuYILEjOWo8YFKJHrGA03bIGZNbV+1yVC1UojZzhvGVbQ1ji96UkiJ6KM5YcHevoR5fiIUY
+AoFVMs0xn8XoMoZJArxDnnC4QFDdPWLPWEpBkr0xCsELlwkjDFyG13m9TKnchPW7QgE9LpUv6CQ
JMKi+VFjqO6TA6taER853Ju+5CCm9iv6aoLfzDH6CBQaaCWLxAu6YrWtAJiensRakadosGdaaKZd
whY4kSKNdMluK/DVKzjtlYkoW5/UjHNgcXGJto/2Qth6Kr7y+CJN5AnwhPolISkao9dX0tMP9Iwt
Bid/Oc8M/m1uiO+lpEsyDTDVFI3fzgHVSb9fPp06mEOMK0vkLb7AeJy0iCvWyu74sZ6zcyK87Wau
OrjkoLocdcu/VPH/LuL/eQ2/FZ+Hx/38VGuuAd6y8bY/gY7ky2diQVFAKPGXg+xA/teZ4Z8f9xsK
odefVn7rfBzxp+fh824d6RgBttpQTCfaiFIcadX7bzX2vx3d+FRZ1HRZNDipSL8d24urPHg/c3FA
ywyWU6Agk/sWV23hGwP7c3Uuj7/dpjSQ/90l/+dn/nZkF27NSe2kWpqXl8nAtHh/j0xG4xuj2tFn
dwRYx7E8e92cxrC6MXYVPIsM4R/xd9ZzC4Z2IjFD3pVn9P/WBSI2XZjeXZwNilT4Q5//jHnikoTf
hZlBoxGdUzm8t8E5OD7tAxLqiO7glTDTEBj5s2cYdUuC9vBQPLrHnumBVOD2jZLDgPF8iqpujwDh
vq4map85CDT5FOwWsWPta33UKzqS3intPDYW6hLPiK7llPFYsS2CzWOpCxmIzcFV13oqKYgG3U8E
bQLFprYyoPyfxZ4ZQftKlXobv4fgDe6QIU4+FgBvKK918hq9SvcN8IwnrXsxQ+UTPD/B/RKRhotn
urb9cObo7EOBc9E7eht+lT1LGwuFE62wczUT3t61cgbX/sj02JFB0ojR4cVvnGI8KZdRlf+U3qNn
Spp4ymfnOnzMhRN2SOqkPbsPIkLxd52dVCdHuRJxStiZKFdJs0G9jjMY0QeLF4pYAzXpDfh4ekXC
CMkTeTdmgNhzaDau+XgdtWs0jVhAHKDRxUj8TEsnZgx9wouqY4NJSM1phvMLhjSBTL3Qt2ow+AqQ
u2sxtbhivXMCQDlH/cAjhLeFfvxuSW6os/j2IIuA79wQO/FyrCvkyIX3FFcBrNHiD0LH0tOoQgs2
JZgRscrbHeLQAfN/aeKS4cIN08fWgHtvghPbK8ZOvKzaKacXNRAPwUWGa4E+cfjsDVicst6+S/eY
W9UXvrYHyCqNLc5fMJK18GIGjDnifz+jijnMljp/KHNMKKvnuIQaK0iemX99rkOtjUXZU6vM6KbV
YHc1JudyempHcjWq6MmUjv6MaNS8PnQRkaQileDIBHmUHb87vq1Hju9MeD+w54sMPBDSt6MaASR/
aKbdtPj44r7UrZLewg8xnYenX1zHn+ewvjjGRoNeogwHgnMT5nKf0Bq3CI9Q5R8cJDY5zWcjrS62
wTg4OfrJJoi1oVdxeLrM11udtHev7ubY+bdutTthrA6Hz3090YhHqGuP3/eLc2pvNvRoSYvumPp8
lnejT0FWO+9s2B08AUywOVnh7ob5/sGWIY49rS0sfCSqureG3kPPnjeM8Ce81xOsZ3rXhtZ0XjDS
YWP1/0LbnlbfpgPiCutF74qP3xPz/8BZhJOQvzrXfbQOTj0IRjz8V9BMCd9ddNwbqRrmJDDDjUOr
j9PFIKlGv8DOD4jWNJC2bfBNxgCqzx6+J0CBBHH6BwlUG7p+U+pFayWt26l+DYim3hGussCfWQMc
pTsFKdfyvDvJ9agPWdRWiF4zsLlXtC9iCGLYE1v7PScKgsP508cWEFaAFU18c1bkEoCshz3Yk+7E
b/xrnJRl4/2rEanb1pdEtS5vLuOPnb1H71AqbMYAnNzZ0QnTyzItLPSy6xg87U2Fb2HgwGeQtoKV
i81c+YAY7mm0kx5pZdk6Xh8Qs681IJ3keMIumEbhLbfEDxDkY3K3tvzW0G/cZZkdStuf7MMMgdPw
IiSYRWZGmO57BYw/SdMsIzM8H8IisNa0MJRjSATMjNbIAyivBwpPiwOuTw+TY+9jtE76hlXppuC0
YjgpR5YPfmkR9oKjiHX4ondDhFLWKxUto3JInQayXTkcr3HGcnC5+WHxZQZY67WXDYJeQVlYEN1g
OsJapDuECc3bJeeWys7tvekR7oQABRb8adQnAt3pwvXu9tqoeFd4CM5xOMBY0cZWFwqI6PbwKt3f
CHQ1/CD6hwgR7FHXlPM0NQfu8b0g/piHTgYyP8r6FrfY2m1fN5++QEvP3zK3suBsUUr1+tmatFcO
kZgsciI+DTNMiL4O9jWt02qiF8TNAAI1oYJq6BKusEBk7KNb4lA48KHpPSvej35gEbJ0PPnCG35E
LgsRNhZjxRZpF9L3hpLMEblP3tE0p5HtwY6tRfEZ/jnnhsJ9vfuN1TOvIUsfSNfhHjBlP21E3+y+
MGGw4mF2ZVGlRWN9WNDtasd98BBGvAMibD8EZBwzk7WWJWnIvpaoEavFYiuiDkE7fXdKOY7ZtniB
pdtk69uoTz+J3gk9JRLm+sGu3pzD3TmnvH7qGx6S6qOeL+zshcUwjXeHNTL/Ii0UqQf/u3K2ifLm
BO7dRuuos1lBsNuxVq27fmdcJrTG2icUAG8/a4vN0fYyg0Bny0HjdfZVcF+YCyALRVDbr/wSvjUt
UOrHe3ufXQsj1RJwMgmCH3t8GW9Exw6wW50S1BBXnI5oNyAUGU0FZ/YhQitAIrnow77aBTvcgaWq
8ZinuRPeIpNy/mbvBdcLSYfRAeP58XLMr7ja6yNBf2PTqlPUsRcOOr2dJQObVQNjzQ6nBw0WrCNP
0KdlAEb5JRAkQmjs2bDN+niNoPepgo38bnFM+R6CGyHJIMOij/WZLoQgdno9PexkwBf8iIisxr5p
cHekxZUnfho7KtRm2NQk0AR9TOQsopK2VvFhghkPE7PCuIR5BbFwdHdXnnceZtc5uiLmh3U8AvXi
GoCrK+Pw/kP1z/ciF4xopXM1uIlgYg3X22mxqOa2WNJvkrNuN3jXjS9eloYAfDym0AN0YR7drBUW
C50V88uTMP8KY0YpZpyJp3uZB9/oFfHdOhJRaydSGth7PudrP8FvFMUaqv4wFN2eWcF6G2Mbz59w
clz6aXiYheH2qoEa0AmnAhNIf8LMSwypPphOb68dDH991stBzYkHQcWmWdqaGN6rgNcj+cfv0kD4
37lHJBuF93GObIkQ2uxzM2Er3XD5RMSsqGuYFv2mB88hM/qurUhZ0tl3d0G+jHXYU1LNkCUTUNLE
U9OZshpjXXeDVMajRWFYgvbGjxHc0tEhXNyHfYTXd2uJWzF4UFBY0+l3/yyrbK120bpG8tv3sNkl
9Ox5HxNpfaVN1Bvzkgk3H5Jqj38lJRP5xfAnZ0GAfHMyJZcVZcnH3Qg/PSkdzjO5ByQfkODz3Wfm
ElnEtBz02Uh9/WRAB+QLMGZa2CyIVh+ziRcN0Z5fC9F3uOeRZ1KN8W0sFevWz3rkTMFnwmmW6pNm
Ge0xMDiIjI66hUqGVKuH5AAD2yEp2hHzgty8acmCq00ZZ16fM8EuBLKRKfOtZK/rDZ6z+LYiS61G
r90CG8qjBYqG46HwrX8LF+/JTfNwccaZYyUCaYzOCx4SJJFQEOBEjMXXiyHN+rBOTkFCzZ1xFWkZ
FKAurF9RvnGwM2LDk72YXXHFYBYJnzGdn4OrPazCnHbM3gCOByQ8AgUkvrN32SDZEEz3GZIt8cQg
DVclzBZvrMrW6WOvFBXl8a81w1wVNBuz0xTi1vbAi1PA/TF9WHOHlXOZFeCjjG3g0RMlAFq8c8ya
oQ0x6M+Hscz+L9kI7z2igmdQd/iWqN+ZKClyVHLsW7+8Ti2WviR5hNXRigWrmqxXQkQcKrlTUTvs
o8YhHfnoMo3FNhPYFKfEalnFvBd29B+dxNeNYLE30XOacqpf4kPzQtjHuqF1FkAqNDg2Y47dNaxG
CyyekyiLcbJdE5MUPb7IEMJ5GsVnn+U7YtQv1ITwlrX2Q5YGRmgMd4Y4dczR2Sv94lx5227Mcd5l
Noepae8/Y2HupyeIS+HHkgOqPzkA2KDRyda2pZ+6crqpYUeswVjkxLEyT8DmOaVQCWoi70LqvanY
/kHILBxRccvtV1bYmWjyCE9BceDfmPhcizFEwHxHGW+jYsf8wl5zfLOuZ2g1WAbXC81f66syWA8y
tK2UUyvZOQNr1NRgOOJoNvY8EKrSh7U8bJZSuM+djLFrKUPqanhct3D9mpWuvmX/es65B6em8rDB
Skp2wvpskcTggNV9UPZVydVPvDXqAAg9Fx3c7pp+HFbGUrNiBhEZ8TDGWNfusn/FJY935CTspNRa
+ABT2VpMFnxAKgdXTvd4sWWsDCtQQhNSPP5vKLut7MpyTbeTR0ADZSWv+v36YCeVl2G4+EZ3G4LB
9HO9SKkCkNX1O+qvgBHZydDVpsg5bQ9TF7B86zBhNDLTOQG+A36Bk7GLUeIhUH5ZfWVLeeOm+zMy
WVtPGdhwXGLi0dh+Xeb7en23k/CTU29e6qC2M3SYTAPvxq4fi+zSb8wn6f4d7FPUaYxX4PgrYwLx
I1UVBBtCyN0UOSr75jvjv5ZTBG8vXgh/3MzACqVnxQ2sNWNO8rtf4BVPEBABOPTgkQ9waYY8lXgl
+oD9BeWv8lWQTM9SxUxoqdk5WmxLXM0A6jEQxQwNFl05xMOKEpnu8GOJIpiiHlx0KfTbvFB4twCd
qpy+ddt/0TQnvQYslYHLdax1niyyela+ddLPosKaoJq1lrgAgMRqowlPqXBL/BW2SbJeEejYA2Rl
erW2ryA9AthmTcTaEFIMr+HXzXKQ5LPlJRmvPwURokBFS0C3bqfPkaBNumS/Tz/WbZYAcCrDmBM4
3gsxdcmstBKTDZdhEK/l3MIyJ9N1oAzP26Ocp+JeshqHXETtRmwoumOwidOHcMgzvbLZ53vW6SwU
zv0szYqns38EOdIdjEfS9BVB/96isKdg/liNOmSr5tFx8Ol3FGRtZEgrlMb1XPsSRBc/mTvFo2oZ
209cBdLLglh3l5w2TxAoU5L22gHKXu+VUgi6xcB6TGX3Zklk5eH9h0UfYpfw6/h2GqvafOzBT3n2
DOurHhEa8LHJtiBqPm3G52/Fu57tUWkixyUi5hPeESG4kuDJXaIoqXoDaDHP7q2ZoOpidSao9EwB
+LGGN82RRi9aumdrYwLtWMOmgOzHN/RFjn2pHPTx5KLeCdFGOJsTmlqPKwNC+c9dtqGIIFc0zGED
XlK53bfJCTiS79aETlAvJNBVT4bJDz5PpmHLKcuZV9joJBuiIlAyNHcoJeaQlMzHlCYjph8RtiSb
mr2dJsDV8V88Hevl1pKDk+ApLICmjLF1vJNh5rdPMiuWufmthLXutnnQkmPVQDPjTKQ/vau8LPDj
g4kyutULmMSTW6RhhhC0b19B14jwVwyxFLh6iFUmxsWD/58jMbAm7QRUCvGGBTtgDKJQZob1IUPV
Ive06zARRcMFuQTs/OUMOupE7N3XXK7F+GZqxns8uZl0oZescoKMkhhg781h6sS1QCeZsLFOWUdh
NgIKML8fE7SE1xCBX2F9V+ByoIIQB3EpU2dMA445utWfHrPs6FCRclUfmhLcBg5GFzloj2P9wPJQ
2/u8nDTPiYEziN3kYHglJpJ06PiMPTpa2A81vmxMOa4GnRkLyivYw/oCJeJrrMsYzQqsOvd4ss1L
ePSkV/zroHEm6NXaw4B+s8RwML/bYRYyN2sfCffgRTuF67nOG8NqZlhlLs0lfY05JDHsOjleI5n6
MByReeKgpb54UjF9UIp0jkqoc1PQHP6pSKEQ9TE+q351gLGIwzqaWczEMopkvOeQJU7ximFWydSK
lBXHiD1gDD6MrJhr2+IQ6bHfAuGeHFliPcRAgR2l7Kvx8xxlCavbF5Yz2XtbDCtM1mVE/zFyM+qC
q51om4GF0RUE9GKNwBxpn7kt8AaD1/RM3gL2yIuS7EURobroqjv0gtoE1TwJKzA2nskZbdA7MFZF
Zo4vCXuTOkBDjrMLVlO414Racvm/HJ3ZkqPWEkW/iAhm0KsYNY8lVdcLIVVJIJCY56/3wi837Lav
u1qCczJ37lx7W+zZ/bWLA7eV8juS/0fKBwSBffxezf7VNjoEwloP7BL/S2uP8j4mYLOySVoamazC
6MWJxS0dZlOPLN74nrqvkY2Q+4vwSl7XnUwAA8s/ka9AWQqX+amBCMdVjY8yYCvL7koX7VUWzxlO
reFqcNIAxjYANn/xO4iEUZ2zAyRphLR3d2FCOKggTTTOfTd7pLvqqNOYf3c3dfxC35K1cwAxmSoK
cr5wrHIWLedEm4aaXe7C0cflzJ29C/7acJ7zmY+L0O+LTZdbyS1qrUh9KLRCtwDqa+Kpo1cwbmWb
zJ+t6BLjcQtac66TkhHedKgoW4qedrplYMWrcxjE8HF6XAdeTl/rZUe0bvkBUPfO0TsIC+BAEXkc
0LlZ4Z+nEJCAUtvSlOagPnJ8ANQILpdb0XvdMZtZ5b4unIHIE2riR8WqOyIBhf9vB6Fr90qd9x5J
MVl1cLTRu3AlZyBcWX+Znvf20SUr4RrGREIucshUlZ2Rrrc2xZ/CXAVsdb05b96RV2vQ3uyZ6Y8Z
xXV8lARIrYzgy8PQHCPs5JLbVovgfVXp4gD/ihGS48t69TfUwU5xU+2hNRp7o4tWgZJh+uFndKIM
lb+mS+ZP0b6OUQmWowc0hG3jM63iGEw4DniAS7hAEgvjwoukIx10sRpxA50+tzJZ97xGKn3XGH+1
LE+3pi1yZAMJUsEcAq36gHbh/9bwi0VGN1d/m3Q9kV47kfKMNMEaW20bVPdu+MmyfQutHkEy2353
I2MH1AgF94zgJp/aboYfyMTfubkQgRGXNWxVuK9muvoMmjN0ZMPmbjS4HcSkOP3X1lyMIegGaVkg
6haB16q/WXDtSmU+YJloMxI1WCOQUTxnDCCYJcyxOrHAdpK57Cbc67t2wlX2Be8n2bKKTR9iMtZD
VcZVjEGMnF/YKZHNThr72Oh1bg6ML9+P4twVOfD2ceOZsV/QpUGdAOaMvMhq+OBArwGf5AhAfjFF
vjE7sFqag0vN7FFcfXLmNLVX1UB1nMQ8vYlMwgRDzZ8twSZL3YF9LwKPVfHY0n4AyH55ylMgDehW
QkCAGV642lfDOKV0VHHOh/wmXmYYj+n/6VSaSitvJ8hi3L63pmS9jBWqXfLdJnto3BmTd/Xvtfjs
8saucb5x9qlu/iBVHYMmATXnoAEtWDJ7geeAfYxZyZdEJ0+LBxBiTjrIGiXHyP8Nz9kpc96bjG1y
5KS9uO3QnymTOVOhFPAAeg1Mz57/JH4be8bB/VdYwbNffCCWYiYFjkvE+5J51n2YFlgXfewlhSeU
y2DzuYlk77bYnrEyBZM1ZqtbJLEQ14IX4hb/G1egguBM6A12KJJhtBnrrxt1cKDr/aJzAq85fnx6
iRk5VhIUsHkkLOu1stLFlfE11F4MCMIvnuQzNV/mInU7ZPgZyixQLAQ5DRaScIys+ptgFw7W5ivV
FwM4a/BVh5A5y059Ru2JjG6lsXgPVR4NAAB6yMo8Ii02ISJjURoYzEGVgZkIipu3tXIVYnLGaZzF
P/AwaXGX4N1gn/wr6W26o1D2i5+CqZe+5KcecwKXIoJU1CN7u6yZ8ofni1hX2nx27tEeWVG0ApAX
P+HBuL9+AOjw43qkDaQvMskQLxowga7208IhpAClfNvOWFG3kh/wsdqk5h+b1BkeCFvVE0UydzWE
Kz/YsKeOQ7ziat4mWIAYpUCzC/6UFVrqb6NbaWU1LGYis3EeWiHDeZIbQIUlFwFcPB8Sxzjnx95Q
/GbDfIOPFvFoycljPjjo9wNHUA/sBXTUgG7ZWkx6g9DNz9So7xX9Y38VF9rPMOFeFF9QLJPgZ3xU
fMBcp6R+dewTelDgIIejQ7IP0tCGijoJQWioLWUSuAT+YZ1Ywx/XLJ76yssorJ9wj2HE/kS7YYIk
6nbFkuaKuxIKPTEyPuIdX4zpvwis4c/sBv8MlobBw2WeceXHVx/9mdMvWarKCQ5Y949bcEVJAFPs
LBoWeVVPviIER0SfNx6uo8iDxeg1BFJg5Szu2TpIKpTF916IwVN+Em8AMvP93re7gUaEHOXEQlGm
BKHHy81/RjmtAlQC8moMC/Vf7DaAuOZcogNqJ6lKx+Ftj6jphuxHRDJTheCmHfboi4OT71NGr1dI
KJ8YmJZCPgtL/Gj3nNSjxVartpGbf9yfgRtdsod+4HLUQPm191nt8mTiuNsNnDOobh5vW37pDx/C
xO0yW9WEpNNqSTw9tKsArJhB8m1BjRY3jbymKZtRvrKhW+NYKHN/mFnxBMZSrs3vzJmy6Epa2QnD
0E0JfgzxBFqrVc5U9B/AEh1m5LBFKJQhP2zDnw7gsjJHBwI0mt4oUxk6VJzxB8nN/1VfvTgvV8V3
zYj5QUzDh85amjOHYCjOIxZPGZgVKAeklWpLOsXMpUtfqsKcKTWYdjJMFAtsbQ8cR10HoEdGmzJA
Eu7w9FX6EfqMwp5FQIyZnvYwytIRxBAG6/48Cx1eKmPeozXv+aFe3vCe9r1L571LjLWIG0X26Yrv
IRtpx3yHCFyYTgEWWGVraAvd8pw4Ah7E2aKGXFq9Jp5bxa6bRTAJE7FN64sbMMzyvuRx897DCssm
iVHynACQFXT1Db3XKWYegrj2+poB+BxhVxJF9T8HUbqIc9PRQgfEHGsZKGA/7Zp2QydPjat1ionV
FqqXF4ySGqqxxVQk3HIuyyn5r13GNF80nNA5/zUb/YLQo/EcTaxpbidWlut/LdzgwuvA9pOURL/r
k8z+w2QafIl86NESR6v/7lYity4+UUZvrMPvawqDRczHjVg5XaszCxcVXh1zody51aO/knOV55Qt
Hl75ZXtCfabTj1h4qe6wsFOicpsvBtPtU2KJx+lfdvSHcULy9ZSKn4Ac6HRXOFPirl5RNqIVHl4s
MRfOW/xVawL3xq24x6Cw5jAJt59VchnoAjaay5tKToh4Cjc1IYNQ+RnfT4y9IXVHeGwfh6E9GHJW
vSCeEvMB9wgPqMxQQz8ydl9Te4MIhI5a4OnFkr1t6LgYJTFiX8PX4lVkqF8ZDi9DwLIV/P/KmNRv
0CkWXwBfU73jdDVYgpZcnqdyakstZguylXngcwmJoTXgdNgPqYXYlIJHNX5hPUID8RjL1Y1LeQoH
mC6X79UF2hnjaGBca8N7MP8PNmbwn9n1Dtgp+5NV61TDvNw13by8F16+R5Mzxn1qTPGG8CeEv4bX
Sn/IkKg2nCAqA4WtkF8nSwMKFCXIihdIWo+YsaZsTcegEOLmBqqeLjpCgIQ/LWc0OwdJWLCyX/RL
MCq9suiwrxlsdzHXtmY/HYySQ4DgYDes8q1nn4UOM42tfc47UWK8AOjtTU5pSeerzdEy9HPBhvjs
Wak2smzUbtUH7Xcxs96nnpwjNsvalLdqqdQOVPDXUaM++HkL8/o78RsHiAoTax6yJ4luXs6gqp6I
gwONsEaNtRP/AOFOcaOQXjn9X6vX9sV3epPY/aDkvg3gXK715A7/5cykfohhBzvIQ8JgQ8FdMX7J
gShaaTOXRGgzB3inCBFI3tlB5IGhCcWZ4oTqPKMugQnDOI7AA8Fhu4NqDgJucIIlukqg3AMmGxyV
X7tRXRIKLs3FZw/vcMG9SKWW3dSpHKUV6iv+cbftvjQSThmOm3SYHjo2bpNhWz34YoSbDsctr7zR
WAb5sVQXaeWlhZ2/kB5DfN0tTpQlMoIkXzoy/HCE/OTWeBGQK12YwAyE5qMKqZUnEGqnPJdx4zxH
CaH1tZFPFT40MO45EORP5NOn0C/NVC5ViCY2j7TAgYKdijJmmU9FgM9pkx1pVUq8RszLcDkAjZB3
OJG+KkKNpmlSMTrNjEH0PNPnBG7UJCUjfHtTmZbT10ISf0/RPBOMlA+9w3xNmDg62l9jzyb0I9Ov
YS5rOJCWMFhac/GKl/Lby3f9XbdnB5KeKDTMHbca/pwWdUM6KhTIAmMb7ES5vO68IrUK2qQ9LWKN
QsH4gWVOyWu8QXACr7/yY/ULmmLl+H6GX1W3oEFFtKelyIH7rUMmBsQvM9DiuZw+qsrrthy31lTg
W3LPhgB/BH4kXgVqtrTYaXDOmHWy8lgtsxmIXJ7O8c7i8X4kx9sZcxzQPQNTm1k677zEWgHzyFt7
jZ7j8Pvq6Jd8HDyR8E/cR6fZXSK5/iCQwCCRSUIsVf37uYTUhJxGrBSs+MSa9S8nl7mgn+O85060
7g3n8nhEy4NXKC1LIGyf7yR0Ghyja+qLbq4V1wgfqLqQ9E3QbWpEKrLy3GqrrKLcbmKnXmmunnp8
bMEX1/2I0ZWt7SlkNl+NeLH4L3aOcC0wjBdPZIUzrpwVeN9NcICsx8Blg0AAjglCyyp19QsLCsSu
rUaEK74JyLjyZHw/9Yz4iUbFm7sq6GenZKhP4Nd8boc8xk+OpDoeTQ0mmo+hSSAxkdK5J1QFlaQ/
fTZGQLmpcaOjiSB24Dw4AU5UiM8C6PIT/c4+luSzcASlJ79yfPXXVFilAWm59Sk+192qqtcSSCvV
otGGH2rGDrQaePN46RbiJaRCg6ayoeCMWfK0yBa4NnwLkUPCpAQwG7j+MeRCpKM5qB8vTKnb2juq
L5zfXeCkB2OfY99Jaxyzsw1aVurwn+FfE5kpbuDwyt+Bny3bMzgKqO1MCt9sIUfHpnIQNHmSTaCo
5IjwjfNnK50CIGE9+QUTcLt0NzCRYUb6CnNr/JW4XzEENwzTThHPWTKpauRUHiHqhqFTfUc0VRzS
dpXu6ohoDLbr/I5OgrOO/KzSYnA0OPoG+5PCnJvR0erFJWPlZwXTvvRkyCA20Kj7Q70iUz1h8+BU
c2pJi5QJDnXHOFne8Ow/iyX/YnCBoXokvIMl4PKuuK2b3fiyOaGQO3DxBNjh/NIRqR/tatNtX6kt
UpYK55RdD4oQmDj2mHHfTyXvTqYn0HwBSA8OtmSeHLNNdpDW2rH6UaggdmlLg4Vv6yp3LEsZVtnZ
UHVYfRWWQI4yOmfT68mWpVpk+jl7MiYZ8HBbmumK8W8PfPv+/sBpnCdUB5IliBagZA5edBiLCFCP
/zZmSWVe3/kmPv2Gh44rQ31IuJsE52WsAEbRHmICM00nxAJOF8XkHimHy0p34n+UNdp3ZkJRsulY
1YMB8y4mu4J6ethy0leX4ePNOivaoOnEfym71hTi9mf3d+kwwGsunVy3QY9z9jTzuIBIZWO1Ax/l
z+dIHlMD5OP0MaxItsLe+aAbVWyVceCKNGc0Jhf1lq+jDVmy2+yQImSySGAZp/I3Qfr0ud1YFXHr
ab25ZS2U8vDM0014jiXBcviQLUDvRVGCc3yu2hF16nePPwXk0em9+DhYc4gSAOG2pajG8oYouUCW
sYxN7nT/2hXBBjZlfWhRQrUvV8QbT1RH64RZb0n9OiAhHMiQNAM99MtrEfDcHWufr6raMHy5KO7n
0ZCotlD/PhsknIZO0KT6mbD/p85YN7E9RldTsV+6L2bnVIBflMPFG+8UQAKvDv1ig3ABAbb8EbBH
BdafsufqYfxee9rLRx2LfMGrFtmZuGYjmRjPTBpyfQXeskwdlBnenu4MIScB2ohlA0OVSEwVfIj1
uJSs5R9OO74YDBTKfAn3mj2Wo4CvIb8Eu3iryvaVCaCQPlMv9qPjO6dz9z//ZvHUjSgtGcNId5KO
0GunAZOJgjyBfJur6tSbCc9bvfwUmwkImm9rwrewQnIBhzj9nz0C0zA1MbMJe0VYGcs1drDLopvE
UUsfOXEle/1boEJqPEF1q9lGrEBx/YXFxngt5BMVUED4zJ1eIRAnfKcyzMXZJpUQN78Rb1+xQ45c
RJidS3k4kCnI8V/hOa2bC8VRQTaSvmww5KIhRe4HiYbL/piO54HlVUYS+M5YPdCWbALksZO2fi/4
5IAH7AqNa4lw8EOQ+82p5H1BHDt3zXc4rMZGwc+CSmgrP0BSSz9ESC0tmn75W1+xB5v3VuQjbBKR
hM/FpGTY4TO/C7E3LNhor/7C3i23/aZE7+YhcOE0bWbe8Cuu9cwnvzkordoav+jF6bcpDGU7L6CH
zSH53UTWxKIjHyvqXYnL7zH4b6ItviLDikVCofjXBjcutpXmAGvKZye4VfEtIUNrKTE+I1wc7NRT
Q9R6Ghe1mjhX2VnVnOCqEVNgyaz67LWlInvtDJryzJMuypPvn/h1/lEwWwD6orKj2/XaYAsEUf0F
ycVDHFVTex7wHnAXCK7M8PK1GHhs6oLBx9jPFVzhmmuUbrcexzlarvbFz0uaKPNNCSTVQqy2wsup
2PSYPSo2ocD8r9ofcL+R3V+kjU5V8BWR8FfYKv/nZ3dWcreirN6ob9rKswZd7c8kOFdHNXpR8S7k
wq2y3xrbCiEImHPAmyduWXsKydVPrSps8Yno8e5WvfxoYh8RmX2IbtkDzNMscmN1JH98Tehl38Gw
0yHwDAtwFiK4JRfTAk8hCONhcGBt7UCMulxN6Lq6Gy543OQzbTFEUMpIMq3R9lB/bMCaAvx3PoxH
jzaFTaLcqNwyLXcK0aH/apHon3yjRVa05ReVkRHZ/PNXvXm6j8aNuPv45VcLtnbRUHmUm+GUX0T2
lisX/gfM3LXsv/2Owc2/ltLe8D7/OC1mhH/FoWX6A8AtgmsF1S7DhQFomf0wlrIkq54Eo58G4yVr
cv8ogvhcc5Vp29RHBniG0aqHpcbAjGsm8BuiimcypgJA8CykwU07ctkkq/SUEZGzYlij1QuhWYqi
n4a2ydOGU2BHxawFyXymPPORaL6pqwqBeGaT/34MPXTBiGIn82hNJuUfs5jKeic8SYeWDF8AuQDg
QMe56hMUS47ebvYtnEQYKNPZ8BUI34RicP4vc+QuxQ1PxfVjzD/iuW78MjvLR4Rw9OnpY2UEfymP
o2mVB5JDjYTmYf7G7em/H/pnCv9T4y8BGvFeZbAGWava0dl9ECEOL5Sk/3PjAgChgQdyjq8vTebF
ooXuM2+V41g6CthLQIhzc7BqqMnf0SZ9yFCHCCwb/IbXIWQlE9DzhaswHlYz1cHxrc+29MgY0auK
FWunatcpNjllKarnoLtTddAcmgx+bzQz0u+kieB4ifwaMYvDMdPOQDn1/6WRye9tG2Qim0iH3ktZ
DqDs6jV/p/x2SPlUOh0MTkJkCRx/lwsG15HNPtVmNNfI19DX3stuIOTN1mNOL9zqTlz+yGTKiP/e
2I6wZvBsPSKqg25K3QrXKlaf20BN8zkVnItAvEKPv0i3zH36j6+FVr5BbeaE+hxL+G6HHpe64evl
IgnoJg/m3bhxXknyUvWrlYBuWsLlt9W3jd98pNt5yIB6oQKybO9xlKTb+qbvzN8AFrriFHu+hk69
vLGNirw+C76ksbEBx2qs+XERGnbwbWK0/WI/UTYBFbifXUCl3S1NwW0/J1FhXiGv1e/6krBnzSZf
OZ2DEOZm/zhNIh6qR3zogU2He6iSAPOcOHNAd2etBw4yCG2wixgOqo9V7WdEuK3CwMquOeC7+pIZ
Pteb+sd72KzF5KhSoX8ck6aUXjq9fnSiJzjlW0cCcj0iQQq2tmaIPQvmjAOCxfREmPQeqa1J+3Id
/JiANX46wXmbC/Tp8MjiAEuozerDxkPsZcFDoPtyc0rJIx4gmMPC8X1NUCXzTc379GFq/3GcCT+O
0auu1lHI8oqVBvt43EEODE4UtXmNOu2D3xF+wtjpVYLu2QDxQdHO3p7EcwzLNJqrJ8wetLVG7Osk
wHy/kMcYPALfRgqEqfOdK+ci3Aui/yYlWhRIDb2i1wg4RMtVLt2UHxULZ+O2d6ologG6fXxp+8X7
s4qiBVDREu/3qf34HKrVuJ7YjppTLQbWVSo7zq3GxD90qXGeobxGS4MxwIyG2Sb1kM0PPo0FOULm
mgwD9KGGU3DLh9GUyAO/FGRsMxaOIDl4F95T9cPGCErA3ASN2C/60eav1djrJcso2bQWzHOULd7s
J6EyJZsGPwTXGCoLiROcUKOHDbBf0RMIFJXJr6ychOIUos6+7zHdeGdliaPc34pD+M60nBpR/ywC
c1tHNu9++cfoPllKvyoG/+Yrf/1TGfzikWcviDtoIFHVlylvIfWZWJ/LBRmWFI2GvOBH5zGu8f4Q
9Ubvsx5EXwNOscQXqRO3pjtStEqwACoXwDHMUtLuVLC9uGD3hm6S4XFsNd1S4mwIeCbsPn3qg2ts
aio3gY+Ca25q44XhB64prNXpOdqjSSHJv4khYYTCK8VmEZNy7TvQ/T5dgT8G9CkWtlzhYrfHBp9T
xcnnyrO5btxFHB+M7FA8DBqOVSN41CRxcEr+Et0RgUGyMpJt+8HpeEK5bNUjDhz0OYnxLf8lmkW6
pQMKN16dq7kGQF+wo832yQtTFJRhhG420eRlib0U67s9sj525tboHxBAlYv+HRl2UvrwRg1hr6+6
laaQyeI0BvfgF2hjcKqdPavw9GK+sGVpaQK30m3mKW3nxbMNIxBO0l7Bg3Ii0/ZTHmWARqXFOtRM
Wo1giGJGw9oufWTxmRA5A00Q72RsJRBScU0g33T8Leebm1EpBQthdJIzXP6wXpYmSpRLy2xWy/75
+YN3PXu8Zn75w6WRktBIRNjMokfNsX/X2/pf+auq3jK4l3jjNqA6B2T872jLJxoRbIaAgNbEFbXT
smV/bBD2tFXHHBVbG0KKLjMW4GfXF1TUpYFS7/Dl1LmXSk7SL2kyhahDTJlDuFY+HhxCalGBAlc/
cljDAy2IkpXt5K+qML5eYmlTCLcSHAxGstCTTO42JjycBZwjRorlYlsUZ1oCSsm6cHMLN0pwNBll
6RAx00Vh8HIei5xCYPG540lmi2r9vqGTszT7tnSgX798X9fqFJo+kHY85rWrYkw1fek2ewRbgcgi
ou2exmwqNRLhVOK/ZUsYCZNi4wYrhuytOyaM+spsTXWQ/gRjEUHyuTDmZXkD7cciAnii+DNnaKf8
jqr+puBmKVbCgRi41KQUUhF3KCI1G1gASEePsMxaYBXBrcwt8x7zJ3wyOcYrGQoOhQfHiy1+VoL0
EEtCw/G90KQ4zIba1FW1QwaFDhUJpASLEQ35LOi5scXGwhj62T2mo+ms/leeppfMa5jQMeWW7fQf
chNGGAgQZIS8CTLn8Vzm8OAlp5DwUcyrswTVkkI7WYMtY8WptbvT5I/rbL6v/qeFcFI4QesO+SIB
FygtouoBIL/PMOZV5SbRn107J4yimd0zLpOUghB3FTsD40JOTn1+aEM7Stft+yi91p1GApCBy0HZ
aYojip4Bws/8Kr/lj68wJzd8hjd8EJgWeCE084ZENe7QfdGSo+LAG/Vh0P9/yuswz/OzyPhSRrA4
8Bd1Smr75j2pcDu47/EXuPoRkuL7JGIOAVEz+XSgUVVuHjkirSzTZ5NwbQSPVljyjeAF4XPPJC/A
uUOpEF/b/oRqEtEKgEEqFlSQJgUmsnrUcQNPqm/G+2LgB7Ixo4/f2i/+BIG90ht3Z4ImKPwqr2kW
cayuXfpN/jFu7Z5q6JEx/qwcVv6oZU2PjGStW+EJGZbmUVy3DN3Yj3LLo6lalBd8rslfS0mu7nju
syc7EJ1dsKuO51F12qd41mBtMD8+QYOvm+mLfBl+ajKIQ3VH8o0uQWFr4QZ+lEp3fqR2iQYbfD66
6kvctluw9hoHINpXtqvR5nh4aIQGxt5gfdmtXEgfn+APGNt4d4LfAOetHWxJ5Q5PM3isS/Wb3oPS
5f0iuo3Sm+LW4AaAzCY9CMsojBNA9s9KylylO6SzNfc/6OeXzFSXowXEA0GA/Cgn4SyxWMkPLZD/
3F0j3hcgmRxkPF8MIJisT6R14g1eNl9JW5zNHzFzNGHBCnAGFeTj057HxkLV6H6ZhS3N9MHLW6c7
fFlibn2I0nu53Z2aIBl++ddfTxi/gCn4DWuo9NFavLfxnoab7OykstgHlP9/GOjZsou64el8UbPh
rg+uOlvRjO1Sn7c6ztDCMg4nCTslpiA7/w0Mq6KO4mWWCD9saaCtmB+Xj6LhCk0JyqNg+2atSmT+
iBoHDvTSjtc+WafmguUh9mW4kDM+ZdP/HBmK4lnDuQjSP7eyz+lD5eUid7Lk2b+o6N/rlVZo8+79
EAS7JbaNfWUB2ZEKhAVHfGkHdjeEX4noUhIoflntWLS4i7n9APZ1VtugW/q0T4i70l8IQ36tKKgj
FvdYiuWA1Xs8u53H/ma94CWgfSm/u2cC1oymkwVQ4tZOHdEl3zQRtF9koPeh9/nM5k1CPzssa4wI
JXGm1U+1m+qzc8dMVtsqPfECvO6bDxOX0muj5Uu+z8iEVjYQn6krXnDUz+bMK15U58U/viTeohfy
BMutp3fhohFE4bWUvxNVtaLPKvtr6XT5vbxm39/exYQV914cR3vywKkMKN/wUSqH8oaNiVzkY1J7
JEuf44vg9TRoV+X8GeYmITz7SnLentltM5ETIsTLT7kNs52Borznb3vUwZ8XqVIfV+UZ2uXY9WDv
cvI6yHL8UuIGqyHctl5N1MZkif7lo1B4N2vH4H9JoRpOesIxhQC/5N2jCnoPxwFrrGRwJNuEW2Ew
ZhzG78m/P+Gy/WJYc6lL/aLEWkdNw9iwXcfM+/hKLuyGpvIypvy5js771s9OOVfIiB3SDFw+cwCb
hlu/zpLkSO9DxPyJE0zMbwoGsJ80XzA46VXfCNfF1yzZvd4roosyWrrsoHcnlTvUKH5zqv9nikhd
L+NjIDMBspmr1vISEYIZaSmsqf3GcoVJhnuQEXowKYzGgYPqHV8rjGHaMmE1mInP4c0Fxjg+s98v
VxuPKptVKW0TWka5Da5stXDXk0ROhE65HRgq38ueH5lycJs/ku6hcPxIU+I0L+obRMNd7taIdTK7
znOaiQERgSetDRio/LYQ1DG2sJO0Ty/Vv1hfxqqHyzJmJ52BnZnhAWeryTgb3CjTHOFPuHEyBSdJ
PlSmLwe35B+35UvbTPofLNJrN5kTcDO7MuHu1G8AaPz6yzwmkpMRrMoayOuvUP2Mxjtac4KHvyw2
QTTv6pM0c9TZgrO3xrmDv8EF947KwsYhPTPxK93ipaPN4szTmYlyQlNZfPd7o1ul4r7Nz/z+HOwy
Kw7dxWQzKtlrzPDiYF1X6A/RVhMDOpllUexod9OMUpD4a8UDoEmVpGE5l0+a4mWxTUZVl30d+dWM
wDAMiIeB8GedZRayi3wV6ykvJh5449mXe9p9DfO0ky3aH1WcNxK9q0S20Yyj6hgcygavgINyFuc/
guim/fL1cnvVruOLITzV5NzCPhO5QU3W4v+M5O8tVHbOsSeVTzM+JmPlDcNKnt3z8k8AoBhRmMke
7y4HWYL+hNnuc8okIirAF5SXiBjg0S2Vc1u5rxbjmytBoxizVfW6cb290McVw9YYOhjcdDNPYzLP
OZca3yLBP5TXuvIcBNNRmmNsrIa3m+JGWct0xMo/CfUj0Y8Fj78u7svJrsqp/+H1bx2Y9gKCOJka
A6My/VvGo9r119lInmFldQEIrKaxQokrpbqbrD11K7WW5np+qAMnYMtUx534v8mI9xmW3pvrarK4
lHcmQMyMTsVj2hITHMDTPLCcTCJgBy+/lJeB0UVakm/qzm7dng4P2ulSd+X5gcHhkSn5PrVOX6s/
fTN42HWYbBBmA7Yq8gz7uXQooG15mi3nDjMwBjBwBuf8jt7b6/yS0yqxX7DxXm5qfW0ZVcJ5AJ77
r4dLo+/Nv/Ar2VCUzLfAFPzPKXZKa80Wt7QaHrmLX8FVoRWVUPtNCmEmb9uRmTyd7YjOzVp4YrPo
wGSSfo+pICRrDaYKHCcqM/ymrC7ny4TqLvgeUQiJcyaI7Fb/Fj62FI0VuyJkT53PCiPVJSPlzeV8
QQWpxm+ZJ1LdMvksHmbovktPZJIC3Zc/h4DDll1Jhp0vyjbaSqB5JiSgl1uVTFXx2KQnhEftng1E
KPvF0bxh0mn4dAZPFC5qaNWR109+ZuZt654aWMXKib/R7e9YAfkzReN6kF0G0Riy4ZIx1isashDw
FVQHDEBdfpyxBXpXvwDMPasbfvDveMfAIfvCwPEHWc+RVtyw3PVj5IREsDEhi6ibp5O3VH2lcyV9
+vUB4e9AiZmYLGpNgiFlI5PK8RwJHP3wOvCb+QkZDPzvaBVPcnR4hULyigiu0Ij/WwUldknpjjlD
ztYBuwiqL+Jm1NjaRnHgoySeRleu2VeDbd5wPiqXkPuCX5czavdmuV23cwox8C3h8fNe8G+jF1Ur
/CXFDxtwQCZYHqzoeIg9ZfQFou5Bqm6iIdo78uBJMOpE+k4nSt1eOrIJOC+OWGY0ZlP5fMY3wzpV
yPqLfp0OApY4wDnpmCJJ05a58lkNY+PGo6vhNpOgxjHZSx39pkZL9hogkXEusG5CHnHWb/vAeZPz
QThs6gnInfK8WWTCziguZGaQ8FYfW82O2GmaZiR2gz+Um3SBw26pEJ67MyAN3cz/K9Ky96NwkpTl
zJ89xDURbdr7qkNYI9mEz53hz8Z4Juo63obgvWzSGqzXH02QsZfZ+An9vPuH1A1IFUoiHxH9h5TY
aCURS/ewb/trZfiffqUdxL9IYyXdzX8QqIZ1WVgRsFdkH2oPfljudIKOp0FMSb19YVZGGArANUyh
JpIdA5tjeUScrdeMCGfU7q2Vl7fh5QxrjasvmSLCOxbfWWBdKSxqfWzK/Oxj1c8X477IYp+r4v4z
UY3s9NkUNnojf5z7hyk4lyr6hc0nKeAPn9MZCuix8uvnFa/j2zRNepOu6/T5L687xGscjS+SWn/I
pDTo0ngn/vrJi+mg2VTlQud/K5+fcSz2zJsUXCNzbSkRkkpylsZva+n0RKRcT1AXr/uLxnP+ECO3
Yi+72kusrzF0c2cCAe9L5L1A3UlsyE9ThyhE4kL4IZDLIgnndyQDlz82mvg9xwA7uwxXpF7jScHC
xkE37Pn2P8EX/nTd+rQuLXtDs/PyNcU1RmuAqoDD+RdlotRcQfRQjlLKgPQg0ib/Q+o3WCYUacBd
Bk1FuxLHFXUd19O0n8UngQ/0ZlSu/K3ASinsyLTTDFslWHACFLG20Fm1iA6jL+o+oq5oYBL2UxZc
nHe9RkY18cPKaLayXyGuXLELx6um2rWzVdguxD8Vm4DZffOZd3SSxFCfeoPCxSneVjnsMFJwbdbj
jyKyuXUVKYZ44sEmXWMcErWlHcr6qJq7gHV4oBfVPmssbCnvE8Uqmkn6XgrSJq9cc12zgXZgjkne
UtLiQHBnh8/gzpVlweJfeWgmaJ49Ky9ptOirG09qhV7Fn/LlFOly3KrBQsEZuR1VS75NOv0+erzZ
YUEZebBQpyNdz1/Rtn1ZcWm98QFpzIgGfcGyfIhiSMrmByuZvGxCD7mIYWpwJytSINaWhbBHmnlg
kIzEIeFFQzslrRMKIroRXUV3JZYnF5zsPMMRNbp65QsHPi46Ty7t9iodycnByQRfkJCj/wg7s11n
se5c30r0H2+0aQ1ESQ7osY37/gQte9lgDDYYA7avPg+VLe3Kn1JKJZX0Va1v2cBkzjHe8TYrZSMS
6WMOk2aozaUDCYOPk5IFJaFS4OcASLt+pHHogTJ4VLHLCPmtDa9jCVrmZ9aZPefYgFbJXf4s+9la
SIdgHvpBLFU2mv7OeUBOuLCjtheegMT7Dj9pzPR9Xm4HsHgwnzoU+PrgiaTBSoO/4daI05Q9gUoF
vZe6IXiuUwHSSBuymGlrjA4GZBMfe1bSVB3dkWeYbj3TcBhFsYM8cl5ALSwW+Ws6KN0PB17n6oab
I6VIA1JwZNyNEGd/7bI9ovvMoATcSXKGnztlqp2AJBUeEKhyAUGh9IjroPlt1/c1SqY7Tzjs1cv3
cUJqAwzU7ihAcjpLyojRm+iAXwrJsCK1GH/oM6hb138ZqixhJeMiqUDe9KRTZ24RnoQqy+brAGpR
/97xYLDiyfWI9ChNiYlE5vHq3JR617CKpULtklpPio6IUqNZMlZL06ATbGOBboQGIDvcdpSEySkj
KZfjt2Mm5pEsSiVLlxaBTbFhPKtJ+SM3FL7VFkvKARxuFmXAOjcvmQsfVx212GEBr/eqklSeyyce
uGFAF4CH6BlSZV2TBewimQwfJllxL6W8lnMt3gnfPX0OGCkZTC2DMGjGYHNHSgtDWeZIvN/+t9rm
R9Nk9TkJM5LMLZCZROrTv53yP9y9ewh4zTAQxiGYAjsT26iBrvxh10cCkZKOyOCwKp3nEMVsXtr9
bo6fCHAkhulThiHPzwp2QskJCttcnfZT2ui6z8A6K+ReEL+sAk74nEcvwrIpPEFwE5sjKi1Hn9Qf
UDuuevAS3Jfun9fInMTpogMlL6HZomgnVAoFbEPmBEqewru1dh1H5B0mYKiMuLSNJoYcwg95/FDs
lPhlaXMtI5lWOtERh0EaVabwMAxzAy88v0WpsWqLsIMSjx62/S0yv1jfp2JOCfe5bqCVF2dIce/K
Rd/2Kb1CdGMGd2qQoNjYYwdV/2gsf9dUkZVQPwqqez1muHjjXt6LYHH6QZkExISUG2+6G92WA23u
q11uPwJCmKkOESX3zFN1Xw6kaZnPP7xeFP1vsFhcvVwTS6GBQ1n/3Aqb+4aRiDyjPMI5Bx4xlnNE
OsOmkveZZFdYD9EyJH3+L1ZCfV2C7QNrbFhs7ifx7r9mPck6huUEQcwYog4q6t4eR4IaCxUPqhRW
DVt2xPphQWGAUlb6cb5I7ovbmTrJXFQ7keHFVulbaXCaEEk4SsTFa9q+LGlxXYNbN+w55IWajjbX
+rRY1Ry2JCdDoYZ4Te9KzVrdZgZu0oNtActWtdWLbvhtYd+kqNiYY14Y+aDTdVHWMeVndrx9nVLY
b+OCKfgMBhgSKwSDInGM037OnAfPegX9LEXnPeUbwUVENxpaCFdQBY5NXkCacaiZfhPRSnnQfusz
+sdHlL+WXcoLA9mteIUladmv42AKMFM+vTccX7gBuId9PTgxBbk2E/3t7A38p+ThA3/hD/PlJbOm
zhx+yMACsH2+rLdgX+esrKyvLjjPmAZLkII77/PCpY9+n6ZtRA2iSrOUbwkN53Ma6FYmjSCw6RQ9
jOsX8TPMOctVL96CL7aIVR4B4NYXZxXTTZ92mTBQDD/mXHnb8vahBioTxsSujIWBOw1DKn4SbIZu
SGdjzXAElnp4NjaOH21RAAlikkGr57TlOoaZ5lMyXql6aiLoxJ12mzQZWdj67GYMP+0k2ZlnjY26
OTJxh4sADMQsqdVsVccpgJbqkYzrGtkYw28STHhkuX974r9lFc/9QxsLwzdHNqZL+VC9gW9qHz+F
CZ4ajfs2J12OVgkTAWjtJJ+veZcpTUpM6Qsf9DduVwrWrXBIUuwunHseQGd4VhRhLljL4+owyxqY
wQDVdezp6a4lobLyeurra8xukIkocYf6WSxp+B3mDin+278meQDM/zlYsnAbV7tqLCX2e8JBOjgx
ZiL+93VhspdXR33C8Ub585nTr2D42kdDOi//G2+6qUm1JLiM76/PfUeocRomHHtp8IWbKXvQamCx
VMfy9KXv76fjBiwLGGAQeED/MeivQC+JO0deh1LhOnpBaoRIGGm90msqfP2rM4BfObrnLqCAcg3E
IFsnR5NIPL8TPdCdGwMnMKkUSNh7SSG7cPogWNVuTVc2SFd8CjDzfUBDppCnN8jbhzIwUPd4hy8E
DBRnBbMRS6PSAg1fvCfqSL567RvmLZu3lAQQgRLYynQSQTeYAtvH9fwxBa9WkuXDhOeIcV7HZB2Z
ByJKyYv1udHQHnOOnmgtdV4YSBq/yIrvAc1oYo7ld48sQ6XR4DsxQoCz5D8md8Vpx3R4NyQRgBGN
j06ceRHw7Oa+QkqpLWWsXHw4F6PsPVTjUZxo6J4Lh2xegF2xDISBJ51JuUZAeqdxHAmY1338iu22
82pi0Y1h9UuAuVr7wmArMGp/THV9i9dlylmawqTKkfaM5Qer272fJdRn8L3poQOFvRqZSA5XG+b3
p7GxkuBU0dffevLFQWqLyTAKMMRed8/4zZ5LHOe7m3et5g0ZwHAkAGdgIQ0WVAWAkcCUD1RC0LiQ
riXzvgn4zq7xtMnGZXEWtN03C9435nyOQI9IozuErwg5g/RGIFrtIETgmtf9bUeqO0UMOstzIrDI
ehkB26O0BLsgAbazKGfQlTKY4+og0FwBgOjXnqMXu8zDiyXXNJiszd755n2or/Cl3UZxiUN/uc96
AVxd/twHnnEU9ia9OQPhqH5RdDF/YZptij70rwenlk605r6gPv9O2dAk2CMypD8CQG+BiUNNZ12h
KOB3jYJND8Dpv/ZAsT/y5bsB7yZz/sn84erkxYQaTFoW1YnMWGGkwwRkqguQbXr3s/iFM67CMnAb
LQLqfM/gm9W0BIvEWFIKPt/24DO+LQeVX3ReulZ+vzApJH5OgeXPFqSFCSgoM+VfGH130e2qPdln
UICqmtJ9OKO4vIHbmGyRtuaajJHhxdp5ULGvOUwoZfb3hNKV6rH9EaR5w0P42ky/1aJ2zPvMQEag
GZPrZ6LBg2Por/fvdphQzvHka0gGbv44xcYlN9gBd7A5UlvZXsHzYiqL/G6BLLW0GwvmweBFH0bZ
g2MywKSVk0f2RdhyB9wGG+oWxg9R7FH13+m01CtUCgYBNfJCUPvb6wGwCJ6DyQd/Q9xo3xmjo7c8
q3UbyVE/hbOqyFAZKXN/z9qxwaE82xWDbZO7HVCBf992+5oNfDb4JWqFuDliuFewg8Gr5R0tKFhh
he5nEe9NzrGQ6gaXQCF2ENzUvNg+hrPPEQxvvFpJyOYtyX0l9UxuOQotO+vZBU4DyoO9YxexNFB3
1CizA9lwBbIr4CyYXjtwMZqVuPcd9a1Nofo6ok1LOYgYQGF2iXYYKfrzMxazjfrwcBZSIIyfjNht
V6+lBh2uh+QdmJ4opN7wdABkmZYMEju+uSLylgcyYGwwPgY0GEsfdZgsQKqt/OzrVOc6AgNIKI/Q
VTsSXK80EJlhUNW13uBtZ6XzEPoCBwNNii+TsgYLdIRsJCE/6CM4RWIkJ3HL6AOKgd0B1TGN/LpY
rv4IRx2vehUbeos8av7u4/w9VvMPNg733tnJUEHE8B55M5JAZ8yngUFqvEbh5wyRM28wOWAB/2pb
HWBhQN6yCd3XSXRbeG+e7QyIU2Xglk3KLykRsxvzKooAChvEJ6Unrm/D6zBx35pPkQKbixKSj+v9
ja6ezGjql46ieWDINITWn3QRX2OQ+bHuilTNtc1dZBiDuJGv0/RwKuJPvrRyZGES1NV7kOiecJaL
PVQXXpvmM6L/hEb3gpUFINgTcSayOHoTsIyfugwJWJkgSZSVSfwurXNZj1rd0lpi391bjevqY9Yj
F1kACJ3BUqXO5VBSkYei6oMOxvrifCuFJV2vEGkHYEMjRSMDnwoSZjN6np7GRm9DoXXB1RIbOMZk
I63Zd60BcPlIaFd0afQtdBoPUu6SHeyiXESl7d1Jv7hPuU3xOIMdLs2fqY1W7iZ5VLX8u+mjEwBp
kDQo0N6rKdODEVpl1HNsjKRNUordF+b8DVo64UoT2dHxzYdimNmvefkDR4jpY3GMIfMj8OK5MZSW
Vt9dNwefeB6KEN7iDW/rPy7z4Zgznbbzur6R1TuRj9D2NkpEpS3PGJR/IxUAwL950pIa7LMdeIMl
NDpo6HLQkztP9ZZABd0pm/HD6dDJWOucyrYvlvsZc/D6KRFQfHBdAu3rkbxrSLkuDZOT4KgTduTr
pdjm6+ech8rl0ZsgjaCZwwDPpWyMjzitHgan91zF8DDzpSVuU8qKMwjhlw7RdX13E+ahuq2PXlt4
GIzqQWBjL168IEOdstl7mkIRh+HR+xi9CRK5Dj+zZAUs117UkbFIjiV7yQx5bOFC67vOyGgIm1VM
KUTJtMLRNCMWot3hAq3hqzOUKbP8fF3OGcY85/o+DdIL5MUzBhOpT8m5yvx+iPRbT8WrZ0zuuxcK
Ru9lK0MFh8TwRqOB8C5kPzXc0n9BGrBjFICRPk1/KeDKMVsUEs+Q8/Bz1GZwC0xLjfKz4WkgQUNl
0/q37dWD1LCnVWVUEzWE50Arye10Rp6j7Qx62wDU8CgBNgOXh0oxzJvlC6d6JOAqsq2Ht58XA8R6
mO8e2FC6TI3MvTK7NyQbyVACI4j4vEG7+rfvkMjfpNqYtu79whR8ppKR0XP0u/E9cR9HWFrnB9Eg
XyQCu4eHehmUwSs1DJzgTb3sZkQAO4q9eK3OlVO+h4aXzxJyPK4ngcZ+RSeWLMD5STTa6jsTP1b3
cUmgzSt2VdoGqMfNkX5QcD+mQCix+9q1+zu+JPNvxOjf06mqD8YcEP8NpW5p+M8dPhAZUNQ4jsgh
mjbJeLDAh7kagYbEaxxWJ8YAeDNIXcw5bhwxGL9cvTQSAn36IXsimxgkJCeXnkM1v89kUqDwrRkh
e6AOY3wuhNVW7LuaegZ8hRzARDhyhfnoyA7105v9sJlkAUAWlJTn4jmnMtw+B7OegITYZ3ozInhS
y4qW6zumFJGwTCCEAdwF6KoK4Y6YG+Qh1ZITNvfUKPONygUgUvhmsLBUr9iVhyfZPEmAXAWaINF/
DgbSQOicH5uMfIVuxQ/mZ+BceFzQcnqNugPjBrMDJ40QAKk2uMFKxmFik0bSrh5BGRaPygylmYIR
x0iZVhxaPe0dBlMflMAA9x4K+JL7zAxelSWUPeJ2h8mKMcT860KNenNk3Jz8wI/WoxjaEsnkdYiC
A1X0WocK5LwBYJlW292xZjXvAVeAfzfqVi0p9j4WuIabISzMxtWq+m0o9qSh6ec05fQyzHdnxkj0
vximQoXuPeTA6CaEQPHCVaNvSwwTq7w9Ud9lQ/ZuCBVXoDP3+pPh6YRS9MHoCHZ1M4Qts3pBVnRu
AVYI8Rqm+rWnxd8QBw6AdNw7ZvxJv3dmEWQHtM1q4Wqr6rNAa0vRha8Pw0mSbXiQyEhWiCbqyz3i
u61gsU0E4tCByknH08YSLBU4yabftUjRrU9YhC2whbhFllg4bQ9p4wwQvCfJVAsfOCsthVGKn5iA
yAEC+W1GA/2DewlGC2F8pBejDwLVubMvd3OVs/aAnZwq0LjOKHiV25BDMdlzfj/XkM7hKWJ0W/jY
8mRDw0PJBJ4Hq3YJwU49pkSlgArinJNC39JO6QGU8VNP0JCPP+lMm8dATZSgNDy4cwfPCLzxrtjC
GFASlLqaAaKbw/davIeFl2++LntLP9W2jNGW8qrzuPYZI34GeQNyyHHmuwfJuUUfh9UN78epWQmz
T0+OHVcj+iHSFYxAKWdKOYmhQKEcNnwd/uZCRrId5uNv46chAgekG8npoYZ6EkJc4DQ2pnTetNtd
qLMAoLXBDBxB6tCweGTRQ5eayx5QIiwsHIjlCzg3Ra17+1V45RavQ9vt1WPvNPHbneAlMwb6Mlki
jvuJp18ozOpRAkmPIg1Ug302o63b9CexETwX+uw+fC3KqsdS6ZnUY11StvZN4xuZ65QEIDCz/eNc
ZOPHrxyoE32sk5GFHwuZ4ymcekQx9a7dVFMhNMhqEqCFXORptYL8x5/s7kwp5Jubl6/vRe7RB6Ku
/QYbCb4wzc+8mR91+kXTJoaI48j68wT2Gx033A9iiojp0N2XovtzpiFOwy3uEjNEMhgEDXnXbKnx
44tUR9XdlRnYxLxQ0r4evj31EkcSA/XG4b7hGUR0C9xAZPt6gJN4IvX/pqWGzYjNb5zzpTyt307u
fOc+toHNeoCZasiaB4wGbaf0CnFoDcQhQN22WV7p/eFPIoZ3u1M+ydyWqlfwoNSBtm1QFDB2OdOG
Yo9CBxZTSOBS4Ukgqj+MEJThu/A5tfcMR8w8+F6oMDvP2JpDgISlftRdZd5MOS/RGOgTqH7bLqiZ
Wpm27jdTeffafpH62jwwWmBW4En6MeDmXWIQbbiou/c5qW2aQVtbPHYosxl443fC7EEZc/pFuT+Y
D+QV0RgoiHk/cOddgVeJsY01n0rhAZZNCfNhJ+1zxCAXnK8HJtkI5fc8sYyNcUL5Bamk92xKqdnZ
CDAIMTktqduPYjMDNiuq4TefCCTSgfPOVLaAJegMpjygIdHz5UlhM8vnzbZVKHztFHKkJ0wzLC0a
58GO1I+CUGRH3QLFH8ImD2AZH9tJ98Z8y38Ry0ArCBsxvG3k9WAj4diDfgo3QDAwTh/J7w+J5+zO
ZAyX1M7JaAAXaMr8JKDrqc9vNo3KAze+oySE/ULrL9k4YbzZUqFGx5N3MhJqN1M2CjrwJyxYsMdt
/aVjuMH2sjUzGvSEP18AuWjb5ReIBWW+AkXiPXQUlNM66k8+1ntlI2nNgLv3XHkw4SRxDDqL4Ju8
3wa1HndT/+1v5KrY3l42PL/cZuqAqAETwn4DkwPe7hxfpPDGK/bds+GjafuhBC7G8PgjOILVk+rt
5tR4jFnYgqgLBm7iuJeDHM3fcoJB+1HbGx8LL4FQDRCffY6cWMmpK4cwmuI/0JIueDM/ynv9lppE
KPy3g4gGvsMhuHZNbvXyxjs7zk7XH4rX2K3dGgEKoQWJ4mI6dHWQJ18nBJ84xVyGLyY48YWXTP7Y
VN4GBzo5v8wWRokDVyxnboTXIe4rIWvnNWEvD8ynk62hYeNBG+gO2nR/gClGSIPKVBANMkFX7d6E
HoI7ORx1RsI+CfLHfl2ya2H9Rr398ppq2Rjeh2h1NMIgwj5zZ9SHaGLIdQdE2UuouId/sFqvhjfw
eswqTDHUxC2pszi/fkAwbYgJ08T4Q2O6b2BhD5/z7gj4PqmGKoI2HDu2QG+li2GNSZETs3GU+Olz
LcLoxUGySp7eC/AJJAejy6l0Mn/l97QCMwBE5g3MQ0igWHOg524Rb2bh9U6pKYxq+sEAsTq/kMpf
c74Dm40WnLzv+t8j7muFmZvi06DTUgHhl9MC785JQxrzRV2XhDkrS4m21bv+UDkp0xZGlIDRjysO
8B5u1qYHOYUgTa75pOMW6l0nxg8q+w+o0XOl3oa8+dIUU4wBprUHuHD90bYcTNIxxmll6xAOYqlf
O4vKA2eUiOWvk8uWuB7Ap12VS3k/OIOSMHLp1rim9OpvQgcO8qbtK8p4lpfIxoDBPAMcGEAUozQg
vL5tpCzBnsiDMIT7gDQSEp4I4pzRDTubo5yNUlqehHEp2wLnnkGNxHKqcWZAhGO9f5+/mukXhOXJ
Q4Y8zPQUjoMv9rhDXILMl9uUE+ZK/IzIwqlp343HrGh/0G6ZoqcsuyFXgab+9qNUoU61Vh5eCJ64
jL4FtSmYsRHk6UFRCp56iPkmb1N/ClIWPB2CLPlaTMQ59B2oc7AYx+LCxEGK8uG6b+eZK0+SHxx5
n+v3CbMvDAK/s2RJnyD+DKLWqXxjPDgzFfv2+Txx4YqueeSplNi6kJAelJxAgl0zDsBGLHmiXVd/
GOzcMRlcRVo1T1dtyG3xOleky5p1LiAquJBtGmGjrvCZFAyuziZywr/FE3SLkOTu7ehdeIUyb/eA
gWrUKvad2+Peoo6TbPSs3N61rQEjTxjrwwXGeQDmMBu9EORDVDvMDJ8RRZ24kOe31xgcn75FQg20
Lw5t+D4lHCCwJD/jClED4M5nfJe9aiRC8dzgkve4L/P02KDdwWlOSMYioULIRfncnPve78lxADG4
gqCqea+htBAhAZVjQZsOzPFV2TVG75rX28oXbkE/Bo0H904O+arGfUpadWcMTzKvWn8A3xRkOcxH
8aTvnR7ILWpxm6GdwWvw+aRCd1m6vAHJSIdxL0SP5zh9TnEJwpZH5S27NzsGkE19uuWOUs8Fzint
6rbsOBjQGTcUyAhj+3ldHoe1ONTq6Hk/JNVFekYYMBRxzyq/o4NGvYZZ0w2xWZ/RVQMIgtVL4/bl
6NeZeT0mBpHpnFSfw42ZwBWmFH8gHZEqBciUrTTTFmS9DNbooZFoNB2w2oftLxK/0Yd2swgKpPVV
+CoP8XUu6lwgY6uhfvOqAmKPObwdyzZ8qP6NAeEHcaJ1Q808UH2aQzmqy23H4Dv1roDxhn8/kWpI
k0k/AcCdBkUdUJAm1PecYGhY0GvikR2JR4Yy5i/Ru7VLpxe8337Pwfmh03sFTKFbUiDf6AN9COK0
zJxWSAV4Wh3aIL/FcrOxUc5+GzIHMt7T2/ahee3He3G9UDbovyi2PzapOuQbqHsdjhfiEGCIlan7
uhh2Ir7LWFxNkHx+34xgShBd1W+g1jh3/NO5pbLmv9aABJUZFicmcLd21q6zblwexJ4VWcAUZVie
jKAvJadizzgNSAozDTxiwcIpFU8yWSTyuIJsdcOTE/eApan4vbDq1fzcGBPDctWdWj/dibVlUksz
JmMMIK1Sgjl4gd6uFLuI2Voky1KUw5eVnVTeX41ja04yZCG5XtvUdHpF0ogeNhj5fgIME1KKBenn
2YIMd37bHUqOIqEe4PGEL++dwccGf0IFv25qq2P1BjQPb9IXt77iwPJhjD/QxuCEer1QMf+kDgQh
AmKC4p6yJUihBHxOC96g8hoZHy9u/Dc4S8+BX8qtn33W2sD7wIc9UkkT+2A2EAVs8T6MU9PuHhup
Cr8Cgtp0bbLhJxR/NTI7cWC9q6BQDl+UROlWfrZOpm+kJ/rivv0EC03wK07RSBjJAM+vSQWFfAeT
vm/lPkRrd6Gk+HQ/+bo4vmcBaGXj0F01xwxcDcQRTjBumdlP93NrF986qDSPh8x5ld1/UhwphREO
qUO0+hTFqTJhRU5NZYI05UoenR+zDSL+zpYlLFx8zk8P3eJLPF6zLwTBEZl6Ilahzie2iaGEJSA4
ReW8++kxXtaH22fcIOlV1G1Zal78Gb/J1cnpVdGxNpWrks5TDZMy7DIc2O7HN8DCl+kBugdYotr5
fh8WBIaSg5LM2KZeoHJf8nJ8F3PApJq+cftq7IzNDEm9PoI8/ca3i8BZjXHlFq7flyOHKViMmSc2
d7B2o+Lr3/+IaVUg7Ze4cQ/R594/jtisVNRdTIXk9QfrtO0zLO7wbFVUTskCCafIzD2ET5Ln24Zx
BQHe/vfwhK7i4a2BN8Xmtsee65dD6nhjfkNCTMIb5HZqwOiNDrTeyhMNCqhhv2fC7Lqqx6xvH7mw
D/Lyrb2iN3eATEfkV9SsSE4vPIbtkAxpeqC5Cha0NRylNwhFqMiEy/uCRBVjiisK2d880qWlFj65
r3aD4xrHHq3QPEPRB3YSmUOaCiBZBOegk/SXJYNc6/FTcHcg+DHYqUIafex1CVXd5L/sKA/8xOix
aZzhQWJrAbRd4DHrMkTKXn3GIDCMgX8QnGy1c2LkpWz/EG98FgJnXG/xcWPPM5xKC1LEXtNP8JBY
IqgXaT3dwZb9BVVjOimllTHVN7h0GyPZk8ME9iJBMI6404fsg+I2UYN3xLDtZg/CG95e4Enfs67Z
2bCcgJ4Bs94R81SQ+3I5kJeM3Pvo4KTF2+xKTqk8UsfJSuvG/cwzA9sHRoVikU4GNxvd0z2ifWut
0geHSQmyOOK0brMq2JOgAOo+J+zdh2KUui3KOHImMHRnzwngl2LgcP5GzZEs2TFPkr2HCj21Mpx4
kPvx40KDq2AzzFq342hnmuIx6szhJj2WdLovw4kLjNQweLhORSKcDrxZ6uI6hXdqoTW9qQhl+GL4
txt+wUTWxRST5AIyYF+yD8EkbmwEbG8cmj1qPV6Bx+r98KkykKc9z31ng+ObXdztpGXxoMYQPw69
NcoIejOX6Fl6Uzj7J0YsMBaJve+/PIjYiKxd1rnbss8HSqjvccF1mQDUKxZBBu47kvEKHHZTMPxq
ySn1odscMTBvW6ajjO+d9N2rOhI1urLHlURbxZaEpxC0idl3B3nuPhYxbfrFAUnkoPqeqJ9seYEF
Ai31IQXJvb6dfGz+Dua0MzqJ5ihFEuSdKMHn8kTFPxnTsVD7w7KM0+3JO3qofzCq5uVJuMA3OHF4
xTARxxKRBCINk2OyRQp8021sMaRsVJAw9AKzXPSw5QJ/qHasneS5SDzljhXO5JSWh1DGPuMJA807
whurDoCasBMZqomjzyvg35+eAzKsty8mh+zSVnORljRFyJMJ6cL/eAyGAw9YJLRA8cC1bqb3hmU1
I8slPsvmhC4W7k+AmBKWgeZBNZnE6/rIX0HplbvqZIBCj08nhgieFDQU0IoFzhQhNAFhnjE+mvJS
fWGf4mgwZH7LupMjUgkh+mN8/gLDcgS/2301Dyn0XQf7F1CPXzFBQDDCIrPQDWKfsCY4CNEm4SOD
gMGLbAFsw4Trfl85fkNu3CyZstTJ2Bh9nP5L4guA5YGEp59zW1CS4AnACZv+5sxJN92QMo+jgy/B
Hl6N0AV1tBC/VEFqg2FDiH0T9GvlDMWPTaB+BbedHGQRfiLVY5sAqysXhuFQcmF9sk11+EqGb2Sz
QKhZ9GaTikeDdZGFGk9nRi1JNs2PPFdfF732GS5F0HQ/rXfNpjThxZJ9qLXvc2Ias6Ae0iLq524E
9kzknQVjmHl7PoJrruDaxPcKYKhcwUxjD1Xe+Zvbl5p8NF+If+CWBNUS8ri8VRd3zQaIF7ayX7HO
cQUdNikbq3JW2XFI1Lo6KqIexlnajME7bhD3qcAZP+JX46MGGOTpsw97znPXwKvqtxqPVwshsnwg
S4BhWpFEwDev/bcgeoMdCFIPQzW6qMruomz/Gd57DZCLZpzc0HgMS4jRQhPw2yod9cSQOpC3grqS
hVRuvjUDHlaCdhFPD04JtACQs2DpMOhroPf1CBJNznPMS4Zh64/GdsHmp4zgxMf2YJLBIpre0Qtu
r92ZicCdET8omz7DuSmZFugQe7Ym4wHVY0abgfPUTg+fov+IBhfji0KQpYW6esjwm9kaUMSaQSnz
ketvexbnwnTwxXoP8d3MKF3KFxp/zKn6sROuDYvqYiqUbWw8D0/2MMP6MJxjFJa7PTJC9wwWEJqf
8BH2tPhhHPDeMxq/rVUFk+RgcConAGlccTwxUnRGYoVYwod8i4gX1tk//uX//se/nd7/mpwfs0f+
SR73f7k3xexxvb/qf/+H8lc5yLI8MAxR0XRJ1/4pfTl7VpkwEARx3aD3xZR5na+6hPSddgZmhj5F
sFVOXKKEpAVsZOUibYiFeUYGDnNgbIgiyvVn9aG7xiPD9Gpg284yg//9S0p/FZz85y/ZR0iffrB9
Trgk6f+YRit9uiKR1pU5yQH8Jt8giWrgs5cHyVeIOFDuBwZw8H6E8d98tsHv/q/7Fv7++z8G2kBR
pD9/tvrfP/saf6Rc+vDZxUa8wIU6P8EP8E/ZoI3wvhdYjnDt6IKwPZjpY23/Nx//l89HERWp/x6i
JP5TZvT1YaZi9Sr5+A9Fy+enw5+isdHCccgvWOOTv/m8/nn/j8v90+f1t+NPt/qbqaJZSHzec4fX
rK650GW1SYqR0wbZL+sZ1oX3N5/5l49XUVh8iqgaqt7//z99pqCb4vNa3qV1rXlvRIO4Qno6rCz7
ulLW6/KnXhqKfVvqfxvJ/ZfX+v8/958ywKV0YA7EwUNai35CnQN/DrZ/74CO46BTHgys5kr3f79W
Rdf/5xOVZENWDFFVDV3WxT4C/s9XqzyMlyAU0pr2ow/kdLw+ROe7xXLYOpr90XQgowzZLzgCk4g/
suE+E1CxcbSD9Y5a14LlNdbCuYgiRrB+f/kvI+d2GayD39wXnOZIMxLqTiv4BaDSfNNHaPWxb0DO
QTnNkC15/YetdqOBS/zi7y8y9Nx2LqXPcnYuzzNlptf7bVQBNpAHBZfsiPzRnyiiqXra0Kkp4MB1
ya6sNt6xXR4r6yDaOwixSLZch4vy+BtRn6+DUxjmp/DfD9NmDqYZVORj3UgH3b127N9FH8EIJh0B
SWvWL6cANdg883/Z0K0+9XHHHy4QCy1pzzjSQb1awy7gfwKj8YEEoAw3WogrRIZWzoWnmEeXMvpY
Q3ciDfclYks7COYO57zoO9KsJJCXuZMYQBfM7RGZkTbMY4gNhbUzyRDEKTcitPVmEQtGnhkhudJu
NyUD5xOtKv9xsxjDTmEi1M7zlGxvRHkq48OhA5GwSHncfb2RYjG1fnrcieGIXohE5cv9PJ9rv2BI
gblshmgZ7NF3Gcyv0/66+BZzk9lpO+Jyp4XldBhDEzlLyI8l29x3IKCd08cgfZ2I3/4YjchWxhrc
+q/7RzragTBWCln7XKy/NI1YHNysKf5n419lP78YeFbWPMiCr7Pr89FKZzSi70KF2t8ofd9BGHYA
7hEH2cvUsl3Nv1sT274IDo6/d/uSyqyG0e8umgpbKPYWy+AST1Qyqsx+Ac2vXsDYd7i8zOfv2Xx+
8+abGyhOac2b4zKAikpz7qB3tcxfRmEjM6Tn64lIrLf5pn8i8+XDG04QTfKP6w48d/+6SPbEVfm9
V49Rw2SeRqNcs+vS3vRLfMO6HEbXxeFYW6CoShnAflthGxWuUluc/OaqxbkMxxsO/MP+gC78Yklu
wZaLGovkps7mXgjTZyjJTk3ZAFmWxfwldZVsRVoDEFMVBjyvAC7NJrEtyUae126/7liutrpJ99Nj
6a3qdRyuroQNAb2r4XWY9nHUUmpNHTVi9jNYjz7D3YEtm7T2iiC6zSiYp/N8jU9X5uRRF8y1N+q5
vhVQZgqrpR727wGv6lQ5RRHUqBGl1mB4kJzC9WAOWvKa8weL1JdotdZKh4eMvep3y3/gsAZSIqWO
evb8tp4j/zX095SvY+vcG2P1UbILEa2OYlmn1p65Q9lxfbhYEb7pqHFcHOIbAjxnNXX3prXHjbPF
rYndZjzefie5tUfCtS3GdHkWvYzrusyj/VBwz6rgJ2ss8Gf5CLlzAkBh+67q/QC9DV3Gkx6kYsvd
vobbse5vtzBNo/FJdUzdi/HjxxYWxENdnRcE+V2t2ppGpoU3y4GcYS4Uqy8y+2BOrri2D+1h5Ot2
71S29TXXPw9QsziLWB/DyzxTmfDe+PB0v9aCe/BY3+bKCF/t4+N8JYZXGutB+La6hzeAd+JAfYW+
SIgu/By8HyxSdPssE9Xy3tYfUWh9ks/TGK7+XyhvOJ2WIeGVxymVEWRFa1VbDgtK01gm4sTZ7Q6H
1J7+J2HnteQotoXpd5l7IvDmFo+8l1I3CqURAglJeNDTz0fNiZg+dSq6uqK7q7MrEwR7r73Mb+7z
KLC8xo6yIBkaAUijjW5LoODcYQMHxB08QJXjYn/f1VRJ3r1zJx/5YeJ1Xh3NJh+VZi8CM8LrULXt
QN4EtwAbLohhEA9tqImU/msYSdPXGtxRoHyeFhsJi0SWKUIk9tGX7M1m8/KPiK8cwfnPE5gguAbT
cj1iMQ6PZxJhsno8BdP5BkM6HnEQzTGvO9rRK1yYWKlH7RamH3ogsrfJvE+/c3kJWjj3h48v7/iM
w6fH/fnhfhKy+uX0MI/4SoD24GLF5BNJ4XZq+VMfWKPsjId9w5HwWX1j1EiHfm7I9me1OFqgq5AD
HlP7YUzLSXD8ZNxz/zL2788Y1V60qCCV0Cyz8Z2LMBOwp603Zf8C7abecInRks8LAQEz/vQb90Cf
cwpBhkI0s80AE3pOdX4i9uzH3psyYvokKrHZAILxT+psDuEDI8fBBJhuHc8HSOp83kyGiywZjj5d
cuIhm0fxP/XG0vp0pFr1amZDbwf1muhT72y4g47sUDLASvVqb3BnR4ZFhzU+tLLn+Yh56RjqMfsL
VKmL5QdxNQvLyv0ZTHARr3FW8dTwhu2jzpHUal1vb0c3b6NNBhu7UUwc+MwZy8/n7IiYHQd0CcH2
V4hai+oqKwrUaW3Ze56SRq95AM00Y8EJhN2idD+sYHYdI1UHRitYWE6w6sL/l1bUK3mHnSBCJIzE
sNiz4JWzsKtPvBO/+vmChtsIJs8eAfRV8KMuTq7gDd/bhdxGITm865S7bgZuZqDbpftg2OJMJqnq
C1tQcp4VfJzPsj3K5us2FCVn/XQdL0BylpMbi9Zwodsf3kiaQuJ52CNY5dhKXXDZM+0BhGHal9Ho
A2HbcM/eQK5+z7PC7jMI9r2/b/AWXXzt90ylMvecHApnhF5y4X5UXuV91O7ssTqfzfG6ye1Lv0dS
sh/f/CYYPWb8yMHwg3nw4HcYWM7dDrTlBLYop4A/mXyJ0QIhBoAi+F7AXhvlPNI8AJCMvbr7iW42
/F63r3xx+skGHn5JTjLC7oeJCdsUewAH7gyhjI0XoSzDnBRxEpImTwkzb8PQ2DocDlIEZl2wDboZ
nMJ3Z1f4u+lmeLj+vPVcXsz86t59wo16ORIDae3bWDEFSsiuNRfxiL0ZPQMsy3gthCLygGhYH+rH
1Y02qjN9r4cEpVlEoD4Ibz+EOTvacGS62FEepv5ntBEZzWOfgb/B6s6WezrEuONjc+RiUdR+sFjs
mWx7rJkIN4JhrU4ZTfwIO5xOgWT4v5zoweiAUuejJ4MncTTl0zqfqDYgpIRQtgM4g1xudgBlUqM1
cEYxyJHQhyfhJvjMn3AOYes4J/e2LBbzDUjxuYTR0We5JKYN+1sd4QNOd9cdfH1f0THzyulmfkQW
nW2OUfgRNy++i/QZjXIbgAhKkuzCpvQSwZMG5V9YE7lNIKzJ4lrsXHFoBEmf2AWYg9rZxbjTgS7d
aYt6n7js++/x+NBfDs/eHjbzXAt9Xq/dbz9jazw/tjumRvG0iBBFABkOj+G5LH/ApE7fbrchSBFO
5sdpgn05t2IOJ/p7jstwUWKWflpiZ+IOrucwvOmTb9XYXppb4BPOkNCYdCntarHRxomHLqK9+XVS
5Qb8oQA0pwfsYauuF6wyZugcJUmgu1lrN6MvDjZWaexQvB+nQyq+64P3QhsSSiIbCYTowPH+xNnS
j34tfLULmGYNjtyrmxPcx8JRwsjsEAQLjk7C7yKaD4bn1gEUqzySCA9UEC//87lcZUEx/pE3TyE4
bdgpdNudU7iQlpbzBQRgA7HbngoSKbVNDjPHYWOlRx3gETxVxfWXPH+PJra/ufFk9pv4P2tX5pB5
k2SD3RlOlxUcy6e3CGJ7AyzCfs6OPgHx6tK/tb/yr6C17PaAkCKACX/BQsM6i/MwsvDwnWbTjkAW
CfvNmxFFODyYbLv6quAs2MzwBvQREzRUFvDNgL2x/dG8/Wk+mfTz4McE2H5yIAgOJIVNdpR/Hv6G
R5SQVpQf2pSdyzvlFZOe8PWK1CsD9+gMp3u2TTkZzUWUp17E5k+wgY9SNwq6VVIRICf3t/PxtRLw
/l4sFgSxQLUj7p1aTCS3U0L6GqxKY3x3VyujcFab266IPsHcrN4TMkjqYgDK/N2E82N+PpK7QNcg
Kyg+f5RZoB339P6Hi6AGP1nI39RoIxRrmDvsaec6lYEdb7TabD59H2f6fsRHHHYFjtPEp+Dm8EoD
8rvH+WMyWZG/cGDyJkg9onnxfSMuPZ0N5JWYh9behuX5SRbrI7TCQefTNfN9dnMH2Nm1vNUmG61s
4GNzpj6bYP/DJVaJQ3TGUJdp9QinJjqHJcwomwUX4sQBU9STALaiDfOg8B1iFjII2iv4eX2yUn80
5JlwzFgEKOej/aEfXjb4Xs9bdKuV+EFeS2Zok2KerZE3WZD9Yjey4BFzTflLCfCJcxf7j48Xavk1
f5BC39179RVW9mymoWwEeQYE8wwZJf6AvVDdxl79WgiswWJxw9xE/ljpk8DzepfzqPAmvT+7hl5l
r+DVD9sRc9ebM/HqyW3hceEV8dIOgJ2FXwgCcEWUiXi6jvd0qWxu623mzpSLMHCFbVDk7ojp2baa
3tY0IAXqLhtIyUgOCWjFgPNL5uFotL0ywJEcz9sLP/bkA0xtgwE0afLHTBlNUASpXWU0k87nj8eZ
V2m4KB4ASHxd9hAmXne43/aH5DiM/CkALyh5XlALgfNjU4oGy+/nc0CUK9FQjPXf2IFA6Z3etjH8
AjCW6MvkU2I2KdYQFwtsUlxq/Dt+p8iW1AKr5epHNHQDWDMaSzmtnEFR6fSxEryAvW9TPZT+ZK+6
i8wxFwkPabK/Iwng0BtdUZGMyP+WKn5Z89nsfQEQ5wCzLZFzSibw6iamPRk93ZG5l6Yjna5u7dxn
fPN79DHIsK3wAcAD1yl2TaRMEMzRfOR/7APuht6U0ctRdip1MNcQvbnhb9Khu3JycsgD+1qfoISG
kbDOgQHfzWPVn1yCLwYuHxFwpNQnVBIqyMV+UhdeFlnWmjKLZCaITW9DLBBW7HUKkh9O2n6xH2zh
QL1AHqpAP/lfjEEq1X/089L9AlzeLZkRfuMd5kE9agXb8gaDGWcYcsFzsFXkxlwcVZZgaw7t4t3j
VOFDRkrJ4+v+kAg0/z+k21KGgvd0zW60eToNzrq/ChfCHiEOf4yNjErj4wz5KBNs4Ud7Asyb1tIa
EayXJ3We2KxR7M9diJ0C4BdYJngUeWRCza53W6xUxChGzxmZEJCXbNfbpH3PUl20mVJC8rFmpStj
bVo7pmRrwOqBw4iLCvX9R7B/kBGCpwJKftkTA+hkSy7DKK6GUiXU54JI0CoOwLN3lCDxI0xa9Gze
YXMbla9N3bMNG4/0Dk/bFmHW9VmSgfuF0JyZSp6LVbYAPWF3ZyacG17hoJGAUsxrHgP3oMe0qCMZ
6p2dfQlSCFC/Y2TAwOzpVehQ8AOQcFCYoVROkYxo4B/lPYo4CNYMWIBQiOKh+RFRXz+AZloucqqj
HvbIddDvqizcdR1a/HN+H6yHvNVonTD1tqJ7roVpw30NEokYvYBsgBMlRUg+lHD61/V8Gyuu9XO1
17G7XIKX2ZXjJS4hNFBwSZ2uL+HyJjE4W3bImi+hCQ0iI/cb3ZN00G3Bw4jWlx3Kn6P3lM0i70NA
/Bm4xPbjSpaUI84AGRhQk8NYIlzDEg3w56OU8XY05hSFfds69AOBZO7K8HLFijCyIgKOiT+Ew53Q
LQlr+wIh5ddtvZajSzsO2Rv4G43l6ZjK2fTqEIBnOe4anCB8klfZz0zYho6pBUgpQx/JuAmI1KOa
HpsM9pqOC9yMJgK+Kp11fVk+R8j8gGmyv9NAQ9ra2VnhrvGlIgR5i0vu6cjg/ureDLeHrvPzXvD0
JC+pAIGfEFmjATgFf4ejskcOrXyYpk+Pii5eN9FHz/PbP5ReS5OHNBAMEDPc1pHWL0woSopJyXvD
jsNXoAQh7NyD9WmVuCFqgN83UBdDfnanIYjvCRAb8KkRsCtI/xY/p8jdpt7IdCuHh/hAPuwcI3hH
dSsUmGWEgE9wcJSdXkTCNGQmbbxsdTZGziElf4SKgW5CFsB1iSknfPIjMIi9fbhGu/uhRnLeYSzK
WHKE2amCJQzQZtyEkAEdLoVuQHzGf9XOMQKg/hz6pkcczIArAxaGXs3msw8+dbV84UM/0U/hkqet
EIZhsVTHV+CKl7HpjKdT/A7snChNJU93ipI298Zhay9v8/7zsqRGvqIBO/t+Nn6hztLpGzWTPCg/
EdCxcW8YrD1kL7QWRXC5T5fgJ1iIS3O1XvfRNkNX8YLsTRrEiDv9hJZL6Zf+JC6UFXU/Ygvegduq
47VjtfbayRenMe4s68doFArut+ldgPZc7VCEpwgLwSyovJdrFhdN4Czx16+fC8lz/JmPTw7LiUQd
aRcadNeUL7NdQDV0cHBxv/DoXAJLe68gcOBzLAeglYdUXJypq+/iC6csXqKHt6VWIY+JjTCPNrQm
SK7TZBwaf/nd3R300QHyzI5pKm3UGBCxs+TEoJ1aj8YpI79cIp+/Tr6FiWKHrIOBD7ejPXAgVwkU
9Pqefm33g6Qhnwoyl3vOvoCo7GY8tWAZqmzl7WgGPOu1qymfC8pnh4p5vX5sL4XjOOIBXB0eSIDl
DgugIzBeHy7eF+gJWtO9NjoLuo3tD8zzM1sbLr59BvRGOZyxkdH62HOeBheLPXNydlQ118V0vFOi
b+1j9432PSogwQsbFcfEmhTD552xYQre7spyXO4JISrJB33hy4DuA7/9rdjArfA+evKpK5rccKyg
hK2HVrRm3w8uI2hQkw4WEKa/Dk9OCCnCc2aTPSkfhnpakEXQ+5Ns0Pmaqejs2Wft/PBoRR+Bc9D8
VaaAEAzfAImW2iuD0nxIdqhBU5v5xB2bOjzzVDvkGvZ1Zs+Gx8rCuZxYcKBdsAfekg433hJoEsEv
ni+/a2dK5LutqMhM51A744tFB3zM5pvfU3tOOp9fDlh90ytbb/qtErLUaUICs7Vb3d3VNP8DZDbo
n88Nqt6hsMemfktywySwdG5DsUQHjlqDDg/4BHrW+DzWyQgKtDLeDO3gee9dF417OtJWKtxv+t98
ZFYFUX+JZqodGk14YdxE9o9jhb18ItDg6r277J5+QyxgLUyv9gjwnmw762Qduk9vx6A5dMfh9Xia
0Rfku1gws4kO22E4Cmn6cGC1Npp4sEc2T8lbXvqQM+q2XnKJ1g7Vz/XSWkByBdBhDHQLnS/vR+sZ
GSx9eNF/2SMYOayuj0lzghuL60bGGk15JyYoexxyTmSg1/MEdE0djUbwzJbKAnhXa49462V0rpxR
4q7v0zocd4srO+x4RA3BTpa5M/cPB40S8cA8336W9pR+yC52eUDudC7v6JYPMw/KWPVm766Sb004
eHQHnV/wPPKMYUa8I9wVk+lrIyf80WwG1JoNQiJCbj2gT4BdmWQx4aVCaIQDEbxOEH+yXSOKcVqH
7nSHrxp+THZvx3Me8QXQbbG+xH7NcAIeYeotrc01yCz3rcwIguRn0l8GgvIw7vvvgSvjQF0TFV0y
GPGavw0/zdRST6XeituKD86iO36yEIfaH7L+01nZe5poM6LFzRfDhDPVWoz/Ml7Xhxnyv93Cb3PQ
rm9k/dRyC4jcH1AJtvVL505fMqen51P9kljuN5tb+DR8WHfcHLkunnNOY09Q66CGeUZe7dPL3iOq
RiKG5eRils+Zux14tzGLlECwfh2ZBAGmfDFkutnhEGH/z79jGf74OQzJEk1JFi3rF4zgH5PV3rif
2rjoxO0U6zs63hv6QFjPnUY+Df3ohwLYNifMIn9Ge2YYtKqLwNynTvj0AWwxXr47/35D8oBL+J8H
+48b+u3B3sv3+yGpvbgdTz+b+QZ/ANtOnICn5ozIG3sGUkzEdt//flntz5fVFJVZvWrK2m+QhaIR
xKxqJXFLwj50zI8iRoDTh7uJGrqm1Gy8Psf8sH84zb29EqDVHFDvD83Lt71ZecHMGV36MayHNFi6
8X6nzjj0EGNiVvnvt6oOt/I/T8iUZUkXVVkTpd+G4YV5uj6bjlfmkqkdoEqgozq06ua0hYZWCKtv
tWIydHO8vbcv3Yky+hjJxE2cpBzEtti5V3BFL2e5/Pc7U/4XCMG+/P93Jovc+T8WU3XLrJt2492x
iBDSuk+Moa9XnnmYpSN7KBuwfshMw9I9n74+HGcLLAzsKzw43bv85Wb+F4TCzViWYmmAMXVT+e1m
rmJyfb0FjLQ4vaZTOsN+O/TtOppPlrNCCS+jYxUQ5JAQJntwHLAxEXnK57fghmHOZsM84y+RS/vD
E1IMSZRNzeDfuvnbMnsWjxwENDeVeySpJAC1czvHZ/N4DwoaSgEY33V5MdYdUzO4iP7zksNZWSfo
DD3AqzsMKZSYQlmG8oCPjTBQghC44NyXvzEfnYB3awnrT/oVXvcDdKxcVz9gqORQgf3N/Gn2l40j
/yGAKIZpKRK/NFUWB+jGP955+sqzWgaksk3obzN6+kRUAj/eDlTCf+ZYJf2NN1RhTqEW55koULx+
DHHdtVDsxetH+UtMk/+AFvmvWxpewj9u6dm8sjJPuCXLvi2rvTDLt9RcLvlWaUdJE6kMY2kq+/oY
XKYSh2/YYSB3o39fgNIf3/U/nsxvCKyHcm0a68VtVP68j8Nq/Hgja03jaTy4sVTKX2BIyh/fhCUb
qiWJlqxJvy347honRVnK4vbgQgkN6HLSWoFIvcLeFUy+8ARJgo3wFtLcB8s/d6UgAZaxE0lQO+8q
EepR+h9328rEcNeX5S2JQ77vT2PjLwCxX3vvtxCmKkPwUi2ZdWP9dqtpEVc3uTDfW4v8f8rsej6v
p9mSU3O1sr8CFEBw5Yxmo8ohbdNXFPz//m6UP8RQVVU1zVQlhWhv/hZD08ezbwS9e28Px/nT+SRJ
RS2Ckcsn/9XZXwvoFh6clWAR0EwpGLPZsRvPwZdHy/RvJ94f1sk/7+X3h2EahVTmFvdC4pbbjJru
fuoDoqWVCqhkuHwBHgeYXoRq+F8u/qeQ/V8X/2375s9G7LP0/d7u3CkcNWTUjp+01p+BvVLdYI93
kD2jxUix4Yze2zUNnr8cZ8pwoP++Fv7xKqzfdqtxa6pUU/r39hppaxGuOsU6p1hH49CMqv0t+LLA
Vmhe/aF5X1rAzMyjAQH8igLMu1PxAomx3DyUZ39LjtQ/7Kj/eji/7eBMii3hqXJr0lqapxNA53OO
W4Yzqy947Ttrqs5V++tryA+GQZ7OGZfhRh4xEmRUMSvsZjq0VjGm5fRdMzud5OE1+MsD/FM2/F93
+duZcs0qLX4k3OWOXq3MSVuCoWA0MD4tMOMCVjKiZ45PaFAEUFk48Dg7KPQF9y/Hv/ynhazxl6Ip
oC5l5be0vNbMp/7otH5buKXnThlISGHuMP8Igo+P1q2jh3dZfpt/WcJ/vexvGSPWLf+57Ngf1i7B
bsCzhBZD9QlcTIqYAdlfhrRx/j2KSL+O69/XrmbokiZJJI6q+lsYOT3fz7YplH57nXTkPLv8bDHH
Ncjy4SH7+ugeMfAexbqtLjt0TqDWWgOTmB5dVUQvOEyT57mY8HtxhEqoT3Ploh0qKn303d4RE10s
ovFJifoR3x3knjZ3lflpiuYAjS3p6zRVrw6KpsNrv/sNIKwXmKcmaubp/M44OAkf89iTP6QVuc44
Pl7nJUMGCz+j8ET5FmIudu6nGg53tv6R/ZgoJUcp4lnhdd/XYJNtbQpMfz30miFGH+tDiQA34tAT
a9kAVkL/tDozn4X7gUxO0E8U/GgOCWJM8nzfDXqmCtp1I7q/CCOBz35+d7suUMP7UpqiYrSHaBdW
AWKnZNaH3s8m4tqYWksVdZOVgh8ObGrICDVyGPUa/lXnZH6M/ycYNUBpARlGTrckJpEl6aasRkRz
dy4cDBToPP8tUKp/SCfVf7xq7bcjK87KSk1Ntac1iKAhccCyPzFFsKU9Khy+jK/3GzxBHTtMHN0n
uELmEkiM/EirYDFhwNYBx3gREnBfsZEnyuZF8Do2wfYCxM8Vifx/qVD/hJnlhi3NNCTJMM1fcfcf
WVBcPXW978V++0S+u/NPrMiB0+C81+YWkvcVUkfpSXqY0WViSUI7ZdRwrPxuLk+hII+wv6IdsAEl
NtFcRO5pVjHMGWWBziiHwR46JgCGPtI11hUzLDdb50Y7BPjRSJ4LR3Ve+6fwPUscHZa7NWX0XCFs
9KUsGbcWl6pnwOY9dmisqV/yYdAji91/352y+VseqEuWZZl8flnULEMXzd9eWVL0gmXe7u20ki+A
FcUYyRSZDdW2Ewna4klm0prgS3TrwpwBXpa3Pg6WcX8zYMm/Rv1gF5+S1AoPL3nmc7WO2aWCVLqn
wUatMu2rRQmPmt5NNxdc3s91HVfaOjKqmObDU0U1e2fUum0l2f4tra5xg7b6QbbESK1fC/FpbCu1
m1o1zxV5A81ERAKboUcC0xKwjZpW3Ne0BvV5y0y/gOGqY+L2ph2mpKtEQrG0Lpw0qVHzNJ2nJmyV
01ZGpxa3DxVvrlFlNY6ch0nMpF8gJmM83p/Q3sBXVj8BvAEtfkW+ozXwxowPiFypDDVfDIqa+ziT
CZtY6srJMNg9FI+v9onSUjm7msvH7Y7u+GDr9ICwmbjNdSNZ6FJVnWe0t6WeadhwoJljksK8CMXt
pC6X/RMHJIiU5vMgM51QVYhMojJSGzqZz8JpGyb0jHObbCQWEDhhk9D+5qNnl0ZgEJ8PbSRhwoJ3
406KdPM7FQVeEw16zY0bYxrf2ENM8LI7Y1SwBFIN64BZTzIxkP9TK8igsoWUfexl6KVm97F2Qkrb
f2SgA54oJ/S6U+ixd0W/Jz9tDZQtrDYQZKb03GGtjYpGHT+Uw/uG53mODCUu2Qoo4BSBtfJwM75T
qxufUGgtHnc77tXAeE4aDBqqVY0va4cCYgVxD9ct4fJ8N07F+2jMBG3kJ9JUwFGQzSaaAHpSk7FS
Tkwd/hejSfZMR1NJ4dUZFSAPACml/NUX+z7pHUmEcaRuzew5FqntbpDGLclAJeAoFch3WCizv2Y6
cjVvHRVFVfYbDcdoPt9rd5ORbYnnFtbBcr6LbyXeV2sRt3cdxdX7YI2EzHbPIN9QPFWkV44et1Ku
/TdGn4IBJBIWlY6e5pXo0fZXt1eMaZ4dU9jIfV2MXg+dT/yMnjwQ1UDj9IpJYQzP+7VMU2Tj2VVi
PFjQ0+o2sAPlRQnl+ZQeReQKbuirGsYY49sqm93mdx1x9tchbhTHSvfMOs3Kawc1xQwmb8IQB/PW
V/SG4wShzOBofBpFKKGFAP/o/URAEFnn6984QJL0K3r84+zXZVEUDVUydCKMouvab5mz0XWVpQv3
etrQR1ZB9xQ4Uby6UBh0y60O6/nC5Py2yOch+qRgAfRBmFA07LyHOR2nQCQR3+kNu22QL3lv2/w7
UTVHUiavKGe36CgjkpJMjY6BNwpfSY3rWVEGSikHNwmZrDdKlIJnVqsn3Py8hWfMSjj1DTt9mXWY
LufMWsgmZAj0Rh2qjOdvuIVqOZ638BYTxpUNJA6ryceFhGQROoaVvKvfN3ISnbF3ggSLCeNPg8pd
Jdg/heYdQjIpQZW4cXl5S++xfBt8JplNP79v+df7ilYopb4E7H8k8/PixnSzPsFZCjw7Pnl6+Uav
6tq51+YxI2Q6bQ/DQgegVx10TsETcguG8VOrHDAM0U1ldHt+JyXXYQl398esLNBPZlKoF9AiYqa7
z8W9QxLmhkIOyvZvCftM9FRzwMspnFYNSeM7E0IUKwoWkN9pyIK1iAwVJ/vW0cG/83sBWaW35nVS
OnsntWehS3HVYpwhcKvDDg/xi/rHlEwe3iMUgfPLUmgYt9G1x4pGyN2yQ7A4aZm9FhDqTkK1Kl4Q
rrDHeqLph8A3QjUNUKcYsbFSQs/3JIc667TCd0no77gQIiKbHrqyB2mBH2W77mjv1Jeivbpig97h
V2X4DcErFZaFLo5EvUG+Q3eLan1N6aYNyoFXn32dtrkvMKJvn2HJ5F4wzyQ0WNTjwysThdqdlmyq
fIfRbVVMsuI9KUV0VZo0eosLlYPg+oDvzbneQsDLTzgKcrw8elpmNyiGRkvyhartVfGS+8lXY827
BdVjiUxFN2kYL91bzi+N30gdGL/s3KVYo73BspwQib36eRPbcoqQIO5qCmH7jmLeFacRudxVJwP9
XObTZQMiGJIlWlb3MEZg8MWIspQwx7lG7W2nvz1Dqo4pTAWh0MCTCOihW0BFGq94nC3U+4oPWZtL
tBh1pGKEBOAlye7jtsrvD7CrpVebQmAIqK8JW9QWjP5HBWfC0NeIhgX0lgX/VSITegKBkL68mMXS
Jm8bYzix/rkLHKPKLslmZRcvLMXkHfXSTsiuUBA56djQNVLwCo6YqXDz8rIBUBLE4gHxKOb+iG7d
RY617lNlP8Atf8w6dkv7nCUwapmZy/k4Mxyx40PDY0GLFd2QsXQYFOKYZTLorgdaRW/6yW1+A8U8
fy3fmttYE5SdYgT6XNjVIpbYHTbzoAZGMS8O4BhQElQS8NiBQJy6au9WTPXbwQ+BlC/D8c6XOlYN
c8w4w2veeWGXKOOSw/IC++G2U+PtFmu2iaEFd8tvTZTdSIDsdxQ/BiPaPHyvVZDNhQtOglY0dZB1
PavtJGPW1QF/atVBaH6T3neCjMADz10UEYVSGp9MqX0fUwWabvtwX+kDIu/ZZBwr3TuwGXBQs0P5
ik4WGClAbBZyRaJG6GQwXU4MhNJRzeiyu0sPDg8q1MKbSSJFd0wWFVMZ309z7QQxmfy6jmoR0nEn
Ir0CpOYxtACpdEDmnFLkifA+bEDvGMAI9KNOEESVRE12VXuQRNV508aWfxRDcK50X/PXxVCBNCP0
Af0bgm0xSIegHTIc/R19t1XDjC3n9ER9uWCSnVrfb51ky1ImUnYkqWBGCU77DjE6bemIG2O5+bzd
MBjPGIKmGbLkhXvFPQksPBnu0hI+zXcz65B0fvfMjZFwqkReO3G8QIgOecQStWE2lGJ0o/dVnp2e
TSRJwEMK1L/EIz15x8hQsOFPpvhomS983M5CgjNa95iZZAjGO0d+6RoUHfiMLPbUHAq8Ma2z3bs3
XP2FkgHf+KHf1FlVHx6NZJvVV/d6+mU+q5HckImlCWKFRdSIWpTB5n61qv++tfMrD/IqWfZJPvk5
B5/1Rjo8Ce8GuJjmWNGGzXXPaHZ3aoLmNH6ohWNAliuNloMA9F88kMJZqHBV81PIEAs5CvxHeBTm
i6yvpZVhbd/dcAxy7py+rz2ytMkE54pGNd0nFB8jnETdE+kIkQ7nCxH7pBs/S8VRhDULRjKVvfj4
0JPPHhMw032R6ejvdSXsjDw0dKIAfOHHrm9+urL0zBqpBjq3VhclQuwlL8I4vhcGInEqXhIMn0nk
WvZ0XhxOBcOybp7QdVfu0ZCuxExYjUHHDFAi/FDhifFAr8AIwG3qDjGBmJqku/fj0NLKQnkVuIm6
I/dh9XYQ1V4eWaGskkT0ufsip7kB5uRH6sJSzbamijTCKxJYXVYFsU863p8/tCXy76JWUPkZddpH
DJTs9G0+JinivFl20LXpWwc8i4EZnQ3AFprf8qC1HPIAtORCmsTavIbboZ2u82cfNiriGwU7t1J5
G21gYJX+kAynKAv/asKQTD/a+6HNpsP/T9qoYqCh13DjC3UlpqhEYhKVXTleORC09IEklDbqvJuI
OZ7yRlCjXcq3GadBawwKaXXLl2cKj7tAxlKiR50CV+qaHYhrkiRDwc8bIrqlcwRIU9kIhurm/WY6
dwVoKyCTPrneZiflWAjoqD0qcmDgWhjhnZav/IdnlbdfJcoZuikuT/38hc/N7RFU151KpMghLd7o
t6jzToS3HR/rlo6jFTSsdg2B25plgq2EwrSo/5KulxsJHolLy9nZ1FEuIGhBWtTC9u7kwx1PhKeR
7GMnU3LsLpLAgLhYVD+tCuZB8tUIhi/K/3OJAFCA1ItfoEDxRu4Bjdye8qaxBvuSh/ohkto99HWv
vFCUniglhmjp17Uy3R5xvjfnma5MRcV9XFsUa7hTDe0sNApjlE1ALzSkkTr6FRwcqie+flJl1VIP
qBgmNHhHVZxnsmQhbHV4F+RBUUc/4IWzxvV64WEqrxW+NuLgZPGekJdTUiAbCv514PTU5GNt4747
0WH+N3poiLuU05tiTmpzXpH5trRAtQFchrwKsLUb3Z3haDiVi/QpICOCOyczqwcK/3GxtphgmYDc
jOa6NFM5tNrwqowFwto9/Xmhy9moIyGmISQbu9NDWb6o4yWjcFvjs6pxMxMhBJPfEM5flEHqK3UK
hMXfCIQ97tmkL03nZlkb5Y73V5JiWoaZrxw1Qv9VlbFHH/6cWlVYFhm+UwBX636qqiDUXtmoBhde
33YqsNDm9SXpSwV8Q/H+vKEv9lYAP56Opw4DaxUnDnLH+hYHcUbv0QgKFP0eWh8+EAAT9EMv0gAk
Oc9wqbklXl+jX3FCuqWsEYQ212LaRo8H/oF17wja0gC7KCbxSHx+5mICmOcsWZusOiAQPEinmu0k
Tk3wyKi/G8hHQUF/Gq+pkvdBaXENuDw3asBX855IxLd+nBjz+1OctYI0Uy2Uya2mc16n18TIskgV
LxVmD8lGp0gojCU1lE7WYnDk6IPaCDBGWcvHt+ax0IUbBQeKX2VZfCfGpUfJoe/3klLOSkyv+mv2
IUP/eXQ4N2WlSzFc85OKQbCUA+UFrznLx0L9+WIAeLJe66sc1CQSOTC6REP4ChXHluKpwmlEw3rh
+di80sUdJzYLTRXAbbGCCqFwot74eSCybny/Urq9yv4hHvOk8034u8hGaNLoZTGDzkR272oIcFcZ
/bPs4Vl4alSvs4aElwHVrgM9d30jtASQGpNiFvUPXhmeIU57zpkkwTUmGZXDUktnBqxZBO4BUcrm
dSIhhJeat72CHFV68h4tLRZhK8bs7pI8V9meOs2tJBSXynSBDpQOWX9Y/S/jnLPd1dNEeN78VhXH
iSgH1uNgkqhx+f9L2pksN6p07fqKiIAEEphaDeotuZFtTQi39H3P1f8PNdqf94ldgzOoigrbZUmQ
ZK71rrdJpud6PEDfSsVDAlrm+6eaSrkkdtgh+DGPDlb9qXjYDtrfd5l5VIce9OGWZa+e/R3r36O3
keo5hVfIfGBRtbeUNjy35/NgWvZDuY7w6ynFcJxMnIViYOTOVWKKMYsAgPke+a860sl2epy3jhSK
aMABXOhntWmJ1bkvtGOlOyTGV26UTYtUuVllj/tOfywsY+kTDzFHpsDyFwFeThW6j/BHiucUvRlV
+ryJhra8U1SiaoFyFHwuh5AMajysg8OM5kTRtW7Y7bKlETzV8ubA8+zx56qVcDWfhKZeLFvZQxD/
KLHOCUilrs8h9sJVfBmnCRF1Cj7DCNzZJMm1GFDQ90yCn1UDxNOht9aw19TuqT/i7lXrDDpvczFS
opgWuBkvwDVaVpzgKkHVMUDethsvUf4pDMqTNl6olN+cILWK81atH1rFjXlo/IAzuCUZaN2MuwSZ
i9PxxVjdmMWnjtPmXOuETUn1Ai0W5SCJIClZzH5XoRh6FoTG9u2PZ8DXhVI6ZW+GoAkD+qkoElR7
3UzIhiz1EAnqQSvADq0nay7/y+yaofE8rPkFb+DhIWwVognkIPvX7CuO+ypSRkc5CuPVhESpELkn
gMPEyEJBl1cXe30mgmsns3PbONkTfGOLVQgdnNy8gsxHIRQ8iBA00kKlBBVbZnWwCNWZMOIa7K+e
ZmPspJtFphuI1q0EhrCYBeBGVlXPIyXIIM+jH204Ui3f9VLSaX9CPN31CfQ6gAg0npKGgUQybFOa
hsCj7eGAGRVikdjvcSlqu5UTwYesIV2Oz5m+nqJTX2G8zL4dsLoIecvprGLQGp3AkrTSsBrGIMeO
33T66NR5quuTmFn4jFkaxAPBta8/ZRuutHBPfJCvvQz++1iS/1C1B6f/rLpTHn5KdVxI8T3amBIR
FgN0RHPnLSYObBle0RI7GVC4+lqa3aIEeY3xBbTFpSOyrC7XHYz07DtV37Mv44/v7TP993Kug+vB
XioDVlzAJlzm3GFV4OQ4sKvgI2hwkIXdj63Y2HQlOL/utP6kRpi0FhcZsbqGS0USoYUbthovc8Yq
3WdH9EBKih/xfBaGPib427vJJTaRwIeatddoJXW83zsDwVX2PkyHzKvxMCpdGab7jicHl5E2tbCQ
IwE0uOoOCNxNpa6ltiXQXCHk0IYwqyMONz/t2iSbhSydhiTzaZ0iutKUowOzXH1LiFOy/LdGo5/w
hnWTlZc2woZAw5az7zaRpeFkCpeO2BUlWFWUgJnW74zhtcfrBGzGriKON2Pd5OZCkZ96d03574Fj
r3MLlz8ds7D3PP/wWF0KrlgF8GlbbafurRK7OkXVTCevob4fFlGqL31zPNa6WCTKmyDvz7wkQNZN
nV3s3n6jA6hgpvdsyfMi83DZzI+yv2oZe6YO/mjeovK9Ci6jAv9+OIevWXrNO3pR+l7wqrL9GPHW
DdmULdrajO1I66udCUXLHI5KWrsmB6UIflpsCwxZ43EIRh35VEVagMGPsejEj5Ue/YFqF+snkojG
0FynEqZwk7901V5lM+cM96MJK8lvm+aWd7mQ5aYADiljIC9OAAPP7hJRZ1sBXrCkfVLP5RM1S5HY
pJjNUAVvkJ1cQD304gEz/gGiLUM5g26rNdCdoa5pHNwe9C+1Xxoh3uSKcaeayV7FvT9HUzKk2O7X
rxrPdW62P7mCnhMXyuCs+c3exEK+wCWbutKqSXi1f2h6HGaRGQ90TzASnOKo2tTWTaWEVFl4UmlW
4ANP6ZOnXzuF8MOygOmND+uEATraY5yNdMnmHeHI+pDp6TJBXGGM+UavqrXmr23P+rImqlOSrBsi
jjUSLMClg6Z90v1LinQ9n5SlFP5XBOQfVk8K1UsqIv5gD4z43Df7l7LF2VTgSx6/BDE7su1DRmhg
Mpu+v6zT2foyW5Ve+K4qxs0W1q7K1IWZQ3Zq8GZlYhqFqzw0VzT5axXL5/yhrwj2DDGiHr606qVw
eHzaGJN/grm7td5aD5Wir0QhljED2KQasF0jKEUX+2QOKCqNpy4E/yMviG5BEoxJQBtHX0YYabPU
Wz45l9jOY1ZfAcXbyqJN2HnHko1Gu4358V5V+5XI3/m6oKwsSP8wfwYKfId2L6ijfZTCfkST3fnH
MH2u+SiZCn0NwX7TDEuVw9eYoAgT2ze9KP6b031WYIBWTjlPACiekvhS9piGCusWOXRZLboX7aFr
bnVfLzV8FE9jrmxs72PMEEHQiISAhY50eMauPpGyKtbBiboZmkNBkmUfsOcVzl7SLmj1j9kcVGqJ
EnO1AAiLVoYBwMLTu23IsrF88uEBt1sdWAK7ZKffxcCMY7un/9W0e4FMLdFek5Bxpg91APc9nRlp
fFYi5Jlt+MOGt1DR46DIxtgrAhWL0i8fMCfaWsImtHENghBB5K3I/kgVuVC4aLEFDyC5TM6j3olF
UXukY6p3U9ku9NbY0uQDD1ghSuZSLjIynHTJ8Gp0JSMbzx8efIdpTqnvA5KjCyC73BkPVn8d69ot
wp450rLr9dWkoFECTutNVAum/j44b3l8rgQFXhW+pabpMiDCF/QxLgc0Mt9jGz1HfvVAexjiuWiw
gjFrK1PAgQFTOgv33mE9wB/TqtDtCSwwmkNFNd4g+fI0VAL+NU8hleEXkudA5+2r3WAJ4CebpKAZ
jF1NyzYdgwLogmeD7GDLQ7wfZVu/z97UbnhryBOv+nPd+EsmpG+JLl+sOLrU9irCo66kpvAeJcVd
DjEyw1t0Ko6J+upX17C59lnDAUoS9CslnPaRTXTc8wTWu4wDlnBsntKbDpPOkDrivApH/CBfvUBf
TkS+ycRV2/NkrKKEWBkv2Sh8Y6wBprxvQ/+sjHVCgH2R0mhH8g3Oup2inyyWTvggFPSoKgoSwtps
JzgyW6qCqwxeqXUJj2nBWC0wX/QOUPxVn2yJFIorKkm1cY0SFXV+HFuWgCCNzJR7VfYrXcf6r/3S
iY0FRTvHfrdIm0tnmeu2q++ZtNbt1QAGs7P0xK9a6iaASMAybsn1DMxDhYUuDwcOd0DKChs5Vil6
82JhLT7SOjfYpwQc9CU/rpJ57pjD2oyHL0NSaHfx3pTds493VVaZi7wh7YKeCDzVnwfd79oYPhfE
AvVQZYFWaqCcmsFDrXAKf5i6XPl984wB3lL1AH4LpBJk3BWVQ+xyBezCyDYmXW1yWxnfN5QBaROs
ykhHH9uslPTdKRA/k9LhGRco2AiBdq25r2S1aYLQ1XP1qSrJ4CuUbQg3tMbKS+8Q0pfwmmPcCOjK
ishY6lPNDEulyn4zlOTmFY/ghn2KAdm4bNuDBTjv42RPg1B6roM72cQvn4cSA2aGFSaH8UCfzxDB
0RFrW1jSOjR3Jpbu2jKvTp594EjwgAkqPby3H+ekxLHTGBi4NtD8BAId1kisHQJU8KZS8BeSjFZt
/aTFEwHrKHQqe9/yCFdRvqxNp1w0WKP3/VvUh2ddgCin4PhtxlmRbYpMxcbWq1+9QRwNy37zPXsP
0vhcB7Rvov+xcfkeY23rEyftlOZzxEyso6frEL4xWHA7H5LOwESqVPiaQ8cLUl0MnpsUGDQGvhxI
9iWPQTXvdTaKnBGenHLXUMmaRzMZ4Swh7rzSULFlzk5BW7oxg2FPey5I6+ovnSo22YB9f0PROcy5
UfsC75AIbKk3+6U25YTrwA/xDEwI/Flm1LDNjJV1DIqLo5ExZQb7UGM6gR1RLvxl07w2JF3aKsPA
hKq1NzgXp80YggGWytm0kBj6RIvnfXLSfeNepOY5GmePXZtAlgmBqVluJXl6Inka4h5sjSEWNNPn
vk+OYqGNbAWlbu+DCZPhNFOJbGpPokm3mlOvu6klOL38UVPYRJkO88oiVYY0o2Z4GgC7BUCDzLtj
V9aUC9caHgCI7QT/IU8Q7d6KXr7DClzlkudDvbXM7EeNkqp6Fi3EXofMOmWhbyIPcV7X3ft+TkD5
ADxNgl4vTklMXFbY7Kek38sO2ocJkYpNrOFhrO4M+0fjuYX6sfA0bZGq9sFuL6pB74VbaySTZRoC
wzRQZoITs7pTnB9ScuuD55wAi73EZkfRlyZ+9fPak3QH3KV1jxa81yzYJhSjHSJrI8MWrcBZrX8u
2M778lIYR9X4BuYMVWToJLXgMFyocMqLPDyaVnOdErxURwaCk4Ij/XNVgHLI5EEMyCcNf/qJY3yc
OfYmL983HldKgJ9ADEiVrWIQbxshJirFHC6DiVBQ0jkKQo/Yj/Qeh+pgEyamW1sIu5xsKQPfnerq
1pMdoHM7vCpbFECs2SpNh1UPkCZIdW4Txy3gHdiNj3n4bHdevHQkMQFNofwLG20zBNmlTRmMOZJp
gHM1a/S8CbOmjrLQ4kK2UFTMnBkWKaG6KIjSAB1pf3y2wxY/JF0Q9eFk+p1PLho1Le7Q26LDzInP
kUqCxFL/kIXT01TURDzMibPJTqiPw2msI+Iay42ExiNjsnvU5tFKctx1/CrbDw0P5XV1qJfyzsXR
C18x98W9u/t2w8Xn+cDXwq17uDsfmruX5O7lBX+iw0u95u8DXOTz4fxycOe/sjuXhDZ0MQcmr3cr
vMPuwi0GyovzAaMyvuHyrW7x4p7xal+4OLi2MD2WVbDAQBvfWvLbftTHbKM9iDMD5Ad7+d3czWZE
3r261n4Ut32abSYY2OGK5mP+6g6YgjGNdZtH5jCgu7vZeCM/zqKmcMF7bVaWO63KNeLIBewuYJMM
R4LhGxNtSG/RXtmR6XmXbtuWo2nhj2vxCOZrHz7RLEwPlFihc9d+WljMlsvxS7sxWkD9D37qvPc6
fxlfdQRUvLSmuxbqH2g1CwPXAQZCPNTyYKJNh7cGE/CQ7c0VPwzQfgdWW2SbmlrSA6VWe6wy8tad
MbLI384JKix+PUq3ZeGTnVBcyomKG2pxlGDqwMFr4csU6FTOM6K1NchUjNh3kbkORbzzsplFN057
wwvWHuvIVL8ClQ+vH4sJZMmv962Kwzlwc8gIFqr13sBtRkteNEbrRivgHBxnro7ZPqe9umnxdku7
txybGmYJa7sctjKt7oQJyRldtMwdptj+1i7gWaYUZQErmaF7BDwxTCXnFWUjvvkD+yveqLumdym5
AAyytYhp6IejRoSobOIHO9NdfZjeUmyiE+QPydS6hpfugvZi8hiMkAXLgnqkX2FwUNXrFn2wjwdI
LofFAO4rSChUSEwpIsZU2rGG0JHypkzvRuJlT+y7E7+JkOhzgbEiG4Kh4Hs/3FoQ5pI+tp++5qoj
nDHZbBsTnqQqp7wQe39kmAH5qwFvCHCI1AOCbKPKDe2fFi+KTm12UleWNtRwzmdLrdbDRChE9dk2
x/nKtsSeMKtcVtW+Yiw6HzRhvwv5To/73aQzO81/WuVNCS4K5txcvtFbUyTd+cRvZNSbIeYpjuqt
plY92kN8xKeos0maqGO37K2VSUB6n8ltGz5S1C69StzbMFw0VPNoe33MFlFiO116aAbvEIDYKB2Q
dLee6/xABi9tFq7qybwIBVtmHMM1EuG7EZm19uOBw1g1hiU2xvGQT/RnE1cNvCsFLZ8JZth7h7yB
3VsTi+fF95KU6RbjQKuPTm00Hz5MmxSDzMBT43/VqtusdZTXVXh16NnL8AUc5A6Gw6JMoP74T3GB
rQCZgoL6wsAwE4N4RtmeJpde8wCyCHdK2TAEm5lGvkYeGdSzqVAfRoMwNkKaZnhlLucakBELoqLh
7+qZaAi4Xc87ux7gWrCtnHWIxLhPr4mOZ9hcjBVIUqhcdZvEbuJ4oetV7Yl5CqgAr+MqinJXAvkZ
3UM9PuM1u61wfBcohjVMrfvp1aHOLanKtYJgrq2tPw4TtXt9yuTRhDHlYY0gONZajHqMi2ddM//T
iPa99qjEh8E8NvK1KbZNduYfvvapNzAdmBOk9jGa9dbkhEhoNXhv9+RBw7CyKRIhQJqquYBre5eJ
o9KVq3giSQwnJ7CoRnI9mdk7ZrHVvYvCzsckcVDIdq7PTXvNKCFUH5LCR098Z7dsx4fBfJxZcTZG
CLFg8SPQIvLnLSi1ZV3Ox4m+j7XniJO+a7YwHq3kKQULSgLX4BInkCsK8ZbELyMIi/nYTMQEqNED
Uzk1AqbS58mnpuJL1+aHSD5B4VnHbA0qijFmCB5ASpV/j7DBQhhGvoZhlUqUPfM5BJCbYPgYSKSc
y+KJGFQLa2/nI5dXDvH1CN/9jl6XqJb7FFKQgIJnPmk0aNU2d4CfRsYFYm/h3Qejj1UJVYGsh/fY
4jSomicDJ4PIWvqWO4LzTeLVNtNvC+WR6aDHsggMHrxVTDZFQTxXxn2uRrkVFv5dcEi01J2GGzTM
u1Z+KUO6swdGHyWegBKC5PQesHcUAfA5VKvEVOFMor+kLe/k0tZoiWKI+eHGb0FCm2dJ+iJ0h6RD
HszjCo44li3sopmjgO8K1/4nJfKuSOU5SO57gnTDML5MyltX7Rrj2jG6Dbxnh4ZigMRhyxZ9HuYT
DZ8a7C5qdgo+By050hVHlGpmyzxLt/PjohDUAttmtIED8pC29JSCYyVyFW666qXh38V4P+gQJBTC
HdLvIX4MQzZQCqypeCxlAF2UYsN4YY2nMSxI8vSgjMbsOwpIpA8QZ/4hfMd7T9za6OpZ2aoOxcIL
mBGSg+nzYCbpXmf2IwByohFvRoeQ3tegPTnROwt2oKMPoOIqHNN1dKq8R6ZKGNVYhMyz4RT5PsS5
3xdURpjPqkCAn3r5ZNNGpM3npPTr+XaLZKCuZSh4dDo0i5zgCcSQbrxlHhO5atrbcXXWDbKlzPwZ
woY6/UDD8/19WIqtrXpuPFwz0Ngih9SaVzsZ/+RttOtV3BXreqFN8jRO6bLObjbz1boyn/kptyLD
OaZfmsq5s+sXXk9ZPT5WxYMX9nfj8E0izYwvVSC+6fjTacj8Y2oFQ2+Iq2MTR8hQtXTv4cugFpuo
cF5ViuHAVFYlinY5dbCp7Ish8GLUnKOvAjso9oPMjhXLa2TcGhTfShQdGudR1cq9ztEGPZGARs6R
ibnvWxO0MKoYYOBOUWBcF7ENp5jIdz1K+6RdVWqw8RJC+EJsG+YZsM2RSjx6TrGT+duJPMRUftuM
mUWqrMZmY/t7h1WRQNCtGqpNHJdkpi9t/u8wbCvMg6qxXGnws4yu+sr5XUVE8osGEQPEVxAgF5oB
J8l0tvzkOx/DrVrggOJlu96yV9IaL6qEBICpQSewLDId/qSuqLRlBneqJ2EhXvTMM2buuNXSKtPp
F+lnFL42iQYjvlvVMR+r6vYdZJbJqrZi1J5M583RNxYfvKGE6m0CdBiuW5wRotuW06sFQyO3BmIH
8CMon4oO7xpmvUru73rYqCkEazMFGwS4H4KlAMqeJkbjEeIn9UfMJhNQgRj6guufhyQhDZDwjJXx
1Zg7hRlunvX3GqQkMyGRleYoGhXsnzrOe6s5GRme2SEORBhoaF9FcCuxOMMCz0RzYhHGoeh7uyNk
cvD2U0i4cJntmFI0RkHP+aH1Bz0mXqJ7YV/BdoFpR8p0lYqVO7/2lXpd2+qu9TPy/BZTOJGWqbpD
fY14OqaxXenqLfMVXCvCRZskK40OqHDGTSm/RuNqVtkjFPE8DLeyBMRUs4egDs4DeFkK76j3H6zG
qIlUUJZqFu+V+LEjhq5QXqvmYCEBraoDUUoiOuX0O0mGjoh07HpfWTyZaY1HDbuSrwS7IKEZh8dr
guD2FJ2B3axlxpurfNCr7Yws5bq9003D9Sd2bgVckjS8At9hguPGuCL39Qilqu+o1ZhhlwRhQqaD
K6DPjIz66OX4daUmZBBCMcgRbPVlMF852t+aDE2vviVKtCkpMdIdBHaaQp4Wlu4MO6iJuYOtQdYg
w0LxPnXfjVZ8WL7clYk4+ka61ArzflJ3hRguAgWSsKsDFaM13ns9lfoAzS5NP+wWW3J/9pwiLYhT
P9aRU18K8kur0YLOHG697OZhjSwhXMcwKCk+eA3hBBcPNpZUNFcPc1cDttUpHJR432T7lMU4YarX
R4cg6Y5+c5Bgr3ZFBmX5HIk9A1wCn4kTAYrGqoRdp4vKWxGf/S4gfqxjbIjfQqEwbvf1RTQCkcWk
faj+Jk7NzUxjUrvYbelI85K5sGfIhY+5Vd/TwmJGwglqTP22H7wfSTaF1NkDyngZkgxUx87BmdmR
uXUYMuyUbILYgGSyFKpqzGNklsfWM08t5OQ/f4A2HeZQDE8116EO6nPO+mVduQqBhpNcynjuz4Ob
/5bmxLzYgrkp6WNm4528Ln8Us0ZkDLYBt0RqoLCLcGCMkl4g/91y3NsUElp9u9lqebQzTI+48jIm
3QPFolFf1aE9lHIbJKhBSvzfqP48bWBLf5ZtQ/QPocTPg895EQuwXCKRkmezMuEiA3RH3XWwVLe1
iXLL461Ipoc0Ti+BIKeGu8OZFc+OGvR2NrBK3AJbdMe+Gg8jyJo6rZvW+ygywqzQXnRRZEE0odSx
R1zTpx6vNY0gNYX6jMQ2Q71FuHRpVfBUdiRbo/HIMYZ8Fv4zHQO950CJtQv8isA7uVS4ajF+4F3z
oQ7ZKnfibRB1hGSPxaM3MPQg4KR5yMjTMcgu5dX75FKTT61dRbJy4tUIBD0Mz7X4rjPlLMtkxyUg
AAcg0G6PTXMZu2PA85VG4XvPwBxXEmMCne2hFTOxfAt8DLlsbW8GcJgylr4S+EyuW9QnAp/oLiIe
cATFiWkpM1g8xvAY1u1uCiEWJj1QbFUvC8K0vR4pH719mb7o3c3owZfyozOwHMynxjLv9JksYRc/
Thnt1BHALsIzj2PM0u/NFsdnjuJFbjhbsi1rZoEKqupEC9alYuMfxuYclFDkoMCkTsDCEtygsI8I
v+yex3588iU4AWwztsGoOWjIdoq2ey6a6EHW5itV6ScMIhL/RHaMpuDTz6DGCvNWUg5PD+zMWjKd
NOjWZe2dczLpGjxXreIjGI6Q5B+TXPtTKigyBUeLX6cgXltadvJL/WFebF08HcKifk18+AeFs0r3
aaUfBumsfeekm87OQtLYLcd4WtMtrGBCp9U5+Onymz+En6Ck27EeUX6q90apHrHXyV9VySxC9fdM
oUJ1+Glzy20ZmzpRSaL0nhGOm7RPtgXmTe6b7MJ97+G8NcI68XwMqidnNTD53SDivpLuHnyH7c9k
enhWEorAGSNRljXDayngZZDFLAuXqbQk7cnxvFVgXfPotYRjhEqtwMrznTlmb5CUEMds6fCm2Ea6
6dKzDlXgd9NMPhJzusz42YibA5zj1ZDBgC596MPUYcbMaSxfYg7DsJw2faUc6I2QOfhLCZtm4PlO
aah0pA9+d0oqb80aSbKtPcKJUjFVcfKfhPIxh6k81xfGHEnqXVqbtzUebN66CSeC0Y5BSzViadBT
eldkmifhdJYhk8uiXwfBtcijc0FUoGKe8jSDy4gMNh6iO40XDqcBRvShqwvOEq5iutegjuTabajl
ImLwwpmG8RbiSOADswi+tbGBLhquu/GlHSnmvKG+s7DVL0zlmKW4QOJhZU/i3m+vKfl6hnw14Pzk
Jbx8hwAEyGBxmS+8MjlGjZGt/BCKbu69TOMppmk1YJ9I9keG1pBR1tycWtsI76VEgmtGAsYo1xpL
Oe6cn3AmbDwyoauLL9+9OcskWFoDDYS4qnHgBjEiWGO8mDqgKuBsOe9Ijb/SOn05GMraDOHs1s5D
zGlfwKRM+8Il5GjRoWuIHj1kB0IpzomsLsFUf/gBOls4cLKWKwR3HVIliD7LDu8sH+nnFJPrqULq
LFZ4T3ZGvc+bnWO9aka9DOJ62WMSZZti78Tjmj4SmAq/YRYOOqEc/42WNVhKgUqqW2IvegTiCHdz
lTGQ7J2g6/BV+35IlbXjEXicBKvUmUP/GDFx+QrNIo26JwEd7UyiwW+A3kMuGNXhQuJ2bDfnqEmJ
o8Q1EHNGh2nfw9BsHeV1YNRqfdTQLi1YX3Jal4wx7P4zTKLNZFwiizwyzyWXVxLFEMzhxTEpKTdr
eo15fCpvhHiCs6t4RHWO0O/bSR7CGMVld+HroBqrnmjQlPFkRH0yV/CyhHcLv8Hs7UUaAcV5yOk0
hI0SD/nmmqo3s4VzwMbN6tYgasvMOql14yoQV8wR4y4HLKF7AKxIC5SQAGdlMhyanJoZoMgcLxIg
3KAEq24DTXiclIu2pt23qYJbXHdbepsOkmv2NTP6skcQIngrQz4dxunN0qGmiEUbA/B2IIVoo0x4
xwLYMyPvxMrdkNGHD/QyBMMWrCerNlOM2bMo3Gk6pTCloeGlM91ZOxYBSADh4xX2fcR8+usKIIUy
W9GGj9xgqJTd/7fG15olvP9iqUFNdyyMRFSh/WKpjWYrclOW8qj470q56zCGbAqxdbAOPQbMXJGJ
rdMWEKHV1sXSlOa2ZIdTKmep0UBXTsZDnb1UrfLIT/CBwG4oYBgpLRA0eqa60Qt2CHPAEZMxjBhW
CQhLnlovTmkgQs2XQuexhLkVgjrUOPxJ5mMdTV9BoidxnzMHsVZPpg+elvz0wTVTmfvFN00bFjXi
vSoCiRRvxXTLGs2NzHSH162VlE+1/TXkulsP8Kskkq1bxe4sDW9JE2z69aKLKgCQkcM0W3mlvPvv
66r9cr6YxY0Y+jgqZliWLYzfDmuGpQSS+TwSARPSg4q5QIdrbfDjq0/DrN6w60O6acaHSKWJA432
0XrSjqsWl2Eq1vHwF8eYP9ZRv2+0DttIQPXXDeu3mp2G3jKsyTKP+phuzGRYlyCyxgq0SlV2Iyx6
Dln2AZFjcDz6q5JSlS6QVtlwbpzZUp8FeHgLJO5frtS8wn6/MWNW2KvEVmEn88t9Ipy0MGdbNY8F
2CsVWkXT2av2EuSzLrcq0gYfXwVjVn90pFPBQm9o+f/2Jn5L3fFdInZNdWzH0GyB6RXv8h9i/1ap
ZFpMUX9MA+9Q0XSPCpbgTH1iFPkwHtajgpUsV0RtYjjNAYGI8bLvg1M94klnO+vGg/uEJ1E5YoCj
f8/ThVHZeXW5cSBhhw6qoC27vED9mQhYlQ8m02X4CgSAHXPrkQHqnRaiUEtfGcG3IJHwN0ZMKiBo
9OqTKK+pfrSx0K/RgA0SCysU8rAopomRMWGwzpeZn7TsMYBopMEp+XBMFCPhp83Z1AmYw1Q6yJ3G
8RLGJyPkXy2ho2gZ0K6PebD3q9dUY+4mXz26kQ6Vqycfxcx9I/3A/rTYD1GyBJMgYjTYtd3Nx7VW
ZE/9q0JvWwFPgQijbZacUxbUgfheGchUtRnRqiAX0ZOesYMDdcCUo2hDdemhPj5O+mubC7jbnwiS
kBXcw3JPfCSvfUpAz7Ky1moSLdIpwhr/EwY4JOhq+BymG6L1riQ6fDhPjrdzUrEMicWt7JeZ3ytn
Tb1Z/2Wl/nqksYAwBMvEtqXEEgF9/f8ukUoZvGAI9ei+gc0k9/R6RogE/2Tkf3Ge+OWU8a8X+mXo
40e5piqdFt1zcLDFmT4hvvtRXQNRj/Xjf6/8X+ZB/3qtX/t/3HuFEflmdO/p68D6bDq0ABAyor+d
M//7kP/rZX5Z7IgAnejY8GsTphvtPXNJa0Q5uw60v5j5/O0m/bLQ0UZdUYOWa6eON0aETXsOpnuv
3Nl/89D82wv92rb0onMapeMTdbSJ04otqZWbCipl8Rcbjr+90Pz9f+xMowKVx7ON6D4qLv20YCYZ
ez/C+aja/897NC/Lf7xQ1AFH5SqXLp4onHEDHQ4CQ4HyLeku/73o/l8fybQc2yCQ0CGX8NeTFHVG
lDVeEd0H8aHSHljaiKHtcjf+7dQzf23rloMrg5BzzKhpmHiZ/HqlpEql4Zhxch9HO0HuWph+ZbPb
QNJseLLm2W839k90j1svZ8hT2LShkKCIbtGCYsE0kJ+ibaViOCFZmdRLa21QP9rOfU46r3ee/y1+
IC/yj7Z86sunyHsUwWnQN005g4KPTfOswe30pPU+DBisQsPubzVmQqjpa9AuDTQuUc785Ohd8vjp
v6/0H9vNf5yufy4Axz7uCxxvhm79er79ximk305cAORavg45X6tp54ZkZfkfRa8vQwlMqZKxaT8H
2FDsrCk61j0RX2F2rD3UvoVQHvQUOayYtpRh68BpVhrcxyQjsZExYgEeGIGlhZW9CdGM+f7wEiOf
zfUcZxhrk9gwn91J4AdHDy4K8yR4/McGimR+rCuSRfjl7WQeLCaOoiq3OVpn+LJB2byFYA9tzSms
YS5cDt691tMry+pvx/+vKvjPVTI0A5MbXdryXzWI6ukyrPMuuW9iCMeumeONzHtU156xasYju24U
Xv/7zvypa37dGV01DVVaXF5hW78qjnyc7Fjrx+g+DY6O8ZXVIMooxMYa36tsn0ERx2tnMUPTZeu5
YXyI0sCFRbmu0G8xwfzvt/P7keRB+ee7+WPW8Y+H34dqqqQK74bDzQrxXpJPQXycUmORyL/4LMLi
/d/T4E9xbKloyG3TsBz5uzgOfRHo9TiZx4Dhy/9xdl67jWNp174iAtzMPLVEKliS5RxOCNtlM+fM
q/+e7fkPqtyFMvD3YIAeTFdbpkjuN6z1LBGuU7bPsSULH614R65aaYekGd8GbHxlxsRXCXaC65HS
11NTv0+T4rn2IaO9wt/j5HcSBqFU93LPI9kcTXnnUJCkyHTcbtOhl9CZXnXxawLYzXmI3HjlsO1p
WXnqwPRZiIZ45Vq3IpyecZhukDl0KJE/kJatBHSL7A8axkUomi+TIUT0icI120vRho4Nquiiy3Sm
SiQrcrEFG+MP1bhOE+voJL8cdNHZ4qym6mqY4YEtH5bNKhFn0nIaGNqmy/2cPZRodQwkIpPOSvSt
MV8C7G2WMbF/wzdimyujjZkfSakqg340V+38wcD0oud/6p17oVUVIRHwIXpWspNzIdIXu742+s/E
vOnZK1X4CMsxunH7fq9OuDaQitlYUDw3f3Ji1UvoVpVh2Ri2+omSbpua/ToNFE+tP6LhQimeI+V+
wK6dTztHcQ9peKcPtLmMORliM/iJdVLei0s17NfJRAxUYgImoI+ls0HmcxHP0zG23iIzWLtIOrUK
M2eBD6U56ZcUlhJfMU9MkBzkKMHit9nyqAN/hxnjC51w+L7eZlg7I3oAFHi3eqStUtZTEVypfp6I
uUBajMm7Y/aRZ02LJBsFJ5oEZyYoBVlHcIMeoiY9iGZ0XWHfqJKbUScoHc48la50i8yxA7Nh4oDo
mRPy2snTDzUh56iadkVueDCQ1jb6DiuOmbbeV9o5yImtKA8O8dluFd+EXUaG+Sloc7/jkMF0lyTp
WrFDbyj3JbKpQDyh2m1Zqvfp3kK4C5m6L++bkk563kRjiMiBe6w9O+MumFS8t3Q92q0T/dJQQpXJ
WqpBrBcjwWaOXmkMl3OAAtsNckJi0DZgoYbBsebmCW2QcuQZwz5go524LzxSFsS1FFzpAXn1Yn1E
0HHtbEUbHp61gRlrwJQ2RexyctkoFd1l7d4jK+9dk7m2uVIFDu4jQAlcOimrxLI+KSgRDZy0xkvW
QhwwlnWd3ag0J2aqr+1crJwYfAW8OuND53uLoksJIGH5iXsR/UhqDgeBz5vJT1aeLsbWQf38kp5t
Z6WwUNITgn6bnlUq+zPVL1VEX329H8NqD+/yrl/qZ8YZV4ncsjs4bpJ96mpcM3JnDbxn7T2z8JXB
8d7V0U2TAqZgRGtXp2EODham5QUlyqYt7mPtU4nRDzc4d90tDsVIanFjqAmqz/B7Zoq2ZM8uYrmI
XQSaota+KsQL1hDXkNwqU9PWFp1xD7wkKFiaYIKQ641N3QpGZoPfzsYNLBxuBiJ/9cAXPd/1RHRE
/Dwqfjjm28Ztrw13AxSBBXfaf84owBIOyf62SccVLoXhQA3oWWjqlOImVeytPkqViLbJo1e5062R
TRmZisYDg3gKRAXuAmT1VYG2ptCeUh72UiIQGpYB5iMVa8BQLSvBEqEDzzoM1TlGGBqvpnWv9Vm7
j0rdG+LkYBKWkWi4NvXF6xaG3cjxJ4yVRmqdRPlQ4pmrYTWVbrsZO6KCxgPXiT2bryzY1tpXI5du
VtQcFQxJu/BjiyhMYk2qajODSNHhUU3jVkJxOH3WyCqmXjLN8LsWs28Gb+Y845Q8SwJUSOHSRkyW
eTLN6YZVZwKmYMrYFLiNZ1LpzxaGKAlDAQ3R4PvHsdKHxw5dEf75+wlZI5gt+CCkiig1fzq7URyi
vvJHW1ERSfL+irI7q9kwXd8vRexr6nuCpW/B9xXAkhpot80y8CViAL7RhTaR4ZFilkeOPvfZrbBN
z0oJpptfZhSgzhuLKgGFoPgULt45VkxaPOLhfrJC0BAj057GvczlvzhQzh1JRB2mOqMx7vQp21nG
uJn66c7CfykH7hbAuVA067iOdotzdNXuMlySPUwrmDXtLuzgWoUQd3P1MlMVJNzVVhXKpUYqRNlY
/qzdmajK7CXYBDGfP0k8+DN2lVwvQB2aZzsaUReRtJ594l301IBtRg6PFS9IagJvkWoIJsOKhaFG
lAj2SIfKplWIXdxkGNxZnlGc7eUUNChBzJUJqsrNt1P+NLN/JYlCasALLGvoIFOkVPkSHxImAY7x
DiJhNWCXTNJiJ/pzh525CJk6U4Tozd1EzWy7+wbw2+WIckRzGGujeOXuWgIMFVG0mZ6UnYm/ytlO
5i8Nib6Rt5cidXYC+zTsA1xhNgYXhGYjwDreJHnDy8UC8gpAW4WrFHhT+BkuH0qPqe+O53pmYZNN
o28qJ51Mrhqfcg9uJMD2nRg9Poz6PHXji5ialTtTI52kZqlko7d0Blb6p6BFytHzah/2E67jpGeR
iCIPezgjCS6a66wdG+HL4vUMonPMtDXq2Mm9tJVtlwDCqvbocFRj25V8SxvGwGz/Il65JAPRYw4r
u1wxX2/PySYOfGoXFZPYc5R7+QtTHUKN0/cQacnE5oebk/fVGhL74pcK97zXxO8Mb6zjeDV8iCeF
98bo25/6g/GY3NkKZcOFReAgMskVg9xQ82xkrM36RHJV/St0JaXUuWSeu5whConBs4ydGLet+s7g
h11eane7hk/b4Plz5VrYICi0N6/DGcW9i0lidLZZfVqggAn+sXTEVwM2MVIlEsCMAJbW3bHo3EMJ
fOvf5a34VuH/v5LT1vBpa7IZ+jaAUKs4csu6No/2XHk1qqJ02Y8Lgmx9H7j7Kn3PHTpD/98/VZbw
v5X4Xz/U0VTLYrbI8Oj7cJ22qzXqSCeWO59v4oAFb40U4BgzTtQ4bXWHb6/e/Ptnfm95//dDkREZ
prDkCPrbBCQsc61nHkNxbe+mHO+dkawRtszjTo+lOeLEKngW15F+WPrLpDiK0jOcHQ6zUtF87MJI
enEviHptxLASWgpss2ENZaO9wIjiTBeGjV9Q5Zh+Tfp7vfi0wpeq9puIeOgedQ/kwXpCjBF/2BbE
RyrbvvWM8bJUOJmOa6W197M8ysvgSr4i50Hf5dxw/74K+rd+5n9XwbU0SMqORnbBt+6qa9g3aq2U
q7KaNPSnGuQLr8O+/BTFtVSaww0tMCWMZnpK7OOgPNvmyzC+2OZySpfzsNDQzk+OFW+IKqeUnDTh
OcjDNISUAQPcDnlCktADWM9Tfd8t2a6fCz9DWtjW4zZu0jchCJh16h9+sb/eyC6rb9fC6aTSsf45
pRmj0O61pTKPFKR5gYyuZ2sw3KXtztV5tZ7ycVNDGvj35fyO4peX82tCLgjNAIfrfPuptN9mPfUl
lzM2d9GuETXqVOKhkEElID8YGc6QMlBBgFtpnKcffvpfUAqaaqBRNYlJILZGftm/NadtGo2KwxF2
jIxDSUrTop7QwW2oMDGVkIKMzoI+jOnNha48Yn5ulJ0Fj7YIIu/fn0STo9dvT7QGzAEqsGWz4fl+
9cvY0VI1mIzjYKJlaNZ1/ZkvLxFVRSkPEE5Mg8Zl4l2qgVK10ss2gwk27Kb2Hbn1IvfienSI7Y4j
70GuvgUP1A+f8S+vOk03Lctm6mXxCHwbH5uAVGuUcMbRuUbJDzavZeMPwTdnwEVuto7s3DpyTkuH
aeuC3Tygs2ZHvgx3AwwXmrEfx1DuXx5HjTEUeSIGUGHn+5sQmpNTqHMLixM8oKNdlUBpZsZhZodJ
erEkNeRCW8L1FL13iCfQT5c9O1Bc8ErzZAOqceigMFsiIyM/9zWQ7awKd4I5QMQum5hQ5D5u6mBB
8TS4fHp+zPX3yPVTZJTmVVahXcQXF7GGzYI3O7mL+qcROcAvMb+HEzBA8121cOYnN/kZkaAva3qz
fynZHNfDOWZPiJVrJQLycNPnnG1pdoaCFWsPi/KETDhtOA9R4Dj3C8tj+2TB9+gSrBeI02dEBym0
4IptgTtI7P4hrO5qgm4yeJ2uBjYwXWnTR0DG5mI+BqyfkWBDAu6vnEiscSHKwse1vZrmflBeFOwK
xblC60ZT++9bx3D+dn/zfDnMCjXTtr++x9+etC6zDMWohX7E1xK5W6W4CmzjMus8szyGgSf9FUPC
7xGfLb6xAbkoaFh/YB8VWA4iAl4J8zPHWondNo2hciDZt4snA9JXpL0ZFOYxMd4uj0kUvEfLhK4N
9ZC4iSFmpdImhiek/qA1vYhivwyOjf0Sth99ROurWeyrFL59+wKXIR5nZy2AgkQME8YWDghjHpfO
LD1PBn4b9c7IEj9PruPHHoCfEZyY168MK9s1wT0nozq8xqi/dRfgU7UTKJZpxyUdqqWkGgkh7sOb
RScg9DSNqHcRjVbsJ1PnacweCqNYlTlSQhuc0n0cP2SCYK+2g+ms7yTUlDZdtK+N8hir42pBE/pF
JtOrVYP3qTdOBg1cYh41ZKA2srihW9Z6UO2sZtiOtfDzGPFBvi2A3g20TjYc+ZYZrJxjQcmBoccd
5FynpBgOdw1y8/GQuS8JsDS7gcFMDZ0V7MzwSL2LHl5LG3gt0Yx0l1rxFIJSdOhG9ImnQQN908gx
N8GwWgvll+qRtfCMuVuBSQD9sa52Ji1UBacbTJs53pewtIqRzd58dgPfSSycMYhYQxUK4tplWDkq
7/L3KvXusMzNPlbdq1ztcR4h2o+rctXr05XUaavSXpk9WNr7IrmZyV1V8HRDQsF6fgnBZwgoJLPw
mJaYTwn/S17FgE+m3ailSh4suXVB6tdTdS5od0vGZ9CO8Y+4fpVfTz0liAe0INV9pLnusM4AL2Ur
HQaUAejb6x6sDNvjZkKMAga6WWFvYxiRD7TYm6jzA3trdRs38Li58OSrsG2GCNlJjKLGzp5cE0g0
j3VR7U0iNIdjcivMVvfCsvyAVYl2PNs6pQuZhM6Vgl8JKHne3QLfl4RaCdWLNGNjcCO0eHkUc5ui
2U3YvsPfWwsgJ4PGRMx4nOr+MNbFekDgNUbzpQKWLOG2FuC5XMiPYe1uRdCd5q7Y6qK9qyDL9Q9I
hBmk0yw0JlZJU3hNOX5wJ64nU+xSVOLpfK2bSPwGKzjSJx2FndFnXIfhVhK1RdW8psBJrBFbYaTA
QkbmDwGV59tgGJcDuxTVQzJNZPjZewHuW0Fz27RnSFJqco7rF9F9dsDHFSD5ok+9hMWxZBm22aEQ
qRfo+pVaoNakBapGZbzInRHscPYLbfqmDPPTUA6n0awf0ZCuyxn17dTB5ZweGhNsVEkRp0xgpsYC
00K5HyBewWNjOliF2E3c6NKZPtOEBo9iV0+VFfJ2Box43JgAzF/ra+DN0KYJJvEppIgdJj8xsrAl
jNdLtsHtui+m9mgKzFHzaZ4ZssFCCslGLqGOVwwpXKa5InwcFu3GYf5qlWAZ55HeLL+z8bkEiN4S
Gvo0hKGQBAPSVyKGA9AtRcgSvd2BHYAgXu61uTg1EL4SmRrI/9UyJivRu2MxkvS+SdlFjAzkPaS2
rxrls1pB8XWTKyUmpKN91uOJWr32GmmCbPJ3qZPS+5cUT4BthMiYXBrIYZ33kiz/7qbvjXppjxCz
hPrk8MZKehIyspdc3NULLwUozyHaIxTrtXSQOeA+9OFUGAok1mIvAXZFXnpWMm0EmpXsEbv0TDyB
XR+HAQQfkmAOzGQpvXKi0xa+TXJqiKKhsm8d983GzN2fliQ85N0M/3CNsH7dYTdT41uF8r/WDild
bXY/z6eeOWtrg54CGwHeEs0Y6ktdAvDc0nkHW0dritoxJwu0AjiFJ8fqrl2z3FTByHg3QuWQrtPO
OMC+TTnIBZxlOmjoYLpa/VAZ27Jx/F4REtniWioiKoP//FmbxgG3ajtb+hE6RgNVD52cmcx4Nm7L
5WUO8U1xB9D/XTq81zr8iM688E6BCawYzP44xBhnVIzrcmybjEiBPhsaEJf0aTYGJmk35vBg4pBL
GNgjr+yU6ayJ0asGUM+Z6UfLbgwQZOnXLDBXLkOkbDDWlFQIKlF+6oL5KJ/rpixKRmU2d/BrX+IT
Nlx8GM6qVqJDVqunjsmxA2AmW544HHOn9xRcbgZ8BQx0kh08irtGzhnj4FA9FZHpzXG/pY86pFrC
GJAIkwaNOYy8lmfKZGb178rkb/UjF5njGPWS/OvPq1zpZD4EgUpdgkIIvtUFqB2Muj1nYqLf/vtn
ib+1G3ydFthChnO28W1W0JhGVFXNoB97XLe98pijLc3OuKanBtdV65WF3AHlWxUBIbkG8rSLKCPA
gfzwQeRv9f3esnUh0JARR/a/Pdpv1VixpHbVhchkzLj0tQ5lOakDmbh1sLzEqY6X4a5ob2xHJ4W2
3WZkgUTQ9n74EOpf7nCdDBSXZb3uIJD6pgtQA/zFmqSQuSxPtI8inz2rivH3v820Pibvk3A1Y/FJ
BGkQMCCMuYLmW8nytMNV1zIwUjE3yDLfaTXq6fFWL1GqGmDp4pfYOFJzrFBtoF1/XVD76A2EezdY
wU/R4lOefFYA1EZ7uBUxePaKwIXYlrhqtGDVpqM2mNSbdD7Go9S5H2S5zWt61QVAk0yfPe6twSso
BNQVjfm5MpsN0ynA5IpUSBv3+OVnfNS1ubD63zf2CSK6F8HAmnkAck5MRo4eHqtVYoDKIngmxLbN
sWAQfp3C6CvuUQqBrbR2hH4UxrpzsHIn2yw5R8pHwp9jC+egZGJhFqb3t2len4oi9GYewJiKdy5g
YaXkUxcfFWCRQMahXLjtjcVbXD6zP3yZf7mjdJepkOVyR6n6l0rwtzuqU8zKsjVVO04NRu/o3qYt
pJ6vGHybcGx7Nib2QjDHRMA5haF5mww/9BjaX54uwzRIueS/hmOosn397SPYk2mEIJD0o7wZXOdj
TsS1YVZyPr4Ki9tOay5kqWtUMqOA8otGvjeYE+nvAXu+BN+DS1JDGzHHQlNvyW7g5NIosuoIRpc7
8Sd1gPmXpoh8Kpppla5fZgP++YnjsrD6rI/ByxRncGsdA2uXCdDwlFbnWDnAMe/Eu4FMurA/4N/M
ISR1Gp5ALzeFnvhJ6VwwjritK5tKxLnDagobJcUwHDFGwBjeF76qw0YYEv7+V+zcxBlOa5qBnKOB
G+bSqu2NXQcXcAHXKCtE++LUbGCeh4RqB/8LZzZzxtUABdXpw20dv7mooSN7NZuEAgCF++Eu+ssF
sVAsGBoTPAt5zbc3QtsIlJJLII76ACryMEqoo1Af43mvAKg1Kmz7+w6XaM85/+8f/SVT/fZKtIg7
NFV0GkK3vuZ+v909VlBNODRncYw1nkwbvwaAxWjaFFdW112VcXLJvpuJY+2pDBEmBowpgxkJUm3l
yon6OlqylTMlPJceC8GGSs2On+ze8WtGCCWAIh3ngu4QaQRbtr7sDGU7zw6M4XPO7K8W6d5p9ZuR
ovbfv9rXDOTPX02YjqZpJqmOuv6fGcmAgH4RSTMdc3veG1HrG8oB/4sdHYYS1S77D0EVygIswxj5
RdJO+x8G1uK/ygy4FqYg81UVBk/ot4cTPksRR0U8Hh1xN7LnGYhTGNHha7Yn8cRxBv/+IsPKTHEN
z8wPOAqd5KbFbyODXMqfhLmaHCx+uyh8IENOcB1HdSz5Qvvt+571ZlDUKhwJakvXCYqDnDDBEPQu
KRdQwgiTUOsnUQCeyliAUVYBYHZZYhgWKF5WEOajyTfM6BIVebjN/eGUY9bjtWw5wCOKH25P3gl/
+by4bC1ZDiJpNr993pKxFMYoczh2U7nOwtJ3hmEHy1rLLydG/jMbS7Nh/5Yemyb106KG749vAr92
yT8Vgz82il9g3LLkblEPbfvC1H1rAtroJTK2eMec3DwMSO/7Cc0aHuclhUSifi4BrwcEMYHdejNp
Ngjzs4h3ADEVTnZXBR/mhOa91Q4yUcRu2e6woCEzBmd6p5FcKsRJScm20A9FR942Z1spNnP+mUHz
dydADrdIaUiEmJCM2SQYkLvkY/yRGhC9r3fZUHmF+eH2w6GAHctThP4ks6XLJU2IdySHqsVL5ajZ
pRUxYTD3OaiA1gJuGJM2BY2Eih2Px9DsxhqcZ61eduQ4VXcC6D5AxU/bQkrC1qGoIe1jtTA/5uwT
kRAMwQMkDAyjlJ2NthMMCOEei+LOQRTkLqfeXaVNzIqDhB8DH0NkbBT+nQbT6zzAaxuIq4YT39Zt
ju2jxc2iyEvJXp4+Q3Pup4lpw3BSdXtVYjGv85sEPHnUA4NlDcyQMZgbFtbOTmWNxMRBGbaDa12o
5XyVjocGMn2ffA7MKFxe3gktHsJxIN6sSZFTLKI/saGxbnnZeuXsejziSH4DWPMv5menX5PDexET
DD/Y+4pRJMTTkM3rYLrbCVpiJjZNhIFslfakExmZr1oFVYXpF28a28hJ89L2PmYzj/hCu20r7jsX
C7HS73ScftqtjPsKlhsDSZKu+Fn/xDozUKzb1FzTzAewtlcz+QntSbFwnrG9QrW9ikqf6ArBSqRD
urFyi27bVSeQv+B0zsBIIGohdQ+ct9IBFmGCwr3WeD7rR3DlqwUvDZ6CuXPw3n6U8K3qZ0T0+fxr
HM4lNaDVMtvku5xBZAeR4sn+zTVuGbYWCCBggq0KZqqoLXK4eUZ/vdg5sQDvS6v7/KARlz/8v5z2
OZ+mjT43flm36/ZQcR52lIN53ntL2mwEnq2UtSRsbhVCo7Q6YJiPZgblcfjo6g1E5MizXxZ54y76
XjZtZURhqLRYZz3WDM5yqzh4mKTHvUD7+9YavJnBZkzWMY7usM2o1n03KL/mwbnII2hNzB1Qtms6
6aHSmQbYpjoYAKGd0KGS17eLNR4jNdgVBveM7rvz2TaagwuzcgICSFzWxoIN2ViJj3hjLe+snEiQ
EbMf80ZNkqWrgxrimYTDrhJ0AH9Mz3+Vi4+XreSKBO4uq3lKMIW3I4QnFRoBT3NaOJugJjHNvB1n
3cN8p0eXOIRNC3eX7mXVqWYBaKKFEOObNaNKOQHBZIE5eXhgVyGDAjl/1WMbwYj9DBI0TJ6xEtT1
YzMCqg4Rlgs4AuypZlxdE8ewmZJrdwLOd9OQrqEG+6R+F8NbP90qoiA9J0BbxhaiJP0Aske2TSwG
iDgYQ+RFY3XWsndY4RIMFXdk1SXvxrBz7WPPW73okNyEn5ZzlQyEKgEnKQE2MYAlhcvob03UWzGT
ChWRk4VgSiteYt5uefvVg8hdJfYEfkTLcwXiGZAWTIGrrHsXwUPMx4KrBuHH3kCE8VpQSu5+Vlvf
npZVbpj32mJcLVG/zTpIuOQxYtAuZHnGDJzPm7ug/zsUQzthMhhveR+x+1nUZTVEWDFgX2e3U31K
FQbAKF6SvN2NfO+i/rCW+DykeHLsa7s1t0n4K1YTXsa8fiJiRbVboQ6bxTy5GP1znheC62T0SBQU
HssCPFdFRlLUgwwG4IVGhuJSfUimEfddzIkpW40KYEbyXPJhrPFD+iGV6uTq82UYzSdEZmmz5Scy
CtCxDRszY+n1WHMUR2slbHc4SmyT6fPwUOF+dpGE8MqTt71MXjED/DLsB2QGDbYWg/G6rR/BCvAE
MC7qJaEaPdmVMJAniWsHaw0mKAjOSAiJtij014GYNWVmJMedbgRsAUoXh70FAuY6YkrNORG24EJ3
Q7f3O8jhkThMykNMjNTAMYkVpOUS5As4SxexCGWpTRcXqOQwLU9Ni429G7RNkqg3If/MjMM5p9px
w9fEbjwNO7WNnS9r1f2sTeccCTMuEORFJsb6xyHZWPxeut5+pfTpwlkRCsSeAzAWVb5M8JNxTD8U
in+tMWzVRD9LMDyV4p81EalxRWGPzYDhGsVVQ8NMrr2BNLHeK2W0nuZ1cBW5EDXqm9AU6NPQ/qAl
RfY0pA//H5/FpY9EV+Fq7Bxlq/BbfSb6SSg9eAFyU4wLY28gdCgZ8rG1OrsOSCyG2k78kmXT2TDe
ps7xbd6gVa1dgm+zfjAwWH+pXm2aW90S3CJyX/3nh0lUPQ3nqB2hMaI9JEO1SG57qe1fCB5bT+Sa
KAlDfG9eoCFxB3VXCeKloHGBZlzoot+OTDLLaPEoqEq5VMwhGfMVlywNiM/Lsn7dZvXBxEltwxMx
w51JutgIjrdqT/jED6oSbmHxtNo76B1P0bFOEGGHj3SZjV+47XrbXg/Lserf8laHg9vIbAWZ8DmB
Q8k7XPvsC62P3i1f4kj15c06oO3E6Z3iyQVlK9IEeCrPvkanhzSICCEyvvBr//C1/rdJF7Ytd9wI
u9A7f88Un/QiLoJUG44zVKt2hGyITjDOAy8mrMgc7sVYIXMlQImAl5ibn4WTMFXGh/dh8cPAQP/b
t8omkuEff5n6952kXoYTnwfGBFQw1/zIWfEHr01MVu4g34m+wjZGr4BXi/dGBvAln81UHgKoSaGC
TKVkbWdAeaCbSVGmFYTuLuWTzsyFc2SxcXF02xyRX3rIHPHCaZBoMbb1MnwIyDwJ2HfNOvAbAEQj
e5Uffz1h/bebxvwIQpvH2WUmYn0bLyBRLNKhZ4s0ancWAz6DhMaGj9ejnhZShwWT1i2fUojVLbs9
uLuaOPKMoRpuho/ehEOFUHnWUo+4HQOf8az4U3IT7WJ6OJK1jQNjZa6TwL4frPObLkAkTnYrLygX
zn0XPtgSjhRUvsr4OGxC3vUtbfMhle/K8BUQYojtrq08oVgb9HyapCL0B1N5h0SqsO7AwRfQMkwc
JJNyNYIpSofDOF93QUIGEFMawpIUSbq5sKa9whdQE94mhzwpC+HQenSKfodqPSd58p4jP2BxlDmZ
3zP+nx6kKrqPjmMdbx0Xvgv8m/wMB4H59Vvk6p5CclFFzIrg8Koc93EQgcdehpruVDdPum2utH67
hONFgUqUsCcyRh9sqtme8phQptEgp1AAoj/Z4U1FRRYQOg3Av9OgzlXiYHGiFJKHT0gbj7amvmcD
6djQMUt33+f3uqtsGl60ZB4QMhpD6iPS2n7M52nDCA5cKQ8/iRbsPPhds+meFJMl3Rndk1rk1Kps
W8LJn7EPMb9qiT/jBHFIuXzsz2OPgHTYY5RL5mNOJqVSMIpWYDOmPsbK1Q+P/F+s4Oh6DAvNlKnb
GmPnP9+eRY6wMge4eCzZIORU24Z4dlPCtoW5IpkNykvNytjwptlPkYlqy+ItVnFaKCNcVB0wPO56
fQ9aBW/pe20q28A5RlI9eU1I6q7KtB24rErQFHzkyUxqKhYfP2aOMmHGYMx9MYyVpy75lUEAs6LW
F+UweU4KdCF/JksOaOOVqywP0DcxEnoyLzBGgWOEd6UK+SGa35IEro02HWyCimis5uQgqgjCe+ZZ
HQGG8AFMWPv0eoUlGyybuOUSZhnHiR8yOiOx0IT6THPbL/tpHre4U/wSXE5D1nCV3ZSs5WnpXHXc
usgGbY7Z4DhY6hr0oSZZeMUmVz8Fmjfr2FPtGw6JBzfTiNvEIfODqj4JKUbgkDZAHAbLQfUSUZlu
zXxgPqytQhL1qgpeCroQsq3XMt2ntciosHyVTa12ZWSEofTbWPgyqC3NHni8ewwMjN9YUCA2Xsmc
NXIObpWB29S+KKj8aoV+hOI9APKI47J2fZ0oxTLY5I0CEuItRUXsOnR6fI8GUI5sesnSp4nueZI1
oGRwIh8tpq1W3Y3Vi53gkGntC4WrETCgrnrc6vwxxYQrJHWvzClMPNGxaz5ExPWM9i9HeQ5w/zvq
vJ4Tok1NZYdKcd2Y9vnf9/DfXqUu4ytVSrOQG31fE+lLFpJXsHTHFu0FJhXpk0ra4QA2lP3t7Ldw
tDMcJ/aNhYSoTaGnsJ1w+vdYucVvLgMY9PvBPIAqwiXCYTO26q5MNd64V22c74VLMlz02rQfyXTf
yauQN16qRdtxeoLAOURPZTL7LHAFyTQOGspoksml41V31OC58/VPWUw+r0lqxp02gTlwtK8hkIhi
z2QPnAG2HNnxoLNRqpBQQwA6IDkh3EeAK/99tb6UoN9ma6y3GMLjwTIMKqc/H3i16ENLiwVXy2QD
TZysDQwyb7htBqDBlE80toNGxobpm+NTND0WBzojHezZsDce0qpD4/3sgACsC/iJX4idpANN1vts
bS+mkJk+Q6ZBue45UCfGh+Z4SvV9r91q006DqKFzPuisKMuIL6F6jXriSyinAUrgiVpa0lKs2yy+
M7reqwDAKvathtF70SG98eREAi9xcko7Eo1KZKnj3hozCC6o19V6RYsspagGzsRRAhdquDG8WnDY
wWnywgm7TdZvQ/e+q1Hy6Oo+L7O9XiAxB8xYo+NUY+fCLNSTW3yUM5Is+w26SWUTStts8MQFVryq
8nmToHHvxwhXyJOOWkROGwkr/OGr+pIn/+erQnRoscyDGvHlqPutzEZPEGPOU4H0pkBwlvmpYjul
Se6vUx4drP4Tr62UOtWaQr+qlK1uTHRVKVTtYO2QKpba5lUV3kQEkblddHBR6yi0R2F2HpHg4Qnj
Zq/BddCo0jfS7qM2YLLCFCdE2RCI0xwx/KIArplIBeRuTeQZz4APQwJwFUYipESf+yry8eDl1sYd
t3joVz0vCC1/Uua7pR52ukpKDIu9yiIBq901I3CYilCu+VHObDjYI3KmerIIdE43LfqhO/h6+L9f
Q0ZZjqZr0slvfT/f4rFXh0Fvj7ULKUBk7zO6JKRtcxVQKTa3S9l+5QlBENjCqH+MpDCdWWM8HLMG
4Hb8oHLERdC8pkr3iRqBbu45YX+b00pA+ujVZ3FFYHpsjttSzNcjsWkkDEmnzQCF5t8Pr/4Xwgja
bogtjMbZGbjfgR5hFbASWpL+mFII0uwohQkg1SXrDd2hzlwgal/tIfEaMg3JY6RamqJXjV/dHBMY
zxpzpnfZXLgmwbslsU01eO/yoZkTD2vWZTVbfmoGaBVjZIzrMOb+sjlnCcTljm/EwwQHHf74yAii
MbkAQtsjgSbfbiTn4JBR92gwsIqh3jgOMxjW542O8Y7YdRAeCeqcULdBy2yQb0T6ldsHuzj+jAvh
W5i6ohLZzKoucpkkxSx53YExXWJg3/3szVq+CVWqDLgaZJRD13RJuSgRXFnMr53rPhi2chA20Jmk
+XAUClkglP/j2OGTac9cLAwnvI3iPRlAmwW7iMPYYFlwfohbgSCo1yteunAQnGg9NsaX+jTgOcnA
MdrzJpW2s05HL5PhcUTB2SX4vt4yx9oPNieucd0vje8aYHXrI4zlkYwGQix+zTFyFaSdCXcWmIoB
damUWQQoBGeL/HTzQeNqZKGJ3o8n+55kXBnMq+dAMZyEmnsVLJJWcwURj8tIeklOSUUernxkFesa
/WntfiTjKy8+wLhRyA4HPmfwNlXhoxOEl0bzBPLurgT9BfUxvFGBJE6MpybuT7k3t7nLn9Nu96XI
wRtgI9LBLfP8f4SdWW/bWBpEfxEB7surJJLaF8uyZb0QtmNz33f++jnMvHQnjQSYBZhJxzJFXt5b
X9WpqNZPEhjvkAolS3UDyovgQbP9YUdlnTv6saoAX7z2Ncz5IqzxOn5sgQvYl90CDh9tz2mWgyGU
F4At1nqCnUEIL8w2SNvyESzW18FisAU9tubXb9hAzOtvAzJt7uAU6i+jPM8GMM5nqklwgLuLDDoF
CrClUniULeJR6Fjy/Wd93IA33/Hy7xLZ15vBLejQCmagWQUk0GXE37JU2VbucXsJTiO89hR8pnPE
2PIXWZHAnhOXoc/yiiSdaNqTkh6VMlyhU8FwaZIK1yOFT/WqwuPq6xhePusGxn/wpE5fckNTFX2J
xXeOMU6LvgVL35k0vFBwKqw0mWgwFnY6APrseUTEq9CiS79Yk/iy48TxkqcYmoTVm7YYEDgjt0QG
uQqOcYll9Rjkpp0ML7XxqofC0jA/A/1RSvs85TTxZPQwSpV0a4DJZqPbQ9yVaIbM3ng9T+wpes5e
CNdTSYnenTINWyYLTdrfgQG1zP1HWVTP7QzjLL4AvHYxEJ4BrOewL3HdDy2FaME6Cv+2EZF+PwHL
CnZ1VdMYJqu6+cs8WY3jLPb0uD6IwNGaTc22sSFMzZ+HQuPoFGe1ig/YXefAWDIF6/+iqP0HHAl3
uiRhicAXoRu/ol0MHK15FFrVQYavnD16Dr7YSA3/4U8ullKfYQ/7BfUHGFjvlMRfSvg1vpZEdj3j
oSRurdz+vLr/hw9b1nRARJJOXonR5y/vqojYuKQqUXFox9Fpv5M49UgTfMOaZiZwseDnZHCrK8Y9
FrYvU9HXs85VVcaHkOXbQf4Sg2bd695qDOR1G9K7hqc3AVE05eZTBHZPzb4UXb2VMXpdKm8x5TjM
GqiN70ZhxSFTC1Vacz4kg40QedtS2ZU63lsj4l0yvQ2DsdE8jzFg7b9rFGQxXwWVzb1aafI2504j
7TyN3VUIp1dL1liT4A5769JksoTP11ON3TxgaTNzaYzayUu9ZTRBmZL7TaOPzD48DILythiUt5B7
shNx1FGZzQI7H0z9gnCt6lGMiQyOeddRSN7KjCD+IoPNeuG/dwyzw8E0iVGQt1F/7sr+setqe9x2
vpQX9DMQ6ptXH4QMYxU0jz9/3crvFit6Qg0UMlQ3jCa/bu/GDK/IZNb5QepbrpO4whq0JMK8Kymj
m4jMC5ZlSyg0MCK/oJshjYO0lkp3KMqlOgPKsfQp5QURi5rfDjNWRVYiRvSxKlo9NPPDkhKaV2wl
s4gP17yhK7dN7iW+n5wEDS95O4Jx/pdf6/fnWrdQEGUwD1xD6de7eIwjbjWz7I6AFKTUGXDRZ9JH
SdkPY0m4ttJB1HajuouKS8MdLK/Zgg/mWpJvUftFnqIvbmHxaKxXSzh7rABp+oi0t1g5x80rLPKR
PHKgvEJ5/cvnnhW3f3/vOjYfbCaSokAP/TXt1HFoIo6EDVmJbt1KqC4EfHXlMtYPlRgwu2rVv4JY
NotbGuorVXkVPCDF2jmNbLLGxJsF6WbEF109khKSpbMUfEUg/QAtLcv2KnAjGdqrwTi1TaGgVqce
JB0Qd96XiX9Nh68o/8t6ov+eCeI3wtEBbkeTJdX4JUEly8XE4D/rjk299sRtmG+E8p4hMLX1XuTw
T/jf1SrGhEs66DaKMtE64YEorkHJq6vQWrUYuHkbFSgZOrkAPVz34bcIEjsO2fCQaoyAT+BdnguS
aPRSy1mQG9mM3rz8+RWH20Ixr/jXUQBfe/WHdfHUam2woVQMAuVG4kxhxbCH0536HDb0aBAWlvA1
jcUmE5mNglJNCix/eAbTk9BvvYId7V9eA//hwOEQrKk86D99n/L8mP7jeY8HoYDFbBCRLC4R4Gtu
R42jcCEhrxI1A6OpwFoz2tukRG6rYcZC7Pjzvff7kjNzkRhikCGYb71ZmP/HR9A6I5/EUK6OKVZz
odml03kKLoP2F6WE3Nxv9zg/YrbU8OqFi/TTpvePH4R/ox3GUW4OYpfuvaZnK85eB1IOFH38amoE
1YqFuX0yIYa2IY1RebFLAGUWgf46wHaIMnNdzhY3E9z5RfFAxd4wPo5stHnqyXruKEtdeMqll26B
8CIUDxAtlrwTexnK3UvKTNDikNCrj9zb5Ym8HpRPIKEKyCHSLTXyAHkO5ACUJWNdIAmHaCmZbpsU
Ec8anZHa3rRuFdcKg/dJwRNCNnz06Eph5DeZoD28k1/tB+gQiHxzAc8gryLOPtlwRHOl+YBzv4rm
hajuYw1gXo5+LKx64tFzLlWxLQzc2TODGyItMrNomaoiUFXKiQnC8BoCNeKeTY7smq1N11+ww/Sy
nQBNSCnWXGqQpssNAu68qyawD4EPBJ5vHolG26V17KZrCOZoxoBomCcAS/9QJ3mV8CrtdJYHijFz
WxilpcxkLUOozwPtddbW/YGwWa5tzBLnRQoopojyRyS+ZEwwMBgQFhCmswwAB8kRQE6Al6IiI3ec
e1aiQCH3Z7klaGA/l7dJWRJOMzcdu4SAHzPtCdAZvbEIhQv5pRF6TUnrideCXjW3yXhTTbcXLolk
a5zTS3o+ivPcJ19o995fj963Zb4ZKnYiHpiJuNN727AF7nCMv8tU/ubNE13AbXSnKsbOYSQyHEgo
ZunTLxNQavCdFkdFlZ0Q3E0o3qL6WSG5AzBgKY8bg8dQY++XTc4wQXUFNk3PU90dLSwyT33HgKMB
lRA5xF1IxtpMmtXwrSNiw6lwIm/HXsvRpXaZlNgJcnU3684BhRmp631MRcOV24C7WM7HjNBstjHL
nhQiXcCd0PDgDNGnwSpehLR6aS4vAlPkNn2XNXL/dftjhhDpyugW+nRq6RjOkP/8hqPYR0BBlyIf
m/YuiPtYx2XDbxzerYpt7SWLhbVf9W7e8s0qJ+b0snGZv2YRVUdiMyfmAR+LdmiPr6tqOAlOVCIk
pOzdnrhZde9ZjwiwISjvFSIe2nhtSmVbAsi3TvVU7/UsuJScMSy1spPnPuTIVDyPvY7j7OFZ8+l7
P8XaRgngU8TeNhiaa+lRRNDK3Ax3pnzxLA2Ga7Y9KkYg+rRGACEZpKOAvuisic7DMBImt0B4CNBk
0s2oX8sRGkuB825oHcsPNglkhOrYl0dVa9yKBr1UjddZ+izBrYY+GjHjh39bcthXWfjqKmQMR8kH
2YmIkgSp/wok7hPSxRnDHrJEiLGzmwa5CgpL36HpLEBlz0KiYWzxbM0CIbRenfOn2NMxxP49zDhm
s2uUFxJVnMmL2m5b1SDlldoCLR91kJ2nLF8jYiwlKnW96OedHQH5wFABj+LHwCfINHAZ67EHXTG8
YKMEEHcgCdPgchDNr4n1pChpUb2knQV9/IBzBkNMh7VaEa6p5dJgCswPYzMFaTz4TA7I5RQsg5mI
6xpo0bJQ6B/rXyLhFSIMB8htKT1p2YdkCavSPwLEbBhW1hQXMr6rgbVy8KZUgK6mElCLRZsUoO86
sJPkPqQ8CvleiDcTT7vYEjbmFFcH2IO6r7q5E0uGFo2bOl1BSF6Nxj4vmGWldz065/lHAe1hRvC0
cFp6q3PUGUSCLaxqj7jXeg+e1YV22Zo5KXdfmT0UbhodmxBYh4AySpFmUXGfMUMwrgPOWSnd+PND
WEGlER/0LdYJ3rJl097U7s4MdFky65xJKEJHAOUS1J9vI4U4V0+/iMq7T0dOJdm5fuuH7wxBKOyB
cugSnP/3HjlGis9SSbqYaZsIMX+8WulbTV2NDryoBjmx6Xx3jqWQ+9UqJnREqEbghkD4ZkqzXN11
bCsSPWdkhgJqHcL2ih8gNe8qvj/kmg4TbIu1XGGTM/Vv331JJhmMV5HY2B8HBqiUrIeiSI+XbQwo
2pnNy2CI16mYvRQ4RmbVekaiALCLvVPoG4sYo148PM+KWPCZw1klisAtK6VY+VhcPiFNRwZVhKNm
ixTAKnZI0kRmGOzF1popxKBeJ162wI4G8SByAhBZqYt0NxZMU2m9GGnBCIptbZ10brRtjc+g9i4Y
GGFsIWxeMsXk9VwtYh9Sdu/i2WyBt/bl2a+zVRp8m43C4ZfQvfxSiqd54TTl0BliOoYba93U/q6x
oMI3j+KaQG0q8Upsq6+YZU2RTlZ0BTCfirMRFJQCBZv+fSB2zVSLvhpmNEvsTnS4ghFh4i64ifwt
Es6qWkT/mm764VsG5TztJp+DT5CtRMLixrgz6ELpSDLhBA2aK08/DI/jGHZuLMMKrl1dg9R2MqFl
GTr+Ud6UETP/gjjlXk27hVShIwm7KQa7yIs/38YGWTz1ldV4PmF1VmkrND5Q6WV3wXMPcL9o8Hyn
T0n5yWu87QnrUgc6x5105ok6wZRaZqNSks71bSGrnAIFJkn6e4aqNhoInv5g16OylWp/gzDHTmzR
ZrVL2HM1YIYBlp/wbGQ9q2TAGY4QASReY7rMY8NB4Whkz84P3vCLKYa/3dHg7H/204ehHEXGIf1L
UvzI505Hey4PlqHkaAQ36KpZd9m3iNewZOs91jHNjRIBxKUJaSfEjTobMQ3eYZTvjcMrfUmArFKB
zABX7NTPOe6Q11rwaZr0estPPk6+mgipZDpjqfzswupBhIcq42r/2YqfMzPc0eOt1exmRtpNsU3k
0Y+MY0EyspEC/I4q2GLWHwlQLOdap95/1MQD/ejGhx8QPGP+cO3dWD9bvIWe2kCzWXlEcpsfPPZZ
661hU2Dbi2b9LqiuckQyRKZkunMaNKsCuxGd4oPJfELa1yGqIUqilzIs6j5DKp9DNjiQhJcSn8Ss
D+ilITM1nXa90qNn47Uyj434JugAeuRrx8EabslcljAH6oiboZ8CXJ7hCVRg9g9NunnkKN99GHOF
ehMnyDxmsYv6lNqR0Z7mrV3zzJdZSXRcV9TtzGCpiD5l2COkk2P51o8v80tgyCgBFyt7ZEfc63uM
GMA0oD+KFHWhUmcCWL6lN2yM0RksyrH2SbILrIKn0S7J58VzK/V6NGG1d1SFcmXHDJBnQy/23Z82
iCKKaQc0MFUHxiwlg9c+lvZjYmAk2E8wsDTCTlJ6lUiulMWiAx00X+NSxLo7sR6keNhxv/60U2gL
CQhBYFoAio5VR1jJjVqM2YbJYuimgmsWpCriH0Lz3mTAzqRTo5ItHzZD9hVGL5lOs4//bgXpKU8d
UX2ppZldCBE72eXprpjdfMamKm4EbQoY+fqwL1io8R/I7IwoFaq4/BZhYH5t6frng5eq/HYgkkWR
0jHFRC4jcDD///84EFljSgNtICNCgrsX4XwJ+icHzbDZ123gKnJGcBfXKePOIXzCuzGWOMtBC4C+
n9J9C+fDigMM1yB6E7pYGWRgFpiGz1m6xOrC+xdjemO3MVxxOkgTUXerHO8sfdpth7c0mj0psegA
mKimgnE1yDYRf3z60weAgeQvv+/vIocsqjLClsY5kInifBL9x++LJSkqFKDMB3WaT2Hi3Qhbgobe
TsUCYhAebTkGjPlxIkKQ0ef7ExuE1B5+K7ye5m48/Ek1aDtawyUFju9eQ0/oOCXN9ZE6EmqFvZwI
QRR++YTcBC6ZRp/WfSoVdGfQO4V1iCuDRtaQEi92HlnkluGHXnLONinLrArlJSgw45VnITRQMcl2
U//lm86fr4T1uzjClTDRUzUGrNBdfrkSHV877xyGq5hxV73XbkINNzXL9GZshKMnBczpo4WB3Yjt
gsLan2jxViN7YGHrNuGZMIii01oX4JPTFl54mFt5+GR6QwReAZNEu4RBjVxH/ZnBhFBYQ//YRhoc
3jFyGi65X37IvMIAkUq8DNTPFtXe7Mk1hy+C/JgT3Hl09Du2IbOdVZsnjw1QsJWog3/nSofq3gyC
U+u3u0SVV+VQ7Yuo2MXMbedGrTTpnN7cWLRLW4bpJlOx7RPli7wb64sCT7LE7JB9TxKjs/QQSRMN
aAzUFfRHj+S/v7aQdbLubdZd66qyK4GAzTAReZA2bPxEOXpCNmGohziUnWO8L0nFmUV0//xFoVP9
xzOKjkgaggcV4M8vsjh60+S3HYv3WD8ps2e/9lYloe9c95aZf861K115T73B+rgWFLI1Sn6P+vok
FcKmULKNyqDa6Kpb1zL+FFraj0oaO8Zl6OUXVZjjDfcof69VRCy2a5HlRp7Mk9s7sta5hZ8/aYzW
J47PfnIRNPNJslxkky+pOIgGVvXR0QlGzaPGMq8AWHIaqMkZ6cLZj4lpG870WgXlRccwMuWMvPRX
HZZrgkelK96TjgpWPziLsFSViNw2OhzdFFavLjVx2KeF52TKRqUsaKp7wMSsN6J2H+poY6A1mvra
D9KlGNNhvuLwXldgYoon3Lk3JSW8TJ/OPMEPhNKdQGKatbBqO+FUdfKtCNQ19VqHThHvJV26cuWR
l6db9iGb2b7DypEU0qWmFUQOIGlmke7gmUCuyd9CoHiN5SYY7UWfQHQUXhgg5tWTmTXLCtqQbD76
mEgdu9aCT1y2xlOTZ4sSExEMGQ7dJy+f1lZAy5bfPeqC0sQBADFbjLFI3SJ+5HK36J5FgNumCz2C
KGiJYrAeeDP6U4/dUAS4pds9G0qZU2gYYdEES9cZf1kulf+89WSLmQx5Xvhx8yLyj+UyQmyO9cag
eg+0q4/dDyRukN204dxFcH+b3Pl5rCfIOvYno/ueJaaidRmF88bmfM4QlJyDpR7JHRMzetJKijZo
ZGCOzNRxci0luNfkYWrKtckhUE4TWm+TsU+CcIesC4DyKwwVJJe/rH4/FcV/i924t5EBmTJh/JLk
X6ThWPBGrFH8YvCZoI5GH5legVCm5zODwNRwZgKJ6UAIXjAFxkiDLKqhmomXIAMWjYO54nnoazvm
nuiVHhU3kFcdNVYGFsgiwS93FZAr6ql0ewanTbfVu4OJpz6lgSKQ34RxXIspgR5EM3ksXa9ZWd4u
k2+dWjgRwd5cPMpz4a3TtEclA4orpStB0Gwh+TS2ZrWSxieOBGX7pklbk7Fz7ZgJvR2kdE0EyKEe
V0r3rJn3ZBIebYja0pOo8wv6rHyYtfKKtJIWUY9otKsJmsiUiXvLR2pq95zNc96/vm8yaSf/lMok
ayJqe82HLH4g6fx5fSP8/Pv6pjCI5HbWCNhSQ/Lvm0xRuYBx39UHlaa7ggOz2W7yaFOL+Zup13SJ
e+EX/X9coHSlDYWdjGD6CIMlpOLESHKxq334GYhwfNBoecxS25IMRei2+j3Op20pKjh1B2bAoP0U
0CHM3ahyswwcMFB3RXF0lRThxsN5PMIplVRHwojZZ1jYI9IqYs/YSJrDP4Qbam1VBsVLhbOeI4rk
Ww/RGjmyB2CqgHho91irl8x9V/SAr+L8kwHwTVIq2+81OO7lQUnGVcDg3vRsEWdVjUCbvrAq5JyW
8yq2UwURotFWHob8yAsXDAMRhVpXyB99wIAiltaFylEbvpEvQgdI4t0kwCtXambobpTi/y3Z0IJN
Jxaib3VoJRnjYxXzWaxKlwiRUqTVVbMuI1FhaANz3YoSL3N2ZS3icJYmp8yg9pbm8EMewstEX6EB
sVOTN07zrhhr90KxtkCzniWtegv6SxHktlhfg+AbZJcvkY4KMVfguYLbNUaEuSU2zInmDr1IlJew
WCk/a4P4EsDwzkD31qanMVNVLlOE+Mdn6d97jx3VCDlYKdmNt0N56jLlPKX4RxoJfZlIhdlou0rR
VhlHarEU92oOCTyWdyPHrjnSFa7Ddlr2fYh568tnx1YOMp2j/WLSP2Gios8aK49uMPxZ61z8v/+2
wNGP738vqNYtB8TVh5SvBkPHMpY8yXzFEQSlUlc2YwnfaDrnjbeXpa3FTZmL6NPKS2NWM2O93wcS
7j7u4pC2+VLLLzPbocMgpCx1HSCq3yzJteK0wxpiguxpV56JrtKuDbCx4AaXuTk3GN89Uduqec9o
UyhcnQzjMB59Q18FIb4l/Z6ZlT3JZOM6TEkWhM2BLWyu7QSy2kRNpZEyyoqdgnnlQE219AAvivBG
w5WfhfGs6mwP0oOicd7NVVi/mL8C4krStk6na2AxKOWkF8H16sN1OylrAsl4zIFK4TrONOMRE8ti
dmFQbj574ybx5/l5RDNM9ekxD28bGn+8XH7Gu4Fx96cnxWCmUL0OvC1ZiZiBAWsqP3qZk2Aul58V
0J8pTc+mPs/kOaWpJ+lZwD1SiQB0hnFjsWAvWFY7kHkdlC4Oc3XzlrY1PufgqvmVq0/UT7V7kAss
Yd0qNpvlwIlyIE4mgTCbHdHs73+COM1tXLUYRpAS6n5J94Mdh7i9g/pSFIk7RfVK7yC3mpmtoBSY
fndTIoWlJqZwLrUDcx+EMVYeJDQ0+zp8GTlrl96Xnp6opTgGNF+b3KBK84kCiiAuPkTFn8+jKKG4
wQxC7SieBD1zI3sGKgP9IHKIihWYaHx04KGkL8NaxUN5iN5rUSL9GDngYGypr7fmdC/Cbpl6BkQ5
dbYa25XJl5BtEKKXHjlFNqmrsBBXpr5XzaemvNXS55yOohDUAO4Wfacm+nmUry0SybMtJjE7epmT
1TQmNNbTQmbYNZdKCMYnj60ndQGAfbtVI0WuiEw/snJTXj0BIutIliC0kvUlLoaLmu0jnO9WZXAU
EPxszW1W1ofCS3atrxFGDwcbA4ItzSOvcin4xYVjdM6eYq+T9sVvClVIFBC86BsA9VxiRwotNyuq
KxhlNxJr4qfKqUxNuEo0RmvpLU5JmHpBewj0esvfw+8CaiKKQWLWQDYetJK2sk8frbTzcSBhMNAa
lZzT+1SXS0srdhLp0pJ5dErfYY0rY6EVyVltqdCd0i1ovJ5azzqdp/qCE2Y1oFNeLFm+40V+K0Ag
qlgjLb7Rph2fDSshLch+LY53fQ9wGoqixR4j8r8kNeHdW24tvHshtkuBNrdGeR4641jK8Bh9i8r6
aEZUTgP8R5hlM/A8YA8Yq5yeDF5fQZoc2iJ68FO/DfKwlmydI9wNHBUo4JvepPrYIbxQ5sDbBp4V
/YspL1iTdZPmEtvADcWooA6PMoNvJCBNz3dtCVhy1KBNM59oHVSfs5SKhxiztsghLGk5dbU7ufhO
DcjmvP9Y6PprSSY6rlFQxofW0HpL6aWV0piG5VhW9ljEAu5k7u+IFyg7dCObUKPrZY6FXBCalanc
YraNwkjnONC0NMBz5ISSCaYWrHbWXUxfo6MxW+s0ompWu9HSwQ691oU3Pl5bJNgsa86iapfhp6Z4
TzpaQjMoDjK0WFyR1JCQh4PKwZrJGaDqkCgTViIOuptqAc7Brhbeot5Iy4LgxULZatt6j+CHOLGw
ttZW2EL6WdIktszsG9ra1uOPG/wpAStiy9Vd6HceUrtYvEsv8ipfUWd9CRYiUaaFujYd7FyOD0Fn
2+8Fl/V9ETz1K2UprqLFzduh0q8mm+EJP5izqDv/5eUP3WGV5288Ruv5wxVHCeqEtVX4GAz/bHya
G+YXMAc3/WZwucyLdHUTFyrhQjonXVahE9vxhbWJ3HqNjXlRrTBQLXTX4D8j4ijaQna1EzDoRXQA
Ob6YnPtL6GTLb40/+CI47aJfyDvKKe3MHRffqYPrfCGuxTUONdwqDhwKfsPukWJ0WIwbda/wabnT
N+rCBtm+4oZwRv6R0Jn/BkoE+IDNcv5t6C63xRXg7p+/WfUEu2t7E7bYjByejMX8k4olgLAl07YV
13Syb9vMTfhtxDU/ir/xm6zFiTf8hF7J5JFn9UyryAsh5RcGScfq6LVzXs7xEYA7wkxROS3nSV6I
6Z79OzvuRKaVnNFWHqZkY7t1i9ehT569Akh9QCfILlEQ5LCplNSKFzPyE5NHpdP2+hVFvGr89eRZ
ey1qlq0Uul6Hy9wkQExrjd59xyQ//7w9xur+2/bYFHFnQH+xdM1CsPn39jhS4RNimauOldPdoyVz
piUcgxfjWinYHpeTxOSBhuj1cOdtz75W+jx0tc2wUdkYq9LW3c5RFsMKSvHJP5Z24EJ6PIAZ2g4c
8MnTLIp79ake1AP9DBsKBHY0a6+DLYEMeRet5TUhzXuEewE1DzrgyrpGFABgWXUC13qrpaXwLF3F
rfKZVKuEwdKdm24XfGkRWdRFf7HABnEqvivX5k6f+Um+9Nv8pXypj6ldHmIbNNbRcNgmbJQVtZqb
KiV1yhdCRGKpX7AwLGBBLAjq2JPT7P1pQUsVPBaKXYd22W4ZnJ3M7/o4Mze+tDUMgQtzBqdbR860
0hzLYb+2jA9sC3bVKdy11UsabzikTni47Wovu8QJHeuESLGL82X5NRM5OAWt62MzOZ1mxzQaPkZX
cLK9uA3O2DTfwdCtWhvxa0W/5bW9ZaeWM/tSe5Vxak6LAoMfQYH7bB2ipp553VF5y3f6sVyrR/lY
foyv4Yd2TTbeg+ChZi1QgycneZb21YkX0wP7eH8bnmk7SxY4qx0DDUDe6ltjVfAdmuduBwySbRa/
6DF5k/b9U/+uAYLyiMjO/2LDnb8LBHeW6nf0I2DT55YXxgParjxQCo0MceldPmrEi55erE/rM/qB
p2fXH5ofEEK4L8alvqQX9qS/xL7TUDsAgrRel0dGrkuqkl7lM6WDHFyYKBDYTO385r1x5sS1zLav
P1LHuJq22YtwaLYMoKenahe61kG6sLMFAPMxfQyv7dd46584WD4DT+32fG1uTw/sIrjmfNvq4hys
+KRsF058NIcvZmktJTd/9s/ga1l4aXAY53DCokkZeCzGm7QT36oXVkXM1Pqm2UE1QkOnYZlAbCEt
sjMNywrjpOf6KX2It/YpeTZOw0bb4eDO3hA6a+4sV11JR4TrMXJnW/VHe0sfFShaSIMGW390YZpC
F9AhLm83glTr7KDuiq/iotjjPj0rL9VT/dwcxf3IgYE+RjCP++JJ3o/PsvP2JSzD5dewvElLcfGG
Z2w5/5t1bvHmtitmkov5XUGq4Oc6OK6GJToCbx3DfZ+pQ8w4Ft2C5bg4/OC/3eX1+/t2BRe3YtC1
Kp+rdw9rxaLFqdvuyw0+skBca6MtYSfgAdiPDnXQq3iTLDaVrTvFMj7Tb9A9oTlg1MHI/y24k+Y0
9cdrxAFPW/Rn671+gwb4Wd6Fg7KNXjR7coVDssNGy0P52UA3eOXam8/WMb75F+NJ4zUwuOGJxLZI
KcNn+Fzf+bqAM34nRKFwvREEKOB22s2WueALfAu0nbZcGWQYdFsSyUMu1B+0ouAKabXl8FQip2Pc
8Aiu2OxkuHteo1e22092vqcXEzag9ehs4NXfwoHFf6u8t5zpaeMxl8W7ckl2/nN4rs/8j7zc+epI
+BbDipb1eTLULUondpqv/kRMlmE6ntGiXjBc5ULpa/0DZ2h77uZsK73fYDGWhGacyI4OI0Sl+MRb
cJ0sol19tbZdtjJeytN0k1NYOUvuQV9emKd8ZZxJ1BXDon3lGNXdYliByN3sbD80+CveKryqO6qQ
btGjbgiD0bq3FD8atzsQwtukZ16N7HidCS4to7FbfDJpiIMmvKNpyL+Kr/CCbpWrvpqv0mE4dDfA
g1gvX9MTm+lXfc0gwqG847Mm1Wh/D0707B/FbbQRL9rG2PTce8lj+/YWbftl6BC6d4g9X+IX1S1t
QhfHkb8ouWSX6tHdGpeX4eKsX711vqEY5yCuK7dyp0N7vdyVlWrT6L0sPv1vlj3cSv1llDcqbfHr
dKdsEOD5eSB4HXEXX0HZ/QVA9btKOTOnNCyrmG4h9f+SJU+CEZQjE/ejj2lsSi597zbKQ/XwjwR/
eR1LvzsI+VmmopqWNU/NfvWUxrUQtkUXVMe5URnPIEEiyCKAthoMLwLLD0IeqZXBvwbquPzzXkCW
f98KEPPU8bQauHSln3LtP+TYqddKvNBRSQ4P/6j8Ro+KEj+GAHfGcJba3VjRAwfOVguczGAA232p
CY3pJrlVij9g1aWHMsQosArFH4P1Nwb/fyQaTMhUQNRlXUbIU38ZKYlZ55VjFpfHoQqclnOtGdA0
Q6Ui2epPP7z7kNLmQ0IHHrtXQ8zcpvH+l0v0270wT7Tov2RYIqq/YwsDrcNlEij9sRmOSfAUm8um
tlt5Kww27KiumFlWg7JREiqi7CHbZBVYrXf93b/IyVIzMOrzzl4Dp6dzYomdSxLwB/8NZvJfH5Jo
mAXdgcGb+iv8wOiGetAFqT8mqoE68T3fOSru5LZHMtz++Yr8DnbliuiyoogUcyv47H/ZP9IXF7fh
0PZHrxtAUbEnYULZaxeU6C9LKXY5b22N8bsQXLQev7wgEWTcIL5xwL78+bMovz0982cxAGBK5JXR
33/JvOSymow8Hv1RJwofrMpuJuoMGWQZ+Dj27DqaDor0IjTlggKpIl/p+q3015QIlKFbFpcRlwA6
YOVUTwOblOYYqly1FUCnDnYUiRn/L8/77yEFPrEJH0AVAYRq6q/itCqmvaIHDQS9bCecyOI1GP0c
damsM4BoTlG69J7VTum7Sb8S3vXW7tZld0q7UwP/ZKGvCZFRIjShDoSLrcab7mO0nk2A4Ac9/ZuU
/uvyMH9WTRRJHdDpyVL475OCVQi6OoDIOaYTLfSOLj8iiJDlISmpdnn+81cp/b4S8tPInVsGASZq
57T5u/7HYlR1SlVFQs2Ttk8+ZzSo5dDbSItoGqw7fKns2aldMvc6I9Rgmwdrfzt039rEONEWJSfs
N/qGwC3mOLzDDJJO1Rq1LK/XdP1Nkkt7fFutM6Yy8pq7E8OHhVj6Gq5lPELQnEwKOxZ45ME5tcBs
l6q6CMuFeJ08OB/zngExOUtdE3BweERVfIGd7KrRs6qeZE7U1Tv7MygppHKxslbMJkE9bRRh2XSL
kGDnuJ7IfiKfKsc030YH7UdywCKbQ/wDR8c+rN95D6mad/HWeZKuow+tfwWbVKTJQvLXApv9gTYB
dQWxScXPHJ38UzZcii8cTfkU/uU+lX8L08zfhq6oOtFxBRTAL5O6UJBTC9ILVFhK3c7dBkPeK0eF
D+vI2QQtTY8AEC01N6PrcNlvmCAhFaw1Eumr4S38W1D3Z6z4X/M1yFWkd3HZzwkYS/zlViwzQZnE
MmiP1tU/Ks7/ODvT3ba1rNs+EQH2zV+JFNXbsi37yH8Ix5HZ9z2f/hsMLnATxYiAKuRUpU4aSiT3
3quZa0zJhpdw6g/aLtxSABLt8oThH1SWvbltT8bK+A+K3gb58Ev7GoMnXViLYOU71Q7B12ZyjUO+
z19I9SFKzFZd/X/yQ/SRfYi0LpzkiP8wgWwsL7+KAyaYsGJo2anAVooFmfq9F/8vCYkE/pXJKNbY
LJ25bceHaRHHrZfURwZYMEpGIWiQYPH6qfKh5C0IV1q2rWAwhdmiEmkf28p41rzn7lWvdlJ6p0Ur
/VUe4OPw5CVFNiDpaLflgVRAt9YyP34UtGRVeJ3D5E5GPUbbh8NhEM9wMcFCH5HAHShai8GdTqr8
V/eO66uzrzWHC0K+2+NlHPOwCmQIwLKHwV1Bo2IV9chIyeDayKnldzF9moxLBOLAC49B+RnlO1+2
afrjR0mhLK8XJQHtcL2zP31zxupMeCCYIFTjBbzZnpJQLyw5TqpjMWqXurRO8YfYhmu8hGn+WY7i
XfrxERIxLUd5NQTDY8uUsah/wrvdKdqLRvn3zif6ZonqGrM2HIAatNnbNTHinjJOhVoekctjAodF
V2s+d/BlGHNeYFhNE/ElkV4MP1tZWWy3DQj92v73h/jlMn6zMHVmsBmw1Lk3f92WGqJinWR1eUwo
1hQZJST5q4zeygkRfsJkhOyk+n91fy4LfFGfxspyWu3HELYvYfSeGt5bTku8ghg4jznfDVW+e2a8
SDJCNFWiI3wTyIO7KqhA++XRJ1MDAwhUo0+dqX+TS2wAyKr9L8/Mlpl4FsVHtdKY3GFG/wnqRRfe
o0/8BeD6FWTPpTdyC8puNztYnfeYAhV5A08JF87pXZkJKvFJSK8TSmlDuPe+frOOoJIwh8t/cP26
ZcqNkdf7mYTHrFyZu1y+sD8qdQdk7Fz7KjwRf4lz+NxV/PcLIVnzF7l5IwwQw/Td2dIM3bxdKJ6u
psYkFChnaN8spGFVj1BPbQmPogbEnoP+KWiXs5GntQBT2wAJnI6y/KJGm2rYTcOOepzxiW28j+AV
EREVxV//zTQSri4GsC0KSNR1QEu9zhUmCn/b3s1WLUz6HkYA7fcf1o/6iv8QXfqA1uHVvKDq9q/+
OQDyvYkP6A8n2rsXBLPqY/Rm7hMyfuuUfFgn/ZmzYZ/uC8fgvAjPvuNtBAek/Kpb+lR0VIpR+Kga
B/hT9mdrG264KW3sU13MbreTO7nDNtyA5t0zPLMtdtm6tGG5bKgiOKVtLV2TukNk+/uCnv4D1FbC
Bn60S37SMlaTYgFrUzrJPqKj4J4zl6x7Q5vlmD0ByliNe//CMcX7PM7iEORiS1TYeKx/1nuqKk/t
vjhiIUtCssgf9VW1LZ/lnbxrdBwwF4zMkIJkB97yVeRmh8Rtd4Xb72j2HMyn+s16SX+UbyJ3BhEt
XTpswrw7OSd5wjfvBxsoe4aOVzybxp9xnlAllphZbXnUz4zOH9otW8V+LpuiXBfW9VY8WWvzHGwa
JreiPVKAU71tVs1KWBE+wRnmX9dbay2+owh6KD5L0HKu9BxsRlc8Dg/WOl8zCCZtrLX/JuyEnbWG
0/8oPQ8PzYX67qq71NsaMembQBmbhbdnDMBVnuvt8CDxelKVPjGMgbj5vfpPPFX/eQfrGZL4SXg2
3WY/hx4IbhjWHHYwYx5RIdEI2DD7tavejCeRHt/RePIP3kvsipfQlR+1o7oJ3WqtHL39XLlM3rwX
D67ySr6Ey0f/oG7UzXjRnsZHfYPL6VreKEcqoq527B+rnbqJ3kTer2JtLUHHud3W3Jf25Jp70u1i
7a0feRWX9apYq7bvwvVda062LtbgelfNNlsj/17/v1/lb4ExaHtrf4/I5Hkiy5j/ZLyfXP6EE7xl
a6+htEedU9zotuQ2TrjvtvM/8d5bK264Fx+09+EUus2iXdU2PX5n0ewsZ+AnqDM+Pi7MA9iUARef
V/eTkr7ziL/agkrUfnx0P63lp7yJKVuiIl8ay2zH8l5rx5BlhXJrOR31vdwu0k0MtQSQBO2VaImV
niwuzLV1wRikXAcH00ErC9VE2Iuu9iKsrP1cBZ8r6hhx2wyU7gj43cCNf+gOz3VRrgtb2qCMs6uV
sQ9cYZc76UJ3qpW0mV+77jL/PiQLL8YeKCO/l7dpc2dP/OYcQhlrqgx+EuvJ8s05VA0wy/yYLTFG
ItVmTt4f5JkzZpSrLj7hoA0328LUqQdhBpm6X0v9Cbs+WT4bwe7OZ/kmZUaWTchgkthxbt+kzEYh
BErqUVTJkpVhuaS5Hm8FadJoJ4M9q0zSe0fCt5ckfqdAQcaLQPzPFU8pzehwE8LuXECQ+eAbu/kw
qpaysTEqsH2ORU13uLPR/O3xyR1XGNIm+sJmgUDpz6sGsi6ICWP+x6x1ZXFdJ275mU1OktNvt4dr
F/1vX/P/X1D+84KjlUteFGZU0+iIIimYB8eWBW0jjj9U6XSQIoyx13ee5zfxukm8bDB2Zkma8qvg
8FvanEXBUMbdVCDjidd1g6lBg0/zORWuylEvYPW3pJ4GJB5G3ypWauj++wN8k75QI8BzgbdJk9Vf
uvDfrl8VqLa6vGJCrXGD3o0HdM44V9vMmcvM0hTOvy/3K265CS/mSWsdUC6Hh/wrIP3temKo5CUu
coQXcUDHZoLAQI8jGh1UFr8EJQtB+YqSd6RdoXqC4LAsym1Su0JEiwUDmuygEXkVwotM1j2IsV0I
di77TJrGdhKfJMF6hK2Avy31hxkcOmgDPuVnj+ZbCLCEwRNdhwISbctB3aVm4vgICIe9ztTbJCjr
nBBYbavrEBAfzDKLdFuDXSyU2MEPaVWTTIZ1a4d17DJqifltH0VrPYP3pEngdbxwizfrz0L8L0W2
bDLXCb0H/E1+LIWXWEpnvdwCn1ZEHuBsTP/w77v7N/uPRTPHbiReEDSovv75DstCnINTYGChqhJa
MsQLCkGMp9c22t1lmb1aTblq4gB9QIkYDRFGJ1xi7VL626I/T2HipA0SBULtcmuqPxusIxsc1CBj
JYxVNmeBmtx8R5V+ptOYR1o58XODVTc8iFTPVxZc0UpQ7QonlmlUXqfeB1UEhz3bdZO/jaRxF0Ta
ri7ewzZxQ3NTetCI+B9tpuCZ9EiYeKpI3QP8NQQmk1Q1tuuZN1CcdcrbpASr1svx8K7vvJgglbg3
t2+mQUhDPVI3sKuef/23N7Orc1MOpCA/DnTRE0a9l15iA2fCkdU7PdTH8Svo8HxfTD+VT/kk/ayx
U/xhnoZ9/B6vyzXPuXzLcPJeFmgVv9iG2y0zvc/RBnl2/MqAPTUBbhM47PEjgN3ZOmO2BhQKzMt/
ix6FH6BhKX+Ck5jAYFpOwrxmvjGEXeXZHkomqljMByP31lxD5rBxAN+gw6XhUKEOQpfarRgXYv60
Rrm+92S3pilDKB44srmchzYookDzelU/qEcetL20MZiEWCTCElsoHx0r+rN1frW4CIx0DmFigsme
fxnxK9rW9+4Lx4IAH4wvxa123iV2g2OPGIYC3KvxGv5HK8GBCLuf+7Bb6Ynu9ZoRjBfFLomSAKyY
WFsCxXWs0mU6gvk7TtO8sSnrQq5ts2UwotxjTHLZzvUKRi/szgDJi6MobC6nRfQabxlNhy+uoi34
0DxHe5cfZAtl3LL/OdJ82Qav9AwhANO+pS5ooO2jX8gAwolMoryaDdJHBytw03A81DY/GSCDMSP2
y1peoR6mNJY8M3jDvo9MTN3oz30LgmtBRJN++p/VOX/j/7+pb9Ohfh7O5ho6/Spcpm5tW9t8lSCt
qDaoOvcM+m6ic1QiHV+g9NfO+YP+Y7p2SGy2jPuhk0FR2750J2VLdr0319yCo77uV4C5iY/Tr/SL
RsW5oH/3Vr8JjwjgitjGISx4x0fJoPbpY/iwMEgS9i3xHvnVRnxhwBps6Um4ZAPN+CXTKwOGD1dw
2sO1eIcEgFizODDscQA4vw328hMwpZP4RGks/RG/WT/LN/9Hd7F+tulC+Un1CvHNxMzuIjonRFYl
HUt2LZXZPmMRvmnSwrsCJ4mu6lv6Wq144UO67D+En/Wzvkbv0YOR/I+UhWBcfpLRHN1rm3wXIlhE
QSTHTHnMbaY/V6yBaSYq96Q9DozTt1uBLuVLEAE4t6jKOpH21mUf/95gsZ37e5fActGi5MekFAHR
TZSAqCy2gqptjkPt6Fggr4yacXuJRG7hf1HmAqoPfoxk2ZulEuZHCNxJgvX7wBAENix4WrTFrpvJ
OTUYqeRQ1WycO0NaDfky/NDkZaQ5vLoiESTrLrFeyIejdlNCny6scBEA5oDEYW3l/hTL/ykhTY6K
jMpiW1CfBuPHKDhJndt99JMZdTpLzsQGEcnT0hzjuQWBAa0vbHWFJVPGj96jxQyAvK+B+KK2lKiv
Q7Q6+FvPjx0F9lIjpq4Sj8uYZsuo2cYgYsjQ22ElbSNYD2M67vG6PvVyt8cKZgmeZDVWyEF0JHSy
7tYhwx2RT6UkdmocizAo8l0joOM8JbaiEFn9FBIISIJ31LrxGoO8gzWFqvXHaOC6K6DLxL604l3H
0ZTzJ6IoYE3txovPU1E8VSMmBQxXJigDXouzcdHuhP5/c9cluoamjGiSCPRvBpkcGVhSJl59VOWT
X5+H9F0Tv7TwXCmzT5YLmYp3r9GuhXlFAKHXGzk8CTA6KP6mmQbgr1yNyPdDU7ligEofGRxHMgvl
shFUOYoWIbJHGVWOcLGialXr5HT8A3LOKfBcDeRwk+Tn4a5J0695vpvTztJNUEgggjGVv+05JnjT
VVTJaJkV1w79VtddNe/CaNQi34TVWtB28lsR0q15p0xsDrQ6sBQW7tze75qRkH5kVaJSPUfeN6mF
kHY+yRXV6qbewjePcsvhZqr0Apl7c3T/tSsiV2UQS5rcXN9oog8xc5PfCcLNbxI8i7gJwi28K4y/
b8MmypdSZ6KpGxjFrKC3ivBQopHJ6fBQCS95n9iyCL5bPbQInRrkP8U8uka/stOuYNXtGHaOOc9z
KweAWPGECyirAQLWKLb2IDP13cS2DCUaxfRSIEA0Dz4WbbF0JQYKENB8YOnGU8cRqaLs1QtO2FfH
hOXbishBqQZFCLnHemF41rNKlYwANwmUnTSASwiWfVy7oOyXhl5DtpWXWifT+0T0x9Yb6bsgvNaF
ZseJvhOpJGkmVpAjBE5TOiSpeOorpyixylLYbxgi8lK0etmwlAiwKwgqLQeJRrmix2mJMAzO35iV
q/Qzq1kL8UZOVHRC6r1sbN5Hb99PZhyZySIz0dVbbUMdmiPF6ag+tuMJHEdMUt1WqxQqQrJYjC/M
0lUGKpf+Tjo0V69uL2sBB1PxG9VF6TYIxE226GuFMXBddJve9YoDt/bfZ8h3L5tFTRtneYmX/3bm
eGq8XPej6dclsvgcgmtW3nVUEeWdVv/fRxXNX9pS5Oz4V6i3qWWiT20l9bxHBnpvfd45OVFKYyMN
51JjhMy7YFf37+/2d5X8z0veFAfpcXlt2nTVvF1mI9kXoWtx0H08v89heSdk//tGcjHsX9g2NFQT
ys1RbFlMIopRhRK2JLkjYWgrJCaIrSBSCOb1zjf79mqM3CqGKMImu/U4FmpJBoTI3dTABgdKxZxE
wp4FkklUHvoSS458NXD0GTh0zIdFMm7iBitPuO9oDXFDU0LxQUWuJcILgVXVYsiei4c+il8iRrDY
ajJXYGxDKlludMeIj8EDWrq3RpdJhcSOcAQwMtePE0dMzsgQgJWODoZmNnavdsYoU0brmq5AxnYV
GNOGbv1CSykZAhGPiPHF5CtEC59577l6sNAvu7x1LGeYlvFM+UT1WLlW/S4SSEqYq1TmYxkkmIS3
M6x3P5WfinLBOMHugkNWXUW0I/N5IQrD2m9oFqQ4w4BRbenhJ4QhEtuUOCbw0dFsE5pJ3Z3m1fdP
xCTRJWmzjF/qkt8TNqmf8tCM2CdJuvp6WBr5Fgttbo4xXv799L9pq/Ku0a7TwGZDp9Tnz/LbtbxI
0oOknHVe6RdATKeqDsY8oo+U3Lrq4RneCHfFLPMF03Z3RTv639vSfHkiEY5l0YKu8eflg84vAdb4
1TErDlbgRgHCa+k4ZJdpODbBhwbxylin3s7sAMpFu1ECkuO20Ys4fUoS+rtBteeoJMdXV+Lp+uHV
yINlVeJpxtCpaDkRaPkRyTPBbD8PeBxKVV4QcTvy3Dwm0Rjkpzy9CCn2K0+NuBZkFY9QKjjjOlMw
pMye1Nmcyh7cYcRyVXk1q5coZvCC4g0JmBptPV6LiSM19kHNaVSNlacgIGaKDoG6NeLPOw/s25fj
tzt2c6SniW+lcRj+2mWVibJt6rQ6AwbVKVDr1eCdy/YdhGP5XpW87WaxDMdq3/fMAyrQwat755n2
d3UBq2HIujxFBluN21wlHXA5yP2JXqa68jAFQPycutyqEMUXI00Q1xAGgKmb4O4DzrChQTKQiuoq
ZI7DWublyiO7LtYGPaTIUaVVRXqOouCClhtDG33poyBNlrLvADJ0q3gtNmvcgytcBM21ruA6jYU5
LKe1BkwY5w2k9taqNLY6InATEe4dHcA3cqA/v+/tgklkg0qPWB5JPyQZVrTVfmA0VFhow69qG+8Y
umCffKSV+z88+d/v9G2FXMqSuOyl8kgFhyKcIS+8fKl4Nig5C1MhPooMbxSe/2J6R4vbY8gTwbtb
3vkYfwcw3ABUmeBF0OEwLP/nkh39PNS0EBVqSdpvBCOSHwfpoOsbTLMJsW1RVKsYxkxC1ov4MQDa
vvMJ/u7U8QnoV2OYIM/OUTdLwGSCbES2iA42f02Y0mt9TpnY0dpr61E3FQeMVpZpf+eg/Har/P2y
N8eynqDhyCIuO39xnOEci75kfDW0d7M9acVVhoyS+ToH5TW3dJg6p39/7+/CHhrnGgpHdE/yr5zj
t61aDJPSyBqDdkV1ipVDCGB/iXqjbw7NSC3jXqceTApP8s+YkaiAcjbCt186ipsn3ZMfW82AhiLI
X+SY8SZYveG7HD+L0kmLVxzQAQmVvoai06C+qw75PD64gjzuk7ZT5xadQXHqZGcwaCOgRXsOJZwp
nWkEar0Y+00Obd/aD91KeK1xamaCGJCKh2bwkZpzK9tYhBbROu6eocQyDvHi+1d4gSmlQtCchRNq
j5PqNslpUj6gVEE0RQdYYvroGLQgg43SOJi2duK+FLdQzwLjgUKF2oOCXMUS5fa1oi478Qi7JqsY
wrMHWnK0vOmSEJRQ6gmOQnPBHcrctemSyAWDDF11J/PQRvyiXQk2RVwLJI7mdLoTSEe1XIrMidBI
s5Yp3aTq0ExHhD/442C1PMAa5DSliFoTWzhaaYsjAICTqkBWcvKLvOu9N/0rPwe4+5lM5biFRotk
UY1L33CC0iWdEtJ1ojyAtsSeFkBdVp1S+cKwbpgdS+OE5q8pPgwIP4NbFXsj2Kaf7Zv0XE9rU8f0
im+wmLAMkXal+qz0XxnOApKfOM0PJbdNi+HcV4tpzGgTiIeW2TGNXijTsEP3McnhLkbC01SfafjR
BSdPfkyDx5zKjW5+5vQjUunN8+pFACHVkN89ZVy0hF/Wu2ccmvY9RzfYIYAc2d0roMLjfBtaDM/y
lJ7HUxuf1OYR89l/r5hvCmkI1xDMo5g3DJlqx597VapBRfcClgw1urn6AEBCRk9pa/gyQOFH0zDd
2Zx+JR+3i+b3S95sTtGgwAIQLc7DaRNniL5qad1Tywzgy/SnIdoJ9TZnClVbGUDY+ubcWVtUmH54
GOdnPdtePvjAXGSm3IJogy8MtpU/xnyfwJjtmkdsji3Ew1BfWwaWo/ZTIWON7yhs7964m70uFvHD
zEqTpQ+8ObAjxWGVGmgyysPQrCCkisadZ2V+t9uQmhqzTTpjB79Cxd+2N3+UsyFOZExSF3QQ0Gst
ss0orrMX7b/ZIbd2msCWKLK1S0E4jB/1B6w7cc2wU1bbAVl+ubbSl7HcgT+gYjD2C4oLdbesaB7j
3bgvcEx49lfaY+Dq3OdDc5LoXKBtkdl4FsFx2FoHgRGnxhU26XO1NL6K1+gJ1e2L/qy9jz81x8Cx
bo9v9or5KDFfMBpbHLVlsOufs1P53D5THKEKiRMSI4URE6HtnWrOd6EHYi34NPqsRRRvE2yzwd5N
FgkAkGmJgGoTWKZMLQ7DEpJo7buYFcyHb8iZfGcdfRN0cmXOWgprXPhX0e23ZyMHipz21UjoMR2E
+J3wE0SUB4cveStAnMnhV0q1cpSvZZ49ziPQAs58HnkyVnrbeUdAe//vj/SrdPXXOjPJWokD5oLD
zdLOlCYrp5iP1MUgEfVrgeAxDHHGQMAVMF9scBo3VU9pOKUypQTAHQOcz6BEp7QZrLPEr48Ko1kN
BqF0HnKIqYp6Vb1mpRg/rf4a4iViMjY6C+I0ktqOeLqA4oWXBWzodGOV01rLvrI8W9Ul7Rt5ujK0
jb2gfKCR2BsM9hm+t9by4eQFoquY+THtIc/1D6r82ckilokoXPw7tRH1u2VEgWfWR6NXJ7X7c8sL
glzJc9UrjoE52CWt/YI1YcUohUdy+qxkTrU/SnX9VfrTwVQoh2FHqvnLSOTg9fNj3lPYM1JXoPNW
f8bGJvW8x16JnKCfDlmh2xm+2xFdpsZnpjuioMdkfJ2eAfV7pelA7jdzmFsRLGXwCK26UIhRrJT2
InYOJin/pDKkSWZWhtOdBfJNgCTNMpZ5aInvbtwEyLqneEpTqgjNxoMWfIQj0BnPloKlIjGeCjlL
Pf/7Jfym2Kxxp9GZcsJQWrvFK2FSZIm0bZkZNc7g57bKf7iLMHh3ZrccaN9MF5kgQjzk2s+S5p8A
L1Sstnp8JzL8dZ3bxfD757j55pqQWaMg8znoolQLpPHoFxniNr+M/5iZjS7Zg/KkAuT1lgKITDzd
PpmW5IeGGdEDvS9yhVJYspFArOx/3LlJ34TrEug9FKZ0G1RFuXkjexRGZiXNyp6GZKE0llY0LnNG
XxLhkYYBXXIU1MBq0/8hYfrjwjdtNM9qzEYKuXBaSevSD04k9usuSuw4OHQFXILQGYottD5cT7Dw
g4QY9W5Uh+uymk6N2dPP1O5sW9/u4YbCwsRYE6XTL6HDbztpSFkzoRdfHO0sDDdq914B1OgQ/Qj9
OSsQIZTnorvYdx7B/Pxv34/frzon8b9dVdFqIcerGv56tQ3Ua1xKqz7exOIWYJcYueSzi4Yk2yTU
LJAEWRu9Ywa7ciP/S4HScK89Mt/4vz4OFSeJt0Ji3OjmwbTAQ4ywFHGJh2fqn1BjMKRb9XdqtiiN
vrkO7cw5SaSKRnfz5mtndV4OGpqcGHJbHtY7xYSZswmxR1iKWk9EHCyz/pR1ykPUSntjY+VnSoUq
AnU1AQgr7KtAdCTBe8xD+Wk+YVL8W2W61p3X2WYMdwntw7yJFjUqc/7RFRC7krglE8AVc+tNJxCg
j8DzLNBPwktAFkGHVOqpo4ZXJdUI6E8NmoApwz0lpwDaTUcFkLwGWL/1d3n9jiYljPdzeyZPvGNd
spMNlgNdZ1nW/mmymGlmv+3Ep9zfCDGNW3vKdtQzjelc172jQXeY6mKld5EdZW7cXCLimLwoFnXt
+Fnm5nnz3EnipkLyssoKe4J08EQ6wHyRSnxBIQsHQeSj/GSyaejxL/Wf6Gz4MXNz+JWaIepk/GxC
ESsdx5wekQElBX3RUfoxSgLBFifnMNssyRCGSpY6FbvU2/iiZkezebDh6JzJXrmNEouWM7oCbEl8
BRysUQAA6OIdHsrO1LzPnZz5SIkCtNUG+d3gdJBU63JcNnDFaJ5a2M/pOM8iYFLK9yBuiQWF3dgs
E9wjuy4BXP4VqezEsU4/6FSNic3cpswRr4uwnKfBUZiDlnKGd3xlNfhfNIZ8HhoFBbEGtlTUiHy9
PH3sfKLIerrnlvXdyqCrIRkm472UWW7i7jKtlAJ+WcExfI7jr4imWZmfhHtRgvTdhkCvZg4kUSFS
//1zZRSxPCmFxgrkfswBVE+TXIVxNPfdArLNnPxkoqBa5dK6pf7dUcAvoIbTp/JyousqWWk0XuK7
RZZfa/9mb6BNBSUPChEq0Ft5ZC9HQyYmcn5M5lpS7SA6Up7RTr/7zFhh4rvAQM6W3f5d+FT2JEc6
7j3omYSMQSq261jtH/sweDHER7hmrATfEdGxY7idLARM8JhXB2nzXpP7olRfFt1Sk+kRAyeEHBMz
Bf/B0B1HJ8l1yRRWuNSROUMHxFdAWc46KVx7QWPDn0iXKvkjDCMZmOOSMoDKHlau6fSONPo1uOTQ
SFcToiaJPrOLBk/aeRvtaO5ZVNVb8iw4GRIAGO+lk57MjfJU/+dtsh/WoVmkh+bHU/EjkmB6UFEy
uRGLcPmmL8zFRf+J3Bnxf3llXJDfQfeEocGITGWburFbrDW4DxcEBhyq3dcgjA4MxEyrHUXxN6MP
3ETtXlUfKY9IExXfRJavQRUbmrgYrVvTjRjKqcd47onmxktE15jYbn7aIptNF7t+dKESMBUUnr3l
2N4dPf8mgkWuSXfJAlqJ1u82sp882ezjKD028XsdTK5eXInvfesaE17TdZMwaZwrXhaBC60rHobb
VXdMu76LqP74EDdpPA4AhlxacXrUpkdf3qoiktkOLvC4rKVDLBFDwHkd0wCfR+YdlM3EvnIUe2NO
JmnUDB1gPZKBblz3BhghXKi9OgCd8z5bD5lxtA6Nl38f8vI3lXg6oqpM81WTabzN9/W3Q743p7Lq
gyA9htB+83ylWeegxdSAzc2vVGRK6kqIElpehsv7HtDgSK+0yPxmWvsFBZzpSQg/rYjHKlyQCDnF
ORvyzb8/5HdF1D8+5E0wWJViyxSOmhxhKgutG1Wz5d+2q1yJklP0hNCKOcru3a/BDa3+fe1vktg/
Ln0TdeR+mJi1aSRHXQmpMdJeKA6zkmCWYxIF/Ptif9M+JTTliGs0hhUt/rl5ixFOKLEaWulceqpy
hn/tUYdJU5SOrNkTJm0cz6j4FoW6lMH0s8/j0ipgTrICUxdwCMP/+er/i4xFLsHfdTQEm1jqwNnD
6E1eqXDxEdrAPVKYw6axtQo0m5O06e/k/ozX/h1FUWymHY2QW2Fw6ua9Sv20Lhu5J3isMUFnntEv
KH147SnIHxhHS4QPJUT2OJ1ThCICeHzQa1Tgg02lJaDEqRYlLvFQCgoE2aT2EwmRQvKt1fCbhvWc
MCVjgagTZUpxUvzXqH+crFNo4lgk4DELr5Elp1JUqIVhU8ojwYV/ILS8YLDTj5QUywcZ1EFa57Oy
gYg+vxLZK9CJpvKQD+8tYuqTNXTLsrniUG0Vl/lLdIbr0zuzrskw2yFDP/skfhiYRko55Oge0zq2
FNElSuiRD3e4VxIXk68wNKmS8vbjVxaP8NmWo7cjrDbgbMoB6qYefTT5hjJbdJJzefoj5RECrsdu
fEtKSrvA7YxwpqdAXWBimka53SeP4zzepEWulo5LDpBcb/EZ+UJ0E4HB9BKcYk5UFRcibba55z2H
QmQZGMm2doycRmDwOePQnsOjLpMw+uEm95g5C9DSdAiGYB48wwOUoy4Yd0hTf5Xp5woFctcccrgE
6Nd4hHhLOCZ/dT3y0x6l3LggEtGjrVAzT4NtVHXIBrBpom6DL1wFsjVjQHCvBIxP7Jx+BfWhZwyt
KnAsaHLMg4Ao+Suj49V1QkRfHWDz0W+e2nAbEadlZupqOOf5eX6U0nYfo98LjPdOxOqi636gkFxJ
lQgx18KAlu2TWpMMyZdp7hAhSzRScMhhu74yiLqcWoID6OERQ0JxufJHWvcDJVYkPzWyzWw6lHyJ
1MfSgtJNwh6sUb/3JKr6mbgZJnvQ34VyO5ZntiN/7J1KTXcmHoB99a6jC+y6zvbT/DFHz9amGha0
w9Ji4Q6jt85UTsn+YnJKDjGaJ2FjwXDqH2R8x1pw2IKwSFF/p/CKG6TFBsFjkJ1aGp1Goj5YOO6h
BaEBCuxnDpa10dUMxu2Eel+TowRT7GR1AET/ecD7Y/QwPiv3OENGur+VhQ6/iUWqPVW9t4epYlPq
4EAskel6foGPTmen+bD2cuUEPHbZ+sZJDuWNR6MjaK+eb/LebjuTtxolLMraOHkX8X+e10VVhWtC
dP5CsVSxPzn041VezxUfhY+URO2PNGEeL4FGZHrPcoHukRgsxRNifrNC/kIpu86fHp/sl0ghyFcQ
XOMoyKLOsCpqrzmIwyqyFSp3iXaZLfdSpo30dm6lbQv2AImifRv4ZC753uPPkiFf1TLfZwF06vjd
IIPmYG3HgVEd0mfp3aASmffBjt9Xzdp11XOF/sTk9nLQTRbrS9QFbquQwwHH81YJMxYN+XA07zcQ
dYTgOoKWybl7Ay+yH8Jri45Ditq9wrkm3ekj7mYFVOxDzGRgymKZ0/eEhzFIj+GYHvvWPCrz6xMy
lecxEqbxICCy6/ly9GG98h6QN0TTSZoSVwk2YPkX/qOaME9erTC9Lpa61FMgGRkARonR8cimAFDt
f4zbLAqd1heK9tgHszgaq/nw8qerDy9WVFM3S8a1Ci1yKqj2yMKzSuEySoJVJ2FM0gr7Zjy0McsN
ZIfWbeaAWfQurX4QsQNAEqNN4ruEPYHF7tOol67XEQI+Bs3oJH66LWa4AhXAMtaZl61XoQlvVyB5
rROsqVpbEdUddpPUgOlPo+bWUttQw01U3gnOpG/Uq9ofR9JNFCEpbVGp6pAf48YAorsK2jUDMLOV
8FwAdgr2zmg9lP9l4FprjVOxYIQDO/visdAcOnOivoqgtVpvKlbUCTMHl9x/E4Pn8UES9+a5qN2U
CpDn+unRG+x2WljCj558IFOf6ulBbZ7i7oc3XGR/W+fqVsodz/sQ5oclwvFQ0oU1gvevmf74GRWv
vsQcAPNr/RZ+aqg/efpaJiYsrTOxYlQAevPtfUny3e4bzyGHxw1KByQnQld4CySGod2ajl3kEDVI
OR5UuD9TcLQHbWc0H4LnNCg425VWbKf4IfHtNvoJnYTxn+Itrp3uK5oeqvwaAvVPXs1ohd9Jba4L
wYHuqivgxrOdBO5FBIBrG0ANAjvP6IzaxP4xnQQxBG0cwIl9J3jcWUxx5N7LqMEYYq3ipm6mTI7/
EPHzEzZSe/L1bQVA2OphUgSPNVPkBD8aA5xS8PrvCEtCmf5dZGJQS1PpS7Cz3QTpEuUBVc55DZpP
793/SJjZkBH00KhelsDfQAbjjysjEWSuiURx/sGANoPb8AvVVxiWzc+2Xqj0gV5lp3tg9KSL9u3W
+FSvmGDwZ3BPYx/QXkj8kp+UNxbtiYzgYfg/ys5ruXFty7JfhAgYwr0SjqCnKMq9MKSUBO8dga/v
geyI7kwdVSqqrql7nETC7L32WnOOeQxfsrO80h4FONDnxFaetWLmi+DLiB1SlWlbkIlDL/XU/1LO
xl46K0+cMPUtQz0BN6+f+xow9Vf1kG/bbbSH/j5H2zNMYPO29PvrC1GO+NSVgwH71uWd51u9GJ98
5PRXSjgZK8o6v6+PRO45Nx9nwBM5Cs7oyGv4laq57B6MFBpgtApWsjVaOLiW3TL1jD0vyjKG8Tjf
ldlQsGw+y4HZ6BLOEL0tgGsCe9c71gnpmD/NBmXjkn1ql+izWevb0kY96rJGb6AZ432+/aJTduKh
Fw79llGc+ZQfFYBz+9rHK+NfvdExvNofPGUTOakrOiqX3zEPbBgScCFzOVobMHib5pH5sLGLXrkq
EkZ6nw8IqdWwxPXtST4NJ9zfe/U+4pp9mrBeP7NX/Sn3hYPylNyx9c68dAz3d7ctZE2flp28Yp4/
lF6xNLybu1jnPiia+D4hcAZS31F0UAuvlA0hS3tqpi0cSg/maAE/NFreAZ+zY1dY6nQaXu4zCxIf
8kMLAMD59pisi0u0zg91u9NJxtPd3MVOJ91fDbt87piB0Ex3cmiz06bnk8B1tOf/jM5M6Rx2qAx8
DWPRPdOBd3WrPQSraCW+Vnc4nqBzbk0+wgQLUrLNZQmHM9nD9IKiOfc8pqcF4vylbKX3xvpm91uu
08N1Depxpbt8L229sHQua7V8C5yZLWPyd2+SJV8iduNDfIaQuLquycB7Nov5mX8gjc4KNuq2PwyX
g7gLNiXl2owvcAu+vWw1S2CB7QoSVPoMENbmj21QmA/tVrJzm7SR1RvEw22yye4W+K/qI34NKrj6
mQDHh+5VxiAveqxBfKHp9z9QeNPSxeTlFfyM67paZ6d+k7sllRNe32VL/A4oYHLxkFRAJcWTfdug
JKHHMnVWlaxqaMk325hWC/QFn+YvnjmuSfVQOPoh3s6ee0AW5VrBdKVZwzJprOwxebwddT9/Cv2H
wCa4xZJ8hevZgIGNtzcXVQafB+bqnbgmqXW+9ksCUizJHi5vihsB6mTd5ZkG/2eBDVnlNm8hEFeO
8+BaAZva3UnDwfoI2BMmwz49463cYb6/1++CU3oYvOEjONWPjTU9TX54yMBtKo/txjiqb9kqPl+5
bTewiY/BqdmFh941cacR/ciOsaJeozXavlW2hvgipL61iguTxTyxkNNWGDBO9O75nz2+ro+OPJZl
/Ks+Ita4U1fZTnk0yWbehK52NI7FR/WBbETHH//YXIbBGT+oNalYp7fig1iaVfUiQIwCBLpSVqTP
vunzXm5J7RLrGmVG2sz/hm+5eFd38mE4xmxfb/ypbjH3p8gOGznhNdYVfc5bDMezXd5m7x8d2upC
yxqUEaKLch+95BvMbZD8r+dyU20NIl4X1vVJJRGAewmut7XMV37ixEUadsI+lh0oW5SMCFNpJ2cX
413ap5vxqQht7en2mu/Dff2Q3A/3uDfFN4ZZZPHiDqOpwew5BpnJrwOiOX0unqQ78YyyJf9EQzx9
pg+gM463tfyEnhL0JApSEDVsDhGfk0mIgJYUHEa3hO8p/xJN9L9LDr84p4F6mohz0TZS4I1L07BA
aYPbxLI3Isx7Ck1Lvs4+NeUDKjtHEMap7Aoiag6I9zTrDOgB/Z30QAPS0Xd0uezhKB6AbfR0Iltv
0m0qPFmwUJTWpjVM7mAvJvi/7i2nOrgMGCEQSEHZyB18DSqUOLi5PAcUGqghl+Jj8p4XrLfUy/Of
ZPBcPVZHGa4r+5Do85mlB+jXZ3ap6nx7nT7jVzgH/rSf9nA9TYrrK2XM0qwsJiF0wLt7EVoBnmMR
CCPs/KXxDgVU1x0FSzlnS14b2LgtP5s+4RI7MVHHGpm1vBL5UYDWtLxuaZW1OHTRTvj0kR8zv/dY
9wV0TCCUs2W+h40KYFoEsLbUPwFfcx9i8taX7bRUP8NXhvi0G7mefJ76VXigkS+7dHcbP7iAOeNu
Jdv5XQE48kjKYXiMD6XTbCNPekx2qmWsZlrouMlwKq64H9gJY6gT+lv7SLAxjdgN7wAQ0xdIwPFT
d7lZ+R0iEe5q/dpw4UqIrNIdtsZlZy8OUHD9/FweMgd0z6rdAKfwOXHrlnEffRj32jGyqnWyxgMM
XaX5qC6cS27gX4qXploKd8H2eg9NGD3UIl7CYq444pGRg4t0pIIjwhgZsk1JWXD6WjYX47l9Wxzh
DOPRuW1C1KeWtMt85STpNqF+UeSIrTMnMZoW5mwuHU8Pz3K8Cd5JyWX6dGXR+hylZV8vad/bN1zT
PRmXsNaNR5pw6UvJ9AYDivSpnQMflCoql+xZ/ezpoi/rE5eXm1HdKxzkWaEZEh5JvXK1zXwR1/Uj
YyFOJ3xFnoL2TWMh2CBnCmg2wFMoly16vqdgq5z4we0D9HmW1WgpracH9QGMsIYvygDT5Ny0Ja8N
poK8RiNmCaCmpdlp2rwhkdN5Sua+IKqpZYraAxa7HRyyx3w3fWoHzT4qm36T+RrGot+/OiQxmiCR
XRbaqAOJ+lkAE11mis2DS+pojBg5QvqHYht/KQckZBv0KbDhiqiWRd9ActS4PYkZSIYYeDEjKp1x
pGCeLZ/ZJ5bpbjNdyLjQOkutGKoth94LuBB0Fa6MT4m/XXJEvOKae0mflOfxrXujEaHjun0U7+IL
1v2gtA0336H2A3pDQ++z/hjPzXnxhtbiZTgoD9U9z3eOZ9hKkZdffxNIfo28s9wUPhADgnO5Y0lZ
ETZAIKj63L2lhQXEg8aD9mLyENTu9AvUMaOLc7Mxz9pOf7qehk2zzo83V9yMG1j5x+huoS77p+JT
3QanfmVs4bwUHhm+ks+Qcnq/OrqCLHIZCMx/cE6B314SMMrhIAVPELBGzEtCXVvZId5huKASjn3l
Vy4DK7QE2PxE4PySKT1ZnmDTLzjDIoO0UugDSE/mszsaekLYUJWQgGu1YMd5QDMUe4QRL/MX1KfF
G3mqBHnXsZPqjnj379OEMk/W/jN30kGq4pODM/Cb//ZH91xrh0qqNdpQHTtFBLNC1NAVXQ9lgCZU
ng5NQBBEoONxzKd1ybVvkb2OWuIji3LUQXWkJD8bnMznaWQkxytFMI7wAAKafxzl5+FLXl90kqMT
IjM6UzrRYxyuHkwJ0u1+UAFJ3/S6GevJGl7eWa399dsYqTgkeUXPtspsyvMQ8/qVtiSSC1vTnVJ5
NTDsT7aRWqW5FyaPPqRSghP8YQT/zTgTaYwioyM2FUWRv+hSBOkq1AW0M9wlc7e/FC7C7aUpfui1
f9egRoCjGXAY4Y381lz8ceuUGsisXKGpoE16K7NVy343qsOhl2dv0OWG4MjQn//9vHwn/ZlVP//v
l36Z1GJSjAzigJAAnklQS81LJL4IwB6ygKz7xEuoL1Dq1qpqjdNGjDkDTPeEDHrBT76A3/qZL0/u
fIe5vqphQDv5cgoObtNYSUEDG8Pc0Xik4y1CbhM7zPykGYmR4XQLhADzHq6jMmhiuxEGWw9hSHfE
HyDBqC44OunmgN+OyOjLrSLNVkanrMMKusKx1W7+wJCYuczcRxp7euRqtb2O0+/hkaTyTOk/jB2+
GVDPgE8Ngi7aCCDLvK5/3NN0qPW6Z4rFk4NN/ISOy5A+cCIN5ZpG8//+XirYj7iZs0uW2/r3L7ua
iagUvcAvux4raUcTOOsXG1xXZE6BK79c02Iz5s9Kc9FIl56NDQPNPI3uiNoOzr8/zO9v9vV24voT
FZSw0IN/j+7/+Oaaghox4jdSkHL4qvzUwGZBlCUz0JH1stSzjdxRQJYd9zL0JeM58yfqdPM6RxXM
qeMcSzrD6QdP0mI2ZPo0Y3LzrgsNUfHtp4/7zStOoq650FlqjBn0/Pe1CwaJSMxGyPfplUjJARk8
QfF0UhI4aYG7iEr3ICfvPGJ6vpstWnWckWSXOikqETlNVgGgMsQguXYMMlJ4Fhe1eGPPr2/kTzDg
/ffF/U5dsIBEbWizdwV5wZd3pUbcOqo1d/qWsE4E4p3AYaPM1QdUkAMZeqLeIXKJ15LxcqUoE1tQ
51QOLcGp3SlCtTjPA0iqHG5I+0FtF7dLIZvOIsURxquhMweZTKi9BcdT5Z3p6qwwSVLRVRt0L+EN
uxLn/Gg8zFLAtGi3NXTVqjxpBCBfg4fiWrk85wIAz6l86G/qE04i7YYqD5PlS14rZ0BOqyzWn+b5
j8aIADvmEkHQ47+v03cyNdjiBtIsCE4i6+rfd1UIzWgUyorOmsHCgIiT1SOnMc99xBTYj7sJl3fN
YsFs7d+/+pvFHCWlqs1eMszzX7VhtUlsVNz2+T4nexZ6BKhrcaR5bWDvPRUxLZ0fvuvvTejLC0f/
UGdirs/u6K975dBkZUs6XrYXhWKjQDEYTMQu+CF7/O3MxJSOX9+0DOGuTp/ngFaTjSRfOoxNkhac
qkm1u6hzgubEXBG3iuwiMcwj8zB1MPu4cBNdrXJA5vYx37V/X67vprPEG4tsstg3df3r2pXLZZvV
cZXtDSyQRC4lqwVexgirvHX7nWmCy4LvAfqlLm0dq9jVwgISMDgTVhBj0sf8k6MBEOmBP5jsXrTi
cT4jdhxkNcdAFTqsBkI9VF/TdgEVf3es+/ug+OG2f1exzDHNMiTlGTr8W9f8x7LXp7ckVOvmt3oh
n0IfdgPc+pSyCk2ihHKZ5Y2xo0VCK0o7dBaswgpZWh0afyWkGxtc5rnNv6/u//CpdF0Eja5g6/gy
xe/xYZfCmGf7foxXvbCbCvru0o1RCEW9HtsSC2oCvGEemuhEjIyCQUq4PBsAUXKa1bgCsXz894fS
573vPw8sIjGU74rObvVlESuvVZ8FXZLvRXEHAgxRyTwBDvXLrEaszBis2OT/dufl5C3WHyxdBZXR
VmBuJ9LIlAe61tqxkOjOQk7qiPKbZ7CLGheFOK2SiXyTguMSf5tWxWuxfTHITJtHg6mQerNEbGh3
Zf2hdYnXFblXhqcmXLiZdumZFFdM/hb6uzgMPunJavywIMimZ5TG+DxGkp3f0OODHMqRwqBbgjSG
cvx6s9CCToU3j7zwMVzLjKnsri9obeSfs3baZE4XVi+zZHN+i9QWT29xItD+h1v+TeEBn4/nz2A/
A/f8pfCQcH5rZa1m+zFF57VIbZUeCtPqjG14qoY11JB/387fvr3/3M4583pe72aDx99r7a1dyF3Y
sP5UOBfFKADwbzoCoKwrYkZhoOAYPsLgQjkiAU5iOqsy4RFLkGbyT/LD7xZfjg08VYpMPflbvfPH
S6gmgiJI5pDN9fqVuT+3q83XTIAZBmrDxy3+4bv/Xlv/8905b/EQ84KpX4udNJPbcNR562vuaz1x
iiRtqeB7F4zlY0RXs3pJknipFoS06YWbVC+V9j5pC7Lc2SSpbUpU01E058/BKyov/7458Ji/ednM
2WACchykjDmftP64JIOYjcDAWfZnl6k5j1bHeJdFu6C5pNqH0itPs7DFTGkOkZqQYH4eeAnkyqqV
jyR3Zne6hga3iXtK7le0bHJY7jPcozNarooNh0pnXuw4PO/y1pxFbxWiy7Cgr1ifRgqJkCYwlXo7
oV38SIAOXdHQIp1Z9tKvUTVBQ8xynN4Zql+Grm2FrMSckQW7mPFipT7hTaE7fJeOuC71TaARmmhI
y0IM72RGjaMdx/YQMuSeY5XVfmMET9n42oIhbkiPqg45LTX+0QRi2MLCKikM7xKijukUw0C+lQQA
pPw5/hJWb9F8IFm2dLT+MY1X+uTS1NL1WZewhKMAIkrOsY0C2soG36zPzFULLEvVWho+mVguiDhK
iLuzMgDlsIUzh563UDhg+MYXTv1UUmLPpnpk3tLCX2U2d1BHN2tdZBTM+/B9TjPV8izf/DIbcIj6
MBQbgexE6G147wZoihTSGZovFdwMaS0QAJjEMxe/pacGiXXQLxD9qqcA1yNtplTF3Pwi8PfPhZls
3Fb9kKyjGsCN2ryZAQJj69aQgxugLaAsD9ca/R6IgoOO8EA6srjJCT81ggnbvIZJ6YphseFE7NFk
sJOWHY3RebGQXWINNjT3wC7wkbt+AW7vvQjKtaEi3DA1WH0nlZexhk7QpOk56Ngc05OoTSuYLu6A
Fdfkm5iYwCVjpjcAaBq3qorOYMDtGuI9yntSOAmirClEm6J+X9DyGU1MvYv3WdcpSCUF6hh5IbvA
GA3OrIIKdIiPkd2C8JHK3J3FUXQ2HDMKrfaVVV+PsHxDncy5kpW6GxWYh/QDb7fIDnqv52ipC++A
N3gtx+okBURT1N4VQSuao5buR7sjhOtInu9GTi903OBG/RaL0BEGyCBNND7r3aw2yfTg1wgYZMgn
7Khg0FgF0+4ytZptCv1KCiebcAD/CmgQXCaF2jEDKDj/5ps3sysT9CQKJicpDNCJWVRiig4e+0pH
MTh0ZetAYUFPCny3e1aiBx2dEa4eWvE7dvG8kNYFCb9ZdorYJtnmpHA98x1jxP74naZsn4s02oiE
04+L5rVoNrdd057LfgfNJ2ztOcFPt4UbAzmq/9lsFiLl66PwI6ujWW5tTRGbi5A6uZ7vY/FzVPvX
1JDuF3kLft7giRVckaR5pUy98ta8yVl1BH+26qXFRqyG1z7KICewFKYku/FjMBgh29Dh3P17Nfzu
bKqSyERTSaLPwKnv78UwrDo1GbJFtlfOzFM7SJJcqJfpKWWc2SJjxgghWXHkirk13VUoCWZV9OyU
FOErt7OWgCv/0yYifdO6U0WZWCxFBO4OVvfvTzXEcjtN8o0izbho6vNYZmeNj4KtBIdRGJ008EBz
46KijPy5Av/218/g1wXpMCywypcdIm+Fyoh6pMJ646GA09ENDh9Ze7PC6zPyJ7omTba7FQMzkp92
p+++OZsn5xaIAHPL4O9vHktCOYRmlxIB5UzvwhkrrJm5BiuB5JS1N+Dui1zFcIeFrUU2AX/TJ6MA
CDwigzjc182yUNB8MVuDQmWXhgONkfdDUeYADfLtAJL/+wky5oL5y4avzogo9lMNs97X8uq2KBJu
lpDu66cImDyjstPAUrJMz81Hh17xWWhnfzxRo/w3oi4UHO27zokaMQWRTufiwhR0cSHJEDlOxl7I
HFyw8siVdSdKnIVq8+/bpnFhN3fHCTRMhz5pyayD7v71jv7zghUE1A8qu5fFNrkHITLPNNAzMGPS
liAnu6OU24tHmg8LHSCsVYi2OYMB0InEBLs74Y5RoTbZQeXkpysKAwLxhOfsp2OpOt+8/1yqWT08
t8BgVH+5ubecOrTt0mwvD3dNRQRM8Krq75EAnjXpSEBHpUnaEhbzqCZYkv+QCUuP3rAyoUdDQZO9
F9aLDHECe1APLkIcwqcCPB8eo658H6hnMEoqMwdXd9WBnsfHVKW0txg77Y2JQZZCe7+FhEbNOzC6
aS8Tg1Qjh9oCPPOGYbTB2Z+uEzFCT3Rq5oFp1HtpPTpKW7hZLIVLXptl1o3LvC1XFeKbOAK4yRgF
JuoN35O66hbNagrz+0aQMVZrdql8VOw3DX+DILLjmRysMKNVVbppz7o4bOQh3UhGt1oA2q14dkMR
WwSHENxTs71qhJJ6ZXalIAHNKVmTda0pbpycrmghi2TeZoxY9gUlWOekugZgGPSiBYUaO5GmWUBf
8/wM05AwzZwIQTZa0GlWVpNIjLJXuEWHLiEAqf+YxB3gxgL1qzBAs3gf4wd2frKoSzU4xbRm+oFM
H+O51ov9MAlHsk7WU/ep6jyQeYNca/KG+HLVX7qaht28uZm9PxttYyF5HXASjPm4Y5/rWiYoWJab
WQoc8l6EkU9R3uFTaoq7rHmBcdzRcbjFBL1VH6w4LXs2dr8zaQ0izuMbp8J8RS0yWxrZl3Foqalm
lfJzO17mrbssmfNgUEBJEAZox5AQ0ubEr2sWmTN7o2aVvJrljGV3uSEdmLMu6NrhlKvGhGCS/i7U
w9Ui3/HX4R5eeKoiIldLIshv5E0BFUR3y/Aj7F/EZkQdhwOuVJeg4uDHDM4MzJ4HLkUq7kbj2Vxg
rAg9DKKuoZSuGe3mQ9589Gmr66re8NeqxlpQZeoQb8yjIABaUIZViimjCnqdu/9hsN/PliVMBSy/
4mAA5XgRzVObcNfRNmLsKkjLHTDlAYwb+wuH546U8y7XiPbY6WRl0rivQ1xRk07hXjHXFQ3U325Q
pO4sK22q8KHvWndcoTj59xr53Xuvcv4yIFbw6n/tgKlap7VlX6X767RjM5nPn4imK3Me5f+wgXy7
d6m0NUA4kW4k6+rfG8gk53XBkQtPBJ3Z0CkRWWTpWpxosuPzwx8bnEaiPBvh2Yh/8sJ+0zlW1dmn
Dn6UvcuYD6N/nKzKQsVswGu7V8vTdfIiFSbzUTB/CI765jz/52/5ygmI1WzKGQ6lNEtOUodTst1F
1UtJ9gq1mPhTHNO39w4uEYJ0dd6Xv3bDu0Ft0OGme6YwtJSp0TlA0JpqtB8ma9/9Ik2kYSADQRKJ
3fr74plBM0y9yi/iZWMJzoOXSTvJ1YHX/N9P4zdgYK7fH7/pyyMi9bEpYfbicUzWILwGulwGJ5dR
8GerRelR9cS9JxJdTJmVohBBmqrILylxvZzIIzXbxOaPEZzflRF/fqgv/elsgmQY6mW6vyHWKg9x
4127nVIDKtxOr4buzm3Xf1+Hny74/Nf/eFoFzWyyUeM5oqrW0xei/oTS41jGqeDfv+ibHsxf1/vL
IyQAsMtUhesNoNcOQ/sarlDMzxMePdxdm/O1c//9C79rcvIbaW0AMZirjS/18zULbsMYp7yIrAKM
aet05MDpSUSwTJucaR+aZG5q1yWWBO9OlqweORGHQ3ypvaHaP3yc+YH6WvcAvWRJIpQEhu+XdUFo
r124MM1kP7vtYvwkEBAFLUBpcA+tmWM1ExIj8CqRISe0WOj8wrBmUPPvj0FO6b8/x1cHV9jEQr3Q
I4pr9Ezb4TSKDtIP1TVYRAj6s81j+JFerrVV4Fr7nCWFuDeQalySO51zz+f4ED7dZnnvXfGQvS5O
NzZO+hA2YhCSICkt38uFnT6lvmpzKnY0p3Gu6/RgHI1ZL/oQv2dr2Yo2wabbd5dBY5S9DyOvIfea
QIkgt4u7nETRNc2NERsEuKXlLL18H3P7SucScUvoDLKH+Fl4yu4wR00hTlALM2u4sKJ0FRorUbkX
bpsYNXhHbIQdivsCYc/kBOnK4HMjWky28eTempWJXq9xRflUV7mneZxoe31Vjm6PKhN37PsVZ1Hg
hMubxERqKa7C2p6GzRyqwBk+WBaP1ePEHvos2BQMlmh3fuoQCX1YbFpLtQr+rGkbd4JbOXRrLDQp
HgpkQpfU5bguicNRDmk02+imJ/2QPQzr1B+JYpbpyP1aPCCdTd8Z5531DcaTQ+o2O+4DAVm27tZb
zVNdlFPkLo6DzYzjlVI6uF/8GgjEsG+r5JQ4CMz8Aq0szivr5tIk8Yx17x8o+Z3J7hzo+ksJGSiB
w675JPzK7kIrtl/obiyjVbOPNupGyZftY+wqdrfP3czRV+gVvfggrVBibqB4bSe/2XW7+oC+c4WT
4hnZpbRqPgiRz5c9gZ/60tznq8UBzZNjWsQWwVF0sKAsj5F/hINokfLlIzrhX7QOlvMfo8KzpTXt
N9FHd2cSQd+iVL3xFFLcHYq1jgAZtaorWI0t7IL7gObdDuFV8F7wwwgzMijBbQ37M8fAOYICFoNd
5RbWYeRaLZ8ot5Hya3a9yrwrgVH9Rt9Xu6un8UsqrsDN+nV8I+rSwU7pp+f2EPG576VleZg22W5a
TSuCB5iiooqIUCCiBwTrP2zrB+OA//NBe7r+mtZ8XafaJsdwr5ygKslnCupiXZwQn2JU4epglAbb
HyA1bd+u5FmR5OQT3esITnVpLjWNl1Xi3OzUSndEUi4X6M0RdC9VD6yba6DHvd33fnyvur2fuyIB
AZOb+0zG7M3DYc5tW9K3WBb7yNHsyDN8fY/nxRFt3dL8wsPnvBJGu7h59ZWw62XzTCMzfESqWqR0
nZfg5w+14BB7S6rijfT6/hWmGhJOHrLml3nHLITh5fDRPeeocOWjeB5+pZ/KnXgkDsQRSW+TTsqp
e4o/NYZw49I4kph1PyauxMdIH/JV8kEWsPlqnIcnaZ8/YniXRlulFmYRAmMNYfM1hi0f2THqcX1T
NSs6ZwnxOtLphlh8XtCjlYGGf/EuRzRriIWLt4vAmekPLTkUbsxB41dGTGpmy7bpyzbdGloDybZB
1EZOdOtomhdphzR9kDjhcORCDoqiJkajGfKa6X2zSjLk6q09kYshYyvc65Mn9NtK87VpKw/HxfiA
jy+Cxo1kLhsfMsUJuiX07fg0yS67SvBU4U6AMIE85rk5wl2tjr2HZyZ4YkREt422RE9LErofbpQF
+r3lcKI7iIRFev73sv+7uv7v7qPOUcgKoK2vm2Gq0WxDkJLsdUR29TLfamsMFu64Gy8NlGlO0jAH
nsuNvpNO0dY8XQ/FVt8h/yJdzeAJ0h10qTb5Yk5r1Zb6UNihM0eAIaHTnGI1rslzWIneuB74/+HO
2JvP+QkpnfCevP37q0hzDfivr6J8KVkGU+3Vka8CXDdqXA3hbBCd0GHM5+TZEq7NdnZ6dbjTZpVI
PHWEmf5QqH6HmqDK//8X9GulmhuTrOZ8inm009040teTJ0GIrhU0aFjJUgywbeqJ7OfD1Z9Pq2zr
Ok61iVcn4A0SFxiwSHn54fJ8W0P+8cG+FLYJEZwV4VXJfq6fTc9s/VvErJkUxvEFky+SIKY2PxR3
31aRHHVEogHgW2hfLsY0CkFQTFwMyiyERZywQKbwgP/4i37npf3n5tOSVAxyvUmp/1KvSotBGaGw
JfvSrpxhrZ3ie0zGr8mmOJmb8lmy8crcT/fKVnlk0XkLzzQHgLZ7sq968T7yi6dfx8jT/HLV2fMO
XbjVwdhcN/IKUvOReGc3cenie6x56+tddojO+UV8S3fNT8Fw3x3g+A4zIpouGBKBv59icgJ0qTQB
Hiutl19fFfVXK7yqIidWvwgfy+JUGFssctEVoId55fh6YDKqOObw2qLa//cz851WRAWXopGjZCA2
VL/MapljXvuwASgZlqCHcyzbmrFUMawoVWxnydVRZiXFDVlrfKfTH1eCdFvhk4ByJBCRE93VmZ2H
9Ih4F1WkswXJRr2sotAr7L40LVpSTgVwUUaGovQ/Zb1+W+lzGRENgN2mx/DlbJFOrTQ1MhmXhQxC
GybWTmqtgTXIBFb9UWWPdG+Mwar0lS6tZ3RQkL5o6Een60/J2USufrM6IRhDjUUMLDkdX45wk2aW
QTXzHjHExYo1QFccYCTYzacMw4hszZTi3zGQ46AA5H9E/qguSTFDlntFi/EE2rphn6XM4FnGSUaI
QvFeFdFKJ908r+2Kas/nv1TBxUJ3k7f8qHh0NWLNqNcENxtsfk5DSFWwg3JZIYYosZCS8YkOCwkw
Zim2xJPuJ268E/eZEx94Req3/C19FN8Z1iFKkLAGcAoULbPADW3J782MVbHoB6IXMlG+vysm8MyD
yd8XAqifpfAdBJfh2dMvMtMyKDO459+BsFDhaLYONxb/H6zaR5gvzFDYo4XcZm7Hj+xFi4DLEpWE
I1VuPesx7Syd06UWrXU76fvycXFfOgRzDsvog6JJOw7PKtHL3WtPH0+yiRsR3UXiqhJP4lLZE8F1
PciNBW2oJ6oVhmESOqFIn3YuIqrFhzodjNtGzT0I22W6gixtZK6S20lg40yJozVdy5LcKn64FbHO
FCsz2mBgFMkIqzzU7x3ObDwOP0ZMzzvX18UNQqhCBA/Rfqxyf68JQ1cNdaPAu1swoSvvpWond1s5
WvWLQzneddd1Px0SThCteo7SH5bwb4dgKAIQ38Csl2HX//3Lr6Koh11InuJENqqCCekgtPcww5ZR
d9cCiDAwWRUNrqnpEIPMEvyExFzMX7JTquukfiqTMwN4gVDdTvmEAoVavPppUPfN2ZVAelaqGaZK
+OKXMzTLRxu3GurkJNjJpU5OUU/eoAFVlaoEAg2YF1o4LPrZoV1w/CC3V47f6gVZY6ShmG3kVIng
FMFg5yibJNLNx4+x/fxhNf2m1cEJn5RwOClg4L5+yqaNzdxsrljCyJ4OeUyMijcH3gE2WSXFc4t/
T4oouYzrkkCanFRi48EgkSg0APmKFCwz1tfPGw5iV6JkePv6GYx8PU9TBzCadrfgheOxlc6TdP7h
w39TXcEUlmZ+Hf8HSuvvx2AkxTMbw4nJeodMoQLta0d3gXClR8ImlXmuhEQH4Shq0RtMj3Ryo4l5
PsZqyA+Gdtcjq1SjaWNoFLcxhjXtOMugfviU/y1yGLLhamCNRcopf41VlfJGWUxthWqxk5bqQEMO
i2BKp05eDNYigKCPvSVzBnxH9dWfw31QWhKQUdxujhoAueiPtGNwbDDzkKUfttPFvMb//R6Tzk7O
GZhSHBeS8uU9Dq6jAi0AvZGCZk4n8ZwZTanPCT6XekzICGR6gxFazSwqZNr0cF3G2B8E0dKN6YEa
aqprZw7LbLr7sIKvAxpvISAoRuZh4EkheGgzGTUjsPwjxReTTinPmMxJCXBv/il4sHYdeXHjiaf4
xJSf48kp1RnXTVcluicfCzLQpIubmInGv2/N/+3R/vHtqYoJCtUlQ5JkbCdwCv9+glAW9kbahcOl
W2Pfs8aT7JkHbS17uS/5N3d0bo/jWvLJoeXYkDxqnnYCJbDmSLLvNsTcrYN9scPQ+tjwR+lRW2cO
0WWVl93hsDvQoLpX7Yfcpx/imRuJEGHBX7wNj8JWOZMYTSdFe6k9xVGO07G0hW3uIMJw03VwELaG
VzkJmdbynXDfrNC9bjlvevhRV/m28zrPtAlxdMkR8sqdRd/Ka5/UA2HZW7pFfnzo/eKEPnPaYqHa
DX57kTfjSj+Oa9VVVzRHdg35T8vWEzfFRraKHY5pmi4LEo/p1fjBjilO90DM5EF0GP0tJ3dct37g
mO7NVdxiF7uGrR4kCtucvVml3VBvDJLWU9/w+o3p9m7xpuINL7cLzyWgj9ZOvA2J18q3kWMchaXo
X/3kRfaUY/GYvIXbYW3sQuu6RaDDTXiLnHqVbI2zshOWyGSwLnoYey/BVj6zmGyFQ71R9+H96C1M
Wz+Y/PB+JR6pp/AH4zVzDF8+5vwZ8462Eeb4lbAqt3RMHrGjueZepOGg+sCEPHmNBeuECGWHPd5n
dEWgtvZ+xZfMP6FYgCvWoBtpuABg8HAMeyE/RvMVJtySbfgNTS7MUut6RXmPZ36+TsF+/vv6jeJt
P1DzvE17/aJhitddbc2NeZSP7aNOEseuXQn74VNYQd/nglFjuX7mdS4YIb96RdKyzX2XbAUvcGiY
2MJd9lEzHzzzz6p3/Rou8qnyzV22DV3doRG4uov+D2fvteQqsnVtXxERgBDmNPEghBxyJ4qyQh7k
EFz9/1D74Kulrr8q4u0+6N67VxUSJJlzjjnMsOOVdtHzUMGCva19LN8FSJPd6a/DBsG/gar9kOyy
Ap3jQO+B4EWaL7tFyEga1M2Kbwg1WdEzJT5lOCePjjHOOj41vSP5dl+K7sHqvTtaTeRw3VuHSnQI
ybB0P966URPdXT3gVru1c8yuvmlD/iISMo93HuGrDrixdwrRXflWv/DKxIjOpIvvZwpZ9mrvkFYz
3SuDyt6lV98IL4ERQntKqmA1kvhzV4H1TA+xaYABXYCjX7ZzJG/tyIj3zu6qJ3HP9R6oUXAOzm4m
i0dGoRXn0Wksx+tdi7+NrsHG5ZZEN3/Vu3nMRsOObfXvgWFjUCF2fK7S4YYOiKj1DFAEdO8xdj8x
oyQPjmyseflHB815FfDueWvv4EBZi7Gyj24I8Q/DXVR5D78P/uzJDk7xXIDUKPuTMAIX39D4aNuN
e46v8c3Lg7VXvWbgLuSXdt03xW/c3MM9Kz6Q+Xnz4Do6K68THZNjso1qx/ULV/FPCcw8j2BRfmSP
E8CB8Pi7a9jATcmZGHgEHAmxC96FW0JuJ1YDnYAU0yAfMmX3QUKTh4tWuSd5WGY5+wzl72OA6pcM
zX41NPvQ+foGH0ldNH2iD9w+zqZhnrTVdxUZY2fbUwaXoJjC9LSBmHrGeNvbJ/BVeuz5oTRVkaN2
XWtI5mu48xX/GBMRIzbtxuaXgdQrY8OpAgIYXHpcnlN8J+xdZ5lWHv440RU0rrENX3SwKMA0sn28
Hi4sEY550c4We9FnGfGbjq7qFXHjExkRsnjiI/Bl6e3GD9+IoIWytCTe3k26DbeYyStRwS6Dp11Y
z67+1YZ84vK2I90tsoNjukaPPNsW9M5WI4psoG9VyHMrZO8OtUDFJ6Gb6n1MD7lnt1h11GCfqL6Z
KOHZthUbpmRwTM6+6px6RL2GinufbfgIFzaS9YCENB6tHO/6WmSxjxx9ZO4BCyS4BPANe5a3HdyC
uvfw93+hPs+6hK/DzaLwhNIMh+U/FWh9pVO+1xs1e6Sbl9t0u4DkU9AjMNEHw2SSJJbJY56wtTRA
64DEjjGCuSAke7Tx72Kw8gQ3msN/RYagcAUb08UvrvZ1jDT5Y7dci7UY7Gd3QT7lyDumrzDyG7F1
QjP8KGL/KtweQnN+MopgkjifHOyfQ+6ZyzRLzHrXaSFeHv1IFvZwfM/Gufhcp2MskO2OODubKYQH
MQzWiGt532RZjHmdBfzH+8nGv4n01wsZwID42kfla5E0qbDD3WHjZx/Gx+Uxy/+4n0+VMneTGb2G
I2W308XK+HkWtZHK4rGqzkpm3MQpKJBLw47CLHfIlPUPwOULGfq3LOFaiDAIBoVY9t9EJ/lKS1CY
Spb3DiJVXy72q2zZk9uyO/Nd4k9Np5ocFmexG0QvNndnj6HG+++10f/yCP/zIdosCEtRFcIEn+Cr
sybtmlUJYw5i1ltxEvMje8peLF8vYjLBX/WDl7RkIuSMTr7nGWLO+MkQleswtcHTUrBbiTC3JyFB
pmScCKBZnM+cXuUtLj27j0Ow6F9fXoIqDnLR780eo7ce7C8PVy3+gx0F7+/zuAjvzvzKqG/67sDD
dhmzi350CftZ6QVBfPZ2X5/rIOaqLwWB5IwBVvlR0/39dnxN83+7G08tp7bOJf1WcDdqHxphMk9q
fJuEAi3u4pStmxGMuSk+pK+dV9hPixHtfPh26OHb6xYi6k5vk23t6B69X5+AqAFcOvjNQTReO59/
ATtfvfd/P6vVphfC8TM7bUfybVDedDr3pt5Z7ZObb/pJ0g3qLPyY9IrSXthRNg4q7u0f6+UrEu8/
F8WOUcb6n47sC2z6dlG5eFiXTaUombnsvK2DYzXdcDadom3X754iDBwFSr8QrOVwTFcPT69iAnxv
vXv/NN40zkkfGjisMN/NewBiMmfy4dpGma0Ll1nt7w/zWWn+v3cZe1Ze51aJaD6V/cX9utMIZ1Cy
dvCUWCJ5ZUHf4xa10QSPjr3r4iyOLES2PtUZs3kxfAfLsHP//MfsH1Hpvy3Y16dR25gnJHAAKs/6
sY18PRrba6FmUyW9zw/syhRVk9vIm2yGVHPpkpcLD6HadxIv9SR3lBpvzGHfjkxMl5dRKZZY8cgU
6TTgjbNtTZ0687vTvJnDeTrZRCc79C7i9fYiiaUxtwSCyglzFKY6rNz6ZUmt2toz5+9Mopd6EXuW
KTR7fwsUobzSzeCMYd/HEBzV5D4ovDCEcI8PHaO4XTxpj4FVJcJaay00Gl4ABqDjnetRyBP4Mdhg
dcOXUN0Js9wPOduwn9342W06GUkK6XA2zPYZlkST7kzhJbI83iVMeVIeQ+H6M8w2GCTfxeKCz7Nt
WnjDMHSFSczh4S5IgvFcVVzGGUYbwpaIBbHb/WMz6NXezTmynfRvYR/mjOirvT5mGzxQrfcAa+H7
hPiK9LP7su/OzjXlhds78gcz+7jMhX0ZRLsJ7i79rS76LISTsKs0YxLo95VkFUf9eiPaCik6Lu0g
u482ixeKus/x3f88JuP11eYj4RwDxelqBzsRP7xkONw45KX7UP4BXIkh2YrAMe3AtqPV3LaHN+HM
1SjGo8GOjwmzRT+6pf2qF3XcjD3y8zZbO+ODF22HHISi/3BFj9E0BwK3gPEVNyCrwogr7l1be5Xj
z1V/7eh9UhXeLix07LpU3LXnU0yatqxkcrXulf1+2NrTIduQOmt/w3iPC8XIDoLg//DOqV1yADg9
UVoZT+9cWUiWiiJNyWBwsGmbGJMlyCRFGO5KEbKYkjB3RpqDt8u9tM052+R4XIv3rd0sOn9sAM8T
sa9Xrh0ugiCCfbBd/btD3pX9ZVOA0GfVkEaQ2qWqhlIj5HemwXYRVcGQ4L7oRnTNtn3r/7gVX9rd
570SvEEGNkXkphlPwPulkTaVmhtytu9plMR5MuF4Rfap2bvRqbFz/AHl4H51d31oxHqE4/kOFsF5
Ib/odlr6DEOJ0sjruM2BDxWhP5gv04i33mbncbHIF014a+fyELUBGsVh1HTd8zvc7MpuaPHW4rj1
jACIcXsN7uHjCvTxeN3wDEAkGfmWwpNOzsHXW4iGlx+7LF5yLPwwVHi/v28dfs85xQjHhquAzmYd
Wpa9msBC+ECyAjXCv9BNv0J3dlMa5MhbhR4xSfv05D+YeLT2VEUBxaC0N3AIEJLVH9Zs63ygKFOd
SKGYzqkT3dnal/pkU4zX7r0TFDM41J3Xx6uh+V3TWwVWYvJqLaDSU2VWaLqXtnuYsD3U70fC7D0r
OkeP6b6F5jegxOwLN04U7Hbei8Zd4c54jCFEnELZWY33/eaFtrWmoiIurycroppDDejdQpP2jzCp
M68s28lxdHPqAf13zE5nz2QP1JZQMLKYguHdtz7r8BJvRe/CD18mfmS+reebBSYF+4CXnW7uhgHh
ZboZARn5pqvQr0JCWNavFTNqkUfAb6A52utpcQEq1MXn5znDiyUfwq2NyA+tBH9MjXElCoK1cwsI
8b215B7WUIEM115xblGdpuZd7NKj24myenJI1VclkwbnBNogWhd+Dw5OmOA0i2oIScgcKm+cuAwJ
unqPUvLUQ0wnTbrXr1QavvrDhtT+wJvnYxW3pQsdFJM0vKyuGWRrfFcTHGVBTy8QcJZbN2tBAPSk
fRP9YloGV8Nt/gB+lW6LSv7nBUKezl+MtZhg/fv+mrszf7yp5IzNko1t+t4VZy+h+rSvThwvE16n
NPVYbKzsNE1i5+gPhzE7m5PA2ReWSCe5N3n1OG1lOwUzKf1UEWnKoeih6rfxCmn3pLULI8KjjC15
ZzrBKRlhMuce7JHUJ9pnMhjsIQdhTthygmacNTA1RP9lbK+dYJzBsYp4oodUCmVOhhsmSURYBIQp
2GDpLsmIom9SzGbjYTxtW52gv1hs+b9ezgIA4xP5nP3O8YC2Xfw1QHma/H3tf3oL+KvdVgXyPPmr
ERUfNe0uZ+uXfAEPPJPS3bAI7u+d2eOIXRwQw2pxD1fvGKHmfYsMhv4JbylSApGdaUyzg9XL75ti
Wz8/P9Hvn+ip2zDVu9wt9w85kyMMGHv4ct0xIhOrP/ben7q475d5KuONal81mwuXMVIMWUibHOEg
jYN69lfD8Ez9+LrFDCcMS4VHyYj1aYnKj5W0q8HdM3Oo7sWV2iY7z5rRDl81HzEBwypzhLr/L3lP
56sRfb6TJtfF8t6Q28f777txMjtVsZF5toxkUSM1Z79QBF6k95QUqklzhIVl4Au4tdcRHoe9rd0Z
q3a+xWvSGl8dvKTDbZRdHCzRbqKDG/rgqDg529IlwrsTEl+K57r8ccTBEbSeZJfEnOpRN7hk14O9
7Z0Hxqt5dzsrGx9OPEIddrjCOb3sB81ExZIOhbDprf0a7haQ+M5XX9Rum4CxyS4fa9DW17IWtWnz
4ipeDd9WXLHUGlOvbeIyIVVuv7dvWOWKa1qE5fI01U6u1XGNNwBZ5K5Cv1NSmKuBxRcHW4EOie0Y
RiE4eq6nNTx3PPu8YrwZNlq6eWD8txrD9ZxAujeJFfHPM/BULHxsYkwtDJlwxCsCTKQfFwd34zUF
bidoJFs2XeZfmmsewjM3blhOzxOEuXf4D0n1Ye5DauZ9Ga0J3gHieyToC0kuQkDFSJjIkD1s1Uzq
JsfULPk20gfWTEfxiuXpzSvZfLDwWzlnzZc+8PEzVxFzyk0x2RTJjaMGFS+VOWF41Vt57B3uM+kQ
H2CT8dYc+9IjNU4un0pjLzpiU/h2msA3PLzjV8aJMFrPL+A+gKxY0cFgwxyVRh7zYbJD3XVqfJSE
HuH6Qpj11ZEbB5VHcQ/qIA+kzPK3RAXcvW5B5Dbdr6/OTh37pDqadzxgzRZaGmlOsVa/5du4Uwim
DXhuALN51kJjUKjjB8n5/oIS1Nbne4i6/e2yY++AmU/heYnfhfyqjTZvqOUYsMNUu4v1J1Gh4WZ+
wPIML9mryGGh4mV6E2uP6ht1Sf6CUyLfZL1e7Cs21/OU3G8CUk7OGn9DrL6rWQUOiKkoQDSCXdXr
ZvUxJOrJ1Pzj1pEAkPNRx3Q3RbS+8mwwzcGrA8EZpgfYoAnM5m72qnW8u2aRTs2Ay35G7wEIpaQb
fcmEG8rqaM1/762W2ohX4vd9Uf2pOzRRekKTav8yn4acu8q43R7lSaaZr+zE86BEeq+KmIzEqNeL
8Iiwo/Fn8AcC9eyt9bV7fb/qU4F8vq7L67FzkDPa0cq+O9c7p2Poo+pqm6/G7v/Zkz+NSf9zxfbI
/4Yf3G6mArrwdcWb24USegxvkEo7UEUtjmz4rqLjpKPejPABAPvFG8aWeO8NFDf6/P2WP+st/vNR
nvhOhXKzNlWXjzJfAmslSRqOBjSfQAI2jk/29PfLfcEx/9mwvz3hJxactc13ZXPhCVPALNPlSVzc
ZboPvddG+H7vZUHv2pvtxQL0Oxg6v19c+akS+P6gn04La3/Ni/2NiwMEv0LPcShl3OxISzsO/oCI
8JP44ZBvk3EQCAMTwd749xk/am2z02+rJjs7t8/KZu4IWfjyafrIQ5kQ7nnSReh5jB5EyFCRxT56
g/7LAHG6t6dUqATSUqw9Agb1vWs88uZXb1kCLLkn4fn+wgWRfg0/Qk4OT0CEdrANYKRkDgtch8F4
ko3P3zYm6hltZp9WevEAEuMFH2eLXu9uU5Ptp5bd6/da94FtzBFgZ4zapua49jCWp/SVg11aCYpo
gcxTJN5djJKv9v6T0alI9jalnCtKx/38pNRuf/uwQ41KPeM4Mer4P/aHnwoaC4xW1VlBBoLef2/p
ZaMe5fXp2GTYmJOAamNPFjzaPuZPjXe70TwvUwvmGgRAHUbLV93x7QXtSHft0lUOTVbhX63MOD1P
yzea9eRwRA77R532bH/VvoOK3NqvIee2FJIT//1et0210Y3VGZMnW2eoPlgydXXkt/xFneNE+ftL
oP2wx/5zsae9x9xYJ8NYczEVucvkdmTeesENe4fE00H0T1CZ+tJo2NN2KVz69dIkFIee6CruWDGP
UYSeX25yjA8Yzg7lfDs9vhwgxeP0CpFWC5ssJ+3y4kGvlh6T+t4njYPDTApX2D8e4E/jZfr7F/oJ
4PznCz3tYI8uNIxmf1GzirgWDff1XVyMq5E1775JsRVWkIyc8902a1ef7iKDMeEEjyXxMJzTwaP3
hO8ticd8OyBj0aaC6xJp7P7+GdX2CT6tJ0Wm9+h2dGwGWbz/PuGVeWq61oObTgV3TB9r39pAe58q
jOhL/E0j8tHJiXvLL54Kyo5YHC2Gjycp6Q/9P4/Zn8r1fz7N09bUvT7q+2bNHTOJZ3vZvOpk0FOx
2Er/UTkmsL1OY7/NqvNfC71dW7/dhvYF//Za5eZ9s9WPx/Y2qPb6EAOkEvsRrScmMdYYrw7JXrv/
de9/XPD/794/v8u3q6ZcH+dSzfYhpjOnjbc5OEACqk/VpVRCHh5wWb05MNTO8WGuRMoUSYqe4s37
QA/kdBoXPf7g9wXx0wTh+yN4ZvYq6mqvPFQWBHUXhrXX0MDouqcDvQTK7BreqYIvXkGuwUvh7dM6
BWZarkJtoBXJ6eJUa/e0gsKGNJAWw9nMy1cscH//iMpPDwtvJjB6VPzkcD09rEJtus3VOrRWnbbc
iH16HVwLqCBmT2rvETbPi85fdpQ/vszfLvr8sKRGvx/3ylbJoAWPILoJLPVdLu5Q9ZMPcBkVXhNL
o3NwjEGkZEQkVx+6j8bcv3qVvwzYRRX8cSd+WkEqlDZLb4N0GTP/u2yP6Ib1zV6XMys9gYehr3jT
GpuGzzP6HVoCaCAENm5s+VW//PEU9B9qFoWWWsWj0NApCp92Dq3YWhgYcm0oxpSGDdgoHYyruap7
fN8EEmOINeyNJjYCMrDoJXc+cA1g4cnDmdVRbPj03DpKeHrKdbTzNefs0t+Io28NIGYIfVS46uCQ
rEK82BA66fw0sVH2zjMW20znNL/Y1qKagZTl2eWPW/vD3B7br29f72kryo1D3kjt10NdyYneQUN3
62PTGWwHq0gmxAOyBFyOnEoII22+dodUS52qGAO5WHtVY0x9cInn7zIsJ2pv9XpK/wCQ/oeQP29b
mqoaGK5AcUV6/+/zz7WioC25yVl37ewhrUy7G+cIT4YkgYtXTc+DS4IFuXHz9itHWTl4ihz3LygD
GVCZIu9gVCP0amJ1/Uc1OEvkzLYgQH3qgTkbtfM4t0EHuDxgx3ThJoMJzDGiNt9W4/wYQ/rFFmrA
rpyfBiTKFue4DQACGlUcXB9Qt52HBqtSZoSEo89Hd3E/jMpOeMd3+epohIpcHR3GjoJBDWECTh6a
Z3szewBLSxjs4e9v61Cs6RNXgQZmh4byFtCV3mZoq9dj+m0YkEN6xE16HFqk+h6Edmsd3xFkyQeP
HKqEEcvvL5zx09YDi0OH54osV/7ycft2TuyLXN1WtdmwKhpPCubbJAb1pD1bB51eSfV8I2dhR9hK
u/yBqJPpymZguHeSsze3YmyiQgugkrBOGD6bxBd9iIEZMzbUZAMfPFJA3KK3cjUBDCnkYOsO8+TT
QfkHhef/ULaC6jLyhL/NAnqm7u6tEr+2W65k675i+bj9+uQu7DRA5vqP1+nZ3O+rkvx+qbYO+Xbj
qqpRtnW5VrLdHov/QIPjYwaau/U2mWkEi+3G1q4uqj0y4cLfn5nyQ0/7z7dsn+m3S29PXXwPdC69
v7QID65qRUDYuYGcI2Lx+r9f7ieo4J/LPe3JKnqjUrpzUGz6KvsbA6WWjRkS3oeIVoMyxsYR58HJ
Offrnul1bbl3HjGH/As8+Otrt2fHt6+9IztWzmsebjOGv5Hid2n16/SBb4o435zfv/SXN+PzRvT9
8T41QPKmqbaPExfrGCGdws501iNgNZky6qUzp6hBHgRKs2acSocUEfTDAIoHsFh/EjKMH86JyJqu
o2ZSg3vYSDq0iULFOy7II+VsA/l0txGvCPmfK8iGqDw5cx8hlijK8Gg5Unb9vJ3b8PQusTN4rOiO
tMgZoGAjt2xgNT98jFqPeGsAJzGgGZ3t7QgfpDPi8Mo+BqdxieDjr/LupwMSTxGI3aQ36/8R9hz2
+e2qq2zOUHech4OFSvAIiKCx4ZFCKq1G9xyxswH3UE7hZqYnU5RpG0RQJIj8/1iW7Unwnwf07cM8
ndbNdbW1znc+jO4rpDoMKlbcXF+Jzl9v2087JP67EN10E5Sh+1ScqZiwl2Sp860BvsOSrDjIQ6fI
39nbF23t5/Ff3+wn5gbndJdtucMkitzffxd6YdVVw72WM4wwcW9BpE7G9cpwthM5mnNySJ1RvCxf
liSFTCaNgN2LNd9BSNPBxXHvLnPCAfTXRnyocN2hz3btA9TTY9Dd2iNkmQ8xMns9v3L6ih1tkFe7
lxSjHBGdBlk15l8KBnrBOpVXjqwnn3ufqB2/QhZl//6OMZX+4RnClSdGAJc1/J+fvui+PD62naZs
5+XTOoIlTeaU0zoSoM6t7SmekvjxnEUyv2A98DVxVu30dgKLr6GJMUk7Q1xW7DOVK7EYTNUeMa6P
Dsh0sFx2PMQEb1sV2vPlk8LaWLtV5cwL2AqP3rLbS8slFo3J4/Vkd7Vw4542ULL3b2mifbYZWRom
WDTs+QS5/LwcXTswY4mZ242OE2JYSOda1hyDKcbFsFyS5erzjCz9Eh6AnLQX1b7DaiMZzIyWWosx
vtbwpAHj4c2U9lpYoxF1SeMz0+2RxUNuyJ0skMMq2QBB1rlTvLzgAgVr2D+FDO6P/qnX2++jA7kZ
0waeolhoHLn1pofUV9QeWF52b/kfEqotEtJIsJPwzxI7B1JW/I67K7PUiqxD8bkbE/FZ2YE2Ipa2
DLAJ5Z+fhHaUqnumMhS0az1cTUO4KdfIBPHp657G798Nzi/aXJsT2EWTQGCqJWDF3CYX4tkGJMcs
INHktNHo5gl5gQBTRGPcZGCk4Q6BLcbr+++r5ye2g6IbWBbiyMM8ynw6DqxufpX2V6kFji7u9OYa
IkmTMgK4M+ZLpq6MVNUxIZWMPnv1nCG7WNTOS2YzAR2WwWb2+8dhQvzTYv72eZ5ODP1RH9WjsZYz
OfOWidMRcTnDMEfEcwwE52TuCGZQsZq813EckE1mI0LvUmDlk/KlFPJLAo9eyG3tRdi9eL9g9y3e
z860TbpLUtiPVIQmRdjeGaFINyi6dr3Bhz7Y2V8bQKoSfTeBMrvqhSJNlPmS/cEbPYZ+OFFm4Qii
wVWUb76EzlIUQfvTSGbEbSNm/LslSmSEsl86zICMr1nQaIYGq2M/Ps1UqcViG+zmmRaXadRnafaj
rWAlMcobWPgtTLn5Fn4NbfaL8JbTOAjGV388lP0hzAs7y2OIl0c/GDYLpiyzKbIEMM7KT5MWnIVv
lnZ7r97cEFPDGdq3189YZ7wvD5nDS2Mm8Wgt4qE0qMS7PhqOyzQXwfooaMQ5iH9/jor843M0IdEg
5u6gYnqqrvJa665lRW8y4n1UH6HcxW3THLuQ4tu9KVkyLrSY1ZxgpjmUBGS8jYkbnugvMvVQYhFT
iNdIjYLtUOIUKdiJehOh4qwu9gbwsWV/5PTYIH2QPVgpmo8LLzD5JBQfUNv7TJ6w4AkYwPl6OSxA
6BU9PoU3+GhSQjSZVnsXTFgOrvwG483y1RtbeeeTwE9sr9BT2auYPXx8ht+8GDJ3umG3wsKynBo+
/h836+tmPJ/CiM+I2KAg5h9PN2sl3ctzs9rLmVrYx0nhdV6Zz1rnIaTeNkUHszhV7F60CH8pbgVG
UyiqiXUs3ncRvBvWs4IMHXrmrHu3de4lFhV7by+lZOcoRWpOoRqdr/G59BXFzqksdUzgiCLnCHQP
MPbwJWR2O5B29p79VMXF9hhJJAyufRXhwalxDKS8KU9tF1h4JBydug+d8NFdFiXhIwNzHVRJTipK
ssW50HDPEF00XKrFdXBTfWXS7Ya7erI1o1ZelwcHaVpXwf3SGqGuUY7lNgGvlRFsUACCFbTJxnbp
1Y7K03XRteFiUV5jgsQrjUhJUb8eh92McKrr0jB7p1SerC+O/nbr2F2sWHbBncmT7phWoqv2lQxS
LClv9iU9QY5AOwdSoIrCdPUVQj5vW/uSv8HhxXTIiT2qPqeDhrbLyJomwehjs/Ku9Je7uOz691sK
ttCF+uNYCyK3SLHCc+Nq671ucruSS+uqd4+PXjFUBnj/gMa4mp21lvOzHypbN68jalVKERLNtKDC
3tca3ptoZ3ln8q2AqffZ/h4MKwTns+Zo78/LP5Hn//F8/7PQMLOC9aDycspPTQhW4oX82KhNxg5Z
fpZ4gLqK1x7GD2e70KYN5+eieLcQMQsZ5j7/ezdaj+Y1w5S21TT4cPwrVkE2e0oX4BV913p6oOzQ
fZjg8bJyl0XPgdEKy4fuNEEhhjrL7saYGocsZAx7txPzk8zz2s25qjatpxSDVaIEt4fI5xVsdMDM
FwVfkeOEwzGUXlPTJ2eSzNR7ChMiX9TudYwl4kGQptnt0dgnNUARyaG4CZ36mI17JGchNxZNzPCJ
QcA1QDKzhAunpeuNkBKi9zokvrvNFCklXg4cuNISR5pDCGeUjvPN7bGdR0wVez1cZQJ1MOjNjKHJ
HvJieh2kLn39jZTwvV32NCi7w45v+McXEM71hJE3hQX98vUTRT7EktJ57Fsd+j1iZZ7drg9wrrRm
7kHNvFLscAmHuOUdeg32NumOQuWO8GUOzeg8PLQWErxKcJxzP/+QnO3w8xJ3KyyD7OoVOMy5xFhs
ua1tFBXF8ggxWwx3zgYtjDVAMQTvDcPtIUqrtg7lpy5UpHtfijsiD6eXgCMkfizMRkw7pILPdq+d
QUnA5dHW+mW8apjp6xAPX7uhMcCcBIxlZZ/+6If+hwj+Z1HiGMGoAbanLrcd67eOlEj0vXy4XChB
CPTtCN09O2Sqecr89omDFfTnlX/vSW/WzWYBmX7jWWN2YijVNBFI5qT52kJCDBjH3kg6bvetwkZH
xw+39d6S8KbiyV5YN8sa7wgOnO78gCeXt5JcdXp873hFSA9+DiXR7T3ofJwyuo1uy3KZM2MA3lsi
N50fpjI/8sqO1rcEJ+zZ4azxQjwJGDFOOjF55ptW2zjcjkHTyiEq4ssQHoe3HsLHJkQWAMWVZmzE
J9gn44tfZytsTRLCi7FaKvvEorfi1H2o1mIHv+YTMTrWny4iZP9EMYysY+vkXIw5W9igudtJooix
QDDEOoOmQQmuxNeZhDJz1TPwmH/YWzQQSWd4RptWvl2s1hKJ1W8k9Vur5SL3ui97RnRgRn+2z745
a+VVe9S+LeJifOpoJA64fMOq1D3Vu7RqIdk5iwVDt6HcYRiCwRYSCk/HSmo3gfEBfxv9x2WS2Xek
W3Uo93bv5xEODiE+++jxysUj2cZ6jFO807HLSRlSrlOaTxRX7tF188Nyj3DR1RzPXimi43BvaQVT
hEj1R/LI1CCC9O8avk7gHCxqCb1uHRSQn+4ZKkj3Elew+CKcne082rqX900qI0lkux9uo9yVQpQV
q5HBm/TOq/SeJ90BWSlUP0E9soKtTTXLkyM96K8G7af+jIQuEnTYcg2j+7Tpbjfa9S6pTIFj6rtD
0GhsiFCLdi7UWZ4nJNgWm6TLHzwybPxjqaX2oMdyfi8z9B8/B9i1ohhdFNXPvMJiUxyNy7poMiUl
Vd2CDpY755ttlU7FgYnG2BpdLn1F7V+Iwzy52nL3QmjB9m63Jz/ELbYvfLAIOH8BlbEIxdUeUaOF
OAroqMLXMTZWxHCegrwYPzrLE6lvGGnUXsNolVP4dg6pg6+6uHYmxyZVJW+3JywCWxd7xe9cxxI+
rktTcS+zI1pBRL8cQ+tAqRg3TaT7Hw/lJ16HAg4BSE7Xoxnq00O5rKx7edhJNblbvMzxXDVpmhOk
EfT1peP3FLv/glpy9rZSYRxE4+H7Xw7WP46Ovn+Ep9ZrXZ4gVap5k4HLazizAYLBVLNg1NWyvftU
3miUz4vurCRL6ePMLV/eP8GykDxw8mzR5CytISIJGR4dVgm6ba0juFyMPv5awcpPxfz3T/rUlN03
HfX0OG6aDHsuQrF3kQaYMcNCDkYGLfTi94Xaab/484Fgdi3ZakNFFKzG/j0QGvWkn69bnk3xRgAz
8jTHkW3FS9JXJMpIIRftRghSBSeddFxbF73TpI8uOBpKzvASvBd/vDnaj2/Otw/0hJKt5V3RaJVR
Z12BruwkaCMxiGm1ZDgPqutgRRhtZC7uygsVZtPv+MhVlE+3GCkJbmizAMYOvTvMQSc/eed1QGDy
K4FhelC8kd+FWfhfGor/n7X1/27h0wTIIN7oXpqrmoFEt+2dX9oSrjOGL3WxJ2zdrebvo1rcbeGu
BBgHW6mIzqPAHv5fniUu5jIGGxrzkadFvmXHKbXOtj3c2yylLqTUq5ej8384S8WhsrZDCIQhHoiI
DRYfzECA1dqRX6sELvrmnMwucqLdz63//vtH+xGRh+iEkhOLkg4a3H+XWW4a3VyVOjW4WRv0QYeV
oIgIw3P8oU3aXXnXK2ox60MSGqpr0ITfr/8jQPn9+k+35n5QlXX+6NZZTtPPsa8CU2K3XsKXYm4r
gGA2Mef+JkIK4oxaQe8huSCdZspsGwWJFt5Hi9SN7vEHVBdCP5T4hsvgqDiEONTKyoxEcNqnQzi4
22gdXdv0xq1aDlrzsBZjSJ+WM0TNEt/XwR0vzMY5lP5m4+U+jYh19NDWVDiEer9/7S9p6n/e7m+3
/entvhiVvtZLXqarB2eSl+ki0sfrhAj5VsFaivS1E/BVwcWFd013S+BwJWjEfdUW+DuBE0Ra4nkh
0txOlkTbiwcsxITFRO8fjrR3jpWBoTP3czF0GpSg7EBsYTfpucGZlW4P8w9D8aSHv1Ns8k+6A+bF
YHkNjcMg2HkgteWMQ+fOK3s+eX8suh/nx98f+tNW0pEvRKNYWg36T+09X4ajzcc5fhiTleyZultT
/zo7yb+88eH39Acvtj0erkatReJasd8rGY4ScFj35mqHYCpN4r+4/j9Sf75/wqetA2Mj0zS2fMLj
vHt2p0k6aUl9K7wbsdXHKl+0urq1s3YMp/v+1+35aevH9AU6KbwFUq+ekJCqKk8dtcxltv5r7/Bw
rtTU8MuJ7VSSWgEFxraIdZAj5McEQ5EAHUrJN4aXu716g6Z8JgJ9FR4gEno7duX/j7Aza1ZV25Lw
LzJCwQZeJz2IqGDHi6HLFjtEEPDX1zf3fauqqIod99xzdrdcMJsxMnNkYiW5Kuc33Wuxo9vzov/v
tfy/qmJ0GcfIHDbFxH+fFbsWxXWbf+F9S2pa1aC0eyaZx2bOFTHskuxOSA2WgsfRCEsPBXeWCQpz
LTknRHxjCnM1vmC9p+HD6OGoxnAT/ihovpX/j2X93zg/VBc6TxQ47n9IOz/V9qafa0BVxP6CbBA1
uIWUPRPIyPj/fiJk7CHm+J/3N8wx4w3MVqjUvf/tYC23o0/9yXRiP4JifR9jKQdQ62OgeecSGsR4
Wvjplp7+Lap5GC4HXoVf6ZrQ9Z4Jwjt0UvsWIJVHTAOIUHH66t7dmC1/8bLPRKA2Y3xWgp3aLiXL
yQ/XZmEH0OEEZ68DvsEbyfIda71Wxex0ihXhxqeLE7QOCGhtfVGtizXlFl66/mUarjVEOn6AgcZj
h/ttx6Lf5KaMgqesPVYDEOaGj42fy9lsfYy/7TBlCiBg/NYsEgxHsOXc66VVUNWrfOKQsfdZ5c50
l3bVx2cP+UEYqBs9OdSEKbmHl7VkpsLidK8m1Pjr3HRbQWPyNLLQjfMUPHg2YsCA7XU4LLsOQ6dd
g53QRY+77iCloTUOU+gCF2cd5cS0VPQxbCb6CdKSnsjOBeamM59rjP4b2oZy9hJ5Xs9Ev7zOOvzx
oROeA+iV5t/zfe1G0ES8lotYrjOIFxZvbWAJtGOKeSyHlwd0zATVGmA7oQmiPEMKIpAdMjcVnzQr
I30KdoKfVQJ35jYR/lljkydtXzbbodjL6Sx8a9FFJSl4NT4lCB8uBuKdBGSdl/zH15wAKuHnQ+CK
0HBSwuyIlneS9klQcvAYCIIlf/+ydYI1IVGiN1b4vXKMGmTqylx1QZ+MJbNZyHcHLuQvmReoA6Jf
g10+WRiSrfjKka1PKWZL+a1q1uF0Bd81tCCeZSGzrLEx+XyFoYjYxC7qIa4T4otFLw5mbqyYCyyE
d03q/5vt47uuMuNQYe6wJMQWlMRFvWQsGsvwT7q3tXKGOARG+NR5K9Y2svS4nDE1do5nvWuQm0oI
KG+e4taLY7x0AhzO7Y+loN5jfaH77OIZFa6ls/ayP+JT4NTUSAPuwboh5M5Hc2NEyQcLhxtcAYuB
QR6jtSreUaE7kiW5An9Y3xY/KDJkbihSltjKzK8x9mH+4sLpfZLrUTcr8d7PXN+yxnpowX8ZLEX3
tXoF1BNs2mWP99hXME5iCbIsBkJD8kvnJt5wE8ZYX5BLydABxgV9N4aaOCzzdbDutryE+sIf4Y9T
L8+7Owb4XqiEiZ36ic4eK3YgfpBAyeeUOv/4mkPSTkSndIqXCLTFd3Ngy8sBvThgJ0lEiF4UPtFZ
Bibj1m2MMwnV/kEJB0BZ4LosVFHagW7iKXS6hyNzOcRBoCjcjzWUxW+BJz3A3LIs3KAXL0eXaUBc
tuj3LAQ0XZE78Tej9b5F71gJYIfN2YzYOD5CZvnWeTpZgLw9wzM/XdjLyxjx+qnnccQYzLH6jKUb
JyjCysphXjCWNhfs4wP7OBNLZnTYU3Ju/DJeQ8pewHWCHoce+mT4YNFNH+CBKgXmwJu5Bo6x3B3C
502/xO4iFrQPUDaVgc9Gi/uZGsm5SKpo1/V3l/lOEUYRnqCFHqZfLq1FFe9GJ4wRGG9kHIov7LI2
LdXZyHnGfOZPRr5FPxK4iwIDB7HzTxhzzGZtEL/s74ThxrKRk6wnecFjAGZRSvrmMjasjXS+3U12
3xmb5MKTkSgkC4jdwD4pzDBLsGZlheqqwTf5OYEJn+dMTIDA4cmEyuWUpmQDc/1cZ1BsSjKdP4zE
jvacTfyo5Jh1CnhLhqBguMW6tWaUATmTyk7z1+f0LUxTHzNEC8FqDK11+OMAkW4JKmfeM7r6nbOw
PU7VUOPdA9BFLTzKPsFrCUwFw4P9004yDkwRgWYMDY/QCPqg38rbR2ktPUPSz4RQgQ+uDQuCpPBK
gYcrvvwns9xJg1UVYN6+OOzfs30YMrDKaRyt10CSmH27ivHeVV2Iq7eod2H25P+biwXr6GnTRiQ9
1/OYv14f9QkUi8DaZ/+RsxUkFGSqNby44H7YwglI7mo2Wl3Tu72vJyR8ccu9nO1Set5iS4ytzfr1
Y1HzzIDTqSw+4+c77BZ2FxtTRr/a6F45ncIdRJ/MI4ygiUvscBpbqgB5bAPfrdxTFbmc1QEbNOQQ
4zjMUVZaLaZfRoEXuVjiKfu26EwT1ngWbue0DPfjjCUNeQLLg6MvE3G8EMKrRoJ8NV7dB8aeyL8U
Ho/ZtM25QFlxMV6zJPl2uZz2vUsw3On38YibH0T2pZllHt07IRafk9uOvX/TcIA18Bohq890WYR+
m/guH2l2eNYif7Dy8UHkAkyjLy/xkXpDg3OES4q78WOtieeqrx7z7zYDIDxFMeOMPz1Bb9BBGkWG
vZJ1mEmPB/8SxCcI7F/HUWunY7ccEAgau1xnb2v5INKcEye/G0C9P7DeQfRqBa85ZWj+zuDL2REe
t3BLTBiN4jlkAYMPM8beZ3qbA8dB9/A1378o7x+eWJV9rGdrZ+9Zr8QZPk+6Ddip9Hfjj3SNCksw
SLcu6ABaevv1sfmiHbts7IwpRi65UcxVx6t+dnwC7NuRORKfE8OKkJdYD3gA4xDPrNsHd3ZTuN2C
q3DdidYlCxfjAK4InRw5rs41EPN2BDliFh9Q9otHtNQoZsQ44eolmZWdPnTy30TDUoBciL9W4b/5
3dRKI3nXcjVDZKw7cXF2+DDbgVyCYxD2cbhsgO55QiMucPHDpItyZXlertfZg2ObyY2WX6qt144D
kJclG9xIWfDPr9n1QY69F51c30iRq75E4aXFZv/EygpfEoOnfuJn3j4mBpD08+7Gm0v/oitfF7sU
k+uG46GzRx8iywk7elh7dnaCY4W6wvdAJEOWJU4ssqbRY9IMYJP5TdILsotYBWu3RjJFOgC+siEF
gl77atnRL4mShFFS5DHH/nCc90PSVrtUFuhHVrcjieEXkVzWcmK99BiFmyrGFi3sw2zMD2D2FVVw
z8GYQBENcCtZGFE3pN/l44IDdy3sXtLzWeRfJ+qI7RJdS4JqXHxXdhKl5Zij5XYCr7H3Elq3X0DG
V+BAWC1cjdCM5R2D+dX2SBAEPI1qDXQ7UenSfBB0ky5jO+VwW0XqhRIMGTahCOP8Nu53rPfuMh3e
XJbOtrDPkOucSYL4EKyiMw68U7c2IQavP2hkuyzM1uipKIjfy1/lKKD4orts4Y8dWBVd3DfV3Gbm
FjOc0eps9dx7BIsXoQXirjCxkkAG/dQEGkMKqsVxC6rLfc9OQBb9OXKwE6CDwIbdwCnOaUmfr2TB
2XrUm09uV4ylsgaosR/THyUOeiByOLz7tNcJv0Tqil+SKj90TNFoRUCuNEqDZkykZbU485jMER/5
x3qijmS5PazBik2UiYSalARpnhPRHYbiTdWw+oNObyVzjPt4KZCVly9/TvnsXmd0ZH2eeg8XjHct
3QZkDi9JG43oe9txPR2kSD86YH6DGU0VfjokSJqEXTTWRAIOp3qVG7HmTh5TKGiwXeG+oyoyasbY
RjNox/7HX2WTye6X4r+kSGuax1/7NSbQIKOTJu5Ib5j9Uf7IV+S95OGltQitGJo17OLTPpe4YX+h
geQ6ZbMzs8x6wCCEon+C6+LIKKwxd/9zwoiiz8fZzilNGN44gg0RcZhAkIh6vBss6oSCQ7HlGO2g
sFW4HsJVOkedVhEu3NL9CY43mVWkRdjxThyuKEy6rv+2sfZBgs8m5gmos4YAD4xOX1ZTj3+THnOS
SlRagxmO+dlngm/ulEAO0eydobkab7q2+M0IFaSe/wi0AHq6ktN/E3Wh7btCtSa6ZkgjukdEzhq+
cnHf1WxDsYd/WCFQJuCA16z6eaJoDpZVg9YiSvDlaag8dsxC24oC4/9IUPyc+Axke55NfWj2VYvk
dJ38AvxB+1SZxvUICsPpO5nytOR4If/722VUmu+4jXflh4f03GmM2cAt0kOjOquZInPklHfjlAwh
Z2b3CYdrohZkniGzOvPjJSqD45YQkzFORwNjwUgjkwxjRNzNTIeF1a3O4q+oEXbDAq/4sqSO/Ngv
3A22iunKPw0LMnkFBdl1yrLiABCdn3M2ygnyAgpmfkFRZZYGGlJDD39n6JUmOlcGzhdz/DCSyE45
exVq4++finGKwU3G8YPy3CNLnjXLF9HinvN5Ri3hKa8KfYi9KjXjKcabzRWXVyRtSGKaJQ0Q9WIm
cGySz5cffevBgXmHlTXaP8ywnaeo7aKwp/dgijqqEY9F8nEuxnA5XOqcvOL1xH14KrHokiOFk5um
ZiQP5osBuznPA4qRdWMHv/i2505zl1qIy0DfItPQUBA2ovI6vH8GwpWv2Xf6PX+IikEzbgBRAnC5
aezPw2m31gAvAVGukfAyDyy9wT77w+gQ0JvIIqHvp8wq53ZPNJSKafrYhaNo8MeFtXsNRYcwJ/mF
5K3Vd3q6KO62xtXYwyg7vsIn8xs5/xRjsL5RtJwnn8Iu9JAmK4OVMMk0GDGbV/4NFGPJ4ekvX1Zw
cU5nRl2RLpItZR7Ul709U5eDLmqTDBLF+na88h9BoKqC3gvIobAqWe2SfoVdvhWRSCUu9nz0EA1h
UM618c/6EksCW9t8zj5yJXxPRrgE+DT+oABv2XEPjcy+xL/VFgfJT2X2giuz4UL/mYlylHfJL8i/
9rlG//mvNsVkpb9gKvKCNC6MuB9wJcOJlzKNWg2n28auGfYSTfTbzNAIPPazgXzs4wAXO44NA12n
tD9i+J2HKkV4mP7R0HL8mHr8tZFzU8GEacRZTf9np2dK358xpG1FISpby9YhewUvE1AUDNUUZ53a
Z4Bvu4y7TBGj9cwiyj3MAXzWC5f68XbkxhEXelgjj5NvvE9DVS6zqKU8fMwSbJLeIVFG9mUKxqHI
0kqo0PlfxsYH0dfsrdubq/iqzXcLBOxyqoOclELazfFPedB7OmqIAM5WvNPM7O3LruiPrMFoBvg+
9LRaqFik0Qoq1BDvRY4hj9l5O/fclMDLtuMI3oaXcAdHP9LHbNSFRGSRffbY3T1zCPOZG0v1Zp8J
Ekp1d2gFes3CmG1lZy4hBnqw6dMBaYmKIzwffS+DUjFmQsVixikek8d5i2KGWem4FYuR1RNZ5YPp
4bpqHXy8frZyc3u0QVROWD0CFiDekooczJ745mge+Kk3MNR1nuL3xUNtBGusM+EqtRKprfkYXmb3
QTB4PIA4tvy5uTf9TQSBXW9jfwv27ZWLmQqTMrU10r1u8wi1HdMi9mdJXfzjhL75dxAV+maVrvfu
ZAuiNBdXMs0OFacpcDYQGZ1IGo3cPRUSeIaUQe4/NAZnei8+mGQ/+GwU3lMHh8rNqkbFcBeryAbw
vRrpZUpRqWwtpUXB2pDlY8lWoTKeb++KiQq8PvwuNyURjAbQQWlYPtp+rgislsLFruP49LRxTav9
ArFRwiVVYo+CuFMa64IKlx8IPzRHHiDLES3ooXZPN/siqsgf/4xpM1shqhhPDMjumoSV3CiPDB8d
cnxcDJoLrHzp3xGI4WZmALHlZ77rHq4RL34djc1wxGuTGt9TbvhPa4dgeOHTXdciAJ0ETZGQCiX/
DZQAo0F82ZwE6Uj0mEf1ZJ8T7Qa0Nx8aPWHnGpCfuTVlxMVcVskSJDpzqimnEbASwt4v27Uc5xwt
QfOnK0ax7o08DOhSjABveAG+mL57c1aorBXmfhsmcPCO/0DZ3Vw66Mz8ufOHc1Q8XsDNW3VJ7MVV
SkzxKDIc1ZkinSqCeeMmFFDzvy1hT9y1morJ6LSeOuNqrXMRC60n/vCpprkdD82GvoHMZH4A6BvV
4prO+Rj9Td+bTvvcuVMK+n16n9p2MsLeaTieNgZmE+Nu9DG5OF8IQpbd6MXBvewnvflxNDkjJ8Al
wKT8fN+Q31ytf7WwRwcxbafObbzScDl+WJvqKpDwb74wjn1qleSIFv5+D49bTmRjIJcdDjVnBnTq
gXm9eOVlnKQDOtjRH2t+8KF5oS/sQGMtkseRN0lNISvZzEZ5dsXzVj5LNacjpn+v57Zi3FmrgJiV
kUY2gwfym9aSq3FFSTyacYEP7PG4HnlaTFIaRaW/meaFWN2X6qwvrkY97T0YFmtxKVMhRgxtfAPZ
DP4+6wJKkGSYsdKX/7J67mrT2EknRDxOd6BzIM7YJDM69sXVfrK5U8VHTMePzLfm9GYyl020G5ZO
wp4CfQ+Tyknmx/5h2kt/uKS9sL0uTxvEc8V390aNN1gTp459sR49xkNu04HQWzLkzpoBlotZkbJ8
oEcYRGxI6prCLSv4RLPEp9wk1BEfTGWMdyaSkiG+rS32FhLgQ9+9eyYg1FFy8+XD72+OzepFxRhx
a9N0tBa38GUA3sCtTUwNmvXLx+Wi5oH8k33TB1PuVPQQaI5ro34u64sNDvcCz6CcwAqXPZHhWylN
wzjTbscH/vEvY8jGBHhiEMtIJUBefc09DWmhuelzU8aRxIHuU0x1N0nyjL19GF2SNKWmWsjDCaUk
xkpzeinI9XL/A456MutAODvzl0M6eeP7sx/dCJiAtB1zO2MYJWfQdchSKBNiEc/mE2ALsx7jedjX
VpdW6y1rEGCIKz9v0tV/TVgDoF8VgzsUtmfGM66T9QX9qjnoH+i9ZWEkaypVDmPDlIRv6z7yltQl
pQ0U1wGvAQKlReVk06kZ3rRF2TQtvX3FSZH0Au98cxhX3hrDxle3QbmHPpBP50wmhGA7fakYeEI9
sQfc4RqXj/KVcmHOn3su+JFwjt/VWYBNJy3XSr37zMMUAal0KCZITKSNt+/RS21pzSdl1zgemdkU
es/qoDozOzTghNT/QPfsUQmtEpCQwMU6aa1HtX/KGRR04WrDPfN6A0YMC3vwd9edLtmfnNB0tPI7
uov6VHTZY8qLFNa7e9bMb3eiquPS61ql/MRFx9Q7BoLvMDOT0Y34cKPo2sigpRawo4vuPa66IWVm
aY64u+9NXKiHBzVxYXLFPKS4eoBD7k5DmseZmdtPG/uoN05H4jqjr+T85G8msQJvf5NbFoH2Z+F9
Zgisu4t+zqU8xcq/Y+Im8O/joBM0+zTWtLsk1N8cOZNXwoP3rVTzr4yIEZo06UmIrdaMdddXZq+t
VUmUp/OMBtHydlqWI0fBSxQ0Woz1q6svEFDcBVmSm3fi+0OXYqEuqRLiT5cb8EAqKwWGyEroKdw+
0zeNqpEG62BmXu0YzPmNsseKXUBggkcnvenhuxlat0t06zpLLqEXOAcvAATqfOMa0Qb2vU8VABAn
Q70qsQXaGroKQ3hhafdzg6+xhtm/Wr2S0jQ5cjh32CesqOu/BXDGtkooGxUTjta8he+XrVynj7P/
JcUj4xo9xU8mH4xDi6nhwMiYqt38ajzGmfydvnHr+Ho/5JEhXsUMYh2vZovwT3pYy84Wp0U2+8Xs
431o3TXDWpHpaA3CX3/9G4hVayM6NDaPj7kV9QdRLm3MmE5RToRGLz2kzVO8v+1BzYwjF08y5M5/
e2esXYdC9vO5M1Bst95fLJXBIJ5dObtbVBi4dd4MXC4nz8aEVfo6paMuJiMkXUKqF+EkkevSB1zN
Ky/ddd/sfpOYFeaT4u7+aqKAa8WJes8Bv4SP6U5oh2TT9JikQUPqxDqXTVSfoNSpZmh36yaWn2B2
eh5nW4sWqpbMGL0giMmS63lMf/4DmrhNN9t4ozu5nDvaXfvGhLHex8BdPDKxO6O9Feeb/cDh+zvb
bUW5w8X3shswkkl7SU9cGZtsR9+NEnO3KSe7Xnj9Q19pyW9X4GfbszJWyuSgzDWjRDFA08M0+EhO
P2uz04UYNfk9Na1P8AD0/JFsQ2rYLG1FV05dSf18UDDvZOHUsF0N0Xgysyf0ga22gqmum8c0zS1V
a1OiIvnk4rbgF5k1wj61Awl1ERpxrpVYdHzU+5jTGdv+mPy4f3+F7vQ4ZXx9ptGnjlIu+6ZL8P1Y
G/I670tyYwe2NQpRXbgUFZQDeEEG8sssV8P4DYT6FH84GyGFwFOhZLNfEAt2jOnWfctny8wWf+Js
LMrZl1yIC9tFnKjnK5e2his6bFcnZikOrx6Bl+6A92N/j36BmTZMvPRFbkA6in9kjhwW5F3m4OA1
xJfIJY/X+QZvC+7yfu8IRuOfVXje15SEqtNRpa5MEo0vJCLDyQy+D9o493T4C3VMySF7Z0Ds51pa
8qE9g71VpbTy5EJ9uW7r7cYZTqqr64u2f+BPct8nFgFDdC3go/XXQ5TrTxyVS2IoGgY7FpysmFlj
VKPNKzSHtCt8FHjvuLhZD8AgedR8G5yK41YUixPjc1vjUNrtbImkvA/vxm8FF2Oi9bA9vmAilpIU
to8PJ9mDUMhWTd5frUG3/q/doxtLKWUB44B+QQ97otjaF5yazQ81vVmBB2+X+wEJF6DMzXb3r2Cu
en71Onw76TZ9UmtAStXAn0Wyb2J9f2fmw8Qw0fqkFT0G0SG6cdVpMKuZ7FFzJutx7RNX3UySWpIz
DSMrFy6vhw+FhQGmxR3Yt84ZFNYNPgtxFtHIqjnHhvQhEnBNCV2qeO3CQYmWlA0JG3St/Wf2nUaM
P1yca8m7yR90+I9eY3Bza/f4fCeMEuz3eezEX7DpJVDGb0ptNCBFm8pmSx4NisHbfkvu7n4EGU8o
hIdkALfX22pEq74sl+/xYKZFqv+T40xv6ZM+nnw8/2zEBoLN4vi+ILdmPlWBNNQUSwKCTAYhVSST
z+z4uw3wJQYMO6Ce/2x8HSZJPMbZ8kNPJTI06AzTmGUrg3xZOOThPQlr1bFO5eh8sQ0QfjBpgV2B
tNhvYH6nmlhsmCOyJov+U7CAmKHhhGwmu66C/zd6tMVyaJU299pauxi/B+jfN7Py/pBO2IMc+gAo
Bo0sJX51fB+59zwZPpyRHhLDVQ/QLnxYaiXiuB6fdDsdlru8Q+PXRAMVC8BJd3aTjCJROiRvI6w/
dYFwrggPbjDHsZRgqt5BV3GGMt77rUXrFZziO9Jx7rT92X6vLq8xJGwQSkqza5EmJa5LpgEvIOSN
rYW/OBh4Ulp3tWn++P6gX4eVfRsQBrXM0ANA3i4PWAXHbiD5UmQF99l/eOZAjZbaIpDilpuYzWKe
THy23VjKvrjmaI/x3HGvF+myJm8AsGwyvdkm3KrrbDxzH/bEkH7IO2zK3aXUzEK5nFhV/BvOoNz0
7z1DhvS1P6zaPj5d9z5zANhKMwwZrEt/Zgo6M5zJJ08nKu51sKRkljQ3De9I9NbUqgM4S7702xdk
OoPAyPqEPn0udQrD5wTGjHyQhwWeIulYSfFuvRYWwHtQIb8dAKZ2svVhoyh9h9B4oHq4eJ0nQEOy
wYbGevQT5dRD1Ei3ncrMBj5NcPmrCiMvUU4QHUVhSXeVNGSkUGf2RHVmRiMbehjGoNoxX3L/Yi6y
/zjcUW9mMmCFRcmI5NvQ++zhckhb0xh38xuDKd6dPlE5qxJPSSOLH2Tt5rIAxS7ZYWbHaug49gq0
0qOlFeiL/G12jxFt3PvnP1KEiDjyNdSqzb7nEp5mX8X3sA8Jkc8/JqFqw/NMhwqDDLLuRTK4WM8v
diVrDEtLeUrdKQM0tx3ic1CRrnCPH/Xi0w0rqCP5/obOGxtOc6BHF0p/HllrhIPCu6GGvnMp3gnm
IRNLwi789nXRBA/4Ag1eCHi6Pod632Lc+41Y/N2XmqrzK1Dr4FHOeeo4zMvjpLD7XUtboDzPjWY9
xJXU7DOqsfvsHpqpGBr7m7yy89NaU1O/TyhJhm7zx/ZmCUKvpNuZ/PkllswnNEINXJzyNElgk0oh
GRaPMeCQckWwXqXWq56kV1Sb0FTI9vrHIkoGEjyz1BLcX+YTSMAteaUa+t/KVF349wr0GBBCrg6k
od1h0NXQgfc+7nNK/21z9NZOZ9WXz56/5bfnhJZMO/k2cmL5MyYw4JNUiDIgwCwGvjrKZtMp7CcB
ppi0m71feKdGaq1sN+C4XoFpj/Z9uPK+MuZEK97LpksZyNAh0y7PZWN02vRzdl78yZaT7sugV7Gd
3Esy50mt9NTTdxuTLd6pzWt3kql+VzEfebQVF914fI37vLyvrgxu0nPBz9V4m/bqhcKu2pKNqhVe
9ns5xdsoKsa3+sSt3Q1l3cEsvlmV1rZ0tpUY4jJLbhW3Ivc3GngtuXzwqZhuNm+PIxQVi9FKsdEO
psJy6MkZuMNApp/jVbCh1LRYWs7DcIBk6Hqs45kEFFG4zsAa/3yxegbHoQd6L0r8D64JdfAWRGc6
HR6we5Ua4/aACW7PsTa4BYgdaQdUI+7k26E26JFJz5EAJcgIKjA6r3w7sNnG0S1guiqGJeWCX7/E
Gfgf/pNugKwK8dcHbzE9DpXXHAd5fzUyGMUmlh5Iew6eygwJuxzFel7ER9kfnlPvxvD/NwabPAN3
IaIovo5cjiwsfhnN8H67nUOBmk7S//IdZza702ciMQRZ8GhRuojKcL+XS+sqavx9OcWKce+vskJa
Wu8XJFGU/uxB/I9x4D3w3ZS6k4Y1GXpZxrW+1/e4kYcSV/5CM2hpK9Nch6yyzeFpYAPQXUHyTpe6
y9Z8epdpvQNHUzWX2e6n2W/EHhXrpbA6nB2gTjfnbuv2NcM5ocaPYGiUNIxGG+5HikAwk9CYz1Ex
wyKNJ69ppxWvhNJUTD5TBUWDUBvz8Uf/GZH+lC4wOEJ65sEtfDDFsqxtBK+0hju7Gzoi8WNnDniA
fUXQMEX97hD1xeq7ZIZDBZ9T/F7P8FOFhZpMjCtmof9pdAi/m5OQ2idB7K/vzQGJPMlRR2FiC4zN
PutSTGnqQQ9/mN8yUD40nxTghjN/hJdI8hDIbKY34ET6vxm4QVIm6ZD2Gduf+hc+JfJznUChh5hS
SDpCVtfUmIT5mrxUzSqDvvcG4RlZ82wlQRbl69It9j9Rvv/l1hHH7Cy31NzRyd/gLU/PX/esTki0
yVE8JsrUyTw1yv+WwMtp7Vx1q8FTYbQqKpF2d3nSgACV+zOBYoIrlRNuvf5ybGK5yG1IeaBaLV1s
qUfkHoepBx1/PIfZnr9/RB8roXEOIVN6ftkpf4VZ+UFvE5j2zS09DTHX6SD7bWyGminvwWNKhTs4
6EXbVK+DWpNz8DCgf9yg2cVCAsnSe2LoG5Tjng3FbdscanOAlS/XGVbbcZIQOwV2tpRn47Zk3ylL
RLMsnL09+rhSDK8YnselsoiSbA1AgaXBdP7UaFlgJqYJqIT9CT+8i8+EXdokKZmG6OhGlBVKS8Eq
ZVXFBi6n6E5+5haQXx7qCDjuiEXWSOgCtAmSQevf+d2DymBL5xzLRGTcJlnyHGNuLtOhgJtyrgLg
nzVVBrPtweMm4BYiFbgR6p4hJ+4HMsUmFGWvCXzgUn5xiS3laHxUzMGp6f7QtiyJ3L2hymwg6O5i
ne5HgerulcUekgDs4dRUFBVDBxVUI6vIbWOpEQfOl2prql/N3oY+9LAlXU8aRMcx7RlDF13z6S+u
HefrMH/2jvNG+PqbpBVCPcFz+oimDhBefexLvNPZnmEaig6KBjU8SBkk3xfgbziy95qEebWWsiMa
AXh3GBzVIOyfqBRKbmmuL7DpAQBkKxkKiq1GX3wYkzRa6t32GfCglpzrs5EkafVvgK87qwWBRhPl
3D995x0MUUDALqAiBmVgFotPggK3prYrG2fG8CNgxIxBNTnRZqMUZupHAs0XiBbiQqXYsgQRJVb5
X3JbTBUarrsnzmIeKPRYIZc6ECrDBcwDVYj62lm+Hp3NNYYD2FnwzZbIF29Cd2esYfp30ItWzA7Y
zmzD3h91Iz4XHxfosTGf01/fGOI6wZqlS4MSQs4x0a7GB7m0vAv26NoYncZA9k5IPEYPDLgS63Ax
j0wm6aihIhxbCajXQ525bfiDRniUDJAKKhVGSQIrydrWgBeF2NqVXh8viFjz/QiAQn4xnK8buIba
wOrIJnxrMdypkZLujirGbJ5/0FE88RvwUmGq6HSBRFsOOIsuayfL5nMrUMM8lkh4EECemI//Ag/e
h3MiXTEqmCOv0itJqguNEtCQxNaSaG9SZbtI1ocp0qdGBSK7LSuj17X5ayneFR8dlVSXA/Ns3WvP
aoH0SPiBmR5VfCBsTYbYWsHLnEl5hgi7W7Oig29QFfS+bpYFTAccZgjVgPA+H0CFAff0BSEYb+ER
ZFBA5pNZ3vj68prL8V6HBfuRFpaB8IslF/wTs3VGOIz49KvRNjSVeWWoPL0QgG1hfPuhkzOz60lb
KThGCN1vrEYGjPZ5EonGdDvN3QifjEfCnLTROLLkeMX+4qUiC8h0w1fQ5pIqWZWgPK6vrTL/TUKK
KGbG5Dq1ECj4SqQ6m/FjQFeYT5rd7ja0XuyX2ReiGUUhiA3SpfXEH+2Gtl8p5g4LOmNXeX0ow5+V
zZtuej7wCYDimCo1S2oRMLIl6gwCUOWY8eJLkmG9uproXGrRV9nIgE69kVUD9+Mib23ZHxqqJ/J1
TOz4wdfXb6QUI290tgoo6nyMco/JM0o/bJTuLE3jyd4BVJebgPNfIfcXj8+/Yc/HCkmhOIdbxG1I
TvKbEoOnU7Wby445buxOGo1TtZFVArqTvs0f0thjkH4YY/TM79Yv+vNvx8ZSvWPDxQWaQahS3PPy
rdtlKohcOux188zq9WEHP+xB8GmuVkZHKG51S33YNcP/WwNThofkByIJ0Ns2J7T3z5DeuKaJbtvh
1kn3yRmN8Srh1IXe2YYoWKnLksfNKjT/TDvBvHTHKSgUOSY4NbcGmPZrO25UTjolyjr79ry+0XSU
Logv+UZYupVU7MOzXyqLR9+8Zta1e+osH/gT0/J+Qy2bFt9J7wzvTaIwzp8ofZrgiuNcOWbULUtI
scbjtk/nRSgxV9PQ0uVWqI4AbGXOLTAYyfigXIs7jdVS0O71eZVNBkpUQ+09Xdh4RbX0FkON6XPg
v5FoKbUou5TkmHW93OqzUDSrqSaA68XL/XYMyLwHN6yonS4xabP7ZUwbwWdgfz9mUKb6wO/l1rZy
r6/xm29kNLKv2s18XzhVgVu/s2aY/BhTFFSmxch+VEZfNbAvy8fQ8FXSIySo633udv9m551xd+S8
ar+tXD4roRlDTr07B9FhfuEipkWNsc4SI8pyY3iAz4ND0YMp5QDAoiwpPoPJC/cA/FJpKnvG4Cmn
//jq/+5u55K7/WLRUawWgldcocueHbOCInpbZLrxgXE7MArspLGvkY5evyImWedSL59A5iAs4v4y
69KspGLpqguSXscfTLGQGT1pqsXv4eaFsaOtvE2HeKjgcQQW81cAbwDbO3c0Z3iqnef/RdK5LSeK
RWH4iagCBMFbziCeUGP0horGIIKCAoI+/Xy7p6onPd3pJAqbvdf6T+vjX/Pwya9rdGXPBh1pfV9f
7SeouXwM3qq/T0+adUKKVpOt7e/2E2hXf5TDH2dIk8jeATq9qj5IvRgLN0oxXlchxOWLIWqGfV4S
RABBB9BH6cLEypzZvIM1uuxD3shjRAfGG3gFLKzVxZnAxp3VpTRe0fYUNotHfronegrU+Z6M6ktc
18+H0p/q4nBgr/2na/n+50eFsxME6DOlvuUfzDpqHiZncnLGKEwpSEIh0KxsWr4WP6KVGAkbkUPL
FBMjUwkJ3H4+skdutIZ8urjDLJqTXTvf7YZVYSPl2nFjAQcNxQ6Tic0FGM1if56eqjBGjNV4y4lN
n7VcWvEjZMYWd4KL4JKB6yckYv7qiDPcYUcF71Mn+AfNbkPB5F82UHzATMJghfBdjW6oFQhM2tyI
hvCEjwr0U9AFuFrcEepE0VR7WHIEdakCRYsFFCLc7N3Q9z8+YKStTdhir19W6ol6W0xbKtwkPL0X
+sEVajQajy+XRpEzo3QKUnCMrc8gy0WfCBeS+IlsgP/EtvLHPuCBsgyKYPUw7eHVbogr/oxT97AP
r7BJRrmzQWEj0NVNPl08R7HxDbABWoXECIJPeENyWgW0Xly/uLw6o1C/TLMd39HYUwddrCuRTaI6
Su3bUX3awqByddeZHcHmz8cjeA7VitY5USxULzgBTYZykUzrkT2w+2LYVsipf/dpDz805NHY7hM0
O0Y7zUufsYnb//lhrpJAHQRhB+BAijE5ufQ91Ws21liht1lXLEn84GrSCF1QSrweiLLCdmeGPHjo
tYAZ0q8Xkos1kPEBodEuWSb5m+jBkKHJibb2uZh42luKvgvBK59Z+givvZPCezhvxMnqFerXyQ3X
lPwxp16+AHVm7NUk0bWOAyi+/GlPd8m0tBxDnZ1LUZf5JF6ly3SCvmBYjBf9N0lXEbqCzO5E7Fz7
Q+gNlMpzMudMPUGW1POf4WP9IC78jgfbXMshdMes8Gu2Lge95PtuL9WNsiKijpvi7H90e2s8LLgS
fu57kcX0f1d6hcraEaYDuFCKuVkKR/sDV8tCNUKX/9Gezn58KsFVhiY2Do9qoxr+BX1lXCHpoDuG
/QCVVUk0SdFXlUxAp5y871H+ZkchaJH/xqsCfFoAhuCwIpho/AkvT0dCF2BgowWYTOEG3G+o4cum
fFnNFxoSUlwUqwWy2KUYM6TE/NUYqyRbMq5g+/lOKs5qbtcEjdrdQTRDfS7W3x2iU/2j32osFnQW
FPKi3SygwpsZMnOwKiMgt8Qy/96ge6g7oEWbmIdSxjAkecr+l0VKaSRbvwVIV+r8Pj3kUVTFj6hd
170nV3axUo7sPywd1p5pxNDtiZCl+sphx5VGX+nMi/2P+/lj54xze1K57I3Jle7OIBTxgJCEVASh
QknFnikUo/P31VJIQ+tL+zT5YQRCNmPL/wA4hQUkLIseGbtHOFZwwXLpvF+B3LKDN5wasp3h07A/
Jcc4xbBn4MteDRXD+Vj7WQHW0gqElS1kCLI8uoH1yW6DLrWMj8ItIzqN92r2rVQLcOPZGNziztCY
4WU9Etp8pBNU/M/ek14gp0xwKiLsYYT2MPPLI7/pquL0FvIC2JrFa4PwLyOfbK4Ca0c4Hvsfap3S
I0Xl0GyldlrDy25fY39sug8bGGWEWsED58SxoCEyD5+fSOldswoZ0T72UWOuhFqEFB/iojjvVsYU
LBUG/W8N7thN034etdsAtTSNwIqntnZSQO/Uq9+blMkj72jgoHWbKlQZbT3YEShGZv0oZfADy4hG
powGmfIjfMqoZcV+iXQ32hpfGeWJbZy3ZjvFjke2mLxLL/u12MEgsuzH7uo/FNd0VeMW6vkUJoLO
rSDzf6YBCzvVLpVtzdh0HNgN6TvbqQBaZ97NDYG/aCutYjugfoaDCl5AH3A0iRlmLm9Si54xmypp
fGRUXQMx+AQjydeMBnvuvVEsfAh5JrCdGZbEcI1EJIIwZwig+HdF//BeM06VzMDJ8hdSgpXk3HT/
zjw9Jqt2O/qs8T18T8vzXyHZ93MFosV7Wj0rW92tC8Rv/aaH117DH2rTysBzKTsjsC4aWeYeTn+v
DGCk2VmVPga8kWatob9LPklM3aaaqnNaItQxoPk0sWpUjDnUDgeW28S6oSx54UTCUKO+bXHOwfSw
/1lVvW5FoAJroAApMSYgr2AYo9z6pIImEMo4uvPnDOdWQlsq7T4oZhx61NrTPr42cTW2UHxGqOEI
8pB4Rsrron7scqIVHnGT0hrysDJ3dvTVbh5m3OlOXSYpb7myKcEmmIPvqktGXk4dNPHuGEFqfVtl
65vq37vgUThDi0wk1El0uOIE3FaVLQ8M7vLVjFi86Nr/mmFFyTcOObBvH/fe+VUTc0QNa2AUCtxL
FY6L+fgHsIX2881M39efKdtD7+s54XyLm7npllR1WYqYAX08rIjV5Ju0Y4ooA5o+wNZsA7/VTXRC
LyFBwk/yjkZZpIO1aItJ4T8apkr2tZ3hjOvIGbTMu3OX/AJ+/UOzzRe8tib6BpxsI++lRfrHHnQv
/e6e7hu/HJYyhI0KZZj96hlLtxy/424AlHboOOlRi3esUdqS+fFyOd61a3Bj1l3rSwxLmF4mDjMa
WycX9LmJzMZuYspMAlsp7YL8iBDi2XxfRrYE2kn/y4B5Sv/rDNHI/eWqxUxWXC11NCVpGMWqxW9A
40qMp6eykvf0DSS1pZAxY/e20J5rGu4ugFR+20w0NtAY8RDACrTzcVt6KVbRlD13c9HcmlDd491X
BusKZYqcovU+xvcVEbmEl8Vn4ua1nJNvf8Uqy6HJI/tPNFOVa11LnnpS3FCwj0tHvUYVBxtHHkD9
R1vCoquQsi9KdEeZRO3ba8ntQjMHJSM/po3pNE86ySWT7+5EEVINIGda9Eo4VkJJ5fjp7utHffHl
dI0AgCEP9ezaRs90UQKy0VaoTvacFlgOOKehPtLQUMXjoOo48MuXeznciND7TPAcOKbmvcAWnwCy
DqesipavHB/rB+FQI69XgS/YjsFdMgXc9TAw0U3dvvpVqvvjy77t3WttV781SnNl+S43b7hyAwXV
CsmSVjpATJfHQYVOYq5sUA4bttDHyLnTDuqUDs4nC2s8ONusgvp1zLeTo+ynOaOXUtFE6jY7RSdH
Oe/k5nwAmNb0ziKdc+xAlVXR3WuQhDReD+IhP/9UAl3GyfuzeFNKccuz5viiRHsEkweMilNUX/3g
3igdUZi99hI1XeUYVZIZEYoNslHAXaDM0XMAAa5Gyy+1j/UNCXr3+JtoaUDCcPo4/oqR97NvVfE5
6oZYOzOqk2BNvH9kUy5rhAXHd3JpIwrkkTd5LcmIS/3P6coGhn9E/VEQj++LK1SzenhSBVCW904L
yMRmjijecGVOpt0lhqR7k2X39MwE0c4j6COmryixOUUXzpOKRIPF1h0lHqYG31fNtDwsDNZj/w5G
g31ZkesPAlLY+pXCWiQGwnHHr7dFWjHXXkR52WZi0JXz9Uc54fXlThWOuO8LNS45hMmJiyqs6r09
Fk7wCyL0XSf7k9932OfigUh3FTFywX02+F1cxGNqvQbdzfDzniq/DGpgFt8l/HyjsDMjUt8D8AVj
+fYnihA4U7y3THVi/gdYNM14KN29++mG1KBGYOZMYDo4MTYYu0bourYN+jIxCGfOK+Jgk9ZK8ITC
n7GI334fmdGVdnkxxCSdmSucp357JD3kZj9WZnT7a+m5v4sgj8ahHBqsy/lIJafvg4eT4chflELN
DfbWYeDQqoyrOU21Est/D6zRi3T1CnsqpC95fnvR71sIssB2Jt+v5avBhtVT7X0BqGKhdxGXjqZ4
6BxtX0Krqp8wS2q4QFzIbAKoNrsAnLq+L4in/2iONudCsBAHBhFTtt7IVHPunhx9Ri608aMM9Hi0
k0yvVqzP9+vUCqYrP4NV/eEU4biAduEEM8UV6v86X0Zvs7qMgpILBrR6vjLLmsaKIBDFNiHvNeta
2B/VfcEgLhSvYugbiA1W2Mwy5nlcHOTffMY/kXZyThbMQ0Pc2Lm8xMmi8SkwNc1JR4QdThbyChLB
y0Xmp/KtOMPEqbJIrRnYAbjzmjOjSyMHMUXr4kzAGDpPl6MMGeCt8HLNUa52q9iUgg2gSB2wV0uf
45Po1hLc5oq3KFJzm6SNmxqVTMyoZ4QGvMvgevOeqDmfXi0Gfcp1rLo0CnhBBGGQzWqDMa/PJUbJ
RzKiLQ6BJ9HefL3QE1AAS8dq3jCk7iuFgAs/G3IGCsFREFMgcnJdhXaRqiIeTbl3nvynXoMJ7tz9
i4JpUW5wQXGkrOoQ1c70fVSYkcH4ykssreWfK3DMHb0olz2hBvnUVlt5t13+p0NhjJ2HP9Aor9JV
E+m/9+8UpBJWN8Y+hDBq91SmzEG5bAumtSbZkR6ElFTDuqyZzvLGPjHLMEYgkWAmGuldJD3plfMx
ohZI9uqMu8DctEdZ36VVzCox/0ioeSSdjzz9U2yeImgmZC1MsCQoIi2zIjpyn01iiux77jwGB72p
PvpSa8pfZTnuMfHQbH1NCu/V+oDjk/tWPrTfOdVKzeynJ6cuWZhczpSEIl4qMCaK0Hr6fIFkufmH
IejY9ITGSZ82V59yqplTw30YgvFAc9jYoLLgoZw7EKUBMfQ0yYpTdmKizscZX50bo08Vy9BdaJW2
dh5RuZRZt3tEPO5YtTtyvcnDPteka1T2+zBqXZXtHh/ThSbY1d72A0kTdiF0GUgNiFycAdsaKDnn
10bgvc/Ne+S/aGZc2e2iMbs0lE67JNQQMfvb6y92CzmnH6WQUd3SsthlfL+RPZ5dzmOGz1nCBiPA
evYd6VQ2aJX7lb5sPZ0FgrbMZb93WX0dxD4oFpOCeGJRW4AAUYHc3QqnkUxk8CVA2pOeGw1/oW+i
e4H9tJ9QfuQ/XLd5GXC1H0ifVymTz3jIwGWwDjDc6RoWXYKl/jZioI7NmAwiUflUKwN9cbtupA5b
SmPzA3Czjpmz6Bns72ft7/Ot92vjjYTpReIvr5CoBrpXv0AUNSG1+/sjKlCuNh5UwG8k80rwpjM0
EaFICxJTW9VVMw+A1dQ3GYZd2gqapU9EE0FsDCot31goWM6d0W/nTrxWsqWj4umw7yDry9cv61nV
HEQDLwQ8aMPrebm5qHOp95D7jyRHocGimd7rUwxjzyWSIWKbd5QyDR5lxPY4aLdw6N0AGI0BO3ue
qAqp+wfGEx2fmX17Rgy6SiYLtDgvGvHcMVMr9/oVbncMkPH9MBLaMWXBUclokPK7IkW6ZKwQY9QL
E3xJCSccIBdUnD+TxWjR9jyQ1CvUdhqIU0RPMf6RaHeQMs+UA6nytTP+E6urEkfCsKkXxdu/jqMx
I44WnwvHQX6mbHkgRPijbxF+RvGMlgVnxCusomI7af+AsWm7USOVxyf3OVFGW2Yl3yM5TQb8QEA/
f+N+fYMkIoPawcwnW0UxNcqZ2mhW29j6KFSlkJFopFt7A/OMoasmWvja3YaIuLHxZWrytL7H2wqW
5G5j+xpR31Y/bM7plcrZzbbSbXkx55fUzga/yv26P6nKjkPy/tN00UMp7OJ3RFzy0093WYgHTV+a
kiWDjD8W9/EvlHEtM34Nnhz2dH5H0mGwUnlkPwgPQbWxI3LWKi5ghNSfcharPHJrgJfO67Mo5fK2
RwLfrsbhdbxQjx0Q60y2xaFd5wmV6Ycm+5fhMCgy2nikOPIMH/lzB4oOSnr1JLwDzNvURrTJCxl0
jpP6gGOvxxKizfMVPnCkqugimCGWMkbRmdR+J8Liaow/hYZU0Ct4giZhvh8m7rt1M82eyKGSeaKc
IR0HblpyM/BXIileR4XxQT+dAEqU2V0Ox6YPc8EYrLUO9gL+5OmslrCuuCDViqhDAndkEo9o782f
vHGGv1e1fKauUboKg0yPT3ZxWsEqvrbTV7PGliENv/klwiDAO7rdEzUNLscq1nHv5JClJrB5ktH5
D7vkTPHky+FSQ/7Tae4QoR37BSwiG/hsLhOuOMB131tn1Au+plhLtbV340UM3YKkyGLUA/WKNV77
CIIHAhBvkvey8XGDsYtpIQtvRtkicleAv8B5SgcUGZUSKX3szzitqhmvnkvnV3c7dj9uRshMt/wZ
Rai2sWnl8fvpAiBpTl37YFsoPRYDsAP7wgBmSsnBegArT+OTyF9s3fbmlF+8P2kZt+458cJNFT3x
vluHWZ60F5exITmQLOeKjSYF9UWJbA3lnTNRHcxHEj4doAIjQB1GAUQgwdh/1g4InzDwn9+L5e7+
t1wa7hKrY0KhBvifrYrC4UcMpAYEjGsSssLZ7PbzbSyGkzM7zHgiA8jqBMLpPFjPD9MknigLpHAo
vvGbAMMIcHgz2eG3hFzhSIP8chOeP8L1tyeGauyFFitjB+Y0WJI3UE4fhXdKKIHOuX+GDHCxwdsR
foIzMIoV3VLLff3tsrf3ZI/b7OZ+zWGCaYE5USBKxferAKFw5lGxJCP5Dj7hiDv/Kp3lzuysJSsE
63mMSVh8U3u1yo8YBR5i6C3nPc4Uywwi6W+uXZyR/UNFHqGem/RbIIMbHgIGpTAbnBVhljZGNYYA
n0PQT7h4EL2Le8AAFz7sjR/qLgZA0Gci8ZETfGPw1/9YAdfGwplGGjD96mYcFQDQJjNkRLCZkEWn
9bKCbeVso9gdj4UfnKfygwqQZ9nRZexUH0rUi7X5TF/HrkcQAODrs1m9VLdw0QxdGCDRZ/aRXQGg
FjL2f/nrXVD60vQX28j07TM+FOsTfGyLouFJZLqnMWXVT7m4ZPnHg2NM/KIMCrzJ3PKEBX4XqxtW
JvYL7Nzfk9nSsE8aMc0UzyLBaAzYbyIlYrH0Uer5jKLy/XLqk782CPKSD8WssHkkqS2MxiJZHnny
xfXd0zIJSw8dj/ZA6yKZfEDTBnab48FqWF9PmHs3tApfn58mrTfu3NEc0tI65/bOj5kYQFzAlcPa
lkE53edP8Q2P//bHesj9crcya6NAJdY9HU3D9MIbxQrSLiZTEvutN3vulAJCOqFv9SYeSjpdRPA3
W0RMeCgsjlNAskMrYVmTjEBggd6ChgAvOibqg9BP3L+/MbIRvzmyhYsUAA7q+/OeN64xeLKvg/mU
HPu3P/RdeKcw+5VgxwPydSKEXkJtapu2biwkcoEMD1plLRDJQx0KiczDNTarrJtftpzDU33TQlRa
v0CNWWdFsuxkI3LLcUY7yDMx/djdmPMtfj5o1YgmqnrwlUvY6CTGLWjHZdt5ehRpaIbz5e8K95bT
I51k1efi4MVbgvuk5ABn8AHlxvmVhU8GzFuXwvq7eQxls6rfHx4Q9qOZ/EH7MtnjW8Fs/RaW7UBL
baCBS+EaZLMNCCzuKKH5Ta4CCbWw01vrCrS3H88iXXfSlu8MVkHoGJMvpr+/j6CaPpr5dNXsMMm4
hLAhiZ+XiTu/YBx6zXhVfw8UYy8REmZQzvgSSlwak++R9s/TaCJX5lOEh4pLStYbEV7Tr39ZSYTn
0dCggUZ/9jVqIdRAvWUbvgTxosd/RBCqMYMiydxvZ+R92xLpU5sMRUFnUw6mW2YBaKF6fK8hkNCF
lKTp0Nzy9hCdfUKKOA3Whyr2utAYyo1wESMk+12Fod4iF7/3hZd4mB6ZGYt8nAqbQNuXdWqc05l8
AvSAd4RzaTiI7AF2yYMCsxa8RNoKsgoLmeT1pG2ZmLedmFYxfa019xENfIvle9Yu2yWdwL5CzA/7
8omHMGOlhtSgExWFMH+xyTJiJsWfciJ4sikds3VxDgdpbfpEMLloMDbX3DW81G+g9XD5iwYhwdWD
pXM2YBENJ8ll7Hd1jC39t+Now99S2PW2Wa+aqZlwHDO8jDw2XFiu5NVcSKGnH+A8SF/j9qDZ8LI/
Qg0w5euY08EIWkBpvk70oT2fpyy2KKLZSvVvsngZqiHmdI1E1h8onfR935h+upKZFFCHDHKt5jRN
DE4F9taoeZ+bDxFD/IqBl6/LViUaMU+yoNzkKGY2Zah4rxwoIktywvr+Lsu38GahlCMXpP8rwwc0
WYeyDgY8C5hJ6HxOZfjxyo3oGyztC8lqG3ZuNq9RsiAqH9j00QSARZOB+fknEi9RPDAdfrExyFJZ
HL6+ehxfgFpsEoOHZAagfHTSVmJe0wAr5ZqwBsB+djV9XZFlTRyhXoNJ5q87rklK2i1PcwjKgr6K
RC6QmH0HbWws+kgmWxOXPCXrZhLIySMwCIAFSCU6Ij8asTZTMDbSkjIE2K+/daQ07xVQmE5wmfSr
zbHjU/yXDAzg57ikihHwt7/MmfgodFTvQA7oeK13LPOMXrFBOWs7+CttpgZkjnhecV7ypH31ACAf
r8NTDMQP6+f+1WdhlZyEktPOgNlxIcosFPYm9GAsDbubfiGr4QvgYBSPGwzr1c2MI08J3vDp+CyG
pMBfgewh4PRE5gWs+0awiv8YRXGwtSFTdB0GrvkFByUgM4EC1oZOJrispJDtSHLewXNW+0iCeBc/
jxD1eZItmTv1sybKEEHa0/u+LAc0AyjyOfrMFYBSMc/mVNBEynNzhZ1DX2s+8rUBiaPm13HzV/xg
d19gF0lBNzH7o918i8aedQQQhLtKjuQIhdM3jVSvW2xQBBOrc6aiaTzSJJ9j7ocxUuByRpBH+2rX
4HaUmNHO7Ctq2Kmw/hR/d7Tx2FpmzR+uhFlPbARZDj5kqkmzBuz3OukUYLTA3dMbJHLEu+jF6569
IMLEwiGcMujtD7EpL28YB+ZBwhRPGCDbGt/2kH9pPnEbF0YRzD7jAMXfNe7Q5Nn8sxwbEALqB6AO
XnRZjspvGJFq4pAPV4lZKKI73EzwbHIvK86n4Mo+hwiCsXM7cly29bZYgPdMjaVAxW+8I7A7PFYM
ZZmKkSzmCKmigfwX857BMvp3t/6o85117jUtp4VgUPw+aILH1CRvKgtkYkSq2KSGJSAmi8CtVODo
GkES6Jb9mKxgNPVt+UXnQWWrR5C8dANG9Bi76sO9nF8mD6mTFqu3sbkgSmDcB2HrlCLn1s5/P9uy
WGqVkz2i7D7LPR2xaojqzQTLUY4plQYLOCOSRYo0mIRzycQjZCGp3RZf8pEv1DoY7Re1krHihKrJ
MvMne20K4sDbaQuX19u3WxVIXrYRmGJjY5dgr7o+N1mgsuyR4QESsZNR/ZPgZE+mYrfFmzwrlyTd
pT7ZycxN/mm+Rki16E0bAtvsEZkL9VdRzdm/blN+1DUmsVHJ/PRjA9bc9w26E87BCMwkC4y5Mt7I
YCrN4oJzE8LGjAgmGxuxqNzY7qcwKv05p4MNcCd97J5f84asN0dTp+xxvD4xhp1xjh//ExhDrFDJ
Yb58O0w7p77R7OppZ2MPo9pttGqb1WfiIwQ0G+/JUd549TBV1K+6QoiU7zKy9Zzh9CCahgPbIFDC
lpgW9w2pwek2oR+APvpqAIa+RtqXOjjPPbqAtGAvEcNrkFnryA3uIsYH+PZiP2/25ANUMhU4wqlJ
VNygdZAfyAWacQjeL35BYiiMaMUyILICKxT8O26HX9KLCFsjV0DxjWlKGjpgIGcbxd5zVsKORkB0
vPseaPDu9uMp0cjly+ccTb+w51xO919eBpjqh6PxjwrrE6J10RCrakGDwUqMdiV7gSYZ2/4L74NP
iaEChBFymVDePl8e3AhIFW8pw2jzWdLSKwruZpX20pO7bXOfj56uriCLlFY5NuI3ldazTEwVLsK+
Tfl+HcNgO6ZvWZkegvtxMoLngARwQxHQN+jPfj+/QGRkwp2bBJMI/jCQKOniXDYQCjW7ce8WAYwR
KVUYi9AsalanTqVROOwMakMOMB4GgLOjuSRtz9DDnoEb0ZO3EoEndZEJXmJBzfYYJ34ecjgw8PsR
SOv7L6mGO71xiymavNfRjJ9vG3iBpqborQEhZQhIjhooJ+9S95/phgVGmzMCGg9hf+luruq2I0eJ
6qAntM5uXuG9CnRmptWe+UuHpZd+811D5SMsv9jIgcznoum4uWSQECmEe4ESAFM1AYYKsATSmsuc
DAi4MrI62EFXfObycPofSvPGV/NTBs91D7LWvxC7TGum2+2UjopJ7cmIglG2XxTcXQiPIP9iBQGS
QYCETJFxIGdTE00azRqYk1L7vNjqFRh9PK62yO4mPwPRkWNnX2wzdhDAPkSGBYSA1z+2UBd3pi8i
qStTW9Kju2J3nXOtwvY2gwW/3Z1uPmTbq5eWSTFE0BuKgpUFcZFyGC/13fjnsYLjMTAUAujM7tIU
lIU/sXMUg0uORK0FV1JXakdSuPh4h7sPoh0bZA0yx7qe9ACb7YxlYae/akgDRniLg8YE/R/2AWK9
7uFIyAMl67kuaZRUqkbIJff4pqxevgn6zOYa9tTnNxvT3+1v+IZrypLbfEZ8JKowD/2/tDh44A0p
Uq3GcN/cUa5eF6SbdmruzRB632We/RSmgK5PTHrCV74bbH95Lhh0n7kMBEKsB8W0ZgoyCAWwGjJG
XI/RsB42qrAXgXeBuKXUFqZvnPBwxg8XXf4CcTgyul6EFfR0BfJ8OnNmIWad0GNwwjtCCAiqI9xA
0NIgEvyh85vVQEeXO808D44Ksjd0j4inkYggh3AxgiYpiTwbrqTsvr+Yp8UGBnr/2yWLsDsLhzTS
xI2Iqu7nr8Xdewhjz/zY+AXbPsIDl/D+6XVd8D9nlqMFejle4u6ZIEjy81WJoglJbHjnr/cCNKl3
V3g/Yi9Df2nZtRXH4GmKv+MgjMof9ST0UOjc7OviupDqKNzkZxMrwbzxbpiRw/ei2Wsb1E/y7xgt
/MWuA+bHvOE4fw18CLxziU5g3kbo7F6RsupP2nqgqUbh7aDuQBl7+ZIOVYwnb2yNcBe20flMRlGS
+PT8IT/KjDH3zeqdgbKXx6A6f4K7R7goWzUuR38yoqNh6d4BZpF03Zgn7KDemvwwpkJY8FDWAb/y
mmkerwvF9JIzMziuxN4QogRS6Z8LzclmaHYTxF1OBhkab7h6g3UeCQ3XqSax2z7XOxVmg0vsA8PZ
1RY0nTTclNX0kERuwdsf6az0wk+ILNSWppPctgztfWCpRS8WJv71WKM3q4/JUtv4uyECSCIAYWzt
3caRJU/gcMQeLucqUemkIZ7imADBIu6a6GH6N7IDcNUySynkmf5iL/6iptcpxD0xOHa8Jr9IZCey
ee12aaDgHxOS+mvIYhXmE4ODaeZ1qyPSvlLMPwHptfrzxpiCwaDnvmAdDXige9MV+texrUIgOewD
tFojqmqYNqFxFZpTTeSs3RKRlE74mGAfeaRncuWd22MBO+mkQ5RUItazJo7UaY+vqaSxfnLTRQ2n
O1p23oywlLLckQC9mOnIYQBhV1wCwfnS5YJ2MZmFQmAj+skQs1usRPpq+XBKSE/xnQ0t4BkJzwUo
JyJaW1sTROGdLwIcRbWHOoDwVdlpSJLFQjY7I+Tk58ySMByBypHyJ2gqnswjZChEZYCK+zVFycxi
RaklQis1npwr6bTFNiGS6GHrEA+kidlHsYcZoMDnUcL+Rx0AFLdY4txDCoP7kPfzWMEFfS0OKrEt
wkj+uDNY75BGnJnogmH1PhYk4QPdKxszrXkghNehyJzfdLJIEUPeSaTE+luMZdokUnLDUiqgadTZ
Z7OPJFsAm7qd6PP+bp8Tg9WNzbq38Z9mW/MenxGfczodSUnyAcGuaIS8x8hXH9ObS2Q0HhehXx9M
PoTheInZ71wHtbv0X8HZN+x4TBxFFFFfM9Vl7poL7Xtwma78JaLs4w6f6cWJwSr9xmFxntTNkBiu
lvvqnuQscB4YAkZci51McY4kV8OXi2iw8MwmQSBU5gpwVtllloX2dYkK9iTje6QA/DCcxlyek/Ev
mB4dGhvUwDAql7uYFAfSfrj+6K4Fjmct6uVxs9lYifVwRIJXDGFJpSTTJhtum1knrsuVm89t4ssr
nx0lRDmb2rm91Ffx/sF3MZeA8o7hntxbbC11APDKR2lckFmMOlI65oAWFDY+D/L92MK02OxixuLk
P17sDule7KQrcPoj0xx6lzsG/EOQ1OHQJXdHh5Yltbe58IxAzJfeFQO8SzWMudkOw3zr++Jgj0D/
xw7uSj7M/J1hMGUWkDv1lrlf8coVsG4aUtKU3vMFzneCeid+zmZGFvy/LI8ZGdMcHMQe2zNi6x52
eFknz6NE2cKteIEOs5xVxctWXQ9SPgQg5WzQL4gZsLRmziN1Q6/zDjJE+FNqDO4kaqLp5OfhsO2o
3/gTEGXaPwTtrOY4v/+l3ezwj8E4mHMCxTsoDjDsvPQQ0l7mChU2ST9f8Q6kHcE0I3j+cQ9UJRuq
cFWyQp+bMPIp6sOHQONS8QFLtASJFe73c/3nZ2QzDFGemdzdxqIFoQA1IxMz0A1CT5pQxWVohW3j
1JMmzLvHED/BZYIiCGk7e9bku5rP6v2xORzpJrhFisnRa/6MYuTKNnohZPrWgohpFGJcI7TrplOb
ARo5SOTafiKF9ilPcmZH1iE/ChVjzhyIvgE8QCmGa1MHZ2Ar1IodQpaGIEyZ2oWpUujPEUFZUHCw
THcN7K2qYlipaish9CKI662QPx5jRUARTVWMJHc1dtJY3rNDCa/A5V8FcuY8ok0sZh1kNufKpdjo
uJUuziun2EkmbuJ3DDm9+WPOeLs0nMYp/zoNIKBesYgQUbKLW59ruMNG0zi6z5ienaw4holimcD0
xtsj1XN29LUkaVuMFORIimOsyfuR/fkitm9EMlD0ifLY2JLN+tXtMQnns9tMyIhRAEO87Gg4oMOJ
+xLv+LqgxoFaZbrlyJJT9m9MdDScV85jSgsFsuY+7eh5HXkv2aVYlvCZk01l59jbhXnHrg7MAcgs
Hdmj+P0x2xAH40DS+osLULEI+0ZZUnCbAEdmL9XR8Vo7h/uvijvYPPMjt5SFoUerQbV/TuBq6Uop
uv5d1zWT0ETEELtUZ4gHmMaXjWg6miJ1FoGdijWZ4iqu2S7DTccJjzwaS6TbZB4EpYn1t59zJAle
adhBHTwnTsJWxpaGQAeGhv2fuLNfREIO5RkqGibpwDuQ84kg0ypWHJbu5VsP2BsL9r7JvjDdf6fv
BpPgimhJKmcOXhF1XMLVQtQldwBx20jymWDwspUwIknzVuCng38+Z9HFeeAv4qAWDwG9baN5qrzi
eRCmWEHQoQ5vEqiW9xZfxbTZUtv6JOgBbW0+m0+Mnx4LpjBl3zQgnuY2/dC3YJatQNVcOl96yAPb
Dks/nWsRxHDnGsBCPo3nbHxzjkXA8UiYLP89bEgrIAs2JvgfnhjT+VdtdLgRHY3ZTUkbP8mAJxHd
yaYqmDLHEOZhSw+wDEAe8sUa2z6GTisUKnVHCcg1WRT4+m2QGdJjudoeySHp3xGX84PrfoXUZEhb
O4VlFvcBgys1QMFyMskc7Lh4qs6Ddv2PpPPaUhULwvATuRYqyVsyiAgGDDcuw1HEgCLGp5+veiZP
t90K7F27wh9mOohqbqgp6uKTyQYF3poZWYFfa+UhnI2w2xkaRZL+a4YbAzZDwnKrOyJWzIHcVe3n
HqF2gHJuiX6LzFJo1f0phzAmgNArrdvhGRmpHKOf/Q+5ZFH0fbjQa+bVmskLXszWe0TeYcMTmxyg
iHIa8DCiYyBZFkItdLNL3J9lZcP7XiL6u5bs6+PJ16b0tjG/ie95i5C3VPhtlLcgysjCyOYwtUzq
GII2MQpoFUM/X6NTBzwEEEtCOU18Ih/BzghREGksh6ick2f5pSj0B4V3hNpwkWQKiTgm+YeIM4dP
OC08jhEKZakYVk7h/fjchbcKQawxSOAHi+GLU2XIFuaIOy35HvIQknVBXLDIA8rxnfryMyu8arpa
EBXpq45/QTug6CAb75/H5fDii9gXuZfLLB4O1n3w4tRro4djHUdycbhTjngJNgIsn0RfyOdoy4nX
YzQajihR3p7fY5+sSDdBNtxJqrYpp9KD7ee8vZV3d/4hBjM6/Otihbtoglv/4Ms5d94oixd1Eesk
hR39T0ciQw1VEpNfgu+ZB7+NJDNVxiSHpLDT3og74dDzMuyKAQ4puHtk04K7cV+C/rmgksLtOqHS
eqHGl3BzwTbqEMm0A5l7T3h0UoKqCyw6NvVMagOi9tPgGBmenb8SMEDJSrcv7ps9e0GDn1GSOej4
wmL/ed25gH6ANTocS9wcvs+/ySlFrFoekrUZdGmOrFmDNNDfpKDkYUsnmEbRDTesqc4kakejVAZe
fwvZ50IAJT6oPiVCAZamwJHC5h+DJNW53tzz7ODXwXVGlTT67g7hduXxrYdD4u0YnC4PD4Kds30h
MX+J2745RuRt9mHKXrtvT9mawws9lzVnkPdyv/OatACJYX1bwGpCSBVsvYXE20LEfuEyGoMZ6ZWt
o2yPzGIs/92OSJohMDYuoIlfhCbcOW/cIjmiWQdvB1dialU2sb9O4HjBpHS+PdANHHn8HtRDrNUT
5IorC6KGtmQ/nWqF5B6rQ9n++I1fXrJYMcdTqHZM+kEYZCY4U3WTNri+ZmgQdEDdwjuiO68A583f
xEzF1iM2fm94Ymj0io8j/p21hp19HT9y2Xy9MfOZcwhee3KLQXsbc+Cpdj0RBiGVFB1z0GYD4ey9
bRS9eagF3nagR6Ecmjj1JGdQVRyNeE21xsx2vVVWx8d1d8uogRRn+HSlvnvhZnVIkHYYYidCRx/Z
hEd+HDGjX39YJa/4xxFGLku4dFcLji9bt4c0WRhXvjzUQWLKWCd/R3T8mbJpjM+MMQNna8cA+Dbd
Z306NeiQUhAhvAs7MECk5Y1gpvjNqT7fa1kDHIoGo3/ci0FveZCsnm2CxySel2Ic0gCvFY1m5nEA
zFl4tMhs4HuSrQ2JkJBOmF+1Q2V0k352v+XJjCoH/57kfXykGeeexqKXOYFDgYLptJWiDUSP718J
em76nJ0HGty9WfvlrtzSR6/E10elb+yYKwjnuwpwq2Jarma9seh/6PTzuMkgbPNbuBT16XLSYy8N
34gicWIaVo6WXskn7sNQI7zK9JIRZ3YHC8OI9G/bIEs2ZOoN2OHjeKT9CKs/0SpoLwpfTVAp57l2
mdH1gNoyHu6GakJp3e+Gunucmfgx2Dug8CMxzDk56G/iPOPgNAWIyuI35WhLpMg7UVv6ZWxOH1GX
qQhvxxld8tpqZrpI8zs03voN8OB5h3i56yRfaEnugzEtM6G0AOTIZIjOH/O1fYGJHIO3EAj4dCzE
orPP33Y50MJH0BldSz5AO9Scqr8rBsyOtF0rVkfd9MFohRlsnl2cyrnwcz2Ht0BkKS1pXjCl4BPv
dp8UMAIpB1ZFJ4hDTF8JnlSzbxl6X/EssduodbxcbIHGOzTH2PKCLNCTalP4xqQb0rAJzOl5/ozU
5d19RDp1DXCSISYQ6HoSOGC0a9sTOciKXSNpPp0/5rJmRBaP58LVe+3aRLAuSmTXodE3AtUVOfaG
IxLAtQelf/NGlrYZN2Tq1EkkQWk7BmaeiFbRFQUlefmRlms9lhbbPTH34DA5gqgTVotjhMq/yDyh
kCR6/L+4GrXmK79M1Qh6PwAufjRBt4gZL8er5mkepRoJEHATjjLezaHB6aAf7VYRA3U2IbEB/aQ2
CHlApUjc/NiihHtgeKSj0SqccD2Z1icBlt/Q7dMcOWZkLtzICfsZ61pU/IXOCNLZh9CEcg4thQ0V
rF+M5Xsg/TiMyUNdOfxsbDh6iXCq66CT/pNeFweTiBB/SLfIte58Jt4XQe7wLxPuO2qk0o6lYTQQ
huZGAAZL4hEyznQ2oDvD2ozOYSf6ApvQl3KY3GKVHcGfnFlnZtpvl+6k1NGqvdlQIGKzRXISyZaa
UDSQhZvkbWKoU4xNzKfb/cmZJglTKu/INyVakQwyrqWMGtyn8oHJKkkERtVgRDtkm6LJhLq8g98B
R9DLTusA6xgq6H8mXRUVtStOW0T374gvk5RwMtP9mXLiSl1AinnkZKYNAmo/AKIrdwMo4ew6O/kX
33TqTc9dxbfgMOAOmo7uPF6kICglvYIjqQoAQksP1QW1mhleZ/WGzgY5TOH8NqRIpEm/P3Ra5VPk
cAH8/RhcMoQxo7P39BHAQ/lHB15x82QQfSMIIX/OvWYEam1+3stDbWCOdh8bq8USoP1xdCnheXL0
1NwDdQhAuM1QGk0fUnkzwvro53Q9JCcChGJCuk/0oE9JE8O2zwFIcFScQxoVpJR01p8uJpiNt9v1
nP2ecRW0w+PwzBT2DeqCU5LBPmTOXugU/iOoaeoSn9vABEB9BbceYjXd8YPf9we6mBdh2bXpRBRh
hQoMyk54XyoZtJHG6wW7doqQy65LW4sKjoxEqmcSXulMDgEwMGAOFR/XXmoOR75+hd6L7Ib95lUf
T/Ub1hTAea9LRoxGzJrS/y8A1BPa6H0a5S5YxJR0KF/5iMAnOrZWenSeyELbtKzrRJAVzmX0Qqha
Qr2oHymDbtzzGEGzRF6kazggIFPqc1dpDPWP05HwsiueJsRs+uRSXtxRct4RngfIpxqivkfyZaNl
wAn6tQdNDMoDeR4ar3CXdqASsBfAMdKix9pyWS5kgyw7CqUNgxHwR1zSyucs7nlgIOViteHDNYl8
jFgsPZL3IPqBDolxF9M4TQRohcklsK1AFGy1sSivV0HDQllh/hDT6315aK8Qh5Uv+BjxCfl4wHLt
egtEL/ntdFf0exjCpQKcwBdtaoQMAP+gF4Ri+Ajud9SjFf23Sj4e2GUeNDIe9oFTWQ5X8iMuJ9CX
LM/9ay7kBfA7eAqLmhQDnDWxicXfcif0YAmqXSR92p4akZERROTaBPtAfP8Db3BA8Jh/8zZ2bRHq
XOcQz5MH6A9ss1Aw+xD4uU1eLuFEPgsXb9NqZ70YpERioEguhTneJ0Yck/ImgpoNfFGGfPSUz8wJ
qB45sgGhUY9DNgnhBWCIUbLJwDLyiQjXOy0GhhegsuhuLhwc0GEjbUZ3wCSrl4JHaOAwmKiZNI/S
ldk3QfH/TwaiA94vCdyAWTkwFNGFonaSCUEgJZKMk0ir+/Jbv4M7rQ6qVhrmGLM7r0BiCEI2IPNZ
X7LWiFOssgqjKZlN8X/SKX/SKy4JY6V3WQq2lUUrvwaNA0zKjywfGq1y7XLBG1F2JCRQNeEn8pqR
tfEfzCwIuksaKG/AUDq5rOSGopjLz5cClezS3xaKvZyCaE1aG4BSSOF8eKhd2h/Hfpuwj97cD6cZ
dvEf1k3ilEwJpPkgD/YFYoms2C8ngMQsbN6IVcR3P/SWOQrFfAd4nI7nqcGLebry83/13Sd8JMQu
uXccMGfMJbmPZ2gdc/D4gI3+9pHs/+e6621UG7Mr0MikuFBrwpa1mQwfg8mmJ9Zkb3jw+N6Q+tCo
RtKsNyzD+abrrPJnAtuPz0q8wbEABpttsnMbtpRpZ1DD+wbAPrYhUDGaWww5ZIUU4TH/eOfwg/KW
RGE5y84UsKuU2pZpDwom3EFI9IpLEWVrsRx3fKFLxS1QJJjTBLCX941WWAbM22OduaGGB2TINWHQ
ILbMKKUAooIGdxzJpIUiQImQ21e+jF4ONPHoRMTlpEwZPv7tZoO5zpe6rsfNxwV2WFFt5LnojvLn
ljCE+lkTl5oAz+hjo1bSjtvOgVaT3Yzf06tTzHsmmv40XjiO8d9aHPtHEBqkawm7hTn9oOLkZxdw
Om0MYrp99fhjw2BWjirFFURdZy8X2g2GWBJ9eOxSE5CR8STBVMFyYXiF8JQuI6Tn6HtLT2DiudZ3
Xr/s5cf5FU5zo2JcDZRO1PbIso+Iy27e7lVzl0je6yDOwyU8pcUvhpbmmvl5cVs8siGu1k6f9xTt
N6ZRVCCEO8I+XjW9OefAttiprHXgKbyENZ5fU97NufFLOI47pGS9OdgYcITkgbCRXjGj2j3lWcc2
912PM4YKar4TUUHpK4syX2t7e3HsCOCPLhm555u/i8nXJklP6rAOb2Gb8iIyIZzxwOFo/S1fM9L3
be/K+GZk8GtyfkklNBe204/dBwvLo42mAlUZsWZz8PZN3MStrTbXo+NIBuMKdEG+DAQCDUFZUF2y
ylOCmgaItR5oTAEREragAn0c8rG8TQEZbSjTyJlc5kEMkmmqIetw5GBqe1+X9AxOMtGBW3tPZDut
fIpE1pG8X0sONCLLIfNOmEy0Y3rABLy2A8E+pStVLF7xRRbVKpOP+lgbwMrXraHuN4AkSTWQxbth
2Cg4Y+4yBzJzWToIFs+8xSkLyo68ZMJEG+bmvgd9Ek0SLqfgpJD6lEYlNHREq6zz7tg3+humdxy7
3kByS1qZS/Ag51THXfx/c9olSWQ4GOCOvevb9BsWCSLYheVkg+4csdwNGm3Ej5PVpyZGoHwOIFgU
kK25E/SjCHM3WgyHMF6onmkdbJdmhB04DmP9IFh/cRlcuyA1bCZjIxItQgxjKigNDFwj7AmSexhN
A4oxnE0zRt+RWCMr1H6gewXDcq/+rQbSGcDerD7F3QPWpQkEU6LEbwYA/H6JuiTftE/MfoU96kJd
F0X/St578Q4Hj6HEuQkUJWhrLiiAAo5s5bMZn7rAQSl5kFLlkXxaA9buO78kkG6TITk6qWoD/aIT
bkce53eftItmLrX9zemiS0i9fheTSUdgqZCY589cO/g35KHZJLTUV8OV3xqeRqdicG1cKmVjfmIX
Fw6rEKSSTDTJ81n0vC0t+Aqfgm4E0a+grufhLgD9+BsOypnOVBce6+w2fg8KZpDoINLKYOIPUo0S
STyflq+Y84iEUvEFBX9jq0jT42uTUYwlFzTE5rpNQNe29JzDFW/NIcMLJCYCS7Gl0BDQp3womqh6
9jRtVniFji2IXty9zxPQpNTn0iwkiaiGesbrjuQycPrHHclQO/4LbNHT+hmh/OoBwt+rJfnHIeeM
6oFqfaNnaGZtKPtI2oGMA7SYsXOJeBEMU+ST2/75vIQ2eDmFxc6kMu/GxQ4EGD/CZmGCxMji5dCw
pAe7XLJxOUsM2CDz22SFB6cSnC5RBzaOrbDyF12Qjbfw9Am+CQ+byQdouBE7ZXm5skuZf4mS/eHx
F4+KyWcLy+2+BzSqZz8IlTRwNAvRyx/P/pJzA1BwhiI+PtBv4tpDcwnhUgDDeF4gfGP65O0dH4Cp
MYYAfkAuvdka43N8yGuHcq4dvb7J/92s1QC+wQPE8GeLdqXImd7CCwqmgMj/yShIoD3S2hW91sr+
aSTPx4j+8WlwmYJMOv7jHx36DKC2A6owIv4/8p4XvHHmntZqB8tWh5dHfYYm9KyemRSoXZmvSNnW
zNAi65ChLD7Mu//9iG+vfj1jQHKaamQTU5UZs7mrBk1w+LdKkVVmCISODmnckYEuXjd/OSG+dsL4
PmYj02ESXng3SC5TPEvBPVTTZnYXyhqs6Rdp22cDSgDfVxfSFYkaxp5/JaT0yakWCq8t35PWq+c5
g34fwwVaOmRCKQ10J6dIEPQPO4Y+fYktMAiaz4yqnLQFcZI+XXFr2/ubgpFgDl+KdaftGqKPRLsY
/EEtWH04mAFg5NUhWF2ZBZ+oarXOlCwXYAypoZp+Zvzix1T8MJt+K/nglxrRrRi0EkkGKWhfpMNS
0x+y1wYW34rJ8ydASYOnhWqjyBRpVQAe4z5dpZ2KqrvKEJSfdgUVBIgOqOIP61lwiRC0/wGQPNkr
JjwMtCbvEUBTKM5V9oFOQ4PkHgGyeiAzcPMYwUi93q59hnkVUgakeR0PHz/YUMQGShbqliWcarUI
QPF0qME0+8RElUc9Wv3c94iZS4Ng2TXV2CpoMlNk6Fl3W4BFzSDRXnBSZWFzcoDTCsxFl1ySjtuo
u7w8s4MRHpggMx8Nyg00yqGxLFroYMGlB8rUo+89V7qOcfeeEAbPLrJ73Y/7vodA6XqIZVnHEGAD
Qls1EQ7uG/1IxUe4sWlHiOo1mHhT+M0x/f0NgOh8RJpPO4aPNuoa4mD6oM/a2N2bfZ83x/BGs4Tu
DcKXDMe8m1vOytq61dZHiYxpdcPeEiBo0II4/UCyqfYuHdrX11PEm9VoXfBQblnXZ6iOQAuj3M4Z
Kqfdoc44e+itHwr3jr9IB3m89Wr45AQugnbbZvZzSFp1SHv65cxz/qBVRbSnrqpyOOTHi1MXAC1P
iZTb0n9WB51Muo25ZDwlqcLvL3klAOp8HbVfGSY0lJIgGt3e+NSGSAXGXYLyy9FJ4KBhUwk9XDVr
5t0hvndDBU6YEdNwB1vXswCDYw1wcE77ek6b4LP99Di7vHqOFu+b/lDXp6KF+wcutrDneWnnOmAr
yld6lVV+hTRcTeBrl3WATD/VI6H7/E34Tc9faDxpxH6jBxjY6H1xVfhGvOw24J1rJAauAFrdZo6z
Uo+BxF/su80Bpd953L2oBR6TOwINqYz4AB0ELy997M4PX1BswijHcg0ePZh3ddCIkAQA2W/2hHA/
pBA+lWNFsdv0zqWVUsRQZB2g+drur/P67PfCg6NgBYLD6fwdfnx0F/weWgvMLZB0Y8tb14uj0QOP
qxBuIaZyYdFv+RiLvPLz1V1tfwAcfN3joHWew1W/WqBbp1ifQZvH4RsIx9l1ds6uUe3j6JO2QpF0
KKLKtNTNaQjl2m9NStMFbigmQF86zVApkHpj6qJY048fFVbtX/1Wmq3symV9+T09MIYd1B9sii9p
N5d0hMpB9gRaT3MICtWY1QPynk6yDYZ1fbCZdXp4aOHl57Ucab3/aH3DPvkrtEoO1bcSaoi80iNe
H0znmzfxETlq3osjWUgRRdjJcB8BO/vrUcKc1toq4n8GcpID/3VufrcWP93ZNe/9wgZcNahiq4tN
Fg9kr/lvp5qoX++cfB3VEwMAdQs+ld3Yjd/M/sD3+erk5h78awBAVPo6l0GrtLU2hb4BN8Sgqnn6
iLCBnGUUSYPR1lx4A1bFMB7vKhf0uatbArb7wPKskHAoMCFdnGCkLOt/FQIaiGN51ds74G9hQEi0
L2/v2vFKzTl3hIJwu+MFgfCHu0qMt3UmHK4c/e5rJByb1egO7NZphbo61JCmqJz9EZQuN/08uKLd
khofjMuC8z/F9I5jJYDeIwMPvtnxrvBmDkhRZeXg6hvA3BorO5peJ2B9fv3H3X33kW+8Q8hb9mAh
o2wMo6JHI+cLK5W25QElMNoV/8p/aKPoK/uKp0pJ8696eeiQyX8fnMcMBd+QgUr6oDFIqXz2u6BP
uX8OJpw/ze42zg2T5ipq7e6bT+VphluqKNwgX/Ps3zctDnmYdvJlGIWPmfroX9E8ARzkV941U/vN
gANx8ByjuaPERQBlVKHNbGtRKzsDkochUdiH2lG2Z1QShidsTz0UDBgKEm1bg67/YaInphS/PUQN
Yovh1Mrgi211iHYH4BeiKoM9gFIAJ1twgWhrNfTkSZtVXKkec4qQUB1ec7jYPsCJ0OaJa343Wo1/
dpEsZKD4cluDWxOf85d7Tjpey39MKsc0rRNcSSY/Y7SlPVZ88Eg71l7pX5zux6rpTO/GAVgaOLDh
OrAD0w3s6M9hWlVjkOPMfqK16NfpXg3xnugQnd2L89ghd2MljDWZi/74aTR/yv6lNVVU26TyMXaF
4Z0Wj4lBYIltEmvMxX9u7xTCd1dfOLN7GpLpjXtFX6HjF+3huWfzs6cjYEcyEVT1nE+uPbzDTiE7
2LYZaRZuq7bMLfo+4eJnoGU1+B58/DYqMLT5aq5FxxT3cqVwD6SGuISXwS8vmTq537gVPcIC5EXU
0FZ1kYe37uEUkVtXcUp0+pwuimyjNgznZEyhJkkSEzr6wV2RuquhI6MlSUhCUw3NbFx3r/745OGQ
RxP6H11NAlDevKGJ1RBZZfr1Ik0BqZ3Au2FpAU4Bdizwf1KkriAfpbWPALE1Otlb3YIAXqv+vxEp
EGnby0r9JAmIdmd7HyWzfyNKTMb//5i2UOb26xaQIZvGHIMGen9QLoFUgRQ/DdRUdbZXa616mMZR
RaI73ccUEFvxt+PTpPP95JrUx8F7Mm18wgGEOyOFSBGwzd59BKbxOw5BpzP6IkzCjvOP3skZc7HR
VJ62YqHi5lfYwCPudxgSAqIkptj0ww1QGZp9fCRaeW4NcGIuJEFmAQEeELVPBggQAxFUSeukmy1O
JNs0jZNedBudFkjDoWKyQEDxgdYC0YtNuAIoM8RR1+DZIVWKyvLoPSlHRVCOEGwhGkIyJ/vRLRW/
N1xImKpZDO+dxZQYm4ixvYFwjc9Wvd2SU2qYCP/aD9VGTmxxS9rdyIDx3nU5OsPr6PBwTml16B8X
1UQpR9wk5WI/+WuSKHGiIpr6jpEYydeKwzKBtHSxu4ha0fqKIJ6EbOraOU16GYhv/xGDDPR1QGo0
ERxlzsge0Boek5TrV+CHTydxyyAB0qn5YpC1MIkkhv8tHA3qYKJdkDWzC0Z485aPR99x93U4jQk1
cuZeE6RuLT7D0T6mLRKAOIkBJi4+KLc2FMH4dv29vGRe42jRAasyj1evL5NHrO0vUG7I0/ZkY+a2
598nHa/nGxxOxo1ewWEHeSnXvZtY54T3EGG+vQj9Lt7OQrPf8WFxSTsIBHzA0lrA5zpUg84teUzq
ERTDa6J6inOCLZUq3K0iQOBd47HJ7/rGpJvuYyex854WwRMk5M36rR8TXn9kI66VWImRuIdGBjA1
7+UrsHhuJ/6G2lQ36WVoAML9gmzaig7kJx9becvaDAJ8MAZtbzBwnAApA/gTaBkGX6sejJsB7Tyn
nSvOVPtYa7kWwD19rn+tqnlyZhR9UpKqcZM1PRkXIIhuGX4ZXJlJnIJ6fe+Fj4t3O4eNKevJWIOn
KnyYYYUlLPFxZNtuK0vctlufQyhPQTRmFuVkfSMmR9WGc9q4MgY2xtIb8gag+GgE00KeD/IAZuDN
h9PINThMSloe51awK21G7Gy/KEnejkv+E3Cms/BcO7p4EVvw7Nps558dRb0FmJROYCd4WrZ0ICVn
a0GG5kZ2dLWzoP8dBaytn308wSEM4mMYJ4siSM7AWKp4lrYzRCYad0buQubLlaOuAyAWhKXaI6sQ
XD+a89O0Zz81O23l21kbv0yxYCzZqXWmfsZgY4D3J98vjxjE7xOx5eYz1R9hQ5Pl6qxPXStSNffM
SlZ5rlxU92SNP9MvERRMjWsn98mi6vkLtbKSdp4kWHHeWLUIZSHJYt8ZkwTHFQ4EZtDDKRclDGQE
40g2rKaRQyXTzssuX1ifPXcVgE5sMQIwMZ8jIh+sYdpCP3t9+7BgZRlGWKh3rC98V/xg7TMKx8fX
+FzHP8HzgZ10ONpPR/+pjItOEJVnAHcRUWiMMd7LLi5Wou3xCQ2PaZtFfzyy3QryROcIUgtIrqM/
AkpyjjRuHuVCy2OFSjKAXhVTlv2dIoN+rYORcus4q90/L0sWh48sA/BbK9aBODHcDDHRFsgRqinU
YBlr6pLqnu4deNO2y47gMuGNOY0//vaVDZVAkE2JCgBmARj1/C8LId5yoBjM0dvJEbwVvBrbSCRh
NOwfQNr3nAcYKl6dM5MGkdSm2eWuq91zUqVoHYxEUATn5in88JBSjd1+CR8wIbblWvGq8BKKedU9
fMZf5zH5uSabvpd/Q+RJR5fJKV0hx0kIxFEwKIIOG/AcVM6fJadijVEuY+FraS9dATXpOWzUozMu
fXqTPFxS9ZyDm6QjKqMzcA59c/Iq7z7U+whayKWT6fbfATRiHDfYKJ9BzbOtbTLN4JWV5PiINkCD
hq4JIqf3RqDhC8ebPdZyxmfO5acVRYluzQg/8SfS3NoleHIEEOmi6/rjtolyHPj8SviPLv8MqjEx
2W5RV9Azo1KCXs65nB2GX1HwfXIW0hXBeeLsdgj6TRIBWn47a2TxEJMgeeIo5XVUOf9aIXIQVD/4
TpK9lvQ731E/Y9NITviMIdQAkwakbnfCmT87pB/3Eesg057A2HrLm9si+aOWt5Ej451++3v4dcrR
gtRr8srrdQ+2zmqoeEi9hqbFvay57tu0E8AJpwySuwd90BPxC+T2YIpz+JPfAZG1MoHMHPmTLp93
jjCddQm4PMBrsprfCOtvxgHcG8M/hbcLiebboWIgLClOzXGEKgSvPwctLCZbfncvsDr27g9jR0fq
LyFoIIKHIMmE0mRBZKNmJB/+wbH6uFp0TmjosgZ7JJfkY33JOpEVtcVo5M26AplDYBitO97pwelr
RIq3mNE+29JMj7I35WzOOiIpcXqpPP8OKsXBCRtHwEwLBQErbjjSxNPr9E0HTKfF6r/7Xy71mZIb
YEEw060jnpmg/WO2n8jziIbPxd60hYYPjtTG3f5oawNeiEztxLTW3NfT/Bzdsspr7Hok67wjMjoi
KMCcwX+RDu0eqbYG6+upgZSwJIy3QcMxNsXNxK/9c8Qus1cc8g1sorTJtejUuD/TRhZ9/fW6fi2x
n+dIwh1FkRqM7zC5iEerFT+HgS85eaD2x/tvv8xudvQNSQyoKHWTHdo7gB7seOtXJrXvFe5CgfyD
Q2x/glRqYh2vXO8E3dp7OuZ4plEQ2jo8Sct/OpQcLMRH/Jzf3DsV/ODCeBoUZQ+SMNkpmH8Bk47q
4GS3l9/zeluSpTWFzcdt/QKK3gK6BU+Ymipfr1+JKsop5cdCJ5pKLejt8vY70t27wL7O0BKffR6f
MhursNYtfHLZLIOD88H7qmLpxxeMXqzOEBYOe0TxWI4JbPMpzLyHFxm50NPXKxbNl40/znqaTfV6
Va2xuhm/h8hyl9YUKWGrPT05kNujl5+QWq6TA0BYnn5ydaOM+lPiRCRNkCkbvoMgxfFkBxFWuFxG
e98D8gh6h1EYJRTrPaMpUTludKcjgnEw56Xep9fFzoCd8HVW8+g1Yl80/8ixh1l0cAKEAwxiXaAH
UzIRgrvpTYlMaLuoG8iNHnC/AOvaxH4lSE7g48QkhNTmjfYk04V53hnkNdyllBbUZ3i9ongDAuIJ
8Rk7hCMoaftRfazj5npfXuDNjMB73MFi/D4wqmHHpCDcjl5QDaFUSicAc4T9HhX0/PIFOQHU9gmF
xT7cIsQ4pIKRSsbQXU13D09ETV5EvUckZid8vUUGaz9xIQZ0I1ZQB4Jr85l82Vs2jsBBfhPZe+Ub
vDzzM5wfkiPwxesK+HmROsB78I35VQswHwRWmkwX92NMoWkjNXHPjHHTs/Kf4YMWgbXxpcWGeqhV
Azl8Wy+w2ChlM/pSsRiixVYRsmgS0Bs1XaUvbSZo1E+Eo1Ui7/DUcfd3k2D+oCkVuQvSm0PhIJ+f
LOqEEdwXI1q6V8QQNhHwwx2CxjvTBc7ZcoKAAskfj3m3nTrC0rxnN2+6RbJcDZBVXiCnREJOkEwr
bzpG/GHR4gy7Lm/2/h00iG/Z3bQdNgt0eeit/hmx3gMKS6RuUc5nqb4bETl/nawAQaI9nY+ddBQ7
Hxc3p8bqpYHSHyOcRjH9CJMxZyddIS/ry+OkQag7ynLXGWFM7nYXEGTSp9WX1tjtaQv62hACCqum
pcRBq7T2+04AdLNY3qZfi8Yb6etgLGDr98taR4GcUr0F68Fge6J5ALynRAMPbeML43oHZeXds+1i
Q87zBxUqGhfj62CszvAJ11ApoCnMEdzV7UgOjcREitZZ/9ZkFeXHWbRJQ9WXFbWnY2Vz9fdswnFp
4d6N1DJ5jsuOZCdEpF9TWiEMLm8RPAd3+ltGyeMicS2isInMgM/eHGgR0pehOcgOb6XBg3Pa3/VC
7DJpBVpXgERcBWLKB9w3XZWzLSsyUk5r3wr3u8+Cmt6iMfrOvkBPd+i6vKHBW3u8D5dt1frzr9rT
CGstsmt2ctaNTTVFf4FgZpI0NcC97SSyAy6DoWULjZpMb7u7bprlOdKo2AsfHJSRTrC0mOTvEHW/
ubuMpnSEx12ea1BOGH29jJCdnZX2ZVYiWULTLUSc5evI+qJdQBVAx51Se9GvZhn9L/oGdo4mE4jn
AuI0/76T57na7ngN2e14P5f+20KTgwVcgBLJShRlHv9QT4SwQUv+nwJTC/u7Z3v9qBxORN5BUVzu
hNVe3Dfqlx/UDWv80u0bzeTl+E6ceLAQ6A4hWW6pgdJyfoSX+ZSH+vWQgPshxwyl4VsNmZaSCTZJ
VydnJNBzzPUzMi27w/jsDGg7pkHN+wtmTn0R1T7p623lKxp3dtGdPWmv9IG0PO2sB0wYyXZ5vs2/
24Aeg9I/Z51ZucSaRY9o6BX+TePqUUpMr9OVqydq8gy4hD7IXFBfZ/IsxA88LaXHiASRy5I+0WjE
udbX+7i9MDkgk9bnsImjEz2GT46T6ck5jfGgJ6/ks8wb7DrQItkZIXhk/BywjMAQkNQCv/To506P
nmKRa31JcF9uMtZnBejiTCb4TxckxAvVbaHD39cATN45XBcLXBICdnd/xVQbdOTVex/tclGnyh+C
lElMysSPgXfbq2OEUjDSYAEPB8Aq8QdUfCaeX4r7fw0otxiQ9og1EsqFOvjObOolTlP+d9MDQeiX
GTrlnY3Jnsj0vvpwfkv9nd7HCmYaLIboa1qPGzw96zp99n+0qJzz9Gz3df+Ry8ha5s9AiHJMHFcZ
6J5ObTmtMXNYzOO742N+WM/vgpgXZDDehg1JNASipE678T3TYuThnjw5ZOj6yGu+pyCZ2c/L5/TD
moe/d8BY2YB9CM4HOKQ23wDloBeEBYlQb+zJDWml4JkhqjB4IfWHrOtacDUbSNwQtQHdMef+zbvb
Lp9SBjxf2EZIyzHiZRwk24vpiQzHhdIMHWUp2CihgIt5jAZk7o+Q2d3WDM9o+4PszrQhg5eOgoOV
xTQ9/kZgyM1Ec+aAHR8ohLf4DYA6QFc9iXEs6eNGsKc3/zLc73bgFszsjtubZjF5yIFGMpBoDRnp
M4Uf3PcfJv7XEKSMD3UtN/0bkGtoVKnumz4iescEubJATJZR+43emsV78JfACQUsA6Igq1OaBQb4
U3lCmMk8IxTlAIPRL02fvPEXeE6ZPkEjWs91Zy8Xe8+4jXDB1u/1KsIkOTj0bOA9X3A79YRZBcjd
IYyA7WFdhAXkrwzNbkiDTAJLETZBzEoFvi1MAcJo6XcSUPcsu0njNXzODtJrwHp+vHPt6EvGX6+t
yT8Y2pkZImioQfnAFecAGG8IpfPiK5LOYKzWUCwAMoouRrEQoPAJaLiwtIB+i0kNXJ5RM4NHDued
2eegNeLLbCr71n8C9E+Q+BC4szECVWx3oRf2XDNlUH/yTdqr4SFDMeMACroO6J/CYzoNjn6HEgHB
6xMV1d3pZi+As8hsbjmaId5QyLhktMxRUv9Ozfz0fuTbyGY+nM72O1eHH+Z61CiNqw1Q1HUrYt65
f4Ll7fv+gmIR/Yku0o7C0rwxp1isFijH3sVaV2b8mgnt7M54udPpnz6hIEyUqcAOwMx7A0ntvLkg
mXqYWgB/Q34CsD7QwOtE7Lw+DucHqLFXXMedSKHJCczKAJMBNrET6UQbmeHBiUhaXoV01os/MatM
VizH1lgWItgTQO/AncQvpUWK14qfCAnxZGlCIL1mun8QaptE7YdGyBJgwobGfWTMl/D+eT+AYwD4
wHjD7ucSIakNjD6YQof2NTKtKJP161RMWgvPe22Ynbe5GsbHhDj2eogA3gfAJ13uEEOxhlrqYIEF
yv4j6ryWFOeSLfxEigAEkrhF3hsECG4ITOG9Eebp50v6P3GmZ7p7qgsKSXvnzly51kqhVHcxkUUC
y39ddzTFaWMEwE0InJ8H5REEnFtMq5mOjwNYmcB19zZQeqHU//kpchcrZGwPnXuzpAL5K0IcDuFK
YsO4ybF8DjnU4OtC/E5hG5ZKhHPSqFUYiT5mnIy3TW+uNqI75dKdoid0n1qngcIU2J0tVSJplEfR
ARK3TmlCmuvVgxvcSBQm3oIaQWoUigqD4WCdIA/xlb6+OB9hjPgXbIEDqHmo4ZoeGkJxMcGXZ9hh
VNEHlqNMsFX6d3DJH0WH6Hq6e0IBoiUI4Q/G30LIunCNI0YtMIYS02nYb+1hA/qouoVICWKbtz5Y
elgyhVccM1r5FFkTDlvhmuploQ0w3ib9ocrnz04p+AJE8LvHb9UkLh8j8aOZP/oIVT3sAq3uAr9A
ZJa3jA9tYKPECBpmknMe5jtkgHjBp4f+GmtfzHksBje7T5i/37kaQhZx9sEO2cofvUSnQCuswI7J
ju4UpQudjjcgFdyRNfvwaGY0rNx/AkR0nOLGcUAYK3w6hgoXj6zZgs17So8vrBbb40eIMiRVR6qn
j+55eYT7TkfQZUJpiPkrGB/aS53shIFb4nOxsy59RIGLxh5a3lNmFcMMu8406ZKL4KW2prGo0k7+
zj+UeIqhraclDusPoqnIHTSLodhCeGewmChmJRwT/QKJYYdIIQeA1GHkQuYTkY7YNH7RusFNbHOU
r5FxwlLhhH/7eGJFx+IzbK8QpZiYlWyRAZo7Q8LZD3rTiUVKcoybHhC3Mw2OhUjyu0LFTK589Csu
xvvgM+iiLhm0BvC878XW22KJIcJs8PyElqMEOMrw80KNL97U06wuw7zWbotR3n/7PzScjCOAnsjW
5bwLoQmfi/nR5vZctmKW/bUg6rGtNw4htji61z9oRH9y/mLG406F+YSKKBaF5dwAMcAmAiQjPlgs
1Ux8jK+DMtVWWgDrDovJooOSQ1i410ljgJypRbZT+xiaQ6IUFY1cHOxf6Bp4szMfZ8ZToYluzYkq
RQpnsh1zbhMBsYyCMA8ljBCXQumF8ZDUESR2W5tdHN2hWfrmoePYZMENsrEh0LL3xdYynElizIlY
o9/wGu8nd/f+Jt1CHvQj1t/6Ik8SrdPa+5B0HBPVOWStoQ7DdYp3qAS9LmRWYYfAz7Fhgzj0BAiq
N0saK3drzUnRWC5UF/RhegaWdY+ONJe6VCkH75HULrkBuIBGm2X8YCKtKZgYeFjAPHZcG6waP8aP
92RsZgr61CR3vY6GnV5FeOQAEIohLPQyrqR+kVNXt6ip03X/gIfmsoMj4c8vgijygkLcCujwsvur
H6t4pqOQDekLdILWxmL2VHWk90IhdXMvrvAodILYFexBoVKmxiVxLqGs2ENv7YhGXCjRH/uKzZNq
feQOH+1n8Sq+fpt5EDgNsC3UEcrgEFcMaTC+OQDWE0JCSQD+u//dQFBAVtgZ2EIxsC3tRvBlgA4D
Ss143z/A+WDk1Cl+eV2fhoepjPH1HFPjTFH+W/0zaEr/M/qAjz24S40QUO7c79Mr4gbueowZQnYD
aiLOitLy52JJrlBpzYXPTykq8Y6FBQDZx6YT4MikACGkbx3BZekhOMbo8qtKgy5IK67uuHcYdMlw
CyFLBuCnkQkm+gIlpSEOoHlP91RDfM3bp4xlA0tSrBUNVjPQ5i2P93Oa8S4EJwdPAWZ2XhQaTyY2
0/iZ2ioUBJEt0pbz8o6PGW9IKXhz2hPSuxX+aGikRSeE9yYrTkSxOsJO7cOOYBLmOvzYx0Q0QS3Y
17R6hZ4ex1VsMc4XIzxqWmaBWBSVBS5zZTu5goesamb2cBfWPGs8/lT7sRB+lPCc1P4uQg4lClNp
R+0i4aS+4aTerJ3/MpccJiQSuAbFp8XT7GKeuotqZxgi3ERXKRLRroekBylF16sXYd7HoMTqxA2f
fTFueTQjaDv0x8xnrLF6T+CMmLo/Nfv9WQJiii0WcN7WAii1zGT0Tdwx9xokgSpuSdXNM8vJm6cm
KgP5xKeM8dx4UUM2haelEYQl1z7FNAk0O+/T20XIhsCeutMdz4w5w2nv/t2nPk8Crpwc3T7DH+5Y
LTJ46Z1HGRMXkNoB3PKCpn22pJcNHscQD3MTK0vDbCRkFpzrAGuObCWOTKq88Z2tHt1/Gvw7lWOm
JEQZd5qRc0jIZxxNr9Uf4ZBDy9vNIqZn9GYzIJqGF/QiBPoyE5YptDr8HHfMWwJD4BaUKVbeH9Nw
+32HHAmkpKSgrXLRtWmJmSNaVkaLOwPaxUrXkH80NAvbyLmCn+g9HCoOvrg8fwU5lQHPSaeL0pRr
uYZq2UiMN0uN2tX69m9VK0fB5ByrKUbMzgerHoxONMuw9AKTFHTyg7v4oe3R53SZDflGxm7fegPJ
HFgMKOpEwKX7zD6EgiIFt/Uc5f1bb6SDK4OZmy3rUryH6pBumEN3G+dRBr+ZJzDhNt/k2mCun3Cb
ynY8O68S/jhG2qp5m13uvJpWPkUJ7Qsq27R5w1VNz49U2lDcnLfbgDLy5p1v+IhNP8kmuQxfVo2j
WFKvGo6iW2/ak+VlRkfbfdB/v0bY9SDDF8JaEkDgoJ8asRgwX+2GV0hAY7XXRgy2nskCbwVqdYJ8
+BIshuuFC6cVGr9hooZqu2ZuFQg7Xcee4k5TJb4DPz96RckKcXCJodneoXlJ8/PK4nP2GdQl65xt
wInG0sPQpCHgfjydyx6d/h70/IKPt2pDd4LWtPww2wqICkSQQUIw325UOY2efMlXskbY8r4xCL+p
lu+X+YXI17RbkKLh742VEidHEHMCO/iJIV6+D/aJmApLUi25Dpbs+561Z3QdXLToHjBFD2F32ey3
YhzZQShEU/awdqQ0DfcAIxDEBTSBQpoz5wXiCAbidaMlOCpoZ3EyzymT/4hxT8yRAd0efzdQbfCx
NRtpZ68OMYS9HqC75e2CFatk3MnayaMNWgKt6j4SU3Iq5Kzjn8MzdYgw6Il2B/883Cd8evnKBXV/
SFSgS7YyTHpVYBjgU7gWgsIGtpuA9H/NpJ8viU35pwdstiQge7xkiE4p5e6AVx6i+wrB6EzkhCJK
NNz9rA1jnwgj0seOpQ1EY6A4yz3HwBHrABt3mpY/XV5GN+9GaC7/G3y8UH+qC9yjOu5uRv9l3E7d
JzYb58VCg9OM/ZWFYRS2PEkbcg8DclW3E98drdTNDJqI0yuYopX64textv8yF47HqA6YCcTqpkNO
l8T9jZ4WgQ26NxRzZHQ1MQW9gY85yd7EpoB5HEfqIyRNUPjtCoLss7ceSWmHkyRH8to2LGIDbDCa
LrkKBUWF/kTTlU4PULut87MoUl9RuyL0AXprOpVN78kuAcQ8JFGWcQ7qLo1Pd+rJzxuOxPfwap1C
hmZarfS9oRukUWH/dWx1MvW2kXqw6+CCCrxo+I1+q//FnYQkH5m3NMv+dAiJG06+rEkF94cVnm5O
aSruiIKqu7jYRvQI8OLyjZQeF+RP5+N0/96Thwt1nZJrByB7QygE4w87hE+uxcyMBnNB/4abP4P8
3EOlRyy15QMUl9OWBYK1gO6u52eOrE2scvYQ+8vl0XDA/4jrMAC91wgaI01nWn5PpMJIOoWftTPB
HDlmQjRp+Dpb+njr3DA6AF6GXBdwsAWYeZhkFFM7H258cSL5Rdzxa865717i0+TZB/AFMR0EL198
B/aLq9MNOkM4LO/ZJrwlSnCFOeBtszF4IHn61l18C81a7KNW+kkJbrTt6drCRlBh1NXxD7w7Tc6c
qiE9jPA9QfHskcrRbPz9AAo7xRdSFunGnUY+e/Iy0cn4+00GdKCMXrONdZ/lvZ2/s25UI6wDKJyT
0pJ2dFIj/5gGlVGwnVETPk3Nxnv7Lhg6mWY7EcBH9SsrN217bPeP6Yslyy14wYVkJxrck0b4jvfV
k6bsjoX2dD4krOaXPWuxVugvDo4WkwukV3+0AsgxVxgE5+WXf/KbQ3FMO/vX8q1xMu1CBuFq5h1I
sn9iwCyd+hEHBmhItvm7N00on1uLNo5Bv/QRax5sDg6AArICBZXPCGZ/s8L8FuokHEp6lhYm7sa8
0eMQ+Pg/6pUOB5cprtKOfNhMvYp0XiRc2y3zjrEDhOuu0u3kXLnMYGDZexLO3j09Okzl3BPm6Cyd
OBAP0E3vXofAWqVp6XRDqGg0TmbU9D0VdfN0ttnZV1C6koOEnsLaWS01iCpFM1u2J2q/NblUG4AY
Pkj6cFrJeqR9e/ReweyZ88sZT0hknNkeEcBKrxC/IVuRvt/O3I5aQKq9MJZwRnkgaZvAGzrTo0mG
0cOfTBKFDoDe0xwup5g/SjNjyql2H+HGTR7LDAb3w1fdd9vaQJfk7V5MpA7zLemkaTh9cBMS1f5v
fW3srfOEHjA4JIz2leY6Rym4MHmHSvICUtxgqsbNsSATeO1kBQn4m51IkKFj0EfmfIBcw2GRo7ij
XUcrnjc8xVNI1/zC5b24PSzOL1avmIhIbWLYPHqVCmFyyZv2g6YLxHgzfKK3ukShZ7LIOvk1otuq
WEvOLI+6gFeWG/c4F104PX6P4V5yypHIiqKdDojGWzx5FM9edbNQSopS9wFbPWpWFG2QCIX/Cbki
aixGuDuLIytx7IzfBF51/p8G4oRrp3cb1WfrNEeNgY+BGBz2jz/zKDzPBBGsoRuO7UNAhxnygslc
0ZutDKbO1nTph4zVlyXRVYFlSJeWwE//Wv6JxqNCIvpOPqUB7EzemxwS3b0IVZC9BosIfxgl6lhq
Jkms4m8Em6paG5jiUApuFDPi6i8s8ls+aDIRt4PL5UgrOZFafosmASmlMLtIyywdhDhvQil//Jz6
XHLyu9Na0sUPN3jc3byd2Pvd5iL6x9rSLjJ6BokRvcYMP87qETxzTFJqEru7o8t34jlwxuKi8XYV
s8hceLX0Qh4XKB2fSijICEaUWTPBRpblyrpbPatntfXfOKXj7suILfNTdXKYewBl1bn6nm26vOAu
7ElBYJvu3Wnmd6djX0Jx0kJu7tRcFid0iD3ai9l/nL54OjUxd2GmUdPdRzVAWH//6gHYvl79PU3q
tJNvkg5Quq0H6vCeQQ7whOhxwRdwY705ohYv2CUyXwo7yHaqIaONNsPNsMYXsnqbRiuaptA3FRTk
jCuPiCKAdgu6lfC8NprzjC5wUbqEfaEIrRfdPyNkJiptckAXgGrrGzMguC81KMRxWNdMnINhvV9C
XGUhrDNYB4QX8ibDbpPpUC7SOeZhq5LZj1WamUznodIDwZIuzyl4/wVkQW+Yf8pEz0/DTUHEcxBs
uu0FxHOhWsDusXKW/57MjzKMPCkcAssRZFUSrzdoKHVD1E7CM0TDDl4XEDBs/EDJvRlxb4KbSn+J
7SM5WzOl/z6Reii36HNstiKFf1Tg/S9kevJWjLvqNeZ9LvKY1i6lBGxFM8i7/OC9M7BH8umUSbt/
WcnkeuQ/zt2X5rCUkE0Q968k0k3MG9uIGhECmBdbmMTdXC7sXlFhPuwelKqGwZnchP/i5at/B7ea
GQVcbCyWuD+iW6FHy7d37EimTSHhcbr5qzqtItvM6fIiy9Gjb3qxzpSRFqrIqgba+YIP4YUeNomH
gfSEuR5P4jylTyTB6RWCX8Bs29Z0OdV8irWJ1Ck3pJjVOkNxIUwgiP++7cHeXBI1W+HDfZg8JsZk
jXDiXDyor/vtPkusUcEJ6UCdNhwpK6TbEI2hJQ2wRX6izqrNUWSafUkyVO5uM/3kIpT/BEZ8QoZC
30U0oNrV+bgyHoXGpDkGaooAPdaU26vlsPMQy4saVyB5RAIy7HmzDulAi0JZCHh4ZdNH4BCH+o5U
JyH7wBmb+VFjga8OkKyejAsZ2yPX1e0/dxzZ0I5mH0iE1GmqDe2734ZkA3MyecxYiasP8eVqwYeP
7FlgSpQ6wf+a8nyfVpssMMuagc5W5wE/Ag43UlwtGjXSEQsgeEUNB46AjCWBfQ4PCEHOWHGGcuvB
xdkF8Ptgy6w2xMIuA5I6Gw6xMx2PE8XXQ0AN2SY5LPzNj70m5/RrhH4FDiXFCPvyerWkkoSDPcN+
jZNsauaK0oOTP6BLAFCDJPrhfojNcHuhab5Jd6NkIFX84O6f0GrQ7//wqO7VgjEAlgbQeBxsc8FL
965aaGUzgZTvqxhciDlwNGKVNnrB2Ejvlh2RCV3cQdCgJFVNCED7O8lpu5jyAXl+l2DWHN7elhJc
EvjgLDCPe8YR2hu/Y9ieQBAk8Eh70YtZh9nL0rCiEyImdfbIVeF1olNdtn09Ee9wUvCBzukVa+hh
bMN/M0IH6APDaRAwq11ijDdvw/GpvTY2Xpi8gE381EMNyIVPsiAKd370GcI3BjmCHnLaD8imi2N4
nEMtInE+mWbScK5kfvelJHIgQbTU3sE5WjNf3t/+1hLhjRUmdMra1jl42NF3zgVWGflZ0F8RZZB3
7R2KR/L/Z/QFc5iNcMAjBdPdbi4s7ICN8ewxiaftaaH65laRAQO0kRAiIDIHJ5sGhdAXqQhPeGKw
WgxbK6gGl51xc7wfKY61xLySbhCBgiFDGMfwtzuBj1HNzDAKmqIiBtmvIY1ssaXgrJXdZh75K9JI
CArhiW1mmKRrrkRO1JWlbglqSc2BWduNb69xu4ZJqAC53BaolOnKJveAWU/AqoC6dACuQHkOUCpw
u/glwc1ZkCwZYqyG4V9hFLtB9+0iIVmzhjkwKLUvgwcXh+sCEHbexbajapRnR7VPOKO23LZjVAxb
+1GGBTrCDRKtyIhTS7qbn0xNnmg2wmYy5YQsG/6nDnerb96NOxPO2/Pi5PEqv4X1IZP54C6Ilxu+
saRPcJFOrpEwimznWmGoxYIv7dzlyT2zVgcq+Y5bw2WTpO1IagcxjdHJTpvRO++Urfnt/y7rPN/F
JDf9808BtgmgJWRT7nw70Qr1Am8L1ztGkZj52a4dTpRhCCuHtJVp5nicpNeXhcdevxu9M6nlKGUy
CreY9Mc5DARYVZifs6MUlM5+bVkYwQ2v9pNUkYci6i/mwQTdiMi32kVqX1rztwh7s9m/HsTaY9R3
uBu/cEN9LypxZzpk0unEwgpi3XakRJtYMMFu2bHel1547Fo85VoG9lznwGkhniANugS1NbxUVYxe
tbswArorYlWzxXNH7GQwlEGhjf8xkNQl1Mb0xt6kk9JfOXoXQjxFQtAk8xM/ChLS9Disad8yKivD
O5kmCCNciG3cT7X3RaS6iVhux3AXtVyKN/pYDXPSxV3nholTbUGJELV7O5fZWNBFfp4Z+VtGoM3L
LbSSNnZAXdYfDAIbAWoHOObhHICFpbBW02FrIrrV9NDkS40CDy2wnoClHXI/edzrFEoRpA5rT5cG
mx0LoQW8hsmT12yp27lja9jWFwQHcoqKeRFWs+wSEvuLyX+aIDckEQ8elh3S40g2pdLXcino2XZL
2IReK1exBPyyPvbWasn3WYyswOUrFkoOE7XguDFh6+yFYN7GB6XEGUeLO00Ninup55HrdaBF5nQJ
LHbyJ7Bi6l4aVte/696WkJis28TFToJzFoOTcJSFIoCsEnH97ubSrEXVJkr9OY7PBteOy8cbB+ST
o8FVwagsZIwdTkALBVVfw2fgL03foYZeB+do//lh3EDvRSoJtg4zhZDB5bzTM0ZrO6/x40g8vc7U
acMEIifNpuS85VNHg3/3ll045We8+JMPM0yAe+c3d7sIqHp2aKXVQPjTkN4h+W9inZHnUGUp1n+l
8Q6a9s1U4OugS5T0seuvpL+i0Jmg9l49ZW/tQLxBcHkfbNmdGVOHlwOOQjEDIQYfzCXgI3Wo4qwg
+1Mb0nwLlyfz5j4GJ2BGo8DGZiLeVLhQ2ROqKQ3SGCAE99S/hxfgKArVNmRNDYMR1q00sBruelgt
ZYgC30lnBVroBlopI6+ibtmNABnidgJDS8B2s2KwXXBn/9V0Kc42u+7AXSg+hbBNT22rndTjNgD9
B+Uy6ew1bC6pf6kBJT/6smtkakQNx+E83GxwlL2xgbDAuRNfxCATZhyLp13UtBdHKD9DqvLxg3qj
azVg49JG9j7g/g9KWGpngy5J21LYdwzyfvXgD14WjnNnceDQ9vBVuDhIEd1b9N5YT4SGWIBsshsm
M3s0JltcbdaFRixeIGkX9xe4USSoeKRiXCMdUH7DccopIT7Mu3xMofXw/Y8IZgfrq4NrMmKXVQuz
JoKIx4Eu3oI7a+r/vREQ4fKHS/QdnDAbPVYjesk1HfBSns00j1P8G3isXkCh0QmOfuABWXCrfgZT
T57y1TNg5iCvAWaDehd3M4Mr5s5zOMZ4/DPBJmpgTAIEMjsWX+u2NIYM1H2iTyFx4xc9R1HhTycG
2AYvA7tQ8T7yK6eqnjPsQuhlYQL16+I0o1eCR1f2KJ3WcLc8ZQrMsSagUNKtbiU5G9X3pYAfKk3T
p49WDeEvUNHOMz/lcYEBDVn/K9pnxqIbwLreFLo7wmTTRlBzr9xvsEHEobpqvkt6l0LUZ2Du1Efm
0bk6F5a7EmDa4G7ChiUSOZyro2s5o+jaIaOaKTmtW/sNGuQmW3CBL2OKa37dqFa1tBt/gz2DrlLK
RaS9tyGJSUyPwZ+me58JJ9tyN/uaz2mPgUTsKpydkCKtUYKoNsn/nbGNiwYUlBkjWtVOD6tgCLCC
yK7L87ZHKgdZfKwER3QbX+qhsdGlDGKiAPkiwsrgRIJBFklZSSqtBtdo2t+j1eG5MQNAhFDDr624
kBKHuxn/uKBlcu+9ynv28uUW3MsOScMpeC0R1dW5CFg+82ki2tW/Pd04DKJTVPdUC/TT/rgNIDYW
6e7Oa6LgjC/5i55sPQD4ew82cOMLxLLmG7YEfBApLgD964E0VFFJ0td5ALrhWA/dxembwaCj8Rnv
fSkmTjwTuuM51ubuq6Rg2JabYlcgdCEhvmbHTJ0RuCY8ZR47GvHivFyb3eDs7xKRdzasGtE+2okU
3V0wIJt3LvmNG0NPmfwPaE6cAwh6Eok4g5wVHwz8Fq05KScweM6QVmKOgaUtKx2XX8iOjZ76B00E
rhB0V7bYTvKYbtoOWitxQhYTYzYDs9PpxewG2BL4u/xGEmZhbxPsUbTgCmMebKr6ERRVqOb4WVIS
IVKxrtG6xNp3cffpBHkXg3jbZKWwfmqgRwZ+DAD4Sd9JdG2c8d39AHLsbXSocWgxH6Mu2ZT9Aq6j
JdgEBVm78qeWIvOldMLijs617op3AFpDrqIZQ7TAyoB2sLNNN3bDY3rtySWG6eOXd4qhNe2YIDGH
b5B8x8B+L7TPiGIauTHp4EeAKVn+4ECnNAXlhyn2xQ9LWibieyiU7zcYQNYuRBOgeuc51ONQ6ZhE
R+6tLKbBFhSWwcbuic75/Fk73fGFoe7WIebn8j3wDfqsY++N6n3Smivjdb81B9QAuH9x7hxcwD+b
B8ApAFCnOPkwBoont0IEjxkj2m8iO3NpiJjE5xk0yK1HdxpPLEnWOQuGgpziBH2UA+O5ceiA0t+x
2w3T2OWd5ZRpeZgxf8dX79Z09nMDNna2eQdqVtf5cdTkexkTh9JhLV04reiMOa6U8kxKs6wV2F8i
HLsxFSRgXiUt/gHXBAO41WQ1veb4BSAS4Kz6++Ck2bZQ4nlrJglP1hatXu5G/Tb1vwPo5/piIRFi
qdLwdrF8cT4j6BEI9j5W/8gRjL6AJi79DmGwdfDPeZn50hiI5WSD2cpC2KuOGMW1Vkz5iNbJu/rC
1hQTzhV5rzHABrMenxZbOm0M9nIsvEfDGO+Pnb9d1RiKXaoPhpUM+OVAvG17tAV1fh1nN2vDgDDo
s1i89DT0ZAsIUplaHWfHhLx0U2LT1AHzyF82E4/N9deELIYiF/UPrcbDojmFYLhP2DJ4uh1KoS1u
oR9iPoUP4aIRkNy38uNKmzT7wylKAhKNuBLHFmGBq6mAE0hKcGmQkktorHJcYr3XYnAA3Aie95pM
kY+WY3IlnpUgUoBz8FuP2KScog0WNDYfiPHTXBVoMTWLdDmfPeQwO7BuHK7pJHHcCz9DK1gekkSK
H4Qci08zxLm5v/F5WgEUG3olux1wNLyErk96pEeGyZZRMZsO5RNCyXX1PtQTJ6VblzpKNemSfuiA
1P+Za8K0a01eedPfgLsL12VoDbH0En/FSWoM2zaTAhjXuVDS4xEYHys+vpss0bsQi+z9HE/Tp7Mk
KtE6gIQLNZ4MGUGK1IoiuYAEO77Pd+7QsKE7hkIIUKKrt55/xSmykaA+7zV+oBFDLYRkSVoM7sdB
ZFITgVVTum1tDSqu12YFLmuCIOEMyeTFZh/oS7IrhZQh5D6QF/GlLZPLRswipTwjnaeHyndQCHmA
lI5SQioMQ0qBqlJ7w2N4hkfBxFOqJQeeHY46ZxL2nYuqaARhHWspOK4QdlwgOEEPwzxHEuXl+fJO
Li/vvIlkdmuIqMKH1OLhgteG3JqHnico6U+1wS3psGzpCpiovmF9As/2eD5LLpV3wd/bQRsB7C+u
6NivuhBwCuEuGDbKGrQ1wiBaMgrc9PpLyjnpjfD+cI/4JHdIsRtSIyRo0sswUWQQo6h0aVtTIjOh
G5xB+BernbsZSMMBqFTUQIKbvswhH0c4tWcRySQC3MsnkRYEt4uLoSmS0+lnSR4JMaC1V5cQotHr
LJrQoWFuD1SxX9ColEEqRgi2yi7sVbU8g91e2SMFpI4FRkSnagdXtj89AN+usY+5kXDvIhjsaqp4
twVM7ibz5GkCz1oTJTTiC6UmOlUyUYgcH7Ai+xAZ8Xq4AxTtUG9TcoICg2IQUatDBCfM3dKHJ5ek
dZ5DpPAANN4OqR85NgcGzMr2x95kawShVQM239CIMSkNcF3markpvAAewo+4/rDoeuHvkn/y4XIF
Nk1dCVogA6dlsLwBBSHGVTPusvWbhP3uQoXPDmucudfHhDS6sRICPgSk4TDPV5R3Py9SJriZaRxD
Y4kuUScNcWNCYZNvR9M/0BuWPFfBYAOMpeByPqr3gut+ruBx4gWFuRxsTlL4qo1d15S/t4I9PMxb
uRtrQ2P4LqcYbrbwQJ+6RiBWut1qlx2ybsUF1/QbaZ5TBCAOqDkw24F1K68zjO8+QwbLBriDBbgO
8nMekVpRJObHofDtL5HCKITaOUWyOwzgFay6gFCkGJfHh8qjRchnQ1rtomPV4xtZU05RRS3J7mbb
CBQFYkGVf6oE4EVGR7fwiafioaxhgcgISo5xa+vtQ/HEvPnXBDPRbzSFlSw3UU+n8K9FM4BPfSR1
wQQCCF5T4pZ1ghByIp4zm4FXcvfh+FsM5/K04MwWY6GL+AjWuhVPnC0tfzHN3bpFz3fmaYEfibAA
qLn1EL9WzBWvAfOR0j1iD6K32NG7p/TC7IKjVFLy6nTe5CUy5rHXw3OFXgj5owH4aWNlQ1fW+SyF
uqVl3YRJSRvqYaxsVSyCEFX/feJX8cQtZmseIcUOH/4XRixlEOYQSw6vJxR0FgHDTeg/binTvjhy
AuOvHmwFsiecx+S8atkYxebtv+78S0bK0Bcmq2GYzsyTnps1Pyb1xqO3cMF+XfFo18Y0ybBLBmal
INw5mGMfGA7D+DT0MMh34EEfoCDLFAaZXS98XTFtesJTVq03KGCXoxPi7bZXNtFp3FJ4vR7W/wxN
e/frVJtBbYX7hqmUv8FP9hsdMi7rBmkZQ0FsM0VL9MDZdJtwTfehxpCBGwbD8Qbackp1JV6SMtGe
tjkd6styj+KFiVOr2p8GYE6qmOOx5sS8W/ikH5s8Cxa4yvM+lJ1KrZgLziMXajuFLRKPLaNC5EDh
oIRKLBxddj4m1h9kToQs62RdGEqVphYJynDJEll9eNKCOHWJyxIx2CvTfF1si3YgCR30X95IjKdV
bg6qHnmHI6tFOH+0oCj8zVhWMIaotvBxp4CofEZeeGJCCXaTrE/5UzziWLl2t7cO9wXj6IkHAsGx
77DKZYr96l6cMvRXU7dt4jYvt+2Lvb+IZbaF3DmAMwYOYfcd7RM+VCDRjRKcSgDfbNWpuQVb3lg8
cnX6KXpPbk35xXFWOP/U2zfs6hvgfv+slEtax2IAi7t5JCMFJJGN4wkcccjWXEcOYPDDBjqLFvFB
wh0/IIlBjCB9M6uKT+k3YXxiTsNzkf89qZ/hB5MJE41ggxoMaESh9ZEYfhy+gQvJPniSRG/4wfIB
ATTPQ+I8qRGAFGnTB90+/ncgnMSLF3lXNYEW/e+HiL28JCSHUmbNO0qPBGxCF5CTkzl98NeDS0nx
P1TSrcThTblOiC83ApDSNwicRi6PQAz4mo5G2PvYE4OouS+eyfZktYY1S2/2Ki7OmjR+2Czf/Rce
4fgyY4chgHiLnBI/CrI+rJjF8/rk34jG5xkgiseCIWAP1UqG0hyijb/xOatZhjivc0O+/1YPc9DW
a+agdZ020XrvMQnjsGyvGHDdBMHzHj5jt8sn2q23QBoiRcITkwJHwGOpMlTna2mwSdwuq1IWQnfB
rZAV1+w9J9rZ/IB3eo+XAx8+J+5c0mMA+xOqN5Bqa6ix1hkV8fUV/AH6nagRK6P5PJbHLiPVUg6o
G6DZXizbWZt3biWTkRaWmN9zjPLb8Mbzd+A2CYcP/h5x4kTkwHUEsSDzDi/B9Q9jTQEmd7DCBhi1
/8IshsJl0fvLfMQ1qAz29h5jUFEWMleIePvo31BEoOSIj3bXIeIKmR5FK+Go40wO2drrwIZvsXy5
A9GdnXHIZDlQv+AVemIepnjAgkpwivxbk3g2s0znX6KkqHwaNqeKKyMEJKS1AwWlyplhbcWCTs6X
LtrIhVi3dU8hlHdmVeh24ZcpwLEQWDXJEkvhFcMoZE3CxGNhyhtR4iVyUJEx/GKN7vHpmfjBCcJX
GEHAJmArUH1g5xhLySrxlH8zHd5ZqgfQVz4I3RbiSb3Ec9HTvXNw6cv/F69wmY9EGi6BAmvt3/8j
HDdxn39T5zL04kq3KVW5o9wzjXEbnwmzkAnlTY+RGI6E7Q1m1SDHF6eUyVf3Xkpi/3RL/89H1yUq
Bs5f710ySFDlMBCFF+MHgZw5N2i7fWl+WEbGURNfY+QK7jXGZJWvySgAxm9aonHBWt/dpOjEmJxi
cQKEOH1h4NplzjnHpQxo4KwNzpNbH5fTCyLdwTHgF3uAwE/MpENRqUDXEmj/ueiLB3eLLTrXefCy
2VpEWvkd1jnBWx4DCVvNQN6y/HeSc1fkgRZYswJlQA4pmJ9ayPJrhgh8fiRFYSw/aLu/Oc5Rk/zG
cYltBjgSzwTBGNNYShjTNDI4E8nYyPToSfRK1m2JugRHGXYQxwCLwNYYPCu/z/HWNuVV4rEtAiG5
hp/jtilqGM5RmwjjbT0JX3IJk/mckX78WcYTWeYTfPn5ndAK9saa2GRcYTWhdKvwaZZVBpglN8Ce
MBC1YVb8c1hNfvNsJS6zLGQzkL5+rZTnS503mTPjVtRcfO7f/eECMABDqbZmy0Acol+wc0omKbPt
RdkoK5Zr59tlZgEXyuWWKb0h/p235OX//6ssccku/bQsRQLLle/t389gb++DsijRyrG0iAf8bL/4
b2ytXfx7TIwzJE7wYZisYHc8EguJCU7JIv89QX7y3PmSj8i3O2VZytqR+QjrgIfpbkho5F/4uzza
kndlGi04CBtW5gH9PogkXjK35/epGcPjp//34f/kRf99WU/krQufKdS8mvXytyhA2PjQZRpzAR9G
B/9uS/P3yXjQc26K3DsRE24sNgKqHsagM+YEzRRhkEaNTIxjaTHk4idNeuMtV7KA5oTH33sRj4mY
cqUH65HuadiIWAl8/cwruXZuQ3pwyqN3JNVjyobDJIA7MYCoHc1RigWfIU9aVpGsJSbQTSaSTmDG
3/qtEJnkQsIoy0J2Te2LLfmD3+UFnC/sIRZMlQK+O7ETVz+Yw6CItfDea5A5A55M4J/FkzglMMlg
yi6H9Ytzc6KTgHc4BWTGGBy+6QCCCnW2SPaFSEd5OqQ/AnBnrvHjvyDd6HJCXAOqc5Rw6+AcdwuY
y6NpdEWyiy6CZkDcAKHK1oMvuAld9tigV+PeEYsmanGYNzKVTSyM4Vem253CKDvr3s1T4x2KC/+b
t60Lcz4wGiT8gx172gtXQX4I3alSsXvrwXrQyl4oYQa3cFrn4Jaww9DjqnR+yPeIS6h5s/0f2lCn
MZOwtw6Msc7PvsFEaE6g1IWPObCnNm42bTEvfONu16vnMnlR9eSZHjHD/5M03Bj7JWMO/04jmbFc
tu1PIlIwDKCtaTmNGEbr1MEj6MRwad0FclOZwYE8GgVZFZIHQxl+BtLawLPpQpdSiQ7AKdKpBA8w
gRsoCshb2IwSp3TnVn4YZI/jaSw7iaxFtiyOv7ZkSyIMlEEI1Khkqchq6DdTOfPgiCzyMI1c8lJZ
R8g4mcXQIFXvkEuw/tj2Emc+JlWT7DJmQSKINMcRFCjaS/YjUGYn7xgZfYbYIicWT52HZ2TsBF9u
wybl76hPFAaTMzMrXQ8OI5nHaIz3dJTRL+LRzdR7zgm+pWCSJQrNo3nEWeDKcJdzzAD4Q3rM7wWW
Pv4z0clG0CXmG6756H0Z2cFFIVl9MPnO7Yav5Fpciz3DnvTw4tQM4uggl5TDhFzLm66udw7PXSY3
Y/JElyqKVbnXyxBAxPugJRjKbBI5zWWZywEjjXohI+H2TtJNSG7n9OxlSMU0lryn7b7Jw998D4OB
jMmFvPrD7A7ksc4+P/XRgY5OfczHrYN1YfSClArytirn/p7xSZSqFHrbpFNd2LPBayUQdiOQ5tQW
2vZL9PR62iZbJXkVS3uwhsZMmPdMecFSOTkPm9U2YULqdoYYK60rYINuX03l9BCAD8nUB0jk5oC0
CktE6Lq8FcUDvDV4HjlwniwKUXKh0mYFsFhYQXLKyIpSONwkryIg/Y+k81pSHAuC6BcRgTevMlce
hPC8EI333n/9nGRiYndnZ7ppkK7KZGVmuTcklsQ1zC+xT8IDeVrDnLR542GjjnXva3NGYM4cGI3T
lae5iABp1fu/7esFz4TtlvsptulSC/DI1+dP7S8uNFktuyMXV9wLPs6IFREc8AW1Zt0pNK+sEa01
V16jmYNOWcqI2Yv3FI06tgtZHfEkR8iH2/ocTFKGELS24TeC5wT9lSw/2r2CLSlmkXmey/AFhUZH
jd5SPmuYiJkzI5owdP/i2AuQRon9oKRCIWOhiaWUObjTFslV12QVjVWUaAd1mbg7pdC6YDsvM4kr
Cg+eDyrK/xsT9GQBLf922hSJo/JfzoeCTm5LRMpt2Slya1xmsrSvY2S+0pWDzh4DbIL5bAU7OWIU
xoSFdgBrSETiZekKfABDvszwgOdcU00lSw8Cw0KzODFO0A0CL/CwBXa81KP6CUjA//OWdr2p81cm
XBBfmdVcBzkev5X7WATd6c0eFxmXptoMJ9tTwgpiITIR4UwQAju08eBT8abVsyrybt4TMI+wMH0x
Yc+7DzwTn/aOC8OI+Btx+Ck4f1ALi2ZZ/0ZltIkoa9T47pIj/tr86dGc6EkObjegQtugtMYuy/PY
N2K0s5MIhc5BtM+2gBs4s64+ucla3THp8Ws9I7T/6h3zkBgOMD4PIO13sO5CZ/UNXuGJh44gWunk
vW8HGko1mYyrFWvN8fMAFQszVjDTa+Z4FLAUwNwUBiQRs11tN2B1NDr32XUGwxLfgfvd+7buw/4N
fLHNusiEEjz+9PJwAaEedT69c+eWoJbm2vh4pWD0f0pkENHIkDfH7Dazd/wzMTwm0X3wHOATQQZB
C85GhHrKYgj3RWuCuGQX3MxrhNAEqQWP12NUaFaDq24AJDd2C/if+dW/+/cIKbq52IvFjAeBS7Gx
4PBB2/QyNDf01Qpruya0Bw99pMv2OSaOzpYhDdTy31nTWilk7BuUr6pvcXbg0KtT4SQ/sS25WS9v
qkjIBg/gngdxA+UqtFMLxLBZcBBFa+8q21Kzj0v3DlLJ+T8paQDoFLpf+twXE+I5QurlufvbkyS2
AUOPVdVK5CcAoqvtGThCeFq+uoIoWvZWf7WWMN8xopXOt3Wc4f4QH2NZfVzNGbwfHlyjW4uhFP04
UznkV9sYj/tOke6G/BE9o0mKvSXLv7Sn4jqgPjPX6YGG5bTYgfKPoNRMIGUR12o+pi+VG6yoCzHZ
oGHg029wISc8/IktgCi1L78GQ23Jii3pjWutx1I7/nj3m79Nf9PfbsQuvg5XS+YUpe46wEOp3CYd
rJjFdgqtN4YmSSEoZt/0hKaVpR+sMeCKLzlF4JA9jJTi+xBQF3Cr3GbE9WUTwASThh9i0gZvpaqi
JmBbITumXh6C8OhB7Y/cngEzDt2YdvjUQk8ECITdxjUqZdvpB1ifg/UZVeeT7jmqZMW0TLzQsTy3
LkxJB/kFO8ExZJceNGKlIo8+/KGFmkQhUnItqLJuHciTyiZkLRQRIZsRB6xVNm9HkRCNbZdVEcA0
JBVSRx2sdj1/Auu9QfN4zpsYNIDVqs68BqsMJwMQ2mFhyDJdbMI7tZambdtA5DAez3WQ828u4gnG
HdEcrTGmVOwZR3AbP9hWqgEPg5ZAvHAEhum5EKExrIwm7nwOx+vEStN1DLvRFfr/s5yCpuh+5xeq
u/TbgSzNClSNayGGrhitzecRyB+dt3Il68AI2pRh4Za9gMwXyKP7eJIIl9ZBQLsS61fxmCp2awVa
kcrihIHAea5VWrpswKhkDAEa9NwRDTBrKZU4D21aZS4o+6Y9faXgVDDNqs066ildStqA5noPb4ZR
e/KESn5DjgSbly0VFjDu3iIC05nkefSrDnuvPU8WMNiA8ud4VOCRuvutynxbupFbMkcGrTZP30Sd
P1j8eLXFF4UVSLd7Esu2PLpGtQlrTO/TXbJ2CjznVOpUP/lEH4Ilp6TYtdPyJhhVQPC/UuuBjXxY
IM3UPMIRhf3aQT3eKQ9TADElZA5Ca7XIZjBxGS1vfvyPArzpMh9AoiU5UUoDzXoRMxNbGTVAkzIC
AgJiXKs4Y1MDS65nm0DfIW96zH+DHHSWFeDX8oa+4kGfjgOHzbfXf4RnllnvVGGb6bhrPMtDBhxX
xqXxlyz4DZEW8hP5ikOyAsCAh/NL8WBFQB9YeDhbOPxY27DBbUC12Pw05RzwaqpRHycO0ALzi8vP
SC4xFNsYkHuuq33kuT5aQcJmq9gWuqzdpgkHlIKaDhmTZAFrJAXSG/d9xTtM3bA62KPX36U9IDje
WJrRanpx3Pwrx38P6Ch4rmI7Ar8eMU6MWaN5h2dYPnuwOE2cOJCSicrmih8w26LexEgfj5QPG520
rR7jKSyZhI2oeKuCgaq65enjOcOiCZoU2z+pIJF9d9W5bsnkJ+5f3akcLBVrAIGcERIxNigLrhvL
b5zHEZ3MguDXmhIfWMxHLahluFvnsziE0+l/hEP+JpqVyENdL0l6okDB1OPAS0K9oR7+WovbKN95
06cd7C5ULPx5vAdLqwWcM8wcyOf05TNpjIZRkrSoHsiIQrxABVpgCwbqBMwLBI1LCILiwcA5dj4Y
bsoHnmHfZ0UMgOwcfSh3NXWGcE/1wIrQvpZ4M4RjZYbscLw1A94irD+UxL+/kFxtzdYmjfKhENax
LioSD7T67g7SrtVMOVaHY/Lm5pnVKx4QJ2ItI6EeyKo9ONRw+Sa9L/Otq/OhV0MpbAhOhK4q+uEt
60tyBtMDOjmYnxCCX9YLKXzdlYModDZWQMjUBy51R+a62AwgKWbfycfTRzpFu8EpqnUnMNm33i3S
L5Ex5IILhSV5+JOMvA6P/E2Lj8VQbV4XMZKo9YuL5M4qqxH1jkRF3O9MvWFjjcgoO3zUiJgloH8h
7GLgfn8bbKHY7ONyG360qWKeotOHpIZCCMLrOj4O8x4UWlirirk0F34kksMdMKrUesLPxc3ao9mA
KC1DEl11vMqtKhC9CrYbA3GH+bczhwVghBoQifleian19/q/aJhv7uM+c3i32sPvTLppeuF5G3tO
tTFYjtncacI330jcsqnifg3Sr/7AdWIbYCrFSzoRxmMQOCz2Ipzc/tDBbV3o2DiRtI5bepXynG/F
44unA+6tpkMa9Qhro79k4w9DlgaMZzXHynNTQWygdLAgUzV/jV+Njg5J2kcRM2TjxsngJGnAIMS+
zmxnPYc0zcRq4hGNonIfLBOcbjzUtN9xDFZTNduj6v6BjyrNVLMTxFlVvQc50pbBafcBEiWYfAp0
fu5Q4BK9+PdvqlmIqD3Htx1r1nE9Yt0K9la/iVbexpqP/mkIPfLVp/+Nny3qcxx+iKyAVbwNJUEg
Pj2wDUI1ujnnPdiqJrC6lKo5UF2SDKgMe3x7zCvd++AeFYhhJBUwLh59NSMnQsSbAcTBxV21g7uN
Q/1LHSajtEqzGIg7RgXRkw/vzpvArqORLHZLNHry5OUCzIoPFEvkvTPEswWli6Suc5BIAEuFXJaP
1dwVKQLCrYVXNQXJjDgYp3u1kjlSmvDeVMW2/M1oJf1VG1shD1srvn+2sU/D4vzOqJoIRf5j4Rd5
oMWU18N7jpJa4CjAQSTkHaY1JTq2Qf6xI+s/de1o0qwzUxvWWkdr8LkHr1yiCTBMBVnGtu2cxtsO
a2mjKqYVaRz2MLiwXJJPwwXjqAZsG6NIb7ryr3akMpU5S6du9zH8qPPWWTS7wMydOErqwJapFhUX
G9ZxV53/+3JGI8p8fuv2MBZVhfBBE488mKusTbo0Ti9qnD7mBJ18SCbgZUrxm0fhQUjQjPJF30nY
HlGHcNdAbCNASC5RPd0k6UyROufW0OdUcMpEKDyDOyp8Biyad7WxVxQgG3brfn3dE+Y79PVP+4VG
Bv8NnOQwqLToOnkVO9U+ghgysrmQn8iJDPplzCaVw52gAccElBySyAPHERbiuO9RMbmPqj2CBuQI
ZA5OMmFemL0F1KD6XjUhhS0byoc2LoBGijPlDUQb5tDBRxLujdg2uMUJ5OpA6IAX8xjUs0r6QD9/
RICDLANqZRlK1TrZ8mtjJk2+i5VTX9KkUsSXRwdO33eEtDyiVCwF8PDIPuIlqSq/OlHvNML/eImP
Rf+/mKMmozKxgShk4G2xBnrSo2OB64CJGU/0Uk6Fok3g8gKrQdSMl5dnCSygL7jQpV2iCSFYgNBp
j62S1zappLVRvSk5LaIBUtkEhs4PpFV0YT2sXezniH0EXeJczZpOj+bRY6ZPwc5Mod8Yqvguw7sA
wePF6VnCSqfSOtJyUSb020je7Lmk3GciG2I9kf/viPTou4MnYBc2LEfkKGyiQ085TJ4E3j5iG+va
+1go3VE44FreQe7EnSQ/kcbeymttSnkLo4MGan+cj0hLUgXXyUZX7qPcg8SWo+7GbRnT4bGY/DAW
/fW48CJ9VSDELsXvx2U2EXMjh8a/TPfErViT62AwQm7E5YhdK1ih81NktLAC05z/ut0mvEyMVjFX
qOIwU0nr7gZQyqEfIukM3rBsMcyDHHtAaUcP4OetpexqYF2v4F/zliHPymQnF8gGJRd8fPz0+Z0s
HrYctvV4HT5YS2SuiypsSDx3dU324bf3h+u7ix8E30RDIu6c/El01yhIfGli0SRIjnaJREy7hZDT
mhefM0++aLBF+Wk2fVQukOrBi14u5E6zHsqiLvgGRJoerYV/TitmE11wF2NVMvDmxr9ClthFNYZX
QW7DRBn2BXtgT9nLU7J6w0goxDuWbzcUzb0SZqKVeBXBrmF8rNbl0X6m785O88oQ8Afui6q6GzsQ
a1G+V4kZHtEqs5720W/MxppVaNYnq7YCuRLyP4Q1HuUf2wcGHR5on2WZE9KkjYY9xB4IgOzO6+Dt
Y9q+kpiHx+6pWYQfRWyxvviKfhj01xAQN8TpfQ9zBWVGLcwFDcvrxeoe21c5yT8rU4qTBx6ztJV9
JAq7/hp0AgBC8eLjHuFXFD/8jHO8u5D36JS5kJi8mjM8T+gKBuAUnGLlX/CxhRqFjwYsI6YQLsqh
bjkpdaChaRU80jkEcT8m66xGEQ3FuuYzW4G1M7lkxXPKTmYWPTnVinlj9UhB9AhhfNXsOy4kZfde
8yvYg3Lmy/ggmdoa4wBczN3ciaRdenh11GlW/eU01k6590E8QLTaeVeIVBf3hg3Cyn6idMRpopN7
9u/0x3WnuEmflYRhfuXeLBx/CNCBlFzOad2nXU2PU8B1pwFkVJ1/AQy7k25+9Ob5f2M9Wg+ePpX+
c7Du5LI3SniUoGNNcXftUvRKKv4jqSHGJNXBHDh26BTtO2BeYKxB6k3iGV2AtnLO6Kc21AICaYG1
yAd35i7agVmGTci0jukN2kRat5vhfAXqKTTDu9hdjRYBcMvBd23KXbCwLZ1CrklOLnc+LXlwXF2S
2z7a5KM7mDIInyjl5LYjSR+3/ubEyCO1Rhq6OTJCaw5mchCUj2ll76FrVRpc7ElDbBVWPoTuqrdd
DzTibWgCXX1RpeBxOipvvfsdJAjjvYLfnTBZGb2/DjOI3i3h+m9J543BFU4+kfqzoFuC1IB79a8e
oyKii640Nf9Tu7x2zuhWmrwLdtz/CaHT28LT5EBQwc2DLq7QxoopfsRrlhOxmmAVICLPnhbVx8Qp
z2sw5UtJ4crGHYvFqzdrwY3tgR6CDdreLKXDXyU4yoLwlPk0jKsx52Gt64R19sXFq6e0vaKNokTj
+riP0cYuJdq2cQgGs8EALQgGe5sUhcdfIUzv1gCkFY+eUZn2TEUmb+RtMTUltlSswvrXydGfwvTH
E+tIQF9uMCKDH+EVSDe424KhppveeXofMNEaySdTcBpEhA8pKRVuPzHb5YDIa2f/G0KoA5Q3qhFB
/DUoYlcdr/dufwEEqg6vu6i536yM+RicNdCNgbpg/Bx23oxC6mUGZ/+dreISnS970/4uLyuH+9gM
Oag5xDdHoElusfK2g5p74NQA+sezYsC6h0m32uUEf5uWGzIP9VwvaIHlMeFacb4mc9WodUyReFX3
CeEHrfSZW1ikfFWN+0lZDz3M/VWSK64ZpWxi9giaLZfrd4KsVGARyKRFMYpFUv/usmPo6q6bT9y/
9oIx0JTgj4Fmfvb1QfqFhr2d+ocdAix/pevYdglTTGMeLgq8YyDxF7TSD/M4dSKcQzw2p1MzFfUh
YFzNUA+32Rb4q2xy4QK4T9gGOGQ7Rffe6tIpT1vUsZQtbAsi66+0zBqySYgQgW5Jge2xBISkAwaj
LCPKhc5JOfGhwWHOQY0jgy1EFdj0ViUWAxj9UGdUYTCUcJ1MDr7Iak8YXF+CI7orB38FJHS9Ugvd
mlOhmPKAhGNIDTLKQk1AbO7TpWm5XH/Np/IP0N0xub36DzIEn2Ls6LOK4yE+QzVhdgzo2uVI7rg1
Qnh0vjOiR/eHQmjQXw0Erb3rFoMbanfvlhzRuvF4hrv22hQGtYlTmBaiU3LkNGMXwt/wKnvMYW/J
vnVkOHhq4//Kn+H9SAul49uIij1kIMx2oQwVSKJiwNQikSJhByiQvPGjt/kfMBQrWGxYWafRCBGt
ie/KxNF8CpNlzAM8fE28AQbBGIAgp930eKB/iMorHdCrHIGnoGaFMUAV6mRWMrMf2EFB75VbzyuW
WG/2s91kRTCrYcBVkEOG84c3BhhR0b/vrJ+Pil33ZadywQQA0A0/HYvtIlhDhiW+4xAc4Xs+mpwZ
3vqCH0AgwBlwxN+xe7TT8B4x/iDVToXiQ/z+PJXkXYIErMSXdXqHYu8dH5nmEDWzArEq33na8o/j
zbiM6ZgxsSU9gTioln4fgxEMo/bEBaUF8O5E1LI05R9W9/6ABR4skrjGBWrRf2Jc3hpUC64m6BH9
mWYYHsZeLHdBd3SKMQvgOgEEvvBH+mJZZ65Wk+Ez5l+Y2tQdL0sfJmAizIL6BBSB480hbwLXAzzB
aOQZGW9hCJaM6LV1fMu/PHGwtOpeBZynhru3RRWxgRWZTH5kRA7giTf7Bil5zsR2Xv2BEa+WcmaU
TbOgHU33NADm3wyCBPLkkL9o5wETCSrKtpo6TCM7AqUq6M1F1c/FUY6nTOaljc4WPmCF30d8wS1S
s8KkwMk3/1tGisqPNsxbrt3z22YT7MFAMF4ZfofJB6ZdSwFep7vlYOu/JHBY7V/933qb/x/iHgBx
qFiCKc2V0VC/wnwQdEJsSnhqmQJNUnSp6PdBZfY/iohBd2WcydhnCphbXObpFblzYf6HlAmo2xNH
NCTmsn4dERrGVGnidR94PQhYTMT/s9jgJf34sFwjGhCQSA2W5Skgrqihde5Ofz9EiAsP/BBEn9ZC
PQGXv4X5nEBEZr4g28UU4zFSxRFDHcbE1DGAE+7s91CBO4SkTwKBwMJHGw4jBS3QzjkQcjMFFAla
Cb+tWnwiCDIXC8rmC7K05D8FAznmA64FaZMBVgLqFCFr5r6sUfnu7la/KgtG7AKQXUi2ok6IPmh4
6f/eNa0fdw6AUeoox9l3D1nR1kslVMcmOQfw1R7ZzW4Fz0i8n/9cDJAaoaFTDUWh/5B8u2AjJy9j
HutmXploV055Epj9JV12qGfCY0hmjPaCTN/EgIpvpPeOGlEDHqTiJo0C/57C19DfiphUd3KMveG3
YXdZtd7LNw09l7NkbcjU69aXyHho78Ld+NSu8fsbTGO00zUUTECudYh1oldSOEdcM9z7xOqpsXe4
EsxlslPOqJ1Iv6aPpN1+MagmfsONBGfjNPpRn88fUJMqrXrBWAxwpsLMkxsAGQ3388xUh4uiL5b5
2h6/YTSMJ3Bn83+X5jldRaabebUmiddy5X3Cq2LCimMM+Z3Qqn2C7TbGK/xAXO7ef1Z8Z/SwW0Ap
qUNMWQUyPLy6gkeqFgWY2xzEKWFYlV+JvfOnBFzaacFyVVvMROvGUOvDkR/fA870kEExtmQc+fE4
gaOfsLOdJPT2G5n+2zXgavAj4HLrYVgRUd4MvNiUUBnyOSDlMNTJ7hGRbe0IOR+/kFe8Y24QI4Og
u+1AdjVM3S0O567ZuqeamEHnDhpiFY67Jw8U0EBbCuCLXAQ0apz2ZAog64FbDTPsX19fadBgIX9A
14HCDBFJ+EbT85ucR3lMW/yOVncRL1hIpbZ3XUZlKUU7e6yiqA0gTqsBbIu5Llm8SFI/B3owVpm6
qMrsihAKjDMP7CH4W8OwlYBg9dL084ZHljUD0NmVxH+ABBpLTiYT/W6uyXVY20QU9gdyyRcL0h5G
R01cYq0FRCxGBM1cRtFNeuFyvRb3zmWc4zBu2oIT93Djaj7Uik00xXECK4wCbWODkSNwK9f3C5I9
+evvYyRORXxwd8xBiKNwzvIE6efKva8oTc5OMbmCcPBskyMSQkthCkvxSEe7serCcaloFCxqcP3/
84H2zFrViJdZu/FDVhTENA3AWp0rjzM4QQQ/try78em3j6NHtom6wIAcZZQLdAvboWifd5Zqzykj
6NNZAPKN78ENgYZ1BnijhsNDXZM2kivJ+aTW5cdhFJ+LbhDSacxiqeDVfHZIjRC1b3me9P1I2w0O
mcIcAgxOxhgWPXXso/17sZULsYDJTuuoAd3GE01GtC3Cgua407EgaKW/tUhHoqhMxkVAfnYx8xlF
/EfEZNGvamKbZ4vKNb5QVQT60PUlmTLThdL0+1lCerktkvCjdjTHH6/DoTJ7uz2HD/hw0Rmu1Frx
OPLU8wnhUfJWdVhWiHt4wsghKx/O7rTAnUQj8/a/OIguvIrrrRaVLDtG1FJsy3CvTCJ33hEdmT6Z
Q4uqug8skok1tM6Ap4jXUDBDXsN4vNiD+7uiRGay70P/gaABCw2i0RS0dmMKCNxGiksNWxXXGgfi
dq2nRaHjQns2y3ivmYVmuzjcNjdd1fVN2QX/VXp1/4xBFAOXj9Wp2GUwaq0ZTSE46z8qVD6mOkRT
T/0CLo0tI4NCmjc27LJH+xaPGPBhCEbXgBoeQwVwWW/bX9EtsLzPLSWNo1Nn01RQRsFT8HLtl4NR
l11gveKzP/ratQr2To/A/QP0PuHt9GlYlEHnQc6e0YKHM6z/qs7Zp3+kJKX/lJPe6Win4lqJEBnV
IWa5KZPYiS+SK9exybe9w5nqODP9uMqN5+gbvyDUuPUbCpoV8gPMciPqJzF3ogqwXpeowdyFOmft
ytBGHjaY6GhyHhRJ+Ce3kNZBhPTM8cBR4mmSvMoqwxMe1r5YDsX/ZYhV7on+Wk2p4qwjLeGEm9qd
IuYxBSdZd7XfaYns1doFqn+fnrx8SUUnF0UdpUKxHzntsLP1gZ2B55JleEvfRJe139sYTBylxZDY
Yud+kp0/PXfHyORhESE5tA+8LQDMFX6MN9YN5me59r5Pk4b14ROsj62TUSnduoyxH61d59zb9shy
b6RwiIYDmo5z3cplO9dAOaSUgHjeaLZwrKPw+vCgtag/ydlZt5v4jDNAKedztpTIhKLdw+u9PZyE
qn3mbVzAq5DkrSOyfNURiCoIzjA3EQwMYeRCPmE5sPDSr1mnXFGetv+MhWQ83fAjJnH2dKYwvejU
KXl/C0YqliNO78muaXADt58cDleDuEYqFr9dTw+EAMRPCGYgd7amkC2ZNkyHXNm8N0x4qGBl1oPN
ghhte97NzGoUYVUnpYFQT8tKDBIV9RUN58oCoITnSZ12elleRXecOKu0JZ4qVRYaSChsMruHyFX6
DZW09qKVOJ/2b+wHEY5CibIHv+HB9o+xvvom8a/JmeNho1PmyKASK1AyKPHeWCVAMhiq8PkPJstw
5RXWx3dT7ZGWdv0h/TK1kBPgeawBVZdWj41C21/4fcDDKHDKcwhpqA733bo3aVMIzETV02iRdzym
jRCFAy6gr0ymiDwt2zVeFPyeI3rj8+8qKi31QYshnQ5T0y4Ti5U/rbG24ceFYj+C+o9c60oKL4eT
NpDmg3VKTORo9vPh8YaI8QXIzSMEExNOlJzAgnY/WqEXew+HcG4Db8CzvlgEUwjZ3KIXz0C+PUzG
QSsDzIEFEuR6aWp5WSvgqiMWkmgN3dgfyZvZMTzPYavo8jZ2uLnoklWovk4bu36g7HjczB1Z3O9K
/kmUqeHo4a+kTVX/GXUf22FI8TuGAqnhuNoFFRp5b9LbQrCjZeLpcNi+Q+mDqjLOJeCDGq9i/MxU
ZGK3b6w3JIF8k2JSTk7uatnw+8eYRl/U5yPT53UwYY3ah7m75hk5JOJIk5Gjl0YMjhkfEzcaHdzP
vTVkIqfCgD9mHv1kNsVApkjWKXX0UsDN4rlit9RAmO0klG8AUm7SCmAhN+tbC5ae2ndmnSuXQzrF
aWFw7XA6THW5yQoowrGB8PMxPbLMwddhDu/YB8GevQz4QtSz/YJyVOj9fMei250dW81bd4L7XIjJ
JR0antEtXMew/LiP19alW8ILZTfSpoZXhCnx1e6NPqYZVv1Xq2LzLR5rPlc2FiN589RubPdKxrlB
BzZaMdvE3a+EMwst37xPi6JmTRiJ275Fj2mJa8cEwurhMHvFcEpWVpon/q3ZS+FT7jWCjdkZLfze
VywsG+CXmAmvyFZkeXlijUhkHR0CLd+WhRHoWMVzR70/fXb2A6avu+V3Hq2TqeMAyqviQWMtn8xU
Om/22TrsZes0UnzeWTvR6cg+81phZQIrTUeQlCjUw5A/Wrxycmzxkf8hJLc711A/FksaXuzadutW
WktgwhTcKl/CLz83mmSy9u2/bCIXFc6HONvgROn5FF3jA0rFZlGZ4sL9YeLlXhiMCy2TAObRBl4w
T2pZSSKZdND7JWNk42gR3gwGKD7GN9uBOMAUllWW+NWc2UVOveLc7fPVZuv6gnp5tA5ZMefJPTmH
l1cnBJOIR7iYnIJN983UwvnImMrh4n+sTeuOO8udJIX5IK5ieyz41DoKFBAR7YZRA+POK4NZU8xA
wpjk7bFQ/hCj47XXhrHm0lJph7FTNX9clI95AyJecS8vdh6s9NJY/BSU92bU/AuPUCu+7ortumsf
k61u3dzSA88NRl/A6EJQMPnBV9dKQchndFH5bjHGiIY3yue9MCXY0gswXHVIh8x5/+pR1fz+nh3X
GHFrFwZ3Ciuuzt9f2GObNXdbBjWvQS7YdJZtFnj2aRhpSn7EiQotSPSCOPuywYFK6PzPDEwxPMCU
AAsDduAxotPi4iur00JRdzhSpsn2RYd9m3nzolUDxBUyxqL3URj+FdlvIkLUnakcp5tdNDksY+or
rrXWwTC3RSxPncsfi8ed9484reLnWfXO4IaGD0rlcLQwY9PolgSKmwOXhhZeWA09vZwLPzwZ7BbS
Ds+6+fYfXew0b+pS8GydRDyUDQ/YqcPL8wPaGD6Ii0kzUWT9Qtmrj29hKcDAOTjQaEYXE95uvJhc
dUo8yNxDILtrdkjLBiNNc6fa2IdF1h4ftQodJ4dqtHMKZZZq2Rujc1gZ0el+vELwyR6MGHqYfTD1
ZfvO4IxF6bLfV7+JpJ0CmtPr2CysdIDi1BD7yzUXK8/Dz411GWrqSWW42eGRO7LUFe813BVtQCXG
EqSoVh3B73jLzSgsGKLVLTZDsjPmbDPQXbvQkjS2fURsO5bllhxzsR5lGXTJVfgoAi47z/63f+XS
99hrvfZL2EFV2ZnOEQzxXgUZ5ySzxsYnktqQd1kTu23zUfy8blrH14HamDu706+MTPO82wvX6Y/Q
RVJyCGq/88abBQ/LBXsPvydOKG4XL3/5QWNEWZbgvM6H/a3hOXod9q77vPtPxGfHRY5Tw2ZRHDjw
g8eedm+HxDw3XGNhCrMUa+12xMZAPlqfohJcl5Fs3Y3yGfmDyx4xp3Z+ygl2sHGWEX7KgAPTPp/b
dbbhG4xvRPNHWkgenXwdmzoIEJ1egZ3ub8Qt3F3slypsh3cPCA1OfClrWkNIjSERQl25hw9dcYBX
u+J2eFWklA3e/DCoEwleJb+WrnuT5mV6utkVLEeZfd8K+hv89YnEh9kHzyxuOoZST4+N8x+27h4Z
zd+9Klwfe41bFQ728ZZ04rp/Nmu7rzZIIkQqBuOwwn9ApUb40Ih5EFRCc0qsyjzfxL9j/his6hbG
02HYeQx44ozPQ4KXacKiTgzVCFsYfDxs1iYyxjO0BtGSHHC3VxCxep2LudqXVlg3IebR4YEE8k5w
3lqJAelqR7X8UBdEoOiACS63tc5boKN4aY8JD/kF8ydc9ZW4cKHmofGPO7IZb3KxDmupyDPvCgF2
vuLdbbDoK+OvGMAM5LxDkquMqOCPC844aRC+HYkXTJV7jS1KgDsMRDkQVA6oz9zPxTdpwiXBbm/t
rVkaia9MMWnEJyynckZONtK3rWMRiKGD9vv4rz6IIVjqA5XbFCTAKBD/fvB5zPpamzIXlYbThyw4
62vusWJXulMpgpmUkxfquIvf/k+MEC+AT8dFfg1qQYnnv5+LNgPnwq5xvKmsdhFYeLd8aiZO3OHg
2HCvtUOTYuA7ZGieD68b+Mv1NmD7wTLjMYWyi/YcMAcF/BMZQA13JDUNcpaB0UdAVL9GBSM4+gAR
m7oLUKJdFfAhi03GQewCvjPicWSudxfXnz2lwRCnfve2fJtym96ft9MvBDxIq78PXgVU6uazTPqM
AJoR0IkIheVwj0NbE/I328sSgETW57awPZU7bd3+jkpnbohOO4FBJzmXLqVxW7bbovxdIP9Bvknx
PWwC95Fl/aW4Fhwe+DGQC/sXHpXVNMq3HfgmWxu7TeSL5bCKW9OwfzdQfBp4sLYx/UGnzhIdj6ee
ApeeooU8OBXH7OpajHgRTcApArWWGyvhgDvkUqFC4gtVkrKf141KLRoy9pgPYadaqPZaVZrbJOmL
ekJ7k1DpJ6ys9iNcIIY0DwBcoJEWTtUWfQjzZ43MW4bO2DHMpaUyoiehbsZogZMR7FPt5qP5tlly
cY6ZpeAoSpQYzZd9vilJutYsyAzXGWuHfnHJ13JHYQR/QqIrOhmCmXgz0IYc8hR4PwtKzZSqX/ph
iciG+tmcGAyS+FVjxxCO3a3hmUEHxT3ouJHyGHwHuxEsLCAKOrwfvBlhPyOaBpSDQG1RW7h8cl6X
4cvGzjw6ROXtsuUScOPZmtYRDGZrWqV4LCHhxEPpjXoCjSImBsxh2jWL4/xiO3rS93nX4Odtilqu
WZoZFIf3DW9iG2DqgrELXzkZOwY4yltlUjz3+xCCBMiLDStLLNBpoZ4OLG81g/gVRcK0OMEC7YZc
n8LvstKOfEJxekWjPuOnoxv14cRE7dyIm3hx64C/5R9HjSvCZzWGNoqjk3B5/X6C6sXrYs/sDDlh
O2uczSx8Epw5N9+0LN47P+bVR4OtUvUZjG/9Ai+AgrbfLwUaIGxxLfvYPDtvLT8yhokgCFFmnIQH
9T0DoaQH9ryjxc4Dfji2wvLskjVC4FEP3i2rBWlUHDLatiZGXi6DAYsBoYvyixsirefGL7qtYAd+
XHblcCVZqHRrQsvqGtg93ASFlhlTRUAOigLYD1P1SA+a6iu1Maecg99gpMDJV9SgSF6RwqJ1MIQz
yzsw5MeL7yRRMj3BTUU1RkcFShnjF+B9fWvAyYeLX4ClwWrcgDk67BE0/lmaBZKlMiBZO91Wyeke
8Q1gYAonvaHP2ap7Yn4ziwNidy6wDj0CT1eT4LXRD4IMDp7oWU33b0YHF27cgNEm1uZUlQ4grGTt
YlS8fTAJWItTzTMk5oWC0jIGaTOjCSTsrhFSksMfNgEK3hsLUM7yeBtQ2HtSbgVshOt0mHJu0dVV
7S7/eTLRYO6EOTXPQNfCKT7O1g5PSaIehQZZC3Kf07VhTcViY1N338OggbithdSKtUNg+kfn2mEG
kQS3BRJXjxdmZN8dTwPBpcJJ11AkTBfogR/Bh+QqZlBX+KT8MnyYcUI967QhyG/CLIub9P6WXfZZ
lTSwmBUY4aeLjAWT47f/G5ADLoPvjMlNEfneiczULLIvPuVUDra7t1zftbgc3LRsICd57zioO6te
w71tnSpbIt0ndNC6UwbeyaEvevqbHrpDjxsyIcARwbhaXcPgEPxbRkKNqAvzgoeeQKs4mQ0ouqwC
IkCEZpgrSWzWxfLAMKIinHA/wZrewX50yjR5ZXtPtQn2YQwAEfr41qFJBw825FC9Ipb5+gYXLdYV
UDBSzP7WaLWFT7ZapanEBxrya01rxpY67I8sT8TprzOVp0lyjVdZMRTqTQcZRjXWlERt9XXKqTAO
9lgQAp71CynbAtcAcupGf630qgOYANCukEBWfNgiigcBU6fAc5uWBT3vDcTI4+pE1CBLhmBmnLO6
MtkAvvFim+WoBxdcEIILD70LNyALulOmswS+h91/z0RCjBJAwucgKbd57plJQZrlZAD8oEch3/PV
/HnZDQI3BtbgwmjyCbmBuO30Oddwa1zupwjiuHAwS4TpU7U8j6OwImsw/uiu2pg/dXgqQWd4RTyL
nMjv+Ix33jwe8OzJwE470l9EfU7eouEy8IKDwuCSg8xXrzXhVxKj4SYcMryTClsh4BttCPQbRmuP
5NhBmBqpjvd/2TFh7OLFLBcjaqAF54GPeKLxNhFBQjmS47QBq92hSCQ8PUAwwaNJxJz1Kc/vlPso
arzo71PJFnculARimmW5f5hX7FtAiAFBoAs3mxuFRrUERVnjjwXQWDCdGnR1ZhpwdBdXnzg7vjG3
gizvDOdtYj+fyMGBYecCQjIESMm1AHhmSg7lSnD1UR44NUtImCZzhKgTIBe3NqaCgOvBe2nw44ir
4tjcOaU+R3VM1s7KVhowEvGymP7Dph3JAj5RFKCUlLIFuqaDy4TFa8DB8nl4yh5I2sZazACEOGKG
S1FrJXwujYy5rAlEZ+pc1MuEA4JawhRL97FN4aGLJPEtQ5AJJ29kcQU8PF6tAESS8TqTIouv5S6Q
ojGEefu4XGwdXMIsAqjeRoyZcAlnsxeq6DWfB7UGQ3swFgYt2cKKrRiqC3OKAB2bCJBwBOsE5YGO
HneiCzUkzb4+sy0YXejDwfdnkPaJwPimgCyXbQ41KJPFdTDAp92bx83V6KsrRgGxg3yzjBwuIk1u
C4sK9MEzhK2sFOfUVqyhoSThzGNssraTt8O5vkf4zjLw4tDhnc5jQgVYxQzRGSNgAKinTuP2VokP
JCaLB6fFVcxnAIQii8jfh7QoUj9B3ozvwt77iRlzwWAGcZU4L1kacHf2HWIANXYbhBm+bAivh6qI
zcJkmA6+IVDO9hGMOVRyfDpkTthSdiLalWjXFKRsxWCGHuhMMEboNBQCz/Bb0hGLm2YSzqiw8LF8
VshHhjJ1RVRPPRICeVE1cTTUJxHA36Jc48vKTNmpYKlyE5MGR5MFiyyNY8toIpDzHYB2TOz7uOQk
XW69gwsoQnEenMxzrR7hmexqgOh5QxK6gXuHK6sFScMgWVgbZe1WwMTI2yR8V0xS4ti7KaiSPRjx
J09eii2pUOJ4EDKwdng8GbN7frcLj50dukcOPE8m1m6a/P9j6cyWE0eXIPxERABCCG61SyAEYjU3
hIVB7Pv+9PMlPeFzunvcbhukX7VkZWapfCFnmpydpMVCBWBgnCxxx9VDEzpDrfOBrJL8tXzSI9uj
dfo4+/xtrBa2T2fvsVGnR9jeRFM/5+7iwcFMXTC1S4HWEpmJEM2bYUKxJogwMFJF99BXFV7O6yFK
ED44RlSeeirg5g6wQWFrC0+uzzVTpaCol3MrFhF3gCPLxAPxjeqEa6L6PScaDIKFN+YvMMLhJgHs
OJcAm14XXJAGM3Y8PdnejwMFi8v267Vhc6J6J+tzmfgcoSFJCC68CHE3OB+S3nUXjJCoe1xYuvww
tmpfIP6Gm0leRoWk4a0SFgeTqBoxO4H4NmQkOiTOykZDivDA+9XNIURRJb5ItxAHpy0uNh6CyYDC
Cy4F0SvIHmOqxWE+BYEnx0wjQhUnasAzQQbGUIr6k/PiOewxItkRs6IcZgOHi8PEoeTKfu8QATji
xegrGXYSFjnA6x5ngtp4RuH2GivSk5gQ1YhqrJE5KeVK8KJ5SrnWnL6vqVK8ILivnQVbkC6OBxmU
i6L2aS/qbomk5GQlByrQws7g+OEogtsI2e+ORQMP/3CfZLoC12DfG5zjZ5BWGWpIII6FgJ6cCh9T
LK946BJMtElTDqw5jiABBzyZCwEfiHNxJghMowVE1IrTvVLFBjwX2C0QkSOb83+yxxE5I2FjJlQZ
zAcjrkifb5JyL0kbPJ5cI+oUMoFPnNdZE6mA/kHJW85QCrh25oNVp9TGOH4mKQ0ENTaHo6GaFAoX
d4pQIuCR7weRhghEpsYJSDUGB1U7g7gRLpmDHX8DLl3AqafU4zBRIDJ8v0QYpuQGBlq8Mw4AMZS3
zvOAvRk/QC1/rhEs9YmeCVwvDM6ktla2Rj28gEHMSUIUEPxKIJ5Q3Pk2FJ9vFuXIiBnw5JFj1BSU
Y1UEJJkV1Epsn15UcyRSSMv4RFlcXtUcBhdGRRlJYsCgn8o5i4hasGXWIfxVRrXJiHEhpaAaQxYX
oj+laJiwkoEowQVXb5D6Ez/aIEvHy7NQv5SA211bfyUuN+VJvOurXgEBXMJMcImadBA8NTwGfgkh
7ACizcpl5OjFXtZQi+U5/TC22RUOlTO7+nzfdSCtNHSE4C0iMZPzBjfsEGa81mZHo06uIblz1qZ+
Gcy6kTnORWkinxX29DYQMRfuw+oPnQQtNZYvyA1EyK3FHD6dN3GYqHnpQiVLNHmB3FBBtkveKWmI
1vI+zDlMrrsU0MV0BAxklFQZvbdc6oQSu9OI0jQPfeJP94EJu96Jw/AiJosHvDXokHzqRMVfdXne
edWZTL8yukYIqPOGy1ku+zba5rOLbG0RtLsvvgmNTBtDFnbABmWSDBFQpAdyBlGr3u4SUnjA6YwC
TtniFs4X83FQmmJcy6y4DP2UtCVyLMx9xoMoD158MWUAeyAYT5AyUTJA96GDFAEX27/YILKefKOB
DTZxADZNN89pnfBiy9OkEfOedWWtFuczmcr/TCNcxNqf9tQK8zOH7o150Q0BjEwC6Wqn51+DwzfF
o0CLNnhgsFul/ZbjKmc11k760lyet29IK3tyr/tHFuS4JwUMI/gw2wwJh8G/x8LClQz4gh0nP3sz
SHABmQVQtTXXpb/ids0cwACmc4EOoNtbQtDsJeeOfhaFBJHg4jguBsO9su3SP2PhAKNanMsBT+6E
qgLMB2Fwd/nHsI9sTaWUTHgCqez6hKcesZsuQYQk6VEPXTlC1JHh5SAIFH9iC7i57FhSvE3PDvU6
Th10R/rxJMCaZsacbpxi0nxK4a7KU6Af0qgE6lqTd4wIzaUJodTDTibLqJ2Z47FL8x6xJB26LisE
KXcIAkSVRP1OAoYa0u/wXJFledkc2QmA01QEBSFHGL9x3jDvyjgEamThJqQT0gbDbWiB9Ig3OyPC
BQgZA5x4KCG3mJJYPpmWh6uC2y4WZIQBps59Rr7MgPkPNuFRxLq8gWqQ8M1EP8MEhz06/GiD9x3h
7upzd3hdtAX0qq0szVNMDhkbYuNBgxq6e2RnB+4IAWUvzZOwFQXRwT5mZRVN6zlRsPXzfJBG0Pam
1JtUzcWUrtLBGOjpgR8l1E09remye4Rg1RyUbakiTy+EZjwF+JoSE9Qdv1b2jZ5n6zVzUULFYit1
4MeFUbbgIeNZy2j4s0oeJVxcX7Z8fENKGEId/630hy2ZchC5d/LuEYa/dEMiDPE2z7f/iwM4S3AF
A4ubzpCOMylGZj0Wc04NB3c+SbPVF8qhevYBM0Uy8clqxyEQEZ+jdeexpsy7uyAKwI6cJjgp3IcJ
PEPo+TT3CMOJfq8x1CssuSQFA+2txmfLNVP8U9bI2ECHxQ5oYMzMIifaQ4kTS3Yu0t/iCNFPrC4I
Kf1PiOroTAP/wr9J7V0OLspgdz/dpMQ2T0Q2PAm+rZkcXSRP+tLwSS/fMwUEMNjDGZUqDQL+xwlm
3HYyfgc9N7mSB0FqnXo0b3CIwW6h9iB7ebReOD0JYjBb3PiELhxmTYVeBd+oRXtMGeOh0dFCpXsi
M0EtV3qM2akKwYmFovgGer6B6QyJZOsYDXYzZRR5zH+G9Hnd7hzYV56XctCif1V/M6FwZzk3TkcL
qFrdEm9ZOidkVYTNlYt9FaVOpUPkhLY15ucITt32ToD+Xr1uzzDqbhy82dlpLGW2+x49R+uGi7T7
jr5hBoer814aIMMr/Po/iDS2nQdwwO8hMiYvaH1vuwZHYr7CiKdzajfT1eA8KvWbLPLS9gOMd19+
BR6MXLXfcLpkXMXG5Q5yRhwKBwiF6u6DbadsyIxq9gc4zOiJ58YbQNotvt42qHVvIaKaaDdzsde7
5Vd2Bdhr7u3JK6/+Ng+UQ6Xf53zz+6Y+ZFZK8yA45/2FdDTEZHbmMbFJxKUoIBZqEx5jAeawQ4Z8
P23bQPNtejsWSzbCGjgmmm1XdIb9QHtGoMuJTCHhQAMlwd21eheKyH9ynKs7przmQwswH3Jeodg+
YCSIkrwI2BjukPNBdohKYlFyA5seaV8hTCU5YCN8tm8litYO0tMQ8VOwxyIVAE8ekNxPTqrONQUB
gCC2Ww04SFjgQjrmr742uDLhlpkWWZjQpD8xsw7W/Bx9PFp7FHY8oLdx9g24zBORXH+duwWYEh8F
8SDziT/REdHmGVsfTE48noX4kR/h7HnUwecEaFeaF9nPQHXRH9eeMdbkYUZPk9WpWfQIiiypziMT
E5eUPuABAI8lLcsIDIjpy6jkZcqnkS8jfaStSQiRmAFcHfm0xgnL/u/JZvyopkwmGZrfiBu0HQmv
5ni+8J2vkIwob+EFV8Y7bc3qndgxefxrV5az+aFTnmiMYPbu/h3x4PgHbgobFofxMlz+rQKG0htG
lG97yRgopLEKSVsMvBT6vw1li6cXrkWnFzpkkvnXwwSIs+0Nh7+/mjBrpLys3bRHKYUiEKqakocG
Ixw2bBU4akAlzA/Mo0/O2r8Et+Dg7bwbXB4myYxPL2zTEQ9hzW6/1WLWueZaiFnbI8+4a0WHbIcK
lWll4EqxP2aAiEvNq+5jdjwyn2IrYcgOBt5JsEahtEEAolmm1NJNGBJNxjPyBdH6QimFXz+rQGwj
vENkotFatfHbmJch0hbB6h5Tmpw+/v7greoEhG5lYIZnQEgiKr0QiOw/W15ET1ShmjWVkcjSaXEH
FBCZFRD5ZI6MYTfC9moMviCEhuEoJcbozUzlheLjxo0DHZlSYOnzD5/L/Dey2E/Eigx4Vk84Jdq3
pjFBwcbsLY8Q8+JVTyt0ysxf2UTO8LXwd3wRQ2Jmrk33nK9Qd28SXTD9NxOW7yXwDwF/X/DNZx6X
zebq0fFzzkQdYg8D+zq4hvyLnzv0hA1MG+1gXTKcFrmlcBscR7n960NBg38pyEg6NRYIBVpX8GB+
KYQOeh1d9APZDP44mIxLoM5mE1zIHv4qquMHc2NeCnpTDcz+jS88s5LEZOqpKkxaEDYQp2YKofT6
DZd11jHc0Srr3zFkil6+tPwmJkFYOToy9UIB/T9RHxZKe8QX8NLEn0VvRFY15FYznVJVmXzwY3QM
dsjjNeHSa3vAdZNYXAw8IUYQWnmsGGaSXUj90LxxxtTDcEL5j9KeG8j/+c7aWvIXciGXyPU13pEX
BAMtygcgS+ZO6vqTyHVCd8TTSyoYiRDeCORqqHEw4BEOBCF349/B1gXQj6CXc1x1Khj0cbTk9c7D
DZw3UNBJVQOqzlG+R/gGjXGRgQoZOJaIySkgSO9EHxZVWe37JBfhVJ1xs6W9ba+Ib6GxDoqYAHPc
OvOQsyMnUF0nXSmfHSpwZrlyTcwxqYHg97s5zHt+sipQbFSI3jIuhLdPdbj7AXZi1YHmKfDor4Aq
V9jEeKCusAQ1mDRORm74CtRSV9yeVXf6snmoYvK09V7YcdPGVmxJgqlU8LNEqRwmPlsTMStLxQKw
eFkiHmMx5QBsYIXHLH1EHxoj1psRzyzGF+GOyHHh7s4crH4Y53FLR25VYi5oVZi0c2GoHptcfXl2
0K9aPrqAZ/CiIkY8nYE+Upu+bIOv/sEiiarbYCSq9aIa+eX34XtIkK9RT/NAf2dI1EYhtelMNG32
/egkqVCn7m8tYc1ooMLmOA63DHW+74BWkFKHG0gDTqkLRknA4HtoLyzV5Gpma1atSo82pbW8Jafk
mu77ocoohrz0N3T+kjpwkaj1ZWrCxCsJWwAXZ3Kj1A8KTffAOPALXX35t4ZhGkx+4DUMY2FTM9aS
vVQDaQMF4TG+Jw96QsA6RsgBWvzg8ZV7Mb5nVEQ3gssWy4uRDbnT/EndHzJ/naSDtdccv2Ad8w7k
ZBWBOk05LDppFVJpxTYEu0ibyF6B6OYz8NbkCGxWTwv2IdyJiu+C60EnuNLyvRmzUrV36dBEY4UR
DLoZJ0+6sRVwGOW8/Ww7GabZvZzbc6a1YjIEDUQHpENrly0WNszoP+4Btb1uFe3nxQdyKon/3fL1
SLitJduCEHpRhSNlmU6h+QM/AUDTb/APtacEmeYfw3quFOKKwTrTVqMvYaLhtGBIQdYDRy87lAtg
xGpPGDzxyC7DmDsFBK4+6/tJkAeQMMY/DAqTiP5UOulEHTj/7NGmkWbVfQsQhWF7FcawT4c6Lalh
EDFtC+m4aG0G6gQ+rsFUiIdcJT8OzV5zQsW6+9nSAwC85lxYytzBlf0Je9W0ai3KmuE37fzk55oF
JuCpHDyGMPT9yljnDgsJMrRaJbrf6fpXjwyd+JONWw2eXh6TJaeR26WFCzTkuBvr+4hfLC3XxV1j
i0MA9evJKqolZ+1BJq5i44XjQ68UoofeTVaUyFAESOm/gDRwAVqjT9/gK1lAy/nftZ8Ic0gKkn6u
8NckctPxiiLCn+ZV+LdsfFgvTbsYsQJtzvfUlpw3tTV/wtjft7DnxeiZZ++J5d4Fss7RE9kZp6/4
rHyAISLTJZ59kyVmGN3QZJGqdTDxkOc+ADkf0fsweSWkSb4/kJ4Zu6j4y22uoFfe96pnTnkusdEd
pj77zvZZgXeISq+9tw8383fnwY3KB7QvVxoLCQhf7Pvimr6/Yb05mdZHD1ZAvFgKwMbezhPOPDtr
jg3ChfBnhEhUoXjvQt7X+iAMUbGZWXWrDS6ToS2igCvxtIHnlcS32CpyXCUFZcuJ+17Sb6K1ewJI
55pOUvPWoWK5x4QKlrJ7MV+j2FOZvXJLHflE70Aez8PmzaZRJDRQY3gDxUPp0VmSollUJ6+OXrzk
Cj4gZ2SPXDb5kFb4W85bW2DRraukwsQp9acoExpIklmwl+mAQZxwitaDqZy8v0Sm4BD7F5Oa6QCR
eP+1XOFTLAf9DKpSjm1Ydew3libcqEGF0giQpbP622baMoMTyeA9ArDqVnzWqGgpymVgkJzrcf1t
U7KVnfeyyGjNLisShHbjkc21ZkkVGsgUCBNemdTL0sYTRRW0BkVMrwCSnskG/4rBF/K66E2Lexvo
Cgh8YLUDbvFWKAU7nAxQZ7a5Iqqc4vvCRgn2SjAhy5uqFZhkwPviHn7c8qjgOgp754g5JiE+Z0pf
X3y/gFy7Dg9/ev2XqCkzz023HvO20VZP2J0C4YewR8Ko4zsoVskULDGyUy6IzNS2IYexkxttwN8c
kyJG3OkzM3DDfmbPTKajeU5o0TUH2ABzEj5FpEub43dSWBzYY6x9BCtFzGqX+e0CnOLr09xS5cOH
2cIFIK4tnlnT32x47QL/JQg7x2+S+IcDIYmmqiWse91Hew0hjfeilX353rv3GE3h281Em7pAI1gk
gs0xQOSdVFRGUvZVgHpq4LYOnip0eDe4trwk8BQVX8eeclRpvG6lt77kf5Yv5Z88DY6cB5NIiFN5
+BncgK4Vb7U3Y6vqATxBDdkGPgiB0WwbnFoW0/4pdUo13Yg33esv1A+u94NtvZOvAx7wPb2/VLoq
ubh6U0vnXWWAoJmIsJAVwyKRNUsJHw91pBf5kkRl6O5o6gSmzOcebGsr7nj2z9O3kuBCNrbnRQS9
hf4JENkrDTfLOZ32uAAKb9LcqpttAr8Re4Bv2Ubtvs4eHgv3xc4t5Y8Gbw6wq0reFtzzYA2vTq+O
YX1ZXTZ5a1pRIBe8zd86W6N09PEj4+FjLjMwwifEgV2J3dcFLUyTIQ+ASHBMHmUbG5hoMfsRmtLo
XvKSBxPlR/yUG/rjsBod3u717NbcT8+Ynrwt0Xa+Q+2b3OJ6FU/VDcRYbE9+PsEab6+gOZzR8pcj
w8B0zkg+WWlUBI12NVqNAV4GpLmgdAUAb9Dib5PtkO4b937Qjwysu2jP/AXtJfsIglsIvs7F7B7n
r6w+KCO4Ay/ApQ4Ap+kZjBB06RcgB124NQrYDCxyRt0DHSYdpCKxsm6Js3XE956nQu12tDixUIJy
KcBlrq8y72ur79zRUrNBYMtVx0YI7vpwQTz2ssUx4aKMMcWgUO3uxgwrLpjk4qu3ThoRltMtE8wY
ZJo5PKhNxVsvqBu5kxn2/F1ETljmEH6fhIQBIbJuYxLPSjV2uN09wwC/e0KdJx9ieU6xlefiW1BX
pjiLLY+/Uwb7O40gbQEkRrJr2avO099TZLK+AHO87rnhrXbJFZpZxb69vcpwC8WPJq53seD8R9nZ
iZjpPalO/EpnlVejO6pLFA72peIMHluC0gAABguK7p4z8GKhzRoFF6l6CfqCJtZ/b1H8NG2uNie7
BjvKpEZhNjCW6xWhuXMDVwFEA9RxjydvtQr2NK/Os1fdU+DVBrwDYSRs+4DaMJ0FJj3PxaevWPs7
mNOsRfbDnloijH9Jeya9Sc6qPVBdbgWPTEA7gHEW9yk987NJiVQc+hYNp4LrFw2Y5a5odmEVwzSR
nI2JBH3Q9RsA5D5z5vpjbnMIi69uVxGIfN9hi5q50o6jOo8RpTExqvAYFqDb5qiY9EBYjaV1dnXe
baqMRtLsN6YvPk0InGrJ0JsGsNLHlZNoV3VyzMYwhQmheUoDQWbCgwBCJCARuhnwho3WoaMJPtIC
UOEuVsCv+0Wja5AdUYezjIq2vMm1nc/ABkFjoJ2DK5TpGvb83WOiTrUWfOb13hPyFFvHGsjGtSGq
aVO6CXmX15a0ezz77rNDsmJLGuW4QH/4Nz22AyVAX8ByXQt28p4RMrdzvP6tUT3xbuAMI4CntMNa
E5OOWrAePRhoy5H5036wiKzskQLwR9jz3spn+wac8bLNKsXb35ShRvngVPuX7c6f4TtiH0tV6lNq
mxFlLuC7zYH1r9kHP54fviDIQPFgzhSBgVnxrL0ZM7BVdhIH9xIdgITpwTPcDExHdcB4nZU/0/v2
CPo/cZP3HuDdj3YOziPbd7uCzN4MazXQCOSVznp882vFrQ2lmL1bqblGDqgu+lolrbOKXj1PYVef
AJTHCUbQo12RrOL6jt0P3mrJft0C7BiZe87SEoiY7ifcuU+oy2t79mARHoe9SfzE+An41SR2ryCp
VQAd+RLKwojBHvKiGeQdXDN/QA0NRumwBpAsjxfMN++MQZnVfxsLo33jEfngJ70d0ky32Xhjdz+M
bWiw1MEl/+TvL3IeeCFhvDZsUBv2H13trdn3TJAmtSfWRK0PdnS8YjpnJoz/yGV09mvuOrmQOe+u
5O7jJhvSTDzPP8xr3rLpuLWbOMcSXvlvUJYV5m5Fpk2Pt2gzOcZCsqbyN0lrCxrlqnf6e7XZFLKh
d6rHG6gh6kbC3aDJC/mwTeTKUhZW4fx+gBGY7RmTGtQpSpVnx2Co9qS8Xk9xkGP1g7ddvED6RRxr
EezHK0pRLDtIsRQk87kIPd1ov1itGGfySQV1+GOfoN4m1r7wzv50ZuFu/NT+mePGfmWPndsdn6Bf
7tvjAyaZEDvic/TBYOsFTGI52qQBU9olJNIk4DPELeJqNSvYd5utnLu3qG8ZKQBpDDWBFS1Md0dM
CLzVfr5lRf4Zk6HJy33hu2cc3lR7nKfbqaCZPS3Exn3iIt2/NOxHvoKgvtfqnK+FHA5ft3Mw+7Oy
SxkAWzDxvwDPmweVrj/CW/7GyClgFLZjprsdahhzZawsRzO8R5iFZAtB4bwk+KKPXC9u199u7WKK
7WysQ0NmEG1XSyn+5UJGC/PFGD7L073BQRvjUtY972DDwGmVEwpeQWTrqw+dhO06iz2pzdKE8hBC
O1pEL74fP5MkjdCdRAT9XrsTGtE6ec3wkoHYyr/QJIm+ct07od8HRBFXbjNvUm2pgkYYLhDq0TZI
2+6BJfa+QYkOPYP9AFlp3tQaaIIfdPSLhLb3USk1+Zx1dz47hvrqhLU05uGaE0hd4GjyDoKsIYsK
uxLhbs8S4nXeqw8Pcwl/r3STtOvAQzNnia8+6JzUJqPmoCGN4HYpu2UhEPvWNa523hnVlrxSj9if
lPwnbe4Ikga7VmFR2YDkggtHaPP4N8KhWDDGEjh2c9MZ3G7UpfhLeA/eKGiMKFBX/YFyFyo1d+Qe
XGBQyV4GzG06sMYWOACcWPDJeiJECo94hC6MHYUNrDSe1Fjz1Je9fc54lbIT6lB3fPe7RYSXn7yt
MHWfzEF62L0F2KYLjXwaC+Rwhjjz0WbrAlES0QY5UTgzoIfDQgWzj7yXhKY8Bxl/AiGFOawq57Mz
UJ2EPQiWvGd6IGL8d3trzn4327rZD/YZ4SgEvUgfmqw9vkLK6/ziUV/0zOnMv3LCrKDiDNFsJpcg
RHbvdF6MinDKIVbWePSgKbjyCTNxR7Ra4mZxzp0uxKW6u1ne/dXo5JmJcXKaYG6WYyb4GzsGFlUb
5liX4SNpjM9p9TtmOnnGJjan4539u0IOtvdRmDoP3N2NoJyePNxrLAeNNyaLjFzHtb6V1PhMlwMf
QQpKr9MH/f0e5i7xZnx2X/E7vVzs2c2xpve5lZwnu+Vzh4VgjWqVQOrdETjyVMJW6q5R65tB8+Kb
uIf9GnF5/vCavY8stWSPcxhtOuQL7yYTZb41kQurSKLNDpEIw3JMDs3MLOw3ULjdRWj4c+x+vGbs
HLvPvY8NhvlxDtnbbcabTt3gPVW2Yf0WP7y3exufIgDCUloDEZgzKjfugRTWdTLZ3y16syJgCarE
WVz93AbEYuq4RGPqhOG47vAJ6zvOScHjJwyBJjW54Q3E8wiE0K56VjgbyVWYMogPwHksfDcUNSOR
rARwa1/s1Tu+qeW0BVW7Rix7JiqBvuIGng+uu7dhkCLX4JGFNNj55+FEwpHf91eb84K4DwkufJMX
2AmM3/Mj1QqHdaY2surtSR7XUXlETgnIwTCvMYpkZQbmvjxIsJFbTzYKYyDgsxMX+Ozd2aNm1q5a
FmS0T0BNGrKAAN2dv2tLwi8saBMGUq0a0w3tsqAKZwLU6NzLcmEinjxjlrrgss4iDXQyN0rdOgYG
PO+/lcnxF4MqtqiQIOXcAoTvv5fnUaOn6VuZeHMd3Ze4gR+4qKV0/3vh0oK3AxjwFBGN+5zyLyqq
3hW+0lKFlUABLeUqevvhOWDvD71JTgrloXi14NfC5YNY+aSBscb86z7ds3/tqAv8t9oX+swvYJun
FSHqg9kq5b/gV0DmIYJ8U9fwwaosGOSwtra4cdNSPul/GIYz2WitvScVhnII5tTeIWx6N7SjyIMP
tvoySnuuaAGZYm9XnkQvDmV9TZnDGLIiLpy+BAuLs9tM6ghpJPtq4pLC6pOv8Tg+l8Mt+aLp0SN/
N1jVCVxNxtqNNtun4DBhMhqI+6VmSjn2hp049Gm3WMilhi/Ql2HLTfNn8VzfiCQVHP5gLprB1TWC
c1vTAFEcdiQ8EB9NUyGMKxuJtcHF5QKTCKFFaQPTUY02T/JKiZ9fxV1Qo7bn8xRO35+NDxooGOnx
8XXTbGZ7XqSe3ZrNvNO51zyCFV07A23MVm0throjWG8XEA81JaGN4j3DYhdBYaj8WMU3VEv2Pjh+
nN2rf/VRu7gfVu49+NzMl1EnZpi8ByoP/oYAT6A8cS0p3ahXbvbdx8O9AU9CU+3xkznuy1lHd/c5
ZxB7ds/uT6e9qbLJyDlHuw7sEoPLc/FMBv7YK0Q15jw/VjTz9nnh9jVofYfPMSNGxoyrZIVWUM+D
i6XVIUAA7BBLXdgMzikW5L9jRLuSwNk/ObfhsX8J9t/BreTbfYfxIALV4ds3EZ0bzHUbaFLN4O6e
8Zc5RuWJERsEruKvgQ+AvpWhiW+w612CS1xFVou7QsAU8ho2eVX4Pzsm3/IUbJBC7zy9Dnaptav+
2684zeAYNTCuIeHw7rTjpAGFFJxlsQY2RfWET+VDq1G9f8cLAiEp6YHlYz3dwrnb4neq38Wiq7JL
3OrIwbLS1n5X6TperWNghqcfLGWINpz8M7ip0dqk1TMpr8xzp2eFhQA+mK83pVMm7gL1MYSBHAYv
hnKxYgPOMl/yprCkzZB+cRtEBowytk2mx94MF1ezU47W7fu8lOzhXy8b/dK0uLhWUJ9UuHqrsIxy
/9h+OVaAJkpnza5kEQiF2amX7EJlHYQZdqCYoH4z1rsTXhGqYqHOGoTjaEU4NBnksQMt6kLXQEVY
2LlmjgPoh0ZMhvZePc4QBdiIdS7pFTrHlStzhxBbJKfWIVwHlczs4GQMQMM4vWOypEzrcLgqvY/W
lSIuahOcmR1sOxjyiQpnpihlVW+Io6AJwJFFEntt8aVrB7d9sdsYdWCvmb7Bq7ZMKNYY0UIegewG
uhJUp+/Mcp8QArYMvBFmU9jJgVErpZkOu6Nl2OMIlvO1z7GNGp2i38hgbUbP1lKMgBHio5ZFFjNn
6cw9/W7c8ZwbSG2mCgNKBo9wcAf4kRrhArEIkDdnqTUNFNgRNI9eKduwWFFDJu1rPQZQa9TmqQir
LcoCxQ8VpmkI5ugLABdzIgZbSPlTSO8HSwpUKhCQ+g/QE3Cz8rfU5DnDFs0/9iDju6CWrEDBMaPf
OOfWvcXTuLK3KRLw4LTADT25t1aYzGmgXOniFbBxDjV3P650j5AQgtP8eWL/1YP9TqvBd47OCIpL
Lvf+XbT93eH3gjkQDB0WSL/AvzUbP83vzE9AMkySYHjDi363Id19/soQ7Bgoag4qDmh+1ErrT7iF
C1cJK/mRKnAd83CMT+wkCTZQvaCEa7/S4Jis4+Z42yNc4Qmdbxf1H6K2jVGanr5tAtAImA7BJqCb
o/3d+Q/QUR87rVMLRtCDwaX3QdkN9kOkLUfv1KKVkO9WtVs1kHkcWgCH7mEMnAV/WqorjyUPmzwD
c8uyM54uOHG7ZkZ7y55YMY4V+bUHk8e24dYGm5y4PQTPDM5PB2vjeTC+QZM/Rm9/7N3bT3czwnYE
LszBnvVr6Wn09LV70+hhiLwHUTvxc4uk3gWoxBONeXdPUt2CjH2OoZByzQupz1E6caOLsHSgkqt2
6y7A+kQp8epaOBsXVSmVf3ajWVqfKyrKoPbhlaaUijeveGjZxgtBJzHKp4cdf4Ii2rZr6WZ08UAp
GAHbcypE+xEXlLPIH/GjWsA77p7d+bNL9F+TqrqUufa6/enxxaVRtzTcteoYrYyqsIvnJwJ5QKKp
RmOlKr5tKsPpE2kD8yn+9ZqbQsAksKnZZEoo8TTyI9RAXPQjQJE9qLTuBalJVuN3IqMEGS9nrBcN
NnyHzOc4QwwRflmecZnGVPynb2x+Oec2V7jT2bTKbsXDtYNgXuBc8Vt1X8EzMqqBE5/9zvav0nA6
v94Ou4sPpgpVSEVHlkbYvx0ehX6nnoouy93yOjcnHnu89Z3NfDOFyXR0xV2j1ceU4SHB9Ms52OCg
68HdN5NHvI5mMKkm1tuhIL8bDg5x/Iob8PXtrzpbgI+g6sOxKnDu8WY8pu0X+df/ePzWcTAZD5yM
2w6TfkH6RrSDwAGeLQoBTUgGnPlv9VAATheA2HjuOW1IVoSBSOg8oCAxO2TafsP0GekLTbLaEfvH
iw9e5wgewdg1fWJ6U5vgT9T2fmCVkzH8EiaRFPQQWrN9wuBAfcXdDdAkZ4tZiSk+ulF70S6iT0Bj
yIwIkczPD0Z5PwgrxuO3/9HVqKtXOYUgxpewok7rRHS/C+/GipvagL4eHAH6GXK1iDg1UHM32Cdy
FF0AIWfKaAP0mJwtiCbtLOBiaH6cMsNnCzXoMZgAyYoff3YDfmx7rvY0gJLSQMqGnbDiqUixOXMh
jaRuUa496JolSU042JB4Qf+nuxXTV4RBBliwVm1N4VzTD2t6xJbBINMDTmyhvJvPuzIZeDg7rsgM
bhqXvXuc1HgE1Zdi+EcY4Gu5uD/stRWrwcrVfUtNm+dfo0eFZIveW00OBGNIutJDNyKhM7ibZ9xZ
ZVp9I/0upowiHLc8TRmqAHHZkpvAEJYuow79CxhY+7wZOTkMjRnc7FyIFVSVeGQRRLj0LazeFgqN
nCFGNWma82fAbYLg/AbrM7DZO5qgCQFOwZgsQ3pExccJQATFSJkVN4tsbLdtp4/8iSr0lVlDIsIh
1Ga2uy80E5cdHb8CIu6Dh5uKB0dDPeYgNu6lsE9hrUtEAUXyQEBlpVAQoiPgJgoXyVw4n3q3+qFW
yC3jxRQ9zH0JgQK89PuR9oEGgszGRYI/qaskKiZDEyVZ9iBQpS6sMveJ+7JgpZ17CfU3Wh1Ar0Gg
IZa8uNsXZl0IY1AJUPqz/IZaHcPJR/9VZwinFhSGhSQ1aHvYXSUtx4RC6XvfJhNVCEIyxEdQw7mJ
RqyvRN5CO2bnSDjO0zX1OCxdMjgwlzqJBgjhGo4wwALTNwXPq88jR5CSa9ZvB2ch9GX9rzk0vC4H
vXKIt5iMtT6e/fKMGHPvEmKj2Ay0T+6LaySzkK67zXCF3QCxwbBEWxcOGO4rHnS7Aj3qUXdhehvI
EezKnB3AhxDYZBoYcte7F5qbYNdiSsijy7Y9VIYFODLBhqef8TQ5TZecSJNxf/hfpssoyUBlPKO5
FHyTp9jPMecss2IEMEe9ArdHy9xLjs98AsSJn8nNAqxvjE6cs2qMmgBZEHyDWDQbE4Se2SfzbRJA
u7ykuI2nctTTpqtSeqraFpN9GxhJjLl7bCE06ZZ8C6alEeE+ItaVyhoQs17hY5sTiH+sNuHoxkzn
5R8EBxnvmb2PugZDJEiKLa1m+6t0ZYUs0hYTFDipMnb4w62O9edAC3BP2mdMjhx2VjIHucfS9zQc
SJwFEN8E7UJPkITWRmtaIgt/rd++j2qEXx73NfP5XLUbW5nY+P7o5tdAKIKFwyxIrz6O0zuEHdpt
PbWhz77juMJmdVgR5ynT+0CsqEMJcZXoADkXVq0Z4QDirzn+jGvc8DOWlx3D6Tzdh2fJ/4tHEfs3
mhTDKb0ZlcQzQr1vkOKR756M9MYwxfbvo2NvwvipgJnubj/Mnhtwr3aD10CUgg/EC2n8n1uK+nrB
4u4VIrmIfdTOnAjQBReWmhFX2Mp4QDiJMvSkUSfmIA/v/WP33qV5s88/T+5V8iH3QXdcUoQw84IH
g5nC22WkyYF8QG1Tx1M4+5edf9mFBF0OWKvxTDZgFZZzbALCrivBpPfXo8bHDQfDj8mhC2BrzuuW
W+xiY74f7bgDrvX35h6ZzOTuX+ObPertkq95HTdallz7BmRTsIQSIxUtKx2N3FYCVsQlWnIQKUTo
nHCiOPh5s9UYPQg4OB43Oy8DV8x7sOrTjtDf+jcOh3sf1rzN5Nbd7uP7yCyCbae5Q3nPXNG/sxSC
Urrm0Z4wkGOQgtt/wEDNAtva4RrpvflKHZp3UB9qwZ4s2fEfimCKygXlycHEF4VEUQ4AvWhpkvVX
cXvsWD5aIPUDKQwT2iL0TA00yoNrCd4vfRjzQsCsA72PIhSP0wUHE1hcvvH2NwNzri6IzT6oCdYd
/f6sIC7Bj5F8wpgTOjJMaQxVULswddyGORvkx8q+C6XtucYaYyrGGTs1dvkq3zAzhGgfvf/4rbGy
2yxOoddbzBckYtIOyD7Azg508sC53XCeHv0ddJEaE0icNkloEOqIMpQnC1LhyrezNooPbHjBMxru
Lm86lQzuANLkH3JMKTF6bXvNUVTqYn3ommoZPZJ2tJTAU5SuG2S+VX4Iuwp0WzoxIBm3uoAsF65b
a1akEYuY/SOIwZ1OGwhwQK3brKAxnYZf8TrUlD+Kx//Y4acAxvmBnp9yT3I4UQYkNJCd3xRmFwww
cVGFQzKvQltNpgkyFtGAaB+BCuGNqlOd+Kh0X0j4uvOv444PRwbpJdJ0IEwGrcifyDzcCHRbbDow
gNZTOwvGvBzMyLyfNglTAkd2pBC1KYisngR8dSVeHskxckt+DmMKLDepFNNUM6VNOqBRWHyLAz1e
03udnc/SU4ui/HV+QNgK17YEzvAeTWEPpxYww4VIYEyOozV2Tw/WLr2Xp/a6A+g4x0HKLVjdRqft
PTY4x4iXLRs6eT2J8y6UBwNGrP767D4IcIHCDvGYFzf7OD6Gb9gmULwFgx7xaDO72DH6+1YprCP3
xEkqO2sXdNeKsF30tym0895JGxSI8az6zY4s/r0Z9qexOIYbhe2/M79j2jeod0qs5xRZHBfoLmN6
hXSLga4VVTDbhrDOxk30pM1BheDI37KhCkuUP/acQbiC1hIKkHqTuggTEQNgIzIpzysOSoBPzd0M
N4vd4o4yzGSlGI5MF78UQvaGc77hep4GpUmVEC3yNhJ1MD/qTGo3Hb38Sxjlzs5Ih+Jyvr8MejAH
OOJ6wJ9EAmbq7Ca9Ta5EbJ74AlyB5heeuwimT8utxs/lV2RPqhFTeso9kz/xET3ilAL6n2xCv1oc
nM8adRqnSfStJ7dOzfbbgeTIRIaWPSlPAQPwXNVnnGaIKxJ+6ai6iACwL8HPkeW9g/UYR8QBq/2I
lPcl1mQs9DTYq1dDFQxIjY3pr+Y8ii1yl/pE/2zQz1SuAEzQTJXR63E1Lsf1Hntre+/YYH2z9oke
5refEnbKDWJ2iTuuE7FiP2qThaSyBH357AAPfK4NZIQ7FN5dhAEaUWtCGqQgjvfotz7g96rpNEsp
MPFl9ROrYyAx0TB7+6QEtkkLEhG2KD1VoYMBd2hSgXfVf1a7QkctFj2tKctq9LR195U12qhjB7uW
BjPbqJE+vH2kkKe6/+pSV83ap9ZihdEJjXckTfFcFW+T/5Mdk3q6ZrXVibuWbNv4cdfbx8mKiu/L
9PO1fA1GPQVYU1/de/sgjG0tb/mPpPNacpRZgvATESGBhOAWDwLk7Q0hMzLIgTw8/X6ljTn7nzUz
EoLu6qqsrMwvBo1SqCLB6NxQoMXAPlX8jl9MD+nDsUcM5DSZgzqp9H8uoRiqXGK110kavcecWhuL
ecpEza+ZZv4OteQ7hPq0opuUHax6IObDdypvsSG+Bk+6otCMZDYJy6wAW3pfUM2q/wASxvlG+dUf
kmbQGZH4LEA3KCNY9JECTe+bqYzny+giTCNBtffk5DSEGZ0j/QuOERi3uHnQqsZcmPa6IN7CAyUZ
B5XH5yncEJrlBcHDZb+QCcluEVgUGgdNSHl3psw4AYZcxvrCJUN0fTPYycrmle4zeRVh2hwnRv/N
qLvMeakLeFD7BOO1Gd7pqeAwitv4WGcwDCSE8FXzyTXuM5JRqTcpkTDeAuOZ4NeRyu/kQo/YkMg8
F9wAphfxeQqGVIKcS9Ix+O/hVToMzQFf4tfpXPpkWh4imqiC3odIfwdP+z78+k97Qm/ON7D6EQVP
kC//5l2j0TdhrNJiAFdACdUiT5WRGslVtd+3HbFDftqiKCq69E2QAORFUIyPlEj1UtV5AlGn0upr
+sf4QfPjSztUYP1r8FgIfIXnyEKWe0GdTieexwEJkpaElL1i9rSEr829luYWXByYajAcAMnkHu4n
QypJ0nw6k+FYDmYpuaXvjE7xy6XoFMROykeoYYJ1Z55UeBlaZujjh+BJtPlbFgia3Ct53thPbyme
gbL+x0J5xkdX4SBjN7qcu8WuRVXIMQ5eJeNi/iJ1+zWNVLFQl3YzDmcbWq1n8PdTKDg8zV7eEfIF
dAS6J9S4vM8GjPkY+miaSPaBlAQLiLJR6A+nCKEp4rAjdbgkGoKcDFlicN8MSXJoW/b5VxSdYHBB
whJ+Kdkb9YgK+Vil1Sf2QsKJlwh/gm1FfvUzviTec4ZLgBLKOvT0aA7bDDE4RAcNu7XnnJGDR2al
ZOynTaVxSFqpmA9J7vf1RBTv/4t9CZXyFlJRvonxP864ydkh9NMrFGG2hnxJ7+4EX02ADPl8AhDI
5pPtwk4hqyKBlWpaFvMPMEkoVH6vBomS5ELejhz0d2DcLGockg8erDxhpj5EMhPfDWtw9I6ja8LU
Fk0SGQj7BHtEbY/yixmt/2NMoug9lexFjpnaeaXibQFIIVd2+4EXvQ8VjPyRYxE85zRg2Dz5v+Pl
w2A7y6yjNA4xs+SLXFZ42lKDCxbzn8xM4or9GCbVhQM1jt7vGKIKP1K561rYHj83emmCmPylcGPh
Of1IKP5mKHdHYAKhPQmL6DUQaxxKe3IvGQGRmp7Lh7TPKccjk4ryuNYYhxLVeBkTyqLrWDgkYrQh
LeSm0/GeY+mmGpEAOnIj5cNLPit42wU36AqxgbQTFF6VtpiCki9ISmzBH91BiHIypSIQwbpm/gdB
HCb6mpyYF/fhaxCI5U+CG/FFvBM6I9uXVxj/jbmRKGFxxkG+Mdd43h+/1muSo4WxlrhJmu5CM509
ShaAhFgBELFbIjz+ySiqEKxZKiAepz/5nRgmU0wGXEp3XrpiKSyfRvh7r5J35SnRuk2gk74LLgtL
HtlFY5H4AO9mmbH6fmwKGWcVGJdZnsHzBOf8Cn7fnOFNxHu9fmUvjGrIWp1AJe2ELoj7sgymrrXZ
G9hlehnCRT+8We0NmqjQSRR0VV5JhRPcZVlzgTcOGcxQRmL3gwkh9GfB/AWj/wNpyryWowMqYXYM
IPjFMO3JkTfDOjpo4M6490tHS+gYs/9FgOgX9QJcNLlNslSHKGoIztm0v1NJ9eW0B48N4Vx36WTF
GUfz1e0AvgU6wX7xcdwXdfclXGjgvi/vyXT4PWiFfxKbBO+hBqArztCuLH3Ox6ABJrv8QjOnJQ5D
Bx6aODyH0LLhqtSkFk8SCjkk9fDvwvPFe/tk32RevEy0Nc9zT6iWzy2XPBR+D4JyWAvTZed+cbEQ
zTjP24ke72kQUo3nuEO+4ue04jxpkI43XdUjraBi4PyK5MgXXgqihpnTyB0d2wL38gc3uyaLuoGQ
wpWvmYZrMyjHWVCmn9p/spuDOmZD0PbMR5flwbtMaO4jATdpkNCOLsRicZME8xX8l+vlaHliIPkl
GMbGuB42+sTnCUjVWgjBNOwPRw9IEJ8gJOAAiRsLTMQXp98Q9sGD8zU7cWHEiN/qlnOD0+Ddzfrl
RBiT6ytLvz0r7Qb6t4yM7YOPixMcI++WxtFKb9HkfORkkjgwqCCSLC8w1n6sPpgctvH33t6GR8NB
ttC5/JUiG7n+DJux0CcEFQQw3DPCZZJMyppnE3c7RFdgcCAQVtA+YhCDllKXzbAfMNFy3Nu35H5E
V+KScE/IVlKwMp4WpL31ET/xPUcV04XdZsN6LaEPMJsmhXULhcmOrdxtztZ8dg/0PlmtwL4C+wz/
4ic9VTcGqSV2/ZBfPzRigZplmvynMjW6bdquAO1fopqPGIIM5FGxi3UobDofql/fCMu8K3dVRa5A
4EgUY+DMc7ewEHaulX3jj6XDwc7g/wmqImvbOtyCQ+HAKgX44GJoZD6tBxN8osqAcN5joK/kRLou
aklfK3ZRwzOXd7dpk7TCw6JCzYKmj4MBa1Scax582EBjGHIBSjtuAwMsyA0BCeFlslSZIlm0KRS3
XKhQqflX/G5J0U7Q3oTbflXsI7dXz9lExKKlQbuUD0rWIBJZX6tY57sWBjoo2f39fRY0/3hTGn0M
GkDtxDhCVEzA6+Ems/2RnvfptEUZBMQWIWGzuA7hnPxeSXQydXBxWNs9sbcSzkiTnVwHyN7cvjbL
BSha0k/w1pP9yp0K4G/55BBk48OAwZT1wJ0qk4pslM6e85eTHPvQy8BT3OeaNJqlJX1icUEEfMeC
F6C8/6fiW8r9lDTr5NdrFp1c6ZoJLrJqGdoI6we5jHhNfbvctaxvzmRMhrOR4TVLH9+DK/6Sfbou
WdyZkBMB/1VXipwzLSo3h7RBGltH0gYgdNGR7O5bTmNLBkmczux3x3qBz/FGQht5QkczCQcwjL/2
YarJImlBWZNVw5LjT+wx+7Hgck9W/7DO4qdcvRre5trycbP6dADoHc4R05Nvre0WOAYECd5cS958
SvG4/RaYBz8psZd4JhHJe9mIcHXGiwmTBshnLDEOsR28N+Jf+nJyEuGHAyPFo025tz4vvFNe3jFU
N8ryVySF91WeivOS5leb867xsniLantAwzt3uTaAgbV88qbLjMXtzTRmx93HtU8742op9E0/3mfe
kgtofpzj+Nj/cA6F5gAuDL2+j3ekBqSC909he2AuGVMBDGNQQpnACb4w7/O0y0271aUcbJee2oMe
eLdem9aLH+0MWD/xFbLk5sX41py2mb4xB6fw8eIw+DD+ktwgQpI4QDYb3Pk5dLIr97FRaD8sz/jw
TPbxMT6QGNOuvbjPu0V3UUmE9KiP7tBjON/RaUA0BR2GG9OQpDdtS286H3WqtDz5Pb4AkNlvfXqS
PKIvQB56xhfnC4oMMM/EGV60e1drwWt3aeic5GS5kOSVnvZ137rDfWQc5wt4/3UPDJOXjjKpttLl
FXWOqzW5INGw2vddCDV0EBUk6t5uPAzXkoXJRIVkvGwXSVuQl7ShB9+YR1hxswxOYbKsLYDiB06q
6bBw2suaUUguzCrnh+kZZwromonxws4lKjW70mx6I/jQavYe4hBQIRRXlUXSmkNtwZCG/CJtRicl
ehtUVHDJqpfNDS6mzcp6APuqmHTxgOvd7WHg8fVA8ziWj9FB5/8wPAxLFbB9v1C9dvSI31ODPIFs
oXbbEIcs6fIzQWh/wlSfl6HiHxefuOy/wdt06zA89fFIifctO5t3Iixh4mt6r231Zq3y4Os2d6qH
0ovznLaY2Z5Dw8zmRap7e0Bjp7PL8CW5OQ0Z6L702UCwlZ7g9rSIVAeHhk/v0DXPlsGKjJt0s684
k6T19NbHT0JnqVnubVy7OhYduoelLCL+e9voFsPz1VEQWAFBnNHs7xOfP94DZYKzdVjRtT6vZI+x
1KHlhVe6exRYVLxevTuOTyG3v/Lg+ISzj3P7dYlnneTBbzH48vUeJs6ezs89oTacpw9nH/MKRypR
FsfXVpas28ecVc1C47ef/0gFa/i1qSubLfSYG6OXRxQf8U3KpQtNl71zZKdYzY5dp9rSNN0z63NE
nOzCHqL7crWfFE8MxPg1Vb6JAGxuM/dVdPeM5sH0lVjVJsJraYPjRo8ZNFvoDj/fYVr7wLlDYza3
SJeLLl1EYoFJj/NDUd0+u2+sZKwMNMRp9Vq9AzyJ/ZvYo0xmGI2Bfrd6neX+RQ2ar0z2YNZj/Y6U
RIpz4Siy9pCt2dEW38c+rtK54mogff43ag/47w6rk5AV2x6wLRvzC+QSELTfCiYIHNKbau255yXb
LyymrNUbbY2E74EHzIrNevyEYcXvK/vri2kDaHZTHegbXFi8vuWVNrKilNBuXMZKHhaFbn+oT3lp
xOFPKzqdiFpf8Ypk6N6lL0HfQOR0xeCqFSmbyj6uvs4zvq1OqxePPG3xnKgVcnBFREiHkhv1qDHF
60kdip8Ps59iQcYQuBhySnknI43XuABKfkxpNFxANExCmqVsIJH5HaTIDV/GfqSMFtuBvUdHFTsz
iuupGj2l1YPl7aCgLSilspjdwg71MNmi/1bQONEHDTj889fuHF+mF+kVIvPhNOXiYd7//tJqQfqj
R4cczFT4q2CrtzscsAw3oQbh8Bi+N+ixLNsHjA1o2eS5g5tPooWFYLU5JhKtodZvpZgiJbqru81F
OQND3q+3HQRn2v0idzU9zu33x28NdbF6wHGAviEwr04Ci5rD1LmjWp/HwN3QzPFAGGg9qbpa5INE
OdBhPdEQ/wdyPU5z8rw2LchWIqomxgBvYtQ85HMXQAxCBcomOPoOGj7o7ZyJ9GvcxltNuG7ie/bY
oYAxp93nPHaomuCl1dk7RwOLCRjDyKZUYrDmvHaCPzcGNKXievP2cty7UH9EbQ2ByISSkN0IYoDs
FIalD1fjEW8hi9FWE46cGBZomJaiTrYR6wIeBcJ84k4ADjecd4BHLlhTEk4vqxNMaVkPBV9vRxmB
m4jKwB1P586mFXXm1fQ4rDEQ4t2FOz7+s2ZXS8UOwxOTOuDNWfzlXIGMTlfcPhCbmLOJb0zavJyC
qk0jOhlWtiFM32JzOQMDWq9ZPwQq8GR1IK0VMYwW+wuIMYzWMmRx9nkqsswQD4F0iEwu13UOc17D
Ahli+O6OUkJJZauIlj79jQGSfXQLURuEal3H37h8IN//EPIzOIqMOPGRKeClFMdQgAYjvDv7Q8HL
PgCqkRqFQwe15mf44RiCw3nEc7kvoyYPF6c66nyInfaag7HLdCXFKunnogkIApG9qdKoaUEOnJ5S
Zp0ZweDptEVBcX2J1tITuAwZivaaG+mfC+TzoGZBptOVvoA8WVTAQC0qRMf8Q789v6RGVPTP/WeM
Xejm0P+qvKR3HMokMrOAXJTst8zXdxVjf0Krpz0lRAcB/QUWM3tCAb2G8n5ffgTraOkJNNnQXD38
I4Hw+bY5TqX9E1Ip40M/Ay4Tqnp7bm4KxvFrUCnVEZ+75ksmQXlmp9WJnP732ztn4kA/2Pz/12tm
0RPyhX2a5qG2eeyOZ6uRufWTuUQZlKQReo/rOaFGuKE06KnbWYTUuoP8HqoDhWScv9pc2/YXyj2H
UaPb8PGAqezOyypy59623xD+P8530yj8jDYcVfRjmDH22nGOV/9MVQ9XkYnUMimV/hc9SfKOj3My
7Ou3q16ARBgByqJS72Kt4t9FTQQJBc3WNvs2PmD21yRQtu7ES7NI6g7iEbzwnJCqRkKj1M8owGL8
JRuWz3CGt2sZD05L9wAj0VJOnpHcLj79YpwNky5NFduQPUr5zjmNkDuCv+AKQ2ik1H/UnUsFbxlB
6sFeRxcuKAXVZgCMdmxunyHnPezRoPOhbSaWK4xXrI8wYTEVw5UJQyb8jQTta8ELD52tGXBtHyNV
2BfO8e5B7dxPVdRvpu/NR3wEGbUdvJvx07S6teZO26PbzsiD2449U87VQUWXmwiTa/az5d5WGQGd
Dr6oTfQ+4vkmCo3SNt6o4ydyHGfb/0hWdzP8hcp9C2fn1RuhPiHfy6YFkt2ZEivGQxgtH3Ks8wqa
DUMyKXUFYCn98QwRyqFgxHDi8WamsQY62xmXwS0gXBGdG76e3OcaSghHC4lJoDUyiJZpfebfgYkE
Id5dfYte8dMddXzIh34yRn6XKhzTEFgjcdvaiirTE1JmFTEh1kC0SvTDKl+2n6jsMioFhZXqTt+S
W6Xlj3bP0xFFDBou6NQdlXDzYT0mNJPe9kzvvXePef6IqyNTh5snmiujfHd31Z6k90bPxVBQdFlL
thRMWlp7VURE1XrCd0AtcI4at8dSv4q3AZyfPc1yQepv84f36W82NE/s4079uqXZrYGhKRLQFmGh
0xK+hSBSIzBgNOkhxKgIBwskDQlqP33sdE5p5mwt1ES+nhYDcfYwNZ3PZVgOzVW+EVWW+RtQGIIE
p3avJpqgBl06iHRT58EzAaUZS/OFWOjT404S5NWUcE+3U5BkjVNbx+pEhozZuHw2YnGGG0xNWQmk
WQP6UfEGxQNsCbdVas/LHBiG7g1oP/2cMVSD9loBw4MiwBTPPqEHEqCpdgXxFeiUudT7zOjXswyy
GkOCQ1DHx1F85BHyQPv52dOZrmKmBtdLniBT8genoH6nYUON1oYpwTp/UehNFWDaXaenbWRcZz+8
rLI6ZKCVbMXsfXZCtVCJNQdHe4mWI/IvRDAyruJtaRuVss609vRk6KYaaK12ekWMS2hlP+d7CIZ3
a79rlkGToDS/XNysI26YiDNdpvv0JvHBHJVEhZ2kOvOcv5dImBNAyrvkOaI6I0+DROcCw6DZw9rz
SV/hji+xrdKvl78WVpNsRVYv88cc7SdSjw6nqP3Chei5MGOwF4B/2t0FejvFvF40+7S+yVNelpoe
fHrhdrOPlN9Ws4xJJ64XuOOiOdWwzPEW0Tf7tjadLJWGQZZSw+GoOZqIgBxT6qwwaYSQT3TJn4gj
HgVuhLV5kShhYe9GOX5vhTWC9YNRGINgsptEmLq7a3UnI7VrDAv/4OKkd+UHzP4E+zX47GpwsCbc
5ii/2eKY7powabC5BDQCMACN60s7hoyuBb7BZ+OVMxuDYWF2iUYlCnWTc3TqZWk7NMW5dVp2rz6T
nM0QeyrvPsHKLMLZ7NI7OoV/HOkBDdvwnlIrumnbnmB5J1ETWpKjLILd4IMS3nVy5fqnOs1uwx4M
RoNq1sIsEIM46ayw0U6zB5sAFBTXTa70tsZeLyrwLsYQtLJq3S7+WukWRkP31CNUF1isFTbOg8v7
XwXpAqG8zL7/8ZNF8uG+yEDDbnSna7x7rQ83fO7M/smwFBQa85Z1WG4NGzEEkJBuMTmjYyBUCUSq
uVPyXF4sg1IsSTNXlAq1cGAwKq4ImcJW4ikE+Pv/JV7ZV4Y5WO9zaATwXI6EvDLobve94DbLk0Hu
60NZfmKOae8w/ovNQOu3+6+ge6C7MxT+w+AlL62m6rLLcPTqht79f4ozBlZAA8hxDbgD6P5NGaqf
i/XZdItrdFeCBZUF2m4B5L5Rl4j34eWE07Llnu+6XCfuUhLQYJTQ02JVQrZA6C9A20wdNLkkYa6M
Bs3w0pVjgM9g2auPx4kI5KmhfA0KVICWMy/iQdhms1HvvqVPOXy7h2ERreCYq3MVmclzommcpgW+
U534uN4dBnIb7x7DKFjY7+GdoQMJ1UJYJ/yLmBOyxb59RoOFTHojs54qMRZxsw/GfTUJeRefQb8q
XNwBI86rRzdffgKWCKfVnC2jg1k2Wa9P2u5JFUSRG03+rwQTWmSbmSvRsqRZRyxsOa8uZ3nv2Kt4
e4aKfdZ4dPMydiktNRURxXrznHdGX3bvk1TXP39Cli1YHwNawqYTFUGDKUxCDwVY3MpI+C9Tow4+
bWY9fv3EGlm7r9egAtAzV/ge9zlLQus1Bnt6vz24Qh82GAmH3fzwRJpUOmmWIohIZ7TtmNRGbcZO
ygAHTiQ1TIe1eB5IIsKoGGaTBoS4gB39mGUuHJ7+nuQFug7tynh7WpekMOwYbpZElteapJ7Wjbft
OCYNJTebiPZ9Y8kG2r6g+UAcYs9QMOQOZp/rhwxiyqz1IP+TKEAoczsLlgY7oq+Tmt/i20zcXcUA
VRlDIlrjgry3LgxihNovnChbltOx7WNhN8z9GvNdV+6b+M/peE2W3c52a9ItRQCMBisxODHxoYXS
lIowqYrV5pXBUZ8RtNE31SaHbhU+B9ns4lyXl9GBSEBlubc7f0b3HLSn9ZLOBgTPnZ3GK7HlLGBY
HUgkhfuUJ4pTMGpaMkbOthpKlBVREflUmbuTceYjbCZCql/YUeWVYcNhbloh1CVvKqOTRSQi9h5E
vBBb+GhRR3GE6omrhFWXtrCnorFKHkzQ3fGpA8IIC/NuZ12hMhDoUEQZAplaNyIhfD4u9OKdg5Z3
ZTyjSSXHSDUb9OioXewEGbbb27vPejDdEssD1IJxPlacHOUGFiJZVA5WIR6jxvCIyusB/1Ra0b0P
8QX3Zv/ILjmOKlRpWLd/DCr9rkt1Pgc6dZfej+rLgfC0QQr7O6YA7UUUDFq4JvyncVOyeOLwI0W4
8JK0nskeJW8pqaBLtzN6UYGHZ1TgTFSVESJbZfSEDmhevMe0J33GW2kOwXLxigMpjcFBCnUV6JZ9
ySALvboRE13RDUXhnGb1j0fDN0aMMPmlNFhp7fmIkL/p+iJPQWeQDgsTuVSP0kpDzrNGJkdnBgmm
O1pBzK6msF7Qn8j69CHoytCwO63bmlVOaSq9UUOl77F9Tcq/O7259ETsTKF57fKNBoaU2ypdzBZx
28nAAP3zuAgh9ZFnpQ+QTlhedzCdzlwEEp5xeXVNsNTU3HzFSY+CCtXIl1tO3zSBkUd47WCS7kiW
eAHRJ7+G9RxgBx4xJXPzVx526NhTLZZ7IZKet2Ihr/tlWiIbcgwy1sjw3ueuDhkYn8IER/EFxu1t
KMoCDfe8bTr3sEw1MADyxgu99H3AGAdcRbJtVMxg7U0FMmpADKsYwL5AbK1W0gIUMp1i/sCSCxdC
PknB4HLdMtVX4NNDngvuLDKgiJ1TmiJFQp55jcmk4NsSWMSonPpmVCLfS5YPHU5yFRlZZfvadZ/d
5R93r+gzeETMqUNPgFYgisVtuAMo7rjPzdM7xNqeQhI4ZIPOBD1bOt68qTDmkMei7T/i0a+PSYPT
dYhCeBvn2okOn6lFMXVz1HdgLFhcbCTmjGthOSVCRJJOJDImJUPMB6+5vkxkjXXWjE0tb8sDZflM
QZCZvj6888/ERD8un6PYDuSwbEUmsMLyTOUPX4KVLJSTM9Q60Qil+AEHUDavFagDBPChyel9QScS
dMQEn4ELCuMkgF14Ylm66Gw6aA6p9nN8LRBXY6ob0gMZbEQjhkQqW9N4jutEp6YZnhb16p7qOAnT
5tatemUg1dMV23Qwc0Zta7cMX/DWtd3lIlbmUYsR3oaXg5yDsNvfJYECLv3JLmG0McfhXXqtNenO
A+7g0ZOAGJDmcS5WTPQWiRmaDn/QhypZ8IZhfLPgIULido1UCKKEyS2JUkgmdMSblWPIP+ztLCc4
il40yYpCMvX+u3mtQMSiDc8I6BLFl7HiN20Dki5su2Mo02CNzWMO5D1qJyBOobV4ijkHMxrM/7bh
52kpELGwCfjQ0Sk2YC2jCWFL+ybf3eYFTB6W4j3oLK3z7ms/CMGC9tJXeiLsEn4Nu1g9QmNDcHSO
29r9ZJZ9gaVcORPgTMuM7sPJIYByhrf1EyUHLLYdQCLnEYoMxtVVdkZwZ9ys4XxCegxxsxZH+avf
gXob2LHElT4SYV5hqSSNAZ0R2AI3/hif7MUrFj0baFp0w1a0WIgB0X5bOcpgAWDhfN1jX6bjDetz
cBqqoz08w/Sfqn9AE/rVbX5CMlVJhhtdgIUZesVtDsSbuxWasC5jGp3FiJMmtzkP9pB1s7QTPnga
VwI21sSJCEBL7nL+O3qc7ywrOU3FK1RP60WJJ6xsuGx1dzrgPogwkEuB9vrHdU5yjXr3ZST3YjIS
H1Wszz6kza4yllwMvWdigOxYzjvRAt971z8GweF5cHhR+FijvYf8LJQNR9ImqY94RcMOJkjSf91I
BYs8QOxjPaIqrrNqJPtgSbmvbjunuMjSs//NiRl3fIfVZPthkXKwDng32mIFh18Td3qN4fnV7Cs0
tvHR/7B8vna+UgZN+5lWIVcvbujki6RiHML0ZeHifBisP+BJ316QPW2hNCNK5cyXUqaJ1tlpeo+N
AUA8GHGnd5wKzqGRVEF55nSWj01IRDXDQSgVWrQUZg3srtF6Jx0lNzpYk8ICa6XvxHkcabC7335D
LlnWgox0XYMNzVwhsLqTJp0weEi/VjGoBIvcpFV3pw/Nt5TO7QO1VBvWwNYB5P2IViEAgqNNaqyY
Z9iGbzqUQvSgo1fvS8+rrUWqynKjKdfIJ/oGzMU9oLcwNKNWbJAh8COk3CQyzPKrAcIBWL+X6/N7
oC2yVAll6eCEzhcBlDUPl5aGqjSuJHd/ChfEbg6YTN0yPxWq82Kl7SqOAiN4xVxZu6LJ146O45bF
eFZOxoL1QAOlBWid/OElVKDoxape8h9E51GwN6gyFaccNbr7ETbgV18ljWcKqSuJEbf2F0DIflgd
uB+4Gpx1Jb5125pz65brjtNcKA67oE7sPBAI+zOX1qJYsCPW5719xGfIrUaVVc14k1mxbE6o/PCf
f5LJi4U3090d1hUJFJzSOlGDm8OCJkJycPARTkRVVug3aSbqyX5TgCNqL7blE4Iml8it5OkSJQbV
yKAhhBd5+6+ZCGvonkyqA5NT7b93MkKHge9jnUhOOagAbUhlnF1hT56oJ+z5kjv0H4Q3iCiqp+Dy
bniS2Gbdz4iubtcIWNVxFb9IO/c2kdRrs7o+dEc08v8zKvmU4+wU9sg9wbnb0tmRZG3CgV2sdFqe
3AlqAzsYycdgQ9IpCo7YS/DkE34H3LD3JCdVSO4/uBrIshcepjAZGQEg7zYDkV1pIOIk+hPCwWfV
k5Iq6NSb4YurwFqcX2yVsEkhIJmoWAtQgOF4bzo40qPDLOM5HebFIA6ywi3uDn9JmTc8JOT71BWI
/hNkSWGJHzyoCVMcDJUMOiH1DO8hc2cKm20/kqmJNi7oshMJIKTxbafy245MoQkPUZBORnx8QdhN
QBDhH8o4j7SA/nfQFba0CFcLqlPZNCi63Q5/JQYoUnLyiypfCi3Rr0JhxpNyVwaV8MAmcaODQFQQ
gEgiiNTKpsO5KXdOEu+cO3e2i4l8jht+CwlfvtSGBrlQSR70IqgKb5RKt+wqcRu5R+fbu3BBtLaY
keuMzjEoow+2xfdLx04gJLIrbrjcBtHSEsqlQPjAs2wRLmbKYugKYEIaFYqBd7NX8XPIMGpc+pOJ
iLdHUAtkdgpJAjoPdD9+zMU2CoTCs4cvCO1KCKg/mRXSnTXKqx8spaQpcUz3KfKHYYdUUbqSNZCj
vP0LRA44HUfyp6e7FRHyRgAXvCFZo8VOd1PaD3SH5ngKyHSGPII2M1jyJU5+4r7AgKOAl3eEoZH1
phUEKQmFTSFQyyRfgS5x0VcRrRV+/ZpLRANGKKoPpnv33Vd6Curf8JaYu8uUxh31BKrXgUItf/Yp
j6XWYwnt3n6dfJGnWjGqDxRg9otJtW6sqb0ePSP4+rceGz9tJm+/Re1YLq7RCRUVw5t8ib7rS+7p
XaP7nDQgazftPLr6j25N0At5LCS+wBlhGbTDR/cCQnWmxrInGcw4K2p0n+jfE0DuE8UZEAB2u/Mf
NSEUYc5tPDhkM1fga68Zjhyj3L/NDjDGZqwkJnKy4etn+80O4J1eHOd0IdoL7rWMZpr9QyL6MS9g
pNfMZANx7CTAQJMaOS8CgAQ6grxlTg3vNVZJRBCMofbLoxa42X1y5yaO1BkrlrgA8FVMiuWV7SkD
/shYukVyQfi3K1ph10gP4FOQj+b8vzHjRXcviB9f95TBynnuNsiX0ms/72jP0xSAIeKcxh3/kCKj
EiM/ExWrt3vqN6PKUb1zmm3u0/vqXkJFcPZQUDnpDOga3CfeXSA/aagcPdCwXcOKUstHxACwCLt3
zFB2B/c9AYFBepCfJFzcS8uOIDmt0JQPQ8rgibANdNKxDM0F94mcnwxUuK1wSDtBlPVIQakjROoR
gVsoc5DY/D8ZB1ARUtlA88Aj0t7ZruJXsPWJvwgWSv72n7ADFYSBM5EuvKNag3aDCEPcXUnxkFSY
Qe9H/MhhHr+CFEKlR5rbR+RBpMRWKboJi5gX4g8R0NnR3sxILGtkxK64X/uxn0Z2gPlZNswHTDhY
zUGLQ5bpfTo2GJEixJBu3hG6AZAZow1NGz5Kv9F/QAjVqaRrvwOX00d1AOGjD7Ix8HMt6CDI1KDY
+GWeRshfe6aFB4t0dfJWkxEp2ivc9y+0iE2fj1UyPiCJVcODtptxF1kaw5y9CSQRMY49SZt/d7Ci
QM65N6DLmSxCjkEBWZ6cUwjALZsJO42lL3YyanBxAJ0HagAMwUmUDYmPQEM8YpDdA7DJGYyFXADI
mNCOAQp2f5whu9LAZQbpUkqXE/Nyje6xxwqQaIhk4PaMRIsZi92MINI4TUQjNSMpZUsOXxx7OH9s
lVii8LMJgC1IMyfIQt5AkCxm8gCd2LXr0Whkbw8QF7YcsXRz+GcTkJSvSjBZ5GsOcWNgJOqAxBwb
ycoGXJQXuZFZZy5zAAL56Mi085HYf7lF8iBZ+N4ZGC7Y7eA0a4awPtIbx0EGvz3obCVDP/sqk6cg
2WhoEUP+nyPcE0SXzBDxHDqNYPb8ktw2S38nuhy65J9SYtOTN1yTtOjknLwTMUqyHXYQq+6LM20V
r1Cx0H/4EQQ6krDbSLx8KkYVzhOlf3QAtyXdogJkppCzSR8SzMaCxQfYu3UHhJVQ/6k4CuLH23Fj
xlJOFMAn36gxfGEhFwdtkpP76Niwps29o43PX7/RgYsxpwJW2x42I5x4ih7qDL5d7XLWyZ0mMTJC
zVkUlDKcWtkOkwho0ZnenemAkz4kfeehEhR5/hREBALD/fYrX8fHvLFs+ErwYUxO7ikjk2cwfBIi
gXS1fuETKfSh/OHUBJvXwTUfnLcHUt3gM3guOnHJiX/nlNe2BcWwe1k30uP6uYClEkwNgYZLeCpZ
+gHPBEYl1p5GdCLg2AUq2KwPgEroBnd7u0zIE4iQ3kkBzl6SRl4cNAJprWj2sS+xjBgGRMisNU1c
MOKXHUxVTjqSBHpWeCXfPa6b3PfU+5C+UkEmBf+VepB1eg4l4SAH83c/6SUOASpw9/q1GmsSf76u
bnt6WahOhVB0/E4zK7r0NQgQ04bzClPyZUnnzvYU5L+yRf39xMOOcM9Y7APN20OXTUsZ+6mmralM
NcJpAl3LQKoQMWSqg5M8OoSH8NLy5je3hQoarCZ72gxFXWfrtNLbDFiV/BCejX2EBJ2cGWataKR6
+17+R9reV+IWzO8Pu1Uhl9EnegLetmdPCc7b5gh8zKRvxKu4Gg5HcscHAj+AX7PKrOcfq+XkdOhL
sURYxSPFp1PF/SNt3UpkuFN5yO1mOn7RQNqMAcAxRNg3nDI0g5CCAL+FcPfE7/Myhgh2TmvYsW/6
P57w+2dljOgqbVF6z0wIW8yjqUwvULYC35B+Szw0fQR0vqv2TodoBrG9G51vDKhb1egmucGTx/5e
dv4UMIzB6+FEl8UBpM+1a85+Fk6gIhPH8WEPMG++dMRiCfFganBBmz98JnxKKTG4ARADmj3pwDAI
FZYII6LEYH0nFxaLfen9yhhEd0mvDxPZHJznLZYKi2IiSP8jmtICbQ2Ms4MlLbyvwxgx842O3hSK
j0xdwTWTFQWlRwaVBLLRPepXL9etSHN1kluIra5tRuX26x8syiOiS6/qDso1OYfVCb9Xm8JGrMBy
+prgBf1HVyP7AbWnqsiBqffgUm1E5HjGnrno9MuZEiM/P9KT41RdsgRCwp0CnaQkw609PPhGdzJt
or6kTRzZXxednDahDM0PCCZuutrzW1nsZwKthCwgBxweZUiMDUpa9F+gQiCKgwtsHq5qG9Iw6YH8
mLLAkcs6jar1qafOqvV5bx8Gd4ihQAd/jVk+aHWff09fXZ9GD0r0L52/Q6QGkiEVSVFR09BkIlxm
w8OfTgx6gXjLQHOGNQ00Ato4cIWAPc/w9kpABJXYJKwvAGDYX1V02TUYeGLts9yjAk5UAnjO/25X
v55/N6fp5QJNLxeXq5y8R4bEja5U1MBILUZRtOgTPzm26eJPv9NL39gcxZhWSaCQokL38ZrR4oXI
o4bSSXMAkxla7y3O1GkT/q3ChKXe1X+vJ4TbDlE3m70RCZRf50Er+CZ86svVoke6vjKfDk2Thp5/
/9uzPuRmSIaoSqN1wkJY39EYbBAXPzPAm0f3FZ3jpyceHlAruiY6fIMvJ+YKzh166N95tnztVL+1
1Jd6AsMIlLz3gB6ABsTnFCg9CHNUBZrd2KH2vhKe0zVkZozlmiXNufTJDGh9Un+YPYRyYS22klZS
9z7Rabef8oLQNGnJPXYKOkPY2TyibPIZ1AxRH1dZBZlIKJqcKQXj0wR/Ajjc9t6jY02nR3iyO+m7
oiolZCoNiBcIB8YlwVpqJea7YXNKXSlP8+3NufD25rObY80zh4mF87KbQ5we61Frd0uX49IOUQPG
vsgBcLTT0eUfS+e1pbiSRNEvYi2QhHuV94CEf2FhCi9AAgnE198d9J2e6emursIplRlx4hjbN55e
e/+aKjw8FfXTbqJ+JCiLsq4DGLSAmccM/gszr9gfxm9wNvgU8F0XcUxnbxqmxKwS3yPDYVndN8N4
jCaxxUSVHvnq+zH1dDxxjRHC8GyGLbu591Ez6P4av639a3+kKkbdFcKdcQB1IOCmmHN20pYTKhCH
Kyr6kQLT92kLpx/nbhgx1IvQvS/eYVxvj9MKOVRjf1l84nzxja4WtGjezSEzmnPgnyGZk2Bu8TXG
009QXki3VN4DlfNu0Bn00pOiw/7nLULePcE6rDH/e4dX9+jex6VXenVaJc8BDIb4lmTDq9sHCun6
R5owwWFOyFedYtnZ9E5E61EVCjWCEtGmKnNlxihNu/zi5gK3xj02lj89OeLW3HHSbivxdS4IRn9M
9gEhCJPukJ6t3DC13+SzVWkLVEHPdYzETuG54RnYaQuqWrbcXoAR2oDuZDHR6DbQ1eDYwJkK72JP
t0VK1ch1R7IjZWaa0q+sEqpO2cdXXf6PV2e4jJfd0W73Hd6DZtKx/g21ecmYX3OsS/NIXAIACVfY
uOxvczX9DKYNJr13d6qBVR44HD8DkIJFkxaa68xGScW5Y8FbHLldU4a9OfBrugd92eDjcwX10sBZ
BU2W2V+BV1165FhiuPcbrINITIlgkjz0jwnlpp4++9AsJeh2TmXUNncjQWioxqYsPQCSqE0GOiyD
N2cKDgjzHutjLdBJc6rQuf9oTGIvDOdgqurBDkNI/LLFpqNAuCuzHNr38c2EPUqXHmFlL2rbQWNR
7sliklzkfgrXj+mSVCki7FX8OSeEEKbk7Oqngh5A0YrMeSRTtGiDN/aJAoa0o3HexZTqPH/TCFni
IySW2/DOJAdLbhyowUux4YA8PGwhZnKpvF0KWC1W4teiZMfIaia/Em4FjeUqtJzcbcLLklYTEwq/
AtVj2uEUUcWog3JjBJFgsfgYyEVEPuIx+t3e3HC26OnIBCD9Q3n/0NAhwTtBJ8Pt1eGfFtLbYpUd
h9r2u9fmcuf2/zh07RtjTIqbYllx1U0llMbpmNCNjRbH5DTGyeqJgxG9rgXA99rnIhKobXqjYW13
Bm2QXwGcZ9stZfQiD+O4ORaYmOnuy8lRtdgoMuzD/J12p5NvdDdfyZubT12/KBcFQ0U64OPp4rYm
/jobXoYr5CbQfPjXL6MVOnrVec5lNnMCIqZ9nD/7KNIfb1PSSld6LJZ2MZqP4XodC+hn+AusFxQ6
/Xf4gPIjEp7KinkDMf+/sFpsYFCQew4ocgNw/IPwaOXO+AAtkWr45+ToridiRvWCL7wuGGOBwtZh
LHsbLI6myddU63cjNjxBDZs45jIMl+6Lr95NF0hAGre9+5oom9tEmh5uDEuswkDs277VG2CGN8tN
7BxnMxSByNtJ+BWrPlzPeEP8ixXzqcgFq6z1OjM7M5mZcTtFjwMd0pmGt+BBzz4tLpmVdK9wSdqe
Fmea06Ks393gF3A7CeoGdiZ82aNXO59hawj9D+sQ2NZkZSqMGiUXjZqPQz+FPxIH6qD2BWijwfEa
YS3EW+F+0afBxRpcwM7FPObAm2n5q+2NKvXMgIEpVhOfQqF4Y9MzE9uynr4mHHjK4okXLVbkMekN
qG1Z1SwYarX1Q/dHyF/7Tm0LYMDPMfqypKlvmGwzsLiAkyCU2S8HeNtoT9dsdZ+/ZgAmZEmTcxnW
5jVe36muxX5A87Zh/KZCKZGtPawMOgufpwlbCF4aG5ynvk3OD8FOQkQZprWvkmbISOyvTPt/gjy1
rPV7d7XY32npwRH+FFfaKIhkg4ej8LzuRDF596BwERnKM/GFUEwDtKYA/A+O1pWgW2agD8T5R2ZE
S1IeEUAuq+Rup4I+N3HEbDtxDJ+CohuPZBRY4A5NWDEcKwdbNmVhqAiza8UJcre4mgCxo4B9akkk
ABtViEt/ZZNhqk/hczEja3GZYa590zd7DsTDDhyJO8ReUgRo1iMTznsD6fogog+bTttmAJ0fjLor
EeFg1M2C8qWyTUgl+BtFjOHZ5lAkBCQhEjOqkfM4J9wRi0rR18ueS2whjYEr303yWIJFIrZJGMsW
IdkrF4MviI0BinyqqZ5PDKOZ/h7Z1kFZPZqBF3x4FiaTM7/2T9K5l/4ByhKAJ1p5+SgCwOMVUhcx
8RNn+CUcVNMMUtfkaWHg45MU1Qb9hlgdwQH9kH3FywlGkYlW5u1TJMGrT3LxXO4VOuUT8PPgFL8z
84R//FySBgUo/teLd9iVTxCAAdWF0Cd3L+SsQXvxDt7029LEytkHCIEBELSTo8dpZeejF82y0eUo
ssRtWWwGYFXwsX55EUEEMcQmVo1wsD6kfsBp7IJ88mlycGbkAVyUJRIiUPAGTsi3IaQMAGVyLYZ9
vq8Qyh1YTel2TVB6OjKWJ6d7ImMJjS7Q6cXHP5iG1z9eJA25NsM7j+QmMGWs5gAE5Z6jm2SuhLbD
5JSuR++L/9jKeEFaHqAhqeqOFhHB6WQSI6RjSy10zyOtFctKwu0QdAsFGrtYoMCn8JkNwEfKywmn
0Nd6ejJPilES+xjcCSFJQ/0NfwSnoSk3+v1ofvkkw0vPesDgmkCHeTATZ77XxiWxp1PQ+Hj3WEzS
9r/qk9OFSrE9+vrxcd122n5pHuPZl3xqAVQh6Fvt9VmQyi+hSHumnudAYAexxoaOZVCXFk7K3vSN
aASZRMYciv6k6frSz2XmRIZfZzzKdMsks5qGD7a/HRuV82TjBgfglWR08C3eFVPD2Q1WJzwOqhxw
MHxFZMN9/J0xvGLD5aVbhmQrS4d39aVVPsPKGmWARkCI1GGu8YpcywhZO7DgRlAYJg1PuPvpXuZU
QgS9QB1zDdkPyU+VS2K6gLO6u39uoIFeqQuPVGHMEu4UWrJWISt+Bmd4cNYI8QLC1h2mD6FKLLLi
Q6Pg8Bx8oLF02RKkRmL9C51EXFHAdMzoZi65j1YWK0ostFmTLND5y0bSxt6Bo5R0F5Qwg4HkadVG
RJFzwx2Sm8UPTCqzUUCRJSMVxBj8MMJlp+NTYEXUb/JX1ez5F1d8MZJE4lXR40BvZ24CjwUndBsJ
PrElEdWfmK2hoxlsUJqui3GeSOoELKbajypEprj5SybTY07X2oM21YLw5R4PVpcrlQVKdMX3JToz
tWRqw/3NqejK95gq4Q2oZzL9UNrvERoSkL/mzW8zkC4gNjqnzQeMi3nhm88uB8fciBEZ0s2D/paK
to/8mnudmtau3SJ6OS8WNuAn+3UqwX3hwjBSBoo0yyOk38YkxNIhHMpSuGAclnNoMbnIgJ84gM0l
Aa8U62S2TwBfk6sTs5yEHDsqXVp06F07aTk5g2nsD8yp2YGuf+JgJviiRE7UzLpqv+/OP3B/JNqP
7Zdt3GTYmeKLeNc3NqZ5uFRiiiBuOehLaNvYxomBkrkaBjj9f/MvvbdURr3JvMfPq/p0tOe+h4wH
LMTVkClgm5kkZv/86AnbVXM+pc5ve7tpZD6wFaPnhN+rWDYLaNpDOgf9HIkbvo8uibb79wh/Fq4/
ZTgE4GiO3gni71mHTP1GcDPsxOqOP7B+wUy/C7DjsL1rj3tPpDP696E3E37LuALjAJpx6Qf0VyuL
Ohnb/3GjaasQdr5sicB8jdJVEi1phKSnVdb0eTZ4VPZLLX669dHuKG4OHNjUIXZ8ztaPx/psWYyV
2UFhKzp9nojC8BO2Gu4dkCm8MhiZpDLXgi3A0a086V+KSAkeeFCfboKocnNbTZek9Tp9p4Aas15w
YCwflN4R0tEbrTF95qtGgP0daZACE2/Z51KdlvAK8XXahuyuF6/xMD6IgyH1M66hzmP/pOYGOj9Q
y7CXshkfAC1XVg1oBPIltMjnoIjYeQDcbixC4oMhhpjGG6TfKnxpZTv2neoEbz/mAMKEkVkw79RY
Txj0AdThIgCWf4J4r/GA6d79vHWVcT7jwiYT5PGX7eLGDUd0F18HTb4xp8NPnzke8Qr0mwI4qzu+
98eVfsM+/H27yjWt8VaEoCWM33fQGN7h/MP9YL54Y9jSgF8AlIWEKhfOKJPGXnKwBahDpyGzgJm8
4FbE4ZS2S7P66Nd++L0gXmdibxWT5qb4q6gkLlbx4eN/sf039m+vGuV8VtTUTLxeeosurAEz+R0I
mwe8/gZuKAyxMwoBxiI07uB2vABw3JvOvIdSmQtp88/2gyKuMyscRj0SYCFBFpMrVF1aV6anj7/L
4OzzltySsvZuSP13XF6E4rqkCJ5JwZ+lB6YeMIs+kVClmq6yqQNpds8IBUT7wFXkZG53ANb4SbKP
Xg6NVuuvt5F5iZBAqugN3qIA9m5fyRdKh99dlztYFfRGPoNfzm6eHxYu85QD+iPk6+W4S1+EAL30
wo59gez1xcEjG4tHHaIUqaxv9ETn5O51sCfElay9v49be1wxFk27t+07H+vuaVusDc7rzDsCHBPO
JCB15oGUYKHP2R02COvoEqSCb6hmFV3zA7vFrlqOMKtIVWceJxf5wnAHDJF6vjYZ2gG4tJ1V+snI
E6PNouucKDBC3p5U7I9EsYt13zkmzxBwqMToHoYecn6S2zpmB9Js4SJ86iGomgmbJPeAr6A/v81n
yMiQDhP5hti6d1wuXJDuR5yZuYXBcC9hEZwNwrRXeuqqugvcTo8Ux8dYaGMIAhhXj45O15SrgqRg
H1CGyfwfW2CkF7LZKxsh3DDMSjG1ZITwu77knVSjyimYit3TfTa4jtLUt/Cxx4CUQRu0bCnqL7bL
fB2X+ACADMvzynDCYvo2J3FmCnuSj0aogJcBL2LK9vijt0vZD3zjUD/ATrrL6uClxWcXFooA48SZ
Y8Jx93AwogOUGuOIPBzpGU/945yxKKSnqFmXGT0SDSOD0hY9vTCqKurLK99XP/HXV0yNEikm28Cg
jQVk4s2wFS0hFPEpgcaaVD+0lEbGIJwNh6lsm274a2FZfAOGkwyXi/fxNfHZAKfW+QYgzLG0UlZM
U3PT8UBBfsfqkpUhDS9UWXpENnY7pURrQSQ6J1JefmmE5XeA9XIoq0L4RS/pjVzszOihmeByF7yJ
8mIrmHwnH4dFdJgDVEAjCO9mPuxBVi8SmbZ8WGZICXEzEEi6TSc5e5vNOZYK5uJgLMCmL16nD3j9
5pu5YgLmVxG3nvOKOL9HpfKbWoL5N0Zy7wi0madPbsjrhUklXHY+3O4dkO3lQNjA0oE350Egk48x
YPWz4clYk84tYlZHAafFecAZ2LOIDRYqjLBSMCAFQ35CgS6t1YjoDTQyT6vhgkOBoRvFtoES4LRh
NAK9ZrtCnAvWSx71+xeC8rXFB7kiRZ1W/IO4q4sFmhZ34mdQU1RQK4wyGUPurxO6SulT2uZvoEFA
QpPt2Me7isG/IECGL8ta5n+0NWyhV4uSA5WOydkvYeHZegpoINIXAEs8P9mpGJ3kFvpLxtXTL+Np
uDcRAgxPiRl60qgwyC5dddHJqFbheLFbyRpiHMwSEeIlM2SejjvLd3dtwcJddVDwe2GvsH1iDvr2
sVS1xLQUqpTf1c9j6aJI7SaSu1fw10vcQbmIlntcVTDEV46K2tAh0IxQU/kmofTI7xvK1mXHeSg0
WzCv6DtFuN2lFxVaumYsJY4ri8vpv/jxvrg0ISonHV1Sv9v4VgDOyFTy4IoFIwXVO9psRC9NdGq8
oWfDufQKfWlwCBRMpSUnnB4J17MnZa8kWdawhUSJfnKpbJES0AQLnf4S9yiTcOzhfy1U16LVfgBi
U0GL7H0VNcTYWYyeu1z2LD4hDxfbZQlJF/Qyn7bsFSk+iAlv6A9rCP7woFAw8oQEokkD2j2iAIcy
tW8CJ9ri2KKaEmj9CVf+gA0WmhXcJkWoVTx/iLgbLj/CSgvCVUWrDcxJxS8v8kNeucS384nw8xqS
csVHIu6tnBaf8odo9l/cImYWdOX8Iz9EtPT4FD88fNUJD2SqDE/sH+tKyHD0scad6M+fPXrpLBHe
k3BQTpe0y+R0/z4kMRTAN9AijO5D39JzVCT+fFQSo0TG6NUTY4MbhFm5h/C/wEbix+GC2eWjL5iL
8SwC1ClznrkoJmvGYIwTF6Wh/Owy6DbQrMmlEu9McRbrWxVmTWNU8tK1X8f1HuHaWiTvshieLBmY
YHLxpI86jxHUC3GtQ9f+xKSQiLkl3rno/VmN9h1NA5Z8vJWe/8NaHhJXq/loallMeLeJzvtq918s
qPekhcagy2pqu31c946GNum6JSZ08th8OA3+sOlKhJ3+GRNdZ6EN4ONHMTGFXshIPDqPgeem9R4P
hvUXY4amUbIPI82vSe8jAg5vYzKgWKlS/EvG+vifvSthRLz1nqkmLxLUMjg8MJA4Tw1JCWhzvpj5
SJLmnryoLpersxaQW7XPiy8QgHUIyKfH51JUC1gWqgcJqPiwtFqzDykh3YP+IHFAfB1bG9ANvvPG
KyCcoodgnEiqQMwV7wb5xliWUs/xMNjHmwTqju6Tsym9itwgBZ/1Y9wojQqjNK87R92PgOTDQSaL
hPc6peMIBsvSyZ0x2kaMyk8WiH5lM9VfQjZQaX3P4jbCaiTwqLZwLGBw8LXRzliMPjVHBfXiGjNW
66Y55ZlzE77jCQdnxsIMAWr4jN8BIcFiuCnSI40tsN11FPAZ60xel/nCXNx+05X1+shK8A8gKzTH
lX1QJ6s1ds3oTUlHvN2M4qx/d5/hawG+qtIF3QN2PbZBKnRj9UdsAVqzM0RDkwYWpxF2bvlVJ9VC
44P1LrMmRsUGRAdSGJ0PrpegELNnV++gikL7Kzye06aZnDU4RW3UazmdEf3VnUlwxiShESqJSOLk
++5Bdba05Bgh+B2X+mmDxI/06S5M0CH8zg1dAcykyZM5VmuB5I5WsBE+sUvg3z/kkca9pBPnG+km
dj9NrlBnQYVR1TEKok/k8GE2JBx8pHYQDOXxvosn+BU9Wz4DNjsjSMevRA5EESOtHNla1N/mrfg3
75CIIwW3juBhD++5lg1b9tg2wAKHAdwh9sjntAUrhb2z4gowgsXNRLZNPhOGvoqjEkmaItamo+1F
3ZRhLWUrc3FYIGxZc3i3K7Qj9LPXUMHtGlMAu7Dlg29AJS1JbAcKRBQNb/jNj4DB//Mdz5EXr7j5
fSWqk6nY6txC8f5+zJmQLXog6Jzdymgu5jhi3yGzoweM2gIEpAMZVUa6hyQ6xSfMVjSHRBJOWQt4
9kZuSW7lgDuyZI+MlFuDJoDALRRQYLU8e63Ba0sKwSDfnz18Ew9xhq8G+x0RnFPcNEYfO0DExNXm
IweOYuIsfxFi79lTfBmOS2sPkuA0EwJtIeiqvBf0VhQVjAeqsONjFjCtR6xBCL98cOiHOfqPnoBE
SoKpq3cMG8HbbzDPj8o2NUDBhyXUYFklQv8tfXXQben9A4gAXha/d1jS6VqQpoCx6fal6jDUBSSb
oMv/YOC9g1UskEhjaNJ54t4+AX396RMZFFJN7VN4dKN/2uJ/s1F6O3kU0aVTfOz24nl7ZVIG74cv
najq4SoJotkMfrQtqYbUX0XEGqA7FlIc6ndo5zyKsHxEAwC6xniDrgBDIyomKKpLAJyzXwmV9knL
SIYsKoKagrZjp8JrZcgk/cyZ8ullrIXBIiUxogXrNM68kDkZB7Wkhu1fFgF+Y+lzYEOaQI37DnOV
05SLIGxhVkAbYQgwz+7u9rElYqjMWzKEEA4Hfix8Jrm9fg21Qa+D8jOzGd9btFsZ7cKL/qMwag/b
AVqrlT6Jpb/TF2cdFBtKC58CbTaCfqlbqecjBQnD26T0buIr1mJkE8M/FLYrjF3KbWlAHhRrUh0q
AZNHvko3QjodNtqdbSw4yH7HrYBo1h52TLBgn/GF8N9Ge38Cl8Ks+UVw2gAoGcR2qkLnqelAXnBG
h03zmvT3qznTvfnHggx1AzvuAvNmnuqQjTPvkhYqBAU4BogKkgwadHAbabPiIrPE1x+5O8ZlIXRP
xSXxoeuvJ5Ny90GFED86+nryHNAqA0GgKj2lDbDxCa1fA6UUtRnXT3O1GVJcA7oNmjFaNzAAoX6W
CAGo2cUNSibJ0MEr2N+4NXnAWF2KSCrDFlsWYwvZVtjsKMIxwVdB4Y9OE5erM0Uw2B17qddJ/tGV
1KE8/3MDRw8deH94VuxD2gfawkt02Of4sxtvCug3Li4T8B2+hpsQc9XB8QQng7chvRYhv7TJLQff
7T68ygs2nTeUZ7TiHPm0d1R+jk67DCcnbPnSHDa3xLfhgPH4PUjYjV6U+XqYiHctTsJiZIqxPd75
IqPnojiYab70pOOdSJ//E+EQ8V8cVUnBgY6vphi5D/9mXcT2bV+U9pXIoPgmbHBNhr4rmwf4QHLG
MnNUcfREn+C1OWHE4B/t5G/IOHA4+8uMLGpREwweg/yjE7STkvvHaNb4bhAhEXDbBTMuI8JsR9gy
ks108SmXbnbuqLNxMbgvuxspNBp8kBuxPL74nZ5VT9obHHgbm3EeYWicWUQquk8Y3BQa2fIZfRTU
mxmG1tmy/nsBoVGsMp8hzqYVwJrkSlJuNHVtgeenV9LUzRrYk3QT8mYhIeOqiWFP0o1zLpPBp9Ec
1DvUX3DdHfHD7K+VHanoz8XK7kazLQYxDowlO9Gt2YQuMkV7TSRJewS+caolFQCXyHrbSXtwREwi
PfkdgjaMDbu8ixzRsnppd3Rl7CEm6/DbZ5BnRKnTiESSvSb6hGE79/5CZjDhorm9ssd0+IbW/rB7
Aydep+HC+t2uzFuJFcQ40q+3j8K+1TqrAC+6klbYyua49uGOJ3gPz9XGOhEsZk76Z1RDXgXk6Qx4
Acgga5OnenHNIZ0v+k4YooEjFQtog+lN2kv7UYvZOZ6aYuYMNnTV4/5eVKJvFMLDcgxAIjvGxWa/
bEU36zI/B0doT2ZKm8+O9Butp+lvq2I7M2JW/GEHb3aIZBKS7pMd4774EMQJN+cIb6cJNwGZusZs
v4/bfmMvzv0+c2SIkLZfRMcR7bhN9144xnrv54tXDIIrPEq8FIJjcHTlT/eUPtrpBLK7iSpwsl4s
1gjJYmxIwQDWp2HXUQ3I6OxuTJAK0VauFa7AvAEd7pw0bdSw848xs2AI1ky8+eiW2FQlhOo86Sza
NBlhewnBqTfoDTQMUQR6aEWqBZTBBBmORSXa2kdMfMBlzG2AXmM65F4Kh7Ms3B48cqDMWTFtcmgA
sFyh3vf4jEm2gEvvtPwPYRHO18dG0GNgZs0WIS6m42y8GvDXy9gKt3Lx7P4I30f6TF7uzEEn0GKP
ncn2QaYOQ42OK3yHCUQHRwaAl4U/KZZ1OnlxSqyw6HVi/o2P8o+JBpMVQwkFbYZ2TB4455vqlLZI
Eiyn6YWFhSPrT4TQ2TLX8wWrAhkSmNsK/U6Af/b07U3guuPaKV5xIeySmMxGmBnxC8N06+Zzlk2Q
Yrgu7PAURA2YK/es2P1lnnbhA83PHugEA2w87ykE6gBiK5TJHrcwmxG6tQkqGd0HwfW7bIlibmpP
NF61Xw47gYocgCLc6v616ew4DX1eI2QE8Deh74N1CbdK8LB7WuEvk8GEVK0yPQZQLgpEyog9ReyX
jdcqgP8rjhcfCywLVpkesxeTAzHtihJE3lwbJcD2nICcmQ1auFHFHciHVeszrmD45lTkqfbn6cf/
jtjUEULF4J5mP7kQueZIbgfjHBp3rJzvkocg1sn4RG6bC1x42cj/JASbryEZYQsfdo2kZ668Yd84
OJgTJ1CPh2hPdIQfRO/14c4wKP/NJpCGfFg4izv8TdIwuBd5n6BHUsm0LNm4FCZL3DQaaJyTEndH
qwJ2arg926dSgFqLPqRjubAg0p7IKB4wUIRnDhKW4g5CwUZJQS+gDqXyKF0IxgXcvRTlDIwbz/VJ
nl5yPpsj6krxEtkJ578BbGS6e0pFjuHDVFiQDyrgw1TE/ZfZbgdFAMRdW5kVJQ/EFgdsv4q4ziDo
DOKeaY/lLGNbsc846leqY7SNd5PbnZsPNLT2Lioesub1ZWvMaG9mB27gzSxholLXj0W3/UVzU8Sf
qcZPaqIb4saXQinbQd0aP+ELY5QxLjC/BdnETgVwkc2SjbynJgfvbb+BSV8Y6irOg+26EYn8Rptj
PTTtEgRFRXROJG4knKmjJ9Uga0EMvhvGX4ZhvpeoMUKhuLfr4CaBv/RMcE1Rz2BCPUS/I1vZv70R
fRcDq4ffs5tIFzTiTHL7NbrbrbYJt/iMKQtv0yl6YQn9qD8sN10IxLh0tMTMRYiM0Gr5jMBwmVC8
Jr1ZWgC8rvgiBfYAwYsIMwUfFKT8xymMAffMtOMyaRqdtprLuJs9gXoSYBnjSuZYDN2tCfOwcdOs
EJMCXsOxyWFVduznuIrP+JmZhwUS9bNbej07lpv/7SmVjhVutYY6X4ZtdsAt4Xi4AXPJlHC9foan
obztOlxtrx1dVfwj99RqC3cHFhX7TMNBvcoRmIcwz8TEN4MJRqX9sxTOw/WNsvjont0WFwtZPywr
i7MRbrYrGLpcVdx2BTavRkx5WetuE55u39wFKDRRRer0/w8z6KcMvcDblqAJxjN+xqqNR5+1afA1
5o5W21bNZbk+JcehqBY7o5dpdpaMraeExSnLlneXpumOnx1pAcYIhTd1IAtdikhh2PJrih+ZFcFL
kWdqkREGtfG4E01El3ZZHB66JqjP9MYSjE8gjrR+zsFtcpuH7S22aEIZBrmAWXPh9pF0KioYCC5T
4YB9AbW0PcHfgxqEagkpx9LWbUzOTEkPAHuxNkvoKD9EVCb7oouk7IHQUUerPySo8dNvVExiH/Ad
EiXJA0asaKBmXXEJyjZtr2E3Y2Bj1Lu9hBgwgYO70vFJmpT3WeQ0zBhmUDi/SOV62XVyoRwCLTAD
piGl/k3VcY7XAGfNvpboKt4CBg0wKdeYBoijLe+FOTVDyDeCeQWcMF8rkArQkpC5pxjtOzjjsg8S
IEgm2lPxdcRHlLofT8lXC5ZExc9D/xRmZtDmGQu7tQNLwUM2dy+oR3AdkoESpgXu8252SD3fFFBo
Hnh6KRCzIUy8dP6A5VODdw20p+FgJIKvzt3ELavb+t/16E61z610N65/+x2mXajfMQu24X9vzrl+
m9ARXC8Ws+RDCqtv0RheJ3jjXNEwvvWiw22Hw1hzVlc2N6B/RObziOqNdAcN4z07Ll+a3iTN549v
5Y9fOCoXc3Wyrx/gCvM8EpL8pWEKd42Rq0wmnP3e8Bkd4TXs8x9lA7VeocO7js5LBsdEZ9EFfIjH
9r4HQ4Xq88c0iP8+07Pf4EloA9t/X0q/tDWZNHyk50YfdNK5Kh5H9wtOlf3BFADHu33bjzU7Jk0y
907DitNfRH/OH7pGSfDrRl//uKb6jSCpebKnWe6V/nGVGEjGtsSYDkkSCkMGjFbI2aV4T7tP8f23
ffmVPvwbE8FOsPjK7HlnwmB1NSHSRJz52UZJCIMl6rUpLz2R2bAlCNv77Mbn5DBsjL5YNnIsijeC
yB5DaiWcImGufv0Sy2sZx6NESeg9121k/UdXam2KXfcOWcZdBTlVZXeNEAqCxwqWJwxtDKGaHPcb
dVItv38f58LU9sSSt0pPwQobuwQpamViyUhkeWUbyheYrVy8W7L+WNQDpakR47DFS56D4zFl5OlX
/ouNjZqxOafuzLz7mBqOwVZfevDSu7I3ymBVrPNv2Otq8i3MR9lQH+sXWARheP4jVqfMeirrnGh0
kF9Ls19rdXqvjKsrzKg2s0oa1vTzQV9cMOp/Qf2FQoD2RD+Prn7/DpvzMzlaNN4Gxc/VwuGKVaFO
VkGFJGmQ8VkoQUaNiY1BtuDwkY48eDEmlbOcA1sqq3ygfjiYnhwbwgnoDyssrTKKAnCJMhgJb12G
ZzfnMhDJpSgqsRfbcBOiYdmLFAkL0ABSayLozv4KR1kelOca8/uyHJS8DBwqIEkL+/a4xHOPsRwC
SM7yacHQES4vxXrOZIuu1wHtqKCekbQO/eKLaRZTSy7wba36JzqgNQUt33AZyiHy5eyiho6x4GWU
eBirPm0WbLrLOGeImnFqiNHGk4k3F6aNEY5wkVVIqjcal8xuIVuGC8JJC9mfEV3jZryZLjMlt7FJ
KzSqTsG+VLapGBQLCMrE6pR9E1mZ9EvlBuesSYms+ycdHb4RQCkzHkTvjrthD37ZHqJCPvzEzfCw
wDyiB3hOg2wo8xvLiOLO+jKqoTo9iy4zKpHiEWuWIlw72CWbB8rRg8nucUL83UUAIOATs+mmznIV
V/tmpT/xoKcCpzDCmh4HX8Z55Ob1jAoGhXSEB4/pKhfYnIUgPvHTo/aG+nqC44D6ylQXeJcI9Ikg
8s1COdmvyZPZbspdQ3chlXgHUN9U91kbxYLLI9ca770iY4FG8rbuY/e9hVSjbXuahSNr2M8sZUse
QGebkTOW0aTg69OcHyq9VVuvfQdf7MLDhoSi7Gl1BocxbRUssnm1pxNWhd7wNvF/C3spM+FBH5/d
t7lK6cofe5Wmqsqsen4ikUv2kAthuEgvSHcY3aZXynTxkb/qxZ7AC5cMhUiWznEt+TwvlkGbeL6v
05hgan0BTqF1hJWupVnYpaNd2SwsLGIJuR7Sfg23hKxEhXVzyfZZqoJ48ejKuDsBWfG6UXPXZSfL
TfYCHuUaX0LkAoR2n4xQQDKJCczCcr5ytfRpCzd/FSKV4TVNT2Fpb7sWOW/GiY+JhTtrE3G4Jdow
TD4kqorAvIO3iqTNzEj4dQ/OLdAQdPXMNiEqCuEaGPVb4XrGaIfoOHMVnsnh4JtWboe/dC3yb5hn
JS0zN5QzN5Wy0BYtKqNEW6hJE9goRk1sdUy410WmqxGWMrdZK2klmtc5EeeBqZKxVfFIhuTR2x2i
B8yzB5ElvbEaKwse+c62njlJhw+sbR03HZMfjps7UeoeNxIVWbh/qMpJFZRQFG0ssE1QqnoF4c8p
F6umTW7K5velM6S+B18tukSs0CmJFRfGwVScbgUYlpwsquyT04ol2SQhQOYRnHirvXHhniLciWMS
DK3CbS7EPP8U/XEOncjN0/j7KXpJxFA/kcOHKZRNwq8Y3ZKcFEuo321DyszxadQATG4RvFsYgvVI
oiwCSOr9X/YUGY0HMRN7bcQZV4OrPiQI7xcJlJNqjyEdD92GdhdgicxITw45jzGZe1ryy8c2gxBE
TMWIsGKGe2D6bI/t86AcnVxsfDfkQ4d5zHg6BsqkhsQM42j0bWEbA8OldJesbWLBNCNP/g1Ynno5
YrrHAJBQI18y365M8Dp4NFc74XOSwc6zX9P7RKbJeQRqN3ik7U1mdQOVACrGi9bHXXkq3DtM1l0V
OoxJILzTx80aG4TckaC3lbcij0mdHXDkI0SaKfkl4NGZy4q3htjGiSYBBFYNvx6ERiboeMfV1lUT
YfCqoEa9BJu2LYV4R+axBhP5iE/BfP7S2cSbg8k9f+G9ovk27wkPwHiUMfyaUTURLBDA6eTW35LZ
+5URCCrK/Slu7sXgnu9kAPw1paQnCIQhLIAhH8LyYw7qSB5NZroS3Hc0/7BSwcCkwbRTUlWfBLK1
QTFz4wqHxGgRtNniTWlW5hLQyJhVot3OJquFjj76BnTw7ITeYXRk1/sjH2hzGBEWd7BIJNswkgWi
hDcLkeATHPn53OFjYhX8C87jIolt+IFIIUkuY1Vw1RrYsdLJYJ0sy1KSoHJsxInKJl7yYh3nYlpY
Tkq+BrzgtwKVDRt/arkUEvTHt+NZJ4xFIqMk/ezjyvtbDfk4Mf6mvWAM53mOh7v0QL6FRdExTjp3
EZxMqcKwUPwrMH8uNgJZHAiVFPCiR/pSNQOfMHuLfkwIYMJqIEWK0TFotJWcbbTPMihPyAxjT0nG
d8Pz+AfAj2P6d3e4yyRPMDOSrzxZAteBS0DHnBuJPC/hTg7BbXy4B/1CChutNLCJvK9IrhUEYYsG
OziSfAcpuaVzv51NiMhYN44zg+m0zXYnOXljSdqTjCvklKRNcfV4QvL9GInnBkGJvLCbiX0ebcdy
s6L7EpOfB7b6tdUhXhzaibnyFas1Jt7XPLiwAY4G9OYTdBH5ynGBANd5jLtzWA0lpA4gffMTCpHi
4DKejpZ40hMzAMGzCStFVGQDDYYHQodlb9plk2EZsJDE71yWgozdJYWOs9/YDGRUTzA02jSZ+otp
IlCSXuyQQfBL4z7O/YGy5u6RWMMBq/JNkLTbMjfCUlniILi5DTfPhESD+BA8ycV+8vMfLnbfHjD0
3iFrCCFdG5XH3cBzzeU+ZZQO82TZgmfSMaoxFBO4O2sm/0HNa+4YY4nyezuXX4Dhle2FHHY+lbFk
Sd5MMH7RGECs4QUejVfKn3lxJVvSFxIQzPNfkkE54lPk3fg2LI6P11wLlyRz306Ju4Lx7elN7lPk
s84T+27juM3I0DPxEm9slIk2edilbFmpbHcdLBQhciDUawXMHO4+X6JOiXhlLB5ZQM+IlPsTowR2
O2BxXvmGLYvbsHTGJJzhWsRLZ+NiyYC/yeSlcDk/cvzWCqpL4oLnUg2oUZsT/gkMlqhJxSSF3ED2
OGIFhu3kAXgnKYEc1iv7wPmO86B53siBSCiucZ3d+DO5xRjHFMGXI7KhXzcvt00pLncaR4r7JE8W
TUj8V3B+NIwryorZgSYSXrPHqUNDxIE4wWeG+07VWw9rBa/dg6YBPZvbpR+/Zow+VuaBLZSqhSOc
O7MKOCABTOyMu6hNxO4B2mnDaOH0wO/QtvUnHaZZ9PT3n8px8Bi80uqI46M+6BhtNO+/fbfrZm6Z
KOs8yZ8QkF7j/lzsHgj9a4uYZ1Sh2MGVWnymSuOnooU3506nlX1lpA5mkqNTza03moTRFTqPRKso
6KpxYp5jL00AB2YSoXakuxf9jkhZVrFoJ0SYUButPoppNNyj4xjmHFE0ABvwefxLm528adFfQ7bJ
ZeQ0uxEp2Ga8p0LKeni5vpqe5yycHK3o18ye3JVkh/7H0nltKY41S/iJtBbCSrfyFiEDqLhhYYXw
3j39fEnP6fP3VHdXgZD2zp0ZGRHJ1m1xIjDTwm+x+Y8yP5OoKf6eelaDzb29KmDAIuGGWCRjN2u7
A3+nE2ED5tfeu21el9u/pn3+47BFn8HY9gdGrvfa0Igbbn1CyNE92K/Pjyd4XZy8Nwk9elCL5/Xa
Wl0SDhaGOy20MzH2GtJNI+EanLEXYNTz05v+TQeHFZP3brGMWlQpD+EBiR6JUSdEMchjgnlsuHVY
+LrC4ROERChmLYIKwUNO9gM23GYyV7CYscXelZM58MVAF5yrbc7vCQMB2CEH8zrvZTKqu+Fv7qQ3
OrV3N0Jp10gWbeuFDyJTm1pZ039A2KV3SXJLeptIVnqDkH8wBg0fnyCGRCLMI31FHc5vBjO7UBTS
O5oCueKhAPhDGszfgyxq4Q70RMs+BmbZwu4WGjd+AVuw5HbIFFzUiG5eJzBY01sC5xy6pnnOZjRv
oDQz+QpSKr1rNIl4aY7HB79Jjv5iZg1k51nLnCl4btxoogcYzePog3bPSK3wbpVLcdBf0qT1lkvk
Ujpl7Hp4BQERvPPmi4ZVuNdcIexBiMpnLvxjvUAtGxaaIzwQUKjeGD+t00xB5Qp+K2NKfw2QWhzz
pGl/zDrm7AxWgLzkRgNHqkpiAjRiGnPoPxWadLXPKwGweqwLtD9wEoRv3Xa6zE2TtmzHbbnMmU4/
ieq+KWZpRCDHsqEeY/mCnT0v/nc2qdJpywxtLtseajBb+yJ5R7p4NHOg0rbTdO5H+wYwOhIDrZoi
EFRt8ZFJdM3FE1Amoi+p04b8lEr8Dl6oZx8LKYi+ZOxk54MmTqJ98me3Z8tIW8mfr949lInXQDLM
kgL5udpqz6yiim41I0SMbIedbsbYyXCxvRqAQFOWPSLCBRrnaOxOrcEC4a7LAEdWzTtoLFS0YwLa
AP3bF+wZ+OZucl4zABAImj5qRCn+xw8gz/KQyB9YFscAiyd0VucQerpNfWWQz2fK6JuhD71z/9AB
29UAzTAB/GkHogPlMeo7F2ytDRnF7zB8EA0ujUv4TMs10k3aWPT/MLYSsrdpYoMifGGcHgWMqH5T
A9JWgdoS0yYQCDPE6h4uisyXlqLe9KBoLDX+ugH1SRLdMoQ5RQMW9o3YOskzUZCKqsBveY4nItjw
0wEwlb3MgR2XI3ErEpAeRUWewiXqJeEozTFEVU3QGwHucROCrYGvURcicjkBxUyeTgMiA0p5cVsN
K7hbWDmuQSGEayJ/oOEDtFvj5ireiD0xvGJgwWaF4YZ4EnlvBYC89yfmvMcfxsulImdSOvyUuEDc
xp0/cM6KsTzmDcmBg5GtP+2D+2AAiTPeH+QHId5saC3oA4j5Q3BPaVlU4v1ROx+sA9jkOVqL/DNG
+i5EHO5tCgVkk56FCSL6lJOFLcSgHdULEffhP5Th4sajx9eBfu+0lK9p6QCD0cbN0yUOXgg0oLMw
AILWoj22c3bTxQNqVaz7ZJ8d2TINQ5sDXl3pRdIaxNCeB2meY3QcBJsawYiw/ek3ImwSSj5oTyBz
5LcGyB4Np6D/8x1rQPdHSQ7IoYhG0fvrBff+7NxvQIQR4bR0mlhrEZ7B5d9L+odckHhoSi+RTj7Q
PujS2fjTP4whhNCOkC86j7YEg03/4Iu13QufLZGKn6KqoJwPujm94KdJrU8PiWq2MtxenyYuZa6r
26QeC3YjiTSMC2MFBnBAcei6lLO/PJhjP8YjnWSdhFp+ahdnFLvZzqU55bYttmdWm/zBv5Pw4CkA
jgFGO0QJQRsHaFK0aGHJkcJ/MMQShUGde3iumfkQcRW2cjltvhQg8MktFHTwn28bQlViuDRdoWfA
ss+5US3zObIDk4YvimQxRViD2Rshq+zDAAHa1Wau81QaNLDXmIVBy8d+2MIy7IEvvoltBDPp9kPW
Dq1B9li+nxycdqiNv7SDu7QxRXaDouBO3ykLHpw3KoAt7TqXG94/Ml5CDRCd/rPRVdOXaozv67eJ
qR7JnqhTQZI29JqknYRilsmQ/IeuFc9rJg8YCJJW18EyGRYprw0shptAOiT+v/yAj0gjD+3MX9Ae
YzclA13C5WgEYc9YnmirrpshfkacNLREBUxt+V5+d3/cStShSPQIEXw06ds2OToE8ZX21180E1cH
sBS3F4h9XoeFL/LXccTq+VPx6X7aHC5i14Cmg29j4YFwuiuUPxB0phYxkI6aOOF6ECCBAlm6ATJV
L6CJjQsBxoAWfTErD8QOD8cIOoii7MAZgkcmcGgwRP8hz5Ojrx/1haoEH2WIawuhwYZmggZhdipk
cKtQXEQ8cjQMOCWIOGjqIDbSXV7N5agT9csMODenLy/SkUCe8O/5ppYJ3+nB75XBy7DhggCaB/w8
brixBrA22bQ5EfEcy2gXWnoeV4eWzRpK2A10WABYeJlmXSARwUKlhxdYajJFwaQ710Go3jNGRAaW
k1iaykQeOLkGXSri942oCXILVorfND1slheMQNzCsMzkcUGiZoNzoKKOlyC+Djrmg2RBKHRw8jxv
RNS3G4S3NekEKO5akjGieMi0lJJ35xcM7xc5Z/x1SOCEBf8rz4SO9nUSxXDoScofxFQfuxLrNmMw
I45AEdAFhFhOAcnwyPQIxiYU1q4trjTQ0nBU5/whmivYFi6xDbVwccmYWYPx15aDott/0L9CeLo1
OJbYbUvB4zf4Ust8lhEvrHgsV+zDaChC8BT2KzOnQuH9cjR4yF48Gn54BdptzpmBBi2OW8sojt7f
ZgXj00bRfINq4E4zBFcJ1u4vg0badghZ+CJDJHRf4/yZ96DAqzYnADnfDWtSZfC4oU2kk/URw7t/
1oTTDGojSTedfkYLxlBGHKH+gLHHZwQYGDY05kIPpcWGUgejhk3AF435xuZE33KKbNMGGxNtOM2w
r2bTzEAr47yu7ptNHu8n4rWx2zrHYJ8eoQU6nDoiwRKp1ZXMFPh9jzbwCo2I9ojTwDPNviXd8TM+
OPRPqrLp3e6semYY02gmBohWS4NSSdv8aL9yaFDf+MJkHZpKdbn39jbqPnIMawpeADg+2kA+Adi/
gfEzxr5oEllUG9nfg94D/f9NqNonJxj2m6Q9u4F4ZTYsDaAv6K1paUMNhI1ACn2IOulWM8G1H86F
RFxYRKorbjEnYt6dlBizEbxkToi36IC1yLh/ynu349LbcG8+rAWgdxdTPgfl3m4gbqQvi4NJ9FSS
LnVwAYObybnAdjyTD4sCTaLsHtlZ/XdZIox7o34z9iSYDL5ymtwR0u3ZbFrKQdnvV8V1JJZpPZeW
Fym5lihg/1wcTRpxk3yUUGcYSntlxKse35xGfrF2EZ/G2ax7crbJRPDX2RjQoqS9I8k+TvvYjonc
vx7c/FtxKeQunfsbMEZsVXV3hs/MhUzhY83EMVx3u6XcyecIn3H+Fu+yN7mkDAkAqTegy7yIgeIr
wlhpem9/s0dBI41fw40xfHGucbgQotKRhA88u9hpFHDQ1H8oiahbZG+/TJEItOD8tvsa4ubWoCJH
8pogwei9EUXvsEnwkde2/k7jNuyaSF7owuk4VKJKzAbIn2g6o0mFSwMPqpvhyzsXHrYY+wp5mPKF
QJSy4fHl19kWNQwdcfgVAjTlU2PK0YJDAXeHfQLHp062E9Zu7i1NBXcbjSMCEjMtKk5DkeBxVJMU
pifh9uB2Sl8rh1JHCvSgmzODEkRP8cOXQ9X8G3I2kD0ZW0bgiO7xVLxtPMcuEW0ajF6txiICtR+M
e+44egY6qAvLBsk0FDKhJ8m8vPF452uMIILk1pFGBuv1GVysbkH/WOpJLVeD3yn898SA7+WRyaah
HBNyYE+9P1FGwjDCs9I8XQ0v/9sTh3F1zNvzYVQx+Dia3d03HCL3zogKSDBzM5Vo+mQ+psAJHHxp
CkHgM2fEweqD44eL4iTcDDUYG4+1ygg4hn2e+lME8As1OUbYgTpCtxeHvbvTtav5FdUASTYaArLv
jnUIO8WpZ9TjjercOSMeDrK9prQFmYAxeBGVCDzH1MRjFy4Pxxc5PnYcPzhB+UF9mYaol4bzNPzA
j8D8lc5ioI1boktUrBGjgQXfvtnW+mC1ZgFrwGvCkKIEEE8XzgA4+SMmxdlNrO5OEFr4QMAlvu4d
fUbWRhf8XMVZdTskX/+1B8VmGoq8CUEi3A47KEsoBv62q218I1GRob/oFrlt/jNp2mU7BXKvbebr
nMwVHRkNdPxk9qZGr2lNJss1uM2BR+FBRGF4nTFx3miFCq4LUxtBNY1WMoJzM2KvxAgKHlQuPAkq
7+kQGkhf5gwyOhUWnnemzSaOTTLaw10JLDd3JiXTgOoZkzlTOj0BNswLsreatLiRPJzsYasy429L
b77PUuz3aC0o5X4w75qHYHLoc9qTeu2pqSVZeLB5CT7unhblgE/1Hd9iuMiARAz6xJQBX2+f8x5X
hN+8GvO0fjsq142VDqKs/RJ6SHCmRGMK6/phhyMmrS0xrJEC8Oo7/j7pQZEG8nzRvxD5cUgF5nXD
VLdCAF+aDrbDuWxZtD+sTtniqC/OyTsU/Uuso46B/0JLAp+xMgHTdyZoRfHXECwbxPaHP60KOheC
cL3vRgGcI05oIn6p10ytD9o4jd0hUiKYYqDYdCLCKZwTL0wi1ibcRwwdUJRWOMZXs5t9b/HNoqzp
wKLhm0v8I3NwOjTiZTft5YwwzG/r6UQ4RwgTQXAtpp/eywscnn10ZeicqLDExUe0nR+QDxzj7Q1A
1N5vs4L+mVvs/VqEbLzFJ2AsrFhN3MEC5RswrAD9luL17QieB0jGT7YdtCVizfhcvPGw3PvAid9F
J9nidNVwmZK2gEbFpMt91ElET4uNfvJ26hlWbjjSl12XShrNqcY+ZwLa02EGJyPWuLFXY/cSohCT
l3cAFdRufOqt31G5tt8vhinzXgyioozmLkA2WT8XXMwraKnGB+PBPaOVESahGit3ByS+2vDFEOcH
XiqBnm9Zp1RzzCG6Wr387twXMn2NsdDYVh7WPZrmdBwuPqZPSTe+I1GjBX2wG9xoaEzTiYrLy26k
xd0Jc0ObdOeYz7pu7ZzphHHaawwpT2u2C3M4fH72XGEKuvFP3gOLJV6I/+fj3Rf1CB4TM4WYJwog
isSH8QX5hXc8v532BKdKxkX6D1iJXiO19hUCHmyD8PZQPPUOYeu7fBKHhh0sOaxv3ovOi16ENe8E
vWXQxshjUHHIOwfobjTbhifQcmboIYS7gVlcnCcJTTCd3X82iY0JUXGLWTxi6/Kii6zOuQUNmKpO
D4TV5o2+ifY2uuTFG+NL2xutXnxYbyJtyFthbJAjsI6vi0/Kp+EWI5xKuR1IrqAacXsZDODdNuYW
dXHeTbXJdNLKN0CvYM8LLcZdav3EDOVdtj8mUzu5cZDDNviKMSu0xdAfW1/QLtz132QkrlreRkeG
ELDfRF0l3gCV0/NFV4btwDAKUthmJN5PPn3HiOmubpKEjF6AIDETuNnxyZww1ZbdLQwZbJGIweT8
Xjl6kR9Gs5RALd0U8nwmPreD8l3QypxUYCVhXIJA85qYiRgNH3yM3gG94rFozRgjUYsL4sfkZdlo
pOcTiRI34ye59PwqpDeyI0IA2NPVpZ6YkDJxvEiv3XcSPGRGFJUQQCIZ6/fCtPCNq2rJYdKgzgzy
NY4HxsqIZriAUQh58EtJCcIZSV9A35pHJYdZD7qufDYKF9rI+F942kwmx3ptIRQTW02uFIrewcOC
SCBJZ81fNMzj4JYyHUxmdB+t3vgJmmeqBe2YgC4Mx9+Xtg1+UlY3wFOV54ijNxK2RgBBEZ6gDMtm
aWsTTSxeD+KIRvW/sYg1zFrH1MDk1jB2j1SQMeubAr1nA3rHiAfO91ej7+LpMAlRDu/nosf14zUX
6fnG3617F6u5gT/5ZmB22WLkjq9A1GHjH9bED/A6pHXsHllZrKqm28mPzE1WUWm9LAWwnKSVGFSy
3Ho5kSFGp8w2fnJajq4Ofjsu19qdNNK2/DjBTpSKIo0kXK/FaVy6IWQZz4UwUZspXx51StLq6z3L
BiEHcrQMpz+Xm+iIAFac04Kmq1PfBy3OaOVqazGf9e5cKAHbtFBkjUgOOl1JgYhKcriNTgR+3pcX
7+TfRPGmHFxpMyVyssEeHGVnCkXemVBevvGIE6GiNpE2DcOCLJmc/QnkNRWvGYu2DQk21NOg4daw
1zhNOF2F8krM4EQX+mfHELNLJYSWuo+6qSjFrwtxmP2RZVs5l4bGcnNC6SZORmCTpgk6ZsJYA0iY
BbnnhTSA9n4pgwpggK29vsmiBafoBxTYwCmlFVJq82M2zh5r8gmgC8AKj5RwKdOX/mnT62yS3NL5
hNOBt2YTMq6GzAnVK39mm4M/Tc3SiqVp87LpPD4HLEw2FY3Abe6fnVd8xgaU9ii/JDQIcbftEnuY
Rljz4R97iztbrxvECLH1Zw4NWTvyhmiJdTV2ABTFlbMW1cGLenmzynNQBX3JQLSMgbrA9zlpwTrX
kUtydRS7VuvFoGBx6hpJQsaeYlABfngxn5hvFeBW7locJwxQjh3GQosUuhylox742IOz70BtbyOi
eATLNE2xaBDgTejOV6vkhSdzXwBCx+HQ7xnxiCyRbw6xRKLwDkekMWGMnxP1dYo8mj5acjLitp2w
y8Jw9+UKNBMin4VjGP9XxiFeToaHYNCMrXgOBwVgwCgnk+vgyVgVoTYjB7aWYqko3kSph1M1byJw
xoTXxJ37zXVtfL7PUaMuAwVoD3uVJ31nyZ5KK11bZoja9zdWPZm/4mKSxJMSqMoT3x8TvyTCERzZ
s+FgYyjpNQjPoQ+hWqglk3lj+Op3+KcLKQoOZgW8Jx8fCcyumm58MXto9PdOEccwumnHI13/etkx
ubh+PaQTCD/AoEIluGYnnG75E3Ip6QgPrraLJmPnwjaV1sWYf4KiI+37g+svfNemNrX5WbJBhzVJ
ahhmMHkSXGYdHgLjNsy+AUQL34EB5T5KOoMCPYqMDO5CttgBSHKhY5H2aeQ/jt5HSR8kTnyORkCx
MW8GV+M1oOEUQZ7IzvktffVr7hRGa9NAN/YDvbzMIAZtB5wIYhjRsubE56mLJQZtUzZZL+d0Kzge
0p7AuzzrG8PAw3IJNrlOyaA4DUC0uKcMYeb2gVpZMWuQe85BkyGF67suFm8Oj54wLO5iLCjW1kEs
JkuBE6kAmIokTY2QJ8YiB0nGidIm7sCBD3/B52SPgPSWYajTxhXbCE7KmLPVo+xuAAkfMBrDrBoo
zUD9K3On+KOsIe4ltRTulJC7Ep5tPGGuBHZmcSzWdCFdmpCjFYNGP7sHGY9c1hGVCpfFXqBzOgZZ
4zKx+0upqGV9OMz59DcOB7DPa+DCbdGslvsdO52wawJE+EbhzAnU9EqFyxBPhNh/6OObgdi8ZPGz
iZgzIcRw8ZHzaCXJkownBWk8dJQ5TnrpMscFiH9PUza3zrq7uLxbeObe8E64VggEeJrpLBe6OCOJ
ynwq7rvlMLWSvjY4YYjW0vQV4+knYv4Jrug4RdGK2jb9XgWG2Mvtju4+R/Qo5ZHFztyxYtnWGPPh
0EdIwXUUb8+K6fB6QjhgSfG13BLy1zCex1cum92F5wSZCbGQh7r3+XtxGJSP5PhKX+4SKc1PTEsK
QFgwDFdeqMAGkJcKLc1OPceqcA2N2QexX7DbPlBgTNlz4i7CitNMbj7Zl0UUtULOKNgiJDI8MAnQ
UtQ+7DhuScgrLVwG2VSkXxJJWHetRQMgtWHDH4jxsHP8y7DgYVNq8Dik83b0VUdcBzZUhAULDJl+
nNxVtoQ8LQlTLC+h0rNmfkuXO8Ft8VfiIYL0Q9KT5EaMo5n2K/ZU/EMgVyS1cUlbYYGH6tdyWEcY
lHIFTuGzSrBM8p0i4QCafAmVfG8LJlwsJTEsFybTQjyiCU9iyi9pziT+hHsP++hm7PEUjfkwc9Ug
GYQ2yUMvik1+MXnBeSF0uH3uU5ofrVMAa76SuVYTlUsA+pEnM4/5IKXDcruYPBCaGTwVebiqFRMG
2Da8PGgz1C8X22w7JgRtubFyedbEgR5mZKbNb7AEHZ8IxMVhREOC8YFVUJyG3DzYSdDTpWtL1spH
ZV2POJqo2UHuHXnEPArhMr1Y2zwmVgY0V7YVK7LEJpXIK+YpN0hcWeZGgHFulGWF79BN7ti0jVeK
+YV6PN7RJJ4SirdWa/xgxVbePIbVJeQeVgmHkCxu3hY+E++WATll/PPBLrivffh4PI+MRynkRN4U
u1vHWPVsno5wgjLdXvEp5cmQB/FC0wGED15lnPGU3pbjw9OBDQLJh+sbuH7mJ47cIcPd8bn4d981
YOxHXPsW8gz8idBgo3GdzhRObma4Y/khYVdAB104hpyAco+hwPF8ssjos2HkPiW9MLkMZQYxK8UW
j5Wbu08KI9uTnfs1rDWizgfSFQvx6C6BvZY0nzl1ie4FiwaiWAGTKykewyLh5Kbe4jrga8H++vB6
rCMXx3BZb6I+fFpwwnSHF1uLZ1pIGUJiQXbQtCfsXJ0DhkahuVgYNIf45PJz3M0i4z8OK4gnKLjE
yZXNpvIJXIgeY2lNcuMx44Gwxr4Rj5VSNEBUTU7CrzhWiNlWOCkyOo8Mw3J5/BDWWhFVa8Dt9JGN
sFz9AqrbqV/GFuedYBQcTzwg6GZ8NMfJFNtPAIdiUtb/92xJfBHHzFi8nW4ut2sinqOdxZl6gZnI
W8IIAUNs5lmOT+q4EpJoIxD6zN06rasZjiEkX1fyVoEXaHBIgg/wYf5cTfiC6oJeT228OT1lyMjF
Jv1/Y+D1Wcupx3GK9RevNZJESEqGyxpI5O1oKMbqEZPbOSW65IvixdohmIrnwBuYUeAawUMEy7hL
9g/WosUqZRipNrgJFZF4LyneF5uxqr8bndY3xJC+FqN21Ppdal3KHY0yvRoJeJCCBfwKp7arAXBQ
U+0tbcgUkfIJSepsPuHgU19Au9IFnLjqBr43X2CQqP5IxcXtGuIrEjONmSpFYJBN9KEku5I7Aw3h
VlL3aV1+l1egnPfihmIbxSHhEIho0YUBBnxNDdTLP2k35hNEMjmwyynGBY6VI/bTgcyJfQV4ZGC3
IOUVlc+Y6TTILXIgdKqIs1VBZmYsFy1T1c6FvLBG8gDvYdp/xpUzvDAUL70jXpX7SROLOC5+aWv6
PnSvZ0M2yLq3QV9tY+hLM0/0Gks2X3J0WDjk/EnBOfq24Nwm5Qho7+goBh4jNkJihLKzPa4myD0a
NLs1psRL56uJfnBDukCqDpjY9PIls/ksADbBBcCRBbzjeAxZlO9yN5PS4dLXgmmgjXZw5IjtzCmv
DUHtBEGAB06suVARbwkWUMEGPpvAhHkMUZEVyy6TUbpCPQEJHtQ7sY+lgDkBYmuY2MjwG2yJSnST
RYf8HmWhhRAQZif1NHVN275zMLwdsdm5pckdGy3OuifFaQZEzXZpBIwZYKuS+1I7wuM7BMdESGYt
uAGLtpw+0GYPsPpP7vyNrxlon3lmp1JACTlbYn1H1F7WSvnNXeBjQdJ1hdx4QXQwIGy+CRds+xe1
9Jv6ihObWPQ2VjespDgUjdFvx/A+FZ5bfD8+UIi1vrAbAIAL+A1ZwpVuI+L2xur1z/aijgfvgOkI
fCn36WDSxBm8jfgDaXYx2PmINGh4Q3pID8MbQRO+PaeBXGuWIbLnLvKNgFnWbxEc0sx3aZXzz5xN
kxjOEgOADXXC95nnOYdQuJu8hi/3UDGTom1+mMoDKMhUN6PvLV/gizgUlb4xoJl08GnB8y4JdFdL
Dj38e7kjWGUAaGEbxE4KBUAqoSIvyBAw8vrReOWI4uQDT6GUEnTpgmI4e5p+cYcbrmC2Qa1hZs7Z
+eBurrlvCxoOlDkcxAVlxfvU+2Lra/yY1uD0NTflJuQODmchkFS2S6HwN0CmIgxTGWl+Ml/Dmowk
AaJ4MmmmVUNe3hdaAH7e8Z4F3nFIYNmBJpg6szBhyJNtpGI8Vry923Dj8OJduLOfnbXiRJz4vlE8
7GTHCrmC53mqsU+43RurgLsc7wGfJINnXDRlQgvg8sZEHTIjfKsIfZ+AEE/VIgOPCOeTObZwILiu
OJKxu1gdZ859IWeKiuDsi7fd/weZgOrPYidSikvQg9PetTJomeK5TtIAn95FFcHXtB843R6kGz0S
myOHlyC9ceGs3h7ZWQ1ij7OIX2i+HL9bSuyNI2C+zHdcVUHTf5uAckeVtXuZyJ3Z4eRH5wGe5WiC
8RWFC5wdnvgPwScolc+cTW89XF4YZupPGIBM/8QLqPg6PZ0WQY1v6zj7Zcu5Q7nnKsJTBmLGOzik
xwCX/tXf/L0L+K0ea3hq/fjq71DvqxDeNSuTsSSy57r+Id46yXRAEuL0Mt9PJvNi6nMOk8lC/CW/
gOppbvIbxNYY6AMfqfKYK+Q+WRdG59nuwdeXyTANNyZxPMPVR7hlzbcOe+qXXlBRMlQAZM6fw5+n
BtHtTF6NBWpe6KKIEd4WzQqGcSE2Kqu5JGRTUsBfWsYUTNxLDULu4POnmAqGCF1f+oLtgWKfCYNf
JDIkYsM2QhkDFQ1e94husDfgO8/hfTwdoKQxdkjo4VuzgWvkPghZLMrwjYgP/I11a5Mk0psCWjxa
T4j2KiGrQXuJzl//hE2jOGgzuAy3TqoAolJ29vxOWBm4KEBM5Pp3MqoTGjXrhVwOTQaSiF18WHEf
kYIgohLA8uQKb1yWH3sdHr17iC9xNTyRp/4UPuN6MiXx5t4YhyFRpeBcGZH0k4+au5hxLvAnWTV/
jQGcX+uKk5uFSPS67qWa8fdEpZnTkN260h3G5ZAjV3iOGCCIvHQbVuZ7Bt6/PA3Q2TFaFrQ4xaK6
2Huf/PL3ZVJ9w3osK/PBrHndPflKvB3hNAC/s24jk4em5nTczcVsJzB3F3zZv9tKLGzLN3S08myv
zrYePypbnWzXyrCJ7Rc3hBXsH69GRWZVqqk+rPw26GuiD2+OAikmOpTnj1AtozudgIFuo2V+CR9e
sRsv8z5+hkhPOugDZJG/ZACBrXBSkhTG8bd4pKDBUheV0rsE+bmaem3sGVgIZnxJ5dA8rbaasaXi
lXvcyXp2B653cR9/MHxFhEb0KJp/XZYs7kp4NjA8vLyPvgS9BmyAD+6wNHvAwjZ2F1VOVikwirGA
bYZtRDJ0E3MGAdw5Kk9md/7lyNgY2phB3vaz37S0pq0Lsa2LmLlCnkp3oDlvz+ml/yaXQRvEneSR
IK4+Iws/m50VGVh4QCi5oaWLWnQIr6MLYwKPWetuHrCxoK3+8bDb8xqTL/p5pZBBM8JGZKiozAaC
AMk3VAkIYiKz9zoFiapL441+DW6BRM67c4z05DDaM21VHMfwFCajxHxs3Fm2hObj9xC2a7SuT2Fv
+cHW7250yALuRgsW953uxmYIKaHXMXvgjOh0H94xZgJkXOefeZNd2YAmo3AlfF6oNikuLKcEMbfP
rXnH10CFjwDDBSeuK6kX46wcjNxxXmjBDumNlL2hM6OVVjEWFnvdfBCvb9ZpgF4ZWt7oTN/h4aNo
nZbVEjkzVIIOxJaPpV2tm/+hlTs49hVS4LJbMmxRSTtrTDfgji8YCSw+193FfXSfyUPFr2P0XasB
XyPT7S50t8YnR8V5p2JE2g9gw7lGxjTsRzrN8FgN2sQDlKAMv7tcrf0BtSd/8/zYNVAg1rdQrXu0
EGg0OLXPlszRuGOndIoayExTeNEfaCg4W6f70XENy2HyBoQPYHOjN29NuviZo0DsxGp6D27OcT1l
MeRTpv9Aa6G1tNjDUZZYg6y130INQj+9RWeozyE/7FpH9JnudKBAO+bo4n+oNFQrG9hB3yfYUtUM
sKRMkIR0+ZeDu4s3Tq+PcIT8kbCEdGlj+Edaxwjp3d0QARHnmETglsdZaN3DqV8/LHj9DVrfVIzB
Nrmx8jVDH79Wp8osviQfn7epAjJ1xo/VLvgMb3iSxxf3nDep91M9bLI/eOaTjofp1tnZs7CRJKTK
ye9hAvqgAwQUOakvTitUFbMzbgPPwkUCiHZeHH3kBv4X5wnzG7UsfXyYXHBNpcHrnZN9zvnl7B0k
L/1qVcXESYjnT69jo7zMehkpnXnn3NtyqIqYbQ7ZoEtuC6aJLhDZUcvbWhqCtp27sRA8NFZ18Bju
82NCm5Hz4Uta4KqTs3fgZfSM+/5FSfYyLgSRnqlOKvcFix/9hqN/rHqoHc22CDeVnqH9vdkAbeO0
2uTbHcfda3XgDougj1KzRx51Gbbm6viYIy+CA3Ab6qqp3Mz32Xu9za1qXFFrDDYLbfWhj0NaT9DP
3hGTUdElbga7o30k8y0gAMzedN+p5dLTwTpysKVUgzAm6r50n5QHiXCT3v3nQ9OdIo8mFvUZ9SON
UP5IUUj590nvjprTMf0mvUilIwDVcYw0HB3+li7N6Z9CHd6ct01lq/8Gu7n7Ye1gnINztkzBe4QX
mfsNV0mjfVE5xG5zGzVQgxr6QnV2WavkQh+zDUTWjdUevXmYlSfqm7YJbcR/Lm99ecAdrzPewQdB
RuQqY85N5IpvEJEoUtJd0zgwIwvXhvCbkTFMo05loKOlkqsMHUWLQ7YGSILCqRrK6bxJpuQdlB3z
3eQ2fA1PFJRcP98fXvMtxF+OV604hoMVNUP4YVTWbk5KwzHycE/p9MTVPWIUTbdhd2fzwzcubGe+
EO95N8hZNho6cssmzr5MiEA8Q3GMEu7W5ywCrtuyZzVfNwFBNn8xoMYSa24BwxGlGs852aalX61j
cZmhaB2RTC97TieCwkJDOnRKzABoa0lrUBxMCL0JPic0O9+Okh/WW5/O0lkngt+wE6DVX49gJETM
exxDKGLaH9fyMeuIYFP7zHCkWQCxdkaNe7XUBYHNe30orqBT0K9TqfihOSwwGgU/gPMh3AxcZv6x
DOBtBLiz8GZi/bnnudJNDj4uBi5d+stqTutxpnhn4IZq/kqbfX1JB+0Ijfb515WxVcOer8j4jky3
MOvKRrAyIIanijNav7yufba+gw182ZsQYZkfD7S6y7FFEYqkgn0XAz+N1kxsmy7LyxkKGtxORuBh
qiJaACGPT80qb8GJgXj6m7dzIZOc3+YHUlLOqx42C6czLWcO7irBAx3e6FDY5Wutz/wJp8FQVewW
/c1qO3wBPA06W7vbrwh6jJaPqjF0h6h9suEyzKeMJ4HKPt/DSW2YD9qzA/EXxqwVZEKO2s4S5xic
H/+g5TGwaPAKxdBlm34o19H3M598qKPec29j/EbJ1ZYcsD1ad8jkB0emG1UyPxyPSiR7mI5SzKeb
t/GBurrllMdV62HCaRdsqB3rZN4d2Dfq4k7zGsiawoYcsjdm5VGycYVg/RdyzGr1PpKUTn2938T3
zq80+8n8nRzhtehhtwlSMdU7IQwl8Md7cVBOO3J2SIh6Dfc0G07wQk0i8lFwaGK/Mu6EVxZ9d/XO
95jD9CiFeoh6iGUIs+EccsL8vWZ3H+qGoVC1E7m+UdPGSTzSDWVRebj42AdGB5pVdjxgjyvYAAPF
cHUW5P3tM1jmha35i25tr7iNKfqpFYsL1RXvb3f/APWodug4b2FZgGmyydDqmjVFw4QGLWQrvGpd
uHGAOGkoiE8PEk3VJ13M3qAmlwmfnDpvap3nKPAj5LPciwcO70p5p3tb15h9a+nFBgBq0Q24jfRS
YlZtP9wn8sapyzbdOuTrqLzBZFYocDlMFKSAr5VKMSua1+xAdw+kXoSmGERxRkqW34gfbgYeSXXT
C3e26t1Work+z6k0OZSoI6hS3t6egWKEEK/YhZ+4BSLxyo5WCyXudPToPwfwxbK7vxlspsR6sce/
RuA1MkeTWiQBqdCCDsJimnvuhzF5lhodso5zHzRoPvGBqOm24LwJQLODqZVzMIodWUZRfC3IFszO
heDGBT2/lIcH22eJoPCE0yR9rA2oMai+KPyVvtzG7xixuIRbaTG9vQe66Hw3Oa32uYA7oqI+xWjS
30aVamj+xrzqc/6eE0XJ1MVcM+OMpF5CBbvCJsm5DOuACil4em9E8p35MSGHOIOJAKp4nfCc71JI
OEGTKeEtPmGLir7BrtBSJj0N54ludJlGQeGsZNDeQtY0xqHnpA6uyQedARB0a37OeRP7mlxJ5gMq
MYS8Db4PrX4dtBiQvTrtqFhFXjml0N4nVaqOn/PpAAkt583GebPNEO2zj5z2HypagO3hIZ6+kOdT
K8zZdUE1QYm5vI7PQE6UhF+8CXJk8ukTgSh+T+khuAhN78BV7CaNVZeVvXV2QYd0qEUOpvD61D5u
h5Ug6nrOuA+j7jGjOIKpYSOB1rJPYfN5GSL9rYtqqHMDvz3j9bSlTIdCax7Hr79W3CwuJSaRayw/
VQyFTtE32I4qv3s3jx7n6N04lE0fyeYNXHcP91tLGiWqELSgWYvv/waqe4ZA49UojFt9zbooxocA
ivGVuWc9Fqrm6BiDAN7kd5XIckA7+zIP7IP3mEecQz08M7gkVcMeWcTqNGlckC6bvfnDZUGxquIP
suz73VTGByKByLlxPDKla4JLBr+RGPl6+MzhXMyOtdu8OxsI5IOazuf8NMEo1rtgT7sUUwTW5vxM
q0uNTlnXbBJQ/57+qS+uDeS56YYtSFrHrauGLRpVj5cUg29GnWAUDerRMm/luOU+Qdv5xLV/9Dac
kwRId+o00Pw8jM/iBQJu88+3hUawajkLNb0i13LrK3x6vWtx/N4P7g0HI+sdNPOa8LyhRYU/biPB
XCWqzXuwnUJdFWxN9FkV+sirtzP3SHjN1SHuDupYPEV0W+bAd8ne238f1SH/JLclufTFOWFqHX6o
5X8sndeSoloUhp/IKhVUvCVnEAPqjdVGxIwRn/58yzk1Mz12txI3e6/why+psij6U9CQcUKV45UT
ui6RA8gpZHL5+C36EV8KmyIMgdjE8j4mxhJFD3Q9coUovCTmbS3vUStvX4wniFJGJuxhIhGNePUx
rDdfROnxQLHuG6HwL4UQjP/WRv4XOYmrvZhgNUC9hURA42ElG9s8Gbxnu00PIO25/aDEDx283Muo
Zkcqy8RBTNV0i7Nbpk46hcOqQX3b3butsKHvAlwTKYRQ3YqlLSTCG3v3MWpa1ejKLAbDxSLpb4Oj
bU66UGPXoIvbE42ZUEQHmlYxq6kZNP/ahkgviLdEmzI3EnlQod9o4PgtiAe8sz8t12+4DhRqVWrJ
fzgQ/10+5h11IwpHozK9jiq0o9adnfNYjJ+tSEWqHd2jtv7BMPthHT4mUiTHk9Gp7QpUOzgvQBRw
lt44cOyCPTP3kVj0gnKFiA8X9m1z8lsdr45KlvQrp1yNTtlj1OFhn9TPUG1Y97/Ke08u8YG6bIYz
6yG+TxCI4JkAIO8rOBFjZ9KbqtuFjwfCdp81abkfzYSZ79fK4vEq6IiLj94pe4Vg2dfq5JIdH249
oXz/VcIby7lYW0y7hOtXzDpqMlnU6qO5R7V2NJ/TP8fGT3GJ2ZGN6etigc7F6oB8/phcAdZH5WkA
g2xYZw84LXEsqEh7vowSbvMymmNKSm/hkgkyZx9/wrnw8KdzvFKMrn/IXt4eAwl5XXNkXxaolylm
GxodBgo62zOgQ7pdLxQH9bmJOl0Ayhx8HfkEW1KNq53QraOPOEd9or96hZdY1Dfoo61uk+PoPIKv
3wq1Lbf0xs0lazrD9fGoGDNEjiMQ5G1rse1uMbY8ooUfk4WEYuNRR+ScZ9BFT6J4TeWZoYKXd5ZK
m4UfIOOKJYM1ghZIjYoE10qEUnaWJ11kGroHUcoJTlH/7O3fVDpZVy7uK6gClBoWJlk0TyafZpv8
q3GWCS7RiGqtAIFKs98jYewyKuD8o/KCFoue7cYPHuI+9Nb8y/RAu5GNELYw1RJ/EeXNetl+TCJ0
JXxm3k0v41tElk6yYx01XZJZhVLwI9mVhqqZPRiLdpkSZ4k9SAf+s93ESofc7M4f8bCgnH6IGyv6
n6PjKKLuTLeikbSme/TvbsS8JhFHo/I+ymQxeFoXutIU2agvo+XByIVkdXDJTc9IpkIHwqVJBea9
iLrtUXEyPk9ngS733SZk7VW0M/u0+lZPzfiCbRy8SJRGJZ8trMMlOH/jgtv/9Sq2jIEQgSSiCzwD
J+tDg8G+tgnzbgd3d02vmte+xFjdogKhlGGxc8pPsKiNBsoDfSJpd9+xrw9fq41pGy2oWi8vyUcx
etfRRTMKqpCADrnbrRnb1u5h6x0o8PnaLIb2fcugOwdAn3qmFvV73qv/B06+xo32gW8tjU9UKkkB
ispcHAVXWlYmLVzMaa7Gd0WTVUFTB0j8InrDQKatsZjvJ3eOACGwOWhTIL4rbBIe5FhfoOmL+YNq
ExZIgvYECQ5scjFnK+zqGPI/P6r93QSIvUDVH9PXlM3ykTco/Rtv6QxpyJ4Vg18CLec1OwB5iocJ
XzuU/qHHE0l2dDCm/JbW7m7CS37J1wp4N5kmMAmg7De0Y62C7vHvE7yRT799frCvZRN8uIIVzoT5
29bv57K5I6L/Dt/RN35TReeNWO22yPkF6n4M5aBoL/2ORd7F0U3YMH/ZJ34S8pWMDlAmnK5aXj+m
hy3//f9rj4NqU8qSDylDjoDP8D45lFrvt43D9kPxAuQxEijko6+byV8wsHi18EKw4U01qOvoOG3O
P+kVIU7o9X3rXRl3ir7kc8nnqvdfRjNe/L044aaxW7bWj9knecFlaxokfp+kmdUOb3vv9HbUWiNn
CjMMbq5iPnAgQXEVcvrDrMRhQ7aYfgl+MX0BEO0onkoJ4kU/65M2syaVWfrCJI4/jQ+2d5EMmi4g
EUn6SY+4Va6/w0/SMff5Pu/j3tLOTjmmLvHnjC8wSiHpZ9YZYYTq4Ffa8XqjflgDwaW93cIHrLd+
q3QFbkEPQcHSwXITnpkKx7MbN9bduIMuOzmleBvfA8265I1Rs6d/6VNn1ILl/aTCHn/SS15EDewn
Sppxt1z+8MZuBozfbYz6657XmS14s2YVURHdoYliFjbuzG7LcvwtTdSGIZim5VgsNqSf90Y7Qc2o
lMXPnE9lSlriQgMI1uulT2xLbrkyu+UfHPwiLbvlXyxXcGTozOQk+h4KhekN+1ucLfHD1WB9aXHf
bHhCRQMva+KDjAzBv21p2HzCCqMeBZUngF6dykmskWk1OmjBmRAP0FlEx5WsfU+ZOG6Eam1WMFpn
rbRhE1Z7HWD037TdswunwT9ItITi4efpNeM6KwiEIUTUsGIpuM8fqzaaDAKOE1/oJ/1IscmSEAlN
sANTfAH2UJAmxpHQCpICskPkHCR8ZChIerWoO+0tlLjyVn6LLmRBkqqUtofYGnhf65iQJx2TS4Sa
FYweeo3OCZkPWl2yLnxZWkjWI2pe6KxFohLWiLWUVzSraOVJJme83Aex7+nXjzuMT2OkxvLTuGEt
Ur6LkASgmkzbHDJWqqWHCFUy6xA9+NAB/BK7I9EhReML0kI7GiyF2YhfgQSTBIWC4yHBPcyJCQl5
ZJ/SFEfVNOxYrbgKNArWSkYfxn2hC0Zoi0tCRXVVRMm7JtRNjQwaNwkonFRzI81bEK4TpZpJRm7K
lRzRQTZPiBM88pMjcldCW5A+oYeJFU0+pO5EVk5eSr92L2CEHaI85KhSkyMn5OOgJ+TSkVofhwC/
6LE2SGTlB7JluU6SwEvACdWArX1kQc8a2QlhOfSq6Gh3uCmEwohoSQWZAIAOIjXzgISHXYh43Y7P
SXWFdjZZO+Zr1Ga4SCz7RAWj5SiTHVFqR/UOgTfCctJJV0J5llgkdlTR8QNpTNLNjqT7/ku3SZ9Q
YSItRVnPPHHD+EM3sWG1oWnYfDP+BAeg6fTPXlxiySOqXAPuKnJnXCpurpY+copDr+BB2keywbVf
hA0uS8aRQUrhMgRST5e25o47r5FyNoy0Fze46w3uaYbLRSaXfb+heuoxdDjJF7km2C9UrXiXXGK2
yo+lOMANoO/ZTjcbxmy0+eh8J6jodtqz0p1DBw4An2SzV/492NfLZQt0PhkRlXzLpn+NOpKk47Ke
7YGBdX/jqklyiANvmtJyjzddD+EhDvYcvK4OIhd1WlVBE8Hpnk739Jr3qBFzEhiE8OcLkz5TPZJf
6RBUAdeJHvk573pV8Ck5nC5zei4/Vb0HjRWgjGIIUpHcy7HtI6gozhdxxzfoAvdK7nYg6wcFw6/l
TfJnh1oX22IYj6ThLD9CMyvmCaa0yGd6d321sOWz+0iy8ODqUjsctcAuACWLUbrMqD7YSkQfCLkn
W8Q0lS+AdNnZvyvEMXAUX35JBruwTy1TmcvDs7Dvdp3UCfsj1Ixvq5bDMmxIQ9YjcVWRIaanwGnW
6dfpDsttBemAIb9K9319ASyBCAaC2OrQj74O+TFsatRxHDnA5lOauqcpbwfh7kmWuzpN1b3JRk8E
4DzuEMOS24pN8vcMG4RiGGg3oNgQItYPvdzyuk6ROnM4sy5CL5S4zyb74Ob19PuMbXAReHexxKVi
zvHwLVfrQA9criLwDgePBCWiZHFFZPPqtsAkfJ1y20zkNXfe5YCes2/cmNQpN48RFNaJMufIbyTh
txVSpCLlIUNbrqSKb4IScWU+/gLyLdger5i0yM+1EXG7vfMw4fhAPNc+9onG8NukTFIcpVjSmJeT
57RL049ye3eo8m7+HZCQ5vfH7ceoWWNWp/AUwmDn1DuWOvwOUGXyuRP00J92Mbnbh7DltKAPDLic
rXlr8B2U2y7vVofcBlXnIzFvmPPWFccPe4ZDkq1wn5pJa44MUlJudx6H/XXUYYsxUW6P2zqh7vDQ
6wSn1ofBZeSifQeNPpWHq8txEjqBN9uZdwX00mna2HDRuDAx38vvuQ38ktsA4uAg9RHuVmPCg7Gg
JEG9Lq5TlXn7yzPIOKPQjHjt3vx3S58zbqdK4UIajjJrIPfJYyEImcp9opGfPj8o0vStkWCQAIY4
DaOXZSw4oG16FhVZb8FTw2zD5M1aYWTAFlxP80bynqA78+h+IoTKEiMrXkpVRHhwzF1oYLIogCJJ
aLbR1wxIYyXt/5iCuJysMeHD6WJ8Nfw/EWlGPWZa/6gnXAqWZCDTxKIQe1g+LJ0TsDuxyjwj8rig
+V/udekhaZUD7M8y6kdgzGT9PgiQCWU0MkfmeM9rzzwWR6leUuGUl6zWKGUyx2aUswrTWwDdSwob
6CurB1UpyQcl08SKiHeyZhB8HnQalHd+fKTT+c2zMuHtAF4p14AUlrWIPJSisqw33hMo9ZI1WBq3
ALtEjlXwchl4bF7JykiKyHJHFX808p5oIx7ty8CTt1OfHtE6k+XyaCccfjW8Ju/f93V0Nh9InVKU
ZLEbqejlgYIXmcgkuWeHQLCAFOTtZYtSRxP7T1QhzYM7x7nyQdVt4ZCdk6+DcqytIo3gYHyBo4Hv
splnnK4PQNmaRtI3g9gQRaoP2Jvc5o4UYG2AOoJt9KH4gxglleXCSJbSvpWA6uJfQcvLqfJIc7vO
BAfUPKn36s7oS8GJgwCwJ7tmtMERqTm4qR3dJ8H8t6uoC5qO3iDzUM8SwJiogB65FD97SvTvLCmY
CX5MQhmQRFK6fzsAe+g965mnAzSUpFl6yyVr9YbjQypRpn1K+6gl9C0VbKLxB1eSLISHP2xiY6bn
e2MD8g38IShvlkRwgOMxZsh6W4d/9UAC7gqxLU1jw/X5fGqhQye8kDFAYmOPq5FuYaRmiAqcsU/R
yDMMJDm8IkNaAb0yFK6wANqlYRPdojC8hAghWDlSFdqQVySdTxymAOMkx+3VUhGwQF+OI6Op2h83
PaBV+BWBLbCd0Y9pOQKV9bs2yEQB6nJSC6cNNelY+d5znvYLzNXdvKH59o3/SU2hTeiwivxmaZ4Y
zhIx2Uya9HsKelKnuhmgMR8IUP2hD7gRr89DREjJvczsjAeuIuTIrrlHpCBCHjLVMDdQJeURZA1b
sdB3EcqnUZTMUBsHypm/DFFistDb7BmYk1li5cGiYYAMt/I4Fx1t/4+LzLfWX0iCh+LSkAvqx38K
InHPUASLMA8JY4vLHfOjtydeR6gGGh/nD910zd4ZomvFLYICOy4t9GAcJpGGB9RqyzJnAfTByAlX
ZTRMNOyndkgCymvWFGd4toYXs6CBaY9lzyiL0b0O/mrQKzsDrXTEVBSwR0xH/Iq3dEEr2/FR/LaR
QhLpFN1iU7AWxYNah3HrK5Yci41muo4HObqCnG6scwLYtRs46KETxkdDUCuzECerp4lamCXfvqzZ
+W/22WroqTcGe/SXGDjV5OQxSCzIBVbIdZvJKwTD2agogNA93o/YYs9pDJD8Cy2M6FYWP7iF1n7E
lvsD6/jXGMw0rrvio5/ixLVo4VeT3/HEOJGFKEtZDMvdaGahmjX7bRVD9v3oHrLz9lQU9MTpbsYR
hTM0qq56aIUitR/O9JiXFseCYolt8U52cvG4naIxo/gWXlPnSc8xEGpx/hyuAhQW5K6Q8KJ+HX6s
mRgcoTjVc9iobBeQ0NeQS1LGuYbZGgfIDjhvi53z+ZwLwXclwlW/X7F/Dks3UNbi55yGHCSeehzC
wXubs/6g/OMqtHw5zNh5WVqCbkrsaLoTnxCzkbPRkuPkS/UEufrijx7Lin4Mz6OWPN4mwAZaFOLp
VhiLndkb7D1l0IInnLQT/Nq0YZgv3JdhKfNv9siLi3ckyn6YCgCIi/2ALZ/3KBoAi9jDebbvH+eC
8dE5VnpGkaOR/jIW7mpDApfybPbGPaigFD6YlqSXIJmKAKNJSrKs5WYZvBtWXiStvU7WPhMgEzuD
L2adYbUgizVRmS31vapTq+wC26diwbx7c2jlIQfuQjjaD0SVnObBledaciIw4fFm4XkE/t7I8xCP
J8Mgb3Av0TcH92iwC8kUWHYRsIZUwzT7vLEeVcmTKWI3P5rVWV+iPMrqyYpotsf1/OIrrqxptDrc
RgzihrYhU3aVsI5LUzgSZgnNaXiU8xM0Oyi3P8LVnln7C/IXpDYxLCnXsrak2WQDtIii1wulV1lj
cEBmTicjlhwm4ipmHCRzD6LzTHGh47GSlGEAqCGYwIeDZLLJmN5v5nXbTvKZMTR0otKcgdpwSuyK
/LaIVfp/lzXfu8/06XUmzRGedRfnyPTdRIGUHpGFd9GOKegY5xKzr1LYKxDbXva0Cttb1GlZD3cZ
GBRPuCt3+rQQ67JVcyhC/gSN2Lt3QYgyaekhnDKAvVPo4JTErGIEs4SyJdmFfdsbcwgN0JJScSEI
Zy0rnjmWl7WWR3spEvDUfWmxi/zJQV8H2zMWrKDX6S9Tomc1jB9klcjMvLcvEtb4QWldivNgK1m6
a7A/LxtSvTjrAkOy1wOxd9UylfFq0MynHc/bW5AEQYyzwHzpa5/pPmewgeCX9fWEqGiUgIhv2HTw
YVRygWHMgV4J0PcB8OqyFSHogpzlJMFwgxwmxsw2XDU8V5lNLQa87hgoAzI/YIMQMv+LgKhg5Cid
065iIDqrvTuN5kkxlZENpL6vg9IW3+4RlfkEKHrCPszKM6EKQtwTaI9UX2ApEPcEbxoHDdBXCO1M
50RMXGxl9eMb2cKNE2ETOgFZA7jCvMGAlBeKDZdRdTgjWPRQKiE7fHm3KAtT+zVgV9L2ki4I8M0g
oihOgAoLijgHoDsnDQ3DQbJlOgmgjiJ7gMrDl01WodiBk2LB1tfm+xb0m5oRE31TjQoE9H3wS6AK
i6Q/6q0/SFSWGDr3UHV7U6dwvg9T7fiapcEAisvNwijGLbYcNEZYdwL+o20P7pObb6hgYCQsKoA6
oQCxi19ITPAAeIObW52lYuY1EJErKLUY62BqziEYCiUY6stBhdTzHtSwSQjFp0ghDf0/9PngyoxN
F/5fPYbSADAhiIQoB1p6mWXpKgMRDXNv49kwYc1hG3zzAOqWMI1xE3EJqwz9aYfGYVUGCAIEQsw9
CmMQhmF7PoHRC8uQGp9/G3ekbZ9fkzJRHpDGUivjWieC1uowtX3zvZ+B2JIJS1TyIXNDu4ZdxhEk
S8LmzQukg1RsLiQh+7f7WFIzYlYFZDyWnAXbVId5M3PSTdUyOsSvv14uha6UrnUKdvNJ14DrYMoI
UjBLZhp9Uq6jlWTbc7N7cMXevKRmrD+BhO1onwnrjoFRpDThaHj2CkuQNHQ8xQN+7z7pe8FOtt+x
8Aj0FYHcDT9JhZAhFsFHazxmvRs/DJa9z+SvDFC2NcYSa4jCL/rEtB1ZeI7xd9sDObhzPttuX8+v
B7c36C783qAiCM1XUibZOe3RZfoT3kJ6Nf4ilAuGNXzbvQgwOB+2r9aDTnk/umByaVuIDcOdBqXE
406MD/066FqigiaSBcDUked2Hja6GagGmvhlV5huF0wYjGvePQ0uVoByAv2Ch32xzAHPPKvrYyti
vx8fhC2ANOtE8Tn6Xlne0lQqA3sy3BTROo7u8jNIaeAICXDJTcnH+Us+rQyuqp33o7xH7gq7Z+V0
kDA9sshW1p5EnI9ZK9JUldx/JXDDu703pFJEN9nrA3ES4Wol3js03RSI+EgG69TRDuNsAwTKE73r
NFWTVQqaRQv7Fl39g5GmL4NCxapi7cLnhbINKWWaSV7mOR5qomnPUOINhaJ0k8K65GQqqUt2PZW6
SHDg1MTHoRP3UZgg375azeS94sTbSedqHI/AD1pXo8+kTWHr6m5EqDUPMw6LuhD0qkjpgeRk2Ak0
QAq48Cpk4oc4iVlJQqDeTRuxIH89PaNYB87lrprnliWwqMIkPaf2q2hSRGQOlPKl5j2WYAlyllEp
OOqb1S5sczMcOSueERHFh4MEWSrXWdp1xg2P3B49cNVspp+sXH5hcrmQXFn1AcVoMxajh57yCTbq
PJC+MToBiBhkQYkjWObpj4AjdlrADkR646PpN/8zbFokuksllDY7SgzoGQKa6VORCKD/JLYY3C38
Jk8VEyoEOSFPthKmX3hTngd5JNxFCqm8ZNmAR6M+KxTrfXd0zBsw5u5629NYlqAAOanDZT3mVCKC
n8IC5VOPwyXho82DkiX1hoESgNa9DU5ulUopnP4XIRGNQYaNq7jN6Io/XQV5A7xe14k8tP8LrHeo
hPaMDhNQzJc7CWmRc58pXl5zoSJvKMtT86XEq6UbvtBAoVLbWV580l5jiZw+HX6QUCfjS+xCrWyq
bSvv6tmj7Aq+MC5aVkqhj+fXy7DHcJw0ZMXUQ5xkHYahnqrDhSvVqPRu51jP5qQQoiYMbQaguoDl
YzSTa/epoDI7Y93XPSlZA/PCUuRmwAI2fzzaUSvAo4HyxZKyi095AteEmoaXyDuQRyawAO03DtoC
KHiZ1xDVlrnMvyTkNtOc+kMxtAIvS1PHQRUwVTkEYtSr/iD1o/ZNUCjLgkap94BYcTPFHyEWfMyK
R0b4yqllxDiVEnohDENSZxmF5Y9JAoTVhuvRrzi0hFuz9wVpZ9sAdk2iq4hKO5fyTljSZ7Y6IjEi
8WNhzMEbLMAkEBnWBup9pF7oIDQHi7EavZ5YOQOK7ZgTULbAWgmpSVplc7xyiNmQW+k6xUjCqCvK
JZC4OYWoFwvqiGcaI08i8w0wn7AKGF5QkzJORMCBzkbVN22EamPMh6hpebunQMqEQyVotR3sKbxB
Cd1LwHDYDVyHohDwlUfi670vFjxOMA6FAXGpokh1Nw8ZYMA2hbCrgAZH5WjRcpTpedRGFw8q2xEg
Pc8gZI1M4SoARypzkm6kihW37V2u0OAlWtxTcgKsgVpL16Gbjvou6/d0Gj0gK5LcZ8DzaJ3woNJH
aOOojeR1D3jfiRQeYD7e2kJjWNg3s41pPDQuJT4y/KsAXFnGAjrqjpreSozI+0x4UhjsGfWMEoDT
9VapLEK0jUhXQAaCpjEWa2kNyNy4H7/cPubc3ZnsqMqFVi7dnhHtJelkSErxojAYHeannXcZ0B5n
sB0CWnGejV/kphUQzyXza/rMFPtGVWuxLWcHHsb4HbcIJSTBERHS7YkIkOOTeqDDfiOJA73LhmmA
R5Q4Qfj+YLyJY7uGjFUCcCVENYFQFu4S5SMpEEoHb8STYskiCL2T4QcChvoI1S1qZMkoY/150ONB
/H5J/YR+SslVFaAI1cHT+CZs9Y+5ZOZDK+LzkyUB5PqyRRtxSrxIokRyEiBGAmwBwjujmI7jci5H
AZqAeA2xJPSRt096phMiQ2syoRVNZuCdRDR+KN3UwaSz5ikioxXBZHJpqbEMt0fZpsGjgL5SCQZX
anS2qLZIW1UErAX60yMYWVJ+JblazHY+hyuoFy0thjB0ZX2gLApkloVhlaozqRIDO6XIpBGcU9l0
pD1K6ojIY4CxD3cGCK4UO+2LD2SQ1ukXhG2NAM09fqyrtWopGroktZH0XjpI6COcyORHRyXcTvD2
qAnOR7TS4LuciOKYw3UWVqHWEMEx2jJB4PA0PWOUc4jbnMNGVc1X0IQJKIHwUuUhFLman+7N3KYC
yYz1zi6gogbN6DFU8Lxq6SwpKDikwgxWiNaTZW9ZQugH3EPUhUD8XAVsrnIM5nd+scUJEcUa4ONB
39uruPsVUTfu0sqfLRBgE4Wb+Rz4qcyd3i3yGKFIEXFjzSkEv+GTssIY3timQusfVs786rdhDq0R
ELaOgwcsXw0C22nIHsMK4eLCfy8rAHooK5djFP7RMBsMiaBJBliEzeMYCdLw7pb4G9yWmI4OGCeM
qt2SoH9eoXjQ9JsD/odDfLPUwektkms2KGu/AUsZSMIHHD+t+yWOLVw0na795gl0AKmU5LyRbvsW
F9MrjuJnB8K8sTV8Y6jSr8IN8GTWOhiKdIgxYFRDNWmkiGH96mwg33uonl9sGZXbymDY4rmAskuQ
kBb07Pdft5YQBld06FwWwhqUfTvTB5KZj3TeNIilhRzMg5HUf3ekJcEENVFyBL1UesJwN4G6vcwF
YeofwGERRSOnZvQkPFdFiu4F4jGAmAnOZEBu0pB8g4BI5iKavURpzPYkn0KOumjW3gddaT0ePP0b
KsrYCjUj0sQ/5TcoJWlcRky6Vfje9gAnxTsEmG4Tgaax2oD4ievtCX+GPsum4NnAKf30aE1NDmuq
2KCN8A7GHkeWKClzkJSRDh3Dtjj1vi3hqzaBISClZv7DvaN8h94rdw1GPWhC0Y+TFc8hImWgsh20
LY6GKh9U50gyfBLx20R3DSqIItKTMzEqhi34E/gEic9w+cwKp3aQbw1B14DRB9z3YZq0CQ08wOco
yrAGTp9s6+Iu/tB/m7QdmRtuoENuORo/77zLh3IR7oYTGCHOddMNCqUINhrjptnGi5RUruIUBMRP
SkDKybiXIwmm9E0iEvmEKdWE+MgYvgTrAdJJFOkMBkhBrIQ2dzcfj79UrF14E5UpqcV6osBJWaML
RZsPPeRBk2SSMW6izz6ZcNuXcwokxCTsLLrBmTIHBh7uVuHGl3CGvH2sr1aL0d4Bsr/JUn4TFy51
zljc45GLIGf5p+t2nZNj+dueN3nMzqBCLSXpD6Oj15oCED1hL0eybvXbYBT74GAV9wYt+OYoQX1B
nBG1nlZT9/b4zh6EyUGl7YGj6sd/LVtnT4FTTmp57o9KHD5Ls6bv7Z17AEgHFZKKH2d3iCEh2UFn
TQnC1sBgomZ2NY9VXlXOh/5MZ6gd02rhvf+0VrJDmnhwACd9cYuer+IIcPP3R+tzY3AvXnxZggBV
BAxLxadFhxCLjh4Y9PxEga+y7lThvmBx9y41tK9OpRjb9MFZRx8IFDvzOirHIejYhQNid6IBVu1r
znMC689+tPUCB8uXUYzA7u3+rlMWIGUYULC50dn+M+7bVuX18B87ThtzLFkLSva17bxvZj29tM1D
A+RXXLeN/VNvUXvfGd38OjiP66Abt7OzA6gJwVhrvU/a+SfSlv29sW84R6BsJZw5UD8P8P2HoEPd
oGNuW1401b7WvBk1ESumH9xE7CejKLjP7vGyfNIG5UlsA5ZaqvqMXRescayhjY9TlUziVjMYNh9G
FzkR1r2pwo/f7vturF8oSSEyr79Y+6Gu65/4y/DUG2CXJnXWwRQWRAf53PztRyiMIhGgXlZT0YS5
dO0OmoqTBM4Jvp+U9/7eVvC+Wjg199/MmueO+V4++3aBMTSx8tu9ECfje5W+dbSsdy3j2DUmPWIL
HBfKoD6hlNQMlNHlHXbnql9jwYSo519D12CzYWQn+Gx30xvjp2M9NFDS+gn5g8vXz0Cjt6lD+SpA
eezO9Wt40Rc3ne4eZm7+nImMh9kHRneFO+e/F8H2hogsQ8AbKNDohn5/RplpANzwaeBq9EdcqerG
La2KqNKPrnK1L5pebtoEQKPBTtMRD+TN/u2lxy+QCsPusjkS+jola/yS4bJZRdPtv8fnvw9nQD03
voA9QVyBufJk4npszHpO067+OrX+IUPdYlZ7PMPLds93e5G04aZZVN/ZkE/7p+8c/zoISXdEmkTv
sJYd/K9PeTvRklZlfyk2ID/u0EQ4eYy8nvuB+zLqRw+aH+0VmjGvbXmm5v8227b03Zp22w6dbPTy
hBuUIWWQ4jpl7b27CY+RLgXCR6QmOh4YX9wsLDvT6Tb8cbv+jnHoWy7jWkel0p0CMFWdwPQN/Xyk
U+foNhP3fG7TIKZzbv3Rrnj5DklPXOg+eolIsLmxRYfmOlkknOKF86EKRFOGEked5DT7yCIdfROu
blOsW2hWGOPK8GlpUDftYOK0GPbn0k/DgZYGJs1KqaooFOslAcXmE9WIDx26YrnRqJ5KEQ01Los8
ciO1BW+1+dXnRfDwM4DLXFnkkeHMdwsUtcdd2xgGg8IZPEVePGpBsQfZj/CB3Xgb8N6wRidfss5k
WWKa1ADWtxVNz9LZDrtA9IYQ447Rtg2oQUpLqEwiS2QP3QKJecPtezUk9C1MvsEAgXZqx+REySER
p5/t+v2rYLLkQGWPttsmRcSrOWiMFpYgCiEpztbrS4AiEK7Lb/1xwe/oBjuxBFJ4AcmQuv2OUY53
9h5a7B1GHusV607HQwQWbGMZdamnsrtn/qYlt4NO3lgj1qtD9gfHjZhQ290T47yc0qqXnTdhN0EM
p0ibhifX4cnghLc/Jf+alaTvvfVivsO1pCD2ZpVqEBKu0XOeTJAnh/Ao4v0sOM1sO0Dn5xmIPiAh
VxO3eCZoOLgBlWGC8l7aIZJqwHvg7di3IKnoKnIV8fy4c/nu2FjA4xz0PM0SrtyA7Q/weRmwfwdR
4l4YYEiynqC9gOsH80p+CfiPHTfshlvZGjmS32wSrhIcM1xJOi5uw1Z0dT5Zs9zCNL2uXi19j7Js
4SloyormKkq9BmEjcgOTXY3+FOuz3cTiuwG9kYQxEQ3Z9WRhYeNDoeZXnzoZaUbBgvxYz3meQums
k9DrXkilALF8qjGUm6RZUvsXpmX3zVY16ztkM/31AEd5RNxAv1POlbrkZEINaKLBwUTkv2cS17pc
jQBXgzv41j5aUbvkvbxuzhGSrP7HaviFexupdgM3m6P1z7bo08Zh5HzDZoZsqf/mrg+HEmYjw8rP
jUuyfQdbrjsOX/A3GVVriuj3q4UKvBhtPV6WmrXeAHfV7Juug6Nzyr/pzVprBjbzE5au8h82GCVX
50mZvI/+5cI6GrXLzYkYvgRTgy0ODGcD0auGeZ3fkitKFTW2VvprjLEIjxQ9bAIsHmVs7BgjwndF
rpOL7oLIclggROR2wIA1weYSBg1I/ERMlrGwLo1BBxju5rxBSIrRsN0Nj7hfiRTtE+gyvRl5981l
YLu8WaojpeUC/33j4OUu4u0l75uDQjbI94Ro5pYDHQ7W66Am5prIcfTTLrjgYEK1d8AnClkazXPE
eN1uTdLUazRcD5D/97hZZYSYJ3fLdMeudPOYIYZ3t8lwRfmbAdoZgZSQSx+gjTkZbMlP3wOF1ZCK
kL/AQmUooR/zpGD3UQzXJ3R16BYm5lwUF+nCBIpHOBj85OP4BePWSqihCB2tMWQkej+tPvIxxOZ+
qQKg/MMEVVwzoMRNFmxIIGpweASthF9SDIJL8zCpfaGsiZY6sp8ywumZEg5jtGB1UE4njuVZJYyX
KkEArnpNgnOjIk5V6YEIIRQqlPnl1yKLdNIr4QHAmZg34JYOELNHUPTN4uWfMhX+3BXO5p0cWpp5
0sfs0F7rkKDeoz6WZozaBzVK6gHCiKrxu1RwOL746BHR2IlAmkolGBaoSwAglSRxjuz6GkqwkDn6
zFyU7yhn7sidBGAj+TjDiO6NAF0/VDFQ0LuSKF7iU02y8bRe0wsa1pQnUL+CRIDdQNNhWSenwLtT
bkOBNr1IzJfMEJAGEBbSkIdfwXx/m5e/RrLLuljgctaI8NN9+k5LIGV/TRbHnvTTrJIaDlmqj0/D
0TtMasi7+xjMP+kDQrSiod70VbYOf+S+VVb00GTXSKm2fp3RptGZvtp65ydjuASLTalrSV8OEyVy
ggfVDPwHECVGfm//d0YNV4XPS/iDaiUuDfAi2EXUNYglXaJ5Er15fwW5qm3AxZV7cHfsHkfJhZ7e
6UGE0OspGdsMj3OKctNzAvKJw6EpVjsmA5lCIUhajy5oQ8cwlatMZohMXmyK14Jp0hTUwArqzy0J
otlAoZ44kcLR02LbHFLEmQC3wqjUVn3JzDAt+ElBDJ61wcW9n3A7kCINHdgM9hTVFrS4xJqBrHEo
soHcGyqHMjeyyCHna0/t14LWL9Wj7psDMOHm9JLCk1opMRd9qcrsbh+wjaeikjZfdv+a1tvCtnhS
Y2hYW7f4hKQSY0Om/jKsVojuj4vwO1z0WfmJ5eBcEvwFPe/tLig6iJBtA8HozvD3UIjwKwLSZnMO
DsCgd9lZly+rt6ZvyWuQfJbGVMoadFoyNXGueONtpJqCSI6G8EDfbKK2/9Y1opSn2W8QfhNNmOW8
6V4/OinjI2oHmtvwjbjjV5Nqon99wVkROgm6ZQbsyso/xm6vk2ISpIelTrwGYuVt33DH6RmhDvin
hrLg+saM7heAokXeIeIBh4ObGEqQODzhBbcgvRn0U/JdZ9shd92+SXBdWeFxqLG6FjflkjHwEBua
147LTIdE65rpjfkOXIiY/mCWSLSA8q1mrOmfEDeIqYCa47+D/5OgvKySkpKaIc+D4YuCtoGBHdHq
wDt/SkHekN2xnhh7cyvGpiaFbZluOqhZkFDLtMR1wjTPPFqsleiCkjP3WRuItvAf2A/d09A4z0FS
xjqQHbA0hIopYZ41pnNgWOJINyaIlSJigWADpF/WA/FKFBSUO2S5xZNmMOFcarcSWSUxxfsj0f7U
+oxWpPHzxBP3uhZOVh2AWH4TyNSYULbjxPQVqR6FccO/e9hemT5Aqj9fPE1r0/dlMfxJYh0dfNeG
W5eZdLAd+mNRipA1erulKEbBicVwO2RlQZpvuxXBprYcoQRpNKsDWkXrNZAH/jvowwGrCcuKLGvU
P9eoq0sMZtbLxuwwPJgoQHICHa6VnCihE3v+j6Uza1IV24LwLzJCAUVemScRxbFeDEcUB5wQ9df3
tzwdHfeePtVVpcJm77Uyc2U+SMToLRPyZOfwbNMpRfrcATGYc68L/HlIMU3wN/IRhHGC8+6urEIp
/T5mtdq0zY3PKTrIzvbNXYYZ1g/slxyH3Gi/PX5Dro4/nLCNgJcEenC4eHMukri0nG2O9twOX4OT
X0SLg9nY5ZaOqvCYSpxp7TITaa8RUcWiNnNQicBOb+HnILvnMaIh0gjHGZ/iwDU6u89BxoGvypr6
Fao1y4qC1ctIKct2HPsVAYFi2Y/bsbjOc3n5RtYWRz8lo7/LCnaRAaVgzWbPHCd3ng8iiMmOL0+o
NnnT1x4FBvXQfiwwqxwOlDcR/0kW0UYwG4M7A/YHGkjiqlQzQCK2yObmtf21anef5IrdnIkizOJ3
Z5LKM8HiZMBIHhEQCoOzM7ZY5qPYa1nsfZxMdeRXvQ7O1XDP0QXFfm5PNoP9VtxDAc8r8GzGp3jn
2NhvsFczjRFlPN9gjNo8jBu2Gr8RCEoqpz81jMDhbb4OLv7Ezuou40LsRt5kwku/OcO7p9/3CO6O
Xeuq+gHKJafUnYBoOU2RuIrZWRPWnwnbU/qOV0DXI0GnBYAUzelKyhEUHye3gZchRTe/GBq9kX2I
RPFaZFiISezlEZYOpqlUGmLJCssg8KDMUmsW/hEOsdwDooEgwFr2P8EU+KKAgx8YewlF6IkVxwud
74rT5+e3EfPFD6e+HJ39x06rTXjibziFfltDlXbx2xRhwzeqtpglgx0xKAT/bhvwP9Tn4P7WcSAD
KjLDCp/xM7vBHRueEOeSlRrhIILLBMB60sVw8ogjKQP+XBZxeZM/BfEUe20GvLkAmNsfloq8VU7y
pjN6QOmxv2eHjnX4w1gQxrUDl/MTrTEby8Q/5Glw3oJ2ic+jSDz0SLVP80taJaoNmfBToIHWZ8KE
t5FvHwY3+G6YWT4W5MQLZbykkGBmSA4l7h0n7E+xmmaM/uZVPRExYdvHt2o2MtovajH0GND1ghZj
4AfRgQummM6B08A9gCr3usS9H+ixjeSEC2tw3N5XSoHmfREsYM8SyD+MRVxzi9mrmIkM+dueMeGg
hevkFdrBmOJNgabcouaj+KiGB9/FGEEANu4tWiTQ7Q8qMTw/2m55txAS4dWMn+CHq8npLywhJiAr
YDoG2q8jgynTdBHiwPbFTpLKY4UxVxmKQUXLvg2PjG3/MYcufAzkWYHnwGcr3Mreylk8JrdVSByE
V6Yjnm6+xIeyybGPz3G9PhDyzDSLKAMEW8IcsYfmBoRk4RJl4AIe8FsxvWacGrpONASdYLvvB4cQ
e4Mz80ZchHe0RarFHYHt5KKPRthYm90lUD+ELsIxrj+1PPwtqwJT6J5MceXYP+P+3AnFLRWteDfE
2SR9Bv0ZufM2NDTvXNB9GkqxnxWFCmsdtTpH8SWm+mnZlGsuOU1K+EuaeTOPRpEo9ZBnH5Ov++Yf
1E49Sjasz3kRai9Pynle/+jo8OVcY+4FvwZcfEJutAENp2Z2SZuH3ir08RKT2RrRrrKHiR0eV0/O
fBFIsakTeWphj2xRS/Z+hun0kOxN+55vhXHlkqDqLAV62DvdJyfdAN/lAJs+UvG6Q9lS2QJ4CyL9
QM84YIyARSOcozth+yMiQwJs3F5f51aOhinauY6pDxBVe2mOuTe+Govwj5lx+cQzhTw7mj9Gu4js
tMTgn3xaIsTliMV9ijKsNpErcyZq7pxU1zw2nTkGe5nNiYsxmEeVi0jI6nXlfYGzy8TkGeiAs/OI
UyJlgzuwJhGyIGasvcuo1SaGvsvADYlMdoO+hPaFOr3IXPGsZ41C49LW4FQkaqrFvOi3/NvfcfDm
cHxaK+RgfD40IC4ULEssh5VWV4cBiwpci1UHuSYeeEO2qe0aPyMqQjyOPigklEzFjJZEG6y3miEg
6HmnZopHzurCE5bjKRur3NhnioTggJn9Ly2DGKQtTSicL9qZsubLQzzen+QvtWysSdBoYulGQf2Y
4Hab8ugd/NvwumEWQz4A64e2UywOhNkCyqSqUicm946W4hDpft+lK/04568/QZjHUc24lffUzOaq
JiR7TKgxS+bqXXr78JZpDcu6k4pK/XlyOlHZf/Q1v3TlmLx42WJK4XD37n/3XnMKUqVSjDwyq0ox
rHSo9wTE4icVwjrrwLoiFU7v1o0c9T0Z8mBKTe77waVS2Fk863AxfkQwLE8GDsyWBrrVD7joq8aa
LucKCUNsBc8FQLHHs8JjAmgpT8AJ5AI7J0J5ASfgcVDX84b9OktQrVtjqggrWTrUgiRCU4RTl5uG
1w5DGJ8QaScicupQs46Po8UsmT/iY6rQmQC4J3X8ibu+Eo8tFWBzBTLCu+b3ZRkE7LNXkGnl66m1
O7u+eIN9IuAva3ewiT8E3ampsI48VGRZhqRjDmoQBgFzLPSHu/PDMkb2jmFkBxRCt+W4p08kY4xD
X+oCVD4/EosYNdFmQmR16SLrUCN/jEYsxNiNwhQJFw3erOCAvcb5srmjQ8aQRAQke6D22y9RCA6s
heGXMrjGs2hWU9qw+o4mGBx5S5DIKFQOu3P05ldu6kErFTzRmpsp+LC1+/UZE/+7IbeNb6BMoTFW
Td+ImYUmyfDpMrA+3AM2z2DV2Sp7goNwT+z2BvUnXmhago+b7RPPxvMtHw0/D7aNqJUKJHNcnVfd
4Ten9xLsis3tE/GagnzlBBeNaL0SSkrATvjuo3vyM66Zxdoi1Zm1mVHo3umgqEjfvbfXnhiTvaPE
QNNNVh+zGZiFojUB1kRMjCE9Dc9gN9gI4lpLwbv3xBIVByF78CCP/sjIP+WpEr+9qy49V1ySkF04
rNhz/24pCPhhzlnKx3XTHOvLxVSdMLDmLkhtJ/8VUUsGUGRlL49w0/jLEMPY5yZnV0+elHEhAyRL
xbYswyObOJ2XG9V6Mh8ru6AJCNRlllwPDgwP8o5Y0+6HOfTWHJAVsZvdQcdjYzWnznUCoQljlSBV
8OQ3EddXq6WZ9Gdh0iJoG8LrhEcqpLdfM8avBgeAZYx05WBhA5r0Jo9QCtGbDw5Lh2ZYAF9dqyXQ
XuVvbCNuDrsWYC9NFjWogLQbHr5L0ONNXvl9Lxr+FEyPYDlylwn5xAVzCGcGGhjiWs87BmK70c7w
ZMi7pDOke/94AklFojdhE8e98CdXxnyF5Sj/e82v9p6vOVgTjCmxKXlBSNh8qT3H2B5Ce8tMHgjO
pO3ewg/qQ8oN01hwoP6BlYGzMcHHSX0GgsLgHlYZ7QO+oJsC+2vsy6wZbjjCLL5jA7+2P1sHoREE
o4TfvxLLiKmhxFD9SXIKgwl9MlDc4IoBoHPEso2D+0+06kIJS2EsQ2J/9kxCUG/RjWfQxuXBe841
NCd4KuRPM4KrAEe2G/MLKzq6QLt6zPxjfhEIktQRKxSQmV6v6wGGzFwMe3g3XaJjurySYGQMsDFx
96dsbzBmFwrML9JhZEXT16oxRJM+biR3Bh1RWzLe12KuofKMiNryG8lfmZ+i8FUp1EHkpFDhHz7G
iONCStP3Cjoc3EqGM4xEZr2lElbRuXBC+9RD+I+vDBxD/wVw5j8PDj2rQiInaA4+4cRG5wPJBVx8
N6GJpgp2z5Jtz7jQmP2SZnqA8yEIQncIU5Hx3Hq0fr+jx4WA+J0SVBos3OWC2gVvJRp//ELZPP3y
at972vQXc44lQ7Tf2gMWsIxcUHFRAi5q/kXm7S72mTHKakgpDrqGSikbvzz6cgLcWYJyEG14cgRP
kC/QQBFX206he2i/mev0mZ2iq4QOMokelh6UeHB+qBjorEHkBaz/ii6ahCRSQiTAWH5VZiUND5mF
/R13fXTRFFIxVP/Jf7IhkVBfBZIX/eXUQUMYpEF/5Hl8VzpNHWY7oGF230Fzo6hmFwJGuHzKdJS7
gFJxzrC6FPoIRb14fjU/wWH2wJq7ZC+iWEL2Qw66tRGBIDrVX+iBvEPZN5ugDtRKEz3jOaXGwqGZ
LLjusAvk5um4ajTPuDdXLGMNK06zxsS1namgw7Ss/qQK7zSTnLU1CcHuRXeupFOTXz2+gOe3SU5c
nKMXnHYbAYvdqk0gN4PBuMIpV5DnCYoOgAYs+aL7DC8ZySMpnfPqeHDfLbe6eTdUO8MvAA0+S1ZF
9dqjFDRGneHJa8x5VPTCJEKd8/OIM8aqASWNmLhI3y9fwQR0BLZI6Gjr7lzXRozkDG+TkgR0Eltx
NVU85e/pFtiw4lv9TpXhVXcKnuLI2Oijr5aWeEc3ho89THrBMcwvZz/1FcIj6X3rcPHgAmLX2dcz
JkywLP52wgYu/NHpHKjkA32Zxc/zUC8s2sBT4d4RF5MJw/juFt8lhcjGpknRWE1q0i7OW1ROHx78
o5tPjH2sSsbLh9bg4RATSSZo7pVtaZkA36sy+bInt5imw74yhztto4s3CCgAIDxC2A331LBiR/RE
9IEqXL3jz3ftjhQUHl3n3TTPzP1gaJBcMYsY3CqbPrYJbd+2T0Z4yPEmI6yZeZIu4zUBEoZWVhZh
HdoXRL+n4GM4D3zYardin+xrSwWZ4sVp1FnJtjA8I78cXRWTn0Xr86VFIDBFTGPsjncPni/rAHZ9
HqD6uO/NFvxqJ/2+rJz4JlzcGFMr6MudV2fUwSD8zjKnhEjyt/XwKKSBwguvMUT8ywJP0LGwxZ1J
T4FOyJBHdfD/wEladHYMrdXVvKBC68TnIjqgJY8W2Dk5hVdyLGDuimEp+yN54h9izLtonWCkk8vR
0dr9z+p0THWCMK1WkXC7uzjYXABn48saJAcTqXy5+PgtNvGbGATtZWil0nzj5eT95hSFxJvt4nUz
M6mVC4zToEJwDHSzU1giOLr6VdbxNWxVn34zxpe9vtoXvGedvIK1HV8f7CxCxC2Gwsnee0jtTldP
w87hDzP4G2YSLef8TAxMOEm+3BzPwRMUJ+dJ7lQuKO2HOVQaGwWbE+fidF3Kaba0blTenK5/8vco
6YqxWqbnkxs/ndeT6UrFfVLsP2cNhv8tRn2d9pvN7AO692AGH5+bF+gLpdGI0qxtUW0o2ERPuRZT
tmPKihrPfg3abvMg4qCJtnMAmx3Xe3fWTK4zTBQB0Mrg6iwOjsGzXjqLOjyU8UvzUBY9Gr7BVlP6
2FXUaTXbd8xXcusfXCjr/RY/H+uw6pZOU2dF97vN9fuYnvv6aS3DqmWJI2Kib68du+ATLMwOk01E
Txz9B8lEhje/ozoGx9l9J8qse7MxVj8veu03PcG6cg8NBos5idr4btX2aVjCuT+iy9t9UGFgMM2T
TtrNzfl+R2cwNr+BpvHmaoSTWqFy9yqcKSjiD/azbbcpb5Ev1cwRt6zP1xYVQak6QP4womctUPec
T5zouZXrPYWOpvZfgEOfAFUJ+GKZvSq7+sbH1hpf/k/YxZORRAVgEZyUDoSea+6rsm7tSOlVV+dG
vmQd6tknrD/9xiFe6NZ1jVqnBeaK7vHofXASV83y4S+MZaN3Dl5tNz6PuELlAu/91ZtKko6DhXbn
eDs3rA/KDcU92reLSUevTJs+6qLSRYwF+htm8BeCGeONBs6CLxsLFOwbVBSCgmnnLvD5GcUKQ8S1
/WLk9oj+BL0VnhNIWxiPXsBvcK+YZH56Muzcpi7+LgXmFewWuJ9jgQMTShqe+dQjzkineIWKxqGZ
BIRx3tdFSLBI8j60gstb5v3IuhNbpgU/Le8ILph2CqtmT4nQVHDyXShnj7Z8/49DWSZyB6qojd4R
hIMjh+4CVlk+B7WD4B+cUzBRogPsJhoHFQ7Q8lFFMVE4yvSKevAybuAMVfTUOdYlnPuC1UMMUeGi
0UjZnmIcoahlGwFOUXy/AXaCp1T6mIKg6AF/2JynN//hi+mVGiysW9SIpRzc9xYQMxupNegA2QL4
QfnRufwH3hml5pGvEk4qb/GHEROOoPMbtKQLoXNz9nFzsI+xvnZ02+oOi/Fpm2eXbYXN7MpomHlW
/KHW+kzpAO7460JJNbj+jaD5u855lmOFHyCU6VC49z7Txpxv5BN7FwwG8KiVR5KGFD/2PjpbSvlP
BCJPA0p9asCUSCEmvAbXO6QgYlPytUjxuetj1nfvOriGVfq4wmnt/fOcRWAjrUvPKWYx1rfXGmt+
Z6VFIaO+K6FQ9vyaywA9S/QEJ9jtgGukmjkDHFCD6VY3wnN7SWtFJ/fHUR3e3JNsXOr4zut8Av7L
PrpdzbLp3jZhyyHAwV7M6viafOIPERpXxfuegMCarox+s27D5myPcYLq1e76l7XECviB4WjHMX6x
n+ZUM8XgAMMVDt034qXThAI3OKCzagO/rgF1cHeg2uzgpAMqLXUykCOD28av2sO1tVfxkLBP4ZKO
yt+E6qsgFbDEtafngDE6SeFgwk1quNxa8rnBqbr+Fww0ZaP7OvkzOG5UxrCse3JMacCcr6OhSxve
AsU9j9rhFRdKF2qL+gZ12IIjC3fdDpYNBxGt6R8m2Dv9tpePzvjCYBjB54jjuQad97bO8ZrhKWcq
upepQzXh/aYMX2a6Ft8b5jSWW1CsER0Bwd44Fisa2CmmCzZsgaVtpUOQSQkCmLhaTWbeDuiXu0wn
MOBxmRKb4CxGTGPl+MJ0beaE1OEbjYGvM86HgRcJEy7jTb+LIwP0DnY2lL1sQYiXEO3SM9AmK0gc
L07hPNEyMaN5DS/oRKQSp8FGN8sEImQSi4TdxW2C7/0ae+H9IHLsR5wsaXrhgyLmelFCyErLEITb
jY0oXC4DgRb5cwzDEVHl038LYiScUgltTXo2Q6/w5wIkgXZOBbcR5Q1PA7Yd7ECHPr31Nb72UIMh
WBighUQZtoLI6n2gdDorHg9HSMZbWnRtAkYsXoUd9pyNlViLLZ6C6SPjQemP601rWY1Ezuk0dm18
QQJuvOFZcH1Hhro/dtOtbZnnvtA8cK9ZzB/u4y3AAaGyP8TpnIO2x3pmunDhHyB/MPQRHyyNuSZu
g7ZRewv/GB+h6EzmTfDyQUfX6L2cNz0I1z9pslSx1XQSnkCuEz4WY38jcnqxRsDvf84Fh8qOp3Nn
yX0YQwtzsJj1TJb1nGEuoCt0ghdTWMMvZiKFn8Ci8fdQ7ib749HNOEy5DvhKaOD2SSKEcbYEoeHW
DexBj/vE/BbDvRKtDcoPojTh3515Mh8zLcbGzXa+gYDDuDWaWJyzcjvR7clOupsUYKo62EEb5H30
jvotcHEAMs+gFb+6q9VqxD6ByStN/GwyIdMod1kccII2PSFHNMwupxBRv3I8CH0t/OyO4V8R1ohg
Rzp7F5SKJSHufBKOzldEIy9EkowD6qBYCzDmaPYLebQn0ngBmQLHINUCKRn4HLIAWqxWacUq+EA+
Neg3uoSN4OWgX6xVXqR2eBc42ACL88vh4n5wx2/u5oEqR1xtZxfIFP6AO2P4AFGJ5NUjF7eU5DiV
V+ZQc5hskPiNCYfKlwl85s4A4/56EC/8Wn540kA5M2OaR2iw2lsBWyw8kVegyAHE/4Qq443085gS
Hqn1mkCDFWhApG4OZQg2iUqcEEXAksKeXHn5e3SqsTdUN1SSd94SBffT9lsU4he/+QHUm9gPPrFD
nxjZXxVryOPqoPaL1+BTr2/+55kjRiQaqeUqQ17IiF81Bq30hpyqTIE4dwwS9ZFKq0acReV+kUJ7
37ZV8pBiWNaYvXSHwpQqvpzSnbaRlI0WTbpJvl0FdHg5tAIL8DrNo8m8EToWfAANQZQSJGoRJsqI
RK7mIzJozJAJ4Ac4pYu4tCKZ2fFpDfmbBCJW/r7XnqtYSN7EaDIFlgPuLO2yZR2YsqJ/tDlgjaDN
GqVCoKSxjTmddgNgwp78W2LSWbMAuMdqxlAybSpXnsV9h0ESuZnWW4xnwmVonlgfwz0p8Jg9cPAX
S4XeHqSpIWH1b6wcXCX5aflYbffedbxD9OqdenzmO80VNRLFEJgEtVjLoYcQrkhFj1tKXQDkaYjo
A/KHzhmVamkjXKz81pyLrxnCO/OlxZeyRB1RmoDUidxNOGOiTsW/qBpwMuBZRZ+HRQdIG8cD0Tn3
CFoOexAL3W7rj1Aat5gqIMNQkQ/AyekXniT/M+j27RsUBdwczqmpgdcfLiKBuHcQhs5YJtG3QjKJ
nQIuy0LVRoY/EQrXMPsMecKREFoO6Pa2UZvwBBXs5HDxgYBCMvi/tyGN+f+HBzM49N4Wg3UQIWwF
nEr23cUCYgDOypaSiciQUBVRiSoWCjs2o0zqSTjHH7NuR7/dyZb58hk/xZAIx5PcVQFepICbRBuw
DqSt3Ejsd21JXBVpFPcP6duqyScFQywZaBTbZeFsGW0AjQQi/2WPyTYyY+tQxZmBBx+bEX4r6j/1
B5IDovPcsmP4E142q9lZBQsWscObAUmh59ndgFLJ5HFw+WVgVHBUHhcUcrLkYPHs45RdTLBZFj9W
GoJwHWmKzlmI0DP0n16TIwzGbzCRSSz5KblQvLTIxxd/V36ZSOFkCbTI1RDsVUVGDhMp9hySiGuQ
4sLbh6UQM1MeXlBBIdZr7h+7DJyvpHCzqyEFgHX4yEY4KX2ZA0QzXXMQK2DSbHwiR/jRxgrJz1zF
zMAOtTN4OBE3QC7Y398fVgrAI/zD1SWJkncjj4u8mATccgH4ETDg8/KcdLwOZIq8FzooEopZyxQd
6JEX6LKxi+VC56KJyqQ+GOzIN2V9wImwgRo0YicCdG+Tl60Rj/E9sOAuwYucCBG/Gay7QHbiE0FJ
T1dED3LJfimKBO/u0yafA5SAD4END9Ou3G6hWOQisv0CQ9sPkUeiPGQ4lqBz2Ga501w8meiUQwhg
WkST1UTMx2jrrJUerfqiZtjPMaiXQfo+TjkhEK4QLmhA0fSS+IlCTpaSUCxWPoXZ8Y4LdmlZrxvs
bKN/Am/hTwqkxQcXLVIrZW6TGFlksvz0I8ynj/AKn2SQ+FeZz9wRGwa0cpBQgtjPuIeSoasN5Caj
XRHlSV8+TwsI8/gnKhM83gSzl0vyzz6EXWjEBQ72rMwSlci3L/dd5KxPjGC63r/rc8K5/eUuei3+
q7AB0cuud0+JnYJjQjFucw6rEE4fT8gvEabIsyb2fCxH1iNa2obL0/jLEZ7IV0UK03LPQ1YeMcp4
wM+0AWcgf33jIC/vUTcbGR+76UWzF3d+xrOHfkd+u1xJBtxs8aaR9BfREb7i2nnG0HDcZtmTcl/M
/0W3ipW9eOxLcSCkmyxXrql44Ly5QX0c9pi/xH4+FL97yR/lhjOyZEYwmzaKMQR0/O6auy0xUDxf
8luEroDKZUQaMYtoSTDxyzGsa/t9Ma9HRioCDWFFSB1gEBBig+CWZyyHOtoMgcIxByaap+W3TX/3
gW2lsaZWld79aSVI7qjdCLqzPmLy9QFiTJPEWp788duDx0LRb/Hk8RKUWIDNPCzni7mzN7PoFLRV
Jrn/L0YaWTNELUUYlOZ94bmVPQ82s41Cw8/+ViuuuRRVk4gufTCRu8/tQIWs9g+TTu/lyqOjZuzh
OOVwL2W3ku2FE0+qONkIHbXCPxv9Z8DAF1JQ6E4kvTZACreJ27wGobw8MJbhsjitoF5Ao+1ra7BH
kMdSqK0Jm19Nz5AtQJrBURyFXW0BHsCkKDKJ4lc4AEvbjY6zR9Z0GJ95LYjBOawg400UdhdKpSe7
f5sSCpHoXxMFZ8PKshZqVa9KW0vNvcMif3Ivp9fDKs5wmv6pjSSdsKpfufEEdIART4hUnio3r41N
N1Hc1heKs4EceGQcxDLnVPsKVE7v3N+TqeVyW3TUCwysfq2THzav9uFqv7aQ3Kh8NtqqWhWvQH32
un83PN+bg3x5mxAhUTtn7ChYuG02yHXtXBS7jbnY1VF4RBUcXTToZlyybtbn7N6b/i1uY+haNVxN
pd27UdLrbZoaJudZzCh7mNzck17yZMdnF3q5uM98FxGRUMxq0YZcXeMRAUM3t/rDbtzm6IXKg1Ws
Fyko4Inigw5/UEJIYYw+3jKX2NSdC+7hWIS0qZZg1JgwNJXSvaJ4ou3hUThuW6MvqqmjGRgrdFOY
HIB646IETolH+9t8gPrN30MMdvWhOtRsfSyWG/RB8gdSqga20OS74l3R2ahX6gtdkl6tl/VkMn0/
Ia3mOkkY97phs/bgA8PetL1qpkq+4uBkejf7EMfNQBlpo7RB388rAII1xsYyxyb4TffFbBj927xG
HJmnh7RIllXwwGYEWANwVyRMxpzBibz/7D36KFcR3FoAyWfmuN2KXrfOTkC6jR3JqIxp0fi1dku6
X1/fKe4Ngy+xqCvj9+5jtxzM5k7gD2BbNjNLiFtDJsOgSnClhm9CB+DttxAoXXDtVlpBEOXZDizo
aj17T8I2Mzpo+O7332fEbOvRZMjDmjNCVqa5pTo89c4SMDF/gf59reZa9Q5xnR5qy1s/w3Uz5dOb
pWGmzVSnzlvTT1rPD++OX/EFaYFx/k5OvuK+GdLbH6ymiyeQ5mql6ZQuE4ZEjnoPOjW2L7/lPWzB
WuK1Qi6j5TX7XFhnPfQgWZpX5vap3fj/y5Ro3h4XOh8Pb7bWr93YQeTU7PPy3n6l2XdHWUM/WO3h
cXscswpahRVgFUe1FWDkAGqD/ROz1Ns0jR/2OUCXPSGjlliCGGcYUw9PCWBSWtu8VdYC/bKy0fl9
9br9p/WPsd7rmNUME8RQMZPlmx68dgW+MAGCWQcnPJBP0SJu0ivkMHVDEaW9VkE5RgyEXwgms0cs
J/lv9yjv8fZUwUlgs+5mWgOLrNOjl2LT5629E7PBB9xVph6BewLCLhGlgBysv6HRe1sq28qsPJhX
wKnnru1JUmh70Fw3em0P/SrmijBHLY8VBFHh6p4xEPCrOyuD6sBqEbXzGyHCMlkqZoicasv/Wpas
rjmTh/dJ030tv/T34jRHmKTXmtyCJ5cpYEEKcHAaJtCzlMNz02NKG71dbM7nqJSBmlq8NvOJMuE4
spwvYaldqiWv44+t51AFxrnScSMYJxjVuzt8vnlrgt8hdpDH9DbqzNS26yiueDpyHgE02EmYJEw6
AH1wi7w5C4lU3SPglmDSaJ/gmj/uyZx+Q1ydMfD+Tvf9J/vIWqSR2CWJ1Wc6xbiFT0cSbEHsJk7N
GHqIRE+eYsxD122eXhJ1fp7xlObjPGTuZLXvdwNNktOOnoguxbgeORgqgHOo+23sNMTvXguK1WOe
Drf46Wy3Hi92pLLHwdXe4vgdCW9ONFmfkdgccYDTQK5oBZLKdG1i/0OyNI8/JO9QzPHJ1sMDnmhz
KK5ewZubipdR194+/evUe0aayibmdG28uDv2ozZ1GqnC2u8wZsIHu5Vj2lWAzOGvNGTX05Nzj9Fy
zE4wq+HPFD7GPXCuXOxKNQ/eb796uM3+tJqJA3dMfzR1Fn3oBKfjNrz3EsMo6GsHGf0FzO6QkuV8
Z011+wU8Nw/LHNRHFthlsh+ijgK24ouo0TE4ZcrBm65jPD5R2UulNrAR7VFhAGeyQ1qAP7nLJAOa
FAbrGeqU5eQ0bWT3uX0Gldf8C+8Cr0szYa+iFovswS7M2KaqdOy/EHA50xTjFCZPxZ3HEsQtZlse
xrHudVk4OYwGelEPfdUjuAGkdSlsnFCkWWAzMrbGmAMuuSp7J52ANa6Jt2SRCTDWNa05qco4myWo
3S3FzBAEASIDyg5LMPC9+RrqaKnCzur6Z71Q29wgA2XwjUEHtsH0RCPVmZ5QLTTB1znDfesW0GER
GilkA50Gmc6lfR3WI5C3DEESs5G7kM0WJwus6DLcxdARvCEIBc0Rk9eXh7LpitBu0Ih9a1658oiA
lCND25LYPFZ4VwOfqTPgjpCRP7S9NPmIxFHtIKoD6ygcJE2DO0MPCBVhVUQHD4HpWPpcCAJXVBjN
1cLibkmtK2YGPOcMGqJumlL/ibVG7m4olkS8Y6AUE/WXNDLyzS4AHsPGojhouHeXlsNB1mNGOR3R
20VShFFy5UiiEqUIg1pjkKICaYw4hjBHiEhq/8N3MwijMX05ICFz6QPqMz4CaR0U8/6AnhdAmNnc
KmqkwhDdCY+lZfM7VEJcAMYS+z6aLRgMm3kjPQB4uiO6JeGb2S3+hQ6EDhiNEgwGgwD0/jsNakNu
3YQglcFr/aAaX636tDLI5Gb8tDTMsDYWV5iH+Cc4oVGJe+fk6Et5T58h/aN4VxTB3cbqwtxgKMjp
Spl4wZJDpLFflyFApKT0qigYGeF624yYyWTTNe4waErL26dZ+mVxgH9IopXM0u1neP6Y3xiM4+c/
8nCa4ZdPg6Hp/O9F4PCXgbxVy30FTcmUcP7wu3u7URf080Bnvk/PZjESpw7kf4HGjYWtRzS8OZFs
oiI5ksm2tyvp3hXDWb698zNGY5iyPmCht5GezO6hNxLdPveMD09jizSBOp+GZSUQK55dfCLMX9nn
6GO1yWOIZ1dCeEe47aYjac4xFxIZETviFl8j2vbyX4zXgiutYDdJvdfn3sxm+fAa/J1SbSfDhB9S
T2SMjH65bXb+UJ3xN2DJTo/YIpHRArZ8+3dXk7aWEKI7BTOJOFXTYmEpQ22oJHBw9gvMAQbLV9PB
edpJNCJeWg2zk1R4Oxh2Z4jCGCfxhGaG/BpGM9D8GTazIwkTGYC6Jw8Sj8kqvpzzfQ6F1Ci321CA
5fQnwmPAd9V6e4atoYGoTZA2pDgSel4RQGsExtPW54shWTLbzpDXw7qUn/DVd3jalkCSSXuO3BOI
cIhTgYrNC514A80+hRHhedODPP+nXzAyfxeKdPDTjDLFbaSiWMQQInevnnxRnqCwjg5ZE15/Hypo
5WHOkosDcH925S9CxDXthjenNPXNkH1zfg4YYvMYSiMIeng4Ww+MA2ftCcOR5NDYTRtPg/CWjpcV
JSq75BErEvF7aootxGsrHjsQxB23GO59hc2ITbAPiBRZsINXz74MMl84nO700W9bxnZZnTlKODVg
Cwwv32C4gEUtLJhQftAk/3pPqlwMGFwW4pcNEVKLKMjhF4Uk1Ae0BKNQNFgyUHRgYv4xRXaa6kAY
vzb9QtO5R63b/wxLB1CJUd5f9y09n4AMjYjn26/DDxDhy5UBFN28TdDdeTip/puGoeOUNGNp7WVn
A1AD7UC7lCfdHljPe21w6g0+Xj55uufom+5asNT6SGdKCM1ri3kBxgsZCfsNfEWSsXVfVyEyPp4Z
AaeuQTtjtj1ScvbrwvTtTZv1KcORpX8DXZAQaNABHHltxnyBvCWMSNYd84wOC5TVGDGH9mIIMNuh
tr/bMiskfHrtPyL+GxZQLu3tRg9EaAnIl5V9ZHQ2Zx/kEyHIHJ7hi7uEbIRdltNNWHfho8FBTw6D
b96OV2GtOog7BzjuQogIPCaH6Y7Wgg6Gv2EyxVb3oeWuLTYEQI9RDykm6BQG/yUeqQTaoG/JkM9b
r+wLagFjPMGsBuE58y5Y7yC973fCw/CcgGygsBxhnIjaPsColBkUSSE4OGw+tXdx7yDJ/GaBepG6
C/JVMpV+Yl6nD46Cen4pTiKCSoISoJ38Yxqx3T8kMtcrYA0JwCBwjH4iCgVc/PCX2+4BFelFCIIs
baD/kKMPc8XcV+6UiKLJX0OUslT7fEvYGZwYUmWl9Fhfiy3LB2CCUynm9kXouHaV8wSDYDd7ODdS
q6PFuA3f7leEpfdxheoVQR3C94CuylDahetRmjnyidxhchUXx66Ma02bzonnkenjgo9bDV48dzwc
MqjTYXbDa62qXqfEj/KVArLh+HQHUrewAspBAw7DovLU9REFU967IXsq/Nu3lz+G71vQbHo5SX3P
JblUnUtoLPyu4nf2LrRXay6Ko0tQePtxB4KEND+HdUAVxxucHdwzxErh6PNGifzI+c6PyMMZC8/J
wQ4uz37XuVXuTUdQzihvjtskeXkow5o2wrp8iItzh5OPfOVAdnMDhHD2oUvOjIdzIXbi6D5QSxtU
wdFxhUjrDmF5dTrjRRE2EeFQNYM81/yJpI+JaWa2T2jONFf5mLdlZWAWWGF4B9SDjejTuT3ceoJF
RcfsFsFJwxkBA6/FoORy5wkBfYuBsjwvX+uTYV7WKuZ8VtFYK5/ecfd+eo9i+ubdgm8iZ2WrPuO3
oULVIIDrtP/qktF0MlEwCILnzU5d53l06gXjwIRpoVFvMRWPzECGP9lO87nCBiqwhBOfYF0nS0Ra
0Ne3uNacAm+jB3MOtOAGJVBt5XsslE84jiIn6B0JwTGr9O6VDavFUT8vOPpvbHot63ZGI4mDPh9U
ipFiQG1JyPo3eNt33LLDNnO5hKDf7Ub/SbQD8bE2+YBv3HABPlXzm5VLzVPCCvyUuW7D26c/j3J1
9s3aPN06kk6wTxzZlhrJWPEp/k39yXjqI+OoCl5sRrRzjMS3mWjkV5ziPcnsaO4s9JZtHAm/Datm
Gjx98WTcnVYjeLPXYiYFqoc3GRKcYqtxrA6KnOoQoPWDnwdEHeJP5eJ/CWgrbYiMB8RiKbuewfv3
+PK7Ezf/Cqqfv+88x7UK+cze4iZqCbyWxTcsYLoTZAKddMETjJ8FGj8HNxUP1I9L6x1l1qPL+Sd+
xiIZuo9vitOk3/qr++f0jM4AXQVCxatZQHmEn6iAQ/FaW1EUbS6zuvDPdXx3GXjvIL85Ut+q/f21
dwMmuGOGdkfL00067R61wI3nBeO2AgJB+Xs4f/ePy1vXGfdumCoYVRnqSGU1e49TaSPKmzbKQpV9
tN03WtHzAFsD7AVagNXbq7cAWUBWQp4BeE6DXY32dUCOK10gwJxBYnWV3AMKPqYdsRNZG9nX6H+B
5+57p517r6CYXVyj6OvsWzebwBXiH/Teac2Ukz4rl3visZMOiZLcGcwh2bsbzIXU31776Go6g/P3
yu+g52O/Je0WjUDraW/U/2g6r+XEtSUMPxFVAoTCrXIARMZwQxmbEUmggCTg6c/XeJ9yjWfGxoAV
1ur+U//eH0drV425phg3jxPjbueE+iTN2Di6DSUlcX0Km6s2zYRv+Wx9DInFmsS9OnAL5B2L2u1q
wfE05hF8JO1Yuch0s6iKz9seslfs5wgDihBpsnVTnaK7fDPVFc6wdc0GMfbO/XfhqrmMyN9qGZbe
eFkx/+02i84JGalNWdgJHj+V+zStB1PxFOI4NOt4WeK2Ynz5w30ipw5IquiaXn2JL0j89hl4CTf5
/AFmTO5vxy5IBXxAvvon1v2DsnzMFUIsJJUvGQyfCyYVk/nt3eYk9t7JuSDpglq4Hr+HA0SZbIMV
+aA9+zbJZu3qthDL1r5rJXuB6XPO2RNUv6A1kD0TbyG5GjcCIXrY1Hr/DPgqDcW6nRnsSee+/U7Q
l0GQSIEBrg3iLRF9CkM8c9N6X+CqhHSrIm0rpF2DEmFgrZ5JN7wHZ23YX/xS4k6VtcTva+Pu5iGK
d241jW2IDqclH5C7VFtWNG4p9xUUsKZ7kMj3u1MhgFv0hMXvzTi0NQED6+PyF+ZO4vQlB/aCAU2L
zouSUFN8dQTdrpjmSndxsuBssLFMT+Pz0WEn4BFA9gVOIwJV75bK/cRWi/2BoL7RDRIB6D85D9k1
YW6w9pXWncGpJSE/r2nNhdK12Fjb6bsmF0gd9SFcpicGa5M10U4VXwPSpYSiprNGYUKGpoz5OqQY
RGcLSWFsu/45fP6wTrJKfIvCQSWdD4eHzyxmm1oLjly83qp/WdGmjs+/L9Sqi2fYHzaEpz0Aha12
VG8HiJxbmGkO+rLyK6vnNiHBdi8CcDEAe3pN2qeZdChAaleIQVJLkEkXgOVBdwJeHVxxEc+p93dE
46NWKAhtEIZdaAzzRwY+1mxju4gQ0tum99389kyZJyUVE78F9QdbGuXMVOJIpOnUEBMIp1i7pzH3
HQ2fUE7iRjG9z9Qq9rCaCuHhEunsl8N0/GmtZhpJPSsOoqQhCnWOXR0JA1kPhAyLfxNCoM/TioAE
wrXlWJCh+hq1THMaDG/Y8ZLR9os49pi61NBpkyg6XJPcob8UCFhCbCHvJHbMoESDkDLx8u4+WPhV
3+DAl1TWT0qynq9tWZ9CDPXRcdhCXr4xnuGIuZAKKgZ+FCm8jRP94dOB3ejxProsZlIXjVL3TWrx
zSMnlzsOSTqBrujBXSol8rKZb4Hr+TItljJiWWYuoI9Pt4MTsxkvbsOkV7e33MOcCT2mfF+R7kXC
N0vLziL17+kdaSl2msMVl/4TllEM7E/chiwnjL+gg239jqV7GdGLTXKJm8ljfnModV0K19bvrdpx
OfljF+GMhyrxM9J2YAG1TepCYAZygUvIOqGHBXdRMa/oFMQfAVPYp7zlLPLmwK+JFlLtAsGFmHIS
WFUOCxeCC2NMZcxk8mqG5RbHPL5n91NBViwssixh/HG6+7PXXddLfd1l2OR7XwAZcEAice2/XJoh
Ic2l0YdkkwsR0ZC4R2Xg5Ewirb1LLHHpclV1xDC0z+eLPbV2UzqUdQr+Boo8EbEAMHzoQdQJdvDF
k+D9B9IQcphHAzgMEmObroxl+u8IyftA1SKUn1Tohi+rGkGXzPyFbqf8nj2RDMjxk9taMmIUV6h+
8TS+vRcVjoyxKDCGNfg/H+iUzKFhC/ddsxSIsUqSbNg2cXQBDTA0TMAqwAzswjHBpvGbpeMTVEK7
KKKpHYNsjyyS1P6oe8C6EPeKnw27CcRSmNIoVZBsyCRoiyTtSiLayMD9fL7RiVMderdRPup8PHYn
j/+hJJYwKf495+fJ57oyf1a+IpEb0pm3IaKjMYJZuNge3bUaND74JG021BFljdvhhVH78lSihT4i
gyxBtFMbgTePUiwNzuebbdxCdj2f/yMvlHQvsAPyU0S4K5pT4E55JDAZgFrp5583JW0c+h8+y+Nl
eJgMgxLDE6/JH+R7gtjLc5D9y7OMd2QZ1sjAqSuFLeBLS3FWUt2Ox5tdQnsvD28OZL5Egi/+vaJA
BvIkIg5XHHxDfJSQES/0jT1vwDQbkZab09bzJcXAtHNIkouIS6EKT7A+8HmAOw5kHNSFwaum4KMX
h/wOfgXglzMsLtWer8F3GegW+uRqGPxqQDmu4DfEbYLJCA0Giikf5wjs08JjBrq9EoWwhD2m9hLZ
4kf2bVJxydH+k4ej8xoaCGgMt+Np7mmd0Rkjg+t4htsP79jNBwBmLxQvciUqfvkj/xJTHxDV58pk
W0I+gSxH7iukMHsZCrS4egMAPAUPMygfDP6T6xrI4cQtqDPXLhub7PL5sEF2RT+Ds13yxARGkBte
PstSIpoIA3OwPhexh6gzpBcWC5GMcxEcUwBD0Udi9eEPFIZ9nZ893Fc+E5b4Gskd6HtFWCKBX9zZ
FXf4XoQGAy8NShJhKTl2fh7qPKk8pbTUooaQW3eHBESWC49EAITALnOBXaE0/iZimvzNMFQ4FGEu
zNnFPy1lOiP9RQxPgqNHDFTLDikN2oYejiH3Io7Ce+hImPdTGJRP/od8vo8QJX+kUxgdy8rmp5gb
e/SYKLzMGMMnlBsRGsEf3Ji6T+bgMi5RqJ67sDIO8w6RYDHeh6HGjDP+TLMFp2D0r/uOn5+ZLDKG
VxKYkXmzsfCcbup26HUZswuGyajFjDZcAjSIVGcYbmZ/Rhsvjw66LpGbTZiK7BNTS//uzI4e83HX
ovXKeMQBVlCdICUgw+QZkGbvm5+Zx3wX5VyHXxneiJEy9yXvskB3DUlFiIQULnKIc/lLRVMBBvsA
uJWzPCInAkeniOjeEE0yVIZahxlbcFU8qzyvEFByYOQRi8KWYY88LdcuA3fluIiOBORZVnZw2s9Y
I3YaxuegyBL5EdWlFBuybH453kfLxrYwI+ZnIkMr+GmZIyk/D2NqA7eS1NuuQKz3+yNjA1ydC2/P
IPiAT4xKkjiCr/NCVDJPtgT2GqpYlnd+F2RySB2PE9mBd75ctGicJBmBV5arTcqQJ92EpNx8ifpI
Um65GoGR0cXSPFpbXoDIsZEE6RH1h81OdtTfQKIAQLJWvzK9SHy2lduTu/OLhH3enscRXoF1fyGx
k1eTjRhr5wOlGKaq5cABKwfrkm0Cvg07PnJDJJAAdeoo/v0tvRUiX0m1wir9G6xEiCLCMf7BzO+5
yJNEU9TzSwZoyZ0sf0TaxDaEavEjxENw7DgURlr8ZD0VFumMOs8lb1CMEZEazBUCr6II1BZK9AiV
BALbso7JCi7MjfzC4JsBkWiUS/LyL/sLiROQE9goZnwKYlQQ6VTOOQkV8PeSm8J/7iPKCQm9kesI
6MFfcCISzlb/M06agB1MiFwl3AhcQ4TgyBRGmeAmP4ZEhT8fXzHOiBOVCXmBPO7qIf4C5WOpkbuO
6gMYkAmnDE4Jbh9MkMLkvyuXl8buGsv0JB7BhLb8M0mJB9Jd8bYirLDYlW8Ah1cHDoW3JuvVINYJ
zrm4g1jargwdXA8KpJy8w2bSHVKTBbV/JK6w5TODP/d7kcqNqMtkMANyZ7nA9sKy8PKUJ7JAoqyj
YHROCLlkOZZLSjRXpBMDGSLkpK34W3dNfJ3bbfJC1Shr93kzYHaJLLJSq4lKD8KG70EZ+PJvKRS3
CtoseTakzC4v3/m5hVzu0gqqkRScT0Y3yG0hZQ/SQF4M6BsFE5klLL47/8Wcszzs/RvxU6LxetIL
5sx/kZeD6aGMhE2hPpd7SQrLnFkax8V/tTu1E/ecEC570SOexp1E+Ljm83o0I4HciidyARE6XoHq
KjLtaZ490XLJhzBPT5rKK5546TOeX0rJbaigPWdXG96GwFBf17D5IgtCflp0qIhFATLgnoAARALG
ewAexRTIM0s9LxUvoBX3ocTOS35LjpAd6E1iA+aiFWCjXnfY31su89SjBJvITi/FzdkX3yJRfA7y
7OGvOURELgJzA2+UwWcazAUW/LhHz7WgK6EUqIIunDk/P5hIiddLQbzxXsHpUP34kmFLfeBU69Qp
IBXIMjiA5ED+7HjfhIphtZKSivJB5DpiN4m+v8VOaVjf38sHRAYyORhCDHAwJRH/N/FTUGL07eU4
uuEjVyF9r5EYzm+k7Epx9Ilc48VlXUGhC+YvVS4nn6XzRjNTj2ofeTXFe0v6Dw6RzzbNYhq/sNPu
idq2B0OJsWGYE6dWrggd0LWT9KAJU1pBqQ/kVEiD+IfA9vwrMf4lNQPUiJwpaSEIcGIdlx2hZFgI
+omwiTPUCJ2/QUbItad/Qprdhi2PlguzPU5d2UPTqezMsvWx6yJ7YM8OJHlAFgd2z+mZLfNjmgLK
P02lACFRVOYZAJvwmbUiRpEYS4YWC8D0In+Tc8ncYe7HvnOjOZF+R9YK/MgEwUg7IziJxtHghsKa
DZDHBw0hgUYDApY+0AttWc3H1fscQQLAdG8Xtd9H5hvJffppIL1LIAia6j7nzxAXBEseuQE9dy8z
hPoOn+UDzoLRT9zHsu+w82wFrZHEozc3pzAJotSUm0p2qL/CrByaycMx53RzxJ0KltPI6AF6Rel0
aM9xHRMcBX7Fy0ivyMvwIsgbEeh9/dWBbydftCsRfbbfaaAytVjWFp1+RoJapdtRIEgv/2RrKb1n
IiY97Oq/0i1jL4B+IituRMbDkYrn8FnoqQbY+J/4YRBFQQ7GVAUx/TGjr+WEdRUI6MofMH26mv51
joV/hayhIQ3kIL+dRHq/NHhgTJfjLH869KTSn0L6Ph1ZpdSIUDDWtQ6nR1Y8OTlN+FrJweqyTPY5
SU9UqSKVbWg42OuZ7yx1qmhuZVkQme3/a1xVSG1ZFhFeewBbfOu/CpR7RQGuF6G4JPHJBA5RAP+V
xUyZYNOV+lR031AIGNxbum4BM+Sxgq7J0VZYhx6w2vDZqGhvn635NqQ4kH5UgBhZIeUhzCd0PjDB
yZr9TMSs0BFvPolzkjMn+1CT0O6zA0mTrHJfslFdvb0USHebBnjP/ASOyN8BkyafcDkinFSOVJei
WgotOX5S3ohlR756/5P+cjD/yQ6yY+B1MzSiJpQjX7HBndzZiVdmWWBikuxQojkQDazwcWAa3Cwy
HEfKeZBXJw8fwy6xJzI+eTCUM0yVyYZKah7znnRaEXkkLD67reSzkSNnK8si+ozxZFbTHoiES3Xg
1aSOTt8J7hXSgA9ssvP2zU9527f38KAyX4hagpNhmYdqDer7+0By0U0INFFAAFGqnOR+zezyV6Cz
5PhzJMdhahwI9COlQ4/LBsNLgZ5LdxtSSwp6ujg72Q9uyi+Cid0OjmMPzfWKogDxwsiIyjMHzeSi
drrragS3D1JME3xEYO41q4rFkQYUTmFwwB5K6Tg83t2GmnVgrV/e+EEIKbbSbG2gnrQuX820C2Cx
vG2VB7lW12k5K3bWY3o9vOfaVB8y8uaJP5KEmz1MGpZvgoGurOr4RYgByAmeF0L1urzxGX8sLe+A
xyiINu9OnwHPGQonjBZeJzQn+qaO9Y0uye9LBAUzxhBOjgeMSOxrdVwRYyuB3UhkwjY2kbykCZ+J
viSGAFgA8Q4ZpE5p3z1x26reMbiN9Ug3kBu9mRvcZ4TAE+Ko5+kRCUFhGzZ+HnWXj2k+LRI1zqP+
wcDRGZRT+VNu63mVaAFhR1E1vz/s3bo+EuFlrOXBzUjj72r+TgnturrsZrrdi2/bQkwkRIERioMB
0yCYnMwfwpk6E2Jb1tWFg3uEUEkdYafl92AkT7Ib88FiBlByRzIAdeEjZX6MlKAkGPwxeo/OgenL
oISH22fEMvpCDp1PZgE2S/n1MWrzNC8iESc39KydCcd7qezRYWNsbvegL/NOKNoLTJtMh2nj/gTP
/9/h7ODUX9ZBEZ9HbP4HwBWY2g0R5vomnaui+gDiWUtGOR9LjNMJp5wrioel+FiBzifUJaGJUVXc
1/qGNKbjgb+QFs2vS84PVctRiMIPYoOkHH2TmAEFkpHzjl4DwxGpEWlywnYt6JIMIKj35INii0ci
ggUdVQHKAgQsFdkWmFTQQKlj2gX2bcI3KPdpi2S7IfWDjzuLu4xHk4ZvsbgEfbxF+5ms/vjS2J35
akI356x+EUYBJok0AAFy+wE4/hFGSwqpvMXp2Regg12EHUZfcIDzp63z9ge2ltvmXGrGMxXp8xcA
HOakZncmtqcTHLH7MJ/QrmpeL2OyqfTY9OKAOA1GZDVEDxkwMWt9msr2/ubfvcYtSWDAsogpndKJ
OIGNOVZwn20uy9NBhS/OLMn0wUC+z3tujtKBrBXmI6ZMt7EuW77AjjXq7gcNVUMLDWVQX9x5zLy9
xIX/gjfjAl6+Ln6d2vUSwL68WWxw3KwqX2+p5oGF0P8mZDopeCziAryZ7xaW/pDvQXS9lhVTF/eD
/X3LP+plPn9xRPaFRDBNldEg0NeEjCqH19Jc8/B2WY9uSTmXL9xhCiANzPUNE8+8BXq9bwmp6qzb
0X36WuY87D7l4XOyRcOakoe2iXZESiG6HT7QUbGjZC76rnakM4nyHgHRRAPG492jAS0TtWFCJeVV
TNSQmT9RV0rDZcZER/hBiiGdv1+jIyxge7glWfRatqOKYiKNJf3PJJGTQZOCQtE6JWz1IOkVwFA1
qg+V3w9kk5CMxBsdPgA7jch18gkgZz9qqAIGxIGy5R0eczagsUlLBsPp3yOBw2nPgszl+AQP7HrK
yIxzmampjF7jzlrnoRnllx40CQ/l9z9+NZPXCELTh4+L5e/Wl69nVI6PhB/Vg3asMwWL6Zdg0RlK
EtK+XD1uCbhqt7nXznKv3qKiwJiIlBwoq+8wVibgO/5udeFx158syHg/F9JaqfrCjO91HZ4tC97A
ZdelVk7OaLg6F37tlJeIXzSFV7vcXOHKL7Njh14y2anT5EWWBT0xGsrx6/GTt/59lp8cddU72c8H
U4LDEjq0iYoCvTc1LrTZthrvlG0ab58F90O1aq/BCSUxDbfhvOgwDSdvoi727crK2d+Mn4sO7sIu
qARndbi7hCb4NtNb397gFTdpbKDHxNP5sB/k4VCCdUYlWVMnt5cuGKodXkx7wJp6CU8I9AiaVzeF
RgUxUpXgDkEC8fWgOQXct7ODSUWmp35djDUQPtyrNG1prNEP+KZKFCz551FWTO5ZlKFbVMZYmzp6
cG38fokRjhZvBQdHFOHLor2ux/eonF+BPylaa+BQoi/Ir8CGAVJkG0jhl7C8K2QbyFx0rvFMuu9H
yGyo178m5OKzyStKIxn4CdV5dIvvR88pZDwTKWJOTNFxQ65kv7tWU35pmnMDX0PcwJzHiExa0Q1S
vpUdempKPEohcvKw1UlpeCGvtfLQpdQoMIYVhSValQDKs6SqvP7qXz0hRPxblzaFe4kxp6Zur3UA
v6uXe+9hTowfi0OdT85kO1KoCVfb3vxMwW2JxChC+RcQd0PWiUd9hRs2KEP0iRII0oMGPIYVpQOa
JYQWN7s7rL5VW0nt5vcCwAIfjTb6Ob/kE+0xK1bnhUkrp/SiCzPcr9vjzrrnkxuQUgWhscOgRFbt
qDfVS8QqsLk1igdH0l26aEjOcCi0uUzQxhBKWz3RrRpaCGaTXp6bn6LxgP/gwW+O1PxNaUeJy16y
yifio5Lhjedhas6/QNtKjqndABLPIWVTRCtjblWcut3x4+qYgEZol6Z9DlgWX4fa98430G9eAuin
tmEVe+NQeweMi6i39GAIcdpIQS7H9XBeGqg99vD3L4CCm2pfQN48/WvHElfN6I5WAARJuqqeSUdx
0C3dY/4+t3YBpHR2tN1Q18hFSfc4w48Aoh5E8+On0b+1LGYIFk3WsDvvEyaLHrnAks4AnTgDv6O6
SZ1ehlRXfXgDqt8QXprEayKuqs7w3XUU3YF1L/pgu1SZxUpA9RbVx/zM9CKyuQcyAwBw8Uv/wqGa
6Mng6X31du5bZRoCGueGmCswD1Xn53WrDLk609kbWy4Mfh+MA4kNl5SK1g1HlgxRBfDvMWilbz+5
I7G99pBouR3YwXN4+tavXoH4Y5I1s5qE5sa+m6hctyklbw/0pQaaQUigQGCPzkMRW5BYwYwEeixY
08LGrXohjaQkMQmCP93rH9qJXLV+SCbaFAi18Toeqi7iDVQn3dFN0oUBpD5jqn3bWJYsf6wUzZzt
hk6e7bgzUxAcv74yBBH5RlvJiGB0rsAaGE0cFfEkPGIw2DByjCmkGkJWaKzb9OqZbh7svM4Fo5Rg
4q3/oFCpfK1vPWmVDAKKQNOPJCuNzHZye652E5NLaQqMEOlrM1uw9NMV3YZYC0d19ISywlUUvVwW
du+WnFr3iUaKCTUgk8c8zMBsuODIxnQ7JKyx5BGVMkHfwJiiK1QNDTptvCwzs+YeHROwSQLcigOW
j8e88nUi/Y4RJUBBnK8wDfAl2+umXnW/EB/VK/SD/44Pvw8nuL7dPSIz0Snv0LaXqc8MyOOvEr2O
drXaMVv6Sg4V/folQHXS3VnZjf5Hj7npw5bebVpMtz16enr81mrmix+lpmTas0gZUY9yoIan5KSi
s/E6hL+TTu5pSMslE42R8TREuKS06E06WD+sJGLVfjHP4nt9H9g7svhAhBC24M/D4XIgkuaIoQMf
h39n7DATn5LLglUOI5n2Hj/HHacO0M6+WFudY3g/B6/aAzh7+qJUEL5eoo/IEu1+l2RfcX142ZA+
DxcmNvvwNtOuNk9vAssNzZH6gcLQAkxUY//EWsioJhwnXvV1ooMtLe2n1OOdHhy/FU7FioWAvrqy
0JLd0T4J+PqtZIjZONPSHusWF7P2ctnkCisnhBBtoP3CoouMtprkW+ayTYf9aTeqGL2uJE2JNe2o
WI/oAr/hDFj8yaM4dDsI7HV3nU6uYCHulUggzTJHMkCtgwuewDLnR3LmO2ByCF+g1D7hIuAcAmhg
7gSeVRlfg3xIaGhDpCI0+QlyPZF+DyYodR5UzJ5Ggwj9wLDQlMMdmyjAjnnEBOGGAkz32AEGQZ+L
bKugc4ZIHZKHaj8X+s8zBBEHoZmc4c5Bo2Gh9mxqexqtwQbliDITzBRRq3+cn9cmW/jD6QS7mzPq
OymC8Olz9g6Ui2XuC/KjyIW7jiA/9VDFWJCjjQZgCCleilk6I0C6tDos7oI1nI3gNaXZbVmjQGnZ
f97DHuAyCgR2LLmr3qx70Eoyvfk+PWEtuXnqklO4YbwkhR1Xb5DWTsWWdk12hnN+2OqyOzx1g0z3
LuAonXka6PqPINXKNZIe/l3mVgclwje7zVVs9DQ2GMmMUCO5BBnpxSsydHoT5SVaqXbVvObKqklu
4HaMHldC/enuAjpPjFHHeUeUqqjUh/2dRbXTDLNZtTpP8pDdjZUYcRKUjRFRk8btjMyAExIbEXt0
5oLICXAkZgb1kysBL0IlgsRzhjCNJZ1RRITK0KKP7vWSU7yocvcfPW/u47KkMRzgljqQaMkUJqFf
ur9HYjkrWOSeUy7M+CmNBf3ZGF/XoPbuo8wvH/hRu4BtT2q4BSvDaYai+Q0iq7Pi6i9Pp+VLR+g0
G0e7BOfNbvqalgDWmnsZs2/JEeIWJpaXjQPN54LrjcsxHbNNgbPwBCQlYPegP61lBhRh6a2lsPwT
sNOA8FEIhHB8ZWTwcl3wtzvywiz+h3A10lxkpB5jKnbenQP5S+beHlXtBTRGVG8pUwF623TW94zv
nkux25ICsGOFpwsNTttufDasG1KIZliNAfoMou+V7YhhiEP0RL23VbPTo+3HVIk56l96ChEYduJt
Oi2gKQoBs+soUDA0MXMSVJdodKk5FlvJKzatxeXA+CWA6yzogHdVgcDYylTnV2DorQaZlB40e1u7
vW2XgVEpe6EZ91bZDFRret/eESH1POXs5mQ/oOM8eW86Sr/B63QMa8PFdUyfGN6jNKYoQ0cJ1ukZ
U+S0eZgyhykDnZMogweED5gfQjEiBuYEanIlH11qih21Y5A8h2hlK3Y6rrbjvAcL3Xd699gkfmOV
xje4ybNNadEASVLn0FgxKtf96jDEAvKJaB/80q9/u9TOZmdci2xdULdokFvTvSU3w7piWG3YUU3F
vQ0irRZOnVw3ulj65W1hl2+U0tYR1ZJLg92Q+UAgzMDpgq4yTvWOXd0tpjTOiIxj7tlb+/tQrIqE
CHZn5On4j9an2ikY6KladefQ39mkbBIGNs+BTrXxoKF+7YPNwPb2PVqQ6vt29HUjvGXe/Zs7GWAX
tIPk5vF1YrysejcfDNipJhmACVK5Pr3B0x2sTxFj6KE9SfxEVpKDRmDMQ/Xm6segRUGMg7rja8RX
oE5NKjTj77Az6nnFL3vkADEIyWcIZyBL1fjkgNqRbolRNl1UDpbsmD6fGe+YjNMQpmY8sHFDHpMK
Ipcdw74YbnvEUM7cWhq+N9l2Lpv+CaFn6hZNaJ4Ck4ONLfM1eajeYNRuwAvT4W1fe+Y0ZwQ4wnvU
7RzxKEXHnZPYnOyG73F+m3TP0SW8h32X+NFZ5/e349zn5ljPXeQtRIp7gtlJ+FYRgrPu0BTy6uaY
8Zh252COzuMmzIejzgPZ45/J4O7KOLLTdwNefHHLrs0L3mhwmCN26I9Tv8S95BmVfy1J23lGWlIh
7gT6K3pWytSa73xxC6lpYfLPk/r7sYDnHps/IMVJe4646GYNAj37OFcn9dnptXQ/A271k9wmmGqP
htVBMEfo6qHPEeV6CNS792KE56AfXCHJ3phJkRNH3dzloJJ6W5BcjMQFGW0acVkW0HVIV9nASSxD
7UMZ92+wMrzd+oqs8iIzXvJ1tjQcw2G7nsiOvH5YkzR0x9GSsieB/xe26o8eEBaG3K+9pzXuKfeu
EEkpFcx0N2mb0X0w0TY6eh3E/6ygIjThzbWsTDxHwl04YAlhukxqiXQNLkAmozspw7aL+MJg+MuK
uV55E+pd70qoEpUPaOGlmuecKHX8bCUGudIcViRawoxfc5xxuvZpFj7Dy/bMVoq+0E2fi+M5eWOQ
wrQ0yudauSwbfFmQgIYE1ytnj4E/HEuvgQZ4OyRbt+ub+Mt2L+c3w/GEQ08jbIVzzHr23HcgN4AS
UFFhpyvBXfbKofWTuhA51XeJ09Qg9Q2YH1vyxc6Br8T7f4ZfQFdJRtq/imW+uzkTyabGZeE900Ri
tf8x0yO1SNQidAsdqr643QihaWDA78cQPAicLW5X5eZ1carDmxhYCIHvO4jfZDemy7JzoHMvm96X
jP0F++JkjJTKLgnPOdy2A9UqTfdNu/SYd3PEbwCm702BP+BGCnUPAGLPCwyC3nJLC0s46WVfk/EE
iJroLQFiCVtsfnYrjhvnIO+Q2kc6PflcJkwYpRwBSDpKUZJrCldDjrB9c/ezr5wCvBRXrCqEDduP
JZLWF7QaaWFUyEioGqfH2DmmWGhuhYYsC1V0Th2/aRbUVqjZewTALl/xg1WCa+6GAQfmATEGMu0R
4Vy96YsEFPBs74jukNrpdUbLTURy/X3+OoHqHZ3+qERvS+qdWyQsdxH1Sc9a4zKPj6gAESwx3ecy
BZGbXWaU0BTCYILWlfiBmpEegDR0o4pvBtka7fuSmcszpfZT5KRWV9w3dfzdY0gtQ2Vb4pPeNm1G
+qY9/Z03iCOTMwxd18boRkO4gLqhRtFHJQK3tXJQruhfTavPrGzsRH3wNSMlBxq478io+ALiCTla
GlzYDOvBJK80hp6gaeo1gVEj83v+nNvfE9dtze6pL867WOtxzM6LPmQBN9+1az9iUN3BLY1Lc0Op
Y7Da6W6RRmax7l6/XsCvj3qc8qLm6gx3o016g/Wxs8hym4yQDvt45vdr2hE63krzBiQ5XC0KGoNz
Pd+9wxtKbPprTQRLSECG1wk3IkknNNFkEFujEzq5vq1CwN4WsSokn8yH0V58Yk6rGpmWl2/gu/y+
iE5qwcWfskh9IFfnliTGN1UMAOieLeEeLXZtuC+QnzPlEkPA6x3twV2uTZQRdLuAjusBl+jzo7S6
whAWq+waYaMAuDpZ20cD+VmGGmZCFp/sRXNoWiCcYH4DZ99dVGOUF9Jl93SKy7gQWP+rHCJ3xQ+x
X3CscMj9CUZoZCegxSdrcSSR4JAxldKaUc/jobcuS4IlZguVVAO+pBPDYu0Ya8T6zSuh4r5RbgMp
Mhi1FIaQSB67ytzXdHDzsM0KYdjw9kA9tIjm4psGa7FFgkvNgXwguiEzS0/2CFpaozHDJmOnoLLo
rAfDOwMQuBctztEOkY2fZWAHtG8eKXXACjyExBzQD6YnY73ExwA0zK+7e1ndkrO1TVNcXFta5q/R
F2HmVp55t52vSR+8ZzhUBJhL92MCBSNDzjeAue6iOKTWY2/osK/Jlg0N5eGTqQ56ZXsPjs8tAWF0
Zk9dZHDhAliA5fhpTch9ODzWF1t3u6V9UPGVSz7Eea/ULk3xQd1oTm+h28VPyhw78pmEcA0RTKnh
5Ei0g/9Y37r2bLcLSLXm0EOfLy7bYolNCdlJOCht7eQ00fNlTwiZwApwtg6M2GrW+qyxnpwVu2Pa
B9MN7z5iKCq5aA/s5nqvVc8+IzX/5cJ8h4swU5H87W8bzV5A1R8KsoAcgkwaYiz86wrbMDO0hXy+
Iny1TJwYyLd2E054zu/LiWf3uY8o2W7QnQZIsSNKQJSKbyvbLrjU3taI9vnWdy4PfkFchDQ73UBE
AfwE0RQILJJ3zzEI87QS+fIjZv8HxYPBrrC7LN7E98GdnCwkIhqDv8EerKXL2O5QZBpeOByMrBk7
6mK/R1X3tduOcILcrWQvns/XCFOGPn5auOHzSRo850JfpX9d1/WH6RqIPgDkc2tPEEaYr2csYAot
aLJb7cFtk/1+Nguv1nCXjH3UhyE8zdsqd86hY0/KzPo5v6y1TwuvQbM2fjvfMV9AEZ3nHMxJJwn3
SUmoqNDGzGHwJ2fFn6kbTIKD0Wz2MlaGQ50LtkKERmrlbLbIWTCxFj3vzp3q1nx6I/1k1+I8Ydbr
B9p1L7ybWmMLDVTcgkRCDXOKQ9IdAhUCu0u4oRZyevjPGF3o8GJ3vnVCWnVXc3beLT75F16vCTru
aaTPBmOThCLNOZjjR1zuKVYuywwh7CUibth/BulW0DDRayB4danU73d4rQJICOobpwP5SSzdXBWU
8ZA2kg3H2DDYICZiBCqUCcALdM/e9PpDlgZ7wWlx4EFa7jp5oMgTNDsRJxb3JwK5DBwcWSAaEFZA
VkskgFY1YgVDGYJRWXFRPYhO+IJmTiYCYl0ZVUt4NK5ZJq3cscMQR2bt4XAiMnBEOwh8g+oUMR8M
DUuU211zpaA84DqbGeGTNyyiCrko9kzGdbvWjFhmMl6oCMlfJ214Yjisb5R1pu3L/1+Tg7se8k1g
HWaNYRRvvfX6ZPfHg/FBXZDIT4vu53EPrGjxd7Rn5yTjtxCh4nXO3EB4CFD/AFMIcNXoGVyWRgit
+eR3OrHaKSPWSrc9yBg/xFh4dZbAhXfSqDnaUG/duB8PYojE+zSbAjLIDJIBZF/hg0l0Ydeu3EJI
G71+zBgEJBsFsxWoinhyoWB6eBpMZBmqe4nJW2BgMmOURSbFQZACy0UPRiccZxEasI8/RBQg0HWi
LYGiGx55n6IhWTD0EVAMaSMFvKiUQCA5jsaGJ7QXIltGacmZbJei+ACW+JUH7N+MbtRRQgnLJ0ce
6pgAcUIgvkTViEKSu1REPPt2LOupPOKj7QQS5QKTS2wvtJu8cJc1g/QaVmH5+Eiu5T2zdCDeRQ0k
b5w1Jp/DivHmoaWPdshJTymvmKHGgeNNplwMcluVsZytx1pGzzCVHfidL4uYWuC5k/8IIDG6bKr2
g4Dun3JtlblL/zuQnxdBOPX5biM3i1yRH8XN5+Iq/O6eW4lDgtKbWxyFN3ebSnYD2m1W9nRLPTZj
29iLiNpYdPHMQXUUDoi+zSJPWpVkGLxtjTRr5pK5uv3adGc6CncZ0jJDf+1PPlfrgX8i5k5pumdy
7BlUKeeESYPY3UElReGMlNmzCJMi9onwoB+E1RKnJX+UpCDWaiPpRxgVJBOmy4fkHg2YQK8RwEPO
MtKCl0V4Qua47hNrRG5txBUSSSQ2qdRi5UD7IrH+6FNGKA6xf2Q4TZAnkAVRD6vhjp+RJ0d4rMZ0
L6DDPXpHcVr0o95XN0oXx7F7H6akfpGCP80IXVJBnoZKIpNJ3lHK7AfV0YYsZvaAg6ETlt6bqJL1
9kbwGfbHOoes5Pl2CS40/lU43S0EvJcH5ctpUqvloI8A/n/ASXx24snkZ83AwDCUTXC3UMM3BRCV
KELsHdzT4O4gGWj2R49JIBo19ZIAJ2vPwRywpu0lp5zDP1Stj1Dr6HE14CkZUDPpDDXCVRLO5PyI
YWEmKekTMQeIipGHYV5gv9ddxnMu5Wz6P4dD5hsEnl+tDSCfxdPqthKe9+1GA78BOuTXqb2WcKyX
B2rnc9DIT7rOxHMskVmt17D3sNoPjSHpcaTRvRiXI2XDhcPCigWMQcf7Q1YVpY31k4YqUU5BHmvE
4Wq6W+6buNl3qAJkR2oYPBOKZK9Y9tc5Y0PQrlDKRCw0d5iEcoMGHhkB8ogp+pLIIFeM6HqWT7mM
Oi5AFxIyESo3SZkk9O/sHNd5dy/CqSwqj5ZROxT1es9lhgz40RVyJ9kVzDixzl8XABCcCDRfcPsA
dcTyYivBMnZCsfU4Ob3VjZmfIlrMxsi9qOCfma1AK+JrqZjTlc1GJcmWotaUVR4luNXOWP2A5mRH
02cnIrReXjfKv+uT1RkBC5HkRAL6+O0ui/BF4hqMNhDKw+1Ms4WEN71OFsyQ93DbL2rTvn397nkG
YXPfBr/v/0g6s2VFsSCKfpERKoj4ygyKKKIiL4bzrAgo6tfXyltREd3V1ZZXgXNO5s496MYRuxHx
FUGbj6FYaQ1yFPkGnKgatGk+wreOS/+28xnuUCvNKSQFuNqL80jH/Lgd1gKZGrgBKqy4GrXSZXSM
9c199SaweiGrf1Qumr6SqRNgZ1dxL4N2yyiYlPp1Cn6FmVuPR+8Usid9EDTzw3IDpRbMKz47HieV
TcCAeWb9gSoGFXur+3oZTf8XYxwZ9qQQ4QHnaWmP2GHMxqymTWTrCw5I4mBuXG0lVDg5KBC1P3v4
10DCBy543Ik3noZ+Ckru+mO4FxrJPgvPZR+b/uJWrPqduOkf51QhHnMj/W327taPty43d08BCDcO
SKIU85E+cUlrsYiXTjtq+rf03q8XS4e9Njrh7MBXZBtQkNrtbzRC3HaonPjxjI/DFvvHzZc9pCSX
5WhWe9wQboO6ctXozpDJPKEODH5j2kS+SZPFr/qMbO7rv62dtd21l5TMP8pBlLYM1AOYOpP/h6fG
YJGGoGoZr/i4+M5Ip+iTFhRoZIMoiO2IkLI+5IUg9yeRsprmbgGDOLyOSbqIxJv7PD2GIADqEI/P
wYe4HSSpZ+yYCqs9VjM9+yPYljZ9EJj6wa1QX8IzlZmuGlSD2xCsFuM/ad2Z7TNXtKXSnSGAFh3r
2yGFPexy5okwXI4y2aIY1MAz745myPjdZlybKQeoqy8+KBxegW7fmnjQdywl+jAbUVlIZHwaenak
cvNegcLxyWSra94KSAhmD1OUp8UHhwOglkzRG/328MP8qfyap/3ja3W6UZ6+D5ay6W3AlwO8idER
NucaT9kER98e3gPgGwgnNOtAhfEy3gSRPC2dyem6nf1dFNTYsCMAn6FdCKLd/rMvEeMs1HfjrSBy
7w084+90LWbAqmYVqJM40oTBHvHb3Fp+MMyBZ2G3YJ2hH+BdCgDImZIy7+jBW2bXzrBIwWqZIiET
OrFwYfGE0sfCyEWYAFAC3oYaNvfPW2ZwzJ+MzuaY/DZtnFmInhpg5sLQfdMc62EHTeO4G9HCiiHM
La58LCqEtMKwG5eDDiYJGnbKFBxm5KRjRNizPO1MgFFqBv3IHF4YtVihdPGY/hxhDYPwhE/cX9OS
SR7vTg9lVBtMYdyKPhlkgXbc2orvnThCirTxgiYU5lkEN5RKQeF4P40wmEfAWLFxNC3d0WGGTmoQ
qkd/W6Mp8AKwhB9EVRSb1hjqtra/De+o/tQx3xM2/41pAdPvEYmFt+Ghx2AAcGHLgLw0lvsHOpHR
Bwt2nS5expapAjmhnh3l5RoeNMQLUboyJECEW3If2hZXA2C+wDZSXzeq4Nyx6z013HLejNshUNpn
cZkDq726qP/R/KswNtzbWrMbXo7dUmcBuRJsTod8LcojTNJgVeI+jxIThmJ0tCKMrlGD4DlOkQbQ
ilOIOasDgs8AIUTISEQW4zL4MUguesKPT1lERul1B0cXQ3qTTzFSIHLh9XyadSIlegXyF9oHkelr
w6cHE2kIY2Okc58X2hAv9Bh+peZe8ePLEYXq8d19GaTgIO3gncdv94s9FxIScyuhEyUKL81+9L8u
5AkMvxpoTMq7r8Uspk9UikqiwpG7bX33aiAaHDUQR6EzB86sgezgZuf8FhPO0r4OmrnZHPc8LljP
W8LNRuiuQsi486NJFjm6ALr+DxgcdJP2xPs8nO7iCffQ++BeAhxKRoHI5jvYx6TtENsG8Tj+RRIX
vCRZ/hXU489I0t6xJ8tqT8TIo4Z/ieQJArn9YSvwZOSDfc/TuwImAn9u2SbAYCC5MBx8sbEgVDuj
72GpkHOCEpUjHGcKGaz/p5N+bQlrRdyfvWY6hgJs5lT178FrpQXXBHoXRsJ3fzl+7c80TDz32Dog
g7/hQHIfMWIQWnbXyZiXb9BEzBQKXDZJxaLTMNa4CGKsCWDFKLTtcKYtt6T41eAXBLXBhqi2OGdY
OGewFWBhAkuquwGx3w04NjihOacb9nveA+qAoq3yZgAWy4E0AkDw0/PkYJfwAvUVUgObR12UCKgW
iQJUJiqePpeVyARAthlanhdt+zFm2aB9lzJE2pjaBRCk45JWhQTl4T05xdWgue9uXjpSgBYFE1xA
IRW+QpBHyi95oTzZ6sHsenSzm2LRSl5DddayLv0e7YaQ73kxcXb8hhpNuJUtr8JHEmbhl2JLZHM/
7/QxHlNwbQ8I6zoh196mew6Z4veZpYrOFEUoDQsEVeHGrWH+DxUGaM5xocCL45opmDFAvXWlMxu5
EJsu/r3LTlM7LZeT9uUcZyQxKCHltt3cdmyKDUrNLkNz3S/WjSUz22VDrunbe3unHbGGDOUeTAKF
SuBV0At4ufwbFooIbhkU5iWqXs0vEXXZ3xG3AWjAlZjKk9uJOzENGToi6uzFLeRvrmnuaKz84+S5
YzbsHIQF4S8BMtVR4al+c6H6DbON/rfDrJfwUno9ZEhzavxCJh7wIBAXJmvVPFNIIk3GJazEl2Mt
DfwZ8xWX8dlvfgiQHuEhhsd5ljA04RlBgPuzgOH6lzBfS5t4Mv/cfvGWm0mz1HEptU8mmIxNq+oo
c2laRyeavM0TAKcKoJEEJ7+5mW/wJD7RHItrhewMYuEg0qnL8MscvY0Rk9i3QW4bp/Qfu90BWEcn
Q1UHrDi51znYn0sOnU2l83IGFP1Xmg8Np2OVqu3rXHzscMn1ZvaisaoECebk9WtG80TV5NbhixE4
+0HTTR1fOlcoJNCB70533ljf7AfRIC4FkXIXZiHOPNT4RXKLZQ2wbm/D3L9wRKUzbLbYrGUHRoKE
2YLYY7EbY4gPeC5mExqe9KJSETVlx7mOjluNva+bXhMO6+WNOaTqfjZMqnGqEx6HHsBc0AJR7TIV
sbMMzBRAdZPbcQLLAxsNYVaAGjxXwljHKg0WuhjjI36dKYsZGSxijSZmDfwSG3vuqqi9aOZ6yH04
393HDHO+PWSvHF3V3YfscIcY9zVbmxKdLKJDXK0oNwavvQJ7L2BXfgjglGSCX4ugZo2QlM8lmAHt
OU+Ii4jNiDCeMvrXEPK7Gm//OzIUrviBEgFx4GCSDfklRNNrWgYl9aODqDdtRMekGDxwI6N9Z5AY
gFrixhNcB70JAQeOxPsUuFxgCxXwJc8Yqp5l1s+pKBkIOWkBfDB8MMFQBeoQefZ/p2AKTNtPHgJ5
eGCoDkDCxZWyUemvQw03ixTCf8nVEZTkYLf6TE+nAuABSP1weup4jF7ZPrzX9Dp5hjLGAF0D8mhP
gQJTEc0qa3bbUBBFwFpS1eW6mzXySnxmcUQ4WFsqNWK45eDkAyPMpACT9FhML7GQ5YIIXAFWJliG
QJHsUQaECDIATJ1D1dz2M7Z6wYC4wKjIOU+4oXKZWJy07gVdbeHpW7YRdILHqBE37J4NxN1mKIho
qbJUOlawGEYDGJQ0w48fXckb9KNev1EZyTcfwHqyCg76D9tlssSdefIdEizSgC5HoUfoeUnqItSS
K0fT0nivFBMLTAoCFBmtNjSBL5oGU/9Z5wthkMbkNXkuAmyqmzcTJVAw+eKCyD1bdK123IZaYRd4
iY/UF14PzEr1YSORSyHhKB3DSeTswIAG3j7y+vN/UKdtOhowYcYDhlJPBh3ZGvUUF4zRxGg3hzFn
D9wRcHvMCIesaqumBkCyx9VN22Y42xIPSvIhcTxpuBYNgECmEGD8LORVYtchmE7QthATITi6uvst
wlcfCYe4CMlN48GWFz4AjMQBTWILa69i+ovVmuhJGJzyBQ/OJcqn+Jwx1oYoxyqEEpN0ty/GzqBz
2Ak/cSsBUIMajHAUErWw5ZnnwzRJFJJgJYWeuFS8fbuKKFa55bqLH+1gyeRaeiU2Sp6ks3taURbo
YypnqNKa24huwx8tjjBYO5NlxkzFucwaE9lZLvsnABQ+B3Jsz9ohvZJ8oyxkkgk8iUuDoLAdr4jg
7WBmHVdJF+6QR+0KrNAUFbdMfQA1Zdb0gJ9Do4Yqb604oQ8GerQcdNyMBW3YefzqQdF9MPWSsA3B
Ju/WewLPJhYNn/hh5BPgWvQqWCswjWJfhAD1s/D/7aGEhAiLgLvJMsKXYYarEnRcGmE/Le3bnsMM
smA7gHNDEyMSQHi1CturlEUt6x012Kg+EByJlfHh/cu+i84ybJHrq0rYhfyiKD5yOyESH9kMJfxr
LXA69gcCpsLOn/agg/yBpfEaa100hOm4ZgtT5ycL71hYSUiL43YsjSXC0BcyQdiWC2Hqs7OBSEfr
NJUC8MEjM7MoekysFgcQqr+Ye6oMud+LJrzTke6uBY1zYp9BErsqJC7snSCL8y1YffxPZl0Xs4BT
xU4AOn8wyp2CLKS9wgmRthhy+HGEzgK0+WuLJeOFj3sc6ePu6Di8JI+kByQw6+no1VSgupna1xFv
PWlI7szBaB9e8BkbBOM2rIm9EvcYDGlu1rB8s56YjLkCmqqRMn6RKAB3wP6zY2dcuil5LRIFVllt
BLhng/1MoSdhY0ogFg/bi6+/92i+zZZ99jrmN0GuBxBLVBbg0EJgHUbh9Hc9ENOcsAXNmYof9kls
gNx8OrlZ3VX+l2PYdEjN053/gj9wjv4zelhTDG+IlbQvkwvmNTsO8+zSplkSgFabA3hgEHRwJMEL
gzbsw3WYAwCOfQBngJ98rVsXc94JN/CXRiTbcr52h8Chg198Mt1eIFY8HReKlVvMllE105w3xr/E
jGJfdFr/8Mf9EkA+ou30Tum5j6375rrS2foHxbBOPkOEdQAwq9NIjypSGbXNZ39IMPIFFgZAdoYn
pnrHlbqhDvqCW3GgYBP/OBk9urro5TB1U8IqeJuKOPTXAx2Gqf211FTb6GxVK64+rQQexHe7Zd+H
hxFxAlBc+h9QvTbyAv/sfcx2JFb+FGXEfBYQo1a071YPZ6DFY/AsvNEGrPbixmVJMGID/RoGAcEq
F+zP0pze7I3gHgTJuGdVeAwmk6fTHrTZDf7MhoacBvyCVeFwKNQWCLnoJXVH5bx00MFNRIBHXDmP
yP7riZsGjuW0WnBLrMmU5Ft7ItLDZUxa/dOrFk+vQ+K63PsGXdghytkwxLV5DwTqfT7mOSDaE57P
/oqPvNtcn5wL5ysf2atqH5kf/ShW7WyzR1i/QvHqazH+1X28wydQsisUlt/+RJyYvh6hHdM8vNc+
tU5QhLeJum6vl4wkCgaQ1Ch8SswJkIWusX7H5+DpgcnxA2p+4QjtiaNRNdW8p3M5Y8B0ZEfCCx52
2K5ytT4SDDlLcMY04biZK0l4JTh2QVLshYebftM/PFh2kMAX9Jml98avbfhZLKH2cRGIoeVHoT5n
aZXoCUmVc65jbQ1zkVWah3xi2nGtL3ZTBzSMPX//Ju0FB4QbAb5Pp9w+rDadDeQftLIPB192mIbw
FfAktL38vPkaxC2TbfNaH5x9R+Wk1I9OCaPL6G23Z6gHOdaIXzwh7q4XBIsXbtMQGBGvuDe/hVuA
oYzbeD6fvdqqrQPCW+yQCHgBhRR1ldUKtA1zjRo1CGdZKp7XPFREbAIWS1bsbdCAGr5/eHLid+Sn
D3lEgokNjxWYebDgk3dy4zhFSApdbK9zKcVq/7aRZINOgNi4F5TR2+VdS3+oDjCE6ATFyXy80ehq
6W30ehvsXw9SF0r49X0emNfDKqD6bGFvvTTgnQFygMWJyJeu88iBXJYvp/W2IXi1zv2GMuHZykl2
HzRxCyOo4OOunsnCPiWLDiog48YMg2CNFV7AAM8lDmHTqze5ZhOkt5qkz+Tm62ft91oT4Ck3TR2j
6Lcb7OFqsVz6S9mbztm4rWChtW8g1bR4ZVDAlCeFxuRqDgaDK8GGmJAerIFNHO1Q7OPJRe4JInSy
pkvd+CoWzxWwtsRnNxagMHTFUwJYgypGOD1tesHvZ7Bm2n1QNqJ/oaLqBmZpaGI9OJbDPjmUABNg
Ftet+KVgAQCggUUlpQFujx2nNvsfsgRAQ6YNyxOkI9RqCoBQIU8CCZ7xo3K2MRTsGkpp00o8WsFp
RtfwQzSEbZXMqh2YsEKkwD4vydj3CwurB9+/UDVcrfWaA28lJ7pO8Qj13D3t72Sfw/L/NWdAnId5
/wZG9lt0toh0r6E8JnSlROtw4Xsfq/Nwa3y4J/eLfLFXf/vEBBxuzPw3afesxolz6N4dNB8WIE/L
OZUsF2EiviyVvBLJGxcDuUN0cIj74zb8Zd9W7j1jV7jYe6h8hNVSFubZiUVILiao6R07ou8a/e5+
3x1txw+vX5vXB9zqvnedjvst3/qUQQeLpYzyWXj+/WXW/0ADMJ5cJuJKk36j/5iji0lbUYq3edNE
TeokJe1FEoaW1BkHizuThihWz1a0ztIUXCjFD3AZ4j4EPUr0ZF+6U5ObcV6SbQoNaSzOLRfDOqM2
C/vkDrT7k/HsOJiRbZqFrcShUcWNb8G3sMXGCYft8DLMSiORu6EpNPw+02pCS/lZYf+0pih+O6nm
hnRkEMWZIDNtF8dMWskNjlBMwvD/1N30MsPe3VFnUMUN3AILRy/MbcVeaWJeQxXj0CjyDPi7QvFP
LtSCC3AIA0iBBXjL8fpD0ye1V5qWcuGYd1tADUJ8R+Lq0O9QqVC1AvwDGDHhjePjOqZhWmNBAFfT
BGCjykJJt+R5TsXrQ8iA8dLyEz1wHB+2CJE6yyAB7YoxLQ1JW0Anhuvmntw4UJKdK4/nK3YMWCKx
7xyI3tjdPeZMt8EI2iN8kiYcSBi1O79DoQttPQuT0vQbGEg6Pjbrr1kYkTcoRkuQF4fUySB8s9uK
ddHIxx9aewiiYBw4hWaR4wj6lGUFKKbBBIRo3gbp6nDGlrjVKDSDhe+sT+IroiEKZ6L/WzPczm7D
CANOHhLxpgtD+D6+7zeGsb4lzpOXi4tmvymGH0cSDxGiAP7uQxDjEN4Q5A4f11ZhBQSYpunbuEf9
acBo44rCS8rKVU+wN3FnKm58sHU+cqB6CRsCxhYiFKhbsFgQ16ozcWuRO8SfVd6OECtzBP699BqA
TIiHdrTa8WcNTjUX67mlxY+SRg3tihh6iFkTvnfUuo/OXxAoQlUD50d0UpzakkyYhpAvM6xRYgbB
qEpmbKnAF0lydEgb03wikpgypHlP3oPphk2Dz2eRVkmkRKWtPR3mJ3w+4jG4YTxbSmEfOn3966fO
WijLBUinxWUOQxZw+V/IyXxA5rxRBmK73LG4hD+35ktD5+Hy+bjzmK57nI9O/qjpb9z4NO3EoB9c
/KjCPVXeF77NDmUAp09t4PnmML+h9WLdhk4iPnd8zjghTfKwF3yGCc1Yw88Z+T9ioTpOkscUNomX
xMLBYV448sWIizBFaKN8DzfKI4EwCKOGfxPHfKDSRDQCcpZWG1YPV0OulO8DQtrc2SdXJ+AzdGVr
T8FblhTPkBXgwqJhldQ9HA8UGuRbTLudLC1hUQhGVNsqU5o07U4AtzTEq/hxVxyPPnQBoLk/90+j
4hlUgaPggE4+LSt8UIoZ49+E4cIPB9CHLWzbBvJdleGa/Q1SEpMVuZZRxCJFGvNgL3p6Fs8oe2XG
TZfNSwoDHgcpdDwWdj9kfBXJA5fAEDsA+YKCRA8x5d1b6ZnwTeJxZFgCBZwvxZbFhEQx2EcltWN/
dmf1eIawhIKasR7g4inO3lQKxqMtawjnpzn3BH4CGVAjx0/YlevcZFjEWs1Hcvkkp1XnIqb0snTB
4F7HDZSia/TzuD3r943+9YOe8zRcco65Qvl8CyNI6Sft6QmZE59aiIQXFwkEcR0lYCw/HqZMrDMP
p2tD1fGHzgLDOEkizkCvh6uWTn0yT3n/rYH2xJ2rsxRCaAXnz9TGOP0zXUN9PD4uPTihfP8vcbEX
iLyczkhmj/THHEw2RDAGbqidlq50iSXriQ9JB3x1Pop56bJg6v1HxIAZN0W4hCyLCIwF/VALai30
li32SWwvbPYfMMoa/i19MlQdUExBIzXsFIyKIdjVJmPggatSl6H8N9QahcPIVMPMTRn+UGezj1NB
94m4rC6WQulHiWpVu29LguoJzbyYAYQa80ofuYxJbIJaA3mcEp8oK5XAJZJdJlRKimlyZ8dmxTiw
CU/DUmhskMqSTN/dHcwOq0Wxzh0YO3YeH0wKX48ycs8si1Ied1Ge4jSESnEZYh5IrTH5YE+Q1IaG
DGNOPUYryVtNz30a1x+JVl2IYIy8wM8YcyloDBf7W7SnjNjT6mwm4hpze9oTLGOsQIBJ/hhd4Tmg
slX4oIxl6GLa7H/mbws2y2r0AZUoCsZEMn3nJND8FlswpX3NS67g2XZvS/nCUIr4oNdaQCumdsnr
YPRK2ur7X7oBe2WfAAFoRtJaFU6fc6MJZ/DHTXecYsJOn1eGmApHp1j4KUAcUNrA9/woJBRIADAU
yRKNup+crNe86+ccHX8G42LIxySG8HfMDWVGIMtSRPf+kTIfA0J0/+wn73nMrpuF/DWcYtkJakSk
NzDYZ8ABXPjrKCqn63WXHZhRqp+mxwdgtTXDYdtxSjf5Oz99TLGxvIaM0UT2mWaKlWWKkwp9mgMN
djTbOdsnfpIUIMnNO8L/Bm3Z3EdZxtGWXgdPgbINBRyXxclJ8OkLxakxzJvwdz2fXZCtvEvTjFdq
hds1xoN/KM/NfqMiYIpCxB3julhbkB8d3TByhs8kpB5It5REYsKKb6pV/ax4R6G0xEX14p5bWH9z
gOLWxtnG3oTGtg/FRwwM4J8DzLntP/05Y+0z1VZF7dfdiq0udnnoAbjTFKVcfAJmxpLtBYMcCA0k
0XTYxa/+TEC+9pcz8blGxCGPS8dgmC6WtLIUPxYVUD6RifBjxt4+63lXwAaCxPY8f7TKJHG33ZT/
re65fa898bf72+woQcoXQwWW4jnccM47SdzgSOEolNKhCzWisNIPLp5SXxSekUSZ5EvL37JmjUEf
7FB8B+Efc9Nk5kxBA8mEiizqYtLAXeZOi6W+pALXjdET4o1zHImBXosjilk/+LX4jS0DxpIpf5az
t854NgC/eAOH6o0DNUtD5uqYMwLy/bmKMJMQ7oG0KuC/PzNszsDqghBQTUZHWQ+sj7krmKlPHA3v
hS0x9oughjy6ZdAfd/0xReoJfxKczXGK5eFGvZrwfGYkc2/Bc8bbrWSbMTYnJveTZFDuc1wsuYFk
F2NyByQuTmJodNjced6o8bvemm2zlzY4apOcJ5mqixgLBuH54MPneUDFyrqM1vDwZJ6G2Z+lje45
tEb4Kz8LlcHn5RS5e4J1v+mFCuppg3TUXwxTCabjbSqVzYWKTb3L9G3HR6as+XvIKef4z1hwWebG
ASHIyW3M90qintjcVnPiEuPkynEZE6w6eEJa+EPbFqvmYDj87WvLgNF0NXTNH6EG2er+ToldkmSZ
NhI7Q5WuqpRI0eEghYdPbby03KjjJb4u0mXIgQSlZc8hMys8xHhkQX43FOml4btCzYEtysuo3/ud
pE9JRQiKcRqKugDiu++w3hKf2XbU/pBtdad826FapIKCRmwmbFJhm+/k+BiycVryiXZIyCtnE0v8
AIVYj0nAzRgtO4PloHg5TUJdmEY1CW7n0lZE5ZpwDJmYDmXjeIVrfQY0HCM5T08xPBd4Rv55BE/O
Tj5rnv9PC9rRzZUdDaqyVN0x9sGTxCdv10P6+hiqOtsl/BZeHEOpKzfzg8u96sd0K1L5sXmAiLMH
h7CV/4jEcuz37PMDCitaPEa3FOqwAZ8wf+z2dVj/3PJql1h+3YYIYqqnp3/8wzm4qX3lMIP1S5QG
u1GrL1zdNkTW8pUsgVPgifqLq/DpLkLDI2Y0PvJc0HtM327jYi+xpkSAimsYGNSHTN/CLCF0AA7B
3ddw2H3abU/t3xwcaKxla1hjkUco5b3tYnTy4Ex1evsvc5A2QMYFvCzHiG96cqb1hBzddyv83N0n
iqwjYcUQ1Ua91Sbv79hbT06cX8fcdMZ3GufLz20UGDA1p9rBcUh9oB2my6lXp5/o/6vgB65KRg/0
6oOXLyhbGehLQXvq56N3ZRdHN2vfrN4jeg+YOJ/sAmNQ6OC4qS55yNZfe5mj9imHDDEac6XPmoST
OIoPYXPU9luE4gx2DeAYV/u4uwoIjKlN9E5n1/TwdGX2hL8e9LQjhduXaJ2A2BSqJ3O89a6gyWcb
MxDwUNp/dwI3Syht70Vr0i1sZnhYBH8dKvcuuRE/Jyv8cliK5Kx3GJ7aPN5dbf8mkRj2UT/Xtz2p
LA5JfrI7P3rYB9OADk0Xfiw80sAvGA010o7zwj1toSrBEv7LkW/2XZV3xrcMiR8wI/a6DH++Jtw5
nHpexuxrImzC9tlRx/pYvG47yBNO1lNzIFuwZP1E6bOMWl9MyzlKaaKqlnEu7CtlzKYBpEcWMfgC
0iBOntvV+57MBpsaGxi1cpq+j6Iy79AbsLOB+jlUFJCFOSlalAeCQdA2IeiTWcVMbHXFBfRYGzSp
NCh4mLFdwc9GESAz+I5QYkIIYNDRqALeKecdtQob6V8AgXmubPaQ04z9l2os55BSCeQ4J1qAr6i+
En/R9p5QLtnZmVDPACy6Bls/CjTH0XYtjD5na6qOJkez8/yYDnlpqCa3CL/IwyYdR8EJolN4vRZX
YXZuHzhrxN7ynJyuXg6HK0q1cQc6FIktdg+Z6BOKz8zr/skiX0vzw8DHbk0YR1E5jwAp9FnWTekH
koRwW06Skr2YvUCFgNyDxCsSir/dzEqwrjKT1zROsG1rLmKGZRfN9KMPE7FHDPxIC/Ka+p+1GCSd
jNPbSl67s9OGinlA2/Fwadw7MfIMmNvrBugGNyj8bei2uA1L1CVpCLmyw0xM7JOyHsvAyhfrnqE2
KMeO6DfbnE3wGN7gKTwXB1bYawyKgbGkv0YE1MVc0ER527JQOswO3mMI6oP5gUMImVQonOe1nYFv
COs+0N8+ZBU3oRjDygzHDqoWLWju0bqdbhb58S8asfpjt9ntQ+wvnsaJDk4el/AQAxtaYVgPncx5
rjhlpf2EUVUH4jbecsL1BR+xpIt60EggZ3NJhb5Mjcbku8RFxq8IlIccBy28xgpXYzcHWuijJGrm
00aXhxPyipPr/AuhoTR3r7g1gJNl1AyuYZQ0fRyvuEqRin8XckerRa1EVfxFyoHTpRwVTks0ggry
rtZcZBbKkbITrWKXd0E5SC0UNMFIJzyuFHvgrlxgK3romHsy6HS4MKBaWS4JKbyFkcOlZQ2wdkad
+GJ+oM9wzFR472BVcTO1LVO5tv/LKTc7F0MbnBoyimoqnGzIF0pyhDfKz2BCBVVmMyobEOVfkKQh
b90Qvi8Fdr88jPlGP1mj4uzlYBMSiLa4dpz5J5i73wKC0qbNgI1n6PizukQif9NWhXCoKyNOveax
6z4sruUSG6cmf7SEF7V8JZsO+xdcmoXqQKW2TRsVX8zXW+MtB94nNcAp2F0gVGvWRsU3ihFLRTs7
VLmn3CYHQs7qPevu77EqJmtMvpoVCP5pe+a5KcIFfgNHOLqOojp5b74p7863ZdS1m5O+ueOAtQbv
PUcgXzPvx+wmf/ow+j10WKiL6jDpwaanPLyhOOGoNdq1sQMhahnNqYB8qZalDkcxAeVfpEbwqB4m
oQYmUoCBju4jqJkUP2fDYeNOcvd7dsa2Rn4cGKARFbCvCT3w3dKySWFurVofywRM95hkjQHrPAxI
h4t81SNqyVC/zqKwv5X7uVoaSR1MbC8qrm70CgfqC2z2dAEuqdtCqk50CAcEDzqjIuyWsBYgd/Ga
UANr4zP7dJf1o+QMY8b1+oN4WTf2e2/f82GQlB4uXO2vf+RpnMCM2Xz34L89FndFIWAVEEll+P2x
zoVU2BiRscgOXsa+6EP8AnyyKQwp7FvMdH9uxtniYb1xsU7wJ0FQKBmCW59E4zOqPOs4/cv8+tvy
ClaScI3JcSLf3cQ9Kbdp5ymxsfMUsqQa4y++hYrp9baQofqzomUpWNpFbZ7XP1tz9mEdEgz7ovnQ
yZp0qcx7B0S6iHxfeHRxkjZectKdMVjnd9cBuHqeKnkN3bIBVmE8hUnRbE071cPYPt9HUeYvoXma
HX8Lt5OXAaBTldfx+nNh7V+74LFP7PGhuGAyYjn3t7jzlUb2axuCurcM6jacnHvgdZuS5faW6ZZ7
S3fXeQOsTh/56BJ5cI/CoFIGkeJkfAHCov7mFZ0Ctiv3f4mpO9cGPzOsrCEGw474DbUA+7WojpGD
KD1qG40mmKeA9xMwHOFr3h337p7uL7lM5k7YPTHWPS4cvo8w4EUgKsoxbENaxnvLp5Xd5PoSB2Qn
8Q/jeIcgVsrwi1DVSvORsT+fLR0Tajw/tQWOFpAQfVGyogykr31RUmAT/IIU4Yv4BDjKZKVfEMDd
rc9WNZc/jvprcoghV3A8N82qLeeiRHRKUsMD/fuMthwxPU58svqp9YBYd+oWmBWJgqGtwA4/lIaO
WB53S0HLlH6LHfY9OvR7MHg4ONuz7xCIIARckEkAldGRrdpqoOOFlTJE2sub4n9646QL2W5ebsu4
dWWZjxHvybZs3Eu3AbHTWn9/8IDk8woCcIilBYwQxP7JduOdCg1htCv4iLT4UpsZfxKlQcdlJxv5
y4bcfj/HgWrRRSUJat1lm8kZCY1B9qljAWmMat2LuYrMfS1XGTJkz1xS6/M1G/pit+uimfz7wEeK
WMMfvWrD5z3gxNhRgpwXBKEaRQmonhFvPjALGlPXZSOON2iljOPqbqBNKxXJXNfShTE/+KN6hI6V
IsLsAKIz1bMp7dmW5mxrF4zDuTq2v8vnvlxUVH4A848gYikfKfeVF8X0HagOWIQjd5A58BY5udCV
coIeggRkrwBtV6ykhptK08XYh1Po1TDiak2PVXidpkkWi3x9HqgDZ5T/8+SvRc+VEwmqWeTkVGCC
ezT8VpershwlWBGK4Nl3mwv+qaCZ5REEnxYm1sGIdJdKGNf0ZDmCMMg3eHtgwCBA90mizyLqCLlS
TAyZr7nLrdyrJ6GBHRfzab69HOpNIFUky01s56y8wiz9i5g/uZmsWtYsGvR4Dby1xF7Cbr7hFB1I
GvxYeWkdkTEdhzevgjl50pz2z2zrVu/onrFjumXdclwc1tfGtJtHpRLQixB68p08mpFO4uspLCFT
3O0cwuXRPnjXb793tJ7xHye0NFCH9VCOSrVQMsfu5n856OD6pxkbFGsI+ivI7TIf/YpQ3bd0rH1A
bqjTbm0I44H62DV6GNXUq2Z7nD2xsi3832feZTMG4JhpP/+NTPRmq9AkWpogvG/aa6j4yc/KBEjn
zqK1l0UmtSQr+kvYC3Ia3BONryA2txYPwTW+FP3ljj8KoJhhV06xRD1N44QjUHMkeBgzyPBlNyby
qQ9D6IKC7wMmwxEjx4HDJmULlUeCi4zP5oipArM3HjVoBJw3bLmMjCInidYwNDGlwR1XwW7NQgoM
wjaGRowCP8Np8OnyJrJnEdL02H28XQF9OEQdSOUlzmDiFNZGFFv5b98JIX3Hhzg8JiTwRRhWNL4O
Eyol9zQYGJhio56DEP4Y34k0+IsWIJAAC0h95sj7RHlOvQbhVtIMyuHJq1eV7/SgWekBHlJCs+Vf
ovj42ti8StCHHuhBL+1RmBaMDp8roa/lftjG+JMbF9TumyqYek6Ye8cR5mt2fbPYJDEihKgPZoSf
rNhOYd8ZcCJ/7eOoImkKMhoj+EExuAxrfMYkUkLhFfw+FkK82Pa/7OwNVtLeX4bcM86YciYpJKTz
IrPJ/SvqeZw2yJoN8gHYPlZG4uwmHv0fR2i+6ImQRMjc4+g26FzIaCXpWtiPMuohd4dAQH0cYvwF
rV75u1rwx3gImqaFsccaDAndhb1uID+UDVcsk38MO29Q0agy3fPoOILQt8fxzDxjtTmsBmKwUQ1w
65RM3BlwtEwxSafrDsYpkxYmAo4QK5PcaqA3EPCyMHAIjuh/KVnS2XcM6ta3vnuHMyY9Dshzps8Q
t/0n/1THbTa4FDRHs3g2u8KclQkMtGsWP57RodNhS4zZtJlZ0GMmp74Exnxn4scvvOcqpZr6PS0t
Y/4UNofFwbJO+wJ5Ssc/m7TaEvJgkSjB2x4wr2XeocJsxlRUN3OaxW7LYoANMMyvPtOC8L4tuWD/
fZNqaKTSJY3K8E3cgwgXOOOppbtob29yuhANVPU74R0yx93YDCDFN2aqYl33zZYx6I5b7qCTnczf
+OAyPtUHXXt3hykveSEAg5WhFKbRw6qf3Q9xBoUop8CRutd/P9EyENYxRdO1USGIdyP8Y0N2FqiW
xhMr7RwoN5yRiglBIOwZITmKPip0ghTUVSaBgqlsHfJdJIKqMQl5YAf4X1ocRbuEtZ1+A7gBoTwJ
eB5giYk9AyFAGQ9RQQ9PC+IhVhdWKkMt+vnt+Lh7byxZCS9UtysGlmlqefsbDC2tT8m83eJa6rz2
IrbC4GX0QhiSden8rWvS2ThhcwWGCmqu7jmvQudLzNHSpyBi56fccF7Oa9AcrGwbigJjaQ2GZgHl
L8JfdHx0ICIuo9o6k8MOAxjgkrLpO8VB6cXUuIVmnTQFxprytzCquOw4MunnGohjf0Qt8AVbTQPD
gja0Twxki9E/ms5rSXFkCcNPRATIALqVd3jPjQKPsHIY8fT7ZU/s6TM7PW0wUlVWmt8Uk6tuM/Kt
ttnbTWdCidcCUi0QmBT1l61y4dA7pIcc8T3pnSBQTc56ocFLiOTytdwtw4C/XjRzXwv/HZMRSZMC
lwOMMTiTk5Y1dZe27b+2IzsCg/BEdRJtWAVvNsYWYFMQeVejK66UaHw7HH0xfASq7R5HdUZnlaGD
A+51ltNLeOPByTsV/XGUIggRaV8Vizsm1/WsCalH+MeS51DJeMGfcxTtKigBt1Vzjn+wNkcFAU3y
lJkN1KSuqRyySXIdosQCzo7uF8ETiTrg4VLO0IUlcyEUM66UvFKOIXlMXvj4PEhHj4GmmTrU0ikZ
rWGR0aJVTB8TmJX0LT4WKI41OrpTAo014HJQutM0x/DUH6UTBmAAAmhs0JRilCNTl+soHbk94BEL
cPAgAwS+Syhh4T7QX5MhyJR2bcilB8wADYTsisyFsh0NFNoT5H6k9m+u2DTlYvLCvtt89jq0tuTj
CifBec/8EqQ01TgIv3NPEt352sYvQDcJkDazA8oZDjnmUFxgZqdy6kFWsi4DNqa6LdCCYp5JhoZa
BbMxnLVUXzk87O1a3nKHX5YZd7RcM8OGXQKZhhPEUxedBXIXp9GVY/B5OI1KGv1rtnjZU6Ot2Fx9
5sT/obBzGCmPdCIqXUq08EMsz3a/EwH/BpMR6ADqcyopAPZcr3ETd6MPM+cGk5Mk/BGSvNYyw5wW
RdXwDO/xu6QfP/pEqctkXA1GwCY5ZWrEMpimEWVP7n7fHjFK00jM4O3UEGumlNrMxg8atx9/Wjn6
0UYW+tb2cxCljeaX1U8LDlKL28AqiKKCa49NStSg+g4GTE/oTrpbuTMNC7Y+chPiiZSyw5+oIopR
j4sJkjfMnAM9e28Yv2wpxldl0PX7K6QGvQ9k4jjzv9SA49P6HaWz7qo9PAxNT/dMruN4bMY/q+PV
NhOU0h1WjrarOQCsLhDeSx8QnV7wr9s8DWgtuM+d2vv1czsN7jFg2PixMSBumg2vdnVvxYAZaB5k
gPJtkT8NBUp4DaBMIAsWINKAUvebQM+8q7bPxEd0oSzN1pGfQa6CN91xLgttz3jiBgxDBobIhwYa
gGNSf50MCPmA8gHdS3QRJN29bAn6i/TQXmnDrt2d8ttI21DFUQ1WW44D+Hi9hvPYQvOIi+iJCtuC
fHmm9goQAOAo1wbjWRBGCN3oTkaL8ng5qr3LojnR0FGoYeNMgBObQ54sypEaAi/Vtn6L788mvKNR
+HYuqUtzZPZ9+rTUajRlTyaMkWQIEczXQdnfxafhMSHpkqlKm4/cjiun44GlVGhwWJ8459HnGig/
mjpkE8gKDPPld/QO4/u06J8h9mFM+ug/kXaCoEUp5X1H9fAU0zB3G4duTOuEU7JjPY5GhhJl7f49
ymna8VrhnY5JawTqedkddAGTqscbSbdVYbSimK3Ueg3F4C/zHrPavw80KG6gZPOBTkE7Sl3xAOms
bpSxkj7DRyUlakPYUFcgTHspz7tN7QKRhiit/oxfZK6CNAFQ7Dcgce9jd0J8CiAa2o3jK0YnIfgi
J9KxEElBOwpFJD7ExFUPX6xC+QUK/H4df49vB76Ik7OAmNhohnnpIx2J2H8vt3doDzgwMHF9jFf9
TWEBeAAwD7PJV60VvzCPV7Nv72ShoMDbR83W67D+kOPpnYImHxq1EgUJclAm0Jg7QXM9lQO8dois
F5fQxyXVkdIQzRPRbHDoPiDiVIMMPpFNDFBXHueLD5qJ5/VpUi46qzME/m6/jHBkZehsINt3hX7Q
q0bgTEFo0C4qRkqMep6bB007d5vTi3/aIbnMz5Y+/zMdHbmSNvX80AyBcyT9s7lB4eNhfkOODpb4
CYysmGQRMzJXFV0eWi1XWjBnRl0ivESfatZmLTcHmT8ctkLROYF/ufmBe9como1ep6eZT1iHpX2K
C7BFpZMGRs+YoX+QMpfg3SJo4T/87+j0ApfWthWsUrqBxgBpryu+dCxF1nNF+/RytjK/GVRhp5fT
5xsx0UoDenJnm9V3mn4d2p8nK1+1eetA0MPaf/ltbGSMQFRgwhmudY4Gj3NwcarZmQxuiPtQcPFy
tAQl/446TINPm87gulHChPj7CRuYimGrh3OOYZ8GWS9lLsCipZSw0tXZb1ll/AUM3W+MVm347UMR
QRFf4AuLgw/wvAo3MJuloNTpS/TOs84Q2pFdL8T6uIWuTQsprh/evl4svUhOGNFqEdHOE50XuwPR
k/WKNgUaMoPGunJSWK/gFO622BCX8Xnc+qek0RidxzIoFgw3Lsgp9sCz/oqlZPS+Vqabu/YAiY41
DVUuZP+SWmXlZH11XvVRMAOffjg7hZgo17bohrRpUd5MZaeGn7O9arGs0Uu/uykAXLanjVQnaeJF
1ECFKQWcdQucrEKpA9cFI24FF5CDXouBBqJ1iVW41apwSfATZvP0qSF4q/vOvgHIAhz3zQNVdMdy
56ClrhJB6o6ubgFgCGYCx7XCWJPjFDIPTEVELcHURJndnbVpw3ZH0dLwR/cEmsHEWSwy50ObEgMy
UtGHziZsgS6BTmg8w2T13ao+jSD2MMRzUUwBNYgaAVsOjAwMDWZYxAKvQXea498/XWzWGg/1ZNrJ
aM7qrPXeF3VxFaVabQXoxL8f6NwZfWN8OAxj7DlogSNjRA6Dnh7MLmBvAEVtOTjFR47Gyjs+3LZZ
9EcQ/Y7lcPuFRu9FwvLyIJ2gLc4pamJi5a0wNCFQuyUvQhkkfummwYOVdbwqpgi0NIQm1CGMbnJc
ogD7h5Vj9K7xL+QQHYkGbu2KgFGfm/exb33oPIrbQvRI/oDIhlgAKYhdRJwRIl0Tuki6qtrmddoY
NV0505WBNsmhActJ2WVLoqTjiOiY/M2MC3dE5vcQGSOEtTz5l7junkHkoJP81wGlrQsvHfU9ukwp
gl53JLLJNOiX4q4YCH2S79jSORUoKyaA5IIw66l4JOWU5E26hAgRXuwOMlcy5OexRU9M7FDJ5iB5
zoA5JSvJtZH5QY6FO4reUOL/PNlDCIqH8BjgflPsgPTiXQn1+Ll8uY+5CN+wD1ohrKZgQ71hC+T/
EirRDTGKm88gwUFVc9/hB+D12B3vGggRinG3QzQL6p0oOcnTiCDWGZrM9+/pv8joQzu/I4ijQ8OQ
M+Y0NUYXnAG0ZWKe9pvf7Om+cf3SrTIQ24Ci/xg3kE1quz+ngCbU9kEWEKUK7w4tBMg8h6UHtB/H
NIMeOkxMhyaWDdoMFyuMupF6wVsMCtU5bPpKlDft90iLi1B1tLgcvoKzz0tyPrGBZHTD+/KnRFc6
R6K5RgSLn8IgrRP+5kX/O5dXJN9v8VMqy0JzG+EnUOy7qMmENVbtTbuO5SeyPnnEVIHxJM5rZRBC
xOObsqbkQ3zfnsMWQQZDD/cTyNdVOC+foGDFAaaE3g5nCaYXVgoeGP8t5ylOcjWjCvGIPyGZ+yAV
wL283wYjtGpMSyzL/r7hGlAsxOxUiLldq4QEUUGzZFqO/IYE9OcW+GBfPMQ+uKVxZwnaSqRBsbk5
3W1Buth2n8ObONuVaKKEoirWXL5seHSV6ZHNonVlTUY+FIVoNJlMnm5lOc5Ffp43TORtm7EHHa3h
sDKZ02DnE6cYKVAhyfBISpyMVHCcI1FZssABFVGYQzdEY09Ep/DtFYFofEQZGyOKC7syRI0NbQA6
kQNUowGpTKR/TM4RdfrYh5HFJdMUgaA2hPqGo4KL5htVBPytJ9vwBJT7jdE4o8aZJLKyR4VJ3QbJ
zwjJJnNDLOFsrf9ABFIUIQNLU056u+4dgq3qX+kilKhRiJ3Ic40QFqOIEeUSjGoqnQcqjAjHLsSm
S434Ocqnx6DsUZZj1IpoOJJ2fAFpPDrYEK3ZymKI/KPSQrnBExtXxqzYkt3XjP2960iuRMt/MU5h
RCjiDm0ulRTHiSfdNwMVIOmgIS8SCNoese/58yh277f4g+hABf0kZeKFwDddXX4MboMAfuRjChIO
OT7RB0VT719fWsIwd4YB5L8XJMxx6Z49SeqlTufkpcaRD24F6BKiDr9uAQZz7viBIvnAH3qYqEnm
DJqgoPOjd3Ihkb0ThqJERkn83hzZZO/NVTfeceVJC95hbr+tlISwcCQZfdmcPmTVJFksIR6CEwkp
BMwYyMh+4x9KV8qU2p2k6Ur8eKKqI2p7wsladaFlNt1k8MbgUB5HjrAFAZ1qSnElkeiKThvtdXOG
OjUB7AKRUPiIEv7Zg6iyMQVdFnM4VOTtNZpiL1vOmcYMdT/yZKYZMEdLF9M6e9fmdXNakfWQw/7p
/zF1WwBE48XgWGV/gga0TzIr+GzUt47sk0skZo8VRC+JmS8SlS+/tIPt/0848cddF/lDcbPnuKBB
IgQS2QfA5zhVdwvUXsdj+iAA3KW8hgwshawMT9d0KehdyyhZWvmy06QoE9AWOtUEYghYtU1GhJqQ
CTB4cqxNXyiABeLjlVf1pHpowO8Xc0Jh60FPhG51tcF0iVZRn0mc8wqYggKpUolgiLpwfvLxd21B
wZjwyGDSWyoHrpwFoqvWQhTxR+7bQlxMbpqcngLgk5+Qa8V3WQcwYE1lwnjKmHzow2LuBHU8EfOP
Pn1iTKQbk5TPvq446Ur3Vtr1NBaYIdCeZvnxtu8O7TeFbnYXhDiSxNZFlCTpK/18UC2cpyxWrof8
ESnFLsdSKzyTT3DPhsPhxx3Kl7mFknSKAMjKSxDaCaWEK23Ey0jYR4i01bx+lRquudM5xCTVFDG/
Z5AMZBkyIqC7Ot3SocdQFuMhwTqZ6k4a3c0Qz5dQRKOaoQZMGHb8SL7WGXzpbgi2FZVrTLbRmTri
5yXYdXmn0gMSVAuzQ/alIJ5ZLohUYrkElvEywQyJgpwG0c+DwroUVIVcaw2tU1lfbJS4sVZp3dJR
4OsvZvWy235eBpvWJlJ3HBCy2YVyAu1k7zfuUqbxCCGFYUhNilhMwU4qWbFfLoxspPyvs8Hm4H7K
vfzYyvJ9lFJjeOk33RRZSLTv2UXt3erjxnF38lneya7Jwf+yhcp5zGV3IlGODKK8Sqr5gDUwWAx5
QYQKa4fesmQrgKUIB/LCaatI/EhiyvbpeaGxCUUqV6KLiP2IrIwo6sm/pbXXpV149/g6+4J6gZPm
3+FDOcmBIeGFvonsYAWwkwiA4Ee6qHw5R/T+eUFy97da5KENVHkbTnslUjVI4BDqcDzkj9gopn/3
RnFAHW00/puC7WaeBu1NkOot9Clk2iT4LaEIYh4sdgMKi5a4yZGCfgPHhSgINPrCzTLGoEAE1M4v
CfIn51gRCV+mU+SArHmZScsj0zegzSzWy62/KYxgtW/DGuTTN07CE6NCEVTNpjVdqZ/dPhYYwne9
hjHTT/hOywiPv9a3ymFc+LVfGw2eGHJNaEgyJrkMxVL4/wcWaZWfK9bI8ieLkbgDuJwBOKcqZ0Z1
bjsIysxTwEhHIM0yg1gySvEzCqerq/kTsBlX28j4VP95WABfwnyQWZMWaQ5UcvE9t/4FmqdrUfdR
4TsZsRwxjAJF05C/W8d+n69kZICQpx8HsrrFBX0Kcjz41bATuCFDEUK5WEh2OaRA9p5YZvk+3VhA
DcBQmAIjFIAchqhcdMcQH2s4s2IUr4NlN2JxgufX/As+qx/RA4BfStbUyxdfhj2LZ8uxeYxmX/2T
2aBzaYoCwW+4L2yVqCUtV5sn/5iI8mgo6/6A2nWm4D2wzWqg/cJAMqB89Q0SFzC9EtK/9NXIWoJs
C+oXuRKfNn+vMYZyFj1FPpwyin82+geplIDeiNauLv7oJEv3UKSWQSYsJDd5uNlEjo6/uiIU4pRB
mjQ4rYEgmBL6RI4XFNweTSIa84ywyYjoWHjdIYEE9AgpDz/x6gWUDRw8EOpoKKNEBQRlivmAjDBO
Jo36C5kPU3K6vxk4EH5rpi/wgCA7+gJDJ/mxMJuwArxOvQF6QQ+GEgDVNUmf2C5YhTA0ZWExswQM
yUkE4Yy2b+3IELPfDZV5Y4lRIDIguqAzWexW9UJqInXxn4LlQlMPCT1zzoRuElrOIvErc/FxHUOa
S/c4dp7Bqpzq3AbUJJz8THVCl40DayTiTMYAzZ95b2n108xME77xmdaTLHyuuj7YYjfB2usPXbxI
ou/HyQhKk5fu4UYIrfpkz6MeFb20dpw7vDO3AA7Ce6gY9HakS67Cj2FxLNd0k7ndcs7SDQu1xHxT
rTyc3+YC2s69hZf1fZAd0km9vU4KvGkPzUUxe+FPw2YGF0YBSpumZc0QqAyVxXXi19FNUnXaglDK
AM3ShHRF5kO4UYSTuaxJ6n+kWk6ibdeTMgKKPqVCg8kaezYF3fqmlj62djBdaYlNmuFvCQg33eDR
sMPeAciVm9H13BU7ZQ0HVfTl8uOZNmMWnIfJSN29qAGZ1L3mOBvhFKNsQAIr8x8Z3vEJxm4KzKCz
BJHeLIi3Z1vvc77gN0NTn671MVlqqaksU64KY2TaQPMzGo+A4AxxiTGweKDZR6f3N9amv/4P7L0G
qTWRRvO1pyO+XlE+n0IGiy87xazJ2OoUC43FL0AIEHpa0AF6R1s0GRVsyB0gWPrgvjZqDa5HEQhs
g+cEkeMZQWdlDKX7BeWo8YbM9IzoxrBd75DCIEU8sAQ78VYRacu335W60ofpVhnXJ9o2Z82moEpJ
NmoTNwkhZ9TIQNnMaEE1TIB6oZl5I9IWwAMaLoYHcDXv0ddtMn8FZw60OU7IIxFdY/bFZVmm0RNz
YwJMj55IET041k7oFU2VIWDHUw92ThW9MLPCZ/7QWkD24eBanxvWd6GtCnzxPqaC4B/EgWF5sbU9
2qs+jkVL/GGa7qnC8g8FJQdpn6fqa8S3DPuX/idz4LFhC9dh6oOM39fTxveWpX+sK9BzCkbkTlYv
4EhfB6Bxdw3ZhVH4e3maF7syzGtL8bCs4M3iw1ayHQtQbqVzmiP2AFZmouc2/JwGlSZO0WK5ITYd
Od5b/fLY7OvDVpAcWKw8gTqF7hPDAeQZ8uMbHgqwQwqPI/4fCL7EKkJAMMavsE/ewzwkUvVO8Reh
9HIMSuY+R89TH4AOnGdnB6sPIB0bwN4FTSYANXHCIBASKBoO8Pi8L7KryfhJ7STGQJgMo/+ZBT92
7STddGJ1oN6sL+Qz0fJi8pkExhjTEhrS7QslZHufGXYbZ0Hoc/Qcc4/u1g3i2Zi7xL3pBi2kGukf
Xb0C9iLugrvblPsL3H1UCy2xMUgpE7pWu+XpaNMyMqelKe7H6OgEgFsrGDDAsHvnV4iv0pjB5kcG
sd/F+NNBDwuwHYgVRr0Alwbbb9tR7frAnj6MkaG+RcPuRFEtY7lGxBT6yiRC7NRSxlxUrMswirlO
Jt3t2Uwi9KsiXNy8OwNziDRdi9irxmrM1BoYewqa4Y0fwajNjAlP1t0nRHEzPoHN3ZSbIkbK/zPD
qy3qrijtmcQ4twjXtH4Rs9xTEhIUW0llQYJk1oXytCAwQlNDe6tlG+6VZOUatsbArnYaRq/VCjYb
A0FjciEmcHANy813cXIqDNJeaD3VjuHmbeBf1znfVcIMu5TH8DqGfM0k/2ozytGjBBYFj6dOWgFs
tA+oelQwiSi0FTJRguD/8hj7ss95eLE/IIZ6XEpG6HrUWaabNgooWKqxkCrDLM/W62jsDJdJRI0D
OVuNfA7wHFraIDkV64xtoRohPdJrs91YFCJWSdsVtW5Os1jZPEdMgpMhCAqAZe3gtmBqNmNm39f3
Cj5KdH0458+mobLpzJJixedVN8dlqE5hV/4+JqnGRXo+tzDJHazu14WHHKzHSXRh6LjvWrclca1a
pv2fIRGIOFSjlo1s646Axc77ctitG5OMMcYrusxyGsH0W3iNukVS0pletwm1IQQabsPga5ivLo1V
4XJ0DyVwuN1vmsKD/JlvGhS8i6WGUNDZSTi8eX7FrbwW7hYv2/j4z4vLeVVufytC5k8dv3Mb5eCM
pOnYgqBCYOyCuuf9NNwP0MvK65wcHYU9sny6rjhSZzDSkKYA9kumffj19HmbMMpQicn48gEANQMs
YlXIsO8fhxfGLqbCPjjU4efIneooVoK3Cp4xGxSPddrSKNLglgjAMLOwhrycbbJUDQWnzfXLyNPB
UGXG9F8lvuWAn4B0cjthbb0n9RqwfMlMfF6wvsq5Rq/bPUVwCdCH1NkrUFa33RNC5r/Srvh/5Tc3
bRJdyhGyVQTY0KbhKAXUiVkqE0EC0B327qi4WyCbP5v3vgATzDwTnuuebz0JWWWEiK5o93G+FcQy
sDko7aEbpNttGEdwUjjNAkzQMYsoR7cVnhALQK6i3i7WYSNj+01EXpF6dvcKf5OfiidyOa9RXOG5
R++gfcznD4qAzxhh5D9/HmB/HNSAwAgThQKLDWEHkgDmJR30PsAMAVOBu0gdAboScRoMCVhhaPlC
M4HZa+oMlBawtTOktS0V48B9l57TQZuVKCJOtYHC6PEI4gw/BSagtFLmNaJjFNOlq58dbjkrrf5Z
zdzqQNm+Bo18hMgKmnxtVLXTI8Uv7qmDLsUkKun9zqQMr7QuCVdtuJKnTRcBI/bH2UPtlzXqnMaf
DaCMDzjLEfKG3ylSS1cRbT1UCDWuP70apFg2feUQxVsvS1i4G3HSYPPfBs8QEF533lLwcnrDn2Pb
PixtBaJZuSDFCWPS+dAOS+wmp/H+Q2di/F2kDhLjPTY5fnY2T33eNXvvPVaMJahhOl9PqD8tSJMn
X5u/Y83qLMjOQ4RNJw/7sr9BA6oYde4RdTvbApQrc3KNv+mk66smHCUoT/PcB6Rcc+zyksMum50h
s4UBmYE85Ml/xN8dPsdDFQdtSDDbNnJucPg1Jxu2/BqGCC4pfgsNrYZVHtLotgeF1wGiPtB54wzc
uBg90h18E+ePGIFN8Dy9E2Okj08EHXEDwOD5Z+cRdvsKcr6nDTSlG3LR+CBPQFi7cNyA9ZkdECE4
DW8bfGq9dpTpEKGIiDGjuS/5HdMX/4Ka4rZrM+bXJnxj9BJMDehxuEEabS8kp/BtNIthtf9Qv/xF
hg4P0f+RpORAEVEsqD19dd8qcChxZZ+R+9BRVUo0jCl+ybwBx3JynZ5ejYJTCivFJrq0vfNeQXya
XSAHsAbB7+WRE7YpMhhUw4mw3wyb+TbSbATR0ufznPwZ/TImcQUcPc671oC4+artq9Yz9gA1rWx9
5VaVPvgK7CK16MZSW9N8vy8qt4o7MEONuAzf2GpieRxy4I2NyXXTHFXL5/wbaSvDeUQ56R8JE4lB
d/SOuV9wxCLKif5p3PXO9PnQGAhOCNTuXhjet/wiukXJtIlFlWmA3/erLUiHAZEVAYMdCFC7Nc4R
NxxWeMViruDj8ut/5trRACBaUbDnfToUtMF/2A+IElyjX6HyyVlFYEOBKIKLQjYFr0elqYZUs532
WuPCfyzIcVpRx697afRZXxDcbXK3ovbqK1rFbQ4C87JqLKU6y0ilgP92/BRyUQbGfcaxmaygAf0Q
U7A/Q2P92NTL8/wJBdnR9oaDCA2J1fVwaYcCbUfcaNGEOYWx4naawuU0U9oCKbWYmTLlv4/0xRtZ
TQx2PjzxltZmL11zlgKQw5ASUyXGjUlcrrC8KranmYEVAYND77STKVUZ3wNj/eVSxSXTGeT7wLQk
dkEV0bbgGPBahaHQ8Z9ritr1df3mqCeDFquhM8bkdpvSlpamSWAxQIwnLhcvU1F7TsiSQAMBtY+B
lrKwWvRqqFfr0qze1olSAk3ort9q9l8tVF0BXt989Ru9mbB8I/KZFjQqcDzFqEZ1eUqOSzfeflQO
2usfqV59JDIkjU56b7ScBIGFuki1z4ZC1DI5eRTCGcnR2wYai4A1YM+mdQMFhnCVqFuuf0gaGCC/
Xhj+EVyoKkOWqMC514PxAZY7fHfs0ID6pz10g1PRWRnk3Ib39LEXb9Y1G129rv8E9MnUNE+Cw2/Y
mkS6DRL2RWYZRW0PXYO3vX7sOegJRAwAUedDDMonJAmKMGVbImsxhPrKa6ZPu3xPtdlAmXOTwUZ0
6BWRIoevMkYsPf+hIWxgOr87zTnU2+s7JEFOUCSZlkiHHWnfREu947PX1+6VFWCmY44SOq7N3oCA
CgazhyoKt2H7gGKyvY8BTA6Iigg/m+UYayt/q4Mcf9GBzq01GOX1JQAkitbEZwzeBPgrBsxwwzBd
Ehy+kFfhJHAhDMp9BjrCn9veeK9aK/jcQYc1N6glkJ1aBgYVD6cLgES1MoVXzGmGr3pAinUJSNki
6k+V46G2llBB0SKIurM5yg9VgFoWB2wEtsxgXYE+W/ZAW0YvOEqkKnMCy28gZH5wqUhOAC4mcZ+/
Nmhc5eFA34KLhM8QIa5DK0Aktuqj4oGwQ/aKnuGFJGt433SWrE0hUHIb7HsfVDO6nneEBUCd/PlW
ECoRShmQG3QxZDFZeHBzv/S2LsA/6GM9OBd4IfwWHPd5h2N6+UCSQFYazyITB6gjhkD+2sc1t4dR
HzRhdqtcpNRf95ANlTSNAAjHaM5Tg8rHGqOcC4y6CrT51/BduiiMtd37psdzYf4A8NnvrpHUmHfi
i4U5KAugFdQe4izFjpXyEuEpcO4D0VpgejClF6B17RqFffpLbWZYxgKLDaHiELmeNLtQ80ZBbiUD
pNbNFke+3WNBTILCKf5O8HRm0lZrNWw8blpmMieXS/NIcTq6cwa3pXhMoqigrBu9FjYae/Wb96oM
fpWx+YlPOyIGBHrk2jcfHY2FfAOEXsSzl1Gn9JodYZZ2Jhq0vXpQNAHaZL12gpTH7TyGOle4asd/
OWluKTVS0Zict3tn5CrJwTrMAx7GBiHZj50fFfpZqD3oe2a543aCvOMFjO6c1cPt0Oa3/Ts2dmuc
2qFb2A3C8uNPPuJJv5IyHRLGKxxhT86vIMEFs5eiK9hiYsrA0oqQ01vT2QZ91dpOt2tXok+iR7R+
dD5/xLSJXhJyuEm2yh5CoWNuX5tCHCGLIRzA0LJAqrrwpHtLkfihKkVc7A8Pi78Xt4wOcW1F7hYo
K2hoAdOzF9KutSQ1Zje1Udjd4sXuQQdB2f4HNJ6cDuo1kM47q4nAkNcmnK4fL2i9JiXYFsFa4uGZ
4Lj8XH360G8gdW6vWMre6KHYJaxWjpj1VPdBPTMY0aSnyobeXm8hrzKZcXQLSNYF4/pb5LNpPVOx
A4NY2nIEfC1OcOsvTIfznrTji94hZNpTNFCu5pZssNmjQ99foy+0lO2FShpJW4TORX7A7Y0e5wWp
OTFfe4DPr4L1l1zQGjAsFXKeONdMt7zz3GLtysphmRlEsvdkIHrF5xIt4Xt/TdW0NkyCbL7BpV61
W1M0Pmx7yWJInP2cS0INhcU2+jINRM6sTAQLCaPfnUgEAUMixZEuKA2zHCbdbQXWlYOWiUSxSjtW
k/pCFTY3hwznGshq+GvYBtnENNXgDvDYxJj3jjJf2I/Agjcy6LpMeW1gg+mcNJ122DGfJW/hOe+g
/wDa+TKVnfD9kzdG54zDBjKni53KKHEiNQC21B7BYkexTYACXJsz4nTSIknZT3I8stVoQPeBiWou
M2057pIyvl7DJNt93uAMtPef5/2Crrw/iupxNEqRq+wxWaD3L1SMHjkhGV9EYYWI9wS5U8YQx/0+
syOC4wAUjijW9PQJ//0bp0IWoogXVwL0tdw1iTaraVnsqL2XaPXZPcRKToXVw46d4q98Oq3pw9W3
yDG8AfIgqkXXKPgQaqrvNoGKv3+TM0PGRKMrP/zxznEYhF5NANejmiX0XHdIAQjnuChMboP8a+Fg
YEDd4OzvOOkBcjfA3WLMkWbozu0Wv3U4N5+kD32He0KNZwhNligMp4sVHJAaR/h6Ut5DLmKPDPI+
1B6eYwhLes4pDAVmLAj7/pbGCGtwNs2tYlB06ZQQDMn6PpIz6f1OOTy/9qRq4+4KJ9EFbMdf2Ng2
bw5scVUWaYeAry6m15l3aE526giwVJAQ9swPlQlQIAItMFF1fdnq9NF0BnS37X2pMUhFwte+Gl4h
82Mj3KRNl09W8QKStov0AWRg5AFkTdsaOloBSBK8YoXPQuqN0P8eGZHcez+sPfJDyAfgY404eM6B
Szs1RbqdW/883rHuEgWKNYX1V6PMcrngtHUAMyAYviBzXa0vmLyD+j4Tu847CtjvngSv41LCpowV
68XvGn85zdkYWWmv6Z0RswBq6lTNWrPX0zAAeuJgQ3OdjoHqoCEQLJFFJyCLKrc3zfBfA4J+jeiY
rZORBLpejd4GiBBGgXhpsnQ+sykH1RlyoHmm+Wg1xodLaSWpd2/iEMHRBR1B2AgAmkGV/Pw71lZX
jrnMbejMIb/T217FLbI5X3P4w8IWJvXJ7x5TH1g9XTgksxRLRBDE4oR9D37FAJbjUDpvZQ6UW6Dl
mXFykmYuGjnPGQ1GAAiTOyoADCnFmc0l16eQe4Z3X8cdVObRP2xvySGv62wgWovjNyuEtobD9/vF
kK4H7RJKonU7hDQB2ZqXxt0zl1E0ErhWtG8NJUNlk6KUEyDz0943YF0MXEQpwTqMjRLQYQIKFPGO
gL4NA9hyVHoDhDSNhYxDqZxLdBhIqIfYyyFaCTcE0zMnm8qUZFtMtks78gUXJf5NSESl/fMwi5dt
qFLf2qUM/LnZybNF0JHJ/EYCpCSHU7Q6shj3Lr4hP8NNLmI+ewSflkfuIU4Ozzl2GcfG5E+qjrz/
qHk/N91UtMdd/kNHhYoO4gyAO1RGFZkPcNjcULgXJ9Wo59uMDCOIYS74hZwrj2qQ69oMMNFV89G1
Q3hE/plYvhtJiCIR4y+OKVE8SbrWgLSVu0oI6JHT00kWeAhsE2Theih8usgh8ltR6dhuwxIVE7Ir
EZhcDxA5m46Dccc6cMvbkBwOh2A67SHzKNhQ8BD0+kiVOKS5vSS6JyaS9EYE2bODZYuuBR4vGRts
CSKGGX17AHyCCU9n9L07qneeq6SYAVyDQJu0vIdf3Rnsk0xDj8bItjMGokVARM9UY+gNb0i43jJi
fIvtzDln9TILx2/TPHSnBrrt+NYBjz4fjc39AxKAR6Chx7JcA/9/TETsQjrkWzUqJgKUyCbilcrJ
TCZDw+9B+o/QIZHq16UCfgq0ylIONK9o59MEFJylq5meF5AdwlVjHM+jZm7Za23hx97g0iPLt5CK
tBydwfTuaY5SQwK1sFABsyOWq7gOiPaZfYzm4FhMmD2nkXnZjrnugLIi102tg2gX/FiGLhULKzdC
6cYlDxqbDvZ6GF6K683VozIrtoAXonTdAQOVO9qhWOFpQFOdnhrFFmHpRGeSwSYL0W5u7pAi65nM
ldPZ7WJpTRcoRNO5azb8jp1Gj5KqzUXR4gwiyWTQ5MoOE+nk4uZWBUt/7cKDvy/fFpjfSxdcRodY
SNcHlRXf8L53+weMty6B9aCEHad3K1Z1M7t7ZYPSxmpCwXLwJRRkunH3Aavvx0Kpd2RUjdeq+6Yd
zgm4Z5bM0CKr/+GtV5uc0WvV72fAhDdApqqRQr1tIbpk1VEJ6m1dm5MitO5Deqm2imQ9mxN+Au57
tZt8++danA5R71DazuUeHNL36PLwU6ud+MBiANiCHSb5MTuEirNOzvXptfxxSosSzPzua+UgWjkj
p5tG09fAnhpImjlK1/85SSMsNqch5In8xVVQARnPV3X8CQz4IsDVcrah1YB756m9axnes1FsoKVA
i8FKphXPjDBac/WISneB6RLTI5uODyO7d2I1taFQBbDq+dDIIBmZfEAdvKJ99p52rXnudHsFb1Nb
X6yLgAvkrEPrefMZGT4jNgQzy+MJpwySLNFU3VKIPPHuLAI8w6mcIPEAU5MM73QXv14xph9TONJp
FkmKJTfX1Ie0r3Sg3Fuu70wF37aIN1bYQuKBJocFzuJjXnplVCX+FczqnmFpY/qMcBu6tf1GlzbP
m1P1SY/whd5vTlX4Bt/SlhKo6xkILAwAVP5hPpOV9iGjnl4SDg+41iB9/VfTp1RRYByR5lZwu/4G
GwhRlIyW6Kp9YYZZT1iEEPZQYq7sx2UL8eXm3CovZxL3PP5ohKbU7pJYUoJusbgOPN15PgaNm7ND
s4Di4zTvviENK5qrDzowsZWwkc7OVVi/NucA1ayUOjnJEW4hzGXmG+brCooIWCTAbGj1a/7X++EY
fnXR2re6rgoq9yneGf59ntM+FKHjr32pnCb182ejKaHKKBBEeMdWII89vEqNxSeQG81QqhsY+ShN
Jqg19Zl50Yo5VVuOn9PPuqJyhI8i6CZEFq9rfVcAvYIIhiWkBthAOuIUhY8AWNjH4PafMKezGpMP
AAvjrrhFuWwmTpNnKrEbAWR0WdwqhArv5bZZxhdsTO7HVhmeym1+1GpQLU/FaZQtRhZ+ygwavOrp
7TZyw64ILbcHBQnQgwq1yOe0w97u5ql1fc5Zcwq+p5CnrlXlXdSb22yOWgYSACwVUpZWQUMmgYf+
7T+SdXV1n2mg01FrTeS7l3r4rTLnjl79E4EvJX/b3QIy3nlYci50kl17VrYQOz/NilegJzv93HG+
DWoPpa994tZp9+t8cS2jY3yHKpYCVStByDXA1zORST29HbQwqHjXtC0UvYr1R9PlEWgEKwP9Nn5y
h27nOR3dvLFsN2c/jqYP2HH9/B9LZ7asKJaF4SciQgVFb/dmEhAFnG8MhyPgPCHg0/e3szoquio7
h5MeBfZa/+hgDme51Cq3/xZx8IGZJiTkC95fevwfs/JLBod8+v2sLvm+eGDoJu/WeAXXZ3phxyoe
pFbo0Rf/5At0Q4MbTzadcf71qg/ESc2jkn6S0qmwkonzyad282k4gyfHeMWLJTGKAQR+k/UKWqOH
6M76ssZRhwNSrEZ6nqwSYz6R83pIKJhK9hu6hQTU9d9htIGqk/3lSlXRUqTMsZiwXHwmDOXkxPRE
DlX8jHA3zrtXRGPGDKyYkjQIOaZ8RmxmJ23fO/KNIGNYdkmc4GnNeCefRKw3cO45Y/JaS0CB1fiJ
QgZ1AEKFp7tpMLHc1JpDlyYtTWG7ScqMkyNb9QtX50zu0H7Z7H6MG21UiVA/ue49GJCr2m2+nsZO
OuK/rwxaDBWcGVYEdPOohlV9fr1BDzd+PodnbdokuHU88/xD5dianLWhgY8fD8B1uMmJi0L71Rl2
XjxG6uTRmj5vs991+Or6v5JnC4zVRp7eUf4KXoi9Bhb//uWLW8BFp93tSu0ipWmbUKOyg/ivZ2dg
HC+xMC/HS4VjhoY1WAFHv7q0RgxAPTaj0tz9/Gb529jXAboBPs+9ztaWmTPDeqLvPJFmLJ+X5PHZ
fs/HQla4bd7Rue2cb9sNsg5D/KgGv3mXu1dRfU1qlfdBo1f7fbqOQZgHfcdEDO4OIraBsyTMxIw0
iMJNMYGX/rveHQM9CBKxDYd9iTevbRufsSZhsfgCs3bXRZx19plYyNI5OUr7CDmwGELbbU4uswyz
FRtfe3HHVaWiDzMK3rG0W1jmDV/br1UgG/gLMbRXlwCoDy4mOYBHZuK06gQugs8bYUFb/jYSHxE2
/0fwxvzPlUkIORtEzcum/3ihYXG7DnDTxfC4i8Ho+Yh1HuFIUcNsstrSRq728wYXPYKu2So8h9ho
ns6i3xaTp86UKXMepT3P1bY4aD4471Sbz4uv5ZKG/yQn21/yKC2iNbvA0K3hCiGP0Rwh1GUusTCd
4f1l9L5YNUpkrAkD4Fi2z2RFpkHdFeHlKRc9wfTathb/CiXN6x+j7IR7NyGB/M79RmbOLQjVC/Y/
0kMUSIMDJ7bEY/Yva0vZjdyFqlZe8MoqZsjWkCQeiv3+OCS9ST6/QUsp7bn/dJA2epNaFH9odveg
lFbYIsNivcqjS8vjj8MjA3YZzgeAlAZ278Yz1JTtlr1HThuGApZm6JoA/0Cx6zeLcV+uFg0MXB9X
UAt5+qLTtjaglKactIZsTh1YbowSUqW12Rgv5vjc2n640EeuW6MweXYR89dB8seA4hKE9neHSL/R
ST5puz+5ishMC1dIcaun9aVtO5rwpwAmdMJ0lhZDDxNFh39XMQVxQyvQ096MfNz9PMtJl8A2yNME
Iz+7zYMnIU+bzhHunShMqkRBAcESud2GKiyZ7mRrqVO5XOB7NWfQXErrzRrGqRKMVZ4xG4OH5olr
Q+2X0ytPJ8YsZRB4UCokOmDmojPlrOJ+AcC4y8+izaXVd5RxOdMEI9djUZNbiVlOwpwRhADEQEIf
S+9ExSKc5IcOvK7UN+FAX1ame+txwMralBXG7TTkwvp2ncsNs1DjaMjHmQFw8CEjDc+v4eM+eVK/
en8tKx4Vvft04524RJ7DfvqAoDQIlgB30yaG6T26zqMXdJHKUGt2ca6dee/tt08e1ykFBL/VqRgW
px2SuDcCIX3SaQV/hN8SOxfagjxskFnLSczP316ZDy6oSRmbweEgbEaZGWbn3ekd8LAtRsgd2Kya
k2sM5gYmewwcMwiwH3cpfOx1NEAmaj1bS/N7/BI3kJHBhlLXHtDlnq86gzlrH9MqGtRh0bhoYRo6
7tnuT6xU78qufyGBN7XUqbhEokIdjyT9gXAIDg3F1nIolZFmdzTBG84Dghf4wnDzAl+Mv1DbNnKP
gbJCYArAvCV+xwsxecgEVStTxxlwxPXTBYsm7B2qbhTUd/TeZ5dPFfUPXVp8chB/eUqTat11L5DL
+GouVgtD/4tPTH4Rk/Z4s1jSyo/Tz5wSzI6sYCVxyWunRA6BNg3xh8/P5Uv24cx/oOsSA7p4WAs5
8ni7keKy/Ek2MnKtJlkTvdp+28AGQvGl89eZTE4Ankj0RWuvHmB4wac3jx8dH3Mqs0qMxg9xPczY
YQBresqyiTh/fPKi876ZvocbkSd5xPJ87I3VtQGn0ICMsVhkOgJ1FRfcoo8CAwi2EACaKWyo6suF
1SAY4iQn35fcn/vuhmQ1xLZ3KEQyU4izFnqSODtnhGC22A08zmEFnjJio4Um1UgVDhwrD0PDxoK4
Wt3QQl+IbQEiLehxxoTsFJXVH2nYUDJXSxntyaRW1QCAS0nhdcPv9Mz9z1ZtgqEpfOgNRVauy+g2
Yd6qoX+2bRJJaWBACtk+M91j/DyitxI5BxjqfPzCGB1DzTtjpgswE09hGjmgERb/S7fVT5RJnSRt
ISz2w+tM7ffs71N0woTqy7EqfKV8wi/Z2EBBL97yqU9RRygEHOkZ3nhbtbGBrtAPAYemUHQYQ9Ds
pu2euw7i4q8B/dKGV7u9h2wkYL3jcnSOCcXiBjkDkVw+EqVF/+HkfZ+/XzmgvjsUqVzSf4Bwu5PV
NTxeVuGZAUlv+Zgj/ruY3jNsbadSmAEQ6IGCiaF2mfYH4X09vP5xkhW47rFOm5NsfAi6E720srZo
jz6y5Fk7RjT/d20rXfyzcjDqEL3RSIIpADHATM6oBZo1q93G/ww7GNYmylxA0isxArPolDBRgd/v
ryw8GHxqFIvuifqBBx+RbKY+Ag9G9UxDf2YavD0XZN6itzg7b3wQjqEhMs578gH9KQxj1uZA6uy6
pTKKkyUxjHAHP0SNx9Hq0Er0Yu2xdMISKK/sIuBBDdq3fizPYoXdg/fXHsT8iWvH6jfO9nzYdlmw
4xzZCDs+mf+yj6caKZODKetCQ0c/Kc5OgfUY7yvyqI1LJRv2q5ZNSR4FZI3I0rT+jnjnrO/JJqup
O0HzJDrJbY8a7mMxR2fwuy5sO+Sk4ixKGE2uZm3yekE1dGhFrccwmjlzJBM5UTh8uPbx/rQfbl/3
vBesgda3b7X0yl1m8cuZVXLsLGjg+iHCPlt9A0HIMeY+IVTJS/verMcObRC0Y70fvoZ4zHrdw97d
Lx8Q+uyxm+gi0zOwCVcbb+pNdnYn4H3c53jA8Iaavn5yv5rX6q7Pv+T9Souv03kHJlKJU2QMrE7H
ewMMsbWz/7BewE1jV7h6fUU1v6PPv54pVMXGxRpkycdC/Na9g8f1H4LNcoPfAYTjNxDGQ2ZaaKxR
eZtotr6ISn6T+uUVJiVkbZ44nMWmZ57Wd8ze5rDPQX4fqw6ejPA6SmY7XytQ9yOX7BOG+ssDh2Gj
qyHllx+Hngziez7bfOObLNRmxiID3tlz0fJfOhYBu8qMQifINRot+6NGKrySaXQoONMWqyfTjUuk
+m5Na6gq5LQZ8Li4Fce2M+zvmBDKwb/AnpaYvrqMIX99XfBQ/nst/urE3fdTWs2GK67AEAeTOaKP
8WuH4YTJNTRH+JCIQ2AGXUQ2qad2X4R7cwbHJPtTZYRXtjreeJ6qp74Y7nZtlbo6HibF7A/68UtE
smtGCdE446ka7og8DP4zrmkXzoEH8ZkyRLq4WmUHPHHL1bnDRmaAiF5aLnAc1r1uoCJgyodYnObV
226joRbZMHQf3t83EC7vAYJtYreSz6IWrhrW7ns3VCWWD2EvVD4ubYUt1EkTssvR3BBCqGGJWbV9
jN4972VPph2S1ErMqBcue6qW+kckiAOmtR8mTgNVHLx0a8iKDlTA+s1/5W+/oUgCVd/GrxXH3+qq
Do4rLlP2UNVyQPVWj0JY4HRFSv9TS7AcjNbKe2D111fmM6iMTdwBhtP5OTi7f/zZjUYRQ4I1f6yg
lbTHAY9YEHsIyxMVo3hDSupymHYT/lTbyQ+KRES9wrr7fWEuAsWiiwWmByVy3x0RirZDxqkMrXxF
yNoHnPL77LEkg1NwgbLoyxMkEfYf9024iJLj9BsgqZFqezHOnlLKZMivcU+c0oOR9OVjT4vhnIt4
nrtEM8VBtnt7hwGW+rtzLZy0xZ3pnP7iZzCYgnDElSwuAvo8OPQi62IwQIjTU8TKUwBCJg6q5QdZ
xmPorEkG+4QktPMudxom3DdvEbHRS97aXaNy/WoL5aEoUY7x89BVKDeuYk6viozjZhdTFPdfZNNy
qdO+5BEKTgQvU69PVplKSYTfpy1huXzBa3i+jLgsIv/qxPMlihoU8CAIuvDwbkJLuc1HzqLtqsSB
97FtO+XBFQxS6Pr5URuCoFsREfyhHe5dsgzgLlGU3P1h4k5s/rg9wPTdG9tbz0eGBlYijARI8r4j
Tv5BryEguTzF6WtdpQiVZVx6B31yzJz0ZKdwse0JdihKjUgd4ciu5EcX1RcIAFnnPy0LdqBPSHij
j0OCs484dRpcqvek24meNBD6rWLYuQZIDIyTdz2iFqMuchOg8ODowPacRQaZkPKXJca6na+7yPnV
k+Wl+OLSzimOddAfoa0ZCEV7DKigG6/Zb3dMfmTtowANx5Xuj0lQVEI8eOZnH7xFG3PNt8lnuI+5
PbiUb0XS3ozxGbAkc8lR3xo3kuuQ649OKCYuzpgH3hf+6VBupO4bpU1AaQSzispgf/kKlBuInLqP
6QkW0ukjPbd+y142yptFfZqZT9Kt72M+O6ol9C+cIclp71nCAIoDrHv3P97v5uVmXGDko4yMfSVx
XWZjHhMaO2e3w7MMttZOlM0d9ub3tVyeXmbSqxhomVxInr1YBvZFh8mG4RFbASQzJEgBpaYMWAjZ
rmkOhIqW1bnl1vvIeka2FqrzDyliYPExvUYu/ZoasiRVJgXJyvqg2noaFT54fsGEXJOrHt/RXKAm
AvMxCAJ4IUw0SwJUyS61e0b8fMknZ09vfm+Gd8ojENcN73E1UtmwPoMTxnScun8k79/uMEJ/n/60
PzG+RCb65oZJfJDTbWN8ve4Goz+dF2/DumUr8PzLUrPB2P+hOjgnEjCoys2xXDcWE5dbVSLjkV9+
4CFuPGzvliJ5zOTv4dliRTtTRQyAcr+z8yfALEjJ3uJ5Y2Hssg9AKnTSHl46ZKZycQUMxhP8z+V8
nm6rMGI1rKxVf7kR18nWb4k0S7n30xb1vnAcmaR9Anbfjlgp4z5UBvfWSpnXr8zM1g2S8Tlf5Ulx
sHuOz1wlm4FzbC3KRbMhaxqxj4lAzjq+znZuV6Td+6p100sZUjayk4n53WtcHnF8C+Fjzx2qs7vA
lVhAlRUpWDQ43f4g7zAmEMzItiaejh+pRtDb28ENzTc63Jo/GZm19Yn93u61Vk1UEFwU7ez8L/fw
xoECmj1isOu47pOmc7u7sxvPrwN1y+cv+kMhN0zXYvOyDGJbbDIv7rA2DfJ4J7oetsZdrKj+VY0t
YRvLXmVdL+vTG4dwDy2X/WZ9IaDw73TmRDPja0f1CGM2IERDUVZ6LwDjPPv9jCQT5heIt8xytbnr
dqGpNx+rNuONio4uWAu5O3DuJMrbmEzZSAtmdy45TU7HZWw6PKehjMllxSoVHG+ziicv4l4XimG9
vKA4QRujW9Ud+vgXPqYoCl9M5xYF3Aqw4GH945QbMY4rq9u/XkEYCJhTSsuu7BNLHiSKa1dhnmgI
ot1zDS1nT3OnFknhtoauvfLxvaa3P+838qmVRR/hYgtVdPtljGD4jnCo4GkP7+6DqdluP1TM3Kkh
JIuUlYsWtuMrDxjeF3a0/rAsxKJ0mvElyHcXZNeILFhbMWp6EJwkbAysAlegbXpTFaK8GYrL032z
6sl2HfatSsP+Zv9MKENNJbqxyrHQo4k7FKoRXXlqCYQiZ6wFHyXvwXVg/SYViIwVd7/24fydo857
B3GzUOlE3IC6lRJR4kHnEedAukqk8ktQd3/EMVZBLc2/+qju9Lu6LXMSALH3zy8TlNtyyZShP4fd
2rndxp+Bj6lEJ8IW0oMdUnV0jAwbsBp0B6RBJPevx91P0o7S83JA4nR9z642hoAL3WNtfqoQysSq
o/v8TFXvBAV9bKH2uvAAAUiPJBj4PWcj7SAwWqqSjUmNdh8XkLfjd73Q9H10WX9cnfCkNzMU+JFo
TwB429xS+bp6cs5xGMYIGTqj+XnODHVskbmLTOAAAL8uGFS4QaV60Ruk5O9Fu2N3ztjYMDJh2aUt
h5cify9/XE8xT9uEkbbVNab64RnaoQYUD8DMlPIFMN+rx6OqjACanL5jnXcBBhylUiHwkK3Rm0AP
H9Z6+I4NElOZsEhFpv6qN1e7s1LvAP+oyAmk50pkZL1VjT36Tc59yng5puBsT/w1ZHsIBGE7/s6H
gxMqWDNQqfIbmwmyUYN5ob7+XXfHDW9jq4Xbq7tf9srZP2Hoeo3ukLtOpbX8Fa47+fiu+EOcMN2h
X7iFtMsSUOpMcbzib9+NdUgH2iuYcmi9GG5Ww3EVET+OrvMnxkyOyByGV6AomRABTnD4B5L/Zn0n
YyYuajK5X7i3puCjA8AIlvKfVdjak5CTK9/Zm6OEPIizPUbpqDvwppzcivK3kaw8lfrpHo8fK5Ai
glJV9mMBloIMczZ2BktE2QrzWN9Wn8P9pwTgLRt0TM1Z+WE0NmbgWxZqpwYGXaXkT38LmjbxKHka
bib7nZCuKiFkAT9vsAj2S3GeRGgzPN9Nq8J7sEQ0wt6q9IedEazTZTnvMGB094SgzlUkvHJ38YuM
BmU0/hAvbxk9JE4bzmCcQpRCoxE+R1ws6ixGnagEHsQO0yXL9VhEjD+16eEn+rgtX6nxXh08Tpgy
H2+vgknDpISABLcJuwDEGAYo2CCcI4p9AuyJwEonT2L57ijXHJJHxrQxOLA+6hYcf78Iq2gn+OMG
gSQYgwWc0WKc0QUVduvhEJdDnox6S1WqLhLJdYFoTRmCwC2uXEYbF6YYCfedfZr34F8hUVdsru6v
ccCJtv/IMshmFdt8+P/L1JG8qhYGOLN/Qiyk0VTLgt5wgY3575ovigWNBFy2BoYUHeF7wS1ys8Ca
fw43tbXZTBjPz95yqZ1VvAEVaUPGcTWqMwnxvvX4CC4b/+vkRGMXbMAKQ1Kwyz3hjPinukc6Hjzt
eyOvR2Q5b26DAWgJjsmS543SV9bK3666X0l8RQk5+rQt1moznaNW4wjTRbb497GS8TBMugSQ7eoJ
WvEOo6z6+RHKdDxc2wf1NQ2fxyZ2RpXLmCwA1vnGsUmu4XL5oVKBImY8HuKSMp0X0dqEY+0DZoCg
adlVQ8jB58nkP5geFK8f3NB/tQSc5zM4lKp5ORgg7fZg9/2YwCyrq3K48Q8OHuLYCrxgvuQsY6T9
OSf7QbPksRgr87Es1R/JvE1yfMxSdBsXm1Hh5l8a65fJGwlpzjZ6FDJ6Uuje9/zew9oEs4F/i1ac
731WWwLXVoO2C/qLxqJfQhP14G3ULo1K5W6wJLf2K5gRe3FnGnVCY7mKWiHIGH/fuyUOSnVck1Ai
X/ikQJG500QLeEi1j2wiL9087GKc85Ae+8UhqnJ7e7N5cuPnz0k5c3uAu9ZtdE/908DyIyYw1qRL
IxYImxZkvgniYw+T0lmRLUDy1c32fd4dNpAgQAl6Cedvv2fHaR57c7jek0zJJagsSdBgfKgZsj48
e4BVT0R6osofpaegCSPoo8bzZ2gJBel46gh/53aE6ICmTn0GnKTyEW9yoBq9T7E2OW5Mgf3hyah3
q11s18FtdMysg8GqQtaIPKTaxKO3+rac/1bBCZNYV7T3ONMRaLAku5Vs2j5ozkMA2xSGiqO4OXhj
vQPlsrdRBS0h3t5geGTTYRfGYWVxlfRPbKP4xO/2zbCyHb60HRsdltX3guBxhBpA7+4mAkN+jQDi
YlbqLhjyE8eJyoQ8nq0j77NzMA+HA2Ms+YU56p5Z7rERKKcnwQCR3RKS7+/q8O1UvAYdfIsvjCrp
7HFtoxIvfS+u/8hlZyWXLKQzoLsk2qaahRNF9XuTwA2AzFJm9SLW0Zh4S5XwRBmO9L1jd8goMHvM
HrID7lneBBjpfZXJLXZtlubo6aR8UvN2y2H5P8Ynm7gj+dlGfr2OStLdUvKQzpIME4A7Ht1/CERF
tkfHwyeooML2CAwmT1bt+Wf72uY/u8ytSNofNy3Af35Wmot+EJm+f3dmJJWwHM+bK9J7VtH7fJCi
y9e83D1cRh5vF9czCQ52qfDx8yLmxkwfoxiF66ArS1jhae6a+qRrbYAqMU+zeQZxj3GOB7VV1mHr
vGw11quY6Mrzy9Db9sEWBj1vM3pCswg0JuvLBFSNYfWa5If1uAgIW55dic3mpH+lO53RZ835QqcC
mgPjQisQTy5kPfFp+HFwqm7eIkD+IozN5Hn2WHqxiAo2ddZl2mz5ODBL/XOYs+7P++sezrnMVo1v
/K45IDsQFeg85yJml7doh/9O0RGC9q+KSMELAVijJETaGBRHxThVbmsGEPeMXm+PJZraPcajj6+B
NUXr77CDBpmH7nI5Rt3NUxA+jZ2KflVJW6eG5EXpbGiiIOrZHBKCgf3lhdx10xO7Niw23Zuc4pyl
Kmzky1fa0VFDisFCUeZTnWVJYliSOcogZHq0yBH+xOu+MPnJdckOdLMRW7HpdvQpzl5eFRos5KOm
heZ4xGDJlnEjIhBgQhD4BBR1Jq8SBfnLArfxZb+UEZIKLusq5Uo5VoLdWseLwGICvYFHa5g4Q8St
DBejyzAw2wJYWxt3+rS369iGrmP07ppzFXwHZ8hvNpD+P2SCZANnXTAoIgQRbSXkv9D9N36ldQBJ
SEwQSwDKOCY91C9Iv6tZVYLj2yUKQru9eP5B4F3dhh3qCs3xj25CKW0PUSsDKBJfIWHHyKd4eC68
8/6kfvdH9xJWrx3U03vWFt8eU41DgyJpfmcxrnHQE3WQq6jxE1JFIOnhmLFDX1pANo0/19MPqTN0
UlyYzxnTcZzYo/PZ0/ftvgvUTQlJ5nWYvoNrl+GuBKN82n9TtPab4V+HEJQq7E8pwbFaX8pTPDzp
4n6T+/6BjBK6CZLkisKdyxnPJkcbWkhk4gqSY9tDR1bhPfWOrxFFUlaBVHLB1pxQ762LQ9CuZGyW
Q6OxQPW7hK9wampch9aOK+Gbtmqme3zAu4obq3ez28rr9mU8svIJ1CBjSqkO75HCTLnwP7h1yZ+w
sRhUyWOHSuASZJqTq8Z1KoOI6MlQWjvJ1R3+Ia+gA7GFHjVB9QYq4jrT3c5hOtHCA8evyj8CauMu
9XgEc5gd1Qs/1EjRLbIUh8mZtZKNb4ooFW+PelpwTPIW0L0NLnvoJd2uPByM6NDoQ7QWbMzjL6o9
pYp/rZBfv5mgqzPZEz9mPbINiMlHwXuVKFbUlt2s9ohdEPfz2osRWpZKThMsnDV7BP9SUnCGfxKM
8iFVhO0V76ZyZ/C44gA3OONU9dYBvLOKVZnGyBqPSZSfDpxdHfIykKCASNa74dV/MCH8a6HDPde1
mFG8PuaKUW7zQ3Ry1oHoOjHr3FTbpeKJjh8kjDidPN2wjilTCskuqIARlaYtryWuVkabMsm9DY8v
BgDkjd8by96blZ/tUe1K3BBEFz1Vw1/A+cPz/2L7+hb3q/DvmpU+cNWBN0hlvendhheX70OpHyqf
mAZxYwf5WPHrY11OLr4rEEs4lxFpIWe/2LYzOyAnA5zQ8HlV04Ho6lJngG+4dAYd6zUcUIy2LBGx
h9g6+T2UBnEPw/woESeP83IzAZ578wOsD2K0iQeiKIGF0QUbx+KyKH9jVJjq8Q0YASRxKiDaCH5m
ZibxOkLtV8Jhik3uXDTv7ZWwpFZDZBCpGd6zkRRcPx2dCvIXXohm2aI/vnSexJd+LGzar9q9dkf0
psW5jQArc/hdzDdN6sc3NQto4VzzWFC+4WjJDzxt1Qj/k8CaDcKBlb5qTtFWwJnv3fo2XVWWF/M0
w3MwXqq5ONgk8bvi4jP9dIMZAqxqRiTsFHHeBOPdX+GAYxH6NSBa7S3T/sstv5EqgaPwnPd/XPOC
8GmIbd+7KTfwVdo8YYcz/tDaa0haKhyoA1ddBfWa2OhD+XUL8NdC/lhcHsR/yB95rz9yOMTgSE7U
1zVJyqUM6LL42XnmPAurp6Y3MHXdXw1MwmKjtn2zZ4xuBFjzAxBB2LfcXn3mEQvdVZC9TrgKznuY
UZWGfOHGTtj7ES5NXC7a4OXTVcEoodfIaUgi1uXM/8SRvRmjYGrHbriiFmD2GyEDWdnhpnZgXG9n
UpFVkvs/YbZ5P3wbgcRbhSv+Kgt9EhIqNAt0Iu/reL9YvXMr7D/iz5WDAVjpZS1eJMne/xDUTqNt
V26Nzaw+DytLgxIidzdqDKkhxbheCXZsw6ccETINiF4Uei5D27/YpOwqLnageuTVNy7t1SJ0XUq5
Rsk+c91Vp5Rh6C7+/vrKauDyrZENPh24qwsJrva/KWwjticPEaqc2Vr8kyENwCmjUhsKmMcYDwtC
u6E/PX/FyPbUw3BbrBTw2LKijh62QA35B/2sKKar2v49ZXQylxGDnIrOSv0OkbazcsJzARabhGFr
+xKEWdqLBxr0SHqXmWd4l/Xsyvz/k6/5drM0j9sU/0Xq+1E2IdbRSENbQXaejAOmoCCOZ23GdxvW
D54uh/21bPYGJkcAkbF/tSI7fC6pkBiGvWU023raJJ35vKVciBLFWWjzVVc/EooBg3+8t3Y0k+km
StUfDUNVhBmidFu9Cc+XV0uhakZIaLlriAmq8ok+cu2o7FirRQeKsebTvfKcHfVWCHpYu2v+1Q3G
LO0qn6Q+7KYlgTPytFSADfbMiTqJqK81ceA66y5pLBNq0aZvFToEmtpOzmhdVFYk4vrS6cAvtC1j
D0Z+glonpzkqdBENWut77j6SJnwfsOo3IzJB4U+5eyz0nqxfUCUWz5wlQHFC5uhVRP1li1MTzDv7
YvJi/n+IWc6HwYUaAmOKvDXWj5RB63PdtyeD2WKxKqbI6nJJ2yUMF8/l8Sk+zikFWnZ8UgZle3Xg
40v5KITbIjli5orVdYibIPFrV50CliKb5st/iFrwcdTUdUNhBKWqSy4rGTApW2ntytXAtZtQ8cJI
A7NJbTd4Se1H3/p3HT1JuB2lZ6sj2BFDbMMBZx9vvUY50g+Fp4gkp4nHCcBexO7kSemri4N7mKPn
8K3kIXOsh+QxFq4mKkv2sqMcVYl2QvDRLZeysEv4XjJTUeSQPxqqAH0ePz574ZOfRmG4739lWPuh
fWp57Jgz/ya1IY/d+9Pa+o9oy5NLLZH8r45m3FrPjoVngjAGXG7Hjx5HD9JYBFRDg5A4nbQ0R2/7
OjK/Hr2qaLdB5zGGiMtvtPH2vSkoMLyxEooRv4waieO+G/Ha0ceHiB83fHofNGMSgo3COnGfRKsF
N9R10l92QQq5dEj4HIz4lO0K0d5ghDx/ogrf+RqhiDLJoQq/IPuFkFFIq8IQkFDwKzbfUweBZSj4
K4HTAshI+hnVDybNZE+bqVKOxuxSLPhqX4PVRHiFYhQ1VjZKKBcsZ7ToTIQtDT4JAl6ZYn4YfabJ
eWZgQRD7P8kdJP30NUrZFfnIbapZGBdLbdgw3fedATgYui+KE63rqDjbV/6/7Ez27sZzqcKgY2hp
3ieuHi/oREx6eBx5r3qTBJ3bpfzrP0SiRmEgXlB8wojksKDu/Swmbm9ypTIa9OzPOPTDP+IgO6yA
sFzeD7TabVXKQddC4kIBwe5MYBhkFxPVP9tVj1pkMK0M8aqPB+ZG9yI/+hpE1PYZPsSJfokfBaXQ
J4NR5z4l4/TtLwwU867NZ79fVcSDmKqT9h5+UcKdnbBGL5HjgOYy/vFUjD7RFqvKklxX9UT9ZiMc
mv1TeJn3CGPuIjJf0PnD9diDgHmi7BAuj3HOK+wKzC4887ovQl3v+UMi4yU2NtSg7QXyDiVQvwm7
p/Fi69fuK4uwF5KjfNlIxBSLyxzob23KVpoBbieNzpOumDH/cmX9AxobZVPjXVP1msYQEeGP+6MD
C6ej4807Mbd1CaxrDbBPd6xsdc2CH+BRk2pXazuTM16RalRpgnxdsPih92Z7BxCD/hjCwA+kXywf
MTgRGMP2NwcpWpX8Ahe4n7WF//KjGwUVubu9W37hnFPEAYbY2NqB6grrW4kXWI284BVxGlMc8MVq
VnfKlM5Qzgn59Qqn4qiINTZz3OIBWiKggZbV3bY5eN/TmqPnB9veyknJxVw1OPvIWT7H8Gm1Uhf5
z0DelLfqtqAw2DKAZ6xust//Iq6rD1K9oTF+LxkUIqTRmO/BE6FHkpsnFuehUKRjl48sP3tqaiB4
FwhePCGQUEq5bywfJmFk4wkqWaWf7UwSlMCmPXlbGCV66RsQs5bdRi5WDVSerk24wYkMvAcgOedp
26fnBetykbmLdlcMYJ6V1EDJh6FCz08LIlA7Qg/235Z/ursP3HzEvOL4ujeUaPzeDuYrsvW7P6lz
NsjvnUBQy2SRa1kFmYYYPahKk3Xk35KI5mBx7Q4fTPuZeh/TdIsozacYgJaO6P7l8bH9Acwcnzv1
EP7ZjF8m5E/so03oRZe/1GeSMI+cUaefXUOqOqueLm2Oc0JGzmMfbRrzKYM+RSl3/gbUQa538bY3
+kB8aYR9Rc+mrQ+7hHcm0PuevGqip6TCnTInJgnwJtuY7VSRsM7+WE3PDwUD5T5vc0OpB1s+RwL7
AXiVTSQf0r5lcFBKtkMnmcOtnU/xGZ3940J0Y6awuQoPg2yD3n1q59yw43dG5GAJUycOa95ykV/p
BE66gDCr+Awi5tYVIalLRCB0mdV2AKSyMdgSlBO+PZwbyeHtwxxQjihK3ySqQ9T7+ebvHoBkY5eG
IyObxhrd6J0xJVDVm8RknXpQdu/DKSMzOHm8vDqzUcPowwMerWxMhF7mEzdRgQnGfH7+Z38KySWY
t5EryTNbB9WEfGsL6GSK2VVEAvYQ9hxFraAkgOAzmZe4heJKZOkx/cxQkcSk87LFAezw6gH879jX
uml25RXzFUFvqJYkayUIfgfV8c6G3auAro9vE9XU0EBxUcr+D/EPRhF615l9rmaAKqFF5hPBSCoi
ApTRyhJQIrZ11jieT/Y6x7Nsj0/7QdDVZE4lOPJNUqfaqthTAWivxwrbpPojLGQwLUpvdZ0TtIEU
5T4uGYdTwk3whwDYv+cwqJjkjnzHP5C54ggKBc8C+T0vaZhnXwE3Q/pDRoJ32wdfpyu+aFXRK9F1
dkVpUcMCybnmUCvD28ovQ0YoCSsSqOBzm/ULjxRTGsgPZuFyWWSrqr1t4Q0Bg+WRxHXSuAFrJlwR
O5ZnDjXrQHlPi0PbdBSVgKiqc/IhD3K3Erom9FUvuu7YyL97+qhXWlgCpN/JALR4jfMPDnekbMcD
aAjTzg67ABj88xVAZjwGPuoqzTPpRnrZOSZ4pF2VzFBW4Hy6bB/gaJRniDc+rKABSjnZtWnH5S5t
dcAwwIo3Ms64dU6yeakLvhcB4ifHXN04fVXQdJuld+4lpEhfu4Vi3ar/qP+7ifJwAo8lICzhPlVF
aWpg8hfdN/PEyt7O1NNXEHmSA285sbFDzFpOujLqdAEMnefbA4evlgyhAgbDS1vGsPN1FDpREf4M
iqC+V1T0y9YFgQjLEzJlm5JDNW3DMCLJwhVnT++jvz81haI8WSScj64qR17hnOXrsiK4k6GhieTN
7XjR8KYgNJa9yYU6JLLyW4L+4KHgv+iIvkA2OGYZ2VNcxz/y9hZwtZibVfwJgm4mTID6eD4nbsUZ
0z8ByLr7y8mDfy4gSeFQZ6gWX+PpG/mk6E9ei/v/WDqzZVWxJYp+kRH26Cs9SC92vBi2gL2ion59
jdynouLeqlO1dSuw1sqcORuM6jnNRUFTmUg5mxb0UxH5csaf9SJZQgXpb2DxPKg9Pwfqm5IgNjSj
+FVhxIOnonlTz+lfC0uFKq+Dhnh3uHoQf1sQEiuna7o1UlIminiWQ6c9uePbhPEARjXMBi7ap7bA
uGq1mCyThvMalWN2Qnvb/8JOhCjHJY577IzthJCJp4mGmbs/REjHg4HQ6EDWs9dNqoHJC9gWei6+
D0W5qS/29RkcO6TdAWMc4/ZVb3YIuFq+GXc3tsB1ud55LboYjRxYSd3sOuofYmx9y7AanT4uqtbZ
4Wr+voA2fI5zz3o27Lpk0YJRQOfvc9IMnbhHt2+ffM5uCNV7rv6xqSrYSmAVTmwTuFIZ8sAij1Ve
6fm3fudoMhRP0Xmziuuej1tXb3+A5m0ugy3Ay8DYvtiNoXSyILbAIxMGCR0ec07Ga0RjNNxd8eFA
xag+ISp0veXLBdRgfK9+OcNfOgRSXErPfNlpp0kMkzEzjt7gY6IaeCN2AgbohrPLlIKs8ii8FgiY
gr65unydVwUN1UFHeXyPEDoTcFuOT8bHrw4EcLXaJJ66N7ymtzGny92A0Ka/uAS4nNP63uQkGGh0
NCxC5C770oT+R147SlnFohyctQhlIfX1qr8gNavL1PqG1uylLwwND2u74QAaMTC8lNOh3ujBT48R
ISvRGTRZux30F02n1WGkV6vfj/f8uPc3fGzYLHo9y2nYvupnR96OemF6QBsAlKVCqv4hulIbnPL8
26lyUlegA62PVnwMSrc9OUE5dGXkfkACJ1f2ke4a1Al3Yx5uGtOH2pn0GbkdOML3PDlap3bzu7Ut
kC3RQvMYthYKAokz6pOfdynsfGiSyyW5SOOKp4TqItdOb68YwcADpNX7fascwn5RurDNtD6QUMl4
68+mRKQV15+TT29P6xuz4U3RO9PCcZz98K0gmgW6wwnoQ8jPgjF3xLFESJIcbQoHDfeCHZuDudPy
lEIdfqIXcu7Bg/+LO1e2OcLABrzpkMn2z4S8ALoOXEw+MZOFGI/7voEbRAPAr+8L47TLQWNxkk8Z
f4cPjpaGy1yHc5nxz5DZfsgHY/CLghrC1MB6eueKabME1lMoCH9Bw2x6AOdywjEcdq2+hbSAQWzy
glmvbS+bd8vjHNHzoP01lhmT/d1UEotynPJ7Y3TMFDJSrUw/CxY4l6fEoR/SW3zRxvucalWLudTg
83w28S2+SBmQYXBEKpm6BrxnYq+A/+AWDWoKFePLUFtd7q/JT3+99fDJMJHxCUA8EUZUvP/m6Bh1
7f/eg6Me075JFbLQJoiOWIlaqY9E4EExcj3EVyACHcEMrr2KxZKwbUrFy+jGCf9B7Z/ADgz6+mvR
hHD6DHJ/c57f5z8XNWMaVOnqVernBRqScAwjOgZE5rMZPYeR6gMLzVrrG9QJH68a3Z/BCRtgtpXh
OcEZ5bfcUy99N6d8V5DG9TwEOfl/OeJD1gJnmV4sh8Q6AW+LwuDFKTV0uFa4MlFC1NrvxCGIT6uq
RHg/AC4ZUJsL915yrOVmNYgJb3qJZqENkYktO2zaz90N34Vr2ARE50ogMsFOmAJqs4S4R0Sm3qGu
b5o9d8hOBG4zqQfEIy6xd78l1VvFdd6FCzyYsVk01PGB5x/S+WT403qTCeY4kMv0pSy+B4eSYGsw
DpmTcz8aPLMN7yD2nyglnpp76qsB4lluBaYgd4FWBBC8Yxa1bTShExoNHm5uKkUhlATqrq8GPQxf
KDH61KgX8bMdTxteh0UnFdAYRIG5DJFuLqxkKEXsXQ5aZSi4C4CZ7+jcpEQ3wG1isg3hUJsldp0v
q4m3QkeHzC0LD5K2hLJA6cAe7YPzFh4FzBunPdYorq8rIG9OZhjSB+08mkJy6syRMDDEOIswl7AP
FeM6wtChkQAc3XXsHU8YBcGDRtBBmbchsk/98ztkVGtUjPFQX/HYUijDlz9OOM8U3K5BsVBbPpFG
sXN3yxDBCSdkeNGu9T5WFjVF9N+OoprPi5qyFnKK2QwWMmVquQI1tUZ6PLafAgXBrQArAJhevZxc
G045vrk6PE8/NR4EnbdBS/QqTd75ym5QGBIJNHiO2p0J8p2fUFFLbgf2oK1TkHeYcDA3NWAmffhb
a0peR8BTA0RAq35HSw5UqXkl4C9DlIfAb/mY0u7APr7yOLPA3F7qA7bV0aSiBis+TxJ1ZjVigLnF
8Qm2cPZmrWRpziCbTkWRy0rUaKj5MEI2xzx3TpSOggcA6Wey3zZnHa2MFqDtnBh/fwXuhM59qJ8m
uLgORpMu7SwqQ/pjS1ClUseTjHoUlBbk12s+LckKasSDuRYU6vuouzBAjOUGE9jBVQ3akhB5DMca
0LkgKN3NcLV7rKHmFeMEvciZH1vCIz4QO5qiSrntAWrUC6J59T6v9OIMoAuN8/M1vPpkHlYIir/G
teL4/oDILFrahJIVp1m+J3Avh34lZOGHwecS7TH1mec1X6pXcj3v2oq5RVA5AKDAtEyggGA7CpME
WncyxoeJkigyY0yusEwHb0jO2NYDhSla7hgNvxc3/Bp6H8M/yA0ghyu5g/zR6MQQYsjsKeCzaodg
wH8F9NPYbK4Gc+rsEmVMN0dII0QsZWOdws8sTdVYGZB8PNe17VNDvYdjRldUNndHoaQEMVaBoGbo
HA/4Kj1UxKyReAJxqoD5gWpm6WFMqR0owaZaRJf9EWU0Fw6CRaPpVy9rkBuPfT/XL3vipUDASY/s
ovlR+z2tTY+BjQAY0gcR2Aysan/DQEMl9YgymFMcn1jmWj3qFaSqiG5yZiz98ApHTb3WowdE7hMw
asDU4DEVYGz2Zt6BzmaIpgiYQ8Y3UJCFu7O4MWdiaGEU+65cJImHnElWzXnByCC60z3rHjfKeAer
w0c3HicnkDQt3mhWTOmSkEilqtWHZ6cIOLOoPRAmOLQgCsw8Vl+dqUZeUG+jZedegmeMAqjTHGYP
c0ESL+Ogpl7Y8Jvkia2fVj1/7i97Y8G9PzJrpjDPtZIl1gPxABmuHGPx2SvL6KWD2hiNLz+ATkpG
Cgjcx/011ifEnrrfMWE84PUneuXc6v9ha8ArntrKLKOngFI9LkYAx4Kxvvpb8eN8FEj0iCWZr94v
6v58deDO5NaBLFBos4QsDcCFuMSznmsw6eivBzRiyxEPt+DuuDJEu4KUD6wZl9Fup2jim6NXMhqY
MzXgYtTbB5NnC30eQxGGM7/pscdL4Zh7V5wVAKRjFuRXvV35Pwg/lKW96b2w6GaiBRZUG/zndjeD
3z90F0zuIu56mjwMa9GdyyPfMvqQR6kqOZVyfb9V9G5h7ocOcC0bLPvGNrZ/YLo6Nv6cU1qw3DBJ
YE+gJ21EDFthtE2EydTPxcB9Qon9VGNp4kURUuJwNiq8uJsAyD613paYVz6jdl6MtTHdRj7miIMJ
9J7AbmroAoSg1O7YYEpHYjOpnJrY649eZ2sOFQZncxns/mm5/Ce+lDhHmLQtYROKjEinLh6iGnUK
5BJSAUt7bSv6nylKbJO/BAq234/AH27IiIb29oW4Wv2CRQwh7qojqIFfa8ApVgB4CFtIwfxMxz5B
A6dpOZdl8utBT8tLk+qcE0OBaOJ/ugBs9hhRI9JScEI7Hn+gdVxX1TqnraQDot5HNfW17zcXqkI5
fqO4PhrfY9p7L65Ds7gmlYCyddw6ovaxCG7+luaXNlEyL/n7aLxvkD1M/vaZQ1Qf0pSfYqXKGgxX
Hjv5kveh2fx6zVmJ9GdUuI1D1MddA/2HeZOIHRIHyvDytWAN5OxWSnfMvYaYhsFZPxLyx689en7d
53H08Ac94nlQJ9lC3rsVbtleQzp4WO9TQHFyfYFVHhc0ffhHsRNIdXQKAg6IX23wFIIbhfUWCrxs
JewvbTZqBpwQflRoXeNhyT+0b/qEvuWqf4m9aoBhkyeOSoef9Fr7VVA7wBkLnB9mJbpnijLtqk/G
tM33Nco0vg1JWLSo+s1/sgxhDD/NokkAM6gUjCf4r2at9zezJZskxwGaxJtYUfRugrhHOalGnEly
THAqSovCe+3HNFTW5GCv2iVFHyV3DH3/AjFxiap0L2owCkOvNt8/X74wqpdlWN99EF1g5e4DxH/5
1Kr5m/Pbe8LGZJuCts5v/YE29JMHQSOVU/7Mjou0A96PSaQ44+WFwSiMvVMGCFm0kZT5iHk7FmxC
d7/6AP/LNNpQ7Ko1iAObD+/YdN6GVw1Vb3GT4xDnyik7o1GMmkQvJPDv5qRDwTu/EbtFkSL7/lvb
VEufffbB4fb1KFM4f5gk3wKXXtRlY9Y42C7W9rrGIwvNmiZIr/8dvRBK6ftWQ1WcowwDSV0eMzFm
vr/ZPG/k7Ck8XuqPCOSdTIhQvwQfgZ4hOXI6zDgtPIOyh+2JMop7Fu67tIXnTTUEt+oKmYD52yGQ
Ee833H1yJkXGE+LsMeU5Ry4973PcyLli1OktQeFt9k+cB6tz1DWPA5v/EqyCwYgOlqJMHysO/kUK
5lGceoxXyS2/whhgr9RWfZtxG4d6x0+S0xHTPfhTqhV5bwMBdwBTYjm6sDt/rABYfBkOs1nAtHxy
4gJN2szTH8nyra5klqNoUaJcmXtd1pzeXSQoPGfnNGAQiWMVMQqgWFK5U5vZNDxsd1Sn0ICrlNmT
zSMndAl2Tcq3/fBqvtosG4WjT0VLMjwIA+JzN7tMWp9Gr/AvjaBttinKn/P3NN+eEQAxK3kxcFD0
4Nenho1wPu2qk94ExITTiHnmS+vsG+7b6mP6e9HX5egDReZ21syamM03BP+W6uSx5fSgA9zJDOy1
1aJhLOB/aN1eAkH4rN/g63hnwvSM15Di68p0+R5dggLL0hYB3Xp1CZsf3CB4TTO9DPXNMk04xdQw
ZxwEyRZnyw9M+A92OwPYeCdYUlYrkcutBk8fBs5oJQvfq+azJ6P8ocEtUY+Tg1hpoGjAVNWpI7xf
KKOKWBsf0G1RSlBQM+qgxRofB+oYfkzA4dueL96YqKNzN6tf9IbKH0kW4tK5fD2sgxpa62X+FJXZ
TkEtpB4/cHxV+Fx8XP8JSY66Wt4WMdECyVWOjRwjqPphs36ZB3IpILz8TW5w39CYP8qGovbgPbas
M9j4WZvQ8EFVmJVsNxrb//5IgKJwpKpR826ND/S/j5OBB7fsNuzeC3ZjG9MJa9zT2N36nKYBE55c
0zidKXUaljZ5wjaH3zyMxmeT4sWjN5Thc5WWYnPwcMlJe05u1hF13VNbvXkOICeFF55WdaGW7LvG
YnK+61jc4e23Qpcnz2MZEq6+5likQUWTxxY3y72IJE9N21cz0uUumCID7HyPWj3+Om6+NaRxCPfU
UR0tGJN7LxVC7D6tScEManlWbYAlUdIGkwskYJhIdrBod7QFYPSTURjbVcyjUWoe5GU+g4DqXI7B
jzEgZ8RCPA2788B1oTYJ+RsTQXp9LiYnj7Y/TeLfwXi1DFr+CagqjXzfeve1J7jVSZETRTAqBtbO
Xgt+e2EBQH76ZGJ0TJfOkWHv2xQSUIv4yq77nhoTza5GoGz0+jat2B99zi1svuzR5N2KI3mJPzJx
6RyiPXeoCsdjPgaDBbwxuESn7NMjmv70cUr+xhfCxqJdmPiGzbCML6Gj8/OWTSvlYpdDqU89DOYA
/I4sRReBBekENimNTOk44tg4SrWrksgarKiNShATl481Pvmj1sV740mMPQjjMOwA900bgvct+Vik
egM2cEmu6ztmC5pw2R87cJMrvPsn3Ty3qI2rpgpJsMtOA7wXyzyjMeLXz+fnFQwYpjT8ETCGAoib
Um9wk0DF8CFD+QhyDxFKfaDXEW/0B5iuYBUVuiJBh35bXgVgjggY5Rim40PVxwsbas3LrWMqKBBe
VBYinObZL1/cSSbtAiNyCqhdNmOwvDtn7s0FLrH3nDkjWxv/2zbtnL5+CzattZyRPz9E2QC3nQTL
0IBJzviowrMT6IK3gFTfU92m96Q8GGv7UQMpvdkGqoigA2dPvenKtKyLHFXIdXZfrgQXpbKnCjXi
/cu/bTkwuDIXyH5IfHph6VR+LfPCzsnyxkFQfTuv5BTR/+SWT7zE119nfRGBrS8dNfOPK8kI7FoP
4YP30NT3z1H/arweo0FjXl3sD3DF3apbk2I4PTSS8uvhbiFU1f1JKwd8k+Uz6F4cGRbYMbzCMePa
4QKYvQutTsuH6T4e70G1YHK+ZuPLlTO6cUn2bCLRnlFQ9xUcQ/iky64jAVoTuIGFWxj9vn99jh5H
6wY1Y/2ATdbjkWUaODoyiR6Y4+66CXg7YRv9oAVasoV8qeC17rpBgGKBy8h+/PO1lfL9N+KgOVgZ
b+up5U9NhPO3hG1rz0kFokW2VFcdI3cBm4cOZAynLu8FfjD0zmL9AVGRTosSBcY/AVpsi/spJPm7
/VcPU+A2RzKWoue7GyVcwLuT1+oNeoRdUmKyl53p0rp30qgB9qAMLc7RXw9DG+vS2OHoIA1qxf9g
1tCRoP33XdQJ5GB7zKdNzCPYWb86BxdH/HHjBk9KE3C8JlIF8zKxJy7djPh9BZzg7rhg28U4gKYx
gI8HOs9mRUndBzbpA/uB3VyA1SqYEXD8MWtlty/1YSQ8Tj1DVu9Dm7XjV1ONr7N4zye5ggywErb2
/hJzY21o6zD2sy82KtiWq/PpNIZlxU7HDgGhFUGTPxrRV7EBss1bDBpi7AAF5X7WcUy+mxQKdxsZ
qgiYAG5sMbAQryCYD1hRFTpav0yfDuhO2AsAXfmQWGDJFBbjEDWX+eyHXBrCcp5IerDy9PEm0yXx
gBAs5+L9ciI9bDS9RpMFQ3ADchrSq1SsfG/6kDzrQiN2DN+iGDuIk8bu6w2MQ0+bYu7zPNBNXXkx
xPyui8E856yT3OiSmO855CqQb9Tb+CKmc372bgnpn6B1hnZrvvlo4L+xSyqyx+ZtXiUaS6tAc1NE
bUgUqSlg9Y78NwUqg/N+LNA5l50vn/F2dG8uNEmUaYXDL2dLgtxvZtgxMVlopQ99+l4wEEE6hYJI
YW7OhUCTIjvDMdDnd0BKvWt1Nu8hA+gn0+NkaOvzY0CkS4qxHTC4jUf1c4x9sXP2E1jmYVu7ROhD
RUCByIGRJIDjUD0G/ogkSn4sdMipPqhYl58xAnYGi923VnfJFbsodCeYO5EkM6/jHh/m2LQAH3uR
qGAe+qFUp8iteNS2MGkmIMYAT2P7ZMX9YNv1oe/TCF9VrMRHsd20i4xR7VpxFIeBXGFdjT5mYCe9
EzII4XdVmamPjjK3gHGRrQvadM103tgz/0WyXHGHhBGnThUur9800nQI3qpWfjF2UuiU/pzm/S8S
5bnA3rlr4aeefVL8NOnEBeg922GSq8Wfq4AEC8GpxNcOMxsH/M8yTcQOBLZxF9b4nF+IGEOzAHet
dgDKRwQAzz74WyJXd3M3oYh0zIZ6HJ3w78ZZkXJVgkIfT7mKZYzyHF6ZEkTFfoMdDSXyTXWIkTbN
IsJ+JDyYSVLhXQr02WJ9Huy7Hu2gsqXOaeOILDpJiPzuJE5hpk5tzX2xGMVVDjoy8hAYV5IYTIqO
sv4iLq4mJ7S6z7BOuOkJ072WYp46DlQ75+5XBg91Dg8jR4VsMkzbjLKL+IxnEDLmmWKvGR6BbKOS
dTKIF6JNbca+T9pAzpdKzY8TYmkGS9FAXJKKfRsKnSwTOSNAxV1FhMZMjZWNHzytSpqVSeinlxZX
3BlEXBaodbMZnaC14/Kvh+Yb0jLUUPNC0B0OgozMjK6l2+OPP95LKWD+OTf571LNjgl3lV+gABwQ
lcqcGmI8BHgDdxHZVWFqSMaNcpUFZR53J/yKPsQzI1JAQ91AbVqTGAS788fArQoPH4RZ3w+vrjkH
swd3GsjkenBxO7sa2w7EBo7d2YVWUmjw9FR0WcJCatRU0pA4pfnsMq2hvJrE+G6qSos6pTaGYPjH
i45v+MPDd0SuYb6am2aa4BL6p8mtLVYnHEpRe4gYvOKvv4hgahyhk5wcqgbwKMZgermmMAKKuYnY
r8X4+QBSRW01opjA48Q66mNkpCO0WATXvLQtaBZJGbCEyGhFAYrqtYWTuu4fZ3O28BcDuN7mtffN
l2Xqc8Uj4hUrAcgqc3k2TpXDdGbFzWvZISLf2mCaoEoCFWzjq5bsHkvNcfw3itkUh4TvQU06PzXi
0Zok79Huo5iHtr3pRjyzDumtuEvh4gLG9lXnEjcMCYi1yqDyG9wzaJo93ekiHDR8xjFwNjgv+pSM
DU/nVvKM8iu5oF9mQnCqJtQfe7oTZGcLTLmRckyvHAojxPCyW+q/DftGlts/lkz7qoW4D2/XZ/d/
VsXijDkjH8r5OSaGITe7xkLTSX4ifgbHvIBL4tLSxWC1Sx9CdevRX9c6LcLZwZdq58DRq/9FUPyI
mcH0qa9Hs7NXIgiwko+KjDn8FMB6b8ovmXKGLa7RoxBDlWXMAwBvozC4FL58SqRHaSmk0y/tD29G
h5fzF0OftpY11uss68zbiN6f3gVArw7Sk0kYztHAX0i9UvBtmSMxY8MUsLHtyu07w3OXGnCompiO
Xq3Uqti0Hf6wNrMuZn2wWofa+rFYf/QaTrHxTHseBxDrdnpf/x2xnB4HCkx22yVyeErt+YHVm6tZ
bcxZdyNQtXI+YTrg47xs8tsaGOSobPoygJY8NcXO+G63FxJEWcm3lDMJe07+S6+tExKATwOwDHMZ
/o9em6d+d7yZLE9rQDqebAcHnX0ZnlOimAj+Wikzf7wM/kbHL0mG4g5ZGw/eJeMvN0C5wFiEoVlF
QoPWlUyVmzOco9iX0681Sjmvb9HRNtPLeN2YXcYHswZC4Fen4dl3nqr10j3FXRiNzIsch0MDhVvA
CH1yE/kScezHOASgzU6YXlBhczGxONDbnEQHI6lBR7SuDuudQkzsQFKH44W76H5UspgKjayfZYzs
cxh8qZq1finZYtnAymQx4bTP0k/XQ653N744fl8jBuaoUXeyF7H7KBFSK/6Je8oLiAEp5ftzxuE5
AvhMCJ32s+9WS22s8c9crLmXPVy68ElhRoVQha+AKxvBPbj1gA+LeumNRB3rIIaMbqV2kOhZkA7z
6XxuZmebh+sY3yf4iaZ/Oqrs2zOx4hufPJ/cjYHzt8aogNVnxI3jMCgzzhd2lmzg4peOejIzlYrb
3BRoW0wxyOp9mlvNdn8V82WDcpIShknolrU+9zFsytgg0rt/1Vg60Ar75EUhGpO+LDxtzKI0lm6t
zDGAQqHW0cMBgthjMJ+L3tJx8JVIsYKA8pAnU9Go7dtNGnG0aup0hNgJ8wvYDxxe7EAXXCQABxl8
8vlojmS7kKOOOomBtB4OwaND9rfPzIlEK2A5a6e/W5fZeUIwp9rx/siIa6nVeKo+UFFNrAHIrF5q
+xsw9r5eb3+L/ckCu9d6zJx02G6QqYQSCeljijCaS98r1eKN10huvyOeJsbKX236MBEtg78JF/ZP
DcdliuOXO537He4OqRSUSuvGIp7KGeUPLB8zprbRZS23JVgiIwfjz23sg61lkx4WOJ5hOAOcIJsD
mMj+CTkFfqSOF5lJKt31obbGoOHQq+mv991g28DVk3e+94nuo1GNn75dQz3Ur6QBrYeLNq25Parl
O8i4Fgqrwtz1j233d86wAxSwK02CfDtHsy6dTk7yJc10T0fi3+zrt41QVudEUP3mkGHwPuStOuKa
4pcg3mcDlkdPHSh8wXmZnNU4H8fTM2JrPIZ5BBmksQWkPF4mTra/kZlivMiLsfUhxwVff14+hyDK
SQM4YLciCDJfRXua1MR4eL0kS/WrFafsxRgKGwZaCN2v99kl5Q9TJJ4oqEu1fEx7DVKWGnjMJn/3
u2vwBNFjMvNmW2JEnE+uNf7DiTHDHh781zojvEF1jYOB6t2xpOkypbcMXDhWO4EFJfUncap5z9hR
UuLG8bNTMkz8O1lBhGI3u3pS9TXitfzXSnmJXJkNM50X7HiUlSF7A04SbdeXYB0UvBSTaevCguMe
vOhg7LZtI/dHUZ8dbeSXHLniSfTEP9kSTRFHGq/CPsbEvyb44HHL4wK/oGeikoZYeGGh5rZZU2un
qITvGhEjUn/Nh3gh8XdKbz4RtSAWgrLSf7NL2OKfAH4m8mccYFjSRE8tJYEKCPWS6y1ojOfst+Z5
UO9+2meILgvrygdCSiIjAlq2v7QdSpG/QAjcGvGEuVJNNAzHWRPdSDXw3ZO4AhVyQcQN2yhjTWkc
rkH9YQG3IESqH48Ghky5BrNzE8GWuBdNcDld0epTNgIQiRLtdNX22xeKogwPlJBOc6A7kpc3b/Bo
tPXBHudOlV3S95tfSlazBAdWCxMtb6ViSnJANKHmD07k8K+Me7wJLrPEDvCeZOw7oBDsLjmeruTU
NogmcmlCKyylOiSPJWzIOMykmLil66bxl55BqXJkCeUJ9iRybs7pCnnEeV/2daGs0Pp0TGLBvhMa
GJLVpyxeMVryEcpTovNxltTuo4PTJo76iuA6mBdk+CDXp6pD2D7taj1wBR6qQqUuxy1ZZOagUYDp
f/dsQtmxfnK2/igVeAV1ymX+5ThhBRJkwDzeIiKUq5UeY1L0FqX63YW0RdUe+3aKCwg2dy3h9OQ2
ZSnChRb+MrXhh/RcqS8fbt7ZsLveWFx+N+YmZaywkQitWWeDXeOJTBhKPAHeGbZE0LgrR0JBwqO9
Tu8ToqzEcZH7LG09+4HkpSsy4nx499U/Uxh+KaUTxBI6JDWkfcoeT4NcD65S20i/Vw2Ta6yJ7hwb
ZpkIDeg6pZqmCJWSMvFburggI1BJlt6uYEtx3i0OzGriYC2X4I1zMr4f9Smrh2WRsieIp1iaG21q
yBw+sdhU0dBwhtNgpOK0IgGb1P0ZzRzF5c6a4dreH6PipDAmLFatabzJ3G2y1HI68qFREpwEhkAF
cHTTPHbUnl/pO1Yt3elT0H5GEGp3saRhSpF0yUO5O63xMuW2lIBOKv3Y7rnm1Z8x80w4fthBjJqT
5XFUSlxAUVP048JKi2+J1Qxs9G8MwkDsIUWVQC4wK0q0JFJ74p10MpfT9Yf9gaWWzucfczSkHu+3
7RKPPaJQxTSUUSXeBnNd8egruKgqTJI1HmWlkaO3wuuPLYdtqEtst3D15ML7fxqGqHIBkbG+kQWI
OYmMMtL0QaDRT5dO/MSrpFT5mWzgMtP+ahdWCb4VmT/nweBDyYS8kev3g7OEyHUuNNjqsoCOwddY
H0fh76aD0mBppSJEhjPFgsevYO4PNBhexYTNYACcjLUIMDpeztGfhr3BPjdWUIwbt6cBR5G4Sk4n
xa0InWB/k3SEfs0FetvPmXQRCf4OBJUiTdu8TAazLnwK0N8GMZDwbxhGep0YISbxNOwzQAfWVZNI
Qr50JPKcHob/cN89xG9lQ7S+ffHAZyoK/0hvJD2GiAAMCCp1zXptepwjH/g0LGQqOq4tb7IrtVZW
XLb9Qp09jE8SiYYMZjjEHBlpN7p8KmNIMeGujvPAoHF5u4g1V8p09V4FJ0ODqbAH59xTcUw9iBTi
CIEAyT1n0twnv8T68xpLLI/hynu18l4502xEW9nGC/rzBS/gKeSRdpKZgQrSW7284GPdL+bKhXsU
GK2KXTiPan3ZMB9kWStGPtn1c+KVQPLUx4BTRtpw7vmmr30aGv6RBz3HiUS9zKJEXC4JWixYkX/E
+kUkLv/8x6ScJLvc2sxYVIh14C17AbNaw7IK3bmMWxhknH1GzihKZ70ejBUj+igqciu82zeMaLHx
fW1yx3IkoCxqBRtaV34V5fxZY+h2n2MNjxAxNcMPT8Jtu64z7j/4ShkXhUqiRCSIzjnO1S5HDyLw
V8w6xwAtGeikXfCmbFshu5jjLKOGBnazyFUkilZy9GE7RaeL/Xf4XY/6tc85u/ZzKs9T6lOESuLH
i2OGeFnW/A6YKcFEwcaYVo7FefVQyYojnqL71CLLIXdcW1eBOKjRw1rGKoB2A4NptZqU1L6Ry6QX
F+UgKWaWwfhPA1TWeOISPnYxZvN/ZWiHWyXfbd2epKSs8osPmoOa3zGTb0QBkabHUQvk6L121l2q
lrvFVLJeDI3kJ9cZ++XzBAtHL7lqamMVEXIYdXxJsjuZ7KBGzwIB18oaSWgUEYlwpGZ629+Fk8iI
NEIqyAA+SdO1JBj76y8wrrQVUsQaSVFp+KXiDqUrfWa0wyHXUrZbKcIroLnSOh6sJ48JmkwyO0QC
53XwgZijnUSg2ELD05M0A3lNWtp0FXTifrhOD6GVVGYET4G2T0blKo9OEl558BOuCs8ccNuRNQ4l
uOnMKlAkcA7ua0MN58RCURjN/bPBtsv2tXM4152kMQWqE5lk5c08J8EYjxKNO9fhR7Qd/KXabA+s
D0lPcA3qlgoZxd4xDNEpN7Q8oN64mCjvqTV8DlMTODKmmfVlfgNYtusZG3R+NY0y/tLdxYdPSAm5
5gjBHQXpref1XI+DMKfoD65+tRPD4aVDnVXiIKVGhGoN3Cx8WT+u12PGY35ALxgVh1mlQyXh0Ud6
mx7t16ql19aV1Eik6OwCbAORdfRgRJOfFtxg6rCwabV/syTpqioPFRZhmKRS7HonslYwhxIeTRUa
/JvZaWTBzpRxTR9qD8SBBgT/4CSi3bvOk/1cs6Gq3VSwk/8Zkh7V4XEiZq/F+mIzItHEuQAaTLuL
LBEnUeQuzGZ/7bhtGsxDBYGALYzvbDjQmMQwcyWu+qx7iyH7PXrdW1Cmt+nZgwzxRBHZn/SXZuND
N1SG7+WoLoFLrF2rZSzhvdXlTR84vRYAsgMKg8HhraDJKHvB/ROjP4KL2URyylZlwQyA6e+/dqTb
v9vGxRxC+PrGb46Wd5ifSNnCd3VC/RUeGHbzyNChXBxmAeSCgc7FfaojbjTaNBpaj4f+p92XsIW/
lZmtD0KM5b63KJAwTM/5Rcq6wsqv5f3wPpoO3FAarQ6eJwrNm9tTjxxoS7v3cG8NGWAMtF+U78sp
QGCDtou0zK976miDL6ns9mCIqxxax5Cgls207XNKMpiAQoJgRM5WlH1QZ8ljJXbJiWEWoQIMl0mO
7zgNNZrAW+2iClKMbZPz99MwGbWIn2GGYoFpAA633ulgYP8lB/6HNuIN8IW4hkwCE9OeBoVIVkrZ
5/vTQR+MH943NkdSAOJ4dF+xHvDdx01nKZHJtGNrQa+VGe32Osyae3qgtMVjTA/LLGZAF90mydeh
5qFkzzIipqhfj4pO8NoX3upAo5bG75zE4vlNYOElMqyW0zc62B5oI3ypOw68v+qn8+3QSmLvxfpm
tQAOJifSXAHnaVUoB/raK14fxshgf6w+Vhc88zBk/WKwbxV9W/F+SG0OxKODlvEhzHvfbGAc3vPS
C6iC2Zh1MaUKfz+aLpxEjZvJ49JSD9T1PbN953N/YC5oFEoP/SvjK/Z7iqB9B0XnaBrnoc2NnY+W
8cCf4xSsnUCv8WPdTpWLzJAyDNo5JySaB4vKjDf1pAXr73519BhmNeJF3MjB2dlQjlJHck69o5Me
fgfE8YzBqNtaSJObnnc7GDQq5wuIl5a9mQgQNi4oEwRKNWzIvOCOq6buhIDYO2n4MCJlWnM37tTJ
eph+tjfzwC9naDpQkxBwhkdK6sPP3WCGMTRO7IZepzRx9oyZe/FuuFrSDxZS8RabP8nc4SUBoHIo
Edpx4EepJ+liMjpRIGlxw+1T2uOPlM0p53GGH418Kl1azDPbByXUMGClcsIC/YFisvM7qgOFVMlm
pWYlcvy3QHyVBHnDtBkC9Xa0Y2XUVF40IoKOv9s81HQ6MlR8Sfrthxr1caN+5TBBV8UC0k3O0HCe
72ndaHzuOzltMCdFjk27cWiDoiRV0PMqVRKCqfGFuERzczBBBc3RT+LkaNlWcuz1vDUDv5zN9z16
zKS3AOoDJER+OvSVMX0PnDsPjYSodLcwexTmqIju4q5PqBTdIxj4dqhvOynjl32/yey6ZjqyvduQ
E8b9GSKu2B4d9zyfN4/0dTxV6x0fI/RHD3Ou023CciVq9yKT0REoEJW+6+vb7Zd3gk/zsL72V90W
uxi5EOtECQFljgGTmLDZscCpDylottZboyXQfaCJMwM5FB1/5Q35LSqM1zYlPSGZ2hTNdG03sAFC
6zNDQz0CHBMro2i77TCnpaUIv1yVIW/APBo7JguuxSkWhirKUo0R0xyxR/gN+myuPPXwZa/2dA+5
kgsBpsS44z+WzqxJVWyJwr+ICBkUeWVGRBQppxejUI/zwKCov/5+WX3jxL19utpShL1zZ65ca+Vw
xWaKpWOw/YckCWrPbSUEnRbAhCYJZ+45fk1BTelle/xO2MuY+Od8Xu5sy8WJLHytMbykScSuQ8aG
ULrQpe7GLGXqo1vExk/OQj7B8hGjpD8dipKDyDwHX/GS51OYOjmhO5okEpcWMzC1PUwI3okBB5j+
rnnuycpF4R5CB1Mi+W6oEfl4nCpfdKvlNxi6iRauC+MGdgMX34XK5UCUH+BGByi0WjURWE5RAvMR
h2shDxMEiMRIFa2TB9fEtsYV4YtZCVZIzQQK+nXVo71Q/BmdlEfihlxQLOE5pYaj3VMQnCF3QKLo
iNFHDGh7WsFe8pTxHkLPh0b/YvWmq/HgOiwvr0jU36EUO4+wPwwgLs6xwGHcYRZcd0yeI2Cqpcfm
ZrMH5EUkYGJsgK5k8CCFAXW5DVcuDAA2bKBVFJHsJMpTwY8fjB4mo478/B5gtiGJSS7YgMLSEq0P
O54aIds3mIp7/FaarAwUxfS6SMIxMEMwaL9jP22vLl/wMlygqRbSteEBojjSCgfqyD/bTSa1Ff6/
iQVQQvMOqT09ce6JnzfwEMZcjxkCmY/+dEUG8sreqr64M3khKO5ruILre7CLz3+I7Nr+0jRD/0U/
nKoZx4slUQX84TF8A7hgD3HgUdCt6Us6Ys8Wl0hmtoBXky7Qc9GCfeWfyggYNe69OTNxVAdQoqmy
7toxM0BvzaArVIIbRTfUJUIS04A3Ytb4gCHpHLVgVfdpPRr/tL7DcrtsS4otEKGvfZmCRGAeuAIJ
v5DFjQ9W2P1OtV8wBKecYB1tmoNycvUaOMFg3YSsaxJoSsD45qgG8zstroMIe/Noo23HPZ3+yZPi
CJjuFZLbe1LH3/xm+t5CEmjQ6gM+0bugP+NEx8nVsLP/Wt+4qACb6LST7NP0NbdVKT7XYzi/FElU
h3lLYDl+OdyQsc9ZRExN6PGUOnKAgR2gtAYAIll7MzHAOeMTGOSp5hV9WQDp96/IAZbah8RRpQoT
sfmexU4In8k+rWBqTWZ30GWiWeuxXo52S5XTp39h8EzJThbJd51e6fZqbqIu5Bi0I0rIiqWOVJ7c
MWviHekIgM6FA0q1qSqwRg6EDqKCYiQf1hgP3y8EQsip3WgOAU+Ab3Rlp8Jhpr1L63/FKHfOOAoo
A8+wueFSO2bZEeZGm+FgT7lEOq5FNAo4bN1jwEcZcB3+mRyIv5bd+6fNOr+SodCscs/BBlhBdqOA
r8/doW/7OWjrDYUu3zGymF8Iu5uTLsuompkFz2agNecDt32Z/RtSDNVOQ0cHjK78EfR1V0IDYIQL
UwioYDASsiCfI5MEZ7WxlnmEPVfKD2gGyZlHvTrHOPAyccHwmJYYmH9l0BvBhuedsh8TPON3+ZoJ
fdZcKbMxZRIwCe2f48CO5sESE4A98OkCxlTHt9CoUzn86JZH4xTrNFBdFRqeEEeN4QDJkrEg4JjJ
e8IRa3pr+OM2tEU4sE9mSUrV3wfTNlzFMR/eHXMjamrBucyvC3BN9vPGUbWSUEzTJMAaksOax5vp
o815zzDIkFSP+PrwfYYGMxHMXT0QQ/Fd9TnsxhY0I1euUBpY+9boHpxBRI8ZbVs+SFw5qZO5b+Mr
sQdx1Y7nKv2+None0sQEnNitGYp5W6YUzZmGlnxvA/+RVgl2DqkXp0qWuJtFOmO+aJ3SBP5d9X4V
uwfxVLLo2dpxB+cNNlawofBiJBbRrx+cNOCEMwbkoVkFOdiKfYDUi/0mpo8Wz0piwKFx8CngG1Mo
+zDCXyG9cXeMZdrPdOARvy2n56J6G59/hBgDaEL7mZxBom+nZ/dm11Dv26T0NOeOQhhh13AGkVzQ
16QG7UVKDYgRAvPsISwKn/rirkhn1xr0YdiVV6wuJuRv2LE7vV3V0lFUY9A1LmOcjR+sl98XGm2T
8sAbYojHjjPaKF8brs4aUJzz3nko7MQ6SYki6T2TE2MRv8c6AYCGiVwJfWYKMV8kPDEBHZ7YQJDY
ErhY9zsOLhuQOrbkQEmiHxh5yXsAq9aBpeIZgS9u9mSuJj97sne4VcqXf1J80DjoOJdxIf7+9DXY
FfzBYT1aiFg6uSA0PZy4T3QvD61Nsz2JScCEzCLY25apA2LkxvkP3v1h9gG6HcJ7QyiBHGH6xVEa
Jur8Ck7QY0jKSxpMWM55kBW4S+3oHGoejN7A6LpiEdftBesZuQyp9upFDztTPBYN7eIQJF2g5qzr
ScV+iEdwqwVLUYcRFhvexYYLUaNBKiQLvWzo6QaZeP4J8sdynP0OASADoC4YBI8x5Uykxm+Ccd7Z
Xdz65+5cCREQfCCks3jgxw+PDuE71+OL5gCT8HNh9dWGnYMaBoh5PXRrliNECe4zKdw34sWEONgU
VmYsuyYwHzZiv3jn2fwKtze6Tjj+z4LBEQh3BkrZEwNz2CfLL2uWRi2c9+WgzRsHC7+A9leW3ye0
sR1qL59jawgV0xxg2McUj7FwsXLaBceQsAs8BFCMS0Ve8Bh3IHnZhnlgQ3tM6X2Z5oCJULrS3sCP
TmnWgOZBBeQOMejMDgQt5D9CMMmtyoXokfuEvaGnDZnVurNhRTG5QMYarqgKJIywuekAZux9P4WP
SOagMLoNZxUbVloTUQ3xMoDRO6fckaFlYN40BEmAbu7Nt3kqnLKIgeZ25vtFQm608qHvCDSH+SqL
KTmihIRYxH2X84d8lRJls1pVkJjZCbTWettdBC+mGdOKkkQZP8Ek5USSmhGwT7rwnN6Fm7g6SrIZ
hQB5DaO9nbWbjc2fnURr7jjmbifTHrcL2p6EqeuLeqJedecH98ypTleWMLhKtIBsyvAKvwYo7ruZ
aEZJ7SIIXARUPIBzOTXbEZ+wn2Q1c5CBovIIKkHAmU9PBKD14GdQ8Bm0OUPXzqHFLfKx4WHzSnlw
o1bzfZm1ssvU0Y75QAoJXWacAoHGykUQ+J0EQAd2CRQBmkQc8Ke/MnFwoRb7I3f8ZY3w1aOwtWMj
QXwiMADFL8szY5Hik8s0O8kn707wDT6+HTEjDOgPwHKRAvPkH3GXObLCJRe4A9nY/qL/4y74Gu+I
nJodoJs2dTeDGHw4XYvWibeY90P/lLqSft6KsL0qSno6akF5CPFzyJy9rL/NIpNBT1QrNqx/cnJU
Ff+2Ibm/y0gVPHWRpqA4F6UizTcyLLkGbnFmsrPhFge336F9C7Md95r5ZsaA0+E+oJAFe77CVwRd
rDgRFKdh+QemYyO3Xy5rd6kEaGtYqGjCGUAtKcjJ1bmjjlhAHxyCPatnSj+fTglFvbPqJAsrn7lw
twGCYBpQacoMR/T2F1JtYhD3nZac95J0T95p7yhKzMBrv/ijfYD8/K1d1JCCuMf6GoGK0xhklLQ/
vMffxXByV1PIjfdJHmHkA8ybqauhlSiTZQdhDVo21Cd8uy+OdQtvvg/2L/iV5JQ8k0Caz/TCcTam
PbD0Bgro5QjaNOnD0x+fW0DRKuwr0a5HAnpfZNlpyp08pH7DRJN3SJ7LgeZdUJU6VVy3wNcBrQqO
HzpsJM7ECaJL67+dZY0zOnJd5/KPWVZ5B1h8PmxmXjXCS1OkZcbiSbHg1JCMp4DBTJiElOLcn4la
xdaHXdBpHZN8K2bJ0D93XsV+0JWpKELuiMxblO+7Lkc3i87rFqeGCUOQrUmKVuQue4Mr8yw9+pCr
3pATRq/wVQDpfBSQevr0tXNPqheE3pa4zNLkVj44rTHc4rsc9w5kvPoTdEHgyfqgdMiH4HYEh0CD
qDe64SFwZyT8oLJ8E4U8qssXJiGDnuZ3q2B9Ds7vhMzoCZu1Di6pdua5nxkmQtvH+OHpd7/4oNyd
J88fdyDjHKyhPKFMxNqg9fRnfOMvpMHlgCfdAS1SJi0TY/q0a01tfFMmPeemu++vj69XcTTt03PK
q5hhSQ/J/76c/t4pD/MXzcjToAfmax+ppbd73Ps5+HXfOLuF2YEHjr26U2dVL2qY99HPLte0aReP
/vZbLdsyPp19PqV3D0qky5Vn7IoPKlOvYfCkQRmjv8e86PqBsQwnG4fI7ANiuWbAyzG5WjEY7g0p
TQ9/qGl/tu94/Nt3P+Yvd8vpM3JYGZ33fueVdSC87eOyH9c0b3H+j1aPnqfh+PeAjoQ1PfG5crtt
XF6mtTax7NNYpgVB0V58JvBI2e27SPrBYGGQ3ZrhihDAwJeEwzplIzIkJRQStUIFcKUs4URQaHQS
AwrOa9D37ZiYlsHzohxGck6sNuctu7eKpLhIAE8fGM8A/J6gV64kyvyFxTyKTGLDH95HnSD8AtKh
f+bGBPPlfyATUJqE0xA3w5dL+Qe4NIvx6cPhTriaCbT9R572fzl8Kd/JqzIaf5/tuAPYT56As6Yc
gUIwvvfcYwz3gmcJA184sgVWcNCdipv/KWHOGR7r491PsHE33jzYwHoOPsj7y3p72x73vtlIE7oP
evdAeGIFFLu8gWWrz0DZrLRqe1PSM0N2Q31fPA5Bx2JZrL/O8+1eG3qQwWEJGy3pl7NT/cCsG8Wd
uVDgcmI4lZT6st/DtK6OePwN1QQhD4+907C+jz9VsTBJRxXCg/+AcYbWmDkWIWSdCSV8QrhbdKdH
VB0yBUODNtwAgqGYRrBuemhqPgV84yVaYfrUW9hWVJICJBSv9Ob3Z4Chzxn4iGbX/14bGg4rJrig
1pwhYnIS5n9SBH890lRGgAqNU0O1FnQqn546EhvmdPwTfvH9Qw7AMQVBhQYkDRHKkOI5oRyktwxK
8lNApE8z3M5YqbAMMbei8JeEg4lsMsihX8N7IMehLoLAlJN37gg7mzVJgXXnIaovfy9RJ7qkPp6s
zq0gOyNuMWOqgTZ1LYc80K6fJvRI2pmPjx1wqUV++Z1Htxehth9p9x8NerEAu4eUKnF1cg3E5ERz
ix6DlCWEaUL8031gWUAcdVQOM+olRjE+/Esv7Tb2p/UoAzo/BRS/5+rdp/x2lTkzrUZ71gzfND3c
mFcBdzzQnPQc3yCXfCFx0DtMYaWvkv7vzb+uAKhUk2KPvJ6KKn9Pu3Mhl55g5vBL6WPaoNa0G1Lb
uoxLEmIWLROFoXvI8HWaFmnvXxfIP5GRHQnMIxBS8NLz5DTl7e4c/59RAjZH4+BAuUfPvyyJ/88f
btIBtx37sSfhKiE7fMEkXs+AZiSNScDjLoIp4rraoawcF/cRbSd0b+vgsEb3Pqz2sXketuKMHH6u
7hHyp6jAYkraXtY+xo0ONxEnKeQrFq0bGdFZwbxAuSIk6lzJGFrmpD72Y9LLMUuSQ21F90Gkwff4
2/FPzJ7Zu5i0/wNzXSxUlAT5G+eNmTF7RdcMvtPBPZE3yhwlCIGpPr0zyZSlORCCceuoU8Drf228
XTt3iN84t4HVIEL5A/2pKVnbm87DKdGGBCfB8T5OwuZ6KohsTFsmbCzAuGgIYcQC32TxGcBonUsL
DBKK0xFUresrVtRzqFlJZqS2brGqtYviNn4CFoxemrtarHHdIvWS7C/Zc3mJ9KRhfOcqhOiFkppc
fC8BYW+Syb94a4Wkisn9F4YWrptMpfjFyQY8197OZjB9OxXpdYMwAYOhyUcUhZPtn3xKGvokTDT9
obSoF8rQVUq1iMMCY3PJ4xYymEoUSM0QlRDIOJmkhd7GR5bMRuWXoDKukiLy3xQj7CQaN8RLVj1L
DGm/wBMy2R1nbYY47KkYKfoiALUiLbOuD9pR/xqPcXWlPwyP1GnelMa0FyDCIAAA/XyJFIn5iYz2
Zc/xtgUqk7MQ3laF8H4/Pydoi/CHc/i3UeEnT6p9piQALfsyxAs24yW9/3fiMKUcZIU3NqcL5hJz
rHQ8kukj02CZY9Jlq6vgetSJHZndSQZ/hRWgx/kV5xGqvQKJRI6Wx7fi50/RQrCXUpFUDCQ50wt6
cZ8gOocAIv/YKkA4ftZfZjlDCQT0yILelnfxc0bO8VUAPVLI59nZZPVDz5d1obGtCp5xBlixYz1Y
G4tNyaqXQkdgj7Xq3+/DI7CNwGv1Cn4CbSlAmZ1V27diB7whgzd4EB22+ToKNmMPOgxO1oJXwwDx
jisVYlZK+Zf1h2Riuov8MhX4Ab3VLy2eC9O/wAEZZvdHE6Q7I91PFhsisomsyY9HbUjlvXaNByik
iJIEWUzOnMjesRw9Ud4ek3pEV6+ffCPd4DTxH2ZwNyCGEUhSjljBVgmUgIJdHLj8g//Bx0wJSHy7
HtOtL7gML38+PgLun5KGxtV/7ZjNgevAMMDupj7Gn+1c+TFSHGxufUbm+ABH6BfFdZjnBazcl6Yc
K9LJZIVIcXXg7nWdKKKgAYJ5+wmD+442I0qirIojyihehk34I8Tzm2H33nBnZQFcnx1ALCmMUHHI
LhiKTYlEqX5EjspSAYDh4I8gFfF9sqNn75rB+P9f74+z/vzl9bCTANoMW/AqkUt0VhDc/TZIsaDb
prDCbml37UI8olnI2+gflxwcNI4qaIhxtD0CN4gEiCNBJ3mlLneuC5IeZFDsV/RDUVBBJxwBeWAR
ml0Y/UKC4q+SbpqQmYHBgGQAsPo8pkXpQSolyW7ijAHmAVvxKUzUlfbvQmsoibtTkiJy+/wccPOo
jYHA2LC8G2qcv6yLr0wNBpQFaGGigfoLimgAY9h1KKxI5mHNIif5ukxgXB1HRO+Eo72iAoPoI0cQ
U/SSR77ixjUo1xUm2b6RtY80CifgNQOuSsaxGe4H1GdQGZE6+K8xXYoBvLAf6uaW3fQdjYfU4bDO
NJqmJ9gMNHF6ZUg9d7I3BzyF0WLziO6Tv0zNDCOGAHP+s2Oo9dGMId+2/5pLxjx0twyKSPr/6FZw
cVKicaBHUb1KgUwDaF19WyZAeMEchIf1lT7fjh4WCNLoKQ9Q+vQS+Oe05giPxHfNTqUTxiBgyjRo
N14wPI4Bgo00GBuArfsd+p7+HSiAGZ461CZqsJx99tcu6NrMnyK41xx7DDc/4SiRvxgYvlOxzrGR
slvsxj9BJwwGXGc4mU5bckXajAta8v0gYYNSfX0znE6AmKK02nI1n4SyrHSKMiskW9ULNqFiB8GX
YjElAgjBNj/26JTdaCUAk8DOcrPdewLAw+j1IgV9tnddYFSeDQR/wswul0RLFjfIaupLn1qSjDzL
LPbiYb4Ob6FCOBVoha5G5aLQc8sEs0O39msiJDqOJz17jlbPJOK+ZZwWIcl0zoMmgkFE81ELsCcO
8TlDNUgq5BuBzK8GRB+9wybE3nbQBjBMw/6g/N1nn39W2pv41sW595ifehmv/52z8+i7OA0xqs6V
oTK8FncxGmBDBJekDA/D79KYVC6zaQNjsA+ttMOAvGuEl1zYRaOJ5MkCGNEkb10xxCa4+JzcIxxm
nceQKpSRuDeKI5Pxkb3gCXnk4vZweUZ67Rxkxjj+lFOd+067BOWbxj8xmPQSugq+Gbz47W9sMuNW
9E+wBjDtcCFtQeDaM3Tk6/E09hxNJ7cCGaXYc9/M3cTq+N8TUfI+U90WZcdR3L5wVwa29f79VFy+
5jH11x7LhKz5M/q1GAq1927iOzg0fp7JlSNc53xUacqdfDU24/3EchpHi5d9VyfjfIfvkAMRYFeH
JcxRT6cMIvXMTDsf8usG6ZFnuuGbagb3lvHxnx5pgULfasTUTv8Cmli5anScdVDaXqRAPIUWYPMj
6AWad5woHmUyc9v7gwen42X6ju/Bx3v7eFDSJZcyA/fV+Lp6Txu+bAIDg44tolGKTp1SIUJzTdK9
j3aC/+DSgvMFoln2l5BkVMBbpC58uWbYsJgQEbFjgbuO5GPt4Dxbcw1g7jTQQ/Q8sPXHr7CKVb6/
TIn+BhiCufsB6zZWgJEBBVh5xwnAHi+3IfoxBRa+AMRILCI45lVKCwlN8JVpW3DC4r9yZqIVjPyA
Te42nJ4dAPLNm9PdIrrQB2JUkyMtJShlLpzUsAuFUk4rYGx+jkeedD+DoPE4ZzRWhsLh1ue39ryz
iufynXd+xwTDYB8sey6GRlFNjXEe1DDrboDxXEs/+LqvWAUWugfQhWPo14MWpPLpIY3jfTqOJHhk
9Fzh1TuHxkSDoHUNNrJS1PDiM3HAsdif4I4y/NYBWGWmrWvyGt2vRH12HzXDctT/ZznnIVMyo6d/
hCtZU2moseWYP4fRPSqHH6yauML0Hj35+/wxs89jfHh8HQEpr4cEPbqxevfYLJOlOlZwZxoSd8h7
BKcAZwD7HMBb/bjNTwURuZt8B+K0hhuY0yUyE2lGU5gOjpm+/FkX9+3b4BGY0RXWAXO58Foo3Z7r
6QjrANU8zL5jPsvFu8kVBwaa407H/7gHPA2s4BrBMfbMyXdgJUZ6jN5MNxE95Z4/atCAMQ6evthf
b/KCFoUrzxdMjKkKrD16VE/3l8mV/pIbwp8Bni0/S7i+/Gl5zrW/j/Bf4BY9+WxyVtdyTumBeMLD
IzUQWfmJpyE428nd6CGjOVlce5kMNKeSpcfMtqHGxzasA7+a1iENF7AgbLtZEnsOUflVak1Q1Nr9
2fwaQOLZ3aHpRtemhEMG1EKC5a75FO6rM1bsvOEAdvAb8Hgxt//r7JDEArxgLU5Anv8OPv7Hp7dp
z8ugZnjzrEs8v/CGL2cHAk7hTHSvKeBpR7ExFJZ0481rvhPm1lSZ3KASiIB0zBkTAnlglZeVlMZQ
xK9/92kMVwMLG3I4qKslPkkW35kPC5CMcUtE+FN7Pb4pbUQUYro9e/tIEp28m14imfEIMdpdPCHg
1DAvDD5BNi6gM78oVS0kKN4GMNiVCq3lp4tY86cUa6SW9NwB1/mvZXBzsdD01+Nz0GPLa6jCH15/
ykAJuI2i/qg5887cqpZAcuI5Chi8OSY0mca1e5mdZi32ltQQGAl//b1HAx6Azs1T4joN+SiA8usW
eR+2N62EyvvliXQIEyhKoYecWc9MiW3xnPpbImKT9NNhLSi85drdQIexxzwDZ9dnyZLwcMAMfxmk
t2vszZkcEM4iofnvtXTn2FfzM+kZnywjko//fdevW8hhgieeDV96ORVJmKxdRrNsdoQpsh+pON7C
eIQfw1+o3oCEZZuqKAXkzRRWecv6vbpj0A8MrWDW27+w8Pnrm7sjeBm/xhQ6akjUY3z6mujOoE0w
JUYMsrSk6ERK+gXT4C0NfkksMnvgwlTIgHQ8Dz4poNI7eq9QrFzJDMBGDDaAnF1SwjEgkYfARoGr
RDPRk1mx2NkSe1iHg2uiEkhF4FvSQ4GVAheE2uvgA4TYbbAfrKOGxWYRZzhZuIAHRtaA385GeEYV
Dsn04VhicoM2mLb+/mOQy98Xv/ot20917lHjvQfNYD/Uon7eHemZoVOCrfMqXm87CkoZa0QFeWIb
hOfkmnxjNbavKzWk7JiUAQ9h8AClqX90hqYP6p+29Z4/DwgPVfpJ7oNP8oB1R0wgqN/8blwHODbE
+xgz6uwcvqIqv2b78JGTiYy6EIlew1ekhtIPXY+beY8adHlOzNH+pwt9/DZfD6u4MzbGCsmENhBL
IkoYZ4yLnf1zDjhGOL6eQUlrTR4jkwNiayRjYi4uxwytcrv44zlx2F0JVBaLjeNMYIQ+K+JKKiya
Q3YKVIiPs2VtsnqPjiQ2tMHo2jL8DrLIOaD4hA3Koe3qbnH0NksRB0PzJfJPFXa45ole6+PN4Lbw
2GrugAABFdAPMDmfIG+M3EBAAaZfFGXAmcoF9JwdauHNL+Y7XP9vxUA4Lg1Ak1CLssw9hsjdONcg
mHD9JKyfBMIdx0/Lg4YYxa+dyNso1TruUJZsvpMiR7xwOOYF2jgLVyVYbsgHKCyBPGeYb2BcIhsP
jBGPLlbWDyuRX2LIAZc6rDlxTF4AtsQfdE+T1eZlF7LAqRwJURTCXLvGGiOlRp8pEVhAB7b0bpcL
RvlipQ0O9pDn5styMPBWEUsWCWnUMWJJu2E40h/ThOrRGLCZItJpbjRVCg2mv5AgEjpudsuOJQui
ER6+8U2UU/RJ2kRrnY6o7KSS1OCw5XNQv5u84uupDnPmPu4ZvzQJ5PCnOFgofSiROynzrK7kkp9U
mx7mTXwkGekRyRCMTZ4BeWUI7SXosq5kPd18c95DtoY/O37zTGLHp5WEjp3W54lImiPshRQlMxWr
6m6V6Mz1HRncsJdJDnxv1LNuCaOBKDD404oNLhD/JFqtB8fE9LDatH8xUlygkiSB83Ho8cnrudv0
DD3WHw/74AHdQhCM5Sg0ghOAiUTyJSkjklc2B9UeAd4/sKLKxGD1VDyjkneBxeD3l2seMIfuy+87
TOm1K98YUaB49PGIIVgzu2dm0lCfs+TfTt83R/3oEV5IhjZF7emg7wpcypJg1mOgLCIKDjoCHCvv
FXeWzfxwdnSk88Tnw8CqhRLz4ZRP9aL+MckMU/6PnteTCMpydC7MWbc/hGDD1qjHBMimqUhtx2bp
uO2P8EDezB7z6rdzpvdltGF33mGVw6XrjWhAlx6gxNH7dDlZjw9H4XBT+KuGLRw4w2vU67ofS8WM
fXm5TfQzMpE1QggR1Vr74ecb9J5n/xtdr/Ee4r/VjvTn9MhiOS5eAMfmmnaaf79Eypqklzc2jrvb
I1qf3Uc7asvsZNHPek4/CWjaN0Bo0N9HSlF13P13YrxS3zST9XfQrodXSrFLfMNO4R32v3k7ej5I
CJidwWRWp6J+JEc75Pra79S081rpZFkQ+ff5pTfr4QhabdeXsFpHp9fg2fOvr+Hp6LbXQU+NlHJ5
2aqabTGUoxyVykg9eN1n0N68fXgBrf7ERs9vSCM0JrrHYNaqnKWfVb365kirLoaj7jmOaDnFENQ+
CWWHTlPT/bJxu5x9Ztd79hd9yis1/br1JTxnvJvfnqNeJ7o/GPI2quirPm/eXQUKUlKaOYi5qK/o
lzyiytjTr4zWiNS/065/6jBnhlKCe3t4pK137S9OZqZ+YvM5eEDpV1IYPhdyMCu4NGEf9zG7ObND
DjdfrQN6lB8sU1sC1eWn1gdft6rz1brvaCVOx+aiUcd6d6cieChB6y9o/89vIl01OXepV24dr9UG
Vjnp3UcdNai1XK+irwZCcVkPVMW/WGmj+M3eezawet+LDoykV/Rgfi2S539fyFEsXFuDWnzA2xnj
M8LqPRDnWvzi4SIFP9CwXB1fP+wuBG9cxA/XDQkz2BszbJVerVPjougMptOtkm9Lb4byPqSIS6u8
S/Jm+3RDobaQe2Eg5U+gDP9MQ8BvBLikGOipY+it1ULphTJJQrLKmtYXXNV0wewI6FggWQlWMLFu
x+LHzIfCwc4AoUOwoZhILzAtkLGaLoCMOSDGF3qioCHMHPmJzkGEFCxOxQ8Jgbh4AyWpL5D0aUMs
Do8MbrHPA1xAEOIkTH2ygNoqd+tSGuBvcPcW7vvgQqI44BnmTPBBozvp+g+fp4iCDJCVPsCTWwNf
k3ZFSyYshjrk3osbSo/Kn+g6P5v1f+IEq6XIXoeBZP7gjWhi20DbfVbCGskCww4wxPbIGmHC5MDj
GCCNARMTnIhwv5A2xy0XpyRATV7pzzmMMnhRbqE5D3FOOcM7n9/fZPBgz5gH8R9BCdGGKU6GJcG3
cjZAb6BFJURPQpC0S8nZflftiLTyOprxZPHsn046K2oJ6PM0gcuBgEzcfIpwOrSranlZgvDLDf/r
4sA68WD33XIRqIEvGZhRQQ+CRwJwxWbUfaB+yfaNCUDoNIFGuxCGNXTtFLW+ZPmfyQwRMdinJ5KL
DawJEn26gGsXfZrV8XYAXntYPtAVU9qAK8Q08YqzyI80gxP/S3uYG8XRfF3w4TT7AFgpgUtnQcMR
OZ7Fp9/GOHOdIEvF9GfAPeIFHD8hQ6FsSFwf7N2Hnyc42j64L2SsdTbuwkFTJvOerfzML7aMOQS5
UWZGvgmMdLjUsMFfh4+rjTRt2B0xdBLRLLmtOsHRFatwsjChsfWnkOPGkBQDrcAV2sYz2OMUR59K
AtFOndHp5q2nwfwzHsPsMLrICyC3M1n7doWGqzIoxCnvoAbAnsAQL78ScmF0llVLntE5IRzGPR9s
lcKQ1mPOD43WeT1BVNdL1oAc3tCfMT1t7aYgiDBxhA7g6+vipwOsbVKYCn3mOIHhyamLirlRHQhg
3HRbeKiVShoEMuopvFRSUJQ+XlXRuOEUfP7cu8wQCgCdL/7/jzQbNj+91M+n48CFgEfHSd/CWHDK
Ky3Bd3KdKE18m15OvvIdPlIQpNxUnEpxyQIhPHs421A3Vl71IcqWPm17foz2yABXKL03/HlAU9gS
KNmORUeNulZEw85wbiWE5utgjWzY1l/O6nQZHvvxZdn7fVXeMzst62OyeqIhRWhzO1DDmC+nPIYK
JfRvF/Pggvd4rANjP9GUqcrATVeHKGBF9d7XHmT4N3XUobdomwfv1tsqzwWMgJZ62dbNkHLxn4Uf
1UOKzCN8a1OnyjaRYsiQt/sBJiqajae/PSUtDGkbIu7ej7f46ai6Y4iREjKx5AsB4RjfiZ0M+GFP
fOn+6FBGIWwAs0YFPFCa2zyk2paxH8oH1KiUrlGCrg4utNPKsJTHMKGFUUAvB/L/WxCr/gfmGPRX
Hyi6vqK9KSjjVj6yIzLu/rh+s9/OGlVYND6SAHvDp2bPD//GOxkI/12Dt7HsgBoh1LNLVcl/IHVK
nMlzBsc/AV730XlwSrV33m9hYD0v42vpk5xo3wG0nnN6xBy4/H0GCAZU+4He8IK8rYPhvxVe0frh
EXbI1TUCWFizGyg7mtfFXPNsxfdmdnpGh97MqpaPPnX+c/N5u8oRTEZNrTIlkbBYtTjzvrLmO33U
bu8Rc1Z/ca/3NBzITQ4hdPjarG/ke9LbMn0Ndf+lPzz1Objxb+y2clTrk4ZyqR/uH/HlFaw5ep1D
Fy9alekyzeJYUhD7r2NGkyo65UTHY9a91o5RzgzIHQtluk5O9ESmr819JgpGNAbUPWhF8IRKHoTg
ddLFl+sSKozy+tj1bNHHd881qL+lp0B39SSoSG/yXKPuS+oZtOMZxAn4PDltltemceNm2Rk1SyNp
HsnDSupuzKgZFCi0Ip7/0DUzCEV1IQu+nkEP0T4AjAlLUC2AVHX3Q1btvbfd4ZufNxHpRfnMRCAj
BlgmJXyPMAK1ayKLqx0VZ+g+4gX0NwbxjuaygSoEwZAxXyJ0om3EqUj38TT/DBaWSHBWlEtrcigP
FomwUOh1UDTQlRVOEYcqIo+JPoWD6Lhfn7VJ31ig2hDOJ9rigrTtRJvLEuiB3m13xAlNJ5atDskZ
EwEKi3mWS/WEKlqJc0mQWfq+9KCFACuqz9ecwDDV+5DbeAAE/n6weNJ4eLmnvBk+AAIXXSoIwgkj
jJEGgRyVvKoepdeHU9BnzaRhKkoLPewSDWnOdeh8SheF7gDdjorJLLvPiM6swU4gbaDYm3AC8xTI
KwC/BjNTc/BjOo/o+bSDhGb2Iln/zDqD/6AATQylnh65Aszedgh+j3rtgnVJF/nrBCoCS4eGibBQ
RalihlBwv67F8FivwLQxTdaTj8N8BFg5rMdVkVJUgEWE8l26G5M40qqAxfcuOJyekrLMSIyETZJ2
sIRZlryUs7HROO1hcC0L0WWJXYG+BoOMcqoUxi/IwcJwLRaRmLj8d8vf0GPY7sAlyHQpG4BCQAEo
+T6zCr4Uajf5jAvcMOB7CnX4UCfDOYjMSMFHoCDrEEFRYcVp0eQwe1N9zlmFeaJz3gHB2GYhRmwa
oFaanlmZoLjCdiCxAOlCSbTirIJ3Rrazqn/p4g86YK0JXSv788tGfn6Z30nsxfunZyf739livcPg
g+hsitIS6vyIL0v78h2XjKCg6+luoF1ON31musrRKrnHkbVGQcmBQF0rRiIGY/JgqeFrhiEohvD0
+hubkdF7KjrOP5LX5wy2nU+ixRG6Hv9RdLgwbWcIjxX8WLzTUuQB0CQbagBbmBoi7DuGn5Fe83Uu
R0StvS+6T/xyT9zsB2AnqhAyWfT9pE6yJAu0EuwLnNgdwpnm+C1EYAypsMzDjQxDgkNqQTZYs2MO
Kr9HJ5ywVnCziOnYJs93eQfqMUpUkum0rMBTjuGVCh2Tm9GjxbCr43DrViiwCBeX6dGj7MNtRlrb
9JtUqjevJ+oGizT0SEezwEPm4+1Jwg6iFtvjowm/muOPfpZ4RCBJ+Dse1NhnDdPU9OHXCPcCjQz9
CW0Ag6SWvQZHD7Ec64yFIU1OooXCkoOfeC5ZMddJDV3UvUDMOO94VHRnMQ9i0ROO806PJnT/tzC+
Dteju2QHN5+NCYrms+guIUktZSZ58zviSJH9ClQQaV3WukKieJqCJHB0eex1weZ5AN+jCDlUMNb8
VZA0Y+om/2qwy5zXVhROvJs4fsi74pKNx7vT/2XtVy/2md9m/JWz438kndmSqlgWhp+ICEAZvGWe
HNMp84ZQ0xRUUBkEfPr69qnoiO7qU3lShM3ea/3Tareap+HTONDTI5bCaioWELdf3CrKD5QWIjE3
PMn/Ejy4fUeqWIFn5ejHUoONUZRfLz9EkQa2v8JVwWuAD2yKgibmveb9R0Yj7fXS/9G847330Krj
p3C6Z7I2v1tgzCls3irzUjAUuHPW0/trDFIlnoIIHKjZGvb6D+BS5XV2T6MlJqD9iDIer5yorNmB
jscqhI1HZ6VyShkAxFO+zVpoOdFG/kw8wCSu/BiucWhQbfbEwVzeYkIrc0gE1TIqCM+4T1couxle
jUKMehQ5cXduviBBOWPtHwMlvYZVGMlYTNHCBwgPGgCzSA5UUeKH3H2dqy4C1eakAmkiwXXPz4EH
8tWoEkWqbX0hGgex+r2hIPNANwEHDfxwmrsCbvUtW4+Z6wPLos5POboNoU1Fz75LbpjBIbMUKbkk
JOn40nhKWa1KrOXne1uIcZ+B0SPu0Tsm4fBtkSv21LUmkn9r/Nnjk8EHRCNCJT1kQQ8DaUThU3ZU
tq/Uo23h4m5i0UIEusQiG56SirAGx/A63UMRrEnOHEclKQIKdRXa7Ys7MZcMn81/UErc25kEmftx
nuNgBAZ281+b+/DLth3XvGbn5riSv8+TAwl8EMxw13Z7agV8/nYVmaifzx8mOmZpTO/G05qAFqIz
vXCDJna5wwAIvxpIs3eA/8HXdkfzPBGobaFTjiuS/aTiRrJj3Y+68yDd9uoM88VuMk2ywxV6orUv
hdcmxjV0P8vF+UY5WXIOcxaTbLMY5qeixmSQ26eMIRvYSAHDcMDa4/O2dtPB/pz2FfzQs/cKBk7/
FkddzEdEGsyS+EGvROhaAQpHTck1wKZ9GNPqX0yX5Ml/YvTdW+ScXCUbXdGDBUJHEym7C+pPA00b
GtRBX5CeJx4OLx3RVoChfJ3brMuC1uQ1t0ss7lctVC9h80T2mNulJ5+vWaKkXg4tpQnxz5NbydgL
wMB0+/wVR61Mz8QbyFkuffVev3/UiA0pbf7+zyqES8NXF42ja+4i1r5iUPQ/Cdtad6aJQkZwHKba
DmRRfC3eWvSs7MWhFvBJF95Wt18jhKSE5Y8NZLf19PpeGDPl7Yxm1/lNnHQ8/IlrsJ1s6JPZUYia
A3TOqBsQ8nr333fYhwzOhSw53phl4vU7wRxfXvy24ZAHHNDIBI8tGo43pwqFMsB0N11zp+of/TxK
xM0nb4la3bsFxcXjUHybljYKwD0/2sZE/vrFWb17MlbSTxfPcUgmwyu61s57cclC876Qp2O22MdS
ktZNN2NvZgs2CUiokVYB9DXrXlkY0hyUTzs9BuvzNZG9h2tuZP+yVQglsd8JkFpSft3OZRWzaasw
qiC/wyuc9BYZ1zTRhKzwth9f0bh3zG2DbuDttEuOXCWzsDkJVPy9o8QDT8dmgG8h+xrFYNBuE7Mh
pYt8KipQjkSDtzcNFucnrW++uUCICF2tPYkJeaRcpn9jo4HP/b56k5n+zUPqoY1u7sR78izWiAvY
plFQTFgXZA0eFHh4tlNvO3Fq7MOCbUPYS3XGscF/KH2FJrOEkSsExwUITiU0lVY6qgdxYamjQwlp
vJYFl8hOQCT17BPcMDzUS75h8klkcrBFYhGcJmUFWmGxuWP7Y9Phy/8oO9Bo9hxgZWQiGj627MQv
j1AM/VPI/2yFt6wMaYYwGbIqyXKmKbR9AYNcUO3oWEHPu9aDJMghaMiA6jkhRBaVZK9J3gZnp/vk
wiagDiAEts7+e8Syn2zJHOhgnNkqA6EMpXP4HxKjx6Zp4CsLNnPETRd7bCMmY0VngTDwQlr33wmk
8QudSGaLVGQxCa2jjTYSaCXoNKdc39cfqIE1wKzD4xNsESTFE0147aPv9VXRTlNA2itBUIoDW4Tp
UBRxJM5FsAGVm32G8/dH+FfTECCICyKAF0iDnZpDC3BN8ItUB42Nxl06j3MuW3ogWCHHxMNZtMIL
FeXEOpdxGVzYCeyJYZMPglu583QIVcWR5yN/2Kdf11mXmN57pToZLtR1G7bzEULWRAa2QVsajoCM
/sy5xqkWvvbSpkg+OP5ba9jnIR4XX9p2zpDAwvuv3c1TYT1wz2GRRGmB7KRHFLFDcfO2V0Lu96Yf
glbgronRApym9Kf2GnWC7T8PjXvS8WLzzLY5mqg32qWRR2vIz0OW2emXwhBFpj05H7+iO+PTX6BM
rds4b++azHuSIUwYFqFGJcYGqbmXJXA/p9dfcWjJsmwZ5wfyyXPKZ/2IaSZP3u29tn/M3jwcgAZB
w7BcXojEGB7IECLnsgHX4ox7bUYxXotj7U8EDYOmZ5nN8Rrxkj3OEO385dAEH16y8qhGIeCEWP4h
6DAeipl8/AeXS8jXOxKSGpMXSzz2jjyRLRbFI5l6uDrPPKapfuLAz0gPY5LOK2Uu2XieHZ5b2atD
rAG+6gkJCySh5irRDREGRDxlz5GUVdwTBlD4gwFKK1ix5BJ0f0Ok0rYB1BB8571DeTvxaH3G20+i
904fCi/TjjyD8xhFln+dE/hMWdQxaff2+zx8XDO4RmpMIhUUWUUogkhsFLAsWDO0GBVklJILD2Aw
Zj2KAWlvxn3ZA7K8e6ij9oFmNcRb5uHMCso4t5v4Gb/j/srbyC7SCdcxemRglxrkN3epWTgl9rTr
nX/+UM/FcpgG9/W4svbELzHiApMWQr5L6VCooO9KUf883MmeqKLOH9LkXuLFHfpQ3lwMe2JGl7v7
4Mrmwm9trC95/BmcgU9UPAAWcMfXGR7s05BIGxqYAIMOVwKffUfp8ppmnqAHxegksi5CoV/611X7
JsjnbQrRfYZUy8lRBhnkML962u4+r75yFJHYUPpdyR6Bk8OROPYWoD4uBmC4Wo5rIW33tak8R/oQ
fZZvlhs0bhMpsybQwyoQ1PpZ/Nycnd5KEPVo/omLmAsZ0KkhfRFxgE+wIlIgKEPUZvYHHciApoIp
aqgiegRLD7SIJcNzD0KJRMVlLN8R3HHcsvVRJfMLyIIUEQITJBGSoHdRqRT+a8ryYrujHBRp5oKe
PC2ouWB8F0+Rw9d6zMRkN7iEC9RHzhuvcGV/4yxbcHxyF6jkod1NhxGojL2LiQ4Q0porolXBuZ6n
T4c0r7DYchaCBkKRJbpI62LEG7NIMFJQuqzuayFM1CAvKJusrULDJLH/giqwU4qamqkkFurWArTV
ZtsAWuWhLGrOKfDfpWigxBAx/8iNZv0gH0SBVECDsMGe6HNxKy2HiK4kKZN7+ESLOPiUSDM2duQv
JhIeRYjM5O+3gYyMvRY1X/ZFP0t+EAoWRhXZQ2zO3p0lrxpPm1/+NGeyBmGZ5T99PHbzVUdiruKo
lUeUV3UybeBtf9l7YgAMhy7Hj5CyMFmX1xf7ly8j9CBBJKY49I5C730WDRUvsaAvmAWBno5BShyB
Ckclrn7EoxDKEN5C3zMC3naKCFHWh7WI/o6DKrObo+HCFJAEa7C+nsFTQSghdiXKJ9+IiR5Cp0df
9XLfDg6XoFw0yeiUz9CxUkwwAvPvnsDPyj+mm65Mu9g9p+IBIXSxMEnav/20Y7iZFVxjcFTnBe9+
RQEjpJvXCE4JHR25vgQylRvGsEXLilugE8o2MObxpjDasI4lR51Nkgk51+OZsR4450NkMgGRZ9PK
l6IvzGrcaEiLcvrwmA/hZX7hMJ8N7uLJB1wt3RO6uwtTLajS7TQ2of02EgPdimRjwmYcVGfEWAl6
HcQId9fk3VCmWVDZm8G5BoUzOJGykZ0eEZ/uoZoiyTpRvTp5IdK5rLPViB2XPZhPY7YRUiPZAXL3
a++E2JA5bJtH+PZz7wZYDpXJ9Arx1e/TJ7lm9jMsQzl6n3pActhXe2uiR6GR+GtILard514Js2lz
hSZ8IOSZS462uDK4NS2s/Es+XqMhuM0Zqh0zVIY7mU0zfxKKpPJsWU3v5+r85IP7c+7d3ZF7ZT62
hM0OHSoX0DDoMXW5twF+T97ADdNpliPwyBN/kxiIKyPPB3x0UMIj2H70ASfK4GP7M940i0usBUoy
zNKoXLxDsSE+ZnpkRsbe2BOED1DJ6+0ZCRwOWOrgPn/HBxDyT5gHZHJjJkF6mNmcK/qL0N48Hm/v
p+aLPXkGlgumXi2EwpY6yFYPLfvBWoY8vYZk7oXGXt62DCpzs+gajQNkv3YWVfZn2sxeHppPKaoi
4zzOCE0Z1uXyGalJ8cTmwOy4276fVVGzugcQxO1XGmuMY7Cuwdi7LD5bKZr8XXm2mfWeXd2DbrES
PGjlt19NI5aI/nV6seG2KCFp7Zfs3tEo6JdlLKql1LofiHF5JA17w0xNIE6IsXqFyrRalsv3T/Oj
B8+HrXKw3r4VJL7sh+XehICiY2HYc1AtM0hizkxW4dG4hHc6aQzAjDg6M0GckVI6oTRgesdN7tT0
R8wjZYqMU02fl1A9Npty+SH0kTnCgyP90fAvRq55LC+2TmeMvRHtwPIxL6fpKOhAaB6Yih1l0QJN
rOTVK7j6NUQ5V7OfwJlL/tM23UcwISb/smLUDKzkUfJebvqTb7EuCwRNi8GbEIzQttYvUa93G9pL
9UyWpHKsFpMdzBgu6cePlDot6TzAiQiZGWRKeM1PAZLWh5Px5tPsHsO3iXkxS9QrXmnGSyKYzoDe
N9CB8ubOMt1fTx3aCSvbvyKCp/TzAMaQYJvmQJ6PAVp4nznhoLasCzTNul2uzZtTGEwotPWLDfhu
Hli+jEpgTafWgJqUweFUTk9LQr0l43TqfC5+fM5O2Ynf2v7otAKMW7vRNvLX+XFC8nVQcYvFaB5S
4kZn9JIqYnfu7YVxLI48feth+/IAlG+xXFsUTvzvhgVNH02phvaZs18M43VgfVSUpvt0O0r41c1v
v6ZV7giben/xN4fZhI/FqXwwtwbBOBNQzlECIVj+Yp1rMp/m8x2OPy6/mX9fI5gThdAtqH3QAzIp
2HkyEC3DtIR8ZtnHunOnQmLA+szYSAPSIVAlrUBfmIA2HUP0QGBCMd570RBO3GdsbG6hdUJciABr
eptSb1GBQY1a6FEoH6lOKpwXtw16yQATBPrL45reZ2xB/eeLHRElCQWaEHTCNUIvrNKA49I6lMi8
hJBZiJxAed9QclTO4454wsuZgosqZUMCHzLH1KFR8xamdSJRlHoAk61bBflUJZXXcLUVNbi/ENWl
RjNNAwQUZjqIBBBgOgs5VDnmUw8BlGHf2cGY1eVK5I0LwexiAS5PmU0WArI60SSfq0AuOc3HpCGg
IqQYoSCf8V67E5daR+cjJcSKN/JzJ9R5I876Dee8d/NFlFD8IEmk2hHeG3CGkrIoei6KXnKRdgK2
eDMtQEi2bkSL0RyLHkD0Dfo3gBXqLDOsdtWxp/ilZSa/ID7rTuoxrMDZ9bZ6ap0M6i56weFX22wl
MyFxPYqK9UBxsq0ONAG0X53zrVpR57ShOIkISXCButzGr/yKNGRkLRpHUkpo7/XwSKQpeVFj5MzM
bggYkfnmL0w+1BiND+QbX9DeIpfVYgU0w304hcdIVzINvWz6l/O4nDsubrvfNFO2k5+G1tUvIzIZ
rCGcENu1zgIAl3gIibPwH4yQejA4k88YQqAPR0Nxo2JMYRoWKiLr22SEM6XiRmWab+Hd6J22A3WM
w3cy5/r8wpABrskZzxWmZVCGSclnpbdBd7UYlI6L0XRAnm7T8YjEYBDTfCONQplpI82MII/Cp404
SuC+m3/I2ST3RjHKtcqEfmXoq4jruSCN2/GyvHwT0ptng8SVmdjzm+joAPIxZreXoNJ+QIAnLx+C
aYyHZRxexFpF00JMVM/dwJ4b9DtBMZS1f23Y+oFsKMw7T7793pHoPR3iBqZKIu0n181zrT//JpSn
lV3T6wA9mo708aD5i9cMoUCr/twngal7qjTT1EU1YriKdRckwS0eP2NwrAIFTJvw35MYgkGWQvI/
knYi1oLszZ4zRfoisbhLJpSiI+hIitRwUJhc/R57wE5XwjquzplooU4KbpTZGI3UONUW98r/5F5W
0LaqUsBtTTGGINb9GZO9whQNTMgJTd4PZZfidQxp0RnK/gjImDVnF85NLGfPiMmZTKTPEJC/foEH
tEgqY9atSglPKs/IThkzQr00T9FnbuvKef5pT/r03a2zMtTNQe2w3iG4kgdw1P6zLNrl5KDBwzPJ
9GcyfSO89ktAggvwbsgkaNSvQCaburSu8eX33juEowytDTDaIg0x/VKK2q35xy1EJXw1wFq4b8La
3TLpC+tMBWXiECCWIjNSApK2gDKDW6CwqR5eLxqCocIsbrXsI8tLixbNUl+e+TNmxCMOeFSaRCR9
eMl71JKjhTLrrm4/oeyme5rMesW9av548Wbmq+F+ZLv9bgng7eelEl1NWzdC8+K8EbwjXTfCtLWA
X4bfWrO1wTGYPUbRN0Sy6rVTBGhYloSjaj6K0VI+v9opR+QDEhV+K5IHL93fmG6wraletx9XZat4
zjU9ztcGe/1gkQ8d1uT3f1wiKZMbLovUvQ82UXKdeZZRi2ZzaZY6T4TNCuEzJB4MIse5Lf1W8V+m
fa0DRhhVr/UE8w5gUR28Sv++zl8o+1wDKQFoWB1KzHQ/KAnHtSq0aJAC9fIWvXdV0H3ruXPfGUV4
393QNpQRggb5K9XDhxEC1fCOvypn910M3oNzhOt/JW5zmWI7WQlB8W09YSQm2HQuklMnjMGlyS9W
03xVJeMlcxRRoOTY3sA5MDoq+4npX2awzDy4LFTm6vUrz0PSi9kqOqaaBHdSaEbO+/tCTZ6uyvMV
OaxVzOs5c9F5+b8LMgWK6AM/oDpiyn3nvI24viXvR3ylgtwipsgwnySXxi3TmVqRjPHFze1nuszW
4jDid7K+iiFM+L+toYi1foaIkTXz8bLGJbXidY9qpnSHGkMKa5zXGSlMBpp+9LWq3SxgNlXoRnI3
OzD8WTZ20tIpqPRl0D3JGYLmrAav+Ycmzg3MMmREa6DRvmZWqkd3v79aoFvqz3Zizsuk39/USB3s
W+lriqNj6qpWBc2DFpWcvgTTjOkQDL/DE3N8KfbznJukqaLLguyAtuH4zNhdbO56vy8Yvk5orsGQ
ZEZOiVynHInpDFVsD9dfT/MlmojAKPChVu8tx7qc/T42nJdBgb8QX4WxIkQMwUcO1YQOHxlDdKtn
SojaubCIRGDW+iP3yBG4A+NWfhfXx4yxaW/vSfKOZGnfd1IxnlEbFOAvQQd1tUgrW3O65fb1p4IS
AWMpDmv0ChkLWsxTpqx5OQqnFJd2d0xU5wthQVA76kIReafIyeSIDU318oG5UAtqWlgvD4CCgRVn
Ms4RexBryii+i8cwzIvDyUfWsBZeby6EVDZ9xPKy2mfhh1Qtep8R1k2YWF3atnlUMbmF4B+YEYD7
EYd9unhMMcCMQzgP7pbmQFBBZRCq5Wo7AXS/fFX1fC8/s71fosypz0pQRBP0W9DE7TZd3sPbttPi
8c8Hm0lgKFYF+GuGDQOHEHbRPd1l5+U3x9Fq9WKi8/7jq1/jr8fI1r+yP+VHWWWNNYaKoMYAwIGS
VKMGd0XpfjbjHTOA+6v/Ke3mu+E4ZiogQqJlF73BEOZPbO1Aej559J1VaGHjHyIGeVOlfjfw1FAU
B/00wmr2z5PmqGzDp97WT5IhjnUYPeIt1Xg4dkzX6WjJx7sRYSw/F9U1OvzpwYXIEpo2AHVATMS8
tAwvemcxMfgz5eUKXl+8YCUQ0g8vzJoMpeM4GQf8QUrr/MQUxtvm4/a08XquJeyrzjjmI3TqHarp
rwZ+XNkPMmJ9c/arTrPQmN906yG5TQLpzarhFTWUBD2vkYwprtcsSBpwyR49vc/P0AR3FB9Ml6mZ
Pe0NIJSW6swabVl1x+63z0KpWmRxr3vP2UBdNCtakK/R4YJBA6JtFDW690r9rrEVuojk9lu8/W6c
tERtPeP2Ej9SCECLE63Mo5sxzd8Zu5IqWxKKRm02aeZvAgE1v+F97I0EsRz59Y7WOPRztIXaA5fr
ZzzT2AHLLkzdNrX54/szGWm85+RgTU19OUKsn6KOf8Mxuyr076pfjPNl+09+9Uw+j28ivZ/SlPQg
mRB/Gxb4asxFnLf0z4fQu5OogK4wg9uiBvyJc/I1WvvDyL4R81rwdsixthpd0Z25JpL1GLV39ZNP
7+2ihlrGO0V1H7IfPdxXxoatCG2G875PW/KonYZ6uUOQZ9VnRJTY/eV3IMl2+vsZ+xnx1SA5y4YQ
j68Xozp/TPaQW8CiHC+1PBGLkwdfHT/wsEjY8lUTNliYDWwhT/rzicMU1YkzGVndZ1UaSRvXVW8t
7YfXgNu03hgf5ovIVBbqxH5gFV70yK4oPvniT68wLTN1ZGSPnJyY4e+wY2jKkotuKegymCYF1DxE
WnJDhbMqQ6UKUe4SfLtmt798UHq6GK3xZ5g289ibpFpX3yqB1061yOHRyARJrXHFYHdYCBdJEloW
qjfplP0qXn3oXGMOak8pMo7USBxxp/FULAMIR0TIV0yMU5QQZC4TCKOtmfha7EYLHWWMrYWjUPsW
cEzPb8/CyzY/3v3ntNy8SPI4D8Ho6oD5lBhbU8NipUzoRiHunftmACvLlveptBBoZnluY+ObhsBY
KJjQKK9WV18DgAMhgMPU7M+3Tmx7uc+S9Nwta3pnT8WW3XhftYP7sLM7cWgDZwnbJcCsC9XGKGSs
IuS9t8E2HkeoqZ27jWd++8sJ4L+AeFpU2gb+bvAq776hASElkJnsNqiI/4pHHH2E7Htc09vNIBaC
Nrhi7+2C0s/O+uyKGtZ6HAXC0bE1aLz5XVAjzscuAhXXhCC/FJVftwOSMsBmsKv6ILuXmTb/EO/1
8XDe/4HJHVIfdejXugmlE7YE9HQYsn11kSbAfpq94dnY2WpHDulrZSK8pT4nej3sE2Z+LaAN4guO
9zRC6bbKA3WLp25+JbnrQ1egHkSwXg1vbWPhwIgamH4DrpZRfgp3N3ObvMEd8ZtuQZ/oIN1wHQg3
2bZHTAks4BQfiCDzQHGYL4xTQGVgBCgVIAcYPcJeMQJQCcknBfFnV2KMr8ZYXYBOORjElKgNJTgG
xN69BoACAiq9WgfGJTK23h9i3f37LoNRhI0xfs3v+CXuQR1WK2C0z0H5A0FLJlGH/915eZTTznv2
BOCI9FhObot8LU1lT3bKyPQq5pR06+uKvh7laqRFir2iIILdEWToibPW0/FMEXpcOLcFVG9tnb57
vFcD31DY9DCi0FE02wE/6kKNb8yjZwTiL0tQ4JooldeP3YBtgeXE0SrseSjehQvvBgTKGf+ng7VJ
IcFgXhEqTHTqZ2acLVVxH5yOrh1gUXkHxgLwrZ5DpjGBZbwbx8q2WV4jgzEav1RzEITydvS2Kt2d
YFjD9MbhFKZbxH6oIFb9F49eS5rFA6Uu4Qkrmr0xFu6gWlxY3bUwEAEssQr4OfTaI3Ca63f5jUaS
mYoBP023V34j5F60M81jIchIk0k5wwEAEnSHXr7+XmIuoFnrW37li9P3Aw+tb1PuErEKiBa/y4UZ
EVyBdRLzawm5LOhjeXv/HW+7w4ONEa0G7MFKcYT6VPPULf80u8TDQXXl7Wsl7W/ByGsJ4IVWmPGB
+EEh3sB8CeVKBrHAV+LaxcoEkkIqIKag7QkvsG/IJ9EOkF0w+yQt2mY+oMF+KzRbFQicy7C83L7y
UtDP/P6IT099jP783x/9j18PqUssoC3c/2SvgXDw7hGsYFf//IzJgI+T4B+UMdvbKvVxA60hgA7C
3/s6gD/zG6uQtxV5U1TMzCiFZFS8fMXkGf5mvc0WV1gMrpN8Md55tsz9yBMquyhb5CvjVCUYPFqX
LIyITI4lMVsN4RPXEBlQMkQZk3iYGsD4iN/RtzDJ/KD8EwI7gWrfSYSAmXkiUVE3UDYzg4wJaU/l
i8DWRXIOZlQyFA02oLeVcQA2SqmHfeD5hVSliBi+ibp88SoC/TVjfdFDdRN7IvE+VfMPVAvu3Fxm
bEzIIaNhIUPsU80LdW6aDka097p6253q30fsD/eQCMCeF/bbSDdjmJ/GRfY/YEKzVRpb0+kab2IG
repzExCOa0LYKzxeJR/3fIhWCwb/FkpNdLsH5YeDMz/cwByvymKARSjI7zsRlvWGRVR91Nhsngo3
kxb2spdAUt3bDX6jdd9jdzLPZ5N5ccB3xqtLJOj2I88q4vT4ZNgR8a0My8yjhxkrQKQVimliSGuy
VVdkQA8O5BUaszy+GV+VllRvJv1Y94ujQSiaK0Jryc8jTRKdmewxT3kEW8g2lcWSNC9vh2K8pAoA
RUHbrX9cHWjljk4qejz8kg9vPClzsp5jj6XzxFyPsOzjsW4LPrUdr/9HbunH2lsoEtYO/CvwVwIV
v00x37GPO4b8XUngKo9oDt+gZuiJMLIIOzt4okUDOwTZFkBjcpmmj2/1NS2Gr96V6+CTYotvqQox
s7jpqQDCJGgF1q/0zYngE/4kllQC3Rz0I3a6O8h8x6pkwAgei7g4Ut7VsfI7otjD7MVBKKFjsrKf
nt7p5kl/V16CuzcpfXY31WPfZJIHIDoBRuzi0YXwEx/zg4wYGGiEkxk7eBGfFmUwLHQ5BtQo0gBv
t540Cvsw+tw+LieeUqJlR0xNW9VZ+RS7z2PsZDuZgEm+CIiZp8Jo48n7UsNyp3c2c3bQhY1iYwfk
zdJjDd9/c4CvfT27L4a/oXD/NWw0T8DdDk2Qsut30KxToqs2r6kQleWRBjSDVfMlGPb/zak/WK1L
Up7/aYFnBYrVE6Ox4ea9iypmnI/iWwwlZljglsLCT7LOsknFGc8mTpnbJ/SLm+pr4kk8/6uD74OC
oohFHUWZd+3CVxNPvrMNJK7ytGRcpd8MFH78lfwGxX97sg8rJVHNUAIiOhCDqPCcEcKhebrhIA+E
Jn2l7hPVCxOkxrFMxZH7I7Q+zGfB+E33KFIBR9rxVrgyHK79uRPgZ01O6NG77XMNSTA3YKjfR0zC
pqeHyB2BmR9BxiyAl9teQnPwCxz+lsbZ2y7VxdP0Bpo3RLqrKzUvZA5TsSgb54wmYKRDsWFWAlEF
Ham5cRMjrzPfQlOBtwqHMkmqpj1a/NFRFzGDcaXY+IXGOzG9agr1ikiLve75rZE0wBhD8qdRLHFI
4eykJOkQEm8MxyhXf6lL6K0W1kfJuZEKhGaWG4gy42IxnWxKU4lWS/bpsupI+TVn96mZe28UqWgO
zqAa/PkCMs+hQO12+TNgzYI6hrQ5nPUG6aOObMAe+tXN6b6oGQreskhzn0FtuGg0qfXL2tN5rYNu
DoUWghsMafzhkhzYeNNrkAog1aMMveD8IdlxwR7IhGBOD/0RM9QiO/TDDnU38Bc4PWDhC5dL4VLr
U8E/6pP8xy6gJI/I4Aqn7c8DoRiHVu9M5uxzxD3U/C0SNc1oYN45qi9s88hcUMe4ikNVVuJkAVKQ
xLnxhUJSpMVxgv/h3hntEcOxspbcH2Z5XM1QdKd8wRHus38rliAnhtELx3RUojTiAi088pD2MDJu
LrvZNycl3WzviDHLW/bZcTRqCfKitoCqix6uvOphHhl15xicYOOoQ9SA0qZA7v9QQiVz5MF6bN9S
NNB+jj2ms6Q/6bIK25m+fXpH7HhIl7jtK51uLmO6PC3aP/VwdLlYgDzlJeZLgPM0uJ8/E//NGGA8
G5e40txyLWMC5hpFtNi9pniuHFWXncfrLFe/cn+43EFGQrwGr/pqGSVT0mrShmkEjwXazkL1hy27
MVZoJXfKHGj+45HMWr7tvLIZnK6+j/dmzQgLfDljZMOjF7GdFhZlBJb1iuBc4+1zrnI8yEVUUb2R
XYXCbtW//R5Whvr4TYi6r3N4NUGrhODz77cll8yZnYmD4zBRSEWeNbyf1fadAkVjwQ7y8Tq7xHhY
DdV5M/2MF+0eFM9YvYXPIW6waSGFPUxAUdkokNH8O4xZQzxwU/OeZiBAQNUflz77Bi0iX/PeRj0q
yZqz12vqkGeptHZDjAwGBXRopm0aDuY9zvMxZgSZhtMpbuGr9jBD1ZILRNdk7oWYiPRQjZJbNu0e
cc0AvjrA90S/OdqnCG1ZF6l1y+3HgW41owUqfRY6aNKHmC12yIwhpy5LqP3jV4Gtqc0KF5jxWj4Y
53cYoZahZJ/40sWtoN2zOsgpm6gyUJ08oRRo7Gmo7b5yJpI37jD3u/WWTgVfMa8IQWQ/6YOO97ID
lgVlBm2GO7H/nOcyc5cXj/7PexHjCMzRUeQzWAJ/vUVvKcbK/ObzVwxuHKnsmwLzIVzYaY+mS7J3
hN4vZEAu8wcUdC7iJ4STWSQ8TPBOoj9Q2ccHzgPePfSliLAA3UFDxhzosK3UiiaNaT/P6D1/2W0I
LUCU8LINWuQVhJ7/IbBeddsD3O20WIEF/GXcbn7gizll4r6Axnn3MAeD36o/r6vdcGAmSijOb9lm
1AGH2BIxvXvjGc6Zr1TO+lP3pwNY/76onD90gBeR4AzHNGEimM/0NCwjSLjvRGhdvfszKpZoNN1n
kqlot3+OdAgBxAZBWXRmO4TRqIYMD9dG7zWIX8g/Q9Bo/mV6qOj/tGhQvry8uBvx8Cw6t81ssEXd
fX+1JtEwN8x2ZLQc6YsSprfkxCK7acKgiOwrj6TZxB2vmS+OGuFbGHQFs4tUa9vbT5egC430WdKk
GFvR4KVkJqgjNIdBwVg8MWGSK0Sm5IQosBh4e7VVOFltmjNqCB2NZvd0+BS4kUZw1s9nRgm8esbE
xH29wiwYbR8L2aso2MkN8k9yB02rrHggu9onnQpJVO/NyXNBoIXVwHktqBC4FqEAZlw4iVgQspDY
aP8ZVMrUZ+uQxig4+C3cNlYT3xtqWg0HpGJ55RyaJYf0vnOo0EAQDzkyN8ldEar2hV+K0DIalP1z
S+aYPU4Ul3xNxNCSCzeasSWnqG7f/EX2dfsB28k8zhAxrMdNetoqZgZ0elxgCYM710QPHn185JH1
Wfzu+uKQQUxiwDW6zNUyhKeO5XRKbtRX6ikz3TmjQmMfBsD3HRHbIojJF0Q3HJjzXr1nlX1xip2x
oFMArXtuKaxNEoYq/8UXtBCbePpJPglpIVNuqZrEgyQ1EzY30k/l3wcRK+PWuftvK/m+cxmFd7FL
dMirmkpPs0ZPu90Tv/qtWx0koQt3EJHIgXnWayIzUVblEai5R7e8JuEOhR96v4JxySI2jYQwBNfz
156HXDsdKSHhiclbcPjWdXZDh+mM6+DtwtUndytpXIJvENa01LF3uyzcrrW61kXQ3DU4Q/3J6nPf
148E5JAeS71uXxM+BBMh3omSJHHkEhwVNRwKtHvt3cI3TwoWXPu4GcPfaCBYIYT1oECb3whbcpHT
1IjJzanc2CO0KaX4BwkxNy+3qFLes7Gn/LWO5mer2+JeW2k6l7qNgpptD7mBP8A2fFOYSwjqZ9al
N2EsJ/l+5B6Z9jBejf/98xgPSTrNG3dkgqA65WrEO7RqUFrrYCkKsNvFuzEWrLTV1dPh6HPhnWDq
kNWj4qM5t7tZFdL1L7Wv9i9Fs36Zvb0POZP/kXReXYsiWxj+Ra5FEuSWnARzunEZPkEMKCqCv36e
6lln5kxPT3croar2ftPuiPrcnE9AiVQcDJZ11AOR6W5xRNrMLj7Gy+p/IzE/j1JA7EscpFZ4syeZ
8EqN01Mc8DJbjyHM1Hv4ZQOFIHjY7/E7/U7lOa+BNX381Wi4z6iNo3JynlUjbfVSrK2J5oI8nPdO
8rgw/xJCPbKJdDwBFpwNHXwDBfq5AGZBl1QA5nXaMly8Ts2IYiMcxECJ7t1FjQTxG93nRdQLBSaF
II/REu3pm4Bux5L3JT3OjMyob1eOGZ1HEqK8fGRE28NgdWWA9zb7eH0UfbDlI8W7jLZXr99Z9Fdn
xTHHOsbkHe/TG0CWxLlT9xJS2MEUNpaq+QJJBTbv6pmWfQ9A2wYSEtVXxwo219ypUe/1iblQ1o+4
g89E+k8eAO0/YUtw0cBlzMXANaSm1KIEJrSRuUnVk7bakf6howFKgX599GuadbqCSgoF5Y8KMAWd
BqHHpuSV1pw0QhEZyNdpIl548mg/63KvkjJ1jTGUsH3w3nl1/FhKIyWUsj67yY/tBb3HDlrZ42/n
S76SEX2A9V4jTvrRdWf411Rw8Ot8dEVgs1DHxOIxufxiL6GIvM/sdtRwRPUjZYXWhHt6n3wVxzjx
4DQioqDG2cA60m6s+47Z0jo7n7i7ReXL6CzlYbNhXPIj7dt6QDG0QxCZKt7AitDtgfZC9IPATisP
OXb4Cr/TZvjJkGB71bqevBK2wwJjbV9xUcFxcndoiOhNnUYkNHGfETQjB2JnJ08tMXwJ8R0lpohf
CgbxxROSyN6oty4RgC5fBKm/7G3tK4+gr1kVxTZRTXc+99PYjFv7VX7v1F9IyLsQA47uk3KCnH67
kpHxYR6qnZJu6xq8ybxTIvmdoF/Q26k5Fq+BPIY+lzLehppamb1trH6dW8j7nY/6UT4qU4OVJw1p
5WuAkXx4C2+K1aMA0VyosE61E/6Rozvs7A8d/+59eiD8GYSfj10bjnIod2CqQAAuxCUM/+pJMl3n
0dKViwb5wBdc4DeWpt+1FEpPxkkob9vYnD8kLVn3mrvz2LrKlGvUnf6mz4jHLxPaqXYPKEXUe1q7
HFo4C2uBNeSmz5dtaNuZyIjvC6n3zee/8oOnEfAD2Hnkfav36UsWJtRpzttjYF1s420dnmfiRav6
WLbdfqQ+F8/whwkF3lwQgkZtcU+QFacMGQzfnRiJeUvQPbzR02akSiNjlH0IJP1wK9wnZ3r0dmvi
JknKRPNBbOb15cndv4dsjiGp4VqYdi2trrvemD3lQdBhzvyf++6hW/lIjV6v4CKkt9vO44UVIDMP
BljlVbhcT3NC32Q4/AqW/33xcf79HD9+n96QDAtEGPBeh2LAaS3jwgU6d6VvLLI5n87rkHP9din5
EiwdDvrR10jQGPHXhQdt9feAe8wHFkMbkKKzyoXP64bwiZHTfZQjIa+L6nM385l8Oo+K4DbqNORZ
XfjN2NJWqFRFYNw34etnfd8c5pzpJ4b9hU+dSEHZZ4eGexADo3qkC4geTJR5KPf4PJGmcp/Ksah3
GS9/IVZWt7+04PiLCJHrxdfKKS9LA1AKpovtfsKThGHGbiPMWajig9+eSDAqhEgkrJ3JhZNjtIVI
z03vM4auCd5Zrdg/lHxoIMWngNTwy5zrVF6qQRXBVexIGTkKcXo3JzTl4vxwwDToGjxjaxO/Qavo
Gul5Thld78/YXlD9v4EynX6KOBQd4hL2++MgylF7VOHEnoBxbqNqAqorml0QKCoU7AzcRxaeOcQh
QYPMz93JKRlf0e3VgeFOhgzLfTsqyC5GcvQY9nmIwivHGnZYq+QX/3HijyY5YxPXFXPccJvU5AwO
sm3Gm8fgo9GT17dMW1BNuzdnt79v3VYJdafFcRZM2j1fQyL1vshQv6JuGBJAE+Bak/cUHJh5SUXd
I09jMNFjr5Fh8sbjkJCMFQ0OZzMsjFjD1u9vpz0QJDxeBH0KUeJSbG5iph0dNnMtNdzit/l2bQKb
9MRIMe0cq7eQndp/X2byXkOni+mAuW4ys1vDHLMXphShTpSDN0P89r8ZLX+3AIXQQddpN2mwhzWR
8E+KLEwKc5PHIJEnecY29XY5DOvFE+uYsG29CaC8Y8VhdNBSmOgxmPOm/AHLeVACO2C0n4plDev1
Cj2WAwiEcYDKeSIu+BH/tPhXT0pEF6oFuNhjaOSHFFT05Af54r29L2g9tqzHx4ZlM6cv6p9tRi8J
D91FMkGiGvoA5hDTM1RxoU8kFAUE9063OwUCSxNlbfhcIlT/Msz5jqwNV6Tb/KJ5SShJN9yC8tk3
ryTt6rXsJRgzBwTQWbphmXf7tdRT5PijyohO9/FTsT/TeqIlpYmc/HRc0Espi+ENQK8hA5sfXKzg
OmeeYfFXDl8APhYqfBsKtPA/EJe/LB7uB851D3qAO7OyKaORXy1uC2ZGwdKisx7fbSRR1pSO9hOo
I8hZQJcFKdveY3jJ3r4qJkGBzdYR34LBrW+b9gcRnS9MC+gZwD8JO0IveqLBJoflxwYcMTiJfIqK
nGc28b571ScPyprLpnp5tHGFC0IWDcAoORLiByUSUJ58lNdvRjlDkN7tD4ZqrPmu3tnVLxCdqwbD
AcZA54rnLoIACnA3YgTd+p/dawFxSXcQXo85gNXhubgsni7CbSKRJ5yWoHCf0JQCGcYXtAB3W/D8
oP5ERZ21/8szhDmFgtVaxCLJABsKQuCaZCDkdVaH9r5Bx94La7sZIzriXcPwwCUGLDNXwgPyia52
OVbn/wI1LUxsZBLoO6HXg7LatQkhJCRmgVb8KEDtN5Hw8kr3XxyBJthuonfQQgVuhgXaE9gwQRXB
AftNiC+GWo2D4NVYnDOHR/CDoatnGhAa+/1UY0STq5Kaju0AKKKCjnok1QI9BeokkbFWBYMUlEId
9YhPdprN6WvTpXGlZVRRHPXHP7uGdiVv2v8u+4RNdicQq2pnwOnYHLnR80kHx/tO7+8LEYs51UmR
FW5UtDyETKJVFTLaQNnaSJ7A9FoUTiKZSYmAqn8PC2iTNoGPN0eC4WzBPPWUn8eaMWFCMH+G/zD3
qohxQwwzPvPoftkTm3oQPWiDR7m/TDtLd7kKokXCFmYr69ndCHx/MtmvGLdNmj5CJ/I0mbuEQI1M
ICEQJy9EbCNiKOzNnwE4gFcAxwEnCMZPiXI+CDUQ72VWhto4biHVuohMwVW3xVCAgJIhOVmRvFyE
jvbCcBbid7OrYMMSrqOO9xcpIMdJ6zVeX4wKH/gENzA00a/IXWAhMfmdFbsdw2V6dXLZ7RGRAGxj
U2Q5omWHh8HBy4mWeZs4Pk6xzIzg7y4A7zUxQCVKgvP0A+x/RDRgLYYdokFXim67OnmEZHuwrZEP
oZP+siE+glFVkBNek3QL5JxgRJt/KT3AaXDYJCKQAW2jbUAj5e4zWbJmRMFw30y4T8WOj6DPjLEV
WiseHu1rdkvxL2NNVfwa3y9hPVwqU6f2jHtniXAWXHzTpbQ6GBdLHarDPpr2E7hAU0bM4eXkmL5w
820UXxr/joxuYGA36jC0aqwx4gpjld7uNz0v/zmPhYhEIEG6K1J7FoXfJ1NrIpJRHUK59oQjlb5q
Le5YvKTTo0HESdKO2KWz/Xk8A1Od6euWyYpc4xWbEcALy1D0jfuzJYZZgmvuc2xmIuQln2DuQeZf
eDfb4FRrg5HOUBiBQAOsMWScSWTg5WUo8jvMqUjdLFD0N3YLKDnubSR8xwglDw/y9yey3afu5R/4
WcNikaPHD3vAMsC4Vs0bnIyYiEEM1Mi9ppdRu0gj05nr2dczhtiQlVWxo+ryb6qNGaDhZUELPBAh
z0A+cxAYblV83drlEu6gQsCMq+9CJiR62s5BqoBtcoITAJ01hBgMn62Oz7YkIb1ALsYkNyRt6flE
JYheGt3ZFp284VDocZt+Ht10n6ARV8dVB8x5PxTJw0Et6FUBgZwoGDZFqDIo6geeMYbMB8PZqD1v
S7N09WCP7knRYO5rnP0GCB6K8pXyUBZTPYiCL1qYHGa6PfwOwiDO/9I7oRwyduk9i0JsuOyjvEdi
vENHbB1pucscT6nGeAYwIro3/J/secaGgFkrOjvTNLkQewFZR5GEOHJVhSYcGa4Ewbrd2YtCkKlZ
PidXfERN0EMUj5K89Enja5c6dhLM5K1de48E/clzQQARKCk6KO4pAB9khYlDjQ/cX736blXjJ6H6
ZJuj3HIrSM3ce9EX7hRVXCoDMfh9PcxlUCBfKYRV0zjGpVFfGkmvQymnzeBY9vxyJSMFsol6badQ
i/X6XeM7MfWM3NpCdTXCoQIsvg8RxVV8wi+qLvzarft7j3/QCIKOwYKrBiI67ILHsWU16xMIi25p
4pggdvf2RCoZvYGYC+j356xj9zyz/vMdY73oz4QiZ/W8IORQkzo7t8MCAPLi9KWpBmR3dZHx4we4
SG5/ILDv4Du/T5u+T3zPP8hSaIMopufoz0W6TROWI8lFbzxEEfwSw1fKGWcX2/mOkChO+XN6Sz+Q
TaTfoP0WUDPsEAJf3KQQa3F/3HlIa2lNkWLMZa4c4nIMzMZsdJQXk+eoQmKjxNeLf9WX7yK6jt++
xvBLsofJQ1ZDfXKtNavXQ8qgIEj+BMbdy9Wb9V53fC+0jxt52q7eoM4N2zXu2aT/GPdBdJHMtlZc
Iks3OMq+ldOfEZGxxhvq9mEHEg6LUI5IDkgeESd5WkLkpK/jmra7wSmyu816p3tKW0dAn3Pd1Hg8
SdmbDLzzQUpQR1azq6ssiw0mF1BKeXc7InjmoXIw34GGBswopOZgMgM8F742afmNqyWyMfg/voKq
OedlL2DKL5TCvN0ucujJTAmAm7/H/C6Krjp9NfApzlvxyTqQadQBHAun3j1/Hg1mMXlLAW1ls3gv
FGTQKtG4zGBtFjk4GBxNjTGHLLHJdfeExOssMdpBICm9sRw98C5h0PiMBEwM2Pc7PXCX0vovcDUo
bAr/C1vZmgFZz+smPXsDpIQeibbD0n1lNw/UrbZUdEvYA6LWfYGHsqU56x2iRBRxrkCNUM1hAKrt
OVhpg8Qrt7VA94pA8WT3X0VsAciUqSSGZIB1GtE7HahJQQlJnFPuFDF3kKcCOt5Rfd2y/tf6BGBT
60vH7maEwk1auhfszdQBHCAm9Yji3xMFp3SZfMfXlWTYn6gX1N4CmnH9scqhlurMy9CHyrgXyFON
mNsByttPJE/J9V0X8O48D2gnQrWJEmPYEcdseNryeb1YH2o+fJojOIwi1IeUET4ES7WoKfC2bJ7t
Qc5eEW/X71igJXJg8Ll+mPnbiXOQ40jskpipA21DCsDs2HOO7C20AoJaYY5LTZ8VkYyGoqbHUXYN
Xzfms/J7BLdfe9s/pInWK+47v6maCXq8f+z8T6QzAAvJ5VCUb6uWypRmyLnU1gLRysnI8pQdgdFA
mIqJVwBxvZJnPBhLSEHTgd8ScuLKq3MKI8ZESAUVHtAows7eFPJNXqEj599O5YzF/T3ViA3GpFuR
VVEkT1Iqitl5J5E/9jsyGJnJO7e0x7QKKXqehFP9S7yz5DYzMd7xMsaS2SHudCrwyNqnPR0jGSH0
VORSMPtoc5/e8Zc8EHIRj0VQUeG998w/Il4Vhnnax+8MjvDFO8cfgpU/t02yw5pMSNmSrnJ1lGAG
gJwnJyaRbhhDlxXqFCJziCFqsnrNehwjfgr4CQVPDNgvpxFiGt27jtpQVwWbTC4FNQWXCh4thKGf
HXDbqk5obHoZPF1OFCFyuRRTcLLlnXs7gyEVZCR+7c+DAaREIcERNRo8mkK82CWVvWK2QhD8gNdn
tNCVo5HYgHOqMkAofYfnyQ2mFXzHCLgQNk1KVsZqXMYa1ds13I7vMN43KhVVHK3jR5LveJTVQuRx
9CENEUsDaQCtpZehGtNvL0mx4x4S+EOgmvbH6xVpaLlAUEiBuoo5XohMwQYn5xSlyzUUOdTYHTor
FmM6fh65hzw2wkOuBEHUoci4aIMX893ocoS8zKlnSN14IxTea+o4olWfOxJufF4vlBJxgT36vX4y
f4Y4kxA8h+Kj87W0HTEHdmxMH0hKD5xXEyJT2JTRxGop3olb/PhaChdVDFlB2zkrJDESfvjEcN8P
6SkaFerzzGojJJdtBe+EB/IyANFDxIGkGt8+1TI3h1ibEPmE4E1VfjVmewrIvqcWDmo//UTjRydQ
8Et4qtKpN70mg+ENxnFOFhkn7BdhAFJh5xPFWLMQLPbJA5KeCKylE9U1BzD9GpUjiUYH0IZ/Kn8C
dSMj63HuZG02cI2kciteBQEU06Jyl8WfQ3Ae5i+GUIg+CvceJifArIZdnoQEEgGlv0vczpSFCFjc
PdF2sQxvC5Y+2aYExyQQ2ZPLhA+/JzLcCGMQWK0sthsxQp9TZy9Oc8WLRPalzpCvFtcZNR/XuWCc
bo1LRueFJecHAiN3fjjhSGQSMRqClARwsqQRtMOoEHMbcQhwhZXLiDBRURdOBk9cDSHQ7ESHs+yl
RIiQ2NT3bpMfAbBb+gWoKEIAxZX9sX8HSFc8QjQmWAItQbGqznZ0m4solgkZxtJwX00wMSNCckCd
qQ1nRJaIb6FZvLLlCMY5aJBGKtS36FYQHNOHCUY1PnuOmNQpY5JF1kZxJVrP8MF7jIiGNkq0orOz
vbyB8WgnDdHlgLCMMqQdQTKtEwnfPwjJZR+2MkILYnjaTgQ/Ff90qsyoYj8WQmXRmLz8bm4CY36w
2ffoiFYLFimploCaZGpj7XyhsNzPxNSQll6DeBJrdbJlFw2UteBsdobnGMsOnK8JGe33sVOLP3pL
aqNHyrMYV3mZ77vTDQHo/hbM+GR3v1l8uO0ikUqcAvUM64utbyAQXIPsj6cr+lg8RWEmcg1FHyPk
UFIkxq4RpnZanDqWg4gvBi5h1BtoANsUO9E/Y8qqcY4i2+JuHz8oE/5vgUSekPBKnd3N3rDIpMdr
zz1BK2pdhznnSC97UAiK3Ma94Pg2NJVERLj0Nm/mFs6QKqZqtvkxCfEX/gJ5cliCO89ujMJ8+QyA
VPd7ckEeycAfihxPXkZ22KXEYAoxBYUxbrY08uVoiVDdnVV2SN58JqIZTQdRhU6XfQ5YgbxtrK+Y
VDArYw9xjGlLqAM4pNeBsVTLxnmsTe/uTBjnPqV1aLEqscTgWHspcfCdR/wWWjTrwCC1xp2QCl5B
3iRQ4X2f2SJkLLYBAj+Psd4gYOxFhIeCymgU8Nxn4lbE24XKFkzNHtGwgdsmWN/J1v85K1bVTrFX
tdPeeQqk/ZE79ofoGWMSL0bhMM3Z40hfXX19AoHog+YAAtGWhh9g7UH4HQm4GH7Dlv0Bs3A4FFlJ
N58mA86UIcdMvSEz1X3Gmt+sFDYMjrLhff+EYCOkh4o2U8JziHC9sS9E+nx2hB8wkGRLPlnOWyZM
oGdXrChc+NBmA4gSAtfdF68CO75KcPWVldgX6R3Ix37BB7iaAR/oBx4BWrPQiPrrEorEvFBKtvgg
KwrKPLmExnD5Ypgl2Yx80TwyQG8buz8h92Xy8WloLMhbhAA9u5kxlGKNpAow1auGiAowDPS9M2oS
GltC15FmlDMEGiTAyHjpi0zmUWLMwZVbiEm8RYa0bNVRLxr2HwOD2KlJAHd7LOeS4bNYgV2mbHCZ
+TBHgabju2TXDsScMOaKNeFdfKpK/w+KjSoWyL1dmqn4MP54jPeElnKcig6R7lo5Ejo7/gr9pzlR
vsAuj+UHuLuxny8usUyfRzge+zW9hQCqQeObMM9a/MlqQHO8va7wsncBhnegeIrxOFVivERQoDWm
9TIYBOvv6l3ARj12L+c1/AWv8ZYZd637TjuWBTSySTpjqBz6Q2iXewzpgrtDj3tjcff5sxFVcXXn
BMLEFU0tn/LBYGeIlIAp+tqERL7b8B282R94JAPerYZZjLQBwBWBMsVtSMctTA/V6ut9SOy4xksF
wgftbLF7rsqdOX6T17Q9QsHxFgxCUrEWlPyA8nRPpIrQWejZC0r7PAOz7IW4DUN1jEd/Qd4MeUAi
6ml2m5G4BJWFxKE3Jq/77PZpZxj1pId9n7yMye2PzC1mMmEhpo2O+Hw0vYzZGYoII3YP8tnFIAsc
PELx73ygewzvORQim82PPZJzTmHLeEhQOlunvyVNtLKzDXgfWzCxHKzFymb6YIxFHTSUgg7bjqjB
BCyx/zJyCv7QQjD3ximQT1a5FyPUJ2+MZjeE8KWhuItYDzE3wIZuXLLC7BnprhQSVO6cBnDqj2By
cz9+toqB1dkU8MaKuYUcfNkfc8dmTLCVwdBERDMWbevwRTKAAoXvSndmWb3xiO6NP2kb1Ex2RPIO
EqbzXyGqVAECczsm5NCLDf7nZJODq61+0EOwwgQKkrlhhQYvAwwJj/YMlXVmAxanOL5w6iVaBcYe
kX8vxgIwiItAOJ68GJY8ExKdFm2LAHn/Rm6EJJGf0bhUSCMKln3rUOn0pg3r62llGTIihD2CrBd8
KtWAv01agiwYJtNwBvPm2p8OLGkoRnaIiaJ3LndkjFGTuOQtQGaz/3Dl4Yvfy9ANMbR6qEUwlJzS
CPaQqdaUDmIHXuTOEXtUnionUTSvKFioKEDRedlFtmDhwY2BqGB2INGRy3/sJ6VHjIZmrXefEVg0
IB7jDaEx0Rd9QhplLwdQulq7AWQ9qTju/HS1o4GYO5gyfbClqMztJGETMnmr/g7JjsBSWtnOmsv2
7yTSdGq/cK8+Z+zVRbNnT6f0wfY1+LkUUIel0G6RsvYkL4Q/trZEVpNIPzwT/PgGkn0zlJm7Qgrj
nUfBhkTuh8bQRDW6IcYiOgOFqxURBUXWN7tsMhd1LlsGj+gzaxfmeI15yU7E41FmvYUU/uzoNC7R
5z7duAUQJjBSnlbgcXebsZQfEYxoRA00Nnyjwfv2QnJdeMSdoYwjzyJFQPBv2MYaqR57rjFEbMqI
yK2lLhRHS6IvlAeslj0X0hYW7B0mwi53yoEtadf3azaW8lSePvAmR5TeSvibCAUw56rO1k86FaPG
XqMfuyGvma1Nv3glhkTi3C3pKJDM/uROd7ck68XV2IcwjRzkcRt9aZOH4sXsjY3xeaSv+vZ2pQAl
fY6PSZsWgTh91PQdszOf51duenSmxxbpMKwoBoS+aGuFUIOG9gx+XiNxZByOKCFZLmhkImQmQ85w
hBv66pmge9BElCGMO0mTCNJTbfUMy7Q58Uyw6yaQpC/G7tF5hdBJ65/bpAVUscjYSlF5OQN+OTvh
bJvxHngoCML36QqRNd6ieUI1oSNoS3L/ieWfZo6dlEWOzUaUCZyMMQ3K7E223gPrP0ILc4P+joeB
6CBhuBEyISK+lt3qlqzRA5BrB0zDef90zhAdzluwyEzC+Y27A3NWo/7V52hoXFRNwp6YChebEM9c
ZlwMSnDyM0Nl3RKAWqHesMw9vfj8HZjunUnGT84gQoWRra22ASoFYHOxR5HgQdjEdpPvtuNbipaY
TTSVM9i8drRlOz1Vwj7fg1IkrmtyD5+LJrmlKMg90BEaYw04X4loxBjGuqDv1KPuRDzAiDKBfXlw
OgfsVIlE/AJjGFhYQ1HOdqkRY7rl9wjKvY0LXIVIAym6B+SJ9lIJLzG6r7eDl/f+xOUjssW7ecsk
8sbleEp6G8SAoO/gbrR6WcnyBBnzaBqRViE/eR6kqQHwVwghqLJWVDGfoJrL1AzGivonZU+Jax4Y
+DDnmV+cTPZkHLVIU7BseQXNB/ObJaylnYsvbuDL0/pwXmzpCiNwJUZbmPQl+Oq4/rVJ/bRFSlfF
X2qaZeHf0eEBTlY7kJc7YwR2IAcHpjoPxuBKzLiYdpP+cYvyCvJTsmSWeWoejaNJ1oMVf7EXlhjk
rTN1wQyHRMF+z4jYkzbGzZBraO9q2bkDLYmutGQuPEsAYgfyjISEVZ5uRB4iiQrDi2Kdk88a2pjs
3NE71tcGplQa7n0vF9NwahK2JjBX4xJd2Tl+rDVQJ1LDNm0mvlKebV3acyOU13wb/L76pI/2ca2W
/n1+ek4lwnz0yY/9Y/9rgu2EHLEefgwDJDQoNw1F+PyxuY9fhI58kNnd1sg6NcQC4fufapSTmrPl
MapfIU3rixwM0fcCNFeyX50U/1zYEhK2V6wxlXNsrp9LxIr4peh1AyWqmY7MGza/DOvgszYrt+R6
qEjpqNuoebhdE0gaSauYy61v43LV+d9W9jj7zIlU0uFd2eQwRKYKZyl8NNUS0anISAg/pBiW3Rvx
TRe4b7tFJ0diVmtXf+ev2/Zi/gspNoTavFB10x0DYPWdvE9e2w9ghdBRMkfhnYT7QgWGBAxKzjT9
nKqnPP7XsyJmqwlx/CEgF1WF6BlMTsbWI0gExpqpz2wBzCet3UR3hNJlwL+b4xIFVw+6UBHGIhWc
S2dCheSWKzHznSgPKrgvc5Zq1jRbfhtUc0IkYMQ4vU+sV7AK+Ca3cImZmIuqC3p4VVJo3BIKQgr5
l+gzI5hF6u7R7OOsi12DVMrccLTu2mjyXOCQnEGCb2nByZu1Xwl5asMcMzGJVEh+qGYCtP59z2Bq
8ztCAcerKaMPB3/1tDWZ62froK0noDXTM6a8D9ISap3ksZeYYn1xFVDytIRx+LGf0Jzs9M5STkCV
0CLsH2AdJ5JBwFqXKtkbzWo7hsxMdTqeThSE1Izw2RzTNgn1WJIyDRnPmUy9Aq80nRaFPwXvB9mN
enc5eJ0+BTCEOOAZoWxesfvBhGoEZmkl60zE+19QW17iK5N6WTkdARcPr7u4DTHdxbTEjWVET0xb
bwL9ugUIJoKZa8/WERsSzoToBc/TSKH/VLIqeZLfyJDd5wG6kI2fc+SHHwASrKJRRN+WH7e41qOW
ZvgkcfkcYKp/W7WcqQix8TM1OShYA1hUE5PlMRJ0MaDuTJlUdL5hBLKuhfDug0bq7wQ8kARNcAAz
0MkFwJQvgEwMn0dYC4ByMcbSnOmQ33cGhW2H7Hwe8g+023h5beRfboEei5gOlFpX5/EIJPpMUhMZ
eQ4LERgx443ItEv+YacPWMTwucOQUhxJYLR67CmQUzl1L/JrYKuj0BuB9+a41GxuXvtwujlRjz+E
SfCrzExmiwiKNaCNJIX/vr3ug6yqXSoxpBtQ4oRHZ4CuFgsxoVloj0RAqckHnEOcWDXVZ05L2nNJ
JSlWgMUa5oLXUCV6a+AovPRc0H1UkXpMDNcvVjgInvzNjWevJeXr46CaFNU/gcj+nYkqQ3KVg7P/
OjN2liKGDYghDTFmpIjbKiBjAf9qOw463KfX5BtJmyp4Bihr2a6gImi7dedJy7sqZywIA+Y9uhME
It8zFjlpvSDkRDhASNNHglxdw/7USLCl1B6MPzoFDtYhePPNrTrwWrJLDo+REfQDprmnVwSnIqyi
BQRcSlMpo7igxkhrMp3PvOOYHM42XWWEBrkBe2PQH9S+PC6ZRRJyf7G6UGp8nXbH6QrIAEXtklCf
b9plp6X1P6FvE71WeiYxQ7VC0guwH6sUuTEDh3xkar9yKj3D7lguazFpF0Y5u091bCOU8aTFaz5Y
xOI2EEVOWJJHwQakLtqTAY4OwLW4Arg8ZtLqji509oRWJONtNPC5l8B67SP7FNhd2hkP4qfYr7Ea
vBlejLh2Xikey+ryp4+MyRWrIrOCm+WNlsInoQuhkUjZBxjaksZs3X+hKvnbHL+DhDpuQEPKgc8E
k7GCvfw2KW8eEzCv9M8Lgh/HMv1Zn0GfNbMwvSfrf8h0EGndjaTa1Wdm2hDG4/BXRRWWVBMIFtQi
i1dk4BBDhQPyBmsHPtciMHXmYiL8K4KT6cXa1b8fzGmrHE09uJzuhwF8xbL9Eh5T/BEwpDGRguma
NLg8K4R+sGkoDTddnxAB6ggw1JpjofFgGMTxbkzV6fVNUMm/vkpdlfPrHH0KaHtRxnpuvYiFCnuj
QRUoLOhMiUkuy/B+jVR25MnTe2YlHPyWKFf1gfTWMpA3g+36uhAAPRn0B1rOWLUaQAmGZ8Q4JWbJ
ddADBO5pAcrNO1x7FRLso32yXF6hTfx2lMaQTST7g9Lb39YaPJMBVkuoCYykjF14TEjrxKyCXLCw
PiXOWmQdDGgmzK47PYuwRu7ztkUiphldurBefyq3IVNApwR64xaSpsrAYYjdAPaLqTXMf8rTrxrp
u+szeE+3I3LalmrarZXZskdvps3qieqidENsTtGN1MIerLWQ9vA2JfLpnN2Jo23TL4k9isX/l9Sa
pOTNSDZTJcZXTTtgF7CuAQ4uB0U2AAylFHJ90XEemkgFhmIGbki6HbpcM8buZQJSbH7xDcUHenzE
vF/yH154z6UAqlPz+KAzFk/cOSQGoaRaiyTDdjE4lKmeUYIiXEj0GbsjK7zdv/e0P9+vjefxjGr9
CyQtMht3hel8jibSby17mVbRcS6fGDaYDj50Bd3qcerN+W5IVQkFmH4OFa/08B5j2AUOawJQUJqT
4Xt/HubD71rRXT/dUjWBPslUjJdEU13WPQ0KkukC7tccX1HH9YltF+I1WzuGWtQ/3JN+zxM8FR7C
wcDe/ugg6HuhUn9rwu7ZEElNYP8ChOHAhu8G3bySxpMTDJddQE9IYDcc3HuX3kiCv4IGUWda+loa
jojmx9FczOrk8/IUJC7I5D8rJqQimSog8Gl6B/6gsCkYe6jeXgFJwFfvaTgMcdWqxQ3wEIEpdvTs
d7iRLY7c/fTCDEP4lLkNNcZZT3WwIhofmPDGpaxtR0ZhiYxpDsGkz/BlAO0mbEYSQfVYNG/RF8np
kWmMkycJDwSTEoiD65vMH6iAQVoO7x35vTQ2k0cvvC31CRp6jto+uEZHIHGm4cEa41UZm0fCk3Az
u5ovrzBn/npDnQCTKq6wA/cZhEvyn98Ku2zN0/TkrOdBjKsjyUdKB+XV2SIVTcFMNDO6UX3oz1jt
5ViiqCqsIEeLy6HjmoWV3+OVak0rklJpE2W+iuCrUCSKoXG4EKlnYMyPGHaR8SSzrPQGcIF4mCg8
AxJQSNF4TV67HAIOZOYzkU1YR3llXLzPggRlUtThT0jagOsEtXuHVKFiphP2H2aWPl0lVWVvMCfE
Gwm8CyJ7E9K9y4aBLIgH4MMGKI02ORjRx+6XiQyx/uGJn6GpuaE2tiL7HWrCpNif6uyArynVAnU2
JCD9aMcLqKK+y/3PIfcxPsG94LdK3oSzAfzxhYRJGt0dDSp6m3i7HnEQH7ZgEiA38FAOwBvGQ5BA
TteFyfzdJkSz8xpywAzQGImRikBtjwCsmejo+7F3gBjMIWC7jDaCI5NSQeAjyy20Ss4jqMc/xSHl
ER4D8yQTU0GFACqILfEHdJjpK3ok3yFCJnhyaZjHvezLsDSbELQaGg+dptOjwiFyGAqSOcPZbT6Y
fQ2/KbzvqErOq2JSLMhYQ3we4hYCz6OVff7pDKyq48/Z70jZWcvBtyVsLvwREtqbnKmJmIYi6fZH
jZ8X/0Io0TY2K+c5nzFekdncyztCDZdXuwkZOVAPFR3TorHkQhGdUx4+nIeYuf7NQ/2ZSEMO+Id1
kUM86MY/kfY7rtRUVsNX6ej44WWvRPHC9k0Acm1ftbBEoE3MJEaq924QIKdBGfNG0FH+3aY0X6Ge
rQc0DR/CAqNlAzgQscZxadMkPRJec4j5qJ1NqC7s3m1UQZCiyRRGlzOJOSY7SzWAmN365GrAzgH9
Z+3hcuP0DnVCGtOBcLiK+Qkv5sJc/uAEfsFDccmVkMrDz5wpMJz9oHk4wkaBUnBFOXe2CL7RIYai
kikfPtUmX+Z24nDfisRFjdzda1p1nLNmon/SNxwFfHREeNdtKiPd/TDnXUdZTHXPpkYxemDUt0+v
WOHjBcG48ezy6MbLgZuBZ/BzWFg1JFhvbfRYRncmew7x5UYwDBXeTk7vHbsathqSna6ZxBwTFubF
7w0EVEJk1AR+ZdUDTmagAJZyEE5XyalpsSCNWlb8a8fd+Ak7t7kSRPTgK6B0FiRS7y/xPJ2L3RNw
gjEnzew+bV92H9sDsrkeAy3ZB+a8GVYVmyN11BzMTERW8fwZb873rlBsyNtxOdg8BtGlcYo6uiFy
O5OHiyaB0R4clELE8PXzi0tNYODrqN0tRRg2WJmc9jd1OIqSdY9xsc+0X4Bhb4jZJFUu6WGHOGh/
5UAUx70li5P3VC7214oEmXwkb/fbl0fAdzeX3KtxvGPT/xarVgfbUp3qAQJErc8Y+5ujwxBXu/LI
qPHe9obZ03tdwhdHtcYMvjMJenyN9UNNvpII/0AH8B9J57akKpKF4SciQg6K3nIGBRXP3hhllSIg
CCIiPn1/uTv2TPfMDstSSDLX+td/IKEOmsb3JUx7Wh0RPOYwA0+41aQ6nfsdOuePMpwCYUFthC6K
9xIqxcRS0bbK3lCxCFmHPjjZ4ziy1XAiZAgD/s5jBaeUVYU64kX+U73E6Q8JEk7rWCpNJOuBcBqh
NUuvsTISECfCaJGeYP5CVnk3VejrVzEOxynioU8/3wh9fJOagrqIIu4F0gFMm0BPbIz8RWLZG285
m2/clIStPP8mQ/vTBmq/4riWBwAs6Dp1h+8HsqU+1xLq/efyffr53GINOgi8Pc5nIQT/MgnyBne3
oaqFtsgDUr1dAnhv/XQCDxJ30l5UpUAReeJke1Yaq4tFBE36g5GyrxFxI9uU1IzA1X+1TJxrkUZS
c+JpmthmMlpUW48rwmpyRLawe0FMidd92iDRLCKhexy3c6LdiptXPryi8+SH94KiRLhu6uF9XJtv
utLBFgZ68fFoMJmBWOnmlE5bJCgjzLDzMEdchQXf+cFAEJQxqzzGJHLpDWNYnsz14F1SQuC2AvwK
sIocNQu63zF3hO5wBCF85Em1U/ZWTXGApVY8sjAR91MYZSS6cKCPnZf3PA+yhUQUsIILSRGrsn1z
WmoxbOYZyUnH1vnEtyvdKjsLos90hohZv6rX/O9wAH5gIPiBg0wyikL/92Vs/zDC/fHchMoa0rfz
iKGDCsSHAQrj6JEd5MaeionZaklmAnV4EiiImfGMA51nbgI75azDjs7MATBpYd+AaxEng3Nl3JLH
77sQMjFq23tMUgEujJg+o1f4mvduI0THRCy5B2nzDjJewkb8RV74XuLfI6P5ThcVziTseWdMd7Ub
XC6cfhHq9ZFWeypyxDSd3TFoFL7w8s/wtWCbDXH7Esx3VrT0ifpym5dTmY0mBNqhVwYdzqFlFYKP
z5Gu+6NGx7R4RYTvdzWYWET6/t7wf6Uqv+LOUS3e0KSh+YKckX9No5E6t7GI1eQkL5ZDL6FP508T
KXYd0eeF7Yjw4L2EUcXXzrW1LAVJLMKjh79cbenk/NErEisUo202e53MUbzfsD7oJ1F5s7+Yh6+o
Wnjy8gj/Lh0mxaSxx6guIfNUi6x1KxVKPnrwwdOB5MAQkkBudNqvOD/tLDwrlG9YbFGKZMpMgRdG
uPU5z0zBbrzPYJ1Ba4jLCfaQAm1u8Rv7+srneMpWw49D3vFn5GVUNAnFTY54CjozP+dmbqUR7zLV
YpVZsDJ9fEVvRygJRzaE2INMKoHVu9QcFOxvB3sroy49iRNAcN7yCT5ZNRQH2c2FamJ8d6Gxddfi
axen6K17KcT53/ZpQNCASkAx7jykFbtQKbw9CqSnUsAZBeFqhNFbXuIvBD2Lz19EYT5yJuD6gJuc
OyEP905OAlGm9phpH05z9j9D/yED46z+jOf9YhiloBI3gFKkpkhT31BlVs+C2dn3Fp5A+4HAU/eL
KJq5WQaDtXLbdlHiMUltFGLX29MrinQNkObOhZYMaRv+NOLsMXHVc3i2CgjcnYi5ktHrz73YTVg9
fT99T7AwPIylUBlEDSInZmuTc9EGReNjjPDzvaOMfWJnhqPJ2KKDGyE1hJCQbqU/oG7lPNopnVOW
wVDDAcihF0YTrI2dAm+GdvrIydL+IUjjrRKJYQz04NZsNP0Iht4nM8IzKANv+Luf0681ku2qd0ec
yp3/GC91JhdQXdPOeEkx+ID2wCATheNUqEqUq7ZBFAlxa9pVTpdHkrIZIpep4i9gAl8FPyR4EmSU
VX7PmHlgE0uFhVs+RjJMsnUdT5qwf21zMMbJVBXWNWzuuG0eyIxvy1VWbNLX75OsXBjioKOPuNAO
I2h81VXX4+7nBVOCzrpGA4VwLlkO1Vn/PQ7TOFtwzA5OUC2EWooOjV84CNQ5bHaPO+jVDNB3SjhY
FhhveB38g1/NJb03GoQwQTG6uQePkfOaUQ8KPLdhLJPYdUgqb+JBSWS4+lrg4oeHFc8Qkd88YGDP
z99RQJPCSHUrlCH3RcNJaeh3891NJWUmY1vpfbEEERarkwViKtyomWWDtV075vsA38dyPkq8oSxM
ipTDJfzG/SG91Jc3Gc+vGYRRiCSi/NVugMcwJl97TbLHylKhMyY/nYonxlxLZyi0p0zgKRpikbma
KDj9yc5wJoOv3W3gRjbxNOb3MrHb0vMBxZun2GoEke29JsXkTdzFHdzOgkQOy2ABQdk7UdMVEJhg
ulGXuKOOGMwJGiv6ofuakZCjnIUeR9A98TNYjjshg2VW/bWSaLTZh3QYgk+BHGbPrUCQMasA08Hp
8ekbTSf8BUD8cpRyR/LZCRvtKiK39qZYg2svu/RpUjd9an8dFiRA7eXl05J4qc4wExp95yXtCJU7
hMy6Eq59Guj/r444DfEj3Q2518XzF4ncuHD1XzZQia2NzSbhFlNs1UvETfnrDIaMC3zLqBwPAFBx
QedoBiEbMAq2Bk9tbM/Uxs5/2uuXAB8aYbDEJ0WQP2CefvLqyjwxuA9I5DNGfyiLPTbid7Vs4b4O
g9PNyRi80vmGONHWONSJ9jzmh76/g4gsefzMG5xIVj3Je34L++1yc5PdUChsWgNKFSbipjzn9FLh
oZ04o7VfjMLgC2v2DfjA4xjZPrYU5A6BMFBBl0J89J7d/8Aw048x+Aif4U/pcVPwUYNvsvt4yoEA
3Vyl5hwgQmWG6lASMYj6+Gd6A5yWIplurYKzRdaVN8JTD9/9AwP2xIBb1m6yBo8nchqsPmJhttjM
fxyJaWKUcuxt4KHM6j/qAUwy3+YNaJy6JcAiutqOcfN+OtrLHEbwoeALjNAJM1Pdtp2ITDnL2Lii
g+5iBDctRPcz9dhXOBKEVR93C3XJ/LtrDbkXs9Mn1/Bj36/4WrRo+W+WbAYjJ1P8Ww9LQXeZom2f
doW6U97ersPmh4ptfNXucYfXaaz2QhdNwVTc8DUH7MR8OkTKzMrNfst+lhD0y7wk6QP0wQz7uNjl
ffmF3wgVDhbeIxJx7WQ5eSISOscEjbGoyAQX2vLqjzJix5DzPnFUBVbug46QHxtbwx3cpGlRbRJ8
f1WPt1Qn66SdN7Sp6qbGch1KP/w6BhTqGdvM/IXGCqkcz4uC1efTp/5QtkOU+IiyvzCF6glfkcwb
R0ZvR8MSP8AH+VhUt+za6/eZGKPPDtH1BpOj8cftUeBUfhKw2YwX+ApBUlFOsFkO0tvK5Rll2y8J
JDXSuh9OPPC3FI922PhwaKCl3O3hwE5DqXVkqOWePH85S2uZWjoD2Fla2Y8J2U5nWmRZZVsZrp66
Dw73Ygfojfe+ixqRPtI/nDeIjJwv28cPQnlyLLnYVLdUdW0StJrF2PTGMfKw9Apj0eugYXutgOiG
vtZ5uuY9AWxO/boptnXIJAZZ1g5yDOZA+9N5TLAE2D1sEAx2QIAvjyMp5UckAm/OxSOjDAY6MFfG
XFcXTAm/UsKFGsWp0f0Dcty8AZ05Jn1M6wbG6/x6O2kO07jnSFAZ1bDy8Fio8X5iR0kN/BA1TM2W
z18QYnkxYOcEkJTJwPLT+UM2sfdnkuhpkKM2GmBnaaRYdnCQK87g/KyNVe5UsMimvAiuvhJhCg6b
LNExWB5hlcTgYtL/5fepPCbcZPdRYeLCG8THvVyOCUJmX/jw8DeEfS3KNb3XhOGVEjekMg4BFfDE
QZDmsF5vfyMgSUScaMVIo7cV1LxkPEl4rKCNgOFHu/MdUiOYNVZOtUs/dcfM5QEvXtlkRag8frDy
zz+22kBUEzAj2PP4D+oP8zV3NNPtbMcM+3EhgUaDz/UP01LbiLB0YCFiSES0tt0uxwEOh7MVhQpn
tHMCzXThD4kp+L5xiTafMlafypOpcsCDEdetzzzPbGkYfB+WXNnZ6JiD3NgvHKJhT78P3Loc8uh5
EkvssKz4BZOSV7GvTocRz4WGFeh4eAoGnV+SHzKMbkVYA50ln2X1mma1zf9oSGdl/tYH0mSt06Ih
Dc6nzNsp5pOgkfcFrtG2DJGSHEQ8t26igwPzAFzZZdnhqdg9xRBuBTneAeBe+qLA5yLLD0l6fann
nrO3WbBN4qAMqe7lDLNYwkZC2pRwNpMFncYX86OOBAmTFchj+S9UKWI0yBdUdikuFZqlA/5gidoH
NJkuFFtrRLNIHC8GQz3eXxFyrt4Zuu3LJTJFUvwGvgF8PVwz/xguAkxTSMAGbOwH9K6Jm2smZWp5
AuOT2GPQJNDJUzuMeEfYEDiaT2ycBnyKbUAFOhj0eDm8MVgX5v1pN7XzIh0lAvIskMg9fkr/s29Y
mU+/xtlte99nQLSvKD3DGQGyZYJsEW4nstVRNfSG9EQFjSYcxyUG6ZgY83uZqrLF3iTziUa8gK+H
dUDlZfc56A1XrSIZcAs9R1lxKeCQ8Dh/p/8Aydf0VmHTOMSDzgORJEyrF+SL7JyQ1DIcwOJxJ/gp
Qc+iSr8ZzIiePPoh39Ywuz/6Tobh+KVyjoA5QXwQ2ll2igbiF3zKM8wNKPvQu+wEJSVdgLgvrRbh
DLuof5XxT6tj/AJlmUr8R/2aNjzEFqI7dJ0XmGGDS91mQq4aJAlYsYl3+8wm2KhhnbGTeuuJC+z7
G/PIgWeWp2kSspZGMOs347d/S53qQU8tLEaeKk96Mz0tJu2Cp+l7xs3YUXfjBe+KkSy8bpxxVmWz
GxZ7pEzJPeLTT87POQalzKynuXfrDMKpOTUQt8506OSx9jfpfgtwGnjMFKaHEUEM8AGqnw9neQpO
RJyE+bhdmxxfxRWGwjo5K25ONit3aoQHR30LCo4QD1GUBojbjYw8/0uGzK/gCYzptXenyeyOINmU
oApD0iER771KYOmDWip+/VxU7FkIz5+HCsiXPuChtMZLhYc+BtK77+5vhlHqukcXw4D+J9s73YWY
0DfjyOn4wN0GGKECw50NC4Jsh9MIKOKmEUSatS40sAM0joCOaY1144fcdX05ZgXJG+k0hX2Tfvdc
jA/GlPGXZF/8aOqPO1jczoxrJ0xqMpyDrLRbpmV8p9Bss63cQtej23rE2er1IGTsmHT++CDUo/VK
e1nNa66OnabEihPIfbjI8St27kzZNV/plpk2f2bz9+SQ3gLOQaqv7uHkG/ZQ7FjmqI3xWgE1XkpE
K634UU4Xk9bkRFgNAA3nEG4EgJNkCTMfW6mkTaweZJJ1zlqxhQpMADQp3C4uArg+/ZV3oyP5LbzJ
eQR3j3CxZxXk2krXxI43GhnZ7/iQbHiiThiykBC1/HpYHjzgrXy92hVZ2kyymK1yFnuYvqBm4A+I
C/EAUEyBcCL+xOMZpseubn6WCI64fxD2uSAIDXBKwVMmoFImUBlK90HelrF2MqqlcMxX7U84qWZY
lohN2vtuu790XUU33ezWCcOR0XTUTQfwSk626h7eSOVfsA7L4weokeg1xO4QjphI4rC2aQZMde17
mO6Gqj3mGu5q0mn70tPSOZ1/jQAV7mzIuTvY9fn8PYpOVIPl+pbiP3aVscrCrkq1dJYd7h4DKcgX
knB3graKDLU3Kn0/xMzKxkMJlh/a0gmTZtqkjcAKFt9IDfQPfB/Gzt64xlUC7sdCZ83Cm6xhYjTw
CoMCp1BOHpcqIhv86FjEUOlRrVIgjUqHOcs4PWsEnsFfdDkX3/C1Wd3+6U9h3rNhjApVy4TlF/L0
TdBY7Yp9Y8GXB1bNGczZ+axAQ3j9om/5xWYku9sjSDBiaCKiIxjqI/vgQEDKLiPnNf9wyPgdhS27
3h3jhwfs2xAMJz8PyERjpgXuEd3dx5kEVTyM7H95JayVzacyVWB2CALwZIN/sniJsZVWGTg33M+f
+LEhcxAGnDywyQWn7wCIR3JBMYy7s1MN0HS0iJOQURbRsPstpf1H8Uaj2cjHdbvWrJ7SI6PzyZFq
3ngs8wi7oPmL+vCN2VA6fUH2p/tX378FDuA5dIaJOV5TybOzo2T5zJgPdu/DF0kyns5ThUS1LrOy
B1h19K6CTopPktfSL8PM6kbmK3UY6hG7VJpdKrQEqvDm0gklRF/8xs8C5uF9Obl5aWlm/QYvcyJV
ab0XlEK0+o0PUqSH/R93s8Eeg16nmT6Z4mFdY6R7cn5qbAMgikA6uC8KGLvtNCFGHXNnaFag9AcY
CfUowoWR+kGdTk7WcyW9pkLVhzTEaA/ycPr5xASt7SR2g3+sdNql7KxzUQsfGPv1mfG8VWeF/XA3
7igB3Eo2+3KWhBnEkIFxS9e1thgToqjMGfRTrfBBd8KbZsKwcvwUptwVvpAnOLnQChEHwXH7ILRZ
CLk+WmLwTQSUfn9A8o/vTWq8MXy5fmL84DsEXcJlEMhcjzmaifnAbXUcAD/7tKC4F+zYVMgy+pFu
8XOh7gY/xY96N/MfUPncg3kDd9+fnNdgYc2FoZXqMYiakoqB64fkdZCXKv++aOOktwYbTjlI2e9z
KfDl8R8rgUuIg2ftpkuwY2jRiJqeuwkEgKlYn7S4Hp+V/5QPi5YOAAPEmNr3qxsXDDwAEMG0YWDt
NeRfPTm86+8epjAUB9QNSqj/vd92/kXHzLTRUAQO1uOmhRUpehUPdya3F//KNp3x2EElu07fVfiE
f7aRpol+YCSnhcXJHoU0mRrONLmOWybmRcIIRqjfhCHr2vl4vuOPNIQHJKQ8CATwaEiRKH9hjFEF
o19bZxZFqDAc4QwI/bnPM3LBWpaDSuPPjPFBiS8tw7vTAdaA8TnTw9RHbcGo4LhuwzV/6WGVgJUk
MAVuWpwta9pFbEWE8FQcHZh9vPE9NG64IJKsAV2gtnEdm2MS/Y+wD+IIijYtKIFZbJaWQ4blDNs3
fJ3n7FjC7zu/V2vGjLXJbRRaEb2y3sz+P9OUL5l6tcFovUBnz3gO6jO00+ygbVmGTusqNNCk3hjX
W7DCMOp+5EZphhdMDtelRglJ5ZXZhP38PVpn+mfRvGYixCfEj4R0U5BOXithcQ8nysxBTWinlE3g
AbhKItezMuvVi+cMWhDWWbeRRdKZU21Wd7eHNm4sQWuM5RDMJQzPw+k8DLGLQSsCKw6Ml3shALyr
ZIlI5pc7/BBc4dEZmQ+6N57tFdV7aVwLp7QDHIcYTkHnMe33MgXvMH/wIkFEy4DRDn66yRmT99rM
jBaOxOg8MEyynG0OeXonhntOR/FjBS/8iM3yyDXXfQje8DmGRLQj8kcEn5A2od09MM59k4kSvRvM
H3evHvhDLBzdrjcslV0LDPLwclqYDeF3wRVyl9fSXLJ5wyQJn+TO7CpT07zKfNAIjclyJE+MTGim
y3wXcsoe86QzyGp+fvB2kiyVLozktDctGP7+588b+74DVhN8fTZQ8vCYSm9YHFBDMDAb8urbbwab
Z7S8v71vCmnK53TB0vrkwfeS7XRXfty7bqdPSCHLGsefGbPs4oxzUjRBa+IOTuawiKsM603zQ2Xa
mVU5y7C94CGMWnhfPHUluyIM+AwY0X7k4fBlJog/0eBT901mr1OclgCu7ke+jDqci6Xfh7zJsCiR
UXHx7VVXaRb5GOslVhhZccgJ4dbUROAsMwWBgg+LB3orDvd3K4NvRZRfUsASwQlwkW+UDSBVYcng
0Qus5EEZK6DLx/wLV/6DJRRsZ2Y4L92T5kwl/Q6wuITXafI7mPPLd6ffvk7oFU8SuC5pDpzUPiul
cCR6PxaQbhEsN9YxtygGizHQboFnHXstIYDOq4VWCuFIgaSVPz0lsZ7lQhmQgIQ/BAV3lhL1570b
5om935y84WkvZeGHtSGqwE/3+4F5g/UdXK2bLvYcDR3gx32wBFly2hEgrmIeeh8fbpSdifdSPQai
r+knnX9UDFOY45BVGxVl3NAKF/ezxo2Rp9S+HID6+4IE6e0XEsJVqhkeZ83XC7advN6Mqs3zHgri
Jvk78JLGKGLI10IUTAlcIBVdsQvuqJMMfRjeR2w10vRxmRvjxKPLoQvDGPK0oCEYO2v2saP2mCUB
9wai9z1fr1vpKvwJaWV4aeexUzIFFXUzRxNeWBiPsYmu0uNt7jj+6XlkM1xgkQh32AdTAPGnVtiS
6IHVsuP7XCQU7+vTYS0yAbhRYjOj8ecdTwsH5V0oNlsIx4IhSvWOoN2hWl/TIiS4F4K/0tKvP56M
G848PcJzBT80YfQ+34uWqpfvjBngHRiChNYMO2feDU9Jtu/vlHMOfe60JBuin8mkx9HGBS9EZMsn
XuaZJZ8pEHCsuC/l3fDh3YFvOQyZwNxXtBFLGoPa9FWvWCLX5cAmjwecjWSMWTaHK44CR4izv9M6
5P+LX8b8OhM4jPBnTOz7itnHhRdNefoGhs+ndtagmHxmW55CzBZgMNdkvca7gP/JLxIXgn/oZw4b
1LBH4ImQ93uYE760C++ZR5fPTfEGTs33M+YZdhBfwCuOJOFiWY15MSZF/GQOF0W8rAnZKvk24iSs
TfXtdOAsx0rz0ts1tXmQIMOJt7z/yz4OcJoDQnmYb+GYVAnCQ2FPHG37xYrYnOfTMz5E0NCAYymB
OXz7KPtt+JXkHftjbAwdfy0+2PCMSjKMJxyn4g6rFk5mwtWL38M48hxWQtjg6B4HM7R9sFIUDFy0
YH3GhIDFEcD7cXhebk48/6zPd0vZzBOiwmeU/osCM1IoLNP1ODXPa3RF/mXcBUko3qLYgApEcR6o
05ZD5sJJ4iaBz3EtllMtSFjUAo1xHO4fxpz7i0i16IwFymNIoCgrW+7I5x8XNHG7xS/xs4v+77c/
9J2hRyhRJMiYGP6kTkycxoi7kR/XEGgh9/BPwWDg/f1mAx7Lk/MIC/Psv89rnkjK2E6Mdyht6CQr
+3Ky+DvmAdQuc7/YcIM8fhhSE2HLPg8MP8ebrHn4WQuaESsPlO2sIYHvJ5DykawgFH6ziPH6T7s1
X+QSwxIDAd+dT9tz6h0ZWJ11RCnZSshvfd7Fn4NZi3ecwzT493t9FvKNZyg5ysS2kKrI3Fxmdgcj
5SIKHZ5yDes6ozzLEES8T9zPMT99QogAWFcnVnku2XcvQlDJFpaKzZjlK9Y9V57Sa33SLB+Z2M2I
+RAhlTD8Yx49/KxUPjsvgu8v7j3LiTMVWU4f4JeyAx3BcZYbigYCmMx7IXz7ZYLizmyAVxMdDR8n
NQdPJCFUz62YXpyMx+FnxJzEmOgWzWcHlTwJexlSzAbwfSw9TOpWs87x/l2SMNzeFqcHpLMPCpOH
fcMpQ99WxTQZTPV62h4K/l5pvRIDKJrLu74uhrUlp2tgE67FF7ziUMD897RDI3m0XkOigclLMwc8
UMPjzWL+I9e7tzfC4MofUCAR0gnOnYeDdj0BRe4RS76ix/PIxNXohwtAt/4x09M5+OzzxKyKYA9z
zabBXRfV4A2FNauXtYonDTUv4vypcT7x9H528BmFLD5zJATcZoONI7guz2rMvuxzJIEn2YuBv9sB
6zuRjb2/UREpOG9XKUajVIOwlwxCS8WoiQ2AS8hkSJ/+VPh2vuMBgbYroFTqOc/jzAGilaHJY4WO
+oKiU12of2QlbKCwTm+4ny6vycpje2YoJfKjqHv/BMX1ZF5X33fY3MMv9Os/3C7+AS5EZRxfsxCa
KQ+hGXcyiEDcOK21wBhQtMhQavmykOOwuauN/T6bbTH4pAwi4fRxpsH40zVrhT2dnvhwdtEiHiu3
orydHJbL9AyiQuojxsR80s4wTdOmHW8kQ/tTH/Zv65CvZdezKAo+0fPYIx4Gy3gUsNSmTWO9iK97
uGIUoM7K+GfkPYg9LOZolJdTLEOE8Y6ER4sd6CQ6wRbfkCVI8dxPVySdW1e9M/6Gi8fJotbi9KE/
9zI6dNVHMajfBBuohGKNYhRJL1QsfHmS1Bf/QiNrLf9G9KXbSYrsq/auVy+yXeWvW3wZ+4mwL6kl
bfWFfnAYwN2kia+OC5Y1fggfE8WoWaHfYGA7k5dAYeZCmkzBRE6SX5LZSepn6THXjbOTpWBTD1RC
9BQw3BlpOD0pwPVhghiLQU+4831nYoTUqhQC7NxsnV00bzcsxTcv932MRdgaa3t9X2UOfh6e2HEL
TvSKuIGaJhwTYslc+0PqEmoY407PLbNX0pKx6Ys5HPwS9i+enAH2TRU/S4VJKrRszBu3pQQQ6Xmc
hRyzAHsBNhTAabAx8R2cx/nFp5pIyOqCBM3FpysURCIYm7zaaS4JrM0GJudAAIJ1wEQ3tyH01peG
0E6+RcGmyzQTymW4F34GqvC4ERFJI936fKa4f69rQyQrh6ewgpfwm0JUClQW4o05+REmJNcE3yLY
ngi34MhbkFwZ2feNMQ8HxIOOB65K9ApJKvM9jQhHD4o3xZg7GidwgqHHmjNB1BNrseWlRuc6WF7t
a3gQWN+s8bWBGcb8AlQmlPUlFSJ77hNvxcP7HH+m3AZRMMnnmp0CkIeFzX+54pE/J1ujwHnBjzkw
uFzUYNb6kdvcHoiZ4NNelsxImJk4IPTapUXU7othF8ZIFnMGGEcYONMa0OIm3jn3zuhWOd1lb32q
Df8CDiAeUc6sjgOGLR8VFuXYKlmufaoXNxZbEIuQARG20USDMT+DpVsDXSBHBlrmovUGJAdG8+ou
ufEtcaVeJ8ZamGlSPtdo8RM7ph7jSHVYG1rHFjFex0N7duAQuJql/fOKCqRAe4npEMYxDXEl8Aeg
QRb2CPMIiLy9Q1LLjdrm5daaXWjxIHfkljvxscf3wyjZsuM/b46kHiFiYfn69xk7ObIay+Vysi5B
4JhgC/419FdWF7VMiukMThdMGY3Tzz6EZk21K6ro0uH4e5gXdLuVbLoxRTOMeybac/H9ha3cyQ1J
7koj507Hr1qYMHLdUB0y4IslG+ztjTIqwQzNWlNh412KDTdpgQMYebcd/kSoNzl2K1ybOtkZSEIK
TJmFNUttroUUNfkakjHXpzxc7gR3DHGHRPOAjzEMu5tTEVe94/ALhexqiXHoawb7f78nCogII47+
NUEfFLGhXPhPjx8LL2JE3CBrFSAJivxZ6yhzfSPBWxgGYiNlGai+tqD7gTYWs6tgYcgvpPw24OYg
ioUSF8OifcSN8K7KnPi9u7BG/dsJgQ9gk4TwUw3fAWo1yAiW1pr2Z/uTctBuOe0XmOe7rdNLziCd
IVZVoWBa3+hOUl0Z1ARKQxSEhKYttPdSPU1Rf7WvuTSx2BfVeMDBM3CaQypfWpxmktlwspBr501/
1Cz0wUbG1auDob1J6MB0NLE36/SmJvt36FJtUbOORdk6RYJhrMmDP49/5siP7sYxx+Tri4BGWmEY
/F3hJRu3IDsD1xq7zdc8zrHc+vdcxB8DC4zcJL1nLBszxorKusQESYGhsprNXtsxBhNW8E/epRsr
QmiJw+CEDn6eEaPGYTAm79JWhTgYrckWLjIkEFiohBCSe3xBM8TjgoF/Uh8nw2CkrErl5wuPzWRf
ESX4Wt6R1eQD1nXkcuE5tzyv158dQ7kNMPrlDS8d9TRkLhyc0Nd/djQlIIp+Q/FeXO6r9VmxcfIh
MWwUHDF/UXlQIXZVK9G5rCXzopuN0+2fuFse9LsRddbuuySXRzaNwPyEAW0s9odWT05fseqNZE4X
BFoCNqXsVkF9+EFf1FNzEGuDJenY+fluf2AAYoNJffdE0jcy7ME+Jy9iOdg3GELhRXR3Zh/qfAzh
kTiJ0KDmhfeRjj0nH4dHgNqYswqkxNJW0uZln9LNSAALnSXz8YZuRyJTE2Bd6CjszfoG0TB5WY09
JMA79/Tlh5wzKEl91GWQof4G/g1rycaI3XIY9AcoMFLhj9vwuWM6ReszZFhiXjh9F5Wd4v0GXc/v
iNydRI1VPCCh+3fjrZBa4oAfsPR5rhMbJ94uVBjHeMqP0IrTy30tp2d/QdaD6eAJcxca2/i0qBAW
Ume7bE85mmjXNfDxrFdPvpCLhRGJfkINd4+eW9CE2Wgl/KfIW+fB1Sz2fl/sXY5m9tv5cDbHmMNm
UwP29d5nOjYfpyYi/hhhgXdaiwSFwL87/sHcjr0Ln7mJIIofHVGhCd8sVwi1F4zmsOLUTf1jp3Da
YKoxEfAuMXAE5T1lKO2neZ7zVTgfiUs0HIVvTK0g4Vu7Se3+wqwAjymAOticF8JxVUpGFwQUjojJ
KVBsgHVPC7IhJPIYOAk24usjVlfR5REjRNZCSroo/kmxsYh+qAC91X1s98bKPhi/LtME4eFRW7+N
Zasmzhs4rC173WgNb2XbLlqNxTfYiXq4ROtmRMU6Evan+CilL3OFwtVK4OTGf6v7ktJjvzJXd9O7
hd6U9HDwUWuDY6swQMFJZVZdZ4d8DX44vRnabiV+F+JLo4JTdvTaHR4juKlQQZmlS216XF0lH1Ll
2FZwNDIZroLIvjeEealmRDg2sNMl+xjB3SZISr3adDKzpz08/n6zcDEiX9wkKGW4ZOTEhE02bWZ2
0w0z99xcdburUhgko4PQWtdu5yWySRRCYyyvKAINMpRmBwa9uzsrRZyXUYP7xPRH3fCwgacS611i
gkGaHkF7QJXCOxYnCfkwxv1uAYuKkwOq0h9XB5S4gWFkTR6OVzhBhnv5gef1a1dRizcbswsjmlxJ
+qm4uhjNmtfXZrS7DgyAYDbLibU0A7BIXsbVtUq6P2DmwTS9GVy+h7UBAf5eo43p/W1fpfNi6mc+
hO3rG9emp61jm2YLM9jl/bJCfcu8rbK2fYD+lcj78k/ULLgDjsNp+UtrtFgqQHJvG0x6yRYEB041
rsCkgYfjLzET2IKIpGigkzXFpJDbCTr0RKinjhDTKOkELxyyJEwCiuChETrzOc37eh3OOxgqFMjZ
AgXtF1PJygfgCJmd4cfxcu77Z2agW1SLOOHJoNwWtCwOJfOJ3QaBfAM8EkdsBw5yEThS0/5cbqQF
7OLVsIrlhMvy2qwqhIrVka6Aq96elwxRto0O3l7+VlaBEBeO48vRGzd5WH9fceSRczhCKnwLmbee
BZ4vWcqLf8nSlndyFa+hU+WC32zyoz7mKxyiFN7AaYRpJQKXTjugLMx9Wrs4VLHkfrEZmxAxuu1E
ds+txKdMCtv9boSnmfANy0z61xxgN9stNKvdw288+eQ1qe7rCuXLhVxNj3X3olVCBo1NrLzrvUwz
okk5BJkX8NtIeSjNyQEWr240omMTAk95jhcoAhEO1trzWJQ8mfYmqv3Z4U1xwEDkN4G3mM8yYIHM
RoHdvwwQ+PJyM8Rj61wh4y65aAi6IV1h58E40xTzgD/aQdlkFF6Zhcig39R0vXB8kwhmGj3wC8RI
wxxu5HyRbtJe7T92IJwekEigL31CPDFlfXoIurE3UiwJ7isM9x9A5G9p8yL8EbxBi0HVbVmMf9+l
fWdm9bU76Lc3ewhDByIxf17I+c2mozPfHUrhycReUgd0OFSRyQXyoSgAgfdARRMT8wSkgALSWuOw
/n9p+AFYgPYDawcBJxW2vir2gNe6mOriUqijnBwc7hNrQVzO6ncBroZXF2llM7ygCLTiUWOYwnTV
SPYwbpjuGK1iQ6hls5osliQDzRiD0Dljgm1cH+yyUPWZ+ZTuKT7ZUNtXKyZ4HluWC7tAZHzZH3CD
fIGi42aW7FW4mthIBgIvozqFwEsexfugs/mvt9yYzljxIxESsahdE88bKbCW3SjYiI5e5AhI68ni
OmA5ctqxYSTmJoIXPCcedTmjqTV/k9liFs0CVhOaeTeKaMVHv1zH3cm5nP4uA58CUjajsbMZeOJJ
SJjFImTnT/BzEEkBNimwCHHnS2Y4+EJvr+2Ub5U4RF0aDL8UfC/grGC8eQuzC0MdBoHuLXiHT/Ox
VoMdtFogSUKUhVHXaQ4D7Lk1I3Q2Is+hX62C3uu8ZWZerzcjYkjOh9n8/J/zAELRAAwdapy5yXO5
XjsCOnhzW88olzqeiNzxOJSiZsYCOeE1TQJ0+PB1N8CSjG0aF8SonV5XnBQcHQSbG9y4+4VB0jhi
7pqF/IjYJZHn8mkVT4n/GPBhkYaG1USjwnQPySK1Ft5ixdq+EWo0a/a7wX8kndmSokgUhp/ICBUQ
uGUHERW1XG4IV8AVAQV8+vmyJ2Yipqe6qlQgM885/ybg+N6f6P5/QZjyUTLv7iFOmedTthJ/VNiX
m3MxX9Pe2wja/Z5jqIjKffs+/SpH7fv3/rR92jVb3/C2GpCoWB0lAc/0hZEZgYjfwQTOnWbs77Hs
5DN+iIQ4dhkFdE18rfJkau/PISnn6PnTh6NiLzCWe5NkU+4zD2SnRAmI6Xu9Hz3ZKgaTKOgxB0SM
PCDR2tWf7mOmZBOV86JnK0HBEsZVCgdIJ4vTU+VXy7IyAujwmPs4TAwprksjXyrumkXYWCWI8DVu
7cfXlVP3NUIJZEh8LPRtN6LETiOmNf0ogs1WcAn+WPT5g2KAlxn9IioSivZ8hs4dJ3ZuuM5Sx1Gg
B6HKL7BgaWCcDFNXh+WhqVyiyuvVh95rfPsE1SeopW2ikH5sXDl3LP5LUjUCmCLSqTVGgnHF86qO
nyquETQcWKGxGdMiIHB4IQrTufyU06MPe+7wa0TvLRGDWxg3a23aaoXZaYckp/FaqsN5CU6IzxpW
Vm1dEiG3qPJYShbJa4phfmIE+l9UiNgb9W6tSaxk+PX70KmGKVquGhOOGmFWXYcv7cBvKiRUn7j+
273vx9zeDVu6LxS3blbgbz+8YTJbY4KJCUvTOXDKHngXDInbywxT7Cd4Gdh27neQsedokuqNNNz2
qPBlAHquUQRXRTIzkA7jGy/ejXN53vDT+WsO85thbQoOb30sIlwPqsZoH19Jzgw8Waix2GQgky0J
+Mb/CM2jqWeTvf6zSTwgBpwuQ4NyVR+k3oysTdIP+5O+8658tuvE+P31QEK44Tfynitc5brFDfPg
tzNi40R1ViOcNPvGi1VRnB/Ogulje7N7mk3lR8ejcRIbFYY3egiQ3fHoU+ObQZAF1Fbty+ldbbKM
cbZ4mpxZCz7n/EfSeo+5Ag0lfgR9wvWw/mWY1zlZO/5UDAMMeEbkPkhB96cznUKMP21uC4ZzdwYq
ANboKzoPneHIQmZy1WPUSH1X+Y4HzyVG9dthDHuJWA51LrVBYpaQ/zMswIZUgs4IfSm+QbwGx4br
DJgWYTxhEplr6cKg6FaHeDgQbgPIbDx1D+ozWBBcQy+TDATEmPwwLYXHi+uIqXO1vlBr0Acze6DB
DGEpwoQtl9cSmR02QVTolCdEAhiURnNZNU6UYhZQLQ/Q58IrIbdBnfg+VKpTcgL1lnMq6NWCKezD
IdfgQrM9VhnFDCyqNGIv7N3NY4Jl1SSqm9XVasn4XPz1xhqX18tejuI/VB6HPkx7/4flLRscbAoL
6IQRvGObjG8R67HXsxd/V6tmyhY715cX7zUrRYkSePO0Muc9KzDtcLi8G+uQPFHavSs0XwP+GOGE
wSvEQwpGj/HZAKPvAbtiCIpioKUtmZaKpnmiTidMRpYMiyCRoETFGGjmY9IISR+sxWUIjt3k1N7K
pMjgKroemVOUy0BU/uN8BmkABQOfuTp+fFTlYA013RoZOWOxW+Zi7bpbvRerHoa9hocjGkYej17Y
7yZoYnC2cMGt0Vx62Pr1nNHiaYSkKJac2Up/miJEM7KXLWljIhgxbcT+8cRauW1WP8RI6LB1/wtd
Eebcw+xSVyOw8gdMaWrZTsdh3hwMsaelLcf9lWmyIQlv418EPqRu29+2D1EP10E9aOOZriL3oxYJ
W9kp2cHYurLR+J26rD3ESuxXBE0iFYAb2BnbNw8XI5BN9P37Eo9hkvFo9FQxL4J56Cew4oQb2CxF
19dguPvLHIlXxXrhVbtH+EvZulif2W/LlzXDyIfukC7CPH6lHdoXuBGH/JwDyiUAijS5PSAxBUdS
63wV7g9ODL4vxRhCGvJr+bHQdCAjL60wxMQQ6QRGKsxocpl1YQTUGflWzG109vuevX8v82KKOhIl
T5oDax0AgTMmStpq012Qun1chq2ckASHZe6h+hkN9RltMWIQHGod0cYQRG4UhL1dvU1/4A5/vmo0
PGA+zfW0h6jBApgdKnjXQz7Apo/q0vq8xgifjvQIH6bR5ZfJo2Bt9P0htosorhbEukOQ/8NN4Cn4
agXzaMBb2nsKaWM52QiTcVT9MhNx5xcmf8kf63UFgN4aWPFdtSXEAFDFgcYoqFz8xs7AcKxxO4VH
krkXOaHHG8MLYn/CGmYjB5PJ9MG8W8Ccyst6rQi/Elbnk6GrGH/S8vQ4QHieUfSMF4v5Z30axShs
w+SMGmQH0qJ1DNj/TSPgFKDkepsTmZg5ooBlrpZkYXmW75hcgmr1AHSvxoyyE39O5erdK9JhgoLK
AAmpkV5DedrR05n30SblQKIeq+LBZ+/mhQa1CVXULbgTCKVwEtp92X5pvgKlBUlttUGyVVLkpQ/z
Y+EEvR2gfMO+E7czFHG3QMW5qnSGjIJ0oOqs73fVpvgw+bGHR/6i7HZqFeby6VPZksKVQct6bkcF
giyvDd5DStw+NmgyYMRgrsmU5QT5Tdt2aBUcwEOIlMVg+8KCU5+t+wNLHUDcODfN4pYEoxe+CKiP
gTdT9BvkQZ7hyIvpJ2lW8iGR8C6yCp3FWMubGdtLqtpcJK029T39Ekbd24xxFz0vlgnJyEPCZZ6f
ks+iAN5hTLMUhMfPnMbY9N3CW+NTiW0Qlk1mX4yEWYljNNpo6Ec945eY/a89+jBLBQQFryjGpLAT
Zm8CnMpX+/zkG/oOE8tzcYBQyVBp+cFE0Tsr0fB0jF8w4wTt5Xw+quaa0d8as7Qjq32NUAZ1FcYA
q3M60c06GE5niYO5AzYpZnxOQ8HvCX8dVmU1s58ZRE8cJXm599e7dnFCGO32l62h5HoyrQAFtqm+
bJcBHuN+wEcA2uzp63Y3K7xvUGISbver4EoL3vkKmUJl/KtXj0GYJliV6Qlyp3uMS07azHvF+rnm
xpc6NEiLo2dkdaOw7PHQfpctCvdhdjPOkP9mX4ibw0XTMJ18X12FiSDMRdpnS23CEooavAf2894K
zBFd2R4WXufNL8CX8yRmerJgLsKWzeyLuefDlWm1zM9nO/x66n0z+mzbJ/OxcSIoZuA9y6rx28cE
QTxyPgdEDNwHiEn9OksslXea4uym74Bhm9C4JU+zwCAH2V52n+OpidxCLdZqn+EwkGlo27XJhA13
MJcisD2C/9ZWbynBjWgYqV0QajZiwHF3PTOYKTuXITuQojxwevZZw9vllJULQVtq5jfkJNDYjGqy
lGEupinTRX3M20h3cWIBntRAFA/FeqPyyx1ESixr2coYlfRNrtUTEQcGO8gOvoJIYfjsSLXmdKr9
TgOg+BrXXUISrzavI5HRJnYsTcb7c1rzzA3aWPpxvio7EOZYUDmB275AF8YUaIwwAiZj0GgqFnpx
Yayc/eFugbcsfGXUyRNMiCsjal0A5u/EtD8heNMWb6WVOEfwxwzXSFkMXJ63K8k2mRV6p6K2Tpd5
36OZ1DhPglX5tBg4Jpv0E5D7zsz2a2w5PpKUOQtrKveCPuVN6gwln4rnAk9Q1LDzFKM2Sx4cOuzz
qTON4Bvxa7SXgZZ1co8So2P7/6VYUh8BjEaoeIhgdDE46VJHRiRUmlfIeK3AGBv7qzF+sp6yh/6H
eT5sYhftG5iNzjHypkWjesQzQU9gKoLQ+9geEuBlNiv4ISJZ5GFCCDmGeACRkQDsrDKFuOYIWbmv
MEwOXxxwdsIF8G1Aks1ba0IFiCfuLCWQULUm7ZHx1eYPTS9c2JbwrhQD+NsfeurKY9iYuoiRCVPB
hpz9GwMGo8vMzXNotQxY8HvRNYMY459BaQqCyECn9H4DC3B1N31SttJcgTULyHc5se4bZg7M/GB9
weSAtnApz/fzpTCvgZmMV+CHDBYW+fQCqd+acE7uXrWz6zFUb8F+unYu3yVjWS7Qp6ampPj57TRF
d8PZUGMEhHUVqtLP0/43txeLKZnFM8W+3sAXFOjWYHjmVXNelNvYqgUP0x19vCEusgkuGTZydQ6L
3vkYDu/m+r1RTV0ORmXwy/1Zb98pxPy+/boXSv1g5udzwcohk/xE0LTb6BNqTg3qP5KNt2HE/dNs
3WxkHm6OAWaLoYJ+m1kAz2NhsAAInH8347BzbriZGaQOPMSQ/HO1WQbcMwjnMNXQU8zA/KCnG7th
MJkqYz+WojhcI6bUBK+SyY5rB89g0Rwu74E9T63Fb7XCTfhkZrm5fasHVo6y6fRJVNspom+8bzrj
re1/V694uErfrbro+/OrZiwp47KKWzPp7TJ8F25yzCzlOpj3+kGGWOtrvQckPdl1ziyxJu61YLNJ
dePdQ3zD3lLW5w+Z97Af+isFnOzDLUdMO//hp6OSQoZRNfccODIxsbNhFzj/4uooim64WJl1dqBA
jkyf0pvDcvpvS1ouu++k/3LgLqANKBWXXRE6JJbW/CoMWFrhYMqKAQsRIMfLldaxYFcFAxEwgI+w
wNbZeAUPECqh5QhymeA8IrAUUP0/4k5tYHjCJQeTf5lA/7DOhEBIbHquj4/Y/1Swduz4tzMS3asl
yJqwL1DItOMp+j3gZsyOFZKoZtV13AmtA0/W/eWBvcIWRXP9WC21RsQF+Gz/OxI8iiBNeS1Bh2gP
b5N3Ohh/momIMJXGfSDawCcJgVJwAYqPiO/q8MXU9pdgRRyOfFbBQLoKLuKYxVVenW4Cbo+NV/EN
dth+WgmDEmo0ASJTVHk5yitKxFjPHFhQzGavUY8+ayQt/Jgq04fTx2UH44FD0lIDpAEc/p8Hkg2R
4Yle16EQZe9ntxliX+I2cFz5GZR7sDRpatDm8ZcRdTP18KgzN2msG7c4hSiPp8FTQ8ZPGBbtMJU2
vgMf/PfKECILHseiThyeiooFRvPqVtcI1PghHKd5WOCr9LzYT/yHi5GU3XvwTngrQzl6cyKhbrVS
8vVwvJiqIiaJ8KFlYsUj0Yphczc95+Bj2kPUBeiAc+RMZxA88cwBww8pOdQQ+o2eGv076BuBMFwn
WLXJVgx5eax22Jlfpxm7BozgEqxMjlTEns+9njIMeCOijfp024NEvF3OuExxte3D/PfwMhJm/Ap9
4Mvux0ZEnqZ4Yf4uPzNhis69OOYKCnkBAPcN2rolnr+UI4FTMjcE7U7DFJsIpoFFH9LgG00SnfWy
H8JGAS9Tow9VWyAjiPdnnBLpuMHu2ejg+vHgH5bwRCe7NnUlcZ4OiJt0DjiH8YzMdh2JtMbmJwhE
P7DotLUAXCD4IOKhQtCso6h7qo37BCpXeJup2NPEU5K0gbhAM0bhNuACxdGuvht9yXzfnVHpA4yj
X7wN+IvrX+ck0xcFMyg5KaX3Ra7E2NY2VkHCZYqZKboiffczqVlxCMVMB/55TLi5pSb2UPVbc8um
H4qJYPlkA/cHwznDw+i7x+SZBi+k/U14UQIi0d7sew9b7hwETE8jYlP9kQ9KOzobgiH5rDySMRxB
ujHYTZmToWFykpH/OYo0dzw6kTSIHIZy5DwkyoECNjrj7w8Qmjm4RKG8qf8Q/rm0DAIWkBEUzH5P
V87jBO8RzvwQKdlgXl/XeYdFq6kz7MExSnBy+jwPPVuNMtI8+tJMnmE8jNCVkOAj5T3/MqYwt9om
P93vHpgFXnIO2OtBDKVB3jJvD46/0PCwYJ69rWm/t0xlf0ZQBiYaB/xyvcUqGIyY6c9V67IgHUN5
WNv7fsu8ZdK8ibL55/L/BhDls+IR6BomIxf6ps6Bb5esQxJtGPXBKLlAzqEWEeMSC3aEPpchUuCV
xAR/dByV1tagb4BzSenPifWc6u20Gnm/wlx/S+cmmeuQvB7jyatcEFdEAhZojs3gj2QBxSWo8k4x
9sb01+xNcC2mW2OQXtyCNSH36B7M5tgD22Z6skCBFVYic9MNf2Xca6HpmqH4FVvBgmwjbYxz0a42
g5+9zZe8XecIBWZIm1aKDoegHJQDWtuSkBlXm/LSmunQeoUwn5CTW2ttwRuAl8mgYsRENQqflzU/
2PG0rEf0yLg6Udgk9seROi+7DMEFsZRgvlFZivsj6IDRfHEZYmxCCmxjMOjQn3/6HUvzgyoYhPjZ
NRQd2UGxHzcHT4fuQGOVO4M3u1iL+GLFg9H0RMMg7Lc/T0eaVM7a5EgXtepws1Z3SMlovoyZTtlj
rF8UwNHd3vP5VXf9BSv8+5XOwL2Kis/e8tQEmV2a5jaLw3BA7VAzbeEFcGjwMJDfpxBx4Hlo+wEW
JPQyQ+FX8oVvgtJtxjq2AzOYjxUL2F4ggM0YB+XUMksg8K2xVlc0c/zqiG5uu7bNxlsAGPLAjaLb
AWPYuL/ru5/gLzHBJcpdcPcgdv7i2XD6PopQCduArPpX0Oaqxtgr3SCCsGHwmt48l+BYtvBM9VmC
/cfd/PO8CtCZhx+IC3Xo7D7RfUYRNFsvM4CSwnLtnPUD87dpGJjzIUcC0fBmNaZQ56cc2Dt7QIO/
LYMFlmL48G0zKIH6S3dv8yDuYPlwRbXF9gcBNZh/xrklVEHRur5sI++iLk/Iyye5c6o8dTb3gnqS
gUteTsOYlQYs8/IjgE/T+2tnCvM5ilmrJMb1T+IGUIeN53AF0HAbj1m9r/cgk9/KefvQ4Zb9MD3x
/x1zIUt9WNx9/FoZRRrhjOkYSYc8jNuoiHB8USEXWOvjUXp4x4Fr+AckGnF8nLFZ2OD4MK/DNmAz
MgFa76tLN8aPcWzNX57FEBv8DahAmrj23vQuQ92qDvNFtAcNm6XhF9W35YLNTu09neLls74EkWnP
WA1WXBzEicnf24a9WHwO+Da68zeWA3Bngc7tHlBYYDNxgdBWkRqmmuI1ABILUdTDyYDVmxmr6B6F
YTfl2stTO/JMelKUTdbCBC6E5wCjAdbGSn0bZhSFjzC09yAv3HMua8ftQIQWzPFCNE9DQLO7uXhY
7CsoVYevbT6KE5k2zYbqwWnzCz46WyhBJTapA1v8AsG+4eMxbAAQgkQVQ8jhxI9n1NxrBMVffkRe
ZGSaULprSxiuuoS9oYytrguhbcmLTMUA9xqZEUUuePXYY1ONuEk1pwdFagAND6ZLa8AJP8MFt+JP
z4hVEz5zM41IEjNIIGKfVEyVDGzB+ot9AP3Q8Y3rw6cXof621iOCqQ0GXuxpt6UdlLTzV1aEnS9N
2Ci/hbLosVna2M8UBk/ixYOWBjcLIGkdou9lU4A8u2RddidITq4NN0FZjs3g7a88j9lfYSUMoOzB
gqtubokmgmRSGOaJW0kzO/+TQT98KOSsVHZ5pkYBST0rT7dehwf0VngBfS/orH2w8n4j7mkNamvQ
W5NPdLeh/meeEV7Xof21TWYRweJqzps1fJ8P2Enhsotwh7Tp0+DOrhaPKU7R9Mk5qIxhm647OsXd
6eOsNSNiMTVGsLJZ1LpLopTJI3w3yyc8ax0MmoQeAKl9YG9n7Zyf3S9M7+4qPiR3W9OBK/K3+1EZ
jyK9N8cVOVgMchl3HzfPJRTfEc3qqBTsboXwnwV3E7AZmHc4fjTOd5VbtXthsUOBY0JBZHKVCeoO
yJwhcNkRIC5/GvKfB4Sef71/0qdtrcaVClfkukLQr5iX5wq6u00riPk4WZaP8ewKncbheIuwguyj
pcNqEXxfoSZfqk93j0UPAFT8VmxQWLXv6Rf1bT6j2+w+dAe/nQ7/2wIyFajccyADfoELN6H0Gucl
1uRTqT4o2L0JlvvABkfTL2RIwSdkWC9zTPetdJuf6k8Mjqk0q/Z1qcplQWdOqd+/rWQI1SyOEEB1
6IB9ln3/hgskRuT4QgX1H1UIOdTGCgwNgAdqDtNjwDtTSZAXflJEs37LPA0r4mUmYCu4BFp8q8FI
gweKOm5NfmAPhQn0NC12hCT6FxrdyG7mMtZtzPmrIDz1wyki9jH2ZAQOhusq7jaSWYvF3YI3faUb
bm9zbCtmWqgwit8mqL4F3EJjhGQ4ncw4s2WCAPcMWTmGu5N7Y4vjmqvBXuYQMzwtXpgBu9DXtrGq
j+zPBppVzmzGgX18w4kTmAPTlAqGCU5pCpmFcOEZp7JXP2ZRMrXZXG4+J+XDKvFDiYbIWPZrnYFP
Q4XL6dpFOiKBD6XVOi3FogZ8ygGIVcugkIU9l0HLmA7xZbvv6vdfhzk5Xi3bu7Stim1acoN5Mr57
yj/E62gigYtdKLcDdPgEJlb9SOsxT8bSetpVfr3vuQ0fH5uiAXafZhcONS+RWLqjnMcLp42nFd2Q
7r4RlTKg1vDqWAJ7DOqQN07NnLkK6NsygbHxEoD9q8OYydiqN2+0ATkD1B/FoFwC7o714MVWldPN
+7U6Vl4IIsHiiTL0X6E2Zcb1psYyTEEM5ib2HSBQqru0W/e1A+XFkLgfhqM/zO0Pz8Hk88TL2Y2q
GdAWV6C1uw/2XUtNx+HEGGb7J0i+9AIaHo7MfNaBP4kn+70NnlFPMaChSK8zkHsyOt7VzWhzvXsl
FocEi/G5e6NxpNIJCaAa20kp5J3d5EtybPdUU/ypkLYZZAYKWIB7hSRx/keDvfs+6QW+MdZHBma6
e3Uxq/jTM4lCTIjsaE9lxaSmhMUAWi2RiEnuD8kyL6DhQrgkDpAJmrwVHJ3qkM+BJRani92ExYg9
1b3vqUBEoalJ9I9Up5T1QMEYl8ANLZ4u3AaJZgJWwO1hXtMNnMU+v7VzwjV4FnGU1PaMENEKu1JD
KtF7aCSVnWIYiXUynRUveF+EaR6HWxC6pCRh7fq0P8zZpdF42Dkdxn7CBKmyqXf6Tp+3XUIZIEP1
AgfDvPd9bg8H6fVnuqXiyJKpujySrARoA/itVh77V69CmsB33ZJpqdINSZ2RHHtzHOnYbkL1tu6l
k+IvFLRISFRZ9IHkn8cIwSixbBS/sH9Uq7YHo/EjddeNNdKNO1avPh/P5t798H7km4wP7/TufOuY
n8+idcuFeCRThfKNtvBFHFOFrv5Y3rwvBDsL3rF0xVUZQwi/hNxcohUhACWZYEDc34D/8D0hQ50l
PJIXwGjpDRqLRZ7jQMuH409NMulXm1zzr8M52SoyNoDv2+4+GjNXq23m2R/3CS4nbhemtrMMX02F
AxdiWEj8GyucTIeWBkoSwbz0O7S9KiEky5TZPeIYwBh9smV4PyLTY4wF8q1zmg8/Hj6f44pm+QOj
2k6VuEeoxZTDmfetuSW8gTSLt/wIFrkEKOP/OByyoSnzNLPfnYMN4fsa0qR1oF9ckY7HgQHtNRzW
HNi3Nf0qn3VYbRpyiPFJYzgRP6nMOqK+8d1Z61UoMDhwNR0Vz9+A15PaXfscX1MWHAXeldDadL/+
XihMGKMTucnGkk5qrPys9kcUWkgFBRRTDeGBjksIwRAbyNdq6snxzayTkcXlxXM42sCqdBYLHQrD
y5MWvLFUsZVYSJvMGrD8ulCH0/5JIrBDvjntw72RSKEH8L9VefOpAqBu1IhAjfjuVsGvwQ/eyjDw
6bCYX0suiF1zrHHIIWOtdPTOYzrZb5kQwrtgAds6GnxsPWUHPyW+QofaYSPwFe+VGWgPv1xouiX2
WiYiRKSMn0HYpRaFTXVzXkfsbTlZeneXL2RXr5s+pLgaRr+h32/ckWRBdGu2Ofqwxvwhn+E+ecMn
IlmickwS9/DEkvNxU1vAY2AcKBl+eGUyCgOrubrJdw6APQA1rgUj/H4AI321LiXkqOfrmPrP8NJC
I/jP07H2EgV8TMoc6tP0nKI5+Maob/B4m17nKblDiZniq5U7N5a1z6ZM/ETrtpIhEbK9VZe58xlf
J2VjSohrjN82XXfuYDaK+nFW7Bq2PepYzvdk3CXmfdLBeKMdWhTMzlg+m28snVvqmRhSds4vzAWV
GA8a9Vzv6omGClG3skmfYxY74q06Y9gwuRnqVFlqq4rwOWWRr7uRpYYQ3tIDSfM0CjQifQSF9sih
4TLCVWdcFGueUnIxTrYe47eHcYM1X6SiIRVZoJtpbqvO0wGzxHsnOTF47EMa/bu66eF2gLGiLGs+
aTNnDfBBe6R1EVff33VYG9PD9pE3Dnf9uLTqI6Cs8wkwqBlfe8zXnJao1sXv1MVQoJfSqbjazfy7
zUJ1iXUDSXx276S1sIFv8DAP9YuajXtt1tvybqowv53mghe8ytSpP2suNT4gqp8tb3/yRPIrpnDD
zHlBqkfpLXn5tJyMizNkvZoIytVrls8+TEskF2i8v3kvP1AsaWXlakaBDi35BRUUBo/stMKB15Gp
NgJMbTCD6F/efzjYEruxwOfPSy+fQM+5cCMCG+BhA+DU257fIB9edOOr+xirgo4zcNqQltm8/dyG
SS1kL6wWmUj8hJbv4zIvH6fjV1QBykc4/k9+2DLmODHAnBD2FTxXOlparAeZdGOBO1PxdxxQwI45
VdQefku87e8G/wWYZSWite5nYBfNoDA5XSW/ZMqrRzmC9m02XTKMb5wPtsC5xghfPT4pBU+Qf4lc
og6vBmZJeawZ/GbIaOvUmg+2D4Ll3CTCnmbH0Ks5EZc8qmACrXLfBfrK1shLOvdKfEr8yCPgBwl9
lfDMA/nH9szmlZDTAG89nVvP0GhnLr+/q/eb3He3fHvdFaJWvc5HB7rp4IZNvoHjZYYRl9GFukJh
o8w7h00G4/fhlZaDeDaEEPBWsN1Plgox2dUVQROyKShHWZTOMK2LVW7akPMWviLH4T3KIhrW0VSd
aHk4XHRTNhkwaxDxAhdIT8MMj+v17JnvCc7r64FgUsQEAP31NkkAzs22O/8IJzOWZjMvCnt46k9H
wj5zLAU/ZJQUbII6RB2BvEf0h8+/mtOLQYnISc1pyIWsC6tPiKSYnzMig2yq4hcuL2p8gY3fvNow
eSNiwtNpY0Bz17TO4BMcztggI5tL7VhFAvg+kydg5RM1ViLKDdoehgHddrSUCTND97Mk6GzycTj/
aH6IQv9YEbwcIRZn85CdLpT+fvAyW8S6fMmIoQChh9GCcjaAzISrgvGKMYKyeFLOMgX4NWJECD+T
f4BsmUFmjnumkLKPGkjBcCai4VE4hQKqQavCex9Z+LX5txUZpeOWrwJkj2XrseFc2XDG0Jnrdn61
07By4IXZNakjy/t6RL+J8sLCSNPpjrQ2HleF0aR8St3Bg1pImHXJJy1EmGVMd5q7qwx/hkWiFNz8
9ZGXX5G1+j0k7KrjEfs6vA3MJJaAmEuoZzKxGGAUP08lnbk2b3Mxa88nz7XKvJIyJZSX2GXD3pAX
T1y3SrLzhFRwlniqTQQDTgMkuGG9CVp2w88gx7AB7kRBSjS8wBvhJNgXghsXqIpYq2vSgoI3phOV
gQ20vthQjArJH4YX7KjCrON7eE2E3EhERKd2YvUiAYjxa8YvoKjPil/iCacuMRBKPIwSyLpAVMo3
0H+58TGOp53tozLF5mvgDf5BTQIzYtszD4d2qTpQg9gEhKOAcOja9N1N6/wJ1yQwoxTAGHsbs55+
du95tmHuDt80JD/V/C0HYb3E/oZp/hIca/cjXru1fs4uw+QJkAQUa5xY6VmeYQVxEI9hhbeVW481
LhGGL7jv9mE5erJwlMSY8OspbE8eAl/EzT0kj6xg1IQW+nSEUcAbRG6bRLtycSeCoMB343JAvql4
63hK2KBFJomNgCW8FZ59ShicEHrRfYryDthNyIy/zs6BsiZZP2sYNEKyC+oCmI8bqJMTJ4g4FE6C
gm3FFTYbyLGXckVv5/bA5UJ7imCUGt44PAkBEf8rgEHMG65TDDMmzJ1wOLlza0XoIVwzgtt5mNAm
V4Q+8EoIIQWfBO0vPArXd3YbHrUDH83Gs1I2HaH+Zf4OeEbTjCQLPK9AP1hjPQEoZcfnwwHlmIsZ
CPgONjI8X1io4efjJG42gwhjisv1DgZ88s8KM0bcQ1ihQuYslMgiAXmAqkx1kMGGT1JSP7aIlubO
mzAPvhzkOz4QMXE+D+LUnzXOkUmkyUScmCf53K2IXxVZE8+ZyjGiGn/zjjEOzoJGi7B/xPX9Yzis
GtPRX+rtSDi03jFGJsZmZMON4AKQpxPrRjaToXKyM9/sbj8IsdrE/YvS3Rry5ZiHwDgLhSRDOeoI
hyoMIZH4hv/Tr3nlIRzmy4p5B3Rc6yHoEplP9DrvAybwv0BMVi07jNilwJBnZxHdDujJ5IkpBDwI
riyf037YB45ToNceH4MH2+JjV/yDPUQAqdZQeeIoaBaDNVoSsWCx8sHSR3VogBY9uzx8jVmoBHRS
QNKsMV7UXkFmFVvXCihbsvCpCYivwgRl+UbKLEjXOF4nTizQQ4bH7JwE1VFarwBuUTeL55xHd8pT
/P9l0FgcaC03I+PY8nfYtlAG2ARvu0xFMXciUIrdnNhvXO3EkhfPINaHJD3LaJLxTnW//NIAFN5+
8vgpDg79qJSFTpktT+KaHsQ6ESvr5324LrT6DF0JGbGxQR/EZ6iuUKfkBXpHU8a0buCAMIotHMYA
RSBZGXZp9YMJz7nwP/DVaD0I3Pu6XEOUkDhvj7HgJWP6zzQJ6gev5pxHPqm98WfD4QfDYlnBkgYg
x0RPBqgtXIryPm5d31NB6VzB/hdS4+L7J28RYTVUKQ8wrHX/6wEP55O6GqN5hBkC8izzY4rb5+ul
POUYREHmjshLv5vZA2ChjY8Z7IqGCZsg9qa93QPN9iAsfj68QNJx6EKgqCbqtK/uS3VR40rMFWmx
dJjp+xyJaAWgsy40c01PY68LBrZXMSq+KeIwDq8JuxvcPsMVxiGMUdxFSgQdoaDGC1xqMNFBw3C9
eDt4sa69l+Zcz8zTF7/W/MDa2GU4h8CySaFRX+ajF4P8YsJwv7eEj5GPmTJ/Gxd1zRFgOdTDkW6d
GLzj/j2/rn7M8GyJl9xmcBKYfnq9ENeL+A5skk8X1+DhyN5tdIC7LTN9IBc30iG+QvTm5OhPGaJ9
H/YjfOnGDGfiDBdjs8im2ulckXpMZPYaNkU6jykzANxzKm6DWuN6dFSOq8bFrRlzJWHzBNmCZ2Pl
T78zxHEsyhQyh8VfOmSv3tjg2G1uxlTbT9DX4tfGc5Sx7EU0OtE/0ZTELAa5HN3v+Qce3sPbERUF
RanaHbgCbBFoqvsMOCa4PEHfp4m48vhmcPXmQIBlYxTH4bwZBJBoSSWnObGVIVA2rYkMI4ODq7Vw
T2H47Jwu/cOiqf8VlSm7I1PkkkUK33arzyCxVOYF5tPfx5wQ2ZWxoytQD1rG0OIDHMgLFQQnyAxQ
/jF0wIcc1rowoNpR7nk16sYvW7reOClTUr/YTt+7pdglEEH2InYm7IUSnL9AvhMLdg0UrHxOrKz7
OUM1eeym34Uo6D5IcExIoc5hKWTkwPqcSdo2xoWiNpzPXHeGwqwYTuBYO2Nkha2HRpAmJ0yaBcIq
iJ2H7YzTWODrOcmdxDpzYr6EZWp+Zsmw8UCrR2SsM1OvTVnQ2rD3Zk/neQkE2aVaFcJ/HB42rQik
GI5L68ZcjRqja+BBkBjOQe0c+NMvwLpMWEsJk6TlHXwajg53EUnpAa8l6pqB0WB2zz3nZn+HluQ8
OBLhVrbw094FZ5GwfqhPSaDTTQldxdcBjE3guqX7IkcJUNmIS8P3Hs8RNx3DdUHdfP7s9HE9K07p
WM3s5kYyojhNOGpqrxQP4Y/JamfdJRuLBckQDiVOzTP5xLQ6d1oEKaYgGAXZgktzwwTG+a0HGGlh
7/XZpaQQ3MxDc7Oq1b8KBXspF8UjzO5yDEsk5gJfHTy21tT3GKBQ/WesgdYD1sLoIeeHktlgfHjY
zOCDIRsen56bALu7/GGYgF7EKWbtojI55f+j6cy2FNWWNfxEjCEIgrf0jWLf3jhMM6VRsUNBn35/
UWvsU6dqr5UrK1WYzBnxx9/w7Cjg5riOyUsxLJfB2DeER46C8UURibvdCDoR7hWYQiB3LJE9UkSM
SF4WKlHF8jRrmxrlluPB4EmVsBAvr96HzGBOCTgw+HdRUXEjptYSE3wen0np7jZ3/vOdgs/sSNUV
nCHkiuNzcB8Wkv3R/YHFv0J7Xo7w7macDjeJaOI/0hAP0EwPu5DdY1AwsCsHgKa3L2wR0LC/nn4A
zLNGcBaINUSIjVVAjRXDcjfKp41bpZrhZZ+kfU1fCKV60x4NGPMBJtq41sa5NtkwS+yfZ28NPicO
B4QGLYD2dVIydSDNjX6ApHAHzYPe/Y2sG74IGFYaBwUgDZsgyyGRrhN1DkByN3DKjw9i6TG9vRl+
SwHIDJ5M5CoBR/zGnUdoKf5HmsgaMpd2vOuH+jS7qfMWluOt+s37q/drYZJGN1ce0xOJaRdrX5Uh
SNZHmXxJ+gJj7neDpxLp9fBBt0oq+3Whd4gVM/qkSj/enPtKULwnO1zYFl2TQ3JlTsmoMOARviNY
6CbfYr6Or7fXlGRQu9aYM2XnQExQezEzg3fSUf50hYgK20DeBBt7+v6h5Oc3xCQiIFtW5eXvnlPD
QqtjT2bLQQ+L3Zxf4qFXP7jRZ79h3WDUJ9Ui+8bkQ5bYtlYcHM95siG7vs4wZZ3i49Sz9peN12NU
r1HMAnaQhaQtz0CcTuuvqzqu3fPLWZfUilTHbxcqcfBGE95lQ6mG8wt7xFMI46c/bfNUkzuELlxJ
xPycIAjpYq9FAI1xhfFDNkeEt2aKkP2iJysgEV3nyPqsHVOY8ylqj2DatC/XP8QIT54fWnYIth8m
/p+1+XFO5eD9urm4cxHAYmdXvwbV3/yZeEY4PdQ8aDkpdHJUVz4pEAVWlw5cdnpWSjt3+gghl/B8
CbPGVibMPRfxDReDxS8iM/U6mCAbjfco8KfZC6Hi8ym5x62T7wE3SZ5btZ5l79YbKDGQpoLSknkU
pvBHjGGOtw+CLr+TeZSSwXWwKpA0ANAP8N/p2dfBAz9tjin3avGvaHpADUcYbBT3Sa1Oni60JSRA
1uD881csCGN+/1COWfYUozf7sAKbZlrDRJDJoV2iGx72YALf7VknmS2sJE4/gw1wA3ix+nGeLnym
cW/QdzQleJAKH4AnA17NGPFdwqsKS2dJoRTXXgCIDG3mBGziqekdz5DV7bjy8La/5J6EndsCUKgw
i5qbPVY/UPhF8aMGLQgGH80g5cXZdz3U+E7JBnKeEF1EEAE/z9epBLDDsT9kPeRBGeaUY/r8hic8
MJmpEVLpKRQ/qV6QXgyewHtzGY5eT4uCb4W5vVtfdkS/TisIYXbPCptB6+3KRY+oOx3jRsRlc6Sf
mNzxBxKg9Ulz9bXGpdeXlQEI/hVKHAOJGwXJC2aZzn8HHCRKxb3xH1BKcBc1wL1Bn3W4AeK3HpNb
J9QYe5GMm+M9J9MsBKeFq9SsN6IqJ6zI277XX8ACK9XhZc7eRg4XY9q3QfbVDe5Cr4vIF3BnN2rY
B7pIb22CC7pBudfWVT5slbF6RDnrCH2qDl5377AjUAMxFaiymfHXci3AAAc//tQwXaZNaGVuPBcX
N4BPU3mMiT8MUBjN8OaNBTN6JAcDZdgC+HCH0JqFxvb5cOPNPufqlgNDi63n2hqd9+hNA93HPCbZ
eddu9EXt1KUDuuMNPKmv40w4MOrDZ67DyCgbZ4xJnQEzm+6X0l5GW2fFY9xjZR6Tk8vTexz5K6yB
/sdhpMa0DOrhlSG2LZkg+jrb6IPvEGakR8GtfEITZ1ok8RpzX4xgTBwacMxbMsUxxR/9Sn7g5T48
Qxt++O+jij8Gcy+YnxiROl8jqZYPDwabdXc1GGJmUOhepw4eokyKX1ag36MuY4jGNT6MZhenwfmI
V+X9NkfrVO7RymnIz/6aEIu9vTZRu641rJExra9VkL+hcKNDKKIvShBaGWoSmpROok31qeXpKag+
j9uDHYJHt4i6W8rnFjkd2yhPbuOX6WlehmjwsGBH4GDiSkM2FvYKFfRafDujD3NdQA23t9pg82t4
DMQIbsAfwFh0A4Y3rKqXkUN2KS8ztBNIhs2humW0CL+KGDGmIom+3ux10lWy80iDBnwZnaD4We57
2/wQPKcB/VMYdyO6EI/chupggZUMnyQXuO0AOLmk/TszmwCPhbu8YFx1sTP4bP2hwf58CjiBXjKR
09YdfwOV/J05V4guRgxWObEG0ndFj0tEGurzigDCuUyACb54b+lO0Xr3nltZcb5uAiZw87cBGSJQ
siBHHtvD8BuV/JBte92Q3BX1YpDw55EM74N5MCQPfRdI29yFGUreLlO8F4bvRAUL1i5c6pNHhUoh
2nO0K6neUTvrUrVqf/qf6VOv07b/ZQSi0F9eIDFBZY1vHm4ok7casF5ZoXnFUOufQg1DJI42+3oA
RuQg7SanbnL/Y2sk2Pfm1j+UOz8PuEtN/O7En1EHazcmubBcRcHE0fbF0NJ5br4BSqRZ8wgrw4/1
MyFP3rsz/ByKqI0JnKLP4qWhdw4kkDDwMjhVKRzZmvw7VHRsIxXbFayH+50h1JQh6Jmcl4j9mwEd
A2YMhgc1OD2OHyTs1EHLyP+J2ObT/bvk0ye1DDDJaaZs2e7vDFGZobMZPj11wodFhtYfMqTctKCZ
1B75ijDt7xgA49ghm1yNrRmIqs9M0SkWhRJdD0z1yiXCWF7+7jZjpnc2eWoFs2z/w678tCHFgU+M
nj6ohyAVwCgMDHdhM8ZWfsjJADyLATEOw4TBoUAzxSo/unhg89rcnNL1AKoaabZ9Ii7G26dEkCNk
bUQWZFA8Eu210XdIC536BwSYA6sD7DNCV+Fw7IX6GP86e/W4eGwS3w9bMw8z3nUqzDFoWq3XO9yQ
lTLH3aiQZyua77Zy4agAbjcRGX4rE3dD3Ihxk6BNd/WQfv1DgOjwOuq+3Msoj7NZ+Sdj14U1hS8z
vK/yIU2jkPmwVE8e0yY64fiCP0La7vvcRNgzADG/t7RKe5gvMMXn/1WKX6ZcdJEY5dIw0zju+RTc
HJine/XI/xiweloSHuaXece12EhhOpWomZZgQcCVd6Calx2f1rhxMEIybGHxm9DEMFPjyaTF3MUV
gZF11IKogcNV8XPcpuRlO/Xihi8I1vWDZS81XWPenXe2xU9Jouj57/ljeUSYOeDqu/mndolkrxw+
3+83/YyyAD2OHBmd0UFyclmWapynxbwf9NYaFRe7EpTfkUo0ttAnfALxEjEvaulx4tuCyFJeBHU9
Fh0nXOtmj8XJB3NAjYBrkjA6q0XODIR/KT1irP3rGBcMPND0MARJFIf+x/BCgjt+AZN+hNl4k2BH
Ui3KrUVIxASWWH/DvO65sqZMuCx4T6vOj0kQDowO1cFrALaH6pBoWlChZ+bhvYTZMihQRZVRN+hP
Gs514CWK+3L+4L6wgl6Mttx+73Bhe2hdFBGHFkyWp5SIvyHARz4ioZIrdh1oeMHjXcGqXJ3+sfCn
hffE1PfqZJN3Us3AUFL2OTrhy6RLRc5AJsrxe2xDnAVpxpLbjGQHVjuWrpV7Z5DwSACbcK4Wzcj3
B1wZ5cYdEQtQeIbP73VYr7JJPnrD+G82VUjGHCxL+H7BqoO5kjhx1yKBYOaA1VtoUtnS2ROdWUx7
8W1wR6d/7MTwKw8fsFmuVyzr6mrRLFeDu0dyqSDCbMpU+w1G3Tyj5gKP/RFBO8zXkAEMMopnqvRi
TuO0m2kHYVFdIinFsyFuvIF10A+70dfrOoAxQd+FvNjx6eSCr3f/LTYPBHi1s39GFuyDnj3AB8Uj
BKdNlegcTH6ZZjp7CNYwG+8jRgIBbOEzGbOSpACb8fS7JwgkuMXVEkpYFRh/GQlcF/dkhVmWEJ1z
mtfmuvbYE1mpL5ypreiOl+XeDPh37dCa7ilit4f90jND9Rs+v2l7RBpPEPihffj9idUkmNh69/5o
d4967xnCq/q6RCbcFY8B6BoEauTT3sknmvCkj/FihGqP3KSAidFx+jhSoslBgvmComrY3yFHvQFe
zhHBQLVItNNQjSBQfz8pzgV+eR9qPNWIImT5YV1wh72whf9T934adOfx2pr0R/1D65rAeV1qD9e4
D0lhPcOacZNmmfQPS+ObFnj+8dc7AHi2qWW4FriYD5Kj1t1xFSiwRlqPg855Tnfx7vjZy6iy2uhe
O6vQkwAJyOYMiowq6j7MD6QPuE//PilIKMDG1wetmT+XBDWk53k5RkPe9esZCRpxluYRlUl3zZ47
u/51BZa4TIq4+0MWGpJeoAsukEMAV6THr6V1bLxeIIEnBEzvv2tczhlJ7pmlgJusCgZhADbRnVZg
RH4ZgtnotMxSZZSPP7jMdrxHhHjxGnfDPrVMielvYG0Ly5ELN6KUwpZDZu/nMReL/ZCneXmndp92
Jaf2khK8Cx/I7RAF8/Ky9Hm8DW45yPUOn9rnx7t+bJpYqqM8wu8eCy1ePaWltZhbMNxhc+JTfEda
cMMTBMHwlC2m8Nlx+huLd3aCEUDnlhZT1fBUqtjlG9doy8lSjQRC+vYgS4U6lIpBwAu8vw4hpbAU
1wVjTpg7bgVo1SwYX2Jmwn7mXZP+oGUudA1OWzApfEOSYqsml0nlA+ht67AXWb+7QW/w+idVxCQz
sgZwpjlyYazOOIXpxjlw+kIGylm6SzTSx8wiYsqjadPhkmcuyhHoNxypzG4JLyWSZIj1lUFrCkoG
IDHvIkPmdB7ufi18yQG2+gkEBa+7Yh5sq67ha8sLmV3/2AlxQbyMKKTY0/AsYOwEOkdlK++Mo/7x
Y5FdVkxQuX0T2u8eBmjMM9Afk+bF0IJZG/EpUwP9I6yi2tuvdu6BJ2dUDMhWQoNhYgz+p6bNhkfs
7t/dzi+Bo9SeY+XfxNsatFKI9qdwGL5syj+8gJIWrQQoAme+R9/O4BWALjPwI5ENj0Q4P/gC38lq
Zl09InNbYuPyCnnSr4pvIsnQI2OqQ/fJPCsikBOIn4HDhIw+2EBmPS7ecyzNmTlo+WE3115RtRLj
CxhVkMtRyQUKSbJV+CZoD+8wblNUE81pehhi/TxC5UZCofcVwIcSSa4c8r7zKhddDs+wMFPXllss
AAE5l/Nu+HyLDG4XoY5nchz05ncFC4EAy2iEc3i4kn0JfHQZEr3zQ5Rkw0DoCogPqu0R9QAM/eSF
N+rF6T6JQYob2kWYa5+EP18wLJet+44acL/74l84IgMm5W/X+tU3+uzwrmtjcLFvx2tAg5kamNv3
zgOyoWuj/Cry6aoPwUS3S6gYMn9iB8wQ72RQ4j5jmGhtNV5hMIFkB/lOc/iof9mDasspsaSaaWsm
bkn7w7J5w43gzytxJCwJfH0Z05ceV6/6sXD4dlHqajD0IaXNUPl8yH9j9/uMyx890n/ZjfFmxfMT
3efJOS+N4Ilk4oYL8DvEASYGO0ff+WUqrHhKSu6ET/AV96OHH6++KRZ10veAr/HjFB959vP0MoT0
sRA5J2gox6kajnioeCqnDNcAkwCU6JIB9nA4UIM79IcccJWZm7eL+gCZexz0gMeRLQ5l9K27bA+T
LALqgaKrTFoP7g7R79rgE9XEqPFniqnmdAcRIyM6M31wkEK4t9bUr7pvwF3tHrtHbGvX+EZGn8Gd
bhqHFXAd+YGUYtBV6UInEJ8Bu07Ozv9OVi+XYo3kY9pr2gJrpo1ea8Rj3Ykx4Q7ClaY1GubLzwHk
0i0ia8bWcBrQs9AULNVJESlVCndasKJ8WbKBHZBosbNccIWd6TRCPfe+vjNKD65rkkaBSIIsYpSE
2hq707eYXchc7fZx7geaLDIeobUoy4w+gQQ0bW4NuIc1OP+/KVqlD88/UG60cR32kYxkwe4Xhwjo
dlZEx4D5N91AcgqYjDYECwRwIn5A7gGxuxDc3QrjFJXJuwxnGF5M7jHA6xv1J2Pv+vfxa/j1vMN3
dAdE1X7SIjHDionubXZvsXqmfCNn5bJofy4LGlu6jhXCVhgA8Ii4hbAIHch/NQMx3kAAFYVJJav+
wV2CrYMO8oeVRhZhqTr1a8xeB7YIjiu47YpoW6n8lBAXehDfE6x+voowWXofzXvC9KDA3EUkzzYQ
257S6/TyhOvznil7yBSGy/gTj5Cy7+8UmyoU34fSuRUYUUFT4YXhftSCi+gXHo8V+DbWQtdnDPpI
7QNWBsHV6jrAljvV5cFFRZf3ELuyxRgGtfzr4uiH/lDB1MXR1OOXE73kznOU9tGKge2laoe0E5fe
VzByCOrM30E3C06Vjlv3iSG8yUauLLsTXgfmLZiXmjImON0RMcOPZNL+9BTcjltnpb7dHOiWKniF
xJYoBpJrklvjY9jwl6u2eHoTU4bHRcUADENveJNYcBb+5+3tfjEjAf1GBc3EC79wqCf3tMVMdnGa
nAgATQ1J8XLrDrx8YhoG6nmC+htrb8zvGKNNBta6N4N0tSZd2iuy6Fw7lYbKTXEu8CTlElIWqWh7
dNjJDiYhu07SQTuBLtL7ptCJ8S1CcQgTHvN3zOBXXZSItExFor+8O0wYgUMVGKMN9eFFNiVl2XKJ
eQgo35iJza9zdBDsCD0XA42vw+QtvG3Pw4vrpKtzIiB0x30z2cekBwUsQXVEgYkdNJ/I3QjlgIG3
Jz7gLwU/qD7YXZc+PexhB3lbZvc54OCjjHa3YVZtGG7AQ0YD0d+i7YVJ2/ZXFrV1v16gU1JMP1sw
Kj+1qGXTKTHUDHFVziWfvF1rCfTSA7CRLyrwujCnA0XifCUfAZHz1cPkSTSyUk0AbmAmf3GhQveH
gg7jWGV4GEa7u9m7Hpi7VTZuAeZpdvnEXm9mkuw8oQEEfIbQy6pAcqrsbyChx2o5KFmz+xZUjbeq
Dp83u4n0y8VpBt/l6R0gB9D1pap4rwGftaFFuWA4Hhjx43q8d8a9A0mVENvfFGD4zVFzdZeQ8XWs
pAz/AbcN7ZPdLukaenVjQ6pHL6G1sz6WxzQVFZp9UGzqehr1Ooa9zqMjrlVvVBaQnCPGURrJFxuv
wqrPtQ5lD3wUDRdcPus7zs8xooXb07+dwqKY6toS2B8MWju8sQz6RoD9PGTwDL8RapQ7lpEIeQ+w
9+uPx3dYDPWFvs4F5aLo2gAzLPjynfVl8Dh+MkjRjD1j9DFXRibIpib5F72uGeRTE4f39NMFI0aB
AeLAVngsdzP+ctEP+PPFNeEdfLz2yM8E9NHyaeeTslNcoB9ik4Yk9mmf1egyZ3pBSAD98gcm67wU
YSkfkuWLJAEtgow5MNmb8pyD8u5Gp/ljed6TCOa8zj4DOnpCjagPURZ8ZAKIcStvuxjcmRRiQam7
lAE1t+DGL/o33LjLlMMJGiQXest5wHOKhnmEpNAAIY47P1Tc5+3ZuSYNOuCgO1KZSrFqclejVzLs
58fubWlHIAO0DXlsV8+Y0fJWg/xBvQj+6luTJv5M9OFnYi2wJkggDleV896ouH7GD6iswVdL88Y5
A4MgvavFZ7ibhaTSZQyVrAmRwid8y5Ao39ySCfvitLhQHKNBMwf57KklXx4dYr84CCgFO7vw2v8D
d2hkdlLgVbwBL9Oi/kLiAGRDuH3CLOrG0KwRXUAbWh3+DgcQwpd/4mDDHO7q9RAqBN+g/XCoa4fz
1ylTawTWVS6/zITQT2bDrkyKGa/BmItP2+vkMbty5Y4aRnJr7Qbg7CthP+SzCi1ODVvGhwzF8FO5
tDGYJVsTSsyrwuZu6gmHOIcFpweP8gcL2RAT1f9jiRho9UaNiv9jANaOtIL6/4buxn0cgVSHVg+S
u/D433LeaFTZmdffPtijegMVIATOJvv1VZgOB2ozuunaq6jQGgFFZWlE34+DkgA9g8D09D6wWOBD
yxsg0AyVZcCkoh+DuYIyInLAzcUMm3VvxCrPyXipGKvamJDtAOqZxOToE/A589F34hOU+7QPXWTd
fHqQDTzlMRF/ebdEh5pK3d/d7q5DA6axPHH/Pe68vqH7WLafv1gRxTcOS57pI5QhrfW/8DHRkD5g
EDrFUPiC92BeJ9Qp+K4nNQlMN+FNsbP3A2HXPg8IMIyr94UnHwqsbkwh1ECGyh0NIho8EqEQngLO
NXPKe6Qt0uQm4WAheRK8J9wN7bHw8RitMustR1ADwsvCUmyGwTzWCdVPwwtCMKVcWZ0Ln3KAmpN+
8OMa+EQp09sq4zzxcuoXzP5C3V5hixsreDaIWhjWmhBWIT+eAhHos3TPSbNhoBJRVXTGJpWYOi14
LP7FMTw8tMpIRYCbbmFG0KzDfYRJ1TmANJsBRQYw5524wik7B+ob9gD0Qxea8e6Npn2pqYNcI7OY
9EMjwQpgQF0B7WZu0Viztzy8/Aj7GZvUEPlSIgAz0yB9pE54JqoVxcHpb4e/eAID13/HDO/X6DGg
LIvAs4XqRHfZ2ZBwTHhr+qagL4nvobK6Wf5j1fZQpiXPP7gOJcAXxos790qmeIdJuMEJu71u9feI
IuR1Yo3HABTwRCSkPPkSyoB3niEelFBdplfyfXF/mGB/KFPuq1+0c3o6QtPhJAXy7qjjqNRo4fpT
i7kP/cUNfyrV1t8JD8v4/cHG9XV2GqY5a+3ARK326NtB7bG0nMONkN57TLNKOp+aGMiFYepd4NFS
hpJmlZyGxTALOqMOQl4g5fVp/BxAlGBOCeoFx6o7wAr2/Z4qcT3d4dlSuXk2AqqOa6YpSBXO23x6
WzLSRYLYZWN5HBg4nNDmxDVPf4aj0lTP9sp7UZ7CDHzN5eDqBpzwvHHmfbQU7Tc0mFBwYzR0nE+T
rFIGmp0+ZqoMRUmwhvQBDFdEBKGhjTovdeRUTC/MSd9IusE7PifwvB80JS/qB9vcNgd2uGKOUQgo
I+VEN0YV9mSszwNtDrVDnnIQYZn8ccuUM41v5thEg/g+6msjvs6NI4cPxQOTXJZejqsJII/iV/30
rM3RhqF5Rgmm+JBBqDvp6t4L8wSY2d9S5/K+H88f6mZcB5nVPnnDFGMfSrsFm4OmLr/9FfDApxdi
43lrRw9yplfdKbuwNc5JZGz+SKchHc4vDOhYjeUpUC0DjgRb/ftSKSbt3zsgBDTmzNUPaBC/x/Me
t4pvqEEtxmqK2A2mNlxG5YFdS6gdOLkhsxBQXlxHPETcWYr1x/IaMVtDzwSQMG509CZB96hDiFtz
+REjqscWXatdpd9lyxTeCuvgOnr/tXCIZqcDC8QzkZ1yuhfM8Mc5pprQoz1TDU5P9zTeYWkWoT3F
gR318zmlLtita3E/OafZzjZ5D2BmZPcWiLBgNs6tkXoKmQIwSTpg6WB2ggZ6pzLJvkxAu9/RlYp0
kDPmYBfXMIMM38q4C2KtrMqUzYLxAawXdd60M3NCPTTfzTgSPms+rzIUDSaEBJpUHNQ5HuVfG5/p
Vrl8eNLkS/04QcrQDTqHyyBXAyoivsSwB7FHEfVm79gcsl5e9krOHW1UU4iwdTG+VGC43ujdgZ0I
sYNjywY0x6IfcQJkGDAfJHH9KU6N9HRixwRHiu7+CUtayNRVpMVY7LnitQnHe0KqFLh5CyuH7hDe
L8/+5xea1hvSCQg+zFz4U3DFSN2lhkmfQlEOsJpIAUFHCqfCSnbVao/RnC2WKC/3Pugcbt4HRQp+
9FT9WaCNx+j6wu60/7Xpt8ABoQV7ONik+JBlk/sCtFBwWAYHnLZCagMQWl0YRFwck09gbU6Ld4jP
HwU9pRJThRKGc0lqnLARee/OlAI3PvsnfgQWpyP660RBuQxDjh6zGApEYgG6waDh3GoClAXMXxlz
oiNAuyO6BQKA5AeigkanQGwW+XuXIeBVzcn4CK8mkpz+i64D8ZxbSycNeVZxFDAV5CNgMH3qQwxj
Dm8bqFSo2H+Y/YJooFB2IEopzlh3WWuh4J/Xg9zN1R9c54uwkPmOiy0jmd5YzrMCNvaD3QMTB82H
yfFv1v4INER9xGd8MM9QxvmEYuCn8PEI8M9DpuOVg8uF2MmTwKyTHhbchqfZyaX3tJswm4kG6oQt
gR6SnzSTgRdjLexLmGcxspKwOQPt1T18hlaKJ39YDS+j76L5ZVzR8gjsldjEt+Ed1GnW2HlosptN
VwTFWDxfotBcKC5jXRo90I8eo84yJj4ACQEsIX76FayBpist+AMHI9M2fru/OWFwUyIsWExTGLHW
tLw6pOgEWlIttB9lfAuqv07S2M/wu6HExao1hCf6e8cbH/9FCmwsI6E9IZsOdOwYkCuMH8MnJ2nr
WP5lfI2MI61lF++Kx7LeY9xL84Pp3hDFtLook++wjDP3mpA7HlgQfqloZlfkdQu1cFsJd7cCmV9a
6YUiBaI+hENijsCQn/uaUc1SXMn4DfsBXQUIsicIUenfRm+0VlvN+/rU+3VQ+0DvFzufdDik/f7y
BfoFWGxCRgL8h1ax++uiXzzClOY3jgCLG/b93wVGerS0S3RNvjVbsV007qLBneJ9QLACB8/55eTj
o6OthHI62lGqVlh6WUFFG/GySeX+xdAOU4nCXTLXyVy6hWtiRuWk4S+rhya2toBbSPgYpB2z5f3I
jcBmKNvfl7c5u3CkBdU6W3VRfY6fPzlkYS+DZOaSW1IZ7gkaER6hD69B6Ieh2IwYTbtm9JrkYbqR
zlK2AnF95uNG1VKU3YhJnfhh8wFvLFbaHvfKYpVIGMXNyKz+5V4nzNExhbD48578HpkmPwImqbmN
HVXax6jr8Z/3B18TZWcZSI4ICBNyCwzHB28XKou7zaYNnNvGA/ZGaAMG7HccY914jbeGHehyFrm1
f/c+AeuD1BkjktgZI0LO9ysixBfaUyS+wZmEoIYIe/klHjUy9ZW3jqvLvzdOe+nJFPjhnOPSew9P
bsfWwxmTJG8hf0jMipgOXSAp6RBq8gcR51h0MhwEx4/vvrBSdglQFsgpklx+X12OPf4XIpdPm+oo
sXy9drqefI98F3mcEaxS1wA6UY6av289nInwX4BKcLMXCwAXLuSvTKKbkIdfEjlQq95Di5x2wnx4
4Ptc7sZG6koePFJoNpTcyz2SNcOcFfXBjpZakBl7HYCzRxnZUxiBUBWb8caMv0v5Ard/g8kNaUN7
1UlFdbcRDuJqgyE+1L57BPXKadwBKQHjwSblmhy5flw9CukhNSvXDLQHXEX1Oq6JrcJ1jtOzV3HD
e5zSEDYRzMhqqLwv2T9LMiWxOUZTSjUxMjNXHV3Dy0pSS4g3ZZfL/CbccdMy/ilz+2NlI7cJ+I54
I3PMV9wqkA9biEIhkFwc6mieP8aQvBFMd7Uk9+RqsRWyJlh/CHWUEGttj2h4WY/8vvFAlXj2/2Jn
z2Us/MfiOpOEnZMby/1mUXvsrXLxWAalF8b8V/67WE79Hs+snh2/xHvoutLTkFvADTHdJepmlxuC
w4188yNgPXnxYr9fzHDelEUWkqmEcKJrD5fwV0/2muPCpe9EDvPwGYHxRC95mwHsYSbY2CAlhU99
+m/lIN9gh3VxRXA2OdwHbd064xpHqJib4sR4Je0xT2LdzH6T5cUeJr8n+4VjTxXw5mdh/F2QnxBa
ECUkIejDc/w90kZxU4lw4dfHnhGzxEbT80hIdc6cBGXcW70xepEFrmEzcxobzr60YUn0Qs0Fa/d2
WHkgaF9Lpu9CBdmSPA1ho74GH9fT/IFwZFZeyDVK2Gbsi+1ylnCeUKEivsJ51pcPreMBw6/FOciH
z8SI8qA7bisH968fOJpDhNPbR7D7uee2RoLVc/YaWf59fHUvLk5v3L/ccLk/8vyB6CAJFZKOeAqd
nV/gQr8VO6A8uP7wKPHVi086LI9y6dVDFP04HwVnLJaa+cVddEJ+3ogcmIRFEHPqhuAun1DjuFZh
enHaylVUKGV9QnlryCPVliXDg3UZ51AOwBjzhBhzz4zbpeBZBMLwVEclhRURaMKmyqfv5QcHF/PY
K3j+tAFWhz4P2eANlgqexaeQlcxe6qOrifqDO48P7zvgyZMtBZ8wZwFRYcKDjQcbtJWAPGCvQPNf
bbWELeY7TFOJHFvBaaKA+ZtD3fCpBakEkbV9XYQzVFtjb0MimTemsy+cA44cm026v7ryM9nXfK4z
iBPLGdLPVGEr4gV6jlwXuUayKuM9DteDDRoMfgwxQDzzQCBOf97z2vEvZnEE/YSTnSS0ya4r+9Br
BsOWSRKJDb9l0gbN6DZpgzsGUDX4M/tuWMan0Y3MKe3n2JLbg1uarD3qbk+uGdcSgqm9wo9MRLEP
mCaAKKjsePviYLUvQ40jRjZ2HjnLYwOdzTir+KSoblmXD6lp7AU+ZUTy4Ju1N+L9DFs2UZdDrqIQ
k93T0xN6dAguUIpkhznzdLAdu8kQFhhz++VyMglns44dX8gZqYNqIuuwA9uonIg1o/iV4foWe1ze
gJIx4Ppwx2xgvH7UHzc/nMD98ewoX0PK70kFx97Hdv5a4ZgUqKWdsHBdnuPGwcnTQSMsfIan94mN
0YsWdRnGmTyLHRtDLzdJ3KE/xBY+UcQiG6Hiwz1DZ8QBQAnLAfR0nrx2DF6b28s8ImejPxDDBXYs
cMm4y6vI3oi5caIkeIiw0Pw8qjmMX14nNm2499AZbpHqf/3+6ByV0XkgBtAQbD0rOM91WhH4GakG
3LLO51wlfrIRfZmeOvmffKJnIvsRX11SywysLRWKOUJ0k1YRIHWcjzvHW/TxsN+Jtj5SgbbyxQNQ
Nl4iITx21ICMPCXK/IIrXW75ImckVlYsDCrC4ONyDJ8hzYPmUSojpoutVUtKiCxoIQQt3gGGVtz/
HTuECvUN8fsFD7L+BOiBHg/UXzxrXlTrLdJGC1X8BZdJpsr8NA64CAZSZA5vR+A/mXKCHbaxaog1
c5VIRqg8BpLuw01JPfbjYxj+hpPfiduMuvZ7vOSgmc3E98xxHRZS43ExfqV8ijdqgOumjRuWSwjc
UWNRlF6s2/wfD5DrEoYyizVqABVdFtK2MmRkyYdiEzj5XCCp/I+4wGlwcMbPcMLGwCnIEsQxu8N+
gnDgvdX5S/KEcajZ9ZZNjsAqLazx52gXt+1je5+xtcGQeweQCtx9h8okc2AZ2u9gQZnCkFhWM0pG
+kTTwSwT+378COUTo1n6RweWQmGHmTrTEnYFiFivaAGA7549hv3eOYSzjtub3CBOdM62nINWTvQX
3cozzANKGy/hqty9m9u1lxyUE56QGtYVn30xi7GYMwPOu73OC5ZTWR/icQbDy8EAUHZ+oGyMtXYz
YQz+c+Y6mhO87v0Xd8fxwhlVBFtRwdbEG9vvb5ynKdsBB6hUpxrPbZpubksmQpcIk0U4qrSCNcTd
LKq5IS9x9OGW+/h8YmfK6Wvjtb9YON6Gqunr7EbCihuMVQJNiiE9OB0hjlyuha+FCNNHopMivhdH
VadHV4Is2W4xOia1muJWwbmE6Yir/BN7586PEXKYILIWmXVBb8LePY+mwVg6dV5JOnX+kYlgzm4v
H18Kx3RRebPeT4lp3kaKOBh0NB39iRHUJN6cZEnDsUXOcTC8QPrbHAEKSK708RfnTwJD4bt4h0PL
YF/W9JtdkyPQ3e9hhbI0gUARiX44A/7b0uURw+FeqmdKYu9N1cO1RT7G2YZhXxPhOYF5ru7L8aix
cNkcqYPkeD7SLXi9aT58hZTqaTm0Uqo/+lbFhZU3rHRIlTlAgmulfamrKL+ExMkR6v3rnqXs9aXn
KOidzUhlmPCjzPPAnKsR5RidhbxdrPuw8JQVL1t+P+JFnd/f3yN6Stpp+TA8PlKdySeTqvPMbmW6
vWlX6hB+i9pb1intXzaqhlLK0ZKzDUnpKO04S4q3QWYHBYcRXX96qXQdUlrKTgTN/F8HwfLyLvKM
BSeK2/PwlfBSw/xPKvtqqGyUcXb69zrM7L3vhmaG3TPjh9M7cSDSRlP5VsNz0MeGx0rzoRGVAb4u
FLZdFOR3r/a1ABqZFtAITyrkUP84aP5p2vUxvUoJPnH7dMPKAdLpLijn9aCYMvQbvGEoolQkFCfN
sXuo0VxBnw/NguWJVwtLsvEQ2ceNRxv28T6Qym5Rs+z6zzRLilDzDP5JZ6H+CBn4Mb+mBkE0WSjf
inET/TVrHgdplaW9g/4pAn6DAymRlE5564arRq+4oUbvpLgA0Qc2zts34OrKCUUZaxtj6XXk9pyR
luyoDOX4+k+ej42nvS6YukCvQkyLXJZ84CXzb49JEkqxr9/D2Qc78SH6EjnHF7id3ux7pATP6PGv
edHo5O6qHf+PpvNaUlxbgugXKQJvXuU9CGHnhYCmcY338PV3pTj3EDNnupsGIW3VrsrKzMImr4ji
mMCChlxAY/x3F3qi1U5kHUib9cpyVg6h+Kgs+mRSJN8csX32cT1j0mZRIM+Ab4NLelw8AwxHXcgv
Ki4pMc8u90SNfFqPg3Ml86HQcLWa8LeLVEILC+AGiw4JXkuMz8Wj3S1FmjVIZlQjWdXT9ShFLKjO
LpuiIhW32S2Z5CyPwYEidjofDCjRB68ERQ7Taol3TN0sPuylx3wmskTVbHp8P8rFREtIPD30aq5A
2GvQDCsu8OuevXKPrd8nrHpnexUwmBueXDVlTC4NDvkCADnShlI3AFqVtx8rwDSdjbdKmpjFMPCZ
CCy8W1FEkyx5Ycp5qEctbGotWBdAqn/wkoi2mLBiaqAv6xmB7TRUQE25MyMSeT2mVt3GM8w0fDyF
Keb2USU5+ke/brf9t2f48gTAR966uTdXoADQAnac9a5yEAZGEyXqXWa5dFtoU1R1sJQm15GW1xTk
zMDC8mJXAHvWMR07KhMcuG2GC/BdLdajcw31rg9eG3Zv8LesY7X++GkwHOkZ1mhPdC6YiU4TXCFC
A4ehvHqnzIGryoJ/UeHVvMe45pV/tGbJ6aruP2B//C8e9oqZaG8ImyeytauDupKbhHX9tmhLQN48
xCXoui+Xb9nD4ZB0nGyb2BVQtG2okw8J8vHn/D5asbnleLWypSVL/ibqkBKzOohCKnEVry5FPq7A
sib1zJU/qH5t200AlKZdD+qEzx0VmcT8LSuLct5vWDUXQ6F4wlh2SlIho9Z6Tfvqg/AsllIqFFWx
iiyDGNtI9aflLPTLd27iKwKGdVJLmUr8PbUoPPRKvF471usQyjzVwspHaQ9z1iBm8YuMueH7AI5c
4JKH3JiLrMfNVbSo27y69oeVvVzmVpyGae5HUcSEkYs91mtVO4oUugY3LqbOPcktweHnNt7GpQxd
t/fkpOvPathIUOXBKElK6Wo0nVGemqUe49ecGz7G9qe7j1rObVLt33E93gICUFc6zfg2QdxgLqqc
H8OvLpBJcAaO8ytmWGARIFAGac4qn/aACm3cD2h/vbvkfZDT3Wh6np+Mf+f9hrSbXDFhya1siaZY
aayt1r8KH//mNhgL1+LPwx1q8T9c5e5ahsx/OTvljk7OM1wH0LuDZ6g7QCfp4WoBbuMbTPsGdiel
sOZRw2SnGOfbOwk+qi78SbTeaMPYTKPxwN7cC7wJluUuIJnHeiMhYT3FyKSyhgcfGdsP1+i0O+Xx
ChKgUx6D81BYkBvhQKaWxD9axX0Xf5SPe3eey12wC2ire5tUxQM2SR5iXW8XjIdDPzoErjvWM+Cm
hbXswNvcl6W9w/i0Oth+nByQnhwdmN1/HPE+epD8ejWUce/kxkc1/ONSmOGLkqXaKe09PG+ezXAF
Vlr26UwfMJ6RsYCcSE7ud6ejPU3ytkKUjyLOqXI/fn5YI9yhBI8699s2gFsB5q1l+HS2cflnM6t3
sAHgVmQfXfkvew8lMdi2zX1EwzxjqDMLAGo4JCA8IupADtme4wKhtdjbGvanQz+Pq7Dua/eTJd7J
fkGFJnQw86LtD2/j1889xJmZMeBrQhBk7MiIwZmEpWIbQz/gX9VEyrpxJambOnfcdGtsmEaEzzhQ
Lk687Bwg79hRUEEiHVaOcGImROvfk9tEaEK9ewc83o/qwpRjLCSzh/3XAzd334wc4k45O/toW7OP
I7RxCUYgGG2HBBhguAJkI0X2ofP796iK492oNrVs4xs8+y3EMA381pMHUWJOONgN2rX0gLiRxIkf
MG+LVgpYLcGaGzZYdVau4s89f4G4HpAKgWOxZwlfFHTTFk+GXR6irrA6sJwdv7vzaGwQMb4o6CKK
kgS/ozYZ9ctF+slZ0B175CY9+4oc+hoWsjkkEEXjZIyTrncIOF/cRhdOgvILxS0K1YQOM+db70y2
gTciiZYPLGV98sWCZIyZ5AbRszIHMnoBiuMPvWEI+7THDEqYTUoCt8y0obK/R+w0WB6qsmGAa3FI
2FazyXDsRCsB19pfFMcFsEwdGiaWMk3lcjogfWSYbdzt+loPuRA93Jf7QsVws3UztXPtCO3Our9K
21gRz9Z9Iy+PS2Q8Y5BFvcyGEeYsKD2UZgliZ+IgOxgwo5DQo6OjYa1r6XI8lF3jcfJv3vQhVpvz
q5yBcMeAU3yXJ1YnOQIs2hmZ9VLbB3DmcuWSO2f0iTC69gwMTJSUCyNV9gvOArKWDtCz6wvOUUef
eAGAoiwe+i+5kUqC2Ww2UUEpm3tUVe7V5caNanY3dlJmCSyyjGGs6SSGe98RR3HkKCuo+EJZ8uVy
OMTz00KQpksu+JM5gJacgUhhwUPYMM8jxpix7lqUgctctQAHANorsKbqOKYZrLCB/4EKRUmXDmbN
cNeD9gva+rQF3gGQcbPaXWkKxLtWWkNjr0UT7Y0dr2p/emkc/86kdyj+c5cpKsytII2hSta4Ecpn
DUYHAaJ82lCHUw4rLQO2Eoa7zBk3Sy1KVSzATDeyCgyKhAHkg2A/nzpl3XrffsZy+cdOvxAIza3g
KClW+cFV+aXC5toAg5A0fvFxVccUzjpTrFcKLS4Bt9RCu37mgw6DUmDi88SpW4XYFfAJxNwvB0qH
tOEgwqVCbXiXGH0Ro2XZIrRtCJpSN+ZDIwxMW/u1KlsURmwden7DU01borYoeM+FUYiq3je5eVk4
JDtFMrYz/O0HmIcW+SgpuTWg5UlODCj2hf5ZpHa2AF/k2JskJ2fQ5BVmfCl4UAHwbJgKcJ4rlSjn
RfnAntUKmTQD86zmXFN4icGh3/K0i33GfBg2T2L3q/vO2FY7TzoVY4UJigj6MQjBYhjJMwkCS1Fj
vjZnjfFgeZ2rk8GeTkS58kJG507EQQdEzremkoYkRCLx6TQcvD8Ilx4BecuirwiHYS52v1aVel+O
CRUuP9eKVJ+SFPa4fR4pHtKUK81Begmr/AsNj7ISpTjTiy4wer659qR3eAXIYkZgp0nlT/Oz0qvb
C6N7nzcD0igqcIrqZxM7VWdU69eCIwkegllksTT63MYdl4V6Vsa8AU4fek218tTEQDJMvTpos3BD
yK9vG4YGfF88LqrQuNELyAj8SntcYlp4jeF7DO+nAxNC9LA/74XTfrfyNGuEb5gDfHTrgoUfDoY3
fzOAjMzMI1rxAhrgN6yv0BQqEzBch8FnnaY3/SlBInGFHDF/Dhnqhw4CF8ZqRK35zrn1BIvT25nv
ksoRWwy32W1OIJEbjD2ZtCfU5VAbcX+n+/AgAlVxKGR22G8TvNWwcejHWGV7Yr1s6eoIEsC4tYhQ
b1oZDEg50XJppUeEnZx7Wjn43W1makmWqRbYfk7W7R+n6RoR4mRsSpTjjFUXnwlZK3JG5ljyO3sc
rkgCuVOVGB5+nsAEP288aSOlju3YX2w9bjknpvSBJMQfBY43IkdMDTRzB4KuashJrEHyGAuYcdz1
ul4cp5OUoSSkW3TjJiXg0XNAmRk6jFNkNHeOVe5Sifcf8ZiHDzSBx3I4sPKlGmcUDDn/LbFTVct1
qScTBQggkU9/a5lZeZhbPFWWwAUk4SmMs+vy4fVU4jvcVhvUgpAEUYH/ue1A39L8Q/7dXa6hpxF5
VvYWRIvnZT4DApST0/TlBPM/x7eyTBs0b73jZCqV0QZY9DJ53Q0vRbbBjbFLwFqsE8MXlA8YYCtK
eoy45ZBn0CK60lJa2de5ACOaEpiVaXdmj/6Ci8WV5Zyo4KHiF8zOBQSx8pdLDAe2OAgSrkAXSFjY
+AQ+Ti3OC6fJvtnRkD1S7Vdd4WwxVIbnkRYOz06DYTZaHqTijhJ0PUrefgmTd8heuqaRTQu62GvB
2HmBhUpLorZVQBnD8Z1Um7++Vd/dodikJaahFGzZtANpZ6sZqJYlVQZvE1U89rW3Fw2jaJgtuVpV
1O7sgBBhQ6ZaMz4ZUmvbQuNUg6RYzUAFdywawYFqy80GKeMxWE4qwE/mqGxNCAq8ADua+J2MQMMW
0+A2bUHT6f7+FoM6u+CMUGB+uo8wHiGm0Ct2mX3gsKtpydLVa+BXzmSQRD9ymNMAWucSUhxaik5o
WXmGiZl2FT49cBp7DTFbac7OitjOgfPY8lhSguP0UEmpDp3AOS6N9mylrJxW1iiLJeN/arou2QYy
JTVa7Ds2uMX/G9KizKy4r0k6/JT5Q2r/ZCx4BbUwn6UFWK0xVw4905z1k0UL9SEpJO1xNEwSrjsZ
N4kaKXRnyVrksU2UCTJFne0YZ5tnpD41+623YH3DB04pPzOfYlzvRRpIGxWPGu3nYTGuhB6Tb4XW
oEpqy+gA+mQpQ00sny3XT0hex3xQJfhFFkgQTq7z7WALIqr7qAhPucMIKjDeBui3wFjmtIShL8Af
IIBFox33YQsxuDqqX+70c4acsCZ5hqDTTKHB5j7PWNACOzNWkk1FhwKCKEd6NB6TLnmszyG3mc72
lrPdDrSzuUO6yUOunK7Zcsm5WfDSpMo0d0y94JLukz2M/OXKVTDhRbithAdwLjKf5kXHdSkhK6o8
C5rGsEiEQW11/WlhbGkj08sRa2EwOJEB4bdDYgkzw1N7bMDyJQEMl8smyK1uKD6A7tNWqttKZ27I
LSbsQpeLrId7Xg9FeKV5ik5o9zv3ORcQRpRh88Y5+DjtGAVC7kzSdC7rvXgxrU8hFrogW0t5JYkH
l1cRlBDIqSSACwYBbeC19DHznPiiXowu13JFhrvjGcVJrAYtBRKtGXIBjmTDy5DUeEs2EB2dWqZ3
n4VoD69cN+xFOc28nXJj8G/+St7Rk1/F6IklUdBlMkIXZ6KIVwJFicFF55XcCFd3m6uwj/7mlEaE
mTFXJ8tYkiXT5gZ7v3+evtbXOmngIXOOYHL9oZtiz07PEZcUezTW3hrtU/HC8Lam9gkHCL4mERVi
z+rvbT3GfxIufUHUfL5s+SShZbAP0b7Ra/fZk12CIdk2b7Ig1IJjIb4CEDPJzZUs/vs3dzdwsQL8
Fc15MEfUa61hZzHhDc4r63gdEO0YGWVne3M6gNMkeoQCL6mpTqhNz5lWyJmQhCTg/XMjCTGSGDKD
ukXcpiTPlBtgjiwipAwJTSwSy4tHCcLF8GtoF0CZ2Q4r/jGiZ/ANQ2BW3PMUYW+vHVcgBaDD6LLi
1JsQHkaGzUlqmht8loFzCwoUdWAZD2TKQ7JphuGEDRpYx4i8QSkV/mkTI2bHaTkX8Eam41AkLtbM
pca18AqCt80AcdeBnCpKrPt8Y9iPAf+qzKeA+Cv/g8jJxh5H9hPebvDA1f3stJ+TClcG/S3u6sgm
GDUa3FiG7zlIIGbUWqznzjQqY32OwAxeG8qwGnpAjDk/7Hf46f408WE8mDT09xdvuUFu4FySbTZN
OQ68z2kX1qAx7ZJp7z561cwHfDHLiPe0P5naBgaeY4VzwMeKTq7SnnveKONdxuBue1Ad7EWhoml2
gRGC0Gk9Q4jEwBOI0IxueOJSYNWYqrBAp4CzxtGqkbY5+FDQ2Gya5b2PJuwRrTLvkE9XrobWT1/e
hrEeUE3R524gfO6AG9FQa2YsHjkrzHGRtoVol0j5K6L/tVnZ/zRDNTBSxMlMiGnIcKBRtxgTjFsi
EhHqFBODixYemgyStVb/GGO5X4X1qj/FnnuAoMKhcXdGFGAxlHpK9MR4dn5+OOemc+Urdk2kwxBs
sSpEvawD+Eg199vt0hhkrNBo5J0cEj2ld0x94U8ZQozw8Ta/i+LBodcGS7QRV4gvHPwaXzgjRe3t
rofr0bNu4Ud/iqaxxKgNJAW06V6YNGJd02B7xvBPhr8W/h36AkkE9WtX6jf0h5A62rTy5LUXViM0
I2a/FxSc1J4HKbX9r5nUSSSaVu/3F1NoqvtrIu/HXq+rIpj8YZtCsb8D3jO4aKjuJwPa39Z6vpsj
gkaNV+4d/ArtEL+cHiKyiV1hy6Zq4Cm2I2nB1dZ3VRe/sFV+sBqubtP6pBd4Dd0mkr5LZDg3RB+3
kbgpfUn7D5NH4Aa97gpvP/MnbjJKlTk1DweRXcA4R01kYtAMDdg7pkR0ZO5BeSmOzW2IsyI5D60N
S30ZXPlpeUrNKP52rdNAC0VrYgWEwLon7fmzoPYyqsM6+Qi4JZSiWq9maudoxCUsk0mc0vtWuwdJ
IuhFtg/erjohR7rLMNa9CiplyNx6E3WAih7Rzwd/IBPbd9lleaUxNmkmQwKaOyp99cJr0fvhWjFj
3474q8BTxnnT7HH6mgmNkjHOYQ3S4x1apsvF3N88vrrsvQ/CVQkvbyaC78gDYiARw5nfPI+nPkqn
ePRz4f0GfBoHnTM+kRiuka2RGnqxKQ5+us+hBQ7EI6hQ43Bdv7HxNIBWBQ4hNoF9SqbRvlvqMw+T
9pbqL/7YzFMyYQh+uV34Clr466VvG958Y8y4LHt2kih1DZ+HThQtLvF6dv7LG7DHFtubEmmyOj8j
GSIx8kFCaJNjLsnnwdxvhHHzlW62SKb7YErL+sHdcyBfYoYh/CLSTN4Usn6ZKwudDrio4c7o+Wtw
Im5sGTbOdP7VUAJB4hdJ8f6sOGacF5wBeAsqnGLT83qmw1pyBIUwuy+nbmBHoR4k6wCLGdyId2vz
3HkMGpA3b3yab1M4vxMk2WdJGbG2zf86Ygxu6SWuHbY9qk7tiiqv4B+us3zjLpeqNchCyG6gFxCX
lwyrgJVx5inwLzJISpCHALQp1zB6skHDhI4hmXV1rpQFq7c7dUi59KOVm4vLSYcSsIZNWIBPCQEY
eY8fkcWQmeQwQZYkkCEZyZ4UZ0fFBeVEKdGKA2JmhZuR05J3Q1gCYVmbfs4cPh2ov1TCt1gpM+Lk
phX2tTxTwv1nRsCNCZUHubsdkaBQPcIwgcASJeMElHzGxJElrZbvQyXMO9TfjC1n527y+1QvpdRw
RXO0SXdLFjlr3YxwUWabvLJZvjqrOaYyQo1W3N4IqsFIXP0yzxzqyUJ09KLbQPbJytkZgUiauQ4E
uONWI4ISaSzP54WuTkKGy7+TO420qMg5VOiBei5O9sLObRgbDhXRJ3RYOHrodsd8BxGRwoXqboC7
bs2k7qHyZgFZg0HBrpilM1wtAfxYUQ53NpYJs333ZGoFthN+XySY1hHKg75HicTkiR1mjFrx/Bf0
go4rp5Wzmfy7O0fTdTtB/7dHSKb3CcGaO2ACm4NXp4jTHcHvn1hDjKejCND6hq3J0oGqW7YYtqXv
KFIBzqRwUCYj3QaQO/Esgok+hIqDARAWjnVQtTPxSFzEJkplZoXh4/fGIGnVfxFK8V2xiWO8e9ma
cW5uTk1Ij70drmcqmZAXZ0yiidezuicMSZOCkb3BhBF4AVJRQwLD0VKcpEyG9MlWSbFhB3oxRSRy
vzqjZcVZ0Z3dhq71JexAtOLehnRDbcYQlTEvJNKKiSxVbkj4umFpTUmR4NbJeF6ZxLVyAuUYrQLS
zxc96UeoWR/XNtZ3YLIuE2zwGC0FaLn9Vp/BGLgIolhDRbNP2KgTTGpxbgeYYucxLFQnfr/f6UBP
6ODKXCankFs1zi2436NbdL6b7AUTXUQfuJfisiGKzC+ue3LhkLIFZ4/u2mbSxZRM4zcA5g1nIXkR
cykJm1NFseLExJN41C3+PYmhZF3MHVTybZGfLnOfktCywhRp28/v78PvkUNwaicnczJSO5y510Q/
1fPMIIQrKqtO+MAfrjvkt/i76d35dol/Gx4/xBMNfqbeh9GzpmYDCyAQnK6MWMkxAkPxvbVFd/U5
/9O6iPrwYivU6hMhHBunFEwubPxUl3/9I8tHy+gJ1QvyKuicaAYX7wa3h5g4EPV9J74L0Qo6ZLgN
H78qxip+EWvV8FnDTxB3VS1pEdJg8aJogZELCZ9fIa0W7xKpLzXQt5YT04hUGyxWFH5AI0qildtK
VzbFWJMgSMikGGPQFQWWChGqflVbKt2ptyhlVMyTizt1AIiFvq36hgf4kgKuGi70JNQHZ2hRATuU
uwytgsoqc8pFdveJhlXCzlM4jh+xjfkqH6W4UddGIBLllurvoaBU2tmwTSD58IoCjVWx4hBvCYgq
wDrQdppoK46dpJ5ahQmVVJDacbh50OjbS4g+HGPLIeQKEXrrjQWdnalYFfiRDPGh3v5uoOqUj0cp
QIXrs2GwURGy3xZEUE3BUEC17Wjx3Vp0IOwRRaVsDsLZgF0grVoD9lP2a8AUTvGdBcJHXOZMlmUG
rIeoDAxyNCIzdBwGKxfdHAElPJbA1nyAqbUEKiDqMmvBFe9GZFW1nwUyqFHwT56fNAVgAJVoCmh0
SCOs0pB9EqXVfxSMoVgvvLvFGW2xyZ2RhQwvNggCux0PSEYMZTErjvq4H/cUEESHen2JQ1Y9rEEI
9GCwUECQmfNiuGyDkJR4fN/yRWOgiSrmxBgSo1O7sNPcl3VWQCA6K+01HjeOXu028QW+/wYYoqKf
QixYql+mqw1X8ctT2AZNsVrVTOQj0w1Xc1sPOYPd4lNwiZ8OVS3bmT7dqUCXwVS4OCJ/tGmGqE2u
VhX4Oe8bQksIqqxW/MGq0CaIFIzdpKtOs+H72+Ax1KR5vlgANsJ0u4OBUOTTR1IoJTPsiiOtTpbF
UiBdANxAFGN/G6J7OMZF/6+cf1hO4DIiVdBb5CzEYgy/w23M2Ay6Pq3s7qyxqvaasLIgcx0C9ESc
eXT8cJJ3wX6m1rHakC+XtuRY5INqvsbST3eCzucGGzKth7Y5r1Hfc+2Xh2DdPXC6d0E7Pw7VP4Kq
xtAE0/3XgSfZ77hznYzOnJhKC1K0sba5616CbZfFU2EUKAxJxjv4uy6saH53/BrXMpzesi3SJ5rs
lezL8mjS2295uvJP5y/VicbE1rwiGdw7sqvfypYA43p07HymirVPnyK7LVvFBfzggVf92XEvovl3
yz9N+A5YpbmVUDSKl6u1pWaq4avvRWdULyFsQ1+eHValoA4Mybn7pFa60UnTj1gHdL0q8NQgdqLH
lJ7zFux73Aizl90i1vGZOKU0y/5dYiRPy3+00JyzKRWULsG2j8Xca8ONBoGCDCkSMge+uiDTqpB0
sbBE1NZp1THoljQzBqUTH0kQwS/gmXFzF7keqTviyj4NL1hfB0IARtR8h01aqfiNMbgfFG6kBU6Y
8i3tC3dXmcnVjruMAdc3LSck5yU5BXxRS0V9YR8Dc5PAQpopWFaIHvsBYVwRbl/AYIQ4xXXokIWK
Q+hMngvSXbkAly4k+Q4kOEZ+n34PmHcePIxSQpjy9IyZiwBUJKkCRVXxFgM6DGnsmZ4lyZboTjtk
SOwp7CQkzbffmsIZKIf6rrvslgwEidEhIf0vns7xsf0g8ED0s3elAaOtXbwd56lQblmcK9IUBlqy
n6cz3MVp0rLb6COzPWVsYtYpVOXAEsXj1QjX/hWSocEc5TMG1PVQXiv7YB/8UUZWPdTFpFHlUKgu
LWAos8rGcz4xd2zbfs8F+gkrXL+gUrxHe0BgplCze2wAV1RaSHbWos7Su4kIb3jtkJ6lOI0qy/R/
MXYHHHjJxbr8SwKkmMPpUqUTb1niWcorHkzYRm9ZdImFl+tDkcCxt9M19snQGDyLwog0dAS8TzLq
EV1QG+mkUlVcADxVtrC+2H652OQY7BEiv5IMsCqKi0/KwDs83REvNHk4E2HiHAOFi9rVT/M8V6AS
c1at0VwfsvgRshDR1XXxHkkt4vW12ReZA8xjsRrxUEdmJ5WIEq/CPX8PyZLjrxesR8ECDTHFSYXq
etcZ/p9FMpWSTQUv0hfyL2LlNvFzhC0k2Va47zv0DQybzhhUg1hCjROUdJ7Ejq34W2FwY06yx4+p
l4i/pATAwUu+HvAmJRshQBx7aAIGg80PN4PeGPmmO+D85isXk5ctjP/FfSSAWFChUN16cNaI9tvk
yN6n7htIfwaGWjVPdiTgd5ghluQAFoCNwzakr5YVIbOhiqwzCupX5AFlBNxKIg5wYTihC2zzoA03
gyVgMkg5tOpWr96tB0CpjDKdaJe4zzn5vzv4A6hMYRyTIyBlQ7AMZFAUyAVTXle15L+BpNHJ7Brs
+mRGx8hwF+rvkD5lw+kvLjUU/FuLb8Fy6q7RstJhKeeNpPbvGd5D9h1s2TO1HSr/gBRhHZmVcFhh
tg41Hjp3tgViuHuBkHn1mxPoSNY6wRqnGQgV56BUjqOHBMldk/+wQEAKTe4UbhirSi3Dp2jB63Hu
Jwdf0ubiA/kcMhfUijZDV3Es5dSTupFsXMYMKPGr/c+J2ZhqLtJM3iKdI7MMDsivD//UV9yXaD82
nNK/cv6m2b72qpNWSXhoJFPO85wsNL7je4sve7tKW6gcVJI1RO5WCuGUPspqWMmm/xow1sRyJPND
5XT43SXIWeRM7JEA5xJInOAdJ6/fz+/ZrbklsYUZM8unMibHk5K939ORT94OGj2OnE1bXNEXnKYp
640tceMz4bp36NYNZiJpOszabjsHXHv/PKPXqmOuLTn+2XomVRvn0JqlPAgfku4JVqUytlLIIPK9
Y+QHnFM/bI3HcG09yGBIpGhWguLTgyEHuAUlEpTXuEnNFDS8f3W3xIb+triS6GkW5bycn51K1szf
mMpnLYxOrcfKUW5xxd2HuUFZO5fH7BaL4N2iRH6WHIerlJ9AbUpYHwiuyaZE4jZMxslgWYKpxcll
kB28kgpTbK3X3ZIHIdNXktNMlaSKHbj22QlEXgIEFOyjbjXB19KqZ3eKdsKAU3VmLyr9aaftUadT
i1aJwDJoXw+7zMF2z/E53vT3RbVdJrBS5LgKlLTUt78wCbpt2cYntFxWnVZ68P7y+3zJVVuilCSY
skeUgACJ6Fy5Pf5SqlzYJDJAe7F+bszRPXYO6Noqdpsp7k806HDES/06H6aBV2KdivxGEa+qX7Gz
NkKcCBTVQvkozOl2tB54p891QBsCJOh/eYBAzT8MjAASQtmALc+MWqIxObzgHqIgNWLwzAHlI23P
Eg+Uu4bb7h/ndciAIhJyk9BHYqGrv2K4YlIh5SNzVHxQE7doxSZjKuV+Z04mMlaGBxHbHQ5LHqnp
j2519GSkxm9WpvraYuM9rYyebdH9LqXfjvjTJKC8TSTgaMyhPhFBVEcogn3/r3aw9hOarJLU6oja
aB1UuKhMUjQS92vLDgNcpc3uwnYnwdIJsxkmRoDWEG21k2prLjISn61q9h8bglKFzeViLYnlAGPa
SvWa9KvhNxQ9LVWUTTxqTREOJOdQfFRTcAU7GoKH6jVgNKUzLLlIki0+owpMCsKUnYyIoGgOeiXs
iqYs5QgC9aKlqppGaXuTKCI+tLR4dOwkl3caNNRER7yOFLU5PuVPF+1hJEd6+yJQc27USS84kLG6
VUakHhYvD++4SeNpzbZyHjHqmk+EMqWrs7tQuSJG8LdNrMv3PbZGJl45X5FzTj0JkphRSdJ84TaX
rEPjDfXzIZeJBmeRw8ErB8PU7syZY1UqbSpKb76ucLCcbW0jKsGnPZYRq4ugVZDuOGdIgGweJpmD
LilqHH00cj66qsr/ml1V4RCtUN/oYxFMP6wu8apwEowNdzPHzdLht0Ba0fCSGdLx3ZMRQFgdKxEb
ACMpcxWI8SRhPTH8Q+DaV6WHdi0dsEqKhE499VTL6CuY4hcgI7JC4Z6QcghE1QejytUNBXTAfUHQ
X7y6VFO0bL9kEF0E+pL53s2/9DtOlFYWKZce187DkwxOGinpNJTrKa5LxqhMU+tJRFFVrbg6BHRU
yVcFdHOImiH5EyvL4DDYZXkeC4Z7T3iAoAe1GYuaXqtdD61orG5IRCsxd7/uj0GIbwGgi76JchTP
ffI+pUrpbPIkNCrrJ60dEOrotSs5FowsmIBP756QZAl4EctGCYsI/QvgD5Y9uDXXdVOkHItvH512
p25fXSx9IO5fHt+SfGuVu8dRlXMnjIQbnSUq2o8WC7i2vtA9pBtEZ+IGTe/snCHBCQD+1vkCC2rh
prftGixUsAAqKQ2sKxWYgLAOoQ0CExJKLVT2ejGdJAUYXUOCpnkck3yDo619bIbsKqnzrjc1m0tB
k+seSmF351fh5leBwVTu3IPrwgjfAGx4PgYVpJWsXxdGn6vOMmk4TY9ykjPuwEeY7Z9+d94FEcna
Y2JAduwcO5o/sA7RAXRPyWUA8/Ql+inuKkKyWFtR02DQvMONosnSqDxJc+n4/n3iLR66o0r0XDzj
XQMV3QtTvkFtTo6yHtTeUIo/zATm2ZdfXvDP5PtXOjWTO1bGj2DHdAZcwBijCFSElNf+Gy21m5xM
5raD1ZNE/Pnbc/flrD/OiWI7KY3aDDmhuqRxeHI+iyt8JzZZA1Rkv3yRI6EV9taD8sNZoSgPD2dG
yZQqEq3bDU2nIAet9g5z5uE8zPB6C0t2+/eYwwh7YLzYu1At0/9kFPcxXtkVYiQ3MmS+S4eoiKcW
8og5Zme0SqMHnaa29XywZBvo7o0+IxlYtfVsVaaLx9BK5kPvBnfkJ3ENpkF8i5qgj3v3JpYG5xGL
QxtJ6UB7idLXbTTbdLdM72EkEcg2rLFKdEHV2S4gcBrceARBeXpLoeQhb28rjg6udN3QwyxfnhwQ
Btr8D17titJx784mTSqKrTlZBYzggtk5GTSiGUgpUHEt4BaacZIs9qHnHC8BlraIeCevzKg7RjJz
FHjXUQxiL2c9thZmS7Udgw7O9qt3C/Fwtf5+mSHVYzYp9tu9V9lpdFuLP485jBxrNd3Rdgd+1kjH
htV/0Y6mtRr+QZdv2rgQ1nJj+BA+vqxjWGqep2EFVA/QvJXfLuZ1vFsa/w4YgUFh3HvG1m/lVwwN
G8BbVH/DKsMtrRvUC3eN1xiq9xy/yKz+70GyBXksMgafrNbB5Iobt/uxVnyIM806NXgxEYfJa3jM
ZmJqu9PCSxYrT4LwkrEmAV0HIOXhMy65G4Y5bPq35Tkuh22YqRtNc8B89c6oGP5tc0Tw4uK7q/Hq
JVoVB01lQvr6NrFS44NuQMBbqATZgmlT4MaDX5o+komFT7AJmkBMzBBZFdX2hjb8nj94weFgxjzo
4Gk/GJrAcL205bb8y8M+OIWMeHae3PtlS0o/x4J69Ohh4BKi2jnNsNZl9UxozWhPGe2ROe89zKqB
Yywcq0FHaZbTNYsZcw4V/O6qM3vDfnNDF5YO0YQDANXXz15ZzfbiLvyIDD9ztLZIqr8iuOePOsna
ujD5IJX8qCzHt4Vb1sSSlExHfVl1UKbSS7yu5qV3XOzSiWLXi6dhfoixw4yD9204Q1GGSGIMKIQT
Czg8Cr/TRkbMmLUZCS2npZGU8Ti7jkudslfpIBGGRfBk6sqqX8ceqxX88cHwVQ/XvXv8GuIktfYV
+o70uo64I1mHolvzpAVOR9xt/ODq5Df/VVCIN5PzD26KGIc+nD2SPmTIpBkFMEE3d4Vf4D2uuMxP
I0F9xqcUn1yrjeyw7U15k6pVgUxyDQ49mMcuqnffoK/ChzcbSBX513LT13PR+iClrBX37cupI2ts
hlOgV4uWnejD73jn31FjtnDrIX6zFb+8V/rBUT25aRgcfhkS1tJqdzkrKClPYS1+5lUsA442dKKV
69OxYIRDcnAe2QMfATI/f+vIn6I239JKLnNMZOm/j383koZSVBuJe3b6hYaU4C3RrUWSR5NKDAjp
Txj2DFmQ3DBGkBNg64tq/xqtf3FeiQ1Q5So817P/6TbjT36irlxTT1e70tpJT9fkp1R/pFPNCfLn
fiO9w4clUU1Fu4L3He07QqBeKW0Wf/vPCNqTZburXebAD+8j+tjRmwIUfE3SnBUFzJuD1A+Nyc5T
6vXXMZACNnovZESTJy0GI3jPVfzQNoGzrk9FafyLSo1kv8pez6uTngFLU3EgyrLAEkiC71bl35si
uN5FzLSic3H0G+k+qvaPjqSWAtKrWDq0YcmV0mpAeMzRFYJ/FLU5OSPWhtZrUg6u4ROFFX5Cwtjr
HdRtaJIFGzBdYNhK1mRYJ++1SW+bqHrtGAf3Mhadr+E8M5LiVIT9zABHgWoHwVs9o3pXDRqjX4fC
fPLOoxYmNJKBKn8vT6rds4+JWqjr0+5zDJ3bzx5aGRXPnUE9YqTF6xj1QO9DVr72dBVaKI5UVTXo
Ti+MqAG7TppThjfhDCUayWAxftkdRpVBYTaANm4TttNGsgta/5gIwmOTor2TyEwC7hKl+CkW6MxI
kGqbKhvowJKJRy1DSNq7066owRAxt/Fh/EdKpbFGJNEzQPDDz37UcC4uTQOJQ+7Bkl/56+E1C+o0
BNr/UZGeo6hEbFaiXqx2y91Kr2C81T6gF38jlSTloJYgpgOjyXbxaUzR7T6BVThy8Pl8Fz9+0CDc
aRa8UR0qS6+fTFAaBPwr99Vy9rn8hyBWRusErqBPhz/C05Sa6uiX0mtYShl/Za/jStr290gEmVJC
lyFbB9Lx7WJZrXx+AAQ2NAQ5BNRgvTL92fm7YT5irMGsJhOpoO+OUYq/4bhxTBU8bXW0bU7B1xtM
fb5HAqqq20YwxwWVfLPz3AYqgMigNW+QhMZ7ZhyrnORIn2HccWsKYLnZ04yGjFtVmUzJsYsbyNyK
edd8LEhvN4wsdoPm5M5ULl6OaxK2O/SUgHwaCGnqEyMuAUwN6l1j0eqtBxRBXCnSE243f03suDBM
AQcZ6qZ6UOY+OYzh15XoYFwZXf43fP083HLn1SkHcO42o32E197VfKqubPzbxm1qiJ+LizTZF1WR
W+fqN3rlyTn6Gz0me5b41Kohv0uPI718GeVJr4oa2lhQ6XsofZEvYLFksRJbJeeTF09gllj0ZoHt
R2+8FM7+37ym6yi1zTXaIJD5naaN3n4E5gWUiJgaooq818jbsW/CZw8O6ILSkxrHwoWMLifQW717
Bl8ErvttMxnyQHG/IsjAo/xDfeOdGVs+B8GY7MBH3j6/ymkFUv/MBouHW1u+aISsnRmuoZpPcQ7e
kBze9MRfEImw77cgHjBV0i07Ygdt7NSM8d1pg75qD/fBIcY0wKQWVJum7KpecJNx5GOBLQBc6HnZ
0UsKJKLdoVrxthThHUUGyWYjbydVD2Kd+VODWafsrPt7guA36ToevVGccuGPMRDL6ZLYy2taOpeX
+QM5KPAc7FBkgcGsNrM6kycKG7F6GxSZ6mioG659a0+xZJ7CU6iaH0hT0ZSTSkgWtGrEp0JXsLP2
c3FRVSwJs/0v120HKk+F/q5wl6BFzp62cuEjyw5tqV6yyN/NLoEbWF4FM/AI+cElkVuMeg/CVQW1
s3XxjDJ/Kv69RYGKSi+SbLzm18Cz8JI9hVg4uvf8iJWWSkqYBEdSiwqwmwrMAeeyX3UGj/TIT3gM
ydWB4PXVO19H6v2LYFVltxYiB0QYV+xnMKAof9t/Cy7jrif+mQy9tInPKjz/jVtDwaMHLtObFXv1
uQP47oQiRkE66AgoKXAA92QdXUxvSOTl4QQeQVpLLS/4WmdCZ2lBbIL4fIwoaLVZ4ELBN7b8i22t
h6Q6ABkuMGJVoDIXONGANfyv6hzF7QhMRWXqnV9RUf60buNdzO40buavcZ1h0CZYqqZJHQndNCnb
+d+wlpV/pkk754dEvG3ASEck2e8QkTdNYtBVgv42OC/VU5U6+44josR2TD4Mz/ytNrH664KVAGVo
86ve1br+N1dfVq4Xz+W0bhoArA9aydNELyjN6CF+HImq7Y6EZc3OAc303WmjYtsGq1TdWr0fNFl3
LxK2QtDT4vCsQ8ALovwu/Y+kM2tSVAuC8C8ywn15ZQcXcG99MVrHRkTEFdFff7/0Rt8bM93TCh7O
UpWVlWk2doXV5W91zqb/S+O6Cdo1CrZKlS3ZxgdVjmfay8dNLLeO9H3fgRG65md3eZqb9Wb9Dkgv
ucKHbGchQau6y4t1ilBDl2zC7cSB+6RMcEYsgZp3jzJBxWvSmJ/8beYV7/wjtFpbeaWvCoFkHhhf
SYnwwFgrij0EFnVmBdUaSATvCeFHtqyPvDcgAh58xgN3DKv2r+b3eKzHQZOIffh2UcwC8Lv2q7R1
1Ce3l8FvHtwM02Sz/xZikfG+kpsEquHgrsJiqDmxd4GI0KSr/gzb8z4oWenP8MrGks/OxI1v1nCV
+A4tqTmR0rSzOtGUBsI3PM2r29eShtAj5b4jlZvjuA5xl14Fmtgo/MUk9be2CcOwR5QyL/h+flin
UxqQY3iPbJLAHnDIoyqZN4xx+Kzf/6rbrjoo4ml7Y1VbLug00jKQFvev5Q1H1tykzxAFJijavJ4u
UWFG0qlkfR3Gt/0FGxNaDbkCWDL2N9YL3dcp2ALRIghzo0KY992y29tbadRoph9eQ7rq+tRcKYBe
nW6fADqMe0byUx/0FhBWwHGnFBfI/RIEmxuB8iulMWeYJ/RC4qJcdzp/8T/SaU8EsZL/iwX64FDP
UH49jxTmQ76liioq1B2bifPvka/eeBNWcd7LZFIAo+g39TfT6g5y8M8bGejDb32nwgCmeRb6YZJV
YT89sRoWf6rl5ijpq/8pCSrIMDNHhgdnA3karl2In+CUhNqnUIvWIvUDOG9XLI2xQSAh5J6tPewv
A2+OHu05HffITSZRRk6iz5X8y6OqVQnqnGGXgNLwBAne9ckDK7Z5clNG13xwZ8W6GFM0hv3/J+DA
7PbTH+wj66KJXoLpm2n6Mq+LQ1TZHVaHaDPOIHaHrd1lkF7ZG9qEZkSmiE6gL3AglGxMN/PNvrom
RKUnfMmBngN+0b7IubiMCQtRj2VTJdKgUXX4oy5WOXd+BjVsXPAfQMEt+a1Mn38EeWf//nfbvcZg
1P845NXDL8zxMAAVezqlOX9twZ1cJjG98kCjHkYZdCqAN8/vy+sWmYGIEwd4ekBXHOElwV+JkRTV
FOy/KVL0ZjSftHEliOJl3a1Me09cTgxaaUvrH9Ujl+8bDFE77K1TfBOwLzRbb3MVxMRjjVWzA/q4
ytzyKC/Es7ev4/SOCs1mVnaM68vs4tKG3cSqNblsuxeKTlaTRT+qrpIhHrP7or9ZbaJbS4ZbXSMv
zXTcJKYctf/VfRwwUBHHqugwqv5cFh3qOiMAgQ813VZw+Y1n9bCxjt5UI1pmgcfBB2diIwED818N
oxzXaAVg0wqveFJdd+/wuSuI1OHl36Wq/SPECbeAHxCjzU9pp8yT0q7TW9twq9iqzN5+E3G0m3sP
m96JP2vD9rLdb3KTnGjlvLv97C9jlCddLj5Ee3CaWo193at7F9QhiCVQM20uH2DiCK+Aw2Mm2wTP
VhMTTVYqQiFCxTkJlkVB+2AHJzqEVoLIMngcFQoI6nKDqTRA/49DBqqoDXW/QexiwvkWW+EBFvxc
Uv8NzsEtOBNL1N1xlTO8YT/G+TQJ2Yw4aIWZq6daq4Cw2q5uj3Z3uVl2wTNvptLr5hIMVtnRuont
+HHc9Rp79hRUIefFvLga7eWdk7tE7t6sNSW7BTlb1WnMWSmgsiVVt+3lISCmnlNPHSag/UuYbfJq
vQwvbLCYwC5jsh5CXrQxwATDzuoNXms+A/b2l1pPgVr67X/HJVehfEiBj19jjfqnOVvyEGkunwyO
oImS4kjCE7QJEyao5kOgtX8uCVYpqI91lXiKeJka9xEzpUYYCYNUXp2oDn+YAydCb0gckoGZ0mxl
0/R6S+hT66WzIodHCJyvkNSBGO0FdZDHxiOpQCOUpATNj0/a86mRcAQWzvvFsf4G180jxAsHbKMM
J3Jp1PovEC3PZGOsoLkq/z3RbJggRIjMW/JzKcRAErC9i9vlDvmhhx4ZA9jz8yUoLxJIZDjwSTNu
Ey7MHPGGPjjmC+23lKIS6rRQ6BEzgw+PHtUUngfOu8hLO9ctTVRBAeIigjuwsCZnvQ8TFNlNyope
6TTglR8HY+Y0F0ii+iBenbm5Ord9HEv0ExwITOW1fFNdI0Oi+Rr/i+kTdLgCowLPL8oy57EEtLKQ
gBBS04MHLuc6BLY87ajZlE5FmC+Ej5Rgf0Q0ujHVnmENl99LUOVXaB4aqVPhbLfBjWsAPEzF4DV9
UYuXYGHjq9yWO7wZlduUjm+y/QGKLQjCHPwcUVnsyiDnEt/j+pwRvPYCeTk3t18VL9CUzejO/BMH
nxhl0p6oCVH148MeUSqKqhLfUCz316Xgw+OaPLc9UmTmEE+xpTU6zPGWo634kg8EoedBh4Sr2/DL
MmBKINJJMzr9qDWe2P6+ZXQjEgJ+Xeqd+JmfZ5kxZQhWvzbWV3RQONC7Rr/TgHJvZLEdsDM8t8oz
iIIVEaufAOmWSNBQ+Aehhz5saGOzykDkHmp+Ku0pcSA0AESypiKwYkcKxA8Pjfodf29B2SNu6F+X
CJoi8ScKrBJOPt6SRcP7cTHVZK59wS6HIXQRdY7CrsVaFhjmKpEYuJLwFOG1KAfqmt6T8KN/9xgP
Mk+LSE6FrweBx+RpLIgZyWvVyNez6vonalEkSYr4pyqecsMJijXwOBjM5b+T2wY6YS3qISgu6/2T
Simpga9GTro4vTbvImlCrqbL69mz5+01GhxyDDbCsOwwMQuCj/xHRsEaYsMg2jrDhELhcA4V9x8L
HNmKPQcQudGcSOor2s8SclQngg2QmpQKWXslmRaEr9ThWyo0SD65p7XaOqRPrHP2k5vTb7pIWmNd
iRCpbQXlPsPJvr5kYQOnaKMkV2PdwY9y2tsuTYIYK5C3sFwqLEoWbRd2MZml99zyyCjBQhPo9x+O
6M+SYlGdUIVzZgHjp+rtyRWxiH5PJokKdq1VewKbiN+4SudHKgDQof7+edJ4pYuYX2ULI8H6MqmJ
/njOWzYiYuk90B7VH94ZHk7M3AV9ARSh7M5+iKbRywOtkGxOc/iPATTmDAldoC9qoQy/dB6R0KGI
xh6IdhsDper2/dsfCwcNTFQ1SthBcGveSwjjHAYiXxzGMOj6cHk4I54bqNOVVRxCmGaltI8osgjB
Ye/edzs84jjkBABErS4v8zcsRKbqG4jkb4TuXceky2E0/f5IWcB4+jf/1V3QvEOCqzJyF0FUjgbC
fpo0PE/sy+nBbkP254lz7M0bfNPt39nzJJEKnv4evAG/EeYmcagQ50oGWlxJ+JqqkyNfjPkJvX4Y
MvBvAsHrOM69LSovwfEXKxzqJpghLnrjTiAomhdQoqAIqMwZAyGe8Bh6TGlW6XPD18enYEGfFcc5
OAfYBlWoHh7aJWWcD8q3vfWVfpDq7vD7JrCGGYgcxc3e0P73sBsuqreuyksofRFUUkeRdMeb1iuZ
OCAXC9BBH7fMtKl6dOnqOzpp0LTr9namaLlNrw0FTApTT6eyfv28cJarDAv7xjupiw5bnKE6wK60
oEjC4O1Uhm/KAGeKcnptA7ZOI8j9KsB/TBKBt9y3ObBOObc+MClVAFhEnT/EF6O2I/HFbp+EBI0M
5MLhhrGQYA65bfFyxg8i71NwnTaoyAwfcxTb57f9iTigyQFZ4XlBamCD6FC0q/ePY5KHtrqy2fyG
lGsvKdvuE5gkZYUSeTCdSd4kI10BFEO/dA5lqMUsFzOfTUNeGme2ftCYjCPzCTRk5VcIYyys9xKe
zi/2tiz/Iy6yAZF0vXAquDpR9gccw9eVajB/IdMjiImnNC/QEUH/L8EWiU1Cba2wR14Okw5s/jCG
J1b1An40giNOYo1dNG9CcXpL6ZkWNhqYxwGtRoPfKfs6gZpouyTqlAVOdpUOfnKlw5r35ygHxubc
A+7/d7DZ6r5ig2yH38VPbPBeUnAVzgzC35tRpbAfDaMK8i89OnR1/uIRWPbNqmM4NUJ89P02CvRd
yIs3xsO/4m57N4Zh4+eM+nMzaAfxpPQbUIwklYGwHBiHXFLouhijMxePUmQ4bs5tR+UXRh8d2QzV
OgbYgTqQ2801mHAZdeHP3ZFVu9r0josiBzZDCbtnrMEUfoC/azVOm5tVpR5B1D/9KjfuMOAudgAL
Vhcy+wZpNhTegEZe8MXp6aKF81cFCGRWBy0wlBem4kAZ6JiiH8etUa3MrOdfb3pGxPEwO82gIoDf
qzEBxyqcwNewlgP5cEOwsTsY1Zys9/w5fO5Te6auoyPMvHwO354S78XzP8Q2brw+0q1krR0y8jlN
RlBHnKubeecoMRJjwuZO+djHN8du9RlGa3xDYiU11htXVPeakY/vY8wUM/M+QsDerGJ4cvPP0fs3
m6QfY1hfdIPEO//rAQiaSL5+rGP0gTDikxTya02eTlS3MSQJnlSp/di7+durOQHlDEWYh2cEAAYH
kW6OfPTwW07ps0acbHw31M0L9f4PPjse6r2fDepLNedFb1p0jHj6DefeNnI1c7QAZGEj3keP2ca9
Lx6Ix75+i4GYHbPU9Yc/LauPjQu+L4PqC6XBGoc98Fp3nSPYmPU7A0TylzGa+bMOZMvFtjqkI8Ut
EVseZlP4FFnYXXb78ZWgMXeKb17V2lPpCwqsruUpbdw4lQFS8Ct1N2imwcXo38G3FaJLsLIm05Wc
9oxRY5bcCAEfDsj75YeKVGta9AyJspGUA9GNU5zYb5mZY/v+mNVBj3FpKsw8Nsrpe92wNsDHEBkf
09Ouva/ejUcEb8W+zeL+hVFJR9lvjT4iXK/hUQU1p2qSJnSQgqSjIoROI70FokVVLxpGu2d1ZhnE
ryoT/Gi1WONgYl8eHXUGKmkrDtNqzabE04vYRzilIsTptoBBFfg0yD/hcHCmMUBSnSx9WCgIJZER
IEMb1QmpPxQCRYkntCGELbTzPZGjJUDY9LsOXuHvjZFH8BexvOKA+kNWgIT2F7PUATsuaTwGMi0b
m4MYFCJSg3A5P6+J84nUX+xoU8ly4JNHxERqIfAa2PpusungwICdiQxNbnPR9ckX59m0vi32Bbgr
ZyulxbFqhg9nswbPZ8687ORXzSRX1iVyePGkSoXshRzXDbCUNo62+1zcqLJVAxpdiI4xqKTKSpst
E49r86kQWWc86IlfQVF1D8aY78wpiAxKVkHVuuNhN0qjLKLIjU6F//R7QcWN/21gWf2+BmdY7a1F
1zsHsFCQcCBxrUu4atzeEnpF1WWxr29LwscH4rMSfuhVGHIlPAebA4i6xab/xi6NnoUH+dXFfC9T
i2sDWpMAoloqwk9XIXDGqyEewwceU5Pb3YFwUQNk6WJ67WHN+jFevzc/QYC5C5YL8GYCFaHShiC0
ZMdhXa/P2HxOG5QRicWResR4Y/3cogQRSjLuQYifhs3lc3pec05tgW6i454omDC8FrUPDrE7uqnd
4ctMIGbTa9u2vb8xZVUCQbLJtyHl/UO/RjyD0YydIbFHP7oB2zUxRtCnKNf6tcxO5+kkmzxmBY2U
UeenBfd3gM55bKRezbhMH2F74dMem7m+sT/15Uk6u8kW8ojWWDyU/3nX6oDZQV8xT1NMw4ZIScTB
1ayXpjQLkxQr9K71PEKUgVQh/A5M8LfqFFjYSecNRG4EhjIpXJhGN5gR0pJ/OVerY14bRuLWQLzs
FnIa5mlZ9xNsHLuIdNtcs42UtR8HpzAOHoT0wTGEbj1ucN8f/4kTQ7s03vuGd98/h5UqpmhpaZbL
GjInp2m2PtOCMm1sG15jKbO0hvei45KWjPF7fzeLaXfBXph4cX8TtBE1MUqfvin064DneIR+AVpX
y8z6Qm1YHeS93/YWT7ftBwmNrg/EhefoBNKJ1RjL//hpYcB9Wag7t0J1FNbNCS8NOk/EeX79xCir
2Cmt0LvD3wOtiQSdjd7ogJHa3W1ss+HVTGw83Upjw3H+xOI8CZIxmhg3gpPM+GyLPjiabNeWx+km
6rLe+pi/lcZ1WDPuDMKwB+hLPkNnBqWHxSnqoZK32AQFR8V7UbUzr2ZlKJT3HAy56e86/eODDrDd
spp/nABtqr9G+e+5fsDkDJP1cdqB87fnfo54vh0dPDS5mc/Sj+leeSHh0T26qILwX/1lnu9wm4zm
qtYx6pjDsBfywKEP0p1OmsMKcJ+75hfixYAc9OQ2ynbF+kC4uO0QEa4hXeMpcLcI0XPYfyUklA+7
XBqVGBiD3YVAYgKJISTRmdwyLn/PHdJ4J9vNE7cKolRgxIHhcNSbNB9WFRN4r2JvrAPE0BDQkaIb
JFXmIeodwPZOYUxCGtaCbWqnKKlhqXsDEuxXm8Zr3/Je7j01ZjeAkLDXP+42i+qQh97qM6H2GXIg
rIp3xCoZQ3wal/R5o20SJf+gSCW4hLL9fuznrPKHDsQ/FdjOmGH/Q+LyYUOVuY1+BWe9SeU8pAo/
RN1wugDm5fDzsmBqEy4LuZF6ZkxeMYeKRGOwsUyQDwGZtVYZ/e5w5Wmc8JvOa/AYweix6rwl6TvZ
2+DUXyoDfpj4TBXQbYFwZhe651X803WawBJNJ4kQHzjBv7yQJhMRX0AvL4A9qsnyor95Cw6mAn91
p857Lnn7zZlyN6OoaS1lVxaMGVabld2hbEAve07kH1Tp1wXqTCl2EPZDYCHGJU2eAlSyqwqOgFvo
qtvlvaSZich5WTU49yDmSpoWzg/vU86nf5lD9sZH/bZeX/mkuc9hQCpSUI5oBM2duGyYZYvHpvY5
WucoGpOX2UvIb8x8QF7ZE7Wn9enLud1A0eGsyRYugQiIrb2kjPAbpT3s6RwXRCe51NzQUJm+dg1X
f1LZgNsNQww41O+ibgmrz6iNu9Pe+r3rrKv8WmGe31bl4WQ/sduZb/Cmtyo980EIMjn8lZCWMIO0
myuk3a/b13va61XN45WR7KC4ghcy4D5QL/zG1Jr+UUFOLErzblahW5oB6jeZweCuy/eSKtL7aj9J
zRDR8RImoP+avadz9nvbvlq10SB+GXxzD71xZfD7RqMFr1TomozKCUj9r0k/P+k0j/mMWZF17xnu
aE7ibaB1uDwsoD0b+0PIDs9WL6Uc1G2q4Q06xUL728MACNTMeFpNCGadMW8NE4CcVkPKXHiYXyIe
Oyv0AKr2agJhlH34I3ZJNo3IAvv9hTcz5/FM2bUYgjgBsleqAXJjYPK4lKAIbXorMlq4mbD4lKrW
GEQJjCwQeuGwQa2AF7o5AhCNgDVDBm7z3NScIgb6ilfZv/9P2pFhD3h20d1BFYG3gDXJzb6duIDv
VxLYoBwzJC3jAIrJMTOUm8hemq58d8QKgtRMJGPTEU0BEs5L2HXXwxohDkAD/9PvCfEZbfnhIeIv
FJYpEm34bUlySHYwpHFDliPOuvHzteMKJ9s1bmGin//QgAvNpyO3oSFNPU+ylp/Fv665qAfQCBdS
i6P/Y8bWjjQ9v6d+YPp4DlSIz2hzSHSY9f40O0YlFD1Lmh6tb36Qwm1Sr5LaeYaKm1XEpik4TESX
4NZP7oJ6NB+efEnmFVB8PE68diAd2TqC5V23jqEEtUeyoJNzHW/DjtEd64bKmVjgzSDrYWFBOMHJ
cB3jhkvKtFklQZ7axQP576OTYGkDaRl0xm4Bqk4RhZizB8exOUuhgCxrfc5j6ma4LdNxRAFmf8Bh
tOXoDYeNfry+7kvv453D+7zmXXQiZbGZrU/OhckGU+9uvtvmc/++Go0lp9X4aJ2nFOncB6d9vq7h
5a3f5vQPz9CQPU5JMwuusfmUefZ1Lm2KDG6J30pNvJa3JHVj/HzDU6ibxDx70kP5yN37ibHmqTes
MB4XRBeEzxAK2yhR4GA66k1QvbgTFX28kCT6DTVguMVSSfFBbTnZs4ss9xMpYynd5E+JEHnFllQz
QPjCyYdxkHXteBxTurHS+WaFnyvRVUJgdbJScBysn+Hzze/zs/N/k1mOoAYjbMy2VR4Q3qy0nh3M
o1UabpQTih2ds/NEIWvjZ8OYcALBDZp/PQr3FgqIb+aa2ea9r+7dbZs9UsjT6uxcg4Z1cTpeEWV2
STQLUoDLSBuHkm2DmvvHwi7KVzuY+soVCTGVZhPElBC5GpHNWBBR6AEbKEp8GNGOEUe7gO0TNEmq
VqINySMdMSNgJVRNWKcd1/xFuxK27zLaI/yyQkJDGirSdJKyGTbv7x86niUx9bIkwtpA70XiVDK8
oweJnzx9BGJK1KFaLkEWoBayJqx3+N5+M0rmRT8l4SOIQRI5neQjZcXvv154X2SkjFVyYTmtSIhf
PTi0hqMg8Bg0/9Rwp2cpR8wnbJM3Xfkf64a3imAItct/jG2fNiI2hg/59OxgQewQgLIZa72zpNWn
j+K/hE3/LQp6+97k4xLep/3OXoNhkG6KYTJ8m9Z6LVGUErJHE7Sj6m6GqCUEpSP7gAfMFPaexWYs
JtWGfeCH3ib2l0K9ReHb3JIRW5BGEDYoYIKoUsLm0gPgfyOQvL4b657xWujacEh4OzgzoDMFbYwU
oR21xd95AwI/blf4qaBicGrojQfaKpAWAkSR7EB73DHCDC1+9R1KNqJFrVxOD9romNvS4cY9GRmB
nO6ljQia+OkJsCBZJD+ULYykV6XZUA8Yh4CK96IZ1CGw/GivAi6aCXiBSgZ4YExc3uvEwHUYfnWa
oAvAmP1Y4llLGtIymTAmUDwYDKqZJuQcta3IrLkyPfq9cDOm3D5oYJJW51rNgIR/VAk3bhNLHXxo
YbJHyaQNQtQgewY1qS46MJ0WjUGHHSm28X9Gr+ChZMNGGcehUxav5STIgufwHF6m79xsbO9D2US3
vCzA25lfwSXbu7sxGwA8B5jmnEsamQl3rq6ZxqCBvXs+zOYHNkQp4zyI6A9mbnK8sp7O4QeRu/YK
L+oJHRJeb3RZElHzx7ZFgwAMKNoc/dQlE1hmw43Pl7UDrEYoBxiELS0BPf6egvNg4LJVJx7mVoBc
iLuv1BSFP863mnewyYFFlIMuS7FYwjC5Nb3yr02AXLJfWvtpgG+SYcNtcSgagDrSoRWUw2Jy6Did
Bewx2u67Xs3G3xiS2A1QnRIe4me130P/5R/64pB/7PPkCau87RB+wg7Xb9VoWCD3VMOrJOiaQTFI
PLApiBEMEWb2duw16YZL+veJULCYtKVuM08nG/pjWw4JWN1ugpM1rBrh16oxaA1qVtp/ubk5Qffn
zFYEG8Sl/oN9M56HamV5W6uVxPGaRt1HGG8Mz2Vyo0//Yrgzjo0xuAn5J6lLjyaQY3h3q3PXxT23
sagOeoGcthQ3iyX38htULvURsZLNVIjwqoMmHcQqYRJ2OuXizK70JEKHQXdnkKgyAGlASfQP2E/e
fdnQ1mzSct5T+kG4SDKJHrQASmmjHGiTfczKwfv3yjbVcK6YPGV8+HzSaqFOcYwKcD+hDz2wQx3T
NdCIGoovKT3JuEH1dYpaevRPxNhfoxevFxMz9lKv4zRhraESHwBi+B/CAhJoHKi4iqEDhWFmEufu
yWlwgWvQcw6cAtVfeo4xpnovGGg7tZPg7uZjbR1b9j5ObLqb7+YtvH8doL+iHMa2hu4jre/kH9Eh
lIBjhZrE/mHs9DdpJdqTjrmf+Nvt1okNTlLyxf2sjTLU1eXA7ncYHalQyjFtFBv7nUt4N5hpz0Lk
hF12m3JM5iYtGH3OPWtGrn/VCYg65P1KFCFXdKwGOKvCJmckSTa/V/N0PB8JO665eZh+lhz2DlqQ
rEZYrDa3RzvyqmY+fu8Dg8htjYVcy1HQozOCeWnz0TGY0xrvvhRZIGCFSXpuZnOftTksOZxJEUVv
EdsJ2MRuW5d+16rFJKXNKHWb+BMjiXVZsqYvyxM1DKyWR83o0j9vdYK2/ZsnwcrEPS+fcI+tfWKe
+gn3J0Ws1NzZO5Vn6qzUJ+0HqmACkIpyCYr3B+cUPA12J22Zb2fVQpnxbolNq95GaRbeV1Wfpilr
1zEvfW5uduPGjMP2hc287jV2EcUcNP0b/3jzWuStFhqYtECa8bwBDlkx2n4ybI0S193t8JyNYvdh
7JtgNokbu4jTc4sTAm611Vyw8aKRz3bC0lo//O0ajEmBV8/uMRl4GQ0vRm3Sto5b4q1JzBsk5rKg
7tUZco9qFDPcJhwhunjgxVyti7cTHJWYHb7o5vKboSqFF++wvXjn/sdlhYQ5INjotEy4r4tX+dAg
VlBJZS8VTUkjfd5yq/PLMpk3V8l84x+cCrOAx1ksC6/o9yaV2Ci2/CSiBlACzTALoasQR3uFB2jD
J0Qd0lZzURvuGjjXTwfVSNQ89eHViLVx2oOb1/YfXs9GRLRnTzRVS3hQhZe5XGDS9Yn+bCQCnGze
6xgHRxPnEG5YLLDipIrmwnnrjHqjok+kaE7ooIoqk3z48cD7mek1785sbFAu0I651bqdaV5O2O2j
hruZNkPIjAyT3AcK8mMlTR/avz7uO2wM40F9ahz/zh5Ja2coACsegNLQSkS1kLIOLVWpX5KmyXIt
w6Hzf0G5jCJSMzjOOmEnrAdirW6GtFHcUWKnE2DQC1VFkm77A5mpOnkIArqeRCkaNX7cxHBJ6tSQ
xlg/Wno9lHtcPoqbsafHfWAz8zar4UfeP6yQH6C+8TH2TBbSO1AQYcPSNaEC9xm3UFtoTuF5YWVG
jlgAE2Z7gnT+QIeuROLV2CBg20Tt+ET0fCVKT+x0fR8ibxCwiTHmh2mCWe8NVdJ4SB1IKrUF0zMz
mTU8RH+zyuYP1gCTxm+RErQ4mLNh5orSdgOn7JAp8OR439b2s8y5Ts27lpzjJEDskexIhPwHdgme
OIENfYaIQuj+Nv6jTxZgTw6OhHQhtXE3Mw0Ir6ltD1w7Ny8hgOAwsTVSrSWYAnvX073zk2x+ZTK1
SM+t6zB3meL2061iBUBQn3h1BvLOyL0ogJBLnGBq8Uu5m9g9Jhv6tH0CmLAIzwRYmYtEK2PBExmd
dvd9o3+oGRm50Iba8R1zmFP/FZXsEIhCvNVR7H1wv0r+kNM3kXPijEUpgmzCzAMylnHBFnLcVoid
uuaBvhLloLeQy1CDu64vTmupD4wZWzYuph+/xqOmUmp16KwkzvHotLE/LMccUsmbK5wuRmOQT+qc
OwWHvD5YjQPgPrmPuKqJAG9iRjM40R/nTkMiqUvNWbe8hlX410kxOFyM50hhxsMP78MzWRh8FjJ+
tZ32aLQrCZeoY2D94FYosiIGxU5MUrDAvZBj8swF76OM9dY0i9l9dDe+kYZ9At3PvGtQ/vvMLkjO
Ot3FeVVjsqr05BMBcgYxs1mIytROzmyDblkXug+qMtJRLzhM3yNiG1g469bg8NPxqmR5xjXo/l6D
16jm5cgSF0F1+nFRT4OY/UORlLIqGXhMnfE1yekzIaJM+tXhh8QM8h4CIgylAQXe+ngbn6iVS6cM
ZjGgtwNaGawOUgV41OfoNmOcOGU/3haQomD+hQsKygTyCDrbqfecPOjxcI474PCgmLY8cmf7RGbe
nGfksgWtFhyU8b5Ydgdt/0BJtuYfBnKNV25COjC6m53ldXyFJTPNgvuw1u+Bx3+8S5gGEZrcfJPP
FXxsdVhvS0q1zPFxo/+eUz8lAQ8ytzGqzDfGPmfRcOhQ+qS87HdIjD4DcNbg6aI6nY3LG6c6Mbh7
Q7q4NC5hFnTI+mp8PoXpwAMKi8/LsB3kwTlsbRk9tp5+SKmD5ZGjPAmlgHX1IPpkTOjF6MdBWqL+
LHBqFMV20wLeQBM6YovgtNfmnJvDlrHokFQDplCNR0kIOCaT04/06igcsWLZE/oNL1tTrwhzgczX
/Ymllo7T4INf7Uxy7PzAoMoHbsKGzmJnkVKhH8LjYN9OTGCXF0HZ9uUWUwEAZ9ZRFoAmkCjVSDtF
bJ4wch71YysP8jU7GwfqgXd+2ypeNCyuQmh24aUp8/Ll8jCDDv+fqV9R2UZ3m9Bn5P/85F7HYAPS
OhQ9LDe2FKk3rmLK0+oWnSPhAB2nNhA0wIQj0mp4wFZKHE+zj/Xw81E3KDa0Tqh5gvY7Hi6bHB+j
NHclJ1EXtIX3poTvaOC4CvSFhdTa1ElByg3mpDS5tFRhXOcjaWM0yb3rgFygK+zk0tbeAKGAJnHQ
rtVDAmSmpqw7VAEt3xppIuptZPd1M50kE0TkeGO08Ozu6RvE9X4ob1OsrP3gzkpedsFjbuNSEOMb
m88saXwIWlhnSFWP/g5J5vH1XPC6v9auyYcjsbKdnxep653Pf5yps+MGu5tODHr4yGnl1UTi3eG2
lIj3eY5/6jEURpilXyfB5A/tvpZRH37Cy+5FS0rdpUflMrgNuhCbcHLtBhrQlrMJxBUYIOhIPao2
eLmln/Y/fs9J7cxu7/PgFra8EzSANMjG4GWcpvk4JUw9E8PT5+dmQaufjzMyV8F0R4eH7OX7Y5gS
ACNmj4wB2upgJXOKbd2ou+pGKLUXXrwnkMD0XRE2JCbMlfkZSPg83bfJk2LjVlU8RArLi3z0W3kq
3//7XR1wnCw53xdeKyeUSYfpkKmA3CplQn49JsVhKW0shcwEYSwt+ZoiMg+eaRM39ZNhE74wAdTN
g1F+fqii1KbEyDGM4rRi4fMWmId/2lKPIaC0OV3dLi0GPQTTWyMS78aoY3dnhEAcSTuO976+qRG4
SpP8/a8JzN22iNL+1aNq1LYonxOsSygbdXdkEVACRrgGla3p3AbpLk24YTQRMBiKUkh2OJVHYpIw
pCxECdzqhI5tHcuUalLzTAh98eooC9Qm6mRrU5t5R+1BBqMIDCu8O63hB3cohbo1Yq879tlPRxD3
B5Xudvj6fnf9if329EZcJu3k4utLsvk5Mgn/XUaPEXoCCOEdvd86zRBq8pLULZI9SvG/8iNSln0s
IL5/M+GKK/VB2sttpAKOLE7CqtLuwpSXH1TP1Z+X39J+wZ8eqZdc5Q8hGeRFD/3coiCFiF1lHEdU
5o6jHMG93vj4q8MUZj/FFXrZIUgVf/KyBeCHrrBOB2VQ4O5NLOpVa4bUGIoAxj5YPsAgxQJlKfrq
jPU3fVg65KcMzvjOgJTjgnfHO/5t8Ha3v820C1PQKc0Hl3w69acBpVx3FV0tm78+KLvqn5C150G0
rY1HteL3FzE9QQCwa8iDahRvVJpQz4rE19X+VoEUxw7G97TVkdUfPHik85tpw976FudGEMeEaW5C
Tki+3giUQPDnJRjdIz4tzTulY0eDOdNGp/qOJoN0o1XooxEBXepQiJ0KylvmCl/uTurpK3sQRWA5
BTNJeaOSiA5Z0v9pqVbfhGmCIx+ZH+UOUgMm9DcDoRTqKMPbQTbkg8nWj7SES37Vhne44zXJotJB
0eLnDPGPJAaYWQy9StZLxfhoLCzakuAGO3U19Z/gq7Je//9dUJwmHasB3HLw27fFGSo5f4pHyKVv
3AbtNfzt6WhwJ+F6yyLtKsPUq3as94jKJcCwgusKpXOUKgzuTEL73G+omaFXyhhgR5k8HVCu+goI
LWEQMOVeFvbIs1bQoptJ01nuxlLJf6MqI4AY6Hj0q+dApyLiEqwC8zFKVM5UyZOyGIwY2rAX78HT
l8UAmDGVsBrcdyA/o9KkMDYS6PyyKmNgZVJWXedhR3swNbZQNk7WOD2mO9YB4/vlS0rGRkTjGBbH
aLX0S1ROBWASd3HoUWz7n4f8K6052obA0eD1gaXB96VXQVo/0gtQwygtFVD7+KWMVk/IQMKvkPnX
vUrHkS6tv4N38JIonwF7h1Tw3A7wAJsdIwk4QDibg36z3ujWHcFidCqRzMtRaqY/CFEBGMAS9TqJ
mRxJs3Da7lfBqJDbMCvYRl4d6u6MlaTcNJpgmYTudFibCipf7sVJweFEiABH4YusxiFNUhqzhAaR
sLtrR99ScaCwcCc0hX2GebmgaQm5NikqlU6O6II6bGl6JpiFKQCy/FIeEQm9ajmc0FX7DiWlMXAI
1DSahxCslP+vBHMExUqMHQ4Kl+AT5BSKiH2cQoIgJRMOw1HFuafXNbz/wSHSnm/y95qD4kLco22J
GlJin52vCc7338gTa6pY2RAFnAyU3eddiaK/SSOhPJEZJ354lbyrlIs52LfghXYG1nN0sJYAFU7G
nLv9JxyUE1cnUnNe5BuSOU+CcKv4YR1OUj6AcFqwKl7Hv5FpoY57BskU7MXAfXG3B90J4Wn68Y4c
OjAXCXZc0RlKNotkzPHCUXuwVH36/6DV5/4QP55IOhQYVZS/kliiXsNRrDORk/G7keid/q88EUGG
ME8I/3RYbUD8Si93CQZAH/yCiwFTrYBFzHgv+fZ0CFgy5ATmn8ycx84IMWAamzP4NcGk0/4VBVKj
emDawH78ZlMqh4SsjA7YPDnQioBjsolInhU7yI5kM4vdm3fpV1c41vKF1yH7nHxb2P2+R3F7IISb
XIr4QukzVUXnknukL3xmjXARCddkYnL9k8WMJJ/4liQO4cdr9BPji37y1FKKJOtJ4fnaGWODueew
j07QIeJo42A/gR0wItwfFVqG7eE90JP0QJLMd9TDREZxAzgJQBcsp1NfsXZvpMmfMs2k9UgpjcmS
M0QlQvhK9LVPp+bH3WWkMQllvvDaZvloqh3YVDbM4Ks5m318Las7ty0kGocWQSOKdYu+8IYStOSs
HYhUjMnGTD1OwdGIrzp0bTAjuNBeAZfSQwIDRga8CNyLYCohFuvxqIRaxPuKpm2fABDw4cBsrEz2
B3IwUh9GkjrOd34pK1NvvUJtcZLu5gyvHTBJJrCQMlZ7EJPFJAGjxe98PAquzkdYKDXNbHwCMG2b
KXNb76QL8j9IK5Y9JEAsvqf7AvBxMBLSBwWL5WM3qdFy75knOBJgkMIIT12ojrKxCi8WYKbkVqOh
h0/zSx/8+Yu58WQibcAtkjMQo91+uRw8uhhH2MakZvxQ+IPJ+cH7+j+azmtJcSwIol9EBN68yiKB
hBACAS9E4733X78nxWz07uxsdwPS1b1lsrKyqHAT4W/YKWXz6jWgClP8dsRXRFwTeIpyPBUHwPJt
RJ3zFNYo8iOdTQKaN7Orr3Ej7EQeYM78Eq2Gp/6m+6AAp0ItT5gt5D8YmtCrpJDOADpIRltHKq4b
+41V4gR3nxwp4mBwXm7S2a6BwKBW7Xs1smr7rIr1L3rnLxfwvl3VrEfXtIx49mgXNAAQSK1AUdhw
qfyCJI7pnoUCNHubtyHoXWFcGN9hSa0ZTfP0j8vzP9oUvnXSrARvehnoZrjZtxlEGH5xQojSBof1
yiNsABw7yNKkC6CR97Sknk8rT1f0dLsPSIMBaeMH9f7k3Mx3KvY6heK1Tt/dFThAyNDeI+XXSbvW
X4G8jGp0ZZbGDJa4NIwbekUoghGmlvyXUxvXxit+kcA7XKiavuNcbQLIZIf+jl2BiSAhOadXiW/x
EaXwRF8RARxdGLvkYa0HXz9PCYR4kHlECDrNysk3XGFRmEFFhkJ2/G2+glqrxPCjzmNnnMas55fC
GSh21eO2ODtveN+ofAKUivqSsxsxX3hvNWBQiV5OOkwnASGDUMYxVg4rA04BwXr092RgOrE/AA/m
gJUIuQFwaOZi8ilOJ4MrlAllWrA8WQrtlEygpxsDGuodiXZ+zCBhx9BLC+cRfF64NnOOuNsrBMFy
pAxr16eKMvG4pyOXi6GR39njQeQRd7zsNJNlglfJvrq3iqN769oiPFTqZMVUJsCfwThCgZs6xLXs
LZILllpE1Zc9vRBvYtPX5IbsPFCGMl+PsKAYFZ5nlwSuLzejG5aD+2Ic5IB1/GW1FXYWwnPzZxMr
bCTdNfgpj4GX6VoJYJVe7Vvu3d9h0LneEFvCIecDdKA0M0T3w33wL+Hjm8tFN5cPWMjh17MAC0aD
8i/5SxrfOJO6/rw5pUhEWA095oWYJuUwNvEbDFhWF4UQVh0bhsvD6ankg/kFTiJygAwOX0Nwaw4m
JqBNl9CHW1QN7M3Cs+rIReJAhTewb86tEsvIPCv2VFPFmp/xkStVjQjUg/IU4JMYloQ9rjy/o8n2
X2BLieHDTwUZYgtRZK6wp7CVOsllGwl+DLyQfl0BRS0whnczBkkTLtygyPH0HyizCaHfk47c8WFt
sCt2yQ5OyA6fgwE3QGSoylsSeFDJCpoy0A9VZ5yfBjSD4VE2VAmtAeABo4g/aRzI6EoEOIIrhDjB
mvAerta0YZypMT4tei6eCEYzOuBls31VapcwjhQzhExSf7+A3iItjRuWRIaCgE2LoiLGdvwkHBTj
gRYJVwW6fU9xB6eoB3lFUDfuE+YLcdQXXwKdBvuMxSSSzjDMzO0lJbAyFsZ+QHelqq2iHG8fsI0J
Y7RcbBY2rCj/iUIwtbpIthKWTPPpjYM3eONFPweUo3BI/s4mBxsq+6yFQOIGsMuVdhJN0cgTnkJM
ENFBU0kk7dQKQLR4RGPCwBbMDa4BTRF8pMIY2QVFjRtouNRCAYy/lChxIB3Gy1CDBB/nONwJc3bk
Qwwv5yCCoirpqbN32KCCA1dNbRKBZ7w7QzyuXh3+2eFPcBwzRIXMwUmD1FGC+bumUFiO5EjEamUi
3SVDMHSusBHODulD2al979iDV5D58zJHyPMSeBxT7cK15UY1+pYYO8s2htgK6Kky+KpfwRivAm7M
pIAFPgphjlogNT5TMnrkiXe/rQwEKujFImdUYbelTShDoJyRPIkQiVomWqQsEbMERQvjRDdVXVkF
C8UeOyI/HXIF7/I5ulwvBk8GU4Lp8DbyL4hWB0FHCmsxCUqsGrzBwUwg0rXecGAxpRbPlkIvoRbQ
7wOdMyha6LSpPVV64lIsOSFPVvCAbC/NcvxFKSoTHWs+0ZoB1AFGZJq5d2XGjVmK1O54a0lQi17U
eOuitYCGRnqYIviLJpXUVdftq5OPX/gRu0R3pjSh6P1Gk0k9rDnn43YHp1QN7Cis2YOqi6CnmkiY
a0lvlQY2irciyTq120ojDbmWxcNv0T0BQ+jMsZQacNlOZH6xknCY95rhTrTzA9XYPVoRRUhEdNlB
WfnCkg/sddkhsipszp13+mJ/KojplKm6YZCcYKqAr8rviI/0AYeV+OuacSIMYXGGdV8CxAJnIfzA
yADP/DoThpPcMCxUo7kXerYQ5SxoBADUETpFkW+X7iuCwU3ezVALL09lwHLTqdasWfMTEjLcIj3W
0qrNZboxrZsvKV+kZDhvb2Z9wJFxhP1qoMu5TcIILovWDtejS9A0GWo19jrR/BmljQ3s5q5F5eTZ
q2ZHTvSJkvO+AXUrCyn+bVr4CfITDNkwh5KZVfWLFHgqzhSlFw6+3rM0y/W+rFwoFWbu1px0z14N
KbSb8RgImC4MC44Cxbp7p02q5nxCaHEg88Md+bSUgffI84CtWASKBd5bVAnVjaZYWatE1UpxNV/g
sRucP85FZljpip5wAQ+rmDjBXLk0K0VFQiW+9uDtGOhkF+4TkGmIRMDa0NO8GqGp0uov/3dlrQrO
VF1dqyZ8tvaaYZ90n32t10A27esdwT5iZfENPlyWUkUGJRrFN1eX44NgedorwofwCEOM2qx5+dPn
vxMSXsB3fzsSFEDEzJqKIaIsq9SsNKlT7q0jzuuXQiYwWHpb5926UGKAS0naBf+yk6NG3ScMhn8h
0FT7mv4zv9SkclhpPgJaT3bmm3ig6FzGtWYuLdKmsAEzD+6d97y+gM6JB+t824e6VV7eqnDZ2CLY
eKoPQ2SJO3iaM4tJqdQ/9K9ThQnndJ03Cmz6sBITXs5vb79YMSe0CrnnzuPlneuYlkkkLwy3pMg8
1MWL1mgFeKey1bgSHwETy5PZd2QEIRqRLUHL8qgSt/PzPLgfPVzIKN3M98T8TohXG+E1hd+Rx1+G
hyBjrOyw7V0KSec15SbYsDuVt4JSez2jwGmWYGw1G1/n6+VP5rFuHGDz+sxhDQrTAyynmnOwXyfz
lb0cPABy7su+9J+d4l+Z0u+Bpt2Amlf0GucI6uYrqGNltRQe7Gt0it/JNdrO78nVU9MP9YMhM23Y
gl+U3Rr0PTwr9g21pI25LdNXuEYSdPYYvCCkx/toH0ENmj1OrSe4F1N3gTfXVokhZ2RPl6DaCOsU
aT60urnPtXX2jkl9qRr/w87NKnSWUGrHGcut7sLd3yq+eq9Bbpgf3JMD1KQ3BEsVcZR2EtM70a5f
gLelcu4pzM24Io5vezvnFVAaCkZ0preggQQRrcj+zTtEFR9ZVlDWcDWiNcQuDwGY6VKuMJpOA+sA
mwcTCBn1zqRXQisLXw41GtnU5YRDOCygdXqlVTdPY+8UcSh6qjontExL432LWA5ifQ6KBGgA8Diy
tcIA2CWr5mPw+NqUTC1GaPmCrjA0fomeeTbdvVm1ih0o/Z+oDG9v06cP263dJFJTndfntRhHdk8n
0Ttd9/aqbN7h/226xx5V+SPF0Yt/MmCSvugJ/mR963RRYFNIlhSe9F8aOJsq2T2IsNA5QF+ekiwx
4xUQAgKgQCE53hheUJu+DwH7cP8B53doxvxVZ9zO38dpdHcJeP/+b9IRc/5FUx2hCqzKj1GDPhyu
Q/IovkvjxONh0laBOBFHFtIKGWOPvoqACoVP5rUdtEX3+zAi9gKXfFjSipVQ5kEt+rnkTQs02qtn
nL/eabEARd54JXc0Erefp+JC8k/PYMdA+AiGVFGDqBh0BPQObZSG6/xnlUw6q6i0FJZZoIjBaCER
FyXyhdgXoHz/JDkD6ug4UQQ3b94FXcKSywRINcbAGPDPA650lTwZpQcBzz1So7i0q9TjYCAbuUER
AEjIv/LmYu/EvgA6Z4IuUDZPjfpRzY7Ia5cqyZQ7jCNuoptkw0MqW99QAxIb5huu0jElY+1XR7DZ
KEa1yAea9TmUTrKhlVdMKvY2VS/FOs2XjMU1BcMwoSdhe7A+olQRzSzEDxKGSa4C7WizqBLKFTEz
Qqi4oBMdEAqpVMOg7OXCBFtFJlNBlxphOBoZUK7btHO0XWCxKHXbMwAtyOEEt2R2bfkJWq4HYMw7
p9dlVN2OaXWruJP8UCYqhva4XjeLBHQe5t6uNc+9i7vuUehmV6k6QXUa6yMGeBl2PRaPgETQ5c2A
oAISSUZEAx50YBIJjoddaKN+bX+pEl8jrAvp5Aq9r1VAfbB1UNGYAAXDNHE539ad0gFE0v4OqAHO
DI1wAQRYQBABHg2IWhUayUaTpO4dv9amf8VEU9AH6AaV7976J3c3psmgBOpEEN1R9ioI7tBkjLWm
nbsXd9Ul+7QeeFZq6hIci2D5O2eH0+wQSRQJ9PFIOj1QzsAtKjzXL8WLVXBsbad3FD0jMLNw06+c
7S3X+GT8ZtaiXbTfvfeaXOPGu8JWQPM+AsPBLVklsVeVJ4Pd4N1rdB7eEIHDjQDpgvrlYuZOh5NE
FHWeO52L515JPQ5wEhTdAajzEFtfiAinYN9b78xt59Q970woLDjdThFJirFg17VJfDghqYalA6+l
1r/7AI2KjzfUtvBmWfILEQSHs2oBq1sbsq5fRZt4SjmKeKEERdDIRCAQMg5CzjYowPk8R/gr69Wv
tbA99qULKWQ/gvcCo2Z3MHLU/ijKecRJDfLFTVOAL9V9Ov8BybGaVNzV7h6x1IDgKvxScoZKDfkh
/KEkQCfcxcQ//PKlb5s3wiExb01cgz0tirtQAeHEvcMLVQv/3lmNS62Tf7kZW9wwdQMBMDCsbh93
DzAgAP3AmjUKkLOJRui/Zr8+MbnH3qmrdpZv3rj2XuNG3XjCFSmwJh+cFzMRsfe4ReyiNQMxvVv1
0a4LfCH0i3JPdJ3uUfkAFkohcXoQv3J/75p5G+3TKlIHW07J1jkDheT5vI197T3AB5XfVKPi6Egn
7SbgbUDBwXHZmDWKLVO21bhM9AHSWjdOtLvkWHzoNS3CiDW1SAxDCVj1zvSsk7Pu0HTb504JJRQv
0hrT27OeTEPvwUNnFQqilmcBw6p7b+6nxTlkJ/AZYT81sxKA/T2JPcdfgqJVMGmfmy8ApWk5quKG
qfgLyYbREzH/HW65iBZZmY6sChsFHB8D/QWlmCtj80ai154C4OH+JqD6H+4CQE3+BEdjAXyx3LfA
hwRDzIXdQNQ8ZEaaieAQRRvUKBklS9fYvkmHnrGAwMZulV15MnzwMtgn2p7QH0HrObhNZvG1r8MJ
QMImBpiiG4ao2f/Cv1+N6QuS/SifnQPQxdnGfnwBR1jSDNjDljRCgjziuoYJLbccFUtGeX4lp4WY
ScNyJQTXuaYMl+9NvE1XhIhYVVj6Wr01qlGBegXTsr9/SrJPRKtSe1rBxmTAA6WRWgzrV2brQLxA
fYICBzCWAlHQOgwf/wErm99ToYLATACFEGGJolsdmM4tbdHgAS6iwhAm0Gy0GuA1oicC2ZOEAz5R
cQEEAkr4uhM9DRYfTwuvmTI7GPJWNoXlEqZMxAGknJVXpkWG6/FMqRbwmZyOPhWlb9Z/QLrdw5zi
sShSkrlXrX0qJ7MxHyP6F6HtCNIqNdUDpPGhivsvnE6hPvCc5tj7ihGMExVF4aa60SxWJDJW6jDm
jJPJqyYiSISWrxUwNr7G3/nwavmKCWPeKeURQqw1CWw2H16VeQYHwDcQPGKwfspT6b8id0YfK6ZL
x99G47v3fCodMRZyhhSrZecSEeDZwg6JDqhLVqQEDmu0yB7glG7AVZS3KJumxT3JwzKaiiqHO+Li
FhwUzCVGU0bX3ox14WtnjytU2UW8Gex6C+N7oxJe4KzV0kqr8wIpffVl6EGr6ITkPOJy+tsOFRuG
H8MOIQ1JFfU/3FqzvqhhbIjSnUqzQWL+hNeIo4AZwCWvIyWzwGNjcoEzfMkSFK1daz/ajzTCFUUK
FM2YocYcWw0u0uKfjHEZXhdticAU6IL9m0DbFKt/wkLdvUPY6IhsW7UbczQjEZhLcyO0Kc5V87xo
0LN9Ih9HigbmwuKIGvGqs+uhhsb8mWITMYr0yiTHS6ea3ruPTnjlCwXRZc7djB7eGaoD+quelPbR
iLI2HRpIkG4rShAfHTmEtjLRhW0VQYWJWUPFKo9wAHJRG4EqCPwWSII7BQQjSslqiQawv4ZS/Bxe
pRfznRev5gPERDN5JbONFiZl8adbyTql1dyRg8tSb355qPRcIFJgSXIQ6T5Q9UMLgW6EiOlLljxu
u0yPV35QIpceM980PVqf4BYDnxPbUNc++a/4FsPahF51TUBN+PfZRi1HHRFCD66qVCkQr5r3Oex/
NtGiQeqY9ReAXcLg7hGV7BYXjvDX+5Ck3aMSW4Xgp0Ldp9Ii3Xa9MagK8vhM3Fn85MAbCINp1GYD
ibkqOvhPjHEOaAldOIlC00JVsd4jYJU2zZpXtNtraO+gy1vpSMX3BfULcvVmQMsqII5f6pR68Fel
i/4cIqCjAVSCknRmpReMMg9qvxBs/WqA0rlzX1vqvEJ52BJQORkU6SwpkqXn7Vc4rvq3wSZkctzL
gtB9MqrIEBeGB+RWjglwMBNWz0BBFNW0RCqnaaBq2RS79AlviWUotBvOZKAo7IwrPIAX1KaUYm2h
8tQ8gTwO3WK/4TxIbUL6iYgqKiScf69BHa2ihGS0ygSCJYi+u6JraxOvoCfWjLnwljtdqsJGN/Sz
4BE09JXy/Ncaq99rj8jLhg7+s0MTKcC+WGZJgi818lQkfTjPV+KESyDYvcZBlA2Q4cWj8mTl9J5p
ktxA2hzSLKS4Ph11gFfcXEBq4mV6D8q+NNzlBuuGZiKq1KV4V7YU+gMCfEb1pBRmjaGl8JiqpeLX
ojVr2AQFe9gRDDhMEwQfaHQ9sxOJd3iPC1Q08g88pIHG4Ta8MZ0KmdqnyWJRVDVf8DcK9msUXT+W
6uMLZ7hbSj5pNUChpnNjPsms2s2GBlOlIcwMqfHS1t7HqbaLPkOHHQShGLXr8ryW9wMz86Da88d6
vt5YFYzm15tOEFxuZIJ2G6cA9NmqUo1lzExfQjYIcnCUK8BRDKzZ2jcKkaMyM1Gc43CNRkN/D3HE
o6cZY3wFmyp/jO2cSO08PyH3PSiRK4w+ahr2kDbCDTglwL0z5m16RfjPAe/OYWgRy61LzgJc6Eqb
HQH3Z/wJSS+iS6swuvmfLm0E3brUwuJ1wPfmOZwaAgHj86zKxcz27dWgJsnvIspTs8eyBJGb3Y5Z
ofmxDlAH1fNhruLzk2bE7/Darvo5KFnUBQD6CsTBhQSJYvwBLHZ319rQjEbSEeeXB3A1TDRLC9Ee
RJnxP+B/KLWgdyeuDVO7rNriylA1MGWErAltIUCDDABwMrGPic2rATOMneuWC0Dv/OVXu7cl07Dp
z79aF9h4avQEe/1rzDgFVYoObn7wClegmLnpfnYd5VJSjjfJgsrtrNG37O3GDwLCNztYic1FFA61
OZy6RZR9grL97JydG5QXPDKpBwzOoJSnTvjdmsWtvQmIjiDufBHSjEg7qiRdubIrjgCNxz4RJ8N2
qJV8At7EPaDWhmYpm/YKQ4Uzm7GKbcrW7OfWIzj4+r0DQStVEaq41Mhzgz2HqDwCBFn1xZ/4McQ2
okXQQFGnTIiI8Fwkz4pdJPtS59MkKZGFAcKp5JDUaUW6jarzDcF02RJycFyKS1gYT5o35xUxNind
wI9RHq5YScWQnXtPqx6pMOUMxUVKhHS48aqEmBu7xGlT39/XIIGCyIClgP7Cgz2AcxkLvaROWIII
EVn7qn+lwFMeZc08lFaIcygdguiQusVuGjGSgPz/F6apmKWKxjG9tqh/zGCNTJxZSj0E9htlZAIW
lVMUTxMFCQeIaT414piEPEk0RFQJGOwgLCSNAzJJJIW03CRJQr7NqWh6DZJuPgeWgUJWfVMlQ4IV
cpATRR/hy7Ri8NiSTkKtSIHPGmdEuEgiz8XD/aEPPSZidCkGwSPn81RPJoqmoi2eQkaGYkuVprSG
2AR5CvPiWOk1zJGs/M0PW1wwrxY+gNkyN91vK4692cKLY4oW8YEdQOpM4Yc9uVuoiYoLhrKmQFi3
ruos3C2e2JrmJz2CrNTtVaM7Wjerrvecih9M7QfmCutK81Sd9ilVPUpqxVIfbJ3HkKOOrP+bkBGy
7qoSERdidM9TcSlXrvraZrObg4qrg57i1UYFAnVFGKU3Kz0voU600aDGpNeCx7AW0CJHJe3uz2ST
NwhRiNwofhBclDbQMm8JHQqGMrAvoM4jI10dFvANTn0iAZoByyB19ZdYHQjR9xRTshjsTuhCSJ9r
YQBDeHAU7+aQnLhkgUJKgC6BipnwsCE+c3zgfJGmzMoW1FBY0VCKKPsJDdTD1u8J8xCNmgRHv6qy
+bkl3s/bWFCXE8FyA/toC3bGbVAm5O30jvwbj4et+WDeGrZoQO902LccSgOkhgvjYuAHFVJVGZVU
HEyIkOqTK7/YezmTvUhCQclO10HSTb0cmIE7iBdxtR1zKfA5xMwRkRVbSme44C8dohUUEhwPD4qi
Y43uCuHuBQ48dWwq2dBASBer7WMzou4v3itf7IEc+fBvSSCgmdwDzaMTpxQ8EFf2RUmhHBmwQoBk
2iK8ssRZBT/SOqtMVgvZ8ORn5mJBxSErRPKNnF2D7/Ejq4tmpQ9UA6DagGuhnliN46bf08rD6E5F
SVLRH6wozHO+9Xd9YTR4PbfOsleIG7gJkJmqR3+nLkg7cZ/qz10/Rx7KJ+mz9GfZo8VzBnrbTpFC
uDa5Pu49ijhFnPHsqWRGYqWzNk20usab1lFMZRVrsOnTHwf6OwOcMESx5e4jN0UHpZ2xnW8wqcvk
VrPfs48ozcKV9jFK4Iq+fkKwZaSjjN2eNddtQwjhBnxaZodvmSiGosoIgiyEmLstCnr20mjUHtX8
N0MYig4qPfzLkEdrl0B0Rrhd2O6NS4CeHyLjzgz05985Y9nSv0dUCeNbHyjpGP1Xv1gwTx5/hQr9
taHTgi/z+pc1qhtHenE1muDi/eXbf9BqNU98YvgQ3K8ml4m3jXKuagXirk7QgGk3gpHe10ccjWn1
qMPythqvDm5q2ydPIqcijNs2KkmECYh11Q0/5Bc+kLd7vs/v/4X9o80wE81U/6BxoZ/0s5bxEpXP
kHE3M7fNhHYU3JD2ZmQP+Co6ShlXnBBO7a8w0QV+62naI7RaUT3SwHLfpp2SLmO7ZP6N+IuwaBRj
nbZe03DrxiytmS4Db8Kw3+v10PXfovWy5LKYc77mMrpLJKSbJqX7h2WO/ngQCLWq75+1oq2fex2l
LqzFBRdo2yjjUnU2dU+Ss714ovlnj0baPWmEnVPiL7I2LHmI6CwcXPmrwXKy/oyNyPmsg88qvu1R
0Rm1DReioesaun/mt6NA3+z74Z+ewSaqw3XnoYV/e8bIsYKMdesx5ZSr/6v59BOoEDAatXHwUYom
j2/3mBHT65k+y8L1hGbfZ6nt5ZJMSGpRrMDR7nWXqE0hUcycVg3PYD4kcrss/bLZ1AP2Tb+nWTPI
SyOyyNQns4LkPF9dXv6HQhBOOoraaYgIHSIFFA6ONhhcxtXv0VRgruilijR71kImkceJUnOv1//7
8/WAtPFVGFLvgzQDiugSo2mJuK2u9YwexceYd+cP0+paWmh7pPG34tgzvMESYVtf6ZeBGpd2O509
WWxOLDEGdrWZqNQaqBIrVIhCFdadeiCNcZ2xQ2MWA7yLbh2lEFploYaIXSMlDWgo/ENLYWsYBJ2O
k3gJHvqc8t8OYD5QjEQ16IUyhmgSIQpiDSn+B04Sg+Rh4psLgiMbayILKV+itEckmw4Of515pJiW
8AhTKnYLljzGjEFqFWdLXgquree5rovhqorwwT+p2s3F3OevsRHTjLzAOKnSIYdzJ16i/uNDXMoF
KfunbrnuHt0Yk+3gplWDLhsNx/2gS6ZT/clsxS7RdqzonKIBw8hCTNNfv9p6B1tR7EVY/+uzPyFU
MCVgSWsNz4OHELZtFyNK0uW6dts2Q87Bxmr2/P5faJo9jU1gTrUY75nR4fkIeVIrjgI1SkCLOJ7B
H+V36QbrNpu8I9eZxi6GGfeKkeVG2iEGZtkT6aHLe2M3227bjbldjgfaXL0eHflkVAw27CO1xQQT
rI10v7Sr1FpzRup6FhE4dXhwXmy4nMKYabDhTR2gGVX5av/7ILpKuGPIX6MRQyc5RIL92+koxRJr
4dQAwA8xUnZ48BgROVQL/h9gBp3Tv/aITKj6i26W7ffMJavVbPZMJhP/yXRseWvZ6jZyc0+Z+VQS
XyMUN3+LFNrw+RgJWUWms88Em76vzgb00s1sfjF3eaYsxSXqJrlQ1hlrikRnscm8XlRGGAgJ+TPG
J16bD/Jqr1Swv+mEfAFs+dgyfpsR765OFvy/4UGYzfYR28xmRXHfhHYsvLwWQm/bcBv+ulTeeoWv
7BndMeI59bPXggJh3oNqZa67iWT01YpTzh7yN6bbRd+QJZT74k7Zk5wHykoKZfSIgZIp2c3w7wQg
6jGTzyZaJQjm6M4iuhAUFu7MjO+46hOEwrOuw6BX1ALZrS+49USZh6iV7EJVtSvRQAyBicj7Q0ux
wmcJU0ARe8UQGZzCmlMockjdX88viA3R+EAPeFNRmShUuirt0J/FfhqKOiJa9RShWQKT+YZChFmU
RhHxDp8K6cqNOZ6sKGtLWL6ALna2NQ23QnVAtUiBFNr7EYvKZNVsmR5ORiAuE0rGRHwsjSJr7AGB
vm66YUaxrojylMkxpzkeStiZFSHR4/M37kJc1lkklluR4iksE0zJmeo1wZKJPpWvkEphaZ4QqEK3
nuJXkcrIkorEVoqgeCEVA0I/QFVSNVarMxXv8wbDRV1UwCl6WOQOjTCGMCysfOXLXkW63RxrTjee
VBgwcQqdafDkS20VJCS0Yx2tKcoJ42ATjh2olphDNRnqQVPLgLHOI6KNUmZZZvEoBvzBJMxSZF0J
c/ye4mNRbevEquDtpHcshs3z2PRXfQV/IglouRSbKcgW3qwcEPw74JKhHfMKrcTFmuX4+YR0XHw8
YlE6Mql9imCosokesShggrFhpECPIzeh75ALYldEkQIITZ6gg40vDZpjjEReo9EZRctPFPNQJ//x
8zAXKWdcwav6svTe8khXGH+6NO1Yhb/aaQoteZKz37sf49VIjk/j2pl/gCPcGhqfpP/fvmURMjlh
qe0ymMbSAAtK9VhlsOCYKAmCAxPuGKCQffNjYEX6SB/ybaafayqeNP41BX3CgBMNsi+2MFQrzcpB
hXI+qJsDYoMJ7n7f51cQJ3pAwENW78U0KeAXhgwElZdRehG1HV2mxjDiI/MLkpnMnD1xAnOU6Mja
A0prTsYGl9+w6rD5Jub8bJUMKGoT8B3wVzq8oQAjrkL5/OPOGWchkLxLr7e4bijl2nX4g7wRyo4a
28XYyexj+hcHESWWXpGCYoQzE1/U3LXOHgufOGaqhf10j/4FdFvLobkJiNLDeHgHNO07THLhIQr1
ZpQG0yKKGPImky50D5DuIrEUmY3Z3+JhqPHnrDxDRrgp/lduUKGiYld0YVgr9DV7Qpb/bwzdGpvh
3uaxfVof7RDsud9baugEMtd1Gz0EA61iEM7pigkTtIzpCovGn6YLSphU4ZOojDw0nvvZ1ZwLllUR
W+YR+NFZj4gP7/kUUgmaLzScHSD1/L6kN6qZy5o+QKh7Jcto5zspdhidRnVMyqFJRjIN7bD/19MI
JQlka/pHhek86qDTLCxNY4SRxKZihgA/Wzl8IjeU9WEyhABP9ZOAehP5M3eIsuPmiOLqKCTqkGWA
j6uDU+AD84g4lYgMi9kupCkPNVO9NzetftosE2DADFuFATMPxgvfUqZCxgzjpExRDzV1YGXtg2WR
NdWAE8lqn8cIm/I4IK1kYzlv4JjaMA0Gyu+ZdnFrXpgqQIhRiOa1SLuwTkv7STUf8VAZW8eGat5g
MluoeTOXjuEIPGG2L9/hfDNzRV+6fR23bDkYBMowASBA5SbjnhKl/nKJ5De78GXUmaZDNcmAn8lT
Bj5+MHdVJO6MxMrJQtqAKbP6Mc+eQUsMMvLyKHdrJzA+hb3OmeMimSWj48wt8xKdEyVJEKNsbTz2
48oBFoXomql797JELGTO94tDohXheHLB2cdwO9q03IKrqFy6ZGrszKZq6M3Y8Oa8wlHfmz9bwNnT
JuVF7rILb3c+5/sIw3UZCKxxN9JlmA+27oAr7PIIm70cYupMOuodeVEtWz59XnY0zMz8rBmZpA2l
sah8JqO2dhwPXqJZLb3s2XOyfbsfknfZpm32TXIZUiBCQF5ACnPmDPlLTBwJF9eCzeBeNeWnSQgJ
nM7Vc057S97szlAuBKuwzlot2Qe+KVPxMxEa7MG3oBM4t061iYXk+S21vKDqxmWkNcHyNdfBga41
KoMa6KJLl/oTu9/y7RHNxhQkgezQlVBFE+POF9wWVXqvdDJkZp76PqEKzu3n4jY4ZdojiPB5HSjP
t5ngDJUhbKmHojajWjfBPKQZkbjdeLGIAZc7aqFUlRRCKF5TbnQxUzSF851F0dOM5GMIDQQOCu+L
IzDRh8MJVGrmJQlaW4zIs4IGBR54irj4McKAynCYxUo5SxxqcZk/Zs0IxBVGDfBuBTjtDnmI44yl
txDAfMoIS3yYqstZtNZSdweaeojn0cFIKMa1bYiSVPvlsojVRVoQOYfWRhZJVHZaLHs/+I0L5AaF
gKrnY0PtZ+VF6FxBsYkIIEdo0YdtLEnMagiYUjxDIrYSBrXBp0s/V33x6WwmtYEaqkUER/p0EFXQ
Z8GfWn7xcxVnZOhW1XL5oaBWZVuxPDSXKSSblVNgpJRMVyvdz8x+IYE0xGoK1dF03F81HeUNNZUL
XRd9H+yKYE+BCm+FTJmKlxn4qntTrCssjqvncmgy/AXB2jG0GfDrwieFZBK08R7kVRO9TdFb0Hn4
i4rAFyOQBZMysqTpP1Scs1T+5wFI3LexOqux8JLw/fDAurmz+RruaEB/EmSQbuAGlDooTHk5G3QP
tsgHBCuvhmyVpgNfl41Assta2f9jVr2ZFAoIaxTEZsshEdE3DmedqRDCX0U7uopAdZH+fvRnQUDy
MD9fpAZnHiEQhgwok2c43Fxnng61Bn2hp3Yd8eh0lo6kMFxRjqoPqnLhqNcLRAKqUsYk36EMChls
0lGpJNTJpj70xIPppXfMhNJPyj8ndEr4z2+ibA19YW1n/Rf9y5N0jCA4qHEHXeHBnTiEARRYZcrC
Ek7JhqHyDekxXtILhhgfQmRC8RtXIMOMxzH9iN0as720x9QGfCBtUkJPysLe+e0lxfzE7zOpQitF
kqRWzd0kavqXRevbwH1IKkGSPPJUDZe8tsY3LlYBWShB5LUA4iEAFzBsJBwx3ytTl3xmKhA8CR0E
I01RcrBGdogRRYOI2Zwko0XHD/vgYJhqRXGK3pZLGVzc9GEmW+v3sbuafsZfSWzfIFp/esHRnDOH
ioelmVtr++oWGdqo+Q0YRllWwJ7+nnb2fgl4BwPbVaySgUVy+ndMK+4zODgH59IpM2ZZ87fK6Z74
84Bhl5ORv1zxhhh//p8sVx9L4ZXgD3uO7DbeTWNc5d21tXUhmgmECunAQnpb/ngN9jU6kwVfEddm
r9cziAH0zwz/uJG+2Zee5MHq9XuKg7d+hgoKjVjbxRbjN9yev7y6TWkSCCzcG4hUJmKblFoUSIHe
xN9EaIxe8wx5pyyj1ATrjMaShM1oUNhQ8wEEYk/dLaCgKR1wgEvJw5WZkTGTMVYaRvpGRUG409gJ
rFaGs+GvWlbgIAe+MYqLB7R5EXpUQATxp0+Ldh28SRXmGMw3qaTVUaa7TqkUoJKHaIuKBrIJCCaQ
QSjH5OsJ6Jzti7IHcHpkWni3K4FcVk4+mAerBcfhFzh+fyNOnBi6HByGnDDX2vwLyf/htqJsBusP
YVg66nKq+4vbQ1b4K5Zl9T8SP9nuGGRtA50GN8atoKxnJWL0QLmCv6EDIY/XQY+DOAlQbYxXUSkk
wf7JICvXZNnEsxT5OhjjXk5wrvrQh6h/iquntjX9KmrMgWZHSON23KmqMwxmKI/gBVnyTQqprw2a
ybGXVNIpH6nOEk1aV/OiElmxMJAEGfMhY+nyNui7k4sT5odCsPhNIlpA9+HfKS0RY/U7FpENrS4/
9hmqx4d3+jpVV2wpyeXm8ZiyIPKdQ8yHztlAfXsCECXHS9+IWtXoY0sSZdB6pkot8f3cnFweKWBn
LZ4YmTC0JpcWfkSDVgQDPrUh+rZZyL4qy3JL8iUqCknESs9CpUNyyhGVJJZ5z1tKgU4FWGXh+g14
yKo+Jsna/IRTjyDESxBIB/PIKBHEK6qNeSAvpOSKVdQdKqcakbYKMv8AVPBXQUVYfspf5kz7TJ5A
f6LoL/r0yhNNA+dBHkA2W7YMDzB1y7gpyRderZOdLQsdPTRqMohV06XuhBxH+npkn/V3xhBZjZ5a
n5B2xyDXGBB/s49tzeBe0zcuzVO4yl1Z9lxPHVR656HGc9OIYlSDG8rwL/QSRWBpgSWiGAJMjjlQ
noIiCMEcUxTBrmUSJ0Sv+urW+SgFjfO5HiCWf37zB0MiHRFnJfEH4YGyY1bfF77xC+J0WKneaftC
39s1D/B6+HU2InqKloSg1HIKq4ldN4FKo6bDfFCD7FeGjauBIavmsw3dJyz75eUL1YSW1WparYBq
Mh2WNAe1oezQ5pRH4qPqX/7uGXP3wpuuTRSWVzGb8wCdSP1DdxStrm26GJHBfkM2qtCq9EFLVrSs
XfiEoa5er024itWJ+uHUvD1RrNUAV8ygblTL79YmrMGPuMHU1c4u0ijyoZFVAltiAKkxTGcIDh0K
diU+AsriTEpx4D2USLNyZXebkyFg98L1UaQ1RadisGoWafoatgK88sEg4hxiM1RD1/op4MnF7H6R
c5k/HctmSqZK1jNapMicqqzGyfnV6m+QAaEUKFbCRKPFqEOP6SGGk9V1ptJF6KBs/a9yin3gFzhq
OnqcCdTpMNB6A13zxp5yGWCBPy2UiSf5C51QNZFdsFGyYboSYUuzyG2HDO5QQs708iJRDng1MKga
Lu52yl5b4QLxwBRnisNyb6aaJYGfX2nqVrk+W/aeJqJMGE7KJOvsBt54nSyHWNDkzAaCBJcBaPp8
RdnXFkx21kT2PiN86prEYocyzOFVOVS4n4jGoErZMVVdSn6ewLnNdYhCNfspf8x+CrgqlDaokpSp
xNfs/AgMECaxTIweJY8OxldDacDNlumGiRrHUc1suzbBowqXqi0qspH+UsV+x/UnU7igXoCXJVdY
MGot/90uxZexkyA4LhmmEEn50CZm01wfInmsSDo6eLbtevw+9kyPFgcszRMvWWCQoHRJiKURZ1E8
YT+8kg0k7yQjgpBZJNNsD2SUDV6slea99ND44ZcuOMlMluhy248cpOc0i2/YyGo2L8RmalhyNfth
32lMvmA/qPgMaUtjFFfAZehcS+GUht6byaqMg2xWBT6EipBQaolrimWzAz4UkUFyQdJ/Uoqg/3ep
so6omRIG/9lt2A5i4dJIpe8Q73iPCGkxQU8KjSis2TAA2GRX8J/+j3z5hzP/OHQDYV09aQxv+CAM
NqBtBWawzQfkEcxWJKanoghTMZ2AnxJ9OxeeUI1XAHVKrIYS/p3hCqQd9DYke5JbS0/KqbLsaydu
G+2QN7JDg3HySlpmsyvBBTwCHQXanTkuKqcFNEqrMa3cVVej1q5Edytdu2jgr73Nn/zuFY8xgxMn
v43taLMRGJyEO27grbNKHI6MoU0Qq2RC1VODhjsK2oW2msrvmfh25ttxalOsiTjSm1hN5+ustUGN
l1hFOjXPnriTal6EPUfr7dULWpZqcgzowFujB8oXzW8YSDn4BqROXZdcYSLqNoU7i+IiQRlaMZh1
OicJeKadqQDwYDy8kWthG3N090lxvwaVTc2d2qbUFQI2HV9T9f5vYgmrCjnXtskUinDUasxQW6gC
S5rq4Q5p0VGXzHyyfv8xIGKAIYjzkeEOxlPB6DrvWiP9dkzKkUynCsiyxYPMQqNO9pNoZsQOi0ud
krdWL+rvJTJeHvQmdaPL6h3g6otllClj8p1fGRKvRliLEgItqLL8aCMyyaFOyqSvTVMqA8x/xM8q
vIEWrUZTPUmVSVlGhneXfZz7fbhnoDSgufMLg1hdoAOXk0+aRu6b0stORZsiNF0+1L6OBtXKbDfH
JLoLMVrokVezkMweqf6C1UG4xu4ErMo6Gk+nBd5SnzwMHM9TpqUwSj1UxDtS7yVk56xmD5YoIxgO
n47lOF7sIpPGZyjB14bT6ngLyDSdn/HQyvysFZI6kMMwpAS34yLimFqCsTy9erLYttY5qvDsFf3L
ff5CkZ0OBNGoS2PV365VyLwwvD+2G/xGW6rwRQbDybH+Ws9XzVs4Zmsq9lGP9n88nVd34toShH8R
axEkIV4VEULkZF5YBtsCkUQOv/5+JebcO3fOzGAbpK0duqurqhU+xt6MTGLOPSq0U38SZR9USNjj
eIY4VvFUFTIf+xu/CxAjKKdt0V6XEVfbCD0MzWqNEoE12yJkLE7b7nxObMTz8ZKYXBeY3Mv87d4v
rVspquwKJd4DQqWdl1ud+nwHdQUIZucb7ByOjQJuxZP4wBNiz2VDzIk4PRVlYs0zZ18Oq6xXMAsQ
IXdl+qWJ9nYdLhQ1Gu5uSr4ADQu3A5VpRO0BIJOUQlmVznqhSAw7mzvZD8Nvf32wmRtW0sgHoLbx
LTKmVEIlkpYsySDOUVAnugUTIwSrx9pHYJeSuHweF0EGdT8tlTuDoDO4QnQg3jjxj04NcZL5MvNG
i5MwmUvRTehM1WZexlLAk1h5gdc4xM6OSmssIb5BGJeFFgTNCkwznQJSt+wTNo+I2RoEaElWoUH5
mANO9b6ny2wnsm47KaZ+U1iLqgEqeVWx+uvlUWRWFEF9F0SX/+lwJcC24DXqHQAJEBC7qdzxWpBe
+jUgmfVEe7OOhCqLoRr1VMMS8gCjUg/C+Q3YDTUlMIZnA1HZ0pafxCIwvN3yNzqOP4IRWJ4N7gsp
ZiCLoboP4bq4T0UdMOvw0tbPFudB7i+a4uuhx2EYZEklsp3Kt3A0CeKg77HTYL9FUKb+OQqmPumt
0h69opmjEVd6qDmtje7zN6TYFKSpQkYRjFgWtaYZs1jHhZ6X5r92M+WnOjA4Bhz6WPBf7EvsyTNC
742HdRqru06Dd5AyEVKXpf2WrYgW0CpHf0EMovs0qlmGfmp0K325CzJCvM9nQNqUaT8PTRV7visd
tct0krMdkZtE/JoS5nGyA5YAj/wVKPgfqBH6EeURdDfFtViFKwoFNAR9USrLwEHKBU5i0ffj4AOt
rHb+NdRrR9pjUkdRXPkMT8HBV72I1hUudRbqIgJtVB2R/SXR1ymgZUZRcziCsCALUUgmMleZLm4q
+Tw8Ua6+KNCHsD4euDt+fdMiW3diE0ugIYDi8M3dn2GTaCIKCpBjpWS+26g0/7ymcuYD7SNkBdEH
tbpXPc3mKZF5LREFryorKvBQYVyv4Mvo4lLJL0aswAvvTLUN84kulPhY1lCSf9grBp/8+ew6Xf4u
8I6Z5aqXrjCKrX6pXp77p9ljdYdyUKyQb7sJtmVTsip4LIRSIlNhHELNS0DjjTAIpQ13OKVz4afi
xL0CR9rMW0WCou1qoknGr8mjnb3qcqCSzinovDNtB/rGz9EscQI0VeYzKq4e1Bx2HwjVPR25Oj80
KwGKfByJKii4BC8IP5jF8Q+Pm360YFWp18zBseigMwvmTEKAD+AdpnQ3iCckRJOfycNNPKyJMo/V
OYoCbzb5qQM/qsSiQ+Gn32y5H6LhtI0yeaKzAjQMaGvY7zdfjkeHZC6jNeqSJIMWIXPnKOkCzXST
JG40J0kSiVjkiuiNG2ACCTzGcJ7VHuVxtSfcehGUCSyBElc3JDzj0+wCa3TVKHaBCtuuKBVCnIQ5
blDyXnDSzSmpV6OcyrsVKQ3hKWOGBilbL7APQejUp4rYSXFgT62e4jcvaK/XRgsLU+a9KzncaKow
gZiX64kATjV2R/IP1aQtObj2SWnN7+DNesgV8OXUxaSABi/6s4r4JvyGwnR2dk3wYdxKB3TGoUsM
S/0SfdGXrvPlQ6KasocSeYMK5I5Yk2enQW1YHRwNWmEVlBoleAUJUXNJO4BmqTbvO5wemkI2jQBj
zzYizb6++iykKvq6/sXSoN+73F2F7RZOscw9WMycD6NkyXmvIIk/kiDUFqoiAvw1Z0fTSq5aBTkR
rj5x/JRVJ9AFTI/OfrxcgJuCNqkkG1jn8gq0LP6JLmJN2tCIGsi0AHFVw9qJWvk3/JRUvb5ijDsl
yBnoj8pAD9ATmanXnB/X9cF44HJqpm6ocMENHI+/y2wh/KdK46JLtwBsqX6qTCZmwl//Fv/8DVUB
5gGwyrSvkB4vHErgqqguiMqulCcOyTGgbQ9bRo+lN0YUGefqq2BBNYe8DTPpTTFS7Rz8t5wYOV4F
AdgR34PGAHs25gxxQYPlGSMXViVNCxQMtgkU0F0S9HpgOgVJD9cTzh8lYNgDcq5CrjwVVNR0lI4a
NBDRfibr5C1L/a8ergfsmVCvyJwGBq55x8hYaVK4ZKOcHUpbXi4wbRCFU4FhtRaP2zOTWmJunfp8
u3Fe3ZQILiklmxGWeXfHwtcGA45B/e/5/fYfxEPoxK/NGkf3z4sNgyf68KpHJ/+uM1e/rW42qWG6
u0alu48aSWl+/sMZ4uo3+uvvC1T56s0xhpXO4+s9eIfP1vvs3Jmz8w1xwdAavhCojer9dPTYcB+m
XGZbefICeJfvrFio5baOlisKwjr9xmhmyNSgIm5Gp3gHQaQDeIfsg4IZ1h4ZRGKzdZ+Yf9vekd6P
VGfoCGrw+ExcHioQKcrNA7XxzD/RCtmkuLzw8XmaUqOPT9MsQd7YzaFV/tpM91aWGJ1G++/q70l5
7TZ2e0sQi6yMxaJZl88eaudwx6zW5Z3H198dBZhx1rqfnHsCAy7Y/xx/uJQvykyEYpJj7LqnMWZV
+EQc4kVT6/KNk8aWka+H+FE8MCtp5K5F8P2CS2l9VRpOVqWbtzpm8/8tRpSPMMu9Ek1Gap0qnWkQ
TqwRQ81lqQDuj4UCAQ2qK7oKIM1vvzbI7iwKZRti902nNFxHpSG94CynyikZ34e0/egfWxf64wAb
BCYC8Q3upld0AVSFjBw1CRL2GbONdsX70Zr8xKPctofwm7tHtjZrlMJU1vmHywBABI1eSs3X4Bwg
8upe9t7jL0cbHWWjKwujk8PjYuclcBhVZjUSolE2QoO6WuDrQSJapYHmZpDTewIhLBKQvGkSJFoj
Gp1RPcucoy31NsKkRuc9uHibkcWYceRXv2Q1Wv099xZ/+AB8Z6taezuYIcRuv0ekGqmLge9t/Ejs
1mWQfW0R9SH2jJ6B6dW+Ts1G00524LQ1/JOU9E9wr7mos0LuLYDzKw5V0UHR1OIWrJgZXUj/8Kne
MYUGciJWs0oYii0/6eiG066jSEaCEc1PuYmkEYvtNjMTdk3QNLX7Az2DPoUvJ18t0mvhLJUWy8m1
mt/27BiVEmv4frlPVq00Jhhw4l5Zd9dHolxwZXKjh5NOdzM6As6fWKxQyqApwIlrAQHkadRX1b98
tPuRK9Mb/1iE8uNFTxYIv0KuSATYIvDkxJHq0cFRE9fwFXpxdCj4/RIO42AS2+0XrPDBYYkdAUco
GScGC0Y3IwTPndI3JjqnGasZiVpl1bg566jSPTWtQSEn3nShWXE8Lk9T8+HsiUQgrkzW4AP9sxDy
Y1yLrIHplWltcPXoDYT3iAtRnLZ9EKXjWLaI8lM2qWzikrZ1fmz/0mT1e/s4joGT2vOIuo2UKCrI
BN3ZRA2OxXsxewXVBFp4POG4mpNs/wrRw+aPjNrE5yyeEJs0PFoDyqZwX6w0BsPqv9zY82B/cAF8
aY1e8dpwyMEBEEGZ2K5foM1K4Z/8dzaj3aIYG4qMYaSfoJbAJ3kQ+Ehqy6qanakJyMEM8zSICtdg
YifVvpzUdKAZ2PfJrkwlXiXSWwzjJjk/cQ9kp3bxM3fTFR+lf8Imbev0U+jc1yDnrzVOvwk9KGYw
SMRTg+4WEK8TsSMNXmNRp8qpDkgjUX1Y/CNZ1SGWjuxOPRI3iAuXrTj6AbbXH13ya6CHsg5PzXVo
dcyo1F6jHEeUDNVOpQfpxLslKGcPR52bxYETb0UfBbGUX8L4MXWhrY48q8VR3fX2iHOF6wvEUvMN
XAtbee8kX10v+5J7QNbTf9dYS6HcZVAaw8X80E6/s2iRHNpmd8dx2c1YssKw5MFGiWupR0/bosK3
G6WRMHZxzgXwgUG7VVAL1dRUSBJCplUHtEJszHG88Vnas8nRvwYnxlktR65Af+uIcop7jLGqZFR0
jzmOvZwUcAcnTcQhzIykO1pSAyQExNhF71SL93N5LqN4BAg/cNsXMj15GIOtEaCfRwL1pSSXCIoS
CTE7QUwST0ptmQ+emvI7r48s/xIr5ZI9oc3rO7hVmssLVg0qLAIfeWZeZV6KFYusDFTyox3KBuu5
Og55WURHUXawMlWVJ7YlKvftJ3LGM/GzUbYgpfcTnW+dv1389Ft2f1pbmiA18bzqLLm6doUIeFRr
D9891uajteWCIaCrJsdQjsoJnnLUg6hgxAZp67Z5x+6A3jzRoiXPFXocKRPVgtHEPnsc3GcqXZrp
LzD5amjPcSGOXn3NOqWZBEBgZK/vN6ZhVD694/cB90G6s+Dxkg7SgVqYZrzypLefJtHTQ6Eblbo2
imZdKDLZ1qt1woVQv28trSXctDE32Exf4a119LP2YoydADL7Ix6PumEhvq9QK6Qcvvonrurssc1U
6JGqNVbpxvrrDQ0ypl793ewJ+QafyGevhKL51X93jTlbGW+5+AY4nr/4MNuXr+QNRwIb7t5tqdz5
1iSm/TtD/PtjHuFZ0EF94jWwiFy3G/Q+E+RMrxiiWxFLWdGN7oE7s0IjfNOH9Vw4FFitA7ZIKoFp
59FzrwQni46vNgU6mQ/SqLmdc55W97gY7juFWeLGyUY2Niptufehpcb6oeLJXu5NTexjDqhl8mkd
pHLheU1uiRo/yH5A+FgzLBMQU2A9Qxa6T9YVn/intjMsAmbDGnBS/oJNpAkDABWYX3CtmNvsg1uC
AZUo0DTH1cTy2cDFyaPjrcix/P0nhU4HJSKAX0oa4D7HVbCjTbD2y6Sdaz+FkifqoN2BcEBu4P3A
8MvcfVzpFf6TXokzZLuU70W9B8PtFrAVsVq0GWYhQWLT9o0OZp/NPRew+Mb5wX9iKaG9txTAT2Rj
/iC9Dyrk98LtAD5NVA4r3XKYz/JVKd5gM5AzV1Qrv3ppR+YKVZwVnqubyV6Rs3r0dtjA9rRpatGq
DFKOq8tNV5SFnW/FFfrlhVfO9aOXEuWKSrT3yHCASTwL97KaP2xBz+QMUbV364GYAKYoO9IrYqEo
JWIzWDuLOmy+0kjMHrYGd407aA1O6Dr5zLtLs9LDlKpzxsimg7Epo1FvM9IMtQrGN8JmfrHeNEp1
BlMbN+XtPcUefJnYFJ9EcjrktFB1zJVm+PaxdzaoU2wovnpzLDBDlSJUqTD5/hcFYDU0gm138a1k
MoFVyUdwLnGEzqhxE2o5Or4tuNC1gqa0jmSYjlg/zNpMkpadaBsmvft8Ni012c/y9uWPzklMQE33
wjKKvQ14+AKkHo3CCNaUE0JijCpQOY4ENADNgG1LYW3zOZUycGMOcymvOAkFZdmdhsfZ9Wh+Zt3a
4SL/K6Y3RhDE+R4NrcYGMGz6058wOPFMRR8WAVEqqDblX+TU78Ji94MFQNAHu4Zxj46Dighdtvgm
UMKCcMMBhaP0h19VH1TUQ3ADEkW9DQtvconNifNJkCLdmJCaH3/f2O+/p+/pc7ke0t2R7++BCC0C
FcFoqon604adWX7InQdtAW1/S8giiG8WtAWDg4i5tyTI2Hw3z1MloGqoJCl9nUQeEEPwL9/H24ag
sWUa08ERBPZA86Eqm/JXDMIlL2Y5q6gqSReHLdUzbHpkSE3qegmDW9F6UKkvbkHwjjZ4nWX4eWB7
yM6x98v0EsfsmYZxOonFScIaXMX2cKAbKPzBOSI0XiNazHXnqpJQslWnas2DRLl+iS6SOg+ww3Hy
kSAq4VY65nnKnL4SmqlmXEDwhARKrv8rOIm6BDhPhyph/Pzmk/gaz0YzZAkLSswGfCVEFtAjVmFN
G6s2UI5VbazaSVWmUBsw/Sq7dIorN9kJX47RskPc8fYdmchYLSqFeSRPspx9WtUVihi3kObP/r2X
B2W80jBD8Q9fWQaF4U2TLrnFPOZCg4XH6cpOyYkbZDQ/8cwTSEE53nAd7BPmCSgCwD1G6EVhnqco
tFo1Z0U1ursnIyOMuSidEGUsuYWZqEOMrIIzrkhlILI5imIKJ1hK/C7WDD6bVNCKuouGWBSQOk8O
0pGABCURtAkugEc9yhOxNDepEdPhgHvu6PAlHyWDAlxK7fNN41ENYNlXAV0ff8di2KAJm9Yzx0Yk
x4OV8CGH4t/A8aciRbbvLpTfYrWAvHGgQDtShTcSD4t6GDUg3Qh1Vm4Ul31674k5kWI/EFKhp64P
Zua736jBwmJY0N4oOWu40IzwGcDSTaQsjGcSrmupdrP6MCppeKTiV6vB0NoFr6GuMtCCkXwHFXZP
Bxv/20X7CfnO7a80PE5uf1b/OduzSbCNaq+oMyDz+fKg4jqIKKJSQbkopIXO0TrIoz/VBdfi1RE8
T3TcVW9FcUrLAMPCJO1n9PjGH43bLqZsAbfCrqJkhMSL3WGzDXGon1eW2ZC89oSBAOqqtD8KGJc9
CUnSTUSlYiUq4lUEXiPf1WoSYLuPZVGNLzY5ekeO7JXIwntZTeF/fpoubEaUjH1tlj8enJe3cpy9
Nu93T2Gx6VmyzvY201KwDk0OIOG8N6ZlQPxPbhYL0hXBHS4ZMetspoIdWz1qhcjgA4/T0g+ZoBkp
n9A+O4QOaccnNLNtc7yIh17Tm8QZx0OGTQsNKIhoj5Mtglcnpot7fIkfJDA5iyQ4O+vfLNkVCczf
ixNS9ECVGKo0R7pE5sQKQFABPRH3GbN6mE+O5OA0EKticYp4+guMae0M//rkbOrJqKOKk+3N+scE
98/muSr3xKPFhHZDAz7MrRMdcdqbDEb1xZJYLmVyAhPJf4S3Pl19Bm9M0PBGoa0ENitX9NoLD181
tkf2H7y/tjxrvNWggRwxvNgXPfUQt23DHpUvymsISps4xTCkOoeypB7dkHhIMbQJrLe3JxCYbrtZ
HxJPsi15p+A9HneY9R1iBtFHVT9BWwuXUaR2kJPNL2eTTQ6JC9022S3UqcPuwZswTNcWxFNy6dtj
fG3CSqeOC5djj6wfnO2WlcEFQgzWhPYoF+D+xG51UO5dEBpxeHdqg8YFZEDlRdXs0vCOIRe4lFrh
6pDZA5WwcQGwztUMBngKlAYm4JhDbsrLHycLaQc+/H+hYZZz/xPCue5IJ3z+W3ca/U6rBbLLeW0j
wF73tzmCDupRcSkiM1sji7+46RAJ2dF9LZGgDF/LEkEn33AY84/4kJS+5P2FeDsgqkzKznOezvbB
1jOa47TApVVsaiS31c5p+5C5BWsLgTWKYoE0d2+g19UvRYhf28NmwysEAZ+jhK6lFOI5e6VWkF9C
7lf6+Aiv+YdKsLQbCQTa6GCFg7USvRoxn3+OCQQoU3YwhNLuou1flR0dBKrlRHLnkFNHHv+utIMp
aFj12DNedKd/cvYU1whN6uvLmf7q5O5dfRDTY1QU9wzn8aVKaIMjfAAHgb0OGJgiYagphoSe6gHt
0agITj8lApGbDIyTJf0VUf3r6TIS8JtisboFPe8jIGmVL55FDVKKXwjMtFZWOY0yCB1pfQlykLWx
pplwEaZHiOgIzAkGqes4XsfvIeYAZu7haztAfVGDFYrjoQoqrIbB3UGmkcyTKBhEqxVD8Yu4lyIq
IhUJRzhxxMFVbCrIBirePEEbD/ZD2VqjNxI9lr0OeEBcB3ZzDjeS/gssW51KYi98qLWc/HCh5vRf
QKci9EgQAXhi2FgI/dNxQjCpPXRED1QeDsVV6lsqv9F4gu7QfIBsXHUs6gRc4sk354QSpWLe5XTj
2n8H/JeYiS1cEUd3uRQFkZalLUIOHconrmGpYAVxCxyHf2mbRw90xTSFQIT2LtJMaD6iXWwakAp1
jGVBhPYf3iWbsxdEv8wrGsNQ7MMyoeN/Q7+irtEaP5OWL68BteZWrYfRh3KN+NadTm3cNlSU3ZOS
jCmuqnSD9J0aJQ3p2Ej0fCv+N6XZQpwnb4jn5Ba96YyHvbMnCcN1QtNvuHB6pPJeUWN6+6fhq8wW
/iJSzQhXroClFNcH5ymaVa6StugsIPEQxNUrzt49QhlE8fgZA3OKUKOKmuaVbhsVNjdM9Y6f0BtL
hsIt/PaIDYhOi7PzV8uqh0qeVZIAbiLJplBGQV/10JQjFv08vCIizLoDqEdFkeqdyn8Cbrl4vTdw
qM9fcYsEnL05Nbp6cJztYQcpz7N8Zfcxqk8QIPg4AyW5hWdCMuN0BHYDjAMNpK0rCI+o4MwDIBO4
FHNoOPDQFW/pYpBZ+PpTi7ILuSfm+GmiXdQJhjgAt4qxO/zGzOCb9JDzqdmnO0JRUv3p98EzuTQn
/nk45IJ/P30usOZUQ/VNRwUFLKh0FGEIx5neWNDO7IHT3xOjiEk5JB+TlkRXpzgXxHuiuq+mo9i0
dotADebWcg8/B6hT71IvkNAkCIjzmZeRE4bTnmgj24/saYSnPAG/3kZzeg1tQbjQ2u0yy5W8UeAi
ElhARGI4NmIxIPxo4ySgbUY1TVymQPOwCmwFfP3AYhFwtpy/uSq1VCAEuQivC4BxuQDBb8CxXdbT
iZAXIELE8G7SJdhA/YWILu5TwisAPOBKj0SOI5y0E7M1BknlaaEIikregAGPVqk5QQ6JOiQuUlCl
vQRSFLYJ54TarkfacYooKKbzd9xULjspJI4Kc1iCwrgUAV4AoG7AW2VAJZBEp9QGAeZz9en6fD05
ifSqTmtBJbJwDsEYlF+qS+uUKI23kM1qYS8cEGzazCPiHycpdu7QqfRhB0whb2h5iASx4t8KabCj
51X5DZ4oRy+CRVPlcIhqbdcFAte00N0LDhbCJBKVYiyJ5cThWtPaRBjfs0tDG1Ab04FpdYGPJcTs
7KWTdYTtJik6Ud5EkKla/YCTsJ0KBCgIOkgQRE7C+5kkQL+0v2lSMf2F/Rb5H3Noj2ED+QWE8jVq
Ci02GTQKZhK8cqUryGQfp0upRzkdnDgJksgJwtWibdBQjMNIxmmic6FlkXQAzvF4xFr61DsZq6uH
YdVcU9KtEILdEkJ8sgj2cJFpyTUH1Qcdo9Dhl6hmQ6diHykMjVtrZIfKJ9HL01VNvm9iHXIAyFNJ
LrgYrEsJBwlgZB34F6wiOi1CEGC31y6CHkLsADhRbOkocpRMKPkU5StlNORxjjxSl/6pWfBFeFJT
onpYQ5dfukvBC+4uOXgUWODPxtGBJ+4n+j+Nd13JJD7sbnA6jqE7xXc8Kvf+KzlgHIvF3vg6HGks
gGnKLqelUtHPoxA1U16FS7XHUovoK54SSvTk2y6amYijn1/6l1ih9SmHk76JoSOgzYd6cowq//7I
NEYRH0tXnaJ3CcejvgJ3Q3/wD+paajGtXxXGXsOBgRyLVqkbOVaL2BAiWkGjg3ym50B47CsdUgmK
qIComSHtqoSuXzqnSaz0KA/DYlSKD1LSy2tkdqLuF58OKMHQExe8l/9YWPq3flTFd26cnFdvQ1NB
V7A2lojwvLYUEnRlml5HUBBxwOQzTJAKX04Yyye0ldGHUJJrjIMExmLUKDEVRBnJLTALBr/X5q/E
pVd6oFm9+kBO1SXVZZlt6bjeUdYOMiEOdHxvptD2bU8GhdjUkd1T3edzcLgffJyCqTqS/1fJ5SA/
4/mAkEpeaw0RDYmfBp+5BCYzhlvW5354aJLmXsbCFD70IJWHqVYw7hp/PWU9wg+dSN/FfTO1iM+L
hFMjJSlUjfaigro07npNxxet2v1f1oHGRgtQ1Drum108EPD7swNFo5w04ciIeFZ6BNw3qcBQh71+
jpHFFURjQY7CSP7i5cwK0vMbEHkx7IEGR6tJjeV0YqpFBuuIVwB6eAMekMs1cEVkFfD0+K9wnUJd
wb1fUEno7lgI3Onnb5qRkkZoHEZ8OFoBPhqvcj0LRofRl/2JHpwiFRHUMdUoGo9jXM71/J/pyRVo
EAeUA0SI/vex4H/8vAJ9zZEG76cYA4/ImHZWIsJseFEU0gLRq/NX3DkVGvEb6ztQPL5HnnLcMy/o
rolnijfkyxC4NFU07ZgsREN8nTfXkB75k2nAfsQH429n96xCW1BMWr7Ej5CjARES4gzg0HMr96me
mqK2PR+qG9OQAj0swaB47qdQ1FOqbkTdmiNaxQzrZyrxdIqxYxuE3yLGs4xBFIIpPjs01aU598X0
lGEYRLu+NaxAYJYydgMfqbBNhKtZd7d4GXPsGXTH2M9qCR0Ii5ctdKJoynhDDYkGrRg8dyUM9BI8
+xfon59vlbNfWpBGMRJlbDlBuVnBoIy2uy44ni7iBn7bPEAZpuiOuXeK3O/mAGYMISVevVKuSmlA
NZ4m7D1Z3Yi4RXxSD+twS+pkVq+g4tZaFdqHqH+4epKbYTpSZnTk0L5R7z9LQiYemH6JFyEFrDqC
18MHjIU9b3H3Ky1xeKQOhgmolOrmXaDiBJB5Ar3liQYsn/boitm/XrRSqYcifqaj3Xc5MHFRU0D/
QJMrzqRs9Sq0aFF7832ksAoyoXeMFt3Ki2xNL9uwv06wyOQHJ5kyIQNMxkVXb6zbUlP2NzcGAaV/
mBgNKJSP4DUzQ7tbSsTH/FATLwQs4jUowh+Y6E7vROpomsM93dvriQ20SL8XtX8rBoAoJI1qCfEI
nV2C0rjalfhOP6OnB2mHR1+bPwewHeNHr/H97hxkcLyemkjg6zzAVZ0natE0FP4lbL1yL1vCRjB4
IY/zTF8DadjzrHnioYmlsjiei5Ee8ZHmHx8MTd6iICDq9au9TwdqFlRwdBXRmtxQ+imOQ/DQWvD2
MppKwASZ3fxFn0ZH5HZVEj4wQ9zihWlLq5nGT7gKm44dJhd2sEItxp6iXVQE+h3xbwXafHXyptrG
+cpvUXmV7Z1Q1qk8LXq8ziKRxWUKz1E5Yl5C37lzpghj0O96J2OdfgII9slEBmvP+D6lLQin5Gau
/VqtpW8J+ah6Fqrh75aFDd2TEaEHnPjqpJCiP+IPhKJI2jRtULR9deVqymphbHM4lNXojdSGLj40
tZElpPiAsBg9fFEPuBo03GyqPa3kqopwZ5nDfTxMycQ2kclkArohnyrzA9C7ebD6LH5+A/kF/hR7
ab1DE1OOSG1ICrQGelC5r4/Rs74wJdedR/AO4awLgpGj3pPlaJDNKeDVrFUfE5F2U66bsoaHhaG8
z0BnmCrkhGzAvJIWfBzNjmtscuxWmSWkdexZ7Ph4pmLaC/ddPbIpaxQnyp5Dj4YqDKqAOk6hIhC7
8LwVwMJYIAuZb1scSdw/KYiiDTZE0fHLvsSN3cZUWyTNzCa1JoV/9dRsG+MDDUmKYK+1+HpPIavT
4eDtlJYSHcrB1eJMOxF8Wa5EAJyTOsnou4gPs05ZGCsn4k6NG/srd3JCVH9ij79TaJKNlKUtLUJQ
ou57TEn2Ncsrdw/NMgoFmTk0eFqKYu70Hqr7eJXhkmCMQGro91HHIPmdOtXeNXX0urbReyzKImAg
TSvoRsHPiCtf7fFIgMZMv9ztHfAFedGl0hxUgQ94UtM7b1KC7Zgyu+jijM3vsb/Fe32DjqROGxI1
UaHBDQroUWOKcaHqy2ZwpzQKNsKhguLlcSLc3Ddzmntco0PPxB3+Gl0GZvviRHSRU7ENlBu9xRXc
smd2KnCAUQ0DmGddW2AS6wJQlROEziXQeasU9clAxlnJrXDcHIGoXSora69Ep6YOYoj2u3+5+Dlu
TEI/nxV3TcCJ4fqxtRjRdXv0bq6mN5h/e/cwfOI+LSPaWojTmU6PthX4qzQBPADVv7Oz926rPaSM
8l/96O9Ak93a4Fn2D3jwwzzz8sltx6bbMB373DzOSqHdpMdYFQOC9iV4eON1f1F4vOAMg6ESLMcL
Wpe0t3Cy5rrf6C18WhXswufYhulLTwAgNhPf0jEm4gXmjcFmihU5zPHw/EuPsKGaXz2aRhO3qAFU
XCrS1cGPWglUeq/pgtr6AV92jH5wCmp88eHIWZLxEwDiNs3HZYYkqi534+reaRkzzjP3EF6WmW/z
yWYva+FgBabazvuv+Bzex3Kx+QWDxVamFlhg1MvT1XnE+5g/dr90k3jwZx484jV0UnyCtt3D/A7T
uNve4oHwnDxr6jtWLeO+9/TXaf/57lZnlrPuWKsjp/7okobHBrnromPQ5WkxNN8l50xmR/NM42cH
l/C4dt6l3m1h+2VYo0iA4XriFEuHNrwHjGvLXq3f80M5qsjL43n4u/Ky+345tRce+sbqUmpd1YZM
jc1O/ZDvmu5rOIFfa06j0i/B0fgGpkCVCG/15W5PCeTMbNs8XNtPWFMpoWN0IOo+dk9t57T2eI/S
2nLK5+b14Z0Bgs+RZYeVV7cMM4BSFZVyc5URhJr+CWV5+/1OGsmeFM4E1jWwVsPzbHI2g+NaV4sj
Qq1PZAHF4d2rQH9Lg3JcSfLOolulpP3wSq9mtTKlr3KU2q7Id+VTYNXddOFvdk5tBWWfNOdISRij
SFgyx/6auraGqcnPI3p4udfdX/5nIkdfPQcbrQW77u+P7Ryd4d6pPtzH7YuGWiRhcq3e2aODHdxo
RoctI6aVyePhXqe0yc7LosSeHi6oNjsXoE94/D0waljT9WlZchzTISnePuQBii4CwvJfCcv+8Dno
2aOUPhxZZ7D2rNcMFcvdJjDqrXTIPOvO6ojI9OY8+5UO+8wLyzpY0rR2q6K7roBlYdT1cM6kcySW
3JAi1mV0f3sp4VnZaZxC4x5R/TjHO4IPDo8NYSmDXF7h0eKabyfnTmDMTrd9KKbn6WHTffXw/a34
Wdl106/K97kaPjEFIMzoYS/qNlrqh4ev5ph3TbPwjYlLaXwhd0vHFqQLNsLmr0U5a7R7+Wt6iOfD
C0GyB1IDERWSLY2q/FZjgs1Zubk9943ue3CH6VgO2StMn82J4t49xj+cMilHcgVD03qtdfz5pqXK
u+7lPGcFXuVuLWk0kMhe2vuesQ/sknejn1Z353q3Q9Pq/Nh1x8Wn6jF1d0e3/5jelq84NaNd63Dp
VcbHcts0vevvzYiOdCSwnVfzbDgvSKxP+ud45/CJessgmqak5lcBSbo7iiXJ7hkNX04zn9eqQeXV
qt6D8za8PYI09bYH1AzjI7zC1qN9OXul/je08KqTd9wDwYHtvu3hIvX28KUIhznqMNglALAcu+r5
R9M/LrqvrN3AFuDmVjlK4b2cZ7n/wEpjel+uKSdjd4gxaHmYRuiRvzerW7se7m8u06X8Vf5Jby6d
9HoPmHuz9QBLkJae9MEr85h+petGJBE8kCDnTBrQ7TKJG8kZBmzQX8ksFj82teftCK5xsGstcn9L
LREDmWv/+9GlVAaedEXdtGDzZfdwOr7D5dcgV3d3LWO68UoPZ4s2y3DeaCiX+Q2vvSdDBpL/t7s4
2XlC7vCe3/fDa22UQbJpVb4PzMP4AP2jdeqdv59WnEajqj8/fWdV5N6jRqdBt6XDFHOjrPlEsHGh
ftvOj8oVbhSKaHhZ9aqzrbUqv4J156ZWpx12m1OG4R59d9iWrFV+bb8r4fYZ10+ryyl5naPjIrGq
7YMV212jvoRufr8OyqvK3k/3NO+uuTY9bRqd8p0s4NoyDl0+lT3vYq6sRetyATxsDKuN7v3YO3DE
Vx1+kDSl0jfDdaln9o2de2pri9mH5788m5pAlvtT/3WlZW0lNPPVoe6lsNqRoazKDfVNmaOcgex6
eDF4d6dyqVNyDR4VL6PWWXsnFVRBlb59Qjb1sr93NMJxa/1rjbW8GV+M1bsxNfd5YAwPKFobSVb+
qsHjzFf5Raqu1Fg1DhuPJASX8sOoDOL36G25QcrP43J0gUS7cMs3/0X6saNMRRK+6R8hMUTvgT1C
KgR+1iGLhFlDs90lvOtpHUoU7ch6Ru9CQRjzURq2KKP/ZcMi0lKO+USTqVYJQlmkwD9/1Tw10DOb
BDnAn1E0AADHWhivxBYnqOheQ2Dh4RiOGId8zadwElZRQbRweaOYg7Hip8A9RLHS2vkygWuhoUGB
31QNUz3SOG4mlO1kXyuVhzRHyATJW23fQ4I17GO8izNyjmMQh7qDsXiH8kIaeLiTUSz5EttMZbvh
XxMYfRL3KeK/KEJDmvLF+pUHD6z/oUwEpdfB10gVi+CKiaU6m+gCuQepd0RaW6iaqI+TjMOYkeS2
G0iXdMorG93f/2WuHL611vuPRYWrD6+eJxlFX0BRfz0okyzbHLuONbswxAf/CRKxc9Roqszam+ya
nXvn9nMd5CBVkxvSlo27x+Z98q40G7BSssCE30TnokbwfjQJUjISiq1HxPBysn7uPk9OCkvfcvNx
CgzPDCVEJE3jCaacxI5pumVCziy8VLCFYjc0eBZAWLzp8gXSkVRY81MCGPw32lcWz8nN705m+nuq
hHBeMVDs5u0djRD5Gv1mEnPtHF98pndeLXB84efyhpOS46BbRwZ9durb4FYOeYXGTYgsUeNkERIK
K7z9dbO74x0aoTnDbAhNkdWuYZSA5Q73wwqcng4ozuMXzIjYFO039a+0qpxtKMJAvtk5N9t9Qjj6
o8PN4jqobNsNc7DuYWDzhkZ8draDMxvjiZ61wEnJu+7UDJR29yUtlF4lH2qTndAhvbcmt/3aTs3R
YkxY473mjQ058mZw4snMsLdhk3R+Su1rPSzH4+vACjBTJ8p8kYBjfBM0RiZZARh7xa1vwtMNOLq5
qPhxlmzpEfNjjo7NI1nBJmKMDMhRe4oof4hxnBPzqc2GcJ2jVk2H6+TwDK2XdyTWbGJqVoYOcBep
xaZgsUWWY+LUA4MEg7L2hXvH/K4FAu/uv61t0wir0CqQ+jyWla/dbEM9hl1t9VxB9Vhfw9qNFlnr
S9MyHSQVeBGQO5uAx2PqFXBAAcWurStiqlGjvTMc+1WQCtn3bVxAUSY0uhYLBH6Qsxk+LZdwuUQo
WXMqXwv/yVlECy2EhnWXR4L03fjLe4/BbYx/CiV7CnOnvXddtN6zbWeBmNZd1oIzp1RQa14MgD4C
6bA0e+GvcGADnOSgDoHhP42mmXvv2OlufzEF/rnXnRI0UsMJaEMMq1McH8KBWu8JksVsgpdVYw10
hFKQeFEx/NmNObwey0Wt+So7bj0L3VTsCgenPvIHiCL+H7TSwTqsb7xn7jwojv7Wo3Xm1Q3PGrwz
v1aKnnU/SxpRvfdzIfLCD4meR0iqRHu9sYfB81lmqXtNTCqv8ZPudb/ujdZYJDXT5mu5P/nlGKIv
CupgT8QNehjCnYXB9/Dv0wNXE1AroSEiZLENPbFzn4DNAuhS01Nj610SSjxXJ7gvl8SClaN3gNXh
nnMyzqDy7JbGFgEDUtuqYyCn2rOL3HkCqXci0Lh4D9RHu+muGu5/zm+/8me+aIbJOUtb4G5l4VcX
yfuICBixcZdWyAhNLyvEpz9Wu/H08Y2xFY+nvROQFi0v1h1O0nf4qrAXV29hBuUfPHuVT4yTB83C
ii38zd0bRhyQRE5uterhN2i76c/9Ahm49XL23bVf2zpQXnD3rDBuLI4Xu/wN2Dc0pgcE6WO2tifQ
kMNDSiEaZygxm3Wozer89x7d2wtoh0FlWAoWFIKOnrH/H01ntqQqtoThJyJCREVvmUEQ5+nG0HJW
FFFkePr+0h0dO/qc7l1VlsJircw//8FoVdYVku+oxcqX5wMOuBKrzpcYlDCDYIOk5jqtgpSMRJXk
rZonabChfRzDyyc3/O2WO3Xabho1DhR/3XWBCuccdmY9mDUf8d3tQENuGdy71qLy+iz8vv6xNii8
o1ITxSeX32YT7gedrhPQFnZBZ52E5KtRl/EzE20oZY111mNIf/6AvHTmpUS7hrpmPscFzO3bC7/U
72zyHRV+K2z1W1/qIKyZMWYEaoavqhtx6WFDCuaaIlMkJLfL2fZkfP+nc26QnYHSsK1O82WKYGl0
U1xg98vLODQBNLAPB/tulGAAzdLIS6PBMmLaMAH9Rwn18MKbf5kKWlKI/yQp0sFn1gq3d3IvNnhk
VNT6Zu/BolQBr7Rgk5srZVRlnjZSYbOjWzO7mgSzqJlZMId9D2/ojXFdgtHhfhfqoq3aKccdSgeC
54cvRGIFucFBbwtNOHc4lOgIKAx0UZdY2b4x37jv2sj886rci+deI752jJTTkvv1V+KbiRLr43ZK
p7du12g4f3UXkKsLvqwFDaibLouXQJasJvPeLPGybnjXhu8GjI2BiO+TzrJ1ctPBA1ELpB0W3927
cCjnYbvDAT8om+4dQcR7VGhWGRWTM6Ubz1bPfNR2OmgfarSQ4++WzDN83njiDp0XxUO5Nk2R7oUN
BGZcDTK6J5uxlhq94Wuiop3BTEK5edfx09LBcB7G+WkyUmrgAMm3P2McxS1q80vMln/I99dxSj2R
VVQOb3Bf//b2KH7x/2DfC1rhdf2JtBlVA/3GddDUvWoTnB8uGLcumbM85G0QyratYiyeRhzwLEyh
yc9aO3Y8UIALMmCM12h1znThLGjEbedAo7YkORFukKWuzjM+3aTYfXE+U4z7LIn3byLkvQIEFI0V
gq6P9ZqfxuW0RmbUHD/c5oPKSV1drNaC9zg4pQbrR7S1NsSdKwaphdE8cYTQaUd81smzYdVvI9iu
sm1tNpdnRsAKAwD8EAaDlnM9wdnJYfLgDkknArZB3qRFd5EZfKn7NAbtYptuG0zyb+Ezx7e0u6Ho
YJk4SnYzNsIAB7TApYnbwl709mfFPrGoTC/4OV8WKPQ/ziaCRjji869Pt6C1PmXOC1qe8wKsvPIM
ufnTqrF+UG0VVonxQiD7hFOBYAGSgeFxmiQcpXrw6drXpjPCCZOPKHL/a4lmYzPeY1N8NRuABHKM
cr25gAagFiDWASafQ5nOX0wuTrF7MEM0FOYzUatmF+goVtAEXiKs4iBF6CuuWJyzNsjcZNJY3Cjm
2CaPiuX191A9oJfthEcigD18saUOb1feztVGnaEfZjl78iH3N5C52TFgPaBqND4lcFkLzmlJgfvC
u+C65peMEcTJpWFa0OdlfvI8qX9PlPFQNR39wK1Lo5NDPo9ou5DBuAh5hVXSf/WVPUTMxBgBtOVG
77n+tM0aA9MNHSO38EWfXVfusTecvz18XGZnn3IQXJDYzRvqfLAerDteDpvPikWsJPhllaDhzVg4
e1oNEFytiLeiHxnWRtGSwEpmrCRSPYDjmVtP4y/eUWPxsvm8ISlDGzxHtOnifpEeZYiTQX9da5V5
7pqcct+gY9B6rjbxY0vRyYl1bFqsVQUBvXlh9f2pXbT2H53+eVCJKl2b1nO4Zd2+NAqNnVf0j2K9
ToXdGSQLrPGv5qN0CvNCECpeXNS5NfgoYaIKiPZjStWqAmtBzi/IMkWmzu8wTos5JTkaLXokM3la
e2U/ulK1mo82JxBV/GhyiUt2fXkC8Ltn07nFmLA6QC/itd7lHsMziY+Tzg6j72tEYC7J7TcL+XZq
Nhc3CLvCIp5cD3f8RxWOUxhVEFSQw9xRIxjZ10TptvMBt24jsWJqQK4xPtN16/gYIlOA8MH3tty2
ZE4Kg/lrwRnnfxAkP5H271+10WSkajR6Ep0sxKkCRjGS8vBNuxX2tY7QbI5nXD5E9c2rTVA9ou3F
yWDbM9JpxK/vkSQqJnPCzO+616mKRGKpaua6snf1hzrV593Cm3qqbhp+4HekA7qAZbm0bpkxP7ve
9QArqmFQceP2cuEbRU1bDOI80hYUWtQTFjIxFV438rW2n6NLbUZzWhkKAu7CvPfF3MeC3TSbvCjx
jlj7M/+bNbrYwV+sDDlX8TFnV/saSGaBPJYTaq6g1Z9452ByzmlJvZ7CzopOC0oUQTE4BIUAfSzE
z/z38H3tdI62fFUfgXsoi7y+4oA9+724jdyo/j0GSqwjzbI/lFzSWyru4L1/AeHUicXAU6hVKKcD
KJREAr6hFTCqJqS+IXwFZ1qJAoAh3geet2giUzFN8Mcnl37/LMbfpwMuJI07vLUfbe1w+Vg8Lcqg
o8AXIVAOwiWdgJz3w+a0WL3FE6nKTbo3/5wxYynSCLa/ZH39rYKytIoPRsXncUaaiQRt3QjZOZk4
v7umhz+ObWfzAZ4gAaC55Fg1rQEP2586oFJiZGOs2sfLNNzAKovazBxu0wRM8s2DCMiG68eUQAgw
pxdDc/p0CkaU8YQUCPzP7ml/v3ZbD6s+FMO6a6fQmKwStPTwuJMmUa+VQNGtHjRfe5v74q5Mm2qx
z7HhydND48xZfDdLRqg4Y1ldFMkFdMUnj6tht5ZlM1hxxm4zjO4xd9l3zaenBosTATY9Ci1lTX3x
+94ngKAQj5vWjRrpWOTBvbZXlxXOJE8uRj0Pth2WBm71IuL7MmoqQwICdjyuYAszgFyXI6WfwXjv
LlegYHjr3I3GX8lhTwEQ0jZS1yRW7tPS/gUyDJl0OGZslbpsQD+ZIZtSjH6z63SFYk9x/BMFLom9
Xb4MNWzY6+LIs3IbaDwU6P1k19Hh8QGdkgRyTKFxDWlE0659Duqm8+mG4Ak5ZG02M/NJzvVlOdsq
x0bTeA01MTGZVLvssIHw5ilDZShqasJpVbstIWQ8hEDEF7c5eHo9Ipyn9ImSsTDaDOifS3e2YkYL
qMR5RQywfY3hy/hMmKAmgH2ilYT0q7YDYKrn1XYT8Hvrk9rQ0cbxlJEjY0oma9mZzYLWPtXdDtIN
Et5xz+EhhirRgoCe4GUmI+Ar8IN5wUfAxJnjLzt2yKyTyopqhaj6Jj5QGDwYn9o+g2TBMzm7hc9U
DTOafDoQUaPHJXD32nCTIQM5TrYXSkQNQIuyMPjcjNbuBXffBExmS3BvMBIfhPj2KaMmhUQvtAlE
oa48XawvHZid0wxQ4BQ9134PZywJqaNoWzT4lWxH4i2UG+j4HvP2yKXarf7atNY9qpjmkqw2fpgS
P5LD50Oy1Dl4X5yX1fDhxnwB4PjwA38IRXKlBVoXtNJ6Tj/f8YqnQGvSwj2RH3StQT6cNL3v6GMO
zl77KM7wJ/xIuKcI548wECqL4pTCzT+e18+YMAae28EJksOcNUgD8MwiBVzT0D+7Lju+iykP/BVw
iK+xeimR+MKnXQvHg+948hhNWm92UoAl99rhVQsJa4mPBethv+9vTrGW23OEnb3pvuo6z11brvSV
6XRLxPvzer+sKCyEAMuCHMpzCJJx6SP2ySF+ygru0No8fEwAyPe1R12zgxLVKAUWEGHuBMD7Rp9P
pILE3UEeIafUbjbGnxOC1YoDb9lOgi8GZSbtAJV6Oqpn2s0Omgpbz9lIJsd81xlv7NuiHAJ3tftf
pxEk8x5mGgWbIn1kuSrdreCWnzlFi36DCVPixmBc8KBC6fjYMa99ypRdlmd+4HwFlTiZBQc+Fh5C
jkTTYhSFQdOLTo4w2w8sikuQ0ENNN37x5cZ+YX2LS9sNTuTzhDKne8wf9vpZG9F1qVk1frMhCujw
hD9m03aEaPmEySnU7/bTZhZDhifKAYqzaYZqgYmY1ULY0zbdh7coluGds3R0HrCTdY0zKgBn0AJX
eFluG46KmG3B13SEXHJdwbWcvt0ppCt5NI2O4ipEBgv1CgoBeRaU1DoM8cKFwVwVOJl0iqCU+TH2
G4nhq5xY048gyq9TwFCNRNG/xrAT4phKZCDgb3y1nGImpL7LiBn29DEh36s2kjWlAY4fxuMLH7eY
p3mwhvTpT18Rh7rzCcECvxZ2AJQUD7uoiUXXzvx3fkFaLkTtLkDU8nUUYvNtsI6rAXID3jEgWAdy
YfAEmuCGaFa8fkHWF9yqj/vBTlukk/vkDoKYTngXhFoIu7JWoI8hHJ5w2N78HiDDsLC1yukZGb5n
WGfjOHBHfS2wFILCMeVVPgKDQATctNK31WMw2DHWbSmVen3neTJ3eCRTifAZLUAsI/aRNgEKGdEv
zFDoxOKSyvoUOV9jxh2ALNhlO4QyYBYzVhPuTrwbNJtMS3jZny+1ED/gmR7GZX+8k/WlGnznVHSt
fJTfUrxbzphp4QEaIdrXHyMIXMtMY9baOiFbWd0xVZKAckzl3WSUkjHQQSavNeAGfYmxNR4Qpj78
/3cvWlD8Y5gUmk+MB9BLFkmwOVJLXmxMbDBM8Ro1zvosneoK56NbmI7vlExz707K3Y/fh8bTLEqj
JddV6Ekew+go3QmXT5iaWN/0ewY3ds0s6T5hxxvLyrxbX1YHsO13X6OpbeAAYn6QVSIkEGmBNm1b
GeYH4tbQCC7b+9k+t22qrfV51WB3zuA2dbcMV95jYMov735TWs+xwiDo624wn/nYscbzdf1TgCQb
FkAk/Ei4utSUNCCgF3f+niLbTOFOGB8wIIA73s1O1g3UC+t15SB7MlKHOgojlKalHJOowhahAZw2
zUvbPLT81goaUSwxJMVhd/3bPdfC2ybHvTAZUWOsg3Mx5DmhyAUlXoPfQ3PBORjNmBwMflGqw2QJ
EqPbZe7wJhQe369MsGVI/KTv7l9349Ohl/WpFfWNCS0bQFU87XPSABgicPRx6/FKhbxBe2c2GRyI
VJC/9l/BDm/Tk3c7GVwkq1DstbLMfGDotOf2qDNaxFfx2wwdj130G4iugl0TiswsH+FSslKM+BU0
2VtsWpvhkzvjCtd+zV62pXOgEVlP42QtXLIGj/9PNXwSQi4mXgqKIeBqUWy/n6y0Eix1wjyVVkXH
GoPPwtWG12slhzf2pLceeqMxdJrh5WQ3JnAo98hyqcLhJ8LmyqzwNPzM7Sq8Gr05PgbK09zsLndT
g/ZoPZ3iAvbWhDXFkh51nUZ4G+JcZ6RzxutRaGwnHCQ9AR9pgVETItakmR4Nkr16J/6x603eeHJ2
zM7uZgWbLuOs25L+HzCSwvXhfkn34ui+ddxf/tLFucUMTE9gBia4EFI+l87Aui1nOhVfi0GYdqxI
o6DApHR4S1JEqdgDDDAGPerq3O9S36YYsmFVHTwa9nf0jltejg7FbMGiBIA67usVQD3aNcVPbpzB
xG/YszoK9Nq8vC3s00/i0qfCI9D44IAQlb+tyJLeZoP2adlDIa0x6H0YdMgc+JVzGp6G3T+JKYNO
WVFQ6QkukvpI3CO/DCEj5sTLh8IlE989ztuCKtxapO8xWw5pghQzqtlZVrXDMK3yA+/ljbyPC0ZM
I23jnGH9o7vUxwTVJLiQCifXhohCUaMlTBCp6Z8yJpR5HEBZbZ7H+I2B8sBeQQEgQhI9OK02f08f
cEj0hTfoZC1h1fE7ugOkWP1qeLraLbIkeIMq7CPVvQypv1mXlEO3lBtxWk4ayEMO5JvJsEz8T248
VAuNeQbaX9xU8BMwbtjdNM13SpHrK57qt6ftvfow5+8AYIQG+3jZfq2lo4YxafMXpETrKAvTkOHz
sT3BR7SzHKjz7cdszyaZS8spldELcKS5TpFePXwOKiwDUO6M+qNJwlD1SiYwFWefsZtDc7HVt6KL
e0sd93ImFO3Bkwmw0YOdyBQeeb05ezBe1U8xY0SGic9V0DuqIPQXgwJwZu2Lysp1g0yt3XNB+0zt
bvW8CnysOXr5g+vWHpAf9mTiTUifRMbgoUmr8NtaSKinXIGBhEsmRGuUaaDOreF9dyVd5msPi+Hb
CZV1WD3hPlir8xttJnwYpukLljWjXCXYEov7DAcrtMzcTTDU7Zsu4+21uyx9BgmkK5OoAGY1SMcb
qHJeQZlZsRO07RxWGVZsBsyVb2oylSffHrjByMlWIsRTCNVJYUjQFVJHSdiShjiKVNw1GNGMERae
MDdUwVzgiUPyYweZXhJjerPHrnJdIgqGRh2EochHL9TADH3fePdDgRPrX023QsilFzNXUMQWoE0r
2w5+yNrxlFrHe6BGH1ObfyBcO8F3fVsGKmiT9R3Zs/s4hyZCk7HX5olGTiUfSsJqr3eroslDsa51
zBpuDd5Zu8TKRDp3p8EJVvAQ2Mg0Pi661BXLpgc2d3ME6QGz4SZRW8qY4qhe7Xvk0Z0kMCgbPNXk
krGmjYJZu3MLqLBG7O4xhx7sHr8ELjltczzy7ce0stfQGQn1g9x36PTM6m1UyCuM29OukOU93a+f
Tb/+u+MohlMNUAvcRpoH8Rwl9UJISAD7zmHIaY1z+0WHLMz+rk3vXU/5u+BhOG+8TCXDd+JeTYqG
3yqsJh5Z6OG6mXPPrKYa4JTC3MLO2S4QLKYFVX+f3kEMyb7AMFT4Sx2XrJ5XuqDKx7e3P6U2WBwg
q4sZwByBYL3MeMgqhtDBss2WYVAaf1v8f3ly2xRTX6CkViBOfpW5RiPIVRiygkvP7w2mcnjfGWQ7
MKkpBbfLCKFbz4tiHC7sdhhHjynXDnsg3KPvxxYNbHoXdmnD1BCU604zwai/G76uuxpPECPPjcdR
zQxltAreKFJVc4BmOSELLZ+JbJLDyTa2ooysDB5VIgO1YJXZMMkQT4zHlM1jHGGtjLHrgVoe4v8N
2kZoDEZBYkn0sHDFcXVYDZv7nKVJlBDZffTbo4k5gEMfit9v6VF9IEJOkOcIWnSysZ+4I59gTL4r
fc1z5NPYtjJCjZfdrXK0YO4CU3n9stgchV2MOZ6BIAZlG30OP6YsL2P0uu/UZKVECsel8+JZtC46
W4TZHCQ7nXQkE4Figpn/d08BbOjL91zQxIw6TWRc6wZEb2z/Mqo9ISAX41gxQPIplelwEBdPKUSf
QNRwzdjumOVP+RaphXvL6z4CZ7RGXmJ5uJvNKZLvLfM6bFBi7HYih1L7t5s4joObEklH2LAKWGh+
eZ49vRG+jJoVQWnBcY/jyTlxYDus17TcUdzuS2zUd7hLkG1e+nExoxrtfyj4tDDWl6daJH4PnBW+
MBIcPVaRGaoZ2Tqy6+uEkrF8Qt1Q4jKDgL+pWG6VifdrHwy/a203fXLdC2/fGTRQkz8DUlgVHOoa
g+7dbd6tghOJn/jC/e3yoBQdA87DfarhUwMWN+0G3XysVZTCIFFOw9QBf9x+Z7YfkbktR7sHjNmP
SrnQOkoqPMpeEL/jBzI6iNkiC9jd2PbxG8amXuwL25P8bLbj3G5hn3amPD/Kpcim1WAH1IIphx/f
JzcMjb/DuEnY9CCf5/P1nVv63XNdD1CZxTrOgLNnANjAaruNpGLD+MrqbZD0JMB/gvY4tFvTDdmH
FwxIidhFGvD8+i34zncEH5p4pOeF2xiCCbFvey9zk0NYPkVQBzlq4sTrPmz97a2zkFre7RMA5wVd
ODMXCUCbeN6oPWG7qDwALDwTPNLXgmbTGDDQPK4G3mSELlQHjyGyKLN+85ObgeuarMTvnjxHEOoX
Osc2bio1aqFb8PpacUSSQjvuuusXHoASJkTvdSllj7D0xW1NY7shmoDxBJWtQ5KP2WJF82BjHwIR
y8raMdeQiyEItOgIz0t2Gqb+/Rop4i8EAsGJ8dk4a9yAoNBYbEh80ovx0COdyutKm0eqNr+wBSZo
JMwScUj9NYS3rrXWaDv5GSJ9GDDLH93hP9jRyv1ux4r9bWdwZnnYlpaYzeCFjy0M9yONdzk2AqpR
RTteL3R2sQ953ncwQ47mTZYCfyxryWKy8DBA+WjJ+ok1bPIkl63dn4qSit5rN06kk+B5474FEpCN
eq5nDmnfXKJ/RIl1eCxEXcqMik/GdUYuwjvDUAN4QWQLrK8bXRUSkIn8FD/Q46dgpNK3MsTGtcCJ
NwFPtmT30Pzxe3fd7U5eS0SBGL6haVF3ssZ+1xp75yLCGRRA4QWDCPREbsqrAhthi0GG6kxppfle
NAFOlJtWZCFbSbGAEnUfilbzgBRAdAIi6/piHWFXSyWCgTm89/2oESCMX5ZOxKp4c9FjucyMYXE2
Ygh3/hPXoDKEqQSwLzpgHumKMcP6Os3Y1bFlkbOHFnS95kxhj6FJpkgBVbKbQUSuRgyOw7SjMtFM
x/hLYnSHEy39FVKcdXSfRuw6vDQ9GUMllDuiN74P5d91/lkmCLclnmsZ4R5B1AXG4xKsto6xpaq5
6spAyqKxL6pPZHdjOYcEHnjTXXNFOduQ4kXDsfsJxiA5IpKU28Sa9fwpWQ0M7DGaqOwozl1xEGVd
PY//TAN+v5argn+vwUkJzcoVuKw3yY+PcHO3Psz8OCG6Jo5DUMpqmNMX4znnMv2dh6pzgcL1zxCj
Mq0lZqYWyWUwvCRXTJ+csbqD/nP3eRXxddQYdpaOwrRx8nVOSGyc+Z46YK5N4IRFaShid65yxFuk
5mZ/7q7Pfg7h2VAn1/B1NhWvjC9HRkiaUTFYJlwMsiK+kUjvAQFoWuWz9+XTd63uHhg62/1y3hml
IFW9RGKOpu24HoEUw1r/GYg6BsmLEcNZG8OaYwv8Ll6K11K8zde+E3y06zVYsw/cdqQozUL0IRiQ
na1s99md43Lxmr3W36kCCLb67HUIhCnIid7nIfgQfKZ67wgVCZrlF8u1EdU+p1m/gVBLBFhk1e42
qyubNtrXsl/AaNux1yySUTLK2FU4XdGAySrBdPKP7M0d4THEHE5e0RQq1pi4tOF6jQ0lXj0Gn+tl
RjfcB+ZLnpUxRohw/KT5YZBQDXpGX8wQayf+8b2APc5xEbC/4kcMtIGE+8546u20BynNV5tqW/IU
1f4b03GCPvok0kIxHb9mU2RYOMgcBP/QTkbqyUWln4d3TzbOJXjQeBEGwkAYLVju9sYbSh1kQFTe
jYnwdNVjHaDKBB/zMKIOE4KzeHhV97p70aQflVGjD15C/ziuuXDgN5iF05SBSJCp0xgUZkoAWwdl
n2ptVklw6qu7evec9UBs2T50+7yr9tmuQILTZhSdHutRPS6DN4ondFFxxowRYySsLnHy2DWZXIFo
5quKGXfIOG0h++H9NYHp3Rs02U1AgmfwuwlRtbTRNzhvTz7/0fEbhfE+8AZfGNDTCKKPwofJxHUf
H/DKLP4+d6upWSm8gb2GaRtE1F1yaOp2Q/ExErBrGHorLhWaouvTv1TuaY219hM9MAYlf52lzuOB
ggpC6eq2hCRRb1t/mHTrox5vAtkyG9iMkdO4F3z4ShKeIKgeT9N3+D1+mZ4t7/MUcupt+DmeAASD
y5Spnd3Zl+TCwrLISfPkEWF4VtK4l3bYdm1Gf6lhvnwFUKPEcr60W/iUk3whSlFxRSrQlf6FjPDv
u+EwbOD4Pxh0HKjWZtNgLlYSDX9ffw+vSWJ1FwwUySo338SVUeJuU6JGyROE4Y7zVcOhm4VCT8cL
C50thS9Si9PMi5c8A3thAp/tNJpQM0te3Bm28ew9pNsSqykobEw5u2xTFX6+BXFS7JYDBu64xYHd
cvpABmVBYomLTZ8QoPHhaZmZL7WUBuwtOwU7vuRVynlMUBkMObvFiRyz13+tritMB0jIH+z2Cntt
UWYmHgcOtSxnGvAV9GrOL0oElZP15TJHoIpI+JsdPsLyujux5bkMOHXwe37ZavxxxGVWTDAkM/eD
1yfQAmpEvNA5XcQWIaWZa5jnISUj6VH5XLz8NrwTDFS1ZcrxA3yD2yo8eFcso1E4eEpfHE7bRhVI
LbsEoeO0BB6kiiRf7QbqLY5D8hk4fJguwgIQOGR+J79AXDbeEB/kA0uDRKoMItBYvNxB4ZEUyjX5
V66wf4DHZ+T+8m/8BGQIGHr/3JBlbM375IeKAT6YcsLTzlP5yBFr+xheRxx7/w46gF66C2g/HDbx
r/AnJxQI2LwNkoG8vHj0yWELYxCbQwkYldKxklsyKq3L4DqVVEZhK0B24/QVvzT5fujN5s9ohuIa
ixRzLtYitbOMvH7P2vflXkbsnMsIVnlFYzqy8M6BiSPJ5+JjSj8i/jV9nKsFIATi8swJWSG5QSz6
yeqBpMDY/hHPARGB5Y5ws547MDbcTZbcS+4gMHaOgy9sQ/gEUH36zMSYUvP1/t6bkE6JNd3EPI6w
t5t4k4CxIME1VLWpy6CMltUqgHMsz9yaxKR7E6Z25hGEKZfQZCfn9/xzTe3n5r4enl365new78BC
EafhJ3/d5mNcFnM+Wc5UrQ/1Q4xXGMYxXBOXYSz17u7+uUh2haH72pD/gvOk4M6KIy7G4S7dmWi8
jlwiuQbnSPIJCpyziFqpOCl4ffFWOIJeckEyLgMyQqPlZURq9ObgY3CNxEcIVNATP5s9RipXbF75
ZsXHfYvBktEaif15boj1Hwxmr+nCKiqdpoRwoRarLerTNV470Jmu4f440gznPf73qILch3zl5xmi
92OqaH0pdXSTigzMai6sHVk4v8gx8uVkEbckew4vYG6CFBZ+TO/A74NYKlmh6+gKuB1BUKSGHhuu
i9SF4d1UHFfgRA5RmTN1Ymhi9XCefLO0xaGDDYRCI15aVv+5G6UmjkhQQ3E+BLBa9r3JbICpIIPm
4yQz2fdKexWYjFWNib0Khx8jNGw8/2QzkNtEgS82XrgajWnXqf+iaLqLaJV5XzE2YNO3sZnv2Fuo
UaSboTDGIqQ4YLbBDEgqveEQ+9SDNNs1kwrxVwseASCjDzMrt15slqvtSoWY+ApLu7ThPkDZWHXB
qO3QZbgjkya6ncQ9/C3A+jYeLyLF5YuvHO4GjJET+3w49sdhyPDZR3wR2OEQqSBuga3fFdpR6g9+
/jsnT0zW4++vOo40n9Lu45R/NNjNIOfBZU/dL+GqRaylvQeCn5qTwPT2c5RFv5tXzZNfdSxbxXf5
nMswTeGWxTvZYWVfQVUfAFfx7p4yZkL4Ln4cUwae/Z2UywlTWTERkUAUijBaA45nkn8njPEK5PJf
Zjpo0KU+pqjW2LNpwNgWZbovc2weuX5vxQTAYXPA9/lsYEc5Yt4OJQQikZgr895/X8v7BQgrhHWZ
FzzMO1IXHbv0K+QT8eKaz5eeB94hkTjQAxXcJsVNXRIq5YnANB86sYbEEbaJWFHiQD6dUssspEGX
EGiI5fTg1GliXaKYj93pAKk8cTsrPkB/4wPpJsyqRH6sysBaQl6lc2SzllFmjKSKv1NQUqdSzTBj
9ko+vdAyaAVd3D6D0pALo7BDzsZM+TYU0BKZyMQmwCARx1pegZ5ekpNr799sVYZiF5o8ehIurnzl
TNtGqyxZYXIa0lk5JW9PYmgktE7c1sSWRP5NjLu61rDhQ9JdyLga4f+qa51mXQw88ILkZsoUTbw/
OrTmTVu18sFnzxPgG1ubodoGLwApFpGGUZGJt6nYXVCwronZkr/65+/QtrshQlJG2eMpdEvDsAM3
pJfjZ3u4RbbopTLvgmNcjficWIvmkP8lJq+Hpl2Rn3KcneMYLqwo2/0bHljoX1RZPfsnhcd+8oSb
ATgeVfD/cXa3fz++UmwdC5keSPWVBhwkTv7QVjDH50P+XCIIEOWjAhT2zLE+uERaQssCJomlANYI
fJM+vkSn2dnBfrkv7fUJgz/h2sFT5x84Quu4ZTpEyv7ZpAYtBKAUi2XIUm5Lqkoik3BdzhYsjUFv
3KNrFgM7srd24i40FtucizHlaE44MCWhx5nKNbJdftMFV/VfgrpkBZ3ssTQCtSetkzTr10kyY4Wy
GsTR4iweP31x6GFFRCypAm2QxAKyhaps3fTvNLA8n/TxMujmPkKkQIQmqbLtsGUn/Kl9EhvYBAlH
pluVUghEZEdFsgRnvlLYtH/VGOe5DAXkj1Q1Uoq9eTWxDZb9CkyHaaKdghMgKLLbmGnICYB4g5qj
dMQ49cfZwUqP4Aqx9qJuoiFaanFz9O1xuGxonpZyes55eKW4oGj6Gcj2QWH+lRnwt3idJgVQ6ZwG
Of2IlCxRf29RXpGAumTNcMhI6cEV9d0hB4j9XNNf4hk3xq3+ahHfIOHRDRsbOaEUTAXJFu8HqbjE
sexsRpJnWhJE0KG64WGGywLxGT84oUHmcscEjwXj4iqRUZabyzUJaFPwoJblhq47hnrRnX+GsmJg
oTsUhUtKx5FURcvY4fQCMhMIAcsoDKLYIuzx1AG3oNaVQweYpQMadGapCJAlp8wBR0Xx2VwMWUey
K9zW58mNZXR3xr+vAxKKR6XcaTE5+e3Ea+pw9leACvPtan2xzRYzTGk52ezxsubpZkXwcgH7xUps
pPhpdhFJ7mQfob5mCR7EekQ2BdlsxGaJDo0tiB1+LYZTciSLIfiuxW7HsS37+vQfOUJ2MvFiEs+v
f7kYYhMmSwzQTopSIZhkVoX9u9xuXJFZhQ2ZhVNkyB2Zcq8ojcUnhV8iuBSXRLDqh7xvwbDETw6F
NZ9RCm/xhaYR52v0XPzDT4oPKPMKQAFwmHwsRbUwLwhBoApjQ3JULoOgkAIG9shTWEu6wn2a20ja
Cjvj15A6wX3j5ouL/MbsjJ82Je1TDOGh2EieNzdMJhT4S0oR2giAZEAmBdWSV13vZCH40zHFOGdD
j7e5k2De6dS34RCFhgFPhnAo0EG5OrIqeW5/dTznrtwRfNMtPg2PpSBnIjIdiw0iN8n0yW/iTv3L
3e5czIrt0ABQQJKHUmDbSaw2823Gy4wO1KmyBM69DstQnvgsN9obUNnO9jGs7BoNTdgadUb3aRsY
3r/NWfeno+ZXD++zogmqw8+Xz3XfoInD1aTcQQN6uhA20GExMAm+i1Oorwuivp+H6x+jgLgYqHTk
xLRZncOHORgU5i9sTPvUMTOk5Q/OJuKM5spcwaV1wdxbg/kMVNVjFsnO3QUSWAEXQ3tJYDLAU3w6
j8WZMNH62PC7WJSC56M6v5q+yhgNbLafk7WFg4/OrbZ173U4x46Ox8yHbR0PBFCrhnPBsy91Ur6r
tKrjJqoS9zXv9afstCQ7NYypYt8XGdMIc8yhsYd9Fic6wNQzgsEFFNKyVjJWrIYM2hWzBGRSOfbT
1cm7ovFlDjpJ1qjW+CvFAoK6dMyPoByqTlr1Q4u/mXki7SW6zhn0qonVC9pCSXmgp8XPGCT+66Lz
R4eOScTbMpofkxQ1KDf6DPK9cWnipBJea3NDy9W0VHvQO1wgd2K9XbtIJpqUS5M7gPIBciUs1R4O
PPHFYtJ97aMxeYd/+ix9YH8Svvx0lDhQVlNYrXXbLIirUApWzvRzIxTl2Ufxu75NOoscI5J0qx8/
uskI1mwtPzb2VaSADR8sTf9O4q4kLp6Gq9xnYIdXQvJ1ITZiGtXzUf5DNTDv2006fS1vaohef7gq
YIXGKcwzhpYt+6tbJRkDMayMj4mXCJwZ8z77HNqwhBkDJn7Sc/meNn4RyjCdw/JEzX6FfPIJECvx
wthl1I+DTnZWb3CfY4F8MZSN3WHClBKJY6lB/oo+tRhy3CgCmke19pv1sAOZHXHW5YzEW129KhZS
DYGQe6663Yd4EbzCTTr6Yht1n2yyZX6F6IsAd9B+9F/XUKWJ1sxb7hZoFpjqXsMzKNED8Cd+cpp9
sOrsmufnoGT8ZNyxJXmsijdbjjrtQhxot/tEqKn08nc8Pvj5T2aErbhySMZ1VbcEnFqWwYe89Nwp
gzsU117UiXvRx8YRBCM1cf/82NRe/C9EEnglYgudQS3pxN1YghwZrxHmWMORCxKUwumxPWqPNhNJ
3lXdrAKSkl90wblMid4WjUThiOMZs0+zCfE31kZlUGAMJq9IsB/rVY/qACDLL5YXP2MNwMyLNPLL
zttQ1+9WR50330EDvkk72ykKIg+srRXdTCvE/on5Ys5DtWLdk2NuXUBV4qbi1FcPevMc5jzv8XKz
TsXkurETdshLeM92vfe2sVln7LVwJ5ksPOGw84eZLqHOrWp4bYweTa8eJGx3qtPceIWQNWFsVkRt
qaYw9YhcfKHkI/1QupIO+d14mwwgF2hQT0UYOHlssYo5YpsGvui+/p4djxG0VkBb+jjPj3vtLd6v
5V8KE0YNUQ12tL/7Y3iC71bm++5pftcahBo/MiPpRXccLs6zlE3M17jPqoXjS7v2NxNuw+fRfy/r
fMbrbxoUo1nfP802TgfHKjIBTiH2hlSrIO2kMrw9vbA2cQeG5lGsHZojHc3WdfssF3mGrtW98yDo
VtIY6s99p/UfSee1pDi6BOEnIgJvbuU9Eh5uCKDx3punny81MWfPzo7pFtKvMlmZWR3O4udoP1rd
KtETNVex4b9uTgsZtuzoLuek2TJQAl4X9Uu2Azk4rIY/91MLy7sP3AVtJHix5WZRceU+g57BGEKg
nnwgzWfltd2IbzaKhr1eJTPpr7Dgp6Gip7btafseYRR+25hbtj/eLd7VpwntQ05zqQgE6HgiAAYE
UvvBDZtYbhNQ0c4fvVR6TXqyKqPw2pL5f5gs4O83KbcPcvRynwtuKoZwnsy7tubwDgqKecEVIk8y
A8vUfmkOo4MFxRSTCl4J3po6rLNCX+4slfiJ7hGfK7vRX0dXoAgUuVDckZhszdLXR+VFLN9a1Ook
XzQK62ioszdyl5w2/vdOU9iNvV9Wyhf8DtkaAJsyXsCRr8EarPd8l3ZIfnaXVZQWu1rQV0kO8+Yf
YkdB0tTp4X3p/4CdaSB4ubzy2fnMMZrE4+VatSrUbSQF6P4W1jrg3K1Eno5N8iMDaLdM+TBe93On
URvVCmag/TLQw9v4YZ33RPnqVi8GA2S8KLBwZFQ+5L/Ze30wH7WwdQ1ZqE085ckh1Sm4F48d2d92
AyNXG6bPi4/BNMy8zRepkR6jabtpNOC91wL+7T6gzXzbu6b5HpUAoSfHEXuQvd0ANRFLhVFL86Nk
0hdpA8sRg7XhJ5CbHI46rsKRnC6nYlL4zS5M6QiFDjMJwjLQT9Ot8jOeNi9BA8HanVWJVadkl2nl
WebgQfJzbuYDBh+z6EZwxzailW17FxScswohTqrNM5sUy91Cv2pVu9XuZVXoA7JfF992hbSLpDRp
zdYMwDAQGKsPRPl6gadwzd7urf0pWPjeZnDDg0e3GG/DbcgSStyfZuWT7VD67+EqM9QHAXrbh5b/
qNlv5m0TBFXHO/wB9o/R2nNkIa82LNGrSFPcjqsJDevb9JAEnKwXNurrO//isE7pucx37+icnTKu
XM/2LfvF61EzPAW//iWD97QsQ9rK6uG9e5vUls9uafmJ+2dHf64ePlx0ncYMwMh9UZD5ezRRT6fa
3kY4KpZwq2Qf+6jaXUdFvzCTt2fHHTZJzBh6WdtUrhv73tf5OrXgzBLUpvNxm87bP6ePTiF49m53
yJH6z3I0+0absBw9/TLqGSzee5uw7h3so/OAJllg6aJTDV8flRi2pCtN0LMixuMP8/Cxb7+skZZx
fw7ZmlljfyvcfhDuy9ZD3/1gwDAeQy2Mpmv0yoCbEiWhAm3tjANb0SDy1PA+y1Co09ipSVxRL+Gq
OUPeEBwmt3iXFYe3Pm4K7Id1D9m+fexuJkVZFWgVxi1GTtL+huXwCD10370tt0j/AHQ8+F4kZazP
TNQL8lEhNfRqS0Q5ZW+NAdaw7PGbWTnEigkBg0YdR6fCBKXPp/JmHzsJvLeRCZTqev0+MGIG4gp/
G33KwTuOG5Ldfhjc8J7d0U0WnSnSU31CAda4rgDUpUWwugZasYJp4OYkf86LIYFLvqVZIyD90oy6
LWv5gFAsH/t7Z09gEavBQmQ2fVhV5nGEW6zSeYulc4Pcxz1FOQZEbZrR0AUJAf5IXl5nCQjzZZPs
ZnYYUAV8DUzshi/KhQ82nvCPmQqxOr5kojk5dGDK2d4MEyHrEjSd4/jZ+9lSpnHatCaeq2QeJXuZ
ccLQ6G0BaSrw/vcel1/qzS65ROa1jwVQfg+qBp6TP5eLcBk0YYSWC1SbxpAahGDsPrAqGQfJnlUQ
UbM7jIKpefee3GRzZtjjFIhI66daJmBI8uBqYWRBlaaEIYXyzSiFHjb9DIGBUB41mX5NDdbADzFA
kc4OtHdGJIGZCRkVaiD0SKcvkpfYtSSVhTseJ30e2H8rHKGzPKmwT0rhQ+Z29J8Aax7IniCjgmmH
F3sY8UKNwXF/NlHWRQrjoUTWQOJrgMYWcmEYFjkcs4sJtVDnm+3pb2DJgytgsc7WMXBL9+Le4k1w
6h+WhXS1c5tJBXWG12J9m3BJ9tyZf/dAYrXr8OCit2N1IEJ0VggOp8kbSP8OnI+nv/dLP6k29xQc
YBQEP+Lq76JmXM3CmlGPcYGDkTrIfinv6Bx4fFTw1rN1Ug6uAwHbeLHg914zMMKfJk/IYII1MqHh
Nyc8od1q6Np9BghTk2U7bExeMsWp+XylDPU2IGqGTRA4O0IYN+EfHlPA7Wk6nEpuQTeDZXhnboG4
mw/DCz78v3MUdwho4O9hayyeMLI81qz5bANChevxG2ve4a3DbAPd045+6OR6bHAxnmTTplNIbxBT
iBV6t2lWcCD69F8xdN2MVoe358wpXkOSfWVQcC/mn8Y1rNI072HhhOGdMU2+4Xv+5jtssmO7jAWj
dp/ezFPwSr6+FvPVPRwdoNXA3H24Z1Yy3Ez2iM8uiNiQWq94RuzUmxK6uJaYTo2FMij7Tm6TURhp
a4uEfItasE0fh6cQBianfnmojeN4ItiKMReXJu9qSxF7c5vhJ0Gy6Zzb6NkJcWv47oy68Ez50huP
L5yWKV0odTVRb2ff20cHzqqiL30eY7O02dnqxE0amIzg+nhs3wsm9+iEpHmHVeqwVrXk+wFFel5g
1tS6oEH/2/QxtkGidXBrVDHp08Ochk3a/X33wjB2XCU3zA9L+PUbm++2b7/iWwbV/wkUjVz6rwI/
/hC3Cu7hzcOj0J0fwJoKxg2f1DV34Y2TDwgJbFScVFY7POZ4CqW05vMkYMv4W3GmC85rrA0MpTfz
LPwFsC04cvemiTbGIE7jtMtrZvozHuObU51ccKDSFddBP91d1VrPX2++Vond71c73PQbfzjR9Js2
+xfjFi/SBhenPmrfWNsgkejDZPBB70BtOMaMB9eOTtGO3964MKc1EFYewmLgL2t2Ghej0Kuk7K9E
shp+ZUwxteGpp9AOEYL+0jJ7FeudaiebnQybpOJmoh9+LGafA00sUAbeH8Zq63DD1s5l2Z8FK5xZ
1u01KaYPkxkDwCIMcdh2vOCQAdSq8yTxB+BeMGy3VzwP59L/evwXNlthaXm2augOFaMivMESVeLy
0aov1r3hMSovFN4qbkH9IaH+jnfkmEkXAfthPty9E7CyRSupm0aNnen2zms6vFiMf2BVDsKBIhcL
KZiQ8OLmu9XNK2MN9AjMEDofA3C8wHAAoBGgi6LPVYxmF0ItgTdS95f4m2MVxYL7zt58jytJHej/
5i2GLKRixtVZbhwh6PBic1we1F1SVVa31HFqfddMCuEjXw6nfGIAXZpcebV+wQfuz2FScAagR4m3
et/+XLSc+fwqqI5FBgH4LMNqcGDnncAscPB3Yio9qcE0qAdVQB7+QKH7/qK0u9tfENgzONePTcJa
mFtrx3CjcOVgATiGD4zAWxSp2mHx8+dtoZjnQObM+0k++suw8AXNom05L6cMgZrp0Vx0YIuD5ELP
wcZ+iYkmQAmdTCVWxcP2miXpKrVNz2N/jGeZ2CspPmaZ1TU5Fgy7eOn/KmP083CQvbBieKSDHQFW
sdQCXb7bzFCxEAhDJn9kW8gi2CvY0dvBygUbdNKahju6y0C0DruBeFIarjkO+4ozHivrscwvgm4F
5Dq8rhrDTd9H9fsxALkYOWQQ1eFt1ToXYF+XqdBfGZ948bHrsPZPobGoxGt/6jwdqk2wBZa+yzMA
gl3bWMjnvdF/wPAh5CE3of1zGaY24foCw3e0mEgnQrusymhz2BC2ARdzq0ycsMELcA4gnRSN7ozD
S/qOGrSQUxUdAcHuYiZdz+SYkivGjKMzz6ZRZFTCJNwLDFoYWlyqo4qP2xo8VjgZorHhDMTDvkKM
ZwjOGF5Tb+L96Bcok+OKi40jVTImAj4eYcaQ7VkgewvBL4arPQYMZj5OM974dLvsrxFPw4oF4D9t
7STVZ59zOBn4Xrw7beADCQ+Mb2F0ZmRW0MgyzXF9KTQ3puEY2BrwfYjL1pg6A68DqpFOBxacMWdI
/rHazpvxO1xCF22EaQcYyo8RObAWjxVNTr9I7NgwuEbMjznnqotvH5NZK+crdE9LsLv0TULLQUTV
wyuKRzJW92itVmS5mEmmjXGOsyPJxwWL5NZVxip77JqPIsy6NV06tNcg9cynmMTbRcvOl3YdMPpd
OyTQ1YCb+ZetqJ6p13I2Q8uCtxDv+kjaKQva0LCSGpRa0gqxdN32zAALb6q48cwM9k73xqF1WZdh
vHi5aF0MWS8ZqRHgKeHQoVGLYeTBaXgb9c5/ukXThmL4g58o3ODAPJtv7D1MXTw2QGXlT6tv27iv
GUMiCIMU9IJIOJEAx51Fg70NBKaFC53WxBqcCR/OJy1B6BuoQ/yxXufKOEW8VzSq7q59DI4TZthm
J32YttvTIIVpa7/p1zqGTbXdzH0JvFWXXVobh0Co0yNZGY8J76askB1mp8EVqyhUhfYQtUJKRQ0T
2aU5JiR8TI73lldXcEbJpDOu4Z5f55nPYFeVzJlaNBZArbbWSqXjH5UmF6JNIYqQsLt125g6lPhR
ZJTBdIlJ17JhImxf8uEZA1XmugdatkWzXmXH1QOo5IadeoXmnJMXvTBKoPtyW8gsaFY6t0EjwIxi
PFM2Q7rF6D3buWQyAtDe4VIEK39Rlewtug1OvWEEdvfxMcz1SN46kAky3sAAp1dd/ZnccnO7ILfa
ZKleX0aYmtf0NBKZzGFyhBsTVxIWJu5tZLLdFtJ5BiidHFAhbsUEDqenSRfphh8/X1G5bDbyprz3
sSqcfritRP9Tb3qDfQL36sVCom3yY+EwVjIwszRfrLpXu+WdCH8381k0v9kGx4oYHEr7i2DCfkY7
TJvhgjVdFltj/Q+XBduwdQ06qM7EBYscTOUYE2o9Su+JMVh86l4Yve4Zbh1hsyzlr3Ny2MfS2zJG
u8a/OXJXFBhBx7WBM7qbvWH23xaHH8zDHfeJxWj3Mho3aHX0vobNTtx9xn7enuZzZfh0P6eTQms0
NCXEH54x34sJpQaXLJ9j9Oj0SkNoAXA7ET4viYV8HQrNm9ldWyalODhdro8pwwCEPviMEt5YbTcO
AqqGlJjJbQ2keYdEgiOzEWA2ApxMJCcGS0F2IoADGjL95CZB/zgxMmX0RGUaH/3UYMLKgIlxH3xT
NFPInVCXT9oX3iMiIswde3g0fWBB7ZzJneUfoSL+AnDajobLJZ/YrJM95bi/tgGw0jFFrm1zq00Z
p8ZN2GJtR9N9FnyoKGizEjH6jt6jy0DrshYuwt6jdbJVZUH+0Fnl+BozyDXsJFQ4z1trHInMb+/t
H52gX3cuAa7DfFQ7NdToGjOs5djAjbgOVMT0oCL9hWStMDCxVbrwsqhm0nMaD7FWo7evO02HvzTe
GPX5zTTJIWXIlIaVkQ1bxjymQSnj5eUO3Z7ivc0feNnsqHac66zkwIHTmNJn2B/pb/7/B9SOb3dI
jj7kyn1K+12yN14y6wZdgSIWIkaa/9RltV/BZTtoy1IEZLPfwmaRo9bEXR3++8AxuLjdoL/DKCxx
4bFvzDaMAR8WuljnE5/wrkn4z3KOUBPbcUHblq12ZxlFrENVn08/rH+VnUJWdvgYKhojoTdPfFuv
ESpEm8/TNL5WtJth2sLKyRrxvRid/z7JzgNKx3kLwxhCyInWdxdnGCwOG2nrjyTRuYeNsfaPt9K6
PK8o4mWHkrDPU60R8RxYGQcN0tyKhg7gRdZ+Mg8jU/F/ULrIf8REBOLzu6ffkZUobbF3Di1vp7SE
+wgekrUUao+kgXkJDjOIo08axJnoFK9yI5udS+pE+sM+vyzku630flzDjLY4hINHdlPVgD+nUW1z
2lx/G9dFqLF4eAxdfYpeftYhueRBF+YHp3TfV+xAlc4gnddfug4K5kXKDROllwiA41urVwKnOAzX
/a09/w5kWYCsocdXIFDCVmmy8aQDnUB0bgjIHgQUk9+BRKStHkXoLZTLrr+xOvDD27s23DHsCBjH
Q7yFIaTcQCyaIs1j6UPYouSupy02UjWtjigCEOynTJOpv9PlDoWbCYUlMLt6BhE2hMaNUl8F+MY5
9rl8+EDsVYBQcuAkwRh35pgGJNNAmx0gOWAYFL2g5F/85+DYeUUis1agcvoYRvqb9MgqbFHSGgyk
mytn660pzsWhUe4SuxUS4R2+GcMb9B9lJtNfe/eHvMi/JvpbVSbw7fY+bDhb/pn/NuSQQxf2L//f
4y/DafFJdizRIL1M8nk803iXTsPnO7b9NAJkO3h1oCsMZZ7meG2SgbGTstMCAwoeLNHPPlGsaZM8
ZB1zOJSE9+E+3NUzpChFcjsYCrET1BjYL1sG4VPe0tugbqR3h1vbzAlL6Z4s/oF8PlwAsLNT54n6
dBxAQWSVgbGA605crTrYzTDEOLld2x7WrSFRpo9/sgASuknYVGBqHWx8lfVIlygpKMGj3DnZoNMS
227nnJAfECNdtiSapZCFGifMJkSFWGdQ8qBq4KKAhxlxVY8R8pAxxxAM0LrHNup8S1G+Bug0UFWA
/DujT9nnd0ztj7gK/7kZ4hoPMKgDEtEizNHBLwbk36TXWV7Ch4crZYeq/u/iFbuAfsDhnlbF7xGx
q1ox+QVs+wnteNIK/xRXzIUcc/NSbj05wlvo36qBO51lh+3dJ2M8NGj/KF1QjAS8XLwA6jjX3Ax4
TNDhmOcbJKYYmRVXBMlnuTiFBSo0dimzNxyAr0Mp+4GVabsJUwTbHANiqlXmR5USzjOzr/u36pcJ
NpTU2AfcANjl6QOv0kyCMSuQItlue2JjscAs4CmkKROxYZRe7BTjy3bkRoaAyg6ZlE1VAbtEHLoc
LloqLKoWKHhSUL0hrOevLgMRJlg/HPSmbZ0D4ry2e9hjF7IrJ1c5nXkyifY/8R3whH6D+DxpwWvV
ik+wjh34YEjhuzoAjmBO16WID+A3kyE+FukHFpXzBXR/Q0Zn3paIviO9GF0hFibEBYeoAk8HYham
zpNJlTFbqkWdTEYZkmgJKxMUntl/FbgoZix02cat5IychCsptNG/QNvtURaTwEUH+hiwPgwfPhlU
RL4dUatDQ9Tp/FDDNTM+wzy/BWqUWPEaAcCbNhNDLT8fJwgObTvihuG8z+EXly4gRpu0dZwUOiAa
Z7ycnbRhfjoqtJnx8a5eDJfdaEuW2VYCTlWEPpdAtaQHPsAcJDRy4ikoKBDyMWHRGX9g0c7Iy3bK
4rwjzwmrH4iGS52s/QRaGJv6jAWiNS5LW6mopgncgh3yDs9OZldnloyFMo8jMwhM8hBGauy/MUAG
v+glAkmLx9FiQao9sacY4MBt+zxYZ35lo5/IXNynyUQzDrGrWVTsTGCQfaFgQU9yALIspXQSKrCQ
kV29nQs7eYTGRhrUyY9Dny9jn0Bco64iPrRZHUtOE0hZtvpdxB+IojkP8YjtOuR7SGo1fryDUfy0
T9EXSdgLjjTppu2rq8mfCKNfO4rkeBfpvaLwGsWcSCRteYIriZwbXwdgKJ55p2ZBNdKXfhh/L0KM
6lePpvxhUSHDyGYDKiQ/SPdSWkDRzcKQWhWOHDiG+lWyNE+XoZgXiHJPcNE5r+M4pE8HrAOJL7au
OVF5ol7hIjahB9XadOYEdOAdsi9pQU0FvU7aqVpLv+M7MIfPgI4xjOyXR9EMHVF5Ekb3G9VdJ7/5
bciWb+A+ekgtNeWNYSO2WsFCTqhjSGgsXQ4K9RO1dMJdIXZhJKOOi/1aGEtYRAk1p9nIwqQIORwP
Ujg6zS4sezj/0I2pwT2eQfyz+OPZxfVUcUO9Ae0Dtyk6ZuJ5XAG8R8lCRnEWeqvVCgEEmLuHQsyz
VvoCh5FWCt9Q733xJrxEqFiIA0UokZwhG9IhtQ66BajcqB5Fo5uwoJfqoVPAqSYeWeD4B36Eg/Br
7nocBX4bwjDOA5CL+RmKPfKGqToL5EXs6exPT0MyyRJ7d+GCRnPKhc6DKL52YS4zrWWEdWQBFrJj
vpEfy44tnNpnjsPOPaPHxmJMbEz1YSgzuRC92ZWETgBCoDhqNWTCjPzpXJaLq5WysUtfdxFF2x5d
Abmho5dFiSMvcHDJ9padNqlrkqt3QnjqHj6uqtKQOmZcOrfBGjztdfLlZmlA0eKu89Ee1gBfxezv
r0D5jMKDeQHnElMC9LRwGlnHCkl63b8RHXvtssleVd4YQlUv5V1QrhB601MRQXMTL+V40TFce6wu
CU8Myo87sFAmMX1m8Sj52wOx0Z1VVnD+cngk+2NQwk2N270P9Ny5FokREDBGQvgwqlk8T4QMWnhK
MtTKvAXnrcOh1dGGjZaC6iIciGxIrLBYS2gkLKurvi7EBJMUqI3DcIzid6i5D7eE5cQeR28+p+S/
msegTW25RwPl4OIvGqgCvSIRtGmqQT5sp2kRr9aJWP7K/FqKfnGumdiXxL4sp2YwduENZHGZVxke
2nDOqXJZiAfSqOVjEgOgW6LsQoQL+3JUtuey0+rx0qIn3mY/j50mcHG1CEuejWe/5RYyzHEculS2
XDhy/mQLDlsMx0e/6PACYpFrfWgj+oDSH/uQUMT97ATcSTMYKP7AhfRVrC8nu4sDBRUBhh4PLS/4
GaEYXZPx8dSIFuk0osUFd7oZ3UGLFwubBxutB6sT6vhfgz5aYSygQCoV6QL6U7pnvur4FfAiib/7
cax40iNSuOJcLcgMfo/ONMkDCJxBoa7ESdVMFcxia9Y5HMBDvrusWuehkpEMUpcwRqlZaCKcHpwq
cJh83JiQEu3AiHgZKE1xYEnHNicXqVJy9me0JatVN0jGvB28KENcTBJbuSntGD2gboToJFy9Lu23
3QzoyHlpIZrSHZAgGryNXCW/yi8qk6mnEOvik4FGLirsVfxkVRj7mspqEyQPgjzMYeTCh5Q8P3PX
YQYaVUc/meG/Leg++LIAJI0hTVFYvagfv9gtfhl8s7TxRUHZinlLwGy5CS+H2YrCIuO+mM6xQ1sE
HOACse4GNNRjO4Etzadpx6RC9DaAn9wVLNE4Ek/HTWH3A8UtmXnjvETpw3QH98MGuNgp/jK6X10Y
b1yyT//bNH790+SSXduPeOxyhwD1rFqIH0bJAGqUdgjP9C60V+SJvNV6PSqeHG7n6p14VIym7yh0
xsry3FF8W62aDfaNVSF3X9tGpaFglWKi+kJoDFxqqOPsqzUOIYC2qWWXL26HTGdhnjM6WcDZTrYj
6XeYfp/CG3QmVcqASfA0xB2CMsuoZMm0+9LZeZjYwsTTn7gInPTJqsp0nO69iYFi1OiziYpLo1De
94CHzAUW1he/uGoRusvuXbu7N5H2jCN5OzCDzmhiQbKRo6DUgj0MXx0oW4F+sLYaJOUcLNdA+Ay2
S0qJUcEho5GWrUbCm8y/6KOUhOJBg7+QKYFaWApbAtbkOjO4ka/fZtEtMkvTKwRfgemWpWIENhm/
0MRthtSGIsf6MRR4oUm/20ju+ctPZPcfitYbKxTJF72mSFHTvyMJmX3R4R5sCUU/AurRy6IeKBD0
IJjgiTKC+9x2JhYpnVdXX7Q+KU4kYqLCUTUhGj3FL43UnfNfRrLchMtfosSZxNguOxjSsBNcjn34
lpBrS76qAoRRmv+UbfSmQR3NKcM5Epd2CKs8mFJAc2CI9VRXIn+TV6WofKAPrJH/seZsszodR3X7
j0yYW6bv2ZYFgKQH8XDuWIZIkf8WgRx2FaOdD20sSTx8WCOSg2oeZomOtHR8ltGIDIEpLcvEIZHQ
61ohM1fcSkaTEVELI7neGc8D0jCOBUwlJIQ8M5coeXOkbFKX56gU7fewGBNAWvbDYOxj0D39V4Jq
2YvZYiHi8qHhHXMcliuxQNIYzvozW+/6Iq0TEMugaAk76ZU/eH0VL4YNUESmBP0xCGNCw8SYiWqY
xbMVV92StguVvcQuYHE2vBCsqfyjlOXKiG+I2cQSAs8nK/4tWizSVl3Ro7ZjpWn3M2SXpKEi9xxz
QZpCsX+Jqp1oANHlETZBhjcWQno+Mpx4iuoaYUbFIeH4NiS50/pcTW4dJ+VrjwAf3CMelrL2u9j0
4mv37ixFNWKcEDyNH0+Nn5ktiSL5GSvkz4NDbHumBf42CNGcBEXKcSqdAH5O0cUuInwGOI57ur+T
AaemCJpx8z9T413nwAmsZNzgU65iIbDh9NC7b3LsRTGQ0rU9Qih6Hh5MVGpxHQqH1KoMmuIHSwEA
ga83HDzx6ntQw+KmGzBS+narESba5agc4SuZlGY7MC/1sMwKQipBTm9edR+Y9Kjw4JAeCXFzoCWi
f6/ODb26PQ6VpvNUSzjhgzjTBiyeTpqnNU62auSniXMrX431tlVTumB/WItTAnVvrlWjyF4KfPEG
9xxnANS5uo8SBJecOnbjsvLRMaxRp/d6bDRlcsEObORw+Tt/c1Rlqto4pU4bAKphuzLeVjne207o
KCn/5Jr9ybtmCiJSmV5hYhjiY4m7MUCvOW0f9Pl/RdPqdHo1Kp6d1dE3YmDDX9Dh4Ms+uorRLM8g
T9Miqs+kzFr2OBxTF9hpfQRtAmzBb6fjLjSyYTadr/KG/dm9O1cm69rEyBwbcTbSpwD3jj1smhfR
LG8gGAEfDKMEW/sCF7vksnqCbzLtAgexvfGwju72aJodZ+UAP3106BWjmPwv7Xm98XBkDhJfhdsg
Ix0a1yhaLpGTSn+Hz2be6Ug4SGakPR26S94CPomfplCkuUvsYy39jCKMbEiswRA2twhiatQ042ka
B2qsIhC3CF5lgGYRvDbhJz5a1Tmo6tvYUOGIYwWq9fbF+CpTgs26x+6FygQghNRkvy2DmlQvv8pI
kCewpVcIdReoTuhLfAuRa1B1PJBD4OghJABdE4Wm/L4eYUOxE9iRxkMSItWg2r/98JrgqlhOWkhM
aLzZflMyim1tIYZ7AobWBIsuwsw55DyLPhsQyXwgdiADbwtaKmTuoaaL8mQkd2plMBLiO36ei/+M
O8UM9W/YKYF/AFyR0L1DWO7CZv1CCC657PJqP0dPB7+Go3213tDtxSp+O+gM7rwOsE3FbSv0tf0V
YrFZ/mP1MRzXu9VgfQohUnePTZfum7Pycxs5B0Py3mvvG0Gp9DCjK9kvuD59kQI1dW0CJlo3s9LH
MpP9bQmPCEUExGaKHDEbBYGk7MvEGQM3Hckoa7SgJrYV7LPhkT8gXjfcFj4R155uDqwzBkoQId1z
m3HoGoSJjRDmsc/Y0FxEdlKMinAGv2D4eEB8UAfgObHCehr8Aus7etO3//S5kVNALmk4b0D/zQU1
X1P64wQyK2U7NuPUe6rWH2xU46WoUPpD87/xIkmFhxovKwca0E2Zo0lKdYE+ELxnN7+iIvTWA/tl
JvROyoDDx615rhv32eHv0muNwKKU/JqD+d1sDK9srboSP1p8rSdgwDcoamBXz468V+TcBn+Y8OHU
hhpLTakS8syxsQTFNqnUVZ+ph1EnpXgLo7Bo1oDT1bxS/vLE7pFaq+GSqCYNL/eJlUOxSJLMYTVK
KmJiyLg6zzr9gl0HeJfWtl1B6WYK/MZzAeEYr0PG28uPl9dEslIgxOzN54NvlYc8DTpecFyMO5GV
K0tryJxhGaUQ3mDWBdrvW10b/E/lk2T5m+jhvNBLVjFHA6xhkQgnOHyxGLkZ3PwdK5JLmFzgBcu9
wi2KqTAQv2/gI00VhEHFMQHtrTjsT4ZasDyyfLkUCWm/2+AOUP7ybX3l8MRxEYtOPoAAGBh6mHeu
g3oxLE/OntqYalJACvRLyXtc1ZtOaPMi0DNBDb48lrqLfwWkmvKNamI/qFJYDupZoavYqNVSLz7C
g3rsFlVRxCniV6JLekvlZqVb9sNjEcSozo3SUAILfXgiL8gzb0cR9O74oBZ3dVb6TnnRJYsKZfsm
hR8HIZZFhboc0ic6U06e+0X/Pr+MZXonrE1pqRoUFru0xGB8C8Vn7TW5+mOnCJ87YZ7cXFUcXKzf
s2uy9uaMWH/WDZMgyk3GZxRenCG7Vxs+3bf7jrHTCXG9mtzNZwe7GUTxUja+obRf6MbqZsuZ3yea
Gh+wxmJi3Eb0yyr3H66EhdklBK0i87eRB0U1FK6oiBWcODEtyvsh+n742gcMDYEfXJqwmk0fJoj+
NtAYUavHLoMh6iv77GPZbuEP6Zz5r6+Fe4u9C6fhwb6mDwxv3wzy4PwTLGcvwP6P2ezCddkSUkt8
8ZLbmtBpFJ0yLZ3iAjyKdG0+I+Q4mMDcfSAHGpyN+fJr0QnkncPNRW6GQnPKEApoSH7u1JMyRAve
q1BwRP6vcNEvqA6vQKGSdoV3De6zByJypDM5RFfskMTOOUVVt7LYzt7mj3bkzqKyq93sD1j+Z19o
J9Q01own1AQfP2ZADF4d+7l60XhQO9OM1KmiC125B77hdbET5J2D51vvJVPSunlJ1xxlLv/lv2db
r2RxyzlGsjbXmGnvFfnVCoCjA35zMwMYq6ICinLSst54clSTZ14JDUKcPlrejaQNkmp+FgLbvrRS
SAOQhXLka7T8FTz06325c2B860PeooN68j5XfIDQg7tuy0SESq8JgXKMHX95zeIVC8ODkE42DOt8
Abw4aQle/zuQvA+gSET1faTN10Gf9K6wU5pjaiGQJtg2sCVTjVjf3nMIwRVYxIdwCzuF/avQhF87
1WZ00fRrrBxkmq5GUJYxhTZCZFthhJJYhRgLBGi/NJfWIK5OL6WtcKUy9xESnMZBDCfM/83LJWrh
F/YZD0K9bRLM0ksDFosn9h2Tc5PFEj9TQSK9ySu6zx6MBBvUjLenWegSPRTSNSxUsVxyHoAROIXU
UOIdQKoeWMCdE7JGkQFGjaL85hQIPaCiAkOLDEUAO/W4GxT0JczNojerw4N90kCki18Z3eTza0D+
uMH/ykHRc/KcHZM6Ru9F8z4gVhAIcCCinASrQvvbazFZ3GKizGcXuKqtQ+qMJHSfurnan/kmJAjv
HgwIZZMtjv5t4uvHyo3XbJkBiI7YKzF1o1RVsgYSWNsftKtKj/RhcFj/hytuZt7FYsKdHyK8BVns
eANLpj4HLGXvAeHiHO/jJpsOnPmENg+BKp5htL/4A3wwgRovhi6RfTNee1hyWp/o0bukzEfpRtk0
aF37lSFw46cEnas0Z+cTM2WYfA1Km60gBJPCqJagzGvYqi4KXCzgJAJu5jmwlIYYSMN7gfbkXPsM
kJx9xnBO3L2qBSCBPYYyayz3E4y/GtauCj9jh3yLPYnNqVM9eOuYZbzwktYhmppr55ReO2d+FPJ2
oOE0HOmvSwCEVA5o0cmfSgYyrsjF6bqbVO+CZOjddSVqvmHhyISRPC+0VL4IoqudurXhOXv3URgf
cd/f4CLaPWZY7NXzpgV3OuD6Np6Tkztin6pk57v02NmlNSwd9/T4iv7BjfWavZKzT2qjQ+/Qm7ok
q9WVgzt1G6M1EqLBl0V7uPF29p1D+vA1//68qFz4PXIKp8Qhkp87Rb4+xY27gfCs7b8402N3phs1
OWeIz6lUDkDvF67uQUu1DW/dZx/waa5mhdKnyS8DKvgNpzjANlWMYkniGxQOFEOXtIkZla6kjKnk
BUgLT5p8Qv5MvrOyebhbzdXXrjDO7L1nu/R5FNiS1QmjX05ziUaZHRB6ehvLx1DjTH/mrnsoOpnF
IZxrHqjtCjWOWIXpuVgNTFsZxR77jQSrXt7opj/9Ow13Q7eT7vC9xnLZWHRq6K12ItukRX/RkPva
62LWo+Jf1dqDpqaXsJJMewifkQbZDzZfENCa4wYAFHxipGsyBhR7AUtdqjWPWfamS6PcZWCzRPmN
Hwricr6zbOBeJXzvjvGUNmNHccUuPnaQcAw4JFf7ACB0Nx9Uyk8aRWDPmtDP6IWnl+5hmeHXdAJe
5ZFZ2thv2du6se7cwNHVN08zHrtZgdRKugfj65Bz5EUDA8SqEbN+1jRgkIVL/tGtdeZ7JqKQB+i4
KO2jrV1k7LQHHf5St2woPL6ryXyhMjtt0MPeopc1P7OgF2jzyghtmM6poFwWDMEM1VSb5gnEr9Ou
jLBHLUAsfDrNqJQUzHmNLlULXRlsQ6xJq3/8Oprdh/10hGmIw4zlKvEGAEch+AS1wAQ+T/fx3k3T
9G7h932pGaxR59JAFlOqXJStMU0wwkfbheBEs1X3gXxp9NjE2Etw8G5rAgbCXm+/sPNO+losyJTx
7lPH0lvgRwcDvRCPhT6wmol1jPBsdi7wT3dN+QzPhepiAXj7AAnUYUrVX9Ki9QPW6dDhgEyyGowF
AHghSQqOYIMhPAxI0aCuPnDz1xhWjjZsYjEl35RBmCpHXzr3JqPn4NonvPplTGxKHc5hE6T2zp9b
7NGng9uCFnF0i30g73BRMRd7TFabnKjLEIZ5gXW+RVDJv/pfy97MkQzX/aEqGFgaiyUhuCMbmKu1
uKGmvsK+tsrt9ARsi0xzWUi4zykI8dtKF8Qo+kE1SefelaUsw1fAklCYVDOaMDy87OwCuwxTrmrI
7dzQR9EqacdieQT2XQo2+POj64a+/F4AGhAS+bbfK/1ruc4+pmfBPaIUqPDxuEgo06ch7YvLnph9
n/cJnsWWi+GT3tXd8Ibu42tcG377B+fOwcX1loDzzqO4hvV7EyvWrclrKa03koMeO/0GVeeDA55T
W7GjfptKU1BqIOM9oPbe3znglKXynEcQWh2VcvHX0/oFn6DafQV3q5SB9dEh0sJCIRInjRWb1JSa
bMA1RZSLypptuUDi0TZ6OgjdNwlEM9wNGzAtfnnFWHNr1LJFtvuy8OyEM+E2vdOM4hK3z2t8jBXS
t13PAIhIk3F7wuALVE5FotjA0L7Bzg6izDroAC2EYSUdUqfkjjHoLgWww7vZXz5tHh2i9WzwBJ9d
O3u40UFQW7IlzAPrnBWdQ8KzyTveiGH+FbJbjV2GuP9x6s2vAzeA6UBiM+oPrk7RSkxYy/0Z06LE
ZK/C9g/Mojc1NiFb7tBqUKMnyDjKhhhHEUBpwhco9F/Bk86EembxCdxxVAuAlk4GfMFouEWn2TS2
vXUqEQc6tA/S4mn3Ay5CgMVd3K5al/wf9lYNbba43nl53RT+/4IAEbHQvUb5HmxsNp70+8/0w8XZ
0E5dg0TkPP7Asm1/6XNoZYhUsF/eEibPBbt0jSLkC8kT53Dns6nLbNMRkxQtHA3CqLl4DKAA9m50
xUyEDNhNYjifeVK7Dt9GrKhW8JnBjQTzxRaczuRLY2XgcwAqs+2xfRRFIS/0FvFeMqugRiRM8O5E
uO6fZurJGSmpH8Fmg2lt3TGzGn7lVeY8LDi2sykUCcJyRoHu8TYxs66DOTPB5vMihEZNwSDeO3IH
nQtRAAldwUJBte0e+gjsHBwiUOd4/2g6ryXFsSQMPxERIAl3K28QMriCGwIr4YQQRsDTz5f07s5G
90x3VQHS0TmZf/6mbhmnHlyu1g1WLsO+O3fsTnP1HFy9Rw84EIrJzRNO9NfAckK2y1lF9bS065jL
zxXbzGpzABZ+NAUI37BxQuziH0hnGOX/ATD3DbiaoC4MPIfc3JkaYhOv2LGe2nbL/pOh4uJno2cL
aiwDir6e44QnY9h/qnlKTbyQ+CsKnt0u7kNXaUxfeCpWxoGqW/adr9Mh9xrn/M3dLq020AVPF6/2
3nNPfrlrk2VwdPs7NLDAGVqOZhSGttyhtoT/3tlLKTKsryVhHo39x3ygg1MxHbWGQ/Ee5W4JTsIS
I9JTDBdoIxGfCNiFzrXrCsrYB9oGAfvCny3T9k51ugwS8YDq7Kh8KFCAIKTak+rvn3UWcH1fx0m/
IFFOfv+KSfuR7pIGnlGIXZnSIcqIapl0nCX81CZeTBBThm30PU2r2H5NmhS/eTGJXoD/Ba8hZHTS
yCnFnyuUX/TjmP0yr37iwY0UZoMcQAbourfb0J+i6jccWzepy6UbkkkULAp2kB4GyrRgCGPkRzI4
YPgGGsBZzWyS//y1FMSu0hn83fdf+gtm+LURfDewNJr0rXew9OjBhiQJmfQupvqmrRXQ+2GevQYh
W7wmwzjTtQwGC09DW+AkFf5G7xX++pClFjbDqSdDKUpdRpe6eAjT8P0Y0faYybEd/YUhxX4OwJBH
95ANkQIfCAG624ZRKYg08zKTSwI5AY0Ixli4HGD9PnIV3WcO5TLv5hX/wLBE5bRLxwAsVBkAaMsa
Gx+gGPu1FsED+0qBrga5koVYlgXVEg0TPJG9JM9AphrwgpnVWvMGcBu38TZ6Mdpa8O4ErATjpfcQ
3HUccQ1/SDnUHD4BBlgZXYVUmcUsTaVf4nXBEqENTqhOvStBXJn+zCCQRHZvJ3O/Sxpm7mV4B7sQ
n+hVz2mMnlbYj8652Y0+fofrzZK2lmGLkEqb8HK73otV/QNZ1+KPIfhycRjK8qLp/uBtKF3p4oZB
PdFFFNQsSr4DRGj1xanrThOJ1YtXHuhWpXwkw4G4ik2X1vkwPK260WHYSbpRNiwHiA1Qk8ny1RxZ
wFrS9OUNlIN634ASNcWFk5kj7Zu4kB9WIkt6mfmY2IPWn6oa9b6XVIMKTYw5hbpCZgsn2nck9Mam
Lzja2y4Yt1YDYQhGMqzG289zxC3uaVqe3HzVpVIyS8IWFs3pFTqtjEWfyJVs6HisIK75gg9IaMMc
wu7X/BJGR3RJx6eh2crYMGphbU37n0pbqhFYdfNZiQpzxSnTVRmnwijD7w7NGPUcxQiTfiEJkv4S
VaPuupaAVJv2s2kiABBuGmSJlMPSWI0oC4yS0nAPzcgQDoAsZ+JXnOvk5oxhUghag9ROv/2y6bhT
LeZ1CB1sqv4f4CpL+qIfzqLzA8XljXj6BoKgrI7FcbsEsOCyO2B9/rVnaAnUroZ7EbNy7F3grtY4
7n5bjEjXzJZcVDKwt3+YUm/xxRbEeW2kkMi9u1+ZpPlA5aqJohexi8JRxFihibXOC+tOmCkiycN6
FtRGvqciICFbSQNxOhAo2F8faF0ebHRWOaO+ZKSG+SMQ52HRSDG7f7vflpFvpJ09dMEMSGcQULTL
LXmMl/5zKMO2Q/rZLwFoaquIH3S9PF7ACsxc4QojbmeXNarhOQXh/xrwgj8mPhloSwZxKgQP5p88
v3RvHqMthaQBSXSdO4P4alSzntkZXI5m/39tlLTzAhu05ZnEKHKHDaDwVhmrifHki8sF4zjsi6Tq
rgs/XZg0kC87/PsuwgoDD+IZJHSzxN0jLOliKGO7E0LaBoIXbKSokGP9TWHbtnZ1GxZnf0Xs8RC8
CGIzc6Bxi7nPbJcyk5WprExWwDuBD524Oc8coaLjiuICPQCQZJaKtMZmjiPjMbb4BExMiBTyt430
OOJfZJjMjyKZFwfIA50pk2qhmOyc+EC51GS8I+oFuSjEElF3yu3Nxhyd14HyN3jspXT92NS7HJFz
5tjLzFQ2dC9YmwGB0LJy/kMjhh+oi3urzpFCMb/EgBs5CepaKyZvATN33AZTvGC/VFRiUJm+0Z3B
IeH0Yf4ApMxpyi4Jt0XObJiq+CHcTGtCKlZCFYMgQvLKDJ8K5UboitOLxPpJRuYfMbB58L0k0zG3
CC8wqOVG/kbjsGYwmuHhu/CpmZVRnCLSMCpnImc59rJwehhuPJmB8n69zOE9eXSfLhw9ThpGxC4g
gVj6qcGNRosMWeZ76hCDNjn+CbiCo1S6apoxiBTsmq295rhjYC5VDDejGdOhvbk73FyGJ11KBoRu
Vu2BSg+RI58R9mc2n2TDcjR5WXEQHMt2hhLfH3YdYfqMDOyFKFvZRhwuTj+UeRoWMchBLMSh3UXM
1IMUDPa3eGCNfJEawuraeQ6Vvz6TN/YAIrFFN4SJft+imTvgZ9+F3/8B9S6AqYcY20c4dDD82cWU
gvvRcshAlLHn2a/YsCBF4g6EX4PBjaWWE2bacUhB+94jzWqZ5ykqDkaI3YIZ3XOuAY8I3UTYYRQ5
XMw+y9HRqN2+wwcdE/0yws4JLio2wc0vK09vMaojHXj/i1FwvnpSaVVWO6GonHUQSPRxE0N5b0uo
UGP3dR4ZnkRiezrTZx2d8aTS5+u7C1r8J7s7dcrNzKdi9EGI3MuHX3nNaIsBIIg0PcI+wgtfw034
akMuohQKtBHlHPVcjsnGAUn3QqAfmbvLq77PTB6Ko3szX/Ad7Gb09lttJgi8jjJSQ+rPVE2bWx52
+zRY8lU+pjzEEnStJ+Ytwzfnu64uRCn8oTzl6l//io95fdv01C6rAm+/XF9imgJq/C0ZHmSYAyXx
zWQE/Gmx2lig7+T1QVzbrHlfubTgDTwRmjagJeMETHYKX0GNe9S7NSZTZv+YnGdUFa9Nid8KK7ZJ
NxSem/TPjOMqd6manfFyUMw0D/yzB15dBmAUPU8HstZZhx7OYXWB8WDHO+y0uRLLo3HBGk9lyQNz
IWCeFbN22h+yDeAQu8vQx/GT4swn9KcY3R2QSBwcKVczKG1j3WZo3/KhuOnsZFqto8rod2WFRF08
Db8BEO/bpNq02R3sMVg0s8gQb1hLHIUdSPFy62B+wUidHyblb11HGM9KYGPqfB2dPbkCCQgRtXaB
m0SiZlGaob9EvcISlgGmqNMRJSwQ+3gShc7mDSuDn8HulZJvHiEB+zON/Se4jFz04n8hZzC4dQQp
AdYuJJWwFzPs91LAkwt0od5Y41iIN9y/u90ZPbm93Dt1gaUUXLagwfEi2slPKKMzXhpOQNXEfwzL
ZK6B1oYuoBEoyCXJwuVY2TZWjNQD7pfaN8vSyiHUw9d14nxpcNGro9FOswn0grbR5Nsl/Ihbum3O
1UwnNEI8jPtWm5gz9jL+W4h4Gl2L6jz2TKWSHsHSN7sN8Umch/kCBYPKC/BQPkIaBURFh8jyynC2
kmHWC+1ObV7HjNQGH7OzOYzpbfBWmzKW6xlYNjI33tPFaiC/cGHwtfP6fuNmfMDnzqlq3ERcfomr
HuY5XZ8k+7ORD++VybPaVA3+peVrG3yFyF44J018QXp2e9LG7wvLkSZeT69kAoCRkVX4ofjkLQjk
plqP9IInPd71dAywUcWjl4oOIGQKofWciLnMEe8L/LMCJKd0z+JShFek9121wppA95PYTOFqAhOO
KAerTxdnvRYPWAftG8gchuUZfh40CCcAK6MD8Scgc0s3XqES0MCjzXtADaS5Mb5RME2S3hCdNvPj
j0ReB7Ab5n2wT/e1upPJlxk3G21ABaancDla1gdCY49KpfZuB+sxbC51/KeGfY7ibsUVrc16QJJF
YeH7FeLnYmOHAimh8v0TH+y8gzVhFklv/aAigToB3dQ9+rnf18z7F42hOgcpVvUWTy+2NfmCo/Nh
HN1Kv6FRqD0S5xca1lbYWCLAWuGIsavA5VRrKb4snALs7aTgfIImADIpFkCTr8x4LbLNC+tSXd2V
i5ESkEouoMIl4koK36J8E38N29Touad5a6Xu+cG3SODPG9ZfL+7aUCW80C1pgvQ2llJ03zJq7fyV
AG3HIeWF8nd5WMe0uz/FT8Jgx5zWHNk3Tzno1fB+sT+D9tdoDmruNrjSag7oknK6MBDRmww3sCv+
mj3/MWYOxLevIIVvTul7QJtwSGUysW/bvel5K0Sn+xTJtF3FB/cxaESdhJ4USiW9FCB0Q++C0uin
QBgTVPjsVtbc6INCV8id4Cu/QK+/fAUD/b8z5599ZAxLAYu1AQbRf2s4iFJHMk0lDBhc+zrtwQL4
kvYEn9z5kSMg/UmtQSMuraLM2qCNqDY9g1QbxG+zdbAdMaK3F7WVxzc9Ek2kHP+gQwCNsHM5KDNM
ErmL4Ke0CSBujxX8IN7R1Or9aXgNYlHO82fgGQR8grkohTEdltlPkNnj4gfeK3In87hdq2SVaEa5
FQqFt7btBZue9Fv0UIu71UMFIwbSOp2GA/yrs2VrAAzQPaFfSjhyMTgyNGron8mPZUjPfSQcEUNv
Hky6FRq3ih6z8q53RFZv85T2bdSLVFEroZVeLA36KIFbuObT0rGNI3d6gb0hePo6Gybz815QOY/J
TcAbwCo0Kb7QUTwn4udDNWi7p+QekoHiliN8eGnnmaHupc8Wye8aSsO/lls24I1w5IuVhsVfJgt/
UkKI4rnV7J4AQCXwNeRC8+wW1nfR4tGb8Fo0PUCSjsO5iU9bAi4G9olnmFuPBGTkqSaXTxn00ELO
kZlbXxz9gptNfGdjX6TqFPALSrNigkHpDQ6mdMkic8T3LK/AVcvCbA7aHb0jxozc2RqlOtpjmFAN
5+4dtrkLqxREcM4rsXUxFsjdjFqW4fnBvM07Ac+mCvssLBZsUITYT87JEhOBCAOD0QTcjfk3yj7h
sJ39a3QgJh6Kao0dIvOz9eR7Mstk33S/4dni25pBFTaDHh0W3xReos8Mi7moAjqZPTsOTnHKrECM
TEqDffTvmEf17KaOfd8b+jm5t9foyGsc/dZE6VLu74rCf26ZfpZ6jhkhg+imWcX9JW6oMCqVCwQY
bdfrGNc3jpDM8iCqz44KLpr6s7Y+k+uiP6udPuAf/yCikEcIemLSctWArxEtZNvFrYJTDr+rh4Rj
QWcnvs24hchB/WJExHkoTHea7KRNPX+xxs+Qgp5KG7sF9+qLDTc9VHKDuqQGbyBTWj668pZL74J8
A/eqh/FM7rCfr4nAC+3Z3VjCqbyTssWms3+MP+woTUaWmsGnYfS53Mtz1QFCSaFz7Tt+jsOyEAo0
nqq/AFubqf2HeI2vuDGp/hesSLSAlx9hNz06Ft7Vz7RmP4IpxvMv+xKmoCSJi5P9XV9DhGKGaoWL
lkno9vjUtA5BFlzc94MJNNGXF+vqfzlQ3EcE/eYpW+Qr5ptqac2/Zjkul/xAQdYYHNF37NIHiPou
ZvJ2MJo86qB+hBcirGnMiDJ0qMXwIRCQDdWkDCWpOxkioV6IgdoHmLhcPRakT0HvNnUOQgjOt8Gk
SHKfE5T7ZOfhZcZQhL7HcCw6AXVIdWrQA3V4JsAvYe8OYVFbqw++KUzRemDdTN7MG1OAnj7pe7k+
aX9we8IUHeYgbgUQel5okNn9Jgw0BLucTt9RzwIGxzCKU+lS/Ah9/sqCnucMNkL5xhMFHIU2CAGJ
+N5y2kuBuH9y9I0weesMk3r2XAPlpmnctXZvFOBs+IR3vF0mBLyVtnHnI8HrxwaEEIgdPr6hVIQg
dg51sFMEFH7Mzz4P503x1cvoZJg+7ujqN7OBM0QxmI2A7GVwoOEXZG6emwNiExHGiVkirdZR4+iG
9+iufpLQ3xBCho8yC7qzutjj2UAq8WLQZsXE9SeMCRnC4BgBfVgY1RejWnKKSD9x47yAnknSPcNU
Bqts7wj1FFZrZyU8YXg16QXogC7R7QxKcZjldn9nPIxkistKgFpyjJX9kTUMFQb+jYRCEbfHkCzV
9i+EIWlOwbeEP4CC025sWgrT5lNaIJGuK7FGCqGKUGOTdzn0xPWdnRZWf+GZF2CjJxJdNVpy0rzs
kl6Cf8KFYhRbni+ee9Dnem+jtI2uBFsVmNIATyzwhw8v6HFBr8LXYOn3Vi8PmsDi28Dk6tZ0Oz7u
mv0nR7BiNDb80RT1Kf+T/Ccknzpjfwtep8z03mkz2lCAs5hbCXdJSI60BcJPgEPNMmCa6U/oqH/o
ImF3grE3QMeFeflZdAOJ3tLmMH+NXRY251+eJU53FE8Ij16y5UmvEPKL6M9V91mnEroYMQzAIx/K
1x/At81WxmkVUdAi3MPg29vu3ZEUrmJCsVr5eILiile7Z2c0YomcIlar+NIE5Ad7B4Z8aE0hAdnC
+xESoDy8QsRvERwqwLNIsX/KT0AKiEMA8uQS/3jymOYsFnUKZh0iUoJrxO3BBoxq6icZOMMn+/ua
YQuhDhF3gCvRQvD+aZvCwuQgkHkjis9EVCPm9B9VM8Q69nfBM/9qULZwQZEAIRqbS0OiRBtBbWg8
N7SeB2CJ5VapdcgVRskn8Q6TrvSkOzWNWynbDMFDgKS41tgoHgcix2EDTbbJqGF+eU+YZhJaXbu9
YZNv+0kwm1D6TcWZIg85Yqs3e3JtAt6baEKaxrqBSTx8OYFQM/f8AgE+x8+V2IClOkcw4ieTYsvr
49NPeYOfJOa7RNweiT4QUYSSulf3Gx2mNeA5PSwPO0y8v5ANVoiSGrt0/+fCwNbJ7iFSfR4kMs7L
2cGpa2LjAzFjyhx12NtSUoL9/VwlkKNzbU1Rzk7cEWy8JmIk5+gAmgvR7m0qlhrYHCBtk3VCmy7k
H/AAeOfnaCmgpOzb6Jhg2nXj5W/ysgBNprlmWZnuecfYcLtlMpjRSuTWZXQayTL62Y4G7jSQlK4l
OlkJqKJ2o5AiJ1U4PPo6r3Vlh1IIbxvPsWYUaXTt7UFpR1R6fHD4SyiRXXVAqASBUELJWUfKqk6b
+I3hSclVQckx/TIVIcGLdCGkPJzodwdYlzV1dRrAlkN+4TcIfYxVEMa+19cdUYQjsIIDBKiRZB60
AG+rQE37nFMkFzrAMpgSMyYo2fMY/TWxeL5vDoOMy+K3MMegALY7KAs2903jpPN/DOly/Ytdr3xP
q+QYqihBPbbJh8PflHCQ5W+KnDX67ZjtxWlw3itRKxEdIEz5i2Y96WRhlU/eGmZgo/w+OLeDh89L
8v0PnwL9w0fQ8WDPzGcp88nmmN77MMDwnN8zQA2/9TLvtOId8z4/YsEGif4Fsb43Ok7VHHjSsddE
ZYTvdeZ3aj09wxmCtSDJQMtxz4MlE0MuW4MwGPdWgL9JJwYCeANqzVtd3QNgh1yU+YRATMgF1K+Z
cfCFhyeTbgWToLAzfoAbUfc4SvwFs4dnl8a7WOOdnDiX+PMUNYNF7C7K2RDeHfOPLWNBHIEUCKdy
/8BNWjryKrFWITOJ5uhEFq2wXCrITQSCWaxtzj709DYrHYwSm6VJfuI4vRpUEiOkx3P5Yh54AAsr
7Xi3GtDaOvGQCJgEemLwuDxrA3dFzWvG1zYI24W1sX8Z+VduNEZ4/JE2LoJ8TUnhLAeV2+SKc13f
KVbnnHoPsXP/tvXWB4YFeQ3Qq6OW/yacQBeuF9q+EogPaDE5Mdi9cmdRQtKuwN6D7HVwulYffjtU
Xto+8tKN40y9653xgb+C0ZWSq4TpNx6kQz5fiJG3e4blzEbkiXMJK9h4QtA3umtIcAtugcsah5wP
fzYgWzX8zmAXJn1gUJpYCli2jqCcQ3+RKwQk/NYB4kTvhYWlcG2ukKYwwEcUkWxFP0c6idE1saXD
I9XwtQGE5da+6y8jQMxOBN3EPgzeaT7bHRyyQTjSG2jGpK/VB1QUAsfxxFEGCnFbHtKvSQN8jEvv
hcLozehdIs/WY6mACrYSCQDrQdDqMWunluQZqu3X/uThSCyv9k7AG5mO//w3MyRmiv7Z9Bc3+pl9
f1HuFZjE3BQ4F7nxhkzGREpXUctNlm5/ciMDwVkqBoEI+AG2FxceE50nZgPwl6EnDnmx+CR/+Nn2
SMdhWVHcpJ/o9rd030lVwg0hXtX5DvndUUZnwKe/T9RmqoMaCVQNngW+9NlApKzKFhiG7UIZf6Lf
VvH68GgIpHdwquC4ht7Q1Ule+Q5L98VYcXjHVAuGMC3slc8O0Cq4P89QiYy1CHaZ84GmIw44Y0hY
T3AEqw1zF0N6k67Efug7Es4sDsFsUq4JoA2U+R2yb6ogQ/iIkb0yB0g9OWqqxMB/HfO8NPgB767e
G8uAA02iHJUEr82W247ZVIH2iIkxXrwnC+dRNSUD5gyc2zGvtZGvtfEbmYHRHP2T4x4GVDYQJHLM
KWE9Le3CvfwVbgyrvnC5i4ISYuE/lgWnui8e7GOLf6H1Qi5il0jawr595f2MO6uatTLUpm+vjN/j
G4yNYbntK2YRl9t83oRLXMZiw4c1gI5YprUC9YEqoz+9jn2N6/F9jAWR9xw/huqqZx/d97CXO7fa
Kf33sPAfybLjHH2VMPoXhu/LmTrBRQL5+zVqioh2ouhX+s2Ho+gPOt2wlJ4DB5Mb8FUL//XluvCP
wQP9cJt2F7hLX0HHaph0HgL9YRJ+wDWy1kcTnCWEBv4xqGRO+hZnPwT1hvgM7hXwYoENxSHtgUF2
BUBg3B9Wt5VQ4N8Y6c8OuJNR+EOgcxl9hfQVTsxUEvIIySD4wiELp8H9E5ZIAfYKbw86qM/8AVxV
IdbdyLzOCMWVQPxdo5UwT6LzcWvYdQ/WVAf6zAW3GfBcdrgbPD9IjMyxIqGmrxnh/R/ELWk3FK8H
ebmPZORJdghEKQ4TJg4g5aYo0eRMlRg0aQyYEX1J9awDd3Xx/BdquMnZGmU4vQtpcTmkedqzzfdd
YsnEI+8yExmzOMphzucPmV+8sJTDSIC9z3PUplGSW4TbKwWd4tHMiFpxNtt54xbvE/uLNZwdmesB
8hEkzFvqYc0v8rafhkOn43vpM/F7+NixUOngFrn9lcZjLcM7gFmKsWaE0f9PAAeZLq24qdxiy/2Q
9jmhC2RoM7vRZMmoEod1IGMnp/8EyhFpGIyyl7jLw9vkQ8DYKLn52P1O9rXbiOn95D6vNJtxzOVn
6tLGl37AIcjhL0xUuL5zsdIEisJRh7QMuroHBC84bEvIn0yr2CCTY3ofVNOLJ/ZW4FYAcXY5xMQO
f6y2IbgIKO0BWxZ8y+VtF/SwV7FExrBDxBSifGarhVmNJKMFhVrKSmH/iHRCFP4Szij2kzTXoxUD
0hWfBhC1PZUpoOK6nxl0LjFtc6U2hqn1R+mren2UFaLFFmVDE3EtZR9+yxpSr5nFyJEDt53K6Xzq
c0cI4Rg+mH1SR+AaxdTb+dLanKAtATUgLMvjBq2faHc3MYReNnt4gMvfKFbuG6aiisdKkC0U1yF0
ZCEWD8xBh6w5nALQSJ7wNHnQUO8k7uJpVlM+iQDkoOauuP71uN20ZAx15bqfJs7GgVmnkhfNGG8I
52+hLjQZEcPadfL0DlMKjpwMqV8VkzoMcwvIWqdx0xac/ZEKxPwWrwZ+BHNjn8Q4eNkyjmdmCLrs
Y9I3PI2Fnoq4cy4vrzq9kRIdvHaomddNaTUmHdZ0NxVxJzwPlvmmA9P2zFPHJNt6ERDH9FUtENC/
A0qud3DDbKFh3CZfqrcWVifUzuii6U3lKNWAq1UQK1F9CbMHlaWRQQLJ0Z7LEyNfJXBtjQ08YUgx
W5P0w2sgH5WbwSGLjoexNNMkJrWYo0h/sbkCFTvk93yNmfAOGWvGDEyyuLPJ4mNhKXTQMIAZ2Qod
WTbRD/bHCeo3pDAN9DGIfRyMkUv2XYpU2QYtGlDxnQVEiJ8BjhUCHzsij6zYDFsko0CFfgLN/ngD
NrWwyNd5RHhCwJDQegiZG+c89MAnjuV8OjtPIcsawPpA1mbDwWEe4AdwUvwyxOai759isSGGF8wi
H+V4nNd0c/LurmiC+D1lNWNjI8m9U0ycaMamAD9/UMVkP295+B6Jyo3+GRtp2c5qPgxUL8Y6xgQ5
qOluG2T84veMsFpYL5DXTDxxtgk8URGjyrmgxuq2Dm7BbU1pycv16O8iclIxUoQIZWgz5kbY1GuB
4r7I5RJfiT3RXg5cJQyaGx6Y6aQKEbeKYZ6EY7xX15hf2QKWs6aOLhXQgB9EZJLThvUJTZQ6jNLB
nvPFqqGLy/dxFN2B9lgUO1BfXGSJe06EOF0gbx2BHfkYOgKYGRgkkWjus5OMsMwb6BPYnCa7E6Zc
Zg+GmgpMbq1G5cQn1wFolwuyT/pjDNOMAQ8ZPAN2wI87ejgckRdm/JXhTguYSpVjnpNqMtpvUWay
1cou+QHxuoD7ygrZn/1Rw2O5LAPmWxOJDjmNYJeCBGBuyT6keneXX2MlbXtHpwNXyWvN6c/bKLP6
c6yR6fe9bkm+bY8+BJ1YxjYHm2PGqICJDMp+n279/aduTtP+SNxtO7hIEJhTW9U4nwsy+vVE+crc
Rlc3YqNRUgrf3a0K0OJg7J084DKV5lNEpxxlbL0SIyAZ0Q9mcSyKFSnRLbidmj1kgplt8RdwCzQS
51gx7PMcytGWQYX3oOwVSJg8Ik4F9oCmd/uTqopiT4ubVP4cvR3051iWimhA8hOgTN+x3FF9uNw4
Fz0YpOYrUc5rdJ9tAQY3UiHcQfU3tLCBpu+KWcc7oZ0QulFGR/+YHSZU7NmumgmxvVqjaFhrXoUv
I9R1SjV2IKud9rwCH1qL7n92HN13FWkgNBE4wMyuN058cUKUgZVsMz/bXPk0Z7u1vk2EkvgkJvXg
s9O7tx3uoRQJT0fBnEOsYtxbKAoMeTfyM+jnERByGiAxgc7KjvSLYRyDQMNxLSM1YBfiRxBMb1M5
c6aForH5mZeItZjUIOILDJ0BJEMshDZoCzxvjfWUXocACzQ9bImAYRhQkcheePxFvBnMNrsqGKPF
E6Dh/tsul7BdyBilnMHhQLCt3Zx1/oCSfvMGMQP9MUQoIRIfxDDxhWof21Z6Co/5fksPQSnZPp0x
fy1yzh2tlcF3L20PEt+BEDKDJqvSxZSS8c9kBZHirGOdtAMn4NSgXNrn+nBeWbiYDqzNhjfQMMS5
EVYTvnaUPPqckh0QcezBqmLkT5GURyCEFomLXc5jbpzYMMwES78xbqa8Vge3pvFZEK94UWEb3Bxa
aECQG74w5wGIXPr1zuyWMQ0Bbd8t588V3GCOnua0N7jGoTQuFT1Hs8dMEQJAFl4MMEeE3lv8Ab+c
q5KgJ6kIYOGzGIIbHSZ34+COMVYAVF3TvKPFqlD4ackDY5ra15wnjMyw9VcOnntlD5AKvAOrEe4Q
dC1x8kMZK4zkCq1A8v7rwPf8Yqkwvk8fvJe4ACgGzYWLyMmG6up3i2H+ceFLO0sOwqYTlsxn3qdq
4J5dJ1AqoDDQ13CiZJzUP74YfDzmEm1LXQCiozuB6mXEm03mFfsvpYfYDLz4SzXhJIQW5vcTjcky
+jvmdEv3WRh07JlHdI5EoP1kMxgKiFU9qQEh6AuBZ6Rx49i0HNVAnyhTwKcXgMP7dyJl5YWCkJog
kVTB83SG35PyJ92tNx8+vRnsTz+P+px1DBvxEz5APyPmiuHKF7eWmViLzkCDr856AWDOw5j5cPlo
x7afmBH79AkcB1z5GLy8iuFMy34NRCvHXnAFJ+G6CfwHb/au/9UGk1iWe5yKFlBSrRk3UGClAAw2
35GcMaN4OoCmoL22GnCT8XZ3JcH7kCyh7JRiadmbCwy0+4Vwr996ORPV48kHWgdxYGcBFroXwiu6
brRRh2itu92Y0rqjxRkpIy6E03Ve09eqYAZ62D4xygBxoSIoV9m2ta+Byzr6Ydv2NTyIsIzoEcxx
GLf2PQo1ws+oG1t+N/lS8D09/CAUGU6S8DW8D/xRjX2kRrT708sMjQGqHI0CePR++3O1alDdUAAf
xsM2jQa3j/+W+KklByhWFaZiHwMePHmwAapbqNdLRJeXJk+ZXY5xVqiWetQM14rVXbN1+DgZWaSN
X8JjFPV2xXx9gIbJXiWVC7oiUf1B2gGgfbv4i+PmydwrzlGZCdtQquUO3Bkahb7BF1io9gRVgA28
ocLMYjGyoLHwjsPe5sZ5sPou5gxXhKd+o2xkD3K0SBvN5quzRVEQTqiOVpdxbTaStq8az0gZSLkG
pGYz9v2FO/HOkemyI6McsZlCrhFQMHQRYwGY17gPM9VnL74a3QBAtkSby2PMRP6ADwE0bZbl+gVZ
osFoYFHYUYU5cZNN/TmxIbAywMSsApKzGG3eMUplm+Xz7boWPPQFqumby9AA0XPI8N7AH5Mzm1FA
bogZZMOcTIyuP2l4sAaNLVIt5w+zCqdBtHyPw7kgiw8e+WVINSsCYSmUR1dyAUtKigR6JfpKPBkf
nICv9Y5kG2s5TzkSpUU8JTnnb27zOQGvbZl7XGZuEVL/UQfwaBG3QvV9ZY4lZitX+Pr5cBbHXhRK
XAXZ3fqaLh39JIsdsxUan2HfUlr2jgKVoNQqanklU4Hhi47CLXdEGJnLdEkMISUg6TvWM9g3qCt8
JahnVC34hRF01UuTLhYWZBOoccOmQdsmV+ta6eG4PzxBaLAX2xNlU5+EHGV4nVVHKhHxMs2dw3pb
kz1h5hRyN7c1QvwInwIxG19BXW5Nm35fYnsVR4K9pYEL3Am8oJXrlqbL1ibjw+eACm9abNDr6vtG
LER3HB9zp4FGHKiP9pEgt+T1J+ZHOHFEbfIFQLLYYEx3sienTwchwZKFsu7jTivagZqGVP19dRkv
AveVuIiA7C1zVTpAZYLVh26eCRzA7vFJaWUAYJCsN/ATa0gwLo130qPsFlMD05ygLj0BlvPeK+/t
jdm7cIzqm09WweJAgnYDigvM4IMeBngOBMVYfnwAx0tBGOgXKPf7Hjhz2JDkkcHi6v9Y3EHScWkB
HjZLkBiY2ggYEzPDEGXHYXimHGlyFdsUlJLJpyQ4FViXIUoSJNr+Mep29R0uRjzUsNBNwiKD6mo2
5+LpwJk2AJC8IsQ1HMatCLqEBtcBDe86ZIniXSjOyjt65xVf0tNjkWqEua0PNtLwUAKZnenDQwrd
/3t7rTHeLQYE+HGBBlzF7A1MdcD2gwh31fFvHAPA/raYnMnujpokQct1kzLVdFe3sUHjEwSLL0Rq
u9qubwv0wDU75ahjYOuACOcF6RzTDr53mvh9tt8bBOueWyWK+whPo705/RNJLz/6bNwxMzyh38uB
JqFe0P8ZD+NivnaVo0GSk/C2gvDBttnCSOK2V/zCa7itD1D/dboM6/170PH/jbUUawHdn5FRfy7S
wSNvvoO+Q8gNfBQcqYSfACszfGFXIBc/c6Ff9SDFQ71u+ECdkFtuscTSZTaRE5HE0TCWGUyYO3CV
1WRQfKPnQZ9xFtvDG2Y9LwuicT+EQCIzerdGBc51Ui4k1pj8qjEoUOlVEeCH71rPbk5/+2RNk816
smvMJLThB/2ba6oRz4Uns0xVvwX7tkfmM8N2X/qODtE4rNS7lY9ZL3TgPTQuOgQmJh9mhsEN5ebb
RGqFBQcGtEys9WvQ8qa1HuSDIPElpvpB2UJhblaBlQ+h7BXO5GM2eZ4BOCDZxaLDfA4G2qbtdDZi
9VkO+Zz0CRH41F6wGfxvUszn2RICVXzp1LiNvgSyQa3f111vi44F2Rt78zGe7oG5WDHSe4rjhZaq
WzYm1WvFqscOkJRE6L3M9ohBw1+xyb3ca20aEXw4YbdRj9Gbcbu9vttMgi9qgqdec9IsKlhs+Rg2
J0HV4z+wiLU44vQJX2TQTCzZm9vO3PODrqfHjIzj45J+LA09/l+A+gLGxb/EA+ml+yyod3Szms7L
BmOV0FuqSnCoMwjEgaaV3hufjmEdkPPmaoTR0YafIkBeymthR4mbi6AWQMA011l0XxcT9qOexTto
+uwWVwsF1zTpcX+IDNvCSvIL5uAhQz0HrpjdxFSIqDleiMQxsr8P3A+yRIEEwB7Y9lgdyRM4rnQC
HEg4stI7yOdy9XFK5CziIEkwNtsIFbd6xrSjHyGDkoP0ZfYjuIN8aJWXzsw+KcjQMQrnTpMe1sCg
mp405rXbnXOK3KEjfQaS7Ghuwflgp6EsWrbF63w9pvMRzCyWmoL/xheXakX3TMwh8nkLBuPHUvYK
GazMpAYVRmzMaHr+IW1Apmtykz74l/TlZ+KHoPln7+i9kGCJe8p1z1BJlJSfDw+i+D3SeiFsAd1f
V7muBpcFMT8mRSKt1EFfADVhFFANaMhHb/tj3Jl4d7B00LAMEVuUiKaNDE++NOQVeFtUC0JJoth1
b06bIhLUj+qrbTXnkh9AQUwTgqXEjDB5/UGDWwVibcQsg5JV5pJSc9Ak3oAaMeZXwWTE4kqEQGPv
Go55R29kZNI7PLwopwdlnhtBzBI/a2gBC8y8339k3Mh34XTCO+dGYTMyCrTkDY6K05OsOVG6McfH
sYztUAxuW0yt8YfKx384dlb64YNxzd1/ZuwDWw6ObPbddiZ3blymXwSBqgrjNe+7J4YIRtIgvKwD
9dI87HNmZd5ywTMj4AQkk+mH4w33FQxaFIedGdKs8WLRU1owyCTscTnMT+QVYpkeNdcEtbpZoe9Z
lwUCXXGGPYxOuWx0pN0BqkDGBfoxmlTFTWCzM9IRYUvB+7V5TiTMDtxm5JPAwsmfmVuxZTkOsHH0
s/1Fs4u/d9TB9MoTFxwxteKdd8dCWy7BRqjcZIwrdUMv5Onkyv0w//22wY4MAuOcB4RVX24s1gr7
msw9uL0yAJSw36PeND/qJh3LuG0/YQIFNyH6TL8eu78nfh/Pq4HfCHDAcfNi6uS+R0eGEScT5qey
+4THTf6HEYigCaMjQFcf7NSlQvNebsVhARNV3KnrkAaTxfnPolkc+6np26//aDqv5tS1JQj/IlUh
kuBVWUKASMbwQhksC5Fz+vX3a+1zy2eHw7YJ0lqzZnq6e+x5M1YjRG1S1iQ9cRwnkFsp5QXfAERx
STJfyfOnjcmVRXm8YzPjDPrVKudwsmP9sFN6r76dbuc9BtGkB8DpeIktfD6ZpHXur2NOzQqE7x3n
xF8XcS/URPEaPuFzUsQXmHVMTAZ8gjvLmXz0tnic0SvHpcayz1+Hwt7+bDlVnqzNS3TBK+U0lmjw
OGZGDmzSXQfcJ2r9FhR6+6AV7YPTshWducpd+udIzUh9h1u4ZWyjCZenOUPGpW+1hg+qtrKMZVb2
doLXWnoznSPJCWCNxxQUmtTM6xO2IYOQMxeqv+uX8h90B7XOesREwTnPhe8gWTEtT0be3btwcEn6
uXAqDxRwMH6hDQx5luy/mN+pVSEBIm6EtURiwIZrcxitqQMEHakmhyxRjrqWU1/CJK++5nkZ3SJC
LxPURyrhp/rLlC6X1U0XYa17gL1xCAvIatXIHJ7CQ1iHgkRyJIkPz+avLC+9eCtGlMP05lssNbrC
zPjJRU2n9KpE9WizfM42gNX8C00oNcwAzczejZWd0NcY1nofPIfvvjlQr0mmXzSVEp4DtYO8QlaL
8RH+csOp/+ZBag4Of2raVnD3ygMmmHAEMxAC0+Iwa7p5FyoClAwBRm0nFY2bWYwUEoZjqb/LXWvS
SglA94JArdtKdOgs9GS9Vw7JKV1VRofOIVwvEQHWcrt+sp9PPI4v4SksAjl4MItQfIdbuA3AjOgw
aBWoXJT35TZo4d8J28BvURy1UngXYml4LAU6FCE4YUrbkNteVlSsB9VNRYzGw3+Rdcvk9wA5iaoJ
fg1NCwBAklfqIwH2ov6pdoYtgMAHg0XRPHH7YCQF3gh0oAnrjNIx4IZQa2Fofi3lyQZrbcg0pj/G
BaMPU4NGNOs6oEvhBADTKTMz/CChkh39iZEsH7Yb1EThMXxR44lZAeUHCh3WGPp1BjdT/5Kb0/B2
nQbfLaBV+E0bv5wVPJFLp4oTsIVjr0z/tpiGEjXAN6gttLb1tcUiR0eQSH0quoFhwMYgaPBCXADl
/RpITcsVKhG9IXdV6avjo6XKUsTp4ARZn/Hd3Ae0/CzWNzNeBL1SPjYcsAKwgCzVOkEoBWbHTaNT
S5mBGJF9AaoJ7wWotSMkVvZNILGgqQxMo8EmrLd8u3ywSzlFJi9BBYEOmdblicH1evuYy/M0EC+m
qjTUxs3ElP9noyvaAmU6P8MeLA9gbFt6RIxFxBBDPrQG94nvDO+ZzpNspsC1x3IRaEFiqicUGOP3
Bx/K+88ivub+A6Duzs5/+cUUmRtRESZnFZ7hMXxCra/5Jz/adXLvwnjUp7eNGwAPZ/zKkIPYi6w+
ML8BhU/O+QXT+wkKveWTFImIpRCysRQ03ZMcyjTkFYAyeg6ACagj8vD2+8I8dGpQTfblmQc5Y2Yi
7582n84524YPdCKwlq+QhdD5IVzFpKk+0rXLNaGk/xohBHh57UtwW8IeqVNjcgphheVtMN1h27/t
ZtWeweOigLvoxPmQicxo0bICWu5xQjaToiThQiLf67b6F1jKK1KacLhZqQNgDVuERigbtDhgWYys
5eu36fABG1NI7XdqO7I2GFFLNjP2L9jh0O6+ul4L/eJb5BEigwX+d4SV9bjAkWpMt223/nI3Vzcv
HOy1eu0bxxrcTaIrSAarv8LpWJ1VxzkbfwgpwID+9nBoOt+a9gXXGA/ln7tNUZGmqw/qxpB+t3Ma
1imi0co0BkCXgTFsr33gdvx92JWgdXg/O9WcfhJN6of9+cjM9Pvq2tvkSij/5sN9epgkmvPdokOM
euAtVpzgCmOQ7eHqO754eXCZFgOjVy2BN1BTj5lnj96BGMzfW/1924ZP94EPcvCpqVGGfo4eN+U5
O9HvZewOEvcWuPnJM2GcojRs27tDB41j3gpQRhb1tLUIG2xS52V6J4oeA07uCB90HsJ8dFGDqk7+
YDBlt1cFpJ0jzUO5Tl8AxuF5Msy902wOVM0y+QIroU2MjRFvpM3ZgqUuYwIedo6KNcT4a0ADnM/R
+j1wxX8t502SQa91BAYQ7pYPwMuhyjpFiipnguweObe6IM9Ejbr7GXJVIWxsCS/Qq0J+27Jl5UeO
wkdMWObM2VCJsaEq9dFi9Wry6TTZipfDO8loHRis48qB3xo98mSYJE5KECAMJBqGUZ01Aa3VAiKZ
pp1OZCGMS8+Agp52JvGXroW8MHXg8hb9KhE8A6cH6s1g+RREKM47AjskJRkU+0ZPh4nFWsdNh1MU
R/7OgVzdUCHLafmIt0lePhVjBxG/KBQKruff4cQKTSLyqNXPq8hieAcVjT84uoHYdPAMof8VfIq2
E6ReQu+3ArwDwNnAq1OeRCfOd4XOOqHzgv+xQifZTHny6Q1CaYWSu6pi8MwlusFHrM74AGQZCtlc
nEwcO/X03SIqIjNGkwycTLrxYgCv5lBxu0hIx9UIo4ZG79DZ8YWoKI/4SiAOomF4WJxteffCwC7d
N7o/6SrlLZFUhacK/AXO2JQPjNvaLCexvVLxwBCk4ql1mvikXYBcd/TSjg74I7Nd1PPSuQLS7oh/
ckd88AnYDs/0NTR7DyhHs0Yv07nN0OSIbBdqV2T0uOPtXjlFhLjOU8Bvx2ULN2mB+Ubv0dHhLVYl
htwc5K+Q84OThdakHqe3pF8I7FwaK3OEs3O6EnBNYRxC7sf0S8PQ4Byg9+TY4PboafQ75FqdQTo8
9TBdvYFJNUZVRq7H5IGwVNNgcUgI0JJWspcp/yRuhAbpgvIHJQ1ajUocq/T3NBgYujWt+6OX/93j
MwCwZiRcSYaZvTD/JIa9D6V345WwyKacY73oqBO7cHXGT0kpgBqmMhyq80XOxM5osGbziRKty5Tz
hAm6mBGT5pIeiUdenv86dtX0/Od9voiRl6Hml8+ihhnUaFjqRFzzXeQbbRIKndGEBciXS6pRfR4+
JpFEJ6wOXpoi/34hv21xqGB9x48aTqkEZvdBYJauWF774MnKF6SwLUdToG39gRQUrHghEfjU3aqm
qpL1+lzsEmOnkYZXhdqs0OzJwIUKInShwv53OfXIfw6RlM0dEk6AI24OaZuu+tpZaqSFBg5qPIXk
BZQgfMGS5FlKzhh1EdYSuZgtHH5MlRNNU7nyCZgTCz32Sp9qwgky/cNUVkcXeGTomBljfnzyedrs
VM5aFCLK7+vurvPGcF0BZSWm1IFN1HRbY7I0L8e0s5qyScMGnCIGDsOptHpwcIaLX6TbJDkySYdJ
QwcdR/QetQ2PnJbNqD7j6aNmSoDmBCDZhhc5g+3tsYEtsUuIvuuvWvf4/SGnL3jEcla8C/5BJBSU
Lt37t2ILYuzvR7z702Ni4TXpIzFZqQkrViYDVrBH3/x0mVEI2xuLqqpPZwkqA2ZnMMq08ESiK8Ma
2fsCqnal/+5/iFkwg74b3mdAP7J79dE6D4fgGHwpOSdujLOMabT/xsHzMZT3cEDsprpmrIJ/QxLL
7+UDoofgFEmhFkwae7uYyCH5NK0YNqFHpOwb2RDDJ6d0RgkIpN2sa4E2ZYI4FJW48PbxnSTegD8G
3ItobClu/T0AUZFcDop9wV470+si6ZhSKfB1ojQ/jU4jdHTsQiWVPHEHG1H/GagABNcgpFGB4eOM
cJWdoQ9IPcIi1tSKgmQbwIu/NxESk+WLno2HRrd1oEppc1y2vQNqhy2ZLYaV8BhrPWXzRFpEIEri
d1OzR9jmBISePyqxX8jzteD5Tf/1BZuYjA1IFVCVmRnMrnuS7rVE9quzEO+zCoYEu+XwEsr40CLF
sag829C+C+hGyts3S4v3ykHGv1w4/HREMf+5PNqo4nZTCr5K+p61xhCsqSWA8kHIaQk0OenraT3V
kGkVYJhH8pkhe9UJ283U+BejaATqbzr91FAq2eo4RaXGcBG1ns7pyKxSfOhSO3pyt4we1v7o13WK
PKaHURWGNKVhbEK1gF6tYluGqZaPKgu7JtyWkuNXwSgDQinuaEGf/oEbTL3k5/jrRUyuufTHMkrl
gK2OSfCcqTGAU5ugYkXEymyEmheL0APxSZ4uJs6DXGWuxp77DA+D4pTYjrk//Q1CK5T8HufknvsR
nFo+0INT4cQ1iFKUTQS7rUMiTvFKfCs9GTa+Sf6vi53amT88AoDA7sSh8hU/4vUbkvHCp3LmUxNQ
DrjP4Ge+3E+0Gs41NlYTsowSMh3Ruynlb/nMcjii482TbX73YRQF9E19SKe8FU7JF6RMAr4i9T0A
twInxPbqAGWBZpTbxQbCF+WjHnejcRZMIQUiwv9qkI6w8WzVoxj9EwigRFfIEzkcOMrZKnMcSkE2
Pcj7jArbwIOvfoHn2JFOJVCZW4esqFObm4M7IvAsn4gRQ4P3H82N3JigicAB3QtidvIkGX+QuPBd
g+ZMKgA7YAbMD/MVeovkeEjyoEJTnUq2B/Eb9cDr1quib5nQkBodKZnrNr/XOlWcRBGTtkARH36T
sSqYY1DKwi9QcsH1DEEUgKbH2NGF1dk9D8lRalfnkRYx4abhmQRGKlwwG4QEx+4ijylCO7zNr0ay
nzw31PIgqetT3JyREoA6fECDdHCqrDGnbRrCVKfI8OFF4pQTtsCflHJQwto7ODZFPK56TC+TD48o
LqQzGHVNauEd1aSa4y1Qz6ddPD0+zxbL4W0IsT+5fNeZi2Kt+DSyvCFhd5sPz58zKfLt+PK+meYk
i4E9jDajcwD4y8EW9zOyUdYBLhWkYQh13Q1XmwAlzJyzD6cBTLN/9lyvsjWNzN1k7+K+Ib7KJazT
+hnBeyLJIRsfo/OaTmenH4aYcSkzk9t5wYiOBhzsGDnS/U4ecLbl4d7orlT/92QOBzyPiR4PzmZb
eNT3MnoTXLqtX+4MGeFyjq+Zn0xpDiodgBm64IxXooOjVw5Nm7Y3S4vMNllBgxbAZHlSkBCn9avm
3ntEZmr7zgtQ4xWerg6yADYjS1icJAErF7qSUl7gU0sJ0eY8R7zbhZEWVyIJihAGdR4Vp8XYdQgL
6Bo2U9CTJ9tZpj/NsWKgDlmOYeZ9c07LYYVMkEiHKz+C4Ae5CKwsIIpWquRSWcrVob1ZrgjCrzLw
KrHDmODRE2xhZ9/ZyFsWBxbO8itHY6eUSHZQLVwHRMNn4h3phI4KUdlVH2y9RigoSuDn4pekjvd1
QE1xww1LfpzHYOcrbdu5EMGGmqOk4AbRhy5iFeMiTeDQK8OkJzUwvmRoQ4nCyhOueQMxW7A12iQg
QkiNnpJgY9iccbLivjx5dUSLeXD3GCbN4UrlocUoeIR0y9NcphrifpTGWAK9fYaXwZXMXQOwXuO5
jwTXl/f6OtGpkjfaBQooimN+w7tDbGYT6yD8NOnQYYPv/432/Ve38PNR7u+6DP+mJ7BgctsCANCy
11243rAmmIsik4Mn4BiuQwScg8Vf8R/YDGvOmxr28oZ4nRgDumJ040KC6XVVHaF5YVFeXexDS3KO
FYhpsxeSRr4Hihqu/xpza0Khh0pJt5Y5GXYKIRc77fSIuWsLxZcTke5eJy8wXjhETZJlbCG8bhPk
aKnp9i/CW0Z8o2AMzoxmWHBEY/7CmYEQ57uZSHtTw79WRzQL1vJWx0n20DdQA6Gz2nOwIwjKx5uv
9/f9gvsH8M0JtxAc3L63v1WjaxnT9h7SvhePFo4T8rcdYOIV9QMJDMEPniVHhhk8/dfbw6VbE9bb
Ae1sUJ11x8IfOtzF9VO8yd7QZi62EZt4g2DaasRGUKeTx2D27XfVGB/YnUtgCHorB7xEz5Pzfnh8
UYksWgmAKBAOxY53G92hmMHFAuLpYFmgThebl4N6GzL5pGxf9HejQ/9KN6hmAzTxl+bPdWDilBbt
mfXd+MYMb7F38+EiOEBq99UcWu/wY7zRn4MqZ7Xt88F7VgcHeHQitAKp++pmwdTxGRAe326MMqSX
wUza8diXFR5TZf92ifV9WnsLRnkzHxIgK2ngKPt1jvMBzpV5Rs2vmlvZL+GNThncPjqJogOxMc9A
9+IcPJ3mgEaxi6dVTOieWr91GC+zBx3UyYWpFd327wIsDMYh1AOa/NuvosfIg9vdsfrrMZ3FJuz9
j1M9Qcdg/XpnQJEan8revWLmLLx2To0jXj2zdcQzON+0tH9Nn5H1J0bUCV80V9yU3gubcELrmPg8
FesImwcqasYr0+weMRAishJaUlaiwVoV4j3xsuShFixjZdwor5ou/Es4hUSx/+BwklzNZqrjsL+m
CpKGQUxFfXLdhGagKSxX8mfmyEdNNGGCiFXwkhHoEIF8CSDU/EVu+Utc6VB/NF2zt16aw0av1uN/
/4kxq7QGQw5wShtIdYpbiDIBWBTjKLI6Jm0JzJUA9RF96asVCcTgJ+rIaMQMbfRAQBiERYHTo7lG
itZtzZpw9Oj39JoR7YSoMgMJE2LA4PvZC+N1IfC8Srp2H0uMQkfqnZGHUgaDDNFNpWHDSMfCe3fR
+KObV36v5qyyJ5IcAAEGmg6Aybcc1vAIafn2BAgoQ/uAy/YWM7IhCgKN7sZdgvKeZJ89zfvOOGl5
l/+QdvXkMPinrjapUGX3BZ1Uo9LUHIYp9KXRYMICQCYTY1TqmCGuSJwuTYqMPFW2ytgWZQMZB052
RJXSLRkXwtWhRRHwIuPJZI0vAB9YjJMPXY9qUVnyKGeBcadqFTGBa1LdadILHEQWvyAdGlPIDgWw
rRSK+CKS8px8I66umlyl40RDyPEm4bhqB7XYjPG+8reAt0xTXSIBIZo/EVG0yF4bHMActONKeuUu
/tZ6b8qFvIsxF17zpaGa1UPSSrXGjelsts6Y28MhpzICS+CBKhh6BawbwAUsI8UwbPJvWAAcNUSY
CbYR8yjhnMFjCSBmQMzSJVoqEiEfIAh8/A9XkU2zBI7yFayW7BaLDaImv0AOqrgMkMC5UoBqXVKp
lCU/6VopmrGIonKSFxRxdoA1VEa1/gFSsAdZeEprmU/IKgKCx22kjmhFEIuWJc0kOIiMGSAg0pWn
wfRhCq5WPCV5NOX44mUgusf0VaB7vuI7cNx9JSc+XUuhif9eUYikEMcFqZHSUepGMEA7xXqPQ1jV
rYndyZuuehUWiWTpmmQ1hGKdrBkOpPO/zsYFTqFComOEupSIJxBSOCcYJ0tH0mqBGqkmigh2MeFI
QwsUUU0RRRNsLOICerW5PQRsLd+lZn+pXlASI8NIjWl8eCessKlfRgXO9X1BJ/qIe5AGZWFqXINf
kW8ouxJARQLKXlQKhQoKurgMtY4McbvgI4I+gD/vo0N8IcvAypQsouqa3j06R+eEAq2+Wtzt9dlB
XPtESWhyxksYte+ybYE9GFPwh5wdVez37q/Sr/Sr4/p4EV5XDL+Ddo7ijh1QZ/heTvedsTejZv+O
EodBfjOVgsgL6Ox08PRbAaX0zgZv/xNQWYOiY2Ce8F24sxAPXVY5ICla1qKrOqWnrPqfCqoyqvTB
ztHYP013X3P2V8/oSv12x8zdgia8JTcz5lvcNO8QtbzKame51UXc7hpzBEuVVW2wAARE+IiT93Hr
3+/hFRoaRwPv8EeYH/+LMWINXODWbSX779P173IKnjU0khUkmEy5sG+bwRW8hDjrGRUPfBXCN655
jYvDw8enAyyNjcT4xZHHiefy59OIsgsnLM1OhyyILAJi6ODTJVvYQdxaOE10d7+oXrC3yF04nIzz
hEl0CWAEvNAse83wOjK7VRfztvv4g/F7g1s7xiySESLtYJtu6B9eoKA2cYr8xLX5dWVNaGZR7ue8
cZjLBiEGL8/gijMSC1k/9fGwZwpfbdhi72i/suAEP7rXUX2pF94z0P6KKgfS1/wfI2FPksGIK72L
c7qfPXo7b+83l/vRDY+2+vKG4qk5va8xg+LhsIqGx3Dv0/syh6x6Dau9dXD9v1gQIsRm/CoHxv5W
OrjgFJjOVfmIrc4Es08s65LbT/G7Yb9N1zjBB9PKqvF3+yHxqnVzgAAL7kTVK3oqVTWtqsF4yzcd
PcyO3k6VeWXvuBrgI6akw2BI2jfzvi4Eew4AHQM1f5cSyub9uTxHMAwl5RpHGLlSfUca95GyAdEq
IVlyUtAO9UyML5C4R7yiwx6JhynPSrWyyXXocm3j69neDxrLe7AfGAh517bxYAKZ8gurU5/g1Yxn
ezAGacDCCbcZOpzevP+AveKDqY45iZgyDoNcOpVhf4zXBbsD+WK/DyVwCbkC7zZQV6CZMQO/Qctc
pCP/Wuk6Kwuv78Ps+sAio1vgU79ATjHH+9BCOwoPq+RlY9mOEQ4EpaOd99ojmDvRy+8CYvAm3t63
r7l/2NXgDAdEJCObCsFc3/3GjEEOa7AwsNSCvNiV+bI4dp1qsJhAAOIbOgeEHKKM5XBEoazFogGL
W6VrDgD/u+99HzAExxQHYzdc3bpYXOt7Wk63G/mZ72Nx07ah2fINwdCeR7zTsaHJ5tL1kBbgPSwE
S9oRGO3hlTH1GpPTR2fMaQCUULYEQByYxje3kL48yNbeRhn690F9llNxAiNeYDap9fAJaX0CK8X7
bqPWfwNnumRDRbb4RdmOSUR14xVZ2RBc7If0JLHEaLySi4j0dXKzGewZ97DcQshVpiAQc/mhtZ2D
qqLfwRTwa80JWIWyAhT+Wm4HgGdeAkL26mJrqgm8MQ20FkAqJMSxdKPkipFgYDqyS+NnM62nZD+q
S4tJBRd/jgyEU+2j5vFUiTSUq2sfP6j1aIwcKywyPlmdqIryj/CiDoJRR7VOaQUF7e+D/qeyJPEq
5ifAsl6VjkPbqeLk6hNKXxjTHL/EWxKhD3jDXN3pmCNMrE6PVcqWAmL6ryZ5iKza+e1cw8PRxwgC
cv6ge/W4beP+MArswE6BL4bHB1j8cKgUsCSScGBS0NGj0OQo0FBodXkcnbO1L5VYBCMr22I2EVit
YWMJg4v60L5c7OhxqvlXEgYDgf8OPACxWI2D/xPu3NYPo2hhEjwZT4Iz4vdAYwS+eHOi5sEOy3ut
rgUJ8hBYR8Nt5k6lC6UIsr4TcIMBzySt0Btk/CSsGujhHKix2g7bbjOq7e2M/DyoPO2snmYZdjqy
XMfw9QVmTfykjT6+7iosMeZtfDEkipxkkZJMF/37wcMmhUr7CL57f4avVsj12IwhNcSw2wxNX9vf
s+3VfkOz+gO5tu6BaSWfzSv6tOCqYpjiXu8pBDvLfdAkW6PX/LtZZMDb9eTzt7gi77TMrihU9Scz
VA9/798dnWVwtE2UtProVAa3+Lyxz6uClGNj5y+8f4bnjcs65oM25KWNUZQwZfqQpCxspTy+TCXA
a5HHAIpQBktyTSuJzqdPar3UtlOOJhcS8XMM78CCSzNJfLAg59KQLWdV3IOn5EuPZWtDdpcd7NiG
9wKdnq5ATs5Zdp1QpmJSC31OKq1v805AvKEG4TykbnqFKJx4LUop7Gii0wiHXzgo9CLYwTl4IewY
vAr0cmpuyPsZbwv1w0FaqY9Yc+BjQxoXBB8FPA2kbMUK/ZcEJFcujUi9U4myMe0VS2iDBoBUG4uu
bToT/KY8Xk0e7BGYt3P6O/01R5VRA+XKhqzFGLyTy0+jBSKwGza/119wF1qr088OWwI6O4i6sB0x
mAxBF8HhKq7Q5p1CyBM04hnEHUyp0FRIsHhIk2m5jlskbHivPMm4hDooRd87mFhRYObxUPXp3vtE
H2Z1HSfi43w64P4uz9mrDcQrkzoc8AOMbG7K1MRSBopzEpbrFH2cKvS1gRqxFaCNwK+gMXg4Kw0I
ewDKRUWws2xcqd0gY/pYX+4Ocqe5QkciC2RgGapRLhCS99UKnHfzdyZP3X/LYVzDj9W+0sDmJCD9
1v+C+wnxm6yKKKX7QU1Ekp1P4DQgUVPA5lPzAZXWH2AKqobmXQ6R+xeTx5L2hQpjAj0KTXaoChmh
eMgvKbP7NJe4sQ0qlFvEEAXgdJ9EPkiOJH9Nu4TCODrFWu/7aCmuzDqyV4yHcfr9F5PrMSlPbZ/I
rBtkDFIf4eACv/JnYZNE4RHAvvGRNyPuk1d5aWoM6ETp19vToQGMl9UEsye/DPSdr0Q4pSg8YmlV
2DwND2oE7ZB40msHJqH+9CVbCcFUSEFA8wiQhPl4FUGmoxGBLmS2DYLVdIqFw6uFho3aO4Ce80ks
Hxx0T6BkrahRXkZJ3fzP9GNbFfuZAe/SXQa5dnC9Yp9A8UGzii6PJk7FoRyh/uCMZCpeScfi6SyQ
Dma3zte/T+ZRNvoRJkYg7c6CcmUYIejjiQUCQwMFl1KlzfQXvPKEsu57LxAAeun6xBE3T6TbM8Ff
SQRexiQq4php9PRqigBWrOlcfBMawashfjRDhFIUgVfYCatqvz3B+2gRTq0uvgtvdx2a3iW+2I/h
Gq3+C83+O7FA0jzsL6ZNWVeETvwz0ZAn1AwMYk0IT/8mT5Pi3mTsgSYFI0gPNF948PDkEfAQdFEG
O97Em22jFhNnzl7njxFonab/YbKEquzqncoct0SodfA2p8xnxoFXnkA3ara4MqKC3gUUCDYau4F4
lp9wuDLxvxzWmHJuY9WEq81ueiID+j11OFvupLgEx5mWO4t+SZhmr7sfuB/TepTeWAn7hGLSvWpG
UTViflnpUGTtsttb1iwwh/IEFyLqqbBIDgB0gtSpJZh+iKIClg1YT8HiTMtGdR7xvoV9KmohYCZ+
L8JPoGFzKzy8KNA+Ay5P3X2mpwtXZLVITMQi9DKz6xNzMme1ouoSh8oH5V8QNtr4yuwoAL32J6LR
Bp0MrpZb3B00SwWmRtRgm79al4LQnKsL8E4XhVen+YhejRq77L9Tr05BnF7wE/3FmAlwEZemZbCJ
cBW6g4DxhSHqAVsQep7PGZR+WMh0PaPziz6YWJaLgoZBHnzokZ5UT7XGK861z8CYg+mSRIGMMFgA
VyeICN/W3IzBrPnau69enQ47Ghi+iZkBoOq3Qfzx1uGd8bzqyH/YhE8/mXkxBwB+7Y78ZuSwYnIn
GPY5TWbI6uFTqOwZhX9fjQiZ4ch4Istjn40qoX5MZp44J0V/2CeOYl6AgQsO9zTh2GRWxQ/et9ne
v8Q/RrC/eUbQYD3vx9vfIyV3/bvGjY6uyTVh6tWBZS5XTTRyUpQwTe2CQ0PT/6m4+5TYdLBZ8AY6
1lrsYW/9Cmi1JkFCEzkRXfXqy1JVY8pYtaBTNIxpbLBSVvJXM2kTQhRZHb8NtUlo7oyYYDP7QetC
rhhg0TFFsYKTpX3EA+tG36HtWrNrZ+GYRMMQT4XuBsEWyhVH8wafyxG2EKpL9cvsXvs7b/IPY3i7
yYwXrPbNgBe0erp78Kv1NuF7hQ0W7nu2WfIW11OwgCZLqTq+krBsvnZfemfWxGTMYmvEfAfms21+
NBWTgl4P1qB3M9WOsxBY/OdhyVj5e104TTwPni7EQs3HM6mA9ZO6lRpdcbInR5QMErYeHIuaN9MM
GdQ1/qePRtQEwLEP3+vowrhtw9dnPU9b6NaQ/fGZ1+x5ySXIypDFMrQO/wtWRdWlzH1N6tPN4JZJ
LIGtEYYZYXWJ0TF+5fhLcDmvnSvuII/ZJxWo1mDOzRaLYuIydRJSOSoGDvWSC7Httuk5kHmuKRYg
OZcuwQcfd+C994oavkbmUqhqSNmNo4d6rFQdvgH1dX+KpTwncLmYoZtyjPEVRxKAjJ7uGJKzwenl
VEIKdXpGlVADNrCq59OQ5nf15l84GGFwvwl+WcQsLF0pjOBthtJtekeW54aZkzq/VpB0wiBhdt4M
n9DC+TE91s8EYAKLlbp/GeJcjAv0O7w42F50J+/RjtoBH6SuEW0yXUYsTToPsII1lkoV7a4TRjlH
lNTsmQDiIea+mtPZ7hkYYL5cSvgOWpJOB2EIKI3bZXTbAabIEhpSyAj6/gHEgc7bbSk4fQw17t07
zLD5BsZDbUQLZR/eUjiy2IVhTsr/66ySVToSo0gTh6tYdM5Bi/8/0rARITgruwdPHXgfEkiffr2F
B8ToniEKqnEzBEMe/CunL8xQasmNu8Uiej9vLHfUN/lcWHo+MRhngbPkkB0garBuL13CMachcyUY
nsJVJMKY3o/ZRRuJ9bUsV25gc6PRQPdS90+L74Lw5kgD0IjxN9Oi1tEnAmJ7wi3Jg/V061CviM9I
eQNw/elYxJKmc+8eGCJ8nN/6t9GeFXSJEIyAH4DDMQyJligFgMwNeFuXEHRK8eOFR2VAG5qAggMl
8yWu/qrNOaNv05cKOnh+epFPyN3YezW3wp2yViKDFV8H/OkpHb02jvUviNdMukJSnPf0OB2cNxef
LmuFq96mTsMBFhSAIxhGdt2Zo2SR0u50ZKsc3zaD7d+xvj5t0HwifJz3IIjzGuwjar4bqjhZodJA
8k1quiFm4d1KcPPXyd02/A2+MBcAIo2LspLq0PBfNR5m42vPGP6F11aX6BLRXaMOlxzl4EP5ZXgw
LiXdNTdNZ5TZ4yKrBWFwDbh7HPjYNjEKlvNUPHw9vM3WfarSURGXF50Vsg+r6Op44+P2CvXdgPHd
ffnKWKN1VAkqwZOL9Y7BU+f1efkpYdLdXD76IbmgzcZG9E+fmWSFy8QaBZH5wsoe+96a3eEBcQz1
KrDhfxs+AwbwJPBOdN7ysAaC06Csr+Jgon2j3ohGVhu8GdSz0bw/3mA+0r9F0vWSR0ueX/Xw+zBd
7KI6bwArGmN46eoi/LsMEGuGY9VrwoS6nS8AoVj3VT+O4lbxjJYKOsAcNuC8RJVotQ+A7LvXya5F
Jr8+uegUaEzMigwwhRrxaFJEsiE0ZoT4B8hh4SIB+r+km2VENKxwZ/OQrayvDsXNC284uE0gC48a
xQ/JUF6HUPC+R+/ZdQb/4A1CXmuWaQ2iCrrJ7h4VHBRn4iqoyJgXkFol5xqd7eJsbxryD4MlVTmK
+wvSbzq1mw3W0IQXhK2sCobKX9tekkuumrY60ELdaevQBJBt5JWe4vz+ZEjPp2dSFHi1D+8CaVHv
uQjxyjvEj0YMJQzEHbktY7+HpHIiCOzBjQp+QcaATsOc5RS+0ZucFyGWKKIo1KYP2DVhse1BbMlx
JGUHOm8j2qO/J8k7wUk+dZTmUR0FOY6m9A3pl4jTe5R+C+84TpyvN91dDE+gJLj4bJB/tbl+l6nV
w4qNx4BC9LOkWjMVoBmcGpJLVntA2RbYSa/3c49miQ0OCbO86iwJHlnWGJJrluzuKsxOBFJLPhNw
gsi0oCZOqn/mY9NbgbFHH1G8CMAeKBLpBsN8sTyIn4RizQJkwPqRzhJdktMM631W9T8SoIK4WLWi
CkP/jjH/1Y9ohbchH2pzMVswwKcYmhJz3UEwRZbWfHFxD1WJaPWKFyOMQ8z2WrcgOXnitlLyN7lI
tIPIh9F9UTzAAs6jdCW/ToVCvpUWD0ks4oqCrq0qavFYD9NqWnu7rFKqXK7UajddJJan19gLfCBs
qK80VJ1O9RPZHGhUyDz7Sk+4EhmG6861obmxz5BznCf6fBS7W3usdUi6A8ollFIsaujAUWumW9qk
SnssKYmxSgI5mBCF+T61VtUfpWfqH+HLgeVAp4RpDQTIs9Dx40sXA7xwKIdsbqHqMny4NdVXaLam
/tF368MCglSqr/bGyVAAVAAgL0tR4aFZ0iyGtAaQGOpL7bKck3qPffzwJcqTOlEUtLdOnX4yN72j
TrRqf9YHuTy8O9RcXKMMFHZJoQ/FHJcTPqGUhMgLhBPRFCZEuENxnMPXsn1FDGu/KZ2h5rBXeLY3
ZNeCKgEX1EMnGBKN8Zulhccy7KzAK+oMG226mZ0Zjv6DAixiIY6Zw2woSC+DH4sZTXYLsyjL2AJu
BsRXTyNCzIk8gn/QtxMZBPu1tU1SWHK0ALFZv+G6xKPyWOfJkN/ZQ24CUa2k4NETAKm5AgZynhyI
pUu1RkVoBZVmB/E7bQf00FrY6mPqNsAkUA1feKDa/O9QfwjUZ0NouZdDT/EAAFMPOGI9WX77eobN
7AyyVcHrof0tqsE/SjYWmQn+KxVcnCTFV1uEEZK8drNUTq/ZXUAr5WrZ9JlLldvpkBNN/coV/dJ/
nUu5fUotB/oHFY+KmuLjBctISroZCAl1kgpXqm5hGqmWNEJC6nxUolxTrgzoAVesgMcTy+uf2BIq
9EcgdIIYH9N/wLBSJ72Zf5IxfW4gIQigSEXINFilHBJAQDveKdeWRqQaJKYdwUFfLXWgXcYf0gzT
f63JQehTEwsUokBVeB6RM/gxLkAevrlOx14RXqI57Q1aLXqxJTcGEsY+/gA8gi3B2HpA0QLFLcn9
vAMtHTrmHVG1wEM6ousvdWct/8SR1+Ag3qRzOjqf5Dxkjth41z+MtqCX6k2LYaZtIBTvn4T8n1SA
HeiRBvIge1DzO7V3/4WoAD3IjmwM0ht8RThIQzaL1D3UTTmellrEKTFXPdf1lwhRuEyyMFeWh1YG
dQn1/ookGs0VPIPTdDmmVU7EoD+FHI9Yvaw0CRqPqcGZywH7m2fFRGR40+IggDOAjSnbt0EnhK3O
Lra01K2Td9v0Lwzamu1wNtx2eCB6svA7lTzeVv2C9/hydth3hpWvJvN/YdsF6yWg2cazGDaFrzwp
6vIKp2dAW+ZG0h++J2MdFWp4nGH4zG9r57L3aACDLHC21gZVRsY2OkeCPGXD3mYeWREcTf+IWOEX
IPZ6SJqVThuDyKP7NETXxR3zAv+dwxQ7lTqjK2/IvaQJ757n9wygKqjyfTpQ1EX5LO/dz9lbMzmc
M3czJVV4zt4zFFHkCm1cXZxdjevCjTCiCnAOPI+WL+YL2tgEL92/p2rOCA+RIwIAmHgkw1Lp3NhM
U4IlxOqbzREO+JM20WytpzSGQYhoBJey22oKQkS0hFgjLyGwO9Mees1v9ISDJ+nEbRM3oMHjzwzw
g5SPdGczRcozZIQbUoZHCIAPoo8ctVOhhQ4YcWM8AQwvl+RGGp7LFF48xmqdxlEG4c3ZrhEcrp0i
s1o+NP8FwZzUxzSlzkrXI5F7UOtUOS4IQuhKVlf3/U0f/ZiIFg+y3K0hZ67bAXubpDqjLKD0Hm0x
jio5Hnf4gFbQ+n7T8j09MXzJXqPUCrc/h1vQr1v43BJLbpNWuIonsCjcZvLY2ysTw2vxnqDBc6RK
ibCYkfBsSbAo41j4n+V+AIvYeTDOLDK+3/TDUWSeMRPpnLtMHoUMdB3sY/4OtRH8nHsGDZgbSE8e
ZJ3jqhyGTN8H6DKkNSYazAfFu4Sqyg50HNNNALNGhpytEJdlD9JOkhdSMy6h3Mt6D7ocdDT4jRsF
94OhrmOmLjFm9jW6B5iVj8QFY32VlzHjehcZODf7+ram5fZi+JG9G1nT8ZA9LS09Vw/D8DWObwnG
fimEUnzD8Qt3W79gf8jYaHIE9AP0R5pNFZlXrKMCZNuOOBw5SzRGmjYy5cGlxAQwnprT3nhFypEY
5bXBF69G6C/j3RIxBnQrJTsFTdnRArXxa1DtX8FCkLBB811jmr7eu4K9vy5/rf4CO7O/NfjLgzFQ
f3D3gQCj88W9MLkADG1NsQqoEjCrKTCIN/8KJOJkfxtjtEX2QRcBYJB+UHz4Q5mdHOhD9q/f7Hlw
R7ab8SXIvDFkfacAzvVfLMTZ64cwj4wJoptgykXiTHHoBB6YiHD3CQb3s3teQTMklcsTSaaNn/sM
xZYNU5fhvNyPXhV3sJPTghMgDgJzhHJciHeIFzqRdaQ7xR0lmu/8dqf5cx/Kg4wa/1MyFTmKyAjY
VmS4HYLJY1qfKT5uFi7SGlIcVhh3uL9hxASrubMdnPpoVn723GluytV5T8RPO5LrNmFruZrBgX/C
/1g6syZVsSAI/yIjVFxf2UEERFxfDLVt931B+9fPl96JnnsnpqdbBc6pU5WVmdUxzrZ+k3GtZHr3
FWgB5w5ThFY3EJ5eefUZ6OgXowlPvw1QhWq7C079xQCJMRmvc0DlvuGc5IwaVRbqheqLwWj5KyjR
tJ95M4bkFMwbwG+SQo8xuP/U6WRRnC1qKpWGwNn/ppQW9pP+Bz7jQcXaxTeRjJxt/sG0JED1co5O
zGGELtEXN06J8WbRtNZBNb/BEyZRqMJgrD74jlwn7xavLzp4e47GEYGMSEqyGyWXgIeFuwHZ7DZs
QtPYBKjEe3WctFxV7XidVIIPJmZMjL7hueI+sVLFQhXDkHfyyYYvOPc35sZsfwsUfa3vVAgK43ay
n2N4AZmgCioHYS+qtRjo3WAGeBmBtoeJK3Umk6dLHSOvxqWoEZezZlDgPNUPjzag1emPaYTXoB4W
UKnvzHp8DfFm/iKvIFQX7/G08YhNLoPCPw1KNrY62NLSlt2Fp96l1/LvpFCgNa0yzvuWf9Y2uA02
DhjbAEeg7ppxtptVfXIfbTAxwoW2Gt/AkSVAB5LO2mnhw63ZI5jBDIwR0vLtFXpaoj+9AJbz9smp
YeEDDOyPoxQm8XilO/WUuTvnUasevugALPaLa6dxs4wc2LIDY/YZlmPGbsN8KUDi4Hb/PpYf3PmB
w0E63ikM2aIq/6XMyGv8HocpYsnLGDOaau+PN+mfsADHsyZpV6DKVsNNvsmraKMggITV3h6POA4T
rGcYiX42t3MEEPfCrjF5ZPqkbdY1gCCn2+Hjgp1uq1vgxFeO4Qu0nEbWiHcerkc7Zw0r2z1MgbOS
PV5Y3FlTZn2NbP0wfwwsyIfyywFf6NJTWjD46AfjFNzj5NA8s34fANXW02xHNF6x891hO1fPWUYj
0Jx81wW4kw/dBUqDuInjKS3n7LaAnkEjCkCOEOx2u37LaSL/zsBOG/EPzqqn8OKBdtu/mPA1OSUg
zR3C6gjGgzjJs0xmVIwd8r9zj/4wnAIIXtQn19EL3VdWp00PzOqVW+6Wypv4yku1o7tfQ4oxwKHA
CJ6gyXzojVfjCO+2uebBCViZkXP0zPvtACts4NYGi6cMXCwn6W0fJlUdtS/BmwqOs/FpPzv46iC4
wmS4zQRe82YAeJ3B+TAMissUvoP3hOFDTZkpWOeP1TA8VLB0boF4qvZneIyfFQ+XGJ7TE3csxEpF
51mK9gyY49PdnOPvmQeBe5ZV92sYpux+D0DozB9FyDqkmYTIZ91y1tDzZ/YdYiLgBApKyMdxcY42
/TUjEXf941SF3JZ+GcThFtNeDwsOtQ94wIuNZtXKndmP0qjvSD0YIRSbDSDqVWsCyxAxgOHvO+9g
Rm/ZJ5syz727levggmmAeOS+c76zfF++gb8QsXC16zPkfa2h9iSqO/Zh1Tn1t1AHFgBem1SmkYjF
2HvQgzR4b9959Js+VLYJnjeUahTcyQKaJ2eFRw4WJAvqC41AwcbGaul3VIKt/TK4vWnPvF1eGz6z
c9ZEuXj1kukCIPpk10E0zx7lGsVeAf58/Ob7OmSOvX3IxzoOHguVzdSOs4gkA1wAyhIHwNYs6LkC
VXAxoB5yvlGhEOSwUF9R0mhY+Z5afz+99ckUaQLSbwP5ERpGkgb8rOFS4rWJ6s++cRPAZ+bQMUyM
vCAx/E8X2gaEbOZVUk0uqlbLW1T4XaaVAR9tu/BbuDXaIBIQMeCseFsQ2NoVi8eZvP8YwaW2N1oV
u5Ei5P6CN1LB59xNzKrTJ0yix8+W6oFgzlxNIitauU6zU2SfGFq27MQs5rW9ove3eKXaYcrnXFmJ
6mJwOKBBybKlliKtoar7V/O2eSiHQNqEKdglohCOV75IcBoAj6R3fHV5O2bRf6U9T4g43AwBSk3C
0ddratHuUKuAhqoGfANO/rkvPL1VMpbMF3mSkCOKtw+ANcpHmUu9gj97M2FMV7oGWoU5Mv448qCs
MZCghihB/xYpDlrdsuVBQcAAgGYFHXIcLqH5i9pLXRjVOIS52xx7nEVxe3kJxDt/4UhaI+3Lz8Ov
LC2R36b4dTX8u6AUOA9CVxHeIbC/6bi/7O38OGxgdfx2pT48YIxyCKBih4rK4OxM6YLL1ephmzWv
hZXxH3Pu6px+f/g/blJh45/v/bhAORL3HUSYy0kr/G/BZmUK5jdcvUdU5kZIvS01ZMEaY+kce3J7
UM9EmcaCGy/icstrgbzJCwtbDBJQwQlia4i6A7Vn+ujD2iGnshtzattGOE4APEQdqowUgPN9R3ee
NagURjmsDGUNPppuKZZPnQsaCn1f2S3knbke2NvWW7bdpq8GDtvMP8IEZO/BdeClleDUvsx8gWcL
UmAWG0i5S5GPIPIkH6/FoksejORNpgQwpPXrXNCRQ+fOe2MSADijKhzICGhMx8+33TZdgMhh2u0S
JZ48U8CFFwhuECzuTKph8QL5MOOwqw8obrpGw+7Z9c+u/AuwrqrTfUAwanMJ3EL9+HmQ6zfoKomk
8I9MruSPeeCY8dEcFByqTQrqnMGspsaPPD7FP9SUe+nkGJuzUIZPs8tdBJ/AWImxbgB5K8zLXRZ5
HS6pgL7sQJyTSuO2AMWCW8nnF6YqfIZhhmwNl3aa8BoEsyB1X/MH1R7WiphAgPtCVFKCI/8QkAqL
QX5n/+TaYo0oz1dJs8L9A+ckkkWJw6TCotIg75SYXjZBEoPkjAYEG6AFJTms7CMEOm9UgsFlauSQ
hqhXqbeQtShnXaUlPvy/3+U9AIZUEKg2QzeYChAHst4kquFo0XxrG8AlvZvKOdi7jEeJlsWEgZhR
3P/FmLRDDx/SkqS1kwbdYTHtKWmXAOpUR8jGqbeBFiFpyH2F6eSoBQBVoKzY1DhSewgQ49cxU3XI
D7CcwmkEKvVgEKMirTI75m6Xpmo+Mx6DISGoomhLo6oyJ7TGcUqB31PHq+sdwvhcntHMqZ3U4LaR
NlOKjSAzSEgMIxOtgWC5Wh8x20hkrIonJWYFgbF6+tXE6O2DZu8yhMDi4kU9lsfLHp2klI8pxsbc
OaAi4OujOZrEmjzqDybM0WIQlXOfiCySaY1o68reaRVEJjz6Fo5acYWPWXbbGM6faDHCMhADK+PG
ipd2gSUJpANlEGwPTiRxgu7Sx5kRD4+x9GMSTHGsJRubbSl4SfoTTkCdPMBygG2SWNMQkcpJN3JS
oOisU3Kri0HhyHJh3CCAMjB561vBKxARM/AV8bDNG2XApnx0drI2ZN1JRW9vmGYGmVtK6owyXltG
zmGc/t5swqdhMWOCrXWZerP+JN45MUQNbGa0gI80/wqvLuEfFBSbrgmd/jfeqi9nUFd9xM8wtPY2
wjYO5ixWYLgodNl2yJZYmJS6ggx4Jb7vLYGjqbi4q9B3SQe4u9gu8Hj3AfUTx7cqPQilbraUYRnj
OCbUS2hhOfSg4WkmHJBEtqWQlH5EmzaLRrThvZPv0DUeaD4SEtUlUwl9XOromeAj8FW2wOUkPCym
pxzuND1eKHvqX3A3KmbhCWwEQtqSZ2w5hDNsMnClAtFAogE2UOl5ALwF1IC1ZVhxH/YAjMXRki2g
JvbwvFxqJlgGwBkQ/fI0e2PQV1jTHOY8uR3IvI5kRWUYfQh/8zJ8St49A6chOvo8AjaqN4EZY1gT
tg/jgLhpYj7IGtCxBpr1DCFzPr+YkF4YEqhzg8eMZgcveR5opnwNn/8E1zkaTRiDAGWYbnIJXHo0
QNUByUQGrC+QdALwxDtJzlq3MPhW+CLdoZ3BmfGDMQ7x/usq8eisHmGayXsF+yITXQbdds4sXQzy
xkxQ+DmAv7nptKGmocKF6dJgRSjYtAFWjG69y1IGTeI7Az0xwnGavq0UOwDu7hd5JJJgL4Qqz26R
FC8d5Cq8biUUT5DJLZr8VY3mUVoHblM4WLILduDPTHObgnpPy9L6Zw+ziqM4PQ86S+hEzQgcXpjw
CIv6Bp+y7EZs/NE1mgDZmpNKSDkfRAB8u2QxliqCw07g1xpJ3yo9mfG8ajJZZs7YCX7v5hOUc6QM
Th4sGTRCX0xWA/uuKO9/0Ia5ZCmd1LuVaR77CaIPKxVnJj7aH2PH0kxHXIfkk9WmjhXXwItCVxP1
6ADeQKTKoyhjDcogiFAFBq87xAHMHqN3ulmwF9hCN6vEm2VN/oN48Fi0M2B5xaNGxJL3PxwRsn2A
csa+A7nno61WKcYdB26SAo4rImlAbMDXA27WmgMUyiMfV7nHH8c6N0NerxsuZBRxR+vYK2vNTCIn
1UeSbRL0zlg+StD5YFZxwNEVCfj8HOGb8R0mMpMXREYkyDcArxFyo62e6PfB9qGtBrh6mIMGA6Be
X4qsof6q2ASK96ICE6ojQIAHTsLxbOwQyTmYlgV0vGPU7EpX/ec1oOQuOVQ0z0D/h1fXMlMQxOsL
baEEX5cB1KxNpwpBEvUz4yNA2Il6hp99DQo90vkBBl2eaOIF/I53xq1pwcOZt1ydbxHWBEuYwTTP
x3RzjvRvud2gjxWP94O372CBBTw88wVDtl2NaTywGlhv8GyJawymE6+ayTAWRzQnc5HumibeObh8
TLISAUkwZMpstzfGmbICAzKSwxSXcoHtqrxH4kVwbnMEKNPfQd5quAQFYGEb0hCsLl5NgxdXKyn5
hLMqr8oC5Dtm9B0TxRMaeV6eZYSbLIPNbGU5hU5A0gPxIcjqHNYMK+Iot4nwR2zMWBtspHWXg3PJ
BWCcxtk8GY0yxnJHX2cv6q6Z24o8jhYJPUWu00bgLYJvtbWSzb/SuRqFr3paC1jhHpaIGY9ZbkE3
RxrITbzO2z0jZHIeLnxELIIrXR+OQxqY0inqFhHOyFfvJiBz5mUjZyK/IK4pXd46/LxO4wZkFtWK
iTvUlpaNC2bObgBXu/o0eajay3hFOvS0QY6VOyFgzdmrjPIKNL66aWriJgNwcDBhYyopcpjDysvC
8jLjh8OM6pHHY1WUIVQ9IMtWCKRVtwVRkVVmFiaBWqMimqQNcO54hSNY8sVkmXOOyNiI9TpRAlS4
hvfG2AByeBciaeSVDRueQQPIsJyIUI5ov49ZIK1HiSDlL3C3l5hW4JxKfxebnYp3Javcsmg2vzUb
HJjMgVGbYMCy0IQ036sGywfcfukyVzRuFLVEctDJLEelEx4mdJv4RYw4UNGpJ/Eg+dD38InwGnkt
4JeazGrAVjVeY2whJzreE1MZtH6sWnbc/rvpngPqHlLYc5ftzTwWoh9ropyWJQ5HR8IJ9bUR3Szk
igFJVwUK3QeUW2oYi+NQRWqvZ0w/kbORvFhnD+Lo7DHarrZPNSS/rmn8lprle484x/Xsmf5YLUg4
shWWaDEGjFZp9bqR8CoKep+fjA2vdAYW2kiFu8KruhPUB8xeEvIN3kCbJ/OcGBZvuMFD/WaS8hF0
lNKyWwhosqYw7DxLmT9AtiGIam9b+COQLMMzEyrAEUDUiub9Xz+OYAdr0gGNi/kSmokKAHEsFIfZ
UtxWKdRByCgDiB5/tJImExwrteyVKmkibzuuwoSnzCDcEiVYHfLyq2K9RCcRQRZPRpUBdUBXiaeh
lqWYAIeRJpFqSJW5hcsGQO9e+QkyCsCC3feAkc5fZ5C4EP+KEITqHi0kjfDgY//r96jHKvLIOwgy
tjEfA/IKLVgdKcsRl6Gdp5KNjcUxpeyc5Ye9kRNbgz7EWLyxJ+g7SKuBHoOMyUcOSVSfaXf9vlV1
3w7k9DpWYBB3V5yQG0vvY0I299iriuULar+XK1l1GblCkJE5kbFe/HTyYmfFc2L71iX3w0yeZyb+
JHb98zmOIUgtcMrEPlFeKaRJZBpQwbX4aULz9U2XgSSQvoeCQuRk9Ef1KO0aZbLpxQgfYpbAi4Nz
3DIjBUpq1kS8CKaO8n+cGCtplJ1r+7e/t6uSstwJiN949ML0gSsglBHxHSfu+/6w14uJGinfIwZm
ultUMgUNhFYkd71KmXFCUJP4JdpEuT6o/G9xsIho8tJjyD8ptHJXPs2XDv1P9dNZJdaS6A5t/uGM
an0G7k61o+WOhrsjLfB/ebj+lk2cMlHhF1yil3o6Yi1o096SNKejUpJzhnX8r+ev8pZHjhUXHcQt
g6jRuNPgF1URxJ2BY988lONptSK3dMTeHDjz3dFmZXAAcgwj0/5yMSmvYR4IxvhAAiR/JxFnzXgj
bQoFHEVGMfYv5Esm3AmMNidMqCnDb6P13EW+8UdNxrEd078CWDl6lErYkq4/3h77kNV+b99XaPpw
S7oP2ovNWDBgFalGK9yQTaw2Iz4mgqIVspAGdJu+sTHfP9cMSspUHwryWk4jHpPEqqdey8WuEbZs
qg+L02Ra4lIpIuQMe0H5qaPiadZpQ5yZxsFIC1AKXgKCSXL+LaPDbWLajSGuBr9s4wLjj5knYiCJ
FQ/1FSpZWcp0GX9ZEhp10QQ36sQ37EcaZGm7p0ChWr+YlAak0/LKw5pGBzGKherySFcorIdotuGl
fJh3Z9fG+LuAyzO7EZWlcw2q7tqaDw4hNtdqah3hqBwyLBTwGcSUG8eiWcQigoWkYxMgE7ELVOve
Cd4Ys+ShJGysHOkNH0v5hHYg7D+uQSgNfeFVWqXftSWjaUCSGNHihWPCBR74G8cnho4KhyCfMT0Q
A7nvsUa+KZpm0IE3iQQiZIUSkaqw5OQuPTF8/TceLF+3kXHjx3ANYaKyltZSKZJw+PiAjRuJQZXQ
nxxJa8U/B+hmxKRZG1+jUcOkvIOxz+RzKa9E5dEeudpk7lgtiYVC/cHeheH98/Ozs35wTKGZwlGE
AqbKLNTqFnXEBKWJCz2hlpMmdATZZOlyEs/D314tbkF/D+dvNg+Uh6rZPNjoLrpqIauQJXn1ijVh
uZYqHYMRR9ETLdXCLj8otw4CnR4+cQCljxKdlwkNCP9FGXwD0GOLxFBiaNUvQLuNRdAR9sugZG5I
qzddoHFdY5sG1HnmO3KnEKiZ4ICr0wBCGmkmr/2AqrybP+1lsADCTZNs7WUlTiDcdz/mRvdmhNhj
bZHjNEFwqAdctus3ZVfFG5Ne1hnqubN8a1LYzO+LLOvXcTAEVDYyQgSjHE4HJOmy1CPYpk3Xg5l9
HVRsKg1SPEEEfNQzMmamkIzvYIJ1QGzGurOIsP6K8CYIlgBr9AusE9k+zzAx6pRE+0gjfsibBnSk
fpgvCr/e3MVCC3jXsO4oSspmPZ+e59MgNVuJUh4OGk1s28e1XovSXltK2h8NkdN0Yg771JP5JNZQ
7ipTJCQnbSIGDBZtwZGZt9QbXMjOlnxv4aLQ8rj6topSLwL88dCGWsRO0CzlQbBWFuVJ8eC8VsXV
+oHqx4MFPXBmP21CFYcqQeBCTxosiJEKmTQZpCEZryBtjP6ume15e65xBDPs6WTETiVRwac7UTEq
50WBngTHBZQrVsQeVwvBm03cI4/OAz1Eeyy0VUkrtUtihPfIo3Fz1zH2tJscD1nQnTLm0GH0qrac
zPjlQ/KHbsAacUDnsjgt5q1QmH+Ng4s8J26ZjGyEJP8tepa03JCGIceHPKfqStx7L1usAPmEM+Uv
05wuEIk5KSMBbJo5NPnhLvdBfc9zGkb3eYEnjJJ/mQzmeRbBmpghTmIqNOkxdzavCghtcjQnXSXv
AGw1LD+lvGxC8Te8dW54sIFQLk6NZRmfwzYPb53ts1e0WIcLwGL6pX2h4xS1ZoaFeP8733bYBHX+
AoWc/dRrMk4RzwGUnz8J+k6KmtuIEZ+geXmQ8EKQcGHB8Nj0SsQ/iLUGJxBBgGGHXDdtFitLFlmA
IwLMY2KKHAYZbcwGeuJ/WWKXiDv6BihOkNt6i2wlCBa4EYvK5Dx3Yf8S8NT3LzsURQ+TJ6wqJOl2
C2tYbiHKUCeGFhbx9tLJEoTo7POPxREs3E51I09WhjKM8oNV8hYlHQ4/oAi3GX8ZCMc0eJusmDwd
kZDAgXFzxYZUuTHenelKfEWVF8tgzxOIiHrUskrHqZDERbl1EHu/fM9LkVPh/gsQUlezgTaJekez
ruQ7dXM9VAhaZFdbuiSF9Ax6NFsLwvjbxn8nY2XagAN3norsi0Ufx9yOXiNNq4tts6jyIA2aZqfX
0RMRviY4E1Dw20qA2+W0TXwtkgVNsaO/4EbVmRc1bfJoapYstXQsXzjMOnW7b48xu2K21S54hiW/
aU5fLndtmr/8FbJYFfpAZGGNt/Hm6LnRd9BlgMmIdt0CAXm748WCT9kCUtksEPKxsaLRBA+jJTbi
uFIA7inSQ3x9gUOiXCFOLF/WZqhZGjzGvbPaEo/NQIaFAQ9hbHMZPFuq8BYUIHJm9jln0eDxjaIc
DuDryoB4kh8cDLHdWK4AuHDl4fLoSqDTBcaj4A24IxXXlUKQkicjZ6AJ5E7HmrDDbngxuIjbUUXe
DbTIMkE4Dt6TdBueOqIYaWSpIDNwIOKyvjXzOEvutOmU3N4t7onG7K4BVrmAbGsGaRbkXqpyNBXd
oGdpEddYeFHsoMYDDqUQpLp6sccixwpn4BMW+fmeIFEzm1Nkk08XOiDeQxx+HdwUOcdon4LZcayS
Xg72nBqwYWXzTV23J7vLiKfg8oi5p+uD2/xYm5ZyoLa5a9oXNn73jHMZ6dWHxfYOcYcKyyjLyDGY
F5dTbNKvIJ09EKOVOVV+eeg3+4qhlST8eFWJ8IV7PBu2GsA0a1tNNGjgxWCQM19n5N0uxoLIKLTt
Rl+ibp4RcHeTk+cczB1lHklpwIxUBpZLTnoc75DqWseDtfm9MTccJeCGqwXqYX4Jj/ZmHcfF07wh
PC68d7aOUPadOg/zg3HXBnHr5kPCYeCDTm/Fxek41ueQg9x1THOlnCCIrfQMTo3y+M8q9dreBUim
wTvWATQ4uOWkuaF++aCaEeGj1WtCg7rHkgGo1Y931+jcsB4VC4wR8lY7Ww9q2PTAEjTMAvUZ6SXR
T5WSFCAFKR0sL/iCOZ3xGU0Lqm1kPQxAIKdBx3q2TyM0s7Mc8n+ta2xc8JeqfNKIeDGqVnMGPDVo
x21otX90fXm70odZfy/kocjsSXVGPPD436iOrvkqk2NSbkjUDoWFd0Fc4FVJzX6q6WHBK2dNyin/
ghtICfgXEKD86u4HW5joMNigkq3JU8MLsK9rcI7UWtHWKS7Zi5SHqX06NmfDdWfxcd72mvPiGsNQ
5lx+odXZsm8uT2vbsjYsEpRhyJFm3eOw+nHqLe/EsDxrmsBjQ0rBGfC/0Ah5Ak7gri/1ZO/sk6D9
Ts/x4polJCGACe6lD9ymNc7WaQ4Yw/6gqINHrikIbBg5cq3aILRfYzcktlEdD4aUmo+SHNo/aMrl
hDfDx+ky2HdMUDxqDKg6TmYwbnTR/rmrGgRLCv0V/ZG0UYSlNmf7c/mHTLTNeIQvMXJqcAAfKeNz
oHOCvxzuygzQyxo/y1o+qsIVPCbPp7kChRwFudEhOeVUO47hZqTUIyPuepkj+1KynqsGhTyAJCc7
iWZhXtcok61z70rDGt9ca1/4e7rNXyN9yi1quY7R5Oc3/e+3i73zWqygAbZIYDXFVa2RDwDY1s0P
VSs/XjgOqBhfdk1F4tGffk7Oh16gxkw0VqcdljL2XyR+Ip4yOLk0EYd11sgTm7CJYDH1hmf/ZkPn
GR+JmEHZoIfnwg7olPwx2j963zgITW1oiwdn+NLwVAVA2uGZQl45ZbAR8dbt4uiIfI9GfS50FwvB
WQAD9emS/12GJujn/WR5jQQs0XQRy8F0D+gGsU1rCUSkIR3N8GL+0SnIwQ1GRwMcvUygNZu/5FT4
a6b1LlJx63wGJGMpfJLRA+UrCS8sxNk4LvXO0Qg3bpo3+KmCwtnRZwnfcT5yUBG3ZMgcBAa5o7nK
mNJBk9CQ1e/GNo5KVpzKKG8RBBZ1vBqgXuSE+5MRYHwcVGDzAduSawSnfgCjvqTjj0P2SnMeC2eE
ZQyBPlw4oKDYA/qdSS95olvzSDjORXOgROife8HlgsMNOzU7Wp8kRYCMH+gId4v7RE1iOa8BSNW+
s6YRuq3aCoDpqhlzR5WZWUwjodXEEUqtn/AiwsCBdiAgU4hhYoCcyjQWBmdbHQNkUPVg3YrIw4Qq
JO+ArONzgE4ArPyviXkskfK4QmheR3RZzKIhd79xnphIuDICXxNvrLpt4J3ava7+9eQ21PCEQ9AA
ISK3CaofhQJCwuxjGSX3cXdQVSKK7G129k8XrwwMke2xUWHEnabdxRAkdgl5HQ9cbSDu46mfNzh+
YdGIqVFZ7oKqV+1VDHs9xBPqPIS9TwT/hSXIIqskLQrm6OMNGZ7p+d3uFM9I87gCvJejwhZ8Fx/X
ixW45Y01nuZc6Wp1r1u7BYaztT6n2d8vA3uOzogjkcytOVjNTm76+bltSCRoA2JeCUe3XXGAzbdm
+R83ZU8hsDj6tz7rYosZOcbCh0l5WKV3nxUQ2rgDd9gsIsrVwjI8TMzsw812yi672rBKyWKwM00L
L+mWYRz+wNo7XE2skYZP5Jvj63DM0EalIqUE/hUwSOlsBwasde4MJdZziD/Jnu4WfRY7xR/AjBtu
bLL/iGNAftwBo2QxRN20T1F30XZZCKvnZGR4lKmEP6K8A2Pk1v8oyyeRUmRLpl/1bLU3phDC+IuJ
pyxhAhAwm0avIATgKGHhSVmCqUJHP97F1vvnOvrhIwvzD4IPcJnJUuENaT6T5dMqOXezrAS+RTZI
WLaIj0cfKStwCEDYMNl3Fo2w5THhmJScL3n37IJOcyPuZb2WMpMILKl8sXZtHr85rR3MhHQN6IM1
XyXaNx7dUhEpMYLTPYqwyqGvcOHJl7qR0cQoc9R6SBCCaU65D46yUuxdKOtjJOqCceb2LkVtTKZd
/P4tdUwsuLUk2Rf/xs0tu+eA7AstJeXzguTCyzhgMY16pNPuOhu3uveP1WGlupCyeGZ/Lu5q3KMj
GZk2DgKdPcEGAz9KX9YhBClXuCZncYb5PVNWffRhK3QdEJ+hsFkwEXmKTDQHXq6w/UkvJrRXmn4N
v7XO9WPd7EMEjEQ6njCWKyePt4tel/l+OTSYGb5SAjM/FAcjmgQ3zB0BI3MiWfvPpt+5HWTraU4z
lkXHAFNK1rbJThoa6d4cNjH4s5Xnk3SjL10FxZWgRm5nLb/8lCWfGBEEKBN+RqUjZFhc89TRRP5N
/LxULCT0bsMqMtoQ8ZQCswskza5DHIIZa8J5TPY2NbDPspILZdOLkmPDksT7d/dz3lqbH9BqhZDh
AcjmFz7jzeywk0ru2Z+hyGRA5iHocF79VNdY8QYGHvrj8RGF8C2ftgUL6Wp3FfJ6FiLyLiifIbN8
sZIrYefFi43PjJr9YdghPK0683vdseF2g4qfHU5Ba0dm9gbGl2ksJ+gFSdYpYAj4zR4WR2TfnIuH
ozXulvwHBg4ZSnP6tgnsQK/7qFnUKDcY58bD/ul8WNEQAD9OhWm9/eHZKWcftvrOOo13W3PIVFlR
1YcI62C0SA60Zqy2/XeisiDSQ3A9dMSjDJI/thXtv7oFVcfoVULPa0wk+ScHAoLiwXBGoyh/oU8M
3MVu0p3e1vD2DRemHAzWYFijdmKp3DloSUQ6JbL01V98Hlc+FnxcUKwyhcJupA2BgGFK2AASu/HX
dShXiekiQM0jToOkThSg7cXzX24hEgnzUzhzYIN+4w3TTKth18VweAl/ZKmyeENHhhpiBQKiIwNC
2vnP6Q7/+oXV4ebppj6bxMrOMZ6e7va07tOjoIrhQCZeJG5CjdW54KjxQXboEx3hcVOCK7urdJa7
Eegv/lglb24xJXRt+xvst0b4DFwDKAYUDWaxjYEz72NCUb4wbF4dBwWK8Fx2v/+grqn9enivMQ+x
ii0i4dH0IAZzvfiPRtCIDvYozSDldXc5UxqagyuSHxMXse+PuuMT9pCWu1DrUfLwMrISbGCepDp1
sBw6ytT8dVpruNR1ArY2DGDe+WQn+ZsBZEzZeE5Sib6WHsUIuBm+/Wn5h3a67EzgdFXQrh4mCWYM
2XcwJHYyT3vkfdIVTv+Dm4Udxs9x8ctgaeYXho7cqeL4ZsH93rs7EyJI2yuo3IRmIHXiLdCzhD5C
B39wT8LW+GJOTldMMfnQlR4dnkaekVHvHVK6RuREFYu5aCGDUx3JFfpnN3RaYwa2ygFlbR8G97v1
2y/znzH+Hcbwa/LxdrxPwlAOAIhJdPl1Yh4PtvEQ0Tu1PaPgsYwNe4XPdjgcLNvfuqfBlZfxD9OH
9xjA34ZE733MwavHXISaVT95rWt+wGW0foMF9GFpTVSticdHXkyDaOamVNMnM7Q2Tr+HiXfvhEHJ
b3h14wKKzRmAI2iBsuLLdKSqxWqVJsKB1lGrIh+S8T36VE1DpiGQ7pjsuVxPJRgbyAxJ7/ORRp6m
2d12nJlZ1CznMaR+XY7qTpBtCHAwo1hcmMsxY495TyNYH2RdW8upjq8bDqEqo8DTZiV4z0lg28wW
tNdYdv9B/9gIvj6OncgaDPbuoGpesrZX+4zOf6OmV353Jq9fWH91OhZgKAR1ELJiLLgM1ZUHXnAb
XgMnHNQWINFziAcaQo5R/ahlbrJv16xpn92YdVWZUYMDM8PCAhaumpalFdPyB871ZU42Vwt3Fidk
YMk1cVgTo+sarNcxfgFoNqS63gmklC3lcUBtsQuE7TCHAeiHN5bbmpJoaVTCJxRtjCWtW41pmde3
K1dptUuhHQTw7gPqWLx5WcdN/FAd60x7c5vC3ApRaXk+TiUhDyC8hFV/rdkDb3sDRoxRg9XuHYbP
MUBI/WB/DhAfIC1+/AitYO1ql1sJBIXHKX1Bh4R6uHaqDUyujCNqzuhF3Ynl/ceswO7ZMRQ+KFfp
RbViY3pdfpLTNmiigk7qTDV+M9AChOG5tstX/8HYUGgiD6uMAvUW7q/BXznkn+ag1nBOu/D+dg3M
dmk5QrNe2xSAe0h993Rf8tBlIjs7dCpv59374AcEf/vg8A4X4LGKjSlyDWOJu/t0eVAl7HBZiePP
mD7pMd/4f91Pp9Lj07YHbNj69ImFKqD/cJZc+PPmZ6G24Aua3w3rPoZ9xBVel1ec+s0r9H/bcIqo
xDa6eRcGEiAPanD4QSIA+cS8qFseHZ4MI0wqvTUo1B9W0W9cB6FRsLAP8etXJsv74DSsh3IVlp5o
m5Y8lgiBhfeGrxGLU6ReWrlThplUxpiu7G/CMnKoNjPs60Er2yYYAvl3f22TuGEH1PBf3sPDx3aw
7Rf+Bbeesk/t5uJI1d3bL6gCuK18v3bOgM9KA4HOk6y3oSDRmobOGW2yHV5JmrpKa5a8KKp4u3nd
OwdtrIc1weLyzxgobaaHQWvNkOoDWSKxzSxR2iEw7V840gfEHEZJa1g0AvhewyuHs26tR2SMSIAO
FnWnGuEohAenLtb43jN5eAcHc+L+yVsn1BkWY9YZWN/GfEhKqpk15z5qZKyhmV1uebnOMUTWBD8Q
UvUogcRAtNnMbosOIx7ZsI5uNMDoeMM++jHgcwN38adut5yZc+rKVOkQnl18kX/ukMMb5g7DqxdG
Xa2l8TFv1PzjugyxEVIaNQbL3OHqvp2R6lJgc2iGFcTbSLi7OExOWWUh4xSJQX3NPSlXoBjQKmKX
PrHvujmjN2MSsXnu3ZdAaTfEZQHSaNKKN/eQljckOA9QcQDwNWOC41/8nNxA7F9sQjhelk6Bj2mN
SMfFqyRHSIBy5dooGreCocYursE4cY40urtfpIAs+EudxHrC6TO8nDtlhn0hF3wcqP1fw3aP7iwO
TgwgcfZ5Yzw7wAOKMN7GuatuUiCT9V8WpOEc4wLmqquKb2blANM2j2Go4Xx+8LcnK77naMWjeD5/
9XCdQE7X3seYpqC+QjXWwb378EuWQ+5bxnLbfMriyj2tPj4DzDmReEC7cHC92vGrwSqHO+BcYxpR
9NEmZEE0YDZ94/HN81cGZyWOLR7wav1D/sEmgEwjswx+YksLkN76jVc1CxQsxZxNiXAatT/0/bOz
uNJWekUVt/60AB7HjcFPJb10N04BzwM/3J2HIIs6sQREdsVrr69x8di+3q9Wc9wIlYyhzw7fkRxJ
sVT5SDYSSpEhVUsNVLT3oU1TQdFZH5eSMyDG2ED36lTaoDS1pnVGdoGypFvpI/ULi16te2Ua/Nvd
/jamvCHeR2EzkpLk4VaSDVGGpWsOf4aYIPEl+7CC/VSjRcmQom8zVe5XmCHZZSSBJbK2oVIkGZbp
S/iq5l4p0VRXdj+vhvu5/utmv5cMypU3JCkhykBqUIBYcnSSd20Q/WoVLDekreyp000i7u6iau/6
+0HQ+bFOkS620eO4zpoALT9/QQP4smFdqEPQ52SX9C86/GDbw6wyuqmkrgfKsR3GPNPvzaNf1HYp
ADHgAkqlfpCYHvqcyE+SNUmmsALp41giqZUrA1k7BTGtd+bVjDwXPw49VymLiu7Bzhf4i0qX8vT0
tYULxB+03f//Ik3DW7DLd/kt4o4M9/PK+IF4ZGOpyfsAYMWkDQkTDYh3f02LyOX1/lGvZhMk5McB
Ryvzu/mxfbY+2dTuC7YELC+KwWoNbAc7ay4TKxYIFpIgXePN5BVdECVd3BL4phk5JkkL2SX9A5n5
UEDJhUN0gzYbWJzcwwYWDX0Hpj1d8BvDLWX1fnmfTE9PbBbmxOCyU6fwgwHrvn62vC8oZKhh0cIL
1igMXdIGwbK0Lr29c0uUfKsvX8DtELNj+geQCC4iT/E/V1osylCcSJCY4Z4lizbVmbzuELIQARJv
PJlI712OHqYOGFAJdFYwuZf4WgZURs6JCnMWI4/FarodfHyOJL4UXC/yrSM93mAmV2LXFyNiO5G9
wZRPmZFfHXAvu+ZVw228n9fYdOpto0GgMoQAjzkNfArqcyaNYi5zHpwHjBuZ7PpAiv+8RZA6XR1E
a6Oagz4oLLJ6JOOWbefJ7WdhghSwdck7rHZyHha/63m9X/P25mNpoFjuaJ2Pu7JSz/+g513uFqrv
WPMk286Dqm5BaH595wQYuB0Qrf+yNcMGwJ3qVuVmnekdoJd6+rg8KJRDbqkTiT8GXR1NEphFVabl
ApnwHWlk3vUQEjJlCQOnipN1bjo7TIpGTEw/o1+p5dedg4IRZvzWez5sUuKt98Z7CeZnK2fm3pU1
/EjhsFwQQo8w5rHJaZ8FzWWbX4NvDcX71jksGAVDPDpZd5pM9E1mHdwI6mv9Uy5w5MF5gn9XTlyw
Qc8NtVz8IM/9zphvgxE6oJ0i/b3BEgg8mcENwGAZLAbIVqxv5jXi4vwY1UrYW82o4GgjQLFnkuwJ
fPLotEGecChreTzQUl+qOuSW8uH24NXthlSIiKBq4YntpJWcl5qs3Ao99YrN0Oa1D7FSyBDVNpbI
ZEKiCGBZhLjkP5rObFlRLAvDT2SEICreMiPOOB1vCEcQxAFExKfvb2VFd3ZUZeXJ41Fg773Wv/4B
JAQFQuNky3TCEGIkFHeNVCsMmhjls5zgLrozP1stzpBRj6BQC5GLQtI9zrCHlXguhAlqeJzNzsUB
BoWLiYqomKikZVD2hH0L/ewfFw56iu8TfTORlbXsjBhNgi8DYPE0DYMtQL21dcZLYIN/HDQT9QZz
WbICHvAOlUnbd2kNoml7+wfCjglPNKVvogeiNRysOmNEJUywMFD6bnjOGXq9VlcbHPlQhAVB3iK6
gTYP/4kWHI0F9AxKE7tDMp9y6G6qnbAuYJqxK+wEA6ZUwnBuzKJuy/j5P4WFL2x6/uejvPPZfDg/
CeaBuJzBYhFHG6BWe1eagMRrpMfsEwIoZsLIcJZ48WvIgr5sF+PdQURpQp8TocLvQgEBfWBDct4K
ck4pJsCOvdkwesBDSBRxHaA7rMBJOsi/Rt21gDLwHmTnw3cPri9pxQwwuYERFC/oCeisV7JNAWxw
fR2FmUayVADx2rZs8f/pEOHQYBZ9FlYuozTzQS1Np1ZCzBaH69FIPih/V7Aon7hDfFM3pNNu3A+l
N/jNeSa8yPFOG3742EDfAjIvwRaAIAXVp6kmlJTXq2fQYZFj6YxPpVi3h2ZYeTX5bKZ4zdqjEcDf
cYFMBaaytQB5ZcMFd+0xM4NuWcNQHtltS4hZMwgrak2BxrgLSjbE8at/l1ktL6JApO1xKugGzsnm
HzIiMZRaLljf8uCh053CQR9ztxYwxdmsMZJiZg6tE8WOP1NcFD/CPYUfLIiPSCqlQOk7vzeyTNgU
U/CcDicH0yEf9xK53pUzg63LVePugXPxz8kemwFaRKxiCvCDthWxCEYbYUTJuEUOXeih/2Rf3kum
T7rFGjFc459ZGQQcedJg9050C9R7UdYoCWzEV8izYHzAGaffNue6qdvz0BOh3WbWWv/tUzrpeik2
v71peWVWpUHNERo7w0Yoas+LUJvwvh1DTlYAEHi7JVTEP6jp+45IeGiYBtq/jqVvnS5zb4gxvdGx
PxN67gZNVm3ZPUbj4ib7NGqgq4f/u3TMVYqHwSWceyfP80Lz5q0ivnF4w12iML2QN9q35NWI6TJt
2MMtDmllwgUDmb50XMgVfxGxwJsRuqzfov5DMHPcQLCF5f/hTvbnMUgYTpA8ji5rrQPtYZMic6Sw
Mc/CVeDJwYFkL4qTf8JCkWvF5g3QbU0fKI8bp6wzNMFqcDf2vAiK98UctjXa9NZlooqB8fC63f8g
Nox4+5L90tvc5olRT2Pzr1SNYnbQz3pGMtndaibfpRLBy1iWboMPm3EvSPc9HJgcBBoMLdIL8MMC
jA7J6ECRsMD6XZ5C8eQbOFCbthm3Zb3D7bNHldsi5duQ1JCHXeDEMMk3pwqeRb7RbSxog/UWFuTr
X0obrFOKyowC9tKDJMR3UJ3iQMNB/HGkmqUQqSaQON0HUhp2zBTKEj8VNWKXckm03IV/XTBjcHGO
ZaHytqQZERqx0OeOhRdjoWTLoUfFztYEUGn7sIX9pxBZYneAgY9QJABdhZ9MMIRQGTnFRPkhOImU
82yAhykGndhe/lP/sab/o4qL+JPt2qTasdlXZPBKJWCMqH1sYyaqFMa6REu9YTKzGIApl85hzOhd
JLlIevhfFCLJsV0RiSJno2t7blI4NPgSHsigUIVfKQoY4ZPK84HBngfSr/u9muCAz+aByyVPipO8
qIrTkF/OrWW+EFrTQk9JX1Tt7qY5S5HHdFBbif5bRebcM6+BYjEWWGAM6GEL6tTrwkfc6WYTUZog
PZcKfqjNm2G0u9Nw4RCS+lAK9PGtwqmV2SLbCN5Eb6dn9+wLhGoHWxW0Bk46xGoYmhQ3iNkLnlnQ
vaAG0h9CvoaOTS3LsqVZJorZSfpWA/16xwK3Oi6EyfvlN4QHsnmxwIWa2SG2sj7+177Dt0MYW/EX
hefV5+rCMsJKDrYNJwpFGSQLOQ6PsGs5RRP2/ztRVpwDQ8QpQ1CpJ6CbzhONIbUQxbgBC8Y9MzZd
YYlAIl/EZ1QF3B2pb3lWphS8/+afvpjfi/TUhnWAmovXkxOSg4FphaibMmB7GHebBY9T6bRW6YUU
ap9taZ1MaieCB9O1N7C1RsLp5bv/i6f4Z/n9YK4ugEVhP9jlLlwayK4d2uxYlcAuSe+M/eOMibI2
Y4dgPpJDa5Zmm4XIOMekhJltZiAe8GcWR/ZwVDmAWYyxuSV7GEOr2Bz+s/brUVgINd19UlPTJW94
fqmcHDoloZ1xgvv+WdhxIk/WWBzQqh0OEOoCGdAt/TtyVJr7gCf/D8HAULDrELBzZScLIaL2IWrI
9oV7vZzegt/zy2ZbE5Ieb5T9jQMDLHr8Gn9wY7HFDVTIW8JczdYYuwQYXm0dxtMOb2YBmR91muip
+5y9qKUWD+hU5nnzJeJidobC48aQVxDbSk3f3jsS+tuwn8d4lEWBbPkcI5KHBjrp7GF4yYHyx5Eh
uFZy2XC+CdYqfocQGUqrC2wxsc355XTyzAnnC8qIEbsmp/HoyNv/T+8ArRnW11lb/iZP8CIgZFnB
2luuKc5qVI1EvILIwDCW44yChOdS9DAURRQlWzLsrO4cIE+oZTwTqOnAs0UVOsN3xiML/k+RJEe/
QxTNDOUKqILPMWEph38bkhhRSKMWlLbAVUxKHQaJZ4NR628+c0USQhU8Q9Ynq8VmjwKML3gKbFaR
+V2UHd6LGiJVIPEpTNfqVN7ccUangMMmwbk2qXR+B7toclhh10IXedosHbY8jM06440LqL5xzTnB
qn82OjIXYJpiMbODtW6uA2sbT8aOY4i6kPPtIB4kskz00/nHA6RZ4mgPg35k773QA0PGuxeU7EoR
BM+GS8nd4GZDAacYNnh8/tN1idr+a18dnIIo5Wao/Awq58oHs7wumTGP4PWy2YquTMInnOTQtdnX
YYHxEq6oMoHQzKprUoN0J/pJ740ytzhEVjdCl/H2nhvaqNM76EAOfXsIYHFMVWng/mnUlzcaXxEL
ySummwFqYK5FPJrJIlIJGxh9sSnLMQEQszxY2sc70wK5eIrbnuKByIeizjx2x0UXaRex5iTQBLRY
b6sYBPrVBmEmH1L14KlcMfmcHfs23eMbLSscO7QLoyt9WT0S9wIMd/iQMyBBUug7SGjcGApOlS/E
s7Zl8sV7NXluoKe1XmFLG9PX3aDYEEZ3nXUqms0PoVTbrv4HV/+FXVCq7jt373bbMlwpSMF67T66
8/usizuhRSIfbxZ3xWQU7sUGNmsoR8e64iRwMtg38VGaMYcfOr6S/C2WEWqVc3EbY6iX0KXAvwFz
6Lq6hgMhygoAtHSWK7HZ06xGCSLmo+9JHktP+3pbjIOOenc0wydyxDjij3b/5gH6DX72B+2QjCG0
7R0tMxBkvaXUi08rbYSB19Mre74guQ/gXzMFXSbfroR21MdXFjt87Lyu07dus1+9d8+vqbeW2A59
/QZGoxFe36yPJ7PzVRtSFq0KJvo5nNawMb5n8OrnOVRoT4wvQoqPE09hA5Y4ftV0ItdA7TvvFtZQ
ncrLHlYM7jsqH9Z8zX+WZm2UP14uYl9ZxKpzPbdMtWtWDPvxA9fc1j55hmjbmhT5HOqV/ONxox7a
5P4QKZypf/A45PJ2YSs+hUQYtcRhKCHpVYPuB/ei4oCDYkhBkbK5NETROemagmM5BSYRm5gfJjI9
F4AR4GQ6CAYHAuyeKVboiQnn3ioBzN92krgcxIzP68TcZpMdGgaobnhKEy414JnSR2XlzcgsoTTN
R+l+k7Hz7D550B3LUbbPraZwU4LjMqSjgPFYYFmPtjGv28alHjiF24GJkDCn4JYkxoVkDSyyGJGa
EHxKlgjjuxSNGqbyLPG/JwvnuY4r86ZS8HgwC9+M6Be9JUOzm9Vvjd41+7f9a4856npoEjI572Gr
ttZHyM/6NRAbZxCXZKODS33ClM8Ku4PYXC+jZWGIiGYThMnWoB2Yo57Cvv8qvSwyJimpaQuGsTLB
aDFXiEwVcCMIpX5msTjR9i+djCCxJLWVkSRsfviBJ2hT3AacR6Fe9EuqnSJok1HLpkIlW9AhMJx6
3YCjGVAhqWYXdRg6ZnS80yMgRHfeGj+5hqjRXO266Lb9QkJ/3Pe6HrVHMc85hxYH3nd+Pvf7BiFf
IghK9ui8C4uqiFkcItjCW+ClFVmNPml412SnZbpZNXYFc9yGYQjLuDxeSabhW5f5uijtilqdCd24
i0sdsO538qGtri6Py5VXxDYLVofPHnLqzl6Reer07H7HzkQu1vfziBgRbdE/STSbRv39sghyoGT7
50Z/7QLQYNcG1NsZlZNxjpf87z1UxIynH8IeA1k/ZUBTeMg9gns+hWTUokFJvTyy0T5jD1t4tfkv
wOP1dO/A9HZr+bo6lacvWkuGPaOXV8aw2TphMRjH3ylUycYcp35/uv0WVh+3TGV5KCfNmueavohf
YB4/CZFYlasf9qIi2+kMvC7ZjVKEdGB8j0pBSvgIO0j5gFM7GA7EMlbjvm7Uq+pm30VH1kxipjH0
PO2LOiQ89z+rQjNfg8dFdj/8OUwEBuQwlrrJsruNevPqMmBtIRXCIaIfpM+pAjeyb2WlAfGPm67Z
9UUfr1N4VQE/VkQfYpL0bXP9+vGoTy8BhJ06jUqbcZtmsV/rdiX0wRbKS+7T7/jI1my2OHTGoh5M
w7i2X6uYJwyz/CHjkR7r+fUcIWZ+WriW/ahfa18BAmNTQquPOSxE5PL8RXaoiZMq35qGN7z9Vw88
j4qXrVBLcayS6AB1d6UcBH6nAwHz6U75N0C36mDrynwl4ZR46KPUqugnNwpCVH3+E3ZiXXuEHLYX
r1X/Z3UeXlkTKfWs+dsr3knqVK9VAeuKt4ZByQF6I/TnNk6EtuKxzTXZJNLCNgwXfir5qGw4+fyf
Vevgu36yAPkcsf1+2cXAabKZonmYasaDUVOPi4f/vm9rZg9dUta+T49Ot0HihUEmiSY6k4AqNr9s
TRVWVi8c/DzeD3gT06xq3BMfnS5jKwDMDKhjxdglNiFnq5n9VkFFJ23dZgjFT0O5+dM8PnYp96aN
CRUKKaiG9qNrPXbXeYWDUOP+8OrtYReoG199jl8V/d5ziPldymjjCSXcyijcxTeiJz4eGR692ONx
wjzskloB2hWOP20HkH3NWIqD7QJiLqee8lyVcEeCDyyppxNh+hVZoYKWjcGXVT+gerhFZV3DlF4c
XYJqJ/MnZwT7Flm2ZZB9ZoVu3xNA+QcPHMA7DGHYkY3L7zvaJA5TTLgrxsj13YiPRN7zVhpSgt76
7MZMvWICUGoYLV51psTfFzyUgSiJo3j2/bkv4hQJR2pZecvKrDuAxjy1OZqr7C+mm3ybGTkz7BfE
RAwb5qwc5b/ze1VzClu8T3OQul8uJvd9kjEnj83CfbAqn0NSehA04ZUYqFzQzJh0zcnj57yWzPKt
zprDtmeDjez1t9+B1Xa3nkxBzCeviKevavZBmDe3nfrwmMXnxK6JcyNkg01OvDI7j1ux69/9wUxs
PbGpZ8M0ytm9bVZ+frU05JXlbPV2Na/gWO4go288jra7aa4mEzwONgIUz2Q9McciI/G6Y6j7sX1n
96tcZDSf5TRncfRiD4eJjEZCiI5MXW+ApVDtQQ+RNl2DNlnLMwlwWCwIjThHfrdvkGiKTAHIg3nQ
jLaxdjaMZ0Vj9yjGv8v3Aoh4SXqkxvOSo5QDc0/G8JMctdFGLewO4qau+8EhQxyhmg+pyPPh7QfU
1zV/Y8qlNwhT4Q665vPjz6/TOlBeZrRNYFEPzJVuPPdQpH/ukwq7COif+0LGZxrwVmzcIIFcJPWL
KbboSBGcvq/OgmmVqywqIPSahcpw24UAeQtlFwtkIoA3JGRe2ZjZeFgTCt5GWAAIeC5No6/ZLwZ8
XrbIFzc6SKiV0FDju83xQrwEsz1GC96u3ucIAGEVOAmTF916LLoMphnU252CpqnzGiuF920m11u4
tVp4+SFg66KTYijYmvVonCdgAKjOltABRQaJauXlt3jAPxY9ykIwa5z2F1NetSAC50PyiceA8Ddp
52hcu07mgRzRplKmm8fB7m1/C4OqRjCLO8lBtOyLmJD1/3wiePpwmaT3A05DKOl/DwvIw+h0dAhd
/KZg135b5wS3RyEX5mkAG1jUKTOVO/mPGAAa3Mp95THMXO1PP2XmhwqHoQ7dbAFDwYayr7XAHhGh
YrDE1+AXBi9ISzyTbU4JSj12N4CaPLM6mxukf7j751ofESyI974xXf6oY7kmLkzMh7NIKVBpdDBj
u2t+Mi0OnIZsBkgAfxDTfhZYzDOYQSlilZlDAXSh3mGkYbx2IO/kl0Q8KDy8i6hmj3tTHaJrXL2Z
WTna/qD3SKEzo64VQYXsGMw61DO9nOKBUCwoM5ZKAuplOi8cls3P9EslDNrHZFnBURTEif0zpPnh
HKPtkDl/UdmDCOVAQ5IaFFlSFPnEc3ESrdz2i5lNSYDWCq2RTPj8w243qExcLKl915QA223jkpSW
fZzB7IJN7MmqhrlB9hE2fiIs72+4Qnwruz0fN+Qnkt75xxUBzScoZvZjdHDW/Qc/9FCL3JTpvouk
y93+CCc3tleYyoj2+dK0j0cn8srgME5n8ki9UBPW5kWcuLu8RSOktQkrDEANlY1n9GW/MT6J12xS
AD3n2sN0GOD6dp7TxC9SzAau1iOAq3ndDE43lz0U79v5e6wBEbJJJBDjjcTuHSi8cLVlLxkHiLCR
AlDPQIuo8MuDsO/1mZ0Uw74+bNi8DM5NbHy+tsaYwqgo5+fvWQu+wATrS1ditsg6v7lEhGfbChuJ
9xgrYPgbXqDDOLhB/b0udjvoJjW3coBTTPAqjUzx87dzKFXEGR9iiDpWHwMamnTabbN4oneMDqo6
fk1yDOImrO13DlilZKNqn79OWn+bzGr71ofbVNolID2UXTvSzd3geB+4n9KvkKDBXgJYnz0/7uPt
PAiHVI2YaAnogOlCzbCej6rFh4l58JyCnJrKqNxTq75HHRbJP4NY4p3K4D4Wk4TXBTm2R2e8zQjs
E5NpS/k579xpbQcqVv5mvnj+nORqFdykn6NddCq9q5kh//iN8sUA6JoiMz31Ls1aJ2gFqeUpgw0B
55pd63bqbG8z/kIPU2qQwIk2fBAzjhV0279ipjP74OcJhi7wqzhT7sT6Ux8+cGbQh5E6rNdPH0tW
6M4YrjO+53L03MFRaxhKRi51OCN5gFwcRPETnzxgmx5T4ARID/n+DbUB3SmkKN7NWintbM+jmpj6
PCUn0mlBISt8bf64NJSlivE5vgojWsEiDeaXkGYAiNV6Ig5f8NwtWm0HpIG5Hs/EnHPJnEdomqiD
gKwqMu7E6ZnnzsVYJXxYw5BlzTFPDyDFihfju/Z3Ny8EL+oOFwN11Ko68Af0c+JOZA+9SUNkHyZ2
DGlgP2EctXspBvzCB2SYtm968zm8HeOUicDla6V/XFPdVSn10a/OeUrxU/bnXri62ytiHochXC3V
+RtO8F8hcMG4BPNxIHxtRv8dC7c9D5gSgruxRg1Reb1FH3bbaS4fBVYNYRN4iOJQzZP+QLXbF2PQ
E+x4SqudMNweHhbWXKeaUMnrNBm+TVsmUJBxWXtdK948AnWhTU7z0Hw49VQZ686Td7ICH5tbQTDe
ORwsCYbE3xPiSU460awgr7a2+koJCc9cicks7G1GMtbY4kW5Lzf+wfWHEjSHWhF4MBlABXZ8V8Nq
teDvbwMvNT3PDFcm3NG3GUZvg9LFxIIALF7A82zU3Q12Hyg+aDNlHikTyWHItHM93/LydrwWopA+
TolLIS0+3EIZkfj56/46uUKmuLOhQNejujVu5Elgdh7UNtex5XUMmBnGtmYcjS7Q5t09kA9IEFq+
bwgG9ObwQ3gcCeBkcjR4+5Y18IIAmmvISHKxekNoBCQPVrJHXoLAohzAWSvDTECVWXHEOoU6bkMU
ey1yD8XkY6gse4xBRAiWsgJ0nPXJOHMq/C13MnSiurHgJNTiCa1gEfyYdGBvyZ0nzY1U+/ICNMf2
Q3tpCWWddy6rDOFEb0gTRHjVgC20vnS2KlKadEb0gMjuH0NxzZR3Ew0HNIL/PjIYd75awj5nowvx
mxJ7kJeBcnSezSmAaLg4D8Tb5irj78OyY1GSCOK/ZIhNjbEUtjUakIMEFy/IeVdVRnRwkq5UlAnx
S0g9UDjuMLNGZeg4zC60GYf+At9qmeXBJQQtgJyoosoDYRzYVyZNpIfJHAu7SUJG6ap6XRxLOO1P
H6EeieWIgPgC7We2vEZ+/mdqhchVgNbfXHEHqwL3FnzkeXIAcmW6BnhjAX2J7dMDkw/M9nozXDY1
l+IGvgsxJcBeNEA9bGpM8Q1x74V7R/+qk6xBrdLZiBnOGXElFQRoD7GB+bjzr+d61TblS4TTfOLR
PQ6YsEPchW11JCIcx2pTWw9QfzE6rMeiepnemN3vuRXE3R61y9fK962wGb4hDVO8OlpfplylHe26
Ir9nRcnyF16aSCu45RIKBMfjyPGBixbjNdwteHSeELl23Cx8AOCJkSnjf7bbNke9ykkJcOdjnHD3
r3seJSbiS26oUK76+O8zwbwgmPnh1cxY2KfbddKZ6N55ymQ9iK3DAcJCbMwej+CJWFr30AVyBDkK
RxXuGYDr7PVvhnlCD7guqpzoqPfphghwfMXnxj5oNiN6TH+yMTwduC7uX5YwkCJjS4yCdzHqIXgD
UvWidMEDkIH27BshfyhlDgQSyMDIi5l2fw4xt16MtCAjMwTW17hMQxd+BAWoGmQMCvgnFT3G7Tx2
dyfZLh9cFko9qn86zZReWjI0ULhM9b3wER675SFJqTLv3NvYLgLE+jJYffkorJ0/t493EdT997rv
8hWsGFaHJZy6xRlMUAQouCkh/QOH+NdkIeBatCgRaBny1c8ANpBZTR+6DWFaMJcWsGb+YlsythWj
fX4/UZkX04aSn6oCqIiLjrk1pJ4lQXiLyAPv7DfmEwQ3geI/WSDNER90WCYy2x0q44nZCGqnOlXu
TK4zpLG4ljBtNW44xXdMmPF5sX1Z9dd58jrKEPAfuexacuiKx3AgTLDyD31OZbXT1ZUVeuxHNlCu
GrJw+oCRshgHyv7HnnB1ckb5IIz/GCAwulzWi/rxr8xUwaOJPslXmPUwI85WdeoiHOnVZotOrJ5H
tGFvEREmQDqQ/jp7lhaK6OQPKmUW3PpDIIof3htUVoc+7nACvpRdq3TfNASsXPs1rmu/s3kAEfx/
FECgI7CNWNLnYnefoqBjv2qDt3ttzZhS1N7xr+M3LLcDr+DmOlvGDQyLwtnb6XCzDHqyWzVUKZp2
aW08KNrxnJ/m9+Eh7puH3r75Wr311xej8nr1AYgoXMAoCC3kK4yjJRnS7CYEabEIWNw4NrqEdPs8
tI05e0J+RR331R2aU0iPUZ9Ugq9XN0T63O8GXvjKASu4NFCeww+uoDQUIsUjbwp9fClvpu+kf9+r
xTtjWsnjOWyTNvODlPX+OMjF+dDCoJCVXO13lbCiFnVLHJD4/5df0gqIiSYQJMVzbB6+p8Nr/vMg
bjLVwzDpO38bEoHMwLauzPeF5OjG6Sdmb8qEo1DcByKUNYGui/deubTfw782c8RyS5brAtIfHDto
oX3G0Owzp2MbPv5c8Pj7z6xj99GFb6Jg81xuFTpuRAybmApvKBMqQqm995ymlsTEhGLaCm8xkMvN
JOii/3DC4mtCXnSKNl1cRinbD+AcPadtVZJlEOnwaTCogruGr2hkxE8DNn0QAfYYk/f+pVq6kd68
UmOyd+WMpmJTzhRVB1iGfhBv0FJ8HZR4CD2s+hD+Mrdt8E5e0/f8gU1zTBl4s6unFd4ZBCAaSK12
oHn0VuPhHogiao0jo6A2MOK/jtmC3v7FALj9MfYfPIAYxa4Rit2MNvvr/Nmy/7SHsW9GhdGEuUXm
xn0etpjJkMFiJmOUUFDjCoY1kFROiUb/YrYXvVWP6YGr28mqItXOehyCQBo/MlsZRRvfIykb0Kqv
+D+gFKSooUckH6RSbIXlCX+cmB3zedY2uFN9mS2V1IeklVKmFC+nrAJwsc2rP6TYCrnEOdcnDHOB
jeLpvHg4nqcdMho4rkPvZWub9/ihGCg7MmfwlyDAg+HTPWcwMLdMuOHOGhjDRn3jctuFK40+n/sQ
hIV5SeaxQ3cYXm6rqwPKd8mmDWo9I3yO1SBkuUIwoUM2WrfhD9rCBbZ++nKyY8L042nmZL5ZoKiA
yMM4bAdfSmXyWr1oW48aC+XJ6jpNV2XQGqGWINaoMIvU7pxUMn9Ap8iB61jNop5/K/vVgM77/Gld
mOloXTLybRYvYS45BTk8vVVpv9Yk/Lill+wGf+xYEyKlw9uu8ZI5Qdxs71ycHRfwuXs43/ErzFXz
PrxiQTJ/EB92C3I4Rsyy6Vhjkyua3Z3PnSZZHfVJwPrDWaVj3AfyiFwhVrvspsTzQEIZ7uMTm56f
W3n4Q2XG/RmW056XFEaVGB1OjnPtIzoZrjrr1HjpNOE0tOqhgbEsic4tIt/5gQjcCL42B+uO3TDv
3bde5t749BzWBT8vOxWTZtTn0VxfrxYYnJY7g+FgWM50hg77JxAexM3ITRgQUKme7ndr8DJVq1qy
8iL5dy+x8w9/y77y6i9TU60Pvy+tBx4tpycVCIGwd6teVrP8bwAR4eewKPKZ0oPX1kC+kP9AAXdf
8MwkQHyT/p30eRoldaTsX0D3TyPvWB3mDrNmNLiUSxZZEuSglmYFtotqTQvqFj/a6Kl2To69XU9b
oEUrHlFlH4NCrr8Ds17ePN2JxCJZsZ/wQjnijCw1fvueU12tG3lilo6xCzNV705iOMPa8OroDK7Z
plDbvU0ivlK2HdwBAXoZzYYIKDbloTurZQ5VbbLpAApfbXxrkekDet8Go+c8yqZxx2aFaBh54eCy
505f314bMdKeDev+ozS0X629imWvUX9eRl16qu53elu1Y0YawpYYn8NifpvodHDGGxtAJHmDf7ev
gVXHkV7g+f+94Ag+Z89rzWt88i68dPdl9hILvslisJ78aCAhfQCv/idW3ytYDhifXQdCllXWLo8b
ZaTRX3NbYKQsID04SbDPTzUA6V/i1acVdD4UL+2AazF/c5/uVgvPf9k/2W8coqp8ndzwJuhyamAb
x6bvP+mmEWydCm/Wg+wMiaqDYoGpZrk9klvML0Z5Y1IIKqOkt79o6L+AVUSA+KktVbHixO7+vKRn
/H7TQWs2eJxzVqE6ZB+tbs5fhCtjvKgc+7nuIk4pnFFZBwNYbBgE2WpGGkK7YLiAmrE3rdlMiav+
je9965pYDEr5gruJ8QxpMSfOOuao0ex7NhyMyRYciRzpHbyDBWUJBgLkPH8XaAJba1YpVkrkVjLg
E94jHUcl9C64DefHdoPoN0bMVMF7vXeDt1E0FuA5o8/zf1k7mChAHaFrgmgFW3d0PU06QAiGivcz
RxzkC6haDws6fgzoDUR86agets7U5DGgIHTtY2+06bg6LiUcMae/zvAP47YjnJK8hp43i2GkRR6X
XdhseqgMhUeqTiFwwMVWxTa/9bR7fxSUDXwTyFPEU+Kf/vmOzukBRP/pppEpHxIIT8jIAaZiXwPI
nDI7OvE2SJIDUK3EWeE6njHyOaIPR2IX6W6z5Ta2t7hRTTGH9OAx2ssBEEW/9Kn8OJZpDbubJcMl
OkVxvOQtv3qeC9EORZfaOPDLZUrwu9gPnlehzvfht9NfMvzUh93tp7DuqiXKdclO0ZHF41u0iiuw
jLi2voqxtsZ0k0AtWB5Ay+xZJfYEOUEpcfCYFCShoxZqvfz657d6HNOFxzz6XXhZcbhxQ4u+zx/9
+qtYE4x/jsCIXh4IkZJ3flfYJeYYF8kX31YrfNXQQZ+x2xHQ9M6LvMx2ZHMkunUbuONzxPWGhqqx
X4qruUrHhI/C2fz6jeWsbt3+QWBg+kBmoTqvia3w8UHxx93SVlmPYYlBEgg+KI+OMHWpklg1SXzW
VWK+LloOOtECGWaEbisNwWsOCBlsigh5U3YHtUhP+aTTGmK7qwAkfCjUMStrUyfoDNtb2+9SQAQk
YLx5Juq5sQXMo6lbCKnw5wRVYo5fa/bLrt3w6+d0ttUFCwOyQJjnNwhTtAswYFHMd73Lq+3pJLZZ
UW7v2m0/eo8eUVhcFy0M6auFnm1i6H1oYkpU8mYbCl7mdfGEMaJi9ErMNRFxg9H1EOvOgOeWUTUj
YCv52Hc8GsxXH/Wb9Zt1VbNMvcHbDDAs2H1GzqEfCLE2CT+HJ9UyuzA81Aw22gzBCPms2uD8qqlR
RF3YWw6u8/cAE7J8e8c1lAZOuTwju4iELmOrX+eXehqHaeo/X8fnzy9J06LfyNPRfV01zq3ZDe4n
NohcHbGBJKmvIHO20zWAU0cPv/fgxa0uvLSM7U8j/mk/jOf4ZlII2VIyCrYfyso6+CrIpH4y97i3
mG9mw27jfcrFVb0kja2ixE2HrzpMwU0iiIUDUeJ/u0xJXSgdyvxRDj+pV3cPSl2xz6yyOry2di0E
zDqeY9yUm/2LgHo65qOXQVaLW07yRSHLK3wIhS/Ma7x4vPx+MdJziOaKkVzy7kHvT3/5qd2xivYy
q+ZF2+2RTJrPvqrfwGS47X9f+/bB+UYft3PQeoVC4eXlLfdR+e1QK//JmHOIAG2MHd7jrqaahTr9
kVXW66GypiacdUuw9PTw/CAVFjB8omKY0vLdn+q3iTot/x6Dxb21Pbbaq2iUaG4D0fA+fGt0bLLJ
lpPHgC6ZyoxCCtsOPVkrLLc7UohXjhfT9Zhlh6IzTb/H9hcZ08dTtN0Hl/bK+WZjBEbvx/CrjeOx
jgQrOXabxeOzLFIcXmRqVX5d5c2oLJleB5cPkYRp7t+ycc+qgZfM19XtPsO45XcglZsD8Otjd7dh
bgamBQoN4DRLF6VPubPqUhQ35pAB8CVz1DcUI4/sn8emWxudltdA6qqsC5OQt9ljZJJgPnCDHLqj
sqsyM/yqTklcq1Wcf/QBX3OY2pdIOgvGwN/VSkdpIUGETDuNyMbvZt5uTHK2y8zrNaSO8tCFzwap
uJekox7kHr891xAUDiGq1OadWjpL5xG8lDZDfbWLj5/zegzbfeMncsxeY2UgVQQF29+WrwKr3KiX
76P+UspixSnZzP7I9Tv2+aNbbczng7+5pbOnlWCn7QmK5AWRitwgCFzIOk/JmQ7GFbid5yNuY6ng
dKPTt8VXmL6bOv05PKdFZ9bx25Oe3fUro1bs0vuQugA3xIwWjIp4ddIMXZbzjFHNqoB6ckgwmACX
ducdY63Na7McskcE0UTovmSniE0xdhbefODP+9ZtzKH4NT0yL8MUGgXAFc7T+fz9lGtNBYccCPaG
SMe1zdPsZpau2tV0GL4ZOVqIK1YPZ49c8EawgAuHQqgMNF38KOV8CW/u/MQIrrS3Wt/K+wz5sbW8
elNAhPI8BcbNH7aCF445IMwN2LZ/fFsDhYGBGXPWk+uYMHkaNLP66mfGF2edmnYusf/NGKzBKf2g
MyyH6wY0hnA2qF7o4ibEep7a6BbBrEszTYMupy7ZkhEHd39d9WldNSgXvjaw8LfIYJH0Rz2Otg/l
WQeSJs/cOIZooQDqBCGdCzsokviwDvDTwOfb6uConE5oGTfx0w54RvtPY15twkuIINr71KY81fBc
pdUb+BHZjRklkoLI/V2baFnUTZuLdHX6XHkTJtaNKcol5yfxhime6YEq+nvNGdbLvS5mbcOObVJr
X5SU16MnBTbXnI457A7M1KYbZr5SBywLs2vuKYpzv+WugNlhltDOsosxoiAL8z7O6R/vEr9LaCmt
bzkExxfJ6HUB6Jn4zECYaZJ+Vu00+4pS47q4Tpr/sXRmS6qiSxR+IiMUVOSWGURERFFvDLWcwBEc
0KfvL90dfU50dXftKsV/yFy5hqB2FlXUcOj68Mo/0652TAJYYomgxcUDh4To7kx2jZhmlfbwerKm
FWxUng6lS2Uex48rG94NoiKmZPmEufeKYNr1x801T06Wbj6g+823LMZzv49ec4G+00grTHva9nAx
u/gDdTjjkzqYfaoNWJvWAmbXEV7UyyMOPdZQEiOsZ+Cf3sgaSrUNKC9lAPty+rCwlLqFlxQLsIdl
Kcz2uTGZaTXm4hfKjD5Z/rEA0w1Mwv2fMtv7TT9fd7CmOwFIrOwxIx98Om723wjSysFu+PeHIc4L
nFL0oJBW7MIXizydADwrg0QcBCd7B+6Bxwu7jevaha1+puL9ZYPhPboBXf9S22pEO6zGzFit5/qw
PQ12gA5m7UZBKEiPaKLYgFYg+MvHUL5W480y7JJ7To3JzQsVBXWasPFJT73Fw+YAcyvMMNqIeJqu
OGE0Bi/w/EWBRqG7d1dBM/0YVSFDq5P715Xzxe7yMNaXgeBHLKubN25m/NetB8TCF3KK1UN24Liz
wT9XRbnThMNLXSYjdI2VeHWKmazXM13yfLkR6Samti/zLQ57tVFAEJxUBzL3uiCIJkivhHb/mCaS
5OHKIqIXQYuW+E7b9mkfGGv8XKe/4RBjAOprcDzbPYdtnGGA36mh0bAwfqfyAvEPF0cvx6fvDYgO
xQtED/CpZ+igPMa2E8WPjyXjDxaZlNRYjiUKGpI5pF2GJIDvVEMwc5dkPomVStYZfWVUZqQGAxEC
9LY5QDFtrUOVP9SRfqEHxeDzB5l+QalpVVEN9MZzkONob77/Alw99imgsxh918g3FGcV7GcTW6Mh
jkuChvpXBq0skT2Y0B1foY0hwtKFoKq9O97pqgyO3hPmIZRvRyTXugcD4mzz7ojiFBwziXth21LG
wII87bZuwDWiNcqQaO7NiXSgB+RuyAXs+BUQ/HR1q22iAxYRopLgxlJzAIAm06AiuMGCzm71Ifhl
APtupw9LiDQqcXTGxB3OPfI4IQPhVs305GMduoEy1/FqwcFmQM+IwKNt9YiDAJve7cXp6e0APhs8
xt4QgtJUYdkj5m0717RCbSnG6ZQmQY4JjfDsRdSC/S5sfCPDQ38c9obfYIPwhxwarp2N6HmZ636R
795n+uDt9HTjtHrZWcyn9kcPDZM/JgSRduzSL2jogPE2Gqyq86Q7zx3RWwA1932UJW5j0B7G4hEX
s6+cfRxMDqNGfDOruDNZ2Xhx/EQT99kRxxn4OUhEJEZAAsNaHlo0ht40pmdoDhhpI/MSJUGP1osR
BVb3Gm1px44/m81W1ouY7WtmON/HOsYnpIBkmYRL4GbTIeCVB9pgoJMPW2sIJ1ay3UAIVoEFvsky
RMGUDtHVoFxFGhpvYsl5OtoJSTlIB8TRvTA/cdxx6534uKCQQQner/paCncEEWYQEQUjP06w5BwJ
P9PqpcxkMLIXHdIcNQt6HByqHh4tK1g34DtPqmTnDNtgvMn2g5AFf999jBMSzjIwM8Hq9uYZBxfs
oAw8QZphDaLZIB0B6Ocad1nIJQWb4Y0V6wvYhrvnRMa7yGhYk6fgORxDJwre/ntYjcsBiB23PItw
0ohB7YDLgnf/5l6dG1dv06snAJ3O3jkEF/dGs2hctsU4RwNztaKII5bEog7V5U0kJXMsuryGjz2O
PVlhOfXi4BY7T7S7HIE9bFAlleFIbLgaf8hKABfAC8w5+wBK7FpN3O9Xl6gDxcLuuHMQJHNSWPni
YARRzrAcTObEygIViNxEdjunuaF9gZpaJmZ9G+6/1oA3SUfBOUvJO7TtSc8zq1CMV2iEbfu0QhyW
T287SnpW9cWLs4ylP3zZkCvtDp8VG1fehXXn0oSXk75TLJAG8gBLflvT4W0R1SFvZQX4BKkSHghM
ez5kNMhITRglI3NJWww7K8aNzBLF8YFtinc9cnabtFB3g32trwa0asYDXsBp+nGqkKfBHaY4y+GD
6DeJ/aKjUrHqbyHCFQ8IkCG2NJgXkKdqs4+fP800iuZ2/wbKt/sYf9whZhc/oKfRh5nBqMKiDuUZ
8uJZiuVKnsQvaSSWBJwY9zFi7+I4C83gsQgYDcP8CjJa7BM2SgfiD9MrvrVnH3kA9wO8UZnSVX8f
C7xDkvPoV3EXQmeN5O5I/uMTTyCk+AbkV36pEKk+xmryYS5j0nQiF+G5vVZHtj2639dAIDnS2AAB
jBKLICU7P0TecCIrlPraJwsgmDC56eI+1V13GSsOlmOY/U9zuTnq/una59DKs/M7a5ys19J2Fayt
CCMqXvY1J/ZK01mBRYj6TxRRhUhp7tsbWQc288ylRB1tOT1ikJ2K2FPYDXWVcAd2sWY6okXHVFVm
DZdRl5fbdtjMK4LfJLa0+XE0LGKczqiqAppEgBXdehM+tjTVpbl/e49140e3XP7d0ZiyX2AFFCL7
uu0+YE6HU9DELPQJfqQXwbw3zpBecGJCf3zjJKw2gzaWXUJ4fCHPpiVuLY65LSd/dK3dCygY56q+
ckWsKK8VSjjYJ4fK1+YjmV/5/9nvGU3moQ0iya/4FZLaBoW2TeyTX4zStG0PckD+2bmCqzYsPJ/x
cU444dV8ZWfYYliFtqJNNbP5SME0mUQB39JagPrjf5YuH26uANc9aPzjVhIjqLwP0k5/raw0ZzlV
vfX+YwGnmQX2cX3JJW8hN6yTmpC4rv0I3HyazV+ozPUzg1fjRMed3u68v+Ry6Ycsle7wsrK5x6Hu
jC/m22jNpwS363X8ZQ7AzcKMZlJd/eUNujzCWdjSDHPQ71rF29HdO0rL8wQe/7hm3/SPC0gdrSup
xq9Hf4mVBmc3xrJHGCUYIxMgzdYkkO4MjVLEOiB43SnEr+f0S6b0cVqVzkkJX5X9siDJIryYQf5p
oLP6OY1qM00XVAqxhB6cm+4BAxjmpTgY7se7cjA2P+NJj4qCGJmyadfumDaB2Vj/O4aISvKxVnpP
u2j6TxwBEXH3EP0+FCprPHOvuwvenpVmnK5ONzpM9DdNA8B2bmM2OOG5qSaI0ZvFQANojvfWiEZT
eGH1ZnZRjB4MZqNd+MumT614Bi07R1+RiOb+25yWztWmnkCu5VRZS7MPataxALCmyy08q2FHm9QP
tw+Txzhwr+zoqZ0PVQNMKFrdnqnjIwty2BF71Xr27flaHr4s8L68JIy6muLHDFEHXqdkti86sL3A
KrZLvARgsNEp07l3QD+W5o/KRmuh4vpmMdX0ArWWbdcQ9hrTvOHeaVij83r6mM8UzrngoHk9tO1Y
4IGrSorSYv0apukRn2KbGJAfWbUyS0Qq4lgEqQC08EPz/8GJuOXr4V8v0lN+Lz6sb0xptGFjqNxi
kWtjy0pborhgqB8TGLBp0qncd1N63/YAqOAOlD7Hy7+wv63+sTM4DEpKrk6gWR+Kj/4NF05gKp+6
tbJV4jAq+7J3O88WsjX6dl665JMXq0OKmgxe08s6R0IfBO8skjqEzqKGsD7QJBO31D8N0Z0srm//
jmic/LWz6VN47uHbs1YH7+S6gW4dFl55tKqE9BfOj1dA9iIe+tSm4E/H0eXu5QiN6P6wlWhRueJG
IDYwTVhaOqyubqBCelz+0sol2LxtsvT5XhHHONAWBjVzlxZcew3xkpBKKpz4U6bwwARIGBzASLe0
GD6HT4MBL84mEBf/Ru/+HiYskEfp/NhbrDr8U/CbadtXRMZS3Yyfkxfs6IGaiYHUd01YHRINaDFG
l2kEhA3ALN7w3mbmL2zWO37DHEt9dLBLPAYfEFO2VNQJmTlNX0xFGA5w3wqThs/K9rc1hiBPB3E8
NqE6IXDsFJ9LSgKbl8Pl+PvhnmPWwJWyuNHHR68eZYKmcNVVVpPUT4YDZ79IAR7oHY5/Ot9vRqsG
hndAvVxweymUVismRfGTys4n0A8N3XKcPagKax6VyHpyi/ea6Kabca8iQ++4apDFWbIHuzY+oHKb
2dNmR75CSwPVxkx3ly8+xt4Z9VmKInSiKDwiMmvC/jiYcCqIBn8MDyRBoTrkgy/9V8/7hg1SlLrm
mjqDswfzqdLHlIC5AnCmn4r9LceAqyzAzdGDS1ZuYbfhVsG0wryWUBGe94JLfM7ALYMCQieCHIoP
hKuCPELpreJYw52eK2yJCP9Oe60vREp8nonhA+cPZxIDmMuwwh9MDROStFfcENzuTHNBrvowTamg
lpRgc8KylmaFkaI3WWHnUfgKrUUEFdq5h4wF8aJhIzKXwFmFPpcRiJFKhc9frHGZLBE5h+M4c2vr
OZGuQvVOvKG32zYvaR4jKMFy4W1q4RXTNeHUKtgpgfzlCs5rnc3J77onX6YLezLZeFpha1NMTz7/
ueIQD5f8HMUux5X4knPCI+pNl/y2lnUNuNqCxuYUS/jKhU2i9hWh+eQOlCCe1Fwl5fpYGKStV1tx
2WlINgEWdrPLEtohg7RQEoB+S0RP2KjYHfDsY4hZ3pYQO4kE2RO+2VqIcJuCcD5HEY7Jr7ixMUjh
5chx/LTr/3fe3cbtow8eA3JaOrp3cFs3w/qd2UekFHCWPA3wDIK5UQU3697vJq15z+Tk97r20ryg
7W+Gk8llJBqdD53C2/D+4OqxtyHl6Y7YHgmNDmYgoQrX6S2UKOAGV2R3flt3GIzBVdTMRGxFcOMQ
/3aYibiE61EPcAHjKqS3eCgGalQQs9XKVEhf6RpOHal5Z2zEyrEQnb5rPkTrwPc1krQIaiPBGUSg
lZa1Hn49mJiMNTdPHGC+7mYPcsDj2PPL5H6RfGIyrdetNWpECR7QcYiQHgFuO/ZvqYZeQmidjlzZ
uBu1+LNySkASxbyVk4NSCkWMGMwhSCHmYcDAZiCBQkzzB3uy0yC4eY8xflB3+zJWPY10lm2J210P
Nx6uGYjWWzkw4Q+S4PXLvF3LBjsvjoG/3Xx5OL/8t4kWkXIe8HqgnJvIHVBHQdTbKn/JtQ0zx0zK
dXIe+GnH0/pD5ptAHneXzZ8b+LP5WwVqEA1qL8bZiZBx+sdQD2JKOrHUJhDBWz+TirdCVOaJnErx
8kWrL/8MoErFCWF04LdV47hNiIDaGPZ4DDjM5uyti9kk6uzoSsEyPmKqb8wb7jzDFZoxnNiHMGT0
T4+lEQNv4PRKuMBtP1DPFJ89sms4OcL3DEsQQw1gXH0xZ4ZbUSjWA+NLOVWKFHLAKTmnNDfAjuLJ
ek4BQ62vjRdy3KRnYNhvRgFcmqBM6uhsXUZYHdND44o+FWz2MDrhXZq3kdgZoKaN1ISz/p2i3HuZ
dKG9oXDADUAU1yBndIWYwLta16H0sK3c6sSVd1/3qMGt0+KV3Mc3d3yxkZpNFK+ZXZg9J91Ijc9Z
4+iKxyP6XPwqu0klzGp8YWClIVNG24c6/ek9s+Ow6ZWDj/cwEYnRMOCmwNEhunp8atUAxxAcZ638
aHJfgEwqnmI8h3foMPWCmBe3mD3cnkfj7dy5qA1cUcdKdpt47+HkmeX4Bld92rWvSVeJLMVSTfxj
xXzjEUErwnlWMVZtB5rvzI4Qx1EAWzSjATDziaaqmCkexlCcG9hewCoxOXZiYCAstDFrapkbI2FV
XLcEZhLPWnuyFtdrcQKqoi5nKqsJn629u8X+AKHmlgIZIipeiCDA4mN2ZUOjWKpwUezGEliATCQ3
TmtcggxCzJZ/BBpiyve3H+RC3RPnnZp1e2sSAANUVeN/4Tci1LQe6BU7m8w64wCgRnIoTbOI7aVc
4F46DW9jtustXoshmgzIfym1FA04bAlgKJlke9zcEOtanAkxHz0ha0NpksHAlDSO307TOUHGSb/2
6g3/A9CM6dehv6SNAcjCyQyPHPxXPoD8WPHiiWrboIQw9SzVbjr0qbTH1LBAiUvwm5xLDJVPPP78
+wdYAV6vPwnIMkibkyeqKXjlmPTlL6eU7Kolva5Xr9HkmeqP+vsv3ZdpHUQTWvKMeNwzyjhxUcft
YNIeHlZgcrzErsPA9WQrdMH3tErx155npym+WuACL444/AolqVl8RvZbJW7IIQupklxCQarDcAuD
g8mzzO7fFOxoy/fjPy3l79q8j0BiQI0+kLQRKQ0Ofx06SLzbUz6HGq3aidOEKhCvnhtfXxctuD/p
c9reFQn6vsZJXF33ycuqpucVis7hPsoh2pD71gTB46oQD1QZ1T/4JWL7Gb4cmW7I76qla0IXrnBf
r2lEf/f3wVgT27N+gp5LnPI3FVWTWG/egy616kKGH6LOqcNFN5By/3c3Ly7pLW0gAkIJFiwDAFut
j2Mnc3YFBU9zygOca8660wfBqxKqeWHGtYOjCBqopbgBaHhJgU1c9ygYP5pEbgqhmbRzXGLKDPjb
ZsBwMttjfCAu3tIRM0nsXbjCGcWJdTG4ESwlQDuPaEfYrMCcMAtkkIOrx5zRMqVYzRWKgkGRgu9W
Wi+yF5r4nURiMiumst3JFLu55o6Hel0xGpUrnvJwuMahwXkmT/c9eA/kkwFL+3KEmRdIE+btGmBd
eciIQGtiOtMWaSzo7cWYlEHQsiM87jo2SAjv1dq+33BjYX6me/dFFIcadeclO6SN/JZLot22mvwP
vUbDh+0Fvvp0url9hyzacNnEMgU4ow+Xq5o6xNre0KomWvICq77D4dbWwwRrDRkPoC8d+lj9lRnE
b7okTheY2NSBEn2wD1KtiTIz26ptIrqVv27XltAHQFT8JgRTe5ytZ4hxp/FikPUQdI1HaEIos8+b
CZQ/qHfqmZrQKb5O1EV6BquuyQUW7BhW39B4MjnBdZ2p4TK6fy0+OU0ujIt5H5/sKvYmk2huCwjD
TCLh76LCOawOEUhWbcPLBSUrZpSywXjCaV75dOyiUT56JdjbUZI51TcOFxKMfljlU5ApweSwoWbK
0sbqB9/zlgYlOApskM03lnwiPb15zXEHMPQIiva0aEbOpKkxMMDuh3OqA+Q6/+Q4apTeKVPgZj2M
LDv7ZCbDVOW8AX0dHqG5Kn0ZSU7kFPuabgh+rcQ9sDtYaFhh4Gyx6c74P18V/8uLPsNq1oYf1h4C
eiI/GjGaaFvgQFiibI9dzlQ9ufc7se4LwnJdnzNJpcj9nA72u7mFMOyHRBTtoQ5pLSZPXxrplkNa
SGeIuSPxNkzTpyUMNZOJ+2zKgQP/xyEyEU8tpPy0yPZ6LVUwuohiKl7JTa7X9whVF+xsi9l6bo7o
GpeDnlsStWUuR/+EGz2EdXg+OPzArotpLQqgIdxwZ432g8ypE0U+3yzBy5htPeJjv0KXbNyDm/O4
DBYPFK7wQPtYMfbiV3xvjxvS1JyRMLg+0hO3ycwyt75rkS60xBKCaQ7mXBDKkTjh4lswyk8G78p5
nwFsr9GCoiZFSZu2KCblyoOHhu0mTfKNC1Hh1gRkyuToJx+PPllGOHX2FC8GQmmI/4DVT9fcNV/x
NaEIfaCL4ObqkRe2fLIF8C9t0PAyTjEKKFtMNr8+n1jGVDKXBAqc1sObHbu3li2BCWFEWbXibpZT
q8CofSNX7KO/t3G5GA7qo0FXuU86M2mcC49K1kiXU6hzJOtcuMgRdomrcjlf9HYdeOibxZqGMmMY
lwx7wYsSerMYPGJpN+6QRF6kbKuOGq59oiAgy/OkMASGbo1IAOFDBm+u00/PA6mrpY4nBoTq+dsX
Lr0G5Mcw7IQPTeF3jePZvEyRy8fYf+IBR0/M/jLKccvI4dzzafBpYXBNpV5aQzoErhhEaKIlOcWN
Df/CW/sigObypGiwOGEeklhycLbwZ35xLGknFCIgqhR6fZyUEpzixNnKNrY4C27k1GdeC7RhIvu7
M7m1/SdUhkl6LOTHMQnZDp+cafsApo/1Gj6Yq5oFowQOMwgH0jzwstFI89oNBlBH+z54MpkaUYgs
eDfK9tM2vrBj0fXazA+RuB9YD3gNHKH2Kcr4CCelNO8S0IbowmpEaYvCSYotBkIYS736VYeRCRKh
MQGpsuLgRnkp005EEP6H+45j/g/WJTNBti+INhB81LDjmG7RjO5PI7LL6RNK3a5Cr25JTmfqDIqu
MbghvhMWgWxSx3e3ZEhpiw1VBN/ivHyHIz3ZB6dhk2MqoQ7j7FW4u2YtnQaTMa8cDben+Zpxl9UO
Gef6yyxwOeAWm+0T1XlGz4gNquE8aSMDiuURfRlRyRMvgv3ISa8BBM2kOeetxJQt2N0n8JqaUCNK
RBxnLXzTBTcMGsttncnHKFM/DJrR5nlb3nvr4DSOacUA9WXcsiaezm3/dgEl6r2wAWhlpEDppCwY
jM7+SUbSVMn7aFr4LBUkg36Tbqpx8boxqV4M/kgzxeu67jNHVltc4M+GUS7xet7WCb6tKqMRiMwk
tcB81nJW0hXnIcRecug/N20DXm7Ush/JZM7CLmIZWuh20GRS9OUm4bLY3SjjVyUpnxAHepVJEox5
ANaBr40KgKsZe6xGfIXAv4mucZlEF26T33iF6jR7HEz3m2zawoOFwEt1lO5HoEkvgojpBekcnxcn
aStj3h2P7A4UabE1xZipQd4WarEiODk9hBWGumZqeQY8+zCzYlJLSVOUPq3caSXDMb3wGBZYX7yT
L3ZZGat5h6zvNh+g2WOcKLwuSNVltHqGuoZx2Hw52+MEck+fIT0eKcwuTya0S/JWVme6FtqeJ74y
tH6t3ZLc9BJbX9EJL7/YrI67mbeDfq75/VLlBoDKUpoT5uox/GAmevgraKrLOWeHPErFUQOq9MOU
+zTeuiwC6YIf/e21QX22JYYReVD/7gKNpiwLNr54Q5ciA92TJ51zwuOV88jOA6YBlur1dujEj943
PeM/zykM1CzNRe5go0ZCnCyc2qBIcnnKm6/7yD3KLciFRW4jIutihBbIa/lRRsCo3XrFh91rWEzB
QgpDyp+0qA2MibjlLTxfMQPy/eW8PX/iemlwGOCwzk3F3hKuFWfe0lico6Z5UEM0tG/r+Uze92nr
h9mpR2NRPCh2AAjVGVZTRh+4/fIm54EAv0OIwSOVI2jFxRkmfvKZcwTWv9snXXP9cXgvhvXfsA6/
kgd3NN6a1f0Yg+E9eQ17U2Aus2K9Fd57CkeWqQgnbdHX+r0pm79Q3PtJ/gWE5vvoE/WuJjfjteVp
4tZwBiqh3QNyDlkpL5v9AACANGqPdcDdh8TXwGyTPhgQ67YCOS3NcQO+FE1scIyjQL8bE3s+hwse
108n4Vl3CNWA7Jo1FpmQsnE1bsBji3D6dDebxCfKdoymkhtnzeGgUZfHcWOCHwb3Oo7d1YDr9E1n
CwsyJw3F4EeB4ceVVXjM2XBRwsTGqSko4DAvudOxeP6B/HnYIb+QgPBNExU98NodmjD1TmOIxdSN
HvkmQv+FdgRZFer07A06BulGoh7gH8ss6H5x72frBDdInmhjpr4CuDmgZghGd9XZGnzMtiiDmFh8
nWNSAXogoo2QpjHYQMZ8inWjvQPhlRfahEHHUGX8wfo9fFgtXtpNKqM72jiFfHIbFSELKcCoTsET
Y7PndJ29GnvE+mabce/Jqj92+91vnJkzhi3eyMdnwAXTnyL77G86wMKGMsyIEEIpY6z0ZxiR47S/
sWuZMhPuVHPcRcczSM3yQCnLIbBEW4NqJ0HWPyOC1CMQ9dF3N6RvvW7xvHMGfZCiesM4ipMHcA9q
r5t/jC8qe1QcEdh5pI+kSOa8AlLSz30aLvzvUM4CtnMIGeIEzMZ1lw5f7+ZVyHE4R6JodFXzELk2
maqJZMxygdBxyAiCdm/p3rvE+hm+DCFBoHhTRgIAa5MZC1bOZT3y1/s+5SefuHirH+ZwvKkkjE80
5DNYM2kh3kq6XeqVpsH9D/ImZU9bfMcuSFB4WlQkOIx1KMoMEbvfOWj50EApusb+umPjdKkFQd6X
r1Xjzd/OFUh/+tEj5dJffv26TUN3jICR+bF0HkdrKBHzkIGF4kfGR9vRx7jMsQFh/RifHfjj9fNr
Agnr7prgnww+OrjxX9abm7fpALgPLnBZQwKemes+SURgLkJyO/XDu0FcKgYb8w2V/hLmJAMoya3m
w4AWhwmgOP5+e1FjMT/r7mNVMxZprSYlIW8MMyLKTPfIbGcoCWmCzx363F2B6LMgFe70sF1CLNAt
zytNmQuH9iTAYmoLl+Nir1ZMnYHzUzavWe6WQ342YjG7O5vbW/yJbF+koM09p3MFrEn5tcDzWhmh
sWV0VvX7XfEyuBuO5jlJI0ku2fJvq6BNQT9/GPO5qp5kjlyoYA2QoUSUHg8PAHTfsrYce7WHaRpB
FmaHAt3tHq2XmYMJzl/TpnX9+2CMDD/d7pEgZZZdEyLtswHHj7FxyxwrXHCflBec32Mm6NYTR9Fo
fmyzgNk5hwTzQCvvr5i1fk3NjcqdNmoSUoi3IrFTMCUQeBOB1aLxgne42VCQsELTov90k+sWXbA5
1J3GkNATh06A1D3VGsygQ149/Dy0+NM/Tf76DQoqyjMCnDg+1PBipXQVQLdSdV7GnL1DlL21hVxi
ie2w+Qr3no53Dl575hpQHVnMRy6vxD+PcPE+euAcRAkg1RfcG+rqCIn8r8EigQRS6RDvAhzwDviM
9KV+5TXWf0Qswilktmug5KZhgDw1pzDagu0T13kWc0Zq3sMvYsCqM0BAKlW6/JP13lYDuHvccA73
EFpa8yizdO7WIrgC2C3xdZ3b1OEkOqFgqtDXODaCGTEi5vt4AzckfvyFjRtjJPojGdNTahf9xSKP
ZSY0qxuOutGMPe5QPPNNB5sw2kcscZC/MqrW7p5knKArlcEOI/QroyWzixUWA9OXf5j/0oJU840B
uLHQmTbThosDDl1tbwSsVCO3x/k6ie/iEJU0c7eJm9Te6AI5Mwu78zqXMUQHEj8KzM75YGn46In2
g7hH2wPh8+qwVq2OZlzgAA1ZA0OHa572kZEb/faeoUAnO9v5bLk3v5SCKgbVgCht8vzaUAsZ0V5r
r9XxPtv0uGD2yuPDZRCiLC7ai+uAH3Hc8oLgwcGVxJaOboAE0q8HrLLHwQ+7clpOLGQ/9JPUAUzl
1vRDKjsmZaDX4uo8OAqMYyIs/EMTB0JT1016Eh47RwnyAFhT9jMEK4W9TypedMyjz/wCsZeTRawA
QGFxvTrwoOCQsOeylvS70vFCDSURG/YBr7QRJW7bIjYE7o+++9W0ts54J82nl2n2nEFJQbJmlxS1
v74epSCGMGSIHsCSTbwvv86bC3FI3CrByLoxU9zXZsYoGVhMUioOVCCfGgjvy4FMB7vmubD0fYYm
SXJcJD69VBeiS6cFvoz5RZNHj64efPYOXbk3/RzN4WmDiy0bq7W+0nJSW9xxbXhRkZmqOJEnCYgY
MEqGtTjlZ298Il+EL3hUGH6ZjRWuhfRNX4/WF/SZX7PO13S7QIIZ/NWEErBlxjJAAgzof+j/W32Z
Vrbt9YfzC2UdZwQ4DL2fTGbMquG9c6CAb+Rm+qg7JOSAYQKjGExdEScmErhZYRACS5HPPOliJi7O
BzYo9fxDqJxMX8LnTK/t7BsQsshNDeBJJJfRGJFEVlZOQHtinjnqyLezA8SrbdyKvFttwYqkzK7s
bF4ykvDfs8dOwUeexMCTxnBbFn+dnSmzuR9/1mVEKx8YcWuQqkizM+1WbUzmLbg8LZQi6s7sTCc/
Ibbw6Lt9APXflBcr+Y3A6IRRjIPozBdXC4bsBXafRrdoMvEoHt6ct3HZkeNG9SbFTaboqO1uNCKX
s8GQ2HaLlnXuenH5IZ2GUrIUvtjVkuyQO8N4yhD9O9kQlDgK+aPcRHajllkA/Kw8A0D5RrA/mYU0
HRUO4NzGZx4q6ZYRHVZ2ZkfYwq3R8d0vHm7nEitVAIH4AcPrXtndhqPcRqfztuUWVOBdb//B1OPZ
QzRrHnmZMMZP1oHd+B2AFzem1dtU8Hgnl46VXj29ZLuU6cqLjBDgVGAWEPwD/AHCFunXdc5CwW80
B/d43WZs/9lRhzcHmHT4BtVs9kJqiolHrN37m4KPV5m1dm+rvNhmpB9hh/YstQdgSTdFs7XrRggh
HtgoyoNmDNRGu98aqBjfAyfQLZ0cXBRZoAYgRGlSRzeoMTDyx/e9ZYaq22OGtN1Pfj0LyUrCb8t5
F/DamUTSbsrMlyOKLmA/gLdW6pYK+uBtgKibfvYyQ20Ufil9jdfJij8c7jiFnzLyV49WfPRLW3kS
boI4CzoX3/Q4MQ2HqSx80DiEZ1BTS6i535zBCgPquho2FetlOn+zmKHD6qzs7jjj+NoAVgMMcDOf
oI9SZMZC+6XR8vk6ZPZIddoMmaCc/eeS/jJ81v3ft31il2iBXHo50mX16YpXks6h8vGevhkHgJ+v
e7TtIYisx8+rjTuWL/HrZrLOtFHGn4SG0mSlxu8N2DCBjqjCEVa0TOT/wOYDJTs6ece6DdAMGCiP
FXYeV+CJbslCDpzdeLeIRI3u7HsXFpdOTf5HzYv/grY7UEu7Cix7PG2PBq06elMI3C9jriKzI7+N
ilqkC/rbAk+m0MbAYdAbFwerPEv9tlIsE44c/OD+GNs7NOgfCMg4GGzfxudqtZfmjqGj+Vmbk+cf
5OJn3FOMyTPez7DrNPNRwzoPdzq1sjF+YdyN9wEeYPjhwR7ojG8WVfsLMlgVDGCwDWXiAzxEu2hU
YOhEEb6bJj4Golh40205tc9/a/kHU2Cha7CuuZoXGrYuxqwz7EEPE204M6IDBzGwIbmV6vxPZUDv
E9J7GFGunThST/HBbiPPwmHdrbe53ezv8NiAKNbG0SEoR6tHtCQt4WjupX/pighdZVGg6UjgZt7N
b8+c16vlRv/A4aEIBuRAWvileO054/Ffvt3lwTtDnKXNCx9fT8TTYE17rhpoLf4XFtI1yufw55a0
gx1p4PGsLkG/VpwbojsdtARYRZxwsfcVXfvXqr40dm7pd/ZubTUOlhgodzEvSqoE2JxgbqqKa2Ff
9/htiGUK9zT4IhcsmGiLWrHbNdW1OOaTsVKYXO9XfN8pwSh9hbx8DmmW5sWfmLXq7vwQsSoBdJig
I2EZBRObQQWLIcKYoDSuaaiPXiXRP827pcIL5wYhWg3sapDwmltQrG0EQTwbNiFoZcfclujVgOe4
Vk2Vm0cIBT4fJh5LpBGBaIJS8spK0lgc5B7Mg4QIUmCbBTrqEqD7NiiGqeuo4uqfHJobe73uonii
EKbUY8R86GH0Yb9fNrVymhKZ80y0l7nWnNf42/drz99Sqmy3ZJ4ZOEdtU2WirYXB8U0lGGFTOa4N
xBuZk3Y/gMFs2/GtNDbR7RSEYOOfOKEiSorFEZG9dWgZ6wY8O6AiuoWUsCeGFlMM0nZ9fEt++XQa
jQaF2ys9e+ndJa47HdKSzXoDvrMxVMFQpRfXqamcIkivE3yQcrndHRxTb6kwvY9dcARtKOPOV7hY
POKhTycq/Cy4Gf47ju3lncbkcLEj7u0ndk/W/O1wJOgDOnZG0/UveeNSGajKiV0l1JOxrxGTQnqx
Bs7rYHMvYEFlJ1u1acalPVc/zHwZNokIXVERTMXLlEOQxBugbCoWeH87B6K+bWk4wqHV+TiHVAPQ
6Dxdmq4OHjn+DJH4VKwOVcE6mL18mLgWIBz0zJ3Z4uE7ZbxeEuWFhgN7xzmtcITzFB+JcYEQxuAV
CiaBxQZhxhiL3Viyr9KlrXjA8qSokjIfy1XGhNdAPlAuHIzwQOdkpTRBNMzXFbELPmz0DtSoafOV
Iu5Y9i9s6j86rx7+prQYD5Sf8HbQyXaS1n5OpVWv98GRSHIafiCC86SmYiEug3EkG2Y/Z/z4PNIn
QqC+FYM3Jhvbjvg+gOjFrRYuTvrfBhtfCOGH/oajXSo+ubkoQnBbkNi7d+F8jxSDQks2ulit2O7n
aXfDrkV1hFC7K5mA/EYc05yNePu1VUtXIKMoKjD9KXOpvRfH8NJ2jmb7yEXX/oOe/mLK1A015qdm
qRHF/ZlzndRJYfJDIQxEijb9avMHtGvdBB/H5c07vs07Lf5T1Q12JTYs4vKmJ4Xi+MrbAAF49D8v
DzQYPJRqHbMwuhem8IwTbly9NC4gvzj0mBjtb16lGfdSzDBNBpgb97am/E9Jeq6Ts2bDSX4zDWfQ
Qk2/79nCxRyg0zo4iNXjL14YjQnX0Ag4fJ7LvetKzUb19SVpRo0oceTEqlwYMyAyHGaQEY1vi0qX
93s2YnRk8yIN0XPE20uGACoD4kD/wqoVfmKnyZ/+HX8ojwomN1YCp/Uwxi6sAPZl5FVDmuNwpzbO
bzbFSSuhHl16y5dQ/b9k0FysjW528hG+xVdnC17o1qXzr04wShKSoE+dsJ3mp1ABxGd+r1xCi2+q
Z/cbLD731BO8MWWmQM/biB6i03rlaZvulmbbp/bhPfoP8fDaqirJhO0Gs5jf/AE6oJ8ce5KqSed8
5SC8qN52fzXd/0g6s2VFsS2KfpERgqL4yqYHEcT+xbA5InaAioJfX2NnxY26UVmZeVTczVpzzaZu
nP4ghMv48InXzbliGMaTHBtQ0E+Rd/0xsG8MTVpAN8yuS5ZOB6tKAAjUMHKVICfgeyI3wd1ubWc4
FABqfAnWF7Zbk9YkANfwWgrZylEWKWt8RFoIs/1aEl1GJxyq6/Du4VW9WOLXYq2j6xH8T7SziFo+
PC+ICGnFsoYfQocpnpSdEtYndZASVd41bGaP+2TdnMj+wW8r3spYiel9PjWcQ9EBv7OGUJEkwqty
lGH4UqKQ7ds4eVmARepe2tjeyA9BtzlUA/TO/3zOT48/lLeITyGJV0YiYKYZxEocLMNHAfDkN7+M
7AwlBtz9ii2olCtxp0fyGff+kKTH0ciPKg141Cqn8HmU8RmRdOry91ydAAG7ApX8wgQ4b0p++AtJ
UeljbnRGMO6iPojWVZvSw6h2NWPHZRK6yvBoMooJkD+4+e6TgqowpbU61LDiLDaZCwxMyrT5437D
epvojOSMeJ5+nU42hWjHRf3HxUpTe4wdjyQRDEfDNoKirJG5wE7AJ9CabGFgBZCaskRO+N4PpAtb
ucakrBTuN9sgoymXIyD4jQjG+JDGK6MXwFvwLclT5JrQVswmcE1rmj7mzGQt4OE2I6eMdhyOBnyp
pQd6GG+BSJ8Be8HKY4uSL4LWBGgjSfoU8suMpBDcXaTSL6rDLmdXpPllGakg8ne4JSgMIWTtYePQ
lCNoOjAaoSUXODbSq6+AuSn1NG7CesrsGX9dZbXqEU2OcKJAwjwyiimk5R4WRgf9a83wWMTqDvM+
nSdG8nPXsCfQffAXX3FSMb5GTvrvGr2JFHlTUrm18Vk3k0UwLmtHxp2egSQMLmb+jWhEwIPNyGhV
RyKspWaNQQfCjUpgIzMWqkqVh/OOZ+3fBLwW2jX0fk1edswskb6aOP5iUc5/bTX7Z8P4BVvfAZ+d
sWTxoIeyMRVjop/ItoYpp2EbyfUPaUps7jowoNGpfaImGGZPLrmzf6sig7pAsMwV4it1jgraMgWc
4VScPbAMMxVohi7T6jyhgsjhsz7s75jrlWylr92Sqg38LJENTs4Zk4LmCI5kO0zVSaL8n8qQ3439
pMUKmCAmNL3PtJx8GdXOJswhMN+G/SRDhjmluAMlG312O0DeDR9nBxNHE0Xry7j3/mGSkqDwMb/O
CF03MoAPBG+4RzdskyDgD3DNxo1CzC4V3svDpazvLh3W72s8PU/+sAXUGMGfzc+SKxegxcoo75tZ
O6/+yKl+T7rovSCyfUUDL2xgNcqc2232IXrHLhQJoNaHd+nkmGPNes52om0ur6g/QfPFtKI37n6C
8iu7JMjj2EBgFaGceiNGO3V4fbmSr8/Bvs3IRB2kYDMa19PFzTwNrnoXHWixkkJYauAzaeZcVFxV
P6fHXpYnJ13m18QppbNpvyntISOLlz5/4Z9PMk5xs8+anUPZEiWOnAjrdC9XzdHPa21M1mGudvzd
+jxFu04R6lBvxNJNSk+RZJnRTnddZpsnPUpoKGgfHc6ap+L2RJSx/w5ybI9W/im7ycZf8leAJOAc
0bLs+iEmEKm0jshsbU0R39oimr/HvraDB0KTHpBihoCNTUuRQcVk/UGOhKXlTAcedpeOVIVx8CKf
AvN/G6cMy4Hja5+MwCEnGNLRrjoj3W7xgOPMySzK9jwBlLhANUZ7zPCUuShEBpZkgXtkCfNLop0m
5AvrqVpwl72/ikByISkDDD3Baf2J1hdUgDDVGBUqcuCFhIJWF/9AMDxJKzFqSHN2NeWy3auIJRaS
3XfmUWJlwC3g3raefvfxmuWQAW6tKQYoIrfkBXqQu/evTTfzBjJZg9GRT0fe27MoCQzpKeKuh7bU
bueJhNOS1+Y1h5/ag62j5XancCXgcnFwnCRA+Xu19I7LBU2gs/QChYrGl3mRlR0X5ewOt7/nsfRe
Zh/gAx3KGPRTPR9g2Dha3/kR0w7fCLSfRIeRSUlUBlQuXcII111NAKq28UAKTCAr74DE/Ue6RSNi
alH3QfBM2j0yemfqxaRFmfLlVZ2jJCL00WjJza2947oXlVu5WVimg56lbz3cvLqTHNNnzi30LZAs
mVol2FoO71armIQXQcB+WNeR9+567+FKb9MfEAE5nz/7hk5i8rhZimZ+Ns0Gix1tjvPfuh/WNHqz
z0hcUG7rmDq+4teM8pjz3lBx+kd7BwEJEWyX4A4QAEJNWuAA7k5Yy+zHF6SGu/0eD9ClJHNVFXDs
AJ/KDXSNvwRyuXSa449MLm6kc0vxDFmTl8J5A2XY4BMPy/8OnHJEEAbbK8UID67B21NZC4ea4TSs
5rfisuP+Pk4/eF6xbmt0C3CaDlXv0DHVgPjWR0pCP3h79urwZxXHKp6Puq6Afa0VwTWfWkX1Qbrz
hDyNeM/gFe+Hi7vLKE4Qn95xixFwrAbPJBvxtYjfkLMmw+uPMihWLj4sMPvZonJvoEVLnYfMkB9Z
xqEynfB3WlPhrJ8IFbuzykZQNouGPojnOVovPxh8/nMYq0yCCTGul5Ub1Og1t7izdWOGcY/JFnGY
xHb0EcCOTx97Pe5uHBSGBFQv0XKJ8gYK3YI/DTrEHXzbaf7FfY1chF0r+Gm6kb5UPtdgCa2kZ+ye
Aw6nBg4QpCWoxaR0ylArimZSxukIOaE3Mk4Od9LK6SFB7BYWFWOBewsuhk4A4W6Mywjg+sPuoAJx
nzi/iR7FKtfC/RlzeX/nveVTT0jnaf9+DB676GDaOVA+vDpsB1DhUBh9DCZc2iRDUW2MCGI3R127
crHKyrZm0nJuASL+84nR4CRzs3YW0G9lUgg3HResNQ6Yhm4AloKVAqn2MmO63pibLokv/CEcv2mu
TeXARF46PXcOuFYx0eXGv9CZ5qj3fslv4GhAJ2QJkfgtAFZmBf8qzohe/miK53sOrL5gGEA1cJu9
8WCl0+bFqVypgnVM4usppLiMj77vjicbXU6FmUQtJJlqb59xyjy9mH/C95UFCwbRo38citIuSgBh
c3+3eDytbHm4VpgeX10iGaANcoJmslOekb6UY4aNS4j0y5hMMwmm/MN8AI9SjdFQA3UDLR5m3CMW
eOHONN1GLsK0GvyiTwkKQqHwC40/9kjr8bMDv1G+ZQSovCq9OHRr94Iuz2437/R+gyrJ8ds9QQLj
UA7tG3UuqkdR93wq2IUuOQnl7Am7fFZEpYd0aaY8iaDz4I+QE9HzFQrakJwK9k4J95SEsLqKMz3I
q6CeduGDvb1uxyrX3cV55NxmmmZ9f+JzfMSQW/pzPMf1RcPhghBENx+sjcpqvLPkaTQvR+n8S5OS
2Sl4/PKhtJcoaUQKDy1S+IkfKlbQAY7DV5Rb0PhK04b5RYfLvszBH1/prIfZvznUiOq9Iadyq02F
ofooGrYmqYy3a4J59p5lwA2GSzqIg9Jz+z2qP/FL2oOuhsypfuDFlQfE//OvmfPD41D2Uwrf4t3M
n273oPi4+efhaw2O0U1HEOEeZoa/mas3NHRnRLVHfRiqH1f3RkMiQj7ek9QCUpEaOY26cHFBwtwS
JiOxkEsTcmswSkU4rubx4JPQHz+WCto/tNiBjrkBLhZAIyTujEGMi9U2t2gZaXABzr+SEj4Ie1pA
KbN7qUbeF79dQUCJusSeCctcSjFa3IxaIt+PeDPtuIXNhEoxM/whqUU+1qh34+nQInl6cJ3Qm93T
pz8Iy0APMZCWY+U3TuRRP/3G0FURy7fH5yVtQHfP9vaIP1lHdQm7fP+wSHTLp3Ofw/BDnG/kuwrZ
f9dqG8mHZNp3ZbJusm8KRjLzKgFe6wRkaw4ZeU89R8H3JA/YfQCGP3eLneeMWcvys9zrF7N9TD8f
7ID9u/Nb1rgj/JwHdsLPeaeyaCLYJFg2SPIlsXTIkAEYezZRc4VQZoOdRjXfPbV3S1m9drrfHGF0
En/TWw1vQtn6Z5X9X0z7Pk8VWMjnNqU8zjatVC88z5beeoDSo5mGmyt9d0TAVR8gCqMJmnX4q4Z+
aBBTEg5t38MONFUUTmDTHe9GnsN51kzU1sTheBApeJsV9iAzbiSbVRj9Ln/Au8CSm158IaVv/czx
/P0uaniguJ7gJgaLHaReDx7OFuxS7ztuFfjn+Y3aYtYJAh45Y/yRvXWIYNEYH91lXcS+UCpay597
RVkmSIwit61bA9JhOL+56padJWyRxyfq4/BvAMUim+bQ2H6ttrBu0rWOyvI7v0IH4K+XrgdLuquZ
/avJD+0wzeaBV/65DpSB03YB5CmWQIEZJPtDjqmPrWYuL1G6YK28bXixnL5s2ywBxaErZZa5kTNr
9jh9CxmXPALGPRhmc2bhGpvmM0AZiC2dKRICeQDf1mwi1cyneCiPlSao8fU9jYKK+F90dH04IsrD
p2LqY9zUNcrvX3F2+zRPCaD5t5rDQFWpADHj2ZQpte1TZ+ie9B7eRKH+3LN0P8aEARhvb5v5k0/X
mNxhGPH46BihsKJgVy8xU32s4G2S/nrgU4S7mU3htYO4njevVL5NbbmtJ2f7/XRY71ji/1xmvg7w
/ncgnk/Hfl4FsqaK7YBiDOJ5wsMZdsRz3VndI60Wqm4qDHO9B9Jv+VcqH/ZmgyWGdQEQ4PuN8aKk
k6kYJF8D9TPp8wZ9yQvbPV9mteuqCS1hDUOeAUVPPL0CqrFu9ndYOHMg1sGI54S4d9n7meTuVfM7
FyHg+4V8jj9uos15xbyBnweiAQoFziBG9m0G3DG5BUM9wvtCufrf7e616mYm42ZyuFTzshvwHdMY
tLialETVQI7qGe+B3fysLxk4L/c66zB3QCuHXmoySBHLtQdZxaD7qwU+RLPbtDpbzLUUzdZXnF+5
1eBzggA/fGv262PUx/ZfXhOzNWpvqiVkSF9TDQdLHJHBCT0V1y8n16zSp5x89cy+fSET8mk2CwyW
42/QGp+kLBx9lUm4fcg3EDJV64zBcQsvQgu4Lyav4xYW+phm4ohQma6EzK+h85gOB2zx9+KNNGeU
NgQvMt/FFgI1x7XG+YdXQSM8pJjf2ggzxwWswbefZzjMdpl9MJZj9sbRvYQ1b6MAc1neMCi/HOo+
jcUdiJ4yoXKaPZgtYpj5FeIosd7Xv9vyvJdBdpS5l8V5WX9BBYk/v2bBzeqDdrhPPztegs4aUjNb
DGwa7d3+mH6X9HwdiunfiRp9yfVbWLhkhwX6K4S8GGzG96u1Z/lDlAD8bQ/Mxq4cgqOoS7Kb9v+E
EiB7ZNJ5358uRE5EhrnXTiC+fLA32KHImUiKM8zcU7lorOGO+XJvaHYY4dIiUErymYewY+AvPYPu
kZFM+7KYZUaOGEDCc5+cTPGNagD/YJy4cuiREgrE2YKNPzgy2O1iP5XPLtOze4k6f8+T+kPU2myj
izJW7ZJ6akD3cSWL8Ycivw+DAAYkZvE4xVjvVYn6+zRXScwxTmcMU4CSTEIQGZcursfsZ7c3+3nx
1P6UgDjdGbZWifHQllt+8dxxCDKg7U+q+2Q0BgGFWgkaQM4H4Bqh4qDpmy0wODmW5q01G11UH+NF
eLLqPFTnXYl5jpDBucdbCH2knW3F77jddF7WBqa72Z76ToF9ueitVOnT8Sa5Nfoa3NEVDT9+iVUp
OuEoLseNcz0+LPmIMCBkUMSDGmd0hYjuqVi6E1ZyLaMDDoOXW58Z+hABiv8FXgYRTu8Gw2QGzXzO
YpajgGAsDLb6wBESB1TUIV1qZrwwndP26bBybslo3QD7o7XtG6m2/oG79f2Mzbx6HwZz6oXuUu2a
3YNO71THfS6kQq6xu/1PA5VKW7E+CBDsOgYz8e9PGfdtdlgW9rDo+pTMI+xsY3/c9thPEXqJuxzb
UuhAs1nWaeN8jWzZWz/tqsWj41hjPyDapLyJbzKIOnEfp8Lu1lOXF2oixc7ItcD5j+b7CzXA1Bju
jvv70wLi3IorW5n02ByaCQg4++QwcVEfVuYb/EF8l+h4y8apmWsxEv0ag+n2b3jsDK1Pxz3jXgTj
CzUrTJff4XZ2X9AJz/4HxidWAu9lXXr5qp5gxd55wEdwW8LNIWGMxtLj+9g55RdOduFcZ1gW7flt
G2HWT08zfp3ZxV6FJrR1R+j3sa0y8Sgf4pSPgOPjV1vSPkKIDRfONukvrjl3zBQK4/0O30C9H0kt
aScdcL/NNu6vh/PeqYov2PEuaFn7VIByWsDJCKGCJGaO2pc1pP3MIYksYa9IDT5jXhTFAicPLJfe
To0eB0vg0AOv9T1q7cyXNnNYEUZhDoXpzcRuZK155/iI6ZP+RPNpL5WMW4mnfcJ8kwiHpEeTh0y7
6YOcKz6hqDI0sQi5BfquziU5rmbqzVacX/QcGt/1w4W7scpm52mFR7oxv7mN31gv3EM2+BfABDIp
jroRfs5d2Fh2viSR1VRdnQAqGbKA7eMnufJhsL42cnD1FbwKIz9oIgcOZLWp+Iw1U+pdZgYuA+3r
mBOuYZ7O1ByRLfAOkacnNVVneR4wdQeqeT/ZMe1EcV6gerDNSH7H3aMn1mQ08Li+3u/0Fp2vcbae
mzYYxZ3ZN5/hoC8zlazvNWFc8Rj3lw9U3MpitMgP+r7EEth8yXaF69HqwrIg0EB1aPHLoZl5D0Zz
4GST7WxwD/kgGf1Vnzt4XOEWJq5zSigqGaJJ94D4BaIArhaOodI9T3pLhqPQBAgbfZ56PDoq0qGP
4hyeiEEUQYArdVIXxpNKEOrsPrP29D9bjuDDvRaELJDWINWHC5VlfIM8dZvf902sQs31v8loRhgA
kbUgPPeurZ4tjJ9ynsruLRjWfInfQAeSQh0r4hoflAU/CTjLZDuUCXMUrtNe8g1BkeI3fvBGneKZ
pXPrr+GHF9gTvlb1wQqjUjexc3N9Du3cTi5OkiY+1JPdbRohlAHp/xodD9qZlfzWARsSvx5wf5kg
DnKwB0zFbzdN05N88s7pg02e9+kZSZCWc9NdLMbBBadkbHiQOeviWDVhgga0G9wSbO/OQwY/fJBT
TgbkxZ/PFWsHGwwB6K6e8clqKhQeJSTF9QMqgT9azH3O5USeHrilj4+E0fHLS6IW7hk8Snf9XWta
zrIH5+v7dhzIU+/drnFSzP4q0ikiv07nvnQBCIcOd3cYH2KYPTAkDWHd1zuGdWj8FktFSH5eILPB
OdxrTAiIwAvG9x2yq3ooViYq6NWKzkR0p8dEH2Iv2N3D8Xi9RHK1ObThx6QU1yDOrZsEuljAgYUj
i1J7vwjws2vdNLOxKcaRd+RSdYVwNYPFqd0D30HD458tzbaAMuMDG8MU4juhqHAywLNC3n3YFrLM
1qHUPO1KQzL1RpsBeLou1RryYZwt+VQfDOy6ASkMQpjY0BGPV4bAOMHCTN9X3qPPZgIcXc6bCP7f
fCu9dKJyF4F671gDPZwFpQlkZOk1PxzXAnIhYKWQCRVBbjPP4wSXEnIR8aHwLhwPuCm7XXBKeHBl
tObuDu9wIaqnG1piR5zEOiRb13oL//UwxHso5ilfqJlo+FkFJr5h6fz9M+b/zwSp3o0fxYKhobNV
c8NvyURkOlU7SxgBkiomffq+YaQtcKSFdCOxUNB1LnAaJuMlQwDzwoeezJn7M4mH4TqjhdjIs3PX
NUPYHMt3C61U83E7nrJQGofXlk8PEzMiHKWfYHtGIeOv0T2UjMnXax54huUeL7cjFCjaPSxEcyip
thbZgSwT6Pgt9rBs8PDoplD5+XYGB3oR3q82CCDAcRH8Fn3u6qcPMW3uzy94RFs4bqBDAyl2mYzy
TgV/kcn5yyB0dsdaaN0Tbx5GyphrxWjGcyYHPLuXIlj7bqYbJ7EleGdeHV1h9rwEFYArgosw04rn
2Bp5evI7vtywtccnS5ERuG8nxbswjCyWu+7Or7a7UkBJsUdjFmmtG/ikAicM40pgZW83/7Cq76Up
AETlzP7uRZhLdsnS5DsS7mvp+teDOFXQri15HkBR+yZB4uOGBhXoXwIlGarMiakvasPlpeWuNdPk
dOySPpucXNFjYCx4llFyKjBlTpkS8zAHDw/j5BO/QPf4sen5RVU56sPNXoH8bxkmljIlCGPn1GQP
8tvL4wkH4ad4QFQDi/L5PhNqFU6dlkKVk9OLOA0pNUkJkVumNPCmtMR7wcdib3FOct64rAGodaA1
SVHyGg9n8e5QCyUPjkl97xfrqAP1cbm86s6SE8qf+0luuzgTu+KoeGyNx98/m+TjAsii43Yf0epn
M+tkTDpIzjM82FUH0dg/sdHA6XTs/wnX/PbLGk1axkLY6eCtFCNXWUxsOWicvve4gDBgHm+CbitW
4ywX+OJpk7FJQNNqc5+OV5/DQlqy8WMxNTM+/NTh5N9wmLmqdAdGbAXf6OcCzD4cxC+rTQGKzktB
rer6BcMvzuinXZqDOVYBPcYxuGJXEBVkqgKpSA9yOIvCT9ljQKEmLkaqC3Bk9pjMSItrsL6PNYov
42/Bd7NlngtbVtwKzv+XcCmpO0ZuHjWuCbka5lzm87uNWv+LQMf4leyMZsNilH7hjCNZK7IuF8Eg
Ogp3NwRBFz6b+cbZIXYtQ/OnGGBZ6VPklGhn2Nxv5rm4hKaDvZ+cTkkGmQ/qQep/HJGtOUuMJpJb
qE2zA73BJH2y0Yc+5+on+iAzxMNartJTUrimO4f7CahELJFplZFA0MvWz1e+ghzAEMPd7uwOWd5y
6iOJzxonZgMOQ1HX1zyWgmpGlYdFjI+PKW+Ja+9hMZyQSFVVmf52RW8QycQSPAiYE66vMfPKEKo5
JwDbNB3S8DOv/E4ygW1yaFDSHTj2LCFgcPAV/PsS0HHuL/1A1zd4J18Z+RjKwPApZ88GEfW4UACP
LXZ4NWQDS8GYmTeFdpQq5Qe7lVxF6ElyICQ9FyBsSkcWoiYeCAagwqoGluDR/OHPB3dsEtZrnA0M
2Onr5mVzbBZOtD3ARrDylxtZ9wKxLJpcoh8gTYwJtldnb0bQ6dNSWiEHvtTVXAtF5iwHhnO+Y3Fs
oVtdh6GDbyfDmEdr/uMKWxEHh3ubZxOcI0CYOQhSHNajt7UGmoCCvbVhYDDBt5k/NPg0TvZMKBXh
kc2JPgL6JBMrkZ4tN2g6/HX5v9IRc1i667CzsaDC80EFC4F0MK4yRG4+qiSxu0x5zs6SiZI3RUAz
QyXEsIlamplPqPjhgRd2SGgU7Me/v/gWcDMsLCc875kkW59FdA58mmcIL3NtETFZ8de4j+Mra3He
Wf6a0pjJ0gUXNkJwWdvrhdn1MZg/6pYsNwIOhPGmF07GKzPAue+E/41w8V6Shg1BQM3DqQSh/OTe
OaOGzhJz5TjuQeP6EcBjkSoKBfMWsTxcsz/mR/g8s0VJgZO67oDuVko/Jb8yGBpBnfF6Zk2p47q+
j62qT/+waB2c2hJXCLneWIgwUQU7NE3cmn4wgNHOxXX6BubWCtRo4SJBM3wLOyqZTgRrFYCGf74T
ao+3w6GcaN5RbnT4OBfjVAp30TsmSetiJ+Kygrko2/0xOTvBmHacAF7z+DVS7NC4CTi2F6tt8rPt
oW2Pg9vqaPLxqQT5MEXgpha1EF8L+0xI9wrd4vbDC5BuFAtOrjF5hJsYMVmaz/Gc5pPTsVgeZTkn
hYAr83iZJ3z+ayvKFTm7j5m5Mgv32KOqSX0hQukKjJB4sYzIFWAHm2RSaFSBJsVgYYyD4dk49mIs
FrMUTz0X/3JOiPusOS2XjBljYmEvZztecplQIydJ8IuP8iNpJro9qsPTli8ED1F37rPoKHWHmyW2
yLrxgR/BAuadR9xjKbkUUbOj9P9yl6en45AiB86Waz5tc0zKsD8OWmcRnALMORc9Cu5/FwlvsGVl
8TuwH56sOmlSxah3zrE66hlyMWQ2a5L4Ny4ygr6oNd3gRoHYMzSTpeaeXIbNfrXOIGZ9rHjZJA6u
VdHA3iHwYDLtCiBwhXrMRyck1gJRPU/AGjmyMqDUtoDCdMyl+SZfy6OgwBABYQZuytfuss5MvrNg
IU0Lxgin8Zogp8KHqUCFSnXKbldXkW++3KDEn4c9UlurYWauFnd0ZrJg4AS2huxlzsPoHe0a3Mqj
AfIEkQS1v2AOSL4JlHh+4MhdpAzkeQXGK9I9ilIU+yA0gcKImTCxQfD1koVSNjktXowdeDmg/M3K
XNQuGxYiGp+FI461JI0aHF6STow9yByo5xczqm7/MT/5w4UP11+Q0Uj9w4gCvtSZ+qrPLmptSNBN
EtPkRCI/+FaoOZTHSteJB6Hzxya+ijh0LMp5Gb8lj3kWXRK81y7qIhXKlrdmJZ0e8wxXSjXiEbQu
D4H9EK1Bpda04YjhNwhOCc20OgsQ8xGLGuIkduwZLvrxd81hNoWFJZjvTo2/gclxQamTDD0X7b8j
Yyyi/iq0HIxQcBdhTO3DrbanHHYQSjzPwVqHCimKdj4HQpIv2SiPKUVu6DhTpsFxbLBr1mwel32f
0InOPzso/T6LifBhN0h414IAzjUlE12YvMZyuQ7kspX0Z0lUY4BLg0UxzWfL6ILAAqx57WW0c2yK
Yg3G9JkicrVHsKGM20ZfymgVGXAzMlnZoHGh8wC08H+omKdTbz/pgVtPgW4l16sdc1VICvRniZAK
VrR07UPDLu9XmAU3tl3grznqrcP55BghNyNrXSadJAEwWUDihfBR5iS4v/g4xD0dvp2Yh/6R7N23
YTk6vRonk8bH4y9SgiwW0p8naFH8N/ZXLD61XMymKbfZr2O4iX8lmMfIdY5ms+AsETSzaxoxceqs
3UDtUgwBoxHZ2A99xrUmBFEMHTZ4d3OfCc6JefocY7f0x3rrKtaR2HDukTF2RMamK2w20GvISVsD
vgPd1Mxxk9InShLyhwpQYwKVgjmacHIB+oHmOAu5SYBo8fIWpP7CkscbHfFWDvkYfS9jszfAieEh
XoTzCCtODstfyPpswzDW/3bLnLjNSFxjKBC5iAwH+YEBw86YfeJNGX8de1qZsRUyzwWUQHPOXvRi
Z1me8MumyoA5CtHEZ31wSgUBlr9XMCkOTnmeszWc2ykMu3ZkuT7mganPV8atx07jM54T+p0SUTJx
KPQYnMvSH5/C3hmEh+nb/adguPNuM1rPyUvMlKVc6vwuIXb4MdKv7EqfOUf5L8TFPFE+yBsBMQ+E
dOUERcCj4t/J7YngmFB3QC6pzOnu0zel5831eQR07T5hnzR5c64F0lMN3u9aRNfa4g/gsM43jvB5
DvoKNhCMpfEyD546fGg8cqM6BYt2+urOi6043vHsM5WCzpTpHUa6uU0rc2oV/v86KTe0YUirTcRC
FqtAoPmfa3FyHIaLQKILshEjqOZ4Y424UoMmQZCHNf+Mtbk04xs6YTj8mGS2hJxV8/Q6YeNKzSjN
Pr8gGuXYK40jNvaUBRdjx0BnV3GaI0QzimWC4od2bjcg05rmkXmrQenKsldl4ZZNuvvc9B8JuJKc
5nBQ4c+hJeElQtj9lr+yQOwNlxY3OG7/KD2ALk7c72aS3tOB+/tB5WEKtMPf8USko/g9YdIQpcbA
rWNDRQTPkW74z8UaLID0K5zK0OvG2Kl+ElYLk34HFLljskoGe/J/xSd5v4wKfzUpRFepkstNKuMh
hg7FZSvt9rcpdvvShazjyMPqe6xY7jaVAQlVw47TQpOBwkbhSA+e4Cm5h411pVSba7v3NIP1zhP+
ONzdnG2nY2d2xPUWTWJt6SLfE5lxfC1B1QqTNoNCLuOqW7M0UOpyGkfyh7KTAQasUE+BTlK+0kRZ
UwV+n3REvZgL3BuZlDtJaQIudWqMMHAnX3BKnP59mtwcTGXeEpu9y8x08mrDWlrHDPYUVtCiODe4
L34nnfKmPCHTDjn+7DViOVSpKSXJKeOO5hbmEBnvL6uzGMPyGVOAQoilnRpETdzJOb/Uu0s7mAyY
1wq171yJlsKonCWHSRHFA7jzCZC6Ia+31zf8n9wjJYeauc1YGm6SMl3gg0wvzpBibGixSqmQRuYp
VfdfnJ8HDiBVZh91JOCiDm5OSzfPrUDMA9IQMDBI8FZUx+BGzqsCeyJuuWLCwneqjFk4nNRAkR26
d2rK5+YT5TSAFcwJ8zfmCJQAASuMH/dmlCQ+U5qOKuUeLCYKk2kB51xmu7IlyEzlVW50id2A/6a7
0o/ueqTaYKjIRi9bz78wosFXSsC3PxPEKCl074Z3sn27VS8GT+VgaM2n/yALb8gP5QXJY8U+kHTA
qBkzq5VBx0TX7liWSKjm6sjN0PM8LfG62xeJ9e56loRNOz4DNsh4JxBfJo4gxFvGHKRqSapaa5KJ
m0PvYyCGQwEtP7q3nO6Lvqxa0Lx1uD06V7rW1xPFnVBXP6HQ+Q3NRjDmqIkYNLbIMxWzdxbnXSNq
+7W6QGACsGS8ej6d7/gZvtaHvncoSP6Eb6zcWfy4WBHjgGBrG6OTxScGoN9jyA3+i+SDOWRWGE5/
wgw0i4m9urg4vp6NhFod4O8yFygE5qfCLiRmprEyOa6H46qNYXNLxU+G5IVDXJOFsuQjgh3jD4Pg
AIBJouPInykvhzPYnOx+Y0HYHNqnDSFrr9PQwLobCz2jQPV4hSLNH/gieFrXROK96AHPRmfN4fDe
3HxK9W/JSfovO5zKfpIQOL21NByuxtcf+QSiLsxrEy4UzlnBxOXyR78wAvREwAlPGJe82kTrAPh8
Rb2ZshhTNdwpINsyOvz7hi34e9uAaB+MA/n+Xx95wvBVP2xl/I76qsFXrZJ2H776DFLbs8PAFmNE
O/pH2iT1gSRmnawBfKN52FCh/NuIZrYYcZIrN/fNn3O4cnd6Z1f0mUYFQ5+wYAgeb29X0dvDiNF5
EywBphfoMJmZAn+4F4AdtO1W11QZ54D42PcOkyGrQQ2hOl8sGOWrdcMdwC37qCf0lf+mwAFi5m7c
sYIwrKEJF5Rr91nRF6XiKeL5sIYcQwm2qc+bX3idnyvNG+kMcJCsL9ORLn7Uw6jBVafEcWzcbYIh
Ji/+B8uEb00WNV819SPgPFyF5+4lbXAwxxmgFmChFNcQTkKHRkqJs/5b6C9X/BbrARZONflkk/Ke
lhGg0Y6lw0v/eE74yKqmwrkYf7UjxWUZdy5eZxSdkXSt1T6XP++Vm12x1HT5pI778ffaCXpQyDNQ
pd8OVWcmJ4F92sNR7g1JUFJYML8xuiZjm2ZXKnypATTuI7jtW2wDYg1NxxmBgaw6t0Ro8etfYQ77
Y3Sb5mXSGL39FL3Z35DBIWN/4Ab+Jtp5CXSgfQ31B4EhR91sv9DM4b6MB5CXYIMFI83vWFTe8GMK
8cd+HP5z+h5RpVH+2HnfmCKQMrJGFvMYqeaU9d30X+FIT0HjblhLfrhEmp2ntWww0Un/vShvAXoR
HhuSoirdFr/ke4nGHTAmJA2JJcJkks3JRcLmhGEmHPRof72L+INHRvDVFoXbhfK8YJKG1ECnuGYw
ypDMaowcl5Q/asYpbxvCqbj1XKl8B4iimkQ2zHxN8mNR6UwYvIbYdmDjXkH/lgS3w3lfrLK3idzy
jbOvLE1rFOxYkElh6s+AZI3ywRgsUO+a1FEF5mPEpMEvXZAx8E/HId28K1oiG/eHhpGs1L1RnlZj
bwpBNwzXER1Ma/jziKrtCaziVFCNHXUNo1/KEPmewSodXNA8mcb2h56Hp7cO6dDQAjp0FAzH0TMK
qJCcPFi+oYZEtPdY/tFKYcuKqTIU2smdWGevN3WmUvozu1usEOnTzvfF/546H2aKzePf9Id9CcQg
oOOPDV0UiFg+Em8qufJDsaS6NHGbmMa2DAf0jOkP4x2SK6ZOzUAwiBHPUXnjf1HMWSR/g5KPDOv4
wnc8nN72uMouY9pATirJQfwuT6lvCedPZtX9W0jZ+A/GB58bqwM2L32zFEyULh0BEVj47nILc4am
iXKRWVvkbxkhrn2os0yqL0V83D8jdNasN0EpkzEnFtPOyPzjUUCGpn1iCsIARRfgQv8wrsw8/UfS
mTUpqgRR+BcZobi/UuwIgrS4vBgqouKO4vbr50tn+s7E3GlboajK5eTJk0gnYLQQjkUcPyCq8dDR
5Ymvo9Go92JhZC72iPpyxBMCLfyVEol9PAXMU9i5oiIrsz0d6tjMIQDQhrMuDOiaD6ZM5EGNTEf8
jjkt6ZsRmr05yWnG/EX0lYxYhczMelmgWTvsuuN3DYdQckwKLwk4IJyML4ljZ3mLwgbtUkAdGCNB
EIgp1JbiHskvxUAQBZdiChwpBL4ICKkldI3DCoCtmaTPWYwE3xhHvBjOvCWITk6LSuJIdvNkYhZD
aNlsgxl4Skm44CX3CTg6p3CC0k6qBahGv5TvGwDhJiMGGakFoqko2CAM9eejlqipA4quMtkwJ6eE
BcRcyhjCP65VGtPJahPSB5ApkL1FH5RGjRXj0BiRB7gulbTM79F8gp/sZ1lMWGoyRQ2Ed2bDe5HQ
S2rHYPGE2wlY3YdZpCnlFkoKfosuPMsg6eeRO0BfgmwSQBKsOv59QuX2i3CB4/DcCHadDNiqMinn
I8IoiKf3jKnQHZ1qbywP2WzRFPyDFgcqZHl/Jt46ShLw9BrUPTQwDO+BbOEX0Q3avZdjODYffvBK
II6DbXYs5Dj6pM2In70ewGrMN6MFbE1Ppk2L6oOYpmlPdnuAhvOIWkH4zh8mccqatqWOkIkB8taR
9BTJln+CcU7gqZkg/V44IWSaRoAM6LeP3hwvxlidVwRDYw4jJ0qROdYGMVesFNCAoPc2m1UBRvUN
6r85OzFmrWLHNIWtNYECp5YJBSTBFmOg3xAtgdAD+jZ1ZgVsDpSA9EgHWB4nAHSJ46mwFks5AJWI
WHle+KSgUOhGIrN+d7bBR7dhpTDMxVgzKx4Mm1yUzcQ2YQwt7puBLBqKUL+UH16qQYf7CfFPNaHD
EDILI+tPTAON6KTEftDG3A3R23HF0MKJ70hbc4TFU/zi2VUrwbwcKe8vzYmUTEt99hCIyXOOm4R4
AXskBcLsRkeK/hmR4znKoxQ7WF/9ViYCvBNwB1BE9kUMzCeIdXIZJuClTnZaMZIInX3oZoMJ+tHU
6Ix0O4mpuIVqtjgqk1Sf9/eI5h62Z4YIVkIGtkcCLqCxgrHFTZGCU6Q2ic9BGS8WYNHmNKaBGGFU
HXkXFTKXNYdSTOI0JVeazWRcHiOWQBYjJgDu7RqBLSY6dulI2hx9ShkTbWraEaOrIxzme4Jno1/A
rymR4CeC0oHT1nt3oI8Y6jXSTX0Gz7EReEx0Bjig1orK9DSKqIDQGsuyT4jHqYgMrnUbCcV+Edyh
iH9HNfXGu9KR/JhIkxiUVrQw/qglsZKYClyI60ZnXx8JQNOQ+R6V/YcMKfopzIGks4zgbCCXIv0n
+FK81oRnrA9u2NDjx2QXQLBHDhuAzwTxFnN18kntKmYzkSkHTNRytTgtrRQD6uHvbqL0h72Q55vd
sJG5CpElpFUZEoWXG3nbkIdj2jZdAXYxAeeUFsAjEu/w3UW8tRscMDnHnTrnk+LOkABE/0Og+9+2
H9edM5BOvB061NvNiBa9kS3AJZ4F+HY7MIm0WKnSoYt9UiEJC1II/wLeYm+w7psddzLDlhWASOwo
BM7ISURNpkkv/BhX3vn7+U89eB2BoOFsu3hu6u4MRXPdCk2MIw55gzxun7ZDg2AMTBaUqdTHjkPE
74wF1uHfEObjJom0RFrP+tsgXGba5s1Fq5a6ykMxBJnZshnGkdbXg0VN1UxltWitDgUXataJKWlf
RIOTOS5RBISGZXSEkBN7iWmS+4ATcy7QewW9MAmGKRYgqfPG5DdTSv1F4DB0AitRGdyyHIx29AEw
2PEOuNsp9CKcE/MVYIqMmT3P2WDSAmC4gPkzO6JB30WZY2HQ9u8CYM6WIZWCR5DAVuHEwp35GEus
x4DyGj5bH/UA/Zir5KASspdQE5Kuf3UmtyndaEO4A/xHWI+lMX8PZA2ebB9cYaqA/XACFT7nuj7o
W3RWVaPJ9sL9qJl+pnH5whP8UL8H/uC5YdqpTECEI8ljdxalTtWL0k76vuoQAEBKUDtTVxG8Kdow
TmEk7bCwN4s2fSpfQFi45NoMbKT2B6JkmQpBfojuAza6iV8mbWSf00EEkEU1hG1dUIG9tjHVN7pA
jag5XzPwkiKfXfpP3aXbjCx4yWkCql96CxNIMuRZsDtw9V4M+MZXQo2Shiy/5f7H+5WitcNxIKo5
GBbTXENwHW3aWHWwSQAGggxYVgQEYx4iteQJxOQJXloG7zE3e5j8t5JARDLawx59w+jW1yOIxqQr
IWEK9BklJVK2FR77ocS7KvQFeAoeZTCpIb6HPuJ87EJyY0i4xEWHCQV+ur6uOp0yqh72jWqVaLD2
ccLMyMIUUukZcLAGpIUSWlAnNAFS0Q+tWTwnib08hzwY+IZhclS2/Jv5jXxqW/BIHPVDtUScCdJp
N0Sn6qy4ZPp0KZMSGwEO/kgyOF3uY49YLcNOmA+hmHyw6ROdPvngD/mebKenJ/F1iMu6wE2uA/O+
YL+U9s3CtyOmMBhMKEPZIvYxQm4FDi5d4SD9tPvzEDDckwnEdHQyExQ0RQYKiJONLnsBoQwCYsy5
d6P7+m/EHK4ITVwK9lDbsCcBhRbN2TZ08Beis8XQbrT1CX5/z8wKImuvu9rSxeOIRnaBiBfkcK4E
r4P0esvd2tHBtSdsHXfFBC0qEpxwG3YjZnL7Rzq1I8xDhGZEpgshB2E1W7fcpoFi+prO6zWUdvYW
W4FiCGGcJ4jViYbnMBTcVpK19agO0Kr/NbkM8obJqG/au52KxNE44ISGPDaI1FgSKQwLN2lr5WdG
sTvqM2ircRuCKagVJX/Rp3sDEEG7Y+sj6CkMTgsKeLS3ewaJhIvYzS6xcIBPkRz7u8xFWK/njlBX
Hu63JFj08E/nK1r1AfSHK1jQUYDZo39w3vgvBrYGB8eWkOhJyYhhH4IPGRL2Cg0NXJshQ3Bs2Gm/
rdZK9BlshPBk5fF9ksMEGGMsZecvEpksCyN3FG16UZMcm8du3AJ6KslcOy4jn9ommbg9ozb4089e
HpA8HvcmVK/6EctojKs/ChQphsm872SmKjk9QVBDn4DWs8E5xqjWoS1HMiA+cUxcQXeoGW1dav6k
63IXzHD4dtnlNByL0yGvoRnQQNFWR9BuBH9YRU/PHpxTtIXwmH17QnxJzqRyx78UyneM5Qw5MUEe
qPImiSDhO2Y+aPZ72taD3QB16e66j0CX3k2oHz1mbeOlQasmvMQzjrH49mcWIQPSZBY6e7ozPQ04
my/mXWMo/cLd9xQN/7bUdo9TYF2lxlJmIRbtcErh80FJWHrHMAwhG/pEow3F3DjSoAkmnZrQGtkc
e0KZSMoo/bkwPiREUAT9cdz+g7xnxdCD/ICyOvQluE1vK0gvppP96I8tPrnHLjj5OLQnZUZKBxnJ
CYNq3us21Y/rmol7FPcpalNi3+lp1s/A3sDhqORQQqGogiuR8GSNuk3nGmhMkwLRs5ulNWDpZnfj
nA8mM5wttRBHgV9LRR63+xI8MIaGBEcJFJg33VsJXDrZaFcQ/GfgjWcVi0VQuZdRRKh0adOLS/qo
UGCnPwJfuY0G+sT+yNj6WfSNJ6w06ShUg6S1wg4Jk+MFQI0VpeRCQOsp+832LQn78zjz0xIm1rRn
00bbBkffRVOqgZw+nDP2tiS7oZAFD99jWQcvUgSip5415hYgkMZfnJzqzs4EHjCYqBXULbgCDfzp
zV1TDtInPaF8YwCpzumCm6DRM/qVdtljhUgyNpSnLkO5E/ScBdd+BBBWYV7+Zfk5EA6Eb0xf+Y+q
K8QsJ5H0JneohgNvYzOodUDd+nAhR9WDgRc33M8IhTloKXMYwZJzdgf1+c0sKUDGcCnQHEAmlMfe
Ie8Ge73DvJP5OhJIXo2FEk4cxYs95f/uWU+JMpk8wqgd2jcBshZ/JBhSLJQW4B/swSQcfbu85c+t
mdaYyzec1iw/zik8ZFt45YXZGqUX0HXjLbVkBuyV/qNmkzFkLz85v/X8vIk96KFbq/kEatVzyLE9
xri8wHfU+yZ5+4/3pRLgYG2VYOx3FLOAacMj4usQnm49SBDbhf6m/FdvEWh1hcTELMY7jnom2jhU
CfXbKqZ+8Ps7fhimHFBBCYbPIpRWD6+MJcb2gZwwxmXv/lw86RieP63x0qd1puNAVobMDqt3NwRZ
pI3HGIAFK7YYjKHPVfl7mf4KSYFG50/6MgN+ILkSM24NmNmjqf9mi13gyaJWhEJ9PYRho489zFsr
Ad4iq8F3UB2/UanxJpR8e0C+M8+EWCPki6AX07wGH57HwyRf1DowBBSDOWU6IRXBCqNn5y/1mO7c
FDpxTDkTo0KZkPuUb/CRCEqw1yE16HuZTFHAs8lLo3BBYR5G2hv7d5OtsL4aaPbtBpBaQAW6AyMW
hg9Arg/FFQIcFNoWPGdiY+YRgFYw5+DFZLG7QYUepyD9S+EVfARwBf5nLPwS6B5wJXTjox7rh8Go
jQdU7RSmtd7PFvAMVT96UXvtLQwSUVAEUuSqR1NBHVc3p3x0jMsA2qjX8bWeXtdIKIv53sjFlMR+
WkEAb1hzlCm+/n0k/Xm0Dw7LWWMgvfIlVtwWaeTDMujTiUmjfHfN0ClcPJM9SUNKUvdnDcvACIfW
YEwxkpCBpaZoCjflDcSxXV9bPoUg8Jq0t9eXMlJdowlCs26WSoqYvircEbsUcIskZGv0H0bXbXQZ
FEqsvrWKg+Fsk+bFOrMNuT1GS1ISS4hNweKB909spCMnnVY3PvKG1CaNml5xNGs98zG+JM+XuSMs
t96bUu1v9HwaKDXUjQY9YUiJfGyvTSnBgpr9vg1uiVdlkqsJKvQbE2GR2YIracI0GDsZEgOVjA58
IvFg7uDPVMasldgSF9KaWwjLaYnSJUPeWvwQeuXoP2l76MJjIgHqQlKHfnNgdOAYSAIjDR0nJNzC
NXCrSbOhettCps+hz1E3FqrUCb6iwqqXWLAq2t38cdU0igv40Ttsgaje9TEo0E1SRwhrmw2w7x+Y
LZJpJKYAcWB5div5oYq7EVoVavxysrbbBAETZ/tQ5hk2GF6B8Im2AgKqr8mzpQ6D4pkO9gQ7Hn3i
/hwnMVDEkK+sFAZ054eTQJdA9mRDqEJlENioDmtQ2NFjTNMuOKBgZhjgnjhIFgZbLwpZIvdZASO1
wiyryHg4FaXUrS+wS0va3VLMf2kgpEn0Uikki2nGoQBNWsXX3WWW4wBwsot3F8IgAjynP7zCrs8P
fwbjt32NyfPyitoW/X83DAFFOReHmRdvBcOgvCjqt1eb4+EU3mNT7GhJONHFihuREFK/cvEJnSNo
GPlUgcNWeIUHewV/Atli6Sjm6u2LGVUWB7hro1vAzXEBPp0r8FXXH1g55sM+VT5Jh9GkYLh92feH
i1oKe7ZDdoMvOg2F71AHDWrSckhGd23prQZpSpt5gbB5AQNh1VIr7b6ptLKrl+cRz+TaV9XDXIY7
zJGhMV2LmrC+rcwDpSOaEc9G3Vh0MpJdjaz+2wGkHSXV1RjDGJkcu8axx7Cka1qA4UCHxAKROo0Z
6PAwsZn65M6gDCdqh+CL4ahNfvM4SVJI5IQCKtkvMtBAc6RN+QVgLMfTe+HHgP4A27e82sSWhL0k
UEB3snSNLe0TIMLdtCEtbXyYJHc3IehINMKxShhSY8Q+ya5ksh4uX2Pi3IGOTa8O+Y58bEl6gjCK
+jIKY2C2pWJVC/ZMsr3Cy9QlEkXdbuQWwz9AeAJ6kvjRCCH4CYDwDa7OI9UHmw9mnPZWqe6czBrS
SHrVoi2bdHXCIZcYhJ6a/DkGPue6gwQgw8O0fFXbtuvDrmzu3guwiwURwFPwfRC1jiKSkwkG5POA
I0Ctdwu7QaQ0WX8yUgzRH2YGXdSWuL/N9Lae82amjVYpMAOSu7OzkdRK8g7QtgmcYinUjeNrkHyD
UDwaGp7WUz1OPoJAT52Rsqo3c/++q2qzp4H6M/8jQWIYTVOUAkHlNndrLW/N46Cch4Ch5u7A2+jO
E6AOPXkgIQiWCI4GSMh7mxYFbqpVxPp9Rd5eJzvvwEQqTRvINQTokBSLY0FbQ56AmsCLw6IMSBQ/
Z2tNNXCiuWt3JOUdJrLp77O++urnHj6ExlBVwxqL7JM+uk6kNOVATMJGUHxBZiLqziOCPdyL2+NR
MP6Qa4a5AURC2tgGrIu7hUQXJHoDkOs1MYmpgBVgUxBpE4XR9EP7hz5j+1XrQTgLtYGwQlEe9Dw6
KPLbhMZT6B8eWnTEAoIJChIISS+8QzyAcEa0g1CtbWMyt6bU6UpfbsVtOC4XherjgGCUfQRkl+yp
SoyX3zTU7ch1ZbZk42/4R2Zrw3KHPjgeQ8wgsJ9zUXk89UuDBIq6Vi9IDcrJMOet2YPhs4D03IZD
ZchPX96UxgrwRDgs5mII/8o5B1BeyTuapJfo5VhzFFVkDrHEkqQHInpDqKKFTiZsnTE/iLg5CS9g
SdzZcooeNjGZXw99eVcFFG6aXNFHN2LQEiLHTeLcfdrdguKPkSBq6t89QpVsgdQWwMwHJ0joyOgK
SEZCE1iMcnw0xarTH4+C2B9tJGKgj5f6fce/+dndIwSGVHMaaepXyCshaROKk9RrX79UOHV0F8d+
fGHaF5LNx4aBFBBUXxtCTo2+CRfO7DQQyvv8LlMo/jPGiKgKueO7d3HeM1IoN4NFs0/qK0g/PpWr
41LgcuCDeRLTx2vAkOtrDJTSKJSI+2h6HB7I7TbHyBTHOBJ9PNtFYBTyu7dnKMEbSBewBUVc+KG9
HduIukGZqnA8dmqu47RCau/YKT4F1qp/nlJss244rPuKJfW8QTRpI6mhzg75Or1FTvwWx7bbHFUK
6xpIgjNDfefAqwm1an+yZ0UGl9EZK+ZEGDSw9ahhosi5IshtsCd474uXn3BzXx7Ba3JWB/zEc/y0
u3jPS9TP36gMjQbRUThj3KOHv1PZwjS2F0NyUTm2cFfrCSCQqSQlrTwtIMijTAcJSo5Mx1lWLsj4
IKKLdWIrk/Y9KgQkZqSqB/ZerDoOs7xArckB2M2ECWl3T9zTM30cOAQg4VbvZ1657KxntjYkrp8R
2FBphTVVqG/UH8Cil22zc5YFwBja4HRX5zsPYkkki3EMoHxJ2yVXSGEorY8MAm4oj/lsfB9S/hvA
vx/Y1Hagr/DgaXYi+WZ8ODv2EEJSsgLjFWcPWe8SHT1o/mD1EBrxa8wuhLBBR1SWFWjiksq2jYzs
QygMAsCC7PcX1HTkESvKmZgrCLY0O5EFnlp2pcOGq8ivbABok32/pP0WoHPMKpP8F4zX60L81Ww0
B1HqZkqlRfkzz0ubbB/UqqEyKj0HmO23IS0TBIkQQ3h4PCdSVB7xFthUOgKAaYDJaEtAJRywMr7T
04wfpOrUmXA2aNRqQIsjPE6AdRKqwEnSsfgxvjiIMIMymg5+mLrziD2/6upsny29w3wxYprbFhQ6
6//FO96EBnRONz52q8iZZ4MXwlRg9zqcPJXEl0kKpRa+Fy2KBh1HMx/3neO764io8YEcO5ELeATS
aEScreESPmQXCQItlA1R8oQdPGACwoBkjJIyLFL2XCpdojR2u2l/QDt8SGgf/ZcLohjmgIGYr6Fg
n6UN59POtz1pKEq2QwwSzpJGF5eMHPPRG8lQt71RbvIcglICXe1ifTckVsWGuF0SwWdIHjIg9aO7
0GGzx6XVYvM78TlIEvQXaBcmWEle4lDOSwnYHnRrMBnJvW7q3Feyf0nyhV7IDBq72R5RIVWEVmDV
dLmwd/SoxAqZ1axFF8kbe+051BKcOOM+9yebu8xSCIwVi/zSPYVd0ayLyxqLSORdNPT0C0xcAtUf
nV4+Gc041u2bU2gncJWyHKg0jmyyd1kJ3oiOgIC2My4C9qU0MJKUaIjRe15nIoQGCt8THJA4aWT1
KKizAVo7i5YW7iH+wTVJfifMFf6jsbjrmRRIGcqlsPBsd9opQTbaoDhBWp5VU2YtkmciVKRfzMMk
20HMB2HgPvsYl1Sbt7HVFZuXfWZ99IwMFPC9Y14oztMCI5VPonvsiNTGuxh7TkdKnpH+Du6ZTgxc
G8gSFMmjXcNLULDcedQtSUmlkkrplqdIuOmNZRUxPAk8CXHq/DPhGBMOfnQ2vsdzXIYUnqWnjp4a
ARo+3EBacXQrzo6MBMz4xR5IAytYwZgZWkP0X3HJUx9Obg5NgGZnk9fEMec6zmAvG4nnCcn514nG
feKkfZCuOZX+C14KXjQBryJ2pR7FfUKghwgPXkBKyCuD6ZSXMVoLYVf5mID/mwe+AfEfNkHOOrQB
imImqBkZVycLkeVcyJgRb/DXxgvQbdo46DzQheIkTQqjkUArE3pal2o8ZrfAwkupgMj2UzHQBuAA
t+MYOWE2iwVnBXZCDgHfOzpjQgP4WzJ8ja8wHLP3JZaTl1GhGYds+KVkrBTHWEugElIeYRByUeOE
lGG8JMnGuHMJAxtUGPSXKJQ6I7X0tW1j9XkcZFcZK5HifSh4Ya7xlVl2oVcX6x6TCuQ5W80xCJzs
Afghx47yFOeG0jc1TNSLD/CDWg9jE9F+hnx3QLWWgNxgM2cZu4DfBCiZ9CllBeaZA4fBZQuwrWFl
Y5bvDjgIE694JdfBrCsWRWKRhgXMDBaXycMlz4gBgWBsBHzzY/b1jidRB0Wj8KP2yzP4tMCaAm9J
DSlLj5hmaXjhSQFP62kuZhSHeCap3bJQ/7s5L3S5lVxbaTwErbOExCLvws7LtBAFRE5dvgemFbvM
LaXZF1iIblRTdkNm5LHHu/LYuPjMZ8O20Rd4Wkirx5Up1HnpI+EZy95MOMbsd9gn3AVBvLDg2cY7
G7AZBJb76uuIRhvSJ8OmlemDPifUx2sGc8sSFX1abWl044nJ1nnB36SpSA7J/6fHRlMkxXHis/qY
PnaK7BnhJRDk/bIHGtD494QcWGFOxRbwuFlVLEkwZ+hBYHBP9CvDhVkKvUbekZcJGYkTYTGjeD6c
BwEdbU44XsqdEzAGcs3yOxh2dYNfHG/CBxBbRw6gPMZp3eYP/uJPudi2u1B3Z2fDCjJA5DlPMT7R
8Dnr1orxZDcWTlZDlo9VoIuswjzs7JvTdnu0ZYU9s8ePyg/L4ZWzLx5Nthv91nKiWVL+SjgkBuXu
4cTYBhKscqttOrogwlO6+TBvtYTFTYmHBwFqw/5M0zaQs2xNzjw2jOXiBWdOQ5rK1pSmD0wNNKUv
SJk4erYTJpHdIV/ypuJzBZ4mo6Bkx3kRnjhUEZijS7HmhERCtUpwT2wp+SmYCsxmp9oiQBMJqTiz
pcffQR2x1S8ODIA7ewhiMo1OWY1dzcVxCwmbiOXL6DCB8pLIS2AsYGkoJXuJ3FYcIwnKduaOsTGy
TjCgJFCE20WlBmIn5COI/ibAOqf95hd2xnVBdTPp+RDbLCuGpaXHgOWWjzuzZny0rIxcHn6DK5F1
OCrpghcHwwfL0t/8nrpMIF8ad4f3JTbgeokjfv8ASm+03V1w93vhwuxzoCDVs56/8exd9shvWdl+
fHgT2Tuzgcr7zm5EHfOE02oFF/OGRqm07H3U3Ty6ldlYvy0atzgYhxz4/2cRxDKIN1swcLNLG/qL
g7kgI5NBnBoSald3F5WD4u9pyHcbFqdPpEZlYsvvKNY5ZNXBObslmu6H8Pz3McX4vMyzewib004p
9uqjCrcX3NCmuZsS6Hb5/TDOg50L2ssRRZ5eZdLYKucxybkjYjbKHJpiUKvs8XTKr9KozMp8GJpX
G2qebH9x55xP+ZIr1vKeLddJ7a3y6vbNRJ6FBah7Lbvu+W8MTyummQvXVVdUd+YCPctdnTX+oNHe
ZpAZR3WIhjgD2SlycLPWiv59Otx4T27URJ612rGc7PW51VIWpkhWQL4l6/rAvpY0rVJGMFMcJd/+
Ir/KDf+/SllpLf49l0Tixw4WVWzqzhU7+7AqJZEqZ7dtbFdtoz/Ysa12gSyI1F0exCqZFCzYghkH
n3k/v8dJMIItliGTd4IYNqG9MLvYQo1St9mOKl0jOPEXcDTbkFDdvnsM5FhurTO7aEu0gnawIe7M
p8PaY+vCwjAycQQ8HSow2CtOOoeVzctvPoQSXduVDdqMWuHO5lMMMdVaKDFxEyF1tmDJMpAGcot3
U+z+zTwOPt6dJ1j3aKSGvJY+f65gEWve2dUQkjy7T3RhUb5eo+aWfkweUZPxippazVF6XRF18PjS
jv21erEQhN9NowdwTzUbjleNWnrfPNjC04Z0RakbLu5qyPKL6q0MVELodrXCU/xAji14iKA5vGbO
njYsA3OAGcBlUdSgxwG1HP46xmSIwUHCBQQLd+Fw3lh5hM3nmh2gszsPmi31+o4/N//DgDjwq3ff
Yj5ekTALUpQW4b8Ov77Umd9OTSixojneo+xtbxZWtHnAt5CKPfwzIDNKHUyHlOL4njnUMjldCLRb
T6agbc2CP5tMjjyYbUfbXC0Ub6OdusISdro4oBcS+6vKRtuPej6LNx+yMnCY5whKaCf2eDlg7VXP
xomgfmmgKdvdcaoboltWVpyew2NwdHGfSCHpJY+IHH7aqptIHb/qdJ8j7bA1ns/g7vTpMoNDQnSw
5kGj/cKPYtP6hYkhJHxmI2PVyb4ThwR5bxzFuMIBoZrTUL29xSaLFxOJkKX16rqRrZWg81Bn8/Fq
uGd6fJWUnI13HBMo0RuH6TyT91pE/AUuJW9H6bcpgtm0nFgtBuPQPQR4xN7thVmHECRDpJce+TRF
qaRrwNHKr3biyZgLMc9UbLvGo2Flb3pZGI9jfFlBfTGSCziR5GomOv4i/X4d1B1qc4dhgfQL3Yak
1eiHSJCPYS6ChdljVJR5xjaIAkZ9/rBOpZinBsNr2Z7WRepowSevqwfEGgzn6avPX4we2NpBLWGh
DdlLCLUK+LcYf4eokVFFB1zKLi33vioqA0ks0qZ4seDams+AEqGR/K8s5YVmcXXx5QifqdkytIXa
jXtmieayXkMqOHIScs5vdHGe8LbDQt0oXi7OBgwsLpaBUlLyKzF+9vdgdZnArdeSo/s8knXsNH3L
IWeUh7tN37i36XO2s19d/Y0fWxBBgEJ040VlHVX5iruMCqWTxH8x/dxGqHeE0WGWGbXk4LOIcCvI
wg76ld3xfqU3tpzEaB0SJDbmlBHe0qmPlWsnLSSjflXTs0Bqiw5/QImK6Ob6ATFYt8uwM9m+rQMj
s2mkhKkKh0wVTLB4WdI3jlJSgy5AvnlVTxavM8QHI9lEmWQPl9SstdXzaeLHL1xy8ZkumOCg1+6z
9s5Puw/0Z6enlLnXDX1a/E2Rdn6qF5AhU1IeTvlHIIpicFj8ycTUOwGIOu34kQtfRQ1mPHxZjgJP
YbNQP8Cla7xov6ysYh9lrb4hAznAx6aa1NlbVP6A5JkkA8NQnnAz4mR1WNWzE7ca7KxXg4ZIpPYo
h4M0VNbvLYVR18M2W/kzAI6ypbJ+13DpPkp94Iqga3pxHy4W03bH7ASMZr3GtdIsEHhcLLVSZVtI
Xx9Ucv3y7eEDXuluC7hH1EYscadqzikUZSUmxTYfQ6KP7azfNQXsOpiy2ShWMkYuz081+qEsKlF8
hyNLKfFJMdgBYuLlBGMiNXbjvQgi4XZwZNnHEj7VKw4vtEJyj3Nh1NG/NzL0e3nV1yDoOzeg2J0Z
lWfDphVpROqSNDEiZSFNBi85/IRPYIm8rM3EBiahofdrFuozovvYZ9bNPH1JjvYYE53+91j7C8rO
1I6h3aw6DwwAzDrqpx6MA4GEOUw1Q0NB0dyvzzFn/NlRb4yaJc2uN+j8XQ+FaP5dDFUuQv0gz/jG
5LVyEqc/y5tQDqyEn6oZQFVn2Wlb62e3uKGaS1iMSJHfnu0bgDifnXVxeA4aaIT+OsLoUIU2aNGQ
plr2p3AIN9p9/bu+E8R1gneDVO8yoV28TTFbvbjKt9AgYipo47pU954xLY1Uqvfq8kcTB02TisHU
Wteh8LKj8vHaUvLoaOohA6AgbiKwOvl1QM3ebcucMVjgNaRMOYRIbYGGkSyDrSR7GtCo3/lkZdXZ
Q4HaybAaL4LLJiN+U/ZcT91XJ0ZzUazvmvcVfbIfBn+zNP2GT1GSi+1HOUIdKccJHVU8oPH8Thge
U+J1kEA/0TmwRCjyphoPtz2o4p36jCtE5gd4NvfWMwKcO4J+UEZhKzG4SzcePGAGFn/AazzJnFsj
YLQt+0GDYLIrjIL2sUG/iS1+ymlEEk4wSOwpIQsUioK46FOoHMFKICUUAzFitQGqdyXUg6CiAfnP
mq/OUGWbk78VEsbnvxqCqGYvXb2+3m7KXCmXaUE3OBMLBqkLElL3GIasqUCk/FeX3+jGCm6s3ouJ
WSXAk5IHU9AIqxlEfVlKoHkS5f232zDmwXbU14MmnIT5gmmHX2EdXeilIsTQs8fspO9zGBEHUhpM
ytsrJKeyYCmPyQqbGZhfjN5B3zjI5Ijv1quc9gNX1uFIkEGULzl3YHfnLcJnGMFCuobYwThyOrKR
7uPrOcaOskXxuLcmZ1blolDw8rtusUHDYgNOiClAsMHo0mitmhl4+RuzV1x09qdo+TNauvro7XU5
OP7dlppCTHlVhQd/xwA61gr9TYpKe4OZZmfjNu9LTW94YK5BvGo+8ZH6HHKGv/q81epBI1mTVlRa
rIhCROUX4JcAaG8iD5vUqRjHbYbOlw9VJryoGFKi+8A0cG/B37AaUVtYzl93pvk0UPZm7h4upd8y
WyezY1dtC7Ib7aXByyS1mJfRPKitIVx8CFUbnbGgE2g+iFNi1QoHEQwUV/GGCK669ZyBVZoaNgfs
UNoTkBz2jrTbvbkLYs9boOFmdLcW9mT4JaFaXFgNp8GQRzYS7Rc74gn6+ijUMFjo7dPDsGVgFRFo
TAR66DIY6TRHTpg5RHpDd5uDPV0JFIyEf5YC2vdIIYLnlJmK5WAb1tge1oNtyJBvXzYuT4WglET2
MSWxs3AOVPurhZ7hqOM29wMI8GFeLpEW9gASmNN3MXQPUDr02DDY/dmODour3Vu1VuW4wPNhvZBO
pxKrlzu3LdpWkBigWXmNtNQLEfw4xl9IMA6vuSrNwQy9x94DHoJQSsZlHe0660rZ4OVnbamH0BpA
8FWY7S3TpNHflrSiBsGgVfPoan4Zd7gky70Lp25AewjQXGW0UUps2sgIPIS9TEPn1oCRqRHO8xOq
e3ClqbphMtNDC7fYo7a6NU0qPEsIAqn0B131/Z8ws+iozhH/urvH+rDJSBbYCi/gYu/RtG8vu/vW
UbQEm7v8LZevbAw7YUmrbsjfOxooo8ZACW4ZQLHs+o2zCdVn/4g1A9WMDt1fCxHWq2sK3yAspQgv
c4U73lkRaC7D6qRmVzSQ+y66z1MabmdoIl8G1Td6w1+U4sJZr+hKR9/jSn8IUxEm42u8oPQ+vmRf
KniUxTqkkTd1H7R6cMQRwnsZVY2KEl2rEdoqxs1CsOFglAHYi/At8HFoYOTbmkqk6IAeVK81ZKTu
B9NPYzl2j4pdup34D9JUdOQAk3re8FSqrUNW/DF30dMg7kGLDuG5o5726Wa4mG2yb3TX7XYz7PI2
qmoHGpHOd9Qj78MROy2k6k3YjDVn4fZDRmo0rOtqu3k9n/r1EPeM8gGh4cQwy3hLy2GRwoCgwi2M
sLJueiY3WcDeLJa14Buv6XKVsWv1Wb2AI04LjByqE6DY1cBBMkuOdBncbnjXsfgkTFS5jQP8ZFp4
0Wrki9YcVlfzkeA4JEwnoP5NBZzE6uvcxvXN4e0ctpihi82/0ze1II8w/hbX3yxFzuUd01MOG/o7
eYWvHpMvDFzQiLFfb6Pl9ZtqOwLaQCTi7HdszetzUPvI6JsLD2NHVKg/kqYxP+2V9cyYW95duXIH
fyV0Lf33uWIWBh8VHJYChiy+AeM4us6563T1nWYgXP82GI3yqDx5x2e0EmvXmPzVeowma66G2KGa
zmBc0IovUuThI2qp2pSpJfiu2kLmCmzx4TJZhkubtdTBv8m4vXmX0W+j7Vbv5CVt6W+j/CbzV6jJ
4JQjGghZ86QabZNbSbWtNdw6OKq38TGHxWxXkLd08r7eOCl83pvcvkQ8X1O9G29ZRFr+fCoy8jZz
qFX7oO7qmdV7fksxKWJWw/7Zx6jVU70u6f0LS1xLGDhRDyqzydRM83RTx3qkUR0DzLS2Ti8lh40x
iN6XlnFQ9INNp1Z7xdAXmlvJXhvqtXFpLL8aR01pB7+6Wgy5+mMMw6qAsAS5jClvHcQvkJdou8x9
Yu/DkUiqscbLCkM6vGk5+E0Do+u4fFrNplMYolN339wCXn60bvZhfr7yHPTv6rTBrGPseX59ZBQY
siCzKKsroxxhyjCLDCODTseD3+262/TYe8vFXn+OCl+kXfdkhORX1AMfsBACGFHJlnjwVgzJ5IhP
mk4uwgxG0gSAKa72VjFieXHBHlDD/aPoK4wOBigzN51ccqdISKx6X7+RpVkdDnHPnd2feli7W4wr
p0P3kiStK1wRbYKk1ds51X8tmR8OZWG131TBsWgIE6BhfpiyVvg5pBn69LeF79DZ3UYP+9vmhuyF
D90coh81F/gmFLJETZXibgiTbhROUAAmqThSnlR35nTns2dOoVIGXCJzfjYmjZjvPWjMejgjXF5z
IuuHPt+qZ/D/rDW4DQcYH77Rsg3DzoDJaMQG5mDRt2bNZJPii79TyigRTZvwoUqf03jSN7WKDo6F
O6LlsVfYNT6DcTYWKtf6iaF6W+mBPwQ11Qd6U1f8d8EkdmPT6P9j6cy2VUWWNfxEjoEKorcknXSK
qIg3DqcN9r3YPH194aq9zqnau2pOFSEzI/74G3vxWXLEQAvDnqIJC6JNFNV7PmrBcQxHNQ+uvYUD
oojloGTDBxg1GanCgkODtmhNCqZoOnN/yISFs8Les8Zid7tWlyv2+Dm2AKuakwim3lNIQhwMlE7Q
K2GvjL5NUtj5zdqa2ZPm3q68ME7o/PUpijUxq+ZyoC0deTkctVXjAoWJHlbUG4sbdCdnhRYbMo9/
gHZm1U1r5R3IqiNLV5hG1TuavdgDb7BBoEgu0LstnFIZ6Gwh2+09DC15Lwwmkgt6OUJPfP0WbyvF
IVfiaKhwkMDnh64L+Vjevtq7sTHjWDyNHaFdQC56deEvYF1WE+lCLZVDWLbvdsVRXppeUA0O3NID
E8/A3DsyeYCvC84vqPqMKkpdSrW+b13sqQVBr+gov2d6JIpTgS0NalQxmKe1u2ZX8uU8oPjGyafD
Q9yox7R0AAUdih8ilixj47DXlineHNilVCC5d2cWw0hkpdBYdzisaBriXifs3SKYxXQPtbp1fmGt
xexZfUhoS36zIO0PZ3dqTOs7/QihA7Q+e+Z0rJCsqH4YNFx7n+ydbAkZFF7hffixoZFyb9KZ7uT1
ALOLe0SyBSH0cLCQQB/e9qZBtq+903xCYfNabOzg5JCFoVsEKGy7mgnN77DWssVFgwHJjH1DUeMa
JYebcSpOB9cQWtTT4SwAuvscLLIPZk2ghycbJSlhFQ2i2KNY78UHkPzWIDEwkGK2fFD1ggcim4S2
JmdjtxR3F2BHoEU570rrlDHuYrv/612yoaTtrtrL9tPHzQLzlpebw+KDQXkdvqibOkcnT1je5VFW
+MyavUMpVaifkMlDwZr1cqsKTKfvQQi8Tr94fPcbwA1gnM2zPbPJO6w5pP96+xEb7KFCcMPnYanD
O6yc919pNf07qDv8VMW+XiLsxehhD5JNHItbPZ2/i3va0RoBns32ed29zw/Lv/a4d+lx7qzYKFpq
oJfLo3eRy+tvssE+XukUnJJ5Da0RruBTcgkhN+h11hi5lW/R7T6LRf3DGmuaFnxQltJAdNLD4Suu
lhvurfUmfLwZ/plgrFKHN7HY5r9QPW1pHXigGBjojBQap37Du66Zi3KSHwhvxzhRUECZPJgsBbyV
vJcDE0F+97ScdhZk9SnTrZrOXV2nfB3TAbndK/IG+o2nxT6vX+OHaefXp8Rs3rG+F3Np4qH7X4qw
Rrdlfzv2FoFjq6uzdaOfkrPs0Jv1B2379eA7f/hskeiKUdXRSFNpXLnp5Dw23Jndqvzuv3IK7Lu8
uLus2rrDHWdd3XrU7INY7A0H7Rp7rXkng41iUxz/aXKuI4liOadfTjMLxxdW+pSjGVIq9/AQt7ur
S44QEDECVbeKrkgeX32PzPGBbrKPP4Gut/2y8g3O0bbbgof4jDtEGyBntI0jUkC9aJ/UAMXqhmRw
sbw4n6P9CDSfXf1Troio/HcCo29HnRtfVyRU0mhRPXIO7NwHOBTOKtiFlOmpM7xU7qr5sUX0t6HV
4MqGX4mJ5cFrFVs94U7tvPPhb4WzS+W3do5QOWOiZBYH83eoLzo302r0+hecmRmrDqvn+H0KvBbW
e269yQYDCxThGk4hpqX1B/3r2eWftvvEg37gHKImA+nvkBygzt9Jvelvr9b+lR53CV+A2JiYGnrB
nSLuqekaTst+7hxvhy8XUQVCqxGX+HMX2fBxiHXvxXrpbKv8gf7hcwRf4Uq8KQMMbfh+wJilOlX1
M4fCLp9JQHZJDQWfi4t0BsjQ3/7j7M+K6m/wrqtzTDe6o5SlJf1ebEqnSweLjs7MhnDLYoTaWqdR
r9+9F20kjtIvhEoy0LCHXM/G1s7ckYMwXAnqW2KJmXHiUyATMqY6G2UErXd4p+5IajfKkyd5IzDp
WXo3cOZzDhmVx/1Z8w8Agjpfz+ccDVYU4cPV8Dxic6j82z59+J0BDjM2K1nHCImQdkpOrlfHoJhQ
hpv43O8fAe4Heum0agQLmXG0QEnZKG1sZuj+IeDwPHa4R/ZpS0qg1W2Jmcpj29uOXsSOVr5W+Uev
ds1rCc22T/rFNiBjjRUZNPONTYTqfnXburPu7Y/KRBmDPok8WCWs+d4lMqbYf7KXzQY56822o7cy
UuOCCPmwvgMW4rDE+/qnjn3xPwUs7bPpXPLGSa1m/H/JNXAaOcf4XKL6vzIGsbEvNir3gFCb5/Vr
kaSFy41qStJRrcU+wRM+sw8Vu1TTf5DcgkyXjSZv0tDt9O5sxz3iN96gERavTEr0hvxZXuXsDfd7
r5mfcD6SZOVNi4HQM5Z02qeY31AhiZFNzQhoi7e0aLu22z6N2kZUmxsVjkDVR13W+c2EVL+T8w/a
KBCnjBKNgtk0pFypXUiPgIna3ln7+OF7FENUDoU4VmzQt6Z1p+68pYGmot1huth0rn0NHzd5pIXg
pfsa03LijF0t3MPKYs/0PyF0FIi6jCu9Z37wQKEdo0tsj89bv/WkceqWLuw5IZxt7bPMdKieb+pk
qv3WC/BB3sIw3aHwuyVaRBSO1c5nNbW5S5ttMq1u2i2XwK1Cv/v3BpZLX+U0FhSGsrLeasFYA5L0
vz+sP1s0n7QddlHk/QUE7z5yX1KIhZW5mYsfB/ceqfHDQuLaohxjM6QzoL1/SBFlUajzV/kV8FIp
kJ+uOX0H2+6dsCpejd+pQWcXSjsODBDyMBvr1tPfD6/kHGvT4KJYZi89PawVULa9IdVTEDJ2RP7I
38/sxzzI9b+dO6zTz8jMkJ/i5968Amrmlv3vtfpSWG54te1I3KMeIaWy1LPdHk5H3SEPEjvYw3+E
j1AvRCnbKMrYYE7JpDJqRZu8XSmtO6P2RHP7JSuCeOi4Ci58arh7Vl5E6Fmha4NJpfgtRDwRXHQB
hTKBzYV2H2k/NnVYEr3BekQ80eKrxJ6jHuDI7OHWxDrkz8ATl9KCcBckpXIH5EvkJ/7dFrTC/35V
btkHreV2SEEiwte2ZDlXEgIGWEId88Qyz/A4+WEiIsKU35ISnEoXN8mXzXL+8jlyefUEu5wCpyT5
rMJHK+CJcQH5ol/36pDN4PagKAXCoLfh/3jMYckjIYXexoMhN/jfx5O3lQdJ/snT5RPfeWHhk8pl
yOf/KoxGALp4NbRWvAu2Nr+0WvnrmxYEQ8kAF1CFcOER9JEJ8B9+XqhkULMf2H2I76TFBUM+Q+m3
tvo8XBFfsxgN8MNIAYW8QgPKGAQgiIE2I+03XFeG23A89yhXz3bTeUO0J903QWolMup+4tDgQbA7
W7gmsFrqDizTIol4d6lj+X7z/G5XxPzqnJei/adE5K1gzQlPDmUDPtV0wDQHWAHwn58KOYHXJ9YR
icSCcxVyjy38TsD4OjEEObYargh9OY9Bjoi943gLcTWHS4f9mBosFkhJRCsBoRu2CE8VTmjYF3ah
FA5WfbjjeWR5VteFD8Z2TyWBlTPuHJjJ8hxB4nWY6kPq8iHq+Wu8MFPIRTLHhXOUjpfQGk2qtAn8
pwAznxkkLWaIwIQJfnhkLdG1oPkBPR19xXHGYMcAFd33vmcFsQgoC9P5g8U6l86x4Dt/CEephEyW
QkgSJ2GmVfAFuQ+VDlRILoK/G0FizVJmf46To18HFIMqKUYS3B4ijArTvuzgcqRM0jC/JF9gFBTX
boGIWtpTFHzZCIxLMY/LuKmYS21YJYh46GLgiGimVX7ZNjF01+1lWu9Rm7agdjK450YgUpxN5igt
ZJa1C/ZEiMLtNtAPy3T8CWISZ8C6wJrTzG8AADNbBd0tqc3k73g3LtHYw6xMmbkwfE6zke5/uuZb
3fiTMSW04TQxEyeHgZGV2stEnvm/Pzr3m/DTCWSCBMBbv9UFPRnMwI1/NYPbHkR2yAeAz0axcuKR
rfZOS0RveHLAqmIvDdd8hYDJF8VQmAs3W/0jeDMGuPKEVxe3eeHDvqWr20/ufWwYsg347DPH7qv0
QV5gd4cNbmAHXYGoEUnKYtTvfshyZZFIskR9TxAxgX0bp46LL2WZC0JzIt4FYsGPhPXQOQVnCfTz
Gs+RTsPCWgdTZH7cu/PtXOCc/UZMQpYUllkdzs9sOgPqgxjlXbq1JlgXbWyHfhZqAHDgZD8ez6C+
qJsLo6za8eUxtEd7C/jm1FBacV6uD1br7S4qFsuzGLTuvf7gRuNT4YUL+FRLwf51RSr3WzY/53uz
8q/umvGW7RogNtcLjg58IpmnAiW2KO2pLAY3X8zA8YOn+x5CtdtPWv6Om9OqktF+wr0nNLBubZou
EJL2jXS/DZQrXfPDu6HewJ5mxYzgpu4z9+HVNsFh091Ce3E+L9e8wPXYgcCttIt/e1PcMWNFprj+
rjAK64QBsv61ljM0COp3i1BJv/bEZRTpAMGXpHMTrALS2b3yVXjaKd5AHWIS8HLLxfbObcK69ra3
9fB7tbg72ZJJMWxGQqYhK6bcyiduyvGTowBzkmI2wRbzSCCu9zUTrc72BPzfMuDc84HLJ0kc7JTy
kPhM2duD0vYRDa3By6EyQI6Ej8tXymFnckRjLUsbptVka+qwycvR0bae0efBnfLojsnjHM3MxXf8
AJKxnhgDiZj468x31MFBcq88gBfa6GNRqk8mnr8oBTaoY4U/KBtN+w9mAPpfrVKfTdjGKvTO0+s+
VKfe/da7N9wTh/h9XhKAF/MLONfcqicEmNXnOcHz03B4CgThYm9nHbBKflgUrHsZJcIFGbAYus0u
r4TPUbNH/COkXBBWSxhAjYsK2Q+v82mv6gNBM20SOLlZwR2CGid0qnCCwl243rMBA98C5xVEo/gH
Y92wFMs4nMWKL8K/zaDh4hzKg1mwHW4IFgesHW9Ur6FcBsANtfXf3b9XTLWbU7xQ7w4GnqkWOUe4
oyRUylCdNUNrhAwJBmQAnlHU0TwJAEI5yQqeE/m+b9I5mWqw9wYzEf95L1aOWrWw8DyOMK+kR94I
tEaJahkJ5jM4suwb3LQq6B9e0VVOnZ8oM8qBMwBFHv4bDhcvBHYgaRnsl+yq2h8+s+3kSv4CXyT3
inWCIAKV9POAI5ZTvUWmVS6/eA8gHkUjgetJM8axFARiqztEZ2ZUHwz3lcGsHDuI5xdHiHN3l+zm
+QmvCOyEWN2n0GOpFYOjqv4gh5kcgrDQMKlgPNtBb8oN5IGBtE+YgoiCRHjtfQdeVypDGl7i1HF1
EZsbb7CIUOO8E4IjoFemIG21IefgllvEL+/7SPJTsm9A+RbegFEKvu+SrN4lMv2s9mwVgrtauRxM
IHssNIGsa5INtGblwwYRs/Kn1bopiALwIoETet0YaN9GQRRWta5hjyESboXqWRsKS7X8C/kqs4fi
I4kYi46ii2MMZkSnEdx/oaaSfcSKY+wNO5w8OQ4hdC3UFWxqhdjJUoPsoxz/p4i2LJeCBycpOTOF
GkJAJuc8428+p4u4mSg8KCkZbUeiHElsaKZfvmgalgEd0moFHH1/BQsCYiy5GtY/jyHyGo4ahUoj
wYorjuAEQnkWxwhqKRQhc8fpa9TxIHnUiyLZyHwyACioEArAmCaBhUaJb5soBYg+03df0/BdmKEW
49xiLpc2SotjM2N3cHjG4HFo1ooPIe74zN09uNAlpDWcOu9y5HQY0MsSa0CU5UKIq9nNuSWfrpMc
xgWVItIPXDSg0r6ojmahVIR4W56dD/gi0KJIX+hDoRJopRh63/hCljP4SPl68/KFVcIMeE1G6I1U
sxcJTe3g3nsSWDtn8Z3Ah2/UJWd6OhhWU5SnRNrhRRHld5AeMUMPRqcpxcESp5KlyEm4r8l7nKBO
4mTmX0g5g16APfkUvLKAHJBPZb2iB6CBd8djviADGNdf6gXntCbVR7eYRMGIvPxVdJPeCyccvhYh
85BLMXLyu+uxnwbZ1u4UZcb3s1xeQxLDx/qAKsOX9DAT4bQ50EAcrFfHm2GZBPZkJ98pxH3Igiyl
0v38cZf1qn8hOZXTHayal8OUfee1dumzGhtMEWFKwTIJkbr4WR05LPafS6FBHEVhcLM3T3gCDRKC
2XPsRj3t1C3mpmLnz8HdgB9r2k1DWD+lpbeG2tSwJ8LzefzIHi/Of3NL4dnhgBEjnhRNCOdcmlEa
8jbWcrJDXyQMzVg4r89kw+EIkebQ9hnq+ddBxzomcWz0oKI3KbNgelpLudmQZWq96RSqSQNpJQxf
y2C8Z59Ly9SiI802lwX4oKnTFTr35ungqEwNahmQkbeKVnrYUjOOZJlCJwTEKwPKIr2AAVd0cNyE
JwJqD079GjI7+TTo59vEVSXnrnRcYs60eKccjc7q5C+wFKAbarZJ7yMdQOzPP/zvShpsGp07ErKr
/a1szHr2H2A8B9I91k0Qb9tl2HSoC46MKr0jSi+m2y3yquEcvNnonIy0sj2P1N6mUr2oWzzryH3H
8gJUnAkjbJdKmbRgOHCBZqPAIQDsq4QTxZOmizuJFNINhLJRMyU1goeMU5eZjXoKYS3LSkpzjBPR
GP1jdPkGZrBBhgM9z8pu9DNUQwE8EZlvPepY5WAaN5y/oQbca2/UFD6PHshEQljpPC2oJXYKpc+Y
gQXDUJwdVCjNwRjm8/WqGLAunk4cc6P56vvxVDNxH75OwYiesQGmb/qNOWPeD48cxEkJWUtQ7COZ
rkY7jiMDAM1D4j/GhbuNJ9umpK18OwYki87Xj/bslxhY5njivRZ89Z00yumrwNq8QStaYJJDr+3A
2/UphTI8N+dBgRtrG5ugYH8HrgrJM74PqUoOpsJwZIeIgWHEl7FXgwmgOtb7urvZxtQj8+A7HaGl
gTTLxiIlJD5POcXN35otT/G5pSs8AdJzbJtOySS+ex1JRMlgiwTL92CAyGPkIMvCxZidFteAeZSj
c+ZW0qIKc1IyjLyWtQA+/6YlXbPM6jT7k+H32OWfi8Nlm38U1EcoOCAZAssbGQotjhW0p8i54Wru
L47oyjhLCDxG94HO8ooEhBmfD6OecoZqXqFYtNkhaI0YCLmcpnWEKMdKLLlQnXLYv4Ob82HqpPDO
xAY80vqzIcUIbmtnTwzGBPbtUDg+rPwc5br180fu4joXRajCgLt+vQsymCuHefFa8JqJOqHQtJwV
0jRwGr3rMZ8xvJ+NbEbxUVqc4RnHIm/fN77UO5wkfGo0kBTB0NmPSN/8u79Mt70TRwg7izBP46Yd
Q7KXzQOWUQibL1RwWEbz95zHXEoa3VpzSvHCeAiI57k4NHBHqDTgFm45tBtUlPThNxtK3YJjOrQp
MpUT3aj3mgE4QKBqNnNmzsRAkdKzsX6cS84PWUbkneAetHEk86woCIgJATtEvOkvP4OxtJKQhiyN
Wj7dxWkbfgQGxyAhTuHkizZ+oluvTtCno+TTrlnHpbVUNiaKlfpFeJH1AqepC512XK6pQXZ0o7/P
hjEc+WJEVaFRekshbNHUQdeEQifSGqI4VIY5p+A04IXITjH2HNvIuzQnhswXjrGeLHHC1XiemYzz
BM+l1WZF+/ZICRWJCxYt9JKMDwLb1iIbEZkKFHXMEjj6nGs2Wm8hzEqjul3Qb7zuKuNNKTOgwBAX
IafQhgtfLY3l50ShBiOvzNbnbLvY0TE3cjrR3g5Qh/kmXaqtjgX1kOY6XrRbA74ZFgvCZPLO5KjA
QIYDHTfp+aLRJ8P46S5MPDDYvZAot8Fc6a+BQIAiRvOi7GP3733hUyMP/vX6VFEcqM8S0KQRUul1
gPRmc1Yzyp1QEtrgwn5yPm4Tq0puMh00TmQiJISpLkUhz17YHB6tOhuclB8bdE5kz6732YUtq5Tf
KF1TqjZuGc/mCz3f84CohuIPIY1NcBbgMLsw5cPsA5RRryHjhLeJRJxZbQMXPhTo7FdZloIFUx34
uxKPrpN3Yd7NJ6K5J9eG7/pFT2mMt3c4vEPaMV1h6pTJiSFvoPtogABQnSOcK6prqN6/feS8FI1u
8Rv3bvwzogJr5NwbtnPskzVrtBX+G3IkCsDAgWqPaAY+sg/yDk2bEfOPSs228TPB5Mk4KMinPuNl
njsdjMATc2yCZ/iKoXtuKD1DmTo34A60vFcmwliE1G1uCy6vczgYwDAF2DbbaMj1cpiwfyEbmyXL
ZpdzZSypcJMHyQzIlNEpfZyHeyZJMyYi+QhHWsjTDQaVCvY3KujvaQC13M+MGp/t1lLgHEdJOuc+
WsRxy4PY+mPKKA1kvU0sCio8UJdYVOsUucy5kN6tX7kg7Z0XzzjPRFqDcu6wN3E5m9VGsnBTPK5T
NBtA9VwcK4D+l00koDTE9CQzhYvfOqP8o4PfwZuQLuVpEVr8zcYv3WXYFplpfmbYA0j4wpbLYig0
GJTB8BxAVQwk76DDubGy4IHpoN6wQrBMZuCbU7izQ8+b4zpnq+ZzYN65/a0KHsZdjoUVlkRM5txd
0PwETQYiMBzv1n2JL9LysVUbn+790+X6384IE+gZRkYkzgy3zEpcAqSAxtvSXJNK/kvteC3P9iEA
iXLJSPGxu7jmKLE01dyiIjbf4utB4S/kyeBYVOmIgvbO0UIXtXtMN+nrj4XAzeHPJw31HY6QNZeq
nOQd10HejkgaJ56btQk570avl6geptwq2NqahXS+wWCD42/jwxecJyfN+dZx8iLrQEg5BZg3oCy6
DwEEHDmeRaEIAEVjwV5CPzZ6Y6wEFIYTGWwk3Hq4p+LAp/uXOUVZY4HLyyHjeYQMcKjHz6hjQFtc
bJ43VUS7OURzu3VwQdM5SwU1PYxp0eFPOq3JddgJ5jqxvUIsRZZxZoe5NKkJIIXcL3bjG0FzmdRj
uCnJN6bh202BQBrODtIUG2CPTEy2ayzGT+kVyuvEkJX5plniLs1/yBFwkxV0npBOyBZjcN7hmu5S
JABp0oxAioB24Nyeg9dWotPahH54NTQ3FhMcppNHZ/FGUqpuNxcxhVub1zqg7FQQb0W2k3jJ0mTO
YbjMwcWTNkcbwY5gfbIRz2/UqkWHuRJvE1yYLnIrNj5ulQn+VfJJ2TTAhC5SXGqUFK9cNEoC6j4S
DKDgF4nfGdbN6GaN6DVExZ6dIXAeRgT+3fOyV7O1nJp3pQiWw6ldhy8iwzjShOZcKKfJveHg5+C/
enPi7cu7LbbQ8+KGI8S85ZIs2gZLIqpuNIO9tAGa7fRLu8FeBH6hnMscFEVJnjMVqgtKjEISA9xa
3vuVr+cxPjgUTeyXePdxa36sNWL27mifGzE/D6c6ngpXsRwIobFG0rF1HkPhVsLJacWzlUjmlnSe
8Gp29C1nDrZXXorwkKzRcwbjlYO0tKHypxn7DicdiwuguRvcMY2YCeYDbeMU9nd/OsJ6qbHkiMOf
FSrcInIgc4l/7GeJe1nUgZz0mrD5upIYSQsLdsDYSbD3Ec7b7p7X6l8MvJcA7np5U2c4B1R5w0WJ
qdRTyMc3w30TqJQvvgkJCpgFMCvChjHCKJyD0osuG/5tVMxx5YDxu+awcZgLR1FtxPl6xJTYW0lQ
yY1XhCd+HA36s8iyVIsnXpa74PN+1g7Fb4TDCWfSdiInJ/FbdLWYVHHkoZFZclTC7EWPjt0cftQ2
jxe3sUHvwbeU8QIccYAn2eyPzdU+odoRNvgLQzL+0uJGnnyzu2T5rJmEUrugCvgp6exaAc0fuB8r
Kk5S0p0DPUdgs071BP3pEKyerZvVg9NRcFxAFktM1vq8cgRrkpnldYHNitoiB7a9V8fCKRjPHmK3
mIXsyEMMeJyou/ictS5G31wGqEXLHfnrn4KvtEVEuuSJCrYAdZzKXXCCnlTlbHQTjMiO5DNjG+Wt
+TEabyzHZRNzIkHss99Zj2wwE/wRGfWZooyOhXfD/XEpj5ZoqZfgPpwv6wBQxiHxl6eAML912+SX
xBACcH0ttj2cy2KPJ98OxSTXf/9Qo26w8rF3qt7F39alPGGKM1uJOGDycqabZdOt9QiJHNcfKmyk
z3ogWusb4W5Ma5ABfXyGGg9C4Le9vavTjNTphFg6F5ckDP2vQbqpIz46HcWXzC34vQWV9PWixnKo
izJjNj9jgcEeLM+MHPrZ1l1Tp47vpTWmlDL6AlXnmVDvZQyOmeJ6bcuJUQOS579gURgY0PQabgFx
HbREHH1/jlwyMPTRwYjXhG/igkdDRo0c1T3mmcSWSWp4yqOC8mC4tF8QGFeU2hSxS3DPJRDMxcM1
TLbFLCrePwqo4dE8nThTWSIs3zWWyS1HPHbpn6kylzzUQYYtFpMg6x6k9IBZuhvxkscsI68QOSnP
51oIdw06GPohiu82AXYQBHEgQnrb6cszI1/MzYVdRWhLhApFbXWPnYay52xNSx96oPQ20m+LuAqz
AymlXzh2erXoVKV8aRXaMK3tfi6OvCGHW8bfwcWqYtwEb6m5SxSca5ywYfYrLaiayqhjh9rw2lNu
UIVDoz0Gdio3ILrDpKA2M4IoF9jKK+7RHIqERtk9h3XA48a6ZDWqF+w3L2v9cXE2Dz3dSdrsL989
eq84nooR2tS0prJhahra/NmogejPngd3eC5iDCw6L27VB4ndZu+w/3Z4WNlIn5Ts/Wy2LdrP5PMI
D2U3uzMSu/ivlwz2mrghks1294BETlRmTG1mNQpTah6pfPd2eXO4QO+ToWA4YTrtwHGUak9ajWzP
0cuw5eZ15LS+uleG1+53XtUwWHFGvwSP5saXH/105/vqd4xJWAE6CFMqSn6Z+Yy4rmFd/Dtaxh9V
X0xYVY2bOuLQxpPaUF/gqm+Bgqvkq2ryuLvtOkWpDyQJNsfLjESSuz4eqfVsjCxleAcZ6DgeXTTV
YH4NNkWRkRztSpycADZ5UG0fCBO5mG1aT9M+dD+CtACruO7gDbIPP8uF4R5Ov67+x1uoJ7DELMRW
Xabwx2607+7KGHyEubFYbr3s85Ds5at7ZLumcl8HoyZQAYkplKTfm1gWRRRYFOtAIbjwGYQGM8w+
hLqtay4m9YZhAbbQC8MoOBECnnKaaeT3Logvh60jPEwzYezBCLnp5Vw22PjXcegofIDcK1cBwCtn
hjjP0YOy7eEYjv3oz/+PEQgZoQqUi6UmzBWHpArALUodAGwaOoxgWS8U7XQYIbilyIXClJ4a78u8
vfk5TDFMES8eUGv23LssCINCdOnjWQKLAJyGa5QYARbu7/jC+UTSlSQkgyP/akuj+/FC2hOmNHhS
rqFC8B0BYYBMd6LzDsotTeCDjvgVMO28HpE4gfZjVUJ3T+VN2GACa530zm6YieWbA5xIWsDu6PTF
t1bg3jUkYdaEdYOgLLIioGCoBKb6ajTAdcV2J5LzmMBN7BJgSjL/Vh3Ce6hoAwyJ84qJKPhKwFEA
ASDdALti8HS0E/ay6LYGYhixM3KQWgAKnOIvznrgPySSZ9YNpT2rmaGguPuKm7gKuYZZep0jKkOK
9TNKekfgqNPpI8JXG8vu9VpWCJNUVj22VORpc+0kyELwHOKptPfNvIccjnFYXNkTmmDgFJIMcRhl
1x/ViA2AUi6BnzvHx2O9Y+MvB5ZTs7IwxDpOo2XWQPcI/bTpx+UROTjSMa+NghxZwDaI7VmHPKsI
1vBW5ipymwCKxY8xZi6QhiXKMPZ7PJmx2hChYs2qhlPpwtlWkUa7Nt8QVJDLVrxXONHFoMnIjtbb
/erc/N+HBrfxM53O5O01lcQazn/eXScPG5+fPI2RnWUfNvhCsDfDSkBIQu+iykQcMsA0X19mjE/v
2HTrVmvOsBHwnxKFVuW53JAwPGp13CoGU7z3P1E1ho3FPBaPsMVbwo/vNk76LC0CC4tPpCT2Fps3
TpmkOCLWos6XB7ieQHHzvjMJzEP9cVWDlZBrLHj/ijxXaCEtLCgV4J/iuSK5mVgLu4m9/ok8lBuD
dl4cqIWE9TwSMo80sexNOB8sIZbQsDt4LOPTKRYaaYqvIETzZRtECJIBO4Pj1anilScvErBpscmW
Lg76HFAsE1qsPdMUj5ifnIE+CcYjxa0W4A7dPRupmHgJF4fd18cOC3Tep3TADbNgvA12h+tslvEv
IEiI5g77IXy9cRUkVjrkxF7X8R5w6b6VLFDPiD3wMEZ/SXLg06QMVzj5ZMdEfsowFd1jGI79NUSR
5CTdBogo7S+jP/YdwlrgC8nnhd9zoc2Qja/FLA9QNfVtbrhQ9tmoFFv0KaH4Yzxnp/UlC0e8hTjm
61g/bxH6uLSzITUtpa8q2osZzs3U7LwBAzUe5xG6BUdrKnOj8rLLXgDrLt2S3QdxAcjT8a4lDumr
QffuDQez4m21+oMfA5G1zLNPb9QIQYoCng3H66hBd5c1/xhEZ9iRSTENgyGjfWOc97BAad8QXZEc
AydAGoJMcxlgGMZnpxr57bdVwiVyIjHY+9C0kGOXHHBuFpCYrp9VNMaCNJrErun2+PoxskGI7is6
W+vexcBVgr5kP63zF/wX2Wgo6MSHZsJXho1lV8zv6ZJCfGc4sbDwMJnG7tNhr+OypxznMUWIbbNJ
syyC7ApcsmZjp0KHhV/GElREkyCV4nL/t/xl2Ci4dqTBF2eaoYbNHiaVMipivAWYLMYZqKMTQeXC
OFgCp5j4rrrka2EUPDfHWXbEBgPwNUEY4Mzb7mgHrsbuxyHYzuWVTuC1uF3y1LQOVu+WuX+x/XBD
f83TCLzizVsbIlGw93HAo4NXN5P0HrDbwvxY8zp7I9F/45tQBRlcHgEJySSm3sBuLabUhhrTnT4Q
647DjENilDDSSGYh1tbcExvjBfF12aFId80GjidHxyVbi+O436f9knE2SQXciVpvsqVMvDrk2vsj
jXLBV4zaiKEFu8Vyj5MSt7ibJYiUD2J8NKkdabkYzrYWMA5hVkNrZ5DOnW7ggUCfIafkH/h83spy
hkjKhvvfARHXbzQNkPUx9Xrz6cTggzLep/dTATu0eG9dpa8YX51675d3K0kLeH9RzAHch6EbiwD9
mP7grc/euaqh7lC6vJE8hvZ42cATiTlpQYmc+Ux61yRei6MtXn21ELf+yeRSejw1cy04RBNSnlMM
9KFc0p/ebc8I2DZZ93j12n4czlLIj1hDsSmP8VdgdgoqKU2kebEYk4hFaGiA8FroZtbrhuQ5O0j1
yNmMNm1Ik2UfGALVmpUFtE/Q2Sj4xY74Cd3xgSH4qMUDT++Qpbx6VXAS3yw2ODMVHqTQiW+ctykR
KWkc66hRMSDDdkF6YgGQ90SC+JjZ8oCyJUqOvLwVZzdEGU6/Tyq1hBbQ6HocrUufLwHnXkahAoSe
upPpYzh1J6Y1Nul1SbLl5b/9sUTKhB9cRXbdyWZ4d8JvBuFqLfLoakVEpEfGB3UeVy62TOFkJuM2
uUlLDYGDRWnh0zIIn/Lzh7p0D+YHGOsADw246BroMYxKOhacwg2UTlii0FWM4xAxOfxf6U5mqNeg
S/Ev738C+D1kGwhZtQKxcN0mRAGqEA4wQhXm7ckISB5mhBuHZzTt/P5URgviUXVNYjQtyxry9E1f
e3K7pHLAoI48HaYxc/g/I1gVIKqcB+Ku16u6U0oGZU+kExM8XigJwjkaVYMEKgp8Sw9O5XDvWIM+
JMqiST2J3S0TNIBZrFKkzAEhejqmZY+BbamtsmyWAG79KGT3PtGETo0bLHijYiuz7fH9o7CsknGV
HD4FvTgdPYaqa385LtG+2cxE5abKbRf/xwkugN0ebrgUKUzQI20g1IXxJ3hM+EnG5EsORo/mg/p2
VHg1Nj6Feyw9bcjAHJtqNwUCkMquZlMo4QIxhnrBdzNKHCo9aNk3Cn2ZdkozZmKZKx6Uc91VB2eN
1jGwoM/KEyedMosLfxFxINv7rEO2dbw22bAki0tSp5kySIvO1kaZREg54EdKzhYeAmF8atgcww5r
tl7gNeHW3HbTg6qAkwJeb8fKJR+Hf4FIoz++3yybS6v3DcoxjZZRGf21NgPXWZZ1tQZHwc8f5q3V
xqUcC2iyioSUPmM6C6j7YRT8HgsrQ3gxRpwDX+492A/92x8arz4TPL1OMUuZwykEwCIcWnPkOazU
uYOI3N/2KAE6w/WYt2cb3NsUW45zET+RrYFuUIz37zNPs2Gv1doc+Qw7IBruBh9CpwGm8ZhK3yjb
wNeaHNPQQuZsTrb0LZtA6nkm6XSk7vOVXSGRdXpQK6GOvD0KLukRqefHx5Ay9UBnb1glPnCcC2G9
YM/EU4g8b3J7Xt6VAn83WmMwwthBQC/rXncO3l2oOyVuRGq9B39QrZD5C3HrOWwatbSvPhMQJo8S
kSMF78+jhekVT76oPFWiT1i39BiK4g1kCN9+jn0+enpaiBEpMIv34asiov0yMD5cXc68l57oTc9V
Fony+osanKKOIv32CfpYOHyD6RIDa5mIpKCPfkY4+PxlP65q1tsk+YYS05MqBXKtpKKE+Ks/P+xR
N5foWgr+jMgU1KIHSi1KmhlFodcXgq8xYg5jC/YqD3T9Aw/HibSFhKuXfb70G+bG/gu5Ak0ONT0m
I1NU3Qd6BG0QTnSAaozo8I8bctrGS3kampRv3zGLSYpIUmuBJW7d6T5BchmC42Cw7hDpPSe4hvuE
Uc+dR9LN2CZZTj2aPNrGrhSoLG4yaEBmKbW8gTEgJ87xtImQUSXlV2he6RpCEFizT7+BPRzeuy9O
Itzv4UkJ0yXuNUP8Q6bYzjJGNZq2mN9NjvO2x09PsGfHiHH5ZA66PkNY5rmFyh812d2FV4cyNW5J
fyepSTeXjsO0NkOZwl4WVFRvexb8f1VjDV4YTwQ0oAu0kkOKh/QaBhfHC50+9apOdfPgsSB4EYYc
Uz/uqjDN2JIVXzR5W33jZC9ujnTFNY9TKiNjN7XHYwnlYYIJFghP7O1gLNFm+uvQAxwE/PqAPY7B
+DQTjC0a/whvSFS3v9wvDOKvzv5mlblGQAcTaHT30C3orUZvRiKSlgJVgUFM+out/RGRsGTn2/v2
uTHKd5K+nuX5HAhlndrA+Rg9iF4RDdYMltFxjr3qe/GSAkQfqBRPoc3Hgx99WjE3v4ipPqYvcMhQ
LzZ4WkfcNZKZqAgop1yAaI6oEx0w57aKZgSusnNQUvJDuCTZ25x7dWpylYeJpIT98B/M39byJErd
Gk8/8w4f4yRWaGFM9cVppeYGQ1975z8G/7F0ZluqcskWfiLHUGyAW/pWQcQmbxzmVlFExQZsnr6+
yL/OPpW1K7eZCqwVK2LGnDPI7Mihoa3Nz2wEYIpZusV1Cq9ozua3wciNgPwMEvWSszm0wN05Q/gr
R2IaYztoUW+TwkhoKKxwMKYS4gzBquBqzB8BEGPGzCiOGOBGLCZPX7OxW3wwwueK9/KvC1DeCjcN
untv4errK1zM6VCw0LFHNMntX6jmHGt5dxiavK7x06nAMBuORkqND1w/pl1RQjNAmYOSbC/VB38A
Py18tvRNDgoyB2n7vUKms2AoZ2EMnsEwpteuUwmQnu7NAKhNqkMqiv1jgXoAtzmIfTAJAadKJ9u/
G6uPHuhma1M9KlXvMdcu9iPGhyJTxuqqxpzdHoTnObzl73KNV74egW3ieEX3aXHocQb5dYH3axlh
1N88TO0aHBRHA94rXXKude1CNj/P719HHdpV3xpOmqA/GcUtI6bgvYy/Sy0exBS38x6xVaYsgGMf
B2KIC2SknyOSseJJN9ta/Ou+iF235RFSK6L2FWrUNXGavsibr2dXwZMJAftwitYAXOwbHJ/2aKLA
KJ087n6R3LZrBdKRN8CgrLL6XbujOlryPTqPg/defCGkXYMi/g7c3gXtnN8GNO4QQY4uEJSCdqFF
NTLu+cNH337qQ1PorCpqnJPbU5x+4Z0yLEJAZ5Wb+2mdMu+U7p3Fc3TU1n9cPb31Ss5QxWGIRK/j
HcFCGfEWwZM+fb1OqEzLHPeGM81EBbcAXO8Gcc/vJPf4OvBehI+fOtejJniDZiTng9NJHlxR42vO
UzX7FwrjftpNXpAa3u658C93t/jpYv1dOo3iPBmO9rL7N1eDSRg+CNWbVwRdXDFHR+ekO2rpombA
/++iOC3piWa36Jwa63tyCyYIKjaainL3xLpXsa8YCAKNDgz61vQgbgOv9/L6pUt3QjG7C52aN+aG
6CNT60LmPmnGt3bUjztUnM+ioVDJH2CSLxsDKXqHq/rjDryRYmOSeEfezGfl7ltf7Nje5qn2MNJ/
MBb8jZyUl5g6+g3kBiLsMJWB+fwZtA5QBNIAkNQXLj4Zn5RfeZ5cG1rjp4410LEHs+8/I0w2urRQ
rL4/ikscKhW6tvjNOL3GXBO1o/dk8MBnwRyl5ex5tL5LvtWzdGf4NEoNG5fDjEc14KTzxWWu443s
Ttg6enabDycfOgLNAp7Sxv43Yu5jPX9+mJjdn6KabRcsKXAp7K6jAzAEHxoXmflBRfbUnUHyH000
xaQN20n6M3Ye0ezu96Hbmeq8/7JvL+eLly69PY+0TJ2jQQ+YzZEf0wHKxtppWFOLDyrzFLr3YHJB
aHLJaYxfO1Y7hNVj1CwPdA03+9WxsFgqYTzqPITiX13Z36H1PXj60MKgbniyjwB0RyQEr8nlh+d2
P1GJvNB6BCgph2YTjZyaBuTqHp8X0ldaYLmA0ErYt5pz61hla40wBlHMhutBFshuwHAQJh1hHnNG
lbtt0RzAQ+KlmDVOqti7ivGiVdwsfmSNbOhuX3T7UNlHepctLEbrCp3+YV37IrLsv60LSGJhHW5O
WQZVN1gPzB7M3sb+fqXT8LEY8GcXmy8OdEfzOQM8PXZt7GQG8/MUROE4PXplUs76lXN+OECGSum1
uMacghJj4541qOwSU1l8Xr3b2e+Dtr2HxErjCrFqWw2oOcTMgYQ2aRF6uCMw0fLHy9esFqP3ezWf
aIuNF41Nt4OpIzrLZ21rfvV7fmHMYuk06BZnmAcEBbxP13aJgwM+PaWnZd1lNe4ub18HdUfpQQvo
va0u3NYBIEGpmwUinZvZOdu9/QWLHQ1/QfvBxATFuiMJGTnl06lHTnuxuwjAFetMA0WDseDynX7X
G+nuicFXxfKquw0docmd3O7rXNAGnvwembd11TwGMzVDu1s56+x+ca9oQ+cD6D8W85Q/djE70ZR6
OKN/3Y+jfgk8iurVQ+bOeceH1359nUvuBR+8Jj5OZ+AcG1frOIXqrU9Or/QYetg83frsXo6LF6v1
7dQD590FirOVkc2s2aHinXrO6e2eikC/BlrPeb28GttN+zz9+T1/rAJrY/PwMp7Z7CKImtg79ERp
zext/NwmolDG2dM4xdrL2B1dWjKU6tgsx47v4HnwoPFOP9mUJPvLdBjbJn0W4IzmEz1gajbxrQFF
sjdNwp1MmZptJJBZmb3EEN8vEF7NkQNW+A3AiUHg/7KYFPgmGwL4HWcQ/segWflrC4RKDwCMuJsl
kepGxr9mlaxkbPfXHrNyDR3KOhUAEzZzaZzVtD/v41yfjyF+wKJF3nJAozpmMAwcCzK01ZexhyuI
hOSPbTpkFtcn4mOyIamCOjEmZ4uFEE2YOzBY8YVx8LBQbJ09Z+j5bsegMiVhPDGmWpOhh/2R3L2Z
c7Z/C0Td0+HZmCIbpv9DQTGR1ird8wxd0Yy2ULXb7we/NbSZPfRJzcb8FfF7SM3JLJmKnAWqD8NJ
x0N3xewrs4Zhg0svpbe45+6rNGOkuOC5TcON6OQArnROCLrncAEt310w/pk26+QGDUC0FzeqRNLj
DXSXYCzJuPtYuu+pu3sjLkfakOCQBFIEk67H68b/zQnk+9PPaveqjX/ML5ZCHNIoySe42hF3twSz
TDXSMbGk0XVasJ/XU1HuUY/xz4IRAIZb9OWKp826F5ekv7mwlEB4vRoQPDr5ABG2C+/ijHp/BDD8
wazagZOrbUXyPC3SwvgdhnQVjRkS0uH0gqOl1cCGquEaL6IDGAqMLSnPAqivgbkPZSCzUGYAV6Ld
DppZEZ/MtYfklqnr6FQ8UFGuQbB8d7rrTP3dgp/k/04Txk6R+jmC85D9U9UuLYDLk0eTnia7pa7S
bXcKfgEegdt+uM+uE24mnJF/ye7tQXnRbfgnoO30F1AOAplIypWhuPQAduYh2wbJG0ggUADfQXIS
40xf5dZcM6moqaA+0iTChBE4cb2i59gzaJbPt4/Fy6Ne9nIOErCP+05D+mkeJ/v1mXJNVJt/u0ac
yNN0fojC5dsBzGnI8elpQ9VlLoUcqTXyhHCrnOL5dr2jlP8P9zuwvboQX77m2M6hXAM7XxeaTfF1
RiIBuRaGrwhEmKbdh7i6MsnzReqyfTIyKAUmpitHkxVszaT39ZJAPoC2tKf3orsMJ4Nd6N3IOjMZ
4QN/0GNoynJ08jCnpAmnVNCdyci5ApumctbupCaqGXiS0REXdiMzOC0NiS2ExTmNlmT/5w8tCPAy
fs1xwzCO4Q/36cTnhe3RBNt0GxSFdMMEHLj+IhhiCseUcm/ZMeIZdpUz/HWceAvKCDFHlEv4tseI
6SYdo0dAvLkTzOFI1YU4Nf9MuRokvHvuDS7v1OUf4+t0g9KP56Q23HsTOEpWjp7ouE2LA64Yv1Mk
zjlwxFgGJYATAoepCVUcNQuDiIFkTUEoWbS0PURytmplxdj0AkX1kp5+4cbsQfVt+DsRgCVwTXfC
fTZhkniwL7UHC/XYxVNytQwrRojU1jcDV1UB05R4njbhdQbVu2jhi0BSHTNYQTg7GQQUyiT6kpR1
Hr2q+3jsitrONgjkrBeGY0R9Wqqi1pJZylA9hJ5Dm3tPgaRMIZ4bnRtY1F6oYNBUHwLCfhCqCUrA
cxB/p2Xpgw6dbe08bsDpn1bRNc6/LJobZZUBVDZMsE8+OhCajs4AL2grI9OkaeV8MtYjxZ1bYYeF
qeMbO8snZoM0G61VC+erhy5QrSxxQtJwYFltaGfnV2zgwBER+XrBRnB0Gc65QALFLA/oAOHB/iMq
NF3uGabYNFuF8F3ulCtLhAJeukW3xRr3FBrXA+OMbd1OmXJRr4/Xnpz1zbl0nOrpKjfnOnBvWD4j
5FRt9eIcsJVZe9rZv7fet/AoWMjnHwNAGG1tnq/eY4TpZtDt+9r01veoQIqML523W37c+8tXr6a8
n4Yxu/ukt/NxuUPra6BTbrQObCAcg+G+VuMSgncn6vv9SQeZ3AhDidk6KpJHiyOH7l3n72iUKiFV
68X+7k7Zs7WlIhyNH/5ljq9P1gTl7DRFvNxPCma5kvIes8fiHJKudbF0TZ4fAOFD2ueHjhk+1PNB
SlZe7iCiHFJqLyrTNxKXgde6KjOvtEW7G/w+0TDeYKSYfG7+H3ruabKmdMLmtnW4421OEkxC3Isv
+S2EFLWGj7A86qZauKOUksG5YeV+RA2zERJEFzCnawkN9kTv3aBrKf2eP4U5Nc+OGwFocD/h44w4
zKGVA0SL84fRAH4RlTDEjsU2mGDzCJ+ltYW5yMY8/qMOSfcqCvv9UCjoEM86BqgnFG8AsTdseQgx
BxtUn4T0JLr0n01L5JLhOYAUQK4ceTJhrZ9wArupd54E2MXhz4dVCjHTgf9HmmxIxj5Gk4cxs/XH
/cbRJMxMMvgdZIVCM5jUliGWFOpWuYMzFarSbE2xA3Q0pKgYOKD0MbSVqGuB9YE8oaLDLpEkasfA
LRQ2zOpljlpGkO38dS3XYZ4OV3u6cbawGxn9udoNH6Qd6KcmKznmaRKKBNcU5kE4h04Bn0C1FIAr
+gL5E2lL+lhIFxIcE/ERECZtNJFdydgyxdsfLxBc+AV0YDc0PITnI7GVgsqO/p1AwScIE0vTBSnF
5mLPJyOyMUggQ5qicjDw1tKN9NLuON3SwwLuo+njgyJaS1YYNLn5oWMAgc2/E5zB/3SlRE9we+4S
07mxuYBEkqFFXUE71F166/RPczooHpCVWjM9QBpFgkticGwhYmW01gOoywMfVozbbJN/cV4l6G7n
wxmd77zHtEtm9lRMFiAQMCKzRqVLHkgWwdKxkP59/3QQbMAGPdQlB69S4HHeed5wve5T6X3LfPBw
zgVsAaTAZ5lIR3g7/8KEDILkdjH/IVZaMbb4zu/1sLBIv7QDSd4A48hk8UVZULHAdDn5K4H3Qcky
OdC5aHcbPsFs9lnjm3sWNC0YD/gr5OQQx75eAY77N3OB6ZNkBg7B4cZ0YriM2XoKkDFKW7+UKq2Y
drLD2qgS/EpbCs7tCHnLXIuL/Vp1moOznhKB4CjwHpy9LdsmkJ1/2dbYKx1oHsWt8zKVkYXij/ye
cEseh1WYT9lCK+E1IEFHqFFi2DPv+s/FOa+Gbtk6Cs5dLGkm6lKCYVYXXR04CT2QZPCMu3sauZ0T
UhzOzB70in95dicvI4Os7V7rv3sO8VXmln08ZHN0BjhnOGRhzeDKwYMwg+c0eMaSXEIKoUsKHooM
bNtpbOmAkm2QZwtVN6t4C2A6pxwv7BKm+59eXRjS+3Ro9WfbEDptV9IxwGFUKuKyCdK8t1RYQPan
ixzGC4ULyFvhh0LL5gqsi7SKxSx51ZNND/sq/XsnER9L8shy2NLIKzZQOta7AwNHeSmfUANKlsRS
6fKFFQ3bIwjewk6R5CHV6aAA60l6erQEAP15vv07ihUk+388Yd16oSd6ks883+4aLG2lRwwOQD7d
g/1njIaO1sG7/L1c/xyRlFALLAvQdQalHnaN1wUqsm54rHt6rKZq8KTWxV4DuRuUnrOjo+sF3COD
wO5KwTzLx0IMm7iByeOlIr4d7RcSaz2vFk98bjugBT6lpAL29PIasIG0yNeMaAYduk4Iq0pY/tRA
mbpgSvcUhKVojAviDdo9YkjNhHbJaImj5n1Koqgt10uox2bB6pfecTqyt2w65NILqF5uRtoCmZ/1
gp2+I+n+2QKX2gJNI17ysIVyeHgESyFvccuHnA4wtCwRdMHOpmdyOmK0CVUvYw9xbNiMJeFxWTp4
g5dTGSab64ouEExxlsyfkkqSXGyY12b3AFGDlG9gQAdC/YesDBI4bQhId9DPGidRZg1Tpek5sRFy
jR6D/OoD7e2wJX1f8pmI8n9wvG2z2xk/zS4mLSYhjMBlaVJ+JyRPqtED/exQ91PKKpxwPCf1QSZ0
5eAfDO3+wzlmjEkM6/gV9P/dhs4TjG2qw1n2FA/53gXLGs15+Jzfs+8SRCYqnsZQtVvcAkPmjZC5
ML0ieH2g13eXatBJRukrGsEMCarNwSMNQOB2Cc5QNkLSheiGN2P4+B2pMvakJL8gPOAKZ76Y6eE9
/E76aMxOCowaERRaV17RQPX2roVb8D4YJqQ9/7zpT67zK5J+MJAp6czgCPJF/qtmxc1sIy1WWJOw
h0BKKkBwddK4FVC4WeUdmL9Iq+dl1Mn4BKc5Yeks5up0sJAgQ+IdkiKKcYoaH8arIqGlCcumDT6V
gwe4ElZ5cIoa/5I/Ab3HXyipAcfWwQMpZS9UkxEd18u88oolANjFK6aHrAYJJKFakb+MUi0QYEtz
WhBN75DifgPEmkMuoWBHC37r2N1NmR+mZGOnbesq4f7JUAcI38PkCoeTSzYbt5j2QcrHl7Ga0gI7
fM1n/DlANVeDQ9pEN4cUHiCsk5U5b4gnq3d9k/CaB7qJeDJ4h+Vx+giGycXuYaqNgUnQW36yTlLP
q0CbSn/gWvo3nhcOpAP4SgNHCUfjUbrmZ3ic5FdMzelEYJuzY1SRhTVQk6eK/1pADN1gFBNr86eP
B0wyZMHUzNaal3nN6BJGDmMrwhCxeODdSDFHALK3bR1rsR5R4OnRcPJtTB3j3Grc+MfZyGkiMkgP
+J218TCKiHmK4yJTgQQeJl+vHmNrIsaKoKziHApphBD1SeD6k2o2nFTgMJV86FT3qoAf6fsfaIgh
Kxxf2WQ0xgIIhhsqZY8Bz576MptRQEBRr86b84WPI3DxYODWEMkxp4ogNIzSL4Yyutkwnf5r64W7
xkC9Vzml5rGWdIcUoEdyzBNufX7hxWQsQxN0svXduAFXXNw+wJ/qXLwBH48lVWJIt3kiRVG4LZ8t
PsejvlHgBLSgA2BUmqP4PZXzCgqA0jd7PfeYAB1qjsCO0B+3uDNA7dYsEt3jpAoaH7maGtziU+Gf
8hHrcY1r2eQcPLtWLzyVYCs2RpFl46y9IdHgCHUJBIQ9jlXax2VdDy12a6WAMbrYQ1F8HFHeXJkm
4dNdgB3eq50nTqEvm7VGss8uWsfAAA+Z2UKOFDy24BTfA+gM/93Pr5PXYn1zuzcXxdfoZotV3wQf
Gjq0OVWA98n0oE35DKdS+i0fzXkt6FTQDGBdML+j51DxUM/QwKhgsBYmSEXRxz0ciQw/T3mcU2MR
qgCokSt+d1XtkBOcJl2OFKdMUR9iXjEyj5SYySFtmcj8JOzf49rthujnydGLCSV2Tj3nQOLCSptA
ikBOxt10RWEnInbh+UkUp5arcxRjCGx3TI2S8eIksIXFsChsYj3SirUKRsDLPh7HM4kufz1N9Jfx
+iXNZURs57/jt86rHUzlCVobl91qjUIFH6ruL0bhOyk7u4vBL0ERBn5W/7S7s1OnD9EQdb3ugkPL
4jDkSPxAd4WIlOJ/vyttJUQOc4JV8fBkCAqdTbt13v/whYBsVzj8YMCrkdyZ5duqx2KPSH/ErNEB
iSSXjjO1jDZFUkT1mj930O6r4Exg0EUViqJV/vAhUm5ezqVdXB7bBe7lb/VzQLLHXeEEFvWLUIuo
lJTFKeOQE4xGsg6xkNRhRIY0VxlP4vI2/JaPpyagZLyApD/gb/LuUBnqnSimuqEYavMWxI8n5eEI
d/PRgoDzmDAy4bfdMVI8vMd/78svqGOeMw5u4KAotLD2+L1gVHPZdSz5Pkdk2AUd0K1eUiweAaYz
88ZW9u/oYePaGdMDEVPJ9WIdNgQheTIYUe1z5l+MDxiLUiah75XFYWnjN7IqpqwwWgZtujNY3HE+
CPFCDo9WCRW4+jk6beFzOS7y1l/em9upoOc7w7WgzeLyfVZDUv3cTZRIPDkGOFnd8MCt5B+6v/Jk
79whuuw1sg3WF0uJnXd3D5DP5FHwdceK4W/yo/wGemmIbhjacviB6rKr3fpHeJzKQgm5rMHvCawI
L1Trkgtl8eA/rU8w+KHaxr0JWhplJSzdSX+HtfQMiTMiIm0pbmn0xgfUJoXF3J8R48QOcSeSVxdW
TSFE+UJNjdpgAvjsoMuXV1bBKET75FF+VKScjOtCJ9ozD2TWpCG8QFacbnW2wn7j5/geEC4o681H
NGUMuFG8Sl4R4by2eKY3fjt9d5c7hjUoE9oIIyKOxEcVZjGfUbG05ScaklHVacX6G/CgjzXv1CxQ
tZHoYxui+7xxVrmXHZU520HyZEzgAQr7PmvuLRvst3LLuGAAFpuQmytgD6F7dt5yDdxo+VyVzH9D
TgF1ixkOOK5wI11l/CR0QIp+WM1S/GLFw4rFErz59ncOmZ3ddI87CeGBtXHKNOb8ABP88KWPNROF
mPbbYqhTTNi7QG9kYiZ2/KasAFET3M2Xf7WabL0g8v1wGQQivGqnoo24/upcaWdb5keC2CNpx+ft
y4dNYKNaNtUtI4R+qZUyYU5iNUfRyQEuj++vAN02M+bzAOmt/wmxTGpRsh774j5gBZiscW4cIawE
XwcTG/wSKi3mPEQ8LdLhg/2Mnzl5JE+L1jKJaG2u6TiesHS9EqzJjdfMM5NZlKJWVIC7a/JnNN4w
/Ak4POrPAn4WRUnh8Ex+RwB7TEQnysSY1U8KB6Tc6tEvnxaZXLBS8OE1s1iIGIRsGsIO2nvc++kR
jA9U1TgMMr+rn3RmelLHErl5rkRwZUGVwJ/6h8F5BLefA4xiHjEh2nnmYoO0IyDiOcM/k/cNCP1E
nx6hdUDRXpH+r6dX3rXvvxHnyq3jHoRdFhBJFhcHKONxrMiTmrwmFXeJBoDDDCfWi+4TEGX5sNog
Eq2N92bTNR4ZdgSgk8y7sOrZMxIjQBlveIi1MQOe5HbBmO3AI0cQ4j4yIC2PvUkUJl6GnUQG/bIr
uAtqsh7zDgCPuuh8J7dFb0VmZgghsbHvMzq4YvDlT2LgEFkGolLQGKcG3/C/aUGQ3QcA02Ij1Jg3
W9CPb+WArUCYqWZ3BPgwbh0ykD7dVps2OOG+5YsyKY60fFQTLrmYwGOinONFFh+skU9aj8UtHnVU
M7qLsn7+QLH7T3xySZYQ+U81iIoqo7gJr2aLTAJUVp5ozuTFdBAO8HTiQLEOmAduWQL9FcW46H1s
5Sq8bDYnT4j+iegFjGTXekkixm0eu9TbmK7rTs/gX/QS4XRSC7OKAy+3Db5/cKZGgt8qqDQMLTiq
gZ3828GUvNDvG0NRxqQTG0e8U75MHoDPvc4PNJ7jBiBHmJKcaSgfUJqIi63b9XEU+2t8IROGBciH
SjM8QhGSrRY0/3CNoN3RwJGWlqS5nV89lHfZy4Rnt/0juWeUfm/z+xGUEs8zGkG8Fm8mc3rABdid
tritXv1xAP4nKJXHoiVI9Ojf9AgXPRqjaJciWLidEzDaaRbRCEPcALgP8x4vmBzwS9hY6O6QJpoC
nSJ8fHggTdSscB8hUoHMBHNGjwl1ONAWbGn+ecbKptdSBi1ZDZdFBCd2b1UfpjbEn5vwsO+VSSQY
RMcVehfMGmiV6fEChy+b+hs6PY6wOmpwR6h06Fj2TP2+OLQ0EsG57rRlYaV2dAy+LKFW0lJkhUOW
8oZJerjyOdO0zgWE5dNg00Ou/mc/ImcmMCB1+S+gGfq/bDyOFr0fxGFjbjmoiknbv47zIbZ2K7Hm
3Aqyy/nJED+CAsoaBkCN36plH6arMaITvgtR6G56ssRkeP1TpgMNSmaXyBIKrpjv7DuyQ7/8MjzW
+BPWR/pAegR5TtCBmt9pic8pSiSc24WYAPAIcuCNsY+rDHzRGUWyIg6I7KCKxY0N70T6QlplcScd
TuPGyCzOXXs8WmL8TglGS+m1YAKcqGJY+LwNaGhuCqv5MF+xaCXEeWDd9FkxxMUIY31xnmfDTeCa
wL/Fqk1msgquZOK0IEEaqS4kbQS08aRnYfDInHJqJxnHzvDz43gpbL7GhEsGY5DYn/OfwGxmQgg+
WzrUdOjueSaKJ1qYFh9AxDbfQNYoeNZtZQJbhnNo4x/bOax+oINs6Eda1/ATjc9nOoOgls8YLQ2Z
A/oYoA9soK5uaTFowJ/SAv3rUHFAcYaSdJMN/D1uKtmYhbAN0TgYTtU3fjsG4hsTUqw0Em4r2c1y
kkjHv+hY9Kds+4Nqn4WJoUk8hrLBX76IzHKURzjP/bVxd9KnZOuTqLNIUkjzFIr8YdbvwTydmfr3
d1PixwZbBBqFMOA9WFS0UNFdhSrb3SQM43cn3QAW9b7NWSvHSQoSKG//NhEi8hg6wUY7WBvhhnZJ
A7GXIyMmlbxjyQIRlT7cyIPePrffQZR8EBYQDMCZiFGkR3R6HIKgmDmykOlBcgNr4ULu0Vgh4+AE
lQ0tmKGsYJbPv5VN219IjRLLaN4S52zDPnwIfdJ7p08pajIP3RXRDA4DcDI6CY+UBfNnjiYyBciV
4FZQWU2RjYnvDtPbPZSopineR+ToqIKkP7gnyaIhAAAPzMsYRfztSDggRW73nQT+L34EMokMg0Jo
HNhcKRcH5SssZhoGDx7H52ghSKe3kEALnB5NaV7K7fz/Xf0P8LJNbQJ7Ggaw9L0vYscJIImu/+KA
6rAzw9w8YTQDLd7N7tii2fgjmzQaPiI/EztUCWopzpUg9VB1c9um+EbRNiZSnqzRLzuDaOkCxXt3
eLSdEYGa6IpvpdhzRVq2gICwob9CI/4PMsf3iVh8dl9moRFB1Un4SR8g8Oe79J1QBOtMBhCjXlja
gdgtrE0GoF7sYGNDPnFp9bfhdFr+igU8FbN7Ma4Kx+qY8ixgRQJW0BWHw850DDCT+ZLJiyIH26pI
CUw+/+Ju3z/Yr4sp3FYap6zGkE9M0Cap5umKlpxIgcu9K45h9GIWffQ4wqjJLiYJgIbUQY0aRtxx
r9WVVGscFkyn42PYRm1PXWYpQagQQzYDmSU0c7HbSvdseqAuc6x40uaQipblKWnSlSKE3I9G74uo
Owc7FW3OI9iOxIOBV8BApi/C0PflnA8cQfWETulr0GEUSDIr1cUhtzBh+lJdBDnpT2NuKgwLNllw
muyrnbTYKQlFiVxFDM1pDYyUlxxd8MYtG+GweK1/cSIvcDbHtAk4cRW5cO+5xJ7cArEb5PiWMyWE
e03SwxnjQhFi26A6jNCuUUlzALF4efp8mM1Y3Nxf1pfm1wgfjnna8Qbp3XovVcb5BUydcBEKMfec
y0UvoyfKk/NS900y8PQS773Kxs0MkdQSzTJqNsSOJgxhb/sqDA/sHkoiWm48hffiK0yr7b0R4/hq
JEfm0KxoYEiPnpnD67x1rB/NFeUb05u9H5JnCATiJPC+WRzIW+6wNJhYQU3PyPd7rEHkHQLNC05J
rnF8iuIQIwz4tZhRocFDPIRQgzuj2i/K8xU28gTGGl9ENjq/Dj/kmyruaUgU8MiDh71cOrjKyYR2
zoiDa6UmiUbfLr074iXaNx/YV3/8+IwoBxoBkUBDwdR7QPPmSGcZpGy/QA4UE49cYYK89yS7Lucn
DxcbDYoCphHDqPjgtxWQ4KOv34vk/oZKGAMeZAvgHVIdAVJz7r4s7OFJIgsDQtcChcaaU4psKbz9
IryCojCKYRP0eV6WxaGVHi0CBPPOzgkSVPadqprQwDhD49yGWYS1XLLuWv/ET0r24yajHkvn6iz0
9shHJPkk/bBIqujOLKtofhXKTah8kFzANCfcMfSgO+NoTJH3PERFFuq0ZzlKwS80kheMp+m0Ztlj
Qv5xbOmwumos3ogDyNEJJojo2z+MHYlczNxW0QPXQJJYWZfSvRRa3IoUa6PA7Qo4BFCT3R16lwgm
xEcN/YBULTA9Bbq67zLaUjhUUIbjKDWuGHkJA+sGzgqUY+g/t55V2+/04exUG/u/BbXCALm2IdrC
2Gng5x0czX8z89Ac+DIIZu0suv9uR36YJ0MHIgCdQkTNFOKIaoDMqf6d/nNbDsBqvCq9PKPRJnmm
iALmc54Ez8LBjCGW3pi0nslzSK/wKmA47hJm0xbvVfpkPMjoC0UD3heiAS4GLGKNRYjKqCmbVJzS
HbRGOikj570xc1pGzB3Z0KCC0UUTXDdktBtOtqwfrJ9denYRgaYgqfaLAJaVj+gL5wS0w6Q0uOth
/z/4B3nRHIvt4gaKf4bfdkZbPRf6ITYQMPBajarmyhx3qgtmK7Ncjomo7+BdSEM550OSEShTGjXY
wlCvySy2zcq+zKNVOdWM/ocQ/PoXJZ1dIjJdTmuEsiwKqeYqsx5C9bCG1pPGNa1ldizPeAPn5j43
0WDXdm3vEkYqGdM3NTY+kyigBz4IvyPilAgBUZBbeMTRamRunTihnnwEoCRt3MCSo19IQhE2u0yX
Wcx8rNQYlOPBSudba+hXIoMmaSSJIxOWNv4/XJGol2g0C2JCLGN1e8SvlBCZUZjamCsjJJ4mqpmc
I5ejQrexXIOL52GpxDOEKElZI9Xx8MAPg82xsxEOfNzYihVz4veh5U3LCYzH358YJwUIZ2gIPfQE
AnE0xncy346m261k+7RIFykCSzLY2l9yn8JDTj4+j5dQiskNRbb9TNspYIg45GScOsgNY2xaJxZN
ds7FDFJGnrEgtynttBMiScQ4EAkGKWmqytqMRxs4YNVsEMDt8mdVhjcuUD86EFSLFB5uukWwHZJB
t3eLtlypgAatkf1RZKVdahckykAAgudi1MpJCwYyRmknNXn3Z50v48Ed3z5STSnloFBQZMnqwnpG
hDGIL3NKQG2CwcVfb09uw0OOEhOZGjDu3kM3COEhQO90s8OUFHKL5x60EkIibbX1UlJD4U58BCjR
zMFDCkAxfrvAVeClh6jYz+PTuD6bP1z01Tty2j7IujrpfT4iNR4ZIzbPMUr+aVYRI1+1MElP3AXn
ID1L0LquZqhsya41Vjc0WyCcnjEeEmqXWEMOYUVw3SQ8f0ZuDanAJaYBf8XLEu4HE15wZ2jNz4SZ
OXS5HBGa0yy0Ko80edXfCxhgozPacxWkyeqqcgVokaB2MJoEr2myKlLrCoMevpTzAan9eIWvFIML
qSThnGGOQqGVkfEp022KpxFIwRjohQvFhQo+z4zbbj1F/bz3wHNx3nSpR2TrY8k1JO9+EXGBh0gL
xk97ITQ25GY02qFWTLNMOMW0igMk02IdzsUyVuTpYJzGUVGb4q+DNwn+0ujiYYtQ54WxskdnZ4mW
9OBysoJOlu7D60T8T937UtBHFbb8MgR6nX7ME6elMPEo1kWJDEq/x9oLhhohaUQNdSmgQvfwpJ1p
UPKi1WJkuTst8VHCu1CMxYYZSmsv5mpJfiFkeGF4wO1f5Ial2ZKvIVNv3Xb6hDfAeYnfq00hjifF
zcI5AUilNZgBxKFExkRVjX73IMkDmT6w4gsuKOcMR50Yf6Bgw7BFc/AOBNKt4nJnkjzdXc7Ki40X
oCRzA+r98+TDV3xo6BS57oonkWVk9IiDZc6Na4CdCqanBpJpkSCcZyuJniQMc/CYsLU4HIgBqjUk
qyDbpX4Rvi4WPg/8gyF7Sc0jnAwhQguSGg4qizOR6ojS6DzB6F1g/D2X8ZddKEQ0kh9iVkI8NabV
Au6RbbN8SZJoofPGrA+y0f12L3ftz0kH5xZVrGzQ+XeSLbeDz/YyGVth/2fKXUILFIImIseWKANL
cJdh98hvonbicG5wq9/i+0X20JvMn5A8+ky95G7uKWyqVANyZFXTEjMuP+L9eXiB41htjJEmzmx/
lcUo4/BlqZMneoFsCsJSvN3+uaEfMXHEMKAjmIcgvWKveQ6p1E1wIgAaETqzZceLIaJCEFfLxD5B
N//gswCKDFwJfZWmNzLqWCHGsF69EOz6j2qWk/qX9ghnKioBaTcVv9szsv2QVxGOli+2JIENpEks
tX70JYXf+PcHM4MltyvNEM4JS4L0idshHBYOU3JCyMEXH5nPcskWgjIjbq+yIkmNOilZMGuACgrw
jT1LA0OIZ0CY2AugMCaSBKpZ28oMvnqD+QthzF0RQRddhzM8k+hDdc5RmgUZCBlOTYyCHCcJcCEe
aeiiYbv/S8QM42yqMsTvbHaT5HwxEzlL5aOG0DDxUCVmsL4DpsHCzvZQkgT/dqOtO7RdqiycQuBh
EF159B3gH4vjVoA5dlDSvTisbdHNcnpIUgwwjJFcDEcNmzE2eNiE8IGvhnbnDCOrnrNqOD0y0C4A
JZMT19ScwhwCI4OZc00sYzb1HtBGUs+3QxaK/iJiAUH2ZxvLvC0ZV0BiSynHR5HOEZCbBYrGjXfT
tONc/s1B+DJSGxyDvDlJKoVEAMmEOeDdiky/xnMDeWJAVWVv7uwzfpWLSgqvT+4jF0xUYfWWfzxA
bhM1G3YQVhSJm/8DGLI3xcOxgcdurgKuI5MqHIIYsgR7cxlvNh8gI3sBbrkgxSWQ2FkJ/rh50WAA
dqAKwChx7om7BhYBk4n/9QznhiQft2BkiDb1FmuusX8AHSakD+ecFAKse2DjeoBJZRwWc070Muma
HLcEkM6FKxtD/RazgAoLg9uIzI84XVH2D30i8bbY81Yy4fvN3E/NtTAwovzC36jecPbxUhCVeReS
IA5QEWo3rEj6B+P3x5GgMFdioWsrLnI2+WgxRAoeJ0/ZFF6hGEtgnoki3UPna442MBtUk6p0aHz9
jnHZxj8dfiHK4F7PushRsKn9+GH8NvlsEqN5MpY3e0n59+fYFCOg0o3fszf5aa0fNeMS6a2fTbwU
5ijL2ZNbPsLXua0Zvw2JGnRChMqAZw63ayYmMzFaARDh7nQ7lzkcYuT51v9H0nktq4ptYfiJqJIg
4ZZJNOel3ljLpYIoiiACPn1/c3ed6u7TvVdQnGGMf/yB+aCOJwVLxvUABlhiAL0lX7fdqDFeBkBu
T9Tc7POP9MHHE5J486MeBMbgzYT0NW5SqrqbQ6oAgeKa2KuGIMMAu/wWlGDwHtmdLwPnRbaCAH/h
Kd/dYzPBt3XQ4bAreny1s31OEDD3xLUKDvMG4pr7ddwHDX9b8wUm7bVb/1YbY5DqI4PDCMgobiA1
vSaaIKw8gaEBddUog+obZTouUn7fjBrhvMV9hC0WXDd+HvFMB/LaHhBGbQsEp/BIbqEM8up0+rSA
QRMSLt3HFqyda5Nyz1PufAiGNki4FuV45LttGi+3vPa6LrTzgxnOdZ3dIa5veLBZ1Ikaek6s66dv
M9Sn6WPXtPu6DD7bbtBXgm3t9wYFBKN5rcwgDVhbfr42sFRPPhxlmsGGflnD+ssvrV4YgDybdeNn
9QB5f+P1Ycy4na89/E/C01Nwub10NEIkjlQRJQRjxxP6WcY34hNjr0XawFWm1u75SB4zzmWfDowa
tOG3JX3mO4RJ+BS1Wy2L28O0tWNqkNxTtNHDjjN+DA+TTF3x2apTfcogTPHwbe+IvS1ggeGrC1AK
oua/P3xugBIvKDPtNivjNmD5pOliS6G8tVP+zJYDL8dxzW9khrwz599b+fqaqBZmPlBHb8ZkkEzj
j0O0cvT9wrpDN+MWh4FWHvvuSxndmMTiSMo5N/9s68bjz6/dNI3v8d2O+RdnyWu01nwtQvOKPINR
L3xfR1ekfMYA7Cjzr0fGrY+gtS8tLK3Re6dlY1afxXii0eKrMmLEa8V98vISKn/6u3ntO/oZi4+e
uL99q/QsyFp3E34JYjCTbZBxFHVs7x72Y5TDQg1Ymn3iz3BI9yEJjff3+NCxhEPWdutZVfR8+HZ4
xXfB5tV51vTDQf6dvJ4Tlekc9eA1RV5xIXCEhoG7Yb9/TRyp7CdGqBYyw6kNrrZgvTeePrWI9QWU
Yl+WfKS6HXLe3KH48jHph/3z7ml3v0xnRq1gKTLoXzlF63aK+8D3Pa6qSdYMTH37aqeN5NrZOa2G
BQfHk9MeHRO5rxUa/Xnh9ZrRV0m5tiE+opAUr9u4YNg3OuDtwNTgroD8Oji5WHHpFcai99zcE78Z
2Pnwloo8GyjpUCkHSsTcA70pkqy/vupJHO8w11jZjX9d9ESR+oe52v6k18XzBY/sZQ6dxK/UeW4L
lmm/JEXNYVPbsdVfOOxMcptTxuEowgKNpfLHwx4nJtYt7CepSgDLlW+E4SaWSBi505UNDy23Jy+C
KvsqHUUtWN+Pvv8qJkXff9sRpxiB0AtNvNEfBb00/mZIGdsTf2XBl/Gm+55xViFadaSSh9d12H/+
+lKCDBzjrGxACo2ROiXxkrqKwpRRTMQo5tacKdEoSx4Le4FQVW+EqceyWZNTIA048ct9QpA0jj/4
YofHnh6iCwaodeOH7ca3l0tobjk8HEC2taWGDR+hz1+XVrW3LnYVUkto5wQF+LodMWA+hJpo0PiF
GdNkz3gvKib0v/kvir1/79rlwC888tKNUUFKD8rEpPRGOXKfAtKo8mO7Jjs0bFApRJZJzeyc14Pq
QLni7aTFunWlDJetKe6uNClzkxHj7v223eTgeV0aUKlVx8a9/bM1/azvEDESGhopCx50nkPOKk7e
v4xKDsEMQTbOUtjeWBgqq/7ifJPBz/YzSNwHmUkfFJHII90PPBJ3FfOHnyGpkDZIsWfu7Mw9x85B
LFzLn420rUZ+vLvD6PyB3SRJWZJ4Lk2o2paaStWDt452RvxCS06jQgt3/9Big9oaa0EsjTCAl0an
dJvanVBMiWjd4pFeiJdHGZRvdT3spysKPOnwWVwAm9CFgmTOyYiHFihVWL916tcJXG2s0j2zjN+W
h4sus0Ctxcck7If4c8Hv240orhKIFjuVmvrt6/QA7k0ZPBmrMcH6Z5/v7Eqi7erKTZPB6ydtVjrl
BZ2Mbkxw3CBgLKfedyxfe0/gteAJWIS40d/eE7UvHLt16++RVF3LT+E9IEDZfd+U0ydC5tawqGBn
0m8wyIT/Bp6oElhE6nBs38baQr4il8PSjDf5wadoNccKBYY6A1+AffKSEs3rVDLTSsi9H0Bc1gGz
Y/giS8casfYl+4axl5TH9M8YvcvUwd83yBwfAIaub0f81r2A0YhsfiBwAV4AZrcNNAV2xZdivwwO
v1xAvtxfbaB2AdxhrIoQOLodMiUUBlsd4oHlfWn1/O7y8cbc2JpBIkLwepw2r040pfgistJxgqn0
+E7/0GahhcHhJTNFQecgnF1eUp8rTEIo0pcFAF8yus/LAq7SbVqGl482fBUeXwuF3M5gVOlNfGOC
lqKj4AqOYXVIkUuPdyGJV8TUK0QWQUBaFmuJu/eY9dxE1W40KFH+u6XIV5qoZ0QMn6FwYfB/UTIf
Un8JHUMaP1eQiVxP2rZxfXvHq9sfvhhMlwf07Clge+GlUHPc9iFLKEP0NlyqnQuC1lJ3vmjJHX7a
i6HN4pIOOmmqwod0psvDgI4O7EuX6Kz0Vc1H+g4YY9n4CCTUkRaZMui1l0UxT5W9DgPMdaZcUyET
h6Bym9adUpu4Jgc26BnoxJx6CJmdHR/m1F/oLuB+VC582aM1fHhl4R4fM670t+Z9QNus6EMdVwYW
oHyPErD53Zute9TOWt9zFGGK+rt+O1Gxu4GqdZ4VTZNoX462763sl7HP2vVlLl51TKaSm8P8hrhQ
Jo2XK9TJY4Qr/jd6kqZtG168WhETAVbKocmRcn6Tw/7zpn+RBomTfAfRrxWPUhp0AOz3/PfTL3Ea
dt9sGM1vAcQnzmWXaSFX7ABtflu6jjSkHlxnE3IXVdKtnw0gNGfI7VQCyNRJ+GjWbOtkxTzvIFVD
3xu9jzTnBcRlxwOAI3cpo87BKkU7PykpsbEoRF2MKU3H2kpf2J5J3S14zczGx/KtvPAkOWJ5CSth
9nG/CxnvtKs0d4dSIGMWZ0drOqyiFZdOFVCEuHZwhEAfCIQAUY65xXsxKfF0R+yHSwaHGuHu47/v
AKIKNkOch7qBbBM91NeE+V1MDDu6fQOFg+hGTeU94VpT76g5OVAEfCNfh0Ll+nW5OuDYH9+SGdGv
DHmhspDUSeYp5GRfgdioxGzoEnrS7FbAMF2XnOc2B8HlfptclmwKdElAew2YAjvQGrU0HZm+vAt9
p2AnT1a5sn1FLW1/eL8OP/XKJOnCbSg8WeYmt23nY/Vnjm+dKHtDLZ2+UknGfhX+4TbOICAvszCv
aPn0ZHCBnftd4BJUrlER1e3mSxv28vm7ksRsxwKWAdp4uHxfDjZrZs2kPTsY6tftTcqgDJ55WJQR
ZeYdPxm/IddxUqu7NNZsWbJ9rRiLt2/8uO4/zpi60VHR1o5sdU5RdnX33dffOymOtG5lsot0j7SA
xE3Gdu2DPn0ApqH9dCSvRJ8h8d/yprsS715WfFU+WLXxdP9YjSknqdth9Nt3Zs/mvvIttuZXHhGf
PMgfElS/mS51Ew3dlAamGjxgMoGfdp6G2sfyrw+KDdOve4IfsSm3Dv2emx+WWm/cY7G4BQ4nbkm3
dbh7ynVEjc4w2/2W8x6befVNwp6JBF0BvcHAAJLqQHXcHjX4Ycl9I9PWoEhuctm2vA7eAal44+G1
3YuZx941bGYGFkq86RVP9Z4zhitLNtxt0F4+kK/jygn1C9ljOXT5v59+6BiBYYfldwr1pJ97hnTH
oPGiu+n80lfQsRk+7NSRVZ84Xg5Du46xh355leqZS3a2i/lCQqmCdHB4/RugLSa+jAu3FS8GbNBm
c3DP96XH3AeODSwxzmmm1CFXRDZGnvk9E00SsOkhAddwaplAFuI3/Up5jvTNmg/VJc1w8LV5Y7Q1
PYhuSkAhTwGtLDdpLW7Z4K3EdeeZ9EUZFXNGg7PbfB+iH7946e3fsxpacfGJkdJpiZvBR6ZIXL92
QDPW7J8LPZhxH1YFfcBYKh1BDgsX54AL15ekQtrMHh6sv5ltQDkstfhZR4p/2N2X2RQeXK8h68Tp
iYOJMboSnssfDhZCT8+9eNRPCeWDj9Eu/syTSkcR2RAasPxge7hxe2TuF5NoGn4KwgDJVeT1Fb5R
x5VKlo+nJV4rKsN/MGD3+99xjy69j0FKMs601Ydl82SXWPH7GvOVNhW8l1Q+WW/aGW7jN3Ly87Py
K175XA3fr2P1CF4KwFE/cW/WyIw70gSe0eJ6bt27t1J/+M++UpFj/B2qUd6KuomqPpJCt83nL4Fn
zL422FviTXHe+DgfxFxOUBENbgDkS679mX/Rm1AIoHA+vbVpf19Xgzro7+8Et9DbYqyIQimwsaUN
3z1hYBjmeLkamG/v8WEKulB6IuEMRWiA8b7b8ee83Aq9R3/cZUOcUQx0p+OiGKxyeXYHyTxfW/gz
7K4oDj02+/yfDwovOQ1eIr4Su9gXUOkzkoxeGEI9RVUE3ygtonq8OmwqzGGjcndEc4YnCOfo8H1E
HI6yQ49W+kghX9VcaT6Bjh26EP+2YHTrsHnHiQOlcHklD5IAZc95D6x2+MylGuXal6KK6SEsrL9m
g8b87RMb+VLjwxctuOjGDj5OoqcFWdCcb/uXQJSXt+6r49ffqOCWrIAp5TdX0pg6XM7tZO/xWj/H
0mmiQo75RuIWm/kxIeLiLN81q4n+xUtawbu8ed+fZyLQmYaotrKAvGjIuUyH+Ih+rtzcq/5xdYUK
3w2e4qDIkGAmITadesAhCVGVMXTReSqNG8fTvj7gAahnca0MSlRfh2WizjABf98iSafgcv2I+m9m
P/CY6eCkHqiroagqcKp8tsACQ3AC1Dajmj3Q4E/yMULcwguCcNPl/eUnEC3K5cq+ipKBlezy21iB
bval7PQcjaLsQFPfpwbL9/1KPF+83PQmsHCxoCbgtUYajrLIdQph95ypomD+8IgLfB2Y6UV3hrld
G37knsumeJQn7lWJtOvQ+WIXg5hbDboDcxhtZ8fvath/hTU2ZzUkP0GrQ8z0McHhQ2tW9id+wKjj
OTKJ6I9t7861VceWX5ujIo+VhnbFjA5RRWDTqmuJ/lI3ffC7fNhpk7YnXrQIJj6pwwcqooXOBwpJ
fXz+8FM8NuP92FaTJF/Ypp/Xc83sezewaOgv6Z/a858vTgOKJwevmO49BjlPj7Zz6ueRbi1rbVJU
s362NJJFp9Iv6ozP7yh+iWcM7zZZWAsdlrTMZrLeAIJWpDrLx3fKCPIudjBynrFxDxBKaeX8sEWX
gBbuxUWNFs3vXxLsbWwG0zlOTH3fMDYlfkn94ONj7+CUQReU9FvNEmmY0JyBeveMhJEB3AUJ0fgM
e+jcvMIZPqpJroT5K5ZWR35qAmVwFDE+8fu9lYphVpP4phmZ1vpBIM7rrRJwOrHVs808TPXK/EzZ
c/CvGJC6ijNJWYcZegbSE8uHb+m0yPlt3fRmzuvvkxBMShRVlnvlfflpwGQBkDUCz7pixbX2Ffjv
2M4Uxqwzt53fLtD6i2zyIcyDABV1djeBFy2W22uXZwvS54yVUUWZNeRaCypSwL8+l9PdIgCwF9O+
cm22l+yREnQX2oZvvAfNa0VT2qNlKl0ild6DIiW8bsoxza+vNdTZ9D21+BhBp18Rp6WPkJPWDg/N
sKr8TudO1RI/5SP04KjIJHQZVqZcoKDqg3SCBMzpD/MyHjn0XBCfH0Q/4NHwnekWJ2ZQImV7D77d
tEUk6oxLsJlmqGTLN5jSY2qro1QNTRUX2l5/YUNNaa7B/XfC87SnsC7aMrhylOZxjSkRvx36xeMe
tdaQvvv5ka9m6v88ZGlAZItFdagLatXJ7cS0GoogXm1oe4DsmHKD4Q4azTUATrm1XGVPIwoLm3oZ
fFX17GmSC8SnWNeG38uuM3w42pzyJ857A47O25sp6zqovO/gje+PVM3UqyzSGVZdIWcFlOKyh+gu
D2uSFaEG9dh4SUc9zl+kPvMHAi6QNYMaCbMt1AuVnPZjuMpIRaHJBosOG/rYO1jtZ/bi3sAj8B50
iYgfuynHpQuKeuUfnegG5h7A/js7MUzb2bnk3z3QUfChn+dDvIZx0OwJOSWpOLIxGHoEV3e8Bz4W
W+aY7a6h6Ki/HsQ15KrRE6t4nyEglToaFWfGCPT546zKjJ5C6gzgcMFFv/SYQUmdz0UZzRWmWFQo
UjvQSl4Y3Wcj7lsywE6AQXk3ggh6eSSkxMj3uF6itCwkGtYBWVDDJMFNVuiniq5/yZAYAIDWHPqd
Fq2dVixNtBvI9WRKEIQqiyZefKhqmf9gDfNTWW5SCViy8NmR/QyrqGIkSSHfRVmDXQN2HYVwZikJ
OBKuOGLyIEcxKNwZTzPsuzxn2eJQh5NiQ+gATG1RDnNB7/ikpLhhusexbCrRv2ssBydI3cXBe0cH
bOTOjh7rJEW8wL8S34C0gdPAAKfYEvsWdyEnUrgTrlTbNTDZDhYm0/mvqw/jRaMzhwwXt7XBtwrO
f9WN86csbTg3Bh8IWiHXYl1zezrQs1z7jWsmFe5gNkJ94aebGcgzPmqUGVyPqafya25n+Jrn68fX
FH4m/5mX/380/OJwUr6S85OPE/+2b394Ndzi0DqNWGaegN/hUDJvzwMz8Am4702pyYeQvUIQNl7w
D/KO2WIGtB9LlhEJgdLpbHEovAG6NH/ZSmb5W2TDN5Tbz2+ThHJels8mtISDSXIyg191PXguQYFA
gxRMmzEwRLUy9Hcyay9f/UpWHWgmoiDiOeHc4QshaahdYM2f8EN/q9PEJ+W4zeF3WCKMn6xkG5gQ
ZIqq0phqzJdESuyx8Qe7jfxPAQt4uWZIvqv/ZHV6/628a/yS6SFBgSIj5+DgtOVhIlGBxoR3wQEA
YAq/he4EFA/0blJD2fx3rADohaURJIp77k8oQ7Casz04vD8j+pvdz71zf3C9GqyXEWU55A6yw6Gs
LOFXyt6Doaiyl1fNDQHMOR8/RZAP7l7mpfzP9iwodabqPlLxodGYc6qil28w83Y1cNdCcEHeeCoW
w20sVSj5IwYxEHQev7b75i1g1M83cNmwEs92zOyhQLsg809+lELgIS461e2PqdRrQRgJ42AGsa8j
7vxiMNpxkivzAnyA/44TmPwcB7sXVP5ctL8QqD+hVItK/jSyBUzNs0OkwLKXTvAcujD02k48QZDc
xo4pIS7PEXZK6NR5uDRepptuTJ7uSEykrP2fNEIqqU5QsS5dFpCiwtOBQF5LyvTu8Y+HMhHrCPYo
3FPJsvKIQ5dnSyeZV/9SXg6gh4gQmqOkPvicdixBaPeA6oezhNHrIcZ23KrQR6EPwYFT9rabTdal
S3ASopS/2fUMr4WXz7KUOgOomgeR/1ywuSYMd1kK9KakWSACjJ7x1xza8rJhBC6kdfXmmuMPf91Y
bnnlCGXMwbAc+g6cFwBAI+oT5SoSSQqSRhOIvIYyJjY/Gd3PgxDZtYbO5wMFhp0EHD2xoTug4AK9
4SOgQYUts8Yy+/RgXrki2p3EuRd8VzcvJVMiBvJ4jOgPP3PApvtXVCMZQdutYNYRwMtxbuFw3AjU
Msu738CISlYjptzJnwBsWW6Yz0DouPSGMDbFTlqZYHzym0XyF2sw22GS9t2UWHhXXZKTwNlfrmmJ
T58dz17yy1yZMSptTK7Ax9wF8BmuQP/WBit8ZmOwlLy24WE0korXxTPCSD7+YCLZK4sB5iwuMyRs
o+ErABuS0MEiXO+wzMGR3uZyQPwK1wHImyBeJhDKOI+lwA+KGCz95b/GG04TXOB89JMu4Oaiaw4Y
yw4hkvL017/QyTS4V9AcHDgCtHPob0BK5V7n44aiIHBWWL6WaIXD5QPFZ4VdCewyqNJLdCmSSYPw
ESAbts/T56bpQnQ88J//paZOJi/Ng+GcDvG456cjHnzwDlRuevnq4RZJSBIGFAHTOB8cb4yqI1Sd
GXZuF46DVzCwbOgE6wiO5r/YK9vFwka69zCpYBdieitDBCOsTLqRbotiMiCJWKoyGblJpRZgzQcr
HV4cxJ5/hjBS5Khx4HVecyDDVaxboEBwO9SZKepB+fYtRj9+BUfcu0K+ne/KzWTioFKDvqYAhUue
JeZ/kBuWvAC5q9sBZkys4pgCC+u2HS/8F2NT4oU9GEMEEn+IFnjM8a0tODYuzZFE7YkSyBH6y2cq
XMK3wL8f9WdzXFZsThaS9EOXuLIBG9FEejDHMWeZQXFhIeOrmU3QlaCkev5z6cHTjQt3jTUVAhX2
hd/nJBdse97SGnbYr8aAmAkNBtLSBYUIuQztO2C3z0x7I7mV2pehBVAhM76x/Cg3FRSkNZXfmovl
F9J5yf0CbfCx4C/3p2W6g3MPa1xStaC4kXoF2sLIdQwjh4g5UewJFxgTVQOEjCkLGVCoZIA9+6hm
7CfpF7Ig2uhY6y6whOvIuGGxL03y6yKAfz4QzgbiD37z2A/f+KJOFwtwCfGDpZ77mrFoyzHUnkhq
VKSmjCFKEpxqMYaLHRzpTChDpq8BKS58XklwGZRzxhBw+ZUTa52ZxfNI7CCvgd16IpEcdQBI/V6P
jobP5ejJt7E5Sf4NHDwZZCRpviR2UbdBE6EEzoX8EggyyZLDc6mjwOFJXKfLF9YJRHSeWyrKQiAV
4mAuFFemiQ6ss0yTRebw+GB4K2T12nL4j/FEgmcvD8C1jEOTJ0KOx8MBctzTl5AZ+SjUbic0UzxG
6F5LstmRe0qwOoUuSPjuRPDpqCE8LiJGH2NprsRVAcV84VAJ/RmeNsXxewZa+sOtiu9g5TWBib9U
iLt2VAwxIefutaUaACMg6HyoodmxkEHaoISUTKWg33nx0eZUBuaeZ0OMB6qUJZ7ucggLojbE7X3+
T/z4z6fJibbySVE3mjDjsEfEq47n2aAjbsOJEvaC3zWrAAodjD1SV01mTXO+6d+Qw0tjSDzj/XUI
hwlKUiM26DWW0teBzfUvcBDGeQS1kdUKG6ZyOwb+ZHrxtWMYpKwm+MSwOTfcPSx45zy5LzgaJO5P
XuZJconlvNshqOWE6iP9d1jvtD9Yu0jJpMSrL5PCamoH74RnPN8r7z6ZOiDT56mfFV76vPnBjlQC
8lynp6qA/R6ieYPaC49zMVn316LGnI5zYslJvtnmbDZoRzCozb1sA07cCfN296TD/NFgXzLI1qUp
aUkW9hjv2TlZVe4wUD3Y37aA5J0akrBYwrsAxPEBr4MmnGaaODowvTIKD4VtLRnfq4c3tX/38C87
gaemoAs/jm10aPzyG3kXbJN9t69gdGNQxEPYRJev7LVIEJnzwqSWlwQgdImk2Qy3KKWgQidH77Zk
myLk97xpKo6ZN+Wn+FxRimwkhnzEG/w8abN+q99geveYO+P1Oj3u9e2YTM7Fi2SDfor1UniCqgbU
J/lZU/AjVuTCnD2hkLepG6+Ads6MrHvnFT1ACa66kjoLBJiINhhq1nwrLqmCYR0fA1sPtFIGg/cG
cCPYlpxm2221CT5xBRaKcSGo22pF0/Aay+fiANDLGml48tAtyYTT8bQSU8zvXWeymgZb/e+J4Q/0
nr0TaGtJyUShySImjPT+Nw68IXcxakyUKSfUZpWvLL8SSJQpTQEYnKd60yyIkzB2FZdR3O33RQAM
Jy18tGkTgkO1bvaM7J6fYF3zCvjERhjNbTKYFWYIdwVp4Gc7hnJ0CKfHmB40gLKf+FJt2dgi32w/
DMvCvQPiwC+FtseDH4KRF33yVPfG5IClEW6WvvEA+lfixx+EaW7BFR3ghuArk6pIMm2em4JAICci
i4GHEAz6LSscuf/bfeBdZht7dWY7Q0WhsCEG4cAaCur7uFNBoJhSwzBnvWGkxfMHOozKTK4BdX2j
0iKUxsfnBhs5XGWaH9qLNZNf6SGg+YYqcNW/aD/ccnzjkWGV5as7mbU4vUifC/vly3+UxEdwVpNz
3oZMoX+ar0eWNxMyl8/8ChOC/UeSMocoA/psYvapI9qEiIBhdcQRlPWKzUzviDdpy+ToxUQXLepa
ASCAcsKUnqEys3ynWVHaON7yZu454Kn1qwNpfAz2qdLXMmuDBr2WI51D5+7VOrRcOTBvJMmPGALW
xEjdYfqqrOB5W7LsIM7ImGb9oLdtKHy7oW55cEIM/2lFoHQHw0daU8UojK4CWa+0L4CcShIkToNb
Z9qf6n8cAE500pUYyugPYxR5HzY3po68F6LbM1wjCIfnyXa4XY08lF98Fth3JMQs4bmg9dyDPFez
vXGk5CcgBc0p7UjrLttEYBZKEZcEFgM5i2w0frksaxqeLCNsQXHtMMwxJ92Cu267vVWBASIHW2p4
Y+7lPpmYy/Q2aEcHluN9JSGM3GOq+OqYijLmYxVrGLiKDFJYgmVPFxW4hvUp/pW3kI+SYZczPaRe
d3WZLJlL7OOrLVhjjQOkq1Og/al9d6RBjqzpRsgxl/gWX/6UdUdLkQRO9k/9aUEmJFPZZOJU9GDK
m07Y81jx0ZqP8TB5U/8xGH56QGm1y3X5laBMjfXC9NL/4GZau9Cx0zVkcoqJUijA2PKxtbLANaRA
+Z83IB9pjtOXdaJyuI+jHqCVaORHAg2kpHJ6u5e0hhyMv55xDTi0bd+aVW/3xCKqZOS4E3cg/eIp
bU+XJCYQ/6BwPd3PFA3/yCfKypa6wRYLilecAll2YpPDZPtWPudKLR9/TrtLdeZpSEaP8tDjQ8dp
5AYdn0Ues/D+AItNVxq6bYDy6Cl5ykxL3esJfaIxss6kbrfupW3izL9cqdxgaugISob1k6EzpQQr
qChG+JbhQ4HRk/oU0qi1T81KIFS/G6T7Zrg02wNv1+cF4M/r0TOO6/j3ul1jrgbTkNVZ7r9gFfQG
ePmqt/B7o+7n3QJndSBhJ3VXBjBFa0E0xdb5G2u/06YVOif8MwxCqll4Fv8mV6qLJ5e9AbojphOh
G/wbqGzyGMNkUIeGxz1n9JiX8dHKy7yCmLZpRemnaDtqxQWnL5nnz+Cbp7/oXy6UcJNyQclHwTR+
jKGOzP/pfvcM7yis73qobmRx2Xgy0f6++bH2PXXUbAtoMoK1t5s4AAkrbnJ5T1KIJwLqfDqhEa88
q/VzNsMG9jf6dcxpVZPShvUSPuER0d5G/LXE3IgKj9q1+ufuSPeuqyGf0Gz0nKHEbpALSFOk9QW4
e06A4WK+qRMpeQJnkKBnS5kCV+gtdaF99y1n6oX0wsT+5zxfspGfwWRwwxcXqyFjBBeeZgPVRbTh
3K+pHjhPxeYdcAFjigruQtpZc6QBE1+Us8J4hQaZMXGvJ/BTRQjQUWwt6xl/45fSPw0Zi2+QvUt1
LLpfpBMn2URsYbzA1w6HJ3PChjnSF4HaLgd8AS8d1gztXTNikt/AL2WMe5Nm0LIHSjEYevCY9LXs
lmRO4FKmCtHKSK9rxPVkp4r7S+Yb0MOwkaRMmjLLogbMoYhbOn0THi2YM42JDfDeDquDjtyr0kBm
WlH4kJCpS1DkzUMTfaRCRngv+Tf7MYHs3A1evkMrRJoUlT6l6/IDJYRrdOgumKm9RE6yQEor4d9g
sV2xXx304S4coJ9hSzqZqP7vdYZOyuZwoR+1kDlKDfuspNx9+lnpZmXwdwU5fnn6HMirIAf2Dk4L
jsPxxOpEUvyZDNQLthpPSXuc43iiu+0r5qhVGVrDy+AEM54yJQp1lMsFysl+I99kcrHfOCJFRuFV
D5cz/bM//JCv8Eu2xqQkCtujTYMlN8JDL7YeHtYzOH5oDoNbANg6KjucUroAzwQUQJnoerQaNI+C
wb0YSdae3sWQZiZcQ6cPsBBTAFJdQ6BqZbn1kMicuE6DlPkvwMMQrD75a0690ZMYmcEvB7v5x4iK
YaW5Q+QiRgAJl1oGBPgsoXaqLiHrYjzkwecC+NDca+NKEwsepKtJFwqUn7LhfLvqfnYNlZ7v8Kpo
fcTFoGyzVrc8NvFoWQ6h23nVkdiczv3uC6hx+d/y8IZfOUiHBIUT18Da5YiGowKSLrsl63eQ5oMn
0nl8ECP4P/izwcxgXrtdkz+03bV8HL+cVnL31nSyF/KBpC8bO6B/erNOoogOzAlR0AlSQPlUhUDJ
f2fpDTNoxmYqHqO3BP1o1wHelsRy3WHUoBUwwxt5BHT2KSWVxQeKYEneIZQhL6nikJuKJDyJhqK5
Gp4KmMoUfRSoiOtZdJir+wCn3G74GqN6IYKA3lfaUPGGEe7OzJPRBzVVxJ8Kgv2zm0yWGBD+DxxM
Jv+L/YiFJvkw7O0s2cQjweXZJdRsgFDLS2a4NFVmT6iSfKGvuN9o7mQgHEwjnM3o4NC0KKA8ygrr
hBgzexyHA4L4dv7shSvBTzq5xT871pEM+zC3BXqVMEultAbBWcQlQGnyE/HnMq8BEIxdLj0NdHQd
GFHK5gtLX2YlePkeb8BScyyClLBG/dJergwccBEKP5b798XCiK8d4GFMIsZsg1x0U8Ffb4Onj4yz
h8xbOvbwRB9C53w/kyKBaeSGKIZ2h60TClNEsogFKQnwMYcTgrnzU8xBrnKV0+fDIQqgxMBMJ1QC
mFtmxv/AvIDQxlbqxX99xyMQ6axOiCqUikr0U/wMuw7oCmVN3I+BWN/Bh5/V8OuqhItdQiu4AskD
zo7ymYTegY1htIaMELM7DhX2nwTwV31WTldxPs6H2n4onRNPJ9xbWWgsEHRYs4XNgJ4IET0Ek0Sq
HAEJMEyWel2OdQwE5zURI1JPT+OINwuRGkPs53+efS/Gd2SqDbZbu/U7kWocm/0pD4b6GfRNCcmj
t3j9GDXKEoY0L0mvR0MbkLnsyzHN9Djd0zhwC/LjwQpk3O6E4TNIGLA0AOSdXS1NX06ahWCrnR7O
vAzpCMi4DScVyZvFdZrbw0IGhif7+Bos7eNaZkGTE4M2EUogVgP94RsV3vdiIxdnhmJjRH+tXYyw
sZd4wohqsNQEsDe8q0hV8ReS6krtEQ7k8QdMfr4Dtfo/GMRLoyC0tkBvy7X4USeL98/CvQ9DwFJf
A3gFQJS2LXPeKx0643xuJBz/SAUYXi5LAeRQTCjbDfeHU30kJWw76esCeiR567pOR7yhpTYH+6L2
p+0IH0KDRhuwW9pmSBbugeE8P1i2neQLsoNpH2+cj7Q56B17VIsI+5sfkAhflxTa6/QLVXkZNSCv
xOBRPLJ1fvQGJJn6EeDqRqgNIE89KjYsGE5POhqurvNF5jK8F+Jhe79PIOblfUyVe5LIM06fJbw9
AQ6L+c7m9E9UPu4m4396qeHmJF6A1UOeEjUwWNlcn5109/EnYZ6XLZ7Yq4BEf5dznN7pxi7cTacx
HpKh2nAgsA402v1/Zq68v0ga+G/stQcwngQbbbINDLFfvcSVqI+pHXYsQCTpEl3HzoBcjHIETxoG
JGs3ys5zQJytg6qLsuoJ00HIsoTFH3FF89PZQvjWj4dQG3jY32DbTtnciPGMkIX6L+UWoKLmOOUf
X7Y/aMqFf+V2T2yXvo9zNwRppVe47rACxAZMfOagQ9ImUdzxNtvpHYMwvQzSW8RNVnthe8EOqOQ7
Zc53JK0crMskadit8YfRQLIK2cC30bPCR5Z4KLA3yCg6zJOSLp/Dsif+FgYcDIuEnxBD4ofU0v7F
cQYh5vqPOBNjLYJ3AIHBKznj+HBHXR/8n5vnh7N0CSEZcGSRYj4hQhCp3bo+rQFhhxjA4ak3xzaA
apYa6ciUJ/N7NzGQcur46R4Gh1D5s1h+c2rEZoRQWDIQuLsQEODZ4A236NO43ZONbO2OJGGy/wvW
9vPIUcYPpwqUjihk7wDeOdg9+zspgTZUDBpws+pi6jcgUuxd8b7kUCgoF2cASXL1I6N7eCuYPnE+
KKbTVgoOTbpp5Ypl1PaET5K8Rqa8YV6+dLBkI1ykn6nU6s6lgB+rC9CYm8uWgUnI6PMILMChQx8G
p5mi9TTc7IPuC8bF75xTySw7im5OQj7/07BgRA5V5F/ZnI7GVIZsVqBnv+LBP+cB2BJGTKRib8lC
ILNi3ie0gqvBgipGW/8fSWfWpCq2ROFfZAQiqLwyC6Iizi+GHktBHEBQ0V/fX9px+nb3ra6yGPbO
nblyrZXIAznbkfD1gAGuU/BG3PalbY8McAwnPP3jND/5xx7Z8A2NM4A08f2xwXKlJEcS5y7nxqH+
xtVjETLMe49OcYPgMMSx7XiJDkAMMo8b7BKuC7Jzdgfj20UhTa7/c0+INu3heJW2EHZr3kdgPCgJ
OG/ZsHuj0rpvZnuZv7xQpqTiMQZL0HFadD4IPNyqYm3c71DAQFs335q7wAqCuAvmLYRdRYL9QeyC
1D2fTD4OgEkLhV0CGgCkzQNHlC1+V05/6AEbUyStOxaAaOIvFO9KAkmTAjEK1i8UK2A9Ja/InAcG
24VZKqzg47F1CJnocARe/LE3CFUeWvGRjslGkBBmJFRClDXM6OnB302hyrXpye81MWrh9OMdY9sg
tajYqRkHhobKuc1w2vlHNRmVDO1BMqkeyAh/RH9P/hQWFcvflpyLlo1EchoaTs9bPl3aYgy2p1bD
yI93jbhDenacH+D9T4o0muIJNrukfcQPpnbwiTT5ImLcAUMO8XXqkr0lnyWZ+PxyNXFuCa7/mFCC
jwKFCe+Uobocu9j/QIprh0woixi5hH6Z7KBmUVEoFRswZGmgUeeFPnnwWub+4Pz3hHMhtW89A3NU
6WMwoBUY+0UDtumKkwKeNOu5aJzJq1Fbh4vvP5FFAyWMqNx4u+CEvPcPmrnNQhW7jo2b+0JxZMst
2qSVVFLcMtKLo6wCpNjMwyS9n4VQnWWYh49hs388YD8ozUbaUALIu5/ROA9mlblhQ16lPcljfS9F
Cf8FPwDfGBy+E5YxjWgPF341yva8NQs59oiHdTjQrwFQCWpXAdSjV2jQUaPhh2Pu3WJSAbVOJuyW
Y9Il3wRZh5yD4fYPZ2TMFkT0A7fXM+M08OnfrkK858oAd5s5jTMCZZKQxaTw+AA5aF73yvBde0OO
7mGAdwL+zICKFRPDiTHMaPwdA1HS/hNM4CgFK16K+PsZB2BOs0/NYJFV4apBR/PIlJ8Q0GUJC4k9
fTPh2SjCkOIKySDf3Dzrj3t9h8r+9leVDAyuxREyabMiN5RtFJJY7eIT/wMQmP2Ls7qoX/hqo0L1
uInABo6QUkAxgWVvH9I/5m5dKXfBpfrmnJZ3x6J/TReXDO9iLcrC8qmxZV3wi59okC5NwJCxp4Ul
TNybSNmSQE5i8k5NmUQFDufZv0T0tjU27/G6l537RrbMm/jeXbHrpB8j3/BsOzS0pSv5aNGAxPBe
51s7iewkrBPwXR28yOqlzsAlrxNwZTsZ7YdfiYOBn0Lh9UIjUTKBr2hMHJB3xXR0IdLX1roorTUJ
fR2LIRqIlCk2mRVbkHeLChD3MXvZmg8ZsgfljoYM/RiykURoM/hUyeAYwC2mHT5MOjzbDhkl7/2M
oajBoMMuDTDHG2yHmeVBSGHeSYA3Mkmn9Odo5vm4y5GdlL605sL6X0wB5QhWQ/fOJUvCBEKe7beF
1J/Jga8NCONwqjtZBIPFWY8SQAqYKuWBg5dRKViMKMNR5+hge0lneQkjhOpgme69f5ADGdIIr8xK
KEim8dF/0ROk5U+OJLscX6Cfup8+NFd8t2D4TvtruCkzpoTMxItgdyVtBZWWlOjhrk6MWltQpxsD
uEF4D9LSt0b5P0lljrgbMtqr8eBcQjlyOJVHDGV8YHcHQK5MQ6IMYZzxGfMOBbBZ/OUu+CafTEUn
mA6HOL4t0gN0EhsDIax/GOgC8y8AoSJkJj9PZ48BisAkVAY87xGP+C+PehiTaq6Dt8qaYemSQTFd
Xtr9xz7AgpzgNGcf5Ff40f5zdvenia0NIXt3cZjCJd9AD8E/6DN8IIIRTrn8whFxWQCfJb2II4ex
WGZZ5nn/R/IzkH5Os5x1Qlc6m/hCAW/OeZvHHnCQKdyqGNOzZWKxEE6Y165H0oY9GiD0JJG4OQxg
BI/83RDo7gXnzCERGvHbjsR57swmd1lcBsIJwZTlW4FLzWkZpoRUWCMsIKns8HMYienPklYsFnVm
2zOt3A3FBZSTAuMnCFaTSXs6EbYYyzxMNB9vDPaOJ72j4D0OvEln+gfjeyCvStAU2hmcLWEtgCYW
KPEBXIqfptbDIOpDKesN6ZvT6+fLZHF0e8GaJmI5BDdtMBUf2xs2eBwOWM+4EiRpKsORBHdbYojE
LEG2JQ82sTgw5NDAlQW2Y5gtQxTA49kAzj4yKrhiezciI4cfOem1SGbu1A9dZ4FMkEZiZBMryKGb
+TkoPPYC5wg5gGkjMkY+T24PfQP9Af1Fmmb0+fwtedxFzu4Y3AgDUjr1T7/yv8lCdiQPS2ZVQFj8
EFZ5CCdSNpuD5W3RLusGl9k9hHzFmKgp3whjkVfJ/rG7DrmMnbtMHaKHfzpibMtwNaa1YcR5eJzN
g3Az6VdbkK6c9U7mgVnit3TI75Rt9G2xtfsBNEKAk7eIdzLnvLSFuVGAJZuuAAGnNQBpgQW5eCMl
ouPlxcAgMYXs2yRrAOMBde9Fp5bLQkThJsY/LQynyXwK6LZQarAIe7DFUL/UrhbRrFuhJYcz4YnQ
MLORMgqTSgOIxQCKcwm3V/HlCYnfQppAgcHlYZay6yTp4Eej4hxe4VFDlRAw6hHzvjjfQ1XCmxFq
GH/gmMaBDFmlHIH5Jv5O3Cq5QiyRB+Uf9Te/n7mn0v1dhafjO7hEIotVlqwLjaPenTXmuE13WI3F
YwM0BaJT9JOacoikjNimAUIKVlFrtcZk5jI1kYBK4xrzIGvO1E/INA2TBHGR27NNBe2Za9hKIyT8
XYs4o2GFI4gZCbVodf5n6bRoaIETznMBMxS4afMDXAgemE+REFjENnEdgjRGj4G72nUWssGI7ySJ
3BoWzqEGK4pNRk9fvhc+BB6zwJreZ3IJic2EF9EuCbuSngeHpk7PiwP1VFnhop2I3e+mg2Z05iIT
sRaL3iCRgW3zN7aUiYZrGtU+VfxKmq7gb/0eHwa8JAnX29Gw4pLJDldWMevS/sQ4V6gY4lBDSU3n
QEmXWIhV7xgIhIQJb2f6eWSpCu162v3Ai2ECZsIVxQmeO/MGOjaiWFz9Mdfh1aNYGWtOZJjAOt3N
6pYyF/gD7aCIEmasQRokN+7wfrekOQj8GEGHqo8TDeiu7dDqpaoiew2wyTHXXhNIcqRg5sVvoOMQ
cg7HOduB4h5x1WzBhqAdLRIaUcsIVVk4WoeDzCINtS+hkjYk/KR2BqsswTlXYBIU383JVGfi882w
acLugjPzNMGsRiwZSResBf2suL1+rWPI4N8FroUJQfu4gOaCwg7PTXXadaLVebaidcEwLY6xFiak
CPggjB8XiHWBJeD60B+wxqQovJJF+WucHuKePHvch96DuereCImSpTEKwcOJErbP9x+SQPogYLbo
3dwEa3RzqSaegxW2FXOKPH39ACrB4c8r42USRJndV8DCeAxUC34lI1q4QH6lmD4tngzeu9qjjzxG
15f+BMk7ER23K5IIkmJyD1Bk6+tUAwRMnrSZhvSLWJpETwO2W5ztoRdFPA9Oic8ASHMpboacjwnW
vXjIkFGrgh0tQiuh8j4S6EcjmCZU2TwOU9xmKmhdbAiMrPv4sHWcEYDs2cSitINDGEWN78MuZ/Na
zYTKVqheN93CKdeMNII6YB50DMKf4bN3ElHhksxQqz2IQS1snk7BGR73PzR4IHPrAIqhxeABmnmE
EhmWAE6LX28CvMtBY8GMNs9LTywlOT6BMWwJ60Q0UO4iJjdg7gVpH+bO5nuPb2+Ltfyyb4MNI9DN
3r5tyhHPMXJFftT2xy4F1YE4zIu9IjgVdLg3vB+jVXnzpPWTAxOtDJLTbEmLCXiI1CYGLIix6gFl
pyecwWS6SU296kIAhfwAfERpD1kdx7p/OUWI849uHpkLQyuC61D3iu+ADA5Dxq9DNnvHPrQIGqnn
kyKCcHtjMxcwdIR9Chru98Y+NKmvFVi2zwo+WxK8A0YzOQGRjoTa9NOISewOg/5gXTzpY0Kwj0GH
P4C11F7mgTyiXGVYn4PqralAn8momNZwrH9DD1uuLIAbR8D2LwSmrueMgBLYGhIl41BlldF1e5BU
Sz511Kb3GxybRW98wqIPvRdlAygLRdL5xJ6EYba1GQv8lBqIIwOwjxCM7AhzNk7tA+c0FNljEfDq
4kOb85+BWTUfNAsrZsIIvsAjp8sviZ6NgydpbQRJfP1xz6CzDmxpCh6KqDtEkYS4zQhNjRSmR1/C
pBYLSCH4D86O84BTWSEhZpQQcB3kBcSMxsdmKEFjYir/d/NxNX2Ty3c408qOtU1K6RFpwJweOBex
XreV+Ju7lXQF32RI1oipW8DarrYawZUVjql9MIZhK0Ho6wdCZAOrItamg9PoNjDG6dfFwAeYdtWz
qwTqM6biV5tLE1ih5n9K2F2qsnhpl8B0O9DQSRFliRFLBAULkhqK+/5U8W5DWtKZmNpBl2V1V4FS
0O4+0JDQ7dORykxCjsoJlILadrxWVyYshwKYBpZTy9l2teEvRESG+O6UDpQ6X/A9yoWO/vO2JM7D
O2XZTv5Nc6+LjUduoU5FmkBIgILH0wUJ9HDqoqmnbrh95ONUgsag8g9AYSHumaMSWpoF1BYf+lyE
azxnNCusx44IQn+W85XiBWQc+NjbpjSzDgYYEe1cnTahra0yFX491hSsoxc3eZJcwA/mmKkP0dv/
nRm2ZE5ai5NsIaT81sMDeYnfISjOgp51p3H78770HDmIYPz4ohlmanJzLG0mWhbMpCAYQ6OMapnb
JjjUaVzTIxPspKHGZjNhZEHq1UdR0AtGGNP7CwzKxovYPwa4gqruSQPedED6s2jijFj3SOvrVMYq
AMATDEg8DAOz/dAmA4U4Nzz6O9IWVRrBxkDlGKQygTVsLlsLcmsKo8AmNh7fZsrOhD2t8BLM4QdD
wBHaBuHX7hIpKq97DjCiE0iEDUZJtkMeNDqjxx4rLo06hPU8suVZdWuaTQRIE9+7v1vptSwPc04Z
s8AjY7hFa8LLOi2hfVsW5zSxlM8CFqiCdhLZUMtsuBDkZFNaQmSqhXVod/CvbxBkuvMjAeVA45+g
AFnaeeEbKUR0D/pnRZN9wIuigSG1ZUnBDcAnOKUcdUdkIMxQxXfXtqi6gBiOjF2nV7C67sA8Fz5+
1BeGT8iPyjQUMnvTu4Rfj02DdGdMO/q4e5hieOeHXECFvgh/PM5cDadOQWeP9g50wcTGlMkgHjny
0oh1Cqi5r0NsKbw7qMrNw/CYYB1F7jccjyHAAZGtsKaNsI0LtVGP9jiRaBE9SbHjcjYanneYBh5Z
NCNPHZgmeRhn5yU6BoyAcJDBoEPa8u6ot3gSEFwSDlkKNs478Wyy2VNB3B01ExgNUR/ETRmduHLi
GkgUMNt7SX9/1LekAsz3rSFYPxsOijLQvNgg/uGRCEmUCkBsEBmyHHN4JuJq+HBMXigPzDq3SAr6
NFbFXIlGtk+ngeAndeF5SNFHx+zsLX4pY7SQJwWIKai14i1ogmAljkT75KC0SgbuZszL4GeQcC3P
9Knw16Q0J46IEd3xYKwTKV9ARneAmeS+eICYxs5jkMBIOA7HOWtXSR6OwKC8Z4CJ5z7GNIeED6tf
yW3o++sJ/dHBaozmGcsRqsLvJI51zJjeMmhBLi1rhrgMS64O1d1pez1o8AJWYFnibeMQuIIEi345
IlN6ddhwIGuQ/VtiBRByU2+eBZwTcFeHTjD7OTU98VTmvJQ0awvtFX44xARrmPHTgl0kl3lnglNS
v5KZDGgYCVRAG/YPSC3+CfQKGEZ8ks48DrTSjkhebAda8kE9oohEKtP1FgbDPd6Su1MkMh7BkLME
gMpP+nJrh/uSA6KBADwlMjq+tj/S28BgYI2/Hd6CpMdWqzCVLZongDMsEl94qYLCSAWW0/vKGFsy
OQKjfEwxG+UJER5Nlo2HLymqCOHhS1opOoWH/T7WMHVpesl1vve8SlhTvkWMwXJhmXWsJfGWRj9f
nyQgxRI2HCVZorhxsOgy/buvm2EJu45Hime8xWmZY3QLuH6Mr2RFykZoZRAlrOsIozC+r3KQ5PSE
OwprOY5vfxiqJj6gDW8MDMHRA3qoksO3PJmpwzoV2JFm4pEcfugN/1pWvZ9m1hA/u2Fg+UxSp5sk
qHIaxNz6FoKkvbrMqHjDBQsGNKgH82HLXf4DCMZIkZOAUy7OXUqRrvkgTSP8YVpv2z3cJy3CDNb0
AhzA1EOmI746wOEd280cbKxs1xz/EqmDDF5ZLDC8QfFEsUTTghZBGx8JHm0Fst0aCh9QFCdaKBWo
Q8wZcs4CI9AJqV2GYLN40ij8/4IgpfjM9PEXOmwXoU4x3SUmYIygg/0GIoSAZoAUFOvOmpohod4a
tMLIVZ2NTXVAe0UbHSTxf9LSJLbKdERseaVs5JG/BHeJaRfQaOo7n2nNkuXP7GyRX9nybp3+WBv3
Np3fTgjjEgfrVvKrfPrzRX8L+xlmiHnuOcZwIRiPxarJ9mRxA1xOwesbD7NmOYmWBx6kdPdX9yvL
a9VHtECFq9sQje4hGR3YfouViZPrujsnqZSSO4GJa9PeeI5JpVCl0s8L6UQ7Q32zBln4roHKLAf1
Z2kvLQu3PpndkAhBRQxmb/7Ssa0Dm5NXe4n4uqNxmEAA+pA7sXv9jvORWQH/YKsAHWtDaSOxZaBG
KCShi/b6VJshGxNQEpCXt0kYRxQF++Vpy7HhvyuLwlhLHicgL5JsYjPLa/TcJ349l5QlSueYtMnE
LlDafjjfrS87kFtOW+E3cZnsHcg2NtF/chRYoQ2hw3U4ymUwE2mRCzjA8cbuLJcyPd7G9hpELqFd
5TBMyJQ00GCUGRf3ZCgDmlCBsmEkTmluLCmdpRJmSaNgN3FTIpHdrlP7rzPtwUekGAMfIOCiVDS7
c2F5HY4wmTlYARFrRvGQy4ODCSRBuUU70PpM+XTSTyiAu95xjkJDn5Rhd/oM4QYkHP8dme8LPEmR
KmXx05EGZbQAquNBbldPux0MdzJZ/j7jKBLflsNV+rRHEZ7JEUW5yCRoYWM99wyyk8EkFd4lhi3T
Q6JikH1hnJ+mK5klQ+baogDke49cCAMryJXso/Q3uOQXj43pYLwn57bT/g2hQVkhCbEdB+Iii+vu
gdHnnKvuEYkDqBXRd2TewdZZQfw5tAfZUk7H0+jDtFsWwg57jczagTtGQE0rFW8W4HSObCgDglOe
xRv50CbsIWEaHzhFaUb9cXC21/d96rEDsNJhLVhXF+xBbpW6+xeoiTxEFwG8qINXG0KMVBM8FzJ7
KkbIM1TNTJCWk4QAC4QnTTimCZFA875ltbKpNs8F26ofLfIdfGkzBEOmqvcbwgoAQXQeEmOMGX3Z
KfpvbpZQ6Rf40CM/ZGN+pjrnTpsAcCh9EEA5LFmf1/+7B5woDFDx6D8fBC1k/wS/SgqZomQbSPf8
LquIHq/86oNgF2RbBPrzgCsRJLmz5hgjDbS2PQKoXnNzLIufXvKAmgRbahjKMrSS0sA6cKL9XmHf
oQNkHXqzns3Cz+wQkjQqxwz0OvV8KuwGHrNQValbRIP3os8h0q6XMfzOu2dXJlL5B8GqIXVXJqlw
TJulFyPKvXrcWo/GsHPXuYdq4EBesc5ip82zpwnVGSl60J6kqNoPH1iSd/v0+fd5LdhWzESSNjoj
EmEaezReL+hbAJdFqEU0AyLi/wr9WEpPegep9DcVUraOAzLm253Zgtshb/0RKRXoy84XxwN2xoLJ
ZhZxn1Uj7YaHh5sQbSkaR83fXJnBKGLuzFBjoi6/z/w3bcwmHHjdITOR5iL6zair/2iEE/3FhBTT
ZWacyovEptDxmYgt09JeC5JuvJrgklhe/2VNHHMXAIWQMjBhqOk5PO10eFtBVoDX+3IA3VckwEhW
2GKS7aEAIqNNCXqMVeT9U5xzOX/n6L4kVxmjefkc8a18OzwW8KmSqco6AE1d2zFdRQzOoHIAk0In
pjXZGnAqg2EiQiydT3BBUHTGh1ScvBioOZaGD2oi0WW4D4/nDRTEAbGRwXYg5Vtn8eQnsc1CJPR2
ng6bRpKXagkSAABe8CMKw3dbFNQq/SBiHlKGvYyW/ezJbVjL8f1BAY/dGejQ6gKjRsYZPSxC48cH
mS2Zt+m2Bh2aok4akdXCUqzQFAO48hgYzwr2dJM+KcSmLt/K4q/8Guq3qD9Rw0BFhhNwJm6wrhCk
tAbMEYh59UVjvf7ueN9gXMLs4svmdbdguOAw6KZzOc9q9zz4ul3PfdnwZkyDoTOW6nz483VllubD
U2AxCveEq+HG8dmKYBbzMw/VNHp+Q+Jxtfv1/vp1XiiSaLv3wg6mT25Z4tXsPWbXWwKp1cyx8E2+
9hkL4JvT2Ji3YQHPZYGnc/9wuMwLwoEGcvzj4VXRxX43Ztv8zkr6+M9F30MN1KxwRf7q01S1VVy/
UDaBZfX8YojlMiPLrbpyru1YH2s6rLZPAHOGx47/M16BbmPhLKNCJFU5E/OBug1638GH6bb19Hse
lNI+dW6OjP8UYYPewh+iVl3GL+v2C6691fUL0gOz95UhcTrkRkEFWl7rEpwKtA+EzY6VMZoyc270
idX2hENKbzm3XkiLmAlGaIH71vK9upn6G1Iz/rw+3GEEmzClRQbeQzM2zleQK2oL4v2cCv6UMJYc
gEuHmYiJiCIdOwP6Ou+3P6V5jj8e/vsNHWEaK4VVJTLKuQ1nlXTv6jJ+12NtyWphw6rcjrx5MaxM
nXefuHFxvpsbWRo3hwLJovST2fOIF8Ab4N3xwfw9s1EUdSsEREzUCUsmE7Ez2vy2nHXP1zN6/D+9
Tk7p8m+71KTjDzngO1VbXrFvKUTll/vU7c9lUb8mGg3N276qNx3V0SGAo1hOE51r21cf76VMuzAj
8NAx3BrKCR5Uyyz3lI9314BKkCmnpdfDonOs/Z2TN8yfh4eLhtr4OXrLPWXb6e23S+88xhCpCxUv
vj/tM4Rj4HmmzvSCToZxyF2xG4xsHh42jh+VSWH2C7PD8QkMWJ+/IsgCXZ92fvHxHnNcT7Bsx2sl
gCDBEIvo3PojAaPtivP/UsMbKHz343wMgNiGts6U9nzBTxha0iuYyM5QSL+swwZhyWusvx3l5aq3
1fPllqpTYGjci96Ge3qRGPeyqLtl3mwevnvBSZuXZ7eOTnRKykD72vcvStivref/Pr2e2XuR9mMM
lm3BEVlDrSZWv8Mm91RsAahTmsGnsLmEtz6oiTIPXHOc0x1LubAo3FfhVpqvfIY4jX5VNyPR7Adv
xdabAUuG7HhM0KAXvcU9zb/1Jqws0CSSGWyKkQn0BVflrdTYoPiclaRuLRloBcHjTBs2SMhJm6et
7duY/z3t7DVqcXgpFVorjxwqbnUSXnZO67wSMJa5i5mvPMNuWGwebH0CgOpcNmLRAggmkiGwD3J9
2+/gERN0CBkIb8bQUR68oUbYkUeuiUMiD7GQeRf2z0q1y6RgGO/zcs3osQ7HNQtbKiKeoZBQntzF
fXB/T15/+Wt0zLhR6zrWSgdzaWNWtAu+WVve+8Q+XqB+GrTS4MX8cx63WGiqWIug9FPouhCULWL6
uw5PINwF/cZny9LVUO4N9hb7gP9UvSbfd3R9u+dq3iqGKe7UTp5Uhvt5jn5OsUYefi+Tez9Iv57c
RcuCUcPPsgofc95BgYucnbdwXoLt9MJvLQ2CohzeMv/WOEbhMo17X6guK7dhmaF/Ow2AKNhAe/b1
aYCz7I+KnsIutVggDJnXISDySrGqH2qqk1waR+3zMrrnNbAvfDhydbKCDLkzw1GRX4SYubQWzWmA
+uLstC6TwhiW36Hi8zvpuvXRmUk2cuvCESUfog2BSHrUaWZSwm/vks3nY372za5/jrWl4rcw+3Le
Heddg2J1cvvZ9S7YzHTaq1xHozVgGeGTV/isYKLRVwYTJj2cGB7zSxrkvUDPJ5cO9nvix5qd133D
/aa+gSuiYndUlvg8q5P8vG6/0ZmZz26UafN7e/p4jTXD3TY4dcxUheaxdg2bVffmXfH0M5waa7tL
eLvFepXUl1lFKZMGDwryTthSHWPLuTna5s49927ZugBaz/PFt3TU1N8ubl3PqFBtDp59u8ic581O
H87n7RS4GoOgNIetsup+PELbllDfeY9e+rBd2V01OuHAjj0+HuLA6L1RXkyfXxzQghe7kpHIGie4
Yme3fw+c47exbvgpslHaW1mkFpDTnjen4+KNXlq64dG1LA+1jn9R7ZSq18U3tnY0LEWuKIoxYGyL
L1rwqRDu9k/xCR/RihLqjR8jsr2AhghWWarJGAMV63PO9S/GMBY+/v3r302jYWJH5YMiuUMt1z6o
DYUsJxinw1zpw7FB55+56OUwOGb/Jq1J6kDIOpFAO12RrZBmV5l7INkpHhvjiUbb7h0QSp0R7IoT
+VrtuUX6r3kODP+K6dFHcVDr0Dw1qHKw9Icxv0Tgo7RT89/NCO99PB5bXtNjlePaYFXGH5aMLyYp
0sDjYMKHyeqKW1Pj4wrJgoO4bEIrNjSf2QKt8GS+vvYDBXBlGZC8EOQFnal4lK4z6wMafnw93HfH
MjYE5nJBgkBSjai7pTm0maiXbNrXdvB1Hle7wlof462W81WYqZAQJrBi++56N6d9DT7DRvXSrqu6
eJdg3dHC1I6eCfMBEH3BxjcG58bOirEeGCRR5wo/cnNXvIbPkwzlS59D0PPdbUpXa1YzicYqXjan
7e25eRjDqguL/vRZFGKv2yVX/dxXdcdtOqEc0FcMcEg9mCdSD1Si25k4iC3MqLbKHKVTf/h9OxyG
5825cOUwV2wNtkf3Pkg4ibacVpxThlCXauaf436s42rk6nhtMpX37RPzWunfo9h9qmXNOc9JLjT/
UaZOlfZUC9uX0ak9heLfksMw6m/j7DTBT6u8bD6tXd11c+q51SUf6Kd/X+I7jgBvp+JhN2ZF8P1f
+UtoKCTRqKM2IklhSl8VQkdO3JBgmwYVDvVjnNWKGGTHvnPXXO/drkBCoeL1YcZAtXnxkaBDxNDo
Fesnq6qtN8raJFMtLKqeqDuYixMxgja3ShHIAGpCluggEMQuyTEuVDSpX05IIOqvWa6bjczG6jTm
I0Zm/P3TeSkxvK+IxOrcDPpLTrc28YvebtusxrytOuIOfyIIfm83fEUKMVX+Sf0gRywA4FTnM6+2
at95Wr+hWc38AuSlcnraF2S3AEekkUzMcsFB6VKDqJcu+R4yKA8tustV/Hhm5Ge4QkXEW/7iZhCJ
afs0IJE7x5xgFDX07kGi6BrO2tZ2RdLIh7WxBkbGyi++2rr1Tp6coGSSLvkc80a64Zd8kKkieHOV
lBzwpq+yCssxjxb2/R09IfUFRyu/UF3ePMopP4WEIC44qt3HlOWLpLSGHNv12yxxznzeDJ8gLbi7
yinA+Q6bgonvhbwzJpBtNKYK8MZIpLpLSVJTJw3IEa5jEoSbl+LbxmmGWNzrM1fnC4N2jnJGuqWd
4ws3WTZlj83XZxLZMINfbqUimO5AjJZnzO94JtwUOj0WD1xmJAhNpIPrhT1ZDApHXw/4sHI0T/OE
QqGTbuOa6JSD06FPwMTc4tiXbZ7CgaCJ3UQ/NdXdlVXkNiTYF5EWa8scj3zW1bay1D3zSfef/Xu5
nVLzIzhd34ddENDt+IJPiNBf7hNSfBwf5Nk8x5wVd1Zy1J5zUUpfvkglwZWSLTFCgaRGElZGM0BK
ZTqeRS3RZFgai3VK9q+FTcjTbDYkQtDo+liehLAd6M71ZYV4LLOrewPeaja1J4ElPv82+wZiA5IB
zlSNJVd7BeBROT6BzjN6a/ax84li19iQDPquzuvlmlRe4pmy44EfDFeX2SRn5MhXylzch+yeh6AM
u0RHuzJvb0uz1W47F1+qIhbrCXQS8ICAiJJYtXRZ/GfA26jLllXcHy3R0MxuXzhzBAauevxorN6T
wpsKx7szAlcNaLFiOHkb9eLTpKCv1yCZKzUrW79nn5lutcH8NLea3NdwAvBwuzlX5Kdfs8AuVp43
Ax3k374RaosNJZjNIv1uOg4rtx2VY9XnNxMtyHZ+NTQoTH/aA+5i0Yn2suWVQ+SAs+oFmmZlmqUf
XyCHqr0NHzGrTDV5kzx9Oo3cEcpRLJnauy6O7RnBKqNJOmlw/jas6nDxqcpUk7/adHs6TsmwQcaT
U/Ba7KFmxIAMfWcsLgwkMWtOyEELnQpXa0AsKhinxyuNCXZkkp/ldsSshsykSjgdyq15ZeTSolNa
/JUf8IZnMiNLBBcJWVWsM16Qi63Al6eBR0DJBbxr/+s8uVbn5cm3s3eGHB0K1nEz/glVZNR3eUbp
CRk2j5F9psCNkTsYskROFrRerlMd9l0uUR22d4+pscC5qut+Bt3UU2yWkvUZsGy/5tlX0LzwffIo
rNeIb3vL5V/8d/KKdDiPXFq+lkdH98yv5HNffCqb5QTQ5bPT7xJq4JE82IF8jQ//sjT5zo5ck3z1
MysQyaUG0TP18fT7mkT1c9j3mT3yHlz4krqlsFeG8uQ1KmcbABgKrywhlckSlsZYWQSMkJwMXF2D
FlZrE234gr+C5RPb8DXiAx9TVnkqy/yK597wujZuLMDfs+VRdV3efGfR3r0Mi5//bE0E9+xb9Wq9
K3HLkCf5j5jOeU8VpQAm1X9F8Byo4+6h9fcgvcYimXk2oL19u3p596t7vnvnvq0zqbyKVfZjGn9w
czZIVa3Xxb/WvoIh4swgajNWnYSPqRAoDoE8rpaW4vBsXrj3k8uaygf31rj/9B5d0/hu1IfN5yoc
Tc9ApYkGhWegFOPvJVDdZsHw+twYXCeF2bx33YvbBguS4SrPfHj6hDoL7qkSw6GIGTlxHyfUU/x4
75ricD3R43rtKh4xN9MmuylxwKVb8cp9rVq9juvT1cIx91xSqM7yp/dkIhYTSLDIgNX0tCpG1Hje
6FIuUrhfeslpd3U6Br3CNyRL8wZ1ZnBnzM0FOa/zKV6Wkl+5kAX308mX6hn+KPL77sNWKVz/qcpI
1eSUMAC8McPGdmFzcTjcpQ2pPCjsHeXut07BNZ8B+h3uWK20zJM2EO8ibYRuQhgoX35+Jh3VLhr3
5ORCPuBo2NqHQrNRg6joxe4fzvKZMtXUQa76TTMCuBTIuo3jfTuo23aWY6fWwojq+fGzy7ED+6hi
iLjigQXV+C+PFwvsk+p/DSXrdfKCXWJYhjp6MTA+885nUtR7fsyqUXa3t/Ufs5q4rDUAQv61e+v4
2xIhFP/OVcHnvPk6wH7eE649M1Xm5fLBpTA0xyKw0SS/3d0DDFqMQ6yysh734cnVT+DS+Itd6aAC
QmlsWCS/8Ab+RCQJtHsf0o8AukaqAZ0lS8gtidPLxxznkTeSM/IYOOI+hatALk+behlt0/GRBkyq
Pfawdo8OdCgf5GdoWtGS4x5v00fBiLH0bppt9BcGneR7eOISoRjEAPmgn1Du1rAhUWdel/RmDGiV
OEnSNzJf1RiI9FQ48IxophBHJqIHW95gqlidLm41ZordD9KPgouxnri3ZPwrTdjj22rGCkwIPfNO
BOl7SJsBjwdFyEmHu7NSPSUQdTHjRMGsU7yaraZaizzzBJ0Fxwuh3zVtO0y79KzRIJcXXlB73N/Q
THlQpg0q59yx8p6NWvsz6RURNvjH2wVQ9or+2u5/xvrJeVzcHrwlvIchTdWPAYDUyWu13A7UHso0
TgYzNebnFIQ665pViQTuZhcdc9wP7sRla4tZO0rx3ffNFAqkF9gNm5XZz1HUtf0vjSrsqIFgmz3R
Nbh7PaDkws6cs13CurNmTJcjIcqty5it/PwI5laRrnMeOtti2MbV3S+Saj4Fbcs2ZHmg7jGTTnAw
ttJe1Hp4RcdRorzwSBl2GnZv9gmV3lNM0zucZa6uUZxuFSZSXRl59hLNoQHP33mB/V4mutg3MZKP
UV6b/hFXB9XebIPc35c4x8OWZBw5Qq99V8O51j7jNctdtfaQ8mvDBS02dW7F3N8V6/xvbKByfQm8
vUvpHmW8Z9NVrZe4I0UFPlMoIzH4YVraPyZN/cbrvAzGNzCvjCscM26m+4QsnZMsm1egNfOERVHq
50AQyPfccj57JGX0nONizzfmTruLs+7sfbKe09S64sG/uzIrEG9C8xPRcmPzWCkdnC3iNVh5lGJP
xpIsFIrdFeS9d4Fntv2+OVHe9hnzkzqY8MzG+rC0ZgKV89kZKb074EG4sw9a9WZJVYA0bVnKoKwH
ZwhZqp2eInzVq8rBDl9oZOXFbVg2NKcutwOj1u4xbrUBwvklGqm2mzMEBIQZ3Jn1DupBu+npX3W4
DNduUC0P13vAwFM2PES1xx8MiaREbsDpPb9Ms8NpjT3s/UX6A7vMSthntD/sB4GADI5CpN+yzpcQ
gLKLX4fz4nDGeMTi6BUxNsonchDaUtLaEyuha0L3tjdBpPQH/vPwKBDmyCMY2tU4mfan61jpu/2P
i6+/FDL4jR+vA/Xf59+SM0CnzDZ/Fr7QSnf98dLowXztzUHR/p3xvZng+UuWs7iFxo4VbT+QYrVJ
EW0dt4jhY7FeZtY/gyWOZ3L2DnC2p72RTTLaNIX3qCfFGSpUvSVyo/WfXjX7g2wMiHKLD67zH0ln
tqQoEoXhJyJCRBZv2Rdx32+IsiwBcWERUJ9+vuyJjpnu6bGqFJLMc/7zLzp3g3ILwOEOHxGtoVN1
TuEplVfEXKCNvHuDP6Qfb7w0uM5W9Ze39pr7yNcs1c7NDP4yD+m5+j+8n08p/l8Of5n2zo0ynlYQ
SyJpSabF25eSf6rqG/wLL8EQ3zkegX+0S40mWwcJhj2IVa54iHTM0LatI48FN0NKnTLF8Zo4xuvk
CsoiE0D0cECZsHN2iqcXf6XwSMCSbooows7NIYnsnz/oPPXOPCVer4Qj1F6yd+yKDXFyAcjIwHrZ
Y1oOkXgjCKMooHGjw4M6Nx9uWpuzY7GszMxy1+liFtx9sqJu7APPn/1j8nWFzne4Pc7YvSr71EDF
Mj/b5DVBbzNyat5sT94QvJ/tPjUsTLj4CIQmUPWJmMsxGLl1Oxy7CXvHx1HhAd+tI7a20Ad52kLq
+YCS1j7ylA8wU2nEl810ho0f6ET5lDkiWXVW63z3mhYlC0I3yUkkekBkMA49neMyE592/3Y/KkIB
9ZfUDEEuEny1gVVtH+xX2vbIZRwSwgioBhcIK633jDj4f7mN1Ic4upgp+YO9FWEd6q3eJE/jTwyN
De0ih8tJmAvYW+3YUyk441WU/ECYgw/DniDmoq/fvfJ732oITltUSl2NRefTrH6eRH0+zhD2cet8
2yKN4rns6B5cDSSV/2YRCIVx+sG6vDqeiBja58tjsxRuAgiaSNNke71zaz7C/+1I+Cy/1uyPIIrc
fGZrbhMKxrEy+0e7EISN1XmxhazPzVkJQ8C3YN0QDczgGrgYViOkLnWuBMPpVvLLfrXtsQdl2IuK
PTUFY1RZA5TnfCd/yNNCQ+UI1lCPpcy+/NXN67p19pFqCzkwrK0ts/UWx8uvfYwgRWabnjkVxBZo
/g5jf1TrtbgZW1gU59tex9l2wuCPo9scLF5C6EQuEUwRLB4Z7ge86jIEr4e8lbv8AHQJK2bnV9GG
vJYwOh4W3GIFXEQg5VBRSsyQ6TlAaiQP1A9DoQM+Gj/Cp0o79SsBTzCdtZnO0ol42qa2RyVkpEEY
u8pkJqwgRs7paMgcbTxSn/gbnHBsKiggLPF04eLOzLulhtxC50eIki5v66GVj60hn5ksK1VYPnw4
fp2Cl9eZ3SYrNbOV1KvJuHCkMQgoJ9cooyMIJO2UrV9YDjwSpL1WhUEYYIISkwOl/SigXfZRzc3B
pZxsa3swcNoxa98c6CYILpMVg4l5bYUMPEMaVRtCrWaTLMeGNbZyfMMnu88Efm63sDrUK0coTSdt
eiaP70NsoWY9b/a35AC3UTGMFKTrVJ967ilIj6B+zIvd0x94nK/xGJNz8Qjp5vvXHhw796i7euXI
xeyN19Px9JrLQ5PgKAhdyeLNh71bHN89y3CzzpECIkLtre9pwGwXaIokQpDo2dfMHub6fvz8yb5E
f8rAVbaGvORv3IA7e8WfxDgd67WHu+5Wj8N3aDYgJhzpmZWEZaC6jYcj1n1DY+hXwkf/Gd9m72h4
eIUjTNmNueQomANasp+tcGG4zcn7BJOn4+WhPKVhFT5DJtomsDtaHb5z6hf+I8cpU3Wv6+t5xOZU
kNeKS8qCrEB2Zw5ucq5OI3wlTh8qVfOx0kFjQ2mKhOARaQgfK6sOGrObl2xhjXn3DCEccDKX2+3K
O969O/LeNhtmyFMuTFmudnd6eu8dVr+OeGM33vjV7U7anOPEbzbE2olNyvnaJGvMtVDoD9MfpbU6
oq1v+5FHwugl8cYziV8Yi4fsWz5sK5Lde/iUPo3N9e95kmxtl88y9ijYh1fQvgEwBfXj07qUscqz
BXpkGafc1uFvi5r8H9EwC3pYL2Tncdq0UyN82Nf1KxifrjOtJ8so9XLPCAwApbja8KZXst9Ysj34
YU89Nib3h22cPMmgngwdg4tdOEPxQcxuN5rXJ0IXnUeUT/C4r+wh1D3iaZ0X2/x8AJOyoK6F5DBR
FzA+gzLKCM9I5nksp2Zm15HkMJ3kaZWcJbrOhGp5vNSn5FbtxOUen9b3v6v7jhS/m78Im33vpd8X
l1tce4Wkpce5PkCKMExWTvz1W1L9rMqSOBE0K3c6v/a/3ti5e7nhMNu5JbaBED1++Y9TudMpCOmc
aGSWTBGd2r972erlq45uJXbHqAtYLq79R0SyzZyrtOlYhggMPDVuEC59zd9B8MaCBOWtmec48FuM
uReGSW1DLV64JWTh082+uiLm47ueaReMQAAIAqi0egrKzRrepqf3XLCR44yA5mqbLmPVlRIzLy23
ipUIa90hdSgFRGa/xMEbff65/WBbycl/rW0Ki1FIRO3blWS7unQkjF9pXlGzhRwerJ8nQkqqvPnT
YZjioyAW5kkLmqkWJuTuGgtGXgKmS3KwJXZ3jBuEYgjNVcbRIcaMfji1aPDNInDYnREPR2zp/74Z
TMSLFcIdwxIV+hl58qgra7bxcANHi7Z0AeV7EfECDokFSxFLPWSNqdvASWJ4jYDf/KHyChBHhFAH
/4nm7CzMbfSbF/EO8NGB64oEPUJMoSMePR2PCEs7e5hZhOYO704+vWF+RrR6Mk3tg1A8CPb8Ycq8
GFhCDg2kstygXedkUyUcQggBjBWIhWEexp7w3vb53vs9l1Dskb213x95DoVdrm5SA9CC4qCKtAbN
BmY2EU7A24i/hLIJE5F3SKW8enkbMCKP0lq4j9OKD2D1IUH95wUTx9EiWoSCt1a4AySYzIrffzXX
Et4qrwybAONDqLYcfRzlHamIgD2ctvCvLA5Kvo8q9EOCVg3c5w3jAY20EGFyCwde52oIQUON5ND3
DE/v2TCm755uo+3bjXCwwb+mxgBl4GmMJjbQqlhvbfie2/CLzpQKKGwq5+UqK0H83VbOdoiWDFP7
lHss+WP/O9tSqPJLnKN4x8j2mPUYxVw4kmMR6wm9EcDDTKhpUls+AIE68lxypYmwxmewB6kSgmPD
P4LwJUieHPgKmkXrB7JAyVrBrYLRvlhsNz51ASkMz6HFpWS0LfJSHx4kIU8UbqwobNvAu63L5Yxz
KoIAw6E25QeBG8CXEj+wduWVior76XwWA0aH8NJxVA3uzJ1J+SbIkXhU5wPtKG1cjjW2h+KHyUkf
4d1YdyJefUA61DtCO07L//n66eKjWPdN/1rm/UbuV3g2DaNurwjfoKt1xrZc8gmdDxAUWFseH+WA
zxSctadzludwxGCrv9w2rGqu9J4qCU6otsjYFTlDcLsN7j//Sj4gEBCFn3oCUrcahJ2t7EucbkdY
rJT2d76FoMGO/+Ayr1bIeFQyTZhMeAqwNesHvu0C92h5LoSKmJShl4Bli2UD0R/QUgWL+Oqh1iWM
k2KMZ+uKTcfFZ0UnrHq2It+hj7PfuP1NueZc6/PiLAjAY9Y5qxwOln2h2vJX06lwyeDRfXsaacHw
BXnNh+cNZha7INpsERnD3E3osSH3i2VBTQnve6MBrhskQXzszjH4Jq9LuZXDO/t//HGzKf6w1k6N
tRU5MWbrKh7OmJhF3ieNy/SfPRZe0Xyya+37ZDRjTIUB5HClcc9duD2/IgMqm44gUaoe3R/Dtpof
BFrVMasBPc8PT7JgmY4QWkUGdbpOZiJTirmwtHiu5Uv9M9ons+ck+1HvHuFkWZpxeX+mwOIkShWH
azSwf5AfGbsvI4rCxVcBJmbyxP9RmqfC0Qf/j7/r38cfB62frjQ4Y4ceBUvvY0GDAxsOMWhVTzDK
ptAPeTYFwf6JKNASwwfDVbY/tcWzD0Qvnoj7yifa4WkNDfMW1tgD2jIQujOiCGCS+bQzsK4RxguM
XQoQk7OYlVAJkObAhLVbXv339H52nPKnSr0DM4n8DPjcB8q2F3MuGRKlz8RJ+wqyCz0CT6dW7V7P
yftqq9zhg7CIHSN/0Qmw9nLVHc9E7UgPBKMQLsPtAPswHreWRDdT/76VyXWuuwlg/GpAQYYGepab
ykT7ghRbD6r5kdlAwWSmUtsleU+QB/3UN8Tp9QiUX6S0T7Bfr/7VmVDcSHbIAqTYyBIesC6t/ETR
TP2DihKLn6GXTsVuqM5HywrjuLlSAqoJlUNLsOQ627xQvmCfd75B2qTLeAC3QkQWatrBQtskmzRz
i4uxGR2/cwkzHOgL0KsgcrrEu3xXbIC7atdG2UamiZxXoC88ADLuyzdeuvrfC409ByAQyxTGzZBW
6UiYyqMgwqxKmoxtgiNui2GkGhMuL0NnSJ2liLvFJvlzgsSj+HdjAUUIzxDmsLDVz+O5Krs3TLMw
wVij4Ac5Bs0BK/mQ5Evetb2A1+pO28y2NtwsRC/gBif/TCpAHTot6g5h9Ypgy4bGgUkFnnwMh08S
R582l+YfRr9HMZyVLkxfUCpsREZx/bba1aBDDY7yfME8UHvECS7eWLO/AiaCj5tXXuMBk70ubOoD
Akj5D7KU4IDhEwzW6RArwvRykvmPga/tHYaqGwv8/rHYhM18yuwrh1cJNzNbar/QQQvDI7zwiboT
0TEWg/f1yA2TiHn6ddpf10Tj3l/ToRpK6ILvweB7eMECGtKqXZ0CpI1jqSU6kcnoh2TbD9x3NRyM
vJr/+7XLAgKQi87IGP5oSjBCpvyA+wQMH3xH9o1VSRsM3SOpIqP50wfcBqQhnzgBg/k85g0bWRWM
KZ26TWecDLyDv61XLLu14j4CsUAfTvFTTmoAAtm84sqoeC8inEi54JFhp6YpYZEQD28ssiy8fbwE
WwTMQiGc10SX/tKqJfUkz6w+bICqx7s2I/h6aH1Jnfr9nvU+rK/2TZ9gJw49/QuPTmWM9ig3jbG+
kdXWLSR5NcCDItl/n7Fe+SX5xkDdDKBIu4Wem0tOj/p91uL+vVLr8Nv6rwJQNsNun9b88wGwpOV4
ZfaQUw6M2pWI1kmMSf35o9EDMcKFm15Jmr1fjgGdjMqTdzijdcGFGy9iQw7xQ9h+XZZ+B5dmmkiT
bozG8EWjDVQERXwwIhh+Poo5hLPp+8CTGV3jfrjROz/r/SH5rTRbMz7bvXKgyqrMPDrJL+DDXm5A
OmobkqP66r3BzS/dk8y494sxQmtBjnoxh8qA76H6es9ToYWK7ozIYXH6yuOxS4b+grkD/CbC6bTu
WIy87gr+UXqj6wJdhLbEOtKHaZjbxOyVG7TL7xjmg6duw05DTOvh3Pu17+1UkVkJx8pwqQHuT2zI
/Bcm7yX+G/RfPKLVrGri4TjoltoOdjcV3fdv8GI43/2B00I2fbU205oc4icKDMTVPpOQ9euXSB6s
19U6SOlRIWmoDvgaIMPwOSXIupJDrMifEMf4q+fXvykYuUcjytWqmTCuGh71IbJrEq1BygyC4YyA
lKlxW4EtqOMEKqilz7qRo7/dRuWmm5hoZOTBQEhVPR6vLg3/jZMSEIA+fvauMVjW9K7qNFeDmsEc
xuDalDqRtwkwL9e2cSnPOWfo+fPzGcxawau3pJNsEl0KzQ6UcUYezpMOkAUPX+APn/vOfYE/vl9R
/wEyBxJQ6lVQ0DH49axbfRCem88vVeRjNHmrNKSMA6By0bmhVyxCdfZKQgNBJ+jLJTVsYnHzmz+A
I/NxsTsBhBQzn7dwete+5rljj+8WRTv/vCd3lZEem79+fkgma3+rFMx1KgwbMIbQfhsZtCt9TUom
oPetbva0nfD1WvNJKoYR560r9hCY9wm8Z7Eh/3M9gMXzOKZvjYADEggx9BgRjbi4bsBYGP6lO3mV
TXT2Ltl+74ev5UeMigFpPSjywJt8kCEhTGOzrYEnNa/6cbuRdePQV9yAq9coUQX/RbK+ksU4JYMB
e1oH0um7Pt1y+/ge2kXHpJrhZM8qtrCjyIvwUfvDBefy/bq/j9yhwmgbt4K7rcv2rcOxtKLroDJA
HeMb0WOrvXGLCyUq3lf4JnN18zamN8LRa5zmrJQI66dDch8xcZLTwpBfjQpXx3yMsRdrELhLopq7
ggLMjdMGDrdauvfv9p0F4+Lcts6DzeVitr80uyPF3lGjta/KJng6fc7esIQ4TVnH3xl/uPa2Et90
s0I9J0Hx8yTnbRIAvE7DwdAt3sG39DXNWvMfCGDWtN+pWWyuQmhhQT8cKs73Hum6xQUJO2pKcP2G
S02MULlFYYBDHQPpGO2L2iBCl0fxq3Q+I1t/TXWBdirmQ3aUrzla8dKqj2pMWPEtB9j9unkaoeln
nj4C1S4Xk9fXf06Gv1OltzuJVA1m9pBNO46pz0q4eltKubn2TjryxyObPwhEuf38guW1EifpLkXi
QhKJoPWb/jsP2wQn63LZfHfXl3ujSdveboHkaaCWyG+5NneFQhZUIY311iVznk2/sJRIh2xXRBkP
6nPZCmRDfgY1U1PZ6sZrSTdlyHIPX0Yg8rRbqiHECJk1nKmLiXpbPZ4XZvvf8UoexCy/9uPethge
/5IyyKiH1BEtuMHfwU4RX5QRPNmgSeIKbxQtqqpYSuZDRFxGuR710bBxXg4BjNOKCtCa9/txEcqZ
pYL4jAUAMiSNtUC6jiRRD6USWiYB1V1jVXEG+RPu+IOWyoK1m2ORGBQJp63ifY6jyhTDirFOyIZ5
08Ixj/T4PeHOB2wdeokUN6j+gvuiI2i1Hln14R7KvNJed+dAiZ4x0I46Nm9KkJ1u2J0UCWMPDDJ2
CvGHxra92v3I7q+Rzn27Ok0vEJvhakLp85OeS9ESsBfUN6cEFAYtJcA2x3PeaijADYuTNU7cYfBF
EfLwB7KrMnLmHnhG4ayflfkCu901T4xaW6QRm/dirjEElReMvb7Y09dIBC7KUS5FmGQLsl2t6Sr0
hTQSYch67eJokuo+/37TeMAaaaRZO7Jwb0uBRgVpHQ3E53rQBsuUkMUMSJi63w1TSDwZQRK9jWJD
ZLZrOQdWDCfjq9nXdjMeWyl0UWWmNKb3RWy4fV3e3Q9rDI8InOSbiZzv5GvYYZBD1XHdw+dtRfHs
f+Yahfc8hSiXHrKGsz6fSyOvzF229eIPKUTHE/mngRMqqzdRcr1FhnaNQORpg4upx+H1alVJTDen
iOXkNb/P3zrlqzKQY3C367Sh6yMwAcgieJzgnSHRh7LEtJvc2OpYnspbLCfRw3AbYnfXuzfGheCF
U1g2o3KmFZN8njCD73Inb71yPH3TJ1gFHsSsMYTXMz2ugfVle7RuUPylkCsHcFhAvzSJ8TtTwVE4
HtKUQdJQfPUZDruAW5sE72gtsrhBtB9BRzs3iqsETLAGyhnZDU0bkSAS48Vpoc579BH8VIUgyuF6
CDN7HL7K34oaqB9eCA01PDBBLi63ZXRWl3m8rOISfi9UtjB1rqsnFb8OnJ1Ah8NvF71FF00Ifhj9
DoxA5ebPoTXLYHjfOZL+xv00ft553zJqEy+pZsr2uy3xToT3bECOtaj82g4GDeQiwrfzNpQ+jtgZ
J3eAaqq9xhnMiibE7JLH19jzgOj1XLu70h1BFtuhxR7ENgiXp/1SI5rZ8rZkEKH5Usbw5fXXv0y7
8j+6S9hNAlLYumMqUmUetda7dsgsht/BcUnJTaTLfcjUGH4bTCbn7YUQPSG4IpNERf7cNWH02nMq
7bfRqv5LloJESivJY2dBCJkfeyxte2ff7WMV/gXeEJ0eUC1xg2GaYdINMZ4jTV4khEM3PiDgpwgy
DtN1Sc9u6vuONn25Xj9W7EKjuUY4Kwqu3gr4Zg3nq/3RpxUE2w8NO+I2O35NbkMkly4zq/trYtzs
MWRbq5OIbGXXlubFCoLvhTKVYZp/2TB1H2CB8z1QVunCGAsIfQLNiaHkfk+xZXeH9xwhbCbRjcrz
72OSDKybBBNsauDgK9nG0EH4IuS5CKcL1aPUMHRRx5R7qbKpB8skrmlzgnG5YGJMtZtJsdw4oy8u
chOaj84tpsTSgNXdKChCuwTxR5mprrG5X73+jOgz4WbSb92mFA39ze3rgK2mes4MRjQwQodu5Vq3
P6mZLW5/ZD9bJH8An70PI8Wr3bGfXga6RYMN6ohhc+2MN7nkDjU8RkBTLXjotETRJ6gNW8vszLfq
LT45BEYuc9KDJ2zozJ/yCUdJCWdv9dhiy1QFieI0+wliwPvHrREe0Z2UEKBxYLW4zHjtknEVjRgo
Qrk4P5D9iEBrLJzfIi8KHWg5EWbVfj9DngnuLKEn8CMlIOkALw0aS60M71qMxg6fmbeF+oE5Jceu
M4SsLZTrmxIEqpghzHsUsKRhdxPJvaE/HZ2en78CL3x4T/b17V+zoNtgvjsogSEb41ghkfl6r3Kp
Z359xHhUUzf69XJV9hmi5sMXTYhxp5YjPciFH4lhO2aIaBEViEfjmT6ecvIODM/Qg/wdDcY/I2AC
doZBeL1wqQRzb3LdkuHq3A9OMqt3Isu4szwHN8OnbWmnm+9Ii0nRolwY7Q0+0BACsr0zZj35npcU
M1fFMr1nb1aMG1CRP/Ciw2Mk+4pU9ZBue/LFRAzbi3zuKNvRgFPChy7Rz/gJ5nO/g9aAvwEaR2aJ
kIxwuo9PbsB+5RIOF4Mkor/rI+WBC9PiLlldGsAwzkp31ET5jBArVpbO1y6GPnEl+HJRPE6sH1BG
vmRsNzt2js/n/9AnkvBY7bYFXb9gVgBeA5dv5a8wH5wOcejwUawgYyNmZVNjZYiy1cNqk28P5r6C
dY1mwHohmYRko6M6/dM196u54y97flA+wgEDF9hEGVDfFw7UbacmKy7OSMddmrj6CrarpS3lgGeN
ZoyxwHKwg3++YI8G0wzL44YXfCbXMfuoAFNL7HU+p/spz9zBVEZY8MKqhUdcNCV7LYQwaGy/pX16
r2bl+o5lOfvnLwL4Faaki/GaN/3F/LE3o33s1ufxnqErXzn0IgTKmhPdt3E0XLLkGaxw3SBiw3rd
pW6EE/LEjhnAYhfPwU3eFsylkB8bPnd4EtjQOF47KNRwPYBOzHQ3pFeL7e+KKfSQJ5gewZzeM+Zv
OGz9WAx+jDij9wG6720S51LYQxJ8ReRjSHAmj195ZSDiBGhsQEUiGIdXFatbgKbBYhQL5/LRlemY
7qC1lEyGjigu6W9iciIwxe2tV++3J4TNhfdi7CsV5AmdajafDRrKC+RCvpYky8ZasYmGyQlnYsNc
kTGPQfbcL4mWHgcXK9Wx+rv9YWcSgVmoVoU/f1QMeAZpLHtyJV4oLbFdwA9wxhgIAIdvGyz84Skj
1BVBKeLYbEEDfiGGOnHebK9RlbnDJWf04fzE/o4ICUb9YEKgiD3EETySTmLO5TPVwSEMkzvK4cJC
o8iH49ZjQXPAVzW02O7PGTZUeFkAu3vZ0UD2b5aKi7ZEL5w75Dc0jOnqAiNpiUfSCohklVf4heHT
HuksoiVWKt5ZP+CMyVAG2vyidd5A6IIvuVpdWlgZOKoK12gRP/rIeTufsVtblxAZD34Zqq8TzGZv
DpQJrO5//hpnNGLLGyuHDA5xQqMUpSd9d/9cVjGeKr0c1M4aByD2Pt4fCVWLZyyvMYgSI6MT73IF
WI1yeZrAXocZGuCMDRHknwQUmOONGRoyBpSns8Lm0QwgOkpbcQ8w0QTtvlwX7djFNO6cbSrmfCsW
PD/nYiwXwitgIDzecQIXN5BSlm9B+CJDEbwvUoaBwn4YEPvCb8IXHt9QeFQU1sIYoVwwRoMEhxgm
hHRG7ottIf8UqpaeFADMWsWEEFh0HIjhl44jPL4vREH+OzIkHQsZOKy8hqlWNNaYaKoI84Hhi88E
y2Pp4er23ViP+brsT1g+conGARf+iOaz8NLxYnh6zsYi/TYDm7886QAcMIVRjQ3pWeMT8GZQRY5O
6EG0E4qpmEHUbcOgkyFXbalrbTjD/OTaxmBOBqo0892RTbPQRzaZ6dQBaMgxKWZx/0uvW103iwYY
GSoHDn6ZiyoPyMqwisGGlpe926gR85n6P34vQ33cIYUEBY0894JfYvzPys/tzw7172uDQGzEyLZI
Jzxjd4Nly5AQsMdeyO/w2xOcwtALcRd9v+2/rvaZGhSzzwH+LrW5KVSeSHWtbzdckRBRCTQdGFbA
zEw0ydNe8ZWwb1ioHdkywN2sLwmeNrdYpQLkCTJTdSPXP4lhDmC+h+rY6nm/Jk6W6ezMmsdY7d+n
udAY8x5mC+WQYbYgqEsA5CtapTefaqX3GGy6XwSJDGtVX6Mjm4UMh3vgfl+Y+o18VA6tM0h4Il6L
MdTyFdMPlHQ0bjhS0kMJRhQW6hhgiMTsHhGeiuoAun3qkp2NdoMJl7h+It2a679ciZ2P9Yr41L4J
ef5QssojuZaCL0V8HRzsz+kikvIojjdC9IG7IFzNsiWBAygJqcM1HFYOoiZQNyALxnR4L0O9JgsK
ntkzZA6aw/quecyKuNHXDZWv5uA4s9g+VIzmHGWNo4nOsfp8QfXouW5+q3qXJjorAXVpNsf3bPkB
078Kos81vonXhAJiCMVuJnxBVZvqU2zwznZwRMakMJU4c8KLWbEY6isPXsag3zFgluQuG23mCHU2
m+sn6rESyTGyY6Fvts8EwsC2euIfQ6DVwsZ72g/Z0P3N1KK9OCD2cXwGtv45AduENC5+bgvALE3A
574yhEfW8eMxeb7mhvNMMEFTBlji8dypXdDvePTZSITImMEHPoAqfTpvdqGq89Qeio2qTs/qXAbe
HXlqUEUg+OITkBP7kqEGAGnizZlwLnnV+KAEufZvh8EslIkJ4MsKkwTYYYwouD4I2rlBdIMveBfB
0CdTblAGCso54xspPyqYCRRampYBByhea0L9vMD39h9FDGiAL/NuPw+Cbab54QdDpwTSjcUmvlCR
yD65pqQgzIXdZOyTskggfVHD9URU+uAbkpb0pQajONw5c6ApzDRly0LQd1ElNk/WJM+CDA1fpAXU
nkAdm9OFWQV1EhfowUq98c9CsmlM8OVFXGkJqxrTZmlA5sCtksFgxfmLGpNHrhwG6O2SQPm5fX/G
KGD7JaKgRze5khRpbV7WiimhtbhtxJ71mi4K9gnf2KHxB1qDwDHO/Lw1N7LiZSozYh2aIHMPoQVl
Qo+jP6Hmn2WNibMzOEbPKOsWL6IzjGo1kDdMDvF037XmtsaW1lLRC8T/OIE9rrpD7J0JmUrmwnbK
UGHdyXMxOrPLhMMaoJ3+kuajw4K34SKk7AjMR1NO5acalMdncWB7AIItjxgPqOjutWkmD6yUqQcc
f8O+zxE1xgxegQ8Ie+LgIIS0WTWyOerQDrkVQjVgKujR990IOc6Euan0YfBahlr0OFYV2L4R8b06
Co58xjGDE8iHwN04P+nBw7OagRBsNsChaHMn7Cpjj1Yc9yASAZEfYlZ42xhL9cBHKQyX3W44JTuK
awBiDYFiEBTT2xqFPLwANvbU7vC5P5OVPH0FhidMoYow/8EGZmEsSLrN4BzeHUgupP49t/effHlf
NtPuXGnwSz85onT2R6cLHtA0ciQmJogN05eKoTpeuPuqMcuXc31hNYC/AcnO9M1w/cH0+8pKMfCB
4oYB8l4fOYXk5Kh+FOtRB9ckhrXJojdfJ3WanbS1MRlAgWndgqPlB7DFWLWor6GEhd+Q/zMSjd5W
5xIkEU0LDGo0d48tZp3R9STXwDgqsnfyPuzrKduNrc95DAaLYgnJD8wTIf9OPdCVxz8cMJvd3BKl
KOnYqf/8KX4UmmmIUlQ/trYsYen6+A7N2sud96zBlW306Im/H9IO2FEU2XeHy3VDybRuLqMv1sn6
bERClWKXM9nvojGRnBDeIduzsiH4FXF7dXq8h/nEmxTV8h+IPGfbKj8Gg5G9HM1/W7heW7hrs510
fGyVRbnVF5WtCfgLvbv5hWFUwIDLvd9ngAeF31KH35bgtA6NWQBlcAabzU6PAJepI+QCfLS3WW3A
eAOc4AdpCPMOBT9DImP7tyRQ2swRjCCVeBww41HC78t5zBW3py0ihRh+Mfxn2N7wds4cLZwWiaXb
D9mF1au8eIKGU2rGWO1gDf1zGqsgLpNUOkHLMWewweiPIGW7h4VFVtDe2J4ayMxE/V4E6TkLoDyl
J9yixBnUYBgDVYuynNN3YC4oE6mpJDYfjhsyZTx8mm42o0yAiN/H5FEtBL8bRHYNjGIZ2xn55gAk
x2OypUWxypH1mB/dZrGGjs6zHAdz3fJat7uQl2Hg20dO4/xz/hsjuQVq5GIldtCBJbssWUBXRB4L
KAmnNUOn3PzEUHNXe1vw10/xkRxfQUvjQIJ0BpNpH8+6wI3/JRRFAAlnkYp0O9KaUSHbFKiXM0HU
UbEVBCGjCGHlMZIV4p7h4sGxvX6ezpyT1MbiX5RB4rjFbxEXjRVn8yNm/5cmxtdc0ED3qUlSBAck
BcQu4ifBq3kdeDd0WmeqfOg11YV/4YnlkyxBHod13j4/uFzFexnuGcom0tKjM/4OVJlMlLdk2Isg
cCbNbBTurV8hBgCzQskDI3UJGYPLXORIj0bOOoMvMrDXwsUpXzA7CTI7Id0eI55XJFkfkmQ5Ue32
Ov03WQCiOLG9qP575PP7nguy/qKXwz0S8BYrXTiNL+t5j7YFUwUTRExbVrc4oYeOMJRmc08veyAw
xkzN9sgN7eZFBMs9eJtmIKzHln/diei5KgbNp00FjcPqQbIGvcXEh4t56HAHcG8RgKS9ZJzApnIz
Nfs390iF3kmWtFwGyTwF52/i5m2uv3wP44osRAtq/+9z/kKUcK6t+zInhgA/0JjYujW2lgyYoRrD
tI5FkEugAuWKlXFbH493h41ltdY7d834oPAr8wgdmsrMvCH4YszocX3HM6O3MbZiFQDJAXMi9rK2
7p6L3iyPMpKhBC7WJ2TQzaSVca9dE/Fg9outcsbUFeYJ5TV1TYRcuTkxlSYkSxGKL848bw0Ix00B
bOaTDczl26fq3z3jjHnPu+T9vpmZPC39OnvLFjsDs9PECoJbO5V37MaQrPlS5g6p484eB7iJOBby
iGO7h3WNi9QkAFaeHmX7Ga4VGX41gJ8jqKPoElBsQUDldjTsLuLXWPxAstDq+eNM8pvhceOTIwPW
2OU7zHg+Te6ibv7Bx2YuzZ1UH7wn2NPiwTuemDAytYVsam+ziQ9UIlvbwRQaJRsQDGh2gPnR4Jk/
ZdhLMeY328WMhbsnVkvCutmMT3qEPI2NR+IdJmBJJg/r2sV2E6jJZAqbOr8sE8m8we3wX4m1BKng
Zyu+ofFb8/c1Z3d/Fut7YSMMg/bDg5vxh8FxUfkL3LHsBiEoRUZkt84xTsLZ+r4I1jqaCB/GN12J
fbMHm1PWk0bC8YGpJcJPrgC6vs4Wir51FYOlT6/gEq2JWPLt4RWZ70PYL6JAXKCRPOtnWEHXP2g8
tItYe9AMXs4w75kQs11QOVE2UY0+/jL8UCxsxKwXm70l8lkuREBRUagwyggI1X6dfs+YaDJwfza0
ODSmNqB6eGl3OYxY7B9cVNqpNZ2+GvdnHG5wVHDJAeSvQiZZCa69OJkiiaB3o5d0qR/9M+icIUSy
rE3YtMLUQUVBhqyeroySMi2sldXIlJ9XD4lnKUrq8zl52Gcqukp2IPVepABZaQlJ91/mS2MraGFx
1e4cwZoDswZ5nOI6SqWGIENY11IznQFbeLJ4HkQe8+ATKPkEvvA/QckV1xMzP5EjOOCJU2ccZPad
kvzGNW78iCZgCbwLEwyfSaYuBKAiLwFPlN7e4twAYDWYkDiXsUgUSziVSsGYwpme8cS/l3rP3IVX
9x9JZ7akKBZF0S8iAkRAXmV0xDHVfCE002SSWRD4+l5UR3dX15SpAvfeM+y9jp1QldmxQ6cEo35x
JM5sTv8EruTgWIkyNJZEt/B7qbIslROQ3TWTx7AZ871IexrEqsfwm9Abv/G7Ox1zj86GlW1HSjTv
4u+vfLDLf5gc0G70zsGV5x2LzV43JeY1MOltdCW7f+MYi57qDkcI2sv/z9H4+U/aS2lkTEFJUXg+
ij3f8+WMQ7Oa3CTUh7LMy3XG7XaGsjxOeFxWc2NdwwgmPUUweEw9aLfIO98vE5lnv/v8XG4xwswR
OHPLF/MLyRHRrmL8RMaFUQAMN148Z4vUoft0oJDq/nD20vtjE7W4NOcCYCcJOIcB07zUccrkkckz
KagSMJ08xBsScH1MKCGNDJQGCNapJQZ0/gDcZfgFQWJQOKpGPhY++n9sk7t0v5+p5cCDhIWKi/vN
kXn7o7kwsagBzEmo+RGPT+Pdm9OMihcWRi46OIXgqn8BTeAIpD4DKovO2jwsDpQ6aKJQhhnTWuaL
q+0OKSMaNwR4qGQb3FA+OQwsATL1D++ruaiUtvB9jDPjJheVz4O4jcKLEpuc6SpcDIIfJs9Iqw+F
ET4+0uvoSFGpZy4Dl6NMjMmq24oEDChDKMWEe4AVZ0rtDLkIxmJUu2l4iHYTm0YvXcGK24ZIeC7S
4eov8q1fzQ75hS4AEoDXNtzOPCrlAeSmxp1upaO2gEf0XTMQJd4zF4LLm5MsUxT+LJAT1L9IlYBj
s4VzSfLdx5usguvb6EBo9wttmeyKg9jO85O2rA79ImoNYFutUcjAzVC4C186Armbb/vS3EoW5S7W
wCLpjv8j2tlgJKEl/tCBnjXG6/7+8z1tT2yv4fcntiCe5gTx8LSqx/avoAJLq9EO6WnXxB4I2ajb
sXXD5Gcjx1b73g1oO9hJtDl+nhAj9TyDmfI2i4fKsRg5A1kTZyZbtOomldsSETJuQDXrN70wp29X
DGd462YBPmfKqYOo6ZZdaMfysxldDiQiwUJ6cDhGvaNxXMFAoFySL1+SoYAb2b3p2z1wvc57uzXC
v859P7Rt/jY/N/wpKHlZUbhd2C5CVC46btVrO4wJINDoVerNQMRfCtbrm/tbdcgUWefAV0d8ENrP
hyKtgonFk0Itr38EHjuEAokAae9eZZxdDShlitppjeyDvV6GLIoYUF1qO+VD6seDgavZ7GILKQrR
pcjp+8DOs8YH1qzw669k+sp2uNbXdCqIndzwTJmP8h7pr3wjZeG7ABKgSzPYIiMA0LKPyJRu29IQ
fh84evyLj4uLXtcRXBQBSPogKOU9Zj8Eku9+q8Zum0FucvpsRWIZUgxHUdRZEuqPDN+r0SF1Jfnl
xUun65ymdCplN6HPP7MHkiR/FbwR2b8F0BeEyGFvF5O1cqywJeNNwwTuJug75nQsPxx7AKhLerYW
aRlWDTq3JVmsVVzT0AYQnFstnwMfxwLhJe2R5NCRwt7xsrKOD/Th55KNRIkSL75dEGIVNwMHGM0P
9G+YPVL3c4jcZjDqr3AnX0sk7mS+d+Gq8AZOJRFprhtIG2ozbo3y3mtmSycxNFPAp9F8RNHi11v7
ezo370W3EJ/iRmLPEZfVsWO7ub4iJ7u94DIMlpQa1W721d/Le/1VJq6M/yEws7UE3pRed4szo6HP
0mMZ9ISjBr9Mn6PCHK4JivW/Sp+/fxDU4fDa1o9JwK4grNof4Rju8K2qaEEqE0Ow96IT/qfuJx8z
2Kr79P7yR65Afm9lg8uTbnVMRM10rjxkDtpdC9S1M3lnUWaC+Vj7OM62wjEd51X437qHd4/kePTH
0HDkw4yZcbWOf/Go/mZ26tSUUK0gWk/UBUEVoTqlDsd3w4uyRfCAQqO9SCvN7bf4g7kx6RflHs7i
j/FAR2Hpp5o66Itio9V+jWRkxKxW4wJDm2zr5WSPsK7h/k5AbUwdFch08HjfcFFPzWLlE9JTfcOQ
R7oF1gEhBOUxp6vm2VdwkveIsxbvlXqLyQTsZtuuJ8t0O6GbbWnHN+aXA+tv7gEcc/JlzchAGGZU
TN+dHZJcrCFjKE3LKgl39VygCGk2S/psfF0wLqCm2SEK7vQvpNgyOK9vur3Fsjx1OAwtBg7i5mL7
Tf7VC9nZACuOLd5trWKbJNBYZcquRgWxxZ9Dxl2RHbALbROkj1isn23rguHmlEKP19v5V3d9Xwl5
kgf7+1K84M+E96RSOWzPBGmlJ4ElctIFqp03oRR6scrWv32UMRo0VRSCzaZmeOpx+At+kysnzQRz
RWPHf2FoMyPrIO/K0bqjUCgvTQy/9AII608I5QSa6dzja/GHPwSnLYIo9NZjfGSSv8s39MlLenYp
3sXEen/zeV9L2Yi3soITCwfnWVioUwpusOJyRwycYq5Tr4P7OxicFTl4Ho3WORCAteBfBtAFxw4K
jmQSZGjoDnG4jyq01irxV/ilqTvJrtqrDxjMH+eegbMBaHVeS38CD+fkRCObRm1W7JBc8YA78h6J
B8DBDquAOj6hiQxpcB70trz3F6/VE9jjFutmxzN7SazPV4SutJjNm/NnW1E52sr2i2pJa5bb0nhG
i3ibMyrso1gck+pVW9IjgEiFsB0qNKrdjkxvBOhmOI50TvtbiXEMmUFi6R+UuGchZ3h7W48EppIg
kgfWjFec0xt6mlRFC1RtBy6mwG0lZv6sQXKa/ar00pEEyH9HeEq5OeAQ/KHF0eD274ypeIQIBLWJ
yUXwszQM7zMjoryP8YnGMnXWl1tPkFqTBz2ZexVbvx8aEQQcQAeHAbGgKc4Q7hrhV7AGdM5Q1xRf
G/cRkosl/P5ODvlKM2cEyDMLjTMxJlij6hxzQBUMan0tEzoXTIARFjHBk0aqoU3IFP+pz8fQNZcs
uqTSjKkVzueo79RDj8TQaZ/adKRznUpbuBH0kt+se4oAFEd5Nn1aQ8pXRD9t4vjE5Did87n8msfI
oBHRwzG7ixzzGo4eIEH3wkJ+GpIad3Ttp5tgZk2CX2pqU1ZrtJIhR6La4U00drqps0Nwlhg0wgm6
qryX17ZUCY0A2FvntEi/P9h236H9XsJcIo/2bWWTLpJd+jOFeiFCmJcWDa4RSrK8vMl5s0Cm7lK7
7Y34S3P0pf6VmPAzn3jAXH8eb5GugCpc3sZSDRoyeil7Sg08g1b1pdClYKWUi9m1WVP5Jf3eF/U8
BLH3djiS7ILhEmOs4d9J9zaYDD6LAZvD5Dour8A7A7T+HmdXRTZHOvECoWzKoBdS4CmzT7FgQKTS
l9GpIkuLLTCFyJv2XJHJjpo2cqp2E13lBHNbd00uAPnkJ+XXO0uWwnpEbyvbRz9TW3Nk/lGWoStA
goO+SiBdr9n5DsJWP8gs9IfPxt+xseiLyGOqj7A/g8mbK8vCEdGc5MzI+jA34EXU9D/QAgaAthv3
0huH9E1ESmURGztvq1zraGMJJ6wmAFZDKQFY1o6gnCYkq4S6PYuny0wUHNLLlb46S3bqW4QSk3th
f+hFIsKfsl1FFsRviGs5clt9wSKoWCj8y13ASwxfZpVu1MXUlPdx5uScTrTc+VxjLig6EqX2M+kr
TsNxfF1wRcxhq2g3bNE8xpuWI8KcrT4nZdka0Tq9EtdazWJk+vMeYdDfu79hCUvaeGM+RmC3mSAd
xNjGDeQMaZYcpL8c4ZBS3IkLVzL5kTZTEGvvQxjME0BitS372zfTjYXN+7WsfU9IKb8vwuYwzb1J
7mm9JSk2XhbGVL8HLwIgS1SEtKe30QHrA1RrUxI3aKMSaBqv+SDBcrZQcqUT+rxWq64iAGi+NZA5
am5AX55+9prLIJO5ITvKIHyZ46cST3I310nKaLBfmKlaP6Jj52hLiIKO8v2x77Nt4xLgM0OTg+em
kvpviRYJKxF3/mvUE9300IDN/LMWD9qC5hN9KvaJtcAWR6frXD9UK/gqRmEDuwR79Bov0eh0A2Yj
ci4eoBVzmQKPqT64CctbMYLoiPbaOUKb4DddsOMBmSW7wGqX3ZN2ruM++eoX0P9QO+CWopFQcLmX
0pLUA6mZaIsRHTLibPqzZnpq8YVOTK5WfBevFdvdDBm8oeHOx6mD6GUUhkrKfPozvRbb7kuiRBQa
69cdrFkUmgI6Qkq+Pxw2+oaxcxgAa/ZqrNqYitfRAsEcvw4m8+ikelygRbRHouUoVkEmBXlw0Z+q
A/u4bHXn9kBCts8XMC+XzSNcwrxafjAZbt/3cvGxSzPZdKhuGMY2+p2QGlGrWr0OGYqje7bN2VY0
tPm6kTqS+4QRTsw1MeU/2crtxOvRAbNPUkklKIKuTDvyJjNPJDeGt+f3Zv4g2idF9w/4nfCpUX5K
6hXFozZ2Et+cotvNx6m65K5mxT3ACRd7JOMXCet3vORyFk8fRzFDMs2Y/ssUDSITtujPZ88ZbvXL
7FA8edXZIRojWDZRVB9NffS5rum6ITflgJk9ijGcSmzy1BPXLBtfDoVe/fi4qMfqR/0g5+4c9CNj
KiMZHzx/VK9Q7z20nYSTVBu9U1TT6HKShpAkpNo8+Asxa5IB49+CBpiiARpBSStxfgMrxGFhrumq
HIVsTYsCyQUWP8pLLUkPAjPfKFfR47VmGif4X3JWqgLQHTYyA2uvvlOcsp3KFjtyBazgjp+QIjSO
Bdgqf2/YjZn5PhU7AZ0dgTyqq1P/JarzekuBdTDSCOHhLhqsrlsB0S221A9ThSrZG108FM8v+ih8
y9fLDl92G43UnVhe14LFK8oVrAW3ugYEJxXAPCNXbDs8UYDbwaDxq8NQLur4WJCDk1RoDhLY9mU3
bFA/8dsJZ86guhi5+B783ksyQzISnw7BCP2gbiagjqw0i8vWkgHU3brmymo28Sd53axaNdoeuyLa
g+49njzIf5bBke1S2I0GnE1JNQnRUDpffi6RjeiTaWwr4VZ983cnWz2yJt2Bgh3yBVU0VJ4+hn/o
JmkiT146XSx1JNIrOWY4BUTKt0n1UZG3Kk90WXRjIiyYBXM+SJn2NZIUYnL2+H8YYj+20dhKluII
d3/RY4hXHWWlQKIYZ7H8dRlE/E1TEy6Guwsqj2xjvqm1Adh7bXJmGzQzSD9jxY5xYSr6iEbZUM5T
Orgqy56suyGuEaktEMqrawZi5XYfnV5X8tI3dGeqQQHoO8S9SnBOmdYFTN9GHFI1bslMII0E+VRm
CxL4/JFOnaDAPY/bNKXyPLXfLTkdDpwJ5ii3fS9XxVrtjUnslqIje+2VfCyBm5kuX/B9I3MwO7/H
Led2qYGzwfg4dMuWaWXPNlrlYnFKs5VGWjW1A5RpaMdQAqWPuiTIJnx0JG2NqI7CmSiNU6aZMCKA
ugZSrbj1MQJQ+MY5DBM8JMV5qrLLQmSzR/0um9ji3hgcNb7HQhO+68EN81vHnM+VNHNoB+teW+5F
I1uTK2fiTm3vYr6aTAJTjubVbsRswJDLGdE6Z1kUZ+o8/XSLU+Vly4Tjh8lvsqHFMGutAg0LoQYd
xZXfUXEXgYBIhhfiFn3WE4Dx885tPpuAbqvjNUxaQVhF3iUSDtlJaYvQtj4LaTAzD4r4K91UQHRI
muhg/HMuRgC+kzXJsWeqzrsxrpAwhMqKo7Wkwaetl7FiYMxMuN8hGKTGVHOXpI/qAo5XLd4Vz+C4
RBiVInVEHEeU+mbRevLHpXiONAsV4CRCP7+MCnN0yiZOpe3Sdpsey35dxXjV9uV7Wz7QTwgvcqx4
HAwuwFkzoi/ydU1ftiNu0P+Lf5Pt9IONbsqOf0p5xHa6/LRX0K0SyamnLYowFGsUzRGgk7Hqgv1R
V5pnr2xIU52teDwIBXjRN08bcdUfPf1Xsp6Jmy73VulkKQd36itTmvGTZypueOxaf9nIPUM3LO1H
50By3v2uiRZju4oJqBO3Ilr9Cbn9NiUgbGzBjMJ7dp3GY6rsU6Mhg35HX0J6FwaMGtuXcFDQY1MU
oHKlH6TRc0d/oCu/R8SlBAZqreAw7ujA2+KDtRwjw04sA7bR0hy0tVx9cxApi/S1GbOMApgz8Nup
E053n+4gUbVTUbmlhxfSk3RdAQ/j2XFoo3HoxRaYwmBUJCK4g7w7oIZfvaNlC3wOjIeL7qx9Odlr
JCzn2T4J10iMRX3/Uo5uE9+qiNFN66SltZnL2EiB8X0cHRykaOoI9p8C7SUrJmcNDCq66JXRbhGe
ML56T8a2n10aULClBWZ9eFlRtUyocuvX7BDqBtg9UV8EeBgHK2idT7WZiduuPZTt1c++xRCDPtJQ
j48WblBDe4DEP6N3Ttq0d/i0JrZrIkgl8JCtlbXpj4yBZveudj7BT8RZj8h2ukdqPwJz7530Xb/W
OhmfNorOkaCUkxFVW2a23pE3GiVL80g9sD4iPouJ+o4Z0sTh6Ssu7zujn6R5uDN8wO57n4MUJu1g
lTokMNwJhv4EIh0Gl+ml2eUjZbgFtJgvPo8jjS2uS+MzWlabbs8amyaw/ccM0YxD4V20KTN9td/q
JQf7SKsP9uxnQ5CCbbKBbELEEqFfBc58KI+IvDWm2Hd/SLHUxOg2JT7S1H3RwAPOGm4HCcETXYQv
QXQ/gLZT4reZgwux9a1X9ZAdSV1RJyE92aJw9/uVeNJeX0G1xHgLgDjQ5znHbBTSm5x90+TSP5uZ
4hTfwzd2O9dlIFMvj7l/cCukzbszp74XqAf5ddQolsm0QqbJ+YP8hmi0MnQMZO60QM15GPLVVF6T
hBGT4aDKBEv/jtGF9ja+wI7Jc+bMZrulEYQqfgxrkOIWFoq25ax0cuVbxoaGAQpfO95qcK0VNS/F
CczXN9XaYt8VeHwYqsnjULwsg3rOhEYInKEAuHpoiut8B1if1kg1JcU/vlA809+5NeaF3PuGMJjM
u0KvDE6DRAnWhzofbZggiLQzQ1M3L+YKHcARJZgrRmNSoRNbS4dg3RqXceB6MjFZSkQKCvUo5rIC
xjB4ksY5RQnT1rp55TCykPFcKNQCW+x/dCR6HzeJ7H8laQZffVy3fCR0sBDBtY35F3Clxw/scUpW
G+DxR2wZ+L/QDKPpGotu7MwMDvjjt12Mbm4F7J9t/rULoEegr4beDZVgxOofUVhDBGSoO1A44Y90
HsY7OHvKA/093eX+/M79GqCR1ATG1kC91rorHY08UzSDeD7iB+6IylWrmRpLhKnU/jlqOggqM/tc
js4pSAftNsAnP1nkTM8YlWR3jST+gCDnN9TsclfQuCALJXq0GTrwHc7/UMJGIxuJ6HoE2oAdIAPV
SLHJPH8JcrgycDs6thdhgYAxiajfXGJcO/iqsZRi9tz7T+1kagDaTi0HxTaG3M7tSUw6m5/XvmYg
fNwYfr/OioP/hnHCvGNGaxl9jAOeB28c0sZ0s2Q5aaaMNPjNIMeI8zJ3VY5jMXMrwS0HE80vOxAI
XYXhKOI+lJ4Jtcg3uhD+WNvPkr0cO/QqAo/BtxTy0bkMTF839NbVA9f3Ic7SVMkPOVWZnkgtm1lT
2Cr5gS7syIv4sAPepc+t1/eluslAQICUHEdjsF3LyYqpMyHV68gKbjgKwcC9DRVMGyNl6n4tErs0
cmVk/6TJvOIQ/XCuihnYhoUEyfBt+pE3SLb0y7tPWJNdvazjhQxpB7zOTu+OhFBNc2hwZn8oDVXJ
eqjM+u+tw1yluKyxYqELArGzMWnAsmR38PfZlM0Ezw7qYagcrgwWpjamzR/rlTPnxQSeYo05Xkw3
Wk8PxFLRX4TuVD5X/bJstuPEovo7ny6IdVV/1SDarjz5JJBpUq2dLgbNanmWZXH/iSmiOYfUabFI
mMHZyWiPRQ4RKE8q/0OstnBIV7eUIA8kNdP56cCn+EbrtDiNGgWbJpdKRdo4YKIf2NxA1CF8GkNj
DV5tfqbo8B18x2aDIggWMJy5UFmwe02sJnRlxflwQBhhs8J8CKov82+EbRTVXptpbh8S1DQJgZpv
/CCES6/Cy9ld4i+GaFV8N0xHNb0UyhYf5ZcxMtMvdmR04lDFc0IRqt5slD91Mm7HeuYM4YaMLkII
bdbruluNi3neLkuz6I2fajVf2Irt2YdDEDOjZ9nDrV6ROK4hvh7m7er5nJrjiPn7EUIn0m4IRDMv
pSebuqo52T2pDETesyCnBYvIaUUYjn6O5la/Zrm6dJDt1CCMKi4cjcKTIRXn5yS331h1CNTP5dvj
uvq7hVA6vvlsuqXc7EapTaXb+RRBzkP3jW7+qo0TteW9rDrQ19qjgmjUlswaiYyM4kSfWML0jn0S
Jlsi2wSkQAxWMTdGmNJBaZ7JklA1Wp4GjBMOFNocmF601CnaomaxdISL2KfGOeGkQawbCyIQSqKl
mN87FG6m+kFzk8wsRC6Wz31JThBqe209fXtNu1GFeXLmq2E4oPeLLR6K2dTkC8LfD5GG+ZZZ+Osn
0sp2rlh6x/aIRfyy+ymDnx4iFsjJeXNFIEoB/sKN2SAWq88nfzfb+SY9VqZ6FNbT+Wjrg26puLmL
egsLkzaYO2xJqmWjsjTCrPlEB283AAHBUbPOiGzRGa3z6U9hUXrSGEfn7FLB+VEIhw3c2U/kVmih
5op7OsGG8A4TzRJQO1aR3c3fl8MBh2b+9HckBtQ89idqN6fUqg2xM3iQj11p5d9AnqNlTboTO4zG
BDrIJcVsu+qQIXBjuAjUta2hsHLqLates4bZLSEtkd1GmD/fQFrMF2sd5SnoWz4CxbJLQsnan1ql
E6HJWnkf/s/lD+1RpYYqbdYsWKmF1QgoyoQZS96AF4RTkJORWUVmswl0qzmnhX3yCurC3124pVl+
Lr9ZhSdMdiNsu0BpDMVkw61jhgj5JdM0drR6Smgc8xrlwPkBEzOlPE7d9ktvbc/7ZkASDzjayQAh
npFMNt9tvQBWTZkewZk1rJs7ot9q0fUXHdvWiGcUZScjcQeHKJuomu/f45grumea6pBPlJbAhLvW
rBOqp2RZ5OHUkxl/aFXKgvF/Jz/5OiF3pd3IAy1IjBFhq2QWnn1ajMCB9oL3m4r67XBSW+twwFwb
zE+zW4fQx1A0HtxZbgvW9MPPfGmlJ3vef26iFeNuqkTq3S7JzE616I7MzAkjcuYDnGQj1hdK4xB4
qQ6aMYbQMtgYhj+iBpTxpvuPG3dF5o1W17xeGxq4puIBjjCGMCYZYUCMRnuE3T5VbJVx8HRTRS6c
mPFCgD1WqPxiU2S+7PyTsDjBhjPvIvHy5Cv4bIbx6OFsCNAZCLPbTLKrwWST7omwyMeR5D66y+dZ
vUEw0HUVzxMd26HJqmcKBrGG7lDM6d7smYbdL7OQBWHqkOKKbUQtM2oegCmrk8gsWkLOfZOz7/Kc
1rg28M1OzLBefESgsYcanBCrzJLW7W9KU4XQPUV7CgvD7bRlScpDWI7/5NzSbGIdCMF6QrQYMNWK
E8YMInfWUb0gbzKG0we3DVMIrIFSK7ytRc10Jmqim+ASslP8sdfAMeIyTf1LGB0+GeekM4MrxjRS
OpEKLuetKNsxfpvByQcnfXH6rV8s3IJBe0xIk+Y1DMnChfmOjrl37Nx5eSJOoNiuzwjzQLGCx2YH
05VN6HWXwUXhzE7L0fNh1k2GGoKBGz80sN+hk8vLhF5XasC6bDPovNmu+O1kc1iXW2VFr79cqjwb
ZBiUSD2KQIriSCvw92ys2sSawnk6Rnv5oQBmp4HZ6MxWsGJK+bL5hs0D6whwIXK6VhCo0dwm2aUT
zRyR6EUBhG7nuB99u/Bq3VJUfMsUteY1EcNAz3nyJdCyZBbHkVodLOeD+MTlDB7KiS4U/FTNTA6w
drLQ6VF/Bzt02VVrxOzroslaFF+OzDnQb7SaD0rAbb5/p8wAEA2R45h8lUZ464WdLc2WlDQmFGlU
8DmbvtvIkFkn4JcST3/42k5O93HtBBARW09jlhEVz1GqkM2WGm5Jyh5WdpPUZ9E61CW1FH8DTgOb
O/IZDx5/p22bG17rzy6UFwgoh0N6/UQMjfl9rWYU88ra0+stHPXXGIRJBoR9f6cD5nNn5ODWwCi5
8XiMGa114VFEx/rBoGa9jtxun4IzXQbGc2x8anw0Hj4aANVWN0XflbdNwMZQsVqz3gy6ZUlJhMP4
w8qc3cTMbnu8yAsd4gossERjmCtyhxC4/OuIYXc6td79dwvXhYbI63N/sW6opQuUbpmKwUZFfjf5
0r+l74g9dlW4dM0ZUIAgt4dnsuuWGa2iqSXTCaXBPDD4jgbnyGVQUKNQSKPP+nZEbyS5ilYH0qCY
pxv29ug7dUT8qgrc8RXRhxzatOEpYcW5C58iYQFxOiP0jHdBYz7fEgfXZLKSqBiuWRNVaaWqcWof
j3QDciTdOBE95Gb7+Wxgx2vEUMlWeozBAS+15wd77Agkjo83APwxFCZSk3h+Gv8LC5MJesBRZoHL
nSGM7HPOS+RO6gm1Vc5zDdphJzgvtx+d+FOqYyyZcVYnjlCWpINqrVINRsoh6wsICu1iwwRSxoQt
SKaEW/EEgiXcasVL6Ysol1cIyOZIT7Fj+CvYBKYboV1mHIV8RCcHp2uJcA5JXXUmi6ZWQYeOUXkp
0yTAFTjOBNVNhFpPvb4G5gJ0vTXT55PG0f6Gzqxls2xh8lvGxVC7S0UPiHu7JdVsuiORcmjMbySL
lpY9cyqRw9KnHZPYASXHBN68bqqntrFz+dKgF4KIh977AU6qYwgXv2rdaLKCpjWPoHAxO09x0taT
1klnEr7CbVuHJWjrAsmITej1ye0pWrQbdUSKulQDP6MJJYbksiJ0QruewnFC//1Tqj+TgPEB7E8M
DJZ2jBN6QbBT5wnB7RelCJT2gfUaH0b6wqK9xeYaGOseMMT5tXqjflooNOlgOODwzS1tlDA0YO1p
KCpz4SkfOjJIHjcniZ0p+XiyGLYpDLkD6iQkVQQ/sU0/m1RVwpuDWhONzBKIEEpI3+1WOkIiLhWZ
fLoIkMlS1WLb6Tzt5UwIRz7Ucr1BuIoYgzTkjOhCR8ULo7kpq45t84pE5ZIkWyTpBMXRM4BTka8b
ujCglbjTb6/M1zEwrRnMhqXc/ZTxVunWIvU7oTclGfjITc5cXaEkhpAW/Gb7K+DzEbTTLKQ/RS6k
IcoSmq831lmeQSlbxulCVdY1e1VUaQx2WrzrQ5R5erQIv3LajdxvuT709ZLUQfWXuea+pNtI+Yxa
mJNkTaoHcoipRN3MUBFKt8UuI4zLLJSO4prO7kHHXE2eigZ318+33ByYLWxlU1xxJoaBLZCdN4EZ
dVTkIDiYZogJvgJ/nrcjLaOgzYNmwZaN3px5KCCJbjM4/6SbqQPlhQZrw1aBKQbsL1peCu6y8bl9
aKGiKWaoHlIEmmj9oXjkuU3GIcNBQoyMTwbRLDBCAZWcpdJI/hhl6xKeYnkCozOjQ2exvtuHRH1I
ys0pVBxiZUymT5HfZsfonYLdBXgXwBt85//0kHxTTtYapDfhKLsSgXGNhI85bvQ2aNaZeUgrH2UB
2VCMDyka00nKtyB6piZbcQF/q7EDqHaz8c3ygCAMTp7FpQnc9JxseDqPKtlWeuZ5YRMSKQmE9kuB
NOSEhMPifEAdKSz6XzA/+BNoRf0JX5/IkZAciHOPy2uCBbOijWDN2Y6ZhmwOLLTC5AiXwcepFgUM
H8Uu8k3fJDmKGDAYLsllqKqgI88Bsriyb0gI7MlasVLDImLmZG4zbqW/tYXzpqcBhpRHG3gRBf8L
KfFe35LOCiAahPFtcomjc2jnUIvM/BlY7AE+lQIsWPP3UXMZrDGbmRzDRMjhvyEz7MgK6O+M4RUq
H4AwIEW9OEZYEj8hdvGyIxWW9MzVnN246q8j2HCS+p1wSM+8b1YrHB+rW/Y/r7/Cnf2mLdRzlr/+
skRpLv6WHDDUQRAaMrfOCnsK0HOwZMpmehy2/q9iwU+i989zqeEgpxY/sO/YMJ/EmgWHj9VlDaCM
QEvGjwkGPxbPFdGuQqkFViPSK8VmX2KKF7+04juYqOYa3oWXCb2rLX86EOF3ba+OOCg92w20DN/3
6YTkMHOaqaWQ5tGw7juCUUc4pzMHzT8a3So0UCqhNNe+2dzgXv5FM3/+npyoyfY/hbTUmN1EFYq/
iVLgjDx46skjl6o0P7bIUrGRd6GVgburO/nI5VhzPtyZ1mpNrsxPOfqly58TYF7k7WShfFOQWTCS
ZZVsAgdxxTLfNbpDt59rAupoiiaRDgrx/ai7ZrlW9MrYQqq57zXr4tB+NyemvEGM8l5fyAo98Zqi
AIO+fEKrMi9RY9OjZ+sd4K7w5T3qnGaBA/dMNRZDtyYwrhxdDrykOd+vM6va/qyhoi6YX/09RX10
rB/6qaXqUyOIoXvI14Xn/AES6TR4k335J3i+I1r1HqgdI6Dc6R9ZQDz2L4l7qFgvaDgnW7iFru/M
9tO9iAyaLdPV15r2lRCw7ZBiFD/qDJIa2NGBuGnV8yHRa+/xKPo3OmzJhnN/U3gzBNOYy3fdOtnG
C7xjK3WbOYk3IW6kv7RkMHN2Vm7hhoLCZrLH4DT8UF8MmL50lbwUZzaIXPEwMClrsIv4UGbW9Btg
BHqx1hGWJc++agNd5afUQAObdmJ7S0UnuMyypZ+60lH2hmuJJvlnUtlIX9Vv9QyFdlI4WNpezY2r
8qse4nO4bx7lIwVqm4HEpLFEazXwmDG+Yln8VJR82e8s6PDorrk5mnM5JFR0LtsRqlwY996u7YwG
Dfqq6HstIV+OGeBufX4gvi2mtuAQAKzrnwFvA8D149Cc2beDNTSuEkgi2uWpnSY2Xz45apayVZn1
QNEeUXxmIf6mxVgTAzB5zf7gfKeLhpJjBMY06PNRXhV7GYR1cItujFBcVcyAeSKsQLpNX1g7JRfQ
OAwl4W8pY4Mn/h79BOQwq6xc42ugPtuvkyM5175ZzIgcriLqaBN/zUag6jCOeaAnj9wfRZSwi44J
o+3pDMOTeKJNQzFC92fYjKoa6OPYkVQ7qk3hhVJunuxCt/GK7/Hy5g/szxTeM3D0iB7RKK1iRtaP
wlYVlQhVZhkQlGQxkpAXZ099tPwNdFu7bIlhxdN4Q/n45r8bryMS5CD1WWhUlcy0XVKC3zMF1EC4
DmNjBwMDLRwvhKuSS1E4qMngd1q+YoXw198LaZPtqzOx5oVyeA8Hwa0CNxYOM6qhwoqe4Wv/+U1/
K8ICYN6QT32H4jZdrWYnMKpc2tQnZigeMWqAOWFWPQRkF96LJz2rZU4p7vreqrpTgvVGXDUz3l8M
DJy5SImIDPBI0BaeE4kN1l8wmMotf1APRxTfvQ5BtYKJ20ztT08lDlPBKGKPsbK3N+GXRoWPhcel
b6AwuRdr7wQxXrGp9tWS6SjGbMtzS/U+dqQN2rTt7zi85rVnfiQFCAaEQaCszO6ewmzZUswDpQV9
7zqCjViOE571cp0skOLvMLoOh2gRndo/nBbwkO88E6KdoBoS7dcBNaIVo9OdQ7bZ5SvhVGH4diaP
Fw26I48DN+eTGj4A1Zmph5QJNxJTYGGCIEwFhAVcg7lpb6vAvcbFxFWWMyXYP+SebP1H0pk2m65t
YfgXqUJ0+ZqZvhch+KKwiCBCEOHXn2fuU+fUvfvsvfZayGzGeMfbNMdTWHMP1NsqfsYFnNLCwM2K
tN24a8JsMGt8+YCyLuJ9we6GiFmMJjW8z2nmQZB1eEDDP9aZoLF2agjRwBsatdkgWuHxJalFyE+e
+td5WWX2R+InWtNO+CLgYzrgsyLsvApzvErBmiFtjHV12oJbW19ETg8fXo5xWsOYhYvbJJvl+GLL
C/FiSwA6VRZMqcJnjL/V/JtJA5InfjVMUZcn6v4bLBed5rJ3vPz1fV6LDh8Ni6PPPx7HAMvMj+RR
1Qf0Hu7Hv6SsGchtUH4cEIPbolkQmGtXO7hOYjjtL2tjMnIgk9FiKlY4Sq4WJX4B/xPy15vhWzlr
5184tBBpn7saL90J9SvjfXHu2CNqKrwT+DXGAXRjc/quAaJqzr8M8ifqYIboxRA2AwILQuPYAWyI
913PezgKM7GVDEPGzVxFzeJEqQil+GW/EjUXmBoMIFr9UR+QB4pw6Ph5GaccthG73uIXm+UzVUBF
sNb+ICniSoClL13ruxnTrtVQl5qkx+rWxU8FnubX7sDy7zkEjBTbYXTyH/aAQ2HX3dEX3iFkALvc
dZpA7hRmXecDDLNhB60UTJ3peT3i4DXrgADmV8C4q73imKypx1fyJHaS7lSZ4LPAjPNVoJapDzwA
JGydj3NWjVfwGmgDr3bHiyZ8ETf0V50IXzBoKx8p5r9wCmGEQfyqxQwu5u5uPVatsc+nN7v022kr
htxIc+xhRbVUDRksL+6QDmmsXeiV4Ug8ReOVB2rdcTJIa4MFlo63Z+YQositK4GdlswbYM4w8T+o
o946LVl2t1sXqhTMYkwYTbbYHfaBphqq6DpwyrHJTy5zEgnpSeusxgkHimru0K7ElfM0abaJtfgl
D8XrUIYimptfvIvXzoDy+A2q9R2tADBAhVgaE8z3gRAiTJqhs128cl2tT9EpmsR1Ri1dfERB/cjQ
g8hq1auAzHsm/V9xaFgzzBFwMtfuEaAgeCZIQ7F+ZSPaVufnPS1sL/Hq7/U1c7C47jsn65k00F95
siFpVRUeCJCxiA6B9geU0ZXf6iqtL/XP4TF/z1tng71CVLWiwppbEnJULAGR5xBTS5yR4r/+JsfX
H/hZvZJ+rxual8OPAV7W2Sl3slexeDDVjIimRDG7LvIlxDujIyjaxL14BVD/GYROGhz4YzjdEp92
obQhGA6cE7wG6xnQ8aNqZwtNpI+sysf9d0/zpAovdj2jlAeSRlquljKICnUJHgx9o9ldo2r6CV/p
ix9JWYjzBYUWqbXguV/kPv8exGn5mgEOUMEDPDx6ZE7Rs+WYL4BR/YNvAVdQtfwEkDUBBgRkjswe
rDZAaNJQzs5vv1lfnb54QmhxeXTwoeBBMQ9kRKITQlQCyOcu7ULBSN2upDsvsmNcvmZN3N1O0Ipw
bZHFoF/950NsALs5YhRkPy+nxuq2WE8cNcmnGE97hNNp17TropqF8MleeHjDFLZz8DNPK8RSyy7U
YXOzwNs+7VExG6CNpX2PSwrMLpx4mY9XvP2X35m9UL8yVdWvszdzohWZSxPxWJTJGTtcMpdwowBe
YA89BiA82sYtt4Mpg2vIta2u+OquK58HnzVpmNeIb9Gm1z+UwCYoeytQngPGMB/wPkRyseO80aJK
rgMERz2PDhNoUvWBb953OY0YEHI+U7KX3dlWS9yE70bLUT0HfXQeCT+ub1y8ofc4KASSIdxCUjZc
ErsHO+GPoRwtyk9/LzA9Yb4LhDg5nhQN37RIYpKFyUupOW/icaENzaE/4QzKzvyGfbN5IsboUM8+
h2H2cNWTQbriAn3UUxsdx2Zrlygvg8r94o4shr5KH2D/MzPWyY7y2qyYEm0mH9C0moOD9pCGrp/B
0Ps5jXNJGDNfrmQtltNW9q8srdw9RyWDCdRTbuOccOGdwQw5VIdncDdfDg7otxQAzHvPb1LIMvQK
79q4Pf9jMfaa0JGqpvJwGQ/Q7t9nvO2q0T+0jHZuMIeR4WhnsySRi0wuekenCk/xAD/AE2sF+rhB
yLGrwmCfkBgn0LgEIAyj1ZPJf3LlcMsgfjBavnyZe5qYN8s9dzeHKNv8crJ8JHB6KMZF7hEIts2f
yO1LkjMQb8/exkBAFgg7RgrPCDB4FF+CX/a03iEBkX3jaVE1ClAGizS3DLyMtuofggfWXM0nQM2F
8eWIeYbM6muibpTZl2Arqk0GW4IgVw4zxd60+sWV6alO43WSng1LmZyRZ8CQK73YaIek/Oc0wzcC
OAQIHOABPSpzQICOV3aaMSUgEY5DsKW1ic+ryRFxkPFFfLaJZdxX7lfLLh5Onoo/RYd8oO68Z2+k
v0uTtZmSMfm4ze6zgYGBiaNG2CnKlLZrzJwy6O0woWZSKvPhGu+q5xIPRkKoeOOfDmpeBUWghNX+
nF13g9UlkPxqzraaGLYqZLhAVM3yxHusrA6+3bCpzRE0cQLjIII33o+hFdCqfooJ4zzFjaNClyQ1
LSvnPcQj88YeYyNRTG96lRAmfJ4xkGu9no3vg8jn3Vg1zmY1RZkFFPr3nA4Z0bxsZn5nVv+iG4yz
6mI9AZQ+mCHbXzrJ1u5frMs1JLxlgMQfV5cEwHDCkQMENWM9kMabfIzO7MeI8RZdjCFUVK1yCxc4
5Gyq5it9b5XlcwFoyLMm4MDvUh4fv5wBIxwHBRMepn+qGMwxcB5FeesMgLpqrNO0ewca6b0wJq3N
8gYhAt0iVxP+MsgENxVzt6GBUNQZ2qXi5uFwdnXuzst5h22NK7jepaSbwSTlA5Z+nHlC74EFqs2U
5m6StiwFw3BTtJKgY+Y3H8bzE4BgmXKund5cOuflD37Y/rS/qEY+0usVBjN8gCV3RgucOeUYHXJ8
QAnkCgm4GN4TAQfcu61qXsjdP2/cEb7PwQnPZQsi8WhdHXt73F22uf1wJwsOccKKEUJeze7hG75i
6KAkEVuTQNmD9WO+XYaNiYKw70LcRrAKFZ3qZXHDDh8JbXrHEgkEgTZHO0d9rn8X/iVIBgWTVbqP
QyeECeSg0BO4n9ht+pbGLBzoOZcsmB7sUZipZDSXVm4o+s25OX0DGsNrNjhcZz9vnFQWMMLPbwgo
vPIc2ZNn6nfQNIbaemcPCb4/7xoDeXUX7DFuKeVFBjaTnbCJsDx0GrvDjV1NMeMmuWDKaXyLL9vL
yFOJeXhbVYLxtg6aCwSEn5RFHXl8xZUAjDVxFM4b5xUrek4FB1FHERLEvOkHJO2C5lbvHLpxH9Mo
gjOJfQ8ri/mMXviA9jROneBt/jhrNfQDJrfv9LmCwGMAqjn9D5UbymuKP1bcZlVPMHXf+N3LTi2d
QRGXFQxbxS4+NviKZH7YSE1ggcrapbMbZ+MdI7V8Wqy5DyjioZDsCT9mDqWTGDh/HjYyEDriyrzv
2O/JawbdoOTwu7gqLG3OLQnVM2ugHiRHsgJ+oFnb98AcgKP/Ojt86lt9QovC6dhf9LSD4h7YXCb8
kYDijm/yzzS8mrO5QRjjCRFbG1TuDFyQjMBzY91fxGnGWdlmPWpNkII3N/SXNcUdXKypiJ7r62yz
GodKOJ5PSI7wEU0lPRea+Xqi58G+waJPI7m74pvaPa+07vAeYKwbFckpWrkeHSmT0la+sfPfl3d0
VGflyLyufgjDfmYfosDFwnXdhG9J/FfucOJhTwZKwGe4YLQCFA/mzIdUKdKfG8bSCNST2Kkrx9ut
HxcG2FzUNcn+5o3VjO2pGtm1k1Uvu4z0LrWvuO86CfcJ40KzE+bTDyPb6cUdxQjWaQ2ihwX1Bb3b
WEi919N5LV5Gn2r/gxLullC/0/XP+7bq1gsUq9RatJvciWkRyIP7h/lyTFg6JyezLY2UcYIsZQwr
M070yqp2SifWgBtN4TGKWLFUMYrlX2TKP5RxoyezYJKjWGNrtJeGCQrezh8TBDvpGFd9dFALSBQP
JnfuZ1ktB38/2UHzJ4Of4I8GW0KAaDEcqkZYQhjt+yO9w+lzMTaLvNXYPHD0uNUIKJApptKVh8Gc
+7GYlzcwNzZ611E53X7UTJXYT2anMP8DKX3GwDAfn+LQhcHDccdW2EEle+EgnPbmTEHyQuP2O0Mi
R2RDuzqnW9Ca6G7S52cMXeN8OrTPS9W7zXJczoZhbuy6AuMKyhnAMohBE14pZACTQV/42Hbng8av
o1t0njUZiRVwW+oZnBlWoPOy8dPXq77GRPDpj6KL309bEBB0zDxCUP5cG4eoCyjmoTe9B+GEn37V
x96ARSGJksSqlNT9pftSzd+uyaCUxG1XoGKk+QGZrIPczLFNYD6vSe/sEzMJJSzm1PWoRu0i2Pgn
IEtatY0/iNWkmleSuC4LRQrHlbxnwoFoBly+BY8YWaA1wLXjtm1IlVDD8lAE3fhuKNiBPChf/4Bw
zK1MLiR4jE01McFSmHzMSufptEZFSh00PDYsCgT8bagcgpfcdaJLtD2jB+uefCDCvVyc+vBY79vz
DwHi5uaFchNUhH97hUNUFu1fDU8cfoPbszDOGDHk298WjLNJWvjiF/+66+fa7DzMN1k0BJKW/vdm
3rGiQ5t/w/9v3X/pxaGab3Q+6GtzmKz+cdRgrDGR5uJgKT9EkBOTezNl0G45P8/OM5oBXTXgLUKf
sB/W3SQUITcilLE4hW0syozpLbqx/QcE+WLFP1ogITEw4wraaT+eOD+bwSujWhzMublVRVwSRUdQ
DR+tw0bBiMXgqiJlO26wWOilp305pYe6WL1ECfrRU/8sOy3xLuJ0EpMCWxmyhARCIOZV5x3RMDrJ
qh6aveBijalLQTZ5F/WMdlqxKXU8jAz/xiFJCxw5NCxdY1MaH7Z7IbCPyhkDJlReIiYB8u/h42Ry
Q02L/1QrmBmwRCSvj46UWNwrJl2sF3n89h0lqbNRfFpuWP8BTQypsnSq7MUQbtB7CtgP2QyWK66H
FSXMBJ0qThq0NEz4JwtSdj7ydX4t5nWXf9/wvGMojRejdo0hosGP4+ZDJk+qhg4fa3HajpPf7mWP
GaHAvTSywV8eMKAzCHfh7kFbxDolhYE78m3ePSZe4BAssvDmDaKN/VltxosxFeeZn8zYbcrVpX1I
MH9SWz4tqlitsD+I5ZmO8XB48eRU0AHQ6L9iplMge/czuXyXRbXAM8O96rzwM7ZzQ4pkyII6c/Kg
ET+XVEVm8Hwb+QNuMWoDprYCDjTlO70uq4Q7kUGCDf9T3Uqi1Y5Dz3xjBtE94vKANyCxQDHBxMvP
gjqDR4WXiv7awWvg84QmLORmad3W5T2ilgSLMZ5nvb+ispNNCN06xQ5nHKZ1J94WegSusVLsG+iK
G8hnfV4NkW7aSZI3x+aOQgpl5knHhI2yQy6n/nzoF/wKaoZEheS5ssfj1Qb7/olJ9OH0Qt2iyZ/f
XTGt4dOXtz+jevm8MdlDAMVVVuDkP4qeTrMo41rrCTTNDByYraPzrFJwVb4xAWE85rHbE/dtjjcj
X0JbSud+ke6H/JKveAOEnj1l0bAk5Na7uJUYMXM1kTDDfAXd4kfShkP7jyAuDmEDwPr4Gk8KefFZ
MPzmkP4sQCj4MH5sDio5B6b8nLrvDrC7HtqvGf6P4Ixaj8YLNy8MWOSVIH8e8yVuaMhtIj/QrMl3
JSkqkiWJKZIj3zo3O4+V9mIGn4HZLR+/N8x69JilVfJVFwHbmbfx4/+xAup1PAAn8HM8KcQENh/j
DuPOKzpt2NFnxFb6J6E1Stg2aOioRPiRE9/SkDsQSzpeMPHvWVePAwasYOSDFoAerUG5ONVgheJ9
iM2IBXgf+ZoqDvCqU0Tj5ADDyXUS62nGE605Wr4W95Kb7Vuq9WH0B9dF4eMfzQbaHpJFx4YH2SHC
/vnyK+jh2vryMsuOA7ftusd2FUreFSmuog8zHhRlyDsqXDh+d91J1aQjBrGkJJ/M9GE5qNatmJdk
NAZajXYLWwDFjOajIz402qGXZFZtZPCboExr8XvAm+jtzsyCIADRivUZVHNUafXvH/WZqh9r0x4r
LDlUwjGZf3iRw+3vJAcKY4aVIrf82pC+2cbp3wSTY6/Wff8+CdXtAWkAyD7NP1tYcgq14LINAgpF
9o3T4cNvXc6IGg8RiPM2P0pn/M/D5Ji5ImMeoipz5AviRT7YJXBB2W6lfJFpmwFEfgxJBQTwYnGM
VoczLQaCctHsJELR6+9A94Jk48QQvjPNb0hq5l2Dor/5BTVK6HLQaEfEw1+tDty+Fr4p+J5mM0dp
AeRdBxjvITZDTw6eztTApWRGrrR9pFvy2IizqOADzuw5k5EnBcLX7QXMpGAZiC1MFomZh2inzgl5
JZlB4zA2ciPtZAqWmYeLxQLfZyOkxUvaQ3pXBlt3Ldtbe4cCDCamnmCiZv1c41dZ84bEhfDSiFAe
Bha3HSwn0JgecCpB6at2IHZsNej37JBUoRBig9DO3geHYd8wP6Dggk4tGTkjjDm1A4+zfYdjG3hG
o8Bem3R2Oz5WDFC15BvF9CSkXMwwvjwcbtlhbOzf5nvpd1XEPhDi1L/3za+9exENsb/G0PhjQNUh
ZxXbEg0/RkXAqaKa0M8da4JrGdwriSxsVjjAPFgpekFXedMbyU+mTrHgO8DVkSAs/kCggZJrTi+y
wTNxnMEZoU796Wt8O/u6qo1czENMU2E3kKs0eq66b3vUNYvNQdaTIuFU1hK2IfpLwVsqXLgYcA3z
QVhjQSH/4xbxAGCkwHw6FakyIhuSoOa+vUlPE7NAU8vxDfepK8Pk4XxX4kDVBtL6ptcZuTIvKQWH
9J4nt/tbql1N2ZhFMd0xyYCfwfaA9TE2mmtQwqRvnFIc2FIgnFDfvcMFjb11+ukH1Pm+WJ3tn3EJ
kvRppbnWEsh2YtxrnR9ZUmBFh1Un9p1OtDZhLS+jCJZ0n0t7t76ljwTPL/pnadTJbxNcLzfuj8YF
vdKZE+iD4TXVfbRGPB4oesPRrw0p+oaUblGkeLAftbThDswZ7udTon7gdauitAH24ckoNod4ulvX
6fomOeKKuUaM6w+xaVr33i5HuL/rEUoNlUdEOUir9gh5RRMxLBIiTBwYeYwRh3pnB8O5TdUs6um0
YWjGGjzUxY4mikS3hxGBrWkqUhWxxjSNJ2F8AeMIbVTFOoLWw9XR00wosebtT4HCyZK98JFdvWFD
Eg++tG9ZZjGalK+wp4P7PvGEC/qUkuC82rqVZ2pYaR7q9VJbPrb4ZfUiwGe59FXpVvrv7ZXJbwMY
oWL8gLNQFN1i/pxeiQtt0DGWZ0caONbEruhj7Y7RkwGnAetWABI6PRwxzBcxL9vgBKcvfNysf6+n
4iesby8W7700GwfaP95nGcOZG+8HrJvPk/bcqbQ1YYCtTldXvMw1FmI9LJt1lEvYGZOy+CQQfb3D
estI5YwplcwrKr2DtG2m4iDnjrabj+V8slq903EHLq9nbL8NZWeNYZfimV2MEYDXtIv+2AoNlK2y
A9cZCCBgb5A6aC/RJO5vpG3nLHHUZUDMMqAAZNGYI0lUwwkE/JGWY0G+qK8zXJnGH8IEFzDjJKXK
9SdSmKdncGNasdqoOGpM3la4aTNUg9kY2fqEa3KAiIB8rNqsriYoG4wiZDiq6yqYBvGz0GsxGY5L
59PTP/wThn20cZYBYJpl/g0mhob/UDxw9koQo0NF1MwZ51qERQu+O0ah/r5WdbX2IWTBDYJVLkpL
FmVdHM+0F6FnMuybdpgukfJIDXIHOP1YMv0aOc8VSh33DavjZWxMmoW1GvbjB1a/9DCY8JmXeLTs
RuPkhVFfpiR8vaicS9zKMZ147e7Zxr9n4xAXoZEOS0IWYWNuP8B9Oh4HAl/zAGTK17Lhf2MShRrQ
fu2Q3ZyzM5GpTfD9U7FM/Ue9ZlhCqfwJL10h0dT4Fd2jfFrz16fveU/jvK0sDHWcYQYRfj2KQeVH
6FW67HCYOVBBMQYK786n1KHw3GFvpZje4uMGe3zM0DlF2j7YUsWMtoM5FwT6l8FFn0h2HmI26yvb
1A+1Cql2AniZUYCCnL0waSkoz57MemC4ad2xQafGh0PzD8lv9cKvEdNJ/PuSfnzOBnhI0eTA1MP2
6Ij9ComozQwpW9DaNLs1A1QaT+LDBsvXUZ1D4wImg5YDWpwyT+Qw54PnLpfDkc6OowEwz4apldCY
DlBUdYwYyQOlL9mn+zK3vsvL02ZQrvcyOHdGT8wIIYXcUIeqdVuM191ZTrQ7dE+avRk8y3PY3xMg
j2XKgzSx3IcvBueVTFzzsTxln/jNHBYU2KiN7nIUDdedxYR6+0C+uAv6Z6kGsP/QUKas7jEmNDiX
gy65+V9vcYnf6DJKevQqbpICtf1TH1PwQStDM02s7EyhemF+EI0PJ5Q3QPRP3DVfi/7+tH18zfNE
+usMLbKlzbGK5w5LnTVLoiny9eEUGS0emChQ9ieM9r7iwnRYnW7Mf00YULnTC0mSwRJFFVxD6Jdu
WT+FPvnc09uqL7NQT5JVCh+9grJ61hXCVt+STV9RPUkt2PTcA9elsVaxjvDgcCqtz9rbxJBKcYm+
19b3UEyMTqlhYA95gMABHjTOcEZDH9M3vl/r18E/sQClozL4uihdxrvzQ69ntAEMK6jTVSGnZ3fi
qDUg80l/KrHn3B64gyncLum+17ExKWj2ShX0oiHAHsueciGqQuasDvPFjdU6N+bIP7NctHuc/056
SxuSIH+iv+wvv+vu9ufIDFvmI83sjvd/ooK0vqZSHTHnArqfPGQNg4UChnKz8GkgjwDHehB7CG/f
bY751wPnOsbl89OSKcqn1Zu/mpTOAxfNsdwSU7pS/X44CC6LvvvzJ4uGkRy8ZMlDHYaQgCEzmRwO
2cvDTSv9VWQxey3d/V3rncxasQfv4DS0bgOkK/y7QXWB6I7zAnzhtOMZXXdQdsk4Ri3IuYKP9+Sj
5QoSUZNNMPHH4eTvN0rxROlJ/6F/x2EFKNLo0MRPx9EpBMEADO3dM8jY3dYarJqMskhNajvvaMoU
jGg8hQj19zSBh3HfmZdQb2iMVBPeL41rwSCD863Q+rTE/pCpOfg7wrZQwbcMrRCbZsdX9uDOUU81
JoNzDgROc+ya7LNivC3GUgqvnvLprvPge9Tn/mXgsoLnDNNwO6vDL8XtH0TWY//IbBkXClJyDXLb
wzUsw4HYuOsvExU9+qHqw2iLbocuWN/BvJcvgCGHrNLWF1BK4JMzE69vQEuJTqfVcG+rZ5KwzBpA
FnMg5RWrKtb1P/6yTakMS5g5PzkIucPYVCK/3Ye2+9LXryivaOMnF5tTuHaGTzzI7/iQqqg5nLcx
pjiggDgZ5dv/Gp8t01yRVgeq8M7uHqUV8kHrtDFqesXswFwLDQAdDKXkS97fPV4OaA4/ELqr9VlL
ZaH8h5Lb/z2lnFX5Bl2whV/ia6v2uOqbirvKOnMGN4/lVQu3lTlvOUMxLSQE4t3zu+PtAM9FKJQb
Ye07iz17GSUEMsjDWZeaX7rzcIQ4SbDPG24cBOt0eKd3nMBWYZ7mRM1fVLqUz1fM2wc8VY5coLsR
NU70SCJVYwgq0WOKdeCSf3Ph7yFlxFSJiHLTSVFcTuheKFDGnpLtRiK4n4wBD3V4Mta3j5V7N8xW
AEU63It0deADgGbgBHYXx6IV1v//A0Kyw0yedOucTyKhaQKdZ+4MBU7cYbS6FcVvdafSpcB6L0b4
ljHFPYGKw6uQ/UwXz2YfRMhiSXimHPau+9aiBn83/vLZFOIJFk9Hme61uOvekDHwS8/BelnE1He8
z2C0/eld0XKMJ8PconRLTyZ7FanfAJyjpLrEmUuOCYnc0gYLKu4UdsHbSrGPZYHedbQgpVHaO6gI
wmEkTw81NgoxDJQAh3kq6gT4gs8X330k2bRjHk/ozXPAMzupvZjw2LLwaqZOmB5KNZa5mxTgJjQK
0Vpm/K3XTYqibTfY3v6Y6mCvqWhRJ8OMl5wFYNQZ1BPw7Ztz7Xjvyv8OgHotDpEO5kzsIMaMgFty
Ld7liKEjmGR/6F4z2YQfyoA+3KLZpmn4hrKhsvpOI9VdqKNpsaFCwMjXkmSP0rgBK2IajKg258tB
VY3+DT4KwxYCC6FlgI1B8MFe9wYRXbzwj2+NRwvx3GYNnUfOOwFWUDVWH40DviMU5bR5P5mz2jco
p6nBpW7WBc+3GtfKU2pA8CHWBap1wj5k1gePRtERuMoHAQ4iAVqsTcMfnNrkbV69+NDhqyVuon3i
DMqfb0jiOBguOySh5yxd/iexNkBrfogkA+3yKvyCEqwYqY3BabeJ9QYYozcRzyDdtU5PtqpwG5ie
zOncXCamKaJ2bDFWKM15fTIU48EHSXPLIy4th9HHU9upAFbtrJfmY2yq7RF+P2ctUndRD3oShPCb
KY2InzpWTV1xb+NrayJQPjSzTxlH4x3+63JyPayc7ochAxAnLs1ez5O96mee3m4cYDDAe7apAXVQ
FxguSgCtv+s38RCLcNzX+jWJJHfRHwXwtG1SK+iyWwe3mYtiTLo+XrXlNemovksmKPUxBRF2z6pb
VWmXsmo4/UiD7Q0XM8o5vT9rXMxlzBZva4BhrJGly94dW1Z/LHgK/b9Jz1rXTsRpJk8Uidbg2X0D
u6STw7GBAVJwloZO0HTAFpn01z2OGw1+DPIUCRqhqyv8WpeJJtSEy2Bt3lc95vpbKmPwpgBdcTPD
OQza+0/nXhqItbrsHlkUFyZ7+BfUxN2PWucK5qtf1lywnLqNXL89KF0y2FzeDxB/wBRTwGr5oP4d
xRR471UOqtY1yAo2TRbLE/v7RrPgQZxNFA6CoT1d5njZM5c3f7l+ahIfO0xSx2Hl3+ntFneaHnmA
Yqn8L81iXhppPtCS7p2FMQ6v2f69j7mmY6fJaN/pVzg36fSZV9S5ZvmhO7FFyDk/FhZXCqcDh/bh
bCZKwsnDtDlrNccpjQigwXqAvd22bGxBPjYOYtSR7jWbKNrjI0EMeB8SZeDMdXI/PvD7J14UhRDX
Fe6184Rz9smyNpyD/Aq2DSEnmBh06n/g5m5s88YS3P0pvBI2GRI00wLFZB7BkSDpQR8qOtFfvVe/
aeH4v6OhZZQxfjd6aTFwC7uCnAsHZJTMZlzV3JUGBprKYw9ULLF609z3Sye7iIMkxrEhLWPlx3ym
jgOMSgo5eLXDpIeJC+9GXvWo4ME9PMfSDE24MDYf+NlcZqx6Q9CYhopwsRb1epnDEZw4zpkpAN9t
XzgZwWhbFMPCaNbqAssYqKXivbuKo7DnhqFOw1yE6Li03OHVJ/+wIM1JBppmVCmZp08djHX7jJlz
EmSnJ049gyShFdw4IgXY1zjHWQdjewcVxkgOw/CQsr446r5HpPdR2gkT7g8+f64Z/hpqXQ6/Xcrd
B4SbXbeAgYdDwdsDQuo73VlmXEMj5iXsFJ23jnfCyXQYG2TQkxXDXb390MdzX9tr3WX2Np9+fJVf
xE1z0tP0QSYJR9wopYl5rkAeOaVYE2mUXHUniX3DPUqjy1DljAjDFctKbgvOrCDVnL6TPXXQaot6
GAYEtIXEoaqXV8BtJ9cUY7qhv/scnGTfunS+VrjFbtjQrJhTUNZkEak94NccU3K2ZD18q2ftKUJL
MVjBMsg+Jj3xKmy3NIz2PF9NNN8BKT4jFFlAM/EfpeA7uj3DMKyDPKvlzLU3jQ2ewb9wwKPEZA0t
qYLkYMC6vW1DMF2h24qzmIlSD/1OoHw514dkXbyOE23V1137qKMcumh/w9Uw8Ct8GtQLmw4Bmj4v
dVv+ZZ3Y4Idv/IzQtvU2moYf9mRv7n7JbKjnmBN5N8y3uhleSb8D9kyCyAi46azbwunu31fhJyxV
7E5Dh9rQYbWwVMPrTwNUYRVZ7TTTVqortIR6W1KGqH7IVGJjUte6TP/4Tz4wQ+6Y8B0ZLMgXXqWG
4d5cd+VDAxgpzI/GSXwBrIr37Mq75scMIGRsTTVNIQKw5cbCWJ29l5j1vWM+EyzwIl25I5ujJU8t
iM3S+YRmEA4Cz+TusZyB3yhMMgeoMmuF74cs9t7B572kTNqZGVEoMn2jdj2b2uHmxczYQWhqQ1lT
UwacT/2/vQbDnvnrindNODpHdsSaZX0rlmalnLRNLGm47wc8pYS7VzO2H2fls0MxX40YNGgg4y7L
0rAsVqtj9g1Hsz5LilKHvb1ilTi91HSSgo9IvBKeLRQJS3FDw9ZJZFks6uVEeFMDD2DmEtpqTvQw
J8SRoceMREptjkM3agriFnvC0GItTQciAotkVacWN8BGT5uTxvmIR0fCi3JeuyQ+cUIlGUuUj5Xy
YBq6w63hb3xD2ywnyHNjxDBMC4R+0RYeoTO2+IGszfLZbIaoiezsWspOyPWyEWOTpRQoJs1MBBxX
6sepR0KU7umzSg/7hRa+OIcUI1/iL/Vid/T9uT2dVKhUjtPF8pYW9H76yanMmV1TJXtrvC+05/YZ
fjVWvfwZf0RDB0/omOFJPEKK6ZKNVWhrOuhGW38S4r3MHcw9+30g5Sj4iqAEMQVx9tr4bL09Metq
I9t9zYlLP44S0oTqQ3Pg5bmFXqNKErzbrXyvn+kUulZCdB6+/sltTiYmaDvmVV1pIhbOha0/drYd
ukiYt/LjkRbKOtbAubiH29YSx6NXjjGvUkiz7gru/mDI12xCSvaL6So8qznLlszysJ66NgprTflD
xAGNWhc8eRnihDRTzm/5rMRs9t1drQ2ts/GnnjVx3ISoRqZHtk32c1nV+3tGfKUZihe5zCaw/VOb
/l0DezbJaotQ49XJPZam24RvvHabtVuY9iRE1HCG3KmBXHK8TEnT9YJgYq3Xny2c9eXP9HRvNvHm
n43mYkpne29t6b1xUCKTKMBsZB52fVfXvf6apLaxPv77aDZBMyRq0G5fxNEbhOXdWJDPttwEyz5J
zv9CnGz7ihbIlcm47juy0afNOGTUqQh7c1FGU/vvwcNfYv+lfa0FprR4x4lZzWwQdDcXl9gYW1Rn
kMQjoIJsPPWxIpaObGD9x62Qe0KmofNUVsyetesig6qK9jFgaCQnq50FIGyIKRPY1kTL0ObQYJu+
wUfHa5pCswZdZ7zmtMuvi/JNTAtSS7hSWLZyJI0DAGNU3BWyxti6YvrRquxqHWvLfYXYOa+YIzZH
Ff+4Ve+rGWyevwc1odbGU1J6bIE26rbHpRcwH+QcR5uTWAbDPfi+GeHXYZvnCJGBxRAm+Bhd4fWn
7R4Rim3bpS4o6ENOc6RuXpGBWhlfOVxo7bSnr/Wh/kfokOd9QfsDWv/Ae4spvzU9i6UXkPa3DvTO
TVuM+fAEyq3t2/j8ok7ON6GvrEKaTQOv7nILL9Bc4JPNqhwZHhJqmXS27HKfvcWi6Fok8bnfdDab
AvfgcvvlSZEHNWTHKmaAMc3itlccUrp50EcUerN6PftiE0oE4wWTKiQeHDS+QdNJPm7nrF0te/EW
ulfJ8QjITWoGwWY6hjvxN1VjAmrfRLWN2M2bKYw5hhtraeIovgum/ydjuVAhqYs+qB8LdHo8kZmO
zZGG77GwVf1vZADTG4RWOV8Qtp+cSNQpk4w4B5aTg4tQWY41BkDYPeFyrz3dxVn8qc6UjnpJ2o0F
p2o91AjBYvkcH8dFx9Snt2D6H0ln1qQqtgXhX2SEioi+Mk8yiDi9GJYzKoKAiL++v306bj/0PV2n
yoK915ArVyY+ARyUdXuudWRi7NKLsUbs21zPPuyTU09vcSAb/g1K1XXl5c/Y9OIN/cRVI7cwc2BA
5K8+gL5za0LRMtIZPo8bHIIpEYX/oKUGr8jVrjGv3eCJYVDPV9x9EB5nk6ODoKYad6Jw02fi9tx6
jm3zEXDRXs4AYt/wBI3dzqj1r6jacazhTvUDeexPjNdfq15ZoIFRrjZsrWDL9j2VvD8aFka9XpJl
zJOvqOAvp5cYIxVWXTV2tjBL63QNmBflYdc1mHqs+qFlCatEMHS26Ra5txpYBg4GYD/QHlJmi5iA
i/92engMNrgcFFOb9HviIfiRMbWCVEqFMqPgn2k27sCBSgl1qKlcOCRsEDPL1jR7Oag1PM6SBMVR
6F0zO8Pj1kxGfxoSNH3SXl/fv1C51soje3vMnbikVz4fcpEN1gL5/oGBCKLlTm5MkKoCNSmTVFmC
p/uljk22pFor4zoPdt6e3TcdeaH/00HjxQCr6hKVrYc664trwuZEwL89eaqcetOzSSnlBq+xUxxj
hbjtlgNwGn15JGJsx301rUIc65eDpHElNe7++nZFdDwIp22SJFp3wlVuuEpSFGwCtis1DXsJO5bU
0eytK8kAEOEAMa1vFK0W92Rt0LL3y8LtGRtiGQQCOse8+YsZ6st6e9eSW9iLnly37OKcAeftM5LU
3IkfYyYiIru4515kp790tGLvZv1W9283rRhJqMrSbUAANj/YKcb92PoTIUu36fTResNjxlvvRbp4
RTt2w4NMTc+FZbtjE+u0z7L0V/7df6jc7QDvPVJr57FXG1ztTt9sJmG+rA1llqsq+YmNMSrTirJP
I+8p6AeYMbbqmmtEr0nou++AunhORxFJs5WPJDzW0PkMbzhUrlxxSVB3MkA9Ot0ltnaomgN/Wdks
Yb9XFOo/bTWgd9F8Y2NQ+bpGsDqclPlJzLJWhHzKzYxSIh5e//+5nDDZtQwIAnOm2gptiZGOUYSm
TsjsWqEC5jRctzy5yR/JUAt6nGT4fy51OW0TVRiDyRU1RFqo/G69dEWN3+qC/UTe/G73AXwNdEbt
c9xbkA8JaS3BsG+nQ1KWhCg0zWOxDIxBZHMUOOFJyelle1Y3Av/L5+dPb2GLQPevVY9Fek4mdHUs
Hr7ILr+7ug9uEUug2mqFp5212fR1UlmC9Xyq+YfCcOZkTjNCKPDBu3ILHtrNJOpiGM8qrIofHkUP
cce32s3c3ww0cj0sJ42S84izOsbesc1zXmUj4fGNSqpv5B7Sc3QuA3VO3/6lg61K6lz14BtvPB5j
fgRT2Ad1DYblih63XqfGDQpwK3xgeYYYoCCbTpWC0HY82HgtuVW7P2aSpDar8zm549BIzgfgfNHE
EvuFHdBxinEQf+2MVGRTq2dU14nTuLFQQdi619daQ0ClL3VNlspYPeJ/VCYViVPDxCENMtiXKgyX
KQgtEaxZSJSs+vCjJXZyPJbGGgVNd4aDMjP7AMmgFgR1/XBaGi8ApD3UWMMl8R6nCxa1pvxpZ4u3
jjLgGK7b/hu4z/AcU6eTPqfqunVJKxXsULhWJooAfszzdkfmeJ1ywxONAzIP+C0nLERHl/B4BMBd
Z08trBfbiTWryLpvig/qnwY/SOoH8STeh545MYjfbMnjN5RcqDupOnHjkCn9AyC7YP/UUxEjk85B
8ZdNagiyBs6HhXUmyZIbmOm/B7r32XhcKS4I28wMqNVfih4FHd/xYU2MpUeFQsjbfp2/WbaAKePC
wnDic0LoFaR32HlMB6sFFT2uneeYd7Ck0M2wjK358scCnkdtvryjqFSR9fkrid9UFBCUOGwvh5En
JcDmctz3fY3K5d/bcmcj8vuED4iFzoDkOyv0GAHd+qva6LZPIxQBNEWOilNvw9H9WJrxNTi4NfCS
CC1unx9yvKyoRGavvaIuJ7xhWb39EStZp9X7eqDs31rO+ezb79ld74uLVmhn7Gsu6tnIYjqaBO8N
LDPJOaW+nBj6OUX1kmVl0Kuhuv8tYUwlWE+2HlFuMh9txer17Zg/XAyI5iA094M70MAOSbX6TVPi
nVrHNT6h7erztWTWPEtDQmSYwZnxJSWZxXkYQkpkKukryJ/kNtsJVuYx/jYvvOuB8zYBOTmLvIR4
jDQAvitDGIbRNOo82a3dDsI9nSpr4DL72ajwUCVDQpwJt7Fp/GTTGi86m82kWR9Tj5hd5FXPVJzG
mxj81gIpeaFLwuzVufa1zmcG7pAHDBBGGosf+AEaTjOW631ElGyelEFj07NHlkx5rEBqcYSewRjn
skvwxkMUwYnTI3hQkYzZDuedUbVPCJiCiySsQBCWpEtiGOg+0sf2eipX6ERvUat2WJZhXJb5oldr
V+8Gt0yusPsxe2bltd4r/MQjs4QLx0rAunJ6MZrQSyTDwt9sYv9O77Q4PZHEcD9YnkyRRVBZUdcy
956QGAq1D22Uneg8xXCh8W5sURfufd2BT1uPGFpcFrOAjrK5QjMGwxhq6Ha4evX0emg2bKCzpkz9
8FYBpi6wZgvPL81bo469q4t1Uwr3DpEOtYyApJMMLf0+PIPoyhTOlKChXMwSfUAYKZdIiYdrZC3s
dmdeDu/t7TDBUhK5gwkb5uhX+D36qY55B/ijXu642ndQTv3t4kO1lUa6YPkVILJQ68AtejoVZ3Sv
eM6Nw9oCImFN2Pfo94w2xHxQXaLzD+R8xOLOvCwUC7TmucFHEicubEAZNMUP90ulyfef9cRmu76H
CDNJaF0u0YhIZj1QhT4qewy9Hj/r1tf55x4iWTHaYShLS7BHTedx0yoYzJSzNGZwfVy0M9nS3lTO
agdA+pmDRy3vEHjHx+f66w4Pn+XUbUOYA7I1OqxqZqpAadCNOXMv6+d97VE0WnyQsRXS3Gzrm7Cb
5g+6SznaGXg4JhuOqVZgssq6pg9qAFlYeEe/Z/s7yZeekdeeX7T3P6LQw7oyAzYQW9DyVf4HP7cy
f9zXt3Z+/U2j9AIN0ujNAgbjIhCMg0JD94HNRrQrNUTqmVZT7QlbJ2eiivUqytqB9wUp4vXm8cTc
Qx21J9CoYfHThrbA1j+xNKQh9odgd4HoyMNobSTi+CgonojrDHq7AGpEtUWOkBg/XXRpcT9PACsJ
YkR44zeT9r3zlCDeMIyyM/tht6EQ0vngqtr5hDPEEwbkpwpn5Az31pH5M3oIyzMUYTpmYoGV9vg3
fpGjghYotE/EWuY0/OxYIOgXcekd9CSJ4i2nHYEQ5qhQOB6cDhYzWIHtu0eG87htGRdwPfTr8hhx
DKthp/mKWOqPUTZeKLwE8k28M6b+lU/xuWPS1xIrMRPCm7bQcLDCVo4sqDccySN+KvuvSW+PvsLb
/RmTdWYPZhBQe5vhagSwhSqatmtocyQtLYmBg41ybLwhKlwQgZk+b1BxGaNdsBNUjiuyAMFlxrIU
LY4/Qla1cXNcDmtE04xsjnoHTkE37bm4s3LbuFRKdKI/OJa0/o9guM6CCiWLxm8hYCl4l6gcLDhm
fet57igqO6zJANaXu8PkxMaoBYnm/IarggoHNALIUaxXQQCb36kEC9UCtRn75VreMpG74V4TSm9s
kLo1JIYa8yxOBfo8e7iL+H5NDldhazQa6LAd3hBCZhWw5ZxicXyg8yHIyVb21G9TtS/MZLuw3cBv
R3O4iwTjCB+li/4xSmdgTExOKRNNhud6HjRHnBVqLJe/+/EaibYerUHQZx1T7cW0QeM1ik2ApFwF
7vL2qhc21AdNYSuYQsvOXIx0sSnix6CVUy2yYJdILmnSu0VvLNxGhLxaEz6FNGfru9B+hVUkxUNE
uKC3p9KcPZ+/nwfvynwhQjWOdvbbQOgEI77WJnB9rNeEc9tX9wNXmnVsS+yc22xAXeKsODOiPQDW
J0TBQbKocrjYY3NsTjjxT538DtSU+SBpBpnvK3oDYdVFdaNJ0dVFuzJRAOdlvh2VYA+QRNTNSHmb
t2Xmo7AE0DCaTx3E9NNpfIlezF1MNJHU0fy5ehlDHDl7Jp/O6/+x9GmNQ/pXql8iOUy3NjxfSALY
GFYOr/+9vBF0++x7Ly8b9hPNbvFb4hDIZcIjUfIzPtVerOY9OfgjzIgVXQKppQRC4E6TqOoR5DNg
RSXcR/K286BhQMzSKGEaUQHhawNs8TNrqkfKFetC0kZIbZuD3vGLnrnNNxMjBnKvexjDcIRmhUWW
/QZkznETe2Ej+mOYtwPTk0xFjS/AOQ+0WOSlUiNZwsbfjr2QIXJRQphN7Jduau2WTMmBTjdXuNV3
0GkkybA8+Bgi3FZsEVCc2PxkvgFmd+qbcKl+9rixW2xBWLsAr3aDoueAEJYPE9CWhNGr4d1CMLoD
J06/0aKiJGVB2kynPJWrEbTmL/4YxG8sT3eArMgqbV869wqw/rao9NMrhr0DOUQ8n0tYWMRbBe1J
htNGjteX2FyTHR5dku5WPWeiSQv3yyWmXz2/9R1rY1ss6EvnDm4t9aiN8zsDZWOy2S2GJKU3pVZv
08GzeyiwPh82cYW2mvD1RYTK6QnhH11GH2tAzugvMHD46/HYvswHOsKGgReKpfjDGPsvTfJxtHot
s8WUpTV1ED0sCPlQNs/DtaT1fXwSMmZH5sOaLjo1ZZsXnKOKhNLMDvGx3P9B4WCLm09EAVGcHu5n
LpipF2t3PEBQtci11hB1WBMpCxCcTlFbbEeIujIiwaJ8abEqRrCSU9/GlQGnTRe5RFR5HRpFZKbl
AGSMBogsgdKZftY9gDfG25BM4ImYS+QajTc4GCMcDDp+xj7z8Pb22hWqmaikoU7L578kuCrYir7u
Afv9IloSG9E9F1k2llR2xlgAT+bUruyK3MmFUaLBRhwYkrnDPUYH5whVmr8LHp7d9bjyuAvQ2yIO
kPZB8AT7K7Bpw608bCg50OOQtHpkiG8doI6AKH3n/XCXUGnz2/EJqXenPhA7uk/jubJI0ND/uI3O
3+9wDh4bMqdD2BgCDZowED841wqzdcTK5jKim616S5oVckYoivZBhAg+PDFuqMGFZc+Z36pB7KMC
nr/rCe4T4ZdfusO+nDNABUlS19/60J1Y/z9zehaeE1oOdoYoG7zKJF+Xwkzq/od22xBRrhT9Ne06
n1p1gNGM1dgoTPlyeMO792LfVr2LDV5DgXkx2TjFnLUhMKFNd+jgb0eXiZq5OQY5rIdxSpCvjQlX
9GT8WAzS0aZBTIAVNIzsSEv1kp+EhpGsQ2aA3dfEV1aIbm8qWjA9Fm7NqQMsaMTM24fmx/qkucFe
BtMnF6LzY1kxFptLlEjXrbwpV9Rc2s57M5nLzB8zvdrbmaxtHRTwEvQXjQe78j+IQSPmgmLWcgtL
E5DxYb3+Bo7M6k3gdd6xMpSwMjCZRGOsZ/EdOat9t6NaUIBT49yQuDYcDouGN0X3lDhusaRO5Ien
ocRT660eag8ZIt7UP5t5S3IqVrOGxnB+D7kkAd6l5BNJwH7AOEN96PUyfdpS6H+++IGpXXJlQKhn
29IcmQyJ8apLHiE86zmNilFCbxZ7ydzwq42DlehXtDcG1nxkb+TJfP0X3OdCJCvih8IDLlyu3bFz
WySh+CKKI7aOv/6AyGyLo/4LG1fmPgI7PGhIpX9fEg9OPxQXc84SRRzt48CQxLQJfB6iYu5wBft+
g3v98C+LS5P1bE6xgtcryG/lI31g3pI8xSEBnxeWyJd78aK5A0IqjbXaTgVSMar97gyjrJnfvGdf
Yx26saQV62ceG8E84XJV9uCNTazxLP4iMa4+TZTQJqtiBhSAaBkwi/gX+LnUUyikT5MYMuax5Ls3
aHoMcetaC9tDtMRcmgWWYSWwUdThjF6YOTha8opwH5oDvilu7/zbotdOpBGcNNh5ZBiIcDJ5L48B
Q7+nO6WHEk1RSWKoJ+pumjcw4u3TRDOXrtK7E9LQtSKt1cf8WCFNa9QxQsrf4GliV6q3/AnSX2BK
NMt9WzoJj+qeLzvi5F69Yl6IDMoVKPzhWVaPKNvZfX9s53N5+bWGq8a7033rmeHLs4G1Cwf0Uj8U
oqhFnGYFElwUakWxJGh2Oq0WKPzsh0hf5+MRTP1u5gGmnXrvCFqEJz0mYEQphuxgtoQ1lS9NWBzn
pDd/JHCvY91Rhioukiw+uVpLNwTZbNWv6LxZ6bkfamvEIbpRwBp5jnuOysF9z2nlWrTSEXtAtp3l
V75bNFwPK4OicxJ+z32/ADaVZBy01MvfuMPSuiEi88F0YCgWHzeyUbvTdIghANyaEXamQjKr3Nn8
H0mtoZRBhoX6oWil3mPxlP3gu4VjglhkxA5CSxVWR0fLK4ucMLnYf0SIyHrq8M8HWiqSbz3rVC8D
Lus5QlQRCQEBQI/BNsZ4Da/2Pb1H4cToFT4MRFG1A3P+uVTrUHEgFZk7IGoTnE+za0OOrwGa9wBZ
O+2zoVSnrHpGrc/9lt8sRou2bER+gTtBhUSpXZmMYeK+t3kbrEGIXtIikydPeCAHItqnQ2AV2Y3T
Ti8JdRJEz98CvxHWxS6RZIB/ejx9mlc+GBV2S5iiX0DhDAnLXIvvJlkRjT3Eo0ZWB5/2y/SBnldg
GyNwaO6lieAv7s+F+3LENcSSy1+LcqdFqmdgkubS/EB2ZJqoWBDqwdgLa4whHAfj4ciiJvVyizSu
jawpwpHvGa6ghnlEh44+WCIcinguLlLNKHZq8XJ0YBKqh/GZe9ULn6Srzpomg6Q/nyqG1GqDaALT
lPYyRRtXBQ5klUMnQ7EBq0IZ9ylgAlwAkWERFLVdIKnbd8QuBT+nMgZmu8ydvvuICCCKyT6w/kZB
gfC4GFGzVO4U2wwoveiJoSzB9JYKrs9PtXr+tTcHbyad0l57dSz08oY2VmYVVyACl1FwXEcf1cri
gmZ6sGzDT1qktN07g5Q5DK7Qa9d4DT+sCn3W0YUakJut8CBX39MQaGmGbxyX/+GKIptPoj9DrhDY
jfaY3yW2QCECtf43qDDSMMAr3J1W8nBpJEkDGNGemuR2wPAZe7/99Ta7HUma0CxEDYkkhFQIx9vp
7LZ4RvfNE57MLrcfsywe2ZnCNg1SmQCw++EaeV32HxV4g0yW18V+Gv8AkdEbvR+ktA6YQBX7az3f
JcgQhGiaN9RknxhtDUBP1ueeQxY3Svx0B8bD5ltA+dwOUiZe9HdjewzzXW2ZZOM3AA0d71wxj7tE
rGOibQR36uqNaDYE0HYxSlZT/OemcEmmq8o+j1k5+opVXdQexmbD1WiP58p7UXV2f+0q04ZAViJ+
/8L6oITSenpo+eg0exYr6F+zb2UXm0KpZtG2R9WgTzgfiopD7Sf9xFNWzEWr9LCFmyqwNcmcrEFY
1jMLvWnooczInjtk71WZpArMx6+Cygv6rfGYN47T0HeHiaPah6f+d4Gq6zUeCFi1QrATW6gy4e3n
2zGOUDJrEFr/L0fAi4EX6C3xCC8IFiODqzWkDlwgavbxhTAemgL0m8BlhX3Dm+OrtiD7CDLyh1S7
LpcsHFL7zwe6/Ed4V6d8qY9cS23DgV9O4j5SImZlgzJRgbM4TQt7T3BTd1EWQgkOw7ypTTiy6fS/
M5buNAT4dWU+3uRmtSzV0y8YhsMD4nFUeGXCcqkJxMpb43lkWo2seUZ1d8xobVY4Fi/uEZG9pLG6
OtMlxUUPO0DkAXEOZ1sqQdeTrP5l+jQJMRadbj+KPqoMNAv84QHZU7aTT6fxocKlm2xrPR2kL8cH
zorWurelHLLmx+7J1bksj+lPwy9iGoN8ODnIfz4bP1XhRk3BFVy5ZZiLL7glrwUndrzehe9lZb69
ftIR4zqq/tLbBaDPhDqyEzwKHVcyDp5QFqBpUW9r0eDI0U03OnToQeGAiCQkb9lj2iMzq/WcgYab
PXi1CAVU5rQaj3gPzUzCx29KFX/Xwa4ihFnnCHOefgg06d1i5D8IVqB/Au68Mpe66buA4gJu7zgZ
uDwZZETq+B7uNLSgHTlSHFZXzd/sskEPE+ATqdXKpbPyGpu4PKNlZTCRpfiok5xarZtQuRGzHmkx
+5yoQPHn8cHCnPKPI41NmwFPgIFWAjJEJHqT4CjOc78fP9bjLeGPYe19T4jRJzdxE36c9ugac0hx
srT720HyGegSFAYO3bKGGB7y91iUWwySev2bwnb5WsA+F6ePGwuM7OMLsSqQn8FSRsOi1CXCmD2d
11exi3bBoQYssPH7Jj15OvFv1vtvhKJn/JoxkGfbD2o5eikX5+tm8MsQ2gefWeOhybhZTMBzRqus
wCEF9XK+Vj2jcoEEQDniTwYkREAz8nVQWACiMg0qurhCi0VyS2RIYPTxHOlDIJ7lL94n83Komqio
RzJn4uLsBfKPEOqsl8BF+EmaQCTpmWEcbip4sVeg1Q9Rg5sLgGNPyGiK/jJKqCcNYlQRA+7BXX8l
9LKPdATRBfPcBQGhXHVgAzQ0uNlLwYXx6BVfJknryfx4EVcfq8eqn/v56u1JaMaUrGYhwajS1mgj
p9Jll9UzlpNFpfAmQezmVNNRwQmlRLHS3hIhOQo4TERnNEec4ooIiZmbzV1FBlA0XIBvgE1bZSYG
LegzQ5qcrNj2Awz5GWj7WmDDRh8aee6piv1FjrshuYMZcVfCHJ5i7m6+wBbvdOhBh4uvq8Jj09tV
kPWiIBGiqTQ3tIToxLJzQhNIZXizbunFujgDdyW0eD52CdJwiXsg2gMLWBDhfI3qBGFWXcYuBpTt
zQY/VZNxobbYUT/z/ZglNStlcT29jPFMgUiyAk3FJNuUhKW4HJUv8Tzo6KN+8DkMZ7KDdDhFvDMC
ZSBgI7IGY5Op2d8VbYoVaeOlYbKO1++jEB3ehKV0jokHLgFO1p+/06cD8IFCI/2meXMQOsmNwWZ3
Ig1Qmp4ua2n5JUFpAPw6f9atJigxnlHbv0cswHpkSTIfOjs0RW/zc9ilLxCvdBLuW7W02XOj57lo
tdHg+cxOEVnaAg0IsqW0/fKev//j4B4F+/cAr2lEj7FFTVf74CyjlfYvIgaP5g9AkL7NPIx5dvQN
xz1/BA06KGZliMXqEOESgujfjvlCfK+9V/JKmCwIzUedwh9R53r7mUHE6WPTcEJ7G8Lm7arnsrlH
JIEFRvSw/J87NO/cX22y/uy5bVzN2r6nU3aMRsRNttmw7lXhxT+t16wOX9ZdvGMtfZpXEswNVAIP
C10jiuAo3tj9gEYyREB11vOrPzKs0H0dG1KUnSiLOia00/3AKqgOfq4Us8z5MWD3lraCdcQJ/KAC
LtlxX/isFLgJq8Thl0vKrBKDgehr4RC7qmc0niYbpHzSS/xMqZRnE102iEe0mfQyU0c5iUFaMROI
H8gacZumjG3PqBBqxhdTim6sha2+H0faXDNrzIJQq4G0DDYldEwFM/d/pMFLOLyZjxNBHVTjTWBd
Vf/8ualXs/S54mSWtfr6o4ZlSOHc7k7GjIv7BJqZsbytjV7u4GM/TpimPlnuFrKIKu0XAlOAEvrO
eVkf9QAMS6EKtFwjDnShljDQkX86N23isPwpin5aAKPeUtursIIFqADFGFPUIdMkf6cLRRWWlqwJ
bY8oZKcO3u/cqFrPmc/mLCZuIHtRZabC91wt0hyXXrq+hwEWgZKELaS1QOfPP9idDFecXzTa9kEM
M01IlZd24w0iOULSwL/y35gAzodzACULS24LsXAwV8Ul1tMgNeuO+dZFv7DwxLJ7FXXMm178cDzl
9bFHJUrA6pwAPg4ODUK76+E1lH9CnJuweteDEvmhezohEE6A2FB1pd7Y0WJxufmM92iIgytigK3e
LL7Wm25KAqxiHV3/bSp3ZA3d3az2YcWBWbBVzYKtgJu1FxNgdrSHVn5AZ16nGU9eG9Gqy/p9iQUJ
f7/5J6b/wWxROEoVS2LxmU0kDjZPslGPcWGJ5yQNrJtTGEKSie3mbi0qpq8BcG73FgrEdQiXJo2i
hfvKn8LyArKC3pkqH3yRAwxmsMjsBA6vG09s2Sm0zXRLN+pSuFK1/ma9c+e/jo9leUQjAwsbAk9U
IaPOOOYzw3mAf6SLWzT4EXTJK7yEZEBiC6vzclD8TSBSA6vxi9usQsoIYz/XI6FKxmWfC41sWQNe
GhKRWA3Ra082qkMfQ0+7j2K4WvyheLL4xjdfRi77o6FwPyuMp/VleliZvZSdaH9kfo0EciGSrhi0
qaRSCpdZ/W+PeAZqpO5BwZrDPfotQVSYw/nDcBLeFzhAcd4e8WWNyzRwN8vUo/XVvqDjErLFAHv5
r7E778JgEJXJxS6s9/eIwZbJXQLfFHAZZ9injTVri4PlsBl1/qBrxZSD774cLEckamoE3hIjXjmF
Sjf0hz4vw6Zy3eE+7OZvbbD8Bu8ZncF3uzv0GcB70rmYauWiz5m6UONdFu36Oi/2E1NkpetJ2RRA
CRasveDH3JtdlwGcvebIChmUbS5/9dfTP1OaeISJ56XzOd99afb4u7NwgqDwJ8x40CtExn055TNy
OU8X8Cbaaiqkj42RLG2PrN0OCrIdCDEG172MRIEc4CE1bpzvG+EhsVMHeIjjiqBtlGltUy+EXVTj
SUyc+ZOIDmzUwW9jU3XZ+A826p4AKaJMYD0aagSnhhENfJ7WZhjXFOyyGOhfuRJW7JBrmMU+qMIY
F9uVvhcB5PVH8QNv1SxYl0yu3uDHbw7pMsC0Fy8BhpBXxuZjtuOZzBiivaqDliODlgFAhyhkKhM9
LCZFID7u1N1/qdAAeyjqoBeo59KTwR2oZRYwAJtEGD2VXiKaFMllXdxd9UFQMqDDDpDlJ6YosCze
ZqtJDgrH+Jzk/iVoNJq+QdQ7vnP4NVB+jpzO4BoXJ7qyS8LLAVCFTEqw6+k4tm+Q0dNYhYYt0sHQ
pJyeT8AzdumDUglOBagXyqdifZWiW7uijOp/rDNCE1ZjrJkiP9UvYhpsbQQo2sefE/Jsc7w+SAio
qTOaBMML6UCccQr7wJ0E3YqRNmvXAsimWaGNgCRFn9MD5Eho7DmLPc4/0/af/nBLTKnroEsKNLTu
57dZ8vveGRixVaiKspiJNM5iHLxsW4WDZRk93BEkeeDUQNEJUBC6ZH3qPE6owXgXPU8VR3IYKLqo
ha8R+Wbl7wpyg1Sks+V3grcsJm9iD/zGACkcYy3/BA68EySfy/u+8PF4ab17AmdYZv8+Xz/P73Uu
ab8EjKNdf88Es5fDZLuRBLMHI77Sb9ZQiO8UQIcfeGFBpSkmIG1YOmiFJVQrxu34CD5xtuRFNAJU
Yutd1iSZKXAeD5ED8GrAJVpZGL+QWvwM2b67JuvSGlyaeWvD4aGYqy1yig6nFu5RxgyREQrDGT4k
UWmnKX7GYuO/mb80NpA1CAfrihFEqByGbuti/xznQ4EbxDlEsLd/m2q3+cPpWz374cCtMy4rsJ0/
0D3nd2QwgxHGTwAzaPvMGLUCl3XIwHJUcKSgOuvIAOJy0pjCXmq0adK3cmcHokbD7o9RimGnnfXZ
islTe0WYPyMwurKjRGC7/6D1q3NfdjF2qVHj9SKGMojgWMzM1J7/k1Cch3iIy2k4SMVCtcLmBfJy
s6HHlI3of3VfIVTeEoDrbrw2zBKZ4wl5Snk7cCf0lQw+ETWwV9/4zrhQDDNKOwN2bsPnETeqJ2WC
zYKnXs+KdBq9Vr2FvMklc4xhpiPFL+cxb/l76OSZiJmh0zKf+P2N0NoUfJL9BFbemKF1GTIe2H+s
u7mfcNSFlibP48LOARXqXNRXzEBBePDNQruZj8WnV/SkxkWF0aGbEMu86ww2rdHTqxVN1rnw88VH
J6XzZKBZOGhgbelTaOpO1UrRFf/+ViXnOpMc9DABMcMCZR9VSoD9N79IRpMfIBvykjZ1IL2/mW4w
+FjwWxLSaDumdvrykWUwGOCIAZxx5VxBiP5gI6tTodp9SE5LMYAFbrUH0LjZiKBpLEBj/d6iWk0K
YxKI0RRXGm5+Dw805lYoYGs1m3vp5K61CZOcqjU7CpwCrxVNwClc979mQ5Msx/QfjXaBodXMp0TM
nfrF4e1mSLk+3OFpCODNMgRqTzheWs8+oiYhCSSDyUnVz6e9hB/mxehalm+s4DRwdwXoWs1eBmPc
4T/iE5HnMR/CAkDa0L8qrAKrQ64WZhgeT2d6IlxSw9+MEQ4/Tx3vIl0MgdVvOh2pYDgovjQYz+1Z
Bi/5fsvr8rrqCLYK8ygW3B2ktSnXCs6BoCOh6HMYmY1D5KRJhM9bA35UTonKDHZFkrFC9i+CjUpl
Q+q/zt+BQk4ZqTfrfpoaAugeLD8sBHGbdeYeFaJuDK+nfpbCmUVqAsoBrRjN7N3BHYARMG0Woy8b
CUnUn9/2DvAPbejvfBS+fJglFKULsZqVoV68Aw3efk6UxfPRfBRUf5cEaDksGW6JUehvPbawmbdv
1BsS2v8C35oAtanrndVjSYsdYqLrb1NwHl97ZLReuVEGedRRtSOstWYc9lh0ewSBbsHIuqJW0tqZ
9j4oen56miNvRFwKFCdneZcZwIxpci0xAIUejhjl/DPSp5Fy7LVolDBEeh6eYbZtvCmjpROAAuXc
7LedqHC3O8G1Q0w16R2ff+QrTubUIR73HNxfaBQ4ksjj78yIXAcsh3UvIKlyqIx1P6C5ousxmQBR
2cgRxbvzIm5D9JhubqGYZe5ITySpGw+6s+r1MCiZnDGWAvIFylL04Ty3yuQN/5HixMj9D9MPmjpi
L9Hkp1/W74CNEhLGZA7+N+usI1nXnx7lVn2jTRP9SC8K2pejt0X6AqQfA9l8z2huaCVVaPBd3hZD
U1kOzaezS2614FEd6oDzi+/TaD11mwhKI4xtkHHRzNMwHKgh0PSj2mFX7xMX89u64bbpfQD1J4wR
kfg7NORU8SvDyYbjjgNaSsEcgkLyuz2Men43r+gycfChan4DPm3dqhUYVwB/fNa3RW0iHgOCrDG6
wOh2BUF2kjcdhIywNltSKWgaYdZAAzUZG5WNWgnmrOCo5megTmBQpfJpSHvEcljH3KwG5C3JGYwJ
jI/38YbYkJDcngnLE4RMfg6OT2DlEIirUGyfPE1BeZpu2A1kci/xyzxhbhbCp8qJxf7Q21/e6K+o
r/9NZ8vlG3D7HvZg+u/Wnf926y28/W/6MlHHeFm3bYbEpjV2DrSSNn3U7JIwWNQHMwG70SHobVLA
G+jN8HSkUZtwZ8eedPq+tBeACg0VVCRJm9qxTGqUmJF/5k+TqcZ7W5zav38OFROwXTRmz2P7Bc+O
eE0Zz5YQjARlKWATTr/WS5BVrHWFJcAaDvIr+S6HDDfLP5jGLU+inn2Yu2RG50kbaZNbQQvsrlMi
MsSid4Nx9ICpCbuZ4pkE8tPpzjt1cxMKHALuFbFbcEn9i7/JDGMET4PCDp4GFhQpTqhkQ8J1bm8E
ubKkZ7WeB9j/C1aOGS+D5ofKhu/rQD2Lp9Qa6C17uyXjYwYeHTjzdUbASDZjiIFXbwgywST2k/J6
Kb4NeESaHMprVOPi1pAPSIFP4iv1fvxe1zwSObVxuJ2Pz31NTgr9/I5fSX4qtq3HdieTM3QNAlwD
1mywrbJ0jZm2U0CA9Ake8sKt9KuA+xR4Bw+j+iMc1uv+vDIq74G9o8qjZCKJlSudLXGEkQbAB+8n
zugyjcMFgdK3qA04UF9DmGqNzP4LMsEAyhKgFdNvB9q2C21DjkuduXHKRMzs4VgGLvT5u21RjfTu
mOlaHF6CL/gUZokhusVUdJyxFtV4lKhIFFZ9LsGBgdOdnvNwNy2d0sT88DVv7zA67KgShl6Z5LPs
lP1zhCU+9aAmjQJyLrHktSoU4/n3UfzdzhvOR2jNwr98q/nhu+HasXJ0PTFHnkaMXi4c5xPbINDh
q0VDs+008hyjXAqOzBuawAHAfNSuxkBi3goDEl7Yfxyd2ZKiULaGn8gIRBC4ZZ5EEMe8MTRNBRUn
UJCnr29XdJw4fdFVlamw91r/KNRGgoESJkwyg3OwRMAl3q6fMZfB1ds94zbAt8mkNgC+6JJy004R
gbHgcfWy8rB7aauORlxzIN5m8YBandc5xpEPHyHOMFCEu1QQsBqlZC2uD4A+1KPYg9imx1R0bRFc
3Pi6kQtoDJhHmPbZ2T8SdR6M5kjsMoWYz7s5Puo/HUp+uNV1uammxULm+E5kYgQbXCrOiYObTUD6
IWOdIScazxoiS/hdBNoogNOXe9oN1+d0BC9Shf28l2M1J4kTMBP2+2y1GqWprjRGvYe6rPPQsUOQ
tdF7f/tDhf7xxsAwHvMH2rnr4uXJNnM7KNIjZO/ZoGO+LUDqwXi4phFp17HMoX322WOhdt0ifONF
ZUAGRPaLiQy2ANUC1JsPSqoJeW0kuKGcJR562nqHz+Np93xxpF6oLjvHGtp7bBcSgq2p7DWFLR/l
UKWvYOu94rczzO9LsoK+S4IJ88bt08/XbcO7SqPQ/juDsI7rOaMFxRzrevd13pzaWmzEwv0AOIeg
tkVwE42mjg8AcZBsSGYDD6twRrNlsYMMc449HEgWAknHsjI/Yu+8wcyAVisz7CoYYPGR/zdp5LSa
r1rzCDt21DatifmTTQW9UhsuJU14y7Kbl+fDP7xwNC/yBDCzmzoLm29ssMbFtLiyW5nZ6ID5CGUk
RdBuMXBH8ztB9SP7gDu8wrvXeUkCsYuL5r93CmEvm3KBxeHPsGazrrZmc8VRII9sIiD8+bx0yL0o
iWL3tpJND14bIW+00Cg8dZ+rwnxdYbmQ6utm/Zow8sWrUZZ6SkAkfYBtDW//CJHwA8tYCYRPUERp
5+EZHZ4VPn5y3DcWkFf832mnwPsviyjZNEthSTMmAqy0wnp6WYcZRo/127FxX5nCyUbTIxpyYdDO
o2zSTyPbtjCzkSMQA/6iQrzMqznePnA/HHHWCxdYLqOv5uL3/WFg2/l4tSiid4F2UPdzpiI7IxNg
ck5xO9rrw+G9Na1oOfCxGn+QQ6RCRBMNuHnSQedl3AGFLFQUf0M8FMLTyZcbRRPNtNdLHye7TM8f
nwl8ZQkSjdE8yqxwt9u0vDeIXIDtFfwsqMAWx6/5EW6M3eIuUBLdPG1Ov1ysT3MB7UGGBoaJZOeL
n44wSc9GMRz5Fqewg58BIx4+fT/CutuAr1Kx6Xww2G7NhbrbiYG6rf2P6rZILZOFMJEDZGUHwMVf
oXM/QkxmqD/445IQto8ZX1gcc9/QeWjxItjAAHjkUYb43PoWkjGsaQ97KXvs34ilkQydraXwTZd9
XAGOwYtjv8dDpnmUGFVX63cVb/ObuSJQRLs7XARWi07eWaGI51UnbGr+IB0GmXGI3+usRQmmIwZl
svcWwqsvxBQ6uAOKmlifjk2Wi5PuxcSorzcPk0+ZXdpHfXbnV8iuXpbDytJmOiM/xEjRh/hQVUGR
9DBnFugDPxvI2dus+GB48ZycPDLzyI8NyZzosgC1Y3kA8GgcRyFk4+Lm7/Lc92n6nB35/R+7OzrP
Q7PUyVkTaafeMDL/tAS6cmCuGNcS3/IVGTsmPxbsGdkYLTwqsQgidaLjoUFLjUibhBRmDYI5rvsz
2kP+v4kV0XXMD8vbdLvCxJrckoRgBtRweZgw4GFHNSYr3pMNT/8uKWYOc0ueZdLMzgQ0ZS7EW0hW
Axt/TuMunUQTvkGSUkLCUy2bL70ImOfNJa7yN3gS8lRzuWZTCSZkWhwONwvjN72Wejbk/AJ8IPb3
HRiHKw/KbXHEjPuU0eT4eKbwsKOfQ4QLmmsOdb6eHZqA/PHDuW61e2b2aU6YRNwgKb7h6uQhDX0g
O/5VYXKsV5xdpW76x2euXFhVjnxZnG+EwLUZD7mWFygT6T5y1y83i7JmkiQYRMv5SqHJOOwlhPSd
FePlRRXI2Bwu7jmWAJ6Hu2058YOoAocsh4QEFeGvJbXzvIwT/dfhx3mhwLMYQDpiwOgcut8J4ZmR
vUOez4JCl7Fteg4hMH5ienoszhEHlyg/vJhgR2lmBL4l8+KCIziop3kDRWTZSui10rQx/6iKIMDj
f9oUXGnwbEmPocgKsoWnvJ1ajohIg5Ehu5JopZlZxkD2T4ORKQ4JDiTBVuElxTaQxCZpOgMax6lC
oRAc4nh/i7aUUXatjRSdQkWfCdckNmHkPNt0jM/TfSFxj0VzKQKV16zhjJdqnwedphU1E3Ey0oha
gOSKApko4mvYqy65EcbL/SI6TjC6FxVhtMEYSbIrIJsXtWgfqyAWEL+VIf4aqkUBsE+2Csp8MHZv
F/aI8bA2NfbYQzVvX0hSUfGce6tIXkfInWlPTsUWPwFJBz5dNRQ/vCKYJ/TwJ+uD/uMdE6a6a7nU
hY1R3KSY6RwwzwFGOR2Yw6SolKUi+8y6HXv2Cb1g0nxN5WSnQt86nF1EkxW1LDLiIXhwNP/E66Jw
uR4BCd4cfljWyP/hV73bT+SPFyG8zkpSxeD6cdMXUc8R8LI+/fSL9+OX9D2OYZUW0h0FKrYKWkDv
e8jllxPkeI1Gs8vkgw8wogSnIdZ1QGrnNRJsBzMzNK8gg8ASJhc0EbMWOG6zBbGsTGrrkfgSFKxD
9l/JELT6bGx/MQ6nKjFExCSsKPvclDDv/gc1creiCc0t8o4waUnkZ1KUObAgyGJRmKJCmv+htkcz
USRlUK1vhB8PlhKKZF4z+VDgRU8+y9sMFHpA9AZKmnLObfUdEEgLSzQkzwUxXHR1iUI8fp0RrQ0a
2CWYNTI+RNQOpSFwKJatU6aesSlZdKCdXZ3MKUo2gGmpF9gYiZo0iIiCC5HNvZNW1gUa/xopOQ4d
KJwp3Esb8FgRP8agD3/nvd0NpMvYOuMDcJPrEmUGUeuXPz0dinzWRwQTLkWK792QHpiUpPqNj6sH
UoiW4/+uILp42CAgkeNF7TPi5OSUuv9lHoLMxJgVoFJkb2NEt5KxryONPHEdCUUnrrWoJUIgpjEr
B0lhyGN0XDyj0ZwJcf39WsrP28qTCw5RXkeAEn5W4oPZC/+rblHIpg10M29TgLilYQ6K2w3fOc+P
0CiIBVGQIRf0tjeQqbS6WSuB49dwoqNguyOMcYY88RfvzOIuPFRtehGJL8JEA4PiXMOd1/hjNtKP
Nch2lwDRAfDGx+GemEDe3XwUEaVNydsL3Jo/z14TJkqMpN0C5IZU/nvOcQL83LGEQpAq0NJBeJnT
GWv2e9hjFBeiUVQTcVBUCE1/Wb6CN4IXOapxX4nFW/7aBr8Q/DdeT6GeStJ+VtsrngNLDYBKDkLQ
iv1hotmXs+Xj9RKznvg4ZapR1PCeihiBBi0psrvtz/KcnCoqVF7mYTRdchH+6CtE5X4FpvY2OSmG
IZv3CiuwUwJ2EaeAxeHrCb+P7g04Tr8k0PJ3hdgD+YdfLGWIQCBh7s52cl8+l7JVAb4se+qmoXrW
unVUrTNMSxthUcSUAweEmuIxEU+LJFkND9ixPtbOAV2Os4HZREcogltOmFZxk6YSPwH/o/PkGHN/
a5MKTgVtc1Lt+eQfDrUY+M2A1q5o2CAbnQGezXM2TrCadety2Tpjq12orkZQJvCeyJOvl2+eWaxT
DsIMIewCUuOZ2AmwW4gZniThDCa09QKsg026MPcTtiN+BsHyaj+PhCEL1c4LvrZxLVLkPsyNJEo6
wKMN1PnbL/lCWOnUzdWrog6zAE51bJpXFHgcmhZHM+qJqMTKMht656VE3MwSex44MNM85jyxl+QD
9F4XF4ybrBFCNxGeoHLnv/AGzfUhABP2HXaX49C6x4K51DL24uzFR0Vnsi5+XpKhupShdjDvGDL2
98INY+xc30Ozk/z3b1/xV4CMMY3GNZoeTtrrTui56CXylUTdsGKBN0+3jANDVOg+t8NimAl9EwTd
quApwFBka0wzUkbrLbGS4bTayd6Ztk4Egidgo3KFYKfw0MwFhUPi4RtLOJQm4yLSMU+jhF3NsFCg
bkIVWwXclm+Ug3f0UTzhMNLwCt6H5cbpN4i4HCVTPCAUBl5awcgxkAQPUQCqG/wDvCU8bkqE7hB3
joIi36N0jbgRdM3NokDvgGkPnlpDDTHw5fC5awgFAyjCP4gWyx9PjrvbTrb74+co4Osb4yLgEg8y
xq/3nv/DeXGh+REzVs7YPlGgiU50SEtoPCHjcCjwglynwrkkzfp0vFB+RvT+euOF7JXJiJDdgED5
kdu97MF6qFi3w/VlXwtntK52DSJMRpmrC8hk5L0RDg+D+Pp3txVKXwQc5QzCc9hGfBFjVtnojk++
mFPgM2VL7g+X/WgD3e2xqwiFAJKB8PTbb3IVZTz7Z/qM9BnCKl/h6iAq4+wXwjJZcQU/98MjDBAf
7QMNmlB6Q0ygnUOrcrfUDpj7Dm4XY9eOVl/QcEwoGU8ZldrB2GUNAYFwX/GLeM0qpOGFmE9cEvB6
f4DlOtlCZj2XVzTbgYYK3FDvTPZ29xoMphJ2ut9roOAAuSKVjPSnuVxyFUYV04DBqS58z2e3AruS
pghOIrqCmdZajyBnXhaLIYY2PmV3XpfRI79kn/x2OEXvjMxolev/YbdeH993LyT56+73zRpPTGo8
9uQfFMnIrNGoTZdXr1FM1tEy19Juc9prQYX0UBhygPrQ0g9SfSaIA5k2j7dXZS3+hP0wosqaVLgu
7+dVMlx36yZWUGc+vdMPd/GQdtGBaOuliNHr7AcT4uwVnMjbxYYkwVUM0Yw5b1Eh0NBCgvQVPCr6
EH1I9rNjkE5OM5rxi75RKJKMpEbSD4CUgSD2vyVobBk/1iwFyg+AGkprCTCkmxZBQ17N+rNm6Wht
CZsQXC5QSXeoZzee57QeevfWRlIkQyEnlRSUS+Xl3hGMP2gPbDYAvsP8OrJkvFJsP4a0LBQH+b38
w+FVf/3u6fMq3kZD0378DllFDHA8VVLNBgiYxtMVGwUbV4+sFQ4RTRn33ZzstxuqH8whSnR5+PKe
4CompgVKxtoBbyoQIl1ZLtZjAnm1LSAJEQXEDnDilnmvmPq+BrP4w1YTqYZ1+/vQFRHUfj/ddkAB
1R6C9fUJvhoB7hTMs09YGjJFgJ+tDSZ1mmrpeWxds8cElmXVIP6vcS7yvaIO5hxZnKbIwzhF3oat
ljb4HKjkc4+KigwP3emnRfw4OyUr1gmpAeXg/Ir8i1xIw/SGckPojFWUX4fG42sJvmBD/EJQCC9E
KliscyBQbH83B+U50mt0GxB1Sc7JtsZRQB3FVAu04GV/1vSM82vBGR/GIH0wZt+sXdXhnen6Gl7h
51RnyGMRIqSnn5MKu5fbMxIycvBPao5CEDK1OR8XBf1AczjOosfvN3xWNsXKhCuYQ8B+UHeupcXN
uxMSBFslhLkNSQYg9C1nAQIzIiK423jFIZ0nr8WFjZlnNOm4ZAQ7LOTPoHP4Qkj+CnXeohtU9jv/
JGNOnXmHihIJ2B+GIk23Hw3FS95wp0esNDByNSGidKXhNQqKUTCkUCTV+LaI/JBoax4lRO2OEWf1
2Mu+QJen1KgcfVpwL39d5G1UtemktBrWcEe3wyPsd3ir0H3waE5HEB/GxEAqz5vMyXWfcv0r8v7B
38wnyWtzlIygpg4HogVhFuACFbcIovH96NRFbH1atLwu3OaIIeT1S7OldbH7GlgC5XWZ4ph4iOYf
v8eq/Hf+G20+uF7Sd0jHjdOX9h2rcmhMFU+52oDbCphfbTbcmLCIaLsAeybiXdzjC/Hb/OyLYAI+
dSHVWRko/2Eo/NET9hzyCiP5CAsflrfxXkEXa9cpAsPt+upDANnksV1nNfkDCEkR70yQU7CuXdY3
6hriwbFFaPDgsn36DI3fWb8pJnrCVQq2bvIu3bzhBuXpSbbF8oasC/yDys9AzK3yCqgTnhSQAamd
DZmLLoZhZhC3WXey35z0oPwOgREsuZsnysEQXnq75uNUS4vboRcfKEYEJM48UxAGdUTow5pcw6OG
NvmaQS0F4E6Y6yi13R6Fw4hvCRFA/A23nua+sweWQny+A7dLOTddWtJp6TEJ1eioGP/vFeIPBbpX
J9KyI2f0Q906bXdAX0PU2DyTOC2gvKlvp0SoQ+P4sFFt+CI0pSVoXovQS3ICT0UxAkCiTT9k9pgO
MY1RSXRJ6toV9o5XgFC8vNnDuMtHsQz2wpK4fqOvLBxCs5e4L8Oxo9z89xcSTU2vE8gnlMkDTrgm
6xbg9Qd8wxhv+xRYnjIQfJzniOZBjo+4w7YiQOshVc32ey+tlAhNA8tST+5Rj+IhU/Z8Y27n6iJ6
VJd8NPPmeDN98EOQonPsf/vfljO5En81t2tqLO/TKyK7gsbr1jnd7PFu5EJWvdE+EVLa2VRSrFrv
M5hUT+vMMlVYtIZcKoeTGx+OfPYvCRacj6W6sMwsAzCbrE1vDlYs9jS800X2dlVbAOaa07RWC/7S
MJeIJJk7ym5gvQ5UL+C/PwG4y+QxSr5qqMKAD3yeqa8yUVGBQgQ9PQQw44QzpuTr5KvFzzXcMSj0
6FzLVAMYa+db2ssp1xNU7ujsVL1IjTj/wSch1efgJWdSe/m3GGhMEDMIXfC3bCsXYOI6ttAEVzy8
Cp+zHvXk7HTeGDFQj0wZVfB3jrHDGTM3MmZQPuOO59ieMDWyQWGm3rA31Thgc2SCjiz0QaB3swWe
PiALP1ldo+FPGSBCw4LH12qfdiTEEOYYbmmEn912YtRCdzE7e0ASL7S+A+p5a5oSm+S+uWWCi7/P
x+4XFl7HB0oSH6yiP8za6ZikBFTaW9Z5oSkcQA4j+x6IQ2Pk9GE3Izs++yBsvDBTk0aJWPa+I+ET
zJU9FTRGmjc//V/3o/hX4YI5h3js8HjAZrFR8B+WkkF8RMYaCrFgN6nyXuZNFfrBMcsgpgu2KJQM
Ccs/UcpC8SeeYfjHA2R6jRWhQr97Stv1x2H8x/ClORhGyNYRklTItFz8I9sZmlgVNQjSJfQMXLJM
5zEPGWMGdge+QkCc99QQR607nJH8HxrIhBH8bYqonWKDCdgKwbhff+zXnFxY4uaKYtUH9fiFv0Ob
cw3FEbQY0F7J+Slr5qJ1jaxMn5vRCMe0Glyt3TXBz1069zz7YkpmbX7OaRBEZHn1IeygaTAHLYcL
NHnILHFVxsq+n8Ct4uFvJhf3zYEgyODCYWnhv7YoNomacV5Jld6D7ZSoFmTeDNEh0y3JTUKcuYOn
m3wWxcfmDzaCa5f25wz1Pm4jb8wjRTk5pyzW/CmCK2Fg1Xbl5oISICwSwhqsAAtZBfFDfhDgA48p
WVChUVpcjFf04gCc/oURtd0rEfgRgco4TkX9kUhcgnc6aMH5D7EbgJxG+BRlanxHiAIIapQIhMwu
QMJoYyxBoSLFHYCyjzym3s48569IzjEEIUt/mtvo7LzQJj5EkNYGpIA92G5/Ke5G1P/cdAuij6Tv
YetwPNBPxTgohrjXX5WTfCHvEWp90TyWLqLVx+Q+fdFe5QFQXX7ud2u0+urO869DdI8oEDRpf/lj
AW8xPmD/eGFNUaJvDWNZ/Ik/js6ptt5Y/dDnrXiA4w8O7ScAu4AO5OxNe05FPYalrWQyR38Ymzje
iQJkb4TaxEd7Rd+Obmv8cQWmYZasEvgA/jKJd0/G4alh9n36xK+uh7bmV38iF1aZ4avWMRh+7Avn
YnuUOSSHWMIvSymLBu59z2M8tKuViIt6/JY5Rp49ajlspX+kka2ZwTAsMJjBSZ7sUjhLR/Dh10y4
gTQmAWfcu5hOrJIRDEo2UvZIcgLyEMSp8ltDAoCVa1ai+NUvUVNT2SdxlQq3PmEXAq/ZKyAP/pUj
C1UHtyryQP5O/kcqrPUJ/6x3qSzg4SeyBvRwi8uU8xzEa/X4E54bc/RyysKSaQzForJ/c1NiDQgZ
9AACEj4e5KBCpKkuOsCBdl7nhEUw9kDOaxvGtARLyoyFBeGg8BgiirVxZeP5AIECMJJ4yxmWRYYD
GgO00WPy3wuYKWbk5A77f7g4MMUIl0rw33Ktc8OxFiPz3b9D/eeRaQfkfAh6vtAzVLGX7LKsIsI5
jfQk7HaA2XCNGve6EWdPgEeEDLCevLFJeEE3ieMFGoPaOR76MXpzLJYeYCd9yOzf1pYgjh3md//+
Vy8KOFSRojVctPOn+yGk7O1D2v0OnFQoKj/WaXHxVvVcQW2DAOD3eCBCbv5DVmREEh23w8kWcQxl
Mg4ZbcMmkB0Uo+RioHlhSCB9CbOp7GfSFoJxG7FnNJNiMog+RBHC9hvHqyPT9jrk6XJ6Fnn0r5W7
4WVnrJiMMulXmSM0HOBABhZFFN+g2ystmRkay9qG+4XWtUMVk2AkBC+TwuNoOfFFFHtxJKOL4DuS
VsI/d14aE+L6WagGxHWjCXDl+c0fedhw5jAdKzz7UZ33P+KtQzVFJphBsiRmbopd+QVxo2JJw2XK
IE+z+rxalWhsR4CpZ3O1E+7w84S8CEJpREOzw9MwIvBQj0R0zwVt2t3dEjk1XnVT3pwzmgSiwfDX
CX0PAS8L2HULCc6y40z6JApRpwSUoYfI8a78h3wpYydVw7plJ3eMDBerp7ZAsudfSerx0ELmxvK9
f7LT4SGZnfb6y9KTwcGIUYWCHNfuWfTZWmOOYBEUPATewiMOvUFh64MfVVohZQbbeTo1IU09U0tr
3X7xsZmlL+OpR6njXcPRzRrCepN7zRk7u7Ph8Q4iQyvjE8ZsXDQ06JFUwN0modgqHBkVJ0ugywZu
QnEGwH+shosdG+6EcQMUmS5F3vwDwvjsKtRF5UyUa3Z2TUrIZyU5mggyMabl7DNXwgtnwHzLw8VI
gEoTN3fwxFDVTeSBxWT/yFCPof0nKgZQKlDYjUvnmp6Sy7ICzCino868/D4I4aimW5BTlQhNw38v
VSZsjhx7eYfiHXP1oPx3vnMDUc1wAttdxyMsBS2QWh1Dtlqfv7sLMIcHEY14j69OKHgLIByikC7L
p+PjHnD5HETuIz6YdEzEN3glY9qy4m/kj7xBkkQwf7kqc8BS0Krih20hrAPNK6m3KCIpYvJARz/w
bwHCDm5vp4jrI/+FgRVNMVkB1/gWjI+DKOd2ghogoNv5H+CcNXxGHfoTkgOyikBJkG/EHyBApz1P
hTkY2zQFknvSeFzg0wJknNPKu3+dF/op7ADhc0YHTVRP4PB6q4k/BHwf+GCH6Qu8mH4cl5ZcGLNp
E5e+7pU7Bu6IAE3WmrfT0KT3TVn7ZgRLTmm7o4+UQiybQqOnT8xBPCL9BVjNrhzUQsmDSoFtJoXa
lEoeu4/IRyfgRMk+gIOsc9ntV5koP3gMEQTIGVAMiMfrHYyo48PndCO9q1qCg9WzJt8uCTshE0ZR
N296vwC7mYW4ICEFMdACu5HH0MlUIZst89AF4ZJuGii5MaoIlJWvtKfEqPO2gPTos/g7t6jgTzO0
8UgxGRc8/h6Utj7hduuTpXMiAVO25Gqjh+fWw8tmLou5Dg7uRj2V6voaW8Vo9wCznSPT5eHlTr0C
O5I3CU8mdIIc41RF8V28ejSZEHt2M0NK473SNfyfh7ToOR0Z+DWa5YeR6MBd0FtfqGhKG1S7ZQlV
yBms4CC8D/rGKh36F0YE8FGDvwm4lKrWYQCgtaa3AlkxA9x3PghLZA90eYVNbeZ34qqX7RzM8VOF
gAI8397xxHxdi8jM8+SOaHzHI0AQ5slF0D9gU5dX1AURAodwQMMlxZDLWiGccTZjPWgQq41vmOvT
ld15rQBT3lywEl7aFxMhcWv0vaUCrytJIlYXzLItQTftsnPR0b8Pg1B35VqAr98QNHui/bYWOZRw
Im/2msdfMfkvSOPfIUXCYvzcztTDZ8PpppLLAcpX8ou79ndlpLBNAgmBhcLuFDLaymBpJA4iXf1O
Ryq9IzjBueKoIH7bbvVzyq4NVJ5KNKvgjTpP80SyA8vL7AiQ8INqm8ECl0g3Ux2VSL6C7CpSxhdQ
l9tN5dHvM9dAGhZFDsEMcyoqJniAUqnB3YnqmwSBgactkct6l3VD/sSms/DH8T6wS1DHsrUVx3A/
0xefLE/DxaEO231tzpuL/8k1gt7Rq19gqFSA+S+DifCHbkYel5DyxzRJdRUtVxe6fqnENAkTJ1TW
RWtETAIPMY6WFAX2DvqPqFprhKI84hBzgqf3d2r5LQHp/B0rPBBCvEUHBsKNhlU4RiRsOLwnDU52
uBjY67hPun2Jj+wRDskuXnZLxEL98rb7hXwnI1Cfq64SSo4qgIu/t32esdwgfOUrnD4mtBVELM3r
MbEkEtugV1PU+Nh/osvkRu5cwmxB8iYCV8VcbU0uwdrB/G+K3MHD1+cfPHMdVilnGFMYQsY3cd/B
qku6PwWdNzK3AalrQ1sGGXl6ILRIw6GbAMyKUAnaYOsoyckGp9lQH3HAtBNErfNKEaNb5AQIao4R
EJMp4TZcW/OzdUqKAOoM9spUXYO5DV3LB8uWmOmUY0fSKI4cJEmKuOXJmxUeBMk59NOOrRtTii0l
kveIOxQvR+FfUUEkexJsiFWZGikLHFYM4cODpvR70M5ASmtG08Mr0lODfg00DHTPkkY521y4Ltwm
QdJMKYc79HEJzj/ol+ugtZ9x6TTpF106eTwYj/jyT+5rJj5GHbP01icNKpTX4rEsnYJ6uGLaRwYK
Eco2iQASFwkunCHGvvoCxk3ROiEI7mvXgLS5lS/YnRPMP2KE1TnH9BA8Pzh2+SQof0Owfi+iDpkk
deKsygNG7+iJp1Q4wPvZI9oG4/mW2/WT9H8SWass3S5A9ujkMjtTlHufQ6YU4C226r8vFGUJGLS2
L/D7p4zqzTNPAkkV1gPKfzyHtX+Sx8IGHCy5ESdsYyAqpBPOQJ4jdrw1r0g0TODVD2LM2jDKmvqS
VnoFWujhi+DcmtzJEadaxfCvJ+J045Pl0xZrqhLpifC/q15MdiptS50PwGyK34+sv+nQq9e/mnXe
DZksVxeqGh8OzmTM9apH+q4wCAHUu/A8SNEJ4LCeWc3pcBFRNzjJ+CffgJSKL+EBGXvf5QG/NSqR
PUrwv/teyIzb6bs0lXkZnH3sejNSVySwmjouIk48qvpYIMUZyzXPE3qyO6I6Z2xFgLTifw/mogdX
jsbg4XM93AP27HS4+walK9CBse+ofKfT8ZTvEqDy8Xf7I3oDP6R9d9PGrybFEX7YxXDK2c6piUkC
8b6FrmMDFcFimX+oNBozC0gTlnaA4Z5CwYFIUki3RIMSgEvc8nYisDlcoZ8Jf+o0pVKUSaXGywCr
37v3RCe7kQGL2G3HoC0WjpIeIUvPqKRe1rsTvyCRXjs1rA/N5DAKAAtJhO1drbQOwln5DQhRg8Fw
VvRfEjSFkRGKgsEJrY5dIwnwH/C635RIAJYgwg7NXqT4Vf9HPyUrI4P7/MU9SjswcCTBRrxZJdqR
Zsf/x8VVTCoy9oHO0HYQQmdhi7L6wvrl4ONvp5shxGa8xAJE0qXItsD06bLg4mNAD40a2SffdoqT
kgm6WsJ9XYPlyxuQ3J2Fp3Vli0ieSMK+gEWf4bs9nvxLNALQPUXf3dAlTdDlLB74Qkp/Cw5VDq4q
2fTuiELxz45wrmpTCYti7av22FvixvljllxdxV7EXQVhChwHLIovRvFu8ylJE6JSgY3o6ejRaSXt
CC5nNT1xkBsk3DUYNjAlgrAxHALuHcSPdkZk8SVP5iIDZW95YnDF5YQlejhfWZRbpitA9XQ7K36k
J7qQ28lcXe7Wa3+PW6LXQ5SJECkFbRHaoVI5gdTwxAAyfzMIgK9axxvL8tvXYQVFnS9BeOCQWEng
kmBp+ERZyXCUAqDw4PNHAhXZEScYYazMdelr0U1ITcXqQ44iF8p/dY0IbRKSEgV1fiylM8NFLMBX
r5Dxh5Vux86NSiRGi4QHB1jCrkiqliJxG/GvVUMyBgyRWSEQO0yRI+B8Sh2EbEbGnnCeILXmnAnf
EY4FVswXfXOcNLwOv6SmE+qZEdw0E9HUyOLjHp/REnTnxBQ1PGQ1Ygu8Ncgwgg4W/u4zhxBFlvbk
TM374EI2vPqfSUdQfzwHdLhjj2I/Ee5hspX9r9MAxmZPBtCXy5+1TiwhAtxftuH2hulYKNJL4NnF
Nr8mDBuZyNl5+5qpHJ9M14JEocbku8pUhgt5B5fgCMWShjANsA3j9Vo/nng3MgK+MuwyBFPZo5gP
B7qMXLdp59W5spKjhhSlAGYHZu3ptySc1tSBiV0RcwHMHuHoWywy1VRfkYzj86ICqDUer+hw+QWU
/cwehEMKoa/gllX0FB1b4RbvPt+zVyy4sUlNpFoIEBNP49WTCCXnyxOQN/MkSYREOKY3t/ypCTUX
HxmEHfFwpKemcqKzrfMvThpCZgZobw1ylW6/+erO+cLdg9dqAU9mbFSMvCdz8p4gMyMAg1+bXRcM
AMPBsrhBrCxbZEEXco6e4FDca4dqNZwPCYzKUAz9f3gYqR6HJZHgYbvCWWnLSHyW1YzG0uzC0DV9
5NsNM67ANofmba6tT0cePJDXlA8UCROf2fE22c4uIHRuG469d9LChHnkr2HE2bSY+naNuXqK0D7U
UJHMWiDE2gVpmS/ymx8zclgtyHOyVSxVIRmSTEB7u+fNfubMH7ThHD6YM1T37SnLz5zuIs5AHkiO
Kmgj91Pa0g2+/U5c8uVXXz1zeV+Bz2NOAhAwcjm8+6PpNT5bi0IEM2PWRyhzMgt7Jex8wh9Vwehx
Gos4I8LJIwA36H6DSQz4FQAIIFJL2dsJSKVc7cEa+WJHBHkmIK42i7WKqAF0k/Vggb3bpTMJZHjd
/zynFWok4XjCTGBPWo9v5IkaxTzgFvgQ/geKyf96643RYvt3qCGHI5YrBrFZA5glzvV2qXvE76XZ
fQo1z56Dc9xR101woR10ZEvH2y/uOLeGP8JQYeeoQchw6DzIXPFmEnQN2rVPvN+/DQkTHusRj+ye
Rys4HxRrUDjXjRi4AOiXCiqqVKHVTAr1UJ41A1oLiOphWoWCw5tfbLhwGIswjgc47QJ5Vq9QmKaV
rTDwbvnmcNULmnMAbtZxP/KMY48+1Mch9k7OYeyKt6ChVLyIxQpjs4JyfxNIsNSZSlOVlRaz/n+L
Kd4l8/NTUz2grxuHIJyoYFo6pUVkEEhV2qEYJgwxi2BWtDOy5IhY7ScP77q4mBr/yQCahzxxL3P1
8jv/CoXWmeVEpEd+XXVZ+EegQo8/RYoijy067BZ1CT843Rlz7mgXOouiSIkEpI97mulsqOjK/DsA
2eZks90voQdBMUmt5cHgVxPZme7XuwbQnKfonJ4DORtM617cB5yj1w9eYtYQIX2yxkRSpyexan81
KzJ83J6wYnNeZqBrcFplhqqS9+kEFX6jaMSwzo39BWWsva/kKsHlbN/Pzhb/lXXbV5oDFnjsOQ6R
QrZcHOhfb1HPhSgLHZ6j71ViAvvsu2bvNUklgUsX0mJCqC6BlqkZgsJ0EMba7IR+CyqTHAirXCjQ
DOSVWA1R8ayRoqGDvwbozCkWoKbTRHM2GMkAwEBzA6HhIqe/IQ2Gw4epgXcecbKwUM5rUsS4usQB
ULqNRZ2BS4obUQit93C/DlHEk/+meJz0w4mgt2STw4/sAYyJz8ZEkFj+ANre940LomcS2hE9PYWn
UMv7KZIXgobYFtpolBYoIhbC2fixNdwWqIwsghUYkWQQeVPNEUITbDHmx6hXUtSDK6EKtG5EV3MC
MTcQNpWfkaf03nls6yk+Op7D1q/3bdT8NDgyhfqD4iLsJJDJKNcoA6+Zq02mSwhAYolKjpT/QK37
XD0sEp5GHnrMBADqsRtQ3fJ0CfPDuCG2bXAht7RGCYnDzMFEuM9Z7NzFyzmvgGvXl/jlN5GwlPcT
9N1mjdSGGbxnJv/QTcZGwAH2CBvCtRzdITrA3REWE610NsXGO2eVTCyVDmXXAaLBqxH2SxINxtL/
glCEcMK+DHvgQWvxLH+PTFUO8wM/uEdqI662pVBHHC7E3Ajoj6AFm5xQpAkloy6h1M5ADLx7+B2M
byeaVERQFHWo9hVoQLxYDcDVB8AU4cxAcLEiTYsHigu/hEc3vCYpokFYMFVxUyDOJpHy5aKAUxgs
3/ygaC4xR8MhMiEYro7AOmC64Bvj4yz5RElQReeOS51vMTyjInUaDj6Y3RnDVguL5Z8j/iU0N8gy
SAC8TAUNheiEqCxp/o2JdR9tzj+D+MI7S5oF3Df5qh61pbb+K3LsxcjCc0O0wWCqJJG9Hq4rc2nw
8L68kGc7cT7Z7rOj4xlHRnrkujriqKLZNJq4tMH9TGicspe3S8qwQSPUyc6WIv6YSQJ6+WdbEUFa
B4a3KcsZJh3oZpFLgDld1E/e+NZe3qLF/SGyyxo8yZhWkUCBzjklinsRz2/Yo5GJJW41mlDi5YQA
C9vGDI/ADIBPM8knhAwtHIqRfyydV7fiSLaEfxFr4YR5zVTKWwQyvLBwwns4mF8/X1bPnTsz3dNV
p0DK3CZ27AiLYocJtNaJEcHaGP2J9QxjS+xD67ezwqVSY018eE7iEWkaxoJCFRsWXkXAAaqwkCZd
7ZlA6nVmalu3ZDNWL5GVuV+D0guYPHdJNVnDAUgdiYEvhqJDNSZru/QWViWBHBhsZ9RA84jlEiKm
7zytBltQhADp+0+zZHDHUszRm/lIa+6s9IpEMmSwtKXZQ4x3q5lTRZMMWybKD8moEfPvyX2STQYW
34SqkjoXxT48Zs7eMMFXi+V3/aH2aqK12Fj3+wjwQRDCRV3Dk1WyCEZjbYKbsEWkEJNn6WnX0yoS
jF0+PO9tAKlJ8RVv+DM4Wao5Cwfh/6wS+1YzvdoZroj1Ch/NFbIy7LMg7Jz5rAyTjTmo1mnHGEaP
1KAD/Zgf/BJ2IQH2RqQBA9ne7cWChAFN4koN+hMrcICn94YJx/tbndH9Gx+Lnok3+VCNZoxCfpE9
whXDO63xM3E/gB/8MyS6Bdz4ZDS6sYqNbJm7Q+Osa6lgKFmQuYS4SCYPi20cDbQEwaNlFsEmYXNk
Ce8+KPoHsUwO9noZ2GyCRXpp68cSSzuGTa7mD7J+jBvLhL/gtfAIM2+ulN0LBEbGfyANj5gBY+tg
/+ndN1O3GIzU0QE4M5x5FSu4u19xXnNMtE+WITNY7jhl8dfvmNVJTNpYIWRHn7mhytiI4r85UH18
ph2NtWWUdPD3vY8MWjavqWI4RlHi/0I9JtxbyIswQOmye26/pneM85AAwMdBZrTtX3bwYLi62rM3
deoTpx3DOdPpiLA8jt/qzarcfQQM4qOBwjDhvRUZ62YrLvDHnAJR+LxmvjSTjo5eLKQ5T70Mzw5u
waxmhsEtxcdvfhp/zVvSQhXuHZtUbk01DcOSskmkePh67R0WoVQ3nmPmgHtdryyx404dvATv3hzM
gRkNYc+Dh9eaD3NuzoEK22vaua93NDtiFYZhV1kta+prYSLB/5plZ4K7s02zk5lBiNTt8e1mp/2E
I3gP60dTpDPp1OTS+o17bLRbd+EDzMxtNmKcwlBcfXxylzFa9+UugVCmE1Nr9KSxACxi1wBzBkZc
XNsvXiCkuZSCH6FXbWp3Wm3YU3ezYYW4hJ15iq6+hTU4wxxUgNWmOitj52S42fFArx6TgjeUEsCp
ZOMuFfz8R/xk3eIARvvOBkMHChSAb7Q7TFgYMMEhX673zjwuLOFwTVjXcyDYG6+xigwoM7h8NCjJ
rVvZsY/zpDe2iwIH3jlrnlj14jm3alh0wKlfN0xthUxMPTREojg6Hs9u9YYmQeI7+qgo/cHYgZ/B
7voJ/bhXH57ow6dVIUdBSkI2m/n2nyjDHFUo6KG1431YojPAl/+t495cou6AGgSqU1ZTV6bpqglB
mdVnoDIksMOmQhufcoQmrzSAMQYppscXIMy7CTOBzpYMxwbh+MWylr0aUjbX50lzwbSU9FzVnFq8
4pdMf82r7mF/a7LCLWE8MmSHCIsZwGhq48Z0T1GAQOY4ALgT7kWO7CfXhXoh6yGeQEOsNnoX/6+B
BX0r9JzX3a61xipzBPNrO5DHeTxQCH514E3YuxxINlVJLyl0Jb6NpjCf5n0Rv6LpW5V/Vv6S+SYb
NEWdmekwWPlMc2Vq+nmTaM4ZlZ5utowTHw8fMZOxFVeL9/E3QUZjFtUHko8OFnCS+coZ5EimU1s8
OP2MUf/QMLMa3Ue9QpD6TdtnnTPk2ly5ECmBYoIxNWaoySOrv7YRX7S7HNVLdkj6cmudvBuLgvd8
sGx5O+Cv/QJDejWZZBmbAm93whyaYl0DkDCtRg2T8+J/PdaOHbDw7PCUzhX9tq+Y0IfyWshBXDPW
RM0KB3Xa/zySlAE5jBMvBEkyqbRYJNY+89qbE3tL4efn8kXwILSBj3pevfUyHddU1LcrGWFP5ABi
YQaL8xzwkDnp8PteQXT8txfrRg7X2FwNpB/Opr6uekwOROYcFW+IQFiIiOxN8swfiCCxEl07Hxoi
P2ONm84URLWlMorSNqBilCJTwkZ1eQR09qwH0wWelJjuWf+rINJI7YiIKgaJDeUOcEkUtgPf4aS/
Y3Zt2XTO7mv4uA7ru9THMPEitnhBCWGW+SGGjiw2+6bOj05tOrr8Af3Rs4ipU3PCoC2TPkmdK1Ig
9NQ7Aq8kgJ0pMUflxvGwKNKYq3IFtaEoOmgOuK4x8VhwdxzMElJIS5qxcgzTrW2s8H52QZ//1pl2
DkWP5+2kK9IL8Tum9CN8vFmYG8juMlB3pt16IwxLoGlrL0miGAijBeN5fBlUzqFtJ9iA3qX3z+h0
Y7eTHzYCwuUXKn67YIVaciX9DimAgcuM96wTEFyJ/7u9klFBFoqK/XGHu4JHBiboOF0bZpoCSHUQ
SbcPyR1WLzPW1lWsaj77RJJ334mt2LR30hvlA6bYGd40FhXabsyOMklAb+oG9u8ul6NngeL0uMON
2utN5ppS8gRZANSINy+pqTwE4FieZTbGzE9Ph23Y7fDZvEfxwlvtj9VnXE14RJyiVf5O4UEcJQeb
Je/+h//Z8du8VGLjm6OW+mW5iyh2OTZpypUl5KbHCWLbaYZQIWv6FHSFXfSAkNJdCWJOaqRywv6P
8qrmheNilDgsquBxVw7Qyl28YkZVkLf2HbpSnUspb0cI/0E5Gn+s3lcH2I74q9CIIDrgduj2NU8U
DQK2DfWyIo/4LChP0LvDHSn26rPt5EgVhB2LcZmlT2Bdw2FjF2bV3FocGg0jOvSERB0mIqK77PI0
KXTkaA9RBRJWYlMSzfGldbbEu4z7O9NSA5XkQTGa88hbN4y2fZZ1DhIvoq4/iQidFDMcaGR3OyyE
uBtvM3XFaD0Lljra4n/ssa0gyb2oRKS4KFEExqSxrX1fcmMUPez8K3FwRoXGPBIitkiGQzhXxLay
zXMo26E2N98Rj7c0mlOPimRnIqiXccThBULj/yUozDejLqJ7DWID7kIlLFZiY1/l7J5R6xDFmoXj
mCvuP3sInN82mr978kxulrc5r7YHeadt9W1j3TSZykfKTux2h7mrlRTB2RGjkz26ga9RKvwxr6Hf
PEygNKrh3cfIDUHUplxu86M/ZAeQg4K52fLor++LEQOG5N/m+JneVVGJU6/LKNjJ9bVYr5NAnLj7
XHjMWcXIffBDZ+a6E8GUVBibmxOAP46js5847I4qXLiLQEWvcVQ1LWzRYTOyBu73Rz18i/U9/o5B
cGOaIJXYJD3XXiqBxE0kgoCeSJLJaDp4lwOHjskV15M4Fx+P6Y/prhtzNDUign2bOcYcFOExnlcK
kGjEWNmiKIbHO+RgNyka6ytvmtCExLWQqoI0Z7v2YdKQ6zVN7zhxRwcPn2NFGCBmok+OJEQrQ+2B
96gFM4j9Q6uz7tKfsVi/xCN5t+HTjgLyErXD82B/KRZfoj1aacUDNuXxyEYxgcZxtuAoKLTrtsgC
k4nnPwTjRPw3np7Ht4hCs4Skm/LnAOliKJohuyVmIMJEKXbOCQZnXIqxpWuiwtPMlrwcygCwwIlT
M7yh1hOrnJvO9ttbTWfe9DCyDr4uYIlkBFIrBBCzQj9Pb8Uv0zyaPjFOt2q8K3pYcpny6HUcYl8Z
vlW834sp3mGINhGuX/z4Bu0eoSuCR8KM5ZRo78ZftUIPRG91hrn+7FzmEIqhKA0qB+QYfgca2be/
opAIwXfD8DGaQr7w/TZKt/6eaTRrYMEg6+mgEHlUfY6BXuSbJ0AOYSweBRiPQ1eu2gBZSHBQmbxl
+a4RbhjQvm6olgpiZBRR+t4JtbAlTb3gM6dgIjd3yZocXAfEwQynU2q3PDedGqz4MSYFMz1GInB8
ZVDS0UWhFqqgIjDZsmXOpz8of2NSAu/xrsf3HM2Rm7PSlvBYKvfKSGkfoU/8KaEpUVfxr6/tw1ED
QaAA8drUCbNyzkCMp5BN5q/AI0/oP4F38tWoYQraC9YMRXsFpY4TxmwMjOmDL0NW2G9ucrB1evC4
wZayGuIsokFU873AGEGfRIt4bzDioW3nRMLfg+sosm6bOphxqQH/A+aEj3qG5F1MZj5fAXETOpE7
hyUlslGTQeT3aWIo/qviVkLLOoGrYf6gTiq+CB/ow0xrIh9HEkuZz4tTyXJZ6Ji1fu9hmXObzLQf
pByUjIo7dTLays8osCP6lh7mpFRhWq1nP6kdOm1/NXhQKZgSmd6KW0vnqOvMEslUKjBfOhcipf6Y
LEnRbqsQnDZkAJQ7//pBKM8+tZb0GM2jANKfFKwI7Ic081U3qtNXka5aFSvpdf3sinrFFhoHV5em
+3VNj0PUktHNpYcpSH7z6OtOZP3lZhKtakaJnFfKf9NwyTz6+74EyxgDPN1dMgsrbGnWwkhTPqA8
mZIjG6iEWDYSFnyd1nSPzLujCXWQ7TSmeMZik3jwchz4or/1r44Uh0EncDUcbzFNkDjeH3PIFV60
iR/OEacf7xoRSHgE7H3WoCIvJD0fRZrtSQao7WLmp7SqDvf5Iab6rl/EYrp3G+ab7bp92spepH5E
LsRrQbGKM1TmyCKqOHg80C1CPRR2bVmGuzwPt2OCA8Up1vW8JcSpWtRxBvHgMwHdnlP3s+7g9Wvc
XwTkneCaq9tSVAShiLOtM5rFl/n3abVmDCQMRTeb0R5kGWl42bAVLX72PCikDfDc0Cc9ZVzXXLwz
RIAHX+vKFAgSCI46bbl3NnuTbNLYiFGyC2BCSHSnzTrTcyr+gz8ywnoShIc/duKp85wKnF9Ddwid
KEHTkAqH94hzHmZlyKdomWD4clDqkvxX0TLQnsRaK0lBqukO3Kpr0bLTeQiTX8eqJQd+yrVkEGg+
2YAPWFcGD9N24hknsr7QJH0BIyXlO830h1qT2ZcDDSz12URfbfhvWpyyz8+5ooUGhe8YGDCX/miF
FRRC9pTMg+VE4Gosh3MC3yY6avLvrOsX9FOyr59CovTLPwhsHwuxJT/H2Skdjv+9VM8Pgbh3siz7
RB2rTTuM0ix1udhBbLgTw7r89cWEIjIH4ftRYyFvIiY9HeL1cqiuycTryn6H1mfE5grFKSJEzAvH
kIyN2R5bGOzhIGOjRaBQJ+PZvPwVJa+x6o87EEH3R8aROBaKV13e6kYr6GrNIyNjcxlGrNxqXjzV
F3KzyeC10lNt8OAWfTp6Mepw9WZIPvBJsD9rJJSvuZHRPV/2xQsehtX4RAT3Rnx3B4zM3mSoY1DC
jSCvg2ddBT26RBknNej5dnoKS7hBc34L0d1hIyHd246PPxXbDxv+4VBfexyG/qF7Dq0qxqSZPoP0
cDN/cn0gwqNPi/MuvsJrA07YgJ/Y7cEmASuadnhqW/XHrrp4Uct8oY/UfXO1AQL+8ncIbaEhS9w9
NE0qy+P6vn5wUMhFbEN5tIp1SjlHw8uLJzGjK2XXGE1Qx0OehEMFoxP4Z5dl9Mz69bwXGRV+tH3Q
EWv3VH4yQXsAOXo78qLM6ScwGz+25/gnX/eLehaga2aSLZN3YfxTMyKG8sTQKeINmRyj6Q2OFgCb
OcFJuJI6hdazkfmhlHzJx6DobCPC8Y+h8xWCL32YpzN9ytdj3l03UIesjQvg5x7dUBhBoKV9dnH4
MoB66YOKFC576jA4WgOSNSASfQJGjuXBsYDcl2G4caahQXD3+mIKl5oChAZQI8Y5uQNkLjQBXY0x
gHwnLkHmL9wZNhOUhQKTQ6D9+q3V31D8kF+U3Im/UnMzrku+fhg2xCIszYfyv3Zz6rMgDAU0/Qcw
oA/85Qdp27aOFVtn81PcF7cJG+m4RzJXentGR3XZ3E470JGH9hvp6X3dCWm8MNiFGgHFXU/ydfeQ
vd3oPgeuCn7IYsKphkpSL2d3rzO9MHDEcrXEU2Hce1ChUYhQtWQ45vxg+IaQWroAnNfRABDePDoM
u1li+3jPI7GD8hwZts3Sk2c8Vcv5zXqugc9KvmkATbfFHJli/LGBftaScjKpkZBi4CCjCLcVAh+X
XkdEqlCbH0aojm4MsOadfO+zjAJSCg+8xF9yGj8o/jeK50CH3wC+ZeOeR5b6RsLF3iCxTJ2610UA
JWf2Qb2WFbbf9N1WgBkgxz8IT6L6kASOOfK58GaSNW3F1nSxDvDGwNcjBgxUOvRMOvKTGGXwPFIQ
k13vcvKC/wWs/3LAhDkboEpadgvGpmv+UYZggKcJ7Olf+PmxTqOKn13YxGd1IN9p6MDPt0GuW3Z+
Ni1gVl/XCKahU0Y1wwoXoAE1j3OfQhqU8/6NgPf9+PM5Cz7I41YVC4Y8SfhRtJ5BxVLXVR6nrIAI
7CSjuVGTwzfjonGVDDh19vqQs2gzXzKwXxXNR/doBdgLCpuxc0OI9VPrYYH8tKH+sL6tr62UvAWR
AO7zjzKwL/4UD13XJIXjQkTIj2HXekP/YdRN/NlP9ZWn7nD8BoH94WnWJycfqpnVYL+AAvkD8S69
kS0ed1G23Dyl5pS8Dp6jb1CRUQDgzHtcDUW7pvYJLypPt1TVfneqcwwAAGj5XoGdUzfKefTL554u
xyMSl739KprwphVJ/qHJnb44VAEh4xBKf34OO+jIqPk5p2eIQC2LxaxDNEEu8NnJdJXbDf3pzNZX
VYs34C4JB+jkU3cBCCIiCo+QOsheUeAbtE4olvGnLMghYK8v+heWOVm6oUTWwwOQhpY7SMMpHUOb
2Zgo73AgWAFAjMVQ0z+GGOYQSn6PP6+t884NXyCDi30MdOlyQaWQzS9ScM9E7YrNnCXDrqCK9g4b
eAPRRL1/WVSzOLohpaMX+JjzTShIe0x2sw3B1+lzCUxCb1tgxcf2scuB73ton/BVtLRg2RdhntO5
O0Ab/E2nLHnenOLJqq75TeyAoCHl8sJT0Atg5iAsh45ea6hekP35keO7+Aw5bhDInZNFueLwdMOe
HYYs4rDDLO8B3Nwwkyhczyg4MjYMnbw/HjCOclLtziIkdxMFE6iJO+u1gt8GoVsv+OhZTPYEFppX
F7cCk4ErNmCO9ORn0Uvl+bRvhVPdW/pO9gyzFuN3dJQudL0KsxvGlpIgAp5EdZTmzSilmgehs2kI
PuGEc+Q7BqJ416Av8k3N2wET+6eTh/499NVAeagt1v7VkCvuvsY6BkXG0rmHGj+fIF3lTz174Wv0
Rq0JYi4vE/1T6GE/7bWDnJVEkBJ1OaImV50Fd7BGnZGpXw8FA7k1OgwgimErTY6IS0RX5w2fgZJ7
+fSW4KfM++bMpUCST9TQl5OMGHF9KGpopVCbslPzh8IS/e8F57GTwHMdLPJi8qvAn6iJ377j3JEi
PYyJ3iRkhhU0sUxRaT7cX6pIDR79Y723U/0WtArdzLHXjegDmQ8msIONU1AZ3ryL8VlvWel6lwIX
OVLUgYmBvH6oLtpbg49TrzYLoJu9y6YDKnPLoei3xRSxwSsn4s1jHOAMAXhN0eWwsSfn6Lwzn3gB
JYI2R10r6mCkiRi1psTfZcTwWjETGbkHL/7+RCxcsJJzz9r3rGh+vigiJKLLuiKUEWLZETRYuD7l
A6VPPcY23NQhRWX07bav9QAgCsIDMJlSLbbydhAxBOz4Y4Za4DIFkd57fAmyhb+h6CFu3ZR2zOZ8
DCTdGVsZ89+cwlGXsTS8XpvPq4gx7ACCV2o1UTa+9RX/QEW4zln9OI0jj45LYkRIHD79AQTpXn0F
iPBlwZo7njf8nCALhkdRdc+Lt1WB3Xu4h3hfOIbuo3zQU+vBDUvJ/eTkhz6VhnVwYjpTMIiXn9L4
MDmkM7bz48DetBB+uZs3yETAeOVhTiSluzT5nFvaCwpzDA8DLhPIMEOLQE70fdSTDnIVv4sESsE7
J1rpYESN4k0Uy74kDZ4kp5wtSaaebismoNMDUJy1oDUzHzqOYWb/i1p9dIr7uv8HnkWzAXm6+bCc
Lr7RTmxZ+pPxdIZZOp4X/GZAVaRr+uUFwSD/qrmNe1B0mMIrAF0KNTh/O7Z/ECX3HLxSJPvK3DUM
ylontY1Z61ytEVVeb2cyabvLqzo3aVThVce7HaQqjTNzSJnGc/LbvicfCWtFW3U7sV1sgb2r4rmV
HMAGGjyCHaOviUBGAJUggeRAQj3Rgm+CxAVltB/UtWLdh6bAxehE/DV93HKP+Aa08vi0thv5SLjD
hQtoNkquDr+d471JSLLtOAjmcIzcqBIBGpDinD0BwH/kVQzYBWC6Est/uOCS9EsjykemcwMvkT9G
YP7TotRFu8WHs8D7iE5jqAJyciYOTE4vRR3/49+ZmfLGmnLazcMW9WkIksRkhyJTSMnwF3EefVXS
1X6vOopZZ4CZUQHFpZrAGJ2/Adx0l0D7aioFLCX5pkIrYkZq8s44FyAwdJ6WZp9eAvyBbFe4DyFc
9mACxk3AoH/USu7Y1QPwvzzgh3SmNroq7dK1ky5CihDMmiIxFKVCJw0iBBq/5vwLnBkIgOmRGz+a
0nJHwJXLn233Mk3lD7bQi5aKTpiRLAHBHrkuPGvnIVz3B7xJgEJNmOVLxH/fok2C0a1dt6CZYow4
p/P09MSDfB+yx/Yf5gV7nO7Zp+kFVdUTvU8+x7hcSaCXY5rNwCZxMTGvbvxhqI+pKWXCjTn7E8AQ
ay7Lu9GwissTnQA6Jz253xRUelsgoOwZzXlvuuNBxQcZpmB6i24a+6f+zzQrD02Qtnl3kdmhs/TL
lLlyZvJpeHUgmqG1G+lfAxlPl0zIVfPrAecpf0yTU8C95qZjssMcDPcE4qqeCylmHR4B/z7hHfGZ
lDppiWVCZH+MTadCcI8JBcaVQdDNUNMFksHEsZpEHZCQMzEUNg4wkuNMdKmnaXG2HRQF1T8cgme4
9yHdEe/1dareJrjsO+bUBgVe24wrqN89nd1uhVOjAXQj1JBnGO1T1zPw9uYZKNjDr2tKSWU3+RB8
NOnQ8qV5m5xMkQSayInkrF/4mkwotfrtlFEKyy/aOdXqsT/KcYd3I4dnSVgAUuvHT7PNmSdx8nDL
1kvQPjWyf/FOBzwKwBEFETrtk75L33zDH8LZAk607AQG0xGAX5Kp4Wne7xbqsQjqguBJWiYRJIlw
aQHW6Lgm7IsOhDefMOt0Vo8+fHx2TCoyrAcHgz1mcp7D7ODgkiyf/DQQ/x8rjVF3WRG8KYU1kpRx
jB/u3j6zpDzWe4nkrgkGIL+b8CJaJtr/L8qwLrsH1QcA6gq+BAZrRVUAHaHg4UTe5D2A4DPuA4EQ
etruiH6Fi2qoikecOTUIm8y/I1KCpyqySfUoA0J3saMaaltKPRUJAM3iG80w27lpwOXXkt4TeSiz
o1cDPpdmg8ABaYghGegCXSoJLzpGc9NpR/RdR3tFuvHR6qHYZX/QUlCdqPcaVk5Ng3iXHp6/2A6K
JzwgOrcdxCo+S0SLTyFqZdyNyEZqdy0Lkv6cg4G4XE6c8hja8Mp0JegwJ6mKh5UQktQfQCtTQ/Q9
5wOtXUgNkkHGIRTuRbRhDGamO8rYIeRT9E+RZKm71iEgmFjulmBi9/WopAjujILZoaIGkhzJajMO
WmkBIu+AqvQiaADEPNt+nsS6aGc4kVwlOnQRWAUAZxMOd6U7mYOgrMVhGeiOlSa56wkt/n1i4g0y
7POq+XGMCIjXIc7qR4v8ht2CyreU+G1GdtKDDadLjdoEMqFYaGXNkqPey2ywNv2b/eb0OCTvAv+q
oMkHUfwTzsNc1yaOkj9tOovVjP3MuVgGj8vXXD5Wu0HbmUKkvDXHL28wMOILF5YkC/a3SqkDh3xi
ihEH776DGKa04kjiNe1ngLWY26Vvoxj80+Kf1dxpTb4ujG2PlFwSifoUBe30wXLfxedTd8YnizRU
gRj84I0/vB66FPh4Ln8JbsTMnxHpCH1qCJJQfLRicFz4B3rfXeM4DEnmAH2/5afcji91z24smfl1
mdDh9kHRo+4s7Wx42htmc6jPDVcM23DZaDteRTJiJejOzBuFdFpjLciEmSbGFi+PdZHUoFo2iW0N
2KiJMdVyq3tkHBhU048O3TRD30GeYalwp72v5v0AAm3Dvc3hnAzXUTV7CeTTN1sTZeiG1H4691qL
cEd0N9zis0j/gRL8gMJIbTLgdBpaXenGI5dDXWwpNzi0vBcqrU5aVLRqmQSn563DzaWbJ+8wFDqa
TLfhojhNbtfFjfZ+9HANLxAKMhzAw+hHXt3JJxG3G2tOCHR5SSHGA/CUDu9BcAff4Q+CBkCaQ8+r
RCSexR/+Tx+xPP/FEHj6BCcto3DIiDOkaFZ3n8idvY4sUbkcK3Rjwbe5+X5/nMIbpkewIko9/aQH
GVWf5LLxVGLFPdPMCGeV7ZGoV9u84MCCV3JQzyhnLP+kTeq3dFYeJZrSEzDOo2RE754iRgMnPR8n
bpLzi+iIaqloa3wUzRDW7DoEdq59JquTKziDZHSgbzwfOf6M7xOeJPRuFMNK9JJiXatSiLIAAYsn
ojQnr0CMGLBup/gLDXZqhpAuvfRJofOVqx3EUAk+AxL3KfOHl7OO5MLKsGilxl4FLOPxK2G1RbMY
gQ9lcP2CHUVJQ41IhkEwO+qcFHTNrvsNlwzVGa2eXC0WrjAMrOieFCueDJAT5K9HS/1rA6aXhP5G
QnbwvhaEmJQXDHXebPla0wg0myKxNbXxQwh6WNShcyUYPlancaBQTbb/pVrSOp59jFjYu/MI8Cu4
ndC6WEgdTgLUcYAZ0jbX5eww/cgcjJSL3hg2/l0sdXpg/pfwHy+W9254Aps8EN1YR1VBnXnhHumf
6ZAtlSRck7xAuv79zM6/iEcJbc+mmCqS4+qMofDJJT0ysqS0eOBng7gcmL6cKAS2C05+RFpdUzje
wrE9+mygsRQVv3RCy1sDSpBCM+XBl9Av5hkR8b9djhhYM2UYzFXepw8lgkim52UwBh5Kt+Mw5NxU
827L8DQPyfI5CHDbPkAX3FpE+kUYUpvtahBADRgDpAIGDmxr0eI4ngyulDU1yimvnw1WMd2MSljB
XUoHgtmL4OYdK3RF+J3srqSDk/pikg5FRrd+ys+2041JgYYCqm+GetBsndRG7OMP2w/Kjc+ag/m3
Ndk+JM7RfDUX9dHmKwCKl0MshyTTY6AnpicPLZKzarkaR0H8YUyJMYpji2QRwtgGKV6RYrkyzqob
DUYNf5A25Wse9+SY9VxW5vCq+CInHaKs1ikNa3zOLD60nuKyGDKEZxV+gkfek6yHb9KxFbdVPL3D
ciL6Ak7lN+ah9L8mcvXWTo278D/hY5wWjcA/E61ZzkI2gXV6i4hIBTp+RI+8xOOXDIZpFe6P5E9e
JZnGL3/WNL7JRcyQ1BCX+qG6U64kipdb4ZP77u4XAyjUtffuDzKMxrx+1uyrn6w49Clie1OC0xGk
dO8COj1ulLy+ftl9PAcwBPjy95TORyoV8YQ56AzRGtE/v/G0myf7TUJLgeZJaXyfOI7HLceNNRY0
sP/jKgIymuFiw4pOsGEZTb+bb23gTUlnNJuie3BzPpdxw3l8TQMGYN/aG/LWgEgNz/A6JGyCL5yt
fHVGqKkJ5f7xYTsrJ6212Z9sG2iSztg23TNK7SPn2QXZAWVjlYDFNglhUNcMq55eD9j0vOO3BFLY
FUM0RuHrA9fwsNFEATf0TicbsSQIpC9+JMZgL9hSHbFBnlrii/ZCieYDZM6/3leVd8a/I+KrDxaB
3nhbQVZjpEkFioIeo3JpsOPZlDddRPgl/N34Q3/23cjYCAA8ODpDWvOe/WfqxICGA5ZT4sEkXPAS
W9brIQwmGbOr/CArsdyzrInfCYM3SzOCXnfry/+zroawU8PJmVoY4lCfEOQVm6hESrTPI57pEsL8
MSBzWSs6/XC30uDAlW7njeCcGOzkdNo9sX80y61GcfABQD9QrOvGhvHH4ytnO4YnLM49B4oNFibS
oE1/+FxumLMzn/zaW+Y6X0kT9EW/oE/J75/mNAAWLdZJ/tHY41lKXQYIAYBKkXXV5PxXl8XQ3Ecp
k4onukIHtnqTnI0vDfIiBoJgCqIKfMyufSz5sy6K77MZnTg18xOb6HnzbJ+OHhYV/Bj6PLZdmAUk
K3/4R2v5jzqgXXrSXayHRSt9PwCctZYJcYN6eWemZCXv7X4iRHucejCTNRv6LALRiG7Z+mR1Ms17
Q3XsjHb1ZvTOn0ncWGgvnllDxOPP3hrvsw+77HLHxhd//YM9KG9y3Pehd8mY/d0aOoS/QK9gh+jE
TxyfcrEYPKw7chqCLyCPXTbZsNOhqgIDDZ/o8SNyNaVeZJJuVAOEEwjDUGUJ3gUOpswg8yZ3Oh9M
dVTEoHQYf7dc313EeIPFaGH+6YBJ3KXOTH9dbruAcOujTZqH5au+b+wmK6tg+POHTQybhpsRoYiF
Mj7R2Z2eNbyPixl77Kq/bNK56csFB63B7aNaTzCF6UC1Q3cW/LUPvaml6NhhcNJcq0nU0O2C7isZ
GZRQRvlZ+vNwfl+G6GAkwMk8ocYh312r7Kblsc1n/hqMv3s4r2mACoHvc0BwOy8vsE204Q8UOzph
0HKwFxi96YWgfDXLfrkf93Cr32QEaH7AMWhjOoVoFSUhm+BvZqSCXe2GexloLn/XbAQUKBeH9MUD
woYC69HHNj75T2Tnxp3lqaFldo1l820yGO7HYGi9PrX4sXxyNv8QcWIlpK6bi8smgCqh1wGYf+D7
lIFObKe1x8C2kVzfSu8U4N/zcHYzubpg944plljxQwaKQeYvbnSWkPBIJJPd3T8dwiuF9ey6eCPv
YHgIaJ6R1GR0YTRIzHB0+N2deKAg0MDV6pRW/I6M4E4M9jhU4jEZjwZYTRs8V8m5hBzm4YB8kd8P
sN65Mi4sKjtNVP3pTcCvAMgZYKWDl8XSWc2foAk+4BPTc7pjFZRuTtybanLnbTs/1Lz9Z3ghjC6b
BfPtt/NCVxVjHE87VuuSBCXFTvXmnFgsTgiDECwKPppLZX4y0eF/6SnHYHHvgQLT2YYfWVVRD2qY
FojJak0KAAzL5goZllJRu3rY1kCWA/IlviJWPTqybMZ0R2M3mmChaef56ouFpSHgBDytC0yC45R3
QR7XtePOPIc1naCHYEuke8mhSTm7W6xgJTPb3vtACYXGW/VcBol0fni/YuOXd5V+wmvYX+FU7Q0n
yMv47E8xlNnbKO+w+I96BbPpf2o8SESzi+hTv6K23OCPYOnf2mXtCGrJ4pPgoDjZFd1pCyGlc9Ac
MR35wpziSyB7Aj98G/K7kn4yDL6M//spHgZhw9EqZEN3j+8hO63eQO9ydpKDdUgujAmb7ib8RX/s
Ur0Xj6JjHUK22tjbQI3w7B7SrbsFlwq1Q/BRGThBnGnDaW58DDjxbNuZfHjvafVGswgHjOy+bMX9
+Jb3nGve5ekg30v3HFwjNOLsu+599/PhtBHNUFr6Rf2pVk7rr3bxLwTIQiOyj/jaIOql/dVlgcRB
Msu2o/20lXwXCD8yun4C/QXdaBscUYR6BzQ1s7gTHp172HYaaPa/aKJwrEFHcNFH7fO9aDMo4PPv
J5to5xsFI7tPaRDwMm7zpu49xKciBRhX0V8dinM58D7Vqdi6v6LBt8BCOOjEb+8was6HMQLKRID5
Gao1cB0/SCtCH1ED6DETZj162revayJrc4R1D7PX+AH9MW8l1xBtVBfK9z4/zr9mj+UjzIiv6zZo
5GZ8xWUZhvjAeY4Oq/3ojr/PDj89NBFQcX0hnxoOsm+FM9aH75Xu8CtGqMT9YcX5TtDLCJABmeyS
jod4J6g449l0z9ZZJ0CxjUV1ZGDhoHUXPfUMeKIeDsce4qGsIQUPBP3mfbjoGabrLzHAZ+ZKY/Tz
vuVjjA+1i/kxOajo4ifYZi+lzzFppchqhdHHOTAK9T/4dr9cjC5xsbny4FkMY3lrlzwp1n7YtYrP
spd2YvZawwtW5jtkoQ/IpF3QsXn5F6sHT1oPy19+u3haZ/rzc3SzhkHbA1NpetvxVu2SXmnULJDj
wVy0KrKSfwKB/awZmy867OGteU6IGr7KRtg1f8WZTaHJgxn4c/SFXw0rBqGeYOf/Fv3ozKOBgZG3
/Tsjjj5zWmofrAiG8WPUVcjh293iGaLFdGPB/ksKx5Wpl13BkF7jtr+ddhLYcwg5he+QSmu0IX29
3UvcmdwRYB1MkJxObwodW/eNpcUJr3UMqVlgenoI1+E/jSCyf8QF3MhYTaW+53/qx198efY2VIoP
bIp6Vh9Xx9WjhyALhfC+uqS/Yh8gy1y/j9ru0cAqcUmVj5E2K5EAiB0O4fw+fdrvNs/uo5plG9Ma
vGiRxRt9iZSE5T5u7TAi/kfSmXWpimVB+Be5lgMovqaKzDNOLy5nQEGZxV9fH7dWd9++WZllKhzO
2TsidkR1uU/t6Y7oWmZiHbbcvi6i02PzY0xYTbdsCsx8c7rlumB/mCK5FhRzeI4//qJoMedKgolc
0iDSOv2jC2qzhp7BC8IouLFTRojQmIA67B/cRnM5CzCzv3Tubz8a/E2uVLVR+A3TIEeU3f6NGBC8
FZsinK0nPdXy837eE7sgPT/Hl9jua0GUxgOXYBQNoLrTM5d3zP59ncrPM8/40x56tS/shN33dLQS
r8GwJDnV5u/82eCLeJioLbAifCwubmRPYgIbqwIxISSXqq35MAv8DoZ6i8vnUend+z6sjMasg2m0
xM1j+95yvndbDLhxuSXb83jCoETwBmq7JRJEhnHDiydTCd/ECeO7rzW6MWwZ9H7MM9FnKhnwaqcL
24RBiKnFcyhHB8nr3Mb5GiPsiAf8zL9YWHKAGc+mAh6pn2B46szMwcQbcVLNyqrWnRJb0gKbLZ0p
Pgacx71Zkaj2tuOlznzzNt9ml6+D/EzterCO8bzCJBfDaiHX+qJk7GHPwyNpMD2sZYcvnrrfWwSN
MOcpethcW5ZGqv+cL/j6wK4uYnAMx15uM+3APAlu0ujr1YnGBr3nEjCPjTOpiKsA2Rzu3MaKGwH2
mAphyIHRBq8Q5dXQYwbYfKrdOWFw/QpunKij3vxFdLiD22JXsx8IW9wSQnbzpz3Zk4S9Bgf6br4h
TPM6Z1e9sYFSvUzN30X0SbGg5pfc9ES1OdApsUTOTlKKvZE5CmM8beFXZSnGMZc1GcsfPfEQxYQT
e66zxWj4nVkfo5zyctV+fHhsaMd+uJ5cWpfnbmrhxHgbKL8dWwoAGdO7uIvatcEBTWjPcMno84RR
c5P301d3G2JmGdseGERJodn1B0ETspvamdn5b7kmYGFIUf9yJmdRlg4iW6mklwid4dKZ/Z9cZpf3
iZP9w5DQu58NysLe0JapM5w/JurH+eKndtRLeBwGpNUav4fUEYwIfwrCcXIV1aHFkAogz5mE1bWo
pG4HvYq6WGGUZQrs0mGwgrugUrsPdsvSlTgHkE2b0pnVTFMa1n1CHyc61FFM5dA/skRBaQlTGTHo
zNzJz4JVn5lTqbeCxzJ6+uRGIoPRIlPSRL0Xk4tLXN+xPGUeEXOOFsvj8Zr/oD9HdKaIjmAxYswh
NWZggdefO3N/bgPbakOXgnUQzK6v3eA69J5bccJmODdqpWIwg3kAs9MGyidgGsUcYTcz23ceWk1v
ts/RhuBlcHq51FWonmgWv46EA9VyeBrjjFD80QpSZM+h79JlwSgjzRuHdbTkz/pe3382MoiOLIrl
ABSD70z/KEnqXcu++tREjBXYRgGqRidikZoTZuEolyj0g6/9s1Mn2czCr8f2FTF8colOA3Oui/pn
K+0TPzsn28rPsf5vb9I+OoNjdhfil5AB/DYI8yf3GUsIpl9CEhhAsD6XT4ImicJl3PZr8rARQ0JS
cf98lnZL/8BFL+3nniRdfjzefU3UMOFnW907pldZccuP/nRH25HbWLWDMS7pyQQrO3zXokPzi81x
NXLm+7HVoMfBxFfwJruGB/FhPazMfLnD81gnRt6cO+IFW5DTXHkFfUwII51eLqfoqNpzbjeb0T3i
xAh7C5hQWorbly+u4l0RTs/4RDko87NwxHGY+TPljSU0djRuRVQw6W+7ir9HUA03/iD4wy/Ppd0Z
XI0jv1my5vhRPWw6Eq0y+IkBJ3XSR17j8zDeRqGkv7zpBQu4Jw2VCZacnHgMSf7pX+HliRs0SMp0
N8XScUN2BbbDdr31j7a44qKXgbhh9eBwhGAYP2xwpRCO8r0ZsDNaP6PdSud4h5OwI9yrQEAJaHSk
gCDZ9elQQpLrNWn71l/Bw/rRUu1qaTmRH/3jOggKTmfe8hSzXk7+uSGYD/9nYqhQ+9MzP0E0yd/c
+2xLOzm8DpBkL1cMxGDqDsNW+HviyjW5xDgAzS+515n5Pb3/6F+xWcbMn3wz2gb83JzMe+8TXby1
/pyVwb6PBMdrDs89zknXyDtejjsMucvgvY93uYPPljvRpvbbmTsRHeXEefiClTA42drkU1/xz7rF
p9orKXj9GBTBG/n0uVp5FcPnpbr9QqQrL9QsjDD7zeG4xa6Pxy/2hxgcSaxjDj8upNJqc1Cj2u+C
CtQZY7kqaK1Wye0qrLUiyPbzM/kWm9Lst3nWAY9+3+MwbnaotyIfudj1QltpxQ4kedyWnElIsOWW
QiK5ZbvXVdwh5N3Vm8iN2KTshNL9TXPrA8/U7o9C2U29ZJ84T7czayvePLzB5WWWNoNAaokHXe4O
7+nmtUvBxWqtsTNnsJuGX7vz5oC8GOhXHsoBzLFU4OHx5u0V+8Lpwtwb4sI3V4deck32Dc6sl/KE
WDDbd8VftsuR0RGZcpegJTY/Ylt7mRZRHcN+QRXX2o0ff+z2EsocouPTPxTFPw67GaSW9fQFrzw9
qaA0rnzFJ2wu7WcBrn9MFcnKIV+UBOCb7rk8i8BmXhWU7qcPsi7+Iu17qGiGq0N2eNQ0pHW/N/Ru
muz22tFM1Gj/UiWdsHh28fOTyKbhmhv29t428sx8NXv/sUOfv2FOr8Qhex0jU6f4o6AabqsDnY+4
f/pjI0NXiRO99SQy3eXGTPadj22KU2rHC5bQylCeawN2JU/QfreBIxBNCxanPi4is9/Zjc+cnqS7
dJ8ws1ErZLvgI6VXNywr90h4+2oi/J0GGswU+zk79IPfUG7L+yd4n456HTCSj8L0E8LxWwK+i+ji
XALSrzhPMQfCTjwzarXZvA4gMcWO9DUz34787Fa43fZnpvd4OwZZRhRNKeJL5ykxKH3puMalns1c
FXcTjBvYLOqAE0Ut0arzms8TfGfBAGN2oC3b1AHP2SDAiNmKODbBct2xTtm2q3F1E7bdttqJysye
7RoDDraa/xUXECHKB1OS5+qUvxr9afxWqBMS51EsKrty2FwEBNx3apfj6TuhGlbEf9MHsBrFJWvh
PgXzeR9HC27PcZ3sUyW5J36DfAa48nakVoYOc57lYniY4MVWmTykGXbnxRlT3FFFEMR7B4P9Y+ri
Lp5Sn9GYIlmyiTx+SxziUVCQ3jT5Mda1xBd1gAUE9rDiEnimEUCil+Pqr3kvCEZ4Sv2XYAqIOkS8
GVmT70VJryj9dTgpsTVgG5rLo9t70E89oCoXb0K9ZrHwqB7RM1z5AU4LRjZahPX8i/GKP4lWwrhw
MuX7xPtI1AjIEBgWxSgE3QceqXvs2/j2dyqLv8UEfRiA0yXyKkJnGdqJFpPfory+QeUpXr5/yCKw
q6EjFMUF/22EJf4uYmZIvx5jH+RLSrua1g6bsdkCcF+Cwh4t8cV84SmWEmi7KKLlNFrwTwqEPZep
6OZ7JO1ZvCjHy2n9h3aDBHOk1jndAI7d+aLIF1OqjJrERZKdXmjZ53/4VqJB+HFqvJYReDD2lJSU
fAmpvh9wdTAE9WbuEOPKc4GP2O3FbAyJPjPidpcirMdwkXyWIrUuc0qA8bid8khw2R6LLxNwwl9S
/7u5378pqZjcWzyDea2KgMhFzbe2DwT5DLYwFsP7Of9CAAa+rnwsl4WLeG9OxYklIW4KF1/Myea9
m07+ojPv55H/NffVCCuN07Rv2IcQILhBdH989gamlvMOuO0+khYctFK9SMhYAIK/vi+0g5/7PFpQ
HiEiSz9/j313YbiIjCgmQiuTrik5JO7v1uII3+2mRL0PUMnfauVzKLT5AZHrd7Mqicqyc79wP2Fk
jq2XSQbOug0wvsSyiL5MKf3SSekKouChvG0cT7e9MWRiCtZL65uq1CeJ2uSknTgTFRNB6yi3xsua
H6b2j8BanHn97PQj0VfAP+5tlvv+CRnuMovyQm/dbl3J2ERfRDO/tM7YJ4J1jZkhiQRzQKpqRbSv
+TDwByPJkChhPfPLcOT2nmFvgqAmxDRP7YH72XzXJLiHhB7C6Uu7Vh0bpKvgNllafdX9BlT4KQ8n
Uo7KO8g8MlYUQgYqXOkHe/KdziGlsfVzJZsVMy5X7Y5bQeXy8TiiTKxwtC95nnMwrS9uaIAgDrhp
iAL2MMIK621nbnMDsGCalsgPqzC5oGxXPwZ3PiFF1G1qTYKXk3uxRUeLhKWHBwVLwJEuNURt/7Qp
ZHb0PvscSLlP+qxJ1yLime55aJQOjznzEhpbGnIhUn5DUKZNe4/2wupxYn8PMCjcpnqKTBPjWudh
4FBF1VUChGUaXWNGq1mYlcu2uhhvP2G3ja2nMiD/ZKBnWl/zlvg9u5QGjA8kOMhEQWy9yD+TPMGF
W3ieyrvgvW7sdgRBDGTsNO6pjlukjec4kxMUFsmNBlhNPLqT8wjvT8xrPUku3OaQrCK8lTJ3dhob
JIihPMwwvRSdmVoTEdQ/NYFgg3pdmk0eNJsn0dZ0j28WHQNN3iN47CXWC4vQyE6ZVZ0+Ws3h8TFH
WqYIy9YU9a9OfqpSE9z00OL128jcLETWWqt4xdGmk6bgzk3gND0OWdvO1Pl6DzO9Cc5xf5RFC6mp
zj+jdxuzo5hft95Vm9cm6SPUXqjpLhVy3csDFtN53h467asu0XFMjfjWmfPzy84wqQ2l9u97rtcf
RdpXerxPnWrzCCKvOYFBMdAeRoza9orZ3qTqSy0n7mN5sv5sj9cEVelRfru1+aGicvp8yW3FkC1Z
5AO3w9LraJOOouYyIWJ2bdbryk5NIuLIC+odeCq8dRJicSP60YbYpbE9W1Hy6SjwtAx88ngQqccK
E3MzAhhiY8AyyFbfTd+7DrV5UGpv76mXHJWPf0hlpzSHxp2RGBHv8bM+MEBvPJ3cL9UXwLXkIWyG
bdCp1cA3kBDZw/V8N9+9cCRI7Vx5eFPQ4DQAD3j1u2EOa5Qd+B+dqz1dRxzXVI3+TK2M7lQ4r3g9
207OLYHQosqB0pgAz5mb+5k7PgN164Md5MYbXk4yH5CCXhG0mLziWoZI/KUVfRKUTqB6QAqhW8nJ
NXLSUxaA0SXOT5aUyYboF6DuXeJJq+EakfulN4smx8YnXSZM/cZ847X90ycky//Mtn9k1tH66X2N
3kx0wAmPF5zypBKV7rH+9F4EE7Df5qu3jEUcXk/zTWPO1N4vdyBHTo/PC8jCCgfwQH6tGmr+lmn9
NqCuw0RWwlXyIUOUWjUEj8QeR4tmDpUrE+/y9DTWpDUJccboxhVAQOS/wlkQe7GSak9mSyjQe3ta
rvCl3LSbkdGuh/rkdsR+Xtgxa+7TFZ2+YeRSOkE2AKAAnS4a5Xv+sdBqAADmh0NWRp+0ZLP1AXQQ
5WlgNx9gLks2X6xcP8iH8FUlXDhHmkjciDMxkIt5+ea1z7U6nC5iDEiTw1D/Gpkt8RNTmiyg7dVX
xjyN4quwXmG+zVnDYP8+JUkDXxETCjazxiqDagO3poUv8QR88KD0vuDtNjO1uQffYfw0NKfcEqJM
MFni/03s3nrbGUhd+we6MznRlNOP/259MG19qgJpU3Ava5sSpjeJZM/GBGNKKhtFOTNh0fXITtas
c/RyzW5+aeK/YvzXBENK8sMT3mhkQEbc2vA1WL4PovwxpxV9IvBM6r9ujfG91oeOGWZ/FBz5LEw4
mcOwcYhuIaWGrg546AB4rbTEkD88IoSVj8PuvO40MkKaP4yojaP24/PGRHA2wTjs1p9wRJ560i8G
v+f5cWx1C7+6Vs7TGy/mwNPZNfeS3WwLuP/2oqCPkBzgmo31IQUJOZMZRrdFtRKN7rkcbY+4amJx
1sgDm8pqYuNFTgkYY3v6wqK5MjKmLJ8OlWHm4uULn1xvPkZlZV4NeIkWd0FX7ZUWagaTUgBL11gX
Nq2VBWMCLWnRCHm3M40G9g/GVU7XA0bdI6BUHUdtW3DrTbzK5ESNyZwvDPnpxXrptWGjfo3pvlEf
CptaZI+2pTne9GkPI2NGvPLU7GCtvsYbUuxDms83LFyWN3dsfBcZoBDW+DFv0n3j1jSDNHtbJCR6
rH+v3yDa4yBufq348tg9LlAUm5lM0DXDc30sekYX8zkMtQrbf4Y3Y6+AbO7N5gUDmz8YDXajxwXE
rwd7wfxVkpad/MDxkS/YOuguUZjsO0u4fYMEEYg1Xr999ob1y0DUAvMA6hn/fYKXKm7EzYBBKski
bWxPd9OecnccjmngQcT8zkwtqiWtctEA0CqU6FTY5G40ZPR0PSZMmgcgvydYrSxdO37XBSAW3ujw
PgNLgsfRGzImLHc6NRdzSjBPbwO4KqSYK7cc7i0cXb584fE43c17XNlEKzn03jBBuTo859vHFhta
B0sQl2yiBQ6216nHg1ni5zxBxYnS5Ip0iEK9ZVZ/tB6P/jj1qFaFXYH55cB/cExcKYbiICfbbsbg
4XQ5Jalhn5xfG3zu9Hb70WbBh/czX6KlIrAPgvY8uT7o/s60c/rnPHWA5IDfkYhu4yWdwfK1Tsxw
ahxZGBtRq7fRbaCSd4q/a2QNmUGA6s62UjCEdcTU12GSOYSy33H7zgN57hAyuR4pc3veQ8w90Zef
oa/AOKg/sPhUCq7Hrz9Gs+3Eq1UqFMmbeg+O+4eKMfYemYDd6iDOxGqzuwEd7XGtkj+98TnBcZ2e
ot8eK2B1tSYg1wFd2/o4z+qtgwEdZAu/m1BTYp/Yo5iFyoiNffhHdhlBofFNzHqZbGdmbzuLPzQs
R8RxjX20h8AL2fLAEZ2fQ/DOHVLFyTd02JNLa72t7v7YAO73GCEMfAG0MDSGl24L7eYJxkdLl+Hc
+zJyjDHs/Wg3lLIffGCx2Q3hpfXi8t7kG9GRVm9btCHYjebEx6TmMvItNZVT2jNY+u3LaBUSZ1fg
FDNnoEiLozXf9/AqhkFcQHtKgQUvYw7g/bA3Jyp4rESbqfPsDVO+iwkSbT4LfBOe5q97DevKLg8X
FB0orXVXQ16jHRcvhycJMKYIYn1I5srsPsdhQSCxpF0C9vLFrvDK64fjAEW0Nt1kTuTU/Pmxp5CA
g0tnfbGy7jR2U6zFEfB3Xq0xo8tkwWz5BGwaLDEJX393fMJ8MyDNmcsczADvE60jTqKx5hsJ7uft
v/oWJQX1hPCBWOZXXCdGaRHGgb6vDsvwZYP/YBDNyTne8rO1XnPad6cj6oCvlV/fDrir89iNdSwR
yKjNQqhiuyaDChX06rusljyScq5/DGlBLS0p021D8sQb5/LC4dqsP/bwJupTUFYIsc17vpiTdWSn
2hfDBVJx/emJK/W5zsb91vKiLTuhvgPD2/KPSy+1CnSBwKs7YTV0YY3AtLGDpBC+STvUpFn/mfHu
6tHclK26UxsPHHTdkYjX9yLAS2uq8JWAGX4f9zVF3f/px4DeCHEINt72ReGAOvm7xt+equjpMwAi
a45EkyVCrr68QqsViFw5N3pjZzwouesVPtKtCg2ujylQuhzNJAnsmwpf+LcmLFAA0Wm9lCf2/l+D
4AiGSGPyF2je1581pKcqrGZKZhOp5A9YImOKjj7Z8QhZKJIUIK0n8ofvPij7hDt4zDpWCnsS/03v
LbLN8Xpm8DI+2SxolvNVuxnsHh6LgDtDvJk8tAaMZCZ0PTggk0kFOFqS40dnY4rWgOyu1htsWyvZ
V0HmDHn62vX8nN/wnDpUKl4bHmb4Rsth1p5qs/GJb/PJQ9uPWeJT78mpPz0TlwiX+n+lPdZAmTKn
3WBmgZ/UbINL8i4BTkv5QO9VtEr9dkH74GROt5ZWoFpY4rwpJPt0tKPeETs4UFJvJpcW8WSobHGj
cCUiBifOVEET8gspipUO0OvpgSpOjJFR9OmG/vfwpRtPsMFnth8R58cRpjLhxhw5fmV/fbzhCbj5
GV8K1MyZQS+mXqrMvUKNOHDuv92XBGHJednvTeQkhKJF7kuLLQFu6USR9DIGDnwUD81TT1eiglSa
/D9xedTeYc1zC9WJhgDRIibzxCSYGcJcuFKC98jptlHde0BxSrIvrcKheG+WRAPtE+21Jnpo/1OH
m1xrofDnehM0akFaWqQ1y8RpT8Pw7SZ2s+X75phfz3vWj+h0OODgOuDDrLfSmI0ZW436Uz+MkTbr
hzyR51SmPTL4NcQLsgdrRgc9VXI9tZpgYmRg4tGuDutDTvRedX17vyDv25q/2U64Z1curThexkyj
bwoKMjBluo5yWZ86HJihH/2WVKShSVkMv9+LFYcgOxe+U99bhBIZdc6csZUtltVGfc5uUHcwe0VY
Av4Ll25XAcoBY58aixiDLWVt42YA4TOA/YBWZeZCEicbAIix8fFGp1EI5kDfuAPWsD/9fLHXwADV
UCyfWxFW4YNm6kiW7seL1sSsgNT0u6FHv+Q3axzLDRSZQTrFi+NvBKcG3Hk0KYEJjbBz/b2pgjcB
ToSL9TDpgcl/G3D6t0vvXycKs111mV8n1yeAKDAZhips23N+cOrCjZDZPJj8IfDnxOq1uMly1EL3
IfbaMUly9GDnOJEpSwGccYkBGax6fJB/EyD1my16aRApVpL8xUCGgSwQM9zyEYUN/zBf4S9z9KeE
URMXhWsNil/iepLFCKUEIXC8OMPKLmcxvl5hFCQOoZnCX3Z4XoDKRLr3GngOHoiCC/KDoLTHiKKP
yF5AfiRwx3NzAEyVzjNq+kP/Qwc2VWrKMLUL0Ays6hGYNeA1Y26iUPbB1IgvJwQc7N8I5xi93pJO
As35o92T1Gy8bPMeyBynS6ZvUW2CIk+7BYM8EkDeeofQQBtfauYHEftIixRag2mCPVUhLBdGW83p
/Q//+7pHBjU26GUe+zH+enuGZlHS9QfmZwEqEQExUpEDPuJmfY6D5NQOkPP9AUBPcaO9TSgf9gLB
n4iBKFJh3wsrv4yJZ3kvYyjQ/uUzL9GBTvmSUvnC36Z2pY3W0x2dIEg8MdAsUYQLySbdFbjUnkfg
ocqI1a8/tEqfWak6tsFuYjMmGjNWuz1WwN5Ii5Ru2c+vAAXxfOIfJrfynK4bmGv1WY0Q9JALjZh9
gvApCocWg4S7sQtAoSSosUSXMQzyHnh/G/obrK55DmV8dTHfj+kr32RJxLK0I8iHzB7EauaPyanh
ElGpLHmfdbccqNXiEfLGSpnjWaYWk8EjlRHJ20wfWSQRUPiMdZS2Jc5tQUz4BFqesTv3yztqgB1z
qhFIC9ctR9ZFzKhBjuQSxak7NGiQPeqGYGwOnIGBYaUn3jpi71Ljse52MzZBiSSVSO+WozMFqNWq
nYFW6V/jFi+5g/G1DmjBWJo/bkkTpphqHEM+2Lq9DMJok6r8UmhozI8J55us4IHAClJZ1LAeyeVY
nvlHU3InOyor/BlIGUaN361LCqSOZK4XPgjNgpcwPxqGpluiKmmdqVGUGPKSTvCAoWQg+i8DtU3w
70YDZLR27T8vBXeGcxIchdAHbYZKkDAkOzu9nZcSByUZj6WR3KdBca5vqVmgJSAnQuO8cmIq50TJ
Nj3gCzn8dcV+QCN3K71P6Z5p8UpYvUBbHmuMQd4o4IDjVu3+yDRsGh7ROybWfD1aHdV6TRuw7NRs
heqg12ptCJQnzoPw4iXIHmkSuU0b4x61ifE1hHsSZAYwNdkUow1aBS71BL9tLD9MPiC6NqajGDlF
Imd9tXdQLehJ1NghmV1mKIHjkMg646OSaQAyVipsoTaKRT3eVEYfSJRxgIzvBWMKkHsMTY3waCWL
xGROwHiogjLxUU+sodnXRTAELBkrkjvV5vb0zl7rHd2phZbQezjc9s+pgE85/UwutNOvrOAp01b3
blXUUyRRG6PlQCa3jw/2VBIHjhcNzRxcliHz2fKIv0etjsjVg3i0hqiQXk60//BbSJRimb2vH7I8
6xN9tZxbHJtrJHRUWG7voMD1g2bjHu55RtDl9DHviTqX1EEnT0VZ3FFbbwHcrCxfAI5bFcXh3Bhq
vf5+hQcr1Qe2IUgnl5n2WLcoxGJATc6hVUScLHQfE8vi9h2SKnlNkBK1vgAOlLsol3+s3NoR9JFN
MCruZU9rZPTH92wJHOHwPvV8/3ETBVgb5QUcfipzBFaM3i0wzArJj1N4RPyPMVKaZXkmGSZEY0H/
iBCyPrfkl83siZzt0g3k/88Y33MY0AFCy8Roz/g2hL4kJ24SRE4R/x30p5UAzsD/5dpTR9azqNZH
gluoUkEsMpQ8FNN+fe1VLiX3vbVqMFV4RO7y3IeYzGADVJwS1InMJ6oXMtmdT0JZUU2dngheelq+
kTmwN4DcEDWgn6PBKr4WpxaVWgPC8DzFnlwEBSHAT8Z7GPdJ0kV05SjmdfKT5JaMYGc3MFO24O/p
uyk2KYzFghk0cstXIqjiwGEVMfD6Ir83V8lOfXkZiioiZOz0RFdN3jVO+AyJvwiBYvaQ0q0gVilF
M5nb4GyIeZKg72oaNXEkVDgDnZFdR2CJeESmnqRdYU0RXiJbMwEtKCqPu2YtMS7IMAxN3MRID3Dh
Zn86khNizQxkZT8nvb+tdIOaALHDT4uDU/pP6vxZDxQAE5I7JiC/eLcoHyron1zYb7JziQHGzhgU
ekFZZpCUqPTu8OM1RK/atyRjjTDe1RT1V7Hp8H/zerUO4pqGLZbSXkM2Lv8oovCVM0klokOM1Mku
7oFbY45uJiUi8tIa0u7pkDFLUvOEXqeGJvldKfRZjOONpHEdFl8TMQXNIsJlDf9ceXaJnPKUWh91
yDwmGbr06TWUVkkDM7MfQLjA5vSQHwNlGbgSDLVMa01p5bUGA02rl8HohMNULSnXKGvQLlMjaiCO
J5KXwOfTYK5FvEg/j8EqBsqteVYFRWB+h8ihKBDBNRvShDmg2JheZsWjX+oMK/AAlR49pjaG4qnv
0SryOgKvSa1d9mFynT+UK11ig52AdgF+LxI55sAe231YZo6pJ/WUjAWRjbBPGfJk95715OuYCWJI
QUt9Tpl9Ly1JiPDIyKpF5u3S7CiSPqK2HjIumkDtZK64kJYlalNgib7VBPTI3HcwWdF87kfmBPSa
BUTgHbW9V9ndAeYdcPRnTkBpj/okPNKSo9O+oR09Ty3UYqPLEQ73DuvOg+LhRcr4VeIwLLRLA4KJ
FFDc4AEqfORyYzGrtkh15wopbO6AT0nUnKQ8+8025WZ36otA7wLjjTSog9hpYAfH7PvEVSvSFuMI
42OwhxoPK7UGl4ynPLPi/ec0vIwvSNIKi7PdFTg5Z+wm3Qn1IClS6Kc8mnpAflyzcN/C4AcvNSaY
W5Ki0vXDHVkjXJMdIUiNXvCM4MVJbSaCOx0g6a88Ex+oRSpDA/1nWJTqw29XtDlIkd4Kq9kcqLX2
szkGaFlfDB0rIUuPwZWxBmtwf59e6ltuNul1jj7KajaDw1f7np/Bd0XMsiXptZGcCigngYkV+nQM
50VoUrS6y+dtrP60kt3/wf7P3VsTeEotRaQg/qFIpTVUTktBnrusKc4j5OcL/JLQs6Da00YcypYk
DyjACPUBhsTW3Jw5pPEYOQM0PmAtOem1fiJ7FNuPBwTyUxUtSMzFhF8KhytnLA+g07+GMoHJAAwk
JpzD4qJmBxnIwqrRkRWojXzUGmYoW3MEE4FUxRDc95JHmP2RKgTnE50J0TUhF4KWW/8eP50OtGet
sBNfoNtGYbYkgXg5ZzOkqstPNLNrcIveY+8RlJTSQXaaMwdNZLCgYLO5ojnjpEYrrkermi2AUT4z
xdzjq8LP8Jj0YUGME3be5zIzpodsN3S7+4+szq8sXtpDYoArEr/EKQy3BapeKj/j/U+sEoNiAyrS
lIE/9WMyhLyRHC+qIBIyfYsl7Y5nEqFJG2puOOpryTqlKkgOACZIXYfK0RsDzosquWwgfNS6iJHR
Zwbz68B4qVwwlM/Ang+bHm+ZmPPlzCnRlHb0KklI69Q/tWi3I/MVYu9sYifck4ywFSRwrKassALS
ReyJ/fCNB9rMYHxzBq2FvYSRLZ9UlO2WISDURaV+xKkBKgoREZ6TdtQLCPmCJNCQLgyIV5a0Eezg
IFkhy53MVvRsLXEfn78K+NojqppV116GeCZLlEWlPTTYKO/CLqfoQmS6ZrNk0TerCHb559ZUuq+w
lCFOl0O63ERLVRS9h8gVkMR+MJghodX8HHoKa7YerCtc7Ikzt3mcqBeycIaiDPwOqwFoaWRMApDg
Z3Pc4Zi4osOqtEKvGVGarEf6dJmqs9VLrsOcwO3XEjTDGVmP9QQVQWr81nGIqnR7VBkhXWBTt6Qp
evQN0vdOxAg5xT91sOhIUCckUB0Bwyb+2ygRgJFmxeM0Acx+ef5gLelTTI8zlaB7tc8UBKDkoO2T
vCMe6vRSB5w/ChHaTEd8g6NGMYyY8HeY9xltPHwvi/J2yZ6N0gJB2YInDhKdjD3Qj5axR8TmkgmG
thWVpwuV5c6UoXnUBjZyvzOujV7uHC8VkF5h9pUHHrTevz2S6ExeHDstVg/2bK38vbfqh+hBSSHx
2AfE8gTAlXRDwJ0RwWcCXLtpkHh8ALmDXHjYSObxI8GHifg7qu+dhDD8SwHJlNDan7sDU1zMr0If
/ziCCOhzSZsN4UFrkkHRPrwD2EfU8WSAIGOOVrA39DwMaB3etk+Pntol65t0Mpw2mQ82BYhJGsJl
Z45XR6acGd6FP/2u+6M70vsCFC713PWVmveToxXZPRpUg9H7SvfYGWgIM7joCtjkCuY/3uidiCcj
J5y+Yz0GakvXPwUJFtT208YRw4yWIuJXrskixnysV3IwuKyN7JeJdbExByf7mOSwoh9hxgodXAp/
hcMfIwxViNeq0ncwkHUama6AWKKeyc1qgiQXnXnm4uvqH7fMWKDLBU8bI90WSZyNFz+w2X55/0st
dEsUPTC/8BJORXTrVJn60Pv+OyTMWHvwQPcvXmIzMFw6I2ifBwl9uRnZryW/U+7fT49/Vxjd1lz9
MWXiWB3L4uK7imQIKmWAAdxk0eN2sMxu7NahBE9MSUHmEQNjwVRPeQdMMqHB+a2GvEc8Tpn+ZIIJ
grjFrpK8bAz3CDq23lgqjNgRJR2+UsNGkHKjA51+sjdGZE7jtWax5Zmv9ZfM+JE1t+KQVGeFwAB8
MStFUHkNemT9ZQtk1o237Il6fwPG2OPhZ0UwbIgUjb+wq+L/hoS609GiVWGcsNkNt6+Qqd7V0MgO
VCNUHIKeHZJDdjt6j8XDPO4fXAgSPXuX0N3c/qhvJQshyun9kGxtqxtqMZLRLCacHMSN3X2EWhYT
Jn+2n/hPbLOPHrPIkHE6ptg/7iI4sy2cCfJlgnGsUcyPnOEZ6TLjLLS916Pxu/P4Q+fAJDFZlXqt
9QIWBLuCLvkIf5/+N0ICU5E8dVjmYQhnktNX7Z9wLOybGjvbrUYLgBRivp1XNDDklN8QUCOlPuTP
Bf0QXqtsdqITb764QrD7R1++24L5I+JiRGWiCzcSs+fbqZmfPg5x8MoRFepwW3AhX6Qnd6f8h7Ja
Ykat/I+k81pSVdvC8BNRpRLUWzKYA6LeUG0CAyCipKff31y7zq6zz1mh2yaMOcafxvKBb+Osne6b
28emEcbRfBkI+W0L1a5Zb7gNpljppvE6tX5D+4Q5I3gx1MGLY8Jf1CQfwFMjeG8dMFJsYsEAL/lk
NKsO8h5OZysh3/XpykbIj96z8SI7aNdqU16ryZ1Oqgr7tB/V9nF4Lys0Y/KpCuX5Z1OhUvku01Uf
iRryJUr5dkAxixB34xfCXlHMh67if7fjydMFKnDYFz+rA0GrCdvga6MxHD8n0TRBbs34lXjgQV4E
OdwLsKa5kHDPdQV8K63LWe8vuTDcvVIwPL1FeN1Mfz7UGGdKY3yOQvsoCKXnpn8FqUGb8fW+y6Hb
TOkIJ4CShfCvvOGFs2mDcF30TENotXTDw9aGwqrL0t0orGnoO2hyarNgwWjbcBYKcbEGGiCQAFLu
eriOqmBkfUAsOOgcjUjNkVPoE4xerH+VJwD0dgl/QwjB6jtV9/ToS9zDNsvvKER0FBAxStiD1wMY
mD+ZkDFUzr9L1bvvo0m1Yv15ILZukncayF6y1ByzZiQql2NkaBDjPhmQqlvx66OQSQB2JfNIYgpa
UuiJUaUk/Gh3sO4DixerOujNFj0L5mTWBqAAomEghMsnmxDvH44VPznk/hB3znibikzLxItW5RoO
bK8WZiIyCepWRziOLCnywZhpc/55X4IRk4p8zoCSKc3CfRQFo3UU9DevPV65wTo63pE8R9fuIF14
eYHBB3R7/MF9sz1B2qF6eQvzIv4HxLPitYdJgK2VAaS5Rj8bNJp270mS2j9kGjQbTBrfj87/ag7K
8bnj5e/2YAEo+dii1oDNUzewEFYBaj96AtGcMEbSuDHDrmTWxJEWMt5rIgTCiI64wUN6JNDxD/IA
AOpjAwsW8FTxCitDLH+GaF9Q732FpBfuX0YWOx3u7gd0wO/VOzd+DMiK+P2aIEk20KBqX6etDkRR
q4iaS5q403MTwDC4PQpB2GL4RrDdoiJlKw1xmMhuNX00ZsWOCUjxS5yBZPyWNfPrDrmqzGycJBa6
1A4cOTN4c0fLhy1A5T1m4wAfHveDFQJVoAaDExcKxwmhtHyUb2zAJ0u+NHstkn0ZpBzPIX8RzSUc
5CNgSCS+TB+uiz0CVxaT4bkqtipW1tqh8zLZNGJfgVfMwWE4q3Y1HhaxIi/3XjuJQxQX9AYZJe7C
8RJfitGyazz3xiuasmjx2mXunYxJ0FKDlYgHdf34+2Lwzuaa2zlVrCe70tRsUhY4bN8rQ6OCF0vO
VXG2soswfHO0x3Bv7y2BJGjZJMDY7x9/aPGix8QMvfyitvqYGiEkBQRZ64vp6IvEWxieZT87gRfb
X1g9JjAEeWMfYxRKy0dAHaD+i854098T8DFewErtNUr9EUrh/kd96SAHhMoBOaahbHIyoohKOHe3
946tALZ6SYFqKFg8/8fxZhS0pCxsCFgY+I0nbd4Ib4hOiW+jmWIAJS4hrsM3lB8kv3iTUHCEQxbr
2k9PK0wC9F7kblP9CqO6Dfb8f1bl5VP0jeNjvZdXOdCvQDsTHN7lFK4AFQOMb4fLYDDTKjPe3dc/
B1TjBiNds/NA+N/7pkbl+e1eHjWYSKx8wpsVrdsQ2fV0OK0O8e67/wrzTjHP1/f1eCPU85genXKa
rAfTCnL6ZQkpkhpgtzS1RfJ3n9b74aqDavhNe0xPEld5vFJnyqbyx4iEGWRW8qoG5aZlNLjh+PRj
osBeVuLHnjTPQnXeLkkCRoFBMsW+mGa7t9VjiR5Kmpn2Moc/HecEtoqxlzilEa8gtiDPxwde37Nq
3k/Zngzq6Ng7YnfAgISMaUFujvAPJMtuP6Irx2a5xloUfM/arMZePQo6vCaICsAK1G3HPj8m6oMA
vhLrHzABcnKHdkvNdNqs+ittMQ5QULCwoRcKfCVZScjUsjAJH3M4vRnN2lGejzhJJiAGtNKY9d7C
BSp8yumkvo035AW16zsCT97COQxg2CyLW3tj+zEsiA+Xd1/zL4BDvAT43PFdgbsgARgSl4DhYRTg
noj/KJTpPD9lR6xH9wtHGx2EfK23oxDnAfxUtQatPcJVVSsKEa85ijDWaguXZQJwyVzsj8/NBrb4
sZcGGGveuIzPjz4L0LMLaSW4VRLP3Odw43gDvrQDmC+2fHZQVHwGWyhChMys8CuRUw7YoIcJIqQg
QiDidaDAYqXAyXV5zC6mgcmVAk6Xt+DKJKXRkETZUUH1PlkNtDkkf+A9J4DnMgzKMS50iLPvjck/
I54GmzYL1bFhRSHHrBywYqy4sBMOk3YF7Jpfnhf+TLkcnYjQoOvzlQsLUJX9CFHYUro91vcDqzcT
Cxrnx4xWBfAqRKcIYX/CXuOKo2uDpYCXakCNBVktsfaDXWI9vNTb4jK8YZCLYgfQNYFjBt1gXwky
JuCJ1GCw479TLJI/o9iP0ajzXuZ7KD9+uiEiotgagK7cyZ+jrsr6zwO0nrY8H7gZOr3HaXXEgb0e
nL5H1sXgX4KNYQ0kZwcXUiQkMUgIVXpvnTF89PCWkrggWvscBdbgBJxLIae68/pybDNHjyY5GPb9
zFCLQfkvvYifZw5bhFWpXn3O3aERCvpNGTZI+qL1d1Uuq9n3CkSPnGjJWVGG3C8c2afRuqR94GsO
plDbzOrthtZ43+476iwfdDQjDAegU9505z6U3n3+2EaqziPcIKvF/kmkDEWPs26LU4ongB64dyIw
MWwWyjrdQr5t1T32V4ipLzPo89QskkosXznBUTeK+QhEh0OmA8y2RNNAdjy9Mx1dTEf3fdtof1A+
e88/KMnle6Xx5XGXPg30egxh3QxC5LtOIEY3udhMJwdcC3l3P6PUVWiXlVMG45PBJAfjAyY3xhjs
tP9o8ggxBGsXvys2uM7IqYHfexzvjPNEsSDBgoZD366uultxea8hEF5/BHZEG7SFB3aoTn97mbCb
edfqZJqgzoNo+wgXyAM3KHMFzj1c+vQQx+r0DZPTcC2H/bW86tEDrWW6xANPS0JXQ+fBPyHHYTeP
t88lNWWvhBGrQ6ITXBI7WoZEXlRrcU0a8ZZrJ/hyupNEM4QakaAuaOfcpPgwczW7+qJJhtjRB+WB
N5TLg2zFpMKlJ2oSjyTNAwEBNAWqkSnifiWN0VxzfigQAazVhOUqFArwuQorjnFHpIOEEolAOOjr
6T+7KW4qfly103nL36RY/vsnDaT5dwdBPdhrZxX9xVFB1x1N+TPSipohH0g5uOMrfW74xO0aLAqt
X3L9rmrF0PYVm645lnGTkW1JnFWIvnleLYandP3dv2bDnbzD6euqm+eunty3mi3Pvgyz+Ym/cZYX
Kll3Q9B0WDsj2gwW3xsfoZ6qh39Ozulgnbsj0hJIgwlrtHUyBzXy0zESNVbybYc8ZQ/9CVKVHUHY
fQWCA/9HTT3krAF5wYFwHmAvxCNI4uAWRy1apur2/qsYGVANwXTjsjeaUKIOstPEG64KdCVgW28n
+hsviUHB4jDalEwVqHN5v2ex16IJTiXW6OgdoSq/UMCaqxiSyvueW+wjyporloYksUQr3rJsOdj1
vfokLwfz0dhow8GMcwJ5FiVjJp0fmzcu2meYslzn/COXekWfiqvtmC2+CyhqOqsWnASP/C3f4cWL
5zLBerQ72Z5XcTSnbWyW7Wk4begM6N4Z0yvCwL0+Dim25CTIx2nKMaIzDW2IEXtTlKimx7o1EKSA
hcQ6H3dw5ADjWnJFm2W36RO/hL5Vmv3OPwoq4VuHjCDoSzakJNcM82dUrB9y0hLR/zwrnNl9lBl7
qH3+LIafy/3Aq4xbhrLn0ic+2bmr5/w5scYkZX/768p7jlGfH+EonXvrXkg5RU2JMPdAudT4hTux
cMdyOaxNUS9BQqDup9JRO0PJANnht08C9JTwMAAsixHKNSUxP2T5I6Dkh1yXZBQMTg0LFf9FEpFP
snlh/oFMT4zRy0AgxMvW3+Vv/UMSJjkdaDJwV1XW569FaFrb8XLsV+sKmKuvK6yC8lgE7GC+wXPn
Yky133r/hpdqlpuFF/Mw8jogNanmg4dde3DTXwuRMIgax3DIKaCRINHjt1vSj0YbQpY5qG2osLXG
tZzXpVtsRzbBUpZwjX5iQ0aTxCZfr0D0gUuKloygw+GCeHlo3Zdbb1kxoYA5MCIjmFwSksQbIiKw
YFPOEuwAogtPjPQZi50IGrXQoTlMQnB/Lyik1wzmzJFYMyjTBmERYb8ofcpFKEjLMF6gveHR+mP3
Qw5pNjZVU7NeSDiFfj5VjIh9rv8aAOYRvtrQI11kfoeKAvMkgwA3BJZDuBTENuBeQiYOKWnLqxa6
VbM550c20OwAgTmFuPhfx0MyaRYOyEkz4Po5YSmOLyHyXVBFf+4AaP5pCslg4VITzd+y5aLaA7u1
e4sG1Cw3++RiKYsvhKFPzQa+67lvzfi5MuAU6BpPGGoUTlzrE9SArENkDh8W17yslzVGOYBHhtJ2
LN7EGA25jERzG8e+ubvb1OgBFYim0EADBtZ3F4uYiPDrrUFted1e/GEs9Rgw6ZKQHJq8JC5hbVuk
Mjt8YY4WdoEAeb/21749tyoqCgR2OtmkvrSXSZ3gi5UwTmNfRFYBPLWTDzoPkORVw1OE6sKMcfey
/gtGyRg4AqkgmcB/oHfGSsAH/LAGId+K5TmIutkR0bJ5+bEdit/mKSE00Gh32u6F5yAxS9jHL7Ip
1KIlLCsmjvyv1HRUlw2BHLDPlvZX6OLv4uGx2HvEnOtSEy3ZUzf1KlX1vvBsECeGZIbkXv4Y39bh
HeBWDuzgAv0xZw0aekKbztjdxGaHh/+Br+IftFcgvdjv7puYL8AyW7ZmEfl00EiyjYyPiXegv0cD
uhNLOHvEXfaspz88fdGo78j1QcIGyD7LZiWpeQRZAvSoXJPGZDUam6Okyf9nlNhwc+VCIpvDwxax
sIbdTIAWb7N5WkCFSNGEkl5XLcWT5zgOa/vvbpKvuGG986a2kbpYPeZBdhqrfkrc+xOJNEe3daZl
snGghH9TYphpamCB8OcaQh+iK8vlCHqcbBKCoq7MSwQLiSehhRapWJUAwA/w2CM6ZBCKB6A28ASU
CxZybyjDwn7/49W9ZIbwJhvhyOuoGQDpb155tmW//BauieaygtBo9A/9JY0PnYUkcMsHTyFHDqI5
WDuwlYqKEcNQDcwX6XNPdvChCtQvIFjuRSRGtBZ5GunAwuFEjeTumEAGQbWBpiVJBfei90KlAYrc
sYuU3eQkBM1UEv1/a7ImLDy35r2HT0mEFo71Idfb5A5FFpuQDcRDMN/C+QXkTKDNlfaF76TAlTut
l7KWVqxETmaQCha1Dn1AYlH9IVB1xXpq5nCiIoiZoLytvJqktxT1zjIWKElsf5zsYyQYoAsGKsLv
sH2zz+sOiA0aju8bSQpx4AS18hHZgs2UtVFjEvXC2ALmt0KOWqTREG5wtJpDPMS0/BgxmUB2MUOQ
2OI/57HbsRp4U7MTgYfwAq1mM7dw9ybjpcTOrBL+iSNu5NZmsiOjijtOg2PLFsMUEnDOtfVPcYgz
lExaMTD5FgisNRXzIKZT+hCTsDmfR5J/OvIzPtaAJX5Gsuyz/wU1X39BCowFer3maGphivLlDw0L
dYNHXzUrHEz3TkdHmFyyy2+dnCUSGskgs/p2/DAIdkhYVho0NLS0jRzs6F4RrV0zBh/+fQHzHdrI
lMVf4q90wKGj1cDP50ybrYVyYIdEtV7dd28TthgHyQxX/eMYQdQj6Nrgxfnr7RKeWuSUlx5KaXCc
fw8MzbZBbZpgE+DxS62B0Zm5vy/co1oZx8nX0YhIVE7sgP9RQpsJsQRf3AJeXz8S0GoRAOrHQJoK
Wmg4/pU0xVXBLh3YFvyAwhWTh4XVw4wFnO8JA8SPgsyB2P2NM253dJWmNXIMFq6vZZRJPC7Lgd2g
iyOWZp2bt39lWoHbFgt/ql18SUCc32a6U2UjoZYQ7GkN2RomUVFwCVTm0I5QmPRW2fQzfRxGTmtV
m8ocrOqVshbCaSxPxx+rbej2Ot7nF0FLIhvpM3s3Bi/mWyxkaa3vrbFUSne3AV799yYKwuXDK/Ka
isWtNdHifyyUQyyIToPER/nG2VGS//K0RTXpmcpU8pG/jXGwm3eqGidMw1t5wQWw5liMzMeVgxyH
Fa8gKVgsdwROIvsZQSOGyNTlO3myqDy8L3oCS3wX6nCnnaYsqnQyeuuRk+orVCjQVNj2SH6pJYP3
dVQaGWTNyBqghXugPgKW40lnCKIuqhhePmbtldjWkSHjLPrqH4BNIEgf8JWsirtJ92aoc0YzjW3W
VCuQZCQhBIqYn5u26ftAaZPKjVcS6TKKGYobTZbDEJCIqgdCZVWuZKGIPsWW0FPip+INvhsf64+u
itBSkaPZORpgDyMN35vuDy6DSM1iCiSHvkbR/4Q1+8MCr0BjbyaDdW1eu0nuPAgq0A+cbysUQKyt
BRPlPUROdYhY0G1WehhoYvIQQCmXLYxn/XlpI4hcN1aoP/3fqjDOkUvFZ/nO2xJkMjlFJC3owC6C
XD6D2qJhfyLaYDkfeVn1QjZCCTlR7pzBUX/8LWYJUw7T2ch8WzTPY/Yn0glFXr9vpDXx2h83nRWz
2OKk4fL1Z1jxpl/3ZZfH4anRp48JunB+Su3wsL9vvVylq+aUlcYnxLMlZIDgyCtSE3Y9u8+wUyED
p4MkGGCdOkyzoDtv2qb/+wbJo3EzC5s+iB1G1Ek98qBkD48wm/QWaLZ9UYDGAACk9SUEnNb6HEp/
NgZBys9PNhKklwLXILcN7QpmDPp/+lZupPWzERub4E9laZTh92G9hhabzha5tbuNkf1muzPax6UI
eQ//7kTLlSJEUWR6Pa6C8sN70tMvb06Y2tqxac1Fs49hm+KKiR2MGfcQMmUsD+TEw3dz1sENSNAH
mLO5ESnB7sr/b/X0p5OmiAuMi0l8DUnwzM4smIep3ZMkicv3Yb4WD3sJ8ejPm9UYQBMdPLiYiNao
HTB5e2wIpsdYjpZD9A98DMZP1CN0SH8V3auIEU1pC29g0PuPG5koI2bvDTEW9hIXJmC1EV8xugNZ
FNd0xmNYSjwkQxQTrBUi7p+38TJajueqpR7Bru3re5E7Y6uba7RXI/46EilG9IJFEUFsMoLeDvVS
NIoaUVejOYZI9WcBSDFu9ZE+URTBUO4m+0/0oUMgpQnbfVAtlJP853Aex/oZs4a/lAzNi53Ob3gz
ETcZmQmbSUwIL9hnIv1lrhADg6EZXE02ZCIeA3wY8T05mJPVn2LePfEswcozoMjWHTnCw1uxwueW
WcA2AI8tdQNYizkNHRT9b7JsjdvIBbiw+YztivFdlSlum3aaUzoIXmc3EFJnY36vDQLI3kMepoaV
OgRZgBZNRCBbTeM31jm5kXAwKYt+kKQ8Xsd2wfv+r6kb41pRzZjEPNXm1MyWCk7bavLgiGrM3ZAz
vkRuAZeHtwdQ9cXCB5n5beiz3WrNJKRMceXrXy/yhzQp1DB0WHhTSurbjmoN5oi610LAQz9xyRHe
YK4Y5fTsoGsxs4SMpa602B7JQXHrmy+iRQ0IR94FKnTLXzr1JzyMfrQ6SRaWj9XAyOwEwy29r2U3
LlDvtLj9WOkFMyMxrLA9gckMgSFu7lA5JZY2L5F0SN5+YEmak7o7TrinrmIkOBFWb9JXGYNrRhBf
PR/SKcb2vxMdmEd/2cJoBMeEEWnPCRCbO3y5kMt0Bz/+33tFeScyCNkRQddIF18e15obhv7M3MOB
mqxf8iOr2ygOTSG3lWbbIvil2kinCKuYoufXivaQyJFyFgdarS9Y1oGUR8/nivFzYNSzp0GeCxCj
5sNM+6T12h3P3tNIDVZT23daUKxBSMdAusWGRXT2bNFMYHXfZrkTO/HGDGaCuW4YaDMGXnK59MJA
+oqwbQ+MvIVj5nk7PewF7pO+DRZiq/bdraYDSzwKkcdwYCQ0tiBYqd3H1DhAG//xnmusTt5OYeU6
lCIqWz11ScTZRKLtoN97+RdxcWW7Iu612b7t2OKFXqhcO1Re+ti6wpAgH92WhmQMtl+3cetr6rIP
QFiFSMw2KKV4j3i+Tp3LNMyTnBOu+A3E2IYTwFNBq8ccgwveeJaLixa8FGEEbu3kBtnV1oPDHRUb
N3XgovZBqzB7gxKeyJxZMGOdSEvn3eOqTFDofcyTXWA8P75YjECaILlioKD0wwlQcXGSLok33lzw
CeOZENl5UJfu60jFH2Fr//HdEeZeIQdoSt5+EIoT8QAt5AIlV0NLWUOXbJgl2QdCnXitSMuGC+oH
+F8J987NzZy50Hnivh2z060y8F+xeJzgPo7XQDJCKhKto6MqGJITVt69ieP4odoqmIEzkalNb846
svVYv6A+QiWE0LfhtfieEcuh8+Bv51hjyKzRhbiOkPjY3rPIcJWZyMnubzfH39bofWQAV0a6tYzF
l+4Fny3/6jBOKB49+ePpJLXb0YQEv8n7+prJBFDXHEKgHVcIlBaJIz0U8qXM4ESj/KmXZhHxNM5y
Y8vzQLAb4xi+LjcaGoO5NsPSh6BqJHplow5Sph0DUoexlZgNpAKEXXKEwaOw6HK4qtFfEp68AjRu
T7Q5RBVDiP4m2HYWII98GBFJ+nDo+4DLVF6dQ3/52oulGucHfR6XA816ILqZDOFWEjBl2zndzgxI
jmAvToMDGvgaTk9GeguESxolWotIeMeqWodySNltsW+dMb40M5qAm+jQOFHmqocPEgxlndMrSwQ+
YcHSm5O05kkUGyFyq8MIjup8VeNRZ29IZSqsasBofZI57hszMQgQagj4j1c0/4jYAZaiOTQBf52B
jr0NZmeX4vetxqMypMF4nmJZI5/5Yea6MhMvVdXT2UF/+poV1zB4m3tRxnE/TWSF1wDHBZ7Zn1P4
1FCbFEUCNSDv6VRGuPVEp/vFIPK0XkDvX32Y6tvOxrvnY4bjmVtEWwLC9GdJnfuYUce70dlj+3l8
PI0RpZn82MPYOlFdbmLZxp5XfB6ZrAWmAEj2cEsO056bjZp2SKX4zYpr7AOmLJjFbXSftX7j9fhj
3KXYsF0AgMx6riiP4/URPTxxW3wVbkgx6W++JoqdaAkp8SH2t+Fx4QzipZQug3XrSNDTuF64oner
MGRAjsODHAaqNvs3uDXcVMb4CLs+O4D1p1UiTOMQ4NKUTmI85ye2RDjaklR9BuYFALjYYILPuja6
A6tDAANI8yIT9WsSxWEVM/4E0CkJ/z2HKkpDT6ffD6vTgPQghQ7AoM/hDoFF0x3MX9YjYMuml95A
OFD+ANrgleY6sQV03WCa3Y71KCB2icvCkmWkKbwBJ0r+qqCrFk3x2E59MrgXfffpnPo2OpBjZ1cs
2ZXchkdJoJwtZff592NkE7IxIDtKcLob8KsvBMKPaUmlD8GuNZw3RBZHx+c8Wr3wHwCBAobgwCTm
FRwTb1w5odAoENzR+hmZqDNg3Je4C3d8T8orE/dc3WI71mP/JJ41EA8k1ACo7EQUeVOacMJwSrrl
CcRd9UChOBLpzp6n6I+QVmtsj26sYaz/ECwgUoC7ntREx37ImqppHKHHNLbx8Pg2Ngs6iDw1MHD6
3QbijlGv9wGFILgF0s5gY7IP1GY8j0S4GdWEUV300lu+HHtENiTUI1YkfkTHG89swPYeUUsZ6FiW
DBBLzfnybYagCD8WkDOnGIBk4qhRkbu2LKAhxwSlIT00a4guk9ieZJiLK3MX3LE5s5uYFXDaPLfK
G1rnBZIooyX+5fIhWlcXX3/0M2UeBE6UVf0UHv45JQj1ZOvS/5MuZLwBjOnsEeZ8TQYWQn1/QcZB
jl48dsnJEtp5IOhFdUQMze6TcOw9B4D+bPrhfB9PkEOxPkEyPhvZRJY16BuvI8xqKC1J4XUjg2/D
MUDsH9FKcLT1CY0SuLJEwiBznKE4p8K4Hz84j8OMryL0x8daZ9iFSirglEGMuB0v9osE4o3tAJmC
L8MgpBsgLSlEMZYGJBY0T5ndTV5m5sluR7kTBQGE05sQAcujBDZmIUjRR1fMdvu7qwTvTeGgFzHp
N0N4Ee731xFnT+KPuKAXxlAsKHfiwAq0oaRs8AqysEB0WzRoXG32Nr3QKHIG4vSlukL2LjWOTFOd
dpNnQGKWg2d8qF8P3Kq3jvLrTcv32sR+vEpnHbVh1x3I/DduYrLiGAPcoa5LW4LgHVbNzDhdwK7B
QjrWkzY2drMTTboR+z16Mvbm8pbDKiJTfZgFoGyyGc8HS5h2q+9m5oc+cj8ywGn4zPEcZCNYjZd5
yHd4OWwr1jSDiB2wV8bAgN772FJpRd0BtJBl3PDiWZLd1CKH0uwOrOMU8UvQu1c+ZjS/8CLQEc6w
rzEMIzMl5MCm9M7v/thGd+I//c4jCorxAT56zP1ALTD5UuU3dAGr3pUatoL/TzbUbN6qjtYXpIG3
DJU1wrLMLGbj9Wh5P1Zh7pezhMeTP+fEgBBPNhFIVnuQLIgehweUBAiWmtPFltYR2Ts/Qk7zU1i8
k6WBQ3TPJaSXT8G/zdzp0zmNyVk4PgFrORhGVEdOUluzinDI6ygKI7+VbIg1e0z4X/0Q1Vef4Bc2
kN/X2ZSkB3gvUEZXAGuKMQQVH7pAaDbPoWrw4v8mGEiNPW8H4byLfAZyzeFc8rBwfNhk0uCXw/0W
ZjZXe8wimB7vyzt44w7dJWMb3VtiZ6fcOHX2/fbvCZjw/UuecvxpnEekZYH7m88jV7ACjCGrku71
+DAzc1dO7ozkAh6EvmTNAOlbvA5cOGjMUHvrGeXUPCFh8OmczYLpd8ZyP8LPOKJeBklFuODwnq0S
qoZRW0RHZuT8UXnp3GO8Mve+wXko65INfI8O/YfHIJ2BmvwYEngL6OIxVRg0veyc4j6+FmwY7U4n
cimndDDU5gi+5mUfW+SewjBWOl+KvMNF1+lskZURKHPFtcrQLg4tVT8Ss8TbgtxG8Xdv0Y6y8gUL
MJkjPhAhaXKEXul9N70OT3kQa0bq4BL42D26uqcvn0qWu2IvzBc9pKkJkC3PhcfGma0IfRDsDFgd
Ysc3GqqP/Zp+aVBEXcw3Y1Nk24yxXqmU9fvks1Dp2+iDFL2HMsY8cbAojIM2PxseefrJiLbxmOwH
xuRTwOX1obVq9G/goTB2pH/ox74uze1dxRiFrJwL1HPEeFUj4RdG/E12lmCjHjPYHW/E/V7cjxKD
FTwWvaUJEKPwZUVj87N6VuTs2QgmVPQt67JonxDqolGZiMlkT0Irv0j1oOaxS6Bv0oBtuFUuuWLs
4kSr0AOvpbXtTZAxoBCh1PT1DFSQfkQVIEmmL9hP8oEY4ngk7RubGJI8uofLYMbCPMBI7sQPk04W
fEA3T+g3//EPYWdeonlL47+MMD0hFG2Z5CixQNCT32nEoDsFGXg4PWggwZAPwYwo27Y6Tf3XRpqL
BxorlkuMWExf48VmIJCsTe0++Ha14KqHHhxWAOa7ZUuGwRmNoSqFLOSLc78Cskn0D/f3UnHbn4vR
miaMuqXAEXKqcZNqNiQIyor3kw4X1IHJAQdqJv69YzsPnNj32p5qNtKwnaGw6ErpPpeq+7siV2p8
MneGW5QM5g2wlXGLOUQliu1rEvo8jPQJTznNMXF+tFhoJflUb5Er0cnE0iKnF7O+zGQKKsxupgSd
W7vmqzAgmljd9DeN5MAgxZB3/tkYx0u0/kXml+EdCa2l8rz1CcCn4nE8nvIT2BqVjKAEBR9Wg6rF
yvCsUM9B/Pk4Hh8Ovpp+oIJSYNKX3SGR8yphT3cCpnOfjEY1lEitmCkDWw7Vkyh67mMhk/ch2/Sc
y2LCsb3sUF2tOOHzTbznbYEhsPvIOPDQTRIHlIXRSxubr8obLlMaJO5B6ZzuPEyZ2UcwnyH7TP+l
OgRIcUFVqZks6zIJEFZIt8XJCtTAMtnlkJXtoqeTJ8Scb+4+yrc0QIMgjmooknwdu1xAE2YeuNwH
3xWboI43nkx+vjWPTG4JZKDHXROP/UtI6vKC/DPQt5S9Q7SSXP+X+Q3J4OX0BPvjUDDYv8cFZQEH
DRNyikTPA85zPqo4f3mezDG1AWUisXAy4EALj8uiqgUOd+vu/0uqEANMBxRQMChRZ2M/nfEr8cM5
VlR6WmkEs1C5c3WdcMgQGrxAEsi40hMZvA+YWsxLtfEd2V+3XWqXHzIiU/zcrJIDp45wuh5GMs6c
NLgHOAxh5Fx1TaMBh0xQlPhIb8JgupH+2TwWHJks6iN5vKElIFpIJ9mzx7EDx2SCf8wL48hL4VT7
2hpYRB4ylDTU9kJPnffkFdIT+jn9e+O11yFJHH5FEiwHEzyisDPfbxkTI6PddSA46tkHb29diMvq
jRmjPpmYCvunfJYGQNuM8IvnkW/fgpF1zminwj4TM9IfCI7Rp0T/dlAebnUF4+LeVxiZaAEc7ZDY
yLT03vxrHmkwiG66G0Pw93j1oCbyTCNB4KWSgaO5wXiGmIVSh/8aQRnEM+VAJ2L95oUm4qdSlos8
+BfxJiaWC5NkjB9xozTbQpypFx1HOHcY7p+8Ctbaw9sAcdq0N4W2pBvxtC1XBZCHtWGsvlQAD2SM
FfGq5G0V/WCZA5HRWSV4/sInZOqkv/1CmorFi2JIB1lEyCmt7xw5uTVYU5e8ZjHgCID5PdNJ9WBB
MbOxTQ5fHbaIB4cGMVP0VgrPbDJr17Q4nNn+g6oVOdXmYY9gJd6TlMPkPieuDrSSYwj4CImGTmwQ
3ydaC6SsIzOHk4SMKtpx+8vZ53eERVR4f7/kl9VW33zboMt0QBpbucR3BR1BYclP70hrDjyuatKJ
U6W4Eh21fMB+3HJNr9B9osjmJOqMAlqWyESyeles6hTIn+KXf8W6tXIk1hF5Win9Ifab3w5qXMEj
R3AQR2Fn9G5i4RtumKc7Zu1gM4mJYYElXjUbwlTpWXiyNqnV+xPtbQyx4JWHkZkikg77W0m1fkde
B2HKfl1kaDDmqgxRuEOkzeOxeGHFK8wSM0ZjDaDTIawBcRRbCj6tkWZGTg3vCcktKsJ2kZTz+q3n
zN5kLVBwa6N9kDLj5SSBs32OG5jYsuJ0rMBGkMMSDbZdNvucllBxiq/5eM7k3BoNDNRa6kpODIR0
z0hXYDWZ6nnMzCFi+oR9gYbG/l+eZ6e2yQysWKjGhRla5He/+obW+E+AN79w0plmNusKyyjDlYV8
88eBnNLJIPNRHRb8sROvVRaxZORkYrHIUShcifjQUw/EnQh9PI6v1Z2Zv4bQw+WGINd+s98GVy6E
ZztJKogmvuNmTorHP4bmgNOUhRzD5dv5QKJFW056mJwHwX5C8YoxkcWp+mvOjjRPotPxG8FEJEQK
oplhIZ5C/Lr9I/at1e9L4nhQIAEAI3vHoYrq0VetjBk91eWjvBJW8jvxiiOXhHTVIAYXj6PKoj5i
xjz1JlsFLxqA6Dbe9m/YPtRVDDFC7HBps5IrohygUSL5jH4VY2PiYpp0m11lxZ7gJIcems2B6Ap6
7nOv4TsVWqQXG3BoYOD84TgBG2TACRFTBQ9oqiyh/mCNhODQEW8CD6EWwsgOocEeNlzPHeROicqE
4Pzlk4gZYmpI1FkiVUNOxGIp7igASzEbcJp/ryO7z9Jn3ixAGtg9hLBZaXO5RP478qx5a5f2eNbu
70t+scOAvCNOy+JDkOeD1NRU6e/HFuJof7R4zUeL5jbsvHowRUOadG4Dtk3IOFCqo3jKYYBjJRwp
kBokq5s8pm5M+sCZgZG342mosw8PuM2WqpVEES32WVih2mNv0CmGyLhUq4EtJDW8v/iqe2YBBcaG
+AsfmlxG8hcKJtk5D/PvOY2/Fv/oMh5Y9k+2egV08U/mnWNr7IssxN7Q/RWz4mXXstHkS/nHfhUj
Hrr3btmR+oRxYTi0c/RViwaB1WJkPhZf93fIQqSeE+bS18Con8QYR2Z2igOmCI0zMYdGo3ReNFNC
qJzYPeI+Twy+KOTI8SlQ+ltfvHf3sSGbVyqT1y5L+3H7NbYkO+2hRrQbcqTH1w8TYUWrwAGFSZSJ
mbWtgbZNGIkin1gQMP27xXXDFUFGkidaCX6eIL++6MmQiZDi9tb8WCG+y9QkcdrRcQH6FQ6i63V0
+9Lp7zmVcdZLfKjHgk6gmQCgTcRARgsBF3rg8FfX8L6vE+f6+GFkiAAQSXQmeGje+u+xLZ+4BrCg
m9ES0UrvkAEzb9TO5NdnGSrlaw6I0QZ8PXuEV8mQ15LVwYG0IBuNNzz1R7o6hRRrOyu5/KPbyjtb
3mgY6JAiM77y8RuO6aLRi38IQOn0t0TDsXL3b0iKLtlDHBHM5g2XJNt0Lk+kNVioGIiQedokGbCz
oETjdBsHKj8IZSAj/UgNiMSySTP3tryXuFCqS+zKVAUfYetPxZ1Rvex43e7Y0Evy5BsRiTJTvSSg
W6aHJ4iF7UJ0tfMSoPL9H0t3taRYukQB+ImIwOUWKSjc7YZACneHpz/f7jkRIz3V0wW1+SVz5RLo
NCgqXVv/fpYsAd2cbrVajI0r2tAYPK4tDiIRX+ph1EBDapy+gCdpteyrk9ZLjHHQUbFL4XvFXKt4
mj2MYpicMPtYKewMaIMeD9Y6yjgwEYRzODbolPcaYe7gNcOfUON23j8YJERBKf/+/iQ6V7iuGX5t
ocZOAtwK0foxJ5DXodqLw8OCdraeWYTrAULEul+RAtX5+/Ss/Knho6uOl3DbVa5+gUbUEbf2PyS3
4fIHwRqi3AUJBJZOxSBCFDZaOP/c5JTvin+nXKJ6K34pwzbFQHGW7t4rKziMg8udXY6UrAKBhhci
xk2BpYjw3vDSrCP+7879LF9pq2TXj5eTxeRY+gMEa/XnbODkcC5c2Ag4Uvn2JbBMJc/Gf04GIgan
LtqfNJyzyXe2deBQUIk2kwkg8bdy1gEugKC0nRjqZq+9L+H5JH8dqFfAJdAZHZ4xTf1GMxz5+fSD
EuS0yQV1OhThRGUH8kTkqaEW5U51SduxalTPO9BXvTa5D4sA9+ijjFIXmWssfgJLTv6TP9vGtXJW
OFfSo2gTe5XEDidmmcy2Z2+s3u74OjqPblQqxfcP2xLw5UdsMBe7SfHe9ZirF5OJ5CfrCELbzyH3
vsrBM3nUYz9RzLJr/q3/7aSN4Y8/wrqRo/8+8skQoJvaD2OTX8RtkETphVUoOM/wn/ZeJuXPs4VY
l890g8Es4h6dK9aSQcyudCoTTVZX00nNN4+rug4aCnP2f7ao4s5DPGENZMn9OpPpKlH+oj49C3Gd
JQP2W0lfJqrT671mMNlgqP/ORskd40HqkQkdsmVidA6AheMwWlThxm6FENgI5fM8MvXeDolgeWvp
cNAKdywkMpXrr7CupTFkKiJVPQxXRUoaJtCRECcZ2tnsFNWZbEbkaIiducAIFtCS6OV75yZGOts8
L0St7rH4bJ/DuWhF37gtfh03JCIhSXgKmC3apyzI4j7IjzbRzvxFClBCKZFYEp8iAA2BDPqiignQ
jpW8rlfl4f9RoanGUtkVql6g0vS8wopk3X0GGxugEKBv4pe/i1AprIcuX123UUyEh82UlowFNmum
LapfgwEQyCOV/QaaB8Tb/Mq8G0KYEx9EyRcuv+cm0OVQB9yfWeUDMA2BgnDHItm1Nzx6TQLcGiv4
2PuaR/OcLDE+U0bjk2KsGv7bKn+rZ6PEcOFVDwesLlPFr0NZh5Yx9koEmtuVRLlysiawFMwa1z2k
BpM+zE2++Rrm4dwmkVyGp+lpPJOLf3Mffjqev3KFTgQUjS9PUsGjFhtFjzNiwBtEhZ5ak9Ghtb21
JrHRmQtseDyJljOJRcobtaNp+Pbs5nwD/Q/jL+//7neuv9tr3uI7+bps7kx2rTLjWRzJWouZSDbD
dNbkZnqjtk7WkjJ3NyIpgBEa+Ez+vs1DlDTzezY0vcvoKb7tG4TfxpRqhoRAkiAJkOXuLNHwc8fm
nqyGoM0d+Re6HW2/lsfmpH+rYzM+TGcvORopr78SiDUB9MHGR9GZrqlnLEp3cQjUmt5leOyTBCg9
h/7nHf9JrdDM70cRZhYR5IL5RdoFrhsfJIK3T6C+SsPRKeKuWWMp+9YaNnOFHKAqJ8eUGfdRBKuv
CW8xOI5pi0zyhk7WyTF36T2mZvWbZcJB2/3EAxnb9ZZDLzv9rRBeNlneZx6t2+5D4YTms4hoJ2av
1mkZIsccgiI2KhC7tObbRpcP/zEWnBD8AiIPCgj90UZoPdNB96X93D+yoVnMqxcP7c8hzyhwEZt/
57HBvSHQzCk9vk0VTJexB0LJOsVTqLKYlcjHTsCgIzREEWf51tSWpypuF9GUnvWlFR5lvtnjbNvw
eEKdR23b2Xa3HY0e5ZWfzLStCexEm7sPuB9P72wbzHtxlJz0apdU5dG+Dy74u71o790NjDeivVcN
XL5p+XP3Wabth43/rRd6btbXvaCfDLypH8o1qml6HeJ6U/fmm3PiubnvPrvfAUbcMdG4duI9rxWb
BUCMOV3NMXWd3UbIdQ2uCsDg/qO1FsUU8Fnus8hg0+YDUX12EjMvcevF+5nh8RBcdsEg11omCe1H
x5HAL6CfmX1qe7FQKiGDR/z7Tf3cWA/+e08gNCiIJ3D4uzpnIJWzRyj7Gd1C2Zc5oHIPUg5BUWUE
QxToTZxHybcqReEBgvav80IfC+frRpjsLdLMTfshMY7J0Wv8hsSGp09cGsD6xKeP3yMfoeCB/XkD
OvQZeR9S0DiUCkhpaxp6tsO92DH77Uan98VLpkGyf23G2f1AfPr3QaqXdFYb07mjDIhsXnNJ4rC2
LjbTi3fDnTjdNWHZ+ZJLz7fajUAh5HKPXbP6qVV3o7FS7vMuEixSI4jLb2oqgcCXc67uMo74Sqpi
+MU21D/hD1hvsYDZHnOi/YNPoqywuj6U7fzeifIF+DuMT++sFJlXUO7YOAnYD8Bmdhrf09mY2x3F
BwAbD/B04/TTXwgg/eerlujtT0LEZxzuJae7lW47H5/KSMKmXBWyZnwhSIgHI1aCZApv5xnNuuKd
a0wT46Y/gZywctjk/BXxZ82bjXqx5TRcZo3HwhXJE7y4yrtbN4TqNEVGycv9K4uWYT6x0/xqbl+5
4/snimXvMrwJNoGHX1qqdjKmlQ4vG6XTSmVDfbsFOBIM4FE4v4GINeYsWmaM3Aa+KpTn79lIVF9/
iXvwQDb6ZK67f1joYd9hth+snTln9dR95gxZ91/DV3M/2/zhQ0y6H+HFla7aqHTBGM8mZt/uNiKE
6623/XuscqGBLfDpvQUxTz/uksKqJG+ws7EwZ3ute3MD7YGgeLCv3jXAeQ9jJwVElRxRDaDvsheT
I4ivBe8dfnoTxiDWbbQfhjvsers/0OZOKPVjHHnmMN2D39BnBQPHSOkz3S7E5bTI3yuP8XcA6Fmy
1vrZTE8QuGYmWP/2/gbAg27opLJppqtBf5tLmV/7kpEYp0hShXMriDpZRKZfkFLA8yMH46U/NiRQ
TfD1clBPOUgRcEerL04vMgbYYZ7N7kLV2xIU1d4Or0wREeT+oj2n5aPlzlToLDwYp7IyM7mMus5Q
tqRxI685nedx8mHcMz39PgeJst7ujUfPsz8DB5xSCgSVp5nbK3sAr/mF+wBj+lHwn1ediv/8Bp/7
Z3QZXhPZ7fKome18FqFxvONj9W2uwefqG4Wbnx6Xp/6jnjr9W67rHOvpk2uODnjp5nYpXsSfSRH1
+Gh6fKXNzDqfP9Vv08Bd9NM98G7Bu6XyWOdiNIqdCKvRfopdxJCo77mkBry44CF3gU2y0ur6p1by
1zuRcw8/9zkl3TWWcyNGiVAdb0onvMil6do6EwgQ9y5MrCO6CqM2o0Tj7X83fCJVMO+5pLMvIuXu
brQipAA8fwNl93aT8+oEiFFKvPFkuOGlY4y0OE2yN6ooHTXYa5Gaoolex+mB2ViyrvROExQiRe9z
J4Ua9Zu0bLJKe5EbkjzMechVmVMkKNgSHPz+/d76mbNmVqVkeTdVnpxeeUXCGuP442bPZTgjG/v9
Pg5ZkvwrfPuTf/rY8NFOCnj2pXi4+ROsS06Jdk3r9hdFIw1nE9xQ8A7oFf5iRIQDL+u0SBMNkNiv
87DqkOmueANM3MX3kDsv0n1xKA77Z+Oh2koM7B9T+edsMzarPf1tMZ3/NghquU1Ll3dTJY/XsUJm
9u5MzFxe40dri8XVt0ANZS2UBbsiLQ4W0u6bPcN7tfGXnPJOLciCW83nn6tMDuSqQMr4kVMVe2dj
NpE0FwFQ3INpbXIKA34V3LRSu2a3mreVOf46M50J5iD+cnvjpP8bSFvhUaPca84ijyMDmOnpH44l
qzW6oDH9LCLj0yuYgcAnPiPg9erv++9e6hpX7LHsrR1HB+jxDIP0rR0kThgTCOuJCpwqCwzt8aoa
BievPHrdslF+TSAJahmAH7RIOXbJObz9KNdJsFUDFV5huziO7gioO5ZeAIOf4a70ZnN6kK9G/gPB
62fAFM30VO0AWzOHeXdu7USFEoDuWSpAVxVcPrWQy4IBdUUKa2FTSvBRmrSG32rY9L+S7D/ZDGfm
kaAKDi/9Q+HGtdNMwJFgHTqixMUVY0PqvqRdVosND2Ur8bNkQVFjBjpgXhc0GhyI7a10TkHtgrR0
wqm8kyaoOQ+5VCz3jQXfK0niBCi3UcYqbAfjaXmeI9oF/WhQT2KRqYmX8fpztFmmFienz+KGdWSK
qxzRHM53VisDv01+zzLUtzC/iGZfvC4R+J5an0IsUbj/RtEpGZp94c2FO2nJMX/vhnUv0TJTjH26
mDYXv5Yu/Y+ynS9TrGjDnLalfejneccGXzX3bSFWy3Q30ia7i4xtaEA2vPK6JEM+BBs8xfvH9e4w
nUcjQYDkG5iALKI7WudXE3peTtypZXy+wr6qJPqrTNYXBHy0YgT1/BLSSonu2SxmCvg80v88eFU1
J41z/0EPOSa5eXTp4UdXCObUS8CXxg8RkwO4OljiQUelN3aKkOKvfj7mq1MnsbdrMEDl39l0BcgV
vdPM1Bu9W0JKhfhPxJDMh/LJJs7YUYFxzJ1xzCa3NlBR0xjCw7BwYRln9P0Y/iuhewALGlXFcjfI
jEXCyQLA6rxMy/TMxtImr9kPa8N1/qVY+uZSHGn+SZlfE3fa/Zu9jN7juL0y3CDNBv9OIQWH8t9e
hKLqnU0Ffv2+tJlvhifCrUHUx+0KHH0Iu0BsLqtJNhx4ebyVMAthMf1LM9F3S67sYJzlIcumnTMy
EG+/49mk+oVZRyRHjcfEQ0e2SWfjpuJIAug8ClkjISRM6EwioMbic+h99T84lic2y+diWis9yWm0
Mt1Pm21AU9e2+Db5U4nPTjZi5tbZzCKyzW+9GtuUf/ZNxEK09FqDsHksIeyzJwx5Q4lyGnEGrD15
P06qu3+G8K/qDpP4XL4Bmm9+tS0JfJFtaKLSXU/XnBD4tjdPMhRTrV3TBZdhystZ5N33PBJTaqyR
nz7Rn2RKglLq9yK2QbwSKh9bbEtLydkpiDF+1hiuzLzscJ8tskwqlDucagX67uNBy0dYlRyoL7xn
w29VkV4llXVNJCseFHdOfCi0nwZPS/qsM33lqXltrdB/yD+L7yZK4Aa0JDHBpd5PZbJXnh7ztOG5
m9Zlg5fsgVTT4JyW+f+LrJMSADDZjbaj+XBz3T6274EEUvjFAKa0H8YWfAHNU4rJoPLTEeRpYhAC
54+hQkOQlTgivdA2p3Plz8f5m47DGEWt0pwM1zacgJbJIIx7gSysKfVPyitrg+cag4t1kAAe+fdJ
h83ETOORQJ0oqaw437Suo2ufeEvQ+3ubnrz+gZ0Fce86DFsmNt5lsiuNhNMCQKZ8neRcG+nFN1w4
Lm2M7VTZm0iZNuT4tqhv9UnbwblPWc6xZhzIrmD9Urfc3EN7OtrRcp3+JigcUCFWGgOI7WXIJsL2
/qD0zdwuWrXGq/mrZWItqJjhTIA4aL9fc3527fIXYykFp8ztWXAj5kRyirFQ8PKfYy65eBlULra+
qJzTOkRyurntoLmv0N4Uv/XzOhcH1SSyhwACyR6Rxpis5TOdCDlAP4RH6QquKrkcFZ7Fq/tFa++y
L9HAubkyzp3b/EIJMQot+ZF9lIBKolN3a7zdZ9DDA8QE8BPlgfeSa74XZ6voHX3oxMfp2cewbvb+
S7tZ1fCoddwdZk/MqIEd++5tRjY4U7IBMiSUrcXVFMVw/DTpCKiVKrLteGmSZdNxxp2wJ8GjmkVG
m84JAZ/DdHHfSzRdHoA1DqC5t0gwtQ8HWQEpid8Fu7xZojuZXom4KfNVESjgNTkCc+VRCFK7cAAK
Dy2+5bM4Lh7h3NOa8t7r3x7jl0/W5+ksDA8O3oRC0YzUklIlqiP0oEHAFVT+Pv8n+phjOjp8Qgvr
0s5yOBHuKsJ2gWuTZg5ic7OGXSstuwCkflOl1P65MDijl5nWsa/Jwn/4e/04TviJpn/SP2ZmpbP8
zfP4WTw0dxxm7vUvCuFYbLCLpptCM1wGPhPTi7q5lXAouYkitXQ8GMeG5xloWo1g3qVypl9cZR+I
f0Flo8PfjBU5k1FoqglaObi0zuGFTad7u0dysVm0F//TgzV2vQjs23Hcmiyes9VYxxBppTuTOb4+
S8RV87mMdtxN0U6oaCN9TTMqVoXok+OSs9J15hLaDtbLff/rQNCXw9rdgiYgB/M3vu/bmyrWXRK3
IeGXUxGCvHfQl945qO/L2wv7AAZvpfXgNkPI4agxVCde+vkaiEOjrs7ergtvRTaDAPrXFefe5/ys
E47mIF4cSXbkiyTaYAzUzo7PQ+kBT/PZ6AKYvcH5LLK0VQB4cAMPfJYXNJddLqNN7UXkLNZzQkvH
zzlYukN61uJJrvTXbTL5NQgJAtdfLUhQ0bezJNmWdz/ja8e46/Z3KP6o08zRCrv6q2az32qJIDKx
/G5uls/uvhtWYUy/c2XTs/kCHKmypPIKrsdn6Kanl3pmAKuA8b3nbr8Lc1vRXY1j86sOQz9zygdw
nFInec2hbeEofVyJTh0YBS7ey6jGzKgSaSkQ3ON+xF2QVvOu67p2C195985jao7nODnwx5CWhJ6M
KVb5NjtXQZ1+0u2ffRoauUBiI3dktLIUoFVmZj5b976gPcdl5d7+1uDzkZ7coxYxtd0wQz61s/GB
ZtpafXjnTPigGl4+a6HRUlpeRw4i/5DjPLZwLbMfqEobDfzPbKrX7NZNzr7NcCsh2fXEbsqga0dA
dP57T/dtK3y3eLbff8+aQyOmZGhtKo/+q5VaZJqJTmKoR659f5Mt2Xh/NmaYgceq/DEdHbAeRiFb
ZH7BDJVPO9wy6QjpjNW3+ChOBPcWGqQ0ck/AJ5pK5B5q/X+3z25wHcZrjpbxfpX7Rn94Uh2AY/+c
uAS1OkYDM49NI/EXqa3mUpuDSjDS37B1qYj0HYZq98KtEzBjj2Uk8hgmkCM97bA5dbj/08MrmhfP
EQja9eocCbdBtRpYrkWVOB8wmwDYmWw9f5PTV//1yQKxLWgH4HHsDPPbjietZrJHahUN/gMmEGk8
lYXgfCxvW2xk1bgir4Y7rnCTPU87FcwOvGRqxAnErG12GiSGsdKplxqk5lupCPMvV7ezkifWvAcB
PJkhH0FYb22PwAask6CdrqTbr3JquOk7Du0wjLUbhojOwHl5ru1b996mYy7QilIJKHFn31Bu0pJX
Bi9P3Iur6w8YW6BnH5b1ZScR/9kItIK57XP+ekOv+c1XHuaIPLBkOqHkuk+RzeQccKZBPHqidGq3
g6LwGqkAWUjCvAcfvnkKw46RFFFD1EM/A/a1Q1MD/CYA9av3Gm/KsVKipN+NXIq6QgPwKAYbHt3g
0DOcbl7csgThp7wTPOnjueNt5rTZzqdIzcf+8rP++/yZBjtTbpmfgO2fyroH7ZDoLAKv6vCmcQ1c
TwGZeJdW0eZvVJa0rvrJUPZ7zDmikgiDnfA/XBTSBOKRZM/zQqHjk21vazIbNrnj1F6+HXJCEMaJ
6SSaTw/0GPs+BOWpH+qfe/e/cJV77e+H+aZiJV6yp29B36XQ0rEdu7u273xrXdoOHasIoPy+BJKn
kHgid/ckd7OoXmBAxKOg1LJkNrN4mycOy/jgJPXFHMjozr+HunSTv+EcoftYt9KusbEwtZos+w4j
JUOU84r2hgnJKpvR7mvOtZ+H3FYD5RLA28To1Ao5Qy+57/QDxwaOOK4INIacPCup5bUfHZ7rieW6
otrYt5UvkXp8sZ+xby+9l7tFID7rRf5eHZYUt+5nePspT0oAhFmwBCMFtWDA7l3ldgo/xO95Op1N
/Wnl3pucFoRlU+ZCe8+NJgwdXeefy5idY2KJ35cJHup7CWD2kFEDvLF3e+u3x7ehMIdhwIvSts3f
S/2VO5rz/aV5VwJ7RWbUA91D2sNsRf4skRglhwYyHLj3GfkBaWO//7yu/zvIVNqnWbBI/ujznsxr
V7xlEZnfQZcV3xR2Gip9k4v0Xt+xRehn+td6EJ+xWQhzF8q1/Cyiv4KjKl7rDpiTlkCayOEaY6pR
50TQwZAuTfASvYH732r+6kTZgM5ib+VbGN3nWAr1EDMHNxGrDD8pmJZwdoZWPlEGAjrEKJzcPW9m
rF6f6HdF0bQm8yDra81nNS7N5TZcS0y/t0/NpEHTN6cCiI6+rVBvsogj8kRatChisUOjdy0xTQ7f
SxUnw5Exu5qK8k6pXX10n+1gxhiTDyG21eOJKzdqAmK7MkQESkIpa6vFuX/oak19Mu+22ltNnGZj
fhIKsVZlrv9SI8ZdyxBtRs7t5USEQkbbmX993tWKGD+X8Znd51Zw5r9amgkvvxp8IBskuYhWFNr/
upTTbCKyPgCnGAzbqe4Em+nbuY+cn0A3Utv4jBl6JEf8iEzsbH8ZZytjrsVdQyHiAFCLBQnPm9Gn
e2XnMj8NAQOFWzf1yj+LpI8zNo8+ltZjcRh9+/H507NVKd2n+pbJcLWwPdLz3RNEKi2ucZuvAkOP
az+yFMfbUsZNbvlzkGzIrbSxqq77h9+U2ICbQLUgziNt3w5S8LHFTTgQ2906Ose1d1icp0Fl9gxg
CBOX0BgGcGmuU7nHgklM9TsNLKhFT1EOXbriZHjl99J4dbFKuPZoSxtrhaeeDKz54sdOBbBb0sPh
G7BpogAC3FJsodY/l3m88conOxnx5pH+peGqUWdXj7Pw6DIPUT5JIK+eeeCH56+5rqNqPjzUgEXa
3JBWf7GxdYxftqteB99iLGeoE5iAXZfP8rP8aTxTOq9P/di4DuDUGZo8NJgyRtXvuZJuPPJJKTxH
Tg7hOcbU3/dY2g7E/xoi5FYty2Y9SLqVaufivewX9rgW8bgMamgD1mq5x2db2MW7HKVeFqBEZrwq
yuj42c6+bf93JnAB3fYj0GgY0ccis6pfjG4f3K2+ZU69kgbCkl0jOY2UZL0yKiI/slUrnr/9phvC
H/ps2hpoceCJTAnNAXMXJzJ7LmVqJ4q1IPNrUpNGUhUWgO94LrL8F7pDKlQ+sAVwCdai4mVv3HqP
MigP1V33pGFaMbMXhDw+lbB4WWkx1CqG8oUcK0FeU8l6PIgNxa6M4yidpru+qlTVAN9j5/koaBq9
jTGvv86qzxWztupkgB8XZsNG0o9EVoXyQtpj+kc+kKVfsGXoDt24DiCn5y/MackOp2m20Q4Pt+0P
VhRk5ttZLbGmPKhi3/DBrXcKZgX2IcqFbgv9w/p4qD0XihNHpav0Igbv3FKbrwIRMqLmBso9PszP
evsMY5XEGBGQs+Gh8Z2CVdwzThVgIPLSe+ywd3JGWKiYo0PqJfdqgJeGhb2BmXCdnYaeORrYcPuE
UPuYuxqMuE5e2U3Aktvr8P6NtkAByV/JkjwsIQ4DMXoVskT6i1RxgsxKy0FcHh04ANgr5/fl+MDz
Lpuu10wvOvte0Cvg8TKdMAhQ3zJ8YKRyCIJXm/g3vUgrcPo496PVz6/zriGjcKDw6mVKEZ2GtByL
aTJe1R0/vpVz5ypg5VUNV1e525DPdvndF7Qkg2svHupGwHRmVZJhfPySviGlfbqq3LupjpMgPHbo
6UsVvZcB9V5n3YXLG04kexSprmknalZPex5HVdEVm7Z67Z0GIUVq6dVK8kr3P71H9399k9Ln+ges
iw90THXQw+s3xVd5glw3aW8lYAFxizycKDSfIvrSOG4fkXPJOozvW+PKylA5HEBT1GiUl/XYr5ff
lnbV8+CJ9B22+ZDWEGnDnPr2Bb5k40xdXmUpPNiiwlDTlF7IqbuGHJzxKt+RgdLaLje1Jwl5srup
vds7oTagVX5H+1boh3C+dOFhyH6/vCpNbMg7VwS/bkTb2nZFT4SS/dgKD47lQ0PKWn+r2EhW3sWn
AIuohDNbtHBhRfgUBnQqnRqf4qrNpmPBWer3WENIR0dHLacujjVWbDoi83Xh9osQJOPyFLzdX3Tj
Xxl4DIJeA8J/wa+aWekEXJl+wvI7sKxaYnHlYh17+rB1L8EJg7qr+JoFJkwZc4H3fPdz6N5+uZb+
8m4uXwbbmnw9du3qGkF4mVInU3wWdzLhkrVAPJ2w9eW3FD/Z1iq/eGVLj+wisDXb1lK/gROqvYiZ
8aweRDmZ046/v2T2Atg39WM31YjIldK9BSHdJSdEePkhGsh0bN3gTyT7NNPwgM6zaiYb8Pb638Zn
Fsyf/4698PjdFOE5v0xXpej4OiRQvmlFSEz1Ws+COZbyKMYc8RuAJvaIJfq2OtVh88yQ3PzAkxUz
SgWeoPHUVQ4kL80Ad8ArpZpZHWhwoRV13Z7fOWcI3x5623vCQMHCBKMcpI9CpCM5K/r9zmH10GDp
A9JBJ3Z8o+kUWN59/zbDZMX+6jo20o3rclvn3XrrUvGWtjNBa0y0Iu1vOS6EPjOON9eDVNnM4DaE
/TJ1+MxWoxNO46TJ76+h4NsnchGVUWS5Uvg2CDn8HW5G80KGJOxBSRC5tHP09t3TXDTsYgMGWtdV
CMrR4YjfQYnu1wn9cv2lcs17dvCVnRINGHtcpe4FBqbNdDvRuFfFF1KgYRxyeMf9bNxzF5F3sqvy
ad5SvCsbu9+tQ+rFWaX3ss5i9WPFEJ/uTGxaRUzQ6ufxs5alZ9boonv8xH8MGBwyuwZudaH4yjMg
YgV/6DgLfmK/q1mMeVYQ4/SZJUbP0dqL7O0Yl5Scq1CXGLQarwTSQ8FS1W0pjCG+44kUXIPXXPon
1nSKOUc40v4kaoj0236iBdivBZsjCP3ZVr8dmwZDCuVOJTnc18/1iaxQfPTiphGU0cUHtD3OTNeR
EW+HKizT9cpzzfFqFq0ruLl5Clv4zdQEpuYjzf+7tHODFRgkQoeMIEE3v66c68Gxue/tBtF2YFN4
lrUVKEsSeVa7SmLX260CkfSwOalU8PDk1qKmCuuLlxlGtrddUoo86pGz4cGrku8hPe+2JlSgdOvf
f24DdW8zXV/VN+1ocTcIl5xHxcBh0JCxkJ5TlVaFCvYTMn+etH27fkJiYqKjVAOp8I2/DqMBoysC
WJa6IIq1RW3nYTyqNqYVgFlbZocQVHu7wX14kkQSLq1kt4PNV6VE47B8DlWwifmreK6CVY7DdM95
IXcSFbF1AeKBc5fG2fbxCvGf/GbqhseDmLoY3gqiaqKxme1mPhQYWgMc8Op9Z3pn1Z/KC+K1nin4
P02cvb9LLzE4N1btZG/V52Fq7Kiy8Arrv4Tt3c1obyR1VGRDKmTnQWS73AHGOJfxvSvngStHOVz5
dI6t1OhScQE2X4MAG2kLCQbU8j9OsQRczQCsQ0AZdXBPbNVIJs8MqvJzlkYQW4asGTF7HogI7eq6
9SzCntxmzfucEyh+IG4/KfLYUwE+ZObPTmoWq2IjoUYqUJDQ3LRYp6upAsE8cAZSUuAEtYmWomj4
wo8J0K3H2O7yCbxIZH8d22zdNum6T89LfuCnIQvqXkipig3XBwyFyt7QWqgYKPeUF3PXiyxWs2T7
XhPvM/501uIxZIey1/zMotkRa5vqvcxw7sVrjGxGfBlXrqnr9qeY/p0srqXAqTZeDRyMEyMsJwbw
PneoUJbCUTX5mMV8OUKzcWoev9n1MR+uyp9rHa5FkHw5mc/wgAvgwcKR7aSQ1XEM7lCIBhldOU3I
sb+pVvHQc6tmpByrwwG+xQ+4+t171j7VTzRf0Jd99j+n6p0YyNg5VtjBdao7QMk54Jv4E6qpONJm
kFiSMrEjLytuipPSLZ/OcpCrhTuTaC4zNor9KoiSP1vq7Uk7NlIuyn8Yr34Q008DsPxGMCDlA0pS
MGmAu99mt4Ak+/xnI7i3GRlWGMxMv1xor9VgYe9/o2UDxcKnta0iq2YvJfhmsh6qvNgBo4C0nJ2m
wJ1JL9669G/LOKxEaEd1Ur7+JhminCqOFl4a/x4HTUNIWMRDTN6tecLK+9Yvt9/DUyL0Kpd2TGLg
CWrsBC5yrJIjBWIm2T00NwnHIzTBOX4bAeDLpoXMmbeF0O8jCEfuPecfw/HGu3r/3dXveAOW3T+3
hPK6+ZR1ydSrneqG23i9yoMErdv2N76U6FFJoZ4CjIz65TWA1KNWMm3Ern2eZK9u/N9D4VNPGOgl
OotjC+YkhutPNo9zRXfVcVXkdZs3XVK4Glmmh6FLs35ty6kGBgRG15mSHdyKaxQ+AXWAuQd13Fnc
56cAnkoJVzwTKalaOBYOn+0IthqzOgwTum+yqqTGhD0cG6lJQQ4d1Hl+OBTirV19N9WWY6C+ci14
buAK2pt4DkEZAejvRDr7KtEt1crO8clfpQgIfeUOM1KoRoa8kgmNgRYTWy3QOa/g6VwZ1a29YaPx
X7jZ/jfe+j6yGLDIwEJNYvnDwB9rLdIqOwtpDZLRGDHRDYQAqyr5+HJ6dNMcp0G8H98WQorJODgJ
c2RnJc34cxoRiHAsqyo2nUnb4EDjch+dsOtYu7EN+GDbTqaV/K0cMLIK3+bkD6VnNYh1P0WHVr5w
J8uijparR7TevvNxZqNcXK9JDftHZclWaluoKmLMZuINzSHYebkw2z4O0e6b8FXm7uz4P9lwK140
0/vOVzjouT3Zid+UQdd2TQdsoTMnYIHa21KcECuKpsZmkhNI/iLuwE5ZDUwca6NMbfMbKYfK/EyL
iT/CstK/ZsxdrofaMDI0RTyaSwtAGbN/8p4vg7sOZ7pfyfkLay75Mop3P3RjZdY0nV2VoMrjIvXo
7f9FEnlv2zwak6yWew45xMa7DjWOauP6naF5J5KB3/yeSfYYnn5pdFhEFpCSKCf6X2pZZDzONPVz
NzRHvZPMzK0VZcufKgceFnzA3v5O5cOtffVN/yzH+aXHNC4KdWTYJwgkblN76sFpwx92b01TicJq
ld03N+3NpB7j9cRVtnHoqzh+7tVn/k5boaAPPje+VB7rd6TsRk830cKkKZ/adByJahgHblc4EYPE
e6fcnQ7JGw/XONW0V2izYivPsgxXJa4axMut2OxRZEaSvyo4G2OWA6Y1iV+Gs7kANK4vv7lpcoCZ
BsLjBmGCb/eOJgVbVqmjW0u9shfzHYcqN7FkjjGVy+fcAyeUo4hFuOuOKr47yfa/4c2qc1f9gwfe
fo7bKd9/OHplKjfj4yAh6Ui+OIo1TXd+3aT9wJT4kc2MYPi+y7r2bsTUDv9wSRkN/wzujBOqB25H
z6HLM1yGqMUa6UDgg/ncjfEW3P2l1GfnQpJ7+qp4L7HwMv0q0ncJQ1rnM/MgTJkSwSPk5iULtv6t
fgo6T4j+TyyPhWDnR/iGEO3e9ArHJnpYhMrb9Dwwg6FY1pZW92KLTrNAMj1pbxqBUcjVHcGPHMMp
JTlNJNDyjONSvut0zeUdlyvusOtKXJD5js02agQDIU0ezBEK+yodZuH65C8uwywyZI5jVJxjp1QQ
oZePVdM4wVX24UUR47RZZEYHxhdcMPKOXPmkO6pzaeX19++lyHWWcVbKsLj4rRp4lDJ1Cr8eVvOr
GdCMft595rSl8yDtUjz96JW+JgwGBy0ZoT+kyLfpYxrIiMvHqueClOwWcD9lyDFShj5GJb+XVJ4y
OVo2ErrVw7Vr98DOkG5SiPFpahdpFsoZTte7UtS02XtAjz0VE4wM76q00q31CTypN60L14JN5cjX
JdROtBMFAlRjsN8wK/odKU3l8pdsSn3MMuXLvnMn/HK2zLXrYMekc8DhvDiB9VdXsdzKKdicLFIG
bKks19nfnd77XTnVTr1087bNA0zeg6Mfjxj8iC3pex/Ga0C8AdFMq4Z6qmYtRn91UrFxTPzkvh3F
DENR1kUjY99zsVmqFJ0+47n9CE2F1EQyc2JhXCHLhcnXuftePKtj5WM9kiU9yympX2Iy375XshHv
fEw6yrSermfBlvvZ6o/lUCwglsucNPDG24BFoHvjfOMEx1m/AcDUgMmiUhSL+F51mgQGYNF6tJjq
hMcxkXUJrvhbsvh9/sZSJ/ID5edJ8s7j7403Y6zmwzhpnv3w2+v5QzbitsFAgbcKlI8JU/4yfsr2
3tWj5cRPPt6SdD9K/axKal/+0JugCnD+zaOtOz8wM1H2KSTj5X3eqfK6Zdee45103xiyGGmn6mgk
oTZu9bGz7aCRXMyasP87jIQCqdobJkqbaHLM4vlejVU3pX03NX9N08VbsP9WhTOOQoVelyms1NGm
mTQfwdjPrc5gFHXz/es4tuwQQTo1nhtcbn7tzjs0VKXqijvkd7ZFvMbDzki4cf/5NoAD30aoEtP2
7GvMQNQxu/btL3BCeBSeMom+jc0gAA5/D41jQUw4zxg3Xl5YYD/deuPLpz0HUkE11YpPT5iv6YNd
zFHgm8A+IoGm08HgdsIT4bMkwGkKqo4zc1ypDhkgrurb6nWuAIh13aApLT1YjQsmPz8flNlogg2G
IgQ+/yw9RajOXsG4/nTK7QmcnqBCBu7ssEaw9UNtVaMjLhZjlc14TU35LsebyeariS6hmCV+fv0k
839EuAzShARJXl13duwIaF3qiVJE2Pvuj8YmOUp3jyXDuWjnIrz+8Ssfw8xH2RGTFPv+B+d3eQZX
Tj0uYoHZNzoTd98WSrTeOR64xpvAXPvJuUCBTe7WhO7KE/9OL7+HX6QMOmTn0q0+4bDb2JTXtODn
wvOTlQFbQ07Lmu3zqP3UJw8tqooxYGyXEtX/kXRmS4pq2xp+IiNUEORWeqRRsb8xNG1QRBGU7unX
N2vFjjgXZ1VVZpow5xh/+/ZIBBFPOhUyMgPU89zCeoTCavXPWSVhZqYAGd8zifcPoyU/utrc5kVc
RBynjIdo2yYFKsKbOWXXuyH2/1pcgxz8YxLoYJO5gdcplyFYuaWR3EI8+xWhA1syoAQDgsizvR+l
LakWJp6huzmajiwuhbIjD4ROC+s1Mgdc9H8ci4WbHdNj84fE52ZTqmmIywCJIHwguQBkBzl3CPI9
1wBeQ+6G16reDEnG3gGAiHmei86VwcaTyVGGYHxMq4Uot3vOofhZnkpwC8Spb+ZLGgaRVF74ZtfK
Rx92utDWI3XuGcBcYvtdqZWV93SVmJrpbS85/VX/cidZmf3/TniVoZTxtzbHI/vT06kBobMC8nyL
Fj4ccgyrepfqnMe4SgZTEm5/q4M7gsmJmCOQ7mhO1hrf+E6M3Z73WRtbP1t1DpBRM24GjgyKmI79
sDBkGxUvkS58cJnXDxCO67Qc/gjq/DgfwAIQvh0IA2TVnltkyKrFmof2dcVno7MzXNt4EJSCdcpK
A91nOWN7nqQQvGhgj11Hnikdl637Qz30MvG9k3+FEgew9+W1uYPKU7bQhAErrQnJ5weLQKWFiNTs
1ulOI+Nipl5z77uimX4+gnZawintShKxZpnLwTxC3Qx7q7EaQi/6s+ZUbMi5BiP7ev1zJYz2qcvm
DTHIbFHSY8Lr4ivE52/hPz9+R080P5ebO5Ungap5fAEAeVHcCuhHmZkFwJ+eJa/dDubDuJ1VJNr4
L/Sz5thophk2L65nxB2wxzf3/QesCFgHvgqCh5OonbXn1KesTmSOk/dKug+aPG4BPmigIQdzsstB
OtqSs4zQN9MxYm7oMQlvGMOpj9lqQ8I5cT4L3a2A/AaEwxrytnTVS2PKW9pvatwGvKW4uRnx2ulh
SJwso7zH1EImVBo9HKY8A/Acb3qxfq4Fhkf+OalQ4DHo4AYmjtJ/xlMRWEhNO0AsiiCBUFMCq82o
cOemBVlFSLv9WrkfpA5eeEPDdTgn5Z+RelZfO6vyyRbWePkyZ3ws3DvhzqS3cEjDa7eQGZxWHb3S
FulxtoZM5oQUF3D2VTtwnryCkKeJlxmr+jy6fPedZHVgz3immHLihwmfnf71hEQYrLadnvt2dn25
r2V57Jj09eG8nSPOo2tokVxQnvKWBsBPzPt8bEBf/CxKSDj4qjUK2I73DFehje0ZRwhXkhpTtGl3
May//TSRqiN2ttgS9enXQuOBJI0dFhsdoyohJKAjEQwYhUrMYIBIxgCTPAzuPeKt5WV9krBLsQO6
FNyoPCjbZInlWj+E2QbYkqnRSP9AcIgJ+Pgl7UVUjnyizuRcviOy613yqfIioKg7jQ2kKajHVaqD
xpN8BWAERIrGl4Z4F1GLjMCjFfQ/R9cACfUKmZnTTnMyCNi37tbz8j7F8FytBQHsg2h60GDjgQgA
wQKHohpNwUq9DHA6wtl4b3QBYITOv+/Og1xGQUDIO/suKHRGZJNdhZBobJob4pmtz5KkEvghNEGk
nLwtUq0Jw67uunRkoTf7iP6vEvHohNdDWQn3N8ZctnkY8veHt0HSWwsbl0DToaPIYCcWHSMuQ2tM
YKpen3JUeDwUrxUKv4NM/7jsvzRdzYzveiibo7nAusXH/2ZvpaIZPpdgbHC6oHe9n7m1Vgr/8Wny
3Im2cZxtJYD4yEDpo4S0uLR2gXFq8Pf0+0KOR9+OtPtNSQtSJzJKQPK6HOrB5oX3BbzuW2hEydok
zcLF1m5xiomqOFLeCFbHF0HGOseafPoXM+OxmBOP2J6EuoecT4SFPRqj+tjym/kIKrqMAJqXgMtM
9FTNGMhZ6E4GfuOYGFp8tWkpiroOhCn0jR6K6xMimWXNTW59L5RSYAx/knFEcBw7Pzq8O5QFwUwb
noqQBTrgJSbWHCc0gjmwRhRGtK07XdCKaEafDGaqtdSjAP9ExhJiLQ4PHg2a7y/skV8C5+HRCK0h
4paI6v2X1w79EVt8YVQ+cAMZzmjoetNmVk6Rvg85KrCdoXW+COs/oKbmophzSJ0gg5QgoRl9BPrb
EX+b7duG/KXDRKRs9vwCaDqqvc7I/WHLYEbwMMkc73njKPReDByJ9+lhJX9Pgk7O1ay/AoZedq6W
k2Te18/035EJPi83Ik0czayDC4dJ/IGJrQ3UVE+9PCWcVZ1qbCzZJceAfuLGLWlvZkN8uUN+U5jx
yIsouDlv8HN49lePLZ22yCzd4VrRUQhEmNIHe4YSkkE+pBo+JycSyQoz2Qoc7VaIu72COJl/Vp8A
hzFQCNp6/EDgZ6WNWtOucf5Gna9Zh/VjB5TAELl6L0GGmCD4XfYo5hLOEyLyLNFDgL7vvcwnIYw2
cw4TKyFatAL0ecb4iVWDgE8bu+9yTGaXgTQR/lvRv5fCA0dl7CXKwePkadDvoMKuBKYb9P20NKo1
CDOLGbtEYucGm8pDh3FBdAys9ImkFSoOLBoJSsjyxHOY6Qi3AuAXkIJ6OkZp/A2lSxkNfSKQ9u/o
tVJnMQG4AUpGQ3vrwkaQxtBmqBsRdA+ozQ2eXhEwUDSMjSDzJb8ORha2Hxj5GWu3oQRwBSuVWT1H
Kgm+uJoVZOAMwq/IWzc6e9M3qpdxIF0HBoy/P552zQTYHMk+40S8K4DdPrsPWSB8AKrXHSXNVDYZ
+gGh+hzxgk1FhfN4w/XDc1r3wEKh3f3qgwSiHNg0BtvAvHdywR6E+9EStYNunyCiiPtCyyqCKwtC
MobcaDKIDyp1PYGGQ4IfVCbwE53pQq7x2YDAlM6Px0m1+IX9O2/GOu0zh5BcRajImRJinVmnk7M8
ReZF9VuIZjMmZzzWfAIFxDvMd8hprJREnSPWxcmDwjiWdkJ5zHJC8LWHjcC8R3grOBfrU4bekHdo
JjJWiA1oAYA1vV6/UfL8QXGwLNGCIPL97rP72P3g4zURQH31c2PxWE2GcNoVapXPhvSJ3e0EBTbI
/JZdWpvk22r7dHFaOoRwovUxRFPBzewczMu3ST98kTzcRcrqtUXc+TbnRGo5nw4wVV1mJwAhaDFC
/+uc2Qs/mZH32JWmA7JmuXKb7QfqiOwXeJN8hksfrn434AUACIeE8B4Bk2fEn3lfS2gVdBk45naV
D7zG+WmCSTGVjM3cFi1l1++ck5JXOWXuGZ/u2ybAxOyW9MyUlgoePm+8/nYcEd/xYP4ZmBlJrhx8
MQw28ip6Wx7BoaAV6Wkq1mFbrMEwUaQXHJuJ6HxBMH0/9RcqnS5808chNAbVWZNdsxDNAoh6BXOM
6WQn4wzBBNkTIuPsdD89sKKruEmn7cjjP1A4nVg38JlYA9Bge0NcxRVIddMA9Bcj3JdgBdVoryQ9
eh+TjZZOjpJQvJ/58t/XB8oPIbIR6TsS8YA9XSLymJTg+c/+LYguYfdhMKY6RAbBQ2lNFcfozAk7
Dpk0ndIk5M398SrZrFdOzclDqd7lZTfBV5QV9FDaVMB4obQsRXVdd2Y98IZEnZMK6KDbxfwwq8hR
o3sJxUJ2KsTRPrRHUWf9iPjgvTAFR3WRZiAsYI83EMhzQXAsrC+TWZCGaHYFOM0N5R1Crk8RSyIC
28Q0Cj/KT0wXB0dRiio9mCfBYIYU9EjiObWI5cbDLaejyWR4TYLb2Mqm4txoNyCdt3jkkgnnVwdv
UDjql0w+PVMNSTbbYlIhybQ+Rx4cXI3ZiCxfvg8C+LKXCWX3OUp/aBWoEyMBhdd3ZIFMEKKX+z9+
U2CLmcguYlqCEUeikXqP+IDHA6mk8Yq0jSxP3vs6uE+xrSZ8GiKoOTVBnFwNSEAyMM2SMWOL4hQ0
fWYf3vzUTYiwBCR6uMP9fYN45IFYa2wPjM75bt4BSrLZIJkAivGRiHBEvLc5p/iZHAWEfTYIJ8Cu
9Z0BWYVADGNv5A8c9Ea3PSy23y2JKWQr5rol9M94Lh+AOF+ohUHUi8uJ6jRQrN3yS3w6vzUuo4EB
2gMrCBuLSM77kUfAMBA3GxHsyFxLamFmPzclY4r9XvXA6xb8URFASGiYiRiOgipMfZQC1TsNEb+I
nOhFA+MgEBs4UIBUDHQ6xCj8NzsFpmNgU1EvPvQ6Rm0PRvVf4KOe/VWMLPxvD2bNc3+wf+HPruhi
6W2ZDEW7ypB6Q72CaQOvsdk6w5Q2hoMrsIkhMEE5r/eySdgitibwMQQpzBbQ6hbZ47TXvEXGpM7r
QggQSdxEy43dhzUSQWi3AOPmhAYNh4CEheJyzBGAVJCMJJG0rEaV34sPc75VQdyPiGh8WCwtc8JS
fdHx1yxfu6eFnBEegpAlEDD2ehFCBSBPghjW20oAvKqlWmOegbfDRQGt7rdM/6Sb3udLKlszfQ8S
NZMcq0IvucnmOWeLweChbSvqIRlnFP5140EQGObo3AU/SShPWsrrA6EoQ7Lf3h72X18Z2L2o2fYa
azxHKUcvC+c/jlz6jxB4JpwPLUFaNf8XZkQRooQdPkUzdx9uuhafVebccUiRBo7+xMbjKxYjwjiH
NOSYQhJL80HpiFqFnojkopQKuDMxmDaoNRD9r+FhgWCGaCKeYnWbLWpAcVHqWNpEk+BDfi1Hf+UV
mNwAu0h23GURcG8adESuf10e2QNPkBbLXhZiUeZE+xyZuvhCvzUXRrro8UiMGUcxeTgQsCZA+SYJ
cHMKuhMBIGugmW6R26BSFywimf/4huqYCEfoD0Rk0vmgv5iZVmilAVrwTr2tEpRC3AzcLRZUB3cO
83LrvGwlREii42Rl1WFHdBufb+brY5DulQIVJUXRrY/fZf2xBktwsc4FBt1009G0irnaBigWWrNw
c9I7QPJUUjF4hF6zNgAKyqMqEpnU0M3rxmW13vZIm+c3BrgSI2tCZVBY2aY3Bd0Fw3ySmMr5xSwN
E+rkmFZ+OqG+gKSg7M5rMOF/vvon9k7OobAOCRAjVanP6ROSAauRewzSBmMm4k7p20DLE4AbyW4/
/jHQdMLpDlSSO23EunsgivcOxMHRAkq9kS8yDh3qLImH2lZGZ/BKrnj1R/5zpm1lxlr/cAOKJkWV
7nE39/vgFqzpzTaFCwbnoFQ6yv9aGAT6luyvxqtR+C2Jr9l8dKqm0qLcVYAwoQwXwHlkfESQIrY1
9Ptf7m1A5Mz8uImj2qP5T8iZaYhNjBzzGLfGtafqB378+WH5Ot0DYtOnfG+vLyYG/aMY3VgA3yPY
bUQkTHGeDFeHPiVbKA31US2hMgcSfEHVuEpHvkrGAhfAwKgDDYHLYZ4uRpxVV9FxBN9ssd8/4aZi
PuYviMxYB69FN/AGCaFJ0mCB5YZVQhq1eBFZbRDzcFTM6qMYokjDmB8CoUDhzUIPQFqhFNFqfzzY
9YJpXC+QOPHYcGt+GXS8cYnNnuq4N3EC6WlMOoWXGyN0SsfP0xh/LKaIrrHSK8QaLdFs2j9dmcO3
g6u+4Vk1Png1TmHRiHpzi5v9XkNJVjf4dEjU9Phcip9e4r6gyGSRgN2MtgR+pyw8YNluS001OwVp
EKP4Y65vJ4Ajcvw90tF9ftiRVap670SeG+9pelQjNeaUlKJhIMpRBDtWojNUVndKETATI0nejOhB
BuV6CSKakaZ/fWs6KUnYDHX+NIECma2o+jj4+gKbhIBf5NzP6ZWrUuLb6ZslT/Y3gkS11UVyGp4T
I2j1RBO6sAcaL2V6+yujRGTF1ScqqdHbYsHZ0QqVod7kIupTNPlgKegZ0i41UmwU6JuNtbKiCXn2
w6QCPsTLDuM+lXaomlbIzJCP7NM/pLoHAz7wMRFEv7S8Qo7ZjYdM5n/xRpjQE90EP7Tv6ZbZmpTI
HEM3XghkbmA2W8Clnyv7n0oHJsF+v8ZDW2ZWuUQP8tNsmf3hmkW4pXn5tegxNNQbnSoEfNHvIjLT
lJHV4MfH1c/tXC/ejC4daRjKhMmGRRrDLswJxAcJFGBCNaGJiX8WHS5xEYi57Y2g52m+ozpmE9Iu
sgPWTXbahxgSQgz4BnuQVzYW0SGfwZxGaRsADUOMilwguKNhxbfs5Kn5DejSJleIgJL4GZZu2gAB
DdlWxhMwAYCbdooMykXuyDzD2W1KC9n4WSI3r/AOG4R8VzTsiAWAZX3N6zieKaLCF2Dh3068DoiB
jRBtK1/k7fct2SeNFnpOiQYo6QuHR0x/70ZXCTvPxyUu2H0jVGxjlmpgZ86fFakizJvcVjTRTiqa
NW8xpizw2Q+KlcTBqkDBJVHELUOMpVLNWsfgZ3cgvxL5OdJgA7H0y0ZV41c8VPUmX9F8LDKFHW9o
9VEGa1cAsyNWHyDsbEkgoFv/sWKFhSdjVztJFwrUKYv9l+E3wWUQJKysWF0EZ9A/vf6VifAuBY39
pqletkhhEF+L7jSuoge2Xm39hYDulImK431GIsQcC5novz4cEcm2doXmkCUjTy3y9zc4tQJYbRZ2
soT7PKWAmWa+wGPNc8/u44HGeTiWpGt/yxFKhRieftrrem4aDYL6n4b5fIdAJbCRXXZITVnClnQj
1JlnHxEIOPghlmPVLlCLUHNEFWt6rGmXoa3V4Y/p4GNkR6pnZj5RgOm+LaxFXOxGDvSLRCFA1WlT
iqp//9gJUKn0rjUPRW0h2d4SijH9zZqB+3Hf/ghG9wAs+rFGKTDVz0lPv1N54m5H9xRAc3MGiBDS
MWgrUdRezYpLh5fLLUTe+L72kIZZ77k4WiuLZRblCMyiSDoVxbEU3JOEnJiIghGAiGNInmtgIjzn
D/5BiYJ09HoJ+q3cS/lJwce/BrEyKP1FI0zCCd+az9lt2nAFcOzYYwAe9+787AFBsQXkc9ydHgYz
GsTLYAMF86Q9KnPoXHJGJ2AgPrcBqeaJ9SDhnYZovndk9r4YGxtHDcezt53/K/xtjGJXRZ3b26rO
AN7fbdcqVFe5yHffZULgEPju/ubg7+Tkxducb7M19W0O+ZH274qgXO/u65RkG+TaAojDLwImX1Gg
+FoB4NC90J2/1v4R0QVrpFPqS0Q20Z3cpYcvnbFqii5aG2NV9PAH7v003NOqHP/W8lz2iuXTOMzQ
CQxh0C7Pu1U5rymBWsNZISZqgDhpU6/uHtx9QW1YahKIJxs4JHQtzATL/IpqplXWx0K4CAoLxhVM
AS+F/p0mFrsXP3YJ1zwO0NT94QEnej2dft0BYwOzxQf1jhA9QRg3yJ2TPZugxh32Aj//1yMC7Isq
MEcEJn65bxO5uAXSwEaw4Fc+sCAvXl+zAEnEDkyhEzOJhYexiz9TcuEN1kSRnnvllnDRcNx/VkNa
+kZJ55hGDybE8Ige8xlRGA4PeX3iutHcwkZoSGUejeK8QrYEwEyJyBRy5j2GnrgDK/3gGfs4bdAc
Ig2AkrAaq70i40OuUfkFerQAFQoeT1I06smocmr055sqUBwyxt03BzkRouDUWEYeidO8dcXJQyx9
DmDRmNXZe8K88FdEike+H+H7a644hfg8IfLnwHcWqZ8A91wqhA5fwGmAS7BkTp7Oy0w8TnpYKuCs
t/UE0qHMFKJ1jnCN2sWhNwaZ4XnSZhz0nI/jzkBwSnVBGeV7oJCf+BSGC1DSQI1osgN2EJpmmoLm
wwAOlYuNn6l06tOLg6dGtUS8aZGarfi+b9br0gWfCMbjS2d9TwjuB/w3wDg51Q9TmBukqYdwCNDe
4+v2KB0Zhh0fw4WdXdAe4d1qkUzT1AKUoBk/okHgP0D9QPdKb47ygS5eCV0vlQ+073wcbllMukL/
M6KuZmwmdAAOF/TUAl+L1xzDMUkBKPUG/F39fnwsexGZSJ40kyaPJbKug30i5N5C/0O0BBWgdYu2
jllJI0yy8mvqwPcaNyuMQNi/kM0If16dQWFQSBC61Onlov+0JTStPGxcmAtkGk2GGk07eGCSh30C
SH1nge2vGwHYklq0VhhHYazExykHKXFpj1nhb0tziEUlv5SbMQ2o4Ap8+NmJcB7aDcSpMgSTCp4c
NwcbopE0Q5zCyBlmLOxDDskBpTPKQtEQ+tXOSz9sWuO1BrbCwCaEkmokYVj5N1+RY/bavwq9UiZj
i187AQ4Bkioi7BGDsgiK4mmZHwJ5jxIXVwyIaeESWXEdMjN/qCtx+VNy1FpCIvSFSe0FeKvu/G5f
3O9sR2jA2CXQA9IfLii2BxoF4CRrRDUYEid3JFCwnGMZSasBS+01CO/IM8g2Gqr0B7YTjm9RwauD
21LRJMGFaH6O+InlUfT3ccZMzq093mfX5o9a8lniqyRIrn+oV/coAHrPHSZ2uAooieV90WNkE7Ge
A064TRJjOjbGtjyCfObDFcQPVmUHh+nYkk8Yb6Zv5/WHSDgnAQfIOCip283ZhkD7fJB7NjaeRvD+
12XowF4EqGoXmD74x9ky6aPT642omieqcXVg82SPeONKqHI4lxIm1U/Oz+UhYHtCTzNvr8/ZFybc
1loL6S6ZFzx0CA6uYAMAQzB4V/aMLyWy6xaHNjbwXt8FAR5xN4n0OUKEuuMN1JWxaf1jCtHWTD5u
Xhuw1jUGFYGCQoIyg6F2ldmHtMkN3h0JzN+LQG5mn3U3h4a/I1lkK/Xzp5HezBF6cZZ/RKoMjz7K
PGTCJYQ7zUmUqqyqRc+WPEk3seR1wQv6hJQ38HoJaPZpii/GEzHweGSwsf6gIRDThTm3G7MGUdMI
UotjcWz9fomA3lAEMybKcJiL9B95vTwrHPYNsAAPhCiRr+n0Q98x5gz2mv3HAs7b/twGgo2rA234
kOkFVQeAaIZA4/KJfl8d4zde57ow8Y08ghr2GDXCGZcNXTFw64fp4FKtkv04fHh4qyVRpsjObt92
2U4p58xseUNwnqldxarAb3764JOzEEHskb/WJmfn0JEweDGhksluys4Q2S0XGKwegnR8oENDYgCp
jf4flRI8HOSP2L3l+6AXHHj2Yw85F//iYaXf/kaXbDfq9ESxejAOIjeru1ldMDy1ncEdBYfqQc9k
hsoxfee1a4ShnPr04gLvhwkPoqOB6rIx6/H7Iixok0V9zeL/jflsSUyOcduOiDSzKvZmQMY18+it
dNSB3dL77sgo7xOv8Hq2hvyD2+XpwZGvWH9hN4dx/4+dgEmaQ9GDgBpwyEL4A4gjbvcO236CDBi8
faCTP7jIL92DiTT845iA2Ahv/s/Q7J5XLJ6LA3FYA/6G5CGJXKiLwznZkB8jRyRmHRubBDMG32b9
7gXlcII+xG0WH6462j4WvdUbmKWFsxkx9RkNLdncZstkw0xFVZJiDBH7XY+7O+AZawveGl9qDXk2
HOn1SB+plrLs5uoejp7lZvnkKsdXch4hjlKD+o8EgX/RaA2eBkuyUYH0rZHNYYaD+HNiC0tPRJeL
Fo56yv0omAZY0tnQkXkKrNtyjNO7T/YXJgTjGXAh5SsGZ29s3k+3DVcH7eI3LKUXklv0jr/K8423
tND7LC0n2Icfrwzr4u7F5YmIeiEvCCNHYZLGcO2M9wRMkJW0QnfxXOG3Jd7kcydDqI07tAtc8Jf3
roKjp5EG176IfJMeLkvbSzUUnOMNkhlkJoI3QSiVw6g5wPu47WRuh6A8Mdtk0ZPyyIzQGaAOppCw
HJjklnrYdd7rp//JQTxZNeK3Ce/RD1nkP06Dk4+pKu4U+Gc6th4U9BYGVMUp3fQsmhuFG+XAvf7g
4RLiZX5WdXe3sAF6DKVmhkgfyhzad0VazO2sET6qv3Jh9kVqczeGPokXK4LQCPZYZudm/XT6xiME
UupgNEmTeHA8xXhw7+Q5se2WUd9hoviKwEyJbc3/TD8ndoBdZuFecIGYAP0v6kO4Sx1OavvIrBdA
8qcQzXwvQWV/eF1xMBAJwfk1xJeumn2SDJ5TZEM96qJ7k+JUbR4xSLRNZK6uHuuYYUfjIyW1U9/A
zIELXNSPSLC8mTN41ac1GtGtQinMMV98j0AG/NM9dCoIPw6LeHM4A9mvEN14CjmM53KR0TdGvMcS
tBTUFDmbnSzp8ADvToxLadRITwiiw74hTwfm2+cER1U42rcWrbP4U5q1vM0In6sFrqZxruu8XnSC
MyXEvXWy6WgPmvzb3HnkEyiUv1SzVUzEyZTgHiZASEoxGv6L5P+y2nJ2t36zFxWD7BNS/KWEboiD
GOBCje84jXNmOZItIKrIbHtV5ndg1RLXIAaeiQmbs5DCu/3dfE+vU46w+OdOID7thyUzjHO2oTMC
FfPHUc/+cqCv2Q3ZCLkoSbpIQtBDstncshboMoA8Z8vpsB6gtpz9ApFFThg/ZkKeqliFLCCYoEHk
T7j9OjMTY+hSDGLXwWCa2n3qDrksHlMQnYli3FZjg8B7m09zUl0ae6D/ye5tNVz+/pTou0aAAr/w
s6lyunQ2qZQO+TANv/GwBozgG2n33XKwVMlSxV9KnQ71uO4v6E6/1fdMU8OvMerwAbefUtZVMcmz
cSwVF7kt6QbvCqKIqrXVaKpiBtiQX2MOkWhNiY9O4CxKmMDOYe72BhZho8Zn9QtKWyicayYuJ0Ni
imj71RlEyQ0J5TvBW1QIeTeNk8TvgK5EXXVSVc8joWMldOzg3uY/HtJVi0TPHPH/wMvhor8+5JMH
RW4DIdmYPiOgZT5o+rkIJecDOBj3Pd8infMMoNBEv1UNt32kw9pEwC7xs1jFLHUw3UhEl39Qfper
zkVNjW4D5LxavgSc/iJ89cjaVu87/0FK1A9i7Ts0B5uWHumR/1mUC2mKLrpElVu4/INMniSzHMt1
LxrFlIgu3h5VfyK/Fs30H8XRP+d0m76PdW2M4hQ+UkIQ/pk+VXPgJnTdZIsOAgDfDdc/BBiMUO9f
0N/XUEgTwAoVE2qK0ZWrsmbPHYifzk8XfY/zjZxy2JwpdpN0kTnq9BVn9igchFLA1KQi+fqiNYpK
1EDVtbi+t49rbf3OAk7y7y5yYAi68Luppo1TBwdDpZxgUqGfH+BiC3gM+P0T0TZ07WZeboXcl2GU
x2m8HISjfb0F0WK2QXZPijZfKDmVEpqyzEUTKdOiJbsHgy1aT3VKIsLnlEgUtz1ro3khlIyiXe5x
Vc0WBCfszxpKFEHThy5dJ5WhrYqrGoDlIZykiQkF8Xj7EIQs6mKXjwUxPG1UvdxkTi4Jjpox4ayZ
PNGk4rz4mY1P1R1vlKaXxnCrRLlZ7yo9WQsT0IdkCbLu9Y1m8qyppoocjUCVRcI9OBWXbG5qc7yu
tgbS+v7jfrXHRJyStwpSfiqmFNOBmr5NFOkBVmNBa1gE1PCuk0jFs3wDe3wLkwVpHYcYbzJTH5Ch
/ttVXud1HJGx2ojOMkUxf5T27sY+t/uBHWPauxDJKLtfSNPqpIZSOApVnUFAp18KC8R32ncLgNho
HMuTRU9HSP+NbnRiazwDkoUtFMMdAIBP8D1NTpUj17QW0n8guxnvI2sRzPDNRDgOp08gH31nFVeD
AnlvyNHNHfKVRa0z/4yByNornPsq4lGYLO4+b9+Y+aUhLeRjaMBlYx8V/hzNt60t5OVGmHuEcNQ6
xB11xtEHSbcmoFglHlFw0+k1QBt2EYsH88ufixVfXRQ41FA59rfcku3fgSNrnk9Ba1Y0JsqGfL75
ZDqs+3+4gEQTzp2O9bfXfWe8C5wl/PZkozL/wG3M5+ZbTGXJUJYpZs5zcoLBSJi/VF2+Gfl1RHt6
YxbvtbbnMXuRsGHTiCXjJVdixvQZwiUyS9HjztC4Po9EBB2b6wEkEUiCZwTwkHVxQZoP+RYN9bGz
b0hBl48Dj2n7ad834grQPKSxY1DEn0uuakjmbT9iFDRv+7Hb7qopnpRZ5RzOL8anVeqpuDDgxNdD
EwDKGZmSzRiZhEQN+Pwqzj9r+Me7aCNCDHJTnt0uCDW1G8cuDbVhuVY8Avvg+cdGpRP66fLp8Q52
iwFeQVTO3Bm8J7JbYNXGmZSukmSyzJpJEh/cHJ9ttqzWEKh6xXFeUlr5pNxQYq4JqtZID84dYdxW
dnthz2SBm6ww2a8OkjN4W6QJdTI7ioF1D93GcN8SV0EQQrYpE4tB5oba/OUAdaKbmIMIeaRalTgs
x6cmHB0/M+2FETWLSaBDtfhcIbBltIC+RakptoSdEmpuE4geWaa+8tTbkXugkGfRij5e9gXNRarB
9IaSHshdzz0GNUcWv6SangjEuFg8F8DVxOVJS05Y+3d6pWaaI5sHO3gX7AX8MF6JRFwBg8KMxg8B
tcjMli+Q1QgRd2/ft96EVpFFSONWtkSRKdRXnVnNiRVFz9Vbavi72gW29UGMNfxp1JgL5soqm6Jc
fiP8rB3mtCwaO6QSd4FyIqaTUZZQqYc94tLiRGbRE+lsA7aSF5kBMAmt/2E8BtwwFMajlCSSnOza
NO4RF2mESpyvM4yLHxeSEVU/hiUGfwex1+cEfMdHT1IKjrioFuBzCSS7x2GPn3eWohMwQYpeSIWB
H4Vth2HKrTRIXyxEgBESljaEGQWaiR9z/OaB/PKARw9pDdZCZle73vD7xK5jNE9OTAN3qXMD+QdC
/r90vnYfq2432pEg4wh7AhwQs66RsoW6WDrBG/ixkwm2rNJgybKQ4xLNZqFDRL84JWfKvy8l+zm9
EcaSiMgMZclKf7AaDI52cUqQSoRvTWjnpz0WpEmnEj50h0t5WcSd3QXEw2w5GtjMkT/Air3iP9/G
r57cVwSMHnbF9K6a9dfoozniG4nwUrUj4zbnjSpAUpi2lj2kKFwt54RKOPa0xc1X9xX7CRZcW+ED
ozc9PERqzunWEkHt4zt4LUY2w73D2cKX9W871ntbVTnTQhi6rTaXI5UXGGh6XpmVCNvub9naVPu5
LrfcLAn9X3cXBOPug6DyjgFMfmieFB809pQZi+/PhzoKmsuNkupTf5qxcQ1PX7t172fW3/72w9qo
8KG+eVzkiF1Db4iKBM9pTDTUNvkbdmcOSX++kT2TQmy9PHiGsPW/tKQaLMK9QNuDMtwJvGcMR5EL
gIxSKiKEfDAvnsYoVDA68JEztnW5l6B2fUbdpjjd7L77Rgpjv2v61dG/ouoIcCns6cFl7KDqj4Pn
Htxlg/A9KLSD0T10zvWR+d7+dgRnfcWUfCoZixtEtHl884qXy/Bnvr2XQRRjVdga2YW6AOCRG9Cx
+LHTp6nJzlMyabNZ1RfcKf+qh9Et/WxhLIv+FVOoTkvABTgb/zX12maOHYYABEKmXOL/AT0PHuVs
yrU4N8t6oZ7EtIzDwE4RXvLJbyhAxJs4BbuEHaDN3qZogKSeZvMtdYxYLXU85o3l3O1EeieY0zDi
uRvHd9kcYKbso1pmriVCgMAcJgb3juMWr8KeR+9DLMmC16LeKdQ/BhQBwksIB+FtntPwdBN1bops
iPvWH5/hN7Ltc0NSGQbNJcx3kK8fC8TZWKCR8pOG4A320oI2RcAw1iy4rUSnkyYXKoskYlaj9mGS
yia/Y54yvdjkDl/Zx+qLOMqvXfIOFozltLHXVzX6tMK+iaJ89YIM1c59EpSYarGSGIQgjzlqYtLI
PRLZmMZ40oPM72+BYH/wrJ3+vH555p4OWNbgZxS41KC8GWDD24zFSLCvNGqgAg6VwmHHJ84BFPqv
OZYzQF522or7liOaFZoinhJQ/h4LVYNmQB3ZLO+psXqG0rxjkX3DRkN6HvA3OXyrIkkTbJOAsTGd
OWb/nzp8CqXwsCFPM5eotAMZFON/RyZpzn2DpMv6BPg8FcNZ38cONOd8fhI6UJOxgtiVo/lla8sb
CCFkoZES3HvjwrPkItUTCTjjgLKbnCewhJz9uFl1Mm52qO4E+Q/NsLhJiJbfoJYWTgqdbZqWezrW
sL0k+0fQf3tgLCUEB2Mr6G7PGbNHfhBO0pZ+bZ3MksxjyKDyL9aROeruJ9Tl1ETPfK+v42uNIaG1
uisb+h0rH1zNDbNvDxZBgkQHs8EQoXrpTmGmYAJ1vmtiOfOwIWDtjiBUR8ItqFvUSpvq8o7bU/9E
4hDfd3F5zsXl3Io+RTjKPT0LU3RY+lDox5XTy+PaxCMQwAeVmJYQGXdbZf7gVn04/HYBA256MQc+
VdcZuErGiNb/42ghsme45dlBAcpXAHoW0D9TGouUJUcvEqcpP/WzM3kAnhSg4TbVdbVQPRkUE6MA
T0ZK3NwvKvFYYg9E9sgV8LCRYak/Ew0x/AUoPSqBGKaricQ9BuiBVBcJIROu+TG55KzKQhH9WN1i
WZgeZFFa+9MronOH4c1CHHqPuN2n2LesgtLNb6F/57WboF59QOcgkh/HBJlYFeWuJA1zTVt4YUQP
sHWfAc3AKD2QukMvNojEBHkA3hGW1wRcExVzN9OWaKsrRVc2OExSXWrEBMInq1iwGAakCdFB/tuv
kU0A8w6dBgPDqXRKFXcfWl4ZSJpf+DohyIGvsT0EiHE+LN9MKf+RdF5bqmrbGn4iWkOCwC05CGIO
NzZTGRAxgCJPv74x18XZ7ey5Z9WsUhyj9z8abo/4B8OBOkKtzDhA5AWvDyHBkHfGSpqqU4TAxR+3
PJqUHgC+4n7OwgMjtFKc/IUorDjTiIVEpIu6/SNq3Q3ZJB9qFAIMkCxZGAampPEQLiS4gvKBaB+a
QaytH7wRD2Hsq0bq4Ha4HvpxO7gwrm7YzqjxyJ/IU59Zx1q6vOaFPemc3pyTo/M4gwKE+K/0hQfY
NZ6OSqTnwAypC1j0gJGHSUKf3r4jE22ztobGUovxf+K0RPWOpFc/0wtt87tgNt9rPCRIc9iqsLOh
Hkk+yJR3T4/gWuTNvaiHiR//k7zAF5aeg6f3IYNuwywPIRn+8dtneGz4tKIoPnztFtgPC9EUVhQ9
DecXnzvEKx2KDQWhXrXgGROSqzMgOvjkTJBIjGW4Cn3GQ0JhkCRGuCwmfZB29MBTNPY7ZBAO0Zfp
b6hMvvsz6BgRstt6DZa5eMM0duvLEstB2SNylHgJgelF5ALaBUvrSok+TqYkG2ai2sPrRF0yjgiW
sJRgB6JqCsiLH0bDF8vklQ0pgxcAycR6A5rEebkqUrB3Arl4OtBnPDy2t+y03qz6EVXAjDlTYizj
XvyDKyOKsJxm8S2umc9FHJxAZTeEVTLARchzHwyI/OWBJtnpbfCDx0rUQwu5xQ2CWIvuNfJ2ZuoO
uCVEC8eCEb0WStQbMdyVy6+vxyVRORmmTOxolP3xO1VBEb9TKbukgeGwnFxSYURmzoNM5uAgJBHx
RrMUEWe1KKbH/2csED6kiNJ5BJ+eLtt+QW9jzylBskTA+XXHhAhw97mHl2MHDkAULP8c6R/+9Qg1
8gMVdgChJk+QdsQK3se582lkaHdKx6T76OvgowZNhV164iTF5ie2yfqHTc+7E7jXhaD0Z/SCIyZI
1rHBjwFjAarBuESh3P9dPVSI3Xr2J6+nyJBBuqdYci7jOv+t9YXkCemhtv9CqWLqj9m7WJnfJOEt
7guZEOmdGVnj29BYyAj/LeeKUJTHPKHckOD1WEXo8sR9qxVCF30dqj2PJZkx67eSJ6AFRB4XeMlb
/xO/GGYDMFTOmjNABsDAjYUnI++AdCwia//17L3YTvvsnQa5abQXA2Yoq2dq7YzFaV0vXgzoLiwb
g8zJHDxBgl/DCgTAAjqFHxkyHR67KSYlY7lGF0x4SQJSZsb0oCKle0VFIh+/Ge05n8E1ajyFM7nb
f5GAIDslYA77hdPuEQGjD36vO/bBBY18bVhg5GZLzRBcopcKhGBS31UjCncRi98XEmssuCqYAK8Z
bC7+c/sN+NOGzZHXqhxd1p/EIs4gbNwVZcnumwRRT847oS7fQLS39nv2IpAm+s5LpGFZodsWByHt
GxzN4iWmfbSIL8Ld3CW87DQkZmDnULW8J/pCTV6TZvTI3/M72fg6mmuRZ5YZiK63z84TncPm/D3S
gc1f+Z2C6aoN9QXyShNgphdu5k/c0PeDOsDmehEOfGEFoCnNQwj7ZYrkP0EpRwDI4MeLd1Cll5it
OmPmblJA05WWv8ii/NjIYQkt8IUtgAhkwNLLmp+2JsP7JsqpHjjvIK4x/O94x2u8QvNn9oiM4T0i
Rw6JfrxZdUC9Ih0A3P8dqXibhG2DmQK6jKgkjATDC/YszkLifid9IwDMQXfHFvRtYARBAwEiHrwH
gqwvlubiMbrePAIxmcxrR0belGqzPqfooRqjBHcrYm9paeLu5hP1dVVkOf6aS0hmSYc4xwEDgc1O
bqHtHoJeHXvcOBAXFIaTWEND1QlwnwsDgR7EM/L0g7a9+WcXaKlYP4YG83pS2Qcyl8gyD1XShdGP
oUoRPsv3FFL6tGpyeqknwkhE8enwGmE/Gs7X0mJDUdES998p2KCyGIAJv7A2rYnJ+SRGRqZZQu1Q
/NzKngKfzOHUAt6KaJXzvooroHyisguewR8aQkpqwGV47M5YpgYa+WiAV7n1c008b2i/hvqYzyIQ
JMgX3nnq9Ejemb1TVhKg7C+B+/ZDDadLBnWXFme2tgnVDBhFXlP00H67A1TilYFBGJ3nQF4UrnxB
lZ5sIcr2N6OHiyJkhhzSh15NQD2Fta+jz/A77ggAmvJ6Q43sZe/XwXYYHlG0fEDxEAgMtQjgEG5J
MSD5WOSJl8s7GN1n1y2atJ0Iu4BPlsDok0CeEPJi7Vpx08guR2lIFxveRMdK3rNeolGY+JzTi9Ht
dcj9tDckW0vd12jG3ynchYv+hUApHl0Ppwhd2TcSxJh8CL3c4s/wwHvozBKqLTMzMyWVRwxZtyWR
ii5UOLHAHgjT7BNIEc7Z/j1UEZfjzG48HhcCB1CSA8hzWTMaqdPi7/R3PXkS89afPGaI1IH8DecH
OgSid6P5z2MJxiVTxNhnuHJXwujPlUSO4CkGGAfCvglZnvDloy7zCwTLIXB0tytIX1bHZ/89A5uf
EQTq17ERMFw7xJvDiO2RwF938qr4hqCrvbzjP0kfdAVlVK1VlycaLyzZK3eILdyw8W/WP/7S74zn
AATv2edeii/w9/LuMqpmFrTokI/1SZxN7U7817Ot70Q7QMGINKNUpUR9yBYN2jARtAUoCH6VGjjY
wjpCeIyCyOqc0tVZ32iT7JbV/BwJ9wylXuQpqnROPhd9r152w+9IRLn+MH5vPCot3Pkt+EGsG66S
KoxTBRli6j8nPG/XVMi2CyhlZfREvjLpB1j5UsX7ekLFqDn1sCXMdKdp+NjDK4++zNTSjQSBxkVq
nX2wmRJmZFGNjNreQakg9ubFoWTERyvz3L6J21J94bRREFrJDkBOn1QCg2yYU+EBGk0o2w2UY4OE
HSYIC8ubdDabXZuoHv+DXJ08JC6Z/rwCHxiSFEkafhtwM85a+qPYDZyvf+GmQBFcEbnubsIxOD4+
xwk5o5GGDzEie8w/Dr8EA/B4bV+HTfD7KzKNChcHZD3S3PP8AsEBaCAJL2PQzBBYJ49QOehjU1QF
AkR9EvAmppwB4iTvedxElxRGgI/8C06mhJVQVpvonVJMG3ZQZjxugnmbANZn53kfx2VAiZoen6bq
qO/+j43LueiA0tipPSIXiEQ9Z0IJzVJLCTXwFNoExrgAIENgFTOmpWda77QcjMy/QRXx+4I+OZvD
2/BgYQM1WBlEhRObBSYMSUzvNmZNOF/kakrQpwWAz3E3oOCCIc7XgJOtjIlyqk3U1JyeiFpsR8rB
QEtPny+AGjb2sIeC2Yrpbx7+cjX95mAdUNYP75y93etCz2D7DO/tnjMyLQo7wKXw8FZPTtK0JeRh
UeFFXamrix6gTtApPuf4F02nT5H5wVFBLChtu+zPAg//TWT3PUAc9r8qjB4197U4jZDN+py9oMeG
r2cv7kl2Xn+HjexPHlFuCdrOxwqe0mFq4/H0q/TmKttnbGGoBeQl/Il5fwRdktx6QD/diAoxxCqs
EN+EmNxQsLgAQGDCAWNwZM450MnheYEoK262f+0I5uGNNsa/nMlbKKTuHrs8sJ8Lz3z9a5aggkeh
KgTeYbyDjQk2EZ8dX8fCwRRp+EOyO/5otfdZb/ln2kXh6WR6oAPDKgmoG5Tg44yjSPFBKCyfCaoY
lXGT8qH6ZRjHX4hFxZigwGDRO78AO5Jznjtzqk3pta1ZnLrUuGdX09k0doU9kFt53lLvl/UASdWb
e0cziag9NQdY+vB2AoqRJWTm7LNMbunZr7BGIP2JyHpHnTS8ZIx8XO+nTPl74smkXdJDS4bf4B59
AZaW7zsjIOEMXn/6iRUQQUg2Ph/3P6BUMvD5gWHWye0H2CauVw1U4jkVsoMV3wpgckbNJZCH0pop
vQH55pYRWS4KeY8e6S2pJdCF7RWTQwY8soGQGt3IAznZFqo1+jf0+Xdo9YneEKVxv+gHe5qqFad3
S+QbMScz5e1kPI5v8LYVFAFH8YJObIZyDxKZaOXz4r7j/8S7T3bSk+s07oJujJVjxvktTI2XtboT
3cA7zjjtmlxSsr7OLhMb8VOv6WMAnh++z3HFD0qyS4AT1DsPmeCQdHZicHzSz3J8O2aginJNrQj6
uIl2RXwb1kmJG0nLTQ2q9OzqfHmqk2sAGIty3zEb93u0LFEgyrJOQfJnx1v9PPJpSHuZDLXIWOvB
Oy5EFNQnZDjR8rdPlHXIAOVqA1YeqPnkHmxpY3G3SGZpAFA4v2YWEh0c/mhZcrZhNDXEUSoJvE5h
UgZpkxgwA5gWGZz3mComygNR+t+IdOwzAPG7Ss7/f5H4EVghA/sngpzk1BOB2CUKOX7PhCwRwEDv
RYAsb1l16PuLMngeqQfNTRZTQTNS0+owXT3aASbVYtYt3qnCSMLei8eyomK3pSIHlBA5Cfyg+MRf
QL2qELk4bUbZj9+2eAnhYePaUM7eiTAIkB4MXYFFS7Pl9MHkW/RLs3N2Ljnf1bSOK80Ds2J2DaDU
mHZaNGj+xlWxeXIN6OxRD9BXmj0mLCKWK2622c2lQjNnos8QneYPf4hkAsky60hQDrQhQ4PXJnxy
+7DqwSWiBDOKdE5jhj/ih8wI4BkqIW4GOZlNCyJNYwR0mUFSaMXm1htfFw35Q+BrPNkn0Iw5LEDA
xoK2ak7+rV+6zRRXjbqVp+QXiOz6qDSDO6n1E7zmUcno+kw3q8/ipmJl3ZFPjPX1DK38ho+C4Lfh
LfEeDFmKFJTpSGjWr3+PlPIlUaON1ORCRM2xpMDowoEbMRAuSMXYnT8+YhCNUsBXQnUBX86DTecR
xb64ugcGhTh8a4v4rKdgqBPWTeZ6flM+Tsvvix3BNkj1KL176Z1eiMPiL3P5Ssn5XHXM+2po8gMe
+b7clFinqeQVRmf+UN24vOOnNX9eL6Qfi6xrjDEA5koOssrB4bxI2pfcrbQuMViRvTJBdsi4Q+ip
Tygd6eOl+8P6I6JekOkOLUQCagCZHVWccvyoqPyGlrfJTzPd++ZM+sPbtvY2hO3ewvdkqwlYISeM
ChOr8+pzSbSkIoyfIWSzELwV7gqlx1AHr2FIgeUmWvM24lqKURDaffJpeLHS+oOL4CcwY6DxycYR
UTat25v+EBJ1OKi1uLe/Dn4BCsCdhtDG9KQanel1rfwLnC8VzxQxZIj0wvvMyt+0d31H+sQYvhS7
W8p/l/E/6Te7L0lmIHY00gu/+UrmjiB18LPs4xh4c/7FIphTzzcZA9aGbG6nhcijRG9lzOtt8XH6
BO/tO9yKU5MYaAvvGi+WL8WbhHa3I9WgSA651GZUsSGEe/Le8XAB/HOnQqyewtNvQJTDr4rfUNa7
Thfh+saK8rHTBKKMloNJyXDrqnMwRHSulkt0qH4gt3z9TL4UQ1RDyTUO6vQHUuxe5k0MMIrz35gS
klCQpEcRTNwOTQ+BXd+5kt3bTfSDlAg2dcW5RckwUw4GUnsGRPvOP0iVGxee2pWmRK/xgPLj8PM7
SCitXEgaAXfVqyveOGLuTU4WTt9ESi4vmx+O083K+ZPm6pB6gtbQFHkOMMUwAimWDhH2KQ1uabm7
BwcNRSND7dUD8WWasFwo9i8EQOf2ORPhslmZkTRu2DQpPrmlZClYh7OG6cnIqZEgOkKN64zr4wee
RSXJ7AwXhxm5/aIO7ibCVtPHlPAY4PbjCUL0NDIFJjpqdrwlvLoSNp8dr/4mk8RsJfm4GAEzSZSC
n4GPkQ4X/G0dsVvE+cuknsucpbD7uIFQjqKZAyRGgMfrAHKOD2vjSe578oZ621WrKjI4iS4TqE2v
hHjkJZbXvRUv6tTEJqYl6nF2cpCG+5AnsDsNzBMirxmpQzkYOTEo9nkhzVh05X3JhPQnRL+38Dqi
boOxidl70gxLofGneJOf/kQHjeoZwd4C/fP6jGZOjr17prIJYYAhPoU7EAkkYo30zo2CTzqqsDwX
Hkv8kywsjlt9LE8+MXVQg2oq+JYb1rKafACWgNrEWanO9T8FTTAkPcc+1w33EwfZEk0VksfrnzyE
stH2xQAmZ6Gs6oqzp5g9sZX2CeDaCJgzEi4FPhw4+egc5ORRxijFT0THnjkEggsLJRqMC1v25mBl
V//h/47yzNwCjTmbUE8foWHAtNalzSxdL1A0c3YaKM7JbZ9wBbzGyuBB/4vkahkya5JF6vnXh1b/
eLcQ/gaHxhe5pfsLpMEmi+nF0pGK6LEeo8ucnphvvhkJfrHIISebg/vsRbErjsTX388SXPQAdtxa
wyGDtdDIQNgwUQfrm48SdXBGdfTzoCk6lk4I4hcfI/S68ZdDOqiTLlMIQf3E/YmUFlOqhYg2O+nE
FInXgnYWOh+K6BJdcimtQKeB9zwWpVl7D3+rLlMNwGggj3vlduNyKeeXVOPMWyiHDoYI+OK36ov7
4YR8iAm/Hxnevu/eE5F/yeVkcHQIHIZR3PJ+jBLf46/vKAgHQy5v0mkpeIkYwkZ3Yjlu+XXZYMEk
Uo/biUwU8AQOQ7ruNaZn5kKkYlzg+w/D/JZxa6mOchNtbWRGHeil05+jx3Es52JjMB4zbZeQFG0A
x9uOUEVlZFtAixEnec0r8hHw7bmbATeXPVW5daI6ucB1E9k3aFX68FwAlR8WHWoRbvhmZIo+sFns
pX2ffFD+AQJKkTQqIqYaX4g16YhWGXV7IuRbAvaeVEuIq+39x72a45kitVZDIHKd9gOBNQlPtMGm
GPZ/WP0ZAGDvKffyTyIMGfuYQkizQuCg6uh7CpoQoFxsStgl4JzBPTf8x0Ro82qWkRNppq/ISr6E
Kwso4uQVAYm8U/x5qDTkSKMheKArkdXSOgx+Zc024Ytx0qvSMRvP6r7omG1elVhwQTuYi7jK2TRu
klM2rjQGKQcvjT8JYm8MO68BefMKnxSSvfwnEdyYBbmNDoD5qviM3Bcb7kyklPh4J5eZmm0OKAqB
jB1EGxQVaXYk7T8stKf1/eOfKGGhR0gTSEoBav0ZtD7B00NeagInQsKK+VJz0iKHxSgI7iQ7PBWb
qDlKcPMcBsoUTRdSGxLlBKZjZRcqnMT+9FoYqPzeLso+cRKK/LuAtek8VMlG3sS0UEYdzs6z/0rq
GD4nP8UVoInl1THK4SOddQS98amxWWeuiRXruJlfzuC313pCW+cgsoDgAB8hugVd4bglopW1FjEg
xR2+mnSLB2Qqty3KbYUnBoGDjk1UyuTa1UQ3r8rzOeM3P09MxEvO55/u7osBFqOgBOzm9PmIoXXj
w5nfMuQIcN03F6pEyeseurUH4BYL/8eFOvnlrx2NVEzWA1EB0Q9bxhk7YBAHc46bMdnIJGoTS43g
eCpqjyDJQwhKHBRIZPl/VLS8bci8Fu3r+DIgUGX12FkMq/cQyaErjlxHWM5YDflAA0d+XWUKx9MC
tIrRddgSw0ZYz/ySbYJHjrfm2CYkOCyqZYFpjHN7Z8IV5w2/GevhTqTgtuPNQJuqa6FNcnn9j1fE
zGGzJ7HiRGoES/+NLhrEog6NmDnjO6wNpodM4oIg8+Qj5MopGREsptK8fqBgcVBIfpe8nVj5gpND
/4y9AmsJS3RRL49jo3GDO0gYhzepolC/fmvf3SnBTvknZuEGe/6XYI0qhb7OBNqD/eDLo4vZ1Hkv
pRFnMo0GEtIHYavY6jSnQDHR0sEFt0HF2Y1AjVD4xPUcwxFPm1uN+BmHpWfG6oBA3qSdEjUH/mXc
vF8joiH6L++5h7k7pdqKR2Lj1okSCeeJ6LZrGKT8RWOyIBWS/wif6FBQFp1RmFy3yLJU4JCcraEb
7bWDefitXlwrzFKr70qZVMv3Cjk5QuP+QGmzR2geQKBjWXUslDRkp3JlCscXSkiZk6d0dryoMDP0
zJYx3BOngjbh9zScN5b/f1D5K9kMRFTAoH/oo2rm+n15Gxcpu541KzUl/sE9E+ujgY6CkA+fEFjG
+P8nu8AM2qFp6gJeouufmFe/A6QJIMwjgTP8CCLijafPoptWfB/T/Q27YDPgx9/4aEsfoEB1SPBW
/EqQV+vjIzJ9NrgOgIGnZoV4Fz02G17A+t/gkuCDrbnGGiXq1HixtQmVj0qzA84E+774OLAtlHaQ
SsKopIofQRQmiE8ZF43MnsHtVaUGASgVHm9S/R0NFMyTh1824wErFmJm8gIQr73mgH5Wyi/GGoc2
WEBTP/eS6/Fjbowug+sc4whHqtOFjyFUgLBrwn5xyZ9dzZV5CoJHogOeUJlJWObV4w2BkSoDQzwi
/Qg52JA3uiRvm9E4JBs6MBYCYMZxHcsBUA1bcL04++cllIb7ksA1+CtJw0hB0n/Es+X1gM1xtEf6
vl0iqOdELwOYLXazcTvuAnl/mYLhoeYpBn1+LBGrKKKYBe4F/PKE1b15HyHJb6nSXSJzoAnksjWe
bvEHj6TALhALhVKTiYD1jh2TCC0yQnQ80Ngryz9KBhjccnVCrMkPYAFbCkAoS76CdERzTjE4btPz
N6rLAvxdccrJkJgP6FSublRe1E0chOOCCYPNeAdQVYAn01095kv4+SMKZ24L/kCjjmDBNxNQFsJS
7iwCEh7eK+kafwMiS25UR7oBudA3x5z1+HwBTA5aDJEYnIu4SjnUuQUvR3h//+lKIAV1olFcdZru
eVuCdse5SPjBTB2XyJEgad7cQW9WsDWjIce3AMi4yu8OH8jJHenAXhpzyrcLFmKUs8CGpjlA2Fcj
rDO9ipzkUTXCB44yr2EkDC9hzWvC52hlLd+oDHKaxANMbf+SssoAQbnNoDUsHJTIIY4HJOx0mbtG
/POJuwfTLqEkzD+DDjrxo/eylkewj1y5/NoGZhfINfRjAF//km86wgJg1C4jCZ6ZD6un2avOaSxQ
ZJ4p2Y4At1RyKZFmMTqd7dLBDWzPsg/X8mOxh80/9hN5ICIeuXQ5qt/R4OniGvl4QpO6s1Z4ubae
pdsGzK8cvPfWGuXphtnyQ/4wqz0fbKLTlw0XtTLtcSqwnnDngbCbEzAADw1LpuaC7eiGL2Rn1Ayi
bJ7V/OZIWiXVb53V3ZmR2wz3jfuwdC9TQHZoK5FWcp1jPea96/3RpCpCP3DV0X7iE/aZlwdwm2yD
VGQzOREd/QTIVtxyCCiMEKONpRFCGlHJgsYF3SeVmI99Y88AfR4I7+o/2AEWSMRcujP4H8bbFjRN
6McfTl91Jdc2WDanpESKFPAR6yI1TTjaK1q/RYTtn8h31mGwUDAzWXJyq6TiiZYnafT542BFTIic
ZDYDk6KVIRAYRwGZxhNAi7LIIHXz1rscigNFV96FniTJPwfAG7w05z81kw/M38GeFgXaX/SAcJef
KLYryO14+TLJTfcIliR4OB80tMizkUlBU7BoYC4aoWjIn+F1AN8ugsPgaTEg9tl/8SfhlKZ2AU/O
UB6z7UweM7JPhaIfBczHu4c6rCzOaN5HSB1sPmwVSgLGMESq6z2X8ArRy/67ksmGAxa9r4xomxxh
An2xxXiXKVE6nMsU5zmTM3ZZBDCjLquYFXC4+jXlHHoEYcd3xVI6w7nJ+wBOwEoKfI6JouFQpYZW
Jrn/wnWvjn48U9UQG3f020v0Y4sKrIuLj3L6Hc1FgYpMFyIZa2cCEiRyoAmtWQnHKuQIaCHvBzR5
8MdbIbqCAACQIv0SGQHQxdlMuwx6CbSqcsk/PZDyu+949BHhgZhMm3hzI08F47UHOnjb/pbbv76n
ZTzGqJUeRXTffv62qL6po0Oi7gpPDjxms2qwcIJiBPnYy5lhfZMOXWRyJHjcEMMhhME3rflX9Fnj
65jOIue0IGORpqfGnmAHjFjcIxEUW+bP1dVrSLhAdGny4Pc9Y7A95SRgx4+xCS52c+AQKYPDNtwH
S5FQpJLcT9FF5YWTznvNrZh/HtUBgQcYuj7Jxx4LeZI0sui6h9aIrZw+FZzaPzuOwfYxXwNau/3g
6yXP+XVKfvZVGFj41sRpeXPgIBIG8GRRRYZqYXEORSxxaxMM8bK9ZkqazD9VYUnc42fwcw7kZUCZ
koB80Mn8UBwM6e6kj+1SJt+c7IDo7R14NwKsIoHUI21Jiwme+/3BVc9IggBUBiUiEi8TMruWD5/E
1xCkSEQOdxPDL1fWcyvqPkTkJpVPKPQJkIkAKJzzB64K8VFM0pnDLgLlfZuSPYCK+UuGCXvZOQfj
2BKUuDQxTSMGQJko/xkvV7qJLpsNjahibWzgBQlRpnACC1vt93J+OQgfVxiAvS8MqrEkCkoOit0v
tHLa+wJ90hvSa5D91fQBC/7lZ89Z27j+4GxQijhzuJ8/4sh6y5pkky9q0U1gDZdLki34R51lct+3
K6CHr+0kb2HTVd5JONowp/MJfBC/2YQjB81SKGngWDDZI4u6vSpUe7CPiZvIWWh//1Ux84Bgy7yF
JBukJW8bFW12XxKVmpd7eiIHRXYvvPDc9mF4RsLMmMLpy3lnC2uKzgP+BCiJzJCPCRnj+OFJkL8G
VfL3pj+YSC+AIzKK+HFuccXr3dnfc2D8gXiqTg2eVdIn3EeOTH1p9BZXDT/2A2uHh15A+ISv4Wfe
zXHWjrQFCl12qLf7zIGtYoVciQUOZDkE0LzOJGTZC9jPbck/T36OSGFqEi3sv/lsXTDq80glv3/e
dz6gpGp0k8M5ltj/UCLe94io5Jtwc9yx2f7sE0orDqfw0CezqVt1xG0gYRXKV4vYJGB/qm8BineV
L29A2dUAj9rX3eKbci94y8y0IcCdewE9BJ9lsODtd46o65Nj5kqt7QOUh9qj7Sf6CQasQAuCuR9U
gbDErM0RAuRkcBKITlHeimrUNy4Gy6UrhixkVPrB8iFqnFEcwW+2ZC00os/LVw4i/pNR/IMkqnJO
3CqIMlG4TAHepdUr5Q1oOYg33n0Pd0N02m9CTBr1gRmqciZdOJxN60MRdJcIobppM8FjQLArsvfZ
eGZkhtF8nj59Eyne6rTCyjGzjlfGeKZGNjkfmfM5eZluR1gVUM1U5oG4x7hb2FlJH6hyhYBNcWAQ
InHCvPGZfwevcTM0Fy1c4cV/aXbPJGiB7uoEx9PhG33W1wRUXEeA2wvu3FbCtSI2DKE3zBboCEkD
QKT3IV5MGt1I1fIxt0NrbYaPOUJ5p45F2glbNfekHAmy2RpJwaYmWTbRPoF88eo1JieybkDWeb03
WnDDTxYqiFR1FK6g6s2OtlbUoDpVzDzAALVPX/vYzAry8kGnY5MbkCP4GWcEVoLIY0X5EVDPO4pv
/mxrLCUjJ3SwZkU6kdnyBcQA9tx9IsAly7j9swLNf2UEr6X6iBuSl453JEBjDoR3DSmcpuUCucIL
VURcwUaR+PJcEMcdXG0bezm2EHDQiigWNKf8aUW9MKryJwXvH3ivp09UBIDFqOJFu44v04asUcJE
/pASP8a0UHCdp1zO4u+ig6b+Ch15yc3XwxjzBWdIf9NmsBn+4Otw+3HbLzhUgPyEVR2OcUZ4GGPh
76COhEZh0iAU5HEynUvEHolSxUWLqnHxL8/Zd4/XgpYOelZCLIXKpNSdD6NKcp03vuEhNlUkkXAp
f6jAZEm478i6ZMZCqhN3CUoeRC6gM4tqhl7123f0ywo+dpOXKUQ9dhQTQzgWPPjbX0pCr4zRFuuJ
BxaixAb2SqgokUELnblxT7rbQjdyvzBYPVzzqNV+2c3U0nmOX9N1akKVvcWH1xyB5HHsV9s3D4BP
/ToT7KhllidvEkJvY5OOSLuB3adAqcW9lTVI6/wLIk66EKbv0TP+AB3h9OfC5A45Qde/XIPFYgn0
xx3yJK6VSDBkOm+3R5Pc3X4NVYGqsN+FZBtTRkasVvjAbd1NzyQRBXzdY6rFBEV7T9vX7SW/4B8h
3IRmfZai2WO55ARDUuaQQVFzOQXqhJ+a2iufaJyRgnCQ7ougCOvp9dA1QQG2luGrV/74yS7hF0AV
GC8hgPb4jFkv8WZAiKKgBTZHPakCPb0m5Yh2qVAGghZ0nTx506oENUfWxAfcli8KagCRVHO6QRN8
gxN7YIY5KAYiJpv3Nunt9PCMtuVgYE4niwwlO68hnvZv8GQvojHrje0cTWvENc13vA7JOR69opow
4dMRsAkZ0wFv0mvYjJCgqjU7l12NbuQxIzzRQ4BMUGAzahNzC2KhCcyuZElEDap5mJyyamtynBZ0
YkOlUmHg8uQVJDCpJHWQYLQ+w6Iuv9v2oCf8Bd7Ho8lnK6BCLbgf+LeeI/RPJNCPHwjYWhYucE5J
6HxBI7WeLxRWXoEQK2Nu1TGnMrfVtt1Cc/NqAioM5FW9Awfnv7GQ/az5g8VCd8rgvUaXLC16nO6c
76Q8eBxkcyO+IUs/J+W0izdDFBYzFE8ThXSC2tl8HDC7Z+1WbUDsAt8IUayHGrd11wTiRazSJPcW
PDE8AWAEl6QcF2F/e8fPh5ENfBbpCGPQzef9FY56ws+F546zc8HK7QxJap5Crtv9IwFRjjLtxi+o
vdppJg8RZ2hLc7ybcM85I0D+9O+pui38945XfMovvxYdPxVpvFAsMEOKQy4zVco9e3wkTqOgwRJb
jP+Cr0FRIR1Zdrm+5RDKitvquaAQe0U4Irn6PWdBNNaxP6D+te/0sB78+0Gp9iIWAokNqnLII23Y
w5KKhTp4zHXDefwJsoa8J4zlVr5l33BrVOrgNo2QJ5Ihi6GYXWqxVcItFyn4+oZy3k0E4TSs3anl
8StgTReebBKIuThJV0+kAcAiKC577ZJaBUrlXWuV4b3lX2FdRo80vI5iGtzUDPWHKxwCikt4Wz6C
Cz3HFC941fS+NUbsOXxB4gPkEC2IlKENAaXwlS6BKhdCPNEx90uBEztx6V8mMtP0ezDgmuVdyiX8
+Ys6XOAJmD3WuH6QvfLQGCPRetSIu50kK4Zw7mBTcK8OHGQV9jA04WeldTDrUVtReVJyg9eUBnR+
/Iu+r1cfrvwjIZgxjTapdNARZIH9f4VYrP+2E1bmM7K+tTQBy00EznzKsO+8PYwNwdd2Q9YPnIhf
j6DK5iXGyyFTJZU2REx9OvuMVpX61zI2eukTJSCQXRO8cE6Ay3Avdc6JwQoqCSxD8n7YFRRXfcyJ
t6oGFdmbgL+cNRf0W7IHhH1fiEBGERuIp5+7DZyRy5Ioois5Vo9MWcJ4Wqk0ey8x0ZIBpcEuZp+4
JhH45QEwdyz3yAW+uHrdngHXUB75YN+G5WgKxpMCowRokzbTlxr2Dc8ykHDwKSlHpTeVPQu8DJoG
HjM/HwrPgIUgw33AGU33VQgD7FdxgdiX8RfPJYoA/ocJsFT6DdSEcOmDPkAJ+0X38naPpzXwK0/C
L+vsx+I8LFG4ckHRPB+dfZJdiXdugYkIckHtiuHRNbHhoimDThGkR+XkiML4KJ+8L0g3Dw9KMIQ7
GDIR3s248NAnIUsie4lNFLWyw7BI+Va2gacyD5uwPzn/8dUpqh52e2A6Wg45OkAlrMzkC3IYXwdF
WKbD1+SVsybokX/1aKXKcM/isLbGpQd8f/zsyuOdZkNQqeAyOsWCDSYEJS9S1hWArKsfITcpjsqK
9++WcC5DtphTeACWKofxGs7xakIICeSKivs7nkIN2htQCmfLloQ25z7+gtojt6GpSB8VEd7z7u86
Rm1arnKLm6rFKUJCB63hP2qmkOMjHoAMr0cXlFYXCO53+OKZV6581/e/nDz+pbPXrv5qlDNoEgxG
kLiHoO1xRKTF6u7jsOZy9/ZFS06bA2OwUgN9bBHYyuIwrPyKOfs246jAWMvhOTv5TTKp7dAcqys+
f/dgdYkoQ2N2X5nwzOQEXNNJ6wGrOdxxunOkf8UzkTQyLThHmdPWEmYbYkHACiiboppzhtMWX2Yx
KCN7Bx7mv9dP3pcpJ6MYduCiXIPjvAlId/nXXt157wmBbGMUWKxBA24GcCaOKFrR2LWvNiMyrPLs
MamCfEEpMJGvt7CZtnMsOBnxcph+pKhhkh2gH+EZdEF3Y8QeWNfpsTh7mO1Ke4I2KkKuMUJ0lV+4
ObZymDEH8iwSrAri3R8szvYziaupyIik2Cgl3cOivATBaEwlKa/Xzx7wjvPLNxFxK2BAwgLlvhmE
/l8M8eLsuaHWmEfALAE8cbHw3rNC7kjoHRZkRYkZkJBq90jPEN9EWJOayPiBRV1txNcFlG471ABB
VPgqICq0KQhexNIaf6MyP7m9FRENnH3VjjzCjiSwq2fuyv0tVBhkWHIwaxICrLArlxMvO9l54fyD
tArFPRUDo4sYr9v4FAlgT7LPD0+MKdBZCsA7Q04ZaHlxvF/807FIsbTASKyUw5vhVwKD5rVz37Vb
s2WiRPsOFiD7K8wrwYXCUSB9rpCD5TWXBIrwvlANH1C39Lk7qSHC6LPWpiK0yrS5mgAwm8QZSFs2
QCp7HZrgbH0qNBsXpGYVKDjlZSHTB/Sbnj0A9+DsCG/mSQgkhHfKnuuSyL7VJlxZqj0Rzh/ykwxU
eZJ33FCn13qUCcbVcBucXd5Fe4WNGTTpyrW9v0/OE/gZt/aiE/j3Fcwa8jj5oOL47OhaT/RxHyih
XSOCsubACqJjnRN4JyQiMNTedrEVS8t/JJ3ZsqrY0oWfyAhBFLylFwSxQXTdGLbYiyCiPn19uSvq
b+rUWbuWwmwyR47mr5ctUYRF1F+K6tw+Vjtq96zB6Gg13s1HqEQhaeOTD4eQays8+3fwyqcLCQO7
HPNJuNoKk2p12PL4r9i5nFABJHqTcE0oHmBaGQecd6KKlrOV2h2w/Em8BFcQkXjr0pmyFBrT0VOe
NGPEAGOTob6rrfHyzr5kdMYPSvaCRAAO5a4++sRli6r8A8XrHqXZK76KaakDvLpAxKk4BvDfAszO
6c6mHAOwr1yiXVi5q93HigsrhRSGO7SODjsLboN/aFgY1y6Yakkk++aMO84/aJw0HYA33e7754ib
OwYO3ASkWDhI2Yrw7mPFxhlWbTq7AjgWiQ6Phmg47J2dD2xvmjclWBLiJ03z4WlvC9os9itTXAaV
tUu6FXTSVnIer6lCGCGwnYfT+36qWAEs4UwgrNg4sjmD3O7szlhbX6M7rPr+mFgoZD2gF0gQv25l
17R6wuCA3Mj3slb8GT2CNPQKM7GMAeN3Dmw7sFRBJ7CHMeIHUue+r06OYiwZp2MqNxvqF/F3STWU
klgGFVtWP9VVb/DOcO2BJb5nB3F9XPe8NUxHLjZMT54XqzqGEANsfyxcFlQLzGJ58bZvxjY/M6nt
a9wK3p6cQUAFSE7uDgemRTE4QyTkFZzjHBKoDX2Owd9+CO+TmaY74Y4iRoQ+DemyQH5kfbacLWcf
kbRQZS4e0dkyE46bDavQBP7ktO94z3++ZYu2dDkMT0POOehgZgCHLEjuYYYFXAARjWse9DtuMR39
0fm+wje2im37OfsmOmyILmPFs7lGu7dkau7SdtNVH909pPiXmanMGNacphwR69LcKvySNgscxrR/
4QPIrb8nIY1P8jO5R7c8P94xuwFsFMMcf8WJ/LOWlqUVLJSulXRRKkSwgGWI6EFSZK8z9gDeMk+j
+GJlWO2INx9CGp4jCLU54cd+luzDyyDZfKYFfkx4JPGfC8uBWQmRGUzZTJ5cVFvFGu5viFNzzJRO
qGv3nUDFqj3G2tnBMt1rz8oUi0p2WzKY7KGBI+DvcG0qnHNfPiCEBfqKsIBgTY8AbRxiwSbnIDLj
w2OE/NVMDHNCscPWVt0X8+9q+fMc4P4KVtcSRSnMqCUNffjdaOEbX3Ys2y1MFt4RtRn0QhXsi9La
aobNrD8/Bo0vOdFFjprjNscBm7CufwGFOJyAwqMy45m9J4yeTSN7p3D8QgMVEW03OgRbyOB9+8Ck
NcFFnu4gw23NkSvoKBrlgJDqbRXonCMsRBeVClt+d5pf1tXTkowtyKoIi0ktBMH/HUAjEd8/smMQ
/2LYOOBC2B6CroGVszIP9xiKiyMnzpMZ9XdetchwgRUHl0exwZtQ3vCpCpAXxwB6vO7JKKCQ6EMi
AUxmqPQvXKE/6CffjRjJw9LsDgqbiBGsehkluyAPX3H7xlWSCEfVU6aG1SM/Cua5ow/Yz9HKeTiv
Ze5Cmf4RWzI6JQ1vCC8bXO/RNPzLAcXDkHEEHkvMLvQEOqWnIbrmzKFLG2B+MfzOzs4PUTafSPPs
H1Gs/nMOCWtQwU48cnF0rNayHUKV/9OyathFsAxdkiBQvDoxw6cnxs1FZdG2bO48uMnnnjVHRKHY
PRzBnnT+J783P/l4OQf5HGIYs7EtHGaGpAS6XYmVPKacIAxqrtb0R5bu7ImDwYt6jMfMRxpf/Q9R
XSt+bzvjSogwgbVa06P11wv6I1KAvNLGzzuqeSlwcf1VWE01zD74qZdrRysPiAi3RQAO9JFfskzu
AwIXeVf0RxYRpR9CO44wUbHX3/62yqgXvdGcM1lsdm9arp5D4OZBrJOp2XisOMQn9TyfvP6P2Q7E
IQDfDYt+zCE95Esjb45peczTpF4/50QJXSASiRqTOKS4PdZNDGM8oZWTAzc34KcigYMVB5uPzOSA
fCeIXfdZSQPNfOI1I71sRCABscLNDH/1/T9PkKs1Z+TM/0rwB7M9kJnj7jNsjQDIwk4IjwnQGjOt
tz0nwHAC4OoS7MFfFPjel5+/zxQgqQmNH+RSHsSa9R/0Dkxjpi+S0k4hXBrcTevpITxNPu57ZgRt
h1R2xv67g6SPk/DJV/65d6ymEcLaiGOdnD8FiOrk68dcYDOoifNi2Ou6j7ievBCkAFQg6kDj6X8t
xlBQ9mDHmbs2Jg5nTxkIefyVwNRDR0TUyRw7B/8J0u6VCyO6D3Ks6pHu4S/ykxxanrOO3WGxzEM1
JYmNYRUBWOM3I7t2MG/8OY0EBuJYlKHswglR9NArj/kHYDdBTnTq+YYLu7OTOWi9e+CEvc3tuert
oNdbEIZ8MfTqMqwDWl6vdwhE7YaDWOFqv4PpHqFlVw7feGl4PU/knTXEl95YAYv84WC+WB1uEvfj
rtaXzZnN8sb/iNpYgtuJvz3655BEQwphjGpdXFaJTNFJGRU292Pys+e7XePwohCSGIyRMSdEm6Fj
la9J2g5ZgOyUg+r9yNpz9MURgox3Wr+26j9z7xV7QvXu2/7somP2cctAKMAN2hRyHQ62lPHLtB1c
TI5Xzq4xFrj0GJCqhd8GOy5szDnGRAPEzMaBkCBHVKG6s6emgzZ5H4oRT0OulObjyss8Ie+bBq70
kuNZz1twHqydbpIOyr8cQFBjaYhh+AFxh7k+UvwzdmXGKgXd4piQFmrtyNYONqjJhjxljGzKrZxg
Df+Zn8VNYdZLwTdoi3IbphesJwXyoCs8eneVdkGaZ5dNOx6TuXeiPEIBzagPJNG/KFalm5iy9YfM
Wuqw2eTMH75X/GnmXXsXhkQJY4BLNgCjXsNSsDLhYdUhRmf36APDEVQne27IBkeqToRJdmP7el8G
k3fWCvZnU/J/DaTxg5I44W/wXdlnWiTIdH23BUlAi08FzB3W/ODUi9pt81Xbd0omWvTHwFAcfk/+
GDxUJz+7UBCxNnp9A8INtEpMflY/u7zYXdVllHIbKSBzhduBaUGzwUX9JqbMpsY3LkQ9Oe1ZHzVm
2+lQIaHqAguAg/l4o7S33mQDM3bjLIa/yzGwPaEYQQr8MW9/WJZSofyQJ2GViTRtLZSPIxUmDjvu
8c7C74h5dIk1RH8iFfSTFoweEIJ11MNhuAIpg0UiliSHlVsv/9G8Ib9MsZKwSMnyC4gYWxh+EAyZ
3MpfGGnwjsYC+3Hz4xD0NYFcW04WFPT1T0dWFkUVIQ28exRH9vFpwp9pwU2nojNfFNAd64CmmpuG
lfaz/xirTjtcs8dxPmLIMiCuxWStcQEQiQGDBSO/mgC+mnTg3kRPai4HGHPOnTJHNBR9kmrGCrDE
rMBjI1WSx6Yry8wh5AmKMuZstpxOK0TFP9BlbnWAAFRUxE3CQd3RzhaM3Hv+qu+c6XNIsWQkTX31
Fe+dH/qC6LzycYP5YY7973/0V1SDiA04ffST/V7559fygUjtNa/06Qm8cnl/2WVveGbMQ4AQdBPN
VpCEIctaknjctM0zEgkaa23QkWiTI8eZBsPzMyh7To/8PucK3d1Yrl42eBpZLMyeUM/uc5b5a1xM
mmHn8ExADHFvf44KDOkB8nLmv+qwjL+qzSXcxcTmoG2HlNzfWTVQkCockVUwkxVBEE+e0XA1FQ7J
BV8qPYDWJ46bXe+In/uNuoItMGSmwqVZT7myHMoxl3x6k3bqzlUNAZ65Pg+Zq0Pzq4tE6OJtSaXZ
WVe7C0FEfDCvpKbjJUvsF707nxOo19xR1twHBew7c/ywQVuITwAyXZwx/0YCgcqY1rLYwhxioB4w
e+P4Z+Jq9K0deSsk2GaCezxdSorNbfStrNPZVcMhQAFFEIU13dTs5+CSoFG2FsEtOfq3ilambX/2
7/0a50xoaV7Owm+mCswhBxLdX2Ef8ISFUTXHXIfCEN2BiZb9QNwjCRVfbmB4T0+06tBw/hq4K3fR
HSI1Q0Cl8upUp+PrwCX2goKwGeduC7/v17jEI0soXUIPAJnh/1Lp0Tq1F6qrQHM4gk3iWqoyEQYD
X+KQ4dR+e/LY9GUfCzPsY30mV3Z7zi6GEkHgU9vma0UceI25WuCsIX63OScCPy7RxChIcLmjuuHh
cbcEn+1lfSbA4Sycn3IhiN/rIGAxBRI1/XkMuMOMnVjP5OPKlyFt9D4cy53Vl+xrW5t/fxZGKzov
vDV9cYvWALvn2WXeDuQ617HCuGy6SbO5JZ0DaVIuQe/2GEARBnmR6kwUSO4qIyw3L1vs0SL8ZXjx
fXuKrVRM52rv1MCfMj3XFnJnt2xD5FJ0tWHtUHRaO9z25qfde8JoltrX+ngG+YYIjYI+cPrvj8kv
pz+XhAxW3n9K0Fo5gKPWjYFBhqyGRx2/wwRwl+MUcc/RZ5XRIPH7Vd3HqwhntBUrK9mq+Bn3xxM9
nJHNN8mXr0l72OF+B5IBJGEtwlPBdMskuQEd10qIcyf0xLj6+s+Baiuc4MyxMAVh3NE2syIc3rYP
9xj0KPB080q/Q19aAGR2pRwV96b1Gc0YweR2idtEbUoFdUzE8QrGjUvE6ASuM9aHSka5zDqFpkPk
EnKOSY4fHzFOH1fDn4UWV9R/r4XtO3wTfLsfCkQ8pMLQljoIzofCAFlZhCW0loiaiJKc1FkR0Tzp
VH4UA6zskpL3sENswLScMwIdWGeAjQYosIvxE7lAxIQBripjIQ7QMeD7f8NFSrCj09+LKwGYB00e
c6aFukDXiG7n7GGGHhJOCYSg/WMT8ITgc9KTAxTjIvX8esiS34K/CyYpbMQb21ejnQ4odQJdFrf4
pdYwFct/Zz3aB/vpFJTXI6isnRHlDvLleFdDlWW2zBjAJZaQoQDwIM8Tc0K/3lxwJArbY/oyd06s
IhCoEGxAumk/xbuLuscpht0FrcZRyO5rpEgowUbYw/vfKco5dydklza0Hd0uUbDJJbsW7gvSvvg8
NFIajIC2xl4X2O95OfF8xNWn5Es8rC+n0HtyNzvRG+CqRc/cHwMTQJXloYE1VIy2xLsJoFrI5jhw
ImrAeosllI/OxN4fA4qtAwP3cWkfvrZyOM1o/Bi+4eSPSo3200S1myMb/oHdtUNoMA4Gb0bU6Ys4
vj/CIWonvcYOStV9gKzmAtQ7x/kCWBJAFJ8UWGFnFOxYzvUmFUXX5jTlReHTSAbV7p8tCnxxSKQ2
blmgs8w8rR42PbHBxJWKEBNwQFhYR/I46uA07xFsWBPKTaSue4DOteXcQnSlICwHOz+hlHtgxlI+
SKqq5yGOeFxmJkCgrUw1rxgI6Y1lmOLey/sT6SxlWT69RmReU75zDgyKDOK0q7nacKmiU9YWP+dK
N99pzANRSOjFcxe3IypwwqnlxkP+7LW2DSTojysFMcLiEKdzG8S7zjpLLabQG8Kju0zeMMhpqTyd
QTMnUPKl0UeS2XGemN2jUX9j198+E0lR7l8pYtEBmbJsk9UEHiwEW+G1A2qhZiTki7TltPTy7Xl8
pAow1ezqPBMlXWWtHsQXzFwC7M2JcxmxAMDvugQSSNLeCYzCPmEaD7xyK8S5d3myG25Zg8MUDe5Y
n2EylNUbXInDHyAjPZBVgtattkzAIR9ZdWEfGZLvkWl+KZPGXPPUQF+vx/sO8qyhLdMJYjiSeMLV
TJfz23JHeFCsHHSDXpG2XDV6kuiD6VI9gnPWohCFsDSWy4eURlLvAbo7sjFx1c6HeSQEld0HCJFV
KBALP8Sz/fqnEVZ97Kt4pYg3E2yYnn1KiZpwleER5ipiIqCPvpf9sCrImQieqDQxQkSeBNckeG8S
mDWqz1gEljxyx6B05PLGVIG49das3tCHUJ0KkwBbOCaC4J5my2zmnwHGTlBk8J6Oa9EG6pShL4xA
ME2HBZhzDjzdi4sqFFMnLmZsk0AdqA/7AzhdKtQOdMQJ6CPhZbQQRKCxXQjgwxHB6RxFDHI+oJ3o
DTBaKSGD9KlaA+b4l+DC+EV1PckA/fl7w/wAOWYP6zPdv0Q7ShYGJyxYLGkQK9IYxAjSAOTBxNBs
Q4KCi9CCd37x3mDQxYSSnf5sS6AIeyLHZ5Pu4LKA8/B3d/rBd2i4qg/VFbqRdSUk6BNf4+P6RHoR
KcJmvufgBXPXqZTdB8desyUAQx4Wk4veUJs2OeM2/jHUKLvv3FLdUSkDz/HHaYAfX+OLzY2NPeUl
wffzxGij4NTltTeoBfpONuwR82PALOjONaRCZcy8yqUlwlv46aIiC+hiZKhIvuPV0ybcgDiLjyku
KVLXKbMAp8/XBFSFr48iaytcAgk80XxcC8rwGJcMNRbQsLrBfSIxbyTB4AmRqICPqH2Hz93VKSKm
6VAD2ZNW8AmWDIYZIPnfWTuk6FAZWZMXiIX2hKYUOL4HR5Yz3uKo6DDnmskQ4m1j0oXm2v2hAlGt
2uqKwLvhitBiwzk08G5voRY9D9q4IbeLCTvCSqCdheQSEOoclASXt/zuqGHG+JZk6oJmEe7wGSic
lD5ATnXySV4Yqtl51qLdkToG4Sx+AE+iEZv1lb3OpLINHHA6vFyOxGZIVTeEU78BdKVSl4MdjaPT
wqiFDhi+PDN9E4cgLvBOUpHNd5qjMiebdoavFwI1SqQ0h7CBgMhR+G6rBhaTsIEoUqZEOc9qAJIG
j9IC9fJnVlPYeLDCEwXf/2NywaDeZDpGPzGsxw2eV390sJnqQPEVmgzwPrAA+Ngt7uLjU6UYEN2n
3LyYJYN79tJ8XTJKfuK8rm769gshFzG5xYKDa9NP2ptr9PRb/mmew7AFEoXRAljaDy+w9aFT6Kbx
cPDdvevOHeBNcfAkr4AUgUM4fZmyo7dGWp2tQJRnOuMWeFES8HdOFyORU/EOjOXPVLK/aqPjuM/m
/fqwwsHiebV8Eh41HG8sEu6TTh7gRw9R+NGegAbQ5ucFWbFmXgZtNu/fY8q5+96Xezx80xuEAsVB
z36j3Ffdci8ia8aeJP6svzywMcFiXHJwKSArek9aKfy3mS29lzouChjDKtHpTpYY5Xs16PMoeYnc
R+tcbGVOtL2xgewV9iPkj2Oczx4zTTU7B9X+pDdeqM3u7dL99Md3gGzE3bYQI3ESmUFaBex/xw1d
zDqHphLS1F12sEnhixLuuLL6PHnx4h33NvUI1xMlQiQ+ehGujjd6clmZ+bIFFZPPUeJDN8dqd9BJ
tRCdvuYb4ltgKUxAXX5hNSgnZc/uQJnA4G3SpZSYYREMPSfB0ZaROlTmVhDclsD3DrsPoTgig/e+
8Ejaeac4tUCa2Xdpbsc3yAGtw3XSjDQC0UevyeEYvCOg+Qn0T6p0TIwVHM9Kh9FveYU41dj50sBI
uIa6XQdlxzJ4vlSoPpkKgcGZwyqBWJBPW7N7hHSh4mCNoOjXSP5xaR43Ploa53M4xhIUKDMAJt5c
bTKthGM8ao0ezocUd4WT4CIw48uOrrQybbbn6ByhxUAENfyBMvAZkirRGMmd+cJmm/jIZ9jmYsHZ
VahorYEkmF2DdvZlCmaffUzqIT7gXwSSDApHc/z1MaHgMXOwsTgvuHCcbG6eXvwvXBPK3suuevZ7
2d+9ARAozuMVviO7W/KBCFbDiz7iIG6/UubFTrkRwR9QDpbiEfU1SWyn0TfrbUoPatHb03CQ5lB5
e73NN1sxlGj5LXfFEaCGkkkFmz1b8UhxXsHOmdont0CiQJGwq/fbvpq9vGaH1TCxd8eKdU4eMJii
8FCASGypaRjvjR4DcTk+7ZAY2Ezscmt/43xn0gnrihcPALWkHpo+M4Ohu68P70N9BE4M4fwMkM9b
/BCTwhXLxUxpi2mkVfnkas1Kd/WHgbSP3fZ9f/XolLFZzXHv4nlU4p/bRY7+tgEOC5spUJcdty7m
X4rTCyRCkwdkLKC78HRq2BSaqw5V97r+wNZDUxRr+PCIGKm/XE3o1v9Y8gTd3UZv5lEMbSLE8anB
4VsM/mCo3mdfMA2ZQulBnhQxhOlQXm13KYjnNXknPWy2/a6UniN2XgtrEwbmQNGCIfB3WPo63b1M
bMA+8fNgcfQBKs4hdWv22b/GmgsWIYzGV6DuuMA5S8C3IZwsUzywhLiUdfm4UKmh77/M90HiQR7p
p49hJbc2mxM0+uG+UpjKcFOuYyH3VKAzEkPWSXL4EBwQPEXODIKzIOxAFl/XKA/Uf0nVyp8y7jqY
iqaissawjennHJU1OzfnLsK4xWntAOyG+pROTAUc7hO2B3QD1o2abXaf9IOag80p5j+ykC9JC5Ng
FAHrPiNSzNvLOb241A8462EllXDtX4GoNBeWUncMU3xE6si/gU3hPaftzWqDxziN/kqqIKe1NCi4
2Vqr8D1+zkDuss6HIT1FHRwdVEQIZRPNRsmHtbZaYSHRxcr8jg6HETYjaGqu7OShlqrtYrN9O5Ta
C1Y7ipoBHTbGmj2gmttCxWMquUK3QKNMe/qvty2ftMMM5O2e/0oLf09SAAXWi6HRrrYTlLgqkDl6
EjzbITS1IhLGvE76tGGhur95EXwNYBmyFwE+mZUwSFwhtNPCMmjBAFpzkfjP6dFZc/yaH3NGUk2q
0+0AFDnl/p8rTOXTmD+dK9Ovkw+9WmzekwsqsdsAMRXWmVgFMjm9Oyxh2oAixVHNFZsnWKZS+XaY
1t/wkVddeYaePmTMMCxsJBxQwFh0TPLG+fQyEjPMtJEOiy9/8YQ4Ibo2XkLIfLDcc2b2l5T4V5SJ
XxshJ2xQuvZJP3o553j5ddcIiwEj0PyJP/uGJtVR5j1QAkyZWhP5jD23fTTLCKD89WGLFt4RRzsG
dPsGvVKe0ZvnzJaIE9cy6jtQX31ZRFxHUHqIsORk5y4BGbbU8Q0PTl2g5rOJfv4yAxB1eZJLCXtx
FE/IFBf5Ze+UUwU84bvoi31xJq/yiS7g5pbwELqMjV/W+Y9g84jG/cMknjKGT/wLf6iQ9cndh7p2
xdiJ+4uJT4CPI72zqy11/HTgF31R2q1hRF4YF/In+EX8aQS1VVqMDKEP8z5RNUrOB8bReLRUs190
pL9CHIaSAuUMh4UEbIaoC2hNP0TX6ojx0AoiiOPwJwCcmRZXGQeTCOjOaEIgdzl6JDRMUR6oLsYP
/APrPGVd0naD09+R+/+YuMu0nm4h1EKaT+QJXgB9m6H/D2fHC+gx4+DsmoK68vxxERnQwlkkglw8
dbDHVJ7zBD1ImV6jOmM+iyE/1IefXW8YUD18jG3Q/fnMkScPt0xVzqwckmKfEAuMATkC602ZKvvW
oC+GSNTkq5WVwoUaQjth1oREhIk+GpL9CrxQvDnsknmXZhvk7u2/MERgSDCxTLtcf/sa/zPD1fBU
MOzXyu7HK/wTIDRykrRiIpFY7vCwLfwSWX/GinkZtRJJpB6XDtNT+Oy2LN2PUCMinieLVNrPGZ8k
Dz5keKP/PQVHF8+L0wfrxgQ3epe31AvpYnzMGHk6+gyAF2chnhKlvQgcoW2godIT2hFwRnFTv3j7
ClNADiCdho80+BichhfG/gEyv3vALO5aYip7NEjdJSN7nwsM6yNMtcSu6YkOrOL59a1J32E9wczu
Om9IZXI2CjrUStp0N/vV5B6pk55DHOGNnIt6A/ZkFdH57wQpscfxnnNqCt3gOma41lmSLHqhwxJf
SdbdrOGABj2JyyDfCrPiPEFD7lAG8/C2REA5JBVtevGbwvuPcXpIVMMGXiO4LA0Fc2JUNqtp4Xwx
02E5dWHZwfmEzIlxTM/iA74AqmDSqck7xMi82nezW1RmMk5q28ZGR0e04LQS/NOYsLlAeyGpgV9i
ZYjNEjUNbOWAp+U/0fG8vCoR9Ws/ubQI4kUOrnNmcJx0HCZGEdZW5/ToYIRRLW4At3hHM8UQSiV2
NxEIgAQabiu7qqjT8BhaSp6NQpPhgVYFKKewTaO3gsCyxXkBq5hio8nxxv1E4PeepmVTMokEmTnH
RKBzCX8ceUEyhvu6rTHqJSIXQMfgmsmcQmoi2mheNhfW33WP6vi+4TTlbmybHa72qPEB06olFiAj
sgHcJV76UWeyXVZEW11U5zJyttjXN5ir5mPiTFhaMAEDxIuMlJNj9Fk+Ni8+jQdf9jZ4BUTZk4lk
+B0PMxtPdvjJy2G5Ay9eQGhRBdfmWIXEhAkrm5q82gs9fz5cwSxteXSbPpzeCvyhQKULnMdCXvmt
9WnAneTA6oWOLnxb1HU079yYrGxWLbtTNxls6dhpJq8UtIGZK2clj8r+jB88cNDBsAW4AEwfVgEC
3GGf90nYlq9toJZayOG3/ahjxactAc8WhpYAwiUFC+D5Kk7xMsGtgidu8sx8gpDNJuNKAGyHTp/C
HNpf7IyQNvJVo1OUxOgR/M/babLL1AGUykGqNY6ycgNZlXOtNTinvQmtJIGiz62oj4WWiBoAopIF
n+waKsydgVhbnr4+0arZDc7o4nPBd38AccgVo2acKBbN5w4qk6MEildCt7sNv4s3R2qPOHfd5rbG
DImPCwwv3LWCxRpA7P5H6RUl93OEkC2rBgJeMrgeUqsqEF64Yb4o5Ap0Ex4VHsAyHxs/0A8OWgYm
gbDRh+KZxXvEDMigdEYm7YErwn0E/fXqw1hjlKc9mFucZYzBpYPvB9edzteTSx0xJDEJUprDBDib
W8P+bOTOkg0P8Jszeip8LBDe/p4l5xYpjMcTxcgSWxB2HXWbkGWX/eDnZHzvSAjqpJiAOrErL9F7
k6fQWq2YDJiPtRNWAtP43XOKeSdakTf8RIbtzAFWruLxwM3khvGANek6S8ade83nqOWuLMwd1NfR
PaLa5LxEaaEPYTDK808+USfpDs7RJ0G9cUwhOjM4og/4otZX8LW9xDIBxsWXELIargfcKMX9DLoM
u64DZGZouGGxMEnSwQu/aYXsqT9CLNYbf1z6RiR2NbYi3UxjvIdvU8JMgelCFZAGAoR8x9ylP/ll
V7vky8lE4hT/7Hbad2+8HK68UQO9ofmiGfae54FwJnRsPbomMfYfZjjFrOSFJoZONsppfaG9cLqL
rmLjwGsTjT6BIAK1KCqGxWwVnBc/V/Ny5OXijg22Y4NoPsfVpGF+UTK96KEBhxzzBFfH6DBurzuM
QeqvaUih2Uw0ghMgY02esGxW3qW0Ft8JMI2jDBF181aT9+C6bdao0V4zfZEzTfBrwgY0CiDrOb5u
vwQ0oLOD0cbqegCmi0IMwfdUD5s/Qesx60NTH7ZgNWEjRz0XgWXysqzNJVZMY9mKz/YzWKH5a+LV
QUQas5+5R326+AU6eA1ZhKYR4aryA1vbtvxvTiAeCTqJkfF0rRyi1LI7bCYq7/HK9r3QKBvW7nB2
LsxnVrGB/V7bwhPcq/YbmFITnMKAX+GRDnvBM74umzngHn/6FvfwICFDhtDEOWb2O9Va0FqBUIGC
ee0JpZxLCS6QO4iFfd3xySIKgx/TRGErqGOw8qQ5PE5Wc7hNeOcv+/qmkz3i2YMdvkiIQJhooxVO
sAqLQ4qOKyYUk59m93fPsAujEBaa4d0m2MhQAY9aDXELYlJ6c0KIT9c/ShJoRkB7p/AIx4DbykOt
gnHKRLLLeskvwyzQudDFoYM2KZN1+zvuRcLAevOVO/4l1Bd1fGVWq/51Zjlzpl1xp9zn+oJGUWdC
YT9DyeuYd0JOX3CG+ksoCamM1mTt393vhxJSHMp6PLd2cB4YKT6gBcgHxBwOcYBxH7rLHZdIwt0d
3OJYeuExbUHSFZdJfXdAY7nuuTRdgr1g1YEJvwquUTt9NqNZTG+s4x45Ar+kOy3htz2n9Ki4BMP9
yU7UGzXpvme7Hes2smg415fRKu7PnmIRKRYCbevkd4gR0oJ7IlyibN6aYvLE9vUQE9lvMH38TJh7
5lN9cMI5LcZ7gL8T8w2vOHQ9svbIr35Hr307azNFULaGxx7kZwjlSQEXjrTo4vp9Gq6bFggFKRw8
mdsfMa1QJZ8ylzrbkvRVnpmhv9w7HjMVgTEYw1apBkOwa+7416Bpg0iV6ctqA22Sk6lj4/52C2TA
i7sqLDpDygPWf0xgFE54PYSoMCJgK9Ll1WvNm0OtcL8E7tEtQdg4YEoK+HPlZBB77u9YyBVy3fCb
572xTjQB/8Z9a5bbbVPANqijAoRjmMyx2006oBxwxPDVfMAwfBHZoSv2GfpXJ8G5dNcZcOXCskKO
9PONJV5lINwN5KHBsYaNgmSDXUpoofWcV4fLE+9ociBB1QFg9V0fegDH2yX+MX7jM1rVQQ3YeYNV
0EyIMSB97zTG1N2tvTcG46dQJeoDP9GAwJMvaXqvBKZfgGPeAO/CenJD5AoPg72GnICROzuwY9UX
X9PthnEJAub+NI8x8b/OfjA5lp8pNvzvyqv/wNPV9Bnk0IfJhHjPVDjCs9/gdiXbyLxi8fFDeCmz
UFkxWMbxttipjnq0NJhCut07+5x0MIlUjlU+Sx6u5iMIiQyVaW7ocwblNt/8pmwghEJD8culzPAl
pqsdaNERsg+0eTYWX+Po1myaGDbb0/+NsEtcVAG1xw0cHBU6R8Affvoyr0R+fMAZM+gj32FMGqu0
xcPj4ITsCdjDbQJtbIzPmrOKoKJCJXhDhXw6u1BvARkWCGuwV7fUGMYi04mPA7rUGgI4uvmWtrKX
fWlMvHtqxGwJsFBCVVM9mYtAsJ6/8f4FimRZsBKvVFgk0somgFHCnmjxVx5f1h93V3jV9DI9U0NK
2caQmLE9v8GVSTrD5kSFnHEmBY05Okhxa6wBioT3f9bBHGrUJ3/59vBO88U7Pf717SbYQShiQaMS
I/UMaiWqVIiyf1K+POAhkenOpq1BQp9kd3A6SB+Lcfb8NvtHa4L6Rc3GFCh+wo/i6ORZwmtmUPJm
vIKxsXv0Vx1LF3loN9C20N2kQcZuL2hFxKB2/t7OLakhRuMUyi0Ch3arUW60GDMNwLuQsx0n5/g4
KeJH0k15qR6BWy7QPXQFl0YceEUB6EFn2qWaEl/fm70UuORDSwjgz+PwSrcZEx08vVM7wjhfTWSq
/ZsaUXVgWb/sQ48HD1fwSqX15dw4JnehgbhjZdRCladtVsykSJcbi4oUxej7Yw7vYYXMrsJO6Mtl
CAHBoxanRbI6advOk4732DbwhfhQU4HFWWccZ6CumbRHpFFkLzMD85lyFjGlwBJBvEm6S2nUAQ5p
wQw2cMd84KT4/dNdnQv5POh55Yw5hZuPDIssjoXhcVR9ne9fHZewYgJxsTkPbjH852JA+kqAtB82
y4BNAivJ7cDkw6cEql8F2fO9NcYk4mkY3nz2+aIdHoOpkh6oX7sm9CJqKL7p4oUR3FCb980LTYX8
VhX+5tXSSE4jNGSMV7CNapBmlFKvwarpYh6waBgStxgbvPsphErriBU+H4HdCzSrMUaAIb4aryIi
U6a/BRrp4XtbQi0Z/pbwhaGu0a8zh3/uoLU5WYdZ3Sf6re8BVB1THxXD21yF9P0z0bxTSOCsQxdQ
Ha37gssKy5ifQyco49J7LNwVYHdfBFw4GFZDRraD5GyPsMH6B/xDkl9FQBKw3SjpNhUL4xa+ll0I
vtVcWXySlk9+zRBOAnrbMswpPGtHhA5/BqBHIjP7B8Pjxv2RrZi7zxBKlslYjrgaB2EGooQLAcGn
EbALTAC9MSmrhffyzbrwAbQIurVPCOMS+9EjJGV9mNM6vfCvkCUnpegpfA1fQzi74muMw615W2PT
akTNeAwKARIKkO1wifE49a3uVt5ZQFaRxSt2OzgOHv4v6TGgHZSUYre4U1sbUN5/ByWHbQDhYtF0
KbU0cm/4DXAzCMbmdeP2GxN4TaTHOs2Awwce4z1U1QXp5TU5XqgkQdPEF79lXomyqDz+zICyfNwD
Xj1DIkFTgcUCdHTWYRMYeEjgBGZEuFG0+R0V/hW1qa5I/7vNV0w4r1sceZMOcXOvTKLUboN6+LCH
XNYPpGeWIuNNu1pT6Z/5Ui0ff2Pnr4B4346e4y6ZLJLavoeB+ECP2kNC1cUotzWiVXBBhqkL8DCw
t0e34IDiVf+h9EoUv8+otuGsIlbSXvBNXEVkzNR7BNSjKaqjLxX95jHftGCx9cH/r1PcVAsImtwX
aR6Wo18I6sUDHrUpvzmnyTzAE4thLTpqAsEQHD+9rt/JwLLgJvgvfCoJfwnQlw6MJpAcEINyhrja
EO9DbC/4SBKsg45QBW7AKZV/rKUV/noafjwvuloxgZOJrv1CK8ZVXqeXsGBu/OOYq1aWAtnGUSMY
7ZNihl6AgkGxi5GCoQDDgs9IhcVLr/08ubpmn9CiYlFI9THgMmWcTejrjMzeIb8ZONTXOJOBGRE2
4oIhcRMdn/5qMDH2dcqPQfJAQIrxSdcmo4qAOYfoOpq26wjTCsaaoioDvmdIEio48CkbfvQ4vUiQ
UZnUOMS++bqXWHdXGOyha2Aa7hV/0GWsRX/xnddkssBtYWRs9/Yn9CHcKGwgKI0Ws3/pDX6bI0SV
DhAUrHASS6f87fUxeGq8yrZTImHEvvi5lpKKagCKiCbWsoL854Y5xxw3JV1NFO6DLdi1RY6vEtJH
WoTorhHHegaQClo6aqfgjk+JEP7lcZATwO7k/3tGgo6e77yaiyb2Z276U2aYE22upaT5cXrfYv5r
O3c+Q1aBz1U+wmRi+FNtvbS7wvqC/DnMMyVBlUR87ZfU7gNq8mVN8DpyHZrKt61gVvqDH0rpCbEB
Mhb8IshFHF5/jUf80p2N2WNpMJIAmI866CpcLD8TZO9h9yHPv0OPzuWJwAqyRaT+USCH7AS2BcmH
wZU8CwNag05t3UeNM+8SRGhqMQyNioYWXxvApf9IOrMlRbEtDD+RESoicOuAMgsooDeEmgqIA4ii
8vT97eqIPh2nqyqzTNjDWv/6h9mPYQUCBv2fS/MLwsVzllN0YxdpYY16W4jC8sNZVBz6CzY4nJ8x
9St7hBqXg5oqLsLkz/ktrvb7TIWVr9Ndjvt+Nn+DuYSUlN8Z3jXLK/SDNe0rJtD4NAMB45YPJCvE
undq2GZP3mmfopOaGdgtx2CJi0XHhsIDPBtw7LML4yp5/Cbv21wJexjk8e6XY7eJ75sbCacsR+hN
5TSVF4KfAhJ9uFT6J+79ARiFJJhPHzrhtieISH2e245W6wf9o+8zsqEPUf2WdvW6eIO7ifZtnkiU
jqeMpUxnyS1QIWfgJaEHp63gHO9Pk7EpTGKJEjjlvakUC83Ne//YY4dM6bak0vuAxrXbq/OJL4ua
+D/43TBM+X6g2j2DwoqdCg2viTVDiDjQMlg5HZGoWmU2jiYqBI92hB6crSAvH0Fl5GuRllDJTHE1
mhGoBar+8mGyAMgQtsurShl9D4mVQTBQ8JeCZxCGh7sPJJU7q1S27qFwqDGHOHGXe9Vh43BBo5qi
vyIB8T55fAykzst39GV33LkNOB2Zv+E3yrfIMa+WMRxnLLtu3B+EEBj20XWVr1DHAMn8ptckhUFL
2qgWyt5AGDByoUIxSgMe/FWe8ZKYo4l/cxgN57SiPFj0HQyiR8CDFB3Bn0Z1LKQ+X6cM7yhd5BnL
QBQjdzRrCucOeZa4YfPzxGUWNmPhBT57Y9qDAg47IdVUFyiRwLVoOwcYhFtUYDx1DgPsbRetQ/HO
f3B1a8z+gOZ4rd/JO8W5acIW7MFVFKTJy58MBnJ+RyhFFikBGFOITNCR8n+kpJc4+CQe1IuZ+9jh
ePexT2LiwpyLlgkswSLP7LF7L144Rf07vBz1/AhuDNmjeizufQ3fTYyD9DvbF28mkf47/vEUJr8c
kmmzv6+Q9SExE9RP/dnMC3UKqTRfa0eh2eJp51NpIHJ1kXXI5EBX08FzTuEkCO8N5+chp6Bgej3H
JwDZeh2OKeYxuIdVscGITaSlQEtnSE54CRtDXg0DgIaV9GGoc1kORDYEIivu/jr6QNX+xDQ11Bkf
/KZmEZodIRFCfAAEsWT9/TN6UU3CL4EuWKPQf1FhkTl7Tb7eeKfYo+DiVKdh3BAdQOS2WA5sqZCX
cZmL6N93PODh/70P9w3oBFETJVMZ0HIrW8NwRmAsNOoIxemQGDZBU0GMyLwpDT7LSuD3TOBrIXZK
3f4B/kmLnOs7GQG4zp/mQEx9bZl8KSEH5iyAO1dCErwD876XN2Be8pI247hngPeF2lo2BEN0L2YS
XxerOA5LdvtEPpUINzxB/hRyLDAnttjI6RAEfg1xF4vxM+QGB50cCkyq/S8QqUMi2/yhozVEOoMM
jx1EeD3e4A9WFE8seIUf54YcoE9nD312noLg2TAKdrL+3j0W7Ncu/i4zh9wwpK7rlgPqkDFPA153
H1ENVkdUoN/TuW8cMdgnkpstjXAhX9Px3hB8nFMT73C+D+fed4LImksVo7M3Yevcsv6HnrxvJgRC
etrkGdZURcWJW+fA715CFe7Al870ZZXkqKPOhnc9pVq6wbhh2BwOYeDYI5oIxW6BM57eAJ08x/6q
WUC0r+evVi99iPdYpA6pSVu8h+HHUJ8WNMnhwEpXDCRJmmE0ZVHrYlfDDJxthAp0l6H/wxoSKZw0
V8fT0SY1hX0mB9LgcEfMINBdUS8J8xz02Kait8DBBuNh9TNvylmfHyDV717jkzbFKRaWFPn4OcL0
oHprZ1o8QGmMBJu/cZoi+foZ/LYG49K/7bp6PlDMUW6+cHUI9e6g4jpc+qRNcAEd+Ih8tI97Yb+A
5uBbLUIHgDKk4wewgZqWNUcGm31RjQKP+a9eRN2RLuxKaBx4C0V+Tx+EL86YPuAQxTYXJAclibYK
s/jlD20mhelRASF6euWbsINZ0d//6L0ShcG7DbrLjchlCCbSAh5AqcfdjXGbXcTp5nYWbc5z1Xqy
RRIerGe/f8qsgQ7eAou9UMQns7FTOl+XVxcN3JWJQzXN93eI+HeGf0wEATrFRLRghs55AB0PLhok
r9IYh898+vPyuOVmR1+IAIPKkJ02kd8zdotg+VJlIRekRWrFbVhRvZjpofTojnAYHCETzkXIUBHe
YAykOVUKQ8fMHixU5kkQ5DAmASnYQ/7D4/ZmXF0CUa1+qDkMhqbQoeAYUNfETfw79CFlSfMG4SBf
+nLuVI0bIYVqqHTPIyQTZKMBwphaVBsaOax59KOR/S7Ab5o+FAAxCy0P9eGHwND5gpBA2kO4cD+9
Tgi78OJ5gPX2mtmPomaZM6QTDKMO8y/ZfJGYS/bIUj5/1l/BvTCZVzG4HsDn5lY3BwkgIhqn1649
RTeXvUj2PCXEVVx1RMu1E+TMERvp3xX+MVPqEo5DXfEJ7l0raAq3F/+NBN4RYb+9pcTO8Z74XuGF
CicOWYozWrNy6dcL73OAVntg3k3D0EDPeyuTPp6++PPRzJHsaj5XkhAYQ7zjwrtsqgd56B9TOnKK
A9R1yUdcPIMZgk7zi8PseDH26Yxv0e8fPDiaHrJ9xTOG+hKoi4wbmGKRcDk3t4WXperLxy4R5ePX
GkO/3XzjXeq8WPeU1ngVcVXg5btSaypf1B125xEgLyW1i2c5LDu9NSrj8yF5lzpiAgbQJ8N3fEY/
K4x3h4trInk3clf424l/lZk3abB1wNfMnCQfHXkwfnrYDQJW1+Fv2VCAA4OTHE02vdcAL5kcN6if
ZuzT1qAn+qLsvhiQrrzRh5/5tQWDtK9kTAFW4Cr/sTOwcehkeN1wWcA8AqJHiLogdDYA+MlIxrKA
o2ZIV1lE8ML6B16qSuUhkGyRCtZHrIMk9Dyip+dySnG1IfMoRP18eJOqh7JLBhyv+vP42FlIDXJI
6NACjUsg0MKzcGd6mbDWMDkpJgtpLp20E/Z8QFMI9ZGMS+uPmdU04Q9oCsAdve1982Wx+iwgJFfg
P/cNg2KdttOC+Qyi3D+S7xkQRzzdktUSM4cEuqJYwVlb8l/ALJr5CkqDr+Zz8KU07ARE6c0cV+Pd
U1ds2Rhse+sGCtK/oYfP2cCsmAPIefqMucfWKyCgfogXo/00395zEuP+A4eu+fuFK8F+oyB5TodC
Uv1hpPRD9PhekoHmw6jAkQmOE9UTxoXTvo03NQPIkV/ZQ1+MgrhX8WwBFRbI2/XEmAr452mOcOz7
nsZLWKK4dfBUKW0QzUb1VWCD07JCBTU44Rho4JEIMnexSFI3kC86QGUxmV/mGDeYpxBZ6DLIFNyh
1Lp5MCinHNZg8dAcka301pLR9zUewHVxY9AKki6mraTnMYXmAULYmIHNtqc+2DPqSwgnsweE1Lt/
372QHQIcIpu0EJZHX+EKb/kK009Q61CSZ5BgbIZ7mBs13gCCzzQlDlsIflEwcyPOdvlCMI0dYbAt
bPsRtMAceAIY34XhPp400kJIGcXTiIUQmREvHTxUmiVEYcGZBGj7TXvJR2QYi8VTeA8VqgvcGVek
RoysO6tKTHq7GZPaJVaNyxqrJKd0JY/x0KGnX9YXo0+rXuhtDDDiEGyCk9V1hz0XZQ7SJv22zHbt
5ChI9F+jh9XRw70boJfWKMg3BMOC00AEIjwA7h0WWaKsLGajeGTtF0fOCz217BFRCW+M9NFvHITW
FXfaxVmdbgXuepn/WHQPnGbhlMKuwXKZURQfzKYbLPe4ceLmR0T3XUhBZOxhNm//5xJS5xJRLNht
vLj4L59XuztuDTIuGM0e4EovcLegCeuBoAzRmU+uxH0QmASOnS8/fxes8Qm15N9f92L2tnATFnB9
LTA2zkgaiHhAmDWCQTLXBitpfZ1OC/uLXGwwaZKBD6VtlMABcBGOC9Yi9Gij9/cLnkdlvHwwD2b8
Sk9ul2tmID4GNKxCeFgehEo2AbEqBlans1+My8Pq4nR/PZvSvjngiGb11/BWIIrFF0tscfQtEAhY
lIuOSvayuwA2vJegEHbGWWAPwu5PXveFU+uEf1REMWtli1cbuNyPzxChJ8po+H1+AYUJWiYHEram
sAHb2S34MmHFNmf1QmC3x0IVI1kVuJKTN5LC/m4YVLhGURri8/TDIb1lGFe66Fv1B3C9YCH1dS5u
vzC6aY7q5z1rUU7phYErHeb6MIFEfjfgam/JwG5RM0pEVvWjQFaWyqFmLnM/SobFGLtiLGMXkTZg
wMTEGPkvp9N3C1pP10ihhy6IrAz4bVSa3AfnwpKt3+YZtgajPzPbv5LxhmEvYviEqxz7ARp1muaF
WP3ZXjkylOfrUmwvGbHCe4aqDuvVFiEVYogj5LStLsNt5xUzLADjHc2V45PcvisKvgJl4QeefcLn
q55GAojNlZ0pM+bw9GsNxg4EpKzreppRCpCX0hmPcw9R/3psgn4RJDcgcoUK32QSCM7XO3Z2ze+o
XJRaOHaZasFWFex6bLYOuzelaw8VyQW5NtvmJC+79cvWPAqGI269QEJPgzkCM1LGPO3pHf/1BVBH
Lqn+mEQCdVNgJNDYq9GVMhvd0IFpfzpVtlZhvTscJSuvQlTlAKq7wq7nuRoSnlNO+yeF8WSFqCw1
YDT+HXFOCKsQot/uaovzAGR30jv8ULXgcf/3AuFPN9oSGuwf/R8oVG09Z5QKs6uR7Uv38pcyP0Ty
kwj/J3oLLB5xgltdD6sjxaWKv9uA4Fs4EMAo+KvgpyhhwcFI6W/sDl3GFDis5jOFJYUQhU/IuESn
an84PXdsCJwWC4ZVASzWI8umXV693qHa/tj+F0M79mnKekvORRe6A77Dmq4uHjQwAIxXtOd/RH1h
Lo0B5YgOjmmVCirC69VLkyaYa4wjU4h3QFka0F6cVzD4hVWwFHlnBQXNjmpiXphPzki0aXjv4k4J
nIxkr9gRCGAoHjNfhkL4WC7VFQQYryAoodhgysmL759H09LsKKph+S4G689n/uZqaIhVAl0e7m8B
Txf+wmVxG0x7AkS2W+8VSmS6wknC3BPYZgbVSmdcH7CsqbnN3DtcGUSQLLV7IBFsl7vMHfL5u2V5
AnBEcBXxkqt6eVME9yYdo/6GzNKu7miBbxRsDa6kYz5ayryDMpHwjUUL1JiaGiFlr6XsXnBsFUv5
EQGPTG++xHT9HdVzYTgF9ii60yv1HhgVVsclIcwoGMPaeZiE0gpskeOGRohQnZct8BeVe7aYt2E+
ZeCkWCJFrEeIHFG9M817nwXM2BBeBJd5MppXBqAoBs/rUuCQMHygobZQDcol6wxMAfXrtMAmAe4A
ajiKcfxVH25rMBcf/agT/43lcFQljxUTFLYRPjAzOsqFEpY3PHpwmzmrThZle6bcjKizJZ7bP6rK
HAH5N0kx53m7aQSlhRl2veczc0hAPoH1TwKFxHNiJWAHnFktf4uc7B77FAqxqfBCmo3C0SXcWDUr
Ty69mQZEqqBH0Wtgel5BMR9pjOwnrUqnngJNrtLevBHT9/kb6vbDopL/4WYNBsYc8bbIHqsXGw1B
MFxyTKius+8Vh92wV8/oHjmmUnAmoixhgFH0wQYC9CK/GR7ukisCOVgwxAMXP5Q8VtdVTCpZgyWS
/qFyRA8w+ZrMCpnnYn4mtNbwaa0ctcFzft2/j/2wC+4xtmNNBVX6TWsMZR0pgoEternpYZ/L4JeJ
ryhdBCt7gJkuDgDknaCUocOi518WK+4KspvhITIOFhJ5ySVhuSOmcyrvakaAgKBAuUeJxGVIqwiL
FfMZQRNd4NxLqFsqk5eEWpzOEnp5Mrlb4z801/mM1CiImtmCyEK4OexJyChLyQJpIRCOGlT5zfrI
TOYoU+UY5h4nEqGGDWgkpCYU1+9ZTnzwcyEfAG+aCaOJEvu7ZjJmAy2Iml4WJxLqkzfOlRpe55LV
31xg6eCKxiF/2+crDWmUjFtiQyCFONSU9Xf79WTGNlBB5h3xHbSFczoWYQyCJdICOQVcJwpDsIMp
bcmRxGXjdrgmAouS9Ih6k4Ht3e5NACWyJSA2oz+h5ZsX7s19rWn+udoWDMig8mUsrGZTWAwvUKzf
rKELoo73BnyOVIzWBekFecooAOc7QDNX5gNqumzyRUvOeVubRNOgSeYU/3K9XBb88ryXADSBSQH7
keS36/t4CIga6SC60Nsc3AkSAOAAzdAPjc+VKmwUCY1RjzQfBW3D0wSMJX0cGw0G9DDBuPlxiWbT
fKbZYfgTGb6gCQXhkuHgMe2zCZxM/9JV6SlcIbADHcVxTZde4Ci3h3bwTylGRQiK/DFZ7soXyiF4
96H3N3IRlD97DOLboyAXqs54Q83zYFK7hO5dgn5QbNH9U9WQVDsDloK/RFthv6LHSujpfssneb6M
wNHeVBgFIpuHtvoNWDIjiJM6hTj9kZmfBLRpiNoBuhpCc7pHQBZu3+e8SkDN29oof5McI79FdpvT
7MjKQgVhS+ds3JrHWOvNdSbj4FQYNUO1gf3x659xp0ZRohelXb6qYNUqkwztQRvRneYbNHp0odUG
NyeUCNUCyAXeLpILAXcAJRt/FSRWeLR4TDQG/lvQWoVREDSWku6Pubsuc1ZKiZSogIuYptGfinff
WwkXXsEIrqYvSqh/npUAouJhPNYi3AUCoDk0LQI6CExJYen8pkUA6+oJZ55o6VmOe8dchETlCDOA
i+C/Y5qXToc7LNnmkXDEwWSNjB30OPT+5BNwWHcQvZRlRkjoqvEHVmGqmAtPJUZUXIyv8HIcMSnj
kji1k8OVlEpGqCH7dYhvZSkR4FfDK4eCEYyovdTZfTWMHiTc/cyWIfl7ckfbvVcoKpGsvMWwkPH2
YFZElPbMpX3IDHJIuf7mh9YmPypiijlktvLklfxoJZagzYb2p1HZA8j9guzAQkU/K886T6ayWvYA
dOcSRAoGQ7QYtIN/LNTLQB//ZrfHLCOfkKDJr61BSnjNYDMRAMXYq0PsJk34B6LOkNfbTFsy1FU9
A1fDn2ygA3jXXBhrJSTxTadecHBuoUPWCLdQxL8zyMybJuxOI3CyDA5oPy7C90FZg+6VB2zAwA3B
mlGf8HEF9k+cC/Rd8G0+EnuDHcIoA0KUNuPPpJrQDCPXhTc4fMz488BNTP0Hc8A+NITC1wcOJQtw
6HJW9dZ4utMd/+ULxgtWljTh08+/UyjYV6y/+AcPdfYwmb7UBMhhRhMxzutPnkSlQBWqBJjIgEii
zgR6YSLALzLgZj7AcOXvwkiSopyZ6xHB/Y3oODZikKK4+Ebd+RKN18Mt5YxGu6Es3nZrARGT8NhF
OOnMsBNZtTO8Le4BbQhVR022lxTRm9iS9XAeUC3xgHXhJeg/Y1KuaPExJBmjExr73PfQIAKmJqNY
PWAT4OGKj8ryERJH5tVoVhov+0utkc3muuw/RmqhjqTskheq3qfH/Z6hr8DJvjt9lzOVI4/3hBEx
V9+GH+22LbZ9VuTfA6X+Get4InlxTUat8bMKg/xI9PeFBxvUy62e87HHSRpereG2TjofmYQ/9Ppb
cFklIBXVkwDnqfWIviQ+atFyNap2MVf9koyygY++yiC9FFtFiLYEpbXmMOxt6OFm1+gaDZc9v7fT
diUdY5g7TN8JnAMTAi0ZOhImYPBMoc+lm87roRyswI/wMWebv5cP6yIIb6MAUVzAqOd1Gpwwo/xj
tjv6Fw5DNmiOamU7NOpktGWQb8huuSE7d53a2ZoMee/lYiAEhvWw4NMGF1895qRpFydSiUNMw4wb
Ec6Xc38Lwr1rxNvflma2k1GQ5oFSzcfbL1Ly+zIzXxataXxFsiLPNQcZKgJB4CkjXXGF1hQksP73
fWtgjF0kVQRrMFceH0oi6kYuFDFTThiiKzZsXw4N8FDcizdDm9efrwcrHKFttucLkh5d/R8bAdGX
avHzHm/R54BbZ/DaZIGWjEz1UHt3n9kZe6Qf9KD9PX2oMubz1Ab1+pPAzyGqF/Ph9RshbN8mR4f4
i0/ceNIZwdWuXUjMeHomBknx05TOv2N2UnZ4LlnSduANY2zP1xClspVYfENLdUovx1o237/JxckD
8DV8uxDZXF2ga5OahFhrEbRLDXVbvdy7Dz0q7MEEGx/V4zgkZ9GD2BcpJgYWi6tZw6nTNiT66tKm
xY/l4stbCMVJZxe0nLV7C9/Y1jYslEeoYXWs6oXTbF7gJpXfrIb2J1bdNlFYuG008u6WiBtR1hqO
l/xwG3D1dbF5MXQICN58UQLyTVKXdeQzvbQeXrdBbIM2OvhaF2FCgmK00R8nLaBYw1OPSyVO2X59
u3Uuxo9H8t0CiKPxqpgxCRVQhXMHvjsuUOJc8qhQGOXfF8UaOTBj9PcKYZFiwP11XlCXdjA9dBNO
zeqtY5aCoQcGEj2DbTe/utr8e7ifhcuHQTQgy4ZhsyOHeKFifHM1ySvdX3AvwDFMEBIvf7cgNeHi
4KFXHSAHOxrpDW1Mv+PWAvDYZTFZrExAfEL/rOGCAVIfzCwPUKUb7X4422pnPDqPiF3pVEiHNngq
ZsOsF0V3H926smTh6G8P4UzqDpIRAlHMfuKLPzB61hjHkc+si16OAgnn4zZ7FeI4uDh0Z/fpIJqE
646unlrq5nVE0nP7+yBrVs+jRTle1o+A7gYiu/fSNY+uBwcktMH2yx35hTs6f3V43/uCTiadvth8
WcDJjwMO8AyUIQI1mTb/ZpEvhU/S5W4Qy59MZrw7kPqbD1efGbiu2j1DpLCaJW2SBioHZeUz1rVG
IXRYT9q+oNr30eVhfHb+eaPlDx1ZsbmtUJyB/Q5RYebR0x172RqPOqjqoeLRBEH3Tv3rRo5UjATu
wXDpIzHj7hu73H7FmZMXRU+1h0fRwPDbKniobpqYCEESt7od7itBygST+3wUyP7n+DZ+h/z0sCgS
75s2+Ro38oYHOLEChSnhcIe8wh+foej9u6JyX06wPr1sb/tq8/QfFjfznZC81KOsTwRp4k2pDBk5
P725myG3YnKBeaSFOscnZTR4u/W5DIWiXF0OwtTsQryIlx9PXgF6UnhJ859ONjUlvQWMle8YrlFa
4GWnrBD02bU7Mlub/2bWG95POTXjVaR4+hgVrAA9C/frgQe/CDLvLbsE41u46sVMCe/HwR9zEHTG
MXwIigPIlMWaI4ETC6vs1dj92BeQfByAIY1TxfnfeXUo10gjlxhd28PwHrUo5glgw1+Q8TnfiCib
dbn+OmL6LoNAbgch88ufNU4qswm/qI0YHTAG4D0yETiMLQzvHOpCvOK29YESh3elktf2QFyZBg+r
2L/j4aEzUY/hacYFoqenfH4LFft2pmjvH6AG+YNAEWFhUKiTYnsVMwJ3RQRGaM9zhhzNsVxXm+Hx
Oh/tFKizst7b4omnLlkTD0aPj7+hdYGbj8seZyrjhU8MSamIethHFHBemVD51WyJ/g/TDVjH+PJS
+w3CilVQxxLfG2OHZRnmlAzd9r7GepfO5QB5QzvWHNUypcHmTY0Np+IMn3auf6IGChGl6BU+Qear
uMeXeElhggOfIt0LLzCUEorHkYLnjU6gn8nc31b+geyfWbUXrOoLTnFPXKFhsKxo96Tw6+ULWBKE
BvyWGD5nAL98ja36Gf0Rxm1IoZl9Wh+TqRokKKEFlRkdf0Fxbo4c5Ho/GLko6eD5tcTOpAvIN2sC
evoEXvIHweYa7DcwDxF2X64jZEPEWJv9ACoHU1/nLJHo/TXKOfccI2Q4mVP6EpKMLggNR/5l1Y+Y
x9mQ2xAsZCgMyyfeAtL2Fj/mQw5C+JFRaaX+LdcpUe/aZOSPsY1bXcLfGUdZr3J6xL+Q/uzL1s0c
WIqX7nDbsfuLnGw8/aXfSDN8QNksTNl62tLqe7H+GWZg9kC32uzhFQp3bsgPzOluEQwb/MrPYH51
BARbBA3+a09Kis/ydlBWr60KMZf/MThssPPG+QfANt3cEzzx3DKGgfNdlQcA6USyahM86HSLa3wr
sc+m3OHIyZAV84Pd9v/uB2gC+fpufJfooujTLzz40Zy8xj13BVh08kz42zkZ7Ed0i0ZneGF4Bf1M
YH0Osu9qCFGZDXIu9gORDLPkj9Zi9qWaNaUFjsfQVYpZ4b3NjkfMQdUB/NXBfa1MOMabaOhnEBR7
Mxg+jVXEF7uA4qhhWYAPxNwp9p/zCAqan52fSXcUS9OgR7tOyrMMrk3nW02HdKbCxjzb36LxCswO
inWJkOTjEx6+qeILufa9XWa8aDXdfqT6Tzzds7heXEM6vMNnGo3n3QfMuPCHwDtXfYTzWCV4gYxz
0OoZQ4AoTJoudhm1B7hYBIzluoK5t7qXE4X2sAhUs12X+3fUGX0M7OXk6eVrKka7tWsf6j8/9REo
sGfJ256dbjhWzx1Nv4oErLMHx2FAT4ZcawuAEjNNZXNbj3MT8SVKyIqxCNjeMJyH4asQdtxOKVKp
CUh3sobrkaG42H/5hV3YJ41Yg+YkxbX/tTvcfi9/SPbX/KDw3C24mfBQQHz/GEEjNmnOknddkSYe
Zj4s5BVwCgYVEPdKwe6ERsYXfDZX/bETrE6YKnXEV43PDRM+BlRs3UiGCcGYvI6kYsKCfYNaFzBn
xehgqIr0WH6FgXqez5i9p6jY+TMYzifVsQyfjuoMnV8geV8PTDd498WsYrQjm6uOMDLfgtzgeHPI
N90fBPIjL3lXGY2TOT/yI1LmO8UyI+IeuuAGslAwWnWGev6ulSP9tBzCwrG1oDSlQHOhvLkSQO76
hvUFTmwg/N9Dd9CC6gDc78JWsWhkhZULoWRciBy3zD6WhHaTMjAtPYZLn5jQ64nFCfKJ+mdkSjHV
CuDKboyJdbrhz/fdyqTWcMcQP/vBePPzIcmxYrtw8FefETp1xxQOts+PFo9xFIhhNqZrHrNkq2cK
HJ5NbtPMF1HLpYJya7hD8ZNF1XDSRMW5hIFaRrdzfWZV8rHCdNv4XxFKKk7wDqulgXPdQXXkorfx
QFwzB9LsdNcl6o6txzBiMyJLb12fGr9b13s2ESVibldJ475W8nEA9Yq5GhfeCmC2H70MwhSzPZt/
BqkIqQXf5IG1N16J4Dqjw8WSzrX+AUqK+W9tOxLy1YhFu5F1zNG27GKmZTozXxesDvYMehKMqRCO
XKfZuSPRlGAmHkMC32Ec9GyIhNWi3cMywUDalf9ejnS+on3iZfCh7h6kp2qtxaUPP/zljTb3vx4/
+Qx3vasnk1aNERqmAPJtIgQDDollCQoRGuXmOhGEDwKtjgzBfuaMH5RF+nAvWxzaN+hocl+dTzGV
vtDd3jcVjDTeRFwfh0wkmYoyBl19BlOABpC5cTe5oTVh+QN/MLPOBNeInwC4BQLEndqRVgxIA3RE
6VEe12t+k4WFuL0fUzBfGUSnicJ7oQopQpgv/HyNOLzkNe8ezojDC71Ch/rryHpSC9DtL/dq6r5D
rvPnHhfKggt8ZObDSZIUY5jHk99tDqUqGy74Xk/zR2pR1A/Emb2iqubFwTO4+1gehjyFIXf8eDc+
SyHj0k88iCpazrcNbuBzaqfMH/Z3SggGEYOEBfCxwBb4TjwwzI0jwhYzlvZzo1pvSo494Ug+YMrj
MFJww7xv8jUSgs/+n7ZYS67bXiJRa8DxoSmkgaYEttHO7O9/XJ9/HBha+AtQrN1nvMu3I+DpAdWC
TPX4v70SJBEQ3x4pXH9AmPJfo+oDxDV0058pACO/IxY8/weJQq7nJ/xZYWjQAl9OgEd8LSzb/ET5
djmBDoFLgQjweceAKZtPPMX9jSYalxqthYmJGfuBUpN33W1zvvOf6uKL6eO4dUoPH4/dXkGkZfWd
+BalB7nePD8xU5qMY1xsup18oj+UIX/TF90BetE6TrQT8So5jMv3RDnh6Ua6VkMTCYGPJpzBYKKN
Jx+MZjTCAKtJhrEidEnUMXhy/7UELQEmbzGBAx2Dp880AMSbl4I9xnsq/XSEOwVyb2x7CRqBjonO
CmUi7i7FVH/Ci8PkkwuNjLt/8xpEJSW0EUqabgplcLx/Mj8h3PzwYpWTCoPtEeuayAtKNEyQT/1y
hkSU8QT8SIKgpJi6BKtLWZ30CJQFzcVygHuTuexJIZXkOmVqNNwwzR2eUAKAdzK8xW/tIFnooVkA
e4iC1w06tBe+wchCHlNk1SNoTPh8ww6Clwk1nyFjD/ICjoATbJdr2Wih7PPwoIqGHb+/KyQeCc+n
+EeCkfcXwBBmbzC4eFw07a2Y9uBqBuVtN7zRUo9sMqF/HLPicfMKNKqH0VS4292mCIop9HeDmmBJ
XgoIH7Af5sYX/LcBawcCKaQhuBAaKhYUk8NuBMdG2Zdb+h6V9qE9XwLJ6Se1DR7B9rOhVei9Geyt
NRQeBw9v9IbPKJ2jR8edqY5g425L6xdRB7q99U1/oWHg4P2JK0A+SsfRtKKExK6ey+J9Jv8lh+Kc
4dLClOF1JLCFkgjsa4Wc031xuH65kh0p4YD+LJgIR6PgHdextpRDGsyzEvcC7vU2JnFWmLSprgxS
00SarWwR/QGss9WOEOZWMI0YNCUqRqsw31D+XMnc6CeaqQZj/5XcPBp6XQqxE4ABR+XPqXBdcctZ
LX4MsCQAljRjkCB495k4iwq27wClLejXzCwoD1DP7n6ZtCA5PzvfvA+oTYARue+hZkvr3hbBAiR3
zvedOAe+cf/8sgd/rUOevKO6+VKjdmK4qrOKulVlvmMxtLLrdcs1VHq8HU6Aj89sY7CFl04WcHIN
h1swPXB5krZKCpgqHK24FSBSZjgs9XCkC/kX6bCYu/E65QnnlHZ8B4AjdpdQ6n988a2Oz/XQoUDg
/T72Uoj1Bc2VSufdWQ+Xertjt+67hOMGtqcrEmOlPyTC6qaMLqt0V++pD8TrUQlbKDfDBdWDfzup
K6hpfQMRTwKtvUvGO0pa7U/6g8Abj/GCQvt3+FEFNxFjaZiVlF96mzycwXG009hgbLx/xmnLMWM6
2N4Y3xJshCn1L4HlupFX5bl0K+9i8MHkVeY+wEuUde5c8E9t+L4FfPNihV3NZ4YyegWriRShq/G1
RUTOXUQr4I8ISll4TDQdEfw4DqRQ3QwMccbGvWW9uUEFWVGvcq0P3UvUP0Kr3bypEFhkX/SIzJ7m
U1pUkhk8LqeMiTG1LS3ett1KYf2DFpJHasiQNblGeXCFAfixH1jloH29LpRdN+eGxQ94R/Y3TSxv
0ZCd3xbxDM672vYLa1DZtWSW8BH+iIKBThixPqojnTDChdfx6zUiNX3THN8J+KZ3A7+8Ytn2geN8
+AXasTln8c2DZQuoyo2o/eUn7gyVbO0yGGHNdC7xcLW+QG6zao1HsY/QGtEEmgnUGFk4isG+0TZc
dzccPUYbzZJsjmYDxTyP8bki3rhdV9D7lWhsjQ8IMUNi54xqA4mmL7CTYoUTwAncl+b3A1BBQQXU
wFFPEQ5hCuXodOhlYCzhkBL9GQ8WfbDEoTfwr8HdRPl/SGP2KVIKyIQ+b7qDVbBg3IcNHA+h++OX
LiflD47a7dx50sR6myOypj66jAMf5hR9pC31oV3wU48D5C7x7SCtylgKX1u+tDgo8BF9xXqYcvg2
e8T9tjuuf/dqfyIo9v4lfMUK78j5bDRUaxAlxJ7g2kLc/nHpa8ZQfCQkEmfEtl65f4Z9njjByBZy
WOMW3CzKAMUansYmQmmSJc9Yuhxyu/HLDQIzJWnOSR8FflRO9MWBEEOHEDcXzhNoAjZvMZjC9O5J
y48jmuuezdKk8BKHI5Wr0S27ZQGy0l+kLlVqFj6WYx8zBLCG3IAKrRN/u+ysZziav52bU5LYTPT5
EmdyyH1Xh0uKXMt6c8cTjGtAjDEVAMRi35yV5LG/rAovPd7WX8wxshXWrCifiwhZdDg4FlGVQEbz
mGmInIvWAW7coJI2wE9Xd7/mf9UG5QtxUIhqh+bTaG02EiqmzKpdTRcCVGbpM3VbmOTwGKn7M9lq
SyZYMLOfDoVKb4U3eyB7MEcYukOyPqECBaFr9t0KaxD9Ti5w56gkG71cAizgtpGzQHDhx+NyfaGB
EZGs8//DChjCYXGEm7Hw1cUZX9AiLybU0yVWJBtYRuAFcCYro9J5c873cNtcvY+jrnjPi87LSDnj
+SIwxD/jEV4XD+g5PNlZa9TY5wGKzGWUwJlZOiIZHZmnB4qCK/md2rTWXw5PnDX4ZL4whM8J592g
azSsly7SHcAN4cnjRve2KmCIHveWWADkcVocVvunXa0ux68BdAWpW5kt4Sss8wmM3ZEDE+DrcRZ3
Xke0IjBKGpQx4VWBtKIqfB9wCpa2ELnPF7syHqf/SDqvZddtJYh+kaqUwytAMAdRDKL4olLYVM4S
Fb7eC8d1Xb62z94KBDCY6enu2d3EZ8rEdtJPCO8wHrmibApfa4RIEWQDJT8RuHoWgObM2Dy58DL2
yeVvED49DZdB49GJzrXgSni5XywDqtOXi+CLUnqXk7PCKzym27QHhblDKL4kvfiaP5w2oRncwoBk
Cm9S4coY4KpVzstd1TC7cYP7rhE/yCeGJdM/ADzSOXyFyxRoK7gXRIs2CieO+xyjfprH7iPYlSc1
SmHic9Hi4g4OSfcSZRuW48Ok3mr1QHxCak53JkDnTkKanpZdxjySD2efFRxDWBmM2xF0oP05ON93
guq7XQIYEsjfkiOFZpzKaggrFBAm2qVN7BOGWNB+Iv2BwmZIdbqZ8LXd+/JDTnOYUiXzYuHFGNIH
GtHta9Ni6bn91VWfnb/PeORDDP3M8Cj3t1/xnv3i3wQtgmzNOL/QUgjSjZQQ2VoT0TA8m5xX8wwW
aDdG0A6m/baARTsJGP8KpyPU73SC+bn+2e6xw5G7YxC1ZV5nE5tN8vk9lyS8UuR7vxk3E10xCgld
sK12k1NGlX3J3ngLHced6TYFhuS6JT9djtJ61ZlB/dstvYvXW9dw78MHUWNjZtQeINadtf7b+Dc7
VEdgCVrwrPjy/NecYNYfI09Ln+PL9LLEHndMJbmZcp8PktHqBwkHGDxqTND6TO8R4cLdmyZadcQC
v4S8gBQuI/3xB+B1m3KHKAtm2d5ndevZ8MMn76R84XzrwNCw79aLTg1/BviOQOrqaKIeXIppOzzF
A5MN8ywaNjfP1XoJ+j67+Or09HcnYztlNXrE6QjqIAwJDNooezmZKSV1M+tXYFofelOd6LdiUbba
FmKOO96M5ktJyf3DT4Vjx9fiBiYvYtReN9/gUdPDnucxfeRfOs8dBjxBjqMI4I6YMP0CKHJBwXox
B9WFTAaw8oytZUCZtwU02/vkK/QBOgwF46Z/40EKvWXr4j8c7WbP/FPdaNpunIMPP8znZrYhS4O6
46dAXyLfjOl2l3OCWQPnkEPaiJ/V2+kyefIUMZM9wMRiGZMiE1nPf9whjTV1JmVXa5bcAU/7E/YP
pJzrHzBqa8Ym5C8omvPFrpr/gYtgzfS05sl3RUNgdsSb9J43p5AmqFN/EKQ0J4bQQ+8BCSHs5Ylu
2AIiYOJ+C0lKB8imekk7vvtU9HVxxkyzmzK3FEukuAdkwVnKGZnVSYd8hoIkR9/uRdtigyeX+PL3
DSDK3XUyxvBEJOro9lkPIANYU0h5edQZnWWmVvFU38v6r+3TFs2uGUA3p6VOGxEdpdUVwHkxiD6r
OTfSbzUA52pipgQNGZtmyBtLOLew9bflyaMpbXb8Lz1EHNRWQZcigAP/i2Cno6XpZvfxz+iCzUMo
Sk4418OvzGDzrF5DRmLhHJTCfyGGvgJcs3reAZ40SmOrA4Z++7tG4M2oBvdj0BBayEGfdu/XY5js
6pw2ii8C/64aTR8BcGzQo7j5pW9MsZM9Tm4YJSGhA0sdWk0ddr3X5Oxfpg200Ig8xs2gudh43azn
A2bgHdICa5k1F3MM/QAfPhqgBbfyTyEYJoqfBeSBrDu5xreI0n8bX8u9pjaRDZzSE5kLDJxwS0nN
Pfmueti7dMDTOqvNojNrTvfcwNrY7kVK9Z1cGCjQRY99i+5xCxXG72D1ZnPtFBO2CfMMJ4hvbj0e
JEOr613AR2n92/sx9nbkeXSDvafzyG8TlHNuk4Lg5xwZxLlJUGW6bdotzJPBwHkX3qOjQ9t13Jv1
3Ut8i/H2x9qZfBNtLPkHqi8Y5R+sd2kvxV2rX70XPf+zQlIw3ayoV2ftgoZ9ikHqaAbfjMiAewHy
CKZUSWjV8b+8HgvqK5XZsRxiKjbwlj/07TQ5pwjDi3NKArrszNrxm4xq75+Rn1YNnMpuCYNmkYgg
JB9jcxKhCvBxgQsf0JwwtQ6gbk+YWBAg6SU3JDLmn7y2juU5I5rSwwx/uEQzMZWgW/tdj9ZWqT3e
Ogn9qoiI8AGI/dAmPBmXFF94FvzhUexWbYaiN4uBq3G9vLv6gdp8J5hdEb+oEFaM0UKNV7+NATGt
2nHXnpgB2cZMH/tshuC9sC6CU0/LeBCNUIFhLAT17G6djIP/oE1d+/iphbe8HdK2dmlLHlJIOtG2
QtI4Kj8ABA+kEqQeK0gH1S69OZvVy9eTODB+4gcRizmvAhdjkOfJAwvNZoxhguygHXzZw5KT/yn6
sHgxpIEBoJm0Ohpo7cNNUsrux11LrrH691pjrjvmenRNMvcNXWuyNjBe6lqOC4PvKfCxRIGk0o/m
9jlipiTEgEfJ5IgcnJokN/nE5Mt2M99NQEsJBTger3hTMKO+M5rsSds2FMcDppDewdIhJTCYxO8Y
tc34ysVuUkcH7xhtAmcUHpODh86cFsAnfabPYocJHj7mR/uSIwo+jtsZRS8v3cWdERkilmT276+V
j/I5HJXHFKtCyIdcqDA4URbGt/yRvWGLXpOHdfsbkBheJujtnimoNhrvWceHY8PcAb4ZneOysWQ4
kLUJnimjONZkZT7MmYpbb0lKAwoFh+VJ2rOZwNRvu+/pPtiPH+Uj1N1z1JohtNbwuH4Hn7Sd19GZ
ztwcbJP01oUKYA0ThsrB8KgDspIxpf2rok6n93/P93gKsd2SHb0lpB44L4DXj4++QeCjWRS18FAA
X7tMbhlkd+LdnHt+KxEmQG1AEj7pFYdJY3VZgOfQVYmGX0ChmhA13iYM9OavXVZPz1MoUTx8rdIA
ucOV8gl1ZTBtrW5Wc4YT4frjdCb1FAnCDSlA7WFYEm/+muqWj+AORFpzcGEyEigvGC/XNVdrw9AF
P6d9MN4UfW+IBLYdkOrNS+ZapqwHlkoFCAidOxItQpN39mnKzO7uiWMHLWkxnNBnxxkkpTPmdBKE
W4gJzlge3QEtGvlrtsW46bnEY0UjZe8lxAjQxPSzgj06BhJO9zOA7291wJ5Aa0LfHFsefMlU2okm
7378lvGJwGroI0CV5B9ArmjmImOZtNJBCDscNyeaF9CecFqLBtN3fk3Z2Vrpt09xtNVjeencEu21
NxKoLPXhA2MlLmk9KLhoPS1tXdQpmpKqEllDdw4WgCWGen/Uo1u83CKALz9kQAfscfPLIXsLe6gA
+LudoJ7RIoYjfK4ZqgL78Pg0Oo7xWlbM325IWFfQwC++hr200wrei2jicPWURXFMcZ864b5B6kUO
T08E7i+lXgtFuPEBUgOR/IhENpddpOFYMzZkRX2G0I6bx2AG5AQr4K88OWHSGCfJXciZmr5XU/U2
wq8fggSbDBD6oD130RHBQuK02ZDopLRri1mcccI0vBA8dEHAsEM6pYqT6oZ75v8w2QosWR6FhQVj
cpb23pbMqOXXnqJak/u9aRJU6yMW0whhjNs/PvV5DuizHjgJPHGF36zjuslXxOjklh7y8hzpk81k
B8cb0FotwBJUsNRD5qnjrSB4GmxSJ0DmFVCCU0mJmDeZVoCgjNvYVNBR41PuFXk8D3EP9fNu6X0K
7y2xTuyMebYM02bN4Mj2+g6pqRcEdWoGBfkrFT2VXZXvlus1jgrzZXfaGBuwaynBmJi3xQgLPHmH
WJG+gsLlhFnfjN8GSrqIYpDccKpktim2Qvb6bcdk2tTU2DEaNh+H1hOVq2HHO2ZvYDqaAFIzInsv
kaMxCw1pqE1ljFyUp7g+eehzsYSjhHoJVBHQG1K6LCidjHj/FzP29ktLSn8/2gVhHCdJph+8B0MJ
wrpf7IAx5X5roB/hIGCpOgG7bMHVKLxOYhQf/6sYOKhhzWBAX0GWbRWZl8xJGZ0F4q54yAVNjoNA
yBzwqwOmyiHzwLyJuglVC34CWLLUbeON/6sxKp5+wGHM5+VAdLgBaB7Tcu/jWC63GOWc1b9GJPdN
Y0geSaPtg54AkQcVBz0eSQrAuKK+WyJydPmcAsNYuJYiYlWoPXVHHrH4l492yMk1BKjrLsdYOl5/
r+r18Tekkq8HRjC0BAYgWdi8yB0ACUgZbV/8AuX5GV3w2v7heni7uF8odvK4t3a7qINTavBBag7h
FYiNdLlj3N+iST5u0d59AgDoUq3R969do7+NhhBO2ALwXCgxzvYH8drc3gadj7Wmy/jG6Wawbu9l
jO0F5owTpvNRIjBRdm5QK3Cmb8lQPrw5U8xr+wbwgpAQrdQN0vvnSUvBe4AQ9EgybpRJNBBvWg83
Ms9767lZt1vZjzoe5iwPgOoQs6ML0/LumMTXzqg7pvd6I8VqdKb1me3zHcnuoWjTcZl/USw/wShB
9alJLqTFiqKHr76RmwblHf421QNd3z/pg3b3honT1KUOUxaYYSuaFyMe3r2Y+hIOtmDjUzMPGNNq
tMNBuv7dFQKAu9Ev6QbJuuA80BQ02iiffkbU81NumvR28Hbqy+4R+KN1fgbwHffVBvgdD6YmPVHc
IzDY3Uab+QSJzlV95vK6bKj3xh2O+xRc6JPuPQvzGid1cDU60mKKN7hcyJPku88gf7A3RkhiMKT7
24hT9hMOF2BTq9G+B+uxtXfCaS33Q8FbA0Hii7ZRaf+dkvdFWINhsiYiEEnIa1eFYbFzCn5eH+Go
4EHjMypbCNEhSL+pmLjvRE3jAyxb4bWO7FeOtuZw3ISqaW+Ne21OGA1P9Urb2XEcpFdi4jjN/XiL
U1znRi0bN/cG2pvJE703E8R+/OiZ0WkoZbP23hgazCLhr1H4Y9v2+erWZG50eWBdWpYmnOxob6SD
JdDVFF+fF/lsbf4516b425oTmqLexDoxFItHhRZNDmkQ7MbIUkDlB2qPizo9UnTH5ZtNI3qYMNGp
Y2e/0Yoc/KZTd5w9vDts8AazPRrkAw/hCRRsNIgWTDthzuUhTE3UIk3ZlWVgdETOZFhEHnYPC0pC
sucFBzswgoZNGUxpYF7i9CFMACITN6n06eA8wxR2wtyPQHjzsHcmeBNdax1OCWLcq15QDK0IA1R8
R+FKic6yJs0mFsPi4R/YSSzrtWmQt4JznP54IixrvNQiW5byHqUdHtADMwkEeL+r8caLiVkd+mHz
1DEik72WOvM95ceDiE/+pHkCeuv8sfrP5aTNrDjxntsDZU0GYEssA9JdVt7TT/gYzR3H0k9S0Kr5
iD9o+ZKd7kx+X2MkR+qCBa8Yr/y+mArhODATyM/YCOzj5UFO+Jge69ocWwAz0z98D/5EulMOi2tM
OhOK+/RR8m8pIPQyBXvcN3mXIyoBzP0no4cY63fdm/wIfzg5qAla0vbMwRVxyQodJDke7/ixJ2L8
2Iu/yXMKBgPHzftb9ZRlpTt3MtnhR8cGmQxBAIzvnn2KWU28c3mSp78+LnZAntBMSqx+spaHo746
M3kwuQTdRWNap1uUpgz30WZbl451wjIAH/GNeYcr1DNaF+fM4Fc+H3tnF3xEAydO86O/5IQ8vcsC
pjVk1Ph5s7EFPnaMPnwgHHrxIlsidPUi/r3BZDYBQQl/X8wz8MZ4LDD2xosGix5KdGT8uOJT1MCV
2w6dHsgv193xgcfil8bVc/JtuVgLDK1r2zinNLjbI7af7o+PWNkx9EkuSVrDBPm5IDpto1YThgbW
dQdMWDAyRvyhUtgl6OeZ92OyCjWWlt5ysEyPbDCDegIGtclu+zmwTfaG4zRkLWjdjbta0bdC58ek
nfHvAwYnmqDAQ4Pl2ghhzt3BlFkf1tmzpnflk4a9HVjHX7EVFWCMbWf0YvCGZCms9GYdFBthZELX
QfjCfpr7B79/MMdQjXnDDuRRnrMc4yQ1gZfpvWs1HDPTnbuTWbVI/AhI6jKQeNTdFJ33nWpmKD3P
6D/L74InCWKMto5D3V+ABgyNplrOc/0FGQBIcHoYJfuQQ/UItgnHjRkV7y7jlcC407T7132aO6C/
M/7zeE3l5YkZM/IOQoD/34AeEXb1vAk1RjiC9GTs18uO4ZifKZpyaM4yvR5I8DiCk7+/ub/aLi1C
Jdd5drNoz2c7sSzh9+iCUfuvDXDAYZAkNg7DPz7wzwf+Ig2BFlM+GwG2Cf/yGuw7Fs2eeaFM1SUV
QneEqheX1eW98WFIW3YKjsvbbIlsCjUq0fqGRRQqSbbYcU0CxKnHEq15kwNNcWLkFj/QfKue1yIB
WuLf+OnhTtrBUeqCRrMedzV3AiPrfkN9G8ngqeo1cqQhGuxfLUdtg1zqCAdtt2jgziRvHzRltMoH
VHO4V0EeQ5Ud3gR8SyLQ0Jh8PAco62eUN/wglzdBBtcFraAa6dE64/9+ZhFFOxIuUbZqUV55wxOW
kc2KtJk65bQgnQaZz09UoXyXp2QKNIJu9iQP7xVugRjethc3raLYjgPM0AqPoFsU6xst4PXVMIpg
4y3Bl8NNVBleMRABLvmYrH5ljqsfAZ+gj2EjltSY/6zXzJOKve/EiyHGnUUVI0xZr9+aW3OW1RoH
W4lm/cEzr22kWS25pkKzaAl7eROsEgAaZ7+XKkuuJBxjnt6LrlUXJ5O2ybLdo+W1QwNUnmh6ei+A
xqexRYI8oPY4YnUCf/5kQKParDDAbqvHxt8Z1z9KmT5k8jw4kt2W3/BljTxkV9SuOa6GN4y12IhB
VPtzNJ4F/K4R0ccsn74xv0pd+YG+CkyGirekaZyTq9sA3hVTRT58KRqj1TZgbgVCKNhCMNC7xkbP
U2bQL9yRE/l6FvORXsKtzn/6bG8K165Iv6gN93TVErA3XfDh7fgR/+axLJnfdjKT/V81h/SIGyn6
To4pGnttkkONhS+GqH9u74DXi7kt8fXBE49LcnIMqKPcob24htnVtSlDsO3CzWbLcoAMjde0FA39
ZpspK0WYwalDqEUPbbXsLVx4SvOrkTRtbWBMlj9OWMOkzjJsWrBxZjlj3EjECdshMHuWDhOPuHr+
VTzi/Fgwz4CgVVtgkwnb4oiZh4xjm2bbI0mS2I697kN4th3i50NFGpOFjVWYMJcHyK2S6/isP/7Z
5QNgFy4IhQvMmNUFiYxQbtKe8qLtgYjtRLpMp8GVZNaS58nXSa5W9ZrOVYyRjeSH4o4T2y4GeVch
24LnhaZPoBuZT12bP37bNGfo1FfPLBkZjZTnNPROuNE0xe1uNUXSFq5yw/ZOLJgxJrcq7jMXdt5U
L1Hx4td/pdrIiOM18JNHVVkdMVcffiZzVIa6FN8Y7HueNg++5O24nq2qi2ZRVKeo89dklfllCDsU
qOuY07n2sLnUtphtkivFFtauKtkzeEfuZ7HY4tSNZBI7Gtpxl6t9PqtZ6C5gkzXpwGLYAjF1HVdH
Hpmt5XkoqNgOoAfibmV17D566wa/6Mw2sj8XqiWVf1czt+bp3Nb0Vt48IddVSvnTfuL7TTOUPKbj
X0x5LhVMCqr8l5j2LH9U9koLq6IFRmaS02Y12qb+yrerAFTAl5ytnHQORmJ3r4qOPrAB4xaLmevG
FaM9k6tEyoc8I4QxmnE8mh5kKvyok9AXRzH5LUmHjt6KTzEUEhJhhozcGrdCX32UwnfNV+FQKOY2
QToYYSaDy5jgkyRMrNyYidsWIXMfGdrzGxqLOufr+f50vMPHjvu18geWcqsqzj8tktURxyCRfTtb
3OZigdzuYLRFFjKXTya0M/SRfa+z5MoBxlD9ifeCOX8qxj0ZPGb6+MbTcjN28a+ahZ08nPU7ctZS
TCJy2cHBV1SyKcLDOMxe4/OEnZxUG5OtgrLhyKiqaaM88iX2N7yD7qApoUvRTyQhdA7N9ejfnqHP
FMQxvMZq5FQ8LNe9Yk818xvBtBGzdi4hYqvgCcg5Msx4Orsuejepfhhj4HwQhl+HDwoywhwNbMrj
zuzlcYQApQyakEANKvvxTLNTxPqZ2XUS6sOEEfpPfnAmY6QWT/tGFEJY2pwynqJk+c4M04Y+N3kb
7Y31NlBfXvj5thlSREj3GFc0v6qzxQTYY1bR9MB4i99Gm70hmIDF6JsA09SDQWhueg/0KH/br3Qf
D+OWhuguj32kWLvx7BrqV1xkzaH4sKXeYj28yxou0v8h46w6WUaMWywSsHrBM96LxGbL11ltHQbW
ifCJInevRsw5PXAngJRtUUVjzoTRUhsNeO8iO3/9aYWnGU56OmjrK0QLEhWzsNp88uaSDjOhc29d
0E/oU4LHq/jUQcXislTEqnOZtTluvR+PciSRWRkhABl8T44Nkk0QfabV/xSnAM1sAv9tDcJFL/hQ
tRiBzo1o3TzmQ7E83s/adaTvs24UJGIxe/l694K0ncWUPoH+4iMGFsWbsVSuy8dzz4r9sBsvmOnb
YENQBY8V6lGkFVrZ75y52cdMcHEXGCoinnsG9ter9BfSkBHybYgQR8n3TzYGXOPKboPAiyECfTPe
IBoh2OhuJhZXRBT3lFRvXHuuXEOvaUwMrnrMb5CVfkhbVb8ZXJbgRs+EVPJK43KxDb4tI3AYpQsX
kbHOa6/igdEi+2rOrSYiccguyPb/ZQ9rLjl8jkLusBZUW26eGWvevCdVfCE/4dnf+9x7KHaV/qxc
SuysrEO2zoDNQ8RL8zNLjmx8eIUVF2ST6aWQUJmIqe8F+ewa6/YQeOOxlxmX7t1NdJAa6hUFu/zw
chUxW98cOCITjh9uTimK0zJDU4z4bVeS12IIL3RUpohFOnjckE/Q8nxDpZkOz/ZlCdCDgv6F2x7m
CAWT6awz/uj246qYPtcjtxnNMBaue+PHqWjWG/EicTTaLZloq7uEtg6s1q5zuTj/PhFM1/pqXrE3
uqr2EN4iY4kU77M+k9uLL08HP63vCj/kJ8Nad+tWazkZd4Viop/L9ZERZLuMdhZXEIK+YDN9k7Dh
zsWuS0yFD8bdhou6Gx5qCdmIO4drjrMBQHyGdEALJkts8jo91IVLadBwgO5fA7DHClNccMq3VpZd
4bDDAqgd+waGSTyjBao06N2ZgZDdlvxOC38QjudNVIxcZhJjdAzWLAebkCBUv3iQb2/NO9y8h13p
WQwMKRcehADQCT2gNW63bTtmEA77i58dAI/nuRd8c4ykxINBfiAOugocMRmDL7pQmM81MOEXurlK
wMwXn7OBXpKUw/fxwuuJ6fhhbGgp6dvzQAUldm3+pQX/Dl3d13xsGSHoQzXI+3dFuwIrCO6mPTO/
1G019eu78C+OlK6GeHFcEXFM2sLWY9yrqCrOsmwOxBrP4cSVTLGHzfIrF19K9rGOl8pfvccrC4uY
p/fXmwAP/CbK+kihoBSP95OhyJopkV1yuBV3nXWsHgafEfNQX40Ri1t9f/oA0yeDesnZFENUsQ/7
RdvnZtQ3NU03LiWcEMRHvTvA+Wrkhu6R5G2rSMTw1JBXwd0Qtk3iLVOxoX8XIRe6tI2bbROpQv+7
Ioj8JMFsQ/p0dp9WQvQnt17h4wxrhLNCyaAjWV63SAVzkOLWGk9/ceTgbKY5EKM3YJgb+bBOTatz
ieuEw93FR9sS5q4CaiM1tnt74bEDAgDRMaXZ44adu5iRXxDYeb50cLR+BZNdA7ItxqQao6eaB+It
ALYHonjebXynO1HeEZg4rMGM8vjUFEy5z1tMmn6o/+vOwANFpl1GD6c4MshFoNqyjAt2T/RZ0svU
WzctACuKe9MxG9IxTcApCDFnXuOHVRmofqR/+7AYUKIAmtNhwqCPWqjmOT+xJ6ehAMxueT+Go0HI
hqp4lDk1h34Kh9pcQ6uVv+RuPAtUVi4hRfurk9M/vO1GJifjtCKjzzLuY4XIlrR30QpcbD2/zp0k
lIaycMn3shCmm++T+uJjO2KJ9nsHausOp8XLqmuAgF6M8TdCqT1iF+A75E8ZtQd0LFZ39TsaO5+5
vbNxN5qyUXw/JLrb1BZkHRsenO4NMfJbciPYa0314wOSDL8jjEaXSSsgX+PiAf3N7nIxU1h+hhbx
Bm8k/nmgJkOHPERBU7em1O8ty7/ntxTGb0yEC61ROX0bp5HT68G+4Vx8Ey5clZzIGi8kktCIqwdV
VTVXe6qkw0FSsuATj1bDYrAodJVZfEUow4ZiAJbiAQ6xsL0a91Xe1X0VujAXYUY7ABizDLytf8cZ
DWs/fBMp1LQJOUPE8ATaCUzcAA736rmcAwsCP0MMeI9gOV0U7niyG3uvHv+RUpShNmXHKE16O3lM
EpN8SgpCvCspai6qMErQkm72c6KfX+7HbzVgVxT5gCncAgi8CMBBKB3bIsD+qCgeChzk7u9+KiiB
BNjCKuB6yTukBUwYz/lojFSg4cXW0kzzIDrYUbo3KVoDw4Olx6Y+FvwoHUlefbiVxW1Bx2SpWTER
0zYmNP7bsDE+eBFotftXlOeajwT/GdDfjlkJGroOulaRI0SmhVJswpfqfZLmkBF/HbZ/zzfTZTNY
9gHvQd600AwTupQjh1GZfiY9w6A2rGw6WIiNyfL0nIu39LBoEkWbjOniPfHMApiA00iLdk3pQ2kr
jzRM1vjrIw5EHPuWLehLDLFmCR8u5EQ4LaWePbO8MS4MxVMGbAkuznwLk5EffRk/plVT17/Va7kx
qFn+1cxJco7d1tmATPW138vqKpOzCqkwPmEmSQrO0kNxw7riZZTDh9cjd6EmIz/UA+i8gZFfeRQ4
VDFblbQiGeoUKHlNRxCa4M4fGZBVdZdV7EGL1lzFArmY2jrDsmDZ6LmdzMzFERODF4FsQZ+beH3R
wT9T0+OXgH0Ow+dDLML5Kgw5CIJ6k8bZVugSQtkcsjzAaK39EMtmBsCXgnUHoOIyX1ebiDqyzno3
HJHKimyID9HwvPU5M+KeKALkIFcnwjl8iRURpHBWhzVyi+Jik+ONdBG/PQn3LhO96vOl6z660q3j
7Je/8elY/Mq2sBG03IZkQDqNqxjLJbwnJDbalwg6I5qvfYsQ9/TNErIGkrgl+GfZEDRd1wYsr3ck
k+6S67ozo8G2p6Q9ZnbSySS+9JRsFt69cx97R4vbZL7CrsyY05TmCb+nCW+bxA1jHRN51ryE7WZS
TQfZSlk1tWnYNqCCUPUeuVUTitCdM+VOVySyGkiKGUc/MtYt3WpAdbcmzfyLY1apCMqR+YyiQEfY
hIEO/zJepDdw7k/oM4sdAwBQI7zl5at/l69834eJzTt8oeVR2ghKT/9hqOuCjUT0uxP2tgPpYgsM
yYgk6YzNDpbJ1K9kJHr+DaW+EZ9XOQk1/2G0phcLagDdiDHUz8liNrNojismpA357LiKk/K8vDWg
WEzM8nLeu7saillIMUogvRlCUcDzJnSCldyH4eLOpYzPOas4SWrqZYC4fYa3Lf1faWt8w2+5yhqP
R4rWBW+lFnPP5njSuQehyXEYFsd/HowvYSRbBmbNw4peixfQQI+i6EDHNS3N1kUwpaUMiEqBRgw3
QIYxEODdZNYKtt78dBkB/loRvD6jbFf6MPQE1//J8/6toE476Xezi9bfOKfj65Slhl2BNdVI5K2E
JL4xs5P+0r2NF+GrLRZHDoWmjn290ZiGOQMz4UqApdlJsugocjbuqWKKkEPdqX/3yq72f0e5Iy8V
MBjvPEnZ5rycgDbRZxBboEcQiIhSugSj7qPj5c7wEE6koWNtUetJLhBtPGy89/ZxaG2d1xlqADwC
ubViLqOMdX6lknAfrztXHpaqsH5CnQBS1spcVGd4foR+d6V48pRP7NuZ1U18a/Y1voa6QYcCT9Do
veehZLDX7IsqYeMubtrHx1LWg2/ULXz/5/pNLYwz3uaLW33gquxmur4cd2GU4tdIA13Mb4auATdb
slc6CpPRhG6ujzrP31ctMATOxUyXhgIzkJY6oTSVfAzTZxw82jzhA/YAtsgECAGCfAj7i3r03pTZ
LSHbrpqkFaxahtUPkSmcnReh4qNTqgGGyHlBj9ugKH2Z0/DzDw1gjvxdhLua1JaUkqsAUqymTXhl
v2eCk2vB4c/chV/ZowHNsFUuxT7NUuNaC+5DNhGkIu5TPD00dWM3XTNfHT2ZrcsJ77qK46/GCylH
sFfGtYw9BuQMwymgL0j7ABKMiXIzi3itqwOd/VcAO47skd/Rd25QPhbNk0GfwD3XwODl8GDD+sHT
QmgXXBI/VAIMOEJnh+JNNRlB4B/nmrSExA6MB07Djmt0vglqg/l72tvwa6GYDj0gu0SfKTqdntfX
CULjrvLTF3vzdc/BaSPY5QDix2Ko3qDyr2B9UaDTTBHtWv2T0wUyXfZezgtGNFKSJWfzH7Twm6B+
2RjY2VA4cGVdWQoeLELPvyGWYtxB8W+s04Mec0t0QB7hXsb3e6bEfnix0MBoO0waE3rgezU3aFvv
YiwB6YHuzUN5k110n+IFGk1f8voK8Sog+6Gf+2G2HOOxBG3ZV1hux6wbEt6BfkC7sK/XqC2beRfW
H4/xw/+M4sl4kBrGVid5k63QPpNbZBiXvEDsgpXxz9jh1WW5TYOy62SEAzecPRmOON3nLIV1J3Uq
9D9scx+MCihrgbnVrNUX9w+/cTmB9HJxA1ExKhoS050pbLQIrn9n8GFC/j7QCMpcgizWFxN1RlXh
jEythYfm5CorkIfkQuQd/TGD7wFECbS8tyknrgveaJSDDHWIIm3z5mxpCFk/kMmaE2FweN4UGCJc
nGZZ+Guoxda+1LJ/EW74C5CS9gCQcT8ji30nGkfWUIHenCgXwAgIQPkmLyDzzb/khC9pA7RoTLjK
koWr+quftHb+SjDuasKNKPx5AnyxUb665zPZFiDjGnHIu1rXMjC4FCuKSf6gjhcLtUlnHMiPBotw
rHJDSKBzCJzzoissHMpqLdHZjKF5pdxVwIEccqhahzkV//5p1j+16DNkHl+08c9tR9PVe7YaU1dS
Oy4u4/Ctc3CXXXYwSAWSbJA3EHmvHv50xH8U3wgzhPHhLcaDgGoFL0liS1sw8X5x5Q2uDaXCe4xN
AYpiwUMGlOPag7Bhhc1aELX96QaOkZgSQjruTK/GE0g5Id6zViYAQBXbaygAhXHC7JCcUZLlkK7w
BGTWW9iJDqJecclrI5i7pZ4iWARM/WZ37lP0W+S3kgy4VxQQBnidvrrZusnByGjyEPwe1wsqXcBb
gDBC5I96iPqdcIvrE5D14tVTHUnzwzVAfLyYuzym3QUbqmMWJS/J/WxLip0dMbLZlouuGb4jIMcK
YD+rqFK4E7CppLZ97RSYuYdbyXo9pPvVDbBdTFCMskE8TPnlMcC0ky2UZWGnuopF1v7XUfmHPUEE
EjFtFgIqzBo+BR+fmpCT1FEZiMxX3Kjc3xEEYA9L7QD5jMdSv+B8if1GAJUOwXUfBwmaCv74eLHP
UYyH1D5cPJ4uwHVX5AWpjUjNYSWfC0bERJgWOcETLl5rlnud9E500xweHDUo7mN7wG1t0yYi8HVv
hKXqfFCgHrHXu8O9ink2wv2HNczAzTOXnItAmPOtIxIDDq/bk+EAqwDJZZ7souQC1hy/pmz5BRtk
AbK4F2wg1fY4wDH1AWvYEwE2XAxtVCMojwgc5C/t06FW5YDPa+n6Gun9BksFi7hpQP1+o9vRFL11
g1/HWo0xk0WLcwBAVBslPFSygpj5ZhDE6HiWB1ISeoNCe99eyvRglyWZQ1Bu7Ci6xUTVbo5VuwkB
4hKkLRHxJ2fyl0bDHc0Z74gmL0fIHdEJZksCC8H8Ebe++To4X9X7TW87BuFBk2u+Fy1zwHxa6/+q
4cb54Nbox2z3E6p+XpKWMvQFiFI0cWHtrZ5m3v2Xx89Lz4NNF5MZezG3CkuGpaPm38F04G9Uj0w8
1qoIxnZYeCqYm47F9yMmK6gNkIMh3NSRmUIeILmDLbFu86VGgvbwsFoyzB0dOY3OkJsYU2XyuBEf
De4NkBpK9CFjqNTtjiT9Qom9sxr/EXZmy40zSZZ+lba6HtpgX9qm5wKBnfu+3NBIUQS4LyBIgE8/
X6jGrPNXy5SWVWl/ppQilggP9+PnHD9IG4+cz7mSsKja8LAfAe0hhsJz0wZ6OT/7y+tUAsvHpyy2
9Q6oHSRQINGXBw+fkTHjGjKqE2KgSxcr2mKYhpOcnJMDQ/XlP25yc0mwIyDuOs0hvQa09UD7LkMg
oEsTqO5EKH2sMG0rkwXUoRvH1J4zGtSYHBUMrocgxODU22Ctt0YlxVR70SYZvATUJRGUStrTPV8m
qtAqVqdegWE+KCh1mVP4+B36p6U3By8dyMgPJbZFFj2mxSLT0hrRIRiSN4NH4C23dJFfR2/h0is+
MWLXWyiQdDdqskE7Q2dPZ0Y8+102DAoKNqpIgh2Qzhgzgdyr2iLFc5CbjCkgNk9ObY5usaVdduxX
43hHqKdCt5PN+UVLlLYZ0ZBgAbQLgZde1Wsnr1Pyb2WDUtxTxkX0pV0reTP5K+0X7Il17nN76ILO
W2C4MvQgrMCUFDEYt/hciRs0Sd4IfKDVkh+fiu1RUJLgKqxK+OI422SKR6t+C1yevhclResVVQPl
VnTDPUCM1fGQQ7cLwr1pvocYEiEgDLHroA2ukEqmIBFeSsuBf9hRtxJhrKio8ClbvbrUTl9tfwK2
yhWJPslQzvAOm+rqSsE1LGjoBMcCEDebr/aBeE37gpywE5AX3z5kj3K+ok8S0KTCQiJAWhjIbgcU
ZcolPhoscQt8qflpPDxHW99kVV59EhexlxgcNFmokmSgFFL9r27CPn0bjGL060IQpYYG413KDU+b
nyXSryaThLU3aN241H4e0G3NpFQqHlakFTy/uE8mvK94jOn4ARy8BSGigjKJhIBTlBbgL5IIvY8m
e4gXoFfbEivOcEsAI24eASsOhNnxa7g69Gg745QI+w9qEbmgxpM8+a8Ne2BxvgpXTQ5n0TF4wv5h
Xo922PFysrB+aGrchnKZ4Zu7oA6XJ02HPzKuWpBlvqB0SBjr9DFevSd7bwVIIEG+cs1p0wkABodS
khKRIFxBitkp/0b/uXCZAXEnxDaOrTTO2KCRrGTBMNx45ltRG/xmAbb6DlXi1RdlooTQ4my7zgpu
8WnQfWwaXohi0aMogMDtrHTk52Ar0HfUJq9+aXMLgB5cEjsvj8enD6JFQbKyHo6V1vj95ppSTl1e
gDHooyBd4BzAgz0GHbEfkH84wOYo8Onvs/NiKlfa8wgWfF4NInY1YFfZWMKaVDVoO7fxXaQ0jBnx
wSJhwzYkBvRs0wum4OYVZyGFqGXgA846j4FiRYuWAVi8zGnOdy9qycxS1kGUgTyuIHiFTAWbgwZZ
UBTIW19iex/TWofcJRPeO++F4pKznH14F0YTvLNe4y1dnOlh3uL01gWhAfFgbruQ4WOC95g+LALs
/MEtcHo6YP8icO5nRABsacIOnHUJVM4Wixseng1v8c59im6qhK3LH3zAwe6OkQ8oLyUZFo43ukyA
bGSiJ4mIz24TftCj10UKJtxdiJ/eKIGnKQ8kICB3xChDiD19pUOCxbfP7A+p5dTEOif6XZEfPOCP
vTpIuU8hc6wEM9xaKqOaYOQJGjOoQ75yM6PgM/eiYg+5ftncEgPFbm6dvdS6xuQzNJ4lMtT3X/22
D+xqTPDFkNc1OqX6lCyAOZExYqV3mPcWV5hU3vnBUXyca2JBrkD8rSMraNYc9YLygMqgYmyo7Mxs
ML1m1yFvBAiUBQsVJTbat7s3AU+G1H8NHHL2YRA4XaCT9DmIh9uYudrNtsEnfIEXXay1KEOBVv3Q
DKmWJK3qzpHsaySjCBqbsYzfmPacQvQlDntKqn37+fiBvBIcxdoL1hThgenZ8oyQ7UeExr4YlkNK
PgKBSuvNb8y3w2NKFy22YZ1B36BvC3+G7de3mFpJufusGUqF6bxvUpdg3L1bTyb71hfBrt2uWgsU
wqRAk0ZzcmAqNADEYc2hjJ2JVJh+JdbHVGbejzF/sGFr4zu1PbadAbaMkEa8fZO0mUu9fxISNJ9e
YYdqiSii0SnAcN/fsLHOEQI3IKd8Mm2BDwAI3Ad0mYAMqJL9Phlv8+CIGaiz2GgD3NK7MHldwKYC
hl0WwIhmJXYb3npWsTpmstvaaFEy9ZnA0YS0dnuDOZNUeafMW8vancqetyYB9nsSIl4FDWi1DWZW
0EUKkyOo/6uD8w3OM55y82BJyjkWNrU35D3dx3diZASLHYbU+JAwMYSKtp4wN6MFeRkrIAkqYM7V
Q3zA6172JXYPdtU1zyzfhI8CBN0nbYiiugsu5lCsKAx869WTRsmK2J/o+BEBdeRGIRN/WDFQBAWG
Zgxlp5HaOjfCu68mTZBmvFHaJHOEyDO6LFLACi7neX7z6iJcYK9EP1VgympXTSD5Q4NvwE5H0hzP
pPUe/QZmwYHZjU7C82SBFQAFUVqG17ALMKLe4Vuz796SASwTPGY0gpwQbBOCQVuHJQlZlkDCDF+q
9zugHNOFA/CLLRNnZY0tNnQ1JAJCx2VCmiy6M+RfOXcomnSunhmASIHXwxb0lIvbaQxetu5euwon
OXql4oqc5TDt0zEfxlVFf2cJC/ngo2M/+DQOmf5GYKPYwXshIxzIIxiC2t1/oR6YmZyWNl22envy
uAhesxHUC7u5RninxPJNkvSu60AR7ge5GHJ2zLYANxG1hPJlrZc3sTZbQCMPbDTqoCxCSEIgyCvj
LUhhG/zS3mKxHxHcdthugJrj1NAO1zvUHywz17trftuGz8x/lkcWA42YnPs83Tb1AWCPJgmEtNCQ
ihpzCHgeVD2WNxXwm4MmljamiEASqqdGXIKAaWzYEDPBHv6K/mZ75T17kPygFvGLyBps3LjJjFDe
R7gAb/l6zHd/wizNIlXx+pcQZ5FKaOvu8fwRWUzI0W3ckxaLdjdkKbGvZlLuTVXxBqcfFCvXW1sC
TYMkhz/izwRpk+wDhYtlRvzn0OAfHVs8bGT/fR+gQtL1CFZNHfGv7YUmURZZDwproi3PGawLOzjz
MjbRR4s3MSJ6eQ353+ocfdcbKgzjl1jokTI9cALLZiUAYSPKRJ3AQSwJsj7A326wyGijLGb31sNv
s+mlgJ6azTc91EoIgZAw4zaVSJE9qc4VGiFNaRJ2ydJwEMxl602zv91unzi00NlAxfaYBNB2nuPh
EJhAelLM0LdbYLrWVcDwHuqeuplANGkTA+2gCQ+U1RK/cKXOUzIlEk1GXXuTCUu6gAjI2API4W9R
JgckDL3XfvBGiT89YN0+pXguqS4pI6aSf0LvZ+jEKXztIbRGEmbMT9wIQYP21Rr+0KQLKePe9zHT
eWZo2i+rRddu0lf296g9JdH6rXn5nNfBe8dFlOdBW4UnMunDwcXC9c3wTRbGQS5ibGZgu3/VGlks
/4kDsRd/9mS5S+hIN4IjPtmhlsosgVqWdYSPYuvoUnoCbGbNBYzer+oOY4ghBxmWsPSKMbMcMK72
Eewu0WEgPcawoDTxTsVxogx1ur3jjh2R7+BYBSiz2exhdIZMhm3q7L9rHtyXq+NJ5JrPj5QHIW09
HjmGFWwuh57gUkjs8kHhdUMcdMHx1sVfiDHSvv/YTfoXM4rhX9JHBBbAzHx/AjjfzTh98IuWB5PM
5ExIt+SFAJIkpZGkCx7Hyrq/3dD2ocuLQGPGdoQGzBnAmBmNfDa5SmoI+6D7HIEZtWdMLFm2nxzX
Su+ZB7Q29T7RAaOY2eXFAUS3Uj6zxp7z4P5k11M0u5S5KKPD3QCRc3tmRM4CYEKnv3QqJkVHVtTw
4BXGoq/Rl4xOMUNEqUTwHAkamscW2u/8bjkYSYT2BCtGE8k7AUzQ4+6OVYA1HjDsY0bHst+fOG2a
RzcnhCzwnmsdluIN3yOoN0pzeU5veve2bG6yXZgd2y4jeDOCxw4WHbkyecRY8yG5MFSWXh9THTWR
HugexAbxP+QW1syazSQqSvcE2psTnMkvIUE+wiYA+lrd+YuFT1f5QBUy7cdQGIC+FwAhWCXMJtqg
ScsENjaTYcTlFBce04GghLDYxC5eVLTbR1J/fvdry5ftIAnHA+H1y1gmESJDve1RExExihiGd5Nk
ra2tnEdoTfYvCmcyrPOIF7CaGbbgZ+D4eo1Obg93d7N1P4sns3swXrTp3jdLCFc4cZUoxVHnkcnp
I9mkpcKV4YusnvlDeuS2CoNTiLABaRv6bwzcSE29s6KSAWHRvfRRpkIv4Hfg/OP4jYaA1I4s0JZG
I6f19eGrRPUMFvfl6m/37T5xm4Tu0/Ux6mCqr5etr/jdeWUxoO09UWQovdBPIlinoAxcfI/CqIiv
VJswSSkxm/cQMEUG3AlUdyyY7q2a4XeYzzOkxFt+Lsf0UHB3Qj24m97ikjoNEhkVq2kF2pFWpzRP
aqvMAX328bqRJQlMvYYJLWJzmUrF1RoIAcrxo4sP6Zu5XWaPMmoLgYus8oziFFOJtjXFJlFrAHYY
zScJKI55X6upxAPTTLjwmPNdnqprd/MFW8DnhOOHk53hOxeI9DyEyHxJDjrt9419FkiZn88Anh8l
mZsM+5utbjAIqrntQ/jKK4/zni6ThEIcelPyxFCxVwfVwPifgMRTSImdZAAW90tY6GOxs8VUfvgi
/oslk5QleMlHInmglqbNTAldmhEFsaQUQZ578/LPcMb61kAyjfCKdNZMo2Ko/T50puxEN7gtQxDR
GnrYp7VHyia2peNBK/EyUAwtHuc4JaDmDd+QnajIzjI1l9VIM5dRaMho9YvEUeT7ZoiQQu4cgcQz
aVoyj7X1zqeg44bmFJ7ZkPqm0dpshgxnONG+3vLioLDknJ1+3WTnAqS+vyAafIr4iKG5Y+NeqAf4
CEBa+HWvpcg4ykj5xGkIutBRTkgd/bwp+aVXr8EEMciuBzqSsAnzBQUrz8ryaQ2AGDP++CNeLXUA
byvUYFa9QUgd2Vm5bIC7PLeAxUeX6uVHJ82bTu8g8gGUMXoRZ0rLGUzvbulb8FXeSd4pdYEHDp6F
LfuUe63XpfsKlUZo3WM1tcn6XyhN4JVDloPDymxs+joniREmFgWyAmW8Ep2sRzv0NTJCKNxQ82hA
HvmuBA73cdWRfvbSu5897k2VWdS72l5PbwfTNwcmYzQYBABOz5UBR9QaEUVpyvJlTIVd+++VC+mb
+eiEQ8i/Hn10T+u2AoTRFOU0T9cUKe/FJYwlVs2iWlKISbjBGigq640JoozXFf/6j//9f//PR/Wf
2ecFd5w6u5z/41xifbU7P4r/+pdm/Os/rv/+62TzX/+yTEvXNdVydN1WHcewFJOvf6wGu3PGd6v/
63YoGmftqdVjReK+Yu8/mG8QqR0G2QjGGTD+547/7kOcAfntXn83RdmGvfHvV6Erf7kK659XkZkN
O7NLrkJrE3Ygv9HQx9kOn6mGnCLXVzIEuyiZrMgheoW2KLCHHO2ah/YyrNLrVvuwcVV7RjBCrc7v
16bZP12b7ViGqSqua399/Y8ntDTL0nV3XFszXNznqnf0L0yj+6w8V0QPSV9A6iH3mw9bRmbJk798
/o9v6I/Pd/75bB6PhrU0r3z+IReZNNO+dPIN2kKmlGYH/4kwGSYlB0whsjacT7yP7+mzEkemJMtZ
a3LbQcb6/aL0v12U+8+LUu1zVhuOWoPKzMLRsyn7DmStTXKFAqlfMoh2kEOWtPfdVKSEeiR94e/X
oP24aP77wXwtqj9eTK3tH8/a/LoGnYwOvx14kIhZo+AKS1SlcefHv3+kLm/r+24xDUtzDV1VTMXU
/3nb2etcvauqqMaSLPdMtODdKgZVS8cMHEgfX3tGNt58k4m7jMhabbc2QgJ2+xYZCVki7stjqJMh
mGDc//3KLPunZfrnpck39sfTeFxPL3N5vVfjF21uo8882OGR+T+hgy+9yjlpMX7tzAGWJ5L/ADcP
hhtDK7cPPxx8Di4RLDZSSTL9xVryaxQKZkZ0UjjefUnYkkYiDnk53RdZ/JjeREjOB4qS4OrNs1H5
URFc54fWA7EPvNk5mpwhrKLS71DykDTqwLNAx5MmatfW0gitZc8kGSri4uTrly6FP20gSD1K3m7M
yokh7q2CtJBC6hDj22Afw4Yda1vN9rVDrCMzFXnPdlDX6rQ/3uGrbDmNYBntCqJpDx1uYcwzZp5m
oU3C6WKAU1qhySFZjBqNNlWyw9EGLNorJw6mPohH3Zks1e+Yd7x9Rk/Wh8TYMtcOxMSh9vG5Bv3u
A2Tiw4VIIMwG1aFlbfGSyQVz/cJ1IdYN8B66fkz/xhyjT3dPUiNvzOWtpecEKTY9r9phsHlw3zG5
ct/jn6ENp2f4TJRgB/pbMUxSmhCohiA5x86nwHQeT4JcwoYWIdoQDCADKqnoqe3i5WSPf3jz2S0X
IygVvd50Wvp6evbmj6DQIPV6r9wvAb3OTBO1IODi+zLKNtjLdQrejRtbDBnFA3Bz2fnKSPPpRAim
R6eVHpGE090KWoMeGBhdOWeS2eEr2gVZ2hCSIoYWm78+4IPprK4bQ1Sk61MSb3CQfW8Pbtxndm/y
cnytwrAJayzu40U18wokhtEefUYGOhGm7spJPXhZGd3y4430GU+TWjB97h6XIVoEf1qHU4zKm8dq
8Tp3LRKAB5N6IBR7dhsyxst/ycmprDjO2DntFghIKKyFYVBNONHxNSZfgCxXh8yahCyv234Bq4gk
bMe4KV1kGzutAjdaPWifFIkKvH4OmIEU3xfPMaOHnnq4xIdtSe3qvfD97zh50Kg98wx5/SsfYPbX
hMxvVrKCBdq/g4Kw2z/gknPtKj48kd3Gphzs5fT6Rnfg952occ8IbonJ/ngHFQpe6jkWkxtdKypN
kddjLmOH1wzIbGBpcHIjyvusc8cnSgmBdDoXK0Abd6bdTj2/kb1QWrf8wrwAkxvEcfKJTAe9wScn
lICnXfQOp1aloiGRXZFbSCdTpFuQH/QAbEl6txuZXSh0Dg3SehykGYNThWzRArKttKRUP0r2x9OX
0CGdakjmVOcEAsocbFF2nRlDP5nYO5EoFCgb9bUD7mtEMHDHdCxiEEBvlHjwMug7YDlEG/VKk84z
GeLK3+jRg4YhN8xTlO/vFS6ZoUcqRZiBbkgWQor0UaXy7TqSQzCPogQUsZsMPgofU5+g1ml2kBow
LtfgH1rcefT59D56FUz+gIbHvDNGh0YHrvDnjgenfM47ELLxR+a7af4ekXVN+8th8S21cg/q/Xiv
HhVnpNSAS7008MUS0XMLFOw8ghJbAlrSIsdembm2vcrPYmZtDvgClepLjsshzEFMfFLu7wYU8hPm
H+OonpywGIbvQiSmM49tGoKPHrywuhEUq4IJDyvzjpuJ/OLEdRKAxbxMb9cOUmzI0VsdInbDSeiP
I0o/9s6jR8vYHujHOJi7cGEvjN3BcvS0cGZGY4hLgnZKl6QUGimYgQ0C4w/xosBU4vMgbAF21jaj
l+TtdDqdir2bTxBKOEOVLbLCq2AlCYKnVvEaZsdwfyJFvxJYVkGr8j7Yk/5F+zSjWvUVkKM0wzMr
ZGOwjGn+S2wf9srG70xJuYErwoCPmTcYlXiOnG7Oe28EDtau4VvcWpBgHc6kJ0eSNIlyPnaPQJYT
J3/54YKZ4SXBhlvO9i6D65azF3RDlGslg1pXkBFpsWPQ7b+DA/Zz1Ypty2ON30GZQB/aM+7PTfO3
x8As+mmDimtbMk3DK5FvQpyW/7Ju7QeMJMepmL8/9Y6DwybHyxoqIrbuq/PACGkRqwHkI7hM6FsZ
FwWdR+BpA/qI3zLu7wxd4UjlUF2Z4skih4twheybDHKf7RM0otpX+aRU+Ph0XWIgvlOzFNkUn9lG
mOGBxSEev66EPa9ESdW7NUF7pZWPPjd7eo/eGLqlZeBCMGpJNvvva976KS00DdfWFc0xdEOVW+KP
JORSlsfnsvGuxoAu+wbsE6Xyi0tgSEeDF/IKr7bCA0PkmXQEIhBrE5pvDCs8tfZgsF7XQ4/hLgqY
zWiLGK7Gik40GAhGs0KCOXz06ZUveYeHou2+g9PGMLZLcItO5zl4wHui9E3VNuKl8GhBzhjDK4Aq
7//lHmW+/T9yQFNXLUszHdVRvuWAzu5SPC5mVZFbyWYmMgkC7+VTbm/ATnW0ZtQMkVhqEHJYPT7A
PN1Ouibs85SzNI0GRqIyFY9OiXTdOHqt95YRlzNVIGqtn6jdVvbJZ5UI2d2iyKd3tR8g4QJ5DIc0
N3+/Id2R1dVvd/QtdawN7XG8GnU1LtO7P1M/dCMgkhukIwEdL+e9eN5HYK6vnThlo/XBxHzZBw1j
w9LZpYGxURvABtjLnTqmIfas5acw9FR2JYhDbbD9gVTZvB6pGXm0tjRR7IRzadKVWp6jxzss7CZD
PJ44rmloMTImNr4Rg/VBnHX6LnUAyckFmGSYwqdLStU5T99IXudv23PgKAkslthv49FZOnrIptS+
QIQi22W67Dg877FNiJV+G/RdYrLMaQOgCweN+/TF1J5B9vB7D5AFJBC8hw+Tg8b1jEZbg7cIb/iO
5DHeHoGTAFWYldscwp9LFIZoEUuwTA07je18ftDQ4Rnhq9sJmN2Hwf2XTAyN8or5qdArfNq5knQJ
JcVrgqJRF0iBM/Tyhq+ONQfRPIIMnFH9LzLbZNZ2P9plhwb4sl+qZOJdS3TxuVH9bvvQ2cNcmFX/
ZqozWn7phaTBs9nkCwpaNlc1g3Df4YOXVjc1fFaM+dPx+csLfAfgD9w9gGDtVcmBexihM4wG72mO
1U3PFhyXUwcGX8DDuG6nc6KmKiQ3G1UenV9JvUjnqLE4UMVxAT0oqNAYdm5X4uEXdREqyxP6R+uV
GDDBxVWN8dukmwYDI2zAiHU6cI19vNeYWYKFI6PmoovjL1gqbxIY0sRQ5a5fK7xvdcjZbROPj1ia
KxDVVzImwuKxCZvh9qZ6Y4AzhidDJgmezMha56Y3fpNkuvFDVMsWQ8bNiYnf/0noaatRIETjtDgX
4VwqIzEZfJMs60ob6SJjLtC4bPuwC3/fYPaPicAfEeNbIlBcbsvsWT7l/pq1zyNoDgUTXgQ2tQ/B
vPgWVjXtDOkXfSy2xo2h3YyWZwVXQwAQLJf2IWiD0ustQwdBY7exkOTWVxkFK17t+DADFaQhkUuU
2IIao3v4yire2IaWAxyZ9y9d0cgEcFuM9qOI9b9Efdv5sfb84wa/wTe1er5UDYUbBIEk7NlUJ9eR
dGN1Uqwqe6fOkxx2Rsaig9IzGHK2jGh9pHqXoQ7xS4S5Ey9kbUGh4UWk+5EtPk8Qws/I1arkOXq3
2Dbs4TuceKi0c0T8cCE9R8GVi9FRxIjbtaeUjFOn604fAF6P7qzvozrImSaanq9dSrkN0rNdTSk1
X6+fy9BF20xvQwlgLuAftDRDajqGDezJcmmh1kF98unfZ1F1DO9Q0h2M+JpPX6Oxucg3xEKkJ3zH
rQ3HBfkahUTHiNDmMfaRHb7r0HxVxGtLp+kUQEcswhoNepcHIStCY1KShOPus8biTTr5JDtUdylN
dBrfbshcO29hsViacDU2Mc4EkoPjjyUbDepfET0GTF7KhNMUW5gP6dgKV6h1X0hySZ9z8XCEiRTV
uz/W+aB2I7MRKHi8DXRhNFLMbwgIjv90UbTDvJ3fT5SHeec66aiUCYQFZkkE6bJudpgmNs51WiJs
o6Eu9me0k+llnjfz5uWBoyqMEHKzPhPXEYCFMcFHA8ysfY1y0TOchCwORRFrjyBKqhMEdtDD84uJ
fJlnT0cP1QsP6WgwcAXnwZPfHnE0wPLMkyJCfNcky/MwkaoGfESPEZbubSOlxx2ubSmdXPqZF0n0
9hVqH2cw3LfpTck8p8Gc4g6Xhx1V7SlcpcoZduEZBlzf6OBlSpKUndFruCO6w33aEig0edSOgPYB
YWHZmJbl4IXtHFr15vXQOt8Rlbn1tMbrn/MwveaRJmqly5kIqPDatV8rTdzVnrE1M5YlxLKL59P+
vgRNYHYozE3QIlOjO7rvXRO9jBplpC+7SjmQAfx1ox8f6Rk/c2kBv1TJ+srNHXEm8G68x+Ss0Ivx
b/lQrbclU3KD4wfjEJPzXNsJmv/XOcct69Gm0ozrVb3Ckawxuxf+u4WvEtvtxOAWjclqHB07tBTx
60zMOZ39XCIlZzCIW8cMq4QkrTrR3XXS/RzurrKCGawERWe5vY4AJ7Cvaz1H7YXMc67sLIehI91k
18+CxMWQ7YiTH6ZUAgyG35e+yhsbHaKGYJ54B/eAer5kEqUU3NrBNbYvU5vBUJ+3szCSHR2tlo3S
AHL7i0MUnsib7JoZGVRrNUUiCmMtLFrOTHdkaUh2v5eKCBzLWWGX0eMt7hNOrAQkvbPrkUbx7UjM
w8uI84c5DvwYhFuM3mhEWlhq/m7zpGJvRJxsjBRBduGtGpGK4n2JGkAV9pYMv4FVS95U/AfOsVII
cEtQAydw5agVsPMQfIvmX/G3LpJTz0zVidY6B0x2CExaCb6NEZoe5DGDw2fLWTVpRPKeTr3y3xPF
nyuUVw2tf3oE9hIC2P0jA3moocSX3MKDGvEq6cUnyTqDLdv073DgjslVQnGGNlL340PHdJgQgmPC
u6NZzTOt8zcvRpIl6Ijzqy/Zl1JlxSUbVbMslSYqi6cC/eOoeaBAprjpbGcla66AE/zX8MAMQ1FF
ykO8XQAC9yJUljCMTSoWk2vXg9cyMh8fjXSn+6rSVY+pnc2O1cqFVWGehsUzIjlf7Zsa/FxukOzJ
k6+T4t6vAiOU6nw6rAIsgWcjf8c1KMGchcFB+Dxs7Jtg3C59LjITyT10ADqOvDrFLzbZ3ApvPQgm
XOJ7vP3L+fzj8WXphm2otmu56reM/mo8qyy7UKhf6AjDsZmh1MrF6CZGwFbtBXMJJ7XwMYAMjwDM
Xm+g9RLZHCfxv/rLBQ15pqdeRwtG0jeGbPXia+cy+WPKeWazZG1QTK8o5Cjk4wDcjbpvIpmYgsYB
Qam5+duRrP1YiP1xS99S+qNWNd7qsqzGE8YIQSsP1tgquoEtDP+GWJSnDJkE3S10Etqp0e8P9K+f
/i3huT2ON+MoP72Z62K2sCVFoVtGIbsf3SBADx15dqmALxv7v3/2z7nIH3f+LRdR3plWOzcgep3S
DPyaIfFWWk7sGZTPVt4jqNWkVxCtmOZ9He03KCQ6qNeZUOozLzmG8Ds4DbD8TpVgeSJ+4lK3biOb
IHqqvjZBUhx5z7QMbz5nrYF3gZ7mg0uiAVu0lNapIGKwvgVnacUiV4PVWxLD8UXEodTbzfdUVTh+
pIc584wgb0J6aFGh//4QDPmA/0dFZ7GUFdXUTe3r63/U4dayuLyf2k2+fshXAe1kRB4EhxswUjYA
ZuEAPhCA3YAmknccYvL5CRRDxuAx4mwsYxww2xzfFSI2fWMOdqlE+AtEZv608SzXUAxVdUzDMb+1
torHY3mqXS5TKk0kMc79aMg0kbOFNwTx5YvQ+oSkzQrqLKMGOzMMB8BKVCjXVYOkIi39aYdsF6p9
1AqQT6mBjiFZIlPk+Rz3nP7m92er/dQDcnTDVS1V1Sj/v20tyyrM0/3qvEl2uWQAUSk9LDwg+lys
k8Hg4+F9TEGjEjWlH403OTtsLy7B75fh/gRD/HkZ3/YYr/h+L4/ue3yHtir5przmjts0VufeMmWI
BVn2HmBPB3W/QNy6dB6jdSInd+/SvX8b77DXfEV28yaOZFG74BMH36bZrgZlmCUlCSETdoHDFMI4
kpewEu5iPzklLesDDByNfMC58upqQGcuR6fmM/UqOpHOM9SpHw/fbWmNAS+oWUwhUDHcKfOhC+wQ
iwFL6Qz+Mv+y5H8ssv58Ht/2/bUwssvxyGuZyLfy4Kbb2KFuac6Etqz5vZGkMGXpCPJYGxfQ8B1z
zxK9LP0nlsxVM4qyCG5AAJ6nSeBNGk2DM0Yyg2vD5pHHKuT8sfXBAC8fVlE6Rv6mE0wjWGFo1/+y
0oyfGpyuzirTdUfRNFt+/Y9drFu1YRfG+T2+gPzgDM1QhVLOyckZ6AgqPG8UgiqmscNzKbx84oib
2WIX2J3i5R0id4ljMGbSe+abon3ytNE1uGAFZOJSUXkW3kMmjZqFUUR3qCmuX/V+X6Ca+kMMck3V
1l1N0zVTlV//4+qN3L1f9Ff2HldMFs8ywYTusBdh4iLQLbw8XHqgS4UWNlq/f7D6Y2P4z0/+hkIe
lb2Tm2bOUiiCUlqJ1kLa4yyorK50p5hQBK1PTCDdsfjfMR0uQqGFBTEe1d0F1syRN41QB4Aqhfgy
3yKv9zkiJUd+XHnYHB+CY8h3S53C0e8F9DDGUxQZuefEtM/EkLJo5/cFpL8aVEe2hTDRBHF+SKMc
dL2ptLl4iBYEtxhDBbRjO5okKJMkb/T3h6HJZf/9JHAtx1VdxdWAZL+FWOPkOObxwVtgdBpCcll8
kthkXugl0ceO1Q9uj53fIeSV/J1e8kOQ4tUbqmK4muLw/3+ugUrTcm13M+txCahhwiwxgL4xcX/F
v9+m6vyw2v7xSd9XW1mr76rkk2RUblNLy+EBJUExZ27TYi3f5WiQeNEdmOQmWBNNyV6uwAhNl7R5
feKoUZgpQIAY8d0FmpLuvruWApQ2EhMQiQEvf896GEQ19mR0GVvWphEc2sbV+zjNIr4aJYaHXj2K
elmiJAeRDNZJQoOD6FmH0iFQtKLPZOpdJ4/A6iKxqWE8ETvTeSUCmRkLlgLWlp09lTqOfLCgfBLp
zopOZsiakfDZcQwlCoGf9Gtr+DmsHDnICiamMTATR2BxhQdGExJ0E46mVLOhlsWF7v/7F/z+1M0f
0ox/PPRvG82t6zw/PXnoJy+sO4UYrTHj6Z6gQpzDd3II1shSj77KPtNjis5ml4JMMhy/KGvHFB+F
J9y04Ri4AScJACqYZfzvLqRtk1SI/X69qvrDbtDpTbAWTbgSivEt03/kRzL98lrD30hGzKRr7tqn
cSN4rmnMYv02ug2Ua2/3aC1300LpI9kIr054ocfs6J2z2d4rXtXPFRzRMVoDfB718mXwoCFDlbJr
vk6Dj3uG3UWGbVu0z71wPw8HVvLUYkMf7JZtTNlOeB3eY90Wp7ozp2OsINxHn328CBRlBz1e6m1G
C5lO7mNCeGaCTtvpa6mrecwqeJyFfx33qx2ybYan0OZkDYpj0N/glTntZ+tSWtSR9t6GFyvdR1fp
QXi8tHJoQFKyFDPeJ8k/8WLp/uWkUn9aCH8+V+Of+9y6HN17VZ/rMccu2y989ka7TzpxRoveavBX
StZPYUVXXR3GmqbbpI7//Ljz7aJZ9+oCaQ0TnReOBlIIAJaL7cN6lCwxs2fSTHIPHIhk3daKx4DX
bvkX2FP98So0zSGsujbNoO8hp9AORZVx040YBTgL/hgePj/30x6+hi0H0r679/+ygn8io0HY++/P
/Lbjrq/s+VBzFjC20pHebQNaTdqkxMswSqpmQ1j+M12GH3Oc0hAnRo2/ZOz6D/dMmQzUa5sWZEH3
G+9rXynW/XiGVAE1GKY1FnQioZRoD5zR+y4GUMsP/eSEm7vWi2RogxgXMM8Qg+awSY+SmSZ/r3Xl
PX874v64Jkv5dsjkxuumPPdc07v7pLgW7a7uh4n59q7xMuwFLbCWsQ8Va/J7NDF/KAT+8bnf3v/N
Nt3j0z28eBdK/7SFgqZspQsZUe9GqpmTV9/ao/twNEAB3NGhCTLfcUg/UzppRLvkKc7xx0l8Gi8v
0pKo5DDIem7UQkUCd4jpxgYg8t+umrXyl8f1bQkZx1yrDOP0GiN0YI7qogzaEkx9N+mhCWfP+Sbn
ZVzsgFFrWM1LOBZqEwbjcmufv36jwQkE5D0db52Ly6ArE6MD3IDDIbjdmDI6qrxPY271KgSgYvB5
XD+9UVgsMIdLBrsIS0gMpCzXmwYR69V7xtAIeFOP4DzZtZJPxocwDaJ9iJ6kJ8oHoMXgOo0an6Tm
dMvHexgzEg1PC0DxL5PMnuXfXkIScVurNG7MOV6Q1rYuJSnWFU7Pa8QpOg8+Hmn0eZ3qX8gkYLMK
i+kt3CilSyuebbxSDxIS6fU1NHadMyxuPDdQJiP4gg5/n82cp9984MWDmKoLjy3GFYCsLc133v/j
7Lx2W9ehdf1EBtTLrbpkSZZ7uTHixLFcJffy9OejgbN3plcQA/tiFcwSkRRFjvIXCIwqiPT9DPw0
LZcFjMlvtFYdeQxQnfMJ7H8LYwHREoC7MNAFjWk1wQnL/dqbDqnDXiK1MPL3H8cvN57G4URPXhOF
AOnlgz1Od/ulbbFJFXh17FA3q4Neyaovw2thkUinwJ4itC+ujqciJAu+/e/PRP3lbmAEuq2qPF2W
zJdEdd9QbeNyXl37glSV0cW0hxhRLJxzBn5kF4EkQ/oRqbTkDNEuASnZCD+6DEfEo4vZ34ORxVnw
n7Pix2DEcv1ISoyrdr/WGwaz93epFQJWy6aR0Vo1729OSkWEEn89SdQ+fjxJPlnS47rmSbDhDimq
jpgkEISqUUAS7YUpureobJcJ8dnfc/ztjvhnwcUB8OPJC3VzUfclT8adk27cmSrYZELzGIeGeaeO
hoDsxKckJLyReIbg/+b5vx4wP9b4ZcttrWldH2yeDzkHw2i6YcGkFWy6C8eKO/MlD7e6QzvMZeTN
21Dz0ncDeLP01suFsJSmj9VKY8/v/TPkY+j+IvN3Lo79UVA7QpbCj8jOdEiub6b+Zq8/s5QfS78E
/HJUxUtvRCjKIG2bgOGaBPiYuHM9D1MkRZcU1zi8qByg6fDm8b/U036+eevlaJ82zO3uvmbiu1ET
Rh4cPJJY7mfR2XfuoEPBWIrqL9FBt54TEbXfDOD30+Z/vnXrJb4ut5W2qhYMYIA6VEs0QmXo526L
xY/mdRO0SwryLk8eWRdi9pv3rr6b/ktYeD3uz4e1wupjJrYBs0y/bcsHsEuVRFSg19xwlyYKo/6w
ACbLOPzcBLoAPnS4AjiG7J5Q33gHzdZ+q4T881peTkBZvVdSbTIuJMn236Mso3uJk6y3pyyxoAe4
oI9Djc6dcPjWwvhiEDWK9rPsVH0IwYBgNps0kJBDpQA+pmAs452HUUGenFuCtnOOuIXi5i1oiCv9
mOAs+DQ1+eoiMOHkQ0FREUcsKuBDNCJIMvnsIqD7S+RSJ1SnfcBXk5viQZyLO9bYoDMIf5mfhFjN
Newd549o40EDdLzpPGteB3DgYbAiZMi4G2CsKLULkQZBy5PQGBOm0DrYKxYz6QNCzrmuSx9FClZ5
5zibbwHppGgrAvOOSQ/C8qXOWdRJ+zCMray5zKcCgZoFdFm4sjuUj3q7lTuP4xkdYCFkYNJinwSK
H69mHVxnqMY4yItiA5jpeziSbDvN73UabqEfAbfQNI3n25W3dnUKzXgp0aPs9C5dbsL5MuygUR2O
y46f9LF+gI7VehLnrOAehPQp1659cEPpK3XGIE1o2yxYVfTe0MYqo3ycpqmV0ram6VOXDhfbtDji
HVWFW5fOqCVE8kn1hQSZ+n31NkfCvJNPnZHSI4DYSVDHVwozggprf+J133tEsDmIqYnNsNXK+cGL
pBPO8ZkYItm0hPvENsW2G7UTQSIaNgxqET4b2RXWG0gNYxAS5bk/FBGmgVkCSGnBET4XBnJg/P2c
LPYIQQms9zn6wge+8xW5HzQLETUUe+Pdd8kd//dd+ASg/TgWL/btWNniw2zSRBtBqZXHX9khbbV2
xMjCNkkr5qUHBgI873GQHdnlt2CEbOfD6SzmcYUMgyDMx/Sa51P0/zsrNDcCoHYCMVIQO2OtQvfa
1TMftDOHG6JCaNMARiCymbdX4SojItOG8C5Qfy0EamEFrfGMZjP7kRfEAuZuF7UWpCvex2Bvgo5n
y+rH9DeWfb7Z4lje019Er5TP/xnxp+ImAobdZiRvDmJx1P0RfVgvMYC5vGvV6cKK4wLkt5BboJnJ
TgoLBy0iZH5d7h+izyp681yR8/z13Je7X37UZ1kXF6BIDluiDkROGG6Gqeo+i1viXNPfJMW2uNb+
eKj9ct/r+7q63Bpishj3ifzfCdBVaHHxAVIpenqEgkfnkRcwJOB4IjW5x/jOujrxp/h0UlxBaMay
BwqHLXjv0yHo4WsILAdwwhDk7wc6p93uZnIXYXITJh4u4VvnFHyBd3Ss9t4XXNYoUhwgqxytTcyI
oC06bYXkYED68O7t/kZD+nmh2C+Z5+1Y3vfK8+2CMwVFjghiKG7729fWl7Fz7OyGwrbNiuemnzop
WALqh9FJE01fOr9NoDwYbNR9If71JvqUjTe7/fm2fuz26Vm6moeKdFx1NEixmZSYQqKrXNBAGQmh
EkRK0CBr8quUiiZ87b19xjk/svoEo8LCK0N8gEo9ZAGgMUDfkAIS8oQlVDMgnITRpwhDgrV764RG
YcTXgtzT9KUvyq4GDVkSQQ2CACez2U9Bhn800H4RiaZQmBAle3A1xCUjuyuuLxRIKBfYflFhXOXI
7fEV4ecP7eCh6b9zqUWKNn23iyL+Dj3f9jfC2VBLueIcgEFCld7Nn9pS3KsIbNAPwpPDrfsezOrl
4c3iPgtbf+30l/jq0DhdFluNnb781lsPrFQx4kaNBOQHUGO7dfPoeTG7Nvca0APjC2kMyQfQSYhT
pWmZhzlwfEQSVoMyH5aWG2JlDKqTU9GunTa8NKQirnRM3maB75IS+yU20491fT7XnIFelumBQdWo
ze0M/HYxLxYhbaEDTZIywe4VY2TKldizvTkTVbE4fy3eSxgm6dddtRSJKLI9ot1MjIAKFdq04PGB
27k9hGm5TNJlzIuFyEPBHrgrMjNCDuDNmSWLg/CvwYhI+sdXcjocq3JbMxgMeBEEFSoLnU9cFUUY
QtOYctmbJ759Ay8JqWaf91W14w0ggDaCXwIKESmsgOPy1OTI6GCxifcGnAZkY7v0btvvMuI3ydGz
o/1jylPtdLpsxak1QKlLXP8IVgVYzXbwFBn6eI2I8j8uve8SYvXNpfRatKwa94VqVDwY7vDZEYrh
wUzpE4IjdxEHqS6+ENhAlZArhDT3AGFMhNB8d0/99vXqkqFZhiqrigVz9d93fjyfd+fzqXHpoyWw
zlEyA/cMbLQBruTqYdw33fo1Iis9+VO6A9MK9uhTn0+pjqFiQHToIJAZh+E6VXVnNZDgA8KGa9zd
8gERWEi91TT2CsuMUMA6l179gZj25kM7u9z2bzaT9sv2NVTdMOnp2bou6y+ZZr27b4z9AfRB5WfN
TQ/QE7qkVsiZysUfNOi1HSLnySpdfZL9rfvhvcCwfbiFc+/nO8Rg6VUI+x2QmIDjd20BhEIl4s03
b/zy6g3VMCV427IpKcbLN784NPTj9XCnFbz8Fk2CaRsiymDSk/HdkLFCcUDUX8GbOUeIiJmOZbBG
0CmuiGwiez1HHE2gHhYAgKlXIoTMKoMFFJrGfWP3ZI7Ru5GmnikEEPATQyJx4UkmPPADomdvll39
Jb/+ZzovO8g+XE1tf7s9qOahHpPBzlMXSHo8SSZYUkzw9qDKgpbIeJ1JK67IKQ4qBftF4ApJxCAm
Yvm2ch5C2ckec9T/Hf8Zv4RihmqamqTLqqWr5su+KBuqft9Z8qNPCi68KC/eJt1gXqMSBC13QM+n
N05eIUduX0FTs90Rz1PAYJNl3ueyJFKoNf1DZe20Nl4Pb+iTswDMo41uDX98Qi2plWpoynk1RcPP
dLgTCMNNg8wNsCLp5P8J7vPPjF6u3Nt5IV3PN2bEXXsE2+lu8TvV6XDNNgGi5KwxGo1OMSauhimG
teG8T2G6+w4rpf2SQ/0zDu3fw+MkHy/T6016PJMIZBAF1HPZEYwqSosH1Wugl7FPMWnt99jLFFxm
vXUmeLoAatHsSHTQ7utAB1h5foBP+7gg+nmk3yw0HZt4oP69EX5DSRkq7TnTlCxDkaWXnaqUtTHd
auxULfMmFMFGWUk5hs9qJCyilfFmSEZLHRAND7xGwI438Jb4ewz6L5HoP2N4ufHstSRfNjUfP25M
REao63+gkwCix4LUnmWtA2KTeJkOwJo7u9lhGM45BEawg+kL5JCmESPHHhfCHTw04T9GjRr5o6m7
nB23byK738rFoDRsw4RYBmZGeknYTsvFdWtqNBMHVFRUt0VEjGNyoKA3IajLiEwgiNqmI4F0zZtT
RfnlYv7n2S9J26l8VFP9wLMF/hVtRvngTchRg30Y42wPlo2qgZ6gj0+fnlH8X7bKj6k/a/Y/4oJq
qZwalrKleSyFe5T6uBqB+HPZdS5ReHLoCw1BqqROco77l4yax5v5y7/dZpZkaiaNElm1/3Ob2Vdp
qzceJrIOHmQzbIwAW3H4uFBCJqMBYfxAyDcJYvNEOTrbCEx9DjakCgNgItg3ozp3hZV4CIzJAK1A
VFt6TWFmgiSn27tEyywmKlcowzjqjPPa3Q2VHrzXFPIpsEVUpIp5oWfDMShpFzLWvHOLQk30CGDR
UrazglyQ00KQ7LkRuP4V6ovA5PljK+g/cbyQL5ISs5pTJrxUUZdql/EAPgPs8PMMawrUdSI0Nd99
5b/hTFk4S5EV2TJNXX49lNTbTtmqOkBfCV0E6I9X3xtdxtgjd4W7kQdzA4OgVq9urfAa7xya8+28
cp1HCMV1LAVLQIQIyFKzepeGKr8dQJZkyYRbfFC69VoL3z4u9+nCVoDAwtEUkhVXlBzwTUiz0oZN
B3oD3Xakutw1fwB3tru75dMjEeCV4clFJeoKcVNAOrdu0Gq0zv4CLR/I8WgkLh2hyQASDDUEjPEc
quxQVZ5CdkaTmjPHHRLpRJuobik338g8/dMUpx9Zmrj9pht/dIQICCsS3tDH9O7KEBXJbclLRQVx
Hc5NyZVXbkywitCW1xKnwcm5gp+j6vvhIzvuqR1t6UEilVoFehsXH22DMdUMosGtHT5TWewVVUxa
qGguA2JrAfuWouHpmRceA92gMGhndnt43tCT0fGiDM/eAWEEzxghRp3vUQRdhAsqa2OdwdrhWDQu
qJBbflcwfdhcHEkDJWsL671GSWS0LTgqqKQ1m0wW2W1SU07ctIkCgA+BAw6hkFxFW/PrTeEJwPB/
EypLlm1NUy1TNe1XNZjFVleqw23D+1YwRQDeUwZxK8iQ2X04g0zDRUdrCw3Ms+EBlET95Ch0KHhz
rHc4P4GC/v5cU8rGEcZJFwWAr/nD2QEkiOd4/MqTUIAbCEksfqqwPL9+TChaUIwgsi06jTz8DNOy
UxRhIDc7n06q05vequ7BH+bI2229GyAwgi6YsoKT3KYO091lNkYAZ7SeISMtyjexr2X/kvBCUNaQ
LFJNwOBPJMCPg7U+L3fV5QK8GreX50eg7UJFp4YyoTiOFQDskdQU6DekA6iHNLmhsY7dhmtUsup8
ZLQPhL2DnTAgFAV34eAm7AAe3UbaQGi59gz/nmB4OGoa/hcScO6AuOTkjagecAoOjgu2OmRLtDsl
FO4irw8nmzOB/rlQMnksQtGdAmNJcYdDYhUEE3m0zfkMVA/gXMMNZni0YBXnNj7hDwibNzlb8qKK
fd6ym8AYqywmg90VKMza7i1CwDWI+XgEaKFyg8MY/zyvN9uNaX0KBDD3/DrPLoEo+8Ar3SNL0kB5
BNzQBUQDpO0H3AB0LAV92/ycXPNJLeS/V3AOUaCkeXNOvrh+m4NsCtNP/0Rqd8SvZSOYW4k+OvRw
Y2TX9dZNKtWPKOZzhuNHiYkWD7KU0MPpXPDDICGjhToaCc1mciY8LHwPnD4iNrRq0b0kPWweITO5
SLPxuZBUCG4aR8oh5Zi4ujhDCb96YWchkTHr8RfuW4KyRz0f3PLGp/x9pfzd7FLnDuXYnMJUr5DB
dY53ChsQ6xgDiPU5J8wW4wFRdL+CfzTcCUcbiQ/pmwaSnUJpiALo9kMOZqgX86XQJ+K7Bhqbta75
jNmAYIMyVo5FAE9htco6wi0zp9AsPheuR9QWPT4WqsGoAYPA5RdW+BoR+G96jGIdofa6iXEgiKch
cQeKwQ1Gsn3wEvg7A+FkgGJ62K5mZ2R1Dn1MS9iK6IW7mTeg0tpmOS5eo4XmI0dkw+cf1nnW2gTI
NI5M5NTRCUWiWbDy1BLOjmigIf53bA4u9JuYLo+B7QMl0OmBfolbQl+He0xwDzVkg1mxvduAEOqe
Pnkx+8Et4GCnFmmEEysBzjBD0Bk8LVPTTp3jLpSw9MDsE4kP5rfzWh0NttDRbTX80uMA6ThzKo2L
s/spVW1542l7j+wSHfsPCZraShQi7sDvYTMAX/LmZ2aQ33iuygdD0VFVwwIjHazWvLIPkJqWxoIm
kIzvTZx+8iNqn2amo6EP3l57+JD5/uPbcI5I5U1bQ842vOI4qoEaxZzHyCx8QAd3GNEQddodlqwq
CUMjlLyyg3M3eip3XxvthEO3Hm4+LEd2aZNiHWO5bXGoP39HRuTLXwMXgtYDcW/HTOGPGJ+LAgYM
iYZAF7cRyt314bLpcRRRX0OxD02fi7tOx7v849JBl5YXIxweMxzg2t9uHzkfaH75x6mT+BsUMahM
RWPUPI7nUDsliNJhCpTblnvhWo6nLRxMbCfVhJTgB7IRH1VPNIJQC0+syOBSEp5EN6KlGxzlBlTa
LT4PR/iDPENZMGfj0+RcctS7c34ajfYxmDhjQ+U2v1Bbx5NACE+goCtYrtD/nEQRzupd7L/oY1I9
/jToIRzT8gOCE4UXem2HAaNWJwcaeKCArW667FlnRxio30dMiDsVzCmNquA6wqP+gHgr3EVrnS7G
KMsKqwuILFPHgK2HlEnXp1DLbSslgt/ndfu5r4yuI+Xz4R4FwvzwcYzL6O5RlEg0pmsazsJG6Bwq
pA37Ysz9jzUPHnF/51jaLzkWeb4uk7lIlqSZL7mDuTE2itE4gC9qTyf0Qgaqt2grYeXfozo9cWJx
hIaP5mVIm49glqXCMBsjzV2GM1QgJxht+ceR2a7SOq9SZhJDEPl7jKqIQl9qrT/HaL30h6p6ebue
FMZYx0a4Kha5cG+yW2Ww7FcuID0XYhy97kY0syDbOgreUzUOjhK25Fv4nVKzbt+H19lursZ/j+xZ
fvrPyAzFsDTNtkzArP8m9ffVY7fYHqgITmt0vfSm2bz2F/kqKydGx/CXQQ22e5XJ8SYBSdY6ftuR
0jajKtt17WDXncaP8NQ9FMf2PHzAcTHcMtD9+vuRL+b3lp4sU6NVfgxPbrO/msDlivXQHuwLG1Nl
KTWia3RHnLJ6k849MdR/zeklJ7jcruf9brcEX5g2MDZntQeyqDeLMKfKd/EOiwTAhs1te9k+YgUr
+Ecrz3bPAQpP23RZkICve1a+j7UR4OtCzg75vWm2LukeqZfzu8ARmPIv2wOEnK4qkmJCtHnppp3M
snGqpkeBaV121rk1WeZc5ukewWU5LbP6cz3UC7t3H66SaasaXkZmuhg8yME6nMAHwlsUd75L5PX1
JtfnPjdTdj8E96/FbM3PoEgzOQ9UUTzafkwnF2ILTBmwuXAkTJ+Vzg2tYTKQ9h7+L9JMxFxUlzx1
iWKCFd47KEaPTR6P8Nbe3yAvJ8IV7zrYFNOVs5zzL3NYB8f+piXB8iO2vQWPArWuMYPwG59V51Ts
Wue53eFyK1u4CsZrZJJXMWFgNdwReokGYgJlLHy0DkjdIUQdHJrEMxGOALjyJqsvDdUkwDxa+/ht
JY+84d5GjW6V7/NDt/o4Dh6je2JNtuAJRlhNgxBVu8bEmpQ9hYPAbumxhgVo5a8HVfM8BNWa4EdB
FKaR50AMiPW40VMWeJvW8SPSP2FF52voadvs8fkY0drUMjPd56f0UUid/dBMj5nZbHT1YtqvBlLH
Isjs3Vplcfm0W9hJ2F9KR+2WvTque41UaeufhumWaeDxwPaipTV3/RJbreYhXEVVcMiOCPXvWttk
B2iYKnC2+lpGVXLuawkq530j/9439QIEvV40CBbpCftVtmg/ZtTQvC3HBjrJtFx3MS+qicNWdokX
dBSRPELYGXs3KpudgFmy303kLMqujuKEHUzbVnL/Fisy7VDbjxB7RsrahqK54U+jWt08U1ZYJ3UX
6Qp/H8rIst9hHd374oxoLfF4ztbtnbcdXEOD/ZNV7U132nBus3seWOND6zasuHacY7idPCTn2F51
+Y+NFsd5bjWcemipzqFrD82mOlw29dYhCKw+XbdViqJ7o1u2YC8s5ot+eUF/oWZHdvGYsHRiaNQ7
WKlNMA3MzrrNvEZlKpOLQnNIK87yZagVMvqMdXBKT6lVIH6R75Mqs/NreE+UthFemhZwGELAaNU9
NHdsOa+M1W49WmBX4K370tXRF4gLXduLaDlfNB+f6MHWnpZZGDpgYLJIbsk6JHStJWdzchRoNMRG
HWY0/TqPd4Nrs4z0Nsq/gTZafho9y5ufcIIg6y1PTjkj08P6q7nH/NTo4I9kdTYdu220qC3v8mNx
HqkhWORFqsWgoNAZjK1U7dyDMuMe13qNwRRdBhL572uxw7Wuv8JsHDEIvq0h4pLD1XDavaJ4sGse
Iutr/9no84cf+WNw/lTQXiHQa+MTtklobOso7XXldhULSMbeoyYU2G0pkLqsDby8jtneDSGWaL2N
b2ZXGCZdu1+HCj40qdHTutfCPDpG71rInXKmxGC196kWaWNlfA2n42Wy7qvuNli6Cn7iZbTqy4mR
8l9fildoplxDtg8c9sOsoljcv6Omq4zVBZq2tk+9PVQKXpI05l08wpvLJFUatHLn1gabdG44U4QL
0Trhkl+EOqhwFuGLJVbRAWwryDl8HcdnqlEYGKhCmPaCZdiX2V/lZbueb3wDfHVwSQ5NY+Uds/P4
NOSF74Z2x56YoZnZ7FsK1es5Fg7iajCyRg7pZiM5tDToGEtNpbmZHDpVa92dRhiFLhALFjZhrOyZ
V8s0tm1w6Eq8mNRNk2PGXWhQtXfz89DqHmbK+Dg3UrPDCB85O2F0L5b9NUV9nnsVslz70SE5Qlwh
/+Fd9a8F81LBThdKF53KRWxyD6za+9a2sLqCSm/lanFPbxRbrsN9gBpSHe2aemfRo+Ex0Xp3PtC+
3NE713i5E8IShQ56jXRr5+r5kc+VP8A2RYkKP9G6jw68FZQQKk7DU+k8ZgzrkF0lWKnb2IbLSDGv
dyY4BGhGR4tfGLMm9HzOAfO3r86S2gylonjRIzQM2B2eg3wmHwpmLcD+Du5hyJrwTDurqQVdAUXU
QyMF9AYJq5xzLEsrd8rLHDe+bjhvXOb4wACDz1b+Y7xLLKSWj6OpIL7zrg7fOgpZ1YyHWpHSuiL/
Ct0t3ER2XkfrQu3ccEGnpeZq0RWjMjjv7rnP8qOlYYxR1rg5oL7B3o+1MYvVxlGO47gPip4xIBqD
EGLb+tLwQSm0MZO/OUOji+Knh2JaW5nB0J0LVY+PRnYigtTzU7QMN/nBr4Ky3/jaB4viQxCQAHHQ
7aZykCFhHzA3LEiH4bJ/T6EsL72F25kWj9mxr5LCXpzYKs59xq3EVV9DZTRXmqv2yVeCErc57oCv
Ro3Ht8qyIeA9q/ub+brVVWZVyqFpdx79+wz45oK2FC62iZ1z6rAqkrNq3vrflH+QvgU9uR/aEUw+
hOlZuiNeS+0DKKN998gPrDNldps3QoQ34lNT9k3CtGtXSq9FzShk32e6gwvzPw/ZoOvuPuAn3dBx
tHsWtjE0KI/gKqXPB97k6JxcnfsMLfHdhO/O1l115ensA5gy6d5bumVn393NmdpxdkwhqJCktS/h
GAkOZKWkfCNUS4Z2skeJCKU+X/lUitvsNDsNpk39W0mN4WFedi7hKq6R4DJDPs1IiqX0Plx0ytDu
Erlmx5040E786OWQCOE8JJqmJtm1OjjlMlvGYreknAi8DRxC7S26h/l1eMlQ/5j3h40xKvsy+7qL
pGqsNNVik977lxhFy+Y6gJBxTFZIPEiEEOjN3mZVYkcyd7iWb4dwlMZGss7Ls3tOuNpIzRO1J3WO
kV7ARZfHSnsf2YX9tcrMcdk+zqS22bO9zfzalNLTt9YUcVyxS8xCyvctu3fINM4/JPXnTIANVU7O
wwUbeGz1p3kZ4u0NapY8Qh3K3rZZF9x886MAG7GjD8EyIoYlljT8Ix/vpNGVPy/EyFNscFBWoSgw
XFGH2g5PFFZ6+yFzxl4jMr90DtFkjdFx7zZYdxs9K7wEy0BtS81HsRtNs0drg0ocZaiMWvFD86+l
S5qQ7AaVdxtc40f7ABoKT9De39nLMzB+jfRpsCkQnRRVJgf8N3vZrSuq76p96RvtU3zonTMNJaMe
nykKj+wsKdDDW+mecrMnF9WM3cdufYz/HoT27Iz9MQrlJbs7bazV/TZlFKe9tyqm7eVH1X5E+Hpi
w1q3qvycnaHxE/qFcvNC/LXPLGK0I0npbbj2r/mm0D8JbX2YOvhEGt1zIGQKFvmdfaREwr/gGNkR
NoyBijMXsqneNTnnqLaNy2KVAlkq6kSKkJWOV5Mt30iZ2RFVot4jFn9qMdAytJPK/rJ1C62A+PPm
7LsH3t22efski+BH9AwKwduBldvROsfnJbgPIccnKD+hF5NZ0TGuoka0948D+5McgP+zP8uvZc7c
PrYdCoz3QTkmaWkRVsbLsHS3SRmsWteQ9CoiDiHMeiA2vWvVvjRaRdonGssHirK4DFGLoMM442JV
I6kvpyaHcIVLysBIT7NGxhWpFPxrWpi53Tl0p8my+YhEYrxIrBYEIhhSsRUDkTiiDC23MZwNgEsH
BnLWJ85RhL0K2T+zjpfQTERw08gfIcGM1uXSTaoOLwmxiio0Wjn1KTm02w1fjYzYpHNmtrA7bz6S
R3JrTtubHgpt4DJCTlUqR3J4TlfkiHiyLp0bF/ItucSab8TIQKXr4BqrcOoukZWsfT1bx3IoIq1D
80QUVEfUnlYkHFOfazRDAynAoBsg/bElXtAmoYcD93jZxV6jWWN0eUe4gte2aa8SpSnKFtfAYqJa
Sw9RaQq2MUKy/ipB6ijJ6VaKQACh3XQhJDEo6lRxHZ7CEr7LB0bOrUasu8uWUMFpeI+CEu/ZdG9j
s0d4a/WXs/Xw1jpT5KH1JBNvX+d194p19D63g3t4mR/mdV8fl+Gmp2K2RKPQDtANLwvclXrHj/Og
LIy7kBSu8UBju2Rn95Hti6viHHvb8XR0x6c7r4rll5beON+nuVyA/Ktax5YW7d+k1uqvibVGVxDF
QIlj4iWxtnX1+FjepAtsmFVX79yCW2s5LGNMiAJ7RB+iqaKLAoRTpvKzJNmk/SSUn5GEhgqv4ea8
Srjh0FD7+8j4DUXztHP4/+MS4/7RF1GuV002lvIF+vACTExKTS1Y+GZnCTJxnS0zI16EdAHyzucS
FK3o8E1TI723zumGb1Eb2gWHc6z37OI4fIvxfDu6l5rQRbrdp9M9o1O700z2sFJBgJP/PVAb3THO
x0xxL5HBb8yFCLoVo7CWTbvUrEJEd2kQ79h1G5LJe4B01pvqzi/vVJfg8aHpoViI3zyZ4D/Wbne2
1vZ+MRVwGC05OgIBU6HUuA8X/gXplM58foPSZ/uPBEky5GAiH7EyXN88Su7De/j3m/ylcf/vaF5Q
JtrC2t/2KjC0e/jsCmR1gX9wu6XPemW307k2IHus+4R0nQWMDJeGXhcBhw7eFOkxxgBSFIVXj7D0
qy7RxRLolh3b1KHxx8PJ9E0d0hSj+femYrSyquqWYtAvfxKKf6zdeXpZqvUViRoDeJTZfbah0Gxj
uRx0ob24t7y5C+wAcOYCBhXbObnIkm7WYepJcvCQ/RvWcjpaNdLKX2SHFbHqggQBVYvaB73o59eY
PuyNjwd818rpJ9uvaTOhI0SXwPa+MCz6wrUYva9sjxETW+QKy8T9tosyo0S87G3fbBbzv5ilfyb8
hIr/mPCysuuzXbNZ5C7ddgnhcoTQabGjgFtFTRQZvyE5YerpTlrbNq32S+8Wt2K1Ga8rkPrSysOr
3J1Pg+EQga0AL4AQCD/pITq1j3CItq6ZpGG4m4VcCRh7un2D6nxSu+UiJrD/tlfOl/YWR6z9t5z8
76xejrXVyVg/zB2zerqfo+Q+RdId+7Q9HaQKV+8qe6KvyYc50zrF5wWSrUU7zjl3E19RPFQ9ni73
y9orYeGYBRTQd/JQbwf5csbdH5tD43xikDR1r67dGgk4I2KbwlV9g7rmTOtbH421S1+0CWF//nnr
4Ab8xD3XjpnQx9m62y9U+LgLv8lx3G+h2mS/Mf7R/ntFiLU0TJvatw5A82WYe6tEk68qJYHSoAcs
YA4NHwnQHkMMThdYab1eHIfx3gunXSHX/hgkfXyvyZvQI4Mp927hfjl+GZGKtYsl4/GivQLVH4ej
XlWq/uiP1j4izBlIP6gI4q3GoQ0XrECGRcNm3Sv0kAZsE9r/BmnjK/bkm+wdefoX1B+jMWXTsC3w
q/aTCfLjC1pXS2tpnS6PPixiCRyK4tOtBVsyO7fXkZbQXm72eltRDbs505jUvQ/F3hTHW7p5+Jiw
1EmfBJOSAGZg8J/IdQhu38FslV8/if8d5rNL9GOYK3ymrIXKMIUdxF0gE5HrvtRgqDwQy6mPk/qH
nD0mtbBt172/bwHeyi8HK8hqWWCRhQfOC8pX2e52kJ4VYLGTJsa7o+pjNBigiuOhGAtxZONuHUU4
oCJOLBq5Z5QKjgE4O2GHK3rXMgag3rq5zyf8loKFSUNYI7aQMYAsWqT3YKhnhe2LKwRMnHMdFyuK
Wo6JgAMVT2zOwN3QAQxRunw0CCqZ7QoPAH8PW9AxsJG7O7jW5/06wasdK8/bHB8w08GCeZUYiFKJ
VfkGr/X3uvxCeMCi6MeyvNyOR91c1aeDykH1aA1Ev/qGzTD15BbYipuj56DqCLlSXDDyDwHBXAaR
AK39PYpfOoSMQqa9pWo6LUJDAHd+7I1Kvt821u746G9AK9NGgKVKL0cZCHn4h4oA0wTLY/KJuND9
Ia1tO5Og+JkuQr6AmrBU+DjkKB1TxxFeqFBFj9HefHM1/zpI9ExMsDICg/maRBqb3d7erg93yBGD
ewJQwqLz7wPLv99p+WvY3VIsjTubWXiow2PwqcJs2rN0CxgDwQfVHeLq/irafvbFdYs407t3+d8+
K2/yxwBfLp27ebsq+x0DHFhgeXYHyOWCSNOKwzr6nD+awnBLXIKYY2gYW9OTRkTk7zf5C6Tu3zG8
HNbGbVXuzANATcGf8QR6juNx0gMDFRdGWhjd8XiMYi24MIwPnTfZxK83mimxkSQ4FLJuikPgxz7a
741zQ7YW+LANmpkuOoqt1qy3FJYKTqF9dZBkHcYCLzp+2mQk1xY+m15bhnHY7e5wzBBWmH+vyC/a
FrpkSgicGRKYM/vZef4xpvtO0aeK3Lj1tTYU3qjB/UAN1rmQbuEI9mmQ5qHf5dToBxPl7J1OMdeA
6onX9PBR+/fXzkMHtv7uSPxFp4eBycTopm1x9v4nTJdXFRTB6Y0DWXG/R5MzjZu1j2IdwfkUzbv5
BvZvF8VoiuNVdvRqsi7QRE23xjHYaV5BH3x9lL7yRpvvScV8DYF/juvlSNpfF+sGfNhbXxDWAVb5
p2CZq/C4NURZL3hEIU+dmUM9Wvuaq6GoTnfNWyRbdCtlr+7hlRxKSLtNQ4Ol3oYlxD1q3KHuq+Ao
9IQWCsrLC5c94Q97W58pJ0Lz9pbcAwoDFKTun3rYwK5mj/MBHaDg5F5bFVWbKtgGSrMO782v9i7c
hPiZ5iu6cng8R4fg723zZMf8tQovwPSjVZv17ghslh6sk+1FEAb9pSvASli908G9u+h2UrbnxTgA
S/DaLlHWxuwZ2CUlG2cuQmPMvcSEqEbc2Es2WNs7BquAwACIcLnwHv8etqz8Fs//fHsvR/lJ3pg7
48yuqtMjLq8GZSaMaf2dd2ht2d17FAHo8YUa+ek9wakM2KCQWLzB8AZf5ePU6Zz7vLk2ljU3JCGO
jFNh9hUtz1s0qXwpWeAIvurWwK/+H2lnuqMqt67tIyKhR//Sg31v+ceoVaKiqIgIHv13jVo736rp
rEyTvfNmZb3NrAIGg2c8zd3Uk+caY06/XPPukRNA8co5TRrjcXOYdBjCgNDMPQPkTu1iX+wV5D8g
1V0ktYMjWBkk6zHQxuqG9k6zDyuHvI0eMVBLyj3TF8unhzhsIaN28u/uJb4hEK5M9qOlp7qMC0Sb
1hN+UhgrGNEDY1yFVc7fShcavy6qbprAz9Hn+U9/80cMKS8P5W5ZiJlhpD7vqNuzPa0HLTCDdICQ
zwNbNtz5DUOIawGWjESWN6ZEOjl2gIrL5KrY2JPsqXb6W8gcXQc4lQAmEfoGb96/9u5WXxq+tS6d
l9X1Kg6AeYs35N1BGWFNpYQ9lbYmRu5b0vaxAhJzh4Vx/LR7TR9vBb7WKOojeODMhlgdxGMBmy8A
jvYWMt1ZMpIDWk+wgsFPCHGHTqeIZAQbbx20OIeWZ7pDdH+TVtUmVxiP0W5oBx9dpSPFqwZT/GyA
tESM4vKs2HrdeARaMhwwzDqEK9JfCL2QhQSU7OmhMUjYM5fijHqst6HOSebuM+jQ2jm4FhFqGbgC
/3vZvlWM//ra//uClZcGtX66np95gWYbbvL06haAHsdHyU2OoClPoCSZOa2H43E5GwInXgs80nWh
ZYCNSeX7/a7nKJ1ycUZQ6hJvcXi+4MU60lKbOveAcuuj4K3HqOu23hy45m/tCut/sF2KpbyeIbWS
Pq5H9SjedkqhJULVd/IooPygV3rAXxe98VhpjQWglT5QJ/KlYWkPn8MAirSvN+09imL47gIJvTzt
OIyPDmz5aQfgO+h4hLBABR9McgUGV86b3fr7Zv1x+y9HjalkSrLLyFZIFzrwaxeEVHSYIqF+ygAA
KYSPGEg2SLpHO+5Ovu2P9y6CrP9+/UCtf6lOLFTlkeJmGkKx+2fi8tgljUuewUSg8kYZjplDwDfB
peE7BjhZUnEAeyV+zvFmhvmiYwozZ2zKWYCCI6iRo6+EabywgNLSACIP3nktesPgajEH5ueE9Oze
zxx1jfN2S2JhKwER4v8LrCTzEaaMfJylG2qgAVIx3vCuODzBaHAnF+6jciW4wKozpJvk7zhqrs6X
4HNwKGG3t2l/F0iQ8gRp+ujAO3WmMtRhvODASwuJHw3tAZVAD23G3yGt0gSCe+NhDy7C0oze+UsY
/GGUgoAblH7FzgjAwv6R7j+/liezZ0cXaqZ3g+sqpFufPsqsPr8yQFUx5tf6pnt3P2rI+Vj/AO1E
72S8xuYTlMwehMwR5VZxaYlDgRSLj0iInM2a5GMlmNSnE4DprVwhfG7aobCHrZz+ia3wsb3YAYKv
7gY6p+vNZopTu7AykO5OuNcy0LgYAqz8BC01MAicNaobMM20+0C5yMJdwhk6eAZINvF2S542AxvR
oBlbu/i4wcPk86QBB661tqdO/KRRBYY0Q/b3SP61x7LwI7dnaIZib7CifQe0lEDFGxSGFJMV0wgf
ZiQPkrB+hZMSA1IXMO3eFdQOMeGWOP+5OdfhNmPwzd9hlM8Ly1HonsQ4XzhwSzQ3GxzcSMRKrkd3
bCsmG9waetefmo32WuJab6rz35OGH9v/JWk4H9NzqiQyKZ/dqenaiL0oslIhpozOH0h9tgIjfVZ3
FbOTESbJnDcx+NfS5ec3+HJyaSf1meZXjOnEyjxsEPuyg0YVeqEVZVMEeLuHbCulOwmVOwlhdE7e
3MJ3s/P1GGjQ9VVhISuarr9UcOfmgyBrVaQ1iQsJRUgC0orwiuUKVsLjPqw9vAnU6TNaH31A9pJz
QMzkLqicEkf/gUG+c1k6z+ENXQ27uZgl+YBDDbr3fqzV9nLTjcE0yzQZn53Y5Kuc5hD5J9nigp39
DdSDgyjJZ8M7zv8d335tUTWaVoOemaXC9XxZ2kOZ1DDBibOtGjB+o5MJLSgX8L0i2FUg5KLOwiIc
RNSJnA5fiSX0cgXq/O63oYN342IQd7ljJq3CIyR8X7ka+i8h+Mc9ai9HcLm8HvTlSdzjHlCk3DZG
exqOFeD8Ivwa+wtmZpxuremA8x8uBXnsFKZFZw0TIT47jBK+nl3LOZw8FT6PEcxKw//AUoz+3yh8
c+x+38tf++S/66m97JPcOKnW7ci97g+hUExZoO8ajSNgQPtJ8BzisyyUQv9TRK7EwT84vPtcTDFj
+tc9vFT6p9TM0dLmHoTxDK17Wg5HevdMoL7f53oNkK23RqeTaVMZcM7vHT3O2084KkLIbG/TEWCf
3oDbtEunimelJ6iO6tKPu0YGpIQ2xam0PwhtuVOQxTggMN71K75Fjl6fogkHEB4yht2m/pIBHKta
uugZ1XnuiqNLJJyAd3nt+yGczZsnbBmfUTlSRDTiyMBwrQeKIbLp5EFiQals1lzNaF9Cy6R9v+oK
p2DirzOAejJPu3Nhjl34rkNfv03CQ58TwD0+eBzshO4PaXstvNWK4Ere8ya9+QVmbSCnach0Q3WV
PvVLWN0/0DawzrwiMUwq/fvWsvF1tZEAYJYUjhmSIAQEx4LEzKYjDNoQZKfl96GmwSeAsRdLQg/I
GWjUNqn9WTAR9/4dGkyxVf96AT/u8SU0lIVSJFftUFPt07BS4tRCDuA8ffqLk+fbw6sG1TXqrRcL
abO4sWvELJFYl4eEiWOrX8lBdYjbB3gpOJoJ219zjsdSHKKtOnCr3NOiz8Flkvj0lHE1f9c/VZTf
6p3/rrEhv4QNa7+vdFlOxWdgQMuilRxKvjmZ1qhKWkL2DoHJQ3gD4yIcMxXdu2E3gx2IyIrkNFTm
OT3MOdku9mF8FqLjKcjCx2iabqcAfClzFiWh8rbF9xqeG0r1WBGeORq1GbDFyYmY39h3h83Mfdw9
rSP3AtPkeg2E9L0K8y/yh8q5wUq175eBrGGiDcEwfJ6wfz6r7MQKAw8cp20AapM81nBTthsEWrhi
+mybjD4t9wG68ErrQB9KGrJst6ZbABEDm8gUtCJzYVz4701h/c02/7lx2cB/psNqUp8fismiTqHO
WfZO0GU7RNvlAHviZo6lnyCfj33QVW40FCpPfd1eUtRvpcWsueS5cSJG1Y6G+1cews0MbvClKDPi
0WWCXtNoS5c48Ul/7f26VfDWgGXR1QrdrciBhNKtPny7V349Bn/ulZeQuUuqnVoseSyWLPePVlgr
tELghNfxvBSJ4nMjYS0ODwJsVMM54nV22ViVX/DW5k9cZPER5MHX9dEbnwY8PDm92AC4ZgYbjWxa
KJBUpLOF6bYFcRfJHJA+KumscCG6b8hIww0csceDCgytUVAyWCxbTv3ZbweeEX9MGDYmoxFprUd+
8xzM+Kn5LLi0NvKo3+wA0iPk6YSJTUFH9SmctmsyWeGnnbaBPaN/qGwbZEgoTnRI3UcZRqn2DNQg
MnbgGsPnF6ZhtZ3TfkgQ3NbAqjJmnuD9ja7lm7Tyu2r6K7ZAO2+oGif7f/jAP9om6bW43SvRDpaD
PeXkeZogxlZ9j3ri6Y4Js3CBlKmsGM+WJ0ew+o9uBDGzsmvD+fpWHlYbrJxguV1OIE+wm05cJrXY
RX/w/ZwJlIyYuxgvjNzB83Mqjeudz9h8kPpve+vKtxDzy/NoTYB0DQ1wACzmlyoRy4J9Vkn1HREG
jlwDebkrkONgB03EycaWjzYQxDNYAPUzhHWiXV1z0OHkFVgLji5MxaltvDWzgU3FIQybEsJVwqRn
h/xfAVry6asgimgbNdCI190vaie+uQMAIZp00MktBLE3T+HqS2XahwqlR5APm045szxB2hf5Gsny
9JIFy01zC9SzRxRqDjD6HV/7S1jCZM/ThoA6Ckjt09EGNFyd1JdcUJTHReKDkn7L7VJ/idHI78Pq
sRT0iJrf//3HPljmxkOmyr9PHo7xfe8QicGjs2yixHUs6AGAU1WR4MGXCJ4Ukh+wgscaBSbbRQ0K
/9mzehrDQTkoiBk7HLT5dz5IN+pInIKwLqkNUJ0W7fPEveKWeXdy3UEkfe1WPVphT8rKcrZ0wVRn
syoUBA4mbRvVKfqCRSoHJ3sKO9RZX4Ox7ixRmaPsaF1k+wHMYfz079MrBXPRf7Z2vlZDgdDC3UFU
R50xzbQlUqJX8iRvmbsbLQflLA2bMmq2WLTbZvBw5JizAeomBr73j2U/CxmiHTLi5M2XnGK225wT
v+ypd/c+tBCE00Pp4qYeIiz9uvdByl27tzmdUyRJARVFTbDD/TIUsjZX+ubZKgtrGmRZpB09pIfs
882rcDMDPA1m91tryoIe5OhzGZ/RZlfJ7ZJaGMm5TfeKOdQDA6m4DI4D7evQUYUF8IP+QKTCwXAs
/BL51YCyawjyAOs2CJgKIyWYz74cNBai8fRpfMC84R66le7pO+e483BBOm0b9BgDuVuw12svpxR/
8GMPIetZKXaj8u7OuUW1EwC5zy2HPLVyTYOn3fur3Hv4ZJ4JtXBjKGTa+bNbqSUPl1/8CltnmscG
voLT02dV4OkjqJ8Aqvcu4ObA+MzQIMGtNPcKy9UQ8b44gtQP/bqnBcYA1biBPAT7bbnP0ZXpIehz
rOH9lah9mSg4uBRskD/if58wTMcQeN8dRtYv6buu6N8oI1XVzVfBs/upme13lVkw/TF6j9jYEAAX
08+ROTu5iW9x3OeERvA4mFYoO/vKagUIJgcpW+YglGlNMkfFtmALo/3/BNcoTUyspxYwEIJmbJh4
3ZWeQQkbC3kcEnp3CzlIQ1OhFdKeYm/RihK2ZNchXsy8GEpBDi4W9113TRyrL2Hzx6NarylaqT4K
rc4bhUiCP5stcnhaXzUiR7DIBYKyYlPTAsLkq/az4WlsBdlKIzhxRk2xxoNBPlX6/85wjF8yHCaC
1PqoLmBrZ72k5kopyequ0gq0Dk1acRahZwGm1kcvgqGIv+4x0HIa0biDn+16GX3d6GyVIOaE62VB
8wcNOLZp0ktcpy0aWIXo6gd7tuupRdu9Qy7z7zv+rVeqq02VAt5SNXAUL5XSbV/vrNv5VAAzOUaN
AHmDhpt9VlHmip7Wkk7avr2bijnbvnMJL0xy0r7qCtfQZH7wMsf0KIRcNd7qa9FdfIec+8WzwgCT
g26eCXCuab4Geew9ZEb0SxgaPXOAG3rtqFtB6te9Hdszb+G1lLWS8UOF2SFcGZftO01lxmWP6Azv
TbJv72bhv3QU/rijl3esyqV2ODabt4nUQhwAhLelk8dSEeB1HpzjZZQGMvT3LVXupaYpB/q36qbz
O1nW5M3L+6XKQlNQ/ZY+kQ1VEbf64wSslrvlrZJON7gTh4hpzPR88tDyhkE32fOigqrpZuCln7hR
NpzdDJqg0OA3Yj2UwTufIoFTVrx2AsTrTa6v/rJKhgySymrKwHKAPv55a8lDM8qsectxPj9zBJKv
WP518Wwto4Zbf+qji2FbCy1ocv28k/j3FrS3sWG+qUN/g4n+cRsvK6QVhQpV4ZFPyms0x06cIz6A
lgNnsZUcu7pnbLJPy2/OdKcJnK9fU3+F1+A8OXUKvj5sdcrDtz91IwAbr+2YKD5clAeUqQybJSoH
+WI/It09HKDhVEHi5/TrTGaPMEyif79ssa1ewt0fTyJCz493nR5O6qloVjkVqUnP2/IC8tbg39f4
DTf0x0VeooFlSKWcJizXcd6gQlP5zmIzuNV0LPetWwdZx0zhiChx8w3w8i7Cgrr9CEugfUvb6Wce
Xzow7boH5hOf96f7jvLxHY3+tQgvqXJZHrK0lop8cqn8xtE1gzQ8kun0DxEumBenU9E/PcXlGbFw
99l9bHZM2Av83J373n308s6bVsw3OOhf9/MSC86P68087rifJny9xNNBe3Q1N+uZH88uZkzW4s7M
Aj6HQ8sQ8QzJ//f7+q1NAUqwQRAAuyT09v7cFA1FPlSqkfOVbSEch5kvdSXZyWUIhTNwZ2f3Nkp8
E02Jw7vv+5fTl142AmACaaJz2P155ayB5cRFNq8Uvahga/Q2SBhsPpvQWgLPoNRImJRcVnVb81I/
6+jDd4et8ustCDi1cBnUMKb68xbq7HQoDvXjOjEDOmDtioLHz1pg39sqTF30Pnr/i9VGUuz/X/Dl
bdeNspZuFhesB2gAxEI+2ioEBRuC4NoKzLDGDZ2RF8KV7rud9u5hXxpqB1NK1XypXCeFX3vPsX52
6Kx3DmdYPtXQhEFz6RLVJcY+zajRpbcDvYOs8w0YTREb6nXD/1iC7w/iRxSyDpKalWIJpAyBqFPY
Sz1ZdxXaB4K7MdFD2IvuuyTl16sCJQQOq0M9kF+b+Nf6fJWzZH+l0qud585FXAdh8YUZ6fR/ng93
dfaJNu+S6d8Awcb/DG0Mi+zjZc3v1TLZXyTtMqFUdE+rpHtnjvjt8yUA3puS+d0XDg16D7Si2wwy
ewKofTBgMegeiI7TkmrmzR78JcP8cU/N16y3sqpLfT7qF747+fvQJ8OxxyXdGgtEJ9TN7M0r/22A
Zqk07nRTaQo53ZcvXZXPez6+MiPPRrz4RFJLnmF3xnCsJMgI/WOrnUZdWBVCVKgb46Rgu9YbtPhv
aSo3YSFqRofEsr7heD/23bWJzl+6v2c8Nl01gWgXOCgaxoyDH3iWQM5Mykiu5wrMR6NzcuiFpY4c
BTOhhOMMFKVFl87BGdvOymgH3eDAGd1sv4sRv/U4LcDIphDBNelOvOQ9uSw1DcU8ZxPWCQ4PuHYN
ixK0we5nZxmpB+jHIF7pROnuzs1L3zx4BtJfh9YZow8I17vPA0AwhuhJfNAjq9qUYS6n9hd//uvr
EvYRWkBg7oPJ9OSxTly14V/O7Xz3aVbtvR6pz7VWBadjx8T8pjm9XcHmrI+Ofqb4O0hfWGshpaXf
nLBBBo/izr83p/FLRwbBOUUlFxWzF+ulwbu7mqmhHdJsoo0A0oJSE8pjphyfntEudzkgCzcX5YKi
MASVhZqiQjRbyKt13Rk/GQLUOE07z7N7f4iJp/Jk0A6TDpceuteb2r0r/SX7/NGIPh4lwk5U3CaA
5g69g3DbjLZMBd48kdjcL/GuSXpt6TjpQmdrirD8Y99BUTCfCa5Wk0sTzRL7hFyLUPAu2xoMj9TZ
LemHhHXqndiXun0i7ELA529yRwMnfnMsvFw+DbpCqK18npaCu79HOa19RJQrbCI8IRE/nUZhy6pH
Fy3vSJ/m+oH6jXFwy7PzAL4/K6F6nZF3Cu+zCgrqOkdlZPnmKze/+RZ/Pik4NF1vCP1mQzG+3+2P
J31UppEfYWRMFB8WUgMj8PH9K4WTwZcTZX7l36Dj8d9Cy0f+LzBJZpYHptimU0TPcbkDZZJVzA+A
BKIYtmYY0kAkgokwYjS7r7Sbj9PwEvGNAh75UmPGJlHeQ1iwQv6yvR8Z40dctpNzUN7cqxIqdDd1
5/Jx6yQdc5OHy9Q1U+CgaShtjhvo9lqLd4FWNBk9B4FmX78Ot+DYo3deN9oFs4M2Zr9KiNH92b7A
Os08uWOi1EoYEP/8RGSARpvsppWnXnxkLs6DEiq2xtPolEmtkreCrheUqWX0eDp3rCcU5waKJUw7
TOQPo9NCPjsKxRbSIkv7WPE1LTtamz9IIpIkaIqfJ9l4t9HdYvVc15+k7IxOka2whkrTRmwmTib3
vV1sacZ9wQRbflQQ59IIr6xYaCbltmo6hrd0tTk15n6Rt5o87ZV/daazgajgpCkIuYN8LG2w3YyP
KFRHmns1bTSXDVIBxCx0Z5dDqz1s816TS43SyQ6/0JKYEaJzwyilc69jGZ3G41eeupDo20VUEUro
C6EMce83t0WAllmfhmWF1RKC07zb5RQdgBXTBcG3Q13iFORR0lpOSv8c1B/LnrE1o9sE1aH5PlIW
md8IUoH4tAbmeNm/Ih7RIkPUP5PczsclLTojeFAwa2uje+qwbubFLnplvAMpxFzjU2trLpdnLaoW
Mb1YQ//VnBSUQzddyB8XL18pyNHgOezk9FA8huVQk/WLPbv7l1kyOB0Ju3s6hqubrzZh8BKEcY5N
PGrzLMQVbVDw7llvHyjtWJ5pAEjVjdE9Ph11DlsayZN7YH5oiCBRYqgUz4CKUE2FrIqQDU21ZnAy
vDJ4WDYQ0r6OQNzebmiOVjswBPB8ei6U7bKXwjcmN1XbiKlK22Oswu8GVmogIiU70kDv7ed5F9m2
S+6cwWWjfpk5DXBXN0du3RBSnRwYuzBabFvRcuckFGTeo6V2ckwLjk55txNy7TlFiBzvyU14nJX2
YRXueXunCy3beR2gAmndBeVQw+NKdDqV/mFBf8Ry7/T3UaCKkYt4zAruaJUxSO5YSMKilVrboqcW
S/3DFzcic2iCwsKzMkO31E7mFDYwi1OfqtRC4CLhHhGVDPn8Jf9MbF5UqzQwtulmuS6wAIeogJCe
3L6F5oAmLuU4w8qusio7Gs1lu/EE/NSy2iff9CEoXurgtoae3CZy3m5ucvIvwyK1URcBREI6sikv
vrTNO1Q44HafKU1dmr4W4ytagHyxmaMwEKQiW9ZhE34lwjYHh2e+pLbiqSHdyhv5495ZqnYeSHE+
qKN7ieeXXQzTaP9RAQLZ1MSaSYpaV9K7LKSJ5mWDqn8Yw/Pv8PmiKJKj3bH8Qvdq8Nxk80vEcqrd
6+oCwb/PkWHMpR3vupycWnJIoQAEylHRqZnVKAiaa97JrZc4ZffWIhl4ukVw6JZfVuLewksnQeak
i3SJ7F5pth5QmdBQD9LdlL4E+sIzq984ODcr1qjTr96jzSLcomNXirlz3qba2rXUQgCfOYXe4Plp
4vx1NH4Dl2ke0j5s/DXNvSZJeTYxuJssv2qPgoNp5q60T4vTIO1q8FrjQ+c4WHZrYBfC6C7Nbc60
dE0L31w8ZEgARsTfFx/HDyj+gQyKOyj7t3DfJf4wLJVbDf8Q64PL+DGsmkRXOvwaG7dVbRvhqUEm
c6JRetlwHquM/z4yGHIGh+8iI6a0Jb/5YVxsqVd3lV6uu5d2VdL60adVC2kdOYDcI35ZDCf1EdK0
kcLzKg1zmAWdureMAOeWfRPJA+DsEnj0YsdHjyKmn5DX0FMw/RLXnZnR7av9S0uSnNPwOb5BUJo8
gh2RqFXt/XsHNSy9l8Zau/TZjaSojJaQvelySCnkOpvdSHNvW5ChQDQ9xqynzqObDLX2rqcIOdTp
xS/PoeXt202P8F2GjHgNIzh3qz40f8k/zBkARgV9Rd1hmKcxVz655qo695iUoCnAH5K7Ghz/6blz
GhpWyB6eU58qm5xuLvImrV1P6yRxHtUDq9dYVWESsYK3GxFPk+3kKfK3qp2xffuX9r77zJjLV6H8
AefwluHxYLNeN9Oh55C5MrJan/nTPVe0zPw98yQOi9LRrw4Iq6VE4I93UqwrQYlOhIl42CEJEFnV
EHCRAyh6zD0POw/rkyZDq0FGuFwnd/dESFB9sw4k1WuC2A6lEtmvofJ0Mz3ShgaKavuw/8DNnQk5
zeAzuh8ZUYcpS6f+tMjC8PTr74b6prEDe+Yu17tO2al1J2+4hhzqabuBfsSl26haJ0R4l/admJ1P
j1qsJIPqNDparf0tOnFjaag93B3tptyXI7Of+SpjJMk+fRmcKFcGHbQLb04+0h9O1mp83hE0OLsQ
TiLT55R4bOp2Mi8HBB51xl5QJhk2XSPFO82kUNsokeAn3Jxr6jwX1vYRNVS7uDqMTcyZ1Be6IaBB
DoMn+j6okINnepBQ4qrBL+OdrquH81g/H6GkEoqku3uW3b1i17dAKfwD+lp75/55a199eY1Y6vTR
ZooDeoCj6po59DEvQgPo+nn/xK2+tHcDCUGxvSvAWku7AEBKczsonOdWdZu1rfZ2WJ4AWIQfabHX
vV14A0Pv1EagrHYxckGbKg4aG2LrY3RCP26BZr3ckseXwPq4EqCLRTo/qEHJDIrb2LsVyFmwqj2S
YWPVmFkfZ/dkBPnDth7OsbPf7s8unPX87Eghz8+Ty7A1loxdkcl8k+z/Xb6gWgOoQFMNLIuVb72Z
HynwTbqozWt2J6IN8NVEkcWKcsTsFGQiklBeVW3CSbwMxlrYiFAyZUJ87pTOLTLdm9/sPAP0PzIY
C2ZkdJ4xyUUkRw9UQnbhni6cFefBxT1EBeIIDe8S3cLSV9AHuYVvnuLvRrHQ3mE0JuuG3lTU10ax
0jjJZV6cmU+oO8Q04Fu1lwtyTtU1CH1dk8Nv04gfnX2MNopQGCYDUnwFLADiKO7Ol6DGoOqAXN/N
T8bXtmM5aMqcVkf/7ufETUdHAuXjFlUdVOfWGfon6hw5YSSjsnbzTUmpwO/7+5wxZFSGlKasGE3d
eOlxJo9LYl4b8nky9S/EcCrKeTafuwqgBoDd/BNpDnAY/svZXvfuAfoPMMeX/QoUjRntehG0Efuw
Gd++6q5k7z4SwA+wdX1piTa8Z9klmbmQnD7jW8ex5Zn0kelmTku3kftPYFxudfPIgfLav3lUrlfL
beigwozU3+UhOdcD2Zfx2aLZ1mpGI9wCRwhJBJhMAuQSJL+ls+t8gjjuHed30P9WtO+Nmn18A2XL
bzgXxb+FVsRfIFAf4RaSsLXDjBO+x0hkJ1/p/OLknS08vtJjch6ZXnX3WpaLBD+Yp0NYodQFUCVB
zwH2afApUCRzbY5aFZ6tHkPxntnp0BeBRg4SZLEPhUt9IHD1GAvMdDDiDhw7SgzmvtQPNojowxgQ
r4qHs8fpCliaVgaFG2NjHjKaSqi8Y+Grad5Ug1SOH3owFx4rEpDKHjafqDgLJh3CY+FodG+Bm0Gu
CwCdIA51fN1bQwPS6KOdhgxFn0IrXfFxs7Nbn8Deh4PPJ94JIOcsu9VyTq5XTiFQQ3TBNtlweSxr
MxftBTNu2sfPHvAHlFcnYsI6p75bCrSH6AeTM0fLrwoyo8DvAUu+RMgi9QT0zq2HGRHs7t+dZgiS
QhCXqlCxhfODO+dxB6fZwOqLYSbZ8yer3JGBCgxQyUTiqzW/tAWoiZXhqTr8MHWPz3wLEDHM8wFo
SpAnrTk2LtDzT+QCQ7AndpRCQFljgfpgbh7xs3ePn1k3l9y+1mLk5Iz9XpPhtWX31j4quVg3I9p2
8Y5L93EAvqShoz63NuBxb8C7vQUE4GF0uXiIJpyDyKflpmVCNh4gC0EyQ79A9joufE53ZBBJg8EU
GyO/I8rAp40B2lplTg6RB2LP0b2jGuIK9GETZ3YE8rBYtXs7LHJUZy2IE2d+7oQ0A+JlUTIZAs9T
bAEhgM0CjePZDIBY1HaZ0xi4b4G0ASQSfgC7nWf1SPLSFGI1MuqufEBOq1LEul5Be5Ad2iRfta0j
a+YmvS3HIAk7Hgl5gN3OChqDcrDZX8n0256mB/koKgsboCvkcSaIoJrsepjae/T0nMR3sskoXA4T
WBKnETE3HHBMHh2E9FGjA24BVWoA9LDFFkfWHmNUaUjeGgK56w399aKjAYRVmS4jw+lc0SRHVo1t
NBeoE8SCpnOBXr1PBLhWQGy/zD4NUDYPn1bHUJ27EctXn3V3sIkgNLnzgTs6+cDKj+ype2vburjT
BmWY3Zqi+78dtL51YFxlPB5mrSi6B73h17LNLT3xLYXzR5IIdQ68BYJWw8pOBtEYrUjJ2zc8C6m1
IfwxgG30FT+/eQwlWGeNb0fu1rQfHFxYo9NX1OssiAdKNLXErukgE4EYQA34DUJ+ixUZnd0wdFOe
sIM4E/Vkm5oYrhpg1pgH20XK3QY6Pd8BtNl9rImvbNWIboWNh55iy+wZzo6F33rEnc4aet8wUqDx
sczM4gSsF/fvKOphtzDEabGHKY6g58ga/r5n+B+KcDxGyph8+OHxXi8fPb6pZAjC2ugJwwY/H1cu
DGYCVo8UmOkskhzFxV7TgQOHHkUIS9L/oR3nBSegj8+tlwklqXz1cYoy9KQ/4ueia7eP4AVKd3ZH
Dp8WiYA3Qkmd61f3OmeciTwdrIClU3Hw2V87/4uFRtuo09thwm0LaiZ+BagUQyArbYBWbVvL/d10
t5UjaYViVC6UeXhzh9GVFFS0MoMS/AloTK/wPFHnN+yVgSGLK7dRjEXVDx9pRoKy2zVi6kiAiKCE
fNKqHF2qbhoVOVK0hIYOUvmWPVxGQ6xoaPWvo2Fp39ByQR/nUrtHa0zGfnWbq32Qhxo1sfB1EB8r
miWT/llzPJhTArn+QUtEMRD7v0WTwhlJfXI5yaFlR3HIt+dDi2yFo4EmhWEcLi2bMv3S2V4Wzr2v
oihiH5pONS3lsIkt4XF03a1okGyo3jUlvlnhlS4e3iDnafrsn+6ONLnOBQ2ADDx1VPYKrR289a4D
AkmHMiYlSRY8EHC96FROnNGjNaKb4HwwOnnunEbl54fQAnLlPXguIzY/0yCZAGG7BnRQ8SkfNtwb
1hEkLgdOUOcIqYtrPBnGjRWZ4dAYDGO/uULB9ubqd2R4wObz+7vHLuTfu91uE7K8rqNN4m7S/0gj
AcJZSv7NBcJ2yNfP4PwgELY4Hb9MVphOoH2xY6DzMWpDR2AUzy60gQc2wTKfaIbbieRrHcwUGDoY
DvIaIEBIgKnWz7DABKHsPr6hnyx5T09zypVxjGWpc1klaEDnNlbeKVd4fFv04eIRd9vZqt2GmVbl
ADaqmIaHN9O5bW+V27FDPNlOKk7hUT4RltZC8ATyVKMF25JYiD9APQfivyWAYHEp/Jas2AH7jUKF
cLlnLPWIYYNFtS2vEf6kWwA+GHz0CQeKddY5wgYbDc4zI2vficeDO+whi+QEuiHqO9vEV9eZQ9sF
seAZj9jFjgorTZRQMJxbrcxW7mz3/mdYSPYggYU2COOlbE8yb0XbhpY9lso7e2tFg+O85W7LAGs1
d8o8MbWl8Tudhl+mV+Yf2ePLkLgod/sqMehSSCHUSofvWZiLpUEf8WGhw7vnOxVfKWtP/pX0WEyK
rM7030n594TypbsOsELTVbOpWeSwL3yCQ0NJn4l2PU+ePY6+2uYoocHpj5kbHDjIC3tmQxtkF0+f
EFCcKphwfL2jxfwHzfWv23gZ0NT14dw4HKhwgEmCjjdaZEaNoLN4jtfHS7Qu+je7XNo969lKDs6a
k2MlO5TqUDieWMeeuotmq6fNDr2qtfeGzYNjLFscx5BONAirVw7lwxjSUhSx7XawWM+eKVP+2htj
UEs+dnIIIq66CQK0wMbsxt6eGND+MFGOd8K2GW5TXCsoRNINH2V2M+iePyaXBUXLOJZiY0vwdI8h
5BX2T/HFfiSxSfb+dkuquezq0Csc4gheMWi7NaPBWcNciZ7fcvXvl/mX4ZSFrRjeZyAvGEUCu3p5
mZZpLKWiPtfju9Na4FYHuy2IoACtuCX3/3itlzeWFka5XJ4uNV/GnINxTNKn20G3ixHL2+3xWv++
PtfLsOuxf9RqYXGtliCeCYk5pGXaHqzSO13Ofz/YX8C+14u9DEprJbkWVs3FbrHwihKJOUj3aDzE
u/yr/gCC7xVDXFfQ2AoHbz7Hb9Tgz+/g9eIvM+37RS3uz4SLzzu+cPqyMV2rDs4Xj8tB7TjsxxEP
rfStT+hHl3fY1bc76KVGN0/ayZB313p89cAsiWn6F29VZAoTJ3yzhdTXAvr1YV8K6Iep3/TdUjws
KSEZNFk8tR/6/k5/42F2yeOiQlUdiHxv3rH4zf9a5pfgezsnz/u14MrJtNyQQy46mcuc146CNoOi
LodewANvB4M3j6wIZMa/LvyC1HnApEyPOy7cQnnh/5F2pkuqI8m2fiLM0Cz91YyYh8wk8w+WI2KW
QEhCT3+/oO89ydam0D1dVm1lVrWtOoiQh4cPy9fClic6Naue7YUOzxl15IaNNq5XQ4ocV6lyjo+s
l/nPMCN92NSEAo/HmJFst6HAc8XYPNjc9c9vylT7rF3spT3Gw1IfM+F9eD9sIhyHV/mHKsTjr9i0
ObnuguTMKtaqOEzMB+MJJkxJOoJIgyrE47X+go3WbPXapb7Z21oq87x9FmvN30D5dDqdz2+UbINE
EJ6Eztj0qKQ0rCl+/6PzrHkiXZMvKYPMrImQMmn7h1BEXzkvPMSeMxVCfV8N/qfp/l+P4Wabctla
WlCqXOB/dt3+CS121LvgbOdYmW9s2J9w24/2V3M2OQLZ23iLvcCYjnECFwoyOyBcE4wpvCINm2ty
rlcQ583mtpqyqkzp+jyeIxg4qCUwfRV8X2sho5H3OnAQ/e2MNffr8U6Vpp3W/M2i2m/WpSmsh6yS
Ap6Geh+JLKWSNIDpchWMMphqJee97UYeqpao+v5/YOTqBdi6Ddecj5TJ8V5K+BUaT/YQgjs7+OzB
OMIk8Pjxhq/X4dGnrfmdSj3pZiqOWixEuWky0l37Pwc8DuMAtqWGBUVo82DBa5x78203C/3/hiOZ
33dFlGC6uvvpvfQ8DJcSZYPtNvme+kh8e7WpUktclP7c/8D3TDqj3isP1nX2/V/uTVjXzd5U7ZAv
U5W1nl33reMz+PZtOEJvz/n5avY6d4MtE9lSyvQAabWaVzXidnLJrL0I7Lr9t+FQMMfOKEmhIGq/
DiK3QHtu54Zuw4nKwpv99QVv1q3t0lD01umwYpdoyfV9CijMi3e/6XeS1PZ6r0XvXQw9ypX9+HSV
u7HAzbo1L5sm5klTi+t+iXdws5Q3BR/zxPd9NXD9Dx8+Q0Z64QqwqWQv7ZCCnQs3yePfcfU+j/av
/vmVy0N7Wxxb/I5u9nmgrnOVxGQkfR8imuG8oIwRkIkNmF2dNjyk90PemyOoOeLVljGBjYjlXYae
ubA+YB8j5IkDp+gRdY7TF8qFFCwJURp2ffeNu1lafJ1b207Ns3pWeQOgGuvHI9ibOjbDwa9wR7+T
Sjxe7f6tvVmt5oezS5FctAsvKhwJbNUXQedkEdrUenhxEDV9vJ7SZNM1j2vFp/biKPNNn/vrDnpR
pQs/JpSLzCujsd1y0PR9g85IJxxzw1aPzsmXoMp7/Cvux9k3u645461eMMMk8Svc7tt8+EGVfCYK
UQAbfJHNQF5gFPZXw97vPwG/q9YrC+dWtdJy4UcIJATbFVLjs4Bb5D1F05+mWOLabHtwe/Sa11qc
WrKRnbAjEei+0RWg3t1dxfBr0r9nCKNLlzbrl6O5S2YlMJ2dXZFA6fABgTLoD8pmgajFUWtxBNfP
15hbPjYTD5v4r97Gm4OpOTo1o5sYi8/x3J/TnUkdxfXh9yjm8Dx5ZM8iv+s8NoHrc/ToeGpOrn3c
aC25fXWuOv1D0MrIDHTnuat6fmfnCB+7mxPPeuVPj0n+jf0pRHMJ+v6ll9drXk6vpPy83fNDzg5Z
nw+3F7wbk8+XjHI0OUkI12FT+eB+XnJz4DX3Zrb0rCWV2AZtMVH8pzMxYYKxN3h6IgkC2PX4sJvu
m17zaUs1LuUWbKczGLJpLb7tQlgSJ7Y0CeAWomox3cM6FX6FDfHt/eD9Zp817xYbi9N6kWFYXQqK
6P95PpvURfXz4mJYTRf8bsh1s1zNue00s5CsPcudGVMHX9anBES+x7gBQCev9xS6TTen4bHQa45s
X8nG7miwouD65XlORZfFcHAqDjRhSzdsWPAvdP81Yv7dolErqO1X7WpXXNN1XkW6J5OW15Fg7CNx
p5IO9QAxrTeYOhzumaBg5Y7PL+OGR6vJkRriVG6eyPbSOpuKCIye57SyfUFuPAmoudsQ+YQOAgpB
g/02HLNRc1BbZZMttSpjQVroDo3ot2GnI7Jdj2q0N2jy3U2Rn1FzTtrOOuk6dKOzZ1EL30POBYe0
5n3yVtDb4Iwdp+mKNm2x5obaaQuWBlVcFUpPRdCZWE5gE3AIArsmK2rcX83/SNZGYyRNZH+CvX81
eaNbhhditv3Fo+sVh7SZmripJbGDBx7/SgF5YzXrg9o+qUc+4glMj8KjNxRzmd5q1husGk6zyfEY
Nceza6cq9FyEVYVAqAgtB4g5RsCwRHLpNLmBv3oW9VtZczxbrbWSNFFnoobWh4rS98GB+ESto1ws
TEjzHhHUAC347+qzNw6h5oHSkxabyZqlAT0AuyKCnEy+lcmEKDn6gWEG7RY7mk6/vh5fyaYTNmuO
6LLQ1YV1xF5Jylw2DAPfQBRL7N7T2Jw0PSTiez2wHbPmcc5JmqxP1J5m8znxuIreqLiD43Dz0bCv
pqfSrLkaiMrVYiGfhOXQ53/bQ8us5t53y1FofVEEgXM0/FlHFNqNhsmtpltp1rzO5WiteKOvSwM5
GcYQZFLPGwUe/H8EBjwoJwhBmsJiVezo0dmKe3tzL9vmGpIGYbx9QoM5acEcy50FxmBJW0NCu2jn
dIzKJvENRj1iZSFJEyau1QvHGxpS46bb1JQTmTXvZErJdnHc4n1BspD90vRjcNmmvMDI3BjY1r+0
5FpwlOQbqZ1L7J8eFQxUvv+xiz5Ro4SPwHuaXpr6VE2vp1n3TYtKLqRr6Y26ECARmoDB58j2orbg
VWw8zsb1as5pvZTbmbTkpio28b14O8k1JsR+cGD/gGrpNoVhDTmmWXdJcHsejNb1dekOqaH6O+eb
6CQJewHxNCEJegMNa/7dr6254Cup/o0Vr46r/eUi8olW2L22rwGR4YjfutWwi6wHcLJxdzzdEF0D
n5uDmr/AbfojBjVB+hFL8RFyKjtBpwMx4xKw0m4M1A2ES5GRFkNQ0QUhoTNOFFLBe1Ug2JuGX104
MPtJD4RRuCOtAx/qAzUAceeNv0LHeX81QdPADPNCQ/flMEfD2BvkgWMPlMDrDSL08/xxONY6Tach
TvjBlbZq7rI0tbWRiVogwUQfmBEYEMPjAk3ZfePRNy1W85jbk3SQ9uIFSj3RiiAABuY8ouvxcwoX
TXHSXwPO9e9cc5J7dXWKYxEnFQ7PjgC52d+a1xtb0Bz+O8dQVzkqM83an3SWugSAFIczweltL3nh
nDyY/riPV7vfC/h9yK2a19u2y42plHyza7Xx5AzBDeRdHd9gez1REtdorzAIAxju8cpNT7lVc4Cl
ma/XZS6spX9x/P7WnQVCtoWS/09Tx6PJt1s15xcbSzmR0ZDB2c5d4Ym+aXNQQ2R/Ddtqek7r5J9q
DrlTIvGcKjbMxYcx5dvJBCdEVO2ES6jAxwVgnsaKnnCnj+5ezfttFrtif0o4Tdc/2RCLBt8WpXGH
juOUcmVjKU28zv+8HCP/f77el0TaWefyGocxyjHt0yIbdhZUyCGlo4YiOqvryeBpOh5bTWng45TF
rJNULi7bpbnIRTcQjiYmuH34fK5BQoW0E0HneNxUkv4H89Hgj1dlTTLrJbzqrO4zBJuEqbofpICf
C//aYKUvfooaroUw+79P9netmhNdWRCzXs6crDsc7n2BJSH5ewobvfX9Tq75u1DNgRbl/ytbdFHl
svFpWM3maRIwMzWixC10giBPo/rX4HIaT7PmS7flYbOrcnbIMyG4p8FrEuFRf3VRjWssQt03l99t
Cku+eaGri1WkZsVqa4uUAe0OCgedSbAI5WnwSs23sbInPOajD/iXR83by5axY3vEdX3A8wIB0OFS
CKgOz28Y/iBv+1/eyN991tzpUT/ujJYIXwk0qDP7OaJL4QSFjhdbAhdJORdSWfSDHptroxXVPKts
riuElsRuOVqB1VmBKCaoAdbq4cpjmzpuU/b5F4fDf17j373WYksjW8Tbi2hVgVVHkAwAuqN8CppB
ZjrBUgM9JwAcdhhrTh278wlNNOfOnKwdOl7AlGHL+QbQ94pEpWdvgCRffG+k0nh+d8ZfTDFMI2fQ
e4E0OseBNpd+myyy5qoP8KhU6bWORaZBDcTvBIbzKfEreY/cMTIiDTfuHwq//3Ne9fJda9/ab5YH
/BdiIeIGvM18HPWoZ4OIa4Yz3M+af1ereTAtT3en4j/NnrcUqT4AG4to6Nt090Xre5BPBKrh3Ixm
uv8G/i5c82glM0jSXtTUsQisAaZnqGWF5s1kRJXSZIaT1Eq2aeER/jaR0VxRNg/ufb16dyqq5dYU
8QwXUMwN9N8+6FoC4yAK319xRo13/n7l+XfDNd92OF/UY34QnnQ+Z64H7Fbn87MHtbTjtMPG+muD
3V5v5Y0nbS+q2DykrOYCdTzYea/fBkpK/47MxIus56ipsv4PbcPf/dV8Wrw7KvFSuFKXG97/IGXd
ObMZV1v0rThZ+sBGAAqb2nNEbDXunppIbNWmI675N8u8wFAnunddIVVD6O+hHh875w0PFxV3CA0Q
ZLdfX50B9ZlvABYdMdADfl9crCa8nnY/x/09kJrjU+leFlabX7Odz0t/XjjniG+Ru28qelQ8pGVI
Hml9EHOqgorBJv/t9ZToZZQ7Mbh4AEUM4YAlvA6VtAnqzdg/M0vz3PAq3C/u/P7OmotL9Eu+XyyE
qfQP0UzktVf0gve+pEXAxBnQoscr/kW0VnsS6oXBLN+3l5sNK9KCoZKEg5uQTgDlb7TKf0hc/mdz
9apgqS7V3BJtLTLPfr9DT4tRbS/oOaJs09Ql/YdoyTQlWbEYsLxWDm9uXaK1VONw2ooHlmgpptPD
2IpAhpHHNyZK//BS/K5Wu3HKRU6TTKwmWoR9oXJmAyYEPERoTXTWED38pYX4n6/2u1z9dq1z1F+0
jUC+5m4X6MMVdvGBiNWwciEFH5KG2q86DDEU4vicVMYEhXz3v4Rf/P6Q+sWy1ma1zdj3nLAbMERn
cu3zOO/iHjPl9tha/+Gt+F2udj82O61VSRL7plDycXIwoc5ElBoRORNhyrTbcD3+IUz7nwXrsDBl
vY+L4igOen7sib6Sb8udzxF9WBqx1P/c8LnJWTVZbh0adjF2sLBmrEmXsj8kb5oE+9DzCEXdccv/
+ndHeoUe3tyTjZKrrUvOaqL4RFDFkXZGor65pJ0+ZhK0Yb37D8PvidaymItWrotc3BRUpobMzdH0
pWY+yBwBi2qsKtxPKn5Xq730hbZOt6rGagqCDH2/xRPImF9AGBu8oOAcMmQBFqthi/cf/N9Fa5mM
VW7lZJtwpAK3Atb3f6xUCP4KKw0fL/gPTvx3wZr30Zb5fnsyWZBPqKILwIwcI/ugCVd+E0j7TvMM
SUdDMdF9gyMTCZo/80IlOW/i1CzEjReD6ULQTQdrFzEuU9rf6Dd6r0wY2qjTrtxjwJtpuUDTGxzg
nfLbn7+idsRFFufnNC+xWjqifFUlrGwd8gjeS1lzcAlUNODDAjYOy4yrrb0v9/GZN55D7cwvir6v
TI1zIHM7V0HqGBzAB70PlC1dbSKELKP2x9T82MynjEQG0LhBSpE0olP+llkwdHEWhiJZ0PO1+ac/
v8jptDxY2ZqzYOh7+UwbbN4arkcGbG5MNtldJDpMjUcB97x1E19GJjsBf7566zE1yKzmSqgtqqHe
zSapsx8K0RqtB71PuB2eUjjIJBtlR7BX5QfjFVNxwvoXQuGT709ApAE64S9MNWUomIiAjowwnkhO
NngvoYNIDOdpg0wbGrT2z6lyf2AT2zt7oaghf5RPU0APTCXrXthlei9xeKEgbfrfa/bUD6jmcnYF
RNvFhQMSAmUQXoKZeoYeoQedmK/4+soRs74yepW4IsP77Cnjl9eF4ry+aOswMKGvWSAxPHp5bY09
2V9g3C0YYji0lG4tTOGb4cqHG/lLXdDzq9b2qQuTSRoyAKc1vH/XTsCfudKfn7p2+c77pNIWVn6Z
HTzmCldM1kabC7QIpx+DuWfLzoTk07DoZy1nBh3Qdqi3CLIY4lXi4cZRoY44OBD1vSHEK0asZ9sY
/TKM1lt9MwDcWvOHfHMmsqNlHx8pUKuohfBpku/tmJnUbReiGZsxyr3zhMpCT0y58Zc3LV5QRHGj
rGTIMx2Kmzfdf8M10v1afcAV0fYbbt/ffv3Pg6jd//QAeYaxFbfPmCJkcQzjMwzqQi/qre35MzEI
9P2tzkZor7+9HCD4cCHeiVawLL6fvyIkoZvKV9Lfofufv6jmD1ZSqjOLQHn14JljLTz3oemgR7Ud
FAynNibNf6fsrGZi2AbdXs2s04au4kJdnCsyvGTVg4YrW3qy6i/oZp38yyCeLmmHXyLo/ExkrzFL
hKhhygwyg0FgqIuhnPITDbjRZtlLVAx29/L4+0jXrL1uqQTdqqxoQqWujqc8l4fSVHY8Sbn0ZVEp
Qosh+Ux3nt5PY+cCfQd0QxdcFJWn7HOBsC2iz9He4h46uWUv2sHh1NOBXi4DmEoOlWeitNXdPLPF
dB/A+bGCyiUZyHAA5pB7SN10ckShXAh/zqWzE49MOViWbtVZT6Fvfo8L2BB4oS7P+dD4OPUL3YkT
119u7NmCCWlbRegcPnQoGlJbf01edhKEVhHcfgx3536GpCdqzN1CczSrmyCavO6aM8PDNSQ/BSBn
y5EjeaxMW6GQGkh8rSvY0iOF0RdgAQdIzPa+BveHCUhzjXDWOJXd1sk/Pu+5RN4Z3n9rjlr4AKGK
7R4+qOeePFUliFlsbRfoq6ezyszgzs1bgtzP/GTauDVeo3mBcvY2gokTnQUUOJUfJkjlOWPmleHi
vySIE9XnJdOoVeW0Vk5r71Vv+Vue2lvIje1Y9iHLT+WnpBVq66BUXV0J+XsidRlwrozn9NRArXYH
RSoLYlEL1QPBIFtvmi0l5XDKlUVJTiZBCoIGyavWJVohiFfdIGCEH/LTpbMNIzlEDmbPaHZ3vPCe
HxvnX6PT4j24/Rm1q7pTFu31IW+VV7i6X3aGs/KltJXJp5g28yA1FyjSMAmmSzF8DkvH4/Xvhg6Q
/hj8Zcm6WQ+hrNLMdlujKgnwUQaf5T43+NiDHPIlCzeqSwATI2558NujRQgJUXQJi5eQ18VUAx1u
xn7i7NG0b/Ip+j2fIjP+KzjXBRd47ZlUSi2vko3GsYgoEhU3yFCvIpIl9BU8FnbnOxAgk40HvQj1
kut88OhUgHp5Zf7dOQ1Tsr6vw8v4B//65A1OK5sKExQN5II8h+QuvPDT/320LaMW+Puza2+idh0b
3PGz52T6MGx0P06gNGj/DDxFZN+NcLx7b8/tgrW357hfJJt2opazZ80m3KIu3Ge+xe4YMAUIFuMB
DUtC3kba7juJ4Z87rdntcbNeQZHNTjf2FhTD8K0DAP0Q6a5XTKcAnNqTr2L82FbvZNx/rlmrNBxy
Q0qPJpvtymN4dubD66j290vg5T9AkZvSi8b1agWFXZ5cVF0cLn11gCACqwavASZme6dO1Dw1JKyj
/k7JkqTIsqVoCA3UrMfYZevKYjqTDjcVwetQ7XBmk+T3ghfP8QaU3ZqqN3da3ZzpzZo1A7qckiwH
wY8B9eFTtHcDAlGCbnBcoBXggIMQ+rCADaPxdFXxtR7ttmZB52QnXc5HVib3Np8/DhFELFSN8nBS
2qPLiCm0tT/5BqfbEug5Ou6ISQGP6YZc7ml46f5sfHIqwbn02MxE3eav30VOKbUNWVcRAf0zhTnu
zL1ZLJMS7Mbqfe9+G6g9Hp+ThvD5yl/waJlaprQpNsrxtDiU9L9aw2U4g+DE3s1Qt/p3u6k5UunA
PNT5KHYzTp+F9LjhGDAHTv/dKjXLzTO53KwzVsn85YBJ1EW46iwdw328iiR+7KMzqxlruktOS33H
MnKAp0v7Kwj0lAh+q3PYPTQUMprMoGaexgrqeUN8H7nfOtsGb017Kg9f5aY9/V2g4QLemFvNqanK
YdlepNejO6HvvhiZbhJ6hymR5ejx8d33ZzdL1fzZqTzk7a3Jls6aDSm4dfE/qvBCXrL5KhmZgfCo
GvSkHyQ2esg7xeSNVsNPaDrUWs20rI7y8qjxC1IYkCGmOvmJAEs2ySncAYzfHqpUh7bI8WKdVBsO
FTJGobGDZguxAj3jfbiZbb1LF8qLhsO9A5ZkTVhn0IUzqIFcQ5qb4uW23Mi5UmxKQOrtKOm0nw3f
eFmFy0kOTTNEbgTWQz2C9Pll78J0CYFxtHwvXVHdSCem6eB9t4zE63Y82zwf/UOoTdOfdefgHbrS
kLGvZzmC/du7RBZaA+PUc1u+8QXFs9Bh9JDM8I5DaFJjB0HOZEa4ND57Knn14UkLk5W727tmcPYS
Vxslbj6XPp/38HjDrRxZSEat/c9R6pTTZLryNoE00UeL0XYI33zVMSNYeFukQYHqFf3iCYUpbngp
SL5dgTPuZl1kimjgSc4B0CKihpPUfedKdp8y25ytKE+EJ0gtyRa08Y4BgV0H+ierhIirgrFJ/yBb
MKebmUw38v04QS3R1bx9t4oQgpJ9K8qe1c/9IBkszZAkgkzCq8glYleLkmd56a3f1fmllw2KHGan
Q6/tKt7qawHpYFDI7n6SRLth0dVadusV3te1d+4ckZlGCZ0eWvUKVCUo+8Vs3ZVDcs9tdBqp/nZQ
/Uie4sndotuamRNrBjdJg7HcdWTwhoJDUg3rL+GunZrvldhsFTM9WvykEyFlKSFK503skRfsdTuD
XEcPK9imj1HWL8ImNJRy9yLe/ICaw4YxZKWejisC1dbnMkypUcyR6jZtCIp7OgqaR/c4qiAYan/q
szSInfiVxrQFqBslAK8MUaOJjgPNcjSUL1OvpI6HTMjA9IUOaSNl7F0XefNja24/0/WdtRY/9uBJ
PrZ8WTnK0U00aBx3lUMd4RtN9C6aoZZf9C/mlcXOnG27Z0pgCyA7aa+EyMuDuBsWerd1ZKZLHvIK
di8v09Q34RC34bo++E872BOivA+l+sbtQs+2bci27vsITdY0mL4lQ6vTrKaHw54yLd/94lA3sOZS
r+hvxpYP3TScPHZysg8jtbfuIjCjQrHpX+yvBsu7++FvfkHtuTm0Nxv5kPALUPmBm3KudZ6hw/SR
RHUth+HRKKcdvnTKJ9vsLDoWDTusEaqs1sgcyP3HP+baZf3rPb/5MbUHabU55mahLYpZq7uCrRF8
HBzk0MvlU/QSOou3uNPy9wGEaWNBRbrB/GCHTQVlqHcYbEd89TE1lQA/lZzJCpeoJct2ChX1bqY8
J+/x+2nptYEW7p6WkZZgt8YghnWX+LLCcaQdY2s/LV1EnHoLONs2/rq/+1gHCdVi/Ei0EhLfaDAP
KEGcYHh9vHn1XpFOvtl87S08W239lB/5EuZ4MW7/7HvFERr957X9nntPyK33tzIUjZVbkt4StL0R
7HiwyEo/1DURhVNRtVScY7B0pAg5Lv/c26Go+tNERnH/Kf39mXXcpAzPSN5a8426haf00ghmdZ/K
bgc9Avc4TqKGSPJ+XHyzXj38Ph7ysjhxLBRQewWkrsgXwkXvb53H53+3AHRz/vVWhXo8HM9mysYK
lCXPY9nbuxev/YyqzHflHAfcxZEJHOOdrzA92ih9vz6hrkvPYAfd3rRJG0aY+l9XQddlCwUcg4Cl
5uNKudqo7SO/Rob82up+vp5nh/8q1LxZox7SLlGzLXOO9uifI+AmCBHzXhtR5jR4mftGc7NSzctI
ymnd2ivsRvKzBVd6gsbxee+8LvDA67ML8QTKCw3bE/+fj06w5kwOxlK10rM4wSBFdDLtXVzTf2wz
sjihR2vU7uxiZ1n5VhhnHy3cAJredReC1f2weELE5rB0Dn0i2vcFObRzMIU6xiLxYMY9ZbaMaO+F
5l8jOPauQ/896ut9ugk7lXS/0ZKMbUPBPGvRU9mCkUuiTcPWpbuPsBDbUlWrbSl1P6BdTudE2y7L
mTSMR+fBub/vvuAFoGWlTfb4mO/7gJu1aj4gPxgpMoCslUBzq3prd2sfZpmTBE0IgPuH97sp4aNv
Dm+7aulp0mahDdzkVWfp5VddaqPTsKGmwxPx4M06Vcs8V+qGCAbKpMmSwTjNU+1sC1nq0m03VLYl
4Sr+MlJasAaisHAnXnEkN4sVCChKxVoTQcbFK2E83owXLg+G3QoOfvkUR4vGHtDdjpN8s2bNfWnL
rbbZqKpYE1m1ySEC2ICg0yyBkH/ccJh3H86btepuTLf2yU5mLSFvlnVOztL7PLtxKLs/TXXo+xce
nem2rirMDNTL4+uFctluCVJmGWIgiICg9kG/2Klmln8KJPgM7U1EJjRtI7Ju2btO5rQ65gdiHIPL
BOHy16YfdM9gFdT52jLsmODJajcjOxgxbE3bcqZ80kRiPuzi0wLyGxUQ79YKbheq3YxVgiSyXLDQ
0d1zCY2u5J4D81m/eAqkTW1vPbz0T/3TYDW4jHOhdx99IIWSTrS57BSDwtuge2J9QEit27Da90lu
z5ODs0F2RXmBiXr3ZraoMqrQ0ruoOgO25VPOjsO13/bSQIU2UXEPsC/H/slZjFfhykMByzNiylcK
AmNAxHN4GeRR4WrP5fvBRbX+FYUgZGpoRx29NjM6uwz2GQs1IgRaEW6CeTfrb17TXru7hAbXlfqX
hb0fqJ/L14u9Dqufha2+ENAsnWxMLrp5XX9vpstXvdv+eGy/V9Kp+v3kdpoIN6MeD8Hpn85ArU5p
tVbW5azwNJ92vxDu0T5RWfE3IboJ61ftQFq+w+3BkUyPBaKCp8RZDmOS0oVdOkuIlFU/9VUSRHlu
RSoIsNRNuqiG2U8Xu+Uao5VPckOTo6Bi/PjX3/XNt7++dtMvpX7ZWya/XrPR14DRXicMfToCo3i8
0N347Hah2jXPjlo7XaosdPTNNz1QfPVZk91VeBxRtiDpC+CFxyaUKBnk7/vJAbWQC5112T+4nIu9
ma67MVoOj3/V/e2TuCkomKBWeM3wbpxra1ue1u3luaDKU7kxGAUL8uvKo0fWsJKK3vkdR67oMqKs
hqmi9lh7NWLFVFurRJwAwgqlr03bwa6rDQ+hNI370uuBao4+afnyuB3pYxqn1GjasaPBrfxzvjjp
T0pFAUE9lJAoLXWEgDraZIx69TTbQg8BWTIYZ63c0d9QQELPbXDcOqeoPb5ER1fryJN2kPvpsyLK
V6mzQkkhHpWIoNPDncb8Q890WomdS377TRlJgijYPrrFT4UZo2odbDf+8ien7HWyV1H2sT85sbtC
yTAeWVOzv3jaz9XBj+ofneppG6GcieqG6RXoX6CZV3ZQHonyTz3gkFG+RQQSuYY00vzT+zH2Tryc
7/rbQszMKlMdWcgxJbNe3KFpr76tO4un7LP6NBDAHK57By+jjyn0QajkxrabepZ7oaV7cVX/a91T
PuNe+yLkbxYXt400Aq4I8tKvPRTHKF8+mX2KWYq9wASX4QfjcdjdylZ/zMJVTiEVu2S2C5NRJqH5
cC48hJGSoRGiuQEiDRVGlP9opnZWE/5Z+kTkYIngwfJl84F7GpsoHkSb2DZG+KnNizRSOqeIop+T
kZbyd3c3IBF0SvRxZlX3bTs/eYinMPwCB30Z7oLA8rYfMY5Z6h0Gx97qffOTAVs4E8zoQfpuUtuz
/BbvFRreW3on2khzleGZvP8U+KTU0DZKiEjDrs6W0FbwVs/VEAu5BDJiExLyIcgmMQ90cCDxPuCS
k06FPqRAJey7eTRZoTcgpHo17AhhQ/8EL1bLQwqQymPxrAdHN3/VQAHlL286AuEwF4pSrIVo5erj
EpT8tNSRHTOQPnM3ZVunQHW0ee4bvbSLNcUBtMUu6hUgnCz0fBZPhiu9LqhkgqPQ3XawfEfWaqwG
u5Ujg5xABYRvQ41IjgrHHOgDlO3Yq9Sd9eOg9WV6R3fxVH5Wlt2aYtUFuX1k+Hwq5BNJ8ScbYnpE
NCIjPHZWA45Rm6poasuGbV7c1r4H936Xc8zOqCZg6d04qL52HzG3pHS32CkaudZA7yTh0kPPg9NB
ixUVxk7yoU0wwQ61B35n0rGmarCI2k7cQVOHa3RCt0UOFHvVRlHiwolQYuvCuQ+rPUXWi2NNK1+P
UIJ8a73IzlydFOPFE/9Jn70M2xOZIfK9o3Uyf9sphBqyHKDagS3xe3tqX7gHNdqPCGAGH9SEx8Bc
iJz4C7iYveYp7aZspXxdOBF0+sDeUFeJOxbOAwUQatklRZjedmYMFTRF+Hcpne3czX0F8DxyjR6i
RnAtxE7hiXr2QiiuIKrKwzDaYkH7Hg5DDd6kEHDYuxxsiErHx/nxYB+RmOiZEXqup/fWUKgj8uOk
YXtQvnIDxdfCKt4X44IGxTsfLf9cJI74oAfHV8d6gES3naH7K/EIZd2ZgnyqNF0joUMl6HuWI4Fb
jNtBcnZ2W9skwJ/HM9YLzo4+iIM3al19i6ei+7GalKjUmM6+f+6a0D9ZUwj5u3H/wO4S5kS2wx2+
XsMcBZaseIm/sSaGWYR7tSbroWGDYctfWsD4yG6HJ4Btgczg5WA1XnTQ1wS4sx6iKeqfnjUxXBet
xpWJATsU24ZZh/L6uXiicL+sHDTlpPnBdDiaFfV4PpSYiBP3/kBKu/K0SUUnIevsqL0KC+MAAJn+
HGM3Q+vy7NBWkVEo4e9jfazM1Z/DuzTnj9oXz7w4+Xz5bIXq5PxhYlyn7sl8zV+TTOAEDboCpW98
LgfwEXR3H8ardfA3PKXmvI1comyvFnb1rHhIevTNAf8BQoHGbPlhzczBmmt65gVad8qRBepIxU2b
kXFNDA3qC1NlfolOP6U7WQJEQ2PU3fdEarKn93H25Kj1GfM0SZwjDShbGTDbB7NC6e+QcsmwoI+d
c2C0Lu19kjd1z2/tJx29qOoLfTOXowjPwWpMdY+OhZ+PimeFE84+lthJ5R9sFY+5HLQBkh6CY3cF
a1BBxIL+sQ+iy8KWJfzTJSr97eg4SqPiaTVGUtYl2oh2z+te3NOD7pLiE8XgUTGQIUdGVbfok1aN
te7a3+CDo204GFWhdXKktp18bFf8W8PLkFGpEFeVnOVTodia3NmAP+4TvvW3L5RDqokQMDOeNr02
Ym6G0/IOcdTeBGjbgnG9bEfZVEfmj6xXseVtkH8dkDI5e5tLeEn9FRe4sreI6yruBaIZBABej8g3
v6dKkCR2vAKp5fBfJbq3V+xYsdvvydcF/aBtuM06lzP3Hj+57B4XKBO0j2hRLcNDtE6EHmF27Gen
jtIe6Yj5VuGOctcmzMjCefeH1Ws5jDu7Z6S69P52zmOpD4xXc4DMZE99O0WuOqjw6qfuuk+5p/Bz
D1lNf8UBPotcrXQ39hddJe/pK3NPz+Otg6qkS3MJoYRsxwMEao3a+/HbeI2jM35pqfo0K1Uqwacf
nZj42CERO/0oZwbW87k2JJsOjVAKjQ9xLUq3/QYQdd/bPGtTOcCHb32MwKMFOMQpsrge7Aa5KweX
cRG1puJ1vvQr9whcjz+fHzs6yaTp5s7kCLQU4SNEiubtbw3lGrIJ1V7nvpzP5MxVhHc+Ddonf6xS
qFx7S8mpRi30eeSjnSIItvtoH5003AaXLg88/1sNz2hh0EU2QBQ62kzrnD/iJ3z3GQFqZsCUjjVK
+vEbTaceQVhwiZbVcLlzkXqa79F5vlaEO3lvBbxw5/GyhDw3CjJGAxPpyvxFbdnqqz4SYo4Un3BO
zNW+Zn5auMfeIjBCruRxCsZ2922QcOE0s54aIN2VSe5lF+znrdASJfSNi2o2L2y071z/O38Pfa0e
iS+zeM81R520B6sMha7cjUcVGeiIECC6OMJ15v5mcBicJ8YGBWeFZwj8BPlwa3YIi7EKKH5SjY6+
MV0j6zmNOxnjo9Gif+QNQBKNahoacX6eg0IEAu2VS6FNjBMNKgS+Vl5B+EXC4bUnTMwhd83HIfy5
jGhX2srOUXr8eG/ZryZlZE4TKuVwUfpHOliVl88KpL+4kMHibFMG8Q5PeRcl8fU0f6HL2S3Xjsyc
gBt/Som76m4FFrPllOMqaCOWFh4BRvqHjhRBl1f19kgkGRMyz9HCR6N50T3S5sTkn1TRlNp3WnMJ
4ie6kUzjH1bOJtTCVT9hZyJdEXMJ9KL/D2dnsuQqlm7pd6lxYUbfDGpCj/rW5fKJzFuEAAmBaKSn
vx8n6970VKiOzGqSFhYZrg2bvf92rX95av/nNE9LR5poCJniwfliyK4Bvvts/MYVwIieAmORvjVh
vO7zHJSTHX0ooFzbOaSE22yzQ3p1QQu2WBrDS1REuLnWW/0JDkkb0SiyVbweCn7oVylIwJfRYXtw
jYOTLY/Mbk0WGhEgFmWRzRoX3zu+uJbiFCs0y4KD21I2Op9pNBzDnX9gBE05zIaUOUxkPxAJgp2I
w69Z8iVdGJ8KeXry1gzjcRzsX8ofnUyidjYYt+WFgHqbHyYHerG6c0ydc8fxML9TL3mjnbD4uKFB
vMy2RPebo6+uv8r1wSlpkcvv5z5lGNdb4Z1oD7WpsAtTZOGmJ87GVzY7RllUvlrLy0h2TvPzvFte
vpAXf8WVohDZzb8JfTnH/Vm5DVFp9JSw97pvyMPycaqJTBqB9bh+o5BdbNHlHln8ARe4+zTc/KMi
GYCl4NICPrh0gsmTiDD8BLO/X5L5fmFFqUgi1x41hD2XkWG/xH5Oj6B0zbk+QOTINdEo0EeXEPjB
if4NCqMjM0rm6QAJVdfy959dlM2MMB0cerV1E53XC5D4U+rV4+qMcp09rr39KN7khXd8tRAU4mht
1UVxsOXxaahPDqPbJ3FVmA8k15yYO+cYHAfXTbXJP6ytMNLHR7KC3syRwK13M245MotUFkyiVOIU
0hri4zAZ0P2YFbMbU+CUmWbzITubPm6fHuzcYmOOkt7csVt9fE9bxPLSUfejv+7DfWiym4ixcx44
7s2qDrrwSJbgpQMU1gj7du5xKK/UpTqNkZei9nPkvHYRkc0xah0NTwiJYShnHkI2HlF/7OqTigyU
AEAnbRURTHcZID/o6Rjy4EakbaHAfZoIr12k/5gv1fy0IEU5c7FE58X6At5AYKENbx8f6QR1bxyu
6mIUKA2hoA1KgO+AfDFPCe54WkGQlMiF1EmfeoLOGPLJELQ88+/7djL8g0B4EbfoQUfGPIlAOrD3
0xQtJmty+UjWGJ1hPjGDMkK9dognIiJNncYRX9PVLMc4tTd2pQ2UkBzJPs2lD9oGZMTYmBuMJdHL
vWyJdjAR3nnQoQ1/gPW7JEQcShtC/hfJPSIMalABE7wLVAJoA+vvzFVIMlLsiTZPG2ya5eRjaWjR
x70xMuJg0qUXMBKXYfeRoITb/zXdU+wpMN/GO5FjqHRPF4QFkWZrsxqTilbkoFXtK4bMnCMz7QuL
A493GVWeQMXg6nFhPZ35ecYa4D5JWeV3CwRMwzPlQDO4uC9zIWD3daSpdU4cbSx/N6gcy5Ojnb93
DeoCCnenG/YN3i7kxCfrPq3H9NG6pXtiuocNuq5eN0hWR0YMdJTjd6PrNglqPx8h2wZI20nBhDRB
7ldROShghWhBNcoWspsNcv/mSQMlqD4PRCdRSa7Oi7b2jWRiVXhXTrudu/KQXxVn+xcMirmybnTA
zJ5GE5mT4uAue2hA/qpPS0L9LBhsC0boXQkISjiPsTOynONGdUvvMFFZDVJrudCH2aCbyLAZ4lEN
CgYe01gUAZOkn82ELj469Qlz52dZ4qgkzCsRToHE5hNT790TuRG2tEY5oS8knSOd86Yu21lDYLSb
xUwPy+zKTRg6NiVoHVqTYnOFCd5RCSydUWeTbfSxgMzB3E/O0clNZipKULu9rVW22qszx2Nrcgur
9Y5GOD/DEOleCZMYF7pc8IbfncVrRqxxPWI472em1ahwMtzdqlsIay1QIBfB7eGdq21s4GHlr+Pe
gWQFI0COLoOOWhy5VKD2oL9RGtWjzlFdDhkHkvSR2vCLNu2w0iZ1YnnQfQJvWqDCPI7fiDSqcX9f
Zr2WYGPvVhk6V5Nm2HzE34Ll7qJ6jQd6NTGC+qDwuTTwBUR7NzozZrzxKl/Hmp5JHpKXlvOL/gQ3
wVMCaoGzBh25PxAed1L8iP4FCmAVCl8/SFWNGEM/N8bKWB8lkchJ+jlvJhtlbARGgNsOLAsPni/I
LMbkBI4UMtyqr7ros9XrGYazYX/sp+WmxzUVnrrSR8rkujW820QZU5slkKgm2lDZtAvVyScZ0dy/
csUYKcVZwq7cXAmsq3tg32CY+EIobUWqIahZYn9C6vqhHuE1EQ4enKN6la9ugzgygvW89BXbi1fU
inytV9XIh5S17O2Z2kLtEhp4RXBEK7p52XOMUDB0d37M983X5sU1JicMi2HrM8yf36wMKuXoOTJv
gB1M1lKY+QytWyvA64et3wO55JUSYPRQEbTeSq/X9sBfYmW7Vbe3qzWmRApTzFdMWtr3s4yJajdO
fLKrzEGUerfUEBkk4CK878UP3YFCaI70WjvNvIqY2JdtpMqIID5vuFxPH0pgAY2x4bSgX1am7Ehv
9ac4rV5Po24uzk49PFGLkY7qVUxjbmjrfuqzkrO0Nl1z1N8+2dfmZ7iN2kymBUvjdXjrC2tAGhPX
cPXh1e2cVrK/p92incnAiUGbfCajyzD9Ljb1AWd3pqwAPyhQZ/DL/GuBldOCBvivFQ22mhePlOC/
PUlNzex1M+s/YxrsgLhZwWHRIH3IUa64FSjAEqnR7eb+7LxsnnnFQvalgcx/qnmourtHGFKv2XtL
IeSle9mzAebr1e8GwKsmZxAoklM6KPOynRy6wtmFIO3GJifN9Nn95C0Z3KJq0ox0J/OTMcnAfnmc
SsNsWo8B5124yGZEbMr/heBXukZM3ENBk7+f65C0vpBW/I7HJpxgIIipi/z0nKCDPBZYzTQdy8SY
zJXHhAilI38hhGmtk8iaS/B+XnUssuLcxooXzxRP+96HkpNEfZy8h6CYOPoMipORjTvJSdFwPXOB
eresDJuwDA30MymDEIrHtqCAMyo+pMVlYIzzSCHjcT/7aKJvBKUBZ6lS7Ns8Ay/52RADX8a719NM
GyAnSYwrcUcPywSTCRZQn8I4GsQzIai5ZG/ZvFhf+FoA+zBhHVvHhw2lYT5mE7C575nbEZ2sRCd9
OZJZda6w/FddvPa0qeL3Bkf64AwD2sznu2211mfGpAuLJdU5wz58iFQ+FzFeMfWUYd+72s0Kwjf7
9UwfKtgFZDVIvoZUacjNY/zs8IQCJYq+xZSC8bJeF3sb/W/H6IVP6XNRmNhFJeE27+UewN+lTk3h
Q51B8HLIAwa7VbUtSnz+Z7JW3cx+vw6PyLSATMZBoE4axat0JLycqexPzFk87uU2MJBUrM3RoXKy
TcnGRvJWmVwgz4xXiFD75FFEK7vYbd1eMXWg4wILZ08Ljr6ODF02o6dEXcM2p71vE6Jq0/H7X1TL
qYt41gA45m4q85w9fqzfXZVJPS1O9Tq1xoBC3Zx/rv3LIBmfxkooufmCdOztMLUm5YaaL7VCSjWh
RluRrO9iWwsLyy5+4siPftpiBqtXTsFCIgSh0orQdu19dKH5dZ1182TUDyUpexQzNmSAqCvBF9Kz
XBwqxotB/CVT5jTc23K3VuxQ9LOX+rV3k6m7TdjrYnibVHz0QKZjiBoMPbSVvLyQw1M62sYYI3Va
c/4CYVyN+l8VZjHXwb6NTeBBM3y1m4/2L70rsca8NC25DJrUBfxp7aou5sqC/LymBKjO5Ojsoufq
q/Yx1JfCuB7J7gk64sbYFicsuzj4Oo73Y52HQLRNujq3QJ023vvhrVpexoozO7snC5bfDbHT1IWa
Rk7YZ4XqcIchPUfFyxXmRnCdHg+ETVzrsBp3YfmhH4JkfaFANtqFZ4ykwbjY3jTmMGXPG2slfGmE
cxo5sGNsE9frnBHVPfoTgruuiaFsgomcowIsdLD7LDG/+iTdVIN2rq9LP74QsVOhx54Xa2OWfyQb
Y2ROjuN8WaUOBn1u2spcJQm46a71Vr/eQAu3/hXGZ+y3rjWvfXmZRjuYu1mQfhwDOIFapLnSVJ4L
Q2NFsQSl92EZWBFlSSEwRteFNEOxWp+opXNEdT64hidfdrWfxmt9suo//gQIV4/t23mCX9BwIJYr
xoeBFV0C+rxfN2DEl4Aa7UhammsKmRCoN/EyXR7fyrf09fbSebVf+RkbefTrLZKzJVJWhxCwXe/S
ju/SoHEaA6ZgyzucXDV8Lz260jomnYCr8OTPkjuXkAvV4/1SPgTWxBSQsd3xn8dOPgUddKzdhHQ/
KPirdIxyuYEXtbAC1CAHOYY5gRHCwkH7YbXOQXOPQV+IKPsswL2FAtDMq19MdF8GHWf/67qno91S
mcdc+h2xf00yBRi2xOJak3hQLG8f+foSAtuhGeRyUlxh0N8I0T1tBVw9X5ysob99V78dSRyExrnC
+7s5Ow5c7sMFnIifl8xVp8IYxqYNnClx36vRkf6n0va9xfTDhI4hkf3Ifn9K681usuTgTGqfQDLM
1vuxgkf+sPpIuwa0+fFJdxvfc7brDRBsuOva7PwhEX8urMZjgVPqoOhiLvRJvUmW181ed6gwxlpg
NJHwZa1gBfpFUA81eXmj/Ky/KZyMNhR5GcmPZY8e244DFBgzdUJGry7MYyjTNeXjz/ZjBBlvy1fS
R/swskKt9kiwKYrJY5aDOCeQeDKZUrXP04ujDcxp+QMsvSeW04kIkw99YUUcQlulnLZ3xE8rkDwx
PI6p87H3jpFz4UuvyDk+OZGxNSgH9dHep3bZhiTCtk7WH4hchjJIXYKTvtdVzC/rkpr0Zs2nkHhi
YhaiCmsACXNowX3fD46BMhPJuCTX+ihmnds6+yBxj/zs2vxo3urZ6UvDCX8JOJhKnNyol+zJuZWV
0q7rct7GgZGGDaLEuyvw562ZAXq/nJ344qmZf957ZQVsb4L+oV0KXiNG8Y7mrqtJgXwgCTFc8TSt
6+AkDNTdWD1N99lAOE2aNEwQfD4Nz8JAicfANATKuulAVr2dNbVOkx1OrYJf6pSUSvI+H5NfCRGp
yVWvu7DeinSnp2UdR2edwQb8ShwllVdJL+lxKqf+2VjvjKChzEe1rfdwu61GO5GzJtg6rdJxQg2D
XsAgDcyV8HIrqLVYBNS53ZKxlUv5NCLnVj6q+XV8CrDMwqQvCRIC1p8HgFKLgMh/Es/zN8rj6SDS
D662qSfF137bRNcxgfkQ1rdH9VTuyHbECMoDXOfGkRa1H6/aT/4X+bsxVao55XwagWKkvaHTjQ92
6SoEl6EBduPyk70UlKfib2rrb4fXjOIJ8JSflmgqQ7ZZcvKR7Oe9bdh7OndOe7kE0I+Z46kSXFB9
2yb+5c38KOaHNwuhZ2oAM21ljcwFiBXLP1BhnMev9aqZHwYCXWRhWMHj4cwVb/VyT/WEZI/QgvDk
5nRplN78K4WZKlI/pRZQvX+BCl871avK8OrqG7T0piu8cmh4W9FOllg3MrNLCGoAKEqHZcinvRMC
iOybjgXeZLkDQS6ppEaLt6QnuBCkkYGQ16dRN69cwmYS+4E+tZCkdXVEC/ELEzbHU8bZy3cSUjfz
L0NuaXQL+kpD7xhaVLdrP4WgGFkBTThADKefLKJe4uKofnL/Eogf8ZRGhHv5JDGSbbl2yh/8KA0R
Tja8jnKABSJVnIHsPQzPUy5RP6lJtgm/q2gL/Z0qlf2eEDYILsE23q53Ity28XHcY0qQ9bEp9mKc
8adFmKJFQwXJU2Z7u+7h0D4FfEcY4NRNu1tX01hxO9Ki2yLjqclVwdGve5kVig0kI7n9VdNDPbhW
VIzPU7xe+dYF4gjs+dDaMpxltxCxBjr3Hy33bChH8ZqjhQNSQ1TBcRdbPJ9j2ZRp7Rdlm605CfIC
E9dsdx6HJWGhY4C5PIm2NatDk+gpA59X0qMhgtNz+7huN4wxpZvZ2450StMlaNtRuqlDyoi9NcH+
gZ3aj5OPC0VpeWBRs8rBzx8pDJ10yqP2AUgO3uSNkPfMbST3PbkXaXg1/WqjbWvtrWVggbmqqHVc
j9Gp8S1tJpCBxAP5GB2ugVrPfoTWSdXw2nB2HZPufxtKtXuJnQpSxsG/km8JjqW5B92VlNfuNm8s
T6XEBvMY/AN5hOzE9OpTbMNn3UyyNyUF8mE3rSeWQSU4qj4WK6egs6Et4RJobdiodhdHpUp/Z15Z
vlo5l3Zc6ePkaBsH9/DdFh49DlAhB246IL92ULa0g/yMB6XBLk/q2L60g24XFiBua79MhvnOISbu
a5nZOPEJ66ytsT1vmm07z0apLS4MrP1bbt8+1flNsiXRx83Q+c+vC1kOS0Y6nNZZA/1roBdASGrT
vjVeqgUmhStmRVyYPuGkZ0/cIPwVpF9US92MibAF0QHOhgDuMD6MlehMzRbuWaCtgLI0/eO6TRNl
3/FU/jhzgXlbEfF5YXV09sM+DMRbwiU7oOnNBz9+a7PKcuVx/qNNG/p9r8bSCvMNb7VzitbhC1dG
38FKdi5+lVa418yJzFpbxt3OtOj21Q4oGHIsImq55Kx2d/KzMZ5mP7dmVXh8vS3pP0ueaq7azXXD
1BpxlPvy8CdZUrzWtueQJoTdBpLbwnTrplLN/WoO3vmwak0/XorhNeKiwWe/TU8AeYQtNV08M5c3
FKL9WMOTaxxVuvVjaybMyvGZKTnqtI+Z6apyEaow3gi+4F5St38mFUSurzLzh5B1XQ2lSJ4Af9jd
bD5x8qFOsuCMRab590HN/e9YsgeKTLL6G991BwQsj+Jhd9DKdnXzAYVM+1pvheMQJikm8TYXnEUS
ygPVqQOk4t8uG9Jc1N067xCqodxfamASQgSidy5EZ0YbPUPxy0/wZ3dQP6SWO93Mmhacx9X5oHd4
CtIx8Ronkbhi8/fdeDhRQDFkE51OURfZl/+ERcaleOz2u67th9as9bcqZCAwiKKOYli3oEPWIwBm
Or3kaviMDic9wmczGVxWLd2wTOMPEu/zfZEc4+r//C/pf7fXYmdedL7ElSYAIC8GCW9LGyDWk3d8
xPJQTMvq+f1gB/88x6911KLZy80ubqk5UH/TX9T3eCjZn5vj5PR1muWYfmpis6v98mTdh1/y17p3
e3uUk8MlMVmX+p9zpPbmjEjpHZAKrvh0sf7Y3uNbVVFURKnfTkW6X2wvCZbAODJmgF3Aa2KHhpa3
GX32leS9t/P+/m7aI5QkQzcs5v4olsHUsf88N4q6uwhZJfffbhc0kRGeJreVSAfIB1mj0gq8bGJK
CMZYC/a4Yigv4EcYsxM1FJ1JHIfxUpi999UPa3YZk3CM+lx055y846gYtWSfqV8vL4vCeYqlfbhT
vx79Ds0t37JGNw8g2YdlpKgOvGD7M402sk+euT4Mrk8m1Uk9YPQfX+bXendfJkbIWK0r1qM+RVOK
iUTugixQdoEgTZ9OOOjNw99Wu4OvJk152t9yPgxwC8p/8YCez9G+XGxOwnGeM4qKAOwZbFZRH531
3+fhzqpezm2lCAov2YIS2n/JYClA7sc/ByB+fV3uNQktPwk7X38DZTRqKje9utcDGdvk6hFaNWOa
uD2S3S9A+UtnTycZG6eDmQr0URlC9BGdgv4Z0YOnuMJrptjtG4W+m+zlgyQEzDCinDpuNpY3Swc6
AemsrWjpgSipwJrQeLd3s8qWgciDl2TGuxZaH7FHcV2CMNH8Se+pE55AN9C22nTDzBXXx2kCRR9A
vOpS0DXdMuzxRcowye1sm3pNaHk7v2G0Qx3lW6tzQN2M0lEM7AGY0Of57bvvX0pUPa4k5gKBbePQ
dvuGhU2ADY13QcMFOXbEMvXRjb7Dzm4mkJAHxoypGx+gzwn36XPQIKmj2zibJ8g3nfHG9GuPa6qp
TkXrhz5VQKnVoHBw4wkIXj/Pbl/FIKhWUMzYVICRaVylK6v80zkxydpQbiXMPYDf13dUCBKgZUvZ
3S/UV8k7eseBSJyjUKwR3Zg+SDcvQqVHQNj8u+8soEAzpoPig4nso2L43SKtlYEwVqlw7Gb8ePjd
gaT4NKcmtf3E67siV2oRuVvAq7ZWx4BQUbbfC0r7LckXKQF5v7koAulbIFIWonx6pcAiDCg7YwmO
zjVo55wlcaJsqw+J6XSk0R5Ipak4vAIV2wfK14moerfYB8RLddiXoKzQAC/KamM57Mf09QMlIAAz
Co1n1xfG7PohDvWwmHff/S/IE3URu0eUhPynNueZDbhz6qfjOU+LI7eSQI4Dm7l0L8jjMIW8XbJ8
xrD6Y+3/aQVURVMUSdGsP2ylXy6vve5EIUlx6z2wtVnSLg+AY9pZKLIz5hNn8GCus6wyheF/Vrsj
DcSMPm6v7Q2Ko9uPVhA8haYck6zGpvv5ngEKPjpSRMD8lDDz2Av9e+E7xmNq6apGwPQvD5uDgqF2
YsMKANPwd38n9a/wtw294zkSkVkyavTtCkOWe1R4csQXb876Okz8dUth+wjS7cmaD025ouo6E6w1
SZTufGyzu+1OSVO1qxSIkeSbYHzBcdL/RbxdCK7RwXtG8npEdFJ/rXjnGpNj2Z6PJhFZDfy9etnT
WByK6zM2UAc+2Eayf/HOUfWl++tnS/c//Y8N/rX0nZdMrsruJNQs/SJMi5U0olqqUg+1AvnZtj68
i4opWoYsmnAq7zxkepKKxEzPLROBkY8DzGr408b2mCXoK1745Bs+9Iu/Frvzi+JJPHUHMe+ZK60n
vIIxh4UIsTICE+pVT1b7w4P5xyZqpiEpoiYxC/ZuE41rcjnu9aT3wmo/WBCYbUCZlb7kTPJmXZhA
WydppaJ09stxRrT199eVH35FpizAVpU1w9LuXlcTMukmKfv+QvYUhvP6QhAwMOn5AMKjCwMTl7oO
mCmPXDBowZ0+eYCH+/3rAfo79cvwlWddubRF2hs+fRCHh1cLUhtgB7CkTBXsaEzmdD2YeYuXAdq7
eE5xl/p3/MdH+PUId9awa6UsL3L2AAgeXe0ImxTOJhWe+WcfPNPlfhxd6ppmqiQ4OrH4f77weV/I
dWtaDUbiz6gawGNpUGw2O7uaPt3e/8e7/Xu1OzOoyCddM8tdszKD/fZGSLTZJkx7ds0glJ8J0MqP
N/Lfi/XW6te3NPcHQxASFuvvDlAQzNCbRYvY8DNCsd1ouzmPFHoCFtU8xdFIrJ6mjo+P038/AvnV
fz7CpcyKq17wCMSwL3AmogD0EaB8x/RJzJ9c34fW938+pSreWV+lODRmEbMYkDhQLAIShBSPvv5+
Q/54jX8ez3+/0p2NQGyluzR7VgFBDTgsc78Lu6U3+4xK+Oxt7syscjrVvdxDfzAhAgxvIZOAwiZ4
OnXqoZf8tWt3Jkc9mk3V9evQy3UMKBy8EjV02t8qoqBbuMHus3TnYeUCEun/vXSqeGdlBLW+HfYp
e9i59Tvodbrhpo01KZ1nbvHvd0AV74yJpmVGwrzJBuJn69F7A/1TDKlTUZFuJtTLvfxZuvpoosPv
d7szKGKtp3nXCs2K0e72n3TuwyJJuQEHHBDLUeTeec/mnTxQ8SWC/LWhd3ZFR/joelT5iP00zR1T
yP3vTTUKAMV4fV0IyFr02TnvpES+MqOxCCXmWRQr92v842IYliKbpqVahnF3142iMfNLfzEat30f
woSAsNW5uZcM2nEN+crGhXkmnQtSGRWkOV0KqJ0XN7XjacYM8yf39GGYYsoo55m6aRJd/6fpuZ5v
dR7/q3pk+OJ37AWtOzjPMhKZzHn2AR4nDL9Wu7tFJ+TajV1FrQrGCKZ2TG+cI70W7TbUZn9/M/Vh
LP1rrfvbczt1kiqw0dI0pVV1pp1yjMjjg++3ckQ1lv79wQWCj5qmC7AgUgatuwKq21tE5YVQ2wEB
zvbXI6pHbtmzzun53ILtT7P9+6M+tGG/nvTu9hUa0jiHA7vSAlee6uD9eljZUy/z8JL/WubuysXW
NY+ThGVOEPogaBGxMBTD/oQnElzWxfhpOvowTPu14N11U+szgutXFqzgEYJShuBfQtGidQVH5u9b
+Phq/1qr3+NfXlw+XS/79oI9EZ3bCE5fiA3jmwMpnJFWbIP3PUIjVxrzQrD7ACwJa+kYvPz9IR4b
7H8/xJ9y5q+HoNqn5vKFI0e5csBknE/Tnkge0/ufxJ/Snwj3H1bk10p3Ttw6FIZ2jtna0j9AACm+
yBZ95kn514H8ZiTBlbLcjST5tBYmDdjLg2Mt0m94Mb24nhoBGqORqjv5926G5Tt4wmQHHQaga4/l
L4C/98MZgB/0da1+JhQg3ti3qXWp73DJgNCqtugnX1vA7/0ZOoM40enCxjPZVYfy0Ir2lG/2NLIm
IKnQ8qNv7GRvsltFkpeviG4k74dZ6faJSeREVs0WI+deX2kHjs5+u+yxEbtR4Zkk2qmfwU8IJYgY
PYmjfW9cWMx2SYucEQiOMT2/QJm0f5j/tr29HQZ7r/9hcWDO6YYuIB4AFlgzKm5PM0j3YJaDanbL
76fe+mGE8OuT3EU8stmU54vIJznDbj17F9qokEmmFgh49J4LOr6G+/fzpjwxcdqd8T61h9a8KizZ
Ezz78Wp713SF8aJmJpoONrBnD/R8hJR7BxjJuRHGzrPohwmObNHPiULfwbnCvniWID2xaPcJmpqb
10zb82DMwiMzm/W1tyM03L+/v/QwiGBYiSiaKvLh5t0tuFEr0ZOd2YctsrN3UvA9Q+vjZnPvmPEI
qqkILMpvz97ucXD7a927T13v5CQ+d0YfRyh/KPQzpiv6Yfzk+z5sm+GX/+f97r6v3u7ymu5Vs1ID
LopESoIXI+fFblP99Mm/dBlYSRkI0XXnPLUy/c//08j8e/neofwyZ2fRKm6Nymv2EUq21cI+wWX0
VXhlaw9Px6w+ru7/et07j63oOiatYj0aw74UHrdHULoUMCH6QgAjsm8YKptG2ryliXLtoYku+iTu
Kfwp53IIBnLGEPi+LtfH6EzMoOQcw/5+cuj6AO1vu3LnrTP9vOvOAh+l8mgl2CuLyyXxOM8al/Kj
7e8HxjFIRjQkS7073VehEc09UQzShkjRg+TubMRwKt+znXWI0XS/nqWGxqNE9PeSdwfbFCTtKhQ5
o/nF4IUwYXal2N9PrzXsq4Ou1fXFsisaDBhycMBM6Y9Ummq0rj1rbc17Pabz1IRH4G0PQHAClO37
8eI/P6bnhoMuWDsj+XXrpbMEQWE7yDMUd98d5M1+erXR07MD/DC1//06d/fncooPqa4f2cGx+L2K
LuE3rCoEkxghUyIc29o/X/riSRDwsDr2e9G7WxMnearspP6zoQ4v2as0Rr5optvVCbEz5BUF92t+
fvaqD03h71Xv7o6xyy7i+cyXQ5tlcPE1+zUFzvX5CeOHvMYDBfL/Vf3/veTdRUAYJtubJS+a2kNx
ABloAmDJcszPQ0fjKY/+fu/kR/fu93J34atplp1xzFiuXkzLnd2rt9pMkC8SZ+scPXSASMGfLPnI
pf9e8i6A1dqTeTq2/aesOf3p5E1CwXWlbheBPZts3+sZ2l/zr2cb+3A60u9l72JZhPKq+nxh2ReU
+XyElqCbTLXRCl4g0yZWEmrVlhNMCns56M62otpLJ3z2EA9j2V8PcR/LXs6lUqL804+8vjFH5Q/Z
lbk6jEF5WuiQH8Uxv9e6s3SGVjBGvX9hF0GQKErHK2bbRBCOemFo0XUY3xHOD87Xs97HQ5TO74Xv
7J2MOEvVNr29G/uo6aCxDuzWbo+e79t92KrM5dr2mDY5CQ+DnyO31xwuw5/5fvzy9AY/NPeyCMiB
QEaU/5yKX95W22Wa0FIUWWWI92bL/fTIfJnamw029ccBoKD2zJE93PVfC969fJFm18v5whi469Uu
RvpcdYzwmy40PZjMow9TO+/zp8fqUflD+7XonUmuGjmv5D1vSQFg0syKqVUwggiZxA5yW646ul84
LnCx/dvTpR/e5l9L3xnmvZ6akp7zvifCRVggZEKgeOfH4aUH+wPlBtV9HTKC6O9W5GG0SBFPoVFC
2Ue5BwYpxbGt49RisKgR7n3Q/8Fl0W4gZIyeLNRfk/vI5PdCdx9UT6WDJt/2/fg2kYFOOVyzZAU4
1p63878v9djJ/Xqnu8+4K45JqV6ZTFq+Ji8MDNq7h57VBSN6Zox3vr5VZ3+IFcf3ZpKIruAKs6+n
fdln73v3QQ+WqqTHhvd9RY4HVidxCOhc+j1VKD4bvNnv3d/29s6/5kJ+Olr9NFEB2csUUmK2ASLc
N/5d5ekkyIftlt9f8s61Ip5SlcXuz+BXjck/E803ZAYxzrL3ve4rL+XgWX37T6r4t/e7867708lI
r3tWZMoJ088sJnIYr9dJgaxYGqTfkho0oi33ZESJYPfwcpPe1a8LATB10yx3NRg55Th3rYB/Qkgq
B9FrZ97yJ1FsKA+pK8Bpe4NnqbROWznqmCxcnMhMxQB864jaQDJfumdTuB/aGl0yLBnZBlG7b1qV
osGtS83+neofOpUSMzxyX1pVAWCeNxnXOTJ/ui9jSC2Q8VyacylHpTC6lPblGlpvp8ugGUgc6jm0
oJsJqLYMsEzqojOCLKGYyJy8qHBLw4Mvd+U+Hx2dgZ1acGvGhntd/P3KPT4Thsz8aMk0NUO9C0Zu
wlHMjUbs8YX5pOhnon/fJinQazCboHRv22c1etnoL9A/DsWvJe8CkYO1V+U2BW6lHj9Ppf1yZS7k
3s1k16+9+EcOCrmfUaW9KgYDZoxQe20p17wfmWdYGb7ZuAzxyxSnkgLGvSd2vEnUcXq1mZbXvp9z
l6Fjn9RlF0doALpXMRjmZF9/pi8VqnLMJJC3MtSur9uqQFj0PR8wTIDZGBSvqsuUiRAgqRnxxfmU
FpICEIoW+2XSbbJPBVrn+V1J3Fry99m8O0b5Oh9c38+DdB3U3/sp3C5jsWfe13QP1wCKmy293SbQ
o4ffSWDumdxixz3lEk12GAFMfIBW75fMJJ0tUMCYC0wkpV6cBJfLLP+G/PoG9aTiWgT6VAoO4J2m
Hz0/lPdxIAODFInkabWFbENrCkJIS9UL7b6cITQbSH3KPIEswyiow/zwcW48TmIZHgw7Q8vQV+bn
V+sdYuqmZm5/aOGwznCra1vS7DRSONIOvJzyPVtIL+fZBB6se6UMUZQU+pgCZ9hfORDppLFPzHkz
/5CAOuQFmSGdbG4Z8+n0/bQtne78mneLihnWX8CVAERPe0Q6w506T1trN8p4gIJNv8cuUnTbKALM
iR1EVngTC30zuXR28d3e3FtrS990n5X/Iu1MmxTV1jb9i4hAGf3KDCrOU34h1MwUBVFABP31fa18
e6jOrjjV0R37xNm1q7JEYK1nPeN1L2vq4qviPNWBRQE38iomlujpAFEAieBqm0EiW2bQFa45vE7U
gBkkuhQv3tl5aM51IuVhb1Xi0MsDB/YS82Ewf6jwT5QdGIfm7p//lbz7W75K+18L/bezq9/kUj49
2Fs0wbOxmGGwGUEnu/iPPfy3hNWf1/nl6L4uRf46lwr1Dybg6Qpp6EbFvluHM+XL1Snc9cbvjFD4
H5f9xz7WfjkG5aOfJ/WL20Po5QsqIoMEryj3mAKaFZEaZMfsXz7P3x+opil6j87rnvzrAKuaXvHW
6xb5FRA9MCy5V/KTeHr0IX70Zi+ckotLLd1Bu/X0j9v9eziBAsf/uPivs6zMS/PWe3Pxu/OyBTY9
JUlnwuoRwTDZJMb3wMb0bDQg/Jx5iR6smstYIlX0r3X196D1j6/yy2g3D/n6SjW+SumSw2N+PPUG
eLsC7CFk/CjzUWEsbDq8/i+KBH+13v/rMfyy3pLSytn1Tr/c6fseAkiSrZB5URKHNOq68f3rNmH2
4z+vtL/er9GnuKnIiqEM+r+uqWu3vOqX9Fc9oSmdhoyE0y4riKKAvuieWDDbdPETxjX4//if2+tv
DuEfV//d6m+Y58tduXB1RkSmhzn2F8UhMcf6r2Dtr1VcJORIy8k9+uZ+l+aTVzs4oXBHo14LqVe2
xwoJMlHKpo/XKxY9capA1NkliCfRudJHtLhXYjVPk8f4X8oz2t82259f5tdmu5tqliQnvowMDrRv
ayit9P3HsQHgN2bkIQUCq5OPEcyIO5JO3fAU0RbMyN5osO/gu4pkMiwrJvBgYlCDp+2EUWra5AVW
pbFPezZGfDogLEZVqeV0EA30hrVdX8aD4D8voL8C7v+8l197lySAMqiS/L/a5nqjMzWUO0x9Wjyh
9zAw3QAR+KexEtHKbz/nz4v+2qV1T7rVj+wmeqlgiM6S7zv1qhCQ2kEurXb+ZuILWM8yizOSyvBX
OSQgadyicqbqdksZDUDZcwGK8Q65bz3gkQUZpQHammkhmpRft3HFnMIplD7gygH9En25TGOrnwmD
/E9r09/qizej10sYAL3ZaXmaclQChWktgXgtRqdvOMhdj/8qg2YoB4t60ocWvu8zxmX3Xi68oYa/
ecel4A3KF85Sxi7BQ/m1p/hpTGw7JFFruAI7k84Vn4HIAugTYMqEofMf/tIb2tNtfJ61NxwN8Flq
SM3o6qATma4v6B0zNCnmU2+cx64RdrtuaoQlA/GLEmeIiOvlyzMQZePq6473m4Jm1vk5BqwY7hvV
3xU7frDDrSgZdGNWJHOyu4PPIAf6oQ813sapaJmVZZN0lgkJbAV/uuRTmU/yVf8xSj9TjMqLexQz
5p3h1j8Ozr+URv7aZWwwptTXCdbFL1grf6RhnvdrfTpLLMDqmIE5pnufft+AGp7jGuPeTBCjUDtz
yus/TOdfE270g2iqaMIlT/ArwlTfSSa9BlQ/GEK2bzFYOoCmfeAHgnHxj132t9TPn9f6ZTFSU1Ea
5UINY3iGDZoxvZEggpNbu77FIL+YDQjL/5eOnz+v+Wtn00FldN1ZVHdsYkAXdA00Jbxgq9j4P03/
mBvEY/5VRvlrz8mf1/21uR8XRbknPe714wGdVOCXLFEm+qGfpP5/frA/ra+/LcmfF/t1/hVSfe0n
qv5cMsDPGQ9XGz4F3UyMq8DRBIEOsdVXxKEPuIz/gIJsM65ebVIeBRrkwyvzGkY8wE9CYsM5SvNB
3N9JkCNOrnAdYAX4yZYReirg6Qellpyyn+hNNJk70MdQ20fJv1Iff7OOf9yT+mtHVLJUDZjQEgvz
cHFAlaEVTseM8N6k5T9P1r9l6f682i8X+Sm9etXgTI+WQAoB9RFUQSg24JEUBiowZCM1eIijtGEs
40UA1GeqA6ogFap/vMy/Ju7+/Cq/3Oa2k4w8E00WDLPv0Zjk6St0kYgRj/+8bP5aqPrzSr/SaV37
emiFKCiLRdKnNQpH0aEd48Skiw4YpIf1FX7MyTMYL2eem1+LMud//hr/2iqqiCP+sH3JrZEurxdb
hYcpSFk2Oa4fwceL/89r/WtV/TJ3hfSW26swB+kSTCUReTUUMo8vep9oOhkay//Pe/tl8syyGrwu
wuQxBgrUiVqg2E2grjzT/Vcd9a+l2wG9/0JoWOvhgv/vD7JIOv0haxpsSJjvb691S6gTF2J+oFgp
NPknk1JYIDjKoD3ojRCMnX+6NeJt/R+26I8v8ettmv2m0LM7XyINBS2b3J2TONp8I3sqcCes/D/2
iyH/NCr/p0v+eqlVQpdGmqCh1VA2NmD6yuigqj7c8Q3z6nvGotq1tCUxNH5u317Bu9Ao9sM7H5Bi
AVJ3uLr9fa1b5gtlGaFPCib0BYTzPCd99z7evk/oR3gJsgDJRx4qAjOq5fazdnXYwwOre8dSFZpZ
IEHeeMfydUHpGvT6ba/AzbmEz2338N/H91aN4HIltQfnoCnt5urUuVXl3mV5BlseIzS5ekxz1FcT
Px8cS2aNUgdxir7V2/b52dJ+EbrJweXp8zGm4fS/nwhpEORu5e/r/AT3ed/KYa/xk9tQQznn5l9w
rGVbom/4bSEPW4LiHoGA1/GUlgqNlt+XyqEmYRzV7xffaSDI4Ff6UAFKR/o33/EaF9RnjmrPb9bw
XaYDMlQDX0XzGckM09GIO1JXOubL7Dmv52TBhq1A32YzxjLbVRnV5Gh2ZA1ftZUBnlviYNCqdRUw
9L08Ng5deJmSy8s/mxjJxTqj58Kk5WTUfpyGrzUKnJN6VbfhNUrWxqbsLCYu6i9tA0am/3VflMCo
8BnfwzYNKtNKTLd5LVuwN4AZoEe37rW/VTJA+fjyo3pg41jJLjOZIOOfExjBuNH1O3pITlmO8oKv
wy/7CGidg0RzqnvY4hOmi4NCC4jkNF14Kr3m7WdAtNKguztXBUSQq2mh3NkDCAvvddtOyorPtOR1
DiPgRQNtCR6X5H3hAj/obV+t02vs25v+seTjmgWDhTQ501/93ZiOajrt+roHkI6cwm2fzW+i703/
us1QRVqZpttB9vpIC7u4WKaKvqDJ3jpmvN/DeZghohBfA22k0I9XRu9RNxI4SN4oQzlCbACdS+L/
zOfVBTTV9KEhX93B4RxJ9hOCHDD2zy68fWhDVksfkrI8fn4WUzZFl7rIMF1ZoQUzPkQZiLkyIyqP
GyZYacYYqt8VU0YKDFa6O+fthzzOiDVw/EW2Ezqy4DPfvSpZqqZ7l50znXYn+90ML8eMihFkquwL
Gg+wEhrJTs61c3ns2oZQAu4a39aTtuw441jHueIMLvNUWkks4W/WM2Rv/ohdISPpebbLdfOdfEhB
GQB5SggZJUDtkMoE/iQkv+UmCCEOpZBw4IJ8Rxoi3mHXQ7ReopQclclpw92BcxfKJ2tCLp6zW23R
5nB0LEc3qTzVN2cNYIwGe6DzCXgE4CGedPglYxmJkAZxiooGxLiY6v534QsaPdB/G3BECBYlvK2N
oyFF11gFYXMiNQy9cKIMSww1OjY9Pr9Pp1y+vOwMD3A+8d8p4BYfIah+2OPA5MsIKUI0JYgGBsDj
RSvjSQZTz0JETvO2HhzTT+ZN7RQi+gS2PRtMhaLXBW/nXHtnkDGpq2GnLGNI7npUTZ+jcywtBPEZ
01g5DY4jOtpxjQ7XE6zwO/Y/ntvXd7PGpPRGgldOfw6+iDS9jHX3tG7gjVaIxWSWIwYgFDQ3yjXk
Zvvs60s8zEmxQGUEZiOTwR+3j4ZcGNkAwS3SZirjlB1MuccClqH6lSEgBIV7qVCKrveal0U3P4FE
Wo4BWUP0O7t903kB0x8NkK82JvK3tlWRhGGPHcTXkCOuTtNE/S1Q8+S+xvetPLtvWRCOZkkT1ace
QIeW20Au73NGDoI0PMf3pbC1W83TgosH5+xTmStXEAMIp49SxrwS4NZThtvOziBhlxXhg5Mki0ug
gCjuThBY8R/eOc7Fx3QLUeDtLySeuTZE2zgFxhZho49AqP3rvkWrooyEXIoAa2eA/QWpg408OTQu
iBOMHz43lDdrXDnMlY7rb3xs7k28TMA7NuTjEJSm29agtji+busKvbreEKqtoyzPmzRsGY3bUu0Q
T4NuWDAg2pa1lAkZFifncWmTPlIZIyRi0Y4pnNRD2GEypy61VdlwSNqicKuNzUXCLPXAfkawtDyT
JCokKDSb0aCwimmxwExt1J1yuCyEtkYypjYltJWEwwo/innYN+DDd9xZ0kbIrj2Qx1UolSqxPn0I
svul9S4PW/wPN0wLkww0m6dgMaC1QuHvAoXXQQpBsRimp2RiMPzMjqhnZYyxA3cLKugco2Ie9ecM
Tzd2Lp5q1Vo3cp59BEPuu3p+X2J2Baz86ta+srnOOtjQfSDaJUYK+Rr04ufqd71/jgqSoi9LlUbK
AiGZBgfiU0idlaiJZLHi5WBbZxTsNgb5i5ufs6bNNQM5l6k5ex8rrx930xImAfcdnGK9Qp+mCW7B
hY5kEW71XWNYQm9DY6xHlRwFG8p48DmZHaToQvWn+M5sQo5sJRCp79hwzZA2XpqpuUuFX9wgfhVB
fXxG+eE8Tif4dc6RGijKHvZl4HH6gQXg5FW/UBPwis0gpn7UdDaKE5yxu2552dYnoPivuMe0/Pze
dziIQa/1v+lbD5AUSF2TohLqNPkn3Aid6mRt4dQg8XIWsjpn9HQ4BsR+S0cJ57Q/sGgyluwDiHaI
ASFn3DzBdlKBi4SlQJcVNCfFozhh/7arW1TPq2W+xItCUOyI13HbY74EfF3wyHEUThEppG743kCe
H9FqlS9xVRo8JMYnCk87dIfBXGWtBQpQ/24DIDfsDTWalASv81Ah4kz6k7h+AheNX30x2INMc/ml
HThcDK9Zv51bZAyrT5XO7Sw+7Z9EseFl2YUdSmY9ZBjg0aBbMQSO1QGTtF9bGszjKjiFl29YfBX0
gZECGkh8C4ZIUGvpu7WV0ooYSeTl7NJnYefoPWDWbG18AtaIktZYTMMDk12oSw2WaBLy1Zn4+4KZ
oh006NQDzyjdBJXVY093K8XRnn4LTW4QntibsJ7fLu6oOXt4UIaC51Za5HCtSc+lo1YwX+xewxGT
hqT/JjBWa5ivMdP+42zNp35oE7F6VbceJ7vmq/yo5+V+rcYy/qgCKAI1xfXbw3OgpoyswZo/Lpxm
fWbjmAhKUSMtT/TidyGMWZ5zSwiBOxH1hncv3XaQJ5Bg86h8poszulelndG2f9DYPgN8cYOBj9S7
HPTdaXaLiEpwEbWRyhoTfXtdKMah8L+xdwWtxRdvmsbTAb1mThN3xCxMSmPjKGga2wxFHghXHn71
NcZBeYZJztLpGM0UW7sb3b3Wv0Mkw30F0CLkW5ZY5+EXaUOLoxVovH/ZkTm1m7nOQbKsx+YX7Fw0
fKbHfJdj3I5vTmMjpm1SCZoY5/BtwfQrnP7a2OpAOMrOZTBhJEy8yj4Rw68qegwMIa/b/Wst74k7
FlmA8pijcdaacGOamQBg6w7UYuw5Gdn54xHMcHEsND8agm0+e6gM/Zc3L/15AX58enZLki66ze1l
wqdTv5OIk+8+AatS7VExgRc4I7WKX4CozBvRtSRsYd+rd085nGbNl6zbl0kSIuRBjVrayGPe32kI
iZhFToRQzoUM5GnOi5td3ceSuOhI1hnxc6ZQubuIB//jhYALFixjsWt5cLh7X1f8VaFugBPwEO1T
8Elan3lEmhQ4/eW9MlLXzykk70W1U+kN4PxJfNyLZfpZjVpqQcXUYE2LVFvir0+O0GvKhhTV7eMT
TC9kCmCL77AZl/6Yft+CU+FQ42KeTjioiAp5hfWVrfKJQG6cg2nlnpdve54jZ0aD4sWuZxBOKtq2
ITOc0AjoLeVVs3qHZcwYI+dg5xFIvVz1bMtj4qtlN2LrMuoGoT3i7YC8ozp+kb0EXDVjFOTsQjSP
pMTXhq+94vgguy1dEuoxnOaV7FXT29xkNOtq57vnZzW5dZZy55kZhzISBcA36gTtvucoGyN4j0iR
oWPG4c51h/8lUdTH4eObITuFHvF9ASrbP9DXTcIePS6hBftkw+lWtT9eOZV108n2p0DeC2mqMvrQ
eIwcK2tc7QUvFHT38BRgL08wV9YIjLhNIHnZ2vwgxHzRHhH3v1/ow4kqrB5tTdzSQ71ykNCjUplR
mBXFBUzVTv+6AkLng6+GzUnM2mOvRYZpGaxiNsZlykm4RgARzvw1wBUlCSh8GnifDo0UKqWaA2fT
GcUMGg5Atd4OAqCGdzq5xkIzBNj1UEj0QVr0MGWjVvi9wWNDOubuIFYj1NgkfF3Y++QwNQ4ZFwUY
F4/Bel4seiXR1xr2IF5PUvvwJhE44GHf5iJ7RQjErh1wQMOD9B6Yhzev+PjEIyHhyXiM4IVwNOGz
AxXkhwUb/43GHxaHHKmOUWI6kjQxutfcXha0fgFCGhUfR4y0JBCrEbDjE4TyGuaIBCGT94C8WesY
AuH3nPHCq8VggxgDj6u/ek4OYn4BsUmHAIl8gzQROjwZC1RsdBa22MQ4Ly8b3+vjxXki/mKPIwWL
hwhN45bzAwEvbSB8W66Wen1mqGxjLqZyuzVRL1YZrWLy9scHvatHhsedx4QTla954euf3EOf+xbu
DmjuAG7QpJw1vsEDUhiwQMbGUzaE6xeHpAUTWWfyUwNhyvl3h9sGERrjyN8jGzB+EkcyNIphxwnk
GRpo83Jr3AADcOGBRyo2vp0uz/NKHKooeXQ7hvcBzsEn4jUgKcXIzKH1kV2YMiz3P/+Rx5L1wOCL
UUjCFYRXgCvxp8ATuTXwxFxfDMnjSbJ++Bi/5WTCahGC0R4GPYctB3ufc6Imy00LB/qpqO6R8W/m
yKy5nNPy/oDIOo+inmkb/o1IFC4wy4DvvQLZaSXjjm9IuhlYMHlIgLB4x9cZSQ+E5NAoJrrB6tHT
LjLrLLYNTDAySjzFn/Uk0qfZWMzScg6z5nE9f16zxJIE/ui9bX0LmD+8zXN8U6Bwx9fkKBQbkhkL
EpOL9DQBOmhTLms6J0hGoEmYhja3rZNMoDtjCsnIY2Y4pHzhWKSODkv+Z+JqqXL5dsUjXb7G1+A1
FpJc/MOrqwF1KkyyiT3CST68TAD0c3Y/JtWiGV+/mMPDsWIxXu1slThoggZit4hpWYnLaTEVO45p
lqVYtPTqSpDJhUQMf+qxOcnySVgtUVoZxPlG1HRqepYG3IC0xsnjrG6RTCO6JJJBl42tycjkHoNL
lI/ABX4kyxTJQdZyz4ZiyaoW4PULqxhPgUymah+QsBFrkKu3TjsqkC1kfWIO8aPPnIzs/Pl5LL6o
WDCNc1u+QvJ5vkYSG+CoV45vM2Hwn664wnNMpw04eoXZtLNnhLT++gOSoivSNlZ/WfxgUekWYQ7w
PAH2vjOZ3kit1xC+NlwjUK6g5+A05RAeIbpbx5690unOZHCFH7ujJpP79Bnq8ZM3L56YqDUJBRhk
pZl7Y7jdE89IdKQwh0xkybUrhhEFRksM4vLbF0aNyICHoltHjPmz6qKzByp8PAhhrxIVAkLxiQHX
YJ74RNw/WokzQLMFd5EMuJHzyJixf9dIYgzG4mqcb8fs805HvXh/pV3OxVZPPXlaERiJyiw5GzEz
ez9kbDXIjGSKfW0qHrWoBYhNRfmdvtoBFYH/upNqD2WMXFMdMzjFGjLZO6bD4CecgobrcM9fiOs5
Zw+dFarpd5BbOi+P+6b0Km+oBQsUcX/DTc4p7qA6BS8awodsPWc9QFJiTQjPk23F4tO5hFDopFLh
EBVNq43BkhM7AI4tRlhsWYnfAdeFcjPQYIrFbH0em2C3o8mLeaehkOYMc14GLUHy7TD4cRGgruEm
tETkFclxmYeqBxV/kxuw1MVgTFJYDPehbEBTGPXKs7PiWZNLB7DlCp4yD+SEGhrvLYHyeaG7JgGo
KhYzmXYbnCg/wE9jL8WR+eAraFMUUx2kMR1tmoijjEvAVGMpnFhIsrWCSsajGJ3s/lAsD4W3IHOj
QPSn9ahbn/hqd36ysvYVCxCcucEnVvz9/pkLt6NmhMcesQR5XrexNEfk4+K8D2Yr5EVtkxrAZvDD
XFbs/QlLv+fb2904B1HMW14afNvqqwAhdlkZNvEZe5L9JRoKOSt+5KIUBmB4c7QTpTDbm4MgET/4
h2PUEXsKKzyUyDsI00n7DfIFfC5sO6Y78NTJ+LT2+dCbSkugiTxJ+Ad+gp1NeV2DKe2EPEyYAFDZ
7MtKLKKUfQvkmfetzWpMakmvS7LM0IqAdM9WOXlikcIrHgu6PdBbippkCrjJEoIdjpu1ZyqK3cd0
6AosM6t6dRud+daC0SwecM+tQ9jQjiDNiaNHGO93pKIjKlgRfT7h5qwQTGJRNuG+YZF3/32pi38L
GGEsEbAnTje8IriXjKqAaJ4035uvgUF3u7gEFytoxtmGJ+ytGGoO3zP0WewW0ScBM1ODH/49S3C4
33QzhOlhqWF/kNEBM+QnBojuYqxNX9TqYkIK7z5H1Ids7wDLPkZcClJ+O7w6V6cCA0TfpM1P9kJV
TN5C/h1nm9f8BlsOEH0yVAMd6Snpgwf1/eTHII01oTA6PRSAlSMoJTIhpFTp2SnWex5Sa0tLXQi0
71LSj+FtJPmip+x74NOlSv+FSK4qFrI0iP8x3FCiKcLex1JPVZbx0222yaLY39es7dsI6++yEEkZ
vRP7UQ/1qebqC86WOb9l8scgEjx58sAmPMbyAaQpZpg0iEGtWvVKp/Fivik5Ofcl3ilp4ajny1tE
GrH9gJGER/hFDk+aH+O+0M1UTsGqZx/xlNFh05fURWAfsDjQB6GHZWiCGV6gXc7RJaYzkjlvGj/c
3oF+Z2BczIDWw9tBCpvFJcDw7c85mjvo6cgKM5kKugRiFkFzH9HLk/x2Un2wDMPzj1m/OmgsQG//
fNo73RFKYCRlMFBuPkT7zMZaaD6iD0/3BUKTHYU8de2ub9hgk3tDA4Slb8DXRDcoGxkfwiMABzNG
/21Gp6Hz07lh5f5339P5o8JaRW82huGSxndvnw/7usCKeMJhRDPDx2RGkq+s72wvYAnkAXoeKckg
icspBpOnkS0V7NPnw9GOwL3tctKtcjruzeErRKmEBpUjgH/vDtyx9R7WUmKvddELnbpsWuRh/+29
0ask4KXyZaW0OdF32wbG57c4ZXu8D84ETv/OrZcKuhFKhDTRzdqFN7R0ZiRP8U2iYiGhPCM2W7Zr
R5Xp0HP8OeClfTZM9Z9Z5e9pSwpKH4q2zhK8cY9kKSmuT8mpIoTUVg//5JTDT5Jsa9EN+LDTGXM4
oxJtIeiRP70MmWyJ9xPIwvdIWXZP+pyQXot0NpwPPB50fG/WAx359LOJFCpToYooD2Wea7tluxHV
4O18G3bGT1eFZd7xtYXpuFsjcRxuUsGhTCYlWOXbpPhy74jydPaXQL9P3ZIuisy+kknyZgYtX6a/
/haCEDxxfNkgsfQJGlUeCty7/wq9kMEe9yirRerVOyGTQb5dYPoxBImNtTeo1Y9uo3pE37N3Gcf9
hcKieYWdX07bEPEN6hf0gZLlPvZJLp6sTXa3ijibKqZdh4WLztlIH5pe+Zky0hzpxCTRG3bmbUEf
1Y1xl4r2JBpD5qRVv06zbHWvbZ0ljt1YAs63n9DB47etzFBPOV5DY4zkCwR/dwfppaAr1h9JUek9
x4LAj6gNoT2gUd4wi80DYiy60GS2ORVKQDUA6hlzhtuPcO+04DfoFhqCwfdu3itoAG7OBHf8MkYK
uR5YKWECCmfA0F2E6px0nHa+NKLj3LoWolENrb8HHR5zkOeQtV4UTYPN7SgE8BS79B6wWh/zfc/H
DI5WJ9K6/Y9uGphWTVrnjvIMfW4cYG/FqoOo8S7rrM93RcUEelCyevnoA4y5Z36PSgFeAUh+euqn
VGrs1+HiR5UrjuPdN16cvT7F2whtAOzlmyb66DUBQwSqAlwp/YCAd5iwEL7EYNRNH1SbSG47bySJ
Wcj90cOm7xLvpPoWUglYijFTezTnd25/dPdJZOFVh/RS+EL0RfNz3m3uZhyNBuPrxFa8zjQ+T6UI
aWT7EeccdyfbhsiCvSwsxe5W1K9HzNMKd5IQ6+Pyka9y1CMR5RXac2/vZX8+4kyA7kxrNRW1LHU6
wH9GuDn3rw7r8WMxRSFwRUqvpX2TxTEldxMR17gUMLi3heQe0Ta5x+kQ8aHFi+Z8Ag8Th4pdFzDl
hF5O6UAiomugwUQB9xCwUw3SZ4oOM/8SCOWT8y1FJsria5KBdoDBof5MmkE7CBrFJp03oeSDoODM
R14D/SnwzHY+50Vy9vdRQ7oEFU1RaRg1E2394k21NpBmFBaedr9vgQ3Zat8VyfDIiFSOYGC9vvqy
z2s6Ksl+jJAyYDQpeNBKP+wH8P7rTb46ZTbiA2e8PZ6kzGVFiHOD/SOA6w+s+xWwTzmkV7bA4cAG
g6VV9B9garmRrWw3Svi2nfuwIYZ3HtYNvEjc8I1fQqXB2pR8ClLIJHD8E4t/RcS70+nyiHbS+OWY
HmwVgi3zw8RdJ7cXabR9XFzwQvAJz4t8Rr8dZPtBcKJwVsKo173C111pKHlUUNC6GXYrIRwCv5Zz
IvXuQYPM3A4l7Y0eVx5ltM82xHF10GYZyrxyDHlQ9vDqk0XaEsVEppus0hGX5YxmY3PWLHsE8ZAc
EP3icAGaKn8M4/4R8SvyUKhxu6K96OaZeIs6qJUDSy0eTM+ePpSHZ1gidvlZE32tOAWjPr3NMuZC
DQqhmuPUUz1Ih7mLdxTnc7xilyY1VvMH9nxRrcslky5M6OkoCQE5ArHV0kwZ7QwfCvGbaGamH6oZ
BrrGLTUDjTBIidRtc7bydYc6j121Qi2vhFFahscXhneqzRGV3Oi0o/nKT4NmH8WdQYQeIccmjti6
Q8jsvpeBRSwHEQka/BBqnETQ2awXPDccCYih4XbdSWN8vlfGmoPBuSNEyi7Fy54VgJM3t8nVKc+u
gQxZvb2sH7geqDEQadREJ33OKrSD1C3D6FWMDbUGsepsiDLH6bAkfbinuPYhD4llyDqQTB6BcoZW
/PKYz9xmaId9EQ6YjmFf1mncuSxCbMktZPQ5j9TNXUe8S5/3wvdCGl3G8tDcnLe3z+v0vpcqDzsH
FOIRXMclMtNjA7/GtIT4E0mwFaMGRBJRhv/3Yh1TQhnrS6SYWJ+a/XQJTP374YyznExeA0soIOIo
jYTWGFdOMEDCXe/Wgio9f5NDwP9CtYbYPX6T9n1grfo4jrmF4jAXEGF1vuojYVAh9AU3+r7OYxQN
cDY0AY32q9XV29M6OH6gncjec1REfD3A//gnhnNNHeLjo2DmvHgf1x2lJ/FUyIQJNJviEgwRVePp
8XJUT5oxVnQNzW0RPxCyX6Jc9aFPeM+1A/x009k71BPQSw+FaCmIa5AlZ4+Ro21yVAjvyECAtLYA
UOtWeTyFb7zk205F1h7JWv+BuP0VsoqCGSaXJ+x5z70j+YfPcQLrZLC4TGJizvFdsq3WtinajwK0
MdN1ERQbWuqZf3yMedXLFuoFB317pNm+oBUlai58ZvLDqNnV+DUYnDw+L1+qK5s+T+F2m2jExuT9
WVs/w16aGSua0P18JuifeG/Gv3Lvhpp56gyo4I/yS/Qmg0a5mta9h8OIy2Uxv81OQ0ROKbkgFcdK
oL6vUWFUhIYw0iqkWFe9xKFiRqqduuD4cUDsEFBX5mtxe0fYS0OWIUWATUMGkOEG2F2DsdDZ5Tn0
0bOVtzKkHZle0Dct5smCJIfLlQ0WySpHgZptVAtpXwm1h9l1a5A5BLkfo4BdTDRSX4BCCIX7TJMJ
aYySmTk48jQRQahy2u2cLOB3t+yvClLyD2ZGGVF4uAJS3kxFgqGPRRllY6F6JuZ+cZGd/oElRo/m
zbktBus06NOV9S0xlUorxc1K56dPoWb4RoSIoSTOSyobwNjT6YMKAYlnxJiJcDenVcbSQIHm4jUr
YwgDXilI1gm2UumgPqRac8Or9z8S4Ky0mqFXBHnEZjKgy5V+nwwT5hoC2ZlEu3TQyKcRIvmiu4eM
iKsCInlyph/n7xFT0wkTgsHdIz/L0b/zKeyQP82x0WdkdkXeEb06wJlX8gu4FVd8ySY8kQCfXolU
ka9uwjvz61Me/PULuUzIOeSse5Ij81LJ0JMu9EvycEg1fBqBbDoygk7Ti/MkIzxABPuObrxIPJQj
I5q2fjM/U9EY0o1E70ExEQ2DfGcapqg37CDkp2QYB0J53hcJ2tyjNHYPQaHjKmnUBQdb+mGMLX7d
QnGoyj9HlKwZUCDJ0VDW0Tb6WkN/nKniKZZj/oplKtJ4vTmiDVhNQdaG81PgviOvfSAcJcNRLDqG
JIxZtb7vhTJobpJ2R8yaeUR8CFJLNYv06esH07tOT9MHPcJ3GvbTWIve62f8/EgDJcJU3KjiTIRm
16xh1L/nocMK64Gk3kGLT3RtJM7ALYIeWx8c9MgctiNknTHCR4nmbRoQEEiSfbZj0uMo05GLptBM
mlM0A5gLVKBwdp+uMjuFmAJyOWTHnXytHrvoHjyDrD+UYpXW4Ytgm/ViQgPE4YjZmY56XK07C1se
cTqROPPx08RSM4UR/shQpyviloxr33qCrCSdna8yGnBGlQ/rKMaGevUTg68H6sb00Bnr2RmxhY4M
OnqTb7ro7GxJfLzIu/D8sN8kp/GRu10bSFQaFtmkT5Zz2hH0+2xiwPrVcCo7zH1G6C5mToxkxkMo
Rr3wAvox/VozlmIPEacPwhhaDhDhjIu57Mnb67LbgxsoceCjT9Uv10NNfN96MtBtvDKML0kPeqnX
mjUITSJFxaNU5tFeMx2EtIZRZ2K4JbdFgOjWC655npw8EoT0YVW4JuXmvFHHJLSw3nS6T0Sjy5hu
j6E0vftKSUumVY3Z1iJjEj6+lBWfMaO91paC9XnSHq4T/dCik4SbhlKWKE6gWYhUUATjXxQqyEXc
+tZlj2z09ALCj/pgaxdsW+qya9bxYPECv16gSWlMc8oPQ4T+Ph4MhGTh4IW0GzrHHgEkARNnUz7n
1jGVlFdW3NP3jTsVPRMHhaCKghrNcMEDLZCvdLgHphcK1dx8o5GIYN7WUw95cMMZuS1wu1BLuhCJ
qkx38enDwbSDd+B8Ph26gGinO3m3BbeF2oFfk2gvMNEi5SKDwSYSzTkrb9OdFt3Xxlh3TIQqBzE6
rByp5GAm8gYf9j0X8gjooK304ESFC6cBmQl0EerKydlzL6f+RIYLn50dpwbtkLjCY3HOO6J/KkJR
fyJimxd+IKcCeZFmqXwXV/5ujviNEV3QByQZhBpcy/4uAo5YpCd3PC3v8XUJYkrdMnsah+nJkZ1/
FQTQNltICF8/bAV5u3m31gwnoX2icjJSzNTWepR5OfnQ2xuxnzvS4DF60RpCtiSJWQx4IHSkoqVJ
eG0nmxcugKjBMWPEhz/HMA73YkexlFh2r9Fp+toOkAmveGJ4L2lUTqTIAGL19t/27kUIbJJVvVta
pJDruKzQx7B765SMeaRF3Td+hlcQw6mHZsEyp6vx3lo6VSm0sqhpEE0L/YixNFUItald4B2Ahnz4
uX8bng8IfNGkQRcHsiN0IZ/2JRckZbftpi0Fiafbv9j9Fz4n41RTQmXt7BtLfHO88sXVU1xkJr0e
PXnssROjIGLoVnQHUhse98irjl+bbHLa4uDeCIWJ30YFtEfqnbeIUEVlU4bdRCNbsLttGIQNnysU
OGJyRMT1t0OBBREC5BkpfdtYNqg7FMzuPkCsk0R+HQaCk3pBvOuFWvGQ31JJG4uoUz/UE05rHi1+
M0sCN5HKq68PhNeokpPBC1RGvW/spT5pjzjmDUFm7+s5lgU8nSQ8PSjj86L6wuMix2q3ochbUaKo
viAemPZjqznkuZHprOZFRFyFA4ynmxBLcqVbeKGugm6JQRdX7ZAuZW6tJWXYBv2g9PK5NLuNejNO
gMGYv4DvOnCu1D6EsOKDvmzVv5PKTF16jcNb2HqQMvPFlH6Qaee+PDSJW+KpFflqrA9KMBSEEBQL
Tpx/JAwJ32nl4VQkb0SLO1cUgc69oXjUBASpY14+vn5JHYW3S7R1p5hUB6Vb0xHZOZyodrlhGN75
1Ojmy0fvhTHSQpFfzk4Es6Lvq3XpPmeuN1AZMVAW74k0okZADCvk0Pir9GshPs23OS2qsTp8u9lS
dhoaIYeDCDnd7ZOUZMadpUFNp0ETXId000TEqkjNn7bPFQJupPKmIoppqL2wM/DOW+chKiBzNfhe
bzMHQNB4XY2Q2Ebq/rynpXEpf2QHZdcSkflwP57/jbQz21Gcy7b1q5TOPToY44ajrXPh3sb0PTcI
gh5jTGcDT7+/FSVVkk4ULuWvuqhSRUYsr26u2Yw5Bl5NS8MMkUB3tEA+1cu0OZGcUXtlH+YM/1ZG
th4o3QDpSvuAw/MI0Oq0UzQEZIykhiwY5rwtZcjMEcYQWKrGFxYgM1ZQ9UIgssHt+sJ/8WtBiexw
cGyLUoQWnMMsJHt4cLIFT1T37Kgj1tgCEhLs5i96WIVpbkDaseVFdI8I/dJ7Yh+Z34Yi1AaDrfjE
rtsAbAmF6dZlUJtcCbofrX24mR+HDyRPw2MdhH+f9qNRCfWYxT6I7Hl1rF/I5eyJn6q0ah0Jsw/+
IHGb26ECu3La3Nsn6nqBFWJoqfQojadzpzc9I7dasR4NRbeQmOyR96FEsT4vde8CfPlGygnQdEoR
YUna6G5uORmCkzgDBdXuLZV5HKw5FoElTp14ZbNhRokOKdlqo9zUyAUdemcAcJ7uXP1BBWJ5J7o5
53Zs8wB2q2THBPkSkuBlj7xo40o+Ae1aM1tQcPLFl1J2BR0HwQTMGFQ1WhuzrXURfzYGD6LNvXdz
4XqYnMYP3n9qly29u93Qrrq3TRLpN/vkk+HpHnwVsW8H8kjsI5kU6pAkKSq8tKS90kbWv+HVCMgM
Dy1lO5H5rUI7oVPNUtraEjFU/9ATqtgSjj6pCCh9G4lVcTdNwHeW1Li2MmOpup17T7zyemdIJ6vH
rLh3SZj4IFTqJfCk2w5avSL7pDv6iMa7q4U3TUKV19W6ANdRbSpdOECZpbYOqLcGoqByWZUmV49b
fDKO9c0ogyy9cyZ9k40AqNdkTNTe3tcjDFEMiPxmYI9LZ4gvzFNLHEQI8PvS4Na8zbfdU3h3qKFW
XRDjOBBJoI8A2tkXD/YtzC0ak5nosKOM0KLoVUdXB99ZXhxXR5cS+lz8m/20MnrxfHnn+n4VNx7g
zaYvJJZJ4j+dzHlaiplMxftWx+GhqTYdxPZruLtaJ39GDVUk4Kshc/aJ4nd9aWuWpkpHuLGX7tnX
tmSbhUgT9xdBC8S3Y092haVKzOMIdcLRjRt3xbfHRN3g/t20eZavvu5Ijb3H37STp0HodxluJndU
MOoRQuekmn2yJqJut7XjBkUiaMYk/t3RLIeU4oBf1G/NDU9nN6OicAcG31VZuGWFxAAZkdR9XZ2j
7km4wUk9KzV2FNTobMYnAY1RdiSAZBq4S6cM8pUAkYIa7PXNU19zMQzr7G7u2ldflHNwa8JkZ9Q5
hdQFXhfqAaf2BVDfPENArwXEwN37WBzj9KoLRdrXco1wXwVrt+Z5+SKqbddc0QsoFHkeg5JPxQPD
GsyaFM6dARL3qFLOd9+qsbAtrIncqESXj8YRWWl6fowBcYH99CvkVv1rKGMqeBGpzI3wYWuIbYKH
D8l/ckQrDltDRcaucmghMd43NJ/CIaLY/p2EFS9kFdoWdfAC97QANE0cjOA5cWNT619Qy6SjiY4T
SAqq3YwMpuTI1OIkqsgzanykkWNW6Qg03uMs7TvPekk2eiRbSX4nNBHQdUWoBXjcHGxaPO1kVSsL
RD1DdF3I1yo8JKUG8Rg7rAy1oNRBeI9SXEZ3lcBTCyjA1uhlzPjQGtyEPhj5YYqKL84pZ8DkYCFL
HzWakjsRT6mv9V/LeEwHAQzal/DJc1RtKu091nGEv1PdGEr/CghyesQ+Ix28mJmVZmQ+DZOKkOrw
Ku2AiUR2c5TYochVRR2RnqtYnnCQlXYFXmmSr0SFcxa+V1ng1MSdS3BqawEU1nypgJokZwrNXZk4
rZsC7uJyW9JkgzMkY5LVPofbuKHjkwBg4WLvKFFyqiEnAIai4ULtFopPdOVjmqQ23phLlMU+o4vX
ouhHKejYI+XdvCJJuGvxUwR4IxK0OGRR49hKB4Jp5+STSkqG/OF9k2tWa+AdXcc3LkxFPMW4xZzb
QKQKhddl6V/gVcDWYCyIXu/+069yuGvhco4zTtZ7b9CCQIcFPNnWqQW2g+Ylt+rVhlXdiDocOqGY
ptsSLsiBsljJ5z3AJYclnZYbl4fSRKu9hxy8hDvEucYBudtxf8gbWmurzTJSN07Jx4oHYibXhezL
ffLxVKCwHVh2YtUWrua5fiT1CtXKvqHDi05xoocT2VWQWRbu0TV4dlPOMYEZKKbxJTKruHEeYI6W
guis3oQtTIeJooaiWT3+OtZfEw6FyrE+OWe9z/8tPVzy3XMAPy96rfFCbisEanctIdR2c47gJWsU
KmtUo/jFF2iPbcDFPbQuavu64AP1ro5/eDUJjDDsmmLW6D7WjUSx8IbQbeygmsz/igWkCKBEK54q
pqaTJeihHeygMx+WlnFjcO5fSKbvockQy8FtPLzoZzNiUl2NO5eXigS+ZXe70panxQyZ2q1RXpys
fVfB+VDwQIkhQViAkPFroAuIT+0kBIH/DEr12vI6koUEb2+Pi1ji5l06p95FSGbwrhCAZB5DQIvM
JtCOIbXPi4irzYZV7HL9zmSoHF+LeDtEL/RPnZ+59tr9U1LPL5Vm0xvQzYcFSuxIzaLmEmMV0m+L
jv2fxsoxCUD6J11TuND6T3NasWvAOf8N4RTYLshL8NUIDJGSLRxY/OGfBs5RCWTXfbKPIrr7ZVCI
pPdA8JRs4CUCaEiYJYx8dwOo6P/86//+///5evy/zerU/vff/1d8P7ZPu/iGJm3RdHOcAi+9dNgr
D0YF6YicgbCpT8z7z4NUPtDrKmUFHT9VQVOrouRalmtb7XCaPeiPpj/LeKIXDZxQAAtEZ8zNmFOj
tQAM+DjTAGL+RhXlt9Fzvcrl6HqRrjKjj7ey1aK9KEVfc9sCgdJNkOtlO0ugCJoXsuLu2U+bKnys
2ShqbFqIMvkFS/GBguC3j8l1MZf08nOn6XxMg5QLPRQKppPkn5BUo/OkH6/tq7NxaWCiUjAaRMTB
Wf1Kj9HPn/GB1ee3r8jdKDmRE7jC+ArCfSdzfWp38Bwvfx4EGvEPN1eposkM7ayildEX5NB/zf+j
j/ys1F5aFin3Pph18rgYI9pTU8v3pxpzRiyBZyUD+NXYt1r0TCzHO7tOy60h+tzIkzi1ZkjqtLGs
jyWjVSe95k1LpuuQOh57443D7exkuCt7s9/tnwat5bre6qLJQZUBwJlzN8aa399azlIY5Rqo427I
OyGgpBQsSvYKhceTueqWXUQrxq3hUvb7pDGM1s3Slgm4Nj7E3g6WIgVNJb/urxYrnnSr5StGl+gN
EzyjwknilSxgRmPf04XM2J0i8PWyEv/gLU6mvzG6JJ95QGnvsShcuOKmdchSWvegHIDP3qD21O0a
90lLoM2+JG9Is+oNYG43rrclY4gnNhxfLKRYqXy/xjAigoB+WE97IfDojcbYX1mN6eJq9hWHrKDh
jWssDNDth4WdnJIgIHlg2J361CobdTJFd2NYMhqeNzPDztkeJ9bygBsHOAWMcZe2QiDiN28KUAi0
9ZMeGNUc4yXaG7sMLXufiJB8/9HojLuLJ/+LijfBBe4tmdY4PBnDhyWHZVs3G+RvSOdPJe58fySw
1dOd8aW61E2Mfp2sAhDDrUXUXLOmW3spEONhsyt6C0O6imGgZLEAUO6tFn+kQ/OCVW+sdfwF5kX5
xhLRTVs3iMirdkcsKggczpfrjGhHXDU0gxUfUZ64EkVKBGGkxelwIzPcCsNud7SCVqveoNXIvRtT
150ejOXJ6LqNznSKX2R0po2TsWQWdAEzqUYLXLW9D6sgHNWgvpjZLWco8P97V23UJRHLmjp1DYqa
9sZzmLuoihAk0nXhjesL1683JH5WNVls8Nn87rRPRcJt8smstMf5Nsd0gBjjDf9oE6z6JBSNeqvF
6Y/MFjhMk2ph0F3REmk06o2HYQ2F6yTg7zRJZBDh2YHsrRpbawxEkCKISalYtU7cspfj89+Q/Gsc
flM1W/54YzSc1PDJ4zOaUKhC9qBNhpDScLfZtztN4vWBvW73XHOVWV0aSVb0WFlGuNgYxkTU+EMO
twsCh9SsvSAVAMDYWllu1zHAl9c7jlX3HwZLuTU9cATs6rJsTxzbn8B4rRqh323w+0E39RKDBjVA
9MDHr0bLmnJ0veWQekJdtrqJQRRo05b2faIF1n3V7tL01fAAdPrZ1GcDTbcb4jUj+OtmBmX+EHii
te+lBsVpuhuMxrkjMFpTMIDBBGeZuk5fEhrIdhjZg8wgb/LCiZ30giGOL4ouYDHIdrApEfc6MUbz
NSlCkS+yImMuHqpmW8AK2y8W2R28eKkPoHnXX00kIbZB9+S6vTVnkDCfRL7RZKHxQUdBh1jGadJK
Yu97UrdqLEZEXCxWWp+ABLZpCep22yJLyWo0CaQJEYUhKFmhwKsAejLHQgVh7wLIsJeqTcQYm03P
G3cApHNrmgpoQIG5fvJ7a86GC8SSP+bPaUIEX3sz/C8BpwSzQM1wkhk8NQJFL7BAGxODJxtROBia
JuoM1PCwCJM6EFv6qv3DECzFxfAmiel+sWGNlzHyml0a97tfsJfVr+zvFYCX6FXtXb0enZHdyFiT
/DLW1NeOdH/Zc8Pvn30ihh4ti2SkJUwgWSZjPhxmJoTz4ExF2WA9WDpr4VKvdTv4mnSv5mqCeVaN
AFik3exheWzSV912HzkAYz5jQmdjlNocx6/BBZNtzmOXp2F9AsTEkWDwMGiuBROmeFd6k72xsql1
WA2AyFZzUuKEtCepwQkYwWIYJit1ssVQD4hOF6nRB37hAShRAKxP1jKdSv60bvIPSdiPzoNXM3RH
825zawwh8G1OgUBhLuo1Y1kyxiKNfA763AkBVYaAot5y+kNik/oduz31aBPBJJ/r3sUjvXsw7HXM
+s0Mo7nCqlJuMZqdoEM6nAKdASjBdwlEx/XJfB0wqyZfHE5a7BX46IsB7Izj2QRZwSE+8qpCLg/p
1rrZA34m+A/62DeraZtAkemXsTIWnC3t8Dkr8K4YC/fIbw6o3jQ73XDSnxv2cg48xQB2TbJuwIwt
m7p6YLfOjVCcZrOOMAqZsp4/d8Tv0qawDNlblqsjcMOC7sud1/tbY4ySd2xmnhdsrXm4XjFo6onn
cBWUzAl72muXrJHTp4zCp4ymW2v0MOirDWOT7TFMsF6B4WCuBkbodFc9156H5OLGvki6GiEQQk5a
Rzb7bRi4IBDhIIr2wtR0Sc7Lbu9urMHNGQCcY7MzEt0a4zpBljmZmOEEHoW5br9a9OBnZk/gsg/4
JNy0kTcEfkLoCuDJ9LhukFR1lorRAa9v1CdfgI8M+lci/pBK8rpdtvndeb+/mjrZ2Pwatdi1eHgz
Qo+WX6cJDfQCNBinw+pc3GpziTCJSWU/COwesFrF6B+xoTsONHWWJuVp0VG/40hSdI4Md3SxW4kP
fsV9GKM1Y15sgEgJUyfPDz4Y7L+gzuIIUdvqbV2eJAN4/cHskhCm8F32v3gP5r3VwCZvEZncfQsf
ylv1uByR20MGGmwEcKF2b0gTP1YfHKOBmRiDXrPnEA5avZmNEhb5H05Gk6yVDiZR9ATIxrRmr3hT
nl1PNZxuANjO6K3boJJDccvoOZn4LckYkfUw1/Q/LHs0HG3syqRN0xRP81zbk2XB7qybHaCHWIa5
1zHDdtDhumvWmF4aTjwoBmGt+MM8bvSx0WwlLFsYrr8CX/SK7FybzBNckmZDJNhUDjWCTU/Daz94
r7pu2ItN6mO6lSxszNKDfxEZIiVvgkEKaPdCxwow36i/+LJXQWcYiL+wbdF0N3h41GQtQNF8DxlG
7HmzMybX1u27DqfUFgKaC3K37GAIfhyfcW2bLtnho7Geiw/mIzGaEyrGY+4j2Owg7MiG5Yk3+WAs
FLhEQVnwUmp0XuJwRuZw2X940ykvXW0iNOj5ab1sNgB8snOk6ahRIc50sTgFLoXaSndJgdlMSJ/8
7MdrH6hPf/PihZf/5sXvlOrmfs/ke388HffwZ1S7Ubf84cKbLib9MzbMnEbWBHQysfL0YdTB0tOe
yDvLquApHMymAO6sDbDOYCCf9ajBwQLPdzSxPBl4wJmFQVqhFLtCD7Hz89d/DD7fY5Bc8HnYStvD
8VW9I9QDxOr7Eejb3SkvnMBndd2y0ft5ROlTdPU+Yi7gvFRfTyTtGXEcW343NkYtOtBX7ohmApPi
RGf483jyhyD+t/3JxZTP10bLLirjTfctLvu+JWglzjTOGm28tXnGA7YzWFkLhwaz0CGT6JtfW8sY
yHtaZr2C7xHBYy6T8dvn5ILL3bmaPsp3PgdYU1Bf/zzZStFfzyVoZuVHOXpW+esX4VPWIY2yfJEq
GXm9rh27nZohLkTY21iT4Oeh5aJ9zaVolESNSocKQ9fBT42dLuZshRWt+o0xrpDe3plebGDKJxur
zvHeuhMMQ08DjrL3iVMLvuZTJuH9lImvfbuV9/iwLb1SbuWGnts+TCe4oY1VS282yo1WFzRCd3W2
mt1mx0wGd17JZXAjWohd0Qb586f8m3L7hy2XczSOyVXKds8ZK0PjAMFdZE6rzfrFWrb6LXj2kQwf
c86ImHvC0986rW0Lo0HE4NRwocHa+elCOkIUDCL0+2HrXy0MYGLT9DRhEe9252GiuG61efVxtXAO
iWh7KgXO2AtnJp6ezUOjGj2ZPHHEe5QK2S/PFS/9kWCoE3IWN26wcewncW9zXWBkxI3+af65PEcl
Le/YDuY/9otyZ0V/Omd8Z/vTqXSN+NNPs9UCaGYs6IiEQQDHIbM8BJTHFCw76yEu7c+7KheYfTln
OKPy7F7bC8M5HqZsmdUXJjPhxVx0S/jyE4uwUcYJHSdm2Os8zV7vXpCmkgouu5yzpDC9l5TDhvzR
0cCa0RmOj7oxkgWOLjU+rwHMq/BeFS14zppua7IiX8W0ueSNyOLYpkaAb9PHnO4NqJS+JJ5mxcbY
gBoyx6rNIcOsD4c/r/8nHvB3OyqLxXm74LH6jHalCxdcNFXeIWKIrLVkOC2RHulGhsNB+GI7vCH+
tnhbi959qegA5ExttLlKF23HSohWbsHgcjBHSkBDL5iGgrmKU/zTBcqZVjSrr6+d2GjdXRB0tYhX
YIgwQO0axxAiXxM4k2w0gxgv/OehpT+HhhBZV5RyFVbmqqLlhp7FWZpo1+oJRn+FHAQd5vZXZpkD
7MjPI/35fPw+UM5gl6Ob/HpGDARLNdHoeUBd8Ih3/PMo39fy96X8bRg9Z4svyiW+l2KGIYjxzzAn
HL0Y1L2Z9AV3zyaQkMIyvsJN5+KJWEeyH7QxiSLwbRrZuxbJExp1Lqsi8l3pz3v1+3flbWRVTiT9
wHcJQVWYaQ4dCuvIoNkPGGcIiQtW+8Pp/X08se9v10eLL5vnucx4R9jWxOkl88xbUzHgBiw6vuKM
/LTmOVN5Vi/VdH9mLMHxAZLmafSGs87GixlYc47B1pkRSbqrkQbsT3QyAKjsRORUft57SdzIP78D
8feyqmqVmprb+2O6UTeXqnRClgE2CJjSoeh/8aJCvdR4kW4E6jv4L7Ry/6zviKX+NWxua5+aih76
tiKOHBxGWxJeI1GjLPQzPh+hX+PktvSRJbJ0VpkeFFkQatybV8ibb14CKEXU57dB4cZ+vrO/Rsxt
bHSt7PQ0ZUQwDu5uHsE4CIUmJDHLc/fVv7Qkb9/aDTZC2udKkwYga1pYBhUyrzX/BF5SsR7UeZOi
fS5aCPHzt7O9LZXuaRSJBbcrwzt9AQhtg0mkSbdDr9TGKSoTfghpft/h3KNY2262UiqXT8A+1E7s
V0mPtF8k+vE5wb9IQQo8ebO8DSu0zhY5IpWi2eYewuvpLrRW2YQjuX/6JdLeFfrF2HtpAKMFHC8J
KhTyKYnT2YaKAT2ENxJgM7vgdonNzt8ubpaEzp+sVvVy7qU4bB7PxzGSOQxQgrqqeSH7LJooTv09
sMai5//TpXofLfdc7GdataRuGe1u1iD9FAhv/0DgTI1SkLJcaZLRHbIld7PQ7RL36IeJSjkzEiVy
7Xo/MPTZ1shUCj4lanUmVUJ7XbCmRUPlTMdFvenljZgl2Utfcsqgs8mkiAau2jAitVQwXMGifjsD
bxcnK1/um0fteeo34CO0VjdD9MMVayD8GZvJlbe9k3JmQ8twZQ4z7qcscoZgbl8k+OGJM0IdnI/A
eBTM69MDVC3XFEVF4UGWqrll1A/ac7ePuZ+wNC5rlB/h1hqc8ZZf6IoNKHp45ZissDQocmq+S7h/
npVfI+ds8r1SvmuH8+vUr3QqAYxfbRXCJVhq6SdldGjvDu1m5O0ml6aAOhXqNH6yDe8Tz610JEeb
vXZ+iFtyt3XIvSiBmioZUUhwiMXdTsFCC1vz03RzljdKo6O+T1loMuPBxoOTGSqrjTtzauak4j3r
dxIPRQbwQxjEcZLUakXHP63pSu4+bmvV0i3SxCTtmXvqUv4lwX0Ky60QxW4aqrtqV7EKJvrppmhl
SZUYVa1Wv92595uiZcljf+Wm0PJM9XcLJ9MDCxBT1fqHI+Xelpdy2h73d0aiOcwRbWxCCJ5rCbC2
YCRxC/Kbp5V1IXsvV6WKkntIKvenUEK4ndAFqK6JM2QI/7Zd0adcuGWfl+/XUMJTe1u+WqZcXhud
oaCLhU0HeD+NM8CGKfMUTKpopNyrpGx3+k2qMNLFqnD+MdV18J907hWtXtFAuQdpdpvdkM+4Ci/v
SF3VWlBQ5/ml1bpoSp8ehbd9yruxm/L9oJVeTIle0OA1jv3+186nkAMmsXCsgjOh5iznIZEfiaYy
VuosGouVYt8tWu6LrtNHH+Z9SjkzWas8yzflyjBSK0WkQEKkCck6in8KKR1B4UDptqWHpzEN48k0
vIBgLYzACjZQzdnKsyK/drvN/dQnNolJDadA4PFdCvev8un5e59szkieHpVntq8y2YyiytVWt+aB
dgNi+S9qZlVY5Eic0spI21NLDqg0PS1ioXqR8/4xAnz/jJxh2WW10nWD9jcH9rtEQYVYlNcPzrLg
Chad15xdSTcnJBBvLKxArt4gHb8ywypA5zPtQ0UBfuG0cqalXNJqr41yYed8yYJZlb4LYByi4Fp4
YsSJ+MFgqjnb8rhXd9FeXA6KqSqZt75gYoUNaIBOW/fnRSy8ITnzkqqzw+tVZqyK+3Ki/nNeBiSD
uMGRAtKZtkdlLdF/ig0dxiHcDJBX7THcRWjBb9/2hylr4hK9Ge7TrHRIpR17SZtWakz7NyODl/Fi
/I3jq1Uq6PtJlVpVq+YOZ7wvb+LbmV28OI3MBnaF35JQrQYkAuTj57X9PKm3wXIHVIs2lyjbMik0
P9YC4EWG6xnO6sOCcaofTczbQLmzeaictzst+b5y16FesqUKbMRQxu6aTzoDBZgeXxDyN5EnSaGF
1WqGRs9TitJAeB2JrgB6ZCyohKkjAFwLjpRHvXgFHR9YhcgWvhW4fZI46ZzGOScDoHeBAw/SMNQp
0AkhUTnroA3gpU5UQUuAViXJOQUVeDlgQgdeuCqRCJGbUFj3pNEuSL0H7CxwMxJS0TEyug6EjMYU
pQuPLn0kNkAcC6pY0SiHFQNYuHFvENkmXmkQg9XoXSFx0KzqV8l9wqIKWthP12UQ+xBYXelO3e7M
LYwTYRxkcELB52PdhgJBH51senaSgGYc8dgUCqJ9tEhv+5C7uIdUfujKhbca/kiO1sOo+N0DeJkB
TZdewaYXjZW7uLGeyi894nAlVswuwLvgYiK07w6WwhhcnNQ/ruevieVd4dpVriXqlgOWsDOC1Rh6
hxYQNqaYwuwRq+BRoBYqqMJ89MDfbquS8xJOl1TfZsL3GYoo4xVW0BJCFuX7Cd120+luonqF2byC
hVXEz99MUXlXOVbLRxYWEvbKHGkPwx+V3FJwCToFWyiu5U+rmvMMtL1Seh5vrCpMWdE33+/Oq0G4
cJ9TwYY2oIqMuh13b2bRwAX2Qsl5CqXXIdlkJ6YISQv1FjTnDMHehHU3CqZYNFLO3t6UW1SSnmfh
DDzGGqAmNC+gLS10fsRp/2kpc6b2mpRJdIsnE1Mb7IKzNRF90YWhjFiYn4bJGdqyct7WYuFipeiy
PPhP496UAfsA5ntYCTFN4WksWsCcSUnvSuX8PPJgpXRgkDsRXGqCea5Iy7HohufMSTJD4Ow4Y2Z0
8wQxJ7ICi22weMBjAQEjkvDBYwhM8K+OR00qV8qaJhoVfr9r11pcS/dKcuqXISz1SdZQ6TwBkisM
1z5v3K+B8udjmyjXx41ziGLUlzQG0UMbEoyKkAGs427FWBZM7LMR+TVe7qDUsrtyiUqx8E1RiZ5n
c/hS8E2fwLBd2nOLrpkwhH+ey1/D5U5JFGf77U5iHWHewICI9hkQ2rslLXlFQ32cmUw3iV5WyjWt
Kn7+Zh53sfSSotdBOIySM0a9xWo/oCN5MKnC/PdHR/htrJyBvB3K59NutxPT2rYrAaIG3uObv+rQ
3wCKLdq0j6v4Npw4RG9TU5Xz65ztGU5o/MGoHkpGG34ZPN6s6PUuGip38PX0eL+ey3tx3V4ICu+C
LyJQ1du1/umccge/rB2OevpgTiJHd3c307a4YRcEYf8qbCE9/+1Yczy+IWFvy1fOdodSltXifl11
UThuSiBNr5bWEShNOtmKDuKn1/N9OLHEb8NJ21nyKD31mMMxrgSzjh6IJjUJyGYCO3+z6oAs/4tb
/T5k7uzHT02uzmJmeLYFMJwinwp0U1Q3oXl1/2YwSa8K1XW1Vq7kDn9Vvz2fB0WjJZOSotkguAV8
IhwtSOysgrHEKcjbD/1trNzJjwBf1C5H1lIwPukklGlutPuUm+bULsvGEh1sc10w5qeX7X3M/BXQ
uG7lkhrzZN98IV/h6nBI7YtMsfzJYL2Pk7sBLzk+3R6n73GS/r6/BTIJjWwZjoldKDr1K8bNhG/7
C2JZJx1ezPreL9GsvKkLPGji3hr7TqEf8en6v39T7nk4HE/Z8XRlbyHttxSyerTrgGdBxqA41Va0
zrm3QZNOcfWaMn9SQu6MeGpVNfQvgXv9eUM/QD7lyvukci5EFmfXirxhUhV32xbkE7vW8OGgvvGE
NEyoq12/bvABPTEHgLK9IjTLx3D7bfw8HG4bS+W4nH1PtAaORVS0MmfwXzi1BSfqG8L1ZnnUs6JI
9woDgXlG/wwzQKDbeZAk+S+q/OLq/XA1v4/322CxFqVXtcyqqh35S0MtIxIVno4g6ICZizyXbv68
j99lsp9GzBkeVX7dkrOY3vAxPjTB5mB+SCLCjVMh/dMpGK1ofjnTs30pSVY5YXrw3BGFr6AwJeq7
maNAE8KLWFzXKbgQcs7wXDPpWSpdmR9Ms101INckBVe/OMoquOR5JFmWpWole33v3FTmLWxnjuCY
FFQ/BWv40XzjkpWBUlWVWr6+Wp7ttBNvU0z2DIpAWuEOaNypftWCM52umWddsBOrdsGoH6/B26i5
c1KL08ptP2NU0XyzCwRF8Qt/c0YXooCD/sPRcucE2M25VN1XRGiy8ehpRIkH5Ae5lZldmHf4uHNv
M8udkMv1EB2OwCBFJt2v0TBEfdy/rZ8W7eD/dF6550l6HHfXh8oqnu0G1DIoIYj+sUBYknOB1/nt
Mvxxs9/mlXt2zvfN7XjfcfItSIABUiTIbSI6RBMLCGAS2i2tYag9mj4s6At68MYUp9E/em1vn5B7
jeLnTTrtH0rc34d3nCghFKUHehD7rQdtqsZu+cB5K8xDfExz62/D5t4mvSLdnmmpKh7cJKyNW/tl
f6TQSWr6UXvH1Dd0OcHJRLcQAGguKJR4RZdUXIcfFj/vHkvXSEtvNTb6YpV6JaSLH3jkeMhf1RbM
vmbheAUr/Q0heHs47o/rPkuEUYB/LNx4ogH7IOpdBvzRiARsYTXegg0ouKYfzfmvha4Io/E+ahKl
Ggi5GAwGmQQMumgVrVptQf9L39tfvR5vw+Vs0O2ivqT7jH0VThRWITXKbegF4NWjI+7pLQtm9/Hp
eBsuZ4RouL8mG4nTu2nWDJIjMMEzK9GKVTBQgW39rvW9LeNZJSmSpWwenCbOI3xZoEuMLyiFJ9CD
FQz2KXf2dje+ez/exrqf5BNhFJZ1eKOTXHRmPsx7eCg6GUXnP2d8HkmcVi9nppQ6QskRNXiUnVwN
YJVAHBWVfj97g29blTM0yuyupnL2/V7oiEn2u3BGw59ZWOQpeHsrOcuyS8vxWTkxrWrnZvUrbR+C
8dHZorK6FDUTQYdecDYKDmHezz2ml4TdYkQCQwS6RV0XHhlnRp9ywUgFl/kPR3f/oIlr+327Nh7C
4BAUYqZRDYS6guoxjR0FAxZNTVyLt6O4z/bnZ3XHgFAEzNqCzDtI4McsdF2KxsmZjfLtUL2oD/HA
m6g5C/DS2VJQMhDl3IIpFfgS+WaKTfWpAg5nqJuT3hEAFYNpjXi47e6L0qmfQ91fZz7v2WaZ/Hwc
rpx50Yqzb+8nUh9FQkCLO7P1CFM690WCpDYSnKl3SK6T4EnrZL2KSpHQF9/TyX++UcgpWIKClyjv
CNe2j1u1tuWzhFB4CcCMrYACovAw48OeOPpn+C4RSILj95+6V3LO6qgRnWP3m7A6lgIrA7TK39el
5pYQ+GhCxGwWTLbAHny3Db4d4eT61HbXDU/EgySCMKcnt4ZO1QvA7mDnnEe0yRcGAB96EQm93zY+
Z4Rmu7R0P9RY4TOIVeqvzzngxxAmfp5eaqzgAW9ExC/o1WUIcQXwAyEa4FfIbbiH5sOB1pmQfNSb
l1vz3rJgRQpuQFVcxrcVUe/pfX+Q2AJUVsLFzuhWkUdIaOfdtApGKnhi8njM+L49V7KMu0ZvA55A
cJjTOf91DCU4aINn4cP5OePxa9nzufDDditvjxLLLkFe80CHEYp53rInTTMpUCOUpoUz35v1BL9T
4TvweV11QAwyqbtKOWfELidNkQ+353exJqK7Q3FWkDeHSGP8VaVSr/waSjwUb1v4usIvlR3w6p4k
WY/IQm8d1UfSyX+2LvBbJ+Z1dPUecWFG/rOd/jVuLhBL5Vnt+dyyoQqU89+XyRztinOEH8E97/PL
BWHqQbnsZfUlopLM/q4MQWEjRMH+i+xR0ZxyFmmm1nZbqZaJYL1iTkEswYOS4EMW5uPFY/lnwPFr
8XIe0FM9HKs18fI8vrb+DJHY1asjdYSKpiAi+Kur92uwnAXaZZVq8rxwGPXOPrxZNUFRadAKGx3h
ohfUKAXjiZ3/YXLf7t/biSQdsJtFdxFn9KjVuILYCl2ERnkpQe6N9tkd4Z1/OKS4j+9Dxq+Hvimx
cdXG3ofQ8sIs+7of16WExMeeyLFaBIAouOL5xE66OQvYc4qr93J2Hvw5UHRAXd8rRJmKs/DTcuZs
CXC9+652EXPjRcjg1Tb6O1dBhJjWtR3EzRdyErAuOlevFhYsa8F9yEOelRcF4HuVOZK8Ig0hCKYG
62MhSKpoKXOm5BGnpVK65zYICJQIhtsqEnz4YIX37vMr9J+r8I1qeTsn2REQ90VnQoL5JoNQC/AS
lJlQD4OqgnHCLVjAopnlDMor0U7KNmLvZGgi+ugEQnCfwdEBj9Lf+ee/ppYzKbXnQ9JmZ27dkTQj
OEHIJAQl618HOb9GytkTaAsfu0wSk4L0nEwJIFIUdklIFU3pc4zzn4HyaRldve3uzwMDvVpSazdX
3cUGlqldGMIhLBCIhQ5iwfHI52Vk9XR5SWcGPICfoxUfbZwlompdiUIp517rFxwPtaYWzTEXVtWq
x1vtLIGjqrg1MHoyebf1g3IQV+FL8Ntl7v7rsdyPk9YDwaCsGS0f8GrHUCQigTrZOpJBfa65QXcc
UBv4c4or9ouMUtVNoQWGpsl5DjUn8fUO6XtnRqF+hiA1tLxG5Mutl3Pq6i7BMHhLGed/rPh72kbU
AEgkYu1PKPzisUiH7VOzNn6EsQMVJ2jtrHP7AqM5RybRkH3B8g4EILbVo6UHGSLrSV/lBEZX8zKa
+cfOzNLsMqp4qanYOg/qy3qMridTGVWg0C6ZaW8/3sZmtEwQOie6dPXOxUqQYc0CilS24t38Z6AJ
mgOag5HE84e7Jzh40VcD4Kzev4UoyLunRtSTvGxaW5yCWcAHS+MzUpoH70ijqwYZxKrcOo5p+6T7
VYWj74sK44ng/Ovl9xGQBTH37/ZqiCfr8gl1JPQaaF1VO5smUx0eURhAqbKLCz9z0fYhc1cNmL9z
76AMYp0HB9Z99QqEFiZcfakJITfttXU9RPnoUlcRNxnJNI4sZ+GuUUtszpZVgxznvnrVdXhvG0nv
sQB1eULZCDWBRbq4zcwyLGsNVlHQ0YqOc97RcIW6h6eH5d4FZu9RbV5pI3Zqo6IUxYYG+K9sVAZ7
vjSozZC5132lbOr9tP5AXhkDZMujlLZXuX4gplM85VWvnFyaoTd4xI62M048LKkxGx6DW+vmHytu
hhI7CmUUfiA7ftR1tGBg5YZmGNzqwd+g5FYbJFTZ7+4JFzfinwXlTSPTTULqV5Wkea0VIVcOafUW
sRArejp3XP6s9/oqU9s52uWZ/b8sndly6kizhZ+ICAlN6FazBIjZNr5RGLatGc0g9PT/pz4nuqNj
tzdmKKoqV67MXEvpXQWHzNZ6fg3CtocHbv1Xa+j14d06Quvwy+nKzCf/wXxAab9Tv5Kdgo5Zt0ct
/FSyy3ciQoiYmmV+S1kF8y48X36Ev3K01D/co/4JH+qHjA5WG4hnqdt2lZs+LF13dVpjJ/P1sGvZ
lLDPCwbURpeucldfVoUnE55Hb6PJvUdiT9hJQID7tW6M3A0CO2sVFGcBaXyEEPERe1mLwegRkn4a
1Y9OF4KKXdPgRo/fvjlEk9/2AZ9tQIldtpPBLaLtm+qdulY0f5j8VfWxSDdq5jV5oOeOiFvJYPIx
ZGY6O8bVfQkPFvVS89qCM6A/ppg54tsQA5XVj65C456GUG3ZmUg0F4iI/GZoFz6RnEdG1ekPD+oW
ZJUH1NDM+MoHNlehckXZ3MjOH0uE5V9ceS/E0loeoPtoK28KNKU1+uew5cDf8voPc4Ngfg1cK0jO
Ec6nLZHJic7+96YZWfqjUoeg0KlHABlLGPwmBwtLX8xFKmbA8DQKHhsoHTbBYpfO88pb7VTzsorJ
NmnOaIgdejTSnBZQiuTgva+w/vxbeUgv0xq2E47jrsKWCLeT+oL4gY1dTWNiwUF3OPZwWL+WOHci
IO9NsyZgenp894f82v8skv+sdDDExPxr/1msa0TaSmfC9HSWoIP0MBU6CtCeXc8qp+XH609wp5Ma
KgsEsGtrsAU8QVCw5xzU+0dmaM7wAVj55vdmYe59GcquuHu7OhzJXMSItuJptX3gC9MijFrhdJps
l29LCNuv8Uv4k//AcgxzndPG5MxMsZ1wp6R+/hdxJp/mtK9Y5c540giAqzKS9k69eW6mc4xk9uy9
wNUj2LKtbJrjcHxfGq432U9HAxmDSHSiF0L1Zr0rrGbLwSPVVfGzaOipw0rrL6LTfIUHNpQXnQ3c
OMZ3/iGg1IfnU1Bc693Daik9PS2BSdfeWTA2LJj1v7k5ocJRWQz9xYmlWOxEXO9nfwRct6DNOuBh
6VZomfYOA56Y4BmNJXM9L+keybfVJSYwubEvAlnV6+PzvY/O/af4KahmvUTotNPM6IMx8r40I+yZ
aGBrrVV0GtCanrxOcdrBbVtr2y2vYmeXiMvzX1wm6VG3ErwcdkW0e3CX/inET4zYEc1DGvMO08CR
1dFWDnnPnLzpKw4fPod1ceKqeq7cEimiAVxdax63UIZafO5FypqHpvrp8dhVkZ0SgWLrqRsdG1NZ
P2P79fZW+ssgMiamtAMrJFBJmRkLRoyF21WrDf5VUTzFLxfuhnJoHHTYzNmzHBn+0AH24n5JbRsX
eJTMrxFieNJu4ejnt1vfn18qhoMfGX5bTBqGKlLQazTVue2SDfedtl8h9U/cQwYIbyA2HPHZWbdo
/J9m2fV68/5TDzrTEx+1z6CBfo8O+Kfcp11jrw7F5u2WN+kfhsk4I/hLxFpZRaxSUSMOlPv0lZ2n
L4bZZBCAbBdn2WRIF1JywMXewTfPTStzWo+35iL/Cttp057zUCOjRI0FtAmLZxEpinNZrQfexdco
mQp34tcQsH44eSj3PMyPqfe2GUag9/Kv2GRYoHItph/t1+oAZy59ye6oc6P3yODbmvU24l3idkH+
spo/voL5xiid0tE3Dcv0t+LA/2Xn95+M0cxqO4rGUjH4VYWZ4vvyiOBDsILzSZ2cAy6sY2TvlR0m
RGi6fwy3AXO9ldupRgzTNu4Q0r9ipR1ir/xPkQgt414O5VD8N3tKCdw0syBiHEpGRBr7MjAh8dOj
7E67dqPv3oHuaZvE13f6vcKLrDKkXUxw2ynoL92TPbPcwdJtGehAQJGrIuTJAhU7Wq6r2dcU/6eb
eusIzvjGfeMHu88xt6L66OPSYiWX3nmzAd8gu8TXNg26xR1iJaPxOCx83GkzRAgLegdVb+Vl9r+R
z/X+yPbYN5CBJ/t6s3RT1l60Oqy68/VwQR0RQIZpjeHWD6PZPj1xnZzKC45/RW2Nt+XC0x/+A4FB
IL6wHTdViMpBS1rxpw/u8BH/tBvAUEzf29xYQEblxZ/xp7I052WUagNDDP/BBATOWZZ0+qjwQ5gf
me+I03BiVdBd0kMHxCrO+o4IvlvgYp6H6t+U2IzH5dDOIEAEW3CBCou9sMXp2JW5W9m7foZ23Uyk
Dz8jJtHVT+w9/e4nDlfb12HCODoOF/cCi8UE93f7uZHmg99iZmezudkhz/vAu+HmnY09DfU7Yevu
lLNIM+QBpwY/cTl8oq//q2zZjdmx8wi5Gry3ordaGNlOuy0pywvmE0cp2ezP6p/EBdOwFyt8xpnX
Agok+/I4+lVQsbTRRgqXC0P2h2uZodRcMPCYXWU79dTRSO6lJ6vGEn+Y1MwmRxzckbZa6WMoTisg
Ajhk82J3PTY6NjKtMfwxO5RYUWG1FJBbb6wPoIQx3bwEtxPc+G1E8lr9Xh46Okkjc8xwgUjoKIj+
Yk/A6jV2BFyASutdguuxd3PAIYQABowxHE4OBFSnYqsx5FyTTUrYTQFe4aVWqPeijlzQWPymYa2/
qwd1SxTHmZu9VYV8d0Hpjbh5qS4TS4Ec9hDtPZug+kViEmGS8qIfl9AyK7oW1/U6DvhBGAeL4xJ3
owUSuJ9PxEjBTyYJiE0y80QEDdwrbXDfAj+S7iB4YWhAdRoyjtlV8hJn6Rc3lVhzKEfjTOiTY1PB
l4CENDZa5Fhj7ArPGnM/gj/gK8zRXBq6vgOYPppt0RyW4lkfjEk31qqylgtryLyydTAcmhZOPHmD
7LxS/93c9AiAbK3IH66H2YMos1aSN4hmrDtVY788yZ8dKES0wRW8rD8i5ZOb6L8SViA2JFjD736f
4Sz03ubriu6m3CM8+iWJ0tMvQ/GLBXPrc/OR/0x3LXcINN0bOG8B9rR/SQO00dFmBJLt5RLvayIQ
r49LOYYTS3xjF260K0LtR/oRibH4vUhBqfuLKjakxhwYExiOXW93T+O9NNKILi6BGPGlhMKpZpER
Q9gsDtgm7MVtvpNeGGivHpaE/1gYMT2WbPIPbCCluwAQb8z330C21zncnAOJK3Rb4aSYaU9OrM5N
K3q+IQHjD1pryQAAlgzvZE9DRnkiYeUEYf/53lHbM0FUfu3gDUqu90JcvcE/N95qYUk6x/5w5ZcR
nWPiDiqls0+s1fv5+uEQgBbe6lpdUirIHDwB1QF0lTfyXcRpTbX04+plpofqQGDfcJ7W8yYihiMC
NAtwlqR7ZKFW/JHz6wFgaYlXY0RlQP4YcNFk1O3QDob8M7EZsYHBQLMx5TzoJVNCtp8TxiT294q8
i2CMxXwEKDAB7EVrjSQmf0Vp5qPVy0Cn0tMbe2oCv8bCm1nfOUEwBeFbxZKydG4RCJBNiiQ+J1rw
F/coMbnlx2Yr5MFQ7WXxXD249auPZWGtvtP3TsP0e+WqqFY/jAW65iQUurFEen7yktc6wbsHbF2u
l4dXILZ2mpnvw4phEQXt7jfQY/YaI8TFxgSkHpgmX81W6ShhYqpX2uJODfHAZEhOYD5xuZWPwxpv
SQ/v7TVOYVaNUm/MDU5Edxhu280XQptwGol3oKYcW0FCnhBMux5DcMVc0UQ0GYm4Tj+5Uccdtkja
uYlMtnDTYRRs8V+cXxb7jJK1Zs0xOPt943kYfSXem4CxRJK/cAVP/CXV/MDze3Z5n71CCfghd3eK
SnHEcLjwXwozmMqOkG5HmoGCbs1Ejvr1RBDfefvlrD7ko4oTxNbyGyTVOtGWdA1Atu04nq+jzgY6
Vj/F5vXXNWYZ0npFu94DSPw8q0FvtQiePy6R+ToQGilN59xByM9HwQ1obOrb+Lx0pIKK/y/d5z+v
j5Y+CrbPRjOfn5WLkkuyJ7ih7A5zS38RzU6qOaLjzp8MSK6vSbZhnazLXP6TtxFlh3mNETABffwN
puouOS/xoaJ2KbGUbzMP3w0beTZLZlbWqczew076/52nux8FDM03Co/U0QU7GOnPi8iJXj+9xjgZ
0DtdOrMLfW2l4dwUzFTn14vxUKofYYXZDRZrZAtp2KGPvtjj3YenUeuXKKj1CK6LoKPGe3k9cx9O
gUXmMtQ22EiSz62+siM2gISMpyN+cd0OD/e1+JwbZDt21pMvWsRecem1fMrWEgKGUivKEqJR4VqA
YcKDd/m4JN8PoFtyjo+YHyNhr1+eBlYSYIPax5nh5Uy0L/+10DtQdafJSfYP7A5JazAw/sY9GnYl
wUgVRRLFwYoL1DYHsIcj2BBjb/paPubYvjBa/AJU+ty6t9GL1rs2xZO4J0iulwZN6KMJlUQpXrzM
csT95uM0urOB0zxvqX+JDi5PsjfiQjd7eP1qFmJ2wauY+/a8gmsqR1KAmZXKm57oxmOicY7c3I65
Enm2HCsbi7R6Ts2gbCgEtVZ5a3nOW+PGF3VT4zTPXYl5R/yzOrDljegq8YS4gyIOHvQAiR7VjtEW
/7B/N3QnQ2c9tm+AWpqFdLqsUaL3UxYEWkrD3EOxU/g3lgCzVj7YajeyaZhOHe3V7hm0uDthRqOt
OzcO5pQNXi2x+lmJFLOE9WO3ABEiLrWgBSS3Nee9lStyPxFwRDX396Z9zTxiHuzTDV/VkkmdwoKZ
GgVD5BqOmHtav0nG2g2LfkYGxOnXqZvRec5qgHswRXTpZgnnlvvmnty48Wc78KUp42ehEfo1b2K5
Gpw7C78KVTM/sJAjk0dLk0g73h/onrkti5I4jDEv7A5VrgdauGKYONJacSCD+HgwkzCAPc+4MLof
DTmNl9msJS6xzmy2szJJMbtMuQsSP8RDyLDdfi1fV1cYtg52U7ZrFIPX4mb4Eb9Gp78iLLifHHXL
Pe805MGz6fByi/Vl+LaffsW3h48yY9SvLUALQxTyWdwi6LQSQTf35e5OrhfgHsU6xG5Ook0+OZlo
vyBsXeN77wls4TXG5edpo3nDJdstCMrx6Q3TMhg30foW7D5hfK5cWTn4RLFr5o0ZKcKG9KfXPHI+
7E1HR3KweOeqU916w9Cu34UEcNq7W7/7W31P9xkNKg78FefNWaCRrIMOjTZ2X39c7zPjWlxXQfMT
4wxIKgtZg7/gD9w1HQOQlW7hk0LCk5B+/8TYOip+ix59i5lm8u95pgqPINnsZgOYe+LgIfsImAaM
1XIxzttVweiVYPwKSOo07oLJF2O7Ti/876j5DYT/V0b+YpeGBZ3NP/qp/Bk++qeJeNVkgQkDHF84
en77pexA4Ex6pwZAl6Nm9xsF0frZmO1lp+sF2eAqXNBkxIVgldwLl55JR3bWp65w/c7Ttw8U1E1u
GgwfOkTSB/rQgWCbP5Vax9+LrTrYp+YcA40ru3UXMNOjw+vNAPn5yVNCMPIqOB0Q8qwlizN3lRbO
hM5/H2QMhedUg8Dt/MZA3C38+Gd+c4qjkInNlLnkDs4RQn3b+oxtoW0xk9ziDbbk59ZtOecTN2wR
4BUz8X1ASATz/BG+Ky4RxSkc/QiOPi9/cHga3AfLXJJokgSBv7oDqNNTLRFF4IUZwQ8XJ2U9+slV
wljmDnvZb2Sz+X7udaQFLN0b7Ln6HgPPlvQYOPKlQlRKR7S+ZlcpRvnZWyu3uFbfC16l4lUYnNmM
fnPs3A6C6BL9e3PmvXgz3DGrXJ74I1f9y8ho7sV0RaCLsp2/gJ8omBDVQMXQyP6Sv8WPcoz8iFCO
Xj/x7VTcE7J5wMNBvpRB5cKhP5zc1k/wZFiU94klfkHjPGAUbfWS4RmJg+8tcWEziXaCp7F/XrY6
0+lvV3XHzlc2by4wwc7tcU07+Sb3RI/6QAhzdVzavC6z3nAsMDdmu8Wd1xNcONgCpGuUYQQW3qZe
5C5JVPFH5pskxbQXxzlR4ewRJzOuhQGHaKTseQaCxo2YPfvsHF+2BBNO3kxuMkdKB6LSZv2TK96p
wdt94YcEfePSLBSwyHc+V/4jBABQdSYQwAczI4uz0knFlPhl4j7H0UZRGklT9S8N+Urgaucvpj2v
3kb5swoq47s9A3rmwZHhd9gC3RafUJrD9wjTADZHlsYHXeM4nxCPymD8FI3+rH3Vm/Gue8QrDPQg
jS3BLT8e/rCyHvtKNbpQeNjSV2+l5E7o1sCWb99rwJ2T8kgI1NIqj8IPd9hhX27mG6708sODJDjZ
w1TMS3t5uCu6BWqfWM1+YbbNzDYT5Z8m0NZLKl6ZP+30M8YRX5QBpDt3G+R9iw9qWHoUMiDfsKqC
tiKOQyvBw+Ldqfg9CGqJw6QPHUIlSXP6DVl5ZMCMPWElCr+e7wBMyfu5yw4IRPIayHZ16LA090Su
2zx4X0Q2l/PYzZmJcmxvE7oaMxM73/YTSb0Slhe83ndLf/WPolf5K3oyox7lx5vLJbHGw2Nd3/Lf
6pIfJMtBuwDPoY5NwTbkTWNfSwx9rueH1t647snFvNbHGEPb51AfXRgx9kfUnzsvg9yud8RN42mP
Jl4w4lp3lP+EPdoN1CsWzgs4bA102uBABIbn6qj9dq/z9nN7acKDzqBhuk3AotibKRMwyQVwz+Jz
xM0H1ovWk+MTSpvnuQlnvBrAuxNx6RsJF4Rq0mdH+G2YDWD3fWlIlXjVGvtwIcw26qHAIaK303D8
qtjPB5ICCh/kky6VBuo/OMKei3/CTxMu0DoP2/MNBkQeLeEyggpSO/8l86Fwd6AMlaR2SxyI+Y5p
D8wiQ20NCJHhLz7C+fCeMC2djZF0E1oj1v+jGhLrzoQpDUl/r3+vzX2Fzi2XP7MEyWtmWKSNiphv
ta3e/nBBzmQjbtSPdDIyla+K2HtefrDhbpK1uHPPutK6ujy9xmr/RnOF5wSFi464rX2V4UjUgwvV
HRDLDxsctybu8pTr9Hv4o/j68JFg+VKgyZ9Ga7cf0gxzztCjwBYqlytUQ+ehktnQsKXpE6i1HQB2
h9op2cizD128jgtrgZ/lIcUU/hhv52tjsc7/GvJD6Nk8iPzjzLrPkBadpfvAF5zaz8/EuR2W5P3g
GoQC4oNA9VPDHmUONez/kOTGlMJbQ4aiOykkTGQNh4i75oE+LmDUg+k9LHbdYUnZwJ3AysRLD5aw
41TytoPhQrlB8+oT+TmeqbFL5uTRjrJ9ks68Cvs90l0xvyvqPbGnraG6Ouf1AdPLuamOSO6cQTek
NmxXtu0sXNKueHNpGH3HYc+5RxXMuomf4+dq//jMuBlZuMU9DcsPbA6saS98D0G0nW8/iiLWM1A3
sUtfZ/0l7Tp8bGcY+r4sbhhLGU8frT5Wac8iH3QkU73qu98//7X7Yod1G0Z1vRNd5rVrDtiKARZ7
5txgKU68JGnyuQT7Unn8mXf2eSazyfPxh3/jXNeDauaOwuee1oStSg1trZm/t1mp6QuWALqAgkyg
cR3AfPicd06rF9t3jQuuwvpqYVfb6N9/QAtHN0RUGLpBvPYfP2e8wKg/t+r3PA6UHqHp5SDbE14D
eQYt/sutdwmtJHBxVFHN6DLdk3/LjzQ2Xk/m1vGB8Dsu2tyVfVrMKAoEUA0UqzCxnqvogw3OBggv
IY7p7tHhiUdnfvEnlZvGii8vPL14B//mXoP5jeaX3qMcZWsEfXa6NX7B9iDBHhvRZkcyxF2I6O6V
ID78URQAf7DsYQTCwK0Xc+HE/25Mp75n/tOqAoI2qkNUiQwAm2hBEzJBqS2N90T7Mb4H7DkqBrAO
9DvBKGDWO7Ptu4Y6FPaP0p7CAAjs4Y8w0DTPotECpXMsJBwOAZyzONe85Z9E9KevrVe/XyvCIU0T
wQxrJ46pbsoXkfK4bsPccyT4obRd8dI35Yvxq6vGrkPImEEoAoiZMY/jFPvVYR5k1wGRc0Ut2W3T
j5qoR8xGc/jY8HpUTBo4ps5Iv3Pyu3AFvhV4pz1pwPwX5Ite6b1nssVe4Y4oeuInmCbjZi8io+ht
+N9kL1CBwbBQQWA+Qzs0L6y1equ3/xJ/sAHx/krcNaol/8o6lPCNrdKxReeb/fXBiVt9F34Cp+SU
dneB6ner39x77oYLV8tx2khgWbe7dDxAtIZtv1dHUxjNpLH0nkP9vlRwW3QhMPSsWNy/Ree+c6v5
fumm4j1O/b/2FE9BB50Bwt7Wu9LNOEfCx8N5Kr50K6xxQeZNE6oVS057ksAooGj8NyD0/xT7hcHN
1hA1Wh4WdnZr15M4M72LFuv19JKgHzx4HQiVlhFu7JlkxXTY0EN490i24HilpxNdH6JZkH0g9y8Y
ZRwoiZOJJu0TkmY0T1/RjCcAEviWMpzTbHNXuGoHCcy/yzdNSv8DY2XvXexK3LOaUeG1TqMUQCCz
eGO5bI2VpWB2zHn+5ICshq2w1+3VNT0IxPbI7xs3v+S5VSFUchGy+dPITOdjDo4n8JXDO7rtZ4Iw
s2C0t+LWDo7eGTy/AqUzc9X5aEZWtMHR6gI6lm5sL3Vff76vJe6dMdBf3i/CYvfC1VC/TIhZ94ia
shp7logRcZ/yqb/ycWP31T0MEhk+38a8NjpiQfla1IJMsLI3pmK52Z5Gxdducc58q+S88CCn5SbX
7b7Ew5mTuExOqWb2EEGcmWKnFqTf47AeRl8FD1S3LIIFB3E9toVIgpy0diHnRpwx2sLSCO/rFB0q
bsCKUvfz+7HaaupP9biL2k7rz8v89x1t2prIUVKQfm8lSyj3GdZnDUtiTeek3fWS9UScltS1pF/C
nvix7qk/8k9UBkrvCb0jl9RPDVWdD7mifEhPV8RXtF5PG0Xcp5Jb4SE4Ga32r8dseWUVXHdLt3ne
VrTSk1yNP3DQdHc8nu6o2PCs/Dmqw1Jbt9jWH4CT1OsyigDm+4c6u9WFQ7j8BZTNKBEgxzCE+qGf
pDuNG+TDcTIaFKPfmF3E27rzFoVJx1aX+QLZPj+nDSacElcCJoE26r00uDrRS8EapDSXf20FOOl8
3nMuuY9/6mQ6fWrT/5TVRiwH5Fv04NTUkMiOa7vHAk90V6yaLd0jyp9n4UMsTT6WOATSypt6u3ia
XbOP4RMSWxZ8Ea03tKnQhyMo08rSbpcsBo0wpdW3W8D6c6OnxzQ1c/4ysTXll3eqYAzG6iSuCDSW
N4Vqd50hJ4c501qtKXHxmiWgd+m+cQeO1yn8X0+d26mWWMildvncFJKll+YA5fJy2/0ohvV10E2N
FrPYeNRzPYYi/0DGe2Mbqom3fHn5t4459wGKLGGfpo4KqBUMlVpGbY9Pp4w+Uvy5azvHy6c7TUCl
nG9pH+duA3i1m8Sbbr8UBbp8zwGQemNaP2qrxnMHBbnaISdIv6XbI58LMotqBjDQvQjTX+SXp76u
TU53T7AcLHCXJJr8t0U9RDQzxVduYj63UvWUCqZgRRNXvekX5jIJUiScK/OlWO+XTfb0OFEvpfEu
Hs3xk7fSyx7ZarV0ute2wDke+3Y4NVb1FT4TYzw995lky4Ol1k7Rn14Ekd6sQJnSelRdMd5oWjDQ
mPZL+iUisQ9kJ0uEM+EhxX7GSEgEYiNWuHRxLbm0708Obn1Uk2DJ7a7bsMwDnbqxyV++mImGpcP8
j6fhlYpd/aCqYPEvPSPZ0hy+a8FSSeaKD1DxC2t5NVzVTk/Nqbw/a7861OSaMgTpxI+gLAVLHk2S
obRwYUeoknAbxLX5fBxWlZnl15g5kuEk/I4ZNbPgETmPgQKxxZP3y+NIEpObqRZmjbVKfBrqpqWp
E+FibqF3sVYyJ86CuUurN5Ovl+RUtDijM9hA5dMAYjxae8Wn0L91ZK1ZtXL/kG/P5HvocLB7HWW0
Dk/Ve7tKA3W1F4fPipxeoLNtueuoZJLUojkobVN9XUj7mBz4Oa2VFdlNGUz5UcqPTUvO/3pYuWC/
OiBZHMbKIS+9hupsu+da0sg9qvRraMPFSPWYKz0rL9Jynw/3l/wwIqE0qAc/tN8iWXdkc+VGgjsY
W1Nb8n64A9/0FDSVkS+/OVdT5I+dJcROCvdeblTa8JRzLVklfws7L+6iaGVEDcUoIs5I5f3xLSZu
He9VkbIC/YWvG/8zxA7HVFWdRPsdCj/HU0pwFDKPpyslEDJZf1DhTbvzW//SZHOsqIk8Az6toJtS
ZDwGLyuOUkJf377Vdvl0iBtHVqx+ZfS60w28G2eQP5/dmsA6ERqrzdh8Zp0p9eGS9DFbE5mUyFz1
liK7hbJtRXsYrl0WDpmrQRFWTqG4HHBFtAu6L9n4RMHIpI0kUszly3gRMx+efmwW3oImlcYdqJc0
nyoOZkelcakH1HWQ5GdJDXSsbzLJEF5nqXHFhpY3W6vtOR5SInyZrWjKmdVO1LSdieRLNEuYJUJ4
wfW9MOrO7PSPKAvVLIzS+1jby9GNMVQe9sv4N6N/jHsEg8nK0mLu4TDHJIwJLdFZ0gUmOvkvf6/2
VoT30NProP+wpX94auwlJ13eLcAwL+/9OtCAJcSeSjNFsY3GoEd4vltP8k5BrUfO3L7yetYDX2w5
LFc2JW9+EzKXH8qvw7L66cuvSgVzTXdulJJUcWWDZBQKIt1anI4alTMQoX6VZEppbO63qxWNQaNG
Qy1J9kVguBK+cpu7bUiCeKygdGZ0Bx8JVY62DinD48T/FSotDnNfj7KBQ17llujxCabeoN1xTeso
xL5CP/G3AtA66Z/aLdux2WNjORzGua5uphndkw5fcLKbPrXPwhEyShZC6na9BXiL40BXAultNUAa
emVq9qPTVLN87WrP86h7UJsHL7lf2pRuveVeOvJ1pBcdRkUy9GP+uyCxLCgCTF60V/+p/uIIuSKc
fuckbfEDgLrCoLbmyGvQB0XLFXiH+l4VPGU3WrjVGChVULIVK6eLg6IO0jeP/4yubGRQ6EJyc81u
oCbgjrai7L4zuxftrNhOlSXAyKGtCxFOMTalfT8L+8eMK4XR7SBdHl7Pfa5VwUBPxdOeJE/jG64p
yQ7VT1YHXbVJeACnpov+BJrl2OtTxh15ADS9X2b3OnAS2ALs0/oJVcu6/F+latUaUPfjhmuWGIz6
KmkAuY3d4yRDFwWGjVSLMKonm7/LhvDFkbLkmsSTjUEP8ialZjmtF7bgZ2/KPis/una/MTZyxyZz
+UC8YeA2Sy3AQV9EWhU4BAB/KlQc5YHNs+eJpiD/XnxCCZ9ij74uBlRd4L7i0fZKRyG/zdblLZNf
34Sl8/p9/YqgfmqMwH8Kev9JC2XneE3b0A+kLB1e8U/5A76iR/uxYxpugfteYofjgcz9TLYR8zGf
qEPKlF8q58m5R1FL/+kchjQOul3dV1bmiF67fpr5NT+nm99xLe/hiwJYDWYIV7v3Pd6o54ae08xY
ftKKbmhuSjsle/2QwjGHC//lw0kmRuJV/kjbmw+hukt33U7YtKn5OHKdAnQTs6Gl7u9JYUwEkX4+
1603uak/2mOY7pVgCsjqKZgxHltYNVuTebTaXOSGPto9fbCPMGIr85jCUr7f5W6hhUvJFt/bYQwj
pF+qbZM7PHzpp+J6pNVzzx0m74V/bbs+yurmIXmjaEf/KLu99kVmCtfonP5Kos2wajaXpNQri/+U
/fKbhphk3iIeF9z4+c4BQPUOSuf7BXztN/Ex9iRPuQHI/imP2Rf5k/zeE/YtZcUGJTGy0qBiiyxI
VX+5Z46do+7i/eqrQ6nbrZ0Bmw7q2VqLyYopbvqI3nK4Znpz+I3yt8VFKTXJwD1Swu/oH4eCVUlJ
5OLD4xQfuDpln2kEkKmRev2/F01nsct2dpUbfYUe2ddsVQT4pxgJ1YKR31Y/UqKck8VgvE2ffFq6
GswoGA5NkB7Ki+Y1lxI9Lt4OrT+9MevqqjTZWMt9Y02BcIovsk/29FN/Ap/RY+qDOKDKaotBjMpP
QYrJ51wc04AiIZu341M2bks16j6Z/UcW3uOLhtVwZ+kHGW9hmjKo6GHrrc3lAX4JCO+TmGb81rTu
turviy5bAg2tbLEZkSVGTu8pJG5QVv8V8OJfDqxHjOK41LeMymOEex4tsw5jMz6YxooYqrDF4/zN
4thLjqjiALlh7OQ7Jaf/i8+pudzH3yp9Y2TCmt0yrG3nW5lGqp7xrylczLXmE/Nut5yJ5seN6YF5
MfPvPFjYDUnaPt68nPpHo+H4Otk4y+MZuH6s1WtsP3fkVcvL4xRd+xtPclX3UN8ENUrFPA+sYW6q
/zJongXuJekFxs96eK+vmPx+/OzXgi+FizDajxSt5sKWfFLRo4qcN4fwZahniRrMNuWqX5KxwTrJ
cN1UnLzULz7yzXRMnMEFvMHXQStRrV76Oc4GjFDk3Ho5LeRZWJE8uSCgxocL3ab2O6Rbwrot4DAX
sJ0Vneiwpilt86b+mViQPra2VtYa/WV8wu1wnZsc548t8MwD6thfzabDpXT1b+T7V80yNeUfqA1H
QsZYNJpLs6WBrN5JnalQrMGe3inZIqOn2ffBWrxp6VAOBJvoXKw5pOwGhlr62yIzxc8HZbR3ErCc
fnxJZoKu+y3ZQReRy5Q97ekhWcLT05E1WO2WX53VXfnTSTOJacRVvLtapFapjdIlhwie9qfhJcWy
OIOvuT25PzvP1Ofv0GypqPKQ8aCF4jcVihA4eVqdVrsF/qYZtcaf11clme+vhlS0NYg7eO1MLKpq
vXe9vXyz3O8dRddwOOdfqrd0uAA3pQ+iukKPGWHlxKJxzc38gn+93drI8sxiohTH7YHmnJju0XQz
9w4gZOWtHAgYXzOTXfs/ls5rSXEuW8JPpAiBDNKtvMcIYepGQUEhEEKAQLinn2/3PzEz53R0lwG0
9zK5MnOBgb7tJjNW5YqOLhoVjOVXMLRxLZydJuewg8qXMVj+e6RX2BZutTsnpWeEW1LoJemdCiEs
yyQhwBrZcFZQBucjdmBHACqChnwALKfLt/hqvMjsm0cVbwTw+vwDQ4gD+ww+QbGefAcwwoRR/n2C
UT4jAep7xrHQVNj+I2ZnyK3mg7zxzwgAyQ/Rne0xn8kx1PzN/uCX/Cw+UwmbC4NtMjmTMWiKYrna
i3d6cU7hwE8edudfswqdxTkRnyn8UXhMIP0u/q4uJOHwPHnvCSYQfWouVzV9/C5lB3hoJpS+Stgj
jzD3+upF2BzZml/P6MgAaHW3t/cdawzOOJO9PNAqb+DePFQEJOPNBQNlye0Tiu1ccYcenEncGu5h
Af83lpc9YzpG3YAXjLJbfxijlnYOWb0ZogkbH2Ydgg81kH/5ONjQvTt8re+ejuc8tJDjg5KpuTyw
NBn6mN0oofwQRTsjEsFfWME0SDB+n5oeaDWotgpz0whh6v0ACgfEydnjt9K4hAM46gGhreLTCYY7
Ci6VFWQTrl0iFZxXZBj31XklrwczOSwBwJJ6SScABQYEGzcYe1SM/EN2n7AmxlMttLw+l9I2J3C/
WS4cnCbltlkM9mQAu4u7X2N+SuH2emoyDIZ3uyA3wLGAUG5XlF40dlYXGZaP0AjoeTB7xOQLIWLJ
66nM46fdR5GF9wHqExnYLjV9Jt9/j2LCSHlJ6SZ2SgywZmBbYmGqjpzcxpU31QR+rVnTztfj9geG
GVh3myjY0srxOS8zRAEsR+er5hTKU3HWjuvaraemo+ygGPEz4e+MoH3QK1syRDu0Ov5p3LMT/Dx+
F8PguO3DO+czu+yQJCUd2pWDdU3f6RBZT+fT0+Ytl0qJTonY8TRcoQty5EBFGqBBgDAoxVqb1+bX
xSveEEpP4dVCj3OIRnDgxbLxBUCnT8WNMO/n7RukY2MsO7DvIGhVzvtlDV4oBAQ5ypMpZ5fSpJmi
TpoysAXZ8dX4yYMZ+GcKpG+q/VHYbVDaKNElvMxNf+Cq4B5Fuayn0suGIuUO7Ds7J6cKzjjJyB+l
gK9WE2n20TsUMp9Bf3CBCAMlkqYfp46v/it+sF/j6BGOxsgqmECfKReAJXgvnXtLFLv70U/2Z46q
jBD0iD5eVaIowq8MKxUqKWEmzXfMmFMFT1R5/EbnMpZj9o/nB5QN/JcqBz6UTN9BA8PBkCKkX97Z
ef+dBpYe16wCpZ6EKfH1+0SPOU3vtP4p4I47a2beXj2tPOr57DgrGQuBAlrPn6tvOl9kTetyNnKu
6eYOV+vkbzcdQeOdyjFEXoavBrS+fqF48dGpp4+hd8uZXE/OVExjZFTnpRQ06fBXcUU9/LT55BzD
va64CH+01BmnNDlO2tZ971XSJEX1cXVAJVUz/e5R+bSJxDze5AjM4CyjOqJMpXrxlfXpV4GDR2Sg
fsNYxpg9mNv/NX88Jx2cLpF5QYznHAaJr0BdXhzwFpfcFzQ+bE1fYrTf/cgcLBNZBJSOk91O6582
Vf6GySupsxFPj+asUDhkgq8AFyHAWGT1zIDaHGX2sDYo0fA+1BjoafZ5rgfE0kh2Hm4ZwPpImAz4
b/u6GUSPxcMVgZw+zRslgn5wXzZ/BsKCUNpJYUVe+KPK8a5wfzLJz2GEFmrGv6t3pGzq7PTLwVVh
KC3JZ+2TnV0aQyfo/ZEiPjWTVDo77fTVQcdWV8+rhHNlPfyh89h0CzPqZhpGyUfnRe1uDZObByuX
13JFPiYxuEzl4EhKQn2J4i5/wqNnDIxPLygKOqy3fTFYhek9Kcj/5KWOmvNP5woYIJL260VHMD6P
xjJngCnwyIY+/bDlhz1Y3O7YM7wXz4UUyexXRLMyCD8QNj+WCr8FYQVwbMmYW9E9RbcaVHaTLju1
vJX75Pl0mpH9mo++9qf01YRdd7fxIX6CMc1rEzv8w6c4MC+faYTshcpc82tBDh8e4eM490dQmn6p
uSqVehXz6VxBwhFhQBeEpYlLxcE1z46pzHtiEXUhdohqYpi/H9LNXL9PB5uOt3F02i9ySPt4tSQy
rBGUVln5lKA9JTQ4LGNrBkJ3phGuyM06iim/Onv85eFuPUSYeHxtQ0mOOw1iyNE63p0X/DgsnclU
bL3mln7tG8vMW7fnpR+cFjLK0ZZ5nh8wjAJ0RO3ty3X8GjqHWZsN9sb2zCfq6vztXF8B0SbVjrro
RsOx4/vrmaHYPTUpDSis/JnstRl/3SvJoWcbu6MikSvHp1PR3b3zJy8/nqoshpAvJLbAyYF2CvRH
dMBnc6b5SDShLl53h35mMC4sc2qVN5W4Whd9OT5+lsMGOY/TfG16qzfn9VjaJmyza9ZcJ9ebzT+b
3+DEihZ49ordNtERsjz6Mf7wtI7H2ambtnQPWHhAMutAUiNy++gUDG9z9KyoUctx+c4lqA8IoC/j
oWK/9ZjWdoiqiu6WP6BYUlHfRhpah8bjl3wX5yu1xWBfCf5gAl+hmhwPBbP8+Zc5r4lCrE0+AzA5
W0ehCYfhPP3G3VKZNfHnmSu6824nd8n73KOWyu0zUVTar0GkSz/SyL50gSL75tM5P5ghAGjbh7Nv
nmPjMm1pxVV3pHr86211V90BahRoR23c313l7DbIPK8T+Z33l/EFaGTgfxqvk1welwKx+B5yLkzJ
HTHePqbfr8uJ6hokekyBrOGBSQbzOruBNczRvYwlDTwn0S6TN2/ik13McYnpFmKsVUUZyTqdW6jd
reG4Vj3RCkpFhYUq+0xhR/9UB+e1PVCKpue7yzFhWc/PiWwTcoQKUCvgFYAMueZVM2L+wiChy+2C
MiBduJtLCPhbhVuuG0iOkoFfYj9RhdCGwtq5/wgF+Nmn+0QcxbAzEb9yqiq2vD0lEvvBKC9nSnRL
wHXg0PWeMmsDoMfiM26W3ZISIlAb+77i9RpJuQMuvfwB8R2cic5qg36MOwmmXiN4JA/TKQPQLwKG
6p1C8+fUeFdoBCE5uSLDlQlKUoRlDZdQ3baLgQ9Ik9b539XVxwrbscl36Hl/JcIkO71AtKnEHerT
Sbf5QkSmynifogFV/ob79XWBYO6TclU9XB6EyAvG8hNC5QfEz6+wA/Pup9rexidJKIUxMjEaJGko
P5GNoHtp/a9qkaZfDHFalALUHgHPGsYPpb9OpWMELSWtsAv//J6dPuQCTpnY1JaWXmkUDkyot+vK
fqRthBaaQpOxcem9aYWE5a9II4qFdI693xfy+MNH++TxjvDF/Oel54IEMwt/WJecF2W/x7Wd1/Ed
LARcywUxgW0sgVmIH/eJjey9Lu3oEDQZ97pPmMO6TUqDRAGu50/2EMIV58cIbRaoEa7D8LWqDYoC
R6RSYb9wd6uLc3kgUKiT2oQfeKemPznrjvMy9Kg7pkOZjDf8bSPFvew0ApuUPqMRZxDAitb/m722
D1ATegsNusbHb/mQPZkM+qQEbtwHYtGT0/ydPfoX65V8Nyaj1j2fRn7ySrSk92VbnL07BCrKMseE
/1kiAkdsKCf38ckxoee/PT0S5L0DWrlB7dCrUHqMq1xZozfTXYzG5/Bz0r6ykFrcILNRuVX5iTZ1
avy+8vuE1EDcvyVvpBekFfv1tBsI644xYK9hm2l2iZ/OB8zmEo4oa/bQADhtiy/LrlLUhWqFIZ6l
Mfyy1bTdVkiv2XeMHuxPQv4dtSnqWyk8RFe/s28AfRRU779qfMdeb0m6rn/ef7SKEoYFM1G9Mg5Y
D8Pb9g6eymO09Jkxuwf4KFLLCd0kRv+Q94Xus2FH/ZANaOR2m1IoUVMjlQIqnEmTNu2MI6qXdlPU
9O4nt/szxX4FfiK99WnXGA4p9MibOmTfCByn3lchH8FiuDIjI2CDW1Auh876OwVIQ9Ai9uRcgVMh
2P5qk1fc/FA08PCHwTXipZt7YyX5XMYfGgFXWVzm7abOmIqmA5i/xRuL6TZ6TPuwyc54gulzCitO
d+1SuNPeDtajl3VQLQ1CwriNRgv9aHWb66LbY51q03oAGUYqr6oHP5hWITjtmFpmTOdO7U4jw5I9
/nBw1C3Ns9cGcDEAh+i48OYHYvaQU2prxhPyb+0SBdyGQ4QymIK2/uE+lRSwJ0ddNj/v9LQqlwMc
eNC23mgXjl45+1CwVZSqOT/xp6TBRatwDw9x29lHjEj869m5sLExqVaJPLlsS2QCkAU7p16Y2BCg
i15pEHFW3Z4xRDQAtiIoj2zqfIrYUEr5ojWmkohx65R+O7jxI0c+wrUONJFCIGeRGeGRUUBMiDBM
Z2iizWj9qz96wwTufznLN8ZkhSj9P/fYfNn//c1lrP+iWf65j78/XURzMDnMbgmZBdQAuEInoN7p
Wfp8KIF9jCIRTm+s9DNArVvq3+NcwAtXv/+FchE1gRndCGn3i0U40gGM2uWbMUyuTT+eyfKrawSK
crNODoV1Qen54h1V+yGMZMitOL3827bEOdUzXnsKDUq4I7xQOnATavv2+wouOVpQr5nxmPk02bZZ
2SM87B/oR1SYN/9Kb2qw2/w+0eOLaEzgxawbv8IjoU7rtCsI4iM0oowL829BbJxr+3tCKw7Q1mzu
obk/h68V/H334rCJ1XkB81vrIS+1yg/Tb8HpZRwRK38AOVSELWMPIJpydVPw3K7+yrk+v7pflp1q
8vjtiijegLkwsV7ef6UkPlCId9OjV/v6bDhwNcrwsRyAlMKfb62itR8vezg71TatzHs9KIMLKyYm
lyUGC9et4WKZcfkd7C4xkvxXEBA+qrFGVLZHgBeG1f9+lowjzlQG9BnZc/YtwAtcOUC5RjJKn+TR
y7zZfCPS3geNO8GDtHTOpQnXTGLsu0TM6bP/Krqx+IqwNKqdT/DmgqyOKM1JcNNH0S+h0c77uLT3
8Epml9LhEXGJiCHl1/nEL44UWehzCU7ebUzvV9CAw9SynwUvSykqTJ0XvMaSszNmYPsKR6rTx58l
DciVXM3hAtQohssHUztncPLbafuZ9mCBuMQcoieUAIlmxToPrNf4BmRmsoYUcDovLcOj2LDp/00o
B5m5q3KOG+GUsXsFE/5v9KcV724iz49ongHIt/boaHcZElSWZgAmQdecEqxZkXUA4xvZA39gF0dH
Ce9LJWSGtmArYCalVQIlxW/G2ARZfENiAhsx97LrzduVplDUxoIWdfKfdI90/l7JeVaDAXFStwbT
3rsSZW8oIoU6Vlp3qR4fYhYbZyO/wgXLxOmDDKRMnmsOAr9bbIlGEMbn8vuB1YRu/rtR3Cb67701
kcKS8E9czirNbwrwBoIhp7wpRmH1SzojQXI8KIH4P+AIHL3itJRCkBFicf138r4ky7kBR/hrico8
ojiJ+XsMB44ZwrxTxg3NtAlgRj7KwONLMK7eKYFMb+HL6xjTp4OplJbjJ9ilpxSq1yeEO2Or+cqU
Rpf2hmVjOXtxYxJlzGDKx0hzBQgJ/NGHN9lTFvS1oKQrwHP3uH4ly2HoI/UqiRUvFG28xWGsLt9Z
M+s27dd+GvZ13zDtmQ69Ib3nJBlMX6szcSeiTqVQMLYqiIiJpqFdXXgzV/+NYek3GhC0DJr3HRLJ
5O0JKflocnBhpWMJY3DmQZjeIGMGnvUdVcnIBxpyjo4aN/Y3R5vh4NJHUWSgKRyEBnJPKNrTkycy
cMUYxZH4cn4VVoUfe8U9jIexDv4niSzpmVN6+QxvHQxhUOJ69+VRKAv5LYCGnAm22Yf3GCpMPKCZ
llfV/EOV7Knz9vf2BGd/TRjaEZ3pgKT0AhD7cbSCktJ6wooDcv6XhX38W/QZ8vjOJz0kG5AISMil
2wLN6L9ARGdocbMmqPByCF199Y3EYqVhfB8bdJHG+BhCgbDff/cxGWV+np9CfumTROrWe4Fr0tHz
Mm+gFDNqX/8L8FdRC3armp4kPQFHE67rFFnrEAwpJ3mSVj/EAv2XaiuWHHV2xzzenJxAGfGt4Q5c
rpHRpB9wir/6OgOKqEf26M/gcr2dmyqabI4QXSptKLj+qYeV4EGNvNGVgmi61+BYgNky3GDYa4L0
00G75XKj+ZeVcMXsqMmYe7vdFICOUrVh3m29tzragjEKlRdFNIqCQXjDvScwJxCngLqRTQ6FnrXM
zJAysfZbH0DkmBNw19CktrIv8Pl2dfAPBfAXlZMKuW1yAdl06PxrV3J2MH9HIqzW0LWocgw4DPAW
3ef0uML14AuwjSQLTaS6JRifKLpG0RJsJhML7LBgWb6sj685DTFBccl7IOXQVAKE0ydr5OBk1lOc
Uy9fBYXM6SBPBNSJHUWM5hOA27TlMb/uFAynyhkAjHx9QJemGp8UR4Noxw6Ro9t0k8hcXEb++xhU
pmXcnbOWvI4uyvweFGWlUnhfGFSbvhgTIBGzi8OsAoFqjvYN0QvMvadf3dagIkbvy7jyHO2zap9D
7WNfFw+mXojqJwPDAb1SK//RRPLBOYF5Yq37joENBi8HjOSQVYSdlT4e5sKi7+NdXfi3Ez0HcPcw
PaYHsFt2B0vrs4dSmtEiIJ5VNP4nPnsUg20mr9issTZWQAwChGNObV03BBVNDAl0kCqB65/sx8Ni
1os8gbnP19WpAm+kXMrNByXoP+OU7IvrSv7lvnauuRkAkAzch195h2TkSM6A8NYtziSHbtnBuqNj
HqVEQ3rW85g4QmvaLK6uQmdCRr9TzstBOWOyQRlqrCrgx9GE86TNqz3RBwsQIUzmbdByOM+UgUhg
zqkR7FfCYInn3RMexmYuT3X3Pa6WnEnqIJgQOS8kFqcZJQFSPKFa4d7p2QePvFhiLxLBakILUet2
S+XKOG5pUBErzuOOgxPDB0IwbwwCo1MXZH/5F1iw/0VS3zH9DChOvx8LfOkhgEoYPMD1PMELw527
J0/0RAh+sVQI2do6IHa+gSDbTGEAOKQO/Uj22WGcEH+GDo+73IrLizrx4z0/XAgbyOS1dQ+bK1gG
ElVx3tc8IcCv9x5T8wWtDQ95ewuP6y7S6AjHFe2WmLbpselgc4MR0cF9klRhGtOcoqTCPRC57mO7
6oVDyIA42qQ6ZMdcoz2bHcf60r7nx8YGHTzu2q9bjlWTmNZ7lY+cE6EDcggGgIZFFCp4aJ6UHtHp
2ptD9Ci+xWl1XvcJQ0K4pt57P/TkhEUA2WEDiqaPv1MUK4wWh8sh5mKArzx6Db4SkgMGVUxlFwaf
ICDJw92I4Z+57qgsHhjJWbcVMawHEDh5CqPr8dkT/bjknzzaJIJXTz/I+A7nECW0QPS9nn1irmBx
LAzk+r0T0TpO+cidkf/FT+JC0NgNx9C4IDGb1hPFBPGffv/kvWKGiVCiyGBPIneZveJnoUJKp9S/
Jx1wPWUavTfpeQqkduOvXoi+ZTwXmc3REaDu/2UAkX4CNipRqh23ZXwPgasoJN8MIDCJx7ADh7aE
vNWTuhzJlxODKMfbm/DwIy29JWpeL/oV18WhfpWX7Q8N4r5P2oVgw4Cvz0ehFHJGPDMC3BSjjEcA
DYqRs+TCmwVVUqKG6TL8RRp5EZMe3u4Cxq/O2i22wUjLRLrRiPkMIXJO18u5z6/2ZcnZc7hdePfg
K2m3KSU99XgdXbnMCE+BqM/Oc6GOmD0/UlzdM+Y7Jo9WEEHUMYgStBEtldK36xYVHfYtEIYUBtUd
nFbn64r5HoNtj0wOJtG6NEOZGAwYoBsNqkEx21Q4YheCmagvuqyeAZYO2eXCv/E9PMVm07nM0+dt
cCfqqqsBDyLU4xJ8TWwJOQG9jBAqNghlSqSWwnddLJjT8Yui8nVvm2tyXJgBgxQUzacxPb1aM1nA
KyhmtveggpKmp/CYqHMFi+qVTO2R89HDrPnrHflJeqfndBGlIoaMRjuNtptnJ+YxyElnJrVQAfQa
fe0NBwrfocpRileIb4Wlh6dUmkGmuDJh1pnUPNIXuAblKw38aHJFWNyDeybgR8kX8J88bFBJXH0q
jVhBLfT/8IWsy/DL9A4/lAGyZ44RZfr4gC21CVMww/qmwLJ8G9DOBL86d1B0M+DTE8NwjHhpSQpD
bCKn2nws6GE9Ctvo5NTBYyNoNY/oyswf7QEFMvUI9TgUEAbNt3k9G0S4TDnP5SMYFd3SdO9bhr6T
K8KPD4tQhY0NASc4pMBE1cc6+G36+R3CJvgumoxfD6WaB8aRtw7IGxDtas5FNF6AGAwEAauwI3nF
NbP20pU8LIqE3x7Tzh91edx+aTZvzmfHQ7AOP/LFAejD4bQu2uL1K108PqDXsgOlO1gaBhcvgvW4
jkAgCOb3OQmVQN0CN3dMeGCmPeANTgb+ifvY2xLgMMy7/AiJBVbeZ6K5cMqu8O6UmWlXSb3XkyYG
RxxETJtI4O3mMCM5xrzuOXl11XO0RPDXt9AuQqYoYP1UYvdEA27/2mvumDl9Mn8CFAjoQmMZ1Oc1
/wfSMF1lrTdR7O4eKNsp2qEIQVe1xIicR0r5ziw87KHop2XAQbRu5CVqWOfLeFOJmHSN0v/jnyO+
BQ7K3bmFPbjUyKcFB1UKoaHiZcUcLBIoJWYg1nLgi2BOWPCwXPGxQcGg8sgUnexu8ASYkdJQigEM
YztWN4K7JLTfoGRzsXbMdPY3fGZ6MuzCQPu8QNmGYSCdwcla1DZ/jdedtaN2ne5zSr/4gwV0Cu7F
7YlIVWvK7tqNWBeQidJwOu2tBZ2UFe8ZPzKDJXyH4FUyABRzZ/BYgbqPItNvmOU8yYw9MXuwlyjh
+7y4gnDVUW1x88zpYdYzsrwnEIatNdewOFj7IFgsDMTbJytoCkis/OeG9qxiXAlFgEgb7QFy3f2N
NqaiiOESD2HFQEUlgXK/UT/DHfkE8A2tLGuyLBPl5sviZQf7I83lIZrudpS941twFIwNfhaVpl1A
jCZinL1ySd4SDEWH/x/l2ctxoz02XO4ULxYSIw29XceIN+z7vA83TXa1+GBy4KidbBUv3DBB3y8h
VaOvj5uFQqN0tLVMd5ZWEh0srL4+Fm90SAXQWet2AzVsDb2fXpskSqU32f69kcVdyOVn+08Uh0zz
knfEnnDP/SRZcpzzkjIjaOAKnECtwDCZ+4PvUFyq1t2jNfTh3jFw5KZcY/H9eG8Ggipg09/LMI10
K3OlKMt4MHbWTxr3XYAxOa95ZRfUp7W1YRnWOeR93TgShZwMHd0DkyD96BQSN6fFpytD4mBteycx
rCxvIIwC7IJ8TSkJQcBsDa08z0S4F1EBnOhhhVvixuCX9xz73vv6E1qEdQn5QE20RcGkJNlsYAP7
fDr/XsHd4dPciFMXZQbsnizaT688BNJNxB+FRFN2TWsVT1HZ2ABEh4BPeDoV+/cYElkO7Wwbvf8w
8uOxFV83u4TrggcorP0snji1k7X+eAxejkljJWu3DmQHrlVAU41YkxuBGU0ck5dcsHSuCQmFGXTu
kjSW/uyvdsLJcp0p9gYHCHGfHjge7viyOC/Wmc/M6Rlst0lS5C98cPAwEqc54OSyE4Oj9uHngRZZ
0eZKtd1Z9sZeU9gSUCZ/J8iME2ZII9+lpTbtbWK52YcvMeIiyHk13NfG3y30tEydaeVE7nKZZG6x
3+OtWoeaRRaFT5FF9hTzMHxDaltKgASwj7KuTO5Y0EFcPll7iDJWwQOwXUgTXF83Cwo84B8YBDDD
h2XTYEVHfW/vcJ9lf5P1Cct/OngKakudT8C1okvCIRjYm6ilucq4xZV3i/kckAH4QcSZnCTrzsqL
YKGmq9XFGo9D72ItdtNPkGfJlmMQnUnBPQ5LKBRR9r7clRAo/1sA+PP7i4kAAn6Evw5gMtzbWMP8
7uGlKbpPa0VM20135kSbTHcP77hQAM6ALzwQJySyOMzAOxs5IMGhRtQbWT+al/LTkrdznA0jSL38
XNWvE2y9ANs0mB6HVHclmCEET4mTIuID2APHBVEtUOEEH0inyrkagg7EgRInvyIVNvbubK3G3rwe
f3EiGQXUJfxCDREqrlDAob29Gll61IUKlKBZM3/iDzPK6+TqaM7BP0FTULH8YlBoU2u8ghcTLBB9
Rhx+zCjO1hH2M6jCn8CKd4ENJ+4BQis2BiUYE3wE7vpOFWFad8XsDJqALTmAbRUUnmMuLuJ5TNVx
AVGk1WwZqZA7PAi0PDuQ5wVAMJ0dDcM5hLfFdf9yHqjdoKBuIeJRhUZBQA+Kfyn/85mP4ETMSd7L
FsgLkFlmB4rlEHvzncYHv+MfYZ/QhcWdVTDZpi/6iDVLMOCI+WFb2jegwaNnmLFkOZ97tuGlcIan
tR/k4LYcJGeac1EFk7SBTkDtGAnqzES0UMqU5gtdXzlgLMsYljirM5Q4+mdAzHeAyQl+/JESX73h
nzeHb29NoH1NhQr5Gfz5Ezfh+tsJy8nunuaWCdw1uD4iPLVgWMvJBCPbVHc6SAKwYlF6Fk/guSwA
A4GWwuGG7jd5r0WYyDO2vmAMw/drLveQuNfacC9ufJDrxpLHXBMkA7g1vanM0WLwo8XChcwGEWR2
lYkcXGwUO6EN52vFpz3xL/Y89JdiXbhrR3von/Yo7+3FPsoeLrVFmCSi/rlDylyThACGPT76zoJI
Y1h2sKv2nBmL3HULeIUR9GbeGh4jrjxenuzZwaFIemBVva5FVrenRBGRSPOeMyCSU2erMXu8eSL5
Ifr8fqycfFoKaN908igTacv82XTkZFgnAIUH7K3pDiBMDhnlXELqrGP45Fdc4f53szVnCixDx4lk
lJ3sLR824/YnJdPSLYJAzURnRtx8WL5/kyw/401zsOxNttlE5PT9jsC+4HH7P3FM2dJbeT70oijY
g3F5cVBAn+Emchxp14D0a4DjfyPfILha0SfucQWOqVOCaZqayLBlG8g6eBHmhWUDeNwYMzFOLYQy
nJY/NuYcqDOYO/fWZUmtPL2mj7Rc6ks8WoAVDW8zsGm6E3uTk4EP2dJ/cqb/WLcohtwR/Rloe8zR
wB+bDx4VobVkvRdnkILXWS63E7zJiD7WdmlYERW87BTMul/L6e5AuzEN7EgkWxFmt3R1I8FtyL4z
kXWpbK31ZlMAzCkTgk6L7wqfvr/f3YMXVjG2sxoLtvvcG1krrBs2fHC7HRPlkOJJ5EJu1m7RhIt4
CroB5glbjGgpMtgHPyU5IqYyVkhxHUdsxSHiXETHVZHdiP29w2kbOvbewYYLuJENB0jUrAU2TnhE
4YosPtJ/zxLSMtpvSozp9OmxDlBEavHGCBabiFAR7nYvy3GXazcSfMizFQcc4IJKgBVoYbRzYhkX
/q+HCcpWiPgHpIRrgisQVE8AQxcD3NlINGaHCDaD/4DnqZDCIU5d/0U0SEBJQcnZ8p/SPsfiiI14
u9OWDQjPkCEMspQ7IOcKBij8je1zL/3oFUpRizGmIAlgRDu9KvaIRRhHsA3hfdxgbK16mBynDHEB
IGmWJf9J23ygCj4EbygNfdCuRs6R6hxzc4eBD5auh4my1cbf8XA24L4jgFdxmD4xpCYC1zNqnCmK
xWiYNG7lKesKqBkEt4aO2i8FZVRPabMyWk3KJzGopBPFQZBtEth33vY4p9OUDgSSi6lkOYOtSE3o
3pMa1jq34mMtRmP9Q1O9Y7oFdO5pk9uSeV2ssPiMr7alWEZX5B8htzYRhTSfeDWTmT7x5rc1IFIH
FGu9CPmAeFwy3GFI8AEBgmYax0kE2SHDHQp+AcEzm+Rj6KC1Kq6+bHyaC1zmZtoE3+hEHDhwSqwd
qSYiMLAUSZ7zzg4Vi9nExFEn8lxBKT9+Q3IRrAUNnu0ViDSF/g9XBlNqQgwoFfCExI1lJ/FYpUK5
/ZKzsSN9unT0XPgA8ICrzTxTdcCuB6zVeE0H+dPBCzJ+hN+VCtcnb1nMjt5nNkJOgFKOH4lusbLv
UBcYHGVQyV3orQzwN5J/5F99IK6xMoXWpTBfqnlNS4punoxgwMO5IdWjesYpY4AoC747LoN0Kkzh
gbfYlJRIOXsNRth3r77Cggpm/G70j77wBsF8+9I7qsHDGTmiGXxjwRW32GHSpGsMMH9hkjJVfP4x
9K5Pi8sjxucMuPyL4QQck+nrl4H4VRVvgXpo4FUEJoE6tiNbJrFr4YsXRoP2RyWnEoYetuJqTJ39
bRV2oNcJlKrUBIr7Qi1hYGUp+UjMdWy0dbs3dqtgp7d5M/vu/+3MG9kI+qGGBMJG6gWIr01or7FJ
aUIOyWD8nXBQ+vjwxoPB+mDmJQVP9n0Qbkp7sL5yztIXwzA5LrNmlAwk6zTAE/DxhAZORbyAUvhK
MIivaGa1desLG1BhDd1hCQrHJOVu2UyLgwdnwHSaH6YDtMg394qdgHC1Na3F6feGUfsQLyroNNCb
pHgIIKN5N6o+bGkF4gRZ+GU6j/XBN2bV0Wt9eXnD7ILdC1y/XMbOIq3G7Z+YWFwpBjnrCTNxO2cY
ex4zAwAlU3PKXwg+RKKCTEEpL8N0fG9qSCGX/Cm0cIcfYwSWBoOL76vy++/7hUe0f8P44BIww4eG
9TjF+tHrsYdomQ8hTd1r1b69egaSitT809kYXFrXH04J7BqZYVs1IZL/UJmCjAXiVTapuoTKFR9E
Ng7uOVmK7HFKwQcIxcyuUwir8FuI6gQ2HC9hK9NTc8KHXmOVuxeDNM+gxmckzuYViANiQwVnekHc
Pm7rWAwM7uFzdgcyZpRWlPE7/Vg44TEgHAbP9OyZQAMSxuKdd4MVpEG376ibgU0DuO+gXkyLGMMc
gQ2+bvFZNrylJ6WJ6LV5nJaO3ZRX7VD6LQQXQgfXolnkj7agQORP0pyGDbkgBJUx3Zr3WTFVtDZc
Dx6gsBQ7UonjKeHzQsbMikKmabTV1AvErk3fCTOhBD/NpAPuC09YskEFSJkxUmbTWt68MzTji6P/
PlIz5FrOiNLQStTgtOrnFaAA0bTydRPmvt3uzfSxYNAMCI+em5HsbSv9wBkR5HqeNUXcMFcflNDo
FsPrrHGPTvxwmsmHDAnszNxNYUEHzmHOEbLC++dN53+xb+NndpvDx5CTiA89ev1CejDDawpPm24Z
cttTMH0aX8epn5tezvhHKFfMhv9eyzZ9qDSgdzZrHZH8zYXR/c2XDU/CXZXRf0IymWmCpPKj/sjY
7OupuaYusa6g1mak0UbXmfQjb4FrAeJ603+/HHRgMDhlFRqvOCEhLELoASd0ObM3VvQL6gITvdAj
gvjvNDQOSAs5xCA75EjUQ1R5GyllaRqAhJI22CrY6IQ7yOiA0x1iPAjqIgt+AgI/cqfhtt2LAbfI
FQKqfeVHqAQQSDZ9aBKAv34TGztl9sFZRoDQ9U+Vg7/Sb9KoKVFhrlEBI+wZ+aDbo3C/eboKyNvQ
gTBJjQqUG1xIh0Efd4UaPKYqep/DAoYRmggYMg6iqQFKRBJJJRZE/P6PtDNrUh1LsvVfKavni100
S21d90ESEhLzGMMLRkCAmCSQAAG/vj+PtO6MQ8Y9aqt8qLSyzHNih6S9fbsvX2v5Mcx8m41g+VuL
XAlfIuAsmXCnQY5TcUUj68LfoPcFAn4cY2k1knWQkHxNZ8z9c5ABZO96x8HWCmqrc0hLrPGYmi26
hnCm5FI/05I3InwJYwZT9LeoipjQ492ml+j67pDzIXHScNbDrhx/cfcGiAkM7+NS0eJ+4SbE3INM
jYb/gMEteAOTElLUKj0icwu6Fbs75BI8tZx2/V3vls18QkZ8hgLLpd9hP1lvKuQjAS+O8fVBmb8+
e0imcCyaKoSPFpT1DV2yQu4MnfBWh3u67mO+3CCstjmAILpHUg1soiFWeBOodJE+ok0E+8A7Y8Lw
xm8BAgygOrAD/h44lTqCpmxSyWXtmbtBC4NI54/+GLTd8dmLYS0CqZ/edJhF3A1U0x2oYo8Bglnh
qrzgCUB+2i3DU2hHQoNzVu1Pbmb/86VsM6MHSA24DhT1FB3B4uqjWVtltwO4MeKBYgX/QWY3AHtr
Dbt15wsr7P8sgoHbkufJ2s6AziFHt7nzW/CiqbFmnLrj54W3NBsm7+dQYPnd6Bhyr56HVnyIttNH
aEbMvKJfokGYApukkoDCAjoGFMunz+dbnHPQNJOhUg4AFQMON1mUXtCOjF965jt/yYhe8lVIEgiF
Li6fCMLMgb4SOw0wLesX7WSOJQXRZT+/BMj/cNbCEvv9MZCGCxogYrnVKRHagelN7pB2uaSmgDyf
ZFHUSkMNkdyja0YHbogXuF2LMrq9kxpgq3wNL2CLos+hqqY02SzOmBRDm7tSetq8nLybxnJRjfA2
4lVIc9oc1T6RSjmuynA6nIW8HVhjH7k1D8nnXZw7cEo++N2hsIA1nE0Imvl0jtqFvlMan5aHvhI7
7/ZoN0Y86rMllM7xvWwKIQXVCRQfCrt1D0PQOOvTLDiwJ8htgBohrwT7Jv9q9qoJaZ/A5XRUYgfF
3UBHpnzZ8jsc3Vt4vbGzReuX0W0rXw6U+jcXnRQ8lS3jL/o7+UMMgAYMwCVttHstRtzyIRgSoGEG
eFGDUJavIRIaRI6lsvyj+5XHKlziNa07s3l7Lyl6ah2daUd7rmvcrEUQB1Der7difPrGp6jGK0Cr
AqmhfVtd8aVaUNAvuRj96TUAwIOskRwDk/s93sPDbiQEil3AhKiILid6HPLJlJIM8jD1DxM+89UJ
MxMaunfuSLl68i4o6Y57hcwrGait3cJmiEsvySFQ4wwOgZQ/fBzSqiBHkBzbbu3j02huksCBhaYv
j9DxHs07vFD3xQwuS/gYVEvH+AQyLpaduJuGO+hcSceAT5ZFky0v1IByRP0JUYD2g0+vOdgBBYSz
scV1wHsjoy8HgnQIo6B7FKIv+QEZBB5rYFX2BySFa2Ny6PGtOe/SLRFYQ+lnrTwQ5d4bvkQR2FGL
ZIZjdSHp3lNDZB+wWlCztbXhsSH9d7HNb+JLSKi2QbIfQM9/aJwUkHg2LBDG+gPma5RNc3LAdMLv
HMpFLKxxJGONuru6BlljTReAhKS/QJMPq52hIIR9CMKE/NUR2SwqOPYFDvWIGlNkBilAlXWjt19v
JY0tGT9exKHlAnTyi9A1uBOo4U2ggkVpuiaSbmig6u+i5Zocxkx041K69XhL1FNFC4NP3hgt0eYN
MgbDY19uA2FNo1JozZp0TGTphKoNidmkTsZ8ZpCTm/H2IJW+yq9KX9qWniN10mHdPpDdwKxCfxmk
7/h28Kyz1mmJFKk+1m23RnwppHwQCiV/cP4Y2D1o4ceWSpstbdhkhIfgmja6J5RltRgScm69zhBl
MK0MEVAGTQXRL/sHoowDvbQ1s0OLsUMIQSzfxBMYv0gzQorNHG5UxIUKPFD4OfFPBpCpLTycCL1A
mGCZh6hRtpE0CveO69h6RKUvEKAxwGYeh0DTLxkHkEnD/uoN1xPxdIiw9EInb3UTf4MnphAZcerq
HulEMXd31+aC+DAacIciwnqMkUy06axDmZB7h6l2J2iefLa9Sh6ZImO2MT1GEEtBNnW8O6jl2OR6
pHUaMdQEhnzRRgFASz/pyWzA2idoFzH30LcZh7FfgUwS3jgKjPMI9IV9gRmEPmAX1Vj7ElwZxxPx
a2Ojy86K7P4MHwxs07A2djCVCA+NErIhUkcuOKeBbUWk0fYb35BZRbQspwhtXg8R1Ue79POV9W6q
/MaXjvHx+HCGuKfhmqB8yPGVcUA2freYmRCJN9jRryeZh/m+d/tIe3b0paPAFhIHH0xJMGzBrGXs
YBuD/OZFfYMd01iPzysh6yHeHdxujdMmNMeYJ3xcW+mHXLpyJAjRyTtnGTBV6WLjN+On8Y8LDOUW
/4+WrLrI+FnK8PgB98Gb03OSyo8SGCd7+iaS/zz6DtCGgIeqDg3FwmAkEV7curM9u58Q9QZ/DFWD
+aQQ4cnynPYAiRuXgIyxYBgTeCXwACUUQCy6VJL5mbvYgDvWF/u5ySWwiWcIcmCyDbY0KmmQg/CS
JcypE4acSKixIDb3QaLRrZEYNINWtxB3BHzxyRvQDcDXIcUyFpqLbOVOYgKUCdmwT0Sfw0v2Ly+E
es4sSWkPGQSQKzNOcFUF6gN5pxGWcB03ujSHXvAJ5VXAbB5smb5ByUEgQTpNCyKlYsp69yYuT4hT
MHh5kAioLxCYVd6ZObnETu8YXdvXvhiTAiRQfxHsmd2UB3p3TcNtXgfYuPIEkhbmwWNB6oBjhv/V
kKWn++Xly+AbrpjpEUSNahFo/UY4EzvLPZ7171QpvQyAa9aT0RIbHw7kR42Qg5+Sj9lmQ8FVs053
CZIomRdVuI1Nr8oXRSwbnt8TBNcih34wPPWLhsotPWsUQON/dLkoZgjumw8Iaa74Mcg+GkD6yxnB
1sT3Bg9SPeafrGwGOp1E7e3CxACd1g9fiyzqsGTeEOjVjClV9zne3+yDM5weNCLdOYMlG+e3M6wy
GV7AxK/gitGukH6MNzq/9e7+9T4EOmb3JCSt9/DGxbv3JuSwlGbdNV1BCGC4DkyEMEtzaElUF/it
y0hm2GFnCcxCbq7xQVixWcAo2znM5kPoQCd8YXVvTYif4Z1eJFNER6dXSA1C+aMBaNUxjSe/ZmNC
Y7jJfnHPRzKtt7oLRse3BiTlWENzl2oZqFEflozI2r8adFVWb7rmF2sqY3hNZKZza3CG0brxZm99
sEF8I5z2hiRBDsv91sTwrgxV+U4tH0UszGvSniWfcH5k9sCqZPOcw7KdDp147Q0MUHCKfv8xpV8D
Xs5DRVAsvOlhDt7IXkq5tEALtT5Fz7aTIsYFlaXvSdEpqaBU+9kI43duvjuNOKFbpd5qWo+F60le
E9stzaNbhD6G/wiZZrBZMUIUR3hgODfrX+ek1K1beOKvXTybXUhHGR4sG/MeA3fC1pwzhYzEXdQj
SBrhdKHYOvqrrr448kGtgXzQtT8BPx9cYbtQ896xqmCOX8TNcmxsXxTgH3pRM/pgiMvoyuKghEs5
w7D6Qjs0B6qMwUGywV8DE4DRjnDK+9RHCPhoa4j3TdmmNjKDUxsDHHTCg+4MNBUbOPhTO39AU7HN
vKABaeaQ7L3xgFXFdRcuJ/dIodrIAStgOYjT9/oM73G6bzjTB72e8VeShLW881pb0MmGQZK4mNFy
DNaigKDDw1/lTMxxd0ImA2XVm/UAQNTODNjhzZkUlJQC8d+hGKAs0GHKU5FBrQI6Bf+A8EVtWsQC
d6j0jowGxmDMMwOQub2fEEF/LnPAdgrMXQGduDU143Jaeisb5yVRDN+jnV8b14LjjvyIV8fsCGos
irfblGSe0Ca6O4BglCdgQ5dx2Sv6++ZpRK8Us989xl7jdR8Ge0eSsKx5Izdp3d6KVtn6Ck90oUMF
vbA7l+dcj1CEtzYJ0Cx/WumfPpIOBIMzD0C4M1vcEfDsyanZqE4okUobqA6ow4HbTSaHIJrw1lh5
4gzTObw+oOsfsKERpEEy09TtUzjxbWF9BQpUJ+xIiPWYBMWMu0RbRriKt4Cbeoi2Dn70Puz2izdu
k5410d5PC3VsDBRRUiAFK4mUgi3QOSETZ8YgzVcOKNkge1KoONDh6ee/wVHhJMtdxUcjQ4AbGwoN
QOTt5Yc9vH8k8CUh/2CBor2BZ3lbyOxXjhUGMdvC09lPqPvbiILb6bzNbEBGFJ9p5s3WKIpyd+WM
9MGOuObFL5s2mqxkvhtDL7qMT32HI3FDln5Z3kcI2bGoEFuZWCZCMqZqsSdnCQfkWFuknjEqIhiU
+QrQBGBMAsrskzbIeXFmPDXdIn7fOnw/ECJuOZiSr1b4BYOTk3NwS4yXmQYGpmFPGBIxgD7a0FYq
zULw0EhfyX8d2K0tiJ3Thp0ZM86DC8B90wn94b6bTjfgJivKbwhwJOIMdYjq4Ym7xl3aTdu9c9Zp
C/KVuM2hV3Vs8jvxkOBETnNoLbQ/rR6DShkrZfIB2sy1vXZRNVIZDWSuH6M5wXLQowMU5Ux7Wvtz
esA61LeScSccayIwFQZjWxcWlhyOy+Aro6czujWN+MIXdwTTRwPABLpFI44lOwSWE7pJcgQkDJD1
+MRKT7BpSTUMVGkguey5CaIUmqIwP9ns7zSOqcmFEl8Pl7gb+y/pC34uopMrcZRgGDOUrzJeM9YG
vU8DyRs9GyoJ6s1zIHHzCj+Pu51mmT4wHHc9lE4OuEZQwjm7+2k8LwOIsNxR3FP0jJxFDvSJO0XR
Esmo9GYUmH2Yl9CvvZBU4v3CdCk8lujRkN7cphlx+vH2kN4oZ8tTJyrRfe2rKtMLCQD4nchUjSWo
bowaTjgOBnwNKrSsd+UIMaMFOofdMMljvibYbJtyYr80LcyMQOFHmSiwMdg8CZhQQeRKIXWQ4OUv
SQOQfQvHkM1Ds4GbTI+nGYI4GWNlx6+giZAeMGchbwRIFYDOxnlrDRGA9vOdQH/AigsbgaUATwJq
nDqfYlFUtjGz+8RloQ9Pj54iLdFNsNxyhLfgJ4rXBznHXsuBYz9eu/2c+E6dtfyjeQVJ2qfcwSCL
FaULdZhD7WhT2nFbmq0RkBfwTrCiEEe6uMrQp5HIMJ4xiab4Ikufa9o+qb5l4FPhosyuxbdwKTsL
rZ0S5ysHTRC6YaBsTPxPaHFHkz3MTzqa8iGF3JK9ONFEyltmSdB/5AK6+/0kQOOPOoNwbyAwRsWL
Ob+LGPXOgV0yMaWXgEDLtkSLH+iBsYLa4YoHPaPT91TLshsZZl0LvnqSdLleJXH/dDCA6yzEEkSF
GirwUPkq4OtS+C00dzoEhLYRg5r5V05ReFjuGyuAAnKDLU+2sr0BMD6fenBwc46sd2g+gtJjzwNk
QjdCdArPmdJI0HJiJZ0cSQDBJTilhntnijZ32zkn8ceCiI1CXoaJZod5L9xTkBJn+PavRIF4I19x
H5igbHq0/WL5s0noJw5z68gYoaBQRRO3w88yhM9LjbiOzB5YnDQUV1u2JCZItb2/RzK665eRgsXf
OzUGk95dFK1wjr0e5Pm+uZwt2SBjGCXhZMXITqqKkPzRPvMjqUPcWkBzSadtO3nQ1KPiVYOSm/ES
yW5DcQ8zgys0MF4vc+weGXeg0VBfYtDiSyvzDd0lGeKVy+UCZKXSOf1S6EorB9UIxTk/saQltXSa
UGzZZTuf0HRl6A0sEe1VDjYweIOrmYemLXUcXkYixLjJNDfsk2D1ObC1pYOe+fgxcisV/KQzOrlD
114ZAfO/Je+g5Ax2yxO2dPEfJZu5I1pxeUHRZIYJU1wQhzW5iBa88DScXn14I3zx7ZC77+gaQzUC
sJ/CeZmsQS+uhBcGlnsvtWEyYizN68YV5/rzmgSBaA/5xL3PxzcYkWABFMAuMz10xq7AdkRFB8Rm
kMkhHw5WRx8kmTfMxiXWrZAeEiC0fr1bD5m39Lob0rjC84c78fB1JQkvjh46HXHht98RMnR3vQkf
H8UTGxbPA3J9OqPhaeq82rgdBlP+eHwFjMqn6GFg40NxIR2FLj4qGh9I/wG8HNoCX+x7MlQCR8TU
HohUHDCyFo9+EW+Y2QklNzzTc6SBfwl7zB3zSbC4Dnbtty1MrEv7DWP613MDiVh/zQvpSxpHvxxc
ahkjruVHF7iAySAHO2Z+hqBfjAVBcvaFw9dQrSBfhMuivstnV4Bp8ZCHCSQqt3OgLAgfJjJHwZgY
HOjvBVkiVUubfaapIAgwOlp4xT1iaoUpPnGl+0rp1chW1NzoncD6oKTNt3PhhQmn9EbXbja8cK9O
uTs+Jn2cDSm9D2NrZcH2RS/MtVqnskMiTG/YNugH4y7eFU1/wYkm1+FIJxGotvehM8hJSgtUMUEd
XqvZY6yq+ykQzokU5A2hSoPcHuhGTvPs40J5SBNN4q2/vFFzL+uew/vsTkeIDBgdiKcQ0bkmtxyK
dqsPfM7cI2ZC5O6Uwn8/PDGblRPTvEBDKT4uOCvQJ/Hqq+mEPgr3Pil2vKHeODWWdPxed2PpCt6b
FhwaQhETbfC55pK4j6AMUIs0PXzHQPdnQ5ixXJ3LFFqXMBkFDZWBipgttMshM9/4a7BIwW8hZewj
gh9Ygs7tfuO3AwWl1sVcwiN3meHSe6a4lSa4vCyAlCvXDDFZdsOOb1OAuK6ptC7gqKB/nk2ywuWd
Bfxtk+HAe/rwnHUQgz3/cskw70woEdJLBLu++8hiGgkWeBxIUNgl215AzURsrUqfK0Nllp13X93J
Bb9KY5VUwIjtV1gYjVpzCYDIL+0ur8DuOZ+Dn1wwggj6w8upIcIUNtmnAekSQWX7a1i14dcHRUvp
yZ3PJySrxjkZ8gA3yKG77m4jsA6RJbCOE4PmW3HerYOyUI5QJ139AWO5eR8IrmlQ+GZ8oUfKiKQT
TCAuVN4D7T8YvKQgdiNfZK16uKM7V2tzB0qzDieckQ1tEUsn9GrJ2BnJWBvkNG/nedbXJqn8fXpq
MnJpuyUYc/0w0Dkn8U0ac2dVY08L3+Tsl4wya+ukR1vmmzl+0ZT+HvPKfW6A4X7YFWM26GYgqjKc
9dgWOsJcRk0BZbm8r6/xnk0+JYEZ8kNtrEjVQKym24tgSNJGBqqGzDFiMKN0iyWdU31GzVFY1hvv
grEMsDhBeSu/8m6aM82UoRvpx5YZY3WZ54cRTcL9MmvQ2ybkmbCN+RXnUpXsw4snoRBOTncfTrII
AqDTtN8hOCD0YCS3v/ugJsNrxOImQSHbUt+NCwIWkzGPlznT5Oezd16TA0/o0Sssd/3BjZAvalho
M31zqq903CqntwW/wfrlSLGFvpbWaTtfnBhFeGLIz2FaGthGuLNPg6YCvgO04WdduCw4szHliWTf
fDBt1UAtiHlAPwlJPhXqHnjM/CSSighV30iLNCWA6Ntez61RERctoxxIu+Td01/O78chUX23gFek
osIEJj3AdKcrSgtrNkKcSbm2Z7eo5NJkoLBQG7AGSD+n9rs5Seklgxfg/5bzlqx+QiPmghWVl6DT
3gRnu3Gi9Vr3USHjDuJACX3N99GFgonWMULDDXJHPGaD+8LoqGPg+uWsDzxtNetTMV3Fai24xfQz
zV6dJBFW7+t+pS7oW0mEXqWbdma4tbb1ZvU5NKHyajJYWPLaZAjbDOvQoo1zVYb59QpLjbJ/Qgg6
sbmmXgz8iUoGQkYmZDfQbc1yrbqXUt9v+nQn+fiINBt13xowc4HrNAV0vJJgAX2wWC26TuyXE1CB
YC7ggVLLHJuUnHb7tLBHOSUQdYy0RBCEkkrvwrP7cqcKXBhdcYEusfcqkR4oIX8UAQiUe/TNx6mF
Yi0+AMyOoFIgQgZF/mooQU/e9cymNsePoAi2U+NdC41YZKoqXjyo+1DvpjFWEPrLHbIe3KUvatbs
Y/bCF4PPjoBKmm/rQN5TgpCdjj07lk8JLTjefThNPGTazNod4emH+mIbFsxjlia53nksC9hEQdEw
Exn/bCyEk5Z3yLZLkhgQQVR8ZLnNiQECEFx6t08BMZAukASshDxD65LrUBmIdcytcUkI0xKYa71d
d9Y54CYXyKg0Dd7iOTi0dh+bDx0Rtuio9k01IA39KvO3JHw7gTjByLkcZGoi4ZxiGYiJVB8T+fkJ
z7Hw0JT8ELXVBgOO8sV4O7SQ3LbOmIOTarzTFzjRdtxOabKA62D4F8FZCC4vCIsJTPSKwWRq8Chy
8D749zoj0bDfDVSAuf3rmTRwfPRl1NExqpMxUaq1tciKNtwNwtqbErf5VrNGHjD4kXsQruHghCMB
VXvewf0GVoAmaCrmspimcxcoYOjEMhFj1t0XbH5oFUAlbJIvBPKgROLXDTZZvSm6SlG4qS1E61sS
ExpgIGBEKAr0iwf3M3M7ewYzwTWWzuBGChsJVsRP3FSYtyrJ1gGolD4cr1qDXQefs/TZ1NDRSHlk
RsO1nYwTjONGVq8+2EKtENOk7EMjHOAdJA0IMX25wm953TZR5ErLtX9tLPLmuSkqa/GBAiNHmSyA
NRDVyEbHhOUjtLDojuiHfUMSwS8tNutyTWWYSG1G5csRv8jDQmVgsR4UoALuouC30b3xJ3MX8LmE
3CGDoBkOAOuOPcQTLqVPCJDOEOPGKqPq5dL36BcIQIEEGa0yhxNxLv9Wibfka2ypibCJiJ9DAV4p
yDD0yScIUEMakZQJRwyAakskSsjfWYYJTFIFnJqPmotHS4HMGAq90NCQyykYFVDcIyHrIH9uwzkD
mE6aBhX9BljZDM/0DGEuOcsLlJ1rWIxp6NvisiSDaRG3uNncpqEqh/HwccJHBTY5RkdgIqWLfiNK
O+zZfHDq74eYtM0WBnZzXSRIPPO6uyNL3PItd9DE6F/fqXLRTsAWdCJY3femSS5tDrefWB3xucE6
zrQ5kYaAIqmBTYx+PxBThJFXf0k4AjX/zBBu7BCwOxuRGAZZe93fd8voIsH2wjW54vORosFeF+iq
HtNYYQtfgzP3Gb8xClzI1chEGHVJbyRiuDsOI6TpE7iNaEL3n8dO+p6B72lwwREEHb3lP//xf//f
fy5u/7H+zPrZ/r7O0n+kl0M/26Tn4l//VOr//Mfxj38dLf/1T9OwTE21VdvSDU2xdVXV+O+L+XCT
ruVP/5/aI09r62OZju9oXkAqGwsaUa7TbFasY1Sso/+6jmE6+5l9uKZjpZeSVDh4yBw+Nx3YJTQp
9lBBMW0LK9aU3/13zya/07dnS/TkZB2VRzpOyFcxk6A7SaeSInqGJ+6OD1Gx3g/vUjd1x1YU3VCc
uvO03n5bV0/7h5mNz8zxO3ljqcPI3DiEFQspf32wXxYyf32w7Hp2rKTOQhaJZw0KAS74HS2e0+Vz
K5ZSK5ayfl1qV5SFqclSqBiia0QiKM1FNQA9BsuuWEw2wdMH++W57F8Xqxv//VxmhzwcupVM4YMy
g/xrLj3RS9XT/bArf1nQ+XXB8/6yOZ1Unu5rSHsRig124o37RzQzWDfDo/97n06pyx76tid1fX27
XG6sqFEHgWgW7iJtiglSWfVsP75MwzRtTXMcw9ZkE31baZY656tdMwicYYGzW4NZh4xBFFMQIEgh
3UHYqVrzxxPwbU3ZTd/WzHNVT9IrawoWL7MWM68/613ag4qNIj/nLxvl2zpy8r+tk2x26dqRdYrG
fcXA7WD8WZL3JMP5vxEfdfPbSk9x66za5Xlf8L0wAXUPnaHw6LiD8WGueKQfz/S3hZ6Cx0HX0sQ0
eaQzmZMWQL4HjlNfHyB+VW+vamc8hY/j5bpPj8evM2311LvbmYV4v0f1t4UV4q9KYuhXPJx8j798
L7OuKI5mabpiPe0L7aYoanLRsrEeKoyjFdNUofEZHk1fCt3KqPXjPvy23tP+sM+XbFvkrMeQpxDW
JkoBwG/p8VQ8WNVCT9ujvCZXTT2zkCiWhFNDBU/rhp7y7xf64yJ+foW2YTimY9uqomhPH+1UKmVe
Wno6FkBamsCzDpDsXQWEY34sZFTQD7feeQfqQdkJPftIQqWorhVcxxcuCTJw+uSQ7EBt8glCCYTU
dZoeNSiIWJO2dfRE3JGTG+LnqROVtLCFkYcnQaRFOWQHIQWvIdY5oxIJhOLjxdLIXArv3FdX9Qb1
YI+5UgpQIQ0EiEFn6tINmeDupSTVrolqMjSGgBRN0F8Z9YuJB7tuePUvAAJGwNjYoC6paq37ccHp
vmwoaAzoZSX+obGOP5DSjckLgZmF9HEkWbRe63Bxmhu3DyF8A/qWMvTGS/unB9nFuZk2xclVCS2E
7hgOxs4cToTOiJMzPZICq84jTeM2xSf8cbM/e9v28tED4yAgg76iUMUA/fErMN8kb8pfwJt6mfXJ
3qFuzlqwyA/CbMmWYitOsy9Opzg5jNWc9P6Er1+mwg6sQaUPDeGyr5fIZm9Qdq/AUHeaGdL4/P0m
UX6IIQaHq245umUodedpNyqq6Vyz0ykdg0iSztFaknqN2gRc728u9RSujra1XltmkY5foWY275NN
DBEWevNmcf+7Sz3t/OK432frO08Ftc3j2uJSubp42Esjv+KpfjjOv7zAp2znut6Zm80sT8dOr6O4
Q0Ee5GZeVizzQzj8ZZmnPOeqPdbpzmAZwb5SH1W3w07FI0tEr+DaFctVPdVTlqPfN0d1W/ACW/hC
N8twCPP2iOPL31rmL6nN9WFpua7xVEyp8HsJaA29ZnQSf3cdOQXfLn9Fvc3Wh/U5Hb+fYsajIZ5m
UO/L3/tGSl39dZVZdqyd9keeRuBjMHSGN0u5AihFBx5o4/cvTz7BU3T/tiOU+tOFdUiPD6tUOU5w
zaIaXdNz80VmKPx+lZ+qvV+W0X99KNvIrdneYplHkPY/JMOAUQ78XJVh/H7HKfWn6GDr67NmWLy8
dwy+GAkIHY3owB1V8doqH+gpNqROrpl1nQdSRq84zYZOQ9p70kmreHNyJP/6gQxDMXTddgzr6QxZ
56y4OjvO0KnxCNjcenRzi0GtMaOXv3fnyY06T8W/4Vi123+OFf+zsC2v+ttuP6rFo56b7HbkN6Mj
Nht3VKZE9tMesAtWQcVz/vzl/lzu6XBdy9zYmXWe81UGysPgYtjaBOPhKjzg56vqz3Wejpd+1s2t
UvDhcqzpXuWuMmG0qnTKKzIn5Ycajz3/50pPR0vdOTNln164FIU3N7dJNgp3/AnfDmUZLCCaIEZU
8Rarnu7pnKWamZx2W9a8e3eyKtMbCmpNyuBXfS/5Sb/Zl/bTSctT3bZt7SiBo+7R2OwwoSAQH0CY
lSJgTSYVj1a1QZ5P3G1XO+RyG4MKNrgkPzHdAQV0/Ip1ql7h01Vs7M8PK7myQY7te+y4PRyNESs8
GqOqNyg77Xdv8OkyVg9Wct5ofCtlRPvp9ew/yPlqn8fVPZiMKh6qai8+RZGNulZma7lUMF3BWZcW
IHyVC3OsNp7dE08DadJVrFnxwZynAFIkhZ4fDAKINJhlNiKCkv8FkCjf4zev0XkKHLdUU9K7yWu8
eESpxL8lsIQTzyL23+Y4DMIHsmIrFiy24gErdorzFEoUZb1RzDtHIPcBFoP3tUu9V7bFELVipYrP
5zyFEn2fl0V2AsTUO8g8qWjOow2dV3Fqs5tiRSZ9goo1K7bnc06/f2zMR632dcBv/iMq3jNv8aAH
AwEFqlvFYnrFR3yKJkf1sXOcggcsGlkXm6Q1jNSNVwZvdFXoplYdvaov9xRLNma6Va4asQQ+w/sh
Rn7jvUySQa3qsare4VMsSbWNaRVXjt3V17jTCobuCjN5fhiVrUHFK6x6pqdwMrvstf3lwXGjXoZf
RNULCsxENwgBlZ+raq2ncKIct7l1TXh/FlS5zD3EwmupdWygPWdc8Vy/DyPmM3CZ6qli5ib7UMR4
gZRgMjcCNkLVIft9pgWIwx79lvA8FN2u7RRe4BUTkgcu5NkqZdQO3ScUS45XQFmipq6dAFnEJfL3
j6n+/pWaz2n/df3QD7kUMQzSYzKi+rlrnAZJgNMHMwVf5mmMyQYWPOk7fWa8QKpi2e93qvlcB1wO
jn47y3Uu7ZgNmTPjVb/6wkjyoJf8/mH/P9nzf6dGJMq/vupj+dgpSp071sZ5S9o/jG32ThhoVrZG
fnyttqrZluaYJkDErytlNeW8OV0y0sp749qHoel+vkE9Sd1VxSNVLfR01GcnJ5uluzQdT+veI+oV
4ecLreN4G/9+HfXH4/DtgZ6O+dYqt/n1ygPRbQ4cuHdaE+Fas99Fg8HJeNOhwJ8gD9WblfedfJW/
3LTflv7LqVceeW4c0vENqkNotPY+zMOiR4PEaz06ldDjz7vkz/W05wTikGVarcajMn8eud/Je3k7
Yoj4b5XAtsFCmlXX2ZS/bhEtzx+HdLYngYj5dG7e2nhoGv69+/TbMnICv4WXrX5Ja6rNMsL1eiT+
x56jDQ8cY98ANULV1SMpwV8/1p9P9ZwyXLKZfra2pAxY21kw3nB+98iZt907Qq3B73flzwDgt4d7
OtDXWVbMZPuTCu2j3jHY+gsZrsWs2YpApf28Cf98rqdMYbfNiqJ2SaS3CjMd4R4MPdBeprgFYKZg
rpCITgzsrHW/JAfnkBwQJupEINlywagEGcKld0Wd6TQr3sKPQfTbW3gKNsnllNSKM7/bH7oCJoKg
scQRFKZldUNPftjvPvBTwLGuu0d5v7OfxN4tj5I3Db82bxtA/0ecgeH3eAZtuTIIVO2rp/ijFxLp
zut0bHZuiCKgMTZnSJ6pI7B/xrK76laueqdPQed8m9VNNeMx74N6fCLuwOiINTxTJkxda/y9D2g+
RRz1rprFdr0Be0NaWbiRNLiZGRXk3PmVV9PPkfx/drL5FHeyKx3Li8FiR7R6jLwR5pkNtb0yW/vp
yNDXMaEG2Kpp1J92yvmsW5frlk92pcNXc2+tNEAlIvQfG/UuNiwVZ1SRH/i8NVVTt1nKtE3HePpm
mpYcj7NbdhhPLbcTjIfi3Yeoqo0T5qBqg3wRRX6z2PM3e9Tvu9xRZDEUPl7vRPd+HEV4ZiCONt22
y9C+ujuCiMOpr9guP75YExaLaemqoT1njJfL9aDfjxs44m4Nh+MxzwlHoYTigXd4OK0KslXLyVH5
doPc8rqdb7TDgfAC/3b6fmg8mnSgGJcIvRBdUcXT/XTyVNo5Bp+wrnLKfl1OO9qzu7JhOdk2d+gJ
kELhsDD5G0i1cs/8dBq+r/Z0X+Xnm3rNi/2B8kWn2YK6HBGjUK8q83w5V3/ZMN+eS17zt9eYWsn9
cL6wkqAgGMuxFiZIeMv8LzCQn6Ll96d6vq32avKoHXiHpwY+KJEVwGhkZz6YWmnRu6uMzj+evG/P
9nwD3bPZzMl4tlZn26cnqrguKEGja4Jvjlb+73eI/tPTAfMptlM37bqtP90FSnpJtHKd7NmQebuc
0l69om150E2F7AivrL8eWtzKZh+7jRhZir8NmPX6AbMW+zWchsCDThDbiki7Y53F2AvGjWFCFB+p
xHcvZ/Rwwe9/Y0Uiz/O3N01NV6EDaBYR8ddvn9ceN+O2VnEDCNO2iR/kIuveoi97r+aVfd0o/GzM
UERMDTDjrAz5P53gb8t/Jffftt5+czuqmaPsx4Bw8aOt+YyaJEWQwU4y8EUXjv3vn5iH+usjm3Wb
GsvmKJtgsr8+cmrtZofHTdnxkfSY2b4QUbftfVuhlR7MYgdnFXT2Bm2ZGTCPzkxp/3YN929HZsvc
/P3SRDCOOb/tm0inuveJ8VEY3ZvefKBb2bZ2qDFwLobei3jIpNFPCJzse2vD1T4KBvsiQ29uA615
6UKBazpDVDW4mWyCO56UpGFo+5zC2/Y2Hb1/g8CrN5QWHPdIg546eztMtv4phoRPoqwgAawzBBoP
n0Pm7RoHLIxfFIwuHE+BU8BF1jliN91CRswUAzwuXg+oS8Ib4MfkgWNdjpLwgE3FjOPgQFkrsJqm
w+/a3SM25Rr+/ipU30xFeSs+XGdmfAjbDMopXEzjrT7chujYGDCOkBfjixOpHbPjQSIYCqN8Ms4R
goI12jNkBo7OzmfAJOopxqWMYYWC676K0/ApWGWYYbPQQmNkCFKTIl7e0VM9Gvyspijx6gtMJJrO
W22MqQMKXmuJI8EnpGeEIrvA6muwlOFnfs2FQRaEeBlibp3eDPJa9K7d/UQsBfHKX6AFbuGJhMuE
EaGsDRlzVb7ATrcgaOBj9CX1pI8z4n8oYDGGwPBEJORY778+Bky8iK78ygxHZRIs1iz1Xr7KsGe5
9FZi02eK0wUjr5CUcRXhYGmHGvzmJMxD2OrN+2Dzgj/aEJyLh9nBkWdMEw1Zs6MgcliTdYgbGg7e
MI1Rlfj7OGlBOOoqkDAGUOsZLXaDDS0KeGwphDGOg8IR3Qj+whGTx4ScbLxC4MA198rVV65FxIJA
uyVyMMv/IkkXolTJA6RsQSnGDc6SSaAlhPlRGTHhBk3G4cNCvbFBJIYqpPKe+eGw/3Lwnu4ZNc8u
in5/ILXqMIBtC/m0HA7xxuol3XQlOrbl74+6ofy4omNqhqlrluI8w8TO+r6fbctyN740OK2bIaY5
ZgOJGjbv0aGRhTO8Ezt57zq+d4rOFuNkqDRxgW0TnlK4CGGdNU+XG0gsroXe/eRt+/k6TFXf0hta
8apcvBzLl8g8esWqXGUIvZlK1rlpww1WAdB/DqEyUusew7DQ6s5B0QbYUCjRY1miPUWuro0Khgeh
vcR+H8I4VHhc5MS3jI0CF5+YsYBjg9YLq/nxPZy9H6bWCO4yfW8YL5Q1RXQYXoaHW6N4LxEYXPzj
aL1zna2n4OnzafeL8NRhElGsYxvHlPcGIcU9jPHo9jPUwDluSHd8sfrrjkyV0JjcVKBMsrwE482l
3k+DZEQp82JCU8cVDiNKBDPowuMD07s9TCUSTggtkwuktU1I0tDEnim4Ije7eQwCVLy11U5GrD25
UGT2a91NaGIuGF6w6JiKg8MM6/lrYxMxqMjbJ5hK5s1SeD67WJ0AMVJBKRMY6fjfrdtYRGGEJ7Z+
on10OjE6ug/xS04Yp0ZHA7uR4XXKvYk7hIJ1COpUCPOTmkxwv62sASNlgNJfzzQJju61BenZO6Pi
RuOKH0yQfU2e6WyQpGHk+8JUX3eypna7M9pWHJ3QEK/2cy20MNLbYn1Xj3LchxjMi/kllPALLOpX
bC08PByRzdOFOPnJS53Z4o8GkpYSX5l6+9IXK9lkuot246u4rKLZKpjUEF+g3DPNjywZRWNo4buK
WUjJwOgaFikibl0hlP4vxs5syVUt2bJfhBkg2ld69b0U0ossQhESjRAger6+Buep7smym2W57VhY
7h1qYLGW+3T3Ma38z8RF6J9hrpctL7f1uv2FPGenvgYGDAOQ+kunMseEznTRWfcExgdjACY7ZnDc
qNAhvEsL6Hyv4TcJZGQk6fZ4Bs9e4BI4f9jrRh+F3L5EjJuPhm5ga+3XlurGQsCQEtcOYAwSTasm
I/NjDu8x3zlj6NTAQOe1jXiA8Y+MMBoHVTSWcn+rcaztW+eyjI1P41xJ4+hfb2BBICmYKgCg5t++
W7C5WCsmDCoAY3PaKZaaCYcbEQBBIQ6jTPXMErBhI+xunKZuMvY2bg3wQAaER68Nhgh4+XAGwpf5
WWHNtOJte1sOa1G01YOwiM4SmPeHETCcznOlQ8vRR6JtyHgdw31uPi12yqyfCfvPggfKvR1zBny3
2pUx/mxjPm5fql3sO0ap/z8aF/8fEaom/l971L92RSW7Za9G7tijcHbMIdRweVYoJR7YTL/0mFqo
XIgA0n8Njf8Rlf9H7KeroqmPvWi6LJuTf0erQvwJpTK6tQfYNaV8oUyyGEftJeaU7JDpUOzi7CtD
NkLomF833ZGJCuCWbLopHR7yUVWnyWv1unk5g4ktdQjBidgWIP7SbzdqLvjVzlM3WeruhuGRf1Dl
cdCu8xnR/72Fi7xOYudsKODH+HsbSlsK6IF5eLCTxugVqvvm6gkWjvgT6mNjfZexpwrMT20Nr+Gk
2hAiQx/ObBUTkPntG1CEbyqOIto6p1+QZ/Zvk8yZGqH3D0T/z8j/+28R9H/G/P+6iv+KoF9NNJhy
KrSHArQ+AIlZi93rQpau9TZkjBO0R+JUylrJvXfhsjsXrQ09TTBtuhb/Zi0WBsWBlkjTvrHCGDgu
bTUMCh6difdug6abvYhOOmKvFeb11Z+p2jFd6vF/CYsl5T+yW7IkUSRxUZWJKk2Mf+Uur6Eo+34w
2oN4HeJjDdNLhTcXY+KxHDwptYVz6X9gn7x3ojY6WHOrYdLAxwLqRAs9pmidLVNk45NqtqBMTWPW
af6r2n7WUqCBwly3vq9BkuHEwDEaqN4QexwtIiAckfhxEkxAqOm2tte32p1RO+A+TsrAPCGQL/4y
XLhXGoxOXktJcaRinMqcuCuX1NF0jcVt/SE67ZmjxqU08/tFWI4+Ge+UoLZZdhWj4jAfdJg06+Lm
UO74HHF0WjEllX0/cpCEmsek59Prf4gLswswB/iYvrSEwekJLYPQfn7Mr0yIGp5w4mAy5jWgntCa
gXEGM7T9iv8mpOhMIbFnTGBUOP97LDNR/yOWGe+PJKuipIiGyZjQ/0xb2kio4kZSWzI18RHNX1T+
Uj9y+xVNx6kv7Ht5q5NpAmwxbUFymqefoqG5IUPA1CPoETnDXJn25d+ztIYPChsmoYzr+RN+Xrz5
e6JRUh1pYwprshtD8oXKLXb98u20KPSDo0q2AdS59rSLHnld8MRq5Fwqjibc/wzChDr2FcEKAf49
Z13uizyozOT9mNB3rYqmEcF5MlokWe991vuasKsRoCLnA53xdTbh2CSAg0BIYjL4dHgcTC4jJiZe
iA3o2WgJtDhIn/aHGUCn4xQ2rEUFixp96yXbsXgChViRvsQu9dBz+7Y3PGUhe8hcDRevePcM1t6P
jltoFxR/8BINw21YemK+MBJ3kh6MdqfrMxrHB9szTkQgz1kF1hjMwlS5iMqKl4rAfypg222WLrVr
p40swIeLWiY3EOmxZlPcgBVyb4BWiN0w9/2u3BEb+GJAT+LouDynf5+fFO4tMLAN9tfVnzTCX+sf
ZrB/FWW0HZ8bTyJ2nMJhtBJhEXgsK9kTeZi4upjJNO30BXuVI59HYPPmw6CaxB42xGoLiNOKw6A/
l2f86iecyyPm3+0ZSL6WfOVzoh7pH2DW18PFNwzixmGm+cOWu3xqxBr5CirjCEpOEnv7OqqgzIkY
z6Vg67zPlq1X3H2+mJx+VlYmuXET6L/qVK+BjsvAxNlnyTNh4GSkwm/mUGkNTwIjZNnQtPCyaWZ/
LQ0yKCb0qMWvCskqNx13c7k/EtWZG6P+bcEl+8+R2jcBfhTBsnPlBRR3psuXez1bhBgVav5QLGR9
NjHd/gfTjJHiP6+O5h+niAz76pGOvaEeL/lhkPdNNj69fe1B7AXbFPhISdwj0PYDfnaKGwR0KgFG
MPAFx9yYQfmYd8+ZsdPK/7LDyvJ/6Gw8wZo00U0mgURFmvxLeDANkU7j26c9EOxM9tUTNtMgOUq2
kV4AU0A5Pb02CXg864+9hulXqesstappthI57N5/jbrLQ5f5oVM0SzXbXL3n8Ztig7lSGF53Ivfd
3wnREzf8SkVbgFr9dtLMlydeupWh3Myrwi2PN32hbTTzdJtOipn/5iIBrdLHpOEG9qxaVIckGOYA
OT+WknkD8RHupnCMRaeFouHmpxBYWcGp7/c7JnRnShEIy+/mylksMDVe7d7uERtQ4PBmZ+fbknu3
ac+harnwY+n1U6laOOY1DR2ecw3O5ntD8z4OULJgM5T+Ab4I74NDe8AMfgMJrAOwJH9s+ys71/P6
52F/MYtJUp94QJwZJjaRI6TEfT7IgnPm76+gBsIZzI9gHLAlQBAWtx3Hqma6We2V0ChxZqMM6D1r
FNV49Lp0YslDB5AZvwc8NhLJyOUEt498CTORQ3XOA6BwfP0UOj5yh61Dx+xRSBN8xPy2P4+08zMC
DvhRIvrMhiNQzLcn9e0xwtrD6PoKMcW0zEsfqKNXDVnF7Ye07n8/JMz/kLbGFaYYyFoIW7oh/ysW
aW56/2QgoDlAs2Rp1Y9E3j7FJcga4xt4Q/nxkocAJSlc1kkQYoIip/6wNrNDY/ii4uXcjfUHKNmY
1TLD8mKDtlVypehpI2QlEBV+lI3Scno/QdFGcKoun/mfkJ0/RPVkF8yXpPO8d/HYecdnxVIky2ao
Q1oYxVeEHR/RfLpTIj95uvHgcjT3T/dT2MbN9zHiFiAdKoEuBMaYP6xqoOIDLtqT0VEznB+HcRq8
Vd0ClRB4o43n96ebJrh7wcPkM/1XBf4/1Fz0UJ1RXN0cuyWQSP/niasbTZFXOJkd1P0IK+NzUkZV
YNetFvv/2hD+H0Isb2agSZqqPBEn2r/7MpJnKjxLiXYJcNXwYtZvp7S5So7hbIiAQsQzXBvHzrb/
fcn8p0Tyz/symijJ7Enmv7va5I8Sv27U+2k0o9jvvDjYsX/wYVGTmeI762u7//0diSb/XxfWnMii
zNeUmXr+14WN1faWTyK6pT44YZenZiEzDSHB78Eu766CXPLqx3Ml7CeSk3xnMGMe1cjHsBPgCIBx
h3V0EreKOue4MVHL9pN9PWsuyi56jKA8DIGm4RE3HRC7PwXHnjus+d3VBy3z2/yS0SteRBUpMKD4
N99QqJqp87djKNZkoTKUMZkn29QtRkVFTtzyj0mkG/DmcP3cvtewraFwGBvjl0300t2cKeqrSfPo
3+ScXckr55/D5GZ1MGd/dQ+BJJ3p8+dqqYIDwwxn1lBczBfs8cpjoK3o5nRnook5P23Dv9HxA61w
NlYPSnqj2dNn5TgNTrT2dTJg7Mq70R4CNPu3Gph0MJi0Tqhrho9dXhbaeRR01GVPIS8k1NN2+14k
K8kL7bdn4tkAl+QApMa+Do53OHgHBC0PVsKsWCH0HOSNvMm4NCmi+OAwBOZAEBg7tAG18Lx3zPz0
HFkqZJ/4aP7qoDgypM4YU9XTbavM0tXLMTbmivjZXtO9C7dlmvFLnEceWs70j0GzcfrsIDIqRvOF
OwlKapM/TD+EnuAmPhNpO33Rmbzee/qPhWL/eELN+0qDfP3yElfnjjJ6tMLkZ6ksX1Nhn+yqQ7sM
158A8Nic7drisDxVm9Yfphjt4kzSzatzskz9kKWtcnOGRTdtNjqmgePfZz7sk2lzvo1Tl5tNuox2
Ey/cvA70C3pgVSbEX70N0zR+4ANOjPJN5Ife0vykf8lf6j+Xox+hcjFXCGXzybWD6tfeZVzWtQW8
rMWT/40w2bvw1+0MPhVe3vCvQTRBduqsAjMYkNyoMUj4kE2waLhSQShoIf9TE1spFgIU8s6Szukx
P4sXCUNeihTtLEWEQ6kUgr6ZviJPljxNsCr8U4xDVa8a1c9o4CfdZBgCogo1e+zlOzvj7eiloxsF
0/tiXMUbVjGuHIPzBvnceOzzgyX9TH7E2tFB9fp8tJSjNXE/+FVByTsn19e6w3zxJlhlu6w7OwRJ
j3kJhazWE4EEMWYPnQngGnjKwVL1nSk7DAdSNXkOlh5ZIjyQyGo1K6SwAN4RLEQ57YxAk5aZ5tXp
LL6QdwIHjz2FVk3Zro/mWV3I+VwavOg1zYG1kRdyLnVzGXgWymppPSczUpriRKxZG0jw7Cor3Wum
qvcMEIMKtm55S3VLv9/IiEw/Sx0FEsf3s7DZXmBwSCw6jn+4yuM/xoYTrOtI7MhSVvzHXGbl7hbP
Pop7gx+luMPTJeQVt3V0fgleY84iXnvRb0tGWz9WmcwkfJmfTgOiqpx9eG0ikd5uoHhBd7pODtGj
AvQis/qZ7NjC2QYmnC9anO0/AZ8GoAnDwPKjWVRTfR4BZshdYRLww42p/21xTK9vBAKCpUO202ad
g00W4K/Gyyk7yPQqwr1naaY8iCHvAlYOBM44x1lhqiMTmzHPDEm19whX7B7eVe/UwEzuqqu7jHlO
dsb0timWpZ9s36g7qkd4yFBpJGJLhZkJuYf12kea3fwgByc+cWFv7hqkgNIKz3gYbu/KrwQc7WZ/
frr58/raT35qX1o0Cw18yWchrCdf8gNv1129zWbvPeuelXqb4m7imkd5+gnUHS84OB06mGF1Z2P6
mYubdtNLlggDl/RgXgWwUiDhR8eKYPU1x/ieeFjea5Cf9GXpwAQ+RNSUIBOWHrCktYrT6gYbFqJX
Yz0CVT670aHl5sXnyc2OkrnQnjLg7pptXArFIr/kueFT/EN/vZ9LkEncv8p+gqDP7YZsAYDOjtFp
v/Ze83YTY/4YV//YB6gYYGqUMce3NtY5lEmYLKfP7LPVzgCGqJDlJ6LHPRzJ8KxMrLLzeQq7d8Dv
szd8Pn5JJ3trI90HedDCiczQMkbHl+TyCvBMoFDs6y5GqEcTs1E4fb/x+T1PsSuIMMkZCRSoyDdA
o8h17K3mXARxstM2w89wpiJATPZx+dzkraOf+XgxFdLLJlCEgAOuPfLsy2zjW/I2bvDyOaO4ya5X
/VRckpXpfuaoI8fRiC+xeTB3fPr45/UTerH3wWF3Hs3itbBDvLs+r6Tt7z25qKdBsglQKtxsifl1
cFtES2Oa+uSueykIvScXS7iSICQLHTjeIgxxuiESf0DDGfJVc5Ier+KuCZ5K/QtbCDAY+N5HfhOA
EkHRpVjKmfL2oFRqa+0L4io2A8D/6nkEMlaYqTNhK6Tz8Gy1sWVCzMIojRwWTxMX2b//MtYAuvb8
aLJ6CErHogG+EMvy3sx83Bsc4gApGG272ZjpGoRcyeCyVT3AXzG9FB1MX91Gi/CM9Ekb4wqdAhyq
6EAjBRbXf2GTSRhLY0rmIQ/NtC/lLnEwP1AAS9MSvm9BNU9wC5hz4zkmqnmB/qsv1fl40YAqjGZX
6ULDEGvwb14zr48crLbKXhcFB05H35AXtxq7z4ypaPLZFKzTcXRawKmCi2pab5hPX8OK5QSACI2N
KUplyvHnqPpoGr6RY1dfsQLz4D1v+mmBt8mOWgk5z2d+O4D/mAtMf0euGozbqrp4OfHeXHVP67mo
C6dgGfP9eABwlyMJRYDdTFYIc97NIw2YALDv7+a1vptH/cgNLi/9pb34/aV+ex3XB1p6g9pJtXqs
sKa+ziYkZJTZLPG3vFQzrsRWG2sx0cL8lvgWpWprv7wZUqS+ep0HcPScZMRql4ynFzca2rapheG+
dc1maWeNsPA/RsnP9dL8ETNComadgt9iYl5jk6y3YE5oBCMhnmAtMmn5VJ6g7URMoU85cLz952J8
T5zqkO44ojzZfpp2xcLBVg2eLnoFPi/QgV9syabXruIv5WjOpUXfOfrTT3Y3kLuHECI3hQl5y2jO
WCHU9wOD/NDSWjiic4WvsJKf6NuTqbRJqANdYOPh4IOr1094RFUE0DCdrHk/XgNRr58pW0Sfw/sS
U9Yc3DDRPYynB4oYUVBfe2LS6sxB3wUV8YoKtI2h+mteuAQYJnIuarSA4yJlUIcA5DaVkHXg+YNh
+5v86D8x0RQ6Fx7XpYUArH3f2C0MG8x9QpQAUPU3/+X/CgmHDsopvphEeyx+5MTPQgV7H2BxQjMJ
dngnYkMYpKZbj2GD/Vz25I3Fkg4qlnLlqlsBRYTFfucuc+LeUQpkMAJv90OcgBllXtjPTRiET1SF
7tQUdjt4BjV2tMFv5YvNfHwIMX25YhiN5Ktxu2YGQCxWsjzNKamsw1O6qEaoAaqfL9IHtOIvg39C
s5YejLDahDCxl8mSjPb8PMobg+pnZXW5qzXTSe5GgLeeQaI6BQ/3Op21R/EYfonL4fCcx7/hr3CH
BZfsIDLa2dKgER3pk5aAGQ/vdXKWj8a3aVgVrZOGIy3SoJr2brEy582mWYvLaK6cKE1fVMC/uIn+
NRvyh/LtZslUw/VhsBO+v0Tc47Z4sQ/BLbcLSiJ39YvgJj/kv+kOx7j6u377BDmg8GBcuRWJQXRK
KMCA9ON0J5nHOeFOG1K0q0E4clP77wbGhDbTZuFhAB8gugVz4oFCCwbruDxNeM75fTeaNfNwTTJT
XmNh/Yp2ZdxxOrrml65g4eNI+XoCY5mAnL0r3BTt8Zk6aoLRkjQ79dvPve3WrPZ3v5HFmTA30kAR
D597ongpMOjL5+PwlHxkW/zraUbB+IOo8zoJPpfPurwmqlWtS9MOQz+rdz3QXuImjjAeCtw+ZtE2
mlFS2JbU6Dk9WcHHzzk6iujAvdPSIPNtHIxFeRfhmD+BN7rC0yuLabflANHdHH3NdIRvCtTc/9sB
gPFVz1003hcjnI2rEZp65orcZGnAdFQO4v4Nf3P6nquEFtLu/SO/bWVTBQaCO/Vw+xUHxX1YxVAx
7YzPwPcLOAW3ybZcDvMCG7txkoTqJv5H45Lup4a3B+CGFefzouONxQHY3zG/YV+drBp9LMenFFNf
LnsmBN9ltNBJHBUnOpq7cP1ai7SqsJsux9K7ucrnH4r/uw9NRemx8Aeah57ujpBAtylsR7jVLczr
GEqUIKrR6APx5+1/lvGsn2LbeZKBLT1o4sH+84sj9BvSruYVG2GWr6qTHtoDLvAwxcEEgnwEZHh9
f5vb5iGpltx5ZeVLjA7feag6XApDS6CcA38DnbNw2vs/32oAyo1sg4pCIMFMkYl7jEbVcx25yR+b
t7bBsInSEiLnsuIchGHPZV2Q5UvQRx1Wvb6uJrZpzqDB7SGpfNHtPhXwecx+UJ4c+kpIEShjvhZt
Tj21w8IaNQtI7gnrA5HQGs+iZfJNtrojGWm/61N5Kk7NwUxsubObfMymTDRPyavjFadG/zfmRBSI
Xk5fUalwyi/9KvV2HhKU2wWQ4VPHdB5gSAIxitIbZV8uqtV7h4Nc7HOqcZiVoAT28NXY7iKrHCG7
SJ35td4323ie7rG8ARC4lU759wDDFfYfMNHxDETT4jqSRhTcPCsDVXr+rPoyuK1LWsrMn89v84s9
0AV32qfz/Mcpiw800FjGO7E9v/G/dT6wVvmZdGKqrlCHyRoGQhNqKfS+ULfDHxeiMdEwzZ771530
LKU+RG/GQyXuCE/8JgFYaNpsxabuYGlIUUkh9P2NL/0q2b48HUNfkpU35zU+K4/PeJ0t8nb++6GX
FA/N0aSBbgLB0rAw0EiLejmgQ4k7IjO0I3g6oNnGrjnS/jgrKwQFals0O9JBQm9CMh2ksbLAzmXU
ThQGZAXyCbTjaFJd2hikGjcnpyjROn0/tuDQv1Tg6v5ygL1Kv8PXALWPM28bAdjZ5vgh8aezsj31
Z89cOAn2h3yYRTMtcq88tjP9N9G3QL896W5cO1YzBrCHG2e2UtoVbMQgWqPgd3QrUKpXrYh86lJe
CbJnw8Tq4MUWDunb52u4N3qgMr0Pu5XPE+JaaCuiO7kFN/QQsuHOM/VpkgQdF5F/NpW+staJ0N0R
vEUX/xU5nWKMVzmUeZ709lEw0628dswYX7aFCPwSSRnU3Oa9CO+m5Oqgwn+aaXJummkTu0jOXKKx
/I1P8MemPtNRk2MWHYVsEwNnhguOGRPOApTzsBViu6K8JfglL09GBItZsqPaIQ8jhuBe7Uqw1rFj
Arj/aQM0K/Zp5IuIziRsUuslO0wnus/3QjXng+6p8lQ2dzFIELbICnu64I2/abURdK/rnRItx1gm
9OG9nPx9qnIfy6M4tG+lP4lnWeKl0crsLA3Xsw/ycUCI2UMsxgL6E8TdNTGXImWEdB5jVIzzO3SE
NGiI6rkKtVdjfoCix06Dvwtb+0PKfYFCELXaweqboMrdnCY0en8wQ+DU48K2YyIcto6eBqHilzRD
9A7lScqZBQ5oFEcamy8kTOhMqUKv5d8my0YOKlby2yOBVrOzjifWZ/7SWTBnMdyIk82k3CB7v/P9
RKeYvyiBuAPyn/NLKcdzOi2zoy4HRrQi92tb61XM2G2iDm3doLmGlaTbpeDdimmC3I008HGrMfX0
CMOTP3azbNaJlhpNBcxjmB3kmCOQurMDTPrx37Mp94nHV+YroN6Uu+df/SWMwd+wTCA902OUzEpz
XZPWdvn9na0qdS68fINMsrkmeFji1BC7EdF+MVcmuyy9GPr6Vh0Gpi/fweczl8W5SQRBn+vqVZdW
Ie+5AmF9lNJ52cx1TjfMNR+fEJFnJ9GG0wclKJ98T4sIjoFlfDSgGvMRNUeliY1qkUCysIhrr41d
9k+Z1Dbx+Gel8UOOxfGkDtPny9M4JF/Hip1H/9L0IFN3NRnQ028oWyVnKT7XRADKruxXmT7VzNmb
jsvKN+JrP2zkYSNIh8xci1DqlZ2Q+rdimyH9ytu+9t+6036CEp55OSsMP6a/kgbVzEvZopIglmeN
YXf9VUCJLg64H+Ik0z3e5krjcIAvyVaOA9J4YFQ3N0FQEqIpr8eVfmHdye0Dxx77KG0f4Ma6K7Y2
57xKo2c7BZcqQgpDgdi3h3iOh+5ZPyXPlZkE/cuL2H3o32PrZWILt0sxUErnhX0NxmxybUeURaAX
ILbQfQCUW3VbcWP0XonsQnyJm7E4jVfqELxes7fKinJERnmA2TIbtr9hPWd6OinRhzTEF1KHDgoZ
x+7KSziAafz9LAUyxKdfkMpSinh5Zm9rIUaTXsJJgUdA66i9mw/2a6A10eLMeWneBKwCPWPhTNb8
1JxJnfOuvJdpD1gA4Pz6Hj/+7YVg4Oqg7VU3I6BUPTWZfZjrBQmc26kxLcpAlWc4TQ7GyKwtJaug
PIL9remGtLsWXNHgdnPo+2i92HQLqkG/ER0lbP6R/aQ9YvBC2L6aO5j2hBBH89R6oVW8xDQR1sWE
PhHvKTtAgd+ll4tTg2kOWsikWSs53PO0takANi9HLTzh5RLf0FlpxI40WBNqoRhykXD0VpMEGS+I
koDlFvg3onJbWiJ+5Wyg/ovL3rvk+bhi95CgFZd9Jn9o64FePaI4WrdNS4ugdMP89th0bxR3Y1sQ
kfvcCQgMvNgyZxJ5imJJCVKml3RsDdbYYUk+xcwrHTXo2yt6XjjrWR4slXIK6OeB4S4WtU2CWDWV
8P/iiP0sTRoTic8BKT0wX2wefTcn8Hg2VE/HqKCog8yY1hktjeydwveopjAkeS8OwxUVrG6slB7p
X+mvQkse3VthPxNcbHFlo50YCE/i5n/qkRqdENpl7/UTWypshdZkWlGwdAFFkdvDdnjgW0Jnl/DA
UFhXPJ42+d49ot8XLm8IPOE3KWAcQHT7uiV2ccl3A4Y9YkQDq4YnyfNR0ej5K1Xkz44oWgJ+VXQa
vBx5xamoXtSpsKDk4k7AOht7AS8UYdFdmgthgfzQg2SJEraq6RcHWI1kDDAfRv/rSPodLpRH/a3f
03l7HnNufCvmuPWcMi88Zg9mK9+b+vi6xL/LdKUvYhqEXn/p/LmLDwbldOeNxk1Ug+SBPxDpkGY/
aFBH+I12V/0LmwMDEh/FNbQhYrzKoqjBn/c9PKA85zzmr9HIhqBg3145YJWTFNEQgBZAoJMjCwba
Pd08JYudojhDKj7FONrl/rbcxBbNIuIZcopsKYYdLghLb3N64jn+vfpncr8tBTyuybPc8rtDARZm
T1qkcL5UPaou9ehCgl5UIR2yhnmYCXvJehhEoeJDTp/T14IM8Ei/sVW4F7SAbmganxcnE/2KShTv
+nbzfJwhCejZZ8w0IvCyGb1ssPmdx9tXMNPxIcRBdxpizGuE4Ajf04i29Ht+b+4GXey48GF+CkEB
qxgy0HBqHvRLSCcgdRBmCQAO8pwcuaDDmoy2e47Zcd86MSEePIBuzs8iOtejJwRunWfvPj+eDPRQ
IIp2sIRH6M+RYFUrpuO3GoMygzZ6+qMQuhCfVbvSCSAO8TMQRha2+k2mqwpWoqMu2W1pdXtS7kg4
a0QtY/DlZbjwsR+Xbkybdeqa1M8yDtAZXyO+I3nqw0I0qex4VCD07vyWT9q2E6555ZeUEihwvjdi
eO5L1Ir82nRfpfjdhadXtJmE9yfuTYDBmSoxtjq4yMS/4Z/LXEEXCJ1t/Ih4agx3DZ5XsdRvs7Cg
KtYH0SX+a7fVl0AnX30qrug5Re287iTqk/nkB0UXM4EeEyDNFjvusxfi/lGS9bt6OcukWRlNQy0g
M1fibd4EL82ulbH9o45cAWPVbgyeoWK3+wqcuMd/BiTzxOYb0OshgiXX7BdRzG+yfy3onR9IQXFr
YYqF7OHpGqMPn2dSztZdrvUbf3rVUpiUoHeHrh20dBzI/gnjQ8HjEUdi059OiMhQ0KXh0JBtTggY
bQMHLBJEbhi5MJ0C9IE+g4ypMmZNWLerahddPn/xaI6iL5QlGHG7OwnTAo3gF9cJh7kIPznnrDTD
flGHurla6tffLCq6cI8aHGf8XQbsH+wa/UjecnluGB8z3oIrMea5hvccnArzb/Lo2FdZLOzGhhXd
UxPLhQe9FRxEBw15D+HPzY/6r5lb6Zr9iw2Q9ljWHg4LIDB/but0r0ueyG1sLCYzaI6ieIshIvGA
rTKT81f8vBlkRp/cfL5w8fD1TeYaW1wBllwfR9kW3wkV8tolUeGrKKlfJhycXiouSa4qQlW/it2K
ueR0KojzV+x29KDSeM8UCpEVe4U34FdH2QwjH0zqf25XXBfm/XyCjwB9neg4/KMsEOI5sb9I1z7I
7tIekk0Hq17lDHSUiW18DceUdEy1sXnk+qWL+CdztB8aMsP580Dv8PTtj6KDuqEnphYtPB+Gv+5C
4kyW8nnbXNgXAi8u0HrQ0OKO3RWn0qk8k+oV0+zwYRCCjRTeB4mU13/LeJ/iw0Kn5oU2/BuDCRhK
RFZVugikLf3gUNq/2ITxLUuwAEWgsSmJJF/qBZjqnPLftKMiaoXaOI1Uj9Y5X30HD9V0HuG2++MO
mplX9BaVZmqlJERIyRjEY3iUug097sT53GTmFShH0RVAKR/dggEedTTRTBqG3JnjWb7v/a7Y91PO
o3l3pzpJupmMNbG18k03tUIk8EtPZjdKVwxQ0FdEgZQ2aNlSmYtC+2IrxiFhz3RKc5Z+DJ9cWpBs
DoWSOI4OsAqNPMiw+aMRkjwycpjPMs5sW8ZOoXoNjOLjpfTVE6WQW+OWuDRXJQ8bJ953E6hfZOot
Df/HbBZPh71xDQ8pQw0bpl3YjMkxKK+yrjBlpdLbHYytuu6ZKFpwvZMz0vXni/32tWkoEdx+Eb1u
m/Sqr5gx24brZC7SkOgwhaJZ45/Ilg4JrmXEW3eehvo8uUj76Hw7aic0EvIeys30jI4NRvMuSL55
8HlA2T2YXMKAho9Uoj5hDthbnLI5tVr0qMWNaSvd6V3qi9Nihm4QIr1dP/SGnCcejRT0KJCXR5S0
KouNCSDv84f/mAvZNr1iSQpMmPNeF6f6oeIqS9smM3HH8g+9sz2WxwaPHMUZCwhY2kUU691McDs6
RaJtXYxNqfKlmccbzkBMRoyrvBPZYojraU/jPENkddN5OhcZ5ItWHBnVVK0sdGREjI9IQk7cIfN4
EkLbxCHc8/Dr+SdjTE0HF9b0hl08l+N1YCyRZkZMcRhbYFxCtThy5GHK20adUwsuUkMhLtvWUW4u
9x1THtweboanZU6FazkprU7T4XB/nj6M+HLxaVYjz8eJBDHrZTeqrXKR0HXYoFAfMehAzGQuYCBs
s7TMhsNLfWUyOMj9RmHLpVeXXsNzmBJjTyeU5crZxFhXnlo4UmXzdRrJS7FwMrxcpUXAM5HvgKqy
aJHh07mguZrIgTJ/x77YLV7ZItO4eafmjbKHEYHidIojS+7QML1nZDOpcfPmItHQhzDaWrcf2jvV
fEmowOocQPrhFEIgWHsh2u1Bbp2KdjGWJ9tOONVmKOgyraI1TetYjLqiNHvXPutI/G4SjkGLenpF
aP0njIYlw53TKHmYzDEQQRFUUyfPAj12P7z9gLcdQhC9syaDDxjAZnaMpjux8ETkcPxs6Qr/sLVR
Lr1oK/x2qJBQFyd1RcIqnOouLxPkhyYoKOeKVkiNgJEV6YvQdZJ4oxuR7vWhlxS+Gc+N3K3RgDm9
yIoRnnB7Qlmqt722LfAjNE5ttTGUZVvs22oVYherLyLk4sy8RMOOFl0FD0idkSgnr5yn4g0opqRP
0eH2DhLZvUE3lb0IvzwGf5i4RP7Cyt1JsaRh5xZdPFSMa0NrODU+KL80BGHHXC8VdUZDvX5D992g
nBjeSwjeTRBwfNQ4icb+BO+Vzm8yr+FIhs+ZeVF00Vl2savqbsa4EPGIsaDvlrccgKxS+EKawa1I
9VPZVaDvrbhsL22MIOO/9MwkHed9yjfBUYtNmY5VZgB0VyW+Vqy3ysgHplDMRZRZULODI/nQUsCo
krpR4/ut3oS9LynnRggIEjhIBackYyBSvTzXUYiviWPscCanxenMLWASgTalLX/R/h/SzqPJUSRc
1//l7okQHrayeNmSVLVRqBzCgxBG/Prz0GdxZ2o6uhdnZlqtURkgSTI/8xqq1B2Z3iopHepoDBNX
q8Uzds6wnKutRYDfvcccCwANiOJFga0qMJrLXFZOivQS1fsO6lc9YweR45Ey8IRBVcwebF317BJc
bksNijUPVbMmQhypDYEAaU6DfzM3MgZsNF4vv5qRhDAGVpwNZ86VAczWToo7Ab3aVKs+hDESmMJu
cj89kiAul2XppUziuLzm5fVJVTB7b0kHhuhTTgINuBND+EUtlIEbrd2pL2JCwJL0xS7Z01AHaJHM
2NaKdfxWfk3YcKppk497HZ2bYLjed/qRnf0JRe+Lss36sYWqhpkmzoJHfUsbLj2OGpGxdXcYK2rc
jOtSvkJ1+X6a9Dt5PKca64xzsdLBNky/Kn0FJHPrGptNfpWd/toHo/0g9F5/1OsBnjOfUJGbEkFh
eQEpWMcirFncNvFBX2OTO1dfQ3PZ016XF+Emsmm3wQ6sYcix9WOxOfh3XwlqR9pS1tn0XmSRvgbK
Ci6am6/I+1xtJSLmhwUK4Ua2MTCq69wOEtzTvb+YNhLtx8esOgk44oDimk2mdKA8LMan5MDzkdaI
+1G/0F/T8RQ49Cjafls1Uws0zxJFwkWyL6oVtV31kLxT5RVc8TN6j079RgNWfKoBxo+A2GmdTYf9
/UxIR7o6YQhkGyidT5wkb5Rd+H4HF0/Yh/o8FnHwCumS+qxQGRHpEismTmwm4YCa2Y3XjF+ERfcS
T7Xp1+aBD2CyuWAwPs6qVbF2LtNmTsxjVat6VfjhFpwBmnXbYl36wqu5qU+TwICr17gVUfRkVTMi
6Rtzpn2R5pl9WeMdtoBo8oIlLU2tCSzBxg4/H9fRA5o4aI7JHejjLe60Im6RPe371233flu81nOv
x9qZlVzA4K2cI0/8pgE57D8gSnOZ+F45o0wmpX5wS2GgT89v8XwNRBD8HwV1DJ1W+iebOnHI5BS/
xW/hnnv0F0ET+b+QfSQREChALmAy0eDI/RsCfNMHMYuqR3aQ8cqSPwuCRYDABB9P8Kaho7R+zdZ/
X7WDZxieEYGIs4X0pczfRMwx6U1Jr5L2KWdBlM4e4XZSvvb9tRau0MUyNjCxpzFi/EUWRZb/CwMf
z9rEnWDkCUnGD6qQcVGH8ibpcPNtSreWubgsI//xLgThNvuie/2mgHggRdOw/JsAl5NAQFBYYieU
kjk5YQMOG/rBnsrjovUqWmTD2dg+v2kbO/2ISbNotaLsstEDMZisH87DoXLmlWC0LgfgSNqrtClh
MdsoM/swdKqpOMxp0AK09fDpuqA7QEXSe3h8yg0d4IIBL0cCAbiJxt5B8oXrV0GTbfp8efpgGYIw
nBLyUtgYAZomphw1moD9KUkWPS1VxMcNYESZj7wCWFl1OpktqYzNIEmtDJsNeg6CEZSR6IZgXOSA
Mj4+6+GXsKuRbau2EIfydeEjpQCciSr/18W7fPb0v0ZyBf4FrkRI+h7RyU+cZtsEVQA575M60gcp
G30uckOntUWs3J9gkHZAkMie90h8eAUCAqv8aNAIo3wMI5IqKNdM/PUJXyyGCLiSKZTc54vJbaFQ
xKPLRpGXQtigz40PYYsCQ4VXwW1OTabD9J5tEGwvzIrOZ19pmoDdJ0fBtsPiAVQGdhD9HF9XsMLI
HJRTKYa7M9aN4oXk4og9vy8WL52F1TIA1Dk0Ctb6OftJAzr5TneQvAbk72seL1iGIpJ5imxrcx8F
zQKn1MqN6lltiRvBajFexudV3BTvw2vlhgm1yHkezozT0I+1AAm/apg8sPGEscRVtovnrnGyb6pM
s9RP/YlLbq6cYkzEL7uOzXBXWyx+xsK0n9bdv73xowK5A1CAuQR+TqBFzQZUAZ6r7dTKFyIlCOzT
m3fhldWMQiSv6Rct/niu09ckVsCj7C+CZiMH8t+MWR4sQ59McOhCUED5IRwFPdIotK7MDvV3E4jW
hN0YOMUH2eD/+6MZmPof8R9dkyaqqksiMHk8rMYn/B+6KM9KfLTqA9maGiT6twldkVr0qD8gvD9g
nVD8AV8N154yJkyfx1Ej6EbSAVtAtCdoPijLmloJPnv3pciyjRgFgh7ZsvSzd2on3GixnHbUIVlg
70s5nFfUq0GQU9hGDqtYlsRV4pz49zmZ3XkgcWp7zv58iaIq/4byIIkTXYL+LBmsrz+WKTPp9cs9
rrLDs71eqk2uvCTKtmQ1V79CxUX7cxqRit2hiw2csYl+iX7DDzz+vEPJSF7EZtVVx5QyQsSaI5Id
wwC43acq0XcFKfhBV7ukyV88Fw312eII46q9wfayo/C1E1/6fCc9AkHY3ftt0gaG4JO9J+3qdoeH
R2CvFp4x2WXdZ2nuCmAIZb0tG/em2fZd3LS3a6SeH+nuVr7Fj9VDAzBMzt+l9s10+uwsGk6hHnpp
J92v0QBrj2BScVXl6xZeU6KYVv56Zp959JI939qYCgsJ26TdKVi6N04OIUCnkrKm7XevV5OOlg8R
5QqQVqq8iCNMMG+XiXpKUt67g7k0afikTpLvB9JGGMQWXfjm2ttaavP7QFhn9RI0BJVP6XVCRkuq
OlRzwnbqCb0rn5VtQi1cztfPx674Lq7DsOH/OVVocEqzewDARc12C+w6DHhJrnXqwMPPgY6YK8yP
5VcBDZ3D5PtJKcGY5eFK2QrryAzEft/frcmwTuFXKcCzI7QAjHXSwNOgO1a8ChieUhUEliDTRRaA
kYS+lC7watW27dhLt6gLZcpKDV8mk615WUr9LqPVSPGvFaaq+V2fmkfQ5JZcvmnmvO9W1I4KNAy6
0+W+Ex+r+G4NDHhSfMrkyuUxpeeHSAdwCrXghm4f+XKYuF2/exqvokAJpKBSgln7jRTd6p4LapD1
ZDvIAIeAy0VBwiZkmmxX0RokdKOO3wzsTWJtl+aXx25SuH2/v4tzFcAv8Yox79Qltc9LuqqwwCHw
AmcJSJaAWN1Cd6kXA97G4UoU550RUKWuuD3mor5s3JissrqtwRwwEq100iSLRJ7UmrQ9gTGBaak2
z/RD3O5l1mxzR3IqgoTV5l18CougEbwYgtWFPMA4ajRm+5WMuA4HQgYc6QuwlQBXB5QiS0TCte+7
XQzjR1wR/QOOcEfYB34Ymfs306Snxm+sBrJlpQcC9NCnt/IgflyUcwk4yez2wHMuK82Xx6cs3AFv
EKWvun97onF0ccSHM9aU6HGA+xAw9I3f2mob1u+pSY1tS7EEbE7rpSB6hIhuA9kLrKu1SgWV+QGx
BQepMXcavrRkppJkNN79rSj5kG7qIYqpuM8f1Bpv0/Qyp3H4dFplfQnpF70M4iJL5onpCYILceFJ
fy5CV750Khhvt8qps3dV85ObUwBZQoOJVCi07u2yolTZbNRhLrzX0lIH/UG5prCf+OKCiMihxWIr
mM0i/Jiv4uEmjJooXbNIv41KpFk9YhBAx1fzCwTczE7fFfOYvcUgXb8aFtjcUtotp/MAg9taHdmI
Mk0oZmuw5b0WHAOQO9w5mee9R7ev6BZFcb0rlilbGRXvFraFkWE/DtaDNHUpHyDpwjZYo/1UUkx8
YCwDKLiHy6eulcJLtbHUlSwU4Us0yKvij4Hv0jq8f4FPvPCavfXye1ue24zqVmZdsEkyHIJbvkfv
6xGOI6urtqYHh9Ce+N4NQM34PJ58IMwMnbe89iONFOx62S6zy3HSUWfI6EfuWumleax5fuQB+9x4
PgIGFg8qFiO/sP5OQXK/yJnV50cQAo/7e/fciJdF/6Su5An1DnL1kxIu+FI5P0ZgWGoUTAFttDeE
i2cDXUv9CLcQ8EkG/osvrgFTMLLK5gIBHJdZABssIg0sAOQpAFUUaD6dRuwfrOXJiNq/9+8ixcei
PSVQCg7lW2cDW170p2FnArcTKKFQ9y1ok80vkVve99rzrMFjUQeo3s4k96TGNsFgVqTJLfWBlSy+
aOZ3T/ut+4jj7UUCbHbOrcLLwt0t6Hcde9HEaXRb1oOmdlC3CRFCF9jLwisUh3ywGtO/BdHr4zhk
xO/pRkQnw4VntAR3lt+XKdwXLFC7ubhFMwfOpfnkjqHRAWZqXut2iFTgJ5RVXXRu0rZgEwWXp0Md
4Bv6vdzNOy8TAEB8DGAmjqj/bC8Ej/W7EDtIx6h39lngeB8JuAobUHwdvQiQGkqfUw5vL03pm3Tb
OSUBiOpUoeCXWzTFS86GZiGrSudMCBk716AHT/nq7qqXs8BxwOWLWwUGS3uSNsI90Ge3lh1208ZW
kl3zmDKqdLo1y8fFLfIXGcczbct7M1wrnx2ln+otVt+AQI7KDlAlgOWV20Gb949vY7IELQRyCWYU
uA3hTdIWN5o7Auhe3I5nYP5hSzw7XzWWN+YyXVCCdAko9SfhPT1x1O8o1xKWVgDWjdYvNSfqrEm/
ii7HZ0N7Jsn8VkXhfXIWiOAxdAWgd+2HLyPZDJfXulvkbZBpGx5l2aAmCTjKI0MUC40N0ctF4t2b
cwPLBtbNWMjVKk7Pgwwh2LqBR2/jChRlPO+UTWoc4M5IDz8Slw/KyRNxCT+riD4rOk2anyaHOt89
II5ErQ+h66IEFNlmIXINXiJ/soY9G6t9bNQGKKW+uMhBqa4GMoV0O/Re3bwaFMo7+0aVKoOAAfuL
7IuS8612m1+4J15NLLRJX40gpaKjT2vdQ6sl4TGbOPJbSYcVyBBAhrJ7AyjRAxsGI/EUVmZCJD6X
MGEnd6uaVSMvGkz4aPzDeoPHRnbzdRumpEMjgkaeafX8EVl80smLgQDmHC4HghvinN7uscfL54VJ
lj0zubLKuRCfraWAGvKwhvH7LbHQQ++mdVog6JXekDAsFgDi0m27zUjLl8NzXGbl3CI9Td7AcoFb
ARVzuS0y5QioRAK/ebPvmTUJA9E3ZZq009SYgwkBYdRDDzTHT2TAfscERsko+MH8FXpLyZZpAkp0
RicNOpc4thJjF6C+5BPIKeni4amQ8+noVOWmu6NtICGYlNV2+CFfL0BIOZcMviv2cDSocDddgyYm
iyQuAPfs6r5yjvpAPAK7KUXq/9TT7URbIdUwBqbxvABVVwdU2LW3+wc9OuL3Hny9ZrcYX1Qw0ef3
j7hZ9Zd1S0O+5F3idfmqF+eT51rye0rZMVSvhQCduZ8LMdEt+DAQ8Dx6s+TUnMQCDQpSTvVFpPXo
3nasCLIjHVhWaOlXeAWpLGjMEgXJM6tk1etnxDsaNuWPk3hDaWUJcYAWld4sQO+m4pyepPmrJ/L4
vKMURPt2fX8Vdz1BOv7ooa3Hy1uzaFX7KUJ6A5JY5bP4udYHyxzWQwL77TTQ/GhZwsQpC0QofALg
0/NA6VY11/7YNQU1uZQl/drcgqw+VKonpNaEODR0jd69SX4XboTJGg75BXK8smAqJJPTcxIwDTPk
VY/K+fWBEGK41FuvCN0JqnvpIu6tjlI7c2fa7IXX4l2EDi456Hpeltnu+V07wqsiBkVpixevuKyK
6J0UQuMg+ZuheG24Lu+eKY1GCcheML1UyZ8M7vNBBKpsw2QnmrMc0u2EVG0NJmoCXJc2igRm/0EP
8rZ9ENXx45If1v6z9vUa/3NgPu07qoDJ5b28nW8hGlvgs/Xy6wIAViNNemQnIT1Vzz2njZDIgJ01
dkSqfRHGniXc6/JOqbFemaFdvd6sjjIbtMuR7jkrPrWPx222aA5kLdTG42ifUrrL/a7emxTP+4Ma
flfa6gYbXjjUoSeb3l3fmOpcL6/8fhnfxhLY3VaUV8P92APqEm2z8Z575gmtb82lNXDXZhn0N+LN
c+oqOnqomrSo3+NjXSy1vSj6LcX3KvHKyx6+X6vPQNNNY6R4mMhLEOoUWz3Pe/UCLwgWQeAEziyw
nJk1s/hnO99abjyTEZ90xxcCo8V9nlG7IxxBf4zu2dR1yX/5l9bHvJm6n661tbbf38Y7OLzpizSd
4RXPNkkGPVnjxTBfYZ8zW/HnsTjl08XMmTl7DrXvpki3fdYaKlW70vQFfd3HR50dpe98I/SohpjR
d+4IY/AFAsoozrFySJ9X5XmafMGszSan8nJWmA1DxJqaC4t0gtYMSiUduBSkERtunUitsL5m+Zrb
E1f2A41Y1ChqooCx2NE+TwL0PrzHYfDoAN/DDP2ZJ4SclUnRiw0cayj1A1RwwZaggOe+qOdnC0nC
D29b4yjX81v1moXbS3vtwIjHGTggiZpRvVUfcKe2GvtpkgEkoEejPsEAxBfqUZScACmoLf1o6mcs
w3dZRZaJ8rUcRI9dyjzI+aSLrRLu3kScC5Exle+TmcTqUrTMSxM2BwGlwrohSMgvNceoe5tEhyLH
7LOnFlmR96JX0iDVojdjHUL9zCF8KX0+LZRmlvLDzwrlJ76/SbZi8hE96KRT3BCenFa8eSRwGl5g
w0UDtxW5R9U4Z8bWRP6+P9T3dx0aW/7a0UVEwX2awvDoPlqqUslHc1/pkKOJW2I37g9STPhqNWlQ
A6TDZFbcklBOjH1IwUGKt222fgxn2nsZVe6OWOdz7ORUUB8p2cB0h1eb08I8xc1rEb0qlPy6y+sN
XYkElKYVd9vivn+QlqghCPgv1DvM1m3F7/C5S7hjf668yP9RnBut5ikviRqVJeTffsovFBcBJ7Z7
eqCVDt5lJFWAiqImAdSGgZCmLTTCHUS/AECj12/T9/Y9+kIeYCT1ShuweWD3SP7f5SArpgAzNBiH
aKmeDJDGANT/Vg2TflOF/9cJ/6jCx1qTRmJWp4fynJ5vh9tn891TsqB4NU2Xj18sLrQdwXaYU+xl
F5qFGNfnnwdN/01NXeYfcyKrho53ivTvitxD1xOtU5XkIAIu0ZbmB+I89EGWENvnbwzGZWreVpml
J55fH+dnW/3whT2irOvYXLc8RFe3Vb4uzyngirXx1SvXqD/Yz/JqyNNdTnYHr8AWIksWHUllg9z0
M4cd9bgYt4NaA6w6U0hIf8GskK8xptF5cgghPAYmIIB0mlSLiQUCa62pVnNfgEwhnATx/+dRkH6j
3CFrpihhvahpOv/9exSa+F703VNBw2GlQBtL7Q7ZxBAp62Y5rLLF3a5XCn6+I+1UREkKBiXit385
h/Fu/yjC/uscfgjV5aHaZsWDc4iC+j6riDJ2dzRDXy6H9NTOYOHZYG6hYF/3tOAJddBio/2a+hSi
279pxPymhMm5GKKoGaKiKOKPWXEPUyFXFSk+xDhMRdMDSL8D8Gn7z5f8uwf2n0f58cBi9oC5gMlR
hg/FqXzwVtm83/z5GOLfDvLjIcsyqWjVjoO0kEGmXUCXwnnC9liI28ozzs6MjviaYlv2lzn1q5b9
834asmGaoq6ICBiNT/8/at2GGOtt9dTiAw0OONwAY4QdgtPT13jEyyEnBiFhEft/vlxpLC7/6ag/
7pyZ18+ifXDUmy05tMDoBevrjHUZVlqOLntpRci3NufEvtGNNlcjYvCOicFffa7+diI/bm4VDXpq
iJxIQdIwuujStKJz+pyRO8x6FwojpDIkC8ZTmFix32/SaPrJ1vJXU73fNB3kf96IHzMgCRtRMg05
PqC9MxrD09Bci4uX/sU8/Hnwxd8eScFHQdYMU5F+9lG6wtT0C1bIiBojIHPIHJ4bOvtLjWjt/3io
H6uFqmdVlrccCg6gNUwvy1HZCMqBrS3+j0ca14p/zmNl0qf1gyPd7CogLlvIK1SE00X9F8cr8XcL
oPH/R+9X8+gfB4q7IroM4+jBLym9t3azQaOCNixag8lngsD0Xy7sv10vQ9In0mhsMFFRFfvxgEql
Hmaldo8Oo+OuREMeJpWb+Tp2hC34eh7TebIEFfE3qf7fTBMObBoYpuBOIEnqjxGNkp6Nv9RuB8V5
pyg7qrArSyO4gdP4yyX+d0L+60ja+PV/DKkg92aUtsrtAKWeFvfF1uzChp48v/3t5o3ryr/XnX8f
6cdg1hNVwgtGvf3aQeX54Eqvl2UB+xbJOvdv/cpf+8+fjvZjlTP0x5D0g3zDVw5WrHdHVgndv9Vl
HW5U5/6XNfW/O8i/L+3HSiakwjPPc26X5Lyne+2jWJp/2ft/s1f8+xA/lihBr3GTUhi950qwUE33
DSdy7i6iFQhg45BpZ7Zk/X2L+ttN+9GpHNrUHJ7Dr5sW7lq2+gqRm9dwg8gSiJg/z8XfjaIhmjKR
uYg6mvjjWC1mQXf5KRHm2uhsOOLqZpl/m+6/eaJlnbVcUSREAg3lx3RXH3n50CQJ3eU8aED846ve
b2Pz1YTN+KrKK1leReCLwHXTOmrmSQnJZpMR5bR/uaG/ADT/nKDsAOQhE1rdAFbQnxvP9B8PXg24
paxFpB5hnm7VD2H9sDE0RhZJszOPbuOiRXUPYp81eTVZb8rZDEMSYE4QCd1+YW5odKN7BLln8+e7
oP285T9P7MfaUz4iQ7poUv4yLC+rboV6CLwJK1/dEJrJl/TyFtWqmYGirS1EOubC4l1fJltMN9i1
6+ljSaEV8f32pC8SO/Sw212CUBml9bYPV3R7L3TuJ0SSV/hA7FXcPDovXaRBuAdCH/vQeJCpbP4y
s6Sfq9y/r0ma/LjtuDbdbm3PNU1WEOwXzy9s6R4WnOpV76B3shBsumRLIMggqqXdnwdU1H4GOuPR
JYWcU2dSy7I6Tvx/3GpTT2slwz/9pQZpLuxz1j66z762GFWrarf7vmw1J152i86B4mKhY/XWs2Pf
PaQQLQO5jHze+JHT+CU7eedXSHXEe7qjoBaBn4yo8RAJnSFABxU7L5AR1mV+GHUWEGGydcwHhtVk
mX5Xtu6UDmxSwW4cBZ5DbaG6TTpDQrFMdyiLF1QbwMTu0DxCH6eyn5/A3IKKVVqvpoqrMfF4PkYR
O6I1kEgIZdEanIsWjaU5TK1Z68QBTVcYlJ68RgOYwy6KU+eVK2paKFwg0z/gwAyefhGudVQYbqvO
QSvbj/2xbU51foUFzPRMtu2g/DGyQW5o/+er6KxYNaL9Lbx1bEXeDQC7f75Nv0Tffz6Q/7xLPx7I
sJeTR3Nr8hfKKuHx4aH/sUXsaxsvEURZ1r44j9c0NPp3AoAd47OoED5SlrEjbEwMCFHu9KnV2Jmr
+ab9SgnNMbeYlgBDnFgYDNhAHeyb87cMSSMT/7Gx/ppeBv5qJvAcWZ/82FgVU0/CVsuKl9gG7rKW
rXALZ0IbtR2RyUBF1029dJ+8CDs+RntmD9OgWyGW5xXBfd16WYAJyAxRQA/BwZ3wQQfc/AAEQTO8
OEJAqL8Hcn4g9BspgP4f7buT5j+d7GhapneD1ZK5dy90waN6Y+WxXqWbKDCCESsVoTdRAkWDKO41
jCmAXTsKOic5RgFmurvWo+W/AuezVzAdMPDr2Wp+OxK7gEMeafOb++QI6FPd8zK+p6OQHJOjWc2j
IzQ3aQtwX93DKtT30ZH34VHdZ9/jK110aSuulbfJFhxFt22cy4uAW245pz+O9cF9+WvmeRmUSjhA
/g2/Klp3AQB9LgqQB7PzEqA6ZE+QqkjW0IeceNVZuGTw0Aw8reT/FlhazBEeK5pWC1om/A3adYo2
lUPbytIPlYsWxvtt25ye/Hy6BfyFaLNk5dDVwNWueB5XmivhMTpA56Bb5CJHwM6aIdUb27SorTui
zU+rX5abiSV84lFjAcbgKYV+jWuU7iIjtxTdu42f04u5rriu3lYWuoU3ySZkLTGXWQBWwL8fMitx
E4t+gpuMZ8523gRJkPEH6fRF5Zgcw3AyGul3EK9I9YAalKGWdGi3oMCFOCaYdY5To8BWg2JEXGqR
2+U6twtL82Fwe9rq4iQu0q3w+GX8nugK+BdHOHObmZaRVQPhQVbviSCMYhNJW6oLlGeL+FztV1/D
qXgBAWkW84jVZnPx0tNzrewTrz7fjsY+DmizH3/ZLl21j/sxRpnlspbWhsfvCowDWngnVGk2JvIF
m/K9POkBkuMvLJBj/2Tev1df0VZ8T9f82bOWwqJwVRcxI5DdL5Xz2He+aEwrB/5M5SgUU2l5bSKE
igZ7sJvd+KodM0v2+kPEuPQH0UspsfNmsMdv011kIbeyN6CyOf6J3MjtD/mmPMSfz2N5QJ+qPHRH
47vY5RvjO9ndDwA7u6P2/TymGwUS0+ZigKdorvGmukrf0nfEw1jtuiCheRuABHULRD/vh/paBPBp
i2l8AM7S06K+JvzKasoaCrnTeCu+w2t2ROT1wBchKcF8gVJHG+sDfcUUFvP1jtLIVQN4QontaMDW
ufKinkWwU0donuq5xDLrrH+MCE9AUXxUXPmouBZXvqe4mh9Pnrtzd4w/cy5R+yZ0gR58ABUz/tUc
ZcrjZ/WcocH6zOY6sopgy68gbLr/HYkG0yZOQv2YfMNFqa76mZ/QzyP/FQYf4jRFDsD9rb2hksuP
mh8cHdQZj1425y2vv05Y/UUrBnZ1yA/Kd3fMdrfXdFMfOUn5HG/QeppSNzpyGcWxOVa7+hhdWUL6
8/M+HUupsrJgXCRkhttpdOUFVOvziT4mb/mvh0L1S9jyf78ij+PB2/FHUNP89S3Zkb9ZKaklJ1dY
QQxqdaSMFF1r0hrB1VnZwJKsTdvwpUW+Di3kFVhuwiVIBlAr6jo7Cnt/XqEGNEaCWQDD6qw5w5ld
eSecgVb0trSSnFHoKLcHr1qYWL1IDt176pDyqB68RGcGro+wV4gfpAWObuvcQ+TEe+C/1y5RS2H5
fTrmHikvModi3PS3pS0tCDnZ3Ig9bGmLhDnRpeRMFijXzwScvmNCvZS6JqqnLugZNJKHJQpChi+v
s+/xuhiH2LAT5hq4cAPXmecqQTvVGpGuM5QMAcDDmoOJJtroHa/UNaawaLqLv3DZOBgs02WOKFhv
lQih0XmeDeeHJ1qle7HhFI5qQOg2osbpq6dyXa7rrcg2070UAXi7o7mMP/VzfuBWq+dqnNHj7AyH
RUGDife1sNBHYrX+YX4wzZ/f+kfHJ/LZl883dQGtTDxnV259BsabwlLGtlJwWfJaexPXxpuyNff1
d8y5MzHY0GD/OZ2jsE90TrhjR0U3ul/mmzpAhAt2HGvAwIKpoq9729wPo55yifpjfEDWxTK24y3U
XYrEC2VbBLC6PBz32Jhzb1x00RZ5KcZhB/w/WUW7dW8/EAsVz6zia9WruOLnN3fQkgKG31Z2jyWt
e+dumyQOUKTPrJ/+5Jhv0k21S6xq29rxBsi5g37za+8U/n2PSIwd+a3Lspb4xRZFXu/pN8gpVi8l
todq8HDb9wd9ZDBBFkJidoTWV2llXnq9rMtqlgd5UB0qz/T77cR+Ih23QjJB3YH8Kk93eMivl1fw
7kgp7euv4uW2114vm3ivojqouu063cSbyVF2AZNjBoikcf0yuA0ECr5sFZyz8Xrbp+sn3iaso2+s
wPAGq61hp9z3cSlFGo4hfmxCF2QrQk1ee6iD7loekp3yPZn1LbOcHH8FYsSewJxQl2O6+rAvCF71
Xu9VeKDd+R0lY6R9j4jNCv2rBzjFgOXucHHGuzV+c2vTzFgWPHsAlg60hrJgjJMSHuM6qAMEL4Lh
LNqVCyiTsQ/X8ar34jX+Zh6P+fp5xBWdeTrxzaVwxgC7t59+5agWystefXygOweeZAshnetEZZC7
ZBlOdwx36kcWxJvIGmzVagmXtGPh6FZoDZ6yMN1xQhVbXoGaobKYWHeGogjMs+GEbus90dEDcME2
Xe5DbjuSay/RW+UXfrkeM6/hJJ76kxlkfvMicy6IJREIoNLktnuaq5zfHZsa2ZM59XqYhghGoxKB
iGG1GzzpSNrvdQA9D0WgMHgDaLNRpOCTMT3cM6oC0nHwIPQfkdF6sCPcXusg30gsyBMkEBX2B34k
u/7adNJxUJ/f8lk8oxugfrAj3Q64yKH0dZTPbFk81GTfG1Z7wJl8VTyrHwpr9G3B6hpdiyOoF3ia
I4X9SPeOZag6imceZfmDFxYRysggKs86oSBtUDj1H8mx//h1d7jr9fflrT/z2CMN/FzwDpPPMXL8
FUpGoGMIJolBCRyHdX5WkI74FUAC71yjLbAHDHyt0J4ImSXjhCQ42Kputq2/xrCi3ibWOnIR/fEi
F4uaNUJHPAJE3um+cP43Knhec+4dMqZ+7+osbYOtMMDpZ7rJdto3pOdxL2VhkY4Ng/i8Frts9yt6
4AUuLLtowySb8DNIML5WQbJjG96MW3Ez7nzlAaFO/qc7PoPO1wlxOJ+gJb75dR7RFutOUoPkLebO
w36pnHZfOZVTgrt4yxDsa166r3Ktv+vu+CU4rl69KzdVAHQlJXLJNzJk6nFyHGKQWK4GbxThzXH5
4TCHnuen2Aq76MvcPU4CuIM9qUn+a4GA7V29kIskCHvne1RKh5MBK9nPPMW9bXOn2ky8aCO8RZ7q
62/KuqAx+4SuHW7QYjkkHuKWh9x6ONL+Ah2iWkabx7fqQ6gMp5EvY34EfXjRonjJbuJJthiYASuI
G9omAoKKnVvPNQqyTrdhj3lN1zJqgaVlBjInMDjonFvyLrQny86THXEhODJIiOQgO8Qi7mWtbpuz
7GgutM8gvd6CW6B5ox5wHAibdKtZjZ0jGaOsO8Q8Hw6Sil7h4aC5imwwTaAqza28gIBqNUvVgZeW
B8I28Z6cisiJc8CVtufgyNzKjuAUHprUQY3E1zQ7h/QjLuv4eLOKDcAmZ8AcLLM7W3UEv9ugNmbf
yNlxJQJMUh7Djbm9f6fHy175aKkRoku9miDyrlDb1ZbkHpiICdvye7Lm/E8s+wiMgwIUXkIko4uN
7twXzbLwxNVoAWUt9poLEu4a72r77nCNi/4YOw9/8HG/sdogtaJNx/WZPhUpTyLAtMpdZ5dB+Kmj
CizuBkc61x6XPv/81CHeVEvgNV4ZyN84PF8TNBYv5+SgbycfOZrPwhakpDNBoL1+6S0kFtYQiigd
wIg9S8uS6gYyJX66REoSf1Fk4+18CtPfvvm3laQSfHTvmosEELKSsGkcSnzLG7KgU8jDKwAtACeX
lYXXhyft7uykNw8Gzz77H77ObDl1bGvWT6QI9c0t6jtEaww3CmNjSQgQiFY8/f9Nn5uKOjsqduyK
1XjZQpoaTY4cmRBgCxOlJeSN3Pbh3sbsZUCywFIAMBC9FEILrFP2lFjK112LKpD1Bq//ql+eAtHy
hDiVhwjUQNiaKUfvuOhUtnTRm/PgQNyJW2gOnPxr7T+w5kPND91cSu1afI199SVnzM4TCkpYw2h8
PdUkqh9UmF+IWrEIlVkI8fsW3XHBwLyMpE2Vode6kLnp/S+rEtpUr4TSpXJA3QqtSJSS3KFQNohO
bobiPb6vnxNljE6nPOHO/kCXZ+kgBSjYNFNpfNrak+Oy30oza1b+NEsLQQnW5NZ1UII7ofQaU43Q
8+Aww69FPgCGIhJRmEEpRdP1mLy35USfQPSx16/VdcdaBhXJaX4rnKBl/24/p4dMSqHD+GNOeFnx
9k212SmV4YYbY3lyoG9TJ3iq8RULYa02Mzj3y0sufpoT3LbGrF2eWXPj7/R1sxRFCgq/eHD1WxvD
nNWp0DzIpsVl2W2s6ElovCFoCbu+mj2/jjPWO3bdtNrA+yYzL53UgvPNyU/kPdqnZxGlhPwtugSP
LX5XrxWKzBgr8NZm7Oa6rWtOjrtLrqTd8pZS7qT6pN1pyGKv4Ao3u+dldC5e6T1Xon1hrzukTvnS
8Sno09e0ysQ/OacVaFLJ/ddZyyMXuhiITpEtg4OMd8QMPm4B9ewBRSt3lsSEqJ6r4sfPq+yQvmZm
IVF4CQrYy1XnyvSNZykbeqxEZwwQ9bnhC2FfBLLRndbCavI3WBmb7jm+YnqKbxHi2cB4QAptYQZK
gp8nTcpiCCqSEJOR9J2axAg1prYrrNwKzagel5EybnJn1vNistGXYS2VIZCCsgArsPzJK+0jh9h5
+LrAfTDnEB1DB6kTRE5RVr97mTl6BoitI7d+yY6xIN9HCEq5OpdzjJ1pFSssSWMxCdKC7MoKLDTt
xyWx7kmkFXNfolqgTK38+W0XWuIfPjTuASEZgoWNz0QZ2fODfyLA6R5Bl21ezSuJEpSqERKXuRpf
8jaxJ/Ka+59Qwk3srCGg60E9hWANxEOoIHJIQQNKPWQD+3bVTzvRfqUp+q4f4hLbuPPGLx8p+2bU
f/DSspP2oX4+SbQfZ+SsUJ5HZz+8pZiZwwHRpnLA3Ssq8s5kZOWvhE8QYqzFnqiCnaceo1sL2AwC
FGNzmj1jzaf/yaG/EKngrI9bkJ5uIVLey11hMCdSBPrs2Y3vxMXw762cKR0WkW8U+M+B5b9DJM08
lfxmFvXXke3nbnFF9k6ZHjNSDKxHUgiE2hUveoLSL1q69YeUw98vxErhYQyFSC+0qZFD0EuBUGaS
21ASUiBEb74H1zvXo3umfsNAvdDrFX8zp6wT2vEf0gZB/zmpupyXQkZehk3gHlJrKRdyYWxsnECk
jcGzOKzYcIr3K6wxxpAxQwClSYubizQ+AjE1JG3Elbll6MlTIxtYoxikYFJpVOWnVMi/t/mTJXcA
bRxG0O2An4uMZojiAtvXpy+LgzJM+OqYteXQhkKBkfp3OdemXHM5N4sD+bnJuMxC2pQ3VOv1oraJ
qi9Wm72JEqoF2xi5xf8P6X6F8jGu5G2I0omWQbXNqw11E4jwhdAGhJZYM5s6u54LQW3sRyJt2vF4
hm9YnNPTL7dzKhds0KJKgc9aekoH8Ts+v40GdsOnInl/CmVjZ1lluOhO1cIisovnRLqO32x/ED/o
l647JX2GTYIQZ2hwyqFOJqWHPjYP5p7eXBRqyId9ZPDSnsmv6PNF2rinexPfqYqtHLM0yg7q3AyK
Em+QQ9SBoo/3cc9VcHf04vZrccHOhjd6/FoZszKTOXNWfv9EP5wPq/ooZnKOUXTOb6nmIeOBOYD4
IS8wUC3QeQv4OrwMrDHIAr1nFT6pCChh/HuMFhtEKT79MUSds0DZNhxRxySvhPgRDymb8CHH0EMQ
OlJ8Ez6EnKKLPmtzGOYipE2l/J3sUyZgVDwNV8P2IlF44HmahTBRhOsP2b3BUdRAFJ8wODGxjhgY
1GfuagWjjNqITxVx8L/qDyNkEZp9FNwA5ixDUHZ1fMozsCS28YmGlbiBQLszZZWX93Q/lr/bTDAC
xWOkRsyNsWhvxUch5HKb1fjJu1AtSOvDpzFFxyw9pzxb8WqLsm9eJ9akmasepeSMMo4B8T6mtTET
1gpX4qHtZ06yn+kBoWlWJ3ePIIUdyIlZCc5s7K/i+kds3U+HFPmA2TmyoCdx94kcmE5GWBzU+M+h
iuGTsEJENbHEkD+pkYsLD8GO1PSUS4umaIp+ec+EzEMXyKtqXs1bwvYjOXxQvHnHicb3OCdXxLm7
4pajA8dDOqQAB5HG1Ef3eQsSTFayffTOQbGKPlcxb74UqLVFh5nEuOj1Uc9QKvy8Z/Y3L9r0qHr1
7PxFnVhYa9YqlsCOo4pa9ByZFPTHjKom6iMA37gNEZnFHDKyIGC+2MxhQQxBiz2FtgkQRa+a6ueR
uC9WLoVoxDP3trgXFIaEdMNvl3rM5Y7tERusc1H18gqkvArRPug4M0cwBd1DJReGwzO+xgrWKezq
p9LsDSZ+/BtivmdnXmlRoHScc8Ovi0eK3OvkTDGq5WxhTsqgF0CPXzLS1Elttqip8+dKZWJmFhBe
+Rw7NMfiDn8mYVbyAmYT1q+YDlEC4SlCOj1/VSHdn083E9kTxhnhm7tO1Y81yClok7335sXSGJSZ
kDFOJElYLvnZR8t8fiSB9HnPD7osS9LBEB35/Z2xwbDCrTqqGEwBohc4VK4PuSj49QgWVyxK/ZLE
eyVBcBJnbF/mF19nsqvgsCJFEBv9/XKI0BshzUupER89UgljwyHr+JmYEK72pCmT68LkG82LwxQB
9fQwZbIV4fbpU83z89vJPjnnL47sNZOLupDG1swI6+mB83LnAbHJBfKEjnxx5rMLj0GTgkBLGmgF
aLsmMlFMQ9sRH83ECGHZJ/vITA/5M32RJinsyQSGf0hp9XI1RXx2itqlz16SGFOgzdHSGp18O3jl
T45BFVacVz1uM2VK2gK6sidMyGCaowmBl0/5c8nu8YUBD4dyccMD4bCycIOyOPEEtxqblFuMsh/1
0Q2NFlKT3xRwfqLTcgggxvGeqmtjrE/MhTY2xhpxCRHRkCmh32Y9dcPex0GSZIbtE+zMKwWKxZ5c
K8IvQnasojADQhSRss1iniicXai/4N238YqesGBs6xL64Bs9Uzl8puLLWVQfI+6bvHfXmI2APion
L2wlriQHroZMZkzPvEAO/asC58XgVxBCfVLGoiMBiI72ldeRGdjpyXeSa6GmbB8hCU2516eo/SVH
+iGqawKcFSKYmXDcOb2WL44/lzrVA4QIaK96ulRdKLBGVfCYIYGH6MolOCKjMqTn5T0tx8c5u3OM
wJpC5b+HJVvIcZ8/KHPqGYR8UWjpc9jmOZzr8JZIfLiuUGGR9ds+gvG7aorDruW4nFbmpFmy0pRW
hbxCYNc3SYDPrUBk1ZS0F/a01GZw+jowLqIdumcKNG6EnynCXtuKT3YEe7TGLH3Ran6oHClrcaJ/
P4A0mzEbGJSpvOkphuvFNaBzSniNswniNmpQ0pDj0zPjOKH/wdpM0Mwl5tx7LAz0VCW6nZeXQEuw
WIowlEwYg/O8InRSKPDMyJoYsTljqEgGpvKieT4BItiFWcjfFWGqJV70KZE5qNN3gnfNB3UPwYba
gt1HLWpJTjgsBA/EfHreAvZ8FvesRoSEm5LUhRrcwqZoyS+EIdIn3rA0+eJ3CBD7SK5GV0Zr2Tlm
MzfSEB898ICGrA2s+IBV3h7fFRymlyc0gcQDI3zQQmCAOjUY6RvTlvCEjHdM+ZFWzAFvdEclEAG5
MuQEM8OEr1pIMfP8lOXD8J5cUi2+rPTokNRgpH/zz1ya8DyRQ+1DEtBiHz1C0hOYxIX3hAIeugDd
ADspCYbogUrncCARs55E4uu8Y4EYD5N0FtDy/VSoIKHy4UyG1OLG9nwOKTN9wRGgmmBmK0M6MZhn
sI7Nt3HI6cgy/Z2ummrhCEIAeEBo7TwjRiOOlIwtUmKOVSYkpfASS0zMGKrxA3N4EzGjR2h5FUNr
LQAkhgKzLbiXsMq6MX8b4bTK7PMBPYZAzERZXIvGxs3LQ8a9QN6QoH/LWLMjqAmdDxHkIGBQ99xE
JxCpIdMPkt0uLxzBffDh18PRYIDz9187x8AUWowJRQQpSGsixQgfDXyrJ5JMVqxA6sQlBNVfGZ9u
6BLFhffxjYARS6sEqzZAbcVtGH2fGCYxkIN10wYogYX8TWDmp9jw7PE7MFBGeKa8TsQY5OMWFaAz
A6e4HMOLIfez0OHdwzaxYPmo4WFZ48m4X4h8ZUHIwIqHj4TeSmRM1OkpvqYKFmpCc/IU33k0mPDy
uZ7YUD6EhWJQ83NZm8cwak/2YXAV37gd+vjG1yDKEmgBxlAuAxSoIJzAsA7InIGK9MpAE2pP6xD3
3yWja/oBodIy0D4e0wOfr8XgYJ/XWTU+Q0k1w31cT3AuCq0Yw4C48/mMqyGscNCQkwbBYIa1gN/R
qQDSCPGLPWfHD8OT08tcTaU1KqaAwCfYFX1mMRirGY9zxFaEj7UWV2PGPzKzIWasbjUTUxpj7UTD
FLs3PqIxfwqtmEiKyumQkGSnFzSlgIFoPo+FHsgREhKZPIYpkN8T3KvHyGJN95m1EA+VDS3OSjXn
8XsnUu0FA0gtRgYVARib3dW0+ZZ518nL/HG3MqAr2BCLjt4tv0TmVEbkq5yizJ7LMzbRsm7rTKyJ
MuEFnyMQIZC6DG84XvI6GuKeMKdDU6CGSGvAswcIYJ+wAhjeV1wA9FMkzSO0XYt75g/ZadwtLIKL
ikCZSuC6LtoFyOjMonNXg350mJkgWUQpcnNiguCp9CJSfhUxX5qW3/UM0+Qv+e6a3/WYCoLivpsj
0p0cZpfgkFz49Tnvl3Rx86Zg6DUeoF/YAeeSMlin3rxM7vGQKR92cBvvk3v6dhu69SMtwFv0abTc
Dj1uW2CHTLT2BJuC8psylYKYDtDJrbzKzlGhRPZHDxhcTZvdnt+1G2ygR9LsuKvnDJ3wALr9PzyW
0hCkAezZRL1cB515wWiT0EligyWHM895Rc5bpPXAJQzb0PhVJNRY3VVwEUeUd4psCDK90/OuKuzx
fUvELm78/bBFRshZw0QBiuhjnZEOrA4PaySOvM1MFuknz6uALqGYeBVsZDPk/HMW0fTnqJhjc9xt
7dleCESLol7eciymcEuC84cGidAiZRjc2DsP85HziHPMNDD5AUVwWc+FpvVwX6NkZgLWYEbpdTEF
J1wWyAOigMW8bU+RJVYAccLw757l8lBhu6Ct451xhaMdpxy1RxRjNOMOc16hP3pwRcyBvjKkzfzm
PkBuORoeGiV8mw7gQklk4LWSPpRjlA6kAAaSloupBIUcfZ+HBCvTYbQpqIcokJsREAoxcWDZCV0J
KDgyqWYYrUv/zvVylCmXAc8DwbThE6T7Yl+AbUZo3XOl4o1jQ0d0lzwmFS7Pk3MLF41vxfR7otIb
iNlBRbbj2Hkgq5SYZ/5XzizCBnnNZ7wL91ybdFT+5icK7sgJcAP1yPTKyd8ODn/F2gbfgLcF7E3U
9i9/4NtduW0GVb6DJvudMuZIpDaLkjTbTumvOEvIl1LpNQBB3Py8i8gPlwh/zagnYF886HbBk87w
wtZRGXDLKJQplnkpj/S5T6+OQLLrxJgcGHs+PDTD5yoUUVGvO9zU1tPQ3ZfTtrimVUCEwCt+P32m
6l/SqoojpQvdBr0cPno4jbNgiZqUwaiT6pNXGocIbt4hRPs6KJGSfHmsmnZUw1bIoBiZ3NGJRhh6
BbxEY/weP/is2A6I5Xx6Gp2uAqsA3s4qNxc03ZB+GG7SNO15l2nlAJcblMeuI9q0qKRj2ntV3hGf
1Ah6Q6iPeSTx+aOlrWPEkXQUE9eMmRH9zOGj4Sd1RecfC5Y0gzXCEz6nl7r3mJ1WJTUdUmTBPtUJ
ICc+MneUPK16L/LxaelM+rxdHGN6OSYZVDxRQ/9/XKD1QCgsZ31IvR4fxrQ+BEibJHv4K34voBZS
cEwNOI3Ec7wWocnm3apjNs+MOPB6ygLlsxoPvwjNo1ct+CML/tC9x2eYnxUVJGUhULDBocZhGI4B
9diSFAObg2eaGyQswQ8tp9dENER00DN7Vo7xkCEv9MtDDlMjLTlecsh8E3duJzbHHDafQ8AjhIXm
i4f1I8pq7Cd4MU7+IXnlTUGFlZGtE9h80S1/LPfTTkKZ876yxxgTZRL8NRJqxEI2wA1mD6TsPhOH
RU0OJBeHJCg+ZQnEXi+QvgB0dWKJ1g9aL31+VXSw5uApE7YvkT4T5lMwQObcG2SJROYq7FlFz2nN
oZ+ATwyp5u/JVSbR4IAtyIGOB+NI8cx0yuiH/wCPpIFOSMukPEqd4MiwyknqVPY6sHmCL98GKgaF
gEOZ0yNoXRIS7ys0QAxImi/yP29AhiEKUG4+rFAq9JD/PC2r+Wl3IoOeYZ5z6WxqzyiaxpAWYsS7
c8QrcG/rOZ5MGHJpdoOVwrYh3LnmC3kUbXKhrJW4LE2U0YGcomRFUYmMBFWS+LXq29Bcj1fcDSAq
UUNeBYOBuS71VAMy0CVIVxE1jkDIwqKBDJa0ALDXMbP+sGeuDDchhjy8rSenSQk5QstEUalETFju
gKcKv6no+ej//FL8YNS/mIlDb+g+ug90jPrek+YMy48ffzNzZy7NL784AFx+32huf0O/nHa/+lQr
EKiei99jrb1BMRQ2Zp0x+p7X2TV5FQr81mHWpUr8nlzSGnN4aQ6X6vgxEJPN/BqJjo1Qd0g6XCdX
lD8TYy3uS7etwZ/OoLUK0owmQl1XcdFTDEaChhqWxxm1HtZNfsMOMG9HNadI490ckNNDpUqES9BB
wZoG7igGToA5tuhZnqtTjl4PZPMDJcA11XhmfbZfnNmYuX3sOW3dHNmT5LS0R0AulH7m7MlJdia3
kHdo2gVqakzaAAgrlSb3rTXZ5wMbnTh2x1Jsj0WJ9/psx2rSfiHQVAga6yM2oPKgibKyw8OCwvIP
FiNTEebefChcYINTsfcuPLZTgcqIV1I8dT6aPrznlMzscIgiVxwPROoSxAlgJVUR9l2Cvwk4eCVk
Y4PoI/TvsSoeQIhk/Uj4tzse6YFPYVFe01Ryxp9pBzPsHpZx7dJN7KRJTT+DYHaEp713WqJ3ivYW
Ld8NQgwbfvM6+NiHCCqvTL+jKEf9Fa4p1EO0XSVyJLA6iC0yFKC4MvfhIgw3Q9Qu4gbb9hLb7y0i
ahDPdHqDd4BXMzm+Kng4YIcSJDHM0UGk6+JKU+PASEcajrMr+1ZQ8oaZPOk+0Al3giDWQ2jbcxOg
NoVDaBVmqIba3ILAJs4KJcZM9DWON0UQnvt4j7Ti5dFxhQcPwD3V4cM2M7onls3uKaMckXT/hgKH
qTSRJs8tOseFGPTsiZRIqk0FS1uhlLdGvG/quIaPDEGI3GhGYJhTZ+JM8BylVRVoBagFQhBjKTtS
7L8TQT14TUElYIDbsYASJJCbGyAUdr3g1qLcE9BJ45Vp9XlbIo9K6XtFLTitw0tgc7o5ihwEnVAJ
pBtTJfy121VRT4eIOXYkDj78/BQtT467uKsVh/1JqtgThKh8Eymu5kOEJhYvuupbwrm1eEd4D3Gg
xHt1BK5SPk8Q/upJz7GgkOSC8cPzOGy+7DMR9AXBT47wKgAwXj65b+epKPzPUzXV0wugLhXiEjku
4GMSrEBj8P5kgBZqKQspHqxkH10K1kQdHlFTALcBN6Aq9tfZDqkBli/qQym+uQBv/Kh2/ozOnnDq
5uOzhpi9oGDDhGKrrob8b/qka758WFVFObYptg6kti7SSdIlqQS74rz6LsfSjz2+bA2SCqJ61sQc
S5S+5EDybwegQoJjhki7uaRkgJfPtgc4BIzvCCOtVAbEJDOswSiom37VHGp2xKb4a4ISt7WgHGAS
BqSBXDHbCnRqbqxskbQKBsQ5eQWpjU4+StgItSQ2l8sl3JaqR8Lj3krobfNIDlnpKy4FDUAtY3+f
OGyxGTFgOs76DgmRqaOHXgogB6A/UCJ7NPiczVqK+95Dvw8W5o0G4uhR6vsSkaB03y4mRLicK5T7
UtoQ18TfqtTanOoESD+Q4F8vlWT/NYB78hhz20c7iqKeji1sKKZJDKyq99SUp6V4JfSZHCLnQL+N
b65Hjx8a0SVHhn78+tGoWVjoTwdO0+uzzjqKDgFRXFYOE9Mh5uGP0QIHQEceOkTakYd+QWMiYlo+
agskWV3ojgmcc7/dGq7Mp0lcd750l7e8ngrwg3FRdCgwrAZOMTgQSKFi67QG0aMVomyeVkQ4ehhy
SeuJm3/nef3VRaSIU16KrpgcXyf7pcRIm8LPoy2dULFBixDjCSvkSmgUB75XSaNg+9jXZj2i1HJK
Q0ZkveKNzSnHnoQ/iWRyyGuiQCJp5vD5AJr3PJoT3x1nQA4EDfDfv1Ip2GmmgVLQQeC/0oSnDfKE
NjvRhZJegCdE5TZA4ZxnCAgB6qvReQBUELPFpBsRUmLvjcNOy1ci91yD3ItFGFRrCVCiMTlQ2lxI
gbwZPkmWf453Wb4HOdWTKwu8IF/QViwiCKE/MuZW5tDYCrIRYHNy35Yzk6GSPqadJCiVPlYiCZsa
O9H+SDzPgZnfC+xWheN5Jh9fASzQ1TOx7twLwIjRlDOxaWpUwo4NT4YZDYPzd3oMOzFt4y4+maCo
6Zle75Dg4jqQxEBG0Dq3JlC2OZZc9ZdFlD9/WtCRlW+QmE8p7dL97rJShA8KBRkDsf/e4bHNf+/3
iV0YTbFNRbVMw5H/dv3/sWq1f1dKfXf047LML2/0EdlXufMiCQI4ZGWyjPaNC+ARX9JM3N1DqHwf
f9WLiwL3DwOXGILh+xvG4GCMSrQ4X/5DwSTDRRIY9bFY3TgZsgqQnNFefcwYaoqRG9qTFXxs7BG+
9kjnwYBVfHkONeNw8bWVSYON8jmtBoQu+r7r6IkpwrclRNIQYj4NnuOghYWaG4J9yQF1egSe2Zlh
K7YdIXkLcxBZrDdTLyW650LIhQhko9rMwgIG1z9iNIwhDCRxcj2hnXxNrTL4F4w+kZ/2Tpk9pTpG
EZv516bdiVnlLdFQWf1C/s9c6JrXGa7kuBaCp8wxetwMRpbjKcgk5w8by4FUfkSIpCmK33MRRnhj
ZuSzSQC0h27ynzeIgknHn30IjkrHDx1kwibxvSY1QuqDD5qyPFEBsKaDURhyP1s+7q70LjtGtahv
mglQx3qPkQa22Lfo/Yn9RPDMRQ/GzA1q33RhIQoSygXjzww13Kvmyn9SWNjMskoSWqkJN/e4i2+r
y9d5jumFj6fKnin2EdAfFSX4UNBFtirpOKDCdpuETUvgWH2Jc+hhGCHOaIVt+EhwmwxkzXeuWLjh
CoQfoOfM5MkradFo4KMiesY/YE2kcuvPNrTIoHCe8ZQdg94uuEvPLxoDDAUD+xfzccYjfQovfdPk
zzWcY3oY6rjfbqOHfWwifBs/Z6zJKB4NCZSXMQA1yi6YsMOhkWBrYdWszNDmgaWEUTpHglU81H8Y
S7HC9WkiWLSFhwIvEo82KVA+WO67x1S9X1aI79f6Bvbdf9KwfzOUO7oY3Rn5Hl607b2Yl+rb9kfW
fT6ZjNtkcFRHGEw2aD8irUruv2HrMLqj180gq57hoIzI8gPHqjkz2zueoW5ZKKHzhQsp2Jq80IPh
k0GDOWKmc6f6fCJNXTy3aIRBrksfOychP8whHXWQhOwAFhwKSZfv0+IwZ5twLH9WCx3fOlYrPOaV
4thDJXnC9EHhCIYTX2wkAwplo9uvwktK/n3hFxvg2ry5RniOqGE92uflErcXbHoqxgdY/GGleAYY
q+HlhT3yiyfbxYjeP+S3DyofZ3RESseZ3yNUHHXcBo6/NRYeZGtEjfBm+5J8bcsPk8IGT52E/gOF
RA2Q9BnhWQkO/xD+0St5hkJTP7d/5aSikCbW0BE9ny7rM3zT4LWQvvsJSyv1+oXT3egWs9cmcyOF
qC7OkJ71gxfN2VcfwW1GaA7ewTVRyfIy4o1M/xNtcvvGy4QyUkdBPDNiLI6wcdrJIM13Ga1VYZWE
wjDLL8t2wDfisr5h9Btfx7q/h10L8Ir9M28K+qEkyyO8W4Sn/vxutJFtjfYb56O/F60TlNaoklJ1
A4i80Vr676toj3G5hTmIVeZWpVPAlSp+r5+JTedgkIIuHzAqP5BGvqc6tYxQ/xq9f5hPBJd9MMz1
Vc1HXjq7uzh8nI1DpG9V6EbICI7MJdZyC3TttuCyOZ3UGbV2KBTXI3QNYBji82XFjhMLPgmVFCxt
7JlyG618nG7wtw41PI8yloYYL7Hu53ElWPiF/fq0aCHz4FaVIpAjr/UdYjmXv7s+AK0bxRttkfAW
M+ANjAIxKPQMO9RX8LVgk/BTWeBvdATigdD/clgIcq+oisWPDRpkolXjQm1+TGl6p2+SuPLT/u6x
8r7QvqubYS/8hllmPuVIuL8nLDczfrn63CEiIOaWkyvH7XahyX0v8U2zgQaIYJ90l7BwEyjnYbc+
CkQUCBT/HGNnAXM/WeVyzwTtdZ+cLygq0tay+8+5BtqLLfSPYMDAql/JU8THqEybLefCo8mkXJfj
79uHoA4wMbiFwp+Ci7FXctZ/qQhfohV0/7ltlJ3hiDc3LzdW/PBgdZ/ZEzYIJ3XEeZJibfkWKoft
2o5q2vHXN5po1KvzmiEQLwMmft4Rlw6hcI+OW9+46PLpRQOLkwkhGAFe2alQjd/B0FrfWP54RNce
tPn9i/R4WC/aANLJ/MrhhFiZmD/togMds+YWsOVrCaIVcw6t5PHBqIEn1bqomx3yesllNPN+x3zz
v6sJ1fhfa+P/rCb+tRJcm9e6eZcGLh80jKdC5wGT3fw2vC5JziwEgl2A4gsTq9hZMUVkfsMGu+JG
eNKh6Mwyx3PDkaIDp2KnwueFOpmj8tM/zBRwDCIOpGG2V/r4RRnpgIYfJ5jUBRLED48Tjwo09Yf7
SI9LPMugeJ1l5GlHPJs+BtvRf3ntWTa7jpwUO9rotb2dPRakcomtymanpfYvHlZoQ79TypE2P+4U
CKPIWhbskXxpHoMP5t5V6MBrEZ4WbybDjJrZ77S9WQeo23J+1BGeNYxnn0tDhtf5fRjJAONX77oE
zXbrDfP++AWej3wuY5Yh5EMCcNgA6hTUPqNKlmEtzxxD8Io0tAR9fGPGlo9EAB2DNG3gQCL/HALo
BhwsJhMOw8IH4zrRVOFuAPGwuNcsfOBbV3JxyspeQylj4FBl0BxmktCXBAFc1kW3wOeOwTv19oZZ
MzNsOgiQcpZGZ/0Ua6VN9zfbflJUl18GMfbtv5d4PfkY1vmYzGw6v9uWU/TN2Nheir4U4rarUvTj
WIvtw38fMOPfejaiWkWIwjBRVaOW/ZMt+Ee12uiW/j5qLcIApW9UM3OJ3TliXcClpEaece+1X0jd
lNOn5WENiQcrM0a81vgjBt6oHVPs5cFx94pEwOpcJHYfF9+G/wGhU/3RrFETK5JfQyAiU8Ld7r0O
4nGcISx6swQ3fWBtvQpeSBPTZWIos0VS9b8/pPNvWY+/D6kZupCPMzXD/JeehKErSiU9+JDWxevR
Vf1kwZKQip/lmRLHcs3BbcWyVr3FBwXESrCw74b7Xmkp/PFxKcNCaXSkw3F+aAyvxPwK7W9tZJ6y
Hk4hhHBcEvM9OPoHbiYae32cprdb/TToRLtI/bI8ENnpe0fWwSritnfbnbTtUMAkMXGm7tnrq619
zCMqFoqwTmThpXYd29N2Cl7a0HzAHrZHxb2cPWUHXLLVnu5p2XM9I0f3bkrwtAJljksqyvZ7KTgg
6amLCRAE4aeLZd1/30/jTwfl30IF6ElYloLXDWIp/4pKz/51v2qn6oQnr7bPTifXDJ2r/7jDG2D9
8+PO6NQIDuDUeK5VYtGRHHYEtQQOwlKxYPnqhoPedH/zblgsobDAALcb26Dwvz1rSR+sT6LbZ16+
r0ecNHBTeLPXa0leOzqgCZuY0wZaCV4uA27VKOq3ifrOKyW5EADk8AUHZE/jzytkshT/+H02tFJl
al02veEOTsriljSm6XgN3t4OjFem6IXTnbBi3LsOqwfv21w9bS1neq3npzfi6+Bw7YV+4eYEytnr
4HIwzz+5ztY65g1MSY7Gadur7BKxkmZ4zQtLv9DCkcztjJVuZ6jfO/hM1UbcMbcDLodp0QRo2yM4
/EINGy/u0wg3H4rpR9ApKA7XWI9iAfLsTt5z/+F0iV7uXvbCKdML9Iin2zTfzWVjwiK1FjcGmez0
lmzlPXDrRY12yQpV63OWL5jw+eX8zsDz6u1TakhOULOQbNfCGqHEkhGbDxdiBtojkHV+KZ8AD9lj
6CJ4bn67cM6COVxBTLwG6iceOWqggeF9d9fIMUfVJ0nVQpL45pef0Pz4htcRus69yXMaXdnWnhA2
Zdhz+J7zJJnKyk54INlQVECmejPb1VHsOIxlSu6VyQke9VtjZfQ4IbhvstaAlgMqPLP25/Z7pG5W
R+36TkXfFBQjRAuUWk+OC+Y0fcxeL5GObZxnKKhLHwDtziYueJNfMoA8r5v1sDquz8DgzRfIxErC
WPkY0C6Y1DC7xjs77iVrzkJSGWgE/HPyxOSn6GzE50byzW/17L7gp90es/Y9Rz3XYhGh9s8d7TU7
i85St2iXyYazV1xNny+3zEDg58ddiVb51tkig5BbTBuxZnWf+TF80GEtWNbw+t/+5GPZTQEJqzWo
fwaofOxHUE/jtxayx4rH4Rbi+RGLeJSg0f+08G1jKSg3jmjiC7u4WgF3q9bN3Li4Mi6F3iEyPxUj
ACCwa+ouENAFn+26AoRQc0n38SRlVgD3jH2pHunVAJV/0x7p2/fuAJL7oW5fG8NxH6geu/bMWDhz
qujzTs+0OdYXxDQaQpK+NjrZPgnDoGvtN6zQ7YArTuyMfphLAB/kXB7MHAizaBljunhxvBvmGzz+
dVm6VPTK5Pl7WnMljMqGoPt4fN51xg8dk0VCIXHwJlwjSwwfNU9aYG/+hC2F9QeACIjZYYPkLFgI
xWETOMghj/BUYoA41ybvz2alYx8QDCwGyy4VK++VjKpLZn4+wga9+Yxiu/98FT0bnlm5FIYizEZv
WIaMTLihgCy0c1mzOhxdoTAqlkLlxOClpMD/4kvxBBpCYduzF1dGc0w1LM2EqfIhv4MH1rDEqMs0
viPzC/wa+JIOkdGgRTH+4XfWSCfWKCNsJ/87Puv/K6n/Mzz/K9+9jctVqev3cWkv6bIOd6akxLzX
ZzNj4fROA1q7RNwrbx87tc11JNgl2kYGGQQW3KIu3uieNHiEJgCbLx3GpQI7gF1rExeSykVJG8/p
5psXDoNyXJ6p6OalHv73p9CEaMz/l2R0Q7MtWXMUTVP5+3+UJq+63Vfq63lcYkPizB20MrTVZanx
kxPok8r2nkMd2cCwWRobMHAmpsGTNXpsIkfOYpjJGc+kWyGKy4u+++9ro274XxdnoItno5Fny386
v/+4uJPUa9Ug3yB2LJAcWdI2clAY6b5ZeHLA3RDzrkb3o/f+vn2LHHdyH2KBmNVVUIXddelsNRZW
Bzot5ES/lRa7Tg8dawt/bazmq2RgZPcFGL0aHmQJYQh2N5KThN6xK8TvYwcKu/+cIiqXK3SQDOnW
8lia32/ZaUHBreFj4lWz4/g2AaR7j6TV/hMPXVajpbOHsnTwoKa+Cp8OUhE+LJNaA2WpDM8a6NVQ
xPqkbQpt0KfVC0TxHZ7W5i9p+xBjSfMtvM9Z6HVGzew2wcp0iXdvB0f/Qp0DfWnAfYXFZH0kFeZl
hPqJuqb2ZwnlhWVgVun460Y6GvfLJ/s39/yV9bDl7bRflxsNn6m56mMbxMLZazssXwtrJYzMVer+
llrdyR9YhxDhfETSLJch2Ct5NMG5WbNAV9frClKRsQG52kNefPj9qnuCF7E7tjy2vjGDx+nvi/NK
G+8/nt6AxQ6a+t1EQycA/5zAXjQOniqjdmMFx+UZZaC4Di4b9vvUM2Yjoyfa7rCb0DDoRC3I6h61
nJlpuVK7uJtos3rOSBBKV0v6mp7buaqMeg4gS6Ob5wzVCfxRVOS3EW6+4mR0Sq+IvN3/j7Dzak5c
S9fwL1KVcrhVQoicww1lwCggQEQJ/frzLM/U2b09rnbVTLe37QahsNYX3u95qb2APuoblDhm2pb6
qjk1uaAW1ta9EiVPmzE/gEmU9m6geRjaGWM8Zk8VGkMjqrWp7BKCMvwkD5qxNGLoifIHV5ChjcQH
X7M3+sSZd9wGSKEbTBcom713Cm28s0+YM84ljxl7yo2TjNNE/bJ/xA70PEfqZK2JkfBtUJfF/El1
b/3ErAO/woX6cemd582akkpx8nW/Yct4Ypvn4lTB8F6JulzfSbQfxLDw29P3SUvrmV97+lP37AiT
r3frPKr7Vgu0fP0hT/ORNM0xpcUF+oNlWjrgIpuLHd19DpWefvTgCFtdygzHxYW7m2GBaQbnbUFB
JNvL9KY2PbzIG59tpaGyJmM7A5+cRmbzYP5EOtgghhogEKN0nVLb48Wdrln6ZfyEjpGIdF7V2Tnf
i/fEwGOa8OXJlKPu4/ShcliId05DBhALfJVaCjCa1W1sbqWpBgaaJlgxw1cxMhh2ZAD15ZajLMQK
w3ssl/Ih6ReoGPs51XmMqHA1EPPJvk0yFRzRxqWRskq7zsSG4WDD6A9vLwLedG/wMrjCUJ5JeidT
RNAEyvQKPqo5jPByaDAcTxFFbrziETymCGD6kBemD0o/F8Zy645NGZEoHBwP5dcNWV1rQ3s5b+l6
C29gCjS49VLHQ9KMu2nb5m7asrXZXsb4yydGbQtINJsRtdNzO2P6+Nm7IcjBk/D8jhNmxBj3wuuN
qjYPkczyG+CozewbMR2aS7bs8XlnkC6hvqNPxBXNW1zRoodYxT4F9riZScPLsOmRGdqlL62uwtUQ
1vzuPCSBfCM9eYodtkDUdzi368Tn5mCHfYO3alGHdLApGSmr8vPNY9+VJpvKT1BSX73j9qRHytWV
Hv5l+6rjRzU6vbv46llszNHm01r9fSv46ud836ZInG0QqY5qQtf79zaVa1L+umXlaYbvePholytn
i0r56BPXBW/cb8s4eWBjS63xN2iw+tM+/+dbfyNyvpRCT4zycqIytVlfbM8YJA2kiWJ/DsWAASEH
NTEgp4xt014e47HtJivj44UMxH+9ol9OxE+Nrz+P5hs807bvN0N3zqcZEopx9mEiyC4HTOj5+rL2
rD4wyY4WJ/Qef6OSKyKe+X4JCBJ0XbHJ7jX9W6RwK/KiKNKCeIde28Fhuh2fdLpOmm/gSX6gPyFH
8lpb6aKsTO8qbxkr/Re7WkVc578dxLf7QCs0x6rsI30/KHjgfmgCSW4lQfkP63kWUpNGVTf+5Zz/
xHX885N/uwPuJ2WjnCve9EX83lIQwzB+lojsCxt3usyIc9j/hLcMz139WyFAU3/70N+u+TNRLspJ
4ZpX+AmSUAgROlG3irDAQGFQ+Rm4N7TzRWzmbYITe3T9IFjIp5seYfYxpXJNN5O5ndnZS7v0dCJW
ZqFU0lkNH0PiFcA0B0LmSImoKaKzZ7QezR4VeYOZcWV8X+VbWiz0lW6YITPwmLgnMG6vDp1FbCqJ
xAY5Ag+GoMZpFlR9Iyr3x/Fzfam9BhyiJ8+xFAMRBODseaV/YdNQ3Tuh3DuOy/Bso/09CikoW1yF
WBjFDaIx/qFDk7IM8rk0JzImju5qSLVp615m9op24XtYj49dDurq61N5IO8RBCDnnm3CzRQN7dNL
5/WYApLVsydvrKFLptfTOQ5sdPXxlwX7wQVEmWd7THyzYeR9nTE+/IyRrze88tU38A9sY1cS2rik
iKISvNYZsQ4zR+/9IyZA0Bwih2Yh7IYDOqP4CBNC5Sge4MQt4PEsGBh7MrettWg0YZTSJ/8bPKno
wdJJ/Sag7NkvYok8p3SLNfqDPRgKOcShYp1HiG5Q7fnCaNxeUuvwEAwuMiGLpcNGmd2GfxPf0YAr
w/vhztyeaEAMyoR8korBKB1XU6AcQslKaAN5Dt0qaD387EZVm7l4Ev+wOYY33EfpUG4806Io49MF
N/gRN/SYUlO2FepPuwW5qQ+HR4qe3mvF79IH4TfQQ+Q4RFCcVke3JRrUDo0aoeYxA4SVCyILldoN
4dwj1O+etVKsoNB9q3s9PE9Y9kLdwInXnKGHlCE3pl1yXqGp/vvj++O6peumpRnwhimm/Xvr0A27
1KrTo5hZVqvATh37roKK0MuXyWavH+/LLwDsHzcM6483/LZQmrdGP521ezGrRkWXc5MOKUp4n8cu
Xcn7kmnjoIngXwmr5soXM3TCCWdxXVjdv3/wH3M70Me2LVswQx37Gw03KWr7cbk+WbFb0rKX6h41
v3mFR2EX4qnt7j5BU0zfwyuygDGWQ9G1i0x6f53y5wK7+IJRFrCv2CH//bh0/acF1bZInmGBW7pp
f1vQlEdemOXV5pJMIHt+qPEZfDeSybcIwOS+tWcR5QayvBd+JxQ/lkjJ1HWV0HNsKZMryvNdQ89T
UAybUOsC/m4DTJs5E5LDN5rFp3smBafFJ4UV0J23C2gUod/o2HiPZwvP0Xt8on9ldTHeFEzRd7/R
GBITXFEgIuaIbk1GeKr6PWt3P6AWQkBxdOnlyofnPYTeyJdqz7kFkuxjYXQvfLV3bKhA+8z7MK8y
18fN/pR6ly22YBrOLR1peoZEZb+D5xyyE0dEEEhpgCEf7HDxxfVzLAl3UtfpVrE1vTd+RvAaPHbN
Dt1Tv9xJMAHo57Yfy2bIJscTeCkD59U2t1VbWZ1nJu0cInGRDbtsDRiQ8nCy6CPDgYL1SP2TEd5N
lzLvnYfsoH6gS3nO8iWpI+qSqvaLPa2FBB7bA8whOQlgURjEx8i4tZNH1xE2iwLAhX3tDXyy7r0/
3n1G/0fAZnJoJ+i0VvWWF1W2ehKdjRYNcGQLGUCEt4dXJRoIgDPIRQ8X6pek14fTm+kadZpyqrEO
V3Ax9Az8q9YbZg61fpF6xTaJJZqWTGmziIuUEaAEI+fD8uQn5HWWp6ueNHuv+GdPJllmWCUafYvk
j+lFe0oaXHcc2u9IVi3Ikj2HUaRsKncfx4hppv5mwpzjRO1ucFxnvnCEFwSDd7d+LgUNxI3X7Mbg
AQhpdpUSotepBliXKx77/pHPNbquUX8gXjgB1Kpxgp/cDDr33kvxUHYo/Wvd0soAKNJYwkGejhsu
fuMrrut4whGb4xIododtvrWY7DTofGJtFpMKX3ekdSdG1clD7yQPiU+SC96gYKCk2GKwaMVn6KgV
2rDngCFjpAODl+GfS4/yK8mPc4ykIzabgdKg2rhREKDu8CEZbjqohNL4JNpCFzS+VClX9yX51s1/
MuU9bt7BC/nyDpWIPagPKiCN6RsUiwCQJ937zoFelUbWKPk89QxQ4S2+DK5FSNjHcNQ0e6FOcQ5I
bhnHQDRBrQ4ezeCJFSGuVpmneCvSMLJjumuiTNpRVnavQsFodTFC3t5mrDRoSxnXO6EnR3RORlUu
jX3xKW+vVZgpbs0enHnXC95vPpMHLTAb3NWD3xZNRf4p2nJ0zTEx7NZV+XuzLn2/TMu4NiSb4FVz
hHgG7vVYbpFW+tYtkiibMLpPCQVxElwjtuHWFbIyRQilYXKHoMlJfKUDFPrmPXtoQIAS9U7kSrQO
oIdBjtmW2we3Om0B5iP2GGRa2wYV1mfOrn2iiOmmb5fCC1ULpK1T6FQbpDXTkn54QdFhfhkmGxeI
GSa+PAZ02DCzQfJKsSpdY26DNXFYqEy7yh2GKz/rPo6p5k4azt5tDYLbsP40l0gCSKETUMv62tD9
zcWnsXHbqeu8m2x/c6JR1J/We9HC0rCW1zTb/BZAK5lcvm+ywkx4Tx2xRjss3qwiU2OSjCUflfaI
2IG+LyHSgJS5Rt6TfZAY19RtPhp8Wno4OhahAEQvLyhJUXWcA2MpAVbFQYD0/M2CHxm7jUFmQnWL
yp/sQZC4MpKvYEvuX3jRjgbLfItcucO6kX4woMAWEeamm8HQUebmDotaKiwNBEYVzg2b9TEsPm5z
efneCS0sQJHRsW2vHOAAObSmfGz00i29RDgUfhlVXR0tNFl5Xfmvlj4uMFBQB9leRb96Zlglwna1
JDr8fLS09n2rMPfiDBn3G6DzjPEvZKI5c+1fUhfN+qmE+uep/7bVnm+XzfVo6pz6kdAQ7GRS1qW2
0yufXvfEGaiBvn4tz3RYmHBnbrX74hPQWe2TWVzx3h2w3JdFqO2ODNrsRfcNtjTVsxLUVz5EdwM9
eVLAILUWkPYUF+96xO+MOR1Mett9TfKkRU2IjpOfmByj/d16M8SB8tmkn9dyrOiKXyFTp1SWlRbf
YfOhWK7tsgZdzm1KymAonvyhdJ6jbA1zqwocxas+0509L7KANBSOIuzX5WV9m+q8JhWBabGy5wnW
gnRPEi9UZ81iAzx3AYewbHxEoTYUlxq9HQiwSy1KfjKdXtT7jTDXlhA2XGAfvCi49ygkUk40GaYQ
aKkj5BFKgPbAhjbhjPnS3CftNMMMrJgr/fMHBcwmkKlyoSQETkAteGnyJRsWU15vQBZa771Xlxf/
hR7h9YGK6vVE/s+k2jZD0W5GyURZCQmvudCZWNw8XX26mT53EDN2cOe4j65Ldam9PVKI0gCwpy8N
RnPwSw7KebW8Lvl1h8qXwapwDN97MQzHAgzzSewv6fzaNtrHOX6B8+PGTabZPkeH9liyryRDY33+
MA6ApcZM6OKP1y6h/pV9tg24QgsrIrdK+0C4d3SzXLHmvEPypiNRZVeq/NucMbraTaO8/2KaDm7L
+gLuCPmX7d36RyHSKz5EAnmwgcswnzK/0uY43BocjsnQqpufj6gaOKScpnscnqbog8wFYz3gr/Gb
mMiQ6xPPVF11cRbQnNoOqsZ3VmjH4MH1MlhE77ExzAbOvlxyk2MT+3wONzNGn5qbn06lJXqu3u2I
OJ+aJpFLCA3pzuhqcGFU9s3gzgb1rgZV1Ow9lm8m12847yHVF1hSTAojtH9N4hMZssKolHFvS0pp
5xfmw21H6bzLuLq0r8MXAdb0BZfnFquLZMUpHsCynh4Hfw+hUQD8UAhxbNtE/2wS4n+ZBfzRGuF7
57zIb8XsysAMloEs3KBllR11Ux+pHqnaBEkmAzc61NEDP9GDxxKoCCJpZfBYJUDr7GGBppN1p9ss
AcyO81Dh7wI5nU0ZBbi8DHroESDBBOXMDJeH7FMILphlQ0vcyrxjgLMuQU6FhPwN8A3o2eDUY91l
Qo+RbHxSqUvRGByKiUs5fGACAvKOyx3znLYrxg2bFv3XEn3Bm4kkx1cHgnpWBA0sFpqjTEA921L8
AlpDM3GgDdEORuWsmCEr//v5/DEj+eN0fveLeahpUeXXK5QBWnlEhGNI18cxRHKkd++DXfmXQ7N3
pk8wEwiSp0pHwyjh0c5mm8hZH4fFQp0QmgACjPhAN0/w+967DKMzNjuGoHZ0I6Q4R+JJR/dXg7X/
8btEekO0omqWYhjCbezbIp81hvk6ytlp9ljm7JaVz2LNtpndRUrFh0DtzsTQovblGNtmdlEA6EMS
Adjy5cZ97N89MhIW/ntQIlTQfHKHFBn2M6ye4BWYvKO7xOAzC8B94DwwLg3OXcQhdLcrWjI79mGq
2wlGmwcNes38gcR9Z4UGs4oF9fIqQlCGYAB6L9IDZ1EjNT3Afa9e/vNT89U5a8tWdF94Xo0hjRIT
j3NXR2nKtDpmvWKFblHrPQ+qGrpu/XAzVtH6LSCKWPyae5pSTyJjmnkkP4NqAI+IIKgnA1ZkbU9a
6j1Ont7GpMXKznUdpUfv3SM/SAkYPBltLAZf3ZyGLH7FLNunfe3JeyJameUqPu0delxuAkUl9euv
SP29U9F47NBsKEiDygBBJkKj2eMhwmoZaA666euUhVklbIcyzyiP7T6QUvQ1+oruaXWcaKx8RMKi
xm66QvZ4mpDWnehGzaTDtYve3aSi++gzMLtOFMgalPWNOdUediz0AzKF/i99xkxJEcwbH2hKbGIU
h0FBu0c+EF/3+oZ/9owvnccmVvuXBaUVIQimkj+j3lS3cHXfWewF2NLj07KmSVF6qduvWX4ZbDtD
G/n7M6b9oLLEcsmwqEQYOK0538sRz1QpLP18mc0txjLQwrq9teK2mf6O25xgbJ/dFrCWOIJGW/cn
HtPM+/tvxZnvLqfiUVEZHXEsDCUNxflWnLFfzV15X3TsmHq9Qa+9WQldES6ELeSRw+4K6tREXlSd
SeQMKzS7v5yCH3oJ/3r37+XrRJJepaWdZ51wHeKmWW/J1f1yoC2mLcwwbp3hOSIQclfwhdxZ7B0Y
jts+XkHxmVAOMPy/H87Xqvatmv6vw/kWl8t6eZedBydjbk1I7mWvV/VhUPiD9hHy5E7Ke5nnrrxX
X5uLvC7GPzrtdrL5XOrsK5dq49nrMHj+96OyfzxJrGe44jmWKlti6/tja7vYR/3y1jhJcxAuruWu
5WCdeqQCPWSQ7qCnx71levLWPT3YXtYsSoPGHY/Pi5dbDTGeCLsEJyvdbX0K/uqzNU3c4XAYqEtw
vqUb5G7ko1TrGa5/oFFSRM9tMUv8pzvafDJ/ykxsULraAcAVyxQ66b36i4mcJlbj/znr/3y+72W5
VNscFTPj81WjOSKzvoPGHDb4lvsh9adkGOMhVEgUtDfhwy12REAFs4hBMgYHmar65bk0fnwu/zie
bwXSY6rcHmaiMDg98xky6Ss+Yqury8Q6tFsFWkWSeFPUAWKpa7/K4OSpw8+mxXLf/ZBiKtidCndG
d7MovUkaeGjd6b/qPjrot5sMJqk7ARPq/WLj9FNOaap/HPW3B/nyUmUtdcSjNH97VA1Ju9FHM2rl
fkofUE4WYiku3XiWus7qwOj03+9S/Ycywb/e/9ujXNfvNH+VnLXmFsyXvXAanlo2QoZPtFK6m7Co
oNOdfJ48WLtDrNz7/dRlvFF2P4gFSrfvRVHljuS+UrrHX6IZ84ek71/H9u25llJVvd8ybNA4sNrv
vQbbtR1f3dRrc1RPuDLaw93y9IDl8Js0WOveCThBFnPuyGBO3ms7xezCbY93rW7f7lBFYnKRYn9M
0k7RYH7Hmp0RzkkSsixBqTigNtsyzRmN5n8/yz/vGX9cZfEs/bEWaJlpZ+mVs6z2lsS0iGH6PdYA
lBxc6vYnGg6QYotkyAnVvBlbOvOgaEwZxv3lfjN/EEr965yKjeWPI9GPV/OEty9PrXdx8bVgWXlB
bEMyMqX62B5Y4Rbd8cVda37YHo8fjk/iOLTGn69F7X7uNuFw8fbBvWhPP950oHEeeCo+94ziRKND
8nAr1/HTlsVIOUr0vLf/+4lUfrI94/g1QzgRUvQyvp3JY9PUsiTuCanDJCm2DuSJ+zUoFqTUAU4G
QmfE42+5SxrsqK+95bmN9MB9jqfqJyFjV6Vxt77PnYEB74zWENK6ZjJ/hX4V9GDltJHsxFb/03wy
dqYP6zKQJTp4NMfTTQfNr/lA343oYvVkxqpxtd7C7XqqG0eTyt3fKu/pVtEIwGUcJELeUHtVEhTu
yoj7H0oP2o373qIzYUVhQH5CYfvkeqvKNwf0UPoi/WXtWXNDRgd6scAlBiU98NGb2UzO7INoaTGi
28SuxT8nvkj8A1kH8Ii/n2b151Xhn7P87S4p5UQ9bo6sSo+wh3woxnFjWrM7KWMSQ78OmJ9gPTy3
KhfYjvfLm//82P/z5uLnf9yidanVRZLy5lile9n46mbRAHj4eNiMh0cY3Sve/+bNDsmALHB/dJ1f
GjvOzzvbPwcgxAt/HID1KjbPm3hGOowvu5eGdXnthFiC8bS2kPJ2pvfZlF2ZYqh3zFtozxp6v0gm
qJmzbj60iOC/dMdFZ8fOVzRed8EMp4eeigJaZ/gMzyBlKf75z2E8OY/ytaAgIUNyz0zvY7LmOUOu
8MUOadGevf3Gm5d+Z1m0GXi4BCrcfOWrgzkqWpOix8YEHWEEeunvl0H/ITUnLUetyHKAte/3/V2y
Ei3f0K/nHugg0ulSogq3dIjPsGmBHiHiAnUo+xC2wfLnE3aLtgO3qdUKmPwLH+uT5p4okPQvw1in
0s7cP4uEoA84w7M3URfFqGyNCEz+fthY3HN1vsclCEAJ0WWGDkzn2+2TPOosvSUG8wZBz3F7W+w/
exk72Zhe+7hmxVU6jCIFg3dAmZmieO/krhE3DV/+QHKnYDJccOLDy2646vfjIg76K9Pf2TgNyoQM
9WI61vftV1S7rBSvDgJFFFAkZy+6Vr7pLlZAJXz2yLcIFyJH7mR3b47joF8POpAdkUfDOfKesruX
9nsaAx4XMR8d+DP2qCewDZxdMBV9jwBvUrQOT5duGELj1+rv5+nHwOPP0/TtJn+9lLclnVhIS+JI
6sVhz/TaIZwQEYHK7WHtoUjyZoQ/oyPq+F8e8i+j5r9dpW/R8fslNycUUjxjj/Dk1v76tidkz1xC
ZJB2U+Qa0bQMN/MtwoEwcTdtu33HIWn4QPz48pzeYoXNE49QP755B8ahvIj8Ej0/itnJ25VtF77n
aRJdNv4hDSaH0ejvp+/Hfeif02fJ37LARqmsKhPRfTM4iTZtNep1QMkQnGy30yRgr3wIRWgrDzUk
/GNaZs7HsEvtk9riyhnRHVqe2LpcnYWgDmIau3wGStfpwNj/8kj8mIkYsowwGcoAhbZvkfGmuTzM
Ur6dZmx7aDoQWcTOVBlk/QQJHL0Uum8jI0piI0RlAloT2MmMeZkgC1ji4BDPgfIycPfAWI2hkWOc
gmjBDAr91NM/AVor13WAZVOEgJBF8kzR+Y5lyn/ydKiuD6xb5PCMHaU5snxjjgSE5n1wBjFOTyHW
F/DBYNE+2wydgFOh7f2GAY1N6S/ruiVu6e/3nKHomqZwDhRF/nbLS4n2tPOa+pI00EF0UjVtWfuG
AuORVR7tyvz9gbwlY+CIaIJpbuThV69iHpZmKQ977kKNagKmGasi0IHTXHtM7zCxS3tX256nsG0W
1NR8VoUu1hQBamDKZussd51W8/Ge2hFKHYWe2MmjnsbcCrzA9ntqCJdf6kRuNWAKJifk1j0Fyo05
kuleEoxlHoqbT4Zxyh4Kl7/fxwp1gx/2W0IpxbaZHSVRlb+FVI72rpRLql5mVUwt21f7MEHhGsId
x8kFYRGoU+G9B7Qh1HC3Zb5aoG4A9SQthE1w1R4h5KgQpWgX+zDmilHzCYNfm9LsbQGMwTPxrNDH
EFWBtJmYNJeDN3ZqgqZyHKU+9agFDi3IItpKt+nmq4paEinv/Cqs8bgWxi4xGdB1EanyJ/8zHPFn
deAbF8zSkT29ae3AeKgO2o6WnLZjUET8Zexov2m7pNxf1NGDKTEq5jhSVUByMT9EGuDAQbKiu+W/
mFClB5b61JybpQNG8oNyMs28jzegwilfZR+W+C5/UJzE6Tf7wFXx+EHBIfuQxE/wsBR2Xqc5v0zb
iTGECV/VS2fCa6K4ZLK2WTZL3ozfE45e/OUANhPvApAMd70a4y/kSc3utURYkXxs1vSTElqvjIkW
fobpzvyCsWdJ+1HFwC3BUDalfTuqsGHBA0z+MpD9j43szXFNgGjlUljUlst7rNPPB43IMBPY3TSI
V11GWWGggMlrY/kAJxFcFVyzZ3SPAXlFJ8DJGGoDp+LyBjcsX+uWLqjpLeagIO0nQlsLv5YBuvg4
iQoiNfaRMB8h4GUqO2W2WAmsoAI1yS9Gd5AmQQceFgzOQPUpJ/oas7ZOuwD7mUN3aVoMhm1N/lER
CHxlQedBBX9znegC8gTZFoz59gLtNxmnOI4exxl+HFbYgCJimgl8Mp15H6bJsG7j8hNri1N8xxKj
4RY9zqkT44hxDq99K7TjHOKkDL4QtkF0HJvxq/uCvatAoBfEIRHW3hEDBrA2YWWBdaW+El8mTMgv
rsRZ8HRH1In753YFgIZ5T3gywnTvEtdg1oqhNIDHy9EJVqDZq0YOLVUFDSlV85UBBOq6vUOJslYC
LQ1Tk7YAXVVIWxp7PuhOzo5Nk4FBfLAKNy9ngzuGF9DtDiPCCAaoYQkHKayxGDQXA8MwWVvSCl45
ZPsXlNy0I7Xq+EwbF0IhwHQZgs6FayYI+FCpJxh88a6vHuyWIOcnOVgcQUg6DgG+xzdYYtIwmdy5
8qep1LqJJRrwHAo7r24J7iERK9HqCzpSuk4GD1zl7jjkWkww5S11wfFCwS0hYSV9MbPB5T2PMgLV
aiEB870DK0t7MOSgHyRjFfinM9yMpSl4G+jUMCW6T+4jwb96cq9alAvVKGMaXW7l3c1602Ns5ZAy
qI6bQYC/B7ZF2fj5cf0ycqtgSmb9O3cf2IDwyWVNoCLC1MY28BicwbqdAZZe+PBgSxkLTNfZhPjn
MwOmzw09gIS9FXTN+6KAcs9zwjT/np5oPwvNQMH+BrrKkMMGXCrBmFYA18HpYHYcyi0VX+7j1oOM
iBvu3s8wirEI4HV4p2KvqyJYyAJqDPsKLHOI5L5lt4TZNOsaSLkUyJbdPs2g9HXwnMKwvGwL4l4O
BA/7FJgFgKzxcOCnno63+tnX4wzC3xGBq0mlQNwIZwi3IuutojtAtiyyoCsyn0mTkA4Uj8etde5C
A8RbkmNDq6oGCeRP5P1RDR++hs3KuKygzMLKeHQF8kpnoEuh8hRquGYxSkXTHEQHC3h47BBKxNaD
WebTpzRGvqxwxtUWQTCFb2h84vU9c7Rp0YPHnSpF3c1QDdbrFmDsBJLFk8JnBpVS8B8fkN7NURWf
u6cPMNqh3bM4e9haMhzAnH2AWTZnlBYgn+cYS0Dh3pS4sRWA3pX0UXZiUOpsmTDCplQBNVnhZin2
LEqNIKHrFtsnNhB3hjvq1mUAhgr7b2A/H0036VRAKy10vU74bIFVxqnUEOcNozBkY7hdOhhAY8sU
XcavtnisSz73Ew7x1c99hmC48RM8aE5BOUSOCd3ohs/1ccR/h3hWU+l16CLpQAG5kvCVkpjZpBlq
yvZlruLPesPr88nSYUQF4o72bYDhgg8NOhKemTWmjJALI+DuLb4D7PvZOo027VP71RfiJfZO/CrA
N/q4QluRQ0WOR2NrwHy/Ta+uHFStB75jxYRZliGzXkiseViOY4YT6WPjiClMm/OhebhwH6kHO4ZN
iNElGxI+wdMvc8pm2fvat05ztlkgsUuEDQqNWmSJF5yA2TOFoa6OFBTe/DhPWnTHRl+/WlV+Rbhn
07qNatTAlX8/Rl8OpV9b3n95n9d5Ll4LkfeI6ZdxMuY/7nwP6Y+0+///vs5523yaDlUefsQ2mN1N
5cN9jkqIAsFHwU/uH68uSVxGWzOdajtrIA2yMeHYTnFQ01xpIK65qwavpTHIxYbQRVOuDZL5My5o
B1OJUwRzazNDIXnDJ3t64iZhXhql0goAeeUpQ9SQiBrgV++NobUX67n09SejRGOdwX/P6Z622vC4
dbpWl96j1dWmNgiJnjkD7b7Ajb6PVimb4CrxuREYwBXcsZEANws7ArljdsD1stLSLINmXgqQ88xp
P2aCbXyi3gP+sl+0eQmpjb6kB34cdCuz0DwJ8A1jJLjc44zMIyerYJ1B/WErMdim2bToQev9a1AF
SueEHSFoeT/t4fwHzo67ML6CfsXHs63jFA/pn7rKpvViy9dbd+8Ku5LBVaJVjNmIAh9AgxzUHjio
g89gAWSFKYclfshYYA1ygJnW0MKpkJ59vCGnUHwZSCZkvKiC14p/UL9CjfuATf1k4TTCKy3VJOLZ
CjL4mGQPPYBOOMKzxkQFr6vxPJ7wwmnaKhreTNDzOipPPLP/PA4GtidG5HTK8NVWdg1GAjDvooqn
TYq0UKI8zBPL0WYTDRTOqy1e74XkHwzJrW0JGmj7xQsXLWcphZeOQHVeZkdog2pQU8YhqH8KK6sF
6Mc4A88Pn0Dl8beChEMUB3ADTnLBG5klPcongD6HzMAG9NXB8ymcCEHCMziYekDk0reh6zIixcgi
WN32pdOAf9U4pCyuwzMLh3BfRqbUOeE9kMcCHciEnXgflj/+5k+iDl4DsKt78xp2HXRNwAbvkd27
g1yF3wyhl4XXO8aZsIQCNKWy+Ny4WMuXfwwu5C1FiOIfJiaYyugRCJpcit+Liff2rSvosFkHP4nW
ldxOhnHTp2MCpk0FHQgdil8Qfl5iiTyy2LGkcYH1QCyD4iJoODCgK4WHnxGZiYuqY20MjCFsPuEf
AWc+rx5s9FRR8V0VPGFIcOKt2xDOOIOAfOIzDFbBeIT6gKmFzcpH3NYip2a5vbtbavxkpiqWN2xQ
z1azyMFuPGeXGEwMHo1n4PFPoiML3wZA0IDDGk8oPfLwCpDmdHG7CQRzfWAw3cneBUaea4lZecb5
ElYpN6xCdMzw7iFxllfh08dAa+c95Hewhmwg1TCvq7GmbmBHLYwOrTsc1gDa0HYgL2ZP7FxdlUkC
cyQNGPjlTj2NMozk6nECX1fuCbvZHP9HPb6xF1/GV1ya09VpfO/bCKxs31o6S1U4z3+Z0qPerubV
XCHdIR+6cbVx5cSJCacwilpIoQ8X4RyOkFNZIpghPQpH0DaJNC6dyxahBysdjCy8Gni+RpeW1Mem
1L8LSnsrm5sgkC202oiKhmRt3KbEBP1NXLKnJUQa0CnxirgDxgU8G0l9038CcYVh26/AR5t4uuMT
srjQndHHGtYauPuFBpGBE54nCr5CNa9BEMjnzSci4WuWyfgujpKFOHzBG/9KlkiCiKnQOkwsQWc+
zrE2F4kTWZFgNX9ZHgvW8+XgTP67GR3n0LXEL6I2PM5fO/T389OBJf1yUEfQodfawJowC45DPQPO
eKSL7752xkQdnQ4yv8yoolWHVywsd0jfn3FH4ZeYV4YAi3lGuWwGRcGXau+8VHsqP7G6Jt2bevhY
ndJQHTdD6nIn1qKxMtT2yvC0qB9U4imVwVNfKFRu91b59bVGIf/TWYl6/qiYSTkhodWCcsHzbYMK
J8WgoF6CZiN2x1OC73gMEuEQKGOndgqTgbFSO+dYARubDW/jHPHtdXjGdlI51CzyrFxdY0jlyyHF
cDgSpMizvAvFr193pWWJyTK639OHMzHXJvYe9wNG7TtuzolBMnqdH8f33iU+fxmuf22pwqYa+5PA
mki4gEDeYZWHrMDgZIRscsBsmITdFqXJvAUUl9EEoOwiXRCcUtBDFKPftClNvCBOAL8BOEONVtrC
S+LRA1yOT7y1VFnNHzgYQMhKgbOXIDpvnxSBtpkY8VHZp/GzH0iRw0fHsm0LZLh7I9TW2sVQjdWR
0IM4E46rXQ9Ax5LGOSRzdkxuB6t34IAFlYZn3pAQEfC2iNIvEzjnTJe+Ixi9PYba2S45cNxkTNRE
ty5BJDIVhHessMwCsQGyrU0FdOrVZU1i+MUgjThTnLzEW5bAgOCkzyTuuvIYSe3UK3Rds2qr/ueS
wig2O09Sh8uUxQh3wHv7AnZd7eTrNykSZlXtDBUYNUrJA/o6zj9xEllJ7b3lH7c2OkCKBt1NTycw
yBns14bKxORTJ/g9PMOEySnYj0BRL+z+TlvDyUiNpKkA5DKuCVpRQiH35RscClVc2qsHdo+d90Nl
f1XhkBu8HoZ+Po7t/XPH3BusTQp2IeCXu3QXchYHbaDHlyj9hIneJmulCQzfAXntGaQ2RreQXGvK
Pcy9DR5dFecWpa0SkXNVBMBZpITZ6DSCGdHOqC2+e0zgMZwnUMjNjk2EHfvegxdAyFYvn/ENl4Oc
qpKgtGvtI6o++vMcscAHitKEuKTq6NV2SOARTrefW8BdDDQgfB4k8EIfIq8iyb50QN/BDOoa2PCe
h01X+TKDf86t3ZdBAMYEL3zfGY5uVsDi0DFN86G0M7iJoNsThFw/6i7Sd2aEe2RXxB8yAScfFDtx
8Q8Z0CEFhrDfzljwxf/Fii8ygusndhjkC4QCDASeyKlkHiuxYbMJrotBMbh8Nh3SqCCJdXzHOCmX
ESpDjLVJ1++cSCM6Xti1623ZKTtvZLrYG2O/XSycsbA6VleJ+G1G8YTZcDJTUVdspnZbXml9dYjl
MKLWBsc4paW2YYM+IUriaDtEf+Xnfcxe/DffUbyP0xBJN3RlHCtw9kJJK0CXg5Rw4N6VRio3WBo1
wcqiHPMAQbmJ1LYhe/KwWsEu6EMxwOQLnf0Ufb++0lclzY9ZMns/fGPMD5OZrfuvBWY0LXtlip+a
GBXzl8ZwCU08c/XYvhB5rV5bBHD1Fi0zrs5rvgYLJryRTd3PdH7QLJg1qBckxLPXli83OAxS+99m
axTOlKdnYvvdQpATr1JvHURox6BZNFsmdpjXxLK9WfBltv7vX8riCmxpDfs0W/PP0YUslP/j6cyW
FFW2MPxERAiIwK3gADIIoqg3hEMpooiAEz79+bJ3xIndu7u62nKAzJVr+Af0AHgqno/DKuVbcqqK
P67Rdfv6uy/4J6YJPPrfw/79ZCmeA/vmelQveQk4R78ZjYj7QiMX+hBwfxRz5RTO6SlPjEhdaxyI
dxbQ19PXFyxIr2QabwQPWDZTjtGpzpJQbZIGykl12gkzBEzcLqOeiw4dm3FA+l2gwH0f31CjZxLi
3nHFujkD1wzB/FI5aDYVkXgujl2VtuuTEcR5KgT4WVI41OJUy7+9+dk3rkC1h/cIywOPNvuGUcA5
vo/fewl5yTPlrZDiRe3bwwUGnbHfEOFbBRrtA1calW5IN6GJSu+ijuQZc4oYoPsRRQJUb3EYQMiM
LBZ3RnI+6G2AALhWQY2+0XW6bfGx/nmq9/p7JFXQrT7AsG68HIwTUfvO1H0Z8Sp0GgL0MMiI7wtV
hJAlKcccPhEWRgvVxc4I+acfYhzlqEdEkYIzLNkribg6u0YydtL57o613w8TSWmsCu8OvM3lJTU/
FwrkJ7pqOo533UHF5hoRGwx/5W0/yVM5GHifTQ/X8Xwvx2oMgeKR3p+scHR1IX0997rOCgVWz+Lk
7yYKG1CAYmWeIOQ5aVfinKj/WqFVWAnV4+++xFV6PxCsLri2VoHyYhm8Vl9CmFh5v5T1JP4wy6Ee
9+5sfPoYWHzphzeL5UETs3I/y0dYRnr68fX9I2zCetsU4yaEKL+lT7Dt/I/fbquoCbMKJGhvSZ/C
lVLYC1IKkWfZ8yletvfX8LW9zjo/X5sz/ts3oZQ2YRU9crYeMJjAOCLhe/t33mgLNfwd8oQufqza
e2407JyopjWfqKIXkYgnei943sicwRhbmDPs1heqZ84GK5UbPFj9nNvmFajed1FG6EFf2CnlkjkS
jDHaaTfkF1BCTW4J0g3JZfblf9V7z83ZlWf/cFy8WDEXpPQo+hAF2IsTAmF3W/StXqsqeCTdaN+3
nk6FIo37dd6JTLeN9LgmiX4hUdTt7nNKTH5vEuP0mFdxj69FcvBI/uXR+dvq43+QlHF2apLqPGbW
wJyH7z0SuBci874Ytvjxpm+BMhaPRGaj3nGKAP7dIdks/vZIio3q9VeE+NkbmdfafUVIo7gQxGfl
lMU+LuYoioHY5wDgu2Irmey3MpA9hA6AJn7ZRISXCeHI5xHhjwUtHIn0AENXGpwKtchgjhspls8D
RwoE5VYcH1h54GmHpzS8FZySF/IEniUM9NdkMEcBjAKub9G2g3AIH9O5unDhYzn6eJ3zDNTJh9ft
vQBnBq/xxemta0eiz0zDdIEF2PiKoDyeEvSmX873dE7gxV3mtJSjF4O8M4Jo1/lzZSD5pXej2+76
T9EFTnu+KlZCVGnBVBM661raQpQYLIrTYNGtM1K4ArTyUIfXQDuDhvJO1TD3dJG7TvXgxtmlN6Dx
tLjYq8HnzmmDbXGgca4Zx/NSF5P78/LfTiIiYLsVc6A80g7Dz7RJVTR+0sGmByMb2fNNs0eNutkP
PsNs803RFP+y3VrCOSkuIooR4Z4jQUT9eimn4J4Gc2XebdAaWvLz7/S6ZPtygpXDK9eySW97zJm9
vjBLjcXD7jM5wvaUWb3sXjCdvs+gXPIueSP36atv5z87by3Ed/jiDUMGMgjcUoOoYZPxpT3njkdV
cP5TPhayeqjFIDvIO8jT20z1i5Pmo8dgwld42cohJbb+8/fucSHU+I4wSyxCFL7cHOyTIv3h/FXE
dyYVbWK62fo6v8wRLc646sjBDRaDBdPMXyRH2vb37/9MsXqhwXQBNCSWtLcZMCb4kYRCcP83SGKf
A56Zbtpf6NjNPW/D9woQBxyxUz7rHNn/Th5uE2NdEUpL8o/pB52bdp0Hb5RD3oRWCKmQB/Bph4Y6
wGL6sXqtnzg93Fe3FR9MizQYNcLJ9YfNbeUpawHJKzF60n18ukeIp5K3ojNLz/e8IDkRrrATcRWw
JbMsUBY62q/ihfDeXDzdq6dxBYwFiy5HXeF2grDj33aYaM1KWlfiRP24aBUFZHgM0Ha0NCmTd2Ug
JCPEzqCQJ9KYkOWESSaC5yn+ZhNhHoKNI1LADDZB44UsE2G4qKa/WaIBJS1CjoJyiVIS1SdClYoN
LYzSVDQ5KdNFK5lVi1e60HxA44mupNgfcnTxtJjZzLSH9xpZALAUPhJOMw/HDHsoY9IOxsMCv8jY
8Mkgtv2gxctQmj7Wfb/vG6De+r686Pug1lrMCugt4gmrzx/oe+IFIVhX1Gw37+ZB9Fgjjx2YB7rY
hNOfd43fIZNqSbbk9PX3TcUy3zdMXFIpuE7KZ3jL7PdndUdp0hj31cWrOOgKKqiT3BxfH+Mfknm4
s6FvYJflPldGLewg3H4ux1KBAnPOp/zzQxm9+9PyAwFjXeLc2EwGWBWYUYfEjTrTswlGUm84tlvg
db13lMGQptbS5prmmybKnhbG4EIw/zPsPmRotKj9D2ab8ZcTCHPlcn0HolsvjXr5kOPXw5OIpJiS
nKfyY/SD7c8oS5sMpOn9sinu66/miPwSNXxmPtX0zK2i1c9akmcQMqAIXyGeLu87lC85hluuR269
YBTj3oU1HKTlJ6MQYQiL+yaQvhs60qh877RIIeZCiuC2Qs1Qh+THBsAdUhR42kRei8YToQP7eOQ2
4Ifd4JXBrVjcWvyH8BgdDgLF70XfQ9YXhEFt8Qu7GJa7AfEBPTGcg+iM+vhayTY1+6RjlECp9rIv
fwTNwn52SDBatRRXz/DF5OolhL8kPbmep6/3iOj3uztmkXykqYbn8HuEcGgfdbgXP+jV2er8GRX9
qWREJR8HsZJs9QHGcZ1UjOTMSL4lqhbWHapio+5rFTTzcUK8Wk85NgbW4DY33uET+xGEFnS/o+sK
va5ibnXb61G9vjM2BfGG5sk2x9rScOTrAked3UPfvyUxejcx9s6sco+kKzMybBkxxtT97xWYRdD+
XHiWeu22tLLViZRPbgeFkui6Gsiz3zMgS9L6ft23ZSP5Z3Tww0kVre7RRYpVOtdqKF+S+p0QdTNY
ksr4+x6rD1e/jNuz86xHZ+YW8h6Xi7KbXDEA/674/ZElH2VcMe+mJKqX7yzhk/I2FHrAuKTrc4Nc
tXGvA/tzcStzdMMgV/fNFuk9i3+60hxN3xC7UCGDyYMmQgMF2OqgDmFPLe/yV5D3wz6mBPepeJu0
A1EJx5wOcAFX/Ztk/YBQwv4qK/xHx7/3GCZH+6cN/OvXf2LEhmRvtnnUo4u8LrHmpQ0hWZ/aG6jC
o505w3vKrTeZ/n4n7UbLx9niztSpcl4oW338pzoDC5XVLvIlOtg9LEMedpuNa31iMpoCjwgeuh0i
Z/pDYx3IxK6522c9bAlN6hAACpS2783uDhoPXd3aMVSb0/06VS7D8vDbFed1dh5l36BRpueElLhB
y683f56HVRtmx2r1rW0x0MH9yqOFdrzsrtBQt7gIqGExLtjyPg7S7yllCI2j+Erffz7wyz0j+eN5
Z76xEAM12VtkuC/VoHXHEKUUMyZOQIQqGXxy+HdQANErgsuKCBupO2S33dlwYE9UB/h6iME9oVpb
0J/CEpbvttQnl4NEn/XUKzz8rPiYDY5AIzQLXHY0gqaovhdwoSfaz8oDtrDBjIi3feihXwNyp90M
jqw/yiu/dc53S/579CwZO5PdoByrN9f0b6/4hlQ306+LU0qTjwyonluEUsazsI8Vg2uAo8geRZgJ
g/SYFU7pq23wjX40W83YkJw3LSekNSo8q9/K5IHPNRf8Mryg44o5QFjqzNsmYCtoZASZx1W4+ve4
TIyw772Xr1AmOSZJPT4RTz01J5y5qfFJDbxe8oQCAQcS2iMERwRqMXjBfQimVDvUUU+GJ+jp22JF
lpfSsUp+UeNejg29c3K5loAn+OVYGOKg8hYaBmQHA+Y3bwtx3ky1aoJ7aQUf6HuqRSTviXtiVcjG
ljaSfn1zWOZ2ZwqxXuIvxza/306fOUIC1bq/4LnnpoVG6g+ZDDbRbQ+OttsQVqjICCvnP6hpxOon
KlVYuCOTRut4iBb8b9gI4nY+ZGo0eW3yNE9ZhjZH6jy+Yn+Gphn0uArldup5pwf66JnSrkBHmbA7
hxP8nhmJgdc8ySzvSnHULW+J170u279zdEt/DDbEua+7raOszUhB5RCe57r0+mG+ors/+2Jyfp4/
dv8ysH7YhUb4Pv1OyvrL7HGhRWduCJfCHE4a4F5IubJoaX+2VlL9mTHw2fuiF1b4luB4gMjzsQF1
CSDk9OuG8KBlkVHjP+AhAoLUk1xCNh3qBsLfVmk6SPv2UVqAIXyxlNzWkauEiYyThgptWBxr5PHc
L36QK5wilIVVyqE5cTs+QnthyM+ANOP+v2vrTlpvKcoQreYCGwrAlrWlMSS6IKgC785S2RWUZkgJ
mlYLwVGxZVSdSX9I1qCg8WD029EO3Rpg8ZFhflnVcwTp8FfaTTtmWQx+wXc0AAhEuwMt0MbuWAmo
JORW9xoWP4vrxbLpeF7mIa3DTxQ9bGSGEg4ciHUA0YLbpw7fiDGzulD2pF/HtdBtltmABSZIl0OC
WtcbIjb81b3H1sD4Ruigf1kGrDRm544aZ0dcd+DOmxgLt8xwDOf1x+mVbeSg2Bf3YcGpt3hscg54
9HwVJHws6sAvwsq4YTIGLO3XYFigCwxCg10ErqxDdFMozMAdhS+MO0g3NG5WiQQXEaqGk7qCHFgg
IfUT6qA92X4QEVAGAOR/kidwvmCpy1v++tvJDEB4uqB3ZMUriw/0mj+HnlutM0hC9l0529nTEspe
7BIEjuGKgGzuxM75CCVWbBUq6/WH70MhI4A47AKMmpS1Ro4K4IThIWAtMOaozsHkBTZ74JFQa3Nh
v6Cnqkd3oIyEiu9jKNMMuSM3+olRhW23nyVyacZR2j01jKTEbiHwmruaOHoEAE8I5Ym/Ogr4Dc+x
pfohPHH73i7dlpjNmyV8grnkU4VW6wLh9WO7QVGdROqnDxGhwQfA1IdI0NR/IGHY9ymfWy/46/kr
1PPpH6LV1sbM/CqrPFs/ZEUY2hvIOA51Xj3uAtJMgHuuBofOQmQRW1FuWfLYfI/90wPA7UJLyevp
OmrpD8GEoF7yyd97yrPX8HbK95UrbaG8fhzslNEnB7sPHO9tPX9YX1nIlnC4XFCZRVd331uXrAXU
JmqL3//7AoreDVwtyzdDWxaRJBvYp4yWMoEPe0zdlgCAYD2EZYSGjdYQdyL2JWZDasD1/kasFuXY
hQ2HmyrihL7l+nGhpVWGU4y0qg/aj1vQ7LntUIO5QdySbk61xztYyAFrakA1zUUlmHzmxZ7bcd9/
EFwiq6aU+YjIdkZvu8CrA5PL1hJtTgOiC3k2kJ6+0CTWGGUtackZyDBKdrFGFG/NHeWXnt5QF02y
VQNsIqEpoiP0tjD3eiaEjNkvgxUr5ckgPFsZK1Sjd1n0WuozHH5W55mx0aYShdM9KQM9pZlWhNe/
b2xAJv5FlMuk7N1SAu4RKhvWUNrN+eSiulPmfMpi3x5w795ekmJL0FEp6Ahw0L5JHW52k42+CA/d
iFY2GUWm2tTMNS5WvCd+bT4xar3oei+f4Tdptz2UMoB9bOkln7escQRDZiBpWGDKXwEgm4sQwyQz
gSv/00uSVrT/Pn+iLXyGCqAGSPH3jjz8sUcuAAUIIhBh2txxF+llN/WoWiMcwWHXUAgQsugE7O/d
UEXKC2Cvj0xERxi+rx5RRRMOzQXMjU73v2e06a/fUY7ILwcMFO6HX+9NIRsNw0phVUTZruV4gtgU
1pCo/wpGZ+YmC9A27/IhOhgdemefSQsT/Oa8aUjTU6GhlE2edxv1HE5/vmiZIVUTmcG1Osx7lGnW
h9YY3Ka3RT4o6N7v4e9ry+jJXoQuU5cN+f3/fyVtyEgYH7OWNC2bmD/r07f4micZMI3+ihcakCb0
rcv6Bd9lq7lft1nJ1jPAPowcRAL2w9AQOZt/jyJi8zUasBwqPfuy6eEAJpwNrN9PHEd8oZe0eET0
/8p+CVoUG6sdMlGI2/OLhAubkPbqGVVovuixSPNL/yTRV22Q5fBlYTMBl8s10DETd5Pjks4oJC5y
01VzgoT/pVW7pSMDK16GF4J4Ezu2myN41H6sgeSIAhHtRIC1mE4ShxTQVZ04sDAjuajDjMEPMjGY
Y+fTy2dstDOOqmc1/bRbtZnkEvIlzQZNASl9z9ub04CRLa3WDFC2yLXRqxY6LwgvP2SL2Ixclgxb
PrNfKHDNsh3SB828Wf8cNiS6NhAf6Ww9kW0aNexqNh1iwHP+1I6gUPctg2Rk0HSLDIltXlDSF5Zx
RyjBJokiCHzRhma39yyabRfgcY2lsgAKC0Vvjpvqj8FGt1T3WmvRuSI1MWlSfYTUE91ilXYbe1RO
aaFdIyKv5n0Ya1t9YktmceohHjvhkCN5IQ51sghcnHawHdhHBdkLrDlUPxNxZG3zU56WH0sLVPTF
FKdcl+tfZG6b0y24xRf8HqTRe3VGu4BTq5yjSXJzW0z2DOv7w2xhL3D0LZ4MI5h5dTH59kbfmC/Z
pbAvzLvNR+KG0kLgmOlw/+FRJtWQXeNFeR0TKirZRpqyRajYQAuTjJMyg0iRESxwvmSgKQ3zlOTB
ccyROIXA/yHk8OPQgu+/pYVCLDAZGHA/JncInGfsg4nkDCcZX/711xdHWg4WzehvYANUCPyLiPrD
9oQnTkPDDdHkdvhiZLN8bcttvSTmSnuuK6oORGOSCLoxWHOgt+lT8uds7RR0H2g4T16/wGaWWyYg
RHop0iYkT4QjBPlvHJ7/Dl0Y5cxImQpEdcwhed0yPhOyo18arlVhw8LgusdX4PPUOAsdz8/6iHnG
6n6iLUvLWHHeK3CynnLsJ92RpOF94sF03xacf83q32HD2T6gA0Sguq+GNLPICFTILH8ELdR3MtTE
0K5mVEiWAlD+I0T09Mx6hoRHlsoDTi7WsoRvgBg3myzngQ4M4ZIYnSiH3oLYyuSFni95DW+Z2/Hd
k8u/NAtJdZXeKvZl4JgZAso0CuzvvgiRQ39nNpIWeosCkpgE3has0nKL7EaxNv66AK9DPgZM0NcK
WcQEua38n1oUAlLHHyUvh+jqtatIkxHiCm6bGmWk3WfX7j6b/sKMB3T4dMrZc8Qn0LbainbtnnVQ
hL1VPyQ+vrcZwXkpLfnIlEyYF5Li3xMTTwJp+41eaA4fvhGXkuX7SB/zHIup4zUiGeSqkamTFRsH
igQuZHH6/Tuv8VyILyPnG1Vrims2EscMpkk4n7zQ9VLWZCP5joD2gT1+KPZ8/zMXV6UQ0iJst/tJ
dF/d6nA+1ov79Btnc8IZ952smwTkO8F3noM/bf51aZEsT4qAerO8jemR/U7cEt4uUVFaFifKNF3c
0JdEadY/FukXwDY0+gPbh2QFxgKyjcdq+yMt2fMgjSUCor6ySB2YtYBbahJSTjQ8V0iQh/fFg3bz
4FCvmxPFCv3SSPcViiqkeoV+fylOTpZF74hjw9+FEo8GSdgmvUOTW+RrP0wTRQpgcT2g1hgH3ub7
RA3Pk6E81ax+0EZOZAmDA/50zarZQeiI7/SiYGsYlmAndXPWciWk6MjY76tBSCqGhB3tL4ZCuJyb
ImPuJ8+TOOLJTJgRYUG5YWcS9OoPH5PMtUip8ibZAdcqZKrug5kMvA2JBjDIjJtI+FJCoHJ87o25
GhWB6fNMd2CemO0sGAZFr83Zo0shbUUe+BNXV0zRb2JYTjJ+mTUAA7QIMV3x+mxw2mGUtI9FfwXm
eVauBdLzY1soLDKr2b5s0P33U7vJ0Z5MOfCAYcwoCqJsU/udf1swCw/5eWao9A7aySPBY23yDC8R
H02DYaHOHMLdAy5TDl7gPQpAPHu830DyX2HtlY5EJx6H1zEo/EkRYxM3Nn3ROTgnsPPobTn9BbLG
XkVguDNJkuN23eFUIwd8bqw4FmLx76rknGj++chQl+v6s5goUQqaUU9UzcSSwrDerLodZ/Plr3Yz
r3f4eAZPmceUrUKvi8z6SblripV8/wh31HYwZYOIuMK6ZAeaoiahc0KZcs85oMVp9KDqIjAwKkcu
aMNHPks4Kcz7R0oeXouziaUHv/te2a2wRhKTGqyUxKlPgiCJMfD17x8KcEM+qQ+QrEawSPQl+nQv
aLyfrXpgcZxTZiD89uI8RYR+fMPdEMYoUY/mW/q9kwyIkosxqrQ2w2bBjHeSHaUArduFgXNxZfe9
51I7sfyqgxxrWyORg4aloEbPVT2ng0kBRmt5CWkTf2RzefEGh/fq6zMGjz9rKaodWqKgxY0xYn4g
O1DwJ4lE+KSYvgCoXhaQkfc9GAMguFI9wWwZFD4UlVRyHktjn83KTTtXPArqa6KELTMd1e286+IR
UP2TsZ43HW0N9Nueu/PmciQj56H6iXwtWw8OP8gWbFT2/ApFMTaP5H/G+QqACwhcHEPhc14cxjZI
mj2DL54HYS/toc75dlFE2NzSq9Pa2ugKwHQhbXscqQw4/0aqT+GVLS6JuRWjuEuaj/qhElIUP1ff
kxFKW3pk63bdOxRB5QE1mT2cHKXDH0zEa2LMsC+fFyv2PE6/YGzgQZVeE/VmxQzjaOeRNlOBiMmw
ib+5yMsd++vH6uyhkhDVyWA9GOMYtLrF9bzznivRKlzR+N+qfg92Q+Xh3bcz/cumn77QyasS1O8I
z0IRTGC2THIbKZJQTsDxfZIFnfNKaF8Ya8qB1jP984RaYjrgq+tcsX+0LBUQCgiNjpGKQ8KsD0mo
A8nTge2xgPQQ8TaYV763v93dzX1GNGkWk2FPm6kRguCAcXZ67H4nNkl/TRPvBcgyZ+xh05vRsdPD
ExzJsmz0elmX3NaykUh57yFtFoIou0m72Qa2bASvDjumIc2r9jwiPTXJic+2ijN0YfXol8D73H9T
Esuc9BLhin8ZJqiCe8uWsSmv2Bu/fTVRU3PGhL2kg4sNKoCr1LlxagJh0RewJZzz7jEHDQtGMHPL
HeP04Ovk897IiC4BHIZQsh4LGjXzFkPOK87Ll5gjdZUzNW7X4JqyWW+MDSSC0I8pSQcZEeNPoohG
T7gbkaXQlFpwsH7jy58OE5anmOLakhhJvRx4RAai0hLq8SQL7zPq/zJ5rwYQjTlfvdbrz7vwPuVA
pwO+4y7Y8qm/VojpNLEoaMhayPzmb1JXxbs42BoSoxekMISgNQq+ZvQRvVNSot6CY0ZJOLsGC31J
HKI65Bf9Ud4uwX0gHmLG57/bHgWK+BIBnR0rjHazsA9763tidwdwRWnCPnfS6ZIoCz16nLJpt2aq
6HNSQzxldvvdMawOaPRRaMVGmu+K6U6at3P0FzF2KdsRHSR+XdBLyxEBFulx78hZykehsis4vh8W
bm+KIUzDmCrIvuz/0P6827TfOrYmlSQSwDRFaCLWlop2P4quUD2qIc/PgiKU09AkxIpU8Wal3/6Y
q3rdIJ5MEkRzEhFzhgmDQ3886ua8Mhk5N+0H7fQjjliqE6oIAjAQsAjo5b8x7efvutXQSrgPX39g
t9971haHpTG/eEhHCrOT0c9lZ3r9dXnMd4TObkNDhWgQIy7p30Mu9fPEcUMVzgbiDk+5VuyQbE33
lAa4kjzZ38Q1Pgf7m6O724jqZ4qA8oH2K0ka75sWajb1zomxNqbXOZ+XdUYCwbgG0Q+6z8glnIrd
gE8zG3ikWGozZus9QD6IxIRGgQQb4e02RAvJh9RxmasnZI0JBNfjRxneYvP0UsjDemsyIE41lsZn
/ljRvsch4kiNXEzpgGqTc6K7V/7PRqr7bwKpM7SonTJ5YaUn+ZXXrMRXl0Sjc93wL19Xjq6ecjCj
c/I9FbjqVA7Nr3HnYrKG1V7D5RP/4VquRRwuYv3aD7r/g8X9JEddWK974W2mJLdZkdIyB7+hg1Cs
IihlcJSuvrECLAY38Ql8XCDeQCbOK1gV5VKFWADCx7+FKEMTY5+zgf11MVQlnN1G2kgD7UW3Prh6
3ZjExH/M6GGOcEBzP+Or30z7NmRrXGalWQd4HnmA+XVyB6//BT+HJvoQuUYkF1k0CKOAaLOffjnW
bapznlMO/rXqA2lyn2C4CtoX4dzxY3aZIJDJXFdzWfKjAZSUPohqmiqkfpbmyDgiF9NsyGwy4tya
mlir9scgeVG0gpvmfMaPFRBKIHU6edADGc4aTAIYXV8sQzNSXa5wbplo7mqcMziAwh3BMiBEYBXX
ZKypLOAF0GRbT4WPq9iVzYCea7d0gy/+8tcRttRwXnr2d4f8NFYENiY4FpgzCI0S1guaK8C/Tx8d
XjcDd3EmSjQrzAnnsEoDCmf7FmiRPMEUwiUf8Eh9R73pe9RumNxOSXKHBqUpPksTslxMEt4QeZ6z
s8MymFw2CpijbCyObYociDUI/7iCZ1tMTOdhX6GKV4KDYmsuiEHnMkedNcBazblNcV+Ex8ooALbq
FVIRc5ZwIPYe6R70iscU2EzSTLNk4DRpiT3bdUSopxyfQplC9Bs+RjyIwCiOBd/l4qJnzhXTrYY7
NkDRW3yWC/xUts8E8hM41pf3sMh3nKvH2Iw9UTtFXASkquwOek+jUenkccU/XhMMEyMTiNQtfI1l
/rEbk42AlJUIDQiHqwBy2Z4jpicu94d7wwFCtglud1xNsXZ3zsh7QiZ0H1Ppjw6dA3+Z9dPxeWn3
sZZptMC7hXRl0wdw7wyHtMmTf8HoaaRtb2w6nbvdH5KXQKG4+OBGsMvsbGFocgYYbzr1VILrrGCA
c4Ndip8WxEkFqAx807FmPQR5C7Veyf+513/WxCxM13BEnAo01qHpl86TG1OMHpPzXIXJQzowyoF6
qS6gHM908xmQDQBgrZNPP042uq7qkWlLE4TVHQAg4xIIqAEJpuZ7BXUKVNwXr8+FGsOEnZ7B0Ax8
NTSixsuTfkTqODXGdx9Cb1ILNgVpHZN3r8ZrEmLaqJtgfg3XDYZzkIHIf7l3YJo9nmMQ8dJTyAAw
6i7kqZQYkYzhhwKP6DyGuR5J05XA2AMeBOVd+M0YPstMc/DShrFSkf9hMu+BG9oYMeyBtIiKqNs/
gf/397fISB8gzmT/Ad3izeChiElIi/hyfAS9dTbNvN9EEveGS6PAwfs4H6edd04+006I9AfyqUzO
G2P9XP37sTyWT9U8j8/8Dw0brhw8vHkRvNZvhIlLUkLBLn5wgwW7qnbMCDSc36yy8Ey6jsaw367P
wJMGSX+O8WcAFCUdOIojxTgUoKquu72xGcho3hYRSyH8uY+RMoRe0aY9Gz/USAL23zpMiEdGeCGp
RGpn8vSxgpk8XSLLmJekW4T2JpTmBn5IFvC57Jzol42HV2AqzaTnoTsB+gr0VJSTSighFufOL9Dj
70yKs/EvBZQ4rhJ1hBw7fFUBJXyNjSHVpiUI4CqEgA6wINcVLvdjCbHC6fNdQAiwh1sXeVYHyT07
BDp/kMMuOu+VeICIS6w5ET4+CozIcmZ6SqAhRqsnqFrUaZ3iEF+njOduy8L9+m+Iv/kSQXVeJosh
joyUGXUHbu3NsgPeKy2IPZAjJMBPkHvHnfOdDMblnPDr1nMs6Dn/K2/gfQnAtBKJTLd4g2eO03kE
DKQMStZ2591H3Uyaa1i4YqvKnROfD3SMI1iQ0j/VWPgtyxwKZpfmbjO5BSpiBYRUqz/+eApA6c6B
XOJcaZi0Hh17qoKJ4O5fbGzn2FafqRHfJ3ofYVPeHj/zpQ1uLHJmoAVnLSdKVM0FGQiioHC8QjtJ
HuWQ+MW+7Bzx6r3ZOexSRTiVVXzS1ivJRsUhntE2kXysQQheraOyLp5BZTMA1VwWRFQS6yQCE30I
70dJcJkTwqOrvSTJOM8rEIOgsNDnpjSEekqgRrWBxcTl7/PqPMMcwY5xswQCRbXIIc3LSMgdMGQZ
mywqbHrcGkpNHuGcx0fOJ9xswOkSPys477WjjuSdMn2hCa5tCl9ilRSkKQiDIAJK/kxA5yievCxE
qTmogYCIv4HaLtzCh0CJqYJu61xEGUrOw849ZglTcyEeXc+aieaUM3QBJtpwlVlvZIxunP1vHGF7
LNQrrEMYnSMKmgCVCb/CO9kpINQOxucEFBL3+TV7WpXIkia8KwfvH4JrCYO08G+Tns1nQJBHdRqe
sAxAOtm9AIKo3yMkf8PWxeUBTpq+MJaCCnyl3lNHoGMnuJj4Wqj4soOh/FIiUJYrgchD3tr7Iv8g
aF0t5OIfXHNl1FteAnUhh8ZWDuWw3MGOgoEueKov/wqXxPhrQloE3+MVMopggkI6gUWKCP7HwBrr
Sw4NZvyKojqIjnZcxldIM62ruGAco+9cIjA2cFzLlblQOgs+/jb3CihSIuy+TlqYe2ikJIUQOOHt
4WYhvp3j4HtZ5TxPnaqOHnanIkFkuUjq1eskLXL+zOeV4N6hJOQJrOIbvXEtfJ2QXIhfrpCIeV4w
BLwlb0gAUAs8GMYw/M2pCgMb5k34PRSeyg9IqKT8DoKxJ4e9iRDjMbm6JiIkvUCCxyvPX/g23UPw
Ga64NswPofBUXKeB266kUAs5Ddx62k479xpUAKv7pJAqVNkyqHfn+AHFkCYi9Nf+xMCQgTX0j84n
YpA06wXPTS8mPGHgke1+899cO/bjmrZLDKEPWGAibzRB49P/4/Ixe1M3/yKVujln9o9JezFiMFdz
JtMmEo38NsXJMIsVNCSelilYmNMjlGgeAyeMI9B97U1w0Ni0u6djhvhoN2tnKjutQYJk9uZo+yLc
urn5vcD0PpzRCCdNb8AQJRYxdu0OhGV0eCpujOyoALXLcRazTyC8mY4R9GOTr4iiGoVT+kpNHGsW
0oZRobSpLuMrVJrLe64DiPzrhElJL30sL0znlig6P5ZK+vx7TPJRuXgu33/VoqKdi/yX1QH53n79
r/9aVKExey0aFzPM+XfC6FAEXnwL11d7kU+gna2KjYyxLGjYagfyj1Cze687IWdTnlSgqw1HgjS1
ZwLh2KfYXFe7Jh9l7UyPvqfL/Cow5xQ9aPSszC1zAfqpeWwcGJl/DnltPQdD4McH0wfq5ZLCe+CN
jMN5zpCdPkWfY/XiOu1S6CwMaHWiZz3TcBVoRqO/GjXtmgS5f6D+cQyQibiwMVgQBcrFJ63M8UJF
uXjGk7smaWHt0CkiMJ9DAp//RCIrHyccsqGQTblHFenaGTg94GdaYz+IxyozlIo0SYScJz6GtJbg
r5kOQ+6AxMkToi19frY3/aT6PPeREADrfKELRtHzd/EfUyDCJLAMC3EpoFp23+4LeqhC0gXoRySF
NqkFejdUAtcRjGSy4hz5ECx/eIA+F6T/XoSCz0xlKxnkZzdPECnvTuuqgsBD8tSbCHJ+jhwKc9+J
ONRaOI4wKlaw1UeDWeGb3ht5eFycmnENn7EaK5xEd9DZnIheTqYFixOQsuE3a4MIB9I2HCwHDG8R
OZDnClh+/7nRiTLPjQTF/cy3r7i7/eaXvRIoMT7YiLVx1ut4ZFhGoJEVc/hV6YeNrKD9Q+0WCNmk
Q6sNH+sLLV0UKqoAEC20agJYH0KjYOv3iHEaoVNgowdLHF899SijzdDyxPser8TrxUp83fdjOLki
y6jSUmzSfolHSZsWf2yRfYE66J5d+YFCi44OrYL0vkRw89/XXfpJ2R+f9LP/t4ekzfNlN0uQhOVi
sAce4mYpwg0zeWlwZmM/y2TUL2Y9j8acl8/kVeeRN+aBHhU7HInc15oueQSeMiKNI/28UoCBKBp9
IBvgMkGCTG/TFnSvB+XbLSjngjf7Ayb5ch7xx7vRM+xgErSobZUAyQWGviCHy2HhIiokZCtScavN
/xF2Zk2qauua/is79nURRSfNiTp1IaBgh32aeUOomdKJgqg0v76eketcnJpnx9oRK3LmXDMbhcEY
X/N+zwtcwlhYi46fY8xKP5+LcZJ+nDOFav9o3GYOi7kcMmzF5zQ6g3heMyFo+SJ+fa8Zbhi/SVSZ
qvJlIpLYYa4piCfR8sH/ffq2J81Lrybs6EZ5AF75d3y/9MbAzsyxtGJ+c0J3eI4KmLSJwX5oAyXm
t50PeYL45AnXlF3MffndcAIbi3k0a/JNk37zpCpdAHri5D00E2sVH/N9M+ngvOBVNlMCcyveFwfT
koYvzBrJNzcRyS+/wXkTyMOvYa2SngUGZpGkXF47HjDIX3F9E0BWiotHMdEfQ8cjESxi9IS3YEaS
IsiBRJg5uRs1PB5VOEyERiUBD4GuR0GRH1h5V+aLHkENokaAEhBIQGTIoCF1vFFSDn50BCgixkP4
xjrWGFDTMIIUR5CAajTkPOyHpA4YG0Ggk2YJuTSGFg7gPSA+wC18xgm4DZpjgfhopvGGsBMalswB
MmBS58plJJFjqeAyyJsSX/1wCP2N0R1IUTcD0MXcBIADDDxIyTzwWSQ1IiGV2CAsXA8Qs3vZnMnu
CewhD7tjpqzuR2uVbDF6yhf24bol2dpG6zcSV6LKcUWwBBiOV1t/4DhHsNRNoFww3v2YpWuuBLPh
CbY7QG4mBqQ/hHmTRwCMiaDQnmFqFEBO8VXAcLcRA8JT5uUYFmYTWb0c4JimW22IwpkfhY6ifhQj
HDfwh6SOYrJSnkSOxUhib6WMADKUEgjRaMrNERCVFHITQcikZPgyB0txn3SURuoF1WQigAeR1wuC
FFsMI2C3rc7k+nWOtteNVuqEafwe7yKN2JHfPLZdHZsjeXoFzZSS39pBHl7nHYOD0hj/EI91wCQ5
uganCp9zC04LycKa0eOVUJu9CEYJcib3NbZZh2xZrMUUGi9ki1AjYGcMCGoZLJbO1+V1a83hf02k
pTy+Egg1EME4DMif4UoF6Hvm1rzaC9oH4VZA2JHhvkMi7V6obA1RCXLbRHaskk9npPUPxpIRmVDt
GYgSIkiyaU+EYQfE06LXwN7wXDVBSuSQgnkbfFLxm2NGP+aD6S7ib+WYwnuRLqLaJXBXV8xk6AtR
oniyxwyXHzanDu99Qo5yvtNo7KbUgRjZfk0Io8aPUcJh0U3wIOJV3eGWPJgUB1jFVzS+OrUDwDuO
uJnkohPAWnh4gO1mW3oGNYB8yS/2+MSvK2A01k8PeSWCsiKIJ0CJjgAcmH0RSAsDzIS1kGhUcbad
LbAWNK18UXGwqZdIBPC89UnGupJmWMOuCOvnRKMLY53NiNRAcSGcncGe8+IQb7yx4WVbKBQsFIM0
AoXWjo2BeVvGDV3ufygma7Ml6QY8vG4sr7KZha8OUfI8BqxBkLo2FtKMYJB1Qi4apBv8F6mOka7w
XDBzOGqDMtBX4ju0TTYTV6ujegINcdpM81Dc1BTLmNdQWD6j13P7UcPEB7H9pIKtwqvmVsrUMAHm
+AwHsIEi9/2MwJVXp1Ut3rpIhtlEDM/2s7EUPMXqppzBXjhOYIGYzNTffY3RS9wqGNTPxnko6hYM
WbA3PByKvpIbeQnkudoHjMUX1KJa59yhKGT8TfRZ0Y9NTHYwMcHJfXLx9OPXvtnRAO0AWhqM+Pfl
iz1JBfyJIHJYUK5h/F/sdBOcJOEyEDxwn1/Us3gQmYuuFmKVP8QQ09UT0bg0FR+5PR8WGqFPgwAY
u/M5XbhFDTwt2ZmfCCvw5uYjFiEOxRoWljVKyKcGn/QtVwKs15zKu2Pzffdp/mFQQkm+CnLmnHsY
ORuK2gGRoosmzlcpQoHWY0sWF1byO1hNjB5DwXkEd7yfogCmFmPV5C4MrGqHJwXK9IgvJPQz8DcU
u/spA2JTUp59yW0rmItmYGFhMrBTbvUJYsjUF431djpYmwsO+vENv7Hcvy3NkaD14FW8IARGgKKd
ib5+EY59iL4rZaRydmfcNUEmxU6lw7rKtumiH+ExB6LgvpDI2pSDSidhL20awqNqHUFGbC4ZSuyL
yEuFQd2GytpFBwtZkWhVF3AnliChAISEcqJ5ySza6finPWmIH/id79dwX0/aZc0TVA2Gykaair++
JsAd5mRjk3SPVmRkEnKJxR/tcHgXiXD+wd5GFZBk72TOMPnsZKckHzrZgROzuUdAqe4edx/UDM/Z
71TeYCNgeBJ+SXRCbX6H2K1Lloy86sbiN8kcIOiXOFrKbbwmnQQxwKw10Haev2SmbGzf9gUwgkBv
xZv6akm6SecWIokTYab5TfAHLWtrrZOfemoRP4gcO0EzRsL9OGsbeZVflFD/EvGysoywdxCI5jdr
kwFzT4HGKa6eAMco+CQZX+JydOuCc8tYV6T/tq/g8QgCdQLEjTn7/GixosUlrkDV5KiLRLJc/pUJ
V9DmoklONQ20gDDm2ubk+S8gic/gBTRNUMv4Ymavs6WMTlaQ7J5sRCI/h7d2Ua5OBBLD3BBt8BuN
cbaVNvg7iRD4fqEOwa+N5v0BnBS+jToz+belxQsTGLXrluuXUbE5MpJztjfk8QDgIkFRFWAdMrSH
e9+L3yJtpBDKHUUEk4OHQ41GC4UHCv1iey0Zeueu9RuT23+DKtpvEhKCuBsKPkcP7pDTUCwMphRD
sXzMWfoh8EPWTl405CXKckCIKr478u4+c0CDLc64LVw14GkfOoi04qQv4Ojri/tJRlSIemnJxX6S
zEqoz0/JLo1c5HIfWjbEq3YAdKW19/Yb+F0wuK17ItTIMXWXvPe6sz/jDZ/cdv/1R3dCFLpJclda
CnQlGfOS6ji3vDnFLmZhfB0uUaBYmEllE6MJ5HHIkQ935F1xyNdMSRaKTXdKR7ddd4rhfCO8Pkmf
TDfDfund21i+++lGPiVg3XUxpcJvT8PHTx7moXwqwhZBOvZPX9lK/7hOnnMOHMCd900R5tTq9Y88
7BG1h7cvuKjz50+2uq70UwQeY0TMIUic+WuoTkU+YGDrSLGXhks1I9UgTysB2NAQnNPTYDu3dvxt
YlIeZAhpmywQQ2xrWhZU/GkOQWgmJgTuyUjvHSSWNXtOcf0iCzbHD+Qi+shavEkVC3I/Y83BTwYo
LUHnLKiwU4J9j4GBCq/Z4LG3wus+Rg8klA/mXN/0gMeoKNOWI332H3tRsjRQGCyNs8Uku02DgowW
QCngUeHL7TYk8oxJkYpQbnT2Lx5rEVTLoGvvdKY5cwUg92kPC/qgFNOA2ezfTJewX4AIW7VuDO/t
MTJW4GlQm9thvkiWTLZCGKWmznsQPMtqrwBhuB8F+ZG1HmSg167QaLHeG98oK//Ws8Gw8v44suAd
gv2xQBC0v3+CJAAUd8ctNvbY4ak0QarbPwF0tFBGmdbikRRER3Vyh0cZzWueL4BzMbv6XyUvib3i
QfkGFvJPhrP46wIAdJWAqFTdh8ulhuIYA7YkQ/CeGNqJaMgEgRf7/BwiT4mzQgZpWXCODMaDMXK8
keAWiS6MymOuETn0h2gVryEwsk9kS4HqgGbmRRcwn54AoeoceDJRTUR8G3EGa642BaEzUmC14YU3
zxlxYmqan4uRPSSxfqQ7FGDwlbKCYmWf+xkCp8G6mj/DMncCpgXe8NDMUzVR97cw3+n0hM11/dN/
tB9PQBjvCXrJ+WCuMlp1PyDkul20lbUpLziKztQNSvjqMICvdkWQCoIIjxHkzfedvjS29rrYMRvA
fNe6ZRwDUAgFym3Fa9qAUVxTlGbBV4Bbb7vkhz18RQyCKCAZ1rvBCSrbRKMrne5Ebzr6zCl67Yzl
FZ2IspD2xqw4UI9nkAHVx3WafNzRq6z50H0avZ/Ai+wcLYTezOGQzMqDxkdmbtc62zq2IxwrujhY
BlQCkx1tpyXx6MlY28sqtGgNtxB0SU/R1s1+v05dVJzPMKQ5lvVF+wnz7Jh9x1N4KXvcPQN7A26M
fVElSq3ZTqjIqacC7HG70xOo4F2QfnYzWvdLHksKokqoruBPlw+3YarkzKf5MT3KKKvP2hnXv/rS
HiBGMyKpKMxyujm5b+Hx9FwBNQ1C8QARrIXqWJzsIih9HB4H6Lq7B0VcMWRes9drWyVol4S3zFGt
CcfEyxMvXnxMIVzmqMWazBFcY0qvZLLSqIBFg9csLDNtef/t9wHmh+sLFvgxGvC/VBafuijoBohO
HReIxsquRYhMke3pkJ26iMcDzhmKQBSn3Cs1ppJYRzBsoUnOSRhoBgvulujM89MA+EUs6SvxLoQX
VEKSqBsPsbySgNG+Z51nUiZOF1kgT9AbkxZWY41wqlhwsBYcpyUVhp6afDKXyBM56GfxpOFsNsP8
iOPF4raFLkYBjTBsT1oc3vdUvoMHU5i+iF9ENsdRudU92EY8YelCwZ+zIy5AH7z560TTAmJX6lQ8
kTMy3il8UdLnMbuEwIErIdnRKtuqHoc+N2MAIDNalaNH0M7ejMjBuJVGOm1gIgO+S16LK88SACVd
fIgD0/4uTtwHfLTZpgFvbgXoLi6ABIljl8N6K/v1B5RAAgYK8+uaK8QA6oQkiaRUGG4SFN7pUSF1
CPQ56wb9DgF/CbWTYfXpjeSlvuQwAQvSf5L4kbwmFpxpBDYMfWBsHLHjSedq8QztUb1oqMkXxwfQ
H9OJ2DToYmB4W6NBF6BMQAsAY3h7y3h6XaLCzriwoDjByqIHmiQMn1zoRGgh5HMClQGjaxv26y0Q
Pyh/hx6FFMy/aEU0ww1CZhRGrGjDUfx43jEQfYcOVi2KtegPUICOcJQVg/fA1wtCOXsTffXn+Ci6
IPFePNWgFDhjnjzhUJkPti9CE5kLKNIS0f5ol3c4h+2SaCjsD+zxKxHSEKCwDnMx1UQHxeT9Chrc
nSMqX9ToAEGLO2Rl02xGf4o7ZlA2oMFMBUts56REK3FnBKlN4wmM5vbB4qRpID+DEfHj3ZPtM4ca
WUzuMMbelBReyliRvIKCO0EBLU+DSl89lT4Fj98O6lP3kdIi1pYt4S88R36+ORNPbAsRjZogzyrd
VlAnPLz2N03yb7K9tck8w+/WVZ2sBSQ+gqAw+7EDYHukdye2IqZK4GHT9v2JN78FUaId6TMngoJl
SMHrRCP/B4+iHTVKyiIESRTzaHYG9PfoaGiBvqYlQM2O1+uSztGlsdZE9w6OB5Or4NuNjfFlo8KM
dlZEYZQKiMdA0BBgIQXNLazAkxWB0weh1HNH4ITOBfq4iIoInnaMdT53LS+Sv72pvBECQc+F1U6k
dHe1AbV2veQR6mASYOXynDNfih9jC7b95olKpzHl26Yb5kZhzHN8eOXqDfL9SVD2mOs1gRjFqPC2
AstL8cPyCpjk1gKM4BJ5P31P0Y5OeMfSTKLrGa0bMlKJYgCx5SfRJWh6KSAbpaYYPu7OJQ1zlNzE
mDSJPgUL/XXCMXlDGMnVJVwVLRtDOFsmOzo41iJ9j/AlE43z6w5/YK40kMQMEAQmURh5Upo2g8rj
HJug9eF6EDpmK8ECKXdPgxd//fol9Tej7KsI6elyPJnoE97raFqiBBOaVAvpc4CL8YwZuhYIvzVj
vIYIspo1SDeiMN+icaI+zATgNlnqY3YDdhaKKw5hMw6dKAxg1K+1CdpYGPzyLGMImrI1bdVyUaKw
QvNEk72gToWtBKWlavTgash+zgtCXE0QeiP2q4IjsEEMBXhm2KZ7+nqUH5biwnGPgNCLKuCbAlfy
Y4boLTkIaYVzyDSz+NMOMBsDWoc8Zf9bZtiJ/VyhgNB/Cp3BlUi49uMjnFPaE7exJu7lYsAuSsbP
DD6scujIiA140n9LSnQ4KMSyUjnS6NJIFENJXrckIDpAc2qc1JQ40qiO0Fd2QVOSJLzYKO50YeiC
Us+mtQ1cmfIbXdF08aIwzXKhekYn2pMoXAuHhZoHpAYLz3ZOZFiJyg615AprkYaqaYOWNQ9soeCg
QkT9i1ML3gVpoYgawb6wuUi+vBqQsNX7+kgvmFGTGSgozI0qOscCyZt7HRlMGvZLimR+ccTugG40
p34oimpmCBOc3Q/uKkhQWJ9MwxGlyoDIcNc+UGA4E1IzroGI9miG/MFJYDk4XdzGVj4E6l0Q3kK7
3xtix+QaQtCfvnw6XXTAoCV/AuD1Kz6DtbWqSIeLPZ3fkDxRo+4pIuLbrBm30I4hMbs02CkCRF+v
ibquWAza4UZU3B+kkGY48RNbOo2AWhR7AvFVFH/IBKxJPwOejx+4OLAb5mnhi9b0nNGw0De+bbLN
GzpcN9dmqa/Al+8uJNGHno70mzaldsB54+6RfPPdHYNV+VE5U+eePl8kHu2SSJ6wjaLfDOQK60Os
0h5hC6VBRjGp4onXSRXnF98GvQF/iQfVR64ifaxSlONmAPBBlf5WGABHNtQQDfrlrCTeAxs4sp9n
oB0MEu0bZSZrhZE53/1bXVxVU1YQGX/lvbil0bigPhOJBIOv7jhkiAEn+bDyBOOIhvyW179QcfQg
WIEG+KJAxWHJz633KjxkYk4iDlzquWEmV1M5W8QefSB75A3QC6l2rttDezDRzE4UoskBrX/0BQf5
ct3igzY4JMuGQAjBwVGIAICG73X6IQ8E21JI7WnbUKiSaFyMZechSgpUddc1Bat0bVOG4LA+iPrX
HSPyfNoSWImCWbqWL6CpuWXJkhoWcGGKHQcDNTBTOEgEki0rzz6n64bA2Vr1guhurB5kTQbPREc4
0LJOIXjScd4XvDDZwrKO+vsxXgywAn9C9ewmDSkdEleeR6pRQnrhyA6Bokw/5Epfq4JrbJ+J8I7Z
slrIlwL7l+qS7pXwxiUz5spBcOX7gwxJ/ErPCD4VTR5KMLzx+sIr4jHyq5PEU6nxOBEU7alu+aKS
T10MewPBoVIn2dbkvvCOxwbSBLEApdCadNwnkMtTQXXLOfY19wWkPfeRwa+6i3h0eAqJbYk9MjjM
oj6D7A5pJNEuCG1RPRLXxfiN7kmXv0R4KpQ46Zo4cERaQfnUhPe3t7COcW+cvCJ31WAN0vqgVnRf
pwhH7pS0qSVPiX4XgzO/Ml68xR3nmdOIxHxcc6KxCIlZfyvGun08qAljoOkgtqjnin8N36f7vD/V
u3KT+9Uk24D+oxn4nsRjJOCDRb67U+26hjkYOhUaG/X9muJqCjnSBOktbXBkI0CjGlpg5QIik1rI
iuEkjB213wd2cABl8wWXq3VMIqNfsCvkQlpycErp5tFV1YGoE4hTu3gNLz37MQGvaDqSZ6VHhTEg
+olSyNIapbtu2cO/7RelKRCTIfK9icGYSTWnoSmo7rDNQ6rzoiskyjQ2OzdrihRK3Nn2t8LVrGSa
yzpDpwD0ANsn0waOqobAtOEsLIIWXXJKCQby5lGn/pEdsyNqXDBnJGKJS5TaXP66vzibvPAvsogq
eQDO0kY5l7NrIGpyRLHVhQ9U7i73S/RFiG+C0CGjjPnDWLHMULYUEXxAOk6/DuaE0On+YeNo8Di0
Z436ZbtsQxGQNuiCRCifzHjSSKwMgNdCF6BA8o3X5Eps3tKMZj1tewESb8N2iaUBQj0Z7PVran82
SFhuP9Jn9yGq6w1hTLS2Pw30EFS+Ug7D7Ev+EBWw5IsWx+bROsWmCLOvjL9SeCPc+SFGgrxBCkho
SSBKkMNHEZnSBJQoC2ZAs1HFX3fSpxCgXSluce0WdGZ3NOcRx1CjRnjVjc2NONgV+Nx9KErH9pZk
HbcpHRsYTMN5iMkjqH8DGWcv0ULOCZFvpGxLNs/1k414gAbpvv/NFH5tLu57XJpEwXxPnoG+QGiZ
bJLukvxYOYstumIfEukck4YApDsuIY8GmzuLzO/WUJCJwV+iIxkmgThSEqQJPRexYZti0zoKBD7o
qBKrkhJu/q+06VxwdmAyQk3nNzsReRfV/rXoOsB+WpjsTcLNQOEVX1nGlcPy6amFXxuaLfYMnwr0
cPcPW6SZW/JjUjpCkg8L1ZpCHmD7T7wvpI12JgE+vmct9eGWNFPhgC0W+KCM7VEDvFagk/E82WeQ
BLftuEK28h7n5wx1bzIV9Q1EkvSukUxMqw97mYfKp0XlgkqttaY9BzIEwYWo54p6bzNpDxBlXarV
6KVzRgPRkgflnLoJQbT2qS3rD4Bgtlt9oMkYfNqfJgPCdJ0g/sZi0lOUb38kJjwosGDUNqQhhq0G
KjHUo/hqjGmCUsLBaHp9Q92QolmFz7x6zFldYn2SqbD+dsKufoM70s9zd10haroTGpNCrG7UYfMN
QXnOF+mn9x2sGrSzMf8VJA5QmppRbzC+58HSilAQggrLnRLhtOR0XCSsCz7ec2Lr029K8nXnM8Lu
lYH6mATi9C5HRViE7x/xJTwBq+cP0qr57TcuNz56oD9fIDXGOlkG8fnGAPTezy1cahL0qMLgCd8M
whMWYD+6Ee08DqJ2Lsow+JEw9k+mwKUi5aDkwdvlaglLI/5W/jzIAHgDIAmWGFgx8D78VkYWbULJ
/ZDEiAGJjhDT0ljMRa7wezGKsKPWS8rVivxBvKw7fVLeDF3A9w7Z0nDOLBA66Q/hyiX+BdEo1tm3
yXunT0U5m5xMaDjoLn/cyQct/lEBJZc7qFcZJooV3nLhvucPZJcvFAzm/I5EpERhQJ1zXMNHZYnT
iED5e6IzioVYzlRE4l9Xg50ZsAN/AYSnYK7T1m65VNmko2guNhpkuOGA8bhkUqK8gOyFCLULYmex
gN/HDq6BRyeu3Ipus5CMYKRAp5rjjoy3O92QnYj+ACndCVuVDzyufLJANPdi75en+keMqTr9Zbr/
YgZD9GEzfgvKW8T0DGgImRS1XH2mz1huiDYqMjiEbZ6BWQIdVZJFds2dkNgaSIHTA0rdUKXJ/ka/
i5whRIKC+iQOozV7bHCbI26jHysUB+ifMacSaboQW4P8C99IgTfCFoDcdIpqhoS3CtvxbcLo58Qg
DX5tfkGrdAuoI+LVxv90hMcTv1pQkH9efDV4kHLSBfxBPljiIY+7G4PrjGvTHO7nXRBNW8r84uNf
n19BK/M1vkL7Qfw/MU9NXn0PhSSi92BbMJwgcEfJXrylG91V1BYI6VImL8jS0L5iRLYgTZ8nX7yF
Gz0OMvUX89xCQ6jPDF5CHRpoHl+8I3SyG8N/rFhc4/dX7KQoh8QcQ8t4RXcikRSdGSGX4YkXV0G8
O7YnTNB2Tuu9kcZx/JJc1rPSe/io6Fy6xd6LQzpyGgTCQASowaCgFLXWsQKPH8EWlhpiwJh2SXdA
6DTt8URLlxricHZCRMtCn4NQe1NjK4PudXbdlohPRAfRxeZli/KP3lJJMSL/VUqJqc3H8Mh0H5VR
ghq82q7IqxHljCoE0Jji8kLewycif9r1v4+75dnMlzQ8Gw3fc20Rn6HG8LEeIwBD9YoOr+C9C3MI
xkSmYvxHJevCc4G0iV2SxJISokgkFxJJ6ovFD9qXK6zOMp9BMWrktGeevBqKi8EAPQXkR2H8AlMc
mzF6dDU9ekT+ZK+NaGSt2FSRpokybjH9S24ghAYGHkaoQFizN55lFYe5J6l1vqQOQIlB9ssdypRF
43K9VmmI5FUc+mFzMpfCLIRRk7lGs4mfzxCBQnkYhKObD/1SBFHzDhOdiA0nx9sgImXGb4iqGuI9
3jCR2QBdhr56jGr/NkcNw4kk8RS/yIfsoBvidsQvYlbkxgQ1mwWadXWNsQNXz2B0SqExI2YYhHyH
evNI1AEQ2TD6hTdOgPabr+UFbhN+5/3jhWEEN5i3j9YMBQ3uCaSbMjVAZNh0+hu2wyvBSMfoFLbq
IkjccSCKOjcpxw0/pOuui/+Nb+dA+Rf2zKai2LKhyQNDs/Q/XDvbuI81UyuvVMXo10S6K3eOqX6b
cAWAwZEGAyfAnBUN3DFjhnrKEWIifivwHnZQOi5f23JusU2iOwOFU4wNCCD5KHv4b3NcZKuBtoy0
8evmd5FjYAHFo2DOYu06fCZ+2Que1x0uGRiuE4Cs25fVY3BcoCAACthTdW9qpw+lxH0/mTlGbiRj
VTbJdFc72GCsAPbMxJjwIUYMcK1d9L+3c7p5PEQNm7J4w/nADSNmlXRPvkRBdWDynowQlSQ8sgW8
c7333lHYRV6v/Ojc5NZrQCxVCwPMRe3FHd37/ukl7ajsRu2hoQ1J9acmpu2gHbSzQvOrx+ZegWUc
E7IQ2uzRMHdcsuEzdskR582xK5dXMjDDtQ0HEVksHHfmfUg4OxycoZTCfR1GAIywFGgBjI2yp6tJ
I3VfHiwAv+W4x8CIOwADrg9vsfdCT4RL3kaSvqLOkbE2LMZNPqRvtSmxMUsAWrp300XyiqsZjfb+
4eZwH8cKcq6DEZEcoUQRRvZIqgmcDjgVDJhmqHlZ7tvwUraUzm/f0wfuj4wysuw0jl+3jWlJLzrq
7hS5yMoPWu09FfcGrvHyih09dyFzQCB5oiqfGLAf1F1F2wUplORQj3gDGAuuOAFe6AUwV7FRoOJR
EmKmt1xkYSG8gi1Y4GEuTaCEyLO2+2J4thmWzzU0uxiLpX7RPUF960wTjIHmlR8gl7ptGvkMQEOD
HBRutIF6DrYQGactgCUKUPl8o5X7Sh01yDFZdlDAjHHcONESWw+GzMMbCtNlsalZMwzyM16NlwM+
eAnAw5ERjaQHQCJxb1A5pA+3kPwUisukYQ/ZAtjINteBl1ChqIfttGc2/OfKNNB1ZJiBx6z2jSYF
XbMd+AdAfJbuScdqrlfiqIxxnsL5+FAo02hTIHXpRsptColRw+ZUBd4GyB1Z/8tpjam1tPZ89oSk
yEV59SOgEkREgK8KQgXu8gX85YCBUgJ508laFyBrd9L2N8lrwsfVkcq9XLvXab5kFl9nFHf3XCg0
2DqPdrrKo3EPwR7CEVSX8dNH49Q4QHfgrsgQZaDk0V8FnRIJNmfSOy97CM58064Vi0faNZFVv0cN
bRqZPkANHRK63vKmDEmGDWvcFA7Kehgy0leMwn5a85QkXr9Oc9eAtLE1+Zebm7KSTmTy8C40oJXL
jAX8eVUEaUqtXGaom4PNuff2JCYkPhJWKgsbOHbtcF0B/XVzhmMf+y4mUB1GZ5MohLlugFHdSPt5
zV6PgMXyOD4AtS1AzsgBQ+ZUEh4QD3dAGhlGBzWLiVc/5Fvhz9gI0Wb90fhorm4O0mvOFDrT1M2W
KW5oN7JMHtAkHkCQDpzffQzo7F5DBnDBWUSLPEELi4J7gKHh8BqP2dDi0ouYxr65AP0giSQ/txzd
6eO1braQ/frdP//xv//v/zm3/xH/3Jd/eVH/4/Yqlvf09qz/85/6v9rV1YEmG4asGbKq/mFR/ZDS
p2R0g3xnfVEZyNSZRlSA6eOx4nhndmSdt8NS3WH9SG0d5yEoR6UHgwmSv05V3MDyYjtg9fCSoT0c
khNQaKAmigAQGu8hQxTvRVkN2cIUdK30guBBEbt+mensZg/lxeDz8dP8u8NKNf75jz+Nt03VMCzZ
tjVFM+U/DMjTtxoP3qqS74rKkQ5GR5+Oog5dC2boOVEiYk6gr20ygnj18IFbBGRc5EDxsO5HCXkh
Yxkg6NZJ5v399dbEKfmHJbipmhykpjVQLUv+4xQdPLN399JroP8/po2lIOCtPpomgIp84IY6F4+a
/3ctjaOaEe+CuXYep/LCDhfAb8M1J5/SuhlsWW62MqTERsdros5uP8w0VOa/OfS1wb98uZapqwPT
1DX83Hk75+M6vcUsJuV/KVEu3QddSRkN53iLQ9BJtl0H7np0+3oTfsvTHv8/GCKzCBs6VA/MZBjT
iKqP7Zrftu4yySRR0rjBS8ic/IRoIKk9PsZc6lgYT6O5prn33mNDCM/gLYyuVSiz9ACZAADgcnOe
MFAPculQqF7K+ELJI2EmyrFgM3Cvui3mOflE7f1bN62QMjNBO1LVsXTOZaePxx2z52Dd2G2kiQSw
U4a7X7iKwuYdIFFIMTWEBlgPbcUpoTcyyeTlD8cCnqMNX+1QjTd96cKZy4r57boCqiODhdtZ38oX
MEuFJPE0KByb7YVW8ldkUWAZsGsBY1BdRfVA3DPyY6QOL/xRzK1uDPbUYgJA9qkKGRR0dKejIRRD
T/RhiuuRX6VnFmaFOFfdavT0Iq9C32kKekWDbyQZ0HUSw+8bnKPBOsWvDWCBzLkCOGX+xvkL/WcN
lPrU4J6ORei8Zx5iddPHsTriuYVBMWDbtcA0QxKRjoBEoBPFeKfNyn1duoMdKvGW/dxpevgbMcL+
lSENA7wv+s7pbo6uu1Hqyp/ppPks1++dgf1n7gCyuDPNDqXFCti1pbeffCkY4zC1US2Lc5J79mdJ
VQ72FDR4SD7YZOySRbdEzMWmPIOLgZ+24ki6y6QLfVeEXgwr9EAOh9WS1QAHuKPkYDlJ6zavMbCm
HPHfmU3yetG38SxDpskrUp9u9VNgHyUJXqE8gJMo+FTbZqOfoOKA50i5yaZDLmg3Tr0c7GvVYT+X
Wg9klYpo5CbwZG8L7KTzAFBpD23Wxhe7AYjr8uq9MY5/Dd/Z2Nwm8TiOHJF1f1DQ0cuxzpxMDeHP
oe0oed1gJDC+mOOcWXO4DViGq9znd0R+GahkJz2rjNQRHGUBikSJGS1MR1R6rsZtIjMvAa0NcC8Z
k/uIKfJCCoBMbVKhhtdhTFvG/ic3AMOVy7ygvshwU2UMEF8dijRAFC5d7L4Hk7O0GxzBD8ebm2Ps
mtLLTfFdf7+pqWI7/R+bmi1bhmLqlqopf2y3dfR+GraV5Dtq1d+NN+D8K1weq4wat0tUN2SYW+WU
LAJyQc0TE0/b5gNm5t+/Du1fbvv/7XWo//9upWemZAykLN9RqAMw3XnJt8G0J21Kek/ZtznFgQDG
ItybDIjjUF6Cn7xersf4u9veYHDnu5fL7m+dBaeIQgwPQksJATGBFPz9S1V1sXP+ec00cinFVGzO
AVUczP9tZx20qSnXRcrBS6c/9m5Xp9XPBW0DvI2YKWXYCystpgUjmIVu04TvsIaicxcqLHWVUIUb
OG9rrFQ8liMtHufltJI88hqC/OI2fVYrFUrAw2UhXmufTKYoF4bkWYZAFxuusVGBG86xSQLiTL8g
9gsq2ZlzLX2dmTHcXCmVfWmSABo2+fSGexX0DYaBUEjQmeld1XZ0mlKgTSgLMzmeeEk3arKA0WG9
mWeAAXtYamyvAfwhgaRl7v060uFeXoeA5iVtDDT37d2XMEuBzcBJSz4qVLim93iP4FJierICigad
GXOJ53VVC3drFVUKUeLdUU45/genG6Ft6UHOTko/CfPGg3JmQPsiDyhvY8g/OOGGTNFRSmYbOT+W
yYe0S5hy/FK/YYuCj3oAQvIFjphXsejnyYJkgCg7hGtLO/+3vMlDyPO3Ur8GzTA9E7aCeM3og3AV
8xnMgnXxA/oN8qL8DcIFqjnFPey3gcjNImkqMwHzDpL76A05iPfLr9L950redghD2PkyLBKckkq1
PHtZQOE+G0gXcPZz5GmGRvnrvbupIwM0+xJ9TLu4/lA8FTMziT4sUM0ET9w7yxn1ONPhRVuAY4wh
W0U9hO0zWOkM9rHjU9yguQbS2/STo4ZEboFtwCALbsahpwrzGD2ASKaYoczKB/Gp29ijZ7Vr0WcU
66c8/fu1r1iaLZ7E/7H6LVmxTdkwbUv5I64YJNbVbrr+uhvQm1FwjaJsMXm4AHKZ8igRpNcYnMM8
+oYfNr3jIECig2b1cRZNjid2ZX1ACJ+Wjn5EpDtE8ejpk3w9ACA8erh0ymUmwhmqWCuiExzqV9cM
ySLVq4hQyjddlLtHRR81xuDq4KYmOjQ0fZUHu8bQPmiEXW/ClpRkByNo9tZ+KfGF0FYa1669tEff
a9Oo6VboFTkFGvPTRNr59iqxxa6ybMpeK3OIfTA15vR7qoWUpEyalzqWO8ApN6/vdlcyJcAA84WL
YG4kAPBcBoCVhBLlbWRLeN/SBNgz1YGvnmtDdhrRmTnj4MJLTZbS4fF22m2+Rqmar5/fJTbOsied
b1SWZEYLOsQvDNOM7xceTQn+f+nIqwcRlyhetFQvchN8uZsyfC47OdkbikWGWcTENScGypeVxUhD
ehIcFPDBdG/6ERuSq/0kyEoGwZNT+StLhwYmNI8hL6LCEa1eGMdi/TuDgD4/bMwRY7qDb/M7290Y
YMtBGiOxAc3gC80wOLXR02W3Dnh3UqhfzHQo8/0NgH/KmLPaQ3a647wlHkK61+3TaeHzNSDdajw7
41UxZ/9CF51efU700RuktstmVwYy0GZRcdAv+bFlVIQSZefkZAMhN5jg80FP6EYtGuwVwSibCvUi
OYC+pQNChuyjj3jq629hgaufwYyyMbgmhXjZqwterBdH03vpmd8x3OFpill6u1BiJEOSW/uboyy8
MOw9TzFPruEP9tnw0jk1Xgcwey7s4i3H06o98K6Jek1FCGv5J962RM5MLhWBzB6qyMPeDq53rgnX
DLIErVtadmLTbd0K2DVXaQ3bscWkFiEB+S3oHNzGXsNnLsSxaAlTMZtLCTNFZW6hOyJh4LC5d6Ke
wiKiRMF6e+1fLGx4ZLRcguyAheKsHaljdU5RqHRtzNKbOYEHYzFd4bboIHilezqUi2KSqY6F9eMR
S4IEY6krfiljgwosgiQwrmxGbnRJ1ywPvfMYFEq+5bkyMsaVR+N/80xcaRNzZqC6gqwZe/qXbDq3
5/8j6byWHMWWKPpFRCA8rziBvCmZ0ouiVCUhgfBeXz+Lnoh7e3q6a2TgcE7mzm2mfAmgMdrpFKcM
wcqB4lyeM9ZoqruUSRPmtQhLazv+liyAWps50Xz0qAIBg1G8Lc//iD30nNC6eh0GJCPpMyQJZikt
JnNWpBBZqc9VT9EdrkFM9qBid66B3oc3hQY7WWSERJautGu/R0rFgD93D4u1QOrwx+eh+ovAlkaB
99zhsxbs+HNxi1yASSl3Vf0VH8xbY8yWjy0BqrJNzwLiBLbWHJNds5LnMngG5Haw1P5s5HZ/npx7
Z3JmJci/I3T0o/6Ce9SjVgHg9+U+9wKG1ToVPQKHX6Av3PyHX62xdMxL5e3p6mMfqhBrgAMTuhAi
2DvSGBiEuR/Ty0K7Ux2xgITA6kMsRUu0iKHT7wlcvPYOvx0qi1Y5cQpMUXvnySHAQXK1gPa4m2/M
Ic+0esmR4apH/1YGCVkUXxBoCcleX8n6xuJ93CTQZYVHVpf4kB6qZ550Zruc0Jjd4x4N66P86lwE
F8W8BshmxbEfOrI1cuTo5py88hOG74CAFARvrxlcKDse8jpyhCOPAEMYv+Qkwo1qbMSDN7D0kV+r
OeGq5tEaXZQt7dH9KD/e85tDQ/hFd4R9Bx7KY8p77pdE7o32vDSG0egvnpCMyq5BY6jgb77/Ku6y
o3MaEDT4PWjeZDHxJ/N635GWzuHRYctS3JtDcSgpmmYo8WbtvLmH2zHQhdEiaFtHskux5EpP/GQJ
oxVj7SDyCG0HxD1J9/5rgmk9QsD3jI83Cac86pRvbA2kQrP1Sw8qtk89MylhgsKeMkia9/B0Bvt9
N9zYap33eNGlxI0qHxt3IOIBvQS+3tQeLJ1wiuBEdQUUW2gT+h43SIel5PWi3fNsYfhVrfGJvDKJ
m1AF24NsZTRCh3c1e1WEStcwsUgsZ4eAAs30XnbbiQOiPmxDtI3j/OXtfo5c2I1G4sZJc5GnBx00
Nrj+02TOeeNn+0cCmYE5FfmawwGAXPtp1+JPd4QwGCLswnDlu0MeDfGpd/JN/jdpUd8qo5LwilkT
a4L1BSt84AMyk8GOoTzTLdOtv5GRcK/5qpgK0EXwzI4k9ushJT68dLFyCmS6Wsu8lZu6pSt1W+hy
FMWQV87UqAPyxcf1AN1vDu01ZTDzWZdnyFQCYaFsc271QOCL8krHqqJxGcQT6xuxgtsFF10PXflX
0gFSbVQ/j2EgvMDhgnGCAmGh4lsz1bJM5J3JLcSxfaXQMjo6lUs2E1H5iVvx0uD5j/4VmMdGL8Fl
hhfPVux8CidjZgemDCIJm1u34luMfxCOJzeDNuRbHJ1gEKnplvyX8+RUuBCT12OLu4YYP5YBUsYf
cRs+uqc3CrqFvTblERtgJdvz8DT5/mySU/v9xBZowM6Iu0CsMSPq5AadI/8teCIFHxDeGTBbYhJQ
Wv97IEQL4A9sO3o4lCgiwxWsE6qk7W3Jhz9/zsSTbYDjv8gW4HtyAyip0BZ3NjvqkqB7l47cwqwa
fTOOYtYL2ds4y8NE2eZQbKAS6guOAwimnLAOWwCMLO43askv9jfETmeu8Vm88JKoWzltXbhoMxyL
kEvLe4ZJQWTj7ErJAU1FuUzweUBjT0O9wPXjHTnmV3xrche+1PNw3UVLO10+yMmCHMtAHiYDo6lg
5H9Dne1H9RwUSgcSR4o8Gp7jPgS+/8FOzvf9ee0cBSe3ZzS0ioUmGbcFD4KBLXoUCNiVaZabWwe6
XWfwmMG+XXuwtnjdWvvS/qZi8Sz74er26GtW4jx1UKcrhrzQkSm11A0YvwvzNMFxajQrkJ3z2+a7
C1w8wiYCGhh+N292rAxW1R9pIfacnBJ72dkXZDc+P2YtL8vUPmO169/O18OwY/rEFndi6rxAwkhF
8MDSsaQyfJxFu7AuCZ+PRiqYfKf32GnmOTSNGa/sPpylt1StP0K02WeHUzmtcXFLHP98Wfq+rXgk
w8NiX4EHYr7CKzytBzur88epuHzst45kn2uPuZjz99wC+7KuZxzK50uFYOJiWl9egK7RIuPOPi9J
qrWFzPKIT4C8VC9Em4yv8eMtK3a88d+4IDSqcHYD1dOtI5DTWPTbiT9xjMe46Cr3Gajr2qM2HoDZ
LcpShN0Yd+WYPx2FRTOPbBnBe2NtJeux5YC2sGxgpZN2iDylmBto4FrPeWTYPDTW35GENB6A2vkz
cQkzg/n8XAa4IY2EZSqE8S95NZlPsfxH7NvBl8FWJcCg2PbOBAKwkL3Lx/IueXAB1EGw17A9oXah
dLFMS3Jj6IecbChXOj5GZyeP1jte0eHjEO+NNNBqthUt/3hU8dWRoFtiIsJRSduCnYLM2xNTyfQ6
+pdx/A62GIVAlgE34jvmts9DeMQdGWcb+LwBhjLMp/m0uM6z2cgsIf4Yz6cnxKir7adA+eCkKxA2
qO1UMAhP2XXtx7FysXnY5o4/w+o9xGySW8nIBevWl/NjWDN/LnOEkwQB2WOPta+z/07pP7dzboOD
OsOnrveRWozfqvUQxEwhi0OU/mINRJ7g3qi4t4w57MzmgHQT+4s89J88YA/3nhiYMy5j625wPeFe
UpZSIxXj1UPVk8wKazm6r3UYrR2vU53QSv5tWX+RJegqWLwU1vrS0XFBvjl8QscsnJjdPw+dTzdT
g/Y7yd1esP5G2n52y24TJtgs+JChjm3sMJG7EVFgbnTGepotECXBOBItDP8PIvdgTllJSKQPPCaz
H9fqLQvTGisIgtRf/Owj3LhKFCYR2qYZ3dhRm45r2WTN2+wtgUf1bYUzvqVTWcu/P4gBaIy5MbrF
g3iEm25X7sRjJmArsyWL/k2dGzsvp8Co5mpvSYiZyb+Na+6ZA4TH/FfExyM+CX9ADM+DisgNLz4c
DTEBIGUgBBcExFBRwV7AiOdq5+rUO1vaEyR/jJVHGw14ELh9wAuxy5Xo7EPYLyPomFqzPSR0v4TT
tUcK4W45otyZORWt/WNWu+rsZ+//Rbb/2Oosr8LCggGrKrxlvRnbNCzs6QAAtJCt0RqPPcQ501Rc
luMJCxYFa/A5227HZQTV3r3seIxgy46H0Oi7h3yUdLiLvkjtWWqdRkINzxflAXubna3erP/POsEl
4LuZA1mP1IhyZLlFfQCmUrYOU8bkV2DOictmC/F+zlhKWjCwNMxAxwcRYRTzIDx7/xQyLYCm6SiP
1QaS0KsB2u3vyHreKJ5jmysWvu2Yz70pd0wAa+SxpT056oVNVBFu9wwkE2DZbP+ePg+lMDYseFbA
LXYr7Mwf0Dl5eoFjbFxiX9Yb283EbaALzCTS4ViL7KRYS5wEFOux4rWQK9p5x4MEsR817mBJhLoA
GNGns89kXtwvSvCyDpA70Oj4Ya6BR1frEuiIAxK/IkgAWKWYy+azDHGESybbvDsxjO+4qtm2UC2G
/2PxTKI3cyTwOZwm69nnt+gcTYGb4VRuxwhZYBCNcS/lj7nUkFLh6G7u22ElQijAK5EE0skU2nM8
0/qLgj/osKqvM6FwaKYiTPI5OqCKGD/jvkbhqlDLcn/ZYbjWG+nqtpVbwN5+NNUO3SikkCt6EN1p
zR9zWNHSGdmGelaLZ+VnpYTLup5dceeSQIJewumV3bN6MVCCFF9dvYs/aymeTfSbMdkiYsvjC1wH
LZkK0WVIHuTfysjSAAReNNHamRlQh/dJOi/wP5Ef8P9jMSjee1Fc1iM3gnYklGc9hBHEnrjj95SX
WwlHZcLX2a70WXaPsWSDbtj5Oh6M3dLEBSlay+0m7hkJecTcfvD6aJwIcxURa+tpA3qJjQD4aQyk
b6prpkQ6/ALVaQ0S3a+ME7DAoUWO5+br+339SmRG3cpPp9kiaj+0XWCx+qxRnS+G2iZVZz5749dU
uB3pFjTqzSp8zggvjkiO1Da1uibLVdWYS+9LfGBz/9UHE0KNe/v18luAJ0x4c5pg32QCGi4E9Dz6
hhxYGjb5FvZ+juczPhKNk0t2LS7kyPsgUs8dcpYNybti7tR5WrtuCffATJT8rNBpr97rulA+03av
1yfq5zwnf3ZWi05I+1K6KYAOCI08N54zXZ9pkscbvzVY9zoBzO9VnzvkN/MGMjRYwS731wgEIHaJ
V55Up0rfJPluULk/m6QPMu3EFZQ5x8Fr3hsJtfWID0+Ebyl22v2HgN96Tt5vra0HfNKv3mAuVF6X
t6sJbnNj0wWtfhUL4/1LHnTDGxtM4Odhv+QudGhq+yVv88Zc/DVTVHohzPTvprbkM08kYGJ06orP
e0UQM/sAdJwvmQpOigVC6cYUc8VMJ0GXT9r7koJl+4xPo9wFGK6xIyokYM6I6xo/IYAf4YKfxbO2
u9dd5h6o0A9cpXEElIHaasg98R5VU6Vzs9eMOxizu3FvNBCY9PZyY7jtyUrj9skgEhKBOfxfbebP
cpYM369XaNHO1KpfUR0VpluucyDFyGNVV0zMPjShXlq6ETdQBTBfDD3A2FGX3FfrRLIrHqTQ1u5J
Af1k+dGRUzgvIHCdpWQRLHJVrNdgd7ucgReHSm+/4dXDMyx840c2LL7ZoNk40wTXRxaSNGXTdXOl
ua7RWWC4B92g9yMmIPaL+dsa4IRQuctTtiQEDcOtz05X/TgNFxqsMfAbr0nWOVESqLgsXu7LPPdP
t+CQXRN7b7ezCYPm16gTxCcWwKii1bahAjNUhiKd7XtqfaqnD/6llH7XnfBtVHaMMQGcYVYJOFDk
pfl0eDnllj8YaTikcjIyWsAHaaVlRxP/R+TcmB5HGue3qGE8Ky6IKzhmAcm2UmtxmvSmncCH+QAG
Vn+jef6x3Sah83PCkGOdIPxO/IE3dMov48EadqLvev38hUPUXZhI85cHGSsCnEV3pQQwDWTDfjU7
fywB73oF7PCo/BYE2HylO4mMSGSGjLwvYexx5nFSVY0r01VQPC/zN9wSV7+rY4Jfuyu35Vbgcd2W
l2q8KBYMo3bbsporSDcLzINTzSHSDww0AnHCG1K1EshTeOxzW41uY0JDpG7QphyO5Xse/vJvGS5l
2LUT/M1BY4nUkqozzrKDZs9/G2lOVdsMnjPecAvrXcMcFLi2ca43/rOW3JL5U4esO4AKPkwm/Hip
k7BU/bY5o3OrH5xM8wdogI2NK2dG7JfqyQ/9QVRs+H19WaWwKuXZEwLCv7CHns317YgIZGWOGTtZ
qFj/k4qMZTuxPAhiuHxAnjBN9WnMDAF2IFSDGcEUBgsTz7ICnhPhUDhtnodfAxNCYhsY6kDsN63P
lmE4s0yV5UcSgBRoWhCBvvDipjWJ9rk6D9N1nh0NwkzUeVp6ISS4wa9wEL9Aht0TJuh9dmGgIc+p
AK6c2BkhB9A+KA97DZg+PTNuglBeBQQNaoMX/fQz82CsnztYKvmKtBsQMEDYLRcjDN7Wd49jHIkr
47dnpi/bFU8G0Lun4nZMRi51dmGLx8vzD/Q73WikDgA8dCAAxe2Iq9IUgEqxy0WMZEu0b3heeXzd
4TdbXNc9yCB8DcfckhJ5NB/QsEWk9BX3aHhRR1FGuIM0mtmXn3GaHn88WQcmnlVPp35Q5BD6IvJT
+VfMab4XNIdg4oT/Abx064ZuJrII5RNlyEXkWuSHSb16c7LRUco+yddG5KafnabaUuvGnY8NCFGN
BzhZ1CZEv+RjcjMRPqFTgvFXY7iIKk5zCEgEnmg+oD5XxITfjE81sxOic6n8MC/l46ZTk1h6Rzpr
5xJjNKjZNeyUkbwkkhs8rJj/87ISpjx0bb0FZ4wgLBYKHxU2FCZA2Gap/24dDh4evCn8luT553b9
Hg0aevu7trUbCwcuVwDBwb5/rPZL+WmmKNf8FxkSmYec3ABAgDh4MiEkGVw6S1i9KWUjR6LS/RB5
bQ14PbBZYpORORHO/DvQRmUDNUgRgrRmhGYP+qImiEcJktyT4pUwLKg34kuPiNNwx6ksuQrZtAVt
VF0osYwaJHE5mHsNJ8KdecbEwBUpTX/1fUQ/z4Sc4C95EX/cCA8wrhQTMRIWNOuZ0GT7+jmVxrX6
/APnf5m2JgYKcJow04kwoErDZhDDDt1PyGohL6gWZqq4YRm2dA2IMSpf7+cAzZphf7Sd9ggNp5Cm
0CU+CiUNq3f6QhTAholU4Yfxn4qT1NtvEIqhURw8yjKDIJ30TpGXS0dZD15vS8rBhi5rLrD/JeyN
N2NyrMGwp2CZD1tiNUZyNVkXY1iGGOjgH6pNBORanR5Mh/bjiK5qZ2NtAWMQVm4PFWvi6mSaNU4b
u7Ea6LGrUqX1VLsW+1/iRZxQNyaE04l+oMJF8sXsCNUh4PdRXbwKL8QnQy4tofJB0VGu2leeSQpI
drUq+By1lwXR9LrWt2STEr2BEdxG+9jcIC4qwSV+uAUOtZfqOSY8bh0/dPzCFOrtYPj4Jsbf5B0e
QCHIX9HTu8YfNyRrksDUuj9wih0RTWjrqG+vM8i49nQymqKTgDxTPYvs/u9iGQ8XOf+ScZnqT2+D
lUShgLuLrLC6HeDO+rl7QaAdvAo79zIQQocOoZQWEiHGfIA+XZtQuK8zqvx8AvPXfQJDg+LzBaOA
qFGzmzf8qDACp+ZvhfB+8IyaAgekC/xFXKYLoDYb7H+jw/qtvEaYSW86n5k04r+eOk0Ifgv/0h+S
pTJs6NMf2N9RvsowIsQAgjPO5aKr6CfrWfnaPfGEQtZXG7ezos0nRiBANtPRq2oPoVwKpfOu3Vxy
wpcN7B5m03GIpnpvYBkmNAnKaXK1e5z2JlOwIzdEMzzw+V5uSlT0k8zqnrAO8jnI6+R8AolERPh0
mw+8uDVBm1zmTPWeDPRgbsxMLh8dlXaGl8HUOCPMCDdY+sS3L4dzhfnaxzXYkj82BJUn8CMlBRIs
/qRYmVh9/kiVtR5+eFYTCpq+CyYGtZBFzda83aZ1rsfoNwRqbZ2idyfcDzrad6DikUIGuuxlosuT
pOOIxDCkkQIajrSd6wRmmg6J1NeXzYCZAOUst6ve9XgNfkKD94jfJ5bOny+YJ7HpfF7OpIIYSeCd
K0BKoGZiYAQE0xP1zFZti6Gtc5jcK1LNzbE9UEKbApH6kqofAsnARXprvHk1vULCBrZVHepBycTa
yaHyLiU7xbaS2uE9pwKuCbKFLpouczht29yYlZNfWi1K3GrbHZ6/3XtDbRmVbqHtzXBBvSuOb/Bc
FK3zyYO3zC5n8xPSZ9YDZCKj6TzuoQKjjL4HePfqJUhkRKfhA5buJA8yRgl8nrsB5Hhp/8xTOOcV
C8671uEWtBLCctjElhF6KckrOKMCGVdOmnraz3g5I7oI5wlVJYQ7bQmKzc9qP8/Gb2nfZ73myvwR
j720kaspFzVqXLX2U6jD7ZS5bqh7MP1hrXynjWv0Tv8l8cxXOxXtDyRkEmCwbux2/EwqO7nm1hXd
wFZJZlXoqTWEEo5iG7JuWwG4q9WXiUrsu6wc8bVkBk6mI47dWG0Tw4zR6KaCUZfTWCasm8Un8dSP
F5m+jN6y9hLThhnbhqvyveAF6uqrAdWmdBjmOby9ymF/bn7aEEu6dfRiTiCyZYurcOJLKPUlK21h
AjkfIqUKO0lmWFg+pyVz4ZeLbECRZzVOFi83xB2Sq0EOF0yrFIY6E0TDWeskwxSspF0DdfPpNB83
1rwe9uGXOn/N6hMVwvW5MRqXXftZEQZI3PZ+MgSc9ZV+MJhiQ8x/Mnku6DAt09yQ0lmTtFxap0z3
eywI4OKBPaybX6Nmga6usWdMrI6wh8niA5uZojldwek3cUVIVwIKcaKBsL5urGnG36nbgiLgTdYF
7tbPU9NNDaj4SEJxjYqXubLMEGMAVqwKpjKpnTB40L3nsNNLu8U6By+HjvxPm2DHajhL4K141UXM
8acioyTsW5Gk6l+wnd6iJbfHD3Bq5un8509v0F0lO/DnT212/eOfhNNmE4+/z6IpCokJu02Gf7pL
yTbNAwiydoLUnwm39VoyjkQDQ2VInJMt7buzBNwEw2UJjXDAivQ9ZrBJf9LVZ1BJyK2J+eBrnbT+
GwlO90fgraBMr6RVYPCnTits77o/ig2ldsaPlexwc4Hw3V13fMMBk9M2eLUBZcwrmld4/pFhSUlb
O5DuhmrdXHc17iWljfM9Y0fIMvFNB2oWmDPDJrONv4g+JME+LtrwwpOeILklgcSG7gr4q+Vul+5e
ZJsW7ZIPppDKi7hPvZRQp2W/hkA88iVnXBKJJ7TeVP2s/uBV5ZCsrCrTNneLaCXpYDV2AmU5ajZd
CzlufKGMekz2k6m+uiLuFdznulqyWN4WJqvpnjhfzBreJOQRNK04OxKjPHx2rXvq4S4wT0+oBEaD
YmyrJdJT55CM7PRGSOmRcDO/wlVF2FYO3Iyttm5nlTcQCJJgqs7sxKppBS/KAumn1x/KO2Q1jGD8
EqniDOHjWF6bWwpYlZ44ClQQs+iUfwL49e/rJsQGbLK4ZksNl+F+JdOqyNYEU80rxFvytgMkT/V4
oaY8PRl+B9WaZGoRya68L0I/wzAfWjFoomrjxGjLSOoMWKdfNCTq9DOlvu4aAp6mLGl1KW+NX22t
Lt/z62J0jaq8NxlD1YLIzTOPQnX+EDqGAd8rUByIrtOYY3B02kNdtW2+i7MOP43qnIiTI59b+lKc
4TecKiocbatrMcsZmWCLkfUyOpu4V0e3tb0Ruip87TOlkA95I0QAgZSL4pJL7NfraM0y6XE+aBp2
oqU8mUpoVh5q50DTQ75CddUlngHdq8KyiKa47H04Oe/YqW4pdviwbGCm5hbcdIKuFc0GiHvmwXCn
9UaP8a0Vq/d7wbaHgwipWckS4iOcw5Zfh4WeBmk++5zQGDHqwLgS5Ps1I6H7CsPlW/uOkH6AyPJc
AMJUlrzqYfzlpAe7LbPhaPq5vZlguZXoQmMDvDI5Tzhe5VP78rCvv4HdLdTzlo1h4nWnBzTBguBN
xqCSTbMtNMi57BwC3FxkSDHOsgDYcUTAJFCZqkJAmAgE23TiXT9WRQA2loudtdVomES4REEKehOv
O5KQTPpOfGR+4mrcwfHHmEKlxI/iCROgtwKgXwe5NkZAMuM5hGwu/h1MwIpH7X2+ZcEKUXWSgMdI
gzoFzguP5YpyxMg9jYYQUmbCvHIPBaRqnM/JECyPns5RZqOnBS/wHWc+REi+REULxBjLwDADABDU
2VMYPIH77Ji5cP6fVBAt5J/F0/qBaZn6seZ33qiyRftNr/O0GqBzhQ2X9aotUrozX4YLFY5j/9aL
T21nT0gGZZDOr+44625+4DQxTdM3wwnX9dD66yxMYCPFym4yNCGuPDzPpcrw1ZVwGUQRcqn29Y6M
BQYyWGNSqF8f5BBiOWfq1uvOJgmphB0yvTrX2hGGnbYxU/+J3eXnJpFGmvpJNDflICWPol0WhLHF
WxkuWTjT0p+3uuQFBtTimImxZtl7S+mnToMM0txSmswNNLUwn963vtnwezH7kaWDqpCrvDER2OPJ
Iv8kjSPBAWkISI5WqRIQFNyKt2tQ0a6Yka1hp4i8kDQV4WHoi0xR6b5/BelHnbimvu27o4J0zVjI
zebz2ankKQJRwlPCly9FD8M+NPzmrReCzuIorqyubKU1TXEDwNa031K7FNulCQuyQ3cRvJq1zJ54
De+JxggXL7UYfG/Vm18JrKkE9DDCyuKVAwg+7Qi7D3WKsgNQ9Xwl8a+ahwz6Xl6mbcDPPyz7p3zQ
+MQha+VT2fxhz9/eCxzKcJznhMUeCRlvNG+U/Ru3MTz8RsKtZbqEK1oEQ5XT1nCVG4z9c76TyENU
l+IG/Ro7orrSQQZ4Vnfm7rnmnOBQGbjhWOFyQAhWBR6DigVwqPCBAoxFgyP+tPsGDWizWZ6ROkta
ELqGj9NgzBe72mSOt4OPpENGMXP1JdVuFFRw7MzAi67xh2aNw5B3l3AnhwlLJeENpc0QJ6WCOFXk
LZDFNjigtE3A4n9H05oTq3V5isViSns6wRtcsTBeiOzzxCn36uJJXQlvFqnOgF0tjlkIY2R2d8Gr
BjBQtxy7JXge/UZm3jjKLQqodXaCxRz8UQUuqwfvgQEnnvEYXzC4vVSwONjR/yBVfNYFI+oLMmjM
NMRTsWYkNqbBABTZJbRTQGDzJsZuZ0DTI9wG9rW65p72SpAXTBZUp8h2jbZJ4t8qJ82dNdHR3pcl
G6NuwJd73nvyf/Kfgd0+W76v3xP5pwC0LK9AhfkMBnoseSgCi060G3o2HUpRjfNVs0rB2Bv+fDnw
xgPkpVSfiWgKexP2RD1vu3vG/vNx3jzRMcsnadZtebpGDZbPDPUYZUSQIRGIPa9A5fSQgG/NJllK
wk6TcY5dTMq9ETkKuXndvRwWUsS2iTYvg7qA7vBb67Z1s+JXvaaI55kYFi+8t7VLTFWX9gzsWL3J
kqnMayCnuCwRBH6/xLOkIuNCJp5SmX/OsbZROvYwVlm04eEJ8S6J1qGyz8uTri7L91ZUTkOCOiBb
5DKC6nbZR+uShz0Rz1p4v0Ybodk81TUjobJZvYZpj6jGVcu90n7Xmd9ybom38FqAqW1CrmN1+Qjz
VpjzuPEKTLI0hVvaH8Oe5s5rsUED0OVy1chtMmhNLs8wD6Xa3Z/ARVnFnPUYuklnWB104spYdMVB
ZxCgEqukdFZx78ZbkSzjeB4TOQ9RLRLgQ8SIeBzOhs+8k+YIowQBz0Dl53P91piiflQ2Z/kgXo8a
SskXM3E2jiK2s/g35/a17BXvHv8cdmidVl4+FMkt5XdmRhzv5/eFyDXst21yZjMIVceUfU3dGHgI
D4ssvD+bVc29bDl2XEXey/Cly8sz/mLfuuIGIaCRdSSqZhTbyDbZJiOusKpbJoMJtkGj4+n9vaa7
AW2a8aEAgTGC0lxtH2l54rbp6Lwlr2UO3Kxf/Rc5tGCq/dv5lKAHEP5FrkiT8wjHvwYjlRQbkZ7v
BGrIBE+JIQfgFiiMW2HC4uqO18wrJZefYUbEaExlUNHbKbwpBn/6hev4RgoHVIVwBT9HWEK0EIwQ
Dg0WjwYH8NKE1BA5kBJhfQDEp+fWYIflDVn+089Jvqk3+Vbc2U3fPLPthjkTOVZLDfUePmHPyOP7
Q5hXrAlc44xWaZ7hp1UA8T9Kg0kGO7HsV+wdZAsxktRm4f0rY9bzNGYVaVWchu08uVfEKRJP0e1k
H498OuxDvlbuLdPB1FI5DXG6gaKQnjPKqIx9k0fIRVXMkU9qGAOCYwenh0yQMZTlfUBlVeH99/IO
yK2DGNuNwivgpmd2BRmbYBEPos50DPfDSBJwVdkTtsVI1sbxZstPjd4YI50F1csEflU6fV7gYxGj
uyBzfg8IR2TPmFLB7H+h6PYb3sPo2+L9oGmxX8sGlWKBikbdDk5/YWJNnp/Ibzk+vkh6sZksQAcr
ANHF7wkMpj8VMJgcJ74Povt1eWkvFKIq4xVwZdJBZG9C1Fkxwd6d+QQKBadDMG6V2wYOxiF2VmPI
c4r+A/BljlAZA+OjgvswDxoEep/58RzI1jb3cIUfEHejPwDe55+SONUPyv1HKdsOGCmexYDktmbJ
S2UsnC/ELSO6fq+QFR5A9dufGCk5MLmNpRY0lesFty4XakABLw6XB1w6xySc6wmCjHWfWJFDrwTO
TjwuEbjT0l1Frn7s1iKeNJikwAvKzyibjIOpBdj+asu49HRIV5DgDpqr/okJklcQdjhqww57s3Xh
iru+gzo5fkxh+typUzw7XIBuTsr2Og/xvAnMn+jBk1kgf9KZfUh7CY8fDiAaiQ09EAOAY01kNQJw
cCqAm5N0E0UrGu1xMhdzLodkBswS8TIi3iiDgzLZwBCDwiST9QQhyCRjjob0aleVrVEN3pU0wOE/
Nr1C8V8Y4+CzTcwHdfRiYcARZAfrrYGoeLI6Y8dk8YKS3R3wYiFEj+roTw6uQFdPnbgbaktWTlc+
W0S+beV6o+/45AZmf3+e0YlCynGOzMWe95cH3+U9B8khF1JlBDczKU5vNAHIikwqjMhjX9bKqSl5
vPyHTYvqprc/uRcN3z3JWyBuOD0Re4VUKPcxlyJJrMkd5eMUBsggvDlm+KvSYYpM6IXO4QNfn/n1
TCZJd4tv9Uz4JfZQtbKPDyuDPAhxi35bulQVKSKMR5yS/QPmoeIonEBZ98BzVuNRvn4xZ43B2Lj4
NbAorIpFg/8h9jI9mHJAIaf3TAolhKNUFgxce/+jWGLuVBFGMz2sXsD4uaZb74wChg2OCsgR4HMe
Jh2RGXgx6hZ+UbPJHN94r7NH1cMap50bbURJRPelHMMFsewBsWRHEiwWcMzN3JUeTcci/2q/rseM
mPv7k0zeKS5ckEICJnaQHnycRTKSqa+zatcRUnxhoHx5uaPMCC4nDSIiV9KGYty6KDdWOgI5aAOa
WyJ4m/jqC4CVAWeNk011M0eDADYqhvhbjA6/IFs+L1yS+hL+ZtegvnxgQYKPB3j+tTstoB3Ggz6q
9hxZlOhtNaf4p34AHsrZ1au5Ek0VihCqR8Sg/PoaMYwwAgLSTUasvPkw/YyU8/Au7EL2e/hlz7GW
Gc9aya1jwF5I/w3h9sklI1FrWDWpYxzFY7KSHlGAsQKXc2KSWKIv3h2OpLCIg3qTktEb3/NbA52N
ZElzN/wB4dDcGl/8U1QcoJhQIwlRFdFCWC+iArc1TwTvvVYFW+bwt4SdsbkuVKY5q7HcY3+5v4gV
5D8gn128S4ecoVplZdh46wyCKZ6FVXGXcAIyrJyxvsRt9JRAXop7Y1H74Dkmk3+4a/DXFQuWS3Fv
rw5vxEwdyDf2o2/lkWEF/MIe1NzXnvxdnSZ/7+lr5LihxVmFtt+eX6uu5HZXW/3UHEYDyZDpN47k
yIp0N8RIAisG3VK+pC/Kf+WPj27SL0xb1IuzUca77mHOgnNL4OPup7dZeoA6/UEz6IucfmX4A8qu
OafPyjj3qy6A3V052deksKuvbv1Z5pcJVmbiLSVjGg9vDHh5VCEkQ5HPGGfuMb3heRU6H1utHhRA
+GpRpFLr/lvcYeS1McHz/x5zWAvM8ydLjg7KoXwXP6c60dCl1T/esa+dNRnkwC51q7ypqJd29C7x
srgLK0Ch9IbKHT8ELirI6o2yl3Q0HFTgFpe2SLZWicLYpbmomgX4i3kOTTtP6M3GqWDHkAVgbixy
m4NKZhIE3cNECaAl0YFRrDT37mDiODoqxBgfFDY4PDEPHNdL5WDOixVgm3keX2wHojs1IEn2VrOs
LtCe7DEA3fwOWU/oyMGrwFswm4BLI1BN2lk2ljcUTEzbVgWN2sTrOVdQZFv6ituIVPOjW3yo12HE
BqmRIsBwUETX+H6u05cXzoQx5Qk/AeuDlYFg8+Dwa3dQ7vKCiSnO/WgsGMSkX5yqzJvGz/9iR8GS
+KaBia4puXJIVDxv7HXodkGaKIjv1EgV55Phdsse22wJ/Mdj9KD9UCA32+gXWhMaqQn0cqb+TzdX
bD0+VMyKUWOqoOZTDRIuYDmaFhJsr1ggTKPNaD7PZRZWKmIAOsARvuOTALCQXHHS0AJx1nk57lL/
kXRmy6piWRT9IiNUVPCVTd/bIr4Y6lFBURDsvz7HvhlVUVGZefMchd2sNddswFVBN9+TnGrwKalG
WJ10uM+4QZgrFwxCmJPD8uJvwFB7hyW06KCdbigAblkfAd1LnLNvyaDVpG6vpq1m1H+MDpgr8U8V
/ExqHXIWVRvt0hxU/z5FSNhBiUkykVlxz34m1HTPA6wzdVetxyyuFP4I2NpjRgV+iRoGMgBD0sKm
Aw+oxrH/Mx9LllNPVzCI/GHbgMFTHnaPBcl60D0TuNdLBKJG4eH4hLPs23zNyU0gh+Vr/qCHD8BF
8fIjfPOXdCfYKBFq1gLRjRiGDuPXHtnhSIch/lnhxBluthSATIkvAN2EcpGPwc65G3Xj9PbDVTPH
oJRU4MH6dIQSyaogse+DxWZnhrEheVMhBkAzcCZKO+V44+hCXwtDBcozxZasZWilraeJdxEZm8qU
cxkk0xybg6SyocgsoerCVvoQ0D0KBgCnzJfmZGu7YKKwVbyefd4B21ucT9j+KfY34WjS8XEwsTbF
Z64zYdxbzPFwQGRNuEmBK3BXMJLQbtYwOoXaKJCaarQ+6fkh1U4N0wP2waRdl3Fu8PdIAOAaYEFZ
/WwMsP2OLsBjPNxXSi/ACcB2kfDIgh7itBibL5Lan+vu4kWzr6TQl82uyyflcfNNcBN25Ji2jM+z
sVAXsGnw8iJpHoS9CIGTH/5jp04xUMr1i919s4YvHrMzA6zZh8XAfcAtASkWVVbh7V5Er5QIAgZY
tWyM/t8oU6eMqEwUuB6WB3o/w9npLL74+DyMfrYJvh3Q+FO4cZ6rnneePt2eSYwdxOxXWi1QxUhw
nwMg0f76bgH9T/84nakcACQ352QjZ7Tb8GRydijTh8+WugC6UcOhFahM9H+EF2Lhiw4Pz2T8w1Xn
Hn6ctypvoYJwYCW8+V1FP1cG0jAxinsYAsKBxmWPXE/9uxrCF2f9uCCbxN5St25mRCCS5mdgAbMk
dyXlBCCIeOjxYsOvgbGhFVUBIy0dRyqaIivas9tf4ud1JvegcCEXmz2HAQWjCHyF8SorMVsAUzeq
gCNfpXIemmp0czbBDRgPQlAZgTpQbRSsKH7VXmEgQVc1nJyP9xWEKWkGwq8rEBFQClNcYtbjtOnd
v/OZUb4wPDf5cdZwMtpfXaDzACDs59FNkqP0ktaoyG2AlFsHUAnD7+XFAjXw8w40Qx3zAAsLF5Dy
32w4v6fwcGVz1uhtcKfe0uspJ4H13mMioth01WFBnZ6bRCXoFZN+/Sc63td6IaypxVu/EEUiCerf
vfzDuF5OczOoHS1oDcBEepU+Yxb6r4BixC2XF5wQKv0n11Yfo5CfjbOBmLbGKam3VBDTjpFdVwXR
sp/lZ8nkFXw4R8rGzev2PDwD9ZKALiIMdzh90tY15tciKNusXNWj/SEtEF6+pen/s8IkJZ6gWfc6
x20T+YQJOGD3RO9AY4oSMmREMMuX5fbn5ekpHE5rhx6H4cv4cLEw6uC3oSeK2doc7DSpMtGjR7rF
DT0Bz0VsnPNOKzgeFA8W+duQBDi4/dXsjaqK4mEHKA/OnXsBmm4Wc8SIjxkMz2OAXAkbxGBII4up
KdSTjn2ZkZMriAM1qY1JLr1hqnhNzjReD683lW3rCb9BoEuW9XgKNwf2mtyBP7J4CzEw+i61A60w
nLRmOrIE/g6ddRk9uUMwmyxFs0LqzfcgAWM6tj9izybGY7VA/sDUiU7BQWlqIOWNadA6LvZ2LPHz
LocsLb7Wta+/UH7r+UTlG5lZNx7xbyj2CcFjXEdjD2bYBILfcrzg/b6T2qwhJZGle/av8TZ7rjYv
MV5cgzwqUFzHRXKOWOdwcjbxFQZIcnVfYuCiKhU346PvxyEuECI5hb1pj7SwoX1x1bD7h7eO3ies
OfdwLvN+S2BjmzMoekATW7F4e55y7EgrUyxJl53J0JNBpqM99PBk4/dMbYUB2hUyBmbh70SeyIki
hwUgs86OMiL6GZ0d6Y4I33G58DYG/h+AzSGsR+rlq97416DhYJ0/ohGafkZ7ETaUNtNktxsQVM6B
8TBfgjM0ZejIzMXNtx+cY3EOpl81tCkZb5CYYODm+j3L/UFwwakvgL/3Rub6MfCB63L2bDPYe0OG
50wEBuZgRmOvcImgKC1Fmfbjm69ESgQXYgJ/0dsEG6ezfnkbZ+AOzcKVx01+5M9MmK/nae2P3JvD
ubpQBRyrSe6cHQYW6ZiJzy95MC7ChlS6DvdhRgXNkmXTfPXaLNPN38MpdxRztcPQnYsaXbuNliAh
301s9oPVaf5O/h3fg+QUbOac/3may8U5IF6EqpbZITUYf5kM3HlLj52DgA7cb/JNMk+bnozo5Wns
MZhS//iajdlNIKdZKQCtiXjJHAW1//A3FlNyYA6weyePOC71r4Mo0urxMVoXuq1FWy2gmzoX78P3
rH3+iXcJtDgb+yeTX4kQEEyiNbwxx/yM082A/WEix6kMwn3lULDhjgBp4o1tdJhceMPapdgqXr38
id5UXv3Jy+FbyyOPg4TpoYd5ytsiOcaWdiSID+GKA3DVtsOW5tyAAQpVqvhrAxZnjjwyfNC8GN39
mJLT+hwft4M6RE2bXL4WRYNS0E9hWjXd/FEmqNO73cQdzDK5NHMBeGrSkcon/0P+1WfUB7nE7CUn
kgMBu5jjD6elTkv/71BGKYc7RCkW6XjLIfl3RuwCuoNOjPGMSBtBa6njslXq2ANWL/lRBwhNW7eG
nstthnOADukSI9pui8umrVL2U41dTYbgSseM1COEORygen0bEvb7Z+G18iFOHDPXqwEbFq+qd4MB
go/14E3aNAFaIWy5+UMwHQinJyY4ncJ9Dswf8UlK0AHjxOu2Bm7UP0wwerp2d7onmPv24xaV3exT
o5O3XuglORFeDvZmaPYHXqu3ZEx9/grzgHcvJ99YUP7QpRcL4lkXrx2/+JfKVvQErY8llFUhZio7
GaYCeEwx1H2LU5gQjzDjauBGQAkL15FML4YcFCyQgianCS3UyMULUn+7gUY8HSMUUzOKRe10Zyj9
f1M4kzZulyAw+HhRWnX10/qyRqq9hA3TiT/B3auYS/Ir8YqzerQpL6fPJpBchY1uo75LsZQk8qmM
74SX5MRZdXSsH9zRgCEuY1H3ni4p6B3NJruDHwKZF0xW5QZUxEcyFsXPvYeEE8K3x9bQZumRAHhB
Fq/638Mz+m6x1Zz93E4qNasaUnFcyByZyI1A00X9rIM4slWYsAUjEodZ8xy4MDTZdUgnxGVRLDqi
jD8abh+lRRvz4LD5OWEXSwTVOnPOWCwj82KfZ/Re/UXPIsnHKCaHh3mZU2yPRb4FM/c3nBf08mDS
2DgerjYABCQIajYYbGaLCzAQE4OcgauaGlMRoOmGtwWwvfuCanv0+yjlO08LGzwBK4joVZi0jizG
pHNfGSMwcAgz5HlIKaq4vs2OkFrGaoLMIBgY0FtG8/nDkILGh887yNToQnQCN04VdFeQu9k4zRnh
uPcTd2NgQLfiLqx+1FzsCWo3akw5wWy5/xeNh/14xBhRP0/YWgmWq+IdwPySvtORsoSyuz1hLEbf
SkHVm7wxY1p1DYzeMb0C7J1quk7cOcZhXBz8VAf6+LInwMOxSvuBXDuFy3zT3T8BfPFwE/myC5E6
KJnjGlyUVi/dJKBqVhlviF3LxcZG203z8/DjFoprwQLBclsR3ECkD1Vg87X3EV0OAVI56HNwtwtr
KvoMpghLCYqWaj6cIrzhXuajDpAzNZ6zBJcBijk4pak58RGywEQoIDqTk3uOLsnPS+CWBa3omixm
Ns6I3mgAFj324I5Rm3TEZXIz3kvFgN5uJlzaXJrMyfksF+mMLTJ+cU9QkBRUxwxr/cH8gaJRDoYp
qEsam4evUWq/zLGdb9XwCa0WKgkvDlKeLSGDKKFe6ES4YVFNtMZVXKlqbjyYk/3ygGQ5qE+zLUJZ
5gIumLN9E1lrPLMbtKtEc0nGxInGOlNR4lYi7Vf40if7bVUuigPjQGSjfYNQBONG1ZmBYg5u81oM
1d4eNfM3Y4hKaU2d7C0+AkkZt9BovgGrOoXVqqH9YXIvkE0QOpO7xYyYKTTBN5GbUH70Lnnb+aLD
h+Q9R2MucHXx8hp5SGRKqK7VyY0o9quLeQmYCzxHKErkxHpoFJ1ScI+V+E5jm885j0cpRviyChmb
kkz18J9n45uMgnRDJX+NkSrbqcYdepphvshLpWbX/xhXQNzPtLAh7xt7S526mTRz1eWd72uc0Ee6
HOXM05szmg8pOLnhQuLN8knAvmc5UhjO9lSqhJfnXucP1H5kzpg3+lByrbf7WzdY/Ax80nTdavbF
URt+gI7VOvGRR/S8Xx3bCNS2BPS2wNY75P+yzERLQTrMiUma1II8TG80pfxd3ARq0XXJYISM4gWF
hAV0qzkNhgHy6ThyUd3sEd4S5AQ7/KN5m9HWMAui7PIV2DkYObnUt3fOfFlNpBz8YZsWRnBLOegd
LlUf1JjwjDKkzoJERtXZ9/P1xqQUY3YFucx4WhRpbC3aCP5DtY5JhdOFawQklADgIGemvaNoh9ps
XBYJtAeIvP8+2JXZQ4Z9TsWsCC6EPzZm4Ak+QIBV2DZIgkUJPsRm/RQXNDOQgdgHqvlvj4qOiwvj
VcMJQjWI+MRugkElZuroKHTF6poqC4vU9+QHI4h0hHKAzcOPt4zEvM+pS32GkQ9W/rmpur8Mbg9J
m0hJyQu6LIkeVwGCyGDeRKQXzzZRX7pzYMDH0hrOx393vjnOPorb+XuTlNaynvD5ByxIGGY8QQ5i
UFesSRaX+MHMBxP3JyBX2vdbF4R10SzytczzUDj1+Wyb6TDp8oOxtTiMsNulkZ1CqcBcgsA1uEg0
aaTAOS+7D+rSt2TdU5F1CH9KEodkciELhn1tnMMhu0uDw4rhik7jhYgIa/zTk3GcmjQHqOhjTBnB
XQ7Pkd0sujv5gPlDO1V6NtJs2TAYGT5uaTxN6gFDmhudCae47HnU9ZpUBHPsKfbiFI+zrvNbwPJb
vmfMDRF2XVZ3KIBi0Drnm6nYNMn5tnWb6Bn8jrUmMKGGczcMa4fhisM6yBk+3OhEk7NxVQWeyNZJ
D77Bhu/3hySBcos0ZhKNxvQ2b5nZ/HdmFL9GyHX/g0P3nn0O1ew5q1n66CMqh1z2TPofdRzMd4L3
Fl0RvwEmFytewxfTGP7RhjILBacjGw48TE4ru6iLcGg7MnMzhjKpUDq+Deye1Vl1Sad9L/3H9INF
2BOSihTAM5giGBiMjsCLMsTdwLkxUBf1modQ8EaASj/GDcoFXD8QWnKhKUUEi5BjGpgdtP1qeU14
W2gd/zSTY+PC6rYUdoh5xI3xO7DoWk5ZYXsHT7eaozoLOHmMHu5oJmJVDlDlwBAHpuMpoEcpQijq
fM/CGmZ12DfqiAQOHNuiE1b3AfgB20aFcctFGpWk9FGrc4Zw/5rMaKVnFJ4Ak4FzT+7zMhphmhgg
Jb/PaUeZvVLGNqgIcADDPhuzCKll6v+dwBkfM3xowF8QNk6phSyJOX5MePV6x8Oo4WXx+/Am9LKR
IbcsLGmT5Qki8HRh/wLJ3Nh87/mDqfRL11rz+xSAIt1SwC2h3+q6nQWUJhgbFAb0GCjbvpZXj8SC
io+OChJfFY65muQ1hXW1UzvjBWK4h0lACE06PYAiCubXiB8+TA5X9x0a2LU0b0PdvcSDzCFiiWBH
UK1biBmsXTLdh8SCk8WYWe94+eY1cwBDADSh/3ldNEfcCh0SCwlUtMldXms4VHTILrk5gOM2Xo2I
6CgO2DYdtrKp+bjLETM5r/5GK3VC4+6S8gzux37ltsYEixvyDow65pJCl8cHxrvE4ZrYAt9ziYwp
XE4BvNOYyqnav7jLKf4ELdKE+4S8WNqeW5hzstHzDBQxwGNv/wN0W0uG7qS7b4MxEiqbOgfm68/r
Wk0E4AHHyUaVRB0nr3RlCigOn/BNOwhnOEAoC3HWLOjCUjAS4KkhVk18ZE412Bc//+XIrOp/wC9r
Dm8hSzVGBH82i7uFTcH8sRwyjCJGgfrZxN2VAc/lrlcHhM/UoxheG1gsW5v4cNIxUrF+3CH9P/rS
E3gJk2VuJ8ZlOs2w+Nm42asU4U+CQqRLDEfRbUHryUIjLz2ER+sXgICE+4hx0mCDQS6iIE6UWoJO
GoAKLQgV/GvJLEc0gBGEQYj3LHcqF4kSn/FpPY5tcKjEec+c1RlT+n+O9LdBYe8x36ewObnRRgAN
Qq3Re8h9+VXDjFaXGFJ+H9chlQp9NFVp5V4SyCgruqGwUY392GwZgS7vlNQPDBHdjcPpYn3mHEuM
TPxLCOB8ol2625oLURV53t3+LhAkhCVdl4x9SRkTYVbF672R5yPzozarQQBtLsMyUAw1UW5Vr+OR
dZPUE5QS7MaH9xzLJDe6l9xpEzgswX0FCEPl7kviN4uEd4owwkePwoKXCwh8EvwIvr6zxcbZaOcj
/HFpWSPIrJMvJ/4ggJ2JaTOQ0Sim6ZuDah1pUgFDlBBCNeq4IN/2VzKWBo+Km7dNG/YfvAxf85np
2OoXERjVnOjwy3BBFX3iSeXbAZ2y71RYrVNg60gxClDazkvOqoGF2tlf4FCKoJPVgGW9tNEEqDWx
mqH1YJrJu9gQLiSpGRBgsTEC2PglPB8AipLyJ5CEnduki/WHXMmSUd61rnPOZ+y9l5D6AggcAJAX
4xfKMJyT0f4ri6bUCRpgIR0IM2VuVjWDTyPdMAm3JmrkOAzeIfb78dDvEzWJDQypiCoR6BIv+SWr
m8EEb4p429BsqL7NKmQCxFnb2D08uw2VaC9iXBLCxHY5emiiViRVgPBfLiciCyNqDWlc8+D52ICd
vH3VkCBHTQjQjdzbYQJnltiemp94mrFd2vRLEO6LaoIBjhmxbue3tDUCReAebdT0cfgEcHR9fW2K
nQegpnx2KqXMd6okT/yUVJfQG6/PRE+wp2cKUA9Lu3J7W9TqbXJBzdsyOz/A/p6XYR1W1obdiso2
w4bf6ANQZ4tjQ9AiW+PrDGVPAfRGY/+v4bBGlLwyI41TItQw3YpVEBAJGslgHaDEoYfG05AZH5DZ
fkaL+QAtDUa5V8ow44duqNF7fDRe58d4Yo9NXYsdi4I1sehiOrcEvoFcf7rHI3TYP9zIHKDEqzqV
6njMzntJw7/3Ix4Axa2ngcpQNPZhwWCOSk00jr6Qcof1sh5a7wo+w+pOJFfXP4fYBK2Q7EE+VZIW
2Gw6TmBLYkf6Ivf2HY8PSDnmeJWZXy42Vi1qQX19j5g946OJlWtjHBssZipML7hnkbpPYGriqmLc
rEcC07S1qxB8lTeHsx76U0t8Z92AKCHsubA9WnSW6Mzp+SDRU7pBBgGYnbx8LlsYiY34TG6cgLwC
jMaJatPHN+PO7JMTZhicc6v7NIGTBk8zZ4l17KbyrgUrmtkN3hRh3tMvk1/KBLY6aMmbzs1/H74g
BJ6GYmJjvTnapPBS3FLSauQty3TrYj8c0EziclzgRpehwBWFCvg5I+EenD40CTTJ5RL4lSV2hvGG
2w++RPYCqxMOn394myrqdGOBz05bV9lCKDZessst9Hz64Ca8ip7+cM+UkiAwwYcfgEz1wwH8IOLY
aGkOTthVPSdXL7c0o4vBUdKj3WfEB4Wg4t42fywXu/ZBbEMYZc/VbUmnzb08NEZrTRyrOScfh0V3
vREz1S6XZ4aprkJh+94XQQ+71ZH1mpAbbGU4AeqttF/m5uzSUOcRCmn7YyO+WsjxB7+Rvg8EtS9N
q1KU2AEFKkSjmWYhjP9uqHL+tV5A9gj7DsoAdbWmD+J2jyu2/3FuM/klAJqXDBmpoWh7MFWC8mZ3
3cYvcKnEENJJeKtUAyCp9mXxS99sjRh4rmcOMnAuD3clag/QydvxCvIN8xTqsEF/Xu0Ro/FaypnP
iocQcQ+Bbh6UgD0mKRcmmVI49PGA1Q/4RzpNcktAhWJVDwmS0QEThsK7uFBdbdAlOuwZTMlN0nvo
MoIKFDFl6vo2ybNZwu+jVCuX1B4JXjTOlVJQ06evRF5w8vYZxLSxNkWlxOpgFy9L67DPo/O2Mas9
CiIEfcBNKb5l3sbFDVNtGSOOGwHwyH8bv+8+mPWN+gDx4G5QfWCsydWAJAmKzi/lb/WzxmnARhpB
rJ9gKMRXfKWNX6OhKmdcuwZ6EDpRBrGLKkb7ylrR5GQrd/rGfdY1MrQILz0l0oGosA9VXW0CcubW
Lf4ACOEF0gfC0gKmjZtkxKwGMjPwe82l3Y0boE4oafuDxABH8QEzy/XZOsjbvCHOTULsRUhagYH2
MZAvAckMi+FKypE+SjmG+ANfvwFJA/6akDflnAb6gVV2QK68s/mszhCqCYUV9FG/AqH+AMxSXvBP
KHiA+1W2p0J2uRyz8mgMBlGmeQrkx28PeZxExD6Sp0bqbwCqAxj4EXPsFSFA0XIyLNLilr5PYTpW
rrt6pkRM0WDkURUpU2qAxlflyAPw6mrLGg5pSLABEmBGwx07G7vLt/mYq/qSI+wMjREHpX832B08
7+FT0DbhmLtHEQnv88UavFr93WB3sp7OQtPBQj9OgmiYJ8LEl2xD8iqZVXMTvBaNfWGx6uDeKII5
UOCMd8QW/xMd9U0nyQ8wgW2w7GjR8vqu4m4/9EBeLrhSybSBKtYibcrAdEZkIm7c/AxPAWSE0xah
cADwZErRmTB+k7a4orka/Pdx7KxrJtQ9oxsT3WsXmLhRw1E1Dm054pDa/Y83lP71Dc6q1sjFsdkA
hscfwepxE8vkNo3QPLz7DXTZ0DA04LW+IOJNYxRJcjA5ks+YdnZ1QYxP/T+06juUFa8PKj20RmP9
0kemd+OifBs0Yt12db9DnyhnxcnOeYcfH7+uzduvKTPV3YDVXy/72PmtVJowLhwf2RUXLbENFYjH
H97XeAiZuIf2aYnvO/r9jpRxvZ1B1J1i5KUkSC3IHawFHmB9kyGko4L0nynIWf/Vouc8mBtJM1lu
SSbuV3INGfqmbwwuBcQfWBMnE9bExt38bdjx7JeflKBqAfeSinb9eCWKZK3d2TsVPf/H1/5eu15K
V2MetgpFdFJapcUhAxdCwKhi5qAZ5WyTydpcS1QcLEKEQ7Wd0Rh4oPEWdBGaFFeJcQPm0ccw+mM5
sudp+v8XiTxpZwaqEJIjPzayh55wGsS8JTmZB/+ZkiZkYMllJjIy8cMsffEGiuSxrF5D/ZyL3tWF
2nRFhHbyJS/2575m59V3AaWcm4nTTvGTPWMcfS+pBwGQazzcfcmDftoAplLlJE/cs4/Bk9sHYwbm
16GecWD2pifMFq6BbJE3GBziWSHwF6IC5w9GZ4twEBSttNX4XUVbwo0NqFwUChSrgGrA5SbsBpeM
OfpZiJrOgGNFOngyzaSIzGQ7rlAwn3ZMEmXPxPdnHovpBnpKrnSEOKhPTPya7MKpJicvulsvzkz4
5h67TZ2ejR1lErzTrimbxuBr7KF5RNeFwlc/oMMT7M4zwwVqLj0jaV4/R5KunXVBdaTeiHKCeQjX
C+75ffca4C3DudpjXN/neIJOMFv68M3BCbvi+Jjknur2IxxkuWWE97ZUMzvzYXMQeVhQDrOeKOGl
0/oSM6Crac7/Jj+TqcrATXM/YXRj0qxxlikhYleGpiN92+UGLvX0vugnxLPo+5+JTyLK0iMGozzN
j0ioxxywXXp2tubTGWa4mLCoflMOBdg2LlldFOOLbEhbc4vcHR4ojHx2rysNLBpse8+f4xxlJk2x
XBJwqnpjey8vCPghhVCXADrUt9PFMyAbCUNLXPMIUc2nT9mqccd/YFbDIWPI2ST36VXAYsJGCfkF
BJMpgwBxmssBS4Y9h2SVGJAKsFe97DDaM3meyTAKqAUcHJzREVxdiWtXMRYvHEFXjDaf2BGCy8/k
jfe8MVvgxrHmkGLtFAxZl4Ppj0GTLmqKdigJcpjGCfoj8HVsnKzcfJDsQgdypezn8uHBwP7fBuBE
OmKMMcBd7Tcm4TfnacWMaMNMIngYM5iD2W+adbw2zijlWIJFrCA939UL5rfU/zwDZJJFLCUFrdO1
6RGYC3ysnkUeMZAyo9RaP/YEJEI+Ws+OahsmQcmK3pDZieWRx3xP/2V/pNSYUObIf76bJ8bRuPwh
sSNSi2ZYsiXINrRIpEueKZxp+JvHf4ILlWkTpb8ecYMpNvN50EgkHmaL8SwWect+DJdk6DwXGyOJ
JD30zkaGD/QlKB0lhYvqU7IrtLhrdTxsT0x0rw4WygZURI+m5QtSmYGg+nsiIqOUawHzCoB1ebnh
60ZHClNCfGgiMFCegjf7hIEyV2/YkLuOi//aTD18IpwinzrWX+95n1tz2ifJiV9s97x8qcU/u+/u
IVuBJJwWtpaKctf4e3lHUo+afadmmiX246k8gQhw1Vj1MFjf3Ea0K6QiBaNAnpXqkobPIdSLkQRB
3fTEHW+zgstk7ktz5L+Z8BRzCsz+CuBJ9cDsLq50wzKGYHCa8fCY7w1mDweCT8uuHbhIv6lI0QAZ
3b/P5Dcpl1gXdA78U9IHB9iI9nTMh3J87+XcUT6aG0w6ie0P5Ax8f6Haojij9WdqI99TzwP+mlxE
VhGvSjdvXDjqnKEr41KBw8C4FT5Mi9T7H5YF78ofgWZB/IcohfiD66LRF/QtwFAQJtQFtjvGCKmw
CqNJqJMhRLVR0luPF7XpwX2Gci0G9p8Cq+VG17sxPRDd7Jy2tMWoXuhtvrsHcgCjSp5uvf0cUUZg
aIBg9Niu1DUPB/sHgLMikEV951BzrwBrM0pbnVPsklrcDbbcqnoxxUo4OqdwAzhEwbvBeYIuZyXg
RwD4zfxWKOE4xKbTu1ulDe4/azx8uGSjB1XRvDETBOPlG4C5RVBFbSVKsZeTWYOt46WDOccMp8Hd
InoKkI+aGQyt2T4DgJlbJIdtkjHRMST1j56BYogii4LYKqM7tARtAC2E4lW/MXLH9cACFSaIgsfm
9JluAnNpPOgX1mASOaqXnHq8WMUaHHd72i/JzqIO+Hg1RRdoEp7FQuNoLCiWJItrREEDsD2M1Ahf
7D0CamCpIaCA/WJOvxi5Q0ZCjO82WT8hfsLtB5KYBtUJVPDm4Q7xw0lLcvNkjdjJpNjp7TIHO/Zl
cBc9/BR5KcmSOmAPs5cJVBWOsio+AVx2GRaPSEPGaCuW6EiOgW+u/9Yd4zofsh9VY4l1zbJwWk5e
r49L750s4peNqjhl3kUwdZV+7boUP4BN1NyiE/DYeXoXUDyyO+NS1EaOg7TKGfx2anuYnWYX7DsY
bgOJQRzEPoc7b5wRcr3rG7C5jq9os/uY4IPGa106pJMnHxhw7DiunqrA+pOWG4oOMO6cUgILInzW
RGmjiqKYwfCOKucJ6n1xXsSknOnCG3uCPMX7Bdg1CDU7T29TzerDeYWKdbZrA+/L4xIcpJVptm+q
xeT1wLyG0RsYmPzjW86zoZ4OspeIgNeAeEAl/xVmR23GM+cKrTluuGEIR3YuS74dwM9n27BJNqI+
nMM7YRTorOwKGA8qPSIf/I6tHDoUHv3MDQdPq93RdPgaYYfJaYeUk1YlKXdwpAhNi9u0Sms8rHmc
Nh9TAlDnCeAZte0g5bgkDj2osjqi+h/BI1xBglmo4XV1gTJ14TrExML6QnvG5YLZyMa/Z5qFcxn3
1TMmqPDBN6JxZ7yIid7Neb9hdrwZD6w4Pax8somq3d3U+P8wpd6CQV0PTn/W+YP8z7ATUOvLJ06/
2cgtQii9khpBwbWQu4kA4aw3Qelncpdm1U7FRr508wSXVWv1ZPx49mTWdD+87sbOGFWGVSaYzgew
pDAd959cH6hujQdWXjNYl2lllisKdR4eJ/WRXY6MB2Fh8J3CltxtogY6z3QwGTHBGlvrtzeYdv56
SbFTYGHTFoMj0CYzHA1HZrcWFWyJw/PK7wDjSocuMuzZ/ajGt5USDyDxcy9t4WfOf5lay/y3sUvN
yQcGU6SCeSy4wadMpGwGVThlgOSSDuhXLCHJ1BbjP/nx/34zaVOPXpzDn5bNeNiE2XXhnNET7bD5
DkvzxATaGVCDfRgYaNBwe8nx6XYtmXvLNWJf53KKR0wPOUn96ahBw0TKj0AVUcukhOipifdxDH9s
diG1IOz9MTyBjjMBsjOxPQBna23oUvE4zu3VYPE0+xMGx0nljML7jmmOdA6EAshepTBimsA4tyAs
vq97pVNyIPGaqF0YWU2q2rgaNEqsQZp9ti9SDuvjvtekUHOg8E09FhRgEAcmw4uUf5+/bKwnPyO3
qdKFA4ZlbI9I/6w3ZRxSxxr3/bvPaxgm42QcFDvVLReo4l01kbUOaQxsnYnZE0HOyhrpi8lo8sZg
A0GkIEfHfK3YCf5T/DXi72d1JyoTPgPrkvP8uiRrKCTCawsQfSMB2yA8nGc11Iv0ikvA2eznFhv6
RGFXL6HtmuQXmCOL8zW9AakhLkqIqSALmf2NzwW0YufrDf/46+9ZUJxtFiDY/DbEinrf9sbhFjcf
AOfeTI3fMB354s7inlDz0KMQ/Q70D/U5+hiYm+nO3xd9XNjOXhFZqNwCKijd2Xv65eGFri5TkhOR
uXoFp29VuytOiAPvBtY1M80An/ju9O7012MndwHHRXbhxmTo7OXwfkkF4fYEW7HuCUvMZqmG5UI1
rrMhoVekTRB0ARqml1dcevUVRycOy9wFhZh+UNPgz8obU7OLvkZFgPV35dydlmgRv8GTg9OcxUg3
9UdaOlYnI6qpOpApMHcMr4HixkYPO0W2BTrkO436lIHgsEe6D34Nzo06rmcqCKt2JcJd5rRh5+QU
/C9BFJ1pfhKb37Qd2h1Ww8l5MroBYccvJK5iWNaQo5/O2Nj+RA0J9Fgbm5BFwJpUs24KZiFOkmBA
L8IN7mMyDa4Tdv0PfSUs0gzcf1IfShunbVMuUhTgnFFyyrkxF0xNzGuMNwlXvIQ0/3G/9Ij3TjuW
e+jE5k9j/GHG+ubJkipq3gOqbMaLE+Brh1vJlVX+l+0utxRMQYvhJXXKM7hbXybx8H7uOLb7VZzj
mcb8TE2giSBsZSrgA8IQZupr6Rty0Jm/JePsieeC19DCl2kJ1gup9cD0MBN8+o0YLuUNjbeKe9ph
v06qgvwDXT1f3H2sInRmHQ6hTKGScad5qSR2y+K+g851PKNZALrHdIKoSqJQNHtoDPUV2WrWMOY4
dXLWDHiSnc8VLqq+BzzjlQkui0jGH24nbo/aerDuQ8Y14c1fgp6c04grmmwOKGyvush4NuHAu0YY
TsSotvm9DGEgEMg8k3qvuDKAjAAvKHJwY2LaSwE5FcaIXsyoS2y5wzFICUbhE9gJWbQ+zDBA8tRY
5WBfKllN/pyMuJBylI6YjkD072J3Nev5Lwg/xFac+7h4o2SWUSc94+KU2Y03TLgJHvjOzeilWgLj
1fyG+C4uEC8R/FAwy6fOu04x37kSME9SZWmdfvHjiYOY+yEFhAfHjWeX7n0ro5XODKD+yTFOSxWm
XKFvJvcteUX4GyK61Nd/XNY+B5XZZxcN7O+kIPpb0jE69IfV8uk8GH3QmV313SvVjLD1YK/rpTVX
1tdw3vNJnERYpd8g9HTiQmr0rR/2aDq+3EuSHgdf8QQFKoI7pzfbEwAJKj24JrxEXFzh+4ZlgN9m
HdQBxx62lQNU3/j0H5v9PwGDDo8OYpBGQAY2dzwZ9DsMFh8hIypO4o5DkLC9w2WLYzfLZ1hX2t/l
eD+e1Sv5IDr+Y/9lRsH4Ad5AYSxxypv09CkaKrikWBztWQfOJVXcyud2pyPQf65iEaZEpBQRclBc
evJ5XPmZ7XK413Dt5K+Ot33loygJR6UxxG1FEl6VJ7YuentU9L8HpqhK/FgtGYkaMO6+dkFsByyH
UPrY77FU+cSTNlhM2kZnGF6HjDXnrfe1X/BRB+IRqzucW+BJQHtdYaxEkZKiQHILShLpHSWpRJV5
XaIytx4z+PhEbPVB7CETwomodGPnfihwu6Ts/Ettwz+CWXRIlrCp7j/sI8JNeCo039+MRUUWQizP
fHjKPOZb8Kdm2IDeBWo1F9dJPKc+zE25HYC6SypElUdXzhAjGAMIwOMZN5bjvWwGcjxjbOuZzTJu
fIltLXgKRkEDqTrjGA6zwezfgETiNexZ8gk61tu/+236hvGjMqutARdBjcy5Yo2863IQ/vBtvOrP
nHBfC75rgREW/wcVJz82rajpmIFRFnyn2uLrsdbMa0SYDcRsLrFBhKYvD67LU3TC/xkF5hRrMHwX
7s4gPG1R9zgkhBlX1BQ3MovwXYzr4D/CzmxJeSRN07dSVscjG+1L23QfoF0IhNiDE4wlACGEWCXE
1c/jf59UdpdVWWZlZkXEH6EAyf3zd62GFseoHyD38cVrpscn1kePUNrnnIhbDJWvVHSSlfM7lMQD
WhE01rWyJwZKVnS3GB43lJ6Zz9TmEJuRIjspQM1HyNN5PVG6+iTupc/Wo1/yWPkKI58WNsCjiCww
zNasfMWWX5g2hpsnc7OLmya5xqdYJziaPgY012zI/P4u/hvSQbGHsfZGm2YO2OjZ4goJm+6hZvJl
l525Cx+sl9jTTbIh0i/kyFCarAdtfgOiH/Ks35YnjOq8lIycSI0oytOBBEDoZsJGH0bWyPC4+iDA
0CriHOevVM+vqbLknjqlJgJh2dUYpj8Jb88LKZRCuQRLFLvG9qQJuGSmIS36xZx8Q39KF8bjlJhN
QEkAmHY1wHJSV3nxmhhqYH7mOjKdMjTOoYIYF9Er2yvb3J+TS4uRDMj87BZCP5fTndxxhiL/r1Z8
Y48ekBjyiZywsvu6D88BiIF5zFw1yJOk4AqzhNhIJsk7uKMqoYpywCIRn36QeyhAK6IgEjS4L5HQ
2KtQ2UMYZM/ZK/vw+z+j2+Axa/sUbWyZmK3UmaKDjRuY/cklEgo6aAm5Jg4DHbFPynb6IamP1CNH
5H9/IYHNuMKtNDbwSm+v0IDoEZ6c4sFvUFh8N5yL3DZ7rR6DCDpE4vBy7kuIy7XojcgQKwEaNAd8
iHmYkcTO222nEPSZODoN0hO5nNbyWH0P62ak2vlDmG9f/fo5qeBxZOKx7iVB5Ovj8IOmfg3no6FO
eRJ0fV3K/LYKXpoXoPbHfXzcziFwFxdy+qmJ/oocfEmQwia90TRw+JLab5jtbEJvxd+aGsh69C37
lp2qW3X7QA0B2AguxubX+roekSZhQXPcEwIeNHBmMFHOxaSzDMH2zn4bPQHsGCL03rf17UVXup0+
+2L+Se6cNE3E71W+Zl0xQ7RiLWQhGs4mK9cB32Z9T05Q2Ihu7ZWDsf4ZnrWAeAWDYNYzVYCw7KWr
UrCJYpJ4WiA1hv9PxNW/Su+G/rMkZ4mgirCyBgg+To33WF2KRPnVOImU3olT1Ip/27foTB8T6Suf
wRXopw3uHOGvWNg4gOnlz9oMHUxZhOlbGNeDL72XnNu4iWioaULpQD7QvgSYxaryptVEGLuMnDTE
RRFK8yI9z0HjRnYKsAWm+/zFFwC2aQvOOkUsir4ONhouYdxswZkTaaaFeLWgIjhKC3cmaVXs6gOx
W8669AXxRbkHOiADQ0ZyR85YY+PDz2qPBH6qMuAHHHU5It4XxkgZsf/x1BhEVRQZsZ3uaw5AHDbk
sjAPsVS+6XU6Iq6Uo2dW7qDO+bsmV2/aeu907fTIvgkB+5KfE2cXzjEi3O+3Ar8+z7WkTSneAJQ+
JSzFrytowzmv/rwhevoVysQ6NoNXyPEckEHIXJ5wgTuadAxwYSPiP5wiOfEoVdHxGmiI5p8DhxM8
eXfh50IPT1y9InuJJVXBEn1Mcd/hdsKQipgLqRTOw6/7a3sLtLYZ9Ar9xl+4d2JBsnrQoEDAhe1+
ZoC+CUdBattZTEhBZINldgieaTkqcLMd45dfTYU9ADYR3phfPJ51QRHzJoQ6GoT7lslc3mK2YhLX
Sdyhs4B5U/O/A+aU4Oze/ckJ1oVcGXAhYT0VkGgRsJuVAUrc+dlxjYOWPITORpmXHMTHoEkwlUgd
EJHGOMuQ+CHtE57c0/AyJKJhXi4/v6wVLWHuUDwDNPdLzI8qLjP+3tlt/0kT36GlvHUJtUeyJzF1
9YCuCPq8zxNRg+0E9187BsqcvMHHkgYXqlD067EzxKVS8KTBa1i5SNbGR1FkyP5PQMCUnE60HMAR
kKoJSZkhO+lGe1xf3JFSQm8354P/7oJCqQH8OzfDOW8/OO+PgeLoYLun9ICUHgfW6A0tQr4r0pPj
3smxtyWIJHF8/dGvmXjV0F3yHHvC/i5UJN9+lQtvNnMFmshQkJBPfEgMSfgg6tAaYz7H8QmU+4xr
hno08AgvKvw3Rp9ele0FMgTjDjg2hjzAJhzc1AKTFooDytXGi3PGoRoOllxaCDGkAQnqJaARFQSL
qKL4Ek5QJ4TQeHDXxR7EedTwyhHfBba39lvXDDmq9PZ1kCM3MmE69pYnGhseEF5fwGgyWNAV0AH4
B86FYRsxVOXsoMC8ekrHS5/8D07oosKv8awJh3kGnBOcChexBCIrR7wXjMFsYYwegomnKBqZOGfE
0WPoYEbm3iG3bNR5bdBCxjH4UOPrrxPRmUbwKotQ+J1fGR5uaDDQ9xG8GpLIxM0tEOwOIlNwHAdE
10MRsKTnE1uIvREZt+kDNh7NFcO5LI7dU6EJHFSTR076ZLOxqY5Qe/z8Bq4A1fCS/5T5GCJltjmJ
gLPecXnuK+hoePnt6IN/G1EKpaZMF/TVkakEvIeC9Uvvi0Hj2X0wwueJ5OA5RczDtIOb0D+PeT2/
lqeT59RllHbgS9StmCKHK0BhReQcNc1njAhwFGQJoBhGfwtjhuCPb21jJ0KexG1jT9c/0ysD8Aly
G4mAjwcS9WsN0VQDFDNGOd46VhZlcp9JGN7YsKmLk9GqBipTe4Zsgx8Hc5qpIS3CRG3QIYckVgi4
9NFly45frAg/hZQ/TawhghGesGo6Lnrm/J4r3Lp4dPnRkNLsULkc2X32jC6VEKNcOc0L/U+RPDj/
qNDoRU7o7cCc0oGBZhTB5Gc4VrBP/dgstiLri64VN0V4HaYJUpURCPW+Bu5a+0r8jsqJHG1Sxo96
APcEyYuZo+qv2TJIdRrD8rGOUeyGlopwBYSDyQmuCUiAJ9bi/6P5ip2kGr02p4ibwZ2+4itCGW24
Dover50pY/6cO3NinoVvYk4487ERSR5ACIHTqL7HD1/mkYRdIE8BoQDsBQsFr4jlrqfFr4r9CZeX
AAGBAb9LEnEFfew+l+vgvMUZmcPkhjSXfA7YBAZiCaZnBKeQ3n/lZOiUE/qc/bZCQkYaGrcap5Fb
yBx7c79+FbOHonbgT4ZYhxHeIHIh+m0E5olAVfnhcUouMzAUeCjgTzg/dG+X4XGqXPvdrsvQvkBT
YQ1A5S98lepUWMTXk/FzgDZ6+tyBrkDiGeFxpINA69sqqz1SFdk6jfi6A8KHN7Kziu9pUD1NgG58
WUL0c5HrJWOjkugZVYMhqgqhYZLYXUhWDrCoKKy3n4R9SThKnbFB7iLhulqo4C5r4X9OkQBh38G1
T28YvuLHhJPElITS0Bk4+RXPm5YgAD4d1Jgbm6sVMnP0IKa4GDjhxRehi7AkoaEe0BfHciKiCcR9
Q/8lqF3pwefyR5ZCeV8IfeVU6G7b+DN4uBs7w0DNLs79+BpeE5nbjLXsznZ0wsAgCHVk0a6Rcf1g
i/Sk4sgxsIdECAjGLeucC9Q8UFhRUR4/g++QVzUTBBL6PaFGus6MH3afxMzPqc1pdSyOIgTK1L0l
ZoEBWWtwQdBaMnPPLdx3JEEXYwc4AdSvTS6xevhy9L//Mjr62k5nCEZo+/TtXBanrrq/HhbZa3bJ
u74wQmEpGjXxlyN6egRkI8sFQPac0pS+uXNctDKO+hJYGxDfjqgrZ9qSK6gS/DZ8BMru8wa+rnnY
PiOORVytEkspOcEI18T91gIQzeWkGJJ+NYRV2dRDfb5sKbLl3MJ5oqVfpM+LAmJs02HMZS7UoTa9
phpHe2tXbL47g2/JaQ8od0lmDFiISW6OE5CuSGPihxlIFNriQaTLnWxcFBQEdT17MiCRQ9qFRQA1
0dSjU8Oa/BrCyF3AL19eiUy6Dgzp8P7sbSLOaxJiJ6ey/yQNswvP5fBOpmcXas5cOe1fkOsWYyOz
ELKPY4SfCujySUjhBA4p+oxQ1P7SroIQnJcTsMUH/A3Bzd6EKcenU4T96kawhw3xjQ2xZ9OY2JuJ
Cl1ETrffIxoyfnUmu81785yXSK2oM5VXHHqP1xi3nrM3figkhE/Kavx6rABEBwhTNYKKAIwjNYlN
Y4CAvbgHePzYVv/wpjErHuCztcLEQItTGbfMBg9GToFPf3/UATGX7DLaL4x7zgmLC0cYOgJspEme
vSAjzgXNDn+i92IPMA+v9E0u5QV6I6CtQaDUNFFzLs7qvjomHKjaSil/MuEd4bSN92q79tXFeWaO
b7Nnn2i36LFE+Y2NQIXbGDj8J5qzMWJ2ZnAVWgvqJWp+yjXDFXkYA4VBAGyIglmRFslQ2SundgZH
O6BlCVqZyQm4l9l/QK4xfhiQCX7+JV7nbULQWR9IPONJ5OPr/Ls3fWkidG4d8L8A1u45cenhmnIQ
9m0+9gTXuedNRnCTPFcPHbEADoO/K6H7pTaWcl4iisr+xxOw/zox1iCSJHL58u8Kc2dvlfGl2+eg
EE15Zf+EiAc9b+Xa0A3gcBAd2IkorRBWLWHZanhcH2kxVrzM6r/iFnH2qNtY2Ze6lspvdm2ujvWh
hUSHRCzL7QxicqP1DMcYOJCzpr7aikXqzCOgTTqhjCLQadYEukGuxRKRSil0iPT2JboXSEvj9U9F
2Ge5VQHmlGWH+2Msb5RpEyOa7aOTSEA3SiTHTHDcRqB69HHNbdicjS37FSaATwj/AS1D6qI4LPdY
5N3vntu0Xpj0H9wWoBWO3H/VAWmkJ3ZbFEvQRjZiTTyF4JKxPbxHSkx7QtjRKNwEf27djJcHX/rw
M/pmolX8PPiOCBJPwKnP8SM4DXCdVorbsi1wQmYH39o+8AoofU04s86pZXv7hZaJoaqk9CDYKxEJ
cxnQFQs4pgV2Qr8PrjtQ2G9mzh7LFpZuYE0hAhcFZy/+9qwRzysvYd4l9AUNmYFID/mKRc1A8YKp
zgXp3KEw2KukTaOTLH38ca9fiSB3dFeqr9x7mGU/ni3u2BwEOrsN1lsS6wj4lLie7IvBYsspVYSt
/rBJS1NWZqaqG6XwqFLcU/gZQRzjNZC3k5rtRhQXw5DzsHH78OMNmnYm7BAsGkRCyn1pxAuDx9Lk
OgxPIY4Al6ixsU4RKXgNaZA6Og/wDcABlSpLAQDsL1rQcnwyw7Pjy/cEAMDUZ1rx+2BnE/E466EG
2VcASGyfEaAPYYzjM8dShbRhz1KWpcrR0SEJlXmpzMjUFJwOZiupHdxyvE540dTtkd0HNAT7IXO1
gqbplB/xAs7wgbR9vjdWT2hYznAm2B/6BPLCsSQQHQx7uufWkgXlSJYTzBOK2smJteMJVCoMTuSB
yttLAvTwYb4iVOSU6jcP7IYXZc2wS32CPWrsUS2nhRXWZHtKLl9so9iBRSKiyBo2tFkevQuOqUv/
ClirBXxKRjglkSb7IbxrJSFfsYbqicNar9ytYYwygJAPGpeBbURtVnKOpg/zNYPNag3Eiq529fgn
hwCwWNTmuFRNr6FqBzAFMQy2Nmv4gbBVXeMUXy5MGh+gZox5qO+lXLbHduWeq+jO84nPCSKLYzpn
gwPlDFfbW1+C9U7K3+Bx8NSpiacNnxfZLXEFmHHk8aEdIq4h6VctY/hO33YLoEhTmKcdD5VJUA1b
Nayu3pXuG5S7jHvzCvMjh2vOzmQEzk32C6h8p6fswP2NI2C1tLviXtmxBAL0S0ffmrTJcUGEaHWg
uKp5u0S/HYkSweHiHodnRr2OKDy8Pj35AIdwHKsJpAE8fZ954pWq/nsoLZ031tVqU4zbDX8ChPnb
BbcnbKS7xrstolVhDKgJRKp63T+oYOu9JYS7HosV+LMMSUDLDUFgnMGjhihoNL/tzD66NgLC8Wl5
5nT4Q3+VhgA2BXweS4uLNyXZYm+Ojsl1QkjK7+MHpwwnwreHV+d8AeVyC4L1DpcNUTDtOjFJnGPw
T7U/AUjVw7sd2D7fOLI2x1BFbgCc1EwbmzTrfgnmNruv3jOFBxHpCHkWZAxjFNR7z5UyffxQvwHl
ZbrXTFJc3fDUmT4HUBbFZ69JnbS8EuxBBMrG7+EnNdkp4m5eb8oNgLP/TZvUZITkJih6D3w3uFCR
uvGiDtgViB/yP3tw+3b+eYcmutmQd+I0NZYQXUSbFNF9KJFwiun4TmjpI22W97keqsk6PFWi/L3c
XEYKds0En75n7AryAnmZj0MzZM1k45eIv5JSeVwdAJqjYl772ojjN9k7aZfAWuGSr/u1L8xdIWOg
Ems/CoENYUt93I8TrRs28Wf/yEGO50OFQS1xQmN8TVriLq4wUdyiCJN/OSghJ0JL/mNCjRYkK3nc
y6wrfIFmE8bqGeVo3QQtqW3XAQuQaoqnWpc9oqQoaLuhGyz8ev/9YE0uA2eENqbfrMzgO+dwKBBe
sVboHBcHnEJGVtyN1QE8s29N6cFA1StNKD9bjXetOJOMWXYyKC2oA/rO1JU2PSKngH6iWnBs5lpm
pVSFHOlL+BIwSw1fdObVUHy1nb+lPmZpxrQ3lmlMENIPj+D5E1WgNRTpDBR+QW2kUqPOoevKKB2p
+TNR4ZtOTBw4mGn2Nqb19nhLcMuvcXI1watEsCOkEgr0DlSzRTPSFs5fdMkxmIO22CuFPR7kal4s
2oSZfM8FW1NGcc+JIIg6F/6zS9a/Fge+1Mh0qL/17LNbbx7e6hRs5YQwxxOywLQiVAFpPobwrQ3I
Ql4sBsvH4vTp2U1wvm6phLWfE7QebK5QUiwvwHpd78D6n+GZ4GAjb2WSI9i3SFBDcMrUznoviLvJ
ERHOjdX/cLiGLQ5z1Mb8tAuUXocGUqgw8mWhC4dMYkco/NBhfwYzLGqeAWpI/c2qYnY1ftf9R6Kn
5z6hcqDD2B1cHAVkXofXBIEq/ybX3Aeun+kLfSsuTN3ecEXzF4EI7OL5ma8jtTs5JyXHvBeOqSor
SVMmes2/heDj5K+D3J4S/lj0GAgzo/B5iE/KfXwwv7CbqPxOGDGRvpLtYCFrQ2xCRDpJlvzv4c1t
FyE1czcMDlubvwfQJcbb46G9LV8BbCjMVsihbWOGkJns8V1iMZ6cpw6KQHi5kcL5h8jj4WraGzHA
LxT3B9v4npQ9wt5+UDV+0aWgHR+HIl6oF+5CzujjIt2tA3V6OixGIrPH9n7H3IW9OAsGAztcLg2O
akhMJkuanXrLb2DtVDeLCaYEQ3Sn0xWREG4JR+wB7fdoEWNaCmg85q97b6V4qxWJzTEftQmyYU+B
O/Lrw5wt+93rC6k8T/zDExykufpmgjyn6QqVkBPl0SQ5ugkzVM6CIZQ59/4JfQhsQd+aKnRYjT5C
MOFw/OOEdd/Cpz23zLac1kImB0koKZ2fllECg3d4ZaHaEkjA6IZr6HYLTisItQczDGCZeJ/Piboo
JO9F8aXL8oEvUpSlkyguVhV9e59cV+r2hWX7lDA58OlL/vkFvcgmjGykAZLR88viA3kjtXGDekOw
U9wt3O0wpsDffXWBgAMyaEY8Dmfe2tWIWzGHUGPYY/khrY2MUe0rFHF4ZFpA+TBjwqkHCF/Ovr7g
e5E8Tk2GS8p9yAchmvh4VJFfStJCrm+bGUwTF20voJ4YZvEA2FAYCBpRWsEbhc7K/7lnl/Ag9w77
vXixIZv9N39Vvf2+5YI5L61u7oUHRLJ9ejj9e8b9DmX+62CSpKKzZ/bNqObMmPxwpPT9yOtXvX6f
25obHMP0h2NvTTAEVm7OuuiZB1xjH7kUV/o5/vmEZSLGBzEzwIZX+HNxKK3WaDcTwYubW1gO12Td
XspnMM8eB4OJHiGUzJ8qT23H79KOyoffAlMRfH6Lr6hYHd+G8brQsx2tOeqWuKmWhei1eqPDQ82m
wDANjRjYy4mY6Ne/YCvKjzxGiBhXW4HmUa7qVx5BLLeB0Py550zEeOjumMSbvKBqCnVHKs3I5BNa
5c4AjPvieUCGHDvz70aCISFxpAkVkrGok4bdarOCDMh3tD5CMh1HJCiUS5NILFziSzRdK9NOShQR
vKJMt+LqfZqh2XIg4eDHJIJOGU/xwl+9ykngMMCrIE+mTIbF278QRttQvuuXP/Yreoy/K8qoMTiX
1wAWyFz3FC2UlLhmmccoghgC1rTwbPBu0HrYa3h42QddZog0Ph5ks3YM+OAbI+0bNsk/d671WxP/
QDwdu2cpDgQU2HA/giHeVhxSysyu8jfuyzuWv6fdO8rp6RQ7NNTg6tAjNtEr4TCEPr69Tps15Zxt
6WIMizombf4Kok4CBjtTSwASizrFhI4UtQ7QEIPsmgDy5uek47Zq0Gvh/9c2EujeMTnLy4JgUCBY
MOO1mZyLvXXZPklwK/11tQQ0oYGL48LhcaPxDDar+NFROlL7QX1vM2yxSDiMWSeiG3C/lRkPKwzo
Vzy6F0qr/vhdb5Qrw9PHPFVUD/CgFrArJCwhDya+oRQPAYAjnxUPKBeMRvgoHktu6eefnowK9Sbx
gawbJUxmH+ZdVonh0EgnxvF47Nk6MRSBQ92p7DqwbfMTznCr/8E1/RCiaBa3g8p8RVwJlY+XQH1G
zTO4ymjNvK5MK4iWuv+6U77tVxVxTKJvw/RVDp9S+vkRDzM6BVS/QETvBWdvtNEuUpoGmZigcyJC
1/EUI5G7sRORi8PBivh858pSKCEXCR92YL6IuAFjffQFm9ZsDasHhI8PAUqGdM2GkBJzdKKkD/cE
QXynrfQr0/rDOvOCBGDABIx8xF8eOO2MnbVfrAfmBMrC5rCBUIvgkGrZ/UyxN7ofCKRHRPxWjl3H
73b65Bi34IdzZWyNm8Vx1c5IcyO9wf1V+ta2SMoBtYM67+3vZXLDFOkRQgYGzvfgZHzER2ySJi/1
aLZkXuL3AgUWfd0y3GFE9rDwzmJamx2TEj7jubmP6WotGAiHp2U7OwevCBLNtci34IRwwxQl/J16
+ok6YBp79B4Az4Dw8imaKF0ZoxScFekGRmKc0PQff649oiV391ib07HMHgdOCqGLnmGMZwrpIEpU
vlyEWz37uAgslA2ChDucw72I7L06roCMNf+DRezFSfhFMlE9Okev8RXFvzke0raE/ZhguhG+/aSb
vjN7cU6k0Wu2Rm5ICQTL37rPDkYEPZkWHKlh8qGxOFPmr/CJmxYp+c89eOMbhqNk1bomPPxr3X1n
KnvZR2gL0Q4LZlsA29xXwew6F1XqdFztgR0wyM2N8Ik9j+1wXE4wjeOwQNKBoUBnEqPDFEQeoTGD
TxXQ6haLAWnNIK/5Cid+2wUn2JP4mUsDbLrsDSp2pjp64KKWd3iWvRIxOy4qWswAhJkfMq3DciiF
YICEeZa9iQiOM5kgAdLDP1h5g8rVi84bIgdwcNhZOf3C85yhbE4k5nE9ZFPAF4bCnoOlaIhNmTfg
iHL5OYWGDwmVQHsKdeZRWchXrhkwZw94iAPDGr8P2oqIcZzfCekQgL8ALdFOVj5avDdfAxHg0ymV
A8aH9tI5tKk4d8vExCLvugmFUoC6d8imZOenWECauEw4Lhj+CbWkT0xbMIEEhUxEmyzqtEX0TcJq
qPl2/9RvYWnxEqDFDmxgXFgWbB90xnnqvOrlbKgwMudEyLk/4OBt6CBsDwXNwyJHMRuHCR/OiiAN
RAa5gKCPC9EUA/h3eEFVIg1zbYRhZ4TNNMRmVLQgjEIilpZbgRfS8pC+4gbYEVSlR8rSaWXFNKOp
GEBhucroiJSDofaRmocClpiBD78RKM4pAVmYvAF7X4hPOw6T7HvRh6WTAEMwqi3nsMFp180RLxOG
yWzVl0MSLKMWMqPcgH/mOqdLYa5yiNzrU8mkRcARFD1zuZf08nZBH++cvHmzCUJjuXP62v6qezeM
vSgbCAaxfI2kA4BR6uHMRH+Prm0kg6/TZMV+RbJ5C8MF9vQ0YqXLKZuggORDSgJGYJIWca98BgZH
SgMbC0s9I4gdDcMue3vVqCO36zl6T6vpeePkxUibm0yTwjDRebc5+m3WW8FmN/ktFE6/Z9ICtfWY
puqA1EkoZuNPMNSx6b1I4kZTOrK5gR/zcwRSJPZpotqEz7KYA9IyAImSIp7Qa45XhFJrEZ0dIYSb
MebvHEQDQsVsi0CACKEFfDzx19yYHenTzHU+ALuxo0B8CqcIqSmH68FBhD+oS8pJp2hNxIB3WfHU
cri4uhRwoHjvY6CalJn1YwPxnX+lAKpHVDsdvYR1RUgQWuQhjLDAbLx1wMrkawUHntCc8Bs8SRTe
5WQBJt9ZF1lk3KGNQZFekbfsTM9p0XpzYi1Wdka8M483zwpwB4oXSHZGYXEMrv3Xjk/MYf5J2yoC
nlbUzHTpZJ1HIl9QMan3aDynxeCRPg/q6gYOArJk82BPdUSx/KoRIBg2fHn7Cbkfib4Sgh5QbSh3
qn2NPuGjLBLMgZQMOD2g9c/b1ZYGzqYDsv1zCgmM8GUP98eigUoHDFuGw8bKY2UVSIeUavStw7hR
aU+7vCCsOKkP2X/JinFJZuyNHvzZbmH81Ashia3+oFqg+MOyTyJiTx+fZyffXIARr4eYVAqGLBwg
xeY0rYbX0fSeEMey+S7PRENZRCSFQKW8nMQUERBJVw1M7SmkH2FezSWiXtYzJ8XZ0BG3+vteAKbj
XBobuKoyGyp3Vx3M/MWrdOcRY84jO0e8L8JevKltgkIoOpFBQNHyUUI4fSdd8kihtbw9lFF6GWPp
JYtKcODqCLIcQvbMvJ/TLf4RgVA/LbplFncRBFZOOi0y2qlC93A7R9+o1YFtga8KQPxI+gNyRyrr
2A4ndw4MVBISpvNBuS/kJELyImLLsBHhxSgnDFwIurJ2Wk+b+SkS0QBAv22fxWR0HWJTov8KwWfe
zIBwGaKbGdbIpRDXILiKzFmxENtXRWE54g72fU/7Ofm3HOCK357QK86Kp/AR3P19wTtrJ7LtdQRd
S6Ac1oj0IbAggFTqB7qgSxeO/3Exv6LkF2bhZ6SMnHjSodQhoIyn1Rit/QtClTUr4RexvRLg4EkF
bQcAFxwX18EzoiQKyjZ0/PeyDfCrg3vy/uEOmqsI73USQ+DKUFVn9koDz5lZqUzgPGlCWF0O1KjS
oREaOwTpoTp+9q8D9oC+RYsLtXUjSfdOJByw3Owrodre89TAb8Ug/7iM6egCt2HBNQb8cz0EQyIe
rHO8OyFM5wE1mWLFAW8lTOIrZDV4BO/cuQX4yplXHoQGa/ML0x7AC8khLS5GsDRYNx1s8fXy7aSF
JLtH9VbB/oJ6XPhftF1Do64Hvhm89o9pG5KZ6LOo3xDGF0O74qF8efP16rsvFjeph9T388ODhxr1
I+Rmw/ZG8bz7XkAWyX8YowhOGnEN8zI9Vfb4QbYk7iZ+7IdXX4RGYgiOkDEOmHGlKRRByXl6RmJn
F1UTqHEqBto+3u3LL88IS0t+mx0nTvqdPBmmGKWC81Dcxdi6AhHkCbZQ4nEgpoR0fCtR0+9AjYDO
37ybkA0fTHVk0eKkQQXzRqIBS+hVc+5aZB6IjQK9f+43A0AnzCoU5mHFmqkRqpa5caimDiEeiCrm
FqvPBVfYl6heEb17H6Hu5zOPRO0T7tLrFpyE4zprRbMuvwwa5wsW8y7krAnY6DujamvskS7flhBF
u/YqKMsCkpjdYXidvnEA0nCObcMGexIOCKjuy49K1PBKAkP6LO0BB+O+GpacLUyAHSxY5aY+2ANp
8hQh2Aqovewej4GWnnaAT6x6Q1YnFu4LNvDJttsUnBiwGiTip27YEN4EjykgjlxH5YHyyx2TKgJz
WhtJSIAsRNv+PtRQUd5ziDcBZdDsNSL2eulk5xgyNX1sjj+P8ZWXQN7W2bmvzY97kPjmgAruxdIK
YENcQs4RY83YDLfrnw/d/rylJ5DoPAlHlGg8MFFUg+eG5kr+DjShZpDuUXOP13A6hJVtn6BLxdDg
0k9BR6N0HdzvAp/mgVIYiK/pVwlg9Y/OFF6J5LfJn9gWEWT2QT/1EIPtelZHMIPqAP8aqYg70Xg2
tXrZGlOIDJT7xh5GdMECTpQqS4TcbYyQWW/3htLXPkldBGSnOtqkJTaG+k2cxb8IemFvOJeS1Ji/
GLO4UdjbcjtwQo5bQh36nRF3gkXYiOUhKsMBVsL5RWes20Pg58Kp8qQ/iG0x4F1ioPoCHio7wVKv
h1/pT60PSoW9ycUjdrVEvU6iD5B+uBp2HQl1AmAVIyyVBQPLazrUAyYpUUZAS4oHHMxdSJ7gFJJ0
Us7NFawPp02W5gW3a7reFdMyFkpDTCH9CSID9LJS+s2O8+PhE+DKwKMhzAVIBzjR0q7VCQ/XETbg
73/7v//1/3af/zj+1qP60h3r69+u72pUF9fX8z//7sh//9vtvz8c7//z76ZhaqalK7phmDaSbUN3
+PxuMy6uR75a+T+v4vrobtfXeeYgBMtsqjlQVhARJVGhBZM8B8fHIYWgaGdQ8ctugMsVf8BxfMfR
j374Ehlo6lhvJkSPKQt5oG7sHVM68nWEseu0EQc+/8b0R9M0EBu85FgiFZ3qCXkk/XKjfphV8SFS
LjB+7q9YiwEoYot4Bo3lxWCK4mGZXsYYnKesSBxb3OvvbcjIIwBJDiRJCQPHIHReQSSznqnb9ZgN
wYhfg3rxr18tTTP+2ctlGJZt646qOfL/eLnKRmrlz7c9z3heyTGrj8B2oov8yROFa5Ql5lVng9r2
FGAig+Xq3VI71hLcX7nNKbwV3tJCf4o2kbr4ORG1GGQ985JQiG6Rxfr0LN03uNXOiw+3552WPIdK
4OH5mrVqfObb3YhiXDsuSMIZBgPNyjO5oA3DEAW3/x6iyLmM39saLAInYoNyva9DAHTLBwZakiLo
zzMSB95HCr5LrhikigNk/yEF9ndw0VLVCJpn/CSgC72d7ddkAPhmGSKNalJl+u07Z/dYI6kK74yU
TK0Y7Avebt8g43d9cKrYtOdHASlUbaQ9J8rdL5GTErSF2kTxgBn1/DI9MmwgL86LtH6L4Gu+qdpS
po1/w7WlnvYO7tdUbWGQ0UuKTjxrTGPiopLCOm3mZp9ujkckcpWU3hOeFQvcydM2HBnkPVClPr3r
/nHNkb9F2ElcQcUm7ldLOjMJ7qESAOg3L5cSCnisPAXa7vWO/rtb8jogZ6ZtaA+Q1FWu+kRh3Z38
B7QqACVVK7dZF6+XpLuRiMZTzPI4OM6o3x597i5hQuTKTz6wSCRqgrlDNnIwnqs7+zMsecvZNC0O
sIBwRcbuow6IbLpHQJCXvM1B6yuOcZ7CvAZ4A+cwwuxxOVhrJhL/gsUJmR+Y4OE9uWJuZYCKZdhN
0nwg5mlTMHrlsU9OMVlQIqnTtcvABH6zQ0DT1ruRzupDxup7IyciEamYoHkQRRqtGHg+Q13kZb0L
oaoCQYPi/0bri3sdNzO+4XEIYUFIJhyWC8sGHp8xxiOdFtyFUtI/nL8d0fnKPdmNq3PESoI/C0Q5
uavpGV52ydFdRlzPWXQJ3uf8CGFC26s48iijE1mWK/yxJBG0PpfbXHDMBm/C4YPPkLVcjR6OcBj9
oXp2bDu3l/evn2rd+l8Pta3Luq3IpmLIqmObf10D6/JZXG7W+jTzaliaU+9o9WRyAuMLJz44AGLr
pkc/Di0/XIiSgB8HldzwOlTc4Xsk94AJGdK5szEu16QJbboeJREQI/ArkAAi6Hz+ry9Y1f7ZBbNW
W7bsWI6lKX+94FYxPkohm+wxvcGqSS2gvnj8+x0SWhj6G9Wb5ZJ3mMvDf/1jNbG4/XWv4HX6hx+r
/vXHlk9Lv38Mfuw7wWEo4pdNwjNw4/W2JuxXLPnhWPd2C5KY3rde2Et/6EcaJiZLsw61efllr3T/
zQam2v/soizDcDRHlx1HExvcP2xgD7W6v5TXF28wZwolQPSgeQ0pXU83hvlTmEnfTW+DkQG+BiIL
4hG+Nf83V2GIX/2vLw3bqGPJqqxYtq7Z/+MdcV6381mVLpxY41eqOeEbxilCnGEAtfatQHn1C0Fi
UHv4p/yOcFBraC0e2yb5EMcoWjGr0tfGSnLJOeEz3LHoPFCqWL/lvioCKb6tEOZcVh0W1tlpVl+j
M94XBqAHyj9G3Xv0r99rS/8nv5ChWIwHssp4YIrP/8PLKj1ejdLZ5/NMyTjUE1Mw4/jTULLm1x0y
vMhZGoHTBrfsiav+gznA66CzCAT2lJymOvoR9vUMTgr0gGg6tLmkc9T4YVIbGTPII7TmQCJfBYvS
PdDHzH8xiTL6PS4IGExZq5DoGLE+ALoaXCkTi6nTFQrejsBdcaqhCG4qosepmwiPgbpS/83Nrir/
bDIyNEWzHEdhOJLFKPAPr8DDfGiN+bQK3lL9gbDQyLSpTJUrBhTGI1KWDgaK34tbbBiV7zmbMpAd
bzFqoG5wJLQeBvdwi+m2xPL1vYk24JgDX5WQN5h8EWZwNyxBBY9z8CDh6Vayxrsw9OREt11eFMeG
xPKRhQMwBE1Duh4aiukjqz7YcB7/n7DzWnKTbbP2EamKHHZFEsq5pd6h1EGAAogcjv6/8Pw149d2
2XvfzOvuVgCeO6x1LUYBa7PycmGdllsd3bcjM8ELZlHtSnAKzs8XMB98tnw9VEU3VxnGICDbtBey
5hxWOmLrqcJ0da/thPVDt2+kWjKXmfLUNzgzHW1HgC7X5W0nAxh0aME6V7FhBKyUkKRFyefgrqBj
IZIbXVnUlBuaxghbvsXE+iRe0l2hTF6MHdlrgartbMyZD6LMiD/55jwgX4WN8VBqI3E13h8LjWL3
YWukOINJxcLkBxrBhYqLmCENPZVp3dL4TBz+gWRrqwQtJbh/K3Pv/B/fdMTGO9iKQ7ShZ8cXWCow
sX6Ew9Xf5jFeZxD0UWS8Fs2eidWGer6G+j8ZUO/xiBmwfGFWqbJBHEcMvdlAzOPPYGde+YP/uLAM
+fcnlqZrgjA8rExZlbVfLixTNM1UTLP7IZetUbd8KQ6yhgC+kDp7iZR+kwzBibKthIWhozSzH2je
mIHdJ9J9queI5qbGgoxzKZ9lRD3S6kIFLSb8D3nP6ooezsS0Az9v1ScuMk0Z3yarBmLlYC6+x8is
6slDmInJ4J/vrrez2KylOz1ZtiWXNYeieg2SL9gAL3BhMGUfkT6U1S/2d8EM4U4F+qGzNHzko3VD
qAdiLNS/HdiK3M44EsTzDZsfsTcmCcXzggJrZEXk8+ARxz8r8myY3Zljkg8T22K26gAcgTVECP1i
kxQ4AZBtYaHiOZ40I5c9cw6BYW+sJXi2hd127o0gvYOgWREPAbgruqszV6N8hrkYjW/9ziQk7iGN
RwqBDShwdOOQldtmESjr+F0BTQlV33TllCn2lT8MFhbDWhf5NT+mus9jPS+QgdmEkubr4uU2F62f
ZMOnMC5JF/mBMItOwTE8Yo4OsK0D2n/rlog+uoNx5UHR0bcPwhMU9DIEq/Hzmz2g4qdLqbFHb7IO
MP35WU6ikjqLFTKFJpfrY2t2Dgn3iJ2ozZkB0P4w9169IF2t5Y9+GR/izIXFWYJCw0fC3yjpBcbG
V8ao1JFxanROtu8ZL8DsYbOFmKDw203eI9OfFc2mVBY33BcoEYHDZb5UegoGsOPDoETF+MINV1Mp
X5/o1kC68ymNpiZjhCeETdILEaOun3ykLYPvRzSEwLBBg68aD+lqEm3yMiucfCnivUF+2I8pnc3O
1wnlYtDOZfxw634C+Ks9ZHuJiAG2xEzuAdg8vRuMqdytJEvM1vWCmcTtKBAOhlQB1RJYTGKgTGj1
L+7KDjWVS6psuOhGfkPQVjCTzgkrjdKGxHTNwCZfs8+RDvWJ7wUSA4QmtlrpNGJ/lW7BN0XgiWFr
w6brXZZ+GZzM0u3uq/YYsJDVfUyDDY9lim24jPCZe/zWlxzyWcwHR9xqNNaB+1Y2bV8qnNrUT5lT
8jx+wB/sqeRjz5B3Wbh7xC7IVPVxEpNpZvJo20SpzZI9euNc52vTDTdmm4UXwMDJHb42auw/WbzF
s6KY5oj3QL1pLFYsERodG6JsH94OeThu2mlQLUJxxrYfp4nIDm7EjEqdcSHWiH+Z5dqJPCll51Xs
AiRmw/7ZQjNQRLZQLiqmFuyMCkvtbQF4OmN+GI+4ouJ1yfJP/tJNeLOIfdeY5HjL+TV6TlGPFOxz
VbqQcQJqGwWQuelEWKH9y064S1JYcRqLF7+8PGE9E+pJ6jUibIys6MUP5DLTKLbyJInPOfli941+
ep3a/V21X8LYRDD6hWrwdr2vb+/UF/IRdrsyMWjNOkdlOnJuvuRluUVJ8dLnLViMCPJVMR3O2jkX
6iNzUQVEKoNEI3LJa1G/b7gn8Qph/ELy75a8FTIVZzQc9TsSD52J514+xFc2j30zaNU448JThJ6k
A9jCWSUe2qetLvmMc20WQdQzwcDqulVvX+yY2L1IXst2+RK9QXiq3PrIlOyK5Rldbwl+WuLYW76u
4kFIHTTqCAqZxbZuxt2A27rE+dduZfpXbZMcuFcYkLHwNAjCZVbJpt7N8wF9nDAaZTnFTYAoZuRq
OrrUVrIb7MTs8slB8eW31/qu249mnHyLa51VheFoLNTf0g/WmwgmaphsiDRmbPJkFjHlnPIpWaX0
KtQAOoIw68kSMXYe4mww2X/RhFKWRQChpHltotYYi8E3y4k7WMTaV7qFif9TdHevcIcQJz/UtzVP
AqZvgxhd8RCYCXiKH7MSgys7Z9g0uk0Lmpm8ZeIXgXpxbXlgBMTGFvisvzltq1NF7Ago8E22TwB2
wOCqEcRbFYN+zWLV33kJw4gPkfi6es2aqeDTmR1FFh5oX+k91zVbYAQWaAiEZXmfdAL2O8DOmeqA
2j7rN9RZETIwlpSKI81R6COm4Gf4Y33GFqz6IIQ8ZX4wrQpay3lwCnnELqqFuSzKKbkEXD9PECv+
aM/EIDTxlzlPUHeZV3Gmbdv6kq3TN4VQ28wuQE5kdlzORQ1mCS8QNfhNHTAMOK0NsEqQLrmP3uVz
y+riNi3Di/lxY/J+VLgOoMTDQxUZK7FJR5zy2hEf/Z3ow0IH/yuarb5yTP2jROLI/x65as7Ha2VI
JPjH7BlNT0ecdp9onWNGlxBeJ7cokAaLwY9yW8jQY5SBpFMTGIyMm22oflSKIWUqYKgpD0rABPiH
/qbRNYXfGeh6jn78W23I9ViM75BtsE+tR2uuOcau5JgTFdLaIrsf4q+/brJzZ6jJg0lKvzpzF7J4
qvdwJ5RleVJ3QOqMxG9xgJlXIRi8C0/JoisI7vMR8wAQ//WG95NQL36VJ+Q3nKBVMMP9//fWxvh9
hkcbq5t0+qaoGLL4ywyvzgRdHOV0jMr7IOOUptF6kf3Imrce60XKypIl+kkfR8F4oTIQF5b38aaj
MB2EqLf5ETTO3DxRTLPLm63CaTvejliIYDJDvmQXozEp358cMoCMO2stPmfdaLMmkWfF2YvnjByD
ORPqZeIgn+QGIuZld43ey8WVbyJhNXtHsshYbS9/IaUN5n9/96Lwe6v6n7cv/dIwt30UtlnSRQCp
qn7xkubxHeUAz9NTyosbmyi/LEwOvfv+Do8JxyRmQ9SrQjH+KDgLPMI3P/y9b5x5wG5p6rgnIXe4
uZODSzYBNn8PzO0Qk/0P7rG9Ffy1A9LB5s4HKxfZkTxN99MLFL8xI6/Y3fEAph8YTR0hZ72jbobd
ErK1NVCUDgNevuHkxhk0w342a92TtJg9UvdLM52/fzTSHz8ZU5MYqvARiT8K9586Pr3W6uSRVNHB
BNBzHyP2f199+J64fDMXrXW+XHbW5B+jHPH3PttQRFoB+gDdlLVfL0ap0/gyhGd0qNmuNh6Bn8Cs
QU1cRHaoJgNfLr+/v01ajD/09pqsG6YqCirT/+G///Q+g6IZvfROuh0UBZUjVp7xcP9GXtks634+
woJMeYHPrpuW5kbgjCUgmzJTdIr3OnYaAwt7PZMFR37r52Xl3T4pVzF8tIgkDlo8A4KhIDeH4I8W
BmfLrEFq3o9TdFRwCrkbxhRWmIu7c810ERvSm5RaxVI+dfcph3KA7lW3BXhIFr/AnBv3MR7VeJMz
HJ4+pQ1PHAQJj3PNgBPeCslAyH52TWQlHH4xdaSDjZ7pqam4KlDQdfeVoF5iwLK5G/aTfzCPDxgK
W2jQQPLHBhmHEQ6IsZFa3eW2x6pY+8/vYugh3Y5ClisZS5Tf6Xwg1kg6ChcW/O2GdF8myRmnxJaT
kkqLPUDi3TfNuTgkEEY56yjDZ8O0H2cQz+FhQYDeLmNlu6RD6uGo+s230ZEQ7FUbytaWdQeV9bsK
CmkWua+roVwzDubIMw02KXnnaIToIvUnS2BCbuypVkEONzcUrOCOwdciPCcgJLCIIg8R5KFCwWYh
UZXYxacG42uuY/+hMjsGIUDkiEWPHUM5Ho21Tw1FDU+4DwnYDLuy0VTEinTz+2v/AJCCulBeoMcM
v7BotQtUMTuzg/U5jj9Jk2udbvesPKH0StBoit1tmFcE7xLjgyWNNoYXbMV0tpHo8tzP+omIoCez
jI8QQDE8dq5ASH0JAlr/FtnSJvlGlUtRV14pOQUkhNCnWNzNqOrTM8/hYKars/oaYkYlM3GQsPIX
9v0Bkmr8WGSK269jCYYKfRe2ow7iwDcwonZXrdK3mLkaYmXd5T00bwVrvXyak+v9PrqijUdcrMLn
Mq17PUUuEEJnE896uWpimkzvhf6RK7mbtRdUvo9jMn3cnIJfuH++hvXLC9HJR7KQ5jp9Gg4mMg2R
GpwHUtUKSbH5BZto2E2MEEQvQt3utmjx5S+FfZX69TjB8wMmS0ArK6z5A89aZfWaxeuEcRSk/3rW
/T7LZQihKLqmC6qsiL8OLJ/pvTfUrrodiukrObOYKUOnyizpm9I9uM1eWL/qvayTmuTevyGJB46i
T+rjczc6J+SeNWPmOsKe3B6TlHUWOuXtH1N58U9jEp6IhqQYkqmqv55TSVJG7f3GVJ4ZmcIgHcjj
omcLurq9RRmLLdImdAbxeIljFPo6TEduHvEfn5Py+27gx3P5f1/FL4NdJYjEp1KbvArDiwB6MT0y
LO09+so5y65JN6tXGogjavfKGzFqeO6C4/OgWCEKO1wf0Muc8qpAaksXo4dNbV+3q7RwYsDXBYp8
Hy4FGxceFkfE0hH6YOYRAmL8/r7EGKUie6pdpRj//Qgwfj/pmGjKpimw91A0ppz/PQFC4y7e2vD+
OPSKU+l2O1oNVdtjwlt59S6lo4b2iyHhILrQMWShawNtMuHBR/Uc5na3krd9eBagojRDG/oEez+7
rWJUgE9gLvPsW3e6zwC66hzlZ+Tcgbbz+KDz7RhXudwE7YNMIRoADa4z7/eg0IekDj0UXob0jJql
DP0InBXPQU/3Sx4d0/78ONwmmJtvNmYrxsBvzzXj8nH1sOXQwaIFq5VF8Pbvn9X/HPu/zPYNQdF0
XTXZ+UrCUE/+dFxm+dMsezMCMstfZT0NaVGKJug9lMewyZV0DJkPVyVejXDXab6SuF+90a4/9yde
J7K7wJizKGnwgr8J00IbN98Zp10Jp/l443GOZ1ld4qIQDasdVBmjA5dN1rsVUrbWRhSfX1phFZte
e7lBOCg2KCNTntPReC2Uds2dunlVTo/wmrnNfWYqQ1B7g1Xm5hAP2NLVwcQTHaidJpM3gIHbAtwQ
EvwILBidftbvQEe9oI9zi42mAxSLJ/uX0C8B+jMOKhNHBf+6uCcTVjihVe0Ar2NSRh8cuz1zjtYr
qd4RobNlTCxNOLxGXqI4ZuW0n9IWEjXX0W2dMX+izPDFQa/8uA1eruyNPT+NQLxq2X58s4yudhiF
bgddtToBP/vfv0ppuKz/+03+p9j67ZFS96rZR2l00GACd9dwWzG2GzlQKd1vwb/jEkVzSvDqmhgp
DCfIpDajf2yK2B/86UWwUZBUTdIF+ccq6afLqQ30qpZSqsxhAkp70dJqsF5H4wlZv90vKIGSPUve
gv0aPjeGol6Loa1WLPp24RgLK0adiV+RR4cHH9sbu4g65//D+DqZvexjPcAW6s8E4CL/yEYKsVPw
my1WmbUvyDFkzbsie95c9jfLx9xGNLnJ7NTV9t8pUzWiXwIfm8A69odAmY4j1I0uCJSH3C+uu7P2
Sey6tnp7gpfpSYTrrVZ1z5n/RNDZLg+TzCBwZVyt1di69GzemiEjmWPWwk8CMoUe57ah7+FeJ3yo
snePKXOsr2gMl8D0v2DNb/rd3794UfpjmS0JkiYyeTf0H//9pw+9EUu9VrvH8KFjk0/GMxKA9fFp
QbbQqgeV+c6ixs5RJKZjMF+oPsf1eHy+YGMg1WreufOlYI/neF/AUsRjmDg+EzDMfvU8nKzYdBrj
7/1KcvwV8CfnafnfhFV5hQ3F3yOucEBPbz9JTXUuF+oxwHbS225j+s0Efgxi9YHAZ093XxXQkC/+
VUdEH7kJjjO2NqP5oLyv/nECiH/YWHIvyIKqmaokyYb2y9I7bMQursJ7dJg1U3FVOLUbLFjil/jW
1RUViv3usklxQC7ZJAL6W5BY4M/m0HzG2z0PF7pdD57rB//qtsMVAzkUhhTyd8RBxCAip7JviA8W
6iTbYHUi+pvQlknLD44sA17WmkuvnZG9wg+mnuevx8HqvHTe6JDPZ2NMtNqYUozBnfAxGAdDd7I7
7K6JtYuc6fLC82p82X1NuGp20+ml8p3XeHngSB5LdmktoTMVb49DM96gyoK/EmyZb5LKjv/Xw2pZ
TetzitTvX5+qov1+nQ06Kl02RYO+S1GG//7TdRb2bZeoinY/CFQJw4iRqezXCMuSO0LkBc+94cCY
wnrZZMcudG9Q6gxsOuaqY6Gz6dfSmzERAVqK1h3mlO5qDvZK+A24Ytmk4P8QP4ODNk03iNnO+ZxZ
UPRF40JDlPRuxJTvmJIigKA4mFVcN/cTkrJLjmucmNK5sg0otHlg4zNj4rOLd1jwsZPewlk4JHHa
zci5T2j6o2KS3Xxt0TCCZSDtAoq8Ya9j+fm0bdRDzGSeH0wrQgK5YJWhFH4DQmFwjiOjRzJCJdYx
x8DHTFSN6ZIkkFrpjlVfjLJnjKlBWEob+Ux5S/e207znjFSDebKq8C99w8ZJVtlFRVUMfQaGEYKY
PcNOEAw9frwLwy9lgdebZxvtXrIXwccQb21F5CsxngfERL14B5MzgGOQbHJ0El8U26xolCOeDTZI
c/kkJQ5UI2mQcwrkOu2Vg1myxBo/Ab3A40BkmE4QE7GHDZHt8gmueGpoG77R26n/YLp/Y7A+Yyb/
SHyTJgek4Kwm5eSLNdTpyQObK5TBIqul5X2qDWa9sUCU2n0MIhbjV8gRs6neLiZ5XchorXQh6uPt
UxkroGfRZsJ6OTNvCz22C8AZ2N/uI1rMC6N0QJ7TzE5Na6SuVGP8AkYqMCmwsm9eu0wPOSv3xaXG
lE89vBQnbeT2b9XGxAvIsIuJumMotoEg2WZr9tC8x7mfZdysO3rgElEHUWhcSlQI+L7YK6Fxm7YF
vgxPB5tryci5UEci/VpmnwksPcRGqEYXCm6f1BKxIBJ3+nLUavnCl8Nqwap3ybr5Zj2BsXDe4lxN
JvHLlfMdq6t0Y+LRD/2OssQfZsCEioePdVTOUJYVzcQkOCan/OBZ4JST+OFRQk9K0UvYlbV2VXuk
nqqF23HpYuNCu0b6ZGQbgi083Z58nS/98nrv38tvNqX5ht+UsY1Hob6h2rl/md+905xej2GCwERf
vFbr0PQpiwqSWyTvhqZb3hofac1WnZdloTp9TGoNtPtte1e3IruC/PZmMN++44eAy4HFZ2igvIIb
kRgYsqm+74sIjRyEGzZ6pDjmNlr41rkZZENaHV5B7FpofvNmYdaL+4t+3CoIJCGOFZeVy5SZSDwQ
Na9vrJeMZevv+Cy9fLbbYjsxjyNEk5MmsPNDKqMT+Hy0kxuyWNGqGrdqv0N9WnxIyqKglJorpPrF
LrN7BvYYDR7TG2JnnFD/qLHEP7YWDFYVFtsSxfKv1bJs3vqqyx8HFK9ADzHX3xfSGrgIHq0cwcbf
T3bpD30sIqj/+3O/HGNVVddpMuLPodxlE8Ca0AdBZaVbiVXPRKfMoBr3B2Li0LSDRnDljDReuBeY
Nvxhrndz2IX842XJfzoHRF2XFYbMhsjn8N9zoI1urWbQZB9aF5VI6VfHgIixfYA/4pJtWJu1IKNe
x9A3DUvv6f6w0Ibm/yial+uBTupcGLp7w9mP5eQfI3Dt9xpUF0RTkVRTUwSZDvu/L6/vezkWhSg+
0OQ190l1pRINvp/yqmDgrTgkDeylu1ODBzvL0FvZFfJMVJfyrBAcpKrCogD2YLB+frHwZsHA+bC8
nzHGx+eEdcGYx1TFBo18LHnSKEuF5QILHWVMd/PKrNG7Nu9OIlr6yNavz1V/w+4yGIR7aMZ8XQy8
0H7aoHu0NzYn9Bc6sUwsNzG8/mMcbhq/f1OotiSDySsTUc0wf2mFpUjNhaSX6QngqBEEf/NJEoi6
HW2KKDvcQlpwym9OeOFz6vEs6o4Ie+050QBiMVFLsF5PIn3SXSvJY4Cid8sSLM/LhWiDHuZTeHq1
uk1IGC4/OLSYtbfpppbAD0IiKy7BO5LKiqmSubwPLtBFSxRDMNzTg3gXS9DNK6tF2Xn64ygIc4JC
IKGQztnY/RN0Sg4VmeeopbFdU1T3XroJTRd2rc0IugI1d8P2b1oUc050NXKeDBIzHmxEu/Egw4ID
fyNYCpipXQY+Yme31ZTTUDjqdJAof3PqDnkjs/TR7R4gECFmGLwiRySJCcjh42CauG5EGdraTie5
itSKz2ypvploBWK3IIme4Z3L4CC+LfuA2GKaRo+Jb4PjZt5iMIymYes/uQdXAjo2bZqTQQv3TZ08
OOnZXxfjph6U5pVhM0SuON9qlkgOYaWBHwPcI2HNN9Jlt5R6GHNWixnFZwzN/LowZrxBRfRDBCiK
wy6nNP2odx/KN3TAEU/qcPGMWtz2xEmw46XyFaHtRCSYSDbnd0eqL2t0foztcuXUxrhcw5C2FIi7
DPS4xEMvONI/PtbQjj9qFq0cbftXZNuR4Xf9ygAERMZFMaaSkolKZZl1YBZQclQNZ2Ih+lhiWHc9
3lmjHtrXmV84DBM1h0AOlY+HmL50yWweohPTg3DA2OErQR9ecCCGXhI75mNQhlGSxEdRpr5g+fYD
P5dqLja+J3AOGq6PkG3qsiFWBJMocZ1XrjBkKtnSIC1jAEsJ15iYutAZpDX3ufR4G0GTYHmIe3sT
BE7pM2Vv5wppBlt0f9lGyKym+KgQFjUeiRzArtrWfZp2HgF6PMYjpxeW1VUEaXvoi9ntsQgqRHAU
lcoK3XjdXGvBfjIbRVeLZ1+2R2AGTylUxtophx9iSG0yRE3nUeJn3uizo4huyDcEm06Z5TzwFZXz
9oXEcpq2SJW3Dxxm6vsDAkg9jTdRjE/FHTGWroaBSMv84iJ7iD+qZl8qFxFPDIlTIxVRVGMxkgfo
VZHhItnqa0LRxoI93DSNJRL3h2UYvbwxZ3mhTJFEMcO5GExnuykPNGTX1VlWFiM8nctih65EMMFJ
8AVT21iyZhuiHR0pqLJDcqb6e+GELcBxURcua91SmjF82pWwN1kwIlZnQoh8atgp2Fws85ykcjzI
NDSizSw46a2EKBP45TefGXS1ZoZMVjATIqkCZFmwhmP8gxjj5Rj7+ho1JCaQqoBRW0wcAef+JH94
EuVezLdhmY3Nr6oP4tdzJykghTB8HOC9nPk9mSsTamNsgbAMiQzga7OVzAUAonw2lCVMegk6N8Y6
ixqMGYLNbn4XUpXiIZ/yxA5WZT/RxQX11zowJuA2Ko41nuQR7aBDLLHDrC4lLwhPozBB+THCzEFl
0x9ZQTDJjaj6ARFxVC91fNHMF0o3v1BltqKXv5m5lWqsHQHfzoZMA+rS7xx9wPNd2AszUCHaMvcE
+Pawq2Glvsee2FkK4qJpbWLPYTmR1zZqQFa4i/sR6TL1lsouxtE+q3373oFv4HF8m+N8nEShh0Du
5uUH7MrwgmBcYEGWTE/O3bK34h/TomxvHsN18WW8xQjYQXUikqzHvK0n5BK8ElaLhM9AdTTmwaET
vXAgvtaLz8E8JnGBNqCgULNS8HNPEtKgIkhsxlepb2BtuI2N3WjgRT53zLXRhMiFKy6C7WhKlBLm
9bXa2DHP/XnKchkIs61ABa+8M4YZ/l6QO1XuEwLJaepDfVcskphA7iLmm4MKylkKFUPOl7Qx548N
6hi6Qi4ixS3MMUrc5PJA8ES3s1TAhG61LbTWgLtpGmQLnUkeWlTq5HTP3urGQHdvEFRw6qc5X9jT
1g9UwyPQAQV6EuYBLmPbfX0h8LRkJGlpITq+cUlSneE1XCaQWFqX5zCPbWnNMmyeH+4+kH0+/Ymy
fZA8wMON/PTw4Ro32Lqwm7QvczHkIVz7i/Ah7Gs214wTZwJm2A9EQDrRy5FNmBXz8/1rm38btBm4
tmIbxhHdIGE3wRSRWYbq9mh24OvGNQXYrte950p9raHBJBsQM4x3R/s7MJE3o7OLyqFt0GbmXOCR
xKMCayjd7GssPweaIuDGHkLKtIytF58vVI2Lcq2e5K4Jg9mkkb8eS2EWnHT+KVgRHq/0YrP7Er0j
R5T9mIprTiZWRsF7SdypytzV6oBX0kifK3RMj2l6bkS7PCJsvejT8hjEeCZxYQVOO4JrY2vnbJ7u
ItzYho2oRZnc9/fPZp7BHvHZVsrYvic4S5V1znJ0qYUW0fFctqjR7PwqnNhDQH9B9dUSNM3Z7N2t
z9h5zeI9KRfnmgHgezsteHnnYIKeDNy+5I9qO5gbU1rxJ/JFL/Piebxnd7a5s9TA/t+80StCGEXY
VYNXlwlpkBB98VVh3fpOby5SLX0iOlXpxFyl/QQ2in7bRdEqwMrLl6lavCzSP5kGgB27PK6jC+j2
UFwXSAVem1F1CYCB5UM55CVPu82HXFLuHKrX9Ls6q9duFwl+3fs632bFXu3+Vj8ZPAXrgHMlZ8P5
+sRaKsobSTnmKD4bV5Vnme4J4Tw88UE+GMYEY5N96m2WYa0N/AH7Gdg9JwP1XcI83+EZa4AexCh4
G3hT99DDNqSozovwc/Efg7s/+B2oVxkumYrJKNMUh9L+pwlTI0lKnCuj8JDmTJKoLxiC6G+vcify
QmYc9mR7Ix2dlniCWBzpMAQ5YThsvxIEOMMwSRIdvMMj85sKUh15TWf/vScz/1hS//QSf+ku0kgR
EqRD4UGFr++FE5H8PfBKiGtx2zI4JbuTk1Qcs67AV8rTN7TejK83eYrDfaKchTMnzFnejqzmhGV1
Va4iKDzikhgkNDUsZ32oB5boft282G7xfcqOOWW6NiO6juxBNEnWbX3zUZ4h2AntfPFFLPQILgO9
FJ7nypplpCTpO6CNcwD8hPTsuALXmT+ktBcz9R8fxx9mz//9xn7RG0k4KZSyCMLD8/KodmmLLHof
3BxBtarzK51mSJw7R+ycgFpspgWzgefaTJAOas1cFVzTRxI1Im3n6+9fkyz+3qoPL4wdhGDKTCz1
X3pn7Vn1cqMa4YGiYm+uniTJEXox5IsiFUMvvhJX4OucCE78VnLqeXDgnonWslvu4ewTdTFaRh/K
mHSeaUK4aXgxLCJfffNNcPpJuoyX7OT6r/YEPnMb83yosCRTkb4J/uOKMlfwcXuRESDszNZBjtyt
CRupGDyVNrplZM6cB+m0t6nNmdKVfjtjdcY1gIMaR6/G18sjHv2rp7HRdxs0EIZNVJNzJ4kknlYY
UInkex4Fq/bNnT5XvNJHBrvm4I4XgPcLCy9E6VQku6JdfxtxXclONw52qiOx+hziQySYJgNZQhN+
xNqhNtlpywdANlSaE2mAKkpuMDPfWUY3Koo2oiAQla9o7oZYZekrf4t9/H7kx9gyKXJQjYhdSoHv
J1gd4ergibMpCPODiUrQf7r1JnHObFU4WjW0yXCHqo9LQMXo5NfB+JhMRgtKrXUyC6ewzrAu9ovi
4+4yLT6Ao2KzwKgnt4ZMcE76lbLmRbBuaTbXiMCtMepnh/b6PHJMqLG4TccCT1GEonQNPv3l4IKw
7zt2csxwGxgKZFl3w65V/FIHwjTV/iAi5Obtrc7JITAOPn7qC+D4/Qr58BwWOVWr10FAVE/P8TVz
CaIlthZ1OImC1B7gQ+2XHdKBmUAQuZwM0i8AIKwBuTMVhXRYnnoKRub0OKUnNUdWj0oTjADvrJUI
rI+8f9wG6r9ug1+eqPfmIfTRTQkPrX1bx8ycC+cD9cmEj8fK4PKTRS7CNuG4Dt45+cWTifYS+kbp
3gh756Mis+pU4uXY4dZmxZA57anHNsgZCYl1h8+EhQM/rW06h2t3EUDyQDxxNXcqDyREqE4xzMjQ
3X4E7oiZ80cye4sddUJzV6EA8c2TZlWL1DNsYr8uiHsc1Ox2PRHO9285sDVuhE+gXWLvMlMCj71r
vmWbzMcLRESqxgklrY25mOntg3RWfiuRK+X4mzvPR9mzbzg3yDf2woNmP6eGR7G+hvvFfkZkm0Og
uLiNF9FKw0/A7VvP1G0wwTyakcOOk3vOw5opABHK5qDP5VZpkCoDuYEzpU5xFVC1DUwQ6XMoPUR2
9cue1BjtlF+AAe37DaE4Ng0PKAJuzJU+Td15twbgbKvXkgt1DqFg3ewwU+rrCoEQO6lw3fiitb5P
GX1jcwCSc6hWXECQkkDM2ui0wQGIlujRtJMbjpZgmWxf5KQcwv8PAIN+YWmHq8Ed+ZhRsHITUN+w
7GqYUtZefpRc1buRfrhXF3ff+KT+PGzfkDfBurA7Sz0rgFerySmeye5oN6CuEFPPUjun4wqAhRnv
8YWiiGxfZshfLPbRRlnMd6ajCYDqDY8QNyF/spn2qxhIUAyphtHNnAwgKwKTAOtp+yNM+8T4xzZX
6oq47Rf3HPqqCePEUzaJFtXsgB9n0DLrU/b49BrAYVbEF5+Ivou+cQKtOPHmzJA2cAMmf79r/njT
yIphoJTUJEyov5wdiairxfMVRge9GER7zFqYj7VuLV0fVMQ90mTWPTIOouaUQFj5TB/TbpAo4C7B
twiEEb9f6N6RKQ+avOCo0KqWjlZP7kjy8F+gV7tHeC/0MZPAsKS1nFdnJUIhALzsPjeDN7zBkYCr
wKp52OC1frazQQy0TCUnGeFT8P/+jrXfxQO6oEjIZUzetWz8qHp+KrzKpIrT7NmEBwKy/dxX58JB
u+Dmmxa404tNfm536jw/i5MnoS6S/4L1wGiJvsqhbdv2HuMBgzgvfWrEdNkvS1/DTkG2hKmAYK+F
BHFfmhGel+OGJiOWWkSYAT1g9AB4iUdjtClm/XkE9vXvb0zUfteD8s4UQ5XEH+9Q+6Ve06q+YhSW
hIcBnvOaRx72IgcoI1nprxWPe8bDa0DXcxOswzhzNMdkckvwW0NuZeIDI/LoRKCsTODIEpmVvb/W
SGWIIIQ/lRDRQKYEi4BmibLoyCAoB4/Wk/4AHD3kR9gT1bv6Q1gPKtKv1yxHD+JFwIywL676Tbem
VCDCcYJh1sLm5XER+TlGZwEq3KVzn9B9obgB/iIoZi1NxCnkIfsTDyW1JGdiaM0ZY09aq3Yw1M5w
RVkqTlsMT6Rhd5TwU7hjNi4uvKVnUm4Ye8C3nCFlmN73QDzfOcu1bTpjnZGSs4LD926PfEro4dcs
7+QpkV/zoS0BggESGihtMccd1FBbbPDB//27+sN+ma9IM1GVqIou6eIv0+qwvd/NskhD3M6sVqhv
UW4v2U/a4Uc5oO46Z9Usy5U8YZ1qg3Rc5B+szPwOtCP5hs7rGuBqH9fDIGXgt1cDR5wlQ8lTjET4
YfFE8gXHBQHP09SnGXKCXTE3EW+8DufGBZ4YWt1bRf389zcmisNe6L/anP++s+GU/un2am/pPQ26
F4eQhy6Hnb1u5y45EwRYGPQQDxc064n5INlWyg5NhfNEyQIxgEYVV55plc7rmDvbD9A8SPe90/vT
CcclXy0L2cl3bJWzbGGs85mwGx0o9tRNyTXRAWobLRpORx7siA6cmqh0xAZ2NqEO9WD7TYheJbBK
gYwZLMgQ3RlLfc06zob447VDPJMroGIfblEgpG64fPminew65xg4xEC/3/cPiFDcLVsuy/2DqLe/
f3DKnx5LLHFQSsIjEUXhlyuirLSHEWZCeCD0dtVyiACo59BA0GEPizAyDqx8ZoAN/n+Endmyoti2
hp/ICBQQuKXvVRS7G2PZodg3gPr055u5L07mqoxcUXtXk1nlQpjMOcY//iapFObJxpwDA85+Q5Ap
g3RYk0E1q6b4lHnPDVhVgEUax6BmXtsR+amGDwPhp0vW/7bhdLsKGynzQQj33665fHaae6k9AcOo
oekREyh9cEjv1I6Y9hLSepcilK6fx+x6tjTOcGYxpMXcRkrLYTrT4CyBAyjgEU/45d6+IC+exiUO
WwtHPfUMvyb1pos+0gMzr6cX3F1XIBCtEn1U/qp6mgba4D7YSDgkZVumBsUFcoFrm4N49ITd81Tu
SxTVywbc7jB5QLhm76IYAv7xOkRrkoTdO37cluIsWo5OW4qpFa3lpDnZ1dftbqmESF4iPIUMLJCv
nIVOKcfYAVzbtn6LsJpvUxDo3umZ6ajQzj1xXqLaQUHWDrvvpNxHxhq05Fqgocp3DFwovnE8FeEE
XQwSaWvMu7zmv4IwTYap3qsOvg57F2sTXFCSDsOGAcD2q/Zeht80DEUfg/0AoWShDD9n/4PmKD1f
7acSHE8DhRYH+1X6FtD1xQwbE3zXRi+IWCrSwQvpKKi4b2jJTMie3QBQmtcHPR92MmQwqp6qsZrs
SkHRpWCbDp8cAOL6TJ9q+BpoyF/6FdY4hgnyjJqv8g4INXGIi7V57YBVIu0GTVQxblUJxQm0ttf9
9J9Qw/CWqLyuHjS2cfZOHU5PiX4DK3FaqaQ5u3qDYsq9Mhd070qywH60RqFbO4wEqkt82uwHUP5F
0Div8WQxlhfmlRThNqN+6BaQFYoCli6+C7D0gfvIZ/5Edw5tkXLJe/HyeSyYJQKSnIM6KAZkwdl1
y3J3YH4kKWJMhD89rq6yjwIW05e6SpUZnWMrudA8ZsTbOnW2mFyvGKmQ4SYSUp3DmiEvyYk7+5oC
QoMT64x0xtDL8b7CArN5MNMzy7PNx8HBBJ11QTmfc+xssHTh6q7wXlpw8piYaSiwwWkzlKQI4EA6
iXBC/au6reQGutD7zLEIFJmsDbOUinicngb1xLDh4rSnbbTDMODxHev0MBxT9xrdsAP4qJbRqUrJ
4znjJqjaeDd3/PPRbvNDBzuP1vAJVo1bDkZfRQzIveBRwyXkCGLtFVi97462oTsPsiTyZ/11356a
iVI4txUDkge7qeq0PHDqswpz36UrxUsPFiNQA88Vf/B3/3odIv29rfTKaZ9MZfTUXGkffxbOG/0e
Zp0sj8KWkSM5z6egyV/Hi/gALE0vj29zg3yuxyBTI79YtYCylSkYk4Q1Hbd1ewiMDXxGiIlgYl3Y
djA39sJoY0+8tvfhFEQPTcbqx6liVNisQHlz/LqmYihdeDJExzeSNNQC5EQmJ14yWKo2X/waoiv8
0Kc3CaAgUBKeTWFFMnCm4gTmQ/+/hni6yasOqhcqi8rRZKc+u8wg6wLDQ94f0vH2CrE4PqEVcGqP
aLTL6b+PCg6Dv839tW67jdyoA+TTEYfwb4dstzhWTftMpaczm3POeERX3ilZkOh1Z3Szfa2usaB/
zcrZ40te0fnfqTzTR8uBAYa9ItZ8ZQ5JsEt9syuoF4qxxMjybqPZYQaCp/GFF+klglHqoO0jB0dW
g8z8llNdFRggHuPFvBVUgBMA4nTEjnQEiGNYWb3tD9blFvqMVu9w9NnG7hX1PU2Beb2ah6wh4pFP
w0rc3dUYkbIN6nqqc8jJzv3gUvwoncCQAYW9yyW8XHERDi83z6gH10uMsOI2gXZ2FDsO1pWG/+p1
9m6dnMBgfGlyT4UvbTW9rWAshMXCIz8Zn1XyCYs2Txu34eVphcXgUplgZsxIFimSZbQwWC5jGvuL
6nJQ7LddD6hrNzs4Rkq6ACPIXV8wEJNOKoWHrKK07pIbyLAWXw6j96CpRCklKq5jauRcWdxMSOeb
tqJisCNxq+u1/EuEc145NzyNsVE1Ig8ZZRUdEtIi0F+sUjcAYBHDCS0uYw6VLsMwz1ijCD3Aygf4
hXjJEZHww4xuoEuecvKeK/6pwWnh7cg+EB28wx404yJ9rvS8FevpeYPhcXpagnGTNdaThyhccALN
aVyDJ/sweSqdDC57YXJx75BPW+Q3HDClKaajHprjA+aAlQkwXxE/jGxyjoJwfuztkzpgrLBp8U+X
h3lH7AP1D/Vs+AJqPAbylDg3FwTBoHzFSMfFIovRj+yee4qI2zlt5TXs3Z4S7g1OQnjO4PfuM75O
JTgLH5d5yZLkseQ6UojpIUWN3SF59akSgK0WYVv4TmDEPFIj2WbUssulJ23Ls4DyWgp+dTs+EMbJ
njYouSvzHbuH5GAA+kBSa1+WJckZm2fyInYdbypEXUy+U1grVSw7Z/xAs4OrYm/JWMN6rj64Thch
O/bTB0uhhwrZcqlppPCS7YaEg0HKI1oezy3rEe3i66abdcNbIo07/fNy71djCl/ZYo9+wnuEH+Ng
DJztWTIJin4BqauTcnpds0kOyftAZoWcforQWR6hkkEwxeaUPcE0ICCSORN2kyK6eXX0Wu4a8sth
AriwUnEYdxeefLKk8SOrezIpxgcAWaaWuY5bWLMiYRzLvRR1uoTIlyzZN4ozqke5iY+XcMFJpjBh
xnska+sj3BV2iEGt52Q/v0ZvQFoyk+GsMw+eL+JOzu8/r+FOCQ5FQHB5oPr6DNwW/VpvMT4kyy4y
OuezlPhIQIslFh3UF9T2Su88aS/56BMcwE/Y6RuRPjvbcBaN7I3INsabw4jeoewWmLN7C49bxTQV
Vmq+IyclQfF+nRjRsdcdQYgoNvdAHBM47ydtt+xdexr2fdMr8pVuv5XdgY7vEdY5xRzCpLVLDaYr
j1SfSTn2+gzOLEze/PPwjj4zeYIiAXkFN9k8tNw9F5TT8784S9cSVVDvkSBFZBoxY7GhqUbRdj8F
93GzPA706Q4cd6vNGelJq/wcabnS6/QfRnI/2uetmu22kEsl6nP7jnG+BEVe/P35betDjjAGr4nK
jFPIFS6B0sNChMVGnJP9EvqyxyfFPkGBEXC5T58GW7W8KiWipYbnV7bfp8bF+bC8T5DjDPZh9TbE
xkHBfhh4k92bLWd63zvK+ONVCAMDqjSGusjdW2Gnp8xgv8ggnPISRgYkp/3AWGJ4fJhztZ8JMGZw
ia4xvG+G+L3T4BPzSbPLxsg41+vJbmpERPYQJHB0rwE2t9NTA5ZYkK/CJtm1ug3YkHVKdqPS5cm8
MoqNvjyUtvUQPrnwgKX6YlKBZ7IDj5TDRrY5X9K329q+Qpk9SWRO61O8fL0rziaJ3rutGRsk7Wjv
qSGYuN9eQoMYIsk7J68pxAVg96T0bkM525Fc8uiFxNsRDWI/SQjgHfcIHuSItpuVBMS3SxsoOPhi
SyR6EKqtbmgjeSPmTPA1D9OUagjo+Wrs3ReThiMZ9Cg0YIFHWtYiWwfPKlFPSziUtmZvH4fz1xaj
pf0rvC8r7y60/GVLVKxYrPKTxbj1hIGTzwCyhfFTVi6LgGw+eMQDZK3cIFbJg/g9U0TPYxWhmtds
lwExwcvoWqyUg0uM4rixn8lnplPbkIsXd8LbBMue4TNpxaXzdChFsSyzO33uHLDac3CbdJ1X0kCe
n779/ZKjs2ZT8HTEC+v7Vzu5fhmkwzBSS89RlaiONG1mcIIpHL1T/oj3sUqhIwwBubt6ZCTH6DDU
gYCW7Q0WDzo2NxR9kcxw+IXaBnvEA1tWQILgZQ3HompbAC2dIdsZiVOxCrc76/rFrLPsLuvw0Cc2
nHLryc4DMfY6J4dHeHRLkL9gh91sqj0jOaf4G/Nu4uGkR+e5VBPrcNy+mKf33oHwyHhiLKJrJNoK
ySrWcKMS8jfTkhCPKMy66JX7ZcSaj0nrQGCTaPOqL2Fz/ckZ5cCIwYdRMh9i89UCILzHEDFbGdE7
y4jZ0bvA24Xl34qgy+yv9nXeAC+QdSeZ+wlHfJ/SuZtyvr0490Xc6BPva8Xjo+85ga39e4wWGW/Z
18G7TK5AxQW1D28GUZYUAI1FaSNlpWHuEiO4Jg/SXtfNAA/eoDVUgzIvgfxJWJJH7YV/0t07T+Fh
Yk9hU+FLqTKg08TTFboe6uQlF1wzXtSIKDDlvuqdMdYiYDE2+o/IGPBn+oPZv0vRX4XmN7Sn3ZE0
XWsbnU5b/44AXLW6qrrNZ4HcmqlnTTvbAB6TV1Pvlnprc9iPnwKGIA5eoZBROc7OGNJcprU06D7o
hws41Hgbv3jC7b2tPPP9OTXUpf4cvz/Lf19ru6P+pWyGH9o1JFwG5c5/MBbpKJ8MpdSP+cWJQEYQ
AUGSxEoY5ZUGbTe9Q/8+i7Ye4eQAygs8nCMF2gU0Hy+Ekz0+mMSmR8WWO+4mPJykjudkRwScXKNe
YmByPicfLr45jRTKAB/Dw2T95pMY1zRfBsa4Ge5MGIOrPm9nX/DxsIta3b4kzU7eFlnH2FwPBqz4
9XpMCh1MTPt5RLPQnJzpVKO0So414zOT2Y/KGq89UV8HZZ8FdCCK8Bg/V5dyWGyRxOwnhOVep1qb
L1BtiZsGZCNZPe5Bm2NyhBgf/Q56fUuOl/faw8ntYeIiYXJjCCojEhh7eFQEOH6izWhdzARSLPMh
v3sIiATUbNxJrrHe2PcOrACDnFwL/un89mDPaxHfzoURYwXtRuqTsGEzdbxT+CD/Ro/31SNmIQ+6
pc15yoDtY/Zu4bJF4yLgGQQRlff4ugMXVgwdcZnm4x+6/bJpUCgB+nR6Ee1E0Ftqbq+12mcgRmdQ
n1WFTyPHSAc2jYMFb5X2JIiqpkFgHHklmME6895TIOKdMY5heviyj6NkinvbVFtNG8lfhFqNNoMx
3Bq2iEdJar9W3I6Yt8s8r4HNe3zRtzk/yyaX+x5/sKThpuBFX5tLmF7CzKmFXcvNXGpRb29mjHdN
TtQbziIW/zDqvWqLg5XnRUIB/34P0PxDYfmKRqNDDruw28/qKLhYcCRotPbM3SjEFMHgfsX3wBBX
Y0uk49I4tNyktl33kXA+P6xqsDdHN4+NyOf/EdQY/sp5FF6w7yArQTcpl0dsXJSM5omZKEXlO3Xn
tX2N0bDjj2Am2IKZj2xJ67FZdnIu37tGWTHn8hg9UiDpAbZkhIdA53S1CVfJjIRxJkpu+8SPJyrl
aEMk48eWvZ1bMkKA9M03f1E9U/OUKAzl0MlDn26KdgJll2XMtpxllkXOSKojteOcPZoOahizItwb
EJHOzvKHTcR/Y/R9RnQ5iT8p+WuWc0XQ6GGxsYTWHnz2wSTGcuq9Nx3CbULiGYa4CuZGxwNUBBh+
JrCV3HTf5+dX/mDv+uE9bDtfn60T99tzFNJ0Oma/G2cc1agpzWeX0JEu0RHAym64i9p0Osz/pGhL
A3Fbnr2hn5qeZvVRAkEfjlbGXPy7BPA82qZkp4Y36x+jfuykKegLkyKSziU3bnufcObkXIrBCGRR
4a6KKwR8Pd1NZ5PdGPMeM1bD9OVZw7epp4tUOJ1+krwJvmaASilzEYJ6zklYau49S9MGzwJT5KCZ
8eRdmf3GxVVZWK/MLBVBXVoKtgXjfx/Fytk0m6kxmBHMezdXTmWnztG3Ov7btAfsgQGiPOGq3rGt
lHkwzj4Hd1W53IZeXPR1MyVq8uTye1775k5kbwbjoLGxY5It5rwfzV70CKZD13cOAZjyId65XCqf
3O6vMZT8SttbMnnaqr17EVvCk1S/FJQE4jMIcQSjNfeBI29j8xmWy/5jtqIMclJGzI7jIEXdhX4e
cs+rGWRFWIvuw6bogZTqmBn7Q9aHg2Sdv2Ytr5gd+ilcImsgdnPdsv3h8GKHtTPju9zszhEtqL0w
c+nM58dO4W0+mrnhWTIrZozdzjzun/OFtid32lZ8hwXyiFMSWXbgDFyDU7D7js9fjR3mQ7SM1cLe
njfr0+RzFVJFYodNhcQ/VCsuG5NXjBpbN2d8BZ9oAY7/xIfFKeBB5t8wAXBiMe/QFEhd/rr0F5H1
FnOM3nA7xGR16OfWLNYsxOTKiPpwK8Hxti7BV8f+mj1vVhyGQxT2YpUcPW75QThPtFjxYTFL74Ov
L0StZry3PIgAwW7IzmB6qKT7fCcntPb2EOtjZ5c5fEsPp72Wh+3I5hl5q7M/+VgPfHvworb8d0YK
18YPrZl4YwQdNqH0Wc3Sr87Oo5GexVhzxZ4Tnzo2K/pkkxDl8+iNvT3uZuv3ZMjjSKkPa/xPzO40
/Xqmb3tWO3FM69S6xxjPhLjt7sA2zcnkCaWS0DMRxijozNgK3SzLvEK1jGf7Eb8C9Iz6dIV4kSQ9
VL6dwOMKUHTFh/iKH9IWnswg1cStnYHTwn4gqia8mznJhaafhixiCWRqvCCLFxvMHr5raXpleAsF
tDT97SLzxz7PaiBxGp+p7Cx2okfMXROLsh7r5lfBPoOSdaDyXH2iWofro7VuS9H6QjrBwSTfdXiy
t41/mQy4F3lqxbKHujUfkjDk7QPGCIIs3uIgZWuwLm7OE+TT1r4tmY5Xh1BnbV5jJzzZLASKepG0
+8QKsxrhqPnC2khbE/gx5OcUVoiFYxOnoR6FYrsc/7t40v8y1mO+o0i6qksdRZLEKOg3xPFa7qvy
3m2J0mk8lazjqCd5lMMtZqXn6XNKiioaEoynbqbbeCPsCfAM0szFOiOS0DzNxYkkBm0wSUzYVILy
1bUNZpeCxjWJz+MJ7jQmpWFsOWeHV2r7JGcpGEA6gvuBXYTFVgKmyI0QFGDc8cSbGLaCrc/79sMQ
s/O3OrGjtFUNeqYg1X1j+smn073zuJUnVOYoCCrE1Bh6gAlS7VXpSLxBhdlXnRi2clAhxxm1rTQf
/nAVyl/4TN3frkL5pj3b70+nY9NwFVPcPIkDo6yA3kciyT1+ybC1mRlfGKOmc5dSAz12tnAZuUMA
ezBjw2Jf4sgpDbQCrDMsO2SHLUFs8+/s32vjlwjuWxPAheoK6RMYsnWVbxyS66OUjVoxjvl+/Ana
y+PsNj/MEd1eKAMzujjRHHu0AQtNGMDD7VbSknjNnxSLf12iFPddrD/QgGnfntrZeNTq7cVlNF57
wkkUL/ptlJnzc8SxWa21vpI1S4iY//72+l8WiybUgaoQiusdWfnzzSiv5bUlHQ6nfFy7EAachon+
G1rryz6lhYiMC3F7EsUwdTTz774CUezYL3n3aQPwgAxIdySUcFrNLwNtUtqZ57EPtZ33SBATZevr
bjaBxH7+JdmCYouPq+AIsS0ztcs4OEwSkbsuVCoSBxfsXR/n40g2/zYe0F1IikSuUWBwfJo/6uSl
v9xzTUYo31H56qr0i5r627YgdQ61/uiwRkWOMzEsNvOSHVFpMOaAMntETXmn9JTCFuFXgE/VKQ3M
7es2vu6cIsO70YV0RENz+bqT1EB1SiYvWhIsMxDZCysHfBlwF7T4XXqQZtx8nfvHmQw/4pK2Y6yB
cRJCnAY0w5N2WhasUgLrF74e06XQFXfgcRg9yWmS3fQQNaI+jkbo183DgJqMa4Rg5703kEwvnqDq
XeanAaQLaucSvQ4+aGfBJ6OAb4nBBx63/n5+2OyGrVRFhM1J/iEilapdt3WkBxpg63mCy/UcaZn1
8V+T0TLof+BDIzKHX6vMdBBGr32xJTRLGdApF57WJIvVUfuGCTgJGeyNn8nzSbF98vi5u57G/inI
uYfNIT8l/M6CnOoZnnqtbUGt2VeghtUZOig4a9O1DJUVfaFLughnGVtnQwok9EzzjbUaGA58K4qY
geQNhkixYdy85iUhS6R1QjHdu5Tle/cY6fyIVPdfSdWvvTcoSK4s73NsrsgQ35TzI0ps8CSbV9yc
axQenP80WfYxwTwmgl9JrQBLznqHcAiZvsBsx+MbttxGil4bkSPYPEW1iQmTeSJpmhC/vOjBRbrm
ik/KdLLzGFI7Fck1h60gMl+69iEEp4UiKBaGS0o4vCE014yu3LcPGdkBb7riv+rOyq+0Y5o7Qsca
V0fmATWYe6F51NF8aP6ICruiuO3CBgG0iuEnWrcIzSg7qGLiD+Iy6LCgrmP2Lrxcr+nLmvG+wRZ+
eXhZR/BbGQ7u3dIM+QpKVFjDY76bk1woeMS+grMRP4n02qt1T+q5uL+wEkzDbtncu8To4502Yf/b
JQUpHwB0D38/kX7YDFWx63zbk/94Mb+d14dafr+q6+6UA1XYwPHBJzj5V/w+nHeq+fqXxL0oLH0j
gZbBmBLSS+cW4izwMnEvBXVgG8E3D8pQ6aMtCHBYsHCG/qoZSKxfyX4lF2i8oCxv0KFf5+/oSPUi
lM5waMx/77Ddn77Ltx32qBq7Qq/2J/Iq2Fyk8BoUPmS99cGHX+Euxs9+412IvW1P5EgF07+y5rxF
/xOVw090SU5JKzvkKEVsjcoTOcuoNVDcOqXtEXHo1MuYIhFbyeM60YWJOLI6Oc9Zi9QejEp5lii8
hgtHyA3+/dV+qej/fEx6pyPcqGRVAFPfK43XrjhUxgsPeRwy4Pswk5WQ1nUdFQgKBbCL8xY85Dcg
g+yyZPqS07sgnViIWBjN2mBH4/VxWiGpg2mFAt0LSdVQZnRqyt4poEbNxcqjK3n4SB1zdfTD9f+X
tcSJp2KDL8TXolj68/ArPvqzaL3kkkoJw4sBY2eGAXcSEhbeDeSIczDuwFk7RCJWGJdwV3DWCw+x
Uiq2ROp7GK+Cq5dD3cLxheTdSPdRjRIWSrbur8TdqzVsfjy6/kID5cqFc54u4j4w0fvzyk/HY8fY
t9olDDxR3iHnRXnMlwC+gOQo/FMxxWHqY+JBzLiCTd5aBoQ/sUlQzlh9vsOKv7aSydGMjZy2gMYd
lSSNHn6FNAu5X9jb4cGm66MLtkm0tP598wE0//OS42fXVfAl6EDEw/7vz+9Q3mtJPRxb+xyNJPP9
91YKXy6hAmMomYuBMWS+BDzI9wnP8W3cnjIiwi3r6zl9Dwhs5bwVkXTt6Dg8QGg3ooq66ZK/cGnt
HXIgTY66AWYu3m518jVXJgULEl1QeM/QwOrnMsfqhqrm5RpmhlBBMCm97hAcAn4idEOidUCZqEwk
5qoCalGggDPQoONH47joVa48FzAXjTwr4UGng6k0fHKkkIe+qGGqEalgOYYDsDSIgW44He1Xj3l1
ZsRaX5stEHMQHmaRkfOTscKvuuX7e0lFCz+YoBzK2m+r417Wre5ZlvY5OXqgWa3JwevTfGJ2i7Cz
89NmLYi5338arrGGhosTsUXf12Jnr5ePunnsWYuoNaw5p6q4Kw9sZPkza3A+lc3oGNT2lN+6mcHI
66+YmFLuwMaHD8GLJBYl9n6gKTLnUJ5+vSCAAnFwqNI40ZlekED8sAClny5c1Ma/lX9a87xdVGKX
clpBWyDGi0QZgH6j0EJjbEaIH11BQq4c1Fzmco9UbAROmZF8DnLnbTZAEuCNbjIdC3Lx1VbtiFaS
cQ47HslrFv/JaGfjEsPGQY0F0NafxDEp4bxmoqWfCchH560Dd7Imq83B6teWl2XIIfFTFziKTQ6q
NcypksUL2rZC5lmEYOs/vIzd/7YBukzXgZKvAwGbvu3PW7FT5efh/DrvcztJFmDH87ez98X+IV5C
yGImoDdeidSF+AxEtdn3HGtgrQf+kN2PLzJh3snuMjmbljUYDsY+oNxQYEsipPtMGTUM09D3f7Cx
k/9CGv/TP+zbI7w37aKl7HFUi1zFcqP1YJ3MaedF2aB752A3EtdPcRzWfmFmR/uQZ3srI/Ma4sov
gnmH2QF4NntoZa3fpl+ZUDiI1iYD2hT+aZvRnA2Ck2rkeiCeePThCusFcexM2vTRWQbt0Dpxo9yD
w3BUENKxvnWYmojUZQAkRFmsJnFJyQ0UHTXgrBtco+tyc1vhx61ZKfhLGjNexbM6e1mbDfYOZipS
ogUixJ+9wnR7dM/BOXBZG9aqNjMIEQcPtkz4MjfeG2MQKh+9f8Z8Aoj76eP+ltf+C5nMy3TvSz1g
LEH9j/q7SJSg2y8S0nlceJWtseqAaUS03pb3RmL37j1cDNbkTPikiS+7w1pt5VhbRoY4/PBUme8Y
eGUD64hGrW0tenpvdg0RIWOzNRwSLGwOIqzMsacbze2DuR76J+pJ8q64ybwXYPU159TTBogRYx3N
jKaR5aiUuPYsFSdQCgrtD+0jtw9pEuZ0+PaDLZGt66LxIla1MpX05sMR9qBSQt0i2sAc24OtP+ad
te2BIYCCFiGaiFHXMlwkqtftWtiuCSebB5m3GO9xAYkFxDUELYPm3eLnHb2HT/CseXKH26PXpkGy
mqVgQwaN+cPS/dsb94fz3Te5Q2d3/CykuhTpaeJ8Ntz5lCuau8yXLtYmdPokeQCM91FqUXr8KpWc
GlM/dznqBSagW5oCVPKXIXc7AqxUltdk7263Dx/GJYvu7Q9+2ib+Z8j7ba//46q/oRSda/ddyDXv
mzSHEgSaQ9c7uHhu8fZciBE6ZLsqqvLiReDYKSR2ttO1yhUd7gsG94WQ+GPvklwsrzNSGQWTOo2g
3Z2U5DEhGZ4vhlgqrC6M7xlx6+YuPd6YuRgDtkmaLWj/485KhnsqiKmOZJhvnCHQzqucv1BgmeWL
NGiCDancHqbq46mBVwfA+9EzZnRpyTl/JtIEEQs6pyPcLkgAqKHavbtLxBekr6d7mKjkgkEBgkMo
1hbKREelJ3hELeo71J29E1AvtpQTyQ2/hrsB5g3u9mj5CROjvdmbj7nrGVQqNkHxxpvTaN2YrNqB
bw0wHNgcvV1cZMhSNbPsWCd/eneJDmOb/CQ41Wk17FdLJlK+dIy4LJ1/H3l/wUHZLoFBNU0hHs7Q
vz++1uJoPB5GkUfTqdjdxR+9XkKwIEJQt6CO4oCjcmyZc90jUK83Yj/JenN7PgoC5PiZB1cVOOBl
9k3mKRSHlsVQ4oXuQeDBv5BggrjZ7rdGwLvmg7p7pbfdOVsBf+5CrH6YhQ3+/bU6bVHQ/GdZ/v/3
+pUv+9tJfmtXx8VDQUNMmgB7bfEFt5W9Zi67Dyo0CDA4QTKWDHYuLxIzPR2PSE7vwhFfWUwae0SN
WXRnjuQIL8nsbHqgLUHgjpLlPHBdd+4SbpgFoznRDAl/P+q5Pf5F3gGXycQoyPpAmAGJBJ7nOX4I
WB+GCHRnsRdvNnEfa0kmvr0AmJ/fZ5KThuyTluXATG2x73sOXbq4fThqBDllT6ihAbmbHZscxbDj
M0nhtlEHwRPnD/HlkuVo1FsuKalEuzVW7QsOXWKtrsmAsPFYbMAyhlQPOzOvvTR/BOmXNdyuS2ut
8zH/fgS/EgL+9QS+FRB10ZSGvugISVAEHZC0BmmLwIojcsEEDu9SiSA0yEzZ9t8/uKP+pYpT1Lau
y4raxY9A/vaT28buolb7W5F/hrugCmnkvJPZbrP/f3ot+kbOATYqYEh2Waa+BTQ8vGVni4AD1Nsn
Jwtunvfxd/C3kPeQLwaEBV0O9hez9o/5BPuvkhfYVjfIbmAxb4a4Xk0tIHD0g0Uxx4AHRl7hxTl8
muvmBKmP4wRA6A42tO2mnUzul9ZWY5ef8etsPy2b8Z6T4qDM9bC/5y2nxJYlWcRdW5kxrL5saDfF
8EHGycE5DlEJQNQm2rBGdK1l7KLipIeJuLAPVjcwQM/JvISZxtR3l75HDLMTjlsmAJykyJVNXG8Q
mT/66PrwsDjSmhJyaA8I/fNSUYN+6GTRmsVaXlPHMfnd/3rVV0Z2n3QRLAkQTPYMS2e1H5x3cnbb
dD83i4Xfh1NE1Rpg/odCaRSYMePU2ST2UvaH4TvK/QfvvBEIhEXCWpLpYLV8+42/AHRbpEb/NtGt
u/sI4dcN5F69wpkDQBaIBzSHPfoSaSNcbLCIRu4Kv8w6TH7qBQB7/7KD/L6KxDjjtx1E01/7++vz
KHIJbh9OXdbyggEoLXVgUKMsBssawgupyBTFC2pwkuQVUqjZarDscjG82o3UFXlvldMBRn7Zws13
Z935gH14eMEBhWwgnh49Njodc9Hvzk5EQL2savPAV3Opjx/za6+Lq1CkwhFFTZbj+IWPbzvCuhD4
R3SajG1qR0EliEoa1HYR0DBAP/SeEYlWVqcPkZ5fXyt9xGnmx7CfhPGaTNOf2E24OjGy/iHBd8WX
QRrtu2Zm6slEkya2xuw62dkepSgqYvMKE3F4ndc3IbNgJTnXvExuDshOIihbsre/m+ro5n9mr9LG
XHXRdvDLfuCYOj/jbJzjG0t6xugdy9SIVhfFKQqSevxxOBrKtE7jkpUiKJLwGpEm4F/O8HQDo55w
SRM/VHgieNzzdZ/crsZuYSGWnhhXGQPMeGCB3pm+OuXDhPqneR330G96RwLoD739sHoQXoSd5GOi
jWrVavdf/cNS9zhlVapw1jn0Gk+aN6EyIBfrbnWIOUPfGuq9L1FukvhB3U/ZCfpx9f69Uyk/LbFv
oOZlXzylukE1mdAisotT1Das+wvlaJK4cACo64MlA7pNtrrziGKItvSGsDb8o1V648riNfoBwvuL
kYv+x+75DZ08HdXPRdW5qGlvRBkwGo3EbrbBXjnwHMfyyaEv7Cba+v++GSQo/O2Fg+QmddW23MU6
888XTm+qVlvZn4ocaA0xjDC8nuuJ6MMbhNygVqU7MibooHjhQOOWtAng6bxgmtnuCbbHWvTcuB1a
3EqoOL7O4aeabyva/g+yEmflHcgFNhn/DTMsB3vtjkVfg8R2z7FO94MktzaD+W1bUyCceBPET6A1
AYDkZJex5paSCkxjzXSAyHOB8iGPMscv1smaDb605ofQMMeEqA2ETTDUWdYz7wySOciMAc9M7VHQ
0XOMmXybXcZFbJt7B6+76CbK5IuXFR5ENkhQPSlMGKB1qU3w+OCWzEd4Y9n3oeouSVLH1wj+fe+G
zwk7UaiETzSeJ+qX9gS0a2cZKBI0bLUERYzUwAgiFB0pY5rRCOM8a0mL6B88/DDZf9BTgWvUtmB/
UeJhgOloOYYI8ZFSejG8xcpqNoOQCfvo0D8SSIf42XljkPCIO+45w7DWbocyZyDWr7B6G94q/9Jv
o4cWZzzaVbZIfxfCWrl76Xl8N7eavQsigFze9NUpX9heB5+uB+kL2B6JErJMGecMBACkxF+ikmx5
zDRieUC7zk5sg7r4GdSqMoWYiGJWWrU92nJUsS5Deg2bBVGECpIK2VWFnRO7EwrfuCNe0EMsFBmA
DO4m4nWExo4gNsCK2OJ3Rc9Hcb6lsS1BKS4QHsxWsHC2Vw+iBX//A+T8C1L+XicByMkdgOdu9z++
++278rw9z0WRY03mJ/pXxagG5CDsEZR4Sq4SYzlYheao8PR4ImZcUMLeAduq1liY/mpK+tZMHYbn
D63B3zBDoEJyyBRZ4n/6twPwoOvqbXdptUZYQMB924CDNjZvEi/YT/ikLHa6/9wEvjyoO/UcDNxv
7/6t0bXHa9EaHQNYj5esOuIuUtbWnghWjGCoKwY6W+Nkz4qsXCJfiII/BUe0PTaaAyT0Vod4hiq6
JpLqI/zT0x8Lgr91FOpvl/itPf8AlB0uGpdoDIlpunXxjHBIhyXGB3uoWLpayfJhbVB/dAr/6Wuc
LKj2iBrcKbP6QZ7jMS8m/94ylb/dta5sCJE1d07+7rnV2i0W9/aFSyLRNZXtCzkNu/g4bIPtw34t
doOuldWTKj/5LwidL/MYyYN2GybOQrKr6cdK3xii6nCvdFi4UPYz3b93MSm37vnVO27emCjUjgqf
7Yf27NeFfX/cv1/4t3tZLT6atn8YrRGmJWX/42rDh5lVoCugn2HHDsNz2PzUj7T/Ml1guEAaO0SY
tsYb9+caK+S78mm969YostnOE+ZPVxBoMZWick3AbCV2y8h9uZo4fSGBwi3NFt7Utn06NxQYjr8G
WBgnyXyOFCJgLFcl/0fYeS03bm1b9ItYhRxeicycReoFRSoQgSQiCYBffwd0q+7tllUt+9g+dtsi
iLCx9lpzjknnxbRYLqFoTWnneqajLMCrWRPHO5Dy5TrO5MV5cawb76L16Oj71hrBpweVPIIMxiqN
wEFitoIqginlbLa2LN/+pbOEj/KHx4utkC5AZ5Pp5357lONY17pLeedGocC4gV1obQS7Mxrz/U5x
P97VrrDEekqHYr+j8TncUV9M2UDS+t4/kX68zl1af5S7p2KG7YPFd9VHcrBUjzQwUJUN0olmz9fQ
iAKPKo0qePgGCXH20frFNn19Dk8nzjbxWDTDT/OPO9Hq7huzPmDFzhu9Rg+Suzehd8xrtZ0mI9Ll
bVyddkrYXuSg6sNONilcLMT++k5f97dW1g8qKZgxxA9Jqgy0QBe+zf4Q/Ahdo2SDzRx+bb/ll2cr
lIba8C13DrxBCHUHSEFf0WCXQofwl4f5p/JHlwxFMhicIr/5NqIRa7XJ2rMI7gldvObhujveAnsf
apg5gTo3iPbxJ3PjzseopxAmEZ45vE5hdsPPWmWoMy/k5sBotmfYofaGOOnOtrIPhyQYmruaPhP7
/+xE8M1vLwq1r8z+fpxNoT9xsqCLhEuY356sx72918+Brm1oXT3YqWFbVx3Zfg5G5SYhppJCo/Lz
Red0pC1uu2rWrdiO51NTc26ia8wK6EXXcXUivxOYkiUhb7LgV5FZtdIn6hz/x71D1HAmAJxG5mBM
w5lt4+yOXTaZigH46+RdxrUHJUqlAy4da4LBhi29b17gr8bT0t8kB/82WyIqMtThiDCSdeo9MYX2
8IAOjtUObx6vmKcxvIAOIJxGsMTXkqnPEg/Z7VRMtcZCma6QrhLEH5eXBKkGao89ejDF1tN19hYi
W6bJD8o5eNAh7hsFlQt23Mt3xcLsI6HoKLM/JB+OKdzHwzHchB69fzveRvdAgRBFhydGL6zky1D+
NEyg39Dgszm5rmS6fTy8KLOE8fVN1qxyFC2vv92CoMX/eyF7MaSpGmBcQGB8W5eZHl4FtZPVDRU3
nMLKjd7bxr2sB3zTXYmKi9L5U1uRr0oz1AhSIZA+YVHL5hDW6q48RGuaFuhJkYHH+C1loNw2jEu6
L+MzI1yf85p3dN3OPZKJbubwcQc5hsT+NkYkRLbKPHZ0n2ugLB8LVostjotu17LF9M8jdYkhqnfS
xX5iGxP9MXz4A4gRrzebDS1XsqHHfLqTtnVU7OqVTNcX84ltcRie7uNryfYUd/fZTsYqg15bWMlv
d57q+yZ8Q3R6+SAFD2Mw85DI2RIMSBDJiCuKAAtDxw6cnOCzpZze/XJJz8aFZmql8+JF3Bb4v3B2
QXXVDqQgj6PjlZWCIdD8Nr0GMNb9EL+UBxhAc7sxd6vcK4nGF/TOoEPd8PW5TRiA7DmfOEtcbNyy
00+KCrYK0Qir/pa18NbT5nsMrwSMHmBLNUa8xGJ6umwNUsr5MI2ZP88GcKueDfvvtYlw1v+uTiaC
DkWlRdzDGb+zmPK4eegXcFu4m+2QYdjTepWrgHQY9a3s1qRFYmXWW1LYjxrvN9MDyH7/VJBJNWP2
YjFtVMOp36O1zLUlP2N/Y7a7yOnJMSnzCh07iJS7SmslwDOMHkUuC3ZhgFrxHu8mk/LuA7/wFf8z
ztpI99JxSkuOxwuxEVOsh11X84SnWFtmGNJatuvJBHSAvBZBZNBofstoja2fVK4IB1ROoiuhf6EB
lgQsqbj7Y1Ae5fAmfernVXKb35ipxr4ZLfhxEcWTHPm3raHO83QnxiODFhRZ8Y0z+IR0bwxj5G2o
jGZPJtgAkNgaSu4AK+DN4W31ensNZ+r7eT2gwUXoYjx78FCYzHeixRU9VjqpNw/jpIsEBnoPgCXc
0plNaxDQSn0oXQlLHRx5uyFp4z4L4WwVNHfAHlfgyhkuVhhf6PrwmfblbucblXaafz4KaM8/cmlG
lVJG3jVeFlvVxdctmtuq/7bnGCXtsAFEb9pmZBs7pRnmAyuvmdM0n9KBXUaf0lZ4HQShNwW7M0Id
5FTQVU4Fnszd4Nj267qlIjqUnPt5KRwRrov8K5tbUBseXwisX4jI/4G2OcMFais0WPvsdR0dG2PW
dhttYqYEkh1DdeZiycAemLkEkkrI8ZG4byF8geMWMRTE60eEWzUWaYhtcT3i/FXdhCeEB0zDccbR
lwgr8XM4/Fp4LPVt94nDGk+wfmIByhmjEbaaJY5Cpok2ikfa7oLa+WzFH6zaBb+e9vdhV25FrOJz
Ay7H3JDtLqkhwfQBAKxsD3kOBJTiWWf/LMEoZxBsYsFX0AXpw5YMD+QNqf0A9wCImxdAOS1Zyy92
BXwPa/S6Zx4InoAzhP2BsCkHdBKKi93wz1YR9zYGXfWUXZ2KhCUBlP443MZIvBDrGDPELqK0u7wb
2zs6ry53ErzGlZsjhMwXhASVqO9G4Q5DWsQ0VJhqVtZB8nDiba8plSf3Lb5ZBTcl3evXGxlE5jod
y3pPwNHpqcTk+yofxgQc82XX5g74Vzl0UgLvHtMCwCV2g3T2HD8DoRqGXyAMgpl4QiWVSInyadO5
qLA75xhoKUsyi/++VdHGP+bJvCOc4OFCBght8CX5KaczM8VEzz9PtzFknMrF9bRUJ1ryRS3yU7b5
kQgR/4u5p1vZxRUx2u0vaSDRmoClykG/4tbBfsxLnMf6eD9ImNkOxdmG3i3T9iGH9grIsb1MVZCq
CCTZ/7B7RUiBSw9KKTmWXjmw1QokqPKhabxB7Nu8pleIjeKlF8KeA3ET8voohnc6InTeTKsBhBHk
7yFCqVULuHoSIqr0axRSE+OD3mo6efjRGxlM+glof0yqe0rarV0tz0ujtqmdZUvAeIbg/9juwYI0
pQW9FFukgdVgm2GSZ3DAy9ZrV8KcVCZRGzcbFehQRaU92AISEmLPWJMKBHEnYegzqz9JqDzgcSmv
Tjhvp7xnybgwKNKPpeAbe0WCJm4/RwXRBmNens2EKNiezBOtahxggGM+CHlaFb3j5HFE1cpY3zlj
ltqovNNYIQ63qDdWtqYrAtsY64bbIFk4O2qzlcGT5LbEZ7ksXfAsP8Xj//rWjznM8dim1jFKr8mC
MwRRWrs3x3z6d4YtRHNojgCcsRsPhGlmqzeITsCq9KC7ubdxiwj3skoYm2TH86gi0hLYomkRtmAc
uS9MY9gpnMLi4siNaz5w78F9TebnSRPZZPIq7wPNq9+rZYIUiwX8PiZ/Sjk02F4+tdIfXB0BdTP4
Qyfcm/TJPm87PDsKm3n6R7DXaH21y3Rftr3fKTvkmGY7RxU9fTCR2YxUrsYSY3gS26fztCZ9zH0I
fpI5OhOYaZQ50au5M1kjY6eCQcsdwjRDCNQdBYZer26XNR+KZkx7cwrK4bURzh8UpeX0XNmd4Wst
stZyynS7ji0p2Zqf3M6Xh50dznNxX62aTxAJIFowGUuzBlirXdMGOgibwWGQOhEKPxlAPYvGjQZS
4hqGG9cWLx5qg+dUO5lEmdPUm+dPj9wGOqh09VPFgXI0CC0gfFc/HPg67CrETgxrB84Ng1PlqF3A
gD7nCa6IUrMH2/MHz3rV9YB/bqR0kW0uT4sAqbPEj7RKghBo7o3xoWduWFnG7E6yJxkq+MnVt5hF
asQTLd5suELNvBszE7jaNzq07oP+Jfp0ssfWGbDCabLk2gAEftJzRBsS6PPOGBamW6yJPmhRk60T
L5etaELCQjsmGfK2EugXDeZYFPe939eTCZOd1+hRQz7j+aYxhZyoCMtlEJnsV6RPGUp3OnqwnqL1
HqXFTvgEPPOMehQNrmqNXhNd+V3IeAruAjxjyp7KUa5jHCAD16SWxZXcetlBBy3BawRK1Suurwc1
MNCy4QVjNCUgwxM4WAAd7rPrSwwlObiolk5s1z6zqfqKg0HNtL6uTW7tSd9kz0dd5JmSW7hVvDLo
qDKXyf37HBh8JtnKupxxsUuPAEyeNhTO+aqqrYTVCpL3sG6mOaKIZXOq1rDqFTjSNFF3t8whqkc9
W8pJPiT+/aR42uyMsGEZQRUG2juwtVM7h2ZnbPORAkKJEVYN+3t4nSt0BkZCLzt/kIEzOa+Vvbjj
InAHZIILiueyYY5M2BJCvf0FrAhvh5uFP441G4qBAP+QCTv3LnusSxBtqbxYLcKrW74+liGK7H19
t9N9TkwA3YTO0272ox5JoGUKW1ScZ0IdyHm8O2XmKhnhF7Z6bNFJRCMoEGXu1oV7O/IMpqdLkHgd
1LvhneJsrjPaxL+x1hVHt+W7rb//uzw2f9o3iSZh0Mwt8MyIxrfWgaa2shoOSm1z2Ytmj+OTockb
RBly95TsXj+LzgasK3qRCSrYA41fkFBdTgtIfM9F9olKrGaKBWZccRNEuUgtXDkhsZy/p3xIK7c9
O9XTLzCQS6OyXBIoBnwXjzzlTkFKFYFPINP8weU0ePhk4eoHtErRiJiT85rpMxII/nS6QibaFsBi
Wk8FGuSFlN7veuLc11iaUs1rs5X8RZB4opExHR2qK08Eeph9/95Sh1hZcP8Qa59v+p01D1PWO9k5
vPLp4lpXw9FVGt1HDfJZl6/OjP38JoZTmA7MvL223ifvl/tQnZxZJpgci2zsRkU9yWYtmWib7Agb
kA9kW2nQR+vmYjsuNDeFxtZsM/zuN6aKth56kSWSPr3jR90LXjOk9QxRz8gTibSlZKv1VENHVuaV
NM5Uu9vmJMrDpnoPYVKx4WbWeGpJ5alBQC8KUhPQWkIeuHvGhZh1QmenjJnj7lQ1b885hTqzXHFe
FNadBgG48twSduZJ4DH7MHv8IcVCzpRioZDaZm7P2UoVLaKYTJxiQ/XlmnpC4jzUabLmP3lu4A3f
0CaxzHaeeJ2eW6LNB/FQv1uP50xTXQG9UUGfSbSheafYpfEnvMCu6wTIGNP4BfhS+PEAcQ+ZnfV/
qs/vVFwrmTUQax9xJWDJgU1a4CtAhhNpRWm3SgpfuO4qlL9fBdAFwBUec0tExMqoxFxesDkgI/Gy
jydKdiQnFNMHdVrx/vuQQDoxmyJ4KZ/cxkDZ1HXcOHEPoTMWuenG6KsyFBTdB2pDqCI+BZf+cG/d
hFf0PQ3qTf0e38Aq8K6wtWl6LGY0BUrqPuTU1LR3sqYIN4SsTrxyO77P4tjPkYZgsoZs5X04UPqM
Q0TJ5pWNy3axVXcUSxKX6IOOsbRVX3QrpegZtfpemeO6huN4rXtSDp0gJnv3EUtYuKeIkgAPkEl2
sQoZ5cIlp3a6Ke6AlYkaI7PmEg3PbTrWFpikLiw56B5oz66FOXfZte4NqeIonsoQVql/X6R5hnFK
XhVsQtbCWmHieHVkYkB6svJr64PvuyeEwecDJ56cH47ocQhwa0mQIF+OEJHuHXh5a58dauIIeUAD
o6Z/rDyKbsbaZW+Bp/B9MCEENvdJUlF+tQevj5dcGubrm18DrcCF5TaVXR6JN3m9U9S9CBNo59W6
QQpqPc9EsjxqMJBvKkDjEF9wZYMLSctlsYFbqLaO8BZ9Xh9OrJGf5LNxoEQ2eZRgcFLwB4OVCV3c
MkOrrMYgNSFwUufrq5KRgf3E673mTidsHfRyYZ0VS25tKgoNxdhzkW7w0Y/MLVtA4iV1hvPT8EZJ
QTXk0vFRJ8/LVHnnxz1nJLfffChXW1KagMnjEw60ehQVlkIbhN7K55V0uRwGCCRV9s+yNuExAMt1
CWLnwStyLi7Q0BG48a7xHuXfYlZOJgD6hnnNAuyqCzaRZFEJGMYoSNp9OIM2WX9ICfawnO2Pj/+b
IqWYD1oyPP1YdIzC1VBNpoBrBhPeIsLLkykT89GFVg1xPflsnsl/ESkGgFVaGhNqGoHs5q52RndP
JgnJOq95z4JlNgZWuwOpynmlEsDZ7yQQJGa3LeTGe7MvUMxWwPpwPJh2+3r3r6zQbBLc2L6+8CZ/
LFXNBdx8GZobZq48sPKQYJE596N+vE2pmsk2W4PGFF5w+ND1SE98rkSk7gF4LC/BIkcLkZtOPbsS
lzFVYjdCDbIblC49JVjBtGyBiwKZZS3ri5frKartuxwAP2zGlxH3lyYT4Ekx85zGUERoxL9o9xKa
wkR7z2iIrtlOPJfhwogdtssDLjWTYDkYcF6Ioi57Oij1ncBcCvMs+zg3menO7ZOAG/KYjAUnvyP1
1SM8iuqF+KWxBmVqnOCnUae8zJhJVYKdErQaUOtwwcIqqLfU4HEQRRb9ieSY4dpYkvUa+uGbblXL
evQkCQC2vTvQxnk1bLlI6STdKGtBtNkBs8YzNR6BRnjNODKm3vg3K/8hWDwJjddACqUF5SdcuQ3t
x9YHA34EE0pf5wRBTmYX61fqicc0rJxLP++2G1iJK8we3b7a8CjEPKTaMKLh/V6VgXC2B6ta57kF
dntt+giRdpmsHwEvJnMshnb0Jp7InNVP8LvEWdbDayn1yAVE/UNrs3IL9nELdaXS7H8xSVPj350m
N+CgNvWi8la4lMiAp6KvmnSiYZrR++WDK0p8q/QcXlri8Sx2JQIbvF3inRtvANqVx51NHLxWDMw+
OwT1yJtGQSQEtZZ79DIVJhrbkQ3PHiH0tMxnpCeSVMWtz+3z7Luj4kp7S9/pNXBfvAlsz3GM9g7l
Qxro/GyTBdnRaTogEd9JZaAz8sMjVeCuMR70+pl6EWTQAFz22GOryyaoJjJ7+7X23vD4v4UDF4rF
dZuAesMhx1UpiVypyGmII5tmJ7m57KuKPQRfc1W8NswQ0FllMO+ezNSoWHxyap7x6IoKQbaFU+Ei
TrgeIqfBuXxiE1UQo3wZDAVMPrgEWjeEGdLA4rxtzyfcMcjXlzRXSZjjVWUyYKabwOPSDs0JsyxQ
tOvnh/je89eH6QsFeXoE+bfnR8lvXx2/F8CQK/I3VvlHMb9s/116Sko/uvs2e9GNPulAlwQGfHI/
m/lDpnZNqDzFWyptOEAJIhkKqRG4I8IeC+e+Y/kzXluD7QDNxLeu14lCvt+HNL8v85Src7GFz5oU
u7nE7OaNlWTgP10RLOVWp4hAcIGB14pAcLHuRuIXYTi1iz5ucDCwSKwq6eOCIVvTyTy/Np7+ltA9
gBoEpfZN3zfy9KL46l4gqAYNqjDUoE+xeSr86sRBnuoz1GUL0qV5Phb4+oEK35/z9OW8u5szfaz0
5aRioNCJ3sn+AXx0vdnZkZESkZ99S0CcS4habg5tyHNhlUj8yWqgMhsseK9AbyiR+wDTUPscIFjd
mEJRVL42PZlIei+20mVVNKOHkwUJfa01ryn6SRJKHWq8xnvkowY7+uLEC1HbZKSb0Ge3hc5OAGN9
oDo3XkixUo0Z73WoG+XTDyFUDdm8FlhiSxtvBU9HdeiA+BNvOKxOfW8Grnbn60tS6GpbgEGrx8uB
utfOq2aTxmhhZHSV1Ld9ZmH0Kj59zJs09G8ffT5iEpBtGIVrYUI5L6K6eyB0KxZC5JRwMwMOKVmy
lj29hk5qyds+m6Zk2bvam/4q0ozjPbe8vRTdOsyW8VvU+KnI1bMxRUPVkyW3BBPOXI4myEd792LB
TuDrFyskJ1Vgtn5rOGRFGuSkMbjRHaGyK2LQmX7V4HANequ/jEQJu/1+c5NUD41dlQ1m2sTgfttX
3eJCCtVBydya7nk+aRwa8vj+kp4oyg7Ae7gk4YUUwQawJwXBtmAR5HP3yaQEdpX3hJzySOj7OCYF
Rl3wkG6fB3NzPolkl8hvOAq/wMfh0ngtuIhUpyjxjwoDg7U2CpfZjL7IlAjaCh8qZ5XG5p62nFMs
wQiDMSPYxtK4Zg+/JLwgSJEqXgiQaKbwQmBSIc0VlwMwxndE5M2smSZzUEyjK4y2Pfhd+BIuirHo
Q1zIiw63LF655cMWXdnN51TqISNe0ArQPonYCUx89ZUV+31A83mkLShZLe5DmxsHk51ghd7Vz5bM
SPx6nnmUs9W2WMav55FxSNzyJT/F23R7n/YmNKyTbkigTsISQV/ZZ+G3DafzmuV1jAVxMyDGdFi8
NCP6+EHs814PWmzIZAeNYo8MDFsCPVbxclsUswdfU0DShlvTeTLro8c0JlE64G3p9lLXdhxPBzN9
pa8aBN+QyafkG5xkPxvFqBwrn0cOxwjITZfhgToWX0xLn7ZLCa8QIpspzWuvmAAtnrWAvRoH4+a4
2wKcW0EfWNC8Dp6eEtB6RhL4ZaR2IvidIeyfp62NOoBT3nl8m2c0t6s9WHKSO1x4tatuly+a55CA
lJ6KzC7Gv/rq+PqaAk0juIvUeVxOU3kWB3e3HkfzHHYD7AVvsE8Oj34/wKENo3UY6KvbS8PaOj6B
+0RPGwbPce0TJR8IrjF+efgsNQ/+EtrNVPcvm2sf3BCoM2bEI7i06PKqab5OOELdT302Hsm8HHOj
pa+Yvha8s11aW242Bdk6EhG3eVRBs3Smg/Fly8SddfYfC0aiHLPohW5oZy2K4dBTMHeZZFEU28LL
tuo4OJNO3MvKaAX1xXaQ+7DP+6gmnhruTLeXLJELC4y0ceHAEGghImtBIwxiIsBNy+9PTwqYgzMy
WQ6ccFK/XKepc3MrL3L52my3BrN6bMKkpes/xqPuqQ4hRUGEQhHm2gsQhkX+wqME8oOVz7mjb1/L
C33CMHMbQqCmm+vUUx7WubygieqVHszxqbrNl2RMzptx5Q8mmT/g6aas82j7XbzOvzlFkIGdUiaK
e0HW3kE0LJCM3PhR0L+IbUoZxObbnssAc7TnxtSeNC4x/+RTkhcIfO0CAm5oRCE8zz1ifIJuHK4I
+hpf548VDGWn81OgRMnobAOyJIK1BMraBYORBj0sxYyGZkVyIWiBSxAmhi8fde/OfDi2oSqMbo40
Nvz0UAXavpoj/QEek71fwyEtdyLaDt0h3Ubzvg5ckXSzo4F87PbppGWDONdfz5OOgtW57Yw3EU58
wVLEVhK4EmOfQP9MxgoaGyTkFFfj1EVKf6w/wTaACy+XbIMuS2UsQIggrPZNXqRrYKZoCdrpZbQ9
Yi7C2YSjxDXmpnel1Sr49YGWr0PnmX+OSz0ZHsypNhc9kTh6RDfVqAK+0tlnmNbseGbImIDewadA
HeMRfvmCrTl47JoARvKMPALSZAcemofSIbyEPuZ9ki7KVcq2An3ZUmOeMO18w70GA68HFhRjaUrz
WpteJqj/fWMWR5AwLqs4uE7S4Lph4Bywl6Eyi+ckPG30SXyS11KPxc7G6pqDoKnktlNyYMd3v3Ak
RmjDKrKea2UWTfUJYpJA7K8uVc5lL9MkfE65dLTHdHFY7vGDlMOIjvIidnvcRTQiMo23TB+rhP5+
+E6fglChs2s43KB+fJJmJsB9YXybkoAxzZw7xMoLSyBxyX3XBj1i5xHNzjJ7m0Azf6PNF0535D0c
NRQ8DpImrxg/f+lGan3F91dFCLhI0AEGyYpsquiJ/q4IH3UFoKHUwg1Uda/GCTmPJoBsLCTUn2Ug
odfybh5RSQQDFf7dakZoR3c1A+YmqLkPzhb7lI6SnSWaoQP9afoHuJt1L5rx4DILdwgnUOGyXeDH
9ZEEcAKQ3HPiymN+ZBvC3b2OpiWdf99AM2U4wNSfp8Hmt/pA/I8oAdwBzVaN0CtJ17QvR+UftW9e
1+e2y2/hhh0OyxVLGOZU+VTwurwMZ1K/0e5dJiGt9l/K7v9U3d8++ds5zvRIug5qPlnxsCawADLW
Aslz9iNX9PBo81D1MUUUrHMMbmPzkPm/HMEPVxlKkSYZIMzQy36v+8OsujfdlSPA3oTBhKPgNUZR
wtJ99nAh5T7PLOCGeocytl9vPYr6X5RfvSr3252GYk2APatxDfD7/32nXe4DDF7i3dyYhKHyyjw9
P8zfdJv/kS5ypv/8jG9nepDluhinDxjCbFGGybs605cC213pN5Hkjyf0jy/zzQmZNWcz10O+TPdR
AQZCHcpruZ1pMOFVmkWvbIolOsDn33Sp/zGB/PUFUV/9fRLPt+ZpDurGpDU8BOT6QdMWqTeSh2j4
PCa/7BfFnz5NxsVLVC81tfzlnfvjkTHOZ1N/aIW5Uaa3d308OA5ekxU0Y4R2/75B/yOX5mvJsoGt
lORfUTXVv7/WXZfF+nm9cTpHxVZbM4Je/PsDfnr4//yAb3pJ+ZY8ouTGB2jTKECKs7qMBVf55a5Q
+8P8fovLCihogQ2IiTLz76/xuHSlWkaJuSn3FGjjaivOr4yX9JO0K0aU+b0nADde9hG/qif+PlvU
XnsqPoxDvilG1HMMOZ2CWSQD0rnmX5wBrdf6iEFrqrn5SNtH4/u6mF+W+mSwzj5b/nN6CPX04v37
bIk/bKVYJP7vi+jfbrM6LUlY6SJzQ/RQgSzGQpwQndJ3iVcsTQtao8Iv2zfxp0VSA6TWb990kfvg
73Nn6EWcXdTO2NSTZ1AetBGRb05hI0FZCex7fssL/Gk10jAPAMBBEm8o31aKG9tLvWgaAw/eDWcy
xKwleLNtOZanN0L7bkMdA04zlA/Zy7/P7U9L1J8f/O0eqW/pU79dWmNTBomNGoT0y4vf+b+9dH75
mC/D4h+Prtbq5zY/8zFsO73Uz7YFsH5Eo4d/f5sf36pwP1h2kegbgvLtTskeyiUZXBNjE+/iHRQq
tJpX7+zdxggvgOKI1M/MXfzM/fV9/tMS/OcnfzPuxmEVKaUcG7hADPaH1xmdR+ujp9UWQeEqk18F
rz/dMn9+4Lc7NE262IyvfCBM+wWdVHaRpos4wNWdA6PoDRhn0rsvo3+fYfmnRQVaE651IIui8r2t
oUjtQMgeur7BHEqCbrgwVybXNMOF/hynr4zT4ZMUnvxyDo7GmGBmjAJsWth3RNNwVSKh6Nj7ENQJ
KeDfh/ZfkwTLNuAXlUBRlYpK+nYJjKI27l0Y6psokEa90h8ett0bEV8m4PdwOZ/df3/ij5fgjw/8
dgkyUcqVtD0bG1oXeFfJK3Ll4N8f8euX+qZPv55FJbydB/pGgvHRWWyZ6UrULwL+tIcnL3DSj3+7
tbQfr7GOihonY28m+PaZhlh00vlSYTq1C6grqIygiffAIDIR8E0caza3h/4yjy5uMe2mqLcwbvds
FdOjn2FJDo1UXBSNy0TTvc57pzSzILBezXDbwwpp3mKV6811dP7gZzdj/h8Iw4FfOUjaEabIw1/O
40/vEN7o//ed+uf3jxXoeVMfeWSU+oaDwBSNJnL98QIBeXq2//1Jcn/Vv712AckZWm8D1fs0378/
yXheu0cq1NpGdpWPOmgwQ1w25L3uTQatwC7zzWODM18Dsj9Br9d+Mgw7769vg9FtVs/MEYlTL/XW
PCTLcPXvQ5P6C/efQwOVAd1O681E356Qy12vK02utE31eWe8wnu+2tGCgYx6WbNVUg7dlKj0dJ+R
MPTKqGtM8nUAyrHzfzmQH64Gi8j/H8i3J+eiNPlDajmQcEpiU0C70uvhgPIMEgrtnHzX7Q8P2irE
qL51o+dvhflPTxW4NvwCkNpkSZH7J/uPuyHLYjMV2kzb3K380O/UFzfBll/kyXMW7hM/GteUQ7Ak
//21jR+/9h8f++3WqAvBbNOo0Db2HjgO0I05RlmCuCBSYQoGHRy4wQfcDZ6k3rLsfbzh4nGcmcNr
xLFm1gjuCnhrH6S7te3JYr3jannj2bFxXrEQ2O+/HPEPL+6/TlT/63+cKCUvlKaUOFH78ZTfOOL5
hsOcv7o2jQPbHk/301eXYNjpfHOa8w2gjwTDYc//hvd0ALhPs2DEXpZjB5nl+9bIcsCtOJ7TI88t
f7Rshv5yvPz3cf92gb8XAsb9/LjKWa5tGGt7z6AYmS/VVqEbsInGxcScVnSg2WJWv9WNPz1hII/Z
9bFwqsr3z1XlIokz86JtxHW0eGySdXmqR4NlSBXdvdAE/OUN9ONio4iAngVBMMiq/XZ94FmW9VVX
1M0Yhgr30Ak0IveSZr2+sQB/XYXDjN+4Y7ZAq3ru1G9MUOmH7RLWL4z3ZCBSS6rfltbkWt0GkfRU
2c30ZLAeJiFBPAiD0gdQOL67oSssiBb2jSDyr3MN9gJbUdwmW/O3t+VPt2tf/IkYgARZ+NpC/nG7
8ipL5O6O1eMLhgs1xhrjGm9h+uiW9wIY/HP3y432w6YUNqEmqKIK/ZG44L8fEDlK9Li84x+7TYTd
1X/6xD9g9UOf/cut9cPirXF+JTKJudYq+4S/P8m4DKTUADO5edyJE0O5fl8Zn+SzdF5HeG3titf9
YBcT6oTI7OnEtUPD+FENLwA/rIFBkiE+tX9/eeW/6xl2P4Xbiy5Of7q/LeODMqXsjYznpta9ig4H
tqY3CYovdgDAqPj+S+JHvWdmx5l1ZdTUEz0OBoOtnFhseBdbBf1ohmJJQYvn0lRv0cSt43c0o+m7
4V+WZ2yZMA6IHT0lrzyzJH7++yv81znJxdPJ7lR0kyeWyPa/z2pYmlUUn/XHBnV9+bDOH0gFEMZ1
hI45909j9CRbTVlH847X45o3dbR70iMeYEMeJojETtKKbsTHLwf13ydK10yNJUTRdFHC8/v3QTXa
XXw84/KxKe0LoDy8vhNjdNsYUBI08AG4hpCcYFQaEcLKX9MFoqO+ic+S/O8j+YLe/l0x9EfCDphy
xuC3bzdd1BlSeok4EiwesROviEhDhycO23X3wUyd2WGBaBXTElfwQyXwT3lvKQO3RNBtHrN6mb+K
/Ao+no/r/IzO84TUIGI0xDg9dwaLyt/+Wun1y81/DhkoGBx8EqY48r9P3v160ZpbGD82tWwBscHw
3kKfWUtk1iKI5NbknX9Ud4P337o64g+NCs6WiT2bhb/P4P52tvLiedWFwrhTVjzcnEw4DYJwM3zH
mlyCsqAC/vqjR/KSmOjh/HTPPrG9zLE0CE0pvwvhWlkVqoHqwWmypcrZtWIvtSQwi3yF3p+NjQkt
iWYLC0AXLGy0JSzm2XQJ+t8FpjciaxB/2OrIGIrwJY6z42i7PdIDh4sEcQ625QIan7okZA5RlI+o
/jKNz7Pog2iPFFELfXXMwjvswj3ZtUd09n/8eqn+u4Hqz5fRLx4Qr0Tl29tr8GzNusuLx0ZiHK5N
xcntQNvpPML58xHNeBIxJp4wlbXb3xoSX/vUb3eJwXqq8Kkq+QRfe6A/3hRt+1TF9vxoN8TrBlfY
u4yFP0mT9c4+OeYOmGf37kmEMZJXD6tkVEy09W38RissCDeMRpmCYjHtht0iOSYvTIuCh5XMzhuE
G1OCiKf9mM5cDA751lyUbp+PK86zsTRTEaL4xbj4paL+qlj/+33YbugUtBA5vi0ZSZq2oXgp+D7A
P7IhEj9U2ch/EVwyStbNPjktW15XzHQvcOtxsL9RfW8un0xJNJRUW2XTHa57uRyyA2jIpayXYJAY
mpBnxf8IIoxdIfttr/TfFwizHkUzDVHQen7ItwemzNt7ESt1u7nIlogazUQ4jyySyezj1Jz9kl6v
uiDOtISywMhTcW93N01P4jJZNesnjjnSTGn2lE65za5T8ezLiZM//Gu8qe+/nGH1x2PVRbzi4Nkk
4etl+Mcdo5dhMyh1zrDxqiyF0cBHCTSu7dRnSQ6Ix8SezXvYeQyN+dVqedRVF4sI4ofz1tjgbif6
K3cw4jCgbJ2HdQcHgLMHbthtiibLw1LrS3ZNbESNzfvfy7j4X64cW1H9j4P/9qa+mFqtJgNOtPJa
PhA1OmfyhDD6WI+r1U0NVvIX4705yIzPXolPQFiM4rz6IHEMNALSOkaG6EWaYQvSD43NoffPLImt
izGnRcMYdfJnaaDUt+9gjCizPyhPPAYRJVDV/yHtvJYU15os/EREyCK4lUcI77khgALhjTBCPP18
Sc/M30VXFBEzh1NVNEZb2+fOXLlWt0zWHKmzorF+f409IHVk6wCFfdpGkxKedZKDEX04NbaL4/Da
T+EH7gNAMpdm714nmrDyoPrXe+Z0P9qOzOUeGcUCuOr6doMWqKMuL1+E8O6t6xjDEvRoathQfxAY
xSg5oKUA9vgqaJ9Hwd7LelIaA7C6Y3d0gItvDTtbPIYm6cfd7eBBHbtpE5SvNdB6OpilGiniEDnd
e+p8TSpbs9w4ttXGZFqqa8gponU5mrQRkXwCka+Ri2BxS/NTD6wRua4HEA1NQ3HY8o4zMkNUOPyg
WpKzx8Owf+/k4s8D1IAIogQTlaG9rabpQbcya7V7dM2OS61B+D1JOWmuwRUvro3bFDDoGoEANDwH
pwbY0GrRPVW30bXzGOyaVmMfgvwFXYIcAQbQjezJOenw+6bSXQ85Il8grbGic6dUtYJn31wkX5Pq
pQJue9s1e9s5mVg0LC2iIxuO8uC8HJ5nv1cQZOC/Wzt1UxRMoxLr9nu8aVUyjvnz8VC6LG+iom7O
6cdCh0x7cu8RD0bABOH1zroGcixEmmCZxkkVeN/54mSpXURFAGKpo2dCOjfQlmcEgDFNQRIjBLEQ
neynnwN1fH5tgFkZrd0QnR9Cz+bV1cYF2ieNL9FjaCHUgbKLn1Qv9K6rD80bcRQzLrV0+7EmNxqm
dhKvgA5/XZbH9qlBMha0ANd43c8X4LOy9u7r1FDjdWvdOzR0X6sl9Vv7CQinQN5VEza9eAWAKGe7
LQXHk4PB9fi6x0TdAUhdeiWIFTqHs2sIg9/TRxI9QSrQ1oS1L6PiEEUc7SZo98eX4tzqahVsRsvw
0q5evc9IjAMFg573qmmG+wUcocGZDEj4lSMVxHMGyB+JZZthf2mZG0D4IDvWTqGuD+4zdXwtRqVb
S0VDDVenS4IbCm6+Hp1C7OL7dDe9xeSlQLyyCzLUHGDZqj2HB3bDp6N1lCEIekCE56ESP51OWoVj
j4FDBvikvZ5nbnlqzAUfkrNUPqq7GXxacSE6wd8cHkiyVMGmu0gKh4eLD+egChRl1SIlM8iaoHRx
N6LPxWpydHetSXWT+Ak5EACrhqTdADcEWrFxNuO8YwxK4SXehMA3yqisDJ6LvEvWdI2BDQ63cmjt
K2eA6hNPG6NA0dRCMpWQEWWWXzEayxFQ8OcirV/7V4CXDEOOAZDjwCD4+0gvyXL8fTcvqUxjofqB
U65oiYf2r73mflif1PNZuxHqvB3chMPPtRjCqAznPCz/IAagswV4T177vbutkaeyneWQSZzL0R5x
g5zbIgKbN0CFdnYkTM5n5X11r/XLljP/Q1AvVITwjvF4esWXMJHunWUmQEGxuGE4h2vfyqoproSs
uiL1FXuB/Ia7CmQVvHx92rnCdOc+EoZlDPXgnVUWJEGln7WeF/cOBi/5eNJ+RYneWoWIHMe0oomV
A0Dke6vsy+kFfY6n0d3Wt6HVmPS2y+tw2z8u1XmCuNwaZvfcu8dJlEVprIdJDYhZfe8dXA5Q1cPg
2S7Xi61JT6tBhkASSOZdY8sHAFlNAhI88T0TLmhqINWT3mkA52srbxk1CFgxz9FPijFRe2lcqijN
a6TX1QRmkH09Ha6XwAibG7iUC3UCWxGiJ43H/Pl1Ds3mqguLQeXczmq7RoLm0CQ266fBZFQaFerb
xdpTGydSAaqQuNbMcNVM6mpzPzPa6mjbv8fKVG88h5sYldpeUis3Ds1N8xZse48YtqY61V2HEJRU
Dx21ndSS3q6SRyVUcKVCyBP10E4Ck5RFKM4gGXFy1dG+Cv9Xswj27hqrsRom4wm0FrcWpzirfY+u
1SKBk01Mtmjt2ZiMYS7Ng0L1PiyNr1DgXrtqqFV2VW1OSKBxXhiR3jhUsjY4LN/yqTUMfuW6BqzQ
qKD1Xsua+2YW34ZmtKqfPDNSQs0HXV9PolMjiYwKody1V25va0AG8+gYXmAUecanxl5AqK179Vo9
AdA5BiTSVUgcmglccTc7QOPcXbTb7aANRtCx0QEBxo/jS/hhgc2eiDLcffFDEYsicdghJRFHOwsU
XENE5BpysgFe7kAEJ8zB/fF4PMPfKh+DRNk/20LjTrKzSB8MCwwpaAuFNSqxhSL3aXc3bqMxBJHs
wojPJSBb71ruc7QKVkERuRiybfk5DGk68H54/5FiwHrgTFFsXTj+ASdnucY04bJwOftPfq9tIMvw
zx4JopBe6B2p02xGxq1PhgpQ2QfhPfkmXCEifCwy08MyjtajA/sUBiVVgwa6soX/V5SUCMI5CWhS
eKuO9lBIwchyqygv3n75ttI2XQt9B04EUAof5gCp2Aj6Lz6t8Vg80d2L3e1S1wSe6LWzACGJtjJV
ljNgBunWkAaw7HMfkJUNOT6EU9LYSY0fe3h1Bd8s6muCqyWl3bnA6KhS57OzkHYm3kFDAm8Tbm5Z
0YQ7f4ybDkZZLiPaedJbwGg7/LjwARN32jt6W16Viq18Erer8hoiE5xd4VxNPflLSgUPUaPFN8Lh
FwJGf3SwB+SDcMkBtNQo2gD+U9zUjhO7e3G6HHhh1BCZsSN4UfqFnhA+YtHEkRLI/wUdS8+4iwB+
WdZPFH4WbdhFF83mvDmANzIejKZw1wuFDiT36xfgFFY6u/2nkuIUXyzm88UpRGsibsJLWbTRSba5
MyGH1BAmXYVoYw6ai2Zcn+5wl8sNnuwpWUyvh+pMJ/Z0ClIS0k6A7U4MmFmYv9c0+R5fwEJ6XW6U
Jp4Lh5nQIKOsGcEhmWM+nwJRroC9pkIWesWEzlwdneEgFZ5YqLsj+PeR8JTHnJQcqigiHiKiI0zo
I2RNo/AA9E4In5cdOLiPbq8nUlrT6ahkw/PuiNyOfMcMDHvQrHRVGypOaUfpVTtgnJ68Zrtgjxm3
0tQriEFlLMwpcSAHTVHROzepuUhXOZCDwwQCnbRXdtcuRJL2JkwchXflAb7ROxBGTkh42XBasrpg
wJnYFZL2K8LTTvIgbxYgrl77Qsb259/y2iFYi0oZDQKRNNDOXUu0ILigPYW40xxLD8oPmckxmVjg
ZCfhM0oqh7DUKDJ0+4XWtnKLN63d4tmyWmXQvZw59G4ZY6EAVRZsllpbwb0NAPY4R9MMcC6GD9K6
/WPTqB7aZ58EuO6unsXpNOsqgICNKqkJJM+vxgLM1apq7dzZNkp1DKHo3ma/3bXIl2U7GR0buZ9U
cpRVV+1NtdTYNuEYiGA8bMNFTJZ7SqBh1U+jQ0/DSr+S4sLBOCfdU+nA2RSrteui3KShyAm6DEDS
hmD4QdCcohXpsjNe5e7VEXZy6x5sELrg2rXN4rSYtAH2gEWEQq65QoXMChg9HS0UUOploI+2M2SA
4sngVg2fTa19Hf1uDr0iCL9t/G8uvexqTZJDKWPjZ+XrD8EwsWgcgcrIXxz8LB0y1wg6yyo9Z1Tx
I9zSJJ++1gU1wDyGx//gtCbOkpATj3CZi9zBEo75jwTyYom833BZBXSlgGYlvvh2w7vH/rh97h4G
7Jal2nqKQKIAznt7CEA1BmMhOjcLld8bSftU5psHyEyzAsoBlHlc3odqY11/DEkBidC0TL1TVa8S
2x3vu8Vw7wILqetQaZ5jXLKfgJXGv/7XklE2Ed/Eq0O8Qnm7j8NaKayvl40BlmlvV/d27eljtlZz
h+fwgm3t1rDbRZ+BRYB9g+4SyYVt5eFwLhiNkM1lyeosW63fm8f4sXn+uq03R39mqsnGzLit4Zgg
JpkBbPmyCLGfy7CR1ajEeJk3Wc09BA16nZZoqXz1i96XSLcIa3ULLZbfb0v/N2D4vbXeDu2bpHR6
PDRuqy/slUfbn4k50H39vrB8yoDGMkFOB5rKniApeujksYStkdv6cC//Hq+/3cu7+/qyOyWbx517
EapNsQawBRqQx8vWLZvYysXsao4Gd+/mjggrcjudznIpWg6f8FTFf50Z3+9F3v/rBHTJMuWqnbgX
CLF54I7hAfMYjwbDpi19VumuHDaaHWJGWAG9SFZxUaCM6lMY+5tNNkU+hxnTZZM+iYhFFHZa5kj2
lq/f2+5fGg0kyv4a9e+hsO3lvj4f9tKPV4w0MdZErAnVjldMnG0whGEpaK9tiEvH8ib897LdNsVQ
kLG4B0NFd0dJaw0vdyD3jT0qw1K2ySJDE60NIrk9pDaWtDpCYl8MzL6sZeyQoGqgCHLg98s4d+Ov
YaP+s1ejcn1yIF3/P41c4pGmZelEqTRZB/7qoc3mudXKx5LeHYpAlZjfTPeMmnUXi0VzzorbbiOy
UkZNIVriIwTv12l9aPafF5u/buL9SHjZqcq5bOndBraqNCT5RK+/iyZBk2DBIUFjX4/RbyAIXu/0
uJOvEBu6Kubvl9i/j2b5g6v4FWL6Z/n/667elv/0sjns1luahhUP1tNxYyayLAuk+titZORiyS6w
ahdtrKUg0DqjKRMJWSfmUsZKswP1X/K+oIB3P0brZUH5996KEC/jDpbA5/du05P0lN8nOt1mMTgb
WPnczDXcO3HMnMbmpJNaVTTukKr6VLjU+61sWBjZEIliK4LR/F42LsvbbfJYm9185RTmaVWBQtP/
fSL+VAS7btEqIZ+Cm+Ct6Xfn+9YqPgoGIaVnrFTOlexD534q4G17Mwu5/lBuFIDEcmXCOaPQ/L0G
P0QRufe/qvC2UyVpUU80RarAcYaTmN46VooNpHvJK/pEDf7DaPhW1tv2Y+4nuzw5rUygfplH+iaK
zRw9nI8OrR86/q8qveN/k/S8u+VPqpRH+XLTWXfnm+jpfWg3CRa9j64yPOzEEnUNrui3YNJ193iY
D9M0ujjzXWt4jI6LlNyzUvjJ1FJ/sCUQWAX3Abc86IHXqvTX0gc6Vi2cGXxdzsymPWvLwhNwihHL
pf+hVj9syt/Kelvhdml+VgGYiDk1BmHFrrfgxDntLZefQFP6zw34n2q9zZ1n/jDv282EaomTBNFu
3A6Qm/MfR99gEMSenCl7ESJtrU8bvvaDy/NbPd/mlZI+b4XrmcJxLrCjyHY/nslOHwxGI07X096H
ifyKh/w7Xv5T3bd5dt6Wt9rhQIlGMPxiSxDzCwwVG/Zrz2aDxuTy4KTmfyre6XzYQV+A5N9u4G3y
PdPjhKWErhVDAVYCfkD9tYN4RLw+Yo//NJY+dPD7NLwibHotbMtGdxdDkVJL8YtYDsdRV/sgo/oD
EJ817D8z5BVM/WuG5Ml2r2W4t8ENih3U6LaZILhmvJONrOWHKfJhOpoytP4qTCne79ohozDKqqGL
hYzkHUGqiPiO/aGsn05Z3yr2toWVjxkYs1zKwgXPZISaB4sDS3MRIzjUWVb71RF28ac6/rjrGMBZ
iHwpIIvfxmo5Px7uDyQCOFBCfXXoFnKnNPy9GX9sxb+KeBuN+cR6XnYKRRjjA47aTfv3y3+owfvY
U6/709HYc/nLco38CYQUR//3ElQxXf6ZT/+pwfugu15zS0lKFMF5Uw4L3fZiQYiog1X1e0k/7poG
tlNRA0GC4vb3AZfsdLSe16pBAuMkggTc0clrTpzl76X8uPL/Vcpbn++L6XW1n2hGd902gf1DUkke
9+9FfKrIW5/vyboyCgCpuusp4V9SJcyxtbSapvt7MR9q8n6wXJvrx3lTUMRm2tchDKjcyET/vYgP
NXkZVX+tARt1N7nvN3QJDu52hpDQFuBxGdjr78X8kBj2Miz/p+vfz3m6ejcn+ZZyDs1Dl5AHzlJo
p0m0F/LOjwCpn+fk/w409W212V6uprLaUxo78njM5o/PGW8sZ7/fq/VjB6GtoaJfo6mIsX8f0Lv1
+mEZh9zopl/bKmq6CEyRwv7/K+Nt0pjWKdGfOmXcPMh3dm6hZU4/CWH8OAr+qsfblDlsDo/0aeID
u/V1jpzOtrshwwLPRZTPfq/Nv7okBpwupaLIvROnBfj8vcnSbKM8t9ZR1oAUtcBU2C1BgagAe7Y1
01OjbUcd7bxLBR8bPt/R78VLRd6Wum+lv3XYo6TqF/15osNicXs+nKeTBp+Oaz8tqN9Keeuy2926
bPT72egWGlZVi7bVDDBnD7KOBnHjxaaqgOb5MEp+GPGcTYumxlYH0sp4G/HKFWEgpXyhyDlRHsgS
P1xfk5b5p+X+KkA2kb8WCnN/zFVrfX3Z7mJmjlEre3m32MLF1YbNJ9KlUzgmXiET+6v/e9f9dHr4
VsW3kaNz+F4X7lRRdimxjsSL/UBlsUCYDE/B6emUP5X5gzvtW5lv42V/395uptS6uNQH5KATXwWv
WzsXhF0VQubfq/ipjd/GDamZ+eOZU0Ol/6gCUY2gFPu9hJ9s528Vepvp6mR1yBSLIqDJ8kXTHi+l
BO7aTYlf4UnWfOJeNlv/h6b8NEDftkzLUra7gknB+2kRii3708Ly4fr/2Eknbfu4FLh+Ya6MTtNP
hL+fGu7dSJpcC1Z+3DMS8NaNZ7iaidNtCSFf7Ri7FUArtuvngMhr3r5NO6usq6A2VDkea2/T7qSV
D6zbZZi+Q0BSd80pBpMecpur2iGGNbUz2QRHZAA1xFzrZHjrIBzyAJpnA2hk6qeQuffVLius4uzg
vSE/jaBjE7mBm+UUx+nFA58OVW8yWy2s0aFViLJuKTT7SjWblburnjZYjc+zrMWniuNkdgVDNVRS
WxMucyfF7DnaKijDjV2cKmAHySgHCrVxilAIEVyfPbq6a6K8wQAjtkqCAKHKtbMmWLayTzdbI1mM
YAevrB2DQChh5BK8+86eQKpin2+Vh+JcTGddEGKzC4qKmXuDkPEWrCy3zJqT2Afo/oZHGBkJX880
eMxgfL2AuqkkoPzTeQ67qUXgGU71mwNlbWF88829dwUgjWL4xYaJG5zuRbHR4CCEt3c1khmK9qWZ
Lo4qIMQo/0T9oL8gSP90aKmoq/CY4HRR31aU+25TOm2UtSqmiTxkIQOycLbHQ7zA1eEYI5wct4vd
mGmOeMG7Z5HmfmWPke82JhSMe17CzchPN/jszeOU2F6AN5g3FxwZ57iRxZsrYSJxsOAkt1t7ASd0
V34FvyW63TJsA3JOE14mxnSTeJPcSgOKq8QO+D7vEMXoAlHo7h1OhrOHT/tx2TZnRIEEgA5ov0Is
fBL9X3FXr3G4t1HM3rmBKFzjRX7g1H49xZ29wG87v7lxk9Mz3jnx7OIxoIJtHN9nd80SxOcXcGxx
41d7wRLrICTW/uPIh6jfJjwZAB3YkQUX4yaHCLeSN43OnarMg/ngD4gBnwdOAE6SKLoSs+R4EUUk
UUvs2456utPjveUSMfJ1A33HTFa6FvEA0+1/Lb/wJeNNDnntRoDvZrcmHrO6BZ5fx0+v8+C1r8Rv
SYRr2RG/Vae1BBrg3qpWZdIumxCulJEV4NuQF1bkFr44TBNv6Au6JrM7OChEG/21xBKJoPTOyVkS
YS27GWBRyTT7WrY+uTB+CuMJlwV2l+gZqu/D7gJifJvJOvKcw+BdgJcVZn9UfiF1GhbmegwPp6Sj
MCOPIMqh/HXygr0nxg0eF8QkuHfY/0whd2UirmHMosmivAIpVnXT2gM+AWuYOQTFCbnnhI+hn1yo
eOWF9Z7mILL/YSP7Ya8skdClmGJOlqBh/26P5MntulWLVCgh5SjKSRkpYkfegguUe+taqftolXvr
uFBrKv6lsotWkXDhlJtlCK1+v5OfQpHf7uRtiVbzojUx9tzJaXhZZv28fhlbV6HNvJG9lTgnTlQX
B/rYPHMmUHgrTjqBA9hWviCINIZp62TYCAplFwdyYePkZWaw2nqwe5O3RZPCP/7hfn/YKUmzxAFL
vr9KMsdbyz3TsnosTdCieYJDW7dX3cIwq5tVhGEXSQt82mhysg+KrddMeP6/YPdlMQa1dwgfQB7V
xbazOzpITQAOFs7emQZyA68jSXMfbHViYf/anMJ1VCZrD3EygJ3f+/hhrozC+aCq3VW3PFTjWy0L
0u6+nU/J7grgewevonfvc4R7kONmjyqHRXQWgGTPSu3nyKin3ax9GUPxhxTRQmVL2boGo7r3CJ+z
pLaOiw1jPmlogKLZJC7A5tfdYmMSElKMIAwAI8jQT6tq+zJf9ZEebcNt7ZSrsKlAmHeJSVdqFmdI
1KIhkwU6nIMl10CaNI/ZRszlKky9jS8fBPgdPJawexZgTB0CCQE6FuVBaXwDCnjxSt4uRGuqVgjh
RQxKdWt0mV36xWhTKdULlXxG0+rdD2PghwMfhEAK+qH0PxIGb2N2bemT7flyUMXlIw/ZgGbgymYg
u7rdtuDXgiZpsKPRtNe7snT+eWDkyH+/38wrufdtS+Rm2Cp16CcIc71viekz0e8WNwPqjvsZasFQ
OLZm3aNjs94H7CptQUZtUUxm50H+rEfWh0T1D87H0Khakrr/czsEKKDaIgsOWozvo26Xry7EwlLa
ZrYNC7YaEz7ozmqKU7XYBOSB/jwbBoB4YqE7Z9mB1BOAl4THq7jg8cOPxzXBA6rIM209tjh2d/49
htTaQYYImgeirvz6byjfTNCKCUWBTV8zjEgEgX82GR+RBYZzGAheA/z7g8ACGokQElMQ8DaWPdIK
U1Bd6MKkzlp1IZGHShoyW3I8FMMJoQTfRSpjnyyEL7W/Kdpq7pyWmD+4QfWlcrf3zFrUAhqnBYim
xJ2AyrSoE7uAh262b77wDKKnTbfUxNduAfQsv7CVopF+QEwVc7hFC8B/BrwNPRBvTW4qT17kFW4O
kUUHkWVi7AFjmQ47ofeyZqtj5xMp79+Hkmb+OLB1A1+vWYIPSHk7JK7u5TTRthe1u+/j/huukJsi
5w+T4uzQYln9OWM93pqojCBCd6ydZuvafnHrreul8Zqsr/l6UK7sGxsIuQZbEOACO3gSzmlokF/Q
g7r/dGeTiB4DadrAkjq7TSC1TB1pF7r89T8dC8pbNKsX7WYTgwWsTgDgrx4HJOUxsHMExWfwAWy9
CpY1wW3MvCcp1/y51XbuweXNhhh/eGLbTy4GZFXmJIFvTJ3Ai4P46g1e6C0wpmeH4SQ2YHNhOYEt
fnQME7rjz7mEZ1GKXz8mUt0DBxF1BAuo8QDYkTq8nTpRr1cfjYgY1SPQknyx1+nxVICQxK06K2/Z
mQqkUlCXml8OQPH7Iv6KqEUlaQoaE7MrtXvn5qkF77qwuXNIIb1nx+ECV1Li3B82FJXjy0d2CFX7
wQsnsH+YrkjhI4dHtpG/XBMryyrsEvMh6wfJRK7irUDOCk4Ypbpq2thC3ttoyBwTdwETxAEjzjNx
IPx5wN4PoEHcCYIyfvFKMDXpFuhbPJIq+dl00F6HlXoDOrgdc0qWugOXBSHzsoXngnoVuOzaCZqE
NEv2BYZS0rBJJ4UnuSIfnxLpkDWL+YAIpX0Rk5H1Y0LyR/Z6WWYHrWcbIcQvbgqZ6daFuBxJH3Q/
XHoFw1TwK79PGvMng0CIiRCvIyGfFfh7+ymr4znbFCcKWCqJqHEeYTwlns/RoMZyfGT5BWM2CJoV
Rnc3iAexxPVikGfTaMn8v7rVTqsz9cKWLIMf7o78pB/WY8xWYYfAzfrPlN6Z2jG/7LBXXJO1F3T5
mGjjENsbxHQtd2qCxyCRh74D7R2rfu4JfIg1u8uEedj0PJoo3owpJTsdzuCHPRjEsUpklqChHFjk
uCMQY14FpOrSfcrwBdSqw2i6Aw36B/4Idii3O9Lh8QgTXaBurU59W6m3li2Wfg50so32W+wBYxpu
4rR0CKJbTLA4nsdc1essP7TOvyKdBo3yV+O87Z271XmXPieWgltCeq7ap3XGVJ3QcyAHIiFBA8IF
9qkF+fLvA0dVfnCPlSic6JZZFL7ut60yyU63s3LekaqIuttyM0wHu6uzg2+g6CC3Q7bsBiT51j2h
U0kqNosH53G/yCS92ko/IaGaviDpM5SD5AvT/AeKzuFy9ALVTAA4C8h7eqmQhJ1wmEv5jaKEd6o/
vemhndpINAL3FsD6VNJyoh6/Y7QwmEA8oOJUQoAM1gviLMjtEru2/Ja9TmejBfTO06ZasE3owteK
jeBb5UM7vQ4j30wKOFlx46AyTWxXw5j9PsOuB6BDO/qxa219S4vZifTGjdC55aLLoAmNDvmAlg2p
rYJkH8RgYxTLUJO0wvtMcZLBsa94DyQPmxBWQyrVQIDXKPoX0J+Gs9FtBZQu4i8kNvXQJ3rM9fmu
Sw5tq2g5aTeF375fDFYVUumRRY53i2xwHZ2X3MQ2D4+YHPDL21fDKZJCEcFRkHbM+mFq2HpV8yy7
VFEzVNoIeF/xunDLpCRA7spC0cu1GJG88oSEt00F4gxk7zA7tinirLZGVXAtXaOsPE376wz1T7cc
3ZIgvwdGOXie67DGYnPvslC1vP3MRDlw8KHZi/+cH0xQLfBUwBTL5qC+U38Y+2NS3myvWTeLVpUC
LNB+ITxCBJwHClkm6ZAXQ42WWVXuCDdcfSPiDAl1kwFP+tVHeali+peW0F1fgoOvhycU0S/BztcH
G9hfz4EaqgOS3D0dmm3dRcXQ1d2TL3QEl+DM58iPmMnnst7Wuzeg1fVurYMreVFKje+GbCkBkMUI
7UdIXgpeGhqu6d18cOLe3sVr4eXVA6TUu0CQqycg+Eq4ik78S+TkNx6J3O7RV9CcLwT3PiRiRG1R
ZYMc+1jJ2aUvsUKeYTmQHVseBgy1l4rmPyHQlu+cK+lUXteAYz08g529EBR9kgGJy2mkqW0pLwuF
M/iTgPgPfjChKVagGmRSwLOpiCH316atFxXlsjJ1rUtC1uNm73edi1LJEKMklXLlPhKSE6C3QlMM
heO7p5PEQAJd/9Fg/KML0Er6sKXs+Xc2MJ62iR/UOQwx9TZQGE4O8BBj7KL6pFZwRzJiy5TBXIAj
X1Fr6rN+gaPz5lzqk9rG9HLLycgtPtUsP819jHDk2ON719zEJHqj9pnvQwTFjbQJsAxRMCZUqVg1
poSQlptLaJGdFJPPjmoXIjLIjtgr04OxLDk5ybSguEnBuyHZtkNnFoWAIuriOgnFhD+xyqciqpLY
G6Q9EZEI9i2ksrXR8+ih/PQ8VlMWqpW9t2BfjrckDUwcjgTHZ4Dc7bYGQ4yKTYoOI1E6w16XvUxH
cFXrW9cKxwVS11hTIW8v7/wUOQdYm0n3XWooIVavNHlV66LpS5452su33D5iH6eiBkhQA9/wqjuZ
ajtXW97nkwNqVXbycPcKGqzuWavivNjhWz6JTOQDk39lF7HxEHkpkqqEpWJ5G3jcTZcWyEpxQYVj
u3MdbJEZOdjpxE2xh1bodLlZwLcfMSnTRs9oIncFr/EjQJnWrJcSZ3vmVO+fcvvcBZarTrzTtLCv
njVy6T2jbANQw2nYFVe4Wd8kjpiYK+e6Xx5ERWr39Ey8W4mrgJg8I5RsmxBxbxy1dtNcncRfkqHQ
ZWeQN3cHz2LckLxSS5cX3iXtdu9scgc3lsr5aKnE+WzP8Kqtii6rl4bzdHlDNrGaenrvOipBo816
l7jPNgogZKhf2zrKcYiffaHueC74z9QvlxzqsB0+9+4VhHLulZr3YxXu2NWADyY7f2t6+rlpjdBI
rKEzoxLKQqAxDziTILVx3jhGqLMdrBydFIjNQkPgAo0wtP0wr/fowLpk/GYyrBxUfZCGzDi29A+3
WQkecuRo2eRKjBNn9wiSEf5+c4SWaaY7fOW0QNf6Sd9VVw/3Su7c3kvH2nxtVRTDE9UeqE+UmqlU
dnrrfnPNTNi/aEy11LgWY3bQKxT3Fq7kzgMl3yel2Guk2TtFHIeGMyENqWRv8Hg+7XSZl236Rs3t
MlsKSVhbhtoHm+Rl7L9ttdCgQ+oF9SsrTPFtXdlsSvfyE4BYV4kQcPWF90dFsOK22LCAy1K+8w8s
0Qe0Q/Y8Du4lOCEmi9pwVRZ5NZQlHpFEngshp/zriAKD8AYdvKwEHnvrb8ayMrIKL87kygUkI433
vgbT78aTv2SK+JOB/Asme4+lmiX7Fv6+ueGr+ccuhmcXCDl+MVWDQqz85h0rrdPSY3XLH92rf4u0
YDc8DZUgw7EEbTabmsbzEjzJm4oSGQGZ/0Vy4mOekay6rhc6JxJWk3oK5wkfyaNDjNQMQaViywiS
Oqxc0aS2q5DXnOOIWtethmyLh/jEFUqtHdeUH2hf6qe4FGiR/HvSWtch+LjZSlR6XUW+oPAWS3zO
Dqyx7e7iCXn7bKyNTWXf31D0huuSWBxnS4vkm1ILzcHXl+S+5efu/ymt3JEy5DnqSrJBzw1qCft+
LBv4Y7553TKHdi1Ih+elXFIuva5DY4GAbLTvn2JiVxuqf4KyXy50iOVWJrUcEn8l2vbPy3JjUpNq
yV1v4KDcsQXQQIwlqUZc7hziPKIMqcamAlURGi47fks1tEAaRyyHDTclPumVPOcdWCUMtGUmNfR1
faMlX4G/Guff1ZcP7WKL68ploESQP3nEx16V4yVuXeqhBXJnlAKHQD2nR+Wmb1IfeRcy21htSN5s
FqnkTqEuHmgtJWCuG61CuKrwzwDpJF42O3J7YgDJPUhRWST3JK0oY0Z/fYrnLTGPimNGUFyqyUXl
k2JCXVKqIUPrxj+VAIFYQo1UJeCDPfl9mrOD9XhvfAxTPnHF34mCkqT5qpWjV4bPj/J9tVLsFfzJ
tBAiQoOJcR0VwluUzotjVBNYNMNNnHP1q78HVYs4CEIgfE++X+qlFId8VcA1SBtWYHP7k0K8r5JI
zHneLyHMHB65nqQV36JLNJm+jD4/WVpx0TMrq6AgueaVAlcpwDR0rBZ8FEkL/jEkp/3P/bLsJ7Mj
9iKvYjdCwEfCH4aiVJhyQuHku4/km/uq1O7C7Ct6IllCKvO84BcoCQYB7in1pRw+X9W5Y/l8gRpI
HQq8p9WeLNGUYlHjffUS0UzhKt5Xrz4B1zofKrjHUNpM6r0RRVxb+lQeagfa167ci1x3FVhoXFxA
IUlEivbecKCRhkPmjxduWHNmpYykySVc8bFbCD/J7AKvkvSgWMZo+PFXCpI6n3lmxYe5NPSxevQI
iG6kFqGUwdnpApcPr/Hnvx86ahtSmNSSAhBwkdxSaW+dIlNfJ4++5EEEUvTytlRJyim+ypGukHtE
2bayHcj9ldrSQcSOuCU+lPpG/RIadbmtzOkXaHK5T2nsTVBAP+QclhnYKFNy3tsN5T0UZWgwqRfl
UBfpQ8YjIzNFiMmRC2RVrIA480X3B5ULnea1HwivnzyY1tjXKicvqSjy6JjeDgmU6IDYT4ZUDswI
66D4pbZTVChuo+yEcjqUCBXDLfTl74GXla8E77/SOXmpJ9o4gOsq+tcqML9Q10REiP6VESdDA36r
MDVcxLIrz5HUWCqmMYXIkuWZ3H6RI8xrfJfD05ATDBNSpsMlSgbX18eVYBXL8JR5I8NdBohMc/kt
KwXaWSx/KFkZ0baetOXZNRZeNR0JKosfzbty6HmAzDr5erz3DC/r7XzSqyK0zirygDZlG9xD/uwD
q71H8QqOyuozRPgJ0xJJJ9k8j9BWPsJ7uA2k/QjGe0gBVe6cch4hLEbbwKJ1CXSxZ8o+CQNfIIMy
I1v6z/EGoeFeEZ2YS8UKHtFN4ijwYU7CU6hfEEvQKk/oEoxKNpLzkvTQxJfm5rqABgwXOgVPOuEa
PvciZYIiVxFdojS8htJZFsQnRqXY5cAlr1a5TRLD0xAZVy5m8u4pRHXC0+smh7I1t7/mysXKms+l
0D0QFDO4WLFyrd65pDzWgY4Lpr6mabYUy1v8ld9GEx66IKlZnoEC08RP+eHqlDLxec09VCc+Y6Qt
dwVbHXcn5T/blBQWv05cWGveNjYJ0aeqSUbqff8qm6HFh+FoDzeDQzWJDyGcL+6TW+XmvVIsl0Jq
D0n4UGpkIQ0lt4pCU1s6AqoiOX1i5IQGol/rOpYn40RWAZm664EsJzIAr6MiIjc605dJDApF5tuf
hU/OzrJtyBYic0p2QbZG2a5ko5IL8oHWfc5AZCFjyZLvyhwshxq6xrJ0H8nMKXpaTZZgmdZHFtQb
+dfsDfJh2S/kRZYY1l9m858ViXWCt4ig9TTKZf8bi9kjZhAbVk++ZhBbk7s/hgj2hMmAmcJuuBtK
/V47E/MiZesRDTap39W/z1eV4/LP7i1rfZnHET4brAnfZSGhLjhpoHWGnlCBJ6UYIcj1MiDFlITp
xH/EePKjEoNkTa8kjPw/AymQ9WBdmYRqoAeXObyujADTW9FtrxWCjnqiZKHCAXISSpWKjAgk9ui1
Q5X1gM8b7nmesD7pXDSBQG9deURbkqJf69WewFCEXhPvkbg1Lz9b4kVQKjL+UyZMGq4GKb+vVRmE
a6hlX1OhKhNBBobMI3lfpoAMcxmgGrWQgS+TQyaNTBsZioiI0d+YcJZLH+PjeVkeZCfxeNDRCoSE
f0aFtKQSsNWv6DrZWuQnZQWThqfj0cfjfOE/q8dAGG9leZBi7swcMtArRtfqybyQmSozBU4T/4nE
1jqGV4ABfvP/PMo1aZebv8efi4JWpAdWy/wvzs5zuW1t2dZPhCrk8JcEmERKpmQF+w9Kli3knPH0
55v0uedKNEusWtt7OShNYIae3aNHj2aexXyIjxtHYRzo8ylmnZMgfvkrsUBikioIHauenrABP9bw
+p34dIep4QfsMNY7GqPdaevyXUyuuCA6xJaaH5YnHkH9ZvLQmIRD+6vHDvjbnspjpGyFteQDoqcb
Fo/EGm9QbtJfJkZJwULop8kVrYuEnQgOYpnqX6b4cdgK8Xk+RxcasSRiH0As3pc3W3VbxAhNKT/F
G/EYLz120TlML9q62E8r6aDx3hnAD/DRrkaUgX8oFKtLB2Ud7YWGXvYiJjS/4VF+s7W+B7SPA6tw
fcIbY23x9aK8XXcL0SzbOdRexr2IXMI245eyKwE1qNugpHmX7Y11tE34RUyX7bM9I/MfDX2ZOvE3
A6stfoY2QeylbSW978Tvzk+xLAH/KpnDfsdrMP/9zjqIxZrF9t6Ll4vfxVeJhROLLp5dK5fasVmJ
NRYfEJ8uvXYn1lR8g3iRZhXsxY8TH4l4Fc7Hdqb55i7aGoRv2k5+G+jVVHoj44rJG3fRXuf1lDUd
bnfmXY9gBW3HEKXs3vS7YKscQ7KsPP64M5C40tbJtq+RqBBfbz+IF53e2Hg7cmDfC+YZPJZdY3Z0
KU5oBTW9cT4XyV47aseRAaJt/MSLoARGo3pWTZxasYLiScX+zRjYvhtoPCnmTgWz4pnEoNJBOsx8
KNuf5oo55LnEpIjbqjutPO/LY1TiYZh9YWkUsSsYRXwjOpsqqsJC5HRXbZ2jzB4BJtxnjGcwgIU4
R7IfXoQX5LAUEVMf8qwOW0fZiaOQbPMnsehiU1V79c3ip2vHv0uEscM5EjZLeEZit4uzZfyceYZo
37z4TPrfJf/7zNEWoCj434HE6lhH824E2T9ZOOZlwgsTE8iD8ad4sb8PIdw0gy2WbI3jGKKMIvYA
b36M+OKZ58yfxFEVG00cVr4QG3nqnycGOdDM8EFm6wmXQTyZikNXYijFpjidqJVw8aY70bx1+CGs
xN87XxSS565NU7h0izKtuOL00y/ZE/iwzXVai6sZ9w4D73IalJ2YKekgfp9ofW2s5/e/p1M8m/iy
gf0rnkLMC4DvzwbYdnxKPVmgCLv8Z7iTtiqONc4zfvCt6Vn82XCzhdyV4YG2rAQW4kYUYZTw2Su8
YeqeiUHwufH8A1r9CadKhAEDfj4+sVB/pKu4cOCFr01bPEIq//VrYOJEtP0XgPn/sMQZAKN0/RQo
lYGcoiiL9QTgUuEU6WCIwnva5L+EP4R4rnDMyC5QrL8O/iDwsVLwBXPiF+gvRBM2F75wEAgliST+
Rmy87slLFKA0fSD56NcPf6LBnT+8TaqRHi2qZRknbsgHVLqCKOKHpTR9LygXC/2DnnlBsOprz4eh
U2zr6tkpntXoVo1/Ovm6arexdhPWk3vlMf4pOATasa2TPLhlINkmoJ8Pj1EPc6tnFH18RyZ8GYeo
Pku4//lwY4JqjmTRbMk/aNG7NATrK0NfQpU+Dn2WUFTlTtUyw5y+69k3SX2PkucBqrutoJa+k1S0
FbvOHaJHKzhUzVFH6Lt6jPMre+jfaiHe39E0tLNNiDiGLfKOH95/MBIrVWl29z2waLsuE89rEIi1
Y67nK6lJdnlBGq/55au08dVfJ+MKpY92LQxwtg8cchPwrm0BrZ1z5Hp5MNK67RCtfdTX5VZb+fze
7kWCCGjfekFHjn8Aie3U3bg66GsToOkvPoXuOMCTcBTRilXxFEWwpe7m0+9Cllx8X74VwJn4cYFI
CZAxElc9fggmB+1bHANx7Qi3B81NDo0W0Bu+wJrj5WA3LC5rkmjezIkZROKK0Ulw/A0RRYw/AUKK
LM7sqavEp78MgqPabnxXhBSjcG7ktwLbKO4KggZuiJILV9yr/RLTJPR2+J1bU9mpq5xcVLIS2adw
l/8ZNiJMExaFmHv19eZTLxmPT/N+lijVs2QcA4V5j4HSDigLMlMJUoAq9tZck8EQ7ncJCikAOoFe
CWBsAv0U4YGwFQJ+Ei67QLr+hryswwnOBIQUmKb4VoGkwYmfN1m1RLt6WoqfRmjs3JkglsGtwC3/
omrCryWm6Qky8hNgeILaTqsrUM+aJYwQ6E/w2sSC4Z9s1RRVHmHmxQeEIwSlE0/DWpt34a2YauEi
jXiWOBUsprgirLVwsoQfIVw3kbMjDfUGhi9uaW5e0RIowbUBkHginMNZFgZUZA3HjYi2yRxhZ0Vm
UVhcFceaDCN3k+xRYrUS/5Vkf4NN5onvOHmq/CliV/GTkrX9WwaK2AifRCy7wkNG+JEeTcTXdC0n
b6i66qr47vAvFUMtr4Lf4k/xN+1dXYlsorP2+WoD90JdjcgWFkAdfJ6UvOaJjGLGDirX8U+ZPCY7
6MYH1QGOStfcVAK0ElCMiAUFQPj1rvqXQGLoDtq3FvQWxEX+qdIL9bzv9RoF6r9orOi6LbbNXzDz
r/qgQF8mNpYJX0/A/2KWnNv0V3BysYSTMaycI9KqvD+HaVXs8bhVkrLx8unrp/2XwXb2tGdsHGN2
AixiPX4nMl37tJ+u7oXYvVjN4Vam+XPzWm9RlF2LuF1U8AhgHmx/wpTQ/G4tPYptJzwtgToJH6PY
GjsIWrfGMnOzVbusb0XSd3yKfs+e4sku7AwvoZl8ioPx9cso8oWb7NPcnyUpWjXrbb1GQPsvSCvg
ShmcfFzRHpeDK9ZBwP0CVhf4ufGmA08JQIrm3p6GzP+4Vz3FNYi1VU/mP3qM/+8eV0XOnay7+D3z
CtzObiWy3vOTcCVElnv2xO4ttvmrxvlTdu27f9e/0+Nt23utJ+ybgRsrrJyweGLKnJ+4nxgCbGtB
Ap5mxzfCXTp5Il4DePH1/PxV+/nnovmwN8+9pSYpncZoxN4ErQfPCOAFiGUU4bD9DW3Ymwheu+La
O3EJ+aeL5q8JFDPGzIkgXF1bdyLZoJ0wYQEJCvhPxN3pShx5urijDixAuXmj0Cx3vAl2sNNFwqul
VbeI7gW0ZaLQb24LrAnIEOWZ4t7KAT7ESALWgWO/prv6ZriNNoorrAur9CSeSthnfUerYW4ugUGJ
jSfsX+mJzSgiaXGjzCe3+BRCUJh0Mo/EaISmYiEwd7QS5lDRKeBNbE+JRVBXwrI46+C3zJ8VStrN
XnAbxncLpkO1HT0LS5PeiuDs7+Uo/uwpIxW0a77SlWBFCEsl2A0hFHbxPcIm0dOQ8nO0+mj1LQBq
gQKB96wF1JOCoQrKiPYw7MxTLkUgG+IzU49kqYBrJST8pN8NLQk0iOYCmLq2N4Sj9XFn0N9B9A6x
oMULf1QWn//gA81SlMhSPTnHbPJQ9+/y+1w5JN2Vus5TDflXw5yZm7bObF8ye+c4jF6r3w/qLrMR
LSSHnEhrmZsyyN0IKfmvN/7lYR0VRQbVoKGzdjasYc8lSk+1c1T8XZPvnFpa6cQu0iEt1KVduJO2
Hc0r/Wn/UdcQUwrRUaVsxNJl7bx5dK5rZWSphXNM0NLRV1WtP2j5oQ/r7xU1BLMSrn1nZ+TNQtLr
bZhhQcPXoq0XVOZ97xoIVyrteeIrTUzFCT9fgI8PdWYhLaeei2lonWNNT3JYg+tMuo9zr04W45+i
vHIX/sNEO02BpZwqrwUp7WxX9UNX937UOUezj9zJ89PWpU/Rxh/9ZWTQMJzKB8pT+hyVZhOx3qi9
LXXjWowhFvf8lRF3RJRDc/Cuz2vA1TEYLTXLnOPYP/tNu2Bqx1r22jpeOm3h2lQFst01stkZVGVb
gpBBvwTdXzdUpgRgweYVh/+f6mYxLdy7RB0UIdCA5swMN/zPHtvZPmYQOaLGdEcr9+TxONY3OjT6
mVpDvVEWfYtiMOB9S4uCHMNlWoshujHb/FtXD+5Y/fIT1Q3Ld9kI16oKq4b0m9kMyyQL4dfxl69P
0T8FMqfHpuZbNQyuXt0+L+UpMzppOrJ9lJwdB6nQdgUy8p20nCq6tg7DUjGDVTnfK9nGUY4Gu8qi
AYV0kGk21jcLB58B6kw1NijwU9jQXKvSUs6jyb8PaLLWPByEfPH5D0bMkRKlrqraPpoU1eTvCeyp
8Zspa0sjPUjZIs08OfTiJF1uhn5FcNE/XZmhc//j7wPQHphdTCMPRwR6Hx4g8x0DisRoH/tqk5CC
sCdoNAj9zUAR9bx+a9J7G5zFiEl4xXQtqJ/GaV0NCNwW95FW7QwyKNAdWeivH+wfjYDzBztbOjMc
09zIeLC4f8ijeyz8hECstB5CkDr/VZ8fs9RazLjxQ/LYKj/H5Irlv7h5bETl0LODQ2Kem4IpiWUV
2Tf72GbFKmkz+jv4izGVFhYTovXlwrBBXStaJKiuEbfuQIKz9ROvpYKiz28tzdzmC84TEsIoBlXz
Y6MfZv+KByms35mpEJ1UESeTYRrT9ejz+uUd6qyKnVlH3byZKEpMPK4Jf77NASjHa3bp0q30YTT+
+nk0K45UvzIYTZVRBa7k5UT+yoBxMbwGw1vuvNJfYDmMwjzd1mnnOs2zAlvXeanpf5JrT/F3xXxL
dLpqTP6iLJ6d4acRca3SXIKSUjVfjC3MNeelzNB8F98yDkuzVpdDRja4cnMjhCi97+fRrdKHmhRU
AfnTfLWZ+AbiW3JfGBhEuIqwPYCxF1NPZwjruXKadVzsJJhjJuy6Nufgz9HSIME0qXdtf2uhYz0M
W3TK6G1kb8bGp+GM4krZGjGOZZC9lhKcv0JaDn3yLRq2eQbyJq01Hc5l/jxOnVdF5jcbgp1VPgZ2
6sajudQMALh6KSHSrFlwA/16acCmLJt67bR3MdS1vuKLD6kcwaukv4/juz5duaRjAXktTd866WZK
MarFPp52hgatzHI2c/NH0ZUrp+3ChfNpXc/wJDWty1KmydixzO8q62YoPF0NF4N8q167YC/uVyEG
Q8miYhva2Uhm12vTOOXWMch3ivEeT096eIPjpnGL2NXD10bk1Ojrn9OhyYZKLy6NST47HbXVTHIv
2eYxVpNlgeR1PMXLXtr68El76cZOIrfWtUWhl3c0ao0iNJfqemfNN21J1EWdby/fak5CNdR25hKw
JW1hON/tmtgcQmSpUdZU5T999S6tf0ghTn2RrLRKeq3Hx548tOO8zPmvsaheHbk+6JG5MxAASMti
TY37Mpa+9SUsTxrmtN/zkhbtEoL9uJl0vPh6Hi64UKKP4v+bhtOx/mDka0aMsjSwjvSYkQJIn+1B
M1c559QALaN7B0yLr0e8uKE+jHi2zEM4z1NZOubRrvd5c1RBU6Jt2rzZ+n+xfx8GOru/tE6aB2OQ
xArv4+IgzfeB8dYXmMD77L/sXcWQLaHIC2P+HPxuukStjTa1jnnrmeZDU+zLLqMV1XKGB1Nc27yX
Fk1hHAqO4IDjCX62tfLU2nRrZNHqZtvCCRkST9VvB2k7q3hh8Epz6cqiKWJVzo+LYtkqBQG4I7BD
Pw+ZWAHhTs+qmRyVhkow/dYsfkFWVqi0be8N8yHCDW/vvt4r/0gecdVbaLfgc/On7dhnPnfgB9qk
1aFzlKjSCM0/idJ+n7OI8oiyvcuanw3yQPTYxqpr7iQVyynMNnFJHc03R0+8zq/uM7m+y1JSyT40
uq+fTgx+PicsAVq/LIWlnzy4D2en0KosUFvbOmIUA/kG6nLKQmRXtvG1Uc6mwKnTmKEN64iLij86
wNTovevRzaU9hUdj4BDTbI5W3Z8XuJSDKDdanKokxt8eLNwYNAEK3a37bq0081pTc+rZTfUustdZ
fYxnsNt6F8fv4XQsGjQ/puR7mvh/hqq4MgMXN59Dt0YoyQ7S9ufF7JlvZfKYVtZR0ZSlbBxbKhsG
/yl2np10V1GhIDVPJDMk++nrBb40J46uIJRwal1+whs/LLCZllat2CMpXr3ZGeafSHtWE3S0TeH/
z7D1d9fX4dJyfxjTPFsHc6iHVsoYsydFJmvHtoVKF9JSus4UbDKUAaI4kmnyBLQl+cvQ+TZU0OlL
2U3jK912/ymRE8cPNjh6B5Ytat2FLf8wATpqzkYSRpi1ML8dxnHZOxT8iYco36bxMSl7V6MZn+yV
Cd2QYKc3sHggRfY3dERedba0D6dkFfZ4dKa8VyptEZMtodhpcoJVg4hDbNS3mQUzy3/7eukuBQmf
Hv3MYOW9n2W2HltHX/7R4axxo6UBaD9d/qhYhCvdV55dZZsJVnBOYnqsO89GbuPrx7gUHYtWnwqB
gigPPU9Hmqo0Z2aOqQ5GAHCaKJd6CKn/NVTByBrrT1zXr6EEacXulk7/HtrxQ+UUm5F6D7mmNKO7
9yea66T3aVk9V1TAUYaUHQO/2ltqtVBU6jod45rOhSoiqHPL9vGpz2xOYPj6pJlcnVJ2Z/WGq48J
5EBjI42Sy720KIeXjIpfANeuXafv80Ctf6550SR5RU0RkHwIEDPhSNaZ+kMZD6kau2V0JQq7vMQk
ebELXLwYrc+70wlUTZ3NxDrO0+1QP1kY4FBJbjqfXsnZuDCqG7uQKeJQVsk0LbOiWs1ytDfoBPz1
Il9ChoiS/+9Bzm1n1/dFZZf4yHnjZdp3H7po/FrL1M46zsKa3SnpFxGPEPjF0gChKZQr2NTlBbMQ
cxGqC+hQnx1UpbXKLB7wZvvOcgczQOtQccus2DeBtKyRuKrm9EUz2l1VRqjM8DxBinNiU1vidPJt
rDBls+PO+riUgZPiWVtI1bxobJQKIAZDOLgyZZf8CefDA58dT0fym0yz2WFJMCzFYZDnHadybO5l
c6aXJHd44sXxrqNm6MrQlxxQ7hGqPoQyiqmfJUobVOozrdHNo4FyTzGhcBUdnSL3qipbhEX1TaqV
ZQKA0JK876RpYRe05kUIa+ohKJHCZp65HNPt1491aub6z5mjilyjt7kiOpl83s1JY4xTL2Gw8g5d
OUV1s07bznA8JnVy9V0Fthom2ZLaOwcfoJOpVDLJckNNUmjZ2I/dIYv0dUZtaq7GnoKOTlttwhGo
fqQ3bfsw6ggLaa8xvR4UTXaLQKE7kzS6tpn9kaRmWIx9vczi7obIbOeExp1cbqgMSyqPELMtX79+
XagA/9oYihhpXK3qaJqjVfP5ff2srlql9rExlbEYm52V17uqi7eKytGdgje7nJ7iqRkXaaEc1Ow5
66dHQ5toR+VQ1zi/95azVqjiUIJ5q0ratroNrOY2SPqtaZFtjCAcoVRBBTZ3juSV2eAWtblVkADJ
G9rI2n16k0wRFZPdjalEnhTc6MN0P8glqC7qD+n0OKfAuZW87orKa020euLSNULztxwlXp1Kh4Bm
zHLr/FbacBNjfFoYbnHTrTUuw7Z7nkMk0ZzVPD7FaRIsJ63ovTzT7lam2jw2MBySzFzEZvxTmUGr
p13dVEtHUjdl678PVK+o1dIKftZUIKZhvp4ddWl0Ceiqsm5N5Nxq5xGGXtY6+VJrfddIjKPed7d9
k71MQnSqMm+U+HffhAddC5FnW4bNxBWYL3XpUVJMtyjqbz3nXZw1Awy7C9RNHGheifmM/FdHerFT
mkkF9CDUaMhsL6uiPk4PVuOvutBZqWjLpQ4dpsPyxTI7F9fywZzLg0lCx76XG1f12VvMyulheBet
xX1Usr14jKmwXKVMVhV4mMTly1kvY4hZeuEO+n6EIJ8XkJv8rYw6ERVvnVryz2beVuO0rFatSmtE
qVwWyAOlUCjzo90qSyIzulAC+WTGsvRJ9pco1RWjp4Sw5vEx5AQHCjfJftYK+9tQUi1ZTDpSY0Nz
21pIbhT3lsANW39Fiw70vPoh8GwNaqTTHaViuH008odOB+ksabNBOWmdW4twTm71PFmjLeqFmkF1
p7YherIXdjKWiyyGWR4ZV7CLS/cNjhmxpgXVB6bVmQWTpCCc+9YgGGssIUimq4eup8qdORqpT+qf
lfhhCu/LctnI2bpVwyt+4aWwDFBRgWfE1Ut9uPr57CoJyt0oJ5hHgPp83xZ3c3WQahgRybuDDxX5
1PnSfJ463a6aOBevOdJNFuznPtxlgWgx0lx7JDHkmfmkpTfi2A6grK6rZ35zJjVlW5uxecwlDknt
FqDWTrUTyRB8lNnMXSnZlrRshrl3LQdywWdHRQUXmWyWhkE7M9310JOHrIhPotwz+uUUbErlYMRX
/J2LowAKk2OBXwW76vOkN1UdD0UcEhl0u4A9Pao72/qZNMuvLfOFoIeVhceGu0oH7/OgZ+zUxjIS
7DL3BSlNga5TIMDNQiPQfEnm6evhLtzGH4c7j3ecioyWGjBcwkaRdow1GvT8XV8F7f/hshDMnLSm
HVQkFAC/s03rlOmcGxojTRGlN62yyLPJ9SOCDxWAWFo1nWsVND5tgp3j3xT9oekPUUer7uFHVN1b
pasPj0EAmS7YDtS/Sapnt44XpM1OKjN37IWu29aahaqUsm0bexcBZnMdV/66IOFOvci4atN1WC7N
F1XHdDezqxTZSotQ2Cyv2AjhP50fB0JlLleTOldSXJ83Sx9aelHLBdjETrIgCHgx+gxbSTkE1RXf
U/mnbvg0sYZmaeTSBHxwtjHj0M4clHE5eqF2rCyihcxaak1A/VxJughClj18c7qsp0e37ZffRSxW
Sj0N2qthXRcICEVEO020KZIODZTZfMhKzXMgNvVu2q7zdh3bazvedF3wHI0UwL44fu85zm6qaQat
YGKDwi2HZ5GRpZ3HItaeynajUrxaD5QVIwhXoMddleDn1BgYyrEdxn1soixoUaBN3zErem55BERq
aYjte34vvc71XazEmzLpdvboaSAdUvAWWBZZHvjzwaPhPJnVja8ay04CC/bfSHa7eb+z1eQQFP1m
pAdupT9Ucr8EppgGZ6XjVYDe3yudvub47SNr3uSVvymGgz6/NlrjovuiTE+OnK8ynbujiwGT0JOM
9w3F5SkXooavGlCG5r+G4Z3W9F6k3VbVoS6Mu3zdITkpJU9yv06Cn7oihCRbBvyT6mg0yJYr9dai
NCiojsNHzTpKgNbFoK1TPNo8G287DkEfGd9yw8DpIQsizYfRqbexYtz1TnpjO+prlSIsHiX3kj25
jdSS+lO8KIHjrqx8UAm/BFx1qlO4Q2PopXAzDXjZnbLPq2hjaQW+dL+a0scyR2Ejh1gzq+5sD55z
SHP9bQ76rR1QdiXTL9LJ3LxIFjb9fjVExno6iGT6tybXdsn8O5RhzxWqa9LisG7RqLj/2ihdojsg
mgQShovqgHeeHR+n1KZs0NpTABx191LOVaodS/uPCA4a9BKVftUZv3ycPbZZ2tWo4R7H8rWRSnp/
xtoV038JAeN2MQWhVlM0/fzGj2onGKogM4+znG+bKVuMqCU01avq3GdqfZ8EfAQ5lNr2rqf2xLue
mxKhvwOnG81QFEc+m5LGtxuz7FXzaLXPVpS7sbMyqBWCPUWmIDCLZWmhiTpdW4JLF/qHYc8v9LIb
it50ZhNUeR2jfENFff1Djp9y2s1FzmNl7J3RjXR63V+LEC/dgNpJlcmi3ZJpnwXT1iglupNO5jGD
RZXe6Enpdh0CWNFjUbx00bQc8bmvbLhL0dDHMc/iYStFkHXuR/PokGQMqLx0enUlobanBc4iqH6Q
D9QArgD4tXrYTHbixraxiOphGZfKFUrHpVDU1mAewC1SVVk/oQ0fYD+FgEazRna/ga5A3n6Tinyh
QBkmu5DvVDQqYlLc6bAWWiWPUW0s/H4bhdEpCAIIWXYy0XL1e1oii7VPnBsF1f4MmcQ6GtFfXGdI
njj961iYbtpby6SDjmgkG9sJcdB+O3K2muNgg+3I+q2m3miD7DmBcyXevuRNfXzHMx86DZRe7aXa
PKbVXVjsUGgiNdRf5U1dGoZzQ26IBIb1j8AeKzpZodjFowS117a91v5lqtNKxH5dhM3EXlox0X2w
pGrB9VEdqKfHqbK3Yf8zw0Z/vc8uuQUmyQL9hDCY5tk2q2Ujsc3ZN45Sm3qt/AdAwKrvdQBtJanx
dJ6+Hu7SSYIdoRkW6L1in/MksjRviinrjGNR3Mb9sm8Pkrkbqk3qI9kLkap4/nq8k1tzbqtoj4Zg
mMaUq9YZqJBlPEwWFITCOK/Jg+G/FuW6rVruec+qntqcqO4aG+TiZSE09iATcWGY59HQNKZJVQy5
eeyShwmFEJOuz+mTQTEbQRhXhFP/EQF1cBekBlt7Y7Y7LV3L4v5uq50GTebrWbjkUpOlE3U4dASG
K/bZYGvSGORmWhtH3+nXRdAuDTgOWoBpAeS7YqZPhLPzGedmwLNGlF01rTNjafemGkcxg6kDxV/k
jLKy8kLc21Hvf6RW7FXDW2F2XqzFLzblAjPUDIcOCsOL5s5g7wb8tKpNl0X5pr10xU3EzFEHYEp0
I2f7y5qnw9fI5WMWPtaDvgTVVf3dlKCRF0BB+jXinZW3SvOYprvB+KVk7jQ9tBMT/XOiZrvdZkB4
Q2Js+wpVuH5TwZCoC8VVrd6Ntvhov0wuzwboxteMB+LdYtEk5rJEgYl/rOiruWyC/m4qrhjZi1sV
CWEFoR2N9MrJCH8wsk5Rx0nfg9pAHcW3c/pgqYCzQt0jsBudahGrN3737eutcdGR+DiquHU/jCqV
JCr8NjeO1ni7qqZHddiUdA6Y+2XjC7bDe4rXKGCLr8c9kTf+2Sb0LdSwPqZKguts3GZojCmV9CMH
RJ+PEeKKyuzVU3zTmHDO9XkZoccVwr8r8ISD/mfSJWRB3C66qZEdyzZlZXtJ/xDaziaM8QH9jak0
DyFgvjn+MqdiqcKDddjiLfy9uqRm3vovK0YG3KC4ic6S8GE/v0NW5EVmZ6VxtLNvZX2YktsRUI4N
6Deebh0c3Q2b/MpZvkQDtAXTU0Zhnnvk1B3uw4I5VtnqNmtzLKN7rfUGVP+yYVgbZe3N/rHXXofO
G/t7yCZeVPT7BOXxRIM0ZXX/xUVxqOci/2oj/Xx+dxQxhL4wDvRjqasb1jCWukc4O+se0bkEyYk4
vSEeCSQ0sqTupjJ6t7CHg1SAFwbhlaDzn06KxJyiuydYiE04Dynh81okvTbmcmohrCUgbIccaby0
o02rkyCeI7eaKk+upkWglTtlJjCCiuzP/qM2QdXpl4VxL/BDzYmXsiYt8URwZLkDs51eJQCdRwFS
6lm/nuCfIYO4uHpTXbgZPz3/2UWVqpISF6lDfbO6jP1XrVcWdnxj6YdGvU3xDbgdvz6B1wYUjsqH
fdS2o1I1taEd4UrDGg+tQ9xxAb9ibDI07waE3L4e8BJKySs6JjtFhoV/gg0+jDh0Ea23ZoUS4+5e
MdLFbM2LjEg8s5HBVpQFZzWrdhW2uDMITeN12A7ulWcQ2+DM7FAUp7NTyM6BVJ7dTkhcqmmZtZAn
nFuooo6GoLj5fageo6BezbpM6uk4lC9NehxJpTrw8ep4/fUzXPDsPz3CmcslR8M4VBaPEHfbcviJ
Q+uE16y6sDxfvaZY/A9TLfeaNbQ+aI9BcW2zhYFkTfdq9Av9UaCp3n+RilX6Z3T+fP1qF7zJj6+m
nTkahYG27ViUDBuBhmePeXzXI+bIeHp3q/RXzvylG/PTcGd3iFrOelurwKyyvNZhp4XbTL3hgM5c
m3P/GHTHspCv7aALztSnQc+MfonFkwqyqsdAuo3N11G60WMECxmSIFhRfvj+tlKfO0r3q2jRJl6h
2CtefTTD1SS/fj3fF8+wIdsi2+1AizrbSlGS2nPVwzLDWlQF9UO8f9t8Iwy3vnXqlcFoqXNhVynI
v8IzU02ZWO3zrrJJoNAQi0TpVBsv9aS4Si5tY58ObBKlxfWw1SFTQJc0/X5J7FLFGpRXdCqHn62m
L6xhb0Nd7f18FcNQUJDvGEh9N9OTmrlVqHgKeotT+zT1g6dGgTeJHinOrZGjqRjvKx3eO3JFiB5G
VXpf1E9GSAJdulVj8pcGFBiq4vMAzYXiRYTLeE2oORJRjt1zlEq3pj55SgQvJtlLTrDREbAcNYt1
c5byNHmNfUcBdoBUpRK/1zLcGb6gHPZG7qoJFwPweoFDFrb7MU+8FLzL7A20Guqp3GlkEYYcsigz
73yXw/tkVhaarT6N+o9SQtCkbddy0rhOHbljNi0MKkLG8Vf5w5KXldRtcpXeGJXUH4c2W+a/evl7
nzrLTBWKvo9G86a3m2Gc3s2wpvXJTs9SNyWfFCs/8vopLX5F6uOAuKRmG9tCnra9r985nX5MLCqr
zPhojm8DExuGuisIo0Fj38qTx+Fsg2SRsk8j/0eC50ySOewfJ8qT+rm414v8SsXQpb2qUC0jgl6Q
hHNvoST5CtbbgSGgsRbs4Qv2mcf/nacMSYfy8euTcckSIXCOc6KKTuYnt/eDAcwUilhnnxCMua8D
gXfrSgXd24NQbvj3Xw92IaZ3Pg52ZhLsKhy6OKjIfjX7Oj1Y2Y2iL5xrLb9NcbzOjfrHYbTPxw9O
uTVUIe+U1tvZ2Gt0WhkpNzJEJQZ4eQpD3VmONaKccbZoTcutxkfgHCKJH4VluyX1NHH+Y1BL15Q4
hyigBPm20FZT9O5Xjdek7WtO7YaUHpNs9DKHYur2cWz2OVZM6+moUMSuAvo0ONIy4HYcCzakD/0N
UshUk6SPx72NCm9Mu5bOLaAt20NCgzOUGi2Ux8d1ZO9IBaxBARZtRG+kGqYYefrpnY5HCeKQox1d
uWsvheJUxkESpEMLdWrnoCGuSNBCmjePg/wDlvFKyikUlwtmC+hc3Tf+r1iCNpX/rkfIxyDq8aGe
j4GJ5QJV0xI3N6+4QZfOgQ7vi9aSIkA2zjZL0gyVkhjgTJF9myjbFEkCJGrl6KdW3ZyA0/LKHFyy
2vDNVAe6rMBPxec/HIV8VPqaCJAIj/LwVjmW1sof/8Ph/jjGmTM5qlqiRBJjmNMJjW6Bqwacu3sJ
kWKrvtWQrvr6zF1+K4jAMgA4u1hc0x/eqoP6FGc1wBXVUFDGo/D+Ko5zbYiz29WWu3ww878vBc+/
0d+gNH/9FpecCWob/u8tzvy0pKvaWe4ZInJu8CTAQhvEKzjYFB58PdIlg/hhpHMMyPeDSYa9ZQhX
QYHnxAv54Te83Sa+d/org10yiB8HO3MUKOCrqrJnccZunXc3fbM3Hgf7ytwpljB45wZRuJRUbKgK
lNzz2ZOHuITuhy5Zfmfos2sagVsNAMihtO8sexX+D2dn2tSo2n39T5QqxhDeZiCDRo2tre2blK1t
gARIgITh0/9/i9ynnu601VY9J+VpzQRc7GvvtcdFTYaX1dN+s6LzcTwAj4CEKSzGuRuMwXGU4/xg
AzrHDUSG/qNbB02bj6qqPzSqarYOt+OGkWqnH2vvLl4zKk6EATQ33xiMkeiv66emXP/q7ZqV5T3W
uT3cNe209KByzepbe5/yO2Ecxviv7cGoIEruZU+J86sg2r0nWVIwmLxntKM4vt0V61nhHMZJdF8b
P+IoHCWwhgkB9KmvjVUumxNJZHxvVS02ibHqlwahYSoHrYb2cjcflS3VJW0YT3rH7Wiwf22T5YmI
AM1K1hFIk5MZe+ivGYYR/VDpRX1gfOh6P1KDUUQnaL/30h/sRizocL+GyygKJzuSboa95qTphgGw
2NHEbGBtoqFNb43zR5Z25D4wf9R979cTrGx0ExfzI3Rix2mUkxa/PhRL83i9Ab/sAo9OJ6aVO0OD
kZfmpPdrADKExLK9scwbAZrGd+ZU75CX/OH5vUVZ7uc9qvkTP2FEF7PaynYSJ9YwBDQ6yWHc5i+e
8X3n/0xN2iuysb+ehxTmWVt7DrixMG+JsSz3P1q/XLbJa8oAc2djjjd0Jm/zFIK4CnB6YNrDW5rl
802RD62SdCXL+WjW48agsHXLrNa6XI8Epfrl07835Kdbn/w4PF2k5Y3LDhEvPpVeaRSEwpPpbnd/
CO/Y+mH+eFx/YXA+U2NwZLpkHShJOc+J+U1TmkltV63FgcLjiqP43l1lf9WW8Zl2+f0YFxveK04c
OSHoa/SO9O7QSRd59J3fJmS0B8MdM863B9h5nFWKwJsIsdu/UmWEpOmwab4N2isLhPHvFf4stun/
flYXptZ3NtE28zkrczDfh5OS6HK8efOOBFQmUTGhjC3ymaj6lfbrGu4v9RLdKSR44D0j3n4B1Kpe
ss0p7HRWpwGj60NmTIfMZkhAUMBfhxGDRxvARI6cmfh+c1j0oIL0Nvv53mZwazRbe7d7mgbtFB48
qgwd88lhmbL1W+iehqYdBad0NzsSXwzfD2TU7WQw6tFzj3HyN1StGNWieHLrqdrEvPX7F2uqNfvr
2hxyKb7FOKm/OFfrqrfxMcnOKmeOEvnQU3ZbJw8bZtVGE/+l7y9POTF5uCesLwq6PrMp6qn578AX
Bv/UPyZJuObAbGQEieYmWle/NCodfcxf1+fS/gaqcP2/+ppiZxc21sF1VhnlidtmP2r9x9D+6dLb
GbWPg+rl4NC0QMVEwXTSMhqXuJ0Di0gvTqSfUufZe6t6z02/gH/CHxaMXclfTrvjXbWDzNVfmc3c
KPyhXMG2Wo/rDJaBxKF3cP+atA6Nn0uj3c+2cbj0q2pJpfE4Wx9GTlygjeYOm6fFzVtTlroNxwZV
nVGzRjP6VIPcn+rVaU1La2XOt31qMb7ycj4Nt9DdTH8TPZlEny+iO7QmN2YR17iWaTPsWz82ewi1
svtk8N3eoMMGVFl6QbL5apDcZ7oFA0+9EOOGbP+ShaDyqCjdpTvuCMPtsqmfPJr5PZ4cY/Fw5r4Q
78+U5W8H8y6uMTbiKK2aLfKFm7Q53scFVUKntzZpVjlwYOOzz3aMSmRfAjnrzXaERz9zts3Kcb7q
Z+jCZX/KIu6yr/ZBCj3kyv6JcWEDcvym3tirnlWODvh5pC8jqz8mZ5r1f0b+93bPZAU7vzmx4Xq5
E8RkQYgUDKoVCZLeqZk9lRQ+bWkXMhsjGBjO/JDS+1hh7+pbxzUYuXdDkcqBZFfjfjGL4xPtazIM
ThxyEDXhaF3AZ8dtXCwCBQpbb0wai5nxBFHCYtQ2XX7ZKaZ9JjruvzCrf40dpFCeXLZn+XSB4PRd
At1Dux5Y9fZkrdiuLhV1fffH3odOtw0O2WZMcsal6hnyms2R7u7qfp9hfNazKiLaC0H2v8Xp0ztI
baFvwMnuWH/VxVphiSu9rqxVRt2fxaCEbfp9U1JluG2Gcc9ZRtuPtW1C+9JOBhkzpeLBXZPuvrUU
G/eqZdbM2q0/cw/fw/hbSeuXHc7caA1HCuYguQq97dS0J3F2X8P0fWLMDFGm4N9XYP2tdk0TNjuv
a1oCY1/cRctsam+9OXAXk/fe3rnfbmf5+r03gJYF1EnJR+RMovx17/lXjPmbNUx7MP2rIwxczH/I
KkZFJXfbvj0uKNTe9CHRyVbJsV6Y5T21hx6ZlH+f76e337UGlkmMkkCTeWEmjP7+WHpRgV8Dl1lG
NQxdcob3nbEZ0SkdVxCUtU67MHaPWq/C+BVRXx5n+7FJt7cRftUs/0m2juXD2cezouQBMfhzC+/T
zSA/GbG12jOBPJ2EJDd6wPVkwNQsqJ4HB5Hm0F+d/6IIclxTSHaq5v7Wv27a9uGLpdGxLtUJWQ9y
hzSUUK19AUtorUjcHlhjlefOJKSQ/uj0QOk2+fL2atv612TPTe+mguLTbSleIzND8nDjEeUhO1Md
ysmGKsIvTupvPMEC9X2HkAiTdEBMfy4Qm6OOfI9KIt/+bjDB/rBwCBrVSHgJtdKxt6TgHK47qmPr
70bxRRldB7L/WhJKQIgQYez/SmG6m/DYWm5prY50UNiJFUSUqMOfte6HN6d1O21td5bX38jWBBua
8lyfCQ8eZOkuJFEMpsUBI6SaVNEkoweFANrYt94q6Hqi9pXU9XPljkrXunXK46Twmd6czCLiZzWZ
xWy32Ienaydvh+k+nJ9I7uejXehDdrSfJu69NzBGhfvrFFJx4AMi3V8DymWPxl0ez8OoP6yBi6cK
+s18lONIVdWJ3p2PAqq4+GCzXoOhNZgf+x+mkU3oSLBqyuIWMU1Ecct0inZ1oruRAsEi3S0KUqRV
vuBdWwZD4wsPmYBjHJj961uz3B9GCd0oiGovu3UoxCB89YWW/NRSuPSTUvtA0QgFZn/KgL1Zh3vT
21sr5/C9ruKx7cMzW09VTHl6oXK+X0z3sPGCab8Qvr+hBeztJpVIahKgUe5C+Oxsv6NyuGeqCMGq
SYDCO9p8MMhlGNqwt9DX2tvcUp0ziF/N08sxZbRZv+W5eFp7d9Hxxu19cUafGgyGatHY7tNNQYTw
z6Voe3tKg2PbJEdaUiVeDv3kNKppbz5Egce8ECsbVvbykNnTuZmmo6aAfIIelSMEXicqU8h6T0O/
GW8Oz66bj4/+PMvhDGtfXHccH+7L9J6qgRralZAbWZpfhH0Ub7nYTRZFT6bo6DD5lwqmOLlevm9O
nLxBOIGcw2FCbVdrLJE0l7Nkxf59Azs49tcRqWinmow2U4DGn8tl58fUcE6ZSR3itFeMK+YUVs+l
fR0Zy4O74CLbXjrcMC2zPy/oyYkCF8XiFTSs7pcGs17LWzPE2VquQwTvexw/bBvKtW4G9CinlFRM
qt6vYjc5touMmk/eUaUtAZJJ1X+3qm8WnGTVgOle0ZOTLw/WpF9BzmTSQZSnw74bjeyNTbH/t3wb
JOZ2yDUM1S7tR+8+tY99SJDahQd98tI8/bAIje+uKVw6nhZZ/eGQcjpN8XQKyp2z4xdS9gmSJ2T6
27JdBM78xDl5bRGbhGtHnv+Yub3habc6HGd0dJ3Mlw1dPPZX3SqfmULLZoAluJKAHXHbP++VRVfz
epduDVXF7SixMjJo4qMJQpL2GSGRkkBN3/qEJmmTMPJFwTycdM3Y7uP3fwtNF/O/FBqX/5iVRxGN
7Vzs+nizrfwspjv3UKfDdbIe7qL7TQ9u0LX13ahfwY2NuX7MQxXm3WabnIr7wZCBFExtSm+KbDc+
7TfzLRMtt1cmDc7/PrtPMhZyPKntpknDNUlZ/LlMp6ZO2r5H22c0+DYw6Vozoqe4JplDllGbymY0
S/toNrQtntZBbdFJTEN24dAoYQzG5sEbWYdwviFm+O8Tc+T6XC4bTJLcQ6dvgR4uTqwlV1i6CR26
CTP9JvCn19Y1idmQkFw+PpDIm8XZsL8y33Z3p7vkJb4tr1J2kH1jGqPjYVwyebo/7jMPNP/YzqMH
gPgonmBwKrHtObOmBB9OHmf/PutPVJLoLyliozvOxmn9czXX67rY0e6JC1VM4mLKSKqxH81Ca0nb
15rOtMJ+/fcBu+LOi2X644gXGtw97I/xiQjJqoDVA+w0yH+te/emc0W/lFmRZVsl/cc43Ezsrxzl
z7D6H4e+uENOLz46+wOHBksVGMyqJf7dtnMi/6N6+2O/IeC2SRbbnnVTu8u1Xy+evPol8oATvCMh
GrvuRZPdxg7SPgM1KCNQ73VEsSjJYx+r1x7/P2roGCNBgx762zOomb2w/U1OOGmQRc4qLuEJe1/3
jNtT9hYClaOVR3NmMmD4FnnxL+6SsO7lXdIQC9dhxgnI8+KwUX04uElp2aoLLg7fmeicXvkuYZUb
POeKAszoPupPmOfX/8It/gRy2L8fWAGI36KxaVhG/gGXeeWSb4g0ijQ8fE/UxLzafVUg89Wx5Nv9
fqwiOcQxqmZV9pan/gf2i6rnhgYmFb991fP4iXdBal9xoT4uOPnWPw/Wq+u8F1dUd4GIqSTLiZAA
Lu16mdVfKPDP9jRxKMeDYF0h1osj5VHlxtGJJTTiGfeMYuZtds+uBi/iXe6aL8o8u27Nv2SFeYdd
zZhGnv55ZVaRH06eVdurev243UUBua25FaVBnq38ctg029mWCQCSm9TgbkJay09j10xAeozbVZUb
y6MTjaOkCrxNvLC/agb6bD0GxEVtmxqgvzMJ9Sn2PYY9OKti+xSdXvp4JTIL4FYafqt+Pg79L+5A
tysvl4TIDgTyTNVVF+WfS3JYGzQRt6VCgSH81Kv2uJm1B9JsZXVXDNaLcFB/HHa7K+OQDhNKY7Yh
jR6WSejptchWmuHQr2Cn2ddDI2UuRc+/94v4tddAyVYZwRY349/7/TNcbfsAD+ZWKg3iXmyFzO/v
7F0/t8/lxtHIiInIE5MpTffGAlRnJoxyhwIy3zx6DGn+KF2CqqCUQy+Cl6EcHYmmHzwvaI5QmJxe
t9RfrNcLc3CFBzkieHcYD9yCs4fTdEvxch4t7MoL6h50rv++lM/AG4EEdCVFWBrDfmlgYuqW1g6X
QvX8xlp6jBuGQ40RO1Sr+tvvWLTkq739iYRxSCloQlj0j17suKo5uWs3SVEk3jQf/MQx3iJkTXND
UCptp8VXqV37E/XskDuxNRCEUI5xgevd/i42svXAXG0ov2wIj9GMnzJhEAqhavN88ssbjT8IIxIi
VhQxqqA/puw5TK9cEo8+bfoevKnMnwm5YUy4dtxRUe4ZRdP7oKK9d3xB/1N7wiyJIyTta2YBJK3/
o3CATdWodtNlfjh8hbm1RhdbBjvHXSMUZDCM+kLxV4OqOq6plF4lENenvWLuQr5x2GxXlB/XVIT5
bn616VcLj4RCidBVXzNx/JWY0lxeADjDFGnmcvjjz217tBxGVxy76f2ayb2Gd1TTyDWP/BQUMLZB
pwo1g6NZ6B09rbWw38TycKaJEIPEYHWemN4GxW64Xm1uxNUhCg4fwgfoyjpCDrF36G07yPCYU+vD
H7uf75h+cd1nWiXktrjbHEHcsAR5wgdG18P/IFLtm96tXk3hWIAO4ub8b3jXTUS/3j2knIGeFfNH
m/F9GpaenoZ7/t7cl9cwhuvX9TS6T24Y+P/GaLKb6J5M8ps+xIDBOe/2b+mUn+bX65UYMZoPMm/6
PJXg0z10AM7C+NAh9aSz6N1mrzpceNd8MJad09I3JTcOX6H3lHznYLq9GVBayy8dNcaGNYlZE1YB
jisuTpQXojERZwYkKBFP7ilCgipDi3ReCXFK6iObGwZg6IXoRouvD3Kca527Qeiai9Di9pnwz4Iv
TmMmPrD0Z+pgUadARsyQDeYwcCd1ZFEIQmmSwVaZzln/iFPnL5GAGFzRluWklfJWjMFiNO7IfOe9
W6jZ7TfdXH3n+XjQ5DK3XmetC/SgHZacrFfVhz4mWmNdC6UNMPDOHSiyu6vWgmkhtTp5R3CsG2Et
jnxKZygGEZaDj+iK9O7eLWwMFLfRHsyUfJ7ne0URsuf7+nyi+dA35tc9fKBukL5ufjqvGTLB55Ob
wfTFDER8IJ4pfVBsM3qc75ie1Th+XcpZuP1bnchu/r9Fcrhp/K1LZ1A/9Mu6KWJL2XFqOiHdAC0q
FCf8fiYC5fx1BZJsrRK7Q+/RpXHzdcP1qq5TB4UJoHsROmhsEIwo/yN71ApD9ngnItHslYPR9NTJ
l66DozLjufuc2Ap0HNHjwMHBmmnLHT9YRY5xPuyaDhFutgRCi6tz7zbwtA20xIjqNYlmMbn0p1oA
cVencEforojLmcNNKfVFO0AMzWvIMd+svcyRqH/hfOg41Su7eRPC+yLyDLE7c7WiZV5DcsxrnGGI
bIgpRGwAZwaEENJq6Z7Bi863DiRn4sjWd8XzwVLcAdBQ85uOy+JwudMB5NJioikhnixFINCdmAgk
B9Am7N61jbXfRdJiTKIZpBdjoNe9tdi86sqtyWZBsc/4TExoMSZlHEKgtVnA0tBRjXqQhoqxkUrZ
jnFBpHc5fCVimhGxnPUNWwe3xb6jNk1nLWy1/XdxPzrQEXb/QtaWX4nkVHSk4m44EyyePyViN1Em
itZNnDaiaiDSBNumCB3jaQ4jCrwvehYOBvG1iUJGz4hERjSMOjPo1yCic6fHZxGSiArTW+p9kAma
UHP408Hb8RpqBwvqPJHitTDk7KEf7C37txwdblNR/A1g1BQfoLsSPQfDpSAuiaFMS+BkT4L6MZ7k
nE/6kn1z4D+KJ0SjplREwtSejcNZOIPQILAXYtfJ5tEJgkSTX5sA5gnRtIm07QB5m4jxDtfi4xnc
Zvwrejy9bk/LD5G60ffK6up5faIKwhug86mBBlEUjO0CHkAI4M7sPy2cI+GNPr+dhzdN0H8L4ao4
XMevolR0pzv+9TiqCJ2YjPnqcZwzL0n9ceJocFhQdHVtcMJaI/0rNjnOWKR8fIbvPT9sGIVMFCUE
jXOjuwNMMsw4yGnSXYPeXwVabz4k4dAtEyOh2AbjGzENMc7geneT3vSmzbj9fphnPPav7sKfeuRa
ucv8wo++VP+HynjRUVDd6BmRA2oNdSW6Nq6jY5Fq3iSFIhTUnU+ez3yOve8ibBRRIORpfXgD9auI
KMW3y5OI6TqoqDmDRwQCRXhZmGDUcXwwnkgkLRIukFXI+nFV+bjcDf+jqdSZJrAQHeYFvETuKOsk
gaL/KcXl17DnTcWpJ6YhEZF6c3prR54WhPPZPek0IgglxQajMy4g5zu+7Se7D5FKao+ZLFz+0Yeo
UdclbsniOr5Z3+on5OaIXgtyE5iQxD5DLoR/Le6IHrqBMJGMRbwTzvpBbyq+JL3ejDtWnvOm5ZKu
ESqtpfiG+FnoM8cHY9yHycScOLDbHK9hZnqWWGy5UcmcJZBwpQgRVJdsVAkTIlqNDXiaDvPDvLo+
M6GIWaXlO6J3wxqmHFf3WmLpTeObeofY+NMdT4s46HzPjSC6k3gkcwkjYvKqKxV7FVKHZJ2lSzuD
c7k+fZx3k1h3xOhylhrmfnciJUJErYW+2V704XqxOQrllosj3C5HiJXcRSPuK+fZ42ltWSNY3+rL
JM32wuW3bG5/sGzjbJyKPxoeNBIgO8JzFoxT6U09gRUG2cg6KsazfjLYqYW+nftT8LzIrsTBJd6Y
/+QTzQNBQneTjW9SXVKeUjrrwICnt75veU6coxKWMxOt/3hE+dLdi0oVe7PYpMur8n8UPqLpKq/q
qzNRl6gQTTh47Nl2clg5Ex/O7RM6XuROojnazkRqdKagGqDWYRXbQ9dGU4iotkLGCYivyZyU9yVi
nXD1SZBPdy/Oz2YWLhizPk2nDQpPas+Hz2k3PV5VcGwVsxjiNrFt+R3RlsiSz2y89tx9F42keCOP
8NrA6w5hZAGvzeFKfGrQqT8yKMyFr/0Ll9B0Lh2mM7InBUI+i6D2Zd2KX0eRezRScR+F186q4xjC
8m7uQVCLAYAYgnL+lkXuL3YPNMDAbCZuIjF0JZPjdHPF+1YudlqfLYNmMXjU/+1bYyp2r/6L+KFl
v8XoI97iZuF/i7HsZyQCUhG5XHldYo1B0aAuYWDhVmFlOwjfXTjRRb91uhYdkrj9sg/31uaQYl0a
LN1bmXwQNqjK+AB/liAN9w3zfQ/EkgU3n9crO6BtZHZYdie/8gJ4I9+Fj3fXAhSCu4KJonCnFg6W
5ArkIGhx9kkG0xISwSOUUCIDhMFpLDQoaFleb5ElPVywo85537ka+pwAlYBIyrlx2Vyy6AbtQFTV
7YOo4uwx9KVTe7bj/9tJOqbuOdguCpY2W7g/k0l17wUpdFse5GPgEI7BZwJBVcEjyLfbYQPTvIim
jtBkHc7MopAixUv/fTdNfnrz48/enAr+/Jczk3GWhObAB9LFsGslgXjHRMF0nLsjc9KMpXK05y2U
pnMts95cNUhyPJXsEvrWP+IflIgb2PX0RV9mIOTFz92SIuHdlPSL2E5jiTICnUGH6sPtJsDlw/EN
/gfwyW0A7UY3uHI4fH3+595qR1y5YzGRM7x2M06fRSDOToCNVBxgHbsgUpLj5SAh7UiSinsIEhVD
oVDyAOdSvk7n5HX+gXwMQcz9NfKAF8bbu19t+kcXvW/C7DoZ+TlCywR1gZWSQ8kOMjG3xyKjG8BT
X87wtjFTIrffYyVF2SWisBxtU54pIqUySL9gRkFPz+KtkzITdpK9heELvr9oqbeX8FXXfG306zQL
A57e/zyT2Q/eN8u8Ox5dL3Bzi8samUNKTOQsWYhyLQ0OL7jIgfWLgWC8Lh2Xz/ZX/utpga5EP+oh
Uy+G3gKTKeJxsemeFusg4ayjZSQAezWYn2YnmMkOyKGIDE3+b3I0bfLisWWa1jBbcgrlsIZXW5SH
G5jMkmXvpuw+O5ivfwzmUMmIyZDSEN4Bt9mO/Va/0wH0ZM6KqRdQtjpdf6Q/yjt7LG3rTJD0icF+
1G/2uHwv2Uv45exp7UjtnPMdkL9lIdruHGGe7ZZUFyC/1uz4TXSGiN3sgNQwmYwd0QkX/pooPbW7
RMaYBnu+30LT65zYWxAMRovzlRKkwxa0sLPteLXVeZP4XdQz6vfjIWuy1KXvWOH4NvnVduuzhVvc
fFrPt7/WSAS3G6Al8wrMOQ4z0MF/nHcy6KcPYa8N1PMQP0/ptYc0XvTZ2+sMSy6SOyc4zq0xkcJv
2diFDy2dFHcD0DLNjUE6od8W7k9mrECEt+OvJMiCfFVPjTEYBtQiMJrMo7sMbCEbK3ZvQUrhJFAw
Z8DQV9ggxcGGlYegXchekri+NuAz77jn4TyVgGzBj/mk/hAddkfXjlEt4WD0aAvrmNsB1XzFadIR
kurE0CU0/un89Ee5ku3XeYnrrc9DvJNJgJHkZzcBKgT7RyaHYSD303BhXG35Aqbj6o9mZqBn9tP+
T+sn9pSv6750fAJhyMrq4iPGewTl9KzIzm+KOQKeRrBflQjF+WjVLevFO63x4c59dUeHOxEs6oyE
TDKY56ivwXifbvj72hgL+7kAHPEVHu7EfmeB6YSNduDqBtx2/ov1hR/UehNisZ6tN7kuYtQTUtVG
a1l9PoswCNeIVrpb05cT8F6bENdRyyx1oA/EDdhaf5y9Q/l3G3hmaXNg68Nkj344AxBpFBHWe2gP
8dNulttOLWRsNAgFr9qrw1S+aIuSOl3Jo5Ru6Us48SmloHimYxqN4Bl0Hqy59QBcwqO7630ndi0g
XwTWgzxYnY/OWp7hkbVJAoMNdja1vUAPaGkgNaQPBAR/YOsdsQS9+SzCCISLs20xuI+yKuKH3i2P
M4odvPnmVjDoyLcd9bjaYUXCibkV6BYWb78LWW9+6HYnbG99wTY4PeZTWjG7h76W9PkiXOyXKTBq
B2cpAGvZffPSYx71VU+c1L/SqfFT7N29O5itEDNrVmLpMlAbNx27t5uVo/J+ADWqiSiw8QLrKgmk
Xcr4q7B7N1Lt9wDuJcS6iLuvD6Zh182+ftgRTzmHRZhPRVgNtSZ1pegO0bBlshu63ygj+SiDM2Ri
Qh98qPk4IiJpj01udbLsj0qA2GYmvWaO19xyaE8QD9kgCU2EbnMm+yAONnCs9+cKHMjp3DxsTsPm
7ewv4AOLIDe86S0PgPH0uxwGuY4MeOxcX7kQvBVV4S+lUI5vLSzpoO7OiGH5sIHRNH6SjdKRCTss
dtywLWso505ioYf7kD73Ztls+8QE6Wn6liM+7Y8DhOr+PEKwtP1j8EcKUAAmfMntSdXzRfT8cvEv
MhD73j5lhC9MrgoAietUPwo2yczEPHMK9Jd4TxXmU1hOzzKjDEx1XLTf/kdoDDAkBjc3xwC1XwW7
rdtr7DaBgeObaJy1a3qPbO9nA60qS2+wZDQgoRmk84UAtIOBjxDERp0n3RE+c/t8ODsZKYmB3wME
zRkGfrzvzBU7mkeEPlbEBN7eqYRYqjHH+OkRTmj5YsecIy/aOVrUPW6I+KH1Iyp32sgOrK9I53V/
ekFDqOzf7kRXyfEvSZez8VveeJf2vHYbsdiKskGCdx1fZ5PDZHnsYnQC8wz6xxBviXLhhRMT8Zft
Iv2Q9okVPAghtfbm/z6rjoDvX2d1kbL349yvDgn7r5luP6TIckiOD7PkCjw52z2LZlTCQbAw+eiC
gwRtCfIu7LE8HUA5UGsPVKl+Ab+uiqmAwnF6BK6bwAFAAyiuj051J8atgdVV7KcmsiA4bRAxaCfN
dZgPmS6JUTrO61dFfQQKaszCme0548qFxrUP/n31lCR8sgPUDUAWrm9Q9HqRP/JOYbz2Bxk74AXn
ZhLjheGLAXIV/HRhppbUKyh7jvj3p71b46P4UPhZWYD9sza0N+/Nz24turdD/Z1qx7kV+JI45QiU
fEADP0/wTSpMbo8Qufba+jHswrx6Rl6kPY6AUet5ebVd+pMOgmL5oqkgdifzVzkxVlm+HFgrayYl
J/Btvcu6CXB3ry9Ps40Y24P4ycWaui1YhbGpADgTDCiBk/844FJTeHgTtJU+LkN4/gKSdxhVADux
BJOQJ7bZHdov5ygTivA6Im5WQ+pIgJK4h24qBg8zhk8irRazOEeAjJZFi7P/VckV4vX+RD69SIUb
XGEZTf2ev/VfejPzmxbMfhhMaN2ab8E6tsJBxPtBTp01nPSJRykUJf7eFiQhLWJO5VekM+O96FCD
kMc5Juw/QhwPtjz7GEIRa8yB8EHN7/prhwNpTE7XBuZhjwt6dj9NXAlFisTt6y166BdvYXJse3K6
Fx4V7pSmkZ2lkOeHnONesG6H7lyPkKfwQcXdKwJeHydNEb088HnXv0V5cFlIJl3+uyRf5OJ3xb62
MhtJlqRJWpvFATnVhtYxz05Atcifz/hESy8plDuhrKVkUs64LK45JnrBgyYX1kcisf8pCnl6QTGc
cva2nUwJDTW35nRXjfOJ9aZAsQJ5+r/Pj2JgCnMCHwG+8qS5k1/sYOa4fbGDVUHzm1p1Qzd2DoyB
f9jhiO44P/20Cl9Nq8cz+7a0qt2JuU0QQk6sXCa5Q6hhVNz6UczReMokt2xCH0pxye0l78QKwbAM
sbZiBqv1KP515CZqqfDHg3SM9/YopaeAT8vvImbfyugFOZzRgETgorSYNgwTlAndSrcptq0wn6KF
As+DZ4FsxqCOu0BqoLhinx/5TXJMBs9yaNyRO9pNnCetpLShYGIFhqzYZ/8Wpq4g+g+r4NFZykwa
MtrUvtC19+eitu6hKWCILB/IZV03E1q6UXdUPl/17tJFfN1/JGS1IgMMTlutX+qgJfwEy3ngPtmz
8md0GPqjp2gafsum/R/R0r5Pn8RyMcyv1u8MgRgwVJdsSjPe3Rzv8pW72l0dg0FQLqNvgNzbFpPt
jTP0yG5q18P9aHs7uKFY2/uWTQjV/PtS/6pDYpbiH5d6gYHCLdMq9+Hm+NCM1kiAMSmGvyhGGb4R
HBtWYxprR+QWhpvxJliPvmLp+4tRRkfvM0ZiALENHRuXpdYDmE+cfuQXD/B/3O3vKJ0tHu3Z/skf
0dCK48vBR81M/x7HzVW47I3t+eCLem/qcz/bQ47G6hsMSTQuh1k0jNuHpXEn3eFhvxV3kT7EPIBJ
COKReiQxLXhI3Ac4LpxuTYuPjTfOn4l/vlnTYzii4EE5StkwwkIKVvC23kxxTb5BWd1qsX822FIC
EtZUgKILgqKKzHlv1qOAIGXLhfP8WRuvfc+IacmOHK6kPg12nWKG53R5Gyj+REQTEyrjuX5UqC8P
GLCa4CT4xNR2z9J73nv01CO+pows8S/Y0stAbkQZDFbKtOvnnFGVASKcLB39mHVauljkIGBajT/W
JKxpmWEJoGzhG85GSuE3+XxoB2Aj4snibGab2brTHyS4Xw0w9Hq57jKu5H5VuKCstxLC66USzIrL
KvWuaCmn16me5EbhZWVaTWw1CVT2fg+dIeeVKO2U8UlE4xWJT9E8zIp+2xO7MYFkgl81RjDCq0GH
3G5x0NtFS7pnOy+eexhuGw8bOLkj18yrSgXpIa77c2JzM8/eBM+rH95kqHyrwADQYFkTqNpO+iMC
UujZHYFY+dWMw14Q3gKjCJ/ET/V9BKbgY10eAqddWs8DwCfEy9Iui+CiYs2xoJWiiNxt/J6wywo0
4FuZJHLN5Bhs4rr9UU7UOL92b/uPSoflwXFBXxFSqKBuQ1MP94RZjMPeVYaNjZ7OkKP37hEOo797
QGkIMXG2dYpRK35lv8piRHBqKY/f+oFtu2p+OHgi3qS9TwE+8kH6eCiEAwkA6tqjpWxhzo4gqLiC
hJggozBuhdonIE0QbQsSTmitmg9kNLqoaE6E3unS+vG1PxtMjgQBmllMBkTXyMx9IEEZjE/B4AUJ
7G6k+0RJMHtvMN9M7muW/NTlYQSzjUdBbA5CToaoY7fsCmwIx2XTaGbz6jlH4wbHe/m/ytDEHaI7
xyQ9bpACIQXvlowNFoqsZ9wRAVyM4/iwUs6nBq7rVip71KG+oI8y2P6COq1Lx0sgnHfCI1ddfimo
V1StzcPXc0JRaT5l+GS59vjNNgGh4vpgka9Lb9yFMoVK5ClVdFRePUH+GPoxIHWmFFpLIRqVE0H0
IOjQIyet35QNN/ms3pGQqXQXDI9V8tTjiQI3Sdm2hASf8oMc8ZxfVh5TuE0nJpdCoq40mfK1OU6/
olM7EpHnPLpehe5Scu88aJcBJ7ur0AcFLj0cVZUIkLVc1BNA4Id+VxI5Jxt5XVE1oO88m+z2Q1dI
mlIXfE4pKpLQXTh23JwMCN7IDY0JXArbmpNivvkBuKXClaCLkobyYqEyUKhO7+xCgcQEIFogIOcQ
qnPIQGx+KEC6vyeA14Xnzs6vgoC4vHzFoUsu68uYQ6ZoYzkiZkq2WTFCxQD9/hDq7C4liY3hTHhx
QVSKhzf3313ybApHycURBFKWQf5xOJVEe/NzFFKBRB1Lp33kNyW09eV6lbElEMxPmvt/W+2OHuUP
gCK0+5vFukC7Rd4yp6gE9fVm60fl32QcZDSU9slRJ+Y3qQilvuJ5hqGR5la5DuqXTVOg7iQXDbGJ
cybd5O/0owpKbvR+0nuU3nPG2VuOMlX6VEJAXpjL/gpsDT63vgwsofmf0vnLGm/G3u16ltVZXyxT
g0LDjIy3XbhzQzB6O7pz0Uf1PbWWz8jwPUmKWfQrB5PXsxTFKl9GikCB+pgEbrFMx2VXjKSowo6q
FLQZEu4hOLrJu06MdpP91IFGBSRZEVkwf8hZ9UhLKdKn0GH2050rjImueuwFUq1fOS1m1+j89338
f9d+ERQ5mX7/WK/JsMr/RvW/KK2YztsgG6rcCANHpEcxBKV4ZGvM2R7YbU2K+5qUo5JP8KeyXIeV
cD8hvg5eV6gHxBqlu2UnKnxHMcaE9j02eMs6YqB4p2LJm0V/RPplLKvNrBSFuOQe4IbfyDNt7vsT
lzU5EOSlgnHiBtGMAuT3BEMoj1lFSRTeUErR0nA1jF/PciUzK+hPrl46ETVDqQe4lj3mEFd1iLae
H/GkXVa3e0YiAeRDCgS4Gz7xP+XBj9wVxG2pqNTZuSRCNf73Rjrz0/91B5ibTyfPgFa/y6LgdUyT
bZyF9QPQi9BpMlHQNGNlTrS3dCm4DANIJVhXmHKYGTSPsQeKKysZnoNnCqIJoZ1lpbj67x28S8Lk
Ek5CA0wHYCp5o9GH+Y0I+ZvQlgUYkiuVfac0EiPtc28VnlW0Tw6VzFK2SseCDor6ka4aZy8yhbLG
SvkBE8AlWGF+rx4jitGIlvxMiJRQ5EAQY/2uGL+s+jnBN8CcMVaDhDHSFShhfi49VPHhHkMoH4Zs
Hp/0iJdIagSh8g9lqRTiNb4J3BDcvXJ+UFOszaegDIkDUgayHB6ZT1lJ/o8SUZpTaQwFN3vfW6RF
aQTSRsCLhC3LtMjDEseRM6oej1NFfvxnFVnK4RI43N4YRNJSgJA1keR7nHdCPeu57lPIVZrtRDQJ
ELwQZsfHJb+rOmRh3ubVHhtdVcKWaJ3Aw5YguJJ0mxfzp3A+QEL/nym5rlW2x+W3cwA9mtG6xzc2
3/sLEw/vXCUsvCwHWMhWfjQ1DVQWkpEGa4c4pQVJSIlvgUj0ueP6adDMx0WGHCDCD1STg/nISp4R
e8EL8iwUepCCVkkFhZ3I2+CxN0ufFZTL3wg6dwejuBl133SFsnof+I5A2o6SY9UmK0+rO6J70Psu
WHe++ftZ/yGPR0Ko/PzUjZIGcOa9FpDbe4WMrh1KUhRDg/1QwTTGnyrW1n3ZI7VdNFaihs+CpGSU
M98sz//SMbg6Z61kJvYQ7RwDKsVeSEcRlBLoUJmhomcqyLLJP2/m4GNzSC88L+r+SxpVJH1Ach3C
BgoOCNRUwf5DFgk0gzENiTaVlNqoAo+qPlSK0jYy/rJmaBslJwV3hMFUqCfoBM/kUpKnMzMxeRuF
YbNhjVuAk3mtSkGXnJ1+ox6J+Oz6tv9GfZMAl73QE6AyfaWLQyFHQWjpyBFVWebxKDg3wYdTnwCd
aiT0ONcDMoHjWdqOPsoJxIegFxU61iAeBempnkDtKTFZPKT3ihFJHyppyTtBSMQSyXoqhVY6wwZ1
CB2PLNOACQEEP1RFUfyMHwEnV/FheKQuSPbrXEAXLzdBhQHgY/9H2Jlup44t2fqJNAZCAqS/auh7
g8H80bC3bXUIoR7p6esLqFO3Ks+5mcO593a6AYTWijVjxowZCznhbj/+RnhJfhR5XTHV+CMFAPCJ
HHfVwliPZgg4AhZvBJkH2lnoUpmTwvpgW0xFpxFM7pg7sNCLKd+Ttd6PbHlEYp5kgSJJCtCVyBO8
ABRGbkxq5hokqoswRKFMIZXcXEoT1AV7X7efdoEcZCWvJyKKku9OoRDlMv4h2AsX9nex/i+dCvQR
V9dhHUq9B5YbqA1EkmRWCjxCeIvGN0fRIZ89lb4Ymh6E6QeOEFmFc5ZF9LB1SrUS2iR9HMCLSk1f
eNmBfSztZ92b65QSNCLYJxcoq75C3kYZ2XmVSf/+0p5Eyd9c2rO/53/RgPUdOz4c0R4HofIEFkgw
k0NCsibJjAdQGRLM5HMcVdgbIluksMqJ7N+BwYK4E0fqquwzQPA/FRueZvl/9xL/QqppN7Vqyjsv
EU5BoiZYh+nUKhIloUjomnVf6g5FsMbFnMqdEX7kSVS21lP2McHLROLfbYkuDGBXcCAhn+CmSA3y
xS1KrDEvkuiMLsQaYIgA2j+6pRzvbg+19WM34NtCEEjGgsHUP17ry7X67y72L7RaP+nXeRooDdUu
gRWocAhzIgqXo50/UO/pigIHINaYmQx841TW8Lbd6vAOlD1IwqVmiy7xywfUhkC7lNAoCTpi8qXE
Z6m3PoVE0+qDAiA6S0lvpF6qPMvpg8jSmJ4qeJZyOkWa5XD93O0iJGR3QqQJyJJvSVFCoJfUcZop
v8i2lZKrCGeeNf2FhAvR5f79sn3Ze/3b+wTvh7cDRaj+X63zadZjyk4ayaLIx9EyH3s/7cT/bVDh
C8kkx6ucchXeYHSMeET4TfP70gDel+YGiVgunSmo/p5iPg5Q6ZXw10LXGTtBB68/0Qy3l1dxV4pZ
L9JL9n2eWpIjCQqTboEWQkawhDwxuRTywdFGXsINyupVDTbfpEog2OQlQurDecmBDD+GcjF7vrgr
hzLtKk9uTV4BxKD8yutlSUFfPuB+GJBNu4f89rPEKE8n35UXL8CQa3rV2lTyOEEdqAD6VIuuy/qP
AEgpqUg5g7nWIHbRNj7/e732wWZg4VTEdclTS9/Fv6p6tJaCgJ4y19OdsKCBbaRFSQg44QhHG6lx
6jS4CCK8z/xp8TkYD5haMJOUIwHrZah+o7UIm58EA6FQPm58Bzcq6KL7Qooj8QyWTeiBcfnkC0Q8
g8QawTlSJIgNUQw/tQRPRYHUPUVrEM6ujOMFQuS/ot9/HeWyUyPCp/ySEB3CX8gvx9j5EIopr77x
7AdR3d2eJT8BN1JOfwlcYvZOMmFoIntJdBDCBEl59jrWpg1Viwy2KFuhbFvw9R2ckuAbR5BCc0Yw
9dnnSh+kxyqpsxQSJZAISdbt5XO5Hl4UxM51nQWOxBXp8MCbESkQVyuAgbaDnZwFzyIaVy+idMEJ
/PtMwV+gIuSdENgjDxHPJGClZ4lqCV+Xn5WkSjCWXLNEgt6HwPx6obgiCcq5csHcxVi5dPM+FZRk
BrXS/yNcEk/AeyaIXs4wQffZzfafJcM+kKue4iIimbSw34L+JVeUCqtkEjVsoVS9RBUk2AwKlUK1
UDtykIgQRPI+IVnlYkVbLwyWcFAPbryoG6IROFNesRRrH6IRJLfytiJhklctRGNMRsCTIV8SXCn3
r+Q7QkxIDQm3FLguUcAzkwEQNuDrLxrrX8ytvCNPCtZ/AlWYSynnLnQCaT2NGIs5CXf+PJxLkhRO
etCer2qvXBp0KJcod33IqpFHEqT7ulxpJ5BGgVdzgCw8wZT/WrcUX7lYWOU/wh+LNkZQ5+ttZkX/
UjhlpXPMADBFDiZXImig/yaP3j+Mjh73/3nP3p+ZEitYMPMA/C4RntXBidA/9N6kwULuvjT80Ffc
WH1yMXmpcpVCmKoiTic/Kg99l9SKB2G58NRy0PfHzATlqJczfkgKLhQckvzdqzCJoe8z2RaQBiRF
P4WXjAkXHVCXELaZEgfH9XD1qKzhcXiUxEUqDCKSUJ6CicHBnDJkRrQTgg+l6K99C8srykxhEJCY
gCH5MlTCWlmOllIpJjemUC70gmTGkhHLU2pEXPm8onoimbOANLQDkvhwQKTTgSO/p844pDAd+hA4
IR9S/RAuXYNdlnxc0CT/wh/IQwt7nvKSGQMvj33/k0oWhjl7C63T2wXLZ6WGM+9F8MkDAIHlNR4q
FD9MAfmFeuf1DVdyec9cjzKdPIUQAPzWIj6BWVf6HmgsVy1HJj8GlpbXALLdqlt526DmLjzzPKHH
cpG5+TgbWeXHqzwuCaJcgVQE1C1iukUImE4X5rL7QGzEMfz3BzBC/v+EiUe0ftOGPUAJ8hdUliRM
+tA6TYAK591FzjVUHm/3pTTzCZhsESdQ2eF1Mu6AHoDXPUmfOmyp+chLlVsA68g5xqGNzEsQBnhh
JtBOaktUgtAmQ19UE+yTKYtaQstLoqqJehRc81OiGaZsPa9Qs+ED6E8NuDsBraKyKai8yIdI3KWc
kVN8locTZixf3KeipC7OT+B3FEZTAqQ26f2hRUd2quxYqTdLsuaZdErVV7pXhJcyyRKzmXEeQbDL
h3DLnYRMtog575GrdS6iDsH2UoAejoH3IGVR5HYraW2RVC17iy4iTfqnfOU/C9Swcf+fm/MXFFkb
Su9Gw34DOgpm1TxzcbynZoJahoZFMIHCvuEz4LNoa+j6lIX6aqcQQPLiEZLfl/ZZkEN/AuC+niWB
e0rmIRkGh6F7X0r7g0R4CYWmO7xzV/Lp7euV7QvxI7FJkPRjJ1hbjgcSoGn1IBQJuTM8SAjrSy8i
U5YISjlSU8Rse2px/HR0IpqCEOS0FPGwUJCcnhwkr1guyfWIKKsjai5x8OmTiEg3Qo+wVLCXSCrZ
kBIsXjGl3Qs4DU//ZDam/ZtJwFNHwizrUR/fwB6eKf+39M80+Ti/17q85axtqrdo++gnJe+QpS80
u3Ep/wj4MzcCCv8lZhLQJQmNREvuAXCq40x5HUJcqW9dT+3HcBZ9MXRZCmw6J98doVJzwzbCkrNO
ZSugyH3ydgv5TNIA0aDgidxFNkfnwv+RrSK8t8joZf/IsSVHv/wtIKfmaA3gD7FOllyDc/ZJHAvY
E7wTUfWSzXR1DoPTi0MU6COqRUqpuw7JvtQxAyKlLW0HKlAxcds1dhpjbdl3s/0Apb7Gn2BbO1LT
fvVTU05THfgyl30JYpRWCcGNouYT3lrwhJAvLJ09Xkkrc6Vv/rsCMX78vsSlWGaJCkQ+hDt5wT45
ORNAhKhrBGqgR5ZNDKEcOIwb4BMBGR2nrMCNK2PTz6KpKz+fcpLx452+tWeia07WzGwDf6Em+WP8
qd+ZDMRKEyW58BHCsgh3Im0yEr4Mzq28dJ7H1yFQrMjuX6QoTkTmEJPWRG2mfjOfdnCQ0C676VU4
aKeS9meb+5PA5lhaazUtjORgPMO/Pv6bO4lWUkaSJ5Zvy58BGpdZb0TuJVyKHJxyzjCIWf6RBCyb
6ut0ISGXg5R/M3gceT1/fyr8f3SB/2sX/EUWqVGTyIPboDkMj9KflS/LmU4JVQCZ9AfcgUreuAWY
3FjCQMd1vJL0VPpVnsAOFPnSrApzYkpxnhRYmivatXC0xiSkOYckzaR7XLqnvIkK8SoSNOY/OdLt
RTO45FXlWTDBHUGEKA6GF1IdNprB9qONg0ans84nrx7tZ/cXFcS5VMTkCL2fX7pDCYXC1l5T635O
US/JMSUH/RMTUNGT91ZWgYjZgnl/+tKBSx+JdJK8xLPXlcntkLZqASSvprWXDuT5f+x4WfCaIzSy
yHSfm2uhsQXQYRNEJNyqIBMkkDM6TH6eBx9V9a+nihFQ/EwnQNyS+L+IWx0a94nhwHHRu5xpcrZJ
T6Qg+HBmHoVYl+qcsKgFJKyEVyHfAZeu8PUSskUlqAI7ZfvcLEzR6EwYTGTXSWk3nKWcm/JzwvbL
M6iT9Cz1QY2NJyRRQj+sOYm3yLMouQrbKpTRa5OSj/3Kz7T8v0i1hAeVYq0UUZsFqPIkfFLybLfg
HQ5+smlLFB+6sllkvwmNKftN4Bb+47j1Hf5+KSOX/48A5/8F9L9IXNV06DWR32sOct9aQKV8CASU
lfBU7Lxu5k2zDYbcs36kAUwSallQ4ioh/gs5hBMLlQQ421/HstalMgK+EMTfkh1KR7D8kZq+5ASC
9yVLkTeVrpj5jSG0pD8SoZ/y0y/UIysOQVK8XmXVNNPzhkNBv7Qq0rCjU24Nxzf4WOn4FJBsfmN8
ichS1ECylv7hrfp32RtV5RF4o98bcgwy2/f/nn1p008f3U1vDznTEvMxA9dHbyGskO/cyzlzLpn4
gVNzjSMW4vXLcD262ebUT5wycGpllaorxvINYVoU1+QANxxDcbNLlVneRwlJXGLVaWvptBtQ9lk0
TCfDtNFVblNPd9qImRlW7w23uO6rR1Ho4lHtYXrjSaEKEdvtarRm7kly6ceWfsQwt0eEftiMbq2R
CtEYte99t3gvVFb5eZ23M/+oH7g5Hs0d2Vn/E38Ee5UYvi04yLA/dZuPwe42bb8f3WwUW+051rEj
npRkwFRDvvwfpr1Hv8VyGLga1j8/j2M4sHsbxrPXiSN++66KVXVgMSXu5moM8aSgljg4DnaVE5ku
Y6twAmKcebA3B7woO9Rtxnw2b+pnHnLmDIaWkjKNZfW4lA/myzETjlaXSRjbg8gZNLavz9K72983
lAkipzgZ02bW0UjpDyYN/thXO/xUlbFv4F9kVQmTMOxrYwXLW2MzKKNBp7a//ZPpOFbnL2v4v5J1
jGU1MJEFHxnmX3OFUCsUTVWwyF9h5hnuS2fk3H1bWWhWz8XxANQ4vid26Ri7Ah9Mqx3iXDqpfQf6
7tZM7gO3vm9uiT3409qDt4El1o6Tvn3bBh+VS4egHafz63mkkfO1cx/3ecv49RAsRHcrJzO6T8vc
8VNnEa6xuWGMn63Hk+vWyy3jvUicQlyAHu2bWdpYiIygzp6cMiIoO1uUDsI4GjYWC6yIH5rlFfLO
xac4sPvpT3JjfKWlvyeYaIc00WxSZtsysNVqpKyHJCFxF6Nsqv4pPs0zps6NP75RUNJgdr1dNC/t
aUcd7R3vSX3HgGXD8Rb6soNvCS7B0Mkv9sO3nd6JKg6R0eZQ2X+ni+Cn8ezefhjbc5aS/qVGuOla
b4vrKlbt0d165/0cfVxXw/HDTpZ5xhKy0wNjxii1Z/b1HaVP35GaOs7WEy+2U/xEsfQdYfyOJbil
bbWP6TdblBJN9zbCnMMeBQt9xVK5/ak/FGyiF7q2aqjjWDfFKp2Ho5N3cVNN1VKIdWMqJLflYDT1
35kFkXzG6/DhPDQmG1qVyQ/euOPU/vFmYMjaOG0ckpPV4mZadTlBDqkxYVF1nOnFW9WmpeUu84ty
hx/HF6212wlTha0gcs7VvJhv2sklUp1Fc7cfSMVCt391HuM6dzaBNxucUddXdguwG025Z+uYKWvz
e8W0oOkDx2HePdvozbFXDi2fGs3IuWo2djHR0v98tk3RvOGwDnHy2eTJ2CDqfwelq1E4Y5V0ml0h
fT2Ww6kXW97n0L3a+gq57fT8CLYdtyDfjA7Uo/LxQF3csdEal5XN4lxwge/K1FxGq8oyP1qLmTTt
F4OTR1tlxoiAlvOvseIPL7Qm4aE/3l7X8Tb8aEuL8fDmljv7M6WeaYUHdFjzxySrrGvtHH3sh+w5
KxT1nq/YUxNpBPW+YDWid/ZLnYm3ZH/t2dVXu4De17YZzqmLEmcHOs156RgBlPvgO8Mm4vjIeZsW
HFdz/+oUF/z8lXocZa7e2Pj9s1YYeiJ9hfMCl2prENvDT6wcFTeEFVmlc+1UqeNttzMQ/05Ka+Yt
paeQKQIlLWNusqrSMStds+qTYu+JeuDW04DW9O5mXf/MespaMa0b5fDELjr7oVPB9+b+og8jvOev
5jPxx/rDaT6Z1Fms8Wt1fG0yrJchcJehFJNwUZeruzkNPggZGjjQnHYbdq8fkvsywWY3Gs3qx6ny
XBZVfbOJ78G4t9c+glVmjJVgwVvHrBuneIuOxcjqrb314KM6dRto91vhLs708VwtPbNi94AVOQeN
2rOuDjElnqOTnF5PomV47DyrWo7mTPnB8aQ7RY4vR1p3ChzcxHvpWFXtRziO9KnnTXFmVWxJ1rzv
x+xL5lwx52lCeUdb0LfPELACw2ZbZ6AKbHrZ59nULRh1ZGfTOrKYfzVJOXhk/5vOr7YNe9biilHp
irVQLLR6xvgodUz2kEdu79LuH1solh4DehjE5Va9VeBP+vGUdx3bsIeJnmbfMIsidFkMhRM1VoXi
fx7YNUJNxVK05bXGKNepndYu9qVijw+d1RlWL7Oa1IYhX12deN4c012ExzRavMhSyIJxJ0gN5Kvc
02CLwfQ7V6SMvm+hc/s25iP2IHMkrN6nilbdY+C6b+k8vFZO0/2queMn+Kw4IEjdRtsWnyoIfDel
Bcp5nCXgnMNf424rJWANm3inIQ+NxqoVJ6xrjfG/9j10+qg0lrNe7ERjxU4a1ztwuCc/5LwZZXDS
g4HtHdLI3VtWDyjdc7HQThATY0nrPjIbZeLwTOfB3OT2T4m/9SXfxd9DRNoWQ8hGq+C3vjrtplv7
kRP0rJ9ZeAxp9eoc1oi3tQYEITvkFjy72c1xaCwflh45HWRQPY5/mE7ozZKVj5HD3dWVfX13h0T9
Sa9a+UeqI9HiemogWjwnjB2m/ESeM8tLy3ruJwUVlu/bKJDSafHAftkZMvV4s3ngFF186scRjiQi
3lGXRcc4jNnIoMpQMMAGhQC968W7D9kGN7TV/IX3q42dSy9/L+FqDjHyrWoSc412t2lb+3EunfCT
QKn8KUjw9ffRYMq2zxZFb1asmQXfUf4uZlrgXHW7VLeDFmVNnVrxe7etrB3tTDbDa5EkZO9m7ijG
sbWTT6puqxE0VO9uF4EdPBYlY4w3yjg+KR/t1+hm1brre+5jTOw9t4bd/BK12Y3J+x3VpsUP8M0B
xsJf1eiAYgCIcciobZ61MWU+GnDTkcMEMMPOiZDrJHE4QszpfVk69Vk0+O+3QzhtLuHI4vIb13hM
m0+8NOvv4ua0n1mw8pCGFtYIE/63EUMZpsNfNd8Z16lux51l0NnHMaEKvAj3HljX8XaEC89ca5rd
YgxXDv7wFtxmHkNZs10eXQqX46VKJjdzk+cz3tZo6amtk4/9U7ogEKyvHPoMdhhjenyb9L/uq35G
gwe4z9gnqbPz35Kblb4hi3aaU3WiKVmn2WLU2K+m9wTOr7HaU+jUR68eKxHKj+Cna7iJ/ZVeWN4l
fCc/2b37JxqgL8wi9iD/QZ5IFBb63nMd5dCpi+HeMx3D1qdviYNrv4A2xQpx0hdRyWwR+HOTXN72
7EB30HJEeNynfJ+MqJiXH+pGkZPvbve/Ykzov/JVNJ96qqtt46/uoyktRR3voiOk/ze2ItejUdjX
S1FaHFXDoywDsvLWTrGpdlQcs9NlBUmyy1cMlIg3zVeUjol4xjq5kRMSB7+17zwj0lkAC2b0jc4K
bvhs4HlJl3J/lVrY5YlsG6xiR5VzPwKf0rdFNCdfeisHTjjuW41VsEfv09/b5Wq4+SqxpkzGuq/u
meW/he3yu+hZNJPcmXKLFzWjU8BkBVidcSlioRgdOmechTYI9hZO2mwcRvMaaL3IP/SH9XiLgkV9
YJgGkPUTT9fql2F0wWzB8EPEXdezUTuskpYFWziB7ZF5Gq7yhvUinHUTTD3UbMwgvOiVMzqFwLdT
d+JAbeBge3fr/i5bmsSxX7mjwpr0I4tvkh1YfjcZZsu6bw8buzsxP6xcjMasZN4c7MchEhnYrNkM
0E0rOsL7huuh1nGCU8gEaPraLUvddcni/ktGUiwL3tlftZtOmmX8rUy8PyMcBz6V/hyHMj13MbSk
jY9t5JolQdox1KlfO2mzMRfMOCC49K7zazktmHa9ZN69MVld8QTewq7f3CFjfE0r2HJiUE9urQ6Y
aFrD+Rda3MjqDW0u4VbKm9sju7yOHTxrou+W0dSb9thq42ZyC93oo1n3g5nTy9a9d7KlVRWtASF6
5da0QxnMjxwPNzStw2EwXnjeKwiFdry9ogYvP5UrklSaiXhnzo99bRkO1OnWaKwk3vqX++bat6+G
xUSFgka5h5V/xaXzZ7gNHC+00/JPg1JmZCfYC69GnXPATfQ+zTiDJzU7xDEaO7zsu8dy/+PPS8Py
fxp1PPAcjSfCoewz/4w5+bGH0IBKk+vUe9N9B/uvzFZ2VpPP4gNSWcZBVu1Cx4YDRdrksS8YAAca
XfsrdHf9dFz9qPiORrdVz7eBXCnLmBdrpTsOh9H6wBHHsOPKcFlGJWkh5DNkneGGi577mAUfPVeK
+jq60vb+zewdfGwDhwEQ9dXu71aIwr46QGDH0JlxZH8vkoJ4Mzzl8/atnrRv3okKPBuRLKSm5P/R
ct68JUAgm8iQtDb7RocrGkkUWgeNPdok/cNwZDNO/UhV8Jg1TnlODSIm80IGxlTLAQybC02lhT3o
Wf0tAzNqGoMOijvkCCPgdA6T7Eio26VZ2GY61U65Sri3+3QekLCleOwYzvCbNVn8lDGr30vHQx2p
6qO00J4RFkdL/yfvnIcVxxay2Gw+WpjjziFPnHCkDo/dG8VC9E+Ry7SVyt1AYzR26rn7kPkY79Vg
XPV3dd9hS98q+07KApfvucqiU57tb7cVGW9gGZ5NQG8W/OVcH1Z/YecwEqdwPCd7D8c+40dT+57a
6JXmlVV8AeRjyXb065sRW6PDhuCPsvUdJQuZUsNIDI0+h7FOVIvX48HUUKzRSfWYqW3VWzbzYwlp
j7UWfvJWsqvpDHT3vW3L2OuBbTGv3Zqon16fJ3X7y2wb15OkoGdPPwTj9IfDvtkp4djT10p24o3q
PEftH7NVdHeG/QUl8eSSrdgUejRRU8conZ7x/mD86wczABX3AXY1f3A/7s1xuN6YfCnwnKI54H1T
Bh95ODazyZfLXSP3XYQPNMmQMdEX1sPWtgRmtvaQI+Hn5KeHfjGPk32vNx4iRXAjTvBmfsPIzZEm
d3FGuD/2zUfJ1Rc321jmPLUyqxnwFjHz0X185ekUn5ktkyvqRX6CM9KHbl2sW80a7HWKUYWVQH+Q
gdrdp8nW18/aFTDkJB80keTzm+vm2iRYiMNk9x5u1d7UOw+ulqvZ+7e71Sx7S4XyOiKrZEWPuLrW
aMDvadZ92lOZOIOxuNPFKx2bHrgN3MeHHw/rsgw5e6p1PIS2sGvVVs1D3LjZTxx93/tkQ5drMy4e
H2xelROjF07LLrDkzy2b3pRds/eMRWUsNPjlu5UNJR9oWnwRdhtj6LBPH948VncDdZkEdu5E2FsN
FvPL7TEulQkJO+Xj/hpWZFnMzemD1uJyotT2nSTkZkHXKdmUjDCavQ8vVbksrm+Nsr3kgXvzv6L4
GOh2unau24cH2Dz0P2sIyI8EIRznJv1m3iRJiI67JrTjh8OE43KbzpkY2ew6nCKYC8wMKataFTED
HAzb9Jx2sOa00Dc4Jlk60OOodk6aWcpX+R1tQ0Q7QMlvfjf5uQ0u13bJyTcYrUaE/GzCos5PIwD8
hJ2b+Xa4C4d2GszjnW8uCRjRWFsM44lSWhydHB4MeFdPBnVBaHQKWfrAKXxbVx5WCu/uvw1OROqQ
2p1RsEwnSlBZqgEeHqkZW5zN/HDk3Posk3FhODeFYO7RyT4blDzKbz+zu4Fqa8b0usUCzt81RYSL
9g/gcIAY9/YWYQHVDNFlfKYhhIpLCtkRDHRt52frdrS4xce+fR9+F1iHGYBDjLEISr21b9pRdyo9
OR8rM7FNjna/txkUU49qdG5MCyikBgFNvMyGGClT9KnwtUreaoD5GVA6eCxu1TnWdhCrHXAjhF9V
V2rg+ATGLnG98GGVxtTw3koymSZdXGsyfCOxPeYSNhFZXmY3bIrOvZY027bFGGdrcslkyGAx1+s2
j/bU0MxFkxW/GKs3q9IOOv94jA40j1fvGNJaV9a0CVdf4JxNOG4KWyHHbhleNa3gWPb3c3a3yUv7
axRwyrhMLRA61fw+VzjL3mHbS6o7uVP7bqi41Z67m1duw5qpnIJuqa2ygUs2Tety9z7vlO2veE67
5mj2aBZFPiYxTH/r0cxv3fC9mmtvzCGLv7TZG2oVLxynmpVui1kPB5/bjkDP/siujteinnZ72Z/k
XQedU03ODrp/vn5zwl8zN4Ge/mYqaw8qhxFXIK0jd/j+xakTVytaHJR1iiyTRCB/D25jxgsRvHdU
rXaRZgez4SWx6P7G4n/pvStf2f2zusIuGm4z6QMUv+/fJn3L3pfR2W1o58quajbJYBcvdLc7DOjW
te/5Jqrtp5d2QnG/aWG+gkN1GXj2jYQyGHM8dtP2YZP1DkoX4qDP3n04DOeto2O6xhH7jbV1okfz
ZhmGQ5ynxxysFsOw0zY1JUDR9HkvbC3Y9PQtUbU3Gxbu7fN6WyCmO+RWVdtMppv7brm5bhVmwK44
nhdx5Rj0eLg5Saxm/Zjr5Bi80fuK3mDgpKQUKhaJyb7vj+/mpYlWGpZENyYYLBMgdbOMQkehkfC2
rlxlw5K7NYu2Q9UR2F8aMFqAa8ls6m9v7pEhOSZOyLGjeLZ6CnfRJrjP6RDhyOkjGPfsFKkaPhtD
c2P86WipNa2cXvFKsfwd5xc/U5CaB5BD6XBZBG7KEGb7euJE638o2tgkouEowkkFuIC8yaip3+d5
bDc+o28pKMhtMKbg0WRE+CEaXah4fWe1NUrWiodgLkOWqFvxSgGika3D+XS8Zh7KMNwUUddU6ZbD
eJFoizugr9BWIxKNW+4mbAfYhWzarDWOTRnUV+Q/zKexDOZ0tZ9dN25hxdrrdDD8YcIDMplbTTDi
JnR968EQnR7DfGXRZet79Jmi8WTgI1Gk1O02iJnnZfX1Q6Mf+N10pFve/Lb1i++MCRI2X2LKb4Cp
TD02T5C136TPKCg8k6EUNpi975aqRbWSmbT0k0ZrJSWwTJi9kcVWVJ6CbN7TFsFgVnpjhJK15wwV
oIJ00t5mqQ0Aa2K3vFH70XXQ9A+tOf5hhN4DZoNJogxKOxpMV0ddcj0qoMkwOLN4h8V76J29Ccrd
21Kt7OBuKdGYIRN3JCMQupb+kR6LVf8x8979BXup8yaR/+4/UjsIFrlyTKHX66hxR9E+N5BZwus3
TKa/RD5KBjhw7mKkjpxB34qoKgetU8e0wZa7wCydNv3q9GMwFMrzGA4bxqXamrKAakl+YOn6kVOT
1cKvTTdXC0XLuLctKSYRTq8YEDQOfrsYIsBaLJnPvODoKEduz7NtOA6gOf0wpj3YM5f5obp3DfdK
oHs7ud1A2W9aj2GXqOfgG5v4TzK/dt9Uw39IRMycnlHhembqSdNEhmk4SryqRm4bWYQh5j1q+HG2
W0wajzUEd/9dneQQRg+7JCs3VGv4xukHnxvBRTVuMK6jDZu/vNucpigbrXLObGUD63R3MLAqddk/
tNskHgcnrefGFJhohSFCRz2+N6YuHUJDUmPyOSJ/BrVTfZiFxUuJUZYYu+QHMJo+gI4sjptiV8y2
CDbpY2L430a0Hm4He0k57+C/eQDVKzqNsJgNs91oyKDx1kpm3lsmQ9ItRDER47AnBiMH03Ebjuzm
w7TLXx15Rvidr2t/kz8cE1dGFT9EM0cfklTWiDKJ1da227zZ/dwxERGpzM/cGXtaXqjA6VZvsLzO
G316hbCgDwM9RXtK3obTAc08w41oVXtnajhLo5z5A/do3+15DzagmY0+Iwt2fhYhD1DppwnfQH96
TdKD0jU8dHZzrqujiiqN7MuYJ4SO0rr+3DlHrI7Sr7O476T/Nw6dh1syRaVadiACbXdFafCekQvC
0U9otA7z6TY7UxK+5wyJcWJz4xvoWYf4vCU2p3dx6DyXd0jr2QfS9kp3qhvlEOYp783b2j/gTahP
zdFpPvjxq10oCNYHEjANzTQXrAX1UvyRwYXbfrjE+DwMGMu5aNNVqL7HKeHJNjaN42/X0V47dsdG
tXVtNtqmX9BtlDQTf+n33RZYhpvmY9UdtSEZYf9K0sd4hkUaujlyH0QIJ3MV0bYA2TG/IcZDkHVA
b3N4ZOOg3uu11YU7Nd8+ugkIoVm1Bw8FCRXMyYhCxLxd9kb7nK7GvV7Om0M8JkRA6t2071EfvGL7
mUv19TEzTuWF2upb05ybem5Slg0m1n0/nFLnRTUQ2e9dZO2+qy9m/Q2NaTr6qTZkZgy1mPvwAYiT
XVIHirfMFQ8uIVWaUcSmKndZxLTSwoo1p9hqyckrXe967Klrs7e5NpAy62G28eM9/9sUu5tpD7FF
4TSorYc6qw3nTix+9C7Jd5JtzN/bPqPAUbrJ93VfAgx/e+ZEBwEok2tCIAd3gSg/OWDOxpJkwqYg
HRWWip4/pRa8RSa9YyTALrbvJ3aguSbd0wyLMy459pmaBpqIUGc/GHCwUfbeNjuq06i0CwZ+YEqE
Atxuz0wAVjGyFrPWEcvZZQsGzLto2IC4UJ4H5bcioZmlSpUNkf0VmEyKlDVvJXl+Shkaz8n0TyU+
h7bq2Qn9r757OATUYQObCjV9UMsVhIGIwXhLMzoSvvvJMiWB/O6iQ/8wIaEzzE1mfPXo4lMpbRd0
ybFNtIo4nt/HTUUFg8hVNCAIJq1wk+5XOzdPiNEdbXVdNFszOndMLhsxtPaD3h5s8kLF8hBFFx93
13zIifwUDx5Re16kB+s2zf4g0UbvggBABUN/1ExdnICd/Mn11CVW0tgD08kR1OVTcjoRLkKYVLbJ
AHNa/EQdndH+hBWqOfE2L91ZMO2P4Ws4e7Vf+RHaqRG6iIpb+h2Q0zCaAvtxXERGkyC0FRygPmNq
IEzBtbzc8XAIHfzWn8aZyoPGk2Ce/pTc9EwEI/KFAQ7nIm2TXoYHDy0i1cEEXEN0uP6K5D8E72iT
6D0lUDKMIVwyXA85kDft0+/UTQCTIJ5Tx0mARSd9ThsxjmBfw4rVGILRZztrP5qPpEGOKRKUkGYp
j7Mic8S6kQwadRG1P4U3JOTtkyfMf2teikqYFGUsVS9kRVfktcGXFPbEilR07cpF1Hgv+ZC8bGZC
kHeL9byIhbrf6+dTXksDJhBDdLRI8DxoVArtFFOt+pdJ2X/Egd7YhAdxvRdXMWkMSZ/ieXMV4o0q
rRc4ztIFIuZR4gXIQnt2fYgz/NN3FcaEZ5cuin7IAEg9ta5r4/x418f1OttKM161vc71waye6NPg
Osk2R8Vw+LEbNCnNQM3Cz1eD9LsYHQf4cLSWWn/i1VGgMThEnyKUKm+TunVzt+/vC1SLbKadV666
dbi8s1OWPEiw9tm7LINl8NkLj1XO428eNM8Vlon45VCVSARtvecU+FgAEYqJEjuD2AnAO2PDg7d1
ECQ/ben2199ooXv/RdN5LSmOLGH4iYgAWXQrDwhvmxsChkZCgJAwMjz9+ZLeE7MzO9NNgxBVWWl+
Q4/+2nXxpsLuq/Hem7M2S3Xfarym9pUxDc1ySgHZtuuW8DY19+KayE396l3Xaocxgf7mlltAQ9s+
/FGXEELy4NSn1iVsOq719B8kmZpTlM6zY+d1rxzGG9pH/S63mSCCG3T07uH7zNPQ0WAAQnl/n6Qs
bBhEr745bdgNud25uc1rU/TwLYPgwDzNCuIj5xCh8VwGWLi9F/32jfAr74OsgI9Kf+3pMANjgLxD
d2ymOrHh0aUR0LXydq4x6Undndfk5f2S7RW75TOxGybEcc8s3XTF9sejmDUD7DPt6VNjrA+xSxk1
ExOBrTeN5XKedH+A9ZyjpgCjQRkw28G8a82MheDjqg0Q0XbYFgwpG/gOgJfFhG7O4TykidR9TwWN
hyUbd6xKZu+LT55iGW6nxAl1Qn61Y1wwKeEVOkXnN2UJvXuqFpx/macn83Y6aKWAZnUYsXf/X0an
mPbehcjhPV/ua5A0s91tNstwUrtgOBY2TKeMUV14FvCu8ziFYOUnFamV+6YzUA9vNce/ncZuz/IB
xXcBaSzy+a4C80B9lLrVjE5Gvcg5MsdYM9EhF+k3exHrLlPQ+7CX+u+h6upRJ5JcuqHp+XD0yCr7
5VGNdL9FddO1ExClTmJ4lBOAe6mD1GL8nBW2sVKjw4WTiobmxbn0m6EaddiWN/KV0FJsvqsZdgw4
OtkwG+wWq8ScUbK8zjOtAVaxi4eMAvF8V6L7vuNf37hDjVvqr2UtX4sSuQDvbjrtJbPd5MLho7tw
Jn5pe5OTn6ue1Z5xkzgDK9gZWo+2WnxxqZ/qASP64jcZX+APFbC5GIp8aLk4H1AOF56EGUk/xU6d
b0OxhFCQsAMAIDO86F9EIgSiTOInnIhh8UvnnLvKzb33TS6oQlffcOp5zleeWwTA4PnC/EUN8ewI
+rnu5bTDxyQ6CyHVIhfep2GFHMP2jZRknyYSh2IJMhYMNwQmNCgBaQ6tUX4g7RkACjCOzH1/kEVY
5IB01rBwf9CKP6ooOQIPh1xsPZzLEDroSLDc1AGvQWuEZLpgvF8DcGsGjjmgB1lhcKQYZP2W0hUV
lDkNcLG04HFh2nH4l1zHV/sBLfnuUZC6giyH+kYbGVy4qCuJasOTKSDwfKFbMeb6odogKTegmQJN
B7Mtv1nI8m1humlut9fN7Sv5dkGNBEad/yGTQToO/wz94Yr1zxX98VQFJKxRRIl01AN0bFE47RNL
QulXq+SH3odnrhnkhyJfgcZ7iFwh8gui99RhTPYMSH5AD0OZFXy7ELu4YITsKd0CE94iY949oydX
rA/e6FIJTwTkoAkxxFoX2+e2nOMY7LU2gI1B4Yo2mAoIWaPcfo3ldSmOigDMgPBxhZXLYmFdDO6/
IqQvAvEyaKcfqK1K2OAaClMWQzFOMraeiG/IWvpvoXGJRSDqy7Rsv/Kllp//MP4PzbUoIsrdLlHm
p+CGW46o3Ew5qXcGZKKz+GIvFkwGywmtsTHLq55b65v3GNN6u6F58ZhnaGPIehO9io4rUv+i8BhD
YrzwfdFuEb7X34uIDo7imUgpOeewjsRPIpnQm+K1Le74348Jzlpbveg/Uf+FRmGLzJqwPyRFqlNH
SAdyxTWfjbyAJp+GUApQ//LvI+GFigle65+wRl8w5GOO9fFj/oZJeRc6QVCIsodci9gTIDuNuozq
08TMd7aoUYLt/IKkRdNEINMiw/8n9Q8vFUjH9ryVO/u3mQQyS/mJ7JsP/ov2QhematkDYp0A3eFs
FCAPrNnzCJSYjlJI9lXzuIQVdICvpIuIo3xCGhtCgkBB+cA1eSod6jvN5eb3zn0kwvJyRk/0ddIj
42ZBFQZSFR/bnkLuwqJU3QbDdeTPLtsbjSPCypm1KLQKnvMbZM79/5b0UmgWr3nyD9QjN5k2zVWe
h1/ydk0KLRsdEp7ty85QB0BcDhfid85ivtF8WxCOZslGtkI5MWFmGA6tE0fef3vJ/R4UqMLINFl+
sXZkq/DcfJtLJHxN6YEbTjGzWO8MAZlLsi101nO5UP5iGutbFsX1mLCie++TmKUxmOoTvQX/LDxq
SMqA81G25OdUX3w0AOgIIUbF0d55/RN9FWFNI1oCCF8c9C4jlnW1knVVIdzChT3RJ1K5NNb2QkMu
kU/p2qtODa/Xpfl3ZmEkP/ImcTeZtod/ssny2QuVgD3zJbzQ+WbCvxVo/XOqh+2hBAkVaxWCCL+1
lWxwhs3YxfL2NNaExmGmunLHdfAyImrKwNr7RNSwJS/6vbReBiLfVWVVS8DhDj+cciEqCUKjlLAC
16X/nJ3DcqEr7DLVf+8BPLGqWGba6sEHw44GbyKCh0wW8Sw/7nDGwWWPN9ecGN8p3xsjhBj+ie/i
B9KWGOa8/kFBhIuAUP7i7rkxTWwhIYh6vgJBAOVIdoTsaSIs/V9h4QpFdoccHSeIpyKtIkJtkrhT
7gufCgWXLZxQcv3cFmKAEAB0D4eueib6x/B9wX2aPBMKWrR4AuXnHFwPEuppLvwIMP1P2wXywEIK
LNKlonelQ+EpcwDqjJWWJcRVIR9jpJt7FD8MLwMqTEzjr6cOyuYxFQa+ErQ8/71AuwdkT1CgVRF+
oa7BiIuhoLnNT/LDwjQoaEVsxJRCRSYqkgwNCYetsFoLnks4DFJySI33oL7w3+I2xr9OVu7kpzPS
9xQhra0B4PR0p1bBXE0NtH/36I4uBFSPk9JxW1uuoCHDDvLT3/881HrbcPUqV98+yetvZCXDRp01
7d8dbredKblnnYbKk6dt/5yzZUcJVUZqb9Sp4jduo92fGP4UHx8XlTdRXq8+zXFHcEybCsxTbLe7
EZFJi3/vV3o4DJsGYltd5v1GJ50atop+hsUp4RA/x+an9Vq3bnAmmCG+yfqft5VaTdTUL9vurjt5
INJ/xT1ct3Vr+mBddpyc+Ditldl7SgZ1IzE2eje8JQ4gShiOtXMSKp9kj+TJYoZnucW/C/gZyzUT
Mpp+NwV05rWIz+bkvdTjSPm9oEceu+16qLecNrCkIkr+mQdTC5+G06UkofQuvRo2YTI2O7Q2rIEJ
IGvnKnFfbf5p2iiuwnbZi39358EjXyt16aijDmNpcIaV3UZUEbTPxckQtyr9d+vIJIIcVdcDkwl/
gWzYOH0PPnrvDPWBrx+MKkw/0cOa6mZ/zKEJxl5xynZUv5y6B9bFevaU3Zxc7DZ8DNR6BnGggKi3
cxm1kTE3KMyvS1ZKHSX6+GP5Fi4oqIDUE2A38XNZdoFdXl19XeduhlZKHLWboH4N7thtp3N1/WQU
tcxIDF2uj5y8WlaGs3jlHLz6AR8nfo4R67QLNZRkHVyKlTp5OrYQ9nFZARYI2g3SCGFdw3hR7uEu
pyBjbdb5bQbienEGSFT2Xo+hlgzbav9zA/m6bnUmxJULk15iFZWGGR/y3b8nNEKa+rnmGIAtj+XL
S1QuvtuySQoe09vesmxT85hJDwGh8V/XpJvsIUz29AjVTBEF+oBCrPNedRt7F7TJ8sd3hgqe+i9Z
dP5VjjqvTEfB4m/2JJ0AdxCAME20NegtvvAqRR8I+DHqINA/aMFPL762/izLEWKVdC1uGPNVMGWX
nWW2LA7M4a7Taty1lX/0BqvWds01zdVg/d7UzqfZqqgdHds7W19moAdvbkb7fxb75d3JguLjghg9
0gsmvbU/utNYrjZ73ajJw/vX9jUqfUB5DWfZ3X5R81RB4ZhnTnbeKlCMwq4T+0m6pvvMNPNuT+gq
u8nqYueAX6VHKy4k5a82OP8DmNQF3+bmjrZ+OGdXY7wYLC9jOBYt9zKPkMAZQnMHW0R/UaxCKgBD
sWPMzJ4KEwRMK4PT3UDPomOT9dLfa8V6c7rh7aeBRyDa7HBxo/QaQvaMg1Z/v7PbjGxdsHLNdKPT
LeaUTY+K894zC1EcqNbAjAsAhskN1Mx9Bbz9cxvfViYA9zcnMFj4aw/Atw9J1IWFX3d/P3Ntq4Ch
2Hbs2eEesK20xfWQDSqr/+86KAQg5D/aqE17grYhG4oesP5BKs2CIGZsZUzAAYzBjcZ2Nr87oMSZ
HiloyULsHIIqh2A/OR+KHewURz0yZlFxtTZcHZsd6AcLiB5nzr3s2PZ0KaOKbWcASJZKJ+wcFsXW
IG0u7BUHgK84ZFOXUboQc2Wjz49XSAV3yWl7j4cLVLTlMpxBFgAxy+uiWcEOIosEd3YlP3z8UAH1
2k5VOKU71KinGJkHUBXes6cNHegxVteMTDjFIM7A3tH66UMOksBm55y0cdp17MCwS6bMV5ggTy/Z
r3dzW9v16Yx3x1emusHLu9Lsi87PkI3aKoBzdMFW9czGuzym1cONqn+tVQsoUepSguaAHNq/CyIt
DlufqLUp9pgKs79ote7YLS4g6EN7xbALGambHYOLr+igsj5fDrPOwqFk+oLPgEPaNUu26Hqx16K2
K8M88XVm1qC0/Cq6Lxo3GVw2TD0ShlO+TprddkwPgF7mzIJ4GSNjdxf+MD3iXRYxAh4UpTeDuy1q
ZH2mK7Nd1S/tXoxOw8NJ8DO9h+Atzn3wZHNj311pTnlz4syz5tnVNwId3oji0lcAIr+jhYXHH9Nm
Gx8+pV/QhZ+q7AUaugq75glE6Tf2QzYWpoWj2xps2GX/BuuK5hHD0e1D9aoC0ligg7OjCcAMXeIR
Vtsco73HpL0kratmrI4gL502oQ9U+AL9it72PrI23f6r15CJbT9QinZwAh7xZPhetcyQeWj6dBGn
2ewa4GwVlBSHeMfWoKg6vvetzbZT2sB8k6MFkrfttMalKyhNAADm/K3b7e2d0Xpweg9OsZtslfB6
sW8QeaetbkT/Tgg1n9out/fSv6HbO7qv34N5y+WM95TBaQf9Qv9JlhTGXL8dMprMHGBfBVC01+RM
HAURS6ra59juLp8erJY2Ilt7QM9ve7NRn+w9WiQlyvIdzSGE+52I+6S6zELrqHafoAPV6KHgIpig
yMEsz6l0e0q3rLdzuuDVXKiU9o3gkXFBl7mEtZM2SFBXLhlSZwxbwNWexzgfDVo/SW1bbmsyf6+n
b2a6NgwDMKqfTRtMRunErE/yS6QlZyQ8vDiXZu3G5gaqQpcZuuzCbHwWmMTdAQjRCzjJw4dH7oYk
8RkGnlO5jHCnyRPvWjRbupOW96JvRX/Jx4HuYLV+CAGDxxxaAUVXCMSTzoWX+ukcKsWUotu/wTFf
kmaAwtA4+vgYO8x6ASCCZnLPw93iMTAijHFLj44y1QrcEcTzibDibrsHlRgWuc30p71oR7fJTxs/
I5UtXevMwZigYTunO93XWKp7wDgDABKtUUkNWILDv+D3d2Syyasycrdnn1C6X63xmZkMpUwDcNkr
z9GnO7wzZ9btx8ac5zyy22uZh6IFYIWVdfXbbJLzrDpdViCX1WMW04GpILNeX+5g9YDkaR0/CBip
zrZV+yBYN1PTfuBK1mIGNP8UbvIm5pf3sboB2IHYvPGPI8x4/LsTcTdZPcg/k65B2AB9+dq/pA86
IlQXq9bmotvJZTwE+8NiMLzq8a/9ADsGxgbkW4zoU0MfSgAp9EjgziB5jQFBdqC58p7SnaBYrkA3
1zY3nLYRbSfLvd2Zxnw+odmEmvqLiW93bqIl5V8bD/xM9ETb4zkmBxznWjAGXWQDf620iWbNzkbY
VZx+M2ZkriE9G+8ZW3jpdaidRx9oAVg/Qt08pquJdbHbbw+chEHmGQqWhQrg2dfnKIeD8vbuPJLb
QPfn0QK9f1GCWnES7uqiu49zv+zSlaP/Qv+RXIZOP0xJ9F+GxgA2HJTMpaI5jxwGVus9VHSkEOvz
4JlulEQqVy5kmsE9fF18hqZPVA440neDB7jACbRSig40IC9MuZ9RfOmPoSAYBxB1GvLjXne6TRGI
YoxN9u/Ga11lLcCxy/qdI/gXOdrOTmGCSx88HTqIibW9kAiOzwzrrQUYg2FVTWP7EGOxMkzmgEq0
um/CJV7eg9vv7DLVfoNNBhnrFXxAmWJjSFc/B/jDbYJMo/kPF14jE2iolSd4Cud7oP4rb+MEaurV
6VBmA4izVfKYdXQbdLhHHA1mpKTDAnpGBaHu5qSlDcWDI3llvjYvUjiGHjS1mCdpmVetiAH7r+8m
qWUJTKRKnHh/X2XMWoxBWQ/UiCkGyB51jFCcRjeE9KrPYOcCu5cD1r+kvrkvV5iF01kF+Hvts5eZ
oHUfw+5G/TjMBe5lAF/2VbuX4wsZTPdoDDSUPYOLSqm31uAUj2tGsHcjuDEZ72dknTf/c1t127Y3
/aHBSBp1Rzyy5r25rzfSHAX1P71tJ+/4rcVzncb9lm7ZeRZ9rKMZdW77VqRPFHVcn0c40uiql74x
l+dWXUbg0Vrzrm6fiSsnSvTdmPzSVFwUCCCo8FkQq/zb0lgw6op2/6iFTthRnG1zuhtP7lEfVvDF
5OB2ugn0egWATZSFC+bInjXCAARGMCO3j73pRNtB6zkElgOx5qHRlw92HcLHLJ0MNDLA9766gcB1
ilXeqxlGo04H8sINqHRam8e/JvhM2inAYt50kgNr+QCe4+Sdj1ZEhp05t4qhbh9Y1i6ZRnvSPpEo
8R5UPjcwRlOj8eqoxbWG2Q8cqsF99sFxiuZB5VkgC0lDOgPgbsxKbpGB3BRl1acDCPqDT4QyFU1x
CKTubkQdzBHDgakcXiA9U7+9gBpzc658LAnqrCTWr6nCmWD1pyaQ3P4FWEQ/RZwmzN693W9cWs4t
nz9XJvB3uMLq+PN2gHnwtnYcSZ8BxfJ7wES6bblg+GI/bYXzK072Q504RhJXOcaDgoiKGs1R8xnE
L/uouxgGRs2MvwMdqAjrdgbIYHEFi3Z57W60PlouR0RaQ8hyGHVDC1lmkMXQD0+xNQGfYUS7O1rX
mVX1UGoyPSvjkM/N6M5hFlRQkxK7/tfhtL46z8rdDS+reNS5j9F2gInaK9kQNClocNQ+iNIn+n4P
2qbwgrp7eLHnTy95ehqFJ9AuoQsVnX5+XvKgZnRZ3U86I6ud99R83QZe36Ix9fayzMm5BvftaEoP
SGVq9gqPV9BBCXI3kwiUX80mtzL71YwItVmQMzxWbIXBNuLZD0jyo7e+EaZsA67QVu3xuzN9vYBJ
2QrTF8PVGiSEPrGrbEVhI4u9jVr0xihz9uGY7F8f0C+3ENz6sx531WC+LXXndjiv3/AVW3oEVXf3
+6wBcTiUCwNoAPPq4cMehkJ88SuvakNO7smqUSunGTzXb07eHnaPMFdTl8hB/KAgIpWiZ+vwIbV+
Yv/UHpyZXA7adjtUSpvZ4T9yDXMKb2/f4OkKzN7YQehGMEDElL8SKawKVMG+phIsWbE0UheCsQ7O
e9JCKowgNVcXsn38sgx4QJ7JeHCaqDMjuJ9imrvL+9JAfAjp58ZZjz5TWk3NhPIJnB9tRSgxlYvD
ytCifBHcnGa3ZulhRueNeWyxG2PcTt5MAVE7CEG419XTt5bW/o6IvhldXzI35GzVJpARH59Zp+OZ
I4CEzFAS39An1siW1AQgdIczYVHEvav7OeSTt7cb5vCcoo+bcjJrRgDGcNV5DgefXkEF4ujlxkj7
rXLOQdW5iHR+GmHOApD17EID566gkPYckOqeDzsLsLL9sYbQcTadf5cRREGGPUL2vC9fnIJD0jK/
A+am+TWhwe7+ZVw0b9C+XxGWcnlBjgkCVzcogNcq7oNDo/Hg6lexbS3iJ5sqLO/+ie1yQtim66fL
9yAfGngi7NwXXUUNITRLtY3RnYJnzQ80KNIPTGh8if+Gnct2VsddnC5uiv1ebW+zM6/d8uJ4aI6V
BiAdhAQ+CIjYnHqr24p1VqrAWhELuO8co1wVWa841LsTCS6v82KWOGOBqZOddx0W6x3gXjf5TZb3
daKNSNXfpO5l6VHIFwfOiAzeD0Bv5z2I/TtkegIIGBXS7K79zN1m3R7c5oSU12/Bd34ZW79s1Jkz
EqfpOY7mue4yWQ7z2gFKxj9Eq7rgpjjVwEC+8TUhT7kroYWdbeZ8JlfyePhadFg4Ui7TC0YM6y4A
xK7PlRFgDu+BSsv2kJU9Pr7ishHhod2+eSB5AJrGrmNvh1Zq1z2kyUhx/BrqFV9GkelM9TLUSdq5
zA6Nnos5iEc1YyMLnr0OGDP1iK27UcMk98D6YIFuqqlwe2hLi1Ce4Z0P3BTw9VQU+a8ocHEPRDcQ
IAOKSupXSg2Zk362jyeCnhFVGC4SuRIMfwcVYiV/jkAiWIR4XcizIYU+S4b0ktDHQ7ACcSSC2UH+
rASo3ULUmlrKqpHso+JBj7aBlsjXxpYo0g5ER+YR4DPnlUsEBFzFhcexb+PXK8KMBlge/if6jJ2+
8Q+oHsUfMBagNDUta0Gu/BkAsv0AEjHLJJqLaiIOODL3FDGzNzx4ce79U0u0UHOuR0IozH7TXy5b
JP7Ej6AKxT+WCwxF8g1D835FGiL6UXwPnz/A89s8aB9eywQjWvn3Y/kIHoG2BsFJmiQ+jmJ3fPP5
mER78StBxf8z2OdI64gqlbiZqCvBEQqGJZ/pTlzxzSvf6iBXleDABynYByO4MviBj1cdM68evki9
nuN8Kt6fki4VNLNEZPzul0slfNHWCbToNdIigFHQaJG2UxjG8RTvRfzz2ANUgzmHYFZf85OMO/sU
K5O9FhZcrhj2sinEoFeUe5Ig884/0uYSxbY7xRevg+2Jr4BB3KJ/De9zLW8fc42tss4urpCi0Bdu
f6XIeQrI7qjaPL/abirwsl+5pde7I/+Lxw1layNEV1INP/t93dl2ohveBtLJc9KI474iLvSq7azP
v17AXW4+tM9BO9TWd964MugeUpqhMZC95gMu3Lgsixdmfh4VQ1BdoXjChUd7KxtqhzzgCfi4XsOs
T1uAD0mk2dnHCp8aeQVqyruRWNpbkMaPxKweO0hUowAeIqvsfzKHNWyMsMaDqvZD9c++Evnk3V5d
UJVgxiU+GspWXSAqh25d+UMbET3Kegwn1iSLET1JOit887rh2LoidqAE2mNmAKWFBMjOJMNgvi+C
szm0KqZhmO6KOhR6CxtBi4kQtihzwVuaihw0LvOMsGisYCqAr73I/xYnkRG2cBnLkTTCn4lBExKC
c16JV4OyjcDCA10kUcUqxFdK1BtF5TMJ4kMDVrdyLmtRdmdPEz757N7h/YBs2QAc5m93JC4dMsSC
rfGjASRhmRgQlOof88j9QL0IyU9kzXi6DD1MxGrUBYD09gjuW5j/0z52i/gjcEBeNBEl6H1r0ARF
iH2Zj1aIPN/9UIhg1NHw3mRtvSu5+A/xap2KmSxPAu26w8O6KEKIRmj4Ae7XIwxjtzniKn46vR00
IapG3qEM2wbqAhaejDS/6pfD2+m8gv1HdlXj6SbDOu4dxjlkc/FeZKCxldhyv6ZtekiQURjWKdvL
6X4S15SYyWayYByqCL1co8fCyLbfcatt84vpDrD0ic7w+BlUs04kI0SMR/vZIsfgS/ziaDdc+XQs
BKeh2auOCIox5+YzF8lEJjzbGlifGnTHraGIWor03Qdubb8+UZrDLR1i4izYRLBp4iPf/EMb+YIG
VXde9ol60Z8LR/sIrvwoomOM0sQOfAA+dpQALslt0JaTfPC62buoSw2zQ2b8gkh5OQBvMOiEf3N6
iu+eDD4zzRF5aAzzJjEjefQ6mIOeGccmk0cPM78IPlu6oGEP7bxLi692O2h3UulT1O1TnBUvowTT
FY3ZvUxJYQsvkslu+kjcFB0JgVzQRoUMEYfZRGb+ZY/xl1szO2Hau2ckr9N7Vb+/aSZGGNQxiIZ2
rExZDT22TSvUxy/fnOsdbNBSsfBF2DqjEmLEXewNxL3eK/rtEzFAQcVHxK9z57KSATU0kylEJBHM
1vo65c3V7vj3fcZHZZxisQTsaacygoYTJRPpQ+IfMBSHjiQijSEsXFuYC1ihbKtrRFN0BU6i14li
C+yI6oLmZdyc/Qjsoc1I+RWhwnBFLRVRsu+ZqWbOO4TkD2OVDI5QRfEuYp4vX0fhCrlPdmy/NU97
TxE1l82NUusU5yA0wndpKMJ5InvemTM4iU+SEqYRWlFKYM4bWrk8mvsjOqHiaXhDxZaHyy/GjCz3
ioVuzfmGqI1/ZH9gdNmgyU/dkET6HImcSNuacxT5ep1x9ZVd2vCQvxdFFkhMjHAmuaNu/sEf8c/a
5Izt3y6wxuLc0uJPesqyZ7rItOMshDa6vIH3w8YrUKGbzugxNKa6SJGz3xpEyYUS+ewXD5v/ZEfS
ssYYnTB1YxsC/5CgzpSSAhiN3qtkxEmPnPgzbygVDHwPUzR+RcKTv/cBbwu4QbagGCgJoCanqgXW
EwPDALHSv3ndr7SgRgTYpz+vxZXhPrC5DX5zWHAL4ENEDhGCAzRoLIyjaG+bnih+ov4SpmS8TEX+
rOjEKU8M6VRU3/6QSoLaEOAREAdgbIJw6hAZ2t5DEDUS8qu+tkU1EKtxXKkIeHiQQcpF17DrPRF+
FBPW6hvIRG60HdxOKCSKdDCFj6hKShjejai1JC8R9w3sQqC2HCusBn5EtlfcAyVaiiSzmOUgbXxH
XJ+zBv0LCNAcD3JGilAe0pfkhNJ+LgZEVInxaGFljihWtrBqF1sPpsUdkK6SsUh20yHrQT2XBApV
RXI/fQIFKrbzfyVGNhbXnbJhrlHl3Fhv8hHvhka/WZUREg/4YJ5qIdSxNE4UHcyPvPQoTCfvRsGy
eu+BrIhRjsitkvxzpKM9vWgdLVKEx1ZxqwWRURw59tcZ6p90iZtI8ifNv1HTkBqRNk4u4xcMrQv3
R1QeDcndJb0MJN1RXA2U68cTaw9IYKJzTiej9kROtLsh2e1ZU0oupOjF79eaapvrKBsBYyVnM8hM
JAGTvEG0a0WvNonkAxMRFPkTdg2H6t935NPtDtnWY4HR/OnJsmppuQ4lF29QU/n7DN79y0kc3BRM
gTh0iAQI0Q5baCxfozc7Fj9tDAFEflaOcHH2lWgiJhp/z9NwrOf0kHZLkQ7UF+XP+UBPhx2h9nJU
IjxuIOkH5s37Zvbuy3WySlgnkpZIriJyuJzhPOJPAVXOTzmwWUlkDfKYpzhfnQ810mIipMrU1OWu
MpxAboCingRe/G7Ig7nfVBZBKr89EtPnGEobaTFLx9eBC1yr3kOUGFtjtAewMmlGLeab0I1xxGLu
F88uK23KPUpoXoh3cbtP4KMXysoVb9Q/JBOhUALMG92NPKINJm6ptDUebHuN+wMniIgq9xGNVoJg
MyUwWv8eC6htjLYf/pMSROUTRCUUXkrLtiLDk4BuNJIe/JnsPeFJcMc3NDn95wlBkpF8RFrwZ7wg
ujCwoHD0fvfLDmlHa4A964lS68oECG/qbxxGM5uYnhKLsYA4sVZY0gqXpI7FAcNgX0osUMkU/z7I
y5pyyhhJnSQC5yKMTFHJaz18iYKdOa4TZG6SQKWoOxcpvRLxLyTVZcYUmBOFH/d4T9axzbtn962V
KdrRp5d/G3Bkzh84VbWDZ+6YPMUbu1e5c+Ii2oCLEvUhsIOeQBhE8PdBKnAO0cS72jmoJcRyWG8t
BD5RiGhYfrLuJc/K0bAJOMvwuf1+hb47XSNZpLLCxCjrcpDwZaGLJzn637pKIslFWY3LJ1LwSa/z
Lx6dZypT3vg5ER5KCVhXlGXbTODIiakLtG8MfwoX9ooVoMEE6xnoYT7vYDPaNh8+4fxMmiJQPPlT
DEXFy7VD/C0A/YoJ6PsXGONvCueRcwC3NWstwDyBpEI9VxkcCeSPP6eCFMaAbZD7gq0U7J6On2h5
4Sw7CXjOQmaJcecHMBIZw6NX7UuNfKbaQ37Fme/iQ1YrlyUqTyIZyT9kc6QesBGCSBMa7AgFX6nH
jMpuojslIfVO5ScGkwxpPQhTEok5F75CqmA0pCwqZ8w/8GjPPKgP9dLSbCpm/04pqq0poIiDlE4U
MyJse/fVpeFffvBzJ3hJSfdePHvvXj5thxmLRtYXYfurM7xgvEHWYBWoOxanCz4E1BGSdiQL2o70
rZ97gcglP2Il+BoDj+YWK15F1sSuw8lt9fnXHaKyKqYkSsCKTXvqvyuQOA4epc+QU5aZoAhzltqr
l5P1SQYsbnACykMNhtt7xhblz20FDSZByknPU0zsXlQ07ZMItTJilqNd9vkDC6yMe0q5PRTNWuGS
SN6s0McQFVuRG8cNlDKvOUgJn2ybEAWgEfedyloOMh1WFEW3FMDyMIlb0ogwaApv5bN6z99HqBLD
cvTsIaEBJYJZo2K33XwmZpPSMhHZ+M/qcoyPu396wLhMDFD+MngTUhAs9xOEf46p1W6jcO7I5YFm
I5uQcq7FhSNPwGuex3y8dNYvx1tMG+Hmv5Y35Inl0uQCH79SnBOie+YRCA3bvBjUKXkDKnImFgKS
QtDGJjlFMpqQQGwguImkev1TWa56lHNdvtzy/2/UANpkkHbQ1Kt/aBed8fGS/XgfyJORAbBvyx9R
n8YMgJ8mQsK+oq1kEuvQX2D8xwgT7RM8HMQrUV4sCVCMkqpZXmxa0GMqBowzlsCOiAxyQfeBKL0j
4ReiZlGEyH1Ser4yB6cGKRTNSD3Ga3lo64wmBi1ApF3kJfSF1I3aLtrtRdqXHJF+ZysEZIkq2PcQ
NIbG1qB6I8v/8/cBHcX6M7aSWcs5+c2JE5YXSAqqFIju1BdUcNgkAobl9Mij54mCEMAPK/VJ0dd+
2E+O5e5UKgWkgnuSQBJOgGpKhQUu/+smglrED0jMuEftTlkFqFFyxftGcNZiPviCVm/pobI0fbgf
IGGJKh88Ek3aUtLVEt9M+QVPEbOBv0bYey6LFEcR2lfy6wxY9A6qU+MVYblJIgr1N8wPko6icECb
gSSTAc8ZjLdcINhS0MvNsBkJaPbFFhI77gfGnwKnViQd4V1Km0BQ3nyXxjcHhmQCkoDIHnYLL99I
JiL3Uw6oN2G6/W2UfftBuCToWFLJPqJ/6IOqJEGSr1zJUKtvdURZQYmscKQgwQr43YQCILmxBFNQ
PixGOUCkPyJ9B5V2v4hwyyKVhSfrwPBuB1nFZKckLOJAJ19DGu2b5aI3LbmuuC3KQf+1uPge+pI+
SblEsSMHZl/ekVT6f7/E0lFKtzZ/ysnMSUYJJdkazRBSbTmvOe+Jd+Lj/S18sEk3qILFQ07q4q9F
Bd5fBa9O04LLRw+DO0eS8oevztCSBpQ/EOy4GHz9AecRWgJpnLPCpIolTFKRSV6H0oQnDRfpqb1J
q6TRmHFGtAd0lOmtSWCSFCul6yanAxRXWTV3fBS0taBWCBd0IKXNJQ+lY3nIvh041Le5sSJhL7dZ
MjnDo86I11JVKMFjg+g9tdNf5cTHv6GO4rok6xLdbLlJ5B9y/5r+Y/OX3LNowN0LyJqUHVrGB7sC
MRaCCQLrRRyihC+hkj8A+KF2V/rEbDHgI9VfwWagIAbZmKClxfu+fotZSY8/bERun0T7hzS1ZNMJ
wF/OB9Vv/UOtm9Wa8IbyoB52uQ/vsXSt2TTQAeUXfpFHsZ8FQQrrjBM0kK+JuweRnI+WnIk7b7Du
gJBxN2llctM4FSEZCikSHTPazNIlFhroPQKm0YPhyWHB6J+Nqp+Ez2gGFXjrP79eSRaEVwCcmrAu
ryO+wy2xZTyQIdMnpIMspmvyS+zXpOEtLfA8wF5k1uIC5RThwiUOQIQUffEUCqwYPiD83pfz4u8o
+3sjCh++JAnS563G5UzcsK3fktpG+s/XvvSfxaPwuyHZlC+H7IMdCgSSc9JVeTGcNj2Nc/CvOw1r
nWuWf4llb4Z5N+dcKJclVimaLz1o+bsFidvwr2GzkAIKCIkPRf1X7v7XjlvKKjIOuaNNeN1+gZjf
A5XG7pDfmEC2egyPGFnS4kuHSodPZDd6DswJlazXQd0g6PJP+X4yvNAIpOb4scD+srXoL/I3nYlB
83Wya1HuYuMtegDUvZwyHI0IqTEMu2CnI53B+yEZJsN32MUDj9foMV3mN6LIsyf1c4IZpXxVSm8r
QoWIx8jukyeTrUzmPeR0/REpdok731//xSAey6XJ1zn15JCVgCWBSc5JHii/WWotNg91n1+zEyTR
FGKKkGKE4JJz1uymUg1SlMjWIr5uv/U99Y6EM4IX4UcFlyA1UU3P4vb7wQ9EGCkdOC7CcwEayC9M
7yWb5SWE4ETjgvgqWa6kxQDVtvJodDPG8jNyeMnx9YQLI5eS+a+x9Nxe4/aw+ho0qLA5uMRQD59T
8eqtggbmkkYzS1vJI4lnFAjCzZLkT74vjxfPB/g1PM6EUCFkDPNLyADFAp+JXuLqj8kh6aL8oiEz
Ex6PPIOJGCDnAWfj9/kZmpBnc0xOKzh6HBU4LnyZL6626rjC2RCmmbS9d4QTmoaRuSkj+ZrRp0vY
k7//+UWIg0nGv2GHjZKJBmkDMRuOPsBXdMi/HTYyAIxfCAhSJtH95TR4ccRJdfbCmVJOQR5PKJTI
mRCWCcgsuyZkjxF70fYjYacrQJqpsqVk+8i+++4/tpNCCi4BnKAtX2OmUvI7o2fChiGxk00nPyXF
sWwejce3OQCkU5GiBp8H+a/MRG7sdQZIDIXkFQtY2FagN3ZfQly5lyxUHHWIM1wbgxerBwrrbxnv
2EsyNmd9cpRKu1/etzF9s8AklIoPYUpVK3//Ox2xQJTFyCPltzQbpBtAHohwG08lCaTsDtT+uR2y
W6qQuT4bkVwM+9ezj9jp9/wZaGtJn6UYKZcSaM4UIWkoIz2xJ3tRjnCHuGNyn6SH8D+izms5kWWJ
ol9EBN68QuOdkEV6ISTNCIT37uvvWlVz4oZCDtN0d1VlZe7cuTOYTLAs9EX72AfWlXEi5aEtOhJ2
rF+haPEr1q3ZScoV9V/302M7XZ+9OyNyMJBRP7YRqhuUmLLzlT34zbY4liIS0IVqIOvxBJ7OoJaE
b4RzRdBLdiEgZvtGBESZaJ1g2dlgdH4kGRFRlIiu/ZIuKdc1Lqkc9x2OO35xkdMgFCWW0euZ1Vhi
1yfiJBaIZYxU2zGTj3/4JsKGhRZKBsHEoRNv2ydiLDZKLsDglQX2cv3SABRxJ1nBYfWPTiPWG2vO
lbsZUTXFEtGlRHrGRR9rHe0IlAGOvHdXHx5h9ReHkO9Y90fFanASLSoNejhbm0fnk+LztLm7VPEm
3cWtIN3SbNz34FnyC/L3kSrFM64ozbw+tCqWtXlvubNQNLm+yhiVGYyBt9c1W2YLNxmizwRRCWlX
W234ne+ciOhutG4x95Jt/r4GLKVRBBl1VZoi0WBYLht9bktWPRsLWGlUnrVsiJ3XRoHUfPNNt+be
8jPN0th+GgmukBBQ2MHfvmJNX0P29IaZFiqdaCmR2G7F9tJ+b9qHnn0e0w0aRN9/cpK/LhzAD/Bn
mfL0dfVau4QOjGafbbKy6IUDIU5x7ExaO/r7TXjedI5lUMo8WCRFA2vyNPbQNHKwHBOPnRZQZ4pe
BYhXTZRBLYojc03iBu0GPHkKjLlk6nat5jLmSNNkyoS2bWCmfI4NYaYhTUj+p2WjF5Ue/Fy7ECJG
QVNruxLmmpV+qr9o3zvFoedt30XKqYaozqx6tuvmTqJNWz92SC72jDesI3bmCJ5AJ6cAgEFulN4E
StwKLNLLU19K/RxMZ+3rtv07IL2Cj60NmYFrlel4msJHrxCo6ebqcuJkUh1n79djA8zB4RcDNfT4
zwslJUA7pv2Y8PRDI2KyHDMJWoISPKEymVgWYhoDXuxcQhGkK9s2VmFb4MBxgaZYj6j+uqUaNEZE
083b79ujrQFjAOK5zHF2zfjtx1p+Z6RWEvv4OW/fv2MGMPilZeThfNIpC/9IoLswPDNjhblx6V91
nvMhvQityANRB8GBlmz4BCi8xE1lSyT2q+z0nSjC2S5sHsFdP4u8FCW4W/66/Bh3mFYR8iC+/eA+
dnxXjFr9iUtL9Hr5ybDGcjgAjBorRvIDuQsiRqu7C4xt9pk5gpyK84F6vc6WFW5bMbQERgBuRMN+
jqCM8bFhsyPpJbh70M0w/isefaU+lB64nEqIr/HfRa+JsrkUfpJYDxgGo3V8ubmlsc0t7B3I2DkU
bqrefgfD2EePTNoX//fwz8JfhWfb4NjlybsnTHoLWWuhdrdkKCxAAzniRkFGOk/KRFm8HcC3D+zc
SD8AgBP2e9+P4bPmfSkpkWwwU+Hp1lrMqmnYDJI83K7ZdsOXyIvYy7wjqrYduWWzmf3FvwXsRuAD
lSre4L4FveWv7ZXXHrw7odF66Gf3PKGhUBr7Za+ogCjSgdbQ131LrwbK0CD1faRkRgs5+cHWUX+H
ZxSrfrXqhlc6jYem1bFUBf97s3uYtce2bzPO1xKzTDHVi36RrTLPt4oAvxgZTcz5C31hXuABQgDO
9kG61rnjLiuCQuIMTyG0g+f8bRtoL3qjF9HlE463XAA3/gO7NKmhPzrN0CJK+Oj3d5IINB0IYbsu
uxCUtzp6NDZVNGwtfN7Z9W0xda/n8GAMma6fE3Iuy/q9r19kqGJXLslGc8KpPWcQQTAHwyDYI8LW
+Nr+tQUVQ4YTAqQK+Hl8SbdmRED6UOhSAn9qPKTJHIbH5uFJQ6IvZrAjiJoO4ZBeSARioy/nOdkZ
UjFZPS7DIJ/fJPnevEW4UzuODkNzYDmOMaN3TxYyDQU5j5Dl/hwe8PGCNyguSF8f9GoO7Xu91IGQ
4xHwd44vgsB7gnrm3g1U0pnmiRb+ZluEcqCz1nyI9nrRWS5z3pGsUsIs5PCqz38uj4tS7TCi6QHz
iMJxRlUX3O/j0M2YQiRg/CenW/Cwk/JfiqF5scXTwStn+rk959Hp9JHyXyvHVwE5d/t2euLDUG1n
GK+YQI6/EPdo0xIiEa0NVd8P+vF0l3zGcX/4xd/3hHIcN4v3RSMQjuxJslGweYjFl978y3AoNlFz
VqfYVHSNSlybsT5V1pgfon9MkZ9vLkAvx/OU9QKOENyyLO2+ih9C8XYN1cWgkowQAV8qh4KrFlP7
Pd2hv5lv2oNIS4DQqBaIDtgWbmuLoMAlxroFwm0DbnQAmZwKQ90S2W/uO/CvnpzCTicwGBx6B9EY
Uhukw6zZF1MTO9QqupmQ/qCq7gWTh9nza4+xy7UrcGU0WP/AL9aThlCT6JohMmCfxkH51jexTPrE
Xp0GjNCVSTcUV1IbadWeDfRaMlD2BC90cPw5+a4wa52zgHNhLeyb+S9xbjJ03aMzj5WVL1cvQylj
Qtmyu9D8YbEbMhQoWtdKL0WH2GnvOL70BQ4XES2vpkIbXflzMPn8hpkgwo/Q0578A9a+dgDSIFTB
7bniVGxxWDLNbV0tL0Sr9DTzSTb4Ml6h3sqBsvBMc5coCJXDlUvTu1W0vEAeNttApOjQXj+KRmxY
bpvGve+CWiWCHxvWi6bDUTHwMIjyW5NBuAaoenjSmDh6+yYcdodST88hNhfs8Atf3usCPKCy3zfi
Oj8MquAn/SN6bAUc1rQO4BwHEeoQmNtT2LAfHWtP+ifmHKD3/Ygm+X1oa2zyDQeMUnXa8fVuTKxs
44gllFypLJZvy9RTnXxAgh21E30cjCW1fLNOGttm6kIa5S8laV2JlSHOi2gShDWe8ecJPx1qidhG
Csje6QWbi5FkfsJ2SL/qgh9+KcWT0RN3+mOPmlF2fuPnsPQwMS4xpQ7+++vweQbzM7YWvBM6XsPO
AqojO3Mna0cnex7gaVrIE2G5tm+vwoRlEjeuYtFncWd77i1J9M2ecfyphLUj/botXyS6OFYHrurW
bgX3GDdZ5xjnn46pZ4JAAheE3opAjREWzydyO02mAJS/2H9UGFy3tUA3AvfF1d/fDq4s75oCpesI
6SQ7D7NP8uqmtPebtie41mewEmwVd2pLN0DdK4pJ+JtWr9web4cxpeepV4dTBMDjmsdbBbBMDVPD
38G/PoJcs+liJDnZVrVS5h+Ag0I7TPsbZwCRaffC1cebCbjMO6Q4ebfMiyMkg92kJokte04Gcx52
fi24W7caLbpqel2i+Jq5s7QOH6A/gy6leL9sJ47Iwwx2SGKYO4sdXGNIphQGSDxXoSPgeTpr0h86
BOmmvrmebp5rTHcOP/ph+oD0tR7zDH+vsRHu/vL0RAf8An3TmeBdcDwCeptjF1jjrSj9cfw6AhJP
GrvkhnY3q14bB92xro96AFqdNlEkpW/OV/FZLwZdjPYK/wYP523XzMCjyQYejSHHmpBD8IJ045mo
wjBCQ+wJQ2/S69M2C/NHVxa/u62aU4kPih0xtUx+NFoYh3+tNu3KjiYGM+vdZA6yiZou8nUtVTem
7X39RAMVUngI5vWOHcU4fJpZ1VpzZVYHeChjU5/zcM49lQnvzct3GmDXyM5ANobrYnS75i+BOiy8
Fx009zp9vQgbGuPH/dj45sx+J3Je/tAPZ0vBmtZBP1NcPDySAeE3+6jMJDLn1MC8CPvZ6ZcuVXWk
LhkKVGPYpN2o/aJhR4izFUT6JecfMxzmxkTW/K9I45yIuR2J9fZkRs5th3MVMAIzmQLgBYy9jU0M
yFG7ZO8y0vB3iEeDBMi2XvjwcdVLiOCTPQvTprJOb8i/+DHChk5tLA1jae7PcY1sVshoDnG5wmMV
shlmJBhvaoN/Uq0Le7uB3vF9PXajpQwWp58QkCQUiIJbmZM7+yERQpMoXabSEuVKEbIEbKee+aMv
7I11MYj8ZIamZ4i7CFJonsS+bZDisWQxkFsKs85YUlDYjdGwxjbq8CLGxRdTZmUoaSJsEWszOoRD
wOI17WGWXQpWRBlNfhUgeRWeOWMCJB8n70pmtH2cJ4LPpsNiMUzxACvEderFmeTydIsfsau19sZ2
qF62hB8D4G4ZeqyXQTbNlCxuR1snG4VG4ABzHjY6FT5wx743Edzoq/qShmKqTssJa4nV/BZ0cD4j
QpmkwxYeoQiTny7muKJczucw+OILDnoJvUefo2iSDd7JEjf5WetYgxaPi30OO7REIjB+CggikCkm
Dy1G6DHXJr+szxU42Oacd12DPy/KMfHeT99+vzZ1ODngCdyfyYtr328jcH/LgEzMBpradGy9heIT
zLgPf9pD1jjb54jo5TIY3vvz/o1qPZ34gO49jHlGo3eYjVpKmJNNOQ+ShQ2g3SkcFflwvIgC40YG
guUZh8p5IknLMXaL/jeQuF8IP+KkpqH77FltQpiXgUpPOsnGbxehzL8Bm8E8khkenRgINzWt50rN
N5XUxOj0sdkDA4Q3f9uStgZkcoOkWXM4FuB7A+Im12Diz4t0/pttt9WLKzA9ioDF7sd7JBbgXZm1
tbduGpMXfkL8C70afSkdG7lmwknuuwCyM5HLYUfxhpY/fJuH8L44LvcTdwVEiGov70mF9bIGLYLy
jQPtm/3aj53WcSobr7r+gYho3h5RJXhYUOk8rOuNmtHMk9bAoY1j7gJ0YKeIFZPtzXM6rNxvh8yr
ClYEll3Y3WDhBV6eM4W6MmeElsRjiwjz9AfMWU872+xuE88xXrJGiCMFx0DK5pZN0gsNM4t3O+e8
bKCtV3AJ8+vTn/LHrXPlROIMA0TaBgaNuJNfxwQ0FvWuwCF2r9NoRNPhjHRA/FBBfKEar9gT9VS9
vxX+chg9Eae52Br/EXzEPLsrZD2OuI34jlYjmDaA/3jzNXGaYU2cz0hg23/7SqjXDmj8ID/Aj8FB
kHx8/maFcN+gLd6a3gsvz9vrogAq4iJ0UegSRJ4+uFNtvEjpfcWmdbrR54i3AG6ziV+PcP/WZXST
2xPqGZIamG7b6R/0UzsVWod5a3yN7OPIuizi+lB3Th4aHzY0e8ZRxa2DsfUKownerxwQvzwrHb80
WSLo0sN/jIEwDh6XOoEBnC98NTtImyQoUE7peXl96c7kIy56B0g9MP/LMbQZkEQHx8noHOEMGQqo
1I4Hvhuae3plE0sAUaXM128seFjwbLXIXEyai8flQya4aYStP0f2X0JcN0q/vAFmMWK6yyTYYjBp
rgDY9RYioLcnw6E+3EQPnZvmkfdcKt4T8ydGrTlurT66J6/fq3clzcHYHTPRRUrzxe8Yt+Mrd6kp
JPQPiRSt1G9r2oXW37gAKAhQhd38zRfGlKQWJ6Qo2edR9oNljS8SEpRnAO8itQwnAqUdCLwxmF9E
s6PZ5wlk2y0n+4AoJY4/UrJIOwROzLSaRTFtiWUrDPLsRMuv9B+1OcvQEcrmSxGYm8K9+O0g7EIq
RX8KV4MOINRENjfq/Xk5+EbhN15Sx78WXLIXrSMmXWUdZAfn30E7lNQoZ84j4bbwfLhSRHNxqBST
uwx2neDLUEoR7s0/H+u5MnaIDYnMfRhQ4B4HbNd4y0fCJECUjQHePXq86KLF1OdlQG/FBdX9uW8F
5FThE/AmvGhtqUATGWPbXKO1JNngRrGUVXVE9F9Ad5TisqX61Lq5pydqYwm/xOTkrUtYC8Iky8xk
o98Gtn4TSYOLuhuT4ANpe+PlfJaBtdjn/K+8Ek2JZoESdojKMTzQDmx+DA/YF4vQ+12S2ia/o1U2
JUkmnTh2053UZQ7AmQBklOUWYUiTgG6FtjCc46mEk+8Ds/J3vBiq1aFXeDqpdsQe1k2Lwc1H6jv4
HuvUCKNp/vMmLDGrQ5LQ5yG8JnS//t1zFwjoEVfxKKC64rciuNIITHniWcdMp+iIVW7eBLricFeF
ROd9YEjOKv8lMEBR6YU7on9GVpCP5/YNjeK5veDMlFL5WuseGSG/uhJ2vKm/CRtNZ0bi18/xsf2L
AypkE1EM4Zv1aD762YfBEYoW7giXUqd/oaN6bNKZfDcUnvJ0vHQu0CEltc5I70f57g6gowzUsH3c
wTolkd0yAc0JhhJXzyoFe9VzApvkHgl2mJqO7FIP6lk5BgiIAE2IqdxfYpJbXoiMMFK+oDLz+rXP
6ZnmBjy5Qk0x3Q0NfyQb3P+vg3X99kxJPkDq7PEG3CoXJ9tYPk7/KFCubriMnEo/ix67MNG1IwgG
zTKFOvS2nkbmfELYRVwRAq1DA536Uk3ArNQU0E0nhc52MH2IYQlqJ9R0H9pCLT53apuO5vt5Dcjr
WW0Ac022Z4M/mgHiPY/KXJOvj/TNHecFU5erFkQS8UmRdUxjqlJBzzyHamEO07UgOXhq7H/MNxZI
xQHPNdM03uDBbX2FtcsRQuZwvLf162gzJjh8BBMjMwu5ryuAb9AIvQ+XWudb2XSyeB8ElC2bXCjz
7rfPeCRfZYxq/PyLCaSnM7kdM7yTP2ZPsbCEnXmyQRlKJsy8O5kN18uARP72J4suIPfIXNQIgZnH
etXu4XoxBfx0vINRuXZsSF2L/pa+WgZiufHPoTupdcEDnvWzD/VS8Jxht73oZLkdBxQILGHeLg1j
IZPhkD6L1kEny0jFDM/tkVJ3wjP+iwYGV3nfsPxf8xLdwumrf+uSQucU9S2RLEEhmK1OtgcibLwQ
Nl9/QXgsD46k04OEp+1obQUnHmSaD7wCYJC8Z+VO37zeXWubmOEARqMuQDcv8xQ/tkQ0OOlrxkJs
xyuJSSggBsKNjH0RYRBUfnpIygu4hTiHKH4Fw4cnS+zAn5pMb6uOAMHo96Z+DT4VlaDWVOHBoYmj
i2lEozeuX+vZ3jo7qKkyOUrDMmdiLOvjRBZwbOkD8mgse3+n6J0SIVJqUJkcXaoCnrbjG9WnRqoW
EEXbLZlXl0+gxIg2BTyuBZtR0F8eQMqUzzvvi/emYf9S1C/jUeeRS+XI3lMTcHKgTlV2VGynx4ce
ZTKJek6Lk7Dth69lH5vZRb0ehU1ul4ZdA+/XoXWUY+KB8TSnvJWWwoH+if0NQTGHpSqUQs9khFKI
AOicM6T6iVtvDVTcPtwYZp3UA2b27/IvVDTOkmoILrVPK0tyi1CZYX9FSqQx8OpY3ZjH4poy7cyT
LjNxBg6ekbngHLDpD4pmuqvMU33aUI3hgMQhCVgXR7JeI1wnJyMRmsFg8XhrBf+dDczy4GExU+El
AUtOO4h9y+wCFyI+FuOUSHlFGHwCexC5bZgb5OGFzZQJX7DOkdon0jPFt/5CPtSXt+5ULdy709Gm
vwJIuqKcJFmk0DUrVKCwE7HkpsrYpIMeflssDnMtZGb4Xj5EH1FvL1y2Xq1fFvQVKeUrN3fUMP6H
/0QfRV/bNUAtzBDRM1cu4R/ecvRoqYsx1I6xlUVLrixnnVPeMIUooIPUbgeVtASvnFXqfC6SyNSn
0gXWRZ22Fo+yRxYtnGFWdXBfCQwiZKpHj8++r/ZP9cXA81y3iQvG1Ap4e8VWo0NvEh19HO59mcy9
I6CHG4EX2Dp9KWH+d/qhAS71HABP9gg2cKdCLxACd0RuLkpJu9oTVmWLQp9YzCO6a7zrik4FOEkY
qEzz1TfXAZlTJkT8abb41s1+gekjccTueizXw0aL43NrVd5B9/2XbOAHCQYcBt5XpLUaZoCy5ndQ
nhEfzykYUBlSSKPR3VbHHk1o6ne6inHvgTeWxA2/+Ng0bKtPXtOfMnE2BAZ8daZdWEnt7CeSYWbq
EKuFsxf9V3NwfoKYKRc6LgxzlNlqrQmLiJ25VYz9jWJbwzbseJZwaNKXVm5WoNyskNHe9xgDSL/8
vAMvUPcB7axCKfqZQPmGo7sD1S8HD13y8KYvPxp+Y/8fOxGn2qrJzJfy/abLDRdMd4pqrjq630j2
M7nNjhtq/HYoEJLs6AEC1gneueZSDi/Mf4qATAUUvvZPKp67JtaN/dBMvGyJgrLbfUFW30uoIOul
HqmSkLeT5yVazSj0w3ySLKH8PukJ16SELJkxOVThY7xgZENnVxBWF5khl2Css1i4nfRBx7QqidLG
7dNYSf3qXz4/B8dmURey8bgzGBwe/dzVy/cVNMPsPNNcg5MMYtS8zdyql+vo+zEw7Rvc8IKpBVBe
4xJvmGQ48VunvElJatn+mb9U7/oeJ23cfEEmcD3lJE7fTXoGmQQsaAE0ym0Y7QBAFeohwkqT6KbE
veS5G9Vx5lo9jnXHrh3Kfzi5DffbpAniLVTdU0ao4Yc+wK6g/2zpKia9jZEnsQh9N/3B9q9braKE
6XxpFaREeZcgme4IK23s6WhMAGGQ7gO2AANml2WFBPC1sQXR8LVIGdF6uPJ6J2VagRNWHOdhNJsa
3T3Mu5k69Tuy6E8P2X/MxOgazlqHCb2dTD/qjcZvOeLmhzftC1I5dUlmiqPwV5KHQl6AfpYldazO
RwqhrHMz5Fu5yNSfTIAftXNhP+mcBTQ0sgEECQDUEqoKrPS33B+Ky+OOHbgW3CJvErwSmkhwFzQl
sFhSVcMg7YlhkbxU4o6ONZc66qFgiL8WjVk9kgmkGQSeSh/ZSM7J6EBlB7gT7JOGgpYWwEpFLdNg
zJCIQKe6RhXEAZMJckG7o9KGZ9HcjnhVArv8xZQqwUGgYxu66fpoMylNrrQ9rS1vR6fS8+YycBf0
JHAVwl7JuK7/Mun6egYwupUaXfYrbSSJD19zHvVa/0wTM5v/eQunrqoUlDriEETUV/9DtF1k3k/X
c4l2G78C70BfZ96cDAjVWiVkrJh5ug4+4TfugfxxSd8eVV9EwFlP2OPw1ZVoJPKul6C3IMOFMBW+
j5+gJ+TvSIv99w7ehVwIcbfMGV+tL+lRgp8djlEc4I48h3OHI1d+SXVdNYIwUyxCaNqAnTER+t+X
wMYRd0FfYPKw6Vco+GpNP2gwTy6J3jWtqyzxPt2lffjMPxIKdSqwKrBBc/Ql1RI57VipY530iKlF
LlDcGkXPcNUtuY/gpZtzRBrNAsYvUxgxxygWxqbAHmga2nhxWa/8lfBDhx3o8N5pJ6VBcIXpobcL
eMtK9XY4LyLh1xUruqjXqHMYZzsaT4HQjK0Ibpp7LpICOJ3sgHgs0EZpRbD8A1v+jwlrTB5GFeIo
z4hY5vjLOEMoztJhL20/luyt42wKQHWOaJ4t4xRP06j9V30SZSg0or9QkfNhv7mQJ5aYXsK1QjsQ
M6up9zUaeV0XoRnZMAs3YL4yiQ0LfMTXcHYdJzTxPnfNQjTfm7U1hG+z9ja+yV2EZO/DCSNvQtBG
FmsYPjRJ4CP28A6NSsRdhBHPbLVst7gypl1N8uraxbxdauwJpsbeHN0+Nw+KrwEEzfP5ar5tAcGp
GZx5y1DSwRvWGTBnwVxhfbkCjJT0/ZwMCEogZeKsBYYGtqWcjO0+epCR2Ml+8UFQxxQyTW5indpv
c93ArugqcwNcP6aitkwHzYDwgdVNiifNIOcYpxy/Nfe8lrPximlBn6LU3hBB592IylMM3ja/TZ5Z
MEgkEQurDMhct6SRnF8u1xOJo7C0WfYaABf+mpoRl3FMKaUpdezm3oP9ZTpqgYDTuss+ZuNNDpwv
1TY5NbUylmdKiSFqokxey+AUZKp30ebAazSSdKzcH73qTX2aDkXTzv08ajquiwwz3EAuhnuskh7X
wRVJ0DN9xFvZYv2fKBFnFKQfbiSmI+QuPDwAPKl3cjpmqLQpOG8EmpKfvH+pFigdfcVRh4DSY5ax
goIB9EuWotfjKLDRfOWJ3vFq9WmtBbOg7timgL+7764DQ3kLmTmPKAb8ZDCLluklOcollGfoigDW
kAdx2LeypBB5DFxiy08xCukauX56eAjohclzKmFfxX/NGxsKnQBwDo3bkMZ/qWpOYITPWXYV+sq2
sySPxXknDf+i03Y2WMhK3ZZJ0kT8Vt6GcmDo0wt8P4kdqpBIRzCWoMNPsif00YA4r5zXJtD186MN
jlPUdSHvxVUjO1+vzsUu8C7ZZdJMjenEMlpC0sB3rIdOVcQxlsRIhVlQpLPq/zYrAzN1Xr9fC2As
eOUAFiGc41KTXsyY8xx5cjN50gdkQl3Gv20BpXI7QxTnivV8+toyg5QYywh14Pul0JmI502cxi4S
GT2KjpSJriKP+IKvZrhT4rVzUg/klaQtm6ncj2/4VXj1TJ4QyjGRjALcJKKL6GcWhiFdyDalqSAY
C6ZC4Nec0ybAFEuSdzGG8PYi3cozojRndJeCUYEkHlEcJ6mwQ55IkJwcExyExTW+qZftMda3LhNH
78EDTvq0Za3rzUuICEFAbxscYZkKZnXSbAz4PwBzayBF4U3TypDbgB7d7M0uuvZirlG4QbugZQBU
gHYpZovbEbYnERH9XZgkmjqNo/uIuimm909Yby2PCVsPGLf2VGNF8lkTGUEZL+lSIKZ2C3W27dmS
8I+sG8HD8E2RvOxK9EaI0bi0fbsZQ8LWzoVU0ILNxoIpMy3bYYHQKIuEDfpGjLjpGqp5yNTeIEkz
okzhT2MlN4xra9/NAhG6vCKU6FTaQkkGJiCro3tONguwozzamtdyP3xExp0NRIPOICCf5AYj41tR
Hu+C+2lMtRndmRpLd3LfpeEv7eA5GOhBWDnsWR8c+MV9RRKSwWb61fVnbkWqmOWxiuSAdRL5ULRG
qoZuTqStrWH5JQw0RJQgE2M7sjVESsZn6yTSYzJkbGRYm8kx3S3f2oDySt8lusrR84vYkoAKWOQc
aulsd0U3Az5OfYkNZTnINRH8ubsHJg5yQVbYYTbg0VjoKvP03v5yzrm5uxN75gSGo3ieEmtdm64/
ZL1ItrmDm/cyF4ZGBf8buOmyoIuFVoSptXLz2stCrnWfFrKQaUPark80I8TnMkDj5HND8L5nxzRP
aCgFS26KjDo59ZhOdd8zQ6utNrtiwlOLwO9A37mqVCbnzwj02D4/Q4GirNZPLTaJy5CtBX0JU7zM
HFuEtJP4y7QljGL1A7RZ4EnNhAvYwF9LeB4u35mNjK0oDnSzJWcV880gFLyVqYATosPhy126mxA4
a6YJokN1SxFI+gAbTOO/6d3B9yUNLdpzim57RXQ8A+p/YlPIBZj78H1q0JJzMz6MwcJD1Qu7BO1i
qT+mHD4UyyjTRIgetoMjXXPZEnSbedRNSGhcaSfV1+itzmbEo2wThtxWU65gDco38ywF0d3U/vte
vk1as1CKY6mz/MQy7DThOa6MiqgNQXFq2B6uh5smbXy7aKvWcujTVVqlZHZKkNsoJToG5RrIDmp4
R0g9xZddvrFgFEfk5vfVbkl5uXwnNWRsTmjQ4MWit/yc/FnW8svxalETOhJN29TduTU+ViciZ7ol
ZxPpqcsPqmX50uoeLbSJJn7zozusLSo9ubQZT1arC3rSP3+HCccSVw/mmquhn71PilSqXr+LzW6x
X9ol63G/gPYeoo7Zr3M/39Nfi8irxbnmCPlt6sp02Jfl1Qdi6xUpxd8GqBepLNNCkYprUgji9Y6z
9uuCpkuoc0TUiUhaqU6b6FqwZSLFJldOAbfM/FgxIZU5CeWw6rGUBJ0K/EjOwUQXqkQGyzE3qQqN
no1BBVQigGBNd/QILyM8s6Sr5JjsQBeq0NE8WAIRKRsjLNjStRCCRkI8ESxa8TumiE0Ba3xUktk/
reqbUaa1R+9AQ6XzESs0jk+YJpnsGD8jAU1GmsXmCjnyyX62C9QY4YhyIDl68IVkV8VV/9g83urj
y+f8YdJZArusHjONPq2DkPz++EU8g6KRQ+25seuj70Wvgyu1mDU6vxxqtGwfPBYe//6tkEBfNWlb
W6pvPtjZ78PJXzZVeg5U57X043S4zsMtXtcq8+b9nZr9Ho0qJqM7x+JL1T8U/4qdEjLwqIwP1BxP
LWuYjnRn8UrTmm/wvWWCAl0N9UTSI6B/y8YEeYPknCS2tUnXABPziMuMabJQ/qB9A5nEEZ5CerTJ
dHLVvJDjqU7fVPgYKhHtahkk1sqviLJdXjGOf87tD9Dr/aTazy9ayDXPH9K1fsilj5BXpKw193c6
QHnw81Lf9sb3xmREKD2gQBVUjObRw+kATzahmwj2tVDtznoL2kul66db8nooPS33yemMGvMHnfN2
WFoaFaBSgE7zlQdpP2RodnhFBn1EB+j+pWZqu39aNdHyTjcXi0MVMKpIb/R2iqaq3/lRBTcbPW9B
T+T7V6smb6CFWD2/JUNGbo22QDD90e3OMP+glX2j5B3IZuX+uDJM177SYLRnbhtZl3sb9fIbIprQ
3lBCQ+BMVYh09wkF4wYNgKlILqBv397fq7f25TlHGX+RQkWEWru0r6/XwHuup+T36fJ1QXJ980Uv
gQdSXNV9ESYUJzM9f2a+K0cVyRGXAbi48LXZ1mcfgEiYlXL9BMGgte93sq0aqE+x9gMBffCEhm+D
TmNvJICqCGBdOl0IPWp9J6i7X5A6Lg629PRKb952RHfFBHH+NbV8l1oK1XsE7zKNyvtkQNY9hPeH
2rI2Kg7yVGY+Ipz2OP1aMDOb+b63E80Wej1UuUml6jFXKw0ZGDzecbq2fZjsahM3pF6qSs06vXXr
VHbWVy2aONCeJE99zP5h+dBnDBtX2rUnBSz3mcmsf/zBe+qlLIW4u+pw/5ytV6rD43MmGe4GjRsa
1fAJEujIeCv793u7fWmCF9O4CFUXKLBbGvuemlDNFdvGFEyZ6SQ1TrXFDzXTBJs/h7dcFbuNlFiu
WqNWqptdtUqz6vg1k2r0k8z48IqO4iP9bD4+Vi1MYeNePW1q9Hl/K187m9rjKl/d5Ktzmn2M5k9g
O7PG/Gny5/t8S24Pldq0jrb46uWXRiu5N8Tzk99tbfg1T9bDaZUWVv3Ktn5GH4glMJQGg5hcFfzr
Ci1luGiVvuny83R5mxwGTKttUkiEa0jnlBqo75yFxQr4Ze/0wPlJUbqaB8uisI8DzGvd83t3eh1m
IYkg/JQcEyS/Uukegubq16da9NgZltF6haO66h6T11vncKvup/X992sl3Zj1XxWNp3te7UL7mtdl
DZCs0iuj9zrvbcdI16cHW4T03pLWvDbDXk26x1y1e1i/IjI2qSW0IktSzzlUByuoYyO5f0y2SarV
ZeKdWkl5QLOBzMMr4MAtQbiKBpv7x9zTjSWTIByUHmGfPkq9+fmZzMpknXSPdBjPLlO17LKuIK9h
zK3Tx6j1caVh0+/mrd+fXf21DCyB3nKfRpJ/WRdPtHW2hGt+RfK+95tCDHzww+2xdfepNZo3V2/c
xPS1ntxkjGoDCwDoi59lb1c/XZJE20SLo4QAgzpPuix0c9XJx7w3LSWbAZ2W8apEcXS2xU+MTKHe
/yhcO/2MIYn+pni8me4AxAEm62tPyMMYGRi9kgB7sAuTNaXiQTkMKkmTDqvz5/A5myUAzgOSFE1U
M83q6VfINHaXzGLvoAeIU6ETOp6+SqUWd7g9SlOWxupLgyolaS5xldC6POZlK7zx9w2xGY7kiyxL
AfiqThD/IBZD9/L2iNbeWBclQ3pIrMSISCR737SKCDxxlfwmT4KHYtbz+nSMxUMG+/JkDd8NKkem
Pn3PQsPYteuXpNSRpyEEb+lOqpnj56yl4KPofYHe8ks6AoQKxAyUD2goyIEVagjqoNuPy2EBFUU5
BL4QoqVwTHFHJfjTLI7M66oNf+S3vesp3LR4sKhPRgtCmIDpkfCzf8l/ed7yZJSMADZ/EkIKuDNF
i5E5E1KBmGVSflvoPn7Bx6Dc2axBOqSQiQCJmXT7CQZU4NNhl/YYPQf9Bf1qS0sheFTPNYrZH2nI
DKXeAnOL9/WxZ0P/BoKQVvIO3f4BZhylqIZNB+pK0ygvGt+YJ3UIBLpKDw6DtWBmVAy9SXobn8hd
M3KxtjVHUGKhSsxjqYB3pI7ARyxhMbZQ5hHUb7x4EzmTrBVlw/XbwPwkc+GnSW+adX7X5D6prR0i
yK2ui/GxE6/wLP9BgAykiuhduMD5MkEe8wL7wYmZB8DwJJ27MhycRXQpeCw9SDATnavAFiBMJ/lQ
HDi/PWKFYIlaPPA6AcBce50iesFnJrhh0/6m2Q+MziCOZCwePch5/0D2wZuTH2y6EDTE2yzejofU
4/ZUIktW+ECUQ1BJ/MMYWtxcBWKX9D4QDAzfJZ8a+m1Yh3S9rV/6JfrgSqA0EDa41b88hOCMLaJM
u2QdyyDp8nZ7USTR4SQNivOqcypScPyTpQiTJjdlw0atRAjpGZcI4WsnLBDSImglPBFf5eOxtJtW
hf+QCzwcBXi9Dq9XBMRIL5YwSmDH0gGJcF8WFP8IxjpiMrQD3sJ4yQ8SKNl184/5gZgOCmN+mJA0
zayXjD/3jlpiOowANwo3ePOg28cCfDEKITzvXMQfrOiMj0VEYvIROTT5j0vt1ZsdhICDQjo5a4oy
taF3ICiPHFFrsy3GQJZKaUtN/9N4U1fxBx15ERAxD3PdseZdMytXAnnrhx1eqQIzGmYi7oLixqHA
31P1Xqdp+IqHfPohkPOk0T3GL7bUK0tRmfwF771Y3X9ZYjQUmABmbI+E8PQkgdEsFdfiM7ETMb3Z
u+Np3bhKWY6VmLtHiWIm4n3sCPsquqgp3u9JSgb208owOggupUp7Xt4Sf/4H2Vu/4HzFf1cHJfMU
9hyOViKr7xXFDJHTwFVkyicUjMqwcXk6qHEs0ps6YjCmEmUGllGforpjoN4lJeAYa6tsDewWcHkI
yGW4WcEwBTMW/Y2tgW0SPGlF6Eqtc0S5ED1vq6oYuYGVJry75k72XdM8LX9j5XdsCtmEbx6Rhydu
4JvviHCgDVk/oeJomvs4Wrbk8Cnm4/lkeN5XS7GxBrjSnBerVp9eyV2zl5iUSKErRguK9mlsl2Zh
bcQ0SFUY4qISgH9gOfkOSSDVtkwrex5x/5kPlgNYgJ1drxDO69IoD62CUYqDT+QCBYG9XGtmxeu2
df7mUR/7bUtytKaMjWhb8y3qktxR8IBbWOjkG+eBVyOrMcum6InvYFN6j1BC47/pQ6k5faC31XyQ
/67QHIt9rDT6bQdleS6JAy966pYseote6sVP8DFRaNrV8XL1yTxZy4S8sUbnVh9L0rw0itTMKsLi
LllqlivVDFd6StbAOGHbpMFWO//t83tUWjn1/U+81gv1RlMg8SkfhYoi4De1R501/Q+Aw4lD4Eaa
aIh8yNN7ti3Ve9os/zlhsQMtqgxtctqpWNtCxnRTQ7ob4qM7YRyh/+ZAHNvUrXb9OZCxd2CULTwM
RYl1N9QgUDRUbCIQY5nAx5dsy+38fKmn8W0JjRiyVG1yqKHpmgZnX35mqwQ9jWylXc9dXjK50XI7
WFPpXKBJ6ZnmQpvqANW90XnZofUnXSZGu1OtmOnBYi1VBrBe722CM6LKa4Ntvr6hJ9Gfyr0qB1S1
F1uCo/QCx9Vb4y3b1t+udGQLY+GkvneOREa8KPtUXlenJEUO4CXW5XH5LbMvEb4S9JIaf+zSTVUx
pUW/zIfQYVSAy5JF1x9ZE5aUE8cFZUWf69Hls2BxMY3+4F6N4pgruWoppM9veuQ02uf6itp05oB+
knPYE45TKd2oOhU5KpMx96NIa6WZ+0lB1NU9uzJldd08vgvy/JlNsr0dhdVHZOYK/Mej4XvGskU4
l5AbWxJPMhgH5lmY+QH2z3Bw/b3rK+Egq9214TB7sChIYa8Zk40CUhIadDH3eG4ogwSRiF3g+MJX
HpQbs9ado9Ahp26wwIeKTVkwd67jEd7CcsjU3nUhN+0j/VZKfLR3S2W/sCbI8Ky4Q94Q7ySNzHle
Y6Uf6onlUCBnybZ1Ks94uP8/OVo80Q706XxvFl4udASadjud8qx3LLvY0baYF2sjuqCUetOfc+NI
X/Rjc5pu0UtWrXe2MRTVZ9Rbfm9eQfXuhzrp559cqXX7yVMGXSvkfqhwbq723zvSTpeX8z7Zve62
fzI0hipiOce0zoPMBdqzXzaIEQr3h0spuZw/iwRli8H51KQNKw1dfuiLsaM3Qufjdbgs0/MtR0vo
8ZAWz69rsqO70YRy5upmTdliL11K2IYyudqRWHkraMPM/s5eAJrKhep08oT3Nb0PN2ATp0LjUK4V
vm0rO4Mu2AdUmuGcQhAdzivNWa5HU+FbNUUP9epx2iyUWtBraGBMg8zz5p2sGLjVuszdWOZeF0Va
oxKfubn2z8l9/DXHY/lcpzp58ucJl7VI1RGnTA0pb0dEPN2fzGr5UjLuZmur3WsBNJbOzY0T2zcA
2qnJDpu+vEzT7cw4e5T0lqJiJ1U/rJu/jydaoy3T3JE1fIzSNz25UvXbulmkfOU+GEGnu9SGJJiR
sKSRxoUkaKdPVwq6yOVr/f6anqfcrtRuNPzI0/CtQcvP0qTPWfGScW5czL5vDg2ubF6oZ8YXIoFG
P9MYFUvJOtfjnA+719L3ZjtY3WvFGwADXg5b5/p5t6MV4e9ksCzUX4f92fNqcCnXKrQjObSeb/ch
XQRJyu+WnSUd/0RIJqPNvZYiddJI0WGXEgEGQhHsysvuXmuM7on3dwbbkaZV+1xtusrXbrSnn0z7
3GoOMr7RDHrMG7PF8Yyuh8snZgr3bnwEfEtoB3ALFcW9P8/0XsvVwDsvdTxW2lhmSwmTbgVN6V7b
AEDyzCp5HnMj6TEJRpj92TP43NqjzRCXz4wJ84+zLd0HxUyhnhtTBE+7gW+Owkg3GCp67u4nw1QO
29vk6hil+bFO4nPd7Kfzedsg/+aep7g91+708Uoaiv6s2G4uI5sdleft67R5qdNeJDcerQan+r2x
QpZynU3uexxZZvTk/Im89e+jA5Xr3fbf3vqrTR9zJBtovtIGpty90guczmcTlwOfkP7hdqyWnQtC
OzNSPSyVzKl5Jiq/PvHJ599HerEtnyt7vK/V5zlBF2r0DJ8d/fHqplr47jP3T6ztK/Mdf7Q0fyku
Wtly7fde73OiX4zv4nPYL99bGIJrgkNKjofZyP3dF2hRDoMDqugMQWU8PpxKytrZnLQfXDT34zVd
mz7eGy7bAh9RPD5OsiNu3fCDjtH0NGcyJKNdtUiDTMzBbdnJoe6frU5P2IZ7bQ74Tzv0c+1+fZqM
KrcGfcWZpBkfYfergnMU6Qp0qB17m+mIE743ltlkuh0wXJdid0qHuM2UgQOv3XxiKLBapVLLztD1
3StHIIJhu17VaIN5Blw/tO5LkizLp/sRx4j5uEXt9Lkwf2E8GNUz3SD/R9J5LSmuxGD4iVzlgNOt
A0POMMzcuIBZnABHnJ7+fM2p3dqdIbS71ZJaUku/2KTq1GinNp30Qgafwd5+g24OP2vaCdgGpXPz
J4yz14ttpy2KU4+ygxTvq1rv6tG/JlizGenFvGGg0wK6RJ1Fxs0SM4JqLTNn4V23x2Zu6PZofaF7
7ZvCPZHkgzndRd4bhP6FciaWDrnhCdquwr6qwP2Mg71QtCV3lPIGQda5lyGfeZig+wqK8WbWsNZo
Yi3a1+i3Qi18BAo1CPNKZKcrZynaad330yT8ryxDOn6b+i1ojg+bdmA4+8Pv0HbjV/4TSt+yOzez
dds9/aTcxvFjorER+BptPB6p/TgpSTCjR2N0aXDO6WhMb+BdYl2lYM2irZyrVXljDUtiFNRE4mZa
LvKEPLzAFAxghoy2Z3i2yKG8SoOVUZYe6taCU4aJXhOja7nw4fx/uAWuFNHx1z2hRjphquaQuhA1
sr+s/K/W7g1aXqZQhg2s7GZmcrXQCnWtm9Ner/yguEX99yfLO1y2nFfv+vquHi6qHMY0R9Tawr8S
mc+rCCT8laWPOWBIIuK6rQGCfKvhSp8HmgVLcbOxaQxJ/+UuAdBhWJnhpZCXA9Ap6kEF8F/pJ52c
eeU7oFBVzcgw6DFDSSo+F6fWevsWtValvtPUU6vKXjHKZzBtzhGGjpXogRqWtzOCLY5FGLg4KeSO
HNBb4U78qQoXdnkWqG0/OtC8NjnkbDSsEx1gckLefILujjsOhOSgnK0tC4kOjMRbajZPd9zZnIcR
jTE4WrNTctCIMaOh6CZN1F/jGPtYBJvWpzVmcQq2TzTCMH29uZeODpz9yDYaQHwv3BUnuBMVD09n
l+SAliVUeShOjwNHDpRl0H0nPkzTAF5EayW8WzEqrZ7CL56YndDlr0O4k8k0F41f2mos39OLvTdD
b7TFHa44Qy2XY4fPtJ5Ek+z3SSOxjj7CElo83HGGsVxWd5ex21DwmgvNeDXisSbgUttXSdcC7RyN
XPUuHp2dlHMhWu0ydkVT5+yUnUTnKaYhrcNdctDPzOpZjUW7ZF4UK5f2UCbYhtCvOiHJfIrDMtyx
Yp4T8TAZ7Jw7RcrRITuJeUk3bsKk29unlxQPQh3yL9OGrskh3nG+CQJijFBPQP8DFgclI+gT7kZ3
lT/i3+QgpmttaXOEKZCd+AhrMD31Hu9QzDBwcWJiiA5PZgixZtQCHHOKNlW+CraPQyQttTcnBRcP
IguI+RUu+5aI3eLVx4HtZ1607zgwCDFtjDiaQO9aSPg3ur99TJXixMiAJWyZr7VVzkxYE0wkCCPI
A8WxzgRVnvkqOTBcsmk882avOdzFEqIDX+FwO2CuROLJUKU42WsmEu6ayP/wDgSKDsZnP4LtZxsO
nEocgILsBEkE74oVSntB0BObDg2eHbHJzyj0UQh9Q3wQkgbb2mP/gi3PYqdihCc6JIfqw4e+EBEx
G1iQlBQMHSZHYxdGFqsZtcyNfXrzif8nD91KSVR+DJoLR8Pb0SEehLQkB3vNT7woK18sD3hPwfji
3BHLZH38jlnIzrKAh6dUHATC4hDmCJLA3GQRS0K2hcAzIkyv3B7iaj0ST79Ia2xbZEewz4F/2Cid
MfgHcUwOTI3/g20vJv2RdvaPGbFTsAUPtYMZ+8rc+fl/gWJG4e4FK0IUweAMIVRFcUJPwUR8XzyZ
ScFp/dODSMGW7UOO+CSMzLeEZLC86qQI0wl+U2fiOyy3Q/hoSAdhLyjTKwfcFeMoinddPWvlpT5S
Gf1qtXQ3xL7rR17pXfuoc2Lksd6JXaiuCtdzA4CBJJeRbqhurxyE6cvnLwaT7fTG3BimKkdMmm8M
0dxa3M2rMikCPDHXFpE14SB/DCuemRrY6powNbDBNFo3p98ZRcVcumiCh3kRg6CUN4888YZsbZsT
5nC1+l+E64rdX2FxP0+V+oMbwJ0162GF7JQ41VjOzYYlhRn11BsnpYEFSOv2F1aAsP4MK+dq10uz
f8YwuRJDvOMjZED8YC3iKZgTFDcPTLunQ3NpJEgvMc0uVuCP5GWTARolUU+C+SecIO0fcAGwX3Sx
6Q1Mv43J6AspYssZGRvoLW2GsfzYIxYyvRpv1644MCFDPfAKKvIMLbP2mFPf23pJedBQ5hfmU4Dx
ZV7flMi8WpsuuPjNSkdzbBvXz7WMc8xPV5hbaiNxFHAmck7YFQ72pEWwUJPhFwc3qx4iX7fYl40a
LisfXkusKY4YmjQw5g+AcGWenXJtxMkPB5n9eA0h04Jbu9e/Sl7WGBLyO3Y7G6M1/1ONuXBLbC1y
24GouZiVyR79YKZziLNzsnpI1W2X/q4bIA+ewy9qPITuVri06p3GcAyDP4NzNlKFG6i9MblowPRx
TvHzBHMY9v6p0B443sWY+R1PoVYm++FkkXy9nmGVkk+gdHt83oiMfUxobWQ4Sj2rYeUuW2NsJvEO
Ag0Y9tIslqdldCnxejALrKlpfQ1jiWRP8bKvwuhYCb2Zu4U8xRk1rRRPDpJj1dgEPZJjjm1KLzyk
KtPHjYflpkc7tMaDZ+OyxcoS9RSnE9QxyoZD31xX0kbPflQJc2vCooRBPUKU2mNgnEOIgmcbrHgY
ygt/mKM2I3RufwmDR/LRa1I9Y5xHuUV8XsEay9rK/kJmIPiXp5UQV7HeX1bHNXZ75LFIYJb/Jdri
TWkJgHk5vs+wZkeU9NcGoOJeSN95fe7ZaPRSDiPSe7H36+4bBlUf+/6OIcrRgCTCfhrBQMCRI5d0
Epl6PooRnz7RcL6K1QvDPvGoSw/6pTQywo5kmpEfgpsJgwI23/ulNUUf8jpkZhE4v6gpqZwkkf/K
1grlPThIkZ8DbShOa5gP17EwHJzOGK+HvpXC+ppplS/kl76VCBc3LGRfguCli7AGFlrjvVn2RS89
BGNEpZQx74aVbMwx0DVcTrxji5wcssiFPVh71D5WJx6FCQ7PBfJS6scWqseYc69KjRLJNq2HJakw
4OiPx6MQHjYYBf5L3mT5hjhH0s05SVAXCm01ueaxplC+5iuMpAuPmxg/ISU8n8pX9B3ioXMDEDgE
DDIijNhzsYih5OTmkK2FeAqbuc1Ju8Az+jIddgGmWFcE7qUZ3Lom+NDou7Q9QgRcVQkeQFfRK95p
pY2aztA67ztSxhywkmv7aLBHFHSGX9gYUJZAzZUF9NmqsdejdJY+ZhBdsqa4WOhVTgb2rBXG5oPU
oceYowuHHu+qOLHzIjLyImUG6wGLr/Vhfq7G0e9Il2zvOQ+eCOxAPC2dlMRXKL/AjBz5ST1DRhnu
FX5xRvO3WK6pMAbbGPrDwdVjBttjc+Z4RiT8heLtV7nlAWtOtieoC9wXp7/wC0NzLHCwMFGiFIQv
MGbhtYL4DJL+hEl9zEzWxiucCYQN6hQJaBx2+D3C6bzDWDjSOS595GnFUtN3YeXElledtPHTuY7h
aDYgHNzqddfbuVn5Ee1Nep8gCn4nzItLIAJGkZB+nGj2jJFgNLrLvu+weKgdnsMaOUpUp8DJlaeB
Inw8SJll/xAV9garGcp4uI9CtD0iGryIsH+MW8QdD4nTEXMMOWfXPyfJqROSMiF4F/X7Xt1imMEh
UK4FUnDBGZ/Q/IMbZcJHfPXpYw4k0Dhbo9xZFISWCe1IfscdMlgLFO29vnBROXWJa/Ezh0VWg0Rt
veacmEM3r7CcGkceXGXA1XdQfAFLQobgAfjwzdnV7WNMSnad3dFEaxiDT7CBL/uIVhuIhMXtUc1P
zRPbQ9/Z1POjdepqEqiH4YyEQTR8dM48ZPll089+AruxgyhQWdm+Ii8tb8LsKg4oAXFmQGBc9HJY
pVX6OX0idpKO95arRsCvpL9ytkLhoMfZYn0Qucy9i/cdoKsgGN6/0IjprwX7c7Jj5jA2AQA8Ufaw
DZc1kRwm0FAYW5zKeoZNAePh4krqgkgYUsAJkl0wfCAqL7DoOJvDmGiE9NSXY3GEtUfBTqiPtua+
hFoJ7USUQNf+md2+Yxro1LMmjZ+EDsllLpYtPr9sr0qsimBm2Kswm7+F2SX5z4sR+Ihvf9duUArX
8XnBziQY3N45ucTL0h5xxTQkvnaBYiJW/Ih8jf9SYFWxw/mMyZ/H4YVn+CTQJe2Hs7jQjDyCLfgu
LYfWhU9qt/8/fsbvONt75fz/Y/Z8p/XewqGMLx45eoRJxMc5FNo7Xop+087KmR6AhZueSCo6p5fn
6XmR71zH3uD8p/gwJLuLWVj8fuLrBEVvZFBdnhBTzNt/nsRSlBsuMH/4BmOccAU/k0Kz33ClTyjE
9v7/u7xSoqD4TUy/cMVjMwJE4g9MpIvQpRh+OCN5TPHG6YHdrd1YMytRzpxIeel1YELc23t8iTk8
PkgUgs7ErDnQeER2IpuH/KdhxcT5gH6D0lD2ZOVYnsZWu+ln/ZxsqtNL+NDDORNG4nAOuZ1ARWwZ
lcQqdkasXgwo3mzv2vmzmmAZX/BeTxWxJDTaJUfWiZOnfCa9MONTf38ii4Ia7MBwNqhYO0NRoXHE
hgviiX9HFA3il4d8R+x1/Fk2U71z6H2YgrVCyvaencRzP74qxw3QDWwMdBc0Hc7YuIQX4Y/sgkQi
LilEYXKUwkWe2LTuzJoe7y8CbDdCukQuBRvxWsam64Kw2hk7Qyx3OENrEyrCWZxLPIe/EOvW3zHL
6U7Jj/Cx+O3DHrgj0O6k8HLLdjzhiZjVwCZih5WzmIhy/lzHf/id1s18NeVjglAQBzOgv8MQT/Et
rpohgX4ThzPU5u3+zlADA3Q8RVC3J5KBEmDWH+qKt2EQqAoXffaOZYtliLkwOZ73ceLF5MSU+Q0O
x1q8Q1pUqiZkBkvkJELGDP88tXfMHCZXYQy5TITDmKMj+3962EFmx00gaYSaeD5UY0R4E3g5NiNY
FiSSXVgTIiyxr9jrWMKn7iMbJKiiamjb+PmwRqwa24FW11yxfCJrWHjiyR9WfV7QEmIVsCT7hxHC
04iXsV0mPrV5I14AC6EwxIuCKHz385HPtgi26MTISAy0gSaCx7iI2fNCynz4qNgnIfVsEwLMzxfe
46mCY0jdwHHiJWwnsSGcP+lJFYr9I9nGlgOwIkTo2nt9be+ZFh4X82nvMAfhJELJ9x7J4TGCph+1
kxLUdJgwnxDu+IcIH+YgmEDbpnPwa2yhnJgU/CAEjD0U3ApMGmxdQhomKDae4Qnl8oMQdz6g3BRz
IliUPYUzzzzhf1HE0mWE4UxcQLsxNuHLD4nFjJgDIv6+22vCka6IWIllc/W2E/EMwZ9i4eyRduNA
QIFptzfqBnGjUOHMDFmbmAO6CkmE1QRbsztUeWJ7QgkxIB9jE7CDeA2BR/EgeHS8bYlfsC4mQ5iM
O6y9EBvYCouBTzIyU6vuTA7SfoYbzh/x+NATuzW9sOL/5fN1wGP8aFnxNNEe/InRl06Cfm1x/Pcd
1RbmJI6A2hC3BUUGCHSYbzr8rWH0V0eBGz8Dp+Y6W8MpBMNv19KMs+72SkSnU/zTgosvjRrY0eC9
612u3qPEctAZOjYf8AYcrPXsYT3GFgXk1lTa97rMXQTnJz5oqx50oyPdcq8NREHF3QO7l3oJ8eqM
qUTBOiVFtxtJLiHnyAqcUbbJsZD1ZJGGXAQWN56Be8oNaI0hg00wYEy87jl8yHKfxCc664hLrtOK
AjtIbY4G/m3ZfWMB4uS/6dpAXpPy9cTglJcZEx5cjE+iWq9ujsPx5u4fWbeed6wngvJB/8t5qJBx
Rt/SYfUG+RyLn+vGYlvnB0wxI9sYzdEEHkB4SU4Eli5GVRl7GLzoBawlIPdtoiaEZEwiNvUu0iLn
0Y+ZR/eJJuPRlRNhpCckrv8oAcJCTJwSXZNuzESyg+UVSSE9VBgvJxFKj7Q73uooWyEFULA1Ptd8
8GZHWXW2yoiKFrSYlwA4/MkxS9CWeE5oFUI64tqNkyD7KejIHiyrcowuxPFiWPUROH3wjZ9lVTtk
wV69ur0ImGMc827pXPFgeESKNdRYR0FCy6ULPW6SfksIaojIEiXUoZW48D2GrpyfgpDFIAdE2Gxh
fJVgUr3WfeQaNVEIBjthvFGcS9runig/jilOGzdJkBbk/lFZOwk2HO57gzebbRL2Naxqx6Q80jBI
Pcd2PTEBvPUUb7IuPGYWphPMrSipxCUCZ740bIx0r2cHOZkE1YJqOnwz3HICC3mwqJXatYrS1eJj
Za9SLg+yFwlFb1cf7aynqKO4PoI1v5sKqHb1Fxtn08jdnETcqGV/xWPf2ivUFGHUt+08e3IHBkIQ
1S58De4L8kMuOd2n+QmAiXJasG6lX3Wa4XCQYOGrw9ICakY3rpD9TVi+ah018IdwRBzDbfqVBU/2
r/k7+zOD2YtohgpbxOksiKfwCKcMTlOunhSzd6zUdrPXPynrF4PiJfm2qBaaGTipMR/Y+T6l+iKZ
2MYxMF3CYcWwbtBdH9bag2lIKm/o48lgIeVwN7NSTQpYqpiwguZ19qXOc0d93rt+1dAyzLyQcmcY
8zc3b9XuxSVevSCbORuW7DKGOz42UfW4X4cVOfkmlr6C6Vf7wlxHAPwsPyWjXdavCfY+aNL1/CeL
pgijxuluz2E6RMeoX2XhUoG3sOSzdNZEx7qcytlfXy1K5R9Tj8POeWGAwYy4p/GRoZZSKLC8yNyr
Ut98c54qALTYI7cIQtesFOdNhrQWhJNE6nC+CFSQx1FB5JyU2H6lG5NsmPTZ34smp/DAyzr2wzIB
B6GUBje290ZFrYzy87IJMWDBVfFYz3KKbcDjJ90grq4BRkI+ujXUdEPCVMlnVg+Q+Wsth6RjIyGB
cpBUMroo6yy4Rmm5EchTIPOzFgDEBL/IcBWd0vKRfIjouj2i47tGFR3NnVOJOxDt6XYWsFnKCARb
M7ScXn94g/R0Qq1xInxR6Lu4JtNreyei0XHb0b6drFRdyUDrxt8dbej1OacsjqOwRd7pTCLgrDoo
ycoXX2SEkkgJf911X8fj+BSSfq3SdyMyHJWsW4Xs79ePXuqOpFVO8mjct5G4bCU6gDAlNwFE/d5H
ldrJ5ki0ZBRssKU7BCNR/ymS7QZd52pvpyCbq4Rx1ZHs2L3hDkE7H94A/Mq0e2DLokgU74SuXdjj
Hhhl5vqcjmrTjaFZJqyLdU3B4YNdfAEp92KDmU/KqFYeeyHhc1x2Tldqq3YpjIWUSmE8U7e2Pbi9
Tp5rpI7TJxlOraslqzb3ORWN37ZfJ8kvgZGcqmpLJ0I016iXqE2QwqsHvu19YNIcPuAwaLBw+Pyi
Vu8Vv71nv1btb03jTm/ZPIkS2t8vUcpdLLkNIKvH52oDUE+aL9MeGX3xeCaeKY3lGRrbrGZmdLSy
U0NRSXyKobMNy4Wccd2wSWyhhNruV4d8IScP22+rqhO8j0p5foyMTYV4S9lBgRvfsPzwcCsEr3+R
8PF++VItjiGY70GiEg0TbwjpoNJxPeWsqeldRyIhApIw2xJzo4QOo7FFWRW3TEB5723ojFarFa6P
wapWF6myRadXUDW+5DS7IX3OV9kaff2OR65h0Du0+224cfZHTJHUPhu0CZ3yFiwOe6WwMklxmgc5
K562plCr8WrzCCZvw8XRvU8mjce5K8UEGza1vUQmKT2qiI4/PJu8jhbQ0vdluJWjXVO2DrrLNibD
TfRPpwE1yoYVRSqTj9rviGsAnfyjYcM8BXMMN57HPEQpGlC/zigHN6+aFaNzObqJ/bPWDKTGU+P3
wcVG8suRjMYtbdgnOsp26Pbvo64soILY3HJivFYy+BBUjFMKqdCgvHeDV+bGaBWq8Z7ldZS7Q77M
ej+lw93zXwa/m6Uf0bMzOnIk7sOnH5XvCaup0VAosibfoupbaRG//rp1YZAYEE/7fs2umoTdPPm1
eUhjpSocKQbDLvS6548kbfVuzLnQMQab1tRfAfFteyOBFxo5g3Wx386ovrTiu79adNT4qvEeiI2j
Trj/x/ItTJqMo48098UJ1Dx/qtaYSm8wHQH4Cj2934Auh45kHhmCtX8GG7vjcuRPlUekeV3aoma4
ZUKMS58r/eZlTslNovaHakOr86FSV+leSdADelGj1YewcP3k6vzGIgb6HPZF6GvNd0p15+hsFeOE
3YZKTDfoXiR4UUlY2U6vNvxPnYA9s8xV0s7L0KOej0co3fjtjvql/Jzb1tJs5kY/TWhgFPothYhy
UnGPoxPIuur2TJUxwZdSjKtD8/CSXMDa7RQwSqdpSeTT46uVtRr1gI5RSPUi40JxYvgx/s2NyfO1
SXnJMryCsgj7+53sk3DH1DkBFW0nywe1oKGYeRlRotmtk+gYw2dqwUXm4x9Vh1C0e677ZKaDi9L5
ZrY1kDU+TlvKaPGOp2a8yHo3VSeWPJOyZZNjaZUFl63kgigL9ZmQ7Dc2+mXYy17TzCVrmTf7s8Eq
h+f6XVzNivbvTDxpvgMzdDuWaEcAnjx+4uxWZd8l29NvKj5vVJd5aGwp1eLMEU9Wb6n5Y0e/hpBR
ICjhjkRSpom1bvtpyATl9N4XV34x9caDzvJKVadxDazzcy6Xu0HFTq1RcZMw/47fxLFnEZgJ1jql
quf5FUmOoU5l2hSbX+/29/34pyh/9ShwLKqQm+CW9ZOmmEpz7UlMVHaiRzS2u00DbcpdHR1N5c/i
pAkfKOHm7URRgvl2lSSvpxysbL4NGKogej9rmr2qy6ixf6VtuAHfycCZUEq/NGlP3ZRcmdROyfog
SCf/M4yfqGbTa8fQfotoHEbjIpmNXqdwwMpaBvG2kM5N+8UjoKlBxNEOTxJVb1q0aqTRWKLjNIV4
b4XMjhjornxEtonqmjJFagnRqrcjLZS/J/ZqIIpPrZcHY9IoIegcKi1BNOxI2jGdKPQzPhONNVrL
Ur8Lx9cuR4bOOVV4BXV0D2o4HWGfkJZKZlbpAPCBen2ukDVlDxT/ospde2LT6jX0Xi+XT9Q3Zc2L
UjB9UMY+OA2pczf9wHPGLRk1ipOSEo7awKEiuQgL827u5S3P6MCixcgiqf7hsfb4m/6g9J1++1Ce
aT5apwI97srYdPwYweA75edpE+T0IR9PGf6anzz0mD9tAThWWBTVzj2M4sRXYRmCFlE6vMBzC4DH
TIcqVVGEwlExUMkrzZuW8ZEWwTWD43XMPJjIpcujjcqxKUTdMDcuqzOIqM/iK4c4lbRhIKjUaNyo
Leqf8PoEm1XUS9gLddVQZw0cWAFcH1kCPlrbk7zw2m7Lmw0omEiOgk/4O5V/uw0UC/6Nfqkbbc50
EAh9nbIO7UY2CqRaJiQ0iKQJjdvkcBKrlBpuSOuaR9twnRwBHbBWlMG3GGuU6wF+quwhmLkYLfut
vFM2oJOS1ijJXreR5sB40pwiJcLgh/eR4XGexHdWwaO1gyja4QaUapfmZ7RE9LfDup2dqll4VZeJ
7TSL8MRG9rtqRjUVtSL5dLSECmwNpAspXYApqBPFjyGfjET1O+GBEjaA2mIzcTcwyXTx7tt0e/42
3gj8wWzZQ2zbybsxZcRq9I2uNV6eba610k8ermxiw57gtL6jC+5YBQMDBKmMbH3vEfpN4SmahzLl
wxwZFHy227eYR3rCuJslBMVeDnWhpuq2pWsdwVK6KRuq3nSx6uZH3Rk7jZpZSk2JAXTkfe6VTfqd
foffrBnO4hBLucrcxidYCk28hUlgEKgIt0E7+fdpChFjxWbswaHiCxzowFic4W+Yjzmx4DDzggv7
pB/6Xf3TbcyF+jv8wZLqb3iHu/j+8GcdGR0UCeNIwvfD9CFsortgBsKukjxmZxHRHBzrxA2vQsbO
89eNdfEIkH8p+xSK1EH+ytvrzBClAPc6qqVLZa1Fv+3p2+a6ZJ7f7PYr+Cf/Nj/an3ZofuTek+Yk
UCSJJ/9qBxCVRXEr7D/s+x0daf7sP2aFpHS1V9PqnbqYa4O7t8M+ei0kqj5NZ/gZIXOyQ325wQrN
RdQI2B19k8pOis57jyk3VRCqlf43onhP15yY0/ynTHzlJ2kRW+UHpMgWowGgC27/qB36y74V6oCj
owTVdI9C9A0pgfMeA5Y6NFH5B2qhNn3Ogfl7fuubYDdstA2Nm3eghy2ASGZ3BdKgKEAHglhd9rsW
PLXhHGDC+aKFhL4X+AHEFTHeuzOR9O4MjtQSn4RTxSltBwuTt4JffT/6jal0tpbDD6Z/d25uXBAH
v/LW2MqraErQeIIWDn7ZAww6QDVSTDMaV7VbcRS/HXPf3YKjhkzF39aRCdRn8np4urnAHnqSJWYt
IXJ2J+NtkWPRnjOUpLJOT8ZSpvYbSRQ9lLtbT2y3PL/OEcbhTWFa7Vb9fZ1F2OMXNocRGnySvPJ7
bgG8YS3AL0Ds/RI4ZcGyHHtUdm9HW32vrdH2z/v74XExy0XNVt32226Tn3WQkkdf3To1CTngsajL
4Mh95VZZC4wHbZ/f4PDwpIGkLX5Cscd3Zc8Bkp/tSROSkeMZv/xkiGL48gZZXufRL1KIcuDhv8Cc
4YFlTr9V9g9qU2/ybwhNhj2VlVvOMfSttoeBpqIiOaHc4fkVY6ZxoILAwEm3Z1j5lyfnt+DyElMo
b/AsoahuXZ8hd3avf8BS+aj8GPQVceQ03RiFijwKK4t3dOSNbUGyOnoFLjMhhK8bdGDjeJ8v1z8k
eR9zTLutvBXowKL7LOnRcFBOGe922KMPX7fH+f8RYzECD0Lu6hs2qVhSv9UOVe/C+doUECzjSPcq
PCqfB0CGYkJnnQ2oqAJIwhKJOw6wjb8VlZgG7E3d/pAL1im7sYCdYHXD3/AX39E80jz4127Tb6Hp
0e4tCSlUjeGFY+G8GSX3kF5sAc5wqxPHsQ2AUiBOYjv2+RfrgNpszu4AhqH9Y+qggtF4rxsKex9e
h32gjYN/6ETGYQQ0EbaHhqrdc1Tsug2sikpjxeEVFRUSXxKaj40RQ53llQ321Lb+4RujzNc9AC52
4ivX8owuAvGmt734Gn9zVMo7DJPRLr7ak27DmhF8+8Ahy0mcfgPfIbQox4ztYZl2P6g+Ts5h81rq
hznqE4vGKN1QxtYneuQEg6P8tCii2tH/nt89EO2oLZQU8Oacu2Ht2H9kGKFfjJUCXiVQfm+wP3nX
RK1+V8WX1J/TKxppWXyjriNgJX4EOqj5Y/4RG6yuPKRSSPEWii4F1ELbC02VOMASYBQzdAJUAJXJ
Hs74DuPP3ugeRe9As/bf+pTvZVccZQ24AFJMfhjE3DyOj6P0k8xevxb1ab1nX0KKHEvKDilrckqf
6jz+H3xK6agmwsY+vlwM0yXFhw5ZCBThzUL30jt7oiS+cQeLhbt0bytqFWXvQf+t5491NsDGBS7E
banZ0AG6ErABZP9TE0WxFfCw2Ps+hPQq/+WqE1Fp2PjIC98pqbgiBwYUBo1EcW7w3Qowfu5JQXco
v1aiuqmjIUQ6Dt3YC3zbk6mvz32Swcb9dNUAiBdOqYmKv26VR71Z4yvugsz9lTE+CpCIhxs5liNP
bVZSTElDdWuX6fjll73Bwl9HfgwciKiObZgcOtetQUTJoQCbCCJF4GZ73S0BK0n35VdL9RglonMU
KNgoqQfim6te2xW2rN/7XsogBB98WMHrQS3FOOetX7JVGO8O4goOo9OfCdONVe8Y+DpnvuoqC9Ft
V6U4CEwahRKZnohE7SHrk9I96VMJ+DmQdcV/pFxSkUuusjuIDjiewN8hNW+WOJPUK5196mAILcZc
mszqg8YdFFuhjfMD903RhvukFclaADbMA9EFRuBcU5WDLh4bruWZbsIE0GLtzHaAoqa41vQld5hw
Uo1NQB8NSoGvAjkNDFnKI2kI9ls7TwqM0BlnwKjGrw2AcLNu0UzJ1hqT1QSCs0Dbq70zKf4+7Z6+
gAohdUeAi4NG5gFa7Y3JQmldncKGwSNz1rP4k/CTOJAlctx+QbqecKsCSorqNuNqclb2QjLBjIFC
LuknLilILpmzIK3Mye7hF7xIr/cF2PvITTzJzwl2xZfXYqk45PPMSGvxKV92qa86WDClKPE7xV5C
zCzekcFMpi3F9MGUUI9TuQSCKCxYcg0O3Knoa2R9CbIDe0UxtjwjXjdTFqApwMOom2/K1VgLN/lT
0eKK2pSVAE8E8c6X7iHSAaLZIpwLCITeJZfJIYkDKUDkuM6Kd09oIZDcKeBbl7AeHVvX1iz6CSfP
1ejUeeZ6DjjRUt6l1xD4nE9fHSpZigtpQiO6HZTc3g+Lek1vZVeAyDUASwLYOua274tsznm0hHFn
/QQ5pMScSzIgmIOVBOZOCasEX2SELwG3Al+AEgXS3wfyE4C+IdgEHMUIwRVfR1+ChiX9gEIGS1DH
4mpAHIFPjmhzTNOixZqoc23xomPAAHqmzR98Lq/wLXfbTlCFHp4bs0o25aLj0pIESwFhgVDWrvGd
f7XQN6E8SPoW6AWGa7i/olNRR4Xt9uFyzUEBVUfhVLp+fQlbq4XeAqY+2WdLYmyO7oV7FVgrbfKc
XXOklCKyK+4d3SppeOWZnhujmSSgn2uPYAbNlkBXmlDbMrXHoQ90IDACJxTQWJ/3mE3uewmqlwf2
m/NBn4dviy95Y4CFGM+ivSiKLak4rsY4PaB2ZRiO7PeYymKHSw2QF7gV9gwAEbgUnVle/BV5XPBM
c4+4KKAYolWB7Nt0ZqVd16qjOL+4ACkE55Jl678wB6mLbbikmfFIWzSUnZnjCN0yL1b9iSQY7ijL
RbF6rkDjX3CDRCdPAeVPN3hg4s2buIPb1SFFGvEqvUQbsovNNZeBZIqIdrUgYy7FRKJDeKkpzT69
KUTDBDUp6XML8bO4+ef+kWvLT8M1bKhJsJVn3CdsrYfXncF3CH6ru7HU18kCNz69t2ghOGONg7gl
RvjGUqWD7QILXNm/wZnE8Buk8ZurLpq+va1VIlzKL85uBQuWQCuhSy8CGCH+hMGx7YTRmBPMnAVL
PR1raz6D4SyaRiXiQ5GwQUEz4FJwtBz+wjtIHEKR8Rrm4QL4rMeC/HrG/vQeAAAkJJPTwRZavDG4
LNN9LQgwvsRYhArfs4QkTugicELsSYGkMgLlfAuWypJBAt9n2K5bcYNF8wpMamKtC2xUY4l5zifF
OkhQ57ZmypAiqvEGNBdQzq8XGYliQjzGJpONSJCTiFAs1itfoONFO8M6FPNi2RBnxj3Ae4YPSrmW
fMACwzhDzQPwiY2rbtHXjKCs37Me9HtWKCbNVAhczrBVGYPGhSLeBGgb5OLOc/l5ojRhFHULGuky
pjUOUMA9IXzHJp5H8j2/vqEtsL/o/XYmTbT1aNnhOi/DO+7CY8Hsxf0EIKt5zKyNpVhitGDmEEyF
DDybhwEzS68Lkvho7Mgw4Kaxsy8AR4uetRELbmdYoOIxLIawLxRZh3cRbOL5mJ2im6ZY13ummq7o
6YMFjI2Ol8Mdd+bkoF2v+V+j3R4v97P4zlaK9eOq9F8Yi/yz5AmEaAzo8mYzo0V+w5E26TLOlAAS
aUXHTubPbAQctkArFnsH8gp4pe2sILyNrBBfFqNhbvdfYk7iceyBmKBgEbGzmKWT8E57D9bGfk7Y
GmjMB8UuYkjzoYpvMjkcjC2DbAVXiNnSThYvYokbAudRqSL4iA9hXpcxALiEHoR4jJZvgmDYC2uB
FTNasW+UObOB8F3wH0v3tdzIjgQB9IsYQW9e2U3vSZEyLwxZeu/59XswdyNmtXM1ErsbQANVWVmZ
v4+aeYWb+e9HDVBVqhu/bOe/6UsEh5qGUQgwmVl236ZqNq0UXDvVgESATKytW7MQZHND5SD8g325
rZYtq43UaTKmI3ycN9zsypwuTWNCEvot7TJeEh8ZnkcoL2fO0Accuv4+Ylr4ERJEI+LQDoPw30Cc
mp66dWoGaMcy29WpvPn91oa85a4V7tE5FNZcyKqtrWnFC10LitVhfaZ6VkPHeP1bq/RkHpELB71r
4LnHhZ7YUe5VV2v9N2XZzvre/ff2SDct5Okv9GbnF/49BRwGShJ+cq8Q5T0MAxMG2kD+m73FX/hZ
Fwrr/vkTRHctsFJ98vw5NaVS8JPkR3jLg+r2vO1mfNOvJ2M3rdqkfvUbZmH6ayW0IJspDpvhfr0Y
iZjPTZur1L9/uzhIOyV9jpbori4LuoTVfWlOf9fOTvJBoBYIDiHL1g7ssitJsSVoye7s7xJeYp2O
JffgyvTIEm5R+hRut1SffoZL+mhgN/Z9Lb+rXGQcGxPm9yzD3/2365E2qhfaPrluLMP3/bDJmcNR
uqYK0hJQEfZ7hXapfZSFeAo/goZag7W4zG8YqmzSNB5a+IhfmYafSrTBmAb1Hh5iegK/RpBQ0/7v
rTQ0P5Z66/nzSPqIVPCFapH7c3+7Vupnvoz3wgKrcX2OiwZIqMoSTmjibn7W95oMTVpWStSKxwhg
FP6A1t9zL6yftteKjqHskG0Cy+KXwvtynGg/hrLE4rgYDCOSX8qIl03n/Jt4v7zOf1PvpZd8N90N
i8I8jpIf0vEe1CrTf/azw7CjfGVGxU6aLRBLnVaqf2n9G3LSOEXYJX2e2j9r8dlk9xfEepKOSISu
DbehlYBwMQxB4Wy4fpl1EWbygwtptnOMkoJElZtVkvQ/J4qYZNPffDNYSRc7Rwy6kPnDdd7MgWqF
hWvPCFn5Ic5+7L+tCsfI6dEwaXnIpshqUhidMdIWk0LPQZTAOVnN3HYQKiqMAkVytPlbabgAGOUw
RJqp78LoSKhTcbML0fWu008EfX7aHmefnBkb2Y/cS6rnN/zBdvgDEwE6SmGju39fZxX1IP9yqDwA
7JfIX51FtvZQh8wBBy09f7z5529D68/uDxj8vZqHotyz11ogrrzZASnG2gqP38dvMAGn3sH9G28P
aqoEkAVMAjms1PRH2GIVbHahlKCou39zN3Y5FZzjNz2L9Mclr68ooB+2O5eYTdSsYBx2lu064PpX
SmphALz9BtOvPuBhAj88k3+Q8n1VDdAJmnU4XAQA2oR8xO0O5k5+7HGUy/+cV7ZvwKK/xZ8hU4xK
Qp+m49zI5x0q8PH99/bWhF6lB5zjHNwf8Fq47DxcMw2r/kijhMO/wU0Bc7v3XNwZ5aQCSASh2d06
zsFOoStOKDXJEb/pM+uPQjsgrdPPqaTqbfrrE1O9AJgdIS1JyN3zJ5MpH6TNLCvewsijdU/8f358
G2y//2GFqcbzZ/ppp6Dr+mkpTcezyeIvaUeBSGd4EMDbX+0hnvBt9nrv3QbFUrSQiyu4PALGZcMB
AgG9LqGQkvdqJ8qKKPlrKJ3sNi2VDc+1WaplhzoJTNvunPnxuSCNoqcvYNg3oEala7ShHCYTmvd8
NejTXwWZ84Iym4EKYKyZSj8a/sW8eowDUgVFg1tYDD7PRus/jeT0V6EW1jTJdhZftozV6/n9OQqP
DFKB0T3KVpcx8ZvmwRhDjbLD9PD+/uyX6plRlpVyG0ltYn0Ry06EAo0957wNaLdn8DwCoOk4OOOF
ZwcAZQKOBSG3WtyY21j9GSH/H7TSrnDPDZfzU9k2ZiPxFaJ/agapD7c1e7V/3d8DQPVjX5y97r99
TPEjq+4p5XoDOs0Can5996VU9ypbpQ4I112AI3Mvi69Csmo+VQ5AuzYo42F/KwnOrm8JpWFBNb8d
mdMoY1QeA7B03Z793EarAPYLLdSkAkynBoQbFThs/v95qZBtfOdYWKqY5dkfPO/jMVBSu6div66i
YAl9isba995cOv6SHNqA93Sn/9VEFAAth3DYuddHrAyTWFRu+dgS8OkGX+lF/dDYqYV5K9UySpn4
XPwNO9qp7HxQgLCILGAA460UO7GcD4A71RQLZveIFS38TGmhuJAHpLe8NUWV47eFVi49M9LTUqS6
kxp5+T2lTdGGJADf/ZlaTykqcrB5OGPp4UVNij/e1HAOKmJSGLCNUtcKRYpjdbNp3AmGrem+KspW
XcHi9bGeAJY7XVe8BYmTV1VwVAgsDdtKCMRECjpQTf2+DPjz7ODv7IYazkhN2cw4883d5RFiCj/j
Wl6ERz7e4Rr4zmXgEQyUXceBZ60Y6A915hCiES9XCNTCZShf56WhG08+wquWh7kd4lmuZZAF7897
VW0OQWBa0iv3fkvWBJjhRfL2bSOb/GpHeCeGeWZ+DJ6jxsObN0/nodzU9f0wjyRUBo+4Xs/0O2e8
PeoyR1K4psWhTKAzWfORIfBIxj4VYqwG5+nlVGrGNkSD9q/GCf38t8MlbbWZSjHbtJWY9LSypb17
HQJSW/T+2yKym4QYSjEhEfBzm5j7EW+e39UY34yfbxppVVfxwh6Z0eIqha3JNPm7XTF853v9FjIB
WHg/DaB99pY6iS715JCPCQi8pH6AXrj487je7/zYFx+h4ACEtlZDJjde/JVehF7m1HrxYhlkX715
J3GIY9mAqjrYvG7bJuzca3BXNALYKVQekKzC7hZOGDntOTIYjgt/JAzztkfyg57TkHk2Vzegbnh5
CPap9hTzYc26u4X1mEJnq1i/oczyCMNtULwI90PsR9axtWPizOP/A9tjWImFTdur62cXu/DSKA6b
L/G3GfHa2Gnsro9HA9ZuuCxmF7+ZnENsr5J5uMHDqe/64Z159N3gdlUNp6iSARhyHTksHMP+YvGY
eie3uzNOvppMA+8VN5Bea0vi/B52Q9t2suq8CFHlPvynhwxPVfE6qGUYfM/1GPA+dZ8G11N4Le07
G/LOp39lUZOuKqLAkqB2UhZM213Sdq2wSlIBw79vq8qW+7cVNbIk9bVwmUXx1DGPjsFj5M3xmbYZ
3w+70UX4Oedg6EktcptmbhGH+TcnIOptKFlYV27N45t3v4UYo+BqsYT0TWjE0Wvx6ieNqvtxFzYA
j08++cdY2F0umx/0B6d5Lt+wLRhxn245+FwlM7cyL3X8fqqXslTzXWBB2+rf0IXdhpWQ5OL0EYYC
o4MY9jWUcQ3cZl71CqhtuGKo5ii92i3v20gVQ6FWFeRY8fZOP+xNen4y1t7oaTE/4hRxti8banJw
CBWcxZch9UvWj6v5E16F9/13+N/zx3IxxPju62Xleam7nkvY1szKAW4n+qGmXCg7kYy1F9L9qaGQ
sfZBz4zY2V83xap6iUheaeMB7jxFU2PbUFAdL2tnthkZBhpA1OqaVMniMyUQRF0YhEYS/SV/tiHn
7wzyvPizLKe/uR9npIxLYdviVn3bl5NDCafwSFw0loPV9oq0wx0R0fnv4hnvXhdfj4EPyQ4Wf7oR
XwuNnNJ5EJ0PgPIBEruMiDLbz8sEYNhRUpXtLxvQtu3LtkH6onwenxUlVjGKCITkGDv1+o+6XL0J
rf3jxa6jThXhFvxK+DOm4mAAs9Xc39tMSrosyCp4x/H/woTWvFTeelY239bdFgm6LbAVF9sNPOFR
XSLURb1HniO88efwChtd55F/tw4dFGfk3vAuzv5mr7ZVb4CfF+8ELOJuu+2YwgB/YFR4sf2+l8ol
vO1ho5uHLcBJ4qPDi+Maot5Nw2Yd4ox/21F62/TWeXsdmM/+7CvwVgphO7EHnBzGmX/xII0bBXhg
UDL83OMR22kc4dbB/RJUWtfJViJxKk8zNXLhibSW4/DmWu9iBE9ht7G2vbgOOifLNRG2Bm83Ip7H
UevLwXqOGuxESzPrJEy1BSrs/XFzzk5xN25BqBOWlcOQAaSD/y0/r0eoHKNScxH4cZdqhHg7Knuu
6FZFRO93Mm+akyQNo+e7Al9aspUP97X9jgo/dtXg0Ip2+JofGtfUz+5QK5FH0ZKD0agRrDWHeWdI
WFS8WI9h+qP0Eh7hX/FRcJT9CBQQNodO8osKaVZmG+UWoUabeteBMKUqGzJyu8TmSZVCLPQxu/4W
F73duSx5XqSpCpVP5+7sKtljvpWCv69i/THbe/N4b5Yo8acq10L7KXoXZrbvBepxDV54+XOZUWJ4
HGf8TpMFmmc9Q3I9FaWZDqKLMD388I3j75QHX7G8fNSoKvcpG0bp7+Tbrl3qpKJxqrOKk+WgTMja
vMyeGaCza4k+qk74CsPGFtYyzdezKmVQRC/1ntV0dI5nvXSLjXw9GQfnSxW9M7Hmx1c2Fa3iffPU
vuzK7ZyqMulDmV07/7Xo7WuH3rxVaKbfMrWpxKq9/kw1L9/T0TM6d7fdTDPVzXVlZY1T4xhp98lF
zwrYpHdHpwYLX4dJ3PDJhgzbW6KTHFEo/SvKKvPl+18Sbqj+rgQdJZbxLoULVM53183rh0OvflWH
O3WVpJprFUX2g/Gx/Wzf26Xeg5J4MlaarvLQZj4yHxTijN0hwSltPw42Dbm3vO+l40yUbiGLSE3/
YKC5+OF5X1Wmle5TI/OfHeSn0UOpJP+aaS7XzXn30k40S7+nfGXVE4DWlsP2s1JE8VLeLSs0yYPz
g3tV4YD+SWPpUmy7onO1OFz01k7J19moGFzvKkGzVwTyFcRqDV4r8e53FW/UUA8V4gTqIXqPVYl7
Z0ovYuHPR/P+vv71IdPu+Q0yxz5vOUyXE/3bK6vJvp6pUqqV6ycHFGN0e2/jRzfbnCQVY53lAx3K
z0bRmzo6fB77h871a1Zb9y5d1Uzmfy9nB8qQa9BAI2BlSY+VLijrnEqxgRsciSnjy+9uvO1l6jPy
eYioYBQPGc8r0/K6mywXhzm8m2NVXaeuQ0Jpbl5loKs49yamVWNcNLk6xcFBcNHVm9XUWqHRTfkD
QE9H5/yt1vEg49NcnqO0ULynYdW3dLKCPVT+gNLZGBJUmJw7Raaur6liZYX7/3q8xMss0XlcH7Xj
6hkjzovfOBpT79Piiy7Vy3lazinJTvKcGQ+9NCThRpwtOkdkxcapN125XDBlpANFGRNQXz4VnC4f
R9mq8Ln96J5C6TKH0xNv31Wb8kHs+kMWW9DJeescX9P8DMalYba/Me2/ue5qkMxHyWd5+Z74Ls0r
pbTtqrXdKCxm5oEkFs7Pe9+Jq1tmUwnRQrMQFAxnrePosYhUm7fMA8rJX5R0nsi34Yq/w2J4rV7T
odv/mbBNqBNP9Hpp0FE3CSoIqdqM8Ka2/iOG1iT1wLeRZAbQXXknm60+F+MEnr2tGfH92XPK3bJV
LR3P3v2t9LBwjvCjFblaxPKzamWpJ0B08MlrxOv62x9TFeJCSqdfDft7qxiPxJ+Pp04hsjspepMn
+eiZ1GEIAOVe6eJr8SJ8JCj7h/ZeKPTW2zE2bOHe3+JwDw7aAlLNAkYqCTwdbeuoiGNBOGV2HuYO
8SOExqo5NZcHqGi++gxkmsHxLbNo44nVzufagWzH6PBsnL60wYWz+g/TJfuRz7XSAwemUKp4akut
QzJ872GwAyVOy/qMQshUADHIC/Tdwr840OOQ5vk2MLoNWFpIJSaCdTCZ8NP9hGhO+/S9uspWlRDO
15aE5AntEgGvK/dZxeML8QLIeY0SLUkqhrzm7fJhWlnq5U/WptJeQF+ekLjUK7cbIKqnr9v63m5z
HO5KfYFm6eWZ6a/zdZkmKMtYSoalh8dFDXkPfcIgncerUn/G1itZme+qMfBE9rXYdq92uXcf4RcI
ma8rQs5ixyicloNTy9H3s9g1IT2OtBVlTCVKtrUF2NOiSlhRdVoo7d9QjvdjqPC/s++x6pzF5p1p
ZW/RLxs5DI9ErNaspm+D4ph5Y2wRnEl5F7avb8UPUczhL/8hDFBiQ75K1/dU/6et5OptP6vzhkl2
l7/LTqp/rJZ6p0/Ccm/ip1Mz9+KaFTELifxQlV63MbaUTPft1Ggr0AtmBUH1nVrV56pb+A7i8Fcx
ElU5vQLxpr5QH/a4mHm35MtKr4yGZyd+zVpILpuCen0ZpXxjG0mwcO8Xy/o2URP/nPCWFnwwQoKh
YH6FpqGzK1khl50ChBamflqVdghQHvVpS3fAVQjEpvn70aTgVj/8ZmIKIvlI82msuPuM1D3qQXBN
bZ486CH9rv9TE5nSyJ+eDUx3782Ni8oHnDKvueF4724plzdMGiC5sjkOc5fgNZQNY1z4CY0T85fj
W+HYxF4S/4V2BoTQV7mGCH+JU3OrFYcYTthWpR/zKNTeID5uG4lCZUl2VUrE/UGPGeKSj8WXelmN
TLGkDgfJDnQaklbomX2lia3YpSzGmv4uPg1NOlCaBIyfW+UHvINNMKAXpak7v+Nj1mSbWDrEA3B5
wkxNo1vZNcq/6O8Vh8PPxOwpB21aC+wEFPZyxkkZPAQSMS8vPtQnRVF58+b1+GaM72cOTNrENnVe
EyMYGRCi9ONmYKJ8VC1o6Z2N6VleUIulctekoqV3t6d6gLJVCyJ47b1O4x6GJdAL4nWsLcebV9W8
YvR1fE218tG+AUYHDPcK35mr3rdK+hBp6pVsdFO9KxnDY+P5in0dUHYQm6Nx+8IyKIH1hc3w6Gxf
NhyjbpUrZW1RzSJsE4+/Y38zyBBhTTRoHkhaPovNXfMZ9mC3jKrdk4v1g+RLtOmWcNScAFGp5z1P
OwFA8KHrSTcGvP1ePZaaXnanRXrZ3NmTgXdCWD/oSgvQ0Cit5WD1t930kre2HPZ4rd9DRi0CwHli
jxVSpFwqOg1uFAOu+B98lLM4oaWe2uuvBXsdEZ6DkmuF+bBHKpjLAuQ5y8ObEHz/XbyW6tKc1I84
2A4DmDP2eMKBT46uLdWFqMtAVn3dLcvrAMJ9hkO2TpsfGcWuvvjave47gbr2rHzOMINSDUc5jtU6
uoi2JuuGtxcFjO13PdHb8dJBejnhJsgFG4UfnnKi5uLwpACFrBfvWsuxvDXXP1TwG2v3mB9BlOG9
csGQQWwZ3175XjWlOfVtJ54PKL3HnxvkkhArreJD/cHSl9NNrMh1+sJEdUJK22SNj9dSn6FTop0t
8CaqrMc7PLPhqZkfJKq3r1NvsYq8d8v29V1pAZjmJEh3S/2C9+1r7eN5Jg/I6n6yGGmd2uIKNwSQ
l5Lxor99GbL1mKVXO10sz5YcSbJfq2n8+DovW8XDCMZx/7bhCB1lPP8s2EpVKrfB5SHUmyRmKdxE
yaeTBfogC7j8pdRCKDxSKfDq1qWjxKFrE5QPmXB6ciWpqLmHvQ8HuVXl61B+INKI/BoyGH5RCS8H
npRTHT2O2TFBklx9M37BNEfzsxTSA45r8bZ1Zt35pHmU/aDE0j37deBZtB1Po9apchfurd6Cw8vh
9TYFzQhcsVieP9vG9VDb1IhIYhW+seGo7MZHHp2lt/sXdbBBqZy/1tleber0F+uHKYynOPBubcrZ
bfRs7RvyRhEfNeQmNk28ESuzWHm5ic7RVk7Zco5KWnn5TfxL6U4nm3OyRS161UrRwda79W259Iuv
kgIUyI8HXZ3oQmYh0bqclSjct82laZPZfmdreLLRcopFl7YnOEkCj43qG2+eMFYhmCU2heCtlyPs
G9d6CQeOtSaDDMEIJptiSlXvcrEJi6pgrUTMqiu8/y6VQ0XChm80qwjWymEr38eB/3X9BzMQFCyI
+LKAC2SruzbdSLr4PJez9yj18txgzvmlSLtPtK1i9JVZUWJAEu3jWvZADFmDeLW8NXKta1tf/gxa
9XLpko6PWVO2j+1bZzbwklQKrfXo+vXQIBqQEvSnzl7zE6YUmYB3iH5lgUc4q3wJj2kY33EMn5xL
Z4wKZTJYqCeei3pOx3tW6qW3GZzSB87t5NGKPfu1aB5P41ybBGF2nKkXP1Nfpap+lK7CYPc2PHVu
k0eHrl3j/iqifsoJHg74U+3WCRwym0itiHN65NQN9Yj/ZG81Bl60wnNVJCw4E5xca2tSxGXszHCp
isxcPb6Wupnuvr55W7fu0XaipWsQnCuezVSUG+jzLq8kIItDeTV+1gXMufqdjcE1Ln4ugaFIRw26
FjUd0yeSroTWF+XLbVxYQC/2fZpYKwqUhbpWUUSYx6NMT1SPuNyRlOusM306WlvbuQZuFVkBRqJQ
E6HamFU/pvk4VUJsUpXwJ4DmYa+MtGwfLxE9MLE67QDJTVCM2JNpDPk+3JQ2VGPayoyn5/JcacpX
KwP8AaYHHf7uFlXRQOEnlJH3b5l3oljdZLc4mHWXOsQ1ByW+05PkISI/LMmgDzadR8dslP3VNycZ
u4sJy/u0Ko6MKiig2oclDRP4X26rehyKw7R3ja4O02dZ/rLKUhEob58EUVpFPQUPDWXR/Vx+BE9K
zYfrxjE+V+1Jqh+ajG+oYoKJSvCRD4uKBnGd7thUV2W86ob39SdBSwbxTAvlLJ52lzXID6JW7583
EYu/vBV1QMebNVP1JHLomp0aFDHB+m72samx5IhvFd7ye0ip3a/8bGTaboV08L8pogRBFPqfkYGU
ROfvyhBtapR9F5TMBysqedroz03EuqvlJI4diRTU0R28cLySVrlEe0XAzvakCEAyc1X1s9j5rngi
7eG40DmmAMdMcqMWFjmeoZO3fygxnEmVAV4rkXH5y7aliDu6aHiaahEMlQkZxUycQn38XJOOAcEK
CqxhO99SaSjnpdCJl0QASZecG6HRY2FfaqtWFl3Rf4WfNKRulPffd8noeorzf/m/03BXK3VLraDe
ShPmbdUqmCkT3sfcah3H6fq1tnibti79VEfMmmyJ2BBhmgG3BHAu+4m3Q/PofHNrpNnK69FhWKQn
cwLbwvgF5rMvaaoSUpGT2LV1e7/jI/+sfvf60cjofODcqLPmBJvl5OTyMR+d9frA7gc5xMXwTRQ5
8y9QoRPIFg83zyv01NW8juWeWnDD13wo58EOC/m68GPxoONY0SQrpVLtMcoKg/D3C9gtoH9M9Az2
dwbGTYwJ4/of++9alR0hCz9CfAynJ6fb3fYfFWtdWzfKRkA1pVf/8FPdg4DE2Wso/vR3k9vnYfD8
yo5zb2GGLrwwInWBrZYbsrzHqtiJvaFCzObZQXNTd3fJlBJQsVsq1JLMeQMs68QSoslQwbo4EOgd
YqeQxkrPiUKKrCC5xBWVL0t9GZ3s2qfC+9Hx5vmvJeHNR/2SVM8fn7Yk/Knl1DbZKpqDDST9DFuE
CE5CqN91s2ymD1VwJjwaIgvUVFBSh4f0npF3rJUf9WvaJOoSZFgq7Dv55M3k+naWcqm9HIOWxAyl
xrFmhXX30rrktZmsw8dwZUJrRmAaFUb8OZ3yKL0jTHpZYaKRbKX+M1XhY3d4vbTonpTtuFH6VZIM
YJcpanYI7sNLZiuzar4Lxdx2mPyNNG0wFt1KGh94zhZ31RHjLMSort1a+1pB99ZlXzEzuNACFjzu
bgCl9GlVUU8ce5vmtjp/KzgYj1hlKHADxBPM8Tt741JdjB/aJvg0IazpuginLf4qlP9sU7O7vKw6
0/6hTBa4snfAhMMwVU/VN51FLdNNiHQ29RtmbqHlvK5xCfZLYhKc8vkPdZXu5ROEVdk7lhTNoyPu
+i7ivldmsBL8HFfsy+6oxKfoyoZvWk+MV22GTtzcXu4ko9X0HOf3VzxlRvcf64a3pvxh13mfNa+t
UyR7BcZyXMQc0yisjWCv8fOGda9kxv8PiBpN8ZJPEWY6RinGtmGp/ganbblLXPzAFXUj05pezWHh
DWsDa/ngxA1BzLyKrfAXRlTtc3hv88B9oVnaoNVW5ruGDlXiirppPsU4WI0CjWOcpy35cseXCn0D
BaT7Zzk/uQ13g+JkpcNAD3F1r/P2J/u5UPIWLrX3PydVjt+V7Sxf3v7sX9b9xwSZvucQWn3sBnjW
7dtk/azCzf62x6CfevqzbwpS6nfQYNDrtmXkO2SWSPnb4piZWfTVHcgxWJBROQidnbW8btucWBWk
VE3oiwgB1gdZln8zoi3fFtQR9nIgrswxRS+V0JBxqQyCE1A8B9XeBnsenQ88bnPKDLAg6Zv30+SH
Ykzj8hdvvujEsJ71spiXlbtUc9PZjHHduW2Q/RZkb+rBXR7zRKWr6rY1AWploFnBDiGcA/Y4DXxQ
bhJHg9Of7RAiB6cizCjpmXR2C4XmYIDhHKLWFSDQDRlw8rA2Lce3nw5+8nd9AeGX/11hlg9Q3PPb
UfRU+0lUFpuYXJKQ93sqvJMwimHtFHgNbpuqK7UtPzc5fwMb0MVg6jTYQhvfZkLDAsca7AbEcszZ
mQBfx5LOrh95qG+ieMmz7WqkKLUjgmlUU0Z+AtLmjPTZ2ZCyhLqQUzD9AZmpTztKoj3NfKHxT7QB
gkOIU/HS6Yom+2E8YMRDqTnNDV9dOC/KfJSdsntqi+g/au24OBg0ucAz91+h5LYjE4eZa7Ye4X7z
41iNRM1XRVHC4kDGIv8roXRtv/empK5WWd3Ut7wQZMxwiWNNettIi1mdGK19HETH7+1cO/s3dYI9
NDgrAQAhyBQRHSIuBFZ12KdxnL0ltwDwbD4ZrXfSXqUf3z7xcfg3DAF8LQYUsLAK/YmhXXwGwqnu
kT6dP7DpfYQquHKWGGRn0SE+SUmPjcAN0afpo8LkjwJvG71FazSM0t91ptsjRwAjscnzWwiBraJl
nOD2r0PKce412I4Pr4tPYDHBzn/TgcY3Ha6zoZolrtSmCYiQiC6iy5fSkqb8kZhKujD/Ab0PMRtW
f9OxWTaHAbPTXxhiFRyBNyDhGmEt/ZH8S7xZoo9B6FzrmdOc37rFJt4UKEMLVJXjZj6guYkJHbX/
VWB5ZrR2U+ztRIt8/baf/dPGPquQGabFmup5jN2XYAeQbU07dwEaXc1x3WB5KEX7TuoSDk+ga+Nj
83Xvmxufc/s0XXSREdh/tp6H/21x8nzRPnS2TLIDIMb1PXQ4ysbyZetrpmtWkXf/A+YpkDI0ywkp
6xJOsJskeo8/0nXr/mlIxtZEWlnUtRu4Cg6oxu1LWa08i3aNaRmVh7NZviqt7Mngu9OxbbZOs6Ay
a+b0/OCPt4+8Nne8mGfNe2vaT7XUFJkmJoeMMOvPOsZcLXReTVVWdtfyrn2KKbqOkmM8h96quexV
c21R8D0+6AL/2HwccFe3bYV4IhWdi3h72S+J8HaS4tTL4Z9rxiC2BmqnznIkMHq9cY7fNwRozdVw
1jp105PTQKlFOH3sPXVOOTNb+NtQ17D/z7qHz+VP6uXGRTZTz473o2t/raP159qWUEPKstCzl2Qn
9bWtB0fGRaTU0T+/yJ2mf9mxjFUKv2c+u9cX2Ep0D51Dc96b7aJMq1QtvC1/WHf9qa4sytk/nW73
l+37bEMyIU7+FUb0H4K8wVXbNFAUMXtAGalFdlkXxV4rV/DKXHX5y7Y3UtNlNaXwdGjeZeXq+8i2
twmU4PWBvQwh6QekkKY+tQrnYvs72cvoBMrGme7LuU+Vp5JpLSq72rx6r28k7zRzzRpvo6oCvRLd
xixt/du+nuOlJ1hpWGfrxrWac/Qs4zyLvGzvxpvRxOqr0e815ldQeUxUAiZaTAbSquRfkFK0MRYj
2/DiVJ6/H/u7Whg5ZLS3RDSvbjqZ13MjlNmKPOivDU4LnSucNUXLI97co8vHWSJHvElPJ69eZIVe
ga5poediOorW/avaZuabunwF2tQh1wA/vdUx+7ibZd5Cpr9Tz1MBVcAY0IX9C+SC/rSyqCZ+DpUv
TOzuhaEvcTQUUc0qbKMvFe1BgHRt7T3ckNTP7FVlvv10sM3jfZ/9aZ+hhkix1VjG08ZJsLAM0MTG
aT0z6HK5ykMHV2PXPU3Yxw5kDIHxT/w7Sk/MbW31uhRGdTv/vShGJL79rga5+uMjOU4Iel6X1UQ3
tGidfsXDnnHet6dULGv+vSrk/SQ31VmdcQSAS/zZzsXKYOhO0B4/qD590LG3qj8bh06h9VQgSFSL
zUWFIlYnV90Mt+3pYNGVDeoh4ey16wJYnW0SVoIZjLkdl6GHNHSvJV+pZ9XXHUGxungIgFYAsie3
3bwThIJ9rIZSBm9Gu2ZG49pJGKUhTBdofihz62cBTsEbO4eeoidyH+vygxMpakA4cnLXGxhjWdOY
p2OUpwj4huKa2sUyhgTU9n1rTtelaK2lD3ko2mjqmqusq7dOSrQW+lbX4xynsUPTbtnaDDazaN5j
Bd0KvqqakwmOLPDXMz1+tG1yn9iebw8Zc15vBwj+NcAoV6UaefRE1bXpFK4k0EJBERGaj6gxWJXv
VC4OrQwES9rTP3RDMUZAB2WY1gSBFEuHG62ayRpcSOowV4qW3zpvwcP48HodBarpF/sC89/s56l2
qj1bzGv66bEK4YSN1JXXBoofnuIzBCSOgzfRjq7Ou00fDnu86V+YdjQh1bOtrBHlN00bbnKq5IeX
VjBnLnbmBHX1F7Zu48Wg8JWEPxWh6J8HUegmkiW7Bu2S3rztSjOXnYHp+F1pgFTLqBCR69Oi7EyZ
vlwZ3WpneLtNEq/gIFR/SVQ1wDpoAWnY26G7FWuqCzRwQ0ovpZ/08CxvSYnbtEfm3uyX3UPt+Jrt
52wlrZ36ONoywLfUKDmYnobh3Dt9XFfRY3x+YccbEROqn7Qic+irLH+O/eU7OGYzJH3Y16sKdss0
gKJykzuKlQyolqtm2lfl+vVPGkGJV4NyBd5S2MGSjGZWw/PL9ufUdUwjHegDVZVTBwkrWYy+aj26
VJWe7eTn/n35dhknx0UtxSVcbTlM5TBQh/wo1gKYaCNqnfVtEsVMvJZa277B3DlB5gBEda7urhgf
X4BE0z+RssWQnDgkSjbGfL80DLOca6c/i39s2UBDMkfvy8spKrWyFeKbw0fn2VB13VcPTRhUR+LX
5IZX54DU2PZZfQwDf+IeevP0BdeAiFGxPW3vW6m6k6V/1lfdKYwANuF8K/6ViI0PZR0751vojD22
ARb1wnD1sR1ZDX6DBUKLkVLl0kp/GYrOEvUCZ+sFgA5pZBfWp7Jlq4YHErCMdt31C8dzN3vo0q/T
C7JkQVSTAdSWvdV45iwtyB2B6LWUg2P++6gfWJGTjJJP3oI5enPVMtDZyeNTRbozfxdmZbXj2TOP
L9lJWo44re0GVsunFcqeIIRt1uln8pPYfDP5e2ELTn7MUX+PVy0eU93Nn+1zyRJQ4KLLdtEMINlC
13cpeMFXQrXp2LvbW7A+rlUs2ff8NE68z1lBB12+t5Wzc/l16lzi7KhQKVW2UDYn4qycetl9bMGs
i27G3pK02lC9O9vB7K0Q3ow/gbMNvaDFJ/RKX6uZkVg0Dj2vFyP9qHyI5BrW+zI+dWbup1BJDVe1
Jbpki/wpv9mVVExjbSJ69PctDAtYtuC6niuUHaMVYPEBLutUVBSXhu9xI+ZMt6E4rxIn0HTotCxS
NRIgR1TSuyGO0H43KTbvL4VW6jUAyezfrtDBeTUv4RbFKCkMVhqMQ0+7rLWBmWhTkT8AZtEpIhWQ
l3zzNqaB6HwyY/nJvk/LfJCNptUk+1yjWp/Ht87Cej3VB/geappocW1Ut6Xj50iO5+3S1Lai7x0r
L1rUQuo9f8/CzCkk1g9QkQQnP4f8hABfSxjfmzYKXd4V9WPr3tr2Ns1DMzdVb90Njy/zR+vOEa7r
7pgYWIuh6XiQEeYQGKj+oP6KTkTT135KH7aeumPl+r2xI5YaeER4PqqUjWcdLFDNanK+1p+tWfPQ
2dSf7UybxUbHwcKocUoH+/PBrSGt1QFtigHOosyuxa6rw4gznN5jJjSICt0gffYZcp28lLSy20kM
YBmY+rkKleDZkP1MlH7XnaFtAaNq2Z9pyE/WdDr2r9VUNTuRE0l6xNCp6nl06l4tYuLTSh3oHKfm
WsB3+VIlVnQK6gCLePS5rKA6lI+GFL+rGRLyS9fZUMHVrWxrGLk9yxSdjEiR3KBh94lVz/uLGguW
2qGZia8NCGAZxTw+EbmxfyYtigMQ1EFXe5Z38IGT4PUfrOMgFjSAA7QkxcX4EC+ECRa42uOu/FLy
XqE/ITcUw5sWH1vL3r1NfuLt2Ji1djXRdJBkwIQqda/RqQrDbTG+Razv7obXlwM9h+DuzuiycfhL
NyGLlcskNJc/ooF3skoUlIH7zeXv81ryNwSRT0k4EfACr4N9+/RHUbXpkHRuhAJbgJTwd0b0YChh
agQngalMrCxKOstGsWfbYUJVwUFS0/h7TyTkWKFUbEnMq9P4Xg+crX11s20mg0FZ6GCHWDig4aGe
c76o5LfsVsEQYY6FhxBUZoBJTxnCiZnNeVcrNma1rADwHi/oXXVDL3rpO3iVSkfd7P6FBw4h1gdK
nZQhTirvZMhlCGXqufYtdPu8rjvkQ7RX26EgBMSOBoLlEtsQRcwNCVZ2tYJuuL60YGEfXgQ4jbeQ
s1M8Lbcd0JB9fqtDszG4KMNXRNoAEO41mwLfIOEwBQUVqTNTo1/0pcIojFfI8JA4TkrR6Q+ZJsSD
OxnXk7R9vErmCb1k2Q7MYGla86zdJ/uRRc7K19LNPI2FfC31zeCBlQAJ+N6MJmgAQcAYA9WA57Ov
S700WrfTNWjFYgIVuX6XRsACyE1itGxkesAM+kueS0vQP/moa0HYhyQVDj9Uj4/0AFsGv5/S6y32
Fwwk9T3OZt10MyixwymQD7bdAJMDJBybWoAFwejYJbH9DawFsFFnPJTPo95+dK8X+7NOYphJRc+v
yy7a3MtrtWII5/6V0dHXCXWieoXpAb+cDUREouAiPn/djOcjrLzDeI/Y+1E40+EuZ76Ss8bDPv56
G2/IFRw+cl+X3w0P9n64SjLw3a5f/yPpzLZURbIw/ESshYgCt0wyCA6oqDcsp1REFEVQefr64tTq
7uo6eTJNBSJi73/a3/TJudUX0r+QcIMbgfAmyo11NiP3WamdNdtvS2XKAQ3uV/S41z8shQrniMhT
YGNXAjHO4Qs+yrG4Yz+iqbvY8FHDGbgDiJk0IeeeJGoe+ZZL8F4j/nfFqIqXAp4FIAZgNpiwWUKB
i4kOFOzcMa4kV/6OSwwdJi3nEPkhqM3ZQH0BwoAUAv+jTujdv2EV9UroPEiUHYm3Wo1hSB3wnhGG
T/FHkerxXrOA+bdhIP/9yGX5wBqz3+Rwx3f2OzQiCipCvk4lzKOXNKuc8ddGIrxlsEbIOgjN74FV
Cx/whV2eS0IgChiBPpNYVrn5wS060SYgbtSgvR7cBp+J0z/mg5xjzGGHj8VHmeD8VOhJmAwkxpIh
UpFAu/FxB9BSInH+H/T2/Huv+dRkQlQkkzP9IwYln/z/VCOIM5KKR//Og02RCijI5QKGeWBI7U8I
+0MCz5IExMOGelB5TInCpkHnPf61/JKEBS1EhHyB5SYc4ENHwEg4KegXE+YJMPyDwDHRSolLjf8O
/afI8NYAw0H2eK5JkNB8OlExTSmLoGmi807cRqKMA6R/gnUnf9znApELcY5FQgXG1hDqqkEyCWgt
ANZBwqbVksF4XgHDDbf8Nq5O/eHtNWSmlKM+4rKEr0IqoSTE8znhHQ4BLiH6ttV9QpRWwMUTgR9k
xj86DMPkgaIZdMs/gMHeef7qrUjLfaEaxtsQ8CJQNo8/jPHi30GLRBq0fmU9q1FJhEKNKfwXcKvY
lckMXkIn8YtQBhLVQ3NFEiMQGqlHX4cQTIK6f5z2BvZl1PcY6t3u0K5xxm9+sxbFmzqi8AL/e/q8
DBuNMCBcqITpU4xU2G1IOUkQUFHUTHpPv0sGlDI8KRd0c70JKcCwUHwbPjP0jV3ydIR2mEt89X4z
PIPwUg8AnLaTkCxK4ClE57miBWQrjBm2iBMeLx9m6kVN8KMSkxCijTG5FbrbR0jAUZQS27UhJRD5
Wm9qjH+YPI7NHT0fYjLwQjzq8LCIa2zGWzlDzoEjA0M51tEV6nSBQlwkUv5qfOj/2z3PlYPz/8Kk
tFjYEcMPik+VYpWighmJqFSJ5q4iYGFQSrUUci+eUySoKqBBBFpKcsYSUAm/Ga66Q74S5AYLgp21
sZgeNMEtwYPKjg1Izjk06WtLrIZLiEx0PUB6FJxtTsiEmM1D+iaKXcApVUQmE6UBa8cJ3B0ACnnK
QKh5N0K5JeIaMArC8p+pm0H8JU9BTNpNuNxLJKavNSxn2QuMwZ5fhPgQjQAwKiY6efQGQQffXPKC
WEETHs6IbJOSgQGQe5xyAXJQFNLA1IUImeP3Q3UCJBMMpxh49AYcf0BZvwiLfuOBGyMpIq23A2EN
yXslbBY7SHbCZ0b+KAEHSD+h/bEbZTv0f5+XsBECNUMtYlkao8/84F7OUzwjZeUYjc8/v5sejTBR
kADIC2yw02L/EZFE/DyKPVW2XqhOpo9UO/JzRUQCwvS6NIQSEbNs0fd5+JhuYD33wLRkBpD2SMyC
tsh2MLEGanr4VJw5c1aPaquKL70CPF2+ZuMcyXa/GYGBBMdAcPUS9gW8HniSGVnsw+uBVaIFUJ0e
NCQd7vluC6Yqlhi79Nyd55j5fyalLXhnt2XuZQF0HHxWiK25vmjvxfRlROlUxO59If81O+1iA0tQ
4WCNmIhMrgs6uh2tBz+iMwlrhcBzR9cmtlV2DJ9ZKtfa513Qz1E3UyQzhN5ga1FpjwtvcMNpYiFK
go5hchgnlhiG1MBWEB4Z42uZgeesICXAO16i+aXaZ2vkZDAOd2RciEkZJUuZx+O1Y9RGx9HAXi3T
QDFw5guRCYtGEj+YX+kAZonpNv3J10WKC5f2XP2YexZwADMBhGOo4eL9vYmmA8Vk4+aEZeoUcDi9
1QigUWGgloDv4EkI2UBZwTAKEmEvxCUIZo50br7aqo5C9QBzdMuijllmdGW87Af/AbH1HsuR7fUL
5wQy+XNZZlRuFDZ8G99w3qExZ4w34hDWPhUlGl2eWsx85FPOihW1IVFWJIhAQojzQfK0RBJ5B0L2
/V4jChkTxZkRpS/Wno5iWxZ6c7LUucU284bA9jjZaB1ycYfWpDMm8oxdnN/NwAKIgGzLQvrHfzGJ
gWNoXBISINIbEKE/gQDYTdaloNuo9NAp8CtUkjEhydi61rXq9gvU0hZhC2wpw0hs3tjQqdcGJswW
/6zuG1KKYg5MpLxDQubYm4gGn0FfQKedVzAuDFsQVeH/UTYk2xD+wDs/kO5J7AmwJGalmi7pNxgx
yTlmDB4TcqUxOgw8Va4I6KAf3ddw77pj+LdlHxAbtRAhfjeEjrPbSMknZ5qh5RK7prmjpkZiS2+U
KhnRLRrCkB/wxxD/EG0AogDQdph7RrRyVEvswuwfhLuxMeEIkC16nK8pHB0klUV562dI3XD2gqZn
9g1BkFnMGnhSDDq0wn1PwdeTorzyXokgRz+C8cCnbXe0dW8Y096iD6AmO9XixSAIoVv7MBhN/euQ
4vDv9KjcPQaNOMaaUZ114ZdaOFhTY8XwHKxUKnhGVHGDmff1s+oQ7RJyUcMMEUaO6CbIkOibHFK6
BRsGvs05L4oHJBwl7KAMW4tDAuIPDR4Q7zlmYCKjZ6r+n9Jit4P3YG2K1YOihgUu4jTIkROJc+QN
C16AatBgbBqrmHZqsBYqdDGIXaNNYEIUBzfPwe4cK+wXtacAO68euttJAV0MyfjTJ1F0GjFmpG/R
YDznZPzBarwXTJGn1YFRQo4YtwukkwCpGjgfGQk2eSDTAdGJ59kQp2NcOuVSoL49j+XpAqd6DSgD
/wuHG/RyYMEIDIJsjPAckEMlbg6/alwur5LFKOPNRTcL6nzoQwQPg5FmodWMHv9IqLOvRbJHIv00
j+40E4WTEVD3vvLEg9o9ZmCOQ65Qxj2SxzJcGI2tgg3DeQxdZHRMDOdUhD914PWg0HrJdQb25l3Y
zM9z/LjIC4sgHz3mGpoLMZSeDauboAoGtWb0w1RCnKACxqCYWdVEqyEmgitIH6eLbexf05dnAI9V
k+ukF7bpOeQpova+uvekmEmxShN+T3pcSOQ44FIoO8x81KXUI8gkdDB2MG5S3r4hE14RmKE8BYrq
pa8UZ5RfNxxRpjTP6M8BqE6D9Db5psbcoHIBJY2zuEY/Tior8dBf970w1p/RE62IeA8K3vqoGGUB
Ud8htI5ThRWMEg2OC7HmK/4QNI9WQvRbtNGMtx2xkWETAW32384AVKhBUZVz35A0j7km4cN6JTmy
DgB4r97L3oMwPkA4Ss0OpKwOeR2/9ffYJGzN64cETcZ9FCKSCU7h8Lmd1+QxOy9rkOPW61lVzM0L
dEbMCTSEhMjXJA9eaZXKoH4pT8QvLueZbtF/wbD/v2URaLxkc/M5HJ5xF16S4iQ7rzF43AgBzrwi
Pu9OJF4LziQDwouVwHskUBEYcI+gZcv8AgMsPn6xR4JDTkA3RR+FXFZxGnTqETPZjsjRUHoj20ex
UZqv4wXnxbg5MeRy91k1s+tUJm0TGGnxj0lYXic6B/B3zO3FviL0Jc/RG9HaZQrIAViiOB0uwN74
ufwsdf6OCL4g3zYzbvcEX1yipXUkAO/mVHil18wZcBZ//d+23mpxQ0IETDnDgMxmhA43//jvfX16
hS+4s49z2/fDKpH2l0lv3pJCmr6ghlAVVd6Fh/yc5liULn5W0MXeg66lImJ0h7PP0U2+F7cLyLDb
PKd8PonpwY8RHDaAdiAUEILzMCZUGhyUAekn+LCoAoodVaq0oEUIGHnnvabS4bOivPgEdMydD7wd
FwhbGL/I2qzgAKqJ4UrzQXpNAMDeBaGINLJJl37FELfDeaYfazGrGwjFlBBT4Szi+Tv24dauLpSe
Jc0fETKiGCcQPAmIE1VLsZNXOpPlTGl/T/LImJ89PvKEeFcXgtu7TXT/sYSPWlLwJteJFqOoojJh
YNccamNcwcwZIRiy13dALDg9ILUaRFgKMQJTmbFtJLHOwdOBTbgyn514Dgc8/ZVufnGJvoPL25QP
V8RZ0p5jI8pmdTykF2UyF3welY1Tr3gtEqMn9ai/z8dMRXMRkpcnCRYHpo45I+PnHGH1fcJXgKpI
SNh1+2L23dNuy9FtgTxhnYeDlF4WaF8Qgsw5C2WM7GfwPEwl2vQcavsad6Bgghi2OCNd9ZT5+gYp
c1DChpFDGl+RGCMpRGpvy4trWExzC1llz/s8rPNJcbsnQxdMdH3IVbAug3nubkDsj+DNusjQYI1v
yQNuBIE68eoFzSeFLio6xn/dGfxrIeCggjynYZ8BJEgaV8Dmt6kmmnYQZODmzVBM+zZLlB+D4Dt7
sCehcmp5YWNbbBSkRBRpyI5ox0HXmLZgl2enaFHbecwWUqVTcTkB7gulqVlWDFew75XNSHVIWgwD
hosODOGFw+azOq+a3oiZQ5qYJXflsGrEeQfpuYdTjFvvvP2GkNGR0LnlQUV8b+lI7P+90JhVzm3y
DDImXZpq0ovzGWxE1AoFBfFkp2zT0ut/wbwPqs1mVVEgw3tuBEB7TZRpNh4u7pOhn9nXtArfyYt4
JrMeZUeOBnyUbkfimMu5jDn7p+HKQeejAEEAIJDqzj4ElfPGmQ1jQ2ud9MPv28wWHNvhgPKCDHE6
0b7bRDzYbsNuDHCfLzU232zLTLYJHBNlkkTea43pc96fw7vDDHKQrAqH1eY9l1pp4tYzB4x7QmTu
/EhEE9o3LR2kkmyCzm/55ahG1A0PaT77Lsrot+nF2b88giLMw/vxx2ariyPxcJsWMeQpabSAIrPb
QZx0SPrDx1YfP9EO/e00vKR7hWweNhDOORzrm5rrRUxJKKUa9+zDmlEdnarg4op994afwgBWNvj4
JfKZuXq8o0GY3dPX5HP6clT0KN5DxtWOeIN1VKGxFsU/FHp4mSjoZ/f3RT6/J7q4PfnsPHtAxv0o
/FSrD8gztFWcDGhUJ5x2CabXBd7TgNmCB4TP1wkzldZvH1LEvqc1pCHnS0sBiKqDymiQsmuzBJDn
ichVpIoYRCbD8Q9dbk2Ub8+GQRidR71ZYd1Irq1cUknZQlsfh9+y42in25ywhgmIzTZS/CDYcELe
66ifnpfqRp+qKDZJXqXYGAZkyP7D7hB7QKAM/WJ0SZ7UsX1qhXf43g9HTCRhwo2pzfOgH3+JVtr+
iCPiFl0RTiobygyfeWeb4fbuajGCwxKFNDwthWnBkUd+8vgC1w7C54naVf6Dkojek29C8aWlktML
61ODkUmaq0grNgoZpfjT4J968YNL6LAIulSO6mhAdvGDaokszABrhsffUmTfN+ruPSF/dyOzaRbh
YMzqw8KJhrWDKm92ELP3RUXCcp7i8B7XQDoPKlvwcLvysViCdDBICtLjShHJexOyJNQcgkbgz3DQ
EnUUzZktGiuad9ZwB71/9pgTAScts4YZkWcqlI9EdSA+YMIwtwQKiOzdAWSwhDk/H6lmfromgo75
7oWSn90huHOrPtE9YSZb+JhR8o0kSCjyjAM1EOTdl9doiODr7K0QPXQIcR/If2VruxBUZ4suI2Pz
EU4VTJi0FryhKTb5UUELIkpmsAz2hczF4w1L+HG+Pt0fdDJpSjBBNVTS0NnyXIRf6NAHDne4Dd45
OgmuigIDhM3v6fEd6HOG/pWLgQozZGb87LbhQtGFsSm6XAQBXTr6tMcTQDWO6lCN66hNZR9pFIIW
ziQg8dPd3pO0PbklBRO1JiRLUHRgcvPQY8HOKFHfzSMOk7PZ+s+TvGnD54lXjSDnQrLoxs8TP8eT
yARA6v8BKLsKb/6wmlN/PzxVC0onQ3S7BgT4d99nH+VU64c9YDxRZ3d70tq9Yt4sy52WCk0xxwuU
lmoNdwUjaMWRdnfPo/vkOcvQLA1nZ1qGOlKi7nBzMdCom/XX19IcEdKb8o7tdiM0Q/S3YHuYOE0q
gKjEbNaf6jFfsYRXQ4qRQQL5Kai7pbFQNsNoetyiCEUL2jMuIfQQl5X8aKFxrqM9dbBbLNGyuoKa
UlEUoO3FK1oHYFw8lhzXPGxYN8ecbc6DRxcgjD8bDuNdXdU2lpycMwbcz6mvOQfof/gOkSvfQ4OS
LWg4cD5Sh5P2RiPJ1R24W6opUrg5o2MCJZwsFsQqQpZFEcpRf0+5uSHoxhZKYCJiwue2j/eJgPLJ
M5KXtESmthfnCGfmXeyn5FsvNW7PjYzoOsZylAzCzx+pSlCz0FDmEDkqqnFe7TMX9EsfpU8bQpMR
9Q49ztAEzFiT+xQd07JkLWSE+zO7nGdUNF+0XVD4ooOlUEOV0yyLEd4VC8ebCL5GygX3Jpl7WHXM
tNYb9hlJhC3YF6AZEuR15inRE+R85v3ToumkJ2P77PNoN2gaXqER0e7hutxyjiGf5cJyMzyqYdGF
Quo1bMOwIqyXqy/zgDLDAMEekTkgHugSZpcEEUx84wmHcnUlqkSYWeAiRJKcVHbntd4hczls9jyN
2/OMfYjkhHdIdYDkC/4F4eSXJwiDWzS0RGNBaUsYw3AFsbz6LjqiDawcPct72szf0/dUzte6PNEY
2tNpZO7ktsLxcR2i6V3J1Dx9ddW8ptVgxSU9FDMR8hEOd3eK89KCBX+1FmADs2mFNOgImPjvG6j/
M2G00c6j/oBOxe61ZvNdnkmXaEd3bX5GBqaOe/qhKNMrNV85xFVbAkMwt+hzuxNGeXfaQrYUvNTs
Pb3CyuuD/EAnC5OE2HrDsAfYb2DJBaQ/bA0OGcAQIKbXVP+DY6GL1n/mkMHetdMyusyiM4PgEl9b
9SmMWwF4Q7XC7SGnUVSme1gd8U1Ec7RIooCwcMmOGzh1JEdPAnTEd7Kl6ao9z3mvSR+5C++Rkn/9
0W1J96pS/IL7AWICpJO/oBWhC3zACY/fiHNQqs0RFJd7tPokiUe/6BGrp8HYSPMTv1njtce3u6Wu
XgmN8wZ5zGNUkfINbqKgWgFAqq2CmHbealp8nFqHIu4l3URd4Uoz0sGh3RPsDq4/rmqLV6Okf+LM
I0j+a0I3fnAC8AA9Z3Tayukzl//a6StR/tDrUOOeqFTuiz4Tlj4IuLlhVvt0nvgc/xnYWBqYZSk3
DdQFzJnGRLFFu0r5rKJkINcGKTiTVnDGwVkBUqL54XJeJVsBEcDvKZsVMxZga6hGCQQ5iP+ftmIr
z/9kpoBxgOyU3QckjBpNwv1J1wVazlkHFoKP/QhzB4Uq3HfrFydLqm/6uvtp7FxB62sNCos+ZLjk
sitLkOM7APqTycTjLqEHfB2/ySthWMvV1gm2JJ+BiC5SF/uOevzQq1GwIgxghum6x114MOgZXM8t
TnQB1eRz0CmPlwXfNG94u4XdTt46oJu0VsHIptIO7ynRJs2cI5oEqcJmip7qcRUHZNBIVnn6hu0w
UK8M3DWVBZ2Y9GCGoClvjD166dUNbY+oVfKhRV2jANVk4vPx81yGC3FhKCnYv2fvlAqY75Poe9CP
pkob6T33/LUMcpFk4fnlodRxYlM3c+sP3V+W0J02s0fUn2vz/khJOIe5W1JmlZwVlcNPcUX4LT1A
TBW7DBJy68Ut6DG91HrerIPGYd9an9JqxANSMkhD9e94cb8RN5dlwfOIKkZdFfhBYtQE7YUUBQvk
jt0bc9GC3p632wuBskmZ+2NR4QuW0b29NvXWOPzIJzM7HVTZ4cVuhyc1HYpTwzrz/YozRBZTOMrD
FWf2gMFjNAOZ5cpooL4mr98nJIGUP10sHHmigzvw+cg/roRf9a67356TPXYtRHcVlFRVqKpoZEhu
Kv3bw+Nz6PiqiAKqtLlGHzZs5wqtfa8V+rmLtGx7sN7n/ZfwEulcum9cbFfj7XygQS6d+wbDK9Hg
3Em0e7+YtFbauV5aKrPZB5fdTfc+qETQ2qJMqOIXucLZTqmORTUts+QmTzEPvIOSZOksIKNH0BNg
3nT/rGOchTy5GBL6C5wa6+sUpJKHz0X9rYK/gP2AfWpes/wgP2QBXkk1cWUSe3hqNzAY4Ia3ZPBN
cvQi3+TxHr91X9JHz97oxauiyCiCN55cIx5m6VcjI8yGYHgasQ6IpPeAqsSQ7cJjljfTgqEpmIXd
4aornStxSz+POcMKavInI9NcDDu4NZhWDHTPaFWi3RFuk8mJr7Nno26CLmaIIkYMCDgcGbBjA0Bv
2XymZHP7IOjzcj+c/6A2DaoS3bqPiFF0CFYhNatzBkHtd9E3ekXl5BaoTCp723tUI+grxTeuYK8x
ZpJPgJMOs1pwCzqrso4kA1sMusKXR+rO+OHKyF91UEuhNgSwFy5pYH7Nvy/RMm4VECq358ho1Aq7
j78ld9kHR7U/dD3Z0+PXiKSoqF0q4P9kQvqNf/W+pIV9mEZESm/IBbGu6GbkeDj/kPA9YJrLxRfs
sA4/W4cXdJMqeRtCkk9yLhPVFAad/YK3MHcj0GeaB2pgtC+ELjgtctLn5OMr6LQJTaEoIQAJCJ7t
io9DMkAkvk756+F8Md8ObBbqL/hgvkYguX3Z5q5mZ9AU+QQRmickGy9+cWuLtBCchVOmb4KkwQSa
etqeLh75Z6D7M17AVb06qfk8BNPAnH3HT0I2LgFvB4s8lTAr/O2S2ER1Tx8WM8MOgTdRlcHNuzHV
pPGaf+pR1M2UX4JzOz/tG6IjF3Eh4s0aJRPc4td8I51Zo6JjAhuTXHwO4Mv2vdXDe5CTcVUi54MW
vBx/u9cGsfQDTBK2f/SNsxQbS+/wXGFSWJNMV4YYe2/Ynzk9QOFtAuNsFDOWYnfktuWTS3C8jZDE
ucv7vPH7zh+jkDC9KtYe9sr5W3ZcPQBTBjYJYufDFRUMDuMJaWTEaB3JXDWiMjNXg8UDqv/IhmzP
UL39+6nN1SFcKBGznoScvQCM6LhdzJ1AllxZ9oxwFh7kFZ2GK7R4lJvmTDFhMmi6YJCpQkXugRhx
xBrh1w8YyHQlXwP3mlOG10jaMB0tNPCekhyP3A6TBmoIKfkinRE/TcFlQUwRF0OjbgMeWeLGl5NH
ood6qhI2QDK48yIH1yx9GZ0/fcSRvS/4jdtd3/mleFQ94swc3SNYaEKY07rDXpo5K9wZdMi9TTWq
loMNuQKQ2ybReBHMmY8mcDRcsk4cdfyNKtJBUFFOX9HN+YyvoZi11TlieWg+GdMxb8/rTW9LMXmc
tmsukaNPuqQvTXtoEIo/hB4xYDsCRxwFyRmVCL6b92JAfyyj3cFMYHYRGyvEWm/yWmMLEzP0GGsy
0RYrGc8wejUancbR7DcJMimY6y8dzr8MEpveDw0Tx7APkGnHpeXlpPElIIchpSix73yaF1/rC18I
tw1VAn/q4ZV4k4aBXozPW0yyuSFWJm8HaXRQ4JNSyP8TwyREPgQUHMv67ysiSVysxCLNzH0ywEqe
M7LOr9NHcpldTqwi/70GPONuf0G+kMBvsvgXstVgwvjw2NWMvcqFHZPer0T8iAHGyRwC57yGOQFM
TXKuwdUxpihaRccbfNlhLiNlPvDvXGo5fEy+EROC3GFYBZKNvpYlD8aEjZh9yQJnY6aStBazygza
bTzBLnWK+8WzjKLL3Q3DckPyUMywoOjnP1wWio+ZlD2YICDOXP/pDRLtMJy1ayPhVANmkgMsZZY0
OqLcQCUrlMZsF9wxkFAZgzwLMgBoZQTWvFm92QBWTc3plQc3utLMwVUG1gU6GJ29JpZ3efgaXxdP
+hH91B+j50cldYUmukYPbMgaAup7xKg5EYnCBcSajMImT0CCjSmiWE+kiAx81JxibNmEK+BxlRAB
tQAO7EQOMZubNVMa6FchdkDqaRqWuQunydAocvWdeiJu3AXfigHuRUpKJO9RTzFqSUo+fxSV1QIZ
u89w2jG537E6Z7o3I87eo0vE4SNsL8v7khScAbvCvyONxEzZ7E8ZnLn84fYm2A7JfD4H9DfBVnlz
5AixUT7M9WsJw2qtqG4w1RKZNSWobcTGAUCz+MSI3Gc9MWKMaMZhmO0bSPpQ9q4zNma22wc+DQw1
Bp8PKy+hQD//j0y6kZoqhBjWe+ZPjCofEyanyzBmi7bylRDh1vMmFqJtNBww1Uj70Qjz6el92dzj
wWIYka3IZg8GjJ0XrbjLKR32AAiciqeW+Fps6bWn8/Rw9rtIqRb0N7gt2qiCei9Wt8XggPDcqqJr
+Eu/o77zTDgDYYzPdHqAGKw3JFDYKckAYt9CuuNX8dMvXXVu2FUgxMVPZkSRbWK2ccXSI6kI7fbH
VLzzodr+Qj6Ok4fYKXCmmll6xcE1RHyhBkg81BGIif3iVXR2ScK6yI/lb8WmKZu8IVTS/JRIQ+HT
v60Whz3DfK2GvEPcunY7o4zdPiZPl60Urk4dyax6Y5zNxRAT4DZ3yEAWwz6vEVRwr57u0Ptw92pf
9VSPLdhlFgrkzwCpoDZm/hNPmMGSZN4HBDA+6oH594pBovhwDAPjveF3P+S7G4Yv+G8Gr+HRdAU6
1/cxm5YpdCZEJW6Tg5g2WIA/orIdF7jOhNAQMxXqgvOIdhNRDqgUVX82xcQEENJP+57mVM608PtB
bzSIbuEZMPQ5f03aCXAULOh7jHUSevjr1TbDgQEycxO6AYtdvctGfWDTPmAi0J5FPlp899TJNyDY
Dx/nwQBIQg1roU8JPrsWJASkDFNXtcHpVAIxbKuUToKeo4QQgaNSzY4PRRwywaTk9BxV7CCt0x/R
V+HrQWGL43DVD34u8nkc97mzuAB/6AA4PHrg0ov5IiKLifjlUW7uewgianYSRNbiorxpUWAAkPmj
gMBLNao3lxU4XuX9BL1JveTJbrvL3OGGzmEwB22i66DGuG14S20t+mp9R8plC5TbzYyZjngxgdB0
72BJut+RM0w4z3q4fo5lv1k+QPaXAvQtg/PsCkRTs15gt7Y/kBfYO8Cggr/5hu9pNemIQzjDagM9
WRrkDIIECILS0QCvHuvXnpz6DbwBwEFMGAjpRCDB4OxnADuCbmxBHMtCJm6i+nEvq8G4jo39TTch
u87jM4VA/NoXNH+rL5vins222bZ7hqkVG5qjZnse8XPRhcDk8QNI9zg8qidlaZCENdeW71Rd6MiV
D/3MGkBsEjJwGnJHdFMIFj6upAvw4xFjDIGtD6SlSljQb0m65gBo7zu/7QQdhoZMtXYqTni29GFu
KUOzX1qdamHGvOUoXm0oTd4M3N4tVHF9YZSk3mLZbdGrlB1pTYrkIKFXTvAwqt/FKC14nZduXmic
yddA14fsmGMHbB3NDTgTuFxmdhQXDBwAUeYWY7IDLcis3s3Wj1V6oexmsMLPZXoB3QcoyoX08NbG
LAdodJNtFdcegww73KOECdGv4/CpwS6Yh9nYGWZd5k0+LbVPpA5JBvxHwyOZM/QvxyVZIDoo8B4i
0wfd7NmFM6zc76wubPVsyTtaYz5OLqxMr6QfZd7lT4vuiCOX/flnk+M2ALNAqkx1/BB68S8XFPsr
zwBgZIKJjk6TlICWPjn7w2ryRGUHjMwEQB7Xo/BbAYbBxOOlBBR8m+9pQSAgCEmLB8HkytIGw3cu
r7JZwm8iGWwExMlalGglV3TmELpaYQ1PzxkdNSsS6gNID1xHwUz5sOSBxV83EJrAQuAjDQCAblap
DODxtUAhwM0MFNWt6MYvK41YTsVtc/fc2CAJbc/hHtXkuP8Z5Pur5OWbV3KQIMdoOngKwItS+vWi
M3mQ+UVcVoJiedII+dupS0GTociH+mBTOp7NuT9fTCb7zlwgziCxp4y+pj8/XWQ70xwV1wECYnKO
Xma/s1TF7ouoa/vXY3ra6HxxHiVjAEi9t9+NC8TTzIkN6Nhw4ODhNrTxmb0XVIR0L6jy1tE4/kjz
pLJQnBdjzfkAzBzYDyXeKHHRpooolr4MpwGfv7Rpk0lgQDhdrR+URGhPmGr4RFVsPmgE2J7QBRN+
Td44mC9Yl8RwDlsxRDQ1ek5aY7TF6AJRhON5eN2tS9/CHYX2WbNr1QQOITWQ7J7n09IU88yNK0UO
jhrzour8Qh+WmxoaveLi0hTpyLAZ8wAWDpCzQ6KOD9KwVYSmH7PZfU6AXQj8pEO74GH8IUXCprhX
Tk9gap6Hf7cCHQ8IT3NqM6avmAZ4HLjZ/jO/h8VSWV42bOZ3ujmez6OxqSdMmODxnPNCfcwFWNrX
6vK6MRCx/1UTSD2Wq0AXV6TLKacvSB508wlcsts/fBg6QDmUAf8A2HfSzeUdOziQB2JE9MHkbgAm
IsDMgx6nyvLxsAyQJyJ8j2DClbhc5pt9AayOP/61fwbOv5QTJmf0AtnJPD9cZOIbyAogdg+98oYF
ioCAnQSiW6WN4i6d6rU+hSRF+Aj2RA4LdUdtPVWTXR6gu+HlyKxE7stsDI5kBz7/XljI7Yg1B/Pl
v6h3azKmcn7OIa8LvazEs6eK1X2tsbJYKF+LlBALnpIv0pMWXwgsL6vghY+Ss4XDEWQE5/DZ+mDZ
K5xugTWH+y3OghbWu0M0A6RbM8H2jmfJYp08YGux5E5Z7Fc6yX/YHex2bRH1gF5QItwChBy1c+uy
wgWGCmSAVibmHYC9scF069sG2JbPpZ7YFvQ/9UQQB/haYeNQZwtDDYhH9LPiAOXjgrDrOzYqrkZ7
BHWFRId+R6OkYnxhuaKc2bJz6af78XLg9F9csEkRgk3yuiTwOWPZS9FXfOc8QWxKj2Mf0TXtwYO4
AWktrWseQmA9YvAJSGaGdVqxg564syCsCF3OJzBk+WtVG43UVvN6UA9SJImMc/6rJ8YKBSJkM9Kc
U33SId3ASui3d+D3l/Q8rtAJnk99jsZ3mrNkmERFwQvxD0F5tn5E8wPYk0q069asQwOhqqhL1FmG
ryZfvY7lHCC7PHEm87StOXtZGaQF4PUdo/HQCfm48xne07ZnGbH0xyPXBbzrd1ofLofnUghLlqCr
0EL5CbDzp4qHCT78fXxlxB3DGD2XIlnY5Bjl40l7+EqQWT4+gsod8O1l/TbEymPP4id6iPUYd4XP
//i5ODLMBz4wVj4GCJTYzJj6WtrXeQIXIFZk8C7SlqsDkCq48oZ4ysJ9I/Zo3AdmTS5CFr6qoP8j
bW7xpFNaqGBUpDieLVJYZQZK9xA8uY+bU6X5Vj59TvAsUwoDpHZT3vsgvKXcHNLzTt1eu8zP+57Q
4c6vY4Z3+4+dtK4IttoUc4nOgBQOwEaYPmRW2TIL7pv+gcOEO4B4k1U+RGRjwiSVzO7+2fhFxeAN
2suDGg1QwvNr5tgQcs2WwfJUi5UmZ+aDYDrcwMJ8CcmD7Irtsnf47Tha3/vO+U2/e/RXk+HxPmnT
gYe3HQ7sY5IKMO3GEF5t0mzZTx4ndcnN4bzs5s2MNf84obOTFFEEIU2HhQDDB/on2fNf0GT2B02d
keUr+ABoAr+a8s9mp+BAOGlsCWgzds0WB8ZuyBBGlIPwhRSg4pFh3Q+B+B5Wi+QOsyEF3R7AZIEd
NLglv5O+uPTxYRQ9h+rFSNjq+JYPMnDU6QVRLfGRrfK3G+gMybHYTRT47EiTLN6wwNlbgRwr7Fo0
Be9/uxmjYha3JPcfpycCK7hWdBT6hsZyrW8G81uYjzNPnr5TbY8jdv3ZYcN3uhFXsNmV8Q+/2Z30
Lwhmsk8+cZsYIc8wFmR6iM+Jglrd8BbZ2J8nQuMCffaakakfsW885x0uf3kFH8XRgDoRwoZmhh/+
WmU0+KvmTXKPeQ/xdU725O7lXddEeo2fYyl+pa99yb6zvp1NVCuzQXTf14xmhcSHfNkoS/n0m7zj
0mfAtVtOEd762ujsKwsko9MHT/z41fyBy3+XvfhzGvr1WJ5yvXWNSVM2BV4fYNWV1lpKkBHK7fHP
zWcEHAr5SC16ggHTwu3zqY57zTT3y6gXlIc2gHChKL3hLNmXW7gv1dYPyqSK9cU1LUfnsbq4Y1PV
wDhY7hlIFfJ+seW6t7QecyAa8X3febCMKAiYe4dOPiNAjCQeYWYbWrBblVPFHLqxllK4126N2du/
bd87JrKzezsZWdvUdwqQx+trfg55UG4Hzi9GQdmlOjRVqifPHhD4z9fTLzTm6O0MfWn0IEL4B/j7
Pt23r1kVqAje2/l9dg2fx/zwivMBbGtw+bszsyPhKWLXGkRUyn4RvLznVCPq4JW0e97QVIJb8waj
Bvs4FTTqxJ8PkOJ/A4nIOvxJdPRVikw/AKr2HqMB8T3noLZJj0D59LHvRBiapXvh/EW1GF48LEub
elnbZ//fVtlODfcysFgkBpKz6wJbPwLnt8CbgMhoBJIm5lhipQ7HFw841+WUoOhtrQdChuakpSoT
6LyLYVVBG5OxH0BK3yAhUfw7zAfzANET2bt487dHvr2JHQU9DipBhLHIX6XwFTYoDagraV9H2W5Y
mjjC1pdkgA6X07cbqeFTVN7oJ2d3IFLifxnhpJFWLWQelK79UPZ/MIJuxzeW2wJpD4XQC2FxyhZD
8dkUNLdfLWgtNv0QTg5u/1X5FMT4611+h8Smv++f5ESCmnSeJ17EKqcAQHSfTJhaaMHzyL6UWTLg
0Uyb3d3K+/jFmLEOWvQfSfe1nMiyRAH0i4gQHl6BbrwXIM0LIWTw3vP1d9W5McfOCAm6q6syd26D
/+lbfl0WSnfvFvD7tRy5iTrNG7rrRXO/7IjrbBirZ/d1yk7fivPAggEvewl11nRfftQRpfjUDbJR
ceaZ3JfXtErx7tYpgDy2v7du7jMTX76mn1NP32Z2YdKF9/BA08wz8fm+fmy+nLSbfOWh15lH92Rp
mY9SHCSVJ9hv1cKj6vMu9OIi1NrIiP7tn7iYvROToW0797keOXfuuL6/K4D7F3CIQSXe+CZYYVdx
YnoO4ySKVqrjWlec+hhNiido/nNEyhM0RqnQXTHGq9GRfjiG6lOqi1oWfUS/hE+q7f2XRTeXSM0v
kfjirXQdoZD8LZlAJb8zBBaOFRyhZ3T8uvyQClW1wHko9aXPDaWmjFuOV7wy003OY78ZaAq2oAls
N93gd9yEGOC94GJE966JxSKUQ5dasokbyYNi2rvNcrEeDS9/WVv+I6i0AaSjHAOsBTN/jH/+VnxR
2rqGyq1hyFk9tk9RqmLeH/292l8C65vZr8c/UcoRDiAm1cDz2zxF7mlJfkQZaRnTOvE3/UiPLu1C
XIi39dPf80Mvk+tm29NPzswZ8+fU167nUuUN4O4xKmG68mh67LqBsLDp7NCdIQrLSDG/rCVmSlNs
pDjQSO4Yq+eqUi9+tRPVMx8m4+dLt9Cbvr/FrKtriBSVbDXRWZaTbYOJuYck8ZFFT3w1LgNMjOja
x2jrigOsM0dvn3vpr9zHbvA0TPoxwyBv7V7rrwZL90a0MArcVTDTAIc8i2H6ifLnZuyeNh9obsnW
2kJ+dRLVZS9RDlqVt3r48ftKMrrXC9/JqnE9Vv+6v61Rx3ZhCc8R5+8mTj/F6F2Aybl/ioPxeQJy
G7wPTq3ZN42iFPllBABoLD5uQ0+rGzatbxtLzOZHOc3BhvyldYUF5mqXjqtvt3hFi9qmk6wqEBId
az++1zNY2SJg4/vg2nZo/zt8OqSdOmW7dWn5LwBcczCpsxYpFHMR3cPtzCOGYDt1CvXLcBP/50qc
nnH2MsTD9Q+8zgFGavW7I8MjXtfv8RFyBqJo58viQ5ij3eqJcrJs0ypv68to173jdFEVVIqe8HX1
0X8Ptv34ZIymrbryg85kXr0T2vY3wYWjNR2ZmDifGra6Kjpg9xwXqwugIEfQ6ls0b76aS2SyQhto
Us/9ZNvcHd7X1bfeYZz5Of4yG3mfbaNvIr8vPXDzNTnUKC3i2/cCSoo6Nf8NPb+eaJYlfqmtjWF3
/WR0Fiy2ruYj/VLXZa59Z3jJIXmCHucR9+pWsWpc3VuMp/G3fpNLCOuFGxbysX/8zWAEMUuu3Qe3
nxyWa3G26gUKHuNTnpwE5dw487VL/QpJwdN1hJmV1s7/pmzdz7PF+z14kUSnT8bm786er1MXPxYN
1CvNHEMuVIEIX3ZH41FJt4rxB+0YNoNRBziV6zLGFzah/rVQP9WmNTZ4vDac2HhoC6hR4ILy3Hq/
TWZy3tjiMI6porEGm1ds6KyDs+i434kCWnTf+i8r0VzFC3h91B919DCDnRziqRISNxnqWC1Gs2sw
bENX1kiwfl+UfwulY+VQ8miW3yrqeYvuYIQxkYpnYJqL7wHgpeThqVJ52rpu5V1tkopTpa+b8brk
h+gzGXHvqz5Yt9PN1uG2EQoEPtyuq02SkhUKMoS6qBX8bURk1TKto2vg3LHgfEd71StCQGwUDHUm
B6TitBgrcGYzGLvxdSnfY4ieNwQ/D3tTZ9kTHRr7Od+vxq36YNlzCDh9nPLn2caqlhtaIC4nV4fg
wOCtJ/rJ8b5F3V2HFDTO5YOH7ZMNMnnXuYLPoWq//jfmQAQj4Ek3f/nYMTmTnVrJ4xtQr8Xheb2A
zYtli07Nw/GwPG8gAvNC36ocwuDr3jLSRna+utbfPfkkUaGU8CDcLFWMs3aulGhP6/tqKF16i9pl
fFd2JvtAxjjdL8SZ1jRW1K37Gp9BzuwpcMvN3izzjAlcvj8vpxvbd5Vq5Vbdto7dfb0HV28Wqxcx
YM9O3sO67HOCqvH+ApDnJxfU/TNzOaLbiLV7m0ce4ZOP4J8I7VHyfR4ppTj08DUgijrjGX4nA6Zf
PVYuzS1hYnCATbOWU1jWbIeamO0/Fj3D4kQbzQMXx1HqvAV57Stgokz8zdSKr6Db26YJYoaCgxYO
qDKFZPkx/HbJcAFurUvt6c7jXPr8m+g3mMFyOHEvAUT2cBEaZV1WO4XGSFDsKkAEnBOB5rq0kTBR
r6m6vg/dDJ/aLeeiTdDTCY4v5cmVIGPNtAo7+Kysa+PgQrj6IKrv3mqTazVd+72+Azfi51CTsnKS
4rL3Gc9VhaVHbxbX97mVjy4qr4T1PPk2te4qUti1BA8mWEz9XlB9A/UljkpkS3WVmn5fe93IlYx7
+2d3+dm6fGm/urjShDi/kOCWOxUtGZ8V7fBrBozA1u3Hub6L9p/Zr6PFt2/km1qV8rT2jPFry/nB
P1ZIrU3NpWwbU3zsP1OtTKtX1E+8SX57VQs9jOV2rpdWTHiQqmt0paqBe/v6kfWMZxWZqda9+8Bs
DezPZO0S4as07x7QXOseFzsnPIVieOxoUaVofKfieX1b5yw1MMEWVNicfizMXUI9Z7PRJ88e8JuR
/fXfqkNBHz3jt1Zn6oQufG+t4X1daEojj29a6N0RgN/nF6F2agb1+/p5jNNKVOZH6Q0+crF1ahRq
C5zwXsFZ3n6N1t/Bfnj+95/JNahNvA47RoSi6qV6b04HYgTWmLuz7E/QP6Yj7cY5mDCV5z9AeUk6
44NttLYxbZ7BBBZtMeG9gwbn/p788nFuqodz5dZJtU5KhIMgk9PoGugO2ujfIOJXUvdA5mGk6Vcw
Pxq5seZp1ST4AXd1C8mvbuEQqVIHL2y1rWSDTjte8V7luQVAYdTNL8co8fixTg/eDmEcEU5tczHe
RqfaAfWvfplMPyHeyv/3ww9kg0Z3Tq54mlwr29b65/V3GB/fF+NM91x/9ugyB0L8PmE/249CK985
Ap5P41zr1c/UQVuGVsd+YqBP9YxYt4q0XLzmFLhuFHpnwgseU91579ndjt7q+Uax+vzZzEhWEenz
Tb35spq1cBe46ooAj/ya3K/wOVlGt0YxulcKJTCqEs8+XzWd7BQhG+PdVwq6xOyDpgiVBYi3MBQM
btPHzpNoEy2uDgaOenbBxsKmlGjfWdukFSrH6mE2m9aL5SsC+VzxAabZvweLqEUtcHWO3Sc2ZVtZ
+cZPrHZEuki0poTGjLVUW8RtqyiNqsFnoXW/vV/Tk+S6v6Z0wa9nwLqvPPQ+jJEzt9ruNNyAo51G
L14ZNdjLlUEoe79lnLtUtqn4gnTA8zRTz2bb/nc6b+xZhKy683l9fm8/UVWJeSSMdPei/U7DxxCq
7P93sX2ksnl/G5+/6JjKxfZa/eaRxdUI/PN9I9ieHu1znK1+NySol+ah+/w1nzmbODl5171XKkqY
loLm/xnlHHrzkQZ203vjhH2vH07V9a9xYwKa8KpdXjX/ndrEu2T7hNOAVZONdq8ovYtSlmLvqN3m
cDuvXP7uUCl1Myz5D4rtodizzpHz9mGGdcOGe5Vv2BIIDighp8rpL8fSV/qoIF+K73v1mWvdMu1d
uj7Pt4qn5vTcTabre4abCDD8Tg2+V53Ns7W+19apOJlC3l6UNufhLT3SaN/Jrha13XlyTIzTl+Zi
/7Gk6+FFz2ZQBKIwJAmV9PsXNk1vpLog5PcQm/KI8y0i3I/U17V/mACNjv11pw0IWfVeExWOQZHZ
uIYMByuIw8/jk6IMuiGKiZ5KEOaxWvjJAzHdqMckjN6WzHzXDa1H8/pvk4526BlM1olj8SYtqq/7
Kxirqxx3PY5+40VPqTx6TLCkoXnEr27lssx7K4B949snGK9UPKJWz/9QjtgHjm/E6vOQ5xAU7AWF
7jmYfTFopO+XcP19ed8OkrU8dLCtjzRnS419r+LHdjDnMFso51ljESupcBeV80veIcZsQogPrgKW
pKyWRTuDznMgdCOegdzhyWmC08EGVzYDBnnSWfnv/Pf6nmbiU7A9IMNmOBPY5C+cyslmVPwsDOf5
r2t8aiRvUaMQ7yKY4DB3anxmWF2JTLqo+w2DJOhVC6O02mXB6t3ZitkeEIDFMqjxoU8mctmPAmsu
3EIHdTFMIc0QlmPuOwKmcyMcVTe1s5zcDZeHSzyLt9LtX3C5e783OHdne7uPG5TwyTd69f5oLeSl
/QAo4I37f/sBgzT2ja7WulawZLW92YhXgbjONxmHXoUnkUwHK1O2MSSbmTuKayn9LUHm+mfutf97
OYuNeVDySJuMr27l3CA3SH7iKdVNP5imBPq0VOFSZrD7sJJOP2Ek3z56rlUwg1vXAOPpnp8rey6n
tIsg8KggyocxAd6lZjIZ5jp5diObeLXg45DuFrsYgSJ1ygRsyBmODELyN0qUR6AzkVKLhC2fv4xr
Nj+QAmoIQogc6JX2iz8Qgq+J51AEr5jFf1tzjNm1UFpBmvEgoSUKWybGBhVkNDAQVM7jMJhJsNFf
lD/+TtIh8HRaij7WvJv3DerXop1mbnCmiGkgkYCTE7g0r3fibsLeZcxgI6YQ6G7/rJ7nwNGH23Zt
MMmR/1pII7w6YdFTtaGb4ew4Dg1HApEmjckEXxgybZ8sx6IUPx8GMmX0tuERXqlcnW4/dhFvofGi
Y7xqsPvmQqHSPIXT5fLKYUyhe2mMfVfet0Talt7iRFt3XF58gfyeledHNlvy1znE1caL2qpxGOU/
z0ZV7jN3KaPVYnC0dS/muXAlQzadYfIf09rOYQSIK/48q8FY+EBKnwf3rKlwTvGivfp1ut8n0JVS
Rot1RdRq9E96ikAIssa6uwi9B4dswReTJUs5VUJ8nWR/zo23GuMctL17n2yZeqmTqAciTjDg44nU
YfAzynTwMyYngJ46EvXI47OWV2XAawmAsxACCDqlurZ8gh7/qn5ukEIKmtJxn1mB2GmRFNrz4W6U
mm3a/WsN/keElylDAnikfvzYYKNdn5OQ1WWPHhw+TBLRwBrT3qOfHOw8v0l22uuq8gZZNLCEAhXr
opHM9YL3YxolkuE21tau/lOItO7vki0rQbp3aqYHBAkW0Rn9aQNVAFHHT3eN/yqH3fVAKaMQ3vY9
LMtoZn/xjYLZjGTfahaGVF817jU3djmUVMb11kC1T1Hp3/d/AX4wBiUoC4afKJdBfn1uknCwXr62
yQPrgc38qNN86pyzreevQCJAGL/8SXZmlljJkkGUpww39gocuiYUGlrpGnFNlNO8zsVo7VC1lIEs
UTaQkSRrC2ir+T/+KoBc8P1voYfXAcjiXN06Ygq927EqU/kWwd/zzNhRNkqcLrMNq0w4QCPggPSb
md6yBQEdCvS1E6B1eSgwIHoyKcOdaWhFIhpfs9cK8KVJJ6cBylQCGJWzZsfH3kuP9+i8tbBjOgW9
tmtZLG1XFTDfnGtNTAWkYpIWgiX1qPOTb57clN6UVWKiO2eKsKRas3c2L0TSW3U+XhFvERmrKMEC
bKOwyC8tdgfVwDV6YoRjK9ggMlWdfykBxQnxGvcyVjNOXEZmZDhqEWqZccBf/9u2nDHOr3Rc4SFf
QYYs2dypbC8hjDIT2aIAwssBa1xtIy90zFjJpvaNYAQD5bDhcezjLMLhHifMu3RVtfNlQJpe+9Yg
9764P1OAY6b07aTTYWq0bY8Z3pq2Un43RTdTlh9M5QrpUONhwoSfCIAHOW6c5DliOvBJU/dHUCnH
rwsqZJ+ZxgAXqLbXKm3Ln8uyd+nMD+EhQafISUfZjSxFUus6RA8iaQSAMWldlTcg2uqpFYjsW9Ja
9q3lhcOQXUpIxMm5xJuADKjnClUWgVBIsm/TlXQ/9Va7bP+9kr2H25SL3zgvLqTyhaH5vJ8/1+52
4TifTFcINHKMP5vXZLvghMw6mNLHdyPDVYJUp5q8VrEYXswGUxVeV+tzvBOo+OVQs8XlEdtvON2P
5mbfnXqMnlH+HGVuI+ZQqN3UvTKP5F48RSoF9QE2tQ/QfvVW/zb/FgapniuIVLtI0S0vjAF1qnmc
nLtX2v35kIW2kuaMi10U6Tcfbrt3vkf3Sf4z8Y44vfL638NoO7Q9zRR9gzx/3/R7sXf4vc64IIVd
hTv71Hh/V0587n7l9Opth3uSDPWvBbVvFluLUbHHx5HjDqL+qZ2bPWnGovssObqgbfYZs/fS73vR
VCWH3HV2n7GzO/9l+jeV4bSdlgwkYbQu+qxFpTlO/bs2gUreyMWuzpNRyssgU8tyEPm1tCUU1E/v
NxWjdupxtzYXI9m3k2Jlg8W7x8cMLi9o0AZRm/7m9zi8dY4xHlnTGSivPDBB+cGg2JOrYMy+VVLN
TO3QDyfE0Yl4ocQ4sJjH2Ojsw9+zNf54/l1EVHyfzDGlN8JpSS0H5yaDAfRVjQii6q19aV9GS9Zh
gWfMVqdsqtPf9eU+2f+S4JD+XKMpD4m2YFcepqSsb2Rk1H5SUQULnD4FjwyeEd7mo70c5ppFuzeT
Iyf8PszUGrlmgraq/xyeu0H7ElQwftn7hnbHf6na1KyKGr/Fx+czFcnJcsBd2rL4MMUX/bfmpeol
ZDaHegLHECUhXgvvTJL6Pm0R4VHC5rSg3jz8C3m4PM0EB0lvIYvxSugSw5ohig9lrdmlzUS/YlIX
/F4FH7YyZQkvrGouMduJxuMDcVMKVCKagsxeg6kegJ+FlGHrBAC9bKTqs0Xr7R+WfT9l68eokAN6
Z9e7H6TG9/GdRPibg5BLxmVntuxIdRiueui89dsk0SFgwzVnP4otHVwINpM8xfBbmR2C4aTcJXjv
xMjLeeMUpTMgqw78X45aRwYDSlFwJIgsmlfhit1CadfUZ9rwl2KgsCCGCYDAsh7mF/BKohe9u614
FOzND7374Gg00GNVa5++xqEQCz7SumeNrstU3/eZuQBAsYZLhXf+H71UH7orz8n8r1A/zO6fC+X+
z75hm7vrpe9U4GcTr/mvtyz5gHM6Z6J5tThwPlWS5Ww734n5ds+O/5KTB+ZvIy2jfj0g3ewWcPuN
AUYVgYQdmilW2/Q/XNCPvP/30Roc5tzFnbhKYjgS6Vyczxvc9JC5cqhzvMEwOqMoM/RSmGQGSdAA
PewveWw1KCjYw7AxyNpdCDLQ0nPQwiO7VOhOWKT0Myl7OUaC7dMBrdNE26WBp2Pe6Y1TQK55fyvQ
i3OWbfgEDbYWkIaQqOojBpktiADcT3ST7qXgQh+GEGXQ7cWpvej6wk+ilhlFpfOGZ/4o3VYCFHrb
f44GU/eRXLnPLNwwyRTdgKGm3QyYx1r5dPam3FY66kP9XMNkCcprJUmwmV30HvWgSD/M0sNFPa0m
mNdufAX42qltkuyZTr0lp/Uwq6I6F8VgHxKu8mT/S2Y/yH8+FF2BUk719Y1gzcTJfQFMsZzYdfdh
DnB3TLCGizE3BgaV7cdHsOK/QdkKn0IYGRiZlnpfy2aubf4S4jkc2nNaD+6jvfB1mxk+cO8wvAGE
uosKxBIEEWwmEC8bJgLY0BQNTmRGmbUCZ53NMBQvSLtOO7NkDjSdaQ3pMlr19p354M6q59LCHhtY
NwNAFTzc2EkBAOfl3sSr8gv1X7rFovXi173pcgArPRqOeoe3BKDoMHO6sUULbK4R75JKdwYvA8Wu
rP15B09+wPx7GOgPPK9Uypno5Sxa2NjswFjQe5CnESixP7le/clzfdk/UQ89zb8Kn+t//Cqr2Sbu
gW2R33U5GOwTRlX/08eZdhTj52RDTfFS/xomDhfvj+ZdrZmTe5G/ql8v3X+0c//VNokmXjBhGnlI
WL9UXY92opns+riighiPIe89x3vSgu1gia3Drq/KcOHd52BVM49Sn5vKYMGS/zE7NBG52JMdKTSs
Ao4OTOhiCIvHgCu5R0SIUeUlH+bc3gyvDAYpRrkZFFk7M5LFFA4nnWqmYkjRTnTWYnSxOFv/KZ1k
EXBv7L61V5UQi8SKZ7RuLKC3F1bDC7AxlvoQcSw5A/sP74/A+XoIBr7B3iUkIaPZ9jmvblrHv2BU
e25KU/lBHRbxEvq/PckR6a9CfdF2/s1Ly9nesqFPop+RfK5EfHj3iRLLKykq3hkJQ7CW3UT5Xuh+
dULRqm3QHafrQaPEQrv8nIApajyqVE/qd0Nw80PLji0WnREkLtpwr+DGDqxx7hOd3BtIWrSPlWAK
sVfq06XGqPdhbvXfGeFTv0qXJkbRwQBnTT/B3F+9CKksU2zGeYYOAZrDPWP8sPS0M7Dq5IyJiZuA
+w+zDbwVvn5HrKh1nyjZjOZKrBWGyPKBIKUpU/BlK2MqGvq3mw+ttyIQnbeyMjUW/ElWcd42Ff4d
ljoBl5kXqBFRAKoAYA8zqBBmnK56l/Vz5W46Nbk1q5cyPWOYselBw/gj2FUwZTBmYyhb2ZD0XFBm
LmDRe5wfLe18n+yXQiGNPHKq7Uo7toGmhT5kojzT8KjtZeI6gE28euvWNVZk1yAjzWLZR/FclpXV
3CY4RNUMtCRbTFtLaytX2dW+zEQ5ubzEKLmaNS4vCAUYJAZEy/at/Gua1KAR9LPCXHfaK3Z0O3Xs
Vv6OnEk87xvGL0G/FrQXCX3TtepO+hNzIkMxwUM2urV3u9Eg4Jo42+weblbgzTNUsU0F90BUbzv+
wcitwL9oVfmwf1XMjwCm8zClbnLbsAUhwZplnqxhewoGWtKjQ0PFJ+bE/FISwIeNeXzCAyLr1sw+
fGyFicwRxQ/3zqAElSLHQRwp198pYY/zyqm9aFBXtZvAZWPvl8OcY0vDgdXOvS+6VyevQT7PlUSU
9ctJYXtB4DIgzzu+kU5Mk7QtIVy3Kp7D0Az2YYPVwQmU0z44gbzszJzFzofjw/shQMPD3o37xyPE
Z0k6mBuWWUJNmu84Txm1aphKVNjVjBaTS5So3nCvUt3pcN16G85brwayV7oxHb5Ztct6YnyuY9Uf
SYSz5URj9QUp1vl8nmmbf/OAlXs593m1ayEQsIXa17N4Hona8h4VDdS4OrwvD4Pto5+Yvu/gtEr7
Ypy6R/ll/Nw0r4/ac7QrNPbZYe7RXqUGRwpatn9dm03ud/nAim/g6SMq6Fxpd/KleXBPj470QHJU
TfRi0KvfnsKyNggiQv9QHOO11mpXmWOxmy09KztmNDQ7lHOFdrq1H6AXP76FtPHzub0jAQ/FZH6z
92+lZ0zEOnjaQOL85B6g1SVc5l5d5+OXYeeyvHXX1a8ge8KtQuCqLpkoG83hfi8hcyw69kaaB6zH
/as0zZWIUYCRcOHitHSnplFkp2hHmYoD7aag52UFi33LW36Q/rizNcBE7fhHlj8AKD8d+PIHFfKz
flrMVtvR89bC4L4cuxl6tkwwCzm/n84+YmVxa5yW23jDP+72CLEtD7RWbEJigWL9+vKW9/ye5h9v
m0mRdR7HoENni4Wa3Xcv9Nevb1WAA920AQYVEtQeBItgZFue0vRZ2o7BMqr/kAKi3yvBRtVmIX/j
zt8fsqB8eDJsvjdmg52XXv0+fJMr8bXGp1aYZO1K/ncmxX/ywApJa6E3yH/Wdv9M3ajmzXsNjMrB
VV2iVntO3Jtv7Kppma/7xkKTGWJJuT1VmBWne/guHa7KjLpAKnWSRGDuhwRp0tlNa1MdkfL2Fgxj
6euHjjnfcifrL6gYmTfhUtxZ+S+/Hh+PbrZbJIjVqxoDjBQC+hgJVf/O/X22oqaZZTv7OgohcT53
XnOAn2T/Ws996DZNTq+sQBEgmrRnNWrg3tGRqF7pbDqX8Q1UrxgYPQQF4SnXD+PDOFVPCm5AboHf
c6D4xWc1vB1Ou0uGZtwnzNXSleJEuHD8KytlXOxnPvbv+962Th8Uc1G1faMLBFJ0dBsu0aR2glfm
vxc8x4XRjK0zN871F7O7cak/NpA1sq9hqEG+agWl7TmGjMvJHokbqS6b/IVMx82watDyVczpTMo7
8AM6XXpMqADKLwF0TpX6paZCUuuCs9mvXgSrhlk5zKn8hhVyIQsulG7aq3z14OeuOCt2DubF0Orq
TaaJArG37BfLBlwMHxtZircLVqSk+fZxhLNcn7gQyLly7aUBY4BghM0bvBwCXaGU+lx1uf/UjxW+
R79PZf/c1x3kKvLEzVMZObtfonPOVQIMw77shIAocI0wc8/xlYuVVK5Jao0jtxieMVw4sMTF9xUw
VMFTNn0k3jxqZtcldCvXAVLFWa00Dk4Rrno4MAJeg0szeUwKWHD42r7GN1LuAgVHoAGkAv2GwatT
j1EKaDGUsMXyrvt/vGwRTzCuK5/fYg2HbHr5qrmLZqNP7pw9j15HDehbb/Qi+wrdOOz2q+fg0lsU
AsNqtMasWpez1W/eNDSYh1rOwSPfwWe+NMIoFc+jdhgc0VhEUTvZ0D/O9SJ/iWI/3cBwaCUb3j2R
vj6oUClqG0mBS9nIOAYWy8Ow8tZ7q89bIPRS51VF/qwmysaVvb3L+LLVVn47Z7zB88dunMKyWQ0C
GeYs2wcJafZefX+fuzKTyQjibV0ty4fBYnDtoqDExd97HaPHzV3Hmcmluu09/m1pCDltDFd9nPD6
+lbKYy1PS1e6tGcZpHn+OIxXXwila+jdtxlkJlnaf9Cl2dASIOny+TuxnOTSLHj2teUlq47V+SNr
TFs379X0S7GOH+aiviIYYX1ukHjvT4vjIge12996Xs8Gt7krX4BAYUCM1IW3RYU4jZOt3U8yZMYp
g1jZVVfjTKCKdB+lmVyRKoFkNBvky65VkLIeOqn44W+WKv9lAbInPuCGalYqLbevMnH/yp/byuet
PEECslKVlgDeQKpOU9A8yvt1JZ+tvgAJD0fPnbSscIe01NLLGJ0+eapuVvzXto/akazWEr/1WP5s
Co3CPVpuotRhMLXwCu21sfqyluGtg4PfTiccoNFcAehobz43QV6WkOnNwP4YXwUSrctJJJ2HPvK0
jIqb7qrw+7rUV/cgp0zX3jbVl3ZqWr9vGw6fA0iCHaNzlU0AwlGhmbxV3w4gjkU1b4vJJIaFFfrv
4W9x/FwJN93AJjLj6XH8OnS3mBiJ3gunfPNvd/jMAZSDne4W20VAHp9Cu3Kil158HY7v10Nnme4n
L9W16og8JaNar2ylfENO2OpyhMAqMR4EDWtwBJoUOdwQtEHNBB5ID/JQaBvUZvGOeDwvCZAnbL0o
mRWEKmmvwJOjxter2+cAHEEsGGmkewnEWvxLTgtJABRLg8qdip2RShTk50/qa+dfu79puzHNYMO+
6VPBAzsptsPZ+GZocKhu+qgfpUTPWmZ+cqguSh0kOK0kr5P/TGfCl9aWlf62Ai98K40iFLKVgZDp
Ca+NswP1Y8EPRKEZejwea6WfJwZvo/EzV2qO5cRUajgK5VE/6ztCFBzIu3JnVW7+MVwJX2CY9nfS
DnQ6nR++Yo7jbGn815pGH+P+pfzXNPgZ9sey0nhm+MNmvvTX4Ejo426qfRg8wBDn/b9yILz45yzs
68880P4oFGziojX+fCMuHS6iK6XnvVT6f5PqpPUfM6a8nXSs7GrOE/PZyvKUmJdzzvvbaGf2WL2b
I/W1xp4AqnbjThHKfoWiIcfJZhq5ppoWH2VRrY2CYL/A+ODpTmFwMx4I7+SHBZW2xVguzLR/QvDn
vdRPxPq8MFH/az7L4xrisp6ppBy4lv7ljQn48WQraSW/ciXMpvSK2RKcyR5Q+qHrUtCM+08W7GY5
/tv3UFbStW0dBZW5dzoulDX22coflxJVx084SkAM5W7RDy342r+Ra+uijzfln3VQj58qfz/jbnt8
LY1+DpV3QJuXYIq7ll/DdInV7dgbZ/ehIXyYBmlSfZvwRfnSewizh+NIzA0ATdbrPszo/QkXklLT
mvCg+qNda5wqNYbDXKmatQpdm7D4oLQuHHcDL6SSgQC4ma71WCRX6d+1PJbSh+r7YgsiC88P/Pi3
VI+476Vud16awQjbOJ1miYNwol1j0wtRhxFnrcockMkE5b8uK3zfj/CqNw33RzccIwQ3pYET0Xu7
Rr4XmpNu+lHqMrzhGDqbZbSx8/C/AaU2cU4huIUO75uzzUCP+Cp9qOe0NLT5t9KvV2IFghHbXRoQ
e3y+SipuJGOWBoUNlpIkeVVuNsY5SJNeZVD/350JlkZcWzoqBEfZE8lUYTIcXsqdz+/PgfrEKmSn
W/71IuVD6xZFl5KfHy5IsdTrXaKk4VsqzvYFz7WY8o7TDtNlvcArVr68iQQB4YWmAlMKAJl1uX5f
nP8zPI+9P/gLnk3MGdFXvqpC/xzLxJyuoSBAWJ8Gk4QAIz4+qDLIIZlfJtrr9hmpXj1cOre5uEL/
5EqYRnXfFRHHyikigfGBWO7oaP300vuMTXDoefXAznbVlqsze+dGya8BSTw+Qj0p0/zccKLlGDuG
cujhRjHchAUamJgYSmzlDxtCUjicNs6jhYY2XUFaohGQZUbm4KuwOudtiXVKy22bZUI9ODzfSZW/
U1+rb6eXliz1YFJ3OhARIsMEt7460nFPu8NfPuWtt+RW3344lJ0CHYYT2+0WhM/F7+Pf/k90JKdM
PFKeMtgw5ryuXl36Cr3Ef1Py/tUwQkq7aXKqnwcnB++k4MxTrIOYoH3l5zgxBLvCoUL6F+fh95Rn
Tofuoc4AZRefbHA7586ut+3QU4vWtXotVyB4g3Ppu4Tw2HPCvBDAyJesMm/Om9PGFEiw6DEQ2L3n
S9ruF1cd3srshVlbmOa9GbxsO5x2G2y61qUZqIiPdo4faBaQdI57l+aU9+1bHayK/YtZ7AuQz1Tr
VDiVa/xtKu1hQb/rpvuP/ryFhBc0JgwkbaiUO2CaT0xSe2vA9BfjZf3SCLahKmyMxgym3cl2h4g/
L+sCkZjV5aDyQ2tzKc831ZUQ7k2zwMNnXink4qX8iW0rWxTy8ew43x/D6d/b18JAsUWEeOmdihz3
0607qeOfMNtE6VIPHfTZULHyesUPT8d/Le1cQ+prqvtleb2rnH7ifznjEhYel1qGnSAR6a2a4FkB
YT6UBFAsNq0VnNKc81znXPd668wPzdSmYb6ZWbSfktyVA8l2UX3Z2J36qb2hQv5Du7GuC8G8pFum
mxeTfZ6meD2ueSIwes7rmmLQbYc59i2GyorpbaA3PGxjoPN2Qdr2PeLCGImu16A5t88t1cNCLf+z
aBRDG7gzvhIcyq+KRxzztG1z2nlrLvWJD3FKz9rOesKaMnfE3pg4gker3ylcs8uGv4qwICbYpHR0
Lz/iggyNF0ydqzLL9ELPcGaioK9OB769RjrRSnLTTVOaHSO5tI10N8UYZ9VeCi7RdR/e51zVuAbp
aeD3G7vtoZmvCWHx/HKUMNymFv84AAjt0gChc+XYAguaf93+FM+yDTHLlafapVdlVrBtLDrmI1zQ
4iANOWsdxE0KzgyaAgCrxv+oOxuZl9Qv42w1g54NlcVGfLV2qFX5WhKol24cxtd96WtN+5PuyLyu
TuNVhwixnuqdrFLyIvDTiE3ZiJ+40VtRwinajO9/YQ3BQyt0eS8Q8jycLwb1OeGSgrn52Pw85IbI
/KqkZyyqf5f4zjBSDN7q5S8/ykfp9rPH19EmqW3xgwF7QgRsxLY0GikbWiPtbTOIjngU+PwPMp60
N437j68fPtK22rsBdF/RBI3KWAFUUv2+++hhH2QSrWtYsonpEPFqHLzeaRlssLWnAcWtfq2N3OYC
QrCZy66k3HU7f+6zYIM9/Een1lhhVEy1jUtps9u2Ty+xkbNj9IyyBFWaf6Se4NPmiphtuQPY+3Mt
4UMabLI5BXe6SGidhXpygG/iqN3WNXv/DU7ZcTt2nJoGR2b3lrvEAtdCSrAJGYwxKWVFsBK8P4Ho
4JEV08rQ/yrKZYZEYn8PmHdISnSOqwx+Fv2PdG1GoyYYMeX7zQeYMw4RBzzWUggtXdiBeAYKYbQr
gn6Nd1gEhRD3g4I1U+6dK+Du8pqEFuXlKxVT0l/jWzlNhuF5Mmw2OKAlcVCbruXbgaeVb2fep+9L
dBjG7qHD4j89O4FDdl9vlTVkBaH3x9n6nbqX00DbKflstIIj5qphYytG5xeKa91xc3kjq40XR61R
VWuTS8eFQmWRmD3zncW1fns1D/PectUuYFgIri8MDqnePljVnX8KgqrsUMdO8TW5HT/zHFwlxADv
CGIS3fNpfHXVC9i8VQTKwrwtLzVhHScr2WNl+vUa5jABElrwC5nk0nw93Ti32GrUsyy03pjohVS/
MT89BJFV10jzMzgyCemui+2LCsIw7A0oKDd2j6AuJMKs+R6X6CjXUbfEgiO2kWFmyyqC6pFNZMqD
JRjE/ADfkmYXCP78W0aYy/MeVCZXKnRtCqWjwUFr/r5tyc/qPntFnLR7ucBhRUZ5z6GHgncnIJrL
x97jHrH8B/LwPagaeRvAlzPdZ3xFwRpsR2f5uJt6UgYsgsy2dqD0YO9KHeKoTTc2m1a+UEsl61DM
K0hhPjtuJ+ydH+d+ezmPnyQz7JUu8bKI0R2hpV4Ktdw53hYq/mNFgryoPIrVZLF63dR2mRZk8piq
ipDaXRt5o0azO3vedPSWbx5OwgAbb4cOxst0XZNJX8jG+YLTrLHfDlPGX5tGImegzOIL9xv6ijW+
bq2uDaSYxRkKWl6d+mfCUN7Ywm9J+ehpjC53TSYaGz4aFjv+DzUV6cqkoA4So+URuJDRTIfZ/v59
27vo7oxL4mU1GYWJzqOd/Z0nS9fJpWWq1eFSya78Mrowa6i/NXJ/h3fd5nA62VQN3LBhZEDKvslC
ShH1JnyBOsG05388ndmWotoWRL/IMeyVV1AUbEAlEX1x2Pe9Avr1dwaeukcz61RWqrCbtVcTEav/
9KvjBNBLlQYC9u7vAyIhbZSQvwNP1H/Ci69FueUtqNDwHl47hZEUkAQDu++sBofJbUUhs/deX//y
wLiuU4SUIL/h1sW0yJUbjHNOQZGKgqogdAQnt2YAUpyZS2H7xIihbOMZuDeF6N6Jl4dWvp1DO4bu
XdUmCEEWdEyrqwStP6In/4xsGLpLLQoi0I+QssiQAHQpxnycuLySX0I5rWrfAI6BXXWRncJDA95F
H6edTaKNSORIoV09FqC723PE5JxDgJXpPlof4Fx7qQE6o7db7T0oP5DFnJldOlZ10VWnHPvuvEhD
XzlBwUSC9Ubu1f0QLZMjdmb9uhVTxp1RcdmDzEBaDnQIwnKrSvfkoXYywzEGm4cuFiaw9+RC2Ked
HCN9DukISaWKSneJqO3SRVKiZdgG9F21xt1NUrU+ew63HdLQtKNQCapMjqyE/aL01LqyX+YxhFWW
s/oeIzj5tcto8tMob0S1t8YxKhX8Hb15Hx5oYRRhKRUBsrLR5Z3fHEl2vVuvgsS3t83diPN9VaeV
TUc1aHo1WTHVJyoaTVR5GieyETGU6gVdx9qgjRsfKafSMKVCrIMoRJVqEETl9m1dIQrrVp0d4tul
3j7Yjaj3d4/0ltottzCFP+vnNCEfReGLztM7278R+ZxxMIyhMo4zajyJhVzPlZSun4eah04cvi3S
vwQahAYB+Kv+pYkM4+hChSV23gOS+3jPVIDbR2/XvE8+o4Tg/zOIuwh2NfC4Se2CtRiRoGvRhQvm
3GxYzJP03LlwM9xPR8qlNzLLbnFDc2iAXWm4G36cwuY2gNLm5NnEDaEkqIlb9NFg/BJwrNuGOLyn
Zm5JvxPDQkaxV0CfBIZNycGFSlq5IS0lPVzNPoz0fb/QPQ+w9v26+6ISlAYPL13c269JYTxbwTdm
61Mkff4R4kFNqg1zrfy4Qsr4YD05RUX3aNbGh0nefQuDRsM/PJlWaYIS8YtOwATdECDPcNDNJ+mZ
qIzGuPoPnd2aKg0FDygZi5b0DvKaMPWGMLZB34i3hVQQIgNWxTe8k/8OEcpBUwakKbl/ggeBFSv0
uMn1kR3Lj6rBGS4COBvgUMlm54tnunPy/SeNMtBVNuvDAjJSqxKFmBpRfFSIrsNchO344m7T4prO
lBQRqpNnCPz9BoSpGLLyQYV9nRuNsEFcAZlBTAjYgsRFigCkvYSeU+XpvSP6V+FpJqPq4gnLCRjK
bnUPax7CBzScnNbd4vozB/vOcqKfCNyKkp38ga2qDQvjA7IcQBg3bzjErwVkC4xBeVpnOi5BbpmO
00WZzAWu232KnAGvLK6TKUsKUB0du9zypgL0+W8/PgRfD9Q+9wJMAfEIalO0QkVDinwbHjq1ovOL
JowoneTMyuq44GVlUkSohCJvnbiV5Xl4HbCa7JP/mFAL7NSGD2bz7xG9w+KHtXMaFSmeMEOutuW0
xrjWvBIHawmtxhTHfedu6X8MQMz+eihkuQ+v0IXP3QMJE9Knus381SI2YX7+VPWRKlaI8g8r2wH4
/MF8UqSnN0XdSWjxlkxjH3jh4DSgLIZSJPJvl8m9T4kuO/MpT5aIM6UmXZmAEvcK7cV3fByAqbj8
XXr0Gu7HTn4O/M+922w5yMQY9YD27GiHGqQ+t3STOflVQh+aNNyBG9FtjZ49CQxGikl4f1eK1YJW
0+7UQZQeSDRSAf6dYLw4SJdIm4S1pbog0lIK05oQhL/+DoMyk9wBER+gB/VX6dQWSEuMbzCxSIHb
t9UM9Ci6oj22XxtoKVq1Rw+xHgRLPj314gh302L/6H1oEHhug5aVCB+aEAO6UtEjYYy6Qef6V/VZ
hqARaE41qHTxqtcEQd0lm9o9YgOfwDEQlLERYfyO6Tkyua/faPcyA96dXACSqsSBOUhkt1US1mgc
s8V3OsOuucMFjW32aexcWcJoVBGV1TlROJANQH4HSsWQqcYH7zIy6Jdb8Qo+mLU9LlttiEzB+ibp
+yPSMpjL26jSf42P0PCKFMq3A1DcqAqiyUJFphj4OzncLnwhImJclP1GertPhGB3mIGiW4YKqqJk
eUgMCFCU/tROMs5lCrzbxrFR8LWtE5bFZ2gExRYoPPIgNFvfwdU8EVjRAVn3TGkHxRfvSwXvDHm+
MD5zUD7sev/g1kAikWYhBQrEs1kf1vkotIMo0tH4u7sL3nNUCUivAVs/W0Ml1UjNEV3M2pfOrZNf
goEnylJXkFuzxs850B0qCNQHX+37Oh3TDmAHKYk9RzZ+HbvVLi3AVkDd+pgxFEwTMvm77rH/CSU0
WW5s/+pETkh2HUZVJ20v5EjtiC3o74ekOdneXrEPWKgFp2hkdJ/jGn4V0DZO7mcTJhPMogr5rNHz
Y0qPVfcAqAeYRSWo9wH8fEcQnmCnlCYQfG7B1TVQFiH8tOOA6WufVqWOAbAKj65XA/OHRhNqCIBZ
AJsG3AQtnJDRgP3bUzl3CC3SzS9v7aIDZoL8WNLHhhn6iN6pZXS3w9zotZqFJQrZBV5VdLZByUXj
sAXrDIUHGlAQHxPSFCmN0srpYX8hOo1z3TQx74uc/wb2tH1xihjs2weeQYWSM81baKMeUbLj1ARE
vrw4Zw5sgE2AM0kNEuHnHYAizpvYtOJufeCNwJ5eoxTm8BsNUBr6ITRzBUJFS3rrQN7rPMz/vdll
x61ypCCq8U6ACaKS6KHXeOtc2jElDELhzrdPREsDpOscJKZzHh8X35WBjl8HOeR7Ry3jiVlgBAf3
FQyMc856DB59pBg5cTkOc+37eDZ8/MF9uP1tRx+XXUV+7OHDZ+nn+mBTFuvUgX/zXRpBbnVvk44O
Ab3aRF0pjsP8ESDnDC+P7/R5pdEO2iYEQleaHqHyAWMFuBQd1Iz+gazOdvyacPB8zRsgXQSUnxtA
QWzOO/3+TgEuZnWQtF+D7Yi2vUmDziXfkgky4ba6Do7d0qDsv5GGLiNqce2jN7ooAwZO+l+E0TiL
IWL+oUM0jhe0gdps+7SXRRQV3NvWBHg+ywPKMOOE+7j2wfEsS8v9MKF/JwelX4ke3YcH0WKsEG7D
rpdaiNgmtK7vA8Fw0CSzQNlLYnrP9mIhcEh93yb8uK/DjhrVlrUxvtMYRJJ/WpU3hW4yfPhlAOUT
ziQkOscfv1yxjL98NBsBJyCtWABndGgEUvuveO+HSU61zanzQkVJgpxpAJiADfkxY5TNSIHPjagY
wkEjB4MIYI7jEUKNg5yZzxAVlnAHE2qn0/Iarj4gWMzyblHlev1aK3WT5az7jt5Omlp5EjAqNiPg
MyggDgHEt4HScrdOdoiFXwbEVHeKG0J9kiHUy6THlBugVxrt8NC6J3qAXGBxlVffjoRecHSm53U5
SsO8UtCdGaWfYeJUBmnNBIhzGMXh3altKBGewhKl6cKg7iUI4TWrnbiHQIJVHOXmbGzkenPtfKFT
PNAVpJOr9KpxDwm0JzXR8uh7oQVwI706FFzLdFEG1HpHc7RXF029taftcOqUQdNtge+gfNQ4QWpG
jqbGgUEitJo2DHCSD6t6du8QuC7Nfc3e7ToEyvmtDZSHJqI5VB4I7AgPt50rgPd8+1jvnLBNea+E
O7rvvZBjfncfryaNIWk0euV9wBvdrLSypi5KAMsEoJKMu1joFRCMRn8OVBxydHSrSGEtW/VpDgAq
ohTjdHr5e29OBNuoR+UoEGwgARZWL2gzwyJe7VTdR2CFk4YhOz4XhloJL3pD+xdYmrRy69YHtVEa
lWgh9qBHadnKJw2cwxfZVxKerPfHGqr9DdTIBD4qtgPkvLsDto3cI/02Z8QiZGOBLrG4CxamHS5y
HNu3MedgdZSoj01hgVLPHITThcQRbqh5z3Eq1U7Wa3mwHn+82ePVKILnQqWfhC4cBmR4YS420TLa
FikEptRld6D74lGRbMUc2StshOTpcEQWN7pyc3Ov7EYfy7P9oUZCUoe2n1tUwEkdQgvxr1zuhnPj
PD9MzvNknPbPyyTIT2nkHBjUMNCPmlfDOELYFG8exdXy/Oy+Ms8SK1kNbyj9rKB6SSXyPXhGb5jS
mz3JcWzCofk6mVCnPxErFunJBwVStnbZLBDAgs2O++hugW4rsL7ozEvu4Ns8FpznpUmaIs25jzMt
NaAn3sM0+kB+3XozoOQsAsm2XZtQaXwEWG0yHkG8vC/eo1N7u3iKhZCLoPAkiIROKw4zVp/GKOcO
Dy0xf960M0eEgMCE/pB3CYqCAtjCt3k1t2UT9a1XTIv2xh6RVACrcElzkuXcprioQGy2verobJB2
fdPEFuSCxE0vY1Ah115tfAoerIMNIlEoX5YG5+5nbyLuUI/e3foItbrggTz8Tf2Oam//iSQaDsLW
etAJBTgOhTzCaOQBKHDA4cxbLKEy6E+sENoBhHVV0ygBv4Mg7LCVwK69j06ewoxwoXERQbdOMcQh
S5HdfQooJk1UghXWwHV+RIPL4ChKOqXVK5oN7hicUSW6/l3/8OqNDu9fJBtiUE+7GtYBr6WoFz68
y8TYobfQSmMr/22eqN4QARUbz0IvgJOFEeUKuLIXeBqCTOVOSR/PD6vd5LB6zz/kevVQQdeeUl6g
CJnwd5W9X85UlU3aCxCZX+kkeu/zJz+5qeUAHDmyJRskfnC9uHJeaphTZWav/UPZIpLADkDrZzXw
/5eArsSXQEHTnRyCHDZobtlH7YclXMJPyIf2z3R2rLp1JH+q+Lj6HdK8ezJJUAsCPO4QLafgC2KF
YiReArUxPrgikgH9vemZCDKmRkv3LQ0j93w9OKR1gTc8NdjBAeE3zTSoVvc5h6n3IRcKRkaCBdQU
VlsKl/qbEd3o/nwczlpI9dIbQQxCINsoClGBANYOQYAu69c+W5l4TorwD+fK0KT8LO2iQZqEzCqz
G9CK3mEIqkB0qy4pNJK+OOyw4DUJCe2mj5ziSJfeqE+xELedMsAgUkvZk8pKJToFz5DsWjgbzAaG
V+drPy8s02g7n01BinpVPOkdiEHAJeS9ayQkVlT0LxYQi83HHHSIMwER7GkM8LV1/+TkGszIg2EA
TwCBASjjhy/52ndzejcXdPkrkSzPZQ8lzQlz+MJVNB0VrB2wAZnst5AXlPhrJgqATD0xLCk7BKKm
eqleVGwuqhbvp1Te0xToKggW+hg+Jcj+uh6uh0NwOvxzLvuudCBsC3PoVxu+ASAJmit5MNT3gEor
2XTguxihXETgLaYLXYOgA4JI5PuCEFDklxYX2GNWbwT4lBJDdDY7/LR3N70FStlmjBbPcBgIeb0F
FKrbGg5bfqs11P9SJKPAzWmkwcjTP4AybZMUKIMHTQlMLrqHTDliGhRsizjpCQ3YKeSAgqZ4Jzw4
g8wCg99M3r9hUMmAaJCN4dPkivXgCGDPqS3q0QwTc5OYK8YNSQPArEULQf9eJwxD1gQXF+wZE2+x
mOabU9YiH6A1HGnohT0A6pWaa25Gg6j9oI2onSHgihebQwipXqBbJ93LBzMqHQaJ/AZ/pSqTrX5V
1WhBRAKDNSHJskahy91riVBb5pK0cLDECVetRwwxQ1ehW6vZmvF9W98pO4NQQ32WF+WpSwqI8VtX
uolsRL/cIqtdtSO6jpx4y5jRelHEUWsmAUh0A3pk+DZaLeQpC6oMLs5feUN6cc4OOfg7H7YWqCss
hUaXWYDwqTngiGZR6iGwiDfda+U6wzpt3YALnATiiVAp4ALpfNkVW4nSNZaH5EVfjY5glmYT8UPN
UKMwO+HBCkNCh+wRU6nSNIC7BmugbkP6U1uMf9GdqX7Pn8weFSBhQliKU0jHDVgxvJZuZLziTTfQ
3zuQGc4eBxq+gF2jyEaDJHAbirNpok6SRsy6Mgkz2t0zxHxSG6vCUOtKP7gk4BC7NUYybeSW/40d
dxdzVVBr6ZTYKplAglYhs86QaLtqoegicV4o2mvRL9j906jzFvaMAk8YYjy0xnAgudMoGnxM5b23
9mY1oP0RqAe1U/02OMQZs+mK/8KoV7QiDayWJoEh2qAVhox3xhIUugWIkKomsgmHfsvvji/mZL1Y
eMGbbqQXc9xiBw51KhDr8ZkkRbjS6UIrVxen+WDiDJNyKgYAF59bAKrx36MGCacIegpU2QA+/oD7
1J1y+4xUDeKKx4peaCqmUxYMDxWnMwgNu515wqD02spZE9piNbCkQiglZrti9rAnC11GkVHVGgVS
R24E3TgYepb7b23o2ORKAauzDJE05hxlyJl3hgIIGDApWg3rl4St4t8ilxRbgzIcsLTVINSAP7oM
doNXMWxTmdqvudAkqCew+lQH3fHSj03bbzF6da/KuLHBaf1h8EsAAVgdJ97i1ehFOdPD4k41gXoH
bWJZiMzApuZyyBt87C4li/HYJztBCV+rP3Yw2RQKZg4Cp3bAqofoDtkdC4rk27eNxiur5Wqufkg7
YF+NMOIwuZtUjc5mucW4L0jOc+l3i7WPldYS0WhfrbW/XLecAKoEn8TV9OotppWIU/VePWRlZRHA
9nQvXXATQOeqoMN+ey+smZGshX7rbK5WJ5D2eojIr4WmL805STO+6+jTUtRelaH6t+YXHEWOj0/U
RN0IaDmiTuaYa1L3cJ0G4LjWa1hAPMCHTZkwTZl8nAU3xlnBubUUn/Vk+mduCuL+aM+IYeAC+gFM
cLpX9+FukqfDFPpIewsIaXy2Znmn9HRw93l+mFcsBEbxi5ITtlWmNKUTm6B0EYv8CCOlsVsd/H3V
TkKDkprxbt3nJaggVDIwlCFbmuHQZvvZO7CTnCWD1Yq+Oh2dhyUG47eFp71FwExwrGAOufnhkPYU
IHVe5jI7YByd89rPcSO6N6Mp7bHB7UUswktXHgQXp0Mw8xU0FHoPwFVgEobD7oTHkAWR7SGyKToy
IvmUuqzVYCAnBO+bL9q9UQnsdGK7w+LhyAszU8RVdQb8HKTSNGEib+y93sfqAY/cjHaAIVnik/6I
sAAcKQUNDnuthx/2UHPzcwFm2Df2NiskcwHYaNgO2QedO1qLuAwyGv8Mhw3VhYdOTyB+7JNoJbMR
cbAy4wyXTqxAa+JEQ5s9dae9+wUisnVl1s/ALK6WQ+cNGSB6A+Lk6MEJLxdGH7Kgmo50NTGzewxr
6JTuQ9I5sR1TlVptXCEwN6iaAKvkiQdws/Ltjwlyhx9xIf8dN1wFJVF1p/am06gHtha1tk97o4XO
PM2gCXDLnc6gM5C1Ak/Ly1clc8UoFEzcAtn43xe3paMGeKW5AifLB3QibUrZGO3f35cCbYqO/BxB
biT9wO40mpN5v6t5WJ7M5RK9FPh3OYss639raMe+OYBkT+lHze5JIRwcRjSngKZxsReaAo0Ns8Pq
4BF4kZw2EKr/LVEZQ/4VY6FBRyiRt1iwEbQc0I3Xsj02qVnzC2xdFjDnBLz4hXalLLzeJzvzwzwd
qGc9nc/6RDUtpHEQ76l7I2QI5WTtSZju0Xr+ebm4Oqx8nBqrw/7RGljlHIyKL0wtntLPdMoqGhzt
0+liAf6AxutcH5O2pRckr9CC/JkoSdqxJHhz8iuZH2TLghDAs5Yf1o6pHqxCTL2skuwSaDTuIIoe
jSjq1XCN5ZRmXgPgYCq5pmezDplI7ly71fP0+yxvOcuoiECyQe0W/1jkUhKPKpFmN8y4l+yyi6aA
e+umVJtjSimPxop2jOj8ZdsIGwGAje+aDm7ivzV3wZnoRCEnOptSn5UzcaIQ+WeKmeRO2iFNgJJb
yqelbdFTRU4FMcRDcY9Y1zrpSWGAH9LEc4OcCmRwuHzK6maNNmZ3+b4o2+rMAdX5O4FohdfKDG4U
hT8rUWvoYJSVk5XUfMjJfwCaU6NPvdnPtmj+w1A3EXEGrbSH2EU6deVpvRqhYOqZ1dRpLKM2BfKr
YQ0YUT5z6tHmS+ed3l9aMFzyHmPPuKvVuU4TGT/SBaSuc6xRlh9OF6OXcBn6x2yBRGCoicE6U85E
KjW8xQVGhL4ofcBCPQD7IpThHVDdZI+9ADYAbWBzue7fSA4jV6FfurIttXUXeEjoSDK3UDFbAM8g
XCv8waHBBWorUNHJpvVONonInImXzWP366gHXMs3efIK/tXGHSDY8Eti+IT8CEZyO8SV5UCVE/wR
t4TAHho+0gSgrFiiHLX9nb9FrfSgPtIzUCEAF9GIRCYK9B8uF9lviHYRGeK/ZFD/O3fqGBTcVR3V
YL4ACf1zSjlSsk39O6wgRv53fM+aq05IfKYb4fKFDyZZal16W29vb26WPM8Ny0DjjIOps1jLS33Z
dIt4jushHnbEVw8zgp3QXOrfOM7XcjUxSzsGVQOjI0q3JdkgeHplwBm/B1M+OPzNBr3VCscEV8dO
PXbti12LK4hrrNWWXUJP61HBjVYtaTaCHjKu4NU4KTDYLHOZC3iXVFuiG8iKc1jxXlF9qhH6+jvk
qbRKxLFIsA0fiBPA/+OWWnsiLYxU2BFWxglZLjQHGyxmFMhM6sCcfaUs2D1ZtCLgcbEM9EpGo9F8
TsczHh8bQsUOFge4Y5DHJZD3WqAU0v4L3GT+depsG/rko73BiqkVrr4OVp0TVmwDbVkt6IINQ58/
5T9VCPTkRH4bzNTi5zjLVoN8Lzc42WDUfWwhvZex6WenqvZsAvs6mxG5XXiAZ8vHeSJj1oeT1YXx
i9+/1DwukKJgqVdsVrZ0uKXvrEc8khiRHorLMYHNs7Xudt+NLi/ttuCkyTHNHBntBbnev/mVH6kY
SHevUUCpjkcJXQmaUgGzvTU+rZz9afEdBNAJ2g1GcEXeZMOl1YVbh2CWa2zp+ri16WkIiwQdKSIM
zYmGV/kWnBGgRdD822RAWVD6SJl1eUkBYTcrkgWpIGbLwYb4HZQCAyTTni+y7r0cP0OVBYEofwg2
9mjV+jluaPHPXcUSUL0UAFXb++fqSeEMiTScciAcWDWFnwe6r/LdKeOD/9xC8fIDcES+irs6qFMz
IJeOrILYQvID2EtwJZpsjSush7WcwrKcwiOZFyFOF/KoCX7YS/IH5PlPQ3Y34lG0rG1QmJJZn06H
kq+qN4byGO9N7J/ObO0Uxc5aRyyXG3fAkeVBM5SngOQtv/E73TuHVvaaxMKh5Xxd3E1M+MnRaxk4
j32c+RTUwY+9rdnLrmpURJK+yJlWblXB2X9YaYvFzxysoRi2X+62i2nNLEB0QF0TUJIicKy4wWfL
jtPTzio6GpkZbI0lqxZbL4uLcwD18ZfUlEX6NjyPcnVgmFEYTUWUA0P4c3/WDKlMPxQaecMa6n23
Bc9Gu1+uAweJrdLhjPq1HiL10J5YDgcbI0sMEYXKBcvCKgYZt0onguZsONwq7DVMRg16Jj8lcWyi
GkIIK79H6VbdzdZsSYdt1l4CNntnyx52OycaW47EWSaFoYO6oHNOM+bhT0kbQtO6Xj7tZaFv6PMW
029X0XkOeqqw/MtlmTjnDTa7zJ35Q53WLodeE6xYg+NzjTO4ziIgrN8Ti6yFX2K+2AFKQAjP++ES
A11JoHdEAs33Fp8mHR2U89PUUhKBFXoZy69EBQf/U8NisLRvaG9U4RBxvd5C/ofRp8LC8jlkI/bE
dVACRHFtHTKDMuPU4veNGoeuz98AgPCATh/d5/nNbdegPvKkRhXVHDQD/QI9dKFjQ8JjVwt2blc6
BaAfQGtvZWsWkiDeMuxL6LspYtqk8E9OGQ0K/PT5k44PIU0Qgif6TAHVjB0J5mf4DmtC4qF9evNv
/rtP615K22f0O6BvZI+HQwp4qFfqQS4nSvE/r32ITEjDDmLvM6VlKI8PQipQG/znsBwWQ+ShyDCn
gGaRYrnyoLDr52l7gCgd/YfR0AMvR7qf63ZZ3CSGSJ+RgZArg5WwfwaesMsiHkPJJjsNlDH64BH8
jA2YUEcedU2RJQkg7RWtbTSKlJrk6wknV14zNPzedEGsLNeTqSgo6slxHJbdLbi1It1xqXJl+bBG
zlM0X3SFgSy6Zzz0hy21UABzaIMe6BauqKWO7AfjC1LzkB30qU3plN8SSy7C/siP8li8ciDQkdTD
CevNVai9VFuCV2Vrv7lbEew+YDOzMIiU1LW9wm+Qu4cQF7aZm+KCkubOz9JaesFK3gdBnIyuvAo5
PtomsHeyhazTD9+y2uSNfrsdwxninyqIvXAEg/HiKJfJw4DJM9Au4IoZmy0ewc8d1+6QQ1yxGSvC
RH0W5xRaQ59QSVfcRXY10efPYOIHFVDGkC9EvOP7/tifkKbIkj/aMHh1rNc9XVZRkx4RIfYOkAOU
HSc/PtLEUHjs7YBK/qZIt3WFGaMdoyyt8l+4K5AcKOSy7fjtLKyT7ac1IS7qgX/bN9/rRwC2oe5y
ismn3+m1pEqkpsDKx6XiU92rRd9C/u9APu2XtJI7pM8g8/PvblEjJSGstabQRTGpjnN5wmeLwBJB
KOzD0SK9wunAywp8J1jkvZWSwTxnFDudQhoTJe8YSKJXfbB8OwhKDmAppFuy4462hCYw976/5Gzj
Bu3s57+sThEOxJ4X/LMljBlRDHr2jD7ZlzMzA4il8RwEUKO4YG0KUgs/N/ausJoMF+P2BZ2lZIAM
WJydUhQUMLg6s0msdnRzXLXf9X35PDgsJ/zRtRosiPmtOJq/+msdvOeuDl8qnFDXYZk5ZX2HPo/2
V8YK7z1ovrQHgYfIAcTtGd1IVA7ZNonEOTOg5GcPesy2qvBZu/SG4MDQQYIEaPS2xc+o0XTKQAxi
jXocwNkZ7zJzUvCaRyD9dGGuuaVyu2TYj8SOD/bZaL6hTFs7xP3xWACy0SaW1D8yzPRnRBHoYb7o
Wbdzjp92zWgDwD8iV1cSG/t4RohUz2LV/j3f1xbPGWTMpx1jGr70DzDPwwemEmMZ1N3qmd1wpMvb
ASjvEeoSZkGuMZJI7DD6ivEQy7bE+Ul/bk65fxOiVS0H/DrYy+kPgt+UUBRmmliELH0Dmyd7csh8
5rN990byVqIoy/KSgMnQUMy0znvtQJrckpZFDhiUN/xsawX5Uw92j+RgXfoNgD/cUXJQxQO5UPCp
T+vrxOzjclMx20IrHKqMGUzxkqIpiyZzinvZ58ojDDhpiS5Rrcy25Nf0NedP6MjaEtqDEg8SlZEm
TMTX+Mgc++Dy8fRkJ0oq2apKiugcZU7OANRJviC05XUrwkmpJqQOij1tw4bdCPfIvZL2Akz2RoPr
iwT/EYkNg9Ye6iWTkt1CYJS0DQq+yt1oP/B5uP2ZxWBg+e+3rbW1aQzjX5nAJLzPqXskmxeZlU19
UEJ4xst56PkN34MYBPV5cBo9EZ84jPAzF9eWyLo/O1QFdabSYgqF9WSOl+fWybuNHqChdM/bNqc6
YFH0V/s579X9BSK/6pYoUD/vBdPBS8kRXkwfDoVs4ED8pBLg/0Ij85M0oT9n7Heigf4nEpYt3rZp
ewPC84ydlqEUwSmG83WE23ru4RcAmnwAgAV+DsiqSHYSjC3mB++RavV2uIdFmaBT9osvlInSI6Sk
RxgxUMHlN1WaLupI0NlJqfx8Q2U9N4P2pj1oc2xoNVcoNHVgvUP97ZPm/eUcdFjplH7O464K0EXM
lOJNJV0u9s8WyvzIhFBiNuff5o3Y5aV2JGY3kDcNevS/LRAho5md/yx92BnZEacDS0VO+Wu/69D/
K5ehkf4SRXCYUbDmJySoObn+mTtccUoOFBv0SqXcsiQ2nt8/v1ZaFTLhvxyrLhU/VunndYts4g0j
pfj8F6WP4WV6X0BVSqtj65HHwqRjYcf/fofzUHW+nDmcTMZdXHUdDEqP6Oao5LHayf0NdClyBcTh
Vqn+BddAZ638zW1Hp48eBuGmkr/rsxUsKJRQX8VwKCagZzyHGKfdL0yQi6pqBv/UEnpUWyVtaxXX
2acEVa6s9szWIryY8wmq4PwfXV0JLpgU+kae/+rsq7y6T8IIKwHXpKU0zXngv1LbCNnaDLYCBfki
uBBbEHuG9+ju+z+QBBsbiIUeKaBqLVyg1dn5q/P2Nxl46vjXXLScPk2dfl3mScewDjlJEuvE0STo
lhZFhiglKBIFjwX7NgfuBCQCpE3X3WXaAKIqa+Po0dnbN2uAGsMH4p2c+riBOC/LJQ9WkoxTgbdV
xokr0MBh7vgn0vGvBvUaLfircr8LnekFBlOn1tUi7aabPuNuhqUI86/GBgD62TOoBAFItZ9TgEbw
ivr1qM5ddXbLUueM+4Cinn9B1u74d5hXg/0QiGj9ZuaRmmy/NnXn4EP47lXa1aA0PndzO+uxoQPE
bUy/dgA9S/SRDNrC4xMAOLWO7gFCY3YO0lZKGSKy+ji0ZHAWPU2MHqSWTsGBpkoYL7yNMnz1xDYI
RgU1YWTbXjRFtlHVAeSI2sdp8ichws9fMSVPZh1R7iCbTj/D1AEgBBQr3sHpvl9cyObDcvNF/lNN
G9BO79xdFERsYD32N+BP+n4h9fR17q5+ZV9AqOOX2ky4LB1Wcq/kUMp10YCyswezZocJUKS2pxcQ
ydxN+2/kulQqk2zIf/lNeqkBhFHt2Gg8wOUYJKDgiaCTv4PhU6Xp0pNjB2ZSv9hOsQL9eDxcn0zk
M1pEc9rU/nhm9rtZtoSeEmQwdF7JdfvV/7UMsRfKtD/BaXKNmHptJUJlmmGx1tR+Cn1Z/Nqf5T6N
Cp1nj45JKJgr6JCvWWMDfK36vFhv3A3Qd91imBSc2N8+/I+IdH6xHDzIT4KR3YHTa57P43uBahGt
IhnQ+AXEsA6CxKrmqG/WCxSgVTzPp3+3FS2zq1bxEVInQKf2o+eDrqrED7wxQB5qhDOTuA9QD+/P
k6jvjpoikQrAR0Hm//sOGTh/kZw130vopROV0lTsq+/1ulWl5wDpUzB3rfel9dq2ULOucXLTcIsS
gUH/mOb127xnz1rORcm5Cvef6mCyoYMupDxJlQNbPtIboxuDMfuDXV4Du3swWkXnMtqhkxSSCUap
YefPYCnnRtXBFarYMSwPCh5Swn1EZfy/P9Wc/gUrCckt7oyvnblSCpDMd5ZhLQqeFyO0peKDLKcs
SoLLVU4woi+UJNA4QViEQ4+UOnILsXlGzXrWLBRMkNTS6YbH9rDKdesKLsg+bEqQ5miJt9xeW2B2
WXaIQEKp25rIdz8m5VXSJ6988NLBfTgbvSeIJj0I+aAF0hPGxal49vGAGTfRvehappBGZ4HQDwCL
yIVTnEGsPBCUQxUHHY8sOUKDPcuNeKK1vlCuzyM5+W3255M+qqV6ec3GTQv8U/hstLKqinaQgDnK
cXJSsNPlD2RwJz5JLosOq9+BVkUOQbpdR36mZbogGwIcjPyMMm2qG5L1En6ddGahMWTHDAnjxt0u
kP4qP4E8nkFvlGy/kIC+dEvMVLWH0vrJjLQqNmnJuuVpv0L/yQfsKLoNGH6vXm3ALNu7Rr9EzIlw
Hwug7tH7aYM9ZJe2qiQld+oAS4VGLSwVYmVRWvMAfkrFTO2s38QqR/UrqgBQLDv1k1UHoHsEN1ph
B5E/CHmfGyqfwKvJhvpXwjnweLFZ8OgGgrrBbvWZQHy/hHX7Cq4ZKeB2OnpMKt0qzCEo/tPnH2jA
2KvsmjFND2rIRUEwvH+tpGDVH2a6nLUuwb01pvdjbKorMsuAUK3eqi235EYrbfAQm3ghssaGTYng
G8HuFNhQvbun8Q/HjZVbsO4wLPIjf3liad/+UI3Ks8HYUl4WmaJKo+YgawBajoWuQu+v6p7qHOMU
03cB/fR30iTR4Dh6jp+dSrRHzgATAFsxHmEN4GjUCENYZ+5uDNaTfDp5xk5th04w7SAdVCaIQEkz
wUX04F/O6SVH4pVRogUHnniVhUd6pFpXCeUKUYMb2/Zg+77aW5jmu7C4/HbeyB80Cmes7n5BkeK4
Pq7LAZPBXr8vUprGeSmHJ2EwiRiF1Y+AFqm0UpDDk4DvxPghU0DKKAveYXTVXUEUcxiquxAIO+q6
eJQVTMcm+4bVqWdISX2HwUtrJ0CZQA8+KI7DuwsE0RJI64HWNbmzyPBKywKtSn+5WW2Ln2uh6lMN
QYy4e4YnB+7QeTexYrRk4IHoMaOrUsBC6ZxfiolsEY/EWvXd/qR5IGe5NYsYYSzt3zO8rXOrwwCL
VyFHQx0VyDbC/aPHH2a4FGHslvlpqfMZXGkZ4B0H3wExyfg5qbrF/jssT8+Uz7+UMrzZ9NlOIQMf
iibrDAgZQMiTH0DsHLxRrwHF5Jan1T5Cn+1k8RmCm8ozhz6mKaEQlWyKg9JyezcvE+buvLmsql2u
xkCEj3DYT2BRGcvTDNVN87WA0vNY7Kd7903KsQf4dVhHu7Q+qnU+vcqSPf2iJwEKRCgRskkND/FW
P7arRBMzHzJ+nysrsnuolw4RQXDfvRSRm9KC3GQHHwbODlERfTDvPfTOMaidOCRwp2Mmcg6RAVet
tvyif4F2a4tMQ5v4Bbrd9EY1YgktZ2Cgtk0CO/qQOmKLtgxKXXsXWCr5EB+gM/FTScf91ykEyyrN
Pg79vVNpPUYV3K+4OUMyu9JCGry5m5/6t/lhcO3Gi/qEUHN4RbN3y7R21bHlZtWQs6jQeTEFr9d+
8WE1yEmVPs1tvFObLgD4yNBr3LhJvzm/bleDA+BrO7VKSLrG42qUzuOwglcyA6tzWX+Ct1fMkOtX
9+ORs2/fwpp1omP1zRqN/vp9d1InW02KRdJD9wbNFPu0hxnvADMFt7EeNEZLyFHRHu3QKCGMOwHq
/RpLFYOcyJ2UqVi6igmhFyB3X7MDqqgs1r0bPDlUBDJWFfrnFCJ0FZbn33bV2y3PjtGrRTMfLcmw
Os8NqjR0yRvmZAy2avkLKmbOGmPMz6WXTQvDr0fTOeMvPpvNbTe35nh7IhpGqgc5InpZQEAAE18y
y0Tf9JPAiSchgOAYvbgHpP0axOh6TguEFeou//027uvC4hdinFMTzcDHxYTk+ll/1sbiPUXBH+Nz
5qYOVGYREOPglyOoEg5o6SaqNLSuu3fvzrFDbEMFjnDT2f+phqJCBNERJsxL1lJEp0QCNfMHuqbE
T6aF8hb1q6FSHNRviAA6tc4jpKv7vUc03haGBeq2zh8ewoiqOvAkBhGH8waq+j1PQlBDOGnS96Ku
EnZClLS5OYnHG9FpcgsN1TJoNQ6nJ9QIEfp5d/raoAL4Paqj946cbK9eadwH+d4RVeOLr1ObviXQ
6K70S4PPBF5X1/7pP7LkOir2neMZhmmhu5tsL41i+PJr7UrnyRB2jMVzmhvnxvhrHYL/81nxf/LU
8zJ5rB6r22q/NRHTfb5s+rNB2qjFLZ77Ekog+l45Iyb637OI6hDKk/vma/VaQVlIyMxlzypya8AA
i43argma/5k2HgE/ewSPwKDtVvbMI6Zcb4CTI2vGGfT7XoYehj4y1WJyqdjdl12AVpQ9zyRpkR6o
yonlCQQNl/U+L26MpbHEmKpUcQKQL3DZIygiEN7nfS7+F2YCrJO+Toxzg6DMeOj53akdGfUmnLpL
835pcqrj5f7/iTOMHgb89f2pjVeNNwFeDU+SJ6fk6j7PLXPLJ/wtOAfA4gxRje/zK4/a0ng2L2Dp
sREZkADjSe/C7QZ2Cy7oAXV26bbnEWR7QXhlc6LXC9sVph3VBKFu4SytTpPH5LDMLSrMHFRz5FrO
ACbkKx4ydycLn7MMAc2L8fAEexZ+VRhjOt30mVJcNTKFTUV0/6gACr2llqUEhwpaSoJs2/8j6ryW
W0l2JfpFjKCX+ErvvRNfFCJFL3rPr79rde+5Z1rU1kg03dVVKCCRSJzwEUN4AABlyN8CKrT+QwAp
qn3xItUY7pb4GqYGkNyDk0+9cPY46cGJA4S51ifQ8qK5Gk+owWKRDqML4sll4HuKEh3Z2c1ciEWE
pIepCMqcPDJGBI2IMpE/7XhFTD4KAN2kcgFNBAo/EL+RNyPy9D8oA+8h2xj/oUQmJDmZTnieiJXc
1MmkOMHcLQusdImxrOlCgNbMPnJ8pVGspoM1oAYPU4OzNRnWEHS+5JF1kSCG5Bi/Il1BGEUOGfEk
k6pi9kTa2C1CqLnZnKmhK2o97UmcjBIenAZkTkjelYzH3/kl/rNhbeBal7qkH9smJduoFME2AXK5
IDJ2Gm9O6Iz8IVBl0GPo80noQ1fqF3pVtEegcCLSsszjG909meS6NbQffA2Z83yhDsP3HXH92yZ/
wNLHPoJ5lJ2ynmj/Su1hPItv9EfG6mfbNXN3RHSUKphUge94Ehdm9Mcq/xpeQN6oHEmscb4LLE3m
fmQWX6AhGl0kEbxgxUVmUN8Ri0kuEJmBBErdCHLcIImXH+JvngzF86BjQm3IOscHrbu3n9VvBN91
lX8MXa4fY+rT6TmCKB+BaoR+UUHcmplFF1Rgsrh5Ne/B+sKjvtNXKZn7GH+gEyC6csOTI67c7in/
jC/o+0mNiseF9al6S2ZGpyTQRBy3xPjws4NwmhjjbXOZyQXfeK1vQ9YTxOY0tD7n8HPhrT2d4Kx4
RnTxYHEu+OnwkyLzak7UhevjjD7agYZ3+cOP1oe4mWiAa/d5B3rknOsXBq6Kt5aioHcNwupBsi5u
GMKlWTqE27xqb5vAPE2icYTumgTu+IWrNhoLa56NvgDOJ12W615ShmGJLujgTh1S5Ww5a5sx2zZj
jOo4M8Odw/AkGXPiEVY0TBbu0b7Ad1ogHgCgrMc7sccB/YDxrHOeLIYwNSYS4FL5ukQKeKvLaJnI
nqaZFO28c444IYM9NME2g0D/iCYKTwu++JlPwDONLvjGj3TAfNMGk56D49RYd3fMbeSLDyFSYliW
zY/WPmhi8dmId9KNDHKva/of7Yrq2yynrHf6TtyqXFCkb1J5WUvdcmxbuhw2zuDBxm3qjaUFVMfG
TxAkZCQvgQnOA+EbUAbMYS1TXlHGVFpVJ7D6J8LQYT7f55IfaCXgegQcEuye72Bjxg0ZmuFeVOWv
T3/5Hr2/wEEGhx84ZxBN8w9YH/MmySkSYuS9SloPaDyFehvmyxpIFeYBNuBQguCjlOGb1DastOHt
h9lJIzNy7Ks2SFxwG84XpHOC+fbX/6DNJLMbj5zBfkbb/MAs4QvABeraN1E9OxH9O4m7/rvTEZIU
9BvjRphgWDeNxNUHIo1cOQWEnnPAmJQ78qTOPUSWBbVMrwffma/Cte/x7h8yehqCHuDSRHqQUOmd
0ZKPAY+MI6CgVKlBrUTKHowvgvHWbR3z7zaxKcciTBwg1IVYF+Kfm+wglfupUsdMGsxahAcIMU1x
URG6cm7oThbtXGhCKEQtzPxEcwHv4ppPACIEaAayGME5C4kEAB2K+ZR5xQtWs+Ggk4wUWskAfRNJ
c3FCE+K/lqtg5LDlZg3xGnCmxJ/dPIUt0gyXYDuiGVjhbbAdh2QxcwAhNU5OqKPgOLj1Gpu/Oc2w
5IdZAwT53wYbVkWh2Ai1JwKjyiPWe7Ykgjw6BxQwZDt5M6DiAtBO8RI/ZUIVEsxANzsWO7N7IvBj
7k3Aw3TTVDpBmJwR5PEAYjKFHtSfSxE7B+QgwWoBL5YH9GqrOKzURIwIQIjeJwJCiJGRdWcoRRxA
vgOsITV+wpM0BSEbQbqt6+mTI1OnkLR+gVtHa8JLjTZ4K/7m54SZLFgTOf2uN6R/QXtQK+BxM/nC
uhlIO942D6C3f0A+RSEy8fRMdDbCeESU3TdlYROr7HhbeQtetHmFD4hsD4hsn0GthL8NL1UgSLwj
rPKgiJBhVDg8SbNMqWyrtgufpDhFaZIkBNZWuQzQWZj+X6IkzlgThZqZTpOZdnA8dZnxYMoMibRz
SWsXChMcFrqwwurQUxEN/pfJ57zxhE41KR/eDxMLsK2yoMdyxrhkHC8u1/sb5Gr+5TXapkpNmJK1
cR7ppnn7JQSQaVcGhFlAitapa6GbJFfLRL2tjCHQFvNS7khAK+H7GVmLCKKurFmumpkA1SW8qCle
azDKnkY49ruw5IV8rlQBGzoajYSAlAD2nWIg0OTi1IGWmPhiONn5eBtwBLY8h/qD2lAt8XjIbLFQ
i+qLcWPCJIXDVTE7xVlAiATapLElJ4WT0ImN5dRcbG/Jccvtx0cgLhmc0gMzVMVAXuRY0/B1w/Fj
fudITn1Ba5PssYGx+d1m8x3nh/MkYLZKgm6RMagNYaS7NeysG5FUy/3uT5GTJ4dnft1AL5ZtTamM
Azv2jKCVBek9vNPZbL4C85RZ7ZzkOvphXj7IuBFL/ourCa2hSWTnpMtMphHhNkJONJ3YSzO9S7K7
JMSREfQhuRSaKUnyG+5vMkmmk5CfxK86wwG5Isgd8vk4n8yJDM3WPVPOleVEnQ6HtQAx6KtgxmGy
Klw8u2x/B1oi+UXvlg7Lwede6WPhp0p/8/Cv4XsHS7H9nT9Hg8BXhJXUjx0XXKqoLNAo6VIiZi78
wR30sEOri/nQIQuC+EuY92fx/5pgD0vGtN8ZJGLeRW7+1LSa78e70DsiKHjwnLkflOmMeQbk0ojF
MlCROtR/SJH4IFsg4cnV7bjTHbRmohCaTkBNEfrJfXApEU7T0xG8hvNGMpkak1afGccbs/SCgAaR
et4tyEtCje0Qw/TOuWovBy2aEuOFzAzI7pvSjVcUp5SnecH9VrEfsNNh6JTHIUcqwjQ07nnkKMpN
cY7BwgruP/MEI0fFDVg57Am4gt4xnFfmhg4LWttUbyIryWruQmIVh/h/HB4CDtAjUJhkJa+SieZC
9GWXgBkFakb3JXgNrk7jEMlOFBfXM3gc0nNwJjhpoxQ+k/mFsLeTRK6HGW/WK5XdTmN6zLLYguor
lipfzPdwaNkLSt4m5gAntGp1QzDU/LwcJy2VILxzUTAoTNpC/4Wr1JhLJ01zML/wgFRDJVMLt+eE
FTd3IOb0XZ38MU0sF5Gfbxmyhv8T6msGPhtdN6XXlTb0LzRdNAx2xXSzJm81qHlkuKfyJQIz6sxw
2g+RuuAGX4vQ3/qKcKLYwwl7JRp3M/AkfS4zQMp0fTWkt+v4Mkk+/DOZ0sOcLG7p2Y+gxFCHPAIZ
nlxCeTeYsb64HQw27JZnlvK6ZgKHBboJn19LjOhGR7k0jTDrdKOtA1y86zu6JjaR224fiQoAqZE1
I+pIdymi+b01gS4isTZgw2pdgBRJmvJvJAICGAiJd2Wc8urFN+hx5nDl38AEvjUQNA0tL5kcssBt
Olt+A/ee+7wize2Ktmg9v713M5/TdTe9LfOZeNno1fYTf5P0u/XERutuGrXhXiY4I+KeNjiHISDU
AuIIJHPqj4I0zicO4Hv8Hh+GqdlrsQPUMOQ4/ERAnf6qmz6uJuF7Bn1pfflt83ippGONxK10G65y
D6YICgDGWSRGVhQ2exj9ZGiwLqHyo3VCOeP6tckhdM0OiuPd022kBgAt52W+E5rfMB2sYZGdJx9Q
KIC7QwGn/iVbAgWTS7aPqbdZuqBPwU5BBVQD3C3T9dEXvyMvb33Cnpdk8hQt1WrYCIzYic0B7gpe
aD462tPJjm5HmIHOWNNk2M6bqBJsin/ZkYcIyQJWnos6ZFJQ5AJjcF1lS5wQWJgGCDxYdjHgXtgA
y/yxdC5tixkI9h54C+Mp/zk1D7T0Af3EvvpvbHTIQS3icjlv/JCQjeoAYIBWuQnWwOoAi9w0/1q8
kMhquT7d7dicT93QqWG5kUajvRY2EYeROTzFGPWDPMV/niPLAwqUxL0Ml1QxfBo3yFixoAFh0hUu
UuvE8GK0KBPlymEt5NmQQpxkNnPR+/yAl4lz6oAxbijWF59kDNl9+7iYAqDsw6oYEHtN+4dcn0QF
qU5WXXAwwPD/tFlIKKTzXS3KKc+Oec222X9pJcRmGhodzY832kObSCFS3mLXFJ3NLFC6kJ7L1KbJ
AXh/VuJxEkYwaqgg9wkcoJBNYxWFMyIgBo/1CPC+MS3Q01B1/y+dKEEeQp3tDaH1okJOoWIHV6aG
/8AduGCkY1MgzNzil7YkxIdUWzeYxLgrn7lhDeV0fAj2BDaAjR2PGMVVMTSYTCCtp1fv5ME64oTL
fSxBJio1B0RKhXopsOfhs57Z63RFReKq5wB44zXq4DpwgD4Ydq/SI1WUPxTNbXHe5RHJcA7tYxQa
s/to6HICjWnAXVEtSjFdcW6N1s+F5SV6rB6+wEnNxTCJnHe6Au4QzMKGllUHJPQ+GFG9r84vTpkB
nu0w2FpfOVqgWGbPnA+3s+squ+uEbqXW2bXUBoNrS8+XMcWUYWKGtYF+NC8DrGf7oZMon8j7nLIT
3fBLgTW1WNG25EU/mH1uDLX+X7lCcMp4ALzPFjeP2Y/jidPH27YmbOhMTd219hw4kJZVOkV+/Nc7
91VqdyOELJQhMuKIu3Mn7llASTA7lsR+GwyCA+FQaGtOnR3cUiT7+K71uQIetkhUuYuv+bvziqxc
VSrIDmYDCP278j1MDqbP3gdi8Gc4bn2PWD89fKI/Cb0R/RTQ3HUtXvgGw6mcf+9IcIohXBCveZvb
oOQNKVWoHoHCTBjo6cWL24LI1piEWL4WYR+z2ygDl8GyX+ahtu/ZW+VetMglVRgQ+lGNpx1ikpYX
2/K6dqPXEyr236XLni372o8PpeV/klb1m7sd6jAowHiAeyX5J440pXwqEQN72TEdmAw4/iySKaqo
OepP2bglkQciCBJJZSffOGMnF9MrqOqGxlrTcuCkV6iwn3ddQ/DK7oqgaF6QDrlkJ8RvBhnB5/wy
v3r0/SF1tipEKTp+/aPZEhQMIaIzlVDZDF0t3lmDZlj6LGtzmoVmvV4C2HWNbrFypS4fmMgzdZwh
GuNulxnR7f6zhxoIA2qJFYaT+i7hMY6TGSbYMcDAcPJBvgdmbT/VA9RcKgEjX5rv0KrhaHG4/lGK
NronPdRPjVxp9vVF4RQCrE0wiNnrj4A0ecl9zqfMDG5n8N7S4QwPdOTl6YVHqplC7C/V/Ghe6bl5
JZy91+CRNa13XdPY202F7qC4qtMkk4E5COU3kb+3CUPgS93Q6thWtzwRj5+t5tDZB5TyiDuptoAg
Tr+JXqYdnyEJI9x4ID0wYO694dV6auH2gLkcxaYYj+C9E+Uj5D/2Ayqg8kxXTdCU5r5QGLnzVm0E
IQN0lCJe/AQMxLvmLQrcPj6/X+H6u01uXju4Mybt+7jM3L02FZQZXM9PXE9urAcVT0FBHQN3yV17
5xY6jnvtI2uXct9iZvQakFZsoO2ra+3oRAdXFFqBHlgfFr6QTiNjDltOPMLR8g/poauUHpFruhxv
yUlCYkOOiOHVPoRBySWLtF8SU9wnKMF0jZEOqA25dmPhaZ8N0dzElOk/YXgp4KAqFNPFLGTe5boV
ZmK/3TYdaUUtKUnCHI+QNWQewAIp0KNOb9HrHfK/40tBg27NCtRlIC15iwq5KD3XYnYKKxhTEdKy
Y5CsYObn7H3UoCAFsYIOMViNc9GKhouOswu2ifC9WLouWW9GdzqxUVOxh8gP5iaWD8JknuBGH5Q3
GoqUQEfXhKKkdrqnHJctsiM2427l4fnYYUkWS1gdbc5HeKRBGOedJtabfxRIm+hxdFleF5dAaUSG
JlixfZ2Maasv91lHTXV9F4Ph4bKUpEgCHTXy8Q90MvbZOWRiWJFmpAR2uDy4LMHWwk0LvIvaf/6d
ngd+X7degBzYHDSXdvgtDn722ToJ8S4l/P1uf1fgJnlzXO8GYYgwOHbSknEFGK8+k3OtZQ4HFBsC
AhfIwwOwULnGJjjjLtcL9RgfIMrRBAAoAS1nuBqcrHwXr6Hdno3qR3itzcGRvlM86YsRoBAjzU8u
hWSFyR9GbK1PxA787Yx31uHw4KZwjiwG/+FD53ONkUtWZ4TFXIThDszIueFzb4qBp8LzdDgU07qw
QPulUjJbsprcIxhGLJ5XDjuIm07wio+A2aAN8IGujJRllFc9F64je6FsnKGAquomKrjwn8nQJ4Hc
29ZkeIRVO2E9voRSJz10Mxaziz0MQeezJGWPqYIG1uvTn7AMpd3uiumEuU1vzBxXcu5VOjj4jrkK
M1i/2QlnXfd/WQEjUF14uFB7U7WlD3wYAFkbn4VSVcxzlm2XbH7yFizU9rwbXw+uu8LVHs3hgW9A
jv6+ykLz7bxAMVuHDjrNZcivKyabKdp9L2QQ0DcTDXyNbqaWQa4SjTxLDTBAPHhNDVP1QecRXkif
eCyPtuefThe6SqnyCurSA1KE/Yz1dBXAMkdoxtfk67jBvCMa+TYzqmmowd3XPQCLm+4KrZgd2fia
sHgntD6TZfvAAtB6yQEMflFbbLM15g1LnvmDERkD0qwCXTZKqJneGjHUMDqXcocKUvJr2QpaHkOE
lEjNkos90KySUEB+RbePSQi+zKiipYteWaHe/PpCrr5bqs/qsxKFRbk2jeyqX1/U82IHycJyA10H
xnWr1ppwbNmxA6hVHqfSvoVTOrEFqeCPxVqhfQw3aqoSuZA9FsW76aEqgglq9U40Akhsow3o5W6b
GbZ38yK+jzuP2BeFk7pyl+z0w2rPWiw7+jkjlL9hEco+DdIbMHBYvM8S67P5hR+rc+89/t8clhoN
XTJ//OJ73agR6DZvQyuo313qTPBvoHoEh3UhfcNUilfsYcISQI2QOg8yO5BqY0XSiCqPUd4VyFf9
Bcg7Fb5JrDx3l0DTmlnsUkh+vdMSwguzHY3le62pQQ6xLgZw0jA4RcMFXAvhmPGk8ZkbU3ISK9Kp
2SnzC9b1kW24YbWYTR68FrAFVAa7y5Qh6HFTCWwLE8mhZqbhiHa+c5IEtIYex/wEBy/wX3ANmXGs
p2CFdhHNovi3VB/dScC/iiOk77P1ehMxiSpc/mazgH8uahkhQozQuxbF3Rb0oAQGIGAI4Xnzdewh
dPkYHHt3jmPxo7aJQaTJ1ODGdV60HosXbt1b89Q9da/9G2Wp1/b2xb04fh2RKVMIL4U0/aatPuOm
ny7RqpnM0JscpDC7+oq0Kg2kEhTM0zdA9RirZ1YyCM2YHoJz2kMf6sdozXa5jy5IMrEu1hx7tGHY
8L7e8Hlcw5Rh4XPF0ClO1A4dy2eXSCQs8zGyT8ncA4/9kr81KX/p+uFHVK7A0SR3gefx6zAVgCgG
dsz0nlG+OQB6xAGi/wXpinTXijMQ7jF3A0zebZwvUNLWlN0ejhJQG3+ihkQn1yiTcsV4JVDkQ3iP
k75njwVrGgMfmsuj1SlbM4KDdRZDsyQusQ1yPWzPzC73V/X11DFiknHPJWPg11haws2m3y37EqUc
0yCqJ7Whl4Yxa+hkJfKZCIHKm/RQ73PITaMA+tm/cxiRRGH7aOBMdVqlGyYQkGL9V8lKGFpdlHtc
2DFQflqBJz5QAHdktGlmxpyljDLkEhMG/p8TVM3QMfM2KG+SqsKklxiNg6FzuC1YlrtYsFBqDZQc
QmUlZjRbmX93sU1TEtExohJlfCxADzpjhvoAuh1Gw2PlKhYnCJQWpxHHBt1Tc/QpqvlkAM1xCJrj
7Bj4RAgn2Hb+bdxd/AIMowpCc6aV46aWcAizyh12mgi4mo/R52ixMPFKqM41LxdEAGpccu+DpegO
2Z6zsVu3eURCwARBvJLEjWrX6zgSdSe3Ab/nov/GEThLWuRdrtQFGh1ccUp0TKhDzzIjVPGoY789
P9EGUwMHMCrPxvlUYerM6+0vdgGxgT7exXxEQ6s9V+MU0/HzzbujY1Zfy/cIxtsXjx55JTeYSPWS
G4b6m6gHPPIjAgBXHu+urWi3C1zAMTuoCrq353htYSzo0EHkvFbprMgrecu+gJqprbAKS70Qlh/l
kk9atlmVpZ8aYAs4PMl5a9wDTqQ1ao2bZZGKwogfdP4K8rbskQ0saW1MfMq9dGaNwT95oqPn4qjV
zIMvatyB4Lr0JQGuCBKU5yB6lcMAs4PZyZtNzZ2KgjjN2LaneJ384A1R7FHZR3wEdyjD0wD8wBcK
yczByNTblA3Xm83BklacDDyhxSnHZzIqukQlyAsQT9l8GTriK+4NFKV2FxGUJ4kEqVAz1z6IFh7l
aERv62cOxTTq9GK5Zp2bBpJyLCA+itNquNy3fDi8NNeFIwtWxdTbw++95MwbpRDpXyumcUKNlfcu
VSzK4apcRhQvkS0p6WX3u5W2siztLaZTbxQsOPDT9SGtdo5j1sNywnDWhynlVVvlTgOMYLqSxV/i
Rzn/fReWD1P7ixNvz6PwZuV5rYijP+ka8aloq9HDHkn+d/NJU7h1jr6nuWT+0f6ADYwzokfCP7MZ
CjGh76lXi//Lwkjh1YM3+TFd/+YziX9K7dFXM5b7euWjeYSnoLSyohp0HKXMogUhlV6lyezhmYNe
/9fyD4kaRzkBQRhCIADS+iOHTxl+xefJeXywGicHHqn6EtAfQIi1v8aFfDXCYzNLRPOnKjEolajl
7QfjHm2k6qn6KpXbGrXyiJOKQOk+0KjRgdKSpMp4KeyI27IFXOva4Qj31N3yiozDtZ0cbGaPSay/
/9WBsdLgafmMK1x8Z+ppiIbpxPzlbw1FcOh2/Q9R2OfpgAQR1bmwLYAvYLjCfY0MUUVxSGhhvzpK
dH5jw1UYmUi17G30ffWKgKaQZseTh8tAhQcz6YVHTht6hCcylJkFrrRkWR87ajke3eQgkilTu0bL
l+HnMErmbPid5v/2bJUg1hDUgb8S39lTohS75D/u2Rtsymsbd72ra+B5BKW8SJOEYcKTJmMJfuc5
+nf9C8rFadRa2bGpBF+PJjjtnTfXbb91ZefSYwbuLYoa4bGsrct3wJ7v6r2vzsedIjDotcmf9E/y
hx/+vm4ZuKr5y8WCXTJMoIhcEPXQyeHq6/Hz+ll9kXqCcQ5xl+88D3Yt1Fq++IH+AqtjFiDx81jz
LVDQoMstfVnp9Pb7+GSIYfACNZ1q32uKWSprdP5XpSREsUzu2r7/Db4T1dszTxEUFK7bkBzPX/8o
n2+Dm6SaNt2tOP9l7V55q9lxadL44EKrV3/LiC7xaa1lkqAqEf3dv6CRyY8pSiuAEUEwz/1QrtdR
EPb6puUImCKi1WdyX8EzKE7JHcE06ntK34JyWD3lU1cOz7L8GqaKEN0FJ+91GZLHinw5pPevdTJV
NLWi9ANS9nDXNZ8mnHmnVjoeqB1LHwq3TOtljPaUtoH0XD5+8RzV+19D5MbG0GlJljBy+FuhE+4J
EmLhiZDJ7AecoCDREMaQycl2FEFWoEEq7nddi6aZ1IzC4jHad84sH2qhYn101DO/mfJmFuvvhida
1C34dZQtZPhGVooZf8il0JHBi4M6R/vpI/hGGGSHLADXl8oAcMQDw/gHVH4E9v5vTUULRdigDhrD
9ENnti+0nhmuW/PWZIrH6vFClHztMivKTG0+3VIK4d30PniXmEMOlww23yQcXsIPPC+ZU5/QzGSz
SL310MPaUCljRpcuJqZmt1mamERLw3dvNXi2DoV19053ELoLIruAa1V51J7NeG3NPN7WsC+QTAaH
r/hoQ+cUZI0bq9mh+zfPtElv/jz7mRmtPqroiLdNL0WaSAuPjrzBYX5vp5Gpz61Jg6DRXt5jfnOn
DmoR9ev0wjnUztNN75MuZhlgNGDZbRcdbvo7/rWijWuNGOMFm37XiRe/0ad4lFazWDVCz/begWqw
JWURjwrdXmrv0m1Oaim/az/q31+ZQWQAw+Pc3NAX6daOwgEME2TuV6JPptc2oxgE5kPxvGndlpS9
AtD+UdFL+7lBauROkaqlSD6FXq8xRQiomsJS7nfzyGK+SskBhQ+F6OBI2EFgU7x1sUh12kphFUPH
31vg8NfSjVvto/VRt41zkvRquhppoytDL+fCJ40piLfyr+m5zZbQog1f64aSKXnITqL1LL0qHxWM
xXsAM7L/yF5pAn3vRcun8r2YKh86BFu19Vcst5rdKlu67Nw6q96rfuttc6txYnQtfE+f033vugCO
6GGEu+9SBgp7bLSvRaFTfRd380D8ZeSOaDj/bzcnahCBMrups2DMuiscqh+1KbuJhw6TrlcYwhNv
jmvxbqKXZOUeCshrlNZduhEWmEmks0+1FQUoNdrkIOWB/UwXLlWUlI6NzwJ3mvYRxc/WEgGRXe9V
3KDTduxRh3GrpGuZ0qP/3eYZj+67tip/0+qjuAMoyrOxRGm/e6v82Xzq3djTkOSLfYf2J5NE9T2i
+3h9Nfrsx+lptSulCntypRtmU6ZI00I6uHu42dIihAKW5ODZN6uPCH+dJErptnhjZ3T3BcNA1ScH
MgJHpyWVHWu6kEZ/vhefC3tFr9nbAIn4p58cPskZJYfGRCnafA/DhMGLHSHcFf6+qNH++/pDfTdM
xWNYmToWj4S8hW9qG+OoW/Bqa0jSaQrATmxA9KNAqOncTl0Lm6879Lvh5is5jLL6nggDZyyIaZ1b
x1aibFZJOdlNa9X7bkean+0/+Och4qD77EaZ7hifxaHhpUsn+I1Sur4LtloM/i1IJ0zzSMGNXC4i
tUsVEaq6LFxq9Gb0QIQTr+AjVwm49U0nMSo9Kqvfc8UCJ0qSgx4Jz7ob0oZ2bm8UF/uyuy9DU5ph
KBwpEvouqlDHFgSF5snIUBETQhqLwmIM0lPERlMC4glZYT36Ya1jKtM69cXvL/tfNq/MqNorFOdw
yFngkb02E+31H/0aYbI3k51IcTfdNTNs//PoHMds8CbXtMQ5DIjL/7KCZwoqPazhmeodbGu6O+Eh
wc+SjhBxiBXR70r1Lj8JSgJI4Ky1mrvCubKjVpptj2ZkQp/6+qKeOs/mYzbjWydT1E94VuRlLWv7
tjufO+BT0j07q9vYd0nvTdZtmNAKIYQXwUyQEG5hwpGW+t2Q3/4udG7ZTemzcFvcZ3t4RIsPsplv
OrWtWs/qk6bhz25yQx4Ln6BxhCef6WW6L8wyRYKdbe3ci/58tpcTjC+ewW6+7Owa3220w772NLD+
wJrdyZUm2L0eX5ACTo19xTbFSep91UsT1kcJCuSYRSLPK4DERBmA8jgTi0HUlPFe4oMGQZWTEW7Q
cEPyIbQ5IvQi4U9EEjY9N1MYBgbTgnXom3IrphGczQiF/rqicgyIM8CttdAkzQLflvF818EYbdu+
ggTrK3GgzQSLw+rJWMRqmw0fjrubqJndD+BfSBu41j4r6HIPNZwTpZdPlSJXVdBO1c3XjWaM6eL1
niPPS9q2yyfB9+F0uJHHQGj8RPqWZdBOX4onhCMW29ohVnnH8+zm+/4KxjRFWch9kOBLEIU/UGam
4Qwo/o6WeGIEF3ygvys9hJKFw+eYOo0YPZ8rOKox5jftY9K5xMdsdS/t77kNCzSeP6H8lKNp8PHY
ogQ+HkUyKDH+++WVq7+/fLyqx/kcfFAhyixDZeBe59wfQ8pPqMaAGVSM0MzwWGGBXut0r/ymBCId
2EC4q3w5G8+VbTe9eBNx31nQVpTQIIhm6fZVSRT/Szsj3bpgUdiHxHoP7YESKf459Ey0NVcqfJ3C
ROXMEQNv9GEmj2qmEvv6DlBqlwrxGh6qMA/hSnbaIqMxeX7TZOm7Ks5G46/Je/am8AToc/ofXULC
YhqFZiwJme3app5i3f1S6CUJlwh2zd8B4qCw3aClhdCSgOgWYxPyU1+QgiE9ZrJMtunU03DTC0L7
NWCPkZT6d1dsHJqADIiwBDw+luo9L1vLnwy8lKcL90b3SHfKCP1P11T57vvbAd1yob+GNQ1DsKUh
NH1Yi9hCld5oOVw7osS+pbt2svFZpaNm57DItD9+37137/p1W2zq9Mx7lS4/MRhounsf4xdmXx8k
yTayJLhaNi+Na3VFc/FjMdX6qK0r0croC7C2cKhQHp//KtXniDJdayli4TCnDvYySpVMxZG1Ohce
xVGd9Yl4WlsgAVGFLCKwzZ9l7oe0wNe1INJDNQTfQ3W1ZHaGwFSQ+DmWIznxYF8u1OTyNmkPfOT9
buUZ20oF8AI0g0ZiTVmv59pycBwtG8tGmDCXDysJBImxerzl/2VonS7j2sNEWMDJLFKjOoqVcWfY
9tj6ppdUfrNLZVEVu8CEpvSLfun51L16ejVOgLJ5NE+w6SuwD4H/c9sMrLFbaOzN4fD7IDfhTVy1
nScgRRZprIJkBfgs0A8Aezg7nJpgtmgP0EHoj4xG/dz4hLlDrdYNwhQT6JRFYGCN4CsuHqnKWYrw
Ec1lAXbxvwgjIoyFyBAH7QNrsyUwDxm+0PPCNnAEeWxmoLPQWoF07tZ5TN4YBg+QlhwNAUBT/quK
CLV8jiifWRrlGlz9OjvDNedEf36dB+zirDr8J4zDhdtjfsT5AJLJ53vTQARJKMrTCX1AFwR2PMqy
NPYPklRTElUkYDCd0oxXX6sviwOURFIj8gHr0WY1op4PNDyS1UTQ4CNZjWefBThJ1DOg/FEXduB5
9XiJtE/txs7yhCgDf6zMWmr16QIynYD7haWLDjh1A3QHrmx/XMwSV8Z5chuFS/kDocdU7lEjCqJy
BLV1dBlete9CmhD2VdjkaCCAxjS+QrS6zA+WpJWWXco1ocnEgZEIwcFIxb0fqEtDnKEWBSJRIYOo
7wQFmwJWyjODegcsKB4IUbB4hJO2ogvuZ+EM7Z+WKuQnECahiAaPCZ/f0aNghtMWuIwVAS1zNBYu
PlF8gpKR7Ucar+Ijf8rHSpQc0oz0DUJzr6KUl5tTYAOVx89km0Jx4orpZfqiWIuNB6FHPoW7hq5G
9osggY0xUojlYrk73ze5gYvScVxWR7f8M9c85r5rBzBkXl29QX7fsAZzn7QbWZFgvqM3NLrm3iy6
E2n5O00sXggSfYKXH0vL4gV8d5tPhwRiiP9RHlj8korGn1gDpNIAJY8FMEGuarZsJCup5mc+w6BK
/jCxHUpLunrp4QyxRsM6sY92jDRU60QBzD2PZwL2vG5SptOzfDtFuu4NFxMdtjuUeTh+bFt6FJv8
V5pp6rvQVBFCA5BhLsVPltsX79QcjY4MS4YLQkSGZ16I/FQipmwuj9s5Q9cpO3POC5krgvulb7lF
nHmw5apRHQIVpR7gHmQYGJZ884kp+sTukx2GevKJRwh0wxPwCTBR++yDETPMJP+l1pqlAwfG/Ul9
wQ39FriYODCf1WSu/pkdzUkV50efXNaDF+lOAaqSbVf9i5IE1MCy7UH7lE8jdfO1SHAub46BxbBI
x3HBA9qMLdA7G8nTwwTDUICnab2utO9w2Lel89SCZUvon+X7FANKG2yyINCdNjTU3k40pfDYt51Y
WUQwNpLMaRAsKRBHC3IhVbvBPQOS7O17sux0vUBBRvEB4og0MH809HOh2pgruuQsg08WUnsaA966
L5CnB3myc1tjlaqjk5RnX5Wfo+1gZx2ikPpEIdY0qMDRsX9FdPpNmHwPNlYbs/l/Wmdhu2dfsAn6
fSeCrkUGPti6cJ/uIDggZN+Ards4xWlPKzWf5ikFBfI58keSo/s8WQXoJvQQm0qP0urFhH1x0Hdl
9ZumUy4kFRAAYkgcPAa30ourW0N65KynLb3QCROWS4SGxHHpYBarj9KpKhZqKsdXg6Xzk9EE864Q
xhZoXhZdyJEsHdfh4TWnKCpCJiMGqOD2VN3FQ5OvARU89rW7MIU3hc6DYaDBqgNFrnKqNXZgYvkp
2H0xM1MHd1PJtN5+Qj5ZOjJVrcCiaSScJAI/xGr+cMR4Se1EI9In/YbzUytSXEdA9xiK+UVKARA/
W5eZDWz/Ju+G56ca+Qv9/jsHRko1LT1/Tsb8Rz8ok2hhHHHZa2ZJGDjaDvdbYFlUPOD9EVhzzgmg
ERgPQlU0bkf8BTeKasgo0XeSvhXgJyRPxXMJiE0XEFLQaIi3WCMurcRcnO2JbqmsmzuBAwg1N5ro
q/xGCkI68IlX0+Oc57zZYNmIKLegHyDOmuOAag7vN+b6OANMbBLn1Ir/P+v5hBthajlitO3DbMNA
8IxI5bLVYU4ZPwYF34GfXSO0D2WoVvmWoYiLZ8XpRkxJRHJToh1+m86N32La9V2ObKQWb0uOuu2o
r/KM4yVUc5pMTR7JxWNbZN/zoNILv9cIxa5wV3qKb7vyIRhYvqZ6mNImMghHSjhG/osOC6bNGKpf
uxlaFRk2I5OXTvDCc32+A+w+7WS8EpK6FqGM8WLcH6om9CPsXhhiqwQJahLIZUZojhcab71+3Pwp
uWDz4a766SxTvjNoMwUO9G24Wi7d2FkaTIyg4fYDTotODn0j7MhlFs/N0Y3O/MWN2ML0Pt3wAEJA
dNV4oGyBAux1d0c5rd0U/b1l32IOyMJSO+HfN306YN+pu6UZNn9egpd+Lw6U2xMAGQ11bcDoG5Ae
XKggHX6mWYPQbYoCLYcKnmYR4oWJrp48phUZKREytAeITyOoFpB44juuKYf5JJYNevUVdfYzTXpw
YHKt/Fq1vtvIJbdkx5walyRKVG/Et2BLEKQHjU528wgAN09adhBiCgxzAOTc5qxT4bqAh5Aqk2ja
VZNJps7piWlKlF/zfSsSheB8a5x7ypseYCqcIUqGRwvUr7Zk0ZU248fkb0YraFMvQW5A+nJ4nQk4
LDjF0k6dpylG1sOhk1Fx627L6oo8K6QOzAdIl8oESJqaFkibMFMRCDG1gfoR40yjanaM3/Q+qG51
CutuyxmTq+FM1Bfz9sriAEmCO4DSASGdN932nXhqaIW879TVKOG77T6G2y6F2gmERvb0aLf9lbXb
3vEl3a3Rg0Lr94E/0HVqOGWPFUtpzvUjj4/ZLtADOfzQZ/cdFL4nxtd49rSgcR4SS917mY0TsKnP
SgwZcGYOV8XraFW8j+DLsVsqZXSbh7vKu/ZHWFTDvUfeCLztggKNvDE3UKDIxHQ7OSyRpSCVCLde
VV/yd+XgNn1yt9KfhV1n1/F3HhDV2aHYfouvE7mCXedIudS59Wrs8RnJHJ4vJQqblrkkARfrCJis
tS9CmV1l48vctcX+Q47tg+xEh3wiiObotapskGLJ/s3ooWzrsEeXfCHRT3IAc+PMry7nnL9995eU
LzMjHs1U/dIVbNRKqSSvhQHSJBNFzgUiOtyYvlk11eAh5MBHVzWeI1xkbtxBeomUnVDLEtvjDNp8
Abuw6kMwS7E/ZJeKJOJJv2vmGxPrPVBM7WsCpqRozXAjybHOsolpp7RUpKQt4AMip29qVydgCf79
LH60XsB9sHc/2UegL8p7pNlACEsjrSwDINgoCBg+VNE70N2ILEi6RNOG7E80O/T3lGbkZlNp8rdC
rXrM9obg2dVfkyjBKBAcmLI2kMfiSiSgRUGpjkHI16ZSVnj+g+3oQgsa1FaSAKRokvEKIDC2EsA6
K8hhcyH1bQxl6fKjsMwO8/Jf2DjaUxVEpgRhiqYmeMLECEzQAvN+yo6wGTgG8ojEHNzUFwg5Mcff
wrDskNg6zBIcD7Ql8V3nmv9E3vvn1kKsDSbHTk3VC81pSFri1t6K+IjZ0YrhdV8zsKF5gk7mg7+s
2TKth2e3b5KuY62CC7yK18Ifp4K7RDDw83OmTWEsAOQuuRKubuVCO5xEUfFPNkQuZ5sbkbqnxg+P
+OuHFAwbYiz3nX0R5lDzn62UIqVHMVI6VNZEX8daCr83Wozg+ybKDwL9V/GVP/+sus9CExyCuTGX
A7HOlWYgFc3BoIev3kR2kUXFQcHuJ+FbkkY18p+aIxb1vH0ux78QQy/BaPxp/tAOZ9Ck3ZgyL2E6
yH4p3/Vl42+aCZj7CtpmuiStrJWk4KxasbmsszAuJZmp2oXBO0Ks9IvuZT+DarXXK5+zCvTK70WY
q53OM+JBXRH/4tTj7eOl88O7Az1BYsOcE4AJ8zM4ZgsyhXneuhSS9BFdQ16IjiT0+y7eMUv5QyMo
c6PWy7rl0uieG43IXRaIt9Z1fnoVeXeZ16V5qDwrfEBAj1esMUtNw8ykxLhHgHDjYwaeqmmtCHuv
0Tw0RZCFZ+UY71oAeM6jHDT822eK8UygukX1Dped/tjm7/dlPvr77h7LseZtQ7TxIubHeOKDcRxA
oUL2HBms0nai623uEzid7us4wih1STuAgCC3ISTw08gcbj9wFZaSzOCuaknAq0EJDIxaD2l90cE9
Qi4OuyZ14oDHrZgr2G1gct51zY97k8UBn0su1U0qCBRwBMOUstiJWb0rTESBYdNBD7KxP0n+xy1K
tHlftDIo3CeF/RMI9+jW6MpIBjX+Aa6YcLKQGSwRWkIiYD/lJx8e/iZzL22xBqjT49KZrzE1T+o/
+nO/lqM/h250GANm6V6aiTtdRd71M3J+L/QRDzTRou80XU2tLzo1l/s8cl7reCO+R3pBTiTOIYHx
snz7oehUWw0mQ9cOmYh6L27fiKF2YdFSmnThcWqmq+j1KNT4pF4Jh+jU5FT82SDriqiNaBEla90W
uycn6kYeaNWhjckz/toXGDe4X8hqkmL2kQHUIc1O4ZM8WH1Tzb4trEOJxnsdbR3Fctzr7d2W4G4c
kaLksIG2DpyuZWSGa3mvx3f5FSRfPiu5kGJgz2vPj7fhOLOgmmFq/xsQhJhhR/MPDb0n4i6BEBdR
6w9ijWDtZJ0yM8ggY1R2KIni0lE6Wq2VHVtHy5doOXOt/h9R57WkutIs4SdSBN7cyhucEP6GgMVg
hPfm6c+X0v7jLGZmjQEhqburq7Kysg4DKmirv86j6dES81rwt8bi0vRqxAOlcPOxUXc53933OWoU
vZsRXj7R7RMZd+dwD9B+Odca5hnAHY3Da/vzCB8H90r0Ne8eSLs8wnca0L/+TP/Ok7dtBJPr2y5U
zc/BKm/s5kOCu2d2jtX14pzw5+xbG+TQbbjHxJhS+zrbwJj6mCUQFhxDgOoCKq03w9yn1vdmHdhl
vta8biEthBrnE84MZv9nlvei3hSRq6PyrQAqFJHAJ7o72o2vznX+tW5la0uZOaKvZE27VSPYYFYp
oL8npRbghVskwQae4lza7/EuOQ3XRu+6bA7Kg8ukFBd716jRKfbecOIH1/HBa3Q25J971VV1xe9q
N+tJ/14kAvjYmMiRFKfN3sG7/e3I5uLX7tzGxjzST4jgD3f/ZJUvEmQrzBq4NP/KyXHdTA4D0G+U
j9ZFlJ/ei2uH5qS4aN9FZb3vNzEQg72/wR0skAygohY1WFJnvdKCBPNtMIdLRUIUqYWLVcVDp0Io
+UTfZ7d89l+VYPf10lq4ObtP0CEqcA5o/Fi1vXUvOQeCSYSRaETxNhurTcm97Nz9y6kTLSJ0RcD2
IDtD5ZBVab1XBeDbuXlqWC/UDYp28+qWiEcLUW2H1COKivYrJQFg9MvP3vEbFq7D9zdMN63GOzic
2tV9d3uKi6f2oWRVq0Hl2qohDQrOtW1VTuMyG/nR386De82dX3u3h4NEXvlmU+G9X0BBmVwgLq6f
6ElNKuHGaBXwMM5RNaim5tY5hFR+O0Z4dq9uPbgQ/537LwSAz7Rru/u1NhkeFvC+g5NhN8OH1xwc
WmcYCY9WI96ypNCFJ2iqxA80Zo4YiCcmpRlduvfhtX1FQlmtys88R0c4O+WA3F5A2E0ppTLYR5IQ
ICh4eyLspM7evY5TrxT/EBICdsC13EU0G3BSuiDvkjntDSgCxoxQHjUq4F883LNfCNW0pqAS/XRQ
/QdQgOKUn3r1hGIAlj/aN8mntw2u4Lxp+8aY29DCX2YzKXdLbSOqdPbLbfs8/k2v4+q0PDV8iAaD
Xy9tEeI7z/YdfscW7+bt4uP0jsQnNQlzW91PUvRf4+oRRUyz2D9DKV4dJ5evWQWaO5ifr1kBDWAT
KKKtbRZAf1jL8ReE72xX6Nb63CD2jc7Wq1cgHIQ0RzJ+Z5/pqQJL+u4izE1Aug9/5PvvYXmHFJlN
0/PWt24VH1o0Z/ZN99o79owp2dHN4mWnqV2H3HJdbVZbyDUN69B/9UttzOHgu7j0rotX9zbexPtX
+1C04C5euuxmmfQv4mP1OYleVvvn32ZUaf+mv7930kweg0bnk5oN/7Mw0C2g74VlhNXue9EMam45
oO0lvTAO8cVGSQ4OR3hpbxaIwO4jKFb/y4llaEc4n94gkyBE97izGKu8267VKMRpE/vZ3p86v2Ly
TOPty7mUkaGL03rrhL9OsbwR7cm+hF9/1wWapxUqxhCtgbkFHqQ0vhL5aj2Ydz2SXg6/H6gdpzwS
kGJUMsrdTFEMPJ2meqJ0q49iVn8lcsDFWyfrONsN8JLlnEtiJG/QcvXFuNcx1fp5S6M5pc4P1nVJ
b/IIAVeEB1LkZbfEBrTChTZNf0jr492s3/DoHl0JB+zdi0fXFvp4s+TodBhJhERP3MJ6KQDLCjhG
XhgwGJKf/NDUPLqFh/ke759mbVz/qwEOb6wv8ePeNEhZjLGSwM4jpOvqzHbSGavaH6ar3CJCnV8s
qQ9f7Ec9bJTcUtUuNWxADJKRmGvyBV/nQSMVMofAOdBuKCwikqfAYF1H8QiKBJSY4Q8zu0rP1qWC
jqj1gFQOA3Zv3tB8/VglwzqQV17hrgdNUP2njQOGNaX/TuGvvtxszE/Te5StYs1PiZxXt7dVKTpv
eOlUwlD/On52G8C+RatZtRoz1usbUYiSCYcRlmVtcV+QFzsCpoFwf8wi0QiUCDA1wzxieMdF9KVp
Z/YNoWHduyfkVO7ms7sDoi6bRpKiKQ1d8WxXTy02KmYt0eY3LE/Py214ax/8YsU84KjPcGXIxv/Q
mVh86YmHckQVAYtzdzcpEHAMz1uzvjDwlsn/VczGsjD+vM0KFu2zavylg+s322Df5oeoiBZ/cMcv
+G32vGlzT19AAuP9ybzFv4ru2VmXbmKHXwb2wLlTZZQ6jYL1nFvsdP+aHJk8TNa89Ap/JwFvJ+t3
JsW3nMep1Pgqo+b4Pntf0Wfcfc1rwbxeHUZiG9+j8sF6cGQkFzaIUVsfAgdSqdQpM3pFc07VHegc
sC6lTHi0zEAJlQBZvD/WGbXaslVmzPsNho/7ebMed/sODIoGKxmtToFNYly4+9iyZrsa74bv3r11
6dxCg2QQfI/xofsbHKaoWMJ4HJX9W/eHMWodg11Q6e2969AoEivtUWR5ty9duH0T2mx2jsPjsITi
sOEdA2PY4G7Z5fhFzLcy+rshIJjzeLm7+LVszi6dfXCBQI2XCZ43uXUhdIEp+d/efHKckxG8t3Yt
dJwLVpHS2wEx2LbBjKAV8XFjGawhcqRIXEPMGjAvTy2j22C0JZaIrzuqEFMCSM/uH+u22hDs0lJ2
+KIYuGjdi9a7YP5o2uBdwkP4ae8QbC8HNzd6uFSrtD4YxyPQQYIUMIRLiMujvXdx7lQJhZV/he58
8EztyhuFcxMQjF2Y0Hy2G+/HZ2h9toswaP+9qIweJAe40oI5gGHdA5xvQQyBBEIhHOSaYSEoxoXp
7dCu3Luv8ZPVCHHDfKNDhSR7qxgUATwGzN95W3Aqqv3PcTo7/O3WkmnH8T4jx3H9Q4sYQm9jdMKL
BHMAe8ANfNHUsCxmTWVjsjYPbVyrI3qXMxwxvKt0UIr5+6VqfQCeb1BAPq1djPA7i/xk1Y8sGdiF
l95x9pMi/nlYp0kgR28sqIFkwcaPr0mflN3cPKKCs7VuEDhQASzCXnR3TD3vuLdPF/85LEAfL0f1
q5OWnXrNK1Rj3JnT4Lb1NjUX8RuutOThzrR+b+vQPl0xi6zwpn/CxU8HJzw+NuWo3Hm6F6rToe2T
pUC5i2J5OrB5FfsSpWM2aOOPidw7jH8bs9r59b8ruA4+HL9lmekUETTP3xbr7tJ9dechCGJQgvp7
YbMIjIQcbXBtH31oiMAlaOYYTu3mwknZ9OeEvB/G/2vjX29YVe3H4Nx5h5U2Isw0SjnQSNYYF6PX
eL6qTCGU1XolIHWm5HJzhZXoGX+vMXSqD/Pns8JSP+BAoBS5eOzgDxfYn5AiBltPZNU617uVhmUn
dTbdQzv1zhEim3Z1gA9EbdQhICkS0P2rdx7SxgWo6dc9Rmm7GWzDU3iIN4kRPCN2tBASmpUOU8Q6
39G2/XG3A5rDD8rm2U+h1r479eiUsPwRFaLih9a0pU4TR+AdVfxH5xL/4PFesamGi+Ne6vy60FRa
hgv5vHOD4t89DMvQNUtQ7MUjUMBX8tg7Q/ZEp+IOb383bxsd/GYAgzU6shl7cKeDY8f4V+Fy16ce
bmFSbYEMV1usBHJy1NXCPny4Vfs35Qqci3dqF/E+aJkMtHwOyy1hxKSFSAeJv8DmRCrtxTvjdzJ2
BN0dRjA8D1H/Hl8guAC2osO+a5VDekUERpj6N8ikRmdH8d6V3CdtJOCVOEee8G494kv86lx7P9bc
gu4Th6jRa3Z+0ca7tl6L+dauAGL/27HVxb8QjnGvirgRE2p6He7+9nvQ/FdU623aRfjFxybmce7O
W3UOgD46S6f4YGOjy8ij92nd0eCreMgi2l9/20Z1Mi7N0JuOby7+6mQP3ErrGjLJ8qmbGF8KjbuU
QHY34TyoIXlYjR7dfXRZwQAYFVtwPVsvuzwozSqx2l2mQcN5+41+Gep2zROjlKQ503mxR4zk2/75
UKipsi/Hh1HRaw5PqOEs6/0qNpntweh/xhBF4x2DsV2p3xgBdvXfhxKIOmXRbypdKJhuV6bGouqw
WfRrUyi51FgjkgJhFsDiN/jAnfDZeYEnoKC9qPouITmLSmpx8l5f2W1H7GYbLNnTnC/KvUZn3mGX
f0bG4NROPxYxLSKlDHmTy7wC1pTdU6vSbg6qA9RoA2ouIspAycFAW3cLfQKa9iG+uhW3bJVaJV96
dLRHjj5UpLz7CNK6xIthpVPwG26VidAMWVjkFMvda4QKSbiND+1jdGrN243OrltPzdcUBkmv0D7O
uLLv8BgXx2VaaPEN3eTaZHnCkw9lMhBFvQGpk61lSNkqeQaUxBCw8Dft25iiKmr0gVxOEJMaK/Q8
kIcHvO9BFoZ8QaU4nATorzQvwF/DOxy+l7w3pPtRLd6RlCiMGlQNUZpyjjXkTNaZ8pecknrbaRdv
X4f4D7clm/WkHtfjRteAyllJdlR3VZmfc7fq/aB7fNDsPkQ4l/4Oo0lha5f5Tx3DkUZLBnJfeJM0
vPPVrb2CDHL9H8iBU6Q8rhI3qK2AGuyeKHcjq+nWnCsbI0PYiI8j2u5BSq9202AbfDMuimpu92R0
yNuDq1E6AMiIdU4RviIgBESlAfWwFhjUrpIOq9lV5wexpQL9o8FXyvus6tlpwOcgZKIeFR+DPMrs
TF0BMBeA1qZhq8nISxK89zWELnys4/LxtmrOgQZmB+zT17+D2BV9zBFMt0Z8degR336Hhl9NjOQ6
on6F7jW/6Ns7LY8wXS+DWvtOkwuyfHv7/oevRKKt3KHAwGl28KOuf7eEBUiv4mZq3Z82JjydHqal
RTq5JGQWN+Zzxpeyz0WdSLiN02WhV2s9wkJyWn+7jUGh96BdglfuyF+qx03aTtCyIpHfRHT2Wx4a
9GhDkM0sUc8Jm8Bvwom+L6iIwVX8xgdkUglSkB/H8JDs7b5JKVysI6yTNLgZnHVYIqOIIBb21n58
bQjzd/9KSRTAQGo/nvBGCRbwpqp15HQGDVSM2J6ASjG8Xtp52xsANNwI7uj0frKO5Kmoun/SZQoV
vgz0YDvjJFUYVgRwCorc9inkGdydm1Vtn9BuHtwQ0mS0ZpfkBBf+1Xsv5nE9Kd/88oSYUZnHPckj
2s3TggfnmDw6IRinUTavkwemtn9YNK03WxO7Mx5Zar+Kzg6HHHe1QElKUPzZVZYgcdHDvBJ5JbQt
U4YvYn08umkZB+3afowvpJrH1TGJsPqYtGeXF9QjAIrZc7bv04o2eWfNgiGjeptxffqNNx1SRvCb
ea/fmFQr65z3KU2/E+5gkfKAc/Ck1KLhGiFtRu0zJWnOqbPt1Lq/sAhfGhcb33kHSgWjZSYHrPPu
8dJf+KAjwK3bCMperTtvvcJLxHxrldyvu2tTPtF5tzf0U5q7r+jsVaMLXKZdcKVR+254YkIglUA/
G1qjUV4QqfsfNKGAOMaqJHe70HpR/LEl4+5Uveu/By6D4d0r9nfj16YfFmvDfMLGQNYD7pWyfdiM
F+EdJqDqfVvbTmWF3bj/7TfjbXOGS3YH8iK18Q9m6Gy3xhMDMI+us/PsO7usqmXrgyg4ITY1mk/z
y4qsdgzK+qAP0K8C/nqTUkcPlPR1s2sopUBtAw+huyVJ2uAmy1/+d/sH1mDIAb1WvS1BNqBf9zE8
YNT3S9xxF0+9/C/tPWPuzPr8lWrhL3gOP8tP1GAFMGfwJ4mUxkfaO+28Apq/KDHU2eeLne3iOfn2
9kMxzhkNdhxm4fGvwVZ5nz6iTUxWtEdvHUICpq6zDboSGemr5nWwRPsiiigZiIUFQJ+nFoBkHZXl
eSfC2VIcvaJPB63BqGmTqlvFPEtlCBJfQ0lBFAXqD1BEXAl4oFv7cqnamAF5FjItosJLCWNALjF7
7ky6tCoOBx2CRwnZcwBtVCmEs2m3RxTvUOwgrVKUPiUuCBMF3Q7mv6tEI3XK/MvLjuNY7y7JDC5H
BE1dEcxnEqgSdIhXFKePuJozKkCUIavWQJJYR8RA4jgZkqBCT1UV8muememM8EpRk5WhzPSBqKxH
QgUpNo6CqIRyraJ86qTYuviq9wQH4KFmqhIQQmWAk+Aj48NKV7Vp9cX14Q9Bt82BZm2OQrJMr/pw
PtHDlvjwkbfiruGmoy0Cu7S7pNXnBCIOzSFIAvO2ZJso1Kb0Y5DRr8mFQiPSTWnqqskcL3liMELK
+MrAcmMF8iAkHvxxFrx+1oakKUoGGqjwkLjDQavWnTqtqerQ/yg9FzBD0i1rLUEbHVJy/AFirs1x
lUDLb/ESNI3UgprhZsXivHOesaZMPOTds1uuvytDKzJZ/sjvVb//96//lw3q8q/Xy+vHBigz9FRR
jq4jMkgkZjNN5Gdb9d4fWhUqiUndfgeWNTp3FTrTcatb9EGUrH1rkTCKyRTWI4LE5PuUUPwjvTrt
JGGCPxQXzE7T0+WJq01HvvBroobv9USwRoKn7LV21rgHv5jyV9WZl7BppBb/x8ycZ4UcmoxinJQj
JejyRxXOlXqGS/ZGIlwSgxCTMecniWDEbGRei0k/yFUBlhrM2bI9U3N09UCDOys2EAFBf6a0zQkZ
BIkZ4gAQ6kDLba/8JCQfOjcTyf+usnW2N/1QiBppUn9Vcwz3v6nOZGdabC16Y7JKBehNmBV6zLKu
J1QIQeakgdNQgg8SFI4REl2RiueZGjLR7CB7KJddNBlqCGFenQHnj3pwcGZRrlo64HxFg+Njmc9G
Lo4fWeuaXjxTxkN2gBIljh8x6+jhHmlFMsToa1C2j9iR1sLff8Oq1HOP7t1XG5iB+acZQHEs5AVR
dvuSJPH+fcjFP23gOn4FBITygg6ip2qqiR3BNSilDynJ6sEk/dpzTW0lokl0cwfe2QOMMoS/z19+
VmucaVl6oqaKs4s4gM7LcyD3q2umJs9isUDkJUm4ZVzOKNeBxImhrvLi05vQk6ZwudN0KsEHxCG4
RbiufJJWAVSHZSuaVFZMSDAkapOIp2pcfkZZ7zqE5+sQKUHjxz2BVlOUijqll8oUXxpY4QuRBpSa
fSg1xxsE9IyNGhUB00Sbk/qdkrhS4pGK8daqU5apFlR4JB1RmOCREjLm5FLR2nKC2/LOWImJRkMi
DTC0ySXERYwYmBUECVRRMsuoYWWFIojS72PCeAJsUdwk4BqRKTiMjswYa1qjtrSENoXZQuUHSzYb
MJ0wpZpE/Phx0VsaBAhkiuwCWMeMp+ltW4qkWRHBUu8mwp7KSnTU5XJJAdrgz0PNgfVKA0MTS8Vq
l2mYvu3OuDVmGUsVRIWt/PrmGDMJb4zLYTGEfsCrWmNnEbY6yHD8IQbDsENG7jCoYTKkEd6c6UCX
TDuEVrH42mDURafmqolrx3KmH+fjUOSxKNjMGeA3uB4fq9kmpHbMEt3Zg1f4CucU3FbsX7+Cc393
9bViowdXsw/jYn/n3fxb9MPxC2qr2qpI9MLsQBksEikO7pzT7ONzM088XFaJLx690w6uhdi82y6A
4hWV1i21YL/xbgZLGRHuA9MABpVL9MnEKAEKIBqsumrmCJFHcSz9w6KPhAOMKuWjkPgELT/HZ2bQ
h3ZlUAaMMS3zmDhIFfxJ8kAGDceRqtYCfcDyklCl7ncRJDd4V+JeSbpACf0yuXgRn65kpVH6xG/b
+bRGHcxHZ5I4A8I88LPpaZpTAUSug5DLcKo9VK7ND/cfPiT4OGSiNvt73KB4zy8dzbu/5ts40hyR
FlOAKkofn7kGlaX3JurpYa0v471XmarTHMtuWpnqJ33VuntEUp3E2buNd8PdEBJIX11OKtgvvq31
8JF2w9v45fOrPbEhOa4GntXW3Q9VU4NsNT/VMh41B3LAOWtTvHjBr+48eNDEI9gP+alOAXhGJb+w
roWr/IENEmqeeAIObrboGxIJ9rw5NRW8ul+hGHO8/yNw4H2wAEhe8p0mwP92nUav9uZoxNt+rYds
27jZ38oHNFCUMjoEEJxSR+/DSfc4OXzElN/th02iFGKhBhYHZUOUOz8YxmCAPA3CveNWBceeTXI7
arZZJTJ16h+lXZN/f9wjciD+Y7kfcpP8Y1YFIEl/HUwq0xJLwQb0cSL+shb2TNc59dPAkBlV//h3
/AO9FtPmgyRytiHgyql0RIT63Cs84+HwFyfbmZy/P1g+cuGOVoAIDlIuJm+4BXlXT3huLlepm6BT
m/O1b4iJLe+REpxs+4FdfUbn/Mw+gO+JwBE/US6hN8sdNWYP1RJZpwjOgv8pDscynWdyVcVcOaId
qt3q5GKmRNiWODdRDf/BCSJ4Z3nlfozkyI6dLh4cTsvFkYAf3pMZdGdLvpWrFQwGWGrCRcQZeY0g
gSW6bGeIYxwQ9UKI9gPE3+U7YGTFotU2mboQqgYz6Hz6yDy0zOIuu8Gcuuf7+lXZmUe6wSU7+9Le
ufSUQIrJliAT+OLF2nfzDFxhvOue2t+HeRKOvHGlP57+NVEezh9KzN39N/lEw14rT/g1AWq9i6VP
PfbwHnbujpfpBXrim1Lo1KoPNo8sF5mSWs+dCxUtK6j4qHMHS3j9shsUUYszfgB1Mnx9lrwNFX2g
XWSynbOzmqNEJJr7gVqGt6XGPKcJQDMNQKj5Qzj9GD1S3ketNUrgsle6x+qTPxJgGG6xtxsbQDF1
9NWrfKreWflLOTvlgeFWBzWn5uzHX2L+VSNLZ25JZ1544nzx6VFoldVaK3552G2kiNES05GbZD3Z
2eVjyUfikTys5J6k5hCJEpyAogOrroRAU2LJ41zHk5frk7E0CTTwauq4bO1Je0T0xu/W5B+ywklZ
rq4qtXGMtceJr68HblzWAxp3mZoqc6QUL5092Bsl7CU/sEZyHCont1eHQl5W7HVJj5LStFSbRS9W
8OddX5LGqtTSg04+VF5RS8D/oubDjXBpHnZC/KIJpvV0yv/E2sSHD/NzAUStwxjaL6RMpj46u8XH
vSApeWllQBcwDAoNXSQmKRaDaPDhqtVIqNyFLfNyr45yzwW6BimDLKl8VcOrL9VIKWvNnpMVr4ed
YRKTTrR1X/E+ccKTrWmtJeW3NRedJLlY3FHd9/VKiuYxXBqumoBvFa8TvP1WxwnfpopY0YSTdxn7
6xFhK7+QAricyhmRDxGrL1FT9JRncsOXS/5bzgYn2uegKkYkqdASWpRummoeNFvL3W8IFYVe0Dem
W8G7uQdm5C8x3AP+AI2pAJr69G0YMznHDXQAqEf1i1N9PS7Zr1Iv9SjiYx6RSc9z9PLJGVLuhx5v
K7rZMbNGQnearnwlz9bgCQ1NbOtU7szJiv6OC0rmnKN9szaoXxUtqGjO176Y1+DUfy0204oLtWnV
oOQg2FhlJiX9zWhbpa9z0wj1G/2O9cNjw0Hyh6QfS35BVoKqvOFCPVzI55g3yzqQsuCP9HzVy86u
Xshc553nfIetSeQjF1y+LBYle/jwQl5nNlwpzJKlYWno3T/ewzoRVzw8PFgeQ31ZLIpOwZ42w4I9
/M9tanriuU7DxXB4CHU6enruT+Hi8qcbB9OZIJLNDEGqbUgOR0+iNC3jDWRsBlbYVpdQwxObDoG0
OSmpzXKo1+hrT/Ho9javZ7myjlnPa61pTOXFKvkXXv2/GGClWufJCNEXAvFDC/SBlJI8jvyRDiSx
gK6kGqiMyig+x2s/jpv2asQM5SXiAk9GYlOonaTmPvxQmaKrM/ITNMzkKYqCew7EwV0DPmBvADPx
gshQhnWa7umtmMFofUIwmsRJgi9atLi6ty3dMr592tMOF8LiQL6yDYbwsflgzqPuB9DBykkStDw7
NLoc6fhqZkRDG2QlsuB8Niu7qheCB+b8WiXKyjJSKzJsecya8yPRE1DlGagS+xFFwkDs2vxypQeF
D49ESgaifotHkjPXpZ9zoSXbi7KqSlyJq2Dix5GR6CuWZFIl3bijtxqV5ze/cu8b9GCsHdf7UeEU
bYDO8S3OvQtgWVpqVTdOjb7Hhtvc9M+n6LhOSzTMBRev9OefLpSA88EelZGwEH8AZ7T7gmgEOYUE
odJ3pU6D1l91m82pZ7TU5KAaZMXjbVkhMWq0o73NDevQ6DEFll9J/98sbiti12f2mIY1+vQg4zCC
20DrNEayP14hScv2Z0creouuYtYEXRb8eJVi2NgwDERC+H8V1+04Xq/4OWE4RJa5WKgoplYUr62C
3kqBdwomERJjJOy08Y8theLxkLG1fK2F4TAcDpnpP2ehpb5ITVCqPVYzOdrEKJjRzrTkJtKrnaCA
HfsowyQrKWGXzRWZTczKCsNbDe7+SkHuAavKEl6fPE341ZOQN5ZDsHFXTSqA2f5pJHQHJCFtxM2i
rxBNh3hFbFCXvM44SE6t8yb/vprDlpPtY+NC/XvVtDkUUzUUyIKmvQ/b+2BRw885aSoOfS6Y89/b
xMwfjEvn5IRcTkew2xp9P4tQPEkA37KTR9UTyQ5Wo/ZGLRB2Re3M0WgFA+nJglqxygQ8frVJMrFZ
jTTuEnqxGkWa6QBp2pj+W4yGa0RGdAWWH2/ZNjuG+5o2SK9QZtAisUsqOxLBLCoHWw+FHqw0x6NQ
GvYKH+clxMB+tYeTEdQAMALAz3tU4fSQHbpHz6hJlpmviJ0hNpIODxQCb6A/GXhXf9xs/zJU/yVZ
nC2Z7Jt17d5wrGRqUcNGiJD7MExCFq5YWkeIh5XoFL7aEsse0oEQuwcnYVYyLxg22Vvod8wV+A2u
rK3sIUaiZv4b9wBGKFT0piG8fuQMeNYFmyzT2CKyXXMP12EiI63q7njdQteoEy7wWhJMUdmMuYkF
pLrX4LqrVeb74PwxFY1AfoyspqQyReIikSP7f7S1cehCdDqcFIXlhezz2nt0CkD1KrfAVpN7A1Wk
vqDTAmBB3vKJhHIP5SksdhhKP+GENzVkM+rgD3RwrNCFX5O+1O7hrxPM7HrVajFhEk6O5gl0NmlH
K5+XtsbTVgd3bM3iFOI4EoAwmcTMtQ7/kqSKtpfcUHwy9VYArNg5uNU4CLMZPV5muUJpfzCgwJS4
Uwjd5ClVU1hDDrclAvyltcpKRpdCipCpWzCHNyvb13gT/Z5lyKsmEOvWMXMSD4QmIqLZoU4sfwS4
hMBhtlTVINAvtsCHJMn4rkeTp4OB3nXkcD1sjHTmsgChgOHgMA4yxEPS/TCq3CVHonoR0BV3Veh0
Dtc8Av3fBIYBVRHipgcCABNWZuZaMvR0HKYqV+cmTFE4SwbOVHD+9BrFHnmnCL1D7pjqyXqLJWdD
mKK64EwwGHRnhgw0ThTZdhag/JpCbPgXuzCTWtLNbvq3zGOXPpI6IO3PLLIKVrnYazilfgOXXYbp
6VcIWzsH1JXoRkPnGrZmQhqWB8Q7Z5hQuQIs8wGYnqrWfozzJ2cEzUDWge77fw56GC4+TtPj2Xjl
jM8iK3mZUsXS66d2Nj0yTzOfxFsT6CcBvMOCxyHTLqQ6Rssg07CVnh4Dvkf4VMZHWz6bPtZlrSHW
jSHNAXg5InrRWLfBMAgdu4b+qBgoM1mZwy/NXoGwjD4fg7tFOAfWNRBFdIZ7wHRl8Gds4hJ3wvMf
jVZFNhtZN01lTQbmMkeou8wKOft6f1irGf04ewntusxiMKoh3MAuOL0QBh0sjLFA3eFCCyZBqXfH
DcWWw1fNuKSVvrSlOH/2KXFLEQZW1dlkxRrXS9byzrErWYk+SqmtfwGYBR9U9YCsn6jov9oQ5yjZ
19olJ8qY6DHFN5T/eeOBwwUx3KTEEZOP5FC2eTFkztk9uw/v4aVhKXqA/0QwBrt4dvCh9djBH600
zGPFfwPgUQgBfZFUqKkNdr13U+fAI3UqfvGv4lf8o03qm9nCKXMIRcIi+pxt3offIoZn3dp7+9iV
ycWbZvo0cY7nnGYZl5gThYiNn929tWXe+Gyf0DHY4R/AXR1v7CeG2MObh8Dz9mm55dG3BX62dMDm
TOOGpc5vlxYxr0S3S19kURSBNTzhWko1gYiCRIjpV5luBD2hWzyWf5sJKPxP4WnHCpcgpdo6XJEL
QKaIMn41O0GwgipaPWA7ZnCKsAy21xcdaBXHqXhE1XHUlYgrwkO1QHnZEGaD2iBwX+pdqN2m6k6V
d2qEm7YMH+qJ4vY3Eypv5v6jMg1RFxS6VfpapJYe0shAkp2F0Xshf0/lPh9bV6hidET4mK3wygnZ
DTp3lhQ5hvSEVnsdPODG8OF++2c47RKvl9FRiaB0f7cUQqkzwgC2CZ3C612Y1MxqqgLjAg+UumCi
AQgU/utFu69DClP4ZUCCp0NwZLT0aHTyDVgNr1JG/tNOnUc7jW98PtolP59pN+/R3ndL7FrdUnSX
51WITsPDsIY/MTam7zH6lt4m2bmFqBCl8GZhkKFH+IwObSPYwWoWVx9MhWc0WWBPiCDq+fdDb0Sl
RboexMtQ25J5VNZBXrFi7nmsVidLVBUEt+8zQF61/SpBom6wL0Bbd0JQvI6hrIvsRV5Rrk6DCkxf
xBa6m/JKgS6s9caOJwKH6IiDScE6z4DrcwNxCiZfutTkew6Nb1QaT2H8guJVzUOsPFkgoXEGuRTp
Bu0tpU6UjVBZvtgtmrTLLAsguXXsvLag/Lzy4nZJF0h84T+pXFoZCC5TAKGYQLtHbqhSmHCGfwOh
KeA94BCvVhfb8CF4oWHwZcKjh0uyQTCwsP1Mu1qH5SEYjEQpKikqG+cLao0kcSRP0gPZ9/4drT2J
uUqv7uy8nSdakNQ7NiE9ILNK4/pScgd0rEC25U5Jn4TOKjBxNLcPvXyhqCZDSTzB4xJcUamaindV
tr+LFBppFP/7lPCRlAgB8ajP45gIfsTn4ZnKj3IkrViq1XhGkRJglVYXwlNLUAJSoQBfW37WOOZQ
g2CntIXOg3ddl+D5peyQiirmmJwNpH9tgV/iZ1TYm2ygNxZWDYEdwXTi0588wpZMwnuiqlnlDKEr
sddodAro6eh/aGOIB0iLIgdPcC3ySn7pEtQPFiBcsWw1D9ZryiDjFzHy6NscuRV4HShOI3YttYNl
I9SElDHI2jTAHqAkjS0J10Q9qnLYVV3KmIg5xrnk1QymipbzgcxzcgK/upNZpMQf/j0MgVE2S9ka
lduFDc/gZqnXf4w4Si2NFt9QykkKTlayLuxXADSDzfOFZQPyknDawU0ronyh09ViVEpBtyNfEAqs
gcJcI9l1JPYqM6TFlvfiHpCr1VzTsWj7wiLedmklu1SOVx07mBbZolYYzMVkC/c7UnVebV2iWDoT
e4NJrRyuzAHbwHHxc4toL+mx6ZxatfiO/ZOXlMMBNQdSKiHGB7ieLQTXxz0MN+6TarGnPyes0kPS
khnQCS6kpqeof+AdqiMg6r4MdsGSCMAHxRcZG1zMDDdQHMQ0gtW3VZCpEBJAje9BPYj55KfJQ9FN
oCAcOy09CgzJMnNNshqWO5k/zZj/+TITIOo+hXtZhpEMHkxGZExIKmZLVLrkwtoF8mt1kpLgwRgB
yYvQoTHH0SYJiPdddjFLmcvDuCPkjysMbEGMuorx8wUiZaExNAxFqwr0nnKK8EvkUmkWygw12T4k
xZFPb5xTDWXR7E5AI3GbmFO4THq6rpF1jBRpDXEsvYAZqYz4csnJ+4ORH8mE0W4v+z1AYZPME9Cq
lEXy2UNfGt4tz+FrXmlBaXb9/2+ohLRQac6z+w3y47SF4sHN5p4T25QtEK9FwcaNxTWa3lv6pmyR
Sn53wfXKhH9E/ABICneFpOjtEWFxdb4CariYEUGIynF0N7IrY50Nci+9FAqgylrmyGlUgdDB8kGB
8PqIhp9o/Wlxq3GOYE+K6JsIRlBRgnWQCoku5tIzsiNouSg4gDkrt1RCNPlkgdqF3ykpW6IMghDt
ERJS20XXfpGwRNCQtM3rPutdgiBL+obpaO2JZhdRyZ1Xl13dOxxhkr1kTMiQQPFQzkO/pvqlyx7n
zKmFUzcCNVGuwPo6BM91IZy3lSCAf67ncFJgLxHfIA/MFqv/T2eTD60SBM38N51adTf2zKI4LkBG
2RFI7lzwHoUZmZEV+iN4XoVU0RrEArdX/iGDgaecaIfTeWnivS3uo/BrAnrrS7pE2BHMfF75BBM6
4C2qPlT+on6nuUsbTh6QzvkuWRM0j3c8DxmGMkeMYoAq5VuedI/Nj6nwOs+46GvBzxMHWHs3RxOe
GSxDmxtiOqIQUQ7yWaaZpqPRsWG04tDZvCdpoJmMVGN2v7VWmTFKz+cpMOW5lkuwRi1KLancuClW
URyiwLdNLEMkLINVlXaDYk4trJ9LVl4LS3NhRsyjxlI4cQc17UHrx7tmXoTye1QaWTBd1DWLsYbt
kyXqsqyfKGd8yDiIZ7bE/msHyB/qrOp545819rLuDTxr0M2O0J2JjqaZSHzG7MLt0bnLgIsHKR8q
c4b+tzS0DcphFUiZmzQJWUhc6Z6tYInFyWdvciY/JGdIa9LVNP80+rlmubTK1SIGzwi5a/QzcMjF
7GEnaOtrkXfQkpVDhD5F9v46KdlLXbyclowEJ/0nTlE5w//uHnaXhamZfqV6gT4wcX7Dxb/T6K4A
4TSpDCZvcjJbQ80sAWCCObJQVBfV5PbIncsTrF2QW2gf2WBrY9Rby0brAvNtLrtUWn6pSzAUE+15
SteSSBUOwijmL1AqM+v2iGnn2qEXDBDQwmDqErvaa3UnQVDQz7Wrkyt7nlpTqUGVsGxdl2A5hcw/
F5BOV0h1mjwdXR9kVVa7vGdR8e7wRnIPWKizbp7Olv9lr7HLql3P/eAa8RpFuIKZPwgIztsVtCzJ
yXWJItp3ElCKikDw2Tbi1VrwooLeLyh43iUHaxoJXtg6QguBzGkeCGEDQJjF7LO2qdJw1/HOTeAx
cv+BN9/gT+u1HFjtT0SLWWZEDlq2UTFKGqyDtc2a6Sq5Kmsj+6LQiNxmkFkpR126KCDua/5q/L7q
XETAP+IdVhrlPEpXI5ocYxNYwcGSTXdHIEoNvCyPLE5mM/jjxSMxguVSdE2WJBTehCFoWIYLkofR
SoG7AaRBzJgxS0ZOd5P6R9twt97Ww6jwJEoundXWW+kWYRLIiS2Vp9RiJFZlShRN9Nm07ct68DP9
Ksc3MbJEEeiDr0DwFBUyn4N0FxGH4B/OO1wGpp3oWLjYTEQ6rqkzM0w9sElhBJ0bfBo6YvJO8hj+
R9vS3PtE+srWoa2O6YBlweHWG8mn0LGYttnpyR5hxYR6zWCcomIy9k7mdDqme4yeoFfpyepyJ38u
PxdEZnk//U1Np2UbyQeCBeZMzj46ODAjeD2SARGrHgnAlPby0CD+qNE9wzBA6wiqgET/+hKI1etw
eKT0LJ4HcQEnzckzgWFvvty3xe3VLdT644RYfVp0RkbCLAV159cnvkff5ANZjbfI2qzqlCWfrLDs
/4g6zyXFtaZZX5EikEHmrwzC09A07o8C6AYhYYQs4uq/p5j9nhPM9J490wZJa62qysrKxDIBwTwd
KhhjFWhryaSAQvkmRRxck0919Lk0uUBcpiE2HGQPifgzfgnMCTE88tWy50QCGKTpvxjCfwUcZaKB
vrCsWAZMvxP08P4X8/7FvexDGWB/+DZ9dBk1li3MskqBkeRlLv6hJBLUqjVdMRoKE+W36MtKg5TI
5Ut+LmmNRBXJc5Xlv6gqkZjdJZ0SkLsPjARHaz2FnCm6oXc2GCSBEK5BXx/Q0ZBO/wd7AYOZSmNC
oCxppupkL+3H8gQveaLBv9/gFWNJ2WJSPWQZgVUZOhGWHFMPZPfIqXAuy22S01zET+SmSUqJKTko
yr9yTx9JIPuclIFYtSp4gDMRxbAWH4Pz7vGT2DxVIdkIjUf++f+xiLrcqhF0oi9lAYVFaF0TyZNL
alqhM0ptw/qXtSor9bPmJXC9P8HF/IQcqaxlkkQMXSI4Ure9BOF/+spyZdZIiH6iSyZy1DKDRrze
Iw2IFR4GdvwfMiT09JsPM6CmoJBMqvl0pT8FwyfREHxLfMORiAcoFKgwpgEu1avMtYi5JPNTnO3S
p0RMmmyXHAMIfTM6ffIiybB6UtHIb2ASnvQnkIHqpr2WDIyTkdxGzi/5LXmSNJsiahbJlwiBHjYQ
hEN9+WS8TR6ayaUhl0n5/kQCjF3IhpNtIWU+rCJeUJQwDK5H4o78b0eLNZtE8X/8KZuNAqc/EEYm
UnTMTgpV7jKsR04gIzcG20hKGNmWn1VBpasF2VcXRU3ZLpKM/nsBtXraIvNfMyZ/uJFSi12/qMdO
QrRogPwkoxC9Rsmd22HFSx3cRp2dVPAPZrQEexPs4x84+Abwk5pLlqmkMWzZNRbxzFTKukSWk2Mg
iTkK/0l2nmEzVT+yDGH+fRKVVz8aXP7qz22QW/G/E0EosiYt4wbpqQpxVJGvlM6QsGXlt6hVPwdi
aScvMMBe7WXcDMvLP4zJqpfACZMpqmj2FjWq45Wy5d/nrtdHRLEGgC+oiHIPmUIeMNP1x+Qfrxck
VlEULVDdEy039ES51aoKAPoeLQ8S+f7h66SmT0orpD8njNjhVqLcXOYbENeHJ/fidBVvp4LzlaEj
HnfMI2S0FYJl4TthzADbi1mUV2j2zf49aEChX1wfWlZkmf9e7L6Bxii1Ofj/xtUPhALfH7lAcaoq
Jg8qkKF+EG3sf2+WoRqE5V7EhAZyJEwt8bHC6aT/nIuzhyUCTU+U7ptJ9cKi8cHkpcPOI617emgO
/5Nab1kmj08BL4iO9EqFwVQC1mq0eP6hQDUZTbcH+iWQkgBLJcqv0oOX84dXj3JNwlLKvRGM6fFz
IU9jxcc+uokfh2qJZR98gh0hx5oYYDlgv6IFBbtM5s8bLkM4mh+RPGvUHRlME4sFFSP9dAVPjPZm
tQz4MprEPLW5z7f174Vw9ttBLfcU/8ZbSanFCrqYPhb5MlvmMlaOfAwfGVitEN6lAU/Nj/IRrWoy
BPSHGaI9XWF7gijS/EPxnxgWuTfTPYM3XjxE8O+fXxmdnMjln4yTduKr6jh4xT6qRVFnck4HDXOR
IMYETO7D4sFUocwV8j/yt59fgC0Qk0qKPzCJq4sojj4zmMUzGWOEK7iMCGMSF3L0VVAjiDGD1Nw7
rQhkF6An/HuBhZMbUmkKjiYvASTLYmuZq5ZRfnaP6UZomWzqTbm5rM7796Z7zGM/3b8qL0UR9unV
nz88IeTZ3r+Pte51qLsc9/35FSV9RXU1RHJa11Hd+lgfb6f6mLravOq6Z7RTZHhZ5Ym3rk6eXskf
GEKP/gooq8x+4erCBPpW5fU4PA/2tPvlkLRGDIw2I2WAFMcoHv5rn0j3I6cnK6+zZ/Y03+hFHz6N
+qEEMXsWSr+2u9Jc6aTkc+mTWKT5PT1gOpiXEAGZyKWuVHyBpu4/USInNiSBu+cMioOEXIpQSQ1a
VwzsJYUFGqdDo/gQEfg76RbTDCUNmMsDkEgAMUB4W1ePEgBOLw0ngI0VdCgp26Ue2Ek5c3OlD3BG
QIeC/7/TQs4MZq/R5hWunvTnJPxJ1SWogkDOyH1PBTyR9fof93xDziWQmXxneaoHcjFJgDueOOw1
yKf+A5UIZrvR6NEHOdodYm+W9ahrBVWTqhFUzyfEMafM6ihBTU7DqR5A/4e19EGrJM+WikYKjxdJ
1D9rc1FbFaBxM5qv5GcL9kTWKi+Qdc69JQqgqECKHJsYAsmm/0fLB5ylBorRZpOwIHCmZC9SxAoQ
RZJCrYS4IBfM/OdS3qQdUmKRXsnP+ZfiCxJsUosRwPaohQ4F9ZFrlc+Q3oPMj/8r4f69NxtFr0/L
QnAt3tCnOpY2DXMrICx3wBdmYIlsUuRxIwX0+adQKmFPHg6T6YwNI0gNQiFF9uFDECYrFhhOnqLF
DZJGMNDNU26CwA/CcvoXDeRzBMiW1tL/6ERS8N2mvd2OgxWIgepZDtp0BAIp4ybyhYwSICf7r+6Q
1AlUgVRqwYkfLo4XaRXY/tfRYfAj3I7J6N8hnOdxOFiAS9wgHlN3fGYGhH1QB7ijM4OrhlH/k1Wj
0C4Da2Km8A/8FAD4H3Cg8jbJzkDp0NBnHclTEFh9eRCSMCkLR7rhbRpwpzzkelHsH8iyPEhhLvaP
AqHq6BVLOgdCsaIEZmBf7vu/pFUevmShiQ8Fm+7MEUBc+NkfjhtrT4KxdA+7YRkYsxdBnornkziX
Qcar6uUBHfP1VnJMUd8FR4c5tpaWrUwpMNSfoxTfMAwjrCPhibyxk+jMajGVmKHX7gkAL5qLArUz
giD6Eh+NCdHpxTrnMpeplMswRyl/16XX0vwxp/+RBK+oU8SPEbtEnMAkpOm+dJ8YhpJAwmWVbAW9
L4tDslMZkpJ1LpWJZKXojrIcKlIvWV1g67JRpYH+31gc5Sal1Y7UE2LGDgiLtc/WpX5jCOXft6Qu
ATWm8JItLNBMNU9E2rW7ho6t2m7yfRuaHLwsgXE7zWkIHjOIBW8v4WxcditPOT6mWN3QdrmKWN+J
INVSjRDixvYq2dyGnZ8K6TT0Yxk//+uSxn8n3+n8PNfPrvbVfnV35dmND9ESav1UG6MhE5jo7Ry7
FIEXWOwhOr3aSjt73QNDqgU0Cc4QTB1sV+fwXWknO8zHXXbtzUeg71Sd8Kz5Sgv3dbR36HX9ompA
BfQ8vIthJ/MkCELEWeJ39YOSStCZNvOceEWUJNg6mwcChafnKp0SOXGwkcD9Zx1UudD0jWFOH4EP
/f11xlbMDm3c0whRZIjr5gB33Gac+0+Bnd3QsfAJBBYWu6l3p6cOZBr3NcaEiSxM/KKZwDzGxP55
oEDsbDBx+o5/UTbBFMdEsew8VWcNS40w2sZep/Gvy+Qr3yLdefasw830bB2Fz/JQzJs/sh3SsAKU
HDbli7t03aIERAOIdBXeh+02nGYHdUyXL8VjvoPZcv2t4T0DHYGnuSmXFtefHa0l0lGN23bcokB+
yFdRtmOShxiDRhMpAqxBT0dlT3fvjfdG2Upxs2OnRY+kKNwcSWcT4WXr2Kz0zXl/XumMxDxXuFnp
UNifgyT+aWBDU971mL/vwlC8Lc6IHdXzC8ds1aPMnbO1mcd2UBR+hgajHqgPQIYqGdHwX0zJy9fI
GEl9QFmIoWDDPWOmCvsBl/CDgq4MMPLyhfJFjhEWpOvJa2b/0L7rtj0759G2e21fzrgJ4md1Zk6K
J/CrVL3XwYaozqNpmIl2078OZc60XLND/55DdV2mXufnuXe+jQmWeyj7BWdsKRDMTd1L4eUk4mtj
fh1biN85MxQRIrdZXOHxbjo/8VFw/2x77SFooGyEyR+Pwe9ZVAtkxucUiSeSHXueLHHzmTJIPb1/
2XDIr+jt0caEdqAT5Vep3M+BM47DWxuQRJElWqMKiSVc+ZA/QKvlr5hXU5TVKjIspoe7LluWvEj9
rTCQgd8MDYgoZveS1NMTr0hgGXnaX7TiH1SkxkFSWAowon+0H4TYihZgo4sY65eBxgs8NX1S8rQ3
6AugOoF8YxGk2pBcls+9Z+JbqqL30SLa7d1ISfFG0D1+enY8T7HD6cgA/pn3Q6OBU2CbozNABpoj
CJ3e3JgHTYqLZUDltSduKjlcekr3uu4ZJ3rxfPKenclXVHsm9tZGIKcL7X3Lu157fBaSOFkcVLZv
03RasfET3uXbizmfwfq6AUPcKIYp8Hj/rG8UvSbPSb604RRlmxzsn7oVMvnnezA/bkRBegusS9BA
hdM541xU1M5EXGg0+LXXXvHEZ+2N3MFIK3r1spPzeNCy/Na/kU+ck1aXg/irRXYUOXVkgTg2KY85
yQjWq2pXf6FSvilh02BBEMNf90wYZn0zyKAu2gdjLZo3HA+QaNdq4uvMJjGPwQw8FT+1xNXnqpFn
Mzga2LX58o3o6WNVDO8bRN+yza1l6uDluMVJ/VYugfmTH19b1IGsO7pjPSsJNASZ2NZwhVBvbLwa
qYrD/didpQda57oHoWXLmXAhA5lld/e2U9kDjwklXnhfKpsHy66SNF2LvTOZPsUQBy6pONyYdp6M
eTAIeJOF4+HOdNwPweJJkAF8zAKLDPz3Blsjldkr9DJrsG9cx3BgUdz88FY97eGlTPydfQ3BLCjN
Xl17OBVm6MzWWNVGcyoXVC0yckv68b/d3zcs+uV9k+a9c9xDBdXecV+iE8L0O9ZcabvtDiVT9Fpf
cJhIqm+u8/vevqxQEmwzC63X8EJrt28TQSNONFESjf/uP9XhdlCW8U/Vz+e3WbRgfscgYTpZ39op
nVZsgMq95/6FAib2qEksjDliWSom4fn0XOi1i8ToCmGHdlIy+IamQuIiFhFtCe40ZBypvihwNIYS
9i2ZCtXDJvlCyPcb62VD1BIQgcqZPkjEE9ah33K4rh8/OgODJbJaCPXOua9d2ceuHfUa2Pskknwm
N46e5cXTKZ2AAxsve/hZMktmxIjS+Ik7Yz3qObeeVUw61kjRx1SIvAvGJ0iS99oPAkE7a51sKUd7
3TK4oxyzrcye0w1q1CNe/i0bWUjaaqHqDOzrMFIn+PWeF/AZl8pX8kOUiPZcW+f0XqJI/4dECTnP
c/fihphUk3ZftwflayQnWEYgYdyoJA6FqETOzwjy6S4PoXNzM0ZjSAlYxyIl5sFrQ1+K0b1p/NdA
NFK39TYeqJvnNJ8V0/vvm1mbI/HbwsLJAIe8zDnMuOuaFbyY46QOQECEoOzp02P0bY6dKc/D3D7/
MvASc0XFn3ZdZC/qS9AyY6fiKtp/mD3uUPv6qbjz+twxjwoygsbwcoFMScy37J8KDUxOH3C5zXub
Hiihc686pKWr4p7V9XSqk7tcxx2ryvjXOFm6xwaxKlEQzgu/vKAzCkEf+etuHlwOCc1ZOFkUbR33
tbNJbyluEZPmTLp8JEO/bxvkV/Snqz6RVgne5GqV3GrkNXJ+iAWOAXhCrCa9Z1LxN/vlGCd8YDLK
PgS245BHnRFMzugjzdJMuge0pZINKh7qpjhdiBwbooZGNYrZFKcemksniN+XVXcDbLckypeUYuo4
+37+4YzSkRVowGYlIVgTRJqHZzEAY7tW6bZ/0cnZZL9AJ8/Cxbi6+UlfbkLiavgEH4uy8y9aRvR1
s7FjDAx7XD4G1qOfzpXIf2d+y3BX1uvALAe/usscoAKROgOnR0rHQvzxTKAhPwtphfcea8wrF862
+6X/GpNojtXIj76+I0WcimVaFwOh7+Tu8otJ0/pQGXKwyZ/Kg/Ebr68rNIqT/Z09uUQJhMTggZkV
VQm9n9RTPrCMTVmDTiNeywFnjMbMhja1ts3cQcEFKBWR+RrpX5ASdUzOBT6nruUnH+Ljc2E4XrTC
vMheOQd5U3/WI0DQsPmKD6oaxN+dbXg/MESrtv4ZL8AGVUiP3Ax7Bg1Zq+ENzfoLeZJ34/u0YgP3
2iQQWjh1T8nFzTewZX4vB/UXDIRM9Jz3nicAnOsSIc9NA5sAD49qYfyRKqDoMuNWXubKIltbt4/6
zo851uesqxyCDvXLvtynX+o8A6U0yPVg7q1LEN3E5w2mYQLJ8YWY+HsAoPfDdyBl0vlIErF7hx2g
GKVnkWR23Qy1p+MTORyWJjGRt0Y8Pb0X+oJzjWs0khErsWL+jcKbrgugK5T+ZY3W2zuWvaFsSHnJ
iqITRxDaVdWfvq7mxV/zZ6EAmC3hq60bjj+f08/2a7Kc0WVnsXUU8mC/8/IUoGMoZEmPyewG4CBW
KBTTZoyOXhaFNsMDuEgP9N/0xPbpQMEsehHS1iv+hYpm9aShyMU9/QJJIsCK+T0OcobF1rc/VHpz
onJoLGuo2saXgkA8Wu24ujUsskGMYg788DYg2qWQ1RTf5uxf2a2YeqKJmp69EhGlVHaLzZK2Jd52
wDg1/02DvB4/0CcHWyioXBE0T2KPt0SsJW4UrL0dYqR5GV5WreU7QGtFj6dNpnhHMbvnxAvD8tHs
xU9dv3n3JR80AAi5F/2bgboCceiVh8UrMJUpB16+fdvo8fTpyBh1wNoHorR7KhMa5g+T9torPLfh
NQ+bLtKf3FzfvAyb988ZYIjg5Hi27WOKWDF4d/fRKE7uqFAH8a2nvYMnwArtTXT8+s3+WfZ0xAX1
MTYulI+8LSaamnt4oeJ+AwNApLX9yhrdUElXgvxKJ8XOSLn6+vJxSMb2Leykfc32jL2IOTGNzX1W
5WC/7TTx6357bfZXxBPHCM6MdYNBbqN1l7qB1vIpo5HFlB2qq28gXMuvYVPmSFsNzrdA6fivql+X
fvzXGWk+mrF85tl79iIK1YdXUQPDi/5UbLd13msYlCLzGdp7BTd1200w/7kOClKXn6aLUpnlPZni
5DO+2Tb5Aw1en+edI/Z4Hmtd/0mPFZPWp4eZPU4qzOwxOdZTIeQ0z2mzyp9LilNiKg6lCijU/lKN
LUgR+1c6droL7T07JwwRVosi+m7KcaIMZUjsvn03303Sb6G8be9hF+u4NGxGDwRF3zOj9TCMNPk1
N5F+IjAeinXMN2GuhWae3q+3FYBhwwiC3njELfDTNz09jTTfhCYKYXBl7hHHutE1uS4zc+IgcgYt
mnIQtsSvMU6/dYI4sa2XDh6bzhdlVWuNS2AKnZxd63U0JCOTrP8+j59OkD/mHIiOMZZVkMr1m1D8
nYGyQScQ0TlOX6pJ2HH5oMC39+Y9rZ6zuWVf4OAsompfU723veIqIHmXeMii6wZmZ3CLJ1a7Rpee
dErX0IEjFB0AyJ2iT/lgv/t6jkX64O4crtzu6DF64551HXboT1L633qmM20p6sEFSGUu+3c5RK7f
vodyFhkL1pVVhVAqLO4cMAeC/u2pLoIIY4nHiK9l1T7uATXQM+0Xjz9Kk1jzm3tgI+4AfAtrNxmo
QHFFYD9GeAEUN7+hzccXlov0MeJpnpuLV6AAC820Gb3tUNIMtjRBXIuI9j3EsAsYHPTADD9G1arp
R/gmoBWXwEs9R/798pVxANGZJT0+dr/NO8OF5dacaxMwBG4YMs/kcO3UQb+vdrXnuK3IDhGGR+3f
6x7TVTXKHgSTsvKQGJ/kD9JrhCFJrLA9UmcKnhloyNEkgMDxFan99B3WqYfdPYKtaCfS3U5CLZ0+
kBv7a0lCLK9oJ509zxBLevTD2yHLD0gfAN/mTdlXn4SZS6Id8ezSLSct/Lx1taf7lPOXOnhbCJA9
RfLQOpq77hHdPa+gj4RyxGNcFiMq/w5MbCAu6l6xMQZKqabORmEjA9CjDhhGH/G+ZnLZ8VVmiSK/
d+t67ZEIe/UdLGjow0AYBXGliUnpZLN5KSqrxjeAg9P+Z0Fw+4dvmOz5oGuHT3IBuPvQCMzjNZ9T
CF2gSVN013tLX6nQHPb6rIReurhChNc9joxsWf/CojhYa0p/kzhZK/tIm+ear12H5XvNgXB3fjg2
n/dATQySHVIApBxAQByHDoE5KiypNzj/rV8lCQ29/1J70PwpPlL0gikJW1BSfJ5RsBRJAaIXtWAc
vo4PLgvqBhPadxYrfTN2kH3Qi76SjHOmQLoofrNh8OtE3NOntwjHlrQJ6tBLdR8x49xaRoaLMjg1
shUHHbNHJyv/Qk+RmIWKYNWZ0WDgZMYXl69SGfVjdtX2LunkQRMn8jKEFKLhdYyxxeUe8MhjJrQY
gQ7T2IveLuVnJbwk1gggQvxF2xAX+K7EOjZAhjsqZd4Wee/6iph6aiM6yFRDkwUdx9fhgtTLegsm
dbkNqDwKelNNMujcgq7qdlG/fo00XDCZrZklUU+ne/gBIyoszpHhMH2SLPXxJFuZGVkPqakXem/e
g7i/Y+/raBMqyigmUi/Ql3xp/ZhD7T4oI++ZhGAm5drqeBnVo2BM3k1zFepybgoVK7t7E5/arY48
4Ii7c//NtjGlGoA+RVodILjiN1T/ZVi3gQIktNO1gQqtdfmCAkNImPOXJQknnuk2URB180m00vY4
DtIeROII8NQcF4i8T6y3nxzvA9AKDpQKH5OlbY0KPcSx+JV66F1nh2IbkZvBiEP3ZnlePvB8pgbf
dzakQwjuce5wzB/br7bx+Lf7qfMr2SE2Dw38mabyVXo1+iQrfP3iPtIBSxOYR6v9Bl2erWkRUwA6
u0D8AaD0ihQzt/H/JBnApZhGy9TRVyw0ypW4CFSq1dfw88xYHzzodviiiEi8vKcmbkyd8v1ANM0c
FiNbH1APpYf2FbCaScdeLEcOTsFphmREMb5RQEek4rdlnQfmRxHztc46rr4g63wcn+MENdUtJWAa
GOWsgyxyHfAcr3bvzqNsVgksuMeAmpucKMn8BZf9nnZb/wqHTRlo6BzoA3X63NyxHF7rkKbX7R8n
B21hbaWyH+CGQO/IWXfdGSezsbhuQCmINFDDOTKSBYkOlaUSB+9B5x1wR6jFqE5zFAivLJnB46gE
Xaw7aeB25vqvTma8IxhHc1InfBop016egBk4sLBgEqwmLKDMocotdoJyReQDwqFqMAP1o3MD2PLo
Tp+djUheWXCPOG6fo5sxwkbiqq7tYmUger29L8HlUJGl2DYzbOX76cjWwu64NsYqeacZT0oKdqxs
rKpxTcuPKZ4u5aFue/FjVjS+ApWAsxKQHfeP17h8hbxzClfjcLnO9Jd7nSd/wCY6HkC/+gxo5E6l
/dN6zDgB68G1iAONWBwHXYrE+71XAqpSHyp+BW0I7wqysK9mlyc90nnBt0PAXwrOe91TjIk6RT6U
kuLM0kXR1PBuX909tyUnUi7vaCcAdS2M5AsUWav7RTKq0f+GAQEWYLiFTnGypl4oAYBYvo6fw2vC
zQM50PWCNdCxx9przlGBRd7L6Z2xLW74CoAYxJPy7hCZHifzY9KYK3K4peKB86g0WBlxMtBLLllZ
PaOl3gkspFinsR409K4ptJlzy0av70iZam/wqD5IZVYO5OgnKUUC3kGgeo+RDgma3UOQexztyOw7
ELiGzYJK/T0gJ4JsUIU5AlRoLxG9+48f5TbpPBbGtqnw7wsuIKHPgcKy3gLEsQbPvKGWJ06ZQSVJ
5XNfXuthxwTRXBNXOxjqiDOiZR+6Tsi/kCQg3omyZgQqmrnUndRJnCqFOmHB5JfgRdun8MEzlVni
zEwGLOH10jX9jlHbmQo2UD+DmsDV48CnZXLJRmRIcTsCpyXM5K/v7ByqVdi5Dh/RtLp9s7wAb6rW
NXfgik8yPbt/RhgUExUU3N498jxH/3u334K9AEEqgEGtZ7bBMx1wz3IUTrVxlf3m4L6sTofhvWim
5P1nNGWlXcxRijc5507b4+jic5LHNmt7UTszz5OihSNHywDK/fsrR5daHVbtTLszs352xWIFLVZ9
zNsmTeQjuZ2W94hUNqBc/ZMgve9SQ+iuVuwVBlUg0NCDYGT9PqDTEQUVnc7edVlmblxxF4LkFxBI
Mi1jSnSFWmHvBGi5eM1U4FYDWNFVp2/U8uuxM37Q+ZiQHCVLcI41OyNvevCxvqmASixrEH9oXPKH
V+Fr8YQgrzORSBEL1i0WUkTQbi8+0907Jvw/jStmxwgJivuApRSAoXJ076I9iLJ65KvNm0/+ex8X
rZdCsz4oo4QwhTvspgP8FtFwzviO9AX0bVt8gWtdTsDT6boLsP7DA3zAViHznxYTS0fH29caiFkA
LwTuZ4CBGlladKZdIV4U969ycL/ubk8Iwu5NWcfGn9buyA7yKixf31cLe5eArBedYkv/yxWgGQDW
B3I65NWkGR3TR8W4fU9ISHUmM9iVOGZAxNvowxTcf/padYWKAS+T1PHqaSRBPee3I8kaC4leHs2G
/CKDEOmeXkLX7DcEIkjCk3b93mV/2iT90FOkNVANSfvTF+yIZCCkNCpPHKkx6fXbibhU3mdPppBg
OIKEPOiSYCFMXwsIvV8OY8oz15rc+1308nuvwnsSiP7emGNCWpsYaN5B6SjwR1MW3SnJ8slYKSXk
OHNos24XOHc4CP6HBluQDT+8QW6iWZrSd4fhpYV6AKFkUXGNk+JYXfeUoM02BWYdYjPEIfGbY+Iy
NqkoaC5vTIpv7x7xZNyi9FVCnRsprjawa++85PxMlwUDZFPj+z0lQGpb1Zp3WAK02Rgme6O2V8tw
LglFY48za0iQjvtPAA7mAg65Qm1Bp8lPtCO5/9Mrf5lyRCOPA/yd9TEPQffU8Yp3wLPQaDTIQQTz
FCrXBcPQFowCkBJB+DXrZa0wXsIYaYifFgxQqktqRdAsHesnfI/PVCugko+PWrBR+fSt+PEo1HfD
/AHr+JBAU2cfXl2wiOfqPAJj55i90B3nWXYGNIeA8oC+YY68vcd5gymWhjfVa8TCyM1FpxzraAvF
Acd4XAZPk65GDDBIjXKgfQ2Eo0JtM3s42XCosN8Ywx0a886N+Yjr5oV/0afUSgcWZJ2YXNdDCKrx
Wbc0Dsh02xPnF75kStBgvw2Oee7fOv0UKTHODBxLSkx64FOw4WHOxVb4yELSHCoH/Lsi7mREn49d
cqM2jX0OMRRPT6/XyCD3Tew+VyrHLBybZqTzToguQPzx8gJxFCe+WYxrlIZgi4xLyHSwDtIwiX/p
zWk+3R+7f1mQ6etHY1hffqBtok0x7YTR5O3X42geg7Zd1pbbnFbqE5meTp8T5tJvYSsAtmCMg4Cc
/ESo/GZ+fOD2AACILDOp7twIMSpAE6rrcv1Al9GOQ7+ZK/YMeLWofYYx0z4bk4OqOimQERQMB8kD
EbQkDF3OPTpuV7tP1SKBQ5tjoQcoQmL5Jl17b87T6lScJxcluDU/NnCj5oN5vAdv7UTGQgFlsoEU
KDDp9Im13mvdDju15b1wqoJ8yJDCfWRmnl2MORjqjWNGbg0xGJyGJuF91IFocRlfyCp5jO7LPPDp
dutl2A56t9UZtxAUDO7TirmKmMN0nmC0Bh/bmZHNxRwFaU9czmrq8k5INKLPqE3Ub8axhFis/j5H
Wdc3kxmWdpTy6cH2yJO7GHiZYgiEkAwtEbYLpYqXRv7TCLO/61/GGLb0CwMVHW9ASSheM+LK/Xhu
XRuJA860tPEt1Rf9u5MZBbfycIaVTOp8plW8J5Ntfp47WIt1YHASfJXU94Ji1eVUWV0pXRZknQjU
a180xp0FhhUMUt46gUnrZdtlrhdcCLQVHGHWViDqV5pO5qg6Od+V5Ru2hxFiNGfPZ2XQwePwvKk6
AwPQb0H+F9HJLnpnDnoDQ4kZQXUjaRMhvxwmmCnXe8WgT96ZlNaBnPqZDB7Od0ObPu1MSCKSAR3o
eqPd4IxKB9YoxlALX/kgwR0NdfgHQwewdW/B+d1nyuO2zUmvojWb9HI7tel3lZMT/qgthZXsDv4+
0bA0WF3ZrVgj3ad4Iw7PwGLJdzvMfCDgVJ07BV2AEKrCw1y8Me8kdu9v70FhTxXghkl59bIyLIth
DAuTtl6/KPBBeA5uOQys0OBjo4LnSwtTuwxifl73u2SdVUMlD5xnP32sNLh8gCHXCGuP7NW73ULH
CqPc8m7ANAUz0nQc7ta+YXT5zrplKra8hOdTHP/o+pGY3gnnxZC8nCTktU1VjyZ+A0cdN8pd9RzW
HKW7uHAbEMbKzzd0c2kBU3YRPovh+YDaD5w5bE3LvaAzw8ueNMhM/eepwxB293jGDcRAX4+nVNjM
EmIzdtzcVk+a5kaP+szJyTJN6H+XMEGD8Bql0Dy3tgG0CLDixYyE8wkoUYwU0KKlVs2aPwxu8DKh
Wt9bKzV49q60G3oGghajG4lY/wIHM/vRtwX6jHodsAn63QaMcxi3HMDiVXYXdXZsBo8ZlvYOpi7a
KVqBDCuLW8crlxh0ymxkeroCWyWBykQUaLqXa9913e9E3uPtFxcKELdsAi3rO/CDscR5orpxJJo/
EKIF90Eet1V9hTbhsUHq9DG60j/APMCNWWPR8K6Gj7Gzc/5A4P378f1FRXtRA+c3w3tI6z+bMQ+D
Hjhqgsv8jHAewl7qEYy1BKOHYryt4Q5ohNbAOQfkK5cTzXRmTxgqOPcvqkcmqALC2WDj3qUDODbQ
4abvrFU7cE5N0e+GOuxIzGeLQVoNwWLJCOJJ7XjmmbcPoBXSngN5dLPVdV+AqfYooDz9R6l8HT5c
ADKO6knmn/PQ+aLNeoaEDbzPadj2z/vqpB7zMad4ckQYF2lhthKdzC5kVMb2cV7apL3ocEY9iW98
jefxH6XVF+Uwd9y8htqEEEHDEaoQ3QFxLJItxCGJoSobhsNWpy4ENDofaoU5rHiIgeivEqoeOcl9
P7/uO7jY0Yz8cn6KI3+nhAVnPgQKhCyu3CfvzloF8Qs6Y7z30EnjgH7o/Ycx0L/yiUUmqYaWNX4O
mo0F4Ph140fFmA241rI740LRLjbYycYpgvDhvk/16brSKf5CWY4oWQpK78X9N2hMxLt4EbR65SqH
Bohi6+r5m/qvAmZLH/D0yXE8P8swKsOpjPLPVBNjg+Ae4KzG6uksYYghpEELDEvNCmWNdll649fK
2Dg7O6dxgjiysnAWqeRjxVj7xVcoWvNWVQYa5+rEges4pLcGXqPMTSIOtBl9ef7qDlv/rWGX2nvi
+GACQcxBkLDubEZwd6Ca1ZzEC8xeTaz+jvlUGhNcYB1ejmm2rW/DaKRCmp8Z+IEMaXQD9+chkh6o
jWqL5lCNs10+h8QwM9lXWz5wmMRNkNio5cBou1d+owa3A4ZT3NhAt7BtUpk0+suKDQkAAVUSb7As
Uu6P7oskWmNsdYcYdppuhavuBmsmvH7o+CVFfwbxPN9Q7sGuUI1AzQfEK4Qnx8pGjcAIa5o/K3zo
KDEKVCTwCD3Q5YUTQdwtgls6fDT+bU/ppwG691i5Nx33jAvQpRLYO442grWljmn8RQZCLzQ5vq2j
JoW4yagT5i03sbdSEJH4xlZhTTiyjsWUzgMy9b8d7K7AJDpC1N9pQ3AMyHZwm1B9ZkJuZ1yP2ewx
ZHrhVFmUbNgSpSdt8o4mzhWfTGq2bk/v0XPINGixxQp2IzvjJCVwQHVIBeQoZMil8ctfSeum9brf
783zLe40oAb3UI8mJnkM+hUWlZ9X8sDV0GRZMdK+VFTfatE4VXkS5XlUYgP9zifO/UxDlK2W4TAC
Ikp9X+Urmm3wUVAiDbhaAh8cfus2LobJZarDJ7omPivvhS8UjTPGdVSvwxPGcvP6R9+oeX43TLv7
yeK+ug1+VIrXH84shN/IG/bV0qwgB3gcoUCjrTqtyVnDahYdOCKC7g/FH1DLooVVWi0T5sqfIwgQ
RdV7lCgSoiEacd+xM75OHsmsM41+iuED8Dy8H2343SIYojoTymLHBdTmFuJLPRfbJM3xOG2yryv1
Qu/1C1yfTsHF6ZfBDSEromd6lAHc1/i+1TBsPaTmiCCrAwF7YC+d8G2SEWtXX1F+1V/FHOizVA2z
N+jGEvigzTwDChJEyJkdBSSQnTBDcg917VtALTmlQwyx6rLQ1B0NF6qIp+UvS8B1J7Rf7u1EGwpA
vjy24YWC1svpAY0rUDm35ORjmt2/zh8E+ON53XaCGi5HJ6RUoXLJliS/IEZcyjRdcCWkNVyZE8L2
m70AZmiyLKGj/1mL+HQmH2ZfQDgeqvPU6wYRSR3T/ovij7QPizDIsniAINl3F+vo8+kJSvq+/x9H
57WcuLaE4SeiSgiUblEmZ7BvVIBtSSignJ5+Pk3V1Dl79sy2sbRC9596Ud2xeRgI3MgzanOdAdfC
g65O0EZzijR2BoVkgqtF8LHGu18xVil5gP1EDw8XG+c53Ho6wfupgFCcGaE4mEHm5iBHRrEn2Ly2
JyjnnMop22X9Ngqg9Lc+HJu3PsHTJjkpE2EeETxwuBk0OuzZEyLoJjGQy1sGe+w38R4Wnb2xQzfY
PnjYfEsUoE6N1dytCkf+jv6oulXTZ8LUGI1E7Q59Mbfl74pzigiZDghrhKbqVTkFqLwyRwdDo7IR
Np/vwGN214pdyvDrjslz0NKqLeS/AeGWCEG4gyEBBEvzGEpL+gJnWOZyJgAN0KZcI81AFYViWe1N
aFuJgYJG59byFlHCB/uU7u15NvlBcpAyU1ZRRk+E7dtH2QRIb84TAwkjk39LRohFlzEyHI0GF9sI
UJlY2zhy5tq6Hd0MiVOhqCJ+1FA375/0hxlvCI93mBzh8hHsMBOI0dMwqQfG4TAYcPQezf8AaEDP
WsmSeA81NgnGYxU/om9FoRNFN61aSTcBEbk/Jof7WFd1emZylEVLle+gTbAoDLmXdiDMre5ZAlyB
+NPDaBR8zJQo6qX0PTvOvqeiM9DT2vwtFFgNsUzjA0A2ETDyjCmk6UnW/W/Blcic4Dq2PCtc57i1
UBy33/WIxFHPxFcPw/2p9w3vNIeKRVxPrr6hIruDLjMYlQQbBlrhDPIiPwv51+zaQVazg/zh5P/I
2a6QreRnfhc5x9Xt1wwk0I1pL+neVDQ8HJxm6lvNNnCiOxKfG6VxaNRodwyxZNQy5QD2PrT/4Znf
clJD+u0r1jODtHEkvoLPntFSrxiAM/7rkIRyJREUK8GpLRTwjxdvkrYo1KCvnCkl5FI7TB8Bpsub
ykmDv1Xd5r6Zgik8ZMFCFuMvNEZ1dwwXN0MEDhKojjpxle0c+e3b1FgHwo/gli/GiMGAPhQTmsr7
SjZj+AKvWp/4loLcUJc8vdlxALJzRrZimOjiqxj0xWwZ7pPKFF9Jb2VXvA/0hNxrmCrO3bF8MQdg
+jswiYlxnlYDktUy39YoieUXUN4jchIbd47ntJR0KXVzwppO8CEfpggDRfNqB/LV/FMrWll5Aoqc
oJ1jpB+TXoZmn3S636DT8t06en1YX2wlh1ZB5QHhviT6YdQyyuMpkLEb0UjcWngL8stGtGvgqxep
zW9n/DWJ+XvCajK9VCuxMUPR6iJ4SllnG2fyR28qxkYuJ8x49N00ObfxSoOoeFO33Dk6L4VgcJDT
0aQqmhuQrcCVhIVXG8LFu5bhDF3BfsT94aR5oqLpg0qI2wigF5E3ruPOBaYpY2f2VEYSYnj2m2hJ
Gw2mGcxhsJJrb5LPwAVroY9hoXw34zdIHHEZOrxVFEDhQeaCCZbz+BoqeiDpHdhGvpJCc945Kc3c
ilGi2EW0Ub4MOz1HhAG6yuT6EQJEUpwso4usE6TD+NpXbSMSHcdUGNW62nn72areECxGjW3m9wmV
8C3Ce2HR4MMMSSZaFH4kRfGBUBfpGdhXPaZuz+S9QA+3XFcLGubl/IEGUldepK7ZEazQ1IJgXLf8
LZ/xHB8i8urfGOSu4MeX7tQ6q+5/hR8x0qUapYCk/udI+xawnwx55HGrD2qjLMHRyZh7fpoVFzfS
DzAtjLtHYQxxi0+UceP2kZfipcXBsy7ccCmfAmPsV89vjL3Vqys3yAmi4C4Dfqk4w2lcOyYgpsK+
fFCGwRXMD22G8Q5IlosOvd0MjfhY77C8jmMRmazwdrgdJeyxZhHNX9GyOXWO8ox+Qx2nwL3YzpYi
0gsjhV5jjrHe/KU3+lV/o1YbRdM5FCpqDjs/KVcPjxBaW+iP63DRfgOnMqfCuaUQo+HqUeMp68mV
piNGu/cKrrMDD2VaW4ssdcXJIlHXs8ycpE7v/eXeUclPlcpp/Hr3x7xGNrIQ1VSXU8v34bRAW81Q
tYdt5jHvresNhekRqCHHBckO3AWaFTO7bjWbwuDc6ugnrlGjnVsUTeChXrCsv2Xgo9JIIJqlK4ia
Ui8pabgWRj5qpBul1Th5BNyUqhqclJcwrbAl9TNbUoHrSguHWrzsMbIyV/bKKxjWXDzCDGvD+IB7
k19AjpTRtHSwG3Ag2qh/ALqdPKV7ueE0cQJLdVOwAF50vSieFZ2GoZ5D5q6xXEGbHtUH6JMCeQRA
C3+toEy7hr3Rhg7OP5xHiSEDwQ79Kt5Luyk5Axj6UfC1pIbIW8SIj3Bb3rAQr5H7HYSrR3uD3BBs
Qo9EC+aWJQbl3wmL+itkfgXAqRFs+Ri/wvWz0bY+KybmZNtyN21ixu8ltrTtlvSG6H4Ie2ATjwcB
roE1M2hlQGQGmxqzVX7teVR2eUXmwDm057lWuyI3o5XMRcjwCDARdCIIemYrxnXaAPwFokiRyc8C
SmjCUkJ7fh0q81M/55zCMH3lwsN10z6CH2blwUN1k6UwO9fDLka4AU2g3FMUoX1+/QhMoRjRkPfl
2aA3CaJLFXoogT/mAILOjD1sDr4/sj42b0rwNyO2VmZEw66j6thJCeK9i4aqUCYLleqxWBfitSS7
TEGePMHZilNW+q81pa33hMO7uYFKlqzT3J69V295T+teLiGShm0lvcTpks6r2kiX+S1jcEypF5fi
W3pE4rhXuOpEKMZDMLdV0h4UXUQd5YIQ4IdH98XE78bhcIXqIIxxJ5zaELBi4lbbltRctHrbdCOd
eoebneTolYTO+irfc4v7j/wX/88/XUnuPLcH7Fuf64cWk1ysA8nTP+8jZl6OJKv57qkZXfqzdJ2v
4MQ5LPwHc+S/QDs4Bf7iNaIyJmY7xRrNBabpPWISyl8U5u1hvoRXCMegkeCMzocjxSGJS29vQOmQ
sHb8y10wOwPlsIzM2EbAQo/G3TnwBIWtBvUF5YaWzuCY2oSPyUvbqdviNQCZY0AglIeq+M4Ij+d8
k0P8b+ff0dO3aK7ovXgNcxuJHKF2Zu94K56FW9yTFTzh54EgmZKQlSOt+VJQ7Rx1rFIq6aOKtjc5
U5rwqfY4JYnsR1HPttCjc878G+SzS8nx9pEenhkbA34vmki2+1Erj4gY9XzicoFRxx+SC5hV9ZPt
pshqlSdLne3k8pS6M/SQm56pRyeoDdAvalZ6YrINmQTvr7cx5evL+od5s3DXDKhkfmpyCUE0SpeS
szrP92pjArEKkuFd30AIRgaOppkaJoLg0KaGSt5aamsMFlZVHd5YQZpnUuPHpYN4TMKUlSGAbQa8
bWTsvG9QDZlRRnC6zJzivvwwniLWi+kfTpp8ysoovOUbQxHi56pmi3bPkIeXpI4WrBUyZkO3yb7f
7bLB/8Gppr5vhY+xOr4L391XiFVLAGkipqJBcVxbLK1PZoYApP2R7ns2cePgOjZxM4c/yjQYrXIV
aRivNS4V3pb4aAdDitBJg4taKgh+C0vr+rAnFzQACqRTKNkCzi/8kKJV9EuRSif/uCLYqgSUghHI
kIizZZQvs24E3vePVy3iC1Bs4FMZuEn6m+fXOj5BPsECQa7w80Ga00YhkAQ/QPuGWNiZvx2R4iuc
LZyppiugDgzp+0YJ0vvbiCC2+JLRWAcroVmWjFfHYVkicjZLJA7TRxUxax4BxXo2osWvVryip0ho
ejtS+O6tUOky3J7EQE638xf9D9Lo4EEhXnpA34XxdrR9Rl4MBzIHD/jLroP2Okid3otkDMeoBQs7
Rm2lp5shWPpTBDe2CAlHWZQDIZAM5OsDc3gJEwVdOwrfbxDzNXS1GG1iaU/DPt2LqlU6Kfba0VCF
ZmiTO7ENFNHbKYgbhdXJvzNK4O3ES+p8bjZkGQeFqIAJTjIGD1Rop1mFX/ObptDuA5H1I6Y/4zDd
/nlHTBhgqNOfGSxxvIYSfOvC4fMxyErYZJgzkcIAPdeHKl3PyFMloNtbKRg44cxC3EVTc17vhXdg
gBkqzK2SdyFePM3qnUJ5GxlkVsAQ5NeUSnyOaRGDUEbxRHCOdgEnDBwBtTfCENjAwm35VUPMXObi
wmdPwS+HC8kzKfazbbAaMD+dNUaqcdtKoaVspweR8w3NMJaEykzY7WvBBd48oNx1Jn+d3QKLADNe
PGSSdnTOtmQhlGD05bpFIaWz4Mq1f4cmhMpH30nF2JjNJTjku9lDFei39SmdVLKcLTsY66V3L3fi
OXEBnmfYOgZzGiO/thQowOIgg+UjN4AtJFMn3GJookh4n+DscH+D2VHn7u3JFqIx+dUg2m+1Mbdy
S741eHx3HyMgoGEs2OZWsIQKxcK7Au5kWndiAYJ2di4u+EuMerOL5fzpHQFy7vkxOHO0LlrqdDzr
T+kRoHQev/F0ex5WnH/hBryZYe+i4500G5XCZviumCpt8FyE8yw1k5d3r8+wBkhQzZIRWFehMhXe
1mCqTgK9Lo17qqaxfy/iqau+evI+ILfxniGEJ40NOQSFbEy4druTrhlii++wOSmZFSO0jw2F84m5
9hpMdGPIt/ZURQZxLuqxFgyev0rTuuJRDxiDimOQ2RVzRTJj+J5jwjazpSwu5qgBTjzv9zY9lsgi
EHv9Mm4Bun6hbrxfgPjqB2QWFvQPgeaZWgLRM/wWBgjshmx2bFi/PGQZgLmzJ1+p+d4C0f92JJa3
WGcZFtnZNP5cTPcRJ34jjKEkvOdwabspUTqX5m9ip8viIoxB6CyQ+LHwHAF8HRb9Gt0/lm/MvycO
MXWJMQehmzBbvGae48xAaoudIFrFO+nWHtsrar6tfPGJg8jc8IrokVFCmGkh1pJcL1zq5YdH4nS8
p9x3AJZBCEb11JzajAMKrg+Fy2P+RynMt+Ke9B/YCtl8zDMiEysbG5TJK98m2ir+QRU34NWScUea
MWUaCxJ3l/M5+hvUtpvZMXiMUUhcfjFz6+Av+ci0XuWx7RkEEQmG8KzL0TbdIMDE1O0fo2PF59Yc
vktVo2PVP7zfr+I3ATiLTP4yCh0kwLPWVRln7RmzbKE5w+Zz8kbhlyHfm8cws8sdtUC585jQjCFs
4iQ38Hb57eZAF9x6XD9RqX+iM5p+aIFuHxD1oh6F7XDHpiTA4SBEwwIBo18/grO4UX5Q2KpPzmol
ctkyPKLLsPV2HjKhyKnhWJbF9r8UCBNEvQolV/kqUQhg27FzmQTlwgpPJdu/0zFL9I7C3BtFz74b
31VGCBy+iNcI7XPQfuvWKi65ZA9fsI0Cxw1/dh7qpXcQSfUtlhNKzGOtDy+UE/Pv2bnl4nLhdrXF
/8HgCLx34q0tTI7m8fMCWTHb2ZluODNjlDvzw1R1P2b7jO4ahwoU5wWCr93N6WG4UTISY0cJLjWC
2dFc+NkiwWmzmF2VbiE/I8Rr3/2areIL694F+mY5V7ogb3rR7CUO5pU0XU24e6fzrcaw3eHOzTXf
xtNrOjt6soGAALLjAxdcqA43LOUJqTgRFQN7frKZjghqWi9H111/I4Ft3V4+GTJ0MpyIDRF4O0SW
/XHkA9ZN8ffUR9BEP16iuANZfEvH+rPnwXTsaQ5OslL3xTozJj/+Le6t4iUAZ1BJnyiLpfMIMoNS
cr4HBiw7FgpMRv2fprgoOUd6AfdJvUTmlx9ABoSPHn/N4ZjV2OaKixf4Zud09iUWIzQXgw6Sm/Un
BQ1dSIPiU5KWyFHPiMDBKaacpQhJ5ibWBb+0+mz75kRh5MWqP2Wxy2kIuhadYuJiKSsKoEUDBxMg
ap+aIyfbrugXNFN9avvPDQyMOwNlX63DcwSlM+n38vQAsJJqdh4v37T81EDJpiHp5T/OWN2R3sB9
xDqeWsGBXMENgl49nRUYucd6csRNk2MvbBCJAAklOlJHsTOAOEdc9wzggtLHk1cob5Frogn2l2Jm
qSTDjamxlAD4tiKargWWf7oiyCPxD5/OQOw1/uRhS03Ff6o+vN6eTHRq2BwBU7AE7FIsCoCUHApu
DEZPcIMf8ivojorTifmjUHPlqymN4F7a2A2Lc9I9mj1y1xYKFZIAIBD+/xrjD3M/nHVknbBg47WP
Mhx18Q2tE34OXiTsGQnLx2bNrLotzXf6QicCuqM+FLgOgOLPthu2XKNFtiho9B8U+N5Pv69u2YnG
GBgGqXFCeObbQFA8Si3gAeF1Sr0hmAvjxwEaVvvLrYbIuwmJpCcfFwAHeHGgnGt31TUzfcp6vhDL
Sc0uJDLghmvFrY+2PjLaC+7u1reYw3rJFYg2P9Np8ufE79LCXDEpzDtEwXgYLy17EQSs0qNlfEqY
y2gwIhMd7Ftd8oiyHTqsz4UW4tjevR21w+euLGUewgFFCuxD8YVursSzt0gis6K10W7zy0CyXObO
zfaXOz1HKqg9vK9uyimAdgm9L9nJ7F/44ky1kVCGV94UShpa3KzFXOy9XZi0EB6Jisaz4i9PcGbS
FdMCrwErXVNtfA4+LnS6bk7Cj8sCqDeBJQfL7oTWNqSBjaqTd6xeWrWc5hAAu5LhD9PTB33torw2
HBXHZhcdoRBdIMUeosABhSkfwgYd1BKF05H5ARBrZv77P4slePmkXvGzBvvgFx2eG24/iB24+41o
VexI2NObsW2DHGNhJGCwo28pHz37LCQYu+KVV4wCC4HEVMzsdnObsvxAWLZhhobS9NuLvORnqlCO
knpBcjkhR+Ix0Bb5X7FGCkBUF0Lu+VTneO9KF3BIYzgA0JS/obskB248z4pXVZrvsy9bfPg8Wo4H
JOqHnAG+RAa0FMcL0irN/koCyam8cuux05kWAf3D2VUvOCxBp550pafqRxurQK/VpW2wFcjTI+EB
zeDTa874QbHcAbEBhKPccYMdZhJBxfLEcvKuAoZPvCQr1g6OABY5NkeYmS3CqNnErmkHwxVye45D
LInCpps5Vbb0WLoTmvDoykb+zKz3aVboSKKgV/gi3Yfhrh5VirDHWxxcFeYreCcTDcFvt50mRL/x
HBcjDNJ9cxNRPJImxIi4V9QuBqJElLVKtGSDl5V/K3SWulZPMcPcjp/eFnGi0CqnOZPV98lhPKXJ
DWVLBvpg5Q45KwYWLdi3FTu1cPo7Nwvs/JbafDN7gjlCWC4YpUI5AZVidXY2trYk9/OAvHV/p58a
PSBW6Y4Ngs7WvgRIqgAPNrNlYXYqLqnJ7xSs9G86kiMDPhUXv/dwE9DAUlLxZJoT25czfliU35rD
utEB63l39M5LtLEo3lLGrDD34U6GFFmFMvMWStgfzCC2cPeAbvTGrL4HnENbwYl/qXUF5tEEGyY3
mKH7YaKqvPqAT+xY4oB01VX7m26KR+woy+4v2yqt8dnXnKS4+2hvVIcfpWUMern+GO9Bnyy9XXme
/VU6hb+4brIVTZQukvn1LJbhTjv3K6XT859PoksHFXAbZ1JnqkRdxnrk0okUmEFJZ0JGWjriS5nQ
rKChaa0Jg/jGrpaWi5UW4uMKDCr8dq1cwy8+JMYW34jUHbqmurO6pcz42s+tKXRNYMnfy8b1h7tS
6BUos2o1uS1nl9b7k4gC5UpGS5mZ0nGYuUIKmS2yXv1lkeNsxjWtnbvh2AYFmrbFlC6yN+R29AJI
ko3hrRCeuXblH6Yl2ht4CPJtQWJAPuXwJ+9tbb5jtGDdOqJQ6grVpfwtN19TNlxkjLwkQY4mFvwC
BREILQZXNXmClUeHxOkaXis85gQ8Vx0wQXDvWSOQk1le8R2f/MRNI937UmZuJtlZcg+/p/jpFSqb
4jZ7ir9ciW9FWQSoZUSm+9Ivy6OBME7v1QRHCE4UK0ZpEO16NMbihQwADPCDK60ApbufyRNP/udz
LAOnAczCiRw4k3avaIeadaZ77CyNokguLgO9s2qEoGOSEaAwGIkSpn4N9vRcogrPsZeb0C1A3tQ/
3uGabuJ7QCX82QKRkAt7ol6bj5bNhrwxUkxFhnmj2TXzb7iIY7FOOMCLNX3JCc/FAFY2WNkdHreH
5qy/Ou6icKmgxuBwmfNy9Nk3WkRiOuc/813yK8k4pjFpLKSKO060+HS0Diqsqh6PUvWM0xMwZ54a
HxRgZso2LZafzuXa59+J1yC068EGGOs0B2Uw4XEIbGZ7iaRXsOIBM/lI8WiiycQZBuzgjiFohwKl
tRWkACrj6qOESoH6Bmsk4+3IzYEER/mCYjff81GgTr8S3Nyn9rsZ6ANJyAXYxJaMCW3TlOecbU4s
SwtBmBre0qecozYtBAtKCWnJjEtENLqKhCC7eV8m2o6CFYUN9lycYP62JG/5N3Bhaj43mq+sHZN8
tD1AmmRR0QCvzRABTYiutOoltij5l6hgcjbJgI5XrQVH5nzWoPBQTVeW7W93Lp6kWyhmyWfdwoOt
4hVNkLwOrCY2ZgcKWCjWF7621ko+wM6aDZp8KA3PRZ7zp+gQY702evi482ie9v4vQ+jxv7jtPiwM
5s+7UrFAYbJrrrk1Wwp7Tixyy5X95LBW7GzBZKyPFRmNDR+NRWINGJMye4jl3a4/nf1WLaJZpvNV
9oTsqZ4eHO1MtRCrayjbP62jiRfKrtFOv2Fr9vSFamdruZ0quA85XTnhSc79JbJpOPRtb2DAbzdY
gKA0WeCwkt1JE/Mx/QgPanDqL/GrJ4Kruk6ltQKL9jlMQhSVpgyBPnppdh/YyJxOMEBjKp3fVH0U
hoEO+r5mxZrtVSP/Wn2E39UPpGw02qe15/yAgIVTeRmdygKObmBc9HTDHvowAQO7FpZCtPS4c16a
NTlyLw8u9yXKD+k1phwpzAWQ7hKOc/JQv7EmMe/lj2Y53RTLsT+kS6KFPo3YQ7mcH+UNPtsVrcm+
/6Ovb35aIrLE3+gIrZ6AIkur5BduchVtBG55tAQfo1tqW25kqKFxp9LclkdGQkP24YQ7fvhP+80w
ihipHWzvgA6BKUTXXfZxynszHuv0f3/UxF/cSNfW5dUZHy/Z+F16VBgZdo/W0owF+jm289NUJjwK
5Baro2hhk8RTEanrtiPKzI5PEeLCGaBYZAeCIUq3vDs3uAMZ1VA2bDrsjvJGYkw396I9e/YAng5G
vRkRBqK27gNX9F3e5Tvd8PZ9c6aOO5CDEIWZB36ZLjzkWsGixSTbf008uzh5V7IzovT1UQh9IjNn
TyBYULuYB7sfDkIc0j2zmpCuMazFLGHEycakBGSqTCPuZ1RpaOrSyuF/pdImNY5aL06/Y2RCgc2R
MyEmhpqciE4Z9ytgpTNUZ4kjud3GEyCW+TP+ogKGCRzPLHTH6/qgrfh4nRFzsb7RVllx9ECMm5JH
3dxDNoh8DUfBA+UusQ9jGASRsrLVytZ8KSokIJnqZAvJIYcb2poPakoSG/TyKKOrqUxA+tENQFgG
Ad50XwlFg+4XvFAoglRzAsTGpfXGoTN5CkhRqPmHGQwP8qJkfkimroA/xkglqFdkn5R6kHgzKhbc
jGzhgSyCVxNzSuFjnItoRWWLAKrUHeSfNyl74/GHmB6XkLAtrxKiRYH4CyVEjpTZNauhJjgBWV2G
HgC8BQwtB3WQUEwXvhUMFoqP3ppL6g37iDCtbGX2F/XsIRT2tPs565koCYUDoXRif3R4CN6p6G/i
rLcb8FCq64l0RJo4Wq7TP6J5qFTRbsriuSIUGENKVZCQ6HQ1sru3W/ubD8G5bD+OoJ/08yWIXzV6
+3SHJ4AWvBLgeKTOJXdW25Wop+8wAhRwb+UZotguuVDkdO+V65qgdv84buXLm9Y31UazdZiuwvQH
sGkiWN58g6gTmS01ZrrpImOtAUEQQSAep3BfNqBjsPS2F28nPJkNmy5j1NLIOohssdMtRzJ6Cabf
vQlCS6+NDZyOGp0UdOjLv8lSfbKrskNOSZirlHKzZW7wmxPa5fNoEWKAYXCEXRwVKkzIrFeVBShK
jYvMsEXPrS2ByiZwt7v26d8FnHX4+xq+f/THj/k2fb6KtucqgyGC6t6Kq/gS3fijz4lvLJ3rVXDo
Lu/v0qM4jX/D63DyzJB7wQXRd5mwsSMN8jc8epUxO0o2WFq7KBdoL7JVPOYPUSQTpn7AItaBWw43
z9G2Eup42WBIoMWUN8BEYj/3WJL+hzJgHcoPWFt4FZhkmhf4GfUXK3Q1GHjaCjJCKSGwCW38Fe5d
7j3svjhWcBHa8YomoUKnpWwoG13YSW0xf3Bl5nZ7DHbyI0fnIiCHqDcxkeve4Uk0QvWDZINGofoJ
0BHRVW3jExS2tuPV0vFdlddwR9wWPqovUv6UHQ7G6FtyK7rb/zl7wCm4jgKD/Kq/6DjZUcpEf0Xp
TH0bwG2MNUHrjn+IqR4A7lTOOVd5a79/olVii/uEjwYLivSDxqJ5ohahkYBPxyUT72v7o2tMW2SM
0pLub/K25P3b6IHLBQOhv7RODrCG8ldDZmN4YXYDkhjoKqSNZLWkFBVINJAlEDV+BVGxENXCACC/
1taAMKhRrhJ4ESqZD36+UQWDIQJwzJ9usOduMzfAhqJLXzESDO6LEeslvQyJDaq6MUMItQMFi/+I
99MzX6bZk/1niCjtvokLw+rFrJvgVO20OyekSAD7GNI69keIPkWSc0aNT/7X//lEJyfXwgKunWAv
P/4HsJf5M920gVU/0xe+nRT6G0M8bxvagvtUvGAU19HXyVfPldfhQWAY4vrNSlfQA/KUYYtoIytG
gn4srzGp2ZobWh8ryeFfLIIeECvNF9qNh40XDcH69ziRD8bNrMmWZXZd+9eCVYHf3rQayKBdAcpx
VqyRopI3aeOKfjM2cXJst95B2U1/6OyxjlJgzNzoiguWSwspwzdWVHxTPKpR8YNoYPz/mZNZxZ6v
shQY0MvNJQz2cKY+oJokCoWXKPZfNAQkUZGxVFtYkSicMZMOLTRj6zbRjnszGSEkMwtWSmB7sTMd
LOFK/kE/PweErNaCUw9mL6Myk6yJQOxNaqvxTRDcd3+axyeKVUG5h8mJHBe2Gp4SrUFmvE78DbBb
cCZ1khxJYD1RcCPB+WDGFsgQeFQiATeWNtnwZWcYTolrSqzZG7+O46+EqR0jEICdxY0KwBhsuNuL
bJdNFwX9PJjWsCQxSJ1v+2wtynspN+lwMPUlRzCS+gjcibOMHPR+bmEutA3RxiUqvpfpDAQbK5t4
SDH+kxgAtMEQCe5LakJGyaqm2H75BJU3qO8WlUpTRshWGJnkZq6RyyuKG4KqzF8C6sX3cciXZX4p
tWv93n4oS5JNhlldtKtorXiE+9lY3DrpOcnvSnuSuX2xWE02lBPx26raa9Kei/jeS+iBDz1eAof4
K/R1XH0cEKuWwiUD7IEhtUqaOFZKLq/mLe2K/jm+GwyusJLGhBAnaQNugaBJY4BXZWT8M7FODvSe
JrlhdUHKnQEz8g4I5sw2cFSFas+nONWPSCzS+/Q0PamXmYxW0OhFN1XdXrRDwewrq8AZmvPJ0nat
1maVkQFFPiBitHKRRhcyjOv/QXCNpZV6vyXBdtnDCLXGMOacLOIv+qYIhyBVeGNq/xmtDwfu3MwI
jWaMC6z83CUsbhZaJbqVMV4E3A+l7KvMda1wAs2mdhYfBH8QhTg5gha9n+PPCnmt8uUDmp6piyOC
hhMoB7/NILSLBIVKySREMHc5cqCoOLTJF0A2SdwUFRRw2O+wep+ozRNnpIYJDlTMmLBHZEiSPihm
q+jed8BtSE+OThvhAKpM3Kx8IFR5yBRptTyGXjBfijEvOnlm5JjI3DuM08TEC5zsLzLExehWSCQh
vjdx4/6oMN/nEJCYVJrAHjR993d99gnWTFHShEskHn/RuYIqjJwe+deVAi/rITlAbgfRHIgpiIyq
0gmG5pDwOjN8wOjwE6J/hFmbCobrZRa7g8dIiVuPyWhWRdKLdhVEsgRMwnTjbcSY4t4tWvLvtr5I
qIsbe2RRYSMgmpVaT6CPU0dRIGGZUAA0ddjDYf4wJuKIRMM1taVTNLcVxNLasQEuhT8/81cpXNvY
oc0lGZnga0GDMOBb8jY56rj4CEUivlx9dC8eJZyj9gIoQSsGdky4Lc5shtRSVbYK/vRxsbJkyQIl
flsdA3Y1LEbgcM8O3sOWjgWzgk2N2Rlok0h0qR79ffbn3edzcpcXcM8ARvQQ0hI1rNAegOBBODNp
RxZF7KEI33CXfwJH8b5YFdSZE8iHByrUNGE0SnxNZpZC/PFwkBGUT4mSPFDnygQF5F8NedaUFiOU
LR1nzJCIR0sMOQvUp2j4Z6Wp0D0xp7m0KDR5LJGHtVHPiRTliGOptFsZIzc1FKFnC5oROhEGjZ5D
utY+u0QFUiEIo35ZUORo53fDFcnx9NFXCUda1ezl7tx6GnreTRV9DR7LawZUtJYacnBWb8LNEbSQ
UzNsOJCJZJghtNA+O5lxHA2zHrsVmv8g/R/izfDh5jCt9KbfD/fhnnyuceHSgJbf3Gjzj0Wv2Z1E
ZFgaHZUefYu/k49DHYH4TNKJM5lGer0NedhwY2lJChWgC0Wu1qxm3gjD2CHqrdBqLgVi89rIPUor
Ol90wfXHqZBiKD8K4KlwYI8JV7qpz4aTdhzNBoVOCfk7nVpOJ96mqFlkNuSFywWbsKqZkxwaiLSi
peYkpFaeVeFLc6UxlSD46iAkI0IrRr8/Dv13fiJdcEbyEMDMnF3OH6NXwwTaorhtNtEfBuW3sP8k
J5/2+y+oDH+6rCb2XDYwRWBaRbEIBHifEFmK5q6xIS9KCByGrXIyyWiNJze52cWYgD6PN1nLbJ3k
K/YchWwBT/fxC2kWTOe8uJX9q3tv1cx+V1iUkDVcc86SMXEJJ/GO86JGXEY3dJhRh+F4HrY5FBRa
EM8hUKJH2UrEgESeOYYvSj7KgZ92A1TwJpVuFzRWS1pq7ZDfwnlUzV00HuK1/8Pgqa0VsO+pPg84
0A3EVwyKKx1kPUSuEi8lWqUjM6ih0snSyGob8R0aPumGoHidhW5168LRsyz+1uzYbYkVhgg18mY+
OuVQgNXg1D9YA0VkUWkTPILpl8UXaFY7XXMWymTc1Yew+qJgGjJ7sglh58PpXgLt8h4SdcNrWujA
ASUDZC5U0mic5IyCo9LfiYH0/02OUmRpwH48T4ZK3KpTB1egfZXKulTwjWxy4IRsz7boS1JGDBS/
iToy755ik+2TgiXUhjjca05CDOMefhU9680O6dNCyxMjRATj/xKzx8kpQzFRWlDzAbSGFh/HJ0cV
lJF3QcArSr2IGpoCdwCbCJc7tL00+lPDm5g5Ggt+ke7tY6tzyv47ebuqv3mjNM11uKhpthThRGmW
SEmnXHuvkR9e0ckMHf4EtNb7+EkNgEzOTpgg71mor9llc3kvS3uImeYGIYEYvDl78NLDvqTSnS00
YMkKJOBBoQhGAVZdG5q3ivBBDZ8l7Ad3wLkhDjoqvoFb5t35PTMnzwG4HYcK61qdOkIPzfSYp2Z9
fe9pmTNlzBEoZ1+ixiTBYrYmAAB/W/52VHK8vaVA30qchZG6CHhDgTFGhhrq2Vf+DWWHxK5iW3qr
hECr0hanRsDWCoxhssauUU6s5B9N57WlKhaE4SdiLRXjLTkpiIi2Ny4jJlSM6NPPV3hmmO7TbRtg
U7viX3+dEEXvC/yosSw2z1fYfp613Qqq0fKhZxCedMXNWEO0VOucaY6X7NiiRqR6Sy8oi7uagEx9
4Yxi/KQphy7lEJe4y0i2Dz3SdM6axS4u6VKc65+WvsFjaBzsL5yhyETvZV2vzq0QtIlHiNcd4ro1
2H9AwXuCQQy60EG1otc3zuk2OL6ASWi18NQx1Lpdox3uyCYx5xQPvr239mFqm+p+6QNv5S4kAus7
yncfUNNof6wnfWmts93uabvFp+cBgX/k9CRr5qIOPU+h/+2PQZ7rb+Oa4lva45u+G2xi3GUyreoM
KS6b1rG3fjXBbgzZiA6yoGVPkM9ubYSONqDdmk+umJ1+bVTHSOTEqQl6j2bqu3FIKeMwgQMsYkhN
agYfOPD8pqWO234RPsacigGzpkbIrmV6k1H0tKJqqtm06iQDTiY6EzgVCW4KV2g+k1EG7fiGu0Uu
9+4+3a4F11W/zjOoG9/XR3pkKb1I5iEs+/eEjOAnuFhNpzs5eW2iqztcEKFyNFQAXswCkaNmQfjg
0oIC4IvginXI3a93dLsj1X5ac0edUVMCNhvIYDD43G5034D/11X9a74DOuYHOOHmdUDLY3Ab5FHP
k/liuwFEYQ57jaly7dqEakkvI2HXLw/uPphbmfuF/qVOop+JhnKcfLroXh1tn3ng01vk/kHuNEe1
Kd7CJTrV7SyZj86L7uimRJ25icPRUe2MgV/qAGPYphkF1pgm+wiHJH/+UY18XsdNRoDAE4PJIRNd
wBVw1lovRmCHlrVhZLUWafYfmUITKTFIn3rmIb06cNL1PlBpaLCek1aE9UujQDdfvdIW6Lk3UHPn
mTyT/V/2Vw7KwT0UZqHT7GA+7HtEdxQNXjtwPA2aK8jFLkg6BZ1tjSFml6ADUn7u1ecRWf4mY+SY
cfdKvh/6zqRT6wYX9B1grPXah/mrD5QXFuJP2JvdtrRR3RY9YlCgSgNQk4/FLc7/msEj/iQX9CN1
LO0YghV0QZCvbzHAu9UFnxELuw+UcW9xO9HdS1cr0zDVwYmdwiqd4/cjfJbYVrhE4GWgdR5//Jje
77PTgQQfreVsXRAOLeF7q1OojTBnn49khLsw6XaNBvRVuf35uHPVfj9xNEKajVGMDSf/QocVnI6D
GsOFSXVBNjinjdhTyuigWGVjDVL/AtDrE2JsyV52ntO3YqqXMDtBpHP7O+8WVzohMf7BIaRzoaY3
MyCm16AshEKS/uAe6UIarLMF+atHaXcCyl7nBDXUoGlGcS6bV8vFZ202Jg+gDzC+qI2FysihUwwP
SOZcnXaYgeRyqK3iwDOfwkKT4IkV++QG0cRyH72ak9rcyNv2gcBUhWLPPnArb9pe8Vp3VdCoqhI8
elEzhy/S6uSAxz2KI/uumb8wXe1+o+HPG+AEaZgEUdWwYQ/5qhiNpAZMtZzD28XQgEYAXwbdA4zC
eUJ2ENe7fWVvtGf0T+OzMlSie8GRp0EPawdmNaKlmWTVqQnEdl1A3ZcroxOYEAx5scgJyL8jmGc6
xZR61BzMGOVjXEQ6dT9epwDs89Y71wnGGPt0vwbtctilXPQhpV87+lnpHBrMZ2stTrUAEpI55FXX
DthHsib77+qOX5q37M8QwgQAISj0Ngkh1amri8cDhKlfMBAYx5IUL5S4RPIvExJwZk7cjyaRPL73
F4/1PX/T7E5tFMZ9svHk3TpOu+0TrPbqUW3fb3fpw6KOb53eJC2JXKVVQz8w16tw5oVFk2/nPenj
5rM6PSYNP8iL2zQxqKa6/ztRtz6GKt2fj7lBpAwzipYTC3HZlI0bb+dBtnjfMk4d70a5pjDn+NLv
QQHQrm1B312/mzXF/F5DhTwnWXMcdXVVTsmizLdw3uPc9lY7aPt3iRD5LkifESS1LJp6L7RrdM2W
0ejX3f0WujqXk5bZsNVsKXqQmMGIUTGaxt6mKdmaJ2oVBCg+CXiPPqmIOaoM6QXsS8eqdEYgd2va
jyB/IYPSrtkw4OyPkD7aSs/7wlUBRIgEpAddPowiSofSvHWAwbkHvxtgORi/jJxOAoilSCoyDte5
TBT4R270yinuhelndANAaHKZfA56w2kEmMxFs+c/J19r7grzURm1B7yw9ae6bVMJ3o7iFn57ABWc
/fFhf6BSQqua3xyo61qsRjI45ENmFBKMAFLYE8QzDa89/HgMbBJ6sY6/928JqK70vrhSCcSJo8BP
do88Se+h1TasNSlO6hcn2oLhnML1+Zgwz3L1xAEQjpQ30o7RuzRPLZmEQXPM+PAGdWTXKnISGHfK
zC56OqIgK2i5iaWFjHCwkuVdD0MeoZlDT5gmxWDyrxZmWsI/Z8vd/x54k0896nVS+cts+PL3fZBZ
jkyQfRAbm5T7zaOTgIxdMp/FfPYPo9agGXXshp8vO9E9/LiXsOHoit3154OHrQRitfd2p2KoJ5E+
B4DHgI5l8w+Xlgj4jDXlvvSJWQFnUlMjtK66VcDM8SLyFp8NvSRkgVWfzCYdp7WjCbKHEnp9Qi6C
TXaf1WGlrvWlq5umaScfIuuQ9Jdwj8RCUhfX0mtyWj+SU0JvPSQVnYYBRo8CGKRclxnbd4WIfcNj
CuRRccrVgwmoyoR0dMdvHmxaJynwurshMqbtQXDUNyd6UJht9rJaFIX79ejuUevTVQd8T0xGE7xe
Dx5UhrVciY+QrvqIqUwVrrLJhBNoQnvaFYQczBZnG/AU3WaX9GMzt3Eh6MvRvE+hlJafN1B/qPy+
Lq8tiecz81H0v12bXAhUVygikph0ejVyEE/sTuhYXjDbwAUGgwE8tE7HPQVAwseH4DStZ6ZQ/CgO
NAfGievpGT4kVuP2EqjvbgZFFQr30jM+NR39f2V/Qk+1o2jQSTq4tDStCBL5vKrP3XlPV04urWQK
Q44fRku1QD+38Vc0RkZx0cabCaE7i40B5WuT4IWgBqJxF7zoa9OkpZTpDcDsxpf1h5Oe9OLGtBGU
/aNVblVqI0S15KmGYPi/TG9af+zW+gFU6Q8NRGGdTNTqvCpBFmC/oWru1QWQDCUQbFZEkNBWg2n5
6/x9o/ckG+U+vxKZAOGQHcxu5XQ8JegQLm560cOu+fQn9s/Dq3cdzuO22fCg2XCvQVd2/QeQJ8Ja
tzJSmwezi3Gnt2dnnQ7kqUwY7Tuq1nxEmbvHkeuOWNNgv8zQLilkI6s9aHYINe6rd4DVVpMLwzlB
H5Z/ZP18rqhJcn4XEKUT2IWKsVUjNH2PquXNBGH+gAd6eL0k9cy4WWrEZbzxQz7GkfBIJ+lu3hwG
ko2Jywp4vzBbfs1sMVmwq2/FQe5O2JEGKGqbMZnR01eCwmnEnQShvMx1wvDMIFLbCdGwIGApqPRI
OMEwhu8hc0VxL96SIWH0mjoCAN0rLYpCOew3hATpJ96NL24WNuMS3khcDkCV0BqQbQy+zKOOesSM
3Sjr2DUFui3ngwrQ97TB8esOqm5Kif7T6QVIjfOaPWgnZi4OcxYctUPErBFkkE07bZ/W3o1ImGkD
MwAMxv8FeZVCb4+usBdcSfLpgNtB1orPCN+B3l4DUb2xQQfNaXv9CWmnoIkvPCpCMdsC0wtCWTpb
DPpUQdCVRByUdGAYdL9DuoHpAD5xu6F9IvL/GC88aggJSfUVDxsKg9pfCz4rfb8BhEmuu0uxpTrk
hnQ0wj0G500blFYZifld7aIjxZmu2zMLFYRqRnMWJGp7LeiGd6MFtSWt6kCFNLgNVKgP6m6jCQVC
gyz13+6mAWU7wVsFHIUY5WbOWTpwAfTPvMOnwh6F2Bt7a1DapkOOPdEMCmAX9y6Fjoup5qCtP5Rd
wAeB/+hN1c/4W8OStLc5GwlKcFBItEMYl+f0AyDknl6ZldOimYqX40eSp+/pas3pkeGnaQstRTcp
jDBHKz/MDkenS+rZ5Z2Ur0fWzOr+kQt44U7Sf9se1Yc0+N+x2PWoTgL3RD5l79Sv5MuYgcP4gCei
/iCp1t39wfLJsKbmWWFGQqwCIPwDWF1/uy0anD9cLgRLtcIrjxcaoTDBjC3qno0aww1gferNl/ss
2VNfatdoLdujZTtEw4e4jTd4BAzdAtj5uCnujjTp65aAI2/AkTN/k2EA8H5tgWY872MKsYc/kE6H
6CK9EzvGLVlvGVQGqy18EGTkFB9allsEvzufBST2IM3W0lYqLUxoa6hz18qUxDJl0WyhjDoCD8bG
4KYyXpjOPNKp9LJQHGwT93gkKYBUFYtiUUul7P+RaWio92fa3NKpQmXkJpTDNYSVpuUUXE4Dsseu
+z55pHAfHwtOvA58WxJ6+7xZzugIqJ1hNwTheHfPVL3I+jLZM4Ho92dd9mc7Bx1wsoD9S59din8H
eIGRDO+3UdI4+fBgVOSPwsPLzBRy4dRyNJxmehOYt0GJ5gMj57xP7+3ZfzKUBtLUVb5+uif7MsnC
i9+I6SZy7k7PaXsqVKrFkJY7i30Rq0Rkhd0CfC2wKOPZEbquJg1GjB2EMRVa9u0+ZYnf+h5w+XAO
J98QMxWipg7jC2OpV7cpnbkR5LEWvLkx0xof9HBoyrqESyNuJeROabK5TDrwMbUmZXiBtLHm9Vxa
MoHXad3xKf6m9+hFJyrvhpwe/E6wn6j4pG+tRcoKCqSAMbdb7lpveosA65OsxISsyZhI3dDeuZfB
e1DrE0Z9l9mYfBCN1xZ3O5/tLBJy/fswn/ViddCF06MbkPh4kv0jC4bnA4yNdqWYYPowumzAiWVE
jH2KABB8AyI2KNscrFo1oqgDxIq0zxLAPZHleW6BmadcVgNAGjFbCRqvFO2jTRF0bUqhW5v1tD6Y
G5SPfMns0Gp0LMTq2GGmCdAWNmoM28Ns0UC10kdA5z6x/B/02Y1wviZhCvPsldpyB16OWIa3gTkE
vI3v0tHcjFQ/DBIOvVNOhgdGe96YadSDp1BnHf1XmPcv/RugLQDKxmXRGOaUkHehNB+DPMi8z+bo
AV1oul2a+GR0O9Tk9nPD4gq/xkq4AvOS+SNOfrXBNV7MRoNxXS6VCnid6PgAwmmemMzUQ6gQCIu5
wbPj8BTW/QszKuoM9Wb8o30OAQuozi08jOZR3YF81bmG7ajLVL9Tch+faE7oxGQwPpBiAgSg1Kxz
dlTYi0GLUl2dIhF8cfbuTRHSofbc2gEjeJlgp3Z7egE2cGWMYP6NT9jd0vpAcp+R4pw/R/duvwS2
VHfyNtw7xou4CULXKVkxo2ao7q3/iN/Jxc3dl059caCCJL8u6EOI6WYbMbt3yDAo6Iq03GWegQ85
6vo2uGo1nFX3lsJcsQJePsjdhwbkkf5rA2KLyCqH9J+MS/jrAtJtOi0C0DjQDWVCSPRkOBe4GOPO
pGr9Dh0UhoyODRpPOubNzw9ckNWN5kBXoDAcNmmpbuvNv8cEa/mYtAhfe3/dV/++8xr3WfnwQfHC
7MPUDzBpEpd8ACRDXKXSTAJnSkp1r8ROQ/zaW55WGSMqYSapw4GulxbjBqGFApBLo4pKeNzptw/n
v3v9pe/K0qyD+O8TiFILg7LjSZaPTDoZdrGR77pBAgRoxhOkpU5yE+vN996sHd5nUNfQYsvEzy8o
9NMfnHVrSq0k+2lWIjKn0IXavEbF7L35jAFcfc9XgMQmGwkaGm12c1+Rat3c9GE1B/SuRp01cEEn
C58EXn9ZSHGKCnWuzS4x45f2EElg/pW4HtDjQlZ9VxjXwjg8mWBm0rBEJVySJB8pVuyGxzOMVyAq
pHdzZ38pANdo53UAZcAk4Nb/7r5XnK33QyclVBBY4Q4zPpj1mDQI8ghWjoxeUnBlg2+ERXmQ9pYZ
abQqkEK/vvwmfDNA5qjVAx4nM0zZz2kSMnTJHrRLkt4642rAEMDR+OjvV93l2e7QeiCMe531eVyM
CrQBCrjAAs/T4gZiGZJkXLnc7LIhz5eLSSSZdb4mBdfBMzuDvzW+o/02W57nThcUigxRCcq9fa75
tYtZA/tOJ0SSHZw7LvHFuwHnsNWXQwt27eIwIpfRD80+k3yXBQzUsA1zC67m92JAwY6rpjpNMFN0
1ryD6xukPQnc3YBEH91BJEhutvoNHm37xDgmSAGZdt5yj6X5PNlPvl9MsELPMdDQ4mWQVdm3BTx0
uJmtMrrwA3nOwqc1iTlhYKieM6hDgvOUQQNkMvG7SZWHgJD6wO4WvXFzRGOrGvNP/2AdqYARrqGz
jgxT0AFVE01SBSBzRCcfkI4W3FewadHiiWog+00i8mgo1NZV5m9qj6//ORtgKWWSVtqh6fXGqAWh
UlfoeV0AFaJBjewPDTggbb/4HWuY2CBBwSnjveE1xIszeS4S9lq3U3Jej9EOzqwuREoMnsLdIzjQ
aul7oQbIDNdY7PsFRAogR4AC42u86AviZUeg5fgpZKc5Tw/P5HWludQqD3FBVVwiamQYJm1o0Ekx
8TF4KjSF0/6W64CKgTlAdndYPwT4ZeFKQAwNcgGSEsgGqFyBolfXa9YT5lXCe3y0wW78/SMag+Qc
u8vAZuD7o7vziV9MD97TKpINGReB/TknOxrAoPlNmXxyA6YP1cQyw3iimejmIXybPKWhaze5uPuk
MzwNTtYh7Aw6AxrYmZBAQcc+GU/7zXtk3sNvG3WbLPvHqg86ZovOCwD6kJ5QPSRpNUKjW7fjtoZj
yQ6pogRudxcdxSBPdsfbveJaWaQ6QCbh0DPukB/ubKjZkaTAl+EKuFE0w6b5Akwr85def0oIVHnc
SK7OJ6yF2V5rJCok/7DSmRBiTz8DwJhePizG9eU5PBg4T4kaMLn+ZIJiQwCAaihT8A1A7MHyc5v2
kGWscBFhWAbSnLTTz6DnN8av0d5TNu31adkOMq8Y1pPbn+o0zO74vn1Eh79m2kOvnSOUtY9Sh8mo
oT83yG8HY/rVLtCboCruDwupKuLeqh6w1EHWkaQIf3gw/jQjF342kBuevH4u9otzbZK1EoBOPXzd
nHmq/d0hvu7sko55fFjgwQwGJhHBuFyyeHQZULQBxUggQ7KiqV+FfqiWNj2yLS6QYRDlIFZu/WaR
AheEZfC5UO4Ogx6YpAX1UO06wNjDb5nFe3LozAfD5N2Z7uAwlpTMCMM4ScqQYNyfHNIPVAIpepcs
eMuCqJNGUNpJF/SU1rswROjgUxmFQGEU1haC0XPSGF+2D/ykWRImRzP5wmVe2MS+eqlFUbSK8Xm0
vbYk26KJfQDIx684FJbqJOQtNLKH1LjYlfqGZjhaQalDkza6lwZYHrxzCENxhNi+98Ej4cK5Pi6n
dXdYDEqCb8b8NTyCiAss+W8DjO+NmGxnALqC7oSy9qtqgqaFG1Ao1U+w1Qlg39Yd3iUm8ZLZ57qE
QDvYkzY4BsC3CiBbR7qtc/xYRTrtaGlscI9x7WmowrCPzsuG246y2WtEr8VlTJk38ykOtAKA7EAU
Qa7NCElA9a/mdmeKerWVcBfJVxaD0knrFqlr7+wSJBAcufAa7fTOCtC/22COdY2vM/vdZFAOA+tl
aD00rgaiIU/v4XOWFiM8DCBFHPTxaLPjoG7xprxxDzwsOS/3wgR78pAJPW0hvj6gUDmY32M846a+
d2Aux5EFNQWVac1mOxNXcxcLjnAp9wUVxUFZnMpV3qdjBh6zQg+XS55AFh3mPrmVpKsMdoG+oY3U
3Gx2RmybQV0P/iZnLYi0YPPQIjjOdSqXOFL0X2h0R/Gd4IzHqAvoGGTC9x39D/MoM3cGOQMbqehD
1GF0jSOF0VKnqKENRqPRcLiGgsdKyUfpyB5fO21LUk0bMQKXnnOaeqgwdjUqsRANl9Uhn/Ocfr1m
iBND4fOqLeban5yBnNNDW604Pw4gJmb772h3jVYs56TouA7VCoj8gqJFjuF2rAQ7jhU9evHSaJPs
GYmmMm/ton+1jSycYm4Q/c1k8vXIw3tnjd0Q1uHPZOWW7APZH+wQOPUPo4ORFHqcsFGiiJ4U3vwU
As63SAtx0LxkcvP606nvvz1mbegzegolBvGm4RKYFK+gJb867JBiE0eP27cME+mMYrKLIVcGBRff
d/R7yfXA/MKVwWCkU61ibYnyqt0n91l24cPJdXuDaSWTZAHCgrUS6IZ+sIRdU25U6bycHMISsCD0
zlRyQRfMcCfzksklf/2vn3lfv+jXfTlUP/faLeM5Po+u1ZEP8bJNrtI4DuV7blJyGCDtNNLVwJGF
T2ZnwwY8vIW3sA363JT8sU1HBVxLqkNujJdJnvxono3dik5DnX91etrpovgCy2jqlC582j6Ms0Hs
Qm5ZntM0G9WhGm8bLnSH9LW3A9+4N78Pt5PDndalu9QXEG2EjrlBCEcn257hioAxGFhDgKC/sbm3
O5gdk+91CGQhHsOOR7KvaUsiSYX65hDUrwSSsrngSAEVDLmN2+KnaeofNX+4HXvjrb/2pz6B5rSK
MmXvXbTtRxsO/dSfTmt6P/W3vvziD/lvi8DbZ30N7S+PTEuLN5vOZgiUO+vzLv1Zn5pDyOBmbUmT
B5lLBqIZIbKQaezOaDIJGn/l8rJhQAUJA1Tan9ymzNt7MN76KksLDotjx1GntbsOyh5ot9P1sEV4
OOeI0NCpB8QOA7QmXWxlgE0qBnSjnKJiAEm2J/rlbcoyfBkeAxCd23KEkwS6QhqVGzBWY2dUizYg
i6ohX1RG3bZ3RQlC9tg1UKe79X0hByhxmgroo6OylcUSc8tB04AlB+hEmIRlaXrG+mS/tfVcl/Uk
eWvS4sm/LVZ/nbbgNEzXzKAy6JRmc7BdRV2V2ma1YgP/1Jz8LpUauQF9BoxVdy4tNJdJfhr1G1bF
Ftsl6q7a6EDi5KeCLV9qcTSJJiNy+BYoL/Nm4xdpgyCKNptYSj/yRYMzqgEMMO/HD5t4E9nRxEbd
0OAFN0IBq61GXz/BDwms2TvOPjAtyiL3rJ4FqyTS/ByyQRy5sz8JBzqJOr/ElJovfAYhOTNh2L4u
1HeMmcCXEL8YwaQ/Ald1gLkjUzrI4vkQXP8FpZvQWcA0Xo3W9wDWq/RuvizWSU/T9XCbGUNSzca6
Y8x5QESZGgzfZfIG1JBQi1wcgi5ysfK3t5ZZb214ZNXh9EZVUcznuGiJlL3ufVlzPHqOXE9yOhMu
PCTVKFlAOWhDG8ei+uVewFDhKygj0WwrSUuLLifq0uwNWhLVZaN8N6vCANuHZkMLY3iQcVFo8vTJ
w4wmMewJYH3mqKiSehrai+aODDUlhxgamlL4UlBiR53AHYWI2RlvUN4x55wgKSGZH7kIdlko24jH
u0bcM+ONqL3f+/PBm1W0CiZ/wWRlR3bMVfyu9ELJToxC3ak7GA4TJxW9dzLEDwKeYi3bupgDfrXl
O8Llve0rPYdwruIm0dlkFPy7BGDjQydK5ym9LrooN9l/DBJBYcgTj76CfQfQyoRdsjGSkYnE0kP5
XYnKF1MtIiOvYhI5r1RJ8jBOKO7K89c9hIf0mcbYLe3lojQCyHF45iX+0sJCFV2Upx42TMwX5RBt
bsv3MLTcEHNULVGHU+nRsgHZjIUyI3Um9/8nAyAk9FlNn81mPHwzUGr+UtYytjGEHHWtj0rc9gxe
OJOVk6a/kE9aziTxKxZtxp/QcLOEKTV6HPPq5ZLPpT2CC58p3Cfehl+kSlBy9syeoT+IDwZbzKtx
WGbLZMl/jM02O9OP2WfONJBTk/qTe18AYDeP8TWBgpruxxIVBhiMpQEx43U9+NKnmSPuFTyiUM+/
jP3gzbPkuihYaiXPYxIFtPp1VJ4cUPwn4uHB9cFjP7cL5la9ZYkKLINXIK8hKOQ9flpN8ogfGLfz
wWfbnz1xTfWaR72P9ZINKeoLQnueQmeDh46azcK9djbwt5chkzR1BcpEqpZcuHyxdDgl/3wIxJi1
5FT5QNmSAI1RkLyIp8vMh7lOaKanrD3/L8WC4ELy8Xwchmq9HfpTEQfeA6yQFsqNeMLazqor8jHc
Cz5gh5/pokFnaTo9avJ+HcRpNq3uOFT+Wjr15fbyBnu031d+IlEkHylnUSVZ5bYhOnihb95fXFaR
jq49s2aApjFkbMkkYQvmoksrv4NtnSRuGC55Oy56Dm/L1e3aDU+ytDlZXBEgkUU02nrt9IzhGvO5
xlj4035D3F2k6mZMW5qfGid9yCumXC3XlJl8UCy63Y42dvzS3Auur+w4/LF/Z/3/KdKCJGvOFdUt
hEUW8ve5KcvHZz01+Dy4ZTcj1z6VapR14KwFBxDzOW5/ShKD9YVbiMizZqIzY3tji+KKMT+iHXC5
yVlU+71uzHDt20AMkOfwG3wRzTuePwUaT8RSamQlNQFYqggO5IuuKNhNaMsOAYZCtfcQJb8GZQEA
pHB2WM/hepjiiiyTk8EHsgeNTJv65L8MvBERl+oWyQ26IBZPRM7nP6wsrileCFYSoiB+WW9Zw47m
i28iJlv2b2LHkWhMAk/eeTZ9cCaVzyO+S5ywyptyWMV+ORpY7ETlU/NHFCTZA7QjUileiay/Un3N
wNMjL7LLaAHhQTkxKKCqu/3kflc3/8G2/L9ymKbP6gw5PYS4upx/7xmG1R2Dg7o6SqsOLEF8Nbj+
8N9S5kwMh/KG1UL8Aq6zm8WytSthEDFnzoeXG2MiEU/VFwt+2A7nOvdeZKovgmYMiTtkedJ0MR6M
APF7HQ3F2K/+yrv7H80bjd7aln3HRujPwuUZgzHjT8PhaIgQwZjMtmLsORf9taZPEwkWMhPkSeRc
VMSvSiFh4Cug1Fa1BxJ/6t5NHzW00Wi8/eAVcSVy25B1pFZ8Pvbwkh2EamGrbLejvSHXnGv90piK
OpD7yFO50XG8sf8GA7zJi9g2DCVBppthwhUzfkwkhogfTpfQTcy6mHj5W46vM4dCW6spJP7sd/+3
238CRZ8FOCTGMtnIU2EiOJw9Qit3WM6QD5WdGNuyV5KEE0VFoP/LoGWxjxL2q3xSfNRjl6ckpNzR
C2FC0FUpBi4sVI1lKNqSi1AwVCHKC9niyaw00sJFYqXSIXdyuix0tJQsh9zdp1lJh5wH9aI1jBXo
fWYLw3UMEcYhahBZ03oHG5NwKSvhfLjnuxK+GdMnKv6Q0ATNtGkRrtIQVSGqX9pl7QOBugio3DPZ
YW1bNNbvMVkf8WF/B/4XJRNu8cviptxIGZMctH0e9h8WN5NnhS0thVMGEZBgA5ALP0kg4uDIrdek
VeW1vorquxmpbFz5JDj7Kg9NbhbpqzErncREdiw5rjcWRFxWlLyIR1hqdhREZ8JrsqlE9qIl9njE
v3yOxKsiSSFLDMKeS6qhAxBaPqv6uaFz00O8gClnlA5R0cPCLAHSoLI4GapLbGkZcijrI7sWPCmP
ip2BloNNXqf+BNVK5YfDDmjIX+STKv0rMsNwGVIpIqzfkGWSH06u2Exmbp0EBELUAGksiyRmVX4S
u3siLvt5/KLYwKfhzEp+oXDoJdCh8OIA+/avFIj8SFCVm0t+kvNbLu9cuazBmdWQA6GqBBJ1hy85
NzbiM5KEmDt4s1eTsANphqwVN4c/w9RCsaB6g7r4ekuZ7fi7bLob4APaO/A5oGhEUk6oWRLmHnX0
60tvUfc0T4zBOkRX3tQSlSu2GXnejkaetxgsMD8pwWSHx1DaHKmEQdeAy/ktDKJSvYZllM2GQt5E
cW8QX1AQuGXpzn7SUi4uvqySyIxIKsqeWZSSZGJzSH5K9o3oVyRS9L+8q1FOP5CDya+/4E3EbW6X
xkzoMSrXcYbqE4sl7qH4nyL01d1EK3KGZ/dnd3hQLo09it8jvqC8feVRJuJ0iPXnQf5Hlc1C+Rh0
9lDOVhwf7tOyYc5QFDMuURSmPCLiJuKDAjma1hKNgIxj+UyknfebTeGeEH9DXlUpAHkhV8kyrj/a
CJvwRk5ERf7WZYbnJJfDUnCmvENSuUr+Gs9DgibfF7dDjCXM11gLfahq7EZ5MVOVsZO8jKWZGpIe
kEVsEOC+ZWNwWXxPSVlyS6gBeFNG+GA/Mb9iWGb4RJIUIZmfDcnD+PB7eORiTAatEXaES9xjVLQ4
SZWhENbpvUNaQBaEZaiJ9WDP4kjjbXmzMug4MOHbudebfnvkG29kHDMksmWJuBPCE5PPqcvLWsrG
bniy0cThEOmQNRUzzbNjcWXymMCfY9q1sSWytenKrHI1ErJ8kXWY+/Y6Sfn58I2rIl6zuDLyJa+T
VxO0WO1tBX+l3fi9PSXFQpmyB0iKHyEaugYMWiN/wOyCKXRuljg+ctDOZ+eppFAlvYkDZPmp3DVM
7FNi1TVFSDYizgtCA66D05YApiEJU9kKWeWMSNgmTm5bRw3y9LiK5H9e2ZIbzl4S4/XEq5YvYmq4
wtBET1POSyEtx01CorDjonpEoYsn2EDZy7++3zLwRuVZ7KGjNuTURAa2e+Osj4ZbsIOVdLMd/T4/
oyxZTXFHKpnhj7D8afgKLnGvvVrZcS7+aoQWEuXkoot+Dt3c2BMEy8+id+SicSOn9KlxSFhYl1Rk
gn7GA29jiTlrRGSvrSY2kRriLZ6XWLAcMkQ5oH0lEfkBOCw3X6ITcZqYqqHR/zXA0kiiQC5XUpe/
zAAOh8LzYBcxMFCAP5GcHvKp8tnifcjlVY7N/545kl/ZbFE7orBa2pqMBK6c3E8mJFaOKN4Rm0Fi
QVkc0ULi7ssSiT9EDgKXltAEn9efvqDHgASA8ymcgy5JNq6MNWKji7X/nQI1Z8Q7ZL/IVU6TaLVJ
eOZMlIlSpdWWSyDg4ibgkZCUsNHx6Poc/1U8WMkmSWYTbV4pjan/1kZDR85ILkz2iSjbyp3HZDId
kPSc5DciGrYkIU7yFj8nXIrrJdGMrNLPHPK5lb1FW6r4n3LzbiTQGojP15KdvNfQW3KX418WorLL
bEmxofKRIuMhcXYUf3H3XYKbhNeEHQubJvmEn1sgeyGc1UUxSCYRHwzl/FsgkYwqplL/923F/0Vk
SVEC3dPG7+rPKOvlBY9dfEYb3010KUblZaHHEOWhJDbTt5c28Dj9dA3OU0tF0YmKT2YE76JG5Vfe
XMwz+na7xtWZytlW98oHyZkqPyuMWRA3Tiwdr1lWbiCKe7bkzmIg5FGx9bwXIshmJE26J7Fc52e5
Kvk0/uSTWSWPuEWzfmi+xfmHNyHkykbeYOxddWcE+b6IImZOgkb8d9nZeM18rngPQ95dllNS899l
dQcqG4KqRVWLTbubhMJI8XZn4uqvU3S4OLgHgy2WEnAxPXBNknedDokZi4EkGJZ4HFglN97byr/M
fZOMPvkuucOiiNjHaA6fbDA7lk/FR8cZtkVTyVG5JHJa1+TmItRyLtV6qXIVD9RPiqXhEtgw6JLq
WrZbIn+5MHQWB2QW2DCMuegpdllf1BGBgnig662Ci0mExLKxIgnDEP4tq7yjiDvhG8bjayxneEn4
k6yYGHOWboLYkzND7YgTtCn14FcsaZLaJ7NBjDljc3JFwYT9wBrMjSq/hirmf2yaqAU+tS+yIjq7
9BOFYPt3S2RtE3HLKKNg32bT1BCfDhgLlCAHuz2Q2ByvU9ScS14vYwfHybI0sJmhi7/bZCn5PBaS
05JdXRDzZKhEVhZPmZeQr6RbTafesjM400qCZctZVlK50hLfIwKcCIs+Jek6kiqSyN1PgUp5b0aq
hK2B0koRKVmy6TpFmH6aQoJoUWriRHHrJPODT/LLrop8zx7kA/BHKTuakvEndZfWzCvJ+krSf/cQ
YSULQzAr5bMaBKf0gJBWovyBxRWl3pc9JR9NIZuPE8P+8wf5gMqpQ+K57+wytn1XbxmwEBt0L1eu
tBoSMIdv8bMZZPlzAcXXk20nlpHIp3IP5KTFbRA3gXm5aAcr9YdrybmI3/BznmWhpX62omLxMicB
yhV0BTpRGUi2VspTkp1ApRN8njBqcsj+IejjQSnHIRzVhhJdRxKVEuXR4zlU23guH7NcLmVtJGIQ
hX9wp5KG4wb1tFCsR4o4i1Rvh2tRPT9DLVWa/oxEKARpvEgcZNYEDB8/sjIUHw5IFnAnEuYs0C9e
4J5LDkgqleJDX0Ett0aH4BDQk9BnR2E+kCR3+YuXpFCgM0xEyp47QrJ/Z/rzWv/3t/6/MQQdDhCm
sJH2EKXwtcwv8b41ydqDA6aRnF0G61Eb/gaoXt9cLlKHK5fJEO3vqp3D5QP4pKCgQzPR2S47zpyF
e8YQX3WpYT8C2rk79Lw934tGcYByb8FUogc4Lt71A8nNmRSnpErzgThrkvqUZMwz/T/lCRwD+1Qa
9wV5R1yWOYxGJZhN0tRNHYeca0uOXgINDs35kuv+fDXrynhJKh2DFpULuvbn7emOIIcGjuuxC5ti
+mSUyXXzaVntttG/MpKmDlLMrk/fXidk/GQrhIlEqSPDIMsksXW/mm3V/pDnXHdokVPoXqCDmKCE
8GsnKFAaDOcprNn1dXt27ZdwoM3gEaIj6Lx6XRmP/nWLAei5BKAuCePnENgKPOroRJjy0uYAGJsQ
cdAIWXOOHdAaEFq9gKF8Q9A8PcVTWmaX0btM9J3RWjBiqFphXo3LttUdv8gADIHgMmbj0FfXHxrU
VY2+ilddgzWdivxHuwaAPb70tnkka6PCZ0afsA0AU+Ydod5vMa1RmhvAL9e2dGN/erpM3UGM6Xi+
GRBaHv1isFeFyaKeM3BHmTTwrh/muTEQNIyb+e0tABHgJYAs3oU+VyYPNaXRqasf6sCoX4vuZaBA
EMHFHILujVZtr9/4MGFLPzfoVKSv22RcNQhzvbj6z2zYZib3MC8G5xzO6DZDdzwW7g1FMiNlmLOy
sxgh03wrGsTGdfpdDgFMv/HVPbXW5+5yH8NzWeiXATzPDMqGxmwrs7uZ0VO2/mPqvLZUV4Ik+kWs
hQe9ykt4D/3CwiO8MMJ8/eyQ7pmZq9t9ummMVKrKyoyMjFz/inb917nBl4E58B3AdkloglLelmL0
z+FdDYlVdosynZLfEwMBG6NFz5o8bQmoUIYZfafHAD2zzDq7dIi0WZNOPeG9WSbzeBpG/SPHqQvJ
p11oom9BDAU1iNz6Paz/IGpAIq+pHTzWkSrJjxqMl+re/t4i/1skxz/NTe4NhGaK1M/CX07YbObh
jSKeeMFtrkzhjRt8MpWId3F4CAzge5dPNlU2NZxgmPkYPdhiYCLUfIoLD7WehfilhGkMb/o5g1dY
6iR4RYTU9LAJoJ7XDz6aGIXYhivLPbjfWnxEsb++TpjG+xbFePvWo1Fvz9s1zbAg5yKx7qNYBEi9
o6UYW6xLQbB3cOMNRQnhx6cUekmlIC1Pd0eEuaVAcoYSBuEIjU5Q4733fCI8YzI9WCTxQTO2Qm0f
ewlVWSdgrgvou0DwufcdI5e2UA5FWXc62/Bp70XkI5/yIm+DoHOxiShRDr5l7wxgQ73s2yzRg4Yi
Ikq4jfSr7jxYxGhmIqylhSM+jJIuSuwfCWWUVbzibU9/VVIE09zdRyGeHp4WhDp63UcTOXA60AnB
iguIKpIK2zWguEMoN8hAK2Gt1HXkw3YivQ36Qt3424RB/FdpxOEv8aoQrsBqkYUvF4a7ZCepl0PF
OS8oCyusch1S0VQbLI7XBtKBmvR0CCvuLUQgKhT9kOFhGpa95x2VYodJv7pd1cl8TOnPOzw0yz1U
dY5mNKnS2bPC/qExRRSGNjZJZEG1etVhvhf7aCDIhE9EeaKo3qwN0S6Bf0jJ6uSYc26rrKqIfiA0
FO+foAH1qDb6NBlWFuBpbT/mToyICHUh1gGssZ3vJcGT/RG6xXOWb0QFjznBrt6vsFJaRbSYBq9l
+Y9ib6oYPqu4V/5a18aHtJs4OhjaWhCP4yWCRGcK4O4u/NJrv0B3OvZnBKkQ01SJR8F/b78jliik
dqYNxEkKIL4m6xwJrxUpCMydw1DkGtitsoPlogIAMgc6kHuHwoA4jL84TLWXySASzvkJDFnveHfv
D6fCYlpQq0FigByWyoHYy9i2jki7QYgzvNtqB7W4UaecPkxQMCZ3QaM0b4dxwQ/slUDSG5+SdVbH
24i6GQ/ngsgtpKDDoLeGdZ+86hbqVJXBq/0OoW7mZ6dhVWJ0RwxTteoaAzT+SApvn9D7u+AY73Bf
cfLb0vRBUQ9dtqa1zme1/Y3LNfOxd+m5eF3uZ9ycW+tGN4XR7x4UGkWvFtvo5KkhS1iixwd1c88y
7sp7wXtTkD6MUx4eG7/0OJIAOT1qtLmJz84BzQ4pFZ6Xr4vzfFhHlaI4p4CthCli0iuqgOYF+5R9
z1Giyz1F/Q0sdED9S0JM9LTrVOEtucPGgBk6733zvDZeVP9oZ38hVqe8JELTgnTkaXP7E5LFnbYK
nWhcG3xoP1BG1bzqVVYvJ2bjyHUwz3xrV+mcQu+UljG4NG9Yedh17TIFf+A8/A8rrzaNF5QWU7wl
VlzSLNIBNG4dKHY4AmKswDJeq+8LkthjVl5Xg8+kNPlMqnYRAellcfZgzd+JZ8pOhJD4tooXRgHw
2YE+ckfYYHIP8qPClPNn1eQCY3D28x/ntkFT4DBENh/dzZoqiu6Jc3ubu+V3a3y6SGwVeyVSxx6c
x9uKPe9MLRpNMY178GixMub27+lU2pR4G359cZ8Ut0dwYZ9ibqjSg/PL/YJI9TCOGOSY+03jwBkK
nn2GPf5D6H8PL+3rnABRGGgSIjArNz9ExjrVG21aXGpVvk8PoisdO2pQGU1kaN7Q72b1blyxdt7D
pWbktLw0KCWJrtZvSVUM4AHdLX74zjggqECNuf/MrlLViRufzqNRoz9WZ98q/rHf0PAQLZuShbdD
5S3h1hMepYW1uHdY1MifOo9GjjLQm+Ab51dRnZBB69FRUWV67WRDWXx1cmVt1sRSLddoT3j+Atfo
QjCgEVRb+7tQz2aIdhECvVBv4RrYaOJdzV51WxwhGGdM4x7SMSOMBk3Z84b1fZvf8Wly6nyG9T98
QLzVGbvL5QH9066hKWhWh7QaOa3Ks2/71H2ioEXeZ5ovu8U2cjV3itxxbv+i5vDYBx1EsyZGCLdq
Y4iv2wRGw9lFYxk7gD7ZLaJbEhKJuCc1h3aH6BuQC90jGYeTRnphUGWLoBYTrmuAewE5iuh68oEJ
1jpWTBjjJf+AhjXc/YujHRwkr5RGEIomiMu4K1T5HGxCR8I+pS2X4BN/Ox/k6AmNSSjjJeAs8czg
EAiZFDbJmkoDKaoUyTVQyac6CfvUUh6CAIMYokdtsvlNwwhBzln80UFx2D6IMAQ+p/SI8FvOQoei
VHZGX3GSkgvKn4BXKSYE71ImBfRHWXtILARPZ7J2HlJo5uztihlJVL7ZJD5RrjJDkAHhGwdzF6Zk
ijoQZonEV6AtBOJzEFFEGvtHHFMEKvKJECsDzes/5Wi09RKmK8BskF4km8kPwCFgwn8U7BNW9qCK
21SagqnDkeNPCh4Jxhp1C+z7jWar0D8lbbSR648gCFytxlkpwSWYhlDIu6utPnWZzTVzi0HDyeYN
8SzB2bLhWYo+IjxR+GWGXAq7pBoWYFFkFuB8a0m+kJ+yILYx7pER5aSnQCb7AMFWCnDYENN70cnQ
MTKI5CxawjXAY48OoJRAIWwxz6K6gmVKyCo4gygVlEFzoAQwQuILlJxgLU2lZQCf6DxCyzVpxAwh
XXyXuDs0D1BmLHgFyJ05W/aK5LRoUYIRoh51eCWpL4eJ+ur+ceIDJ5E6PjjhrMn9bTZnpG4HW3G1
Bkd7QGR6sirBydryECL/jL4wKa6Syk7GUgc4BCSQ3pqg/4Wfomg4o4LpbpLMABNK8QEwaLDavLMs
AE9g/VJ6iagmCCC5R7PFVk64S+aPDMlYfMbexdoSXn/cNHtE9goYit2fD6SEyluPdYPBgoUVbsm4
jBtfT8ujORsM+H0LX0EOOdNEAAk3/48kj85HKSVOBWBNt0rIvyBpASpCPHT+h6Y6XAodZvvCjTDz
XuYeCq3Igu0M6pz2stwN0OMATl8b8Z4qQk6cgFYhwBOfw+kxxkA3XAvnnC1OMMzOcJne6v4G2tqE
wfcm/W633wfZNQS7TcfnxrgiVAiYkryVXgpt4hEyZ6brucNAMWwVe91Y97Kz07yH9im+gEgYvBiQ
croGs2SQ8ta/j+wHG6iF2B8MAhMKXJGE69zhxoLZpWCZICFWHLFSwACyBLmHXGi2suoeOAd/Bd7j
Dq0hMdDR8dFI32DvaQI0BHqy8rg8+pOQBOaSZGWWSpS1uDSlqbQUNZw8FRxbtB0RnpV3yAyjCOiC
gZ5NfRcAKkKddDSEBYnCrA8gjS8kHHBeAz2ddv7gVLCWGQKQvRTX3GCdAEOfftTqw7jkpHhcfF8B
9FVyTDAmx5+gjIU6+1W+FwWV6UN+9jMQF4AuE5grekCRw1d6SrZSi1AWU+GBUAyliWV1eKksCBAD
BqJgLvWsJVYiY5lMx2vNYHKm5I5f6bwjMHPzPaV9hOH93zRLEf0taxs7KaAElzDLpurKXN4cEr4v
QFO2XDkFriqCNKgUu66MiJtLkFHJLIQQ7C8AXLX1hCCS7gIkeDIbil41eyESJ5hRVQvodCH18frs
UikEsWMAfOY0rUDJSzGTZelSE5utBJ24pjawkkaGMdIJaPrrgk8wRFmIvICpw3TudETIBpNcajUp
Ja2MSoJ7ia3nKTIdsi0YDqOZGRqZYaFxAh01mJBbeKIGAKq42Xl2uXQ+V+geTTEbtNHlN2VCMOVL
TSWlKYEQIchqMy5aaaYZG8CFkOlbM/lbWBNZbE6TzQhfluyR1pGeDx0EUFVrMMvO8TJO9a9VctN8
mBYpO7muRieXMXD0E0k9paP/Qwg13Dq0fyhxnF27ZpU+UjhzJ72NsP5ZLBoKnbe+H8mpTf++MgO8
WJi/m041eKLpKxncpw3wwJtreaZjDMFFq2pYAEXU5BBnMktk6E20fgjrzT6b9Q/aTHpvxtN0tGTm
M1OvvBTMZZuUR0mr6k3SVMQjvSNJUd5mqU/58C8+TAv8ftgPIp0huCp/1rlr4mG6SXEDDbNzTLWR
smeLL4yVw7qe2Q642yDcc4sdCZTN6ZH3ZGNIbb84UHRZ0GxUSk18nkDJIi04u0JeCR6SBovOLmQr
ZFta2ATldYD0/8HomkbczMyM5V7cyf9m8hgLmZpObF2adtIgatHwO5MD83lQridLRWaWTQgydRiM
gdY35Melzklm6KFxrTVQQrYFmHdKcGmVU8MaacnqhDCABMFug2mHKceJZeN+ft14WSFuwvfsVvvH
LaLeEbWBQEbrOoAoQlnM2TEoRrV1f2lCIbiKes70h6L65kfhLPZkQUnRc3XHlfgrDAurDwWV+FhI
uY0lxm2WcXa2BEBoguPO1lsvPJQVbZrHOSYsEesCv/M2e/39mgR+tdX8z3BLk18zR5edyhSUkhBt
HMEXe42rVJnNqM5tzAOkCUAKi1u4/5tTs/xVLSbVGDmEVB4mERNq7hX+Tlb+axNJI1jFmb8QgZoa
ywKafSik76iVJIAE+cp97V1vjupZcOQTluUtvUKB3Hbj0oAY5CzV38/wOr4MaaPQS9AIXiezcx8d
qvNfblzvlmyjQ6JfsE17eQWhK/VfbjL50TUj7l9HSJlNzqNzK96cBnHPmNTDMohKp9KPKBOkP9wo
Ce9o52PprhNIdGhi5cxaE4kjL26T73YryMND1A4/QdzLtZD/5gPB10zS3Rb9ON0VLOhW1ItQxr5R
hoBOQrvW+MGUIC/hvVu7FmqibhJGo/kQ9n3eXFFBSefzslNtR4uam0MT/92it17BExqWrAoUYDx9
WEDom1UmkVdq1uFt1CmqeC+o6B/9ei+XmlPYB4alGnW6+IRRi34N/rxg5hu/MNc6hGU/adW8s0v1
ebNKUyl8aDQVmaKtYgeaR7n7WeTadAryEi/qvqenfhIeHKNleFW3Zv0axvbc/S32tDNOtvkB7eSd
V7OwjhtJ+7vK9Wvec3Ls3vqnXtI+/d1pgvtpFScXa2fvNzvXwKkQP6raPvGIwhMQawtcghwwXfJK
TpEC/YLz4/ja2fFx8va5q5+pMk2Pr1vzat5ne1h8KS4lvPYqvRLHHcq6YuFdwHDZN+d6MHOb7/ri
58a5BRqpjVvDYAI2KABg6CKPKqXhF52F4W1Sc1BWpjyJhBGpu6M1IanYXVFaQO3Typs1m2KuRaGS
TGewwzMpVa9qk4Nc8h/uWeLrQVi/J7MpqlYGMm42OcoOshqpIxVUiAWuK23RHKvcnyq1UgkVYYhV
3p0uKc3EAsLYBSpGQLDNUzy1InSCPTe7BnOz5jltZDqsEGzXOpgj6KKyx9pLyaHDEy1Yc5oDf+1Z
wcqjzErRWhygiW3d8EJ31gxH9LBAn5LysgJFZqjcUSDX1A8TPgrkxwJAac4+zgypA17OP7TLg7mH
9AgubPpEnjHR+VFgQQlFYlbJKR+tEtwR1b0dwJIY1ewSGbpWDi+r2+W5FmAVL33Zk4k3iSxv9XL1
kc0nop2Tqtn+cXqzOrHGhp1Hjl+/361z2lBjjy56jlTHRC7qlS3icXaevTlqNj+WPOtmu7lYUJPM
8WYucOOIc9KCDjpxoZxxcyrOqk6jbc6waiOy6TD2Dnegq1rBI+hd4qvcI9fe20kD1eCkkVAT/fGp
iw7J99AMEzHJAY5oiDYF//8aESaCsXSjHp3AaC00D3i2//Mh/bg0s6FoGYR5c6X6DT4Hj2D25yG+
R+aX7fDLsnK6o8VdvzurBxVzKrZTkCf3FJ5Fl8mA0JNZ8tLhfjBaD/vMJUuwglmyQrCJcrxKO7sF
3Ak6jjlPNR/sEXCj2JDeL5VNopU4Lq7y09PisrgGhlfaUsA71UpKGPxCiNJSrXcMno7kRUvhC/XQ
d/MVlJA7KjGhsAzui+PuPB3aOKOOJMXVm/NCWuhCh7CLnw9ujSJftwbmrDUfFmfl2etgf1Fx7O9G
0eg5qc4ApOgZwlhuPssfB+P42Dw2WLbSsrSsv/3SUtHA8U9VjmJskmPTPy/UF6g0U+FdBTu8X1HM
h4gc+iK3Tqlx6Zzc0hNwltxj69EqUTaoijRe5r3SYr03/wKS+WhC0PoJnTxER7CP9HYG0a+Q9975
sHP9AjctLbbp/PwrenrzgGLFlFLD9G23R6PF07raZ3WmpQUZgBVG6jFM6F5eQD8WqWO37iYe8gYU
cp3d0x9Ncb2v/4VFW+uCgzFhr3YlfYe9E7mAxu7eQYLLAmC1ivSCbIxoIxXeWmgEebG79w2a6Bi0
fLaqrt6cjkouQuKeasX2znN0p/23PujpXd0Lf0ORwLN4EGHeQ0h3b86wZJU4U3ry2J8WX943OKG7
WlgUU+NaRkdXE+DLF2aAr9nsa6ON/9/r9g1qk63Cf4ckdeNmIZQp0REHiAtgXFibor2utwdcN/Q0
KCjJuWL/i/6q+pA6h7L9JKeUwKRQTLmYrIBF9AHxoEXfE6FA+X7lgpUJvoDKKTtcDuUbrwejURvb
UCEcpgwXFV/O4+MgftVF/MAspeclw6dzO2FJ3rQ9R0aX2RoRQXg/QNCKQ3tAFj8mF/ukxZ8ZYYkj
qqxV61EsET7CmW3XpB8J3geYwGZTNuZhYyAnK30cwmLYzTiohcgWR+tTHxcGaV5kqfjCXKJSvG9o
tPcNY7NHOubnkMfzPurCydi/hnwFJOHCB29RCR+0V2InRck4QbI9kJmvWN+gaEZoL1mV8dOquxTY
c/tpB8dsYa9k5mR8FIVQN0v7J2oblBJqLiFyxZ3Xul0U3faCZk/hjIUtky2bgAQ5RgXz7t7MJttL
5FWHMCaw9Cq9xqivJJEjW3QG9srqFRVJZgV3Z6y515d+W1pjh9GyHra+KG5F7YKy4GOQldx1b34X
K1WCC1M2f73MIqOmwN72Cf8ZJ7Zt5IaviOVEvEwbjeqw9VV2X0F1uqM0m2EqmnM6HHaf7bu5QP/4
y6eem0/ztP30fjX24vq196P41jRGNIkbk5QBy37GdpJMbkjazW9WtUeuG7kcujfJLtD10TuTXKSz
j/3s0vObMkmlNY8UqsdgsSLlbDZVe0NJNg0b8OWBKYkNFbcoAihTL3NsU2pA6ZfmKyl0vivmp3KO
UmLFbYoLFKtCHQXzE0+EGJIGi70PTEJgMgKdck+1+CrZ+hC2fgDpXpSfUdQPF5UGV/ATonZE/3W6
96XVq1VAp6zSMqPQ5L08mdmiR/aQZ1epOCu5wi1UtMd33kMZlnis9xTomOHGIl5mn5CddAxxHiQB
AsapS0soMp0fOqD7UZVOMg49Po9tdHuvi4KLFpvCtnh8HqvOQrUugikjO4d961EWAoqj4DFFS5fE
vXq2GHEEdkgOAqOpzkAArsbjupjD5Yd9CHKi080ghZur0b65cSjirAhYS4Eu/xcyKqwtWvVQAbA4
7Rl+kRsIlJKpUFAlqGHYpZ4ER0LB9DTl3xKI7UABdIf1BEAYvbM+VuHau3Vzz6GAVv2eTYLrCGY0
6C9gfijOTKlBrElVUWy5S8J0FWJlsZ6+827LpUqsRFjTv0seAc9Y0nPeQySIC+O9e8uLq8Ik1UgI
LRJIIWbbz6S5vXmB5KWT0fvtWIFs43KRsDwXNmHypJhd+CyevLzbQpbI8DJ79LPyU1oAjW9jCRjg
EmnzxzoFE7DDjdvHm5KH0wfxujWQNPJV9Orhlt2phGVWmrmWfpqkPpo+jkgmOKKOVfGkvCD7ry/p
sBdZnzucz4LDasQa4yzifKGiANERNUvc96ttjGnZZPFXiSpgUE+mg5+HfeFnvUt7JDf/YDohG05b
tqc5e9kkEVJfVC/ROdydSfqSvItb+LbRhtC57oIE5XbslE57Mps1b2aIH4w/yOfJn5W5xqvl1TIo
sHEsBgGvz8LuR3K2RQSjgQ7UL+GGhkvMwETT93+lGMptSLZA2OKcEj7hjNw9niH4KuUvZYT0HXCk
iEkXG7kreqPpnp5DMXh1ZFBbxrjNlqb4a/wFMI7nkEKJlRrircU1g9ALm1HV9JqEOoRJLckOCNrK
CPJLzc4jJolyj6VA2n9UBhlm4pR/tczv1cOWs/Zk1iCTjyM5WRUDJFMa8gwnE+2kH8x2EWfugzGV
VymLfvHrTVoFcMT/u2NkfqT8RLZVPh0hXvpIa6vDWWQioOLYymsCmBdnRJu41BFfby/EdIN2u64g
YjEafP0BxLgwVAxSNWdUBFHbNxO42/f4byYKMDJwHLxS/7Dnj0Y4X1T4aRFerc+SrJQfj/CqO3jc
NvXYrm4k/VvmXdDkVqYrIQUObe1HArS7f2vUFQfzSFr+KUSU5hL0B0Zx4tqCRIdZIFNFjKVNr9v0
mt7MnDntdlvTe1FwRnWf7Ltdcg6Nu0mlHlFXOvO5jMlk0mXEpaXBy/HYJ8Qxmn91c0Fuk8shH2kh
PdZCvjXdpb9m3kfsmkE7aO3IN6fxBqM5Y3HTuCBz1rUD0oXCxePhQ1Z5RObm7jVNbuvda97L3gMu
aG/WTOl0qDzIJgyV/swNSTuW/CNF7CpkR2MFTmSXU+P9FBHq7QGO+FK0LfETTuVLtKeHq67WOKI5
qamRj4U6i4RVCH6laqCV8PD44IZUw7Mbs3Pwl7kDe2iW9BFLgz8EBZZyqTTymWrInBBHLkVm4DTw
Ihtr6KSoAAueT1A1meY3NhYjqd9zitiYnA+bsycXb14DjZjmkI7Mq9G8lStSJyymVTFOzETODK9Q
7KMjvR/IgZm5cLF4trMRlq9Isz5iHnmMCBo5H6ft0DEr9ZzTIeJOyacisi67UPeGmemLXZg66dPk
ZmeuqN4gM5AaUf01rzHm+wF3TRHr3RphKBdNBhOClEV+R1cha/0mtMoOOa0Kw16pKyt3VjF9jE+I
7kb6brpvs1nN4+J+hObKD20AEcwnZn2lm1zz2l97NsP4WwA4eEcQoJedjSJw2shy6GL1qSs8vZXH
O2hK6AUbrKRWjXCKxLwNqurFdxte1gX39TBXBdrkmg937tZaMho6dAtIkg9RHvtCE2WTejqHhby6
t0ukiNecYHJ1f1eoLjy4uNNY8WMWaRZddfNQ/KF3UegukyRTJOGYMjf15u+84vqGNn0xULC7n8iE
1+g/TVMeJ/7vLLJ1s6M9SZEprZjqaFcnX/PaQQ8X8OA6uCOwQbCkbTOd2XM20cVCnvOF5tLCnmhM
xjpXtMSr3aNLU+IhfUJ4vMyK0LLRzXiwDb24t11Nlrd96OsCfqBTRFUjBIytW79ImKc7VeTNsIzW
d/jxiumJCbOQGcgFYDY+RTqLUNsj2NsQYzJ725qs6ZJnhmglaC0s5QUp+XVuzdPqhCF+hvyDN76W
8Gb9lYNdhKenZTpwVF30IRuqm44c7U7a2rByfb0p1jNN/scWIvKfRvENrcTKjdA9/nnv6X3u7F9u
ybDrLxCNM5hlgqbbrlXHOJa1oLRyNIaaknn72kX3nvPWJqPvir10Jx9sHzenOHiAECj00hrWDqzg
K/IMRzgbrRgCHYAtwl+It4GNNxh4L6bb9NX7Aaig28Az85Cg/3tZBpkJNnu4ZbTlUhCCiZUFINqT
9KVJpcmV8364G/KbKuE1UNxWp2W4HBnD01DLMnABTSqvdYe1T1GMXcVEL/Cu5GQolvmEE0LAG9aH
679ynXphHPwcnBZQwaZwrPw6x0pTyVdKrUDWiFFWMR27PXCxkjLarW8DwUHyLTZkHjdcfHrhUi1h
2wKSYrNy5sM3+Th+pNtGsF9KSsn80q/3P7wQSICVxZIniloBvfKNOG41eadwmvFHNx+dr/zEm3lq
a56e+vqufUaW5Z/AlfAkGVZZBkXHdANKd/53twZt6D2rOTtvFQHbPVwF0FFQ8mR4a+l36VMBI6Ye
oYZSdx+WIPpZaEEw4bI4RCER3rArvQoqklhMHsg21APJkNF015mPclAAv97Xo0c3dQGFtWoEhBe8
4UlAUfYS8iJlMtkZg0Ehkt5Mjr9aTyi7+kHWJyF4knKHUpuijyjeeqd1BcqqKF1HCqlGPTuVrErr
kAtW8k9P/f8laIpoeOrBWlPpwcug1vEKMQEa2Tnpx6sDJ0CdBipkbY1mrkkNImAHKDLJ8pdfmT0a
Bw+9CENsVFec1FpXv+nD9QKF7ioSVhoRLRw0mCXM31JN2ZcfshRnVhR4ppA2IIOnihoVmwwVv3SC
LCAyKK+UhIhUWAjLOJbUc8gByJwBPZIGbFyiDkWkz2Y1GcFwRrtvR8t2j9bvHyRI97sQzuwkoTUH
muklzJSxRoneu8NCJuR1yCBdEsWuZPoOAcKlj505p/kHfZecA8KO6J3Ttgw6fMnZN4utEqmo8Afj
3Zgich6he49eYuf+RKKI9Bi9NVFu2iO+baNnGd0aEMJrCCji49Kzdfol641M9Q1CPANF15z7CnHs
GuVUkMr+IFu+tlm2FLdYdUH2Uu6xvrCLeIksM3KQJNnIqZH+lNqBvr2dCBixWEYY1IXKtm+i1gD7
EEZ8aYq43hgvnfBOK5YwMTuwl153lSkwiQzFV+PkHkkj6zYUMLmxhQQW/pZiuzQPaXIyIktpuRNp
tqgcoVxMNlomPUNVkIsDeyItwIZWxrfbGM6myx5OcymwKvwYHCN8IVGw9M68o+6eqABK/utCf02U
xTR/dSgCrpEmL5BSVM2rVh5RSnjLjM6F6EKfH6e4hhwPXDPcJDljqkxS3PEv2qhBZS6yY2hZoFY5
rqNKonUm+SwF/HVIAnlrmV0txdM6qywDqsof5bd1fuTE4dexvF8swMogSXW3eIu+YD6Y7t4LWISu
AMAmYipJDqNEJWnG+dakFaiivjRoyw71V8EqtF9Ft40Nj1pU0tPIMAUAyBT08Nv5vyPHz1F4GCT0
VySDWqePgL8vB9/Za3aaJJMCdokuWo1ylQZOzu7h5Fp7SHDuk0zIvJk0Mjk4UT0Ua2VHZiI+djYO
Gfqjx7IxyosJJixD1wzxK8u6a8Q0gmIV6CbFVDTBewSWEf1CSIckuJKh3kMISLY682l1ffZKjWFM
pKg5JDxbhD1mNZdOO6N099YtgPhK9Ch3Osskk0vuExTDgsU9IggicZre7fIAaB4Carlifc5B1DqV
CYTfADcVqwzohGeDmhrNQ+Z/lZ1Dp47C6m50vnf6A3jPIF6c1kn33nlskjwqV6flazZH/Pxh/XyA
eQTYEetGf6+GfFsLBjb1wCWQdcn0EUMj+keRW3p3cg5dasA0/E9NTUqPf5dLj/KTHVrVDmLKUVhj
k05bQ5DoNdrkQukAHJlfWI2LK6aH6CLuniJrt65QK2JWlKRA3bP9bhoh/RmAwL8D2n0PBIcfpx/v
Q+Yy8QqjxLs4MfipMPoXjeiEuhr0Rzv1z8NkTAvd8WlRhLwLqPfrkiFp0zaOBUZn+Gme7mN0kA1q
1kShGt6BYlSRDemd6R+hvQHlo3iSs2/ezbvgdjnHgdrg3cFB5P7drUOYb1xaNxKuekyP6sVy/yTK
R+JdsMUIQDv1Pz7Ov/Rm4ggVPXPwPSBRG/y2ud6HgFtBRoFR+DjXYdH92g9EMzP/C7yG0CmQMy4v
KAtpFJXUvK8rl5w8afiCQ9FN/Pvg1S9W4UGTpXdZK3S8rdHiFPtCXRHzGQAarwU2Hh4BTU5hGIOQ
dBgkxuQYm09iZw/CLiI7x27hR4dbyHpk0r7eNH8b3WKcaSbImXqfCxR7B5nzw+TTL7UqNdqh2s97
M6YvaJO3u28Tx6A1Sw/x496cTCKmKdqhWz7IPd0i8Bj5hBa9QjoEjyf7efBr1hNKKN0NUbxls0RS
Pqx2Kl4J9qb3dPaL/eINDK9YqtC7EyC83OzfGwFDLCfUQogYBwoaBYneqBW1bstno3JmyuXfKNHU
AckQsMRFrdqlfn2ojEHNqjcVdCgsqeIR/kKjdQWe7FR6HxRGhXw3SWtqqHV39v0DGYEsj1LAO1aE
qZBVh4FDKqc0i3tolPekXMKrhIZXjHApDdIENe/KDa95pbAUnskGVMKia3j0mEVfWRNIAcqdaDI7
7i0qMGzNQXrpuBePtNJflP57GiGL7kHTnO03qSeCHzI/I7c3d5SB349Q722JMyy9gL2j3MHXHFGG
DcJBTzRc3DqggILjl53rHeQ8QubmF+VCBBiVPK0bXP0sbFNwVx1UIQMkYRKWwJeynO12RHBDi2V8
Q2YwWxxwAhtPt6vYUYdyNW973jF6NKPBec+nMeFzbHgau1eTNi+LN9817xMHyI8OrAbBBdjYD5UU
1Xay01LbRLED7XHhxMBTQe0MPv28HRMEra7b6DDZC3NX9dYJzUhpQ2Z7Z+b/CaiXGc7cShl4meDs
+M+U82Gp7J9T7xK/jFB7pfcVn16e0duUQKVOvBRt5oih8hPyLFk+OPYKSjmiWizPjC7L6GO++zX3
iOgiRUNsbqgRn6UIdG4nzer2tTig9HxY056V1nkVQjxyFqSCwMSLdv3BNrlPPNgyXB3k5vC4PTQp
WvTfVFJRo+XRPc2P/bhRCiocD1/fVc+o7xLtom7GrcL3vdk5HNo8HRxKg6dLk4/jhJqZ3+BOd7XW
KzSMVp0aq497CPKhWg2RPySH8CJRl+vI+UZCGq8jcYseWvPeHfe7NHjQmgWnFgl3et49vF+nlt8W
46Uk5t5VBDrtHw0ejtvcfnSgINS9kgF7eHPKhhtnmFRXvzaUTy3VnJe55b813jWNR7492GFXf43O
MFGCJmseIwyWKNdaJV870oxoK7vRQgoNaNYPJEx8m+LdUfylAwYcxzf1jORH4JCB6x4V2aRwy5M5
l6e1puYmqNQG5wgDmsKnIjhoJ91DZ8+IpnjX7OIMFo8ZgiKwJvNmBjmC1wOpCPZiu4KgQwcOom3F
54Jtl3g28ouoo7461T/kyl2q35oKU5SbwZytpESibI0yROJn60rE0f4NbquvZ/hkUOtQtA+08KPF
bLfCUeN4+eWS/6w7FK1gG6qGWwT6TJOBshgL5dP4JtBeaWqBjwriRUuesfEAXABqjirWiF0qn5Ir
hIqIrwN2OdJ+pfClZm8NewuHxzl29r2L910q9XsZ7Yg0tZvRsQwTA3LQrwVGUOOoOtDqDs3jVu4g
l8zNqTp72NgU87Qrds69ky2ujugY1XyRJT7wuIKpyn8V4qrbQ23byw0+U9r8/ZcYU2os04cVsiEP
CQw5FYIGRwdsc0+DVG4YNHKHEwQ87JWDnVdxXrOyTXcOiz5R7ATOAcIPkC8glmJgts4M1cr9HbK4
OCYEF00E1U5YLXj6Md+5+cI+uZ2wfv4JqhLg2jQKkGpNcaxqQE6ML9jI0j15LL6QdEXIp6wKypaW
T3a7VUMAPZ8Mt4I+8oFPZgZdNfjlTihM0f3LYtr3zjACYSiOeaBHFCvKOI0xQqkrHaiqIt3eLCDT
d25kZfUS7LtrNqUiVswrPobUI5x4hU0qSi24MFLln2Z+ZpbdNJTcYpYKdiVegBtKh+XsN5JfaUyk
9HgA3pypYCyHGhONioKugp2QieJugHikA6RB0qHU2jLCmV1CYVVoJjBL4RALhJ+OitcO5L1YeJ+0
aqQvyhX7c0tsmE1EvAPZH/WcPkg9VEreJUOI++TrPyKognAL/OLvxE1lTLLRFtB1sPvNxcTzCKfY
cdDSqs6MvjQllG9oLhz2f/xgqLjczGEA11WnAwrNOfZQZdlsgj6ZH5xuTnB4QBylT0bRC1Yww+Dm
9Jd/5SAMiya0qlHebi9myrlHsxiPEpiIlQUW+3UBm5zZjMkByMnPHwtYWsUUZOb1lE2fvYKLQ7Wx
PxHRAMipbJKD4LM4y/ZocGsXHFBFkgnubA5NsNx9JXSDfMRcyBdsqZ+gQEv3VwbhqsoT+d3pguAh
Wv8QAPAHTxkvbZQZyMRApdq2fPIHWkmOZikYKb0BqPSRLVonIZdFwLCQb/BNuAT/vJOKp+tTelGH
eEknokkCjyzgSLXAwacifDlJEsCXVJs1e3PzV7qxOif2Tp3KnLoG6eUyP/gf+k26vB6U0sWhzDQ0
Hffh0UmEDZTC3YtNv5uaDy9I/nONAijf2s5Th1pbQWTnl/SuAs9NvRl53HkzaR1xmA5hEVBPvBvZ
qTlGlA6mmKM4VcO/s7tpzaikhE6trBJJFUkYNkvja7kqYlWOWbonF4q/Uq6yClte0Pb1/eoIZRKx
cd/S14Gf5hTJ1NaVQHCRhEOOD3JBNepmqv0MDJJCnOCoM/X9d0QwxpRTIGlDYYikqd+8bK79UPtb
l+r063jPGBOewKFWxQz/LBVfChNQ9C0edsJWR8MFIk5oEN0LRSOyPTCWwUHk4lBaBb1AwMi4R9HU
gJq2Chxu/KDZgZhztN9w/uwwcwd57HUWrJxanM6Eqh9GN6XiDdR+nN8gHUbugIIcX3kx4qMtT+qx
U/R4uBfZvXUPMG33bPN/LRec6eEIdHn3dkxF+Ly78Ppgd/lcVG4PKJMwzABzrMkEmYD+g8DuPqRF
UPx06XJRzwcXimQt/r7vluftKk3Dkz4C1o334jBTbI3NSa1PbQLeveQQ6KGMleyOgBAeONjzGWs9
FBKOxfmY5ZnhkDmlo2obxgeZstiGk0equQJTRvH0M0R/j9xgZm9kr/R2GeBD2Xdq9dBqJkZPNS2z
goAMotKtGQKnipuHferrpZjS/t7tw+VHOdE6uUMlIUEulJD0qKMOAA/xfMaqgUL/SeQebbRieTI5
tDskLkJVVPhc/cqQOaPpQ91Nj3589kBP01Gxi208YNreyueLGVX3igv49U5Ttb98ugXcJHHtH462
B4mxwR4fCzc9tmtMFpU5XH1ATnj4wp5UQ6VDCKhE6alq93gFfxdoKhRIbrOQkexO/IeEM95pqh1S
XTZuvxQPw2D3tN6FUKalC2m2ryGYSkQIvUgy2NIdyw7tG/pofQGgOmCt/sm7ME0Fshr2BdfwQOx9
5PuZ/M0HitzjYiqVE+Ei6itHaeSOzt+7DnOHWcmrHpN5u7dz5UaKxGIA4u74OuGCSnSL/4uK+P8d
JG6dollvpJkd7+kpq3fu3ETJMov+IdTH65N66PQx+JwgzDhP65nb0ti529xB3fUwVHhc2i/gjRHX
iN9A3y3yV3hp8s60tFJo4JAaYOVc5JdFsKXloeX5niZv0+SgmF68Uj6dfDzFbi/aq9NYyxlVfURJ
SPHi3B180mM2uUMqzlO+3xe2GpxbZ0GanR1LPF9lB2bsQjyc5feUHFDIm6ZCwiM8rQKZACVdlcET
SwM3yQQeARzJN3UKBJBgJilGQrpfF64vsv9Y7DX/r4WGy00sYMGDF1UdoLOt9SAcce0jXTQEgIzQ
BtefMT6Y1YZIBchcALBcWAt8BJ/Eu8KvNAfQcyWfe/f0dbeunTcJTDJtHEyHvaO7S1Tz3+yt2FVH
sz9x3wih5kMUClgBH1Ro5J9FfQqEgSRlMzWXNZvlI80BZmlfQFFwcPRF6yDdrhjg3RZWmKGBsrJ6
jwPKocgHpuGkfD1jlbcEZgrZk1OIVAhmW0eG22OmVBACXC2LLTSQfIenchVstlIEJQrrDxL4YOlJ
zCKLafZ0jSlT6kSvm6rRjki+YNVzncdYn/QFgc6OZQ54brh8Ilm8/ATLJQ3p+MurjW4jLireGb6r
nnnp8ghVa1nihkwDOWM9DqyPyDnuoqBgwmouGoqZVviSJpa8AZV4FMOlF6a340tIudSXU6m0IWnH
/01lLpcqjFNBkOqi2I1UcnZrSlf07dBOMB11wcDnPkWtqPfzo05CJ7rEcM6xlHgLnSVlevBiVGWL
kx3xAThqkCCEJgPEykHsdMjRaNtlGPUWIvouh8MNWsB/5VCbu0LCf/dOdcBsOmPs7rpBWmF3a3z6
yIWAqYuHl1V/ZZiAXNokIKGuPN/DU1LgavU3IJSBgZlH9gs7z2lqZDgTeZQ6Er/OOSrxr/BBe4bo
Ehg5HDN2wXSbGpbs1LnFCHp9uEe8mIaNrrqxi8EiJy8NQVu03+CN0vYSTMP/IerMtlTVmiX8RI5h
j97SiCAg9mXdOCyrxA57RX368wXsdf7FsjoVEOacmRkZGSlOkhRZ5CrdaL61y9ujiICulVOZihOE
pEMewGL03B0VSHCKuG5idOgo8p51ogiWoe7TxQHXz3jEuMW5SjKq5rJSWzTqYPRR+TR4y9bkYqa0
0cDEY+jX766C8jUe2YBS7a09IoBkNaSb7LsLTso6zE+5E0bd2Gi9PoTHUJbt0R2Q/mICqFWCtikW
UEvyFkfPfM+2OBgEmPlSwmuJgHRMg1md/431VYVhO2ynMmtaw1nS+fIr6TLABxTmKEZWsTLadFOV
KU9hJMp2FdLJymzIoVO1OP1yzGjHYck6MnQKt0o/hoyPH2IfTlNVafKk6KzUUV5Adg/pAP974aJe
yt1gaeBRZ5QX79diIDNJ+TIrooI5/aZTAGfPF4t/Wb8rMV0JGvV04C/b7lwZXEXqNBO2dr0Gi/7D
0yovC3Ed0BqbPPWyIPUsl3CLp80tgpBEGHQ9Ih6Jom28jefRx6FzpXhXBB7+1eQXKqx8sRnmRd0E
rBQoMY4zU4KKyIOXLX0ZIh3iboEMiBqBGZlwFNZpJf8LawONL1hGgY7JQ2lgLMEuN5kyitF8DpUK
BnLBddKz7Llq+kd/kto+REG/bCsHH5F3H00+DuKBA84sgnAjss9ywmuXJNqdebRES3FvO24cQxKs
WLTS4QTXBMQQxa5wtiP4gaS+sW8tM68egnkmZkjObrl4c38CfXo0WcLUgL1jZ/1W79LB9i3rHd7P
cUTYOnWwLiQxucBHsFGDUZhBL/R9TJMse55ABtWQn54btHXOc5ObJs9Lj9zZZ+W+z/HCuNcaKsX2
L4IQ41eOU4ZRolUf79AjbzAgP09GUPaOs9KdasBuFz9r8aXhAA1hKv676AitL/kPXCX+6VMrKJOt
3nsMAMN9OpcAw97KS4Bk9eVniLoulFq0UYhL06V2wNDAiuPrKqevowEOgRs5QeDGzlwXp8r5kG7B
+9F9X5htqCuiST08srn8rE0nKz5qkaYATluKFJLSLlWncPLEF/xYHP9NOHnSOIJedyaFZM5vXlR8
OI1TEQxEJtDNOxI55/exIEop1ARkWx2gMRIKeCI8ifOkIiG8DM545qJ3iTKegtd/VDeNZHHx/m3y
vvRxrlzqM0UUomfVu3c8iB2+ks+oEMf+HG5hD+HS8XxBb7zjX9S7cvruIYvfFs9izSjAaOygK9RY
FmrI8xazWwuKML0HABacbUCw2riY5WRV6H9cLD5lIGv1ZlNhM1X2xUBgf/lYwMU1b7hNty5q2mgD
OgA/185AI0wjTfUJyO0z/uh5GlGpTNKdgx+sW1f+K4FBUdNKMS1ligy3A83hXh156g1CQ09rjwEq
JHEIpNscSc8Xmo7KuOphyDfPmwUoF1s4RTKUcnOKFU1rmVY39VTRMihhv9wB4XpsPBV6QMPI5e2V
6JTJ/ecm4SixfONYd864dMWdYcBXrB2UvBrlKzQZZ71rdhgmV0t5M1U+KHu28eVenq1yb+eMRDrW
zcWvtp4s3LXpJZYTWtxeRljB3So6x+VkHqsUKhehwUXWgQPKDy9D2qJbNV/Pw8b/Z+/+l2bBjWTq
t4EoH1LfNp7zE7WcZPjCEdW5htdipeDGFEsAA1FxsY0bS1rGLMWa0nJpn+Edg6cEy4T5Omel0qI8
A6GqzwXjpJZq6YSiiARQ/hWGok3smzrjfaWhD3UKzLllxxRWvKxW/3+OutxyolbI1u9+HURG7J4X
2KbKyOo2s/sfOVVkJlaNw7BMEVODjy8qNmf17/PiUOufpoNuzHICLeqXoceQwtJjIflkeoJvivfJ
O1m44UQaLOIbuLIyFQ2qVjTJl0t9TMwDa1Y0WjgjKFPSPqXOb9EXq12VnCxXs9md3kszktf5ibpa
iZ6OaOwj2OxalTBe7OJt1zti5F2895a1oU6pk9YnDRFdYjKxTN10dBjUQZ8oF2Sc5KQ7PUmu9cpi
jusxWvPpRMbkPhQblTY5XqSPkMcNJbwVpRhImBE9aFEXdaHGol3q3jsPX+Crlu1ypOmoSY+/AKxS
GH1NE/nyiqoVPeezETxcr2WiFss8BgRnpCdlfQGzoDSGCdFCoBNTk+kptoViB5RlpouBGgTtl+l0
O+WZh9k82rWL95ReWiWxKxiQZheZr+pVwkpAOvjIeMk4LPLikQKmjI7YBa9UYQxCGUJRKUsc/0E+
+RuDKeJ9nZBbpoBeNROa+YgZyE8E8OVvIb2QFBcUhAWpdMi70e5/hMyKhKwwoC/RAN4jEFy9aiC/
6CTYo9oRZqYRrw9ud7BmjUPLZbS3YUIO8tVMk+TNmButWcuLIPzCUvYrZ+5XeMdgROTLOBuhKvM7
xc0cjLqjHc1JGIpdZKGRfDkzDqKI8cqrtEIPUEPiAMX8y+NmxoOGSLV7n8ALDRfRM2PRNuzq4OBd
7XbLveZSmJSijcrfL+pWSu7hOWjYyUIXvYWMpUKtr+weJFsLwTcuthHciU4T0yDb3VOr024NIqlZ
DS9vtCX58iBu9+4ITVwiBZQ/4oqMD52fvCQEh1G3RZieOmQpqyEOShMnUnIk2qSKIfZIJUCGZErS
vqfdSABEeuMC9n+4eUWkoaIFOdHEHBAryU2ayWTIPR7O4pflGharjVtq2/FsdSQJW7xStSai/bat
P6pO+TOQtNikF/QSKDSAZaWtgO1zDoc5Br8S23QnSjiUTdW5al9ECSlSyEX0IohN7A8lRFPrI8bR
FkianSuOULZVvV+RQ3ZnMQNvrJCzj6K9IeBlyi+5dIZiT9kpQZs44WJXaaPERrFnQpNAerV66r2l
kFohnUhxUGumCuJF2SkelPX+1+JL4xapzaJ9j/RChIcW4S3pG17O4W0J/2BbtW6IJUy+i8HJqMrR
hnt4ZTU/Dw5+a3bwnywmwBAgo58/+QfVntCInZO/A2tVNqGlQE3nj9oZhaHsUOCIUIkTckQZelmW
crYsKXm0L5Sr0tfXZg4rSw4DxNknZnB3wZvvKqMUXq12XEALLB503vp6EVBvI10vfRywR/0Ty6g1
ENEK1d1hUa32yuWbFbfoIhUXrxLUqZATfQyt3uD4W3SKQ/+6IDFpn23aMlsZqg2UaN65xrm9z3sA
NNHH0W3JA3LFw4whCpoYtFL0kppTjlS2zR9FrOMUG9YI//LShVyOjHh6m3OaFf0qcFUeqUi1/fxo
8ULigrZ3P/2KYn8WKAYJDg4pL/k5/K+CuUhmUPCgUEv8HJ+rJv9EjcTAQMFOtEzLCdp5QvKVZ5Mf
po2RpcsFhisMo4B3wIwpCRR9TyE7qS2QyS2v/Tbyt+jjauYgAiDGPLWCmnWybcX5a86IjZnmakR/
1y7JpRLPFluF3hu1ch6h05auAIE0hDX+ZEeYAVPIoSyTmFnyFuCV2FpFurBkR4hO/IfIyjaJxvFv
IzApMNKiQjSHMt8ugPGl+6vB1CQHywWTSVIMojC2bAk8ZsncmKzEA9IjFgusDqalV2E1TRG+LhgH
fWSufUjCQENV7pCEwJrYQA7EYi1XZ0KJxcN7B2TGomW5gwumzDP+hUQLqHUm8Jsso7mfkolm5hT0
+Kt16Yh4DQNFqhQ8oy84cESvWPi7QlBZaoMAA4HO/Gey2qrKUGijoKVlwgaj672PxwHBn5iTyLmD
zwCwKIefE4E5FcvjUwBzxp3A/MMGh8pM6kL5boHAeAkHhzfkiKp8y3rvyvkr6inBGldpdWJtiMap
neniow5rToUKAFUBSLHi42xAWouIqDhRuUHR3BHXRV6NQnoBsUXAVMRtG84FD8eJsN/4MvJpiif0
GTg3ur5O+OFDcYrCNrmuT4cQHQc4v0q6NnwWylc+lGRd2U0aV3GNluwq0TWn+B0fT79kRGyN/Px1
JG31XmqfB0f2doBBwC2ykUbt1mHP3+DMVywKmoMGMR5Atd3snHi25qTz3E2m1K8SnuwLpRUq+1Pt
Az5lgOyk9XJVB5FQyawTqILiykeTpxldYj3V6lS5uPrp7GtcNLs6GehNQPYqc1dsIPdLTlgrEmSs
O/TutePsB2JTzja4zHJmQiwXDSIvzpgKTeWqaUByP8m1JaD8TA73RvI/NryE4XwDdlYuQ4uS1got
C8JsG7z136a/S2JRryghsEZ1O9L32lpWBXJ0Y/yKX7G4Ci34z0q6K9yTkdpHwnrFRf8RIlph5SiM
J26RFpc6bYyKtjhgsSSYxencwru9e09aPLZ86XdVRSbVStnoHuwTOm/a0Cl10W0FW9U+tbHYgAVu
Wb2oGBhoJssayCuTK6ZjaxHCN/BcemkM5WcUAdx/jtsP3t1/mW9+wIX7ZyxZgPL/8kSV+ixCPhmA
SieN9FW+R0Hc1dp84TA3HtfRkWRbGTF2wZHghn8AolrKZVbqnJkaHersIDyhxvDzk68n4Msg6iqL
kIz0n8IcUvbCRlXAJltw4SvXzn2ERwSYdayfAkYVAKundQmhxuL8aAnG36CGhjw3/13pqtAgpW0N
yeLllWYyTZXelp5g/+3XBM3+yf1lfZQcjj8ps9gV5K2QVZd2G+GErB8g1XJeFA7resj/knrBCwdF
ZkTYO88jEiQTLC+a3Ftfr894BiOjy6UbX+EqyPhqyKhYQZterMNx+8UvEuQL1MsSXac1ERJLeXZX
1x59VOSyFZaLkqVF3ODidx5Ra5z0qsMmJfL0apjerMbe/GBY2TeIZoN+C7qjsp6ZA+SqTqY5Gl8Y
SmxpeWCQIM6jGFUTcFHIntK2eAOeLKQYgQ5fZco7MGIuLv8EaauIFU4H4qD6TVJrurRU8nD60vsk
HrhZz75BbSvtszGoMqc88uulBgn874Qwarg+uuTCFwqEgTZ1glbOzDOVhmBqbl3Ndm3/BWAEZQrL
MryiIk+vj0hnhhDtTdmj7rlmtRP0m7BccpAEtsjsc0yjIyGw4oLIX2I66FRJH6jxvU5PvmOTC62r
otuLM8JA5JUaxrq/iu8E9mgnJ5Nmd/cfQf3P3sJuzlMaI3EAIsM9iUUlvi4z2WXQ6ymWXQi2DHSG
rf9CNM78TXL51i1mV1gC9hWHT4G3Ykg9ivuHIJ0ORlMJGnuQP0NLcrBWc0bmLOeQ+1LEXAKrua5F
m0R9PH4TeqPrI8hbDTUFe2tJU2OO+nAT/uc1uDsiI62tsohA+etyT07r2Rp1oygP12mwcXBa3daq
eeOTV32AUgvYY5LA7ng7yYjCijdEgGgYjQofmh6SOBkU1pJyBK/zK3C0d7XehTeVgbKulI4XIB02
TQZ3RLKV5jmUckpbVkw9aoZhxgzzRARZdoFUuduGWA5dsYE6LVDsBahAxcIxwB7y/xDthqrXOpoX
TlvFXzXfcNsDqZk8qFxrrrZjwZQFixob/LBrvqByWXpZSmw99lwehSo95zLpQkvns6elEmqB6mij
Rr7ul/CAQZkANC/MDPBDgDrZZ2kAKahgAMsL0NEARQqKcDnQkZoYa3kRV4o6cQ/wai450o8XJDcp
xeyqnDRBkUcWU/by6l/9yRnUeqKUL4rx7OiYg2dA/L7SvTV2pa0Ab2XuhWPKvbqSWAXZdw++Iuri
eT2n4ORscUTnNuoWhZAyxhekjgBFTv0dD1LeHRRuHOE8ujBkBCp50b/s/4kTPfEkeVuHdCxaNb5i
IQHrxMDQ5M9/G9Lkh8Gnye1VTWwhgdPsPsn0FqcrL+s41FWhuhwZGl33Fn6aMGGRMsXrNkSk0oaH
ifIAGA8eLMCNUPzJEo9pjbOc+8vNSHNJnqmyRSrH1oAmlPPzTDL41BJJLQ1uDVMcrSUA1R1PDncV
twndGe56MRiK65+AEw2EDQ0e3dJvIx6ss+5vV641MAUrqBYXBQgqQgu3+ALKcGI/aKBwWyvrVPXz
BVbrXD6N80ZssgHoKJ69bzWU0+qHAabfbY8IBXE8lpnCU1d/Za2M2pEYgyeceW0ClgwP/Vc4DrhM
+syLHLT8hYuws9ZHV1qz02mL+ODUzXGoAq1cwLncWTQJwYliF3L2izBKxI87aXLJFitf9W+VLBbQ
AuUWFSQ/N5oZCOw65bF6QQq5Q+9UJKL38sloZNzG7uEUEV/rhvxS1CZGLEgSIo/af7GhBI9G4COs
fEGXHL9WiKF/J6nkCd/r48Ps1AJgjRGY6cW67+zH9BK2o9twMzoQguOszbOwMqtOz73TcPF9HNMH
YPhY3ta1ztk+ouTZoAt3y2+CD5PlC6tgpUtAM8Jedzdv46ZBoYiaPunhVTMsh7fMvAyPRHfRFcUG
pM0yq4L4DYhBYt6GpT+q4PvlaSMyhpXefZZN6vNrvz1kgO7tRA1VPqjsV2aUVtfNVTwmI449lf2Q
//bskBrtpt+LcPdrTPYQu80SnlW7/+ntUD8qH1SQ06cNbNAIXrNKmROrdSiVaQ8+rA6TC5WBm3Fj
9UQQ3/g5zo72a0UD0B71d9GBfl2ovw8Wfql3mp6/Gp3WPI0yWDXxPcBuyLBJW6K1bg04jtHbLj+d
JGpI4U6b8uGXXGCF5sZwPXDU13DPBpdpxltH7RnXej+oATFPN6MTbypRdt9LqdFdxJcJd+EUGtHe
hUtI7zGav/7FlLXRMe7ZHSJnJzKiS+Xry6Q572prxXCuSlbctlYV3EXxPIdk9FMLLOmHVA6v1zmJ
iinX4gI2pvh6C6ueYjwnmyhI15biQxu0PVUSVhq9H/uJHoccYUFCLyaY/CfqSEU0o3vTmMYkgJP/
8rSlVRNZn8KlEo1DAUGxhblbIC8IWX1sO26pgwQFpyUfKFcxlmdPqR5anqCycPzln+FALNXu9xBf
eJyie6Btz3fcs00swn86PLEd4/O4SZODFsspoVes59QL5erVqMwScthaZ8s7jZEYxXRKqfvql6Id
Zal9o5CbegZ1T5Fj2P7axTvu8ibeR5Rs7qMH4pz7oR4P9D7RyPx6TNGddBp8b3ydllf6LEhm6Eq/
iFI/GR7GehxT6zA+8IfFYDHYjRcD2vLQ8+bq1f3btPZFT4Bp5WuD6GY61VeVXiCx6V3zj1gTml00
aKi+1XZoz/63UcLWapiP9WN98PZLmiR90YzoTVsshhigK9dwdVvfMpsv6+puRoeQr4TH82s/fX5t
p3uQ78bIYHt9ndB5okvKZfpYX0FZzNNUb9Jz9bNljB4Vfwe+jXoBSyr+M1yVU/xBu/T5ZYyqA2O0
ndb6AGz96oA+Jn6TmodN0O5yCs3vNKX/QqNK66UqLdKqLh1G2uj1m+e7Wz/YtNyogbbTLsWwTpjY
q8OKqq5RILNkePLGCNWtl+Gu5f9fVPziJ4Az0DMHqdJfYPvyd+X3Pk9+kp9SjaImMwPcy//XcBgS
s8z6SeuhbR8o+Z5Rp0tzl9OPQdoJmiYZRoNT6e+xicNKZtZbnTOyhKelURud0QACStxWfz4t54Cd
2Fop9Ouz00Y2sW7T9aJGgwtqOa42napu8PDDsmHWv6t/FPnels0l4/LGe4Af4IINmcdXw9ycnRsO
RsvaUJxFbwPg2LP1wVoCunzfymYLCdHR9bsxuQ7Ls/LPkWg/MMbbaWXVCBBbnaZor5aCepDAUxk8
7hQRs4YlM27PBsu4n16g4N1GVDWEx3g7yqnuuL3YB5mjc4Z//JszwmilGE0wTXi5RW0066JquXGm
p8Suw7ELiRrdYoLdcZ5vKBpACkYDKiMzi9g0KVRyDl1chVHkR+SYAnzRjfn77LCr36MlZYa14cET
WW8766Sfmdv+m/SBEFtZS2BGHDwcWbAysGH4hzgNVPjhWAiELDvG6tPbjOtRqXeepOvtshxVUOCk
IommXVAoMpMreP1lTHy+6JchfC1HnBxlNMVcxITZm0E7oBIkfPVLnmFv3DONf0gjGPExSkZtj/dt
Oyxh9+iyfAckhif75ZXuEAf/PWtGpXkDAUO4mQ51PNPG7wV87avRa33fvxZ/n3lpDgNx4y96tx7r
Ov0wRjV6GpFxohx7gTmp9W9Ri2Z16834MoFe5m/GVOCRzZu3RGMMs2mFvldvtzWkBjw5mPQOKg+4
lYvwOkYtZNDu14fp9Hu6GELzw5WQinkOqJC/hgyNADXWBzxZaEYFHwlPiQY8LBAKTTA6eYAi1wnn
Rz6BoJnBzuXiKsCSD6SIDHFtxd6CvAn0VDpSJONqul4hSLo8IwJykfrYp/araFzvUfJdTtOFnJsC
cTAFUagL3GQ3ftoQYcmCS4ZQoXWRfFPYmFFwVpgRRexq5aeDF7j7nb4iCxcNZLpWNP2Wb3xBXkvR
qkSEB72iXdAcpGhXssAPzrSer32xqjxRBsaAu+jYn8zrbw3vZmMxsxgbt+hBFmVtQBNnPg63iVnh
Lv7U/5rrF24Pwi7UjV+sd7SjeFYtvD602DI/Xn1dmz2WGJFKzSohqlbvNJCYImK9SZNcPEc1Assl
wG9/L48X7j8WYdozLqXm5a91JOcEvP9Y35aI29GXi7JeMl6DY/AOm1OG8COz6QgTZ/75iyFTXpen
9b/LZDNP1s3Jy0sn72l1TUu389jo0BAJbTHCnLNNccEG4SmqZKDSwp3am8eKdcGM1+wEg87Y1kpT
W1UAh6Z8wN2qFlTpRr8Gt+CV7KG5hu3I8asM6dZv/bfGiois2jt8R8f59W6eJqWvSzRUroOPu2WE
HWN8HN13yFrTK6znPBNAuwKhSXqMCfB/hKQJ7xG4IyCH9wiYknNGVZEU07DxDqA33VfhhWpcptG3
EJN0KNREvz4DsgFaksRlzN12apVSkjBiN+rBIAra/Vuz915ef7FVudP5BJeuQDO0nmVzAdLYOaKl
0X3gce7sNuItFAiyHNZxcc6o8NGepY4cyjOm6NY695F5Hny8ovSdplSO8m9DpVzH/X4NIepWeIsM
HIr6lfzFefxYvrzG7LrajK49SNgzfPF+yMHxobyE6BZuK/IBd/M1SmkpAtOUuQIKdTIrEH425qNu
Vifp3wXX520e5hiON+9YiXyPcu0vHREZC8l38rdDvKGFC26/62ZtmP5Rnt+gkq6/WJ/CWnDdmMbP
htKrIQvhbWL0kuW9ZW6RYyAdPXrNmRyoWu9GFCoPkwFXoNdIzBqX1qICKA3TSW246JTpSUXahP7k
oeG4LPhD7hGUieEdQv94+33ufdy6fXJrPYgUOOSNKAkTd+u0MYpo3ZDiHNxhV2yZo7ifzt3n2EjF
7ntMgAQZztRDhgaIUJtqO6FHOs+ZdHCofCKaX0JVUtBJHYvIm6CMVjIRbyMNN5QUI5wJAUPFM4ry
G67YWC+/IGg8qDUU9j+iXJGyW6mCgJgQY1IHpFc3eZcKjPUoBNle1nvVGNxRTHpT0lzP6RxSRyqo
UUS+hLci+/xu3MGoACUoTFrFuOOk30QFUd3t678K5Ye9HT94twgW+cfDwV694GtlgUEt/dNZ9MXP
aq5Ue1zuPILHk0xKzc86UvKRKJVkc962EAZtZ/IOCppB6EGIhE1oUyANKQpuRcUqDZCcodpZaYlC
Z/a1XvQvAdJlgbQF997jK2iH7fBIgvxLWoUVt0aZ+p1j6VSgAnEMEeFEC9JfVWz8QSd1+9+WK31f
AQ2cBopU+0DXLvHSr49boXRDd2Hr5XkV8cj+pxlWqN4gTBVQqWzdTXp92pVI1R8GZJtLzpppIlIl
ESOUccJy/0m2Uj/r9ujruXtlq3uioN3Zh+rN66MrgshnsImzc6aykEol5x3XPZpvnbuUr3M+JciA
Yb4HdHZew/r4M5RSQ22oSkMUQRCjpliKPLwL0Z7/0jLjEwU6uAGRp5qfiPhBT80OlVI9EQc6zKAH
8xmkiiSSj+Ayncn/nwd6rnkt46aT4cWAia3PDbNZMVXaLkFclM/tetyyVa+lXerR+UMFGfHxGNWn
FGVoDXuEtTVME6/K1dHnUO1rUSOJfm6uXlRyaOqX99uViglaemiJcyd1A8TBOkw1G3Rp9faC3aQd
NJGKhnl8nqEd7pxnqrpMKV8rcToKIsn5AaNJa0mDX59xRQzH+UvpwtLFbXMfJTWnB1dS6VjOQ48t
e2k7FTLsTGheEKFEYV17JWI51kxt3jCexUgo8Rkj8UbyxGGBLs1QdvKqI1zgjkECQdsC4dmGI51F
1fyqqG5r/c1WMyTa/23QKtxj9x03gz2n9UZeWHyuLcwLPg7dsaRqp5NUqd1MOUqucOqpXFBVFVen
kGLUuxC25vebrZGvmSERB9EjN8OPFYC8K/eh0FOkEaVfCJyZ+yQ8DlDcRJksyuklR6DcnASsqWDp
vnt4uj2DSiNVE7dIhnin7udXJUJV7KNTjoBkbOKDHBYW8e0YShBJQNMb5tO/TQg1vQVx7fQXAUBN
9xwgt4q979KfBOK8wHt5gPS2AZAiqZzTeeQd0mGUPgCbv1bUAHoybOrWKVBq0pSu82TWKuHGCejg
hXSSeojrEEpVAJPnwLlMrjJKedMXwU7EB4WTDiF9tICOo1TfVNV4tI9ERhGaeGW+oU9Uy6nEBF2L
G5VSGzedKS2ONBO+5IPCkKr7WlXpuPyggvycXwiDMzZ0JtQb6eyJTvLt5oMoQUqiblkZedxZHvo4
+pq/mGLojOv9hhhSh58E4ckGjTu6eP7ueaKyxY2jryQmiSS0CSm9hjsHwZWOEHCGh6S2imIhSewx
FVdDbv+Qm62SHMmB3f0D+pRfGjOyQuI4st4z9xA30xKqhTTPZndF6QbYhAuHCJ6eWIuo4i+L4Qtv
XBITYO+84B1MCkm800jVTipBEvKpEkqxBP5tD/rHqtSMz8wtFXW/xEXSuOAGh6pVV3pBF/JBugHp
pVELLg90AAqeJR7w9fNTkCZkQ1nEenX73a+OkqARGla5f2FhM5gtLAl5FURhfTX6CfSAE78FimZ5
8kcyY3LnpA3xyjNoworw9H7k+xcs/5byLoKiuQnKvujBxlBVOkTJJCMAyed3PPdQf8uVi3md0slZ
V2mcpF98PqWgSsCcuvt679UGLNCYUZ0O/dX+g5zw+5QlzNAoKzpeq/6k5avWqEzSTw1qQIF1AlDQ
KLqTMBjSYNZ2lvYo5CvYHppIwrF1H2R6lcMuJpdYwsK2R2vWL38JYi2SASghWQWf//gYkoP8SFyK
mfmJtGTqWuvrbA5rIZojN1rwpTVY0rnU7jeA4LLvzDWyQWSEnDpx3QgJ14g8iLirb8qao5FO6mAR
UtOIQWZWPFugeo5FD2qPIvvUfCZU3su8PhBnyfBntBU/FdZegooVSP1q/kEKAZqAUgPKWFDPR3KI
jfMqeB8rrfLJRBXE8sxo2UGhfxuFo3Pv2KNItHukv0cDy2qwbkshUFuN5TOj5O39JS2cYtNf9bzM
bAv3QSumsjJlWymRkc+ULQYzOggkK0SOQNX434lIxkViLsi6591ItM9rbvsTV9oCssE6ctY5BRe2
W/AI6rmaf8VpqaJUVN42V0X2/WIjgUNOTP4NnRiIH72sk8Z1aq8Ldkm1k0Hcf2PbV5orF0Y/uViu
cN0bEuWUGUznQMNJ0G2R9/+YBjSy7wySqofZ1+WXxZa3oE1irbJfC1xXA4sW65T3qPzpg7w7qaeP
lXWw0l7JOnb3g0r3SHuffVQanZaNr/f0FomjsAGUJVndaTvl+d6VuK484iFWL55VXHyTWJAuk5DA
TOaWsGP4RwX+PIgcqDmJRanB5GSTaKHeQKrAf3Ewg9Z/s4MA0gzFJeTvMZQMN+lfq/iBlJpamCij
B7bexAGUq62E3t3hmbkkRY844G9qB7SxXgaQXF1xCrBvIXzFPH0txqQS8eITkPQVbMyC8sOZejiQ
vGv24jk1ylQSG6wATgdBZZH4VdhX5C2UiyV6lKICjMULkqlvhzxHn1WHMiBHtXdqhyWUSpCxrjkx
y8wlJRhwuiqkFBl8Sbn/ZBRAh4yjy3iZF+xsxyKq69MRFiD4mKLuWDd361PFpmWQhQKx3k36k/r6
f5GLGNRGuMWhUCgCzDNohPxJybPZLOZl9PnjAuuIonzhrAc4QLM5A5sy0dxIiKi4PoZrJWTLVJBK
dihh7NdYWP5tOi2pYVYfVnOFd8aln4CVgY7ppiYWi8LvLzuHgIVq6vwQaTgpTpEMQvHYe1pCik0u
YaHOVB5pIGpx0DMbxAHdLS1UfSZFDRnPA3QkEZIuRBEVPP0t80VujiQ/X07bJ5zxWp0TaUtZ2G1H
ueTljYol/J9Yer3SWfqsT1610/xqM3flJT1xvB42ZInXsEqDJbryWjQTiGvD/d3endEu2z675cy8
/mSIlR699K9OHXlmnppxUu086KVUcRbIg8ApkVQ8vUhcNQFnSygSpWsxgj/tDm2qSVUcUUpT/5F2
T19JK9k3KCvf6eBCPkOswNtEPWVQ30AAFQlUPNf5plNIsT5zzdSmd+2du1UWOq2xpcmJbtBgjI3O
o2peUutGv+l3z6hS8GMMqwSQ0WKUBh/36aOUhORiLyUKmKf4jJuoNtz8ZACc+/CARNzNrIUfIqHK
kJjESxD6Qn9Xa8IpaOAM5KtcGR0IaHZRObhx90iNwdlBdk80yS7dsuEvkbwYlPrwo7sbmMtFN5wN
0U2+5jj37vHnhiIo4nMxnc6jdGfTN6aL+CwLpfTmudtoaNyn+/gdPN167x7Wu2X7zGjTBvZgNjmx
URamgzs+wSALm1bNzqKafZ1nbuamNIJBfnW021uniTZSVJNFXDo7yeDVQyWc6Rsmg00/GSSDXf8S
Vno3HpfwNiGrNjmM0sG5f+2/w3Zvj9DjgVb3J8owiU5ocUOGC8pO1UfaElw7A4YNpF146Hx6pagV
L7z7D01vWvHWz9xbdInob+LfOzVvE5aCSw/zOa4PK/HDr6JcKjEquvpOs+l7eh1fx9suUCyw4NV7
TE/L/bK2QmFqUBoZ/XTa6NcHG09CT2fcFb/dLeXbeaXvtIMnnUU2lXxEfxe0QnrDj+qD/bQ9KvtA
OZ0ySFAAhLT6rIyRRHVuzo50h8HkD5COQurPv3Zu3UeXptUeWe1xdfiJK3F7TMfiSDybpqNc8MYr
u/XQCEokGVuhCo4rlBY1VvvlwbvUAWJb1MzOM6DdU3C2ulmvii9KEEtNpP8G9OdgLXxPWo1NNjQH
bc8/NJqnAU/jCxSQa0rrDDARY5TKU0uggr1gKQH6vc0XYgigza/O4gDW2x5dpsa1SyO8s7f9OEja
IKmJf0nh+/QxzL6RRnZuWfd+s15H72IEn2M3qRNlMuRpB3NdHxAKHKvFubP/RcL++1RC1dS8QvCn
rKxK0cXDS3duskfW/DZp7fFf1Ar6gOvkIYSaGXb6sRo4Ktb9aVYeVhJV0dtctldYj+UpIsui2LBp
H0kYxgu7hgvT+YDs++XJrp+FyfcLx5BQ/+Iwt88QMiZNzzg7pWH5GZYQ4EcoueKgkgpENTu1BF6d
ku4+8UvDZtyM28P2sDRcePs/NSlCjCzibxFh7ZAxTjQUl3i6SZXKkL2DtYFosUr00vDZ2yN3147u
fFeDK/2Fv8HOVwcsfV94AsrAKYbP2b0i6v6flp07bZ3kWVW9pldnSyhHqrkyv4U6napwKnBgN71m
F4EP/+UeuhkNbtTi5hy9g328pwxVr6XolHc1XBZuv4GoYYW/8Dv4jr9/micQOH7zDYYxT9xwmPSG
Vl9Ke41BO6z3jf8e57fZBjlq9tkf8S9ycyKFCHp5Is+ng+i9Mp0PPNIT6olqe3XxSq6IrdBXaZyE
Ej+bKvy2BCtypYsAQO643HRVrkmzVKTQpPPuSm+C8g6CBbEepCdWRlFsC50to6WMktFaKi7ucYTG
M8ueUg4iBjYHO6/qgvUz4Q/kbY/ep3PwNAclwAE+zv4LN77mXXoNHpduIYWc9tok898IbRA42NLW
/AQ6pjIQj1y8Q9pmUrNbuEkXOiAdXN7kJiSxrOO9/Wdn8V3l/Sw0Twhsz44iekWlR2vCbIEx9Mbf
FqFZZU8Z81+QgII0iSLoSpALUTZX+eGWW4L2J6K7wBO5mcrAiPLxySVer8R30HI9oiR3McxoxyzN
G5hu4nlcoO/nFeqTsbREFCGLXHalo5UMNWoZLDHqUS0EnrwTcIZaWSt3fwWWPloZQV7/uaqsM9vw
RU0uuY21fqINoLWKcV/ldgqxleyXoFgFwsx3OeDvDhwPIhr578kxZ27v8jH68Az8NRz+c2IeTk6b
sPlpLW6sHbj2NcM+bsLGfvYyvlorujqRzUO5qeSX/Db9Mn0RwGsOfXJwJcqdExgO7kpUCkvhC4lI
4Zm3TuIh2ucRlBCY4LHhqzDMWXA5JZm6J9HDpitWddo558wkkewg1nXU/ksNojJmxIPBXBqcp8lY
U+HpJ96iq02xzjVFJ19HSGhwV/be8Tsu8/hE+uuC3mySY9wGdYZtsGVrhOjZ+GqJ96IxnmHFHxdF
tI9bBXfyk/wFOI+BogApjxqupvdjzKwhOpPaew2y2oU5dOkYU7Uea3Y+jsGrM/yEN3R7da7IkeLh
m4CFOYnhvPY2HXJ+FO1IZIKR3CF5Scn8tgvpmX6Tz/FlWHX2pMsW1HbDn9CWkv7Y+/TqIKB4mfIe
FFWpM4mirLxdzROA6e4m3p4Unf9xa2iFluNKRMC5mxVBmK7HgWt/I5ANBCiUvVZw7d67TWx5QkAM
kIiWvEAGBWLFM3J74tWKqEMN8eRaIkoJkN4OpXUpT1GbbrgWFUWLVcLVeq/aPSA0JdHXfFmBxH4B
Eb9ZCcaPiOTt3jOv/LOhYTTclHPnJOc5QuWgATuO2JEs5w/KVmxY4V7We/RqzKJwF4Jfhc3ocye7
qR+LP8mlSAAIe/kG8wfSwJY2YL1mVI/aQaVm1qPjzrZP/KESl8Z3rt6wcrTqw+bwMrvNdpMSHnHF
Qvdpcphks+NkA52x5Wz7pfiIJCcnIHdADkEzQaTh8iPA8LXxUwT/dhhj97SwP08kquounw6g7e2e
F9MGnaVBfT5fL25y0//s3DY1sKAWkybGlYCVeuWts0h6Bnd62fxqPqFWJp/O9eju78hxA0o1puXx
Y1xG/HK5Q6R2P3vCQXsDhX7acRWOmtRXFxUbWeDXug2NtOwdPs695GwbTmv1dKqZ2cCAQm/KzOfP
IxsnWbcVV9yHTS15l9thpPsO9QmHqFb1W18P+gN++oeovrFxnvcLqBx2Beq9shdNhGcruHwfylOa
wQ0nobfdObXwRusJbP7q/bUbLvrSLy2GRJ7xAdmWqKDs0QUnQOkFBd7vWB0QoDGxFvZJSJeRHP9Q
D61ss6qwlZimSgkm4RUXsxBZafL9Q0MxuPP0J1KQKh00OaWFyltCyoBupegslyxCPIJJQmNVaiTA
JRAbhCMVbAphNMrUvClMFvFRcCCB2kRAEQjjzEWBTsHpWMCCftBqSouSPEK/g1qOBDGBFAoWVAhI
aa4aH6iSuuifInjy5STWhBolkEFK4mnhs4OTGykQlZyioPpzFxXoc7eCTKVdjsH9QR0+Q03q0qRO
pxhOQmv4i/YyJZJslEJDpCYTQE7hPtM5KePw7ittIYVeNZRojnezJjupDOuemlDKRwHvb9Jb4oUL
JpxE25MpTz8gpnYbIGTLHSoSOgTUfa1dAm+elpIeJBU3ICPSISy+72lCocxEm+gFv5N1Y4ugJK1J
xoaDlaGvEvhEgYbVWU50v9uYIOGVOmXBLErXIoTFR1Noh4cw2g6gBvTHRCihssAxkUm4RZasgr/Y
p78oEmVsKeAWOUoCELqT9tHE4nGhSwZLo7S2YXyRWAfFQzeZz7MFGKOdr9uyU5fXhQbBO2944ey9
iE01bMSUE0dNSy8KtAynvfOgJeYDjVrVVhzzMNXgpxtxzwvdGmnZVvKOmplb/TvRiVOP1Id0QEv1
Lnwm4tmD3ehRnNG/hUUD7BugycnP61YoBFYlS55sGRDicmt1VySNf8NHkomHioFm+FENM/De8aZk
K8CWCnxJNR7/x9SZLSnKNlv4iowQJ/QUGQTneTgxpMpCVFSc9er/Z8HXO3bY1V1lW4jwDpm5hpxI
YKBDiM6QHYq/9YzQepFJdoADT/vaUU71Ac7P8XqZEsjZSJGEpk8aiBH4pIOCjrK3J6D7kswIuTdB
7UUvEbQPdpGIakRXOwo+0FLE9/i6ELhck+9Xot7n+g4pCUzSq/zfh4Ohw0wdxEVgeTVFObBWQtup
LqlKhG4gO5pOkW9Wi1Ufvx2YjgoXkX2o+KSPpdJUBuagsBiALXWosMwHhZWwNG1Z6xZ9g6mS/cwp
JDYcVL50aSmP1ICVNrA9QXjATM7IWwabqaOqj94FuW048X0/spDlUPQZsP9LGOSNSCaykpjIlluN
fNEcdziAotat2wh4WWXIJ/AOlwcRI7uLOAW61ZkEAYPO2hBaAdaa8nsajZBE/gPi8s+RyyJVBeQc
vpFXKUgMCXTRVN1X7cmU2QvT4zwzi/sY4aRqi7p1inffNidMmY8/8LPhhPoer7fAuz2m7IiqHo8i
4JDuIvfORdFF3jgfaUmUEUqHCzsZdToU2f6GH3dPQDWQkSZiU4mMUn1gChn6UuOcOlfDL0j6DqFM
l46FO2umxcrIG+pnLSqwLnIJiKCn4d8Q2KmNkQeFTpiqHJp8SvJ4vXSCU+mEg+kKSzz3f7XkzdLb
Fppc3z35A91hMjlYqnnkwL+Q3/+tK52YzD1Jfx0suFRSLFgJNZnegBgGvRRLKIalGBAyjdGLeeeV
yLKqMKWBqkzVtuaiKiX6Uhxm2MXNc1KFMFt2CwvJiaQbhjVIdpPzrMQolQtmZhkC0Us8dFxoRcUS
t0XTgMnx7MAM1OgVCIkqWxFeV3YgunVKVlRUhUGJ/L3UlFnY1ccpSXOh0Nckhc1lyvyknXG+NBV1
K9cez9a9rnyX2CzxwnZDarMGiwb3UYTgnc1fLNXZFQ00YEeM9wXTMuyjKVdToRFT64w0zNemBpvI
fmT6OUS+mvnh6g61lnsc9vti/ExEDdJDdx8TeNZxLuxAu/gzyIjKc3pjL50eJc2lR3maZoZUbuf1
cXXI6s8WgKh+oPtxYPYVsuX/ydODuboq6gVwZqjf64vIbyGIjhzWWqKLgViiMnWHNJgR3hhCyFiq
hdntrOPOK/2k02Gu5yV8BaaUcOektgJPIHF16RcWqNotnBCrpCmyDvIIPdYQHJrHoUwtwDBQdoCn
gO7V2xf0I/s2HYGdTZbRkGk0AtkRvjpSfAqtUHPafU/taWN6RoKFg53Ion1JF+nl2X/r46uey5xU
YOzNf7bQo7knX9rVgEaPtpnBgMIJZhZGZ/he6taJXTV5h89wN/5ilTVWPUOPOjG5II2Y7E2PPNZW
Y6xcMrPmOuVyFZzEEcTo86l91584J6TxolBKUyKBDIke6p28i7y8a5XMAG4AepKf6YLltvWNbhnw
R7cGYsyWtZSoJ7Jcl5FdA1LRUNTOAG8NkYLqcLUhdOVkpiUvVzz822gYeHLakOEexf8DakS5jGvX
TyAjiJrQyHbon/ztJGni/g+pOpM8cRLH5uXvyKFBz2PrmTjf4PrHD2XO2hwaQTHr103NXnYsSjd0
AVqLdouYbEd7TUxYh4i3BdMT9gGC/8Jp5TTzRzH4wkvTJ4HWPnuTr0PEJsWXlQAvms2q/F67xRFw
4FBgiCCZW/uvDyhwAYMxu800bBhKyKyG8UKihZnl7BrZS8nrScCAQMAlkALFfwWL0N34W/yn3HsG
PkfBSwYUeohTN2VZVcph7L9h++ZfAeVybBE0jX2cfTiJi8u3O6cYxuNdUJzLoOkyvdIMcSX8XK8U
YoluOLPk1BS48mFKXB6Eze520IBYo+1Sy3kOD2NzTYJptHkm7/iZrQxahylpsy8oSkmnWupTjPyj
QPVjCmr0lKScLRiNRlnyFv9mMGKZ26g4UrkAnC1Sx9S/+ao4mUE0KAwbwwIPteQyHHnY9Mwg60Qo
NTiJIdUJin6jukvMfbXOg8MyalJkAHSRqi2/hJKNo2OvZNczF73nF1wXXYa1rAyDuzXQKhkSXzVZ
3Fg+GwiLaoGCInFVJYYQl1WmI5g/E0HmBokwISk/Hyjb59rjLBJx8q1Oq6L2fXZerW5MFr2XWGki
BWHrFmhnptsnt3xqOLrwApIFBUmK1pNFtsbA24EQxA4uIR/LuNZdRW+KzRSZma4BQ7bk3EZR+w1+
3EIstJBNLZUu90O/5EOmRpJr/ivTMKpkhHigRpFL3cBq3rVDFLAp9CWPQBaNSUUteGxyQ6s8DswT
KfZRNkjZZSuVUs4hCPPeEhmJnILEpEGEr2hfMb8KpHmRVAE5wTW2Jln3UQX0aFKkTgbuIxgVfhgu
CB1nwzZehfgOygXx1KUfB+kXrAGE68kNaogslnPxeNUu9rARgnuSO7irLqjP9wnQs/bJC2ERwA7g
k34fBKFZvY0fZb4B4EtB0GBTz6GkvHGt6iVKPAq6U0L58+VUUZYWa42Y3P+tnpm1qQwlcDwnjVEp
Z6X6R0gjc3HVBVmt7XSzFMnrAiqcFhiq6EzcWY0tnaHqhpwr90afAP43fBrVNykNimaBRQSqUkT4
+lfu1qIQZerd7H5KBaZFCnYIx9MY1TvkoXvWLDnrybv/Dw07eNe50jJ9kVtz40QHozsemaZKWwaz
UhC8qsMH4HQV3YQwqa2K0G3WHNYnmd2C5GtC4nfgVJusrpvpvgVr5sQ4nmp2ohIELp0voZQQEtN/
Kgv9yNWYZijZHZTLJafckfJHJ5xtBU8AMAn5K39XqFBUI6ji0iiqXwmU8dcCRkqeyTANREjW7dIQ
g4w4yghrjDp4rCT4QAOMNvsNxPRsa0NhuRoqR1YonhPAlC4RFymK1coGA5nNCfz1V40WZtCuRA+h
xrMVfQfDLo9cXvbJMlJv2N+9lXnG3WgVYvi/alFHmQVXu7I1/E3bfIP6mtoE6gy2FhXAMeSmMD6D
I8Ud2/tfIu6vK7a8aPZ5ZVwCs5uFV6uGTP7I5xvp71CJ7kTeUHRTbnCI+hB6Px7UZt/sv93Gg21L
o17WWNBmGE2aC+uV5kTKRixHz1naJtoejpvj/wgBSzU11nokLqjYJTcKhXDmhu+MPaqwS7uPehZq
Gc2asapJ0xT/KGk/P1wkdlDB1vqIdAnLnGNyBeOneaQXCt1QMu/3I39XhtJGzuoScTL1E2s4vFLz
0Ms18AstTWcuPnYrc0MSFEhwXczgRZLiotadnSd5ZP56/Y6GvSaRlmdFzIonsrI5QbxWKZV55I/A
eHBMhgixkleffBOL+kNpUO5p0qq0UcSJNiuIs1brsbNP81Gx6eri/VOri6uEZw4iE/Gd+LxaiZDt
hCJxFTpAXKH5WwP70yURYkBBUusXBSQwfo0Zk4c4gnKTyfxk5KejiIgufYx04RCEQSmj0nWVoysF
0iaSJ/5iXShR0Oazo0BybWXFNREqYWkOCr0EyHY3BqRdRasjEuJCU4XgLzBtHNxS6zi+gdSexofh
Y1qdP6avKS2tumb71U0Ds/2gOEI7d77KVDoq1JIfo7yqXEWVJ2NfKBozuVdoIt47qhrIEEjXQlDM
b22UibkhfmVjL6OUvVmT5F+Yr0mqV2ix3XowMOY0HB4MxMJT9JpH/wBsBH1VchIaIJMka9cA0WsB
yb3V75RaVwQ19TLX7VSNh+iYhqxgennnIC236s13tK8761ajralRoWJ+pJIrXqMKbAR5Gj267NoL
vlhUswrZx58GyR7dSTrGmh0eKWSn8pduaihb9oPaX7ljuvUZlZdsp1eGrRuhdVwD7zDSoJtQISAp
EplFakoFEKp27BEmkpBdWM9WuEJTJKHuToIohwrFyW2WgUVmmptJmzWg77HVgDiHU+gMDNSEFGHC
NnrKf4vQg3GOOGUd6BxC/4Pk5oCXhPwk5CHBkuaQNLNSsD5qDGFIcWKTNgi5AdzkI4GRmvLZfIdg
4WXAfblPYuP08WeL4XM14c9xjT4YjWf2CMo8FfvEbSykRZv94ijF6RiczOrlIC0C1t/7axrwIDtJ
uDN0DSxtK5vSJmXvBA4E6EZPwwgp0y+hZjTjov0pkGzQgwV6KqQHUk2Q4SeaP1pZNOZrONNAC5Ra
CeTkzQde/UjsIhAYajpKaOn2QYqCvWDRi/7q0zpeI+Fh/khoFvqlvwTayIVinEC6rNOg4X5q7CMI
uGosRwdcSswd/TEB+dEX+bfNmfj+NW9zL6m/1T9097Bqf0hPCYQH9SFx0kpI4BpQcwccGc/kG24s
ilULeS/jvbZK/zhR8PbD33pV75qStCsDelP6yrOJ3Fh0cf5LZ0f/xaIAUW48FrlXhn1Uf6HS1mmy
wTO5D09u1RznTEEvshHY7ZyxzP609CraB4Pj72sTr13M6jfwGPU/Q6QEMBrxPBjjygqPJwBPvvYU
TeIEmTnmYz9QxgoJ7wTRFwUICnYiT+fa2xt1Z1Yr8+WjQyIiWIooVN4Q/KRtfSPsEwMFHJPwTMCl
QKl4tdmbBvKcJ9USYQh65AfQsaSQXbtHICfKjFm77DU8o3kYXKzzJH/7LN1Z4qxswDPSO56siPKd
Qt9SFrSrf7nxp9Cds1I8nEySSfWTmfR2SOp/BnI75p2wqsTLkPfi1PRFg2isJsQRB80MUr+MM/DN
TybxQMFL6oPS+dgvdNBd+GBys9Po2qst1n2EHWQq2ElTOOT0ofTZu1H2CZbsmOXA+X9czmXmfUG1
jJbUFCY4kafTE7zB9eQTqf2gWhPyAmodENqJi4mRZ8Z3BVpTwAas2rqUuCJLcpzeCX7Yst4+2ydH
+hDUX4vnlnuYe1xwbYiuIrQJDYwBC609rQvBme5xq34O9q/gGY0eRetEYPvxqoSLLwaCHtMNKRH+
1BRNpgwjEtY1EJF9uzi7ZXxr32W7tzuQLGqzesGoFtn9QxdG5J24R1EuWJEpZkzrx1xWEEX+BpNi
e1MiLeBEqpPTZs36RDZ5HF5LFrWrW7j+iWymL2+pl+qXNGxFUT3Y3y1BhAz+yMbpkYVOyaH7Ghsk
zYKZPqQDeX2YBVORrbZ2rUJxS6tukUXqCXFZfiyp8+2rxHbForzQKg5rFKFQAgUIOUmC0MlhhtWd
WC+iUI6gFVaS9n8RN6vF3VVsVvJ0qHJfiVOZTh88u+Dh1ruvAMUgnCH49ZrtWhopbvydOiaZBhrE
2x9qawzynnRfRhdL+9YbK2E8q/AlSrPaD6jvDT3ZDL/Y+/ZlfaX/yN4QJYE20GPnxmWEW2RkCutK
1+ifFtB5Pt56U2jtOPgzowzQ6yzAbND/+m+/4ZquOHKHVi7jj1uVGdv1JqbBC03wOjs2TtovlNfW
kXY4kxCykYqd6erkFsJq6wH1CwlqVuJUVwO146oCj2gz0MPMyBhcWPu5oMda1aX6F7VemwsUelSb
0rZLcX/x2S0DtQgQS0M8DbSanK0+9D8twJ4lTvz/i33n+VJGWxBnhN2OR1sXQnKCmhOHYmyLEQ+4
CcthSNvpPLLTGancCnkDdxBFZbJ3fIjHHigWVBxiYORXQD77Kzs+3SXlRtpmi83doExo4lAsRZco
VrlSL2WEu4FCFBE3NCw0MJQ+amDpUevmxpG5+Y9SZ4lk9bqcna7EBOILGkw8BPaDDz9+OFRmyanQ
rkaObVKPxdcVJEEAjkJ41birWMs+2JG1GZ9skPum6K40I3Ah4mUtk2m+HKh9cgZ9OYeAV4Mi6Xde
Hiri7sUVQeTkmnN6JQbECpUtN5YfLq7ZbvD4+jKoRBVJrNDHlVQmqWZbnY6TVtw+oxbsnEDAeeWO
jgfqeSBjSTnxKwtTGUB8HgVKMlhVZfzEK/R4SKhLsIjestloX5dp8PVrfKePooYZoqIoKqLSz0Wm
e5qslYYULQgeaEflJ4zQ2ua0PEDgq8y+E5lQqJVyPgipb6uInqXKhMRllPe9V91Ob1aZOiW8vyr/
MBRVIG/QgkQWVSfkm5iX1ANQFUIS3jC1sOvCx5dytXp3kDyWCcyyDAshV8uFbKxEGXjp2yEOMt1Q
DSaJi2CfGh0VVGRKQfF9gi8c00PIsv7dsQ7bVfcQWTrflDD5MjBsmpR0KjPonBMK+I7p3kbXX8LJ
zg0EDcykdxmceFSaa9o5Osff66QIh7GWNi9PL+0RjUinzE98uNesHlyY5onN04ysA5fsbO1udj+N
m3wXURSFM1oPrpUm1NHRHpYdv1T7q5E2E6PPSl8YO/b6b/1nNPzTr1myT7/F2fWJv2txdhpcJ3eC
XMrsT379tPM+jw5tMk+D6OzBzuNZQply0nx1YSaU5G5Q7kRfC/beHtz324xr7gf2B2f38N4l27za
8aPTqPuZxYtHu6nSMbgeOlHJK0fe6z2tfZvX3waNc5D9Rd7l2zNLnX06+RYCQJBa1V2T3SVexQii
c+9VbX+KnkFu5ZcHH+InapGjG/bht889KJam993pp0jd7mLvjs713Xq93HXJeUbNyxVVUZ3uQBA3
DvRaniZE3JQH39ajaO9AatiJsddfXckpD06t3DIhcsBp33vFnVu5eBW4VKlbeztrMPmKe7o510fz
bNpfKDxgOGT9de6Uda06Z9qrOmuzff5ar7NTZ4gfHTx2KmfU41aDesSOdulWMkxWh+1+Xvx5lKzv
LB7cqMgXPI7gH+3i3U7L85NxbhaK6BJxqgnx36H2XqD/KrSuUsO5waOkbvcTtS8D8xEY+9E57tYP
/rrYqlNF/GWcZCYkRr+a2ofbiNMuXJ3z2nkEn2EcFkF48I3A9SF8ZQ3eMjbNB+pO1Kwzv1F+vJzL
16vhnwvtDRDYq0Vg+9U7VhqQzUSl7EYVs9uIiTgbztl9e3X38duoubs2DKbWd9qgLeh6eMCx8HN0
XxBMxvthJazQnOxuPYxmjbI5xSrMPdV9FO5n86KiJKvJD2DAqWSdv/BDLAYrJhpPAoGinbwfTnR0
KlX7dm7CFL91z1CQdmu3XG00v1HJaZiNpaqdhR8C89sMsXtKL2DYpHHz9m0mxE49/BncRvvifpE9
wRba+bWq/Xk7j3mVZeTVLEIPdl57/ftkRd/bL8RytN+ihIVVSa9BxIk8D0/qu3XaFuFjIFyE/mNa
R8+4240lTZvXvWJ9ct3bCe5CxLFcZXyN5uXBu9o8QcIn/Yf7iISMeKZ36d7Cwrr1JvmH/YMiZnuf
3rvP7rnIyVgmz3FWZeu7dwwgJgJNdO0Y8qOAr9j3s1uC4ra2bzhBFumgddqodfe6/ZoX2tGo0Kou
TyT1KL3JoQ7NG7xNdBFoD8AXCCBL7T023vRb8NOwMor7f5CK+qYLZXqEi4H5g01NcB18bQxrSD+y
BsDfRX11wJvmzR4VN883zC7iHmuXIGJVFoeG8+mIFBicf8uzGvajCNsnxnSNWyOq5nl6xG/p9YeJ
C6MSW5bwuqX7dECs6906KIxaNJ4ev9ziEnrq5HMG+DDRpJf69XFxDDFl+B2edvSNPkzNXmmcLj52
haUlg3awm/17uRzjHcZ+dfUe4iX1Do32BTb9Kkb6HsHBv6KJZhsAYjmSWlxrVvJbh1z23dLXbHUJ
HoPy9D69TN/b5ypZ3lDph+vRjcx3eRpGdF7+TL40uAUO7O6GnzrhLi+pU0AtNU/DT9UqtZ+X7vH8
mpRORqtxTd3rimef0+HtTI0fgvx9cWGxWSD4h0iGU8aefvW7SivZx9O4VGneaS7OljiIF9fIfTSo
gNpJFSoJrjUR5bcL5e2G/2F7ACzwnqEJ8RLRYdgAJ1F35zPEz315HdCO+tQ9k6dhIXO36gnuA1Qd
L3ur0n3L9ESWDx9r/ceCXQbIRRiIgyiWzWC5IOv0h6/bpcQmw63QhhKS0d8HYBH09OciHQQINRZF
X3f90X/eO6TkVyIbdCB0q0Dk+Uc9Jam6SdrEswJGt8n2X28+Xnbxi+jCeZeb9YprGhy/mVIe5EdK
MTfHMGzTkPHJGZ4eoRN5P06bkFcFPh67fIqri4cXcVWVpPOBqTdavxjY7QEe1fDP8/egxOcZG78f
iFBQntC20/Kn7p6rXsF0UqZh6qzP9gu7XYT2Z84LRpp1HDb8HbjRo0Na9QKmFKPzvD2OjVaBgic4
mpdgygXKPC1CHPytQgUiNCtbjat1xziYNi9OOagGxc7dO9MHM5KjACxoJJDB2b10WVKqfuTWezL6
gzuBzaYKgQhoWx8SkbKPxhNWIfTDKXy+47Y0Pw7T/mXLILt3zyQn3elzRo6MXJD8A7CpYF+mp+0x
uB/sdVhOLWMbw1NaneHCEPrCV9lb32/zRkSA1wKdIGB1tinRAsRdXJHRMXADdBDLK558gMbY4ijZ
i1q3aYA1I7+3B0QUTQpjpOIq9ENzd7AVpkvoH5eGyS1KJ+I+jBVpMc+vHyE+V5ukrZgVM27I9Omh
Q01YuPgakx+knX4MmbMM9hiRN4KZ+6JLF73XsN5N+QlXHgLyFG7KFcY4BnuYF1Gnbt3aO+8I9Pxo
XfDJgUsdXHAoVtG36sfUFBo+FkKtTyuCR85SyL+Ru+9eRh/Ij6Cmyzu8uYZXGGJAAasuxlDg4kyL
Nq61l7bRukA+LQdFl/ZPrZYYuB5GkQDcWNGzw4QJ2UUEg5jWUpjpACaNFOWfqcmAlUP/K6AhrLmm
ffQ/3pveoF96EBMMy6aXKJrQi1kFOzdU6Xbv0xJCIqQH0SLlevpTCneBEwM60dAFiXqnCdBG7+4b
AzpvUUM9g72hh2kVg8a4jBHgk/sv7Q/zxkl6Fz/ZsFC3gYn6zIRFdVxoI6yOrAdWI2xKdEDmG2Ax
GtpTaz64aE7RotB+Y6DWjVVmlXCivXcDBYYyjpnLmqRbPesZkpLBdvdgvuqrBRUdQ9ACM5OuGF5E
Yr4H+T16KVRWpt4LZm7E7eWNuGK7IO6XcL7GksTdt8W1prKBuOzdJDChdNQxPdWX4AVETbgZqKgx
n+CSf+H/wr8wKTOpfFEE563wcjly9hDJofo+YaBZd5dLVZAOfZ5hRt3oAFAY7LsfMjtJCh64a74Z
EtQfLqurtw8qczVZPfQBCoN9kI71qdEpdKR4KEJin3zpmXXiPwgtGMT4qlMcYRyXmfwW9Ue3DHru
VnHmEFB8zGKAGpRyxgkmnNDJPVZ57w9QvEsPNXVsHQ5p503XNi76WMdCrE+i+GJ/lOks3rlYXf2q
bZqNbSR1XdzqnGTU6DypYSi5VHcstQBVIrrY08YMDTQKpQaH4PPxYHq4VYqxJCkIolNuzYP3Kg/G
D1LJOhUP6oBj9oJ2dXD3yoN0nozf0yM17ZNFjAD5gc7mlR/Wvlv7PK/iEPMgCsF7bsPiiwEkSad/
mVxckFNEUkhsFgcn6mGGxeI/Ozu7CZ5ug6vLmi/KCXwhMsAKo/3tA0i59dW+I50FdVH3jVtetf8e
kOt3YRpvU5TX1y5+qEgEisgrD/aRSOdM0QeNfmiMMcqjZvDs7P1H8ESYNsLThbV2DiN7oOZLybg6
Y/eOl7fw2Xuu0kFjeaCitIh/1z8syqzeBivfhJX52f1uzCWmncSf8ysdWhA5/UKuJqSrRFZjUV1g
D5f2DrP32Pi5T4qOiSnopPSHkc66g/QtxU4I7tbFfo12UEV+UBdNK5Pbpty+QIIO68uUdQUB4eCZ
twZujF8BChTIn8fBZXHuEfeX3WNnT5wGfFBdIG8qkciWpkbnqQpQtzB+/FWgmTkvbAQbrXq30P/6
WGaOHyTVDkHr62aV4mYKAXRyJlNAHwaGFBz96qLKpgejb1zhJDeFBQqqyscyF3H7Elvkh/Foxc7M
Xv7qXdGEUc+Kmrw9KWE62v1UQ4KIU9HibS6A1LgTQUMD6iRU+r0O6oTU5yYmlIj6DkSxTEMgSRKw
4QHQZALmQJ95TuE+abTP0uBtPt11UH1Y75/X7Dwq5e5cjbNV/SkszsOkxwZ99UkaiX576dZs7xc3
b90tTZ/zD01G2nF3vUzRClbVcPfv87EoWaYh69Z6SB7sptMiXUr71/Fr9J5c5qx2QXWerHZj5NdI
L4fxELeWNe3nibXR1nPRQBaxxK1Y5t16bePgwVuRYnfMVmyRe1LBOf/hrsTnIGO5sF0Oo/BhWt/x
q33s4L7mfe0XLpgDynXgkN0rtolmn0yEMXBlGLiV1Xr64q5Rrqm6VNbGRW2qQQM4+ftb/S20oh7l
/awi98SfsPNdPoL7D0hAP+2BmYFBVVnNPy1kQLPDbN2NZ3Fv/3sG/fjDTWr86sXtdPrtVDbXMUec
p72zdx0TNtKzvQVWvYIW7O76gvFesCTITMf7/gHqL2atvVMn3bAbbKNhFeyiiLZnTlnzMqY9DMzn
43jPorlKgHHWgGekjTjTJdPvPIIQPX32jy5atj01oSiosNB733B9sZ5zRkoZX5BpNHy29v1PjzFP
zvWqYCP7mRa3aILaMZZSzBdGGcLQdJui+EccR8k/hW79mkYQVcOI+xyveNX7S+fxMK3bH4wiHl6d
ZYSgcbLrRGMSwRRhIUyDZZE1G1GmmnN/x9G80EEe6R0ByzpffKNhZANhhAXKMgOc6VgyPJr9LY29
FfVPRMlkrhRiB7uAtQE+RLAruUaBQP40Pfd1bIOkyr61gY7BYUfIOybr7ZriC5UaDFU6xk8d+kzb
/E1CY5n8Xd3jlN8gpsTORWEIZn9uyav3jH6lWxoWOutNPL8v66Or+xoCUCGXZJ0MdjaGokGVxb3W
TIc1crCLtf9Jg2iU9mrbz7bup4zNA0koae0RLi3eXuFrVeHVU358jj8bJlabysFtWKbCz/0aFOaY
2Y5h74/3xFYMg9rSgMK/7uxBIMZYkfmQbrHFZfyfMCvkjnE92+fhdbD++6CMhUjQidosr4PDyakC
rv9gg+ubOFwHxpIAwi1B4huXx+uVOQZAA6H9pTZM+dZGyPnh8jqSyT37eKrFXXMUv9FCskoc3lYZ
8SNDg9FCzpVMo1VjdG8hFKktS/SrwxYIvzwU/0QSOJ69WJMxwS00GRrHsPJqoqO81N200MKxrV62
PhhbmCQutslgu9tG1btFzQeg+rIGNpA6lYP3Jorh9/fNa+wUcC2jv0OjdXwGBmIvyfWeKpc9j504
7n4RkZk2dZrLIp7vFcMk7XMrGstSJu6pgB797eGCuaB5RSz5aDJB2hy1alwVXSw+/qo+fBJ4QWgf
o/+bFOFlGD+nCVrm2yxtrYcYCh5GV//1F7e+Po3hf+rDfefhEQoGhxkWhXipPhD6xa3zRuAf2o4Z
V/9K3nyZHFrJlJlZgPYIUS9cL1Gxzuu/2Pxpf2Ea1dnZQ9yWpkxi8XJuTPx9H4SbJbULYrm8Qc6p
w9RYRlNUqKNTq/QSNynq8owPh65XWj6W8fY9P6TWDnFEY3SY3pivB8tCx4BqAC70ekmp1o1Gpapl
M4ZjEvR4fuRarLuLnf/tV38qw0q3jJahbPf1PLScYD8+QjOgzf15ZmIefe08hvd+Wf7+SY9idJ+y
8eCzeoeIwFuvqfTDglnmWoe262WNPuRIwlmPwvIcf7k5WpSR1i9ydVohoIOAzd1OhwWMnqYPwiHe
ckbx7DE6jZlUG7ZWJF6t64SKorlg6+iaP+sp7pks1OYPqO5tA7mlV0X1jVfkEFkI8vXztNFLwDae
rbjLT92da8wZfXf+sEbFcH/qMCaKgyMit7V/7KON2FHGfeEmmQwPHp581L4KYbkdU5Bn9qk+PXvP
L+MEx+rL+MECzSQdvvEQWLNQU57zzhAuAUy+LuaS1GhLabMCy4QNgNYaJRvUmz9lvEBdaDEDYhOc
i34Rs/eIT66+1tZG2whfWBmrro3N8GlSwcG4sGiMHwF3giSS/Ifvalii77Gnpm+XK9GnDglnrENS
QlJxY1IY3D5Tt5CalMMqwefHVRqeU0qDNPs8jQImc+rFw/P02Mf/MGCYrb5o+Cn4YwwI/2GQjMqL
29/DKftUQsFTfqVZr5I78BfxN8nBrsN3F9WrSrhX8/9Jm+/XvcbvkErZeZ465uBgUyPbIrabpm0U
fDsSZmqXqkWysbKONlD0yzW44hGUOtgEd2o4u3Nfo9azc+7hAxtAzgvSHl02KEXbkk5Azm/S1n6V
bGvAJ5DClqw5jVG0faBPf7cR2jAQ0JAHN2pcj/Z+eiM6vmEbdWwd0edSZasiyz+3kzmE3XnaOvMS
CFG+TLTqo1qPMgQQU+sz+ngFQKGn+8LYuMCVf//gCI211wfNfDQiDiafreB8iOYejgLzC/6/MBDK
KhDURm+mODMg2RZ6VISCQ4+nSgzgIuoS3A1oJWjQTG1izAvEaGieQnEGkZ/furt+Ejx6N+ItBdpl
IUA2fpL1ARut0eHqCMUSdLWCpNEPpfEAKjIsd5JZYfBdH3gFJKMPK6MPYmHYfZrE7W134kJmVcca
8VJ9WCG+W+wm4C9CUVe0g0DRkOmkLxPRij4zcVr0XNyG5EFHzvcy52Pzi/3QzQ4UxpYPQ4mjjZDB
oP9v890k9crzZGqE0l5IsMXXGC0+9Qipi8XFSpnnRGC8JWiSJA6IhnrH3zcbD7gEedJxUAtM8BwB
ZoLO5BWjLyBV0qGnS0jvJjOIbvrvB7w9Uv1fMWEFKx0RU7GH8g5IvrOHbtttlmyoStVQkJ982bmK
/lNvth/8lcwBJaGTSjgO4stbQLwE1wNZBBUUaYmrysXmHsg+g/Wf6/LOQEIp0fVy0dWACVpFOKqk
cHajY3ZurPfO2ZGDqsgp6nx5J6rIIVFRPfUQ81YnVadNiuSMZ6trt21aF7jdzPSfMAVJRpdWK9hc
uaBbbtft+33Ld20oRF0aS/KP2wXh0k/c/DBEj+FPrNHTuoTiUEnhVBm8RdMOcPOAS8Yeb5EyZOy2
Z3vb6IE58aTkHgg5NJ4Iy5vmnL4+huQiCEGQPbk+xH4Gyspemdm78b5C1cJuv6sOQIwad3UCG1v1
V11OiP+U2Gbi931fygaIlWgDvoyXvttPWqhw/LDcKrf6gITdXdOFp/RtMVwwfBAoesOIlPmBqy7g
HjbubNIq6p9l/I57c3mRbEqo2b8k1KX97NqJyKuj3hpK5cs2fso/d/tCRRxcgFEU0cNgf7WjjfFD
iRK//p/3Qnbm8ey+eP4kf/ef5wGKmG2WnXLNeaKVHZiGewsJEk/UBuvzi7cbXraNigVAcgmSfqX1
7dI79w3XQXUSWDYYXXjjANJJEDT/KEyoliGqGY7ELREEfwH9ZzenzRMQezDShg4qiiTljJwgJHT6
nxoitaI295Klr6PhD4M7E1AwYkWEgD+mukCGWHLX9dDTmZ5IvAah3HqKcJKj6wC7iUzSXhn+KgxX
DC5RyG4ohdQxQ32UZUcgbkU4QVwmmVU+EGzDQszIkCh2KdyyosjzF9pZ1AJN1Unop1Bc3E+3CvlM
jNp4SJGZeS4A+cangCc1enfWAUkPwClkNYrF/JZ4c28o5si5aTfABs7ROBIDjjc/ONf5Fye5BR0I
cV+BLadTFuwslLy8I+eWsdSJdj3Z22QUbkrRqsrpBSwuQmkPrf3vAVAQBkJX564GB0Jys6WTs+N8
xa2Epg9HOIFSSDTAZ7lwWM6gf+nfVrQQI/tCYIlGlT3nYRcgb9Axgp5MrW9rPfjOz9P9+Ds3kHDe
B3Am2uJSHDEqOgxP4/3Pd/IYERcH3xDVZ3/H8Yn4oqFaMJwDY/LpSrNZ2jw7J5b7crsyJXRvEcis
HtPT+LwqbaX1Z2e3iTx6JPlv6PvJ7E7HgdvsMsE0PPjM0s3FL/0lMyiKzRvCs4u7JmF99dhLLAAA
DLTd/eDWW+ELgDl1o017ggHhr5cQzCKF5RPDOuBv3UzDhhXIpVkZ+iF76CLFASx2pq9ucAp/c2Ig
78ilIDmhmynLEbS9kA3y0DXVlWVL5+tkT8K4rUN+uvpJrxXhMKNJspmV6R1KtcDX+IB9yc3LaQaJ
o4Zt6gQJK6KvbQ8OxacJkZLFRd5p1K54S1FiJSMINTyzw/JK9fhSI5nb7JTRAzQ5sndEZEBzXZ0V
v3xjiya4CxhyOlWOmC2SBuUEfVJqu9gicfkPbS4LJExCNDtMWqE216obtYHxLZEwxcUNE4cFGMKA
zoIirx1WGIy03czellNigZ70uUPMD5ZWH/HlFkdTlOOStusu5G9KRDZlPYTBGU5kgFZ2kdnxm8zJ
bHpo7c7ldhqtuub5Vf+nrhzRbjITy3PUMBQ1AnWsNocJmwNdNkLdaj5BNoF7JAq8IqMyOVCVVJck
L7RfsMa1117L/CDN4qUDgxKauhiz2qtEeeXG8aF0pAr8DCVQUUbLwnkEq29dfz202ERtdZ3SVn/n
fyR8kAhCo0b7Neepi6aHbpKMUbSOqZGzVjPdQKkdP46WRWluDAQqbD/NaCRGrR4LMXbUd5ktIZcX
Ux+x3z5skzDG6eoyICMzIbkkw3d4IwRZvEaFRYnBDGZAPr9JRumQShXF11n1ZNHQBjSdfO/TZZkY
vsdnUEmlVERDEW0mCX1/cF3X0iQVK3FZc4E1FDoxqLKKXvJzqLO2ymOGqDEjAD1tXq6HPqTGA+uh
biF/cQVociO6jNZyfWyxRmlRtur2mY3cecYLCmOC3f/Eltqws6iHoZ/NXI20u5/yA8eDL8SApg+x
QqOkxUgutzTXj/Zjqt/TzGJsgzbAXMuoL1owta8cWgwVZHgiaTO22uKd4zPPDKNLHVPGCqG1MHO0
HovMTepPVMdCjAU7BmLoE8gt2M5RwD+dHYveiwoU1cTKliWUHJW6U5XoCE+k65gwFJp6Cgf9OC6A
czvhVTfqOKBIrY7daaP5ophSpAHLu3Mav0FoKYVvWURNYkLVBiNu7p2Q4oLMv96B3c92GLzHj1Fx
SxEFm/Y6K+b0fmvyE4OMT54LVXFf5yFPQTYc/N+ztcj9dvhG/KAwn22IvTFLRx2Gg8IWyTKNHhuQ
gVerMOSO8J8YPXgDdWEe8XNKl8V/21J+jfuslJrxXDQWglBRNnf3OKgHWvG0imS3SxOTRYi1V6OW
xPgORejQxhCLPjyGFXK7ujq01uKsIg/X/021gFOInMlIa8BETgJSrdWafd3n0/jEUbFWsvkkEjXx
6mndHuhT//zAIGoiQ1QLV4kQZXwtubcot3KQAq7xlz3ksBEaOnVym0IuHhdbY/7NG9P3IKMi8ckD
IMkH+Q7URuYYIgL/1wQWdASqqtCeXLAoRvAHJ/QClFppT9ScTELITCT5Qyd7xPioPD0UunKtFPNX
DF4JTrIjilN8HEnYt2/VwWwKeLRKsqovNIs8BFHh0cGpXLqc8AHoZh/wA9DCh/LhfUt2OkdCFpw8
ILBVKbYNHPPwK1kkSZPWdrV2HHG7Eb5Y6qW5laJdKildNunBfviTomt+o5HKXfUk4TRx9tjcN59J
dXod7ocN8JcklBAiay+WMRSvEFqr9ntwsZUX6IF/NMmCaRsX4J3cTBelVyYnqvrSd4n7DfgGHITu
RSIwqp445spkSnxEKVCllwER76uZ2cVG1gAW9T+izqw7UW2Lwr/IMezRV0AEQezbF0c0Eew7FPHX
329inXEP0VNJpdIg7L3WXLOZz6f6ekhTqDUjB6ESPF5ykHF0ZC6Ifn/fOXI01glZdpppU9o+eu92
St4sxB5XL1gD/1tedfzFWtKBlqUI5QPgvjn5+OdHcbQwzk/2sYV77WLl3Bt+wy37SZjaUb/oFAYy
XnraJ+9pHzx04Cwza4DGuyuRoNTYm5U+jMxo9nNuw5mW0FuzwReeSEmuOqtjT/pwsh6+HMg7JM0j
GZI6aa36QXfx13ZdtuQYHef2q3Lgl0hUV62C+jBjVpX+Q+YwPz7pejxnwU/4k9krXVxvRvsNvq0u
/h8kwkoiJpKwM+qMRkxSXS6aEZdPCLNektzMhstNaCHvwjIXDRuu+YRvwafrv9QdbUejUy+hQSDL
vPNSTiAM6l0v7nDxWfyamLZ0Pp0XfkwfFw4CdeMJPOYwua53qEhn0ZKGeX2S+WLufKIlWI8Hsg1c
a1u4hjiaK2vTzGsfPoo0CLcW5nSInPIahmcljEZ4fOoU66RcobEzycdCrtmVT66BpvYR3DwZ68Y+
3LVWMjhyW8iummE4fH6J+Mrma6jUxLpbhtvPLZ8FV+y7xOn/tFgIJhjQTuBvawEgozDXIiA5YgmY
/LTCRTBL2Y3b+5+AO3vW/8NJVtuYejzaUdTdJ8poqffqZCpIbqXCRuI8/F56eU9KOoRkojr+bTKK
QQU8/Goqv38jV5Qc+/zMYme3vLQpC9d4SPDYYy2nBx4QnYrPA4dRknap6MW0VT/B9kjDINesnfvl
PRfmJ/Un4BGIXL4Hu+d6nZdfbMHDvokJr0gQXDBaxcgjYvrEVdTA1nU3lkcrrLYAY3oyISSalLT5
gHBSURK64iUZlUtrAolCC+BKV59Ev7pAv+vYq/2NdVRCpa5V+locP2APsfLcYVi9/XLqKw5Ax4tR
tkx5DB5at3QcrM1/Wxw/c2zjU8KP/jckFQCKqZSeLRxQFjN0nHuyIKt4wMrRjjud1/+IRxmjcRsd
BLbLjPm5Mg6jVcvwrt19B2OEc/eA1fTzV3uDBAofulPG6/tWfg2AusVwOg52fQ3+1lGGZTw4d4ti
cNgwBJflWTYzFrDhotEKM/vzH2sz1H/1zeLPYLhgGgPkp61X+zCKB6cRNgyDC+SQPWgKdBJkdpkP
q2pBECpbFEQ8OPMX/zmTLWHRLbEwmr8smoatJZAnidy/qgPuaHxt+QaIVkjP1pqGEAZhS9WRGmX1
bx/UeoQifNi0/uo2tr8oUWZISPJNSZ+lV0u/OJkH1mgwktn3VswLfaPY5JuIGoNDpV116z4DcfNF
ydeLRo9e3X2FqXfqv6b7YQwBbAxdNXz0Yz8d3Xr3yY7ic7HiBjmbp9HOrs5OTtU/9CTZh86pXwg3
fMbrcBpaVb/qZ5gKcCXDO80Cgxb85NxQrRRa5bJZLXNpXpkxj40OfJlmucN1mqBEZrurEKDj3T+k
C1kBhNkm+Nr2xOdPX+jajlaZWTxWz7iqsMrE9e5+GqWtfSyrwJXHZJchHslROAxjq2yNQQDZF9tE
b8hZo2Thk8HmUTe5GluS9D/tBZIdVDg/YdRu0OmwRU+QJclMq+6/ulqn5f/GQjrhP4Juw4AUjwpr
FWxUvkzVTDoQQJdIXn52Vg0Lvudi9bDrQXo124qLUApJ1XvuzQetCxYXVbvStJlo8VaCtshati4v
Vr/X9XW9x+Nr0vAoQXlreGUuwr8EkWFCsoUmMhq4sfSqVz+xuKrgugHw0n/1xqq/aPdpbgEzgWwp
kVlavqCBCmYVXuh28wYLe1affCkPWxfK+h5lGX0L5Z6EgTSDUqpSRlINMiobf3sidRSyIb/gphT/
qsNiSNeSVGXeaNOP2TQXUuwfPfVkJzMeE7pFE4SUYT9WLqM8lzCdZNWSddNjuKaQpfTke9P0ChkG
L0yhk/zrmdQRzYudOfbnznw5B7freeM1PccvWpzBYDrvnmmv1Gp9nZ+Wqn75PL6fejR6Gb4eH8y7
Fi2QXwCAKf4Y+0H1LEMckLQZqRtRV0CtzYrOiaV0bs8CPLlllRGHL1ZCLpAamQ3vFhdLWGnlyq1F
Cy+MNlROyv3DOOWzSfJo9NiFvs4ZF+xTkKEvJh2KkVC1+ExmhFn/7COvcpuwwLBKZlZZC1Xs6wfQ
wVLeo0rWudHvxplZzunflmP9nPTxPH3olPgVvnDGH7BY/4+aZbOpdZ9OuUftLAPEfhGTfsOicl08
bTRoX2cHrR2qp1kvCEeRv5g+V9bs/ZVbWaoYUu6N1n8ZN0tU/2JmyAWFL+zN04aCVwWbS8gW25ng
KkId0boPOj/hw8tYlrUhcI6+Fbuqdj1CnTc+v5OXu9i79Iquu+2MBr8GYm+XXZqFXmUbtEvIOVLt
YyXSCdl4tLlPJiebZQu2DVXnv+wCJDhfl4HbP/fWgqOCtuAMfoFGoXTpIJ+rgAfnfaB3FH6gYpx0
LF8Vl7YvgPedGbvncE/XCDBNqcyqw9pRa47iG/g9bigReJ5hv7mYzfxcD/szeSr04b2unA1v3zMq
X9rTuMHp4Vel/ZBZzTcGWTvPzr5Td1XXZR9/WhP1XXNZWEL2fOHoB891XhqUycao2iv3sdCiweJR
H2vtSBeYMUaT41p9PZI/6knope3qAmfEieTHaKtzEBvwHD/O713/tZRCpD9/WOUJ9miAVgKJ0NY4
ugOvzMoWtZ0J94/nBAHdsGrJspMudAhF8Bes5GtNSGkcW70ljxINKpAjlZDH1Zu4mCH9Z5kxyh3s
1P9hpiV3PkDLHrcTvXq5Bepk5E2rFqle5OuGZEqj1Ws3UJEkeJ9/luP+agbl1kOFQFXWDnBomLX3
l3DTfmOBoiu7hYlSEDQzt1+rmrw+V4baV+v5NNsVEqlGO7PY2/vX2Kotb9XWFRnq0dqRjFlqN7Lt
/hQmzdadCmLx+eB1aSc0ppHz2lnnunP7ONhEQoLmOqg1LO7rQ7PdYJED3iFcHCvYoND9dN4do8sL
Re5C1WZOG6DUZ885Fs1VzaK//6PQHZ3wO9pooU7/WHk7xx7hm9fRnWqfNS9fVVnbTqV2wty+BSVa
IcrSWn/Xs8htMn2lGf8CLoTTacHUWsyKpiVhybJ29aTEZ4Q2/j/A9ifrNkpTp5BHIQ09WAoYJFLX
/g29/PXDMitf8ii1aOmFt9GAR6anKvVboxOJxl+ynPCG9yC/Zn/GvSuDOq1ryjX41nOq45j0q/ME
iGDr7a9KzhnhEXU+4zT2oOWFJEPUKvm+0gVMD5rz3UNo2BP+E8B+54r7sI6vJZmU+zIYqDmSWJXx
M8zQ1O8bVrm0fJ+XBsBKgasVaId64RfuW9PBDfFGtN1MpBhtP5yRvBK+IFWRq36C2cbX2pGXyqna
35VRK+FuckRf8yLq+E1GvVuuNq1bBTzjxgJDEzB8mxuFWrF+r+JyWObuP9wKXnFvJz8Q+9jnO81z
J3lnQaPoHWr9avz0wY4O/af/KlLMcjWzP6sxAE4XVMtyrlfw9ysZZciqxdu8+rU6JOghUNJqUcZW
Kts+C3Aw99wFI2GUV+BFBRM2QTb1Z41CVoMiVMfmptrRR/X3EdgY47/8ROvq0UeR7eA7IQkqZP4z
Sgk34kuUsfFI/1k5qIkoikoAr4V/zZdBLA4GxUrIoZ9WkKeuyowtVRuwJnBq7mQJKVibYoObXvdu
nOdzNXCqkGklnG0eFEZsNTKpkZ3ov9Yb4+ETkDTMdfS+EX9IkH0fUWTSUpxHtYdTA9VovaZFYhzk
7i2vYtlpqVgrbtLNc3ObF0ePxTuSuzvFE4XS7u+1hjv5WZfWco6Qz7+BsLCCtO3KcCHxsh0Y685/
e9AcNQVRk6aJEKECGEDp8WGw8cGsIeqsPMqt2aldX0CI8cCt/bf/cb2IAAj1dV+DIdB3Xt68ohI0
ei9MhKoWLdBnBP8AaZLhIX0DedfcVw4p3GJtLdZyjtBYXTCDNl8VkPJE00Up0AbgsGZw6mYyX687
pZYB+DA84bZ+Gq96zYHBEY2VPLMPHwH5Pv/5n+tzz6gwEpqRjrvdstVxhYBTyFrqewcTunF3qg0/
o5K5+ScapH03icwDhTI7ay14Qev5+D9PHBCsc+xTsr5fAe81dt3y76EWbCixh0MVKaw7rO6v+6JR
d+oPCnf8uoR/tq5gX/uT175dgzuzi6MdbxA+Ne9MVeVqUcMARuHwUsdmXMvC7HXquLhEAwBLHo9P
3F67yR2yMCGg8W/2dJ9Fqs+6m+7v1g6VHjEelckTqVbDes+qH4jj8OQeRRsAMNR/B69wd4Yft4gm
3e/CK4zB5Di/zrLC9WwVcH0xT4/WEfWLBRvCvMOsMUvZyaI8mN4caOFHpHbUWGjAbqiLIgqD3orA
BYh6lS3uaey8FbRC7dN13bxyRUi9/FMdvytsEqVPOxt+uo+VQ+WSLQrv7gUEAav6zwnO+NOyb8eg
uGhCwFnWsOimm7phJOXf+g+Mow3yU9sVaP2N0TlTTxOVMHir1XpYyBmHn1LDOVBZV8zkt3fG57+3
XxsPO4H8LuPdU+tIpoOVikB/OFqXm1Mo29UnSJABvPx4WaWKGdWpd58x3N23D0mNM3g5j27Vt1Ve
lMu2UW2/0VycaSHD227IG2fozEbGbCQ+R913cXK4lbkzHyy1L6c+Tbx6ZZweZypYv+0IxegfIO7s
vj0kcWuV+pd4qHqT2B77WfM+b/MKh890QWK8g5NuRhDhzWpP3oBffKDsRV38mLtRN025GsPzw6mn
5q3Qrdw36CKvMRcStw0V+oyTap1/9kgHzDSGc0t2SQW007AHg21KtaijeTNHwKyDlheNMy8ZFrme
oeNHo6iHPbabzmRb1cTbXulnT3fVSnhFHmvSPAnHWoV6PraNxREthkBKKb531MWlQwvVYHrxUv7Y
b3yYZ+8KVuVOXOHp0GqUgzoB4ntsvqguD9Nn0nmUHciuoq/ips4EjIFuTXbXxzc6mSbsznO0hAFl
EHi4ZvfsPOhqqu3zusg1csDml3ATfOoUZfLgOI++C5ciaegT1hp15CNuBhxqCvVaYIJrrceouvMK
gX2enZF71xve5nzNxqpbN9zCqfXePibPivR7l+A4TQxUvMBcKikJYR33KkzG4AHaQ1b026hh1igO
mCuUzAqw9QsDQsDzNkGTjAss6JMw2aELduVXDIxPjZXjPmo+ZkDmqb1ayCDytU7Whz8jMu9rnsr8
qi5PmtpKfa49aK0NTctDxgKB6gPh1LiyOti7T6F9eDFGAfvdt5MYfBUbuCx8VVq7Chm6KRbSXpoE
LzTRe3h/r/E9XAVJ8vIvjcwsrT+PSlCbveJiL36WWIuieqV9MuxXs/eyK8QOr6rIaa5vpwy7Ed+f
699N4dnNuHf82FzXQ3xpd1Y/yvrydJWw/WhTRcVwABiNUD3n/jd4uX3TE144zfwUO4LF5eyDOQsQ
iXoY6VwUr1jh+CWVPDNdF1ToMD4fwoYl37g3sLkCravdarco+iM7L8BNoAyHtAO83oGj7P4H1sft
QlAD2Degi9UQKFBBdG+z8lDEoUvOBMLahoPyahqhIFdJLj4CfpQoZQb3XmGFv4FVOXWRFozft/aj
DkGQ0vXspBTnb+sZjWL7gOMNt7du8H7/hkBGswg1lNzwF+jVTCHj0fM9wmf+1SJedFuFXs2N4X1R
RyGPdwI9ns7NTslJEPqoCA8dNSKgTp7q7BLhtN8aU3Um34UDvZj1imBVYVRajeHr2sQeU1DOXvYW
9xpKhAbaNOJ6x1mDIiqqtYB03rMlU77UvjfWb7e4+jk87dseK3f3yBLCTQjrEGGh/eLewituZlA7
o/hMgQtdevV8pCng907AcMHCypdauGXQfp3ZldqSnwx1Swnsx3B4PR4ToV5uTiNyCHBQPFul2dVD
kZ091lOc1uQY8XDFvGG1AY/T+CTzU2J1uST8Vchopa3A9BxEUUMAIgI28xBtjqqfj8ynIIa/BZDE
QlDyIGhe/BLX6rMjV0FxvcBgnua1HCFq9hCboHpqXyGT9rhDPz47GbeU5toCenB5Yjpecor9HUJl
Xr6qZkeyfSQLIbZeeRSFEh6qnhHWvYRK+sWS8PZrh8FpDA3YKqZ0IOR4k65stckc7tftTWUIF5jW
VD6KNIE80w5yWeDGeWKIQCEFl383OSmQx4/+jIwXwCsAdzFcfYiGp65VvAaZy4lqUbVk6vX1MBar
TbklFLXuGYAQ3zMZeGDVdmftlUEV5USH8VJC+uSTvxMliYym/FFwFTWPuDsB96X5eLQzxoBOccup
BSjiX6Oc7omQVIZi8I/KlA/Pp3MfSpQoeS8HopKVDirm9OWgncKoy8+/cRdMSl8+tfABoVXjFYP8
BCTEIB/xJ785l6pxa3PfzIQbqhz+3hCaMdY6JUBJ4egg7HV0gxfvEeDLm+HK0CqwxjZ/MI4tv51z
Zp1bZ8YEVGWsg0Hcu7pFJEohKQmEakFzoi5HE5aQKzK4gVPnZq/q2YLgbYENN3IzopRbk1RIMhPm
AtWrcm3gL95TyUn5OrgC6SF3UkAM3h6xvfsji81qMK17IP7ieiIPzbsiyaZqiq1ZhaiWFEGmsNRv
6tqBSUJqP8BbNaylj3KpI7K5XCoPHnqTXqXNTZ47OBadwGChedBVvC3KVfs8OHeEcqi15L5bLcA9
c9dyhvVqU+Gf7KFGixmo6Uw+91Snpu8oC0CIbvc2Bx1YhZuAcaqfDJFbObzLL7T4AcrLWGHkf8QI
OcTcVLF1h2CDgGt/M4M+OAP71era1fxksWdwsSxDxP471jGnPSEvBNp2af6siTKRFBajUdudRjhi
AIXF4KjWLQ1KA+wKKUllV1kcFXvIcrnD/vhqmOwGABefDtDFBZQxdRojOUbneNwXS8KROsjtoQI+
OCuR930LSIvhRTwvgKNanPbdk51IR3/2op7Fq07dw9XcD1+ErF3Gu98HYToaoGWejti/h5f+cXgc
xsPjz2tb3DSXj/kuIGHWP/o1KobhZ9gYr8a6OxNlSDHf0tROrR3CrrxNOXJGBADq11XrViFjRyF8
Qr0UBFUhpYkkb4dpg01GXxWx3R14EIcKmjoF+ZWoY3G5qqFZZsLHrxSH8u7UCIrClwMhPlfG9zeT
8Z4yxpEKsw2ZVFdPmPX5WwXeOux1CKGo2TMzeDivjszzybMak4gCMlNFGq2akoApTs4ByF5XiSZS
eu1ltyWN8av1wA87/6lWR6dBNmvipoGOJoGDZcgB3wFzdiuZt0Xt5/F7+11hirVtbmsEF1IIHRnV
6m4RfUAQ4Bdg1Z92/QIyKaNVgOnA1M+NHdrJE8USDWCLhl9pDhz5IJCBCgtW/iZmCH2o/AIVPAeq
UAB9nVz9eFiaRpPKsNy/kTPSb17bBRZ0MIthRFqGXr73MCUiiLH00zxzsjYE6CR3vdWRqSOoJ2ao
3mN8Uml/mKT05V9dXhhhcyhRl+QZx9ERamHahTIZVEgoKdmn4QVp8HGMnUNvNUCLwhq66spw6tnZ
B8fgjNERnhjhlT+VIRNf5+W2VkNVJ7G396qD5qg+iG5WYbTTU2GUYcqIsJJ/2Fl1Uzw7u8cgMuxb
Zjb4ukYvCrXOx31oXHlAlb5ydVDkKHfL3Qtp0im9v1z0mmyGJ/+eyxcS6Q0gcX2p1RpZ6D0BGTSV
ouF5QzbqqIO8UOIkkFQ6pl0e31LL82Q1o/zajKo20Ww0JbpVMUsrZ4UsXUPJau4h3GSXQw/oq9DV
o/7NJUn8CjKtPJ5Eux8MeTRyu46sLUuYUcvNkoNLELiBPDFAri9mcPa0s6kAhXB9N4vIKQEDOUd5
vhhJYBh8IQUdvHtk3v2+FtE6mkWz+uQ8b0yqy/qyTCzgG9nu6D7XEU2jn8rG2DTNaNjclLeVOTaN
j2ltjtSqMq/MlWNx9HY/z+3RK230bfbee5N1jF4Nl1YjT0A0sMmSSdTORURAxGUN0YFcpXTQlAQ5
nUw/lUgiMgbE+DRU9almCa9ySCyGh8bBI/3b12tU8B8oFuq8vkjJB7XeZbvHhUuUvQyynopmOULh
yjiSX1OZwjiPH5HXpx5iOMrSssylRsqec1GoDhGJCkzM2iqvVUgr0A1/Ajo05UCrX2v239NXaq3a
8FTy+ltV+F7aZv4B1HqKMSUhVpms5WnWyk2vwYFhj0drLAPjJzyWY0CrSh0h9ELIxbypWkoul0Db
XxeqLL/23ujupVQXbPbylsBlYCshQGUVllEogWmvegkz/wPv2Pw0zTML3scNzgyrUDRtr1DF75DB
13sTLmcx7FzcHvet6UN7MxGKVocHIEtgp5QJHIqVA2u2i84HAximxuXOAmLSbKN9U5SFArXrCVyd
RlAzQHIRestlgh/SDItJ4z46xOj/LxMZ/iDqy9kNX7aq5oiC9LwLRARgnVvrnXTe68gD3Y7KNlI6
rD9RIzJaNAZE1tCwcYkfe4dCKxqsoEaUMiRUXzoDbp9c61rjLvRLauxYRnlmepvLLkCdWR6JPgSt
1Y6uUcCXVSI+G/9h+PFhAsvcvxbynRuspgwddnULJLY53MEHr/cZkfqF1upXidHyYtW3K+FBxly0
4sLM4F1U5fSvuCKhfItYOqBaTFLW8c/SmLx/gcAKP/HsVjFnMH7g9dizgDxd3hiCMLM7dPkE2IJ0
CrBIW2qv6eDJhIUfg+MZki/XcE/cKwdkK7DJ/2k7ILTjF1Jvv4FwWP3IccO1s+muv22Del3SZjnx
f7gw5vVZNd88GiMGAzWuBMwzri1leuOkaA31Xek5BKwKKFEC3aYP2nJbMoo6lQPm5TCUcjfsGvvo
wbtv72zy2lNVH7R3wcvSP4q8yjJhrR01RvyvQn1k30nbyojIpAhVKoMquTrf/EbfxS7qJmjlg3cI
JpkPzLWNRtRk+IXMntxIWHTMsjmvhOhob37KuKfzoysPZofaxY2wTREWLm3zL2criFBiAfAxIpMH
SEJxGVk/DefoigyFbp0NNYKXp/kZgq1MulpEMqgRPbmX0EE5+JUYzPpfVKQ4QMLyyejd6JBRSEnY
UnAKvmCvjhFc7VJfjfCjA1eARSgO3tgbSlVDNCML1MM3vFtiPv0YFn3IghDi6CBLScZ2IrzA3+Au
VNFDiFkeYXnxnmW2d2UWk0tMqfAgESAJ9/73KODHUujcFZL5a2zLOxMbTarzeHifFga7cTSmQyTg
Eh+gEqylTTrfTwtMA9N5Nl+NztNsfp4efxSDnWAD+3AbDSZgvuIvVTDpmTxN9ie9zKnDNKoXBUc/
6cgkfccj/z+G4028pJWIp2Ku4UF25bgRH8X8+0TLL4gc4nvwCI+4AkpvoRRLlqYwyo+MzvLrXH+3
aT/It7xA5tdx90SKF1dARFHRRcskEMgDl9uLjpkvUma2k3UQnEoVJZXIO9dG1XMP6a9H3X9Eegka
sBTMRyXc+3SLirZCDzhgTRkcEOhzITnIit8sJWi4YNNWW4z2ADC+kgoMInI1V6yIHXq7MQbq1Fkn
lgPyXuBHNsaNMRDC93LON/s7XjO6yHWpq2RbMOKn1meuDXDAvTh7yA0kaOt9jYnVCai81r2ER53H
ZKwDotw+YxPSwzft4AT1njEodBs95Z8aIBvMDvNSudD+YdJBshpflV6sZP08KZjV9C3wTsiL0oYZ
hroNYLEB1S+wc1Urg7kybrA4x1Cy6oAPk1+EXzBfPct3aNCHCfp4+QVygwiw5cYn3J1i+sm4S5WK
bKgT7KiZCrZeM50YzhMjOg0OwRekpqNHZ1SUkDMPcIZtX0JehLAhpCXQ05BccdoJsGahEzF7J5tS
jUEM9KEXK18MtWdASeno9ENIWerzeVX517m1OXWmPMCVwsQ4bLK3K/6NBYINo12YRrxCKsYAdTi+
CECa05Jxs87HTxf8iMVcZ0BoK8qMg+vlm8WiQRtwgwR+UPVAjDRXqY7Va+nk6iWGRQRvQ+F9ol8Y
1ofGSYuqXHrM4YZFziuDX+iv1DR86Q8PmkQ1CPSLXBI0YVjGYP3caE0meX4AlN+fvH/nZdYLrR4e
huYd0q/cgZPLb72+bhKWy409W43in/1P5hTnWqJLHW57heTu8AjWcWCco9u70mm2+RqTK70V31Wd
+5l5YQoN9ro8L/fLXa/Zj3qrISvUZD+JOQrjby5kE6mrChuVNrBvAU3zE4ZXDxpWR66lrHRuzcP/
yaM0I4oS7NsteCSu+Ptvw9xWfK7MeYpQ5AAenCPDJIx2WAUhXXYuPaW66qOQLm0GCwSEvnfdG6mP
8yNSCT6oxRyW4CTjFxdHDHktQFQBoj0ACuxr2puYiY75+nv9XXpVyFV6PDAc4AqEYPoHtAdVeFB3
4Ur1rgP8cvjxrt24U/bPy/fkM6kwqMBIrlf3J5/uvZN5P/BAgxhm761/6Z+Hl/F+mEzv01VvcZ3G
P+px001hclKQqIp5OTBBkRlt2DyFiHB3efhM0V7nOOPNZv64vM2vd/MKUClDuJWDph3r/Upo0DJs
xK9ZRUPcPu5bevh9zhaImDscRwa2HTUnZirE4gQyNM8WhgWMTy11sRlhKMr59KdMcVU/miBqIatg
ZJ+p3j07NYQQolhI/Rx1kNhr9Ij3Io9q/Kt3FGujukMthJL9TqyDmpTjUNl+BSzMmNwaFNiVnsrs
JyVzHhnOoJ24Di+ZGyMgq90Rm6toug9ihjiuNsQ6PgSKGMfwjzoamxXeV5VeHSRI8Oge8zcc+Jqb
AscynRZQPChkSwo5zHsZPVGks1qwRnQwkKDjYSFQFQBevGurPqPEjPm1dXuLsABlUeRSigLKrCFY
R0I5IKI+yapkx+k2uQWaG31gHg+H495l8EGNw6aZtVRL5IAlN6TRWo2FFQEq5vb70gdSZmiZU4Yd
gdptA8WCK/gyqltQFFYeXgd69zA5cawWWpU4nqRvULP4qOkY2P+JksvhwujlNdKhTLXIbeAqLMch
eVsSSkN2RLWtTk1H7CXUHuqLsOsCx7/Q+xQwV6tzu95mt9ll1hxDkvcu7urn0SnQFR0wK+ulg2cH
rzggfTx7aKmbo9O0wGMPK4zyUd606irg0MjXnnZWIxLhzrGNa0pOntH1pMoaMICfXlW2XgB9FDE9
74NJinynx6p9qY6qZGZidMpD6cIRIFAC5vshc7fEg9BdjnenBFYZeeJMfNtf0O8cvZDegNK7zely
xYHOGd48R616Lq8UjntlIljDs/fJVf7dsCMfGwFqjcMQFyFEsqefw09mXcncMNh/NDhXx372yp0y
TkOHn6+JsRiBIh6SGFSTikBjY3XMb3yc1YxW8WlmEgwcTGvILqY97G0/MADF9jkiDTNeiOUgwXjS
KwJrJP1neBveMbGVI215W9wmMKDY1LZRKPAhCnfhiUOaXkxQHCM/cPaEkkFxj6UD//TNPmng30Xc
sQ5tn/rmuUw1J2N/STmqhxOWEKU6MxYmjVjLyospSLnHmqS95mYXKd++JNESYafn2QqzIeHtKtp4
pqFRUug3JrnG6nXnIZZ85hhtqU0kJxDAdhx+sMVX3fz0gG37VOzBfXgeakU8jFtFqspLsPNOgeB9
0VRFQrxDLlWNoM1ZHYlaRX72tF8/Tpuz195pPqyP0YkYRGbtD14jiKHsIjpk/OGVXK0DntztaRlX
q85lByzMqv+X/d64y5hVr/frOrtjJCef6G/3B5p7wH4ASjxjQP80afRP+IqsbEq8ByXBDfBfXIlh
n2UhBjSDN/D8tEWh0cFq+u/IwwbVaothoVJDA9Av0qMcurxXQn8kXb+eIxYaVgZ5YqR/pKxSoUDC
d1FUUg6R+sVk5wGn797SuqR9ARIAZ/UL/6VnLUuYzh4IvthW/Qr2Vcszp2C5mq1mtbeFdWdv5R9d
4cFH9/G7BxXeuzAZETBA31ghGoN7h23NA56CmRXDy8kpcxcD0H6B+8YmpbgCAt++tuDrB6/aKyzr
I8JzR+9BcZT2wfWG+1ljLKpwdUF/3wYZXOxHjIO7tdmVYh5j62DnP1HWqqQ/45ZxGl4x7HgC/UiT
XkztA+L0x8muzI9lGw0bbynpf9snknocak56o3xHDYhv+opnkdBWbQkn5XutkvuMg4c2H21CbFHh
oVvvGyFuL3YfNpOmvk0gWCCz2DR3AfMB9tPW2aXB1l7K/8RIzXo6SoMKYGSDIw6bA6DwMt8g74uK
8wPGjtdpcX6dZrENH7Oxifq6iO/T3bi+qW7Km/inPtLSdfZXwfcwrMavEepHImKmxz7JVSTmDZfr
Ywf3RnicClIJ0a78OrLzlkN1HVert70b7oaPKRYmVLBb2pbbFieaO+0MNDXaUChQlGybz7+D7fSM
W/409jSKzdgE7tjSJP9K54qtvRnX4Rz7y4EQuGxfCmbTQULtvvEMoGEaYAswOLDOPELAVpoxnM6X
whBknf/xbp1bJxXC0K34xx4u6z34kj0wFuJaX5h+xfiFpVBDo0l9IYEKAxFYkn9o6drcMU6p/aGm
3IeiCb23OhqbXV+ZFs3pa/gapuPYjV2IifBf607qHbBVdAudU18LxgsrjHkyRTg2rc7rm8/2s61u
9j83iNwYkkGNrLZygGK2Ue959CthJdTCpelfY1HATatbYlZFTPEbpOSDBQoiKf6O5SwfJMLlw/IB
JZFAUpbzkl+8ZHDQ1nFxAKBlzHY4a3s84fIRRn4FCLKSH+pPTqHiffQ4hMexbPKFJR4BMnnl6oM4
ENSoo8JCFdl8YTrZAJPXzQmLqef28GNs2IX+tZEqvPSzyrxe13mEJh3bnuF+zN2CP558Cd6CjrCc
O/HYDaMhds5x/xJiy8ySxAqEU37Nx1AIl5+zPNF4fF+nE+BWvV/tJz48UbXiYoUqflo9KnZZEM+w
NJ/VWPcb48rwuD7OzivrOIPb9mW4YWnFygmLkX4FKqMwaGqfp7NJkUUqHDAhuWOXwr2wy+RkJ51z
zuI22GM05YASm0tnomqCey/BbZC5U+qs47KyrR8bZlTk9r7Tyt+RFWEAEPU/5WXNy/aDpNirtcvi
SwMRDh79M4IkJ2GDh+wKZarsPYtOMTggGLRLpSU45gE8soT6Fp+iZrPqHEsglozZW/3hZqh2yzSH
jtNzll0ptAX9ztOW3fX936vtd30Zc3jAlh42HPh58F8Xe30GqYpm7nb5h3zcEwGj339ZbdOaKEoF
NQbk9oVSQO9TOm9Kyot3Nc1Wq91uEfx59Q3rLzE/YV+ioz7DkZsNud+DiIxLxMt78hI6XWxLnLE3
9PgJ4XeY7YA6xnwBl8GzxNS2e9r9YofH2OhmvXE3PBZ+Kgxp0gIm17VK2IhwlwJYXCI/YPyLbEIe
N3CdYdryVaHTosRFh9vfPN/1VvqaFeUgWEeJejLZJBMkIIj3FrCdYpBOzPLytxU+2/jrMBsF7mRq
Hk1W49qwFhbZGK/uwbqynoJoBJVuFBR7xV65Vx9VBtXecVobnNmYd81Xq3JKFnF4CS7BCepybbCf
Nkb6rBJTNh0P53O0mxPRzj9tTUEKU02QtNd8hjgNB828k1Yv/bJmTC1bQcj1Vw+aZ/uSdl6Gud83
zdvTSxEGGG22//2WSxSeHw1NaITVHiO7/XTlAq5RA6WLE10QqiJGE8BTlWHjbFaGdbAjfZTrKp6t
6Cbhqd2tUggXsejdiq3ypWXgWVMMVS/XJ5/Ref7M3DJm8ohz8T6q6e1F2CF1MZPp/A0iRJSZq8k1
n4gQvQSxCqrdHybUECfKYal/h6/UP6dWHQgS93Rwxr11hZuTmrAZP3iiUJkftodtTI8HcsdevWrd
sWSpL1+bxvKI7p/qj3zP/K3KHBwaLr5IGArEOOLKr3zQJFQW/1EoML13la0d8VTKuD1qIqnl/zXc
xfi5fqtgkjXzGQgpBivOJy0KHRFwdmuVRnL+qY0UVFLw1d9/OSSKvSn0AT7Ro8mK+GCjoShALWkM
m7Yae3pviWulXBPfBJkulnOiHCn+j0qGJZHByBJFkrXqilR0o4zO0QImKjoSBk2vxcWFmjYoOJ+r
efKbNCkJ8VLqdRQ4C6hNSvHo0rDe8zeeNfqB9bi1MiYlUMR4STK9XTd3XGxMTKxOBrcPs41mUEc3
ikeSYSa0kYsLdoeX9WNWwrIC0l3UE6qLnS8mu0hG7laHFtRBKsEBtS+dHdt7ehMnnUUORrxt+E+A
HAUnp8U8WeWZCV6IPXzAqjpbLrrX0QhJXSd8kO5YDum2+P3F58hwuJXTEcSQ2T1QU2JsPrhA00cO
d2Ghdw3w8mkc/wblGxAwJJ4jM6OIU78fXHrnwQun/Lpf95EYJogiMd6GsrsCGpbJ8IFXh4Q994Eh
bexdtrFX8jSyxBTXrw9jEBxct89WbdFgJlTwUmBoDnpH3Md54D/eEaQTtxukDsl2V7pFyVg0lhY+
iEo4PyNXkYlAv/W7gop7zdzihz2YWWlxeXGnqL29q11kPIvHGaeLT+HAduzYTX0csVFc18GuG27m
vQbn1muwT39WACEwVkP04gXE6fs/eJHPdbbeD94gL9UAggoNOiOn2+IEX9gvB4qdrkOOAKx5Y0h8
xNhYj3Pn0135n+6nex5gXA2ik7lPTon8yzQ/jtwVAgDhykroqQIcH73Yy22pFln7gkn5Beiq1K/0
68NK34BjyGhRpwrGPaMcwCz13CrDYqbNNcaY1UG9iwq93C345W4xrI2zIQ6vs9Kiip+aDqOfzooz
zM4Re+6XMc/HZTJZrZPlbl4cG9NOhZdRR+wWIKwX2jevDNyFnzU91s3RUXURUTKbEGD2uU9mIrij
+xlsSXbjBfs6dgk4L3E02k95duV3HhaTZwZ8GiXS7YJnXvPa5kzIrQazQhOEJ2jIyWXTrtHbYrDt
HfwiQYgCiE6dNKLjUR5PBY/BU6vJX580gWLYprJcHPYaKMDM4Gn9+CutK+t0ogmVbNUiYpdW2NfJ
yY2OC2kQJOg+1S4D+FNmRkgjtufNkxcbPlweb/JJ5Y7HhKSWmvef1fwxfo5fYak7GlV9YYL7Fi/2
MuNSxNX51Htvo+P46Tdo/rC4ouphm5tV8EMY1xbiJzIlHhaAMXeIZ4swaTReeXqaozyDFSA6/ITV
6BJ8OhdAUUDS/jUUc0U8lk+34cMgfo6eo8/kPanO7qjXd71C/9h9+PVQ5LiSV/qNtoRhsUazOoNe
MXWrUgHmOQHkIIJAnCj2dbV9mMx2rrDfsJROgiqmnPN0esLt8Ek9fr+aTZ/UlFunFKj0XLWVMalu
Uwfplp3/MXVey4lr3RZ+IqrI4VY5IECIYLihwJick4CnP9+Qetd/Wm237QYbwwpzjTnCmeKz0MX5
lgUPvwReLsz9mPHKXy2Gj2wCCOAkTKOrZaLqSTj9cBOespjUvKEuLRACY08YAuSeXUOGGFt2ITq3
EcKjOhvIr4D1d3AeXKGziud/Aegh6aJI7zZI4SDr6Hl15DFeDD3Foq27T/ICNFOuntBfAVNne3cw
xRksYHB4D1jP2xVusOG5e+KlrnWgyDokf1uw4RY2Dy0cILRz8Fqyn+SgLsvAJtLV8D8o2QB61acz
OD2w0MJrNRJEgYnwY3XiP2Mt4bK9kCB5NtaUIcrbEdOazhZrUbZUE7c1g735HJ2AVoRycVym9iI3
8nKKMF5ZLMQGzC/IweqgYv7F61ACE4P0wa6ZgsLosCpMAKajRjV3ELCkHKwXDvnHeWqH2kFOZBxg
i8YipdEbbLjYR4MNL8oGLTea7u6+e+x+q8YuAJAu82p+dEla/t+zBDEcysASlz525h1zW6SXGoCd
YCtdLyujN+BQpLDkm1WMxVqQz95/Wyi8i6w/rAOM2BZHjhpvsr4EYn0tKl9rRrOQ/a3By8CPYdOG
0Wbf4ROLySgHNfkQFnFD0moiXw0eCC9DkECCw/chl3mz/WZw/s18dsu8XmW20zKbEzpzexdTPiR6
ifIXCJac9ewRxsQe8Ozhu2BufySbhHmYXTe+k3xMaIoGRWbumdmnFumRr+ytIdp4W8lnAHo0/bSz
nlfqR8hrRJsnNurQQxSTkI0sKhJ+MTY7jU09N5i2/5ZdwvVIJxZx+cF3kSuhlkUlEIjlURvwbCL7
wQpP3ck7zNdn9lZ1hcUe6FOWcPw7kHOGjvkMjQAcOgIPQvQroBdYHXQotwvirJwrbwegRIw5/L37
d7WuKyA6LnwH0ABjAUf0ZxSqWsgz3BSzRwKHh1qKH6xcPZZy9lYxarSEC0FssS7kK4Pi5SDJZMHg
T48l8UuAPPMmetJ4rvka/kVXO1gT37/vb+l3PT+qoMI/EH/ubWffubUfYPtNtkhF2cn8QcQsKmOu
yp3hrSdJXJwl8c+qAPRUq0xsWbtIxR+tbEY9mhYmoF7BbYLzNGh0td8Y1AbfpDls0MKdYjaI5biq
nj3H3Bcw6iwAXAXgv49KPJ5WooGm1/NhqdgT/CrcownfAwd/gZ/7/qWXdjCNbV/jU/ik+1cAxVML
su5fPM43HGc5EE+kzNu79GbpuZGalajLcvLQDglB4tYtO3fcKJg+plJbbgmvf7B1Sx0+IBfZl3B5
5ojNwCFGcAcuLzOwpjtdzxpgngKHOWijhNQPFtRd9Ys9fXtxGsQO1FX2q/xvFbenBjyuAuhRoaMe
i7os6rcco33EqZvrEmbNIO+F+rMVaW1e1373nKvewb69b9cJgRqVk29HD3ULGx2XaPAOsfgEMl4R
bACKO/v4Sv9t3cXwHV1JqzezicxhKc0pC+VpAcEP3Q3gwuyA0cLckKFFbgtsR5mOyo+TlcVhMBI4
div4T4zt0YcT5acC/kHtzcsDZelB4cHBGXb7T0obX/IDrUEauVo2xFJeMDvUXtCskhsPPHTW/DhZ
ZYeJLQROKJy88TmOGYwf5jlrh5bxFQr8LGmcKpzSWzufIjFFBcNllAJZw09zW19hYGb/r1mgco70
LxxHdUxoefUhPrv9d68yUBDIJjqOVeaVetWOLiXTzOgBs1eJ6LXxc6iNoxPLiRKciiylN2fUJAsF
JgeT6R7uMq0OjyoqtPNyICODeEXKqicLhRaHt3WDQXMj6htaw+DNusqBgXQI//6UuTtUmBqqt8WT
PDb8YPzCy8d3Bq+d1catEk/LBlp065E44XsDZ15DVPBRav6EvCzLcDRaLu8eCRvxjj0hDIm+MpYj
4q6aNLZe/glzpBXbY4Ij58EeskYPtYkWohvzgY0xXx4lRXoyVJ7eMkmJ5Y5J8/hgK49GJMUXlk8/
iz2zGquKYSJF+zBIgqZ3CbK025d7hk2uuop4HSdokoeiBbr0NpPVVukgGI8s45vTHN6c/9rCxASx
nJbMa83drM3P+M4Mc6DT2Or4HjFn2jBW85Vbr/mGc4RcovQSPMgVHcGW56+cM1t3drwTVU3Nez9I
z7NQCg6m6uXryhvTDV4/gqF4AiWMQNixdTmQ0/LutSCcKYdcR6HsunsaGzV/416zo8DZO1Pw31g0
5WCrFts1a7LpdllzWwWYqH+zjJHY7NT79X61X+q12qOHfKtu8BUPO1ayG+t2yqxQA0nbyP/bSq5w
BuscteDPQkOFMnBvkWPgcCi7JI/0Ii/2YF/qvuocCBeXRAEfezN1i8v6/DLRnIQbyF/+SP4popfe
i+eSW9PR5IDr13uL8okzvqarXDPyczjf16lPkfkwqbdz3mMZj6DH1QaviFLNZY2tC3qRURP/LRVT
zcywS+mlaayD3sNhom2yeHvtR/tsVd+wKaayeWMBWNATXOCnzKcz94S3chN7TpUtusTpheQJIhDu
G9aTHFlWlUD71Ie3DeczTmjA3idisCqOGmz6PcloosWaMU5kSkDjCuWNWMzS1DZB/r8n78tqSt7P
XCw3CQdEz6jDnpChGqGGUpEZ6vw+nXf/jf/YxiwjrIXeGhMthyxBzj9QZ0gwPkHvEFdPpF3FGEPb
oT8MJfzsb7wHjTUFRV1stf3hQZf30Moz4g48EHXAWtGRM4ZS3L7QfiYHwqAlvTgjQjo3vCtHt9Wl
6CEwu0Ejv7O5aBvBCxvk+jKuIV7AUJzNPGvTPeij6YJEwt6T7y2FN/eSE/sJFU3ZPyxOi9ny+ld4
Ov3L5xcGGIA5W9f9F7wMvvZapjJCdL8BGiWIQTf7ldH7c+KSNkU09rAFpYLY24Va9F3siN8z7+sA
I24wdqqaAzopMWXRz1MV61JbVXTUm5/5MUdHY1Q0ZW/KCPg691GOrz7BY0FjU9iskuLrWMQzxt2V
IpXLmVVWQ2hdYNmHTXcfHiL6JxgR/aoPIBnKyxmRIJs1/XwUFA0TVULvFysV8VF34zoSAv7jt2b3
eiXg4D0sHGiB6vBzahbNqomNlLiHojXlLB7GS4dtn/GkkixvcQ82JlwA2v0SZZFkGd4W6vTnSLro
1tLMqo/pnf823PCLzpuYEWo+yUVo4dKPfXgiHPFoRf2xVEn0ent+laqFWTh/1ka9fU0NSkNIjYDZ
HejiEEvV76bnDoOFGpJeIo76fBNpJfZZmVDoi+FRgEsvZr9qnoznz4BoQC9Bpou1lhhFEt98s/fC
ZvftVjTzypx1Tp3eL9ITOD+89syAdhszt07QWdMXs6u37oGlI91kGk5+Ok8mJll1Spcm0+ssvhR5
X9KnS2ygriaWnHAvsdim6QzAG4venj0OLG5O/MoYnmWsDLhgkLSA3h+LJgGRaNcJfYTJzqaENhmf
ftF77/Sgav8uYnLoGlx5ZmjUAK5TLomztw6kGaGnC+8ALJzGGU37N3uDTjzYM5AiJsxRx5ia9goq
a3XiHt0a9A16i7I6q85zSl+dgQvfi8VZu4TwsOwgaj/DLW5T+24x5IjGCUaHyY0N9zOkJtk7K0K6
VzHiLBU5RzyHKj+zmMxHreNUVBiMIqWKKRwQE5QIxhbmKWdW5Z2JRUO69BxlTdgc1blgDAzEHHgP
nvEraY2L8Pcb43RY4+3BcXjRWhQWhTHsHf6+l6/lDll9m8YRnSF8d/mV1AdEbRA26I5Bs8iqTdYJ
+jj0dNZ4KzH4sEUF/4bmRSub7sXVoLWwnerCHHYqWqRM5nh1MqqgpGPsr9myd7XK3Vok+kAlever
AwTo/WJSmT5/T6vTirXwHSD6UHmKUU1GZWIh6hGdAu0Fm+fgGJT/avicN8bnqVwQrjR2D04DHrNw
IoIcabQdOxkdkO7WPtaZSV2tVr/Rr/ZqiIV242+/PihOTguV8xunpJMVhyb5mxM31q+T9Qrw3vJU
wZE5mcGfVXbjKvBnnTPInYu89iHmaQFBmOWw7L2G1+Q1PCfF8SZeJ3Kr3Ej04WXh46I1sfdCcMqJ
vC1KAu1/a0elqA6T7FaMFhXUuojKiepxA+WKIrQF4AB8rUTqqNoQxBnWV8wgpDnU/MFwOb6jsJ5N
9kOdTnRxYJEM8nU0yj7dGqnTa50Gz4CSTNTClOUWOllkM43wSvTCNnz0yqPXoDy69x+9R+9FcNGd
bBJdtwQ/ZyitB04ERC39mzh0RHssK0cAbZqCKhV4WBmhEoqCjqCQfcRoYNFjCVIXWw6BdZ7fd682
aAyOY1W/uhBhUAOD/HjPkKdkqHN2nTq6QUc0RUyzgXyD6t8/kQYlrLDC+KNZueUh5dqj9C/9u5E7
Gl2nhfEzVmFcxkDQfLG+0/PD9bjAs1+PnoHqjR2SeXBpq9VTwU9mekBLu8/Rt4wZjrFGjVY26h8C
Zy6Dz+g2OPc3Ez0z78GjJx8O8UfT6BxfksqYuCieEdGxzg3jBl8GFva6+8GKbwcyK8BGmPMLSssW
d6d+xcarD7Il5xEC99bwDosWNBgkebh+UlBzWqFi/7zMwrDcpTiDhPn5hVUArUkCNdpS6MlqWAXA
vzrg+TT7vc2bAJsCGVVGV8NzF2wk3uOXWfbkRDpbHJ1P0zhiOQg44lY9UCFPpHMgU9QaciYWK1n9
YKyS2V9HoCpgJIcYdD7mbvjOsXqrWVCckSxknyFawlysjZpOBWyl6QVv9wIMD17I6BcuzdvbKBaN
E0mE5HEg0H8IUm0A9INEMccy4iQA1WzxSZqg1XgF3gFS6cs69d/tgFxNNJEYrfB4H1gjkpSYiV90
GjwD/p2BTO8hgYxgXY8IvNL+RiQnUkrS5jmY1Sift0cw1Qq0+01EknBhICLblUlL3BXgq5bi8uIA
O/U9bI4f8St+9D+D6swgIg9jl7J17dEbKcOqoQXHplFsv3F+hBVF+hJmtEcSmQ8xak23jFCQFgow
6Tu6cGT5JCe7YiOu5JXNVYad+QSt5oGW9wnJHTaq+KNwIbtLuWZdXaKTiJI0S2pxLSZ81C52GxFJ
3+hXUV5SUBE1inhVA2GP5WV+SaR6JoZ0T3VFqrCfUmP1Rf1JXnSgdlPwLh7haXrDRVT4idy8OKdw
BBJuI9vbXBgkCFIZKC/2LpnfCRTShRIBrZqOszqU6rgirJpGBM4qnc3wXDI3Q7obPPE6VF2sqouY
WSeDukuqXjHjw538xq96BP9jG+q7nwhIulnluBwLjGLbgwbRu4BfPzvqCZRYVdD6v3HhukB8UW2Q
XqHoyY9G5fp/m+2RbgKXKNtQs49TUnfgmzyJuEC6VkG8JjYk3htdXC9YtErZm250x/m5Fv5HbiEk
KdtE116FY7Z6OrJByFFKadqKxJYopVlsxiriMk0Wab9yO3ZZwRSDPYqBb1dIhgDAYkdNyzWWG8Io
MWKEbaC5nw5Ko+3yPX/PW4cMAn8Dn0tPUvZwe4uOSZ28Kg6tgqCLxKYpp7XFayZkjA8kTlXhsMlO
t2nC9GSqFgHA1YjDDSSi3WXfaS7i+5GoDVmUFFpl6gVCxJnKQ26oYux/bdnySt76GmF+R1tsE27C
tyukNZe4vP5uZCVmE5gGihboTUSmeSSLEVZO/hUEpK/qaCtoMcUB4tvbjjXvXuQmg4U8yN9W05q/
O/e8UF8IrCd+/NYGt7/SL2XDjbw/8ED6Qd8KmZjNoIgvQ/s0ECwH2Q7vKDT/YKKRnv9MWwWZFjaS
+kI13me0+n/0LomzUIpg4yZx6g66vc4Uwh01tHV41/EdR2eBOw31Q7kAtHz1R3VMFVCbarHhY31N
EBQ4DeM9O78KnNRLQasauFo9aq2jMMR5A1taLVfAHAeaKTJlmdnXcUoqqNSEBbi1V7tCU/xMt3c/
PnMI40k7owT8uC0vDQqEWeY6xi0kITE4m0R6iq5L3pmEpOBAQpJ3QFplawPos4Z80f6OnkeTv4d/
bElRG/Um/pQ0zbJy3IxUw8tCNLWe7Y917H04sEBvMhtDzjWyUeRAw25zgVu5G6MVpWajPHYRFkR4
QHPDfXai01d1W8k3ZDAuIrROPlKFnAcFd+NpOWq5VRa5M8iNMJj6mMxlFqGLSRwfIxeiFMUv4L2e
eLZi6Ra34zPPApiIdznxBXSxwF68zzAexl2GjjxDuk10ewp+wVcv4+JKACCDU5xzr11dQ2H5rHGO
SAY5bUBQ3sU6/Z5+JboUwphfh3YjoTJyqdNReLa8kp+/r/BqqUlLX4l8XznulsldVsdB79VuUcMl
qXrVUHbfZfqIl2wMrIivXWK2OGkwNBgES83aOFyGYRhN6UjO/pAS/ZTgM54hMzZ+5Th68iscXmE4
ct64wCtqoU2UXlUkYYBTMLrUzPsy4ldIwam3CgumELzKAKVn0pzOpgLfT20yj7tC3KXikwEF5C/O
0PtO2dxRQgrgynuA4rJL1Z0hHKigqAAIdyIXEfobZz/UKDIn0LmSo2oGaPf0dRFtAaYTsc4lW9JJ
7Ugi6RHDMUlz9O2AjCnySvygvON17O/7z9F5fkUHI9Rlx/vr6kkNGAPUrDY9XTsuoukY7aLIkfkx
+RDPokwiEooY/RTBzIzz6gV+nJ176LloGjXpTKgBCZjMyqjpNrMFQrJCZssubR71xxgw6mvKKYnO
oF0YiJBw4Cu8wNyuYO2pBXQvra2MzazgIQ05kgmmhCEgkH+XYROHKrSDHkjovSh1CLwFxgJMDhaC
lYBmwZbAmlimDlkKPC0ONDXircVAirUuqB/GkBiNxIuR8lfEBzqWLDTLmPAivHO7yuTSMgUsW/G1
GMmg9mUVutpkZBSoLYi0CQI0FgssrtCNLYqQsnhwnEWzUzSZMoLsdeYXx16Meu1X0NRk7sHqx26b
r4NaUdSh0n6tUZfaBcTc5VVKSlK+7qw7ak7Bhq1gYJ/DHKnVcnUJCxDPWJakusTrWPMvXTrx7CSq
OTKBNCExazc3wRaxYzaRtF7G9OzZ5mCM2bJiLVNwbSclNkj8R294pNOhwys934eKRLqrsak2Z0qL
WE0I2vRZG1YtYuD5+MI5e4d0muEwyRbmCG9sdk+9xNpHr4xpPmRrpY/7ME+Bmn/ZY8t+iF47mVaX
7HkF2qB4EzCfsFa9QBy4viTnWG1ZWE9cs+Qw2o3qyFB3I5SQsvLkHxjA/N1T1//gpQuKQPQ7pCrc
bZASZhRpCIwkZ0OX/vIV/2vjjo13rHb/rAIgAVxLCzi+YGzGDGOxq1US9JpfOx+hm1ifZzQZBpNQ
A/0O0ntu6U0qd12tVDGlKkZ4s0Ig/eUy76o0Y1U0gs2+Tg3n4yZVjpq3ws5k2kPAHQgVZsZFVhmt
PhmCIbg2R7qXjNK1E8cJeL6eLmylU22Y/jNr2yGe5zEWrAMlQ8j4x6qfG5U1Tbi479P4oc3wMcOf
fG9VswWvt8WOCuKIpzdnH/QmOglrZ4ZHRNSbfHGbNjY2KcQ2FYqwlSwZBomVop6I1ktGLfC9HKzo
vrO2qUaUfTQYGr3T1wE618wi/XSf2rVL8JLyfVewvmV7BpxOhaBakp4kJV7KHIBHxYP8mKOCM9Jk
TMsDNNi/X2vNc1uJxfhZZ5b2ZR1kO7qzDk7XT/Rm9RLVFqH81XyODoPrSJNnNtU00/Yt5YcsQ+/z
pgtwg5uRWQ12exfX901QmUgFOZ7h7F8yG+6u83E4tLGZgg4XgZf1qSBHJJkFlHvCnsX3F4NBXOh8
/s0ZvXxM0YfJy5wxTlvGZ+VRkUI7LKHQNOZqiUFGSwCeaKdQI+qzvDuujhmCAcPWJC7zWAB7T9Ys
fBw87pZsB02otS/7MkqtgovPL4h1wz0PKCOBud+UkrID0sKw4fgzw0NlBsRVsMokhjARNZLp1e2i
NS9utmZTZvFyc6aTqYHShZVWryO57JCpdCINEa3rDR+OCuM6ZxjIYXXBy4puB0Q1VvX+yNRC3yzs
qppRKEgQN0qojP6lrWXOTDrullhGUe35h8nbl3FwEcHNlla1NMRfB78Qj0ylyKJNJkMlzZkGgJta
5fTx6FZ/3B0PWXNiF6lnDQLOSo+p/MUc1gKd4CnPeM/TrtYj5D25P7MLvKZri+7akmKwPTNrEOYI
+aTYpPcuNr/5iYSB6yQOhsIvIuII3afUJS1LS/jbrzm0PqD/knlD69TC+W66G3xTgj13Z5Mu16zD
NgflY7yCP0Ddzqu5deJl6K2gf7CirPToOhtjfugcOg33S+XGbTCO5+QaHyhbZ0TybZ0PD3jjv6On
8Rg1Vo/5e7RGMb6ebDzRaZ+wxdgDgglCTzniSGLOKqlxdTOvy/IDT+qSXQh2XgOU495jWeW0+zAD
xgNDC9Z+8DHiFQ02FviPsSyinGcrsM5O00GgSq+22D7A72+CCjwH+4mI/XdfGAEp9gPE9qyMQwo0
Xhz6bOz7a4dWEiDOk2MruNlxdPkRRTOgCX1mBtZxGoGuKks6mGz0lPejNOD5N0aX3zQ4EYh3HOMU
QSP2gw6uBvx3Dy7WgR9AA3RVZGfh/xzFOEHx7X295kRY+R0RNh/whXA9XWNz/8gQNmBtGWFDCjiz
TY8xwl4iZQ+b3A93xRNY7C2phJdu9+cqvJFUMwnHdksaFDqoFAytxtKTNVGHPU0aalGj1IZK6V9t
WMGUsrA57DpeX9sx9mH4P9Jp8lvexdJI0spIt53Gh3ZzVYtWOZi+nQJYHB27ACsr1kh51t+hfWPH
PIpRKSE5JJbgLXsHnWd9l3Re8wi//OfL2qi2n7x2xSCrsroK+QYlKjGHPnamvY8P7Uq34H2xJqAx
aY2WkxWROhY+Xiw6miFa/lcMP8QsTaNASaQNQF9mLzw2ghume7/37okKA3M6pNA4hITDbeZesDWD
p/mIFYKElqnqgD297XWvFux7lEYX9L7nvQkdNK12U6NIUxA2EOSXks3pswVJNmydnQ/YRNc6djGc
G5amt7P5s77a3m34xYOuvf+E9uSFOyp+2pxWvFdq46SIXedzUcN7y8PYDijxF+A1VGbe7qfQNMp2
2on6TfLHXmg8JMRhtDCCUpaINl3MFz0he8PKg31elafCy62ToXxy0b4CZktd5EjDfTBFtHlDoT/C
S+Zrn5b8soNbt+I9+wYSkgdEocfy97u1WmFU2ljP0W3tujsZDNmfaNko8FqAgPAsGp+gNXaiyLI2
DOhyB87ydyn8S1AZkI1MboAFQKx52TjQqCsubED1mUhRdeJ8wUsTqaalnd7/vqfPLrmc1i0GbHyb
pSv7eT28JmdJyg7T1GtEh1a71n24sCiH9N/rJXu15mUKKUooeEEXLc+zQosVnZJt8ZFme987RcsR
EfSHoff+mofCsvqmcWcsKlbrGyr2bipKCLoJNWA+sEFwESKwU2tvSEXMixGOLMYPbhd9XujzuHZq
3ykbwafhVn/Gj7/S0zoQTlK+utHp5/ar4/q0butAj2ccMi7aF/gWqjbZGLFqd9hfN3OJo6GVJAVL
HKR4FyVhoOqjppo/9CgELFbDMPSCmPMcfAnLi5c/tIJ0zFl0Je1jTtwNImQ3QKznzt6ddqPQmv5k
FogOEX3IKwb+QOy4PeaXrfBlEvm7UJRw+K67PaKFia0bIJXNYl5Rm2gdkNYj12d45tz0GnzBxw6K
/0EMa3R5ltirpqlNmq0VQeQ32bdYWfjkaEQ/7GKe5zEoFsJQomXJMuiQ9p1nzSo1yN8if9SFJ4pG
NyIZl/s7kdWl2+oQKouIBdnKJxh1x87ax36aJQRDnl2CMGTAQONh+Jz1+WfQ5yPfLZt95KQ8ya5z
7PTxxEQzdfFr/SflwgLWFAkG7IJVpcei17Hei10NjIa4exhOf7NB3W+x9NNf+i7QXNFPQIBTGc4w
X2+w/NDRvIXjwpsxUAxU4T6N1mCzdytVa8WhD4r46aTAmtOQf1EHft5GujcGNSLH0VaOwQWtP1qP
RnswwEeWPvDVJKayy8e+gTTHH2ThAJxpzT4NmuQOvvS5su713up0kRtwxEiHu6K0eXjcydcn+rTP
0/j3N6gjbDt1Kwtms7MNjNlruCkE0jjwJooqR8WY6I+lpwIASkTTpjpgxKUe9NlZJ14xB6Ohua54
xbMFa/3w1+p5pqe/Hqcm3ie8iZtDGR0SFfLDK/ZDVCTSI0UxMzW8WSz+9Sd4ObfeiOp/FI8sivfl
u1NhLVwy9nVgxpl4ZqULPrBTw4Pp07BCUTTg1lgxQ98KvTCm/A6848x67O1qjE5DMgR27sAmiTdJ
WlZCJwMQp/RXdoerQMAIPgjBKhHJH/hSfYwEDDoxA4+3K9/HeGGLWXbSYruEPfXZnCEyZ4kuApGw
xDb1e7JWPA3Wix9GNZk8+jyq9j1LawjDOvxhIUZtFUYams7g3NGs++FDn5JNzweLR9l0mGucdbvT
BScaIpAjspG7PpvrHaeCGsU6OY3T2uING4HCfez7A5geV7N/pxHGrR6Bj8s0Y+LhsNOV/XT63BuZ
kYhylU8QRviX9NH2hRlxN5lrAxia+CghvJu5jmuQKoo1hybIFi8p3695dX40HBwj+vNJDFfi89vw
tdJxL+ajOViwJTuSXlHpEedGiafMhAUhCqMuc7A7ZTIuounLJx9S81KLpOUwYR2eDA5sekKYkrhk
cVNmOl9YcB8Jz7gNedGIxMgU52Zd7st/kCDNE8gbfp9d58dynIVmO3fodmt88cxqh50ri94LshHY
xTAZVjgu43ydWWrczDhIFOJG9aYCfsl4gG4HsW4J2sEoGvHh1kG5Qg0QBPMbcrd5gEGM6Zom20iR
ocQZ30xuZqA/a33a6ZiQsmlMeSvi3jibxLB7PdRBHjV1wrgLyF1JFKaSGslGtyJ+hYMLP3DFv4yf
7D57JzH5HgEPCQGO6RE6Zw6pKRN7zmiU1oifFYRLS99WvxUPUOocyvRhZ5hARlMjK0tuA5gnYEEI
fHgZAlhwquV8hIIamxDI5sANAgnX1qxfkc7kZD4yZGK06vB7MKk+HgX6kWQqICbQyLtd8jF6Y84X
ep/wAA6u2Sj64hLUWPsUk+FIc/BEyB3CFiAOIVb0ROUaZW3+Sg8olxDUOEt8PHEJIG4T9QUuAmVw
AxZfm7Ta3Gn4oDGxNpI9ToUnv097JGmwO+2SNVVwhE8rucyFzntBXVqA4TGG+BCUxnBGcc9evMfH
aOZXjf7C/yO0iU4HPt1Uptuwwmcy4hU9XcGgizTirEJrBkk6PXmGuUuAnHNE6Xv/+45nfilEdI0K
eEPhFOBUC78GVzNkG8TJj6/BI7nGUoakJJXvvaKJKgvKRaG7hkyuOlhYBQweltkrbg46Gr0xP/RL
RldhwTbVqi+2Pb/ZweIdHnGR8tId342AMIh317h3ylOm8/lnqwVb8nryf7HqZzrsg+6gz6LO1/UX
0SNB7fBuBogpaVWLiiPqDrKULDhCtggyBVmLS8TcV1dKH/F4BgPCqbIPus6GH+yz5PAtDw43007D
tDJQVPJ4/a1NFJR+DqZ23JaZ7+ib5N+Hxwj+MuWFzGv3nLWtVsXTpNKyZvPvUkD2etXEQrE61RuY
D3wU99ipqt10WeKWdGMBUYVAUAtnHIh2y+fMTI/tMyx3gTa6xMDUcU2zgQO/rjLIJajbHGfZjzXH
8RRf3ZJ5wdLpY8n2tOXimCxHXFgc8lve0iPY0hWoYq6mjBl5pMppTCZoSrp8u/UMI78MGag0S9Uy
JQYxWuO0k6H20nyovyWU7uKqkSvJCduDhFd0m9GcVIgzQ5nGzYW05zcnN37K8Kctxs6JtEC9GUH6
4trLBKzFb/7b+uUYBIRcDz6Ivnvr/r6z7udYs/BmJd4XfqQlogPO2yzYhhtcH/zyfItjwMMvj4oj
NZ/EKFMAs0BXmjJWhT03zYwzhJyVV8IMBJ1KjKg3CWouWcchpzqqVZTS9sjy+1hjBDKCjnrFtuTJ
Kr/VkQUnzloGKy0UVNMskdhukVPFoVr3eZidgCC9jTdXF29mkD4CPmPeE2XWscTwYgaAqHNMnISk
Ds9W2i1FB+8zEMtAMVRFzuy8mNyXnpGlvjTOG5kL7gmcrFeiDVihPdQij0AWTmoNPhgcAjfEepJ8
I5cqwMGkQfpB9XHuyE4N9SH/tzf45wZrZeNux/nvL894LC0zkLWO53A1I8nQLPl3baaKJNACp/6O
SLJSQUo4wfdhwNdZ6TiVd6XLlJBiPZfZZ06dbbWrnTpXo6fwg9YklTiDJoB4xzP7PN65hUEDkFQw
qb6+++MWJvR1EEchwjKDwmqTU+WRRL2sK4ZHGf5mnSHgiF4VnVUzoap1GAp+FbjKcSmzlxKGkgzL
BgWttQuL7TrMvM5xcpyceWuM6sAYFVr8SFDgWuRDXZZRNKkgKsAZQJxzZrBjxVGFC5bnmJ7oqIoy
VKce6wnpXXNJHpo/KfSBcJxtdJv4LpR+rqM7F/Di/D5v/RR+PqMX9heDO/YZ0uRhL4fdHC50cPu2
EcAEJXZOcsoIOhzn1QhSbLjMXwSrskagdGOBWsidR+veMRJdh1YqazX8IkY/sVqs+yzy3B+hMDwk
GrAYUYhsheEMB3evtIWsuaU8OmU2EvTgvS02NoellGvnTgksGD7NqWq2fnJzGgXR0y1iTzi70Phw
isHzSNZ/2cKilmPZF4WpDiFXJMoGNlN3V4XYe2/eYAgEMp4iqCV7TA0e02cuHwRd8j0SBe6UcQdk
n8EdrgxWjzISzxcwpJ37pqvNGKn1/hP15E1e+b7q7HwHexCTRI3JXOhQMerTapTHDGt8q/RVM1OL
kZpM6vBo5ks+IBmBLoGXFAps4/lIl6FZ3R6hFaIPJHf2GlR9vQh6exqlySfcMQevWOhh+R6eF9TJ
H2h/s2ktqaK02c5rv9fO13/7D7/UxSCyR9xnv8JUrAfrsOXQQmuXwuPb/LB+UeSWrNno6FXaZ3j0
VsNZDEiroJ23hSi2d0/4XhTsKjpJ/ilSTvy9M7YpzErYuuLviW8hlJyn3qCmvjNQ5KvS4iOJ2TRi
VACzezLssmZTZuXEjTRspGj7ZD5DmCy+hUL97/rIeQiyydeZxVI4KF9nFgnbF6c855VrZVenTKJi
nVUaTGEyUij14ExmszRSJonFDE10wNJ6xZ7HiNbuqWt/tOiqjVq/OMagShrVSP1enVfr+Xa+hZZd
4jRiwJMvhF8Cn9lMcUh5tIxD+xPv2uXp6Xe7uBC2sWgk5aBIcm1xfu/X2rWmkfY/0ztONefOc1rm
OZkqcv3CoJzuuvvpC9USaD1Dbkp3bncyi6/2+Y0vYQ3A5tY7TDbosChcsA9uRmXIUvMWUTCdSzav
Hryyco5SLpOaEnpyAPRofj4cyer1ZEg1pZVW3RKd6yTgRKQ1vCOcn5n1vnj16qJIpKbbacyKWy+3
6Vw0oKdYT7L2r2/GoRePXkKtmVvhOFOEc1i0Z9jbwCetUVp94Joikxpo9VfbKL/0uqknI9a/pL/q
zKJv4IdqGRdjq0n6bLn/nUi/jYIGIv4L+C++2hAsRYrQw5HRZi790YNougU2cNE9ROXW5qslS0RH
vTHk6O+wIEQsUH+lOysVVNNYg1XmjhIYy1JJAxcMDsbPlzVtPdzinVSDpxBDJIItGOHxQiEEC4L4
LF6r65BlCNK0GNfKClG0hHJCqhnToeaScECxkRA4jH8OTpWbeZ43/IDRerNb08x8DD3XJWNQQFzO
WK8SCWQ08SI7zZpm8ttVS7mOsIXwIGCorA74pw74sEtP4E/jDoe1JF14aNi8rV15XkkhdncuvJcv
/x2xEo5n34C6rv3Fv9RF0LGbp85plDpbf8v/6YYspHjhtt998dZzu+Qz5vhK85Kdu4jeGdUb0LXs
Y3MUYLTykHG4t4V8u+YI295XzDtuQqPSaru8Tp7JNUHGb9VM1QyqGqAOIWtIrSK5m3IefyA7SFEs
pGSl7LFne+HrguFHG5+dPjYgfblA3Rbbv8ei1QFI523TFfqc0wc2G1jZCNngEUDqHV/d+956E080
Jlg6SiN5YGHqjXOP806u5hl345dRtPecsOm4fog+BCkXCCKTbqV06Q1yVrbVaSx90R9qU+D4QtU9
0EsNWf7v97fkyi1OgjwyQx0sM8lBFA1CsoXc23kb/2fDlKvY4ZyJzaoNEfQSyFxXhe+uJbfU1nuc
bXL/Nv/VhtQkXyr58M2EHFNHauro7cYFNygrtUCGBMcA9KiFK5mPCEsPYMOfbb+Cw6FZZWTd3Nve
fLI97I2tt6NMCKp8e/PbfsYzNKDW4cFTVkE7f55eEsVrFjC+AblfQI+/jOvtk1eL3sEsqfK7ZsPJ
qSEsQLMctth1i7hGPoymVetoAJIYGEkvoedCtHvAm9LH3iTUB3iQlcaiWRE0h5xE79fxLtkl+1i0
+ycHwtStsnhoAj87atCyV2MwVYLE+3T19DTwEGg4a8jHb7/U/rY/o8/oTmHT+KmuvjQk9I6/GBjR
EKB0Pw22MEq2/QPLkFjRmbCd/QfvE15LvZo37485Y+ihFiR74OUTXUWLhIiEUplkXY2s8JD8Yh+w
TpdCmT0d8e/VmwyHCeXBdFg8whIVx9OVaYG4fxUSiPesEv5poleYDEJLDHT0GnWTycU9mz6STKab
qFLk1ZJCTm8Mdu9/7hc770Z9v8NwTb7RxLZlvgxo3xwdelQrnwKYpF4TXwsa1v38+gzuvVtfb88B
rdkqFumkDFXNc9WEp/B8GfeX8aQs5ZT9QYiEFKlL0DNTuYS/Fc5rk+OQhc45TiFMI36AqR1tp++F
Uq2akxbuY7i8/csF2JIMIAFQC8UowfaZTU89s/oDoc0vcgVyecjTwbh3/AjKvRkRHMVesSf+WG+c
C0a0RnCGwewU8VHMKdOSCcDXLrhvGL630dtuuWKMiRZLK5vjQpEjEgcfnXTYZOHHiumaZk1l3AP6
Gw8GJXdXB7wSpHSDck1KEU/BGlfFvUl0gjxGhm3ygHxDUoMR0m1NDn/PcctvynoDGgkFmw4hMjB4
LjhL9sXl21DOqaQDzqKJwLEs6517MbJHTi5/dMexBVDzZO9cExHczt1zlxh1mim6OCs43EksJAE6
Kid1BBFpLYW+BhEQ1Z847ykYdtYWk4QyZ8/kv7He1x3Ov5+9+Y50iH67qX/100yFI81YzfaJOgVD
ZJcgtNUy5D116pE9JzQb7Yzf10QA2QTm+PKp33e3keH2/3ygahAUl72tv0fg9DJ8hdn//WEzVaV9
yU/EgAprUnNLS1Cr3++Wohyfd/zrewPfQRL1MOSdcpDGBwtUwlYNAwcqSaT40/vw2B8G+pzMqFgQ
gdaNqtHD+UtGznz/HlZVkq6jDCBrlnwTlG4ts30k2Grcs/so4vgBKZHULwzAzqTkbX/KFpiDuTTb
E4A+SUPV1hZPQIfr5GbYRFTn0bt4ADLpC+vJmxzBxQ7pPywJ/tOuBWXcbVru+tItchIw2dWay/3Z
2aw+YLOrysH4VM3a6IBS5GjhaUgEUP1HESuz37ddUa/7CtniaxpIoexJne9IPmgLV+0ntAyKCr8Q
F2KC8npSSV39Z/uaDWr5093wq3v0SxGNNAKCtBCUPQ/YnGb6lb0d07uoOqlhoFmJvjH2g71nkUO6
Har6o+Ej79OieeOsnbH6+JLiyKfT0xIsmkMcIJnpmVbkG776QerN8l73mjo0nxTQK9rX26K9I1xZ
u2BWyau2lIJSGEfKQUTkl0jVOBEQipqiu0abGOYtilJ6kZRWoGRfholMVTGAd10SfnDF/2uYhmvY
hvtrGH3T7tPWM4xxL3/pX2wjW4YAIVswpq26H7XMORRjrNAYGr0A3aH5O1Ys9RV9EMI7EQ+Jwwke
BoPOJ4epSD4T/l2dh82T3m7bZrvhTnpt2zUnLj/QaJsdPnHaDg+hAw+lKhc0w19wiISaULkZBkvN
yTDahv832EcnkL2j2WGwurRxuKFhdBmWzAiQeZ7Dnro6/JeD9xkH0SvtLG5i9LFM910E/OMe2jsM
2arMO5tfy+V7rEEMXZvyASqtnhMs2dtyTtMM6jEdBz6wPz01JiWNgej/eDqv7dS1JYh+EWOQw6si
QQghQIQXBsnknPn6O2tpn3tk+3jbBoRCr+7qqmpvcUXd17/zOODGPrpALYtiXtEBzNsTDUk2BhBK
W0aarswXcVGY9fVwRlQ2o3QOSCJPLexMsM4S2VWp/tPwIFI98DGB89xJ66oD7rwkE0Zgr2JCJDDV
WUJ1VBCoZCrxVUWFmBR34Nd0A0NUUUXuS5VBO0kFg8hj2n7eJQ9DJjUOKWNTIlXtlyVWfP27T6uF
z4MHMb95h96IJ6SUeHAXydxFTlSNicI2fGEWezWZmt5oFq6BMqmNPRHCXYGbTdis/5bnFoIg3maN
8CwU54rqrJdagYhPDA+EvX9408GmscUIE3KxWhTCc+QzxR+YDRMpK9kERdMLnt7s38VqF7jSdbQv
GyeHN8QFe+QTpK2vPRp9uAFk5atEo8S9odvk6R55QPInnl2FF0pyXgUKWtnH0o1ftOWFhlaf5gkl
G/fo1ep+rTMERXVcdLRyHgL7J8f8bBWgfLYwp7QZJmQYvkjAqtyOXe5Pnv6K9KUY5qB/CFXY2b2D
nQmSbqvLwwXutiCEaDe59d/uaNLuAC9LciVDXKoevsuZoc5c1qppNApvDyhUc1+tS/1o71huQddj
8Ok+90C86ldx4jxS1NdI9z5YGuoiDWiXNuIDerE77xfAh9q1TzZHcoVhYMaa0/TShU13KUecEXKq
qCMMmnCFGSKBiA7dB4sYgs2Ei5t+dIeGHbA9D6LZTeeKB6txpz4evS1inL4B0OfGyIGzd+ae4Hlu
Jo9uFsn7nEkzRD+auD/kfewCHQBwdWT8Fo0y7YEiKHeMdkf/VEOhpoOluKjqmqeZvJwJQVZ9d14R
N1W1DtVLtBvA6PM+55XO/Iomqxg7BQ+wRnRckXIfTovK1hfsK4+eFBZWjP63uW//4mVoDdw60qec
uwKhSJUxRa4ifX2YSU5MXmvzSX9bCxgNBmrQjbcfSE93xgJb94h06dIol0IFFC3B2oS8E+sqNqdP
k5hTZP4DPYvZNmatkib76gy3uKou/AWByY99MtKItdn3o5VFKCXMEZtiGuANZRR80Nb3YxKDVUyC
EAO8xVGMBwoyTlICRPj5CIYhf7bymOzC36lYLREXV77PAlCzSTEkLo7lj0L04w8pqKSlxkhyFQ0l
Yzp5NgGWhwa+HbjsRTD0IwYAnSyXf7K8vtyw2RRYfdP8AqZbVGFAQiMgmQ5DFgHGIvBXAYMRxuxU
cbF2kFfxcx6vpyLyWvwxXbgm2aRXaP65ts2wImuohSB0Q8YNjUlhfsR1CoNspwcfd/T3ZdEaxovt
VsOB8Ea5OitzX6h30/ca8wZ9X9gavHnzQdqUL1jhifkNLzuWDptKlML76eBxWraiA8PypJZYDDUN
lIO/QiStnRgOi5w8joX/ZFqPfzInJI6eTjB0LVcrqcWNypL6aV54T32/PwdcU6G5tWLAu7mKVr7t
4PTH7MEVa8gqOrPQkPp1qs5RjkFcLbpuHq0+B2i1HeiW1iV0AwvmfmfxXQTVxjv5mgmvrCgYNN4c
WAPC2iAlmu+SBE76MklgMSVIYJ4sEBhZ8LXerQUgmDR+YeKUQOSWMAac5RSCimMWC0dtGXi+NvIE
e/ngpjkm3GEP8ObWAZv0J4Pi5eMIEdmCEyzGOwKBu4vTPzEz0VrHLar4+TcdFJ5EUUgNEIGYP91c
Q9VUn0dEXBk4gPcWKcMvZtaH/Nwz+I5KWb9B4qBbTn7Z0tnL1kYdRCkZVNemOCbhSEqMPM4uNw9G
puQVpu429siYKDZ/pt0h+AtHB25ugQg3KJsaWfCFKj9SPNMPJQgTGiBAmqAuMFcbXltwP3o90Nyd
24MSR1cFzr+kR1qS6COTDAP3ixybbhrXrO4IP6WHoa6FwadZf4XnnTkYYnrAKMY0ov0aFaE8aiXX
mp5iZQp9ghUEE1Y4GYBFPIkETjipiUJCPdQDvabEgUDOnqbgs3AIbSeeBe/HXKdqMNcrvWw5YImQ
bdA9BvMhxcDyyqt0UHZg1X2IEGxgt3QZy8q7xnZFpH3mUxo8HX9pRhhV7wKzkRuoqyD0WKRtctDm
Oda8VC2zGFDBbZKTsXCBayyW9d5Yoe9wZEpDJ+7y5lzqnMrHXwW+TLM1x0GJQxZkIOft+kIztQ4x
8owLJQ9WUMA2h0YgzOxrImORdSzra/UJVMaDG1Lt7zpnrANOe1tNFMwBpGEfyA/pxVZzHzgZa7v8
7V/WO9ixzALiCdz72eMLMyHVDP25lOR57xBmmCtW41OOgOuXtQkxBmQ8Fv4dmclzhMa3Jw/bNW2P
Yv+GD8cWrK9IJqw5xCp8a0DYgGrT3tsTzHjjlyX3TbD5Ykpq+9VlifuIdUBrAOVW80GuA0SodPrp
YXitdeFfCWxY5KqFto1StzYpWpv5nrfm38/e3qdcLgCZ1MJL/TLU+I/Hzn5BsLUvzPrGpufmqDJB
VVdu3bn4gMzDEkzHB/ROymm0dBglWiV4B+0SzkybxpMhi+/mGUOiziGQjn0dyld22pXBGEkjk9z4
ekWvQhuxCINSBY6GHmzrL+Sfe0b34WHIGcGv11xFgit2HqNvzU2MqUXNPc3V2CphM00KgGVzxFvQ
4IENf7MfYAGBEcRnOB1jbjFOZ6sRBiATYLZB2FfDY4XRMnH65uZYRLVchmONvsJHfN+fdr6w7s2g
D/7gxZb14Pwiyi215RwOPhJcWmswk71EUIPP8DPcYlydZdrTi4mZ8bTB9Y6xJX0n/Q84cy6fgjQ1
JiwxsUM58JpwhbDKoFNCEH+Nb4gOH1bzNFZQgEE2xwlXRovISdPQAKufn6e0flpPME3gvW57IBBd
xQxtItGjulZj4D97AbWkEsItHy+nAKe55K3roGhkr+LxyodcmhB4RyRDXwoJ2RTJiBQmfFd3vIoC
zIOhDsMO+niSz6lnRa4KQ4VEPRLykYsqBC2CHCQeqfhpRMQSQ6K14KsCmjHJJe4p/sniD79F0vO0
ES4qveQ7ijiKPhu4zxjk/mR55BTbpsShJlBAE1PzPk+/k7wrfRgyFEuhStCAnkowAStTa5mH0cH3
uUj59BLxEE6206e3NJQ6UQpFJNDyp+hP3QGQLNMPlVwKrTI6zLGGZd2JWqFp8zStnsSlnqtvCkek
LrsWrO65UOWULuBRzYojyZ9AGeXjfeEylPXLQoMlAt6CKjBGiTa4hCF1yhhRL6qXfrMQamHWZrpa
6ZrCastg5y4D2KshVcCyaifQrvmDFowP1mxstg52K6HRyZ/RraCUL7fVG2u1lDHznNbozYuQv7JM
a0g0/V89Xi5g4iqrpJi0WYcVPXFTImdmnSyQu48oReFACHYY1ci93clE3b8OfFOh1H8oN8i5YJmo
S84G1T91XdQ0vGwriwtKBn8rncEd9msbrLAu+MRKgMb197KuTDLY9Tf9PNLx21ZmDNfk58lcNw0R
qWWTAvaeICEN8BsbjDsVpeTezIaUHtwTUCujDCmDNfwrRYF1gu4s4D98Oj8NMQLBgcDwtbzIq0Ru
MljgwD6nGz0lRa+CrKkjrfBM98hsRwYBPKAM4hVDMNF710o2z1FhaEED1YJipE81oNQ+f8L0ViWQ
q6vmVV9149QmTGMiM2g/F9P6h+Rds1EKxHnibI6rr/Fl+iGzhBtPr0JjSZ2cn18b/LrfzqElILZM
ALpyoZohizBwTD1AJi5ITXaCW1bw1adbsdPJLVoFGIRI7n2DfYK7kxH8Yt1GFsxQInJQrRSqLeQX
uAJUZF+hAHwYNsmiC7R/pBp8tcCFx7ilOFgjMi0dLwSi8I3fPeqpR9Lq6kQ85XAIRIhsaSgnKy1F
DK1rynvwiJ0Bb4meFF7/bTkfFkhWyUh1dF916UgxOowy2EUpY+UoQ7uNAYLyDb4INVRNqvz3LJcR
xD1pfxpJD/jBTwXOosa7xCSvad0X+oY3hrBZrbOSW6X2wKpRW7HBIkdVJdNGJcZyqSJ3pqDV5xX4
PvVhZPLursd4hO4Rs4/SXGYzTF1g/mCB1m6T2g4SmyZp6kwbnyfKAShmfQ18IY6GSjm+9E/XDGBK
U5pUnCQS3QXNOoTfvVOZ01/gEi607u10BMNBE43xa6LXKcsoLkNT973WHInNvDa7jzN8MkSkjtM8
+Ud/M9wM8/0zjFom/Ckd0AZECWR5xDMi005pWzd3EVFcUCJoZ+EZn9qMIeIS1qYGiiBa6NHU07T2
udvNhPg06ixvjtSoikuCShQD8UOnJa5VK12qdS/hLyTCgJZYRb8zxlwsw5C6dcrIBKkegRnihvx2
ii73jXmPEqvqVzq7q6oj8yymlrkZ8+a5YULUyRGzr7h5yPY4MDv42zvnhOpr5+hufNSrBdwm8dVi
7HSBgAcdE78s4dcnSmCTftL4LyJ3wRJU2zX5sJhRBp7NPBnEEPL1QAr8ipSK61O2hlKugS79S8jh
e6IdlsMCyfhb1tIwmcMs006NZ1+t4u4Gz+FuUBlLfwUfSSa74HbEz6uf6ZWZ6EVsTzW98m7S9ZHz
DNCHzWPzCMKF6A0Zp9oTW+MCITcImFKmlaC5v29EojJ9SA0f4DfRWNgNRBeSApYKAUXstV61s/Ev
wnUXerXWSAwjKD/U2jjjPyXRKMgYbFsJc4WSSfasLe1j7PbWZnJkEDhv+zuEU1un88Ffq2ChdULC
cfERRWsPB/qqfkjaFZE+/gstVoLVOw4wvjIYPY3U/rI6oqBBCSjNiXo9Z3hmOdhmMM7wflELh1lC
P/WvSs0PesI8si8kxbBiD+zcljeptwchh+QkJYblfWImAj1tAGvgdZptg6ctjgpXeE6dXyfflhEF
jLG4FO2wL5VPv0xM5bSo0yf+Wepni77ggimJ1tvUJkC2xaJPiEShecr6qQ6v3FBJM3BurIyVYW38
3Bi30Ma3AtW+qnINr3aKNSm2ZAlS6km9LgqHCIL6rNobHqcGkyFutEsRho9sglnlUll1v/hCIDYM
cJAa3QwuKj6EWqna0Aeae1bR8KO0QotPZ86PoU9UWU//Q6neJoHQGzBcEbghVfBUlJbKsXRpaMPW
nK81Q5E72XCOuWyUCGkTIgu6JU0sOQQfEgcrDAjdUz6oP9QnSjk0YLgpwTP5GkdjYWUfUD9lmFKL
iXW2hkWs3VflRzcbLtk/wiqR0pRoaupeaRdfgVS1VivC6BP6l6U4o9GDCD7Jke8xfoGU/ynjSAfg
4PXTJV0m81rgP/1SoNebF7wJgLIYw3n0cfLdxhkdA7MdvdTPAX/4lvgWYCagolpllKxpNQdPTTdR
TySBU82qHVzXZbCQmuSLtPLCsACST1j9000tykwRnrTepXBIbaRRfNCJ5/ISPUYXh85LhXT3T/Lc
gW4UnF/UV0QLuaN7JCGtbgF9FbXw6pk+McMKZHwEZ7auLc8mJu1mcvLlpL7DFSNfV2fyNrgMTri1
V/Etk3OZnK+QS6KZ1ys/gMyXvd6MhoWgKaUFzANIt1JT80HPjSodyRpKuVCcVDqza7tphyKVPqMb
beoz96bsZP6N0OSuTjeFGJi/0FxCmPUhgJ28QnC7PAHs5f7pldMpEIo/FAxL1MjGB/qvJ+b9mqcU
0RXxSgKvteC+e1eYlZvWLXwCDYaFpJR8+8/o0RVjH86+zM97W7NteN+KSTt0p8zZJMjA6Ddc00qj
WLF0ID6g6+Mbec7wPq9EXP89ZGlipCry7j155GSdHCNDReOUZdam+eRQwI9hKa1afExzdu4SVHM2
PynP2YaXyW+AePa4+E3ey+fyPC7MzuMStOHZdZnj87zcjwvJfvxhFsGTKRS78OfeG7hNcWiBMDW7
7c7x5jAND/B4ZLEit1AJwNNZrUxq5QxIXkNxheKAOEvJlW60mlkBZIGhYurG/oskfEN9m0Z1lVZI
9LnJZZlhmLfiJioqmKpHoU1NIEWJCtcG0n4MSBATEqT+QEd7kJVgeV8bOXr5KWccbyGy5WWmiVUX
fkLl0c9dm9Of2rukVaha4NorhTpVZUvc9jnKpjbTTyqmYNSeoFPSS4mYDk72ZvXRpzaRohljBkf3
C1N3F2baGlpc7byQiQka1uIhKkHNx92mXx193HLBPtAMBKzeBxiKwR782YAp6QfeDKWvlSM3RDq5
fPZduAeoU7jpmnWuOsoXqQM/WHqdGJaim+g22Pcug83kPcyMaxFwMiuq1Utg3KEGv86LFHbjD/YR
y+ksO1n/FSeXkbPhyWEaVnr75DM6JgLpzomochen7B6HygzQfvyltSc6G2ZEAqYw2icfZ2NNDcq/
jLY318D9moEjD4dejxq72zUDrPdxmVnoOf/2Mkz3F+Ypr2BHzjkrkdzUGCZSwjdl2gZuCYoM67bV
5mt16YmBso10sikA2xnykV3DiH1GyRF/L50tLQUwFgGWuNbEAlefSwQlrYpViNnVdpZVV6sYq2Wb
UAZp+0spVx1otTTrHYJU+ma2flNYij4rr6OzbH0MV1BFdZ4xaHJpLDfl/4Key8yT02BvEYHgjhZ9
fJIcuWZpqzWfDWYQZpo5uQu4ZWIBN+nqYStMPhGI7xCSf0Ix04pepVlqbup5oo9KUekFVdrLokum
+/jHukCXf5XOw9Fx1bHQEcnT4Cxx0V+cEWV0qyVGKg0sFeajZJRcafuRIbSSlu4aIQfCIJ71aixV
HyokzA7qxC60Soz4ogWhjsU1APojuEoub2xRZxo4jBgD4xPp4bna/eKcFEtQSA87Bmit4qGYf2pN
4MmEMN64nRFrHL2zp5jYQ67QFoG9p+AaVewIMhDCDPoOPi0GXi8g1oYEmJDJ3e74VrXfEfUXLcDF
puydwk09xzGcDn+rO8MkMBg53nv3Z7g9ofb1363pmpFqyBZJUbhbRbcwGSOvPBgQrGZi5+D+FudY
LYhKklDpSBMnDv5msGcAEyOrvnEeD8djC9OvfiEqNYpghSQKUTm+z4txxqsw8Ed2h2du8Se5ThYc
nkFWzEIyt1U9H39hjF6P1mVBFhd+YTnjQNb/Yaz5RE8uX5c3oziwTemuO9htctDy9Wfn25CMCrmy
0R2kLB0TQewXVhup5kJwk9g6JvlRos/Pb+29d/NfZLTZevFOwquhP1pI8/D404WWpZgQt2m9ukx0
YeH9DJ7MkoHEFeWDdx/bmH4REtcXF0iJsn7Gueje3AQPr9gFsA+e3Ilc9rfGKfh4VwZcPhp3uxQU
AtwFWpUW0mA47W9fmqj/XJSgvl6sDKnN3dnA/2FqQME+v2FO5x7+HZfEr3u97a0fmmagUQ4NKEDI
AF65QT1d+Qal1nVp6yJNvHgpJsc2KszU7b6x+GA45Guci3Lj29t6Xax7xav0a+Ndd92r8NIXq7Sz
9tylg8rbKiLswKSjvR1u+iBAEyGBph4Um1tND3V7iuCCSg1pqSLE5K/4kJ5QwBqgMh1gGr7nOE1k
N2RU4pUr7RPFWBmVGhiVf6120RW4E0cjnmU+71d5zv6cIQBtja7j5Smt8ICejDpzetGvCHECw3vl
dpXFTE69d/XuyYvv2Jyr7H6Gygv1vTI5Wcfo0Oj7I0eeLM+k1Sq8tX1Q/9IzMmyoCLCY8c9D7uSQ
z69DSoPlj4FNjvxFanO9pr+kpoEAiZy61Hp7qpb1MuafKrVlT2NADAv2R2d+oKhVCwPUIVI7Q8Ym
wor0pHoBWqnc4DRcVSBr0/M/B/D44Ob3Uscbldw7kGS1vuj+NfYrmXMxHdfdQo6eOhT+ER/DCCSI
Oe8kFmLpgBpBlhocV7+H9VzFKibU8Ez3bauy4m7Tbdfb2Lua43RmuGelXsM6VF0TflVq7aB4FFBi
eA/Wg9N8f+AnDFVuptsUTP7VKnJf03/vJXXHk7PxtHumq7l6asDp3StmrNLTz7/tzCN4Jbt28koa
qEFqEBK37QMGUPXSEXC/3MgC25iNPoeAJaAlmiUyF96EP1v+6yRjpulR5O2BdgAc8cE76iAH1tll
KAgODqYfBDBzoqf9TeT7eDPot3BwuMRyCwREwIRDoPdR15n+p9w9ISGipGK1lo09BZGROgW0QOrJ
jsVB1U9a7E1Ra2ihS+nxKqWAWcUJ/K8lSMBn1BrJXLemQQlwB1lUMPOiPcrzKmESVCqcn6SIlfja
UZQlxio7ImM2ObNCpSDcM6QRbItTus6BMo+ZNdR3SrFIFCn0tz0Kd/6vIPkYSFEn9Zj02gc03Knk
Sc+pRyyXLHDKJgnZJGaY2klgsFvJ2nBqM8yMpJOlz1SRYMjGC8HQOohG3PhyEhWVJw0NmYVmjx7D
ZyLY/MN4Fo02So+Lll1lmqW+fHmLEJmUamBsAmggg4o8BntS2ognLyxZ61CPY4CCgKU5iwkUC5uV
aPB2bnH/+40+C9qipY5MFJGoBZv+gabyCSsy1GikHqJp7KJy8w4oSC0zf6K3b5RYUHjPaR9UZ0l1
2ojmt/oIMiWSNtdksOTbgtZpkivCyRxIb+QJJ+jjiGciqjOYHkY43PSXMVdc/9Zw0FTKntZMOTTk
KhGEvkBnUi/R14QAWRFo6Tb2ocwuZMC6oTughPzmOaKMyn31C/yHjuI4P85/O0tjQzg7GmelgVZH
77jx3zsS5Eexfyk6m8Mg57yw+yxyAu9T5s1f7nC4ULt0Hqz1NEnK9M8FXmN6Q6Kyqlg40Fe7uYUI
V8IFBDQxKEtwEzzZ3eTWTrdd8zEASPIE6Ws6hwb73UgMlC7ONnSFRvtPa4sqDvZzUl1cCFTOmruS
dNeqni3/lXzcC/fo1S4BD/kKp26zfrIYjYpWotR8JG+nhv0UVKqg0tzFx+jazzqnOEsSKOPcAjXT
08KNd4c3I9cHBsEvmLmB27T/nLptY3rRZb6qHcL/6Cmxl6hR2Rfhmg/TVgUPpZlHDqNaVxWupjeQ
x5DeKCnTJ6pM3WhpBjnY8QblrVUj/bxYWUeV2GDAPakM7q+77C7poeiCVLGfob2jf+mWf3lCUnoj
5sWO2LteHYuFtuOpLaMrTYwxHHJZ61KMoIYRO4xUWi0pf0oXw9FiRIuCD7Jm1lFx0M5WlV7Rx7nP
Po66I9rUSJ36+619n11nU/+dCHUpINxRjEtRCKhY4A8tZekUfYxw2vjHYQVaBzNK6IfpcudqiijE
CTm8/eZAgt4Zs2qlj4SXMw7T4h09f/PWVZLVbGo8kzT6OETwiA036gGjCOa5hE1mwlfrdxh4dKHh
f+C54H/fzm9UWJR9NXY0t0Pu5lLVfiBRifGqSgW9Z/KCiIe1zQeagQKoQBNFXZh7E9EfcfMhZ5cY
KoW2cAQJlhe09GkI02npcd+h76S4G8C+l4dQmsMOQt6ROMOoGkRIYiSGf0br0lDR/UXBUsHjLOsV
R8UReRbNfIpOTjq2aiAdwjuERp4Rkcpem82+R3I7VWIpiFTCUXqcpJQEqqZSUQEJvyTDxV7DWFCM
d23Hxr7xgE+siR83hPgV6KTa1E8RBiWoW2odmi0QvWPoUyzXohSJ1V7oagaFZEb0WgQUCCaAKKWi
Q5sY9HrneRLWKpgRV3TBqUBKzNpbHK/GeGz9rAwW56iCStYnnjJqt/GmE8exjQqTfc06jtRJEIdb
lDOlIWanaBCY5ZReGp01emdaW/mJmwnVqgC8hwwV+dCbgrHLUasycLLcYogiHrCUy0Srk4b8UFI4
JMiR2NDoF1k8z63nzr4PQUDpnraZLxg9oeZv3GdUwrpxNxAYDwjUOEc6EZew6MGxeCVTOnCrBz4t
Kzw5rwwKg1gPlL+i99ynF99GULFCFYRJDFUghuhUWy2px4HPnQyRvxAdhxgYA7w/FoUOrtX3P2Ik
eTo1x7I8eDbFvASh8+WCXQxl1Esvmn1bfsArJZdj7h8wCcG9UWXNzfTf9RKYMMtGXFvW+vx/bRUJ
22TYy9vOqgQMk60E+VhzJC8DQmmXmayD/NEqYu+LTKZibbNW7SILh1MtqalxjR3KeX4e0j3Y/pzt
3QZlvhNdqL1/UW6ZCcjSa8DHn+jhnYxhKjrGbfJY5PCcGMFyQR6SVPDA97Zh1X/gegc3l07/tflt
V5Ps4NW5dnejynzXy4SP1rpZGJ7Q8FyZKb5t3bDD2Xny0f5hU7W6RI9GlQjT3Y1rHiKnJjBELdQk
YHZ+UQFrOPTPszOLb7HJS/dyi2fyYrLE1D9EJer6QiBL2AtfleJvoQm921/6n+EpYgHndY4+DiQH
awRWHGgQ/ZlG3BOXiH13270OSqiECsET9esaP4opOTwGqMh6Tg5aWNgMePiPcoQLIsUJt7w0IjKz
mwAILA7QJYUiBaNWKy4qVn680+CsdL7MGJAoC06zc8NJN8v8uHPrTW60dkoNplCStrxn69aN2xIV
kjLfgvNuT5sII7FqvsF7KrqHJT6Q9AeP7mZZxRBJNoVvX83qB3wx8aIzi0ufOcE0t7NMi/05j+Aa
VjzlRzXS9BsDh57+FCYVz+2js0aDlCEDLsSMk5msg/tYMptiY1pH2RKU0Ln8IO4oXN3plr1HN2bV
1WAIYYsGPxSaleSQ+MrMIdCqVSoyKTZIhJKF+EUPgsdwccaMLFZdJGGUZuRAF4aiQF5P9YaCmFrs
0tBaNIcPO+/Hi4WojXwg8oO/OB4PZs1xGMBk9HlubUwQ73TmOWcyV6GjrjfUHZis6rKL+iWAXvRw
KhcO1Z0XriY6oKWgRs9eKP6V2JeWR7yoSNfXWBWa5J+y90wFoDxd976SepNdnojxp2KnFuuriqf0
Hf+wclK1pR3L0JgXzfZGeNVcnA8/odVNr/IOEUDEW+4zQh7iNWZczLH+aB7b3Ape1aHB5/EwqTVc
MYh+tGqhnnn0iTnkFZ4SXlhI37EUboZvLCG3VnGkmaePybGHW7rzJyNWknrJl8n0nT/+Y8VkucyD
qAxYkmYzCSmFq4CoQD66OzmKxGN8qW9fwxsDDg42s1jeVnn8qleIoDB+SCHmBWQu1mfO92vmNnHC
5qZo6/OGqfnU1YaUq6LPBWFGc0We9bF9tYZFeCpb34XKJbWLEe5IrVOFHVnlgbAkYUGophUxYgr5
S5t8n9fuoXfoZGCu7P3csf3d+0jNs2+38goL5U4Wn8qThZz54HiYEu+vHlOD+eD7UquSdXb427Hy
Fu01aCY2AszJ2VgVWMTBARv496F+qG6p2O8f58AwBoMtyHpfRQOCGwMOSMXydrclfB5goHaTsgsb
nspMOZKSKmmRSXNEX20hYcELK2kJA4RQ+oV8qllhEi//HHT0ZEe4HpKL55xOKci2IZ81pUrddXDo
Y9t3N94LYaMEgBgs68wzwEJq1LKNbnBPJ7M+Bazs1lrnH7d21aCZ8q4uA/TkSGJRDhl6lTyVtako
2fSr3U2/zBw/zaJUlXkI1Ld8Mwq6PFGnXXp3Mbb4SkdQphYVh/LILccpyE+BRKaxdfLDY0dZKh6r
ZCCq7gTeKv9QySLoveRkY0H6ZzI9SQikytbzKztNty/4p460NvUY9Zmy2EFScCKV5QMjZuDTEFG4
bwsQ7tUUS03AdVFoS3l1W7c0xwcA6u17wNFDoPrpHuGwwIja0nPDxJG4WEwKAQLzarJH2hSRmLQy
FGcf2nvfNTDCz3lPzix7RE4FBtELDAihm//HMcewpVRnwBPEu8dczA7Ij4HoPaITiJGjWCHJuKxS
s+4xLqPvAlrSes2a8HdpFDwtFBI/cYbUgH8mXxJCiIkJ9ppyjQEXyz39WyHYRHyb/ct9e6VpB4+L
c7b+qlDOsWZDCIbSFoKmA1ChsYKX+3Cm7XXImNHZOpRFsYBlqXgFPkO9XVLo3xmYAP2pDZ5mzpAo
vqTbKjao8gGwB5ilUlmktQW/SUtzpspDAFSfX90U1aR0HhidkyxlnquOrEoO9AqKoAQyYig8C2Ky
6QwfXbqs4E+fPpH5MObew9OjlcHzRvAUg34MJnKNS6z5KaVDtSmBmrU187C+nEuRX7TdOt/2t51O
8dbJ0ZWSIm6vQHdmCuddPLGeNiyTqG05saLxHl0MOzg1OkUKyv/fuJ60CTKTh4SAQe0YJ0/7daPV
q9WJh+KRZv7P99goiWmVckZSDqX+xdKl808FBtSyPPhU9RpvqRWsjd8itul9UcRA3EycFDlMqbZw
Pq0YePjR/eEbA/5BJycMjm/kwO0079Vu6gDLDiPdI4ksCy1ZDZ562nnhh2pJF13OhAh/Zpqb4Xrq
wXdoYzqsjEVjIdsxMUnHQnW4DDUAN9VbntwafNFhyHHr6fBy/fcBsPrp6KFL59ilrG4TgERx173H
4s7yBWpP6NZMu4xBDcV0EnrISq9gLxvpdYSekVUALHOxkvpzJVaN3r8wz/TGFnEOKk/n1dNpLCJl
qSaX8WlM5+lBAiPi6Lqufo1m+maNOiodXPz+2RtA1YL95smsJysZdaiC9m/jFN/OjlYsbzLJMaQQ
WsCDm0txHfQEJEUlsG5GADk26awUlYQrYw4GLZyIfmJo7zvB28ln5DbAnD7Lfm50oWaejEYqKo9W
DrAO9UBw5mYQjkfRi6JOtPJ21djdv7yLvAYZt6YSXSYl5Jxkx5P5hkuTy2JtxaCGKF8oZDjt9Vjf
+hGVFuqSGCacji+UwFKIspZD6EsqOIRGh/4kuhCNgheaxV9T8/BAWTUm49w44eZ95KuW3pR/R90m
masmQPJALcIIIEFkI39onuDqAGdqnRZIwSkzRhJGFxPOMIMiX5jRh9nE/DzEFlzOTapUKQLLWNcv
3jRGa938LtjFsptH/BK/i8nrbx+chmQPxZ1bO1pX5DobJ7t2PsALsNAjcGMcM3UpXO3GnTUOq4gV
y/dzMn1bWYJqL8ctAwp/8fqPDrn7sct12FMaN9cNijVbh4gT7zRuUdHYqGU4oggqkVQuIgam2rzD
MUpLFCv8iHdLHskmGwmxDLBhGgzAF8AREKbHhSGnBMwfZVZnAtovagv/A6VjeAcctQnaN4BVo1pJ
JvMYXvxKLLcVjTA/4GXSLY6kSPIla4pjqVNx8KUdWrC6+MmYJ0pGmGEu//66xAuuI2Y24J3dToiw
gmDVK1L2ZpCeQ/Dv5ZPEIML8K005khaEWpQwJhdJRmCoXSJQakZjlllvm2iMC54yM7IQ+xR8m4IS
X7RNdLmmdhUa96FP/R0WuzRcb4Y2poakbgzdGiO1ItHYQPTVNf52uciF77SSkrqULDd0nbhnOFQg
s9jEso8l3ifANd9xCHEI1fuBHA1oLPaOBDeMIMxFogGQO+m/TEDaCcqtIeJKr2S7ncAKxIK0BfK9
LLtLAc9oIBOyW3ra/O0/qrLgVO0H2DRPBM8JqBzKkwQpS/4kTcnuvDhT9dB1MhCHJE2Ddo6okUT7
1rqW0pAKGCubvUMbacO9csA/U+YCpt+hRCli0nSXSn9SaoL4IyWs6HpLpTjaDe3C8k8pDgg/8FkV
ovXLWYc6mtj+UOOMQOvvfy8vBe6ERGUx6FdQSicnTBhCpEtNx5BDyANepKRC6hRqqj7xhwPkgrB9
HBn/8jf8q2KJ2q1YpRyBLgYia36Ydhjy7IQgwP82UQXVm6aD1hHjCumE6aYpqzVHkjMkorU6EFx4
miR9d8uYJsk+5+H8GAOj/79xDtcVowtDVOoXPuCXIA2oOhoynNJMamUo2hGedQTmzTt6A3zrwmpx
ht4gcXrhTUPEt6x/dUetm5cU2w9OTXfqLlvJ0+6qud/l4Vl2V+FafRKJuUSOZzyD/UV0nIZhQaOS
q4sYIHNy3RUaccP+BErTYY11M3XUaPyKB6mXeFkoV2Uh55oxH0qKcbuE5wj0wZQpiIqMF9ah4YrS
funiUWuAtzPl4EH56H2RaWq/9OqCHVTXKg2RPxDsUQaiQi9dgV3VAAQXD2jVTKlrpQNwZMOTYTHN
2JL/0MriKw4b9IaibRuDTIpOiZHUdcNLZE5N2PtQQa+7VL6ascPMVcxs9EL8iyqYNRppAB02enzU
6Ia3R1JrMWCdWClIjbxmrhwjXkVlJ1rFcV/NQRYkPrS0lzCXFt2aCPeqS9OLTYPMOCjMVcXtMe8U
mdwsLvAO0gVHv8HgRquRavfF3ZHNTVkNQRA71gCeUoCiPiNyRm08tdBR2T2qp7ZvfMAY5K/xpDZV
v2ILZKlAOg3wYLcLbRi7QJhaGmtuKa6ESGPgc8tgbI/hUM3Ml82EWNG85iq2jzRXOT7/2qBk/bx1
TEqb8mFSppSzsFTG4A1atM8v9xopynExiZv+Vn9xhEG8Nj/Sr5R8FV0SXNEC7zhuCx8Saw9mZD+m
p9nfNlmQxPU3OiCyRTkNmVOFThrqoLy8zZ3boqMMECTXbrSsHHqdN0xieI25zhREQxY21hF/FQSI
/PuiqfcbE3I+LX2sgAiS8QCWGjtNUfVG167eMElag5HQpzAM1HjQcMCQMxMgDGWUMk8pmJcxTLFo
8LVQx0n94F0HVMSvMlZCzGqgYX09riQhwpsIeIULyky8oASD80IGex+IiE1aqtmcIDBrF4Nq7Tsz
8ZpMxqtfpco/NnErY6Rq0cqA1Hcqw9L8PKnMK8Nj80PS4uovnozLK9SPzRPGy2IotJ8+xfzwu0LO
j8sPn8xFJstB83duPlk/mLtagcxAusqUNlQa4TOuebsRjrGjF7PGD4vvpLySBex38OgxSvcRvcP8
lmKwFNzoBwZvY835C07RnOQsfoc3/uAB8LYrWIcxZeOl4FA58ncPnN/Dd5id7cbvj3Na3sMbNInw
Et2YJniNz/FzVvwr/pX/nrPsrJxUk1//0ZeQZ12/UQfeGplF8W+z3CzfsxKTfJYXtgoHaVn9q/4V
OIMfJzOqjZ6zb8Lvp38/RmwkNzigCdaLkNGK9jupjEh8D8gLohI+PNgd4nPYP/SfyY6BKNxTWJGq
BXOKfs4uOvAbbfv4EGnbA1o+Z/v4PuNJslf71K+wtmzj2mL6djKLE0+1j/V0Z6hdx1luVOySt8FF
SoSIgNLNde0L5lIpwp3R3nKZrZD4W/JS9IMhyZUbREPpISLIQeg+5LHilTtFLILUD3vQRX+gBJGt
BxdhMyROXNzo6Q3dcBD4McEAhfbYJTjQU/dFNYJsxARqI3vWROuXdakPh6EaLWHT5coe83LDxTrY
yjIDC3BCDUFCc80Xi7KjABZLC4VBjYIr+nDAJ7JjBkczzzydph7wh8OFAhc7gskQwOMWRcuj+SJV
nuKfopslbU8QwARLchONx6TqQRAAdk0Jfm6EKPzluqiwPzbhMPB/3YgU+V8zkGTzyx7PmjBaxWqk
+0cLUM2TWU68JjFb1ddM+5tKLQZYWA9CPinSZyTleio98mLrt7OQ3tJsAF+NNthAj4XpxZ9DmW3a
bhM3XbUZlcOLf6U3O/569CZ5URpmQIE3e6BeY33GCFGzR+lzP7BNBSsckO/PBkACtP+b+KxvLHxR
AppZavnIGWc2Y5TqjPfET0igmzNXligLgynyJ/JNohGqUsK8KA3bWZWj9Pb0dXwPwnUERhi6Yzfk
ckCcP3BtnkEH7OmonYM+Pwo4Iy6eLBxirS8c5PE4dK0g4uhSWEIvKVt45IzHWk3UZOWpOdA6MKCc
A3qFHLtmaIdYgod/XVq24YzBW0yMkeSfn7HzqgV4NZUFgYVXASQ3NhI6m53gqbJOE9pEaza4cD5s
+rYXa7C2m2FvZ9c52rbtuhwAi2PJceeJ0lM4aAKwuqjqLQx4Zy5ni8NkHOt5gFh6BOTxjOM24HoY
DABoIaty3Dk3vDJ0OpeLaowBgT/AAd0e/HW5EBj45nJa3Z7NXuKQTyk202umm7x7xzD48CGH7CFi
M65DOt8zBuKYG02r8tMZj8d6Z5ClNfiMFxxwL9nhYArhWo/uwvTj6PGLmeAhTNN39W+j4GIGzAcv
+7V69b8ec4bYD/kocO3phHFLrVliuEZqvmEE5jm9F8sO7Q3vqDl2+V3WobPLOwhdrq+CPZ4FnHOL
Vm9Itx4rAk7Cxx3z0kDXf71wrFMzpgen0ypE+c5hC5qiGQYcGxW5yjq43/jLse9HmEdQ8ZmrTr8a
EouiCHAqiuEtIq7ju4jqEFsrUAl/LgYJYU1RjU4ExfeQ/AeviQXhq4Z3xIqQIf8qwtI/CAiQBeKT
VldNKWSxHJji8ujHq0pIOpMi2jV7VXYYLG8LFYtjLcT7AU9Cd8CI//hhmvlQ4qtWDehp+Cz9GC1Y
2mKcMISVgIiTifXNE5DJsVB3lPQqfwazUQYBePNzGCQ1B3HiTYif1e+TP5AJss96LnbfJ1ARJJ9e
NDwRzIhfkUJbFKVhrWaT/EUx3d+zrbeq3W3MZaWijwktljhWxFbmwIF3A84Uz0lc9Rd0YJFY8SBg
e+GAaalNIvMyGZdWCiFFyioaV1+ZDK+hLGPn9XHM5Jd6hHmUGiZxmY5AlCEP4cBlOMpxiiz+6vx7
xU+pt3VmpvUIHETrTbdL2dxNNLFCtv0wYiUCUNDl2uSqcXkgB7RPsqvjSvgHhdIesKU41oZGszIs
JWcfLF44wR1yMA6GPrfNA15UHJLJDwcbFLfa5xSbEy5Ici8zAGWJ+rG8VHjPZNt0rMnMlcVd0d/p
K/bD/Evo25HvhFVy/f2PpvPaSmSLougXMYaApFegKHIW0ReGiBIUJIt8/Z3zVN9GbSVUOGHHtdc+
UHzi46ve6/dfXiCGBuGKWkC0vnRf0C3n6KuBRCRwgcX2HG+J35Qj5hDWkHc0HvqHlS+yhJjRHahJ
G3sP1At2XkL2pqBrstdBTrDlEnSXoFpEgu0QfqoAWOD4qwkyAUVgbPipqTp5Y5PTaKxYQyiYxOTN
yHyKM9y+yJQVMIWnpvBEJBtneGFfn5HPL6U418yR+jHQZNyv0W/H7ZgtzPLhq0+xZvx8qqH+++3+
CWwM1n4NXwGON9lZdhN2A1OMtPiHQRu9tbtEad4QoW5qddmb27/dhpDrpYLIIyj1NAKfzEC9OfXo
YX7cUB1QdHFmakqe3mj/bWwS6fDCmFnmQDFKnmWCVApK+gYUQyX7rJZDw3WR6SOVyQ+Uqhuww6hF
xWE6MmjEe9BLxfKh0X3h5Lz7qfkSInDdW4RZQ4CO2+2+5Co0KRPLcmhYdsEA/VbbQTt6I0HnM3Jd
DRrUQbfJvXBwwNjI4qcXCR1VxUhpJB/W1Ruq7IX7ZMCo6q0BFMWPTIyTLzZdQr2q7e8adQEaKstE
xHdZqhdQp/nK76uttf7Ide8hONpV8UaMFD9znkz1bc8dAz0qPT30EDlDBAgT04ef76PNMmp22/0r
taHwurhfSW+GkLYpEY+hJNVtSvYP+wjHAe+pRQ6H7gk13YRQrTnCk4iMn7Mv2Vv4YRY56+74KNQf
ngB/Eoq+xET9qcIixD1/RRqZ6drSjwX6bwxVMy3CjYj/EqrFEycIYjCAsEdrwFJHcROJMSeXwJ86
c9HA+OUhqJewCjw0JxabEVMiDmFtWXjAqmIkXwiUdRD68nzUa/M+hx+5Qnkp8E7BlaL0l2nI9Pq0
qoH86IDHq+97b+YxJxWc7+/BRgaohgt9rENc2VA/vAdztcl4Ah5NwX5Iw7cqQi554MXFDOPoDl+o
tA48SAVTFYyr6rxeOmNSAzFj1DFbZcpa6UIpSDQ/DXCGoj86qxnTD1H98AK5DFbDg6uhijVvDsUM
3JEw1QMB9H3Dx2Zsbg7cV1OeKmBihAq/ul+Er0heEcQpESY0ZGhg5QF4wUMzCWAZ9jCFb+Vgktsz
KKK2Ml1klDwJTzkXrV+4zola2f1FCKShpBDGmrQOUcmYJg2hCCleiM88ED4nAkXAyKCkc0s41sQl
MSGbyyv+Q2jRzFfrEQQl9ACLE9AuA0tMfafFSTgRfsyGVJYxxykpGw7emgCQhdLA4KWvE8OqzKGS
H+dqaTw7cB19g/ZiuzOMj/yIrjTzewIWru19w9ExdOe9Q1xAeUm587+OFjmXAhs/G0h9Hc7guuLG
vKC/CsDyIxjVjrwDu8BWxJMuX0aGsCnJaMJ85yr0CNw5wVuulJjwscYIGP7jTBxssDjUB8khje2F
E0xdzrxGkoNhFST4ILECn6O5kd3EkuFg3pqEARnO1qRUJSZKy2AbTxribC24CA4BLRMRTcZJ5O/i
M8RTBb5tPig6rn6qfLHV2GYDKr7IG5JilEXIxCMVv/gQCLA/SsdMI86iFrE8AQmraISN+im6WLoR
3o+pXTfwNnEZcZWlOox3bU7NF09bTUhslyuCj4L46oBmra0Q4KU3T2fA8nBVGJvDIBiw7Y0Ck3kx
zss6Ybi4elZTaI1sqJxjAD6NP+nPzOTzsU1HIlb+GFDTTIzQCL1tP6BPh+WD8CNVOQyr/XZC/yqS
4xUSpp9gnwfOB1Fu5oIr+5TS1dGyfZyPYmU9FxJUjFqLyaLOcAF+rHKawakuu56RxgmeNgNtsaQn
o/IHhg2hicQ7lUOnyFn74f7cUJ0pPdSCxKNFlwKNHEJrMBWzSS+lASBvLuTzt/45aKKnP/FfaBgw
GA1ANFPkxmBvIvtIj/bU7KH0eQvNTmx2BEMPTRFHZ5pvMUVN/Gv6JWWq+DcohS5dNptN/kIvvkXo
Pz+pVr7jjuCFhbyR6gk3JAEKvuCIduHQbGNivLy09YzzaLFuhHJDozFN5D1W8WJWWUwgA4NrcMDQ
MW0mUr2XQpWxnxBrdRtA0UECQJECJSJ/s9v5TKuDzE+i2tOpjcVgDWE2ToHb36P4mj/9fmhOZVi5
/0O9pmFpojAsXg9v7BPatZC81xqzllYeLvjbSQ8mYjA5TIf3YRRjdmNy18j+opfg8aPOhL8fUatE
Ah8rvTk800jc+ZzGquEZU66rCkiPdbmE0lVSkyZPgcHFeCdrQhDQwLGBezYud8ZQLNReg5CtB0gm
BONzXQvtqvD/mUhK5ZnQfcy8fUq0QjTau74q2hMrFY+AswPMos0m7cGCbphjDgTQOO+ak13nJrxy
GA3xHsZzGiTOUSy9kqkdRFDo3jnnQydTY/oUkYYzrAoCnqySJtUdLFnHxcXK4MBP3US7vNLk69aW
0d/MbanMWCEkaZ/ErSeITi4Qux4PokCSlARbMvw0M+zwziy5UuubpTyjA53X0uGKpvRt5B2KsNdZ
/DrPQi+UwoDORHPHnLw7xdeURHe4LqgaxwzAvOeJeyDFnF1V2pRLmHOTzJohW//A6I97vEFmx0BB
w3loVc2Nc9B4TiY/7X2SNp/3BIrwCT/KkJgRpz2Td0xKA9kEqh1/ZIH0SdVyFC1+I2ASytAsm5tx
5ctMCkLrD2H3ys2QrpFck0on93Oynk0gJMuOl/2FNt+V6YQFghDnSgkZ6qIhAVpTNgmGDNtoQsEA
ShKyNkXD/HXeoeKTzOKAlTQasbMm02qLN/DBiWKySp9Jtwa6pPXJUmLNKfrVJCYFX81kbxrmZGy/
fYEnlB2poOWE2koq+Rx35Z2pXj8hoZu4Wc1tipi2dCUh9mBowrCQzaFAAHFujcW+koFsWePal5G6
AXTS3XS8uJDL43yk6pA19h9XRE/pW6Uua/F8TqsvydAzltzGnMkscHHTA5YgV/EToRjUigwzcMHd
+AxK1HL618fmcmgW1Kyc/Zf9uKKEC0cqlxqDGXxSA5iGaEUeyiSBEiMokZr/sw6N2H10VBxxx7wL
ojs6xZnnpFGcQ3mma5LIKu4UNarYyjESt74D5hXBc5D01xBoRQPbRB8GnaHeSJKajC06hUgc88Ti
5O429Cn9t80Ehkhxp80NCRgrIjQCJUGr6Sd0xJWaMA+5SvXE9cUPuAdCSIRjyifo/6uKRVdUvI0b
McVnOGTyhIocwROurUaiKnUiHEm2AdtlCATGzY/owM+LTV9c6/BAhtjtxxDZyMYje2vJEfZBMZrA
P6s8xZKe64ATdEGorJt0KTarS6tTp5w10so5aBhorvsE3sme02xlk7kp1IgTiFLnbEHTMuNxuX+K
UaKYDmSmF60kg98zeTIcstaTXfXA9Cp2A8g0A8c+h+NLc/WPlzTEWPksgzea2yBH9ww3+JMhDA6x
akMK4lvN2XMOv0jP2nVXycuOslziC21ivwWTilpA1lcVkDeajH88r6Er2MQMr3qFu4MVJpRusVZH
I9Q1scA6OhDxhpVIlnyiSAlq8ZeuNTmW9h8o8GQHvwaD6BXUNFOTmPNePuNtwb62DbaT68hUp+YP
C0mji+1pthQDmg3qwRwUhLwbQdOa7UNMYxkhPK1bRCCeysN1hYAYaUwiJLoofXC4BIGI0RDS+SDa
//yBwwgHPL6hwX9DbMMx0a1v5pkIVAzJ7+v4A9hJeYgSiN8/huNXco/HOsGzZ1MD+E3DG4WczhkA
GMM9noh1wqSw5Jb8YQQo7hvVGRNKGg+RvGPiYlu4WKknlCDel9BmSWypR5IZ05thhuq6l4lMmwGx
eSaOQWSQnOe7YRtwlqynRBJMeYcraq6NTuyMaBnJCIDPwxRNRb4+csSzNn5dBrn6/lz+eZpNSucy
GdnudZ5/+e0UX2h5QdpvWhiY0Rz2ZQH1LkI2jTSZaLcd3bOKk0cAyqpQwI5lhlroGYRP1cswWwWv
2soEWKJLUxYkMHVr4HHwXLoJYZnMwPyRg7vS7lc5uFjYmBCtoQE6olZCm04lgg0Fx4JZki3wyzqn
8+6c2BXuN/IkEIK7aqbIR1ncS+yDMN43oojhb/AwftjN3mMg0/wMKiIRA+dGQjp1axRIwN0aMxDo
6Vp2auWZxag/YO53/VPXHNuZstrKebwnvwa4nvRpERzrtQ05JpfH9gtwlDuor0Jt/1Lg9rI8UtMt
GSzx/LsxveBAtu4aljYfG+TJjo0kvWW6C7Q7hShNsfXKtCADw8l35L5yhA2u5UdwG6DyCV50t91N
33Z9y+FmnOoJlc3Hj0HbWVW5r9pnHDdyCguqNfgWYVHZ84Qx3O3qp0zBykwRAAvcMkMMBQQCKh/X
RP4/mtuCA3xF8080D4FtRNMTK03mPAUI2ou9GXStLN+/+Hgc47eidk+0PdMxxiCbK1cA3fxgPzmf
bA4ixsDD2FxsK8JoBHDzoU0iuaf+s6W1vNA3KwbKgOgbiTZjQ6lQVwO1JsDaU1yYGzwgEElOVQCl
kPjH6Aa36lf93r42ilQ1yvRwy5AhXDNIJYboRkpQbXqtASiqfIIu5w4C1SNKCuU3SpT2Al0lOkhL
dgJiddJaWMEJJhVTH4cnZpGqAHVhWvid+PfBdePGtfpbqN8Zpn5VJwhPGBdecasK9fHvw9daOHyQ
oNqGDC0aHmsPwcpaomhDf+gSUbM99TjBUZoLwMYepMAA23MzWr8asjUApbzYEnSiMQPBXyIvCkCU
pMl/f/qXgWGDxiid+dwzwl7J+alBCC9/fBAlA9FuhPuHGLYfSmLAdENpSsyoDiXSxSl+OBEPBDdI
TaYBoTW2Hpt2NyIT+Ju20WOulGgCxl5vHgih0ZVjLDKtaFX8K6uDLmPM46m7G9OCp7ehqceh8ruu
AER+mKTRWPlF6aG/yw9Xqd5u38ut3g67OD/Ez6Xh/AIjhTpBZrCl/0LHdjwI2TYIQjR3bcl/H+Kk
jtgeI6oLWTXQEKOk9Fh/Q514B0SWY8PfwMVo6modwikCHJNsdE2DCpudeeErweYoY+xoKSj9yt0O
Ew+Ncl1yzf7u0nDJq9QMX6r2dQPObeQP2XGYezNwMWcZQhph26pP/kMkcg0sQP0Oteutsabnps0K
YSEI7I25lm1hyUM423Z/YiessJsg02zJx+cmeT/VgLn42zrOw50OlS6Ymq/ojyibs6k/4PpiTXFX
uPSuSANgP7oyB6ASGjYULkAYdys/m6IiL9yOG7zKWoh+oMQbbp+odRpln/+eDoPr6DxKPft4fMo8
gX88ElGn5p80AVbGtfKzr1xI5T1U9uvqz6mczZTT4euUL2eIOn6XkWsFAlfw3M7KF0KO4euXbOjn
1xCiA0rPs7Wk9JFyogSJDocz2ylLMGMTY5kmYy81prsPsTQB2rS3N8OFttx2SzN+52sdyEmAzGHa
GOah/zIOuKTTJEgXf1iS0rxehbzqwBMeDNuSTeO9J4z5mBn6meMd4mZdl1AbHmuVIoFhNZW7RrOS
rZs4DUoJjU1j22e+twyr2+tezg/+KsgGnR09HaPJFjm7z0Q/aYsMh+1y350rBFp8jq0V5NR+JJB8
5oBoHsm0boHU5qerpFsPqWy9TIAUF6YUkn/+vO2hdwHKz7KDHZQxyuAM0VGBb9f5psJWkviUaA2j
h9uONtDDIuhEN+LJjWeF6+MKQiF6a//x3BnW185ghwzF4p1RMoHD+Klf0Wy/QN7SbI5Gritxbqhy
nN3WgObOgkcJ/QSXfF3vdV7dFr05CElnxQ8oVvGAeshLJfCrNhLCyhgwOijsP+xo1Apj5aoWzJPU
QFHWRAZLRL2PNQOdB3oFffw87Nk5+a1Adw5Pp116lh3RtcHYMi7PBRDbEgHawZddNbDz/+mwYKKD
kHK7cG0YEME/K3DlmiZkejiajoYzqmWT1F95YT8dWpAwxLinhmS8KiYUBJSJg3SZJm28vUDjaL0f
AhKA0ys5tv2NzZ8FGqcIdqWsg5Ul+Spi94lmByw3FCm1Rcnt207yYBqCGi2HCwFLrCBc3j0sO25z
aARBv5xh7L2iKULqw89YaIYNNZ1IZIBGVwMytiZwZ74w5xNfeM5UU1QmzsEc09S8SXhEZFG9/yH5
UVXFnAbPRF+YqTP92GldoRwk7NddjY/QwBtFN9q8b0B80OaShBfNYLxTrroaEkFJEdMVaWlMWgCq
EepMUxNQRPNfha4juL1E/Ae0B6F+iKDKkWrOxPsVU7pryJCu1aGnReSFNecqM0SVjxV8wDJbDzrk
xKW4a7eqcOSuLgfrgKgymj/PDgFkKZ73hIlDkJLdoS+Ld8vO0JCYYBPgHLYIdPKasWY1feJcJYd1
k0FNWM1hLOnBgKHGvWkNuAKlkC6WwGEfKHkMLg/shzSvcHigoudWFV6tFkAI0nHNXQX/yjL6YGq9
zrEExj8x3zwx6+jLKdDxzj9FUcA1tMhhmPlMsqg1lgMiCldB4WIchoDjssv9EH9ptVg9etc9zu/V
TXANUVmhG+LQk0hdYzmC9nGBux8IBLeRdKLUaCqpngHxKQxULu8Tui2LD+BtcF2cB3sLmYf2H2PT
0iUbyFUZFCAOvNkgqj04P9VN0bbbI1fP5nZNUZnC8ExDIgt9xH1z4Tp/Skt6aT2TsSTpBDKMlXvH
jX9u64J5j25yNBeuhFrQ3TFXDfodIkDVImYDuRGeTSfO/Qqnx23mp7FTh0Px5Dec6jV70pJzDuEK
hcXAUiLtMS9DJ29oyRAWD8EIJ89Mk1De1pR6S25StcJO9L1zKzqwO2yRPtdq4uNsfa/RbCJuivH1
DQcgmkcGihVDlJ/oqkpbxTIe47T2cT3b8zQUkD1M6xjdE06A0dUY407qUSJFNZBeWVGf9SScY4cW
txEXgl/6PqQgFUfJpeNy8fDuTyS0jMJaFB+w3UrCQeUMstad7QHG+oYMm2m5V6TznKGWFNwVx69h
61FC7jJqva5qrBc2mDsM4cgyRtSWOE7YOcytsOcJOPUKF82UGTz4xeVf1oJpbsSEUZ0skoXMkbxV
Bq7E5nEeiXSx3JFTGOb4kknX4NdD3MnTfiKlZ7I1eoM4p3KIAA/3rPLjxGH6IEcaDzFYnWQzwWPD
Q0RjGG7UEgFWMuKhTiJZfWZjFalMA2Prznjt9eHKT9YBch5QbIgp9LcxLRDrxf766ef91mJhfcU/
cFHVDzfqYteD86lyvNboK1gopyltHdlwFfM6fwC5DDKYQIGrHWv5RL7bcDeRQC54TCqYS2fQeIFV
6kLtD3kj14XJw+T0WJs43gQwmL7QfoYuNUzekJXl0nR91RfeRehyRn2f818yXsLaCQuauwHxrbLc
Bmg3qwG0trbOnZS4Ql+LkvRRa8TidE5Jw/EVxjqRyRzPOLVeRjik6COWVMzeFCIU7i1b9Vod9h90
k/ll/BDvyKElYEqyEU00V2IJKFI1knTul6KPxph0N1uCkCrqZq4n4opWInwsdWjCyIyBu9C8h3EQ
wQEmAPjJ+z4inANCG9yT2MwtJvS28m5jP7uuzRZfPGHSO2AUeDeYTL7gMqaUcnMspyanWoGC57v1
zft66aGyjItyTUPFOXys3ndqcQSSIum7mhVGANSYzhmIJ35zv2l9lLBOQ20XEpIELnPpqBorAmsP
VxmfVySEQD4/96Q89iQI0gQJ0uR5XHn36jyBSIADh2P7BI5ZkwA0/UhfLdnBmp/0UOLICW047p6T
KgRCC8bgqi7cpnp5KuFhP+KfXCiywzJZIb2zuBQEpokJrSuze7SC16BUIz1DpAfyVvnSbGJukT9+
DvVumPnGDG8IcVcj65QlMvmuoAJdbxK15AjVpYhOJOFkFbyr0u2IrjWMmoSRLXCxbDNFmVh106YR
GLUnkidecd2UyWr7DOISpYOYe2WjK71y2AXWrCikkroGr+ORPjV4bD6ZnEgR6ByoDEpcWbNUy3+8
ovKUfXOszfl4Pk7XFdDznvZNkBSNFU6AXWaV+06Xw5o4AEsWOpZg+BkGn+2ybh5olcUb9cLQt2o3
HmLrRE7kKR+ngLzhEnznn/PEnMEY77L024qLWXtH29lsF3QauF67lVioaJFBqkD1cOX2nOP/16+n
8DsAj2HwW1CSbGcvm/MHWV+I+h8Pfc6CUPig+r2h6+4u54v90ScgwytspF6pxqa8tpavl69ohiFE
0XEI1xtW1/GkeYgdQ6jdOGO/rgI6RnsyGYHEW1aiZLCXqMGyrN+Qsn6HId0CZoRFtCe2wxBp8H4r
54Y4rpC7QMFPe2Qq/RgmUT8ImTAM1lKYiP2troaSM+wmy/GBkidaPMPM0v5qHMBYlsBrydx2gI/g
kYPNao7oewmCrGLt9rw6t9Lglze1fe9M1vdcKT2U0/m4lKqs/xq0Ib/2Hh+bOUilX49g3A/dLPX1
tB/CsV0sgd1QXEtj5MWWDsXbOm3kl63M2wHXdgZlyLJ1az+sOyX2b3vZOi3HmbdtqfLdJ8iJMd5O
p/up6ZqSYDbz8NjYDnMnfszuldw0W91c41V/9lf+7u94Ww9w/LED6r27vUc5mhqf6Oa7hF8RS/yt
MCbfkqKVB8YnXyGnpiosJFl4KoJekuKwVfvUXOFedw7RrUetWCvVykMMTidkiMGpFmu4tWw+bpWY
flwByiity5CrZn8KODnU8xG5sAWAAk0HElKi6t2rc0XRGMlNbQ+SBVHtwtYbsk72Vs7TKs1+poAW
j60iRpPOAisGYWMTHVQRRTjPyp9UV+mD7dVDlrk3OIRYRryQFe/dUsKOlI1SQEuFsOJtY4ssm1QI
wT5BBKRYW1ItvCqXuOAmWMdi43R9eTzRY7gwTG86mWy0O9K9bAZtZ2dGtwh6/vT/viuPNl54gCkk
R1PRv0uZL6hiN/Uf8obfZagk1o3V26mdImDdy8XLxWGRJT5VBK1eaj7OoRFb3SprKuGgfZM6IAAg
GM3Qe17iJQAqEqeSbIRyiSyboVV+Ai/JvtCWhX4w7IiYrrd1U+TSxe9l3nmmXjna0wj11MuUr3Gm
XKynO+fKVui6lNJyLp+7h8WqNQNK1Sg1U81SE6afUvO3Lcfw93DfBWzcXfcv1/KmBIEYBMAvEe1X
4VY68XML93wuymNSDjO1r4VPy6rxiMI+dlan8qWd3Vb5a3ePzuAyqffPlOEauxKvaUpybePWQnNH
3dMkUwMw2cz88ApcsqfwH9RNmer+LU3D18epDFEPcNYXMRnjLYROHEUEozUBCQK61AFXYRsh4IXg
HcFkgBm0E/z2BVjnDjgHkPjRV41iXJj49kC4oQB4/WvtOqvXBLajH6W38rtv4ltQVZBqnrs7iG9X
rQOsTt/wIgP+A7TRHGXKt8kM/uhTo/T5wFjtho7Xtv8ImHBYBNadBfu+lxD2GphGRNh/d7cUvw8p
DaYywSd+q0sENmoH5qvj5Gv8UBO3uho+YOZUbhHvfsm/w95NaTPdeRv56Wp4ZqQeaidAsS9SrXFC
GLO4zxfp0qSgksTb+omf6r3DbxBqS8m6Ausi062rw4jLJy2Yu7+U33rDNkBPG4JJ2C7oG4Bi4Lki
dIiJe7ms2kSNv2IhTzYWEIu0gRHkt1wa52kKRTkFDLdEgDAz2JaL4pLsGwf5KGB5t4AD8XnMavLE
8i7UByu4pveVcC0X6J0/v2pG0EZ4Flh/BILE4tDjAIKvI/icHz+mCa+rve4BOeIWpMnlfnjW14Jf
/Im+N8pwIZ4bKBM5lPilwNr4zXtB7HMVI6A8qSZ8ZRlqPwL3w6Z85oTHyhV+se+In/E/r5dkew/+
bri/vV8YGiGdmkUcnkhwOdswdb1t5caPneUE4sCXVjX9nhqtJ1AicolF2yFnWJ+vlYOZ+20tza18
R4UDy8N1s6IshdKT6PixhZS3+skA7jrHeMNJbfzwW993Sn35szavW1BJj/WfWq6S5zvd+Y7o5MQu
h5W4doS4i0NAf/y+B2rxfoSJL77GpxE0JRAHFmtnbkye3l1UhEiNIhl7QVx6szJ0MVEG/NI3l/Fd
TzWv3Vnr2v2ur1q0/Q5VD7RuhhY/U0vFMPHC+WwlxKnxUKWQhwElME7uRyDTA8faRDJ+HTs/oKtW
XxGTST8tcFUMPOS+0TGm+JtJhkuYt1v747elPA7OH98O2h9zzmr8G9wv5UyuvMnStGn2BWoprcon
0Ej0pNAAs0YzjmehdpaKC6IIyKw3ppYkFcA6djwjaPsMdvmaxted1eABGh+YXDyZDTaMaxz5pDUp
x47P83vLC0lqRzLhMn+QGBtkhu/zlYTMGJhfbVCobntpbOuH2fC8qbzfB0dCubRBGB7rqcnj+BcI
NeZ+LtMoRN98+Fz+vtZ+OvnN+3pw/amvH8vpbWNff3gp0x8H2P93ulKiJ9Cmst7QVm5WO0wvNTyD
Hc40f2c7cZsC0Kcr1eM41/3HhZYevkiKMAXh3tFXc1PdYaqHsEu2SnxTPSr4+OunkiMk1Nqdy0eK
oijLwE4i/FCDLDaxOX2XZBlpcmFfUa7127HYU4/Dyt1tc9/DocQm85ugQrSlPpTXnnzPOsAs5nMs
XZRuGqXreYOHqf87N2yotY4RrE4e43/x3uBemt8HnURUyMQwr22JSpKg4Fd4Ps7clpHsdOu7h3XI
XyapUti7eCVEFJblr48Z0V2jtuERQpqJfaoDeH4+znVMUkMthoTnT/9TT2ZI8yYyiIDnqQKjeEte
TaQm1UAntDdMoFDToymw7FhX7pxdlEag3l+L9WJ91rKVymP7wtLHmq1D1s9jHw6zia6dHQTWyQrn
mOwLjpa8fK4UW5yHLa/SQDOgpW40PpeI6tBAYyDTLcpKCqjcVz812wrI/un/NAQc7SxkcCm6PIEh
sp2hBOVxZnO+JccQwf5YO43VET48Hp/aU36VLGrVYFLpEERoXagEfd2gyCkOL88lOhZc5vlzmWYP
H7DxY83RaRGIPlV6STeJRLsGcDmC/a1ITZWkldZPFesI1ioYyHAt3l9SZ+BPa56Lo4d3ShCod7Bt
1b78QrUTGoyvJyH+UPIU6zaE2DBSypvfcS7wQKY710Guch2EwYZoMQND6XF4HOaRqqv6pbGq+3O7
WNXvb5fGkk9mMXCWe/hDH9q/4QmqGDJM5U9103JSj8gBpATtERIZ4HgD6+TKrRq0eM9r9s4u6Grb
1OeaG22T66QU32hSmKOLmI8/DJNSvO6zf+NT+7u76R7aB9yI9Zpiv7+ao69mdq5YRFUuqJqpWWph
u3u7VaabB0o1tuMbxCF/fOJ7kov/apu3Qkz3SghLKDGyToTitYkUlqXOGd6TE1Yn1CW0nYqXjTtN
y2YYobt6pvHAImhdckQTZu1SZdeyNIKAA+Im/mocP78atkTLxns6Mab5mP26LPbcTg1J7Ov2CNvM
S5U9jqKcnebVr/yfRDZ0gmgw//78khgbGW5s1fpruCMKH/b/gLKzhnpiya5Y6Kim+FCEd3/3GtQR
lPrHgdoraVuxRnpLfH+p/8xzjVOLvg78V9/OT9CkFqqghrGINUz0LeyX8Q3VLxQUEhjkyumePQt1
PszNYkmXxqkxhJB0aLIRkt/Urligk1RHvryh7ikqeaEC5rl9qdJV9MbkXvAFLRYtERynIIY3k0kk
HvpeILaT7TJ6uspJwf4XDqLtny/VYu9e+YP2pRCvxzYQ9RuKeCY3y8LNVtYYZcdga7tkj+QJEhXy
UN6y+yhwonDXDi0exeqlX2zndOXCc1qWfLN99+VCc8/iYbcG0mhECVf4S8WQnV1mwS48gGmF7CYX
F3jcmYBtTS597IbWd+fS2vBdevFhqytssvjSymL1daAtY4RQn4D2Zt1ljxvUkn4iFD96anLTQJgY
Oewlc3JWX3FprEWgF8Qwrbmy4pD1ecdCv2PvQlMLeusti5UMRFfTMtjYXjx2nbAQXPcLxtqIQssi
V//2SagP8LhbEFvh83P3hEkGqQ7si5nQENQxN3mJtLb/pwtyD1kEC5Ka61r+Ny7BjgAG7SGKQyji
WH/3VeuVz83HcmYUUzz9fhvIruqsJTN3jlZvbMvPVOdKAS7kecNLPx19vShS7KqSjZ6h2sFuts0W
rM48tLiU4rPn02jr8sYeowVO9bd2u5Gw+W4sf6br3gx8DYGaQyOzJyR0Z8vtL/X7Yn8HRepynkV8
OQ0DcOmj5gi22qRwzFJm7BaKmCm6evquw+BXk5SHgi7rVKlFhRE56uKKlJH2jBLLh1a0NTwa5kdQ
KP8NCFb9mZXGZXHBad8khlUAFGJ9iXrHNgNBaqewZfUMkjJb+z3Hl99ydl95fNyU71/VS6rglAD5
ewQODoqkBClGMUpDsZiL0zNBu/AIEjNG46fKeTzX3iwuzMnbExAzwzp/vQN5pmDl0iRcBxjIEpPF
5wJwKH1WAcxwjVQMLMjYYj4eWsDzJiXiA8bIieoTkKc5JubjSJtOST3S9Nf4Ug2ORp+jUZ3scHXE
CIWBfHoZLQYUU4C/YXWxY17ix3JcpFjwuxzfKYqn5I4la5U8cVtwQVQnoQtJyGAGfdELcNv+peUp
edHqdVXZZqpfCDu6UlayvzFbgHrCr3H7HqGqYJBi1VMa/NbU5QruFsM8wnUBYHMRufhJdo/OIr9w
Ay5mQxwrNkKhKnPchClgsvRcBsvRhT6qFHCUO2SqyfwNVIZsorfmE31I2DF8fQ4SOrpmRK3juiL/
B0qZh4aCsoPVH73DC7cqP24mUPtvfz+KlVvzAFngkbNsKHfItLRs10jZxFsyYem+xAWE3I4mdi8/
c5uOcEq2L2kSELymi25vCJNG9PFwLach1YX1pPx37TzQkOZ3ke4jp1+3e9zbM7HjRYrY/8vfpkxO
fEXbus7wOk7VFqtYLsTQd631SYKAlaElKFMkgoC5Yr4UCIDFDfqT3V/WPhk3ypFYAIIfeJa/pYBP
NZY96uRpc8JDX7RFeUkmniwmIKkuUOiAFZ1QT6Ki8CGfzWQxskyDckhEfS7OxrmBvF/IdVIDuSjd
NTCfGUPfSnh0j5r8H19BJgyaTyKjX/TQTET/qapevkXpyhumFJWUCDCnodtkQkeyCbgYpDJ3X1n2
Y9lHU4vG4R4ZYeNmfMHqUj4YdJHbkwmqND9LT+vKsv1HTAr+ZfwlXdCfnvsad3dEOUrAloFeZy/X
maZRGD9hYrSm5cjQm3Iy6oomjNZER2vAlfFzAZAFkc4rbDN3WsBFMAOkqQuNGdEDsTkxVdgU7FGm
109FQ4R/ju6VUuLgKdjhmUwCz36QiGgQZjVzsiastUT2b5Fis2Fzz9BgZmGLxL/tbSVb+2Cn8eHh
eGx+gnzdHATLBwnNkEpphFyD7gmpx27b2LGv8LKkgdr9JLYslsaNIe/4RUn3sPEvjfFBRTvAWaon
l80G2VGQD42PLtXj9Fnp7XugjvAk8FNIYvDRe5Xzcvl4HSaZyBaHEDaMgJaCevQlCwKP4MO+0Kcn
Q9BDrpFYtwmn+79IZILxDR4MyQ1qWNbRw1fz8FScwVtLXvvJiKLIp42fJvDdR0nqwSxBuwGZI1mF
FWHF/x8aR7PyqwEza+fW/EJpUOGMA1b9aRPcaVyj0xruwHVNspsPBjv0QTHa1R2RHiS5rrUMQgak
NH6vdcd4EmjtbjZ6Gn1q7vXbYdkpD6m0FbQ/ghwdtfxb3hMzwL/s7Zr23Cri2Qcz3GB3u2/TJLaL
avIYcQP35rOG475OqTVDBIdAhFFUiEzlJlgkidT78MwBs8QsJFPWB7eMfS+5AsuctWV8KmlZxJLs
cs3aBZ8KadYrvdVUSSO2UBg1xs4cCABBfpoLwdgo4y8k7QPcdcUp/cKJLUrfC5cIQ7HHhNq9Sfon
+R+WXf5C3P6xB2yZpsN1uULzINIRPySqjXD/UGR0KANaqeGInsjb6Ly6OFiokt5ZDAfUo8OvHVDq
GSobeYV8k9nq4qBAE4HwB7gBChSbgRSPcpnAWMZnUGK/Ffi7TJ6aWA2SD73Yk6ITdOa+FhIpLBE6
3CfZV0uP4D/kruevLcC0bFOOYk+PDsU2oWiHCpnXDgcJWyRJmJq1EzKM1gVOjwyOSMlyQo9GuiZF
8ky8BHuvN//ow1isp87TFiOlAcQVELX45R9DE4OhE3mm0knXyIBS+TVJsDRkrwioU3TwCrxnmuTz
e1I2QE7AycVt+g0Ek+SUwYeQGacy4Vq1zExIDrvYx3huapJ088LQDFwfdmItkcMQ//A9ptKo8QEM
fmi280PKTPh0Hsu7ei5atiG1eaaqmJ8FKuQhwjlDfxI//+FE4kn+hb50/MFXnwt7DuuElTDE3cSC
7vLcB2YrEixffWycW+c6yYRVtQSOvXEj3EBaTcRFNGQ0+KXnxI9JZCFpjHBY/gGxAwxgaUCUdzDe
WZmszF1FRXyhsDnsafluZ0eYWJKHRDyYGJzb2yJWcxtft8ib3b31RdyOnvXl9z/s73h/be6o0oxO
5/G98zDanmspS5SX8eoONRxZklT5fAJLtK3c/56G5+4jdkCJPUhOmLkGrfHxMTd12yAY4v4hKMRZ
yYKUOTdBDlD+78NxtjafE5Ch9G4NVINBphhsjjgEXZCsURaXAtGACsdg8D+QNuRDoXcQbW/u2MiO
e7M3Dfien8rwvQ2eivexpOV/aMRtM6gC1UyxD031Ac3FsPKDXBRYDkZ3ynubq97XI+LRanjTM31I
kIYMMzMPcRYq2fzlUpvBPStH20ccQQ2grqJ8AQ6Gfv9IevMcAjqIV/4VqTNIRY/kkkCzCqogfLQE
G/pynX/fiVlx01xAbyhkgI2EygHRdyuXG7PqGEDHdM6A2fmYcz022DGkNssoMQHPqhBy3aUo06f6
H91Igr9iK288ILgIkJr9JEZVHmrJCTnvQ8EQZCDudeP5We4Z6EKEFBCP2oOr9WJTlQy1FNXjPEUR
7Lm3SVFp9JuvnItQLzOrwcY2kWwVwAwiRb9L76KKb+38rpqZmMPfMbzL6KvU3eeHu9y68kdt4al6
yuBu/Bw77/kFhiNkesVAqWdOTBJ3AUjerNlbeQpuc+YkUJ05KYYEQWcz4XDDQVHLBKeZV3rIlmsy
hKcRqruGEGYxzjOu6y+ykiEFwSvtWGEsoIoDNDLwZFi+PV5DYj5Krzpy7W87Vwwuakc6y+a9ReFW
U7TADQJsETFUrony4hf+UDb3xpoA4yGzgE5gt7pKNyQIoKRPYynIzJsQK9zmqn71MGDIzviHRcQy
SyAUQMe5DEhVKvc6BI71VGcfn6ujCwYya85sOG4DuA6d32e9hZfnQ6VfHB076MVrDGIY0xB+g34u
ip+p1/lqZOMMaThsS3+9VFcUAWs4PvZygy1zQNcRWWXPNEXnmEif9/dzEzPrVDO+UOjkR+fZ4AzT
24qQdPl3SZ5mUpzPjtGt/ngb/T5fgCX9klIZpcvFW5QCg/1Tjle9Hq3ao1sLI6JeTsEguhxlpkSV
avlppgb3yOcPfU9CkuyTnyT/osw0Mz1Ofjla6IpyIlp2afwsyCXAJCQrx57y5H15M5zRd/ROT0eb
sQZ3mGj+02+DBAlBSB84xcR1Qg9qvDH/MpBmq24SPgT9W+QhW3+tbapCdrA1I9/R+Zuve4tJMQJK
lQVflUCGCdoQzZ9VsAcwp9/0snR9+EsLeduj01BECIMAnUXcYGCZI/3hDXtSa1HZBsLL1LDR3dTw
+hz+jxC1sLDxc1UFyGacewhMd12xKGuIphMchNxH4MBYxCtDNjwoIPY5RmA+YHgSWCrdzasfpS7v
ZI9CgVT+eH5Zi2rA/KRwiv+/aU/3fICC55l8nIEl/W6b4O6i5shk4RPMWYwf9DPQiZieIyNImNNK
TwvL+2QsbfLzWDPC1336nAzMTUGmwqiYHnmiiLyNPwijGYwq2FJdK2+ytK4cDJ7aVLTQ+QXaFIK3
9UXzDckCyVG7OQqxGgyj5zyD+qQy4jyIJHQTLDKwhclR08Yp2kH/W6cgdkAhKTm5ET4LV/gSPX/E
75yOK2k/PxOdhkgHcw077gk/9xNuFnjCOBWG26I+4khd/XPpYEoxRiqNjLh3zg9ZS3Nk6ALmGsyy
e/MCLwg6nPYIeD84MSy+PeRcRDQg1qEcTWUJ+GbYD3XWMZZkHEsIxDBgA+fp77mfHGCd4zKx/Lgq
Gvo2PxGfOMOmrGeY14bFXijF/OBdMsVk6YYzK6P/hu2n5oD63iUmc7fbbzfbH8P229PmeQmKmoYE
PYrq5mAXixXwhL3XHQWKFFq/0rZV5aZhGQPU0VgJBp2SiS9hP4pnfoXTuvM6r40xlaz1EPuDAFPb
aen4xvn/tR++IsZI8hbwW1Z9A4DgKK+gK+sDPovol2tZByQkdHBihg3EH6zOBYCNkVE4WAVYQYHb
GT4qKEmJBmByFJ4eq8W21IGwrUZfHdY1LkBluIT9C4dC9YNq5sUCXi8GfQ6D/r3/fuc9BeiUmO7u
Cwucw73ncvVNw/5oGfqF4nBjX7p93cgm44qVPF3UD63QOYHwbKFtz4MECCKAgR0P30hSFM3Wp3+U
lTUHqmcg6e/Zp522fTUBz35bO4DJy09taJW+Q/wHJhQAESOCMzfWYk+mgCoKrVmMFkbu0rVqr/eq
urLgF4Q9+EbGk3n4lXbkjLFLDVo4EHErejNB0iIPOe/Zj28izsDaCJxHBVEEtgW4tqtd4i+oO2Gt
agppMxlmqwOVoKYs1uv7jRorpz/Faa1s8nFCHa/4LrVy7S3A+8PAHixQhoJ6XSJLrs9rWs2kunDV
I8edYcH4IvjHww8KSkX3E5UDen6nSuWXiqPkWxh5QucbuupO7jUL9u6UPcqdsm/kpjK8ywgkT7zt
FuntC7hPSvgd5l9pqgUhF+eSYslc7T+izqw5WWaLwr+IKkBEvRVlcsLZ5MZKTKI4izj++vMseL86
1SExkyJ0797DWmvb7ZLz/J+HVpb25O4WHB45ZvSyZNMeYDGxsiPp8gvlR/hPR0oEChYzwxcjagbU
pxSmEG1Qd1J8vqcvCRcl82abaBMJ7aMfLMCJb6KFyDFgePlGekV0AOLXAOwdNmRgSainBk8A4zgX
QuaXoYJaHpSwfQHuTI/G8s3TFx4ejfwkMWPWAOq9abwkoWmRjF+A95gCrECYIFKI0UkRlFEMbenM
tpEzfMDxkXyzeF2aJRr6PS2aEduQzAYTtGA1dpg4Wrh6Gv3Ny0t5YZ0aRFPmJx8NuUlMVOjoRfsO
xbByHXGv4s0YyBIV12cznxN90D0HTBMAVkq/Ca1u4OQiDcyyI1u5Iou9UupFMMsDICY9xxOXRs/G
hkZnAEIZg8xM0YsB27CUbTDMBMTe2xTRqnBYV9h4ljLeLRiq4ulGTzzmEd8dAuCHEf46Io/I4r1D
woCJHx19C/giihhEqeAUfaLPqo+WhD/g48fso1sj6UMYKR2yTsrTkf5lHdtBSVkgIkboWuDvkrpf
Qs/3XjUS83EoyJ6GZKZVbVyCEsi9ldUzPyuIBbToE7KQ5geZvB+MB4ZzMRwK+A02d4hTiD3pfFJT
FsYcdRBwJT+35uzOP4mIfgMfTmGIG6km3q8gK+6cKg48JU+qptqabpgDX/nDkp0JeJ5lJVKI5J2k
tAFxUI1qy3BVIWthmr+/MR+2Bz+BPxGHUodWkMLq/9aQ+sqyUoqrLTei4a17ErdWuLDEBwweHzXP
jvAj5lYAENhpqQinMEIOoYMsaKvMUK5wLipB9+Fn/JyuBChpKbuhQhGIErbTAzUX3A5KMI1AsQeR
5kh/o0IWzagzrDhyj16y4tlzdnRuv/Ipv7/swIQ8gtHh8+jMfkeg8qVofJryM8zURJ60mJeu91mA
VzWhi5wccHN5T8gr8leaZCMA7XhCwTkkNUSYW5BDFU+gngzuLjH6lG6K0kyJFE17BwqJ1JDojd3l
X6jCK0hWYhEny2MLZq8iclqRw0ruLIc7zZ7caB04xdIWEtcYKLEgygQtfwiD1HdxHZptJSoUrRO0
hEQUcBuhNCL3UJAN6EC1/pWeuHpXKVYqQxwYVoL68V+cMJYNgFZLMERgAnLvEJcTvgI9bU6PoFGS
4CqA6tfyIPWzGovv6KFQHpDNCWkJdoY2We07SR1ahgzbHZSxNPY11FVb4xIe5vSTCV+E8Hy5hlX6
il5DC/hB50qv0WrRLtLw07k64dFoGqzlJtjQnbXeV0tbba7aRi/tzoYeZ/Cq1NhmHxypLR2D17w8
tL4KbhFgTDQYyCqJpEQmmiVGS28NrYvCLhYVCCp04iKLbcSyqkQ/eiwdKJdtGwV4HtMvlsMOlCNj
hZJNxohCqnIDEWAf5KpkJNXjQ4ulQJPKXspivoudnVfThlZeD06LVrRteQylvpWqhv8fRb1QJuQa
u205ILwcb3kxk+b9vssGQv2k4NyKmVSKvpQZsE+dR33PSeA1YJMxkcp7iL8iOhi7/jfrWd/Izyi2
BJl7uTUFmpWSsqyUXk5WQhhWeiaEFpCvrWf3SgeoSgWC2o3ymaqtiLcAB0yGUNDwco8SvYeNYUDv
PFwEZVP+SzoL8KL5qjQ0myyBt4TDcQNwIDjN64gNZeN9g/Amj6K9Wf9o4Yx+83uLd8Xv5cHIecJl
Yo5VSwqMOlEse9Z4+fVMGl13ms5rP6agZdf5aV45Nw8Ampymi94L2WDq+nmTAiXmcfjX+SnueO+H
Qpzs98vrHQPolp3Wotdj71b+0/TeHZHtlrFPOvITmQSldHBvW58tyHoiKwvwLR9ZnVV7C1KukK4+
e5KJw547gTMUE1INnLSHUu+rMiOq8ONKcjVlNFCvss6y1/pNadPpigDXhFuVt7aRzHVpmSvQGN4t
3WeZEK1ACeHX+hgmOyJTSKD22w0Swo7VfEWY/vTmmNYrXUAlWJiSwskJkKhtAMBicSMeIFS7cEN6
PowHuHoet0vTKOtHdQE2DR9KkZQO+oXUp/ZmgfMPvZJfSQqCf9OeLQkZlQZ4ihjYcWlpoFdgc/hb
JWHINRaEMMhd5Svo6QYYa8nvYm9/nYJ+RRLxxCuhPSKkNA7BP6MlRBMTXMZMT4QVlrHHNg+a80gJ
btl7yhxiCih1IvYlSGgcC9KDKbgxehVqc1gRWo/kQ/PuOKVn08GQ78Qc2rZ+i4sEeAxJcVIFIxzV
YiuAjDbAEx/Axi0EcRAUUW7Nh7BDHIWEPWdamx+X/q7RffVR8piJyel+qpWF8VN5eOsxIFEa3296
NMYF9VGNOGgV+gIY3atiLGX83HZlYtE/shzn1jMR+Pw9zvwMGoeY+DbCFfdCPeOOIVp/pV/76FkQ
7F0yZnWyU6VfTJ5+plzaf17yaWS38zsEe0mN2AVRXJwPHcfo1q6s3r6dNS8zWM+rI6ZOc1ZLHOD7
ZNmzey4udu/Ydr8fqb+rRiR2B873Pt6CWSSjMweiSQefPm8yca02YO2oAbN96Zn9Ot1UwE/OKdiq
5XdRJVbxk0KxiwCk3CR5V9XBcwGelEY2tXF14Ay3uNKnP5vG5+VhFx3txFC//WtrrGVWUlce0A3L
tisSiFr3rZWcHG1KcoTwz2WltJs+YNko3Cg7qKtfTmMsX01CO2XbX6FvrISdh6LxNaxFIHxreitb
bhEWpE4caHQr0QkzTScR+M+KGV9a1bUxx2WCOv/2ByJQpYWiScuYH7mJnQMpJLP1HK+zZj5ufBvg
ns+thv8EHRLtPp1Tl1aL5dyVs6GiW1ok9ngcPzAwOMayizKqMqR6rNktL2VPEWTjE7EDE4Rgj6Yb
VQysE4GRRFcK3SOCb+JHJi+OO9a0DCyZuBO5+fITsZrQjMuCj9RjZH80BeTgoh5EA0EFZAokqI5j
LtOvO8bJCQwKdSoOlfkBGBkIi6prjerf0q1QM+k7UY1+f+Mm8dMyB0+4y26hE/1U7PqNpyVTwJsK
iRkG7jPIQ9yNGmkpjMHvBB9eaWxc4k2hncP7kLN6paQ1YRlPrkGkpigTsv5iNfG0ZbvrN3oVb//c
Tb9oAKsz1RClej1yYkkdvJhCJXnappgLGTUk4FbMeG3myYbQmfarze9rQHoX9Y1vi8f60EvrTeIz
D4jf7q1d3y564tDst6cravPsWlvaDQ5903Nj8a7KKWvylAqvv9XSbePdiuKD9jwx0UgcY0YVVmmc
4gqVBc5A8jgi+e4nUtxJR+KLZWWricU6lEZGhZPW3qs0dpEmbhXp4tZpqKCc6xo9O+o2s+vVKQ2l
PbH9esuuHS27ovifv+k2Si0m2XfSLhsGkIA0esbPOI2cgUtPh+oQJFgB4Tt1N7N9Fjxu3oZcSPM4
PZAU3sG1wEnNwjvI4lfTHTemazBrAO+yV9u8W82n0d72+eUTW4YLA2T9Ej7Ze7beGcoZfRW27Vdz
fmeTZDYyhIlSqICLrOY5ZTFWAksKKqHzs0wmJMzriYUb4PMGaCLTTlOaAzq0s4YxRI5+oSy9Jrkm
siZ1DWtmDIzB4Usce92Wc7QMbrQ2R80W4Qc3rhGb/Zc/qJJhWIfFDb/CMtVk1Q0ThU/s5tKlwhE7
iCUvX0+WRDVRddl6LkyEVSSae+7KNL/9Jf+KHIW6qktkIuOVZY5vQ33OozRs2CQxdGfVRFL/IbdB
HZXU/UifZcH2E5m7LQkRDCFzQA2JSY3whHp0jm7UlXgfehcKF2QGrn3hDXC2Ls3jRHk8yQBTyEgH
ViO4bPuiHu7qrcaCVSP9KdvLI7m1T1qF6I1qcmGFMCesOroUd79lRE5c5V3/9VcSYcl+yOOVZ7nD
sJd+vNMnLda0+/oON/swrxPa3oo/0Ve19hINCAebf5furXaCUqALmy2mrXR6ue46daK0RwBFVzeA
8glrsazc8NYIT8HDDU+v4Dk3Rttx3QgrBC5Vib5UmTvfaVzNINdjQJAjuaGCpOwZPZR/rO4z0n6o
RFE58mj/U/Vz8quwM3kw0Rwos0taejQLZP9RGg71Udm0GxdPXuCbz7JJ36Xmppa7TIs8TLmuArCA
fiJGBxYZCoP/AqX/gLqB91/62aL5yboq1SLHD6RVMbP4LTEJDYDnkDBQcVNMZIRGqPaue0Ry9DK6
CYtXLM06Yyy/QDvhkwlUxgu6mNIzOWPwymEHdlDvyZ+QIZdh12hQS5figZ5Qc0jTpJgH/KYwWWjV
YLQsqGwW4t2kTgSWZ2fi4qpHq9xEYU00vtUBVDFJodRUXLEiSUZwk/mAmSDUjUVSVSO6a7syqI0v
7TctxkqyqvTB0q+nv0c6SCIVj/YaWQG0qTgTXdsyP3klMCDY4NyeOIDKT2iAFI0fUwH6JZjECQ+l
PHNhx7xM5UtKlUlnqlyksoYCQzDfZLe1z4mHJkEkJJHi8thH+4h+kI1mbreqIE/JKz5/IBa3G98H
CVGJc6mX5wqQK3iGh6kcXL1E+UI4vWNF3xdPulM6BdpXt96wm6/T41jtA3Ry7P1DwXL0iBNDnVXV
mtLPpPhHfVpv7UriSt1A9Ub1jHo2dMM/2UFxB5S1vM/VokHOc43NU964Pifo5l39JO2qoFvzrqsC
Wg3Etsy1CNUaA7GR4aXYQx3jnDUrgXP0oQlac96WysqAkUiachYpCWOdNepGLYlWqCVpLe/becvG
cpBg7Ee74EoPJoucgVNrZx3tOSLvKl0kynhK+THlVMgAndvUPFoCa2dte3yGi+qAKdAfiFGuLEQ9
qvOvywg8g/2hvEWZ2dHXHVkeDckt6asyPuQISUYp06LXUhYQJ6Jg5VM+IOEh9AR8Dt4QURO/KGjr
K87k0lpCJ+QSVIbafSiN0tpA6SjBks7AcYRU5hpxeST+nlA7oCkncGEAZbV+TuXZjQxOrxxUH/Dc
iFJC7eqEK/9eiZPhLMm/sJ2RP6GGCMGsbdXIqCif0gBtkQIwS4Pt3Oq7FDloYsUJFwm1lAunpksZ
1d2UqqsQQwJjQLZzFsuVoHtiJ1Y8F3BVN2u+WgJR6uTrTVO0QfKuylXZNF0q37EScXrLQkNt+hSJ
VSAW+l45Ou6PAIOEioIik/k5eLueTTazQ0Jo1zt/c3fC+1zt2ZT/K++aKsFPD8oQUaeeVWdZMCdi
YCqBvusGc8owIBnIBQO0L6aFQA5UDIoJIthKeSs1vZW8UhCqR1pS32qrMRHErbz1XE9uIh3rhMtK
ujA4gG2r7NclAFaDCnNxnh24WJX4EN2An934rRKMYhgemF08KPOJatsk0CIQ2AJwxWchkOkktGxm
lDA95+C9SIqhhBbYafv5mX+eoDYPautoT95gdvlpHFo30N0jc9NeDs79rLYAJtHf1cPdwdtXoTtd
jx/ZC+2KwEbjd3DoXpYxj7bH4GHExqt5SRxEgJbNGsYMCE7v4IISzzrL7t5s1h/e9oxOwYM0APCm
Y9LAFa906/AwqfTE6cL63Yc3QLI7lHYbRMH1drqGffuIbpE4ly9g+5ocvBfmg97Yl7hyAlELfixy
0Hko2Nyulfc4Ajt0QrsYgliDTPad+a4g4u18BtxRyp8itx17wt6qYH6mXxR9Negco3zCMqEaJNzH
gY590PeL1oZQkBn3ULe6VJPY4X469GV1jGY9Ef5ds1wL+F+IL52AUtNLIKxdDEpCzWHV8xjMdpHk
LAUZUGJCQKTsn6hEKK4uidVyUQEmYmgxaTBH49MCOGdwI/ecQTcRwCqH3FBSHEwoDxqmbww31+Kb
RmD9mf4hEkT2AXnl4dfH4qm8vXv7jJLO1x1WS5Xcyy4yPqFPxDuOQ9fFfX6CnZGl1bGeiEABwjbO
YTlS6KZSrXXT4Jyk76MVUx2aqwe8uO3sxksB6sXxrsTlcwuEcfOt4LKAhJdykWRTtYwEF1v6DU9u
/Pa70q/0hWFcB9V2Bc0TkuS1ttuyYOCJ56/HghFpNDz4eHR1xh23o3NHIYETOZgysM5ZJ+tsAHj2
9JMqrglRYZ96Kg5H2/zQC9S8Ny+0mS+BeGG0yLTr0GkJeaN8j1LLutnlmn7Tt1q/0ff6yelXNcId
qTZBEDAjAkVhdDjk/8s4rTE96gRJdtyTtIguSkZDymoxdJOebXUjFnBdd0cQZk142ULicaAX04KL
YQHkhU3CPN9DjxJ7RePRtX1xs8WiLpHu9Y7IEKI/iM+ZT5dX8OVmx+5s2i7zsH3YANSw+d7u3FDa
gA6qVbJvbwv6UwZMWoTVMwR1DcjIZKyFHRF65DbfT+X2ieC+JNvwTqoT+cs3Ln7v3HqNzq3cP5G5
KPUX7aE9vLbrn0rBHkkFE457LhIFjU3zhO5paAYG2aLyyFouvlTdm/3A2VQm49wy+zwVT/ceH1d6
Yh3LqfzHfN2qIecQOp/Lae7X1W9XrqWUvH6oeRVYa+CqshSC4JP7JbtA5qG9718n+fDgP37eUzM8
Qg4BRnmFYF5LHp3TFWaGWfctp/XobKstI3mdWhUieRoOb/wzrESjeYzpSegbjv+6tguLt29XZxXy
bvbQbVCzePcR6bByaXTGByozKc0itwN6SBXFwNGW0wmdqlc7t+sJFccT2VCjn3WqCGv162zSD+QS
nJaNbi84emzn2mkt07ZrezvKr3v/biRbCFa3qTm2CUsRxcLgMlmvzWy0PHgPWMVOmAVmvbkzW46F
dkQ6eIBS3zSt6SWq++d+DlURSjHMY0hOu8neGB17S+QKfoED1cmSBJWfNzv6o7kZVnHU3wuT9U3V
oHN/hDUgbuDkCCTfhkfAYoyASbKt1X3s3mVs9O8wzH/ym+/+3Njz1oCS11DenB/MGCvyHOYs1TyE
+UZCpp2fWs7HeY63MHWS9bQyqvS1Pkj+PvEQhKQBtvLGoHRvvhyVLo7KaIRLKBeOBAwZe/JHF0+l
1NHogCQP6x1TfJ6biTnYzh6L12LzdeoaVUpzVz/FXrOQKfAfppfp4fMxzcaXodmrkvKsdmnFiULy
ZrFZZOPT8DzW5+1qu8o+3K/sZ/NhLB5fN8ZhhH7lPrnSjvMZCWZ6ie3p9bPx/fp9MJum0WFYme8+
39+n38Pv7jf/zr/Xv87H8fs4L2zUOcw6OyHrzKbRV6kZCgt23mmJP5xiG6ugwg5gwxpQOxzfhu50
atXDZ+8yqDjNy+AyfuzohzVo3FprINQ9p6Pj3nNDjWdQD4Vef2E//rMnMsEZbmnWvkKTrEBxFO/P
RnjiTWs9iAHQyS/JcXSZLFegz/J980oCj3Zg+FU0xLQHOjeZ4jTIKPNV1s0srPaPnSNkL1F708KT
p/gYWx00rwDuStfFQZJFG5MJ7tddNNCduH8ZCEpU0T3pP7q3aBtuYbNfo21/08eHADeUTrJZPpOA
wr6/79+6xz4qDO3Dh+M/cOa0y9hRxoRy+cyqwSanvSeWcFQbOYm2yh2nKJMuOZiMsu2aE9ZwWmn0
jjcF4/M8O8/0QrvJZpQmW47lwIrf8TNjkjz8/C//Ew1N3jsZU9n48D2nsVHRIJawgaIlSxlIo/Ki
b1jP1x7MZ9JSiZloi95/u8x0SbJmzPP8UGxKqneoDbAKm5dACTnSW4RP8gAk747U558bq2uUPl/Q
gr71084lfvXOg9sUvsN4M1gm9cRNGn0XX91JihsQ3tmlRXZUems9aQwbw+VgS8vKLfTWDcPobfqH
bgXoo+IT+Qga8g62bnONJ24Hmd2r7Zvb+qL297bCV4XtZXpqAeeCO6V+ofQmRGtMi06VEy7EXIk+
tsHe1k+H1vw6vREFnsfSiK3SNmr8WntaPzpt6/s9P/3e543iDjkJkYIKxSrwWqGkxc/IggvmrvKw
Q/JLGNYLPPMD9xhmLFRXpfFOEHXxIbLm8eI1rABv5bUOsENvXI9RHiDR4jQfhuei19HZ+XVyclRY
8fSc8fIUigIIeyG2Q7Nzw1snSdc6fz4ole6S+y+7JL81yLRh73bNFNh562F5Wb3tXDvZw0u/kc6v
e+4uNqymSexfC41Ke0kSgXJI1TuifBNmtn+B6emEzrLFd7M6bsONQu/SI7lnHcO80TpR9/tETmVh
Li7RERQStL4g3zU58TcFxHiNzkR8RwUuOAxOW9+6oHUBcxE852D57V7ax3gfH+PqybNtRJNb1lcG
CALvH4KIHR5jtvF6NTgSyM+PU96/k/erVOKu3vsR2h0nb/IGl5Q1JreO82qdzObNicY5IZBnVprL
yZaAZ+u9bRa+1an2T05yqXry2JP1yW98VYaVjZfVWkdUohqGdxxcgurcCrMNnYBhFFQ6lXll/syC
2hVUtJBIkrAlyXZMBGJSIg84xsyZPSfX0W10ODQ1s2nqNj6OrXn6+Z5fpkg1sZ9Mt/UmITkrivZh
fmNOskvPTjuxDLkWXsTiT9VYHMTAx8YXRJq9dhmJH3DvuKyO6qjaJyMcgNPImrXpaXH1jV59oKWw
HJyiS2FWK8A0cGhxa2vDvHCTSx9M9pIg86sWmAB0Td/GbiHzYmC6DE03B5GNDbR3saghhYo+76RQ
598M+V4imJUuB65bfVXGZIpvoRCBTWXyG+1s7nzcHLYhBaQkMhrYqn3nAvBEFnpN0iU+sbkly03L
dLx8eercTvXwQb5qw6oTEES+JE8wu8e4xF4Wpp4J8mL7dwzBkvtX38FUzleb5goE8w7cxj2++Wgv
wUXP2/WBAm9B3In6G8GZjkggL2O9AWo/NERaQmnVm4EfDD/W1/W6RIrONyNkhU4kVvBQWtXYGdyI
xklv8yqAPhteIt8/iOCkdqTGu47WrFsZ3UpgERjCnh7NkSZAJGfBdm7FCikUqig38fgnS8AFW2zx
LNq7RDvfJjQCl895/zZmgt9/2V35/9ZhIlafENvsT0J7EI6plnqiWItJap8KNdK8o2wGO0UnK+yI
RMbkcMv62YxnGww1KJwyf6RGwAqZ9cziSivjQA0+2YTsog8CmWpgr0TePkQSOOLSfZm+ZIIQB2C3
LdnkjyVwtgZp1qYmrSykskZn9kno/lHa3b6aadccaFR6dVj/imHKd6DyxpMzXk/tj/rkPar07sRe
+Qtyo6oYFuIBBGNs3bPNbDt787s0OnXfxFTilB8QfrDAFEnywPrTVqvQ4dGtQFSnjlnEzELcSvlB
GhfocqMl4/h4F/6S91shs7HvZ1/Zl66MsOVmy+KAp+7/d1Wk3Hrh2MwU4d29A20+b/AtS09F08QI
NqHumii3j+gVoaHRkUpEZWpO7kNJNL17B8IWYdZ5fa/PLUOlRJBLZflImAx2rG6B5ZYfGAToD8/5
E48c9oBG5XuHwCd8AQ7pcIPiEimlAA+Vunnuv3NUWKtQiuW8qBV3vBJDtjhFyqAcIitWkKs0lN5S
mcmzI3dyl7tKMaaIrq3h1VecWu6a2jkfDOX4btACEIwp3ItGG7U+VrMwozqnDBIkdhE4Kt0QRW4Q
4VD8I0JW7woyXZcQ03TlmcswsNyTy2CvCOgI3JZzuWVSz5AORhYvOw0KCAabSz3c4+I9fh4/Z3r4
8q0bnuPyuA2snsa7l8U2edCO28FZHByHx+F+qBldRvCsx+C2QmSiK1rjoWv0LHQtFKHXgi6ucs/o
kTtDnXW1Y2ZZxQW7dE+RJDOu3SuZtNl2dJ/tR/vRdXKbSNzj3q/7FTIxEio6+e9fMi+oJiEflpFy
3I5Ok/3oODol6Glw9+XNItHWvqAxcfK1r9mdrGd2zr10cETuYNuTwFoVJv4SiSgkTxg35Jxq8IUt
xPqrHlisDjXsTg0tNVHNc4aSPxnkSZI//iuEkG1E58Asgl4x0vdxmSqQ1PXB8/Fm7swrzbhnRzvJ
gfxOTqrAIX+A1k/iTt59t/tIliG6BWk3j5/MBnO8brtb0jOnIkWzxMOT7DH4tcFTFJnNGKRZshlv
xnh4vyoFy8Ar13mnkqh1un17lKsot+DPKCNixdeuNhttN1Jv0grSyjyRzMK3X6/ev064j72d7e3j
e6/CJOgcY1ihqMXVO1l8IzNGfqxbi7nOeHxXPq+T3YScz2iH7TLiur8P677TfWtaDC+D0yDFgA7M
zjbWJTc7m3h3hLfNpSJoJEgkFzDHX0AhxmcVT7K+EWf9V/fIzb5M3rPLhA3xkLerf+mHnttVio3/
lUJbySp5QChBjEv6ZDUK0lIw4L6mAw1zvv005/Y8nyIdBnGk1G2Q3ovFDqRIvZynO9zKy/Q9f86X
H4qgsu/ztxLLonXZhMRPZFXkUZ/njTbe8KiyJU2ffZPTTX/P35WRIPLl4i4zUo3ei0jwQoOEr/wv
+zNX5ur+t+nLWb52ZSY1LZ2uhGWU/SBaRpzDDt9kbI+wvMmNxPfg/inFFJKT18Rkk2Eaa77fgxOq
c5LyMMNNvImZrJ0bRy2qAHhn5jKfe/iK5UeddmG1pN5vJLWEg+szMJJ0wFTl6mcBCZtmFoMeYEZv
O2tOqzarIoGm1VKumEPrzCwXe2WNbAnpS21U2s21IT7xa5QCLHVOtEvVV7XAGEo/497Od3M37To/
p9swbQT7d5tQ74weZWyZlKS2P7XFiT21Mjzsw9rKQnnj5tX23vUYUJVOsYxW8262jg//zV1CxnMd
16MUnEOdSkkBxiwKGepBofIQYUL4goh5WXsqrlXmquZfAmnbHwtwQIUGGLfgjLLsASC/07aL4z6x
i0dnfipov0RuCblCUd42rFyFfEr4yW8yseA6HslrUN1RaCe6LbcmSiRUNpI73gHQMr7QbCkNKAKs
RJjHYXHHdw9RHoop8Ct+DUgXxDZUiAhv2mBR+EibWPLOL9wLdn87CzGIbzLOr2bl5VloezGLKAn8
HTZU+yn1Qy50sA2fDWqe9F6a1MdMNoDBZ4QDwHUtB4uUNCvEiqp/mC2HtfHx9FF/ta8gWq+t3btJ
bNHgclNNPIO6eHgOZA5rYAZOj3JobweS0l2272S5bn/WtusO1YR1T30PGDfjUQz++tMETa1jv8jI
ldWp6QvVKpCSurXm0AHfrXxSUhTPUR3YwH6iWvzl61r1TcKcfHTftPaT9Wg/ob3EqB6LdLGkw05Z
1Vdd/9xd9qTNu++izQtQkK5D/6qNe86qBAgsAzcWhKFKVbrhV/GGjmTAFDyn4H2ZOonhOXLNsLiq
DmjYERkFtt/TCk9WTrHbdSab+e2j/FHeOnePXWdoDR4gOofgSgf13pKhKueJABYc2d1/sLW2q2CZ
BLQSAUO4KeAU9+Z1dqA7mjDhVQISq1WlHdXuXxOGJ72s7oPlTD0aKINW/W8pM0v3QIVISABYHqU0
SHsg9XZYmHjj7Jor9HCpE6DmDStZngi8ET4rxUSOJO2ZD/LPaU9vskxAC2Z891Uj3kSZ/4KtAw6L
2523wI/5dy7mji4ctVsB4Hx5x+4t3mXAfPdUmZe9Y3fdVyMavSlVxNVd5o+V2UibNeYrZNWDdwNg
RXMJos3F6UusjEYT0jYwCgHroH5yx+sUpAUbqfhXgCNgnGaio6ggXdBjVFYuShJyrBCVIG2h4piy
2kdiDelfPEdyksqkP3lOytaEw1BY3oAthKNViftYzIkX9+byd/nTDDmmAHHtQCAT9cytUC+/A70u
bxMTkxu1nwiScBAWA1CFEswN6Ae1ltHdwleqAzB2ejarpzFWQfsYXcm6kq+iVPgHjKmxeszoIjM7
3r1393AEN3KeaLxmx+Qe1ZiINf8OTiWn8VcW3UHQ2PSp0CJ6gjvQKFv9IBrtMsttkC8aW6rnZTVd
sy2nrbTgeWCoC5qOIIoZV5hCPAxf1dJLiIekskVAWsbC21RaB8hKR9xDkZM0HuCJ74N3BDHBO1Iz
Vw5NBUINsrkSwGUaqZKqjJaQ9VRHQtUVatwBhVhsbTiRKv7MbyuSCwA1ehr7zpuaCXx88q78n8oi
TsTNQ5EJw9lWQflJwEYgKVPaXk/dj/rH/Xv5cfh9fr8Zl1+JWCvjJZC+clUF6AQA+wltm3PTOeij
FrmjauL2KxxCx1eBywstWibsM19co3KgP1Dc6bt/pIUg4M9XrMm87D1XO8ojYDruvoyT7r0u7MvT
BSeUAlSMafPM4QP2Uk5FQa1IefGgxHbKrGmU2A+hPx6AWV4ghvaJIZ0FPdyBNdsmQpkUYNHGQN2e
BDgDN4WRAA4/dIfAKAf2UFy3nNUJrmPvmftW9dJyP7OWHSw/S5iJja3LOA3JmanqkGNrEfOfaVFX
AArxzX/rU0jWk4A/AjEJkGfDmm74+1UtfJBrLserpwQfiRCCBq26cuUJ/7f4lF5/AbpZzx/rJtWV
SsTXBuDNTbBuiYwrdwltbGSP1gnxqGeS3yoYv1RujgiISf/1irwrgsOF2DCsAwRL5WDfOty4kdsX
a0FmKP0zwiqCyuEBvxoZ1qAUObZHta7Zfw/eg/Ws/vlepV+VhctmsO6sO8sYk7OESP7sGovNz+bH
WNl/x/u/lnWvV5OPxqBBh+1BfXiaVcDfjGsDUIz5zUsB3XCDl5/1z2yRLfTU79Wp1nqvjt0D8C9W
3h7ITNal3zjQsyHCVb06W06V6s5h7hIbIC/3THZbzxxVJ6eORiUSGks8RwDKvWqy7NPipbfku9qk
MqlPzwv30wAbgc4xOzlS9KDaq80TLbmricZh/vzYFcclvIS80IZdlNYWBQbu3D1dvDt2DqT8OjxP
1sR85GiX8R0VcKv16sv41bHMQiKpg7ogbo82dglYzr5rdK7xjX5MgKsEvJR9lF0WTF8L48wMu7S1
d2aYtDMa0trIZBi1ixnj0jQ1+Cowkc0TObGsj9DAsKCKQrLAlrQDAEOqY439LrcjcWlUSIbPRpnh
AIv/mfrZ1Vue/Pz7ThliV6QotEdpCFFZpfBqJ2gSkvGHLYM5KpB3giE+2nbgshaeq+XnNkrrBbjW
Yn48ByaTyfCBhLcO37tvkWC2QQPfX4eoMBIFFFbOirJts7xh1ciEzNE5zHfz2uSZPIYn7MWJl8ih
eqm7jSqFG64eQuY9c1hFsTed7Vhs9PbjWteLOaGdkT1/2Vv3j+AUdYWEVswikSdrrLsHaLlDXA2r
tIwtrhJW+Rw1BlUAW7QMYw3LtjtcVyQSmB1R2k/7xeR1g61d2CNZJfUhQ9ybPUurXK6VgYKfNS00
/HrgBxTBouat6HM93k43U2PijHQdmEqUmvt2z+m5nDJAMcaZ1pA5G5DS/dqK1OlLkhEax2jHKajP
kX5bQXZeUEsBO+uFyboWbCWx54wQF+ITH7FzbmX+8utEOdXlFSoDl0Uj1JfAZ+eIruF0tLS6h/BA
iqI2xwsvCmjQU8gmM9HcAHDzlziq4smWGEp1zxRUTqyyd+feMfqaLcq13nHg5M4jMAtkGxxDuMQM
7K6o3m+TO23K6vExOY3OSaV7gaT439wkWUP6Blgb9hBgIndoF647d/o4Ukab0GN0asxPnxYh3/17
9+t+pNP1tDpSTZB9jHQiOTCEAASkKmMA+6fmCV9EpSlp0PO0oUE6pggUKc5rJy0K+ET3uyl1VgGH
806DWQ2JZN4o8EiCHqBCABeCD5anQJvCLWrngTQk6KMKy3jV/ScNZKgmAIQURlScIz2u8LMtjLFn
YkNqjn9ObUiOYuXotohfKRZCCY3cAoLVkO8mGP/py/wzBnKW1B5cgOs9OEYhzGX3IOGIGKGHNlKS
TNA90xQnSp0/G4Nd3xjkKLWvdM+k6iHPVubAgv/sgmrcw+3bMVQW08Ajrf+gEce7BwqhIczEMczW
qPfYkRxcACtE2B9l8SrHOuiuSwREuVSEFiCkKs9acGuE3ROgn0S/wIN8onlh50TzSBS9sEHCsyME
TCr2GYLZpmxV66e95aQyskZW/5Xg7Yd4+wyl2SSirAEshPtJapwETcjNC7bEtmo4gTlDjkR8bM1D
PR1ed99MmADdF/lU0FpkmzXeRXJPeSul+2uxUvY7p2tc/TpJre61e7ASZOLJjTxQilVO7LHI21sk
Wx+UChoI/CnrtfqdjKDHwDEVA+XxJTa52OIla9zq0rlhshudJ7h+Mx2n0WFUNo9VXXgX3n+ekf1l
cT8q3V3H7D16R8jFQBm5probAsgV0JbeZmZ8alBkeZHedceAZha3hTN+D4+dOuZYLEWF2TqeJJVE
3kRWjflaxs9nNRKMS0Oeddwf+8f4sn/cn/W0NsqpvOVzcltziuPc3xTs3B0/sTK8tFQ2bPR03P+o
9z71Kf+bcw271V6tdyIniHB+fImqXNl1BLLwTjL/4Qu+Q/K/o4q9VqhCtMPiigv6WmV/OdmV7K98
D5vZe3ha2JMAle2P7TeFWPYYSmK1/uVO3oalzbBZvOoToVlFY6fWhd38svTWlKQeTT5DhbNHjP47
cXoPPMcG+zztP4kq3qv6pzl8De9YqIHz6Xzmq3x1+ru8mk6Veliz2miebVrSsVK6myTHOu1Gp/4+
ufTvAKvNZm2pVj3TCoUuF57wNlmgXI5U4a1jgH+A66khoVtnZCU6hUOHzUjjCd6TPR0CZuz2Tq9m
HduuWDsDgnLzGl2jayIVlTQmOvXa5J28Ro/he/xMTKTpUdqMkPNHTbeBCovcsxt00k3vSl6zNtnN
K5P3GPdSzvGZ+LL4vMlA9bqIf7I7gjNOrI/N7+b3vW3Z9JaYG5OjQfOH5oZMlgWsegs6lIaor6CB
S56jeLJt3gGTwHYpPpbvpv0iwboJ3h+XUKlUjWelaWLGdGg31tgDVe69BxbOsXgA8lAU4Yto8Mb9
K2gbxNQMcUc7sz+RLB+Ai7btekfYI9Jav5sYcdahRFrNDqkuNst0ALQmRUHmm09SojEiXQkkrSHH
Su9SlFh3xCx4/2zW7dvZs4D6kA7v/9QqVK3F0XrWuigJu69W/mhuHx7vx6Hsa3XW3/mtadxgRJ0I
so/Eb3Ug4GVse4UDgxpg79Ij5bVFS2n5kc/zef3jNJVCEW2GqToiqQ5TQAQk8QpEuFJEIpKw2qGX
TyWOgZw0RfGutDPJUauzR420Xq3wJ50+M4bD6UPL5SC1gm8j8JJJDEx0g+OR+fKYLugqQwQOTdoA
kAEkrWiT3xObxEBiQYzVKdI0X6i14NwXcsly7WEhf6BVi9crD0NEegWn6jh96D/VJTQyCTkgykGp
kgMkF+gUKzy1UL0o9gf2b5xG3NHB54/aGLsjcpTXDp/epItCzcbDNzn3pIoXpzwuQs0DtDHR/y/w
YKVI8bUjWrSCv0uYzjWbeMy/KiQUb5ofLz13DTtZ7rsAWuKmKazXYO4B/7rFJ/6v+PtKZHRTkumd
/xF1Zluqqk2zviLHsEPxFLBD7Ps6cZTWFFQaO1S4+v8JXN/ei9I1Z01beJvMyIhI6ak1DLNpjcmg
PMH/zTeYRszOk2RE0236VonFjSMVS+tjmA4jl9yqiyyt//97Qr+K/Fp0S8kudPF06VpoXoVTKEKM
2ikXXYVDxcwSA6DrwpkMWYXcBTLUEor+5FShHPWbcRqMz9tagutvzPrsfEM7c2iMvxjPkx27SSSl
3d0nu5/Ff6cBK49bqyJ+OS8aZJtEsmQMcmL42hrIreuMN4gEaJKONLHMULM2+auY7qkX9VqdS6+x
ElTa7DRQBnxvQD4/z4Wx2Sv5VJAALueAMWk5ApwDM1OsrNCzMTRg3dPOrBdohagixvzeRNMrA63l
46xLrpmxdPAY0h/Bi/qUH8IQBZNPT8ofqYrwtWD0fDjB2hlPNDkWriYlkskjWSb4ZgjvgCYNZDLz
5rwxNae0OBolI6VOBXWKDgbVf9hYMPEeVFW+df1dv7FlQ4CTj+Ef4QVGDrx55SBMlKWNl2yOlVXu
pqWxViNJocAxJ2qlrkHfRNjQJMJUPM1KxYchvOUrSH6qL8bKwKoYDUziFrfVexYKTaGHWseUt0t4
qFb3Cl1v04qVTNW1WR2ZC6kw+7j+X1Qe4QfjK/oGGaeUqV0sKkr0dYp9JrwhRckVqtNBB6IwQJqM
q9ZraOPCm78RqsAYOvnZhLbAPoDckvlKFgGrCNXHM4BgYdCMTJqfb7xVA0Ggr2JkoeKGRU4oTyyA
9ZEDbE1QULxCB+NVwNYC1p5BVp/JTkhqYz0SCnJ7v0D9/QPzsY0/jKCTWodhRob66O73J+wGZxMi
oP80E7ie4LEIWo531QzfDKSMKPWxNpK50QSuNOZGxM/8CmeI7XbdxcxikhPKyTztIAn3GlspD6CK
P4mW8B8nP+Ir06eTi7zg6ac2Apw2L8zBNxL+SgM9GSFidaFGGSAya2UjXxCNInthYpi4e/A0zg1I
mkytfxBn7vUJ+T5E1lI2YaE43tObG5B08nJoUlxFAbXZoGiXvMkERtBEfri7X9nU69A0V+D+DdcV
lAueZB7iHorPDh+aogFOO0HnOZhhCyP3ptZIgnSQUkQA/8zJB+5YCQmoSdnC3OrqnpZKXVSCFAXx
sqRDMWixDjjmuvQ6BM8RhQOPb58DVOXLCyOJ/+NPItabMYpsHqEgnPnCBzEh8xE7wVLjl9QfkYKL
SSA2hMrrkqIHPD+CsHVGkU5oXvxWp16/pXqz9Bv05NJ7M0B63ydJGKHhKFpNZNfZ0sn9iNOKtz5L
7Eo785tGKOw0dYYHvuzqxnVDnaS/6/a9z3uXH/WPhDXE8Mox5Uy6Jw1GHoIKR9+FdyvKR3JbKP6O
h5EGgh6aYAS1/+8b8r14UjE6eMBUUaO6jKj3ob5XutT/we0LQ0mxQhjKxdjUyOfEMpLlL8oQ1FBE
KmSOLzjSSoXSgB4gUQVdCGbfSiQ1Who8iSeSOaeXbaAyjO1PblH9q/3CU3mG+MUhmoBSG4+I3Ik7
zi73Z/YVLG2plr4/AxjCDZGJIFmm6EzVkKz1A8Mn/DUP6dPelWDsBuEfBUZEgiWH0muExH15bjfI
aUr0fzj3qgS8qfUgtly9ETo8occ8S+2rKr1/lXbVW5YdDLRVV1cBM6RWuCRWopKJQ/2gCnEKWBSu
6M0N5R6HKTVttgJrCZCLjwItMNuTbv3eNue8T4XslNIgrQJQofAA2B/IheDj4pzJf+s1BTPcoSWJ
Y5WFuDjYjyUDZtc80UJHgl/CjMhN3GSaUr/cOflaI5Ur3L0MDfSyUD2YKxeqP8pEpH/iFU2GHimf
pr0uk5pWvgbUVApdzIsiCktMoeJhYW2rXQb5KtacIqOeqF3XHGj9VfSklEOhs02u9GmBwrmepa92
QDOVyMv+sj+UwCIM0exD9BCRQ0T0EW2m6HKgRk9GCEVGrV1ks7jGVQ/iI2MGFSCNIaUSZDypQuQP
AvuFvloQP+1eO/Ek2IrmpohYYE3wl6OFTamT9nw8NPAsk+ZPgcc3jwzsHL1fkTWTuhSHhvJlGrVr
6+epUwfUHkEXu0b9GLoezTTWt59m7x4JCe9fnS+ioEVK5hsyO9F94FFX8tjZwSsc6kY1/oDwEsSh
WNpZCqWL1KGIQxGNbsK1tNjRdbOT9DbXGwH8m3CN1mJw4X3n65oi//T5EfcXOmsB56kcw5B0JYal
MNOWQXywNCY4I8ixnHiS9Mf6Y7z9ohDRf0vs8ufY2TD+qj0cQR0iSeUKxYPpOChNgZ56Hu5o8Cbd
7cogZKxZNOKe4qTIEsRrFrJb3n+lLCrsBnBFatuWYxJhn+0/+pr/8UK7UR01ZNEdTV9E7lUZhtp0
u1DX+Q1ed9PVXB6VKCv07TDkKXrKNWkhNm3Rn0CND+h3gdfDXE0Djn9mm29EFOPovoHaoToSyCOY
R7vE2y1KVsqBJHMWgkN1DrAY+a8rRKmCShO5lCsJvQJPv6e4sMHfJbn9GvGcQNEQF0xURqKDc0gI
cp9LI5kuhbRICirMRahWztKL1lIr9kDSvNI6mFNYGhMARABuIWVzGkS56VDrr8AYLaq7fouhyHwL
2JDETsZqlnn4gvJEQ1tqe/LWlwqHnU1TEdOkwGkxY9mxUEJxk7L/e2gePAoRrQr4pUMC5uG/ZsLG
b6MyCStqeob8tzAjME04mpyBsu5XYf6F2OTAI2U4Fduxyj/A56xvPFjbcgLiqj/hrcG9KhDS+z54
EBG2fGWo22EAQttFVYWkwGU+uGRCzIoybyPFiY7vh5AXeF5cBZ35XZf0NV6ggta1wMpAlc8HVTpF
WEbvq9VCuTHQ2oZnM452nMIBG1zxZIBBoL1XB19/e9Bgoo2fByw/FvAnbqNIXWp1waWEx+Cjo5yj
xPOeeBnqcv8vF91XiKCbvJl8lyFUU21G0xtrQwPjAakncARuLQRh5raZuMQDIy7Ip/fMnYIeB9OR
ZxCPyAmQBaQdqbGrdvAFnWwT6w+/pmk6mGqWqpb0xS2lVjcYxfJi03URknl3dGXizRfDkGOSRnb1
PxsVNN1iGwTkP8oyoxWc26E5hZowBY9UYiSUFIH4Ru8DX5rXvJBf6LdfSbTAVF0YXawP2ckbrbL8
NDQdtAwJFJWTi5KerzFFRcOKMwcRmnTD6CSznK7nWnLhIJP8aPhdO6hRcAxRUChMO8Y7+2FhBUp8
d+3/mF2CwfEPXUv/XyTCA7+6kb2M1Hkwl1xVGb2P3lepHk4IpPpSpH8Xy7QwPWSGs8jRBoflY1We
qbdRaZD0VnRMmbNETLHOZcX7LszfuDHE0pcvhmEHFiISxVeL/UL7B4PNfo6bg4gN88SAU9opxBZy
DJxqomCZWOqvcpwqKNU84EoorPlfEB5tQaCall+BqRj5H/gWpIgGVfTKplW1YwwaSXiC04jrTDMm
SjN0hNUVEiyta6TlSmdeVwFzxB+CJbZqMpuFYj8BsISqIwJUdL5g7hMtArr/wsqtNroLwlvwdhoW
q+UPTHdWkHDge8EZ/pXa6rWWn2ltKMLjtvIjzo4YBNDM6WWFvfLhMMP6qSs/droZfOVyL7ew7VWo
iZW7MGfWMC6QppRKXij6UdT1KDfcRj40jTtLzgtWIrAmDgZwK0aBcQS3rbdLtEBsR7MXuSFFf8/v
vVfXRdV+eS8v+DtPwokAHubk4ek9X1z8j4MLadm+jL7jEICe0XgaJStdPn0ErQXawvWsDyDBWE3j
NaG1irC97n/IMt5dlmpSWcX/RcRZLMFcOWQjLKuK2WEMFrH2f7V+nKW0JtOcgnvF22a/PpFjeonV
Gcf1A4bUJm6Th8PJO1SmeO41MSZc4xI8f3Xn7tIjo5wVoe6CNWWMYT0uUGujPUE+zJlt/6opErpg
zqv6V1DnUJA1IQLGbks27jxm1B6x1R2PI6z6J3gUQofiwx9o1UqsWhrWqMlHbbOyavjtCtoNICSi
XUZR1kkL+vbbaXZFMxNbWHbBpe4TLjl6M0IpRdW53ZrekCuLqPaEgm5MH474r0DJm/rh4sWrxtnL
6eqz4a3i0KoYgzxq471ShwZJH87f57ULPTdDr3tsjOPMgpeZoFcc3ugL17u/vaC+wY4/qY3uoRMc
G96r4Yix/KAbgZiAoktIo4o89yAeWJ3fqnHBiXttg1+KmE8wqgEKu3ljDEXWFcVe1N2Gk095//fJ
y6cnqGMvV6+pDlatpUgZ0r7CinbrgOQvd9fTK9BA/qANVq8/ebmIgy52zlaGQPird6U3QLf+d7If
aJB7onTgMd4r9w8TWhXQrQP//ACMiVjq9+1Vhpd3B/4vvDzaY8NpmDVDq7Wq+ChE3vjdTkqxXW1a
n6TTBCKF0efFh7PffjScMxjy3bo0nVfFoUfn49p9NDvAqv6xxPmJiKqSOzYjbJp1pAw0enOb8whI
m5aHKDUg4Vys+jTcuVHF9Y/xwT+ytvDv/DrOJ+GVDSH0QuIBNhFRJQS1qHjdmILCfkkcX9jMsAJa
elScEDP8mxPTE5v9f1unUu42k2FcmbdO7WrZPlecFoZhnw0futX7fDrJm/LbZ5N1K89u7XCDV7GK
8p7IG9TEKQWz0Y93P7KiByd0VrIslBL0Yq30u5W2ou8GqCXvzKZEa50/HABXq9XbXmFsNzgepYZj
H4dSWSVdu/NnMNf76NapUhbqm2xyq8Sh0XLdNvxNI3BwJ7jzZQPnnbqZd4N6NSp3LhOJdt/IGjTa
g5EkDl95QxMLbfmCqnebJtz21d7KoJ7U60TkhY5OOg3kZvyOqSvNMN4V3GNtSeIz6ysiU0xG6sSQ
Yvpn42KVfFk1BC//5GtQpEjQXqH2XAEOdviOK08KER1qeH/11YWlPSLnrl41sneL3UJ2DQr6kE9R
Wm300QLJBAKLOZyplI8VaxNoAP/IqkS2xkCetIrcrMRitnOIS8AzQL/cer80hHc8+7jGNO18ph9X
s6Vpi2t+0Pf5WiqIfX8/1roPx5xj8l+Q0CVPO9HzsNZVgtzNWGco6ZGPUtcjrKVRnwrARYXvIx26
xHowXpEiiOJbTL+z+37NL5C1L56JGghCzrhiWKS2dAv7zN7EGYOoa8BdM+9aVsoVpzk0iHJSXiqv
d2jPxQrS+m1MHvBu7YaXEKLPMamYx6D848kEC1RdmRAtDdIHcCz8NSaHfwfWYs+rd5Cq4grMkoEw
gKuKaTtu60Bv/dl4xorN4wWIgX0hYd3T4IKV57sdfnvldV9clS7ndjZhFeKdGAZqh4Z77O+IfP14
zKweyTu6MOoDT9JWNcwiKZf9O64AE9xRsHJHJCvrKfYExtJXqSAbEIaVjKikQCj38ciyAfO0P0hs
CxGWJJcGtMMAtLFuBQc60XZ2kPdhx2wiimWOAX6jSlo4qQCewQB+L/P+ZRZMqMSZJBqRb++2CWuR
Wzfbt3fbPA+Sj1XFSnkVoar6i7e5l2JIePGaJP1cdxeS3c4AF0c0Td0BTn9j2bBbTes9vMzA48d8
jgQRcMsp/1X7r8gij39d22W4GeSIT1TSVsRpHt57pP5GZB1KZFlIAWC1/Z7jXnPEeaxvDezmz/aT
DL/SEUmAJ5bP7fd58HzYuFFUXyjolsiXn1e3tbNj6FvY1Z461zI9f61/uG9atDvBtRfpvrXGKJ/m
P1q7mW/Cc2kdYQzrEPzmjZt16hF7GDARV9dd9x0717/qwzIvaObiTiPr7jhTXbC6oOqYSLTad+gj
0/fHfgw/+d9p6v/U1venHeAKwDS6nztZ1m3u7DqZ/wBII0q8+qRGJxH8qwz7qWW5zfcOwmELqcDy
CmJ0pRLyWRu9tNaJehXZXFkliP1oFl9Oa1GZ5zhFVVPnhuIGSxhI7B/w7FYnHjd7O84z2pZLF7iG
+ysdsZATwsaEZj7GfyrBcwQTGk6RszO9K/Wdi9WklXTmPogRbk27tIcCQufr9nPXYfA07ZQco1fm
HQCj0E8wSyHfkNfgQzX6uOG6Sj2ZXTyCIl0/VDumFZhODRkSqVO5U/ktI6/r7E5WeVFpZ/NTzQJ0
q1X62TytTsKHFUe95O+yTf6uoPQ4UrKlni3+wA/tMl522q96/zsei3hmkD8vrrMqq/QsX10m8eg0
CU8o2oJZhAb4spB4qsluI8I8MUtCxRu3Cm44OP82DtVN44ByIwNJgUvN/pLaBED8ZHBlKlNI4WaB
0LHiZId0Y4TO+8DSM9WtQd1zVZueiyJ/+VA91A81V0pEwy0BChbKA7y11TdDN1pdM72/jY5NpFRp
n50GCXT9RNvTR/85CgYvnJoG736L3Z8wqa0mIDpuqBBeKP+/cpoLddbLOCTUTJ1nAjUwJP/Gtus8
1XEZR+PXMpkn8+IeaR3EF4QONJ5Gi8oFCyw/1s8OBHa5m5mziCx1TanZ2KIsfewfe/4l3TnpvrbN
ZqpVN35qcLjE/0J4SwXzq2Kp0hs9G1AAJu67kw0U3kg0uFWkL1eQhHMtXYw2BK1VirZE4AE2ZOMR
ZiyUWXDHbXiZPskt5porJoTVxpZZ+lzLRRaS0Mj0ZBjC/MZBofy2qsVPY3vf19BP7ZujWtOSdBqi
K6ISHfSy+RFLRYQmHWq6wzoinkttB1SvwrBs9YmTpsFYORfQeudrXYsZCeITuX1IqyZCkbi20l5W
EFfl0CXMeWnIiksn4KxDGEpAKLZ0PCj3777Ft4Rbdy9YOYGw9CIrxYJKNjMg/qRapFQ6WM1IpxpQ
f2UpovBATeSujFFQ2QdMmWsPRg+PaksNo12YFG0u2jb2TKgyBK7KgUrPlu3IifPMPorfp2NMjelu
ThgOlXW+m/uL3fyMRFYqIukKcWnBw6vbGso7sTm8eJJil37xYhnm0zKWAI05kuarieUStJF75OSw
ATEqZNrc+nIf+Koiyx6qGoRKOAx0YwTMdcRrNUYruy3GBvIoQQXd1f8leKPxMsLZT/uyeDvS4ZYB
3g2kXTiTcFyXj33wD/PtyjZai/lZW4h65e/9/Wt72mNaAYMz30b7296c0cF0TsvciUafjlL/22cX
cc4g2aPKgX3R7H+lOq2+DLnf67gbmG1GvckwwLKwy6tQqC6pJ2dXTYrv2CyEbgYPBs2Pv8F7CP1d
1j8PgkGyrfyeEar6NLPGlwUJl46k08CX4TkMmXPRvLy+LrN1afveh//OHLc9FIf1Y61e3t+PG+OH
uvTn8TJelibXZUjP5mkwzfYtnpPum1uTa42gnD73mK0AF8OcNBbZ7LSGU8lPPWk3a46/5mzAZK3D
PKlNxEK8rYNl9TQ2JudhjpdIwYxVF099p5PTOlsokZQ+NCf+/DS+jM/TeblXHyTEwcuiVXQnlPqc
/XyQ0QcLtV74U96ff+7/yvvk1j7rM/Zw0hWH4T6sDqoYUoTus3vvhi7KPugg6nH7lUZXOyy2KA3p
+i3fJfv6T504C24BBJH7EpLI/gSHMu5iwcv1wb22b86asc3dJPwX/yvnzvVfa/KWsUlASpt3YY+R
SmrxYEpBVBPFSnJRUTo0oUyHPdQB7+TfENjCSUOPtEeih5kGMOprcMIXXzYlLapxVKbalXWInYEs
DaKpsQ6qtiHlOcqVkws8t3NiIoSKfXn3rhfC5F0ySy+O8bBfNUQoY3DZsXEmmk5iDF1It0lua4G9
wzEntK9GJ9tE/X6dD2wGVgDHycc3ZnwfvKF6nDq7/rsyuBvDW9OrvnrpNQXs25Ws7NytUthh9yQD
pemwR0Rc2qkrOeunjq9bRuGqgZwNnhvNPSe4d42iSTIpuWyMJbfR+c2808MJYgc7rf6taI8shs61
25oEywQSUbCk2zQXQz2c0MMhSKx3eKwnGljLZSdqwaZL+8F3+yUKLUyGkBNqswmmjIxiMkvX+ep+
5aD13oP5AnhC01WMljEeYMRTKdjqHXWUFuFSEzR0bzyQXpdXhI7YGrARYY3AdweCKVs5Q9qAGsWw
RnDwPaCqyIjf6MMXeTMtrmKLGYi2iVjKFL3k6MBPC6GdP2/BCDd5askLhjjiYH9yoauzpH4qA6Cx
sRI66NoRpoPdBIFwghSWrKBw11BGXxpG/Rt8wdS79a/oIXVgZUKM8JUTp5vqvMxRWkbQ6hJuHxZ9
URyfLPjtxkKeJIJKVFBE3O7xbTkn97r8p4NPcWb4LGgm39YN/7u3nVCZAjD13SduoJSNIDsh5GAF
YE/+V17jatGR55mBpRGRBAOi++DKPFBhG+6nbVLNlBRQu66Uyug8hvU/RlHCjnp2GotGf9fZlTs7
IIDDDQEpYlKCwjnhZKeG05r0mFLrfli2X8xpgoZYn61EWFmzHjDmikWS+11E2dO6zM/TB1vNHO0B
i2Dvuayv45/6+rV8Du+0+YUgTWCRPq0AyJbNmRD2aYEv3LBL5TUe9JO/wSSqTW6D+qjktbz6KD3b
zUXEALlhOVXaXpfltV5eOknZU8GRsrAgk5z8BGtYB3YqUDakKD93XgWdXX5g5f6u54M8uNVFsA/W
wbq0uh18KrDH87G6wHEI/Zk/xN1xUpK3kNzcZUgvT3flt9Ql+ZXOH39SxVIexFQnE1yHoC5YYIBj
ocgkqe338r1MfqiI/6gmjXvctDSTetVHler/I6cgOuEeEIgftfoTp/PVo77egmdbGhGW4IdR4f7i
S0Q5lblMq2w9hnT3KUTHgl6h67IBN4dkj7B7pb7c9X0eGk2jaQoZqjbAnlsloMgV+QQ+DRq7K9I1
DBrkviYbAzVUV+kTf8sCk9P912EPo++2ojIdNUaSlMk6pOr/3qT0F7e2SoGrCJXLCdaEEtfX3DMO
jLJzQCnuEVKfRwjv9a8P3Jv0u4dH5MLp/R/7IBpKmCDQ88QlqFMdOnVLv5dgdUE7x+w5daOSVZ7X
rjYZf2OMNRGvei33qp3kSczLYF+dR/w22ONLhOs3vjbj16CK4goqBBUbt89CjwQg9+SpA1Lcl/qL
nK2957+TxTXs+0q1TdxAwhXtuTka89q0zgnWSa5CLq6OjeEVjOwnx4K0NqwNG54ozDJAMkY+PGTO
v+vT4M8tzSAo0ymIFo97DJ/2lVlGGV+kZFk0VInVG510gmJ/cMK7a1jGTsM1MUm4u+fBefCKnQiA
k7lBFaL/e5+de6wyaLxLrsHZl/Gbb2t9VEARTKVuqcE2xLd+7Bf6agytWUv4uVC915RzL2heLlqA
T58OiZTxS/jCdl22/PkFpmFI4qjJeP4BWWBLfnapibrE62VnhL+J0FykRVZpSmoFEqFSuWlhcMM9
ItcCx9pCTgQ6Vn2VhsGp1QNY+9alB3cnn6tmSxmKci68eBVQUYK0pdy5rCkR40dK4Va914sG5IjK
/NHTflU6jwcAziQ0PUI3v4eSh1WUna9Y/lp0Nq9M8kkTimBt4a/9tbk0l2fvK4NVBbDSV4lDysLd
9FXoRmO0o7H3ebR3Q+ReJGrwJTGG9x5uaRANSh6cXHSGivdk16FAvdy/HeA8B6GVMM5RhqzCVXnj
L4h1EzxAiHCJXc+YF3DraTUn9ZINl/YwnBfYASUO//x8uo2e8S9W3Bjj1CB6p27C5OsD4Y6//AN4
jRhfxfoxvY+zoaRhrYEYf7plPxKPvbuGpvRAR+TKLr85aNRJzGt00qG8CyXeH0Lqd2QtUcHq5MIU
/k5lKd7fh8fmgvoKv6iThwUdQFWTvCE9t4lXqnxswIZa71Z3MjKhUf1qAYPdzoIaEsoWWcdfkOBi
QHcttcmezyTyHrlLr/HuXy5WTtIBtpw66b/dNv2XIeDu0jvgccNhrk2m5g9Tumr/NKfpyUrLgKWo
puGVA0HiUUKCchvfT7ZJjdxpzMdxOKzNrmsf4g8M0k0IckYp0AQhy6cRQuaQWg+LDOFWrzLELSPC
LzTGxyn/qYC54mkEqYY6KgVPlJWyfwpCfAwJm/5dcOlmW8lk8wvJAkAEqAPSaBl/dzujMebNujK0
icOxh0AMVemef4kJ4gbu5065eThhBJ7b4Y2UPMdAIHt2hRrS/QAMYhkiP34jpgBFxLqPpIkqGiZE
q0f/Bi2QnPdlV8CEbu3nT9BqX+tg8m4LkdMo3UMyX39KCuIzPLcHEJqfAAc0GNjfEaDC8Mdc6DLw
GQPrqIkTVSfdY84HaZ1QOwfVia0bNMf1h6JIakX48A54J8hIeD9guyZ3Pw3E0rGGN0flV1iDgh+Z
I8qeyLRGkYNuybQy7LO0vSYAjpgzWFtAzyuq36+9CuUL8ttyzbqdSW7PKoqLNqbMFGSWel+9Tzoq
YYm8OyUvUaorhU7giDhD2ZNUt9Su9il0IINI6dKcsiRXrG7TpjpOH8fM3mx8CzkPsbhKgAKgqXET
0UImVXk/6IvsfDpWX87pCNcF+ShTOXP9URDZt/I4/ot69d/gEM6bnXgOiggl/KcySAgmVYMTPW2Q
7ylzTj+6L94APABNBds7ALiYaC9aXJpg4MCXEDx1KP8PCpeQrx5a34pv2H5vg6MxbWDM6F26sqtW
zKB75d+CFyR4Ev1YAk81vJIGRECCSqu6V+FWbE8BDbzBEogBGgmQh0+2oZa8zb1imipmWp1sKaps
4YDzj10Nd4WQv9c4jSqFX0EVRXxVT1/VIK+FUfy722T9gAGO2Er6Z5Qp0KPzQtR/o3rqCRfUw2kp
V2gHFd3ItQjvOo64904BLp7unWoxVZB2M++xIjLin+CtMAcS6/ychZl6JphQmfJ+607i/q46t5Jb
Q5Z5ZFI9sDnr3F82wKc/UI361U9cfpmgXXzbrdlrzwKRwX1Bf1iBnPS2TlOMpT1MgoPAxjRJqmaV
8cpohvzuP63P+eg9yUefaTauzrNxaVla1udPNHBz0Djjh5EooN3vUix5UeRucoOZs8rulnQMN/wU
YKk86HGDd+avccg3lcNl9dyIah6GdI6SoPEzrg+paH35wdVuyP7xhlPn5bQSRhBRGUt+R1Wqzw1C
HhU3g5C1mq6kWBfdXXUo9SYUa0V2BA+2khVdFVB6PqmX0dio+LP8FHRI4kpNCV2xJIYqo+ko1HwF
dbsVgCdb74bjH5+HGhW0TT5PEFyLYo+Wgw4vaLNvg8q2uXiBmqybfx/i5P1pHw2aqCgDrz4sd99u
GRp1xhLiZFU0rI3cDk6Oj9BqYSApBND0MpCc4+PSo6ZXCW0Q5CZiSWNM5Ywwi6d+1fyZi1HeSk0p
RMXJYHZIICF1tFRxYn+RJvAbfXEkFLY6j1U6VVtBlw4NexyyYL2Jprn4eTmNKSarU59OJJWNvC1w
dTjWpw0E/xc4Y1T94TDEzV4jsFNqaLh6wKzMrCf0VFzVvGc/2Fl8/tY4fTvmqX8/0F7yBq0l9hDB
IGPYwMfDN/BED6ELKPsJDwq5o7FAUGlTgTejSPOfHA4PswLUA+OHD/EVZhObFeTyJn1xxNkRY0NK
CpHOpRi5ucYgmb7Zt6Wx+CpI5DXwPTDDONZD6/1rdN6/EbwT6EESdcqK4+NFkFtyT3QjzdqUOY3B
/hjYcazJ+EQ3JU1evP8QOJ2BAJwIPufgMtpV3FcKPRfpXwv36kb7id8WUi6P6gotV9IuBIln1Ln4
lgEdY1BZVOEyXPvHK0mv366jQbis6rTLzkap25rrVp3SVIgudIHSstdbGiwsBeFIlbph7FVqDjXc
+rQ+hNP/gos1RU+/eTQGz2RchRK5yd8D/BnGtWc3daPVg35BLet+aGFEO3oMIjze0YIUP+eGHS/Z
/IR1vfekhj6B6vI2UMMCCV+vfZhUvdagOaA/K/5y9BoomrwybpAEIP5gK1G/BDQtG7USEF3miu+g
AUlLiKp2Du0fYpDWsX/h3uH6mh4NdMNBvdizWCGE2OKODTwKIM2aftDzFt+NZzFTQwgyPCge6vyg
25ueZ7IpRoWsWa3ytg6RwTCFgRYCCZUVQduUNBBIb9k7D5VCPCFxuNxYAqDHwiqpbJ3mZcCudbbG
QVKIWnmfrVvbxz7Z59t8ixKL3fJpN32HMtsusKWceHBgV+KV4XKjuv3QSVVxLpEu+rd4E25YG1Dz
sJowcxswkZg7LM+4xDNXYDc8rAu+LiHslxsqmm9QmXazfwnRGxs69OObdfkHzeyuBGa96+R4KYKy
UTX1ypPqBDPySQIcXxtkFA1+smW2fM4f07z/YuNNcHWU0lGHvNpu8GAIK3GSbFAFC7RLnHd2epo3
cDOi9W7Hp40clQm/P17U22WAf8wFZN1gOhXYUu384Zx8Ng2WqCs1RGizhveodcMrQ/xRQRDz6sfb
1HSg89BjF4kJ1cgu7rwNXqaFVn8Qb88HnIagMK8TwCf/A6W2Uwd7/s3Y/ALrg4J2jIoTTbjqdXyW
4HCaEg887JrZgevEt83qa//n9WAavvYEjyFJECRj74JIvVfpNuaqa4v8IQcmok7o5KA84OI55f8m
3kviGSvRboKMfzE1IeRURUGCvs5MWee0uK7yo6wJdXxRIlEJ5Bf2pRCQbMvEKa3Z0c5q78Srzfqy
pMrKHs6jRIA1w/lQAGo2rNLNvmNY0G5mZG08vLGRaX6M6a5u+vOy6iy39Ov+2BSMlbGbvPqXuSNP
SFoFlLqyDcRE0PmsXiv/DyktsEGte6cur4aovheiTt15Sn4xyO2d4fS6tT1FyF6L2B2R76wGQiF/
2hZaUj1Z9bUmaUnUp9pIuf9BSUEqWL+bTTJ282xSG2JtMmTHP9G/SeV+IoairKE6C4Wetl7O7xsU
O8SOlAxd6f03LArG0CPlM/sGLINvnlvwO7X7Mm3hR39vlXllbi6zWTaj3ryMkZUlxwQh6eOYHtmR
WTxbh9Iha6t7rPh6UDhpUHVFXWVSyyN5FbVEG7u20wDzgdo4I6LAfyjGuAGWlKe14IYF0QuHAjmW
pKgHxf7T7Y77zKmnVR71PJEg9Xa6qyGqB4SuW+a2Nbsg2pWZsUS/jYkptX2vQQeCCTkJMdFECnYQ
JEpcegSPHTXJjAGWzvrh9c7zMzWykK4sVIqb9tnsXNfXNRN5YS6kJa7h21wbhYNwkFK0pKyz6zHD
odKbqFJ0mgl3kdW9/7HcUpS+/FRwhrkAjjWgTpEQYU1+gwvVmFemGUll8Fs9PI/h6hQ42SZcZZs3
htvn3zIoNyNW6GiNlEGLrOy3ZV5z4rbrVPuC5rDknxkzCf2rE4z3iswb+37GhdEW1gJ3BDNC4kzy
Dbgk7s53sEf1kGz8Njb338/K3HxWyeKDLd1tIaG3jnPvJLw7A+SuknLjZQr0xIdWafFbXFQ2I6vt
xPPpyIgV9B1DaH9h0ukgIjvWYlfvo7jhwiAJLHSSX40L4iij8/L82Q71WQsfB/ksXEZ3Nvny77Mf
T66LkNtlhqMDe45n0q9cLZpOg9wrr96/D47ycTeli9ec/ZJRo4FDLHjEGcWAbkKhILBp1EMsY2we
v81Nc8MOIh8ImgjBe4/JYzOEomRplGk7za3xl8J/oF57vLZI3+1T5MQBjmL2HTEYlmMQzOjh3LLM
ZIKZ223lzxrHxlH6QnHRd929uM4VUmBtqGI7i+MoLqzEAnc6zakHnFbVEMMUOjI7am+FvpAOSLCq
INsfp8cjgBLYD6UkcQ4wxnj33uz2cT+6dYlEAbJznCABsx/YHg3ySgclKBn4CBHerQsElP/dD+F1
QT8AYoFXJyEBr7bTPS/ljzGnv2IpqaJfAkPj0BhmgU0kh11ZbLSJX93rYyiO520E+xqKiY+X7aaS
wk4gbjWRHO6md7isJ9r6fbger76QlCZmINLyK1965FY6SkelqnWd4OhOZiT9ftRrgrUY4CwoxAsv
JBnWKcc6QUbG4rXQCvKysnrhHCHlfLRb8zJ5qHyj1JjNdNUULRKHt3ArhhJKQkikzYCi3ca4QkoX
w/KP2vQJwHgMHLmykJv8zc01YvrpClcZ92d47b/pkgm7BBFlC8418Xir0LZ7MQWMjD5mPkyc8yQi
PIgnPxUvHdW8Nwmg4CIDTewNPQ6BkYv1AFMObAKLYKdOp6JoA8bVaXj5KB/FkLrxYAsTh53t2ku3
+UwPSzsXSleNdk7oCWayLXRiYO2IyXqsOLstuul/j38pwcDHKhNJ73O8ZIkOx++fyC2tP2UHKgmp
6b/qssojwL3AAHHbP6Q/91iZ3vZMuYwgoGX5UF+zzh2n2FXLTQlZElxpP1co0Z1ogbppFrdD9Kpm
P4y7rxlyKvcDhdD9RO1gZAzP5WHt4jayznl2XfFUXoDvMoG+B1+PX/Kr084qfwZMtXZzes3GD9SZ
Ng63yKqc2nGX0tukRcIJmYWlcQNV5hVblQUXvGolo1NuXfsP5EMwrV8Wtn3Qi7lsVJ3u9mXW7IQP
5xz9hAsmPlZ+/skOA4cpF7ERf2gl0X4a7ay2CO9Tv8dl2pr/wm24KBHj0Noswz5NB9bYITR8wNZZ
mUCNgD2DSdO+MMVBeKDiIQO5YsJt9DAwaOGNQKUyX0NhIkt4QS+L8NI/j7C3BeF7ulo9003uxqvm
FAfmOzNieKJGD1wFrMa160CMC0Yg3ckfLRMXpwVkBU45YPilU4pHdbQQw/L8Cqld+/OMHXqcTyvT
671DATI+YplvN6fyYcZkqF0hVje85+QyAE6g1R0zi9H4XsWYCXIezKj9ovkQndYxUAQj+VhNrMnW
+YvsxM6MuewYKHDS7wyqESooHvOAERaPo/Ypd0HpdisN4TMhNgn8tEagGrifim3MqjgkpO/tQm23
iBuIHtlbwv3LOq+rnMz1fR90uGZkND/CSi7ug+YP/k8ExYOuDOuQWIWaEGSLHUuKRd2hPDnvHCoJ
9/2TFY8iHdQYnFdB1QeP0Rt37MF9/kbY3H3cQAKioFOh/Yts9xIi8+u4CiTbS0b8vYSNGKs8eePw
hr36pDx6uDlCDOmw34PTLxH65967gTrDLa+OcThowkWseM/YTrP9BVicsofv3FtjyLHjD2D54gXf
/2k1/+7ndpkgkgIdP5P6j990blE7x8343INXy8+laZ2RmnTyuGPgNJH2TkABIajv9kRxAFY90Qwl
GXP+2LxI4ck08HJn5EGb5GOdeyqBfGghSjOatxP+NuA9UVt+Y6SIi/Qi755aeFNDn2RYRfwR8zU6
IhIEgghRQokIfdr1lvWCwHwI4vYHtiSk1mSAPTVBc+DU0SlAnkj/Hn+3v3Pvllr3n/jHpNYVWMmc
GmIMoQAzWsxfPhZEpur6boyoQjrV3m3ewAuPKu/4BfezZOd1cEvs7kt9+APVTgih7GyfSgOT7jnM
HKrUH2qH6f62Z6+EFFe+2smxBjf6WDkEWGGndvIrL5fcK9ZOynhAGE7uJaMrRreBUwv+j6bzWm6U
W6LwE1FFkoBbsnKONyrbsgQogMjw9OfbnvOXZzweB1ki7N29egVXOj6Bn3B5Kbf5Ml+aCH3WcWgA
oWKu9MKYIDWdy7mknJRUZ/jxDVa2yC/wsUi9Llqoc2Nb/p2rSxZoEA8KQmC6sXogOqa189SrV+mJ
wn3whQIRZPwNV4itDJbOlwJazMsE8jWW2pJBac8YoFq1C8wdxYvG85+DVT+8rpr30diiLESJr02S
p1ef8z6QsHhrR69FRwPCWObUXylj2R8Bc95YTLGDCCcqcAKMqITVodAPAg9telSFW65hsdVhZfZ/
s0SkLDiiCVMAENcv4dvW/tz3OAoAGFCFgF8ziZe20nZwMri6DjzBBC8sERSt4YVhMW8RjinCzdJa
XFb3dbxOKJhe62xZblMcdDikLBpCR/WZJ8toKUysEmLkjwITU/FJE8YZwkrM9EQcfQFBRFBEsuAh
xtbbtyfsccVwPxkL6pmw1012xeHzLW6cQ/HH+zHnXBZvBzeLCFuSByFJjNL9EvrcMPz4wpeazWXz
8tMFDBmA8sS7oXjSc0JwyMvFdgC1fOWUqi3KuZJMg2aeIk2YR0eB3TByBT4tgUkpIKMFY1maYhrj
8AGUoU0LOLTCe1Oidkz3AuEr3f+O6BvrhH8B2DrAUuHkiKvxtwDoHYSflcDOgYZAQmKEVTuImcKc
cfBNvLLgqAHYL7hQgTJK70KwV7RXN8JbXnDBGI7/VS+PcEA9yttWbd2Ucy55zDTWT6ztHlP6boCi
SoPcYls4t/lPRn1v7Acwbp0NDuhpgFI/Exk0JBwOnQFG7BDQ+K+ClANh2qSglgnBtlSEE+TPq9SP
/wpgZSrGWGJ8ReQTF5q0iJZocADFPwEbFz75tI6TzBdflVlTUdK22896MM2vQk97D/+lZFKg7i+w
rzH0NI6XAMiNZ9JvM7CMkms4Z6eOJ/GExGaqMAHLCICmxk6DhwDoD0VRJqxrMoKH2c3xh0AWMRcm
bNkWDG/68AaH1+xnuIDRhiKcusVmsmV86zvLN1F3hfFKTlyp8g1Gd253Gk7fZEjvtWQl0p79mtAj
FViaObuPZ9n2kbjvFu+dCwLK4ejTBrG2UU8Go4SpBVu4JV8c4OBoPcYY7gPUXJU1D6Gfivys9OuW
PhlhXxPWaaiQ81bvlXKuonJSFT8i2CyzToriJfGCvTzrHKn1BrzvaOaVnJkZChnKqOCzXdLKP+zn
pD08WtakjdhE8cK7U24+xhqdBlPVXvgSD/mKtUkImKoc7R6kIN+xV0DMuCCcNBYFEm5msuouhXJ3
uwPkTDucwz4s20NGZ5afkc5QOFnlJuXiVc6tN0L2UIWJ8plIOCdp4eCkrjEiitIFOeNxu7s8Dw0X
i0e587zW3cQ6fjIoPWsElMp26CRvv4m5DXoLKxZLw9yPFapguHsnBsPuj7k5so5DVBpExMBNVpll
UPmKn+BjjdX6GXBhlrAvtx9zIu+jk0UdiHOiRFdPxlNJ4yEtNF+hcwVLbLhKuCK5ydibOi+C6fET
TS+/WE0a146bNPfxZs5x5H85ORL8eVf42YjYYWXgva0wwQZImddQEbmuccXc9qPXvpXGlTKT8lWM
BygiPAJ5Tf/dC/RW+wb2X4Fi63vp+4OfTM28TL42yI5NpzWYzGP6bl8WGjDOm10xwrnpwriHyvVW
Ud5ZowQbobVW+B/8QDW7BEwZfy6LOF5X7UYr18bnZ5AuLWVLDCMb+D3y2veEeaU1dAeMt++u9nS5
MATLc8a/A/mkbg7tKuVetfC6pDiMtBHXWYeSZ1SxlqO/u0x6KPhSCKR3GfWmH/UuIV+EXsDiCJv0
696E/OcR5FzwA4dZaIm2aGf4EnOPdK59P8nJrpu9KoUXSrU7NvkNsxMWWCp8iFBNaGH2Cb+Oh4Nf
t0vvYzkGtNU3n9p+r18U5YcPJDL93OpYHaQwa3uWu8qVFwYyEe5E0IY10Ijl1UDNy9ds+HY+wI8Q
6U8YyQEMQZLdDxD4a05aI3zfyz/dz2Utn6masmFYflwzC0z05AZSBft1omp5r9mba1EUd6dix0Rs
32a4+XcTCVq+CSNOfvIcohugzFB17g8XlXU2aZHAyJsYW0fsSm56HhKYCRf4B9EYmJSPTKH7jDC9
I9CjD62ZvgANg5JLycT0qXKeIiSAg6X6XASfowFTEpeS44UULX75OOvtwe2CiGBWhbKwJmRHm0gB
pVoGJQxOETMByOqF169+9I30e9eZmf9dT5tcHWuN+/6K6VIC80mHM9Gxj4PbpzPI3Sft1/3lq91G
eotBN2Ck6raFr6p2p7oSNQ4eMYR7gi+SCnpn3MSOWyIzyl16N0wvcl6mBteKIWDkNK/F3fBqZmKc
EkB5Yut1N0UzR5Qdc/LIj7mmBmOuE5lZKgi+utPIZEUBwYqZ1H6lu9CkDPouT8ELT347XDy1+HKm
lHYnVgJGfAabEK0r2/uq37YJ5Z/DrlWC0xnjNwP250qvZxncSp4ERTgGemyfEvE9yZy0kYeTQm0q
HLQrmbRVGRcZhPYpxBDBvdxo7nCv3518GKS7FqYrZTrlvB1TVg1GNDIsns+lJTl0Y6Zua5gsExa4
aubVTP9FzBazCNOvzEpq1YetDlk+HA07yYX0GWcatJz3bPBwPjsjTD9TGr6s/43NZUQbwKQdUQCT
4DGvlIa5mhfoMZq5pu94JO6XBNZu4kvV5H13kx/qUQUoEUNSv4A/ULvfDEyufFjH7oVS+sMWEqI2
6TBuksJWD9DVsOVIA9ho7ptMzyJ8UNiXnggVEewja+hLrds+vZhK0ZeJ/iCAxxjMYzQqT88kkx0k
IRurYNqWL1s+/G7gUeAmZzgIDW1ySfzBPlPC4WOXy4ucFd2JtJOE1erba9rDqzJcCc5wMc1j7Aat
WXKTJKdKNwnBbZTsrIXCj0BEgGGeDuiJp44AOiH14VorOPpUWHxZRHbAayQPTZBfpLnwrCSJsw2f
DSRPEwGTDaWR9CwAV3Vy+QRtubCWH5qVZ7KMexeeaPKrc2rQPqIUQ+COhLgKDOR4pZf/zRCYMXz3
hpAfxTs68NeKcmvXXYG+l4PvC5di49fNUkGacBocmSEvLtBgP+NowN6HL9fzuejMpcLugIqFCRUs
MeFWlp0enctZwzbyS7jqfUOYWGP4sP1MOhE2DYpMuzfYSIvXHC0zzUeKvw1RHkv1ai7zERsH+5DK
DQl6B+KBqij3X5R3ipswTQD3vw04byhR8JRUqVqVu1fevVpjDOQaiQsnLGkdVB0WFKB7WElMXaaK
vtHaVT90uo9nDJ32QefDfNHV2m39mJTdOH04NGMpZFFU+X/M1Xvjv1unweeoC7Jz37L3+hcFPZXf
tk6CjVHmk+Kb4xFIIfWbPYOhMauRA3GdXFZFuxwQmHDHMxcjnMyt+8CBEacQh/Xa5k9Pg6UC0O5B
i4/w0ItCMoqLJmi56yU3xxuEXBeCjj++jCV9vYgoqp+sC9KpfH/nz2XF80SJRnOaPyYRfVExuT9n
UbnQLusqHfcw7d5r0tDK08V55ZNUW7R4+LoGN8aTJQnfOcbfFhZj9bKGsOi9r1Rejo7ydZZ+D94O
TORNBePewVG6cqSJvMI34Njh6oeZRU+hz4gbTJFLCn8InynBy5er6fDlFtwOyEpLH6s+TEKfJ4gY
HNBrajlljfx88NOsdHaR0cDnQnKsMyDuCfyiYg0tXNaJhOIcFGWBpyNMOOFOI/DaFDIOgZuY4Dzo
Ei7jzsOiW0JpXkMigIIxNa4Y/3BpDO2aWbzKegFwpeDthtKKsvqyMAPtKD/C9B1U+8tjFGHpQwWT
zV/PMbCqqLWq4KWOB4zqDLcknhKeRTppsmVXrrlr1emln9XFuMbCBIujkfyacG+Z8hj6A6ykfZPu
JSLOhsf6h2yRDlT5jEuNJLny2txp5P5NXmSqIAKJlzAAayb7fUQj7MjtFKa3dNWEESSHJnXfUphi
iVLaffoFBblPljCnK8Wz+qOEIOz3BZORqaxhG4lX5ZtXtYRabGsnAwswrB3mn6erLT6T51FmifRT
CCIsc8IE/smEFuQcI4iU/oBz+5hbx6J3HqA+f6We3LLTicbfOja0ocfH15uhugXAVNgMUXclXdsE
GR0cKbc1QNP/OQ/CRxX+AtlS+rbBh2rmlZoPII7mrTuo/YLTlOorzMThXEwp8jPYUDwP6UcgYKwZ
g4m6B9ga976I1eXgM27GjtqGkNIf6dg5MmlokCmwLDxtdJm/gxWvIL1heQ6b7JfCvKMvnJlwYo4V
MuUh01jXCt4z66pc48hBJKhYYlbMtaBN2X6G3HstY4CBYnc7bcLknCmfPuqF3fmtA3BbE/YICrNU
3BgAOOVuRAJsjIvE5AzPkU9g1fZzP0foyn8Vt5nBHIB0ELsfUA7aK+e9HEhuwYLw9byaECOor/bp
GB1q5rHpa98vdvPyOtzTWetvF2C52ckPe4g6lS0Cs6FjzIh6m42AWokXAkFecLYX8bo40+rtrDWT
BUb00XYI3WXg6rOKxzkPAAyeuGimBzw3neiXNVaHdSMiAUiB/WZR8DGMv4Kw3YFLDE86DecW17Gt
wUyld6EI75C4QVTBEzP2hufkyXUcvjXn80CuMc+tQL+VxQiQsDaZGg7fATCBCiIxZ/yOAxQZ7u4z
5tfVWy4I7fjWnYtxpA3XrGBm3mjKe/rj1xq4cWxKeJDWxYgBjinYjmzQ4CssEt2sxWmL8bDltfz8
O+gj9174vRnIXWiiGMN6nc1D2xiufI62WN0YA0/NJkU1jba17j24xVGjD9ePz5Jn+ir2FW0eK5K+
ekGxaYLhPgd2NXGCghPt9t+mtE6Y1Z8/rO8oaIcHeVdqZHJrTNQj+LrZylo+2Qa4dwRQd19oIxgJ
DvvpY81VLA+49WB+wJKCQHowlrmO5BHi4gyWJpfkMKS+LKawuJN1sykODxbxkD1I/TD4gWE1XMvr
mjbs1IWs/ZFhS4zEa2QOsKEV5KDeBe4L4MCPCYz/9vRLEBfBk9AcndCiScUml06xZh1+ApluQfU6
bvkNioQ1kWEkG3awSaGdbMqxQc1PR3wzZuYmwgcyoB0TwvDWZySd316qjU71FQWyPpWrcQGZDcjz
J4pmMV1zPBINQEFCmW2+fX3g1DLkDWoR4HllEmUehVznWJ99CS+Yjjv+MuB/IU7K5/V7M5QWHfyb
W/2VrV9LktVh0NVOt/0sqwjR2b0Z9y9Gmeh3hvcA3So2P0rQaU7EjA8ZKPx6en8rOUCPlWIGI7Hz
oq/NXRi2zGFxNkMdgrTWaVcXPjaCfE4I6QUN2xMjufxGe2OcaQPZGrwnYqk9U5FbQt42IlEjdhPd
CpvhtU0msNrGjLxhw0nYtjZgeVL4xAVZIyOCnYiL/M9TX16xKBHDQ16LFPYLbZN6kt+MeY9p/eMG
vW7ockf2mwEMrRePKvLelCUgy3YwEgZbr4M6Fx8Ja1lzbcJacitiXq8DpCbW1vwg1rPcOHOT+03u
pjRiF9PvcM63ARoxwlgTtNWEVIB5FErNaFOZdhuF71l1iFaTF2og4ySfU3Dyg3ZCZxT9CpVCPJX2
EP63OJ5kcwzCRTJ4gcGeRYlQJCuZnfLUxkuNfvc7guuf2c03TPo6pTkWl2W1ueMqMLk/nOqbiWVN
89lhYyUYcRIUPFqw6tjZboXh84Ms9WgtrCKImwe6MFwGXNPnDe+AU3yHYOx9orDBtQebgMfsw0y9
mDK7Yl8CedKv6NWRtuvk6WJPQ0pQwjjHvf+KNN4OZXjvlWrApdX8DXO0fpbBsv+yGn6V+AOYf7z8
tHvl1rMMzNWKkorBsZ8XPjoiujrp1lzsB8NcwVlGpeZ/dMiboyQVIahDSBuM03XaOycBRLJG0sAv
thc7utsKSxY8FX7GhEVuw5l+kgjOorfni9003/MDKVzozq6/OlrOY8Yqcnqw+R5NDjoWBLEb4wdM
0xm0EFAsNnu72PKYkE7zPboPTfKgi0dr68YvrmHSuUUd9OqsupqXoNgk5+euS1hpuozm7Jxo6+fx
fmMTo67D94j52Su44OIcpLgrpeQKUQeT6EeszWg4Ty8u6sKCqEMm0H55Rt7J4KueZzsTz1UYX6jU
FChuHuWrSikMx3+drdCmD1p3QEdsgo8iM7QckPyYk432VdvVQfY77MHgbYO6V+RfYjpzVKdQ4tAU
cPxYqb/6c7XJV8jhIdyUppPvZeaVO1VE092GRwaZ2Vz1G64TiD/C1BFnxfF8zjHy9GM0N2YX3Cay
8QW+BfL0k0iRFCHgUPbWFRGNZHoF+Q6NhtBKvdfdVPlibYmHnhUMieeOJmLKwFr7mdx/SmqNj21K
jryleVJhh0PhZlF3OYHGnmb/OUp9XbYpppv88Bwue/Iu6QkWfPe7di8HRjNAKIOAvhCBJs6i+OAJ
dr1dMUs7qec7Kw39LBPPwssiT71B15J5XKLvYlcHvgNRzxmyZFT1jv5brZMjDXb0M/zCroO9BK5l
Nc+WFLHyvjPFp0ykg2pAdkd3q/ZsqOeKqsrPrtSP+fYOMT+kXnnNFfbP3u7OpCxQ+mKyly9Ek6y4
5fWRO1kswhMgE4SfLwo7+BeiBMNR6gMKAlOVEl/QWL2y959kNLcuwQurFpvA9ykTX7tz5ePpeMu4
BqBIP5iCzegwYswMIdhUoxJOPr0K44bIMTbdyrhSt1JOPAWJGEh1wLK8RQWzI8PDcFAzLrqBoO+p
AJY6AVGA2O4nVO1mJJOFCf3iYV8tvBmTMRhDAHP/HbS75gALw38t9IOIc2QPDd8YiZN97XWse014
J4oF+p0dZdPn4ydqV6C1+iCQRskOcW0Q02uh4+Sb0Uo/bPq4yMMBUmgxWWBVdkrO7a7TQ1TMDRq/
POCcQ/d4BvohYQbF3uwVqgcbDUXo+1uv5zVug2diJVXEGaqKC/xzjEqD/q1nHcDCpF58kBsYqbNX
hnNUG9oOdEHZlec7VinkIKpCLv4rPkrGFkUD9Gemg0xlfmgFRe61CMV+PU71uXou6qc3zEbvzLFw
OhPqSB46C2JkzlAIeRN+5SIT6Z9lenzAiZwJ0gUnS5Njsk892lFX8oVbEATKv+yxf4fr4giCtRAy
cVOTaHn/82XPHGHXwBn405AyJYZtQDczxkLIFfmmf2/j8sxKwfNGkGWdHpkXfeyEESV6c2GiHvvC
BDMPOrzeY4S34gwASfAm1NJiFiXSXr/6OsGnQOSOYj3t4xpG0DG4EJAXAgZhFyc8cUfC6FdoFcSe
cXHXawu1RvnnOSMYiXMUnm/vP4+jMctBJLxgcey/CCHlrg3GObLfr/F8HNmhiLexThJzNPGUkGnz
FFdYasLfiTx6jUU5Q3/GJGDxDm7Y+rursOPsA/ijAX4tYh8DCqfDKvR63Qu2nOAMCbvzYSD8H4Wv
YCPclBffOB+u3jjfCY2EH8OAQYSAfHORmNj7Io4IIBogjtgWuz8rPBdLcOGO2Nsjuc19jTLlMefY
oqhZUQR6QtibbmCLclj/ve3Gwk6/dHCkpFwUifb/ZI8idZrKST9+uKlcsReL1EyLoNzmz71A6PjF
ov4MhR+s4EHC4+Q1zrstK/BKWkZo2zHsfWGztHw3o+e4YEiHni91NPS12khLxMqP+p1Xgt3tPHcv
Ox1/oQUMcGU03EulB7Jzn2TJF8MoCnIdB8CXM1CWF9owK6D21pg7YU7Di7IcLYIvznjCgoUlOPf7
/aqxxZ/qIIxKOY/7yfkouEipPfveikibCxZ+kCkcmqq7gAiEjd3LPh41/K9gbjV2Nbm7jKidq3hI
4ZZdTvG3FhbXH7ztFnRUk5d9Pv8xoEVEzeIs7GuFfMTwVTg9EOHhagjtSMV5Qv7BW+xxFdrPDf6V
MBvR/XjJRphaovMU2hiuSjaUPx4e4pcNSJTLBNHcQwTGNOczt3z2ShCMCT1hcrGrgd//kIpxYsBd
3h3X2Hz2/Q/sBsQQ+qq5DZEwRMf3AosaQF8ewYS9dRmzmoOvyYAHp089hXTS9BDeuciUzFXoyFVv
aHjoTCKaD4g0M4Rt+g9VSRG7DQaBQRO77IzdZtAjspePGdRpQrhN5Je0v9eycwsujQM8xm2reE9w
z48HBgp8xxhId1I0LGfdA2gaBnKF35kXrwxgX4rDmDWPNm4+8JVtPcoUWC1xs5C+EfmbDHFS5ikI
XCc4GUEBHYytNUFdCdZd8OMhjWr4gKSw+Vyka3dcfBbJAhI2gLeBQp5ZpQt3RrlPI8ihPu1/AzNj
774OF8+cs+5IgBCgxid0lNZVawhaULAyRHYzjY4g4Jpg12BTXYl7kWdN7UxmHX+uzNMquk6eNGY+
T9b8TSS53W835wtsv9ghfxzB+reYGy8oeQXFgvyVlWSMJLgxNHCr7sZF3Z3xHSoRtwPDG/ajWACq
MkqKVxhG5Sf9q4U06bzC6sxkmllyijNcEB0BNbb4KAGxF+ifwPXfPoywoQPdzOB4ZPhePrcYUY0t
+70VTpb//FZ1IgmEq6vguGN355RXE54RuqVN+7bzzae14RQB3n52kewa9bzccB12D1Yc5QCh/e7w
bUyYHQ4mx821zLCHYTV/V0dmyR8xZoQUDAq7ZIirxC7NMq7Xd6YJk6fl269fjDyNCRgFaE8BWIBr
BWEzlRAIQi66e8KqSR1fvOTX+lPDQ24s0T19Nv2yygJIJMXLGz5E5goJ5L46Bn1iEZCyhVKMcv3W
UAZ7hNLRyrfwHFg14P4CK7R0MWtgK10GxXNfawgcsJrl9wQQGOYG7x5hn9PPAWzV1ViPVm9mPJxm
JysCDLub2ZOx/iN4wiJuD13qKFvIGH2B3V60NBZpCKZWhRiLMCpxEANxI07bU9/Yw9z5MIWBqpMf
eSYR1Sw5nALWKfaDIjTH5JFidMjodoGZ4Cj31RU+0mwG30OKnw1ocoYsmJGxk0pU1uCW9jt333TZ
cgj2OIjXMeDIFzyVrtmhdeHVoQzgTjPfgqJjwdJ9hiq+e5Xz+nrsJQygHvAcqVFSL6Ns5DiwGsDm
YOKM+uu+QB16oaghXmo/ZGCFBm/yimCZIn55AGZm3AtOJnslen/uaKjgwAhEXoBOLrXRG3yY5I/O
aQZ2n62qLmR63ijj550Jw/hOOXskuQa2I8Z6UD3bXdFNcrb8lw05J11sohWWCYOTNnDIvuMAFkQb
PLAzHGb0WevMCFtzNNxdurWOscnAgTPGkYbaayjuQx0bhSffkpre37/PsWkrGfF3EzBJjo48Hu4U
PCG0+UsBpQvBIf9AWNww+5ATwpXbAN1xVXazJrivzdkTrCa7xmsdN+qOjWgs5INQ5ADXGeGv+gjJ
GbqL4LF6oPd7u+2m3PBFVgyUItzNzOvqbxYoduyH0zIc0xxEoAQ8QavjAA8Z6zikWFgTdjkEKCXs
6Mu5P9bthqvBbHb5CAfseSvPX2qQ9X798gdT2TMaX8Id9AzEVHPvLO4UWzt5/5o35ORYTgykxNAd
UjdQZRSWoIxihm1rxSQ3/QErJI4xATaUEwNVA7r3DY4Q3xn4IIRr2gGwyPbKOoaPBflztCjcRvZg
yWqoPmYtuo5RMnBQN4UKUZEsfw6icYzdVyqMbS5B7/JhASi3ypbj2eXTzJVXglO153pn4dVX7eM7
I65wWViBFGi0ERrij35Pd0fMMkgw3MCGMj9y0Wko2Tzd7lRuls39h7nLZ8MexJ/B7yf3lN/kPGCC
t74s2n1BQyG7veV9LthfZKtmYSFeeoy0G5ryUTFS/TdbvfPlWDfzGEuzdCu76rRaWBi4PZw8dYa4
5MDCVJDQHi6cVOdOBct9WArbgP6KiHFIbiEqe2X5nD+cDBZAirAR34vOKVC7wzWOvCGXH1XZXN4y
I4eaJlCWAP327/ssfw97t/nGX8z/LCiGqutn+QdkXbJF9fKtj9Ngs796PuA73JKdibKXWmnNsAMQ
hoVwR21A3eJDQnxBi91gT4N0DZ8ZpNFk8jDBHUEQBM88867eX0LmPbBYSW67bx+jEgl+4iSH/ABN
QWGhgoOgQWAIcY9AwJ9z7u6M2WVM15Iw6UfSrxa8JyoDA5Kj2Oj7m+nXM4DHoQEiCD2sb8h0inkZ
E8YLJHQNHdP0GTzIBxzqJzQAu9gvV8laoS8ZAdD4uHEw8LhiTMvImxtC4oEyGoPaewDLrOFGqnDH
bgzKJfatFX7IcJswO5+1tM/J/VQLctATyigo/Pjyk63z8fMZwI2Uf6D0TLqTgoKjW36OJFdg2ote
++fyI5FvyhBqcv/FAoMVIEcdU6F2YT9Pg2JVLpn98rQi1D7PGQeMqblmuT86isJ1f3Egjr0xE2sJ
TJt3GJZKE77hVYf9a3SvPVMYcAR1EvZPxijHLL/Gz+ljsFdLT3O4LBNisrCabhZadeZyBRMC0pmP
X1dVYk/0Pmxkw0V88fMVV7ejrMoJzymAgvPw6uWA8LVMzHyrGYsTUx2nn8eV81NPjPcIX/PZZ4fJ
ICtNhHsJ+YaYAlLltYxx03GTiFP8ZgDM0abd5oKAplHGTnWx26/s7ls3hkcsjkxPYwevgGL6qB0g
psuEJ2cbOJugz9fGrPzxwGv6+bJBBucX08xOI88w3Pv1fq0ounVvE332KZOFafIYgb5m62bB/ATo
Go7QTf4ZrFp4ZALBttJJj+VYP4dSkZahpeGsl3MzaYHMzmPCcPE/Ynt17lmYZu6LtBg2CF5ICY5J
32/LB5OiPVBm7zEtloPLHyGF7Mp8/ILxgmY/HIYRDh2CFhRv/+nE6n3rgeIhqWUJqL+K0eVYjAQG
JN5y1gN5SzwInpf8h7ZP9JbCjyun7RMdrPDhygj1En+7CWgCEzeUF39QgeFiOCTyHkSXbLimI0Qb
XdBDiBp6SKg8Yyo+yxiaxAbxXaKbEA2y8JF6MmDBTVgYBDGpq76xKHGF9ZL4FaI/w41wLNtP/vJk
AtGvv4QnlauK4QCtqPi88IYTdqepS+Cx0Kj1zr8GTRjMCftEeGxAj8zpluIz4v9JiBcpr/rfqwdD
HGfzdm+MDbyb2BJF9yceyOR8iQcDnBxX7uEEvIqkTp1GE7phzcECZQejkjcRTCEQAKHpNj1libR5
BE5NXBlrDS/9Lwt20hHohdIr0Fispv3DZzdo757JJ+38B1Rmgd/L6+cJ25/2Qg7FX9PHlhFgJMPB
uQwiEDgWelinzNsBV8R3vHDvDNNmLr6P7gd7x28Zq+frACsNcHHtanLX1m5k7ij1kWtTNMnz3Quj
YghOTERwMqbjY3jxZ+x0IZ3ZB6ZuW1AjoIDg/iPcnt7Cps43YZzslJ0w8MoREbKg+8VGYyIrfkK4
cGI7iXUE2DLjGtqU7Qcvm3aeui2WlBRa04Q5TOryBISLOKEe16vwmGdTpt8X4vv7XISOMExHEEfp
iodAOye9NtCuwx2y+YjjCTwCVtA4URswchP5c0zsMWpdfzIPp78ZfSDKcjTNE5U47CslZxGWmh1/
82kRGSLOCHkoIDiJc6PBvV33V0IJVhj2T/aGfex9vGtTe8/KRBGkesKz6V9axhM93h+sQDbRB4WA
yDNDCv+n2avJyNLHMJV8CDHuDJ67h1i9ILC59mcKoRP6TISwPG5ykLkTygVnL/nErkC9jwJyFcOB
S8YYAVMTkRV4P4hgQjEJmYj0cIwEznuAdv991Jh2kAGJK2HDiIyQ7tC1lhFZ3dcqLHjcD+8ZNznE
GhJNfT+UPkNwpioQoJdPQhWl5X2RzKyTiPe+zMVn+f6/j6oJFoOT5tAcJLzQAAbJ1EByzKiC2wpC
JufsvRJ3mwCd8DZ0dxrmNM3CxFSF1YKFp8bYUKwkigds7et+74134y8AZ4om3v/LzInCL34OHOzu
PE4SwyqUN77pC281eSp+sptiCf8lVKYK4LjixEvVn2vO6UtYGZ8OGBgbznLJv+7yxPYm3jL7JDyI
OrSp4reKj6WAsgRanvjlEGe9U+99cefuBO72hcndrnRIR8e8iJe2GW8wRZldvml8WPCe4yyIxu/Z
e3eZOwa5nhJ6Clufd+uc2Hqds1kBup7TW34UjAkchbA1qI/1EcV7gD7+z8Wh9+M5IwAXWgmis57x
d+9+q3s4HCg7UdXpKEfhu3DViLwfxrhCpT1l7J3E3ivsL1TYZDSU+lSHJsyONSpLklngjBLW6Kfr
DtGXCLAXMXSyV8zVveqUow5P52s50mEZvE+FnS9hpjmLbyHd+xcKZ/n1SLsE5TVDhs2Y+X0COyKI
5fquUMlhv0Fq4ynmRZpute6j4HnVv+JQ2DKb+3pU8Dp6LBTy7eUmYvSEShUq9lcxl4hPK0cC9tFp
tHWHqKWREAp2c6Af6NyqV0JTETmT30J4jx8L1q3b1/lfRhgEZmf7IL4NyZtInYNy+l2c/7knCL80
xd7Gfz/zpAT4U/ZvI2ex2ApFPzp80L8xWjksVMSbMFFBNDf68B3EvC22i61wTgHZcfnU9lvkMQhf
CRHW9P0NhKV6YFgiH31Bio1X2yCkKFtwYFf/+ocJWrvW1nfgWIcIMd6yXmJfAvfMGkXV+CPqAv+C
JfbavHgpsxlWciS9gBsEzyvJ92CD4Uxz6wEJWHxZQQZrcwCYIvSJEGnoysZwLbGsR3ZZiCBhaNbx
G0UKVK29dp8My5+u/HmVfvEa9xirAIdxWfPrUStiMwydC72t5WGV33HYaNDxtmBzOdIj8itYQHPY
SYqdfiEpQ6xBk0srODg+rwqozCQ50QxL/Aj15tMhqh2RlPEZPSkcaCK+4QdQ/+M9gazkL6SlXdQn
kUN6x2RDtJsBdwWrF3nvK0SU2lGVxzQsOfoOZdwaoc6hiQFH6wAaEOQYmSzI3C5uHKThip2oc3Au
OZrSAaThHDEkmqq3UnWh1FB7wi4S/DUWX3oe577uCX7JlkJCQcGWnZ4DaNB2ZMFnFW3vG0lth/cb
TAaVixMa5FK+MRlBLgpxpwseBwSuI6B+W306ReTKgANYziedN8AiEzavbX7T0dATlZaLPO5c7h5X
leNw08Yq0wREVK78/cTySfUrBltT4ADZCE9JngsRDtKWQKdQpMTf0ERRsz1/dUTVu/qXXX5232IA
QE2DhNZPbmihGv9ijC5EiAIwM2T70WXINhByoy/rbO2GJXz2TYILVPiIPcyuh37nPrbJHkFdn9Nm
2ZZgG797m+X3UEKmh7tykGufLgRziG/hynq/YqM3qmfv/Gyx6CDzXxvErXxjZsXjTvEINSm6sM+D
f0DKb+wXtQffVcs8+K+YiguPBzFEbpD3nWmzDGAMXC2AV4AUgGa4Ujc9AhnAORquzpV45v1enmLw
54l5Cm689mDNdyCO8rB2eDOJKBxjRxUsuhsELPCLftqbRtlxzAWPxGV6a+z0bfVjzcpxt0T7AOEA
yXh+u5Nw0sAFhX3rIQnL5oOeeaNr+po+vh8ZnNSwVoVLaXtmWJ09xxfAHJg3OnXex8dRK/XRsgGw
NwfF8FQ9IBS4OMQgEWh1J8yfcKm+zJm3UI5iLufebpJIHuNPInLJMttj6wno2nFRFikIpisiV9Bu
Y9rJe6bEI7un8fX0RXHELQQZ5U0mODhEkf6+wdwG6vIV7hmcWU85QfAnQ4ZbProz8GT13xR+Ywa8
UvRwhGhve9BkBXWxDjoYQDmoINF9FeVs6DeLB11SkJ8pFP9Vf6I2fEEuZajxcqFTvrJQZY+ulh2I
SwKNYOAmvyUHZT7YVWwkj5ABfo+iBwnr2gikcbQeFH6UMwfWcD6/Z9SD2VxBnEM/+XAY7yXjZBVj
3CklVAfvnZYymfB02SmlgGRp4K6odXC26xnWsXl/Fnjwgti52m8y1n5bGiFYAmYIG8BsDzS0CGpP
g7mcgdzZeY5hHo0UTJKjLJgoKFBRno4sam7Yjv7jfzSdV7eiShSEf5FrGTC9ElXMAdEXlx4VEyqY
/fX3K5w7zpnxGKHp3r1D7aq7s+8n61cTvA5keSBIqSDW+1+azzk53GyUgZm8TdiYdgfn/Mf/lbyT
0IBgHgruYsmT4LEShBmvI55L6jaNZyQTYAv1Sygv47n6taq7IFmDyB08sbSltWNfoK1/H3PE4VI/
Cik9bPoJOofKSfJWYAxDUqTHAG3ZzmHwZKG/VdW6z08IWX83McR8TQ52UWpQc3rDL5vHt6Bc/SWz
EfUSlslDuY+79z36H5WEYLcpHGmGdBdTnK9cFuCBFDm0YjpOAeA8uOIkmzsfNt7TBIjPgSwbHfy1
EEBTwXnurR3JxnXOEwudU4sgw08Ifm4ky7iY4zN2rO4VkNSouLD+EgZCpbdrEOo+3zYokNt4v3c+
EAHe872kSc2LDPwWdj/yUYu/W/vlziwHyIHhAjEAhKGOB54guGGfb86ghiWL53rdkdXF1VIpDEVJ
azajA4AbraSmY3VbMLI4eRc9Cmgj6V6cSjOTpusIhb2mk2vhLOZtaowY3Px4P6Pf+rBcAGRkqiZW
lQbZEFN77BN9898YE16Hcts7NHDs+FvGo1PFUr6qIkfdWMP0EFg11t301OHuREErVUtuBK8ZnWOV
+wDN13UkuHcd4msI7JswuKDjpVTSr96qAjHJGk8FsRzFzosq4LBnQjwJP/aPJ1thLTen0j14fOD4
Rj2YXkJrvfNyrm4pt1ITjM+wPj5kHMoq7HKMRJAtBMJ2pkg14WAmPpWf+mmKBVLOMYJ3mD8P+uzX
tGyAT8T7bx4+rbN36pBZu+5aRaj+mHoAqEERVjpX2mQjOsdnkbuAQMiAFZ4o0757xx4VeDGUv559
HjUA5sKi4++VXH+dxvU+7RgQ/ytIP2VBOi4hgbjifo2kfsAHx6Ojuy2urjSaAF4a6d/jiCq3s4P+
+054SDzp/LIGOsGrRcJjdc4U0LkgWUkSJLd7ppc074VzaCQccAHo7c47T7uTSJB31RuPYdUy8eB6
uGk4KVnxEbwqvagGgomS6kO0iKIkm4yd99wgCMOcOW/uRcXblGvIu3lr1bT9znzM7xQ4+X3uzkXH
NV9RWe7d9Cq8QsV8KnBKnlGad7opMgWxjByQBAbZZSCJebth0Bj4YQoe9GKGK3mzcx0EPGcka8yf
f7k3O7EJ+QXyQmFHhzq/SB90+DaHY50HD+iESm7dfLZ57ve9lF05KRoWwwZyln6H3zorMVSpNJt9
TcBLOOIjgrgqev9/G6umqno3L4SOBTKKQal9mhnb/dX/AhZI/9K3X/2D6gM+kbTawMF7GS7NetDr
ObAAE4cWuzk6ZsG0gH1YG0NV8XW1dy0u1nvyoa+Dw/jLWFx/kIAtsID1dj1Yr6kvMy287amz3V6t
7XYwWA+CgX80/daIaU2I7wcv64tsOPhAi55Yhukdqu0yJiSumnMk1X5CelUugy41Wotj5MWGe+7X
0DnPcWNKkP1y9As8tWZTYzLkgvK43oIoG0Pc45HIZAasVgV7XiQ6WhWZWXwewTqhxYoqNc/gjfMm
geH1vbogzLdVxUJBmylDIxq4Hr0r+Ud0woXmb0xF/GEOuFs3e8QvaPkF/ycupCFJE/fg1hL1F/5q
94WQ4XoduWAb1uBwiN/LDHfZHAzIM4RiVVGtvdhSvR1GU2I2dtJ/qn83IhZSas2h4AwABzdENr3j
QIw9IsvST8TlgAsSJ8MWk2QZ4BV0mDWQghIQfwN7ruKsSHFPwhA/YTPDHBMMMUIO0tRSP87mDZMI
aIg0lTXJfrcVESOjyTrpEUJ5Q49x1fOr38jSkOBIm5bsOFGeeNYUpemWAAUmT8vHUCQirlOZn4jq
fJmph3rUGGmu+Ovg1UrgQHu0aI0QsYU6E+arKv2/ZbdGMPxs18NLNx1Lh09LBP09sjJFrFbwCNSd
SyBMFA3ljQUO/lKzD1/3XPfK7xGgJbzV0855nDeP2Im3lCCBARxgW8NcFuAahgWxmR8i6U7Obt+l
k8CgcaezQAYBPnXI5g5zNuu6+547t2ZV+w0bJoks8MckyNUKcwDcXQN9SsEWnOoLfCvSrkEc1Edv
Nw44I3gQf3xv7z84ETMTIlOS9+hrV4qUStAXFNHO86msKP1TaJL3AbUNT+NimbrlEksSgCNd8Fox
fD5z6cJ4fUeAbakiyTg9+Bx9WmENajHLOi4ccGR8Wh471n8+BUndr/LwaInaSjdadk1RGIMTcrRN
/XK2SlBKIkOrn20LkuOac5kK/wQYjywSIwJU9mCBynZkFqDy2W5l2v5XTIOpBU1co1tzSpyCPm6N
FC6ZtR07MHlowsjC2arTukHZkA5/ffTO+4KBLvOVF1/vMIZKEVc579eg1HzPfr8V+rm2fHLl7X5p
wker1gFp6iRMmw4QwUrn/Gd0rzmoflsHWq3h3rXqI1Kcpd53XcxbZTD5M65rtQ/nQ/Fg1RvHIF4i
GhdPwdDRT93iG1uMKfKXMvXA7UC/4JybpPWuTbVjyFrLPh+aZQqnvzwlFRseEYMlZISkeemmwHKW
+7m10sAAoLCo2IrfKIllWvYBFhqXzNGAhg/gvgiFRnYYsrzGUMplBGTgcqCT4CZYIUiFC7yCHnzt
zg5WsPcfaUBv0SHPBDBK4B79m21CskzBIKCi/wa6hKWtDfLzzG2lVwXT/ODtT1pCArJQIGKcAz1v
NNN/4Y+8dUp5c3XqpTsFg/XIfGziOagEtSjCx5qbnvJ2wTfQT5vQ/B3UPz4JCirkleANyHibQpNU
ab3RcCRjFLeSr3leP++NA5XiFI04WCESOHrJWgclV7vrz9xqtdfZikXAGBNG8QPL/eYXUR2p7MC0
+ffXnp63uwDWABvKJpBVX6tmOHVyBj2Y3Zr9Pzpozla8oe4M2uTYqhesGxTuhUZuitzwlI5x9zWM
nSuFO1pCmyppf6HwyIGnNSy4AMaH9WN5oWHMBo1ZOLk0ZMRL2roXH5TgnBfOyoIeq10fkCd/b8EF
crIAEgC13bwBtHh0jcFWKhXYtysWgWs7N6rmXBgg6LcB7hlhO7rR3d09se/i0UKHmBT3T0tb95Ud
BHfkQAhDMg+1XnJq+n/RUiZNRA4yxuz0EBL/REAhwoa7ASQR2pR/5HaQjvz7M2yUN736pEh3woKK
E9kRh/oorcZHr9C9N6pWmWYI8vM561xid5ui5HV9wFJ6bIC4ZNK7H5gpYFMAJQJNqrOrDk/o3sLY
wxX/OI9tvXf7ODW6Y80kOLfLYMtgs6sspoWkExVbgHTrHHHBLoU3Wo6+3TwZH7rWDzubTNdtGweQ
iJDsiYEFHb+wtdLphQ5E+x7egBzNc0RAo1rnC8gp33oQa0bkvXcFOwDUAWxiFBEQ4psh8VO0wGQn
eqw4P0Cnm/f0k/908GboHKt1jBa5ttrHhJQAMpbvpQcW4n4x4RKG+zxGQpc9O9vzYo9ZUSA3SmaU
MTcglJDs8rNfa11qfjzMOxXI/2m9OYxpebt0D2Nju2iJ2EXJWpK3rM2fU4I/ofrAv01z9fMqoob2
prT5QVaWwqejLUxSsGLhJI+Fzxd35XWcIU77vYN908zezHpBElwQ4sP4MH45XwjEVAl5g4oEF8nU
wnqPAXG8d14MzwhOmggF4fShc5PcRclZ1K0DLKh0v1WdL1USGo7XlPCfF7d8cIBZU0hkC/s+nfzV
4cFilf04WQn41SZuzvsfL2l8R4vNr2QFJpMtixtuDak7CTUvoJTbVjqVzsuqdQD3WLTEeretOErg
3maXKbExyCaS/2xSWPey9/M4vquYDu9ZaQeDR5JOGXLqzJy0jJ1AizK1+sjqaB9IxVtLC96hFsx3
OVLrSq/XR1ptp/bNkXJn2QyCsh2Esi6kP8fZQoImN4JMDwZQI5AcNI1kJIbRgSO3TAI5SxUfnaqv
33+IUXFsi2v795MkwAK6dZrNe9ej9aGAwCw6Dl5osE+Pg2oXbY1REk4rozistCELgCarOskti+vP
zOijFLLOv+BpNGbpKp7UDiY83fMX7DyQt9ukxIFnMmM/xOWo+phA0unni0npKxPfL7nz+bWvHLVc
TPlcovxPTzmHvREXnc7g8EAhm1UHHHEOo46BMtjVzLNrZVy8pTWOzZtqDOUutiE2CWLJabFqfh/2
c1hw4tnZKVCE00+9dbFvJFfQcSiiNlBzKwBfKdjlGwU1eesRRaBp3dJ77sMvwflxlB6D2jDXRFRn
fZ/R1nrZ7prVO07RoTz8wMvLgT1Qhz1yiEVS0Tc2S+qQ+DN+aX3hg5kDEFiljgHB8fp7lmJNYz8C
oru/NA2/HlSh0QaDfwcmDuHaqdi6SF3ivjyun8MqqAPXoEbi3uFsoZWMCA1FIKZS3HntZ8cK2elF
3LnPH73UI2XC66GIKkzgJQA8efXKzSr7Aqd2IQGJAdl5VUg8qR1R50KrJDyiWkI6bZhSHBnuYSN3
d0VI1UhKkx+HqJ5eLpqlTvCn3WmUgaKUdDfnWbEBiTQAjORxgmHyRKHJhgmdWtVJ/6fbXOdKCuND
2qU8qNIEIi7p/mL2XiUGIdutE83LRvMFKcbBrdTwqIF2wJMbQwhEWyUiLcYmrfELe51Ll2MyiTsP
OJdnX7h7AqO3b4NNhZHuHPA9UFe4twd4+Q39NWlAR01CwyKFfAp1tCA9UevafaxkvSeiJ4lMuf7j
AoLI1ye0hYgvYvtC0Nb79ED0XNhlPol9Z8BE74E6JkVjKDIsKGIwYQsLlqpkggtBxx8g5D1Jg5cH
OBCCBbitjj7sCshOrFC63rh0LFXpj687uVW13qjig3h52r+ZIvAA30Cjv71bZweffiea5KgjE/i2
OC3A1rA4Ii7ybhVB3Bd1CeKTW6+E32OjAisXJKDHRnJy0YPOr6M9x5xHOLK0s+JZ2jkfncqQBGVh
dkiEMaiQK4DdrE8j+sMufof7ci9nkAXvnCFtHdAQkbMQI6OVpFUA6Dmia4ikCekJdl1yNf5i+DbQ
IbJ4slJugluhDaZoFtHLylslSBKCE654p1T2czTVQxXTuKWDD8BGyi45O1mTi/b5tNLmsoYjAyhx
Cf0kSpTPYQ67/nUu4yfsozMak0lBQkiO5Ahybbixyerlo+5g+J8R2W6a5ev0ywPyzXI0yjuxGJuJ
nzSEOEgII3QjHh2SEiTAT5xCL6W9tQLXrPxdGWlCAeu4qrfXaznpdJ2TL0SEjfxZC4g/9f1fBo14
rbEFwE/+R8VRDAblUolPUtuNAFL8KrASffmKvu3araRolzaRkGmDj47CbyfF3YCWNgKtSx9u6n48
gOVkgUgb5LJuhm1ju0b8ZWuR/2uN6EfZKgM/arTIMJCHH02UFaS3CMRHnjwYiIujTcpp9GmQctKj
k0nsNsjUk25AtMLlqdEElVdrUrZao7PVGJBYW5jdyXJycjhofhspq7UfbQlJORKK6eaW0rBgHPxm
r8s2WY0TUZI/IEPChoTBxc8j8idXI7eN9vssDTAvuXlKsdrl941eHcwfs8bR/yqa/ZIXVTZ6bfeK
cPmDs+/Ja6AWqrLsw1Ppc0XsS9Uyq1DerLHi/3FMgkfpqtX4ZI97R4IAfleWbEUyY9Uh6eSTqriR
uIDLgm1USZMeSkW91cX0Ua8Owys5Kvmn+N0tRTGZk7FoKX0S4XSPD/amYo/Jncg/mXc4t7St0Gfe
Acav05wjWP+2465OR1zH2ZMaD0UcJSIg0jKcBQdp8wiDoTwa6ToOQsmVECefyl6P6J3z//KB9ZDG
gQJeUDYgy0fwxp25mPAU0EXAJ+Z8skU1wkycBQU4fuCfLDJJMa6HIq6UIC02O2HBTXGqSP3MjxSh
lSocj/lMEXnR3aBzVW5QN+CqDufwu2x33pS3XhkZqzwQvV7+hYYI3AcH1cO/6L0QBNLTFXwauSBv
FxmR7tPO9b7EAPLL5Jm9Mr8M4iPv4YCZ/oYvRz6+bsSV+DCQHOmAac/qwn+AVyTAy5bZfqMHg0Se
H0Chj6NLtnFNNEg6wlPcyAJleZJoGpBJO5p0omYZMo6O3GOVwANwCkGn71dNcCYrPIUxhW6dICAU
TkUHgLcP/SyA0n+joFHjG0/kOuWvMm9gkrW4SLrpquKpM8ApbAMaZjlTvPyX1AoUtypyVQD8y2Ep
FldMCycKwups9Zzrp6XHtqxZ0qMkvH6v0GXEmzNPzXpvN37jzFKNRQhCF6mWhbi6SJwW+UC+Ub/o
qtI3AGcYC31AGUhzXEuBZXBsjWkGEphhfLY10RWGAczlbUmgaBgX+Wkfl4ozNQ7IWZGDotRdZh8X
+F36ThxxgZPJt1gVhCbZHQlJHMA4F2EaWeqqwyQY6rRrV0u6HPo4ZerknWqMXgC40JuRHyqXFmge
L/vwIdGSDqYQWyEPNv+x9sE9bZR63LuHMADk9u3Tg9YmnOka0lL6oYC96KjZiaf3QcRNCaX9Ntcg
OTrCYI8SR1ladUhFq5ybn2PaG2p//rVAk7chFQUuPutbS1bK7ZRnJ6/aNLiSqGOqj0yNbXSSyer1
ALdYMu7YQf52J93Zctal9dkhyetJfh7c6MYb9odnc1rDVQFc010uofaglHA1p1NqmiYAyOUSwKBQ
daKKh7nZQRKM5CZYKiU4mDxMHKIJh7lAM6HHws4iAP4J+PObZHL48X+ZDHNetqaDgATTDe1V9dAJ
p8WGQTYVbKCjOcngMtRQTrfxsRhwzdKABaQ8i489mHfgOCdX9DD9JaWn7oQT1Hnq+d88ZI5hImRQ
Ls4vK/Obx/oMffdv1pLyanJJs+BG36/jULef3/iYbCCAEaVKqlKSclONtdolFfaQsdO/pvBZN3Bp
1IH67x4+ehAGgf/rCmRTFPU1VRH96IqoQrIb0NMMhopa8+ysYf3JTba6P379WVvK7KRGTibq7d3u
iHWmt7MBFoF6qu4yWtPcheH8nZUSVBpaxVUy/LRqsay0JBR/yd7JcH1tFptqKEHe0/ukUfGzhhpt
PcEjeAsacwq+WM8KWWvZ7jlvFHbpRceHDLtiXr2GHteurpXu/7IdynVp6tJyQVeZQH6yBgWWvL6a
IowsGGH5imJMZseyZLuOXxvA09Vi1NH8bvq0xNFRuhxBKdv2CMvp96ViQMsMnyR7uFppS9Np02nm
PpFZOriyfRab7EqZdgZDFjPusidRYpIIE89rjObzc3ORwoQD+KNdDvPBY4CjugF4ArUj6jLdgk4i
JTtiFvCSt3uEMhZBkVIvuuQkMClFE0nfpmDSf5OKTOA2clkZGs2PBb3NSLYES+IwCMG62iRd6g9w
Qfizfphlto1B1aZMoDewju422T0MvmaYfmShZWB0CiqIyNCTU2A0CZl5WJgzTn+rjAMdVJwiex6S
Lv/ftD3oOuQe2QFpeVGfUaBfYZkMXgMKQw/IUzEq5Gd/jKxG9ztTNZN4icomiRvMDUlh2mRlbg7e
blIbUmp0KKXOKEpia6iJ9vajcwdQqxSEqZeCHoaAVT90jeCpqT5YDRIFHx8btUcJrEzbfcncxZKu
ni1VOxZqr0tVtLsE3OJmtogHuxUX/G13OWtTTXawRFpILCxzBFSj3e5vaGjst51DNw0WPdaUTNhk
CaAVnzBbZe3202pTt/YO3ao368rzHI0G/gDzBeUSY6zM/m/fg9XVA3oiUiDt4VtgIQPtaVpNoFcc
1vaAhdgQ/6vGlShjwGXbNQNVpJiOTCuNPQ1EmWsCTxzvVvULL4AlwF88MJwzZUSV6vuaVA06XF8c
KC1gaor6FPSOtAEXPQyrrGVApQ5Lil19WZhdZogmnCrXuBL8bLO/J88f6Gs0L/65ATLBvIu/MOAj
xKjUN+Z5nfgVxG8rw9xYl1V7ijh0VS+oOck0k5C0C6qCX1aCcq8TOoCZsBoS7SdEBMQGjONgTWUs
poTA00qIO2UgqiXkgzPrTr8vyELerwqIrCUDrjLHro3/12DuN0aj1onWVZ0aBXNmvOa7nEEMLd9H
AAR+Nqsz8FbfFzwrsiaNrb32BeFVXu13xmEwYOEMAsb55cjl4sQ5Vf7wX4g7Ja8e3hbquyxMhujY
1Zs16gI4foEy0r1EKVBFRLwQ/G6uRA/nnLIYxVlM1c3xdf3mc7I1417e6sj1ZoFhnVaZamiEN5Nd
fJlhZgIfwMWUyVNyB9ftbetRhfyqPvI21YDnv+IjtoqXAoyU1coMl8x55jBpBqEox79c/pBuXQ3u
AO9yoJ0Ao5NdG02Qh6VKZZiZE8omWFP2ImsQ8j5timHmdekkZDn5bB6iz53UH4PYEGeZtkqEf0jH
SZ+Lam0P8mjZX6YufUwtcojZ9iw3Saa/QyxBYX2+0kvlb2bBSYR6Xs8P/XCOyeedWgZy3eZZ1XZI
alZwUNJxkj0x0WuxiY3ojtTAFwix3Hme0+UScukICTTX11SygHcXIzJMD+aVwrfI1ey/NbIVoGmJ
ciYBps/pYyotO9dQYf9qV5xg57EAWET//rk1uDc4eIMgWP/mNuPITk1elUWAT6Hamab/wtG2X6fo
9augqaeBeBaz8DJBD1ITIobU5eAfjf56ULe3VIEVxejwf44L7rvukhN1ywwvmqgnr8HMZFlqmcuO
aCgZnvHFelMqGbPtyurI5ijR+kHsUOviRHjJxNaaM/2fa51FPMwhxQXkfHtvxa6EbZqVhHpZwR1X
gKnFdGey8ph2+8zq/HyyHnDYiJqwysSasRwI84MazZBJ2+Mq8NcfsEyZZ+rs0OkeOOR/k6nmCcUJ
8iJk20rtEMOnSWAIm9vraeGEnd6KtdSbs51qGtUylKnMnVD0ct2zjyKAlFIaS0Snfmjq9H+llH8Z
+Bzv8EMZj2ClPHLemq+oneMKsHLGjBkAEybZ//gOw6OCEEZdVj8HkcWQit8VmhfAVBBY3Iiz52GY
aCut4ib9QhhdIm2/2HQOm6L2uzEc7+zhcNPfW95fv6DlCYxBscDHkjUYguPgK25CfXAwv0grDDVu
LE2QKmM+SEWJCJMvDbIYw19oHOwy5N2iaUBh2msbZhsmG/uAk4e4897hajiIAvG2GOXJyCTp0Am5
eCwRfUPN02Uiuu8Mm8JP6DEuOvZD39T887wNCw0bNNc156SVGC81VO7X4Km+8fOcooYcCxy+TW6K
DmMKQWlhis7C7wJ3so8TRGM1XvENxOREqTyo7/YglBgimWPqAHSTV6V5j3XGnmnszM29MRyS3j7b
oHwES2CoMTcWiAbeyDUgbLNobgayTdwnuDYR/mbT3+jwx8KJC2PAoGfw8MjJ1Ng0jAieWYC/V7h6
NEnKQoXq0IAfBY6Ugqt9ISsasMpYZizNk6ftAAKKbK/BAKwHcDbRC8HKZzmjCP+vT+Vqv3sszt/e
KldDWz6WZWENsLL5Lg6TEkfabPQXHWFm2Jdv5JeHhfn5fTegI857DJQc1oMVge/F7P9V8VY2Ty2v
zXCswQoDn4btTvauhxUCPCRABF6gD8PWaxbNw3lOoz3sN1Uj5GP3gEGQ+Wa4wLIQ4ydmJ8fCzTss
olXc6IGa13jgO8oZUSIBmpumslPXtpwcOd0V1odKlHLTf3vNwmNJZWtBK0GJAN0IuNYka6YX9h2c
D8I8OiI7evz3fq0CjhURICJheUVaeB/iq7v782DLnI72MOr52ZLhwLg0wTeMWWJUxbnMPQZCWQ8V
zStaxbqR8xDGCimDTsUiauAk571w3mFByzGuEUrjkMnC/5JFGjKdSt3sCWSmj6CziF9ljyKaMQAK
MYl7MpV6gq/hnjBoqxV3iAY0WMoPyRzoHi9nPTFle/Nai3oNLxXMjInq9khNZFVcxUYlu4hEAZVY
GqRru9alc0VSamhc2pX+9dOu9d9wIcL4aO96eQjsZrX+zY2gVKBlulNp5rqVtnbMyMmubqkhZI1q
Vf+3OdDvaFXprdCNtBv1XLjwUcGjAwOKe6rHbUqy9EjreM79feNZbybwssIiWANztKhZUa1GXXb5
phudJtvnEurAqHsAcvoASMz0ODTP7fRBR8vr03sUxrs9LdH2ERTmvGRWHHjZbuykD9jlgVKDca1w
bXlQ2uLeG7aIDj1aSXWwBwVPeNs+oc1QaBpPMM64qFVi3SbFY3IfpR6N3nU2ohTesrRxpF2xB3gj
RKljRDsCeI4IApaPc4PHoE5r5qgc3rqPLTqotKGASmhEg9fkNqn1kw4tKPQdvuFDLTcIDa1cN10l
nQKk7Ln2Ynjxb86x9Vwd2A0RXiVRnqNz4WznhrymQb1iN3r75ImImkp96lU24MneaVKYlWaPVb1p
eMwEarkP+l34cO/ZixrIei2pbkcBSgXjY+LX6MUEaQm08el+2UcmqxcdlVQPzOLsAZOH0Sv24auG
5OSIZo8NM8VXu07N+WzzW0AFyZJCM7wudDwERyqC8fDCLeH26r66h7C4QXvwvpPgAvXEMyTMZLPp
qDfMC6b/4sbMb5pzV3zq6jQqIBhpXVKLbiJIhPekLO7W4w0vvRnBv4v+uX3/i7q8CuLpDXxAyxgB
nL/Hy45pLECz8fg2zyTKaFpgNdHjj4wOvKVPEWEXaI+EE4T4DXT/wq1Obu7CLaF8XwMkDc0Ik34O
qN1FJs1akPdAou/bLSJzAHPaewBLbWkaoy4J44YEUgtU2MQqkCMTdB+zocP3hsuPvhqYP0jmQTk3
0x3tsYirFIM9GfTEuqK3PYZb0TNgi0CTQsxdTP7tgdiisj6M30XzehgeIrS/Dsc2TTOFsrhxwQeQ
sYgu2DT4xcE4eMTsC9Ryp0a3cAHE9O5dw/O4snT5Gqrg81yBppJT0wiYwm0qm+BokPG5wcf08HbG
tvCwoFgmb2jthx8AwWBAqIPn+9c6SgHwsMIvjbdJ1jP2jlTaWvUeKlygFGo2FAZF6nPN796sbL9u
jvcfmqXZ2Vp8IH0LHu82Uz8vDjW4KI4558K6ITW8ax2uDSYOlOH7hphiQvp3OKhrzayvHvNzv766
P1v1UqNS8NNpPW+hCQvgHRfiEt4BAjrFfgXOosS60Bfe2EFl3lmExZ2T5pt0H7z+CjQztC8hwn9k
oOp2iT4RUsoHK0UuBPHB3s2tf1UAhC5939q5xzlFS9j48U/Sqw3byoMyG7IH8L2d6cmHEduugWqH
fAGl05J/9GPn0kpn9x50De57ffrLTT+0lRnLZHhm+9pbl9bltilzEeuNd65XDz9L8DOVbdLNQ0Du
HxZe5IP0vLFA4lMDMogzAKGqXwNHiciBEDSfsrtv7PpMixJEfU4O5Xh6VT44fTQh5XpY6xdYAqSm
PgK4GHfkavGkSRoj11cODfAszvPj3mEnqTXAwVyGFZCryIMsaPamLv53YxsDuEh7Jhkf6Dm+OAIx
qJ0rDQ6dcnjvJxvUTZCZ22Ojrr0zlBJlh5ptcQK3yIVJTiE554Ayej+8A+rpp4cEwFLgfBkfTsW+
kA9eQvaL/5L2rrMqu+LSgAa5RakpxrMN0lgUKRUPLEDv6JNn3l4GjyDXhKRzUB/HwFWYnjC8Aggp
QO8N+woNbfBXLRfzZAAvzYt2aGTlhf5lxMqIP7Hswu/q3HgAUv2aVGm/4wotRciy5htnqIdftuEt
vk2S65BnUj7uJ0vS7QmsIMgaXmeVglcG0UC7yh1acbSiY/L7pT9jSVMyrMg55/VBmsg+p5BV+qe0
ya8lw3m97BMDnQwO9D1VGzcYDU+ucbVeOBlnaSOVoFA7uhXK96SyP2Y9HVz7Bto9LB8IElP7fYQ+
ewW9EJC0Ci7isNTeL88lmzNLxwXM1pTLfhvsZtAGbWkxu/Euky+7RhRGDyjloVtNlAjJIPZjWWUd
JnS71c4b+PEz/kE2nluA1Owf22GJTDSt0XAYiSiSkYC3FtHF0t93pL5f3h1b92l+e+3dhoe/GPW0
ERed65VrFJgUi9l1CjtJOttR74as2sGKs4rr4QNDW8fyg9BFG5geFZwwQPRV60GmZ47ACPuBgcoT
bWZPD9XlvQnz//flnulWGb7e8EybIPVyV9uoObcOfYu1fgwolpwIEXvmXuRYwg87meclCsDXYr6N
l4lpZat6wKxKcgp6DrZzkAg0hEDZRWgJMqhfXV2vajqNKm7h1nhToKHKCet3mVDv1UhbVMa7UIC0
S+4XCR96+7yCzxJ9WAnseutvZ//3nj1z5n1Sm344KxBedP0u6ejDaBokCeHBKHqopOxTuEXYgqJn
o4p+3wyXid2pOJPmpjHOvwASQCGN8XpPYZyZGLB43bz604PO5lsElmRdYEIEqNqMGqc+bOP0T17e
NiTp1djN0UPSr4fw4NQJtNsspirA4nnEDgMgEEojk6f2Xyf5OrwgLQonCYqY5YliTAqpHWp0VLt3
TgFvsmYxSfcVv35zoNN/xfaF2Qj84ETHjazMnWwMTsyhjc4X3gwIuMqt/aAZjPEiYQheB9wFO8c+
I91asuzLYfmvHPLWx3bfZesYlGD/XmxLbVQkRwX/ObpDTR0sunsXWC+y7PvudXyj121SPNtgFTH9
zBC8Jwa3OHiwoAHEzV/QJ+8LVh4J7cmC9Esv7r/YI4LF9OSV6cWeXQrIzC3mTPJyXcxLZLpji97T
xXyxPC7v/QNHCq6DXR86LfAOV7UC3mijoQbC1UMhiHgRKoCK+Fdi0BN1e7e6QfZ4wKGNjsSocYdJ
uIcGGNkVEBhWfVV5w7kRIkgBGTWQbVwcNmLSa6BiSDg9tmgLlaCMwZutNeLYVD4dFTe8/E3cOvdK
ftmvc62L3hu8JuS0/QcFtLeZH8ZX53CBKIUKEznECNv5scjBM8bFJasvYrIezBKzfke/6+6PtQI2
MqZjLTJPs8oSDymtsayRqDz9Vafx0TlaT0BgOE5lmHGhRZZE1atu4TqAK6wBcohdjgGI6BE82ceO
KnaVhgtQXov1YbVvn4Pr8ryEuidd0nE1SiCkyVAyr0kJWa0ULuyXA8EZVCvP1CtNWZJw35VRkD0Y
DcjRqXnm6Hw24TJ5QD09+javoz3nENk5s5o4NyQRrm7zRloGudBm3GmSFUDSYtfjAGqz+5T92ljf
4CIjc4FAZ+JVwD7DGobmUoH1gKmz6fKsHMC4ujGZ/5cZP4Arnct0Jrtv0isFr2jAht/cP7wyTZo4
ynjL7BY5BCqtiLUI1AyB6MsYxehFmA7LwWeEcBJ0s6KkTrvVoLp5nc3POB28O9fBaROPIrqGY3Py
sqNm1E7aC78Q3LvPLj1pw2M/7hvuZbwIaWgrYoGpRCMsGaJFjZp0ujTC8/AyLiIsA/02+B6wwguz
vqVLsEJi4crdRbjzP82kee7exs/lZfxiRXdr7h3egNOwBsMkmUEfihCEOqBuLrqwRrTTbgr17de5
jd97UEL0VtKwhnEfQ6GyvC9Pw2j2aZ6H+aJ5Gp6GKEpAnL2ADDla85Gk41slWkGDKz/nYa5z4Aj3
oAwBTOBlYAX0pBEiJRoeuknRNIBzd5HGpu+NTt3hqVvyrstrF26D7R0R5FM3H+7Hp6BElxfsZ+Cd
PjaaPn/GX1w0IZ9JkQZlkbzsA8EkrOGkZ0J67cCWUOehTQ+yTvqe/+585avUriFXVNjGY8Yy7tMy
PLwyhrW/BWjTZeXvASnSh/e/OAmkIdiG+dK/GylWZJC5WHNaHGg74zhfLtpkF/hE94PYSxvQvkPO
cCtC/PAYL/w6QJ8hVyDtQn1ozci13EggQfLv110EjvFc0DqYEIWwH5x79e61sQvyf1eOFtlEtxjm
5pWCfQq+rUeItFTyB6U6YLMHPefUG2cA4fA9/VLnc1Uk8aJLoIwbu+8UqUO+NLXfYD2JkOv0iXOv
hLQDyiC4CWYEESJItHape9y8wGDiMFMmLVgVeNzWRNZGGSZ8vbba/UMYtXHo8QHRJppgFCI4OeEB
JhMVmQDhWSzPqcGqWldeeuiuOGk/2XvnFZ/JyyBJKmY2r0Qp40DqCXHuyDCzaI8X4PFROM6eQpqb
+2DoXub1Rksoex3Lle/IOW9/N+KlfAXvNqCTwmdgZ45M3vNc1YcR9mGz6PPfYgZV/BMmCTiwOEzo
Wew3kdzbekL2QkRd7jxxt2ticOITuF8m4e3Q/kPp+AVDLK5w8LdoFnySnAogXpPHBGaD26Y0fTfg
jGSTPRSdp48EFp0Adzh3chaBJd3g36kUxffzBcZ7BZB8kTN5EQEz4lvAMVG1nx5QVecrhfTbDyoI
f9HMsklgsd2ZY46ysOJOYQqiaY7cSee2iTf1Lh+gZrVkgnJga9H/TnmAbZ4XLuzC9DCiC+GxuaEp
+AHEHnVKPs/TlZ50ziMi31+oISdHJIqXgXoAgI1cWo/Oi1esaJsYFBr3HoRTcz7zNrjiJa3K/n30
mlSnN3IGKc7zp1sgfCYN38XjDSrLPJo7kuJOhiVg/winsLu2v5DNFc3a14rPhAAWfNJioCR36SZd
XH0cjRIbGQDLkrij2bwu82fvAXNU3S7jPZEbfRJ+7pwaeHoiBawKESN8icz8bgmYzrsNcUcdclTC
F0QXILgrO4picLShVsbLIPlxmJYPIEe8FFrGnZ2WrEom2UPyodCjcks/yxaMfQ1sDOh7Vrc4IIhW
8UKMeYLCAij6h1mIxBIRQ8Za6z5hxSPbC+q9oBAzBdUJQzOl8b2XsF/QWbF6IqsGySqKBIb9ZKaz
FGFWWOAuoQpp3XAvELUFvptHTMDjTsmwocMXsVO5L4In4RIpSeFtnKz3LEn9FFchfFBZKhjwlbwF
ULaK1OpYgnmifNOIzPcmNzOmhU2K1kRwp+/8g8wD2yL9D1y/WWlcIkF9wuOz8RzwFlIKBvSdktUL
8stn/z29r1ha1xGMJQPUlnv1IRyaLF52PujjWHwsfTxmkGtDBOVbGAioZmkBO9gpKQ1M+s7FqnxI
8vrGmreUFgyQc+Z0YTmjHM3ax7Wz6aC5+0nBLS4aeVYyUkWmAbUEg7i+QhOSdVygnzUlP0OuBaNl
jKtWYUhiYlUcf86ohphkQ84rgOOwkmH1sef4Uqftd3iecoynES76cZDML637iLS/Ve2U6Qv+doqN
fbs8fK8Ws8SwH08Hw2Gw3BhY+BqoUU6SwaJ/JYAbLNasTKwI/2JOsFdagnatyXFCD4uVeOOL8Bx5
d4xLDp+I/sh963mYVa+tXNnbgX6rtVmC0L3hB14x6nvIp1b5j/dCoXVO9PDZvIbf8af7kB1INqW9
y1HgNv5im+P8Mq8Ei239bzGgUy5aXXPUCUv2c7qAS9zGpBXuZg5dntV9de/Bd8NCj7C7Yf2PCL1M
nw7t5/+RdF5NiiphGP5FVpHDreSgmNONpY6iIoqAiv768/SeOnFnZx0DdPf3xsmLN6HhoL431uXx
cWQBNEaaW6bsvDSiF0mx6Sj7MiJ92KyfyMeN5W1DgQehSHNcdeQp9dIzZxBl3xspYRV/o3rS4U9+
Ixk9h+XMOBC1EBvTxwqXfdKb/ICkE/r/JsX8trTSfGCNLkFxrPe9iT2xRuepwT4Tcni0dhzLfrP7
H0Ghf8xoWDooZu+teliGrJrKof55ps4oAAyvCmsILcFsl/5vLQ3zhcTVOOJGvQyLIfDe8LPo+IYi
4WHfMy1+r+7soe8QowBRmKwwt20fO45xwtPPkZnVQbGcG+aqmmOoGITvTcjAIpkuUwnhoiS+bpGx
UciHKyrDOSEEjwK7//1bQraa39VRQwLWNeoorCE9rcJ/kxqkrMun+qCZDu1vJAkeuDsHJu26MmCY
Y8/06SOsUtxlLBdcc2b/Sv3sXsMuT/EjaCcJj4MLHXe8OlbOKeXTNnutyeGVZLFL4Vt7cuFZPoAP
AR+JvuAKmrZH+8+g0+id1VN5v7XUgPEXjAXVHMEvRI8GZfjcXDMuYIDT+B4+jwQgF7pjzo20XGFu
Gl6OJgGjlohSlGic3YORfjf1n0oip9GnOIBIWTpCWZe1+flDyEKqgWdgqju7T7J6mFORzTw/rhSf
kQRd+9cjhgTV9DpOH2ue4w2lE7g2awP6BJf2iPFdc+U139kwqM7fEJYr5kg+HgIZovKorNl5r650
JPzXJ5yXrOqeADbTOhUQL4nVZDTlHrcebXTnjN2r9J5Hjtskg/e3seblIRUJ5IkvyDjmIBDjQkKU
8ziZtkAq2hT6lmGtd8BrQaYQXVTViM7f4RaUgORlH+DtEmJ0ZfB9LbiNlJgLRYu/iFZh9rkwgbwA
mCfsoA3uiClVP8lnftmwf7d73kZu4IvpiCDnev0PdgDeeEd0pr4WVBs3jYgP3srB9R1AKrzBNs3D
9ZFZQD4GRM1c2EUtZAYT7qQUi3AINh9nJn/ZZB264DqEL3z6Es3la97FEYVzWyplBmr//hUPzUs0
xoSqskARskg8BxkFvdlnbE7Vw+tExyqVCs2iXGDiDa6DenAjZ+AamRnhCgEdL6Nv2EuZezc8KIJK
83COrulvpQwM2l7sEEqDxTbIUbPIbNfwReiNN93qwzL12rEl32bFTvUFgsd9N8L+dSVxrbcmgA9E
63PCqtPseqt8ApCbPMbCSvd0qTwGuaxV9z6injECWcRpfwGFWn92rHepDKxo97fjdkV4iHJjMRSp
SRbgSZko9DsXk8+unJir+6j49VcFR4wdF6z4kDbl+DnopnLKNawKXUj199jcEALmjIPMsSFObEcc
YUJkdzHZ0+9pEWsRscxTom45jTBwP9GaX/pEdol/sWDGBsjod4c3Jmn4qONKcm++oFBMuKMibGl3
vzh0ip2UeTlBIgBm8lmAbwGJ9g68Nt4C42SL40uDA+1gr3ANUuZMPzfBrTFAfAIy/sd19hGYGpc8
zJkt3JDCrcY5ihRjyE8aTAN24Smlvgw1iBWtf2KUxoOkgbH7CMLUHbC3I+gGIBBfJ8upqP0XPBPO
Z74HQhmG8ekl6DnlDGYWrajgFmv3nIpUNn5fnmpoiG4OoMi4ugTfyWUpDY05OMmkIzwGtwSPK0Qw
93/O6R4py+bMpH/cGKDvTR/hbyRH3eg3auIm/k2l8ROfxXaIgvb4pAGcMx3+CpP7TUw8NErtmlga
PpbKxE7PNBU9kvNcnIRu8Q231RcLK3wNarknPJJQSNCpCIz8oKtDaIIvQ2EayENCRMkN/HhfNs9q
dEn0pRo2Rzm5jD8Dcb4lkSymwHrWRjcCzbv0ju1Oox7yjmmYuyzrEP6rBGjLmZxdUymwBjyr8Q0S
mjeclMFzmpOKRT1IL2liBc1BxnviPcMXf31CetjRxmy9e/BvNf+ErIdkQ8hRg2xbxSmPL1yYtgMs
JmBSQpHxE4bsZRPa9CpIxBDlvjoy+SiEdIvCEB8qjVvyEYp29s4XclCiF4Vb3fKYzoIxAsIBOc3I
C18h6TvcpLB7EbH4/4wqOK58dDeIXnKoY8JEcHzQ7Mgbe6bdiaw+1Dgim+MHMS6YacHsNGg7OdU4
Bi/shJYYDfSDT1poXVo+p1fwdMrglsGRuUws8TX7UZ5+h44S8XFqImMXlZNfgqkIMZII1a/WRHJv
fmGUx6yTxUCdKChAcs/c3zNpXo6JZ0jarEuYYrLvkfvqZ/XZh84EMJODLQg7or/nBuZqflXEN/97
lJdCv3HlSTRzFQt2M7i7LVaoHKehcHuQ1LRW5m8uAMHT4zjAsFr5d9de6unVh0sZ09mcYn0aYxVj
aZB9YXUElfaolkErIjrln8CydL6ScsVroLobsOmXMPzds9dRhFNjgPRLbGZ62GywZWE5Yy/AHkkq
KPQgbjOXi61/wbrYjtrRGQtItu9mdOZ04WAmVgvrxJFnyvvW10OdAeR0Xbd/AOUDTNbYprn7jZO0
2CgDCOzJO5JDOan2zRij+HPCb3LQ+x83VV1tcVvf3Q//Zs3q7Tm2Pmm1wjXpfY6cTZ/jYgySzWyX
Mf3Je9gLBtZpu2SzzTdaBFAc3ZJtanHkWHPgZlgmG5j5sYihpMo5dePkieFydy9zMYQjAyXPmAJx
Fs9OkKgMpnhlGbE5fuSUsTiC/szUkDeFZBwqXPFugr5hJYF6YXKYSeti0C5LPnxwd8ZjMLh1HtO9
4pZeG4IcXMb28J3cXI1QDmN096H1HaLzM3X5GlhrGSdp5ZtLnh/Vvu3UWnyH0uA159Kd6tRQL6Cv
EKxoMXGQwrbPdsBpgF3FYhFX3XqknaqZ7XOZRmV8Q3+eMLOrPI92dKfrvvC2o8egSDqMFxXfUYxb
mIk8BBgfqakefjbnNT55Mo6RB1yYBaEdvDsC/6gcggazzmtkM/TBWtkC2lfgdiwltZBKyvG5jnQj
RApA8gSrrpBdUJ/IrSe8EascmBxJMpdXS05P1UQAYx9i03tpi9Vl1R6KhT4DsJX/CC68kIdM2+fu
Z4uTEXaM5nRD3N8CbDd0zoo8Rdz08FnMfcWChji0UyQrbnfdB9QHZ801vm3uxDdyNAZ653DB6SNQ
hi39j8AVNC+TYc+MQWAVH4PIEL/gQGWefXslpW2Dy/Ka8pw4c8TmCrKH1Hma0hxRukNBkatMrekd
2ohQCejn/uXvMbNW7VB7E+/Yp4YMDKwdfqJaSI+5RduZiOA0vB94ACjBto9HuwI0UwFgvWqV6Dn1
LtYwn/aIlaJ3yStH3e7KJ+6VSI5WXVBO67mRtBNjr+1NrX8bQ9qPixV4G2A7eX8aTgvSvP7AFC02
kj5pveaRdrkzEx3rCgBX3mfexoLjqu9IZ+CiFzN8kTPaODQcywC5WE+PDSzAsR7bgE2srkRkoDnA
XssPePz1oDK2Ase8/JEPXNMcWIJHbvvrr2uAw0IwIc7ilA9IQ2o/FV568CAptvJ0tIhblyejADZz
gp5r++1WjO3dUUt4ouWh25TTanyfk2B1Y3TAXg1NzB1+5VToqHQKzm3g8qNKh9NYQ2oAXKr1X1jZ
GW9RgKIT1H0uSIneIaJMSoHBgKnYL0dW3NdOARDoeU3Pq96iR/Wzu67Vw2VhzYtT1ZCM7EqmgxmL
8UYKahfRJJI6MuSu3vblEyDMaRPFCmZqHMnmWiHu9QLFDDH4j8hDY7N8bCgDYfluxgXn63JCvxdj
GZ08HG9AZDSglY/rcib/vQQhs2XLfSyh9Fq+GYh205N8LkU7vWlkzXmPyruo4Vf2VNwYJhvu7+EX
W9fGnyE7SuU1kM4Pl8RJXKsawSVRiX2SQX5JN5hce/+DJqQbb22XN/9ceD20VGQuYynkU/iJ/mbM
/x0RqTrJ7Ny+XkcIJFcEdmkug8q9IArYcOGQWZJKQ0oLQZbB1Vnkz672c9oRtFrDZgqViQKaJQnu
xAdrpAv6Stx2RRcAk9GyRo693k7OuaPsf2AElDT3tSXXLa1QPZe6b6tdtqajWH11Vxyef+bOPn6i
1992VfHmvZ03Yws+a4SDf161eAjMXT8J3L8d38IPUXMwo4/+eptdZsDqvj5+MhauldUlAjYB0LbH
Fv1MovuLeOnJI6rDCzFI21DJtMN5x2XsfHyvdgy/ieitAQqt4iGtPb4e48Mm+DvoTmcRJ6cGhiuP
zwuT55pRc326jLSVsvqdGhaHAz70iSA6uPLbYzcopo+sC0QkENl9BCxTcBZxs8ZrM/h5ZtB69oDo
daKXDsGbgqNO4J+9CQizsTbWpK1M71NTJMvGdkJde/pC31ON3lM7kTiFAwns2qgAOafMk0bNvjSA
3rNpOHbPz6i3V5Pr6r4mNURIF2ie++z4pOjBY5K8UMgNlHvUWOEIEuE258DDnIBTjc328JX731G7
l5hf95fgN265rOeCDCCXI8pHX0oXwRkI0yaiksF3c8VuynpVoX6G36/9C/PR7kX0+umBH5cszq//
5PiFHoYzPEuS3f+4axoBRmYgwaZStGIB0kHX+i86Jd8OeYVPMSwI63POZ4EmmUdEqFXD7lO6SqNA
/5lWC37N8yWEsNp13E60svRz6Bwc+etm1C0quCPPjPnjXC76lznHp4L24vyQAsV1MIeg+PZJPVTp
ijK8dij583c1NM4eP7xbSFrrcDg7jB4jmcq/NlZUp1AX7UIPAJhP/FSuKh2Cn8x+rCHtQlrdFy/G
ZlCdeDuFcJHPjgj2ZH9ER7iRMnX8cU3qUr++im2eHICg8eXYduRkG20jWgkGRtrGWtbGt5M8IZMl
/g3NOXXkjjrgBoi3XNXXxS9o1jkYYFIleapulOxFn2hfWkOB5DxARToLTQa93Tt5zOvE+FPW94RQ
WXQ61/1lvl1fadMS/OLgM7ot7/ylDpVZN2nW35E+vO3VQZ5KuGy0iEqJeUNZaG8jHb5ZnlbJJX1C
ogQ8k5AMpUQe0lU/VCd1EtWJsq68p6tEhMqMf7GVQdFJPhc3r6jmNjLH7/jt4LPhct+GI+6kSA/y
tE6oUo8at+NbOkckcNN+QBqpTboqMimHttFBFbRDoPVRsbSZOiqqCVGbcFNVAyRZQxFT0J+TicgJ
vw/b6k5rh1+FY/zhYfIJkUdQ4FijFMdHegG9poob3eNOOn0XH7K46FXmyvin40j0LD9td4SFJkBv
5b7cG5Mnoef51Bqq0Tl9EYFOzx8zB/kru8+XXs4+uRbFgv/qUwFD7EVGujRWYqqR0y/J6guTclj8
uvEt1TNlrE9FDn2YuJZD+p3tUluEb1mYZNiI0cmPsQfY7t9YOAj0CIkxhjBEiHxtzHclW2/svkgp
tLHc/F+PgOb4PBjTvIY42fRfDEe2m/yN/8jAPxqceP9haOy44GkgLXeHcoiSnZfMFYCB0RcPAr+C
HoO6+rOR5/77Vbl/gs8CFBMdLgz5PznhDqdaiW3BBjUfGMtXKDw3hAACT5HqjQFCouWEQsfeB+yx
b8hMbASKIIx07DV7jcoZjJQwUbjd//x7cPr+QMzMT/+DQpXdBWbL4vDVJ+Hj2IM5Qr0AccaRhQUL
4zphYAx1sFlcJdC0IGAS/UH04zgP+ruApAp0Pi6bzBUGV3DQZSZfYrP1vxIRFAkV2kUEPwxXqzXR
C8mW5ZJajUlQcZ+tZwGrWaLXQ3eU9MrQQasFId/kAkG0gJS28RN8Qizx51tcVyOJonDtKHWJQrTa
ympjY9V8pyxbPSm0A5K3zwNoVoX8YjBBr4vpNwFvWIxvu4ZQ8L5Ns73H/mRicqflsQOyoH6lIPbH
PBg3urcRC7r8u7YA4NGsQxZ7hKjSPxZQxqqmthwQE9KZKzVm8TyjckQfBkTvkA3cuy4/IlrJ6B9Y
KKGed4Shav415EB4Z/xCTfV0XnlwfaW8Smo/wJtp5uAIt7vCcjnWoXrtc8DxJqQdCBMcjHdlsUJu
yfKXz2N9p/lqPmvz2TnsAjptyILqDcq/txzlF7dECfed1ieZNmKCFCGw0HhJocJRi25wXIFXuBiE
meJ4GDUEfj+CVxuZP+8sOYQJ0/fePUc3i8C7ZdGMDf1IC0pNj/TP0QNavaD2MyJVSBgyWS2/AAy6
R/f8i8Rz9lOZkLKw/XlsMUTycWqm35rUDYXSXxh7ejt+nNQP9553ga4TSxT55A86BE4kozgt6onS
+9rx81A49+uqxT/yCZrbxMDqj0iObLWv2EfY8P9I0r38Xf7MnkfKLkeS292l3evKmsHyJgKqOdIE
INk6thnOtYP8DiLlGT3nt2GvoVR0SxnhhYJGLn6Ox5DkxHzQ57Xdd4YjglGbaTeIP1MleWYaqgQz
jz7WoJ43MJ9wuWSboL5KOSij00bnwGUruicRFOR/n6zmwDVn7/wtbl+3XPNaEQjUO3nwHvRmMGkQ
eQ+OmbiDLEEKMC8SKITO5nULKUGDuLSQRN77nOeQ8LV/suaUj+BhOx/6arDBbwPjFtra4uNBQyAs
Y8jnWE2FFeTll2Hu7CgwoHjA4S1aWHbPVOAyXQNZh+UyOJboKRagfgjlGgS7uOdKESJmjZkEydxb
VFR68WwgMKhrRFCl0VXTenyHeRPBVsZ2Cn7I0b4glnjLKNOvOQ4QWPrt88Xfd1nSd1Ok/BSFQz5A
2i0sJgrw7CvQ/iHcLYcu1SmpS3jRdOvqEIPsIC1dBg5PiSGBwl7+NElvV8XVER4CAlXDd84CEd3J
SI3BfXvxuxdf6PH592eqdGAFxgk2p33OYFLRefXITrUDWxOaL9kMkTa+ENJjZiXn8kfShIlP3OOJ
I+1i7vuy01kRFcY1B7D8firvAQrvur9CANeCyQv+JdR+oXGNqOgrdf8hB7ezy5jNg6GQ5HaXsUMA
nRrI7s+dEHvp21imbACYCzMFb6RFCwoZMh5S0l9N/AHdge6v8ZA38iKgSWld7EHJmu797FooK28+
Qr7GSGgfICwQihgapJPdrekQIYY4jbblNxArZy7CNcugNfdbBumG+qTn/dhdN58GkhMNn8Ug9GTM
2laHRiQd0ZRrDrVmdNm6NLRYnIEeGRtVy1t1eIHfVg609G9aChKLd5SwuJ3mlcdf0GlRzXxKtBCx
Accr5nmTj8q17t7FdhoEjlxX6qxl8XnOpO9GQtRlvHZ03MkQF/aQDIU5acqOvHsP2NKgrzicvYVA
8x604+YEhf5GfkdYnoREBaYMHqiTkUNvC4+eOmpTkZQiBC5hms5/gP78yI6PB9KOe4gL6ke8oEtB
Asw7IlQOFDQdUD88VeEEbE4U9H8n540NONLvOBot0NNl3YgYB6R0elqMrweJzNLnBr38j4bTxX1U
/zGh8ox4mmrW+1OWNmSSWy4vmfC1qhkEIjD6e2WHKm0tCoShnT2QeOWE0hFFBx3jlx5eyX21fy9l
/zq4zq/zZp9P7RSQcl4MAdxH13kBrIuXZnLN3llz0k68JdLcWEMGV1D6+wpUhLdC0OWUe13GjyM8
8Odo+hIQVbXPN5BJ+oTTpVl523SbNdk2YUmshmqcp2hYejspssfdwo7574DQo7E9+EDLEsOE3H99
XQqmlOBBVr+PIJqaI82d+DlVt0cbQOG8jgq0GHTgUaHU/u4ROk6LOTNdHhQeBPdHtH5uSWUDSNsg
4XkerEzjDZxK/mVgkew2IuyQ6MPz7o3tfGO49wTZUK8KcNRAR+djQYahhaGJ5IhM5O43E9g/4lxS
Vg9uJHFz+VySwklhrN8h1zBuKsZt939jHVibdyRTlzwqhB2PMQQkjwhphvQGkAn08HxAaXw7gBPK
QBlUjp7JwsLPISxpZx9tfFAERtSG/JO8UbCIauYufCc0dHqI5cucFblvF86+1+faQOBXeiZwI7KS
wVV4IqwdIt/r+gJqv3oOzdKRjkX8zwyreB2oGrNCdJ3l4XX0HRQbBA2oBKANU2tWLd/ginKiLqVj
DT79IOszH4tkXto7bz3XJEgfEfMFvWSIxePFdsMGHXYhV2grpReA/oYKeiiogKoTWBw6N6SGpDkP
jQr66zZVWV/y8ZYlBuKL8z8FOV43tfcq1bzM47p7k6mSpRoj0kjs7znttM6+G2H04F3GJXlxgS35
o4STo7P6Q2Us/5PKoBe/NS5MKmgzqWxGv5u9uG3X3bTHrMUunQdIpfEysaVdG7dUxw172h2yD3no
t3OVVw0QE3cAcxaVWi8k3h0kQUE1hNLPuXg/iX7x6sukx3foaPa771L6kPu5Kx5JhcKcc9sHjWFP
Bx0hohLJzIOzT2XtC8Tx3ye0VW/JJmE/ru4q50s0r/bUE3Qy62Uj4SQmqe2FqvIHIPml2FhXOhSA
4JcoM2Ulrb/+D5zc4PgAmGXaWasfXvngivKdqE1mVsxXUrH8oTYn+QXOC/gbG0hJtpb/ZauVIsVI
oDBZx+9tbBc+HgRV5WwG4f4W+jmBivaS6kA8A968x+KTNAjiJq/sQ5WUzMjSLJ/MR02sE78FXYHy
C2xCOhJYsW84kSCWXev+dQrsDZ13EszhgsCeY7ViGHqe0MxDAnMYQNVQ7DiPLV475B7ccLy+21Ta
aTtWdwAxZPvvNT+ax+zh/wLlyyB3WP/ZF9nTm919ho6CdXD1wsmEcAK503MiDZAHXxa3GUq0pTEz
J28qYME0eVHSRM4UIXYM+QHfr9ce9L/fGrEBqfdJD+OWeoCMPGAm4yVEr72YaRhflkiL9D8FZQW/
pU/LSW9lr3DOwG4KGe4mH6DdU++xjLpDp+lsfGGpQvjw9hCMIa0xa0esi7lTrUEcAVpM1aGX9IDy
arvBW8E73ixFyssrxgiB7Hfry+Dw9D1+RoAGvXmFCK3OtCOGirJy1PT8Zx/ADhf236OFyPyl5Rxe
4zvHFCWBIY+kTJo+P/2ucVC8szLrxGQcMUe18ErvP4mGKMavCScyhOt02lr3AJcLcnqOVGz3SKLw
hrREeWzk9Wsphryr267rVbFAE6Jmlx3IPr9tzbVhuy79b0TyW9gbUVeTMkoMqM4cm5m6RuDFe8Z4
jL7fGFDkSmcRt0FaRSSlkr5tT3mkASeTyjfSbYhgDYMtnY8TGIc/Vu8167f+DEAlMvgkHHcSlKrC
w9/mTN1sddcBddPRLf3QiX0WguYpx7aB7vWGVSqMMaJukqvqLdgzrGh9NCZfXP/66LN8LRlWuZRp
U39m5HZHghfTYqJQhN8KDOOMNaye/paspMHNJ7Zlbk7yY2+CGnDwHPyWcnqlV/vqd1grX2PcLAuT
SwK/16gYKIJ6DYpBFV6iK8qkIn4ekU0FkMFQrzlLZ1/PrtEvNKHbUHF4r8AYGekl4BaNkH/QqXYL
XvDyl4me3kcl+2oxlpeESqSPBBUuYZ69IddYTu0mGwaEk7rX03LHKYlkXDnLaRTRRdSHia9EvLA6
/Zw4CyTFEfbKXtXMdhzpbtT9BrQfPZQY1YVYEA7oCfjwcuCrBas0awfnaWsiLU+o/tfmupjqo5wr
bp3vUT4w2aNy2TIUTLYTZaCNSdMevQAxPjFr6TkVhO9nmfva0Ahq8MkcZS9NItEjFt2+hMMGoj3u
sz/PuUx64dNTAChyh1RttEaUibK/xogFMVxZcTvCl8ZLTR4U4WzDS1CF25m8NEYcLi5HY/1YqRv+
V9/UsElgVRVY1XlJyHNQ7030cNJoi/BKW6NQ7U0eAwmOk472pIPI1RbPWA5J3cM3fJ/pB+kESx1g
Cjwx41wFDRY2PKFnUI/e2TZSJ/JYmyHD/a6/a2l02wERn6TD5yCtpSjoJlX4fUdcuahqqymfyoDO
1Slvez6+bOylvDxjjq2ds+507CFk7eY+mGw94qz6uQcPsCs2Tt7FT7gdAoxIE7dcbMecLz6na2oM
m8Re63/FAiYevBNx5orde1GeOE0/F/q02L1A9jPoJyRvT3Qf0ryC40dJHZtJLt7t5D4gCmz4wgva
zDkE4Slq5rCb0vH2p5C+i3CIDw7bRCB5elgOTKTm+VxoEzOmRQnMZ8pR/bN6kGzEKg7hZk9Ftv4n
UMMzybkXiA0rElnS5vxNHOLpudpyFkVRANoDUbTDooSCA/5uSr/Bv4rkL6LLzz9tIS8T56cOc8y9
e3a2bJwcqRi7DsLIrMXPE0smRBt7j1CVaOPXCckEfESgoxn/LswDIrVhhW682nM/RWawPVxG9129
K2bEeQ56G9Tutx0HP4DmlXoyN91Eat38aK3few5n3fIBnyqjpz7776QjR4EPTvySZbTK1PSDO8la
s0vZDhW8S4tDKWeh1tEKt1K93HBvhwdlo+eRioNIIirb/eEMQkJM3uwDGlWRNj9qjNRYtgNNoiZn
SF/ZU6UK3PkQDV5Oz010rgeW6VZA3yR1l94NI9GmOtzZjIkE0QUXBi6mTVquMDYXphV4atAqSKnY
iPEA85aeejLFfWVoBc9JubH915yT5iXM0b3dszY7Twn17je8Z6AwkM2UQiAmOGdyyDHVxfyLm4Vj
KsaSBBTuHEt9XMFQjfn0LjKZ1vSkuybNpK379AChaPWs4C6lWORTP73tXNQIMgDRzSLUEjCaePNv
o86/438WehV8IhHX6yOB8XCx/IunTiiiRyg2sos6uiHbEJqWzldXnErJxkLxHygeafAzQTu/+P87
Zz/imd1KnF6H31iOtgOys05CwlRF9NgHH3x4Mj+JhCV0MpBKYTkRRn0FWcT5QAiGZ1NhcUXNik2T
VGeOy5wormhmntjRLUd0jNB4OrrObDLzExGwJsz9bbTFJbYNqDIk/7BgSbu7dWb79v7CelIMjlZU
OqbXCtgeVz7/uKAeDshmYPs6am8hiyC0PnkOHgSK/ZY/knmp5k5wSdNd+Bxcxvfs6r+40m7ufjHO
3XO/IIfYdsspAFZQBVTnhmX2TS5+L9L21eBKS5SIusMuSWCBTHSWtPzipnkhjYS7FZmrUn8OnUi8
i/eHTwrvfEv5A6dvJgbxKkh2IEGEoBaRAYDwA/kHL4bZpSRDFGJGpAb4XCH+8Z20yT3hjQtXQh4j
8Zkg7AwJ/CUlQKRpnH0oQ75bhPLPGIT5o2BEwdn9MGrZ5KhtkS0W7NI9Nj494dOoU7KuBg/PZowC
sHFRxPIzLezGNrENeKh4NjhyPZzzUK7ktvECmKX4WWBVzmwj+yRTiMnnyasXEX0iNkFoHvjwmYJy
JNw1SQL3gTUhFADBGrv0AmM2O5H7mFQZEhCmMe7z3+w2fe8LIjgmzLfmpN2/AlwJkjBBdfsvir3P
onrFCO851bKUqbNfpkw4KRb7e0qv/FJGaL3kLaCqsh4x5LPBGqiVzNRMH3tpAwRCQ1hxQsFgbEqo
KqyTWCjQDNyo4xaehHUzfxxfc/QZRfADtgbRY6HbYlx+jItEWeD8lXYUMnH2w38ecs+b09+6WHaY
J80lLpvjZYPMWt9zIEfILWjmjZ623DTgFLjkyTYfNUE7MlFugFIgwjNxGP5J4AnEHgACNEiNhQuz
ZdjisktQj41ZZ5WYWscfM17efwJkHRDR8WLeB77E6+BvvsoCBW43g5z+spkn7PmTZsl/Bz1a0r6c
u8+RvNYm+rSXPcblgIncGtmbNq6WgAf5hn2ZJYevvpPL8Zeg1UXPObqH8tjKblRRt/PHqF10JHOe
tAPwgIUKp3UUJHxcNwakuVDjGNegqHADgz46bCU4U24ur+N77KYXPvY3EQ5K3LEqCI+RDAV2nVrr
Hx/wWBoAAypeNUU2xYGR7Fwgd0OY3erEHN6yz5BRw2/urGMKMf7Kgo726D577ew97zIT748Wqmu6
Z9Qx/e/uMrzsquljfs6uK+7rtaQEIvtvLx0hS4v0XaSXesHpAqtGmwfAiffWY16lkxOrucypJfcZ
8F6WsIrk1PA6/GlTYYQ1Tu+UfQFJyF0c4+sZimEphL/lsATJe/7nKUHSwEStmC7oEyGDgKGM2+zV
xAi8CbpCpiYgKa+6zrlwmMXwb4nTrhGXEAudr12iZwGK64GyAZ8B4xL+UNHpJ34oT5Grn7MiNlMC
2bc5RF4ZIXVZ3iIOwf9aGtSpNCyyKrAj44BJblDuHjv+BJEhC0CrbUwR7ew+0hb36Q/mumS9puMC
KTUKNTljWPOwOce/CD3qxGTJvGFHJ90zlgYqBI3XLWkx9SvUmXSZocj9rbWACFQhiuDoE+Zxh/Bd
AwX5RbeZuUIXu7iOABmbHapgFTljh2LWGPApR9WMTlM+NpYfjPPB88Qz4fjzZp/XEZmRVOI9xxfI
ESzHPZSHSEIj7P70xKJlHkCrY/m3CBOQU2aCMW6uGXAi9lvNg7gcSaN3qC/rTE9fQ2I4sndgUtVr
Ba89AuRUTz9HPQGYDV8DLhTsHsl2jBSjGoG491aYiAhLwNFRnwqoIszQIFGi9bMbG2scIbfMisjM
QMqqH77WXDpPLlQgYmBvvfvP08EtcZlnsNt0yFNu3JE9T/JqXvpWE+rcz61HLyYjot1NbHOtvbAX
Od8uUC8Z6N6gXjSzavFZc/1vXbIbELtZRDU7P3Q0GHi/n3Fdxfo37chxMJk+UiMm9zmSh/I4FyJf
p/r2iezgwKhwUFC9qxK291hXIlsJ5XakKdMbENoVn952X6xxJ55Rf2kMwfnuK+zpYiZ07/OOuP0J
42eHX3QogQPOER/AtJgmXZhCJXLHr/72K/iyLTWojoqCFtA5D9Y17DCR6JDzg4Y+TAw7pzMMQ986
4IOEf9gKsu9HmywqjtmjdXStz9/SXp1dx2ZcL8rZw/0dEWq80S9SXIMy6R932SD9Q1lDPuDqccJv
TQQGtJNAZsBXsH6DUFCZC+TLHYeSWtoZi/qP9VzZFSwl3K2Iwi9JEX74NNc5QACvFcwXgmVIBfMO
wpiGSBB0fWbL/eJ0tvuX5f1wWRZLnCHEn50AwC1Wxreb8w7PS9b5PRGx8FXFy3kTOLmBTRtSycDH
911ZoXo09nCjr+UHAxVKrT0GrIICzmaqzusj2Ea3/o7VaS6+zqvCc2H/vQF1etiuWp/AmiWGUyyy
u5pnOcZfed63W8JgnLspUI0ncmlkFikYzIPTqugGdsq3QyUA/lDmycm76X+j18gKIWLzTBvwqO4z
1Ma95EthkjYuUTdqhMjS/gI8niO47Xl6HcrWnHZMRIBC6J7CI1/RUcbl17+CJ7HefFdms/8Qy8a9
mAd2YGVQnDlpLbBdzBxtWsLZMj9ok+tOy3pjMj9Nr04uyBqA215Mj19XVKlOvi9vi8cfcUiAoqPo
+R871jk4p/LQrsFjvSvT7pByWy5WlVwa9bZ672V9oGNf25xlpiblSC3oq69w9fAcZSAWe3ldWcgy
3DJ8bZrJL32yBJ3X1z9gy9dwUP11aW/1HRIwwFzMrUhDUDG8RSr+AUKnT+qqigYlpr5/hd6slxw3
xfkYrfdYPtjZNiDCEznm/8LbD9aWOrvTRqf7hYdKn85wqqSj1mfjKR1Q+gahHDJf4Ftu3j22Liwj
hYeZm1dlwOrrBB04D3LH8+jLEHZ4TbT5JzB2xrOPYlSZP3mw1nlQg0XLzYXD4Gdzz2mWHgIsV2t2
hLXKx71ANshLpmVhRLQRQSFBzfD7zgCaoCr+IAcpdUJ0hVIcajsUwcvcClcklevnmH4UMRUH0Cog
S7BkfHuPIRPMDB0/t3LrcJf0nt73HPIcL5t8DEVBJsDodTxn7PDlBnKAERL8C5W0+B+pX3AJ9avw
vodDaPze3B5vzRCFUA+KnYM7RcsnrpUPqTe7aqKtemPLR9VZiYKNXhF+cTMjqwFL1b1ScdW4Mnwt
fXCy9O7eA7s9JWqcgMu4AX7iKFlE6IA0JIG0zjoN4BMxILCOqw8huKRRISGTR2eOT3/b5MWBeI3x
ZaVZfR3cv3CbHnwrQ1aLAK3iODGX53QzoGDIUQBWLrI3fa56SmpA9uy+mEoJgfx7775+HmlTjlC7
8k9Lt/v/SDqvLUW1KIp+EWMIisorGUTEHF4YZoIBQQX8+p6n+nbd6uoqQ4lwzt5rryASN0EfkUds
1FXf5QpHTY9GfXmf/JbDUUvA6nf3W1anV1TNC6cMu+A8XhP+xsDBBDbgp2XVJli9/w4lv/STESu3
24y1KHPuqLm7fKf0i2nhMEH3X4u+nR8/E3nZLvKt5BCsGiLEDyCAdY0q6GwUCbW60FtJK8loTywX
7HLlfhiCC7LG4PegCTlUPb8vHnsvbedI+KmYEWZilm7kpJTxZi07aOdw5xrT9oUMdDmBoOSgSOpA
Cef0m4O0NEOb0/oKeXD58x6nhsoJjsPmtulStEB8gjYXQa+L6iW1HiVmteyMMYOyE+QEqYtf16wY
ydPbqI2a2W8qrX4zdQxLrT1Sn16IsCWolUwpcEfJVNyh/XX6o3r+Dku/mxikIVvN/koTgHAA0JT5
SSuIrwqTBobczFrHvQlbFoSHx+p7uaoWTsW3yk45zJzqM2ghUEpYMFsujkKvmcbjjkQLwf1hQ+zf
kCj3guAGY1eMnMXtYC+QbcPJEMNZCZinDQkfYw4DEkYpTXWuJ8v+uphCpCh2TPxvIuk53bQpaIrg
IoSQAgBAHj+j0+UqeM+4zReG5pJkaIZFPDSqN8bndON0vFAEgPoQ+QA2wR7YDfpMuwwYG5nsFagx
KruQx0w7Xh4R01/J4temPs8gszSreF5YClvc6TtrIN4AF/GwjPlxaf5jZMp7Xler6BAACxAGgufY
AFt4erVJmVGKKPDJIPpJuknEIoI/2KcascOsyYz1cKHAQZ9Fd/qJrtvKU6NqVB966+uxPnX39+i+
GLqP5R3VBHQj1oCRlpk9VJ3ocndMAKnxWVzgMoy6IKmbeN3nVM/gqpKKVbDQ6xXAODKg0RKqTLp4
FpMmd3sb+Sf+fgVSbKWwW47vy3dgKhvItMEQ1IVJCJ4AsPNYZigxmv/GC62FVxunpbmmBIGo87YI
JsIhoTHoHFgwfkZjfEzZr23V+VCmANDv3084h1psOcIsf93XnYAA5f5EGOffg/X6Y6+dj90Yb268
De5esHa4HWQNHrK2Uy/gp1/juBb3vulH8Rh8HPt6BDNab3xBau1NSovXaYrHFE+6xQNJ55V4Q/6J
DQRETGGhHWz7OnUAX8k8eEFG8zbcqkZY6v6SMNeQUJSf5b+N/XJozzlD9TmBKbSPdkrwintJ9Omc
b7uYO+eAGfMc8l6mLyHmhfOeu1T05f4b/kWyhP4+9AkEKA1/men+fhkSKrDlafgHHz43FTfZWxaB
6jHPzl8hz08uS9cg6ziEPmGH26uxD7fsLBzq9df6+/fSWGL+ze3+vCZEEMF2zx2FAzgPIMKlxcF2
hEX+drvc7+lF/l7Hhd+aBI3pZY6tunDbn0re/DJ1T8TWuh8dF29IdpeLcK++ANVciYIR0ZY3w788
HL7ht9wDMbsAYv4fGmH4KYKQGZebBWREixiZOfeCm+j+DxrggHE3nMQTHnUJsmiEhOUwZuGo+cbf
gbrby3nBS1r6EGDIJuhgbe6HFw7SnGgBMhR4afgkGfuutU1cgrKXLw/imeXzordbh9PbADLkVXNE
WlK2/W3X2FPdGBzuFr5lEOuaEyo2MQGNtR3q/Kw2wy3nw1B3wu/fweN9Ws59NlyDt5JX4hdGz+WZ
efd4YvFS+pjYswET1kTe9tPDsarnvhQry8VlqLjShdUu+ekw6YrW+qXeHc4I5jcdJ3k5XdlC9P5I
7QpWNps5yBR05J7XR32Cg+YGNi9LJ4thF5Ej3Q1K7BKmsJliOsAVv41xUJDRzVtX2pW3qEh7+NPd
/ASqM3dFmtEPf7BGu9FTnSTwAz8ws6xUMQhdL4X/pFtn9qC20lrswGVuQmfuE8wNp/4wnP0AFyAA
o4sF64P5hf0NAhQ8YVgnb435oaFXBGkwh6LEnBfZbjL+QkJDgmHcwu/lbT2vFnU13NyX2Z+AdvOP
dMewf0GlSxlygBAAgvF0wOJ8XCsmNN/S5rMXBnPyAu2TX3RNbaTyHtLGMWR7Go8OoxKkZszMyeEY
CuUT7hto9DM7J/VJwCFCjnRv/jswRj/ZaPPVT3VyaZXyQrFqpwJhh2bYiuNIRzwGe2ojWx/JJaWr
30MjLnwOmq+d4GM7UnFY2n/CbEujI/QTQnWIGD2d9SFXCRGOcLsH/cT9CpURiBtVHYN6OOoeGHTh
klF2RcepmIPKw4fqMXRfUliRNiSM+Vo8Hy/KHhYXXKfbgky7rxGvgPJgIgwOKmXtkpKvWQOTMRZ6
Th92jl1nS6ZZYg8gs7oSnYemB78pDcoDb3ecWtEKAk7OsUmao5yD4g7Uj7HmsmRJI8gSX0BmCGzg
CRIHvwFrhDmGVonnPsKDgi713xaqvfy8+NJZ9hhbYyPBIPR/swepCArCmxaAx1tJuI/AW+lijZCZ
n5f5o+Z8+8HgPqpku88HY+GnqWC1CxIGQ2UQZJLg3fO2NTKRpG8St5B2DXw82RoJWwn7TgYLBhDI
Zn5ITIR4X+pZ3Q3kte8A+pc7uFo4ADLgh6TzgclJQ/gyxbwEiOeOCMooTg9TZeZYYNcLjgIqzrgV
mhMG/ciePIrn7Egd3mDKQqUKPmjTcmITEMMGA2+dcYhsYDlNzK9daQBgZ6YNfJf+0+ZEKeZvJiRP
DK1gTzTCUm3ATg+hnqi7E0NL5EyICKZIGZwOzJ4Wlx5G5DSQONhSEFKK8RI5JRIXDO+JbC83OV1B
Zx8v3OS8JLOlGMmP8xHfd7sST2KASrXYniABWHG1MAcFyeXBOLXxq8xJOKMgRr9S4bdi8Zv/YpOT
BlXfA2mLbDG054yuEQatscIwqnHvjFv/mS6kIl6RAnD/B8XQp/wUct+oBogc/26kCVqcccf7YiQA
RRS6fYPVAK6Afy3o4yLQSU3vIVA4sxyoZ2gaQi9DCMDuO06IiGuMek69VfYFi3lASSNht4Ixhqj4
i/ON2WM2eWN6xnTjCuRi1FQu+N2hWdLj9QfPtJ7wT3uH6bYnGaIs8xFdPfo2ZRnPVUyV9WPKStbT
MCYwJaxDcqPbOtSAb2PA0LMIvrcjUMn7NmJxlHKnC526YyYFE0mjRzVANk5IxiB1AwmKmH2CTgAd
dc1PoEminFOGLgKvKuiB6psscTUhddIahnEzU76jGkd7WNUs5ToRl5yTL6N3N+q3mxAuex2VAPDa
4V4izvKGz+2NyvEGePd8TKBLPzjvmDx0vA8c6sVHCZw8SGpT4VfX1xGFM38fY5sMm+h4jDC8PvbN
ry6JtN/UUa0oglAMYiUZ4s/dmOX8FZ3frmTNQJEYFwhv76t+vmIr7i10b8iwHq6WM4MpLnS0puzO
zmcCupl84KvETfOluCNSWO76NM7Ypf3dEqqmxQ9GdBcWEevXKWO2mRZ2vM6Ewqw7Vccw0Iw4uo+V
qEs7VewoZMFVFl1IEGe02ugPTDZ4n52bbEwdiI8gkg60c/ZtihlflDdG56+SErXAZW5QiZRGy2b/
t+HCfecP26/Y/AuD/XcpfkZ+gKixRNFAgZDblFsXMbUzGBaZtUsJcuEm1CvThyMkFEwTy12fk4Y1
l7eZDvF+N5K+EMSApUg7KwmNr5PNcoRPCfmUtVOMslWCMEQF5UchgGZwCAyDLo6pDorG8dDDfxwL
cX12PL91jj3vD0cTOxTrzJtwnkXOMUL9zISHjkfnLsZsphnnHkeWm/0d9n5CYkSN6UbxMBUUbR9z
RqYja8VAM78sqFDXMZGgautg8LSIZWqYqvIUbZKyk6QGdf6dCMawx1VOgvlB6unly86ourq4Td61
40MsbgxKJBCC7uCrFy3pctfxVbTyZlNayt25kszZI3bZu5KG7LXq5AdomwvB3f3B4uOo7/GtF3Hz
K8Y/kAXZE1nTIS4Q/fmaa/Hs3fgyVsnMihzlNn5nZstTx6NeO4shDGPM53MJqujQB1BT3Ru1Dr6Z
iatiIvQRgADSBjqVN6+ZticflUsVuOVcRV/WxL7zBqMiDDXqFqMhblPklcaT+BfSVQJyqGg/s+Ce
mJ1OpCm+QDOujupD9Qcapjzhs+aIMgUCAkQVlHskoSqOpNqKrSTm+2F1K/vlZXodSJefZry2tNDa
AlIwzGjBEqrcFs0MMqkHYgE9Y8CVOfxebwoM+4bjo2peNyqs/Mt9W8+vJroXXnTjYDPGRAEBHSak
mnu72t++/Ya//3SuuBrij1yZvysqn4LpBwiAPI0UpEBjGExc8ZqlzlDSUray5uNINC7wE2a4AbAP
6XF5HRd/tmZsACzxCL+/a83qe2wxEKK4S7O+LjtdPcVCjV2na904d3lP/sZGyjKmJ5LhSg5G8stB
YYVKCzpVjR8RvC0syO5TCW28+4WkXxkq9vX8TtRZGI4WxvfU3792+RSeKKcUxsTz5oTEfs4QCbot
68AQw3W2esqUaszeCV3hiUKncQSxFG0LWxSmcVgPjJjaoRGHHcrgT5pVH+Sh6ijHO5P0X7KlJGkE
7fLbgRstmJcqZs1ALV8HxuLgWDAdWiiwWtrzh7A3baWlEzC/3mcrf1daz1HimZSPB3WQgiKDIc+b
GVVnHwKnbBZs8Q/70fU+56IzY4JVzWuU9c+dUhxu9+Wvf1YlnnSZtEd4sdkPldBG4zM9a2P0nwwW
8TKfNqcyAvjrIqO9uRhT5zMBYPYw9Wb0+GdU2x2K/HAARyTzb9UZDqwBsqGe07Eb2JytF7u3u9fh
vYGbx2OCzw7su2r8sK0dg0wP8Fqhb1DH0hZp63Q+ZQRuurSaBctiKppKSzSfLHlk/8xdZkXunOWV
zkj8J6I96ST5r2P6gega+b7okkiuEw0QXwehT9sYDkXS01aE1vEl/SOfQ5phukQ6YGtLArK15R8h
EVEwXa3wr1XmRoEViP44+FrB2+JH4k6kQ217x8E7qPOAxUwdsgyQg3w/KsFz+/C11XsnI0BDgVvb
Gdc065fi35TpAGZrOe4+rKvGjMBodoPVM9bfVCIP6/PxH7PBygDsifW9hMEyWCVLJ0MSNifQQUYM
wCwqdostSlMHet7iuSmxl2Iw/9PzbWfxhukRvJaMTDuqcaPc3OFycO7XVBNmwYiDcMrGUPYDqH7w
0fGvZVQMMXLSvZqw3gIIJIY0Hs6HR5RPvcVnCUwrpbb2NBnipctsAtZG/GV/ILyl8DZiSgV3PrhD
zKvs3wUs7Im8AXgLcRL8oZ3sVJvGqMyY4A5sZATdmEti1JsRVOiASnKBg4dTh0/6ux40Ck7WCdwb
7M3ixdWJ3ca/LkUAMqUtQTjXUR5StUL0LU4deFP42feNu//Ebjg3RGMkJCQQHNs7NaF7A+LxMO9F
1JMIrjfWs21v3c9GsrJsCv/9dHP6jIqCUtceXvflJKUD3DyuEkQezJcTiCu3RffYhtTNylLGGhXV
25iPR7oH8a5ClQk1StdY6An6F7hPGMk/Ni0Tzo9Tz6pZcXr3WFR0ksZffV2GHTzusf0CBg7ZCCwN
aL9y2bH6FC8sGVejhFfJZAzXvFpnbwTgf2vm62H0uiTHWRpUtdLlejLiF4sO3R7KC6xEBM4GvMfo
q0qtBnFLx/thf7boMijcyAwWocVAcsF+qUtLrufkH6HLA8jp+3jYfbY3mqgzPDBUpPBHnmZNhY3x
vZiQNDA4qEWFPOLL3Cw2GjobqLNUSLA4GSKWmLQxM0tE3ABT+SfFElU41MzXVINtjFRP0Kxqe+C8
vHugwcdPIxUALYUXqTrMOWe4rHAThmqQehRTw3EE976CWbmBgPALnxJiNc1RY2P7JcOFwUD658qs
6T2fkgtDgddH4HHA8TjUU5WCNQwwxZ8r2/RMZvdI3XZm3Qi3wf1t018+BDWXOQSzKa1BWWRfH05+
8zsD4RhI13XjDdlDWUeyFF/spIuXJUdbf/AcmDfCl8XfpjXpK9HwciindzfbAksXC47CZxyv4hXL
ZNETrPfmBLk923CP35VTBUE6KQZGcsLEZPGxZNJFRnAGwmyCHwxFd5hsBxuuRvbtFvTBURSH1629
DazgrjP4lTRxMmix+QJjhmqP9cLVlFPn9rXqQ30ouyPBM8Suj+GWDehRU73lhjwW7hMD/FrGwJ8d
7kASM03A0AVkubmMIdJ2dVuqSHYBV9QIJESZdUK2LloiaKT0ppw/5iuUF+yuM7Jsg4Pskp1zZlTE
cKpynjOQe+RXzS985zsYDzWR6y348uC7/n1H/90HoAyv+2OoNVBKHpt7ZlQDYtn1AdjVR98OzN0N
aClm0ARZZG4sTcM1zbGLBjZzOoWFYLWPzEEYfqlzLEhQfpMUyKhqCQH/fh3/OYaPOsPwg91yKvLj
W0FmQdN0faCuEiYFbGbx03hBmuktudaQ9/zoM8/KshhCQzQ7Xws4ROGclw3p7jEOhZ74XTX0ci/I
xJxoDaZkT5NaiKsKdxBviK77HtAlVhtlckMU3dmW7mAGD5dFLDHlAxNDBmKlpxBxzBgP5UcP/9G7
n2Hz+jayI7kwMSRYjcEeN0G4gTmYLXhVnG1mpS/IgTb+gt00+yBimEgI0AUz6may0vvlEL8XQ7jE
YFoK8+/nQU06ySaMVowan1Mc+ezbHJY0wAkGRvK6e3jMoaD5X6iPX1fIeibp9OX8oHwNgYlld9Px
hw78qVk6w0vIHxyHMGVFkvJzr03AHvI9sjPY11bmaViR814Kr/YbiQrC0QLfteVjA4TgNpN03UQY
tDEBwrWToL9S0F7X8WyI8d1YgqzztO5r2VMXz3WGXxTDmjU8YxQ1qBDKcWeEykDb5hMpys7Xeb3O
5z2w/966U5g/Wm0ab7pkKAVA2bub7z7GgvTxmzxdLRgSejulE2LkyJ+ViHo1T+7FcOcUB4CsFA20
Wy75mZxv9E2SSd9EOwVuYPVs7NrJu6hHko3LhiEFLzcbDzzNi2cDLxsjA2fC6iXLF3rwrsew2S/t
Tjh6urInT+Jl5XdPFamuQguejFW2q4zAGdzCSMUcsiCVxpe6W1gx6IOFtiByPUgWHZ8l2Uxx8emR
WPSw3/PvXF4082rHYsrwVLxriK/oTDOBnCRABHSm9FMcCALXUYUipg4lsdOzavOPDikqB9ApMBE+
8AU73FgQ5hWqqWIysCsCY4oF1OcF3lCzNHzjtW7e9/Wl2cCPhO0wUeePIB6bT2s4w8xrWR1w/MKu
98C4rT+7rxuMDrcV3KBwsOjjQPlBWk9eQolLifDV28sn9VRS0S3URX54rbMdFiAoOM63c+eA2oLe
HQxqrhy0LXXfB6XZ+DVJRpn7sm+QHT9uMv7NB/Qk8yTQFt1Ti+pvzbWPM4+MG+Bwp8xkaoOr/gZk
exh8xu4H2gTLisScYzncqZuvJi7/bEFAEHZs/Rkkvg3fh3UBgfZvwvhZwY4b46bXwlHC80rPYHRR
o1P812dKfRnSJClcnx5trNCtfJ5UGTSM+FXH/md/i9BAHPvYEIKDEm99Ucbf7Q/mPLJzSyIbPkbZ
D50/+EVPF+NBE6u14y3Y4LpWGMp0iNmiOhGZ6wCrq3Yq2bclaTlmNmE/hYwzNKEhtxJ6D523Fdny
ctboM/6GgKqAJ5raTOKPoF4K7GLWkF8LMmKJb8CTw6S+wZnO5X1HarIoSWE618JzTGYUBFpJlhfZ
83ZMwkqy7cIhVN3y9ERMIALR4COG2uY+QxZHXs4Ot1fKQEyL6DX0l0bhOFwNXHnBaRplKImwEZ8N
fcgxoMI1ELjduwz9W1Tjl5yOYMhP6VOg5+ajb1RukeNjWoLFII5YRCGxbtFFz5qFghVPf9Uu0xFN
gcuZOi5GsS3thS8GiqoWZ2LA5K9ZoUMtrStSeHbCj10M9DNOLuYZEMeWrMcbgiHLWoxREGvj8jd6
GuVD/6DXQUHOIp+LUAvgT1DLenWlrqHocttQ46KGTstbnfp9vA9Ht2PKw5P2oYOZHtPRJ1SIFcqi
h/clbRiPR1StdxPevQM+0sMJY8iJN5cYozJ9YGwMqI2tRGE8xLTYBC5T5k9NjykhF9X2s82NN3UD
nT+0nO1gFp86RHuhb4BBNb4zB4zdz5aftafOiW6pZABA5ep8kcHBv0QGAVcqM2qswvoGUQAd1gFw
IqDPv88Avf3zc9rMYRV2Sd4Qnn4ieRlbaAOUw9wwbGGVBz2xn+wK+JItiwlUPadnkYI8BgNbvhCk
XKfp8rmEOk6OGt5g/oMd6qfHHhUSluHU8zbGqn+zJhRmPLwgi3+I/RBkglg/YpLkUp04ZaOrfSFa
j/tOCliwkPfMhzHKaiw4GZPrQjn+UINNOx5Hn3mPr01fmPTQRHxXySyNXt7LrjCpfy7yqDVvIJfY
/Z94iOs231636kXZvFc1vVjHFrYw2rQ3yfbMXOa9SWzX0WvTnyjejyY0G9XQGjI33WZXvTq1sGdm
SsDMhnE5UQVRHZQrxrZBF5lpx36EmfvhO1n44V83EWaArdc1yvaYAScGLdeinFWLHswoKnnmaZfv
HhiVh8tPSPo3w025l3x8DrwCslvIUOqFN5E2vYIXXqPvqo/5f77AUGAhTYsw4eti9QpyzAUW2R66
F/AyZ0IaDMaxiynL/DFqptfgTvewaE/3jdToHa8fdCZpUFxSSmphS9T4yb7rFFYzrW209+OKz0J3
lXtXrz8fjLE7orMT6GV3/CjFlM0GCIKDJtk05M+NynYR9IhvaicD+ImND7djTAeHWwKgL6UO+orL
YCyNaxsCYGOsmTz3SWImA76nr3HtpxTi/s9gOBlOfj6KDCxr7oGM6rdnrn/hNXjrsV269HQgQDKW
/1RtM2zjl8yaMGX6GiVQrmCRjCQjHwvkdwaESArkH4yI+NMCicXpmvWR5ozGDeikOYhdbkezASko
nTaHTCzd7Hkw8EkXOHxg+DGTx2+Mbj4nO6pngcpwJgtrJeFrm2KVVEYvOjUchiGIMiJKXVhdoQj/
HsPHGms6DnkjDTMmCrRDSgEG9j25O0NPC9+jYUSLDtQs2O/X5WwQgnUO0I883IHFcMJQx7lX22hl
rdL62C+ztXOPtcmTHFglCOs6MP0JvJ7cbVzdnNJvHNkCIk7cmpMHSwqv67dw4siJgAaQerknjSvz
seqBRKvT3PsaSag6r6A2Bz48pCF+VY11myk2bX8ksjPwf1pUHtwLXcKdpG93jRoc+Lod+Ayf7Iqg
DoxAoPFo49/05+CPiGshM10AXC1k3IZs5OVgsn/+jH+uZty5TGkc+8QsENUKXMdWpRopgBygLwpO
qru/9ZbPwmtfw5W1Yxxua1w06AbJY3Re4cuvxu/DFXWW7CEeCW7R0CGpD5tSelGbytMe/pGGhZFO
jgIQe+PoHaRh6ygW2nOfaFsEIjTVLknr8IkH3P7PcTKfEVAXKojkqosCyHeMxxK+owdGFCQagldN
v2Y9+0Y/Lx0RBTQi7koYiOKmXGCBGE/vKwgvQSl8GJ1mBN2fpe8Ld+ixwlF9nKywZtqReQRpSYm0
MA6KAwxJNcETW8QlyWvIa4CGP/ZczkGqbjoOxlaJzrysB2GMCXWF1TddO6kwMOopkQrkDljwnLKl
bH3DoVs6BEA5Q6atso3hrcUAx2QChPrmi2yRiHo27MFaHRWTK+7ztYV/6HciZC+PSKHR9xUCl7Dq
HVDn2LUBdjYmduXP/LTkYGuBGg1n9bqAMqas3ee8eekfIDsuC/bGwtQgdCEZwfkKFVL03ibIB9j6
MQrHgZxdfRpPXyHDROTV1IxIDDJEoLoGCwpejzA1n+KTPLmuRUVGVWpqSL4r4fL2oIWCv095U4/w
pus1cJnNgvb/5gzjQGlwWewB4Q9AxWwM8goKb5zmoKtgTgFvHjUPnR+zOCipqEjokSLMj0GP+cZV
I2wAY0oTVfQNClU9upEbhtyfuoL80O8o6bvld9Qpg3wYZhAj/vzPq4eFESCJToBfKplvkFNhkyXb
Da8pUO1i1EFFQZH3dsmMU6AMYuBWMxIZ5TNc0M/JkXd1CPsX5udCIiUV2sHDykVGlNGynQxN5Ucf
biUY6aOGh8fFj/iNL2/FhP/PBF2CttyY5EYNShNRAFlBHeE9Yqg3Gz33C9MQ4HpEi5n3bm3s2L8w
aOUgja1na9Sl0QnTdYwatWTqLFpSCZyPWmVovVu/qd0c92fztW4xmcENCkoltkkiqw99XnrpnuRj
wUz1Uu0Rf2QnbQNyJbj3Z1xOtSb44pQem8RrAYY/lwMo1kTiINkA1mapZSWt6SbJekTIP/2pBoyt
hKpCQUtUros1eNE5Pg0ONWcmsPCo/OgY2O1gk9YiDyA5cpFQlYIuN+u2tmiSxYoRB9IY8tOKLCZK
fNgcq3b1/Mu/YDZLdBq1C8oEaO9odgAi8GQjQQft4MB85u5HduK70z6jMguw+0gz75n7bWwlPest
Q/3QH+JkYq4u+nc+nnRuHA4kdpDOO5qJ7SeHqd/Bv5XDZHUfxq9h6C5cF3FLfJGvyISnb3RAufC0
AAoCo0DERIQn4jccy0i1ZdDbw07R4g1pEJIRrrCFlsZb0oPNIhsCviisTtdrGqfkdwBLA9+sxK/0
opYLOsgceJvq0dXGgXybTa8MlVlJaJo4WgyPBQXnCZFF/AZ9Ssd1tiymyfS3vW3SdQd2fa6bNc1t
I5w1Ewi/Q0QBeKTgoqEPVkOXrho7jSG4xd+kmqnH9kca0Gtxu+q9QJgRnZRErydPILUDZw+vYHC6
XqBHXJDzE5b1OwpvFtT08kQgU4hTKQkSA+FF59K/1BdI7W9NcBHwzqwL41MYd2Qt2HFCl2cunYqk
eI4MAy+6uHuH6Hk4wlhWwimW9eaKv4wOkpVwJTB4+Ro3FrrjrWY5NSA60MnRs/FcyQnCPZsYS0ir
QzkBKQMF4/TtCHaujqMNz1oxGRX1t3io70fn0jfQLD2IuqqNPm6OHjZhTiby9TwUgLWvgEM/LfK1
zNROJ2qkmvyiydOO92+caGUc3XF3Ad6jvfltUOHq6lwapbGRr+VTDoK1TdfdLSz9ZTcSUsjXCNkK
xtNQHABEl0qoHIZrzc92/cP7zw8T/KLKmZgTSWLg2tkPMyw+8PeA34m4q9bv7KSMnpCPrTXQQ8Li
cPRM6LJGA4CH+nBzhLFcP7yvuVkNIBuxOgGeZEvOwTcgwY7E3Vi2nrH56fvxO+x+Xflpd2X7U+Bl
aqas9dDffrNebCrr92fy0ezqTyPByJLZE3gl4+zb7j5hprd87B7T3qiYvs8FwIKr2G3wjD4eBPtV
HuWeMD4sV8PNK/pEw9F7+h236wSn7g48/eiK+vCUnarwERGceVSP0pxO+c84j0OLPc+mvTA/EOgi
HPlnCPXmyJL0Q/QsTbAgwii96/VCeStHNf55zeS1ShBCXcDMP3TPuF58/ApjB+gr0uQ+K7GE+JEC
qw8OpaCNI/Lqgo8crmNW87Afvdf58itcY55j+k5Ms38LUUCQ2ItmPZ0ibZ5e/S5yfnzU/WQegx33
t3j0jhAt97bqrN7WokUrKY6awwfHlK/XWkWgAZb0fET2Thf47BZJkzzEAavPFg/qv3gH0rHaf8mh
fAc/+PONp/J1OsvQPaWQmpgBjtEuUHCo1pVK8eo4ddRO5FlnG0fUU/KBDh6o8jMdroZ49ZTQ8f8u
vxzO2JGdp71g8IwVIxYG4TCo7KGX0jzfg443XPQXgnFauHXUW3R/CD2qIwSO4pJwvcz5mmKmnbR8
rrbXJazWZXLp7p5YkMBtV6ft8QZOMCPVhDp7RHOdnstDhouOZr0P/e31nJ/Jj6U73TYHKcyXDT9I
nffoCsDY86BssFI5+NZyHbi3kTKBTHsp9hURBCtlc1v15nQcJc1ppM6Y4ZaH+mux+cQ93Knw/TUg
IDGuuYF6nqRzsh5QjlbAt4rNjJGWHqDmvmOSxC+XIWNivAKoCdVkk+Cg+UGeBKkpqKNiTa35FHGm
dAYEIvRO9fa1oedUNuxfvE+kHCw5HjeGq6c0kB0HYtmdqhn9CcAWiYksMotnFK9hSlh4TIVZCDUG
iswrMQu4U7HF51s76bF+wXIGaEfbgjkLkjU2HSoAOs8rmU2jJrUJO2STJcQP95TC7+ViEIcZDvy+
/344PBUWP12gXzBqQ4h3sdShvNsdRKo4y7QBnkmCvIimR6Kj2wvM1BdEkBPtjQKv9OjtDYTgOj0L
Eu2GWPsv//dJvI7HLdOiCW7ZZWWhLa0HJtcR0sC8hSdgjBWCD8DkwfP+f1CasrHUpHKeiI1KFoO5
OsFBYnfdV/uh/1plJ4EvjNpzvatnZdSBwi+EsYArAxjfPjZFKQIpxIpfRUTdUB+iXNglEdE9kALg
uTC8PPyootPpe4SIozuD08eVhmqNg8ZbTqWXCWHOm7X6lIs4tL/UN24qbg2/C9QBzS2AbqRsaQYh
+8luuuNdhiXwOpfz11k61OH7BM2L+cwXCyARL0qt91yNP8yScSrYyAxxcLviOcExt50dO8Xv9Nj0
pmLgstfmf1IELmCHBu/hQeBTMAsnD63d1XSg/o2j/5qhLn75EsIe4K8q5JJE3VkuiH5VLlVoE7vi
p9SO6IayzSf8TpJNu8w2xZaKtreSIMl2dQpFPjhiQr37wrihnDOb6+JVCOUCrHOfr6vRYwkrBSL2
ZzKEp6HL7COCD8a2njLoP1DMf89Njvmg2Hmgw9CIHWKLonpSsirDZR7JINbytj+rRs91cq4OgNnA
qHg148ipAqaCQOJif052dWy+KRvNFmYKTeky8xWXUh5GvtiXDpjZbCVhGpqd2baK80P8xR36B3hw
vfWPIea5AoxaKEE28n9Lgd7j3A0JdlKttWAQUV/0M+NKicPcZ2hIi/5MFVwYvTy/JkQAHdTohiMz
5iHnXkjFUI3g5YsJDFgwSb8cTd63A6WZMsvXlFCVj3cQ/oG4XowpLcHzeJ/Uw81WQLJaLn084q9G
PhB2Wu/otiWOhfEdewTvImssH/dzu+yxqAizszddNMb3COsRbQ8v9DoQWEWuL6ZcfB1AfhSnAQXb
kgWJk4Jz7jF/jjnv8jObBpt5LPLPWaTYg6ArFl9BoXz6yRGB95ZrFKTzMcephADE3rZHjj0GqYzt
OG+x9ciOypLLqFggN8bEmTJnAW9TePPfjtqoGotoAEbZ1a4ea4fhmeYXDVrX/TlZmKMzvc5K9lBI
IOQ99UcqwHgsT9+/aFCMS7s/kwLREyzlSN5yEJVZO4Nw4BHQQojEFIU0BmbLl8NwaXSdwo1JsbTB
MsdKxzIhj1fOuTM7KPsiEh82h8zIwE6tuitQyu5OWyoLBq8tuW3MjUkwiyAYGrsGz+BQOOpd/aSw
HiPoAVNlnj7tToYmy2dJp5ugrYUM+3NfqSupLs2zGgj/gjeDDigwdH+8T/QrzFz+WovP9I8oTPNA
V4KBR77DNHvUn9zZCKLBSl399vLqRW+K7xUobCvG5BlIowV6RMAjuxmJbnFUHsr1OTsQE7VLkekA
+rRC2jNAO4Yl5Li0QMoGy6Y1qSEwuStH7bYWsDwqH+MM9AHF9CmPgHNZt9h93kxIEkpFzDCBb9nG
2ZJVwk0oMDFc6VjPzEpgBLamSroKYMmBkgL7GrxnKY7XOfZvOAuFSmsURIUzA8G7q9aIyfvivNgH
yDYg+kLqVXJXntCx9pvgRotPQPhnVIASkFqDZx17iKsdWJV6T/tmdt3yZzN3/rDUX1RNZ3Gqx+3m
GjPq1RXGpCeYHRoUCN7bvjDeYm3MIfUcue4oUeGxPpmSIqPH/6N7gBIMaeopYAjM3J6w1ZhTM2zQ
35vrheE6LhP0LmwcBDECOPObTz+L26zEXqycfqddhEghUa4LnKINQlqCdPWb93fFUWMkmFHhC9zd
0DAjAKBcMVy87qkQpXm+oumjAv9uyAHmq9WDkWS22Cl+tUJHLvYnZpUcOf/mpWGyyEMU7pAxUHAj
V4YZQ09Jg0D1yF4NEAPzme76Eu/em2LDk3Yn7UyNaO+C+5p2APEHyj4vX2N0EGbjdIIB1uJ5yMY3
PKlYq6JhiFGnS5y9pUaJ80CNpsyYdzGtrDGoxlifDq5a9xjdYNExf5xFLzBWRpKnucQgDiIFQzAR
OReHzH0wrNKivx7CqP3BvAzKDX5J/4g6ry1VlS0MP5FjICDgLTmImNONQ21bxIiKok9/vmnvffZy
dTIQiqJq1px/oAFCM3tfodg/XBr1SZl+fZoq62Kxc7nqRP7fpWSJeBswPeo2hKm0BAk6OErzS9iK
mAIA7OWLagoZ6jusvkRepjEnwbPboJgMHbHe3ocF/rWXoTpFgHmMHS+kLBM5qLx/6z8Gz+47MifV
UE9gyPX0BD17kMbcZW1xykvv0/tUNanVAtE4rJs/l6Q5P6xZ4TGfvNYq/KXpZ7xcw1ubP7t5CDFt
N69X5Qjkv38d8IgfY6p/fRgdr2k5fLDPasgswuz22LIy0dfn2m5iT7dQ5DkWTwe0OTC3hiu5n7Gi
2sFeJdavnfNCww1igQCS6j3Gx7E60Jg5KZhQFKJUQoZntew25p9XdHJrbqsM2COrZbjrC1DXJjXU
bSNWmTxnsNEuwwvOJSvK16d5W1xJXmj1BZzWgyV3NVVTzIYcpsuMwY55APYbIjEEPg3UXc8BDHEW
xK2h4hS4yY5vLNrbnvJbu0j8otf17jbA25PfqBDgIBX4YrVoL7fsVoKwqwzGdcSUsIdbYtdt/z1m
RULaGmUGssn4T9fsuEXB9+ahn+C2OkdfSamlvcbPBIENSgBP5xAxAXq74BHeEoJrK7Kw/LqPqWNu
mWMWt6EyFmWDOqLiPL9Fzyj3a4jRr96nqxCPg4f6ZtYJsjk/JkZ9a03wHgCiNroP7t0CCBi52dGO
rPk7LQM8bZC1AZeN8A6oGA5BjZYds8uSpAfzhUFjse/fhtX4NtRCSlWkRzHdZs89Y7LnODTXWDVH
7/EzM5xnlLUT8EIYAommRtVXJq+VMmnM8p45K1EFLAfloJ1UNIWgQZl1mYLzIcBKGdORSJQh/tOE
ViDILjBKjPON8MMc/EITlSLAFe40ukHD6uFbEzDrvSpFCDM59VGixfyMcnBCFoXiHmjnrixoJP1F
1TJGT82FmryglAiQRHOLWavzGF7Rpbuk2hrpirFVeJhnl0j/XMidc1wcIwV76hapkCjIC0+r8RXJ
pgwjmmtGnnZxge7TmBH7ASdj6CYrh6oxqsgtm8Thsv88OjlrVdjfYyPWcPk6pPtwH6OugbIX/Jh8
qPZ2rMuoF2uUwVFUxcCGm4eoBHHNb4SjbElIVwMtQYaF42FiOG3Bl50JwpCHx+nh6l1pKCRXXMge
IFuNZwiHov5gyyAEDutFls8zAHSiWoGcs61NH7yfYuHukJzewfXq3sfAUPKYWIeIhx2YUxPfTYzJ
Y3aIeCHhAiE6kREiNlRJa1yKHBbnzTXIPcT/KMwqaTFvzO7AaX8Og/YM2CRKHYqTtVnLLNIF8k+K
QykmfYKWSSU/vuD5tu1nskbKSjtr2OvFOl2nrJrOC1n1UN5/uqY9u9gzFOHe3kwWRalv2ilpPydN
Z7wsy6q2PUNVzuO1Rcpv8kE+mqYIkXmVJ5+ukDFa9j9+PkpfHm9ZfLeRuueIzbMVdsHC03bTk71w
Z2yexNKtY0Dlp9zKtnjp46eubF0eiuO6Lk4A7MPPMj/lkfm+H/37PRpdUoTat6ydEkCNB9XPh/ty
DFjxlRZDMrHBB22w8StVUQnoFw+nObosbpl4g3Kdwd9w76A4sbpDnqOQKJkzAFD6b9G7jYAh3n5Q
jAVpQwnsEuMSYLctYaPtx/kGtZvnFBeSBaGo1s2ntxB5O8rk4JGrcXnOiOreP+CdTvRMKcnblkT8
DffUQuWektee1BAEXeYEFGL6Vlgkx0HtUeSMW/Gld+6C8kiqUT5o9GHJQaBmITcuwou7nL6GefjE
A731W6nI+UdtIJ7nAIZ+AwYcgRmRADI1BAAeUUsxUTMQkc3+lVGg/FKD8BJPlBoHYgRCCBghkDEn
WtLB9Z/3nBGRIvGxSzEYjIkWH6ijnbs6Xd9f0OVekxdDMko4HQKn5D4g+uYpssylg2hFTVhCGgcY
p7pFo4kCocUUiNoMjn+eAa33E131gbL0TtDIEHjHHoqMqUlNfQm7XQPV8kYyjHxAq51smgOY6FgK
j98/UqsVQV7Sz771ZhRD3ApYJjgBsnELYtWXGHvogIO400BajE7ogyKBtT2gXWNCSnT0Psy+LqJq
c+SEqftY0S79dO8bDZHBLtkX1hTmVBk31oDfKJuArLvLcvz4FmXYs9LbDcBPkliHZkAeqRnd9lgE
eYXi3+4uDKnLwy+bESSje/gqHbKgR0pvb+eBzBaelS+7iM9d83eZ7GfNi8NUPH4wOzec6wVRBIds
OKGIAY/sl4SCSempml7m706btNXXk560kDq7rt6d68fWGLwXxCNES0SdOwIZnts0Z6yOPyNmD9Yd
1ba9bt4WBCVbJUHAcA1dYsqyFY4lUAakP4HbXL0bgTuWsmbvSR0MD6IEoCYOml3WmUzC5EgJm6wu
EqHhFZIoyrfJUQ62FUHozODArYqfUbYm0+nhNgZwD8K4I35n6PfVrkx5klRhzgkxxuY+NgkwuWp4
mpFQ4Use587fTxEjaiKK0kjMjuXIMhfPEvCN4vtRpMixj/E35GG6xkCcDlEF5TWUZgFUk/oM2iG2
BDMyZEi50XdsI5AMECO4zZLNoXhYOPsptE4MJpcePOUj6n07/x2KEQp2GM4ZzYfxOL4BPyDytUUm
7uo8AqEP0fLQh1EHAHDJduzx+G3/VHY/+ZlMEhZe7EdHo6+ic1UeI1ZmotXWxJcbxbYA6UjcTS7e
O3gHGrpi2o8WlQSbeQDuLRSsXIVLyc7fA2l6Y35UXH2iM2VKCiIgw/2m5a+BEh78g/+A/4zNVfbK
iOeOFDzJEMxxqkAkACun3/zjwLW95K4mKSpb3dTg/7slWZLvgu5K5jlPSHvUW0jH7TmpjHJ6S/NF
o4dVC4FfSAF0TGlEWd9Sgr3l4NZvjs8x2ZIPdHyGDVQuCd6GGCf0LXLcx22LpS15ux4fuo7L9W3M
X2wWXaVu3kEjWLRT2yN98R7c47pJ3IfW22FFSpv/y8VhcptZ45u7HJR+HiOI02dNM/4Aa0cYmfn8
0VH71YQq9F40qyfNjEGEPBO4NYJALTslh2mDS/MryeI7Cp4oxg0eo9fi2cspuTPsTFoJ1o5rkhYn
xvt7QCVuB83XY/Q+D1kJI4z2BwMywxMicK+BNal/3lhs1z+s7pooN5Ls/JanDWd0dqugWjwyohGU
aatAw9FSC99btlClGvFQ4d/HCAO6rDtsgZ3euSMykESs6KX310zExgRVa+YRMzmxRxQwPZWQFKFl
H2VXyvQQv931nZQmSQxXDIeREXRFX5HCBMI32vet8pFPp0nCk1f5rqM2ClkUzNFBgHnQUgtiMaIv
UownEovEZuDUwLM7ps+alUfuYFLCVIYPogjshjtQZEh/RPVItrZLJIUq7zd4Hz7tTHlHF1Uq/iLu
5DU5KuIdHmgNM5HPPijZIgbpNoasPuUGP3ektnP3uJC1j3o/JqUVqrEyl0uowdSBDuXbQ2JYrCnk
SdMuiA7kDfKyDBYiSSg31d37+NI4WFKxR4AI4TK4r3ahYIBFIlOsmeW4xavzhNq7vsVGQlAqpKMJ
kJ/ZybvEoLwuMdM3jX8KqZG71cJMWjzkb/mkqCbW7oKlvwRQhEYtn/LmCD8IvjT0VAn6O+ikRIcB
mYVLF+k7J1W872OCoccuBOuCqOguxMoRIeN6ZEzkGjY5F46NYhjnfKFqU/RO3RPjopwSPVt+1O5+
IN+BVgzeHmbUi124kAOSwzL4eqGHJZtClxDl0sUjWsguvvjntY4gHtRtGwdg/5W+xgTrmJ1iPM9X
NBoMer3OHG4PrjU2gaw7HheICOHecwyP2NY8ui2n5TD0xfHV9iD7QNhBjZzHJ271DcQzzL6JzHUg
KBzRkBB1CJHpALASIYSB+EYrEL2M3QjII48evEd087eHoLa3PV6aK9j0drHCWTGujklTfofSt3uG
1Im8H0AbEn7/3/DfvnFKs7cbdFiAkg5GoyhbM8dwN+1sTmiAkpSHUGojnExmpPUhYNv7Ln1QwKES
i0oIDL8aEjcwypA4V3Ca6xMgGO5gHqwKglJSdc2wEma5wJO0BPDw8wDtGXnrqeh7SotSFxvyOcwh
iCCIIv5uIxgIbH9Bom4h9xLWN6iYgdkE6vr30Cf69y25k93lP6GBIwceBNvNtNc72p3e3Z1PCTwW
l5loNcsS8BNQlwdh1hIphHqgjxoTNYIzHKkRsu2eiUArPEjYvCfUQjHb4DfSJgi1IsvrHoCl31Hm
ZmXLQovzuyN+0ORWly/Oz32lIj76Clh++Y0p7ru8WokqFUs3PHhkMwwb6A6C5TnBTj0EeOyxDH4m
xBIPam4maFpZr5IYirZGBIJUCMFguPgeyXUBLkD5CtQvXzUnjIYqGqaytJOf8uYdZOQalBohOo9l
Z4uZX8vbQGKebjaVT/TDZQfo4Eylx8IHDn/x54LsS+/kr2E8RgIFolk7BWsnbxMVlql8CKgeH7y7
Ooxa2Q9A5KMvwH+UDWwZvzQucsmCB/aTvaAIzyDzN9SQSAhELDVb38fLyTUPGlQLL0hW3u6x5M19
chg4AdU96vmH1e2nqqE13UanFZUg4NawLwHu33+rQWN6WqAd8CYExkgdPo5JkZW0MjraG+aygggC
Uj2W8W+vXabIplKaRUNxC9YE3AlEw98WAmoIblVkEe3rhjJtRiUX5X1Sg0B0FbL+RVABLmt6BGVL
sObFGJw36zEg4GIDh+4tauoNF52ZvQ9Ev0BpwdGiidkhVoE9EmLy6ujdvwLCXyyFx6rNwlaQT4iw
SMCzp6ov3GiIKsRdGKyJlq58SaBFSrP3DiZI4Y+BRkfy1H7NAtn5eZHwIaYSBgFxo9fCnvoB5Ylx
BoGpKd9ALoGrwomtETTnmKHhTH0PoRQEEtgh756EJP5QVeYLrDtUbe/gn/ADR9wJReUPjJyrM7w6
9IK9O2wQBWE4FlBXQLxElk1lD30yA+su+cLB0HkMdpvPtkLHdkucXLC1wpPvAh7c+2dKJpJ4JMJi
+U0U/kjE//owJOmHHuB+uPN3eGwDSXF+JJG59AyC4HwMfF4Qu+V06R2Dtvu784E+xHvaChtazg5N
DSJSlmKh5eBxT2L0TCsQzpKjDRthFRed028eFYTPRUSZkPQyaAxIXAxd9ERWeLKAc6g1tqjnN4MD
QXCGAQH+RbBJbrn7Bqzzq3RblHMwWW8ky7erZXgKzC+fdf1g1X71tAKIgzY8TYw+NbDBBwLKGP6E
9kPWG4xDifwmCjLKIM9DtByXl+ixGLdrZzc71ujbh030EeFPAYqm2AUrjcrjooXy58t/o8+HEChh
zc+j7XQvjxDh1GfQxPXvGVA2KK/zEqGANwiaIt4NkWG0p9TKwXYysGXGJgcer4tAjEGe6BC3ML/k
JoXDUboUj5vMC2CMSxGI47vRtlE9QEzqwnvaQXH3hayGPY51dI5A18DO98SSGwYlmE9OpYunF9iN
cXP1QfmVnM7dhffZfGMhlCjtiLD3gSMctH343k3Uui1njiaiwimwYKAsffPbhPs3G4k2eJ9AkMD/
ljMlO7F6B23VdCxuMezGXv5xgW/a+jnhTFTooIPnATFqMrLOaa0PSro1g4hfQmJo4KV4A1B5QUMb
CwBtuP+FXtn5ZLIoYdlAl+EOKZM8BTqFqTC3N5evB6FMMuYD+lrw+7JlFcSNJbeVcHMKeiCOTngc
Wl2kTEBK7/QIOZ4aQZox6dsc5yIpVzFuMWYoKNXA7aYICb61lcFyW7aCJmUjw1lS/6UqB3pxWGUt
nRuFZO6zW4+H2lYlL/ID1ommRMZNZQXBepcqFEnat7BVD8iu9UFG3CC8AQkY3oEnwKNG4IyL8C0d
UUDad+4zra8yGxN59gEALDfnlbUhL6EQJF5sY7MkeKTKTWz8y7UgSVKhwo28GIgHelHLnhYrflE3
XO09y3DL0ZvuDjwbtYYWpGjXXBx/YS9CIlAjawgo4YzfDyn6uBlgWNeMjc3+pzm5/OxYzo0+6esn
N9GAuw8ZFlSUAtzdhlOmwyPTFxXYTqnhfdievIbA2QZ5gncbWbgh5YY1q6OKOgKqtdt6DCjsGr9H
Vfbog5XEdVOfAiR7kBGy7Jw5kPQltnMJ6k7+o/tpuST1GcOGsApNp4HTDjj48+DQM4OXj51hrx2Q
8x5cptyjd1OgTKzMub8BE8CfIgRkfF0sp3CXL3NzcvipontvN3sN3xS7sRCibJJBgh7WTLlNymkY
EEvh4rE9poxrV91+UW+kVE3yOGBl9h6RQ/o4njXLQ7Qb03PA8vIRlKjhMmYipp7H9EJHxurTmnkJ
MBXeY5T8jcVyvPulAn1YU/q/Ptwc8AlSuHBNfwAHLlF/BAf4gzwjszxTP9xXUuI9lB52ICLJJxVu
C07uty+C5arHDBlMH9hxnlzWfsSPLBBUT/NhulEnAigEUvlJvunWMYeUE1DI5LAcVoPMabYF1/Fl
w3cMeSDfEUJ+7L9s10mcMBG/UJbmSegmMxKH6YzEoevLt8X3p/yW8vfJ5qc7Y6JOyS267ixJ3KQv
qUb3x+27zE4w3vrf3xP5e8IL8r/Pw0UFzWW3/P8JQ/KTDo8+ew5/2K38IzjlbWwo4f4FCBMmaXKx
M9ZIvsUsC2spmJAZpZYRSVqUQ+A45XhIgH5/cWcn+/tcwrG5s4nryn8OEVn3H77z+yQhK8rueP/3
Jz/44+8fH+aN8rt8nM37bJrNk1xlN3zjU5J+Jfkq7fFtB9kvn5M/aDV++rSgvMjn5VdXNiIZWvLA
s9k5YhOkaKUxJ5zQLHGJx/E54JTloPpuMuFQE7eyLY+Wm1Q2IYj7kyQrumZ7dJ9Widlbdq0BtbP4
PAb856su+A4PhmNKTJMQJcQqPjGf2dV99fekZlBEpwYA3M9joyB7QKMiem26Zq9IW/N2ZNYBEsjt
XrsHVkM2eXZAI8OaU8Q8lRuAG1ThfgSxd01zTKZ1bjnSP4VD3cEeX208JDEr8FgjCaKDWUNPsDEl
A3MlWUQGJjjHpX+NrzGyIF6T5cs1bkDTNoN75+MIE6YBd+YFp+DlPlhICZ8BHYTVwVfBjyMD4YcH
ApeLX6fP4ARKIbiLyqTKAPSOqggjJ19xGQ+4R1/u3QXwge+A5T7QHiH2bnSX1KWeKPYEJEgpyb2Z
+W7BGP2xLPkBEEk8hRk6ZFnuyBUaWhGQGVYilBYJS7jBsadouBA2A83+YX7g5J7wm4HYe4prEUod
GbMacTN9RWXv3QHyStbWebuXCHFGr/aeCDXiAGvXXoU7swJL4wQCTwv04SfoAfelTF6/iMkfFNSQ
m3OOtFEjyEPqpeE7utAGh+wx3n+Duzx+Ta3ue61MMWHpn/sIIXactmPYNw6Prl/QSNgnIa+HlCYr
mNWdFlKTe+/U4YBGFvE8Uj6cavrKlI420Sb3Xp4g/fQAJw4xitT3RKB8UOZJK+CZXHGBWk45LdeC
8W8E5xUhx+1XnRUUj4jD8Ka+AlLbnAEWYoAb6XPk3xAfk6IUZf2pkFYk1X8ZG5GO3JWOkrKVu/fR
bcVSdgPmLdJ9fFUdhSFNZy55hY1ol51JXbZ6DUlRdhUIeThOb9o5CE5zSHLEGDeHoPNAWAMU4u3M
NudApbyMIhYiKQS/0BHojaJs2bNIQ57cRlB1FBHxPg/go9BpmpNz99XZ9a4cx23SgORSuerGyN4Y
Up86H/AYaAZ3qTjgPIfappUts9vEyIrJdVV2zL6Rtd40uxEJvuYU41SPFuaexag+1BafvmAdka8a
IyoT7xcsksTucDm3RmqvWJ+n6lyZa0A9j0nl1xBiWKSiO2lhWIhr/Fgb7AgCjonpUAkLte7SRWbP
PYAaPPH8jQzT8DiBloMwXR0zp98+IXWSU2c5tIa7jnC3nigtw+xq9ffI4qodJUG7N9Q8Jbmv270S
/154sq8E0EFtHxk1CjA7CpiAp0D2+a9CtN6UvxCvtQwbLujJ4i798PPOJbwAhYVR7Cv95vCUlKSH
mZfgpbBiSQ5c9wJVNH/ZJXhCMCoHNuOcSYhhi76g9H/KzsHq6VT+m96MSK8HHSQqh4dZC0IKNAz/
mF7HRAxDZuJ+TpX9iOcG7iT9JzMfGI+MACTMk2f3lSENC3YL+hvA6/AFipiB5wIXHeABczUJH4HH
KwOdgZIMfrofYgXqEOPEe/hNzaAVgA0he3DG/mkPjwsAJ9LeNUL6jamSUqEShmJzUIA+6kNqGy6H
SLMZ0NbMBdFmbAbkWl18MEgnoJ+VKRn3boxr8e+OcWFyBXqKX7v7GLyjQ6/s3H6R7iNYuxGSIRqR
GmI/YQwL/P4cLSbXTLqo36RcVUaH+bV7HJBkQncWJor/2Ta9pofUgKOyxCTJvMBo92Bb63p86xPf
aONPeu5C4LwekwsuGn7cINkbXdx7Yo7e6/fokbKUo/RBENWAlGY4jgmPlQIGEAwZaj6rzwQGpF9P
bmTCIUJgkzsyg5ob6inl0Zm+0EaA0InixCpYn7K4YY0bAU5J8dFjrblndta77U45JbP997+t41CM
H5EDCBx8HZXYLI+P7Je4jOpfavglrLHzgCINoaeOSuUFtJu7q6DzoMgXUyEGHGCSpCJR3m0MxL6y
5bVjFqoefQCpV/SBVvXkOuBMDrA7xKs1Vhgh0Pv+oVkIVjXI+4C2qDGSlWa/5OO2VUbsp02M4RTq
Fel8PErg5qOCtLTR3sADU8f7A1K491ghcmKSOt75LNtOKK6Rc935NaMeuDdAFay6cJrBXJE2h0AF
oGDRqJ038s4WRsH2EkrTEXlvH6lidUazIoMNn/+gCAa0rbgld7Hh4pv4ug+AQum5U0PHy70TDrBK
yv/DYyAiFpajbT6bPT4WKJy27TNCLoRBbVA5AbJZzR4H9nKWqxII9xnHYYQl/MstKXO/jZBnTVD6
oib9cBkkqMPk9hPSlOXvIItgi/LF6pv75IoqKsyZnY2Dxevm3BnvVCSWwIPb7NIyUGP04ZND0QIq
pf9AyFNQ+byKGg4qP49boFodjSGqcluqdzr2FG6oM7L2cNT2hpvv3Bba7Ev0PbwGqwdUJUjtP3zl
4bfy4Inr98Vrgjfc+diXVczad1ehfakZvhN1ny5OVqJ4u2b25iVYzJMK64U8vR07fDc+jhhHn73z
qMhpgpP/ObHwfbtQoKxfagTI+lPfZbHAYrgdHSy8ngDPoM4JgQq9CTDCTGcmRkkH8mjWybm9cLhp
I/9xnCI3dC8ny8da0yZs7oOn3+3QKSiAUFDZl03Pegyw2sKyuc3VuyjQbpLGMt1/TZgVakePuGhj
wROrJLOs6IBjJhkMtV+qQBHjip7BYZcj/RNd1L5WjtjW20iWy+kHLXEdbG05+lwy/TgsHx0L21Q5
HmN2UPu50mNjl3JifNBMTI1LT1FHSrm5laMzwLwrHFiOe5c+ylS8m9GNXh2opl7bb7uNPNNnmSqE
G1jqQvApKdRbS8QnBxXSDdeJUUzV68QCSsag8WEWVEgQaDhqtIcfa/w+BRXmrZNCdyp864EgzTiq
N7XFNyxzrEEdFE9hln10D69ntET14LwLzjdwagEUqsawwUBxEnfnYwPmHutumEeNebFF1gEphavc
EkXbhrynwuzmkBHuqmykD0jwaDNo9FdK+QjwrO4DIAcM0g8RakefhhwPe2lbAehz/tQt5wDnoiR1
+AuN59MBqgNIpykGbO0h6LceV6KLoVzhnLDtMdeUsLHeSUGyAXJ7D8D+tWbYPuFdBPAS/zszu/by
Od3lMaK40WlNVQxoBAe+hJ3LyaJ0gowqQ+ILbukpPg7N5N6ngJlqmbnR411XC5cxSK0+VWHoHOUY
5aLXFtCKFN3RQpne/Cs2oBJz7yZ0LzzoOmBWBmjCjSkxDWFiMoytD0CyqKwudjEuv9WWC9FjGBif
KMqcqUbqA+qpgRk+ASamYBMT6H+w9IAbt9bIeKAj6TU2N79YgPXzCxRBdCpkF0DnJba95prCq4uc
VQjFxMX/pgd1Nd0tTAgQ3TvD9IYzoVeDXYVpiLnWL/iFcoBokV67T8MrSVm9QjToGgXCvG7VchlK
K8AlvfMzyHdBgW4WMoeWZ8DS1VyV2KntKExkq0szyynzE5rB1/bpVQ3YA0AbQBzgHcYYyAAHOw/U
8RQfB6N2SnSWS28H3A6AKMHRErM5v4nos4Bt7wdPbbmfNYoINdBPLAxgJU80bL2eyFUBBvH5flTc
m+pjaoSiLEdK8k9KZ1IBaVBCJF4ReTD/mUnNEgMwsvLo16DBdAWgBUSLsgGO9QGmnpQtEVzxfKFS
fD9IP/grdKJkoNv6My2I6mhkEVYRFY0C2NbRlzqDKiWHE2gvsd44U7T6oJNSodiEZygDEZTR91BH
czd3ISa2N+qvhujUr6BsCEpJxpO3IYeLVBtVtL1TTjhPbQbBSeQxeJH/3CN4QuU//Kr+cqPkI4Qu
37wV+hP/9fi0MtFFcGGENrIdqtDLPspsRICIYaDeoEJa3g+aVBH3XSVeiqaSjhKJ3jeHlJFxuWbk
xFuCMJiMNNTSE2G6C82qrTn10NhCptOpHZYYZOU3T0krUqBfV48FVHmY9MzsRm93RTQTA0gPBQwS
6swHx8VTSpavuJICpiNufwY3G/BbkHm7AabiM05TSKUssqUAajC4U8uii1KDALeV4S0lB4301YSb
EdMtubKCt7KCFxArRmP8TcSGryborTwlBsQRVR7Ag1vnHLHhy0QAWyQpAfJ+64w7WmEBQP9bK4Nm
TcOAd5pdVvfJy6P+KGVcIzhD71Zj/CvJFlK/RaWLVAxcrejaySnJdWdvhxWa4IZB/BxWR8HdvfmF
huIdiMhY/devFHNRC+vfKMlBnwrOnf0KjSCmcAYoEuDHDmRpjAnj0hOYBqmCZgTy5eIJoEMj3ynq
dajU2CgBUwOeJVJXJnExe1KnlSIflRwqpZR0QLPljo+EEwo0A+RnKTNtKQRFth9Fvp87mZ+liwVQ
NDRcKBHKzYHzHA0nWwP3EMsSQT9Jtl0P7mCVXDrEElgaEATyGhM5PFTbUN8TbAmplkQ0QuQ3Ab2l
C5h4nk9yROooO5+iAAUUe/gbhqHLpSDsY3fSJUn1z0ibdATx0h6SDZJkDMMQi8/g4wOx811/vQCg
Zzh+tuA431x21VkGNXkwI64lbSNXc0anBmiHrS1twSjmk5GhhsAfJgc8o9+TNOM3k8si4lOVl4Ko
YjcCyHl0FsAAF48RAqGhQHay1F+vqTbrTvpxF6iRgxf9dJaxVJoVL2vYYBNKQXEpKAPYgO+ouHbp
gCA46IWy0ZeXnqP7RHE4jnb28TW0EfcNIU1doXyB67sBGN/QS578RcIIK14jMJASIAccoJvEadEY
f32XiM1++NLsvI9uJvVcwQrCOGFik2fp59yu2Rv6/q4rCAGgqTzO5DpQQugL7EdOup2dIz5d+29n
xwgdoMfFjXOOPjyBzVGL7Xz8mdVXOYqabKAV0H5UONg2hwLY8e1wUIeVcMGkK++7xUhGHIEwXTvX
Tu2nXMw/6NLL4Q7+IiDThnSqhRw110nOLx8JEEiAQXKUHx9ZFyyOwKkChJLtCnTo3GEL5Te4JSk5
S2cLucm/iMyZdFBRpAlgoaX7CT4wSCziZ8TzJKXpXdx4ArIgNCGPBH9Yb5JOlN2D/vx7/OE0AaJx
D5/lAsgh0gkkMYQaAnBQ+c3nbpL7yc+EHAfM8gshxc44kE527bzRe0Hanln0Uq32ktSk6EVlizoU
NwxfD3eZwhWhCCYlMLmDbzwvyVpYL/yUxK1E8RXDlLQFAwEoEZghmNdJfmrJXY5d93ec+kOXaKRL
axAol/joohPb/cN4wO2kTIigDzgRQalQxeFIKMKxgIaPi3CPSJHJrYpoPVtUQbDw8Ijj8J74ewXk
br8FZ1YihT8sC6kZ9i/vRTbFQ6+OIyNX9i3qtTlP2doSZKuBCgryuZ5U4hHL5ov8EKacYu36B22R
ZhTID8EErURBlYe0hZyxvMIC6fu6sHWWZFtYIrhieXLgM/SQjfRPWklaii6hkbuT1pWzAn3MXlBn
BkzCVECPrr4tK+0o5/zXvi+OVT7Bs3SSu/fXEtIWD+YUWhyYkcK2BV7P9MRfzNi0Qh2JsahgYZ5D
aem7PAtIR17jPT1pqb8W/3D8KF8BHCAUBXvDmfB+AtZw8WazMlzJZaTYzQMBThxAxPajQbr270Eh
iwNs4n4t6AOBMABkQAFwz+6l2eTelJuFLgUKEN9ZdkEiiMoXm6v/wQV9EUH8LveWPMcQ2rJxGcE0
iN19ex84KukfEpN8XVEpKvLWXVcuPJUE9rLku+wPk6XvwABkWe5LmUal9bnefWlbQ6eSB1cBz3E5
A9PVu4BS+Y3u7lEApSR920KkJ5UsauNYAZAC+hbjfam6A3R1EFbjEskm5RhkfwKQ+tvJjVcAhXtm
xqXnOTofrUeDI47GicnEzCX4PkNT/7WYtNkfDEREzKiCgVEpv6cqE8jfCf/hVaT7G3wJ8rvlW7/5
DxPyzT9vbzt4HmVCW894DcTHjlH/RfUejcluHph4lFp0yYccAZ0O3AuPdqgxQOrEf9Au+IkAAb/L
DV9zk9Lc3BjSeWWahtDBp4n2eBeqMuirLKWTetxkfAJkKO1S0O3ZGh0b6ATtKUOB/KQFechQIloZ
MqxIp2YPrqjUX743Xo3sDlL1tIMcm7TCifMkdOYsAH2gFYr++pqwV55+crAyVuSEuryFE5KDL3k7
vZqDFnl8FEidPblWyYE+eYUgN5XX5BT5CaVaTgNlLyZPyax/XJkoRZNS7njuD/B48pt8/3uf/AXc
qyNN9c97aBa5rH/g2L8ZrJHJnSlN9nQbGamIjtw4jUw6wt8Xc+hfX5Hhlrmdl7D7lu/0Fxky5LHr
Wn3pQ3IziN6e9PK3gxANA9ffjuQ3+tY/75cgU7ZqSKTz3+NvR//9baVGn8vCKC0XE9EBjlJ+pxNv
ZMz+951PWkFGNel8ghmUDocJJ5dCuiYqnf+MGfKTVDvPgK8MwWLTFWSbCPewLRn3pNP9/eSwiftk
tJKx8G9P8qrMNn9/SVf7nh6f/TvNvxnge6vx3DIVw3rZOiEGkQHxAYbcsjVE33kF0M6XMwZrI5PB
Rjrvo5MfHa+wUNaIGsve5+Qt2+mZFXd7ZemDM3czM2wbebp2SnFCx3QMtuTHoXKtQOgBIKM51LJV
bFdN0kA+BqPITeszLdZ+BUBshNfuB24/JW/q2SC7+d86emYbmzy0PTz1hQ60Dto19wDzk6ED5MtO
yp/Xj0VSbuNpABU26o9CFDxkxV2jPE8Otxzkw7vuUdBovcAx3PbuIbpdncsepDOpVCrMDjTxdQ5g
MEbww78BLSI/7Oet2MBABwRb++LFbWdhuHHQ3Vq4lJMaiIp4Rp1Fin5I5diTeNJwu55OEKX19oV3
R7p1bbha2zXOPsTPwlX3gSrlfqI24EVt9907hwipGnAFlipaxUtKBbcBQm0k06/Mnoegwtm5ysox
GAKItX/aZDsHRF6FV08eg9w9TpoPyldGVrY7MDjyjbqSu46FIayMPv7hgblGr/ZM5b3lYv6joMbI
YgLK2KWL4/kvyutmO6hqF0KHstKWkdaB8HG3SdDBubcYBa7CsDqi7thEuXdHJ8ZNiNrhDHuzmJVy
bcMPQl9BN1HJ8fbIFgYFd/742sESt3cYfGa32SfLAXz9IrTxGT4awQcc37x4klTR+xbSWqRI3fl1
tdzcR6fe/ccKMXv9iNkEyBgMQy3mFxVauHObnJ62gSaeScZKTObIBr+i5sqS7OsD5xUoDxskAc+D
ChSCsSYPrawpqrfmzRYN6rai9ug92E3f/cdc61mMplpAyyqbB1kPgPd+NXttLpsbadJNG3j8hm4I
N6WkJNgGFrkRm1R9SoIbFusOuZmxNf2kpw0kgvC9hqRQrhvz9/qSXYbXLYEg4QvKwdS4W0qBtcyw
AlE53KkA6nmSohbWhlLFqgGaKmdqtp9eCTDOr2rWB1cC6DBHzmk3NQ6gJd5kLDRMDuZ5Rw2aQw1D
b4OVJjCuax09d45B4ktMNjptDCnxqYJS35ELRG7opnqXun+rJ88LgkbJE4IywBxAneQhqCUBiL0O
CiM7IyV6HTxaUfHqgf6d7vahiYY69U9EJTA+aLgfxX1eo+oTkPKtgiuAnZffSvLSBVB8nl/hDloT
qITvD7DRXf/gwJfXLMhk/m3pl1AfJGcOf/g2z+fv7ocSpISH7UTSUa/42lFX+tboNfsXeGmyUjtH
1Kg6sPbgu/mFOiB13yTHo2FU4z4yg7j/NVa2yGzqqt8y44vZ25k94xVZxzp6iFeov2ygOBLo6IBo
IdIZhR4dis2RgRjglw4VFq1T5RnBwT7oXbwQbsAEi56JZWMrrVo99RlWu/BE8qJ1idVmUjVCsV9C
bmP3c0WoVwsfFqjSs3s9ppoWtUEuEFM3kwLy1HWNHbIFkENHrqgcNmFum35d9A/Feum/j4NnQYng
6Kk/7WWnjq1dgQ0w6+scWySKCoEKICa5KIH6WgCvNEyRP9KGyJaX0LARTopIpGKskQd68ECbpIiR
Mu9M6g45eZTvTytSNHkHTsUc0ZvoqCQPlG9gkD7mj5bT8Fs94CbmLj7RHqh+gmFBj3NQThvoo4F9
QsWBkKIMKB4oOKzNd1kDbwaVbDgVJxSLhmBmeKHZM9Jz5z4xh/oCQsx2fwkxLGlRQQbv8vQ+L0Cb
HnCXJom/2lEeNnoS90QNbp173B615pSNmrqrfeWuQCeoeP7qLh8/QJrWM8SC/0fUeS03qmVh+IlU
JZKAWzIoZ9k3KkVACRCIoKefb7tnao7arj5u2ZYIe6+1/oT4+GXXqvOkk+gFhhLGqYdEpzfSTuQr
gQD+AFGgFYEWVIYM62GQ2+9qb7+wjchqu8yEdXpaqcACtgTox5St6fs9Zli8D+oJ3RU8HpiacBXg
MzEEpfqq5jLMs29na2cTWPwrBMr6Rpo0q06Dqnv8nN80GBsR47k2N2KTyMOCOeJ33u29R27zJJ2p
C9xFyJVAMlGPUQICtmYqjVUEaoL+9F7HhpBPMxx/QEp7jBsIH8WwmTdzddxO+zTWlUcq1ar9kXL4
Cg8hLO/Pzdh9kFWOUZUS+/qOkeEHCZp21ntRHftvI1D3k9t71ZWnJxFMxMffFkl8JFOAWT5eIvJf
AhwCECQjkNGYK8BYRvnQKg52CBjLvasQ9dYHCxZ13qE41HAAyEMDj0TUY8zverAG97JvYB6qZ2RS
2dW8+k2XhZvPWAAMPCp26fDBALLPHBz/rCd84Y7prt17u8+O7DeQGKeAkoKJIqbFnYf0rMGzAwJ+
ijFeGYAEu9lP9RVxeXsKgNzCYTUmhlbfED664P8HMOwwwgG8Od8QkHOGJ7dFeq4h5Rd2f/SAbAXe
Q+gPaaQIBECIWGFNNNl2nDqf0ChDCTlpTdXgUYXA3SvMkEQsAjSIWyUFnWhZYb3aIXeDyB97jexk
lSs1jgK08Q16vvl0SM+Qvgjg8B0kusaN7V7UYDHK3YsgDR7g9dU6AIi8BP58N4MhZtf1z21N6iH1
R2IK1qA5ls8AEo8t9E8GtQMiDKxB7LOL7U8dqYr6tQ/dh0q7sPGQqDcAttrT0TRvII6mtZ823sB7
T4wd754JJsxAOtRuSUHVMn06EZYlU1XFPnzCHPfDE1ZHXkdGkiAqdsgiN6qHza2HDZdDtEO1Ua58
yxfkvO/hHOvAAwHM5O9Tcy3NG6fG4g0rUHbKEWTHPkxRq48lFaBp6nCXcIuomKra6U7flFONjUxU
CVbyGGqEC7YBn7OpzLSSwSV+9HeSSGwN2cI0Jo2zHBUjLVJsYoLs3H9AN0KOaLcjtMp0o5BPwwbu
Xe1D+SDHYS0T8LTHB3IyqCbV+1d+BTB95WomDUavclrkPkY3PWn0UOwbSfYaMykCBYqDyowLUAbo
DN8Aw8G2Gexw11DdI5SkceD3GgBRNngS7j6II5VhngfE0NRnGeyJbDo01TuZEgPRMc79x2Sqb0uE
tdqx6/wKljTJrfHyq031wfieLPPP8MnUjHu/t3p+V3sN44ihisFwtkyrzZ5BAFeF+fVuqfsqnR4H
XQpb2vp42AOAKOca/G0j6D6j+hO9SFRI3EyJ3uYxv4Nf6bt6vyZtLy/Dr3odoNAeaN5e8gsIWaFx
D74Y4/bHg2at3X+NZt32Z/F+Upnrz36ZdFutijpI4BgAfXxm+moETsqf5pqXOPmHhFfs927P8HU9
kKsFowVlJzcO5Gv+gLTxmek7Zhg8ETnS1AQ+TmwAQjFpZM79MWwVQc0qIcvkCcc25MgVgamdesb6
Xo1u2qKU5yYe2PCw4oM82DXy6p4N3xUZKmgC6O2a4ceEEbTOKq62eduR1eEVuDO6z8GwMCcxkr/v
FBC1d/st74EsRWZ8eKNuIgtH8z7AdreRYqyL7jcmJ25fr/Eg+YCpqfstQOl3Hz3wMMC5NRum32kZ
49we3OjgsknSLvvmsk4WLeWtKY9E6ks7bJPFvcYrhfj5vfs2wgLUleqZMAkTIfV0X45ypnv7CNvI
HmqZffSUV1W54+3xr1+Zak3Rw1regO+TJGMgTwA50IMkWQzIhcQy/PYrP6+dOclJ5MrH8etSqe6T
VyNs+BYq2Gy/OMXfDtEuoFYVmepCjxdNNwVh5rU92iW7SDFP9GNRHjP0z/dlGx/292UqzzPJr6vo
Xq/7pGjkBprVCS8/xuvkNXwY67hex3/uoFqMCVaUGOGjGJtsqbyVfP5VT59slihQgvluTV+/yt3n
HtUleZKnsjzm5S7NN09zwsvJkC6Q0fJFLm0ui3rdpuuBtIr7406aJ9riyYAaCd43bKQfbFnfDMml
iDvRLCN+I0dOUhdSsx0U2DuWzKcUW+awmtMbfP18POiNyu/4kU3r74wjW8mb2JzU3SThCfkqf/3c
0nVaHtvvjNcTP69UUbAY1gMDbI0XzpKjNXiYQ+Lgf2UcC6irWMtUPj41jIJOYJ9oCRQqo9bLueAL
54a2ruelmld3Hle/sLGhq8IzfuC8mQ/fPfax/O0YD0fOsehgdqOyOgFMdNYLMQiINvz5p0uiiOB/
cNJ1W0Hrh4EXKNk36IMqmqw9XgKVXyIE08uZgCl2NTgq/GyUVaUrJA4Myu7e7qEHOQOxJ5ef31e9
fRryl7abFIyqMLB/OF37+xJpM3ijE0/Lvmqlm5QxEtkTuFR/gwaI5ulLMa9H/Bg+K0xyWQ///rA2
vkb8guodvAz//ebpx/wd8Cf+Boly7mUrfjpvgj996v3biM/cMrI2LFRK3J5J81xBGOWF0OLc3rQu
ytPJ4PtAF1DTEOeJDxMP1MiMCt9ewwaWbrvPQcvnsrQybsuUmz0Xr5iXUD6uN/miqNjMJh8YRjWV
xgDI18TMp4dIQrI1EMVSRMRRWmX4wb6kiz7Yc337Gnaf+xTyC1L8J1uSXhROzXfdCDsqJUhNMRUC
5+e1R2j7Dd7NVoJB3brwdb6K25izW0qjxrk59dLRjVwfabRsu5mcbjOWxEH41Nk8PIgNGMHGNCrC
sW8rKDvU4M9zyXaT0Mx+x8YtglsD3KDMCogqd5E2RLKFMIi7udDmwM4DpqCekMoIvRFnmsmpCaua
iMbxy+6x5wnZEjT0P3IckouhmkcQyRnUY0n2Fp5sjD3qCWlEJ9BCTFBJAn0v9NxGEkDpyWFKsDz0
3/MECtEYyQptMLoadVOmnijN35axpuz/8NOYgi6ZSjzBog7wt7CJVfBig3G74YnKT4oYmY1SIKUL
U7awVPqOehOwtOfhPeK2SSF1orgh8AdnuEoUM2/7/ZtOZcwWpviB9s7ZFUwsxoFgYOk7jPAeZ7xe
IfX3RCGBy9us0y2oZoJIxuvBN1Tb5LS7QNa/KoqHecM/E16EeTuyvcxib/zKIng2O7SY8UnW+6c9
6z8koL4vtxn2mCFRrCBpR20N/d+0sKZxZei/HZgfSOWlh1x09Ey9/qrA2S7QLns4/+lSHWeLjm6G
UGjK3eV7nW/qOQMIY8dGzERgUlHYQpkxz/rOPKVXtOeYxfWWn0DdGsf7qf1Nf5R1jzns72O9X/C0
VTbtcPgRet5k1GzKKzCHxzXimyt698zl7TC9PuADZzMoCcxjtWLMsiwnPd0qxgLg3xR4jevT5krm
FDOYlpVMGLrCXuqDb9FwxkJ+cXmp1u2iOXOS0Mg1GfjPIeMXLg+qOPZURDTI/HrLx+gFd2/WrvOx
ssSk/CsOZnrgTN9+1HUyEyOaIbKXW0RjUvAjuGl5vRA0zq/TbY4In8WNA79hIsRAoBubJ9X/4vqx
MtzPkFuYujXac8IW5TQ7M0K/gY4yxUIxhYPs8f2n6Ns88JXk+GYifVc5dus4wGGbt0JTuScry8KJ
jvbyp6aQIZ/O4Wfof+7Firj7nsPbjHEB9UUoz/ednfyQoqXXdk28IXVy4WhLFT0ab0Iapx8Lv7EB
hhWcuUxDWZddi2n/bX93rNn4TNEEfUVw3ndAGomVkRO04RKugC+W0EZAPP1PQK3ejRL2AotbAMfg
GD7TSt5+f+OpwaE4MtU4dGS490LcdBV4ZVYves17N9jg7YI7iR2nXXe1rVwq4TjEpY2ab/ndoNtb
VNsZTcbdeUTpybCqDU3DK6qZmaz6c5o1Cadd4WFWhcLOMeSgPSf3RU1fgFNFxBOUrdyj8hMm8fno
PdrJ8x57599hhxlLos5Y+djyRsM7kXBgrJu7a296WxlbGvTmBam9G6U/7I6E3mTXEmxk/URTP9ei
/uoptiH9tEfXfsJBg3GXgRGXZmPJDhtlyQYLWYl6JI2qrV4y7WBN15YpTJrUwqhcLNYUsEejFYb5
rOSBBChLTxSqU8LmGOIM7Nv0A0qwyOEQFMJwSAU2WeMX1D+XkoN7VOcUxH3gQfZy9lcME9makwsU
5N7QYIyAFsdSJyBlYGVfT4FpRs3grRtrw+gCmYIWCphLiBfKoegqiK5EJvMACt/7DIL+1Lb48UKj
2I8xePZQCHm/GQsxKTrMeSGzAp2Q0h3Is6+1EwAiux4YksT3MPpAKP8cS0e8EnffU3wAUozURe53
UROoQ2xjGDEd4+VjbIbd8Y2GsxLo9gIYy2nHqof9MioN0lmBzoihmjYRvAMQIVuzQOsGbAiDLTRr
9wZhfILZojVaL+d3izf+dn7xDHT7/jBzUV2gakhhVPScded101PpjZAS4GtZBAM6J0YUy370HeGA
wjESkEBxFWN9APaoiQbjR3gHOC4nLWEVQIFhZy/Rg0xRF7iU8TDvZV8IVnGsmDMvdJ4I2z11CKl7
/E/3WWADOlgYbsIEV/A03mE5v033Ye59Q2UInXeYOPVQwbiQufUOz6nhN0CbaxeBGule7yh01HcQ
uruv8h4QEhhIZFCD4pyHS6kF608olIcSQfOL+/hyyeBuYwoT0FUjYJbA/dhVFzAEcYv4hgIc+mcA
pvD7FA/aVAtZg1ITkSvz2WGFl8B3zESh8tGNoUfskJomITPpt7gqgF0WDKvZUM6q0GQgQVmjODjG
0+dRjnIgJ5gto8EYu0XvNf7AD7ovaIKgpd4XqMdDQifsDAsdvLicZEr9Ycf4LzMB809b0jUQGfQw
rKSwAzC40P9yySnDGPU62SqnheqqrhYoW90b2J9f4VuAh8YQYxBYZMkUWAgeAodiSI4leBz5IojH
ASMYJnhAlTj2aF48H4TcmIveBOv6MdTq9FIzGQNDqodySDOLHxvYg5seSLF3qQLJSDEnUvB35UEy
KtzfDyIYiFbUIZ8o3WAir48y4hX9YsickVf2dgYTZvHkUhMqjBauRypZjPk03nWgtk92NpIqfCoD
zg75hbNQvHzQEzw3WC96djqOx6mvL/LhdwE8PnnsQEfPA4hVehC7g5kcwp+DhYdNB7dgPZzJy3ZY
BftR/4zDEqWp1Z3zoTA7wpsuIPmBv70xAugvzTG6nyHKuwhKPxqKGl1FsUPkgUOT2+K9QtjREVwN
V22oonenJixyH0p7X920vbUCDY1NQJhblWLLLK1bNxx0A6fuGKPAmr0a6wSi2i+dX+Myvc4nrMnU
vJBW6U97sdvVh5sywgeZIvZWRWy+SjbF2t7Qhml+NnteDNpQnPJirqH5HtBw9DD+oGwqyR3kEqSc
Yo7GHfce36cihjvHK7IbvpqAhZd5vkFaQsDqB0Sw7Vb8n8G6yXnnDgM5gGlLx5riMOPR9ZITdBOJ
AAOSXQlLDRBdTZBtSDRPFuPJjAqaZv6k7zpocs8NdkWdaH+6SaoC83Az9Oc9kGi00B3SXE11i2xI
vAX5wWzPA4xC8FV4gQpYjL0UuA6Zux+aLC5QTPAAgSf9CL7n/aQ/p8hkev24tJoIgCwYs7Z27+4q
dwiiDpxzpsrQlBFJ8rt0EsZflrnV4QQNhVkao9kR1rbrFoU2xs2YNgP9oUmL2Psga4LiBf31Z0wq
hIOFjneffDD30LwKzBbfn5+YLClAXze5oHFAyJnRcTsIi8eYr7k1Qnus5fBFwLiWvWM+r3yBoxNt
754QzsCiR+5FQY4kHvRZINYEtpGqV04YTw0xHiC4k9qI0L0ZSX6BoAQ3sAyTGaPfMJ8M0Cl9ETK8
/faCDcJPdmD1I7FtMC7RxPdXCExd7aL83A/5Sh2r43TRX2OaSMq8CfuRbV7gnOlIDTWMYHHGrkmp
omfEHJOCr9nC0pcwBvFrkba1wK7MVXZJqP7SxgA3UDQxXn6irI7RvWmKtUn8PeSsOnhcdHzzcMYO
dia2gjUZZFr4pkhbvM7FL7a9m+TntoKkSfTtkj7jU9o6oAGHfvz0niNwwFjcxCLL3npOTcJmzBke
UIFO+TNvx+asY6lFBOHeRuPBAeX+z5Cu1HuchdMT5gBOGQKvRh/2DXXOLA53G8CNSQlHZkH5ph72
13yG5182vuEh2YzlMAsfAS7CxMLRNpAv4uNlJLZ3QDRKLCzcXerD57BDV94n5wg047F6hOWVUoV6
EpuK3KGIKjf1CCohwsXTG7NmHAe3t7C44jAaKiGkoB2BQPPO3Ufkvs9Q+I4Hx0EAhkCImsEc8xPd
D+0OwrRh3RfTkqyfdMiEkN6jt8UjLp2Xfm/7gZKOXfv0A/cMMwOGYhHuioyv3wD6IF4xbGS7UEUu
byvbzQc/J4jsN0Tef07i+KiCicDfPYMLNGyGsb2HQgH5Y0kttyckWKAFDTDMwMLB7UGdWrjAcC0V
3q+6oPeRNBpN94WVFs3M9BrItBbbhqBM3GjDT/SJjDF0OM4EN4sgNgGK/3mhcPBJbdl+5tiVGy6/
XTlz3FqmeYKrA9Z5uztzuw95BIMjmKotaCDocGH3wN9/O8iQ63T9OdwA+HWhKIG/38XCOBssSjnh
SsVJAW6iq4M6ThA8LTQNDDUhk+DGpbKkaO01wsX7Q2nwRI5WLD7zzyVkyb5fANX2N1c6sn0wOCGV
HWKLyrxD+PsSGq0wqKfTbbwi8zJEsa1vmuTpsrggGRA2em94An1f4eQpVrm3uRvi7f76xll5SLkO
mkQvjU5HPpDqpe/JeieXRiwzOkkl7FAQDA/fI+tYBZ2TqEaWs3KaLtFxN8cB4h07xxd6R2meXfpX
RWdLYMgkPLzSgTU4oplLOEgH5HOUgwsgsPIqryEgELqHS81Ehzx5echu0qfQCadTsNqnbV1WyClZ
iwjh3BB4/qEv5mLbgbqnlKUXKumKpp27VhcmfgQFKaZg1nPoGcXS234Z0+rsQ05hwLopqXAMF8T0
jp0TFxFbiG71+mJPhFfRXsEoYrs6yF4/VCa4cPdIfkS5QMTAg2kL9KYP4R+2uXcS3E6AvM8vefJQ
gDxHz7/Qo4LBZohqYlzX9AgBn7E4r2BgN72ZmG8xtvREtEWyUucZe022MbGgtJmGkkTU+c8NCqTk
HdDsDVr3MeoFz03m8lQM2kaPEV97atYNik3lq/1DfAv25vCl2SXGsfX8BrTYT6d7DCKgxED9xd9S
gcDFKFt2VXLLsbU3PrhclWtQYsqnHi5GH/81xdoK2vozMlFPL0R0I2UbVJwf9VpscPPvjVhJpZ+9
XUbS6VXDqfjcHezKHeNHOaKBCNAJVhHRvM8V+Haywzti0/ymHc3Onhift/3AXx7E5kTgGEjWHC54
MkOeJBEWySDiQ2SisGXHnBFdJW7laFT6zJTERVGO5QtKCQKf42EF0vUI+4dmw5VOv9egtDhnXCMB
J4DVh2HgXPaZWEFaG1DnS6t2i7DtuwWb+DpPvkK32hSXmg3sqMvOe4X8wHD6XwjDODge+vfouekY
jDAvZPtAmjK6F/5gzRJmLrMAhWi+E0/oIty49lFGCxcBq4vIYLxv97PBDHIOeYIBrRzeKITT0zZs
jKgaKdQJyG4yctZa4R/P2+dkE7O3YXXXXk4cfuh/bPNE08Hcdfpd1qd0IR+U1OU8aEH8i5RW98Dc
dpi8JlMEWaDwCXoNmgHuGm1Clin9wooe+4gwbZKu9yEfK53g+ME09lHSBG2gOibq2AyY0xQ2GYQP
4pFSrh54Uzz8+xLvCQcqjpZiPR88oAahCh/FRIl/F0Uosc4SwIXWKdQijf8p6H1wrsBcv3CTJLrT
sf82mPIw5ZId7drCZVqpu5EsU9/fVduI3SbBn12YcxSnPZAj2wCVGCUV2PLTvfM88tBAYbPNoEI1
6pgHE+0PymvNMrDsoT5Zl8zhkFCseoeC4ucVdVxX0ApWEk0M6yU2bNzLb1slSgqjYjI3IDITq0J1
2PovMlmJk6vdF8Vk7d0vyN+yuxtH7baGqQy7FuYitkf0wntHMTwjFs7Ge7TMCHkNK8dOqxUbFsHQ
KJHQ/ulq+IFhPL5N++InUU9/sI4hiZRMFGyruZUKq+TAY5aEgeD6u62O1TY/6ut2bizT0DxIC2Ol
jGuwI8Hqih8elBuNjoRZ6lmVyRt8I1+lyBmAPT5/lIGlQg5j/Cs7TJOheiX9wHgHt+sN+Sg9wePY
4ZTJtcxqeK45CrJ9Z5XG5RhMGRERkPRU8WvqbviFkrPmRGjuaxOHKoLK4+s4IFCSzEsCOKtJO2mW
fTAuq86HYLgC2e25meZ2/RnhuRFIbEVty40CVf++6n3Hd4w5MhwN6HqKT/BC3bP9/HCuPsyuhFOs
gYRQVOgW53Gbv60PLRVz4saJOy8zSH33HvAQEqev2ANhleN+CLysrvqvBGRJ7FXsPIbtQvtCvbLZ
BDjPKSyhcW+jfkLSeHFlezinZKJOtV+uoZRRNeMvBobkheAZSX1p6b/dFHQDj6Hb/F1N4pt/q2bv
jIQy1NN0Txw2SmtJ9+KbM/i4/h1GJ/PJjwdX5VkH6c3P92ATh05eGvJE0qIPzgCoyXLrxPahwVSD
FgOhDAu1/dmcf/DUaqx2zhcosOrh4IdvZ5O5SS6HxZCZPWKuat1HA24ML9kU4APW7LNLCfnk/3Xn
7eas+RsttyscI3xNZEhyJq7JRqSE2gU8jdZP0J7hLEgKzqI73N2utXUlJCVu8h4m1dXPrXV01Rtk
Ztg7XeoxPUr6I0b+i5wY0sxZMHDAyK30KleLRbq1ceYlyj/xGMNb4Y3j0Lf7fSKacG/xykki0l5u
bADnwtZtKBQeP4yuh5v89nL6owkMhSvHH7ddzlu8uq9uQ2UjWnx6pRbJnBjSvw/Ml4dP0kgoAKoL
PqZjcwRJB5POErt+ZnP5RWBUVFJb86zM0PwqP4Vw1kmnhjCtr+fU3fEu3TUGCdegC8N6HuPDcebF
QJNIf8zoOTM7Yjkhxl1vOOiwn1MeYcaIjzy9XWo1pHM+Fi7mxx/ms4wOsY9afa+DU7eT3rggowIV
b2P22qqO6jVLyeVKR7N+O1QUh9hTEaharfthN4Pxy2wdogz+wMDMjhFWXLsk5gYSbgX38JS7pCAx
98Et3sMxgn2OyKb+zljKS218I/aVWcTwFXQ7thAnHqvhPox/220+JAN40xu3c9Kc3N6hm3GPO6R2
jLpxNh5AlKzdlPxZGn+XNziJV7FiawweKFgX+xUMFf7W/yGNQ4dpSVwCtnAuFdmAZnrMta5Cag5L
hs00Rb7xEzfzvSPWDzaTWAxR9ZtdDc3FQ/PfcMKhat58qGNFsf5g+cZVcKcgn1HelfjpbaVjKNSe
+U9C3kZLSomnBAigH0t2oUjaZn/W5J3/3nJTvYdUVlD0yay8NifYhhn20QreS/A4sP6aIDiNmsbK
hbKRyOlh04S1Hg2aoLgkMvyxAO9FbVv6NemA9CY3T4MPjwdGlAvnd/y7scJnrzhScd/dG+IK2e23
rN0hfy9+W+IeEgtXbwoDngaZbt3nBU8wniJGuw4LGzSKcRD0KBsFPvDutI8/JKvXkrX88bFgNdgZ
6wTCxWomC09XRvfKERF40DsWE91T3XRuMsvOg37YODhUBO+gCjKfsARcRThHWJ5obh7g30i67MfT
ARWiDIOGbCf/GD8vcmKZVVHnJ+wJ5AchpXz+su9woBsU93DGRJiNhp+fy7lkoI9pQ/HLdqNSQICI
I0xByeqYx2+oH2EJtNbgkOzw/U9AKMCkh2+qVtS1/A88HEaDqiscYInGGr84ePM3xYvD775f2mN9
BHaEZcvcTGyxutU/sxgbuIp9IBBZsmILy3LG9EznkWovtRlBIUwOtBl2JlQUZNEP80g/QCG6LeoD
2wgjXNTUX98odk3O737znYySaataMvLm+Dz8YihcyLaYNxaC9QQcBRjCUnqhJ2wP0qULBUqWWo9F
NaknGR1MYwmqD5e21eFUExSz+4+xG4ySRfGGTiNzI6N/xwVnxJ2PXwWKrsJpftiI39aLy80dWKYv
UntfE+FX03kQrzF4iL23nTlPbAAJw3JkD1Il/pKmn8Bg9PtD+uthw+TvYfeH+Vg4EebYAd7GHWPp
IRaAY915jWHvTYVnoRgEvqGwFQHGhwybMXoLep7u9AIS/aC3ATM7N8DP70w4Cu35fYoLYYhFkWHg
uGFuwR0xf417I3bxITWGU37gHTWOwViG6Z2fMXbYT5MJEz5fGWcjtoxriS9QOcLuZaEOu+APYesF
u/oEBQXDn45woudEBU9T/WSUI/oxg/anP9HDyhMGWsIFafHZPtbJ/LnEoQbVFPspnhwUivPnWdr0
GdUZwviohy3msBtSLaTn4owhIIgaRkmtLdM+1baMiIHmCuvvlbIpVnHsZKqtQaAlY50p5GXPD1kT
iwJ/mTLjcN9hW2YDZ+NS1g3VbRn25pCxPqvWtEGEMvZWiqRPyK4C+PhhmVBCPRdmLMDjj7U+y9fl
8bXm+nmTb3JmHPigP0o4+GRnVlzfBFgrB6We6ppzF4x2Jx6EXR2BbPbwCIBmKA+Zdpz2GMN69H32
gD6hmPVx9SUTpLfM4capK6kfvjeUQex85ajZ4UQAWq1FVBDqTMMydELhQ2RRm2EUcrlde5e7dJUr
v3ehBIlZ8vlnbaJgig/gQsjKX9oTSy7hDdUZgpY51RiOmUHD5JjJFmE/DJJWNIFKMUf5XDKVrW31
UlD2VEIeLq3uD5c1oLs7X9OLk1B0dT2qboju+FC/psnpGWiBDMBa2dhVq+yi1OqHJykjAANkfAEi
IQ5EhM2XGZtdbo0lH14/1VlAWkySedmSSAEcENwyrjUfxOpzm2huqtjpioiC/q6NCEYMxS+SDwBe
GdrbQ/5kep9GCoBuN3qutdSTVo9ZueHXPWYkagGjr8AvedeA1CDgWF4oUW+3x0vg61am/17tW5xS
MYm9eQ08OaZLvByDya1thP0fxhMPorc+lkwiLbz9iE8KsVRwBzqaWBpMiCsA6N5Tge0I1LE3gmLv
65s0ZurYB75sILNqqHoC7qeqxdAkGUpfF6rELWh9/oGVqwn51GNWHsr//Qa8ViC3Vr99bBB9jQOh
xtM7/Ja077JQ9xubuUG/Easmta8YwBjYlHhK4hVx0JFsBS2XiSWMg4cdj1hKbz0XyiLERGyXWFNz
RNCKzYLKsoWnCkzZdVszqMTPZUl/zbAHGLC3ZY1+rmn1Jx9n4AwgTc8MJJQzCluiNIciUUsO9Yk2
uQMymAuqAYx5Vb/J/lK1M69owoSheJrZOJu8U48hi+FJpY2FFT9knsOCqF1q1g8OoqcHV6DOpT2Y
cf4Zt5C8gqemjdbhOd6zNlNtTMlFubZzLvrXNoGBxySZaxzVAjM7gFJao5J8RhxkkLww7xIdGo2Z
ukJeAKSCaaUi9vwe0xxGa7L7lmwyMVI/Ux2+zNEk83EPqQ+JOI4bdmmE+ypq4be9w+8t0LpxX14O
XtAYZjkB8br36oIsXTzf81Qeta9IytySIx+0kfCc6hz2ktf6dsFxEeouExWRFrtO8IUSuX4Pn9XW
fsyFva2w/hchfSzyNkxKFArCKI6QS8Q5h84hHl5h9+Yqk2yiqEOTbYRCRsL1WrLTWUbIfN9rXd1X
+MX3kGYn5AJVd0+66Aqwx5ci/up3HqWnR3AXz0RXFqY2ZB33saXKiz5eHD4xwqr5Oi8/UpfyFMaT
C1F8LIENJV52apHVECDuYu00ahQr07BoImzZfTZW/LHvmCKi96CVgTgEvq/bdcSqQ4eOhI1S7s9l
mWvZfrslfUfpnGa6PRv8qU2/Nk7dF9OenRgkuds64lsDvln51dfPnebuPVHMiIeK2Rkn/h1cqGJn
OphbOjbB3hBpEJ705pJAV3BhbvG8PC9fon+oHr9DXr2frQG5hsX4C6AnDcvL81cKShzyU1dAy0pw
j/TjCwOJbs1chZku1hEiyxPMfNeGpsdiKLzwhUqPrJE/XR0EF5RzQrP67yEkb0LoJuzlSyxa0o0w
FpAB8UCZHH2k8u2oLtlsBcBLZkRvxfAzIIsY3GUHGv0dCTEtU2JrBdAFGi7UgH+qP5RpwhBDfBb/
Uvior9CraQEOO3xFwmQa2sPfQxxq8UHVjD2hxV1Lf0Xiva0tIAjwEOdjH3BYfJV/Nzkv6Zhn/Igz
VFn+lvGYzaCCEwPBGys29gBhwca/ie81bWyL0Dkajj7p4QUo05wwJAJCBKM4HgV+/M9UW/xgRupD
8bnnMu6zLrV1OqkOyhWX2RmPL90dtHGHutOBTsJPr/kt4nf9+03sxYCtPT4TAJyDggjPb31hToxQ
vFdW2nDx5N/Fr8LmdHx52pd92FpYzP+8rNHDOtF38YB3HF4Wk2iyjiRXOI1ScTFmFyJgCGF8psgC
kBISz+4oLJShaoBHPfyz+DL9MDdj34oMy5W4wf4dlYa6iMt2kiyYL2G9iJE0dmIw1xH85jaLCbcu
TCBq8b9Cy85WlFvU5kA7NrA+D+EA/c9X+omi4uHiL+1ABHCEyd6TSg/khOdqdjIcwDtPAvF4zv5M
zOg2i1AYPWLAhN9wwX2ehc+wJIqGEBUen5P+q/82p+4ksNh7+I2w2xunozqquLcy06Ii9rnBRFlw
zV1czooTQxPowNHe65/pAr29RwFboWUfaeN4lI7kqeQ3Jwknvtruh4VDgYA3cel0p9YGduNywWfR
Need1xfWyMUomdS6kwB3z/d4E94mjwnjPtP/98AAkee/aVMYTdH+i0cPXH7gfCeAysSeMSgYMGWo
gKJF/JnIRmO5/ru39z9twMcwpq6hkyXu/k8TS5vCxQ4E7ahcYoWjzN+usGbnhLGiZSOxAmq+zuPJ
iilWzcHpvandN7ZyNcR7WL9otXgAAiAHaBwTU0n11Gc5zQ99T/dF7uFrs1+yqz42kD88Y4oDtGmZ
82dYX5/Ybt4m8ewxabDBonFhSRYfndci4xV3UelI84/XeG94CRqL8j1U/DZCM/K33ulMO3RbmoC1
B/GYiRF2Y+BkQeo/tgNHHJpuqv+9RdPNj6arLJRFf9bNpAkQkCM+WK75HeK0QISya9oM1H5zYZSZ
LPqeuFL0vw/Trw7i2hG2oPeVeJ/K1fRB3ni/Ok6UCjZ8JWB6VLN5oE/gqufwfaPniKvoV4QvNDxP
HMzm791wvXmF88X9Wlw24jO7bUmg1D4QH3tPXHhiXBZ9/eQq3AE19/+P/pKiiv8XoQLYGR2ZKqih
TB6hjXsjiWUmVv+Gc1Gd0+nJbc4EOryP6yFrwPg+hs4C4UVIrYUREIThIZsVa6b4XNhHEXawwoLl
cvG3I8IfcuvnwH976/C2+MwqQdwccRF9jwKYM97wInEhpOVhZ6Xe50OPZI/yZyRu8jIkn4L5Ez+H
48RThcHlvzVAVITXasMM28acmx8o7gXhvSpOAGIOhqo8HxZAxNWFKakUvVgBO4/fWDDfHAxv/TCZ
5BuQJRKuDK5ErEZHYg1G7udjbYpiDZVvi80i89Pw44k7h5vZFkEN4iHMF/9ZMIq/if282BU7zgme
jLhdciI4IYyB2ELZPt+MikSsQrV9+ulY7KNiF60DZikwOlnOYAIM+QQVn90TlzRXGDMxMwrYS9ci
50FI/IVyGm4A6MT/dipxLlCmsyhz+v6WcbGkY9jEQx//NYsOOY/6D39Go58tZKtR52231pa1mj8s
4eIhNjNxSqVjdiHz3v23/QlajRC5AyCy8UqkyBmYA4kPYRI0QJeHYY5b77QlQCV/8cQXmJ4Cv75G
X4a+PlKKRyidsKaZPkLVjw8qfXGOtu1DFHw86dOrj6CbDOYtVkHmUuzk4hnCi6P48/0RrhWYdQix
uYH/Pg4iH4IXDFpZYR0gKMW9kbBYwEsdJgPOvzC5hAOJMI4Q/woJGVpbCehWurh90hBTfvN18R3U
ULiUiCgq/AF5psaDhpIOHfMDvlvCd70IuDEoFwBLLUHX2JzPYBIQeSGZOsl/qDqvJdWRbgk/EREC
IcytkAEJ7+GGwDTCCiE8T3++FHv+iDNq2Ew3IFdVy+XK9C0kTav1jM6dP86nMKfM8SXIZNqnDvcs
4E72xChC0gf4F4UM0sT0DXfJCvI77rBLPfQb7oPvBKlEvoikF6ArUKFzEIT51XFuUjdFcFG1vJdf
9eQbEej9fhZFRQ0fZCJfPFBJpsTHDzB14nRWQertBVdlK+jJgL2AtIIoFChxp0Sk3klJFylP1vq0
9ihPUDq9Bt8GTSPhMTSbR5QezeYDYbwTsheEleAWNsBvqAPHG22LrbYIAsRxlROPh1/WYNFzUUgz
p1eFg/npYegchofhdSxeqDNl0eogN7geGqXed03/5pF8yl7tSiAjfj+MBnqqUabVoxjwdXFDQ8fI
tjsE4cexhtqT7sGrW8a4I5ugOuqOjktkr7uFltEutJC/Hn4HlVEypesl4O5TOZj+tv3Y7NDeUMgo
wKjMlXpmZ9d8BLdAz+YgGiPhAYyyuShDepBO0dudLtLmkZJx5JRapdadLzqIZIWaIRLvpTkNECnC
uLRYLUYGBVvQjvrY77HfGiXHIFVkDpQYqtbBLVXrIHYLLQni3tEGS9bHbW4HBC0VNzAnBHEgGgQ9
sYIQCbvvWQmHNl6bQxCaDG65UBL6ENGUXCdtmU7av4HfAzsC8B5/a/CaRIheEOEEADfr9790lPok
tfzn35UiKsEewNyPvUVfqBmFz2EeEelLH6iNl6Nm6MVdmioBseWdtEt7EpRQVL/wyKWjJMdZ3vmx
Dj2lBwLXo57L+ACyvqOHEb+N+nEDtAc/VQBSXeWX+SCc0iR82mcyCe2I2qd0rRI0rqrrpAEamEVG
28td7OAeukOSSPMWTdLrAs8xmntg7yzEi0UhVQiOrIUNkbiIDQZwErxJ5G7xiVedebipuExWcCGa
5awDj1qxRX65JUYcDSANoyugea47GNV4mnosMEABUdvwUSoe0sgnIDsxBQE/c56GDD6xZ/hpldJ6
IPIuaiV+Lrsq+/rjZj/aVL3JesT0tJbsIzky/OyQllFqGfWqR3cByWS0thq0o74bUDA2E5J+LbRU
hwl/ib374Efa9xpJeEiQSVrUPdWJqxK6JQieJbhIqDM0su/ch5IRS9B7qj8bi4AEF13nDEEeCdSH
ZL85uFgiQZkm1MkRnZLWEnIBtoS+8lAe0FLaePWlNiX2mFhR2FrEHAlxGKA8ytNrBWio59YVB4lR
R6pKQKfqJBcwFxIRijsyHEhMEkWhAeByiERNYgm6zdHN5fN8kT4MoMXCZLeeHdOREppOTqdYha0t
RTApdgroXd362oWO5tOilMzGhSFGhJiwd3bViH9Ys5jBnujrKlW9lZwOXIWvu8QLdPZd8sA4h/gC
T6pxdx56JfcMlg2XhJCXp0UUQuruL1T4hQMQCRN7qmoeXkRW7Fy7lL5rIuPWlndJBJgirE0wFNWh
5HEkFbNFnyhYLkkY4Aw+CFY+lMrl5cr9EO01lUFcuDPBgeUvBgodBFtMcBQKDVy5LCjDs2cjgIE0
nsZUnD4EPPEy3oTnMY6EgjPFZHjglPKwLWhYSWLp5tMG43Gd2aCr4Eqb2d2K8Mpki3aEj3Lqchm7
FbyWeGxv6B6gQBFlS0cxJFmfGgUK6Tdhlnq0LtgdmoqzkLDqEgW6d4oeJYi90/rP01DQKO9fj4f3
7eVGaEU4Firw0nH6EgkUgQnIO9N2aQJYDcqtYzPZUl3494TqiskJRg3S0B0q26S5q7yyWs8ggmU9
auDO1lHf5EGoBL+Bo38+m0X9uv76QCzgnze8ql/waPblNhW4Zb9gz0BMUTrifm62h3vjTJx4ySJC
UdqjstpVHHnmFn2cL4MCX9SBiZJATZ6RPCKF2D+BLZH//PykdXfCAGNqy6FVwHmwLwgVjQ7u6BSg
rjZIaoPtdqswtupY3cwZ0fhQ4Lvd7mw0rBIbDasJ9heHmxSs3TfbZh8prC7YUL4XaATPuQAeZzZa
TaZyn4NRbYsoU29nb7F1bIhVBu3ZRJJr6zWB/t+i2V03m+0lLcH2cjTC6Z6VeUd7JhUC7Y3O/5of
oaem9MUKZh57lWeedTrDyPbXf3+N/rAx5I9D+fCrlX7bbU5munVw62YPWt0hpT/YI+r/nHkKlPQU
EDlnB8R7TBx2cpzE4HLof1eTCpJH3qOG+hn7Zyd0GoiKD3o5ySLC2gcYW2v2CqU2JO0Eh1eyRSxX
8krJluB4ExlnaRYlIv6q+NHglBZOf+fBycT4D49S49yMzzY0kQDUaDB4O9M3T5QHGearVQdySM0E
qmO2siMRYcpwiI2DLuUGuJWOcdII1IWoBv1SCSOaPWpLhPOCnd3jP1HtATB1DLonFoCbgAdgEU1H
oHWdAW3C/FuGXShuiJFIzE2QOM51QisE6K7qfrjYY+pak4+GZQOj3cd815V7jDPSMAmRSoZ0yUC2
gyV7RmFUdIC3Zdp4uUqHkXJlRT90c3A3IvDOOn+HuG0HeHf1bRpYAj2QswRszmqbeFZdD7PO8jDa
uyWw/JSlIDAUaa58KslRiUgRLiiu+sV/E/eThs2WC2WDIkrRimmUhihmWaNvjbH/9CmmkxyFIpWp
o9zCPUszAnD432bRHWS5KbawHofFRl9prHK/4gCOz4LPqhsRCREXVck30QxNnw9+MZLW0GuRXjxm
4abcZAU/kavMIsx7EufD2PX0LKPGmMFG6cqMaP0Mk5xiUpowviEoIB4kqOqcVP1Zt2itguXs0uKb
0Bv3FjOow2h0Qeyv/hrdoBx+ABY163yvdxqAfKNeCvnQERCcltfXiPDrbZdBP8JM1IIwDc5bSem9
BwVCBJoN6B/1JUH58i8BzQccouzV2X12wRJC6IJ23KOXeKaDCes/+mAi4WzE0plsrzYFEdgfoewL
pp3h0O93kQxs9Bm3oPowyDLOYsxiPJGNVCgAtLlxmuXpz4XTaMeX0MrTSDbGMunGG9oXGY5CkZg4
VSZDNm0Ut1KwLG0rwRGwMcBkaMleJFSZLVkKVW6RJKpElQXrm1fmG5KGHpqqYokE+V3rdK7BSpnH
vKbUsMGaQmaQnBIZRypQNsaizW+Y6J0O71rxkrdwLn+zZRbzO81BUGu3Z7NJc+JqlaepHyOyTl3S
0et9Fskqi6klV4swN61IylMzvsIAIenMvHd/aQpZtYpKJQxVIAT6BvKpmekxe8WOst+PtYxrskWk
ea6s0PrqdNckv0koZLqCrNY9Eo+vOjOTLVjiPxzq5jiqLV8NFlPukT3a2YPBYNsb9KpObzAIBsug
zRmwkD9r3ZnyC2Q/kTHsyo6SF6G9Q0spp5/jDstVJsucPR7cPN1ErW9mJvBCPE+QQ6cMlUUWOSWF
820ldpSHX9S/Psg5LCDw3CxbSATH7xYeuBQeFuw6SZ1STVIXDZdmrNWWeS46XeM7hE3oNM1RjX5R
n/6tYB848MQuqjVLw0G3Ng9YWv63brgiXeg+YU4T2/5vU4Dbw8eRCeNK7GwWR5lBbTNZUgro/V1f
aRhld2YB15L6XZ8euCx6BoIPKBu9QxabPUFgkfK0CIWLPqhOKtcNA5JmLZnaRJLKg55bXCk6E8kl
kCcoQvwAJucgKLtDsOYSxDmf2pTLLNDkGx9Ho+WYmYyEdDvIG6iXJCEKGIbHinFrey0WU65AIG0p
Fmdu0C+TD/95P9f/d/eyeQZemk10jOLDg0ooa16mKYiWZTUuP/RAwBkicBecYLZdGOosKXRwgfTA
y4JUeCR6RuXKZM6UI5OvrAGwWuW5A5Buc/3pFmWaftz4L3fw6YZG5E0p8kWblRFHgnCOaC8dKe6L
nB29fNfVyZeCNQMW04WGJA/U+gA50BmJad6SutBBjcF2Z3YLjGzGC6oAUrkT5UsiKIs/dvZ5mT0I
vjDpBVsW/uodsKkP26LLTh6utBvl0kTOtie9wz0slwbSHgST4rykSU8lNCLS2Y4Cm6LTjZQSN78k
jHb4U8NTqFVs5TtXFx5I+0J1Rv8qDfOCdk9qWEr9iBezSM5HXIYxaSJZJ5lUkazmOnnvZ9gl/VsJ
ru09M79vEv1pFBO4ZjGppty5DpmybMPPPuSH1wDArvuEplzhCM1hwGT0NzDwLK+0h7AG0wEuOWNl
p+LmB7ZwGKpJP2Mv44bCVETOsaIEHa1STQu5gi8KwFjVkl9h01pLgw6qwdoUGEqwmXa5OW7AcMgQ
6/4Vu39/PydkBRfvpzaHEvm41MQ70Z/4SzVpKs7nHUZttpSygp57JFo91V/kEUH9RIhhsCmLjEoL
4c2NrHQJ84p6K4Mu4wTtmCs5OxpwhOHZhhW0x73NZqOslvwZiaGKP1nhALv0hkjuSr13jZ3OEcXh
Bqs6JqJtOWwccVahkZP7yzv8dD/prtOQgWuATSOLvIKWC1aL5bK9JPc7wcV18Vn56Xb9dddym7P2
csDiqmGphwiDScfBnsHtFuN3gVXCCD5Uc/VnZfb+udMavQim75Fwl7gn5RyKOdRvQ5WD6IbknbAI
0fqq9ljl9NAbhYuuV8EdTt0yNWpAgNiFNQfFT3Mm11uTh35fvltDXepiW9qe5XEPRpzCYFCXsSAv
s2E1zOYAcw1vSOug1JFVZFOpbcJp4jmDLIAwSC4d86uFe4l7l8AAlNbufsJMS9ldjg6qZ7vgqJJ1
RzLrzMkgOMZc0mHs4WK90qRq6hmQxuSGZsyhdaMxUfcOA8/qIY/vNxD/q5C+oXYvBmmzEBislAX/
J0J5pw9XkKBQ8yxbVv+36oqrVxyzfJAZowAeIHWuLdcLX4viLEO9ljIBinwEHYg+2x4qIR86nRcK
QjCBwTNC5w1QcHpkGCAINj7VIJJDBuO/5xLpXlpPAfXjW9NZN36N0yH5peYVrFrSOSNLkA6qk8/o
GLCsg7pOBuVVAph+9fqzVnEHpwvuFSBFQLXDZFDAqvOhcw8KvnPv0VKKQNkIcHKM7EJQJncE1ZFS
A+S1hnQq0cP5aD/amu+ij6R3IPxlt0lQJc6zq/+Be40V5NouuLcA7y7MO9U6k3wo9fAdTKWwe1M9
Rn1P81RJIM3TLIC5d0tO50I+o+p26K3Yh5Vh59nIN75DAD/EcugwmLbZPIX5uoUSCmnkRQDkAoU3
umy5u+9bHRC3AK3el4CHYOTmkEozX5PTx7t9xC2G31FTnLXM7DDOyLaX1Laqfw5GI4zyKAguDvNp
dHTawYz66wBJwp4GcB2rDU0YzsvZCwayFoH+Y/VHuPcANkJLvJ5lFaIOdHgNCO1biOW2lB/kG+Kg
FIIAUxUVhK7WANkdxjBVVaUYpYL7CE81QhsHZV2lH+n/UhoS1CBJSKTfGM+aNfokjCbYmVJdYST/
B3TO2nwABTfQ5YLUb9eqtNGHI4bPovhdgLWBIQvZuFAb8patF61+L6SPF/0ycqnICNI1CqZ4cqQh
hdme72ortI32u/PqKc169wr+0wMOS6OR6NQXLcQto3ztFPetW+dLGTQKKtdJmgkBJyOETEbRIB7R
IFjtHoq2Lsq+c8y2pAV7GMe0I3n6YR2UxVaaUdZMSxSx+qCX+IOjs4UburcliptqrMwZPWLb72AS
9JokKL+VF87kkQWDn7h7YDu3EzBVcTcZHroLpCNkWir+dfuhjb88UI3kRJxpbDFK9HzwpzvkCAt8
RJiD5d/t+AZyocu5iZsj330lA7CXVvefDzihXPvDCOGvVxy5nQsSdlri5eNrAiieEvAC6AUGorw2
0KExGPzUAQBhaJJAoxegZ8FeFU3GYL3l3qVc5ummitsXyuMo+ohU9nqDNokJJKlfdjgeb48EtVcI
DA+sbY/QapQb8jLorqfTWl7Chc5/gzISJaHspM9L0far2qT4RAUdPsz6iFIHY0fo2697GRawg4u1
ub01HzCtgS/0i1Txo5nRTARij/tp23BGrNUFZ5m2cfAPND9aNcMhY/LLtejflEwLkXeQ2GCA8Os/
zqn/oaNTf9FqDuYJjADscMhG0sSchet6/o/1+9xhfLPSQ73LOk73JuWcTlorTTTohfeUK6U5xjTJ
ZhrS23LisJdbZfJlUTUR8fCYSWIR0APsbYOCFd6g/nLhd/iHMrK+vkQFL3lcPxVvRLLdnzd3CnR9
5A0ul4nNT8UGNoqlWu7q+uFaaBuxdnBvQJx2En/3T81aR/Gyb3WrAU+lZiXo4PpGBv5F/7PceDm8
sta/MU+CGK4K8i9j0Fr2DqFCdELkeVpwNvPGQM6d4pCri5tAt65O4cHp6jqwvqgkcfR4oYsgzxG8
VvYOTSfMn427shlbfK24ZXQEpOnxHX9OrY6l4Ot4SPIHyAPbCjjow8jmo/zLiov+ua+qnVyI80o1
PDhg2UWpL/9Wy86bXN7kV0vcXK7+M++RzGPVZIr3NggxsdiTX+KG4u6zdFMoVPFQETPzXeqDn0Ba
guawDGSZgMtKHahnjjAH0gFO0piu6B3d2pRKzfW1bTWRfQKyvQGvuUyni95l+VjSpPqc5RuXsapi
d/pqRkRJw69zGkIN+rXfiF7NKB+Rek5edrLm5TdBAN6YlGfJ9LXEpqJySLYuZ5s5kIrOsQzNGDVT
ik7NSvCk3ECCIgIZehimjdWJHrJvCJkFWi+Jw0ILsJlRC9ycFV4DNkLrDg6mwqSyvswMdDrPnfMg
6RWajNlmUROuc20ChIEZeN+B7IkLAeTPPw3Lg+9g11LLsqZwbk2U9yqFp1zwgFcu55md4tV7Suat
wXNU9J83QMXYwThYmI1jsV59QJBnPy9elQrmkxB2v31sH/RSn93c3f9OF1sESVKMZcWxAKNGnjUB
zZ8gsQRVAfF11X6u86ST+ou/J/Sb4MqorOAc0udyq5+PYM2h0PNpTapx/YoYoHkMrzQnnPAGkpyH
/mWDiBqIURyzCaSpn6pDf3+BNuPc7Di4dE71Q5/O7I4xecO7Sy7u4FbS2jnr7TXeLoQCnWfv2vjQ
kQJ+mHhgSxtYcfB6kJtIxsAbkHGOg3PnNcmBqqd19hwWrl6KPvzHhTK6kK+BtKZb+EMrOekESrZ2
eoNnuLZDMFCNLKdtaXBhvU5xZ0HBI47pnbvfeX4Uu7kAMIwFpCEBHB9t0nYboHPTdG+dZ+sD9BHK
E7hMxMH6XqN/hOJQvdr8Dl41FnQm4Qv+5orNbX9j/PPLZHkjY/oRwzlgatoMq1tA2iLfoi/jCp+n
TW8PVzEF/MbNpyuICUyfJykritgf+9u5P0TVUBrxZLSjbbqm1AnpQrqmStuh755R5qbBDfwSFJ3j
ZP6ZXMMn7+2D/v7OXth90vj0Dn1Q4qR9s+IWJ+x197foGyu4u/gGiqbMqsrotrwDPaPxh1FDy9Yg
nlF7hP6tQB2KvBpgEBYb7nKV7itnBwbuDD+GeL+fg9Najtc8QR1iP87l7ZgoZ4s3q4ZkcJttmH4W
F2TjBZIt0l5Pnaf+BYC1w2jSLgrZ3V91dZ3HD77Lwo1Lu59lKpmqOeNxtylTx7ypp/0wvc4ff48R
rYW0SKD4ATq2bC9QBoOzuI8a2JvvH1XQ7t5E3FsIHd0C5FDhiuhtUogQ9JqTm79SnCGDgPaCvTqS
tLVCK8zjSgJnNNRyy6Eei+GFLl51gsSp+6VUfLNf88/FpaOdM45nMKHnpjtaNoeXpVF2XluY/qjI
vzB0LaVj4JQhqIXmqF+MXTqeqcdCGkptvzy9lqAJtaZ7Qp0WSxbMmFaMx3EbU8ivzOkuHpfGz8Gw
9AfioDi6d6/9D42nCKhgUPnM8tH/IvZOE2SYm7CDdrVz3WYj4hWJ0qPQNkG+2/yYFb/FHVicxaWL
LhflYKi190btu3e9wh5f6dgmdm0WezT8O2mJlShM5vEI5GeU92HUrMI2eITmA0In0nh1cjesUTfD
pgGNnCHoL/pkwIXS7g4wJE9XQ9Z+kKtdmONlhlz9OT8BxAdKcbOPG/Hx7sK3f0TyE4JscDaraHpK
a+XYjWBiInO5gUWwD+/uy6zti+4HggQM2FWku4cvZMA2iEIUCMZQtsPK9Rma7tvPL61lBCjmj2Xm
UHEPNFb2Fn95+f02fGIkjWicaO2de+84vc5MYrP6Y3hbQKwNuaO9mD7H5ke4c3p/i9jUvQDmH/YH
qe6ndoLWlc6Y9W5Z7r2mAO74i4qQD4hwx68OC1lwGZQmLAng9ENkt2HkTglpgCm8odUuz5DXXUV0
uk44muuk2D9PysNruIUTsLWnphrV8i1Q18/5izkArzhNrgYMJNv0a5ffjlnyoM+1CAiCBXd/Xdw5
p7ezIN9OJ8rO4flddq4w2H67ucfyWNje9s08HHh7+E5hBjGg9IEYCsXCe9MiC38aPHb9ZMxZCFJP
+NwuL6Ecm18Gh/lhDr008rj0GdFZxIIBaTzH/VmxavBTWd0IWuY0Nqd/R7BmXNpJSlPdBqRFvgOf
V6n1+diLydulB6VfXhap/V95T3V2m5ShUJicIRI+Tr9jC1IzyFahBqPVEUa6pAXLQ/Jn3O1oQDPj
Z1WC3AFc+6bYB4Yyj8LjNwNAeJIJOM2ZhhPShpNTy9o88yA+FvPLON+xBunaLPuFOTwBVwI91rs1
MJDyHloC5919d1iv6VfvRgOTWgiRKnhhzAEp1uWXpPirZrz93M775Oo0MtNR/6g4RaqgTBjqM7BT
9m5B1OEEaMIKYymE0bB+W0KXE0eQDtNiZf09Bolfpbmwv19F2xd+DB1KWgrSVt59j6vbD01bQbHg
ItrAlfly5rTGgj0a3DYoBzAvuR+wS+/8PXy/pbB8qH9pT3rUv8eWmUxKCGCm9BpS4SlAvIWJAAly
s89Tpsgn7yAb/gAiYh9JGcCtsL0vL93K6pqrFRfQmSOqQbsHgqx2kdANLpxEt5bWsgX8YUdABZq3
HLuFZ9S9z2DhOeAIzW9lvtr9LMII0AYU7zHKtMixSgEWt+JwqqUHx6CsALUOVOn40CgeQcVu1Yjd
c3REkSmMnDO1yl0N8j6MFp4IC1Q6RcF2MU85ZdQ1IxKU+GrPqg0jxY6rKgDU96K0hwm2sXlbFmkm
oHP2FlTm8bTIso+tNG0ObgcODO2Jm+wmVhiTl9sU6A9HpfzY4sUFbwJv1afb6g78l0sElQpO7829
gKa+rst5B47i19kpQSwMYdvZOeYbiK9Wvp1n5O/wjtBGHpSBOlPxu9MY7d9jL33Uq9S3nj2C4wbc
jcyOXrZnaOGrVg3LzdF8rRqLEeP+a9p7Gjxm14r3vJM7euNYcvHhlnnZEIZFcDHZ5zucKDYntt9y
WWF5wukflpvG/LIlbU427qED4QWSqmfSifsarVA3OKbPfgGyV5qXP67o/yFRLzjRzeOcymS3gOtZ
LhjCBJ+NeGuevFD3sO+sbQBQQFN3rB3SYt8BAK4jlwPecJw+bjvgKeoERC87LzTmVh6DdNweV5+L
8wHlMbyE5dkZcXpwEjuP4/4yZobP2adfnhVS9N4l3srzu2rzldzSAnEGdKBT8E+c7QxME6yJBaih
TxDp83usKHb6aNmwYYD3ARz3Bjvao+mS4k55hTmGIYZEFZb8MapU3HThvP5yq3unQFMXnJF/RUb1
ki4gOGYgJKC42SkuKYmDkiIn/Vfu4NEAKCLBR5cU79pSPPnYd7qzx0YrwcE4NfYQ1bAkTlNqHXUS
SdBY7GrY6QqcO2v4rF59kkj0g0V0REGZjrYZuShQo2SQ8Za9B1iWXTdBEQWAFgFLIeCESdkh3peH
RBZKLFYSIN2QOOwRS9H/Fiv6vUlccbEX2yPhN6aYL6X+j9Vh8O+chHBznG6qQPRgkrhC1LHogkPw
0AigZm/8VcavbwAtiRwdq/ltXEteXGzCaHM7/XH90+UDwkOE0aDVAx6VOJBrJtRAYfyooCuN+qn7
vjPeay84FcmusZRHAevSe1SAqOnZTnvX1W4U47EhrHavoZVQuoffv2KnMkU++3mBPMY+D1ICWgA4
STOPnjjcU6sDsmasAgdUMxilzm6Eo/mkg4IOJ8byAbiyAxMJhiOh1kBegKDccBlsdEPe6cWxaos/
hiWTowhfyQUqAKanXFO8yVcvWjHe8OkLdxDbtHkSLi1LhHnLO6ghADD0i5eAoHycauPiXiB0NOCA
+kDjUXDO3XyQ6y1AnGPqq+0bZJeP5enJifdNyhcIGHEMpO9x0eB/wB1DKA5Gs52DH7I7BkWxRDxJ
bxOqLgk+xMeEqMAON25coP+9fxucC6+wEkbrPRhRWqko1ZMoJ9kKl/QqGWH9QMZR2rtQNsJ+Xibo
5PaEF00IFd6ieMGXLf7RnPi9Od/GrU+IHqTUWRj89VK9gNOEojjrNZ3+ELwm+D/YnhpmpLL3iq9N
elphiSMUIsiQt/fD0hRHxvKNzqKpHuUwPcOieQc7G9sLlv4AH8DEFlcmC7B4hHWLVrFX6hF4P2dc
fRKIM+B7U5hszVqEb1sdpFBQiyf6c+PSiQyJdQOOZKLDD5kC1nkY3fhlmViTW8ayyKgi2mAIfr5o
TDvYnOrBwXPc/VUdFj6Z+RnvzIUwVDEGATQYjT2UIa0LXF2jdFKGcqHoNMqrdGPUSuQIwTUs7DmT
1IArZRlRGz29ZAyQVaHjm8Y6qjSwebX5t9yl3tWhhsi6sO9F0NvDP2Uk9pnlF6JJ+NDa8YxJDdoy
rTaof+2h1AOkBmiVvudKDUGdlPmZ61TGj2utBPscubKXg6lgiWUiR9z4E8sUOg39UwzjNd6yfaQ9
20QhwyGWNWms6uSujSRyX4lfvG/ifXgr1FMowSrDVxlieNvawLNbmRd7FmBPwrGiunYrZfxOe29g
HBjrO17SY/93GdA7DMHK6LGCkXIRHqAlAAndxYF+XvGbSqMnxMHJMLe2ptD1REkbsnkMA6zgxaIX
QyQK8Rl8SXR952fF5zKuLisAkPejpNiPzq517ljV4FEFYBrytvjaMJ5OJXYuiQvDH3OXTADPn0PP
MsLHolYA8xESOBbydzs35JYWTq0Kf7/VlOlFGqf7JFB+tMuHMD26FGSf8BNa/iX1ofKCneXplRCB
obRQRXrBz4PzebmXg5eHzZJabhHP1CnTrLOw33S0M/4hP0VpkUDMgN8iGuxoxWQZwWmhRkGEfxNh
YBlNbmhVc4v+/dJcsMRRAoLogHoUNTdoryaP+omCTA6RGfs6gymj+nfrfgZvnwSj6Z7K3h6XqozR
sxcrK6J5nae0tYAN2y1MTu4nZFJXroEBV07iPlYn5ALcctfEpkInaLYjxnubqD+mT/IDHDpuEs5f
capmKXcsjCZ4pMdxMmUduwXXMDc7BaevvWsjgxPq3WXaHNelXjQ+tpNuoXUcI7EOcnYU/4mA9LNd
BFZY3FaQjYvgoj7ir9O2XcbMspIO0e8a5AesCt9N1C+RMHxqybxDAXD1F1sTOoI6fffL6vA0JIaN
6CVdV8d4hSi1LHpM01sFJkTW5CrJahxSBpURnienOZ2106qDgI9LKR8mN0r9IQoxD9b/9ZWgCFYI
LGZo/JXztevIABo1A0eRhrS5jGGcz59q5zFPZfwKR7aU3j7mDeziHARtnzgAs4RamTjtnrPKFo5N
4qQIjdioDXFARSTFMXm9koUaGazPtPG2b1sYtJa0YE/e/Xwf2rD+A/aUL9ZFKxxZgMvovTLRJkTz
BRgsDuzmziENcJzxmb8GbD21R86m3bhwpVOFrFLvCd4qcS/rPapzOC0g2nBB8DqQE4ekBsUlS7+E
bfg0fiHLt71wY2k7HsHxUAQ8SxIL9kLgtSOSFGF+vhiULXtRrmNK4LAB8JW4+bx7Q58oJ4f9Cr8s
I/KrpSi2YLyp6fvWENhspeeFw4k7e3HobeGw4bVmSKX+jplTQNjEudCcTxoVI44dwaDT4ABdhng8
mB/ulSLIu8YvoaqgwheZ3l6+qccLchuHm08S4w74G0lHh8aHEgmyJQAwVuk07i32AT+XQicGiw95
+2VuPgbvc3NfGlrx/HvsH0wnf6+/CXS93d4vLd8UW00nBa8KcJycA0VDD08OXsgc9hYcHPIse1dA
7r1rmEE8K4P0KkvDG4U9Y0IhvI++G2mFvVMKdtBXn2nNIB/J/+9hTSkg+26f+/iLUbgIoDlrRCGt
EtVS/8xyXeddSW7ES6jK9J60xkAALkCA3K1s06Eed+jR4Fri9zDNQFULA0Z/t4ObaHs4NcuQyDyl
YP+CuaC7wJ2GqKFP+hN6svP1D+Y6/LD8cWSmPVrzAS9b7nGZ6xR7yHrT3EcJFrpe7OYLSnQOhk+9
tkh006J0Cm75Vu6mv+ZurjWt3qcfwDkwP6J2AH8sCOXPICJEIuTAWx9bmiqedasfrxtSZXiAUdTb
dan14upfUa/DSy84n0rtbA4hMU7avON4IcKN/PMF4nnVNdGSqN1zwbc6Urr8yxw6AuzqkcBJLPfC
AnhIOqRyMHDk0i83b5fiXh4n1xs856T4fp/gk9Cl95J3GJ+8J3IlJrRbR2AbT+pGcIbgt74coiTk
YF4Imxjdw861qANiQThP+ovIMp1dNE9KZ5c/8WKRes8TOgueXjiwDt44F5zcUsgzvLcHc7vHnc7c
CJ5pRkihUuMyUeinySB1ivC+UYtmEcE/42gAdyyCt/nvIzskrbLPwh3HDxEQPzgqRxSQ2CF5GhLH
H68Af/bHuyZjnhEwQXyFKAhdy/lHcj6Q45K4i0E+nZ2Ia5/9oKASlbDVtSf5LxOFDZigyCNSvTlM
4sL4ngxxf0g97Iv1/ZiQTVEbYH+K4EThJ49nBDZSvCUEIcgz7QpNRDr4gSoSp4mIjucCEDE4HXh6
r8lZ3D7QMipA1+v0//0YRO0sommd50WlXX7onewPwRSe+WVlvphXaJfh35YFScaiVWlZ9OEYWBSj
hzFI6VNg4Z1jhsrkdbbfzQv/C0yEmvsPLbhp4W351GH8qqmyXayf4J4VVhlaGVdFLg4IZDLFLtiw
QhWeVdAWkAlKGypwz7/EhwEJsJUAS+oYo9JzBo0J5iiYCi03n07Hrxq1K8vmiUKukDlZ7dabAgAo
2yEMMWNph4LgFC6As/IFqCFvmdVNBSb71VXVjUE6F3hg1qLNLKb0+gUBSK46Qw4CzwZsswJAKewN
b+oDnfVp1+uu++h3CtokjAZJ7ZqeBc8Rn/SX1gx9EfkH+unPIFDBIJD+5cvefJPw/WB6ul0hwFdX
G633FwA72I2BTlUpPn+d8pplLecyQaanoQFyLKcgkpLyNmk+yYzfqVar/ofUSZn6XtTG5eZ2/W49
/VItinDkO6kOfuGjoUYI6XuldYWkJ8jVcxAIUxQbMODygFJooeIaQGdJmw+3/rlGPxOHgHgdDCm0
HVWa9oh+ASFSlFgKn6qOL/V8XdCZIN1QrR8oOhf9UwNeZOY29WIxvvOVH3b6XjPMdDAMZRzeraji
JYqZo7cn9XaQAhf4pHoVT40qtLn8YwQ6ZqCBXrH31P6AIOGxAP57ZjXpS9Z1pqr0FwSaaupqh4q7
p26hphK9YOEL/+N+xmpiUrmeLkllxQCUEVSj9Jg2wcookG4WqZ1/SIUHJIlKwe2LFNgJ9Mm5H/Oc
DNMh3jDM1ZUAqSsez+a5ve+T4QavGdWxJXoAawT/ZsJIn1sv/IQ/af+l4LpEz47+zCTDqwmxpu5N
VfW/DoTsYP5LNcjR68WlOobufO5Xy3/C83wgoX7oxkNtZB5I9F/ap+6lbXrnfkuY9/fTX4D3QX8t
MADvpNlhIslINqx9oykd/FP38Kw9KGbmpsZYmJsnPUv7+jlLTGx15PHmtKkWnJjS52Jb2VKF2JRQ
pX4sDaiZjbEx1qm/aCpMuAzaR4WBTlW0r9cGGW3+uTcuhVYpwB17NjlQoRIEobQy9J3F/k4znWvc
NdDN1tWp8NDV0QXUJY3h0Qkqgdjztb2bsKbRixbVtX2Worp/LS99CgdKlxScE/2Ole0R9vyYozpB
9bmgoJpurv1XO+2m3YTfIPPMbKaFjua5uIthIjmwwRvYvpZVjI6uTdzNlC5YwxslysJcwg+KltHF
Jw+k2wA8O8g9gFp93HM/wQcg28Ypsnw2kyHzNR5Wp+bOqU5vS9Jo/ORRVYOPBWUgDkvbbZlba6uu
DfQkIv/ydUkPMdiUVXsQDAWYcHJB6KqZFGTHlTJMtipUlwABnilGX9iqa41UUMp3l2eC1iJX9qIX
OAIcBskjfjhQjoWA8/dzPTZwCh437gEuSVbrKdRScOhfDxOf9wCOeEYGNKvQPyFQObm0N02jtWKA
Z8EBvHcoEOSoQa0LW3bHmEYPuB/T4EDsSnqJ8j+Y39+D5IeXmE0LVn5IBKEa529R//clcaMK2p1F
CqAXudBP7J/pYaD0YXn0xaUOq5fwaxTeMHwoRkLZACsnez4TaWCeIXCq+AWAkSXaHiJa/YBE75bW
GiDMliS/W0g2uMNrMDJB1SY5ln2RcW9GXzdsdSq4P+G0Y9R4/XScKaCeEC/IAS5XeTkeCwAXh0Qt
eGuzFs49alv4BFCe9qz1gvUjBlXXwD2nl4808sUOL7bHC74SM8NrcqN4aUejgdPC/2oX2ln257n3
pXM0uKfQLzeJdsKWRzyNX4Oi3WtbqrYlVwcHJKI+hdqJJAHwwHsfryqB4xBrQbvCEoBe6eOS08WV
JND5Sgpv2kH3iR1zHcMdyhI95ROIqRv5Kf6Raf7hDiFgBOkPBoNUK+yi9iPXxSVCxu465tqHU4+8
A44QDgbpqRoydY978wQE4R7sl5wHL+9NdkzfML7XDiUm1B5Vs+cXt3EIuAm/Cok8sr+vvH98jcq2
x3nirT2M1nlJkvkyZu/YAjwvds++OW8IpPmWK6q9l7ZVZDE/LuMmBwu+/HoaJM0DGPr1a8vooW+D
ljAPJWf8Ue6H1X8jF+YYYFeuJDx3LjsGg85n82v2wFs4mLiZfSmfJP+ML8ZHgB3WZCfLhKNufk11
lANld98pX0RnnKlE9vlY5xKAHOUyoRsX+1w6+b6yKm34lNmXfDq73AFs4oZcfAJhLst5aU6ZJZwS
8Gh6U8tQie8alTklBpz3bAcE9U39Ebny7Dh0LHM637lsNMvqL/jGXIl7YK3NddQWvL2YevoDviIQ
EzxWEGaEyQ5JGG4Yd4qUz5YjpKKEDASH8aJ+TyM+YE4KEvi2kLkCK0UXtMpxkTnfDbkijy3nihPs
lweUP2T5UydaCsEftXEjHj6aT9kRQp28w9jeHSTddZFIkBFxRC12hwe9aKkZATUHKhD4GHwxZMIa
QSShbA52zK4fLlH33TmPb+wW9Hjp7L/IbSPjRd+AGy15c4f3jR8k4tg3l2PO6Po/ms6sWVFt2cK/
yAh74FV6ERUbbF4IXTZgh4gi8Ov3l9Y5cc+uW7UahMlsMkeOHEPn1nmGt+JQ8uaCaz4hIe7gNpSB
3PiVMYh8+Rx5CFEYUn1AROGm3/kSohsVZB4GJuPNhNf2UBhKN5onQOnxacNRnjhlDthJWs7PEzgS
RLKwQB9M2JwK2lNO1+YulQnFPNBZ92XUfzJO1JaY7RCp8tNrnd1NZjfXY+mA8QHwc4fE0HSuSxFK
mRD80Pc3ooou/052wlV6c9LTTgu8y2zrWcCRsOPxk4FVDSSAojUcM4aSmX9zeQB+ldH4mHwkNhn4
M9vXkPQiCRFx5W7Dm8svMyfWZJZno/hry8ObMSkJESB5QjdgwGmA0inTschC3thEoYhItY0noshh
pxRY4Ynha7ZuKU7c/q3R3yjKIPf62KSzxRDyKVTjkaTvrAuNIOrhKpMKWQM6qids3Z115JfrNHy4
QoyMp10c3M9syTSB9z1aBSRFuu54ZlYmg45g7cMG/oUqg7FwtmhVFq+Jmcq8UAymAz8Z+bx1uvcR
xdR5K9J9wENcSKxILbHrI0ezPkyiFxkZAat8kwSLp7+HTE/WDNeAwOGTzOBoeKYq+IFh2hlgWNn6
I/GS2cTvyNwAW6n0/NRBs4pORZYX82B+G304vRiCOS0wQyJqmbUy6GiCWMX6ypRlS9W5QTZOj9u5
7tTgvGvMYzeioV2ZpKf0JLOLb0U+93178aaYVcKCgyQ+R0+Yn2WpAInJt8r1F38EptCcBfT3+z04
UuxeKU/LeXLe4fLhql1iZFYlDl2G7F1khUkYuxiEyjSQK0ey7JkksSuEWu4PfLC0aDQKGTnmlQwc
twFxC3T+Bq+BXJELoazLToH6HrstlD0zh+nvf3mFPnsUxdSmdAUJdbDHZIh8rsDoVUNmM58lgySh
+1teE+/gyV7Hepc3zdRKTwLny2e7t5cDrg+SebOaF+YQF2ZQzjw+T1msZb1DHSHEoQX1jyofudsw
O32Rg1AmpNxZPmvb5Zr9LTtxddbG20p2/I0ti02cHlbZxuSjxIGM9ZaJLVgHHcxK2E3pC6EAeTww
RIilnFFi1PAdVkFycdpbqsm9uTKHE9kescuV65ZsAMwWnlPammDIBWCQwOA3i4++UAfVoHcYBFzY
J456c1IwkUYhtyEnzk7/RopOKuqGbBOs+B1Ht5AwX2t+Bti1pt4rnh1N3g7GjlIEn3NstNjIONVl
hGWsK3YwLiBHGKm+4iQ7RoiB+p0HfAPc48I04uQZfcH7+NeHLYKZzcSR00KbsxYIDVgXQtFsB1hJ
8abladUt/Egbo1BSuy/Np/LmZQJrc/ABdiUyNUUei4H9kUbnPTjwa974xX2v+eiP7F5cndPnd0yV
ayYGFtyY3xolLNgtAZRMGsEfIPxNEOfAydRnV1rzYop1erq4PHVbYaNkvZ2RTEClwmH/L/66MKWW
Wg5pk0L+2wL15Z6aNitGliHr8YsjPZgFo8N4dMhNTw9KIzeDJ8MG8/UHiJGZvwmNQScUVRpOMFyl
K/cJ+aKk38DOXhYHcmTm6hzbTQacq7F2mT0AKTAtlHl2wjtWVu0fX0PEJFnJG+OGJApg36Jc43Z9
fCF4jVJj5QcZME4QCvlG5kGAgDABeVOUXakcdmTpg0JP3/BkUVElF7b5KacftJhthhGcK0m0C8hs
m2QvRuwZxDtoJRBP7ido3cUgmyF55yHxMNP+WmtG4yv7Y9RbP0f3XeSz7EnHO3PYV7aIqBQQO6nG
MbqXkYLBO7s+WihN5oAyBxmYgBdzYCn07XXtDofDF8l5XHf4sRje46A157GiJeP8+kNshe+pSzCC
enINkU+RE+Qy+ncBRCWhfBU8l0ZHRWHcYKB3bTZ4AisWOnThmws+xMfxUeIeEYK8zuU/ziNaACIf
wI/boL9Ml5+Rf8tM4fBB2KM3R55mC58dgZg3Oy7DzM+JKJH8pkzZL72Kb44EdYuR5vwyKidtv3Mo
NskK81MAKlaccBuFdEzONa031F/1HFyIaqqPfT0FGjxdIWe/tn3QBB8SmGb2vcfwDG2cMozmUuk5
W70pDVEwchhjGuaYeGlISF50RilcfNrgHtPEy4YdFCDQA6JUtH5uKFIgiYEg9P7CML5ZngC2dvPY
7PLFpv8dR4DNSLe8R6S35qQ0+F852oKNe+dt3YRNOMyXe0SJTK5C0zPNAfvH9F9yxnklewEki9Zf
ArlbYhngUQaQag1lAVaoNA3nGJ3lJqFtQRud/AexlMUu7ThENHQFnGTnFhUomddUeTjcYEWDxXB6
vJFzxNPJZ6fmW8kYwg7Hg3zlHAq6w6T4Dt9reS2yTTYchYPtvW7bANu8GPl1OFWCQ01UXrWoMDPT
fl+TuYmXccAb4XvyMglZhr8XyDK7hg2g0L7PtAG0+ndFYWe9//fK5RPYveas7A9np+zPbObsp3K/
PAaTH41s/0V4xEVO8YjtvIvSDNFAFfBH3+ePjszwmiWiCQXo7ikLymw9I8fI8GarpjrWoKRTbJxB
xvk4zf5QRccHqroH1XyqjTQEp66njsuSJRxkfZYjigzdnVZ7z8KLKbVhSbTvrEqKkbChOTahU9KZ
FOSl2T2un5mjeLd56t/7UEkwzqI9tnEenAPkV9Gx0xVoFeCEvPMhQi4f/2Y8512qYke0Wtbovgya
8H5H1JJI+gcPVhe1220JYX6kIUiimXln0GKO0/6PpwgGFOihtYJLf7C7Lnb1SRmedRinHDNwniAt
Iw+P7lo6omROWZfe5gbMgFPPV7Z1gLZdUB2qQ9l2eiiw7/qGSI9c7ZcjivtUQwbRgk/V9A6UHZwa
zMaYB4ExCwRQzruoMkDv0SG2nx0mcQNFfjgDtF9PqI3dbf6IjQ7inKKbSWWtRtfvyGBiu5j6g/0F
rgoHH8I5IGz3GXsgNIZlZi+i7yBySj1bN8Jk8RTDATrF80V6wL6j1gebzgnWgiFVuc4Q+bXJh7X3
cV+ABzPaDcEKLuOGTuc6/wlnl95kGsXUaTfF5LCz5xbfiVUAT+xBu/qQdKgR4151HV7mn2VCiRil
PRDTQJBjdOt5rzo8YHbo1L4ZM3lcXvj2Bc1x8rmZvBzWPrrxj4ZxacEdLudqSBYw7iEiPe05Ah7j
fXQfdpdX8wuPm5ZWinnYCvcspYvBWM+alQv2DGoGyLWSpR6TgA1iEW2u/qwcXCa3SbaMcZ22KPJR
JIFK41D73alhOY9KnVJaG6B783axSQLZQpIAaBc0G9ADUYZ6z1u47HlrHe9rY4EDyIRqGdZz39Pt
ihZcgmknAJCVo7cKKQraB84tjrycIAtQ7O+HYGtTbF1nX1YYzeTtIee/3Zr3/sBupUWvtcYtD20Q
iNO4NZBY69EGgBkhjGQIx4drd5fPTRfk4eqlYnCAFyXdgwE2Roa9QPwIZYbVhdZUfIWd9wRghJAx
NWskBBK92R9AHk9xhaxM4HPIFOg9fYicFXhjnJtwkyPKulNxbq1MgJVOn00vdfpjg71NDbJdO/yg
CO71mf/ocsCGtB7wBiTLb2NpzwYv8g00AGYzcMSPtB6iEjeYFbDKOGNQATorpmitxhNhc39YkAYu
4V9y9s0zMVpI2NATXQOi9CGcYKSk92hsHrXDDINsM6PcMKUl8afZVe06lnr6QFfPx4Qx2G3YBFrS
lzJrmnQhvru6Nog3AgGLnEQ9iuw9qHjuN0OuyUhQwKbG+MShj2KH2aDL8CA/LPik7Bo8SXfIb/Ac
EEJmyFyMgfgeILYp/dalkYFhcmvAodRDW1ZjwHEDcvUrurdPgFFvmjCYDHjC6uCcEC8GQOw9Pkoe
sQork/lKzzaCLyNl3T51T6JTkavSWkehetaQov0nTPHkC/MwI5MtrCZhGUEMV2T6wD7hBaA6Zlxx
taKt2kShvMIKDRAYY8zBvilLA9rfSfnr/YGVgZGQPclRR2faGqiGRI3oVaB++TIFA9A7kEUau36H
It3sJFJSOSBb+MUkT0Ckg5ii/zjKt7alwiEi051iOepkTuooHZOL4D/GiUuORVrFgTt4aNQXNEYE
/TDFoTP2zgpYUu5HGtxNYAf5TxMq1ioZAaw6KAKa6U700xhTMW1dMNQWtQs2NswkkqBYNcLLvI/I
i0dcoFAnAi+lHJ2Pz6jGOQQTC3/ifh40Soww5TvS7ZCx74jM8XWpmaKCUsx98Gm4wXOo6yMNrT1k
/LQJKxDBSCMbUzuTpl0koAf5EcINAh6L8xKtyvOAHUBDbpWZjDkMj+AkuKEbsYXER2tWEZaioNkY
02mRYBqbjKnpWCfWn9Q+yR4ELqcxgt3Qkw7oF5V4fsVFDsB7HLTfVGegmOOsnTMQPL0chHIoR8hr
EEVKjusAO1uopHf9MS1dfv2Mk8+TqsqTIoxiZWP4kUz+55Se/3AbnZi5dAFg7EUHFYFrCP2K39UG
HfnjspEeatxj2TmbIcc8mD2nMyRyCK9OPywX0DhV1ftyiBY6E+2Mbh6DyZLjOuD8NG/VxmX6hbA1
LEaoU0B8/ashUKCTIGI3A+n+Z7fftjA7B1YNLjSaiHxEx5pglPIwevv7cMK4kPjVwGlAiorRYaZz
pFjdU6yzBMZQ0Fof5OpKkI3n2FtbvWzBT9YGmGKH3BENP3mbQNCU5zuqS8Wdujv3JMUhav5/ff09
opGElU4vRgZTFQqOTQ5I6sCPuuc5YOA2gz2W04C7PQFnsZO65R+BD6CW90aOsaS1AZyLUh9BLQ89
UabRsbSawBs3NwuecxL1FUPLxpge2YDfn/EdryUOyh2KmbR6L882imPJcYCe8ao/J54gzbYVgLRx
tEmofRaTGOrYEUdNthG3j0ngDFkcEH7ZRJg0bYMW3KcrzwFDm/IEm+8C3SYYaH5N5X+n2pSjQioE
gqCzjezap4ptR+XP2iioaEDJuI4xTNqBSsNQptW9s44XDCL/hsFhw4M0isWeY4CtNhpiLEP2RsxA
YDSD1QB1toGGIVakC/D4W+7Ei08LlUFRRRW91DSUxb8AYQm+p88wgpI66C0uR9bY1TyES1Q7jA9x
4kkn6yN8hBhJH2UXnrC/9ZyPgkUG2d26YG+luC/+OCL5RySH8i7b8W0hlWl0ZUvHRrDkO4tsMX5u
TZuzK4zKn64qqli04nEK14uSifawYO5gTvBB4fRsVsvvkliDmoDxmtdvnRzkSMDCacR/V0Kb5rTv
lquaOasSysARJZXATomgQywoGx786CS4Xz12hLfInPJaq7bX8tLl/Wqwx5y3d9hwkG8io+82xADt
vYotFeM6FWUqxOnD1KX395hBIw1O+uZuLZWhxhw3tCDeociMnOi6Rnx2EIvplohxo38aJm4c1kOV
KLfpnpdcX50ismN8WfqoYSOag8cCTk77aNSeXki1TvTStNnCLDoh1vTVRYP8AH0fTbuPe/1iBBYT
1NuK33RxyTCiRZsGB5gpi4I0YoYOh97+wrwWNfVpD9nOo/jIe40Z8zUqTHtmpUeGaEJw92jgq0T4
AWcrCRSPaGwIgYaD6IC6V5g+dYyXPvwwFX6k9AmH7lcTVuh7xScWzmwWTz6EqNT7tyIRddOGlf9+
me/JbU6bGg5tLvEZ+rLLAoVANGfhXIk6CH8F/HvTOKG/I9gxkLJ05Wn2CSje0AquEEfY6G+JFbEr
Uuq2YKhzD4i9YDnKPy9/FTIqDq+ND838ntdGINzugpKEHXQPVDAIyvt+ixK1lMh7MKTE1Bz9QeiE
UCnYImvONax7YXHoKa6HGNMq0xx/nNimWVwZrOlHQHvi04XdUKYOTiodant4lO+LFTxKcrYzPrdk
M2/IijP4nMREMIcKkoXIVWYJA7mRGYlbEydkd1ogp0ykzR3wf6+9ClPtshJ3rtas6xb7/uYPDfTR
ew/nG/nNy4TxeYFhtpcJWVJvRYMde/XTuZoEufYHeo7Lrl4vPkE67LIzDVs04uVbzYsIYRT9mdFi
6qaZpGNVOYj/YpZxMXgdYrrFmlZOMZRX5hCscfxyVH01aqsoifUSU7svy0W8kZArjReJh4HMd3Qn
yemwVY+JrquSbC4B6PzaSWVwYb75+DhvjXo7yP8v/uxynoecVhxyjwPctG74Gb+nxSTbNpd9EljV
oA+SAO6d4DNFRHh1WuhSjrMH/f2Q1UpDoiJCclMhxt0/XQDYGfHhZZOcJ5fN7+yDJnf21JBQGslo
o797Ucuw8LZl44MaB8uAjy/cOwS72uScexY60SgfyTnLs8OfQ/yINkM85nUpKFN25atEYF2OtdIg
5As5vOntOzvUzrFJVA2cV59sTKgO0CxEcPcNqx3XhCNAk2G80TAgQabgF8dE9OU1pU+Yc5afTceQ
I2iUuLwR6KvCs0j//Huox7QyiZFmT3ffsiYVgj1yBaJAgsOFEEfZuTiqcwlWv2Eyw7R7QVfQgDuC
JmhEQ8h2fIfjvxjxcfkYXgQNkVdHHoc2SgoGQhP8hrxu+UzOeiY2ATmTYaEOOZduByJldisuUPDR
z8JumgQQtA5MeSwJdKF5DO5jkeGGE2L3T2RXuOzEkDOSGdEqZexawg1woR4o2Nt8ok7Kp5TowEqM
INFzywKWnRajC1XxUWXSm6RzJ/Ka46m2bhFCy8EuQ4872Aheinyd0JkAC2U5bb3npykCgaaS01Um
H7WXWIWHmu1vUzlSGb4959r4sZCr0o/5k497wdSQv2RkGnSP8goyJtU+ssk7hwTWOFb9xGWK0W2B
txuzD5SBbzH5diRxSLRbREZQHyg51tYVVwPKKJDU7XxHhMtDQrEihu+eOH1pVyVaTxwmjke4cpKA
ZsQleA+h3JMc+3eCYQrr48bfv3/3h2cHvgvmsRzlEd8oDV6TXFZeNAKPbEMxnw9PR8gM9KzADqlJ
/+5jkhB6YxAXoGTbMGmYKc8Me/vE3ICA0CfUEp6DkAke1xE0/DfBA702rCcJyzqWjB5KHeR7Mu/T
MXa3P4YElCF5XQcSDIMdjyvKm/8xJViToksmQ8PXVZ6keUK7h/cPkePzJLk6t3weo5aAsnfjh+UW
amaASvagVmRjrBqy5t8Fa4sjHlpGH8rqF/msL2JCHcps/CXfwRrNQ0az6XDts02mA4Xy3HRIh7Cg
rQacUZ8EhD1mij1+8RSpJE8gH4hU118hKZ8KFMCq1/1ue5PBLhUksCfilZQIobHIjXWHwvJAVuR3
kxDlAL3H9Cq0Ij8NoxviX3yIBVAMoVpkHbKT1E6Ukebm0L03769OFzhNGzTcNADMMkrcfJcydZBS
9TaT2eRi9afgOyiudmGK620Mj5y/HwAEcd46YzzzNdnJR5/7jysqXsa8SQUWX0A1BdBYoH5NJMH7
QPPCCaBXJLtjHqxuyRrIg0/ywpBYcG40Yqvs4iwRvR0wMXrgj0B+V7L7ww/S58y7jKSbyiEspBMC
biRMpUm9asxulkbiUbp5kB+1FHlLRBzMeoRKcmlmfmtAD1jqXxm7yYuFbBEmkiBDSCEx77MuiBzu
CBzBOwCySYKYUgK9tdQIGCHEVVrT+wpZibdFqun0PM4uZdXZ04NOgHU9Zm2AqdhKbG1GJws2LzNS
sQ6hl4R1Apmkdg4cBGxrdaGmVSeqh2iZzOJpPRLcSLbIFutQoukrqb3yV1rQfveeTynFwqCafiLU
pptUdF4oL8k0viyegFE0BdhywJLoeTTVUYs1s1ANmf8PHkdCh+vYe/M2EQgCU2WmwRuGUSemP9UJ
FactXuNkw1+WHi9qjgLIpDqh9sdOhYvOuNgvXhP/7fpQAKh8bpoz5YA4eOtAvWN2NkIBVh8sdwG1
ByWOOGaFdeJlgfBg0Fu0Z91Z6q2DdiCd7d3wezN5dUBgV73knIS7jgUFcdv2YpGW0Z9hJ7FQMflP
3I7kq9mS97YgzSVf2gDjmelyn9noZ0YbOWIhYzjkX9hBPOb3oS+ycfDHLeJCgrNORCBGhjkusPZ5
r85L/Eg5+Xyww4OEO5HRwxgIs2h0L5EQ498SAsnXp108hrTxbYVzGeYSOIBdt/v2DvrAlJR/0EOy
VbFhb6N70whQKXdJz42r3RtHxvHf/+Oj5G+z5IKss+LnP2eMUX+EOOuSkc154wSk5AbDJ82imCPh
8dVaaRaMCCnkw64iDTKAE+hLBgNAvpWgbdN1j5qpAebsxet+2aJMmVqP1MAwyZRPezoppkCx/kcd
cXDFb1YUr6LJnX5aYhn3vfrC1qAwUcOZzGdXNjw5ll6Y2qFYZlcA7wxA6bVWbKl79PYyDTtI8uKR
RlHWJZ5/ATWtmyARgv4OkmFv9CB7V+0J6ustAHFpYoRMjQAaewZjcNVbEGC+A3WUjlaj4eZcDKaI
17LGY6uF7mx67NIOAWaPDBStrsixWtdDDqRZDRINS8D7MmbRQenrILN0RvPrZ753Bk5uTxD4HFbW
9GP8PblFsld3ULDQep6I+4pSJGiIrQXMg3Fn/KIpbcWLvcIGFjnUBhh24j+ASPzIJVAlhGfF4jjo
zxrAy8DM/DXu2a8I6d37MuqwqjH/fDnqgQ6A6d0/9wzUR4leybmSoLtkJKbsSYRkaIF0YJJAA4A7
HQzyZUQYEA05N1pONC28xKe5gBrWyGsR0fttNGSKBbk0uu8lSA4GpcZ5+Wb46d9rmBsVp9v34Bm2
hiUeJ/FNb4DlQsFaLgTDIiSn+eVdM9LcOI1vvIPlIg+IO3fgApxtbKPYUWBnekWIC0ObO5Y48AWH
q+a8Y3//7vSQ612R74Z5ZlbT6WvFmTTvoA5dSoZzQfeOggZrDhSZSNVjI/LYWNn/ckh55nNe9m3S
ZLKboANwltu07XyXT0R/K/6kUZzf7hBxN49o9tAcXrkUhdnPbOVitY9A7d0lVTYWfwD00F62iZK/
1F6bKOeBTiIUROtDSA+Yjl7GBG4I1gX0DnJAQPTgGKnsXxEYouSA7SLXwdQbD5d9/nqMpix/JiHa
ySllOm7EiidJ8LFrds3UB9nuXoy3V1ZGhTslrXcq21MKKXy7l7RMo0DDjiA1B8wA2Q5i2SMOXbe6
GFJTeayUpq4uPshjbDSwXyNZ/snib80yIpWVZranhWawpD7GqnEssb8pMaujWGO3Zr1xe0Mbj4cd
dm/8dPoHLtDZtt1qg7/gEyYUjmN3rK+BI11Iw/N4nJCht7ZfhGJcAQuqLo9FXWWToowKx2VDcxqu
S00XI0ZwRpzv2GlSK2ZjWtzRRSxn/UULeTMMu/SnN1MPiS8LATs6Zrqkwp7GzBNnHTLXx56cFRXY
B0Eus5z8i/WCF6+slp/QLvrS3QM2ivRQ6G3Svo1Noo7E9b+bRYsgNzb0jIcl4TtPQiRhtYJy9p1i
y74ijMDGN7rY92Ph3I9ktMnVeFypO2WVTWrNgAHt6x1yY1pLAUmT4IGvz92snX9zD8VCW9LFxyT3
eeFUb3L/PX9ihUCRjdMTT2gCNCnVijBjTpQym2L8mZeD9gG/29MXZ8H25Ond9T/mAE1rYD00oB1b
K+Y1n4HzLxahGAJvFWgB/gfrBe7gCWvsqKxADm2pw8gxhbp1EAuyaOe+3CzJMV99YF8jNy1y2JOb
8UA0NbPxpMCeQa6emF/KFlbJjFqdhyhT+z3nHvQIKqSTQVl1QYiwbZBnpt1BvgYGz/NRW/NYLcX8
u8RMDzWEhgFooFL+NQksWrlNr/gDI9+b2UOHGs4CfIjJ5SUmNvGaBcoP4wvYQCTnrAOLNHg04hHv
CqPOTguwUbXUP3QF9U0NhxR4V+w+xbD1Ghbn5efiU7pBwmJDseaxabzxcbfOGky6cSmthXQvc0n8
TZgdD8LhbtjdkUi/D8UCCPIOyszvIRhEst3SnDsdqXTJbxpkW0KVeJEAoUxDrselqPwgxk4pqMG+
VQzVkJ/qSypOXzx4JBcjMa1JdgqXPox4QxtiiMHzoXDJjSV1eZHzw7dyth+w+MH7QL782JCOlm61
+2DZjnDl6HlIqFegDOOePXLrs4dbvCNg+LZFmVarrZiSE+c8dN6Q30fCgHLQmBssgcnB2ORDAKFb
5OslIAvygyTcv0slkrb3CcDOnrQlkIqP4La5fRIZ4kzywmQGEj6WHE246SUxnTokYUCXXr6HMMVY
KqfXl/7YMIJF0+rvEuY1euXw4Qvy1+aNOyVTbwuKXuAfDE9BUBCOS4uq0YxfpxYJPvDL5nuW5OeS
xEoGLuR7Sbqj079/CUbwXmwt+U0qWotsRlTMUCYkuTuekzoDY4rP77QpqSzbMC2Ugmdw5tVc9e0y
loAbkh4yCIyd/FzKoBBm2uTgmKC7Cff7a4BguKkLSD4OvcgGvbHI/HfAXrqy/jcwgl/IlUiOJeOX
jLM0yB4FGwPnEPz4G3IqCC4hP5s4gnSgslQae4Ji8j+iKJ5GEupfUwPlQ2JlscshtafMsMOu502V
7eogHvr/J04cSmwWl/g9GkUMPvaHNAjii3YSbXfItz7sy9kTGKRx5mb4gl5CGckpnUrgLV+RmyUk
1QVzINWXIccBd8DdlgaQhcAPkhmTshKvnIM8fKqYsvJNSZulcBEf/mWSpdE/yZMigyUwiUAL/wZD
BpMM25FJJL8iFUEZGD6iApAHnaDvpH03mhlMA5N/0oJQolmgGHQhZNE4hq7RoYTKOzs8iWLpdkcq
xGjlNIDAF/0pZn6YvBdADTJ/ah4qIxUN+tC1Wan0LvfMLlUs/pEjkmieeVJE4ZTML2K0Hsb321B+
Gk4WzsefIU0TX+yoyIE7YdYwU5QC6zGUdqxlG37+sAt8A1T9ebY70e62kH7lEI6aGjTmJJ80JcHi
g9dIMbBeE8vAw4el9KEBIIb+eCUjiXwhlyqkw4rQmcmKCaGE9Ycym0mzFYzF3gQOGaTJ6EHLVZOo
odKFQCcMZKjFlMQwyjJoYaDEQNkIea1+idDsHVx/T1rr0P/JEGp/yJHRKuYdhNQLDXuoaYOJvHgp
Dvb7pE/1Kguony0EwslDeYGANUyBy7Q7pOHEa9CBIBp/pJ0c4XQMjtB0VIwtDTYL8n3mJmuJFlaK
r2yIh7ppvOc/aTBQQofy8LiYPiyOsgMGNFYakCLZYNnN42VyX1Y/7wdsGG+QN4id4Glyz8EUQ0qv
sefkBCSDOfIAvLa6C0IO1X3lKJ1ZCdWx1Ia37f/g2ZuB3Mqbuj0wP6dCHSSVnpFzdgZZN2gV9mVz
O9zQFJwSMb0ycMDG+nb47qodbbBsF5pe8Xf5yoWOpPigrZU1kyk2IsVgEFFU4aVSnYJU+fsLq6DN
QmArZPNi31msazYEGj0NFYkHx4M+DjeN/hR+78vWo0nN8DmlRv+eNv1JF+YNiSCx8BtomU2c4E2C
crx0M8oF7efg6C5iS6Ji/dKSLBCGH4NHdeyMFSBHKSdoUzO7pKHGHsrOpgl9fS6izbQKAv+vSOZ9
chlGywPYf66Ih0gfVkllQ+H4qOaHojCBCkRY6+P/Cm/7/TXgq3JfBMpo1/RsyrWxkS8Ry8J+CsIB
DKCvjeSipMEEcDp8DlwLfmWexKT9GvThRWP8CloFlYti3j2mwZN77Zv875oEOVUDEsc7MAAnohrK
CSoIeDSkpw7pBjiYoxwwQRys6NzGxQU3CU7K57RDR5SgsU3BhGn0QtwVoJTtkNQ/4mjgNQgSQUf1
j8sAfMkWg3cKlVmU28F2ZTNrhhwlgocCvYzQggamw0CctwoEKlutfFH2JfZ2dHgFPpX9Sx3C6/vR
DrgRNsHIZicOI/vtXg6gsNrv1+Aa/Ku2Q3+QBXh2ZOOk3wakV4gF9H2hVQTTze0wRgv5tG8oFi4q
Zwlbt2yTpNVcRJCPzy7b0SDG5gcfIQTmFdsX2ZJ7ljqkvCxnmKxeNmBOHAJC9vkajxeuEr5UzoD+
SVl/wwZCkRycsrHnbJuVuRUAVFvTFHfXvw2Toidz+zqjfYtNEpj1Kps+RU6Op5reZNl+8x2aP/LY
Mbwsbo5//VsE0ucqGkAPs8npUltcku8lgMe1FaEjSEM1dEOkwoEx010CSgWwzadPaDXlf2R2NKR9
QrrVuHX6xJU/2q1vdNy1jfjlU3s+Q+dbs976Hvtn1PQ76QSQKcNB6HuiyQcTNzJuKnSRCR0RKI5m
cjqjKhqUIGSd6F55EQ21DNjx9Z9QRSn9gxvBcKcr86ajfoVYvK2ioatgBtQfN0Yqkh4DZRH7133D
oixF7DmiSrmRre8xEv3hlwUHkUOBhjzegHp8T5j/yVaKbSA9BUTRKaw0vY9nKp5bJaiaurCvoyml
q9qeYbnu3hE3QhAEyBWcm+mhY0xDiTKWTBvZcbhcTbPgTcmRLkf7nuXNGTsTPD/eFIvXFHDsi0CF
9VAhdIJ+c14QgVJyEOM8wZUpvEnHI8IFEmE68v471mfHjqW2h6C3csh9Der7z7bRzcC1aB4ZbqX5
jfr/BxoDHeU4KNUI6N7nrclFR3wASQqb7nnwjLhhZB8kfYT/9Vm+OsYdmbnuJq7nWPxFqZfVJtEV
pzdNcV+IE73+jFnSeDYcvqlG8F1oXlcdrXOqOXtAviMw21Kj0FiB89jVd5mnmn55BWXn+OSIxzCX
Th20rtrBvYuhJ2LpJPYVMpJoul7DXvfQiWcJsFGSepxJeW4xrdRvoiOPVpaeAgZ/daprQRADCwfd
lBg9iYI1BCeOaVabEa5sT0rCqddS3Rs6TqiaNEoAybhgq8NGQF1/i8QoNLelAYWvrsq6yi3IBPBk
2urD+fSpUkJBg6vaWXxuQ/X+dAtp8armWgcz8j/lRpjRhmUyf1dezPsqM6t8BefkYanv2QW9EDQQ
ZKg5RkCbWtEkZ9y6TZZc79Dtr7l/YPTqK7B8fIn0/kO0twhvGmjsppM2QwH1Pq8nUatyVFy7OUCT
lt+XFzhoNysnY8CKVomeXowIKsZpfVCg9+gVTfiAOHcKxcmejL66p2fw3ZzSiBWRMzQJzF5QZ7Ux
Wg9EOx11KZoMLa0aGAmf8SiAGdrUrfi2ApTTg6t+XdG31keE9bp95qpDp0U6USsUB4B5ZGZHiFFo
7yEaDyzBM19VcpgMqVe1N+cb+h+VOsrfozf6Tb2/OOvojWpcKSXZUUX9AdgJImkPdmGHNB+mVav0
Gr2ZAiXqFaRviAF3+DTqPvuMbvW8GTW39+Z7lockY/DGLkw3xpEOERoA0M2EKEZdJ9op15HSCSPt
C/FydYeO0efI5f3RWnV9TsvLiFbH51Rpv3Wlnkb5nkabqHbbFIHZ4ek3iia1tiviHdzct7p8qG4K
1IQA0jML+ABaZOkErC/UjbLwSSsTUtWK0aqoNHTC7uOUvWcx7d1QiM+fQa894hJanRpFzfFZzksV
ftOCVkPGsypTU7Y4Wn2vQ9pdYuT3tRvoz+o7rNvhK1v0kcfKpZDFy+krT+nKw+grnXTJNQSfmJRU
gjgJbaUaN7uW2JreB180gOCm2E0oyKse4qhI/bRaljKKENBHcq0K1DE9DEZnksPadDPpYXv8aaTm
L6sJMboeU5opN7dlw+hrJtQWvYyMavuFKggYNG+yF1xn1MW1z5AAIv47t5xyXlOw6OQeO6E2Ox/T
rw+ABbtjj/pNtIlvCwIXsae+GKhGwnfg7ymMDPR+nmBvHxR46ECBqnaoFThqCOHYRI4IGHjaDN/I
BSLRQG/Fvruun94XWJWQAEYSZ853pyAkevb7tDO8THXUzhBm1TPWi46UKmug3Tdzmvhb3gc15i5m
DC8zIcBuvrZAPtpz2No/W7DysDgnGmnGpwfuLA8fpOVM0I8gcB/Ut+PdL6AewbUKrmQmpZ/fwxuV
0YbxAaM9A48gyEm8/ojce8cv3s69MrIcKj1HL7q86iG7D7e5RmgOZB3b72m3uyHdB0yIQZI/5AMN
1L/gpeud8x7eIqe4+lVIWe+PeY1BW0R+ZuWoBsR2FwbHEwS6Np9g3rfzGFWbRnOc0SXEaTXQKqsZ
l+IR+jo8YvBf4uEPFkqO0hgih5OpBhdLqbCQ/7TrrYb8Sgf9lMo7t9wGKiCdoGj4j1dANhbfRqoK
itSFEdMOvuzC5fILClE36ExjI0Kh7wP3/QOfrGBXu62a/PVusV8SIzfqMXUbgsE+O9ODRgdwNtJW
GFDMXApubNF3NKokqyNPY631cYXtpEb9MlrXUQrNIobwkIN74pVlJMxcZCejCSfk7QnGSCEd7Y/3
OskO79LjsKue44e6N26MCelxdg60zI/ZHmLK5xc43MOsfTY0DsToNsedo8d2k1B+TnsWajJs02Wb
GENFOs0+i01JOqkNjlYSfaJ/mt6GyYW2OXbEDntUwZbOoYRyx9W9IGh0g+SfwbwgxuldR0AKGWcS
G9mZzLTFEduBK8E52Ose6YglIXl02Tn1ywHxiCtKbISvd3k8aizMKvcxIieT9JXCunjncAICY9ip
F2E7ID4dNBgQKaXmPLMIoqAiX+z2LPbD71BU8OnkoOq+r8Tb6yJ/HMIwPKBognnDUD8FwSGkXoNU
BMnkgJLKVT8eeae4vw1GI3vgihqKa7v2ABdLTl3+W00V6+qV7o36Xo+eQu+zEmOrFCfu1iTmhuT/
AoSEf6ZimHUO5svhaDW9Dcz5SRwS5NCiB22E6opihHCBKHYTtCLMEhwCsDEJkjMkWg7eYb0FPjF9
/HIMn0o36UITLRZ+/zPASk/Sqq0krKLrsmYHASsuB4s1rWKm4R5nLsTStTZwyboHclkqc1xH/mY5
GBidDI9/bIEWoSB5paMao81jsBmdxdZuYdvj58A0XXcxcY+r0XJ8xl10N0D5L7Wh/U/FakjTsZER
CZbFFqpPFQq14sp7YjcCzCxJ+wsrfLCtVYjhfQfBBQ4gFCekT34EqC3mY72Bp+MvO58zDgSwDs4t
8ldpKDXiAek/P3kQA4iHHqy3pEJEpTwJMafbH/wdxZNOugfACmhwklbRnzPTaS6v2Z+UhK1QAmmj
DNKBfZzOBhMqbJb79ycMczhbi4G92YzMhSSqI2BAePlkWeIb1WGU6VBZ5av4GPxH0nltKYpFYfiJ
XAtEEW/JiBgwe8MylICKIkHAp5/v9EzN9FRbFhJO2OEPwrBpsD1jMRKGMb1eJAZEgnJ96NcGhwvx
lRub0wHTuNNqiZveBgFPE0OKG6wavkT79ShOXNClIZhg1XDDU3cyWQraZQMr+Vq7V1r3uMH/c4r6
d9DbVTTRJZ756N/JPHnfVhwKWT5+DZ6Qs+fhkrmQm+AkcgydhRMeRToyX1/+LqEwhpuvw4X4Nv3/
ti12yOTMsZYUZ8PuSaWOH8Ev0f9IinTPm/87T36LacABGP4QUYTJKunHv5v9Nv5wT31xO8U8eRvh
9MAtBMInvmJ9t3vRrXL4uxgYoXVCm+jrXCxlonuJ6Y0NZ42l8iRjMREnAIyYLIsmve5rVmT4g2MO
JOLLHEdxBmjEG72gWBiMHoFbwcEJg2Own3PKiAiFC03HANlkINBONcifGQkizxVWTyGiQJzh/Hw8
2+HlcgnX/wbO3EFgjRM8TFprI7SSbrfcAshsvWlO0eg8tqa4w2jzALVwqBXo669Mu5umWNh6whJc
MXHWpICgq8bcRj2SzHUEIwOEx4oW2F2fbR72jWkHulbf+wyGJSkeFDF9795Wt+X/djkZzhvL600s
FbnBcuGbe993V7eVu4VWw5fPUrVJQMMG+yDYXq8+C8NR3DIxhsTxjkev1YEPc9Mx47QZmql4IqkF
BN6ZOtPQ85iXusUsPh28kEfhWZOJZTjCG8c7chvnvIHv19wue40YL8fyGPr2HOoUR+UWk3LQrT2e
j2KdgEHm56bv72nuiXEpLilYe2E45yFxiVtzuXT9LQUifhSAbWUsiaEasHh6um0fA3stzvhhLHYq
9a7plJO2valYVzEWs8VcxJdXX88zb4Z7MP0aytSCSC744nz6HK9ZHnwkqHug8A0GqsCOv4VptBlN
UVeiNStcz0bOApaIQWEHjMlyfYbVivfinioqAw2xJfPugdE0l6ZrLnF3YW4zytZr7Oc2wdG2Qyf0
jntxeUeujhsn7gdqfTq2IlZicmqtsaBjhZcqX7E+/RlTC4fhtec4qu6E/8+Ev+n0MP23f3iOWFad
kI/w/i7A+/ULM4H1dTqd8mYhkrVwDtwQK/z3yPSZbFiO+MhWp7HgfQJE+zAaXlRWa1AqHKG+iVl1
5Yd38yyh7bBvbbFMsCzO/8QstTNYeV97D/tRjBVlvd2zyK9BkYrnLXYF7qcNPloMFjFHG3vqhYkZ
/uFSuljwGq/rzowTDMWcZ1u0rINlcVdRuLU69MWgi3VvfefRhH2zAMss92I2i1ov249Q9hAeZcF1
BO8Pn1/ZBIW9ZwD5N+aDOCmx57krY+IGPf24N5dXf54D4uvpCL4EYtlZe94f1y4WKkYijk48BrFQ
sTctgI8A8ajE1YhFxplBwWutnuI8jkMJQRvWFHjpDv20MWdB18HZ9qZL/2b2rmw5rLk82vXH+CtI
38SpHPGK9jynNMWz5tOYF+QMOpvEXzxh2hiWMXU8Hl0YrgNkC7YM9w/76uT8bxyWxjI23aXvc4GF
ud0ucbjEV1nMdH/p8p34wf66vDX6yjzaHEDsCTdX0g12kH+r/8SYGK6Jl9aemIDfFGUyzslxHM8+
2iGBrHEJz8yfB0Ph/wcUOkwdR0z3VPfWU4qNLGti8wbowfa9+zHPFovFH4+QZ6xjVDWznDXXxtHo
MnJ91my1ubmywYhUzUNhGFPe+d3hwA4AhP+M1HBCtjvuEE69SPVYob7jQxn73jnkvWIrXDPt9N0/
jIK721knvCZs6ibmg8Y4A4bwQezmjRE8PSYwTxAkjMAuLLyBKXnpdNq3FWM1aRg0bgPxUKwFvKFn
LFLDOgxsYq4pEGYq6cIod2SwEdGwriaAkEc6qbUc0nU0YgCqPmiUOciPIxTE2Kg3XxqiK4q1FHoV
Qh+02Qc6w+O16lhFHcUdgvPBWm8oUBF0tx/0jOH8mTJN4Be2xGI4DgFE11jQv4GdJ0yhodsETxne
ljFgl/nLD9jQ/rwUJrla2SjxkGQxE2IfwVFT1jus9qqFRv8htn9r6r0HeRqz1bkj+zcFEl2HD1TE
8iuwsmsBdCoENdtto4nYvv5xbFL3tRBVfdqTk+TQToGKLqR/EOMPsp8EKgrrA2+5gi2dijbg69pO
B7fY7Z+iSRbC3blGkyPSYsAfj0KArW+c+wa1ZVZ1wNRTyqt0iOIXGNS3TBHZhtyWupRvFft+EKpg
cPy2n9mX2m4Ew1n0U6jHSlvRZmODRv32EwrRsUcobV+Lf2VglL4SNGOTQ30qZ69Fbz/e83vCj5nW
BP0Eod0Gio4to0R7TdpqN20Cgrri05G88OgOEqhQ94XrTj+uECBRxGQr6txfILcCU0yBFliewkEE
gBq1OTpkArT7nQITJpujKoq7EYwrQKgCnfsPGk1YkIa8PoK47JYndgRu40I09PI1vxYIkTbEqvrU
symb/GtlXmgdURcX8OHY/Ye0/XLDqDFCnBvcaCVNnoCrKVZjS7b+v9dnUxek+G5yCkLtjE/otuUJ
7VLhK0f64kXIoElWvS0AFdIpReOO50wZe7iPS/AQ2exLCeCSowADTaLTpRuAVRh9uNHdF9X0qGHC
KkImsNhU5iAsybR4BzchoqdOKE1/kFRFFnBBoRlgIcBX+sjCvUbE5OjMoGFMlBhQ1BbFAFO6JQvQ
ulRS6HA/uOc56zv+muKDP7QOKN/SnU5DYi/+fYSBiIf4xH8QaUFWhHKXhqJ/Lfae5zoNj/UW2LY+
3ANzpWQuwktuBEEOz5Z6qxFQgKfCv89AA4tUJg35dG4SPyTsosvK9099T1GdOA6VBPQVhfgrZn+B
gEPbZJ8tUODnmj8hNYm7wlUD2LSea4Eg/3oE5gQdHAT9HFIRZACAfeOyWjJ84DQ50NBAKouebGOx
Dvdcsj9CvmqqOfWWkvtvT+GMwr24HcO9cBwci8wCxVSHc+IGUVfmTtJA3wLJZnB1KKkT8chCB4v2
JQaiyC7qcZgJRhptDm5kx4BWKT9j8jCl6A+wmQSbdkLLgAZnfeMaVRicQnkxowo+p9Ei+hmf02DC
HeDTGeT08qf3oTW6iDeDW0Oth1E4AckJsHvdv5Xb8QW4gtkbWLDeym1BYwUNIQ7FPEWwNuzTLqFw
1qfXBywG3yOh5SqQuj9jj3YbFyHd+KWCivMsDqUJPmLcxHU6q5B3pKfBeTBEuQfi7y0ZuGakM36B
XgYPW5yiqODSCaR3yJBFxGj975aB1R7x8T3EKzLEffjP4THz6MRIA0UNWU/e84Ss+1ro1u0BnZfb
jnEr0h7YZx/Y3OvxJZtRsnKoTdBfiTiKcumL344RZhRyJ0RAaK6seyu+byz/6b07Np3aWL4MMKCk
4A15F3Ih8+1ytaoMKD7Gbc9uCzFonp3EBC+JN9GdJbxFyMMUKXWHnKYEp9WPd0jemiYYNCezO/1f
gM6GfsuxuyV/ICMTiqL+koh9tQSMK5J5gOB8CVvBLbWG7Z7Yh62dbd+9wpfWt2S3ezsQGeY/275/
RqvHwCeENoOA2HzITzRDJI7CyfuMSCv5wWq1ojDNYkcefBRlDBIh/uHY/4ckZ2Kl4357JdwjNp4H
7mp1c8kbhP25iAdF3CVySXFyoPKYFAQme14+/rBHpgcjDizkXEXaI4oLIgmYs+oc7TOZ1JwsYL8/
EvGKMNUO5oEI/PnneAyEXKiIpDgE1RozOJI3zvckNcGcjJqsooPc2hkUKUQKQNJBPC+SiP0ZhBhO
vHeQVPT5nKBdjcHmABCjKAExSXBNdQiY/stB7F1PKdMub3mQTJCPcFRLAYYg0Ceoarj//mkIrMyH
bvorYgrul3sTNrEiMtv+S1K4L0dhVv1X+ZCNKXlwKYTEtne2Rb7kebZImUVpBTFrzkigfLWlbHNV
ARWn2xYX0DPXzgPqHNCN1JHe4i4ut/gnCnGhLQFm5ZDV4WH+NDAJNRlxq+V8ZNv+xCXmo83Ktqv7
V5PkgUfLaXEbjsRlIphdH8Xj2YvcjubsdG7f7fN8v+csgrMISHgM/Jj43inFnRZyAJkONZWnDDaJ
OY8xqSCB40xncq0Ci2jrrIhCvO84R/CNe4OiIsqzTAn3xlhmOAkoB6AtFprWJBwHI6HvJecaoU+f
m0NzwLMSTtWdcQXUIZSAkfE0liqHFM1jDkrN10Q5zhSZwaqe8MtHEHj6Hj8nJGYlR4YVK4Je8RjE
9aUIlzKEWYY5LCEwazCrPS+xzPEros+AIl524grOa4Ye3vI+nfdJvCS8s8Jexp0SeNzEfAeY0gMc
JsYF6pcBJ2d0kWKGKcWpge48hS93bS6s0xSk9Cxes2CYEgDDXN8sKadsQNHot+tTn74YY8bhUpsl
4Wunz75WiIQHYTUtMS/Xy+nXEjhJ/ACMvzlVORqSQv6cljXh82I6fWBbfiB1VsgBZaMXTIljD6dD
Z2MoZU2nNWVPY1rbH3P6AfwNtcbAU4jSxQtgdOYRQO924uilKb5aI38K8+6hQ0cI+uauWRCzj/Di
WPBv2LMQDNHlWTX5Tgrr5fbRJInWY7QTNE9DUkTY3gqkvJcAzIzZ5oyxpYSjmfgJhR7+cGNY1skK
oCd1WTqGZNFUx6IFaTtofFI5oXMP9DP7a8+yK++QHPFEkp1CngRdSh7CsKn08B1QV56//6AApJOz
4qIocqQmgnxEnwDhCARO3CqsgQHsCCyUyGvOIoQh8mO0MX62gg7HqoQy7ogBTiHO/uqL33j9blxU
QGePCeh32PTDQF4+b6NAceKBpSZ6yyBgXC4geICzHdTmW/FfCF2lkxogXmT/mpkEMs/7eesPuQx8
Sp0+A5E9lF8zGLkDAawyYxDpsE/coatgeT8Go5YvtAk7nYBgzAFyBqhpEJ0KnifSwmAOCYnmkcPe
Q1J7pvVjfzD1zmCpy6AxhMsOCL1EtYYCfwY0kaEuee06GiBvO7BS1b53ssDVAOl415Tzzb5qI6EL
SHRwIFN4RWdOdJjP+yWWKVbxOZCIAO3R2GlH+MQgZtJO+w+vfeZ8W9ZPYzjYjmLnKMuL78CoafPi
gFShIfFw1YHd+zR6pboKDrQ0LhKjasAmsqnmM7QEydBWwye8jSZGjx8WnKpMahXM4jznOYldTPzH
80I0h1WRdafUReGNP0XRC+SvGE0eKxeVDabEvzoiFRNGmMC0zH+6FwLVOQIA/vcjkS9izSxUujnK
OvwaTrhei4rIwqHURJ1xutiJNH9BypdXuELoeCk87xDoQbKzwLEGACcyAQr9y/OseBkDRRBTHrw3
BCjBRm7AFaM+A0WZL8TDd3d7HI7Z8aSwyF36NKBnfxqJHzVvzp5clAIGmHLrt5OhBm9afgEDECqU
6QTex8NKJ0C5BJKZrzrIrMZ5QRteDzW73Px4+hlNjWnrfcduBAWJz4bdApVg3RItF8ZAtfPEL98A
6fY07hLn+znQLSTl+vZfOMcF90P1Lonw+yN/iIQDGLdTtejXZzzgspVqdDFUgXEtRJQTQ1XWNJ+Y
I2OnRVCJZbL7KrzOi40qtgTRqsEWBPRJvBzQDBHtKk3yMlI0Wk2oEj8+02e0yQYddmnME9DEqh7R
8b7j+xdBgRr3JsP9h7WzdjrJJZd4YqGk94cSkEXBDz7Qt+KkotmokdGjo1L6xTdMCE6c+/3Judwq
yen8pimGejK4wnPDQGPU0RQCO5PwO7mC7hIQBy/7LHqdfaa/JRABGjkCarrYjnerc8wxz8M+hK+f
SFPOxL1nBa1DREVJAFTMEkWzKbn2Rq70GfrV4I9ukXhTRwpcekxeMAPE6Wf+d+fgfUAD44po7Jvi
8fUweTfaBNH7b1zCLhuD9olOdOzPpeSdwVOiQJ1SbosdADcdFL3ydzwT5eY18jZIAUjvvx5Apywq
jXPapFaSnu69QBlvBP5HiFIb8HCH1xZAaw0WhOSyVWSjKpbIBl6KEdV+yaM3XsRO3RAB0XjrA655
z3O6jf01BkdgVlq6fvcpsXyZXzmRl7zABykfwKsBVTd4rsAsgC/6/Qq6p2YTB4/XGOudBdqNxMic
BoK9rX8fO2A8W82N0HV5mVFpFyoYDQWhcbeTWmPb5dsxfXcPTciC8S/klN+ZYK0OehHgc/fd2ynv
wyt2aK3fR+gamb3SVIboGQqL83EdNCOdsZIQVB5/DfgLFMykG61pMJo/8EbNsh6aydBQNBdW3LYA
T9cCiAc2Tp4jmCM+O8hTNuAYCCFm8Nd/d8lUCLlkQ3ksU/JcOvaL6o6HipP2bdlF0AUfGgm38u+i
a73R79IMMTI0wSmM9gBeSGRR7NrK8MQKk1QL2GICEORWByOcxit2AbBr3anPYaBagp6WZpSk0oAB
lXQ7DGk1VJWn+aoOyWu7eUJq/CKBflHUcT+JS7HzCR2OdCcP5CNeNUMrjd1xfKi+MA3KY7V+s6VZ
j0l1LmDezfMVn4HQAUgJPNpwiWmtDGu4JLJZ1Mpj/Jv0qegvR99ZhYXoz2DZ7m4xFK5/UtGDGwSb
QWmDLxj8pYoPg2mt7MerniIUW2GIRdtiNUKTrTYHi9S536LVUCB7DXWM24XZyXb2RQ9pP0ZSVX8T
MVMyMeEUMDVHtDqgeJjjkzIIHmx1ijtI3Df+dOg/IZ0lQz6g0FU6z9gkxRqhdApT5Mrq2cut/qG7
9g/0fr/XEpmwmbyW5bC6qgQ0cPW/eAIZxaFhc3rAjYgwzO3jicN8FiBSUD8VT06U4dTGHT2Xmja9
a7jDCh7Tm7Zo7EV9m1EQUQ8IuSWDD65vpKr6EHzWQWFqwx6EHtuHL/ZyR/KGxXg4mH9wX1aDMUpo
NMpX0SKlooFoo5n/ntv2+mD3x3yumSkaWV7EheR7xKQo7vmj3Yf+cetKw2WrXftwIt8r6fRSFs/E
51NBo0GkiNFtn8WwHkBssrsPUdTnGyAIQMNiuxdtBp8ZLjmsp6/8H1bz35/gG/qSBv0AUx34Cs9F
5hawIQEpLLRsh/qVvHhU9oM9F7jf2EjGbsWKDiQK57Svk2W7garHybKpp3jWwLIAj/XJff78AWZ/
bt65r72IG2DDj5A7R4t73/SdPj432aQqQTcyNvEuddD5/4CRoEr1AUusieY+YYRSgz8CHEbP/1dP
Ej74kQaUj0TkU1Dyo2hBI3Rwy3tzlkuzw1wmszVlbVdfZ4xyq4BVkoUgRF6H1BfaStCvIRlvC9II
YGma2+aHstiW20yD/Jyp4Ndjv3mwe2lsK1oSDJVp9/Dyx4Y3cIS+9cN1PQa4iTAXs5c9regFbGXQ
4p9uBJZrfU9PuAWBFogAEnTPCcviPXGo2SUHhL0eU5AaRbf7KVO59OSMmhUIHM3tk4cpU8CfMtvP
/c4AYGcjpFLZvQAlAKBTRjyTsQfAIiHzhMfNomFwEa/Mjkd+Fu9/ERnUCCr8E2t7anhg6wWwIsv/
UgkBzB9hRrGsayG4U096lxYQ/pc0p3a+dJl7X8jzmZvkc8Cr4DbUC1GbTpFmAOS3WPIARspt3m82
aXGp2YpZeHusgUhVRyqEIT0hEvjRzwHDupPnUojPYOMVJxbhYUOgqGNW96AMeUPl5/pVCI5AM+OS
/WQlBd/5VzEIgnbN3Mtg5AnbYpc6C2xvuCVhgy0UITGEgfnY5rEALuUxDukpji/wP4isoL1RuITd
SZnpQNiq7J9CjS5lhQZZgsAKrW864JfXSo7QKjOhPD5OfSp7oJ14KiBYnpFZYPt5h+pH0FxM2Snu
JBwqPCe9ZgOEMkWdcAPU+rsrKLFJetTTH5uRjZYMYClqn4kOfvT+teH1MZDLg4JiBvNfht9OgpM8
DLZrIFQSuT88REUHowVstNF3xd+nNIobj4o8pzprnmwUVC0FMv++GtFlS0kjJsBao+trJix1CDLb
02f9TqyMErLmxYk53uBomY6s9uWKWURTGMjxy20H88H9gttX07fpz+F/LpdcYR97wBrfXi6ZsAlc
VICi3280h9sWIVRa2cjYNWNrNHalmETi+fM1XgvaK3pDv2b//Pot3j0S2DBp94u8Fv1FQR96VW7R
nz0Rc+n8bjTrA5x9ugWXyNx8qil4WGKGcgmxDEkPMovMbamD/yzlt6JYqD2Fqr2WGzhkmfcVv/ZD
VkKiod1ILrpV7NAU1fqTPrYd2SRzlcp6xQKBA05zHAU/iNTRpKe6SCET42CVztWCz5s1QY2r/AOp
Fb9s0Ckw2vBzp0BnaCspPnU9u1kMLTjQKSFfQ54uv71qsBG736qHFsBoxxgdw6hjkyl/m+HXacJC
2nWkJt3sEc8B17F8VvDd8Jr2BxQGqYmDDAD4KmTr2sxGFkMoCj1eK1ZVzrqm8zr2WJGQTOGOqD8L
fy4WBlaYevadQtqKtmw+RJaJ3T18JbWVAUDbfJq2nobJofYR3Nb045evSYcs/Nj7nMDOU3UniLtb
dzRRY6sCXvRzFYIOCG+dHn+9vuT/iIRqs1Un7bkt/Soy4gFRmLgX74EV5csEtktuZPK090DlK6vn
CQGFsvqqxzcA/kYIyaFoeTe7v3bodYKrCHf7O8t+DudEvdb/YHQM38cuVnkhKOlwD4gdmiD7USAH
eq1u80WtOJDhMuBMZf1PN6dDeyGm+IsoQ+1Jp+5Ncstk/6YwTc5dbMtr3o8wDulq9Z2wVVORrtAt
0E68zkD8/EucvygWOSVTk5I/N6VizxkwtKjEj8eeuN+YrhSU1WWFujRSk2Ylj0zpBS9hAEYHH1n3
mx2TKxsUtD/NFzGZYj4rF6HEru9IMtEwfYkiFcX2HIkWQMz9Pl07ispshTmbR28mV4rRglevyUJo
4UgthI0kO/5sHvOo3hOPU+luni7BL+k2a/jzCj6bovV02Du18qJKT7QNiqBH+wVFnrubJnbDhN09
BrZ8GEr40wknL8zRKDETOLLcMRLKZDI8y2uWxMfv+GDV7vNdtBqv6qeZFfadkOZCgPI6KJI5wqoH
9C1yQLk9TvGKOX4XtDAQQdjB3NqnOD/M8AH8EVlRuXLfolAATjyLVqhwUK0eJLZ0ZD0eX37Tblb/
FfQ5kVGGHw3pdGzktyIOvoBy51EJIBRy1K4iNSEKQTHhOoBVBEofA85iroxpx+cmmXMHk5QW5k7+
TO79Szb2hYMtyzmMni82CDIItibBRG+QBs8F4c0oPquq3fB64jPsB8oEWHHUd9renICkUivjrdrM
ZTR2harRQDoWOHmrKImRTL6Gt77ytni7NHrBSJjkn0MxMBI4uQV+zNSge2Tw3dj8Tct6+pkVJXgy
wsfTV70KFz0A9JdyVp74pirW796KOIJKnAhDCFg/0rEjgKZ99tgQHGQjv/sRFr/9e3Z81RP4l8Qy
HCqMcvSTGA4/VkWIKL0JfRbleaTuEt8L/UhGzFbdr8NqcJOyxOk1rVMNr9UXxeXPuuQjePgEnBAE
8jVUvN5eAVRJA5dA5+W004dGeZEkL5qp6r4qXVxa+jzZl/N6Hn/dbgzD69l89CEw0uJBRE2MkbAG
RnMS4TcBMTBQ2CQDEtGxymOotcmQqkzNT57FuqlxWMxWUn59so5KqBY3+R8nEXW5WSiA2R9eLP5m
DVh0svvL7j5benkz7HQmQfVOJ312WdpuvXZXNptP0WA8DcS4P5zHcWtpEAieROHvx0TbYFVGqxAh
AQq/CJuib42eHfOOlha7OQi0awUNrjOfI1CxJA9G0xnPPxbL6NyimPby686QwcSD0tz26V8/r9lM
nlcXeV7Phr66ft2K27fQ1enjxMIRv7BoTFZg9N/kdGBEvP4Se+GdGvauymU4ZewOWczQwTdRQyfr
QnylvSAZP+sWX3gL1/dftv15tRBmAJLXCE3/54qkQQE7CWADltbud2WS3Xo9mu+R11/IYe8E4w6F
laDnwxs45RcNQX4wuKXOw3mDY9F0lQ4tOI9rRkuQcshEyN/0rXrzXI1CGTb8eB4d2wtNMjLWXNFz
CoB9O1cD5ByyoVm2qFGKZZJth9n/Y2SkrBDz+BzDN6EZaZeUYBJheIOh0v6FZB3M333v2of0H/Ie
sL6sxjUb0ocsUT5DYuudUaulSw1uKvxSpWJCV2zVQA1E5gTtaewMNQ9s8IOdGynWztRqJolZxMK1
5y15quSSksAz/ySreoZgT4zKj9EdISALo7XmRHtd2gqrkVFlqEdlTgWAdiWaRxpVWkkOOmH8yDqX
koARZo8/5n3Msm3/VsMLq+trEf0ckmclgbDOLdAL1NjR1H5b/dhAITl2sDFT0WFCWqdHHQP6hkmF
9iej+hKflL6REFbQTjsIfj2MZg3aFBx1dTKWaeH0rjFl9DumwQpJ0BTlySEWqqLQ/PCl0n4+yHqT
/W+nqyx8KDxQHkDkkQ4+hSw8YXuL9oE9tdnHnGvbO74681I2/gBa0ba/Rj/jQ/dZdt4jL21XDxhv
A/xPb+98nrBwl27T2TWCSNM8KHePNwcxSTeVznuO8bc2ko8j1ewK9aIoVpVm5/VCS4HkoswrM8HZ
r7Lz94dDq3Fvtho7eXpHtCnIgmHPHzMw2qjWW077ndufev7OQLOrYDmM34+gApBbe2iefnz/g6ff
61tcNGGJpsE9Uz21woWDOkavo4TNVo2sdOLd28qY/7REcPpjlJGezqiyEkLilJv7e+/Zvu6jUHlO
kdz7apQyX68l+np99MOa8IF7c6wEmew+Bn5J9zJzRXAQb+PhsssmMKhZup/9GbXpT7J/0mf7GgQi
qBQo6Cip3oNlzShZGBhq155KII9KFQz/bKIi5iHoCEZ0Q9FYyIL00Qmi8O1CX2QHAJUPBZ2u9D9O
PAzJumQeiBClWj8PFG7qEzkHOnxutSB/zb8GsRe7MTARkg8q12ODN7EYYs9XvyyS2x+FdCR4aNlT
jP9XcFcindfvwke8EUfj13kTkTEZOWEC33Sn3v67ZpaNi4Dxmsb2NzPG9OfxC2db+YhX+pIr8m78
xSGXgbaAl993HgR05MWJSZ38EXIA8X/ZzUuTVPjdm1G/pbxEj4nSKkttWK2122D7hcfW+uBxYAYz
1m/U74lpOF92WY7BL/FmJKKJbLlapioUQ0JLTOi4/ju7J0KG/7ZD8jeE+VjCuDW/6QeiKFst4CdE
tvcq1Th+WFSoUZn3r5M8NzIU8spKG0WvnsSjvSDN/YHkPoAJ7LUbKwHy1E+8dwnpk6vgWPYsCAvs
xlT1uCFgE2giFUH3sqA6woiHqca72L45M5AuyMpRMeDUYQa8UMLD2+7lyOyOKaKbPGZuJfsmN1kx
CN5BFVEDVkA+wKKkLQkvFCGATLCPQUbgr9s8XEF4hwHCBk+MjyZa7OBjQkWVC+SKH9QmAEbhvJVY
I6wjhRh1rl7QaKvGTo8sRdwvgXZgxU6jlYo/GhckzcgAZJhEqs0B4LgNhzegSIxOsvyHHAiu4A1c
CmfGpbDsUc6Gu8Z2XzHlLs2LcH/OujuSFuPkBGEMfsYAshsMP0qzUFFZxpHJQ57uA60SYAX1CLCJ
iaUVwuhMkh25N6G8yf0jkIFujVEvKIx2Wj2mBeAanIBLd4y3BJtsJgotEgsV0rgVAla5oYCf/LhD
j9NGWQewD83jzn1ZmRCDs4YXxaZb5VKX894m+r4GKhogCkq8t4A9oWVyN6n58QpyVHZmbl6GQoXp
btJsNj87eAI0VVoXTVQeVSDvCF3pvPZA0it6NEO5G+U5eZFMy5sEnQzUHSu3Ms37IhCWbuBjtmWY
H+qZAiQnOxHGU6O9r1A2HlLfShYYXgf5nPwd9Riq9o7m8TyAAX2A5MBn5cNwK6FTThAKt+pujA+d
//2jsPMXzx8rLRzMkmmy7raA1LCsjI9oIfi0V4wEqR+qQOIC6fxUbgn+F1KWh8QcORQRLmJI41ka
pHQ66GCimWNo85/VWuBbnLH5ctJ5YeBzZUcuon9OBc9lmayEzCtk/D1QBFJUG5UiqFnkXeQ4dHh6
swErK2wTP/0raSn1zoqmj3DvpqhE/4IpfxycQJ8xI7RtvqpWEEwpolEBipZjPDXqSenCPXXJX3E1
QCzMYeq6op8nxK4E5Xps02YCKpVO0BCjJTUE7lj5b+dcWsR/glXkoaGzfAfa4kNXkvrMnrS+Nwdh
g40ItcrNE4/hnGrunAIyNpn7O2jAx2Tsx1g+tDtir/emROKRvrNTTLvJcP4Iv/PX6j5/bxBMnxW+
dIiuYySXDzXVdkkXsn35Tna0+WD+mz0C4WjwmlOpySOTMQN8AvmyabqMDtGicGv76Tf2Y60sB6bg
+NM4Q3nnywbEWOm2LyrjcKYDAi3E5n5es/nRZw8APfJzDYcE5orQU3Li6XBChCRS5XIvzb+TeKHa
I1J2nd3BppDup0uhwfz5K1aw2OwRD1JetnT7B0gqI0EGMAAM56b5IxKP8At+Wu8nq7jeHMmS2RhQ
Y+3jqVFdCQQFipJK9oqSS29Xh4MNr4l8GcX1OTEO+wbbDVsPBYZWdHRxbhmt5Sv8r0n097tw7+E3
webzMwd9Xdrw2H8CagIFH89UxI2fqI2wAay7U4uAIrIG6A39/P6BLtFEpk02c2QnnVSL30uvqaQX
wEk/ONWhrgSdzsMS4m3QJUb3QTs1p3TWD5I/SIrVhdzGR1tiFm1RK3BHsxJpt3LzOpeHF2nqxSk5
sUP658m7D/FTbioohZnp9LlVAnTmrGzR3qS5NiWyongGq4+iff+vfUBZFKJ/aCJiL1Iw7Arnw6Cj
P9zCi9N/GN5+d4NDeSgK/XPRqBK8TZUJQxeWqlbORkhxzVAFNg79OjgVD9SnIeQBUkFX0jjSagUz
c6ZKxDoDLgCMDQVvE8kdQENMAJvWEpDGIVITb+uza2l+CMo9ey5SxGj7dpt6lqPKB4JW+HtFDhkx
kiLxLF8wC2kMvZdYxaDAdqFkwTwbkq/CjgFsRrwimu0Il748Qk0gJ0LJHAiATZOHs8LJgEUS0Qjg
4sIjCMVlIwOmQnkJxBJVzYdTfazsiLJKY/H3DxLfBKqEUgzKyCZ2V9c/xLERRrrTilaCx99griyH
xDCQ4YmTWRSxk+mmH6YKzQxCRIJi1qc+Vc2rsiyQ7yYg9L5B7tLDlkNJvP611F2MIBhdQrInKpXC
ZYBxgyIYf2Ze64wm/XXvRAEgflj5wFO/HuzO9GsR39beYIe8+gudCwidkKO/i/fAi7ELkbBzMz5D
rxd7LYsNbdHGzsA0D528cz4sO7HRzD+j8D32Hlg2qT7U4QL2qeQ9tHPKyTTMje5+zL+b9wih7eHe
GtNXGI2wI/SIhR895xNf3tQeqx/6ftXfm2LtMJUJdcB7anZS+oVs/arZV1v3Svp2r5OCVzBTdBah
RVkH5bE9K6B1ek5uPdbSGSF9/0e307pv33zO2BhTy/OolY1+ZkXF2G6XKhJyGLy7+ex7kvaq2U5o
wz+QWUqZhfqdbqdeMFiHZESl80Z9gqK2q3kK6pM2wqOA/z+eiv5I7Kmr4VK23nN6skiQ92ZKiGyb
jspzUFmxpcD44Z4FCmRfdPctkYZqZNrIpnuoFGJB1HQTEClIuKSfTRxjNjdBjOTTuBKTlfOMwGvE
9PgQBQBRQ4oVorf56Sa8j2DHYTIinP73WGZs7ON5b442tUUdVC+BvZUqxTrs+kAuCHhTygaYrEQB
m1JwJbbZNxnF21XyCZuwd7eL0aRAT540DGmtF/tY5ZdDU0KLfOg0HaAEC11LPHlIND+bj2b9sEAq
heAo6wViLWjQ1MmkGe6oUkaNd4+n2mPWYUqDeqtkUvq2lcKhBZsABmiN4WgC5P7HK411r31+QWpc
1g5a7goq8CD6YNiA+UYEhjWJhRpUAK8gxJfbJOQa60W3bJgqd/s1CiAZP3tmN8SrSfHx5xidR9iF
cRwJActpoh3vpEMaxfHfYPPsboNioz5nWm8byfuvdsyz9YPGXreUnotntNS+86a/7/p7NoM4JmP4
LTO42tKo0dXWKMeWBCMtmg6fc42NA0Us1CTbACXy6DmrFbqYcCqAuSnW/WOqrDKo7owctopc9XgR
HXQUF3gDfRcE3O5oHEFmjg0y5OSilGbad+M71nZLkqwMZQSEUY75k2o6km7VvPmE39e6Ft1RtqKK
5CgnoZ7J/UUkH//j6by2VMW2MPxEjKEk4VbJAuZ44zCCooIkw9P3t2qPc3pX29VVu0olrDXnP/9g
aMKlu51nBpYgu60addcafnqXZomZMW42ilOy9gySTp/1Ms4mLV3/lfQP9aJfHkE5ugbUC4FIBXlE
jYsDepACbtDLYon2cEtUeaX3i4kfsFsv8fOQdb3j34c/9wrpDoF2X3bSoYpnIbEQkeqHXZsZoc0g
0YULFmE+4SW2vjHho7FOkXwDdwu16fC6SBZvp7azUNqCLVi7McNdE0jTwKXqiCOlwTTdFINeHU2G
Ac+Hm0g4x6vJim62ztfvXfjeYsPJsbtj97fRyEOqHbpbGekWSOCyi8yxmRUveFc/octbU2rRY5pO
F3fTJHiOlNXrBc2lz/mS65NxXavPlUwORxl3WIyv+ELW9QT0m2GM1K4VkW73dOSu13KWdVuqyftx
34qb41MPAxH1F03LHIJ70XfecTakR6vi15S4JmzTH3E2Ff7wMPfnTEzDbPpYSke6ngKlBzqDMbTo
a/z0sWYYU02UY23N+YYqQe9bzL6gsYsqugaG/8gEMHWbEUnl9VDKoPD6MToVu9MNSt/H4xdCG68w
AXvYvak5rRiF/BwKwevegISGRhtJAqKI5ZuJx2+dhveQtNLPmrwh4TDUnooN1y0NvGj/MD6kbiE2
Eo8gFk+q57jrpuyZqdA2Hx4LbfrA5RITtU1+hg2YzkAqOWOYwnjPTQdU9yREGxUy7T/RF7soVmhx
MsynMu3kJeMtg6yC4SLVgEXLIYIp/2Pnh/0ffXFWTOAIfIguOBv9+NmHCnZmW0P6A3LH7mudhZYO
gqXNDIwjAWwuvF8F+ROl3/l4ZDl06Kg4NonLD8PZxaES1gGu1jf/w+YO4k6SIzUnL0xzhK3o1Saf
gyJR6PDw1eazLpFtm/1ibws91dhF34fKFxoadOB5NZh/+iu036swtDchfFLXNW0ccGy2H1GKCprY
MAuyQOFR8ZifBQjPMpRDCtWGEBELcTauwX9kOgzA+wcWQt41nq0D8a8oksURSJ05LDUiZTRMuQVJ
VrAkOXRg5z2MiHEXo6shbQTxac4f1ku4msLn+xEJ9iayqokQ8EI9Qwr3sQVbFYjRAYkVUjn+v+Wr
Hxu/4T4bKTpVpqJr5fIGFmGBuTTr3tZc4NMz/IB9PlfPVUUsD9Oxv8FqBxbVG5SzL7oDYEph/ygm
oWxkbF5EVZCf0WUm/Ld9PNgKhKAKEOvlspdQ1LLUQ9yBCMKyr+YDbDqHfMYiIMHlgw8JITYf3EAk
YUTydT4n4o3oLxoxfCyo4fAxBNTDO5rEFZj8XTFpeSpi2stfqGf1CFvxSSeCFhSzDrdjdaEudpml
Lm5HwNBy88UrFKaQj50mSO4uceB/8KeJ35iK47/LzEUL21E70kJpB/j6m5Nh8dHJIuu/Hx4/gjsm
tKF/H60WNiUVGUqvr5WumaPypzsHtwLOpZMGNtyJT7otYBXjyYBHpGFX2a93foccBPzYzAEOCTzy
eXKLyp1v5K4E0RPlARc37eTfo2rgQ2N31AmPtCVZbsMk+SHueXj8nR9eGumQR9w5aWlUYCIMv8hK
IC3y4fDYJA7SM/KB+BatzL8PVgHl4Wg/wj/A7CTNBq/q6GIxYlzchUlCA21YPPJxgxXLrOY1uuuX
9h72XhtIpnyI+CFcG6Bd8TsYNYtnFo8AWuxfLJE8QpupmV8DqeFpTSpUOcgwNEmcDwta5cDywHwD
5qsGisTmhh/XlTmzsErjRxTA9O8QlggMSQFKN6FmAFOID/nuGbIrpei4AMv4Lx+I07A5+oEP/O/j
DlhjdcvIeADP0x3PWtYQzYbE8v+PZ4VkEkfBEmoFbSFAHPgQqzKPsC0Bev59gHjxCbNx+sbdPQAX
E5/zRiWMlEppJNgsWHsBnmPcA4UCXPnPOI8dm08E3ng0j//+Zcvgg32K388T/fl5Tss5k6aYxANK
PYxH9w2NnlDPXXP32bpgaD/kZMRYsZoI0Qyb4590BvK/WEdT2hixmr6Xwsvti85PCAw0eqgen2We
+Bv//jzs7tXwG/XjpzgefSk7xRS9pRMjMgShfYW7hjJSyK4liH2AiwLq8/3nrE/lIYUWnBDMZTne
ch+gDDhjSdrmFIPXsFzfRrQfVUxcqiKiGfAq2alW1wBtoOmmDhX6DoFESVDMkRd/qCpg3ccdp+MA
yTgBupkgqAd79MbHs45TNmuEL7i8f8gITuQovnkUlvNgF8pKWUFAokoaI3vaMoJQIpb+Y9t32SnY
vZA1T15RFmhDyIwsyYonkR9GQz3CBRBauuj9hApGd+WAgGV6QDaWa8B6zs8LVbdgfIs/Nc7A9YiU
N/YvaIBQx3FTZqwtc3wFpMI0EvyWmZLQ791Ptd/gL0/0zrpzRPrtrs5CLi3oxUJTDFbFY0ZvmdkY
DgcV448fYXdMyQdbXFERnHI3/Z0vIQqVKCa4WryDMPU7iH9wo/pT+CrgIb0JftHPQdkRzDnsn4Fw
7iP/PnqOilE5MoflCGZAIPjKeCgqvyFzBgKQWF+5ISmHig5OkuRqsPUrwGVaWI9eom9+TTC1ZLEG
vZLP+BJ/UoxX+nxygy53W9+OtzUn92HLCyoWHQ4/ti6ASXe7m4rP31va7q16To/yWTp0zgqeyZ1z
vsB7c9FdkQLFmYOi11DqmD8Mzx/bfKutaC62BVTJfPKOckiUGl7U91GOYb7iKPla1Wa15hE7weIP
rY3R0g/hZR496wHNBuWI3B3BN4Wh/IbRg3agtGHRwHfNeqLl0JLxryaA0Lo+A3gmlD4c1XTCKsPo
TXg24Vt4tSpICOmkbbDisdLfCuSYKMlP5T41QBvzD0MgYfFhc76/7eEHAnYz/RxuH3ow2QXe7zZu
TxmkG17kF370L6CrofpEz4mzkEsg1xRaIxiLQWTxEsALN8qoE4hQUmUIfYh9nFpbFe3Zaxe+klV2
nf26RwPMFrfiPaTf11bzDGP8TUY7Hn+Tims8nyW/BaTzzFwn2sbUljt1w4fKSFJP12W7vsnjbTmm
m+HSQ6zS7OEb3m77Uloo90Xnsfr8ZizhKS6PV6uuhToXd2PkVCleM6yIkrQ3gdC6cOZoSHo0YZAu
H4PmIwYLxi5m+FCqGExB/ZkyGMl0BxOi/HVmOcdmD1tYuF3MAoDZ+bp+yX+jVBrJaQSpjkHBjgSl
KUxyhgf5C5M7G++xTDwJNWxU4LkmBEc1II+wykA4HwQLUbUMy7AH7wvRWg/1E74No4PQt89Haxx9
vMm7PzwJrAnveaw/hNqdhqSPFaXQPkfi7843Mf/sscWIXUwW/sQoaNX4m9NPfyocTK6IE8R/3SO+
DUjqV+HYFbIEnzET/ZlAhrtFQN4ZSW6q7Mipd6tWcjZsexELXk623SeSyziDdV7RFQ6epdtWLq3i
u90avwAfcOgY9ctjH/8xO6OmgIBT1v5VicrUJSOlN2WvfdPgS/EOtgA2jBdp3cl8zPXoRuDjYAic
c1vCF05rhiYuOzmnlvbpB2Xx4YMmsxV/oVfT2bgQBdgFoTRplU+WKhdVgrYQI1AGIvy2yv3AK6vc
L+wZNNjYbUJW5GWw/eBp2rrad8hrg+cDkYem6HuNvrn7LYZ8PfPYE8Vk6mN18OdLmfg/enHvM+xQ
2hLVCpBOKePg5U01Y3RGpiYcnhEVUjteGB/K7Jqikrha9Mu3DdeQGNkhnyJ18zbVsXGXm37y3ffY
1cmTqiAcuemzEFfatesXuwOv6i3NXjRXXIIKLBK8juGVoIXJXrGEY2xn+6RkIYgQ7fnPpgaoIBB9
IfIZRVw1h5804mJnp+4oG/U3urEDK8G7s+V5dlzBHf+HCgACEgDcd3ZtQtzDdq8lZ0KlMuFbTFwZ
I2HGbB6ZPHEVHynu8CzXpKhD09hbK9CkmUbx6vM/IYR2uu5RizAcwiqP+qGA8Q2F9JFGNROlv8EY
oBnvh/k+Y7obYyBOLUuWEhTfFdTXnNvnzqga8RPkXJ8X1On4z3JO2ZFDoUn38FU0KK04LFLa4HHG
4Kb9zmA18eaNLFCBe5OpemFqWF3SOSMuemYWJBwlM+Za0li9MMNitoUKAXvLj7LcoW4q4o6MUxlv
SP32P6VFINSbZ9fWyhq98xz6IIyEvTD+u/DyH/seFs/HL/Ly7jGLH3topaUsVH0oNmC1i9WIHB9K
mY/gXUlebckYgz/O9EYociIiH+isCMOc/I0RJjQMwEDARtoVS07nJg1TzGobQrCpXl0gNWzoUm2B
7VxRjp6PhbipOl1P7ZBFCdVTvXuZ4iqm12sxt/QIrnihn08O9dNgWCicNKnXYB01AVIZWL565bQt
qyIiCQ/D/TKJ70i28tcYEhRwQd2JoTYL+lGrhqyCHdl9Q9rpDZnuaQlsTymAnlTuFspvlU1r04cm
JBZLrF6Reb33xm72vO45npmBTYYcwAF+VUf+hlIHOKbJJLt5t2xBPc2omLE94VpI9KhhyYxht201
mxN1E/Zp9lOzoTYi6Pl8V5/rVKOlb5VlxhAWT9oQcTbVGFUpdxkUJjQn34Cz1orLK/VBMzDsltY0
CsgKkKBZPDP0cEa7gsGBQMWX/w3MuP/P0tikYYwq77WqZjtbjyXqRSG7hcUjoWPaSCfp9J0SUj2C
+wHU7fdO8lSPe+NmqGVOb5Se7pvX1CQVIp8209uJArRdIwl3jXln1hw7JyUuZu8FqGckygZ8lUls
+fg7bCWYkUo2NIGvnW7SDeFjIBlXIk4yO6H0ocxkfURkuPkcaB1H0BSSLwIE6s/3meYT3AkaHFxN
GrBmqrUDUCQN4IRSdp1PwWKeG3rCjC5KZPZBVsCbDmfXEhKlRbvFKoV4C+JCHXKLsTqy3WFIQRX/
gCyLjTg3J+RYKDwYSewutEOUBcXc2PIGs2lZRmLmDfiC9J6ZNutTY2Anr2NSng/v64cFydL7uqgs
uoPrjKnUgJOHN64RoJgO2pEIe6TvU6wjk1PnEWAxh8c9vBUh23HTkDIVFfcPYUc7QuUVc9LIiO0R
lEEwFUvmUL/UTrLkQNssu4RSpevromb4/Hf4zrtJvn1AQBi+Sa8SGDNcA0uZvl14vShPvw77vNVb
mVvsrP3OQuZV0Ld6ff30JCo0Vk+dzXXB1EMt+vIYDK+6SGb/jd0ERAVmZeqL0M2RuJYotxg6QYZE
vZAcaDhxt76dMPuQAkH5ZGQuj9kjBI/iZ8uYLrLimwfY/vBEECNAETCwkG7IZxMUJ7/4zeAscO3D
FuSuZAFHicIQnl5NW3//CAWdC89ImcFXeTEwNiAZfNOorSBVi1PBKgT1HmJX18maEIfU5BpRphAL
jGWD4OHrT5fVGYY0z8QLkHFGfA1gGXBE2U++Q014NSKFeFXOG0cHiIDI7mDokV35szu7mVCx8eSw
E4QV8Y6wIhsGaQaLicsLJonsQmSFHoa9/mOPDI57lVfM+Bh+gISWlDAw/CggAzAcFUwx6jHIfgQH
9Dw8FPkcEgEZeF+dV8Ir4sdfy2yP9ItOsZ7y3uCV6l+Id8r6faEDJX+i510rJyNSKx81kv2QoM/s
xW/k2VKb5u53zOlkTRIUrHwpMxrHU5LDJ9nIyu6GL/c7/c5U8vUpwYl+b/SwlLF5fHu62zqlW6HW
fXlJTFoKrQ3UFyvXh0WIPfUTRADcKXE0X5De9QCqmf0FyVOORfj2Uu+++NL8YDGEA8Y9QqMQdSZ6
fAuaMF+BTA2B0d2cRhWFgatBR9hFXa7+N0Cf7kLXtH5jNX4dlMCIFd8Mbvg7wSj3qiGDXy93IE5E
xI0T/3t1nnY1zJBw2QfAGke3X8PPONkXrjElD21GnLP7WOo2Os5BG2l+vhJQYndGUuMQc3IrDbCX
jKFjEIGoeDdfGhVE8T3D9Z2wIHauCStt1EfpS9wWcBmY1TzR+0vwV+jhWJ7AF10/571jglmc7HbX
+T7b63hZP+dcIgp3OVskukAgVJtpGlnbuHTQVzqsfywn/AzWlzZlUNerD826ZGV369+ghMn5JSPQ
3oF845lJUej1gvqShGncsLPPOyPZ0gKNanrJLMwmEa3/5qb3HiEWIujVqUeBfovvgLyusMVS8whX
7X4il8Glj0cg/cDr/eOpY8KUmDMN1drqiriux/o3YXbAlByNyc1mHReAHIaqgF1ueUAyTovlG1Yy
Vw8J9t+zx6mIUxyJz+2qOuuT30hbyx9E69dqpIdJqMQwBVsUI6t01YUnsZGmJWlRB3DmToRIAj4r
2yswIJYfQNhDIm/Y0ikZPzjfvMaIozKMrEkZ15ynbHUu6FywjPbqzNI2IsjbpKnuXxnskhN2TKEL
bHWv5zd26eTDfPVbwGFLyc4bvOC/sB5/noOO6qqK3+JcIUaug2e0My0jgh/7GPasxDGGUDO22OLW
k8flExngAniVWDy3p+Ob84T0UQRrMhLwJFsoozRipuiZfsF4l2tNjfTtDfiEL4Q7AJjESees6b5Q
mLcOpY7dI0RABDSK/+eXjylbjtqM5xwDirqAk8tk//SpL28uDrOBOqlDCJ0Az5ABsecF3CHZBmuV
cn49m0Qm0UlkLsDc5M/uCmzG0d8DrKBxUTCnzKS702RxP8BzCr7rF1vqqF52mUhD3It28/uUmapN
Ypf/XJV25bxwA0giubbIa3Hw4SptdayOdKtnP4eqVSylCKbanHgQJ/XqOJ8z+skmtP91oOlwEICD
DRwF+AJjDlIDW69YFfTCSvyERGRsQO8GzI5T8GHA9Hh3AuB5O8WqMyY0e9U5anFvKlTfjVM54imz
xW3F64LYNSyh8fB8/esCAqs+VmLeAJjSfcgcylL9z5TwNgB8lnicGagiGLNQSdJcOtKAWS+s4Rvj
IQtsG5livpUZ9guYqTrPmzOjSJIHD3hXG9SjDK6GLaSsfS1YTm9Im2e6eHpmRvukU7jwzMcyJK4u
+S7MXNBd0gdXUzx6JvjhJ28bKS8TsczKUCAy12oHZCvfdT/nUO+YhY0oeyhFKuALbKXApSk6ETVC
USkF4Asn8d6Nf2FGM9cZYYzMqLABpF6aa+yPvmDIApck7Bc+PPIEeHRPi+2WDRCr1lZAlRBTKdh/
a5jKNWtvUG/TQHIkVCGzhCoxuDpkB8xYgVBvWL91iZlQhH9VjKsRPTWtKkOqpwd9eQ6Y6LLCHpQQ
ZwFP8XbLD9MwmVFhsiB10obVKAqSh3PdF2vlCYAGodtVwl9IlQBOuZeX6TyZcjH3RpTaYbdLbXRz
q2C3IGZkQsvtkILHoGM3fpxr3GezfKCOmeH2mJoMER89V1qs9Li4pe23tkwIkvH9AAX8OpAu1cwY
fn3dyTHgQPl2Un14FBSMkFw+K6TBnIxi1DsQPMLgAr4HqA2EnM8MTgmUWiHqAAMjuRFufAfzfTSg
/1BuNFIVL1vfyrrF6BrVydtNY6AcYbwxFHF3XYZ1SbyLPmuycy5QAtnxr+hEw+f6jan0oIig6L89
Y1AFpSMRzHCSwnRRuCD4ljm+y2yspctCBMVfO/CkH0fDZoK6l2AYrEd8hrQ2gOyDiDLDb4emvQt7
djsEMx3n593mZV2jegVd5bGQx/Xo51ER30b6hknO58AI5251w/ZE9KufgdwvtLj0dJ8AyOhF+J3w
RcUE3YKaMlGi5tjjFuvGeojfBzQIbP7IoeDuY0Qxfh97djlkzeDuSaKra4Rv9v9zdQbsO2O3x1XO
HdRbCXCyA3mN/sQpR/U48+5zCon9bVI7FYkyUANsnTh1HM+dg47tGcUuuKvIXwHWxc1DzM0YgvrQ
lIa9Kb5s3odlQCK5jaoD/w6kO5B+BGILL94yeC8MywJGlx+Iifil11ZH6vv6OCOt7TmmI/vjG6cb
1MscXeS+gnX8PDFZcJiJUHRRrXEDXZihMM/oOfWYkSfn7yStHQRMdM5Ycl3S+Q2bTR/Ow43b4BuU
UW6Rt8b0zM62kgdFEKheTFs/c/CwE86T73HLVBMr/sDcSuck+mEZ+GZELts9r521p27IDAAx06XZ
M8wX4ngGJnBu8RZh3CNisalDWRH33MxUf+yAIG0wimHJg54QW4b5NSpL4Mu/48INT3oNhf19cxu/
9leYw2yqTJn2XDwvT42hMq1J7SM8L+EoC8cLkEd+q77Ex5X9ypGhHADaTmmCLjd6Ro7MqUeJT1gu
LWZJYBWGeykAhezSCFN+qhfR8JAczf+RQ2HxEyLTAckW5E1DZLPAlAXyoOJG3csX4QWTNkUBS+X5
NzahHAeF4EepyOEl82tJy6A8xf0AFcGLMBzIskC1FEa8a6bzheg4EDKYa3oxKIUU8vS9OHCoEHUg
hAt3NRnQu3UYZY1UF9ewL42WcKJrFdhfLYettNaf8DVluN5/TV+RykkzrBemMSrXXj5gPOFqU8ii
C3Jq2VSeXHFsCPbdGqcob7ErE5M1BhUsAfBLCkzPh5AJEcyh2oYp3kqjW+1x2SCsbkHoLF4ulxjX
W4mLCckRpss8jSaUlZlWnDPQ6IIEx7XGHItGBzd8egSnuE1p2QGECCPhqwXMJC56KNoMHkHjlvoF
u3paHjGQS0n/dum8uDCojliDEB83F5oRlv6G5d4AMD3k3g/9jjZ+XOSJcuytYSwX4jb4+fryOmR+
extJ8XXLGjuEf57OnyP4jpjyZCGgs2dulW2x6sVtzhQCylCF5KQ3TNfNFMiiE6Gk30EpQ0NPbIHF
RAWi/IBbii68OBkBKyrIA+ggeLpiujSMgFLQ0YjewUyih55SmNpw/gVKgSeIOCjYBqKBpTcqUPWR
ns7IUVDLhWiMdy76TP4WLHJWJwPPkD7cesRPIr4L5jMr808cYR4xR/wjuyMjhzfP8dFIAklxgiTN
cMBg78ZI8q95TGjcr+IuA0gRU8dmwNEXWBnMDF4fIpppMkV0KI44EzTShxg9AhbANeDQi1sDANH8
kXRLbowgsvMdgYo9xN1AjlkDIEBjiXMPTWsp7ob8deIvwJKnD+WOBQBC2Fin1jsgg+LvxuGRphSp
AN0f9kJc+UdGFK8l/HruIOLdOgLvgWhOKcwtyW/gpWL11+U9Kpi8iEChAjcUZq5YvdC30DMCG5lH
0owIr2cufKERIQmO3yo0wjQ+/Hp6jIPhFNE9Mqb5oevjfxDpC8WHa1gQ3QY3gJNRiEdt/joYcT5M
I3N8yx01UqPv1JzvtuTcHdQpeq0hilozobQwR5wPTquIgJRGj4u+ENumHAEmVdieMUixkn0PIhB8
CSCdzS4kWeQoz1+4cczkY7r/TCjbjPknIOwk6lLo+99xeSNAggRRmAqwaH8HBlpclShjFBZKUkP1
cz3qhu8lVv7ckScuk3SjXq7xjQnN7EsbOarXFW+arC5llS+S/WesnPimxMxfwD3G5BnWY9JBp1Qe
Rvg7PLxeVAdyPUgvRlivoEq8oFTg/0Ee4Zki4lduMA1dvpdcrCyb9xP3KnCjZnMxgCVwJ6cbLjEu
oKYbAfpxohA7SFCqSK6CKwKjAwUjuB3mstPeOB9yF6vT3URdknIU4YgJ5Jhvf4fuSljuzDqL+gTq
woXBNIZAJa4XrkoubL7CNfJvNQD6/d0WEDOxZuH5AAY5z/XXuZLmheM8QbdLAA4SAfm+jEOzKfLx
QAvgHH2xjWCSPJeZUsXa5rH6bcojc62LWgy6I21Mp1OSBECztu+NTa8JeBm7bTHXiEC7nyhBKfe4
tLrrZySF6laOkvh2fk92CSny7wCHARPy1GsKH85cax7ctZE2fR7uB5HTbUBmzoJ2qI5ea332CKEq
LV7rp3dFQt0njJlWcvgdyaOn1r+CzYc6FxJN+tNqyIHvsdQIOouEq4gB3E3ClURJAZVlixqgMmw4
K1wshKVDiWbtY9PqXwsIm31dnMYdBmlsdWjl+boKos5ICicGripqBspWGDKtK7MHAvj8kOYKpsLV
FDIWY8JYbkIKWKiTgPj0U25T8AwdT+7SSd1kBVMLjlAnlqc12DrMrvh5MEISvmls8hCdS3SnyZId
/ntIV6gjC0j6DDSgnkIp7hDhMiUiOdMstH+1JJjjEGQKyYLyBseSvoUuBRwu7QOQQj+EDUbCM3KD
QF0Wp5v4s4EGc+ItlBtYI7x8VNxv9tAxWygjdxbkJR5Jjr6UuW14gwqsfLSJJyDWVGGT5coWzI/K
KsavCcUU2aEw5GGBwGM60nKwWrHfc7kVc74hePUoPNjwBDMCKybI8395b2hxlDWLDxc4eDXLK+1T
sheBkGSmsyaxnDNWVkja6aKReCOXOEAkYogNBxNNBpe/flYXQl9JUbRn6X9M6T8gYzbTdsxUHHXp
kDRB78+LCwNl3swu6OKssmGnAGMBDNa4J8Fz70Le1YYUEZBwihMKNjZZVnlyT/cgdiz5Tfzwqslj
wk5J/C2dB2kmV4vzzy+BJKEu2TIAizHVYkxATcAGxh7HNcFQyJWOT4yhWOZKp8VnJ0iBb+7kQ9zp
3Pp3+2LO3giJQskp+SJlnS9sRwFpikEnbt17BBeSSalHctuaoeFABpkwEIzQJqz14V2IgUAPQBgm
zYXFmbYC3OrIcbk7gvnRJfsb1ppbezCnQ+zrBkQHhXxua/GD9HTo7wEgPWBb80Vm8rLvPnIj3Dlg
ouz/2VAyT4lofyh82eUnMqKjJ9QTIGcQCKbHcB5Y6/guaxrhrwlEkG/wcTrLdihk+97OOhIn7R7y
wRG8iXt057VQWwQtTjQhwLR2coaR2seU6r7i8giKw87TB0kg+7xOT5kkgeo3NCHfsIx7i95WpIq/
LNS5wbHnbkSLkh857xBIuuQAwQSBPj5Q78iI8kk7aCYgFxZr+vl4kIOHje17D9U0ga0KnQabtQtD
Ea9GPver6APS20/CQ+qwQC52Xtf9Yl+Oywy9pcig+PSvMMm/fBcAIawsbfoLacwAYq4eOkjILSC+
Q5RbggE4MrHMILNpWXi/lRYkNk26I7kfeLs9W3Nf4dtqbRQEILHj2jaDz/4ToY7qIyBW13cPMh95
8fehtO+Vg+8GQQCaASxTWNQQgicY4BE3hsnBVlnBm0G28CZ+z8C3aGBy/ZDp3YtwfcIrQHrZZcfC
zA5HP82DNtfS27eI+O3mY3+53huxXRZK/4pDI5arVJ04K1ewsJBJMYhHar/rq9JfCSpu2EbkORZz
Jmr6EnYFxnVLShvaFe5urvpibEJoFGPzElV6oCO/2LYz6cDC2kzerlJY6vk1IYOzmEEPhFLB8sqO
jbAETjVLMMNt9KjQAMkJxJFRENUEP4l9HdvzSlCDqHQhIewuTHKQiTJt4I2FFbAqqZUBuPMwX8Kz
Cz5H0An7CoZ2g/TT2JKH2zjufxmzl6ffW0Gc4rruhvDoaRaxSPPoUjrWa8rRYL1Xl/9ADRrHpBYK
UuYYlBA4NMGfY63g6w1ktQtVpHkkbtkk4AYcaAPTArZ27UheslL8ni8CbwsrKKJv0KPBT+27+w6K
8LfRRrxwitWviE8HLTHjamCcM7uakqsFbgY3UwHrwsRoUNh3PBZvFxiwkxqgixC/AeNFl6oHpQuK
EBsg68wkrEVjxkmm17wdcahg+yKQHUBp+MD4zhBuSixQWWegMWekfKa6hMhJN73HXxvbciDom9/d
5xYZiUN5kjmS8xxIpKVgNg46vkOhMqFKuYNk6JMPq8TLPu1cphvNADoi4/86rEDaNq8ltQOs6djs
t349R/rvdYddZjyF8xli+nhIomTYLLDsQRLRDinhBw10c50sxv5ttqkcXp5LN1/jWObICHBeZFU7
MIBcRN5wzpjFMOg3+9JCHcNsH9dDfNkWhpX56KPKFdAH+jYE+dveqj5154IHjbXspGTAOmKrI9rO
46hwnjX6/46g4Ygd8cT+nhBASRMASwHJMSvxHpv0NTO61xJB/jVO4uuegJH+F4tpNZaGVNSE1226
DlE2hxJG0NNv8PGLXjZC7+HNB9jHAWl9nWZ7kuEIKtMcKOB+D0BHZ2XD9hxLVFYGW6C1FCJKKFPY
StMHkpSyj0q+j0WIXxCQ+4p6g5e7c2qPoPm4sZhhw5tDoABjONn27Ae6LwohKOm4UTqf4BHm4W5W
rirrvtfQHKLaG1TznwcI6u6Twf6GxCuU3Pcszsb1vgt+N9DX5fK5NLG6GNwu78S6D5vNh10JA4Yu
bHTcLzDtyzPbxzJOiKQ+V0dEh77O+ZlyBM8EZWcVQFNPajGD2Ll+lVkS/Eb4TTBvXzblCTIACi7W
IMwHvV/h4V6AKmIHpdjDxCZXGA/f7mJkK7g1bDhLDTUHLnu4SLBc0VgJ9iM1Cfwlbkqxc0PChbNa
WeXVynCB4zZlZsp9Ug7AT1khOlfc/2X0EtjNVVB3ac+RcYqAAPBTSQqUn4CCQFz58v1EeWNB9cLH
nP0Qv7U/rxjYKDlY7HfImvisJgAy3Lh8ENBZYLc4YNpJ3woAm5o+Am04HbUUvRhGMaXbAA9QZd3v
IRNCSmJmxKyUzcNictgCm7CmgBpGJzXgqeVls6dppWfL9s8QR8bO5IsdGX0az/km2dJCQECpV0F3
FrUVrqIsxaTEmX9+iDvCdekfWNUeIhry98Q0oRXOZvTIie4YF8XBJw6IoWTXyWn/kCobYugJf4Dx
JsiFwXi2CVn0pcbl51guwHVYH6q4vocY7eDBA42sk6z/emBnR/tvQrKzYPn+kErTQNOBT8uxuhdM
UvYCxpq0qdyTaCYANngbjRBZP5QAktk3meAAB0kYAhr1oy6NGbezvoMZUUnSRtdUIyBgvEdGofw4
XyUak5uTiovJO7UZKxjHjWWZ5/tgH9EB/9vtYo1rp1LmuamBA0zzmuVQxUq3HsCpSOD3QLJl7QFv
hSqgLik4pQe+3tKeENjkNdbz2to1U/xXWA9JqUy16U0Z1HcxruVpOfAPvMExdQHk35rYX7A1++r9
uEs9qBpXUEK4RTgbpa/RmxlBo4kJM+8rlyOeEyCt1XmTNwBvOkgU9bvilMUKcwWKZ2L96PmL75B+
8QE4ANtH8IlgBD1ZtnvMGrhmi+RQKrAiZSRclPplBPAhVR5nngTYmwKhnlST+4pEWMpajrXIMZTf
xAg3rvaKDJTfDUvTA79AmPiMnN3eyzepgWAZDu7on0ZP8eZ8eXUdId/W8Ypw3hOGZaz8m4/pYVqB
+R0614WYSLi/EIOJHer14kQNToPJhJyilQLSBCIXSd2T387SunbhZQyStH5VEnHIMM56W9IEdktf
nsmnOyk1wPmICj4DhjAITl93u9T9XjPrziVAZm7nPHdFP41PAfQtHJBJro++N09BtYWnMaxrKun2
WJEDSRnmw41XuseIDBcEwlrlRuygQPyESsJ8goEAcav0gU5w8pP3hYMmocMs8erg+2pn5wL9yCHD
CsUzUVKajmqEVYSAocQHFdYIPREdA80H4kPThxCAXYXR8fDuZTKDYxAYDyATGZT0JsIoidnPzy6l
PbyyL3zV5jdSMbYpzYVBkgBeahAB3iJ7Eb4kqJNIB17SthfqGRgVAK1Q7C+QLsagL1si2/ljmcBO
cy5CRHj45/2sDE8NeFPnDsk12Ap2+0a17aDlQeRI2AP8L5QLcbNF0fcje0X/CsSI3Abslrj7QK1Y
xFgE3wyDlhQ/36iUBjXimWnrUWsw5RN0B04nLnW4fCGvLm06KUwaYNVAssZ6SrKuNC0LOFvFDCM2
go+hjTUYl1HNEY/eJ5UGRF22Hh7h4CgnIEy5LAXAfKR4cqxYIuU9bTTPXp8Q0eUMBDCUORp7rcaW
GaNVRdhwsUTxhnDtYHFiveVmEXjGeiRPujPsbGb4gr681/4df7fZ205xVlzIbwQsjgyNh2JBRSpX
YUEYPQ/cus8V8mvfoH5GIgecD9buyivZewJ/pZi5ORATJjkr7dVNq0GyKJkfN6ObOccpFYLZ4x6r
n/mvt+3KcOAGOMDSYzH+RGFND9686eURpnaeg8dCOaifwTcN6HRMJ0MmWKEGsa+pX93jR9C+nU8H
b4rRlZYh2eLj1aKrRrrGxQtX9d6d4R+IXOjh3bUQUqUOAxQeu3mAIl1tzWETN5w/Ijew7YfJ8Byg
qvtWAn6xq6fezzHwIZo+m0JFvXEv3Y0jO4UYdTXeuw0paItxnpLrgrmadwfRglEDQ+bAv/odv3QI
Kr8Vxfdz53ZwEuCdY82ZqfPOkvKT/HTBp9t9FgIQRzsJk5NGXg5A3fTiwhLdwlu/NuyD7Oh4mqvN
gSW9xzr1unuMDFKDS9fCwe3BHsVSxiLJHgpgmJ4SdZKJlJcU9Ov5HcL45HV31SXLOU5bLPHP76rM
QpjFGCdxLxeGX2pHbKbkibo1cf1/OPXEVphyMbhdMYyDEDL6Sf3nGsCTfVbGBzmm9Wi22PjKQD0e
YZJbleBKS5v1xj9e999OuQTx4LbvrjpnIm8xMxQw8ZUSUwtvJ7A2yl16/Cdd5+J5rqEa9dPzhy5c
cnq1e0d60U+Wf/gISCAOAtzomG3A42NnxkkcsAYHyduQ9hECfjZuP0tAHLB+Zly6QxXPNnMgwoFm
qNlzU2grlsrvJpkcdgGiRfJSOzG/Ek0LNJPVbsNa+toJQ0soGphmvqMvADDrG9ItZqLUz7CLqYvM
wqpnUFjxuezkIavIG4PkNMDZSUtC/IR37+j18Wsq5mpZO5NH3zMWBRmf5MBIq3cEZbOruekIDPa1
QKi2SGnBEa3NWsbFmtNdH4DWO8vmP57uazmxpVkC8BMRgTe3mIW3QkjihkDSFt57nv58zcR/YhCD
hFumV3dVVmbWSI5xG6imU3oVWCnP6pvGPFyOrI1XxqLRRv6sui67ltue+zja9BuziDNRPta5nGmd
fveEDNldeSfN2DcdfIfmlO6bBI28fZ0RbFs+eght0FN966w4xEAxAKkz1y3TW3y04UOChmTJy8FM
MXwzf/6eOStXL0tXZrRKsof+PwB1G++YHmU1SeaaIvy/k9p3ejBvSQKSDR415nO0Cxe0gCUSoeFS
f83BIV38YeWHjmkVUnQZH6pesWt8iBYliOD1XGI0G90T2tqmiofouuKnVMnVU0Poa+5TSjkHLndP
XzCK2XjWvJdhZHD1avZ928L1PX6m1xUV9Kl6mOzk+kvuAfEj18fmRoGkbM0JpFEp/wVJqAEodmps
giTA+0f+pgycB6lnFcnno3xx/XH5efSEBqdLqUBu2J69FzrJHsVPguD8QpUebd4XVUAk8s7mvXf4
7wZTqH0fTx+xR+uJa/VorGMxA710RwtDs6ACvKyba5RP6t5UO/5ybVQOZGyH93b+1DvBRFBefSAG
w8B4Ci9qmdD8gydAGsNIJtPeJaNFWqX5qvXFpH5Usv2YR7lF5BqF7S1qi4EWa2SR27LeCMFeaErY
xP8ORDB+/qh3JPG/QsuAxbKcaBwrSa1H+rvPDXfaMo+MRro700ET28U8EfYVx1TT0pqDlK9yWNCJ
5VME+3Go0s7HBvDdPhuEayXVT6sDCQEy1eUx2MweXAGbPvR/jkHEPgv3H9W+PWyraZ+HrDqtqKu4
Se86SJxrY7jjPNHhwCUk7dDJqbRthcrqxyzrErX10iEW48FSkMx1eBNUsbau5Ue6wH09W8dC7RBX
Yn0ZQ0Of1UvOmuX1WGarPJK5bLkv3tFqZTpBEJKcLuNcpqMzHVI+1aBnQob6JTnIIifmsZbROjWa
X1QgPM9Dlx2WFh7eqomFDmzympBb9BTUZgIpej6Wt4iN8AWsIzkBgyxhLL7DgOfekElg7whtrYGQ
iQ4XHB6V6YpHJqsd+gQqQw8cYBo7mcdauzPyBr3G/J39xwk/oCOgyjZEkKE2BaSdhBbjNjoUxMM3
IPNStLzebDhZYQAYHCvt4LzH7EHnAwFx8InlgcyRTJf23E/SXCtIyzZOvEobLvft0qH3v0HDsbuz
Rj8G67B9Xg9V3+LPrk+J7zu2LbA1O554ffCTPw8iDopJrolIQ/HtXXTh2cgxeraskVrVrRlVkvU9
94pA96xyYTJelzHa4uWv6F83tJbHE7H4qjbvrXtqHx1/SDzv6g8VfkfZ4vySrGR1SohVVPdCmYj4
/L7GURop6xUKNCGSu8rynitjmmZhILp9xWMfKpq+ld5m3tYJrr4aJHUqw8MONvfF7KQSOxDH1qyK
+wGYuZj/tAZKyj92lUVn01SlGeRatKe9zfQicO7pLmrByofME3+uANXY1LbdR2ffun9ddfo5dbQ/
G+4a4awrbrcu1QsC2my8aORqiDa1fS/z/VSF35YWm9p405nVKBh+Ln87QW5j1jlVCt2/fRkCPpc7
JD5N0ejowNp0fflhElqHpD5t5YquhH+rd1ydibaJ97ozqVYajsS69GxJ5eTTEMLYx6JxGT+HhZD9
6l72+ahOEPsDq0kycqqYDAoK3VzhujNAQ1PStasGrLKsPPdQh0i9JXQvW1ZherKhcqaTqM3G11pC
rQ3WGVpBHWrJwezt3qUMI8dHgerAIvHqjualTCvp+UI36ag9Orv3IzOQ4rP5GM2a8+6zzr+k0F5+
PKI1y29UF5lQpliZXL5Oqbf5Rlqc+ISUyKEa7bQRVF8MCGuaO/1bfAhvK7y7LfxYg8vOspMZnDHr
Feqwdvad9/T3vpNubgf36sIqfine5mUmLus11QGZcmVpnWZKOrW+rZYVhMtRbHrd1taXXiIfXZvL
SfkSq+15xoxjg+ey+209vt3q19x4fYuQ9AsR/CbTxCmKw0vQeoI5VBv9kP9zib1++r91Tp8/ossR
ayN7JoCoJt8TQ3EUb41td3aIEsVNuvm895yjfTU9vb7lriE0GMYLHCMTi4r/vXrNk2FWzo/Mg6Hp
0qRBy5/uZ0i2rWfXUo7Xb+ROAHb+Vcj6KuBg1NaskWCPV8/5LT+y0AqZNixJcGtxQeoaY2AMdSDc
l2uQfcckp9kKedNmoFnn663nOsLC8fppfJNFIwE1rVdongt5oHDqOIQs3OvkI9kGcl0IbOF99/JY
+B0Mu0yJZMqq9Mk2e7LJt28M82BAjGc6cv5KVBAWqMWFLby90aHI9WBSJlFz7rWe2oxhV6qODdPV
6yvClLS7tPAdLO9h3+iAW5weWmZl22K6IN6a92zJrhPE26VjzxabaM0Xm85p5BIRps8UqmPdbAOA
LbHyZlGKVXJQeLzRZmPYc+uXm0/Xw/Opvth8+FgTVVqJx6UCVU59mYDNjw7IAPmGPFl4Lmp6xjs4
D6rLV70izDEKzrl8FYRtdoQ9Tmed3LmEWbhsnUub8gbWvcBs3dWy7Tz0e6sgmm7A6GsIkyBPSlNt
E1KfFEQ/iU+zkPkmv5H2h64euVgk3nH9rply7ImoN4MdYEmh4DB4TEFZgui/9S+cZ6FNjYjx5eoV
H+lIir3xOWGM2oNdnSlw+W1jhq5K1+IHOVCqtBzMEElijeO2ktCAwA51mVzt1t/PfLR7nwB2lxXT
z23Xun+Iejz3EKNZ83bBsT6/rBSufzS2+3wRI0DqTQfYTKTr2KSuk+T7TRHJ4D/vy/tMff4zzzeS
j2psIh511ZcflzJL2B3LZkrLUrzQYmizWVcno/l2CLevPjajQtR1TfDt5Llq9AdCw+VDfvllAAeK
BAfpZfuKGlFyxR2/8o1Fc1ab+REgzG8hBUxOY/naPB6pzhy/vN/y+u+6sjhbZVOMw3mZsovfDQCm
GK4KJa9PsLQfehPiAaUrbu5cDRVdzJ9qLaHWSRZtKOb4MCPSCGIdXWte+LmHpc1y9gzBhNDhOAzn
9n4qX70H3amlXOoLW4ALaFuhOGfMYv72aWEO7xhph848eKfYQlf6PhHq7nPX5ZmrFFWWgCj87AYy
zopa7+tLw4qKIMXjsgNo5C86TArk5sUC7SgXCjZYYsALOZrPFYllJtWwitxb20twW5jViKOkEUf2
bue643AUJx3r1BKg943esv9iFsiuyMhW+k4Ck/o93nlqIKBy06HwcIVTug2EMOabRFXMbw1eXqvP
WJAGURBuxQphqXeJigkQl/4XfrCWdCkLN3DCRLEiDZfq9hdMc69rR5s1kzmUvFo3rKUD+wn1FlNm
kPuUboKolc/ZqNGBEZa0QgEYpb6iIiNCxdg9FYehdXqr2Mo9dADigXaPlSRnJ8R0PlzXlgCUWY1E
1lQT9l/UCQUAt+rw6xiVhYkvYttEy9xtT2zjCCyuSJv/O/Qh1gKg1s/Pt9in6qe9XIXIipImhwG9
efMCcBsWRSMx9CWv0M7zorsTTko+RGOLAY5B7jPog1FMGsvebcTrFulqeDlFc4fWdYDhlAgUKSXG
2f1dZISyElNTAY4PcnCO9gKhbxE9doysGpd9dbepAAC4ZjOdty8suKOc1Wz7BsD42rxPevlegRci
K7/qCecYF3gyWqztueX6tZVhtgxMxO5Nu52LuWwHlSNZFkyNjsNES/No7mOZ/qqlDhcVdFtGdjY/
65BUTo9TKDazKkaN7q5VlVTGhgyUIDhSnvb8zbjUvqbdS9b/O2O3KlRddalEECU+HqTL+IhlnNxP
eQRxRiiDaQrI9Qa1fZjXB0jIDoUz8zADuEWztUIrNCddaCX/y9/brhpwn/N7PrcLax1HEJtwaEMA
HdYysL51I6wwAtNZon1YaxtWXbdiXZlyWTW/ciwn+1elLHZg1TPXpTtLSk3yqqtGaM52t8H5+gq7
xjm5tiaIIkcX5QN4orC27GqNQd1vC+Y/2ayw4NTOp8PBrc20xUQhX4clroaGRwyKLdPcw0Ql2YE2
zty1KtsOYPeGF4CRkWi7BFxOzolVTjcKTJdDI/Zx6mTBjSZPjb4+Vu+8aXjEuewdhti32TK7j2LZ
8Y1yh2lo95iu7cbwDj4FTgX2kNEojhenzvp68t2LP9/bD7YZNPqW8rGsh/0m9Fk1ONk7vAdNgfmE
dEkcyfv1WvzOVwsXAxVNxNAt6XYMshJkzJr2K86FrhkqSed1QzUITXdF7mGqMCFMGqEU+KzcZsw1
Yp9kQa41c4I3cbpCu9WxkZd94V14e00F+ibYHyRx+ksrXlTnjfu9ONJjQjmtscfEe0cs7CT7Osgw
3feSLXHJipG294nZzkMjd19HcaWzhLGAkOBa/8WCXiKA2msU8rzecgVUbQntQakv8XFs7oOU4tkB
zczLvcQfX9XeJEroLFJ7wKBKrVwJHPku5TaY2YNXXTxqcoAvdJHaqio4jJZ1J20dXeOsSxmJY6Ic
m7NxYpgREPOp/jhQkGkO8R/yU31HbLhnbYHp/r39KnzIbH8P49V7ooaV+7VuMjXuPIPIyZpQUYxc
o3wW071LOft2rZx+ky7f9DA/nEciyEsHEf6m1SODAmaX1oG3dAWoNBnZyMUD23WF+Qe7H2/er8PZ
6JsIqMYP4zM7updxAz4zvGhT0flXQFd//si7DPnWbPp9UXBESO8Ifg2e9HTLHEuS5EPbxvv4/sHX
RsT5OYniqsCDZzMzUPwBnnQJnDuztmIoaOc7+R+k9vbk+KUVj2r1pR3+v8dbhbdutq9mVtfvorVj
nDuP6GEHk8atKpbsGsNfO2NVIJYm3eK3C7OkjjojVIqiOOCPYCGKpTWyZxeLpV4OH2Z0a7llL8yr
mE6PSnIUZm6rVEPtQqnMoizXSLWAc7tOiAbuodhm6fMgBAvebP/NilsQCbeviunDp/G4Z0JQiwMo
eXVY4nq4UIt88DvbxcfJEcsIoeWxFTOzlpPtVP4dYxxlxGqszNrTZ7JzrQmVZlXneTwHIFUVftJB
hZEfqc2YIpqJM7NRbjkiufjfsSdVC1NXuiVsVn10BVSuQ/CA8FjPQ2wfDGiEHgXP8kojjaGtFQ7w
WuACoP5JfT9SWIMBUK4GnedUohvgiKkOUJYw9U/OABruZTSqxkIWn+hVQlGfqdDC77b03xWX1QgI
VymU15VU8d2aC83uPL88npWzneP7oxZrxszVvfV4+3OXA5BANs7DWZ/EuRv6yxcipZsBNtaHDUGY
ylNN8GSb4NSVBVigqDllPdlkmcWjqtpY7vjxRG5sHD8m2OtRHAPRAcgM5PLDl6RD9kmnux+R6Jxr
y2lyyOqwd4hWrbmGC4O8Mkozy+TY1FLTr2YZg/2GgNqg+QtUg2SPN8THlgntvbSvGZdItcNJRNFQ
gQ0+bBLbSUuNmTWbMmKzuR5YAHethwiJ3ACZzHQLn4fpUtd58+GOEfJpetuVxplIG5HGXnoNds59
3AahVVVJU9pKppLVetMl211HM3I1bkGgxUlkij424XzHD/2P8tin82CDrgKc+4HTb1QIOykyBYQP
Eji9JZq6PdQmg/1PYKR09uU8yjHXC8kAMp3Mvpfn8p9uz7L93QzkWX7UdpVdMxakAOvWCZl3ti0l
H+zb2Gn3zz+nUbqf7vWWbxxQSxbrhIptlHXAH4GKHOXf8r3Tp+Ph2S0wMIsqVbe9HwwFOoZwps9X
ubQ0f8WwHL817P2yQ3jLvfnbbBdpQvoun9D0qnRvHN6ZK3NjzrJkKRLLDST/phStMACWDEOj/HD3
37UpRatD7qUXmiTeP84Kbx+n97NWrdkvQgU9SEQeXYjf9ksQTkOwrp/r0uFNLTn1oxDy5c68cK4/
AHLBd4R26VIJz+vP4TWH4NisKN7KnWvZqWXKM4dZN9+Yl9L7ZugAm1Zjksk2XXz+9gwx8/Ksw9s2
9BVa97L0G6dAJ7rXY5eGJDfEz2HmYAao2aFfAhYpFQk2GlUrLtrd9DFNX1oC7Be31PTj8lPMuVbz
sz4l8aMJl98MHpVcxGHhiH1heiFNK/wSk1Lg9GWRXB/MqG3MdgRasDjUZlnP9DJBgxcIuC9OTojn
4DL0G6HwAZaRXYawrj6rHLswndFuahohq0XBnaH4iJBvMNNzS3reGnWloIH6Wn5+p2qzAfNh41wz
wP82DQbOlq2V6GBZVkv8b4XP5qBmv751/tEri8PUog7+bMXa1wYS8nxgcHdu9VT1WkHr46G9U2Jk
B2SxGF52GppKT1c8nh8h25yNl3CxbTHKJ6PCoXLlHB4KfABmmWUwuwrR9Pxn1WSNPXwBLkHCBsZd
qLAivWDFXZea31Dc7eX19EnOnTzrXr851ZuBOX35daxz/EdIQLpXoObjoflSgRHP5Y0NntYtpNmV
WPO6LL6zsKWwbF5q+/E7gBt7q3zq5N4uo9vg0dAP/VL8PjvQvJPaHCd17/0zoRnC2e6MWO2MykhC
0kHF5CBek0lTc2H2ii3y5SVdZJ8vVUmG97uqiZGER4vO4jvxjhvbeOgkjlq1gHXyxF8PUVvllIvi
p2yeAUUFrHvoH/DlYt3bpnFvXYd3VY2eZlz1U1XcVr5/e12FiGX1n3DnaJFedtIihQQwqDyvxSMk
kDIlaa7Ysym44OebcmqIK48lhAGlqGft9m5Ruv6mp0sY0RefEXzwK44OgiSXMExPOI/N0nrwDB+S
uO0U4Ub3ekrLRsZ3kfQOlhUARgEttJKBisks+777mOClA+zKZwf+9jGvbi2R2QySfap4C14S6epj
JCbpEhUoKwctdEkJ4FeJD/qGRTxK9g3fEqYzqrTIDtzaUrxu3lshI3TRpsoGfLwymn9is8PoAPou
Git7Yqh28oOq8igCbzZ8VTNRrAsQGGb73yb0Vlo4FEZOG0pa5diDgFZ/jja9538Pq5JuMIP/btHk
UtKoPE2mqHKngP4uyWfb7jDNiz9W42YqNNpGgRU1NroYwg2P8lMDc7ZnpPH4Lzzh6nl+HwYeZuuz
eg7Ts7p8lkhX2r1DfV9NVFZvh2jfQUW5tg/1TTT5ID4cHkfp3/3f6p2J3Nt5zQVddjV1ihUsnZuI
7etDtRWnQtpUKKaPjbRpXIRcvotdlpV8qpMj4hPgvq3akx4Hpjs359JsHFj1ukNTWEiV1clK4ekV
2miawUpwOj4kRWMsUxcRzUdskEKGaF8CUvpoL2pUT0FgPO+ptu3rankuysNo/QW/X9WC8RFh/qzS
wxPHYC/vayzuh8lhoqlhh2bX1gkpoMFrqWKKRhtV+Eb2D5LE0/SgC3b9+MFn6iM5LLQ5V/cuGGCt
W/co7B1f3pb/oXlxHs/WJt8ntJrGvr8Q3BVPmHE0Sr2DK24w+1yeim934rZ9X4W/c22AWjhzdlds
H441HQ8bs1zd0YxHp6/kDc9wleqIPHAuFxrxDGft8zfh8vseIZPq41R67iuF/HDzrv8jbYLkhW1e
uqt//PItNng1Jkp8LHPsiHdtkceyuxTJLvqFR4tB/oeD/bjVE7oInHAXE81Zg4k007j7R7DHXkbr
c8hxEwwdugbYfNbyZw/yMwaHas3LQ4MX9ryrbfD46oiRK/C+UX2VTRy44p2P2LjDE8O1j1XjNm+Y
PKWL8X0kCF12L9Xtm0bZu0aGHUw3n+lIm4OVINtpaawpvZFA7Oh70/5cSjR13Nw1DgI6OXD6AKZ/
mQ6WVdB11UTzvDBJTjW9dOUZ7rBjbemzpZA3a/ooD3k9d82SqRL4KJFkmvOfAMSM978GyZyHgiUz
L0te/sRVURTuxGqAL80EZgrSFhcJ/Ya3a1xVshBB88CCGvrg+7IQR33JVuwAX7/b+FJNv8sKYOrz
g+ybmWoK7xejnpw6p81cLSO3/tprN5T/9yGZGtA8gIMjz/AJ8zA/goijkLwAehYM54zQFSKne8vt
c9d5YePx6SElbaxsCY2DIM7yI4RdNK+9az0/Ynim8rgIAok1am0NKK9JEfBtgWX7u4VABOANPxNd
rCVhzk/nn7PgtyxQGR9/ofuZkTecf/G+w86XOeTdxTGinH9BhVAjRBYvzCqHbskCORV6x/FinUXZ
UwSNt8FhU1xASS2npORmYCnc1+Tv+DIbg/bHd9WVGFPzkfJSm28XC5TbyXhyKwzSY10psUgHYzLA
+1K92R5t1+8QS+jbsT05jmRVuEiAe/kHNkzaYhHPI7QfupZhRQIZ0WxXPZ74s/eXsLGNcHj/lVfj
IcGLtUEfd+b780riGXmpTRHdQ+2BjZrTMISTr81nHe1i8zVsHI5i+tqdRmAIIKIagj3K8QE4ZAAj
Yi8fZcL3Qcn01wvJclLivBMBtVxJuIcE9IEADMkG56/xKOgt1tgM4DxDBy7UXP4hrOoD+UB9IN46
DtEYd6nGadK5BDhdIU91gcCsYcM5sKmpbsWEsNsC/LKTKVRTpxocQza4Yi+XCkfgVUJgcAL1s1aR
P4rH3KQhy2FwuRaCJCIV1SHYdNHRumw1IagMXX4ykdrkILAgO8q94ZBA8dVFSURQYlqAV7xTkuPN
YZRIjcLrXm2N8WswTr0DmIh0UL0nENEx71joPN70MHIhs4W0ytybiU/TMy5poi1uhucyCcNhCCpN
vSIBkJrNJwTt6yjUPJhXCQCw/vI1Xxp8flgNnWpene9fcgjeVnskwZGNw6kNWNYnPyPneVYDj6rM
l9HK46Nb+munHroZnDqgcE2cDLL4SOXl1jmZll4h3OU1dmDRukMtynZYaITEuTyVx3tbtA1013+R
NuQepxYPofMqHq1WyGQN32lAaLfsDbuTHfabxs2ZipKtcv9TMlF/pELlx8anCjc5kU5NlEGyrWM5
VMSX+vTImxXd+YhVURoV8FcdkD1ntOXkfd1DQYXSpiKCxkfqy3F2hGdXeJK63MAIjTnoGDUbf7pa
okIYD/J14E8j2fZ6PcbdOoxOUyWkpDmZUFFCfqrP7ipSJ7DfwAe7GPcnBu5s4KHW5vT2bbsKCl5b
fcrBN1BsDEZsmzOrbBlyapjI/iT1jAwn/vHsGrwwdl5YEkkX5L6TE80m43VI+y3Rhi6kWgx5HT9X
6ONjDQMubERAfCVg8jpHqAAupjldImh2d/9pO6D8PjlGqa79SeXrvJaWGRQBIaEj52/ZPX5DdzYI
Ws+cHov3t+e9GahCc+1XRQOEv2yZttmfOQD/PKvm+yvtMFbTSX+mUBWDVpHUjbKsw0an0T3vPxjZ
537SldNAvsyWp0ps8Z4IbhPo0Gr+h9TQN15G7eSTFeeI/YijvHfcyYF51sV6uTO7wzo+KXRjn69n
uhnmRIrnJ4T9a7E9pNZAWs8OkChT+e8lJ4TL4H5ppDdv2Cm5eAe9KjBNGYkQrvWItHmJKsK8pqoN
MD4QOnLpP1e+y3c9VAg0EFgEYGb4XrS+eKKa7Tto2X6+n6wukEWUMBDIHwzMCmQcNWr0CANtFSS9
jNYHHAFACZfRukWm2zMEzRq88AP1lUl6997kiZ/rnL6u+5JKeLZ7K7CEoy0vnjnZyNa75qCiIHC/
K4eYiW6X0WB7184MwJzAYk1eiKeOzW+P8awgjHGE47o1d72MFvciOC8beK+65GxWzVOV00tibzxX
Hnx9o8v7IaVC3EwkBxbc+adVD+MuOzXXymOemhXr5lGDd1iytUSiiAmdyWZRemqpd0lZ9I7I/6Nl
7zINxDhDc8+bVY3Sss1qVs0QRe+i0dGqvO5W5ef/qVT3FHmGyem6nmW90zCMtr9hpzb/3d8UtvZ1
SgLTK258qGG/xzDH2rT8gu74VF6beXumgjxx+avTz3i+1zVN3H7PR7NHNfuVP5fQ9yY92th1NwkW
Iiv9vn8EPoc5llzkBUxlv1L9049kyQdEme97LdXRJKud7+YLxYfygDm5Fa8X2s/OXroOtO8WBvMI
BxnYXNVVK/cYZ8aJMdpNbRJtcq0kudeZsgVOZYWW3PVuIG5eQYOlOz4aiyj2/J7ZyexZ5Bwo41+p
Y0nylnvXpFRQys5Ii1A4k9pLGex8mvI0mGY+5VjWjgJPZSJRRvyDK9MNxHgQ8X8/fP5Z35QKDX3R
m4o7jUxj2dkxjtshd91LHx/VXg/coveVQaA107YbzfrizjOrr1t0jPGi+F2fVMx0txKZJbbkbCi/
grAMLL90UKVZlf2mFCNQ+4zFVEaS/6VoMDUEieYzgMsBcqbj1LzOVrmQa9+eL5LTSIaJlV2Gjty+
0dv21f3XfFE1ipJ5tAi/A4t5o4NtHgzfA8IDPQvORE9CXMy/0XnItX1KqbuxP7uTyAqaY8SouRga
8lOZP0rPyBqJU0ZOt+/Fp4Kn+Mm18gvs2NRmecjNyXum3qJYM2uihkGYkAiSU3FqAI+h1LXt0wWn
PHpX5ZRyTfNB0VJaptTi8LB4omm+lpuXRGn5hu8s5H3SBLBadXmcOi6EW8WeKuMGmMeVvUT2QRdX
SFH4L40BTVpM1BCNTSKjRJDcAa+1bUoGaUoK1dbbt4dueMe+N/9KRaI8jDPgu/Syloqg+7PIlWWa
AnRkQsPD4PsYqEYh0IpnIwGuwizKOseIjoDHlWmzBHqLGliZPAMsZmLD66xJ8VNRUhyhZgUTCxpp
te9rwJjPk3d/glDMPRleEH5SkbX0WcJR4GcTdpC1ij/aFmnvNIDu2d/NgBfnPyXNohYqSIQ34Dyh
m7jC1/57K5+wEamTz2OUXUbf8JJPtfvXH8QSYOQAkOMPXT45m1Riq3cbnSiP76+9Uww+DJwfXwmP
Dy9ADbGkadh2aQi2w8cqbafV2W4W7tPQE1qiwuOOQ6xs7/ThyURbEMHk1GJssscu4vKSjQSbBG12
adZkZqcRiegqMNXWQ4t+IMdNtmoXDg7SSgiLXF5XHI3I157PFV67+apD77vAJE66OOdhGD4zvNuV
f6cYKKt987zXrCdSiAc2ssEdhcCTK+sC+wbTUDleXfjYdp8FCOHiEV8cWPteoMDigjdbrOSOEyyw
3VVhlbPQmjyE3uLrWDBifBWyzcY4O6lgU3OMB3fs+RyI3Dnz7Bc4DUXNjpDOOx0dRVc6MnEZ1Z0x
BMK2NNE+t2ypOJTUWf2PxooBB+4gz9w59HvjIhpYAdhg7zGGwiQ9rwikAD6xrpg8c4I4bk2BGqnQ
pAUWRGKL79tQDrSe9oQtgTowv3yeZbe3nAUEKFZYxkt3ZJxTgp/0pTiHkh7TSAhJy+jlXCw4yft8
7fRgih0IXcsTuN7IeC6Fo7dYP6/z7f2WgG2nBzttupS6iYaI0G5ge+g53wh9DdRAXHdaHnwiD9O4
COHd+xhVEfduoS7vInlE/x4EfAt9Fgn9ETxGkq97D9I5NRxU/uSfKNZJcXMtigcXpTk3FSG4bnDq
PHmGDOHe45lrQiWanxresiCPEUUl/SdTcFPICajlwzVT8alumoCHU8iEUdj/euCdbrEfg9Vr2Zz8
/72PEooZjP8ezNCi8Cpet8znKtG2B1YPN0G//dD0084pRR+mfoubb8ybprywP2o07tN/FnMWVsPb
6KDnmI3nofxnu9N/B5Ja0Qxm1LycUSU5TOGm1vywy4WfRerrGGtznfyxEXIN32mPkn8cYQo/tkg+
829L4n+8FHI/7pi1ROnGYWotp+87TKUZB6UshxUfDEO/wMTW3zzAOaqRDM4p+ir8S5P7nv15bcZu
uhw6zyH3cuBfZqi2U6I+zFg+BatOwrGgfxqH95Mzsx6uh+JZ6Rm3EK8IOxF2wakTwif/jBBHwVCJ
/7n7d0O/NtJ5TLu3DWye4habv+Rf7vNeqIYDcZj6uMKPE0YN5UCKsP990GygUyqXpJ/D1Ago/Pjq
YEBtQ+1YOIivb/SO9J87Ab6v2J/q8h4P/t2Enm6O6Czejf0k/0gQLiNh8XoY/yv8xP+MxwTlxeuW
eyJjl533FPnkJvR1BfaD/nIifV/oHDi4SUfChB4EoYRi7v+NJjly5McttIGygCgkoHPD2ueOiy5I
L1dnxKTXtZBMVD3I6/ThQny5XngjuYp7h8sn2ELt7h0RA41n2mS6NBH4exbuAgB+fRGrmN26sQkm
QcHI9jUu6Edz9iocXkPHuZAdLSVIrzTJY5eGiyJkTZeGC1gWGC5mwcDrJPkCX+9xKHcqukEpMGfE
1a9vXQ/TkvCQz7iFzMJeqtw4J3iBrxtC0v/fYoVw9f+bA+Q5LlQ2uO59XLhcSCw5GWu/YleYnztm
L6Xcvxe4NzzkVM8wXr287bu2dRVkrjZyF/dyrdPIAEMZZ1mDRu06vZWpZjGhUMFd5JOuI+UtKywt
2trX7cFcFwZq7+Zlijw359n9ZGvSxUgzGTFikiiyf+7K6B/J/uH4AxTYLxRL3rAwfALPYV5Rr5nN
vZvvlt2HVPY0Csf+8foHh8BkSnwS5PxdeJwxjkvjPJ5btpqPWtj0NC05g0QbwrQ3vCuXgyaUDqMD
b9/VdOEn9YMFeXfudQMzCXvNPFlO8I3oyhWxmvDmNYih+B/chDwMZNhD5xif/mZ6PHp68/d1KfF1
qKV683aqd/hIfSV6TzZFvOqWpUQPzSrWygszSrgifkmBH0uXWnAUOQmxUpFIvjprA30Vl5U5D9d6
PbGtBdu//1a7KPllsToseT6C+JkvqW8lSnkCN3IRosvf44WbBVXH/PaTSVUz90o+0bqvGsn8u06X
JEure3M+eZvsOI/m305lLfAQ6Mpqo9cJjVhlAgH6kgimHkqkGyKtCR5AKbUv3QjTsR+endijcp8S
GuvsVT9AiqJHNd82XgQUAIvaqWNoZ3e9mbmoH/slZV2VD8dq/sRRRd+A9oof93D3pPwi1uyuP2ac
AP7ykaAmOuY1Xc6N1rVjXwSwSUmpKnFRjzCicWrB3PM/qy/bVbmu68nW3aU+uI7Sn4vSnVfmtXHG
QImyLTLBBclxtg+O1YAuBzfXvjWnKrbECNGk1XYQW22nz3U7tSsjjkzKi2td28rkb2bVZvCh5RkQ
egmbLGb2lR35vcIZokwxA7DjzYrBX+zEW6dW7q8wmFXYY9J4PT8wtflfpd7niK1F9kD3b2WOx7Kz
3tVg8sD6jbSaqHWnldKhnByu/9iiqEemRKKt/HCZAMjLm8uLWeOUjHL5KL8tHVI09uVl4j22qWEc
5ApI0xVsIArKxfvSDN5f1R9q/rlajO87Vj77hs88+prqcK546+WghZfK9QKG1cI2+4vnVlVcn1Um
Z33dZnqjpjG4TtcaOabULhOvzAydv/jbQheze6QlcetZvaFzlVfrUmac6iOzM6C7lTPxqsCGmEg0
0nxmAjEoBllD060VQh0yZWyrq/zolFjLn8unVeXG9m1+iZUCObJQHD/kHiDlVqEIeA11sr1mJJfK
cNjdFT+RR/0R2fn1DzumpHvQBoaGHKUn6PZc5fc73nX7zdStecKQXRemm11vfazdUOhGv7myXjyM
eVSoy0cGGXO2PdkxFUEjo8jMBIVYDCu/SVpcZNTfoogDdyzrS9ced75zgXbRf1F2nAU+D3Jvy0dH
yXtmDhpvsfSwv05/TNXY+oWqNZMMpUDO1OTRxVMhmmya6UcjsaPhLd6Kv26j0bPLfba4Ko5+f3/7
v7vylYt+d8NcYBq/tg7FcTgOqbfjz+NRWxfIwPu//T9RF0PwxjRVajzKnXnxr2YcBh7qKVZeRXHZ
GJf7ZDXO0jgd7C7K2oGX8qXFx1GqWMmUfw+1Ju/7xz+c595FdCnZmFm0Lv2Cs4oZPkYZhtfhjXyM
O6leokRTqhqaraTq6xjfykMtAV2pJHrJjj6h2EQ778hWshUU+Gq+Ev4tqykppu/CcKgFT8xUcSQd
fwt99jK+kdK9yKJRy6tMPZwWJJFSLBpdSuE8NWsUvkWNZZZcRPOhdJDqPc6V2FDUmakfVMwZh/D4
unOxenwmFr3wfRM/+NqVS+1v2V5z885qtshDpZSro6hkvk4fua/T96STZZnRY4pOBBqakvM2j5UL
XKW9PPx3+Vi/32q371uNm3O9UF62l22NH9r5zu+Fs5LYrnIp9fv64rz9jj61wfke6z6AzaHlTbaV
Ig4R9psL/J4u9VXrXfNf/NCbvCpqBQd+V2luf+Lj+PgY7cu6M1eVwaNUsRm67VyKo92jfO+Gp3Rd
LZ6jMNxuPDIn75ni52cYT5fKg2v11eKScZDm9dko257XX/8UFOuPxlywoc14nsS5kazmx5PxYnT9
JPsRxFQ1IfAp/ffpsvj29tbflv78/PYnfn4NyGam2HahhUstEQXVXSKiIe4Z+jyl6CR799Y40LBO
FX2kfVjoh6KFB1YRV8P4ppLtb/J+mXXQjFrUAvtW4mddT/3sRrsRmgAC0aJDAFFN8bzZ1i3zgkoN
2HAgZ+F6+DQHjBHLAV9zLFE/5lYK5t9zbaFXuoJmPigwrVjWpn8PlDxNpG4KxvlYoJjj5OgF7aZJ
Bc4eg2dEyhtldLn+aibUHXaHweh2VRHAf5yqcHr8EVVAdrdU4AB3jYgWOhx1x+PQ3W01GLOi9vu8
1E2Yf04lxMjvOOKGpL6bLHU5AOEYeFt4o3eGxptD78YkQ9jeFT0Y6yTW9SRyyPdWCZIhtC5nj3ec
ger3AioWWpxxfkcQIFVAYrgiyYQGcxwK/GzLm8q3TpzZko2AxSTKkU2oh+5JHInDBjsEFb8FaM1u
+NlUuhAHMpaw7ZGeTGEj3YXnbMTJ/oy/x2aYsHUQAf8k8f4RjVUX4ZXBrfz7O/z5roRu7xycf58e
dtDHdsKQMDF/NjfFdpibwz9vvTsQ//mAYfhYhDJ339++xeaMv7tdh1LrkEYMgOMIG05jXaU+bcZ3
2Eg7Ed5vyg8vRF6E+3iJ9/sduUJfNjmdzPP1Bw2jMKFeWy7zR9IMe+BDvpGw7GPYiYD9IunYtPDz
nXTevp+2pB0v2fswzZLKs6MN/5KNnN/CP+g68mxg7M+Qey7jU/8QZJ/J6TNVZnKX++BjJCOu3N0r
A5fOzXAaEsV6N12yKwEq0qYTHTNeGU9gHRggGMXh08JBCmelG85f3e7u/o+o81pSnFmC8BMRgTe3
8kg4YQduCMwM3gmBJJ7+fCn+jbMa2DEgWq3u6qrqrEwwAWRBB4Oz0bML7qrlFy3Els1iB8aPQdzb
e0vDL9mvNjW8Vm81p16bU6tHGA66ur35HjEs8xsLHs2iB+BXh9aSZ42cuH+xW2gqVIDvPqSLx408
wlskgcBnF47oV5eTfXtON/tXSCjJARLHmZvfqvW7udubAaAnjqUFCBwd4vP6AGihMjzxu83Z6HQ6
c7S9aKIBstggx2g82mAUrfMws0qmCY+JS/zahk7BBDtnkls0HtbTOk5zYL0DTdwf+mhhsQ+jOmTX
DXsHnl0fBCgPzilYzqCUPjvPyXV0CfmfUQoDCFcFbADe6iLjQShCHZUf8X5FncqPCODeADaarkY5
7Bv5bGC1ZCzgymNBp3eL0atDP+vuX9towJh8B7MWwCfMFaE5vHpnfl9HEfjQI8DTF4kkIPPMUR1M
R82KJ4NYBVRYQqp5gMXaJA6BJTecfAb8IKr294fu4tmG4t6agL3lOPp6PvviF7ybR2isT86eVZ4q
X5P1yWy1tzk1IesPK9DFoMHMGDZ/sC0thhos766+k9WGP40Jsx/shhAjjR+rSOW1kLjvB2rlrcdh
MOX0YrZgjJ8u2NoG/0FiYPHDD7IJ4ickV44AAlx0oNGEfYWpmQfcMUZwrkyf51GjL5Ff3HtCHQig
OFJH/g5rOy1Ae2FVRZ4Emmc3Mac/CN0wnxjr/fG3m49tvThm/ZNvJi8lxRWiSBzMHJvakO/YRGOt
0ZWQMKyTQE53oNYuj+5sMJvNXhZI6kFiLftvGzJ0jrLDsmm/YU1Pcfwb3f8GmX+307CBWMFs1rka
A1hXGNfsGxgzmAln+vHj6lmCHPp/QxKKY8NUjOwN9RkwFpIMMDfskBgbpHnuxmrl7zE189PVzEYt
4nQvoUbJL3VTOBtxtQJwSCX2bK0mexczdrEd9DPAal3BtyWWnpfDJpOedfzj4Hya9XBPMsxIYcV+
BPUq+if1HrpV/Xv3aENRYcPNYhMFQG0Y23C7MFOeEBqiECThjiF7MZM40CEBLzz5ycltYpG+9k4j
onq0Om/7Y84LbP0sLfberf+uclOlNXBcWy8ae2G2UsRixyZKIIRcF5jUgaYxINkB4/nO4CwTrOlR
tGDiGlTMwl8RzJ5m/YQhLM/Ua1loFzjVXsNq4EfqudWpwYq5xcm9U6L802bn52AOBoBqO2AQ27+/
TWs4xOBraZXhrJBnl40sm8K6akpJLlXetJz0DHTezbk5qmG8g8875z6fPkueaDWz4nf3wBYQZ0ic
D/FzsxMRcviJceCCNM+QM1yhII+BahrQxvIQgSSGbjb3jUlvQiG2XZ4d8y5QV+hdMmmEd/OP2ZOM
of9H6V6ws3a4j9/eOVmkk0B73XsVE1BDTxa8aNVMCtOtiv0OH07d+z5i82zrlbzOhOrMqhv48Hh+
AS3kmnQcYPlD1x6v9Izr+Qq+VmBnJcYZayArQFzFK/YLeN7o7ZalTIG878tMfvgSOPzBIXRm9AjL
WOPDCGSNCE2DvZ95iXe0I3iVWGfrXcR6rCqbN3uDQpYzvP0jqExLPwXIb/fGmawFzEwmqczcqGcM
YQ0YamhMDZ1bR48nRF/GrUPmHu5DrD1n1PF2q14V7NtyLcMG4YIF2lwhiheDpPI5/d4veyTeuTEa
bZF59esBG6LGRP0NzsyEdJLh9l1U9HYqGjh21h+iEAwFDOlkMumtSmavp08Iy7MMt9Y/Gistmnuv
Cq1nrzfvxHZnzr/VaoLRXXH7+Zqz82vPW66Gvab1qmSv4h7vHvmcEl3yq03ulwYUXDUD+lETt7Oj
ptG+vXG0Jyx4XDVbVgwjLWyzqwF3KD9iXOa9ycTfG6O/g5N4eVNp5STc/m2pRXCPLkXhpHzCH9al
fh+D8nUfcXhyZwy3DFvcbbr4VWWcEX4tyWCtU28sqax/PrddFoKoo4VLhgR5Cxx/gPSKPyGxYsYA
bSXaotDDYDa2GxZBBsHen4/xNLhSNIC/60zB+kuCazfhR0JBxQLF4ZT14Qc9iXyh+Ql+gmAaNE28
9MwMfkLv72CFWqIeo/ek7NXJo6RGlQifpYyRRARH7RkVMex+QMCxyNbJujDnMdiNdqMWz2ciqydz
q3uc7Cd67Ce7hKQzEsXLE7I79at3qS0oJaSK96iMWAMF8aoLxfkreAZn9w0vM5XeLI/EaxBDMUwD
2vQ3CneWFxLLErCFBFZ54kCLV3dBV+Osy1F/B/Iyd/YvripwWncITw5eD+6kn5clD5B3z+OPPf5O
YwhKiQScPLXf3/P69238yk1yIcaZxLMzInITKMTN5/BJKfSaDT02R2G1Yk2ljsxkvf2JUFbVIqqb
KeloHdrqK8A7jZNOcQxIcerUVhiunurXcBfJihRzh0Zh2JKIlr1XzGOFum+pTb962qpNWaWXYUJ2
XnsCr2nJ0WtZnPkO8lMcITZgVZkjB5R3Q/vlQKrqKQyH9pQGqpFKueiQ4ZXRXcuReaJ8rdxo3Ik6
ifwe9i7lbegEFHFTqsxpHHmzJAU42KShkd/RySVnLPzhi+AW0/9173PvHq8Z//xC8IW3j9Y9/MDf
wOP7qWCSrCOO9ScAu2opVqGgiQ3gD5zJH4GuIqrBdOEZaVbc7GEdPV91A9q57aV7b+sZ8utVCewB
BQR/S7e1IclLbli4tg+d8kG/TP/rPRRhyRvSbXpbFLb+1F0F2ToSe1H3E9BQdaKDBE4UJXZLDhtV
6k/1XIJaBbwwzD0CIM1NfB0uNv962ujGGyx7CRkA8ifMwJbHnzRXdV/10ar2zZ1H4l62y7lGdeM/
V5zgxVgrDlHsvV6vqUJHjutpEkKtiYWKNv8R0h0JAEGM49erG7Ve6m4UqK7GJ6WTJcarCEWLPn5B
/jqpYtOxeeyAfuH0Q/UINO+suIoyiQ0I/c64r09GKdgHnj8MHwlwi+ZTwMCvj6x7rQEEYowL0pr9
/WwNJCrg6OHqH6DpHOquTk5sRN/3W/SZCW8rlGcqoFPfU9jFCT4WEJh8anz7V06sBl1ATi60ziZp
IRmkbmb+WNMgPJp/OysMv867vFaCOiLv8ZiItGHoWyLPPJjV9baJS4cD1wbF1D1TzAUVEM/QNsL3
UCCy1ORQ+Q479vStRjlSAy56X/CaMZQ0szJS8ZpNcJJQlc23RVHxUC3D9qvwkpp3FdAABQ7dT6AF
+TBt8bc7jrimkw5cZhLheM8aq5rQumzdN/IX9Js6hF5llFLaxkiFRgs7UXFeK7gx8OXv8DWgs5jv
DeeNoJfYe8gouC/atyGFA8ANYBuiPxt8L0MkO8K2hQarhqu8qVr/SSZJj5hO/hoavbDqK3KoMSRT
kKj6PXNZmZ6vhWgZP19Xh/yZfWTxPrEi0wnWdVKwRizM/7wU2BHypGqjE2CHSVxuzySMiua9840S
5PsqtMjyxi2+ARoDnRwLNloHW0wIDGlUM+Q1sDK7P4bime8URhPHj9eKV1Nib/I2Liy0eHKKLiEh
hzpc6/p8aay0jLPgz2a49azXghrJ/Xvhjc/cZMCSJdf/xCIA0dY3GE+NOhl/xDUJQVt5+IkQKGQV
yzzkV6Mu5nD4W2BWwWoBj4WWBrXhZnIStmryiabaZkJt7NvXwpEAsxiT37bCHCzaRot6Ba5Q81Yz
8mwJyK7vgIlBjAmC3IOTlAf9waWvuWqqc9rj9pr0CkkeEP9QC8tK6qCivvP97mniUfdJg8D06cqM
ykpTYUYoCg8vg0JZA+UOvhmmPCnyz/pDtcVEIGbN01NkiX4WuZ9C0kKD4Jvqwfqsm1NASZwjxX5Q
WkgGCyIIEizfo0gV7Afr8J3YmHGC4X8/y5o0wM9Q9MgRDWDItDUHMYG92xD+WH4GVNNRku3dlmHQ
nFTCCWpmBkBuEb/GRj+oUYSx8omoRcxtH0XN2E75TDWZYcZgo41HMFWcQJGogXfD3ieH3p+bs5GC
V9lnrYCoV8ns8cHgdjjJlPdizHGrNHmYPrxOjy43VA7FkGo+IsVvgkRZId38/niddRsoaMCewjn1
4OUaK0r44DC6WNyakyeMhBsjPXa1+n3lw1hR8ARxHaZkZfOFGQ8xz4wt8AGd73TUgrFea2w8OKcy
UMRV7nDsjNdrXsZyE9yIrBiu5xFD0L6P8lV36D4t1x0ymvhx48Iei8fKnrbhcn+/1qeO7Zb6btWH
uQonFKV2klV5psvrXwzZA1qpLlywvmjmrVkB345y0l8/lb8s+gvexhpFPo77Us7TiWcWLaUpwQAO
XdftzHDMByi9ayVRevCbE1yTMR33v+uWHDP44smptgwSFf2ShZusO64G0FFyUX8W3UWJVuyd8Vj9
rhGvftkZG1y88QPxXs2Lb1JwfHZIL+6MFrEoN0J3S7eQJOp3pvZlI2GNwnXTssKF6r6sNcy0mjHQ
lIwnmUkfY9yCuh3wmvzuAlZl7n7UjkUAahSaK3UI06dPZ6/HZ6vfDZd2qDguIJEjN2yKMMEPYGry
IPxAFQjjcxr8kM3H90yNweBhDapWw/79/R1yMRo833biFChlqh/yEbXhZQfTJdkxT+050c3VcPFR
GZyYTZfuxm+Fi51kmg6o113UFUTB7iJawG9FIfE9WvabvyCC7N94DWbNLa2xehxolGFtkuEpoMYV
44URw0zJvsmle7KsYtAwCVmXgrion3Sh+HDifnYiWwlDx6/yYnrUwAMq5Y0CIRAwyhUgVaQ0lbIY
DmjY7Wf4zWrKpyBzpanAbf6ZUnyiuatDi9m/g7HOnJ7yKoYdNI4Y6iNNkSsNrkfJv5qkEzmH3BfN
fGXmIHBxNM/lAMiF+a6U3+CKN2k06o4nNggsDYUWY7+hnSlt8+GELX74ntmhJYpZ8vMjW675wAht
KOHF4BrSJrVSk5hljHH2XZOR7MhvnO6x1hZlZ3akOeX/gvueaYGQXZcrBRUFz5AnzGUQS8QaOAws
FleY6xHXCA8ooWnIlzDr/1ywr/FjYFE1yDqreV0WQgNEFSvHMG1DIEdPwwdCOe43X1yiuqkEGUfJ
S2BTZA/Kzd1zD5guLCMUkjrcfA/Qh7Pzd76Gx8djzfXBI9P6OdIhVH7BfM+2XX5RskmtXqu3ZC+w
d48pfFfpu5bW76FBRvEpFBVNq2V/Dw1EDckCQ1RLb21Yr1BC2urVB61hgQM+U4rXPgEVYye7NLtj
dslG3Chwe1AoeHOl0UhzgyUUlTC58PHfowTQ4mjWB9VByu0YtnpvXgIaiOtI1wR3HJ9ARymQWknF
K1PIlXT39CmrJ0Qsp69NoXck2Hfy1f0RhuHlPijxgvGl2whQ/WkEWbcOAVQ/g5qtcmVLh2pFcMYw
diISfgEl+2GYQ8SCKvtzIfbXPUADpO50FCePMOu2goud9TLqaFPSOmSAoZVooeB4ClqUl9/nsHRB
SZWAPj55Wl0VASke0wpcQk5Gq3HDAcRctdPxHoA+mT1xArLrpe0d2A48XGJaAjVpND95z4iXI+iR
UNIaDeIt5WPAMp1Pm6Jqn9XLi+YtJ22fvHebxbhDvde7HQ1evUpHjxSHq13p1EDANkDVlu1DAKc0
s4C3ozSaP7jg33xmw5MFoScA8VpHhgADkD/kF3wsymEtHOh8Uf7ud7UwNhcS6CzF0EzV4e5LacAb
+pYiKNwa9FlqEsxMjGb1CNt6ns4oP0Ke9fdg6tOs+upE8bkMFNo5uWv24U5+V6MS5omziW6LYz/f
we8pvSXkObhwdR1snl6MJ97M8lgNBJZ3nFNW+uw9IR1Uv/O59AcYbp5oWnUKirgNBZrsWowQDaxo
eQeqxVLfoAYsHt+Gb04v+rA6SbRhPMbzqePA7DyYmMB1R23YP7hgCuDbxZXOqXMDGvl2t94qcDWc
MkQH6j35SXBWYk8BOONlKWpTf4D10+iwogH8yCyhVxIBFWI5RSAx7Vv+gan+dED1fjpAy0FGA6gu
0+HHeQY9wHVLTqNJyAo0h3ipxeeDfubQhto/361IiiKb6rzlqe4P3YMo9Dan4UEwF1awHmBrcWkB
fxZrUxGA/P1NN0BKBc52+OihDgrd1iBZNeEk+sb1wMwZ46DqsV8QA26jNmmAtNNkW03s9hkQQ7or
WykboWtG/Jer1nXrAZsMXSilTLUrls7zChpeXp3fae4JoHZGESSI7fsgHpcIpYdo5QiDDg0BTc7b
lpArJucBvQLAg5ZJId3j8Xff9wpq7QeijbNXuB3N6tOJxs0pdDTzCw4HiFn89pwuMAEel1oSXmBP
A7aUNx4tcmwEKeLowyTvt+QogE/C804NQAIPWDxu/tWFz03gJ1pV8PIol98WKNPjJgF8gV3gj1/x
i+OcgUNWFj5lVFLnnB8d7lKb6kmKg6p1Ax3LCsrDwn6DvgZHX8yR7mg90CbkhPgAsBUg8ncY4p0L
63drA70L6Gfa9Jo22ZXY+y3v42TmB5RxH+ZNu4qLqKSIhlvisqPNIHxb+/YJgkGcss7Lf5HdBZXj
HbugQAh3i6QjwXODkiO/x8DNVu/OFY0cmOPY2GBHgFsubU/w9uYVp5Sms3ApRK2jLQWk1CjZKfAo
NjjauJDBUTk3XnXgZlOCSrqTkJIBgNlFzAbT0SmuMIX+uX0ct1RaL6K5W2/fnqJKAOAb1Sm2SFGu
VexO0BWzpUXFPCrCzfAIpKLqKsgtWyF+GtNdJ/9gs2reHRv1Mm/sb1AKXyOoJrTmc5cuipjiHB2H
BSrl4UY37y4hMSxTQaGdYpqutPHu7vA12COEWePcBpeBUan7zTC1Hjg3XAnoyRKLCjgBfJOGXQoi
NFCvGH5og/Bi4T2+0mQoLE3khEjrQHuBKjHBx5415uHf0ep9Suh3VFuDsLeImKHHKFvLwXt0tuLg
0aUe2m300J0y9yOW4C6e36Q+QO273Wyz82vHo1uIWE335T678k4u3dgD9oh2Vr6rGR4CQPbiixp9
oMS7D3DWeuVpQqKs0N8PFDQgjRgS6NPzDw9hPjYd7mxqJqSPZfKvgAKuo5LX2DCk+oV2OTixiUH+
jQWMtOiB+8TwgZKp5jVmDe8W4mZ2IS6lEz4BcmVQfAQp11HB8V/LHzmwFj+7S4TDGJLWVZy57nLB
LmSPHAs6PKkH9Qd74VCPsAS+oZk90lXAS3CiYJrEHFLe7bZ+DhA9oLtg+Ojg0B4FyjW8PiAuJAZk
hOQqZfZ0iT9atLXKnmnCy9hZR3PLauqSjWsY2yaUhXXWV0kCpX7RqXB35DRARYJkklyOF3o6OF5I
hTCuqON23tioBgMEXW5IbNEz8g42HeTst+zYqpaR6hd0uQWVUkxRpGLn1ZWvB7cFNrAJqZ0qVmSO
o/YSxp9a/woKrMBmGfMQgTjSR1DHFTaSuada0KE+Fvet4pHgAfWmVE8D5ewG45LWk9gCUELaAI+d
OQU+Dj0kLdc4a2Z5w45msJs0evhY850fIzvo7bg/Je/lwAfmMOBgn0+9p8P2bCcykZzvV3Ghxi2A
h3ejOI8ACM6ac5SKwPnsc5bv/pON0fa1f/Ovo2f3PEompRna7usHYngvF3at0SMszKD+mtWC1gzg
4MOADq6wfi2WUzSqeqpAf/gHsBrQ8CEXfaLonTXbI4MwxQeL5pW3CS9t/+5kvSXxPlnA8CEqrwD2
AQJ0+VJalcmvMDNZSFhs+F/uEFDZdjxIx1UR9NjcLOqmtOARwSC3soTPEEtjVToHXBPUGqDuqrBe
p/wc0QRWd17/6rGuKkuCoLyWbCVnKdAZV6dKxChXt4NLhJvPZgHZD6CiLPcKWCkzz3MmX/9Ins0+
95e+edlnr8SiCrkqi0YxmyC+UdUouG9ZyrbU90fbEus+670WwnigBTHPaJDMVZIEOiACL6q6AGeS
ZbkNm/gNx4GISWJYwZVjViYZzMw3+65GYLMww3xqSatYifGmSCqBiVrwivx1nJ3SL5GC6oLklz5J
9OrQlsb3UNIFfjQLUjGmGf7Ef2EYlUj/rdCsamojzksH5mBCRTiAFAtCMUDyWGeTXwDvmFK10Xh/
IPdEqQW+iV4lMTHOjbfyBeKQ7aI/4U4yj/C04mniheY3gUtYfxOvFNvdSExzXjZhcH/U8ONWNklJ
LcWHmiV6bc1Za97SnfiMO4/1vcJ4OeB4fl+10NWlcMPrl2v9QGPw55Sh1SugEOBZbjuMqRZrMujN
vA4sxYlWrzd9haLwZ/agh2Jflc/VO+TUaTh8nX1cYMiSFuEPiyReI+AkTqnGIZTHkooWJB+m/DYE
U+rh/0Jf5e6/eQwFpHK41Dzd8TJmS9dDWVyvSnECteP00Tev/0WkteCHUrZamXKFmbj6XpUBoLMz
mRk36iC1XZ+ifROlvr+5HzT+6Eyc2nGLu6A7oQe7BFyatr6K0z2UueoQdYx+pysqT//fOvwdHDgu
9T5WfwAEA96ij4JAmQZoO63KZXx7iph5jAejFmlUg72q+K+KH6MBatbYkTxvr1v8K+45yRNK7HKp
a4rWoJeiwB1ivoeJInClbMHxgLA5reUeIRdNTQ4gSEin8e0gfDgD5UotShTvsGnBLUOGk5xSh2pA
kHSr1mZHRURNhR3yPgg/2CPL5MbhWTVA6ww43wfIFCPngDqRzadSpJRSbN20+NOlx69xxmBOqP/x
eso8pIQ9pS2chuoYGkq5BMV1F1VCRbxiDDJ0kAXFIJnB2LnrH9hnTWZQ6Hu7UYVShEo7YkVAJtTP
fiv4HmW2OHYEWNpbpAABYMWV73G3CX1uwNaX7TOrPrfDBnAQHvN9L6RB/SuSojVWBSW8jlCokmwh
EQdAk02Ba1eSj/DN49ul3hCCTzKxNaPgLMG0rpUHwgHl1u+dgxsh/AMlEPkRAV7RsuL+gESHGAgI
v7H+0ath6VHy255CJ+uBirW2ggLAtW8sGNm2drbgd2MnoclOd9kes/hWCLYBeNpHWN4aZuT11/Ld
8F5xqjSu0Dv0zswNrbs3mO8PEOuj5MF7KKYkywFLMgNsezTXSr6sC0bT3OETJKzDWPzBVphhME/W
A9FQnCdjcmUrJDbnBA+QzZAK4yDqsCIHZDNry87GmeKSdZrVydmxM0MRugOOhGYpl6ZEONX3NEyh
O/lNGoRvzc7XFeAeD96BqURwSesHKzEuIJRr5KYFQ4QohTtx8ckW8f8eFBS8fuZGaM5akOQ8sRBx
uBTvwOaEbq+rOYzeBbkfnQyGQXZxWmCOZY1RMwCkAsWhF48rnVbwgaVsi8Ixro6mO+UAXgVPCK+C
DsgWz+43YbIjYXPiMb/Nb6ALqCNHHvPSebbrjqAWO7MAnNqvuPe/dE/lyPUv2bw2j59iHyJzXl1z
KR60ANJ2GmG0QrCkEO4GS8o5Cv5hWyND/SZygg4dMgzjuLojd/pDSXUrrMbuDY9xb3wADwKNMpqd
pRORVGpCFovTGFy9upU4ZDTNiOzmrg06q/MZHtfNznF2D5ZOApMgmmyoBryDMvSBbyh12RFC+HWO
O2Se2kXng1YJlb3jlMQGKbp2I0zaz07Jpbqev5V8OD24VS/v6B6cfbfgldrJuAx/7gGtPxs68yd6
Nk2zTIqbGuWLdShDN25eydkDDFlVNzvwNxX0qyiyNKOm+Sbgg6Mmtl9vw3yAgJlTrrgzss4exgw8
QaruCT+wuDv7TMU874F0AQ4f7iL7yJQtzvnplKCXYZRgfoZI061vH0gkID8LSxE6E/ApI8dHYLJ+
I8L6NGOA+GDhGnAdNw9uBsc6u3izC5MaTkNzljkUxXXTSrsSnIIXuTlIT3r1fiks49RQZzGjY93d
oBBWXLy88zqDz5YkXuo3WtY94R7yCSU7Lhrp3a4gJ8yaCpVC1UpQJTlaEaVKR+pX7GKCrTThdOeX
xwN49QGFMo2luQOfFvfrqXvnjVBSuQk5O0pK7nZche/GoP43PjgwQ0R489iRl3WDMKHMTC48XAQv
azfrwCrCcw24wQ7xJFgEXihvuO87cofup4YWCEI7FLhKhulZN1Mqgvp7SkRAhdxonXH75TzXB9Tb
Fn++AugDcH5EptB8SbnOKDB+Sfvxn9JLJFPJygpeS6xFzR+TEsIG9DngMiOJ6NVQIfOgE7wQqjWJ
Y9uHEP4pgOz+Zw1FF1/QaB1HSTm4N1BICVrnMK13n+QiL+Gr1tuRSaz1CtV22vCPDYQ+a2/nBfMs
6NrabPnqf+rdxs3Lyk76dmhzhlYO9pz9Nm4DVR1ECHfro7HQvqPMc4gX+1o7g4I1aaeXbrk2g1Ij
gSIrsceQ4tdYaNnk3Zln+oK9Xr8GUQOpZ5B/R6felLgxajv0zmcNGRh0XmUu6ugkLwuiZ37DV7Vp
87mcr1BCz0kigteCfk/Olm+K8HrwGzCFMH6DA6Bwjn2QpUUjYeyHdAz6RmjrIOqveIjFc6aGqHbd
alKlEotaZPcAc+muXaxZ2e+JbfezDefgbQEXJHgk3oskOdJHqCsjzZsYpfWLqAueLerWwLVjkfPT
XMFjYDqQb/10njvzCX3pyc5Ssw6/wW+R/1E6J8AuMemMK9sLsfmJXEjjOEEB3xQRKUlslan2Opml
WvtDjiznuOfvdPupAWEZpWB1YuuihegzMtBxQV/klfmRNqBSxLtve2Qi7U/dvRB1AkR6UQRKasnl
BDCiWVRPse4+nGtMERgyYJAQmrsGPFjOHh1CaHBQQojNBvJhJBje1o6tgVyuuclueQ0CF1FkPCjB
gbUWrpCmf+NUzN3EuTUHZcS+7+0aNzX1Isg0kFY5B/HSyfImFfGtUo+Tt4BVUr9AI5dOlTwfyBwC
r2j+BNtUcfYnJ7t4n4P1gKAbpsSLQ1fHV/itLCnZ1ORxslaTZShQ2GZzV65sn5fbpSFleVDo3lTf
hrmoUKjFggywykUSvXMfJV34CJlx1KlhRyDku1UNhtCNVQWNsh0MbtBJv8Hc9iti5nyG3Cpu8Q1m
3ZeKzkizq4fBrkLA17IJAWlYsqjjUoNzPZtNUIgg5X7eSKnD7kFZFviBigQs3tsYIahN85dORFa1
wPU8KSYUVxtCOrzmjuQGGyp1qwGlmrOEDzsSi3Dzl2oOOOqwzWg+/vIZ0QvrsCuiOWE0ip1jQiXc
jX2vhlEHL0fiAWMKPwGtSoaoVfTOR6M0bq5eix1MsxV7ByTyd7+5NEw+EEVunpMFFyRmeQIgNtvY
8cxMXkzjqtQztaBeJsZKt0gony4SVeYPvIuLUJMZLQTmvJ/RvDnDNA7UfEMrUfqOGi6XicoYTbrT
j/QnEJ3hrW61qOYE5jRMt62AqM9NhqWndaVezkzHqCIeGnCiqltqRNupAe07vCqMhhbuwPa9LSFy
WO7RECYRJHqVp8Ub0ET8ftKT+IysxGoJ588Lhi4IVtSvfNzHyBbNFeeEoqUGgR35v2vV+DCKVYXx
CqtVtH87zV2/RLficdzsJbBMtrtJyVxHDdSvLgOoXSqnYVxvtwqTMvU+zeB4mVxJwu/G8W7afHTq
B9w27vp+36sQjsdT9O3K5e6yOj7s+stCr7QbHImkauauGlSkyhWWLzOQ6e/HPMkm1+KouQ8Pz0Er
DpsZaJjTqv6clm+j0nmC/MdrH1aOw31x9ir1z6926xM8ot7ulUG7MLiXemf2VxrDhG45UPu76xVw
cN5+udA7RYMDv33t+ufmsPL6KdWmt9r4+v6JSdlfOrVd7/L4W3L5qEAXJrXm5nVj+e5dqZnyCeFe
ZHMPKxi360Xv8hAjOFvoxWkUt18Xv7wL91wouWzUsigYPPjx3XvRCyRmm0Hl7TeW7unYpTnXOOwW
6tsLMpYYALgLHsGz5B1bHlLPyz+oyFB0zW727u62suBR8pbF/omcV7VTPklom1p+NqAQFUIFr9ak
ktFDVI1GnWInhUYklj5KelbgffYSJs0Miw8NO1A/YJcwU5ObhkQHFwSdxdiGFDAanNkNgN6GPGGM
lBdtXGsaiebDLRHBnDuQ30BmSFv2bz96Wui9fiA8+TiQPpE54lOXbpP0GI7XlIJxowrdABxQGJhn
71QN+cgXkoVvqTSROeQqX0OoQeC2O25b9eGHVrxFqUUASH6dCFG18JsX+W2/CsJtGb5WhzCDKAvN
EVLnn22iLHr9D+zge5Ru9iDS26z8eDLDC+EOA35OEoGytgoypuGnU1t/Dk4NArbefVz+ZZFE2JNF
d8+Sgv0zsq0cQNpqNXdWFDkttoGPxiMyoaeK2AE59WvvXqEVnlElTwasohlmckdx4vwGJdT+PaoU
ScelN6Srm9PLZxXjOF1J4c9LzWExGjxBN3mwQ9M7p8/qkAzJhWyT3iHqvauipecmwEYS/UAW1Vl2
SfiOwP6EtTYUVmFtkPafvWh9HR07jQ64fAgIUR1qs1n7C36HwkFy5zrW+D8HzGwDDcFl/zHOrPsf
ZDPLsYhPO88+I2eM01iFzPltP9i37C77H7sw3IUNGGgRqAyTRW22C2qdmptYz86BNCEZTEpHApif
Brfxewi3g3PoMOxx9u+8KkFiZbyv9zMUs5wC5OR4G6mJADFijW8Kotvx6BRguc8tpPCwCgM2X+/b
49VkZ+5QBALQy94dLFZGwgbILjamGP0WKEPcXf1jPE6jo8l3z0cQoyeYuEj7PdlgR0Ojk70ZSCnk
5XVW0QiWmJJ5em7vlCkd8IeW7pWBt8PKLClDJ+eWF+8HDNsmPVIqTEr1P/RiW631rkkIlgwLjMPG
LyOzVrNPF+/9KRmnx9+r0HvARFSEmpVCfIc9MqhAj6fhs5elUMQ8x5VW+4b0yG30ThOjnquuY12v
2xL3B/Ylpsy7No1j9OjaMI1fmVkoVJe77DWyfdQ6rjAyfEayD2nxLsMRhp2wd4Cdinl5kOAbw/vy
MVFPr2dijyqNmZQfCi+Jclsm2Rs+k7QF2cby72GBwdx8wpuJgPgEn5PBSLnbIppfQhq+uEFqhWyd
XSw6lIl1kk48vIztchv6ox5ewuk+uVfdwrFbf4Wn1H817Np7ujxsSiW0nMiC1Pq3l3WvtkvZ5nFZ
Jw+KU9Nx4+3E7OhWgnI5qBQN/HJcEEjuwDsEuPQn/8SIqmfui9E2uY8qwQu8Le4FeegLo0sP7eNL
eOVbfsY+evDsPrvXPs/obvBtMrktICEjSzxrzB6LbBKN4j5+Ih5e1G8EiPNR+Nk/hRHra//JeZ5u
Y03CANBfDUZYRrCPr5d07328l3sfZ5ZPL/6Wf/UXxib/hVEfju0wGl38OvtifmsNGfnitSjMgNl0
i4AHit0vjKbfYKaRqDzP2aQlm33jU/icIIGL99VFKgMCNGh19fEVPlx/xIl8+IhM01YBEYpdYDh9
HTgtaODhXxBxnhAAMquT5cGH1/YJuS3O3xUPYoObwFc0/8TcfJ7S0SssjV9hivD0coovgJTE0Tgc
feZpMkyGH4rIxzGk35m14xbfDSYbWITPGAfgjcMQc2Tkf2CsrqDZPcCNub8Y8gYuDQX+qvGndJjU
HhJ217lwCGTU0/EtYkc+2t635ZUegGagPf0E2LUyG2UM1RuEjaJwK6cQK0g9Ix6z2Q3B1lBYROGC
708ABJ9O5Rkyjxi3fJFmJ+3mkzLceeQO2TLXhjKuV1so3xRGIeFwhWxWWQXV1ULDns2/MNgKgSO8
6xP7p+9TdonKvgrshPQVglrJf5bsHIokJOjdWWe9dclYax9Qlcoggag0BnIEPg5SAWHeusCOlDEh
2KQ8l10u0DYgnN/mIC+qIjYmC6TSJnjzeD6Yb9gaePYb5hJmaQrbUriezshXoEqN6LKNPeYbFibY
Bs+3NlSMzA4CaZ7bpfWFQmpq1SkJYz5A7L34rJd8/JrXEx62bh7PCnIxoJyEmhiK3VBKOMGl7NzZ
goG9nTosYJHEkkywiF9dyVE4LQC4J5e9sAc7jQDkQVmSZYBS+reyvuFESjynlyR28vv9+DgP3oqi
qWC8dBHP4Etn25Nesb+vuTA9biEWJZvgJrZmaNjcvdZau0jZJGZ3iUwGNd+8+DnB9Dwnl5DQmklR
CxrwRoMxyfeTxC2ZTc5sJ2tuP7uVQFJw+w30gsxAYsKor/n9nY4JZqxcN5NJY/1YVABPLZj/v3pu
zTSXNJsEiKO4hRRESEVx/sBPJrAHBeQz0ysAsGiW+Zqc2MgCW8ddZ4ebVPlCNcvVxZRSSvJz1hcA
x0ggwS6cmY7fwabBvcYzDsujjDox/GNjD9OPdbfv9gtDerero4eV9R/WAyGrivtiazI1O6mvcq4U
MZMsP952ISw6iaWaytTOLMEzwTrHbKoPVUJvD0luAnQDkgnwTWWMAjJCiU2xDUDI/ng4HKqceVBx
HxbJoVOn0UWyIzVh0AGfjXgoFcMbCEmcyK6PjtPkZ78qb46r4s95Vd9E0/tquYlW8eq9+kz33qt9
9PaRmbT3AQzpXtODLf237l0JrMJn/0KJHuWRtDXpZOTVqFDTD6p4I7ZR1RvVayQ78io2MLw6QKKr
cu7qQveQ/0LYQYF7Wa4YvZSEmKzEcTeFB6PfLBr31HjjNfIFuJxQnSg7NZvQYvhFivPK66N/9Guv
M8mu/SG4X+ud5dvZNxBnalADUmAmpAgzejG7SnzPLIIYmF3PvZ7TX57+whyoKzStDiFvBRgUWl8Q
Y91rgKF8bSEKSYw//mUGZcRsVPt+z+/05ipkpPqMrKoh3GfHHQgQCm0mX4N5z7+NnszG/Cti+JDd
mDVnz9Fn8pmcbRIm3Wd/ZGKxwoNVaO+oWOvN52djBn4e6qjJp1ttGs9+eQ/pltH6raLkt3P+EiPI
2HwBcAkOUv+rzYJH5uQdwkur1oyX/ddWSuaokVQh5asNrgQUftOYz2Z8zGagFD6I+t+9lRdkufa8
97p0Ilzy/Kv8Npe8BJQpSfGWV0WJgaxiZJ65uTjiFavU1NcJQADRATJHLbN6MVcXaj5b5gez3LTi
pnWNDiRRM2BkZauJ507+teJfeD9YJAIBOBmZapLN6uJmLWG/oPaODDpM5qgnQl4YWVd2V/Nv3ngy
MJq+zDj/prSEz4QkbQMVn5eZ/n0gM8uMF0XiVCSrxBQjy3PLLbiXbcH92GWn6JCfs2+UxTcoi2+4
x96+9+jo4G36xa396jzaDb/hL38qDHD4tKiEPHrqxAkqVxbjeEpFjMZE6HHvGAm9Tq/TmcVGZ3Ay
6VVj7hMM2cno7api9uTUZxfnblLI68EgczSA57xgYSEjSxXtdgk3ztF8BA0rrvENvjtgHfYfAjLJ
fKYOKj6olKTKcaZLIvHibFRPTWYe4PsehaydvXfea3EEsGs23Ft87Qx3OLB7PYqcqUjNvMhlxDOX
HqRjAmZWOYh/419mwxHxAKM6u41OFvWp5t1XyWhmeB4kJdWhEPz/4+nMmlRVmyX8i4xAAZFbZlBU
nNsbQ3vZoKggOKC//jyl+zvBtlfvbrUR3qEqKzPLQKRo/fFRp8Pl2J/4E9E9TVr2eDu/fJ6tBU+E
qv99QMpqnDKBNZcNTMOqGXVmJGOvFbW7fNkeA3VB+1avnLTd9oKh4ZTDmksul12P8OQeUm4AXlnR
YqMI9ajcFuH7L5+1knymQGVirUkz95KxPMDZdloox5pp9XevXSoSZ8JYerxGmjZpznSssg5UllKs
rviZFEH4/YWwPDktMrhQCW2BDRyunAf9QsJWKX3fN3eKNYAcv5QgfpXfbNta8wSztHvT0+K4ON/t
4+K00JPuSE+M5Kid+zlGVchBKDdls/TlYrdFp5bi77lx9Wlzsh8nm68GH+81Pv89fvOn8/jtYWfU
W1er7nozT3EkKrCInar49WCVbT0j6Jf0V8LjFobkoMrbLv5Ob5Js30g4gZYSZQvjFTwEDCecAQ3j
iZXXCsQAxjTELpY99OqbOoZbBzacl0eGQC0G5Py4owEFcHk5pg5MdqyJpSJztFNZnUysBghHMLfr
+RvcL/pq+KJRkq0lmwQv8+Gb5oCHJHPaJaAyncqOC+GBQYlyG2YL4xfW7AWWxzKbdyedCYHmv/f0
PXLUaYobziZO6Zqdb3UcDTFr/FfObjN6l42h3CZSqCMkdkfwQXC7fsF7o+ft5PuhOhF+CasKOiaU
TQ8WioTNdGjrwyzEFxu3CCWKu8kJ9lsdFX2ARRsb7/5m2BqXcRUfViZGaERzV8wCfpSKlmGvzHn/
mcxs4jFleMGn++GnP2/YbhX7142eJqQO/iV6kyFZ7eliUbjqqBsfB6+kOtlnkLfUKbl7yjHKECHw
Rug2Vo8VvlS3Ff3RDOTihLw4GsBUorL0svAqPd39XuXdWOB4PtXTj7Vdw9bDczAhnKUTeWD6vqB4
ydIuNNGvVE2BPdQi5KQsApEbHpBfO5g2WLDaPAyoUL1vgbex/Hg5pv+DSzdSLPI3Jx2biALYJPwj
Fa/j9rh9rU4LmROL16qoHPm/ihghygf5QPxB6DxLCXi8F1GGQI0qalPwZpcyCSR5jH0oNVbBJnhE
h8Ejyv42wdtPw+60O5XpsZnKckqB8Dq4LC5ME/lhF33S4Dx4MBfDJnqzN5Lc0fOJEf7RoYplyt0X
nrMQNInHhYFRAONcZoj/mEwTucW0vsJKl+ZKC5HJrbLxE0YoWBBXj2Vi++zZBWpBuVob/4EbqgBb
8lW6AMqbVrP7lqZ4JMjSHHecT1Q4uyIVFK6E4OMoq0azvVwDuQJoNnBcgYeX+7dg7+N/Ico2riyz
hLWNtIwrzOIT187NrZ2ahejhZhMR6cv/GVQ7Jf7/5gBv/3f59Gjj5yueSRnvu8VQV9Sw4xwA0tk/
WPCdhpchVcvL8OW8Cf/aGBUwHPu4438ONrK4ldwW3ZUUZKmnqoRaBPVBz7txVt9z6hLqySEfg/q+
fJTByWIblK3w5clJLv09crcENQ40AkRtUjTbHaw1pRi/8aAC4LZCFMQ7DsWKpRqUoE401IVQIS12
udrdv+O/47/eHwjEaSxkGaFoC3H7EDyHOk1D9QEQ2rj+PC7j4w89zaD+PrcvLF9pl6bZ5ir7V8Oc
FpVwhc65HMifgoi5Os7UVU0/sttAwWVU6/EFN05ZLg4d3FL1VTqpFzJLZI50/tB3+uVAiZRIVPhY
YRm0j0y3LVwits0qHWKGBZA6MKYPTxzEevbGlV33vtQptfr3AHF+WAfXQEeeJgdPggn6gGRww61O
XiAPWlVjc3Zd3oMWFfmalphF38RWjDYA8FVfEc28B7BdMasRw5qe/z2+s1ckpK9FMaFd96yaCa3w
IVQVWiBiEgKNagGXpeQ3Z35/GZcfen9OwRdEApQto1IIQREmG4R/1jthxaV9oL4a5rvQ34RjLqTs
81AkrizDEBRE29nA/RDtE8kC+R1z7RsxyFCSVIBwmtErY/gbuEvwXlByJwq6bI1PcKTg4tDyNa/B
1aHtZkHXa7v4WQx0YvybrQ1u9isUcwb1I+v8Djq6Q9miMRFR0yYsoChcYxQbTPAiyZHYHBIR1wiH
ySSdF123qMMlF0dXLgRUYZUJn0gId90FOAscGTqLeULK+xaxREskex6Yh7shkaQjOSYkxkwNrzRC
lEO2HTE/UVm36Wn4sb0TNzz2A9gT8hOafPhi8kZhhud9H/L/m/nNq7zCld92MNLp+qcQi8gLHR3l
lkLx9LN/B3E5/4rwhe7+mAnRX74TDo3IOuvkK0dqrAkm+9D3LUFKJaP75Eu4vsiVvyP900jJahjY
ymdF/N4b7XNvbvCtmw92IGY4lEBRKlGeJ9ITlb48hJmTuyOBuqjBwWpdi8LkKyQCD8Bzym8vRULW
QEcW+RiDASovoIX0kxVNmeh1KOmHFPcwqBnKHxBtrNGXUjoNXqCHfzUtQg8WiZZ4OCNEXi0IEW7e
AmOHHSV1dqU2nHDRRD1j6vBiF/VB2Gq0Nlfy6RxZjYhhKccDnBC1MR5FASi6qyPkEyoUvFZkPRIB
iPYKpJe7jczblwEtgA20a4yhxC1AhMwPp2KwU+O4DU7sEeKG1Ptottlj39y1LvcO1NHDBinJBt85
TFuA/ywSjZA6Vyj+FZKOQhiHf1VCJal8yWpl+5cBrtuap3mPbcuXFKDZat58eCQklwO7C8GYxDlQ
5KniJvk1dpA8TE7ya/5wHNNWnJFNv0KunvxclpYXLoWoWeUFMhKJK6x2SM2TcEcMQ+SoA8jMXwcR
cRPBT8QljBB7LHl7offlE9GeI91EfKtb/YXkfdCmkr7krIJ1iYGbhBCffU3EoG8rLD4KzY+qWwiK
wiGFDBrSawcZzv/kw4J4yT1ltHHIPZKHKN2oomcMoWuiUxnxWjsBZF5yx+GKVSOZ4DWT/QCxu7BZ
dMSqw97vSTKlX/F+MoGzlpxGgrTIodKd7PlBZsrRaw8rjrH7hYfUQDRaeKh+oFERyyFMDETmpTR0
4hNyNF03GTCsJQw8oUtn0KlZCdnzT7Ad84lQyFNOQxY+Wfo6gHKiyJT1UPjsNfDeE4Tpe/BBR/Jh
RRWOOAyc7ODqNxgjMpuQKgXiiCgzEGoAv4LBj1mEW88L1tB5vaeq1gLLAtCqehavq+dPyI5YAYGt
0Y4dj37p5cKKHh+n/KFpsf/OO2gp8FQk0AJwFG2uTOuv3P0LISKPPwDcNJEsq1diCs0RNpVEHI3d
wm2ry9qCfCkUyT3WkhibTUnVFv/ALL5SXZBrqy8GMowO8aKhLw6PILPmNDf4GEq9HIWk+OVJaJKO
77heT47DclESHm4I6bSREVP1MuK25B16ad9X34N2rlOKXOP3pElO/eoEc5AK2Qjj2it+MbQinmU0
6HtPXuPu7MWzHsiUqage5b8O3lVHG9OA4+7EsZnpE32SzvXJrX+ID3G5U2lJiyiiF+Zz7LOmIj18
79676769o4VKkieX0ZkH7dwYSGcg/FJUaBNhmhs5AvvX8DHuLbx60l1oC7p+c9xmd5qHGTR0E9a/
KNdEu0brDA76yFrCbqfJ8odChOcdibU5RI7H/SjiYs4y9TlEo/nVIcri+50ksr0eSItJv3lgWICg
tKDHbZd4UJy/JrK4fl1tJIT+DjQ+jrTm3sM94g1p0vlZMWXRvTDPxD5QTuv8ETvIDPsKzZlSGKId
bH+pcd+71mBIhg+iMD+6jxh0Yh5F88j9GWvWUrwYZHMXayhZwCRY5IkMETEXu0BhNH9SB1jrgxZd
fPFK4g3m2/nPz1K8lUg0gUMkXm3c+wBCFNm5GbXvg00dKPiA9e+zDaFw4cjrAN5fVtJyxBnsHojr
qwRMBvqMr+csQlTsgIVDKtFJOYBpw9rE2BR8Qey1rssTFM0nkg7exJ7zMbYVg/pIpyMQG8FtSJ/9
G/Ro8vtxDV6zGQl2I2zFnB5nyZG8Q68sFwpfNtyMsuGBhgzRdZCH7Uj32xGe+GHbh/Po03RN2C3r
Nt+VUBM7MwOWYUp21d8otGt9+2ospEZtqozafts/hJc/baSNzJh8P84Hh0Hnbh0G2rQ1F8RXhv+p
XwZjdagOlTHG0EzZN9Au6YkNEWDYc6pgDAO53MlUZzzhFyAS8zT+FRPGQ0hfYWqp4HJe5/cCIbN2
5GTv+Nc9PTIme6kmfGls/xE9oqVvrs1YDjkXSgvxN2Mx4mxBrLEcutsXXEmrDOqLp4R68nQG4JQS
VbRYAQfX1GnTewjuIr7Ul4BKZ4lK54iFu8uzXW32HNO35xbLVZJr00xU1IQuohJWoMcnt7l7z8/x
4gwxIgvzmQwzwRZliAnuc/4BMfwgZoU3v9nbyN5uMf6SDynWgfKQYdXy5dbWYRac//Gg8Gudxwr+
bbdhG/0XnWlclX9Jidw3kd7devgPzNXuUyqRrGRee14luNJ9bM8KXkbnAlDVr4EYzANX4dHg49e4
mOuvbovGVQD/Xo5GJCt/QCWe1e0qasfP0SPBkk3ei0dqqx8TMvEb+86XEjRbllaoku7Twrs3oNYk
+BbXEFiOTkmf3QU3W3Iq7jBhTjCR+G8otn3VBJ+zLa/4EyDtgnUW2AHvKAZ/8v7iFieo+WPYcWC+
bwEKgvqffN/m7OVTvLBarIY3jmrYohJGVxe7+Hf9dww6znMmnyULtsX4PK6GIKj1THFaf4JbysX8
Xp8UkYZdAcwLNC8fW/PevLk4OMptefL1HOYhCJru6/4VVaI5fHlnUoIXk0/uFpOv5uy4dczMIV0s
+WQdzFLrcWpvuVMsMZK0isFfzex8khHTDZj3VCl5wCv4uEYilnQFg5Zni59hJLe3wHwOgze7HhWe
QodlygveyU1BHmHPOZdIfop9/OfkXyEua8j/Ng9fMvHh5dpv1t/PJReRFjN2K2pF3EJydHmGFAX/
puyKBIB2v4+H9Fy35yyWl2jOgshvv2EcTtmrWOoAsShrxAxGREBy4KD7rQ1Ia4Gvay2sF792m1Xt
Eppi0yPpYjeRKiPGGEBoi39/ZpicAGcS2Y/P1oLfANmb1k4SH6B7thzZQMQiaSaVRcf5C4Bx2JoV
QWz5rFLOJEll1ST+i844kn8crgTml0OKmcboGD5+z39wBWkCktyR23idRFLdq8uLbBPavvitSxD5
8MQi9GWLodj3hD9uIt83W0gYy2bwjxoHX//lu3xJrmy/zgQNLawkOxNJnVsYHB6TzH0FdF3zn9hO
4u7udie9YQ/ryTo47yQ7bs3EFlzS7BPPugg5G5Y+HM35zf98PCYsxB+OFt7w3aHJVxMa/IZNKYUQ
X5R8Ke3cEzfISyJjAXtCZnY3kOErVpkyM+SxIfuU2fGd2Q/mNyAnBwW11Wsly5Ty+4KdzQhUfVky
6fCr2tmirKzTy9JjPU4H8uhyKKrzHPeeq/dQCS/BLapSi04YMPg+/6eEtw/i9X0r+doB6ixtPblm
k4c5bMXZbVAaMIKW9Upp/73BWOgi14L06PEmXSGF5yS8rP1cw6l4GmUSUnxGwNdxgiqzHGv8+CV7
Fydw0eRLLIv6jChXKs4E0UQnEtt+vR4QkvId0X3uqn0xXxEvijbhDIEkowzt6yijqpHQa211/2XP
GRvDyWQ3w9MFwBKVryF+G8Sz1g5NMP/Q6oGvFBupIFR1H/sSEwgDQKXBNaLl/lKdgjEpS4fzYJlW
gB7loFYDeF8PjkM1eiDvCWU1kRsgJdCSzeRCr7sLYCHf/bWBDL8XvT18kv6wb6oTKHnLcqnRwRqN
4p4Wk7v2rt7D8qbw/dw/SRFKkowCHkY1uo1q2qVLCViqxzQtlH86QAOkDOJLbKA3ISMAX5DcXVAt
Se+vLlLjiE4yWdgK6MLotjxxygc9cOj/Ib6p5uzrZ/9xtP/EKxCUmC6KDw7Nwb/AQp0EaCi6R3pm
0UbGv/1mIZlmVP22OnZ7JIc6MqbnRbM6L8ypEiEtTvDkjS5c1yHaH3RAPV9QDDB2n1alH6k8ZCDU
gm10hCLvEjxNRLOSF4sdyMEV/eo5btBJpIm4rKP0JPIkPpaj+4TVdthj6EHQ3A0x3DDdnmOJqYdk
LhLQSg73PcjTBKXgIWIwxF40lis/ii4RnSFOQZwHMR/7Cxw1gAMEBig9yfI+1tZTUh/SJ1HHwNLB
CZoEmGfIIbiN2BIItUJs555cPB1pr4R+2UCLpf9DzfHwanA2sXp+oKoPD9uMKsK2+/+4mUyAN4ck
c4IE0Vfyk+5J/RsMhPHJcP1aSEmOK15pJuDRiKxzYtq/kor83v5DuQiECQCfbGM6WeKKHW3Ft764
+tLAzL4E5gexUnmhaR+XJtDE78PCjFgsy4yox1iXcuLDpVUbhZSawVyjt0XS8rHtuUWyLkhU2E6u
CPxGndHdM9Z3jyCxdK+kRfK+cjdadpEA/Z23SkSrSaoJ5SAd9mJ6WeQTVFNoJ+Bdx3AjzkE5brxX
l7bGtE7D4g5PCTpQOZsFfZzRaWauQbUTAhc2yNxRgDHWDyCBPxNtE1Am2n/DOQyxeyh/6HPfLLv4
tuJJZqzUVXaPTuMX0RyIytdA2mg76Rs8goHubeL6T1y2BPs8DfTRaSDfm9NjuFlTzaApB2AnzQYW
50U3aU0BXun3AEb2wsKdhquYK7P9CbAhmIU0wHj5QBr2e6padaQMm3EPwdhPy7vBrwvNQdHP4hr1
Tra/B7V8D3h3jI1QHqeYTuI/tMdgm0nRn8lGUn62EvHqlc3jglw8d/5o62XP1Wp1cFsNvSuxIMim
Gprfk53ReUN6UmuLJ02/r6MNHD/vpEWn26KAvwQT9lfDJa6xLocIzkF1WrQRNxIYuIcfPbrpXkNM
dLCUFbeyO/qRiOeGZS57ELQp6+pBtHXk0XGu42+oJlYJlF4MWoQUMzJrojYCP5KZ6Vz2VWKBTx4u
m23R14Y9qr2ygUrNl9zc1rli8sDOgE37aevTZ9SLRRsvr2ixYF2oRYWI2bYCmn8PMR2XxlVjKiGU
RLQ8oKGUDoZeL26DLyoslpfdSBzJBcGUAonUPr4gqyAprJkjui2TUStZ8AAOXaIOucOruYlJfTm6
x0g7vmiN8GmE6QaPXEDqO2QtKQCoHas+2OfJeZJzXGYlTbJmqQCl4oGOyOVl1biR0riDLvWC84h2
DXAYpwPkBJfpFVtHyD5XjuMoTYoYkvTojSUSRkcRGw8+FIIaHvgKX8CCvUCCSlZHC2+uOXEu0WNl
R0ZyCJUxpEeRhyWHgeGfgvZ8Yw817zWg/PTT9W7Da02+QlWJif5C1xzc4/bg3A6U1rDHwouXBy6O
8IFj5FpHqO2Cy7RppEVXiQpFnkk3sOWdIa5+BroQbwqc1vG5o2AeQeUg0qsAkV+fVjDSDiYLz38U
CLg7JAzr65/m838MK7qEPDxa48XqtFzRPX7VCk48ulda0fIWil/+SvGTKUTxQp1KWYYGJMzTrg/o
J8bAT7tPVCsZ9t92O5xTDbQzYjSBJr+JN6iiK/UJqY+Iib6ssK8/qo200B00AKWyMzYsxnJIcbOO
sgENdZT1iw1PDcVCVSboJ5Wfy1Cl/ZdD/xhQJGJSnk8dc3D7RVwRKMi6uCgle6Uc8rnZb1cdv8PW
eKQwK1+v7mFxdSk78vY03yEbgtzCIQbnX2iV6HckFuhJIJPlBOsqt0ysnd/xe3T0b/FbZ1q1qJ1Q
YfP17o8Gp0qYVnCrVneITXfKbFJquxEDGsmNtVs8l+XgVMm0EJx8QlIJNQk/h8/gTssZjKEDWtxQ
2FH/FYQGLe5gyzOyYXf+PiLnEFL1oNWnBbRUfT7VA+TFBBXgF9SHaCVLsPw/Z/Lg7xVQ8YU3URBw
dHgWbharD4zLM4Xu5MQd/7xxqxWgnPz8+mdOob/j3nFeyCKr4OAhJTG5TXJkVD4Pk/OQBe44Fvva
ApclKSxJyCClYTEawE0DGjblWvGlkMF6pnvdmhYwVtq1VDTk/9gn3gW1PHq2aVFFkd0cHYbUN6hD
3/969KSWvtTdxEQ9YZtT6mhDgz4xtLSieP6B13s+HiM+k7tL40Vox8fx54yOnJy0Oz1McpAGjDQq
zl32F6pvIPLHjlTA+Y9mNYcdHYReHa7hyfQ3yfG1NK9+D+Xn5V+ncJ/9LmjLavMKeZkMU2g6lMlt
FRoIJ6KFZ8zFy1hHXVeMlcm7FSC2LnKsqYliQLoGzXW/oUR7tS774/66a/1Tx0/NS4F7WEJptoOD
+7igA9pt2UQlnmDUopuo+ju+bTMhmAeJadyqX/VpJx2n6/ue8GdZg8sagMpoljT8sG36lnUdjZW6
pFHzeX6Pi0QHeC6h6SIgdTprGl+imaGXt+7ccOU5Wu99+0k3VuizUFHcpnaRPSElTNennQE4zXvC
vjTdkqaHCKnLfutNsH9cklrQjaAF/81w0nzQ2cRtNLlI4OiGDe15qVd3t+SU0qg7LBGTp/+Omptp
7gYDMrywKSYTj5T249mvgGa4l9xiojHqt+sS5T5t21RbBFDsYtKHG9b+RPsTdwfxA4PAMpQa+rqe
iPUDpgYDqT6+Q6lMinFH6bWW36rTx9msr/ahjOoFAhG3BhRgRhfy3z21SYOqaTl6Q3ClsPD5zyhp
2YwziLZHD4akC4mUicILAi6Rgmimyh85Lj/VPwY1/yFLgREMCVjB8Oa5vXNI9Xjjt35HH+gFubnG
QiCqdmXcowTZGeuEdC2am4MIW7/LwZcBSVcJGk7jzgN3isoGWRgOPfKvQLfGhK4qexPYrvf5ifxW
EFuxLZNDDGPB6utP0EyISrbl3SlgYmddOfHx7bHPSfHla7VLP7Ckdx5nCiin4JxHqo+CdQrSycJ2
Smh89Ul7SaMpQ+sUonW+suzyuAZ0r+J40TJMpeE94AGb54dy+stnTaXND3VSbMzfBNpr6XuIZaa4
1cufZwNg4d7Y2X5jywJeBzWJDoIkHHq6rkIybwygEbFo53+yeF/ayDvtciXfNwSuv1osjlG0kI3+
V96SnY5ccR3T1CiEBC6cZ07E1yx/OYDN+rCXb/BVSpptX2rMvxqdyfliULG4OnqMBplHStJpjdv+
O5Elm1tx6W8GNPn73AhB28XbUAXvxsiHAEEeUiwqFQfZKLGxEJLneBNF7QwfydJLVR8jngEuDF28
KTDNxpfL8m5TZLMIiY0rKx3qxbNQomthK/fyIbRFBCYtZz8mjOhaS6gy5LIgWwBHPQ81rt8AM1bJ
PbfTmbpx38nz6uQgn90B7MIWEB9I5qihzRQoEz95duDZnilYOk3jdsaP0q/wrDw5JmUf39qMTgs0
5YcxZLbb4vS2O7BVEB31VVyM1vyN4l8DVAdajSbG711p5AdzuP594FqIQejTQi0RqcAwIHbpvzsr
CLFO6R6QkbcNGrZgc4anwgFO9uhNX1g63ZFXjma+uMvmIaIMjSSNDmmTKwMPNoVzWZj1JE39I4Xn
jSjj31Soaf5IXeZ9Z5c8hScMZpDgX+wjmYyrk11Rpj+it0a+RSWv6cBAyg33RSPl0jLpQ08fSDVs
HUm/sXKUuA76ODHYC/Q6mz7uw1caQcltwLcb/4QZiVP17z/df93O0yp3pmvCTQ8auHiMvT7sIoXi
D+Ly7DHmCeguaRoK6fdK7eSxpB/Zxu4cXb3tXthOitxBlPron9Ow98Mlej3i49WlieaZbhtT1OKd
wqtq+0lV4E6BXKv5hZvzO0DXuM2kf8TsPymFumzfaCGvPd4gwQPS9GiAPoLXt0kjsoM+LyNG1XX/
8AzKq/9QLFwvn5gttimF36kb96zsGt268cP0jiPqg+rDa/dfvYHWwe5SXV75ybKgPNoB8M777Ccl
bprUxGkHHrT7SZH7QsKfow0w29ByzknmUdqigV8AP5/R+8YZE4L+M3c0F29H6Iy8Dvo5eifsnK54
q/O8zIhfbexQcPCA+n+hB/sYSEgnm88jjaops6hHkZY24PVWs+9U6oXS1Q0r/BqMuACU9dMBmXOK
qVCL9W7ztNH/lizcIwTprXPMDDKYlHRByCjfPrDrqJdPNAN+07LffXCYc0ppGJxmfcK3BHZ90j0+
RSiNWvtx+mPAaYzvDR5JF3nj876un1TIWnh2SRr+X6Ls5piKiQ2pPslpRWW4uKnNPqSSTyL9+BiX
fh11xcZUzJ9zZprTDbE/oAb3CHrho5/hvCHYGNU4yraytoDM+5RgWW0m1yw6rGvEafF1f+rgLzO+
+gy4a2G3l2ki9y8o4lvlv5ftIqhhE2OlOz5OOWmuYAVLCP8DmqnGynWO4Fez2lSNR2j0KUzqbBfP
Z6B0vF2G+5eCg4F3pdUXi1VyL8mxVVzCpFWgcDWx9mPDxUeEFYaogkXk5p5DgeBfq8a+uaIgA3xh
HSQKee4ZA0wMG5k/gilSN8ou91GX8UQaNOXPpaxyL/gW0QvODg7A5hs0j6IpH4ZFtIdZsKyhZFk8
rfSoXxu785pkT6roNZp7qiwFckZX7VnXl5UvaCOIr6kkatDC/y6L3sigFnUZ3TCyAYjBUC3vF2v0
Y2zx9Hjd3+dii7tDecKp3HlDZiB9fuDgiIUt+GQe7ZCNKCxXADss5myldwdVSo+zSiNzx9jiFnDm
9Vx0+RgfYK/U3xWo007ct1IkLRq5FSdlkTtiP9IH/4gRgJgMgghSSQ8Lu3qO6xpyfCKhBoZzy8GM
oWDAkJl+mtXjAAXtc3IaP6meY2ImmiLxJMSPOUT0MrgMO5CfYC0PTFjJl6ERwUCmZHQfvLxschjn
Y827DPNxHfY6/fzASN5YN7CZ2Tm4t6bYKklbQUjpAGCcJjUKB2+BKddV5wMite3GJfMFjckeH7Zm
J92kNjMwUDqwKVQpsZssoxRntnEH+KS0sPpQ/v3ux3RlC0795/iEuYrh8oAWxBpwxlUGzgVNcns4
X2CicWOl2T2zoO70aXBYDBh+5sbO0UJoGAarQZ0FeTJjcdmV56Qc1Q3ZLg5K/WqUUTbERBjvBAyv
LHMXJjwLPc+aGM6Ajs4gf+nclBM2h3Ll232VSuYFe4M1A0t0UehluSH+TiVuJsGOr0185E/Cr9AD
9EaM2Yv14B666rL0JkYHf0Oej9MRlv5CvqD9AG9L5cXEYlBzkSg2VtVi6nK3cdi5gx6c8XDUiIEV
rILkVWofEa0CNs5L11hEsMHz+nafP3MjoOo30w7yB/I5/aci39093d0mMtmoTnqY7++t4Aa9jTB8
Wfu7o6Ptn/MNc9gnWK2RgNu6YiFE4jMBmGAG6a1TJnQ55S/ASUGMxHpMABu1vbMYBS9ZBEHx8fpR
g8f0MsL2QmVgYhiBU2XF8gHl4wzegg2TA7kN/zVuQEJ8Q6vJDssOXBVm4zViI8UseMenGOeRiY9H
DqKaeTve4jHedzWLv5PZPQJs7DZcrbFHQDY+Bnu4LnDnllfOC1Z6yLXj795Yles1vpV8Hp5A6+qG
iBLWCusc5S7fXGow9DS3TTqV8HFqiD2smiCW7xCbqQdLKHArzUrQZ+ICQPVBc01qTDgqiE1za4mY
y+fnmltNceBAdgmzYoRfxllMOmQhgnLD7yu2o6hsU17QPYxBGCJsU3jSYIBc8gH48+uTw0ayvEyZ
uJwpXDBfMEyCvGlhr9UrnKU35mjw355DucZca/IIcjOXe0ebAlI2zEMwM0URlvdfc5Nau6wBqyPX
4VL768v0wkrE+GvZeyYO3yko+Nf80sMcKocRpQZyedmvuR6ITlGVsULdfa5qHwIU7RGCNs4fYvkx
PP5mKzwnEEys2cujFvfLYGBp7iHCtwRVZ5EwGlHBck8M/tSRFcxklrD28pNOw7e4EuJFye7FHYiQ
4+ldH3PCKsoDhjKDH5UvG4rmBm9pOYOOE1jq9zFWMQCROwZLmxNCPedNULAanrb/Pp3P/OpC12dq
hZmDOTaCuGvK8Du4KLZZj7GSxs6NBZSbhrjcUZr4NhXIX2eMQ42p8Y2F2Q8pBjsHyHhQCmHyPd9+
Trs8hngeIeSGxYHlvOw6CKX54DyLYT86UIAxwH/X8MZ97B2CDpaKzAFQNLwDZJjIEFeZ39d1dw/r
q3+g1tGxwzpmQFS1j1kGwCJrOppl8AumDpao8BFnIuFLdQuvDyDdn6PX28u1ua654q7Rb+NegZ0M
rCcPg3Dqd3HuanOCJ4wOYSJaO0iTtPOhlbrHJ38N71iE4Z1VYsHLSEWK+vO+WJ+8Viw82kFDQcTu
zItXLGcs5mTIbj9Xi3pbX+bDDNuMWd6nLPGb/XIrmZxgTcLFRn6N/JHZIy9Aw8tnYP5R20GCy3vN
H2MYbV6XdqJXTDHl88tEBPGHAIggh6GXE2ZjXU4xb8e8EetMWFYuFzXlxjRTPjjbHTeCTZQ5d5+c
OEMd+A+OFRNC/uB3+prepYvZNavzLxssJmJ0IFmxet0x9d1zZx7/qBA20wt99aTvSfXDBbwxUUu7
rTi1wk57B+zmnsNgHEMqiflr5OzoofFGrZC7OMxofPQMu8CKQTxMeIMXtW5u4LtPEwHVr35uNyLz
AAHx5/SgylJCINQAHWCVbjNq6BRhUt4haLzhdhG0aR7B/HjDyEnRko2PIGC3eW9RvBNMg1j3mJT+
Y8wdbDk4j3z+7S5UGCqQAGD5OgreUzANBiAcgAe9Nvyz3uRJ04bZ7VFhUpR6+cnRjX+KxnLWGW2K
aa9nDLUz/FR+/zK6vkEmonV7P48HofOFv4ly+ZC07nWomHYagEogxyZ6u2TDpz57XwHxn3DyAC+g
eDabUd5D/nDs5IlG24kOQ5+N44rMuvI22tnRT5nfVqPmxi8PUFvecN4eETQNfauApIKGdt1rOi8p
hBcIa1yEj2ci8+UCzPUEp/GNu+pVHF+Mvjjb9I0Ha7y4z8QowGH1yyhgDCJkTmX6v7HA4F4zkDS8
wM5upbJaPmsLvBtz8REQ4U21WQahFwatfpfRptFEoJqnkIixf9kMa2VQidScJHBQ4aNx/tVxZgh1
WLatxqnebgaHiG1SxWugA/zkthD7PbgZtHXEmbAveQn9LFu+vj35YH180jTD9jHcnD31QHGtYre9
sesiWlGxmrpeg83r35GLesPFOa/8ThVVZr9pT4qCuJr+by+rp83NrGadtRUjbBn2cXiukgNMo1Yj
JpKNrQL4mkEPOSGam9SFwmjG1xBbu/MPPQXJLe2L21t2Aq0NMKj0zXEWtcEt+hhHdCEje8d1OrpT
lmOZxLnMQ07Kt10y2rpv4DaFnY6Nlb9AzeADeCuN7liORrddE9x2Jl0Pfp7H8W332N12hHMGHkH7
FqsSOSk+tjS8AddyNz+bG2BVZwxIYCNZU1+W+ve8ueAESsc53AKc3DTuAGZFVARBCR/OWXUPKlmu
/1b7j3fUesZaCvRpPRpaLfzTGv5IanXJTsvYoMKBiyIMAjYcU8A/daX8dYs+hGrGIA3yOjiXVvSr
60SYSGhpDC68vYRFzz4NOkm5eiabrTFr/2t+lLWG4HtVQ9SO3GvICRDW69bNrzdW0fLeG/fnTuwu
Wau9GQ2fB9CWkUnLWXVWve1Tx28W5t97i8TKRlv1PLiY9WW4ADjtxi5P7mbX7J8tWGmOdvDO/6rJ
lQC+az863hmrqpu1GWr66NjvXFevf9rdkWSmIbU5uJ37iJwsX/O/NUZdU5W6sfix4GhMGLI0INTN
sVDj1/ma0nWT1HYPjkhQwULBp/sWKXfLB2vp4c5UJgUDpYxfXusVdCFiY24GDm44+i8p99HcXu9b
epK8wLKtW4fyYhrg5UH8Jq4qtEjpuRpx4dHW3QzEmzoH1cknpSnmmUG7Tvozo7MziS8ZUF3v0g4K
SovBw++xouaLd7d/1/fnV1IcIjzFniTAAK4b0oGu22Wtf9vVADkMNTXxS6UdoGglRDNRTGiKhven
NCIAJpVvCINwP/UPFO3puEISiMsmptI8xFhUmK41ZFN8Ol0KchiZQzqdEhx+O6TjcU3KEma/amZh
T7wo/7FqAwCwNPzGl7DGYj18kAKbgzWGo3jaOB9LTzbr+5C9oEaAT8LFhe5yGrgBEHQgmMvI2NLz
8Dk0YG2D72GmyOnAAVfY5w4nv5oabKQfPyTTKxLM2Ncq0hdcDaEliM0xZr24Aw0wdG12FQUeFy3S
FVERJXItEtXI5u+CBBZ5V452ILkow2KbcynunCKEk8nGIIa+B6p4jSqsAVRN/3WgC9ITYIG9cm9/
96ujx65Ftz+COAliyWpySIp8VI94lz2FH0gss6MjtkKeIfGprgXtJekWYqrLrtHDwydY77GHEwCL
qRK7eoUHOM2gKTvSY6eXcbZnlJDogQDy5ywc4r6aR4L5pOz8LZfMlhh5ibeDhjUpDVf6FXqwECyL
iqQCKpJ0jjgoxgzi5kgq2e+i5BhrTztNbcgz8Wk0OzA9gk14TkK9w06CLpqyTY8oCBUc/llS83xQ
HQG0Y9oyGICf2I2DBgDLAaUy+p00vKYh35b5KJv2QsO9Y7aNWAT9vp+zlneIT/FZ9LjajA81yNDn
+YRmikoIK6GzxMFwmJ2D6XhV5Y7YgNqanZ6tzULrslVgjV56d4lAzpPjLxQnOKOMCzz/16SaP3hD
sW9dJUJF+z9+k6dD7aFSQWujkKGJ93GvP2P0xjhiXGM+Cx+zXl99cEM98zTQu8LDlvE4Url4JMfv
pI09k+I82r9E78QwJAHqJX70aPpG7GPiFy9JCc1Ie2MC0WvCmiHAGWYR5HCSO0nacE9AIsdMKcqS
CTvdlj0We5WgKPk89+T6MYBDDXfGHYR4kM3xhw4k40OAF5eyKEzbMMOWClqA4RyGchQ9pg3as6P9
wrEuBdnxzjPy0U3MaOfD91Kr9Wvy7ZY7WPSBLHr1+P2cZhoVTVhV+EHDsykLC2MvPOFeMeBmWbJl
WxTzpLsIYciWdaB6RBiGnbOkdx8grTJXl3SB6djlHpSPvgo349THl26D8V2+L/Of/6PpvJYb1bot
/ERUgci3IipHW5ZvKEm2CQKEyPD056P3f6r3dnXZbVuCxVpzjjkCIg/hHuBshe38Cbuc4FwyTJnC
ifLSw+DLffdW+C2/3vP09G/VrgAj0DjQEeI61dE3dPg4HFJYoR9xuoWmUnU7cTi36uop8Iqwq5tK
dx4tu+MyibYW4S1qS6BYExmeIg/HHJ57nHJ6UCwnESYEApTmG+xeX5WQcyoemuYj4vURPoThCY8S
UidsprzijVGinUVTXBKNa+f3zP+rE4goEAiOnYYJX+ZAZ2+27njB7uQJFNXP613S0Ac3vf/K9qq+
wZ8vM1b4zzTsFTiXyzSfqtMYSFokgi+kGZ98b9nZ1S8+nyvrIDtV7z0YEJkeSu7oeGBBCbG1zwQ+
NFPiTxok9hXwr/TtBIrNQTQ9wdB7qctSa4a2PLZMAijYY/ZRsTR1PNoEv8FPH3BWW7E24nMBc1Fa
6tiTVHeE6MkFB7MScdBglVid4+y1illC4h/kdg2rP6drFjFG1ciFueSdlWNZuhTzoxLCj1H3Eeuc
fCpGkCvQz1RYdWQX8D47AOK3LUAU4nLmmPoxPPxMiV8wbYXFeZe4xUAzm3hcpyj5q50JciSsIrBm
PIhXL0cxbeGnxLp1AAwDMSv851f1k+07KqW/1sCAHZuBfDummA5u68OTNoMjok73TW0JsVX9MIrI
cDWmlEOVmBqMt7c5qVTr4CsND0DJYr1sqTVTKzA38D5gZiBxEb6NbpU+l4nkpTU05Pf7POn9B0cB
GqO0JIaFuJfEh94ss4VlHuV4QyFHfPJKZmoBnUPcjx7YqwWTOs2ckbg2Sh5p+RDglg8YNvpPtt6C
YUT2UTzPKshauOyu7DmvL/GqDpgfWkNtJzKOLUPxPTJEqZhoFOx6dHjweChnCCT5FaF22iGtBQPr
1O6hqDSO+ZxjRqx9Zftx+GjFHVTrEgshc1GPTkDf0XqxeEpEKymPhbLMq73AUKKxZ5BHFj258irN
BAaubGI5EJmliXDZxRYfkvhUlHsdM+TImakOs6jZzNZnnrShxuw5EtYdvrgc9slOQcB0Ko1LJGJA
ZMexXY2u+VqJr52CBtKc5yqrfx34A6Syv1B1pBIujnZSJ3cp+4XDmYy3ra3s9ZddYg+cL2LJLeFD
GV4NPgCvDH4MrjftItH2T4B0wVI/GrBkpKU14+yzZtz5VwEDSSQKDYQuhPs+LokqjkWLuvLKffbN
JaTiqr55gF/FmsdX6XgjK/aiTt1myjxrbKrAp8oB3UL183VIlktseZtMdTSEMxLu/DAMmmTB4LA8
J19AAMR74XaNensrGX6eYcaY+zJUD6uJ+rlosKlTxzBMfA7eS2Xq5Ceg2a0t8BLQdVxqhkmvGyNw
DJ14qjvMfJKD0s3FK08ncxRGGNIq/JALvPU2UemV8PFwXJwbXvdHstYPRYhySOAnQKeZbSXsW4Bz
3US1ssIx9fXASLSe96AJjasyCUBHptrpMuQIa+wEg+DJEJoi9zT71628sB2Of/D6aIdl+5E8vbCw
CfEedPeNBhae3T1krPClkcg7OBAKuz8s8EGs6eHZ7yudB3CO7f47XZbNsqWO6uT5OJ40YZvJHqd5
icxac1tQjhb3bPudQJZ8n0PENkw3P1CRVQ91BpXJFw0vYtXhe7R8PXDjMHtHnk6CuQpHyxvhMX8V
TApVS6b97awEHBjBaAfKQRKUcGICceU9atDDOWFjt8INBBu03s3znYQeRWLFWq/AEZNNBvCEfwaa
DUpaTkCGGpo1g94++BKcA1maD/h0vxRPDvFgrSiK8T991lZ3qaVVo2w4WckMYxNa5hCoZMtOMAco
rK6wzLMIyH7Rtinl30VGv+E3M9MvGwKWZpMHwZODuU0BVRUMzyYT1x/DmNotN84wHAt5et+Xoiy8
F/t7GLUO5anPRXzhIV6L6E7FbfnetXFld6nfPmE1UBWIQEmKzzCkM5wWGwzT5RTEFKzFkNlwK7Rl
zVZKNzEY3NMxDQx/3VkLDuxJ+MrcMRxnMNti51vtkmrFeLa4k+vuCWiJmXBw2szqwRHgqs4uLVV0
1uwk/aDV03R5qKBFAlahtOrhyFIWvuzUM31VXKn5R4a8lN8grkaBffHYaYeiPZRkeQEwoKMy3FzH
pRPxkZ+3vib7oWS92fBidwakWK/SYh2327LbaO1+DBcBOmowps6dwcUKQF54AU4IhuJJ2CH3fvde
5sS7RFhmO0nvYD4lPG0DtjlFlGErtV9RbKMJskbGMwh9Zp6Z2UZEoWrTLSvMDVLeJfU75qmOVq1U
Rlazm5jAuZmrPwoIzlG9wkatCE1mrs7+vMof4U49t9NWvel3tQp79XWvXUGeshku6dNF+o8TUzQv
kbO9bfrqwYLoVYbOTLy+/2S2rCXc3tccxl8Fly6Nbi36YYZSsYV/3xuiKThASm6juu7vk78qvBAD
A2x3RCf/WuXCsqYnlTxDdRtsmjMuNhU/t39hJn4cbIJu1fUrlbbd8IWMI4MFu9ALrNxcDjDvq03W
s3GRvjc5ZHDDqhF2Ie+rj7Gwz0u/7FavfNWWYNxunPg1YDBRIt1KQBUdOHxejR0SMeLnJSg+9dnc
GK2kstPeDcJFC/T0VLfxN+PNAIhB5ZZyDw2weLcEZ31/tIMlwGZVnbcGo3khFoseckLvjm+XIEq3
ZAZHIJS+oqDpxUVabHOoIFuJIIjeTlSny72eOopoLdOKqRBCrM6hf2PXzH8j2m7qA2YtPNcQs6B0
Q63sHUDfF4uFeO6SVs6KNIdnCy90Rvb402cvV0cthNSLVp+1QQAA9TTbK+yO3BqRI76nzY4fyzyX
55g8NtjVSWkntDBv24SqU0OQthXk8ZQ2ZKRtxecqoCmS8H4dbzojId2TAzZD4tx4+b4eeCr45es7
wU0RYRCe3YXPtFVQPSaXJrNdIh479000AvghRCMoxfjYkiHHwoe9F7vq2+MjvXlotYUDq8Qkjh1E
GFOwiKASNzMWje63qNPRCYmumToGfHFCRKB/ZU5QOq2Oca+T0/pCP8eFTrBnGmF1LUkCuHwzoZbx
JMP3k6uI3B0s4SMERwTvpXfrLDQyCUQ4S+LcmwOSSaaVgvMALeJrgmgBRt7oijTRo5MjqR0ggHBP
OW5B9MyTqjnZ4AQB+9KiVB3sUmvU1ADzEC+IcdQsl4aKNhtH7Zj+H+d6DuuYIwBWp0uoYAH9qAYv
XZg126CybvFH4vQpeJzawe3xnslWrNQSXcCA67kT5nDeLHwydImKjbGDwzoQaQ0AiIpli7LsRzoz
AKMRB9QAa6CxmV4B938x8RFa0BHut4UP3ki9/T1yktbVKTHciHGF9lqHMDEjH/tpPNhVbSPWu6jf
qdHunczshPS/Zzau9UT31KduRzIEXUytKxdMtsp5HWQUOBq4xguvGRpfmfClN87KO+yKcf/5qQ7o
3n1GImK6oiuIvsKelFIausxnUBWtmRsT8PFihMPwICYSU2RqR69DqYMr/4I+h2HaN0PaoDuwu7Ix
TYseRNEQfD2ELsVXUbPRI2KDT2YC34ykDStfp0GkpdCggUoKnyywgvPgQKmco/4G7MnsDzgIzLtF
Hrvlay/p8G67EkByGReHQuLEyxa9OJGUArrNxvA0WhhzKYAuB9RmBUwYUhH88AAy0cCsxjjyF2vL
/ke84XWUdRP4+KhJ3WHSBjnV8JrniSnMa6sX59acZ6DJ8HXZ084p+3AAVssg6BhjRreN3ld4rBBJ
WROZ4oqvS/lmDWHBgotWCW30q5At7Zt/0GH+OUCCxiwRZpXDTxFOEizU0dc2HPnDHKp10pxV2XCk
qvUOwdYoUaEpz414VAD2Kqv+HU7DOr/Bx8q511QcXerWN/ykTOCjpbBQjuOpctTQ5he/NKh+vB9c
pwEDybfJZyispAE2MeMENv/EqsMlSNcAcWqPmSc+n0410mNvaiveZWQT0B/AI5ucDocawrKJ9sQH
6LbUa1xirj5XsBcP3b79YgDQcaJQzI9ORgwOW2fomHCj0bjqzpPN5uXnRNlAbimQN62Kl6tyhvVu
xPC+8VRyr8WFXi4K5AtoJJgjgdUjocQ6orAYfFEE4jwvozYjoYj+j3cyVQwWbZ0JLvbimHUh4A7E
RqkeZyG0Vkm2dIzOGA3jMg98lVpx6cIlNhhM7l7AkZ3NrYbxMwIKkI7ZcxHMq1Fsx/wgK4ucMAeI
iEIyBtZ8834la+MtAzfBoJVTCRjCgChZv1eUcqIZKvYQYrCmGMeSSkuHwFWJIZUMe0UX4a9Ta8te
CZw4elvahFQzFBqbcW82tMrNe1hXSWObKRMiQbkpUbwsBWWp6Tgu55iDPSunMz6TWpu3TG1qXSd6
qlhnxeC+85CRogpFWcRuUjLTj1wW75n24jSVwDEa8isJ66V4Gh4y7ptrQSFtkblT16GfpY+Q2oAe
usbuGwGz+JFHtFQv0KbVKCN+RMJe9zfkt7H8p4pw657IViUiS+X4IAcpCvglTDhclgnmiLBXBvxK
nX9cr8mln+NPOtORjK8Fk2PO9QD8JBhwmJ/ysXgRfK3UID3w134NhbIcfl88WeyObHLEbUMy+GEI
n6X28KGxV2FKbb+Yz9Lg3wV9QtxxlJmm8rDuHuO0w9DTEjvIDO9fk5NbqCYxpYOdSFdk2P1dY2Qh
oeUCv8p2vVd2eCn2hbV/ymuNso3J1i1D43qIRktVWUTrOncY+hRcrIamgMVuP5GPHcrP0dEeGTUi
zMbPSZvJGQVpZSlgD/ShH1oYxDG8L3p5FVYrTABETJHbJU4DUzKju9eurbwYlzGr0ooPJBXmc2mV
ffRHEhVnPhX1qyU8/QOOIqVzv+IVR6jY5E2kbAic6dO/cdglwr5xAWGM1MrHbwZmNXubn42n8iZ/
4oNaIdbMrOpc/VDhp9aw5tidJ1uEqXa0VdBW88TS378YMeVHPDS1wsYLEXfPN+94FXXHUrNf++I4
OmlLAhMa6oiKAfbc8ln7xkNzaV7dCgzjlj4XXABtFf6kwZYJFAq4yHpgj/hgk67nzfoRYFPHJVy+
dZ/lXMGfNy/q5IjY4GTwXlXyUVYawp1WXKxscNPM1qAB2en2kZ1rbEDKSfGtBgABm57IKcUV3m7t
hGsY+plnRhcZT5Y3zp/eiImMRhHPDuIvOglamIS9BQQa+/EkvyWD2u2S5MncYFo2//vQ4wQ+p6Wp
fjOPuAn+n1IA5nQO8xEjkf6c9H+Ea+0kEFrgiio6Ae+Sbk/KzbWvTs/khygivJZpkHjqcCdqbMKF
5ABak03+UA2LwMovLELm+1tDOUFikrSNcIc5loyfwy8jcYbTDc88PhmtlfxwiKWYepD6CjSdYiWC
dR5IlenW8Mexl523RMMDKehORkaBKB0ioBXFj4WziFvoE1LgvPdm6kKkn6GdyGhNdQ9g43l6Uc6w
Za26naYvA0shSMXhQ+r13SLAVn1B0AzhVA69Av4JARk93ss8DDBLQ3VhXkeQANOd0QPy0ueN/1L8
4Ph0003iJBh/BHAPnBjZmrCOGkDexfu1nMEDIecSrghRKfFekifhXZntZsOiQRPPKWjsavys9MV7
2Alvdf5EkCQwdqcLXHSQhmqMzRgJq7vwqO7a/vLcsoMydEZmRpQABiCOSmXg5PJ69snUIFzROtVf
NJJAzkvT3DWZx5FMT0i7yAEvrBIiozkW35743cGioJhwIpBU1JSRYxxwkfukNmS5x9Pgeob/EzMR
4GN6CJBJOFjTWIKYoNlv/0NSSs40bCZ7jB6msqaZZv1S/pXrG4NpP+UGFLXnnPSFN1WSupPvvPL4
V65Ob3NNoS+XXoqQrhAaIOOJoUa+KvyjCEpHw5QtdGVlTSGaX4VLsct+Azv3uyv2blA2i/WU0xlD
WCGihgzx83ADHQa7kUtbxKpgRvVncRnCm3Rqv3J+/J9ExyEsS/mzdet1/8V0qmJyVTlcACxVmDZS
hNDtTGmljMop/EIMwhcqPBJaUGJapoeC0EK2ttSdOL/wYlR7bF0MhnhqfnmO5Duv3xnlFH9XRzev
gDrJHiLSkUEA6GTz2995jzz8IjQBuUYNYpe86pkCljmHR/oyoNryc3hSJIevcyWIPyKI6bkibmR2
rH51fW66yrI7UsDNdIcn1QDrJ8aLF2vo+/cbq26oZ+8pqpyzhhfYYh/upAA2CGmQD8IyDZetxsCa
tGaT0d1nDisOWLRjIdAbJ/y3R43EKGIO0New+dPEUixiYo4aYAosgiMSAPZ+YmXO3Ly4c3l4CafX
kUGCeQF4Q6DTfPDbVexggkm3eMXWPjLhHrngkaiOMlsE7CJVTVy8YE/UTjA4WY24CloOwiwkRHRX
us/ifN+EE7If05t9TmM3i7Kqupe/6QZgyfCTo/w5u5QPZcnD1Og2mFe7YM1ysfQdL6DZMqPizZGT
Ij8Bx+ei4CBxMpYwp4DcJ9/9LcT+CumaxQlKvS4DKTjGDfdydJUdJJnq+zkQZsHjc9IvDGkEfcn+
JM049gk6oV+lS2Jywnk8bJkzcEoXOOfT2Co+5Jw8Pc9ii8YzDN0qXyLeZF4qORrad1YLwB8cmzMj
K6BKnbjY/oct1LhN6TWfENy4eK/v4EojCBH6oz1TZfJYcgFljDg53ByKGC2bPgonHSCJKptkSk7I
O7dpxCJCZ1QLMkq3JbY3jPFwKlZ+xO7avh8gp3jPdX/42JIlvAiQ6MJh7n+e4gbOjHIvSBZlMg2Q
KTNwcZpNTtuNQihEBwBFvhbnj5ngP/p7tOPZIEwck2gmczTRMF2g1/osPZopFqgQuvkF4Qf9//Pp
UN6AHZiZNbsFk2kXgCxQ7hRWwdlLT09aIGDXkpwCBeUVM6BxPtkQAggTDspEMLtVM49wWgojrg0Y
Iw8fQRHQHwz7vflX+5gOhw0zJImcIAtDWyjO04noKvjxWFSo6Jue0gKKOc8z+Pp8WrbgpJw1C+1P
BwFh0zPg5VEVAywXntx6z+jyhB2pkeCH6QC/6xDhe3xmRwE2izYS4cckjdPfKOdJisT8a04CNfYG
zzUtFrUtwoQk9EBFZe45sjhilVwdCejy+dnvkIZVsAihwhmfwkp+FF90PDmpdQTfEWYFDTJmbi3O
1W7Lgqu2WeV2Bu+EypHFjFOMBw39TYwbPnJ3Mm/+0QxYd9zTIrYbPHvwWoNoMFo6v55nhHhPZDqH
+BYLzgw9Idtj1J/QCAbffDCLTa1ACLbImNJrG6RlsO6srOjsovjA9hoZC7NG4uJPk9gAUzqaSXjK
BH0mHnyaGKo5p+EEAVsBip795El+odFC3Cd4ryve4TmkoGH+EMV9ks6FYRcuMHaW/lIoloc3BVRu
N64gIgBUzD+h/Wwh1YOmP20JzGTDynqa5Ci6sxsbKfoU+cJlSR7xf4sHamHbuoKCjMNmXaEMQWAC
9YSCmcS/4RfodqrKf2ENdITX47zAbNBcRJH3uvXVgj0Q418CZfE9VVGVyriz3gTdT+ovKF7dB88w
eIEp7d+1i88iU3sAJQ2X59CHSbECEYNKQSA87I7JgBEMz4uZeYx+YDdkPa7MrXpU0N4iBWPfFL6w
BHjpjnnpFDt/2W9zqUA1a1yGCxDU8uUMvaWdYzCt0TnAiRy3MmYrbnKrQBMf0acKG1S16PgR1z5d
nFPy3G8af9SvhTnV+kyyhe8RBQGcjJldwEKK8wvJwMwUt4bA/AmRwQJOHd68ZJuEdFU2pDv4rLOv
uiMCF7is5bSitGE6TjgYkAbh0liXMzPDJ4ksUMwcMkjAkhfdJXkR/YmssRUzCU4NnRD51uVI4/jx
4EsbiQ32xvMK47i8clIEUzjTLCTiWrylw6oVlsn19T0mVoFyDjircQ1sj1TmEPNOmMCTid0QOfRL
Ksorr78Dy8PtZuNit7QQPPZ3hfku5n/rdE+Qq/9vvkt+CgUr7pSPYlHEzmS0I7stTnOCS24W+B4d
cuigHOg+0muAqxGMCDRbR8ZU2OUWMgNq6E8sQPgLqt9Cs//HsdiV/vtDBz/74PQOOQM068FmM1UL
382IViRcFndpWMRMIA7mkVWKWMVmWgcvbY7LhEo1xPoJD228gyJi3iHkE9KpcDvluXTnmAnBXHk7
rZViSWJsOnZBxjs6gdvzGO+po1n57FzleqyBJIkMhT07VTGUeslvxdYCW4GcdItv0gcXNmC6QPID
b3K+YZ6iMWFK3Q7qes9MReqs4DfcPsWdjDCwmHjP5d78kioveHrpJBkVYwwtcK/M1mz+qcs1HWGt
QGR/EttHtSCcWiJwkrlSXJDD4pXcOLG6hdpK+TrMvDE+9l8lpkE/zyV1D47L2I+tWyjxrQV/YiJl
ebxEgJXhM94Cl9MOdASkkS5EkcOuU+zw8sQgLYafsBHlpUhTO0XMAoXMg34xgwmaX8KjjNo7pwCx
lD9iAYdbdWNggyYM/hL4Lv3JjHHZnsPFaI8oqIl4OyrtEXi8sXQIL7R1EKRkmkNomDcMJFlgk9YA
eoJ+BJAcHsoDOO7M6JD8eC62CPtlb+zEwHu3WLDl5MpRgZ4Jv+Am/XTMzrz0Vq2NimZewPzpL00O
gkiGGG7ZSJl1e8DnpzgjjWHAMOzkYfPUJxkLfYsbTnM5TWf0DJWVRdv8FOyQMEIJ78VjIMNS/5HW
mGDaTSjPA9OLWD5Zxis/VNg0RVeg+xEpJIovxOyK+366QQDshMTwc5zh2qNgIzjHowTwD0XHTUEP
oVDrjRQemD2gtmyuHFWfTEg2DSLzzO6P5rG6pvd2pd5bkgWteOYDpnL04VzKHsu5RATXVDpDuEam
AQn63AE9IepBsABTfvjkZqOKv0Z7kMd8wcLhVxY/JH0v3hsMlbMVUCSu44deh3gFG4u+R/x74yPJ
Ud2uAACETarNS8fYq6uwtAhz/gY265B/EvW5B3hHMPivDuj+UZE2/IZ2Hy7VI5UJSG1wfWIORwZP
dVD+yCbhDKeZwtGCdhfjUsg7GJZCUU5cXld8ew34PNCTxC4wB/qPeYtNtlw7own7xolzR8s9VkGS
rvVVfedRR8FZYXqhU1zMJngIffML4hklCWFbTMsnYJgNaugsqibzmP4JXukAUqmoKjPffEwg+TNd
heApXzznXFbW2I0nMvtm+wdwbr6bX565KUs2mksX03l/VDjuQV5JD8eynr83DyYNfb0FZeaIMVqy
PZGReVgXQK/DSyVy8PoB/P7kSRckEkIwqKWcZBsIIBH2X+/tv1tUYQDNO3veiEekkZouyxEmY/NJ
68DzSHS7Q+XUpY6p3vRLHP/ylAFVQgPCbQJW5QXYSmFkSo9DobsTtrx1/EidHgvkuyg74Dwo678x
BRMOlTk9LhOkonpIIxuGc0ye5uC80edrbazDQ3FSPmkuGe9zl7Hp+yTWY5X4ww/skcGG6JnilWhT
jCSwJn4bDKf8sFvUsBhBgRF4yLaC0w8APMybhyx6AdR1aJAPPbUBlrbBA9t81sf/o1nvZD5cEeKi
7G1aJ0DPmluUzieozTXl8SlBpDD9E1oHyXBT5Ia0aqd483h6k8MQLChvOvPhMKKMaY4VeVzdllQl
+JU5zQaERLfbDP92Vkg/yCp89r3f5NoQR2ixB04VGxDqBaueNcFy2m/zXe8RtlVbsESqerQvaKwH
ydc+1TVnD0djeRGvhFinFyqvgk6tdWgWeUNIKIFaAhhFVEhz8bfim2EMLeJt9RkshQvDdwLMjvWZ
TxzQOG1pnF8MFeiduVwYy1/rH+IrtU9K6W10Fb4yn4JWvJkrxmfCnRZmuFFQQM261Wd1DX+sqacs
PTZT3YJ5Bv0kbhcRySrIBAw72Tao+qJVaDULbaftnud62y0w8rEmW5DJRC47K1/huSEg3TijNl2P
0HzRUn82P9U+XSqrku9OEKiiGVcsC8Yp9E9AesxFkCjMkQkavgwfymt/RdbCRb7iLwTcA+L/m+MM
3FvapWF39zBk8CjL/fe5v2Xn57m9QUc3voA1SSYH9ozP7SerkkKL0Sb1ABk8vMl1uJ9NkSnL0oMy
3G4LQjdX5Ubbogl43/VrjJmJbK0ZEeK+ue+97JT4yk6D0cN3ggxkRHlyc7fMP0fV1WGQoXYhHiCz
egPsbE4OsDnOwxijo2zBvgD+hHdb/gkfSi7d8EwmC4mPJmiOYfWqS5nG9AogX50XJcWqXQH9XN9L
QBr0i1CYhAM/ZPiqrqaDOSrz24e0FDzYAY5K8MOiYg/AioJpDTM17jeYz0Le5v6kfuyXpjWl3LTW
ZCNAH4uMPrYe01+mT5DfAAgp4+VXuSGrDL+7yc7+qSFURL4yzn8FNkGeTAMIkVbEJ9ic0ERPmZEu
ZSsoMn0qpMoCxm5+/+UXFz+4Jnoo2FFjBT/JfXZ+6QsNv2XjFMSkIU3vbxbabwGM1DPfbrvUToO8
j3gwGtV6pxPBEHYOjAmCi5fUqgqK5XA59IyFSSqyk8AmXX3KXqcQDaxRslQ8ou58u4IDULRo3SdJ
NaB3U1eBm93q/S1dngjhdLozFGScGpgjoe5g18SxuF1MiRyT8wsyGwiU8VRBYGFUWMljQMyMkDE6
BfvipP0qv+KvtOJo4uHEzqgPLOYpw7U/MCSpHnUEwYrSoLzFP5gAcE/UA4g7c1mvQF8KHy61679k
a3AWZE+mJR80SYX+LwoHTiPNIRBAuQ5N0GJpqxBB0K7zMyGVONC05xBmZIuLXbpPUaZwzvR29EOl
SJAs8iJc+QBacZHpmMnjJ3ruYGYfM7K3Vuj2UFNsab55X6RoTrJFNnGZLhh9+Uf8SxOQvSGZVptz
tix3U3DibiQVIQPF0y90iOzYonapXvc4dd6HJBgZ7JhzKU5PITGHnXpJikXLBN6wqun5XJQ7QV00
o5eI0z4yzeYh12ME3MGON2x4D4WXqkuEBDV2N2jJvuEchpE9xQXJeKKu43K6JjKyNJdVA2HGBNLb
MAomR0g4SpwGv0T71TuZyRIwUTAxddWJO6r9FcBJAfOaeYkAC3Mu1c0cyuPnfhSPkJpfTWNTUwlk
07/Ebv5+rUvwdI5bWf1WMaoFIn6uxqz/Ql+vqjfk0eOv0nxPS6ln2C/fgUKBsCPYgPLJgN4aXBfy
vy4MXVfHoDLxTqSgGUukDhiDU1VZCPt/GewvP9s1ojNbuRW7YBFhyDHHHB2QbHDu6irw7lPbw3AT
Oj0Y+8TffX8cudgu+APPn88t4HDUj1xBDyUPjF7wOSy7sVqn1eU0mf2j8MEBbufnHGXjJO3b0Kt4
88wasfFzkFpZNN6oUAMMCrA68NFWRLuM2GE2AnKRzilCw9fHZFB/ROLo0w5yBGocdFBHcFlSvPyM
yHenUE1OVt6pq/sN1lXZlurdMfk6dl/84GxLPCVSiOgUWfinAHCj1jNwt0C0gAvCMXLLHfY6FqfB
eorBKb8gJwLmUkCutU141B8CXkfCXOUlsgkRvYFM3xLLOfJSpKrjfBfhvYU464DufKly3zuHEHhM
2PAI9UVY+chScODjQuFzljnxEVG1l/kc4SDFuERgbo7ScRntU9wCzriC+Ohs2Bm5vrwcpo1ujpEA
SYlsYOwKB+w6uG6SnZxhXmzJUgR7Ns+DA7rNp6kyVy0/4Q6zz64mXJaBGAPhx2gHiYePBDLmHosF
+c5gBeeBlyXeQh+q4iTZH5At7zN8CKTFLJyXDPFxM0JukgrLl9+7wE4qNkPUf17nYLr5JT8MeAuf
5nr2HX9SkV+1D/xEHOE8EO4w7oBZlwUb74RkoJYVHuWP/gWhuEG6Um0rr16jZqX4qH9mH7waLCGN
2+uAVSbP/yTyi/YEqxw601Ld/IoQmZ12j3HlvF80Dg6deNyBFvlURtbIxSZNnOl85Yx7zLsQ5kwQ
Kr7wBNpdM+iak975RsbUiuGob64KbA1JBUNG2c4Apc89qqbO7aeG0SPsFN0yBRS2JjY9GtGBvJ4a
vadKBNfoCkdxyT4EbQPq8BrYioJcggiOoSe+ndwVBNHjCjQaIC1GcJ+zmHJSI0hKWkrMxLgWWNsT
e6l9mpfho+L7iEiF4LJ4fWA1AhYGKYxC0Zhox1GNCheHYgvkkFUP1lK4wGTrwn6dgi0mvla7oLFE
bklqKGYZE1HRzihbadifX4U+D2BBFnNq0ycjQ8amlzabSy3H1RzZPzpmxihl4BYLWOgWmkwGxIPs
wkIwL2nlhzPChVjsJcfw8A7mUbGRIx0I8DGwVQkUELp+F07CaqD93CvNZ8dUltnqZnjZmD56+Kc5
UFvlaY6l2NFa3c+OYQdf2HqBZkxpQAxMM492HoIFGGIGfGRY0VXBO2Su/GFnvKCNYMiUf0HkE35E
w33dZ1tlo8KZcxFrMYvhJlG52DCj/7iXz1V+ir/V9ctDRHjCpIHrz0z9Y4ZJl75nsN6weUWn4hRh
hrdT7xirzWcR5XD8o08Hz/Az1iagA7KXd/qWnebVeZKJKFEppENoZGyaav7bC2bkBWL4E45MFtUW
LWseeQa0tV5MrqMIA67ptnmD12uaJFYvCiTxQEfu4Uf0sQ/TDi8QcvG6BcNFUsgi6lH4tlikw01W
rNd792TWYdjFsjjIbKfHftd/PWHYQnYFl2TM3OJU3+9Gc0PjpeEo134l+UfBVCz87ljck2v/n7pI
cOo7gj69YZ6B57d+ru/yhBPhFTmVRmdSnGJlEQFni4sK91uMOBEO0thjVxZNUzAAuQA1UBaBHou7
gi656CmWdiKemJzbYxyuTcjWEo3tG/L1wApC3vBeXOHQzf+FXznO9p8z+2Tzb2Dh/y//9Hrdpttt
su3syVFcsqYvTW7r0XH6+N/fu//5jZM29u9r8rL8pA/HlX76F9li+s7revrMVffW1/UUiADlZovG
/JPAznX3hSrTm4IS6LZ2U0YeUt5/qUiT5SsVsB3sZl+TORyRvUzxJ0fzNz9lspimFs4WM+IBKZL/
WafXfDn/TG7hmV7KGS18Tfgzud3j5HEa6DGHL42XhkUeOMJzURVnRXAl5abWMHgVsP9liWQI/7oK
rLGWXS0k4fhBH9Jn1aqJlu8EsYqB5yKYW4tES7JlHZwgjT/jH4QCQ2RHx+fZ7Gxd8t6VH3H98JuS
AZZmviQCX2wk7Usav98SvgwimxH2lyVTkxiuvBFDfFvAnSPaDdksoQf1X/knkQ3pK/FR2wUn9SB5
2s7YxQthM8UhBEC8/0shyNbaTtiwHUWM8+A2+OgaFvF6sgMDUpbnyuIMe5FN6ulhzavOFTwh4quJ
2ndiGaZb1AMH3s1zXRETbimny3ioHs2je4z49r6+DO4gwrl1M3nqqt8U5Fg+zgGB6GFhzf/789DA
7iGET7Zj8wctA3snWnInCa+ScaqMJR56GDI8FKbSmPNhUKV+mirpAoQS2qYj7mu/vP+zIXLmxUWn
Ppj8h+JJO+DAFCDyDm9lNnGNMIfiMrtC2MVBHLWGcUXH0bHzlA3CMVnfKxA7h8AjHdV7TguLEr3n
rC4cIijlQ7F6TR7Ol/ZuHtVtzYC1ohoiRBrjK1zGiGsaL/I95kiifypZLoqHk5mNvzg/CTs7MkkC
6B14rWIcCMaxEvibwN+nrys5H1BLO0ht6JaAsvStuqVcyhT+ZYBF21b5mQwzgsVbd4yzfMzp3qd2
V6dOYP+uCYSoXZkwpBcY/aoxrS7gRzGahiqLiRqdMtAeNPmMe1r4//0Ri4nPP/txC9KtZz8hYwUK
iikHbArBhorGx5bdE28+01GI1gu90Bv2D3q6fIWBFYZ9nIEKnBNyB6esK+7g9BOUs/jDFdxiBrbo
CWLElh3iULscHjN0w8ifeOh5yTxJzwUGl94UxtthnyQved52FeGHDcOd1lH/FPILttspLEdyEp9N
lCa5JLlkch4l1XWyjgUd9G+QM05Yyi4PsxWUaz91/k4f/2U0zPzZqv0/ls5rSVUsCsNPRJUCCtyS
g5jzDdVBJYgkA/r08+0+Uz1zOtkGhL3X+tcf4tX5jH2oFaYEQIks13L24n5EyvHqLPMvYnM6dDzi
ghYHU6IFBuZ5xT2hw5ajsVvajxk4lDn+zkb+PUZaR9Jq6tyJtBiYt7AhIzYNr6EIocrNBewewH0b
wIkXi/vYrBn5I6FEV67Yrpd4C5tp1BKJ8Tl9Bpvr1RndNvc4NVeFzZMmFEYhV6GcARCZrZVElc0z
+veQIv4F0oENReUDSc/RkIwaMPOczFZw2tfdsQ+s57XWBqcBZ/ov9ErmXgbiNSnOCj+WqXiF4eZu
+ZsVKQrn3FyF5c/NcbDfsdIoiXjd4XO52eg+GR6vYOhISJrNDXdwC6d/ubE4x5jh1/345jVw77x+
HgB/lSjE2LlxHzMfVIAj8On/LP+hIhPQgUGAyXTYbRc8x5a4G39VW5ndby771mr4uiXOKwzFe0KW
giNSNngbIhE8kLn4SIv82zwcQKlcnWmYQ4HHZDa/xlI6ddCbmgUJBwP/713mRjxd619Ih3/O7BYD
anlHspO4E1638NvN/sIKat7O8xMKUAxHhzchw9rxaq34L+fNFWcAmDSH7M393axfEZ2At7V1cbkt
xSg/923f8he5I0JGfnG1FmfajcP5lzYG0BQNwHss3t3MXVn2i3O2xs1vlTrnvczTLe0QMjhvEv9z
f6qvnO5o2OgyD/iBc8yI9+X5wkbjt0y6/059jqkZEhGsu1/T1vyiNw5GBJ2tQPnBxGqTy0IkLDCX
IGlBfKDltuF34G3dmkSAfH1I+RmdJd7CbW+y6Y5NbshJ6bDF1tz5QVyUeGmxT//bq0U+ZTp1xCcQ
L5F2PgqLdW1mpRD5MYjwVj+nwHSYrZFBZMGc5ROKGa7dieHtDn/bfBF83agHNGIKxYexmIhvntxr
FYx/sOqCOCe26AO414Qt2O1xZxD/Mvonb72zgb5dBYtE8RmSllAFir0av0Qe7+GShhrITIfFjVAZ
uMDpJrPwB67kWxUTD/N2bp0+TBiY+EXAw+JI/XJ3u/nL/vqCheOoP4ZXfxFJROHFPYMdeBOFcKJd
OhUuj2M20QPUucmcb8G27YlOJ/ewBY6lWXNk13bij44/WGoOyElAlODg+OmpQGTJhOUXH7Bd6zOF
8rVpS2RWD3+NqhUr18wdY5GQ2/1CxuBMFDdw7/CqJUV+xxicTKtKDLQrD+1ssaDuNUXfizke2B8d
sdHEdRPqWFsImXi87iwb/6kGgy9CqnhhcKeiVwnm6L6qb/W9+FTs5Fjzbz81hjO4wYx8oMCC5hwB
j48vbERrD56DeY7IrsDSBpueYUSKBUmQ3BJfgA8ZhT2BhOWGWTVGrAUhBlnlntS1sHJFVsHOyZD3
y4CaiD+mwdGSvHxZT78Uy/DGVOackNMp1gjWl1jX+ykH9lChmXJEVMhrtmEFgYcmfHjPIrbyGoZO
N7sYLFjO9LNhFbfZFcx2oZ1Q3nAdPX43FytQbQWlv8/jWZB+hl99/NnIdsEAQXHe4n5ZnX8EL/Q4
gnyYejlLDTkVoBqwiRhJzCmHq0NOeIT4Se9BAcMyXoQLwjPbD9aPGesX34noVsUxwrGbmJOD9fWA
1rk6h47wBeWbkdXTA8CSWebL27L5ZcJFfUyYJIknZO+QYQMLkRfADH89+RrD9/z7lmyuiF0EL9pJ
wZxy9vXiKClcg8hIycyZZnPqVn4ovLGZ0XI1dhN4gtStIlpOfAj09W7Of0TFOrmeRRYlBG62aM58
follnC0cXAtsdXmb2KLYuO+ck0B3B2HkeDdPp+7nh0pB7OVotewiVqZ3/wdxHL8WBUvnygFVwNgE
dBiyyG5wm0RKGBnUJ7Qhv0/jMHwi+ZvC9NBoYpmvtrOnkJDQBOEeJSLgrqsriXo5TT6MXfxp4fpo
3p3oEAinDCxEcFqDnxpDLmESycN2m+KId8OqON5FCw4bCThY/I9rANpC5HEXuAGsgx8cKGnWyxge
K0w+2kcFY1JwNnJlYngWwEw8CUygaGdoqgM0441JpVjGZATSvgtvMnBbAH1BhE7ml2NNheMpy3Q3
2BtLXG8JCB56yoLFp3/DaBhSt1DmBh2wIU4GJMpzN5jcJDNRiKNaxt1eD/qP/x79SIXql2i+hmHH
ukA+Hz0yoGPn19srDqrIiXAshKEJLEEuGoaS4ZtknGb801fRc+CLmHuGApcmt+lDP+gAmm1bjM0B
o/D8gXx7PRwEr/FSKe23FN/BTyjkqJgYSzz2L93nLxhRPIKhQp2Rv62MTXlgh2LTE9sognErYwsU
exwOOu3qpeCv5IzLgLALsLLQhs5oEdmKLbKw0bcLE4Qo9SRXt1BjW9f9G1FFPxPxRcziZw9r7Aib
dMVcaMHdHQbbF5Aj36/UY6QIeQfEisZvgREdQCT/tcAGwWvtAh4afFpyMSNSXcH+Wlu4MysmLnI8
TPJl+GAkzsDTF2j4FPOM9Rb+9sr6QXjFVnIZDwJP5DzyG5D0YW21ieztobECfD3MaOzstUkLWQd3
XqydH9Z+OCsjzO+nv1vZQ/UKaRYZHI9Y8kKv1oK/EZ7K2+0vRTY6Dx7KHFDQNByNF2Ai5grcnBvi
U164dsRT4NX5b7BBbs4r5RXwEiEXcz9QFZxfQu4P+t+xuIPFquTSiDCo0Q+1utX4KOOtZEqMlt34
2i9OxpJJqIaN0pViCI0cqUsvjg/aR3ORbkZzkccBecpaqNMO0+gLb6AvBReXUgYDJ2zyE7KayInK
47f59tHwzmEr8jpEShW38cjnsPOTdHj53e7MPTv69BEtRNWVLM+avdC4za8REAtIMJZGCNqfZ/7s
lzNlnlgi5yPdYI3xVzqR4X7udpJ9/r3MRFrhhVoblWKwkOzVZVZ73DHaJnbgOHEuMMR4JlRBWJht
amGxzQPUnnhmhZuJIinjS5GN8PdVlHOKqjuR+Qpd0W5jUTRSHzn5/9Ei/ypBUe8NzMueU5zLesZZ
7ZF7aOZxspTsYna+OZv3SiHnkUqdHArZxQKGRfavanU3nP+J00Wfw/2U1pbcwYv07pUD2awyUE96
D1KwiWKImsFcBv6X4Xk74jLGwZ87pLIsVukt6i0Rr965meUJ0X3i//sXTTgrrBiJ0UB7Q/IME/9v
csNSM++tH8/bdbSJxD2JxXoQiJR25Uh35yb8b9Amnq6IP/FteSPPhWuFVjisxn56JrNzCrUPiZv8
8rI7xprw9Kz72yrqRbPXATWvtOw2+YTwxxGr0EjMMUT94Mi115MvulYlITWUBeMBKodo41Va9y/Z
7bfSIBg8wrw5qR2eRuAcczC11xpJRHq1B+OjgYfoDqW1sUZwXCSRoKzDXFHn1zvCdF/FJTybvKFe
QDw2e7b4nquthcUZiStV9i4QxkbWRQnGz99spS4V3ogK0y27wFzpEiCEahiEddaTNqhgJyZ3jnEk
OiYXvzRXcXTDq554zkVaB7nawqeqmuswNIV8G8nGQTZmJRK0oNmLHKCh9zAggAZiTgkHMs4mtfMD
ABHyXk1u/tAr96gwocBm32OMwifv4QpGmfzb03Nj2IoQ+0JMIwY5wLWBRMk0lVfVxWEOy+o/w8WD
nDK1hqDkMGOsI4jyoxDN00XQc4oGPzReGXMxuAkWZEZSwIh/+kTAhDZog/cksvYv2x1zD3hUwK0C
Hgb0x/8ONsMzKmJp+vSf+AMVcRHfQTfuDAX+MqYsuNvtE//epzp77j5vCAcpPc0swRdcfR6GQwt3
2RQEtYpxxvb139u3YS1nkvnNjAYHv6u9PEFdEkVfCkryL32Kod8GE6iV8OrHiCNK5sKYmTkQAwyS
qNlEiTAjahduHpE8QEUCFKlOwIteb2JpK5KiyYGJhV+1IDc2+GbITtkvoL99Mn61/kRDwNkL3Pio
jLvYDTpeLDb5TH74JL4Ujw2AzvfiKATBv5+QqcoR45dMjsWtxDHqxRPgB9Ap+BqmBD8HRcGSvhc+
6/9+Bqzzd1TNnsMu/vzf9ymzp7/7ZNjiQalIBDOVErvZ3N4TkQ7rXRY6HvNmRuBYZd8jDwZpEkBH
TpiyWFCW9TlDYwfWvc6RQIT+fcHEHkKsK1E987YNGG8TksMsGsPi8pRtYEdfTGk6tpemZ1iTuekt
f0y+XhbkL+ObEg9Bnzzx4r6phK1gvRRPWHgEfGhl1BlwG+k0hlkIBDGFDwOOAuY2pchMUOrtO8O7
TosA+uyLWuVLQPrhdfkgCZ7S+wuQgAJvz5WvwVAN4SwYknMK8a/7fTB1WXKVk0sJS+J6sxVkXXPW
Uw7zLz+v3HzKH909iYecFZq30QF2K0dnPjst9i0zJ5ppvaS4l6fVyL8du1WGmSBmFobbUmXcjgMs
g2Bi9yYGJkrq3xbPFxR46MdAVVht4F0F+YYBq1X7A18C8IwfOuWSf4OUUglona2Mjx4HOZZ25xoX
K1aKa28Vsw4nD8BYykRs5UK1cTAhQAS9Uk7Zj8H8y7zH1yNUDnPKwXIOuzC/Bu1S1n8AYwuihlTZ
vmfC7z8vw+pJad/FRAWcOrTX8/H3gI4Msjot6UqhhMAt0tRysaM9FAt8IQUEYev0VxtRYgEqnc+L
he+vpuGKXAd/taLaGnOhenoESuDBQ6OUQiTPhBD+ofNytNkiA/PBQ5YTy2w3HF/37WN/JjFWRtJ0
uo7sGlQf0TkpbsB1u8xwN2BbNCogOgADm8YV7ZEr+8BdnHRf7+DOxor0jWE343qGadvXrLS/kErf
3aeItDF5gx+P8A6cX13dx88QKzvz9ZM0wRCl3xnJ+hDxK52EZp3mQJZkc2jOLSpQ6R3u32OcGcFc
P2WgaO71u05d4ysHepgYoGMvjBLsW279MM8e4d6GJThEA8rglwNLnKuLloLR+AcapoOVOfKYwZVi
qpjdjQUGtNp8MMIOposhauOzayIZZ0JKVgQRiU2Y8fmzVhG8oxjivKyWhoE3G3e7JswVKf4n+peh
x+WMRp8rPSVAgMiB2zKFpfZ8nqH5jZUV1zR8rkx2WZNov3HDSiym9bAxdh1qMTuZIDSN7hFXpUr9
RHnmwuvdYXtyAZdFvd5G+HgnWDWRRgEZAkDqYEx7NsXpcAkVUCeNvvYYz7FPENBQgoxownWzwEx9
/tEshRkbkvMNB/RKFt2nBU1HFgAeMDhcJMEJxpyI2+urQVAO7QRbrfMHYxJ0ZW56hi2VnlVoThya
dF39jDNHe8P/XV4Hi2Ryk9h9oe/MP/0Mm4XtcIQ9kg2soWm4V1iAQBeowJCwcTJgwskM6KC7r7s1
Ih9OhHqaHzLJfm9ywM/QxOpRk071zubq7m/2IJ1Cs8Jv6FBii0qa9XtV/pbqFnXl6CzqI8nBa4hl
qh7EUFBwfBqAmxKbx/D5KqAb6wmhKM/9MZlNGqkQQCIpw0pX2nCasToa1q2fvXGiwMv6xna+yLSg
ffvVvsCk9kChpe/Yflu49cxx2SegfyCDflv6auQpua8nYX1uYBDg+0xLB8pcwi+zUGUqztDKcD8+
9XDiZevOfgHrCtC+N5VqyQY9wm4YJBcmzwqHJfn7pTPFexHRA1VkW7rDN8BdqZsVtWxhj/AphItB
rfCFIyagQkG3gs2B+whYSBqEApT7kjD/eutez7r1dvQmqFEGDzs023CLlPuXghnRe7TkyCrFjzzE
0+hCJTHvEup4A1cWpIM8IRYBylOyddlxiHgW3RrOmEtl3nDu4qi609igvkaX9fOOtYzJ3TC2Ayvc
8ylJv3JkR7JdPs1d1gUl+wLUFewUqhlzwhfoAqx2AwrIdTeqp2/WSvnPJ3S9ORRznG5GHwA8doAB
+IOBC6avj7fSJ+QY9hs9WQ+NCas6RTuXL9j32ENazVpd/y1Z+I2ygeh4xOLfTtRAzOquMwtJ/QcH
DiwVvf5ldVdXXbmXcg/vGYlxHYXih+XWQx45qiYFByq4l9+8LQ/saZ7zwe4y9jKUA5gSVwHeo6zH
NVIizEzfGu/QR3dYq3l3QXmefXCz+nj83UIZAZsD0geHcgcTBsEtfhknNox68TziNPKcwvvefghe
eXjvNki/uGoo8W/vWY0HL5MptM8xlyxzFrK57QJ/O9nUYi58Lv/XfBTD6GXuNdNXeBav651i2G1t
3bEmYOR7gHUKqAAfCm58C8h7go+gkcC45B+AtBOUG3JUQdVrhvmecl28cPzYoQAjHgVrxxJ9Vw2b
AJa9yl3YXS8E4h+Jlcok00KFjXb9gUyLAlzjnKDsGkVofhTYGjhc4SaKMk6KuCNqQlgFT7Zi5Qt9
VoUXdXdUcjjOPJGkWJfD3ilJH3s34LYY4b2dNKXAk6yLjheb3QDNkJuIKSitKOJf9D706VD4BIsG
7hhlR9D2bk03MkTEp1yjT5K78v3YK7gBpZU3onZX8VJUFR0JVhuVPZtCj18P1f9HgpRfcJvcvRvH
hLO9EfprxFyfzn/dBqv707AbTNHaOyFu/dfoPSm746A5Xqs0yAZsRByWPD80zQR+Mf4TD2neq79D
latAQjenIJzAR0uRBrE6PLTGRr8sbtJCvx/RLGt4IFx7ZNsljfuYkyVjh5kayrZqtsIcqGJz6JHq
a5xU4yfD9d4b42atpDBpx+qiSoClKyzKmnWdbEZor3IclTUdOfYww9MH3TWaYOGMogCfk//UGkhU
Fg/VbS9LbLEawA74kRA/O6cCWVHd8gwvXvWE0gjrFIABoroxAiKHcsY/V/Dq3C/O2CT/pieCT97W
a4HdE9KO6jXRTMPu5R2zzntGFN7i93ImbXSI/Sf9fwcZGcwdi5ErRjbCdPgFGSVBFDZmbrOjT5On
xiRxjEc8Vr0XIapg1URRRCpNKOHZqjeobAkFCiZgQpa3TMBPKblONx0yJZc6ex44LUasNytZQvLo
vt+cQGOYJgm5nRtCo1OcH9GwBhQ2r8Su5UimsIHkC55VB6/apztvj2w+ufMB4oP5gG8GIurbccQA
fzwDALPfGd7ROAGowYjNdtkofk3CF0Z0L6gDb7/EYGXYM3V2MwDlq9nAXFSsO1mI22o5ZtaBAeFJ
7y2I0wpKMvxutW95NL3Obn/umczaFSxVaIYhwJQeLRpdGX6vFJ4rRZi3PDY6SSQAk5ixKt8FoSfj
EC4PvnGCpU8kCqJHtmxbJANDYNpLuNR/JkhFyVQR4jhIPha+sm4WicTcx5fq0SMthpNmCycbN/zH
F374JHOOvXRP1ivsa2bWEQmu89QlzBVCdUeN7qL4uQeQr+tn+PiYeW22v6RTQCqjliv98cerwcDj
oY7BPfq+jNJ4c0FJxPIKOvr2MK4BAKdGuq5rloQI9UB2fLwOHJCUQO4X9jbBIP9tPh48RablBpX8
KlWc9GIT03CA2l28DzqU9gj70QtAsJBUwUBEB339vUQ6S8CXVvuQxEu4xK9lZ1hIcN9Q3UsuanXb
XH3N8IoszvBXrpA323s3Pgo+YNnTHfcytfLASn87NvJlDZUGBuBx6Cp7m4gzlA+6VW5xFQRNHofo
svCO2aMsyjdkty5+/e05Op/9xYopnb9YjJ1oZG5HJmmc230URftjzFdx48T8W5mRxm9icL/FanGx
fT9aiduUJjgk/+35CpMqOyrNKJLBDW8B+zJFGGU5y6xiktn2FqIQu/h+Wb+Qb9yenMvdC+CuZ4qz
S4jRNEZWsZOnj8rm2YkPQDwJMTrMUOsav+CiczLj+gngg9UUvKvO15eZbkrzywoLA5WgXdZoQb4y
0013N7k/CS69wFKkYTRetnjCCt8rW228WvJHT18m0tvHa6ACXYfW3+w6LuMSdngwmhvBY9d9G/P8
NK6d1044XAeSlzKArRgu9yBuXI7vKJvdYnSetxjX9d3Azx3Rm7z8F+jk6xu3skhMVtMQQHEFLLhK
OQ9IAhaz+HfEzWhIsO8HunvtshX3U5+Yi/PVpo4zbneLs9llhq/OzcNgRjKvpxRp7rdhd37xzQFN
N/pUxifVE6HDApQcHXRM2Hx2I6Ql5nmLxCuiYEBCzMBX4kWNcFPCnuF0BaWkv0RsHF1cnhmoYobH
OV4OV0/LHcwTzDHciBJeLTej2dICdrPOZz/L44ePMThBf1ogoo7VqbRW5sNDF8rLytfWY3Y6rtGp
NPnMu1BZa4SxdtRkuwabUnoFgTGHeBkjopnh+jRLySOV4X8C664AiUJVs9Q4nSirZMOCDxINOPcz
RDU/e/5ctqMVWYQxOeWQIuXjaFWdP3BpCB29TEfEUY2IeL5NEOk2VCqgXR5ZcsM9mcKwtJFSbfEe
3jYw8ILjZyKCIEt/JMJvTporXL6HZGrUq9E3eVJliHc4k6AdiIR6SH5hm97QfZmD+WDeKJiHmi3j
7hk7+BK3+wtqdCRI0HHumI95YjQ7mMP1jXVqoeESv5WdPoHSP4Qrc0Fm3R2g85uwc07Fnd/LQR0J
5/wR+fHLOkrWb4LhluP5Ff8Pn25JUoKMupFtaA5exFwHSEx2M0jKuMT77YxQ8wU2187QVjci8pyG
wcnnFcbcuLuvScqY4AOi93YW6diP6luCFRRijEQaOuvqNCFlVT1X01tilss7hBwQlugexAiQzvm8
HGNSPSAcMj3ooYxaAmpOaY1SG80KVuykpNLEtsS0IsdwVQDkQYs4+joRzoHE5X78oWGKhHR00sLe
PF/LoUp60mQQjmbFn/XVDQ+7J6ximSSxjCfd0YrNmmrOO4sx3hkvCNYKaZ3At22cG+4V75CSTPLl
OAd+Bf/wxjG7gPOAufI2lZXkcw5J/hYDJf6EXAePcQ1UzM9MTEqwniDlnhGFL/m/+YTTazAVJ6SI
qH6FCf+LpOGUzEv8inkocQ95wL3TlgWf2d29u7gwkv3bQAwWn+kqmFdg8m8T3g1dw9OPnLiYF3rV
+RW+SVieaSs9Rh121OOc+37w+jCsWY1mBJCXtsozCNVQ925BO8GPnrBShtZkuuCWbmrfr1O1gH7I
ENofRcY3xuQxHoyMpG8iWC8cnDDAG8G+KsLOg+NJmv0bWrPi4zBjw9Lm+5xMJli4hF0JQbVIoG9v
iPHwtQC4vLklRuNYYPnYAWD3ADWLmBcsKT4RE0mJU02MJcuY/YeVciPVTr5q4oq4uSS4hPmsitMZ
ZK/os0vsPhpLCFgIadfnybyIOWPvfhanLMLTMTyrLH6Q+02jj1URI7vRVOYiaSM5ACAWlG59Ljlc
FnDDsPydAJYzbSXBCF83Ofiby4aPg6DjUc//kGTP8NbYCNTaMwPPMafm0jWnlmntTH5y9E6qvZzf
TabRwtUJHAHZMDcmLpI/FAyKPxVOCOj9NwnWGDDwWx5QaHPkP0D84R6cDcDh/GoC4aJIhWvRW7sD
/kNcwCEZI+7VNFX4Rke4x1nAw7XgrYwx7iEgRnzPSfz0jGN3Xao4I3jdS/DB7M8UAX/Mzv8jjknt
bwQljmcTFNZcBWquI/GNeLotpAxkh7/AoQyCociBwbgeS8REHCPixC1tef3+QTbw9D3B7BP0uYJJ
r6jKJHiK0LLjE8xnBh1YNjGCIW1tys2m4LacXkDQi9G3AKJRaaDyxV14hxYBJjf8Cgq0iydOibuv
BtyZpQZtpCwROjLqA4UXNxCVXxJ8fDDlRQHle8ZJ5wiFnnsMQMK/q8VgI0J16vVl+ZhiboTWpwrV
L2lv4O9g6WcKNFJ6GR74z0C1jjPZga4fH9/4yqjWN5I9k++/xS1AlR2JJHYaRuc9hc085mEyjpX7
tmDJQ9/fS7PHtqD6SNHlfBt7Y9+NEaIT8pzB0h8TViAS4z92+otU1Sa5bM5DwXpAOkPSHQ8lMijG
4fgMgZ1GGHcK2OgMzPEc6yc6qwuBD0YgW2jhbZFIf1ne1DNV5zpZ0OTiHwJcWX2p/AI+0QjLWQQS
vQ0dhZzy4R5jVMQWLJf1HPK2TNBazlQGAJCHxYckBUBjysC7zXjiLRTdOHp2d/ORTFn8X7Bl07Xy
xjQrcRuU2Hb51WzRW/co0GYScUsdUpUxK8vPXTzlJB5YpOhWXMt7rKunrzd+gygj+z2iCme4ryc4
hjLPHTFzn3WsjW5yhAU6E4m/eIoQpi4O6cNR9sXIjVWG0OAezojtG0c5LP0flHv6QsMjtmVgK/LD
mWWLuTe+eZN+TsfM5JbYXT5aHjCJczq729RAd+M9Dzg6ab/Gb/VNR2QEBsNWSqxNzXwBc4px/Pap
2x67PB5ShmBWgzCB8Sz+M6AC/IQY9RcyMkxebsBx9ucxa1tkoZit9bWlD4SPiP98ezmWrg2YFmsn
186vPM2wOcD8Q6Bu9hCHN3hknPOMwrZpzlqOVgp3w8uUY7ZXpx8s2LzXNvsanNVriDcFTg6YxhCy
OCSPMci1zUOBGaYNg4+n6yOWDGWE8Q3FPWc0aMwlrotlPSd9O5fiURu/+k0CjwPZa4YTJBaPtzbA
f2uYblT4OSTisEN3OOhNLrML+QRy9BAWnt4Y4OHNVBSK3wLaIrSE1bmcMZ5mEozdNX6bPkjVYrUi
VyhKtanB2GeDKzfwROWCuPvkCzqlq0Yl00GDuRLKb5yA3GLeHIofoDPZJwWB5tvJ3Ga2Gpjj7zek
O9l/blTm0LI/jlS/WYXjHcgMt8L4ZPf8Ixvhk766hqK+vTHkv3vPWLDzBFFR5kGrlQzNj88uv7Ux
p2Zkfcwojm/eZYU5iyhJKQqpLK9eE4Efs8mXuw/uRUsIFny8l4LCUMMtuFPg2fomnYyF25RX4bkC
bytsf2SPUM94gJQnwEgbHgS7a4U1PsTTQJzBosZIgOtheDjCCubrGtxTzvSxUDFRxdgA03RFXAHm
LcDehYIRhwsi37HtvpooLbLpwDqWyHDk8Bdx1NVSkcSIPRqWibiCi2k2/bgvROz+E3M6UiHXY0gB
70hvhRVCSx4VfVc2vSxxyyqnGDeBYsgwOTOs1RhoYosxb4eYLr2xVYQ8VK9glLkfYIgZuDweVZ8o
Z3sWE8pPRC+q6As23OLnWgUi6qGY0/29eHwCLdLZ1f0WIY2YiwjCTr0qj/XsNkNKvamh03DS4sRd
Nncv6dj1ke8hgdli/CJDhF4bEe6JxIN48mawQR2PRLO2RQCZkP1QNaypOWIlIt2j5XktlN26ibMF
RcgOf4kZkUX4AcRkAWAm863Qeu16vDgGaDFMGExJWGS4so0iJhtYffCMi3RFfsltBaiUH5/2IKKW
/64n1yGXLnD/i+S9AU6vpHgG2faeuxLb4XrU2TeCPTmdDEtmfaWjhn2Hn2+Awv6xbenpWbdUb/jL
z2wSKCNxDE84RI6Y4IDUrTM2rR8EtB6sEgesydZ+PtXhFiAz0VbpGtk1jYVCK88KBw4xBdIMOPPQ
9byEqm1BHYv86uMOFcrOYx6gtTkjmGX1e1JjilOVc5AFj7+I9U1PdyNFI1umiRZsmc6R/OGMVRdL
EB7i7gqWzIDGFzc/aDAUsX+1ZEe/ASCwE6sniBEar9RbyKDZFMDAUjwxNL0OzZ+21rg8Gtg7jf8k
45qeix/yQCVyDiWWfERt5h7DVe4aoZqLRnLSS67k1i1+lPjOMWKpj1fUyjB784VGaphx6u7zTxbl
T0rvoXEejSd1oe4j0L5GyexhizOMTv9bTmrGWA94ZJr+tHUFieYLK1V0P5ZWdjkjTPYvNHaUBXhj
tpeB37Ljfe4hLiFsUU9UW6K2VyZVPcUymShzWrQLLiKXZTFtgzE+JpPEE0JcLic26Q7ZCKyuihyR
xFh/mPB2GK6V4yh5Vd5Qusf3zjEuzvhD6MyHxJQa3gdVVGVmg7gaetX94gxejK9PGaD0Yzyc4aZS
S2DdnyGdbXnBggLXc4rsNOf6PL2Wt8OIv1fsVwVNEru4dp6cqSGaghJFx5HqaV7wIOV6opvHZ+ZC
KDehJDYtVjcMRu1aypZvZX0DvPkc29Tev1+YJVm0PVcpHpotBsfJooX3ArnrMb2iRwX9U27Ht7RT
R3sMaIuHZl6o/GQbEAdXKa7auL8d7to35x3pX8QZUJI8wqIIJLTi+WSUxDrSP2I063VFlSDJTGFw
zGoXTyKkO3/04Ih4GXI4lWbhugJkw9B4/lmUsUFOdAsd516yHRI0R2fwjBRmh6e2oPo3ULOPOcs9
PKoI34XCiKqMiJtUXg42faB+3eV5/9s+LY4PMNbtIMy/0gjwEAO3LiXynKE+c69x0KFuQi768cB6
y7Hd4380QthlEcyEo8etYraJybiPIPA2tDAx6iS/U1av25f0F80uvVEQw/WDgmvY5hAVD4qgS9FN
QOhgb6Ch0Gy0THoe8eeQPTTUMBgjse4LvQqBdAPmUcwXiIzHUYaIeSotXKKS2eP0EHRcddfQFvUy
ktR0hDbwoAcJj10DnGHB0B4NSKkDheoV63wV9tOrhLJU+AUI73ufv37V5JQl1MbvfXKbPF+Tzye+
lUim0qJa/XXxeoropuDt+jN11b0aKPjZEWa+pGtiTvo4EAkvUUplEToXxP8pk0iiW9B3zGVQ3PUF
/p42abD11AgY1ucPjKAZcAg7E7ikjA0awMsdiy7e6FyqQG/VN6ZNwliATVB4VOmYDd+4RoWVFObW
KHmY3gqQs4I9BYBvZnuDhZWlDPQaQsrN5w1JVdBHC0JK9eJdZy7MnZNJ5YwqBvc2+T/jYST3IV8T
Mz+kh9AcjbXlgZGwNxpYgz9DJjSfmHt3mqloTqm7reao8NqkgLmE2ka5hC950FeThBx5RJ7PYNR7
CUeDJ4MG4CrYJ6MkkojswVUBYSRhem+PgB/1br+HWNg7N2xEWNjxE0EnqtoDoi9SS/jeopbQHdz3
IMEir+5ZvehQ3vDCGuY/7Bn59Nqu2sE82wJGDK7nyxYgIA+1HlDgMgL3THWP4qH+t5cP3XH4dhAY
h8DY9CyGyfThz1BEJE0PfQjjWGBi6UU8Ki23Ux5FjyU6bVpqhMd4+NA6kWppQ/2xmji31+tgtqZT
ymC1sCBxbWKTQJeO22exuK66mLRxSOuChZQxvyE8OGUc//m+HAXpN3N6H4jPAV2aYvZxkJYpuly6
OETkjPvtKq5OghRMp853ol/v/Q6KO7+klgCyeJs0JqDtaPWVVf8FXcTDY6GEaiwS6+/+qY9wK7iY
pyU+QOZ8viMgMCDvzPz5Ea2was65ymkuDSR0CpYXAvwi/oYPQbzGVIyW8QLBR7SQ49/x+n247uSa
7pZR2Ya7ES30IGh+4NTNtWW2QatrLJ++trzvnvTG2pQfHXKq+E0Ry4dso01BEy6xSBkX76noTeFq
ETgHsSG8LEShhBAAzhj8qxUoBTaAy8vxskghGuEfIchaAs/gVgwrZpRY1xl+4dxQpI0Nv0mrBlWj
tQ0b6M88AvTuHs0mlVhzon7hC/qLWY8hQ7fB0pMQPNZcvEDvk9f2tS2WJOEtGTQU/nuq+Rp4IrBM
PPQDCNRxvkL1vzHwgBIuduINA/jz9YmgmZO6Qy8t+FyPmNqowaj6vcXiTQaiu26ZLKjv9aD6Jh1i
DFFdRFUFVy1uZ8kF4DFiwlllKyy7mTs0/rj3NaTNiNRIGzL8Bj8JJb6M1yUWmmuDjYO9OlsMMIjE
7QsT2td+wOC29CVS7JAvUeA2PkHC+XAl98FFcesaSvI+VfSJoWGclsn5HcM6NPF0qlK2xqDkUm/G
2c/js8+Vr1T56l8nhX06OTQbSc/iVkN9amD++ZQmvfqlydidYyFxu3CEhTUxdYhk6W1iNTA3X1Ap
+hGPcvu+C6L8gU6cIj6VYWcBPOBzTvrkqyduEjEShj13kiW6waG6o/quE5SkKIcv00tOAxUasGXG
DwTgjRTjkGHWy2490KEB4aFnhEi8/WT/ceplOb9NFWsUNgEkrsvhgr5gYLNamq+Jcb4uoYexSaPY
oeYQf3SdVkxy5m+bGZj9gmrWCrroZT5w2T/w1/KEfuht3x4T7G5+dZS+aHf2FOpuwXUiz8iaWtwR
6sGxFbowBHqwlUpbKNvYWtA7XH3UFMiiMBkx/2RQPJIW8kyFMOjjYIm2FBKm3IfCaKfEeJlXGKiB
OikP96k8IcwWAdSLZFPFqSGqfg0i+REYHTKn53f7wZE+qGAivOI0fKJi4vRDDE7nEGZrKPFM7MgH
6TzjRVKNr6jmGEuO1NdRYmFHjJBFmMWRRBMiuNaYUOYu7tEtVS3+wpQFL59sGsaa0EJ61v8sumsT
5gyMghiQP9GPSF6DGpIhTcWO8B9J57WkOLZE0S9ShLx5RQbvPS8ErhBCICEvff2s0xPTt29Xd0EJ
mXMyd27jNoSlMwlG9wj6QJpc07MZz5KVBT+AwU3FASwAgGGBowDOPIyd8FeSbkRnZir9G8zw2dO7
TwE29pF3ld2NoGkCcApnNAy3gKKRfmU4m9GB/bNLcyA2Q+8wx7T5reWRaUAk6kFHuID8Cbu5Ep19
5fTq6wfqBMTtYT4wKdYbxZNPIU0JVrMIcyhLYZJQo0s+70NZ237H3KIW6v2qB1IEYkSdSBEprWXM
gTSX4XeqTn5/xQExNAb5lmgE3Rq9+ohx3ACaWtgbjHenj1+g5M/d+Wm82dgn9lrQvJr0EdfA6TJE
q/wpe4lCMRPkqW+/p3E0bhU/fQ7YMc0Soz0/xMU29SQA+7Yv8b5PF7og74E6uwDcJCuw7aMeLE5h
tzFxncODYQprkLJW7SXtnNF77psM1yFPlYxiPUrn9PDZfaGZwEXy4S8DoIMEhR69Y3wMNU+bOJhJ
Iyreadyydy1aVc6QRIcaNyquFhePfgDAEi9d2G9UcwzIXZAvrskLDnclSkp4ozWiWgPyhtuyuiY+
f9+qU0x3HAT4CLupTUXgnN35L2xnSFHzz2ofdc0Z4tj0DZf5M7C6gGK8wpRURfAx4805BKPg3fpP
rW8wtiACTJ3qPJfwT7v1jx6UhSW6vJV5de7zYeTgo41+6dihef6ccshMjTVUsY8kOwqju02+VIku
Bk599giEJXDgHI50jLtr//kiiw9DyFFy3jkUJOgF3zvrPRct6m+QkzXau3eLxPdOwRAY/KHxzGOY
/hmkZ+gZrpV75gWbXacdFx3O3bgeePVnjwvNIWhwc1ECYjl6p/GJv7B6BzHcQPr6J1SYNQPY+aYZ
sL+dh+k8XrTE7hIe1zEmIX8EA2WPmT5WkEU1sv/yBoRkhA0wE3hhwwfyx0Cd4ljjyZx9qmlxdvF+
ivVhqa8pOUoykvBW7iYRAJK0IZMoZ5wDrIkmpxI2utybr9kHxBgDWdXnDDZVv3lv48AmtLIZafow
N3AUpyYilFTnEXpYmLmxKyIccPrZRoXybh+iT2DWA+pSWcIs1qX/5yzTf1XOQAWN+0IyFG+iREH+
GoUk4yCcgWgCebTzn+jrKWiR4Uy/sK0ZEDmw93EMFBRBSHetNQjxGYsHP7R2jDBLekWn6et130hv
H+eC5aRRnfJuoQ/yfAPtLSc9xUivEhTXEJ+IeKQ++zZAKwrCeBAlfZtHtOFI0s3rTeHHw1340jPr
oWB6y6jPJOSZrUsnbJNu6ixKpfHUuKYix7Fk0ZY0SMRMu6/fKcVKTXQQ6vgs/RX7Vf0cZdqlxIOH
aSvV/KVES0amt95nDoOG16L94H39rHziqOYrsk95nbOwfvDiRCvois4BixBS+jQf8UWNmxeXB2zg
CKk8qj0I2DI3jtTDRosenjnmB2dY3ctxd4jGuhLATM3RqTgewQdnktISQqmEfR/jzg4CCvNnw7UV
4qhc6QENs0KlwmpEqUh99g002XcS30B8M0nH8gL6Zo3aB+KF48kP0eVi447jHWhuCO/Jo7miCUoY
Cp1dmpZXNCZwQ5VIYFvyCkkdlnj+ktIG1Y1li5MrMeH38KfE9veZBA5SPLS+wLAYZNDXsGcmhJkO
TMP9qgPmYhwxkDCZsyTUZQJi9xyCybMgZbxAbkxJtkwvYc+LRLJfS5WPoTOKqpJ+z6OQsImNK4ST
Ij+uDL3zz7MVUuMGr8iDcf7PZKavokY894A2Ei/FIi0j/mcW6YCBPezEhEmuiFyI5zmEHraxGS0m
+x7t1vRHHYfpoHwwzsc2HEXdvRXlDBiY4KeI8d5n5OyzdTt1AlHjfbbY51qnN7Ab1Dc6DaKPtkVy
+FGjxUQoD8t4TOHGc0Fr+IKbDMLyZc77/QbPaKR8sNwYRCCBBTPWYi1GCjvmmBDwQreedfC0dM9O
AvrxTvVimnYR4cpbuRi6so8x3fgk4zM8XgbrX8+CirVIUMsNyku51DA3fXktfWkdMCiXp78/Sjab
MbQR4BoLLEEeZXg7kyCMZ0XsVjYeoZ5F7Mh7kHaBpU34PbrVlDcMW6DiqFgOejBrqE6QYWMMAeMm
E/wa2Z7o0uAX+Y75eEU0qdi4SDpEP5ChGMQD/i/cQu2WfPeKiW3A8zVXw3okq9bumQe485cYpclQ
VH477JtD6fIOCwi1sIY0hi2/R9U5nsWHk/WjhEowFKMHsUauRRwPrJyztvzWGIPmNxsIzikOZ+sg
y3PjvbXLVWXgUMxrJb/BS/Y5ZnU18cCO9yFQKpMnlcVU6UvnEVDXpp0S8PzvJnH2IKvUpKM2Bjc9
kY3F3AQAmtDfi4YQFiEGYPHLpeo+f/wq9DlxIT6zwP/gvJPwlBxpZBsErpdi6WxILgLobOEZhW7F
+g9ij1vAKFly63Wb5l4wV8U5oyWSib1apXpBW7+iFNLfIzNZ/NTRzxyDMCUdtGvvzXwaljzu1UyH
ecRC7Lu9svaA28Toih62Y4hH6vVrFYLHnLNA3GMZ5Yf3kclRtUT5QGVkL6vcD9VdUplkoo4+GsMk
6TN9aemoKSQRpNE16197StBKQN/QJOJhEqTu5iC1hjakCvN6rjr8uJe2BCAYnJNxax5iNFxsXKi0
KPo9UEDr6RlAl8j4uJxUd3afMiZrA9DI/D3APyhfGQNpJs+zVrhFQaiurtEtf4+k5IPx96UEuUyB
d7NABt3UKEpaaMhNQB7XU9469p/gMEFWfXu1hs+cef2Nm9cYp2v3C6q8RCPNlHn9RKQZ9ukVGeTj
mtYwvzi2aDA3+di42+4B1py0gUHar/ewosf6siCMkQ4isH2pdyfRYiV8nji2WzlqAtgtJ/nUrp67
z+791wAgUYCCzB8+ALMeYZU63E4LoHL4xJ0ALQlGfu8BDIn2ew8193l5v1zonlAzeEIxKn7xLCL4
4ckmY+/TNxTvx136HmjZsLOhbU40a2gUfc5mBmJcjzNnbtsz0xiD54JIylgUwm4iEw4Fu4VkIDBS
3hPCcF+HPU8oF9bqeUB5ToqIiEMkXa4LfvKAwgMHRILiMWt2kgFG7LixRMC/cPnY/8qpBF+9gepr
J9vva26WjDM2BNrmj2r8y04ZuIj+XVks5QnJ0/DKqgCfNysmSJL2vIQrX7sIJtSSOxkRzADoB0Cq
XphYJuYIOtiKhzkedElQSwOzImuQVWZCtgdoFXKL2JjK6NnIfRQJina0MBQfY9zzizAX4Raq0RRS
7Fz0O0hpzg7NyBixLJs5o7Zinlt+uAeu04j2fIjdgV0smxQEUKHcxGsnC8haOgPDg5GTaggDpyL4
i1/+L/dVGPtARrx90/vCxYx70ZgFx7nYmH6URAq4T8asGrNMr+BxwnuJRuPyq0TIcoXWkpkFBpgU
7GzS+PczhKvGFBs441MSSBq1AfqLiO27Gp6lPhidLg1/bJKtp5aDt+XzjSHlVbf6OTsJs65i1lRE
mPg/xQ+ZF7feG095ZuY/L489B3YEM7qvB6tWYa5ElLcRHGRd0HLVhuhWIiqJfw26N4NqTMnwyr6z
tsTMb/TLB+nxefcrjypFBug6nqOUKFSelDXohXJyndwX8sCHbggvCJkSrsRmbVDkYyawBURYhg6E
V2PfDETe9F8s+Tk9FMnC5sIGqirZRGWES3G1yyrbVfflNXq81mQGXZ0jvFzMS2h28OIgOhGmKZYx
6+IhX1E58I+W1jvL7hM7Uzpoi/EBsEivQ3OAsQdlHbzbQ3qIeTvWgFykn7KuCT4dxbaMMZhrEB9H
5DiJGBpj3kF9dlmDCj63l6L5gd7O4w5zjIuHMps1g4U+JCAUrQMlMD2iD5+5NgSLGo6Q2bo6UwuT
RtFnbP0koQN9Wkcgmd/i34tpPdgJqg+blA0c78bQr1NimsgLUP3vb0Ro/AtGO20b9WPrYaFbwVj7
Ye9MPDqA7+vhXMJVfWSrv523v7/XeG7h2ArmlDy+889JFRasDanWjMNq7H5EmgmVkS4uDs4cxC0S
RE0QPU8d+ZuAssqsV1yZuYEvlgwSGTFovJpZ/VsErNY8n9CT+TPlzZuWyMetq+o8vlTRlsCfh4hB
cMXyHA4zWAIMzjAqZIAMfAMqCZiPFurs4YcNfJgvsYvcO6vvFWAcK32kAaB4HN1vG6/Z52QYQg9s
p3l/DpWmgvVDxeNIG5xBi1lyQFEh7XPxcUITXoLWDHny022uKCMZguxtKO1bbZxds/3zZB6fHGGC
9wGjF4aj9M6wYd50KqKKTilHBKkpQqdJDQjzH5Lj+LPEpHGM0JXVoWAVuRdj6m5RVpeBBpFvE+3b
e72Isx6LCGONNzTdbsq0jLbSV2P3p3gGtqyMDVHIx26IZR4f4xn9NTb95k2+dNI2xg8YYwOcjvD3
ZL+lpBL7oSjRgDjY2SXkKmh7aEC5hUEEGYUywSOc5198LyumbDIzcOWHw0FyQVjIOIutGPXQS2b/
5lKkNmAXwaxAgyQLShCcCYqs0GZpxYCxL1f/mbjcDAViDM5q6n2SFRFpnCdWcox6qcuFmAcPcyFn
G7J0M/Pg0jwf1FEy21bito1rDZ50LZILF/tMYA4TXmxaHdJRerTPjiPCgGi3bZoOLNEo6kHY/pRK
5AZ9TvVDlIeS9wGMYr5xxAh0nS2qDU7+6runo4XDT5Tp5xEIIWK1ICIUDzcGnvQ94kNaCGgEnQSy
LOgBT7/wB8txXrjrm+cLYLX3OhMv16sPeIXt5TsmIR1sUMV1eASgZ/aHOIwCbwGTo2LG3XdzJkuM
WCrKo95zW4rgdEQtDX6hB673mW6HzqDBtpqpOZclg9tQjz94X4U3U5d5OqyByd5slSgxUnOgVrQy
oxdyPj2B9uWsfjhFMk6ppmYxfwFuPdjP8ufI0oXgjq0HZx2U7TUdWwQb9juWGraB0VfxaYgd7j0s
nd/jvN1Ez5NMRymm7FrwM3DhxXJnljUT9gWjIYFrLwtLfzpVxxnh/Q2ZBukRBG0IOBhtJewJEM0U
X2dMVLum4kNcYcfolMDGMBPaMYS1KqikAZzq+DkC+SNtk+F2ihkMwFaCEMZrHY9xMO/ww4VFGzgK
+OKIZfTz60sTWRtahRc1fd4Szk6NiPUVQP1RFXhfvo3VKjNJ9mx2EHxnufzk6Zwc4MQn7SoaHkKt
eLaosyiaTCI7WoJ2fA0/WWIpZdj7XgVv0+krT6wB/BeWMqzBZqAihYW8hY275RpXwoyZVGJkZxGO
Rk1TCRgJHbkGdcbwfkBaKXkg/1Aum5oTOjehi1gm4ElU9wnhAH2Cbpti7ATqKRPaS2w2MlNx0yP5
bnFM7DwUlp1Fp+ozywqZdSRuoQgfV4vtlwcncrlK7IvM/7qZcEigRLCI5RrhcerIbkrHhYQVRRdX
PwzYF/HPYyk6IwmhzErEWO5L96/YgQM64v7qISMNLJb050AUOyA32+TBatwKbIbWT+feZINkLEiM
puSKbaAOEFd9yKijSZQGMQZ0PC4o7SUizURSEJ1jCkGIOyXvyVxV6i7b518xIUXUCj5D8ZabaIFQ
n/SxpBGSVBjMfEluLH5P+LQlI9ZJ4A5W1RcqLlGQwcAqITuDQhYup49LUaQIBmCRgFABuLnQeYrQ
b0na/IcDtbYHcNYmfby5+T1ABmKCNPi65CuqJ353+hJWXEyAQ7KlBzm5oExqyC2mQRElg/sG0TR8
miE6LRosBv5VPqwAEBvPxMHOFKjj1Cr7/FTRT9LqxIRXDy2Ju6YPxc3A5qshEtuLKjCaQQlR/uG6
xDNbDyMlVBV1pNvMXxjmlEgGfeUGfMQgo96fWZtp6XHe69wYnLVyKyIsCYFC1gH6fO4Ryu1rVNZ0
rTo9oU+2eRIPYEW8ZxbtlujWvcRxc1yb2OMZwsHAgVYlSvQYc5iEJOpxxy7LYOMI+8eEEYk7LOh+
7Vo8koy4AYGoemg/DUKJ8Jx0dXyDERm3kLUDREKA2xLCLZBJ2K9EfjLjYFKy0myUNH6+qob8jUZc
Bj9+CpdCoC5X9YjjEDWBBqr0ZH4vvIcIHWL1Y18uIf0WbIprRmrKAulGuf/A9AHAQMiBXJB9hy+v
Sg2fB0440PyXEPkjQS+AvDx2nxUMJpHFQcQNeOyTpeznFevyBPRhX97oF7h5OKls8zyNivvcGqyh
//AyFWCKmpfeBeiHuuznN8xpaK3Qk8D8+PeHM7xqYEe7Rx6dTIwiSms+HRphjCs+pHKgyvdCOEF4
BH28aRFDJvBIXS+wh4VAD7USxBv1CvUeTxK8QPpJTDrY+V7s51juf1RcdcoQ8gPTL0Qfm/Qe3sIb
JCr0T+BdWK3jqKCx6GIj+EQSTS9ZvN1yiz5RJEDxK/WgK6jUH4Z6+zojDrdlmoVfDTdb/N7BL8TU
5Uvvh1SIP5BBguFXxq12qU7K9nNTUCpgcEfTQcouuzSKAMQsWK3UA76UaQlKlt+ejQIM22bKRnYr
PCW4cGjD2NIYJyiwYtyGEoD1Z+g8NL4bGSaQ/iKf19xWkSoPihOmZQk3M2spsmKC/Vhh/k2AFKZP
HfzGb0y5T4rFl6eODr7/igcgPyUivx5NOyMf7vEK1yZOLM5dZ3Z/A3DKJMSHJID+CwkGxL7Qo9Nl
SbDiQMRCYp9ueTYtALQ7SoUnjT2I+xBAir8Jc08phTqEwBAVq3qQDiMACeHZo3ziL2WxF7ANuW82
go9Htc4tmCgjDksr3A7jW24MTFOAAiGmnt2Ou4hnGmf5FsqDWE6oyiIOjxfiem9H3AHYmt4+ESKa
cYQ+1vIg35qwbfQ7BINIJ6jtg5SnhW31Sf70UVvjeskQpNM+fen92X6VmdKwpvPsI+KjD8CaBksP
yNyQc/84O1CGkXCA7PCMst5BPOJJhXjFv9cXSBScEf7R/OuwARcwgMDv+Z1UGvErFx+fXQ99B49X
fCsW7zMj1jIPPiwntjKMpY0NFW6qSOS4WdcvDEPt6iiE03znybKcxvOUiSlPP+oEi6YBM4glqvst
NV2+bKmmEeT+ThrVOXYYh2atbsslRR2pKev61KyVDRb9x2oh2FZQq5C/4XKwKhbKhjhbk/WS2RAI
WvtFETlLAEcWKPvOuwq/A2XSDEWIKSmXi2oOL3jRbULaZwhglH53kMFi8yO8KCX/qh1bGHSRN6Q8
A4kqhgFX40xRgeRjZYGOhCUJlzoc7zFsx6CKX8D6bGpwZgARjixQBcHtYOZZAJASbxjzsdukC/FD
ikGDkhwelO1F+ZIfL4OPmeKi8F0lowiwMnz5gDlfLnMn4BjYib8P91Sfb2aSD/Jk/6HA/ONSAntS
xTP/kebMFCFO/pYpKVztpdpwh+AowGl2/PM9P/Dsz+z5eSDtmpWCORRTx0Cby7Fn3N4XxppsEkhv
uMdKW3SUHFSsUyP1vwt5a15+YFQACYgbut6J+Z2gcnFUYJ1/nGBcvTfAj+mCh0c2RXZfc8dpvJ/g
YDtv1s6+fMQ3ukpb70lXBKBUPzg2liv5QuwsDvjFRp5ae3YlLjr1Bcsx+7dFR3rNl2nma5PibpsC
inwl0BXQR77GNADUTa/Rk8hcnrbvmvhT6LIQ7ZgesqhyzoCVxFD3WOy1qxUwabTDKWaO8e1X3Ds4
5cX3xNPCOeVX9QHo8ngk+IigVlQB4m6XBywgDpj+X7b4EDQEy4Dw+TAfCYM1/ZT/vXf5H5uenGFG
2TNu1SHztu/eGE1nb0pv00MleR+PKV28A+qi8W6HJZThghW89rA0rQ0zWuuoI4+9asMfIMRr3UX9
AgsF3WsW5grUIGknz3QQLz+g4SB/RaAv64G5P1+7KU4v6QMLFcSOjxDzj4fG6gIzJuzFh9dOqItE
TDbUsN7nr2x7QOpwy0EKqGN022WXVHFXwLFzx330A6SAyvz1La5bK/QCU2yinp60PvdJSmG4WOAd
B8zHHBFpDvG4EFInoY/MLpF9hgENooMvIgfO4nPVsNYY1CJz59aGU5YYThCLtL3l8Az4TrWn3VUA
YyQPpKJpIgvOxvKQ0c0fFu7H5GotnCNCw5xuifzoR7fmc+Q413Ce+TQM0mLX3H727+sTo5HVHY79
+dKRFORghwBJpKf+fS4E7c3CDYzdYcnikW3KWTVX9p8tnD2s/vfK3tm/xupOhpucTKUVvM+TkE4x
PqSleVDbatfmypb8oyimmRwAG9HUl1t+45eB9mDK7opKPryVJ2nP2oQNO1kcWD6tMNGHIgkJndby
Ui3iW8XxMxm+6dt6VdzF4s1+yyiEONDda2yNgTygtonUeSoiSCgUz9BiIAEZs26lLCN8i8JrLIAM
GzBhb82+e5O8qDuiQnnRzbpZs5KH0d6863eJJYRu0scGSYyQHt0+MvvRmjf94Nfty6zK9Ram+Jzy
y9rTKkvXYmEi6Y6O0f17jI5kHwb06kwSMe7gZZwAPjC9Om28AFAEHID4pE/aygszU7Z62CD7cA7o
PeYBhmjYhGAEwI7iD/ojlT2LEVW+ZLHn78wH5csKDtJN3ebL34khGGeZlpif81liPICaXH97qhY8
G/8V91+O/8SSXJxeiOfc59RD5O3Rsf97OwdZIK0T80JgY+wOZDeqexCGKqIRLWrDQNlAX5IwfiBj
7sMSGbBA2A+ORRS/0IryKc988fJ+6BRJzHTOqKLTGucMX3YYarlnvI0wNqLUxI0NMsmNpYd3bkFv
AeEG9sNkcSPB20ZEQczX40lDaIu5/3lXzsAg9AcneB3e5C1YAycHDhLEsFRlJApFqQeABfuVI7Mf
rHucH7LnVnw0PpHuYHMNUChqS80Y/kbAFXTtJuSNoNtIez6U2OI4zQStMY5csb6ycFKhQvXiGKr1
M3K7mFR5rw2Hyci8iOux5T0DdWsNOIX0S/EiOYFyEIBmXKmA+AjIW0nv2GRHDp5DlqdXvmRDvoDT
TkFKnhnHKF+kK2/QDM3LtZ7FNzqWsFeffqMQohak7p4J0CgqbOJK1G2Wsne4dCoNIVMCjITXEN9o
eeFd0fWWlADpPTroF32rk1xxzJdiz64W0ZHnKDyEB/oFThFXqVyZF8gh6q65n3fR4Tf6jUixPwLZ
6PaYK98M7Z29+x7rFVdY2XB8fKlMug1cEZb9jb2jo8kWnOBqQfbJJlsE6dG+iHJAm7CHlKty1axp
3Tm8DY9veBNvzVWvNlx37qT03txhXUBuenCrcC4Fd+Ku+rxs2KypSbhY9o59iCS6YXx7j/VtySNf
LKpFOyVfbp4tjEl2r/kc4a24N2uCvu2LzWcJb+IF/5+FFFMkngv6d4IiRZ5JdOBMfI/6Nr1nRy4W
38CnfbYYpHCC2IMVkjFpXOAn4X1LY76JbryCpWhSr/gD+yGlz4VgmZU8zY7pUb/Qfai7+mRfikW+
So8W3cZMfHDGWSyV4pA5MzveNKIpXRd3/sTCVXDo9i5b45S8pBKbq5ck72Vr+dJMlAkWQPd6lqx+
hE9y+i72pX18N5xBQEZO+XnHJ2pn2gR2OWf18u8iGWPzIvMIfRiV7KgFFtVa31V39aJMKCTOHfBH
T72Yu3yJPUO6YDpIh3O3UMWJL7O7vOPbMjK46r584Uzpu5o6YJENKaqsG4XqdyP/6bMvorp6122Y
bMYbpk/tFKnyjqbSmlMVU8zmy3iO+dY2+gNpZcJngDViigRT8KTM3lOFeWB5jMf1kYb1Xh9lLLP1
tY37o7bU10CA37/iet5oM5Lh+GyIvtNxWWP7rC4+4dV6kTXR04N03OJKDNTmq7iB1xgS46QTtB7+
tR6cGP6F0f/wuWihdF+4lj1gZF941AnX/xIrb+GaKxi14qsyEBryaPfzwh2zNOHl7QIRE0zp7oWr
buEjtekTmYcKlh65J6SrsCKw2xbos4+i9t+XN1Q9XjHKjwhMfby5+Z/57z9DhEJgWQYQyevF35G6
QKwBLSv/Qdmd2lgAFwPhzKcuyJQge8iYMQ5z3GyvL/Qjf0SYDqFqxpbLTEbgS4xKQJ02xb4YY9a3
PcPxxRjRhxPvMcKHt4z3FRlXr0ex5xXPJWArLwbsAWxmH8ZXewzxOZhHKI5iT9j0xIHQIguL4g5W
BA5mnggi+v/roeBTCza1wqQU8CWoroL7J2zAbfKKBOtZ/A2CWMwhz0PY/B5ZwSyHwA8UcCOJzaBD
J3TdbKA1L5qeePXTF1aPnM/eguKec/hYzCgD8IZF+rGJ9ykBP5jQUbmwHoEooKKFo/DtCQD8n4cR
0HnDnG1Zb1m8qSBYruHxlHhG5g/OEVBw+u872KG76xt2NYILY5buKUF4P6vzAAsQKdD1wwCiIADK
ozI4a73nQ+p6fLPAxlCtUalZjA58m8CXIZbRg5DPTboQ2g3sLyloc7jhoLOQjl9LoedVBr8pJgrX
fPpZirMkTisxZmNN1AnpPBm123dDsLMx5ghoaKhqtvlDQW8urgk0HDLKXphVw1kQ14argFyS8Giu
zXv05c8WjBWo9ctiLazSyy3gkLXnJPz4V17qb4D/4Lw/WdQdiv/qC0yEuyZEeiLCXc4TYnP6kZ9o
E/QHcGN4a9aZAErha+FEA3kMih1Qv6qL5Cb9MWeL5Q+a3bt+sGxHJciseKlu61O9kvbVvDyZF3az
qfoAEWPL4PfmDt7+f7WyaR/GRNojJWYzgfrNDsfOFR6iAxXEynxEN5P/Z2VrZ9GBf2k29qW5swOw
X7AG37HIkdniL6xQVB0oeWpmLLhjIFfYMD9QTsxvEXBwwfWoZ0LI2cTJe1JDIqSNio9wTMJjMssv
hIHCHP+jWndulLcNqw1P1Q2VoHNILsbBuYEV1X8iU0860LrRSYr6BLDsVMP/LtY1C3OUzY3smLTV
qFPZatIC0DebFc4tx2CsSQ+hcg8NwaOMuzHFklWhmroWbKEMEj+Y1aH5dVwW+8RYWvBWaH3fDzBX
5juy3ht6eZ/L0+m4/Q6xytLT1dO3zhsHIN7ASMmlhvvEfvecSL8RldeH0LW4n+B89p0mvwmPKTVJ
7UwKaYlVTqKPlXrhEMJVQyIeK79R99xRHsH5TF68EDc6T0Vb+FpnNAQq2Tv5AyA+o0agXIK6Dm0w
M0ADU9IOBk8roI3jzkDGChZEuajg6aEXu/LrtcVOLe6ygv1F+xl8TabcAdsnZVCH1C736lUJr9MG
+BHkVHB66Yx8BuaURQepWXNbOZ0TuovmXitkVffVItAEMxNI6jyMYb2iBdwkaZ99TAOrpYBRBs6b
ab11N5oFV4hv+Gh9CkoQXA1UhOIT2fQmKqbGJ/jmU6qVl/eFyLlqNmxsWT7NzkPNxKvCCipifT4B
rFaoq1m3tpUB4IHAkkyGOjzGtBPGntVD4IHEIgslQ/uAPCjM21FQNePwml6hxWFEqwoFxw2q0LUZ
81hxFsHmzxg12JPimuNMfPYUc0rKMWcGzlobL77PCfjQ9Dl9PYTRWc0nYe0ELuNpY9iKBwFy4RPh
kqHURz4GbD81JlrZ54KVl27YnD0rDMh4lI+GHXTUGDm40YNxGUxZQDwxrs3KMYaXjCAps5An8aPf
jhCNhegY+cK8UJ5ThFH98HI7oz4J+5QxiinqLyk7Wk8IaUTRQ02APKP1tZfPueBQ8KgirlhgznhM
TCHYMSC2Rqw7vXgNe7m1ehmdFnF38FBWxMmwnizjQ4wVDDP1D/J6FA99fg9DGaINZmK9dvtsmWHu
ZXWa66Nzveryvv2FrQG+k99fab9lD/1McvQ+lPoVHM4AsaSF4Jp5DDEE3dgyfG45CBAmHv4RLKzv
Ip8xlQTip/+ghANeZkFg5knXCHLCJ8a0GT8x0+cfQbIMFgnMMSlHGfm/RB2IvxU4D2MpsBq+n5qx
tMeUiKAasPU4EP6GbzCBmBx0FT7RGsoLDRX1FcUh3RTn99Uip2J01uNmZh6ABw68pKrP8UPsFsNS
SAzUnS/sGEW9SnkP9M79yrtQ0YnimSwFbt+uh/DxDEaLXSr2FkVQModYxUdeDwORQ+Bh5Gex1vDs
UmqfaaVxygbIzT1RmqIAJv6NRE3TT78BZ4EliQ9qxZOPz8/NOTTmwEz7qF5Aeje1ILT0CyLjvx7Z
dSZoG4Jq2kH6EAyuoDXTYrMzE+MKSgSmRrmY3dV/n4NRAS9hKi7Y5fwYXsKdQ7VPdgSgGHqMLwxS
Zto+wxTmeDy6dIlXhj/0/M25zzLBqWQ0zUkXR9V64Y1uL4GrayFAFh4I+uo50/9qsTN8779ZcRf3
B2fbCp7QvLnAcBzRjzi02wKBpcngPHBRmMrwvmJFZnJB0BZ3wYPzzPVh4eZTMAwXV5GUVVwx/l2R
kFYEHBvjlI6P7bEQcYuA3M2B1MT4qHBXTI2VSbyB1LJybuWFV0gHfi7/z6/o+O9m47B+GTe/C5U/
Iovy35WgFBetDNfUQTP7cgOeQ4ZunKEEAj93AM0DVQnjal6qCs49H40TyVSeKw7V85uzjovv5K7k
ZHPo33+HSKlPB82tjWwKPnXYTxeUYtgQfTffu3wBFwWtqFljyVYTxXuxEbf7jJTsO8gKF6ZFZTvj
XcRzw0QD5Qt7p8phC9iQDva3Av3n7sTGqJ6d/1RfvbygKoiHJb3/67OBYvkcNES8C93NRvwgLHcX
VhAdueG46YFm4/tvxUVmHdd33DVQUkB5+atj++8sMn5Y8ZiJpwBEFihyCBCJwfM9u3Mv8QyKe/rO
JeEBTe+85ff+vUdH0dAc6aqPnH4ubnYXl4GL8u9wxEfARZ4u79zj8f85WHiSvdz7kX/OO/Lxefo4
nXwHh1xsuFfqGZ+E5pknK2XoifoKspsX37lreAU/jTvp2fW4Epx9POLoE3c/cN7gDO/SP/9xiP1y
V+6KyV3yEKgPjaEUYI00iTFyEJEKcX+H1oNZHdDnX90b30XqgeFJG0B8bndWRkiOTqC7J4fNRli9
UFkGTP1yvXcHyyNp4eyOf715DjInylFnxpLc4Ody1QKURdcvJzVatBcyHfC0MEdMpPnn98AK6r69
ow59b9/bHF874AuXxYc9OqfafwPp6CPMnoY4ReCV6ipzXFuwVSJDATJWNLHImmAASroEmdEux0y+
RokdC+WFSCemZ8AuHiSMFgTaRHNNhwQweDCmqfiA3lHjMQQICs8mjIH9knfC3BVJfoR3BXbcJFeV
3MKw4xBzfrg1PiSW9eatmyHIp10RqwE2BHRXbFTunCaox6rkPjRmspPj5edthUX0C80Q25QqEs7R
LGcDGtWAvd2+KzO2dZJKjUEyxUeSwKTfkuocj9d7OiBuZ3pxfDob0VPhBwQfBsuf57bjVcIzSHGP
5OetKAZIKZqjchnMseUZFfM3Ua3lqd1+j92QhZvBC9OTelbP0CsGUGCXtNEL9Px0/PkqO5q730iZ
gJzMaKgv6ULfVpsOg8WGdFnKULGPqbt0Qf4nkEt0/DKtYaqwayby1NypO8S9QPriSUKQwyzG/GPT
LA5tX7qDibvmEl2Rw//UEYO4XeQmA/P020vCs47JKr+jQR62brKM1vQi9CmLnFg5vL824Evwb3rQ
5YheZa43E3cDhLJJNQkX9F2/LfjRAy74zH7CMfeeW56DEbQZUM9sb7W3eBy6xTgihhmSJMnF/Gu+
fY70RXYtkUsRVgQ+S9S76sH+cDV+rDZS0JwMXke4mF3jJ3Uv/jNvxdTB36L3muTkYBWX3wYpXnOB
MUSMpcYccNKi+qtZLQJjZozqQ+oDGUBgHEPGoXGEmcmYPpkylqYkY9eCRgEbiavOjjKLid0xVljS
ctritYTVVjSX1+LH+cgrvHhWjQxSJ5N5630m9eCLy9Z3sFUnBlnoOcjASUWlRu1zjC9WyyqOHgWu
KLqQCawzfV0wumZWwaCOucQV4uTroZ0y5gmXCo+IQbeU1zBPuC9TyBF7bRXhzzGR+tbofDP+2oPF
sJPcUBWxDTOyW8Gwi+kpRFTI3ATBsGCxjEEuZ9zIo7XhJCQLknzi3fsORZlVDgFVr9u9jipziFE8
49XKn9VXDzo8CRwKFRo/z5xI0+yiXLpLyt6/q3avgkxrxmcjKXRl2jZQX6EQwerRe/VxPsXCLhnV
XGV4oPx+xUuPkwvPi8bdXkADaOwA/hlTf7URMZUTdpxu8puhiub5tI91IESgvHLEyZPXnBr4VNBw
UM4URl+B34SugCxpTCxgsPxr6Q3ISAajNSAa93zktwYfHciByLH5MahRUENh1h4HuGyj3UwvFdaE
KUoLHLzhsYC15i7TfhB4Fs0vjJt5t4flViaudk2go4Gen2DQ4acar2vTNa4gJ3o7YpGlwi+3TdZH
Kh720jU4u7avH/RtrJt9jA22zGeZtuVbODrMPejwoV1Mteu1ItDMGPOTBR8UwiOAAeU4nKTl76Ht
+Ym/x5P7Ajoc+eUxGAL8MICBqA7yB9wEhqnIgkzhwswMIEtJUkJHHNSGZ1UBLmX/6EMAC63eqx9Q
DKECgV3XQAKgTayhsiCBN9AXoBTx5DIUugqYBE2rKih+EP2+sufszdLjrcQr3zClXedqXKN/2jDr
+lnykpN1dQg5wOdFzCkY3PyDU6sFXcqZWUa3oVX/nGQBCRAIjyAGwjaUwRGwRHkSCMTptxTAAXAC
bRNtB8ZwYhYBfLv+f9hRM8jgEMAcvnPd4JHfZMPaz2fZ4jlO59hIgyNztwITvHtXZ08rWp6yOe/2
slz9AYb6EP/9R9OZLamKBGH4iYxQUcBbkVVExN0bQ9tWEZFFRfHp50t7TvScHhuhqqg1lz//xMYt
foL2/DGtpvl4lgxfm/oXS/0S/X2ebj44rwhRtCsfplabQEJfwdWLLXtEgmpwKBXSB2MFKzv/gT7A
SdXVXKwSWCEAmFxOX1AZANcnk5r2IwA/N+yC9AxheOtqiGOw8dODI1dfYAjogMOY9uDSRunHmQX/
/Y96dhNslWxr1aCHJID/gWybzCMymNP3iA+nAbo33HBAWtgTNuhEnZ4I5ggqOWGpcJlDzdP0kEPL
c/AA+3Z2kSrjQsRyZHo8LokGU4MY0RG7cDZgNtliHeuJ0F5EXauJWQPsHDLKDYw5Rv9BD8gNJz6u
udLQcQsgSpUHdcfZLa+O3ZGDB0XooQxEHETPhnpUpFSbKt9bOd+Qqd9fLVKM0ugvpDg44IipDsio
KCAWwjdCFFIVYh/tR6LljRApUZ0Q7ri9vUPGhKgGZ8yhhdkblmK2RkxrK3qBu24x4iUSF1oWD6Mf
UfsH39N1TQ08Lz4KZM6mifSJroTcjnLU2RHwWR3OIg0ii3aIywbSJWpdvhYPAg6We6T48RApSJQ6
Sn7ieDzjwujs2sy+PKSZNFns8yHdoS9wAB3q4LxCfuw+HHRikSV/C4/iEweZHAH0NCThHMqZSoCm
aGUcycBhRA0LOzsUHPRbBg/Rm0mFhwKbyF2xUZboVSBjgIaIObp/VZfMRO5HqUPoBPuQfrVLgGqN
j4VrvVIG6FAXSZzh8q50kLiqYMp/mOjB3IYuhCrDB9ETAEt8ILTnNaDy+TwcVFVGFJQ7bczvAwqg
vzGTcMuWyHc6VCTzLpYX9BXazrfALrOI7qWp7fegIFkR6icpuNADScbJHCgsFBRiUwhNRfVBLkeB
AqXFy57Pw5icDSDrUcZn0DWgSnb9OiCqmIBx9+13zCdMsDr5T0xaoy7iE1TQ7H6TtBi+zOrQI3oW
xbdjNBfX89eEYKF2rGyVoCj0E5TsihAqB8UgGV4LHHkI7wcC6DFxIhjxTRqhCVVXYBB/sEWWF4uN
zO70a1Czj31IFAwo8RBHFVoKcyezMXq0SbN4VAaYFJjBLJysgYrAoiNTNNG3+t1idC5JxDRTTkNa
RLitcp/woiyCGhRj1e/Ww1ZFFu1p+2Z+KjuF2KtDzgsPy8bHbaxQe7YwZTKrX7K90IGqhx2qPAUg
gXTClKHmhQoRL05hNCGlb7N28X4pDDJlk3d1hgafBYxyEydr6hWBunih2zzNU+WjgLPr1lfnkxJI
aoK7jK8u06t5dZBLB5ggU+dceWnUg5GCudoweUUGHkLs05C94MI0BFkF/SU0RUL/yOxgO+iCeTqU
D7M9zzbqAjUWc8vWY548rvO7PkzbI1aBXoQ68OBZ2XMZ0d7JZuvxeUPULJ2ciU0zC1CdH6B24dZs
CpoHjD19iLX1M9OQBkld9MVZNRfMOfj/jCtJywm6NWl6ZbNYGABemzaqqqUToX6HydKkm3oWY5Fj
W0S1RZ2/ztjqdMAlEOkDznp+DJYpGwL999qV+As6kzfzlz22PQC5xUPMbhoS0Y3ds8nDWIPRU2WM
P9atADYn74qtA7vZ+wO4iSVqatZtBlyWDTh/OKy8rq/iBfluiRWaOgAmLEbPiFBqsUm0R/lMGWAs
ILo4Yn9hbjL5BNMA4B/xKGBaUHR7US+oM8GBYp0N+VcKbG6QkpLDof2qJ0YcZgUiIDRGbEy8ftdn
5HMwWlhsDIb8LpC0ZAg1N4NEUS3ERGJBMWYApsZtP2t+THZE+kDm4pFfD9QyloXDYu0cW9/66S/w
fAmxSDdiS4ENugDrOF1Mhv4smzxYwdd51WmOq1PAyt0Svn0gjAaLV2PFM+wHik/l+J15/5zQS0/s
LRk22ceMgj6N8RmrFGjKU4Apo9kITjwUMSQ5Jj7EVswjZ7PrS7Naqyyg4wj7qzjIP3AmU1EJfjdS
ZN95zNgF2I7bO4qn05lp7I4H6N4B0sZGNWNa8TqV20bPIscbh/UHDnvd1mEuLd32ghPSxJhhVu7D
rXcnB6XGEVwZlbi1eYI/9cbG2LVieFKvazy09I0HEaoPu6kZOyVE0EUQs4KK4O2/ufpwt17lZvA/
cxWZ4w0ltsgeW48e3nrEqUrHy7dSRuzID7NAviGOjKK5w3m4sue7JIP4+yZ2tt7Hl+85nKR2LGCu
lFIEXOC9S/evLmhfme+UdJde23p89SZjhZxpUvLbpxFd6+HK61a8gRBv/r2PTrQmVQJN4x+2kArT
S5s3lJb+NUmaqPGsFK9TFIATR+X/UlaXz3TR7jTc2k26TSixpS+kQPn0VwL2FenJ/PBweTH+kiK/
76p654OUoEF3Lf0mQ6LgTPgMYJeVn9w9s+37JRkQ5BEpt8edGkMjQ9Y2GFSu657OsKp8ulGJ/N00
5bWp60EX0UksApcOkZuZRn8tkzf862B55vR9X6jM5VZ4vqngMwC0BW8t2Q/Mv39/VxgpJoC8vMwj
+X2lWvgDFlIXb0Zjtsw0+YxZhsa+mQx8XkiXda3bgVgqE+4SXkqnCTr8tapX+dKBMj1kU0TjdE9D
SHl5jteAYJ0PMtfkTWX28CpIuG9mGHYDJjLvYkthctf3Efkfp+7fzK3oO2UgT5U04U2PVnwpFQpZ
8MfXaMq3DBojV2Wk/+rDacO8E15zpmGgM/d07xpKD8JwQTA1f5LkwQWu8+1OVoq0sghkfrx9JvS3
MbJe5HmWNScojC7UgJ4YfGeffCXvzQQXIjCx7hVMEvZwdldGk6QaQYXE5LONNnlVTJAc09Ffhcx9
X2zDSJP0yu0gM1fq/psRf6tT3ldm7N/7MiuRBmX4dE/lR4ZTzpXvHBxSG1ZIbpWx2nqsie9KYMuU
10Gr9Xin24F1JrVg1YKuXaYVDjc6QMZHZhU7SY56cwllUsqocvkoXagfGSIOFS6wStm+tvZGHmGc
pEdkJkr7hTQeAz8PSQFNJpH8LqKKlv7tN01TimP04VJkDGgEJDmy5tC4nUY/jSjVprt5ybfPxsTk
kG7gfMDRL9sExHAkCrnTcbLHyIDJ/5GkZCEM5Ue2L2l55UOpTuMACPHDkMkXf20UBIl8Xcs4Swlv
hkEmB4P1HtRYr7hAU67hlXGS3fLvk1i7kN3o84QlI1NfevJ2kPmcBU0OxTQCcxXI+RK+OetuofyU
M/kijZKo5hbgqHIRU5qKRP7xsSkHkIZhQMPORmthbwGwV0QZVGJIU+VMTrI1k5fSHpCLyXekO8Hs
VgR3ngJ57N3CS5hQfhrhUaaMN3uqPI/qA2wnlIfSqLEqZylNYHoi2mwQWIB8I6XcAa0Q4zKIFQ88
LOIfU0XBShNiWBYQ1flsM0oMOmhknNWcZEx4pKXmovFTzlBobmEFOR7ZAHJMg2hNCPecZ4p/NrTV
LexZQBAp0YKLd1LAIqQfcdRqd7e5Y4a0ByxjWPSYAM+rg9JEwBR7Ge4F1GHMycCRobgjdR9oDDbV
M+yA/0OVEYXFF4FwuaB4/DzXsPWN02kuXgGYNgKrCPBjmddmukDKUrv9ZAe29Sg7Ozt6KawKoKJw
dhzyYs0LvXbJm+h2o2shhLcQXlPu70DbiRQxwy+PzIZIz+bDec6zj0PaCDDdy3p8LW73iXrkDibR
AT7fRTPhBdkMOPCb+ApbLh14Rk1ciDwD5pCog0UyVPwiamvDO9wNFazm8ZAIsweqZ8tlrm8QDN4z
an/uOoT/YuvfYWOF705cOsKKxiaQMjn13TWUvAq6J3PpQ5r086gDbQOCOTAcFGM6oiBiEdD5iRSa
0D88LIQWBCq8KuZ9B3VRJAxDECbP2kday7v+bXisusv6UdksFJpYPeXcZaSQqfAkIHSBFGTXR/gE
UT+GILkkbGqwbQqXBY2k+ZBe0wwOILjRkQzxrkWQUTTOsCd4/AXunT0HZY+3FwkJ4PqKx+ncDOao
2IALSoiW/sYV83ES0cN31UKPbJQjPgu7ExCfu/taUA8vCKEQ8xURlXw5NRM0RhWk5SimBDawpz0X
lf/ctRrjjMZ9yDUF57r44fCFEDFBezTdYfaxXu790Zg/6AIw/QzLa4G+Qt4heITuAxhEaBQ68xbz
Oxrmjh0JSY34Qfhaafj5AGtHA86gIx1F4BCiLBpF/SF4w2ZEtDPECwPGgN+FLkIolXdhD9nVBK3j
H8UEYiKVsk2+dkQcJuRxaAZMAp4lBuwDekuMy1Ig7WT6s1poGBVKmQ2TDYisHcyYx2kowTIgzBIX
jRe9XHiQ0eFs5g/iK8XwgSnD90wZlps0rSHhbu2GNJkPFs3pMTk75uYrTHHAsSUnEU/JrkP3fve7
mv2ox0LJ2WSuYRoxHt/rPZlLsvk9mab14hrmstKQ9CL6mfOSJCygKwe4TGus+K/vTinsmm93L9WB
WD9FafDkwcZKNjGEv1U+26SRVIQ6wdnGi9QL2V3zGUE2+ODwmPXZyE3ZhWlHY1UE1Ho90FNI/2DJ
XeDptPS5Q8Xkk5Qrz3L6fffqnsTBNCmuSXM20mjZubHCUiEbxJUVsThXNvmnjvmMDoTonR1cPZY0
h4oaK6ZmTkkvniTmgcTVuAF5mhm5knJulCd1AcoOr7MH/tnn9+g4r2l9b4XzeKGt4ui+ey566InX
GYQtvZ/rLNulcIn3xtni5oPON3uObrI7m91wcl/qwTZ4b0hQasL3nlhkBLPb9tM423hM7bujDR4/
DRKaiI8PBETDug8Vt0Wq9HRZDBt+wxqQ8oQt+uq+iFEexUEc4e0G1xWRSgI0WW1cXd3G2GoRimIp
9K5irVbEOuECZHoYe7B6JCW525CTwlXENkXy5gdJUK4csXc7A1BoQahPlgbs6KRpjkegDsep27Uf
ZgibAu76OOiNIfKZ6pNsIS8JH93LhDOfzD7VSr5WOWYRI8Us5nRMBZybDq7vYilWjKyAIEUGkspx
2/PUAxngVUAAgRNiUDQsjFVOa3i2EqysVG7OurwDZSDZYq8iOQrB+p5bOajxJBaXvNcf+E+jxL5b
2ojA0eHWJVk2PmwLIN1AsUPSl1gQjd4H8LjDOyrm21Hp2LAjuOTBNt0cong4rE0rG6WjxNbM/gn0
3HMkGVNiG5cgsDo64na0MKIj04hoSgYMkHldPHoUYqDT5Ig4IuXFXi+IR/iQTrYaKqQIElpVoFz0
o04CDqsaQFHDIDRIS/K0Pl7T2o5jl7ypnjbJ/HqV+N2JPtbHpjaBTHSiTYSG8mOT5IT0Kx33xj8l
gCzCVrwt9UNHQqS5L093bRPzw7A9VIekJB69Ry/34jTsl9/1zkHiLjMX0g++zj1sN9F5+A6gPZ4k
4/MkHuejeNBxbrjOyMdgzzNLdUqP54fnYdu/AcGxO3BVvgPoLoPzsAgfARF2YdMvoyJ8zh7BXMgs
L8PSK8ne0/+MWljDB5CU+U1/1/bhEgjPwzwqg1uUB61FGu4aXu3n0TU6rV9+Arx/lYVSYu2XQRry
12x3jdLwhHF4sSVgNoKDlC+S8Ptvdo5wlWWzJKwWSRgf0lk2+wBuDLPZNYpJe5yEELWtkpC78n42
i0N9Vbg93eC7EsKqEN9fQi23oNylsxJujZjIo5/e5GNIj192+eK1Os0am+10eV3URG1dF/51IT/1
qrG5LrDzLkiPecRHeLwuytdg/Vy9uEmd3leXxVKdkrPGOi+a48acxFP91qTNp27TPi8UyWg/Dc+L
9lgb/cBhjJMVovlxhYOOpNgnsoOQ2R00ojZq2eEN0t3uaOuo0xhM9GcCu/JEG+EN9CBh6UzDpzB5
dEf1+OEpo9KktybdUXMKO40yCuuxMnqFraDj/gpWmR/GmEw6WMKH7whkmNPDXZrzu+2qA80Imy70
6nyE6tchM4ChASFuHkA98dMKBJ/MYiMfDjQJ3M4/U65qJsb6ndwb8wT/zE8EPovv5S7dl7/l82Wp
mdzDssNGulRpipDpyjc9zDjGdSmPypcwD4fcCvCDu6UMzSwd7pup5LiBsNq8LsXDqZlK1DN/WxEp
irjUkz95gFBhnFLc2zPkQgVAZ6BEYQ7OmUJBVWMkox2Crv5DWMtvvPvUJNd7pjz5d4fcL0XyWzDY
trQWDCLtkbuoRkDXMcv63y0kS2fHkscTm4hgm250pOgOnpEoX5bc/uBNZCfgUbYA7HygtW8g1k9z
Xj7kmwP3DWF2niW2CoJkLRtHAyi2wLIp24TtjOrlNaBU/tbd4K/2moZxX76MbWAFS7AHXJHWXJt9
+XCaS6OkaaQyk2RDuNnlihTGzS8SCtEQJocjP4LElt8URBvl7hSCaalaUAxUiP8ESENiP5Y6O+jW
lVsoyITbcAkAMCiX8D/DuhbBTUQab0e+KZdsYXuyHM2lOLp9zUzcwyUorRB8BPT31Pnm5h6c0hwA
85SDiYzcAhp/O3K46WvqpGkllNM0jURWlVwfvLkmdxByL0NEH8hnaWxqA8P+e/z/m8FeN6K/4qTI
M3+/qUXqEsT7vyJ5SL7YuumcOuZSEhk6bH1NVywZIEDq3wZznWwiPC4PyrfbNaPFs/+KrPYNeQHB
078F83m2pDppIf4BKqXNPP3Yw+8urZKHpVWVk9FO/g5hAANQTzpOg8d4wWQu39MwMOR8/6JwKYGT
4Pt/guT42brSWo7dNR5uuSC3yGXhHJdP9DMoDj7AbUEZXN6QWGwtgHS5KhXwNCGQ0rV7KRqvD22S
L//K2Q62jJiU9XdVuMslO5mwfAvKP/2VVwXhz2/B9eMKl4dP5hsSvb/W0SVLnPByx/eLbzulFjjQ
qQ95AXf3xyn4lNl4jrchsH8LlnDvg4Qg1WT04LcBxjZ8L8HWwgdOO2NPWhvDpS5VymcpP/Y+vN7H
kdTqJ+74+zltpDlyB6kTvoVxx7eBUpL8XKzYiz15BtZ3sKseQABpJV0OfkiiEagH3DWd8aVwZyRi
r7UHxWJdyC9Ev7yH3/bj5eUiEHUg/lJYQkK3hP+3oEInpIJPkOycPFJYkqct9qCilPIQW/iGbxEk
qJSmXJDgaIpFURe6obWnVdTIY9CGfP/xLexBY2ojZvUbn5FspLYPHPVStLQwRuaibl474fPfq56o
ESp6aiFokfukA08eYAcY7Lnl77d8khESuvu7TeIY/t/iSvHLtX1r2aKxvKpclBvlnzyI6kMLCvvf
VQlToM8kV6t8lMv/ms/z4J+/F4g54JnYTDZSCpIrsTQGcbVEOkjcBGNjJqCGccOMPn3+QI3mff9q
JGQSwvhvlUAweGMTLIQUS/I9UBhcItxBSiPSBFAJyGMi/LqDGlADGTVI+pIMT6QMp4k050JOHQmo
V/YgPpK33AJpClgNeoeiKPD5G88Bl95IQQvA4W4QwwJYBBwIn889CzaVAn6uyiIfb117TXLS6r4U
SSTFy30mwwvmr457zp1Wh0wekPeF7bNXn1wA/d3HMOmRqcK/qnYbIvGP9ylt/eSSKJv4Tz0Zwuv3
yZ1b7lx0700E4HMYF36pjdTErlQ7nUAclH28Qhm+Ro+XVXw8AP9aFSSFX0NLCnTAfvFKFngLQgWI
HsTx+eyZtxLv2mx7DS+v4EQscrdvdfcQfBLA8WZ1kg250yedBX/CkqP1LA1JuAEfltP8eMmVdM9G
Ug2q5oAQ0l4B9AZvs182ATMbWgMwKsYB+wS0ifziYKSaAyJHbg+jOyzUaZcBUEC0CtYdFOqHNAgg
UEB9EOBTDYAjtICdNIR3jOtbPLwvC9YyaEUIREkoUiUQdEp+5Yp8iyDuvv8BywA00YRz+W0ohB+V
IHrMqwL1tcWL8mwKI97FItr9VPqEMrTA0FxtQla4k/jN7Cr3fBrAGIirh+iqjToDXEgFUwAvhUl/
3QurS1bz17h6h9fTAKa0i2Z3wT6QInZrvaegE8Ca8z4A6PHcly28sgLrAGSRK9ASCECDVyK4QrD6
4BcIWCKYtCB5x4CQia3YQoDsSvjEBR5cYlMvVqmY/McjSlMepDmAP8CO4CnE1wjYAtDEGENZ+wuc
AMJPfcBUBKlR+IlmQLNFx4DvAXnTyYxyeiPG490HkwycBpoxoG6EAbDlERUlZ0YGsVX8W3Ks9Abt
mQo/2ju6HHuTU9ibKCM4t3oEAf9coRAGdrp+kWxD+6aSJBqL9JLAPAF4kCOQQCfipkBtIrJBFUdO
TgB3XVvP+zUkMoDdAF5cDFUZ5ABfICCbdgurvDhIzMVPDmEH1i2Sk8JWQwgPsag4/vYnzQUF9wHx
3rEuoEDBbGGQVozsB77KDJzxq59h5XgaMeEZPzWoNTC4YJPXz1e/hsO+FFJmGJTTzNoeINd+XsxG
00guco0g70Lp57VDfaDxmofrUduQs6Y1ef2IJkA6uLDn3YfvH7gIbuwmQbKoVme3E2RLPSKvT3gf
Nu0HDOy1CX+5rxv41fsKCkzhfhY97zUjk4Dk9P3JAgwV2DNR8dWJ4kLwYn3QkF5uPSQXHRnNINpy
kQ3Jm1ZZi8x5eTmumpODM9ipsA42BtjdPElp0LNfA0x2XgbkUZm8rO6EXmtOnz8ZHBZuY37eXYKn
j2GWPBL9NzF6oJWJnyfwKYBXqBnAl5JpELYx44jv6ZOTvYQWkfjtq/HGnAr2hc6D8fQz5YMSwqFA
xvVZJwCVPOuFHzDHtXE/PsnLA6sXgeJhtryObrZkWYZqhuBJGmc8QK4Iw0CXGATYKUD0HDoZaW36
z3033Aa98DR+7dNpSSouEMZQKHKwIPPslbACdTqnoZB+VKCrlvXbrPF6EzqLDHqQlPDrdN/GvEkr
g4OYWvvwOWVk+tJeBreR63XemxFXorfMHuTsLZJd9D+k9yH7NDhlEoTBUQ3CFEpBAFPE+XWZu2RG
hjW839H6sBa/28NeBwaxQYPM7uzxo2SpEuS5LG3+V2FQoiv3MVwFnBBs+Hu0be8x6qDMxz/qPoVU
1H2OSdU0SFHHk9Vn84C0cKMSmYbU3KFdRuPsvOAY+t0OtUUZ3AVyhdG5H0PsA5AOVjxYUJCL9uow
PcSHHpZ8kKyAzEri2qDD7s1BaBJBe2adQKy3/ASE0P6QWRDl8LJvBNmcczqZn+btsBlel51D0eg3
WRT0HdBm0Lqyz/aTzZPGXIQ1jxAj0KdnScAjYbkSc1oBnAb9skyJFmVtl/uPbpVkLgTk1jJY6egd
ETYkqMUvnIgGlIndi5sACUlJk2DG2GyJZX9CWGycCbH9MqV2IUjVIJQk+h5OJqNpQRNa7moi7nan
8N7un8L38VpgFGbKGMWKINp1MkfwDreWNkkB8uaBaiEbgcxda6EmjFXZ+Hp2voQWsHUwJEk+AMgN
ieFS+32N65l21H+aq8b8HXVWrd0D8A3OQaIYmPDozfhLoxZCH7Dicff3tnn88jE7DZ4cQrCDZ0YX
qyFgecHv9M/Mt5mCkQEyJ/KjtAFlrO8HPj2BqeKc5G/wDdjEZzDVnwnIARsNxwwJ5bEGmNooc5uD
9qB3fPqZX/i6dZ+9F5/jG+0fcMmC7D3k8mu7N8xDbNH2lozMT+M6yQ7x+uk+scfopHDUwuqX/CKz
PKp9ro9Jj9AcsoFgX+welInqa8FDhEm7OWYYC3xGAWYUOv/4PsazeKaOIQn+eexugdgvLovMv7Lh
QtwNkqW24rPZlLwQFi1m0M64lmLCUgY1JvGMhdEH0nyG/kcnOKn/wclGsAvHXsOoIRYqvPzNQjSa
zLwffpErDhcQ0dSs7ZXGzSTHW6SHJ3QX5Brgc+csfav9NmedZR7pKyC/MGWB/e19TA2L/KKevYOX
m88bs8bhMo+n73nTJqvoTLdBXE4YCcxPbT8L34tqwZxgQrtvD5vPy3+6+jL5AXEUKvZ2isBkkP59
f5pugxyT1yUi24wH4JmUmxO2ejC7v9W7X80TK5dk8i+y0F/m8Cdefp/L6y8rttRNPWitk6UmG/zy
EeRH3EvWeVMvP/Pb4s6EDUiGh9eKLSRohY3hG4iBRO1CxUJw3XwbPFXv2XFfLKp5Sg+RCo0EJHq/
RcbOzWN+ehhQzpANtHoO1Ds5VKFSB5Hcf3K0gv8a6UHPPQEjRo2EPBWQQQX+aNDeAv0aNDOQHmSw
M9PcO1/IGcBt8MuC4eu3gHdPn0TpTW9mOWoOc/tmi/18pk4yUgdNt9AV/yTHsy90TP3tvDF8Latf
6HjZjEG1gIMjugnf2KIJJcAsGTTC2wgeytM0Jruo6uDxsAGF5zsdW6YO91mIREPoPaLdlLhLTCo/
XRuH0JCxZ7Tfv7LLwULXNlieu0eUrK6Tcn4falhS1jVknhe4zs0eu7hqZDp4ZlOF4da4QDtI6Lng
n9lXIIm0TjfZvpVwC/aOaBN6ZV9zVBHToCMXCb8/SdP6BYmqmHwkSS3WTCv+U6161rbuPhAtuzGp
LeZAVPZr56+O386wJhxlSUqIz7yAXQSIwhz7qakSO3GgC1joKaFf4KjA8UMQq0PCgSIIw870tWLz
bOzeEEkslVFznCGKgDKyEzg0B60AnvN22ItO3mukRQ3zgpXpaTUPamx2EPNgiUOd7sBGOZLcV511
PsxNDtGF0jC7Xh6pKw2SHx+VhTVCQkPyy+rOXbaZ56ywntM3nG/D9qBxbBxjzlCwyrrMnzubA4Rg
kgWQ9H9B1R1szXzE3MqQX9WA5dphJ182l5B/D5uzDJwVVkN/fel7APSCnvfGNwjMVZgS2dV2d387
Zi9pXNz8Y2jeg4mBRbAH3BwUMcGccNsxJu9xAu9NJyRutb974Uimk4b3cWVfWbXDdM2aJAoDbqk+
GS86hEbczGL8gPmS0WJYvYpMesurCUem+a5Z0kBW6R9EvMzqwpZMYio3cePZCcsygjvn5OhhNOyu
JufN++Oq0xPGSBKT2/exDg+EYqf4m03ymI3uOCUJhlgA34t+YH5xuwtEJI+F9/jd7tMf+vcSFVX/
wnk1I/7kEd0iYrAH8bjel7/qvj3kZL5u6NBy1IaaD/pe+q+iVFePrXyTjpEKLMJabZhZ6W8Yzjv2
c582htdRe/laZpA+qVGXpKFHdZiM2RWintJvw1wAS/HJeZOqdwQxNtNPb/oQHIIlyMVMRpiEZlYe
3eXf3Q9kI8DvnMuEbeS2qeY1umw/t731eaCRg8/SoFBO5zEp0C8LXM0j6L+A7eUQd1mQvoyr/RYi
sRcQ2v6WfylJjRp9zfQf5hnlb98i3QgMRmKPIyuOl23uc4xbpBbHHJiPP3h4ngSFcVlMB2crfJHj
0IVzHxtJ/CbMxHi9jHYIWJ9kxa8l2whrEaLUZqi62Mu4Jf3F4Ijh6z4CTU3oPhCPtwt/y29nTpyD
ha6E0pR5ecN45tZtrO+K6GWTQWPzwNJDHln7Ne/tLys0JQCzYA7dy4yMUjGu9QjQxPlQDQrzRmQP
sWPjSoE5UyPAixlUYbe5Av0H/d5e4PAFVHYGqg72egbcXQUCCOU/mNoYnH6qovab/MaD+wxekeSY
61mgCoKb9Rzdpgo4OIQ10JHC7tlZYxPOIQBDfDNIM0aebVSRu6P3+g1MEmQdgfTrbrVA6aEQfBa1
f5+xbmOSMvsd5qZ32XFQV4mnn0yeZDYiXNBhHdNX7ItzBWLOaX+Jzs4jegSFxYEHx8l93bLPgU6e
75k81LIJEWqMtr2+WlvUvP0JcojL8Sfb57v12o5gUe5O7vCt0Sq8Ia3c0EasjBQGiAwvQk040qwJ
3YWoUrEoYylORTxWFbsmr+WTq8GGZTKFFgL6FMKL3os7gcDmc6rA38BCav3qpEMwkhVgEbY36LGm
+vDltq0ufjvdx777YFbUTAS4/okDg+F3IGoo6RHTEVNm8LIUD6GKBj6OzTGqHeSVbSJ4hDuUkPlf
/VdxSJWJcYyZxO+zaudTwj9gBxvk7vOYA0P6uOkExivwLYZiF+Bnjh/gAOwd/cYmmWlw4Pfj8FNT
w/OnPU1XyuQSXPBeKUY+wp9MDCqc16N8w5lfQB3zxDfScSWrY0GoSDlVFauYdOH4onHsrKMP4E1t
le66dxOWzHPVr4/QPfb6Izz3AFygj2AkcqP7wxujvyy6qxOACqKEibtt9xWiMyGOr0WJ0jcnPMvA
VFqs2czGHZ8dL2TCPodkBOqfZpDhTJsHPJx7tsJOSAaEi9bHLXVxu6n9hKyQ5Otg0H7u5aBzNVIo
ge4mr+Zks+qojosZYibZQbRaMhiUJN85RQU51jRXs/1festm2zsdHqAOfLYGl8OViNYROShK4+mm
s/bq4538h/eRjQijpuIQLfEyywGKYwPtFDAXLDOvdbkvu7aYFH6FLhHykjZkWct4sw1Lh3Bvi77f
dfzSU95GAY4HbhFwtlgWcuvdga0aTdV6YLAg3w7xQ8vXQQWoPee06umcEZzNN5NEeMW0di9Ah1wG
jJClC8z2Bs/ecTJkGN0g5kVBG5S/zSHnXo1y0MT5mf6Q5W/z3OdGjpr6Wt4RvVCC0AFVQyFbBRMM
XXWNJCL6H5sHdFVed6r0h3enhiOwmHIMIhHyozvZQVkgo+7KUWnPG5PYLVa3YYlLI9iGzA6bWBeI
7lEHmcRPTk9CuhetCZkCovQX//cIxYkcnS8QTR5oJyMbdzPmX4/9f17sETTDLHVFatu3NbBeREwa
NZFccN5oMA7C9mFdIfncZ8stsxn3PML0AbUWkm8CMuHihtoPUVRDd1WciiwYRO3eDOQjGBFLguY4
s7LBfY+o+oQxHFDp94Xb0VN4B63erIIqrRi0YXRhJVqdESSH7Kez2ssHWM0gK9v33GxP9oWbZp4K
+4nNf8iR3w3T/aABtxYBFLmZLUvYDLF9ZVZj60DGfMMSZA3AqPm1R9Gze0ryM6KGdYz9Ryg+yQWH
LStA3Z8Q2jt8OqV1W6W1ELoWdb97GrTGPf+q+dVD7Bm56GhGz+fFmhF2AVHsiQsGZ6UBRTPe60km
lIhrbAStae1dXH1SH+FoJmqGtD6XEYNCmkdoKVyESbgfGesxGLWK7NzZ8jKnf5Mpynq+UR2snCEC
x1nWlf6jrm59tFZd4rLPmxwXzhQZC6e7iVg4Q80yk9kau2z2m+GXw0E86bH9pSN0bJRoLGLN8GPD
gHUdorGvoUNOoBMizXL/Y1+POFzxO2BdhpAazYgsl7BGNX6brkIQEFYR7DiEjoEhqK1dC88wJjQd
2yjOPg3yKnVFoCf6Ozv9dXgn7HEW+9WfEgiAKDfQ9YJidsIQ55aeipz/2l/gtB3C84j9BMOy1XGQ
0lsLVNrtD8GdpwOq9QI7xSl3G5CIb60c7rz5aYrFpeG/vjYZ5btdbN6jZh84Vv8RKMzoRXOWrrer
GlgTKKdFBXFI/4lpstW/idSSWr3fahSPEdFJYowwy9J04EauAn14IpMKSgIilgg20y5U5gg7yJCS
u3M7loOyT8ynflAP+CJRkpnryMTL+7ycXlbqr86iRvsnApRAwN9UGaYbwij18Ap/j990MZh5Hevq
ZMhd/ml975rxIQuhDJn2MuN4pVvoJ0xPHbdeIlZd590DApJ1M2+QisWz9g87a7m4RBj2XPTwPoG2
4R3LbJjtW2zwdrIrwdaRFIqAsf3ZK8bJ6mZvwQhhrrEwvXiC3guBpdjNYItKBucO+UM7q1NYiE7v
Tkg2MUmCHrie2tYoxQmwB4/f5GVg/DAWE07YG94OYNMQnsD0hoUBntUhZaupW9XksyNhiXuyH0Pk
xpZTje84fVIbLLSvrlped/KZgFwhMDfEZPPEdoNQhR8JNwlgRBs8JGFEDtlpQQd13B7BTn24R110
p5aJzUhMQqRz/oVI3+DAuEYvFwIXtuXuILXySdvBZgvWoIMB8GRgV9GdOB60rVMIP+xAD08bMkTk
PQuBsloWdtdpAWIiTsYkRlrF5sxJG76HHPHJhjOcE3677gU4++U4I20ZHh7yrU2J88S+Xk6xaeu7
GC9OtNUGxOc0EdoIdKR/wW8Sf7UoZwT8OLhwCuYZ231/Nr5venCDbZgxYqpGzkS1h39m/VrrwNza
NozR8KDCRa1v2A2Du3MaTBFfrZz4Duh4fst9vqwP7fF1UR3zHbnr2Aru7QF9UfgYTEj890IMgBHN
40SFCBjiBpjVAWCS2xMJ9YDKAedd2W+e0dr73aPG/DkCiIkH/PfZia0ngZaCTF9gGYDMns0S0vlj
jShxHrR/FO/uaoWku6s+5lnxGuSsPWCWqibNu3Gb352eA8ZsqM2eWr9aH4bV+nSEKNaB6NPKxtWk
YXdW6k+5wFZXHvXx28R1a6l7UiEdO08YduyC5YqIwME0IcZdxPZeAGnE2elKlDEsq4hbNSG72l4Z
aP22LacLjHDQloEKAC5J7PbbxERXG08KnWMWwqQRc/BlVqu2q8yo5uyWbSxWakSCCY4gBXff+OJl
0Ehg/iWDj4K5jVgRdhiOkgAu+sePNqavGFzhBn9ALFe6T1P5uWNo8La/5GHkEOIc0M37krhJ1B5s
TnCGBJpPPNYUVOMTvmW34XRnGICtq1c7xTK3H/DOoHy2yUfUCdRoG6TjHlQThXnAfGu/nDNL/hpA
l2TkSzSk3HxZO8UgE/sgxnw+OHv/kXRey4pqWxh+IqoAJd0SJSjmdGOpS0UMCKKAT7+/2buqT/eu
06tXIMwxxj/+8AbHfjkULug5DZLEZW/bwAaYvfCooLDhMwBKsLG8lRJwIsu4+XMX589pP7kRTwTz
fS/z1s0ZnUu3D36AUD8bFYkS6cc3ycGzz4B4MZSaGwuIbedoRfLB6rtwdLYqMeM+ap39DWarO4Oa
ldYUp63p0K28AjI+wDh+zoto449TSUKuDwBrDeuIjQhmdx6g325GZ89zKZkOSFtY+PkEo2OwrTpV
2qhPwAei9n8wizb+Mn2TpIRv2eZMIHsXtSkF1L5uCIfD2IN6zK+WcDqBb11ndI8GHhGw09RUePbd
SDUE3rHzQ80ah21s5+TnNqIvf68NgWTrKW/DG0EhsQ9pLzAcWBCYEs5ghBx0t3TlowWRCvoYEA4h
9OFuJM3bjTLubS5+5XwnzZw7Q/XmRDy/qehIaQfXGTuH66x/MGjw2C/+O5B2cTf4xFrYjiXsSYQp
ydXXV+22mFHuB8rwfrovbqkaUwab0ANygxI+K4DzBQkOiJD6V6YmLYEGes3dE40BJhbZTImLiX5i
ywpPEQ6UNvmeec2/S2DTnset8XYLcHMHxu5U4Nyq3eIU9jq8uFyL3I956NmyUIVpfTgdIm1dJT+X
O2wDyjPFoyokvZUUxz1yBHqi8+d8W+remxepXuxWlyOVZEGXCLL3WRLR/OLow+8M4++cFadYuVti
7QHvrMFL8jEsFvCdKCjFBf43Ppac2NyWFYGrU5gbbFHhg4K1NTByrsNu3HJ46vueG6bEaDJ0Q7sE
QYC64glpx3UgdvaYCZI2y6Pa2BtrT1vi94SRoSgZKWPa3UMeTTYU0VctT47mfleUIcNrJzKlcQoN
CT6nsLQkLIpyztbdGLw2TxfTeiMyDlaMhlJnoT4S8ibj0NDpn9gi43PXX6ABxoMvLVh0Z3ZNnWDN
zUI+o4nnm023PV8YcjNmRQiEBtDoLATOPfEjQ1PK7hMMIZkxc8CBb/raPOCQ2s9lvUSlCytufoO1
7Ks+iWyBXkaMFL9/CyAJYFqbf+KLm3ul3/N+HiYapM6CiLFSg0ECH4tFx7rvt1+X1zUmJtIv/Cxq
vj77IhtQMq2Zmf56Hkaznolank1M8up4l4QjiAXb5Dlr/u1mTYwteEwox6AjczhGw0C1VX7W1i7x
tLk5L91h1dcooPCeCZJFkdhB7obqBVfPtJ938h08NksXhnONfbvYj0D+RHiafL1HAsb310OI6VyI
qsVxacOsA6P0dDfR/brVkCQbDnS7PHAUZafnIvoKFFEcRF9fdMlM8RXTtseGi+0YWNjv/4kqlhgP
w4ffW6gDWbYHeVRFjH/O1ad/pr1SaXWxhZhom6dTT0B8mcqyLSsckG9A+BXjDL18oPpMrwJnhlf6
niueyqkHXs61tBr7e+quvoDCcK+3TV+PBZRIVBwrLABFZ4M5z2q3ga/R0wJmdvkGNSSDpYU/nZkH
35jQOnA6JtfbiScvnx3rA9QpogtL0/uxwaS1ueE06D5O2vQZq2KtwqDNRq5GciIOLX0NzrDDLWUN
AtNjFgZ6KDHzEIm/Q9ZwvQFeDnipLsxxlhq8gJRX7rLJsQZ1Cb4xfSAFkNCaa3KpBg+CMunhLfuE
38SAVgbyqtpzeiyVCcHYs1fK93Lfo8oAxV5/fjWSkzKslq0XWa5Bt4oFg5dHzcAIuYjn2sU6atAc
dp46olTyr9yLK091DrfnkJEtfqIYg4A9sWLEllj9sHGFJ2AXA3lKGqnLsfRYgWaixJV90+FuAnNl
NpUB3PITn/sJMlwcknFWOFClnkFF5BaXdiR8n9jP7UbGhj/6ht1ruO9Pr57QGNIdsGWD0RxVk0xD
1UtipPOZSTf3sq63DPo0/Ewcn/TfpC+7A3Z9hCKyQ34NmxWzIcs53PhDBnUysQiyqsi1n+enLKq2
ILD/Mt2zSNto4e+PIZmjLM234l8QZLCixjGOUCmNZIKBEZa9u6SOX/i0jAoCngS/8TXosPnBHGjU
+TI+vOCpp+OGMymn7IG+Na7iqOzjf5HlGFNa7aoEF4E+FB7zGQxGW4lQs/vXvy4EDo66Wc8ZJVid
oTzQA/xLZxqmUJAufnQuF3LnWOFaFmsCOdzNsSWiLAjm2ncgb+iqupQH64ZY3r/v6W754IuP+qsK
v/veuQzvUwRKEPXdWg5/RXyHjW365C1MpPFu+okbqj2j1Iu34tBwHuMpc2QL97V5fEZGwDpyXtks
OFhcShcn6jm/s3hEytiaX9wbBxuvFR1s6RPT61XRb3/9+7iwkAUtf5cawPV2hRsB5E+4Cztbw99r
Yq44CXi5q4UK6J1M6eY7eqqTdNgthc0VkqwL9pQeCXbo0v9JkvpB7csjJX0miq8lHPbFFPAVQI9E
cmaeX/iGIwODAv0uWqb3CBka4QPMGdMMDYy61JcP+GK8sMUQM+OE2vI9QGwJiIaZa8vX6LVHYucd
M5+N5jss/W+gORx5qg92xswIwPgIUjVCG4wDWjbfTbQ1aLC6f2BmbawK58g257tsHWibkMxmvNev
27yNSSm4bMUMytrlJGh7M4iczkb3dV9jQlDI0GClu8I1ELYGK+Aj7437TtmNBr+zsfOQAcwan0eY
XmK8kAQ+SU9WS97dBnVGcXcbYIPm6AlEnx4+C9IAv8gRUw+X4zL4LPHwwFh4xxTI/Y1+x5pgNeYg
ns3GFdpV8U7rkG+cvI0vKICY78r9bkLsFVoOhHg6WkvxEb/wiTEO9iSwU4zZx+tHeIvir3bZP5Ny
/0raY30sz70Z+4wliix0PKgYr4M1ZgWkYar72wCbssFX4WoodjI+WS9PhVCBQOJHy8fLnztZyin6
Ph3I9YKR20CWh3E+thwlMIZwsAFHZrj4QFQSqorhM+6gLnRMjviBLurDb1BzdX1kquPPg/Hz6ujh
RZzY5dA6ULahcgpbBW5O6WCPPW82ux6cBW6N+VdDQq88Q/iodjZnNfj1dUwZcYFyFtrEgyKEjnbN
MAZRK8jtBZ8+BIQQk4nXH1TOHidqzKuHbC0CkLoYXsDB3shJxv4klI811B9w3pSxSl5DlnKhZH0R
+OpBxjadHOhzuWS+RIScPiISE4XqBWnWbaoHlY+vXuPFyPhIJnAqtzcmPtLBYNEpCc/oRphxpE30
BzofEDrlP/akjZRLXGyT7xcDY3IQtmSb25I9he6JNwV2O9DuO7ZxBTBA6+S847zrgeIiCKyw/LqR
naALdTqDqmRb7tW/Yuz39t5Lc3IfznqIAxI8XcNHiDuLDcbsoSyku8MfAhMYpjtEbTR0GF1d/+WB
FpprYTd72Gkuth7Cq4d2dWDFnHWwOFOWNLXqFQsLWWrcnTB3unjHdzLGnhYMuHAwxGIkxwlKdwTQ
qM0uS3pgIKLcm4B2zi+Dbm99UHHfBgXxOyQEJIxzJNTZp0diMdGW4x/CRaceViCp0P7EVC771Nhy
Xa5vLJo+w+vWGj2+Xh3/Dty5CVvb/gzSF7taGPS8Z2yu/ikHxMYMkPzCXQiY37jnlk3n4XU+Cz7m
fBtuSrdm7QKcsh6UrgKugkLCk0b3FMb/nzHSE0ucbo8Ay+nHEKZ0ypnwHjZBj3ZeI7xsyV/v8aXY
i/wU7ail+haXkcq7ilhpck+ZqTmgM5YCAtZ9kEYy36FaH9x5nHpuGyJhxxKG3LkLfHjTlZf9f+4g
uWB0CcsZLr4o4njeYKmBUP5Yg07Ig6fFnn6asQfkl+oa6wY7kjdihwFiTR01Gh+OPBlh8lxGJYhg
Ds+MhHMRYiN+Gzw6bUg+BQtqdjDc+ueMv7tCf5Yg3LVOJGJ2YfskDL69aNZEV5KyMzbA7xmi0wg2
Cf0Smwku5puemDWoQuSCe08KjyBBRq3vvkyeprMxU9xcAHxTmGJ7ASMyJ2tn1VVOEudbjMOMw4V1
uwFI+AwaacBM80gQ4XxdZdJP20gOu40cGlsUoO5zdptwLptjgjjsbMoujI2ykHk4vCGsmwDdUFBp
Hje2DPlScOu4+83H0YaKfcDv4gvAJrTw3xTubDk0MN/fCcvABwka2BiMqgSkfNBjIPH75zrMj3em
Hgzw0m9ET51ex0bU+Pj8ZWyc0Zhs2pX/m0n+pNsbvLCsF/M/PXojiQzVrTqB8SYl7IM//5riJ89B
lvTxHhHJ8dIK6i4GO5cYO4bWofq0XHmN7EXbONy2xx03QQ6vQ7jlyDHzvoMxAPmEyJMH1YY6hu5U
4ndoTDg4v91qzJpTR+P5wiYOfMyZgnOwdAS6dMcg1V8xKIL7PT3ahX7yA1zmgORtvkU8ELqDgT40
K3/M4y829JRP1gFiuZuldQzDdbVLJeKpkMXOL3O2jkfAJHpYCTdhMGgeCJoqHPenzKbAY/+YGZ8x
6BgGjsG2H8n4BpCewfC1b7zr6BlS1/wseYNjWQOFiFhiA4YlazY6ATPoV3bONASAT2x9d7ZSMSA7
67cnOynTp1DcEuHuwnD1mqjw1kTsYeTVnyqhkeD85D5DKX2gamxDeShyVoIfTyeOpd4lpZe9n3QW
yONrCk9ncuV4vrImGl8PvJUlKwo5IuLi+FzLU3YP/emDFpX+xSXMboQAmUOfcGBE3V6Db4EuvNw5
jZDyghPy7RghbfGHl57Ng4mQU0youyCb3/Z3nEKg8XQ2C0nuVENo6yAbc1P7Sx69CfkL9oeGmhB7
yc+TD+3hw6v/BT2RRFWcKxY3BD6RSHVmOTB7LEm1tnBnxUcGL80Yw4ekDzk5ooQIF4n277N9+Z14
4DkcanANeB3v6GECCbrt0Vx8YX72vIJcO/gTSF/1AP9V9ucY35Js14EBfkyn+4VlR8CVo6Iiw40+
VdIsYXvzotDMW3836a3fIC5fagoVT1vLUXG+4qXPd7kEzcOKaHldVhgZZHOOqg1PaL6h0YH27kuo
el3JhfXiQWSVJ0aKYbFDLBsaGpAmzp6Kid/V0c1qtl75vSNRmaRmKeAUmm8qOBl4BWEnKKnoWp5s
cujsamZZlg3UnyusCVJLncdZgn8dducPuCqZV7hasVIa9CO8CEBnBjtBzaXGEzA/0D1lRtHElBD9
CkqKm8ezpueozqCfzFB57nm0mc2B3QR1h5VKPv0CtQEKNYI39EjKZ/o9948qj3F+eGS5PeUzKYNM
pEkVpxbREmRtflrCo1Tvd2DNo70iZlVrpLKkHBvTUvFJ0SxylxGiwSI045a/hg/Gh4eNy5oru5e/
f+pLQIlATTdEs6MrXt/25QjaV9ru/uBLMioXQF/14oqdf+kx80ctTXOPd1Q9XsZS0AasV/srAXps
5bgOVMEGhCnT7AIFRzfWE59AS96IZky0uD02anfdv48SAJqFNrhN2tjcXIZQtFVBLwjUTcbGcSzt
f5N3NVCiH7ZuglkIDbRIWZ8xPO1hNsGU5t4lvcU7hZ7zNT0YYfdJHtGgjbTle1zS+JIuPug3dn2o
/+VZvwY735qSaso4xgCljeroi372nXlWlMU7DMHIh+EHDiV2/nf7hKcl3vm8ksoKPoE1eh7QI85Z
sxkL5JBJc8zO1yFti4jeKiZanK0fOD41Xh6+oyp5MXxj3gCKtCJkqzlh2Ych7z7/U72LCOioZmBo
bXxbQLHNmHYDdHPcMveWGAtzljGPYIkacXtD+GAfbiSCRpBQadu4ENvdDjaEAoOOrjNiSchQ+hxI
Q7EOfK2syqlXLHBgOBAWfS7xkGNGNEZovACnYhNMZHAKIeJiPv6NkIEF9O/rfnAl1hDPif65t+ZN
uc95paBmDZUwD6BR8fDQgEweNHz3RBWzB2fqcDf8dIgxBMDsvqPOOfDj0Ie45TKfEyWGw8yPM/Cy
uiwVmpku0EdwsAHvrbkGB5MwIR5VzjlQLxPapzoAYvdY3HaTLGFHwcqMHOoHfsNaKjjwJq5EeLPM
vyaTrEhttNZvwd8gwY4IAjZoH0cNKrdj6qs4hEiddiB9uxam0XfABUG0zOnwxpPc0RQRznfZlxQh
MSU2HqmwAXAaohS2g6x/cItFbxgj9zFqrDJIUQ1oRu+Wv3M1pKnI2mff0rvPkPfwp6n6Cky3CQ6p
wlxUWuHL+bDin70idMhyqunPQ7l3nTxn7y3WpcNHVDf+Z4sYRHX+dgIJKagN84I9QgxGE+Uspp3d
bAQhftm6H9xM8Bq1kFjtEJbLOEyzKuZBLv/PrPE0TD9P3xWbs9zXieg+KBCrsgFo1m2LfXGLODZ8
Dfqza2jOeQ0WOk+RFMg4ATrgM6HkPiNAOJaEtKsaievw5SOiVdoZ5g+2Fj+r6FLxLeTrbkjWCLkY
/BjZ+jv7Yl2dp1y2xyQ70qgrCIw34mHpmMT+zYH0FUigsLa5xMagnHQjCZ7kCIsnuxb+7ZjmgVs3
QRtqKzhbotuwe0c6lAv+ID9HOmr+x6vW/A+OMdMZHSKWC7ip/L3GN1J1AIvpNr/wiydYcVM8sDBh
/obNhduudcD19PnH1eO5JlgL6tcbtmBAPrRRkcw9hlSX8LXkZQ8vzb3gmn3oviktdA6vP2ttrOkf
p0SQ+WDlg9f8C4ny7d0gaH6Cr5pklUtt1RdvypBHUmn0jJ5OjOfQuPNu+8eyOd8T8frkCwglA31B
SQCpav8xFAoOm/XtQLAabt2Wf51wj7DBpiH96sPK8pmKjIMMY5qVwoI95OVEqLN3SRgucK2+zAF8
lv0jUwv4qLSB/T/kj7tXTzOZQWdVvYKHDiPnAr/nuXzggilGlcaXJrvjc8+uF4rBqEdBLIfvD9MM
fwnWEWKADSeclbRlezsb3ipKosm4NAMcB16NyxeXtlczZBkwA6XjXR9UadB6cNuUDltP4UPdT/kU
/eNtDuu5T8gp4Xw4jeKTSBqSrddOSwcwy7lsiTGRFspWbzbFQHM12VfvrEHkR9CzsBQh9MIVQ6S9
Ldh49PFOce/hhWaPBgmMpXOvBabbHkqg8jPIDto0c7c5zik99DVR4+Gwh6JWm6LImYKOMy5xhs9L
gDP2eztPcJ//LkspvhUuEpfiGnaIe1gsUWLpbJ4xjUkGmzBfXeuEy+3cWRnlbNwvbGpDnA1ZU8TS
9LIw593mfjBZvWejR1KRWW8/Zb5BA3l9x4aShiGDey2UGMiVJGZ8iNe1W9ekSwF7wa6YZG44v7tN
YMQEKN4Gkl1QOGj3GOgH9ZnlODONuqoief6ewTuDYQcDmnPBGP82N1QkZI6xqF9LpVtWNkW+8t+e
wKmaE+cV78eNt3PYBy25siFk+qDMonqiooCpXLafU8FL+aNcMfRwEsY4eUoHNGEN4pUXt8WmXulj
eYPcfmzMkcpYIexusPpLesFFAkheMr2OXGGaA2DfS2p6sKuTMmaRxhijsIvGaYdsAc6Gzy0otvIJ
0c3/Y0wIaUn6ehKh8gfstl9Djb6XBlpzHod3BNAUdVx8rMrZevAywkvDEObC4YHDAzt/PHZgIgpq
543l+ho/VnCufbmkyYuM43PeqnaxpzAoa+VYLHfBNW6T7M84yp2jZ06xL1iD0OozGvDUVHfnywPM
mpC4eFxdWLcKHQfoMRo9kS2dsQmrA7RNuwnmJ2ermfHx/S2SNYI1eZ4oq3AYMHdZ7wZv3wLGKuCq
mfQA2PmNVBAz/Lj+aCuLSFkxWd3RrKMiIrpN7M9uWKph7zKs/V8KHqdWROeQXQsXdwusNvmcZeIt
4A6SRWA6/fN1eh2JIUQKK5QNdO2cG1N+y5Bc+E/URq9hRob3EEacU4aCaBBpzju9+ZIE5w3tEJcb
mPuWwmiZKENcPTAbnmvCpyEpxTpJAlB0wfF04uaO9M5+F/686/wRsjtxXnzHC3muP5wWxcRuRP+V
MqGmOvwUOQLK4cK8nBL/9xHIfxEjyno1dvlyGtlRSBvrBwqsd4WpJpQ4OnC8v4kA+xZqLBKjMyPG
q5fcGb3RIuCVg9VEelsqa/VsrakHEwI8kYwSc5jUyW0v4UeT4Sj0zyQKezTTiC1gQViUcENQHKH1
c0y6byAqWYROEUIavC1gLpXx7UjCJcMspe6PFlvf08j3lzVIjBC2+MJF13oiU90dkEUAiuSbDocK
xiL8fnj6yEpqOYtww6VwweozhWFqBfx1rbfCmn2CDpxmR2D1MXgjiBJEf/aKtLvG8IeOsXHfrBfg
YoXN+DLsP52d/wFcI1rJw5bGuQTa8DUwIWePSCjjbapVBp4qOfCcL26L9Isl8nPWLdQFq1aaAyrz
l0bKy2a9w42qSljPiW8ipUdBYQ4ywGJVAQRlJ8cmjaQPuk6Oh9sQH3pSLnj1f+xWUJgdekHj6wk+
HCMlJquNAHAaGhSkFSzHxr4rIqxNAzmGAEReLNtMlrY8iLTxf2JhD3eU9Ii70DjUbATgEzz37PBb
Bjzd7veQ0AJ8uhlcMNAcoPpzbwgHN2NZzpvNu8woOUL+lTnMRJQT5A3fM9WqRlZjjPLldb5b82FX
ilsHI/jYO8sQNUYXlipsb/kuMehixmW8ZnzOHB5/vhQEHC0CTbjAk8iYrlnXs4kFyqq9Guo/VFII
Dw/XZDj/a4Pvokh5r9rhh/O2C/pxz8vjb5BT560/wQu4C0nf1W+BRoJirAkjGtbJA05NyomL9kLi
5tIkqy6fl2XKZWOd62nfL7CmJQ1oWcJnOJcJZKGYAXReQehHpeSqEG24WtjgXMcfJiZkpqzYGOIw
Ww1gaJ1r78oWGLthrxEBD3D6MiXQ2AlPLlZAYq+bH3/EgLl0LSG0Y540QKBZx8WDQ7HEn+qCPxhQ
3+dszV5u3djtuKAkv5yOmoW71AVweVnsbzTGoqnGdUxKGXEhDc6L5ZvJdymStxnE1zi1Ab/InIzj
VqxbhOujIBhY3MkNFukY9PM40Ti+R4+BaKKHHH50lXWORCngQeWhqThMZng3Q5SkFOXukZ4v4Lr/
FnrpqQcGj2qB4d2SLVMx5nwr/j7Jk9nZa/OwFA3Gb0TkJydW7+MzCMEb/8DkoRseaniW4xbBmHXx
xo+QZTsNCVL4tbXN9iTdhX2VdtPhLcT5h7wZ2BTKnAanjhIWr8/Kv0k+IYHjewzXmxvROm9X6Q2b
i8s/LOlp1u9j3tntBBIv8mOoDV9kVT1oEu3kpjnyGPoc23U4j/Cqh91aRiucjXjEabWMibO7/pkZ
KxRgBPMRm92VtER2Kp7k3h0puUBE1jYZHhkLJWxzghloM/OQDybSyZUHDWMT3NuAwngblUsFfMIg
m5PwTV6c3rnA4uoErSw0YmzNN59RGQFk4NpPhI+8LT1ge+ZWkbiJehjfLighOEfuNN+AjYrvJ9gS
/sWKi/3i5u2xHp0iqMbQFP8zIewTVt+WX/5zQ6mP/Ykc7LaX/W0JFpVBddvjIMr5uKawroHedosi
7rNPd+nrfutn5fL/Ce5tllRH/hWj26Ja3xF5oiHDUI1vxPq3G4FJiXqBk85wO/ppnPgMJq1hg7if
uRBG7EtcFgpzg0o0c0GOGE62pC4yqH4YViBKrn6zNjW3pF8C3I3zFdM0L9NJi18sEVtcifOkVVwG
QeAlvja4Go36ofSKGOHXe8x3cHoxn5+k2S9pqHPFQY76eI19hqLN0tInK/vLhHcAd0fpKK3beQcz
gwMTCT3tDts/uKg9vtptyOpYndPtzqwhTIDG7Y7dGFaJsMEg7JQNFs0u5zKd/ku2gRXwNLm7Wvzh
UOWkBZsB9x8Ja0wwOu4k/66O2wN2W0ER86DOivMvwYjBx6AQ674dS+n2AOUDbLPG+DATNkceTV4A
VShosIlryFJCdu4+kwJ/DOGcQUwrt1yIyXm5AZdl7ut9zT3lWZnhnjPKfBaas+dYBDUVcQ72LUx/
L1PBRM3CrYIxBwS8gTo2oQUWC/7RieLk5YHlNgNYd+9YhhY9bxa3rfA1wdiNZ1mf8OyBnvdipkj2
JOGdIKf70CL0/sfzh+9BP4hFtJM2Ex6aZGnztR+rHpKJD3IbotTTr2+BhrLz+Wc6QlOF51x/pkDQ
a9wPfkK3CcGOqb7cnZHu7C/LMu6Ns+E7Lgak0s1u6Su4LwwEwwC2sGvN4Le+jzkQmEDC3fCe/Pxu
UA2z6Oo34BOlR/fO7+Xgs7r4UgjZgPHZSFOgHsahcvKZCEPAnVt4+fBOPgejG4AyHnKQ/nPXAJUi
9fWNyYRzoRLnXq0JYTm/HgDJHDRiGBxYQKdYbp7ro5Ww7snBfM4A2ZzHHK6v5IpLORIRc0DTA5wt
ugJqHfPdiCcwknE3f43vmwutD3dv9GL9eX8kKoZbvOQi792VmC6RcxHoyjemQA7y+I8OtisiCdKB
1c0LzbieqPMuRexzj8HKwOY1yLEtmEOxuC70jUlUKu3ajzrAJ4npgGQh0kKOFPJl8Ryed1tej+iV
XlhdAnvHDP/2dyyeZNTSGJQyaVzF0pHOqdvSZcD4oShvMlHA0kv8ZMIveI4pwLL9xt7pwKuNUYh6
AodHbmPaFSqS7S02ASTAnKGV6A6TC50KVSZb86MiQ2HfoCPLU8Xf4C6ia+7dZIEge+yFySt9ChYY
3wNlCh6OvLi1nlUMchqck0xRujgf3YG98dGEGElT6EYcAoDgEGQYaDERvjwdzUTwOO0wi3g7faKy
JB4G0na460jNYEl2wW8KnahreY+YueDCfpJs+06/8Q2eCggASA8kBhguzAt8zQWE/ikbQky8mrGx
lRbPlQhKAi9EmoEWn5ZQT9D4HNg1MUjySfSGZCjxmVgySDb9Ip0kH6+NVMwIheb0gMnXD18O6J3k
VTJhQRtpbL7GNWJIfHKYA0puuBlUy8n7xKVl1353pRV9Np2eglsNy23dyU3bZCtMTzvla/GnCf0A
pi8PcF9P2u74e7yCiq7o6luoSa4+ir+WETt32b3/wKy5mBAXtzS3bKckHmH6dsGug4tBb5pbfl6E
vX74Vv2OvFO6Z/G42hAHyIci1FT/elx3xFZUeI5NJhxEJxDeUADzH3wySN+NCHriu/wAJXLosHSG
NGDiGCrO197gMsTmID9kvDCy34wJQ2BtuJLSy56pj2U7mdb1oU+6OBowFpOTZv1c7o4wercqlHmI
/Mjpt2gQmhVwJmSvpFj2J4hfuJYra44s4d9SkhYOdHPSLiAEKpjwETzk6bG+KmaPdBdjFBO8ZwrX
8z64zYs130KreoQqUaVfrCN5rMGd/+HU4jKzWDTs16q/yRmhWXDyEyKppIgfgWUg71oc47TVH6f+
ObnlfJIbDs9H2qPX2Zg0qlBZfJHrx/0YMVWO+aO8gpX/SHtLeuv3Js8Beh5/v8VrwStNQ6sf6KqN
CT8+n8gg1nYBPZZfOilYLR28I7GWPZkjjjRohW/eH81lrqRZg87NxqARDTZvhyM0D2RzcRnvDoi4
hlDwjN6NTpSu8bfmTynuT3/Dz/gVCcnr8/Ra5FtzKh/qLbj+lcvC9o7OcaxtmQ/uzGAMEWdV8m8w
moC0BAVZGrMHY1kz2MW9TbGCkaaEmeJWRLzE7OQ5lWHPUMrPGRUHNTesRi5JYe/WNIRcJJaPDAj8
QkbQdqKhfp6ZHpgkij/rdDm2QJU3+z1+jDtoomxHp6xsShJUkBpD351ko3oojXu5B8y3Q6jrsBFU
NlwbffVJP3N0z2OFHWd2QE44wsSGpSQ9v/l0QI/GnGAqnNADyEF0PxKpOO3F+FmEu83vcJlgyQN4
iSaE/JTfvzweZtkXQOAOmzV1rs7Ko5w+D8zqnAPAwbwt0CYwvGKmE/Fg7xNPPZ34c9NgQ7EEQBUF
I8rHjLLWEdZr9ocnM6CqvCQihTKigKoAye5x2+7vGZ1xYbJW5alcVLEOcNyM9bn6dz8ohl2vjJEM
GbsaFaF2hiUsr5nlaoYBoNOKJYmcmkmDjQpWRoPn2DwD24gFIsjulBqB3JEah8kzjwXDO7WNZRrK
RzzMMUVnygQgYf3WP+mn54aRBZAfDgx4BFWMeDBcUXvKpOYtWxqLLs32GlVwSY+PcdWIgUnadnz0
UZvI8PQYnRQMBsQFx1yROVwh6Hgz3f2pG0xNdNRicd0kr77fuxMR7TKU3yqX0eDL9ANgBpZxrM/I
du9YRwMvJ4pQx/bJ3AEYYym/1IBo19yHc/XPKANolWHC2Pa2n6O1f7OFReoEKq8kJiWeMf1QLPoa
s/0/De1OCJUxfkYtJ4h+6GxNKtycC7m7vtJe4UmHJ4P6bVjBHj3zE+op0zSnF4UBUsa+4LzHKWZb
Hiue4HXBwusBs5f9ORMJpPreiNqCH9xMHKatEENxlkji9L6eZMmuuJMVZqJcyke9em6vxxbtdvJ+
hbzWOQ55EwlQic39Vj28FuA+l/V7Dgsth/ixrk85rzxPHtQ+btGhXLUUmL/r4Tdm/31lHYCHkAFc
yWHt4NMB5/UtGiId+ZT9vDjqQWe9KPPGWSvIQXfCvVCoXUXgMvsyUbXJGfOpEVjSXdAvujTUJf8R
fRnGzShjPI9/U3VWrC/CI6ZeGlz6uXV+jeo9dXHIa6BveC2ouPk/1Rz4BDA7aCR+eLz4exGySehr
X+jD4cV9WU0Ar+PvTPQ72kniXxAXIdQD+eNUABXib8loFy8HiCk2+eCPErYznCcgFPctCTSqLuN1
AD+RorzQ8wGk18b0pZvfkQTxGnCtLecBM5V1OhouaikE+KXiGcvq5r77IdoK9RW0+uB9De99gpKH
ukHas/+kgtJ2gmvmY3jbJlW8tb8k/L0GFyLn4J/wnqGihERgsO11KmydSKwE8hJOVqh6yT02J7sA
Dg+QlTgNGF1B5WHhlrG5AGMH/+zj29aJiaoF5UHTInTTTPYtaQb8iFUd9VnGd8K16as5d/IZUf8i
GxVrcXBxJCYVuCkbkw4zMxt4T/o697XKIl/el7mDYEdwV2h5NkIgSOZRIRyZtNxrYOEVriDf0vrf
oeLTpdnMcw+EfzigYsHycdjilw+34fciFheeHQDJldwkaLM/541nAwl6H0f84oU1nRqfF11QWjgz
CJvgbuEaD5Lg74asNa9Cef3j17F35JbTV4N3/FJ5lFMqj/z44BhTtAxZqk3pvdQxB8iT9/Y66Jao
xtjrmQxqvjwsJs1UE66CeCIs2hVG06dqzJkmDW6jX0iw0SnflHS7jsa/VuL35Db5LMm7Iby1wcxD
JvmQxDhhOPAgBFnQ/AKJxA1tba3LJadid87/3tN8Y/kEPWy4C/Ahvr2z9kqbxZUOmR+TJ5nrwCaN
3zlKURNMQFS1WY08vDk/BADOaPAml06sFSwGFdrp5vRm/f4N6cQpCYz0OxIRiICDHyuNOHt7sU/y
4bTHT1LYCrSOfXtk9rfWSvIvCIlSzn7P7CgjLVP/hkCtavZZmPtqQ3hhdmQBuqG5f0+JBLxqCLcE
FCQyxWgroXKyRY/LCaI0RfyVugSp59N1S056zO5uPZ+FnYFaj4/mhC2gqwp48aV6EHHp4qBGA2a+
T7VJXCQLppjOmcRLWkZM25gBQDkh5DE67nXGGuZK/K3fwu+W8R+u7PpDGBcyQR564qDALBu8UPmM
Nm27GDUomH8qRobw43sMSh2cfVtUDlziFpRHi30/P9vPtxg0tsiM0DeN5a2+6M3YEfS37RoUBAIN
L1I3NbHmEu+kCbUYk63tdcrqt0ZTCI9bZnfAKg255d9ODCFIXzzs6b7weNmhcrR+wgbrGyD9f6d6
Xrg0ffIMuRhFKVvCm1r0Du8FJzvcsx2eek9kYO6FxplBpGFUFKsmLHjxJmNSuTLKUfeYDkxoq7X7
FD1Ij4qENLzw2yr+9oOy8DmTVL7jDUZ8lG9+8haROq8mEwh9Ipz3zskaFyfqDBdajDRZK5Qu+zyK
pwXe1eKjCPX7s2bVXLqvh/dgm4cBBQiZ7hGnepFsFMt/N7YtoLLna88BRMt4MutAYUux7acfsGHq
JcUfhg2OeeUQZ7Nd6aI8NCYAuqDCYLpcgfz8ZrnAKgk+Chc4vJ7uK1wJoSj8+14p7Bz8/P6b9me/
Mx0fXuQTYZpHYMJjmoUdKcfmNF9wGhkJJn3kTDNXT+9D5CsrUoJ7e0J0mdIuW3OjjVpuT5xjYF/F
8ASxmzKn2ZDFxv1EB/snzr+j8vfjwR4XKeF/qcrC/Uo2rqD8Kltapa02/EGsQc5gcYvt5virUHf1
CFhjCNuSMSrb6AhE51YdNB44KnXuPE7wNaALsKg2DhwzWAOIEYe5jXQkdpFzNTDCF9Q05E6cLveR
zNLqfKOtc+9TI3rXzvuFYabwOuqP1APdaT7sbTJE2jIjGj2qwRzwO2Edv4XaPOzHL0y04BHHj0P/
n74VajgUTf0IK2aqRf31Y24A6NaeMuwO2cmYNxPt9R9JZ7akKrKF4SciAhQQbplBEWctbwxHRAVl
cICn7y93x9mxT3d1lZaQZK71r3+w2N0rligKv2Q3pQVeSmv5/JoTgrZXxDPx2Twv/dS9A3pbckTG
K9OYeUuFt30HoJvgK77qNfFji3SkIkPOppyj0seri4KLW47YvMSqZMvymOtzKuj3kfsKxHrMeBa4
sTi08/2fS40I9BEwWmAtmQ+/fx/tVnnEAwLIpv8Jt/RspI3NpXziMZBX+T7fg59UE5J4SZfA0gm0
j76YMQ6DkZzi1M8rsYEwuETiCohIe86pgFad0SpwBZAKgCdHUKwuBfXRFKxL3g6ClmwRMGHOd9ve
RRmxnVFQkBvBbAORH6uE6KR9PROVBaQFNlaQvY9w+XyP1b2M4ds/RPb2xw9SDUGpWbTs7nR9IDsd
HGGywv79hsZKXTGPUvciW4XyBS9ceU9+C5kmhI1lAIAFOQh3MF0nnd1OlPgdQCynxIjYAqCyJQnu
xIyZHmBROqxnFNtD/fyNOdtcAejBVCcNEljVZ+eF0in5BEy/h81vBTG9ZcqMt+7UxLBwBm0EsZJj
zsSChSSDQ/wIJv4wwy5IxE3IkybCDx4YCP8hfNc/Aa0j/MqBtzkJBSS2EPytxnRgjgl1chAyp0Qn
jjvpAXoMkt0Cfl89zNawLux8yAcccvxjSQ5lfbSg6wuwBLaNEF42gkhhzozVnU3kBDLCW3IV+CYk
qsYtj7PDfZVI1oRXZeQA0x5J3gA5TQYnSvgOC9v489MZH1lHnKcholp+bkGZCJGKut3+DE30Ajn/
lLlnDUoMFLOJYhsWM2zECal7oFCCUM5gZ4KKccZkonAYAXqkh2A1hbU/+whDApY1hJ2dcyhCUnLh
5zDD5DfGWcl/DAcz8fsDwqBw7x014jhE5zhYNjhrDL+4ZI3UxIz1ESPDvybSYlJMPLy31fADK9RN
kf23jl7Q8ooGo2Moy0PHEPBcMm7sCxlaoVkcOyRzm/te5dJ5yMDZ/RgOGVuoZH0B5jjBErGbQuDG
E8YRXIZYWukhsoyouiA/4Xe7ra7jP0rqIBOFFuuqGLFxYSrk4AFmC20BJgILBPLw3pFtQAnAyS1A
wOAzgFjAhZ/wi0BXZk5jwI+ESTHnnOK6wPB07oiAEFczgaIUsFcgNMLYHkryncv/wTAI628Uzt4M
rZ3fugoCkcYaw17gtubBUUeKvWdyKm7kE0zR+thjksgd2ij78AnQl9pCkUl1R2i461rh1fGsCQAy
t81wjn/8vaBF4oK0px1LWFqh8mDXDKuXS+vI4bo74ZfZ3SHPY5JHNkv0jSSQ5QYzQH2LcY8GHTC9
5JfPRnchAjIWUXiODhgPOL/5EOQ4NHF4RSNj634/+UFXYyjnqDPo3sXDplfd7Mhuyse7KVM7Wzl0
Q3JcLN0n45pL9Iyo9iN9mu9LuNDMGYYVfCkErax6X5g4dsgL2NRUm4ksOYhM0RgKo9/B8/nHvEC4
O5hMybAw9rCJdQ4U8I6vWhPQPlhWRqRY513AYwwGA4VTGJ0fuFnDgbNaNGt8JFyMjNyflYDpkugj
XP25sA/UNmgG8Qyeyd9Y1saVFuSsKQD11BtwI8hTQTAzsM/JFy1CjXk+lPGAh5dWNWZjsBWIlGJB
cD/oVNNtdbg56ZScluU1mYVWxjfdUQbl9mFgxYDN1s4jYJdGUIszm7wUmcH57fJV4E9q3Kjv2103
kU8bS+E46oUcHm3f6uNfaTr3LwFQftn50ivoRSual69dr4gRZ3VNgMesMlosOn4XdnTJntE8Xg+p
L+3vdtIdb4sCfwNGhw6xr/8mA9JR9bnWl2fAycqWht4NN5sGKQCRoyPM0fyCsqZiEPca8V5Ksovh
8LNsRZwAxSbjjgb9wzxb3fccAoxfPh4T3MfInGcMlJl2RVgz4lTD9Qx2Y63wzLtXjQqJRKAbw7bc
RTai4ttD1JY1ELxpqJLqtIdZH4xUbQPnxTyKQEDYM3QOiEnh20FovnNWw1fDqvTScUJN6nsI/w5y
zYNtrxMZWzQRJEIV2MSRTHeho8p/jk4W25jvoxShsIVVfCG0C6SHn2COnM16RPNyOhY+DTZf7ohi
vboyKkVC1n4O/Zgu8sxozXgd4M4EEBwMC1yay1yti/XAhbzaBJRDYmkg//LhxdG8DxkdX48E08E9
3tNQVH+f5LohAh365n3KoFnhFU38/o0R0IAoBuCaoXoSoB3/9nOn8rjx8GsGz1nQUj1dLUydV0SS
NiJrnoS9GecPu9Od11C0BmwulJwuTjjsUfnmemFLpRbGb2uYhuZeFLr0JcSZyKcvVRAU3jc3cYzL
Hv6buCMhYRJFdI8tdW047Cg77/pys6VMQRyzX2cSIr0uoCNj9LYyaCEMv+/RH8ElrLfYYIjTa3qP
cvs43ln+NXlgfgCFaxe+V9/99mktzQunP4ShD4N/JUhae9hMBnTTULVJ0cEt8iiNv1hMMhRkKbIP
VqSZSGM4zThBwErAzusfIXylEVJwx2mP+IEfBWntD+52M1fWfRKdlHV+hsS+C3VnkkfMsXjspxhd
2/pMwETYnb6t1W2yEsTxA0We9Ac40a7NP4ziSXzKCMMQJzI8XsxaBjPxz9h/RZkIUVDEFo3S7yq6
UJx7XkOi2/jGzP2ty9hjt5nuqGNtpHxD2Lj4iDPuaw44D9gU4db+ZR35mpUTI1LGORmQIP+EkGMk
I9Iq6riMGY0cc1hMAOvNk/CSHWlN9CUAgzRLfKaTaQPg4V/3Eq5d+eh5NDH32I34eRs2g09lCLWE
ITqjPmKsVFCvEOMbmbSS+WdonErmE4v05hsjNfyhBDKwa5AFWwfWG5oYenvwFjxL2VQxabKz8DlC
HpziPtn5ujVjs4q52wgcX6L+TyMTbWO2xH7HKjHEwX6Reo1di87YztHlA8n7lF2H+gyMPKc84w+8
xPQuiMGQzisPutH6hyXj1xUXjqmV9/I4Upf3M8IuYhz4JuZS9+UH6oASfIlMyLHWyKLBUBiNsukJ
34bUQkFkHkgMpKpiOAGtMH6SkgWZXFnXnNNYsX0hMl7J6pEoAeHUhfj5o6ES/2/CSZBJaKjQdH6G
nLN9lpyBgSnjMpyAaM4w0NNmpHoNoXB6NKF8YwNmtWSOwdZG0f8Y9uYGIUcDiy5ThJbh4OCXjv53
+Lpb8J3RbX9mUXP4NCxPelqsI4JmWBwIghnnMRQcD2oZR+DDm41Kzz1zYzCMdhf0WJSJzVAO+SzM
Fa92rPFhOc5qD7INtiuImICEx+JwoiAWJUrE5OosjRW0/rWDO7YTfm2AemlGgaWPWqwt+jOOFsx2
R1SPPy4bx0MMdEFsTh7v/lBGLu9AmICfhIgE+bQjkQ0+jJ88uD6R0DXiZv2xko5TnkuJFuJDTQTb
vWKCY4Bcpd6r7yhV9GYQTtFrItEbf1m5hadmghZXjN7sv2ymXt8pe6Kyd8lWRXT006ivjRmPInW0
jpbaiL/gXivgYvvOtRpdR+nqukCqA/OO069PsUD5TxDajPGDjhB7vIUe2XiUJo8bjL9qA4n56uHD
aaqhgF+Af+hXoGZ3Hu3Ii/FN8xv3w2uoObqbHlrfBKnG1C96X0TynTbBFv7j3tfFBvqqB6yoz+jF
r/53apJ31/ItRoxPbvCmWKochAdhtqcWsu4zjNj+VTqcpqIN1n21xc+zD9tjqZX2YNVzxl/m+oig
LAyW3SkUCmT/xhhjdhvfdFfs9y1mx7zuqPFwWUpS3oPqp3IUr/J+XjH6OD3/x/NbjNRp5XGJOOT/
LyRXuI3Rs6JK4nPY+uqB3wn7KM05SAl+qkzyAN4eI7L9rL2xiaZdwtSKxx+hdJo7/RLRVDq++ZIz
f0W74ZRcBmcqjAse8UawjQusWigUnYLfHyjoZd2WkGH/6vWN5l13EXWhAhy+bJcZIW+BhMCnVXXe
bBQw3fnAVSQ5myK8WwiE4c/CKNrIsAHplYJf8uXoU+YKcZJWCf9nZ3eTfvg6lq6+hUkyUmc3oi+g
PDRLedgLxP+usNqliYTr3u0sOZjr8NTiCs3EEydJOgQ/H/PCXrf5tzr0WYmzAZsCZPaB6PSl04CP
4ANfd3PQ6Be7qMOkCWei1sOivLfmNclAEE5BuAJY9HrCQRCsSThD0emh5mPZe/VaCovo7r3Xr7hc
P5aYTwyYulkP/z0ky45hl0txhx30wBGce3iFFngbhk01ur7anfL6kKs2EKVQy/6Y80KqYVCcxWJo
FsO+qcmOEu2ukCMbfzyX9m8uAoF4jDmjtjQXDgJOZsy26K3Rj/CE9kiCNK1hwQ2gBAzgpSI8OyTd
aJOyiNQIQomthZT6LB1FbOP8u4Rumh/KiDeHQIHn9mMJ5k0LSuANahDsa6zp1XUUB+08C432zcbd
yJ4y4YI3DQDIUmR6i+DtPcRAEYrwNyh8dba6TbkWvEV7qQMWOmDvbwI9xcZ+wB2MToSHs93x+NQB
NhasD23UsyFmOCJAGcvtqPNQ0KqezG2NWxcrpIcfayOxBX5OtPlLse83+A2Am+68LL5v+wdgFYCr
WihOqQsw4f3HYMJkmLMZQDJbAnXCwnP6M+CsdFkEurUeAApQttHpntNIwuiS+sM6Pva9UzvpAy90
Uc02SrAjAiPS2Ffq5b3H0Tzswg+jcbxStgxNwVj4A+HijXUKFJvovkRK3mK+u/u7RwPmDG8xWhkc
YJuAPxs4+2DWalgKcPKB70QeuO4PEYrAoe2VuCQQF8QuDbzJAyVyD0B6wHjqqbxcQJ4DxIbCDsQO
AQiLoS8H+l0KzL3JgAXi38AafI8MReHSvjjnsJlEEctMgE0/W2bRPxEgNBBp/LHWtynTDgYCHJo0
vV5j8yQc7n8aXk4uJxvEqNoHQuGkoSVA3+Vie4wgtaVnUzmgHPbfwj4suB0RsUm2iKI6lLHwkq99
jYr3AcZSiHwz7EQpOpeDBMkidC+RSUrst1MGd+6J4I7vZjwTcFHeIei7Uw97x54nEzxQnZllswjw
VmQ89B6imcIThbWnhDD9fSmc//jVBvb6uATKs/sTHORG9Gu4H0CzLikZP5OHt8PVi8nJH7cmolhG
BPjiKKLKXT9ZiATGc+zEun2dl/ah56NrpUSC/YUse+fXLFSofax65jaMDqg8iOtzoZsGnXWkLmCV
y34ZGHSPVCg8D3Swis+TssxHAuUzrEvNhDOZ56HpY0YxnOCNhpgwp79xfn7zQ0P3c8nhnKfxb3j8
RC+X74wQ1nmA2WMVadiidpitWV9ELlwvCgThlRgJ0mC7rajV+O2osVhJMR/6wUwIUjR5Q5/Ja9LP
PajUzzE88rS1vzNCtinMaXIgxk5eRK6y+8YMNgk5R7T9G2kbxP7CSOF6Eg+3wdaHuB+yVO3nQUxc
DsTc6ZIp8qKL2QDZ69N9M8rGNR0nPrTJc974XG3vsfqys77sEwoiGoHriQGShlQBGziaUvQrDx/s
gtVXWRcGtq2P988Q1wYPRNcRX8WT5Yvx5w5i2tupeKwgum1q258VxH7dnPA+FQbXDFvyCM3IgmXm
wM+EybeBtQeCRw0fSBxB+KNKcxCZ8z0C2GzQ7GBqUkxfZ5xhg8Fio3j5jMZ2cmfR4EoHhgF2MTgQ
NC2yYwV4cf751GE5gM75g+6Jzp18qMdcOQgPEgNpOnFeguX1nD6SHD0+QnCLXBMb2g/lTn/YX2vD
PAIyncAL5Md7rpjViLD75iTSizvOf/zJ+rxZjnCX0QK7c24vREjrljxsrrnYGgdr2El7XmKrrQdB
z63C3KUGfiLVkPndqRspf2vW8895jQZgm1dwzTsnBZAqLFH6VObQU0zReZjEAVE4RBhQMEZEwbjP
CKoo03MtlJnlkf00LcdPPvEdzfXb3TxGogIE7R8xiiAizRzm1uogEJvvGBcKCuxf0A9uxxeIpchh
BOqxBAImjUEQIUEW3oBBFUpNCkF6bYCdJyV5HT8S9NWUiNEb1/aM1mDn4x3HR/eRxXl5IArRR/LD
qO6W6JBJiCQIWOf5Vlnwmbbi8KMYPqMLZL/CDJ7S+DPBDYK4dGzWgH6Y9buwQIiG2sF6nw1cY147
k37AyG9ZTm+e+ofnqJtzWorW5BGiyGDrUA5AKX+413MlsFkgWpe2Fz8DEtQp7R+wQRXPTILvvPK/
1hCpEgIMYISS9cwcZVyF6ZCGPzLIMmZnXOK6zrHyGfbH5n5A4W4lOPhiHmQmoDM+nMf7FB84SbG7
NWf/+0zrPa/m7bjvMRCQodjG15C5doJXoXgM/j2KPTuRuMwosu0DCCbdIGAeLbgPWApUd2NHyob4
0S+zLUb6wSMpfZ5g0RH9PeG3bSH6Ye6Mn//6CY71OtDcLRGpufczltkz/GmGpU+TKlGR/2UuZwU8
mvEhC/DFBOL6uLMc0Qetws87QDCZrX/u+fZPR8wBcE3EW5FuxmD4Sa8GWxBTQJYo+cadZGtrOuFY
hCMXRDxyNl0T6TtB/QqOoxH9t5tA0WI6oEHuXn0WDBWEj4K8QpsI+EFZtGCnUhGaGBFn3OI9/p0e
HHyJfobWCHGNPyzl9oyu5F8VQCkM33D3R5TpkPu9fC4Z4XKsVfiocS0kxoqAdpM77sY8AWNYbSUA
wgHAGUI+zptYm2qX5+QG8rSSAZaxsKhWpAe9wdowY7nNBcO5cWWvGEu+GWVh5moBZz1y1DmaenwD
P1EvyZYEjDVP4ufEHJARLl0ah7X8BwTA2JXB6K1z+lSYcOlAxQubr78xon46TFDvMfmfQOn87InB
5sKcXZPsbI6xe3dlDuiSgoYPlZ4hCADwQ4bk9bItFkBTBnbT/5MfUS0r1rF8lfhkYe/yXnJ4JGi+
3FmNTgQvrPtR2/9cSI+jkm1pwAzPXBdeNZcOKCbAV+ozmQSvEQZ11WSQ5OA09PKwaApkIrZQRsF2
gB1fuG8w8S03FthnvTurl3rWnm9QZ0JuaevDpqU/WSsTBNInnYk/GN+pyZyGkdIJZI7ZUcn9BoiE
L8cFhCirIxvRM7LWqKLgUUCl/c0NsmD4bk4+uEQALPXemHz37f6T3I59SKPY3Xi/8LYxzu32c6qn
9TTVeXqltXTof71PIi/fMZTblikHxyluMet2WU+ZpH3ZXeqpdhisoQVMXwm4GG2LOFVefg9mX+Nf
XQpSu8WX7REqwGJcFhZ3P0ACpbA5UEADNBDfjTmxEd5xKkfiM8/GTP8ShlD+2UDNJLkSqFcVfD0M
YMDQHskzYv1+KRtfiLIVnr/7VFDyp1rAcX6bVj4+h367boftIU2K+E3JIUF9f4/7gXZ4/+MCl0vO
AFYz9SjDDfBV6a9YFmcJZiwHB4AJemoAzYU86yZvJNuw6vo2LMgM9hoY+cyEKnThKcuIFWdPn7/H
j9OTQdxVg5ftaP8Iyu25PHMDxSOGIIASAS4yfC4wB+w+eIKj/NSHED4rT/19ikrmrzylGAWffmxS
e537eUFldV+wa74m3PIB+yZVCU4+GxH0mg1fk2LyWVCviEEliOuJv/7/U+KyVji91Ue1qX+ZUcqG
I1GVgXEAFILKMrYGrYNURi9wS6hE5yxCMFNJpGr0dfrhKklxE/lBB7IGxIj8tfvHiVLoPX37yhrQ
Kl+Wy5zdStw7vkYu/Jx8+KRe3hKex/oI9acO2sNLtcyJKluyyGRJmlg+POJqCTGNi7JOE3gYSbnP
ZlX43d+Yhe0/Jy7RbcO6bbdMaRm6ShuuNRZZqydj2GMxkTbaGh31sOVc1yOMp/2SrbsB+oGdlKty
wCYdKLhkEVHh3LCfd97hFaqNJw5g7CyB9F4hxCyOVs270bJie8Lwpsa0+uXV1nPZX2PHjTN4Hqbo
LyYPn3LafU/B0l6iPqYfgZjMetPWtDTtuUp4Nuq78NyBlM5DBrLNbw7XhAmxjkGJO9jA44EOOjaP
kNVuk3KtYdUmzdNZvtrFqS74a5C7rhVyFL4PdhB/A7nf2cEDbQxf5+kycGBEigCbvRYubGbjpPME
6YTqhjsX+wAM/pMGPT+FT89dUtaYtsGgO6inHNyD0clpEGNFF3CIMj2yYXsiaVRZVbPqgHvsptpj
okeae4gyixFG77K7cJZQSE3TtwNTxcBcQRUgJQxFjN/SsyIomylSQYytIHURJmT6WmvzKu+F/ndb
97fm9jFWYgAlwaqGHgBbRigx2+1T5cn6baS5vm3Zv6bdsdvAc5sKyDN1z/ewiwz2BuFhpzNH60Z4
4IavkZnc92Yi/6N9wVWDhUw1OetxaP01DrZQLOs1DdW5nD6ntyMcAHlvXIpFuc+B0FimLIfSzZi3
4ej6zx2WrF8a28fltpEOCiR6qiO6wB9RL3jfuPk5X8KHT5/wasTsCWACHTWVBIRMtG4v2+jZd0gy
0KlgtUNN9t7eF6tFBqWmg7gevWiTW18qOve2lvbI6v84a66XH2Qwymfcu+E/zY1Yg06VNBtC0EY7
jMOAoNxqxHqoAe/gB1hwGXvSBM8asMDn4/wb+O3L/4i5hM/OlLYW7D6DwTC4DnwR1uXCXPBP/QkK
fcJIyLT8ihSzx1LlwASDac7tHb+b4AWmhtCcgQh6C9gPMPKv1qU6l6xuet2ogdXiqVhSJDWVB6Jl
7SPIHvPvUJvcwOZCuQ1e2bK+hTzrpuoWqV/D9EMSiZ03MNrVVSuyc4VErDUIIHT4w6QLiuADi58S
iQGrjAeihkYHy4GHANJgDhBIrWeQU2bB1PrSQ9N1A6jBRYcrSK8Chejq8M/gVjrrAvr3gIQDG+Bm
KmNnIESOyqiP7hWiDUNLIB+qaLxoqEdoGDiMWvh5DJE+zAHzvSyNYC7yBlwqGXYlUJb2dnMqHYyZ
L3zdVJwPN7nCEITqwWYOyG/fZ6rSt/XWLW/hU/E75Ha5+6mEX9Hr6t6gP1JuBq8YcnzcTnmz+57f
mJkebzGA5ofNNahqeWlh+qHaXPXi8sK8kdk5tn7AufKld+Exhx5YwVK9VMAtkP3wz8oIWsU+r4QE
w3ZobjJKohPb+g53deSmAzCCIATTKCluG+fFvBsm67+5KY+1rHhS60ARM6/e4B6jKGnZMW/OlZOg
unklc5IHLiL2TxFRHCXiUt2R/y2sDyzQlEaTxU2Am20wZq4E6fOD4oZZzKy3lWd88TuwlIELGxVy
S0Mbwhh1ow5lYCpCQeGCtDP14XJrXpBDTxWuAbzj02IyWvy7RXCOOHJiblwx4mobU5YEdQt/BleX
UmvWjdJhF/7mtwktHTPSzDqklN0rWIpN8mUN6XsmX/8Y63+v02fEBkohpF/YItmUvyhbyec9Vqce
AyROGE43zUB9KriDIEewlRWmxRgfKHZ/XcyLoBcysTSHcJo14hB/9nXnySl2ec+I6Tw/x1cRL1FR
XWVnAFURaQipxX30fyKpAp7jRxJCLVlnFaE+ddDiZDC0My4fc6C5cvMofnlFDhCVdmarntUzzErq
uAdtiO6QPfyepdRB0FccJWJfxOIR9bxu1Yzqr0zVrke0a7EMdatKmuR6hOWIzAcUFB5mu8yjDGor
EwxSa1LazSYQWBKmClsjljCJ3I2RJIfNvL5dANowqYLQsrtUi+L0WXzH7RY+93WDjZgwfKyC/hh9
HsUORqoI7KS5cuQRhPSvLpFtrtT9b9HgDkxnd65OP+Ktx8W4l/RH3CUI1+8ZA0IwGQRsxt5YSeQH
KTNp1c2Y7G8+3OflY0iS6A+xA9gDvGxYNszL+zYa8ApkBbHcXPV0gO3Ghxfql94VET2Hk/sJiFrx
IFbygCdfxLScNBcVMLrx9Xm7QSIuXdRhzu7mZUuF2D2FB+fyprLqauHRo+pCq0HNbMLKpKdapH4H
w5XJ+/WENQV6N8SFHHAUZbDZ/pG+GhVqjs3T+dvcV0xcdhyWvEYZ0V96EDlPfD8Pez/pxTv3c76n
U+bxJmY+GNaUNqARu+Vzz2jegG5zVNgZIcfssTnjTXoXlIMeY781Zlp/PPOYrYUFHqMP8I2XQOcB
pj2eMXKMTmBrq/fD6dGgFskTwQGQMqTOPggbjDHdYPgl9e2Gqf8MCxw2JSR0F5zogBnZoBd8AUow
8w3sc3MnX8HY3sUl5mosCw/LtQwCy3P/41vYehmsH9lt34Sb2oRcpYZI1WiZqaOjbC9Y7l3dUkyg
2BgHCXs4myKGMLmD+JO0PYIPMfyVJznRFyBgPM+w2OnZNY+i5iuJXLZB6/GLcAD07GzM7vY6YT+7
bka7s4Z/oc2wCMbD4Pn3LnxiI544JzPlwgMO09wZ5Ds62yLFEQqvs1Bi7otChNKXX3hVYRZk4xDH
rQR7+ITsWBdKWRpn0DiSaWucHmW6jLd9gxhzZFuHFASVL7xDSKLq2nIAwGCltWCiF8KWYIWNHnIL
f0OkLWtlwPlSw5MCVuU5PSJ/xrqPr308UkfYxMBNwZJwphEOJly77KLNiw0kIyjFMbdd8UBDlGNH
lI5gKB/qvZoL070u0V0kSs3N6fUTnbmM4SmJHElH4ncng/nvj2VQr+optctg3XmrNKFnub4daYh5
CnM40hAikkX2kO7JzEAhkFnez+kH7AgLpuesqQnVZysQRhysEEuu+htjq5OgSgyi6ejsrTYRzHNu
Tn3JVrXLOduMOED5GJynd8PG/o8PS9ovoqScsn+cEylojDJooMxEKNb+fS8be/f3ne4wOb2wPCgU
2tUj7JFx1ltoFAU89C2Mn1HRp58yBVOTrPmKwHhB0MA59hv20e4uvxRef7hisKWCgz3GXSDHdLS0
gIwIZAeTGiSJPyFB+RkWklHkkdRz4jtS21xDCM1N9738Lt9L/N3OfWAz0AvvFV5NQfkGiYNUd6ro
0T3NY7J8H4OibxXwqDvFT4MFC3jBSZ6RZ6Kdqg0WiNQ6cG+kOXUHRYy94eqD0PbiXnT902AlnnjM
gRm/7urbOVdf2TD3hTNtGSR/LOqDPmZdwe839qw4mjuWovBqwHZ5fA9ewOhzjof3NpvSXQCoo9cl
n9Lj89C66ijTgV/SKMWos3MeBwyM0lieKxFD6+kX2B/GgSkcmDl8OKgx/FLdKsHyfgyNcA22HOMg
9vdBuacfqP6YyT2HKP9K1e9OSErSdccs5iOkIuiuSeJ0pWE6Vh7M+75gKxTGVnfSFoMJ0brKPN/z
dD4WSPUYfl040+hmeP5Cnm0uL7w1sdWwbpq3r0fV6T4rCCQIvnsOzKQ4MajZqUQvR6hvG5HwBNB0
eISmKISBYnQ3X0OD7hOEw+3Br2Vcw8sQdSS6M3pDdjqCk7b62fQ4v3kBbvoVIzeo+JF8xm6UZgpL
K0GzzYTlC/9hsH4vOfQ5hettb/lIcGAUARkHFZX744+FfPtjJwMOxqeDbk4ImXASoyxKUCSICaAm
iE021+1xdwzEpR3qXeFng7TfQyZGb52SNJB56XTwiLcvp7u5/e/izuSLOEUnI0rRSddlYCqeMqFw
krfpjN0aAzHaBn4Rh0+GLGmGG/BjcgdGRfzNhC+5g7Cuqe30v38PcNrzcLu72b0T7iKBpvoYzZ/g
4OPTmoUo2lQHHExz3xxFcO9wBho4zG4S0O2Q425sOCTZHkmtDkyfqCfGDMVeI8duF3Q0hd/Mp0K8
HgDKaB/VEy1QRcvMzcVeDAYWOxqmxk57zCpqSn8wEAEXKqNMCy2A4uP20fcJq7nOWgp+XCymWRpW
c+51TXaaiVwv97q9zEZ++kyRI4zuvsCrffJl3nespssrm/+PsisGUung5VIIcxixm9bb55LPBUsi
7kk+4CO7jRZr02r1PZK9i/JBG7+rjUl3cjc8syUZD3EEZpO4dSIsTTe36aC0COl7rAlc5jeLgAcm
T6a+MJoTA7M56g0jYMCJXAYKyx7tQgYKAsXi58Bx72gg+MjcLiSYPYtXb1CHHSXqXcP94EQb7Zif
0/hb5BM6NVdka1htY5Oq9QKxjJQBjryDFZgr0OW+hWu1uOLo8VfpnrIyeg6pc+Gu5wj7cks486uV
I0VAKCr4Nnb92vR6oSOv+DTfhY6wT7vkYW/eI9soei2hbml/3enukdBM73RqPRTlcEW1Mc7+c84J
3rxnoepzdpsOaw6qFixtTYBQF7CpTwfv8nH508frBUv2KroyAI+LsepwYryG5jKnzmIQvtgxL4Go
hgiEzT7k2ulob7Hh+QgwuFixRBBkkn80sJsB8Ra1Q1DqFCpnvQFR10fVRfHV4/v4upSKo89/lDl7
1lLqSnDy0YN+SStcKLMXvhUbFU/hKbsZmskWHsY0RX8y/ryXBCxfbljPz8o6Qh4AtA0QBoQQXom8
dXmPtyd11uRjOu0ph/zCXgYuCMEF0AfUgDkhGx475OLKFfx55YYXq9DBQZUBY+eda5eMR9VT57fW
/XDnfT11clbTnNUvrI9al79lEjW51zAZuGMlaYm2Mq0uiJf5d35IwVALQarHFeKbEcGQ+eRV8B2Y
nziPe8C3Moug9hsRHcA64x7tIFwiWnYnPLkPTQS3T3r4y3P43sIBEiXC2mFWYdLrYcn0bsU3kPL+
z3hZrQLuQJ8QAn591f3rhDutwRUuYwmLzQU2gX2gny6o9tyvT4TdKKns7MxujkvwqoYku+Utij1f
/ik+d/qFwQwlGq6ShBzwAXg52jeQqIdt3qOCx0iJv3WAlr1XB41rUClRd6A2QjCZnr6N8IKtKLmp
cHCD6bxm3HS0yIE8wvO/bdzPGE14u2C5t/qM0cEVqJI5HmQTl///dfYOKUnUriu3WOvHG174tdcx
c1RX/Leic+/E1+tkhSwbng2AXm7F4suUiwovl8c82k0+5zEm4/uXTjVIH4gJVLvH7eHR97s9P9/j
KKF4WZCNLlOMyDyjPOzjqxK/qDUthYVDV5JjOstsh63tvmZ34/5UGFSDTqCE+8LJwePNl3ujjIKY
PUd1J+mV+OWVIXnv/unGd0ie/IpvbC5l/FGI2JyxN/WLIRFttD1qI970do01cfZPuTmvV5/OXdWW
vZpGvn+TJnI7o+TM8/ABweCQXr1b7T4Rb1fhLvcbDLruUUodC1cPBP6Z3G7L3c6lcK9S/4GBVR08
6dgGv3n1m0vFn6p6GcMa8l5baLWy6nU0U3iZQBWXnNcmxb/Yk2f9vvX4uCSFKWzShw+F4k5EW9cI
qxBUBPcLdW77c68mW0ty+21kDPO7uCW2A+WIPqw0LprTjfIxo3TKRPr1N4zIwjXfEdP4jzpqaqcl
vOfFE+hUjJxpWlNoe83OvxFB87EMxqCzGkFCE/ASajnm57Mho+MKHyaE737L6ynhu12+iNtTR6Ci
aS+WNrer/8m97+r5c67p8A7yWQdAgbwzjw2FW00fMJCiHE0UhrdvP/6+xrjKdt24LnyznPa9b1yt
GSwhHZAh6bLiizlXe5A6b54tYXNNI45t5SUDoN3jpbJ487QzysWAuics4FPwZW4jco+4V0x6tzC7
h0YvaoA89sLvtB1/kTqsqP3fW6yzDacdQw7kA5Y2VccnJCmE1o0AgC+9tbzf5jhner29xFm0ww2Z
359xT/kDX+7gS1IjJvm5f0iDPrNPeHhYSY0MH302PqnkYP9y7/F3PWGCR6t63fTwrc49BYIlcrxZ
ltk/VahxuaSUvgJ+Rx8P9L0CWOY3QJnEf0Rb3aNZop17j6gldlGqxOnPMfyd4lPaNTjfmQlA2g+M
Dk04qxueEtggdtKRiYkpl/RFKdmFj94QsL4hXwh+KlKujUrqqrAUfKku+G6bi78xeOzbGmSV3O1F
dBy4QiLDY/OqXXTAUuoi2ASI4+8eOhWM+4u3L4A8XuK2bmo3o9VOXe4JfYrMEc7uY9j0ouINvg6o
JLpkOjssGnuYlfISnW0gxOD5XCEr55XopulSZTZaDNQkt0cDSruKMdi/VjrFip92FStjOJ64Hpb8
NDoAKejPW9IQ9qwPnrYvXRfc4yNY5mPEu3HzkdtBrelCfEr14lTXs86MgSwLYtCK4fW1gG1Yty79
deM994ojGzbwWHr5cOjSStJVwkv08hWNMk2D0nMY8gjH3D5TYZv+FlgV48XZb07X8CavHb7LCapC
ahev6Ad9ndn4DPADWhddwmD5gpUAUOaWG3XO9l7sJ+YUlxn2H9X5HXaj+ljAHCMfChBhwwHGuU69
xdG2g4s+L1NO5jx1daoYr5syHngyRKKKsd+9cZoN1cLrZs/bv9Er9D4Ka0ZwjGsHrjZ7DtwMxK9l
wMcpL53VzHn/5Q9khGL35BDSScTifZKd5Onc7T1//XDE27nq/I6BgX4NqQa5d6Aob7cXfy9qzI1j
TgKwwHKBLM8d5Tia4qBLN9rWHoptHgt5j/L8c5KShpjgJ8MdTCoLX7ZRXiM0qMC1mTcHdE19E84k
/ya2UwE596uA1WZMGeL+W4GOHoOBPCsvJxpKaA163nMr8lDzqQGW/oVIE2oLafKK4JfTfdAViIyB
dkYneYV5R5kok3epL3elR98NffNYSB7d8qBy84vM6JN2gPc+aiQ2oUPCXu4/ls5sO1VsC8NPxBi0
ArfS28c2esOI0S2NinQCPv35VuqMqtqVnRhFhLXm/OffuDRkWO5iXVpjk3cBcenG/VHbdq1PVyGv
jdc4ZdrGEK8ba9L4IpfBa4e9mekR9zZ6eUw3B1gmDPNv4c2ifQlgDN1RGdE5qb5+JmRsWuAR23c4
f3W2i2IlKXy62g/PgHNQEdK/6kX47JFw8QMGrOWUErH7IovXGUISeITwD1uA4fBiYDx5dV7G1JmM
TZolyESExLXCOSBkyIrWU9A1cvp5PbTf3nCQAWCF1gxodcxLkwcJbqs4NHzyuj2TP4/WFAy6hmnF
I0G4/2xeOmrci75gJsQ0BfaJ/I+iEPR1iS3LUcIWAmP2DoyYFMh8pSLqi+J9s8rZwqiwc+A2pqDw
oxgKSbFLzB960syHFKEyKwJPYMiJxZUY7l35g4m71XkWRAL0gIxNCu+eus8jft/w4YTQ/FsTBnrP
b/OF5H1chzhpUC2OsePEf1j1cD6SyaGALYU9FcNofJWI2uP5SxHqyMgRZgseTGglcCjnUK4d5qKc
bYORPLOpN55vFiC8D55qQJACtMYIque6DYCge8yr0FiVgGwCgtbOtI3liY4XM7Vk/JJcOOyvzOd9
q3w4m28AhjvUVoe303f+N4Dvkzorg+cKoNKt73Tg0IAhPS7vsJwZQuMtQ+M8f22qJXPwYZF+Ca9C
9QMPrqCImeTwXmnHxJjzo9MqZysUVP6HVCUXFxzZqyTXHnMQGlcR+Yab26legKBiBpBgw8ZlyWCO
3BeXE37/JY/lh/lLbLL2Mwob9cAfA35LAco2WJsxs3Y4pkJkQRIZ6HuCH63HXEPQONuec46tQHnC
CkQ48bm8JMgSCP2DfSh327nFld9ggI2MD5Iq3SfIUfp2cR3LTwnpQ0/hF8H18Sh9en8j9YCK/3w6
sfMCr8BhEm07XbJvHmxIoG7KVEH1MnjeAo+A3QNZeq7+mIIdCi90ZyKNKffdWhZYpvzPBoQB9fRf
K7zrgWahrwpWYntsQVfhhlIMDSwWJ04TrJMFWIQ55avbFIqgBwQZ2JawXQXJHhHQO8yofAlKQsF0
KCbPywepINSAVJuIXb3xy7dbwC4egXeVa4xiBCgP3p64qulqv0+ySQqcpvDOiYyPbwLjaNvsOwet
xTHHob6IAygpSbzDLzFKLqNhx1RbONWBL7+kuWmsb6+FbYayxwT6zf7ypMFxSzA9jz7y+dOCpJDr
un7v2XfHzbc6LVf4f0FAmvU+uyz2LB8UwCjN2VaRcDu44VHNuaxk7aHVHWJsY4dpkhJw3Nk3NJsa
YHPkQGPmFn0fJK8S7MunjUeKK4XAmmT9PMcYRs4AUrj0IEgtHwhTz3nuFYSV7ZMeLNQM82v6551A
UhFWCj2JXEJ48TjV62aGB5a6riGxLqTvZlOqPsZxxZX7kyU+D2COBsoaRvEzCRpFAEijvU6F9K/Z
6j9A0msSVH66n+TCASBQZogY3r6UGTWb/PNCI3YgFpvS14QFfKxWVH7PkQdt71Azd8W6KYF3AzPO
bTNPxTIRMyiPS0Rh5GE6gsMCffK1ZkFQoCCRVnJKe48L8OmWQSO5o9Zt+mvX463EFVlvUstj0B9i
NKEe+zOqMLwjpsVJaRc3sbyRspqVE+hgoHQshVpgkgCBzIu0g4D1BMZkxQX6cr5BwIfYY9PLP0yw
uZHRhaYmrs5tQRxWfxn6qDLnWPR1V/k1GzqPQZrssv4oYX8eZV68lfAjwM/0iGBoyiJY41/CqGyF
vTM3A77Vk+YA3yvfwVAR9JJJy0rNYkB5LbvvM9ga5EWoG8l3Rn2OA7IP8spcIGH4vI8ntc30ZWA0
GNWta4S8fy1bU0znj9BiBAsMXH69VuDgH3bzjw9JI0G4LtSCqkjKGWh6t+/LqfwpGby46vVeuvcl
fdnAsPlX5+ygAbMDUhp9eTIKWDSZmN19xAhAz9RbachHxPqYhk0Paav4UmB2IaGDDI0lwJxp/dhf
puE2CoLROIgggQuN79KPPG82u64R/ThB6lwx++TM7IScTyjmPn9c/PooGPp5yO3nCAl7+rUlPG1J
qpU2e4TwqqCMhib/6N454gWueHQhOQruSJV6WKXK9Al1HSr6EqrE0TaxO3huyi/B0NTGJUGZ27vh
2JcPqrqF1EOfAm/SD/Ih26mUNtKTHCqWSKZgCvSFMTsFk8Zma8y4ZzPmjvlAfowp6buPhljIHK17
Yui73UtaZ3MjKqZQ0CGc3xavWU7KlogxfOCEZOTJcmiQyGLT3F2wEYyZ/rYP5iro0TEfjJ6xX66z
lYrPEzUeuyWrleopNvvwHCZOwvyW/Q5IXZ2yBzxVuGJJbkBh4hrqIqK9FMwDTzfoOedEGNxJfsxi
ioO/dOnTbT+46L7u1fRgyX5cWkif1hnBxggOcgb0FTKkJzdFx4VINYjrzzh/A6P2/qu/uQYOqC2X
hP+gLHxcb0T/DBF+KeWvvcOKkC1IuHvhN0y/cXnfBSWEPlKFfEp0DEMghbxir0gDvuZxqY1jp7rl
dSiBAahQnfKFdvfKG7mKLG6AsKYHoUTWhHoB2IpvIO0Hk71lnomA5JIxeOeMji10POTrIKZhNYQI
ITAcBLJ82cvi2fk59boJ16kb5zC/ocFipcCexfgFbU3mtTCGEKnA8EaehItM6X4GLiWnpBnGHO7l
8YU9YKnlfHTEmKaQ+dXvsG5cEOPXQWt9eJoQyUh8iR1MLDvYdEzMkdAJyUfzjB5XqDKQGKdQ0fCb
XRI7RMCG3oZ3GNPe/dyToopuCihMdsxH1GPDcxawN++YTRzeAgoICVXu4+0Bf2PhTHxO/o4wwjFw
xCDKjpc3xRcquiWcLg2HlA5gR8qplhsUp4HOe0MkPqhiqFT3Ir76E6JjLoSlCFME2K5cVEgt8xNM
2iSkYmGpHaiWITER8AOrjZriysI2Un2+3Ipmi4757Y5+uoU8L5F/EA+x4xk+hz9yHeVatjEO5Dru
jEOPhEWm+mNEwYg/dzFxrXes4tRo2qGeU45i3weTH8Ymdcvho0fwFFHz/lm5UvJRrnQ7+Voj8aw6
n9eG/hBQYAoWayCGG89lOenW7bo7wVloluYUt5SFMRvtn0cm3RoODY8JqWXQxKvlgKtUvZN3741Y
PZpl+SUIrYJn8d5gCTPPvuEhNKjS4j2b1PtiT18buONczXMMYKlK2JBX9WL4wQXFKyEmtAuVoMCW
3vWxLhd3WIqPtY09L/GW5I4yMWMwNHmuqq1I4vvMauSBtwWZYwivOpZORH3bfJFtLTya6z2SBJIV
n/590+00gkvqOV2V/9zqnr6Kt+aHOUA8ex7gvHDRsFHGs2HVfr8nn7WG4HO0FeMAMhZI0msQXp7u
59tVPaLftS6genTAN5SxmMGyHZ0JqN+h9jk0GDtWIqr0CERsXfgjvsAdho8dOxLrOEa6MVau+mqE
5cfzrK+MNVQ7sZBYvqDT6YxsD1zZhFhhunaw1x3UHFifDFCoZjRx4975LWlhL/jNtTaXTqCq7C5/
eDodMbInVOxje99trPNo2q5uR/2bHwIT3gB/vp7CSydn/WCfhamA2Q3TOBSE5Nr+Dr82IkNrYwTG
12iZz+BXLDF5/bpPpb1y4o5npsoqEtdu8d3AzyJgDnALRAgw7kfZP44ymuRJvmmub0HdhLy5Tpdw
Zf6YYvRw/JtQm1N9g5ii2IL8grMFS39HUrBjkDwukr49xoI5C7MO7/Wv36O6ueabSsRAG9fH8Q0s
O+GjATCozuoqn2nebWMc4/VwsA5MZ4yfIvaVnTXVZyCzI9opRJIX41//89kXl2H7XjA52UI0hFk+
v8OxIsQCrJxdmlvmoBzf6+daZ1ABXi3CBj7/mgmTgNfhdZAliLSYppiEoMmH0fn+ZU1fiwQf0/qQ
XIfD/av5o6bLK2UxfKcreVZu21m6TSNzThpjVG71WTwtj891teh/EtuBpRvp31DcAYfhnvRgNHCc
IUNFzdzeqgtp9pj2ywGYy6YupfuIBVmyhGgGoENdDVr4h6cke0ZZOURUOt9VLMZtMA6NPxdZvNQE
vYhJL6QxXSi3C8jhLBJ0IYUvbz5fuFNV/x74TwNgmK7+zQdKhC0KIVs4J2gw3HiZFN7oOL2k9BBH
FZbN/nYptg0UTbCKxMAr90lzztwgBaYCrSedwCQDPhRjDFBuYE/swyit4Hj+Y3NRWwEEwXsEGeXh
fHEfyPcGNuLbJgf3CzmUSU2j+7WIQ+C6e0Jt+ZcMkF0dEtHR3monNioextaoU88yYAVpFwb9DK4A
A9HYQo4wHenNMGGMqQRbmLRP/vEz7WShOWFKooyD7F8BN49WBC0gowv2RN3ve1ycGfjDLhO7K7vx
a4DXOWYolpm4U0Uf+aeSt3qbhTrj5gyb9DW3hb7V1GWR+y8odDgMtF59ZKd9w6n60ZmsQV69vBKf
G7g0KIlcyJ2ZMSGd9IKpJ2yCkpv7wj3GdIl3wsPFmsMEyny6JmxNdnDobLinIA/lERwWZQw+GOxQ
+BCMa3b2C7XPHX9M7u4bvHTUNHfP1AKxh0/vz7Bv9yMcENhoubs+JHtpK9XiqRCsKZesXsQVOaVF
v1AWdzmgmgCPF0VM4sftly77BiF7JNqNZtY2zzyFqbuuYeThmafOhYWZBeKUJ4JtNYIoPrNF1ogn
ZiCWmIC+/ykkHFEsvj3UGNqJ/phePsas4nkPY03wtDofah3+GPVtwqS8pqWFX+7ff2lY63H8JYBW
rpZtjGGFcoCwS3p0Vszy5U2BWuVIarBLwNmnYj2Bk4CdKGjMM0BwLmhFMmngg9fW62Rm8flUAmkf
GF1tWyxov2vsrx4QsIBIzhnao2H9ECBdNf3YDGEJkvA1/OnzkRj9ccar9nrDl9ptzO1L8ZJ4KkvR
mzkVjzZfvZulcEOwdWhBBay9YbuieqxhoUlRac5ezJXT7aidF7eLlH8P4HRFP8EBRT4+z1o/q/tA
BEoBy3wIF+FCulGuEftl+dQkfTwVAhbokNTA93OGvcbtWmcrXE/72TPhFJMHGTttJuwWusJvpho0
HOw0V2X3VdRkDmUBO1aiRzwQb+0Pb+hTMZ7zsVEAFrGfIWZNuT4uspVZTCRl9+IstRmdpDsS+PPr
YHWMLF05PXORx8hxphSGDFwTZkCwDpfcSFj3MUpM5GhULDFLs0COyIFmA57FWEunIm9nKciO9KoT
Gxl6SwgaKuPGPMlE+iIQjlnI4MLcz1UtQW3ZfahdcPXOpzEZNzlsMRj5CGxkuOG8n1zcLkWY3xhM
Rd3r6Ra6JigUA9bSb4bXkPwQ6r43SK8m+j4nyq8izm1WYKKmurffMsdtLmwvYmYO3x/YYwVck3oj
mOTtLwtY8vOKF/b8qrNyTKqvwZzYZKwzmPzpJ9I+vVKGvWk4A1X7M0ykiS4mIMUCK/kP9Mon9K8X
aYFswVd48JfsYwo4fOsumtNIZoblF1ggzh7ua7dvD0/PDNhXWZc49doyRXoA7oc2fEFy3ES5oPOX
PeMb9p5IqAJUfkeCvBRqRC8Ok8+G9qWFJAKTaadScU6Yk95DydUXuAqVZ+BQpJ4kpP6SGR5Bqhcy
amCJAmnlVZnS682S7SNzYNYDZrB5Ppxqxo0HhlxBW/7CVA4PXfsMJRX2KeUrtnRvCFiocksatLIT
LGviVanFuFtVD8PTdYNUDWAw236IwTTQMjXTR02mOPCuvMYCHshNs7dctwmAOemF+QsYTjm/qFn5
m/H4Jq6AmugG0oD/oeoDYZSBaX3Bo2S4QEwj4oueeNuwlqoxmMNTsx3BxTWCd77EQviDQ/ku+8y4
0JnE/ut4IL/RusM1HSC55EtxUVljUw8BboFHu25uD7MiYWvLl8ZU76JhztO8Ntsa5RC9+470pRCU
UDkAl2JCqpJVkB4pNJfMLMKMC56SnjdhS1PNQNN9lvNFPpETyFTtggp96KK6o/H7gubzyKdcy7cb
bk9wG8ccmVQdqKrxYiFLAF3nVrBg/7z085UxzMrdyN6DcIAtwmMeyP1u+U8ZWnJtp/IKkcG7Xg2V
x8bT2ZMn7IDKIhbg41BezeJqwn4JDaO7eTo77r9SbMIFvtlPL/cF+B4yMOr7xYjASDZAojob/29o
VE9Lf/RNSBEmzxdGoNBmKG6fU5hjQjLTfTespgNm1WzQtrVRsLFjOYDztVeX1b/O752PF5uRGWAB
6mTUGPZjYUXNBM6EYKUgwga9Zf+qfIqOfPCpO1R4+4MgC/GYIqJdplRgcvRH8uC+VFtP+rFSDNlQ
82G0fLAwOqWQPlOmEUFAn0dlbRDuq+AM6VFY4FxKycB+Kv3w7QpLYqLrb6Kx1ZAu/+IR24cj2dcv
w9NnS+XTEDuSeRcjpoaKxsMYT7qh02Da6NNjPi2fHe1O2Ek37o60lqwAxL3TMNxYzfCmyFzmVZI3
sF2yAkm4ElHKqxdEMfjZgkCTcmDRPmCwgP4drp1nAaA88UIGbMCqjmBc4kgVWmqHU/0SJD2WYWBG
FbHcO+oQm+EJRSuMGafJIi0MV2nvsRBn7Jy1fxTFMx+3uqHuoGBWsADC+VTk1OHmzASYdsvnMrHi
6FWNI84Q9YYJOxo3kjKihkuQmmDeAPGcwTfWp67xcvKodPlsKNxUAAkzgoeg/jJle5bOqpdRGjll
PIfZoBQLWD4V5ihC1hLh6al+y78yaC1URe7gcYUfNl7aTj+aQpYiuPY+gWoha7P3w32/FqDTKhOw
0dgY+eETfLb1Pqy5rHwAgj82hDOqB4mhOYx/PmMUaNPaGreb0RlhSi3BLwr6YlNSGxhut7T3vddG
zY82UTqYG8QIQPIDBbT9h2+PViPEs1frw1AKy0nsQAA/zP3wdj7SgiPIv6uJsisJa2W+8dw3w/pe
7EuT24WVDITHv5tB9guqxd9YD14E0T6/xYJ0MqZox6HzLqthT5ysfGVFw1wKFqYe6lhnapiArRrr
iw4dV0vjwDbG8lhbRMBgvc2Ak7ENYpqckyRCWJkgNUIx1t49ZauLzCUdYyT66jhAwilG8n71RsT+
qr9kXLk+f7ExsHikOWT0ZFXcQ2a8mkaqvasbPjNpCNh5M8tUV7n7QO7Wz/sX/nZfLKF8VORoYkyg
buPO1TR0Eu7ohT0eNGem2niHJB5MiLhZA8CPitW+IYb3tZfJOVK3SHlGsPEeSL48IF9Rfv2DvKdS
uX3C+l7OYu4h8qVF92cTAHwDFqQeopSOw1SU+NB0x292G9wPmFNkGJDC9vDiD+zY3PA7aDRcMYYn
SytEQbX61RPhEc81xGmMyqMamT8mWs/pE1qLNEN8mT6nGXO0etbYQFbksCqMOoBnZzYxZU7ce7ja
MExUh5BU0DcT8im94J3HmsD14wZJXBveGI22PhAd7RHj2sER7eJZi3SULZcYtixSDOfNCtYsGVJ2
aljzHaZhTAUZOITWWl0XMh+hU4T6GicOy2soXMwYhI8LFnPECFFWCp8D3I9JKGId4WLD/5HF8NoU
H/QIYXylhn0iT8BO7Ac6icFRPMmN1/0GSeMXAJ7pP3/lNOpbujA6GFdB3aRMpN7PMuAukhe7Scum
moyV3L+hGCyjdINnvQ2rVvEMbZyPN8Iq6fObzO5zHHQEpjsQFs3yjLNTumL4zNDVonURa6yjs81M
Gba04t268JvvuN/hH8JbRe7nyYeU2Bz2fUTjlHSw6IttBwjpKCNIO2szDbJ0oWdzjJi11usRu5ox
a/8KXhEBYhz10P4Iv0OIxmgLnlNzmdThuzhK8fxdfakwlqhSbGwMmNDDhVUo96m8qneg3icPvLhW
moHDdgm/skh/KtXyEhWJzg3OChX6I0isbUlnrR8afUkF1wfJG6t1z/QQdwMHmlRguhQCAFYG65/w
FDcUz9aiDESsWdS3MN5aq/8nvOJiyPlbJrCeGs4Ku1C8emmhli5r6ZLbewmvwdGkzihtmNHl7/lt
Hr8RmefaRtGi0lhpAKK8DHzi51rsDnR4Rrpk3W/ZwpK6dwdSChWY79miVUmWKg+Fvnh/1k09/XSX
BnGARDZjdwsRrUPF1sLE3mr6cqgIeFh8kmPymL/ODx2NR6gx2i/CSkzSvYgaGgmszu+Rd/XygAjY
ktIhaN6+dewPbE625d+H2e0WFaovoPH3v/gdUak/GGbfwmaY5eqUx2RV8JamlE0ZyvCc3HOxt93w
nuh4as68d1e9cmCt8usuUhTcAqiFBBYxBKX8/cgDNJYEATW1o4GpUlNT51HG4mlQemQJaRRLhtvT
HcBd7oGgGYy27ueDwV2yLERYNxi+Fou6MsVrX/Uqc3LrEYayifMJloRuw01SfYk7MN53XUhgNgUk
obcMunrbf6teIrnAudSCaDiNlIvP5ftlAAALgoIoS2Zu9GICTDmLYYNRRFnnMzzWyUNlBF8Fcuch
OiD46grSywwxI88FP2P6qYlGgSmKReFb38iuwVtio2DM2+MM5GFH+jJClFQvnhD3NEylGS/3YurM
pB7I+Z6JDtViMvVxKXFL7FpU720szYJJgouhIoJ0Dr1AdUsxi08HkjFoCWwsZwRkAoNm2g9p4xfl
GltVCkUGNs+Zp+IDSkn4QZxKC8BoC2Ju776QRifU2BC9XNp3mDvoAdn2O5fteVRHFgFzbL57JKCQ
+mgqsJCp8uDdRRmg+KpfPH9AHOuY9YW4XMcA5LmoydiCWrBExdh12IQ6+YE1jd0V67ZsYs+MX/YS
1aDJHI/Y2+EoLODS3qHlQDRXIy6U9+ZDNIU57cPyG6BBRUYx4yGjLberwOfZT/bpDbTKoXmBKVWx
KyKFRKtpYdzWYKxM3QxwDtiDUBUahg4lb8w9HMVIlBkMQGIqwUJdyMiUqNxnIBP5BI97JfgP0ALh
eA5ejMpkELAGj+YNyol3I7iTlYeQu97FBWUYfIqamgcgtSaHglEdOu3GQRtDhOgbVgYdjeIIR3QS
3vZAkcmaqnwoXUyiqd4EbxA9Jd6uwzgbjauPM4ItTqboa7wwwOnAczkz1K677qwc9+bssTfJTmRV
i8ejuT7X1/c/+FT50fYjVkiO8RcCVnvEv4Jzpc3HMMNHjNqPBV3kFKzT+DLIEVe8rHHjH/VfvwWv
R8TNqcR2BaaicyMqgn4MF/Uv+IkkRJBTwaL9p4lQ1o/ZgDA3Fihhsle3NgYT8IjO/cZmBgIjDnIt
kCo8t0nKhVZB5nXI+sXFYoCxNhnWNQMjrLYoSncC6NkPcB2UM40hBI0EyfHuw/1ZcnTOzQBBduW9
9Y8yxgDSxqFgJMgY3BgEINxjF694rNeQ/5muujywikIpe78oyr34LYIWGsFdcD6L4UiPYK/BIbh2
Om4cVioMirhDubM6364CqfM1zMYBrJMJ09nku7own6Za0+AVjYSjF8eG0ptGCIYPvsIwCihn/iQ3
7WmgZV7dL9K3yHtnWjJ9hsap+mfS/wmojsr7dWbIJCw8Ow/deIHn/Mft335DJUrIrrAKL3ZQKmtG
wCDvqD+/8Eyg5Y2KqJuBUYNvd0yewW6fXrEFgerQWuOzRXWkztEr2JP+H6zt7MEQDilpmPYgC18d
1T8qfOYEXMwYDv3BySDQXLH0z1x39k5M/8hvVwSOTK/CkVD1kyRDBQ5vkDPeQ4pGqMCQzXvZIC6e
OXJvDJmhRiAUh0kG08oEuDrjoiCzfhxrQgdy5por0ONkUfujLagMVuRM+9I5OhHg1pK3su0iZgf3
L0Xi3sLceHyfE1O2MCYoNCAnkjITmMwsMi9lacYjEDgHXT5ABJDYCtQWYJhR4vMs7U06FEBkivh/
b1rTH4jBC8jGxYHDepPuqKBNOIkBAVcypic/JnQKTh09J6SADS9esv9f4mm+RVKyaCZc0mmPZ0Oz
ylb/cQfR6vEFNTSLDYJO6btdyzvEVqwwgJ9Mu0/DMd+JJh8N901IDbs9TpYqykdlmZ+1i47G+Bfq
E3JmaYsg6ObnS2gtL660nuRsxtN0Lw7hPsoFdeVJCPwgpkMJIiDqBs/hRcYf3LtNv+Em4EIjewC7
x8f4grrvjPIPpt+HHO0eh6T70jjr+7sQ566TX3gS4MZPh9qiPvFxJog6FTpw7wkTcwVPvGnpKlE8
sMeKmJ7XybotEui9fOBX66Cu7TDe8Zi68kfcjlxABNKBpzGnsAKeCZG2TAHFFNxwMrJqmfdSCHC6
kFzyJi1CL/kl6LX8+wb9EnEww15D5zDGsWS0J3X7J+Wj2ZtYWYPog4MJFixFd8ap/gaAOFvrnLX8
/OE+wpYYvg92ndzIFJtU29yzDGco5RefHeeRPqMneQUdWhrozIaJqsPfPqMLZzbgt+zz05Jr6ePC
aoRxxzOMDoyyqDlhEC4BBisIoUxQ2KapeV4ujabB9QEhDLqpRMI4VKnxQ0PT4dSNg5iHbY7XaVhK
r0kFKUwwjulRoEu16kSpQoBYymZQDSVQK/+GLam9xCCGZdYkfLn8QfI5KveffiqoTZixR9xvd9nl
T8hk8h5MToJGishuK7HBAyCzvUIZ5nW4qbdw7gqM/rQxDkSCFZ/imeXj2a1PKHvjwXv2U9jHgOoW
HBzlUsBKxszTjDrdL9EcS37fBJUyoxd5fiNZjGgNxDlGhs4UnOzVN/oFmlTobVONYuKr4bbgb5QY
1phvUwAQgxojhL8a+35h44kBeYTJHiSns8hQxaFJ3DKQsXQO+iid9StjaPwbqf4x4QGP7FgiT8Mu
+zbOg/CbaskW+TN5zBl856w4YBseW3bBRjqAcQmAtGuX3J+kTj7k71gKKS8fqv+xt3C2AA5FRUS5
SP2vw+zxSyw6/hp0iqmX+2hdTLoSeHiIJPHMz4M73jAjYCFH+RDSJXI4AcsBKJmpjRqCucZEUWCg
ef99sR/++bfA7zybpFZCouRYcISjdf87WEpPDjbPA5LNbMSHVGeC4vS4UoWwrUFQE+bU8jCRu4jf
bvMpXX8KvSXFWe2+tD8uW1PD8VB3qj6EzrrzOsarirN962H1ElsFFXXTTBMjsrB6fBd/BCZIC6N5
X0SM/oXnTot5jRhyMKQL+D1IqnwNHCGwVILMl2y11ILUji9OAD9J/RenlTzjG74wDoUwZXL53yHA
B/u4lJM8gP1KGJ7wU+uPLUb9noSQafgOQCZlqyISQV1wDT425Wz/vR6v0x84/TwpxDeeF3KrSemK
QFFyOB18Yad+2YkKnDfHp90NASn2FP9skTDOgJ67UPrrBkCY+Sw53+hbeT7OFhwjEHmaEIr2zoKD
6gLQJq8wo9q2/Tx3lTPi3y4cEmhaC8ZamzeO0F1UUHJvgGt4FqljX00m2SvkXMPE5AUBdPl0Oek8
TKDaDCJevnqL4OHC+4UaRdkAYxQ8HJIp1g3kxwBU88nJwMwjR/07Q2Dm0nsFeYSD+u+RnEWms8D3
nFHRe1SBhpE12yTKYcoPKhq6P0bagtAmGKl8bLwcHGC1I/RGvA39FkH5wlJiyYf8XFIkIFbuGK1w
Z8L7OPNk/B6kXbzXIHiI2kW8mftoqQ5BOjqAn1yhhIBhJxPyHoR94BKOFm+WzCttB7OYp6nIeWeV
OUFqrpbauTM26RetiHLmfVEaCf9Roz7kxAZTTD1focwhn/mDQ4cwU234dGmLwMXJleU52CPJRaDD
4smbTZSPFq9hn/dzmikqko3mltoUHgxOPhCofHoYssZYV28zlgnME+Ela48tlSf8mxS7bowSVWg5
ax5DqZZyIRIOSyWK4yJGQEuM8ohTGnacFK53ulbhXkX+9YZ+wAyxufzOJ9B2qOQEBrsQqSvED+n4
nRMdQU303Nff0v7+rz3mQWezPmE7s2D1RIhUwiKFyfNi4UCWTgXJhiuCIUiToEau8AFY2Wi0mMBR
MD6X/QXqYwaPyr35+uI5lw+Dwj3mwiejLDcYdy8SbELt5Ws7/OCGAbSHJjVC1RTij4VAvIRi6ZZp
yMfJ4ncniYfTak+5rThTCZiWtLV90p8xrkFLxFRhbIa8Nh6U6q5wTrrhpukGLBH2zTX7hRVKdYu1
0l24l1aYF5YTCR4bjecJfzd8MrXpe4kS3p4ayhqjlIQSsG+cNqCHrE8qCCucjhEo0LzGNAIq/FTe
cZgYk+PomTCwduk0Tb+8B7h0BqiMWpgYd9S7+HzK3mOIbkgqT1S3kqB3Wxa+XO9lFUdZGigzaPip
Z2Ka5H+2qI7gFJGHSk8Gt43RkjNYU+O2GKigLrl6Ktbv5csO2/fsfWmUBYzQZ0o6DNEGayVZjIZA
XJe5WGVIJqopXfsREhQPG1rQh38W6N83o+sFgPURst2R0ER5P8LzE2IISffIKP9hbu3WuJxj1RSv
LEFh8W9Tcc4SzsHEjuftPruwGGFpgEjR5wj7C6zneo2BjPmbYq4xaT8wq2yoz3XwOT92MOcx4OzP
DH0+WJhhIxiYRN/4ABwMq9GkawfFBVXBMm3z8lnZ0NbCXMbvEQvg6PHyFQyk2yBb2jDDcHVwyxPr
gH6FYGbM1Gs9h67A7yiQOslXGXlMI3xFEm1FDr0PArZfHWWe2K+v7FXIawiHKk4tjgEurvJYzIRc
0F8Amlvr3x1zPsq9OeRGzHq5rGFPCKNAeJYdcT8khONPxwuxXNXCBYve6BbpzMXc9moe6NpwMsD3
D9MbFNkJBfgqL7x8re4HcX3j2srYNQTyo5Ka8AQ7FjxQb7GzhYx9IcSwEJyRUtyidzv9TJkec32B
nFCPnnk8romkgguaNgs9zZxeMMHgY8nxVwQ+QWbgsyIYfqOtPi7SOYxxJJxRwFY4XoqGVVkJdAAO
vwhkFGUyie1Yb5Tr+xEdVEWYFEcT3N0qEsU8bKBI/mlsRBuMsxvVfVhutYWADMZtsdmN88Uo+GDp
RJ/sdgt2cDnk0s1DAPw71GwElwIXwY0YEpghaGj6kogHB+tSdCuHUXT7otfFOsAjkDHkDhNkvwlM
0k/YoNX/O2YaWD4xTsH7wBKPRD28wdLvoUSy8gt+IksdSdni42ZQyRr+SFnrhvlH2BgQFTDF8YDW
WnbpL2E8g8OJBE6qGmxhmQUD5Z55IhgRzC14usKe8RxgTFDP1/DFmAV0ewOuB4NAYoXYdky8GWfS
Icv9e+9LBM5sHqzNleMLoSEW2qN/D2xxEVjSYkKkMCe8s4Dtk7IYOK1x9N6RGMUj5xBXreFXERtF
5ltY4IgGnyQaqBqxHMl7Zh2sGWnjx/tsRNPmYc7Ie2KtP6awbQ7UTxSTCQpVRznHMCatse5xCq2f
hDkC2FmOdtqBpj9n87TPXHEDoZ4FTiZQ4bhavninVgT/ItxCoGZ15NuhINSnk9IR98ndFyklcO99
7nYmwSket0yWuYEpwpYRwQ/Bg/Po9GNI2z3/YVIR3cZr8RfMWccR4BqH9hljZR60O4Z/k2b5WlKo
erTKngCmmddg6Z2QtoB9wXglEX+F0/AYyhhmqKlDhzJ+RKxs48OPNd7tsvHieMXSxqG0ZNQ6GmOw
/ntdPZzViraM90JLCnGPNczm6UznABHDAZeKqNIdsL3xYXVYHCvvgHFhjrMTngKLk4TJMiyY8XvG
WWXVBXFle1O5823kH7I3l7hFzud0vD7PpziTRXhQ+2owYDUE+RXh0mOqjS843Djoz8aSe3MTrwt3
mlcFDxcjcqZtmH3iDeeWYStCIpwMn37SbBgvxRNcsv0m0gVvtDjVp1jy2p/7x+cew5ZSx8H9X994
3dOrthUOxYRZNyjbIHZ4tD8PPkux5nBvc0twcacsA1yoZT8u5/1ZzRZKPNX7CRZ9yWgO3ALWn18T
Y66Q7kJWJs/gaBZQdwj+rMhr46+Cnn/MiQVq7FGysdBRpmCE2pE08znQsyR4/DCCoLbZiuaE6fOU
lQjAUXsxMQjT4H0ur/ERlMj2bhS5V+Dm/pzuWhTSV4pu6jpuiufyRXzApgii4lRAGnbZxbXbDE8b
rN57j/HiX/UM0Rmebb95hBnJJgf0G+087ontwQYM/oxfsUtOlC2tkzErTvquRkzH8bJcFmPL8NmY
2FpqvOgcE7oO8xCn/x7tSNub6HgptoxVbgFOVTGj2EiYHoEEMk2conBi/WaZpAqikCRngKHzRTjg
ox9krLPCiiFmn7C5YvesZot+Ckhz/7ijFfzXpmAtcyArn+g4wzQU0Cw6Ghxr1k2EE/SMO4LwYQeB
mS+RD1lHVLhuHd0c3u3rbJoCDKQPaEqPQc6Hq0zzsdPkMFASYICMOIE7l1txki2lBR3Xm+6OKlqn
r5pAGnPd9wzl4lSbVkjQBLcfwI0xfliF9ymJrL4WYM8/qXHv/EwMkqT0y21urnkXrKW0RxvhTj7u
iSJPoQTDsQ28nJD4Ejv2G/z48ElpXH49QiaqKziVEX8uiDg7pl/Jhlbel1ikGS3k+P3jyoxzOl3X
Eu+MgPVk/pjkXyXG4WmIJoRkmvuSGABqOUy8YWbX82qDvmcqnduggyr9jjSf2yQQbGz2HQ9SFY55
xrS8jiK8wqa6yzvAK0UJ4He0vkjUg9XvZXuAN+pbco5GK9weHKbOmOdaRJo9Ata3uVh8UqKB+ERZ
Z/5H0nktN4ptYfiJqCKHWwUQoGhJlu0bykFNRiQB4unPt+dUz3Q7SoTN2iv8ASkfD+Z8aONPL73R
JPcTt+VzbAr83xSnA3wBgVKbvnm0MCxnW0MtJF4ArkZyt+XH8isg51C81LCxsfoTpkAcy0ZacwAr
HXgDQB2ilr2ycRiscYhygEmCno22IKzbjQh2nRtfVd4h9bR9tZmRncn93NeCRXUTx9RbJyobgdFH
xBBQNDTVYvdgvMQuWULY8iDZUOEzJXVcajHV3jIukdBEIKErf6qDKF+NFZZ1xIZyDc2TjVPoAIWU
ZtRBMcwvIjwZBnGYeVy1M+iD21ueTNKHRnN1Z00ZwiyB51gmhaJfZyFbIZyPpsXvHWDWMjqSnK9A
grzRBFvPi8tbGswQAMWfC5Ldnkyi/t8HCEE/dg/SNvaIS7q4uICSGTfT00XoiX27u6ZEBKCm3Mo+
pNvNtKv8op/BnI52Qb7KYRTsf9HsA2K0tI8ylAdlEK0DmiXIP90Z+tXEaB05P+n5zwRjQvMr3oyY
S+1kiZxlqb3VxYcNR+MtM7xEEQLZOQ8UADQqdPpooNIfG+fp8uCAYEhPxAHaEtWZORnRlueyJGsk
A2nE5VJ+SCBEi4KN5AbuYEOcoITvqYBZjtKqaUS4R7UwHLBw4KI83khE+R4CXmAFLjP2HOdIB/ax
IhUQLR0qV+BqJj1KGnFbVK68+vA8wVNjpEX+WeKoJsCcyqU/kgtYIesJylryS/YDG5N6RQHcrqzh
sHVq2D58egMM3SwHkOsKFNgIRlD8EX6oLBzSzxSJ9ZINmYarWP48GBsg5DztKaKIFjvttM7eXg+o
tyOOKGtzvNhoOL1WU95f062T/+vm2lMs7O+Q1XmsaIG3nrLul0G5Un/iyzzgCmkwWNx1X/8pV2/s
o+6z5s0fCfx8cgUQZV4MzZPe6dfaWzCkuFeihIN3zmf2PgoFGiLu42/6qr4enzZQ8kBdTN7jc1xJ
V/Slscq4geyZX2v0Rb32l5k+MR+Yn6t7jP8V6sSwBEqOwheSBcGT0UzsMbHrDTcGBhj79XsOSlEp
zs0WhbudfHi6GtakMBDQDz2IUBRR1JR7Z+Ef+3V8ND+qb2ZBg+zTfh+g+kEtLei+uOnAdQhV1JHo
Ag9LlFtqRtdQO5FZRr/atb4rJlBXCa1MAYEgPRAgncg1BSl50Z7ij+6g3ee7/RPdHmcUAw91UAlg
jjvta9SJsdI6mayv8+OcBSzkpeTV+3kdpCsgHCvk0haoZ7lqWO/wOArVMD+nv3JY7cYQXthiRAX2
XWHCfZDD8Uf6Gz5tKvTqRA9+vDW3zBDN4cJT93RofZOC6YyV/eTN7+qiCOj3jmFYXUBEbegALZiA
r/mguCIfvkk/Le7dQvLQPVoA4nJxvjqXBw59x2fkQeKPOSDPJD640vZf9EskmpjLfZPY/fdFvi6+
8o2BOdo2V3IoPmG8sgqixfd/39Jd5oID9pCsrYlviQ205Xumux/wWdh0zG12pUwABClVnYzl8wzE
n2L+0L59M6n1HZYzIME9t8RQvebvSXWNHO/pVS5BLGPl4E/8nNS5jHNoxtCVF9JcjOH1cmkFLXhF
UrwcTjX/us+wuD4cN2XwdutwkmAkP4UJ4m/Z+v7iQXiJ17BA3G64/TbLjyULEJD7Y7qYkQ4ISgUc
8/Hxx0PjMxL/EPKdg2ejtgBlGQOTK5/imgQCHjjuot3P9LsQYCF1ANhrBVIgdf9eyftj//gGOaHC
D3XQA8s3lLblhiEeocWeEcZ8oj/zK8QDmRb8SWxGaPGuEXejI0IAmfpN+zmLwS5lo2hAfJND4RK1
Hd/U5QgFd49kiv1HHmVSXmHt8tcRE2ZUQBevYg3tVLkUCL/Cjb4+pw3dL5BD+cok0/8ic6GLjpAc
9ThiFgEERaaWs0cNDNaUI1TCiX28AfIPIuH8UtZMEi74fvMsADGAvo+9hBjiR/Za3tGvU3jBUwab
TTERg1JJIoawPkhv1Q+UaKaSBxkYtWtz/nALtZU9pquoxr9aOqOe3kGp5gv6kxOFd/UZvxWoVT7Q
46EwhzK7+n1uh5N0YlrH/vTjwNcmhVSD6aMWYsZLhrYAsuz6WGLdhDQfJWmMP6NnfmMHOjIup0/+
9to8uMNh4euoR2pbhOp0ljN6yIhf2j7M71mI7li/D9UDnMbUB9e3Q8/U+01FVAxG46LXGKQjQIqC
KdLLA2JSgF7QOfmX5z4w1eED0BkgghbtiTWf9y4/an7JA3CLFeK+vXcqoc/DQuEdF7xoAdsF06z8
n4N4Ee+3Qgw03ajfdB+/4N/FFG/jRrXWZvz3dN7TXX9DMIiSKsESs6+DeHEXacud++rCL11cdh+0
IjarD/oxrrP4+Hg/xStojZRY5+6nuzFDUahu7wScTwO3n5t0sTTADkv1rY43jKkGlDfGRXFPGXVP
SxVCE/ckbLFfMj3ITfd+/zpXp8nT3rVrykIhTgz4INFdRmX7Hb3mBWHv5ATWd3OODw5SPoxHfMV9
0N+4vPDX3DBLon9/02zwWBCXyzftIzrBW0fr5Az5+fFGO4phg7MWu/k1nT2dxjbDaIBZmNX+FCSk
TEXYr9S7EVLywHGewWMkLtw3DD78OKD1zl+HnLlGJNA60CZsmAgkKRjNcYpCpGxZIv6DOMJCju/J
mV6Yax5FijRvuOQPvhQdwV3xo6TekoK+mPv/oQ10dOGkIv6ghwCbm1EFBGyqNBIc4Efw7BPkPu9M
5kHWgi6ab+ULpXY8X/DV5Kt4crOLc6eEZQq3wkXlEtoAOVUHC0jNjj2IdpQF3gYszkG2o+zOi0D6
trMQPBOv4beoJ3BI2GlBPKZWv7bA4Xh6NtI+vcLIwIzCo4G5B2H76FcFQEFKUQQgLuqftldB+Qn1
OLKF/zJc3VfeBuorD3yufJQ/kUiGd/wmmIh9kP0bAuhtX4qHif0ucnHZoT++Qe1rb3DXuTqkgitj
R/VCIq76wtv00qzirexL3xCNzJXyxtATXBzKLpgc05rd5IjtbWcPBEuzEo4puW+ciIMINi2nExI/
ZOMMUF0gz7FPc0lI1E/iIGiLbpyrimj3+XVofnkFV3p/WV73q3ypZ4hCGkbM5PQXsNTTSdnLPrqR
y18YyOWH7EOFIll6HccjgxhLEJeMNajztcFmgzPqyDcgHysk+IxUPmhOeBSnHhBhJEnrUPXrNYah
G/lgn5GF5koYWGdAXeE/ccgcS+faW/kM0nk9BUPQBxDDpKvOe0JD45W0U/MBsxjQes/JpFtUpVbg
bczD1kNFbglIOrvxYubKWVKV4HmeLlXYUOnWPKdsP+Jl9IOxy7cTqnfmAfT5HOgH9TfbywwyA6Qf
z0jonXI4clvNM7zUf7nZnoDsF2/1Xgoex8fK3uihsZRXsCbZpTofIccAAw+fzbxenv/li9M7kjwI
NDdr3Uv8DnGh8n1YORBcld9+9QGdmYBILvPJ/IIJAvsvOc1AHicThkcI3AfIINKZANm898joobCL
oBO4aQdXSYaG7zkrYVn5WG+KV+jCDIVekAUMij0I8oHo6jCT9aqtfUoucGkYn6gB+A3cBWRvPv5V
y2DvePbi+Eu7dvmroW9XL64JSQ8iCmvpmLrWp+PbS2erYAD8WKfvqqfj0GCccdn0x6VyML/EGTRr
NBM83dvA2/7PpSHfIwD7ARGcjjylxwEjuqDme1Di+FzHx+F9BRCKNKHxv4ml189uhbwK0HTK/2US
Rotr8O+PsWOAdOOaQfJbtMRFbV2GzRqmzZKGgdf9K/x2i5aZW/gfpCmgDtgRkJgGibXk1M7kWGCP
AdpSN9DgTS6TUCc7zR+WsjIOw4dxYFiAGR9MGsSY2MjkBYI1yzM+mXjrGYgeP8Mx5G9sFNPDGI7Y
51l81aLzvNKQpA3NdY7C9iLaTW506rdfmmsGzTdIjIW84gTGxXux/fv7l7t8BBlxK3poIqZjBLAZ
F38hFPqFicA0C+QEbEToTG/Tb6DhQjEOeOhaXpoB+BKUYemrfOXommkfpodJPZcbvSls6BCYWdhv
1rG5dbcujNbVkoJk+S9MU+ddFhpd0g4gEj3uLcjKAD3Cl4uN4nuyV3/F5fasUwZAjgfJgBfVE4RG
t9nSuf0CY8MD1a8BkMAR4JFhybmj+8BbW4KknPpPNyK1e34A3uYJ6qjrG9YozYl2HfvAoYgnVPvs
ozRIH158YrZHhJMPisfT1q7HDx5sYhG+FnzGYbyPLnKa/Rrty6/clz/QmeZAX78a4QyszbGBbvst
eUZQ7McVxx5MgCRwYCYTBEQE4YGqqPiHJB19iNeRIAmFE0hWR6dyFpQKyHxVhLiUYNuZvrSm/SS6
JcY+udWhvaWt+glMeI2sKWheDnWj/gkXYvWzDaMtXL5QeevwsXVoexBQ1jVnKZaraLgKR8J5/yPc
vonn7KeXe+xF59xH1PN7IEcNRupRoQ7hT//gSVonZq3L/bftpp/N7+TzE2xgy3u9AXf9C+kVjY27
MLfOfiCkVDcIlkz+HIbHyz7sN6DSaD6wR+W4fpXedIuO0lu+M6wFlAQSaHxi2I6wLvQ77g5zm0W1
+P6cAuvUsAqU4OUaVIYkpPzfrSgCTw/GtwQVbj1LBR2FtQlCs4MBIIgd1Xv9rn6olIH2r4n/9Up3
Xxx+t31u672J8+SS6jdfpaszCEdav/Klv0H6Q/Xb5I1t8YjTRDk0R5gvuFKSH3GdhAgKNTRhR0IC
yR9NAU4ahERWviBwaK5ESjL55PnV3+v7sVeXxWVcV47XoEsOq0w0jqHS5XvgRJW6SpjQ4YOz7r5J
zUln6OIvGAkz54Ecs7zsDrvw9I+Ig7x55Umrs7z5J+ypQkLGRBeRqSARUkTmTIVutS7Ro/WsAxv+
4iCIWyiRokyXYnhAFcyyqC/k6Pvoqi2MxdcXQ+r2ngTC4COmUorW2hGk4t5eaz7FU0nGc4HCSRJb
Li7Z6rBydyHJxrq4Fx73dOWg2Lkg1ICd8xwEN26EXLq4MIre7L2A3cGo+C+201RfxUsih+ZvyhDr
5l7U/PsnNid4HSMYjnoLtvPdN8I82BWKnj2XUnEBwi0KHxknJnSHC60pHne2WOC/8fbXPlNmLuVz
uj06X1/N4ssha2bX8G93f7Fyn/xutkUP+QuTAN+AsEDHZks+fxIY0nZFe3knL79+mG8cYliWaRBj
nZcuDrudtXh3MzSwmW7ianppFu5u4/iOMCYtFx9fTB1dELsbFJQWp3+UKaEoCJp1vvj37wpsmdHH
59MN/l9+p6vykJ//OSuaHVtzB+IYfSbOfnJhPyxfbwCxmE6Q4H+D0sW9Sdw5cQX+mMOvMI58a2ka
EJiDj2H1tXIXxwoHW2t5HDEyxw+D7lzkIwYzsVH8WOs2tGjqi35qvHOWqm+gH0yKxpiQLQ01u8/U
U//orc37lr2FpV6E5nYISMAwTow2pIoZVQT5h7GHFeHH9zrEHX1fhTS5iIkYcomXD6217pdLjDhW
ABfWzLP8X97R46HwxGSoXNKK5QiRRmThIdq891DWutY/0QXaGUdrfrY/cORQOqluDq8Frwzo839/
0E7pKO9qDyrynO86uOO4ZcAX4foB3vuxmWmAVl7qQtGi3dAXpAqyBFtbPdoXrV0SNnMUt1jge3hp
NSHIvug+p4TZ+95qw3gXe8lPS9esQggWGBlcTaHG0sH7UdyEyJZ5KWU9id4b3ymUNdfW2Ou++NNu
8J5BGaaq1yMttooTlo+2CMyysdQx+eMyC2NnpFusPS+aeqbf37BxXtyP1cL7vZvIffBDb33IOVit
OKdx2GSgujhgYuM6+kt30V9J3h5frbf/N7Rtms4ifOrH+I5EWGj7bQhF75heHUYyKGEi/8Ebqf+N
QH5gHkIJ7MPoL98RVhEjuVpIdFh7XgAQJLKFSG4sufyQu5G5FQI2FsdDn5MxiWjE8zram37k7pF1
C3dWFIrJE+nBsEGDbN6Dmz0jPkSvmABDlAKfzcf20eRCuiJ04Z5AbSMsWyIKdkpUUVIxU4yY/4kG
v0Twog3P2ZLxHe0/3pH/0p3EmAYA6PK3WqzbxTVf9R4ie+J5Alq/ij1qFm4Bl3RT3dTPgm6EOAVO
0UFGEidvTsRecVOhP9IKoZ3Hd+D0cIWiv04Xrf03ro6Niu2iDfswvQ4hWDuaGzS6eElxTW60y3O8
pnUwNsziKKEoFG/SXlrzruaKKYqv4y59t/aMFoC44VWqw1rhHlNtQjVjIMGgYlP/cKcSZgwhL9Le
GBrsZlhKgNfvVsL8BTqlwHGkV+mNgeg6vvOo/YCj/fnPlYxbu6Op6byld6YhEIYZMJ35fRB/7S0m
9lCuksSigzb4Lavsah85rGrJGwmxIhPfBkEa4scoKhEKwY455Fo0aGK8RItECfPst5Hur8cWlLqs
hKP0ZhKD1e9y+LTSQwkGO98xLpSmbctJ0ED8sQmaNBuH3Wwnp6I4ZXQwk7+XxkBJlu5zF04P0PFT
YJgwG99hvRfyz/Dawk+quoQp/XWEH5EiymzoUGRM4zhK/1gnDJVQrGHkw7xmne6g0ejSPcWkViAq
7zYP4HkIxRRt3tDPBzkZf2Hnh6r2G8RrZf0ADEHFT7fLg+pjO+8NaIsdwz1h7swdwd8U+E/lU4BH
n8D4QVbap/hrSN34FD22lZuesJvVGW56QEdeQUKldBe6W0AZGjryxHxCnIBMQep+AXVrFqCo0hNw
E+Y2zFGo12yY34s5BCPIRBSWdYxKbSl0vRCm64w92E0m/fjVzeHMzMIKZoFn4D0BeOq8o4tJ9QpQ
JKshBm65gFMkZDM3jEvoObR9SE+Bt4Wd3Qi5FDPDyxYkPMam0Xv6NYRARSFN9bo4R06c32GArK7p
DGQH7lh0NLTNFIIahWHF6D3GCS4OmFJx2e/MX+BP0Y0DPbyxfXVYk4u1zicxuiI/FJOVNU0F1o61
nxvmbJGvGF/Drb0lvCVzIMjwqrSIMaXTfaSpspq5NPal4n0Z6RTMG1lgkxnQweC95ccWa3aaLg/K
WhEg6GrQ6YDwxYHwi4hQxgtgTJbtljTNUvT/hn/Mvu1shQxDDZpCULLMT4a5nCVYRWPH7JyGCzhi
QfFiLAVtzKRRSXtL2/A7nK0KTZA8h1wTswjFpS9iHuPsOOIrISQs8BN74r45rDWFASjNRJ51Hj0a
GCBAroMZkG4/dsyhnhjc/DGK/aQ2p1LPaMAhApW45NYj8PRf+U/9g8SNrEn12sRCoP6WVN6TNqdF
pVLQn+609pS3qCVV+e9ExTVdgIF0TOaUjXbr7jyoU3vmnexPY9oS1bnp9yHkeKYt5yRB2qBhhJw3
X3ljrmpfiseGIMCg1SD2cc1pYzlRiL4jDzN3Y8zQGN1zMRXbJfQDzLlzE5MDcYvw0d9wmoV+xxQV
8CY78B/B4kUXp2alOnteK7NPOrMk+IARcG+4YmKLIofnZsZ3JKH20y17bFRpE/kmlWfGkjKexyiD
tsyqYNGxNFia2oOQT8zRh524xyRZd+6igCRsxMOpfrOIII/lV0TwIJ3zGQ8HjDvuqwpdMKyee94a
qBzLLCLH34jfple9w+kYdZE3ntnpsZnqgB9hGQOzZgnxKs2VdHqZYtsdB4V2JSSVqHuoGMHT2mOO
OIHfwvj6DtmwYVQI9Y9227oDM4MeNLQ0JeQIjJ8cdKrwzNwqqO/msY975sveomZUwCW5Q5jhQdUA
PmA7mp+ITN1V/MUvgf1F1dJeI3obIxh4gj74pLlo7oyfucaanoEv/4LMRT72XllBTaOT2XB+EuNF
Zk9IPonW5LgjIjyhotAjvQJzTvOwTz+ZbPIGtO6JKaC2jQKtNqDSaRLwHW3DqXCSQncNSmQA1ph5
LA4sJHxuXm85ENqTZwfT1BOBVAjciLNA7Y3x4yfHpapC1jLi7nOvxQB7l5yR1+Qho4dqifj1A6KW
vRNQrYQgw8sb71CwdB8AayfkTOE08hSBVmmAliCE8mSEGa9HBOl+UH1ykIIjYYzFaZbU3JQJS4CI
ZJIzyx2YO8oIylqj/QfQjJjvKxv4nsC3IW/m68wKCK/IA5Ibpu5keKr8kdHl4QzPxAXwCknA+TGh
JWYyIW8mpltJYHQhoUyhkvba/6bixQ1EwGN1b0PzL7k5D/A99jejlvZAwx2D2B/kEO+0RVm+d7yW
xNYDYbX9ocE6/7C+WLz2JztJQfsdnFpC9Jlu6R1hDWzhCWwYcxL7uP6AzFmTBwBrP42KhCWrLT+x
UQyMDcG4U4CdCFjc6MT6wsePhmB+BAeOvbkVTMaB8fI8uMDW4xMIEm5oeeeWaRtGWQJiDp6WLeap
hkn1wTwGYPZzusw/rxyiP0yaG29sBQmA5jOJD0oNT9zeWTfWhok4h0mXOj85VsATxQZBxxlByEW7
bV3UvpHMBPVxBz0/j6hRAzjgDQGrcCOvMq7G3GROwTmhDQisL/bBqYMDeMFROQiUuHGTFMgwrGOG
QSuAx3GyaSEXffHOZr4fjX0vhKbWE4SOu/EzwWfJV0AEwCOx3mEpICrIUlOQ3EBgtdwV5cmkGEFS
wXGZ7xecE3z8MTdXUIrA+d+T7DMBNMwvI/vKtvs6RfGZaXtxnlGO5HLBWKrd5x0AY2odmbKjNUd4
EL/aG1zvSHUjUgc7SH5BoONxD0n0BwwVmFLEVsRYa8fSILo0hAEKZD7+D9EBuVjMYHbAU9j9ardn
DHMo3nWXyyzy9HwfG/vph/QkfpRn1Rw+s+/ZHHaOphzw0dCGbv8Yb8+29UEiNe/KB5a614lxVOs/
5kMFl11/kKT6FTYVs76Weg+l/7nuVkA7EUzAFkpRV9WxblYNWy8a1SxFMLHqXt8plFncQxg0v+pp
QHoSWz287dK1pLh8AAmnwaoHbwTUVhiAFR1mcRs+H0nyjs/3Sjm+mCqPKwWS6zsK/Y3FJswA80Cd
BaDEBQtA+4KeB1mAB/yeXOLKGCOjYtDO+mM7jpce7RlJiGT22YG9iZjG10lbJdvlgQSRQk8Tt16X
UBMDIhovxA8eb/7m8VeWtcqMktEbKpVHx/gqtO8oDiq2pwcBHTcmFVWUAtINC7UZGeYwaXnE5+cr
UNCbt9C4LadPtVOhbDwHBWEk9LNAkhp1RBP74ZQbqevXTxmGV4mUmTLSmZ6Csnqs4yzZJ/Z5rtTN
o+3WUTDM5w6noKeaX14gUXrnNJcg9nKUhjt+NlMpirWSrq2O5LKN7kyEnM5gI0ikMuWr5fnao5uv
569QMhpQH9SXykfywtRTmRUG2k/MQDTWenEsyianrZIFxTztow69ECtdjc2/EWPolugxy3Sk43IT
jSyQAojxC0iMMnjjOCOQqu4eXQqFeJjepnnkwk881K9HYCKt1jeW1yIQrFuoo07fj12HcsJovta1
WrlakX3UkE0VOvaq3iGzMay0+pxST8caSMK/lKYawl9ymqBCdHvB5X7JEH44uLZrlq8oOVsQqSrp
aqCgO07rOHltnEnBF2nTpFKg0WQetE0J1078DuoDjQTkUuCc6EnoffcuW7Qe532KULad7av88sRL
qVE+ZNUKDDhuGsqLj2abJTGzbVoV07gsQQ9mSe+nsRTEM5oq43yVHBJYO+3/JKa3LRmuiTZpFNWb
p8Hat2mMVcpWsqBWMxC34zKQmMQO4MQKSAdS7Ktw/56KHLRYKah98JS+wSd0KPbC61ER8ZiGY/3c
qhEsQ7QODQjgeQdSQL2+RmBAyFSrtbTJjDJoW4a7FgYr7cHELvJR03Kcog+1/bTyZluSA+Xyj5rR
+05RE6EV3OQnKy+X9XNnPHFWhJqIc070jepllKGA/NbVslv36Sqbr7Oef6eWss8MUszsmXzFcnVR
nk+AUmd9mFZy6MCe17yEfU1R0WiZglG/pZ0NtIaTSdEnZzZeIkjOnmfoyIS8TnoHNmd65w7GCsZC
jbwsjnb/REoJvW9L+Sd1kh9bNU8g5wgxVHrvpvIjMsEbR9+axlMY+xIVoGbA0oDJQbxK2DLS1xve
O/HzTQJMwZM7zJglDg1ZnBwC+nr23CX0OXMsWWfHb7VhM+nyucXOy0wAHJl0n/HIHCps23iELSjf
7Uxnx6C9opCi2PI+FwaiT1/q4oUm2TyTK6UZw5zW8yRTh3vGM0htDG96AwWAfgl0i96Qg91ww+ZJ
dGv10KJQsEsXLvrYn55/A1lDm/5aIAuh4maMgeplySb5L69/HdRudJ2qGGH31iLxYYOFcknFgCZS
nMFGYSIeI3AKu8yEu5XUwTxhhRM5j4WjRyAl5vzNUFK8FtVNozBRBdZqxMWPLNu/dpOhYpxot3xk
w3ls7RkGaCpt2qz2nM6VEnNrZftk+FKKoHpu7b4NsvadgCtKDGlK1lN/UaijxnwfIbqNEUFN9awy
5owtgEyY3NnydqbchtqJTJOMHkvzq21gVdgTWhh7B/bXBTSHg/djvCL5Y0t8kgIvx9hFaf8BifNf
fpslYQAJg1mythmcisZDONVZ5bpwAk+g2Hf9vko2PKAddJMIseV93/sYXUjamvEgkFF0H15LHKdl
m3Eioj3jUxgq8hlORvzt0E9ErJke1OA1oPoGr+jXfXNhs+P3NGURK9oCbZknBaZGGqXW1CbonVlk
leQxVXoWkTFVmvOYoQbG/DFPhrOe0nXv5pdfyjjuKIRJZ8CLQJ8lRH9li42s6KywrOtgaOmbD18D
z78IsMGsMxGn9TM3BopUSEuyyx/GaC9rAQ6NMENtqKRoHrHkW/nII0YMzDE6zXjQBLopDZSCxwmF
mBh7Y4z2glpBhGMt96tR378icv96paLaVbvAB6CLpiiKa9WxwRKvhlmSrLvt3P5Y2UfEEJQI3cKG
fSFPQdfS7nfmAxU9Ko1O2rwyJqloi9Oq5Er0z+P8n+Xs6mGRVODcJYNZQxxKuRrxNsXGzLG+OJqM
dOBKGTbKaBYCW0mw5DlpFmsV/zjBBoV3s5dokQGXGxokqhlMQ8aNBp7f2nJtnqrWEGIuAD2BUmX1
vK3RX6zpRzUZ8BdWOHG0beNgjvCdBdnb28snBApVC4D9lbUcmqJFhlOdSdTWEs03sw+53k8ydi1Q
TRr2i5I+bgEx2lDo1OC5qpw7bBsmGYInSlpQYNQH1b75w/n0Nuz5TD7V9l5vaOtJ+UkfIOdF6Sop
yrWelTcn+aeZYFonjgJks7TjZ7Xh8Vua0H8f+4KqyOwoLO+JcGECOjGzjnBlhKigUR0xb4c3KH5Y
Gsrls9/pfTDbe5psai1UyteWbEBivmmFV6KnQZQqFXhT0g5Vx6ZpXavCXo4rZ+ExzOLVB9aZApW7
Go5lPkF9osRhS4xT5GNm6jN0UBg9oFXcWPJGNpjGIlUggdVhL+bIFYFLSmGXwc63UchMio+nShmT
kr8ou0TbWym9+te+HrONgjOQfS2QDpuRoVEmOBykEuVkbxX6hiz7ZmyxhOuu5AjJGL4gohsI0GY2
Q5/q0uQ7p7BOWp7QzddaFxx/VDAtT2Qv5ZnlnjnlwTZ5qovyVzXVneOc8gj5X17GwmVLa9KdSi4a
O9XxaU43m+iaKxYzCNYWkvXos49vT3JBjV9IbemoO1KzUh8w1YfCb6IpVNoz3N7ahLltoiEVzeNi
tpXjbDm0GFCoHuhGjRgmK6AFlKuQjsCIvNNR9DEpwJ76tgFDpCroUb5MUAMqyEAHWY8pw7sLJkZB
/KqY1SnOVyO9FY3Gz6XYj6EE90q2VgfBB3pWBNG8tITr+iHqL9bIALIKCmSI0/pSRrkX24xZu1MH
Iq1X7LAfyOHyAqWdGqULelWdN6FxNiB1F7MDv9J1dCtdUkPYxsVG7XYZqHEyhFGFFBv5GvX03LMp
PxDgesB9c9SV/Piba1bjhP5OHBp/jRBcRUwnGU89khq2AZMzDfuG1YhNoVxxF/w8T1Zj+Zdmm9eE
P3ProByUeg0uX4btVyxmg84RLFrQ2HQAgcVFIy0ARO+k+blq2h59Iq+ny5raPL76uWhvOqvfUc4S
IwMMAgb9HNsITBFDIvkXLGfR9XSl4Jk8snc2yl5e2tq7Ot+HhHwtCabmr5eHsMBtLu5rLvBfdnKe
iD0wiVeaD4vR+phiTgyqxNqmxXevSuvxGSTOrbNbus2neRQOp0IXFK19/cR2OrApQKEkg81ymrpC
+x8M0oDsQqajXsy22io89rpxS1PUGkpDpkddeO2gsp1jJTkxun71l6LsPi06FKNBoFWD+YF1uZZt
+Nd1Hu4IJbo5GnQwE+m9cU6TPH+MWByqFe6ZZJWwujunDufZ9iY1eEWVFzPujR84CtsUrVpJ8hkD
JkeygqYHKdNkkyjAIp3yQCVwPtMhMPTSt82fzMHBCGWcQubM40OUNqtXUS2n6cMBL6SpO3OGzYJ1
53zVdG05I5vROJ+VITo2dNuy7+GfrmJBrEExpTQtOecEUxaFSdVcoa0PoJy9NZrfpASmm6A5SbtO
+Wsrxofof9TxR+r4NfgQSkVr/NYQoHn5TUHnsn1CFaLHsb4/ZJrFYB4N4YvdhFo74ScOR3TKPX2c
3o26xeXpLj9l92WhFijCdElJ1b+8nDAoFj92jcq6MgORq6MREWn6f2l5259aVt0rJzEcdT8BlZ06
Dmk07VnS9Y6lmBQASpBBMm2PcUMOhODF8IfLSgqk06QaWn1rJ8Erqy8z6IO7WkEWbdwyBg7Hm1no
bYh6xBKKG3SRctDfWaGh/l6C722sH8NrukNsHsva3Ggl8xNz3UNrpg/wmJ/rKv4Zebr60ZuZUMhm
uzfwWpLa9FhhXzC8NYjUtSPyWw7PQGGsZ8YQIB9f9CPShPn28K6Mv+pgrCzoSQ3PUj1hEpPjh5c8
Vg+TbiPebDLJgRLJW9kwPFPVNjH3OXquzemjNUGDs13IeocL/ew3FbLNj9l7oU9oloBg8o9hphqn
dSEazM0/NQWBjwhUXuGJ+rjpKWOZhLv1gg43HRAoNV+iKYD4rWRv8idAjxzdYNzfbBCgpE+DBJwB
5qPIaKljXyIHNhkgdLti8kc1C9MGLq1gY7+klQX53Sk4qfJRrQsdfx06Rk6Q1tAL+bGkdPAsJs4g
HaJoZAsgaGtaKJ36ldPeq8bTnKEhF3dBNeq4hDOAsRdlpV8tswAM+lwbc3F/OduMS2eU8aEnn67p
Pszxd8STKw2/OorQlYXQNFG3m9LjU990Ov5IhoZSQ5ufYjC3T/PXYdWnNRBZub9U9kxc1I9qFPSK
ETwg6TSX2Xi5UXlI+yee9tQHhQFKYu4QQ2IK+drKzQcZk0wIRujQmI2vVJlx2LM2o/YrFmNm4faJ
fMWUwKVD8xa5qZfiyxZQRhRgnyD4tZiZF0phczaFmc7TWiJWRdIkaRI3MGLUSqesz3Kkk1ZpZtBH
pk//AtzSJX6VIv74PmsAiXpF/RzqPDAKZpvCLq4yoN0iyor9hTkzQqWBVTV5gtpFvrWRRUspKon0
LxMt+EQ94/mpOT9UCnUSarLp0orXcblsIL68HNhwxWmq282koChDcaVj/Svr+wZ+kmJ+W0BmyP4N
LXaHvHgvZKBICL3Mld9N9UlO3D4z4OBn/pC2Lg3Bxjeyb8rNrGXqalxSVGU1JLK3QLRZTfN00iDG
Y3mrdukynk2/qMoN0HM7PrQUj5U8fkY6DA1NK9xCNJwaZnYI7Q8MN8zRr5ImlA0MG+bnlzXDJB4y
GYszByV3I9rpirSmL13/ZLl8a6leGmYG/Ur9H0lntqQqukThJyJCARluZQYZnEtvDLEsBFQcAMGn
74/dEed09+mza5Ah/8yVa2Av2e70Opq0Z62aCRN+fbJGeHMuvPF3IWDDdWvDR/vX4V2oYow0xEVi
HcX2hV3+gzYV7RV74Mqu2GrdFreQadF5ynhus5F6kP+eTTFJ2LFbazGKzVzWtjy890PA9gXuAGs3
HGC4GdS1d3jAGMzUftm04KSNvU8MZjZguCBurJhZPEsLNof8Wg/G+IAvYW+FP3sDvubKObv0icUo
TNfFhI+nL6R/AocCbGcR+k4CwN7Or0IpBL3FvRgpPaRE9Msu25w7VMbDAmIde+psjyclsB+Mi+8W
D1AfoxADMwHr6yfoutiSTVkbZisAPBWsFRnf9L6HXGxc2a8gSO1SHZiP1aSZMpDWWOUlFWq4it/u
YqrkQp1KiAL4ioeP5Gmw2+QHQcve1+ln102mk48J53Y6Wr1JUOMI5AihyTXRkfRaeoMfI8zg4x1U
h3SHHpsHHng9rPCMPhFt/SXP4h5U9IcwlKkowWRfdTb8XXg6QGHD7VBx/DUvWx7nywGtZQtmACWo
IIlwsDoeR+XV9nvzxP4SrfE8xW0RZpCYXHNb9r7pwWVxKC3alBQXMjAcSBpUaZRzmI9zU0y0ykD7
BqsUKcrPfHrqWoYkDrrqYH4CK+2EKBehCY5IJjWU74pvpMc6EGh/IGzj/HQeOAwIlJZIb/esZDGU
fRv9zyMAjzIG8HnapiiVEwFLCdYbmX9zO91kc891Pw9/5t+aHCWnHhAKAJGCvFfg2CnZ9MHBPcN1
R+t5iUl/cA6AitODywPDhhGiUcGaGqzkxsJWZ2NuEwDA74dbgPp0DoIjQK/mEWhT4YZ09W2KO8oZ
PAZL/CExigibP/gxCIXwMcGj/jUlChW6BpnS8gEN/OwJrRsweVVL4VhCdzVh5Un73llUrte6DVk9
s+PxRZj0B+YNIr+POpq4ZQQO+M3sZ1xnxoDNvTqD42vXOYctFlYmzFPpbSnzA+EZYxdSHooc5jce
5rE3nsO7BMy2VdF51HbniHREUBxZZSyK/YTyjI4wt2AAYdp854Q0nsNkgKzqthU85mFmkpGAXd30
ZZPzAey5GcGRwwDXGBENdhK820Y/SVh6w5m9BJ8ZgjbmJA0vpoDfzHzZv5f95UxuN7tyOCSinbUg
JTn+j25xFmSzsHg/KSzodeGDmpf5h01GIcNHxGtke0UzimZDY7s/hzJDC7J5YK9mNniQmQ1rd5qB
KQuDErEgLJcQhh5DL01qSIwnhH6P0JsqVez7WQGB34nBNbwRbhPgrqvueu9i9dq8CkbbZ2uPcXZB
o/UyMgDaHUzh14D/YEMDbbLGHA3epQtVyIfqbUj7j2SMjfUrvHIu7sqY4UVdFeexh5bPyONHZWdx
G0JRseFn+6XNUPd0ep7QpT6j7RYSMt6c2v5Flih0PoNYc/cw8M216WT3TfRYTRgNY8wobf/jttJ0
lKKUivTZRbRzMiT+QVHjznlyty9JDsU3IuQbcJHfkaPAuDhaOY1BOVYXAWIdj3TytEfpxKu5nrM5
wpeLbLFGADrJ4IuTXiwtM1M0Pyd4pbpi4kVYRMLfyzherUmRaIbgXf1Pqq0F3mYoVTdkXPy7xngi
LXffcP/4+NmfjLU7CF65mnhvWA+sH6ms68J6enAo7xbe1ueKL2BpiZ2qh1Omkur0KuvRSpNdFhQC
hEXs77h/DQs2POHQy4bgbkqoY2TjH/b67BCJEVFu3n0GGHVhzPl9iOZ190G5GdBCDLDLnKpNJW6h
2YZ0qIaIpTMqJwniIY/NaJ8tnn/1jPqcfvAvfhDYidTne7wfR0uSlR7qtI8vx/cs32U/2OQ4xfyd
vGfUOmqyWazXE9BbPjtLXBo5LGb+f0LajTqH6XZIoOKNffGnSjAnZcsffxMiNKeq0//0SWc9FphG
wpXId23IDoSTP9J3yAIWUsbQFDzombc4VSO9U6d5LG9FHhmm9HLqjwJkZDIiSoLOkydE1O3EFBIw
Xef2x4uPCHdTzsU/FPkhirgE1FUKHlxCJKtn2qygXqL+ZWurL4AAXimSloiSa6QdxndAKPCFXdKo
zX7T3x3yFSG243OXQe72GxdNJjqTq/GNP+6kJuZTcVisHebF7EHxhzsDzZecc2SZ6l+9521zfmmM
hvUb6KDIO1uv3nuWuFhaDPHIcpAv8W/nypLUorkjfrr5wAlwmr1hRxYvmy3IuHebsXmJZBikqJ5+
c4YoqDrG1eIRvKOpZQm4qexjdmpF7mFezwTCt43bEvUir5wDrl3BYjArE8PVx4Ky+wGtpL5SbRze
SyQ5gwKUZIsQyDcSQ421gYcz6KrF1yqhoMU3t9nIx+6Gw9VjCfQSkLMD69hjD3Jzq3VarApPPzWa
kaewd26oazjt1uw9sliBkg039/f+99o8FoKpGTwIxmf3NdDJGhVdiLq+fuGj94FsDwsQOECGesS+
jwqDxoXMWl7/y6L5uZDFaiAOJsSpiEqTzrmsoJ9swD10xLMgUmcM1A9XU4uubqN6sMaR1+hcIgnv
jgjyQUbML24eFohqojQG42jDFld28WQ+QIIIG2vzcNgdQqAZjNvskg4EQH6a07/CjpYxdP53noAP
lTkeaeEhqNfX88f7pHxGMRW50rjD2vixk4tBVXUw23pAMj9fKRCVWUT8flE1G9lryO4siFA4pSoh
m6ZsNH/a3y2qbdXT1pXNTulUeRxFm5ITK1adcncPtVjcfRck5qyPbKd23QLTZWNgVlIk4CcyiXLj
nA9moi6/scOLNR+5k43uwIL4V72xLL0ZosmbRLD6DAUtQMvu3/3vYJj/Pd1an05WvZGCp7a4wSMS
39N/oLZ4T/08lj5DcnVD7PzV2PATwPN6hCO9qzpwSfe8lPqKrHRb9AaG1teEF6RG/S95kWy8vAeS
BqMOC+ZzwWy2P98Y9Qtk7ZfNAWsKc8XVHZJbiVCyJjvYd8d17ypkKXuHhbhXY7BEDgIkmSuUgmD6
eLVsKJzwb9E431a8BynHljrLlqQofqY1YBj2LhyiXRKQjj778hZfQ8hwDJ3KLy8+6oYsyX6gEU+v
0Vrc3WBJ184bP2ducqSj84BgKHrsHut9Fo+tCUANfpPmTWBGn9aOmA6q7fv5SXMgBzzYoUzC19j5
2s8FIhjVGPnP6fXUmR//M5WxnDAn+vRwLI8N6wrGNQo85Y38mOExRWltFcZ1Vuw/EDCfBhSA0f66
elp83591H6y50hAo4f8LyF26BzJ8snxRMIMQI4iQUJhdU2aH65ZngerBjZ3Qw4aoZSO4XYPqdsA4
3My+pS0fWDH+VAZvD3dDm4M3M6XfnHgsW7QwT0W+98ctpqJTb7HM0d1JzFZzjQzCua8kM+cPCSjd
n3y7L4wLIihMEYdYb3RPAk1bcXRX5mHG3v85ENOIIcMA/2U2M86d5YGNvyPtspjM7TCf8dmlTZ5o
lEbvaR7iDMRtOsJB2u233zBHjvxb2TQ7BR4Z6Cw6ph+oWUxO5xvjNzXi7tJQcwYZT/QdvroERJAK
tE7yPP+GY9xwPtbQBN6tseFP/HWOc/j0tiFW4mWTY9oOxrtredG7XDsDqiiF7dRRY36Rcfs42Qbi
YnzK+XAUdtqev29crHXYaybKYYQz+BxA0TEqiy6SYkWbI16RfAzpeUTMSVa+ypzsl8XKxL8E3/WI
ZKXeVNwPiojL7In76qZEOFJZHR1s8TfiC+F5RCcmIXKmOKKUpGmGAYcQGmGCpxhW5SObTNagiD60
y5vm1Fp3iwt+sdiucaisuc0l8SFBbq6R5UYAXrC66u2b43TfpcW2tgp+hxOa0MfYB05jg7LUthw8
rzOp51GF+FC0YbhwHA2uKdOSAkA/v3qzoSMEkZO+KyI5KiQ/KwJ2TgS/jsUVxgoo958ZDKdNhzaL
de+3BgAPK8lprs5EcTDPwEtNB8nGfAtDyt6v4BgaaImsQVN8XSD0kpkM31NQcwEZIcxZLjiO8bJR
RRxEYwOnzsFPDrm/iB+bUm7egwnlbqBd+f9PwIzUxSEYqytEotrskEgwT3mMK+tDKiJT2omPgu7J
OLi1tR7LT16RH1nZ/wG7GeDZEAgnUGdzWxxi8yosZSq/H9NOW9K+qEym/qQzmt3HfpaDyuj8yD3x
xLd+0zJAWk3mXMaxj/X1nd216Ix59inKhL/My7iy6HINSM5mh1SjiI7S+eLSmT89hKioRBkP7usn
dFISScNmRQBlvcdFxnpvuJc0+tlM5PzAJGlzyIiFzp3xxKDb7KxvVK0BPtsel+kJDbcclQS0mP3b
naxltiEGAO/HIPKGIEK+Hl8NIbra9wabVP+xG/at9kTfXbcDdw4T63egtW6GFxjLFR4lpr/W0mwJ
fwkflJWH8JZUGPlhE2BKFm/v08zZVJKVPQQYw6nqfyfw0jEvQHec6Ae7WGGednmRZGSpMgvku4eT
2mEOe9QZ298gbWc5E0WIY91X824Lfh+coeQNqdrgF1cbX7gjDlM2JiXYCEEXACsDUCCShCmbk93u
99CFHpgF8EoPbuzu7Ywf+Oy7uvyygOOowDIIbOByzCwIXr/VpqrAAC2spBTzBhiEEBsINRoZL9FU
zpcEwGzw71cxO6P9ZlBnvQ7HxknxI4P1gUAHMG5VY0s+cBaLJZDt+yxsiYDgaVYnAAsk5m4hFd+d
Dw4hRO4B2hBGAv42hTVPbBXvbQxtsBOt+yQu3XLCQQktxmePCttbRb6IeHvarqo9+GoKmcjB9eqc
7dWIr7qxkx4gl1m5umzfwhCAel0MtpgOISqr11HdvEIM/ymjD1opMNuIjKFjE8Ob6Zx6U4MxTwVv
vOsS+l+mIaasOfYxIIkP531xrm49h8/2svCUBlTbwexnKwaSwac4kHhhMDWNRCMbLWgUYRIMrwGq
zBOc82+0LdflAsZ/EUA7VS7cNXkHSJQ5xCSNWWT/IvB+UCVocmFVndYXhoBuyjJCnT21YdRZPzkj
zXL2WKi4FY1XKs3/1eohReC1ViVYUmtkk/5c4563iKMLGmxwWeTlQsmTlgkYBJBP9DVSoCdcmMkb
7HesUnc4U+4uGFrwbIFhydZXHBIwFJiwuOTuscrF9Eu3MfAjC549gYAlGV0SDT9EKzZ5Z2Zf+/I1
MJNJuj/QXhImjl3wwWtmyE4dnYrFYXlbQUl7EDI6fS6kLdbc/sPTXcbA77J9mSwNhRi7w5RdHiJD
4rZU1DgonjblhuPEyRhwhQRh7VqxQDdseilch6cY9tC4yaLfrkgZKu8mwcW4Gczl0lHZja/pv9+L
DknkGaKVOsCApVUdNbLZzGJJifQPE2Y6dtdGdgtgc2Augjniq7FyyvIC90OjdN4dFl20yTrNjLIH
A+BpGLyxJ3hnoqeO4AL88HOQdDfMrTcsWfM55vcX1e9VM6sDJRJcXZ8+HwEURgEhoJ+5mL2j/lV/
ykCjQ4RmesC58vQkCPSd2A3OliwW8VOCTjnYp+J7BM3X4bjDlI1ACC6RpXn4XX2BdaFWqlBap3gt
w905ZC4fHIpw5lz/RicshZqvg+179p7GvVXsmj12L4zc2ZDtIs3gVn+e/9wbJqwVweFGP+RkUw3w
WA7h6IreNT7seNjsScB4eDqDso4D6vzdfc9Y+uIdNGqcUTr6gTMj8xbRmy6HSZAiIK/7cxv3FxeK
9zM7j6Pu7h1WqBzIr3QRoIigZQbpj6o1WJCV5ydWmYlCWloitq6w0VqLZL1h7iwHfFZbsU6Aag5l
HslUQ8cI4rFkwIauNVEQsljA4U/oCr/3KGn/KhEpAoriI+ZPUN0JnmfMWjWime84g+poTkfgCs8I
F3XYKXvdEQ9TykITT3yhcjqYPLjzUY0M+tz+GbckZc2ePDRYIOHQ/TUfp6fNmh7fdwtKH++oVy3X
ZAw/3M+QEfCMwcJYT/oKjtyUGMy02KKyQhyMKgajdTJLMNwhY8du0tsNCSQkMFRvU3ZrR+gMSRd2
pbkmjLl7zBCLjowLmFaP/oFOdQV3whryk0G+7NwG8Mvsx7wDVxbhQDK1rvtUg2A7OE1Cr4JvzwuQ
VgFLxxcdhMWGaZPZ5e6zzZniAI0e99kzbc2NSAuPzZF1O+ILYDO2Zybn2IyhWjkNBeca3DdXVzpL
PtfWRbHsjvsZdhXnsXNRpo9BekI3dsEGHr3b/U6W3neBcIblMk5iFI8O6+bc+UImHfo/ooR/7hbJ
F4wkUPMg2Y4ZJKHA1Ed98+pClBVnMUSAga8bn5oAlSa4pe+kyR2QpwRgFeifwwm7ZlAyZhG+788L
IhEwm4evM+xN4NV2w+QpqCDaXL0M3YJBcvCRQVQFzUiYq3yynBg4H53ZeBl04u1j0QrW+NhBq8Mm
YzMOh/nZzYG8OM0Z2we3u0Q6UuyeWKnsJsfueLPLJV5RFK7akza105BvCasCHwkLC9xVvcfHHH/C
aWths9PBz7YwaEB6wYXIPjZeVdYoxSoGWGug8UjofmGVKExi5KhyUOLmaN89ijR7iIvHMC79vlDV
Ye3ZWleWviu6nicSwLxcAyVH95HDmaLzqFmDd5NB8N5lyKpjaRheZwx+xfpw7sixuC6esYSLIpv6
zsc7KGqZ09DXlUtwoFtIvW/OxNAqglfwxgfMfaW8ubyTydUtWfR+/wHEavhkwZMZZbkDI9ArfLsp
C9OxZrD6VUl92V9wYERt8rHx6dIHLSn68CFOBNEKIYe4nPQ/OsYjEFY41TcCiqAs7ruEsIZ3XMMN
x4v6o8EbgBJaOhK8efHiSqVuDhZNKngG/0KCmAanxa0660pyLNh5Y7H7IlKvtG5Ov8OOFK9ufK2z
qyVClwZYWddusdReOA6LuPhgL4gFTsbyhw0PVtew/Lo6kHGFLzGeR2MRXNmyJ7AXR7ztMJDh/A0y
jZKFLTtabHFjXEyf4bON+bpiEg/SGVjHIQ068gjn/jdhdIBld7wv8TqkdaOI5r2P0eFgEQgKDdLG
O3dj/p/pDx8LLNaR/DXfY9Usy9OmhCyPeSIlGlocNQ2hwGdK8jy8ccnmzGF6nzcRlZLCzngEQf+B
JAID9pBjAZkXQZr6JX6QwfNLrisxdMcM48bFdzRj9OH/v8gGndd4sh7rrpBeYqx58KsxAPdYq0qz
V0vjYF1OQpzyh/kSsKA/8FZmRw/7KIFDP/rf+rU6jmdkLy5yoC/FqRaMFVEONOVhGxhDVmGRzZiC
tB+ycYLp70aHUoRAknUefC7aI6P8HGYwSzqcR0/PwrvgttkeGb6DBiX5J6htTl9MNCBytc73B2Aa
FIl/CZiFHTVnT/uG7gqbnhxOYxSWYniRZw2bwQfX+BGrPGafq3tXLLyM5c9g6jrmBkJ8uPhCP3th
AYUYAxHO15faBA0hoxh1Dg/n2/yA7/YXd8p9814rt20rDjsmzgs++8NU+eXGGLQxvmEWWNOb1OaT
NQUrOhyfYoadtez3jhYRrkHOLR7/7Fs2zf79EP0nfS4d419Nxkgi6MQ/GPAisBrtve9thW2senCg
yQvIOER4E1Mstq9DUqOePkMWk7q0fighGhHyLDCHQqIpTLwMChWGzw3iZNWBqXpNJrc52pFPWOUI
lYEOQoVjX1rr6bg7j//pNZ44oBGdALUFNsHDhshx6N+GBvmzTcTdBeuCnNK9nUzCDokciHM5L5t4
/GKdVC3QdmCkxz8jC71OYjxg83BwTG85vjns57fD5h5/ZQ/VqbrtB7UNwnA8PBHREdlwzzHIynfV
LR2EnKMfJIyVk/vAUXBO39A15auRXzRTkMhdxTZ2kBAQQWHUVywF41eKUIhhHkE8sjS5iK4MUgm7
xQOMrdv0BIUZ27VMMbbNjnqHsBhnkMam6ekTeVekaAcUIEuynf45SlFX2B1eTGxS+c+pPDf8TGwE
sA+ekzPLu7RAOnjCMRcZK29bb37HFm3rrUhO1WeFhPL0Yjc0+FQRe4uoKkWnOJyIyDfKM19xT4ew
6cFlfPhBekQtt9F8I+liztYXJzyIcRmwxun4jdEAXq5oqWjrLtKRDgh5LxPkEy0yKguNUJvBoLXb
6jarRxip3ybRGM60ihOin435wofFmHaoeWv599eH9QZbHVaAHBvvOVRbgprpt8Ci/pmtvvNfMp1T
AgBx00bVxm7iTL3+SKjZh/a6jLgdMHpUNv6EfWAJuG9Q4obxC8LNUi6xdfMETIQooB8IEUiY6Ce1
XYWwsmpi9HZYoZLEy1wfiYj681DxDjumEBoZZkB62vU4xXICQcNZ80aDUr3Etgrl+WC8MKt+9HBi
0Z+THIUSnsLDZgpIEgRo3eC/dXM0luiKx0KZpW3CHe4CNK5mGUL9PqzUCE8Bngh1gTh8h8uzjqIf
e4fgNXSew1ep0XjRzZkgZ2MH1XbYx5+TMnuPN8pS0DujAwitWrPA36Vecgqw8UZ3bqUSiaJr4kni
Ia1lqhIK4jwJsXu4t/0jnrAEN++2Jgavp8VI3YSMYCJh3nrKHtn8nL/Uj4A/T8nvcW37hLzGarD6
dEwxnHNf7IhBHwCGUt5Mhnhyy1hHlQnmIzwlSMyM5zpuYNY9Zt17m2bWY9l3q7SlZ8EPrEz4cdV8
6KX5xfhnb/Qg3onImym7Fm6RTj3FR02eOizCPEfZPba4z0D+ACkO3qDGMiFtBCO3pL2i/U44t9R+
hrfAG+TEkrZqEw3hNx+PdJYxXSXn4yfkr4Mwecg3UfLf7xZuF5nd7G9xo41fqj/kfkNUm2wbQjO4
EaTFkHSSvqtB5JTeuBhsQNJx0JABaZPfCOtY2g4Xr2Nh73HppbQn72kd55Zk3pdcOnyaQZ+VeARC
wLProP5b69sDkAATJyJG1KrgdZe38xyOfPni1nQlJgRXfjxqOClViHL1ucro5chIyX3KDhE73CrN
SnG3pSLEhT38hwuulAmBT4QocPzxplvqFi08EQ4CqtD1nUhuj8Gt5xpwJp35ZNxHglMGnZ+EZb2e
DtudV72UUmJWnvvCDD8IFnv+i6bAir9wobDg5lHqw2ovwcoI4M0T+DDBuuYTpi/mVxixnAKq4qAi
wlsbiurUQ/qpTff9WQdSnLiZYoKS0D09VKdeVoeZrobZdP+hp1ZIZdlfnnw3rDSBkegsOTsReNtN
GK/4UzE4vGgoDPZVA1VzhDq2g9c+gRtdKfeN3NfrosZvY0w8ovjcHvh73siLEXKhax8QgJyRM97s
H996Qcx9P2KdrEtzxaNBgzyCcRH2T7+wPt8InkARCL7pzPvILbAvPdE+ljoWnQ60e1hf9eLVx9lz
/mCZxfoSMF4KZKGEu4ahfO5d7svPxIJEwQQFAkeSBKS3CLYucmTd4g4oCYxPjZs5+OIzsg9MHVx0
AOxhx1rXJcX/NY3blFnbwW13eiEpolnHxQq6eqG7IBWs9hTieacNOSakqBjXI9AwK7IQwKZlNhLj
/I2w6BGpjrjcDVQC0Eg1IkPdWau70UxIcBCzcZ7zX3Nc98C9+gCwie3kkY7GEHUOC05bCFB85R2X
v/Oui0bbD+Z09YYUS52o7z+xgQQOIWnIi+ktHqDDL5CORbqP07udM9TFLJTNsxBiCV05rwS6JqfL
MFeGb2JREokZDQSejOj24eGo0GG2R5U8HUwhX407NpQbmmEO+cJEKk+dywMVgypiz9joAlgwK+cu
E4R+Jtmw8vACiwfSEpXcn0TZnG0l+sfMBwnzR3iAvyFuEYLmDGQsoCuI86PgJkzPDRIjTPKwKX/b
lyP2XNEN2W6OwlpOSkZHYm9fTuUP47+2TC72kJDT//ZAQJX1omggmRiablAPnFhZ4s94ho/KuWRl
PIwJvL8SktqHrRPDDHJldih3TyhUgBD4QZ9sWXOMdJ4kWs8wf7LUoTt7TSsXs+Viddi8lhVSx5AQ
no+EYzbCy4XUJWrrS7DBrFFCV/3Qwgx2cNZ7IwnRCr099gPY194AbzR1fsmQLg7UXGXzudm5Bt4j
PdD00qfKDuxj85yrrEh4uKHETh+Sd8sTWbFaX+/dsl1i1oj+4ofVy/ixlYuRV97qVZHdPenRgwyl
UKE6wKX7J6d/Z6iiL4ADo49mY8W/iOtXvlJH80JcKdfJ5v3OTl0BzzBQqlinFF/ygp2mq1cu6n+m
EFFYHCBbIuymBPM+5advbtNUaHTL4OcKMKHRpsgQ6xvG3ga8RMhb2FRvMFRaDHqYGTzyw5vUb0P5
mXTWc7IoUll1BdnugC7sSjrnGsbKQCdO9/Wwut5jYOeVcTO7QclGDp7Uf18r+5GX1Rouni1I0yKo
ZjQCHyZ453X8JKMfjGFWkwiE8m4J3tt/+Qq05CsGGsPSHqobkK5PiiTLUkjmtE14W2J3y9utemAT
FIcJUEoEReXBS8jZzRAj7Z/h6Vk71WywxnQa1pU4wr1o8hEAsvcaAlT3srXi+QufRL6S5O5efh5s
s9ZtD9nUzx1IB7887o60xN8Pff1bM0e4znvKonbuoXSCgUiJ3mIVtJN9KLtem5aDHcXlhFuA7Esm
XzIla5GrBUbVyNhPDSnDv+SWkBI1RNGhjDXo89hjyywnSkZ9/AEosMcJqko+F5EFJ6zvYJf5SCIP
JhfSYbBmoWje16+F5A8XpvIwrmYUlx3KFNNeMMQowXOPr0ueZS3BuCSV73aJJg7AT0lK1WKYqQka
8T97YZ2vy9XB5o/gKI5L+1RKMfyDScOe5HiwdTvzyxXUL1iPc6iC7OJtuTB6fEZFCFGoxZ0X5diq
3fF9sIvNDYzq2HgCxmZUMMzUUSWQ2z2iEg+i5lThO5ybhfKLu4M0F6KYafR5oqmbwE2hKE3oTIfQ
DhUP3DUIEI6eQiT7KPJpJ4KcgAUkaycMUTz6ZOzp8j3XSzBe2CjgiI4VDFd+sMFhinw7vTS4p+CD
z9Bd4RxIbPG8ZqN2hvQnGIPlUUCvWi64u4IhW3gK7F+/gNjZBl+39xIwxkBTxi8yXuHdXy20hKlS
g9IIdLeVDfIlWPdXoYCC7W/4fYcbcrUlyOeGlrwW34g69nHgV13jMsixzHPblDNiASpDM4Jluy2l
+QDzAPqqBi64MG8kojYRxVo9gccug22OtaxNvOeX9BQQfDwVVp3KyStE4lH0HyFWOuy01FS2ioQk
SWo7Sib0CXTGrQ19Gbs+rAKvATeHrhMZ4eVEX0el5Ao1xijl3YYaPr0nV1zALfbFJi1eCbXVGmNX
dTGVdekqDT7z3yjz6TiKtF1dYw3/tbH53jDR8xq/4KCSqUks2/A48njSecIYPPI44k+f9hGeu9wS
TIP41kGdDgoNP/ewZsN6JGaSXEC85GMUWIMzJXxC/FBoYWydTQtOAhMQnvuhn+Pn1nbhy+lByrqK
+WhGoHf3veJlDxae0S/fL2tJnO9EeMg54WrY0H5CVHbtDfiwhVnAlulw56noRrQROdjT5CbtkCKd
hK6bX2pxLd5NhZ7Ze56/HvMk20BgFa+HboGa/wdkwsA6OMQFKNuT7MVSA9MJCg5Gy/hXvCNyFkG6
u+1g/ZoxrE62hTk8j68U+xKckrwemLS1+9IZr4QAS4MHCxnaa7KKh0QJ+mpKPe6sDpzldTZgrlem
S8IAeC9NdeJ9oiK5nFCHyjw83JMKZJZnprakk4jRjmBpCg2tSVbPmG/EUDKULr84D38276eZxi0X
TiTd6nH7NllpsIsgPpneflj6X+3mi7x1CXoyOanQEPwLin54ZohXCKDCL96YXPegF1c4yPx8rrlm
VHczfvNoE9PKgrNeihrCrKn08/Z51upltvlSdWpvQrQbqRBYCB6/V0P7G/zGkyLF/gTqEit2ozj3
y2wJ3i2QQYQ5wORECBz180yGGU/S8BN6+OZgpdyDIRIvG3kTT/7G9VI4FbWvnsZv7zKyR9bbP0Rw
eUQf34Z+5LGAQtEAYeJQJWO07yfOVg8o/IVhD991+Zpx305jGyGeTDe5Gd2XzNGvC6llLZhw8v5Y
HMOMN8z8ZDDxhscI6GwowLxLywFZRE1LmcRc8EsYiOpetz06F4tYDcx/LNqHNawRaszFJjWIrwMU
5u9fe3zC7netQjzAfJunQsHvhYotxnh4qBYaVh4zVR8srNSQr2CfctR2+g9DOp7y2LSiqHwOCYBk
KT67kB0qa7CB6YhJgs0z2WGc95yBbryW+sMDwytgSwEMw55vjMnbEYASo1HvDJqW4PE7BNp6mpMF
NbKHDWw37UhsHwvDX5A1GO2+3MHfP2wyBFGs0KUTCBD5sxT2a0RSZbafINb4OVwIfgWdZXl+Yfu0
JlOTmVIC/cGp3y9SoCCc9g4bEf5q0JWrm/VI9Q8bJQjo7DBtrQ3BUljUNzb16k/DpT6LyE/Erkr+
Ba7AkbANAUkmH0BLGwzkcccqB285piDCxDh9sTcBtqO/ocIEz497sCte6FluiUsK2zNqA5mTj9ye
RVeZEB3qRGGzCDj9e43FI/svQrCdYkWtHOobY/kELyY2ojxf6V3x3psnMo/GqGOW9cOR30flNkMz
ncG24axc1EnL2guKxgtwUWZnx+wdXC72TWD9sdQOxCoIntS4YroUwnJwFnvBl2PV9Io0woMHPhkI
GQZdKxizxgiumksvjsnejpYAwGDznnPyPX55BypxQ5CWBY8iZ+HQJy0P5Bb9NnkTXyvnSNaN+1qY
S4tJ6Q4/GJWdVcavTbVmKY/BuRBJCjaFQ0Inan2786/H3uw9CaKGiE+t6AG1QxOTNgBgxgsHxgbc
Fjrb4Wc8dB4WQZcwcIWlejo4tfcByDAwzfYVS1nQTbZTZU7FMNn1hqQkVxgF8KpBb2yBmHHtH16i
g08O/YjMB4auSvABAC/1qa5n2KSxn+gM8t+bM03/i8k1OnjPf0lMoFWVcWJR7nZ+djHp03pIzIxB
BtcoRkttttboBOduejOxcja1+PDTmC/rQIPPC/0n/hxH9pgFzSgWQlbakC8s6ALvVWslZxg2IX4B
C4KfOdKOWTQ0jB4Zdd9pzE2B0Ag3cPo+xp9NC4KmUo8I62A4jV+z3sI4hFMpxT2ND52zlCbL4I/l
5PyB3tEZsXcK2l/AHqy24B0DgQD1sOVyV/vXsohv6/EQZJb78OzxdAR2IsbVLBy6dwvLNKZzTnHW
9afTx3xxq1hAWQi/HH+5FkK05AabObKujAA3hgXpyUFBtN9giRvKWGxwFD885ofkYwU/jXFdAw9n
1uTn6b9izVEKA7U3x4jxZXUtLO+sslWssbgPry24MUoJbKbcfD1K9GM+OxDrMKtdjvqYPfZM+2kj
rEe2rGsOAatF2SAIJ4c89Ve4n9qI/BObbYcQAPYCsCxnz1CnV6SrXkHhZ0P676zZyZa2wf2HIxdc
7wOVDSZEBrq+ebmQuC/29DztpqL3xU0eDcvxvngtdESVsyopCSoB+yF+LjqyJ+423FRu6cejuQqe
P7BEH/Y+Zk/+5rrk7PmLGSbnq/uuQoUcIGEM2DuPo/bvjngosxD5TOM6QZmAKwbBbyxYlntSF1wV
U6+QF//6q7oS/m/ZGUSZtXCD6keas/JaqY5TFmbrM+JE9YaElWZ2Gr7lCuMkAbgYRqvGub9HtgON
HEIMVCfDwuXBafyPT2fN/5RtXL8cBf+YqRZ/WXRzTNHP62stfntNDNnd0ueNB2R3iOUYu4Nf1pwh
3SEpEGXYMol7TNVFgpBnKUBbxGAqUHeVe/W4q7wP/bQBaKbhAoXF+rfDaL0mSXKAwgSI1328YH2J
MAYbXCwy5tXFfJv8Lp1m4OStzt/wHfRpga80qfLGouMX+NDIKdC8twcXr3DoiCzoyWKIpW1Go1oM
zmLkOYFSRpI0xaIdDVCzfbroBzZ/E1N0ZBRadLxQcBzNKNaVhWyhPUERnCw7m/ftg8mdLS3zTXDb
1CchN7V1Afk86FCBO1naYPXm344jv2L90v20dn78ILs08InikMbPa0X7cZjb7eo9f4ZYytBuHlZ3
9/73SV6BA/cuqbdTbGc78GGkUdrEAI9ogxTfEgVuLRUtZMVvwGcXZtAd5/lGwc+9klxlL9gCEghy
UgamErEl6zuAU/8fTefVpKgShuFfZBWiEm7JYMI8emPpGAiigEr69efp2Tq1u7OOARCa7i+8wYTe
sBsYGXcfiMsDDXjgmQZ5T3B+rjv/6wKF+XjUo3PUvGEzV8YSFRXrb9X2IQgg0uRx+jyqRoz5kALH
hVRqBysqbKgR3f3PLV0XfiAAdLnRW2T+cFUBdxd4eNRzr7HRIfHcOXgKUinKsfKUbFAuTidMQpIV
et4AgcO4RScADXUg0RRhjmsdxWJk34YGNmUZ9WtEAb0CKU10o2z4pFjKiRLpuqXRVdLiXWWr3p7Z
vB0DmlcvRQKc3upX9tuDio0FgF148qKmKTh/+MDMQMExhwEUgNoYyJg7vYEK7BD1VqZf8xbP2chg
DwIIYCigoJglz4lBJyC8GCbTyE13b1hOkSuUoYlTvF5lPC4JuIiNCpjrvYotfJ8mpPWSXV009w3k
MHU+i5712tWGKQOXuD6mNU4LQXEbTmE77mV6M7Xx3gGejQ4wmyK+yk5nCm9NC860Q73BAzAUcFJt
PbTI+9a9PXSsyq0W4DPKK+yh4GmaTJFmQnSEtdfmPY7cD+g/6ExeG/Tmko2PDw4ASficDOb5pL0h
Ynt7+KhKgMDAJMbBTmeio6I31i/SsrAV15kfe8YZSD5YXqgwD5g78/cWfFF9O97IWejcwbkiYMlm
EEORrHtqaFNZGJOBNaYCSFQSPuiSgmF0qrMWbUn0iZnd/tMHI0/yJ9PrCaRN9MLEkJIuR5zjIAfq
fnvMHeKKFHtZ7mgSmdbSnSffG7VsHBauALP6U3hh6U5BgpNqnlmiMUHTa65sekh1jqMFsIvxE4EI
COJDI3o5QDuQbWJB7tvpK/jGvrLIXuNuaLcjo3e3v/z8uB/0BI18D368/UzqB8vIkiycKHwEhoKB
gLXtiLELN+i5RLkasVMolPS8SCcrbCqSX0S0ky3u5dQpAapT6GXCgV0rLctqVrACoJYwuz9mxbRm
pQAJNoDX7yb5EOskV8yEF2CXGRVys7yMxk+L+v8c6BStCZoS5zkxAZ0OUT4XMvUSlbQzPr5r6dRH
N2lbYoaUOGx/ZNRdoJ4HuEELwcYNekxTt6HwCwgTbW2TphrNtwyn5HRGfxEl4XgK0Am0ChhRvglk
LO5D8TkyDeSBjaVOwmowPbmVR1mYxicyuMheesg+xqAhSdbPtBKKgBLqjPUtCSGhUONeS1fwCo8V
NWC+LBc0+86XWu+q4ocsFHBR0Bblc2wHX44WwoMOXAn6VWdxCOzNWD6QD297PgJoVA8+42xoseDb
UHGjwVxm9plqAGhrUwopkgrKRTlTtxivrVnxUwIpUTqwKNgPf6MTFiVgnkH+rgrakgQLfUpy2FwU
IHrjUHUJXAJpX43RFoYmRuIDxJruVDhcg2t6gB6JoIfD6YDOP20Axr3olfVpwTCXtAdQikiVHacW
oUt7YyDe8dTA9+M1LlRjgI+hqcygSOk0BqgykP8DKxh3TrztgWRCCKk15jLQVwNxJ9W5L3Iuggc6
DMbgBJ2tOlBLolIsKL0B6nkvNIuHA1AyVs+cLHuUTBGfR6q98MnYFqDcy5sIVq4xqoBA9BOz+Po1
twGOGj+snhDDyWbRDpzjXoVNCKhBLM6pg7A90FJzbR4DrCTtuWWlh2XO7Bh+XYWadYVzlLZ9UwQb
OZ9VxN6pvJMQSDQ4JsVP65ggdkKZLM6MYL1ZnasIxdPKI4bEMIeaWEuNs0R0an6c9wLQ8wJXlNjy
pJ6oLrjoJb1gxqYcPNDqACpijCVaENI0/9prTs8k8RF3Iv7yOWsKEnkulYSjiWCMCq9HXz2I4XQn
C97TYkqTmeYIWv89Ty2sZi6zWN6pzQJlN75nhKlQbb0+6JLAhAT1DTIbpwIF1VNDg+UyYIZT7NYY
L+RZG2igQTUM/+imXUqmae828EGNxOf3OIcnbld7IlvCt42LSC/itgnZnEUZhaGdp2uw2xryMGiu
zsWo6iw6t3i1Ww+ZUAV6wfdA8w0k6grUMXf2Id5Et+NKpXlDxRH/y9ZMbrid0iXbUU9xAFnSDkdA
D2VqOo0G3gJD4FX3MCKdbx2q3SAGQXxMAC0eV1AH5qQa/QUlZ8WK/ZcvGzVwO+6JTc+CAuCwesz0
rWaoAuidLegmb+Rr44V0Ak+fBY3kDRaKAjP1MWmEUXMx8mnlKk49uYftOiFKfc7vC2WNWAD+A+s5
53wxoKN6izBYp1/q0GQFunJWvfcSNjgBB0gjRPoUGxK7/aMRonsaAv9WQ7voM8n3lYUtHASQ+w18
7La3agN6UcAAOy8liaVob9Gyzef99R2MEryndFVt6t27ci7o8qw+Vg7/t2X+dkHixyygW7k0IDmN
uR/fIjzorQHzknCzgjCLSSYxHFtaaO68pr/SbrjvkecmHgXXPC9qm1ydHTKDqcLtjFM/GjObLQrX
WUs1fVjghAEwqbwKaQU1oEoMF0F3hK0pAYRfZjRCPJlAXEg7Q0x7TcArvvC7RU1LX1Ja2EVndYMU
xK/ENPTRcEdhZfAzf+B2neeiYbdXXRClzXazl630AoDcznUT7NtzVoLVBKNxYdkn9kJg2n50xuvy
OaEtpHt65JPGnrq3g3hg0tEge4u0HuuObhk5xJlEXrTUPWWrY4OczDV/MGvnGF3Bc1N+FIfjm82r
tXxLTy8NeWYDR6VlLfwvX/PPAqJ2dDjakduE+HnAQH04NDdfkAiCrjKe+/qAX/Q8w8eTb066I9kI
owLjHt6Awp1QSbH6Tu8nB9o6UXGUjlguRGA4R+x1OcT0W76pv9zj0dsn9WmsbgKf8gcy7Z351FNg
x+zFCgRGR+YyQAsFFj4BmDOkLOnQdfkIlIkaUA79oMdmJAlOXnlJ27NAM+MvQ/p9GmHUs7N10fPr
mkmDJZ00pO/p0rmTjBaYMQSeqdCPrv0+2U3iuqh7xZuQuLw6A4JAnz7bfM6MyeiN85gF7YWf+U4L
w89ZQVS/EQupu2RxchGFQDLgGLbk6jDXEWTHyMBF8ALpiuhMVYHCNMihBFkBELhI/Z8HjEayNObw
sK1F9yDbIGQML15j6nKzL1Ib5AQGkDGQpUgH2ZGJ4znZJE10/4nKQHqg3U8axgZZrTbQbERC+zlT
tRjmBpoomAZxQpivMQ+lSU6Lvgj0HWMZ3eUN72Kt4V33qXKR4D952LL1NoJUtChPX3B6ThyDjUef
g/WPbunrgDkygs3N2EUxZvatjQRcLOx3LKBQ84RFeZTgQRzPQFCZmj6wwaiKzJFTy0fWRhoXqzxo
12nIvKVT25Zx5OnIkrAWRODKJlrAQENkDIMxtXYSRPorYHZ0CxqGSMb32E5galIbkXKQicMAUQFV
f3lkFkq9+A53ALcwADyOQhRV7nef+t5rQ+5DFqBWt77XNRf9aOLP/K3KaQLPBSoJqlBQKGpAR3Qz
RmMCJ7r8XwIaLPMEUILe8BUGQw31EwZDlgVK/6foQ5mt9EDtUHSPaboNJSggjDlttEuTux8nwqxr
NFLwriyNe24m8pGO8LgZHu1+Tx6/pJr0qPnNvpkjvYfGKGWyLOkyjl5oT8Z0UNq6v/2Mv9+PahZa
tIr66fmN1k4CqKs3kKzi7ZXH5yUukRFBhfutcxO98uldAfEaP5yyU4BblhXu2qCZ3r95DxKm8mG9
rePBonmotxRKv5AnJSx7KPjlNOlonI4KPx1sdTT3tBr4ct3fUed6HiGyl3/geLXLFyNyoHd6HT6F
B8iTOvBzLVNlyONoLoEJKSqdWq9o6Lxku8rf8wpLh0FaW/Oma7yRJ2VQkXUE4Kve+NgiJozskvz4
PXZAWHuSVb5UjinNlrqiGtCCnkOn+7QTTcAbCZuS31d16Mc9C7leO/uWU6XIcYRBxguSLj5JpS/1
tJ/eMu/Dl16XGcXaUecNqxHhprIc6Y3fe94RgajV9bFeZQVmo0hanaNZ2g1BYx1hdFFJGjw1J71/
j8YIMMi9xQmJrqmSdkCXqYw9If5+5fl32rtzu4zUOeYDudfGDGlpoyFzLcstPm7FgMI/2lKZBAdC
eT37FnLD6+KtrPutChOi30F/yMvUERvX4tapSuUUi3aGBKLzW++KZwwJP3aTSvL6lzbtG8OiuelV
OUvvx8nru0m76QNl9Rphk8foOfs+MTKr9fGoecFM19/Y+MV9hi/d9wZG2qiislyDOlJpGyoO1cac
FhFy04rsQkFuJn2AITL5tCFRbCV+glq97U+YzPsTfv1UZnWBVPLYD+h/zVS0plB9AKSQGU/JYQX4
hEPE++hnsQzlLA3Dhwe2g4hirWwLihIdUnxGGVLvjsgHxwUssPr0jJAxQxrXoJ67fC1ZKLTguyzJ
cxBuy8yisXo/0YWnywlNIDqImOR8bOlGhaEXsPAT1ary5IHQBGiW7Te4W5nTrobjh43kA9xKSLar
kdtzB6f6AhECyMQM9Q2khDzoGI0LQHk7ACKE0xg8WRqxl3L2XQ8oG1I/vBS+ugBJ/jypVAB+98Sx
FF6qX0jSdm//RSNJCt6AwoWajyWyusit2CgalZST95+jOJujzOyB1UHE8+O0HwdQ9AsdWwfQo91Y
tY1StN/47+Xda/zHhflmRtpNbay9ae7gJ55V8JkHBmWEHR0AUDp96zN/H2A8HUgXaYoQtABMAW0M
xH7BsoZvAfg7AhkySiB1NEWBr5QAKEG4Uk+lLf1Y9TFlIUW7CtFS1MCpcYN0rlkzmu+Mnki2QfCb
WRFILg4ABPZrheLIgWmHNTKqQkRziHRTFgAMnnF5QL8GfsFjyrRKnkmWrN09pPt7aLHgNoPREWpG
yNbQy6Fv1YypEgAS7C1fAhNvgLkF296wYpAmJijdgPYV8BPcAM9CwBwP1pGFfj87YvvYTxDMsOxD
hwKXi4YcopbomO+A9d4RweWLHYorwugsR0EDxcABlSgw1TRkQD8Qh0O1RcOub2IIgSvenm/+JiXC
UvZO8074LnP8xIANEIORC7aQYD1DjpEkB4By5ZAH85jzA8eTd2abZY/Cu3UX8UJ+JlHFbJCKOVPD
A7drIFUl9IAxmiLNoZnd99GyumEDRovJy9COryxSgq8wKWCdI1wGtflaDHZZIA4C+TAacGhhE1ZT
E8e1gMPR9XUNSKDsnzHIUPX1p9m+0i16Z8ISgpCqWX9GVJMAVR/3PPu+r/h6HLc+OGmSmLV/wbDJ
bEGQe1P4EAx+rhpw47MqROMDUnwiXNTcoTGD4OEQmmzK8kLH+otvAqzeOqWI9fJQ33/2zLRU7VoB
1k7w/0eS6585Y3DGeK2P1QrrFUNUQh5Qm7AnhWmkU6b8be8+nTwJBjCA3sjDYqAaepF8HtZ+iwEP
X2gMGcIeeDHQU2wPVnBdO2IFareILyzeSGPa+AtcS/IX4iSw4rUD7ALMOk2cnPKQ7CQKMwsqm6xD
fkyE1MDGSxwifvBuYxplCq7I9HefKK7CFgVYAgN32oGfqMXzHDYTeQXEXQBNE4p6At/mUzNogLbj
6QHwFVw+8LArm5Byh0/iXYCzAXvgSNkV+ITBTkZvUHci3AkV9859PxA0EI50SPd+007zuRZ5bEXB
BZdj33zJO0DMX9ODAjsFhSs4ho3XISO8kkA8I2HCbY9wtBgahMImw+zVLhQAKBQuUzsdOA2hnkCo
DsblXIIMDbMDR5fIz/FUV0MOW8MIAnozAQ8oXxosHFTks0F+vVdQWlwld4CC5hJSh6juWQ3tBuTU
e5a+iyOEmYJ8/nar2qHzz/uRPGzBAeIlNE51mxCpbRBY9nV852juu3kPYg3VEoenH28XxoNy1dFm
0IxeHSZoQjR2idJCbrGF/ItuTMABVArmyBOOnLlLq33xxcHWoWCPUSDzEh7hMwxyhmGpGiocJToh
OFYixfF7dD6w6B/dVs8etrRItzQIM9F5YCWJWYE06zlEixM0Ft4NqC+b7aHH6aLZPn1RoB8ibcek
hbovNhNMrCZ02M/AbqIJP6m65VTLJUe7Dq/tgb758w5idFsf6LuD0gGpolGAZP1pbAmTQ6BkV9Af
fNNBjL08djDuIEJN1nz0Z+I2ANHQ2bJM9ucokMOOaMc5GBPAjvmRghgbYG0BmeXnNetP4jHd40UH
zJfRg+VraX32FPwLFENtDzrefQV48HUeXYYUDGOnzW3y35jhvijmmVMCsjZUpCJgZPZA3GBJfpzl
my9Lx7ybllPKne2uJhM6o/7j6aEellN53LjYJ8AkZG+T2vx62w6beEo2iV8H1Lqh+QJSdJGzxK9G
3AmMS9agX4TVnsYTBtF93FkIz+N6RIZGXfE3ASCMZ8hoUs+gDSmFoZxaexig2Wc3jrYQHvKaK+pA
/TExodsnV4VEP4unQFJmOHAsVLpLkZPs6AmPqOH1lzIef2CPKJ8c0XIT8SlyaRLsEOZm5OgN9Be4
x/AH417kHu2g12ByeXd0nI5QLQ0kCM1foSEE6SpVTVD4wKw0JkZ5mRRWgixVDC7QfO4VUKqlTZbC
EVRcISi8K4J6aXGgTFNJ2GjT1XYiBzQFzdwCN8CI785Kumx85G1DLUAtzmYdZNqiy/wy6byixIMX
kKUFEI2BQDHj1EAhImRl8JPFZ5Ea390FpSHcDZUQpVZogplFVui9wodHUnYZ/kRLqN5xeFz9wvua
PmZZiGwKuElvgMbRyN39Tu5wNry1Mz26TMH0fz8YXMPusAnMKd85qFeXBIB/Og+xy4lNsRahqEZB
7xNEM5iN7LcJ+ujDYQJLXQ9KQ4547PjrlLf2Qp1mrk9hUbidizs21tQB+hT66U4PCmvpE9mM8iv/
omCloPZB+7wic3xAaR7AxYYgbvKGgl2guIviswOa4OXv3PyUhdqcvYEInR49vAA31IICgsTzZ4fX
oTXcl7veW3iqpxtxvw/c4bxZ0NzCZgYwpCOoIMuh/2R9IasWKo6K8VorxhU7E1bic3qACYQ+gxIC
zIo3oCOd+4YazS6ZHzFPEjzKxqbmPhUOvscVYAiOC9wujOD1zu+I1/oTqFwGamzTbNKb/sIOXWOm
jbgddVZKND6SMBw90E4TBhcihsoeV0V/COEuWVFVgOdD+tQzOq+PNhx36z6+5qwnNJ7Mj9FBNjCO
KB6AmD9rLlWuAJCXTXbE91VCvPCoaQPJSczP+XmGzaLZJMzcdvSwGfXEOnTyzt1ydPj+Uq0sN8r2
PJjAzVvrTiNNSqFcQv0L7ob3OlQQRGBXENsdKHkRg6g7GuUfRO0aL6NmiZpp8oukV427w8P8XDJ6
FW/4YkGKsuQR9WUiOCOBzHr7bl/Lz2XklBN9BVRuuABCpqLNEY4m6pg1Ed5/mlzYGagzeijY9CEl
9ERrwABdDTedO7QlEGFtONM8Qj68w6zte0WMlbAWqRDOF4o71MNHyP1MVOpKEvShSYN3Ac3Tff+A
EmUxMPe3wOgMF0t4+sil9QZPOLQbwLtCZ56FRhlrSgU016lBLdLWgc8VW/QWK7Rk6HRBeKRGhEjo
DA0qQilU+ap9NwDPiZSK1afET5+KKfjjL2LUAmJkvj6IOTHrDpfo2mAXeB4xPwGD7Qw4c0LE6c6Y
nN5uVPadFr9vX56O1hllkU1cOczFIxg7V6yWUFY0KIns6WK9WFsOIBvodMoSudREol+4AG99LRf3
twv3VeaC01XiiKBs0l2GmJYImi8q0tkqXQ3BoI6skmsH2mNFCVRZxsBV/I7Onv9AlQfGBHf01xI1
4kzA3B7X7y7ZDN9j5KUHfhOikTX9fNwapR6aH8Hjp8anbSXTg9hnlP9ugxW2M4mJb/Gy57feYH/n
atIP5hdEeF3VQpvB/kwGv6UTkAtu+yjffNDGIi1zwRdRIjMfbm8/2itMJ7B/fB04boL9lYmrxz6B
m5fZg9JGqhiRMXSpdGAooB5Vd0iNER+qVUqB6mvISGo+ghGSiF8TBVxyZw1kmC0DYISUUFr85cG7
tdsE6zYnA3/4tPFiEuiYSHTr+RzjNO1shLl7AzjTlgJYoWffQc+hEvYGAC7Ah/07LoyG0rP1yCYX
RWBcN9gGu5TMIrMUzexjH7EuJwXqV8jWOYpb8U5O8amZRJfnmt8ayhqsoDSO2CTy7ri2owJpxrPi
xOPv6Xmpt6L28/tBrBWJmyd2UfQG6MihyeE8Mww6wFNaObYQWJHjunl5dzYcAF4/AnICtx6bo8iu
O5vUmcYb4tATdH1aNrKknULqDHKdZjUwJOZSxCQH5hCEZrbCZei1pfoKMmfkfG9AqHLc65Bs+oFp
CpgT1nxvDwb7eS3Jc5yvZnwWWKVkq3o3soaH/FdblI5OqcIaAZSCqbYbUcgzWwQaR4ZE9b/0G7Sz
1ncdGxKSJ6vgQLC9IALTMdBwO7QAqA//VL9vG9QdrDKYqh7nhEz6JbvisN9epjho2kT4pXcOW5Mf
AZHghC8TU4Ui497WW65QveWZEt0G6tM4jXdmr3XaGzFMZAM2fY+c6QvH618xJjRzOOJ9Xg5AtbS1
htZERrs/nSOHtqnhO1/1UA3VC7PC45quSsDG4rbknkQ9ZEOm74ATRBeNngMr6PGmbbNDHLRTYNlY
s5jvDbEkHDLCC5CwwJqUDewftE6O2y+I0eUA15cLNa33FjZF0BuP5scFWSs9+JGVT0quFnIkN7qG
1F0LRHyVLaWafH10I7rjY4BwaNQW0xzVF1omEADbA9DyGCAR/XrQy+AHm0lrNnPo3fYz7NapR4dY
dMps9Qc8rZWOh+QbC8ozGkPIHwbT5kezZX52VIZ08LH071zFpuE2t84U2i3IqQbrqaksKErYiHrZ
0BZNRUhDGb1xa44jYyWAEmfOnRPbGc6L4Luw4Xusesse0IArnU1ATISIKUsXLsVwnbkhbBVkZo4g
5Yl6UjoyujWuTfQgvzZO8G+M1Wnn75Vt33otYX0TSpXz70vgiAmqMUSigQ5Ye58LZAbdhmTfnhjr
DB0GRnEqTlGYhM2PDDxj3ngsnTER153gjQXEwj4eDFPfYv8ONB36VTSBUR6F5Ucvo/KbCRLGlNsZ
wP6UaNVMD2+XP2DKVY8YyjpOUSZhDugYtkgrAalhsl+BO42oVQNBYzWnrddQFmwu1Rza4aYzrg+Q
f/qWyj7dFDcXgrlGt0gndxcgpamBKVPBm0GlsjWir9K+IsfkZVO6H/muJprZABG37lcAE6Lf38D1
oOvEhAovAI2kM7Bb8AOREy8SAlJAcbCoHkJOgD4B2Tj4cJLkwfg71c8PB5k1+ly1S/o38uopJhou
nYnNZ4XQABjk9wK4LNjScp/BVemvq0vMvbRnCp51XKHcwH6nCpt1/VcF7NMnKAjj+1wEhmAN8k6m
DrUWRcQnOZAoiuUXapp3yU5JwvYMVWWLBVh70hRCGiSpvHxNf/2Jsg9L4YRbzNnWDLsYPBnrSm5p
4NRRbTvUh3QRLxBKErBnikrosHMnoAhvwKaMjZ8vhy3GMG2pSQ5voAioH4FIqu3aVBGVOgC/JUZr
iFYah2EcQrmfZ7ZsgkXBIv7uRayAmN15D/fl1Sa9Rq+zxm9PFOFyv5sM7XpDIDhGkIs+8dMFq2bV
S051AIkeZk0CoeYhJKsX5chBgDY/QUFE7o2iYthDdfF5Ktb5El6Snyypb7MSk3Ds7pPGvq/TdXV7
O/3ZgB4f0cOVSsqS7lFLf51q3dEkYKRMRj0rZsYC2kGObWIR0Qju+xvg1FmoFkz/WChkFSTgpNYp
6+4c1HFkkIJVq+bSzmjdQXgj+TlQXaLkBVgOWyf4IxQNyMpJaiHA1UizUAdgwI/gClpkQVHsjhBs
Sk/zV4FIO5CCanJcvFnIPv7wJCM5uy9moK3snvFTGz8y+yU1jINrF1DtE03tBeWJ43Yk/JesGAGv
u4tKiX4aTAeYf6cB72Ba+zo14uECSvnBUc0qJuVJEievDz5hGV+ey85ubtqcqokjORH5EMxPyUKd
KpQmDL3fnOCVGpZfIcgyODXui8htifUrWo9IRrGg20wBkxJ5HjMZ5yyypwh9E+AwS6DHeLHMIUli
R5ZFFg/wbyEon4g+/e39Q8EBwQnkQH5p2r5aBwpTS7bDgnx63lIMCHmVWXPzGtpkPjR4UYetPf0C
sf0BrpDYmGUVjTzjGXC+DbS5UM+VRMSsz58T6vYWxSYnGlOotuTfHOwnvh359PsDv60akZbEfh22
+3hovWmM5S6AUPAyg3QKfqoFHSV7KBGAJgkTYizQfrT2rspeX+LJHl6P+8+ZsiuxN/QciBiQBO8T
4B24LYdIh2jhL108m2THUH6QjGqvxyhQ9YUONp3104iRQC7Jf1EE1UgpH6FThpASpwy52u0T8mmo
usrM+iRa7ANaBgkJl//A1EsvB0Z1srqDyD8SzZnJCrtVMfgO3TlhOBnwVSj0kMOQFlGIzA5lD94A
05sQ1aAkdwZklS3Sw/cKvOKdO23rvpkdSS5G53Qx2vEeqo+Ui/CqrAE8oM5TQAGvaRELXjiNftQo
KLzhosDPVIeBjOuOjVYFpYBh7rBi90AJCxwAu+VhzSzC8gpVC8Mv5L1TynA54Q8IjA18l/zo0O8u
Ftw07+lrAQ1vZBSlyayHqFYqmWfWatjQ3HL9NRDNDfUuvkE3IfnacIK440h6oFVDx6HIn54yYoFh
IG3jMVQMMAbkotYyQamg2TiEf5CZPORWq2lmmeQjw9nL+3oRQMWP83HEY+ncuN+wv80A6jg5aL+e
Q3XVoiBqoEVrRVfEf6IriuDnAQIZFJiDgd27IfH/im2kXYfgV59WhLFUhdSVLBv3Pb4VDR5JAkyi
HyCHuF+/cfMD9obz9xn1cwGbAev6w3JLL4ZYOVvS3iBiI7RVERVip2H3875Jrj5RwwvpyDMYwbd/
2CrwcLK/S74cCriDElm05Y1IgvNj9B+BWpj3C7LdlPWNDHg5aXWfVA50c2MRRBLq3TF5gKcDCKGG
7k3gf3vsiRaYkiqE3X6PUIAn6K5BQSaBuIIw1K456T7REUt12AiwbYuIKso+jGFNs1Dz5DR2jiZ4
lChjUtEDvdNDnPhuUu1E1G1IZoY+3kxEYPRS/2qiRHjU+xpwzOg1HIANNsh6pY7creECHbfJ1+sI
jKEFdRuis285AxCTDCx+wgFnDWXVo+h3xGUjtuncRntqTG+o0REsFoteV0psQPD+K+ThwLpEV1R3
ix1ZH2FplRgFvMiDvDgKM0D9biGn/vnzncVTKz49/eyEJBFBfrsd3sCpgrMoRDZAKRQiEu0kV3Gp
1zAPp+byCdcAWWmGf+JQofa/lGkiwf6vANRFqEvw/yuopywMZ8poy9JHcYdGRxpwl2DIDXw0F9bw
CrloeL/qnMDeKfYbk1myAGZ4XI9sAGfbN9ME5Fylb40QRb1h900SssZYRUD/KoR/XxaFO9ILhI4A
wZCa0hURy5tOiZA6F/kFQweKVO5Q2Obv+8CCQk0Z1WnC1FV7JXChEkvznvKrdFU1g8sZUH9GCfzh
9ql2EqP3qXNRXyK2oexHI4bPNCv6YSEFXCrAo4rqMJFoO8tshIbyMB5DJ5JM4U7GFaEBaa6pJnOZ
yOriJVeJGRHaJfgiU0XBYaxBp0ONEGTFWpmROm2GzE2RsZHHdd/UljB6nc/kGb5n+LowAudD0hnx
kA4ckr8kOOSDVrejVufSnzsQShOKIZ0T1JtolTi9c8H3udLqO4bgJWCAQVywmXW4A1n678Evtavp
3X9b91DEkQ9oONkcilKYcGNRsOOM7bIFp7Y7v6+DXXMm5XURcD/QjmrO0IwJFEuX3iDMYmZrloZo
zhWRKED6o2VM8QD/JilFNsP6RdPN6duv9fG32ibqOEOSXf2N8LEIYF/TrgBy9hv/fFe5aspAazv3
u8LEE/wE3baDbL19Ow4zbAKS3KwOaWG9w2b2CuPwMdPd43wAktWAr5Th+mWAlJQuA+RI6bqtKX5B
HtDAuMAbzUV9lRZhfICvfIeEeQVVrmoODUglLM/l+eh8BVebecR9bHF51IlY7H0/8VRI5ojRiVKf
7F+p4/7AvVEO3fgFJBAIHfmftMSZHjWtArMFDYC5S5sVaRTURlgSCK7p47LIETuSAQL+g1rHPF9/
LfoXxUbMDKQMT+T6zDVzPktcfS1EnZyyG5fxMa831N5geszfm7d7X/waQJEdloCfno7GiyPTkDp/
UlOmi0l4ILMqIFRAi4ZKHZ0TGkGD3JMQAnRZst7kNHTgeuLddHcyThG3oIUmFWE9CyWdsjLAgtgr
zNiYkgccpCmYCCCJqKhNqzW5OUV50mrRaTjVG4LKDkts4HgQHlIbBsriLk5tzy5JQ3hOGJpnbu2m
AaS+Ob7YKMj0BB8DuiB2MzroxIa7vNzuX77qxn637FzKGRCul5+/5Z+GKqZb2CPCRKo3LOYwj1QC
gID4VPWO4M4nKbARDv6BIiSIaPIJWt/JbwFKWfKjVhi+TD9nrjRpFwJW3m/9U1MPQkzcILTplliR
rKKdculFTn4+XijqOMOfkWoN3E/AmcsNGAy9IUI/d/aoQtt0aC/RXy40cED9nYL4GjzN6Vs1CaX7
YxK4HLlgZdxNEZe19xDAVtQ3l8gZgL/4kFFwRTBmNemRPuZLDpsZS7T88PhUzGJBMP49DDfNSt1x
hYBws1Vs0CoCbXpP1MUpJ5Bdk8lhjxIwCZd7PC4BvNLIXkQ/YoFCoWRZAaZLnK9bzVGKqC7wROXt
nVgQ0vJF/ylDpgEbuqZkMeVBpRwcsYp1Yt3Se2gJQiekH0qfcXzuwwrr/LMA+fMYcAKSz2I0DEUx
gVEgftNOfz+3A/aJIDQYNDFi6hlVMh6J/1XnTIPNSz24RlAc4UqQJTjiF8xy/94VQcP4+zRbqEio
hn+/i9fukBfhhC/ZsjmHBMlTQ94kXqLVzyOxefHiv91FbFhsVnyg9/csHm78n3o8K1JwkZT9/eG0
I3IIt+F8prbAbeFwmGfV+fd6z5ifmzXfek5pmZuWl0UxIvXE22i8Y88rfsLg2n7FEVQ++0Ut+YQf
m9P4gFVngLjH5aW8PPf/XgYLiUE2XyamATbixcq/j1Pv/5+8BCopYCM09bzyAgmW9gsFLJ/zpgB/
HW4bdpJSW0gGLD+4UIJtA/cAiJIapi3ZFFBIYzv6RgMUCUYOnam/nyC12fXdOwYxe/uwE/GPJqN4
QzP5AC6hteq1Jw7ME48I01DJfVzEcx8+GHscLu/9f6P8D084hsl8vA3NKaU2nNnzkIPHkDN4LQnF
2lNNFMF5oDL1gb2HNjs7Ejv7+GxePHXkSeBc/x4Ws7vHx44BPwjb/jb1CJtJMSsr6DWDv/0XM16N
n5Y4FuLIZpIti9m/P3j0zp4hugHhHT+hSbpk94+wXPMQbKLsPnitmFGz6aB5NpMHmFWO5RlSvUE1
nrc+QxbWY/AIMUiecdAHnhW75yMTjadfPBL/a0Exo4aUXHQKSROd8h4i+NzUPR4VxkFAzunnh+Jn
Zx1kc66jZqCxgiN7ABpapuSJUjb/BmImcIAIr8XP1s6WMDq5euKritclrukzRIZ7++/d3xMmYLwi
SqbiNVrV/946YlOlL14UG+USiO2LvYgt/3tSfG7k0JwR7xBPMQBc8TnxViC1HmerXJcQJbn6R873
0U24+qXfbhkNAL54KIZGJ8qp/14R21FuR5frCMO79OuTcksufMIW2yh98YHkIvYk3gndyn+EqFX/
jS8ildPjImi64l3iuaNbn7Sg9LXbv0+L5wYyY+PfB8QQLX2uing3m/v3UfEqH2E0l7wORozBKn5L
Lg0gGvHqv8+L5wbE7mAZLwCvHheJb6VBYBDHIQakeOOAW5jzwD0gfhfPtCcx6sVNo91ajlfcB+LW
wT6P+rm4DMLwnpStmzCioe0Dcwxfyyf/wKqFNd3hUAXehc8MWR/RIZH8a9mfIFm+LnjDZ42S2fI9
e89qqpHL+zgPc4I+nKl5sqCFyPdf9yfc+0xm4OP4SH9ShuJ98gmsGCC79/I7k7dlWPA/U5HYDFNV
PAZIxzuZZ/sTZoHUm4OOYRIkfEOv4AuFHUU95l+qcOKBmMzEpEbEyx/6zfyDEjUjH6b7/F3i0mun
Hgg+m0osn1+2s++SnIOXZaLietnQPYzMeMwO+YVdACdnq5lgxVHyzs0n5FvUW5iwwI3aiHUirZF5
NRvROYz+GtC82KX4I97FjhwKiPTmVjLrQag6oj+pOsx72lbbqkywYnPU3f6eZrOs5Ot/n0fool6y
m3/bGdrHbeadmec1jgTVMv7WSEigacEfZORcyNosSzwHFOAH1IawC+XIVU9sQOxDO9XuYKJyvKiO
+BoS+P+e//c9xFoiTcXB5xx2xhGLTf57h3ineAzMbJvyOPXKPdM33el147MxTrq2FU/r1LsaxEc5
N+I8k1T8W6g+oTiZLQo6QxslBfu7EFqdkPy7yVk8NzRzaEy8NLC001xczP9oOq8tRbV2DV8RYxAF
T8tEFjGVdcKwympRAQkCwtX/z6y19+jVvbrahJMZvvCGJ0cN90k8+b8/Ve5jgkLHglsgGM0apci/
0QERDCgzIX+NGBtymr8hz21lx8iLySGuXFhRiQsV8+C/sWa20FT/myLiLBR3Rf17QueI81F8ARMa
mphI4hH9/PczHXz+cvPENOTKzWXJQPz3HHJwDjjxMygbiokK3Qj6EAy8mHQKp2xxEh0K7FAO4t3F
7+KEohYp0X/n8ZvD7c2qfF2uHtocdNdZyvSIxDL2ZA7k/869G8tXHEjiUV6QEAmxwjpHPjO9fIPb
IB6j38DbZ6f6QgmfWVZyeP/3GoRnuIviAjL+TTzG4Ua/zVH5iL+XXcTxip/rf0sOReUTRc+/ARDv
qx/UM14wdBZEwCaeprIn42DvlKKJIf5RvJroge8sFq3Khb0Y1QTqe8JuJb6vGGX5/95SXLgYATFa
06VY1WKUOmaW+P3/oyOWi7hf3MY5wZFnHrutwaTm0okv3lsq7yCO7lQcT+WJ4T4zAS4sNGKi9y77
oQfEiDZgcy8GRSYoddePvpizsLFD1c99qOwA2h94NuHJDhH2kPA0pnj/3lFOyX4QGAAA/vGkF3Dh
/6BcrbNJJwPVXsVnFzmM4nkT/jfVZ+xH4+4FwhBBlR7hA5izh6KkVKKf15iZ0ELgCoHaoFEBSbEH
JaTvyQHe2qI81SdxudTZxXXzMB0V9EeZ9Oc+tg5ycD+9ojqqqQBdCIRfF/V8/9F/J0SBKHRBNTi/
IRr0ccHT2g3tsq2KeH8TP7xEeFAouymhGh8MzZJw/sIbv7kSyMynIegDxHGcm8cojTv29agNawYR
xmi74dmviBfB7p+cMyYWg/3eMd3BTF+6aDjrYuxkjt8LU+5c82q2973p9TH7Qfqp7/sv6dhupONr
Oz2S6q2f0CH6/WNT7cfj5ITuRbm+v6x6q+bz5jiNsn26yYFLHPlL9TGSxH4gpVtyvScd17l4QiZ8
SeKBGxZrWwm6cwWd7+GVCgmWFBvhNB7B0iAh+ZVvXlvKjeHtbGyhbm/Q4uR0Q5lsOw1VRwnHcNw8
P6WDui08ZD2YJgGXeOy/Xuthz0ggeRCPO3XP4ZX9MBpUTfKFdWbAQYEzRbjPxM78p/3NJuYXqDtE
f6h7WUCkiG8IzLhhu3JnrI0dnnXfyuUemes7hPL17RsfBTBxkR7k5zHSw0kMedrrET8zt8Tf2KPR
X2WJrM21iIWf0HuG4B7lbrkls65CawWy7LPxupNysdBfp1awKz5xgkNlCwbg7SBv3pG112Nz9zwq
p7sPwznOuLlUlT2xjq+Lt6ehPvOIR784IXW2eW6aPV1NVLy+rmSH4WSrRvc1xXWf2HKHBMZ6cpJP
jJR6aU/vPzQScmpx/Y15yfG2acm5p0fD/qtVMZ+QB6DIUNtyZG6w8nN1JELazysoYR39BSnAMWdr
+ch9cwDdPKSYNskBjt3KPLYiN0d2zUkiSKS0np7BbWMS9OgrvLDi3G03DXS3PEwjEYoR0CLlEsoB
uo2hwro93vbVvlx322pTbDsosLdf64KwMs/7kX9Qf9hYn+0ui7GwmW5uuzvKkbCCEkRk0MMQbCNt
VdgQh5TY2qk91SiSc3DJe5JoSgKkvBQ1qG9TfQebq5JyiRpHvhl+e3RIhMUUxKEPUl9Kb2T6k1/r
/N4aR+l4/3wycZF9j/S92DfOLODmK+fQ7LbQUT9H7l7Mi2inKxyv8KBr8QavaPji3fqg2yq74ct6
zAFpWjxVhBPvC4uUjYE1TV1WbCu/3ZaPYYayY5FicyoN4J/gBVDq+OQf1DN7C4+xC7JsClRWiIuI
74j4IC8AxqICRTu1m8mk/FvDJyazIAfHYmvlXSdn68z706XmwyyUF8Uewb//LRm2WLY8HjMKEax0
F7Zmjtxh/Hg8F50mwKfWLyFKz/K44fT+QTxBX4H+KuMhny36GVzMgedTDFYdLotn6nvpu9nQZr5I
39I3Y8LlkJbS3wc/wUHAfyjo/5H0eAFvyvhxQc/XMoUtS0WYLYpE//d1Ico8czqwU/O2CcuYnfbC
h1pnPl6U2NHhxNXvr5jOxkaXnlo2H8E35SP+Nk7ejLHU2V5htORi5Hkr/pHP5+93lNdBX+XinRg3
ThleyqOMAR9HT5kL5AJ4Mtsy9Qx2DUaZy+DTiIgxzeYDixNqosn3gz73bWUx2xuIXRCpuzgtli0T
omp/jMwvu1mNJZHyZei+lq50VOfl5ZA5lOX7zlfhqg0I19e/SjNnrBoNwv0ECIyf0KZozCvAzMX7
guQY9/Xl5NW/CeuIi5cny1x3Hy/Be3lMveqLLkMCG/U95wu9IZpmtpL55su2gBOmG04VAhG+BDG/
kTh1N7upgehOGKcMh0z5+Ke7N2vIR16La+frVVRymUSXqvg62WSBqcuy5qYeqM0BmKnH5QNHO1C2
fU+Oqlm2panz5DHB7m9B2lqRrnTwDOI7mGAN1YFh9lBPU2tfoin8CzitomUnOeMP6N/W/GiBg/E+
RMEY8328iC3RPn7jXnUp9lD4bhRRQ+0C5uqR0v9DTcBv8jm5DCod7OU7i0Jmaid/NoRPjWtaUmSa
5su8WnY3cL8tSojfhkmvaw1dpDjSGpx+P7C5jLOlHo0eS0/AGbXZ+0J9X1FBIQroNyqZ3POFeuLQ
9JV8RnmsRAHvPU8d4dVV+gTV6ceOwh9kXtgdbPm8/ePpt3tW1OO5ldWgyPaC2wTwJUjx4MyAaRCQ
05r0bqvXgn11VsUicQCsSMsKV0y+47nWZrnsAPTifk7+TZsFoAUAWDlOmg+35EFPdnWwlfMnDMeF
AZn1saEReKA6C8ZlLtnZifYoAPEVIl4vFDbU8LWvkWwZL+m++veg9/nF4NO+tYd/VmCKxhj6E8Jt
14rlb3pe1kxoptkKMtEDmqDqQvu52W3vJNhCOzSiQa+iZbgafco4wBBn190VFZc8WSfXRc3a+gXg
uirhcPnsD9osPaj1XAVjQEpAVZpdbpZg6Kov0dDBNxKGZW1beghR6Fl8J4N7e9uT90nNIjPfTVj6
huFb/bfG6rynXjd67T0QYKMpjZKPq7FJLIR4ZXQYTtKbgW8RTx8VsP04uGir9x37ZlyY0f+zKgKr
dPzoUPZ5kXbSVBsr6m7jsowmw/5tXtrXT/HamNYPkoCyCvkVdAHc8GE/KHbRuQ+k8vGmSJy+9PoX
qE2445P5swQghfpvI2D0QBA0HxLVPQfIjSjWA+NIVF3KoGeGLd+vtYTquHCnhBkAmk+q7UwOSxA1
6Yzrtsw52yE7Le3dul7Q3uXHPLOn2dLU4HfC//6giGT4ytFk89yrFHS/ZN2tBIriGXAwQN7q/CF8
w0VAqOrLbGCUUut/Dk6Oafu6wrAQlNwUxvOcegEB7/TIS7IL2iCCLGaMy0pxHsKX74JcIpUw8FkF
4L4k7Nr55Ok8ig+78bLPOyTzmH0bnth2RHUc63NIAHjiQoBcdHwfMDkcFBEgR5T2ih2ZAHs320J1
uB0TANyIG+/vQU2JDNUcz3Ss4Il9wC9l5SUUdmmMYf5Qige3y0lBLpW7SiVkV22WSG4LbSVYq3Bv
oLsgkmG5ypHP4wjheCcwaY05FCVIG1dS11j6nThQm2n6q+1c5/tZ3oCYNdwLYzmEsNSEqmmNojWg
M/rND5RlZggCcEgxnQbkWOZ6aDKc9Qf9tsk/Qa3TEMNrue+CEitBYIrBsmDY8ty8OpRR5nCrS1Sf
N0QLHKfN1/BYyaZgFIpdfgrW9MxZxRaUYBpk+OIAtmzdfYLNoqYb51/cpEQNJg1tugwNxU+OO0b8
eniE8jib/ry5vsO1RztGWA1jMkFe8IMcpgE6aVyX7DjI3GEp4OEFz1sg3WlXYQqLEe237dBT8dVd
ddWBuIfYD3R3IONaMdXunyAgN/gBx9eN1VN1TJ3KS75qXKMBctD5KllT6L+EkODqrYGoCm2ekHYQ
jepETAaQfRhEo0RB6ZoySVT+w3ULdzlIBgjaQ785WKtxy/ZpC66FptucqTga/jyhHNFB+EFZV/6A
TQZ7ivkLIYLOzhMJgVDuvzv1vjDHbTVZjizQ24JVljK49Xgc2IcrtnASFWaHbizlCdPzQFcaMSFT
9jpp1dCBp0ZjM+9wQPlhMGWoD/+s2eDVX9mvAdHxARmS0OtmohfTuWlMtxBHqEOCyg5SCu0JFoFC
INx+ARFRaYJg5CFU/xC4nz0cbfjAZOb3uiEPYQdQJwIPX73AMiEMTHRaeuCCMaN6/+CRaL+99kdH
Q25YTnwFRI6NnuovalNA/+NrAyx8fktRcuvYEX7YsNAZJLviec3yurqhjXHgs76wfwhQUkfjiA8p
XzNQJtABIfkb8GqEbCtpkEGYDWBLMLby4OXSDL+u6m91m+bIW6HZz9M4gli/Z5lMJptP7ygnLnuh
XYAO9ZUj6OeJ7nG67KGx39bP37wkbgIcRZ/vPKHviwgDGAKZstCMTh8R0Bginw12yTJto5+sZAIK
AixQdj+9QlIin1iIiYSPhAqzEggGjR+agyi80cUvact9U2zxwWzCswd2SEWBNkTCftdubl9oMZDk
KUcUDzog3fcPB/ETcp23AtyNC8v3CI19mvb7mzCv+WINHHPWG606jU6Cvr9vHyt1x+0DzT9QVKeT
ixAgdrbg10kQVl21QFef9EE/Jf59WxvOG6h+gozy2waU1kqyYGPJRr5Uik2foH4zFXVt+LM0aLB9
VeagskfEyRlmDj9pwRZKzRZ+soJeImKaX8VyOvqkrbQ2eOGzmln7hLP7trhvKQuONEVzOnP37YDb
jtAtTfmHsD6R/28edkYtQGB6OZTBUwrLX/aZhTqsOhn5YinIxEQE+goveoLeD+EMkDopRM1lMbVm
Cbjuw4DSPbVl1OLoMtCZpTc/+GYoO1Djv6ff41E/PT/N1fVTx41a/sF7uD3hzEmKc13cALSDGU1n
KKEzUzvvqSN1D6pvib9slmOf8wG3DJjwedhdTygSDp/m3iScJt+QPHI+rQ2PmHULuamjPH9u7zb2
0ReEucGFfBgIijHdaEgNOPWsWg1a3RSNo0ViXoxiMaGninTrHmWRTl4lNJvZe9E7o9CiBzKWe4Ds
wNppGDP9qm9Xlsw5wdh74sKxfaBjwRYU0lylh+rRt+bsyJXPp266VVrP9WGHQKOXAwpSisAESpST
ZQ14hJacwbqX0JqVV0X5mX7epc3bgLv4ZtGg7kaZCysGOinY+e7zv3Imhdxlu6lQma5cOtprSlbb
ZtNR8hE/MTcd8RPFH2KuTRN2WyRMKHCPTr3u1tVXw6+B9uz0u9vKlDiyH8J9MQFkrvDmdWBCxl3l
3j+bzVREGvDZrN/sVLm53eHASuWHsNuj/k0lsQfe0VHuoWRPvR7W0I5kyfD1A0L9/ntn+OoZud9Y
YOiauKASxqo4Tw6vy4RC4hOoNUUlAE3WoY0fFDrf1EDJiqnIYbARk589PFqvBON0R6LXpY3vn/Wp
5IuKKh1qtzRZ1bNMfZKC04nE9nURn4Ye9q4JqaSdZCpT8CE9/UAJpo3f2/c2OVCja+KKqh3J2d9r
eOyvdrd88U0YgHUbi2Rc1HrbUFy4eCuS2ZqySU/XgEyQ+jOluuSggTRPPY5OAWuxDgPfmnyJsw+I
GzH9ibem8ExhsI3FuBYn6yB6qUSLJLj3Ux9SGz8QuNCAFeLjC+q9V0ajjtbZSQWKE3D6dBGpcbd7
cDEaskJ8O8C8ohIFQGrXh+IzubURi57fXKyj0Z2pLyO3iWMAzCoZpS4a5+mJXdQ6iOKcuJz3ltp4
2F3ELf7r1qLOCZo1QgGPx4ewjoaQEYjbTS2KwjuGS/Mr7uX9ZLl0GpHO1oXiDqMi6GLFqTiJUah3
5LSoap+ge8QGM0I+i0/j1dTAaAirQioh49HyInpc8uF+ErXsiplURPSZiHyWT1pBVShaRaK/lFIp
fwDHYhLsCI6HM1vba5eedMEYKC7yWYQVEcyR6WeJTW91BjxHFMuO2ZzVfyRHoy/BLJA+xWChLreu
t6+19t3u3551qlaGfQN+hPbRBhVfytSTFcf3+h1NgutB3aib69ncGtvp1toYVOGIi5SfzJfE02go
8PRZ4g7cmdbiooZzE3OJxYkOZnoaDu0Ziuu2cbX180zaeKyCDhcPwNxL3c38GisjgfF42Wjg0at4
UOFK1yMlJgsGIPCR72aluwL82NhT+4p16mQju9e4OiBT79+jbMe7UGh/eM8NwSt0iWxOVQ/ZAmt+
B/mEuqQeQQcUCCwfpOeSDcCeOGD4PBTrOBKQkJxNFmqIuhv43TG6+1aQOne/d8cIipe0VHFAnG7h
I6O8eHcmLppIrEV1hY+0h2skV1b4FpyI4O7LK4QujrBtt1KUujg42oJfay0UbGsFOhIZR6je6yQ2
nKenB4V/CwvnPRcU0rcP+vEa01Sn5kwbA9FP/DIDBYlsCo8LSGwrxZ1scUN1UPm2DY/RDjXs3DRP
WsCVWpirxleXOVhpa54jwGas4DcuG79dCu4A9s50bqefDyDuMPVwcVAQUSWdqY961HnVCoNnR6Z9
i8iwXW5zHJ1uvhmDNw5kd2q/IyXS1nc6MB1TvlkVWzZrV6OR0a7G5WCrNjgy9C46MAz0RPynS/9s
j+AB6Klq/z52KDiQr76+0R8GoYGYyLdgNVrO6/vlPpyHM/5T17pTAwnX3Gd0j/PodlIORWxy3qDq
l3cfjY+YIF0SpMShZrJHrjWPX+TbA/gN0UqcwndI18oRnac9HycRXefQXM0QH5mV5mrg4aBAukg+
0uZ5uibQMG0lbcwAiJPoi0HBbunaisLrjbVgOTA6IyNGcGY5Da6EHKuUkW8oPtOU3VKKRcccRSO2
yH4FEKvYVntGJajm7fJFrVaj9cFxt+jWsmhmiXbvI6Zbvb77qf+0Ux/TRPsWPvglb8Z1424UwUWK
UqDNUBaoBLMQP6GIg7km4Mc1HPGYGQIES8QY5xVuc48V9SxkEH1jZeHSDWIDbEPtTCmTI24UUN0R
yCG79MzNG65kzbIYPcNGO8bDrBGdaXpOqxo0hPjqHItUrQWzGRD36yghaRMIPU8gUUG2phuwTz8T
Nw+xR4BclUbWxlxL2/sOIta4nKJTXfrStv9nkDN8oIoE+2qyKVbFSrezTYrywrb8nXwjqOK1LmX/
ClS9PaCDOiHPRaDXL/yJq3BYCpsRda+xqiw8rBHzuajxiIoWXYbdeJru9LCyiYPm7BI01QrHmE8d
2SaeQCE0dcR6KsEQDAdIq1mUY2ygLW8uUxxZ5QepAYn0Mlt2thTf9rX3th9uv8BBIKo8FjrQo6uL
ki89SfjwCwNySBYY5GZWOPUl3NXvDtaSjrW4zjOqPUYkXaojLHzNUcB29gswkXbrIlZOK4tGJMKA
6yYQUwlBlFCK8z2WddF4TJFDxKadIhNPKSAsXYPCfnmJXx8xxPWQbmPmok4PCb93C/S/39TcPbyO
HnSKlCP1/KVpU02hhdh52qqEaT2y7tg7V+Xi7ea7Kc1lY/mEakRSYmtsHObmGj129eGx05eS2+6U
QxmrJHZh7lv+24bFjl0a2n+uYqszvggka9QNNk8BM7UnICemnvKtELje1zcX25ENWwSdGY7RdbvX
voU88RUwpUk7CTep6LHHm3pLayBjo3kCZhWVM/CTCxL8qEdSJ1lx56gLc9uv8AeN+WTBFHLqeeY0
i1to4I5BQA4A2WDGNiIs511R6XderryFQeOOoP3uB2stbXofVTnb8hpwsJQUAuTXFzeqZhCjQNjT
5I04WplWCCnTowpxeLA7X0BEnpwWI6Lpou9esYDKBeqhS7ZMJ4sb39hMA2yHteB+MNzyIG1e/K7Y
KEDormg9wc2DnaeIhD3fA7JdY8eBrB1Atj2fiyRSOHGu2OAgUIMyh3vdSwj+SyFxcWidSm422iir
Hji9D+dxpi0mS2klL+GSCBVAbSFjiF66E7vdSv9y9nBhKrjC+SWQaBfhOBq+qxnCRfxYeg+ndZLP
EURVNJnXC30uRxNfvRSeESuxfEq/Ez/7ru0/10Tq+cLTUCF9jVnfyBL0K4EmuXlTdN0LDD3YBWwV
JCGbK20stlua2QAbDBRrcpeeLni3ty/4dlSdqM0obCWcFiTzt30evI95YEWyM7rXy9v9Ab4MNk10
tadgDGlcsV9jHA23GFYJ92HXB4+NRkNWCEU97DYot52Xbs2wxr4ycaTwFvANIjMGIxlOXNVFjGlR
LPFJXpbgzBs/tcPJ8u61/HXAKyr3+x8juKkfT990Wyf1npG17B0ZCzWkGh1pdbcn3F8UVJk0j2hY
JkstLI7ZUQvTbwhYnhFAQgphy3KA3/dKNEZyKHmtN3VS9wk418vX1rJykvU1Kg8kXrjLmahkQ5nw
Hzv1ZxqkobVtP9FHZd7o2+ZT3sIMjIUq206JATaLvwH9JsC9kFTdj0ZIfk3tm5Om/i6/J5HlIAFi
31b4ZP0aMbeK0tojqLmX5M/Ftx5d99lRPFgf629MMY8PeCZMs2O6tU6UIFl2cDLbAD4fu+N0ra+o
oCN3zg6Bgwx6JXNxcZyofrJNDyWdTCKm9XXTeS9PB7c7wcNSXz92WViEz121w93JQyywj8yvB+qE
g99Euqceu321tWzCfm9gw1g3Uc9op57sW3a/04kHVG84WjGn2d6MhLKVFTbf6V46sV1m+3Lf211Q
rTFTjMdzGdIIiXGHu4L9jq4n5VztUCg71OE9vEZ0Js2Nvh43w6WwzRlA3zi5sGNyr6xteYDEFRH6
sGazWFkgaGJboRxOL9OdEk13En44jYlMaP+BDO0WVjzY4m0SF6pw2p2i1o1gSvV9/81+icyK3yl7
EgqLgBL4aY8lX7bvj/2x2F/XZfBYwxBGNQWxwXmzln1Bk5ks0T9btpHqi0VZcAF3u9nd7TpEYXj+
CrtV4Q5O76CQa+vGYjw0uzx6H7IYY7F4ioP27SK5WYyF/ObhYLl6fNGygHA+7wKkj+3XfrCL/fSU
bq7r21bItmDfsQEYsK33hJibv0val1CzkAToAt17rEXkWf7We4QPUS8YvMHOUVSf2NTnAtmTvSff
JHWLlez1DFVzNE/Z3gqt8F8SJ3G6v63bIwP123vEIqf2W/xpRI1XHbVIi3CE9/qc8WxdPZiu8ada
5wdjra21rRyau/daiWiz85J7kAUplWfK1dPd9HL/TX8TNMHLfbpP4uv2tpaMGW/ML+minZSTHhu8
/T0wHVVQQImzF1N49qZzDyqibBGDqmHjGpHBk25brsdG35yIQA7FKhVBu8GlmPxW3eYw/SmddAfv
H5IihVbFkZZ331iTOIR3rEWsTeHffQWnnzQwpI/WTmJIHE5LnkFgtoJggGQCtVbYiYkISRGqt5zu
mK4xhA2FEEpO6z53FLfCBl7o9Y4u+iYQJZaFfSMChxQwT115brqNP/4r6a5GpsuUY0+qlhrbO3YW
iwmHlrbIl4XLpDqmm8Frj6A9UHu3wsob18paDuGg74FFHHowXkuBCdFX+grZeu4fMhTvoHDh6F+V
j7tLR8/6ZhHa2oFiN9YPT44V9YOmAyc27XmxBeNJ6OMl4GJ9jAlA7haczTClg5d3XVWIwVDKZ3eA
SrLuXBMOm9vOG/+26+evhTnLCYrB3XMep1syJ5I4y8lkjhMOlPAuIy1aM0DItnjDEiIqRE16q3+U
AQyCjlJIrkGGSXmRE8JBuMWuF0h2E7o2c4aNw8vJsX+cBk+/n+vLftdEL4TKY+2g+nWs+uNCmbVY
ZqIBBAJcRgOfwIGdssNiRlndVj1Qm2pDHRushTiDrkGyu64sv49QCF29Nwk3Rl3n7G3mRsH24rp7
Laau5MJFcs3VBEAGIoLLPOrVjzTGemQNGCIsD7eoO+ifrV+EOLfG73MRV5BP67DnEKGstSuBFDiT
5OMVcrgQNqiCp2pTfossm7sPoILbPRPp0Z0z/cYRVId1DP1u2LVRFTW78fCEIEY4xuSItLNuT7x3
ULuvUPcn3muDQftaCYrFK66WeHYuMhtmsTseqig/ZTaWPpdmp/qo450bMqZ2dzu9Qt5lyfW4zUU5
vxE6hHPnqQijN7uGHatbqX7qFXHPVNRtPAddVBL9qfvcSXxqFSVeE+GENJPcGwYoLd916laXbIGF
kk1MEt7j3mcv89t14ilBxnfl3RaQsDzJMZ0WnrTskSvNRhbHsDTc5IcCpG/+vkN+8e2rqIglF01V
9xFVO5kOAYNbxMa/apd8qtQm2SuHeSeqfKRPKI9BP1lRXu1R0mE+BT1cKeAwlOgzD+LrAt93cmPu
hTMl4x0xEtKpxPb7dp+TggmmSLaGh5mSGnOWxQP0a26Moy5RaiFwfIUJA35noFWvDG5r3Ss2iJnb
iGQbLo2JUESXE693dL8MBz9j3FJ+6shrZDIb2VaPj7XsvRgdXEG9BgGcdbbRv7tg3BfuGLxAnvxW
6HflG+WIdyJRtAJKCCl/BIm+plfQFCIfFrkxJQ8iZymubS28f2de5uWEMeTCeNMAJ/BG97FDDWrX
EsqkYUP9NGodpIjLdCcpQZIoCx1JEYU1NuLKYkiL/kbfxgLA7MmVuUj1zmnyybxE9S63CsiIKrFI
iHHdIh37eSGlC2Og2IqmisXJLwlMwxUEjhynQIc/OgSZ00c+N9Bp19h8dK1wuyvQKXSWrNWrOr6u
72U6/t7bbMknmq/Seb8kuLBoVIIIlQxiGSOnb0T686Diaz6Qe5uSa9Af7kAnvMArdC9t2UPF1DX/
r7L8oQn+imoekxQrN6AwaYLGUnLu5NvJ0r7LKYrsjCtmyNMM4EEHYgdB20fivB6oa6XrrEGjRhtQ
P8qPjRSY78ROr/qyelHvpsOfdqU39LCt75/mfZfJKFkVC/jG13dNXP/1nqJ+pCxy5iIffbsO80nX
O5M/F6K2Xciy38vzUSg6AvE7mBZWqlExUDLHVRI/81lLOV7fPrgJ5h1vRYYPSckQFaEnCjxD/IQ1
YQKGDJ8kzPY9mAjAHJISGoKMS2LkFG+kJDCnjIxtyV8oSUHdZdMal7iCPRLrg+4l1XFhDP/DMYsW
zwF1OYOtWwVwh9U77iQLQHnlVkN289BYHw1Nv11KPQVXS22B/g7sp78ecWUtzTfZCKIrC7SBrNrT
uOjH8omYEjnwfZUZyxp28BPbTxpAKiLb5JvvlWQt23uIlyxFHbX8+BkwcAAue+iQ6TUWeQK95Cu9
Byq1WME/npvIl1+X1RIPEVyXGxscTIICLKl5MafLTR19fkUdCqGcbQlaJJqEE6QDb7MyQeyOG/9x
u1whbZ6ep9eewUTBFdFtq6PfjOtHYCXn1/mF+EwNZGOZo4KDOSRSAPP63+uQc6CjmAMUf8TmF5wR
sC5ga7PyYp21I4swofeLUiSVoZebz2/8lXqLjCVlMcDIurolblzjiQQtWeIVit13AxwmggI4eRzQ
1HzQXaexTVP6ipwPtNjVK1Zo1aD1RRvsTd/Goy1Pc1Sb00EHZY7/ZmdtrqtEULPulHlRXqSpjkIa
fPj3BelL9XbpaWiDeittxQzu0y8Q+Ffi5x/sz5EVDVCWnzpMLxmoUV1fJGM5yoAm1r22sPDykOYv
HAMh3Suz7nqRMLm/hdwoCV0p2r9psy3OUralv5YMy4qutYutmThkqbOBZTtMf5st9yei+rXMIvQN
UVazr45lxD2aNBJuU7K1R6femtEzMlTXQvIfFbaOfvJcQQ3Fm0KlRvLr4d1VEDdBCuWkM6K0C0z2
Z1QuwAjMejTPUlcqlwquqwplXnMGFKmkSSiv0OvXSNCY9ddD+1VOViyQl9f2ArSxSmGvWsv6+IL8
NXGzZI5+7fUxL6E+FgHqe4lj3uxJH07QU03tDlbIPiMTfHk9rB7jE8YxMrNe/a2Ej72OSeqw+ivk
dDivtWeAMPRrqco0n/f5ew5gADZChYyFdLjjvyzhHYx7FPhoaKHU9NlPcTj+0AvALh9ZvTYo2ubF
rMG8A6JgjajG3lJ/pb0M8XpXbmTUbR7z2qU0qlGazTmgyM6x7NRhiFPjJH0XopPBNerXcOuHVb5t
twMZWXauVjgElksp1nf9J/zWOwgZnONSKGTPlQ6lsLLHBwzLHzp8NUwRMEZPNN5p8g9QVLBZcHvu
mA0Ui3qi06fzvnEmay33bt1x1IJkWyEewNhYzKRZhtbTBsVxGU28OeVIRHJoDyBF3SBJxthgRsRt
/jShBNK5KtcSH6hDqmdIpuYHDWN6lsZ0bhZzEkhdAVXKRCG+ulHJnzpACIB5TBmS6XZEhs9JUEpB
xWASPNi8xzdgRXTOUC8BvcBopRhNg8O62mAjejXgIGkKuEbAmkHzsrhZJm3GG/zX8p5UaKZczNpi
o4Pi/ZKuH7fywSb3nrfZgKjt/iF0b3dKRbRLgze9LWpIkK/QaKAGtPD/sO6tHvY94ZQd40QokS/6
5KdJoDfiN0/jl1TsQacmziwK2rwFz2kmnHNTdwp8C9yE/PUuYftk9OPV85XtTbt3X1o/I77oA57Z
l7M3+Bbl41/7nZyBd5tbbNRSR4lSITEqtt2pU87w4/zSf0x3oFZPQW1V0ZGmt7xRsZ6g1FgvET67
AivZQecSewPdUhMsNTVZAFqIX65ugESCgQ7+XjujB8H3+EdkeYD9EXJ8vLY0YR9fKhbq3nRVrozT
K6Bmgp5hS1kBa4afhj2zWDDZFPZslqc8N5LFbZc8T/06566G73qR/b5/i19kwbj3jxUk/rx14Gl3
9rh6/UvMb4Rxhq08+j1KsVCN0O0o3qcSjd7+Q0YTcTIrLb9B/6Nb3IyArz+ai6w9Yf31RtOCI1hG
tnv2KKIepQMXPCQG9Z6yU9hrjPkLkD96438S6EJ0pfi9ThCY/uiovijunVgUXCBuN6g5y+jO0Zbe
oKuDTdvDneyKxr6i1PaZ4COC6DS06811++7RvHi1H3KyuMOE/ykAq2ucv9M14mKALMsxnGJgSidE
O9LtHr9pLs8rb9BsDQDJmiNzBA75/PcEK3xWWNHsqGfreSLg0r4AU3PaAOZhM++JZOZI0AJXQt2N
STjudTgTGOflUUPWbkTlT/WPWrlaXl76r/TDEfIohG6dMN8gDiNKnfyjfLaptI9xYOihHaVzdNck
MvLUslmSZb7PWGvViDz9FWlzGaz4+5/ayWjfI46QubKhOARHepOEJqdnAkxJv0OQ0MhiG8WttdGz
3k9vamQL/V4GprUajI3UTMMM6Gpisj2hjS7dSLZwEMjVkjvQgIIakCTepPe4JvhuxlN6Q7/vfchZ
Ei+8YI0rx9/Yp4CMgd+asp8RTknosChUojvGv6aPoeczjdmX1tnsfiPsgcc/6WTgwdZRxHqmAan8
9fV67bn8HLiHikUYehM5pSQ99bTq0CERJz0OMtkwmJZqMRIpD4upfFsmhkNwrzjPByhRi7goW92m
nNvDrNXOCXYutWXMW6SyE0i5zUbPha71IABzlvqVl+iQXvf5/Se7f0rl4dlPFgoo0Te2F9peB8dh
sYXd5bnWhQretBMAAQPiYycG7CUFNZS17H8knddW60oWRb9IYyiVpHrFWcYGGzDhRYNwrJxL8et7
6vZDd9/b5wBGqrD32iu8V9rTULwkzjVMiq3W+0rLtlVGF9zC/BqOgmF7rnMrF9VmAsgYBwZoWMmV
6po3wzYo6LDGD+sjSx+JY5jbXTI8F4BZ5NZ4eKGNvxmnmMIokXc/i2hXFgwkxI9JjSOizz6SpJnV
+OTgyJjW2zAOEXSE7T239Y2AYttyMKdcG6GANIdJCE0zukwJER6eFEs4zd6TYJtb+n6mBKvkti1p
G6HcRgS/6WeTHdaoi8UFV3CDfgYKKB7TwinM9mKh2MF1KMvbDOspwQAkRqzRjM227qCOk3esI5kp
HYnjsrsecsJz8FoQkqFG9TKn0q86PhGYRPo5YyTSW9/JUPgy+e/P8+GAQ/yy/HqngRVu/vfN+yXN
AaDa+LeEaoa7KaUasnFM1naeRVskBr/ilo/YICOiyMoP8mNjr23rSRAKSMiLidau4HwNi7fGFQ+B
IJ2R3t8T1Gfw33KWRoCE1Npk5XXoyO5Bq84DwVVDwdRVxpfFVTbWxEA4hEUrjnG8HDlHVO6SU7qd
x2I1pRjlRtk+pslqYVyPEdS4GR8EeS0dl9BK/tU0T0Yj/ZkSruqHYwi0OF9aWENEfRh8kF6DnsBD
XHb8YPpDx+TAZCbTMru0UUbgghTAb1h5LI4+xGigukc4SgZV9jmnzkFNGDFxKvDBeLjltOnYcLWv
wfOMZ4a24WM04OyhiA9qjybXUMk17SUfdfpe0bosbZyeI8eoEWfDk+xMDL4xKx76B1U/GgrPCC6q
guItR0dbFJuMWs7qaEw4i9XMEJBMix6dlnXz+AXo48yFkclnbc1bNf846tTOkEt+6iLyU7ETEvsK
I9wqazrbHG7/XbadOk2IUFUgNlPAjEffNdMljEFTzcnPWFRt1628RYZRuFjS99QZtfrpqh8vNQ4D
KSsPjuqehlJhB01A6Rj+WnZIp0U/YUCb8RDnZinOrg7mUgXps82TogIq03+9dfewuHcpGQz0pwwi
272C9VoEF+GodWdesnZvQJMt0WSIcG0FiF6OOCDWYULTiAqI1Scb701pvlcx7St/eYUNRkKl/T47
2kO+WJPGmIV8tbQyI2tgIVE1XPWZfU97DkJc5GDM8UWYhmV4CQ4ZDjha/SCMB+z9o9xas8UDbb5k
07hquKArz4C1hT8cVoAObr8pLjELoM8UMZEHbQk7hTE5V3S0i4u+XzTxPmE7JI2JSS74nMZ5npks
Wv3oySe9q1nkPzW9YhDSz1OridzZjIl600zunhpSQ6VOiZGukw6QfRwfg6jCmlLHS3TMn51S24VY
THso2McZD8qO/l/YCfE/wa41031gJ36K61Nil2vL+zLcxdIhWgXLVqbYczL8fBv30BfRyiu/BfXE
IPRDWhb7PDsbPf5J+dMY7WKHMRZnTkTlmxQklEX3xnHhfh4r03sRw29OQefFpzbFHwuDJg9yYgxX
spvwRA3XUxdvIgq6BnN3t0cppGfULeo4x+QGB3C7G2NVD6ShiWbTsQIkXx6U5r529xqTa3aKpT0P
ENwcrLr5GOF4mkl/sqETszC3y2FV8Uu6JszDijuVeD+ox30erC2sROLgmVf3pmJJlKIS2zZ3ab+2
iiPcVeNtrnVszCgZgKLqgBIam5jefMpwxOqC30kv1waG4oIoz8TWtzNG3KiTIFdQoZhYJ3A2FF9N
ma71SfIu73KEjlDzl9jamEvCyB2woAQjqbJ1nHzLFG5+d7bFowJcH++skbBy6d5OFeCctzjcuutx
RolAXqORTjBcT3PTbUrYyvqtyjhzrbOQtwBzh4lfb6HaZi1dgG/bAZZ7y+YVoE0KSbwH6eml76w9
1fWyCK0Zz5aggjaaHaL2J9DYFPzc8VbkoOrwEvRCP6gCpy9Oqdn6lu6X/h0OPzoQBpeBaV1NHutI
lB01TPNX08K1er2rEPgCYIQTFrmkK9R/w9C8hIP7UHbVcc4kV/m415unSU4XA5QToCxPjlPnezDd
ZPxu02x4pI9EZzfzO+fk8eg066RgYCZXD9K+By8y5Ga0QQz+QcLUcmN9gDtKtVvfE2nsJMvZGVA3
xSAcpY5ZTPerCuD8sj3IX92VP86Ub9xcx5QbQrKOx7v1PGFyNMDU75kkQViXAhdlg50kVuFyj4jT
HJ5TAYgTWgiGkTGaaOSdj8gw1lpzQg7CM3fGM6HLcqYwr28WDFcbekk5YJtvEam+4/rV4ZBOsHnK
77Z9EoZvBUSmZDfMFUPmFg4miBo17SotrzMXQTrgVWSXOz5MyK3PNwWs4WHp8m0sfzMO4X7+KaBH
u3ziwbqVkIaVWkrMxKNyxXoYS2U9+EhHzoTkg6s5w2QrjXwprpbJVW0+CsQcIdKeBFIwdbPmj+0l
gbnsFSPlD8UiCbRtMvta7YdBurUoDOqO5Gj2X8dyGfZmfB8jDBCsq11X+xz4tUIbz4dvsz8z8Z65
NWwFomHZ50BgXZBiupD9AEwCYIFm8gE9HXQUe2RUZIhUelq7DherscX6X3gPMU1zc8qq374yLrkT
7FMMztPsaPJ+BZtooCLr4Aj0bb4pmObUlFvwiAedTBEDzzIKrnGifUrPmmE9RBNyCXVd7t4s840I
11H91IGNpb84Xltgq870KRykLc6XAUGMvy4YJlHX6zXsivlDIxwsjB1/qb8hcVaHurvG87fjeqtS
u2YYyGXcah6XGKgvv1Vb+I486xJZCid2EV9rg1PDO2WTL7x+03kXL/xKWYZN7C8FkgcylZbNXi/9
cPiL8e77iKQA4w5+R+PFLP+6zVx+CQxh3Ygrnvfu2Iwh5HBITfh7hPix1iiHWUF5RZBxthu9FK7I
t2ZoHzqNY5v9tNxPMt7n5TXDazkS0yEY9o4hNubsAz2XyAWWCy3Pf7o8Womc3I9qXbnJ00wCmorh
wulb4oamAjsDLTrmELXrun326GO4lCvqp9xudpn9UvTwzmBH4kg+btTc7zwPAgWGYIN7MihxU6Km
bAwptcS5t/ziI6VcgBDfm7gZlz2l0XzhXUA60WB4AJ00NnO+UUKg4nPpPJ9ny97i/dBjoGr79GU6
WbKihF/fOk+5goPEEZRH6AzKkAIypFZrl/aCkCftjQQ8tmIIV1001yD6Lg9hEaym6HtAoKIstHPq
2tXZwVPkTWQVtRvO8BH1fPK+1Iij6S9F2kQIgBneQoDmoIYNH1YbhYmZDJ94RFWwW2rb5X52sVxv
a24jkPYAkcssx1WcQaCjaSu4b5sWNqULeYMLP+IGpaoIHmOMJCNz36toVRmQ4PSOMnq+Trr11yh5
qOezoOrQeiw/i9gXCTbLpDsL+8Mjn+4WsieXNGcQiQDEyrrpBuo+Tg0VNts5/vFaIgtD9LbsEV1H
tuICbimyJKwb14wWLD3AZ2jSQ5jNg0rfhU2WNBfHkGPyg3ahQG6mkJEysBL3EYvVhAYrUHs5wJny
IOEhXzIK4osc46HJnrnuOvcfR3IWv2ctkaPZps6TLSNWwFquRAfMsT6GCKlK40UPTkniDx6xMTin
ErcVX1maHjqi7NuV55BzyITKwZLrnGazHBLW24SxT8zYhhFqjfDCIRX5JxCwll4j46nVXlvGwE2E
1GMA1mv2UYajfbudRbCdsOtdnhEv0miTg4sDXsc5VHb5rud8WbXYJY3p2Unwq+SMcYODpzFNZV8G
tPU17oxiPOsuasfhN2wIAED6HkjfInNCD/eFhz2h++sl2Zru2LTEyuKO68p2qQDquHyixx4lowuR
HhbEjIZ5+dhJeQzVroVrNDD/MurV4NaPrfVNDdxryLuuIRO25j1Pta3HtRkI1NKc5JNvyavVMe8a
P2icFGuLkU/iNWvER5uQI265YeeAEYeFUzzJAOOpjDHPMC7Lslba5/IKXGid1YsjbzgaGx2zYsOn
tlvbYFegBcs2GLg/c5qbUcdEtWzGB636WAqnpT6P3VMnMDhlri9OfN6ud5b90nkll+yyTlAJpbfG
vGkzxNnyTuUj2mztsZU5ItOaOlCr98MAxbPCeSb5kNHFHO0tjy8vvE2u7iHiBrPxQVxoUmGNUS17
QOB8V0tP1jODN4vqsQaRZE3y6oxqWlk57i6F/uCggIwh4ermAlFMbMQet1uq0AcPx9AUNyLxrzWv
TFYo/K0Yg+Tpc2oQmRW3poCdRm+VT/9ivpnjJ+1urCkt5LXR4afwBT05e5HhLy1k54I0tv+KBndV
ynjTdyi2B/cfD73NMSQvqPM5Dqbcn0PwweGvkp9cNxaoaoumZHA5B/utUQb7UufiN17qHipz/5uk
+BHC5KIEmWggUmrgWT7P2T+bh8jLHnQAv3Jcp5BBHIaHc8fQqX3jwLdR00U5CCDdz2guQvN83ZPm
oV2XjZ25pLg4hB2Nvlk6xzwZX8CGt4GSR4rFde7MvqflWAaC+i3+WtTd5mV5HFn6TxrZk5nj7euR
OJG8OGG91oiwEdl+dDdmrm3BY/PiGBTnmAlediJZk3FkutaIqgpkchhtggEwuQ7AK5e2eHBeFR7g
ecl2hQ/43+gT+CIjvD5UpHyjD0MBqHUHEwCeKsqwfB2Mx5iaD+GgVQneq4yyA6eGIDLW1l8AvlEZ
p6F/yYZiHyUQF6sMCJ+kXONUSthhw9xjMMeQK2JePXKmnOkvpcS+1AxXZvq6dPYWgJ8MLwucwVpk
EU1HVc6kKXyj/gG4Rk2cIEglAYbTH7ShkBfBg2XTjT9Rd5m0eiWB5GLxTAi54oiJdDQEeN6wJNM+
PTnaTpbnECvzpa7hDwYXAX70aweYV+CbHVUUSQ1zKxJ0zGbnKnunlLEVDK4n0UFrDr56DVvzmmHh
8G0TKFsYuBYLLj9Be5zBwyXuWnUco/yv5aAcHpi5GNOGs31AT1yGn6bxFptMsjmJGtBFMlnlqgV5
pvA0eN3uXbk6ab1MWE37YzJxvuRdL3tqpjFYDq4U3VOQXALI65nN/q80Bg8Pdsqcbr4IHtcCdrDl
Q+8z9OjHk8dwPnKrSmrOHsbCXDLuK8+qkn+hfg25dgPH9/jGBoz4xro09aLSAicRIxcyjBY+pWFh
Ky+195YRklYjNS2vBaNKrrLGOSGKNgysfBnS5NM+mmzG1stJ/jfxSW3MxbU3DxqPdmPmHdsTlgGQ
krNdm2cYd877xItO/SSLTeO1n3nD5UdPS89rkVa6NJgGcmO2lyXVvtOiNTBhtXTD+qY30LnPVwk+
rcFqIR3aPgPFdMBECkZMgUtcdaoHWn8cXUogpfwWs2XHPNoZE/3O/G/G+LgeCkaFvGx2ct9mOxH+
ORQJLOa8y3bXpB24b3YTK7iO63XRDVsjfNWNcy4vpag2A7PawPXoMWCNjcbVTQ+GtbcQD1u4I6gM
RXUdv8bUEU0J8YmxtI4Krsy7bVSrozcxa8AtXPNMX6c17uyrnbrP1bxzabg6D0PGknaOwWw8YWRJ
/5v/tVVMOiM+AwqCnAavXGSHEKzaS/9/jMbf/GY0GOwvCNbV2oLkURneZdQY6jHUKhSCK0Pb2BiQ
61PA7cvElWjybSahGoP22K75GMaAujphgggEU/Or54ocys0C4lHamXyVURw5ljoadgWdSb7JYnqo
QmYw+k+q7Tpt3HB809Z45bmou31pmGuytsHgS4U5J0sr6zF3ZFk496VurrX3sKBD8PatcWq17KjG
zg+8/kXWsV9VDJHKaEfkJosscwifNjiX2QAuJk/cnRkXZlxgrgsKkoG8Ec8D58TIcZUI3krk2T04
Byv1cTBwb4Z3GJ0bfGFiC+GKfSFQd5WVZ4smOh/QNKZXrceyfGqfZAXGxlk+deZ7l8AvIDtqrilP
WEaefWfklvEC6/g7KoA8EwyPM/w3vhOuTI2b0JbvAbegVqmtrf4gbLRteVDNTh8vFTkI9mIxm3lr
I+Cra8tX9GUmTzhnEjPa56VqWrYzV/ZycocATfZ4dxkB2tiEW/ourkE0YzCNsXzTHWtjR0BeKQ8l
PFMsDCljJYLA2+4r136ZjazN4liAMCr72tYMK0E8eu2kGfCX9P69YcE9hNaLFrFi2WOtXWFmjWC6
NHgWzC9jUW7TWRvISnuUytlya0zstMYi29DrYMNr5TWJnV8SLCsiEjxJKq3LCdLE614+eh3mI0OP
GI2fuxyMzVy+R2Hlux6qKWwOUmSgLTHhWbKpJxhmuG0F+rRKCmed9e457TgIJkStXMi80FtCh+gu
uR1ojlXfb5v2lWffuFy0m6V3bafL3L7Yi1s/+9qANlSG0H20LdSATn2UGd6aKAS0R2YaHiFzxmsp
/B6TQIm/EHTt6tZV57JES8lbCBLz5HIO1MQlzNchxzyN2jD6BqbhbdrsrwWfM1NU/wM+47zaMCMU
NeJ+xV5o/hH4h6VYzJvGmr2RJx0HPvYj0gUtgGQfIjid3J8JL3Y9658zPBm0oMUEYiamUDIbQQxx
Z2xRMlEMYmLfGZE6G6CLmBJI0GJ3z0XOirJfRab9isrcu1JfeFVRnvwVSMObfnjol3rY0d4KJs5B
i6XD9JnX5TFOznpZb3RebsQ2qNObBC8tByxuOKVnKGRORNQCrs3mN8u96v3l5hxwNufJb4xl7gDA
DnGltdQq1f7G6FWBYOvDKkdgUtLfUpAG8hJgtaNKqIwFp+xxZPjBKVS2Py6KeAghJm5MdNFLRUfJ
mVg2iUwctvi+EfIZ1SuicuzyBZccWtXoShGXcOBRTpkYU/ftahS7wvE5pgfoVAmsKJ2BvgUo3RuQ
CnnEiY2Nv1tjd88SmuJHCaroTszfUyiI1osRlutgsLc2mooqd0/cUiuLgb5bnBq6TS2/MMZRngZ5
pNmE42rUvPXcEAKEXdA8Nk9G+mEmUEpospswvtCBKVqrKWdKG1HJ6ZRVRfwKb8HJr24WHZYWFiBl
GPQt7K65hSmUPbcOmRCYAbX9I0Bp7tmrUCelBtUk85fdsv4MJmVeFuLjYzwLKIe1sR5S71KZeCSU
IyYh4h6DWYIkauYbOCjYIWnI3SWgiSjCLwfIWAfUahLk0zVZbeVqCi8cqi3Jc0u1NGPN3BbTvpcI
mcGyDS49Pp9Xs31MoeF78t6o50wYuyiErx/COIG9YxEbrxfQ8M5pSyNlH0XT4NxH4a2gT8QbLXjO
pO1zA28K1125THriztkvr2JZjFhkNCHpAXXxtNRZZiTPs4MS4HWBqujzmfxACMJ0onmI7cuCjrLy
fOkxj5qy8tB5xX94UGbulvKf2j+R5+k3PhSk0zWcW9P8YUwLorHpQhzNLLzNmJzENsef2+NLgfPZ
8DFK5EGyXzmMzOnpnaR8a8xmsRBD2y6R9CBx4Oc7RMXYJLYE+ALsVfA9c8s7u7ImSwTsxgwg7U/d
trXhKlZLu/0S/vtvGAbvqiHZu9Dw4kW8yz/iMCXtezv8JM07lhpRtVnKFnf6SUAM+vEGRyhVE7A5
OaMcbNq8qNII2AMkWAsMpVSHMBy8ITUlcQj2V8hdQifIabxKM5933uEMp4T1YA03o+7/3DqGhYD3
zQKQMOjNugNZ9InY1ToMIA3jGZQ8ITNoKrd5wKu7FT+Dg2Hw8KItMbrh2iakr0QlEt0V2Rl5iloE
jt4yLa7vqr8PrvhHRT6ayODCL0/QWsMX1eVjotqtnf4BfqXM95ou9XtAjKaCK1X0H6OGyY4Nrogj
0MxYcsQVwzo1tPxdb+1HG5JjhX5Sdds86U8LcglUEfKiSw6UR6nhqswgWSaP0o52OWEC/PBlZYWS
2a0g3qt7TSXjkdRcJdA6tUwwJMV/iqujVuQdpiTWX1nyjDwEM8TMuLhj+rCzMyiVhP50wfjAvHF9
9TQ68OG+/H8JNVSkvVkd4ZsuQrjRWayuaCUETMqPZWsvzWk1XzsPVVGHnaQcTmEbndTQ4vxAXRBF
5q5JjXMjVAJvJPyCtboSbnwtPPegcPqNGBTBXgzGZg3FYGv9R125t4paY+GoBH9D7rwBR6/qtth7
gD214R1nue/oLPPv2EtXqfjkQj/13abPP+hbd9ngHGrKmkzJ/Zwz4Fx66YdB3gcTXmCttiJC3BHi
8+RpGyaUTozVc/uTUlmJAP+d+t1rmU5W7kZ3BFwGKES2InEl28zxZ29Q1lbkDtfIQygabMg4oDxP
XqdvC4q2GIMiDVEzT65TtxQCK2i4bcFtraF5yl0CIlRlcNSE8+NCXwpt7xSQPz06q6In95hqr3Xt
bYCCKFTvkhxTUhptQLjyH8lWNmQFoJTAanzD1c4OTfjCJVGwj4QnjmnybHsNF2DzYBImN0Kh3Nmc
P8m+mnnaB8c90KCppHvS9ImZK/qtaNMLKDiQVAdKcJrSCkrcgA8EXkClfWcjPhgGrmAaFm8q3gWw
CGZuPbdojxQjaEuNZu9GwZ+biMsQfgsqy3SYD8ssYawhyHVcT02Kd77ZH7VY+R2ou67EIeNY8BBh
da9O5m719jIB85hlggkYJ7O6jHn3M0Yfebz2mkvTh9uqWWUNkluRP8Pq5UUB0rd7zcqYX40nU7e3
8SzXtkY6kHcN2dbxoJH1fXOHt2lonzIdZa5Zbhz+hMZ6zljkabeVxGS4kw9KGZAMm0Ou/UmISdHe
JO9pEkyfeMQl7poJzksKRkol1w1pV9wV/cBQjWbBE8keADtNA78x+G5u+9if+nZcyUDfVRJFOTHj
kw2vgNyhTsEh6LAii+4Sb7Z/baAv7VUCSznEvtKZMF+pQhxo1HPeeftYxK9l6nBgO6v8poUBlmjG
pg4c5mTJMUdmlwFXCJc6bFr84ir0YvRLWr8EYwV03cCGeAZr1B5Gnfg1Xiop7JrBZF7dVc3eYftG
QC4MlW2QNkY+NnhmBvU4SikjaN6BZnQTfxjHZ64wQDtzK9y5BX6/BVL6IfJHOqQQo0Yl8VoXZ28m
FOeYQf5PgucOisSQbC1OULudAdNwQUggXY2RtSkT/VXMhKxw20kKsAnIB8qB1k/rkCzXJbknY/Yu
L4pgCTcKsUA0fBFaG4DLkN9hwYaHxFvZ/LMLBIHcSqzHSHuFILBpp8dAlfuG+rNsXmzG3RTg0Cu0
tQt0VZOVQcvG/U/iJcRGRv8e8Eqkfs3x3om3tmgeG5hXSUIWOCVQ3J5Fz4HEBLOoyAMUSOFLh8Ux
incxEAGvE6CGfsF8M7S9HH2XV+P6Aah9zXy2eCtMuelg0zvzuJWwMAeg3uU/cSMw54PBD2k0YSTg
pKdWFkcji9kBaqPenDY9UFeXtjyOdANmbx8EG8uwdoX9CcHF5pm1+O6U07+qs4ExludQ4E8KhbYZ
jeemZ8Lp1eRFJZfmzdKZZQ/wPlNxmPOGOEdSm5ytnRmfMzltQuCHwlglWgyMHmJGXoKrREEWdsr3
sv/m/luKWdjoffyWwibBqZVURHIhDeiRoedrNhlmjnfUS+2xQ4PQaCX0nQu7ypNkfuqotaAomZ6B
s9DHwnYx0Kbr3ZKfq4V3XbTkdTPgAaCq6VErhmxVxHAPdI8jUBX7GRO3ziMZoVLvhUlB07uHFrph
/RvLO93JMnSjjHUy9RR3r1n2nrtfigEy5WcYIX+DjwvIGut8oVz3ofmRpjzoId8eSp3kPdy2YSG4
8D9TWhYqp4dC2GcbaLvf1+Se2N45AlLgUsup6xaSRmbBK4fZEWf22hv2rutCV0V9L5qV2Cwyq0nf
zUy5mho34qXZZKDXNd2BL1loXRNvq+iOlvmcTlgXNDdby8kihbjeLuVgp9ZjCZRqwV4UQp0rHW5j
Af5mDYwnqKzEOhqNb1NPX0XLHorJDJafGtlMYUfs90BX6uqMemSEMdR4m3og/QpcUfqajntZya8n
Vol8t5aUaO+SMFA3kRdkC+Lk5QcdCL83CJc3hnVXNrtiHtcQweO0P41A2Mo2dpBbxiJ+TsII55lO
wFm+DlXMmYRIQVqbuWid1YBIc0S81nw77N1Cd74ZqcBWZtdIC2VEPl5tiEbD3qCALXNz3ZvVZ1eN
B9CGarIpR+vbMOEoApLgTX7tACnNiuCwZDoGasItE7OtdCNJfLKGM/aEZkl/6rxIedEC85iIp9Ie
yLpsdnOF2CS6J27qT9V1Ag+T1L8aPKOYdhgjJYBNSZxnKVoMPyFM9a/VaHAjxB8RHYnnEozYpGeP
vtZk8eqhdtRxv7PBLUY2S56Sa4r3rFde9RxUprfg4OvHuiWgBkrhwQudfcWyXXn9B2AxxXZHZxG1
46VJHbZv20NoVre2LuDkJNN17ItHpUABXQZdsQSQ1tqD+7P0s63x7GXvkwPrOJjWhrrUkUO8Mq0V
t2I+1+QQJTuGjHujKK9eHmw5f6IZi4OiooyJntoKodwI32Aw0RQX3j+L/tpjKM6dF8CiFgZD4QJu
6KB8a2CVlqCuYzNie9vANBDKrwFKY1qpRjCWYF45Br4ZQz2gbFPZ+FFyiM/MHpwR7E5q29GYaCpy
PhvnUw1QoRHj1yJsGzkl5uzk1OnXmI6bCDaWPdtfNXJOdOn07Q0Bb2PxlaNvqt3kLTB0JCPF8pTp
f0gYXNjIRgeESFggJqk2VEp3kvt4eq+z7AXCqyT7b7yUk+57DsyumPSeatYOyo3enRSwtyL4OwJg
GWDJ2/ZZT6djETJmTIAzZ2DZJEZ8DOJ56QL9aagxq8sYv+OyFTndTbyHHpwtTd9pDBocjo2UA8up
1p4D6lTpqCLNVPc59P8VXrevXNRWefXi4VWlH3qQwXh4mvFHoBnsreqgMd7ppt2AXXDYd/DS86+A
+sQzPjy7RXqKfXmojlkQwtIh1gSPAVo9p7F+RoPCLoJJL73XmZhFrNDtfWTEVxzn8vheAblzw+bN
N2OOo962ydZ2n1scI02XfLpqGh4SzXkyDIwMZ1xevX+2vMWTBghKrEdL/xSAGYlVg06kJzHdDWHG
FvobJL43Mza2bMGNWR6ZaapKrEt+VEfk6IwRFSx9z8TSz15JTFCicdtN5udg4KvJucqKXotygq8B
pQdgL07vWqShHLGYzHQHB8YMVb7LoGKAt2QHRNnE8X7p6x2TgwCf2BFNxHhRcUpxO29aBAUOxwLH
A+Rp7msAMht311Sbvjk2ay97BKjL0kubjW9M6Lcz/QvXlsBPAJ9anZk1ytClwlknDsRC3kYDx2uG
FV+oF71zyJibthD3hmrehHl4T8pp1dZsrxZzvXm6eNSYdhAeoqg5hjJ7HYQNtbSE0dqdSkqyiOJo
rO2tmcTbuJ6gGbjgr5HvUhvFySkV+caeF5NjHRpfv5tKBzFDtLGG4ql3McCIJmb2kFZhMR3a0Od6
5b+jyu+wJqr8jAlkA0WdLmjEUAUGGQMQ9moPAWw5vJkgZTywPkSBWV7T/gUcaQA3zrn3MwMhFNoS
vKxqvB/5wTY3ZszP0cliy6PIh4FSQ/htqjXudwvks4C7CyO+EVfEeiPVkMHN0aWbZrKuEFR7iknY
zNCVwN3R2nl5udPDgEwVQW0yHBV6DMP8ro1j0CcUvye7/2LFPyTjO6TkQaI98L4yIufdeb7qVI4R
9qbSoh8nIy87eSPcZiyvyveQIXROq669Ts657rEJhxZdZOeRmBmJ/X1+ukf2Q5r/YUv8UZczS8ba
TBDS56n7z3ia60UHv3sQcqKqJSNF9dd+co56AZRewXbL9PTY5tA7ZIiQJ5iCP4orcGsOMkBmZ7b8
ea5fLcQlztmwMDZMbqWFnmhn8/tUdf3smmpDYuMMAy7pjvCuHxsg6N77wzp0gqNSxtW6hk9XCzBG
bVt09DmScDsJ2rXc1DHhsh4Slfpn+YHM6Xe6tRm96agn4a4LfgLJqOVZXwbluMEk9yKsd3HIQQ5y
0GkvvfakMVOB1uMNl4oE+2a8pWW+iTymLT1c3ok8R9gs0YSWuSwOfUN4lKoIa8Sh0SKCp5bPeuXu
rcTat2H6HUI/m/SVFuGvysBD53mXUX1qRb1t8dX08mxdGMMjypywJCkQuk7dg0G1zZrR4X4e36zm
u2QcHKV3GQTIROstncS6Xki8fgo2wcxVmQYpU77Vwt8jnTamr0xK8wBhImQs4OKzmOZ0uo0L2ZgT
oSRF0MBwInuuS7EFJU9p8AaqWofr2WBEniCRH3KAhuFJ9ZSo6SrgyO8GeIeSikudWSBZL+AlQDib
uT7j9l+mzbuaBi5EQznb6ZMlH8T4budqzUMzDGOb5fFzIftdY2MemoKxUFQY8eIGfLVhNArxGQja
nugJmh7Up0cl0FBs+a5z/SY9iSO73/L3JmhGOS5MGWYbLXNNqANxBWvwx2AQZL+5/a3jGKsUzAV0
BRG/9rr4NVFvAhuaAQ0yzwhqZjIc++Btdg7ReE44om3rI4Xsq4vkyeUR97p2YMkmyblBHaMp72HW
tHUByQJJHcXKCKFWp8bM8TGykQugQx3bQ1FN/gyr1ZzCx4pb34SMrjE27cvJ1zEJ1iDSFASI2lwu
HPwR3RhMtcXPvYht/McvdkGmuLmeoYJFl6S7ZPIC0pgHGdHDUEX8RHuvSWQSI1h3/9S5ru9yrCqh
vzlSQDB66zIYucw5ascFTf/iPgkoPLkStnpFFunOuPQOqRvRW0a3ygnmYnplVPQz0CbjxIe4tUH9
EqNdMdGU8+vqLlU9ShOHh9FLEoyRy2nnlIindRC/eP2THb1YsIpHTG5HhGpZkF8VNKEqFXvNYxiJ
fy2yAOUCom1tWLPIfiGkwyH+H0fntdO4GkXhJ7LkXm4Tt1RCSAFuLGDAvXc//fl8pKMjRsNAEv9l
77VX6WU4SXh/lT/Tir4TP2o6zDhWmo8Kg6dlF8AuWgUKyBp65VXS/tZHmiXHDlf8yk55kWJcuOtq
71m8M0KY9jeF+TvSBAcUQ5nZ+SGteVmYAOJnZhqd+WyxtZJvCc9aq6PdCoGHHLIS7tBN4K5lUhYT
bUmPv+occO4ufCshwJGH0rw09DPy/0ok0RJfeghrAtyZ6hnIbxLEZc1ib8GC7POHuqIv8z5vfoMW
z9LUjRCYS9qD00VcAjhM4bNvEIZN9CIt43kJJ/S6YZAFs5UPU9APQ99h0fDUy3+hNPvNUJ8UOd3p
qziO5RrCJ6smwY4WcV+2DxlOyFrSTuU5yHLiQVlY4EgLVstVbZ0jOOQt/zK33ni0m7JsHBk+hFa/
pyBLKdBBO9a30jSSDWUsrx9BCRo1uVAv64IyOf5agx7Y7A+quZLQKz+0LmYMyYupz9oWVZI/YynP
8zGY6DbNtzKD5ejVQTLOCm5aA1UVOFzDJLgq/4kKCmOuQwVVfjefeFZUuwZ9PCq7JT/WLaOGEZkP
ufTNQx68JNylzClH/BPm7ww/H0LL+NlC4VJR2ZCdgoneDeFyTp2j4o0jyc8Fm1yzMMDsNw2zLqNn
woZvvXaQQ8f6rOMrI4hyGLYJfMtku3yoxo21zj4glPIHghLIEwpuPMzk11bGHpbGIZm2mzm6NvO9
6XIoiExypccK9k1N/mbKqmeoJxUYoK6/2szyUW+xZRlAUCNve6F10b0JAUL2WfgRRtRJ2ombD07U
KV6FWgxSgFxUznbGrEaFuDgoXxUr2bYWSrfXvihtLmr6GwGxGnh+xUk2aPe4hQanoRxswjWVj7ux
4+BuftcFFw+r/N3m9QszSOnPCiGtAJuWAhEGkj9NMGYAKMNFdRLg4kHCL1gYEJTtO5b6HKu+BGin
4qguTnf0yyJwtzjS65aLG5qObPafkCXz/29dmNIlAgymvkUL9OP0urizeJ9NSyIGWGkIYTyuyP3W
Ls14UwqImDxhxRCOJgxKBmgFSHQ9vq7VhMZJUlOh1mTAZowNYa2aCiUQYAGFzjAnFHae1MO/9Er8
4qA2QL3qMcNjyOYWE0qv/LuOzzoc8tgr4pf1hFGX/lCJ3YZ7HDI4IrwSk7bF/Jdh02sUa1ADmlsc
7c2JByuMIt2uJ0EurJfkGRQMuMcfxTyXloEZOldddg1XOWOBhCSBNYwuUkk9nd5CnZ9zU+7TMbdZ
rfOs74p5sasY2luy8rMxWyqA64JjzqESorOaos/1Vk7kn6Qk9qxyJF6tqPyUmBO0mAnQKcUxx397
4/9xfw3glSsYnIdweCumLzK/3Zna01RQYbDyoKO2vwIXthn/piiiwzB2uhgeFqGxEJCn8lEVvzoe
GFTQRF1zhzPAy5PvktuLEeogefTYSfprMDbhz2n5FXBZdQTW6RComVRRMeqvcDjI+ChYwDU3XMmk
Y6oHVtFW0Pez8RjgQnEFbqAEtrj1wJiusbTKpQ+h5pMszpWa+EKxXMyqdBDHoiaMrGLH8zNn02sH
1W+VnlnPOiYkEkbBUMHotgkxFctlie/mem1BdFunYsii+WchN0Ch/rEhFg3wiCUa3OH1kJaIY0KQ
9d/RuB+GP1MGXBOQZ+Hgxtw2lBM/WPRvaTkpQwL9B6Gw9dBpTBNm0DWhS50za9Z+vTR7mTKDaF4r
VY/mqoE3wm0r0hWBX/QCF5a1KwEJ16VmcBE0JWm6z0jvDjN8pBKycJpSW09MOogpoSxCT8Qbg/2a
tXsRqjdyHD7jdkaNjdkRqufBrdVn0GF7Wk7n0KEfsDNKOYJZNDwjRi/n7jJk2C104Fb5bMenmH5r
sMJ4aAL9JbOAmkHqYFGYLyzP4XOaa7bjap4MZ3w9WeSHJJruzPCo5qir5Gov4jXJ4jZJRGohq0cT
3OavNIFcblr7lj503ewZAmF6i+mxFkYTeymALlqp3hQQdFwx4W6Ydi7fK3VqBc07oTgF/QV6KkeX
bhyrJr6oBHnj46JJwXdTP40FKWKJDy+9UsazrSpqbhk5/9fFwmGkJqNIIUserrDO3CKiwImAXiDU
bTPAnqiundLCIYPDpz7VvxafUoPNuanhGwHcrNNfxNJBw7uuwMYimFiIBboj41MqP1UAvk7z17Au
nhrS+gMfbbDiViv+C9iNIks1NqvwKqO7FiRHD/fBoB4EExAuI3K3O/UAp9007YVVkCbTygvJDrdx
uhMrnY+VpR8oD+wAJwMAgDxcZ1TvIu8HtLCO8XDAfh2jqnXV0RKW6YNVHM2P1VsmA/AflZOEdUff
IwKn3OgZ9zZ9xMS5O4bD/FJlV8lKDqjm3oyB6kCq3UKM/8rlq0SUJsJDHJdrbZBZRsxIiKxqdELB
Rl+fPtkifxUzKhgwgFnaRpS8Dif15FhL3jvm5+niF+iJOlvobpOGRNlrKPbTQzZ8RP2pnV6M8qYy
I6PEnIE1g8mBaMqBPOsmsBWzPqosPh65qi5a3uyVguHHduIaAIqonrr2aQ0fFaY0IZbHuGSn2za2
2RHjy/SLn8aiuNDUotRWIEJj9foBnzbGyDB2M4SU4ZHJwcgIB9dVKm7VS9Ud84YsR2byLHDZXsqv
KQK93OWESFFQY1bOQNQE94Xe4VSoFCQQFggvCM3W9CoWFIPzEL/imuwZvGlUCLcdk70W7+0QXWEb
+SxsZ60RI1XdlRQ8gmoQb/GqvhniFruIvsVxwCbdACuSPt/CdM2GI8RV5A93PXd1DEQHrlGefy7+
GTocFOgBIb/VpOEayh9BIwazizeKuZx17Qjfp2SWCohffiS1tm+FaKeKpBuBn9VmwuCGCiJVvJTZ
vZil8CPwbe1snTAgjdkMlVuNGH09fvSg9dUEhxqsFJQK7+PkHFAb8aNhRUBpLKnt4Du8UIvADhGR
2cvalhSEKaGLqw8ZbZRV/rOaqzX/WOSrhQDAtfJeEGZsgYOp15VI/84sE7od1EeZ8vu3YflyMJe/
lvgt6USMasbGYDAYpdYGmi5thoBzgU6g1lDQVpGNptrBuZz9vpYYtxYEmvkp9GERcek6s+L8Wo+x
ah1QB922HQg4tIiKQmnMC9AJvK2psyxCANBeR8wHVSpRDdjDnLgZEA3RMVoXCeM3A/Nf7qx4uKAX
ePbMVc3NzDG0ke4zLc1m/EcGjI++BbfaSb92uBOPjo6PLnbab9lu3iPMCE4EdZW3rEIbnDEiAFMZ
iQ1nJfJ54P8zFjZCjL2ScJxDJwzJN6lDCSg2d0ZO36yXnVGfGQKiK93XMd5CZsC1itmM+KKLhGia
b8CLm6o/FE1B0Kr2Ftftfm3jZSk7v0B7txc0HBU8UQJ/4Z70p/jcTcSCnGfIvArmx9PKvwntdOwP
CadwyPmKBRYvJzyujIgVCgq0Y5ajv22fqYqBVbKQV400LnDrEIle1LkBNE3WOyT9MX8LNDcxR68R
ofglgQ0MxYCaef8A/4opToUND0SwoW7fOUuK6Gf6mOr3V0qUAfahBiKl0mnWsrTvAaUVE2fvedWo
924Ndtec14EAPaGCCSp8Vp7sCthXWumPnUwgEXteDY4iJ1WbT8h6STyH6RkAGJlMSgvmrX/a9E3n
aHqliUGfgVHf2NxT5dvoRlfl/Ap78CA1tVvTgykSdk6EaI3Irhglhp22u1qfT3hPdNzglaltEccS
vPY0Ff1QdedEIz86Aa14KOSpREF1rsg+Q12CFf1Klpwa2BX7DiLJYOB0Aagvc9LKTXoRtJc2pq/V
oWJpKvxwsNjFhpkws2mU5AlzIGbxoTKvdJXIGs1pWrxs9Uk5aD0sh9TyVPUq/kgWGraJrI0xcQoK
KjYEV3zI4h05pURwm5Z7ErYR7qsggH0GwnMv+Bx1DiroliIEA4MuCZVytOrF92F7YvkaAou78gGj
a0zTsrd2OVh4eCbjXoYNJtAWVKTjCvtU2Gs4/XPSIYeknIXBiIdd8CaDtyntSFf4ZWG5NjMOwL6n
bT44c4zofcYnq2eKxsUOfNXDpUz0YFvCpzTZ1PGqkl0WTM3eZlBFQ/8NA9oFxMMlp4hZ/LUAYHye
TZVsP1MYlXWCoIUbUMx7xjvIP08rwAc4HZKeDs2GwI1Yfs60aoqIAQfU17CIQYx+zfASSTq1A7co
vaaV9EyrYFwG90gliif5J4zTRsYLoiC5IeRWkfXsGqPDjjqv1lbvLcZaYkhsiAo3B/dhuHGLzmDF
Xd6px6jCG1o31Glrdc5XRf5pWJ5iwIZgr1vJlwrGPwEvR+2p1ZHDlE9d2lvKg8PeBTREOdXix0Ew
EoD5wpRBFj+zm+SGxqFJj9Oskqo3uxhIWCWFoqmeuXbiP22EfPyLUmIhBFR/Scx9p3s4b3covLIf
JhqV9hXWbvU26F40/0XkmodHU0fJdc4z3Ap5H2+E45Wv4l0jQgsTpju0Lmg5mi08CWcaT9hqQJOj
qMPBSZK/C/WOXF5NPYP5DQ036zRd/x3ob+GC4FSoDwoGv5A4KI58KrQWXyAmKzCFQ3RulOtbipdi
/gf0Tr/Pj4dKrmg0RVSSUEwYjrj5vfm2jBvbbbZYhbRixfJc1eRKmBzxJfmWhGWdAWN3Z0ADS6nE
R3ZYT8AnzhkydOEPZBC0C4dOaeHx6r5swS4kiWm1kN7oVENx/IzguROOI0Bh9uKWosZvMPaWnIQv
AN3IG0I2LMy4EQJyyBHN2AqALtj9BnZS35l0dKmnlUg57fhlfjb1L9CwNl5Z+mWPxvs7F9+i9pLk
56H7rIZd+BYxxHoTnzSh8jP7ZB6Lv/ydP9GO4ZvCePaPu0qjaKu2OfjcaiCzGWnvMSFA3bVsJeuL
j0h6LLy4FeNRBjyIxvqSWlSvsnrsNXwyTYquMIeIC31OHQDMDH/MnaRzcumU8GBineQlowZdoydp
UWtULU78euNmA2JAcUUkC/O14Ym0nrWx+pHSCUM6BdObP6w72vy8YH+XBxiOyfq2DRdnReEqnAQq
zuM5OaHwRH5QmbPdqehRvyqakGV8IGwzsRBd4MUFawhKz12uF5thFZoY93xViYW6I8R+hkN3gJln
bXAsuHrIzGjC+I66aDBpgaaUeQulhPJSgw1i4FIsIwZG+Dpo/Lgw+iGFaMHSossDv7ZZCxEEtMqE
VZv756JRfa0Zz2NUnFRQKBRSFq07nN05nT+WEYkwZ0891X7BMm+MH0FHuRgT6IAtdfgzmoNHsZEy
loUpPsWlO+ZeycEFiWSbgVBwZD5Lflq8BM7Yj+jgN6aya8h9ygTao58JZRTcI3Ptd/TvGhVACZLX
QBSD6J+UGu/jUZTPGOCiNh/yerb3dKD6Jgd8XdSAMeteTgA8uUHrlCDb6adnZGS8dXSgEYdNod91
Y3DlFO9BjMJsWBWFBb2PC7+D1GCWT7XA0690Aj6stbwKmadWKJOk9GJR6Us4XS1BBA1Kx4iKmTX6
bJhrGROm9WSGXws9G681jcTLXP+QGajU9fDbloONOSUqVR0uK2z/GdvGXkahU0S3nilcWh/6YVfK
v7ElPw0NLB7tXkBIQwO/bGwuUrDr2YpTy/WVDPRTS5ReDYuoVetzrSok2fhFptUtoT2MMkZH1Kv9
sZNJGQ69qnWBMxmsJhMOi7YI9bNwjL8Ik09W1WQzmgF3ZjKI6cn2LJS/QHgGYkOaNo6UXQCWtEYs
4hZnUptv/s/CcHjzuCmmOOKG5KPSRIRIHNOO0xMLrBzfGO2exuolbtljbYzF/tIcdG15L3o2PCHS
Q78gCzro+oikn8Z+elXBpJcc3z8teMlDiWnx8rYiTGH9bikYmKouDpDdX2UcQuVPYDQi1OqxQf2L
AKvyvZ/WnXh12HO5OANgEClBIjwomHGlxaeFGM9AmS08lkGk3//Ez2CFy1grVudy2SMardSnTguo
3q34NC0v+uwyGNTqt0A8hXhIZ4eUIbAUvMaIvhFXgdtk0Ok7ibiPKPwsk/K1vodZvtcbTiPMC1dh
t1nNz1jPvJzZe7teEXHmRRS9IWUdQ0qIC9syf0mGu2ncezck7gAzyvIY0w8Dg7XQVZNlg68aPSYj
GbH/CFlYwUeoJa/jox8/quEwxB9zibRH21YCszf0fkZDqJuACJopAnKb+JhZpqdrwwuICIavlnYo
0+M8eOJseJn1TADKigaPxQHzNOgk6EhL9tyt0BAYvlNQSowdihzRloymrz7qMHI35EZG8MsXw7ro
cU3BpZz6LMXJeiIUrkTTFDhqEDUA1qM/sZ5rdnZSVTu1NE/DeK0Uj9nbIVPhNssf6U3ADyggDDPH
WxDXzXEI9uOI7D3e8kFicc8VGSfHeNbOAtFzI9lHfYZvJqevKahAhSVgmLrviVKrTaLNCuFNLJzc
KriqjmJ9HCyqJezZ5BCtD6Vc9F6uTiA1A0bm7EVAxHL5sViell4jtseCy3f2EumOZlznzwysUFPu
BcTIrnttZNyAmfhgn66erTfymLBXKGAG4+ZNO/+B8XwNWXozftMjBzA5lg0kj+BX2cXPJXEm4t7h
BsMo/wvuxg2GGP+ZXEO/8K2QwTJHAjC/V5/NSRs3PRbcdCsfw0f7bJ/yVf8kNgUSifid3BXCVTfQ
uIUfyvQzc7knug+s4+hFX0z2Jmr+fLumTqHjQNa0qT/Rf481a7ObbQMrAzn9aVGBtJCcIuiLTJSj
QsOmCzJTVL7VUJ2QaW4M4xaP5WaELJO8yIzYOwbhHVDT0DHkx7hQNs4YjwnFC7WlqowbFaF2QQuY
9HskVAkyEOvc1QAR6mlMKFUF/C/GHzM3rpKMGpGG/N7wLRNJ5H4v3BYdmj6EtzyqMcTFmEzwOfdh
ocWNNw2+pO/gxGE9ZaM7kLU9AidW7NJ5AoE63OyBzXSN705Y8SYBz/ztS5DsIQcp0m9ckLr3roqv
Q3Lke9Jk1xtbShp6lwojDUhG2X7p3mmKW3NE+hQz0GtOHeE36ruV/sYhOM8yPEeczVNW0pj9y2CG
Fl3zGsOvEYTXSkVixczgHAqyW0SZM0POj7XKs1YzFewXY5kxWP0cgbQURbtI9AqjlL4UFUHrHRwk
SqRxLi6N3p5L7t++bm3sliCgtYnuFwG5Z1eGdKVQYc9xWH/B1BfH8VfM3KB/WceD0OTq9LC0tIFU
bwxwyOimoQ856ojFaux1zWTb+IkmIoRij9mwjeyOiSpDDJ44HrJg/RY9Etg0Ubak/Zq8QUdCmxEx
uN42Hz14AcM9rH+jTYsRrwjRLjSCTV1pOyXBKbgW0NldZrRH8mHd9q0mM11AEgja0pgqTc3IcnGk
e/qG63a/HyxtO+Q/U1b4kgRTbwBnXPV7+vUSAn1U5eAULWMri6MkiTWkCBiM97SupLGu7DCRy15M
4IoqbitIjHnJJVbuFAacLEJznCaHSjzEC6UlZQeDTYYJhQX7BQ9UYJrk02TrCuUjrvDNxeWydkdi
gu8Bhl43VJe2RWZ1fYTuZrVXc4EQjdOSNKS2EdyyEA8+/afUiLJYeUKop6UvfmVKEKqZQ7rAcLQT
Pyy8n8Ke3BksJbLmJ08fRVR5yLVuLWL6haMT8IyaZZuAKMoG+SR/Id1HGh5k2rxtkAdOg73i6PUF
biqYSqWgMEla7moIv0lmcBTvDPk3Ip5Fq/xFOob5TjOVk8Zv4Sczr2J+lk1gSiod6SfEZqfMre2E
l22PJ3QHTXRiwdTEb680poGQtSQ5zu1OqM66Va4WRW4KOaKiPDC62Jbj3FUSctKV966bvelTTfpL
p2UXqWG0FFX+EGSeOcNnrI4IIv0QxEXNzzOo8NzcV/8Z8gBEBqm4nE3oUFUaxdgSThHhyShVTSt4
qtZ8Sckf7lHVy8OKFbha8YlH5cpCLlJeePVbxOaXoQALEfRejJuQPFDysf28gTTxqZE0RyoaxljI
hrRIwSsMi5XibQpBowyiaoirtWjgM/U7YxtZnbrDILJs7sYI5UPaxtQl8Ne6UndU8V2Fb6q0+Yn4
1o7x2SiFXgQCODd2N62UPnwxi+GMlOJ1rsEoiuxqoHNQ5LOS9Ee1thiz4lbWNic1T69zYx1z9kNm
0Zf1jooEEo3HS4lTWLGOtvLvqMz28eodobjRMG8lE4oWZ5SlzK/1TGDKKHuVlJyU/gAupN6XpnWx
rpTkO6QiJtudh8XSphJ4JbCTy153K3W4NPF5EWQnlO/4CMgWg6wNrqDz9Bk8MnJrNdHXl1dJhcBQ
n01pOUciNxrjzdn4EKduP871fiI9PJabsyK1b2XkxzDpk5L7qkQHAR1kevbTq4WSJxzbrTowA0ud
TBu9eDbcjM4+X6OO3R7CaIZ/FD8Q8WTGpKV0jAqLuLMukoGDOKHtnbG0fHVUMXIjzN2TWweTZpUR
IRc/35hrtwKVVYFXNt8LoZnJ5CbvR0dMLExZcEQgiUq5R1DDJowwYWvb4lAd13OD3Yu3FWrH74Hc
LeMfCGCpn3v4XAbnhkWsHo6JxU2ePyDwTgRwTOAdMnYdC9I3eNBYBOwwHdWuIGFSsoeUZ9kmrEYo
+2AA6KQ5kmHm4FMBR6+4tJmLnIlBrkgAAORn6EsfcN8sRKKQ0GFi4en3DecJ0i+YW/JlvnfZngO1
gwJnwNSwcYJXdxPrkcYPvhiwL54Q6AspqgVfIWCQcyHx0FrB5ltg7XG2kLwxnLkEsspvX3u2VgQN
xo+6g4KeBSPf+YiEE2KixK1HJJXiJhyy7PvFblV4+ic9vggI97Q9zRTEUPElrl7n6axGF5lMJu6I
iqfuq9N+lA/Qz9PM4wCJe3tUbUVyJMhVf1iRMYknBxBrysFXDaeVOJux89sq85UBs6RtSuBm4WKp
boRK33AUWFOjbyFeI7wotYc3quziA+QEL7FvDZo4PJIFDg30DAxkCXfOtuMPGsd6oeEiWRTSjHQg
7yOGPbnjfACAK85YrjH/yt32tvbYnsT8TvAXkvwITKDD1PbN8Ksv7x0CK5MAScELsDtC4UZF6MRM
+tA04YfN8kLdahdH6V/8hR8Y3WFODGP2ry8dhAaF9dlwSKvwAfaq5ZQGSNQuYuuD9RLqOhxC2R/V
fW6cQaaGNcp7w6x4V6woMOxcy9hDHk4pak2b32HdDBu/b3dBVbuVJT8Nb6l8apV9CrLePFCZJeGZ
MReIWJDt8FEfwc2WHrTmTcU5D8BjYZVhikup/kYvAe7HVEBmMjktfvlTcvWCE53xl9DfzJs+3sIR
R8QLJzVliPqrU3lNjK6xviYGfvEs48R7Wsx9gjEjm75E/H1QQYBMl+pf7jxwpGrehEdJ8jCOAVug
3QtXAjWKl+0ouEg0Wd7V4EIhZHpHCWpgrzDsjPYgk/E1A8iAEh9IJkyxO6ygvnNi+/FvjQNjvo2m
RwhVS4wtX/kmSZwsbs5anPF7yW86vzXtmaQe04aJiWduQgEfOSiHi/+/FrvjkLmduSvw8mCU6IwM
hAWOClSPNjPLDJIuTQBjH27UAr0PnkJeKb5gJdu10Mk2Q+3LKGseBEozHZWogU8wQ3LJb0mHwkse
cRvUqZBhZsuxissWynVXYSBtXGOC6lsfR45lcVepD2bFZ5gHOShGv+/7owgzUTffI065dCeEXjp8
F/MhV2C0eEh2mAxbzwXE6zU+6GSpIvmbXFJbvU5h0oCnCQUUzBiGctuC2BNAiPlsTERrAzRxNTpx
ueOdrkmnwV54J/BWueXEyMroWO0IqBPntMqGWMvnD1Sq1fDEL7p2aUdC5bciOQj4YpBpYGxZmiqi
kzcFjNbyO+T1GAVkWGChON4qPF6EYRKtBRamRH4b/Ogf6HDpaxesDmhgpAA1tF49kBOCQGTeG6nB
rnqLKxIcQJb6CPQBKnZBT7pUGAxtwt+r+sHkLfqa3yVsJvtr2PnpwMl1NJVH2gGAYhLk1brTnayd
eKX7spTtJDO4QdYmv9J9KUQG6HbdnuTmJC0vlvyKA68ZIQi3NVaMaMsMxDkaVDtJbQxrGh6i5sBT
XLkd8jFm3ps4WBIQT5F2+wm7LQC+zG6HJ5q1UEGn5IwX1nOhcVfaAx8phzQ5zIbDTH1rXUcU9MA+
oCybF2rfijYMFwfUy8u2/+KgkL5hEKW/GUGSyQ3Teyh3v5gmz8qmmXnQ629njIBpY8fgEpqk4REm
zs7tXWyM2nd8+WpEcAp+IGhit9H3OncBzOt9jQgB4boYMGlPF2W289Il1hsvZlk+cBHAiII1Af6B
bC7GfaHdchyy7ebEi8FpWVGv9INA0RzpxK+Ek48HCDSQaLGRHCYf8i+IuapfuFsUqP0C8NeOsU58
AsDCZGHZYe4fEv9W7nTZrVZuncMXOlRr+msaUZQ9WGkBRoIbxwC1W0l25hPLvNIwGLLNfzmr4Ute
uTCbqvXKT+qwcaDxcFcpGXE/jLu5LjCsZ+/uYhRnLDV0/RIGWswOmJ+5EYLlH5GPGH3MJvy0HC4y
ny6TnGV2iN8yNQMrlR3YC3DuBHGTIT/wEbmfEszbKTSnU2hgF9Hhn3aqMspyYYYJiKRRxi6GvwKo
AuYzCAMfMGYP33NRtZf4Osn/Ov1Lm5jyswFxEzBbeVeO0B3ab80KMPsJ/QQSZS31h06/5chfJ3I9
+jvE+obBzjP76e/MohiwrAGWSrd+1eMmhpbzlZKXN4vbCZ8z96yBNcSFXQNRkl4N5JJNNj2pCEgd
1P+pu/EivsD3/Gc4lKrDM753BwAYROvwxKlqOW0hQRcyvpYuqlooccXbfOexwCRK/okP9cs6pJ/C
Vd/NH9nbfOZ5gHBKIcrALVwe2mv8F/HXp5NcJd0XekS+xfwT9Q2kkilYe81sHeUdaxgr6jYh3IWJ
354LnRNyCj2rdchEKPgY++1nAl8JOu4KV6i4XCHPtDbslv7RE6sekPeab4V3GZB8o3FbSK+R9s94
48q+MfdBjvGZf/av8iO76a/TDwQvVIDBa0SMJdeEQaYuOYm+eUWYo1I8vcMBRQQ5bGjX8BJ+gWDg
RfvaV08hPQLu5Oa2NrcaTtL/+/Zz1WOZNZs2NkXkmXFyMKyK7QAJ1ZWEbwbh/PkfIectUzQ6FyTP
BF8jM7NjiOSS1wh7LB2wIimQmPVHrMhxrCgofjsnwcs2d/nEYGKpX3xm/UTNsaENn0Wf8QEUQQYq
6hcJJVh8pCFIfrXFf+lFfc3rLWqrUvJMrEWpWH8MvAtaN6RCbWDeb8BB1Ffc3pZ3piPxIz9khAta
e+kPEEf6667ymoV3N374tK0WSAGo0pfeGZZzhza8GsMWrPWwouQtbgqFK7e7vqlu4OBYDY2PlZLM
HWRjWYjuQePG5KGDDw4bkNub+sd5DLTac9JxDD2UjKnqlmBhExalU4s+B+C4rgO+tH5qxtncfcq+
Nw4pftOmbbzH0UmX99hTpERIU4wtDhBb/9DrbXLjpsd6wySvqsFgfTPtJJkJDOx7wHt4grBkjn2E
mYKdXFhSwK/My0HAerAXliKv8C+5WT13B3QNTmOHH451Em8WT0jz//+XZ+7n6ob2PYdrT5FHE8gQ
C3hw/YaC1dzaPDzgkLXqhNaE44vuQu6Bo8krgVJR4mRF7XmZjtj3vzQOYQt/gT3fSyAH2KwkVDeP
bC0ynYEx8ssa60C/uqzXl06w1a6JmBfie7tJoU9S9cJ9+gowBsYVXT/wQbNoYOP0FkRsR3zgqd1/
NTcDkJ/IxMjJ/nVHkuNZBu9F5+t8yABNRICgnUpxDDzMTMli+hmuQPosUB4Xy3qYD6thEu5dw5a1
qPPw1ynBNlLIE7CZVGqghKazasLCTXsnjLumeHHayVfD0/TOEy/JsX7MX8Z7/hXJMHxs4Sezdsv/
74P1AUGhf0T/8v9TLnhx8eKw33kh+VV8CD8pI558a/7xW7HdsNfUWLijvI0vBLuQ5+ez5qOthoDf
nlcSxBfvmlMDlrNXetp1YGR9nlqnXHb8YHHpmUqwPO5Lt0MCH3SfEeAEno2+SuTassfVAXucJHXT
2LfKnRqiZPDMNfvJ47aiWULAGcgg9bZCUZD6bOM62xeRh/GXgHEcMYcGs4Kdkp3KEArvAXl+exII
Ou9wnfWs/jJopzx1wlfuQuh8aUVNuK8j/N9dZXR15Kn4h8C+KI+JuovK3TycquRFLa4ih2Hz1o63
Jr3J4w2bFm5aflMNk2s1x4U70eNtdBDNIw4cZXpBjYEwQOMlQHIxjwNZvfpJRQ4bTDA+TyHmIdNH
P7yUw4s1XDT91E9kamznT7zLS+VkdLuOHOYC7xfocq9ivjdIpzSuXXac6/MYnzrpTOcyALka+6b0
BRxDsdioD23nmdJDFFzOFIiRC8bzYX9r6EtT4VpSvGKfMo6ZZyHPLq75wKfELmTHzPNVv+ejXYm0
+cvW4sQGom0xWEFLqfMqy12Uf2dQ9CgQDYS64aGuNgOSm4ptz8yXfGuNQERlN0duFTN0ZT40wdRp
I/w/pXA7V/t4/KuqY0Hx1WQ/VjNte80HJoLK4EbE4izjLshORsJip2hHLYgLTelm023QziL1zLRr
0y34RUD/O5J6w1CLTEQ8g7FGUfSjEF/K/pJLpLbhOzR/F8OJybhRulXkt/SpsweEi8ImIhoEXx+j
A3lw4ZUYXzEp75huk96h46UBNx2SvhdmuCExxBS2cvKRTB+msBV2UP8tyK/t22gdG0wK9krpirWT
YpKVPWJ4vy0Ct0360+Pbkni9hCbFjsj6IeqLiBfGo7WXRL6U74dz2zLMxpD0RSjv6XTs4kPcuwtz
3/kiilu+EUNJ+IG1sJ2DmwnCo2857xsPFqHCsIJEVa5EzojPIX1owu9AZdMYRwoACn+RyoQo+Bla
HHw4QspGO/5rDAxATqku8tcFQr21nYTGAJ6Rps/ZS5eXyfAt9dpOKPR+wp7JUP/7EKD6CLBzMhmj
xgozTNbaJhL3Q/wvhBQOPwmQH8Pvabo14nueQnPDRmHXRh81nKluPFvI4GmMQsUzoq9IOYbdd139
CxgbFspDUh5zd5xJcM8wcMYymFuZl/+YXoFqMJDm7pCwk9vH3ZXjNhhgVW2n0McGEkqSbmzT6iLK
e/xbMiwHb2iYkHu2eFN/4Mo7sJJRFO5Ccae1LB1wFoebper3cX2IELgCWzZkHtVQ0/LmHIqoPWFL
mA7oizUfMgshqi9DZYoUqOMYVLgmrtnoVfLXpHEsNAWjQ0MYoYeU0/M4njQ8vntCQggsONbCuTaf
6rxXWWpmetaEWx3D7/1kwyvmqyz4hcoPuxnIPNu3WHpvWvhIcLGnfcIUaZ3UqJh2qjzVOoCPSoIt
8xP5MOWnOj3TxrcJO579vSoGwVQip1X/dcHTml+6xF+NXpVzTO8CaVhx9MBFi/ofSee12yoaReEn
QgJMvTXNvcQtzg2KE4duiulPPx9npNFoSk7iUPa/99qroKgEbGLtY9K1g4gREJSBDDnVuPhS0/PE
A0D+8CZZBWuEvalj2JSuxdTTTWhuB3pcsC517YcYzSCondenkAeBPrq5igBmjEQqSNfKYJh/vDDk
eDEdYAE75yzJe5u7Ag2CDRjurj7LO9tisxbstR/heNDQ5l/ztTSbDychPdQM9sPESBHftiHtmnxb
6ituV88ABxdrPKR1x+4LcTHaNuO7wplZWGpbjLRjgZlz42ss+3p8u9guL1IETAMCqgUOBgkbvorR
hEwNJoNmEb72vrFbGxXDtg0foWxZq1TBQpMv0GhKZanF5xKvNVwndcFlN9P+sFxm2R5rgdU0664j
0WsZg20SZZUvR44c1c5aPDLnONnk7bpqWYRDmWbTYAUXbHAGpm18wif59to4F8QhJmuREPBwn5jn
APl1/2sKC16qV3hKo6fWPaXZyYwOWs/e+WSIHw2+HvKbVJ7DyAoMb4ixR9XHPvurmK1knYJuIfuO
oaJ2O23YhMcotwVjz5jTqHS6jyQ6qkA0pGbGrqBihQPBBEO11RstDkmXMo/LGZ0Vn3PyORd/+LR5
4uDn2SqKxxpmPgQ8vqt+/M24HdCklHChUDvfcPAK1493YcwyEriWcRQPOoA3nFFfJIGG0H7oKyhj
vqcSBNicqpGigi0uOim6ODbur+AKRmQKuPEVa7Hbl8ya74rLb9yC6hDVLmzJfFKgeVPUIgC94nFI
EGyNe2SlWUq968RVrDozzJMCQhkuieTpPH1sKgkZTzhi3yc9cWDh5JM6N8eHlRUvLfWAWj5yiuEc
UzCGZQV/Vt5wXSZFLvOHXeMogERt3I8KXI3ZXyTf1XCtv72s/Y6SBSK8IwVOrlB+Oz5YczVAknuf
VJ70Fzp3N8umxpROq+Cyhhby1BdhNiNoBh3cwmdeT2EEaw4BPGXQEHWyFPqtGuGJlH8iMsnLfSTd
sHpD7zuP6wFvWIQhwiXINml41gtXFNZltZbZZZvIGMYZXYKV62dltkjZFRoDdrkbmOisu9lvB+hm
Z5s2OPiBmyYXEbVluC5aRofloG+ifCO+LKla0wI12qEfN1KxEKaU2eO+fF/99GbGHyaNyiz+DsJj
Km5UmGO0Yd+V/gzhghbpJmGdp0Pic9TYEWUr37eEcEM7AuUweSsdwFUuft+g91oLvQdZYDraUBDj
6TjdcUB70uum091w+Y5DVEAYdQaTE9WhulQoYlUnqhd4AXSMoSrwQix7WfTdFn96uowjfIjFT5P9
nT5+sseG4wEDQyZrbuYO+ipPNwjzpJfX+rgXO4Q5Qcw0VbpKrjlOrZcIh+IRZ3igiGYXcgWr6sts
wFVZrJOwrBzamifh1pNQHS0CDOmsDloTfhLz+oGzI7sE8lGfA/uZGgR23JqZ1wxuNjnBzGEnmoTI
Q+Fv/5BmYbp1EYTP1jyp5TOMjiO5Uf3yRbuTItpzK/oAgz5bgzxvZ2hlqLDYjRheshxhoFKtmRyI
LBzsdLaIcR3ondnssxo/sIxlm0sAGDSQAIfFFe9acHw9dPNUB58pHjTGQoPbmv2U4y+CqZCTNAyd
hm3MC8sa2oJZ9KsxcLwucfAXUXRSHx/KFOwDO2MBHdzgjcn8VVr9AO0T7IKJBDYUUqAN7nhxQecF
o8x6r1UAwDfiqgWTIN/CzHEJsWcsA/Evr+kVLIJwZdxNhIlpAd2T2fAnQbUtOePz1XGszHkEQCip
SC2gPJCX/9oMbC2opCAVMkk+iCJgssFYwrAZsHKrAyClC4DBCZqh8ACpsVHmCTREuxxcpXJwYPUt
FW1lFh8AhaTZkg0LaI3y8uAeiLD3KltmHQP9gHWEcBjwGUk+qDOeYNia/AFfZ1Aus+Sn5mJpqAXi
EOnDoUJLTUZM4mU1vOIfmiTKDZmokAwxgKUo6+kiSDdq/YEIi+BWuVghf9EIKmb/qWDI7WgjbSER
JbjrogvCm98usi1hVsCWgkjWxqbKPF1bE2xTJ0t8IgRofJD0FFsX/qTyi9eK/4lvI+w1EO0fXJ8F
2WOwADDn3Jto1hCm4WRTF0llni4tFv9j700e6sTuhhZwNjeYQEZuCJlrsPtiHtKDAKESP9MTlFUZ
ipitsBtid4YAUrf8byAabi0m3MAcEfZbfBt0goo14yrifQQ/7PN9U3blorbrDe+Ao69B1+4VfNTq
1jxg0phIjNgz7bGIztfvm/4Cw3Y1RLq5HbeOrLv6r/alLtHhSS8rn04i1pC2QU2eQ34itDKfLdp2
MRhuCpGXX5WRhf0NTw6ebJOF5/T7l7KVNHMIRdl9kAlJsuBSxdJ2VF3OK1WhGi4glmmSXV3jBYoH
ZBpv9jOkYD/5qXBuzZowKRR65H/iEjbH6wjVFsSJ1Yinneo0zQrJ0sBTrR/4IswwVGiUqkfIbzg5
Alg6w/w+5GX9YkgxYMfA8VAcLBawQMGfFaSjhd1+JfgVs1P2ceTA8qKHDgIRHCKgSgOE+sZmciBI
prXqNIID3ug2DnRs4osJxxoPwclfJ6fxwCRgaLhH2hFuPOdqS3z4VmJreai3LSpvG4HgGz/mFM8P
6DbTlarIp4SlV5AuaUkA8pqb/RDxCNs3SCxlEeAejaftfDy9Byv5U8815hYzy/yBYgXIVp+zXQrx
B8AQkCV0tD+goQWPdnLnRfnq1m9H3HUrM4VFbQUPmFsz8Ot+rtzQsYzgaYBBthq47ddgUAmIMoaU
2V54nKsdDBI4AVSB0Km41httnR+yM8MRvHUQNwO/w+kOBAccGJWfkMsAT/oSYZED1/PSdDhaz+MF
t2ZMPUppuFCvcT+Hi1xxj5Guzyy0fRdYxbAG+Y0pJZBamkcvzLsHP3tTX0caADfbv+vpU+uxXX8l
n+OW68bzFHVsTfFr4uVj/oF1ID3THrMtp65JPoLqWv+NNVqy0wDZhBQ5wop0h588AzlFWEaeC9Qs
toAQZD5fgjvuy9SWFbeTPLoZUrJ0WKEowUyrprvTMDJyRqqsDWaVsC14TdCsytsYWgNLmdAG8gL+
AokCj5JCG/a10kF8soLvaPJ3pdMj10Q94eoQx6CVU61lY69UwHpWij2PBYUZglLwmZ9obHUe98hl
4DJZwFbujAdWdXVionArgA3E3A/Fy5lhH0cSOMQ+0OcCCdlcO2Li8GbUnPMG8cqGFzCiPfTyENIy
ct7YKW/y0SA45RuECwwJzBiB91hboLXllTTfbq7NFsKZU1KPYRG7VKBmcCrTa5NN+/n6BB7QLnTy
0R/+50eZJoNyh8MCriBU4RwsfFox8w98BobmmGgWNkzT/W2/Gs2rjyJ8mbctcYPo30nDBRBgJjm9
jljIJSDSmDE7WKpSPUkCDhDRfMKlNa/l/n1u9uGKK4WsozpiuAsZod2123HSq87bj+S3ZNpDwsVt
hTywHMk2pQo9saAMg6XQofH04nQ3IFr4feMsRdwHmnV2PpDjWfV80txmqC6VRcIy2oGYloskpjjU
MCqPlDgJlDQi75AbodyJXTXGYhLP64AWh103TKDYoX6aNSgCYePYpyDbtaMOuQELHp62hYaa/slr
Bkv4XylDLEutit5TScKjnIcFKLA6d0+ktsh2+jnhWqFoB61tsHVkv4pcjVtMVN29jICLnGiGZb0n
9nZPJFlr13xkzIVIgyUbEzoN/SqeZL/RrYq9GW3TXENH+Vcvp0TMiaQJmM14n/9RzzHFQwwLvEo5
nE17Az4MR4sqgV1CoyUrhBNnYGL/zqdgcPLd3rodNhbeg2ptiV+4djMVyNtZbUc3v7JgkECoixBJ
LNXmaHTsnvzAyvEOoBIROd3qi1y+A+OK2C4niyF/Tj+4YXXFLMyohgUn5bPYcpdxkxnltU9U0IiH
B6ta9w0cA4kpgkkzFNB0w0vtU6VGdqVmZvXmoxJPfnJAu6Ad2OOB1HZ0BIQ2Aj9xC5h0WCzyu8AU
QaR6nG2Yl3lx69/id+L9qU7X28Z3zV0GxsNrBWrzUTqzuAy6S+PveM0HdgW0aRx2O2i+Py+2cA88
8slk7dfcNwgcZHwn+zd7qpCHb6OpO1goqNfQNbLBYtOm4tDDhaNdNJwQwIu1S3ji60eVlMwlpr3E
vE8/Hr86nNGQw6ynTaQ2faSK0UVZlLI7UZSDDRyBjmN26x8wPYgPquEWOabStgbREro6TFqwOwW5
tJ1A8sZNAgvNc1vepPYaJscKhxIIyhTkOwzwoMHf0FYVr5QYhl08h1Scdo5wQ4LWKWEj07qgoUDA
rSIxORTgvqVj3LPiQ3/fyuE4LehMMs+wLwCdc01yQZJDmB7l1wdr9fa1LHWH2LYcbz6MBVUMNfAu
AxmxEjjGR39Tfoq8CrCRbvHJYOwypmscXXIOE6x2LJ/79shpHVnjibws2HPMNeQvPzJ8o3nJAwYo
fnztP4pbnFhc7vTQut0316+l0PBSMVQLE68Qaz0BH5y/+Bpe/Q04Po8Rvrm5shZpxDTorGZ10tWv
Wj82xRy0BqK9CLtXJUkIvuq9UBeNcchma1nZfSSdBZuHhXBFKgP8vBy6uz9hp7ZIwh0KmGDr45Av
LUYTZccpJ33mS0omNH70yeiFGAwruk8uvq6iw11rIIIUsnFhYBLaLGRs+ImjhKSHrlbaaOYhkldD
cylVfGlOKmLjtviSXufK3MogLUbE4LeASTsx96c1FDuLMDrUrwtlSJ59tlgoQMUgfw0IzF9rwvKf
Un0GOjrX+435tjgX4AdLvyTqVuXRuKJRZbUOidwot+BPRHbk9oAtAdYZqEHDeWWg1EL3+tUzhGfv
r9hvLGRI6a4yvnJssJ9R/KtpB2Kx6wKUOIeHQGw97DvYGQy/E68oLWn4Dh1TQnbnMv8jrHtCvZOV
w6itmpa4b6snhUfAiNEqYkhuizrYdiDhRvJlcuK8hFvr72D9leQchPgxOn7jsWGkMWK+ajwfmlxn
XFpipEA/PGHYv41Hy55Wx+HrqeMyYHgMOVHLFIBP1joTniqavW7wpHwB68dIrikCeHzKSVDXLP+a
iHS+6IvmZcfGf9/ipKt9IUwbgYVM7AFxbDNNN4MUXHykr20yLPDzVw1sIm45tm2witlAd7Szefqo
+43oQ7ZaaLjsvz6RQ7VoWIEgdePeyJhxguqzxpcROgzAmkHx0QOuKN0yJ7grWMqsTQrOlwLO6gkz
gBFbAg0f0XgvdgDCCz64xnKBfwihsnR3H5H79IBP5DGq6JAQfreVIldmeufpFWV30sGVJ8jd87q5
BobXuJk8Enji8dvDBcliD6IbXMNJ16FKHwmtqvT6qjWIGq091rf+tX0ZWyHYVTH2dqd8WErVRBSK
sTOTt2yWtPgKTW/yV4foQhe5eaV7qb5F5rrAtIRErGYzmswQ0rGPLm/t8zUNLcFnEk78IBYjGbJ3
3u8GXZy8St/bl7oxwpWZLyAySAZx7WvsWMz3WhygWi5EiksYXJs05PDZGP1SS3excA7lD7gHMyIQ
hbMIhNTdx+nzU7aniOIeoXWzkwZbQ4HQSaDmS6M5FpUbI7vF5RbYgZzia6/8G7YIcZU8tXcVYF5E
wP0cJ3zaT5ip44KtkN+QsEjm5kRyxMDQyjwSu4VhgVgKiSzUM/h3GLuoyOtfy6oAF/xK4J/lCxV2
CvVc4QGGCuT6hieTuNfD09jrBBVANUn5rq7PktgrUC9x6H9oCs+/VVdsqW0Ut2F1bskpwG9jDVfz
/YswmneXkVHF5DvH6t1rcMiCAocvINpUdQuHhIik1ly20UdhegS2pySnEopHa4sMfxVlThE75IeI
+SJ+1tohq9f+8wVHD9MwFtZs8uERsPj/VA8ioh/hnBI8APlV/mlYPwSoHjKQdqcjyDlTt69oEzRX
QjOIIsS4s8KVbXK+g5zcRyneSravrSMWmfnKRKnBiAT8PNqS7r4GuLTezPwK4q2WrXKI2294fauX
9AulCDFS09gcwwlEHnp9iDFEFFPjSHGh8t1e2JKOjNlQVybAAtppwY6qmQivumhLaKSgsWJmguQx
scebrJyw/oQJ1JPwAQTrT50Y3wuxeGvRk7G3YjU8F3c4PEqs0nBqZBBBMIq8fD4gLmdnx9TK8Dj1
xcwiAVYCrJhTmAFQbjBNsaAt4B5I38b7DjEqof1DUQh6vUtVh82PS5vW78UdLVZJeDxQzcRyst8+
GUHWm5hOyEWEtCF1/siu0BKR6gFVwDXjcSE8SNz1/5DnSuVnLNV6BVTA7p5Gkn6ugoz0yRhZIWmj
C6jdEd4O1t98Cf7/APckSxBiMclHItQwuA601hR9wBtTWDR2+pt+EM3cnAEJUl0vQoZE+k4mC2mZ
+CxYOd1rPp3f+v9bjNFmR0IVLFBaTTwcPoGt65NYg6uLzoNST7fL7YN+xwGDkyjEWvQUnOnqQxg2
UPJiqLR3iqWa21rLwGaHFDrJ7QLef96jqfNBGiy3Tlo6A8p6Be0/AM1cfOoSodUTvbJHHmq6EeAF
1CskYkj4qHPpsTZdrAVhNQ+KTeImQhzsC8iiofWYrM5SO+0wi7PoVXBkgdjel/Ca5m8sdGBNE+4A
ZDgx13JIbvTXXA9q+ZEQoIkCTGIkjHIou9cY/0yuW8u8YIPYljNHT+xqhnOqw12cEZce29PUonE4
or9hg2p1JHRBVqDtmxOo4Q0PjBjlh/Ho9oAiqICAVN4R3aklT+wy5jv8iebt01+za62YG/6hDYwh
DD7dqT5iMKZ+p+gd/9QPxDiTNgloH/CafctPA5UEKp6XHoFO6XTvAANFjzPnXLjTjfOfvPyE7ENm
H4lOCwjRxI3O+udMYudLPgf1Ln0gNQlPcNTgqpFr0mKyT2Rq4pY/IG04AUDlmpUOrArMaTmmImd2
6zDF0TiE9gZEQriNCvAq8gOXrZ/OtWxZcsEfnSiE9DdQQ3jShy187Rx8DbKeTVNNDeOZ4v0sHiJe
M3cyr7A7mDrAcr5EkIAM3b/CfeOFL6jEE/tzzqteI65g1KNW9LSSOwX8j6XdXcK5mkcjZ8vklBDc
Idzya5AM6VsEb5ChhEtzw6ek7SeLDAnFFfkRNTiFs8GLzGNhYvkGUw18khNvrjROceMye3yVzfQN
j4HnGjEFtmn3fNvueS/hs7wDl7+roO6VBUT1hiwHgjzxW1Flzd4LZvJG9kwo/CB+mmuGTha4fG0M
PeiPjQfGAqAQ4lexrTzmTDTRxH8CwCi8do2NixqkYYvRXDgnD40tBsAG+0mUfMxchYPFHKM+UDHi
cmAyyAmYfDFR/SqnzEOfS4YkpjX4O6FIg+rYzqHUcDMgwmoF/m0TtKJQHlIm24kXpPNmTPQW0AtW
YSrQH+3TRv6AD9DS1XNoYhD5wt/M7QasyxxynlucaexWdZCzUBszqDs4YbBMfkEOd4gYUmYu21MS
w3mAWINREqQH850JfZI+tXTe0Pl6i8VWuY2m3oyKCr9x9raGbgHs7HfTMEXdoO7wOvpkMPJ/QPsm
OiUIFn9XPwoXA3cf3Q1EbHoDwean4EiQ4HDQ7GRY+vDRSBL65UBAojX7Kn94CgYIaANAkq1rNpRY
FgUNLGtMz14WhP9C4tdZdrnLRFYjwmZFPHiMDowgnFhMp6yCjAg3eq48XdpET+//eiy8YYnhg+nM
4OJp6NgdvSUmaMLjkVLEnd3HC/i5AibteIDQptYkVLsKmlHQfm4EYJsKI44xS91JIN/L4NLEnhbj
mksnNZdZKbf45/xj7+oYh3HlQWhZMKzEvfRhPoxnBkuZ6Edi7H5Yz9I+6lt/gyhhTdLHxwghDwk5
ZsgWfEJ26GwCxO/yyOsf0z0RfsUzs+YIeX8w5bYPPLW45NKDGEwQtX+4h3gp7tklgssqWwpoa4CN
DQoTCyx2DHDRwl3IZuGNT0AC2EIXw1EyLSZo8+YxdxCSZMSbORe/w5+GSRrGPaEEBgIVawJUUOVc
ePW5wJR6dCOQQ0PeBCrF74CGI5gLV5JJMLWi5AzTlcLFgC+gOQhpOfBe6Kf9+0h3FE+nEtO7DN8d
COcNBRoRz8QmDh94huGuFD9oKGAC40MIqZjiwaZjBiD3g+rHwE2OfeqMaWyql3BQwSVoitsTHuQM
0CogIL4PPHbF9NAUNCwTHWwOvsD7l1umAzZ4hoa9SjZ8ZF5c/vqYCND3DlsXGAHTNgT6/6SMmU5W
bCfPrDKydsFSjbZDgF5q4Sgj0TMwoPzj0hoCDQMcFrtfs4zatzcOgWV9k+/YMcWWcaeqxw8WUdJH
f8uO3bM8wpcuL80W640bL1BFn0P9uPDNueL8FIgLM/YGU4cPtJCuY2i3wgfvFFLJydpj3p5fh2Q3
XGMXo1O7+XgfX5h+WeYnPMGP7GO4Vmftaj7ELQDupfOUS/ml3YUPftn8mT/rE/JMPyauAiRgwjm4
R/xsbhNXnZvPDcKPgWugPuQnWl8qAgowOr/uomCjT1c1hXJNQzB8Yzo//QbA8ks/o3yrm/7Un1nd
8Qf63/A+fMtXdgEwtfszNtuQaP6KQ3lsduonoK4QkrpiyTvmZW7U/+JlHyhwXj/Fh7IbT+qp/4Ro
k+/Ev/BencXviKU9PnQuqMQayCo9zpYApjzedIhQDcCWv6Wf17TeBDddwKH+7NjAQz68GwOpwLRe
/9io34B04yG/pavk1CGaPeteu8vuzVlf8XqTopkx8n4STbHsTu1WZDkRbuOLcH857DaVTbwYt8Wx
vWiuv2svOFLUMHMgeNBEU5PKuX6fpGKsCd4nX59r4PJQ7zHV2kib7hs26Q7Y1rNxQdmmF/PeXmCs
JadyP14A4ttjeao/qmN+yh793f/O/kBEWXSCKaYbHRdOSiTwXgNZ38GmAk80jowOpypyQNgAj3b2
kD+a9ajimwbSj1eLC8KaPGA+sSDoeNQYRRAdz9lj4Fj0U1KKKBDxUs4c+nDzF4zYgDcOrNPPy337
DEB7GxjolvgwefohkrP1/IO/FGiYkBJ0O0f8yBOhfXPG/YAlAt8m1+5Y3tSlcMjWsz1eqMwGgAcQ
Qn9RbzKFTLx5kAdKFBszCMEQT6Ec/1vKFNgF0O7fpPvwyPevL+UWncw76Iy2ez9kxuoLbs1PUH/Q
EwwdAeXADnUW365Ah/yyMg4BnSZy2geCqkuUJ+Qh0zlqc8TSHbBjCOP5PqTI3DmJ/YkMb4Fwojvs
ecP5g/xxWPH3irYRNOo6nrGLRWhFYRCA90GkOSX5ynguH/x78kWDlqFp4/XILvVtXKgLwi2+uJj1
p7RXf/rQ4QyXn9JCWnSX8tk+oou6Vb+Ei7DjhUtWyGSFh/5oPvQ1tPQP7TpxWb+bq+yARTNDuNDR
WbEoWyo924f2XJ3Qg6BVoJ7mRzox3kSuJv0dfKXhI7txo7leKiWQcrmlX6UBVp+z51A67RPER3u0
Xys60nKvUJopOVtwemB8/q2svPbJo9EwDmJUUMzTT54/2C5UHcjp7S/v+4um9QuG1bfAvndmBf/2
pyMOYcBfTtha03LtD0lUhwQnJzMGbgU3Zt4HBAAi8Ke64tBMLguMDxtCHNSPiM4s41G1MgbDR8LJ
DwSquZgYhX++vMEiPmQXL2NcO72Z5afBh+DFso1zc4/YZ/8Odwr3+ADl0Qh+AipVbFQuaAdBvgxk
juz7kYBRdfml8U1BITXpPc0CZyVP8qHBuuiw5R/NRA1FojK+aBYBaQJDIxJaNJJARBD22MAPPEHW
ywCsmM6G8FQ8eAz6xbiEXA+ZDp1KpO6ScQVhDbPJvD+KGAfARavJffJdQ0DY5PrllrmBVqT+E/jF
OXdhx5cWm8E3Zn4mmVJcE1hjlvlHuC0H6/AJNVa4hI+Wi8rmXMcnBLXlnJkLDJEWAS5Tx1CHCimY
n0uPFxG9ccLIguQKNyKL162v6QsmEZEgTUtZ/i9WPLSDI1aJEda6cMKxiZtHAM/TFM/mgLwMC1AP
+B5oEg+bq85jNj2qU3nHR5KoPbitgFYkoVCDUTCxvUkhqNC7AkvDrGMf7kKkezVODyBiMxfD1SOe
CBEHhkpkl/GvIKb8Cf50U7t8Mx1ztGJx5mBVuXPFnEmX/gfjKpmsC4N6jOYG+ugEVvNuKk/OoazL
n1pb7F9Ksno/Tbg3L4kDVsLImKckAs08qxE7oAHTc6yWoewJECvKF+pTHDuKzypG3lWfxZzWK1pp
5kVvPqDUwkuSOOTKeSSBgGHzy/SOTtsuAotiWNEMsdv6CWkKNSDDOeDQWf9XNHnB3g+B3Dn8keYU
8nuzmSx/KNGf9fdwgqRIkB2li2IvXXAA52OqaAZ51diLopw4q5TyxvrukUIA50UOhB1+jImWEXu5
CY6bRwfAR3S923b7OpY4BIFOJWzf3en0BrnRJpRfuD7bYza6LZxMnB0b2IgEF/Gh7KqAor58NzhX
WAp8aqxWoVqTtQyACyGuVMhj3RFq/P92g8ZzPqtROFlTxFHfsv6C1N+ihw9RIy6xhHt32CmtJLjP
jUsDjd41iHa+hsOD+xoRra260f02DTs9IoLwiRXyYtZNEFxkJher5nAAt2ic8rUmuUeCPZGcSwJp
Ehw9iS1BFrF6Y8UG14FVcCE4mIn37UbhF4Y3xWUJ5WVU3aWWVKJL8LYdiLLW+6y8t9iCRuJOazwq
I12/uVBZSGU/IX0gPC8fNY3JbvyKsddQ3UY6ax7GTtvm2FjAoYYurMAG6rZha8+EnYDy4CNW1nAj
zfcOzbGOOV6/ls9FbQn9VVe9ngRc23QHEc2G3VA7lIV8Unyo5CvRXDFNUCUmp8oTPmlx4bDgHw2r
f5jfdNtpvOCdn60gwDPXEAHzWpKMoM/4mAd1WcwsvCFP7QMExQgmlHIeLMV8+9pH3BtW9Nvx47WA
HbEJ7sI331gGypfm6bf5LThphkRhQ7moMVDOPBPR7LAR3ttWIxtiqxgXGZrY6BEfDcgLX988Ynjh
YyNgygB4r2cT028o7GSZcFUCA2rxnExW6l1FaeGMMOibFwKeaiG9+7Xt2fsirMFodw7bVPjDaQ/U
NkkeyeyE7gZQgKco19kILwXfbu4GWgsEODfWJbhD9Wj44LfRl6LJYN1ZIW2axh5/gz9B1C8AJ/yE
CBFL32HrPHxmmDJWtkiUlbYkASrdtnJEYv3c0KjaHS4eV18+jBDcgxISaXB9iSvTSqzDwVHmG8ly
LqAWHhxb/s4pbq8qaxXPB1bY37SjiEAOxtRGDa7wh4CgA4Rk96kZXxSnNy+rPX5Ll/rJyAMvGYvz
TFtmMuQJW5/8mVkQeSzsSsUByfbJHAD++mggh6BOjw6BsGDMjGWaPk8abYMBJta2yOHBOYQvCr6J
0Uzlip9s+nIY9zst30OhSnwcw4lYAeatF1l9K/zNRGYFBnqIqMFAGhQHN/ok3VRENvPDFilnMPBt
v2d+CjjnI5zZ2fVjNMuW72gOc9H0fPGGeyPCLm0N8QI2lD28NiNmzZnHuIpTcLjDSIVtHnCC72Td
6TV+sQd5RUs9WnJYomxnHVxrq5A+WoLyvRSFuS5iyblguGL2IRQcdjSa/IJJfCfZhPcF0lcq7bDU
rVFGFx9Ahzx8nC/aPtY800VEnSsrU7bfPW+jE5+hCv0iyJ6iQnT0+vkqJCcMzjwPTnKa1utM4jnt
Sfo+l/zCOhbh0wgYembywemHKQ5/YckyE+4VVB4g7Un3KTq9SaKhicESrNddU7C7nZvyyM7skzOQ
mOKEXrdlSZKvCx88ny5H/GqqX6VYV6no+TTQQ8EQ1+4GEN5XxUASH2S2pUIdLoxv3EjXb62xZ3Df
EpGlM9BRgevkC6lngjOHORrrgAOplxYy8V9v9HpyE7opn6KTfwn+wfSVDF0TylVzRUq6iqVbWQbU
GU2HfVMGu1e49ol5GBDhMyvNsPeAzCljfBTD1lDV0cmFcGEm5QO7FB+vkaYWvNn73CccFFix9CBR
6RSV5VNMWK6o5qJ4G1bUhGcMV/8G4NaWOd4fqcYA/fDcJZqicBZ9Tx9DaZaRnniKiYaPpwpLo0G/
tTq60hjKlJ9sqlr9jPw9WC+v6hjQDeCVHQ922dNrSdJeQLeShesyPwojSdzNG2FmyS4TTqFb+t0t
ey/9AcBZxRsuTTzU3j3AWa+fKqDgyY6lr48jhkG5wj/iH+2v6zGzZ+Ls6JvFrSH/NBPji57q+0jp
M1tAs96W5Q7fmI6kaBnJWiQfxYOhX7GnkjQN9lpN4nm06ELDG+P+OP0idc48q8F8iiXEdm5WAkjO
KJnl2zXw0sF/bxv15ir3z8Obl+w9s2Uf9v1CGPxNh7Bagz0Z6veZDMCIx6TRLn1YJc26fysb6AVK
H5xyerSxfczoTEsBNlh4C/rJVO1YV+IWiciYeegnIlRKMpQe3Knd6TqoZuAmcBgTJccFWfJIK3dn
wmhPtsTtJEuFOD2g+R9EVrMSO0ac+dHSlVIB6pyHz7gSnUZsgOVDJ5jGyc6cmKdKwGMS4L9Mak1G
AXwVrLlGkI9MdJGS4XZmRKZjGq9FXP22pAPnIaQcAeGALiyJb9i9q9mCX/GVEeAA71UV8Fx2Wx0N
or4hVVGNICVLYIgaYuAREx3yoC/pZyYDOeraqWRgGdCqkd6Fa9W4SxsEqlwUAXftl1rQntK34vUl
U+hDNG7+tUnEZZFehBoDUahiOlNCM1MXMckpSXIpTbKZjpAd4TVj45RK/b4y7wkkTYLX+ZjNq9uS
ZcYys/DangG9Tncm95WwPLK4EIFBB54GZHBulhjZrsiXwEr0SNh74/1Ab8YXlxyTr98gOJd0Lbkg
HojfWgrwqCLwnTxfyu/vxOSz59XOLwC3VT4mW8AofoZttYAKQoDdjzRQhYa1UX8aiLZCv7Hfne62
wtqIMhuRsGLIbgAjmfXf9CS/xp+o9zdD2nkGSgejS7Z5cYkGXp5s2OBx14nPOrproXGo8qMGR6Ll
xvaXchLEYVRUFg+14K6xmxO1ndCaqwDf41AGHyZJ2kh1ciuIbddPs36n1XgEEP0BTzKecdrB+4mN
2qlwZ8moROLsU8OahfS9+VeYyZBpaX7zY12Pi4JWpG0+p2+ga3/T/nxyvzOLSZRVbHUYriElJDc+
9bSD+UX+PMCQgH1MiAG6v55ssqbCkRmaFTd3QTV5gXY6P59cJ0+ir+SuTL9zqHReigebmtQHXcVi
ATUVbu4y74MQjasIb+1GmqvBMn5Vrg4RLjBSruZHIU4+RwxuvOdXk3pksKgneNbS8AbBEdAaskna
JnppvG+YXRJgxZDVp+//JoZXzGa7FsauNvFq2Uzc6xdpA4LJKoU9K4HaAYkPOdKUsbuEb9lqWUgY
5xjyqu4Xl4K7IHOyhUbNmsCY68zyU7iWuINPpuIEAnkS2vV3/dt9yBfgTbpDZPeAlaAO/c1HHYGB
3++444kHo46vw4EQTJp+rs5dZ0hgXP5VL9D8XqTJsK9Yl/pPhCs1cvrh0DCH969sayA5FKOY8KyY
MWQWfYQl0QRauclhIfX5SqfU5K3hDfjuwzxgx5DCgq+8gDTJEWctVagXYrhSDHVphOuXJuLMiNd9
/hSAxUJkPIJLdDhQO0nJLx2/QCxEWduBl6PNJWTANhDs+2RPsdnjwApIv8UJNvQ6lNEwyvh1sBOG
UUd30wJyWGDrpYr6wsaAVEd7/GPCpC8o7BRGq+4RZVUmCa6WeqkwvgodNnrEa3ER2Lcl2BdOX6PA
BqGLjez2yCTW9/CHLbgL2HownBOLJ26Cctn5nv/ANc2ET+Uo6wgUg1UCjiDFpNfKOLrKlVF5TJBk
KM1ULGXsMv1uYUBmrjy6fJmGqyyfLEALaqnZ7lXuuCUQbHCfZ6MpYfIduNgojs/2WVjvcBed3pvZ
NfgM2bkwXmPFxMzCH31WDVkEXMxpWISxUCVLYrgZdwRxkf2A0IHj5AgvwaWZjvmhiUX+ALIIk003
/veqF2CsCUUN6Sc2mdo0xNZfMS0eyzLFIpQQrp5tPjuDJ4WfODHtQTblW4a435qNDlCF9B29j/Qn
Lo6vyLb07xD0BNSMLw5YfPMDp28MXzQw3SDbmsFCwUSqdRGtsngHhntT9zntBCs6VcGpIBtU/avq
FjIT6wjWvf+RdF5bimJRGH4i1hKQdKsImHO8YWmVJSBRQMLTz3d6Vk/3dFdZinjCPvtPBiLAFAdT
DY2gpi4jUA60tFbr7zUaUhUsyy6JpsUHKyU9meIdORpml5JzbdoEF46xo7KD/iuMw984pVCCWnjz
qcHFyOeNj9pRwEwy2KyRQpOv+s4JfdLZwu9hoPxRWqkazQMNL94cvkIpS+uAoignPtwMCVnLhkD1
suvnqDWDU1DqjjLwjyqlZFsFUxU+5lCGamDoC+sdPawg+QsaDgMI8ttqZUnJ5OO35I5pKzVN6GOA
4pGWEyQZdBMAoE+JiXFrbCKzONR1eXyja4hVdKAxjDR0bzo6apMuh3g+w5RWlBPv3Jp0kD5DvA5V
69C8E6QbXkoCbW8aayV5TejLWFz6K4IBpe57SaDkyGo0vEiLl1NxlvGHQ5Rf7NpZCS1HBpiViKz4
SgPqEugIebGJ0+Yp1my/0heV5cmvGw2fOkpmEg46HYbR+RsLUuuawg0XkU8SF/b1Yg0FXXysKsw6
jAKoBzsnSGEkntk63NqX/2SjMiXJG8C9FhkOJjCVhcArSaLZ5xqnZLez5ndwDoYJ9BzJMzk+Bc1w
SUx2IpqR4uJL9xMoNM/1/RveuU9zVAqQBGKi8z1btEDj5rcHGuzD3lMDa5ZasBi+xBdnqoZsKrA1
da2ktPSiQ87DTJzlGkDU+i2Bv5Qb3QJK4vJiszh3EgV5oess3CZUk2WAoEzCHVfDj0eqSrcOh/Re
YW6Xpo4pWGEbX4Ogkww+BvTiSnoOSJ23EoloaJNOZrYcpi1J82dRukLpFdnoSS4tIuxOsvI8DK55
tuBCce9MTcjaQAY0Vl9ZMpfpj2e+ibZiG7Fu9dqQ6BPFDSwFNowEH5tWVI6ss83djAYCrLkLCuNo
cOLepgT4GU69gtUiv4iWQ63YQo3W6GQ2/dYyfl8A+iV9HOGmwz6z+NyNP+XS/TCboNSBi9CAJaCL
biqmRGCSb5decIQ64Se+ZivlScuofbxIASxW2mJ4lB50EKpfhcUTUAG45vE+AmlRY5KLBBmSPVSr
z9mddlK5yvfG2Ti3i/yn++uWIMdMXx2uT3PgxTi38tzygr4erB7KldJJNq8LMozukO+K78j8oTPW
rP0Lnm3prti0t7A60GKVT+qp1Z0eCL3qgKaB2k/mpUMrOfLnXwj+EDmw0B/565iRemYyZNFdfx9L
6SZjChKkH1tGoFPhOxVhHaoxnvsYvX2762iHxzRsVYM2i9UfMPb1kgKDABrbXwy13mwt5DSPIuiM
pfsVf2tfmC4nJIDjjcMZykibe1pzkCzoTLg9e6xZtZQAEQa4QnE4SFzzu6WEg+T2OjCeKF0SHfWD
RWmlwbTxEebWG7k458A1GdQnHzFhLNEwycUmE+I+MDhFylaiizk0rx1cXOV9pBYNhgfrmDe3omwZ
1Za8V7SfjNMXviacHROBnvUs0pBVTbqbVpXBxfjpPusazFjOcIMNyB1lpoUB9vPh4JxDcm2g5DTa
/k3TM0cg9rFW5veKaWtPfHtLh+QdEo8p/YlTAjUX6m/SlJuSwTxsf/UvpRK5thrdVDAMhQO8Mf7S
hE3o6CfN1/3IH6wJQO3k8HPo3uHetMpH0IUH6ystPhFjUf50W9/g82iit+ZmuLkOy26mc1MwN8cu
HbN5msAZvk2AUkpEfAJ8kwLtyYsVVH0FR5+JTXb7TK6Mna4f/az/y9m55RAJleRv9SBjK9O8Bnc7
SjZwLtkU+UT+xAh89iHsPSUkvFbF0g7CJsNOBiLhLJKA/ImXTkzgmxYeWQVSK2O6bvExElnh6Z+p
CZvT+N50xLqtQEEGAFXJtC0oFTnIhcWl0uhMDuaYW0YDao6lVe169RAy8IPq3CDlq6R5ku5SbZa3
66hd9/CUNMNBCBs40Mdop31ixP426TixfJTVda7P2FypHQW1B83ms6fDewZXgYJTsTcOIdzbxPmx
yOqTbzRT1nSy0uKBQWVvbXpq4WDcpBS0qxAX99C1mCDv1q30bQH+3Ai/bbgXeU5PgsBHumHeayk6
+gjikynWwEqKxAd8agrDAk6sIv2Lch9iOw5ZCOUO6hsfP14v1Xivq6S/kHcI2c0QmNREjT8T/N3g
mJpsJ9oYhAfIH8bS4Eq6CXICMBqekZ4J6+6aiAaoHunAa9SxNvve4xXPUiOAyiAkbbA70xeq29D8
35YI9fupls4hoXDsTALaG9iJjQKgN9+jZ4kR4utFWrropr/Y24NJd5GOdLsQ54+PEkUgnjCjct7N
q5s6iSfkW+KOXW54L2w1g2Snl1RmNJ81Y6vg/4/Doap6DQaGQ7ci3lojq2VE8aOJbPtiJvLP1L2E
aBzJ0JswBLAL/FDaufnF5nA0tDkJwL//nsnSXMLPdoCyh2fjB1AVWoTy3kwz/4T0ofsS67M2e1bT
fKGRwm1ucZ0x67VkbvU3tj+ev2HZdiF1QilRqzniiK+2/pR7Wb1/9CVZhjCk62aZwF/SVkZIDuyk
6WY4f5bCK6IZ0Of/qfxr3j7L/E5cstWA0JE2z0kJanSKVQPtTbxCU+M2bLzcsdBGEXqx5g3QKd6/
FkPA1O8SajTwPtJcuESDFJtkakqOin44r86WZdNijM7VTD+Iyo5TwshE3jn5tPkPKUoYr8rJUuGq
vpPkCfWdEVB+0cgsXs9B5kAViiBzwFvZh93MhPoBv+T9oiWd2n4074aYFjhQdHCRKzvX8Fl2vLg9
cTUk/un46jXIoPRb1J40qEjQJQPnox714ihlHsT/6LuC4PK1HA3ic7nHsllKlnG/gJmHuaNmzLpj
jkbVePRDL5euVfuUKcSBvSDB5OWZ7Y5PrH76GOWFHv5xHKTwEUJzJR3Y7frvSinuA64A0G/dHb8o
V6B05lO6MEnoAcxF+dRKl5I0BiBD5JT0M8IeEF1CR/tidDsnhlopFoN8x47cp8uan8MsN8f345bm
U/x2bdx8PtqxChZ5vNafQ2B03OykYkItSkU5oOTC5dUs7ll3DdpNpjrGQxDrW2FWipAipTkClFce
Mdn+5oRpiTP/HBcWgn+TkpkPc304qoOpEkw/awtaqjCjCj1eTc6nJqxyY42l0stfxCXGLoeo8AbR
02zxiD772aModuB9XHZzExAgARh42eFEd6hjtzDIoFt8KVkhzmjyT9N6YXkPgRLiSVTYNF8jJ202
lCFdMVee3RNT6Y5UUSHew5mQew8HJhw3dofOHp7hnZLM1g9kOwZjzlfb2G+IAY9tDrv5QVuwYIzR
uy41rKFG8gXO6ZQNQN9qF+wsCZTGewvNIsl89QlCFdKsJpsnK7yf1B9KA2WWS0tMtDA0nHb3kkN9
slWOzNjoVwS8j9JrBGdHXWSrJcZaxa7cEvFDrlo3wbmzthM2+lnHORJoFLFZ5SBF+1y4she8cMFb
GcMM8qIf9r0IZhkP58eOcO8agoegRUEx+rgQFdrJC2QbJyrwCSR1+mi4ymDtogFlzM2o1F/5LM/G
9MbG7SXJ7GaMMx/US3s4e8/lebBuNnAA9Wm21DyMw+zYfY+kNWHO147ZQXkautxUFlreUntoiRwT
VI+c0zsEywlIEJDJ5Q33DA+yj5OdENVAT4T+jLfZHaPndeJxz+IpYDYU8nnEOoyOhpbTD0czJD3Y
/2Wj4Fq/HM0rKbAY1JC9qwP8R0Qb43RPhW2/gAiwtgTvgPDMfYPuye3SHAaifCh25h1nLpwdpR1h
1MoMiml30WbdoZzKlAJEGHNkIhMHmHauT9sH/iD5gXXDP3HrCpJwyZ5Cx7b/rAWlKd3Dnu05ffqw
dcYc63vnJi/yKeaFAw5zcN9HoacPZ8WSPRhbM+wBIe4MV90c3/hsQmDkn/XzPskbrbJVTFjHOLZR
8lebcAKuTyb0HeetLdB7ucPUjWb8hl4ntVK8qE/tPviBMrIEKWf2iTv3vssUnyPYKnzK9DXmr3LU
jKHk7DVbtBdHL8eET2S6mNVfim1rDyfyvBwZP8iyZ5i4yYcAx8CZajM7ncHWEkaZskeZ1bxta24Q
EsHoXbYe/jwjy4s2hhdu620PEMmCeeeWMdTcxOs9Ji3WADa7FSMW968pJ4GXB6MgcrobNQfmvodk
VhwJ97hATgguyPvCiXWGkjQdTjCltZz+zOn3So28+uz9k+AlPDmflC5MMzu6lE++5sK5mEFcpD+y
7nf+tFn2U8wFx69p5naTaDqccRLWcOAfKxtpwmC5DP+SG142U/Snjr8xD81Shv/MmBEivrHGSxXA
qvOI6PV4TRTFtrwzfrVLDMkvm8GNDL0QqJJ3YG7aR+ywLTOSOEi5lhCfWmeuac7qDlF/rV30MQYd
08CBwUzdiLHx6LvHUWYO+LsbHtlP/5GNkgnHG23Ok2TNRJu/jti13NmOxI8gaaVodCDr93OwVnwx
YPRhF3tqXWKZnXaC9GGF3FvQ2WhwQPxdlWtOcTPy9LB+HrH7jcpFtkZ4BMkHxBo9FCfF96J3Nbe2
yNFzEBiEzZJyAfJM4nbwA0VTm79C1Q7QGVD6I19W9/D630g06s2PVDsglz7GUE59og8xgQdvTBoo
lnDLaLJ9iEcQ7MEEGkw3Sx2Y493zgxNOMcHjBJaph3kKNquoLdoJxjotnq6gTYtyVZ5Yb+VLMnvB
GGICPmIbTyWb0SwqoVFzheuOM0M2k1ZIYMgPH9Hq3WyIq7j7J9NlTVgNnxAFWXyIVB1lN1Kj+cDS
P65MmhhLbRWvTTQJtAEnBL8Jc+JgjSxpVHny7nWjLXxjTWBBhLsvmLDcG4bxJJ1+WVjkXeWh9Zjw
M6ufzukpbkto83YhON4QnC2n9Tb9maQ7LlVUhsrU2uKCwQ5DgogTumIR2Q9yYF5URnOI2x65t4tw
Bqnox9r5G4FAnjW25TV1EBbYGpSzLbpRB0XQDZzIvEMcL0+oXyAwBBsyS6fxHAk6w+QQTmsIMIJW
ijXri4SmEZJXxh9T9b16T77CwZUTMqmdoPlUZ9PWY0AQf6oJeqi6dBKQGrxgPc4GDOTXU+5GoWte
wQ0sQU2uHsmtfYDkNCOaz9bqlY2UX6Y3IixYcWDDUziU99evsuDQKU/yXYApME4ls/BIefuZyH90
4W3/0Lv5qV5I6K3ZO9fDtzPE66KBKz7RsOsYyyugH0794dCuzpCuXTRvI5fjhP1yESZuAFBGP4fi
GOJrMPvMS1Ka2jNoDL0JlBLJ8X0r1RFuBLti0a3ZzUeC4wulF841y2k6/xA1c3ixwOE+Ttt7Bsfo
iDHINVvQwdrBIk8WhcNArl1zJM2IXppWnPTIFbDD2wYlg1MyMeL768gIh2W1RsVguOKB0sq61056
Kmhwr1+b++eEK74DTYPyeukfAsPOIgHDs6D+5CdjmXuoWy7JYrDBFvinvKYnmkJu56S0dvjU9R9l
HR60LSoYqpHXrzqD2aOuSspnqC9IvZyPR39sIkFkZIl26xrKl6O1LBfWJHgfKLD9BRvcQuNADf2H
sY8NI2p1a/ReVH9K5bJBOEiYK7JA5jRn2NWVX6DQamy47wUR5Gno0J7MOGkshqRafsaQJGGk2jga
PMD13WBl7HhpUcT7NjmEq++fTLzJ5EsIPTe0aUfZEpU06mdWNYrcQli+tvZaF1Tj7KnuEE1SocjM
Ep8++QirNt+DpzSYvpbg4pgrtSYLcnr6dGP9wPuU7khCNMxv7yiloPfnfwPUqSYOpHaFz8OW/AaO
u16/LTnTobCiZUkry7gBQm9p9vU76ciGghhomswE9Z3ZwdBN54FTTa01rjprrjKcv7cwzoTSCp09
hR5gsJc/KN12tKMgPMCKsGmR3CzaRra2yJbBWHbM43CG8vUY/GCeOaOZL3ywMUv7eKkHATHCcAET
hJetuqmHQIb7yp1HX8PBLlW9gO0VDcE53lN33ncKVHwO7tIY1cypoHw4yC7b10q325myETvqmjG1
lVeciEMX4leEpwU4HEz5+kdX7feTPciL9yy0KMIqjzGDpgjpgNuOv7MSvfRSwXN9BU+Hk5AN0vqy
B79hJrpug41Mvbv5eO0snaf3cPGd92e4qpiXgNKNjNPgwiqx+QlWbIBTHEgdLE+ZIDt59/0bMrmZ
KoLi6YBJ9Vt0QMiPxPL6fUDk2RoczFfSqcKberCHngapwSQzaYQVSnUCLOSgMjVWzNPmODhl2I7S
sh6pj+KIHmDIsrlSP+MJa+Givsg7+sDx6YW0AT4BJBAiT1fWM1jRX4P0CvOZFXyDHgdbzhds4K9n
Iv4zJ22LCMmBEBUhBGHXOhHgjFk7mU8EGLISvccGcpZjx0Ud0P+gYxVmK2gGnf7Y36DgxTMCBx4Y
RtEEIY86ni/8R8Gl7z8z8PR8C+k6NyfoOc1JdKvcdEKYvKdfIBedISxYYrTqo+MfZIAJcB6/IgZZ
PTJseMZjiiaOVa5kv/ahPZgT3sgHhIpgi2/zJHTEn2ys427097v9u18H9pFcNdzLTqy5Ql4G4Ng4
vmL7o5nuvMZ37MjG93s3Ov3xlA7HmPFfMwrtP6hSUJ84PNi/v3Pvmo7OPDQdbTYU01zM6RcPtPG8
Gx3Fa/GqfJXKx85dTPD4ISyyxjBxRtvf32a0x+jGhSjEY/BCt1MeA6OJ3+IRHEV5IWXEdR51b+gR
8scdZJqO4V+Nj8q/b+KywkPyMa4KI+j8fC3hTYv/a5AuIBWPgUT52r9LGNOO4okhwticDfg58Uuw
uXgwzEseSgfFyb92iFXAfQjJlY1h4s8Hh9ofAXgVPvC1bUJVw9g6cUzDk+I99Cm1WpQkwDJ4+jEH
+kmzgBhsQ97kFqpjZobDbRLfYo8a4wLGb3Gt3CCPt+iKq01hkYmviOsHKpzBNeRf/7+XzGZj5GpJ
55rgYjtNNu+BQ7D63zsZAwmFCZ1huzqRpHjCQixf+fUMjG5waIXC0BZuWZnnzz83NIn4zGJkQcT4
BkkT/LMwv7Z/9KygD782UjZHwK/N4P5iyIOc7uNAlsPg4x6DliEP9+1mrh4G5JaNzFUA+k3xixQS
gym1H2+Ta/JLS4wwY0ynWmmCQjKA8lbaxPUES9wAe3IB8ZbjxEoCkY1M21zTWw+w9oBVJuwDzNLT
Zu09XYEvasdI4Gnj/GjcgUmG/QruTgS1ctIf6b53B58CldDwO/YD3AdjBgD8XREkGzrErF0BBsvf
9wab72N7wPibwyk2HB5rRrZAJRbUlFRUp8jOQhdm5a3ef48WCwKeGeMM/7crFee25/SJq+KfoFsz
8sIdBu6rBIealfYc0opZgx9j/0Bcwbpcm9g5T7rP8rPrSCs7Cf21A5kqoeH7cnBFkJqj9gfdjvVF
O4l741lPPhjsRPFcQZCiXV8UndpMR6V6/myt4/torFLP2kpktM60dALlDmZSk62jO0qpnu74hg9z
rTxwFETNov5GdLVHyQOxMqQNzFskc4LFlY6ScR9tUxxZCMPwUHF80T51s5d/hW5sspVHh9Y6+Xjz
VnD7Vy8TDWpnm95gDosHmfsL7wc8yZYdsM2MpfGFPct381LvOgbFb8TqtrkawgjHIZGIAYK1zINc
T7/WKUWuT5LQyw+2DVrqEFJ82J8EV8ZcJto9A/AYGDPwBM74AIrNQuSuDegUIfBjF8/N8ydEokDE
WEq8HZVkD0oBLB9QK8T98dXv1RcB2dikz/C8qRANEh9JvlROJPFMDhdBTgQM0UXTNFuU0lZtltlg
EbVw+xzeJA9OIKJZy17afIbXAEGNz7trefUSNy6E/rWxLLRpYGx8rAaVecKsfBYcFaEkt8sMH15j
+Q1npFKJBNz0IrU0lg5hNc/Uo9ylKSniBQlVv8RBAXxtdGInE1qJ1WZguCIkW7ELOLB4xYSrgcKQ
n7/Vcxmu8oQyBZ851i80cx+iangXYwiZbLWkklBM4eGhoRHDAwozD+TWJAVbGA+PTZl0FTYPtJWT
sIcya0MgxZojv8PHhGMLbzyN6a/abGENDFzh7gYOj4oBBo1Qy0JhydFSYbcsj4dEZ5NTwhmFhUgS
SjyOQUOqW6b9e4KmoSZd5allE2pmroA/G8poDpIqvcRlD/Vn/EJMo7FCTSgEYV0BpCcyblEENI3p
kQcm7hC2H7qoJzqZIGmxEtAdZ1Jj26aAZkBj+QNawOcW8hg8bpgRMOpBZhAqSQaN+DWK/A8lEaUd
T/An825RYgPo4gljjPQBC/a4QrLz8t6Z14v+NyZBGPM4SPfBp3La4DRZluaFIqKN6MGMqt7OM5IP
MLMA+xv7MO1puHBmQveA5lhFTzDWX5NJFo9RX6dofvm2avfQqjpUbuKT4gbRpjdqp44mEvyZlw0Z
MEacznaNcj51osLF8AdOL5/gEDsLdbTh0QibOShw9yAL/vDJc7cE2sllBA6nMwTQ8dlA2q7Q7yoF
EIInzRYHU73efurfBOLTZ163OKeFbsNngQwktF+ZU2IGliK4djODehNGUfkslHmUbGldRMaM/nn4
BghjY8LzBdn/SH0Q0mX49vuoXD8POljrll4KkTffflKuoy0uafU5fxLVBN9KB2sa1ftkbeDahzm/
pyDVA7U0HNBHJ289A8d0ODAsaNA0x8rJWHdz1Pd+Oa736VKd0tL/+d90bM/JVLOx3RVEe/QTeLQp
qBq5mVCIq5H/mulXYbIEDHQFa0c+ix88KwplOExTkOf38YcFatSch85PhenLH1lCiGE5S/CnOh8c
IxxQkGmuiXCCRM7g5uvZMZ8bLpoNVR9DA4KJojzIRxUMlQGKM9oQtKQn5kJacezXrC3uSN2R5jo3
soEOw1kTHos8RgyygM1MWAz1LqKJZ07LDH8Yrp6DI/v2kYnjMoHwRYeAC+w3aSfVEbuz6Qdpekiu
4IpsKjABRK9tMeG4pE+FovUh2qGkXDTsGtgRKm7vNH/xRQp+GeyatvazUxy5CCLyXMHESoPxRp5c
OsBDIyZXJcfQDp/sF6mLRMGDl7Hj4XhJU4quEl2/eIyF0D9Ujik4sih8iCBCGvhCcTDGTQCbFLxj
+btwB+EAE48HMjkRDnzwgfkHlkeNbgJlQxalylE3fvgA6EiMk9+Q2OxQcutIvofwr6trB5tn6D5R
ZoP+lQ1IIMLlCcPeVBkwGF5JOMxgtQg/TbhCpA/4PVmDF7bXYeqLwON7JeqUhintCdAeM1rBvzM4
/BUQ1WM2lDO8gqQTNjPoqmirw4Gr/4yf947Gx5vts8SvH4c42pGjIb2otfn8TAfL4ohAHdHTC8tE
Yu/35CDQepzSI9B1BTkERdtn9qb5wtEudtDmAjb18RLtuvnyTIOWlOgfRNZBLQhvtsPXU6G9prGq
TRKSkGLCW4nXwoD0kDVbdbiGkCu+GwJjjblyUDrswiA10DCiRwf49P3s0V0MMd/FDktb1jiMcRb9
egoFnIauEibVcE3uum8AFM2NFX3iQX+Rc+aow7n7hcGL03F6l52afD5t2cuTklvX77iTL6xm643S
QOFYcxvh3tO6y6JT/b0SfAfpRYbVfi0g2Oa4K32XUnxhon3jLWNcGuDMyNvMapdeS/Ikg94ApxkM
zxFeEIH8GEansLm2HKVj5Cv4U895u/6XGygsxo1xxPPDvWaJbejqWMG1B/B7t1vg9BcxEPvK3Pbd
QsnIQwQgZK63H8B8TL2wUH67RedKPN7ivN8iGGH8mrjonDWZ9s+MLLH8tSiglJrmAm5JvI5wfFOP
xndjKI/S2OjtlWmVDuwSVRbR69zEgK14PCCGop/hcM+Op7/dMnwyyd8WhjuOjBUotdGz3Fb7YmbM
6XQsgVfP0lk5dst6izPuoj9w5p9ri/dc4YJWHSaqbHUr3M6XNHeFPUsuQC1tYc0VVpQlz3LObuWx
PGZblWn/fWTP5NYcs1vzZFV5b+N9umbnpdlbQc3b5ut8n2zFr4JHGefuSQ2zbVC7CLU+/zFW9rSd
t8UWRK1ZDliN1g25yvYLBG/5WRsPDfl4eVQJesmO8hzF2z7dN8fuWN7Er8GRX5i+zKI9xMudtEtc
jGOO+mY4lXfaDt7ZioAV0pjydY17BktnulbP6rk+vnnW8hiv+zPPe+Zve/ksP9SHzPfCSY8gaF5s
xTtItvWxfr5v8vlFExBSN02Bm/yg8UlH+/F65o/qbF6rB8v72dh1G31BN3VhLr4ynKDv+31pHdOV
foCSogMaDjCzvXXAZNdRtso2nlo/5X1wqlflyrggED8pQCLpQeQj1ff6Hvw2VFOH+hTuyN/CrvdX
ujR3Rzl9D82qW33X2qJZ1bt8oy7q3fdQ71DPVptm9dnUq+8hun42xa7YiYdL1STflDyy3FXgQMEV
ucfgpJz4y78/oytqc2i/90Hspb8RKnaSmK/R1fyLfhuuEMDrkB/IbC7vxiU9INcNfr/wb0EVdHNs
XIwLV3v1/8w/tCsFKMWvuFZeAX+H3f9PIl1ynsKfJV6KaqHYEcXC5eVcroqEH3sM2hG8SvBrOLwW
uP59cIcjtZFpjiun9Fru1EV8rVfptT1U6+aY7tWzBn9KmQD/bN/bYkn/tH0IQfKPOkO1M2ZzZEx8
z8WyPmpnYDYGWrn9rr/799wpZhWjDwynf9OgT8+lAsZATTVcauuLATYF0qT9GD/WTzU1nGrNLcZ+
AIiFBKBLZXMkb91o8qu7zSne8A3efvQbb1TIWL9Q2tJNtvtywNvEV1+HUTLqD4ZX7b+bio/gswHX
I0F2XYEfsqSj6q+O+bZc6/O9Rw23+Wy6VbnlyPVgZol5xDhM+Z3vM0blh2gBWm7N8QNuGrPzzVVa
PvNiJuZEcYOsVdy6Z3GzztVebPXHZilmWce8sR7WA4VrvrYeYqp91uJPFjnrkfOX7t+LFUwX48EM
RlnES4o/6Lsxi2nSMx2efIUZr9kGzwVO3iyNh2Co8SCm2fMtfsJ4iKsVnwr/UM/JTWNuid8sgO+b
SB3jk3sUXCwUQvpSuDWIZSS5qeeD9sj4enEDwbghfxPP+G9xEfKgZ/PkpXjt+mn8e5i4QXxDQX3z
4KX+/YO5/caUwnhANMAclWKJq6PoeZTPD6c8fs5gltPTl8asT0zmNy+LE0zI/+qlWGPwXqTmQmo4
wnOLFQcBsXgLyc14iLdpnPO9yqpSH8X6pp7B5sTFGry/+hlBoR2Ft5r7PzjCX59Tkj5kvsGN465L
5/LW8CLiVsfcVS6echXURMiaIarenptrP2lXK0B3cWXi56j0cE/cR/uY8crj+K94AhNFfAlKB39D
WSif3wwNlvZlhnOGeVCmm+ssni1+SKLbhEfz+n2IjECWKfFL8OgFytM+qgcWHaBDBNpM07myrmYL
aznEA3jcXDh4LoqDNlMuwx9znZ60LTLvrbStF91Cdz768K6ng1NTzJuVWI+aFVQiEKr3vNzi75Vf
+wOPuBPielWOwWX4DH4EF+HfJ8U9Z7E9sPeC0WcYGvP5yOeChTnZ9uepNq/YGfDrsXiuAeOUfePI
si1+ivvJUZN7z+ewBqIm3IA9ZSkGf8ZPi18MRYRgj/BWPnnmgrUi3UMqCBmQxgMtuNgHhS9Jdntv
5bM1PtMn29eXdpvPwRl31fnDL/Pqc9OSY3v+PvoHH0L5hODTns2Nvwm3bDniqsMbZkEMphf/F/5A
0ljlXWRH0UV/Twq8R0CVXlvGRAabHTYoWBdENCoS0m+VAYtI6JgTtgKC9oxDsFCJqAsO73siDNv1
ZXjX9p/L65QvggNheP423IGnih2iPPnbHALoH37RP8F0uEwXoF09yrVR95esPoeMpZ9Yqx3supwt
JD28V99FO6X577aXbkLe2NgbN9N8FXvxTJpGS2sREJeE6XT/877n02r6PXw3jHO2Snxm/p+yiNBh
pWqPuKdX0x6a/E7mpTZt4h9p6MF+CaTtoFgMic9RaShS98RzGE1C2FMTQUIT4Exfmw0+VSdWQcrD
RsbJyHLA2DUOb17wXmfKHGVQcntrK4Wh285y1VO+U4BX/eDLmM2PMCr7QfW1NzB0tpD0L+NLgxCJ
rNL8akAPuKq4zQXTV7gHR61DEVg2wBovE3VHDY+ECO2SY3fuKfXN11dBQ7PdX7yiWTKcs57lBik1
4w+NbXKKAVPQ0VuLIt5wYsqgznAo0veDN9b0i3DEcSihCQ0N7gwbQrPBdSVtyvtj5PasOrhKQD6y
E+IPiOgEN5ul5o0VKV/DSKLI67Opj2yy2bTxmqItcynqMK9TMOvdE49Lb6mrbS4bUhK2Bqq/5Yvw
CxoIRmSu57Okd6kHQ+yTgz1CUutcEBC5wMVTzu238Nzp6BzGuI7/WwF5QR5dxELyedDf8zCcIUD+
SFcYWrqOpJu1GiUsicLxd8Vrh/muJ6pbHlvaumwmHwXB1ihzFc2WOasq428xwabVIO7NXBixYG1B
ksNCgefqSN6KD/57HsRrBXKLhALfJsNNe6/7ef0Rsp6ucyt56EYkYL9/w204AyKEXNBSOfIU1+jh
b7BWi9mnmbgW/sB3rk+e09DhG5zAl/nH5QbzDlhZEYeFTgHZKETs5+DlaW46YWhMCEfuk+Ob4mcQ
JNtX2k7j7lcmBS9s4GYhRFZIicKe2/w8KeihwF2zANeej6vScgpoBqRDqraI6+JjRNojG9zfTz3V
yCnEhrTy03WhAMxEv34fr4eg4tGXwyQE1pYnyCsyB8tq6UsBC11J87x71PnVL3poZx9IWOHGV4yb
EdDrpucTxEhbqSsRtcqd5VWfBQpSoaOw3rjgXeHo0mSSUsleRoPna8mxsgVcf2ICna4V0EVor/Dy
WKFXyfGHkxWHcg4KBsaZ0ESwDF02+YJYE4t2Jp9FMuYQgjnmR5rDaWDSceRQhb3YDK8NefQ2Jz9I
23JpToRVeATWgy/JAwf6pubEg6IGZg6Jq5QdtLqf5NkLjko7jZx6yfzoAo/pIqbyEWRe2dBD6q6g
dURjuZw6aXwAUrbkqvvsgxwx2dQGz2KpY11Ex1GIpmEWwCAnEMle6tZi0F6ZQGyXBdP1c6StxOfn
FmPIkjlNO8G/+clXxCD2brZ0UT9dk8MPrgYqziujdvTT2DP6Yg7VRobTCT0Z8g9AGtU5dMCQY0PC
0Zh/0xFhwDOyWTKgaJiCA4PGyAFZ/YmFuIDzBpTYjc8WhTUIYxPccy4hDLuFWArWruD57dM5Tzjr
QHsH48gxdsX4EDsqRy2cP6kfOYnDHaGv5pKuuuqSC0gB2lA6Rwkg1grrRdpT5b57JJqbP5Ht4TZP
MxtRAXx8GUtwT+5c/WxSOIRXtFjCYGZUGrO+Xn8U1NzkuNAO7u3Kzdux7l/7cEaE65f5pTjxFgnB
+yf8pRsnMLEOQwawiNdojVKEN81shVkJd07FMHqCO5764E2+JtRApbZ6yZeahfnF4i4QC/ovZQD6
Z0NqIlROd2EEQTX8Dr0WCgYbngndKd7D5eIg3OE/6BC6q+UzDbYypiBgZjqSYqz+cGzyGK0HNhrO
qePabZ5IwHuvndPMV6oRbwd/hCWe+19uDtjmEhufMV7FsaDY1GRFDKcvRFzwNRsPNuXt0/02w33N
KOfq48GPzArxXuti4ER4NAjnFvyNinYZOSHEzxvdosYpn8mM9UXhMBp4+Zq+Cr4rFkYD5Fqia8tc
ViAkRvm01uwqnxr1nEh6PfxTWFUQtEk0QzDA8UwkEW+3F5w89pPya8uE/mwovs//kXReS6piURh+
IqoUkHBLDmLON1Rr2wQDCILC08/Hmaq5mOk5x0bY7L3Wv/7AwQJNsTllIdgMIDLMr3Agk6LiM/GE
ad8wVh4e3+nmvvudwqtKjIwJ0REKbHQ/ZktcEneSB8Cxrn6z4BVwfRxfPD0G+DIXBY2FpQeRi7WZ
HyjO3bFCSI2tXVEdH/C72SPQaZbKD5Xp+e3BJOL4QQvDZ4QtPQLnD40KJndfkw9t12z40K3Fa1kF
LOzusVOC0bUBSv/B8sCofpPV28GGmNkJrK8HhNl/saQyGziBa1g9cu68ppwWmS0k0zJ2JHDLu91o
NiIcXmDaF2vElukQl7BE815fwRVSf7irHFyIinlz2cGQRGSwIJDYHmDNsXC0oIZxTfDDgFFYbwxM
qEtG4H8HiV6GJxOW69tS0E4nXn4Vtg+JnaYOT+k2r7orbEk8Y4tvxHL5sKfliIstSvozEDPzN0wf
xwAFLFZ4RNKZAx+8pfC/ot1hdv2CugfSqe91phILvGoVMJvSw5XqCo4I8XZ++/qOD0tl/Y+Di/PS
15vsEfKiIVxyr3MHkVAKYVVjokVKliV/bBoWbir7J18f5f/pCX8X6TlSIiavDOZHxpzXhDsF9MsB
yY/YW9jub3YRYUbdDFQzDsDhVxZBDW8DHyB2EBbr/K4vB2+/I6pYBgaZ86zc1xfdLm/unVnrYD8O
+5BbNBQeQ1enO3PiMRgeViRBiwOljcp5KEbQpbDRc5BI4Zk1xhRVDAkY4Ss1bqri42FlAeV05sB6
gWyPPqM6X465ndOppFcmm13h4Sp1wpwKS9kz4yHOdvNtbIbGLeKTeAeAhFgYX/N2SpZDGe2WzPP3
D6eKtPPLmcJbXvLSEFrN1/93gwhc5EHR9tMT3lzAqdcS61/uJCUB94ihq4Xfa2MVJ8ic3Dl8XTwW
C1tWwuvCrGBfmM7LneMImq8/mn3O5+xGEkba5HpDhBqb3I1zYpxJqX2559yhT7T5oGx5RmX69agK
4b/NkQs5dcGBOnCr68RXXzaPqoDLvcf9JeRmUec95+eC38T3zBFh272HUyEmuXMqkc+2vqYmfHxw
R56cVHgVk/VPREsxBzSuRqsJhB3oHXv2W4KRh6KQnwxaKx+nomGTlc5PTCBgGPLzB69kSc+TnRwu
HUPTxGSPeb5Dnk5L9MrQRc4B6ydnqrAzX5ydgt2Xa3+z55dkJUX5vL72ZzDg1uFATL6cc4/b7sVy
VRbJieBME1NU2P/ICKRqn91mUj6PkyugMPhY65SYU6TDpcfFiqfRldNyPXwFi6ttmOAy9zhdWzOG
1IxDxZBOjxUlbJ33YJzCUQJxRfL6M2xuSDHyC3oIcqiO9HjsDGXjfJ9zM9jqqSr5ehU9ux5mwRm0
H83cfi6d7/U+FjGnpK6u16XsEecZ4wdJMwZEj3cexCRob5CHhpn/2BmmIKh68AhYlTbDBOhJgl15
YIovl9ewPycRzGSb2nQqLaVT3YZ8Ei10DGYOg5VZDutvW5ia1Zrt00W1RoSscc1MRDJfO/X+tNmu
2a8/IQ6BR4bB6qIj3JqZiS8xZoQsUsANMJJZ7XX7HI3jsaTbQHY8lWYwGffuSvsVZrelvGk96L8W
Ix001CpaeZPblkRw077YLRnwEZ68Sz0EOeG6whqFQg/PUwhum9fP+4D8qj3G2yWRWmZ1eewqhw3Q
g1mzoYPZvB3qzvmI3HfOVxY4Tx6z4JUa6UuJyYeTmbdtfkZ1n9ZTLHxdd4qnArJ8kj5cCVEK1riT
6EW87BV3J/IJ8MrFHqEFWTcWzx5HG0NbMClRNgigYJcuvlwulDBKqYouu4QMCE1EthZJcIfQwyUs
btGiKRyYcJLHDstWkaLi5Eh4nlNLiT3GQKNFo9rjlYDBCvQoPnLRhosnPleUg0xpBNi2jmbA+CuB
wzP3fm7GThuWodh6i9TSYd98DBdC5B4K5durvNjJfIU+PbvSUO2Z62u+atowsEiVln/bAM38DNbc
QHsuW+cZUtViRlWGybSHB2zXcAa3i4Qr35bdVFswE1W5Z3t+cv/b60yx4HuuhJlqC9HPAp6pTKUz
ff2+SkMUrD8ZvgL22YJPwoe4fGZGSLJm03u06ujEb3+FHe4k4/dJ8tqJKJ1sL59qT9vuevpi49A9
jL9dfQ6FXxJ1EmtiYVmlbnBw+boQ7plTYtbO+It8rmNnLO9QUiHjxSg3qfERFhtf5rTMdDsLFe7o
gVLN6H/1Ziktkv3tLAPQLHSL9ZI5YTzrVnxk40380Uw14OfMoGsd/gLBIeen+fd3kZ7m213D3mRA
JcN0df2ILSZb0+RnZBZGlO2L8xgqELycgedTth7jbqbNBsRulKuBsn7uWSUwsf8fLJf7Ehtf+ge4
2JEKBdFpdQsTJtRpgo3xHx2f+9iy/UzCwYXfhNLKJG4vRaWR+WNz+/HEGbwuOGnz3Cujes5V5Sfk
2DLqutw4JE6UR0XIv2oA97BHvi5B3SPjsf/YjUntjfJ0+jGBXJ7Tl70kAIk8Q0+1kr9kP2qcqnB0
K1Sw7Pd3jcftYz64f36W3Ff+Lvb7zPjmT/e1D5/mRDImi/v2tm5PKNBr1EPbInaQqRP4N1lAa+kM
1WdLmCdrLocE8gBjFphf+kaM/sLYRIq4IUe0W97ddKdu2XFs5vfprLRv7oIDGVUq879jFUItHp/T
OQuZQznimKX7aTjJzeY6ppCgFmlp91w5J6OCItl470EKCbxGK+/iepxaLkFle0ylE0B1jiL2RvYf
c0XtsOgjzEXywQgDR4JgJ+P9lZu77ul/iylrjhQYeM04mQLPE37OIrBh9nyUU3AH8SJ2rdvTj2iz
P8nnITPbZfTUCv4B40wp9h77xpPodaxPIIRp4eDjzMKFwlIILO+8YN/6E5yMqiV8t/ZYxo7RT4A8
OLAtr6RMYjTb4DhoaU43TTYNA4EyeM864+UdcNFR4cCjNxgCLQV8N6AJDRFvQsj7gWItpbydfcz7
BtDFHZlkNLoX9pxjsRoF79VjsX66lSVMEfG7lDZ6voPwCL/sGUHqwU3YHJiCpJku8CcC6xrZH8Nq
P0uWUpVbL+8xJ98E1jSpkQG08fjcGTGb6eroIiGCaZhvUxeOkmQqa22uRoW/nj2sbn//qZkuBw+/
WrEjmoUfHG8+WyFli8Ng3jpyYMInHi9X6Up0GH9gSqrCpr4Cr2qL8ermJkFGyPM020Aot/Ej8I9B
aj+sY2GVUeN/LDw2zGS50qC6agf4dOJ86iqXI4FEm3xVLN4/4EAR5P8h04OTnkX6AyUBgGT65zUZ
3MP27wrRgk1NXSaL0lhjsG1dhKWNWYxtp8ZMsFT/D3rhnITYFdopn86Ri75TpUL8mAIZeK37hWhe
rHk3iZL/sD7Im36cUyOgcfVkNt1rZRwJ2Nn0qsHZYivOcyavFcPtg9a+EAHsfN2Px2bFADWo/dvx
5cuIQu72KLzb8WGKUC3al4Pj3ehMuw35TeJQh6ThQn6lOKVOggr3mivey2E1eYVFGMWmncH3MClC
MGeZs3rd6BPy4Biiw4igPvjAHX854y85EUM4I5m9S5hlVxY9cYrwv7YvL16JM+I7HmcdKwHYJWnu
3vl17PzUADt5xpbeONpKhQszb/gHzpQ7GpkHiRzCeTZHjmaRRQEl9B090WC6rD4bug3k3AB8HlLr
2L4tysr8M7/2rbEVz1Y02KBkk7ABDt+x2SRH6t8Ik0OrOvFLNTOZl+6bRtMIOFyMUjTCEXKQaCu4
JfPgjcqwGYgEfgKNGWZg6GRZ6KfHOuj2v8+bS1QpGnK2+eh+BX/4eLE9Xnz4Zemy9jIoF7I1ka0Q
t6ctdzZAYm3q7ofDEzW+zTIhGiWB8rLM+YR3pFMHrcPnFYzHHE4NRLY54Q/mPdrFduelERAilNqX
d4d4o1vtNg22nQEnlkNp+ZizuejSuiHWwxDhoazR+Q0dgVmvieh9PCOeeX/KgwCmjC3vb6JdurDz
WAIvKNqtvVvuhj02j8LXvt2qUIWd6lQF1RUmNHvZMrGW6el7hRfceQFvffnxPuedflTgHeS2bu0+
fAli6oUN/y4W1q7h5MgcTmM2JyjYzVlWWZNLzMUoeY/ShsO6PlvCL2folfVi7jDayWUjxAsUsyvd
em5HJD2ZeTlIQl4WWogAMvWZQ4KwDzhkEb6iq37xhUs0e4SROl2GHVJQfA4wXTAwbf3sdUtY/HJc
vzVec+4nNGI75WPTID4PzCTepn+VJyaBNp/7jka8cy6BNERFcWtuFhtcapi3dbwfhp3kW1jv3m1b
a0ZIyI4Nl2xXMeSL8kEG4uDFw2UPm8GXQgJIBqoh7QIxhItUVdO3eZS2AE9YmEIZT3WbPf2Uhg1u
12wNWkjOwfK2Lqx7AKGNqIedRMc0vy00DzZSRBbdBvcAd4ye1RqBwaxfDlRoJmZGtcsSNGGegCTs
edpKuyp40fkZjWgSFioMB6qwEEM2G5LFzbILKGfWYgpvGVg3qu06EKxvlC4nC/KVrk+GthSOa90X
vcGky57MCw+Q5nK/CrDw/e/stcZLKA7hDsWw1xPO7MVLd/JgxNthsG5pbbFmlP3RueFEwLqCcFwg
xWu2vh3AseKw28sghEG5hYPf7csILkiOacO/3YUSDbonjF6mQhbDuuFRylNOgx4w0kQ3Of1uyRug
RHlQVpHbOrw/3UB0zZCpGKPNfcY75teB7KJzNrJNQrUnDTsBy3nZ2xC/SXCHCRRw5DAc8PE5qmb9
HwsnAA41FfY7mLfsltP7St0pIUyqQA96+HKFBRkODvueu65cRg7em9Zt8Z5x2KLsrK2BbDwjmG0S
sE87OMdK5jL5uM0a+8AbwIwx3mpOA7WYmKC/8qeeQ717WPeocIaT7r2j2kBLDYte8eDEfsAWT2pA
hF5A6i6ux4hsJM2qp/JlOxoI52QrmyxSzStX3BTMA+1sno49jcIExnCzeC3y1TjK6b+oPa0E+Sjn
ijTsoXjQHPXr5GE9bSJ2xtv4EkOQfNhAPlj8wvbDp/3vbX8sDGg5CqCna0gkfqUd4Zl/L79lMcJy
XmuDKXHq9ZopICdsV98d//2cxc541220AxTwasn2JjHY+kGHoXrlLvaGbmjMFlj9YL+O6YfTQuge
PFWcz6Hd4XmSC4sculztlYoxcWtEAj8lUwR8SGt4qQbadnj8JaHEIamAowNbvXPHG54kJOtrN3Dz
fqRdDR/eRQjnvJELoLWBuHgg+HBgm79MuObfAC4nbfZz0M85ZOC+v3S6XPr8cehAtgvaADIzom5R
+KM1QTUIaKrKKAtGxBgQKGywBybKZvsn3S3K18K4YHHGamuNb/CAaWmLG2QpkOX7GaKmkoMgAC+3
8rvRHOspdiWOvh0jVtgNEp7njBtAwKOCuAzi+sMmm9GTLQx9Y7+24OaTFsa6CRidRBR1GI/XR/AN
jEwOGtAexw7WOhcY+0il4EThbCEqXmNxgpbkZtj33ZPE66C49DiaQgl50+GNLsIDeIUlNV7hH7lR
/JY3gJn5FPqaWXqp1S8/jYnWEf0h1mZ0yaTXxMH3az+mz516Qnx35PeN1mPcngdNAIY51lAEkAbi
P/c8DoiIPX7rsvNKLriKFF8WhlIfJ6iAKpM2l0gfKHr6Vj6KiXXfi5t8lkCo2yJxyptFSUoMHYX3
DmBdRszWVula33/Dx9eVVmlu4iXuvMiJtR8mHpCGPNcJ3nF1Gn8QazAUgPAW6RLvS0TCAc1R2eAJ
OeTPIElLMccgwZNy5h8DO8lDSIwiPUh4UTi8EU2jOl/g/EHzELc2aajC6n7GX7sBn2Ews0qihEB2
1W5aHwpwvGF5QIak2QZAGckYaLkaasTxird6fxvj5jiEoGn4Z9kZMwzmLsfs2o5tfo2ySBEN6zMs
lO3syg++Kmk2W0jFF9HnVqimhrg3JDGJz+lX4lpBGf53K4zPQQWL6H7lubhuBoa0QR/+RjCLpJ53
waE0umFEOFjZayghK7s+PHfJQk/mynTiCjtdNUe/3DxOojNfa8zYqPvlQlF2yr+PKX/tNsVIhsGC
81lUI7eUD7mMCmIGoT2fhPrbQbeZVB754WY/e+kG2bDgyxxZmAzF89hJEYBDvI1Pt8ZkreK08SMe
ayfZfJdIRulu9RnZ8Ztjj6mj8T3LPmys33gBzpAsNbZ7CJvU1hAnj1yLuqydd4j/3zR2GOEttEWt
MCBFUrLDoh9wJhrxAlRkAQ9LvRlbQyJqbzZ+N/4twftilnG5o31AVAuuBZE27whZUVVAEcmtHeXr
9ojJiTx1yRMkSgDrnmTwe05pEPeVDcJS7R9XEYxiTF6EDWwIjfwS8ya35sOPpyNCMrZQUzOyEH4/
LoAYy9S5QDIdz3jVQRkYVJIGVBj3v+9S5l552jT2kB6VO6xGuOut7LBlpKvCqrbscYhb3hFf/8jf
rR4+AmkoqAjjwU5EH7D0yOKekk1QJIBGG7zg8CUCAMppd5m3lTZrojvCVeev4xVN5Cua2tQCLxuj
1Z0R6Kos4Mkrjc/4FDuVDynfqNriMOaeYdGz11fwliermzR7j3+qcqD5ToCKpEHRd1Hmz58erWkB
3xKcTbY+0/5DQEhGH4MYNkKBgex1zbGHEIwNK+Qj2W5BW28u0+UtWTM5pJxJ1BEQY6drEKt4Ex9B
WEu0hx9GYkiUeYtfLqwx0Cp/Mrid9KwAeLUcUL5ylDdckRTxwXDX+PbTyp5E8obcHdDmLNJnX388
V5gBTD/2279bj6tqCsPLP/bOH7pu5rk4MxqPAX6WnF17FN3nIl0A7+5GNnwyvs2HbUWdDAL6wwP7
JaOBv5mpzN+542uktGN8YkGRmaSKR7TDLNP6KGxzVOmw0mWF0TrFNcNZR7OSZeyxXXKuJVYKJqma
UkV9ZqDGL29+1rosJ1wdR7Ipy2b1o0FBYg7+YjtgtVkMH8A0CfsAQ/+GTKZB8CrseLbgb/XAgnoS
ojyx8QoeUkkK9804At95IpMY1s9elwq8+cgS0H+EJYh8kKFLf3cW4pcOXsZg/qSe2g6rBI4pUcdt
iJ4KtXDsvDmuMXsFxl7df5gNiwsClCIUrpmBWI586QviVN1AM3JBDEzo6XSExmJwq7exZ5Q30ql3
3yjy2B2m8RwDarw7OUyMzuEchlTACUR4bZ1Pbxs8xgnJQGo6WisMsV+Lardg315yvuJycNuoFNqH
bMuom9BO806ymVGRLUASnztUH8qAQauMlbmlLho4KoW2plVM7S/ocltNb7GX5GdRsrMpu9HtnxSw
dUFIqG+qCO+DwgEwhuVfzSCD4NnDVuig+QqSt404j5NbiYOc2hIqvPPmvxDCRDJOE83gckXYGgFs
SBJ/iB+UpxVk9cZsOkd1XxuZakJbkxngKxfBpYRMNtIMpAnD+CxiEgFx+cZoOCJrZ8uTFhccb+xO
VBbihYqlug1PQT70D1vDXT8WnAmek9IKUfNL8FG0J5X1uaOihwhk9/D1JTumXEach/Mq95oLa3Pv
O1oqgJ9YQUCZR4yIahenCtV7FUfa0PYH7zE01/pW+UWvVA9VcoIV/hXyGRtjdkUAvxnKj3cEo6Bz
EHrNxtf3ksmomZzG8KqJ0LCgJznSXR9W+ZRfQcH69V6M6dZwUmc4zleroJWpCV7QdYbkPibT1b+V
SruhYWLJ5kZmirDCwum5B/EsuQMsJGmOzm1bTAUeL2m/DHpaTn9b7533pqVkx0OK/hx9LEyGxyFr
LEaBWAEw2SawcLLn/cbhCspHqUTNFeIO83lGX7xKmJF8bIWR/A3rCpNLeUHaQZaOa9uWOHGGrsCD
kzrEgKf8N3CUBjcYfMo5As7aERC/8bpfnVkuJocockjYgz0OSpGvNGGplQayhzFHSOPwTSgbCdX9
fPlYU1wjk+APlwRiDmeuuHifpZWURzE12SCeRo6B6ohi7kMxKnPY865ObgEEjgt/R9jik5nOLw83
xRweA6k7Y5nh/40oufhDBUvL7v/UJdUcen7qaK5+qP0u4kVasj/dxMHYcTxDesBzRnz6Ux8Ih9fd
UeOytPmhfBDnNx+Fi/nxwGEar7pyxW9bcLdfdKelOthONJYQNcd4c+XsXu73bBPF2InhtMe7l/mR
nO7KvJyJ4L3wsw853hZTEGxf09zvHP3EUm0fvn7CogF9GK5t3YJ0gNNkhYvmUgouN59TEj8fuCZr
2DdPtnU22dSR2LPcGhs1IFm7XDO/mqzQzWHu9BkUWvGGqhIl3JtLJF881H+gz0HP5sB9fCMI1g+b
CSFzoqEw8pmzWD2SLDLVeIj9XmH4x0h7fH6HjClw9gt0szkguwjYeFL4EzZhgPHgSMLWyjrltycy
+w5HPbwD6EgC8k4HJ1QEaBX2ZbfrYMrh4F+PJZ/sfyHA83rNKYLLOOQkTp9ECIGPRBLBx5TFRLOI
aEkTzh+/HWz0orS3EmnPQZ+eJ50n09tS62CAjp0yaZOeRs7b42fwhsRhOv8bP9AjEp1iTPDKauAG
MIEKhTwSRzCYhtMfu+uSIDOXRgA5qCsQNTEhcqMz9NqZBBI6EkNXjNFkCuZ5TzJEqIPH0gCb45vX
L6ESTTBC+TBi76GYYMdmE8C4KzBLRHbeD+SZ15WM5WO144BU1vmsqH1GTwVgGonlu7Hzjrm/xPNY
FT5MdGzfGR59PBWGFozZ2No4AuTv7L7XZxP7heldZcvYH1CfAKaYI0YVQWwStg78i/RY/3lQB9JJ
IqCdmAkKmkFvggoWO0V7IM/Z79sfoj91+wQc3DLseh3YpulSYsWrdh2mwIyclyqRVGQuoWMUTrwP
b33Wz1D4UX5Vewq3D3jlL4MY/eWg3Ow7iwqbc6vHQXE87Tk5k4hXfUSIwLD7ck4yPcXDBQMTdEtE
duA+xfGOoTdPAeEjd5J7Y9C8fBuH2e+wDkDdWSPDMOO5e/gwrVr8DIBHvl9YQj4oGMDJTZmTteQI
5bRCZyeakxdSnEAy4zN/qphQAa7bGnxuXM3qRbnyMHdeHyUKqF2xUXoHgRa5qw9TCArNE4JOtOio
6e2Rirdj9xXPJxM2KuPJsQmUTcKIRvADKRVYRzyFqUEZv0IryePGFTn3nn8S0Jn8bE+vQbaA0R/q
Itj+CBgFDblVTJCpfVdcmMlPQERmDBjioa2jNaM9SXy6qZ40HDBDCigV40sw+pj9F4rBy3n/Qr8Y
TRsCpHBKIRmXgY1MXzrxe5qFDi8fxqa0JszvBI/xPzQQaHjNMHRV02O7Z3Yj5uGLEbHsl88DV/Iu
PcgxX+zzFFf8eEi9mJDFOzi42SMUd90Mw7HBrFDYagm11RBFlmGz5sAc1jD9AqjwGO+SjmdlR+LF
3V2JzIQ0WRxpMKYBY4G3n5GT8aOPDYlid6tS617AuGZpKDvD6bpRVkXliJiz36EOjQZrdY6iZfIj
eIT6jTvIK4PDHXN8IhgHlVUZJKUDt6O6zccco3A11EGDHajQ8aR+RTwAOl9WZzX4iGhL0BbCiDgI
5xJ1LfaRrTwffV2l9RvOnpL2Qa3DUQ4UIs/G+VwaY2dQEGlrQX9SWV0v/hezbhyFU37NSJ7p4lb4
7JqeIZK+IVMBS552gr8btZUz0eEd3+gKMF2FAIBrMLhBh4MeDiHUnB4e99/MwWhRw5RODfwHq6du
4Pp6REdjDJWKnT96nIvPUU7+YMJ9biRcvLYc0RPORygTGrAiFvUpFkqpN5BOoYNB9OIBs+Xeyp+4
xYlvgU/oE34GB8VkxlLCbmWqzAcoLD1+gEUSU6QBYDZYzlMGHbVLrVDLAaw0XBMhrMmJj+gsvu3g
NYmTfXNnv/tELwqqOL2mpC02cI+ynIMKzjQEuByR+LnFAeDZV/M3VOJMnzbKLAGTkh4fvA7k4FEz
IOfgg2EzSTAb/4Ump5I2rLYzWJ46xHz0MaI91p2GikR3CFW/YUypMiNx4WDwwCZYwOrYBQ2dZoYj
EExALAcGBmSnMNPJN9xViDgfFV46NMK4W6ZVcG9sLY36xkUm2b+DFk52jX0eJifuo44KPN9EZOO+
yC9E/LjIW6Oq/b4JMnB3skMyS7zPeDPGhaeRqsCIAyIDjMyoHplxoKBvmvUQytsp0mXlhbjTkZRV
EsYKPnlDnBx5PTkTHUN6jgD1olHiJO1ljDNPafR1JLDzbQn4mQgmGeHQZ2O/OBBYM6gnW7hEXyhd
Q0i61mHHZsBjV/CnQ7WLQcwGzXGPydmi1TxxN3o7X/LccHJDYc4bMkWfVOxS1avr6ZvupLObiUM6
SxfUNGzY0DEgWOZEfoZNeAeq+Q5BzemymbgSClFeY04rNIXc2T2zqDxKO3eymAjGn3RUN5giuCPs
GuMoza3Rw3/mzO7UueDgpc+fgXjPRFc8i1B0T2DRYx/+3IQBjCEviZ/Dyp7S4mupU3zuUbcjxfDH
eNT4zFv5bNUvQUVmUuyP2deRz3MP5xAeMK9DvIv0+G7kPqgeBRAcyfiofw00dUskWB6GV7V5oVr9
MrS7hcgGNDheqa9kwScLoLj17hMePGuQ6c+jJBy79AlbYZ89EaBCDjTV80rc1Q8sF4J+Yjd/uW6M
4F8bIAmxnXLqeRpjORsP9GT2PZAYXk1ZrtvvGhIdckWEDNCAoQjSC9NJo6atB+Yy0VvYd9GEeDDm
aPAH8+NItfXVRR9MUimZwPSoykd2unguIHWUi3jJ5uRms/oEVeZ9Bhr2aIAACgbwg9OcbZ+1w/zi
MHCbZ2Osj52MYiJAvgLM19jdMt+g8rpZzmOLfdQZuo00Gx3w9yXl6EPeLzYMLTM2AIpileW/UPk5
EW5SWIGN4iGJqx43xoEhA5sbmev0s8283K+m/fTpPEW7CMSfykfWLAagb+EX7ygETz4kSaVY5VBj
2Y7f/pDBDrtMnZFI+Avhm2KkwSUR0OQFm2cjnEYZo8lk/tjI3siTAux0E5e6XZui7cc3r0GmK3l0
HkJ2zPvfEo0kJM1Xt8Sc9XEPJ4hEIHCuXxzOkMAxWMdha6uS6kPUnZHsip/Bm1R8mcXu9ac9rA/W
h62Fm3fRnioMod4D49QhkVfHGdaoI8jjaoGifCBPImSfAEcyhqHU2LfrOspwbjuJV/mn2nxb475p
K0uaw6RZa67kJKsKpfehnd+BwU0AfYpiWgzF7c9qCG82d1LzY+OJRbGuDtqqOxvKL3rhK6wJmBna
gtiQfs/yHInhvJ2qOKNb5RE66P557LKBatuun4tH0J6xt1OGYPJsRYwFd5PE2B1x7oPv44n0Dcm5
MQ4wIeA4yG0NNRx7lKTO+0JOM+57k308He8rdOYYl6Eh8VPFhW4rok7K7KZ2qsULXscYQ7/3FBZd
tXj6Z1bog3p6kF7I2NZyYcSLdy7F+OTc5/NEs2vBSB0q0fGAAce5feFNxGEYTXZuabzp+x7P1Mn9
UIYtJ+0AYSrPaa4E+ufyar2s9UixxkFiNA5vnZukA79xAuNknR9yQtboU5lPIJUl4SosF0TIgpMy
VzyDViLcxNJMW3NmH/FHQTrYhjfeyu/yYdLPEk46hbwUSm62FFbjlXjRjs99e4bE+79aBtdS/cxb
CLXt3dBBgxmJTweo1QmaA1YYQ0OCBXdssSUPDNcTJcZlElLtBGCkg5A0tdioFnAqPF1zqAA6kLQ3
hHuznYvV9suQ3LjNviHLYNNF5LrQnCHjbkEmIWzysp5HgRYU7uhrwOiengfLSN15O6T4hlw9hwEn
gZZ6UBqsyqIk7KHovNlASam3ezrk3s/XyGbn6Xpi0OBC/fTSyj0ftBUDTLDXAT6goQWckIeRiQZY
5g8AVjq4EEDXx/YRmiNO2AAE/RlC+9PiKXoybm+s1mHZWKMTB0+5YMvpz9D8bXodDf/UjD9IWUqY
fX2CzuxQASH+QLCxk32q0Usbri64mPhAmwvQ9wo028D83pvMUgafZL8726fLED8EDASN/XCBk2DM
TEMKyFDwmHV6tw3H/R4XIcX++3IcVe4NqudeWBCd0inB080Zq+je40jD0v5dVBdzGBEnckv+Zz+U
MQiEhGJnzGcnjmhRPT5gGlu07SjRT4x6dXguzX5MzzqTZ5NjXj6QOdmNR2FHWY6exnwQEJm7Y5hk
uSURQCVsBIpu0DZyZvl9kuGRXfPEqG9bIelYd/vn8r5s8d+EaTCyPkyQWTma8Zj3L4eKqZeZ2la3
S/vZMCJ2CAX+5xXMMmdiy3GH58h7Nf5adeuqgv3GqqrHPNSn/VF5dqGAa+584qYr1a11bDOZ7Iqe
4Cc3Z+Rl8RGaSsy0NPjgiH0l0nOM5y8SyrP8cu+3HaezsvqETIcpFTVHo9GHA3VORjj+k/Rjxmrw
XE62E3nZcyAWzHKMAgsc2pcsQtSB71fikDaq5xWYuPf4bWpLfoMaeJN4Lb1IdPp5/zQwRqlP0ihm
kPGxtO9aEjcYyI965Dj6rAY51/xe3NyK4/PmVX9Ucu8PSS3pKsfiUNpd3swP7owz8YJhznepac0g
+OKrA7nXx24RIwImbkfSOsGD2GtdjLpXgMayw5ARVwbJzH5Hzp3P3sW8DxgdHwVuwabGIGXVPDFF
28H5A4kmXOAW0EK+V5n/3DF3H9nZLxhO+vPFDHgnS+ZdtQBmi0257QivYPZr3ohfhZh5gcv0nYlQ
58NJIOMj+0L7uQUzpUTIT6XoPBzYJsLE7NfERqtMV+oTjBLiaUuH5cACwvb8+sJ1aak58Tz/w4qM
G5jCX33afAPhtbs/bbzDxAuBT6/p4DWz1DHUZJIOQjt0oinxR1Z2qL5eGpJuRWRztVJ5v6BPn25H
XTPNV23BhChh16CMgZ/U7mprUhlaTDCVywCsn9Ga83UPo2Oc2K/RQnpQ4+goZ14zvQLVum+rfl69
p3THGJN+MSVgdvIdzWN8XUeAl9XvhHPufvfLcvYshlxeli/CtdTt0DCOKM/iwZrlp8cG7Y4VYDeV
/nFH8ON90hFRasczXN2Ug9QjTCPvetWNFhlvKUF3u3fBhoPPKQXVg/4OP3iCbq3vv2Tgbh2HN9gr
rH+8worf7IDZkcwYBc3VjGA8fpu07dvpU0bJ8gIWdoVi8R27vELF5XGAV0vASCXYcob9v5uKyw5F
xn1NrinYEYO/TCP396Qkq0Tbpu3PgxKh3GiaH09oLheFsqrvJxDBhP8Erf+GOUp+JSTio9FP2Xjd
KKhjmvOn23/k3fj7M1Lh7t2392QutKv0M01i3APwRLuvqn7Zpn7TT+GeFPxU/+z6dlEIO1VEs4JA
5t7vKuUnbi5iCssD5Wz329dfY5XyvV9P8Pv+3D1W8ngtfhB4OThwPR6Y38TeJ1vIJC+RaqPajKc5
veFjs8rqxH5DsSXEA4CBGNYv7ZZb9sgenD4jY5dYKl+qp6OXD9KeK6HaoyY1a7Ap0U00X4HwkUcq
vDRTAhVT2RwsElkE8CGBPCSIXYMPljoYWzE/wQ0LcgEfCgMApx1mpFJhp4CUxw+x8kRndFb6Gp4K
zpgMl7sLw9qEGEQ4EdBzCagn3QtRAF7MTPvvHMSDvxZmPfePJRAxptsjgM5xoHbQfXbYFFN0waAA
1CKi0uY3J7BPkAEyqpCmPHQN8PNhMXbJO7vnQjh1VBMtO+gwHwH8q3YDDATIA+jGEG0ADus/UpVI
+WB8I36dATxkTvWxesWScEYaW+VjGCLU2RSUSpKJxDPjntrNqKiHMmbDDpkWKuMHoLHOqtpdD6e6
s/hWxHBwh5jGgN8KJjqGXkRnazOQooQYOYoyJWiuAqYtgnfjxNBexyFNMPegy13msFRZk5h4CCef
uDB6/yPqvHYbx5ot/EQEmMOtRIrKyZYcbgjbbTPnrKc/37b/wUGjPT1WoAK5d9WqFeQBFcOK6j6R
dnO4raM1PjoYVFP4z9K3pt4C7WXCGyJ6y5w3YAt7fO5VWLnnR3apprts72frXGDGAhUg2TnXyV7p
GElTzOsfgA8RGCNas4VRugzzyeYgY6QkS7MXPJQHKCeqnhO9Ak1rCufRL4nRUL3pBWFShLYXDTw1
tagPAL3R5UVsx37F1vgkfzMFpILhjjRRtajBsyccLfCvej9AmhGB6PFaCFwfDIZuxELdwgNBPCYD
7FUgbQAuix1QYTg/GznRA8a6fE/QBqYciNPhtToBXKQTcpNrecCyYQfWCYezJ7zFw6AnBhaFpjZu
onKD2rX2S33xHTBFZQ6R+yG33qxkeQbQpvliZk1ANJAG5B5eQNeQIU/TevxmZcCMEsc5OgZpAby9
bkHB+aBA44vPnmBmOBBvcAJgIgTMtDdAe8M2RhftY4MOzAn4whZ3oTQWMgbEB9pViFwbQAUXd9gH
BaWFJBfMdaP4+qn4KZiVk/1YbB/Cs1rFycw8Oez5acEiQE8dmcm7XoihOgsB2SUOpGbGg4dWg0Wr
M/wudoC7JM6DNtZQFm1U50IV1H/DABk3GlZXjGUgvKLsgUzvQSJdd7gQzlioB9b7KF/VvyHtWwzw
SYMImLq0+j3oM6CEVS4+OmVjE8Ck0uDBLFyfuc+d3NFi9qqjjgPtsw1jbr+TysWi25w215mRiP0v
Fu4a4Y05ZsfcRtHfYBEwWm8SB2gBchsSTEvGaY6AlPEQBj+G1XpYJjCjlKRtS7Zv+zWmm/xYHmt2
ChKkqqP5U3XeHL5qkKrGwkuhzYWUVBtKrEUCOwafeHiI0IzDVzKvIg2lPz6Bywc7IAMmCy9eDNVO
ob6fkWUohH6EVrOlSFHCV1OieiBSBZ8mhMNXM0VECxAv2Fvd4OdwRCx21vEO2Ibai0qbRY7hE8UM
9hCYQT2Qy1Cd4+ILJg60+JVwShnlAgz075dgZ81PbzC9ot1pmF1hSlZt5K31NOcuuUm0++CU6rlm
9M+iSe7Ei8Pa/EvJAD3qXmjMWD3okzgyhltMQzcszWRWN4o/baFn4RyOa/22/aLtZldIQXteSggx
1EETqaYokEQ9Av73Fj9e2KzTc/3M384rxGQ0uRboCCHEoY6+4Hztd3eGXeZTKK2A9/V/dBmuvrH3
5gaf5g0mW7uEeY0L/o//H/9AdIMd47A2N9AT5v23kMf6+vD2HZwfBBf/mrPcQh/lEBo0zz4wjTj2
65HmEp7EUub0BDuN1R2tGJfqEjFC5H6VSy6g82/sDXNL5pVc2Pk7ubZQADilWQwgA3HaL7HhIPuE
2Beh6wVrLUFSyw2hO9wLJSRCVHq5rPZQWKL5xyJqgV4tJbKC3hSlGjmqyJark9DupVuFRpu/4s/6
7/+0dY0iaFcf0i3aRx4mfv7d9N/dNQEUtL5GYsDvo8Qj//doWmGe838P4Xd/t2hrcZR0q6FjZszE
PRiu8n8IyP/3WG2trRGYigcUvz/F0///v1lYe5+Dit+BMHEvbf3rudL74pnFK/nvoWCm24E5pZ8j
KhQ/FZKKGGlb5xjXWDX7SpDK8itxgN4n8+D3r/ipk1gh/lvxB+3pi+aK+/HKXHFf+YbXFhGB/BEP
+rtr78s4efU+anC/WmUr8Dxx4/8/5393TrfiiLyH3+OSQcDR/o6k0RJXq+E8nKtV7lm/x6u4Vfw+
98ar+K/u5R5YNy+GiA/NFS/Nhr/y+2zwFVi5GWNtQS90T9yue6Au/3sbvU+SvK+54s7ijYgnk2+9
T1Qb/6+txVOL+4iX/fdT3Hd4+ru/tma8yn1abhMfSsW9xHOLW8XjxP3+3oB4VH8VzyGOL94ed895
0N/B/7ujeMLfF8mnSr72TTx4vA4n8fTigX/vXPz274nFW/n7ZAQv4FaH7Ah/nwgHP4vD8AknfBSa
y6iRD1/cKAncRTw/SXm/RxBvUtygUsD8/iPmPUF94uEYgJytleo9nsVDfl8w72K85jxER/nK3TCO
Iyji9xH/vci/NyF+iqeNOW4Dlez3KUn45dfiKf8OEa/Fv6ZnvlkOKA4mbiWygO9bfLDinSqcQpzd
/10s4nQTf36fH+MDTvt4y/b+XHmVh/yOv48riiYQuNgP+WuKfX1tb+wNIk5cw5DRI3aNTgPAVX4Q
vxt2DKr/DTubkDMTOWDyorusYN14n7JLi5NfvMIjhYWnAOEjsA2xFCb71qrJUdu780Q+RsZDQn8+
Kz5lr1/9aDOF9waaBGhssYKrRlVXEfTGVs5lGv1LJSDaezbeZ6Qv4a2Hk8NK2q2RJq7FT3NTfYY+
gn0fQSLe9///B+ouDqcxISzizcW+5Yk/uK1yKPF/Gbf+3fb3G2ZePk7zwFfMzZ32LCOxenzAbaWo
rTE+VqlcTtA2DMoGbk7ao2z/lNG5yjcs+W3tNrBqkZAALsvPvGP5RAkPB8G5ESSXv8rRVbc2EITs
1XRsn2vItEuGOQnUa0i+T8yLtS0dYrEeGWtBRaPlqRfsDKi0H46r2C8oRGGUmntyWB4wFHOQrfxS
HvND+4U9ra15dB813BO8rBGGPzWHdXGBVf8cnPSvcBDUMsG8JaD8HWyhqSnvF+NzfZIk9Cg0xkvz
ky4SoUzPrJJcRhtMmsJfURjo492xjFktGNdhLcqLtlxIpWiburtkLKA2B9nbQHI7+z3NdAF7kYqx
JJiNnhx7ApCQiHxykuH9hi0XwxXajZ/pvbsnbGOwzxLC7YWz5sTZgjUpdiKX4Lf3BQhm7qFhxRLg
XIxZxnLu/BSCEp7Y1XmQD1DDkeJoNR+Q73Tu2Lp06xEu8dbSghmkbKkLGAszvML4B9qgBivt2+CM
LIiG8ighMBvtga6oNWjTLhhsp190W4AKVi4Qn87ijXs1kH2n26t2j355mW4BPTeQ6AkBif3mU7n2
AEWfJnkiwT/8eHb9lXlEvo5IIwSXhqHTI75S9+krHy36NNjlDPHFnJls2yWuFjhUoKqz4Q/lNwiC
5FP0++oqM86AhXqen+zXduNsp1t1CF54ClFD1rcRsUUAhR9m+habuAO0uE2+d24z9qxUITFmZfOK
6eR6hNmLdQwwO7gkHEwCuTd0UkQ+Bvv6gDnFWt/ql/D6aZ/NZ9JGDL9iYqquxJOTg7ZyvPow/6NR
bd8w6B7hlr+P5/CiXMdXOIIFs24QGHHKaD/USIACM5VwZKnC9bVM5B98kaPu+EhfQ2vfIYQgvYUe
qqKlWDcaDrCY8hBhLLIwtuoz/4X1gJnqmBxHUkqhH1PfcGrIAJClCyMKkAJODqPB4YDzqZygWPeE
eJpp73XEmAwf34M8wuKBrMk8TEFAQrwFNAoAdOiJdVfjN7WkWyH+BseUNwD+8Dv9BinGfJvOJRT0
M1ZL6JEwJgMcLK/xYfpscF1yjtI1/Qazp7F7wqJZAP/mG6RRal+aoYb2oVzxaJoNbLWEq5y5oW/i
wWi3lCXPD2FdZIwNn8yr+TY4APOjT/D8nJoYnMp1rskT9a7o0ZhwMG3AymlkNs7LSg8iCwbSHgJ6
+NnVpgXtGMcDvB7tB+Ro/hJDrXIlV9hzQ71Zm/LO+IywEDFc0G4qWXCTkGs5IEmSKSIUNS25DPVT
DNeoO2vK7e8fs020wuNzHNYz9E0gFLhIfFEOTpwwjrtToaxnglNtAF5oBdf58Vonu8ncGtpasGEs
eKywGDaqER5pFi10Johsac4JfmHww6iHaCObufZbzDW/jsc1oa5iJASrh4EEJuS4/qN8JvhT/YAh
FvEVQBIL1yyK5rDJ+9ND3+BDC3Osjv/ZJB/AdLCHQ0Anx4oJy4Evnm/TPE8Xe3odpj37Wf6qZRcm
pVSuuihb+fozhm/UzSbo1QEVgeASke6NoMHcz8mXPJDohWVCeoMRRnq2I/NkZ2cAzYyfe+BQNf2U
tFNP7xp+84bI7trI8kqnwR2EBTMjxlzyA9bM7i3R3wFI2Dm+QJOc+KUlFfpCfxRuZNtH7wHMap4G
ZctuMOJ0y8h8/8hx4/rkSlCO82mYlyykSE9IdcmVldavMu2kOS7nNWoEGZ5jxfVVCj84MW7V/dbc
j8U+tjz7OVR2Y3+YMW2AZs6+J121a9Y8hRhGoNsnSfuNM1GffGyFzeoW6k8s3Gayw8NvpK3Tn5LK
JUN3MUWJh3kawMJo73uoBiMEnDXjM94/bheB/DqOmzRiD8PFakTey3WUMyKqt5V+w/9EBlNChfxg
bkui6BNGHibjePZRFPL2XsZinA46u9Tf/CDQNAS2QFbvPM9kBg8r6IHES3eKs8RSjdMAU1k2/sTN
9RdhmCy7ubkvlXhT66gt81p2dTI6TcATnWGlmkI1D964MGbBcnvurb3OPO0MW5mdissRWzSlP2b5
gRSgOvwlXKTSDz4YaadD1AJXxOsX3YBrODjSCKU9+I+Mpk0CVnSFDYO14CYayIDcENYiADWvBG0U
i4HWbkhPy4MrrEZIa2yPw2MtOccSEZWz6PKdcP83dvN0HEO4iePsSVZ1CXNznUDoHjwgrPrxSkRq
CcWqeVK6aNtX5nogrULLTc+Ji41Z5U/oTST9lKAU17mGZEM+8ZtkunKwMERoXbIGa9n7DO6QAJUO
GUaVXbzH/BxDFylqGaSkZA7jrj0l9WVMkq0Rq37/LWnWlRF01AsJGJCdNoYwfNhauco4LUz25wja
RWPXVxOfwE0SwyUhNQOOQQzljIjI9N4BopUbPbEgTYpQHRs8GzG5GYJUFxwlK5meVEdAtq1xi8pz
q6ycYPdA/lf7dc7n3BBixZi2rEKmCuF+ot0F/8oH9Oz+NK8l6hB7WCrtuB8nMk5wS5itD7VbBsGX
iFHov834zpchuTqFwdD4TYHFPwPu2WamQUZV0ZIZTsjHVKOycIZN00e0wOp6wEwAPkCX7PLyynfR
iASHoNoUc3AiUt3q7nKF0CDctsLGURnPvfpiBTY5msgt2p1d95wMwTopGPlnDFoyh0HNfIHe1cGu
VtnALHmA0/QUBWAF1FQaFCsUSY1xjwi0gIxUwhOw+7sOI7lhHYp4AeYm7oEEDF6Rwuu3m/rJgJbV
DRAYNf1jRB7T5eYl4K2ac03gaAripn02Q0MICI189qEhmogRto4I2hEjJF8mfo5FvXWKdPtAIJ70
07Er6P5tTC/a+scIdzIl0Vy0x3wOnxXJnVvyx8oZYogyvUVJ8mIMwd2oZE5A3+yrXaUn58yAW2bW
2TqH0WbjddUeu946OxLvvAw8o21fQoiU8rzUSnk9EaXKeKaB5qm0zw+JqiWkGa9+igGlc1QzrcDH
wVb9IVsZ6b6expWS7QM5f801Crip3fE1Ee+D5DXsehZO66KP2nMORg4Kl+M+YNisWNGnLCfy7qGV
7ABwMTR5O3XWp63bOxkIbhrTXT0IP/buPqcE7nQ9IxXgt770a4yLDCXdpTrkKQhFs37uUdVTtRUG
5DfZch0l97oRDNvqWZyw+gjkTW86ODo6J5nwBYdAjlGF1gS+jz5EHSkHhnsMuUlDaS5ycSXFXg9O
cI4q2TvkeIjVTPJpkmCy1SmKq7xbJ/l71kibOQ4ZduJLbjm3h1Q86zb4ICEGDzduwchkyGP0m9Id
irmsI+E0UaOo8pMmMeEPg01VIyu41023dkr1s0/II+rxhZz9vEQXZwDiZukpHSE5jB31Ft96VDrb
tNf8VM3cCDRr/gmjp0FaqoXk61NKrh9uIk3ozob9GYVuA5cVo3rYnS1aQ8hCDr8YTi2RjEb/XprP
PdrVB7BhJbWeGn5lU+TH2bw1SYK2YQrV/SELngxMzin9zMzY1FYM2DscHhkQ5jDEZ8mw9qlWXpvq
JQM+tEP62JyAcwXmnuUl+kBCpIziJ6xIw0LYUOSkm2fJqxNL/8aE68zu9lKTvuXhtJkLelgpw29a
gZ9cYg049OJsZHmeMmAfR8GDiMvogS1LB/qdtp6lb7sUP7ZCW04UI/ZUEqtKOANlcIfIJYM42lCH
towOQ+uz73GqrKYthQOpAucyfDUs4lIxwoqnQ2D2PxnDEfkwYcckztiBgXSQu9WIuYajeZItr7h+
n0iTiXt5LZmgxBqcQeOxKgz4gvU2Zb8rYXyU4RO+myiXpLY99RPccxtCD1S4GdbvWKJB+gAi1Uzy
piJn3evqCq3i7FDOJteTXrAoQ1YMJ4b3deRlTJsN/LKUbdNdFJq80VhZVrTppEP6uDgWdtrjTm4x
TMEZ3TrlqJeIzAEdU2aEqtroxTKTsZDQW1u6jyzkKmjyMCHAZSIb4u8U4JnzUFwOYKnYxcSche23
XKiuFMf0kLz1xWCkXyks0QQ7WE6LobUWE/O2ntLW7LWtWOUmO9lnKSPQ3CS7GoXBIbPeC7m/S+Z8
RUYhleZHpiHjbwJSMlTZ17PiLdzqBsz3EnLH42YgYSOMnF6MhUar+DRi3Wt6voAphcM7/KRWfw6h
tydcThp+CnX/jnsWMId4C4BJJStZwSXWjYQbd2gJy5lP5N2OjXeGekYBNf8jHQafSZQeV/tpyN2h
llaTFXrF+M9A5ZymASRgLEHHbgXTWa5URqvwHjHYEtWFflNNA6GxBDP00pfEoMivZkpruu1kePeT
W6bfUWksUtrroPlGDBdlFy2AoT5GWGHkgB3D96OJtnYs+YkjH1tgjgRiiNaH65qTh83Ad9jfez59
GWghpGB9VNOrHiKIpKHV58NI0GsVa7tQN3ZxC4hnfWm1upJp3jsGtuV4MyF45v80O9xrHaQP1n25
rT27uTnCO1fP8MVY9anm8R4cFclwMT+LZd2sk+2EwyxDKZ2AiLLaS3Ar+/5aA/8XCAGnn9kmIY/Q
0qE8pln56XCFRSyKuZmda2dfDp+JEpEX+dnaWDuBcg/Ze9rEp0fTQ9VRIB9kYfvZqu9tr68V2V7H
1c7QmxZ315RCNsbKpqIyby6lZR7hrekoQ2VQj7E4yvDCFnnzraihtuoVY2f1DLxm0s80mgFoBvm7
bKxiu2kZ81srU7mM2Ot2EJqk1Ndl37aRcNTS+VEwsLCRAG1JATBIIm9ztCNdz3xzq8EUSFvaEW1b
EfGGIUWgbjnzRoxQY1PyQ4Rm4RFfo7Hbm/P70KxLL6mxXVzwrlc58vhVl6yC5I5BLRt7DVGXWof0
xMqzMjip9NzOtIoJLK7oiu3sq62ACRsLxbwt114MQN6AVFE/c5Vo/SkPGAtz8cVcFxkC7WybziIv
Cp/a9i5Hl4rYuFKmmGbUbEKK41TX+o9GKT1T0hbavM6q+lZYDCGT5Cg7ew1+UoWCkROSOdrkDca9
lbq7RcBS3Jw7BlJFn20fM4iTswn0Z12p16Z6iGSiIg+KHS11+t+sIYzSNu9UiysjlHeOFu6yrvLs
dMZP5NVEHNVebd6LygDOxOAvVjYWYgYEAZnmWQBuhR+XT2oyEeZ2l9nlE0aACq/Bckil6fn+BmM/
0F0oZbWW8VmQTaAUBjk2cZR4R+YPL8nKfWkLjErQCTrXfsx8wg4N54/TkaUImtXobFOquk8cuGgH
luYAvtAQQ7GyCl8zHl7fZbtWhUTHvJMaS1KJiLIUT4cXrgoIjXB0yjTxv1EHBUo5y4n+opZkmxh4
7baMb6d4bdPMDyWmmEqxTY1sNY5MllL9YNu0inzwjvbaB5hgOiw0xLgYbqBAyOx3c4NLA9yfOTZP
llZiTdBfmbNmI4Zh+ehb2nKWnY1EY9J3P06F9BS+ftjjI0Ek75bswQyji/KneUj0r5PbaNM+wbuy
zpTTIFto6wYLTX1bYngJOy60t+OMC9coPTnZ+NYoeJKRlFbOh4FJ2CNtVcrv8RCxQ0O1z3Qm6RMJ
PPmqViAZ9fN9UmrKEYdRZmw761CKsPZu2eOLgM6hlncKvesQ3Gz9kikDOhYGVNFWZ/qYzGzBLaW3
ddCzHJtV+T6h4Ikw9GDPchhO498sjzLduA2tEz28QTwr2jvCyAOjXUulzGSVBT2rEWJStbM0i7Ne
tktfLxCVTCpmThGiy/ZDfP7y43GZuyc9rXEJgQJpd19BSuoiFU2XSfvMgPUz0qb3SB+hzzvyazrz
5ucbKz3GBvo5EupOuBSF+aMotvdghwiQ98gTDIP0MaLGKL6SPlv11T6ACGfZGEbbNzOB0t8V1OfT
Jaw+nNlad5RFmaxDYy1SzXVadtupW0VqtEmUfzYQ4BRtxFkTPlpWhbTE1XbAwRJ4Yo63iX5rC4bF
BY1qrG36grAH1cI54H3SW/KPAP9R3VkvlOpY7xJkNn0a1qXpO19jiChBInko7+YqKTybU3tApEf3
sUyhxMX6rS+gSdTtYWYcydzPmtYJCQ2R7IGTYyEce3JzCtR/VfWVzSa8GGAUFEABXmpgfFKSn2PM
M0dIIfmMjXh56spzDRtZOSjcNQ9ujxJMZ5iWBa6xEL/y0nEDsr8Z1EojDkPOjNWwa2J120Z+Hfn0
e3Ek71TmoGrv9bE/CQIw62YcrhsiYwMaa640dYby3u9Dh8g+cnEDcEkaGKWCW3dddTC2Z2dpVz/6
rO0bQA5i+Irw3bY9hwKQKXzdfjm4jJt82wkePVOJRFBX/RzFhGz9PKDCkXCUQaOZREIzYAJoYXy2
GYxn0JRhAoZK65U/FmTmAc3W1NY7s5vX9fAVa+XOCa96i0JCfW+yhgRIhCD5xWAqnOPjyEInyiql
hO59s/DR6WXIP40GZfE9vxW48Yp9j+aginbURyTFP4fpiwl1QWo5Gbl4IH6aNEn4P4J6PWdAjI/s
A1tqIaqi3JWHnZRGuzz+bV5hDmNPFbg2fM0RulO1jNnb41HxpkFF+NEBnzQ3hIPBPJ0LJNVJ7zVl
trEiBxiRSlb3gQj4wHD4RQCuy4xmKRsKbh7ZC6Ou35fBvOxYzCz9sexsUHOL/UX/yMtwryTO3om6
VRiaq66WfTMf0OngRTDSuT5kGn5tVFcGasmsuMcNI6js7tjOSxKmp6RHaBjgURH2WLqYLO8NvP9A
8wygy4KQhkRCq/foFmPFyKRKnR9Dy38a2riFUvsdq2jJmTzBio3DwM0JmrmhZklnKHrCBjwmzI+w
UmAVVFsKv5i7EkpCNlzTokG2qysbpcR/1oY86AABFk1/iRG9VGwWugELYAbwKD86ZzMAgprjtYeQ
FsY/UlZ5D+CTuc92DVFcU0zQCuJ9EiVDCu0ViEkywW2LfphsWhgxkgrhyTPjco1qjY9SZ+vWkDPl
wYTp1njO9WMORqvZMMcfWObhOxGY9whh2jiWm74XCGi56wzc2LTYG2cDdi1SEA2/KbC4umKhoJLG
S0fZz/hcdxYesdZ7lDP6rFY1B4SEpjc7vUFVHSWHBohVmbkkw/RWYzfHKqOoVE17w8BmKwDgb+fF
BNutEhgBm0Pwo0A5V91u9LXHN9atetetMgd9ioawSpwUavwt3mDRtSsRHqFC9x7pFjjNXFE/tykJ
d80tptMWJYkFaY6PQtUcjx23lzN3zGvPUaCamhB7WPxKQbaARckJMpTSMq0LVyA3ZWni6zdsYYyN
ku51eoNU/8lpH6sSsRFn1gTVejAxim/CnajhSb5o9Wxj59AwsLUz4SHQ6YzUtjX8BRUK+Ty6bf8+
kfIRSxM1devLJr4UWY8QGH9KliWwI+ST+OnMZ4OcDOlxDd/F0t4+YCmQKoHrTvduAJEODSnnJbEF
87foG6aLapQvZQVx0InPLGsrLr7UgdZB0brqNVIAoInTYY2vzOsoU7CieVNlh6EcYwBXbSKf/dZj
j33k1ioCq4mL5IlvKoDHl3K1JP2ltc8SyqvCPNhj5j/zThrC4msc+iRURnzuC2Kx4mwh/4xX5ZNB
h+Ph88O1wmtzx2uSLLJuXeBstbe0+4iNG/KR9BqAKnC9YbYKIZ5iyVxkaOwAiBDOisgFGJbCLUHZ
cTvqSBxN4Ns/0Yogm3p0a+lV91J4RXeKwZ4OARNb+Zjm64e+5GmvyZkbOawzPzlfE5bjbniNgFlc
UJAe5q0QlIEgS6FfMHdqdPyJiF5ckWilvWXnYF6MEB3zfp9JpzB8lfplWaAz/iFpxXSQ3dXYJ3An
TZJWum6cCpaXVDk09jqX10XzbDNH7eVNzSRKhatUguSMjLVmZO/U9KFykCYMBB6nR3Bqq3PKXT6r
+alAudGFvsoHGpY/U/Z+V74yRBjbBoj2BvSdriknHmDvL4yw69zlpG/MdYEIrlmxkcwXeSup99jc
RYwGiZdFPhjg1VF4FLlUQQPvcmBy8hCCXLN4yXrSVZe1qPugFS8b4r74OvCgVz/K5qx/0xJPpl+T
3EDhmwCx+4QbYJNe+6PopiVkCafs14yk3mPEQbxE9494ATJL2uhJNo5yf4IlpDOwgnr0QOlBWQ3g
jw4IyxcCEgj6jLaYiEuBX8BDW4FZOEC1KvJVjIbJU28RK19U/Xmebr1yIFKtaiusr4Jl0W9Lbds4
0DWrN76cSv+ZHgYVwA7ytQI2zxXt+LO6beCztvK61Z6H7rWsjg1fVFsduSBCEfS7i6j+pGkXWC4W
BWwreLd4xReDq9aLOrR4j3odHil8+zOeZphkDtBsV/MVmd6/HK8TU+TYFoecEYZrQobks11Em5YY
IvSsR76CGGKpyyHlxQ5+2iL5FkrBAMEJJzk7D66hsBdppEtPgT0Bf3lG+TJ6WkOL4iYbm8R6GMY9
WKDIyC0ML7Rd+kG9wqGX9LDfETcm/N30jd8CTjuYyfNTd5bK4LPKoa/Gn9/xpFPlwudzMUBhuWLU
e4vrPSJtiJiPPSjjiirpO/rX7AlRyuB8xwv1ynnGy4Z8XvjrsVm22KAbC4uxPeUYBJvvzrnMCeyI
V4lMi29+xYDzwjwiEzGoTFct4KV6xfgV4KrCQzYEWAUtaXDMg5++ZGKISbbJMPMyiiCFxwasFaef
CgFIx5O9Jh+DBaUPRTrZ6VAaWNLHE9rOco1mAjYjBHpWRbVeS9qBsF1GNBh74cNF08D+zEgl0JF7
H8F1GU11xmbGgorQMvzOSQohgIN6n1klpVxNiqI9LuoLgwxcAlCjwe791SXZH8mwnJ6EBjB8V9zh
MxSU5u4lOiE3Q1JLasVFZiKLthpW/OwyXAsv/YGFFsMdhvJMKmN47Du+iEOswjjlaLT5bIx4EAlO
zjcv1mj89pbVT6G6IhsFHR3f5zSs8HXG5HHNxPGxa3SR8ssYrcQJ9CMGkBKfVLZCiOMztkVd2Z2T
E9cZ5iGQBB8vuvg+qKDAaCAIIoe2IQnDeHuBKSXM8/U30gGwZn5iRIoe7TNgSoCEjnPLgNDC1oOU
+IZs6it5gkx4wJKdk8ojPoDLNkKyux2GIy7+ePwx9ob1zTyXOrle4x62aLzMeP14wXPKj59xIOEK
SxF3saKiWH/BEWmdhG+jICuoG0ZoX2SwsRYjioSE/YIFAmZ4V6jQuPUpq+RTMIf6hQTAhEROWj2O
re4ynIteoJ8zTW33inog8AXLeMNPLmg0Pgz1deyetJ7Y2kU1+7K6jB/74AX3WnEBA4j0zoWfDXpb
uJM6zTa2sDMfOapM2MgH2hkGLyPj6hP8hyk41nTQL/2X/dU+DxfsD5prl22Hx5L5Fi26H5KFcS6z
m43r33A1Ow9VD5yV+lxHWHa60rbXXHPwb1i9LcPvfJ8/syzTFa61i30mcPt1+EBh1XxAaLa2wc6S
DxgDVvWywlFHda0agZwr8PBFihoaZcx1AnQ2VhI78ACSxBK1DED2EO2o2+lOF1Hdmy0oZ1bAICHd
HTdbkKvCWhbFFv8kUJEBnNZDSgIiHmHPSM59jAYBbDXcNR98XTm92R4aEAll2Evibzav+jeoCYto
W7ZL7CzxeYjudnSm0Us5C59wdpqxrMNKCrM1OOXQG+ABXNVpSzEAAwcmRfNZf83BVvgbjT4+VWOI
PmObJCc8kWppAfOHGR+WBSgc6IP1V3wqcRYI+01x3E71Ct7Shya9TOOH/cW3UjIjwglxelKuMEpS
1mDsFZ7jA2FTRN8tihP2BpjvsYDghxfWzxBDtHebi/vHYbTDDvxPuYe9Zwo5t2vuEFWxhxwfH6wp
JSxkGt0HlG5ccTDCqO6R7aatmxH4Mizt0/xqbppiw9YuGM8y33+0ztgIHgvnuzuOjcvh3o0t9h7K
xYKDIe1tSDMyn5BhHQ3GPUwdcBG/MvCby8OEwwKTf2xnsBN6EUHx6B4hXeNZoqzmfqN2b3V7UoUY
YGdqxyZZjigJS0j0TFxMVOBujpJN0zaDtu7QkKD/G5cwkOGrJNh492Ixjp7oUdvhlIPVAWjT9d6y
M1h6XZ/DXX8j4Jc9ozulzL+JzGtdEDsKBnwF7PJoH5AOnhEcbpLn4Ss8yhj24RoEZNlRwCzTtVFu
Uuw7CK+jUIWSbPj1FuIAklK++xArCsRWiyRbjnwFiPxIh3O7HOyTIGkXjTU7EDSB1xghr/ZCcCDu
CGwZTK0rco1Yb5jfZ6NgmGeViByhxCc2iPQXP9vZb2Au9Tfk8B5nVwnTY6jQGPJo8pUFs563yBma
/si6SpHi1L48HFg1WQ9J/EC5LQ6AzRBZmEz+doDeIdOMBRaR8TsT1MDGsx3gB/8Vdzwqe5r9dtHj
MEcGsrSMiBgBSxoBUGrMtZY6ebzGcBx/nfG2JI5AaUDEYp9zxksNVBAGi7wM3K8OrG9QUaSE3YOx
9lrdjF/U/jXoFSk63TojjvDh2Ziv4t4K57ATy5a5Gpktxq4Cb+/MuYywK1f3erqCR2C8YwQaY/qV
gbZiyTTisKkCWaIow1yDuDKMVm/2xGjJB2/JiF+1l42yEaaqwanM3lXKCu1gY0PCmJ0ikAgdrMVa
BiVLg/IcQs0zHT/LGHSWs+MXl2SNx5oMzwjNI8m8O+B3GFrf1XVUFxo95VO6H7ut0u3D5xdzWpX7
MaK9AYUh7WkDHTK5M+4qz9EVyVvurGusLVExW9AfMKKjaEDCBQbDPCozVnrtzqfcWDZrw8e0gDrI
AYREFeuH+AS/6Wt1T1QZag66iAMEIVSKOeDTybhjHdvvxw19ZrrS9+kbyx5iUzNyZ0Sy7cH6Lv+V
aGqIgKyPfXPgSRusNFjR+71O3AmSRcheYOuAQC7vt/sZvyZ8XxfFtf4nYSf7/IAsTN4IDCzcePft
K7CrAeeRT6N0p+MD8iU1Te2rz47pqkzBbDAlni37CUJMv7a5cxroU6DNMrPN7spPh/qx39Qdsd3+
TIajsA5mCDzCnTIX2KvXZypgcKIwnr30GyYWrqNUD5yyGUGvL2i+pFsrGHtCGIMhBi+eUeaehVF9
hec5/DxQCr5/sW3wKb9H9wmZToOHERVYcA7+YXGUvISdW7/ymfvyV0vtCzyD3wYQrVCrpjWBS/78
ynW3gQ8xXtsLwv36vT3SsCmuLkz6kAm1b82H9oGFtPVdn9t9sRYgjGt80h/ob4oPRc2EWv4qb9pi
+WtH1iBB9mB8MOlZJPcQocgUeM47I122wdFaDz/YVbEjVS2UAJyLhE9RFK7s19nwkE6/WpI3fOiG
N30oJszb+FX7Dr8GSCBu9+H8IChF6BKZq/qZcVjEVvY8qsv/I+m8tlPHsij6RRpDObwCAiEyBmP7
RQOusXLO+vqeqn7o6qp7DQbp6Jy9116B3EL6IOVmiWvtlr5wuM7uHOz/dRCL2qEmr3dWtW420Y+M
T8CP/1Uy0TmHbLQ82le804sDF75y0jfqtHt8nc/IccM+CN3NOw87iGwQbHGsxoS49jdoE8nGgTOk
WxvgSXA6Vjy5KXx0rLiMlxo+5cCOxx3n/SdtAYIpB/O7bcD+Av/Src8JBEfX+EuBUVn+9BtX6618
ap8D9g4r/9sYqAs8zZ6elrypyEpDTvOJtHX8QOws/DUmBkY9oOh3DcJ506hN55dAYujoFJ5Fsu2Q
Ij4xW+rQaa1xum4/GPOpuwFCGCM+XDjJjHjDlMAAxSBJkxvfr0HCx9Lu7piSvAeaw0zZxgYKaZs8
MxoP4Omv5FfgzhHYwpCTb8/0cmM+LbBJgtFJMAqTXQMtw/EJo5tuzNjai2+beG5grhFvy0/oUjlR
2HClqRBV/LWHhf45sDcyWPlXBksOKp+rg10NH+Ve3lN7OCF9mkOb5DuwA42WSnZiX2HEIj4E7G6b
z8zbwIsomq35Joa62bbX5F8K98b6E6WtLIaOEoyrVvqNs7vhH9CHe/+0eJtMs+YSWhxkvrH/EGsE
nAYBJ/FSaM+meoQh6s/FPCFmfXnPNWbPy1L9wN6AriZGWc835EjEk5AsqfTNgaUkc7WSc0rNqjrq
cAZGEEVFRtf9hXkQg3wMrWZHwv5tRjuBmxIQbo7Lui2j/Yo2IEwHLjMNXSHb5SX7QOKj0Zz39hzt
pR2nHTYpdns0IT7XsKEX2hedcfFdnTip0YxglQTV7kN+C1go7tTRHXmVbAsv0muhOvjoU/cCLeIr
KFcE98G2voG86J80H9O2l5zkN/hWuHsfsrmCydl8DuyJ6+SXoPJumfziqKX/ATrQUIg/3gEo226I
/VbFLbOVwnSkRfJb/AZfzan61Z/c0eqUnCB8P/EEMiCUAOAhYic90vuF2gt776i0xAX/6gB+eyis
8dXaFQ5MhD969QQPK3MT8GhwPRye3G8oSEAkID5/v2A1hJXPRt6LS4yraQerBjqBzaQWUvMXSW/h
QryoPzpH5tI6ffL59NhpryB8xBj/RwmWbGjrSw0IAFthtNi4qWOPT6eD8POl4ZePH89S3+gELVgo
UGiwH9nSuE2/wdav1zMFbzGc02nV0Q2CsMD01x0P2T81PHuaYPvCuRDPgcZwF+0wdyr4jQgU/Mfs
LCJPvUQKIq648Cmgv+aQDjoJLC98r9MfVhVmc3dtlwjfwVd3HkIUoj3uhdIV9zsUv3hgoUN+DReG
wJiTTBcYItdwg7gyeKCbRg8EGxp0Zm5e79YSIvOcClrs0Cn4cCU4z5irr1DThm8U5INDZ0+i1GHm
ApPVAWI1L9tkh/vzF9HVuKGS1CDA5dlaJBi1oGdMgRgUblRYFN0HKVt7g/wMxqHkd1KFjZvsUJsX
sBPpWx+u+E5q3woysPUMrG5T4sZwvVopWEgkNjua/gOdIbgJBNojeGCQlaxUZTNoy4DAFwcimEpa
yxZUzi2PuC1NbwEA46c+kTdUdht4J9NhfHjHgN3FwI/nU5TZY+EBh5cGjuG6qVf06eDFNcY8uGyr
IG3fAUeHaFpQTWYFMnRT7aB7f9krnS8iNFw8KGnrPdR9OF9dgV8Rr4wNIboTduP0JrwD9leRzSaB
O87MoL5mHxhUi1QsrCP/h3NTwVsN+u18wWDmRvohaWbpbpSTDvovfVOWUriq8ZGRs4XqMD4i5uX2
DDhDwV5kk0HFzLIEo7XaszTu4buGNsIKrccfjwkgKgsuKBiISE7ZXVePQABABvKazQDdZ0sR8oF/
Kj4QwpKMOTigKACZkwDUYMPzroebwFVoZDvE96U7j29Abqr0Id8aL8y+1G0bcxdOYCuVQKBHf5bj
s5JvTXOfjjf4wAzPIn0z3jOwcsKdSUYYtoZ3m9R7qsPmn9lSc6AioaTKGgxRowIP3EnCBA1u/bzL
CuuUnp5AacKgsa6Cp/TLFsUwdk5qISR6A8qjticgHt5fAr7pDtDT+IJj7wxIdxFWO6WP+teZCTBS
d4Z04BVPhFVvTz+XP6GLvQw8CBhqoJwZemMKSeBivK4gPA/ELH/PLVS3SpNVeQUivlTDmiL34G9V
EaMB3J+hYN5lpJ9rKM5cyekxUOW/BHORX+If87xlpoFAk+9KeCZqKhwWgNch9V0xkCESAHnq6R+W
snC9oDUrJBQvNfZuuwZ5or2dqysimKkpvrRP/580NzH7lpPtLpJtJFzTe7LD9hdbWQ/g4KiL66LA
HBxi+WxAo043udz3BZxVNpWJEVyMeUrtMczAWPY21B+kYsY/c9IgnFic8cZZLg4HOiFUpFhzIEE/
nHs9IOVv5TGXOlwZHFWFI9Y7a/jOdcB8EyuPbqaTL+XbxN3E6/Crk17zARWvIOdHKVeCfgvQF3Kh
9gInm+/vB854MMs1VrxNLDY/KOCQjEvwm9XJ34nvjCybH0l1uLcBRpPINWtkltk6QaxIFNEKJAg/
rmlxu2FzRMPJPZpF3nayDm1yLOc/eoV2uUxW8EiQe5aIV+ejVKIjI8KAApTx+Cp255+nmCOLubwa
jt/jQ4BInV1wjwXALKjFRLH6nh63bUvvyIeT7OJFJy9d7H/J4iGuIfNjo7vHMWNRLZ7B4l4sC1KY
aGhWzaFZpit5hbbhGF2JLlvgoj0sFTfc2gONHW7Py3KrLI9YTfOS5uov78yRsdRBKeS2Z3ytSXv5
JlNyRYDpnOKwFFfiCrexhYw1SXmKV7KTHSBPzWjGs/7FQ8Y8McaYROhGO6Gmu4XUIpOVisaM5phn
DE4cOWF3S8Hv7KLSzN2H9hiJ+FwxjP4v5DF49/UPXXl9xxkLLYXRnUmkjERoTiDRPzCMk+SmMEgj
fZt8Ndi6/pZbxgXWD6N2hP48W1sivm2xPW94UolCnvHIAhyGpn9rsF9zhCQ3KsG2ulOQxLtEXMGd
5I/rOz0G/0qyrBdj3LIhf1ZGfvAhCd/QD4r8i5F+k94SrFeR7BBGtZizdllaEMP6U8kow39k+HEz
o7vL4YceMEfF/BOn3KX+jPAmJ3GB2UNyjR0Jhvgt+x6Mt2x9mfjPLChsBqyC7JfOjPSQfEg3JlS5
27+9ApfLpYDQkvqHFHiuKlQ8ZlVX9CUoxWjZiaFpV1gbRNY6vwOGzWcBA1MFcZZw1FBE8YoGffi2
/EK2/m+gu9HWw2d17TbaJzksoHPiwQq3KCY5bnUEHlftyIYvZlfQNFX5mA8PnODhHFbkezKcNS86
HqS9+kAagHD+aulu332X0ZmBb84cy1bI/ABG/42uBBkgkQI6CI7whmyafLwoqWvw1mqDX4/RKDId
QKaEktIafoEZ1WMHrfrJFxnSL7avfE7sSIJvMLyKZ1KFd0TJSv1DBq6TBi57pj/jWtqjH26wN5Gc
U+9Dty9Qk0SfcHgXUXxCVJLVD04OxrnxTnzynr7vkvfJ5jOnjC66Bz4lbGPNKyP/DmCR2E/xy0I7
EDc/4D2sJ2AU6gv2LT97Jcqd/FyeOHDJ0UWPpjP1ZPTm4TgB75mIYhOdEeZiGP7H2L/8Y3XGPSys
ZYXi8jHvihV1nbLFXxRrgAU6THjPrXLGxJB/90gYp2DhyyxMuG33iZ3+PGcA5Ksx2gWcjXfxu1BQ
Mq1At/+F7xCz7OmKWiC1xTPwPCUZTH2ij5doVfzIbrHwb+4t5vLCVghPcv6EhGmeTdgqu2qntX8G
7LFH7DsMN0RKDAhjONLKWwyh5fQkDScpcvLigvICWwl18U/AwTgG/AFXAEMz18WL7poSLSpcufuG
ZMuGhrr3t3AQuvghSl9UUhOzLYqU+gMJTUoTsxRo+y//fQbLpowjtSWJL558bMEjUfSOmE/fDPMB
9bUVmNUsyEvxZ5gPZoKH3509IYgvXBxPZnmO128JieVQJVA4/MkvPPnVR6g/OmpJRigqbFAkcD9D
aRNcy6PPn2EPESwVdo/yCehnPJRyPj304E8y3PCHqlxufggzFuNNQakeYDTRMxGSIAhg+ZsrO+ll
Cd8pfkL9OcYzFf/hUP/AKzO0m2BfoYGWyZVeWf1ap9RA0HWxvlqSn9jPfUwDF/O+wl9rW4hGPN/j
m3EHXAHWU7mm7K4PzDR1zj5sxR95++NPGzFwrfGtYkuj2NK07yIoUhC2lgzY4HrgicSAj7QoeTaR
4wmChUxBLTOdYFaq8yuXA9bj/V9Uf1QfTIqpuUAQuxcqSU2dWzwfKQck9LLhJe2RNwGuNQPs7rVs
NnYRTbuY9lyXHMuVOZcSBWvKlext0rbpMYfZBPsfbeY/9nwBmKbLth0bRjQr9WgfsIANCAcKWV/c
I4KLMwQ2NkgzOjM1RPC8ZTqGmjbjJHlBbyA6HSuvL5hFiCNo3HfmiORykfVH2k+qBIa66L4AO2OK
qs6bUVrvkyVmtt8pfgR0wTGxxeyN2AfzOsZUHKS9euSj8CfyDe7zHvYvBfPwIhydEiT4FgUn+eB8
idbI4bgBJrzXefDGfOTBJ/UIAyILUyAYZcu+S3YxugIehypnooXr1Y5JpUgpTtV0acZ/eCKnRGRh
BkThLOMqhuhnOA8kKBMutPSSIx9rqDYCeB+ldB7vuhcbJO/K6mU4GCyTD2Q3HVbADIwZ28zaxUm+
d9OVEq9qOeAArGf7Nr7Ot4BCMcIVEC3rrKXDBAZn0JqpDF0dGkSqTLqs3/7o+evIwyFgNZ2yG5ye
1HywntPBgREricmau1tR5pDrUrlZfmknaJ5L1dVuMSxmtLX35kXLxnSA8wFVrCE72iF6ppptnupv
4kxfCkwQTrtl9eJaeT4oIMAbxHqflm6wdVT27YtUpozTOHfRwFWshtnZ+dJgFEPgbeBAQ2740nBK
YHmfxh80UUTBQIs2Hm2IHTEKvV0GCJ66ho9vSTiDPtJNeLU8LvqSA2Yk1IVxobplt5LPvmHTdM4I
PJpaACMYT/q9pPhzzAuDaODH26gjhoQzvmmZvzJ7Bnjy5yLDwBuReh1aIqSDJZ6Ed107eXE/26RJ
3HkoQJxbnKe4Fp05DWFYaNFJR09AbxeHb6vZZf/1MPhVMKzImfQksAeXc41arMxbv9Zc5lEux5MM
L5ApmrXu8IfF3Cn7CtJbBYjIJBBHpuxFXVSGjBfNmW1iLWd2kchkzCQmMtdFWwfel7QLLD38lFir
FSPv4q8ibQJHKsxn8v4Sx3e5wDnLMefmFswF6Z8WWn+FYCx52GroVgGJqHM7sZPH+CawecbjRXuo
qbkyhNuQMcmJd37MZhxDbIS3Vmr6Ma+a62Dhky825xgtfAJt1reCa4M4xSoFW30HGSwKIMYgvjUi
y4JyHpzJByVppngddeFKsGyJL1vwcOQFkVJ8GSiUq7IWVmb4majFIRsat27D/cwkqz0mop65UftN
h+RnKjm9xVNP7zbjY/6++9RJSITpOkuqc7zHJ5GNCNOq3oPOiQS2BtkpYlJhmmefPQd6/JkVxWCr
ihFGEEtAwQSf0uCkDtNwOUBu7fphpWkWpi1ny/9RfZSmjGqTTz2FOhNlcItQG5TBITPx7+WhLHQm
wKLzH0OL2ymtUnmDxRf2WJVBJxAR6TI6kjqvPs/7GJMOo0p5W8uM5oVyV7QkXQAeKcEr9cZVSMsx
ZpyCtowte+pC0gpFW+kEpzaqdSB6f5UFXN7tJ5nxhlquLW0GaA8y55sPBDdF5tLUBKKm6I/phVF1
ZbgnWOwZ59H/62q0I1yA3EDbOxZn8Zmryl6itwrA0HQMDupbP93b6W5l5TGaGPsHW1M+tEcowXYM
sVP39VOBMZVf4P/UypBe20cZKQclunea4loNas1S3qaW9JeRjG3pIM+i5nQwpE0tcrtYOLdFcxZx
sDbN1B25vEGnXCRZvSadec1jYW1RyA8MosovS2BWjyoR/gfvVYgInDWxsAVaw8y4a3S2Rm1yBBUI
q+f9E9pRPZDLqJ9GH4aJ/DFrPWVYb5U5PJOqwt8Mm4S1KPZ/VozmFUpzq23DDOY2i7bKLx60/LYC
OIB+hX2j/p3JFdSXvxK6wVC4uvcT4EllfY7+u7b+VIkGimKPtVw1kZPiJ1agWYgQCDR54Mj13UJ/
qigxxmxuraILLCfsKt3AS56phTEPboL5RIDJhKe9vkxNO5JRIYylOwDot96wqAaTqFAi2NR6q3tM
aaEqYgzvld0hEkLabf04U/+7KCWEQGCeB88CPHPQmLTjaMejjgrA6jMKdfKNkSP2XfjRFhiP6Plp
In0gVfNNP5SnKiQdBpUm4qNKAH1N+OWF124iOBEDQMGQJXbo+QBFygyfp0yPo4HzZSNZ237u30wJ
QzWR78D4KcCDtgC10TprkXIwNS31V14spX42OKFl1gds7o1l2vRHnq1MfEBE8vJ3yhAgUwYEzhJT
6Wylij+zwFSttTWnBhYdkFeG0TpZGaCxO5MX5+tVj+RjwoCAu4+sIVW0gyANdgNVM8OovfQQn/Tj
yUIjCrfZLxj+uL3uLwcFCAsG0nz3cySZmO7IBC/luN2Wa0868RvJRIFJfRpivkZ/6+lRO/3HV7rN
GCm2CMu4qeLtWBCz52UoGMjUiNZ+A7skBHWtL5IyEE2B5Uh1EHAhbXtWb8hcCpqEpBFJczDYjo2p
dzF6qMXPvncwYWjD8yh8JumNAYjGNIFHI8RhyIAdBIeDqZwPz7bR2X1wENVaUmOTTTKmeC2gIsXE
thgYRGXCmoddy1qeM8hfhCEgJ3Br5kMWHwCm5zD8Bj0DJ1I3C5C0PvxT4gJ4G05xig1GO6yyQN4o
zB3E6LOQGkcjEsAL2FMIDeMo1XvXKr2VDDSUlkzY2WJi7dgy0NIzkhQ9/7PmidElbIe4NY2l3CWo
xxE7+thz5hsKBFeYc1Fz9NXCsUKy7rl3RRjtjWlASwV8ko50/xyvtGApoVUxbJrhyvK0vBBunocq
ENuXDttHUPTRgIQJG0/Gw1iFQo4ejpEWxZQZzZawaf9lmtCftiGWLONKaG0WZvhMvrXHdKKnMBhj
KNiZw+T7y4XjiFlLv4MvaIqOQaJ55yKIJMV6HuXYGYpM/ViSsWK647AZtQ/qGPwnSD/Al7JNtpP0
MobfGGVaizrYdzscDsKzzhyOrZiwueijyT/1/EaKFkha1bwLgMHSBxzF1kWfDfpoG3CUhLIlCbt8
3FTJoWnegnrAbrKF8oC3WwIGn10olUQDHqETDwRinEX4kgpOKQFo2dyjCEfD2xpUAv230R9NglRD
Xodkmf+am/0GHLAElAkia1HQ9OSgkwPThgHORwiLX6VDHeL7mICiOfxo6oyK4FbmryhvpGY7MO2t
ui+yQNYqdXPWkWzAVNFio85yNmyZGJYJQKxzunjt4VudQGoHUC4wC5FtrfsQwPemWwMaoUUERX+M
Mjw38zprjifdTpnRlC2sUxJJIAcbnY6My1wqlBoJLHLvzpfQ/cfQusH0zt+N6tmphSVToq9juEnz
Jq7+zftC3vyIsR3Q0LJRCjpe6VjhijwVwNetcqB5GnxorjxO8nDRGGigl4QfJm+MGKhfUJ+qfjZH
/zo/cHJnXqoqeRm4pJijvK9M1WkpCyqGUyZqKD+hZqIj0BOn4OCYD6Gs0/8rLit9pNJAY4XkEsUY
jCPb94wP+ChRSQQ5R9f8YUPICn5bnNTCQIHcnYp01jIE5QUsafqLYCb6BqC1UwZ/Bi5T8snSM1zp
WcAK/kOA2kQIQXsngCrDrHawZUXlp0ZbN9gV6EXjiRzY/jgxap2Cay8Yt5IZQ4vtCqjDAJ9wwbqF
BSudk5t8Ub7DjxwiyLLb55dhJTjCTSGXqlglDPp4kmaSL6Ov6p915tT+x77AY8QIg+CjR8AvnMvb
lgSYBcEiEHTyq/ju77Cu+zeYHvMAZvjaVTqa2+CkPMY/6lssm+Zc6Uf4Z2GrsBQgvSwLxmDytaG3
ExbIwHhQoenDcMEvAhbQRWo2LdQ9aAjnERDIBYF5oEvUv1jF8TJ6C2vhI9sav2BZKEoX8Sew/aN/
mfd0p53jjwpLat2RX+UjY4txiru3vAgr9aEs+K/m0DvqgzRWEItFQdAAX8inWX0AJXFaI8xZZlCe
sAO9RfuVDopsLG754tWtSF9b+z/wHBfKDqCNNDJs02ab+PSY3TTg1Vt6NRYMMS/jlbG6Lf3LP+Mr
qrZ/xe9AwuaTgCE8H6sd40L2SXFFVzmP6xYkVTEKbt/KY3rh/yqDL9xHE17zqvAW89bMVFInYS88
1e7ots/mBNg4uswX3Niun+HTu2j/8j8CT359/BDLt+Qwktky4lhk5/4TLZ/Akzlf4EzlA4CHk5I3
fxhiFR1gx9n21cWragkRwu62sTOPC3soqnCpnBegOT26tcsvvPXGcNgBl1fo5/U7W7UHrtOH8dBe
LUAtO9H4EaDU+zVnqgsJbjhdRuVHDbGXD6NtvH4JRMj0jnMBBgw7C8km/RLaDxsp+CUdAETSW3Ay
dtM2v0dEb+NM800fACpR9ozu8KVehCCcAqMUHCvBmT9Ag+CqfVOwAS3Qq/d3NorhA/rAgTEovOIP
nKrZ9ojhxh/9GV6nfXWuf3i8Y9RJvoefFewsA8/zzKSgMiAQtUBGHI6zqEpFYWuQPpzsFGsRHBC2
LsW/YY8ydpeFC+VkOfVnskUzAvAB3sock4kkonbegdiztXgEE3qhD+rWLRe9OPdusJFW2Ykt9EVT
z15NROnJIs97uhBYOxho1JfBo7KBE+cvv5hczG2KV/fgVsNwg4fHCuQs/VFW2VmqGpSknutHlChT
HpPc8xCLV0x1laIDzVtS3bl/NGQDgYAQzRusE4SMaGw82mN4zlGkAv+Y62AUVxHgv1x1m54Rdxg2
m6o7a7Tk2U5EuxMVt3HSMAsGb4pX86k/b5KjAD9zVDcF/S2qp3lLYhubBcEeJPQaPRS7B2ITS4R5
0LB9HxpMbMxjchc6UFqYi/ta3Mb5RtE/O+IuxFWVgRMmWy+VT6U+/ZIxJBAbndIEHo3qMIikDKMD
Ycwd6TrcuJAwlZO014VzR960CnAPTT+hrwnU50xojhS3s6ptGzBTJmoRg08Ve+//LqC1Z+SUCp+p
fqRJxsNIWjDTKjd4M7yB4oSvbPVC81ecmxOrqt4A6gBmwRqEq0ROSY8Vtr4smo/CdANcCqAItDvA
MQIkSuOIAjBNnTZHVbgEkAC/AuBO4ILD5SqY+h4wNs/IXfDv2oCdqDsFu6be5MkZExbSbLF0lXCP
gTPtU461xUURwd/Ok0kgUHfRxhVWFGwT1A2w1MFKR7zUti2pdQdL3WfnAhoTJjE7zZmdWp5wF4Lf
OtnMZqYQI2lJgvmB4mw2fy1ytIatwCy1wi5nCu1ckG04h2nH+ROhWQ7+VZO0nloPd5/Cgbfzm1K8
+jjXTuiJQLpr6uuxKrclcJA3RaTA4bAGHUMU1giZFojEfXSQsUjGAsj/BupL1x4MMktEm2Iggo+P
kpSOMUdmi5qOkQ5xbraFzqPaUFMTRYaQdGyQIo3Bj4nTkIIF4oAJX3QTIeUY8NlVmSGcFJ49TFkM
g6DlAaeniKSI3l+rAkidhWEJtINxNDlOfiNNIphq3+YqIK2bpmjAlX6rmEiCEUFWMYpubAqqnmQM
Fe4Vi2rqUVgQd1CAUwrmq5LJs+FH5D8thNZeke6ApqTHJ8UnEE7UCWgzmcnpJDYEYCH525jnsswI
CwmR0jwrFKEHcjNj4wtHo1pyB6KqFFf29kFOFuFXIXDSn5LGDRDEQ0EYuVl2JBxwHKm/6v6Oe0jd
vkT/ENS20Ni6vq71tTmdeL8wOrTdSTMxGrlM3MAxPIjBgb8bsSIdHDW/Av5m4YZZ3KA5ffDWlCe+
Bqzi0PsyIsgVqF08jP8QuWeQ4bCTnj897181X7V4muK72F5j0TFl15Rc0fiKhOf8eZqXCSu0ar8i
QL2oPBndF7+b38G0bSicWjqRS2Sqa75w19j8edeCkGw076Yyr2odTESnmPA11EOzJTJofz+6huaG
IUYY5p6Z0pQcKpoD3fVHDj6ppG9yqbkKIonMG2GaQWUHmkN5tVC0p8z/acb807ylJ1xyXJhNu0Gi
lU7fYno0IcGDr5msw5Omv9sqXFRgo8i+MQuAdGV2iwieeyv+FGR1/E3CU/KeWbDx1duEPUPdVeMm
kvCr5O7XGdMV0A8/OMTzAiCmLuZ/BQdHPfe8rgTC4SvMhkbiTrxn3DNn6AIODf7nj3anQ7T7j1Qv
I6SExxk/6qpadeG8K4BZgIePwGTGSAugiiDgnJY+ymLrkdZXDTtQ+eljoE9ihrbGVluN8ItzQ7z4
iNYZToXg4rdVai41VVpdWVsUVSycAZdIp5ZdjRsyuGPy1RXkRjuasIbPx7uGhY0pDj8epzY/M1So
Ft8d4YeDd2nhR1gAMZF54cYE41txdOETI5XOQ/FzUIRTqbr8S8qIvP1iBXCrBDpzYXz7/amtUnKo
T4wB2Qm5yzBa+uakqc+gdFi5TJIn8wK+Jdgodvv2pBr7+Z/cQW0PVZubzIt4NQd+y8Tkwgu4vYZ1
8yo2F85tl1OkSK7if6v0/7+dV/Mv3uRmwY7VGXZXU19jIAHCzl3FJgiwr7LmNcS7huGBR0TmcaHo
aE/YAOew3SaXNx9Up0DzpjmkUfSDGw7kQJ9Yhexrsv8B+ph89TjnoL/I3wMmb/q+gG1G+A5MEJUO
8Dk7pIP81swQb3V4jSSn0wDrnLh19QbiySk1f8fyZCr7UtuLLSt4bfGrxH0vXa3obXEhvLWu7i2u
Y4k75cCWxKLrlJtvEflshzAgYFnPoxccFOnaKLaqRf2VzbSLWzdHsbOLdVh1COxELW2zx/JLNI4W
6zeIXUM86fnFwH6kcwvpkprPWOIcz968QcIFLTHwuLW5SPACcW5SSQOCLsfL7UShOSc2Iozmvc9a
WyS6xg17YE2eyVRsQ5bU4PYodlAt53aY3/mFusn8RLt4XvVZkTAZzeTIWUikm0uV4AzN4+GXCfgE
KAlMUnuQzco7DQl1qwNUw/QPk+UwK5gnLkUqE+GjQaYi+pSQOmHASZWllslQhGClTiiNWmQGQf5V
aE/phatNPrApq8+BWazG0TIMbw3CnwcNQQZt9Ur+GJ4c0lV2z/mtPF4+mBeWwvwSlVl51L9ZWgEv
tG6V8tTik1/dqXjr0S14x/nNsy+NXjzTn/M3aMM3qXj6dsi/yH0cwpcwvVW6GmNQAPkUQiKueJmU
1rKXD0X/JVdvlK7ydAuIRykqFwdG6TENezbGOVPVcFikc0oFDI32xK2mf2zre+rtvQiOwl4Tbmn4
xxrPpS/OuiB8sSe3cbVgdy6ne8ouN595xmjNWEkXJ0jj1MXJY7hVmO+agWAoOxMbOmcKTzS/oLMc
ubhm/h1+Wfwz9EfGZj2QdB6EEIi+eIgjHNnic0seW6tsEFflsAB3gLrMCg8xoHyAfxZZFQHouIhF
WnJvFcp5SMYjUKAELRZ9TALZ3moVGCNsy3X41PMK2wW247kMoEpJE6zFNHA/MVxPOmg9B3XMiRV4
gOE4LXg8I73C36fWJm/3FVRuD5qAl8GDCS4pu55peGvOUD3GX3ZEXzAwuCDSDt+6daRCihrZYzGN
INEyCNudFhlEs+Fna41YP1WQFkankuHVhqV06SrMP8dHaexGPoIa4yXAx5tkvHeGwDaoI0S4wfPL
Wz6WhAdDxStMw7ANSDbzaSEq4U6u/jUVyoQO1nCN0ZuK3yQPA6dGTAWSx+I+sCgydO4M58qkc7kH
jmeeYU6UudaoQ6LM+OXz/yNTLnPynoMr35HDWkmWEVc1WVvsPZHp5AYiWsmdL1lHLVJAnq8bvv2w
UyGdRKDGY0Tas85sG8u6gK8y9ASuYBITUuXU/mCLHvkUuFt7s15ZfeeojoPxkTPnUPZecxWjLTYt
SXTW6HYN19qHJ8MPgdqWKj1F0P54GCMl/wh0WErNThkHm34pzTYtes50M6RrMTkKsz+Zq8dnNfk3
lvsoIjidtCBDdMbk3JhwSLaJRa7VuYF9oR9EjOvFKz+oR5sFUBVEnGavYnCBeI8FZoLdIK8hs2Wf
4utXHMfgy0tQ5R1hoKA2ZufnPQHm6SAA9GPoFMr8T1wDRVR5iMMBhVh5/rrQHFVgZsd12OJsDO05
U1Y+bNKG2fF9kI6dSoLfg88TpRa5MWvehT8ahFsi3Ji8lodJP1RoS/kh3QMIJgvvrEd7WYcs7FrD
NfFs1TrMsYAprdVmdjdDfyevYu8wcmJU56RCq+P20CqDK76ZDXp0vpJ3sJqr2bqphmJlz8+DD5ZM
CeEOq+/YeGUoYitmp7MxUZ08CRWqYri5EogssItGrJgQMjKNzkp9JnmcjyZ610g5+fJDtjjj9gE6
H+80SqsaoWd415KV8aOpq5aZemVzTo21U+Mu758z1WU3Y5vRmVfIGiURw9wq+8OOFIPM/AJtKwnx
+AFyAVDQ7HzAJBa6sG1lZ6v8BwzsxWswT+lSS38iRMbMyUC0hAgOF6p9JgsKxJh9BmMs20/5Q57Q
j09XcLw1jnOkjnzr6iP3/3DShNXKtaemBIYTQUG4Z2K+91UinyPIr9AAx5CyZN/2uB5MIJTGg+U2
kzbgnPIfhfWdE17Gu84/CBMeetp0z5SXz3GgR//4ywrjg5q5qgW1DkZA+dBiCSG9Uxd7QnO5pW30
b/57gTcQsXgQbiwIv/uRIUYVrlYfcXhmuVPQTDQq5YbyLkdTOF7beF6bGL7ieoekFlEkDIOQw3+V
MwQuAP9y7BALIEF42NG/gAdE1B5CzxcqH9J45S34rrrwLuDlRv1f5d2g5on1PJSXmEv7f7xhy20O
zgJCseLIWm9aYHCHhR4MZ0O6DsFexMShjmazxzA+JuUjVx55+VNGRyrVVnh33dnC6V5ZRdP8gbkN
vr9lGs9Cp2/ggYUW0VYAtv/89NiOrkS2JXav9TzWZnpJPkC14Y37gMPKZrULEAt6V6J5785tFztp
GG2EaFaUYTWWcWk4eyGEMR6BwWGtakTFjFx6XNQ2erEX8eXRuZUKj5cKIQBOaNEzQSJUoZLWMqk6
wZeV/ZQ+JXXw1VbnErqt4Ddrr0ickMfGN3eKXm7jJMKHQ9/W5XEQjE0zCWj9TEywkWlG26zZ5JTX
xgreT4ttD5/XcCXp1RHJ6NmTcYO7BQjbZC75Q6i3H2wTVv4Xx+uuTzA42bTJPkoeRXmuENml8VUY
f6IaDyqJGXiIL0cIYxbnFRm5rF7QldR7NoROvOk4A9WuRBQjFzwcHz65WMQq8dQ05zFelxb+q/9Y
SCIsldptlB/Rv5oBJCCXTdEiWE9gOn2e+n2qnWf/q3TPm84Pd3bVgnVBHuDwKM23kp9DhWgCTAX3
7CmlcEBSzWM36YQMLPn8zbgJDEj3ry5xy/hHATCx1N3kEaMHr1fC3X/FreRF3FyE963uNJi/YtJZ
iA2bwT82pw6FETpJakaseFQ3Jqa4Df4JPvNE620yDxAJccOF4Yz7d0TGMak/3neVQsbiUcrBBlM0
dhN6r/9xdB7LjSNbEP0iRKDgsaX3pEiKErlByDW8dwV8/RzM4sWL6Znuliig6prMkxGr5/TA+eby
CfJRcJiY7SmlHsl5L9qQF09dpsalMPdFyk8DzYz7l3t/PTnAHPVEzHcXpuZ5+CPzH1Pd+Z63NRnu
Ocq9S9cJ8mnMT6Zs302oqbeApZoR4t4ImWX7wSLXJsGNuxhi+lHvL1KRwf2LGLO1/c0Ib733MIJT
yPTEOTqRdeBLpLOD/cDIMACLqWFo8oIVX2Hp7iy57pEmxekJ2nSJt1C64cLB7Nf45dZMjhLEE5Wm
DsnH1dy1GQk2yR2aJkxz4V0tceZISmFMjPVqXZSnxFDfAHLWA0OKDCopVPZmSnJknu+EwJHYHGQt
7wv5wRUaSGEwcGVk0OrwaHHwxu3ki/p0QAKgqEoqUvzshxo+jWHvinuX7Zj4usMmYEJdur85y66M
oytQz5VTfar2nrPCTmjG079G16F+vw8tP1zv1fRcx396cAyls/a1bRz98P0mOHHU5ql3EV8cosCq
mBvId4KEpYKbzSPctT3bBbXd6PkpxCOfn+1qr+o61MZxYenFWWNAaSCOawGj2CyKvhvl2aPTyyEg
RnY2m06BdPxU+HpdCQbqXvcgcxP2Ju1Dp5mthm+nfMUeSnDvX0r06cAmxLLQfzNxalAxqykhc79l
9VVS1LA+MOVfLz6FevEcYDWlOOf6s08urHEi7Zo1N7KlByL1jHWbnYrm0w32lv0cnKeVPyjDjeri
0gE43x1MyGA7xBeyTkqtnxW0FALhksVrCSzLol7UOxbav12An3N6yL/MmoFdcbE512O2nSbQsMZk
rVRgWGjvevHw+flWvIFMSrp8Nugf9LOoSdX07DLKl6eB73LSsgr6Be0hnJsv4BBPpHW1oxV9YzFb
FcvAuQ/Fi9YWMJuir2S1lzHzp93Q35X+T6Zvvvfo+l+fqbc2RPO0OJgDTV4xd5BzpeaEUX06GZAO
4g1PSYO/FpSQOFr9ptU/OBH69AvdqKV/VN4e43JvrSMaw2ZnOswmpnmlSM4TTlayLkTwraVM/mju
Ih9R4kjqAgrWAoUcS2wv+0iDO2yOALV7uRyIlEazp4EYhBM2eeoG+YT5PtnO2hmbZxatCoa7bDWQ
1iG3BOZhT2ImTmJocAjTS6ydpX3O/J/aKnnnagAraOQxtdN4zrEmsHVoXyRE4YDrPxljwWjumm0W
LsFZ6YxOUb71ciZ/4emEJTLilU+QMhjCQ5wtYNYwd8q6tWKQLLbMaDGMg9YeVMnn/DC9d+HjNEeJ
NskHY/Jp3CUyUSSYcEkHuRn6s2rdHHnM1IPuH1QXMtOU+c78nKNohZif/QD0LlIOGgN6zwXXxiAJ
Kd0W6qFhyNvs2SXzUYEWI1IjAVwmlhix2M4Y0Ob/uS91q/IUQjhBJM/3/McigseSBRlCfNasobrj
D+Deg/zT/LJC6mchp1CLGVB9Fx/KCcWe/zZhB96ZhjNPRhDYMTFn6QV2fjK2ap8Ysnn5bGJRL+WW
qBJKq1+5a77YGyl/ZbQMupWv7bGXyL35JgAdzZpHSx4bWiQaYZfFDbJBHBxAIue0SjGpAlg4cv7N
XCVtqcdFjLFkm1HFxysA+3gu6MHEl76jy1Sprur9eJXAjDBpDgtV3Ab9J0yfzAPmUcxb32NAH6AX
ef0S4a/dVrMk4nchrB0qHhqcNWJgT83Xkjf10h/YO/H99ODBKhuF/ORcAD8GKT4u6LIfFkdqET19
HFEW8e1MnQFllwmZnqjDQuoURWGwDCGrWI9UkylLsOCQWzcEz5MsHUV+ADaoU79Drp3KPCJXDSGT
1cqvjdRgtDwY028ZsB9k7sGjq2isYBIeAeyNHPC+TiyV/HPHo2r28KzfGL/UwZL8Hlu0y9p5j5W/
KCM8h+OV3Ffj0BlvWbKTyU5R8qXRI4MJg4tdALd2WQnUDMyDXcLi3Q/fcjpyI/yb0P7BJ3OwRmnW
UrmkW7aw4P0C7Cv9QXm5Wr3zyDJ0/zrsxh5AKSoppcLH1L/VBtZkbMQpCTnBDhFNX72gmS96RzkA
A7Fp4NgtFGwNdf7qTDUvOhMttFuB+Ca3spbPTmDWU20mk4vYAcVUHWPqkBCNYsecVN2a5ssFTNRT
sadfYawuzeHpOg7GovQeROXJQNWC7GDS+2E4Nxv4WIh76h36dUfB0ohak6RgKx0WrHGK4eAayJdB
a4f/8h6RFS6sqmaqw3lq8HeqFU5s45iBCmAMPJuUNI0CBDN8xBETBWvcB/gVIq5sNxbfVgHWL+2e
siKSIERiFTNeh/c4/IaYNmsm7BjS+FbZASBhL9H8gbv1bJ6LM/qbolrCvLLhcJBEw3FHKwZbD34F
FSq59Opc0DZG29T6XxdLR4BmAF/gH9IpR65APktIYAwrB7L+tpVJ3bxQoeqnK7KQ4XWP6Y4cJCIT
wdOj/kMxV80D0hNJEeLk46qtz3m7VSnK4Ps+CNMQAR8FCsYZ4c0+Pn8INfxDWW8YxrDkxQYFySUw
X4apsDVKwD1hBY0QAGRHpHN59oqpyVp3y89uMWT5LspYTBRv0irWqMHUpNoFRv0WM3iI068eZkUx
HttMfTo6uv6eCSeGj6D8Z/e0BdSHmv2eZi8d2mPJcRzX+LnaN0gqPdVuEuPVRIMSBNio2S8mOvxl
m9EYv16k/yK+YgdYxVQP2PUxZaIaT1MqBGd9u/dgDjYx3kl881NOLiVYpqD4KOQ/P9OeaFMy+Nau
ne6tEdUwj8EkYTEy6iER4/+CDU8EikZYJpek6IluxBr+5jPUNHG8ugJBsYO3mKN1nEJTs1cF6oDx
G1SoEtr2eOXBjwFJiGqHtp8REh/OL2bGaVg4NTSA/9nBaSyK8Xp7c864INtG5hk/Aea9wn2z3EPX
X5h1S6Zb6B3jM8mm5wDA6A42rsTBy3zTWEb5QtGQem5whuBPonKUxor7nIUYiq+eH7hYkiCnHw+T
7Y+Gj427/cGW3rkk38U3ugbWrfxGVNiIllHfE5YEmmsSzYPOw1k2C+8YTQICfLc6XyTCKMxr0ZpO
imCb1N/JcteMh1L9pLdE+i+QrCPYZ18BGlpdNfpZJdpbo6BAtQX0nrhWDSfijJ7CREHBcwvEea5n
GyVYYRNAbdDmB+TsSFYS3AWM2/jE6Xy0Jdt44gFoijjJAPew1UQCD6ioWbUkeVtLkRy97igppfMF
yv6KeYRnH8SUGeQri3sOGaHkdTWA6y4Q3NH4oMYf1ascWFgXq4CZLfrT2OFl3XG1k51TZQZws6s7
jOzW7nq7rzKsq9ZfDQrTAzTQsoqGLUAqRWWSoqaSF2z1UFmYFZZXTG0oKsyWTR3KRxV1HwUTwvvq
R/HOPfbpJr5O6k+/P3Q4fKAvw3A98LFiYpn+AfQpZzAYvHLfhSBKeXYUieFek+taEEHABGxo57KC
9OYwNB36U5fae9O+prq/DXqWzLb68LoBqX11dcOlWW3dFjDJPCXK6I0j1oBDSRauv7fUTTehU2aY
N0S9aEDOw60hi1fjr6XcsH4Qs45y3yxasCUd3np+cEuNFLzhUDE7BnYBSDCdRnD91f1ArFMa0GzY
FSwB76O2otyRsOuca1YfY7FpoPoNnFIzkmAcDF3KGqfBWG+c4tIaa59fZEvTbZFLj9i2F/3XNGu4
Ffucz0ydNb+oQQBq5uOajbFFl4j3a1ZO7y6upUXirUt9X+urUl85zSociCTbJt2lgPaiU6S0RI3Q
mzbauHY5y1HyMTCatPbvLfWBl32RZJ1Y6yraFlCsfV6FEf+9tjAnNs3WB2qqLLi+ihS6CJMJH0OG
Rtq1EddrywvfDMz/Y6+sh5JUqWHuWe9SP3Kn2br/8Gvgt4w+WAeUqHyzpc2Qt46/+wgyEeKq6m6y
5BwGe9FY+ppigXNLnRKBy+PAse3wbgTOKTSUhWtHB7PGtIigLSCZASYHfrVCXBuiBzjKnBoeRY74
yuBowlGsERu09aW/GqGDKO9ad4jUG+1NFpz65kEATOSdmaFimI7tUz4+bWpFO7OR3nL/p6chQRb7
FgK/Uj+gwec5CRbHtnjU6cavNoXI54K2tgYkz7Knat5QUISMfyiXgF/PQ3hiojtRldFNKqb1ERlL
kjPa4G6Hd9l+laQhGkdbeyciOgdVgAIkTR/58GYBS7Zs9wzxdlt5+s6yEKXnzHBNnLyK8zckwRvy
mMK5WjCeXHOjsRWRagKzuLsEUM4sUM/85XF7zrTvAaqguDQ2BiqQOequmVaLTFiYLGXf0MDozBTr
NQISCxdN90MxEKkohHIyIE2soxxiBlM448tBzQqXKs8PooCEf4nlDsEvrwyNNFOwJP+xxAFsbOGc
OrG2WfjG/C26CWE+WIYYcxyN8KP2J1JPrWCMBT14TR6EaQW89kiLeMdZvjBlAcRVNGDxu5cIQNDV
ytzWiW7nXvP5YqaYMyXB2sluTqPek98uMswmeJJG5XWHVjJi+198+DZmzAbGY/5H4TaU70YNSWqY
9WLt1S+/Zik68CX9q/ujllEdcir250K7pp62DQZsUK27d9ojkq0R3QhKx8R/1bTWk0DUZLYxFVCx
mmxjvsNpZG6LaKZ6QMqY5KbhwqUrdyNeBER2LQx0wjkoEXubar+WC1++TTcoemcDCFF/HJDTlnSl
OqNu/kYF82REpULaLcKlJEC9/39HyUozzBGvcw4FOR5mDGkeA8s4AjQl5Hucd0811G9mSdSHJhed
W5A0xBIF2pAvPyRVdCgHbupdj3WwZVfpgC7OCnHR5LgNNB0oITFjmQGZD9szGemSoWE8NltE9nPL
Q+UPxqKDFmAZLLlw+ADSdqbowveRrZQRYxaXXyGyXlctFvWYcc4CR0I/4DQZSTwlxPQpuG0uxnae
9cRtmeT18scGxT/Fv2fc4T5OEwValBMSAtR+dhrJOex4jPzpUcMMtIS6Bws5y1c1f6RqwgPkP+nK
R4hmLPRTpOiESE7RfgYlfCbwU+PX0dHs6sdqOMYu11F9sPyvLGLxlbmIk2kn2OsgEp2e9p4A5D9q
A8AfhnYg04j+jw5xvLKuCOtPr8MAM0oODDBIIl71vXEU0gPFtaxKxND1XNE5j3xqgemmxMSv8D8z
2JcoM1yNvVobf2WmS0pjdqlVTsIRGJyhorThBJ8EZMZvaH032ptab3yWFsqxHfdEshnaH11TGjO3
v+r1YWoeXO+QB+82d4TJ1LUExxqVqEdp/JQQGTR5C48uvGvxiuK/sPadA5yBpQ0FFVf5zBkvpfnT
jifL3XTpJqbPrwgK7sJlgpKORCD5qo1fV32Ls+fAcEIdwHk5HiO5e8Z2UWdb0xB4U3H+5d6R9fsX
SH+bXLOUjT2Oq4UWv5riUcXE+9wSdauki7DeqivL33nmrSvRJ8wSDkN3rba4rUtUSPypxQ+D4sH5
6hgrIcxHYAKbSspZPVxUEIaN/QxgCskHYy7YiElzIb4sHS9Atvje6mptTbOQb0TslBAAZDpz34i1
yk8RDiH+tq1rPx2qJNGTLuK4i8hTTh5XQ6Mh7nUDhAER7zxIBS7KYvhRortefmAPp9Yc1XVUA0Mk
mXZfE6oQvTfsIZ3gWqargsRXmWyolmodC7OJKAxmluOzVBzmg45nlOK2MeipXdxuW6V/xAHS966e
bZUW1hrdPIR5CriOOkzqGADw7VcDdmHJuW9jZkq/W+58QiDQMzwr9pQxv1oGoBuiYFlSqY8eLQ8n
WXe20GQT0aK5j1FqrwheFSiXh9N/2rqGANHZ+bxEcV8wLMEKmntvYfrNACUUznlqEUOGcoHGDdsf
6f5l5+5boAVFHe8USRntnkyBo/ai0DZW6tqOjuEQMgWOaWg27d3XF2NMnDura0nWav0kdrIEewd4
QhL3LBjjVnvu8s6YxiJw2+exsrPstZY8mcLyA3eZg7vuhwMhB3Y1EP9+mbAd1x+Fd/J5JoKlEi09
gapoJZVr4D6K9MoUIAs2tbXtPVpdShHtwiB4FOwCljx5LuVRenEleOajHfKs7ChhwuqDDXOASLRh
fcopz7OG4D9f2/1ywPPO6gTzY7PtOVGCvYbcCYPrpqFM6Zj4OHU3V1j2W6Q/1NEXA23SVAkB6Vmo
ndvmEiZ3G2BQXn2YgFWIrc+I+kAdA7IsOkobRQrLybhdDiA5/W+NcQ0sp2IPMJRPr063McGK8VeS
39rm6GDfJO4uwZa96O1dkaw1UGC8tOoyhid1BtDqKVgK9kJfa2XEj/bTHN6Zk6TBvlKX/Gdm/eNx
+3Msm6SlnHQXpS5JiQxNIheVhXYcmH0y2NNYOX1l7c/gfxcET5FCmZwb6ybUbcLL2iAuqP1+OaLT
CZN3z/tqBXrOkxZ9OeFV6d9Z8Q37erjFHHU21MXqrZ/00RaQV352d4CyrcGOezcWf22zy6u7Ot4K
1hFBQm4lgkFnn1Q/tUbWtOYdR2EsKuHs6yLZhY22hQ2/MWmNbP8m9Nv/PkxO3uDotd7zI22dq8k8
cKA8BeQqwv1QMw/Z+iDNB47m2vrt4/4x8pS63Lo5cT9KyGfU6QeLPs+c4H+Ux0mJX7eJdoYzcpaY
9yKfuocU3SiyVFNFG0gPwmiGC6WoXbzqbnFo9QrhVeKvnRK4TWGwk8keaZrvzLB69XnNnoo2gCLW
he5b6jjitXhbhOLV2ZhhEnSJXoMAKLH2eYy+n6Ltf22Vtw7DpTF+uOmjxCUS4QMX1bepkmHGVgEW
MuyyNPGvqS1XROHdUy0EDn0vQwfpMVgUazx54UFk+6ryl8IENecI7yanMBSv6pnKmzdhxH+Vlxy7
VmPV5G4aTzumjYvVBPdRygPrjf8UVSB04yaGioAZb6uX8GpJIfW8/FAr+qIEbWwP+HYn+hrTU31k
EhmcWVNp95HjQrMfTv4asZw16OwzhVW7ZYP5DpbpdF2G/Uk25cFN5CE33XjlcsMaHmhjzWg3dXxi
pGNXeJ/5LfhYCxxrfwOsieRTV3EMEVEIV2Patw3s2NGSqfJfClHLDM9spOCodtpXA5CnzMWV/fqq
aikWUHGN4j1EhyognkiPdm1YeF4894Kfxj+yG3fwZVgQ/xwmBhUCN4RcqJT/3xCwFdOLjWlpZ7N2
ToPv41UPnqHLTEIfbHPhpPxKksBza9KjnWc40DUqEc2+jm4Bqz8eUcsRiakFGvOpYRfZr2b4RfnH
tPZ/3GZ7zlkGhBtktapmfzgIyuryXQ7V2crczTgEBrgZ5ccBzUl1BSeTuZvbdj9yYN+gopoSZOXk
9C6ja30ppjz4nnnUe+oKZpDM7/yz0bzIoyCSRzem/Cx9noabIfrzS3OpKMFajglRb/WpBMKbDYRY
GVuDebxWvaewgjEgD9w5Na3cqObc6ocG53iO0H/BD6TszmGmzam9PdKF3YG4UoIod1V7Swckq1ry
6MjlC8sVQjO9VQ5jZc0rxblrolsnaved2iAnQ0AOqQkwNh94lmu//erZAZoSk17jGlctwPxN169K
1nYxv48MY8/iD9XOKWVzcoirk8zpsclat3Al5PqKY7p9tO3VjK8Donz3pQPvhDSPdwDUNcxfHmnH
3uUmIImeIUxXrDxNvRW9A+StWbjBt1d53OgmyMhdZ8K2KbGV2eaxy5gfOb8mWAhZMxNmlxkrkFf4
ay0+pVVCH5kn4MKSFECh/yncU9odfR0LtntIGvbgE2Hq6HEVjuWT2dzMydO9iq6oYDpS+hQGvE5u
bn3rvr6HgkKYdQ0GHn/seMj5P79UgWyqx6zi9hqz6gPt60640NkLvGz4LviUjyS93EruxnjI99Nj
kgNTioaHSixmhN+wRD5Stz3WdTVlcQKh3oGYNq0BYkbMEbbNtmQqAYQgIL9s1tq81bYooDRR63Y6
MS6O+aNPq97uFAr34Ni4lmI/OFVA8kQkb1ovdkPhv4IcDV0t5mnVbYR0EFTqy7zRUNFXqyF5FLhY
0you52XjnQot+yTuFyN1f7TCv/aYShXhaM+UrxyWwTAVfPbe6puNBbElxszpOdTJa1uxluXINyNR
gHlvBToaQ622iaLNKzT7Ej+zleWwkDQh3j1mmwnU3zHHsxG35DaGk02oAUvsz0OYClMESoO7TZdT
apQ4FQNNX/HdE4YDlBCFl/xNYnvtmN3BDIiIHE4KqbIkDM4Zd7fvQoJJ1fGzr5yKvqtH8mhfa0Vb
2fm4wdvHbjdZ1Xn9ZrBKtQt3Bxq6p0seDaSTIeaNoxf+2tY5Mc9htOuZKjbC3UdY7iMSgwI5LoQP
+xV0RRF0U+Dt2cPHN/KoGNPUOlAWaakt0opwzfqtkO06k+Ob6qF6VTC2MSwgFQWQOTNkJTHfhbnU
iITtOuujwx3fu9ZRVsWmK7FogRXsmd5WZGQ5QbKSOK9B8fXVlxHg2yahugyg8bvqTtPqfa5kmMN4
s9LiaOsOEoVoACikovHul0b1v0TGd9j3FBwaBZxBFnZNj8UifgbJHeDHgAk7qSaYJHUGBgc6TYMo
eXvfi3iTa+Eqv3Zk5ugChQSTNYGiorD/vCSmMlHXSZ/sRLDOau1bZZfDpN5gEYbxzfa+1LS/2Qpb
GHK3LnHY77rm/40tw7HG26fofGNxbxkU9haAD3wTLggwTfpLvSf5PN+PBgFx0ZjtRevwSDI2AhVW
mBIpuwM6rUH7iewX2rAbprhz4YGTcIhsilSYAkJ28tT8ZtmwhAeP4irbLHrq1pczstFUzOpXQXQ1
4idS0v6RNzzasHlyH0BLUlBJiZB4SgUQi3JpzD9M9l9eDwfGxzIzIl0o+l0+YEtMa74xgINEVCRO
AwCBszvwtqyB77YLHMZB1j82i2vCWWamkN0SJnZCxTdYesmhlh0S6ldaVyt/uvGEHEnTDGaV+Oga
pEY95v96ZODesDohegwRDAEHxlIXWNYwDGcpKUMZU6I8vrsi2fhGe5vyXGOULoXj//OyayAEe3xj
b5ra3lX7XUy+3GRsT+P4X8EbE5XaptG+K2n9ApO1vF+jQHNN1PTAxL1tO35Dxbsttn7S7TOhM2HT
jIMIDqJjtJ1i5kTU21bsZaRG/ksPA9I7W134HCsWw5K1bdmOt8avD2VrHYbwrfa6fc1THaveiTvq
Juzx3Q9cUsQhG0cGmda0lbRxukZcksLSBM7jNA032oF8GPGmOSxZeQ/DybNDadwzD1ZwYU0q7cKi
8WLBkesQO8IY6QJ8LoQzDRQPpmm7GJ41ULsacae6iyDFN6xwsF3G8SV039v8XSFtw0nJd1ZRMxI0
qizDfrxloVyPsE9MaTzglyz7jPcdXWq2JpKy0zw+l4/aa9ZxKhFasmgxnhqHedpkG4P7yEJnxkcm
GR7FDp3ofdBXQ/jZFuOuNJmircwEZmQwriXMZxefVut9xsSDIcWGnrP2uu9QtucBr3To3VqCcUc0
2pAUUE+x38PRAnoPTbxA0UmZx0V2z+Jrv4ZQP3mM5NWvvgbrYnUbXywAC5HgjruxCE4mo5+GuRN5
OhVuG4aK1BLzhrlLjh5h6f6U4CsZNkG2UZfI5/xkW/0ifmDu13cbO9vGREkiBW6ZIRKpRfc5w+hL
pAPsENZR/YljGVGfLn8IiJYYskcecZcfaa/noDeCQxqPyGoxF9mI3ZKYQjtT4WVMRWtEW38ey+W9
NS9W9qXrWCPWrdxKceX8w2JaRv+qntXkNuYnGUwqR7RbhtwkeMxdlK6FvcedNwCBiYNrlJIvfIlR
q9Dfq/bB1QE0a8a8hfwpsL/6rI5IuSYjh39qMYF4PQqxVv+rUH+2AF8b1liR/Sfaj6zbEV8eROdR
4ovV1xbiJF5bBEKku/IUh6w402pV1eU8FP66ydqN50SUY+5Pairs/0rOq2oLZIfpCx2j6g6rxG8/
iZjblZ16M4v6L4dhkKRqsZal9ity51MB4eZLsRFDv60CXv+DHaIunyKoYtxg3rYykLIy9FuI+M4O
S0rgUTbhQU45q9wfBYpMUVVAVlnMTjrvpHtTTfOzZy0JKQrW+Hhu7X1bXpD0R9a5h6oFjsa+RmC7
yRUmDbW5psThNZfeYN0q75OL1l3RZlQprjMeprljsZ3AyAvsYKOHK1ge1nBqUBGincKc7G+gnOLN
K4xNWq7gjrGxYtOOJXAozn3w0ryz724cLFcxovjG+7AuzcWFfEVCaDvn4vQpHuDS/PnhibVw4ZGW
s54GCHJp0ngkx1wsVH+haohG8gdCWCvGs7/Mtd8KJnuX/Amxrv2rDcfZ42pI92332VvgYiAwlqdU
X0ixz5QNCPU+XCuMRLN9udJ+GDfQ/5X6wS0fNZ2nScCizuK8QYjEqJkG8mus5tWQrzXE1IC2TRpe
dCNkT4En+yybBc06dAXtwYdQ/qgXEyw7K0/UgniBLHtLeEhYwO+n/Vhl3twUd9+oV6E9buyKSDTs
NrAKFE5kiIj/iF+tPnJsJ7i2mUyLBTmZUjlQYCKlM/xFcDXA6IUo++bgBu8M64sP8y3/Jd71Orxz
GCD3eQ0/HUuvB7kkF7SLyTn9tLM9AJOS9CDIAjC5AwQu8/C3T1bZvl5HLOnWYt1urc/22YxHftl8
p0Or7JnjL/yMXOVZw3CQkAP/nVDO7Bvtp7uT5iL8zIhGsRCFA2JdNfEGD6glFv0TAmYASnkmh60i
lja4uo++Pvc1oA6tX9dYlX3WbxF0rM7g35tH5DEIt+by4Qeb3mA7G69HEzsx+phweEPnlx85b2G6
QG5ABgHO0Ba7mnsJBl4Z/1BbDSzDUMcF7Uzeq7N7Fa/44v3gbyookpFo6LQ8f6xo6/5Z80hBqCEa
L9+Hz4Tp8QzJJY8ECr9V6C/behlHk6aepx5XDDTeqD0o/0BmVg5IIpxB+i+3AcdkP7PhrtEw9IuO
vWa7ArhrsWElYIFZJXgHEIhbhsUIeQwP/Oa6EPee2a7gQ/+17sQpcPFjDJnZkKDojtoP9Jp8cTiG
gGOHJPfKYjlENLunwDgX0SeMKXb++N8sa1NgIDELZ2/HNrsfPB5o71vdWOlMJbMImXL/naVAl+dF
C08aeGnaLIMAkej0yBHaCYRJA1RITdXmc7v+jc33Ysi3nE1UTzc35kVAC1lQ+bf80qjvkhpchoNA
KYISqoULLzZXDjg4FN4hvi1AGEub2iUtcSn0OjGD2No18r1il2kDF0iKss50ZiHBar52iJVsmzho
G43pg02L9YCSYdL5OltdgbRKI6pzWbNvRbTBMJX3uK1WifXWVv0iLO48bl126xyW+M2I4+WaQRuo
5FYdiC86KyY/JhP+HQAFBiMgUNx2pwPHHr7y8qBAOkrmJCJlXwzU0nAn0iOCTCvU5lb1bnMABCWL
YvC9RMsalXtJBHxo7tSGcBnhLKJI3yi0fvFwp+SjebVIxSCxvVzGBAJAX8QGZ/BjV9kxqz9oHrTy
EijFTQ5T8DGGiqze9qOFsB7kpPVQk0cd/iq4kaguk07dg0MdyUxRvoOiRwTFFY2qW2TqfeKcWEb0
EHRreWrhFubVRdgxmAGUbyAaWOfHU6Jd0uo01djhpAQEpNPxWlqMWVn32yy3bYIYNQuw5fCXZa+j
rYDdsyiHiSHlG858ac+Oun4YiCOJAgBFVPU2O6cG6V09viKMV6YfnKeM4wqxHTO2xbHAwORgZkm7
fN4RpBM7pM/BnrFuCnWjhYjOteWuTfsj3LadHjerxUqWzlYdlz5SYEujaOQ8ryp3wQLb0+6BgGmS
vhT42n4R3aRe3EjgKTSom6VbL7NEubUakZZZcmqba4Cj3Y3enTbEzs6yiTyujjMfR0iNN1I0xaqC
BsQKO+5/tbbd8N0DlSHcz7ki+CltRkMl424zQsQnLqvcyxmjmr+Da/51bchzZKoL1UOAYBsBJ5cK
UQ2nqB4OpOdQqOUIiIb0zzGOPjdEmf0ioaz3PkwX60WFDC936L4rRF7wDyKl2iBfZsCczhLsO/0f
snKr2yNtmqlobZB/nZXM2QcRD3TeWJscMVUUsyD5JykxwWGnmz4Z5yFWOi9lCIXRVvCam2SkUKHM
7hlZaJM+zRGgzCHCujONVRZzsidG+bVoetyK1DMlwpAQug38P21ndVMoM3NpOuGqhg1YtgebOQzv
+KvSw2MRE3qBxyGIq2Unf8ZBoBgwCSuhtlDchVOZ8w4QRgF5jY8Ofi50FPM2Fv4ZILKd7wz/0YXj
Ukfg1EYvo8EpIDG4/ZXl1s2dfQwzwCOew2+Q32MoaUAuTDI4NfCXFb1C2hfQeTDyDJM9ccPwtutH
lgseA3cDFVs39+Rn6DJb4UJtem+poj4Rmo00hw09Y5Y6+Wmjvc62Omk+kF/bBhu2mc5S0g7KVY34
ezQZ/HfzkPVwSydtT1KrploxGVIpuwWrzIwkt5yLhuM63Y+skvWToZMrAcfqpReM3tj7CxO7kyCS
VTOWmvFUXebViMJA9SziMPvpqv1A5B02rAxSXs8owxx/UpXcXdXclj0LOJ+EXH/DnH+NqHZIn1l1
bRCfxBTcKhthcs1XCkphJuaK9Wvr5YrHc2dj0/CzDrM9Q5thOQLVJy+1AHfNL6Ji05gvCo1Y6LvM
tbXnEi3ovEIogY51SzXCyqAmAEKbQzdEJjxsG3Z/CiK6MJdL3iHug+xAumzXSISVREvubOSBjoWq
E2PqBG9247kjKi6VLwd+57GxyMJgZB2+TQSRiSdX2ogIOBIH8ihq8sjr91GlBUSwmmAvJUBOowps
mECAKqFF0S9TVm8aMS4uUjBX3YqVBRuchx3RUuGCBkEHAXnH94bENWUhWPshcKGWIF/o5RVi16Ut
um2AeBQVoN2+tx69Tru1s4KwcUaf6rimr1qE8OUmxd6kQ/CgaoHc4L+XkzV62HiTkVVY87ZmAXlW
8XQrkxg020lis0dKKoS2GZdTACYQ0mMdfLAtTJAZwMdYB4xtab6QxF7GEXleY85N3njW9ybiqYn7
liFmMFSaOINwePabjpNBAn6LlHTJoYAvkYWGQHExkkUYtc1J1XGdKlu/WHXpZ+uyCVJf/MQnXUMc
XmL1cSp0dNaooTNCplpkwX3mbGIaOv64/0g6r51WliwMP1FJncMtzhEbsAHftNh7m+7qnNPTz1dn
pJFm5hwwdrvCWv/6QwPbOdC+UoLKT+SPpEtMrFwNJ8EJbYOJIRSeuXHzm2Q00SdfsepgJSDvq6sD
KvkOKSZYZfDMcCjmvyhHJV0gYF8EFBdCJvWT35HuuIEv6PEZXPR9C0fzAM8jBrWPDFpyGyMQS82t
gT5z7G8xI7AyKbaYyWQdYycQYPp77Mfn6aWn9ArdG98Gb32wtC0/4cjbhPwC/gqdkBXVa9vGMBpT
Q8MB21vrLSWeM22y4FFZyU5EqL7kHz1/6nNzFpa7iGCLGC5bNGnWE8VpMdREvj5ScbHLS8Vmaexf
X0uWotyYWIc50LFmuGZ5/290HiImoFcCCaUbv5+3WYvbFvkTGhe44Uwn5UI4Y1IcGuWtpZ5sHdzw
GYyNQ3Q4rf3IXqB9Huz0InoPK6Yq5UIgWygpUQA7xI5G2dtMLm8duu9mesPL59BBB8Scp/GZU7Uh
CbfYiCbsyiTcqJ9U++hRcvlWhrU8mQT6QG7sGVR5xgfbrnWIceeFSwx9US3aLlJb6xIWPxUZrgUM
Ck6DorcYyferHY73A2PNywiRDR9TJ/zoOVdCJrMDZKhT2SYHGJALPxoX8/zpcHgrN8hIDIuTkk67
WMa5kI9UKdB6N04yTJa/FYO3eZY5zEyoPFDLnBKgfc/fHcAgVHg9Tt37lqPhBFKJoqH6AtLzI/UQ
sl1JNQWjR/2qsvDAeE2PjGNqESY0uNd5yA9+QLPfuEfQUmYO1ssjx50OQ1MruOMTESfXdanf0LFM
9a6t7lHxK4sY5u1WGI/cqpcGe13t1ODCxrXkr6nOKL4wBOvKgRcF3XBLw2/8+FCJTbhpqqD36Jfo
65ZHUUlnMTP9jdDylBnyor8ArqQa30Swa2x7kWMSTeKQzxU30U/Biw6cdRgHq7JonnKgsbF/jZgh
aTEOjxamkGUX/zLg6gAeoMME16ZT8zucPMJhOxXaudGbcxc0eymmQ4Xkoml/JhgWWv+DJMShIef/
QMgagZ1ZLJ10jybYZWiC/1KPTE1zGGLQw1mu7a8W3b1OtWZA52iKZ4h011NFG7E6mmq92PsJlkRX
UNHKFRsEBSDvGuOq6IK538YtlEX/vK+tezimlyQFGgi/kDZwbaOgsOd/LaFQuORNHWF+5mkYKtwp
o1cdbnHkYqObHgc33Ftx9Yb8AR5EjQlw+pmJaTPGKXhTvxSxouiP29JElR1nhyiBKmKQHBiG96il
8NhB/XyQ3CVJWa+eEoAQ06KDjiuK2yI9SUJxLtCy14lD6EJAC57Jz3jGVCn9Uzj1crTOThWjZRm2
TYqsFIy4T7QrM/m7213rcsIDxYQzuGo59HrIwpKjw64eZa3Iaw33j5JyRKQ0gZAK6lRizgTUvCT9
muNHakGzra8xHXzYskfv+vRPmBi2kOBOR+JFEor2s/a/o9jn9ouWZg9bWrobajAutkNr4wvlYwtA
LVTnyU4LkGvoOKBMTN+M8NTkj640lyVDB6hoRI14SLSr9ruEhO7M9c5Fp+MmSx83msz9SThwRt3g
XNA+Kid4N0obXLBZYbiA0QEDFuxMRhSpw7SZ4FyXiYn1s702Hzk3VTw1mHmtfHjEXPpBQm5eVRwc
BqlBXG3dRhw7OR4j7Knz+LWIIbGDAAQFIUAtpXoNMlQ/iDLWTFUY4mvwjLhbxXdHHBis5UDec8LM
qHrUqAxT3K9w2uaQ/kJIQTLJPswQ27nxe+qSU9J+19CsKuU5khgnp3FXAyMNfXwWzNpUTdYQoS4Y
J9iWv/EAfiXEGdpvSoMA2jt/aAYvYy2r20lcTO1hRQhwK8RP3W/MXe1aGWt7X8j7lBOTMSyNftO7
YCPmA5boBvQh8S656x/M4e4RwGDbwykil3XK0bh4v4a7ywbQEExDGuZgZo/PTRB/peXwCP3gHf6X
qxowv/TJcfWdy8Q37NCxeZgwBpF54PnW/BlOsXuGc0IVzldTNRWTeciZKHuRfTetlEGJXHcYhrYO
dv5NTGwxYYWcY8w8MOcEUbJtZ6uzD3vhLPPZuhSJwayuYYbLWDZMinOEULsdlhrYRFWSSmSgQvoY
41OBfD8VdDrB0+AYKOUudCjWZfuhmPnEeKcMuw01CxiZWk3fcCxRUKYIPrOTZjH2L6/MgHtknzX1
ZxGHHzG7poiQUuAl700UwRZTvlVZIeca6RWyEJs+k4sfEnn5q/pLXfnOPsc5kigPtOMYE/OW5Uue
eSP+xrBHa3RInshphR5R+XQhYxHcohHz4n8HWIsFtDWCvC5bPmedoYFzSbLuCMu613/GyFo7xbiT
qrJ9QiavkNUPVrOpa6dBH+5Asd/b/UVyQarP3zOb1OOPLmS0vx8yNNDzP53vyff52pnjt27wOlZk
jqXXjnsjgegVApHr/mVg8umEd+GWxxE7NI7bRe1ca1Qqek2BFNR7RKlBdzJid4E3h9pZFhlDFJIr
V5TrjGu5Zvzb5rBZC7EpYLdzjtBuKN9YdIOJ8fCho3oObdG4aZHKUxSCDLdJi61weejSAqrKXW0V
/AbxN5yd1/oV7gGEE7kazGytz4Ip2652gyvD4bXRnwLicsxqMxSIA52XSKfKpK7z62vBmDLVRoq0
uwsLPMSwlh1F4gaieUAZCYhymtWs1oKNwfRe7cOMwwWMC8q2g5V68OWn7ntAchn/UuYrHfyhKMNj
WJXEMFibFPJBxjxcef+RTgXqOlLf6BrDyNxlUomD9tAeDJm9jvSmk0NvP0B0WZkwopJi72TVIvZJ
KgM4sjxKAhgkRfIaQbtgUgk9j6eXripGH2YBpVR8CLAYV1anKpYHW/L4ofLQCgXlLRtuuK9Yw6sv
70Y2QDreRIxaCbGYvd0kIEqMoTwacDP6S6u3XJWIKYUzwXSH7WfLXczLSZjKrUM88xV7d0wMNjOQ
sxPHGFxESCQYknDy89D0RuKesa70k/rIdavOxToObirMhJKcom1gn/Ho9upEHJxo69N+6uLDdaoj
qybUHl4yLruQ+Cs2QYELQYGWpGaKEtS/NQNsp7nJ/N1p/ua8RQtqdjgR1KlO6cir3gIYDVSHgCbX
OhVrE4BUSw7K9rtTn4A+3klhUNOV6X55CMiWyNwIGxZJyEKwNRgOZ+WN45Ql0xgwqCEuklveLEcV
c17Pq7HRViV/2Kv432N9FeIGAWdRNMVJrezI8ped/rDwupoLC0qUfypqVLEInqkThOyPpoUkoi7G
JR0nVgithATF0jSI2UE1JsHnWtG9sWT+e04W/wzudGy4TLTuJk7P8zDcNWqbfqaGnBz4u6zvnj3u
mXvR7yeMQYc/5hAcvKI8hcZJAsmkoF/umG1lZ2NMERw9FBg7H7fJXMRf826WKOYKa2va/+oIk6CD
geQty/HCmkzvYBQDoXOvcwtmV7tE0fDevBl5SYxyrmIg6nAc6tqmG2Dw3AXgShW1LBGsauKuv3SJ
PMcMRNjroUU1qs4Cm7CJEa56wm2pFlfZIM/kF4f42Y7jKk5Z2Sj3XAah3FQzQYCj/DM4cufhXkY+
00xmelEDSKe0Sllj7cVUbzSwCJNcl8r2kCRjtpHjkGzIY4Wlk4d7Tss4SCDQJ0xJn4KdBONoDOw7
HxLV18RYBxPEteirLbF0fvYsBWM+YO/gX5b9hL6xM1HepHTESKi9aNoOLagesKWrY2dd7HUcPEbm
itXYrXLJ9EF/2ulDDGuRdltJ+VKO82UaYGxmFybHBw1hCWLTpt9q6Mwn/Wh4O1EwZpx26tbu6NuZ
bLowtDJNx68TEjGdHK6SzUTUsfZoAfablHJ+1I4BvydJcLLQDugzKzw6I0mXwbG2iq9OKYVdEh0w
EPSb5jMO0DyVAGfqde2iO0hUgb0KLwqqvTGMlwKPSqslIyQ1/jpsOd53T1aA2gB5nH3K5taM48We
nNcskwc0RKIlzp0zrZLI3yslk4jCk/IjqDCt5drAWDDam+GJT8iJXjWPCF4VHYeE3hqke/W3eiTw
THAC4P08/YlYHuHsrdW3K2zQGBNDSPMEbreoKb5cymM/+XbQOXrDq4cUZKQt7JWJrlO/84M+v1eQ
S6EOD/U8Yu1fjZd7jZ5TUA1U4afOI4Ql2Dw0htMmZyL7bxKkj7EI1b797wZkWwp6P26UKrReMICR
KPYu1Fl5YO9NHwQuneXFnQKqRFIjxte54TqkRmIm9zn6KqablQZrFBpHToegDvjefRfaiddQb2jS
WGn2oyUXN/oRsqacx+vX3M75TgsJmti0GLrOKDrhhROyINcwhpATDLOyhoJfGLE66nqFSF5pYWhN
MM5gZIBPzLCbaEGso1tDA2dCDYa3U/EP/lWTEEPx8FuH1jvOhNpwSpJNAjoQYC9AhbEmn1EblXYx
foXlgSUKVn/KE8izL4Te82NEBZJmL+ytIN2vU+r/Ttu1TCEa0CkAKB4iPJBz33815Mzii0yt2exI
3uw/ceD+oEJq8ndYUnix6dSlX4HJTbwsoOHDKbtTa4Xpmc8wTgeVjtHs7P4FSJ98qP6P87QYB+qX
uN01IcA0o58jVMOGuSqIjbmk4eA/OkYc9lZyfLwZJbmc5N4QCbGimwg4Lv8gfzY/qRZj3qm51QaI
Ft/EoML3dIo12lTyj4JBmddrzc2EEDpvJHKAbDH94l/ZyPcaxwOsGyyIPgb2OJjAJ+JoTc2xo0CS
kKyjCNtit+QlOAQpbygsPCvfZLQYggyt0Gk/vL45jvMIuktVh5LHjILPiMmrbcSwK29OPRLsyXy+
eQLx6ea3jl8SySzzwFMo2qVb/y2z96pHLxz0mGON6POhCkHazjiMaKsybKtA4Epa1/loEcFcYclE
WA3r2C6v3B72T46SfGbSR4jiAPPagqDbMoI0OyRqdxANJszL1vaQi9BIcSkgduhr4khBrR2GVuMC
E/z875SZu6io7JdTj/NoDTTzf8mUcLqbb007ZDLndPjtjejaps06BaiO2xE8n7p7qj5DcCvP6ZfD
2tavloaDmPWCm6SNSk3i3F90GznivzoyaNlGAjhT4toWb7zSwkBpxLMAnovZHSdsUU29Xjv1R6Yr
VJ3MrB2whkBKXSPsUVEF2Fp4G2nMkPi3oBM5Mgz1mAyInQGdqO5/h1jXcvSSuOFG6WqOLWqGjpw2
uhkOMJCDshq3ARzNocvftYqpAE5pLfq1T74LtwwxX2GKRTSyYkL5bMAYeUG6BWSGOnpTSHGM8Zbf
v9kw171J26bdDTSUd5d64hy381Ytgbmw1y0OOuEoT3peH0BaoiFdJbj1YWdYw3KeIaoXuty2Jd56
4K3QlUFuSFcod5ELlwdxI0tudvLjmCfvpVueRx3/ZLPp/xOCKb1ZJGeU9wcBaBCATfGuD04XQS9l
xFAj2snrZ85VmRpfqBxKzFBEkK7GElMec+saVEDRk4iIgq64oacgNGiXJzEKKHhI5TGlFJvwsFXG
envL1Nf46mkEycTgRtMhM+ExwdLuNWykCoZIIZl6LlO1mZO6n8cVz0ryj/S4//HiAZrpDto3OATI
OKF2A47dBaMaQHbM84tpVaR7Bbw7fPuQq3zaLRB6NbHTO0AE79RaHgkTsJdx49dufD2m9XRzTLzF
UZX8rPvl7HULY7h6WDaQo+HqEDQ089T6H209UxSdUvW7T2c4zeFI0Ie+BsJNE/0R6ztWqADF04Cy
Mwf9vHW2YZAU1T5WabnA5BXXkkelq4wpRGeuNZSqYN9tjNXFU2FtBbquLHk2Km6Pr44JgsfMH9DL
iB/1zCIdMsg4+6xl6lHQ1+Kuz2oc9INygjPhHyGOnglBQZE5sPEBZ5qb6DaMD2aqLq3GGIJn6+2K
6j44W+n9FOwxDcfKgo8SXjwcOKIVsvzyCCkjSR8aGyJKGEz2tyDSNk7eLUeOHVHflHGGSE41kX4B
r+EiktCydc8RYY0bGJ5EXwO1Qd0vynhngEZ72qgEvHBAkSAnuJuVi/m3D6DxZUttaAgMnPYGxZdC
xdUWdvOVVlZrjdk1TS6KB8+Eg2ngKr7gVtQijtc02s4R9AUfWecTbQyAuVKVA2LcMnBcVIcdWmQz
Qw7ySJ1536U/dS234OFyqhGuMfDFmBhxijC+XSYyaekvpqUOr6aorwYYIz19BUvL6Y01CLoD/mva
HwN+2tzFNEzOcqbI7leN2Lcxajlj0+A5E4zMRZNbRChcW4XrAhE77n4hvsd99zO1887bNj2INfwW
GxxPDMOxHG4eHAr4iR1mCC4e/ZWsvzpJn1sOZ5NBhsSQxqQGzApscYf5ZNpMbFzw+Qa8gRB090bx
NJeYXEn/GIzX2cDOnR3ZQ5RnElHTA+FtDTpsYGbmQQsgeNVsVjqdjcOOLEb0hDvBfLkqLxYyX9f/
Y/MFRo7yp00PkSCSR41uUU36lrVWIzfTQ15zC4gl8nh2YcGYpd2rBBLyuC2NBBAsTvQbflvNdJ65
TIw6/vb50Ln3DJh8egwSI9Jlwp7RnOiOtGmcclvdA/YGVczrKydcSQPQpRkXF/bMuLaak9wTZAD4
H2M5z1AzCm8RyeTA7pi51acZWl07XqLk3cDjAPh7whPRuHGYt/WGWdmKzSCTal/JLzw+BYZBkdD2
TLjsaMS1GeyRGBauYHVfzia991CuLY+pnjh5gN1MvOIUVAakVssPFJcBQIyaqvkcXTnMLr4Efa4g
F0yrKgBfilhG+QH3gpcwvzXOtQB7cklBqTXYt/M18M5hcUF2HdIr+cfWd/FHHZZV+xbS/bnE4kC8
EcFKiplMP7auPpj7IvDhNpYHNRNtmvJSq6AAFOeAMw0TyvnqiUuQdLchJs0Th+E8ReRWbPp2Rxoy
hgb5XR2ICXzVDq1bgHdfwh5SEy4TlWeVb1KGS7TGZVMuWix1MnSh3HehfKrMI2O8qcfWTDeN0aDS
++KtXhrGxiUixuhd1AAl4GC8jzuE1iFHLYk//Zpszjq7RdD38EOhtoArT6PshRGGVrhFIR8JU3zQ
SL/RLiOm6Givc45eTkY0+0z6mCE+MOdxY7ECwZg70iCxUoI2yKsKhtyYtJoy3yQRU34SMGbDPGGw
xmpOtn5yGqk8C1Jj7Ki6aJ22rUZ/NbgpUZnMz5i6W2O3tHB+DuBcCf8TuxZDyUYzHO4K9IrcocwO
jIUuYZRDJ1US8L5/jiHrnEWs2H35Q4+oRiLMrRgNFTOeWlvMe6h/Jl+H+cUwdhyRy+KhaN5iVliC
r6M67fpnVz4i5M/i1SYjV52lZgXmhc8DAKflQoX76OGiAekpU9m8yhZDDMhZipfGjpeCaXUbbPB6
lbDZOnr5BFpvNsF2hkpSX/r4x65Pwd19s/5OH0H3VYv30T5w8UgYqi7fRW7YC5MyWJ3Deji/Bm5M
ME52LuD1WPZHU+CktosAcyuQFy182v/NOiFcDZASfxq51xKmcTGbGHYAvV6lX3pIzDNIksGjqLxk
M4WEq2Wt8VNMdPbPAXSEPVMaJN3kPy3+ZbOBXgBtRXkyWUEDEVToPxCmImL/75qBCweyQz0k0UIm
81oVuG6XfuhCu1YsGh1jNIOLYhTKwXMNBboixCfdh7L4sSEy1vyqmWS0bmKVaJWBc8Aq1J9WiMe9
zSS61PsfsORNCdHEobYVHDvzhElBaK3rAMjch6HPaaLKKfwpGsM8eM6IBicslgbtMCUe5JoQIqEg
CrhmTvw+EuVQF+U65BrRrUvVbgviTkf8WRIa6fdW3BMcSDCMV0DMLvYurvNpDWuXojLa1AhpnF3R
viOqHolT6zHt2bjlJYO2qywotnF0DcpXWyPt+8hpPBHpdEurS2ycdHnCglaaR02+1fXf2D3omKlH
FByej+qbPdC1LyOMczwgYR+gGhHZOzLuKTzXGV5bG6MhA+pmUsF67l8tPDR4ygTheRbnwX3T+q8Y
Qbj+qjsvAPwvRggd9w0ghaPuqyzf4vI4T2g89h3EKvdZZSxysIncvnrteBgyJSHZ1ilxbzNny19P
O+f0H10UbiYiQvWChoCJrJ5Dx+ZpNx+Qn6A2fGXVB2J7yTuR1bcTv2XVN7pEjwZ51E7w3KArAyxI
b4Weby4ubnH2uZY0p1j61W9g3f3Ae7Gbf3mxyrDziRkW5BzqNoacbQxI0mEBgDo3JLt7mHc2jiot
jDvA5FXPYJFYgMXMoK2fUM0Vl0Rs+hjv4xXmwBPyewNTKxYrZERaIbp2Fu9APnbSk7AxPzgj6ngb
aVgEvof4H4O1cfNq27l4eljYh7z7k6hSnDcxRQwuYDYFRsHayvjLQDUJDxE868g/+BBDcSJFhYDv
s7/ovOhlorfDowrIIrSfatgzbWFvU4Zwp+aofeSiso4Jj0zTPjsd+yrMjdjx2d5DaF/BpXY1Sjxw
gKql8xeMKqrXli9yhoIbeJQxlDk9pFSLp0xeXvGVQTFJ37P6GhWbOdkPfLXPgp/TcSs4DcUrIkbc
9ypnqzjc6bqdX8PqhJ8riQEe9JE/fMq2/VPxjAoKmQaCNCxRlCAMFimEYBLvGF6Kzw6GtbbmaCww
R4LIXC3HGTIR5tqPqPvjis9eGX5hHB394GiAgBA9lPgFY5Ri7w7hqhA/OEogt8QjCCyLWo3Z7TG8
6h+0c+af+mCfsB5pLmG+AFVs/Dc3eerjtSmudVjec+TNE4Sd2f5OOCCBPiMSQeFi0oTAj85p5Agm
W1sun7E65yK765/EaBLptnQSzjO6orSbdlZXYq71Kn0qloVlQyJplo2irpJbN/XEvs7nkg9LQ0Zo
SpAdqx4H6AtR9Ka79qn2rEV7ajM+pOEdg4Z7Re4iwvJYVAQ6ETcGEIrdgZO+EXiO+5ebEMXpv3kF
kTDhr+HdDTZCHSM/wgTBRVNB+nXbP3tePzwwKfB6jIK4cld9eE2R1ZflWmb9S2l/lRp9rvFPult7
IBq6YtinunTCyQh8SpHQb1EhciUb9LnVLTVujdhoMxQA86/b/ZjWJleBNt2lw+MY54vHJA81YZr6
txl8DvhrtABb3nzWIBvlcheUH2b6LvsNHwzWIARgW8f1tDqMerPyT027saptEx9n+6twxNowm5fe
bhYZGnglYUb7X8+72vQ3dCu95iv0HuptDBHZOHHP5pOxD0ZukEojDS7Gn8Nox2dmLkaHdGwrxCRz
PrdY7i4yv6cszkKOf2wOemRtY3kxCJmrjI5HS4AFHQqtURI+8oTNgE2H5gwftYSmkBnY9dLnDJex
xxtAkEGcG2dLYgkv5S7pkk2MwUw7fvAm1g28ma5/OnjKGWn9VroE8gEAp2Xya+YeXMIMq8hqBBgF
ieBmiaYJAKuW77mR/3V8falDiXIhmtouY/GBqNzWjKAEB8aRZvA1Lymqhmeg7ytc1/IQhiKwT8Ei
BGyFOkDhuYtNgtKaeaUN3ko1pAW+5OqtoaM6trp1CGidaHycwlauiD4koJF504jBO+0XlUuQXSnq
MN1tU5hbVM6gOR4lmB7952lYrkd3eCSMjJhLES6oM8N7QaexjUW+TY3s0ZAi0nl/CV7FZ8dAFU5b
p7n0EyQxDuTmeDSZM3CYifFH0WxrUMw007ceoV8GuHaPn8iPQN4fKRbmdy7mnT5R9C1dJFYJ7IIA
lZYyjDHCG5xaiG8RagiunNTcaLq3yi0beQdMKLMDoalCroa0NyDpUESS8xV6wIlMSIwAp7VR63aB
1O8eMtOckaXGisj9iPI6fUXm/x7W46eeu8e64v4o/a9cQPlJ04Cop2EzTty2iQOkHKMlRI/F1OfS
TChy7J8sGzweSuSyWnHU1cdhPbhOS54OsDbyvM0wuygcMqyeu/I2Cu/FQt/0sKMtkE+MNZTQCARE
swucpzKighsQbDgxsPydA4huRk1brkWLztk65qpP5v/grRbTw65KDlgnnDq4EZIpUVKmjRL8rXU9
07AYdDeh40GXD6+mmD7Aop5Fz0zGqODBxtm36lwT08QjcKwfrVFta23SmX/OwJqMvpZZQmtHL4iO
pOCGiHyfnkrDFtU2JQN+lB3OoKolRdY18z+B/wjIJ8nw5qt9drM8OVxfk9ZQj4LuFUN/FVmPbWyA
OJ0rO6+gsaQTUHRAPRGFBMzPeCoPE+zVWKJtBbJF2l+itRPpYkZ7EGPOgcnCM5HaW0zS+yCBMFCv
mZSMrR6dq5a/b9BueGhIpzA94OH5a2fz3o1Jv9MHaTHcxt03wH6qt5FG2fWjSzExqvzLOM5oIIQf
MQ9m7DkhWolVULhlmUstYvLOlGUIdMLb3OTibeNqhhfpOo+4D/4YyQ8qb1bLbP9LAOHabPqo7Hlh
zUebSr6CF5y89sNHAEuo+DY9hmVScJBaJKIBkGCBMs7Ja0cchIdXQzJRHkG1Ejiy2ybKYvFsIWqV
9hpIpClQ8yVBi+1Lj3u7BeamF28jhOH52bkn8lXR2uBOuK/cfYYYpR0hqriPIb2KtGfbSyryitGd
vczgUrbgZHHElhbybMK3dJP+5HuKZMqHy+E89bj32dOuIfSozpcJIrWQvyjR7HhyyUhxa8TY4nE2
ERJE6jQghaVjlK/fMEBNyDHw5GFw/KWYdvjAOX70qn4MEkCFM+kkEaW19M+wQSiJ1IQmI2AGc03K
23xjMAXCCtYD9vUYXQ99uZX9hzceQm+X59gp67tYx6bduEAuujax9hqgjmOhWfbwOais1xh8FeqS
Xfx3VWv4Qof/oKUwFirppunoweFNPLEHJjBfDmiE5aGZ1UlvaLGtSp5aU/yKDgto1AGV1390LsZ8
OO+5PbEtzgJJC+wXjFbh5/R8ABCnrS6vhW5tlA5uWBY5mS12fLFCAOcqcfHjxCEI+l8CPmK1THxX
0m9XeW282Uzc0DyMFDOTtXbD8jDXmDg7ZA4ggR6y+2SPh6lGjzTbPl+vcyuyjdnSgmA89NErVn/h
lUcQy3WirB7AdfHKaohCqaKrM313fMkT40jJEIYp6n+TicClMxuAZN5M7d9E7m9QrudfxW4h7GYX
OBfVLMPhWul4Ds058WicsNz6nKVmlKBPvJkk4WoDQkyWR/fpmtFeYiJBDHxZ5asy/2hN6wiLcQN7
BFYjdqY8esIL2SE6tHqqbDacwsPpZUgxh3gd0KeaIfhQHsgzUqH+hUZ17WNF2bXln9Q4p/D5Am9a
z+yCyrZXbe8cwBenioa/NN1dlFDXhDGudP5Kgbt+ykJHcqjwZFkfUdSDHU16h/ME3oXxpuzOgsli
8SbSa9wKIicxJOZu1B193XrNzvd0Pk+yVI/BAS1Pqz0hiBgBMzuU405YW/K+UGj23tZ37marn7GI
qwVQNpwvlRnOXIA+04gKOn3EHOm+wMVURQ4XGN96kCNFb+wgpdvL0BE3zGBwvidXheCrkJmgiTQs
fpjhOYGfyuyzwgo3zPW7mT59YBytJKMAvyXDn3dxSWAdOPX4CCD2BfW4N/rurCM9xO9/5YOZM0rA
4YD2felhpxZrAJ0hCzqWgKyV3HPkfsQSIC+L7QVXe9BszfI3hMnoJ1217J327mfasYEUYIEe+iMm
fEZcQlE9QZrTwpXq6YsJB79q2IR1v1DgwhRNq67zz3VqgHUNCJboBE3ooLDwYXRqFcyiIRPvusSz
rPNE+8a/kXZL5l//xytxuLAL7WjVH+zmlSkQ8/UBrixxJE/4lvQRzdaAWToWdVFbEgvRbTVPfjqg
lIlOeW7wtZe+2DjoSF4cG+ka2E8CtufgZZJYoiAdb2gWQ8qMkqjFtcizje5CTDbWFiuVxICvOCFc
1+yBhnBoBVtuCDrBlxIeSL4w8NxEn7PUiSZO+K3wX1wDMGRgnMBqNkhqgvNv2QK8p1689/Loe5gx
feN4cefyEhsmZpAMDpLXGsmwWT79zEeL13EL5mNNnDBwCmUKuHKg6QwRIHPo9T8iVz4kB/NcGvso
V+qPdht26X6wJImKtijZFcACIwVH62aoW+GlWHaSHB1L29czKeoeDlwyVXygnCF0qtfeSq/vkQpU
9TyPsBTbvRPY2u+HjgiLcoJPYYOAlL9Th14wwLUrnPxzmGbroqK3HluCl0lTdHiTXja8jUm/y3v3
llX1JeuoEKSN3V6+nKFGSSbNokQbfxiYmPYkCZQxi0KzAaetaJ2lHYu3kB+2K3dkmyyF+SQb/BLD
neqSFHMzRDQ4SZOUUFZM8Pu9l2BlLm6c6duooder8k8vd2+m5X/4loOwWxDqOx0nCLiO3uKIhQNj
4JDu0a5trPZ9Ybxz4OCLENRrCYGI7kN9PzVKsg6oV9kwYjU+oYwy5vrdt4lx7L6Uao18kKI2XqGZ
qBzwgLehMGwh+h4jYvsGxhnXOGKufbR9zu0/RDe+wqrZtulPIrIdyOwEsCmeAsMivzu5jIVh38Bg
Uhadf/xlhTW37lZLx8XBIWULYw6LdtlpflMTxQY0Oh2u4UxFLgNalfsAWU9C1yqgsI+KAA6Poaxv
Ia1yTepGAVN9xJmh0TZ3bLy0jaYAXiyfDe+zjwr2yWmG2tChHtYY2E1xd5loGf/7MphaDzamBJib
JMEfSl/rqxN77MipEW9xvA+whKZe3vAxJjExVmZdM6i2H4GN0hNM1osWY30pfWQBrOtFGn/RvLjT
92Bw08A8oNYQSfuZYkQeGK9aPx5zv9jnZfHmpeVGZ4Sd8Z5aBEaE+TJKuoQID2PondBjLdBdxWBs
fl34Asig2NTZroGPWYfDZTqk2bjz/emnWpeUrbpCIzgIDdIUFEZPpQfDQt/1ZB+oUVa2TuZwZeMR
HIJnKMFCnmpvFvKhaAS5TrDPoXEe+G4YGO/ygS+rdHFIohWusAPo8cv8adDolBNPn9+uS0yVzVWr
H9VrBC4HZqi9UafnuHJ19rIDQsGLPeVM8ZJfr7U2Zr3Pu005abeOjlT4sMNRZuoMzJ2l7dV7Jdri
YJxhYzLG/+e03bqvH/0ztpgI4K8foWbA23Ci8gw6ZifhqaBm5q+vjGxRMdRK7OB7trEp83l0o03f
YqxL6wSj+lZRRlW0BcqqjAStyC6ZVrIuFeEcKD7FAq+FMdFgtSAQ5Dtmv4KVA6oAPZTN4OboFB6N
/cx8hnd7m6eSufMbdIrICNbpbK5Dw1pLL3zNlCcAFJTRaJfYxBgMwuuZW+TyP5bOZKmRJs2iT+Rm
MQ9bNEtIIECCZBNGkhDz5BEe09PX8b97UVXWbZkJkkLu33DvuRYRHdV7nVYvIe+VRvl77kENcLum
t5ktrcHvaymGZRBQxzI/2OlP3GioO+ToYbXEO79ykb7SX5rFKcWJOgwMjSDQPMYaumL8dUAjpG6D
qYlxCrVQVOev6CcLEIKu3Z/086+oTCxzg2XVpzBjK8JyFNXcjvIfP+lwmheaEhYCYHI7lIu4H7Jj
B/k0ZP01zSzn2cVUR8EXzqGIxcAhMY7PEJOQAgvEzDi/kNKA8xqqc8j5ND9W0brLTrMC7Q2ouR3P
xFRBIfOm41xvPXUugVRj8xrmLHiYGpzMCYRftyWFji0LGx+1avB6UKf2VPYTcjasAM28jcLd5OD8
48z6luY5F+4lbvGccVCGrn/xKjaP0JdgT5as4iDn4ttecnx0ESbapZ1fmpKdXbSLgWFVdHmpK5FW
S9oik6VVHoz/TNZ8scdaLDAIdW1eI9Z9Y9lwigHiwdHkNAPP7kUfAj5z63wkMXl5nXqIV66fu6vJ
Z/ocI1PMls/mK1yKtxx8dFWZzw26RdEDxoDqk6bnOONMbcTeHm8mXsEsHNfKZXbLe50B08g5KGfz
nklzNzbyOYzPMYLW/Nhx8vXRM4ERDVHKXUNqKo9X1eOFbqhWpq1iSTaMnzBgSK1a9qOZ7TueHv1p
VVH3rJh/eUvDjpptA3BjJ6ZimYPhtvBZL8R2T5RpxfSpmxL0CvNyaIYX5UuorsYPUVje2hKMQ5oC
WhDc5QmumrfsTWakwjIeB4KPFuQUdi/gg6ASKvKDzLhFmh0DXwuQqj1l7JGrXWfFUBJJO0x5asvm
3pcchpm032QONLmXzTNTtG/HBSSoQj0TjfI1E188X9oDePbMn8wzwM+BXABmxZJjw80LJqhngM4c
wXjKewE9hbrQJWldxPE9G6vXds6eu4gQAvBBRyV3eTueVB690pWcbMYj7Swes4a4EVbIfd9v6dRx
03NW15uWfHFpyUtYZzcBAtaadBli2GinyaYeeiLdy/yXnRu/lI6bQBoEt6M+Lz2fLmwki+lgzUNs
33NZfs91ejAZbHQBrJv6XDGES+TCgHTAOzQeTGmjzpPD0ZwXrH4UK6XAM+Zyb/VLcWhCjY6aNjTA
dvo3yPibXWifcomOZCQcbPa3Zdhvl+Bs8NuT52TE4Vridc0HQsCDAdYG+MqYMCbOR2qB4SZCtn5S
vrTtOiWlQTf9he+f+rw8enX07HbzzvM+5z0DiZ2Hv3Hm9uL6MJP0BFscWfZvzNnoOOlZBK3WlK2m
KGRO5TLjZFRCX9ES9zsQxuCjqDczgi1G4zoAnWjh6uYJs55pugjvnXMUSMuy9Vz+mr+LfIy6Htgs
PZCsw37dtOZHQ+dW2x3r55pCPuhoKVubh9ECu62G7K3tGasNNUshAmJRzGSJ/xjMYHOsZLx7LZRX
JwOQWzLWt5jBYGHnoQLJmiFYlc7rnDUzG9PkOoKNhPfbE9eTR2JbFDoUS14UCJXCBAzL0R8P1bPl
/swRS+aS36Esxj+ih6tC0pwRtKc8ko9qKIkF4Yybc+7ucmdR8+b0fR4MALW4b4UXPnWE1rfz+O2Z
DpzGdDgsbvnU+5Tp2GCm/iPLOK3ChUE+haM7mPaqv8OaWcUBvGFafzDJlySBPzUflsBYkYmI5xH5
D1mhuvrnyhOG87rUkiBaVkUs56QvoBosCdcYcZYpF0AtBe6i7iesmzsCoLfaQ9VY72zSYR5UZ74l
tOj5v9AngGFe2CjF7m+OBV+EGU56P3gAOKDPdSw2kXbymHpGb3AuekmLbhPXJPSvCFO3iIKTEJBh
spGG1e3Oi8UfzWz1ZAn+hQwAT4e2QA3LFTUgiL3e+nXM/ISZZgDsFr6KpUnAnE+7wuMvzpn7C+bH
3CQ5t3q3tOuaG+VhcFqWBr537oXz92IMBQOBBo9gYFTPMwyDsm57Sh8u4CU/tcbWruVvblOHaC7j
qMZbVgBe0XhWDyFAkzTbbBjOIzYPVQx/9CHBOAH7Hm5lXLQu69/g6jbN0cwBA6UwOrynFp2LgBPp
+fOBN3AtsQmUpbMNCPrr+hJi8Ls/evd5+a5hnCo/vLfuk1npujgOfxNlsD+R/SrnP04fkCvq7zG+
7LJRnku06TlhhMKOjgRhkxbYU+/6gdgXDcRdkR6r+SgyceoYgpQtOPJJnkKFUDeXbIthElB5u2V2
9/AWLKr7HsZmNTjZ2tFC8HT6o1KMmWlL9njOZ/RewBCyq4Zk8PHkLN9TmL1HZsvUAF6yqdj0o1et
5i2qyM1i2vtiZgY1U5NMNfwNZKpc3MQ2bZS+C3ImD9zQJO5pr9YC5iRiVWDAChtn/7AsN6U2Tthh
P31mouUux6UlGTrPdqbjXVK0MMnQHVUjLwZsJzyCackIrJ9R1MHWmGwc+tFeBhVZfi5SYnDMIfoe
8jyqMNspl4Ch55A/PQc4bI5LcY8BVM8Bi8U2j3FHcI1Y5B/0w0sWl0+LQxLL1KuHlJMZCOFqCOHG
YggxKOK9l3yMOXLl2G9c+qu8JyysVbCIEGKF5nsUeq9wdC8EEclLVVmnuUqe5vrNAy8JxpuCbqOV
XXPUv8IedfA1/hZM5I12T8FG8R5udAoUmFXgFGAjpLiInOsyRI44U8+0xsjYogPCo3H3MJJrmQH2
1+sX2T2kPXoLr0n2Q12BmMqTfTeCgmN1ZLiRxxm7mmr3eVK8psCNUAp1vILZZsLNt4QpBJMIaqOq
/rsQluoQ+k7zcgOhAhRmNrAJLQTdNf4Hs1iXotNkxxiWdD5Wly/0Hs1bQUyECuQqtNOMYYtzyqbw
XOCTXpLmqyBNTNRkwgQh5+Y0SJDTaEjy6mny+JJb03xNO4xTBZoUXH9odvJjxbjkUCWHyfB+E9dB
5NAzze/5E3mfDetUwatGgaFSvotZy84gu7vtlxDvuoQL8lsDUV46ztHCgcS3OWYK1pojJ9zfJUvJ
mdZkJmgrTf9Sfmd58F6T63QKAWNKH0AnCE9Fi4z2rFsbOuEzJ2+lstgYDjzAtZ9/ty09BspqvHV5
wEysEPze4NhsmyDE5mMCqDiSGjga3zJUJ1YncD4wP1jBcOi8JlgXmW9usfdlGyV6qHbWc+TNh9Jw
dhntscpehfOO6aHqvtpAbTHIlFs7zpCNBI95Mz+zpuGAERqKhBxrzk4JSFLE/sY/Sq5bSw3dJfZT
qcGf4icIyl2MVq2dKBnSBqQT86SKsIxM5tsusj7Zw/PGFxuvPrR4CatsG8IW5MMucCIYZ5zGZo+C
aTxrjW4JEMS6telvBWYByeKjHg0u0ZsOZWpcmCMALLSvqXrdFkjwvM7dhhAgbGN+8Grr7DOFJ+XX
w3Q1z8QxDzAM6d6u7pA/xwVrGxfUA1aSoXxHDriP6kPCpJIiKTnW7v//N79kUJPgQSW6LkNtj8Dt
2h7D0WeVCNr+YSKNwh67ja/lOUhtcC3ZWmBHrdl9TVK9EInKpIEb1RshuoMFUIyQMGItaIY8DwD8
BQQfIuiMSRUtqVGxNmBMVhnbKXhhCEtoGikvJTrAMj6N+PHffUSfqiG7mnveXW5Fek6AFEws9rMR
XRjec/x6Jop45mAjrs2pWnvQ+Ry7/U7nrW+hZUBYYdlrVQ9blpj7pBcXz+t/rVpgtEWlmICm4qAt
dvVMBP2Ty5Jfq7v5HDuHLKMXj20pY52xPU8Jf7yLkNMxrbd1ssm4L22/QvVACBjkCcOBQOT7R9gA
H8PQES3rf6e4huvoW3jF29RelCCdVyOk++FrLsAVgC8PgSJO/r3GsPIwWFRzdhUz4cv1dAZTKcxf
mB3YPfL+eWq7k4Fx3DLFk1Iffvu80VsZzloVk214ssOBu7c6BFX6mBjdZmQZa99qxJBNfo+RJWpQ
lskAoVIpspgUySY+ypS/gAkgeq6H9C1053M3I4Wit6PNHi/LZ5ky2KhnFa7DLtzJDGs9bjH2TEPy
pwv3NYjhBymt3wbNu7vYfzg4bVPT8D7bZyDTBJy4x4VBgdfD9xnKnH1sQPLvwDMyL4QECgUZUVVa
jx6sA5gBrAeuU3OSDQOrohp+xlKiOspWBkZlhm2YrOiuA3Zl+7Khl05nF/DTnPBsxlvPq59IQj2M
CsJBWg0do0h+16RaF3za0cDs0ov4rfEr/rEYzawMC+2agqDn+8T9mRj6q9l/kCWFoTjGKGoMnYFS
m8+JD5lnagU5vz5xbe2T2bmnsp0vLtLoEYxobt/YoTyn8m1MqysDwwtg67clNON1DzKR6SH3q+du
KpMMqiakanQnQpPC5COlloLlyMe/JMR8BwQeMQoeXbZfURP0tDMGrsl4egzdajx25TabOc4upkep
U9pnx90Bx0KLGfDNwc+VoLzkO+ExZ47Mi7Gc1IgChy9Qah5kiaUA7ZXe4gmK0d62t2bokSxWYho0
dwKKTRdlL00mf0VpPbHPO5CThF1s08jxoyvI9uVz9mjt67LYOYgeo2HH1G+nY+vSZlsnEANTYiBM
Fu9DuAL8uskCLD0xSkmbCf/4VNPZzpH8W+RkewrvXESM1ZMjrot+leJKjdjLdt8C640F4gFTl8Q6
ZvDJ2TQXbU02qumMlwLcyAwbYQN5CH5Hh7ItZTHchqM8WOLJHx0TOzzXuTSZaQIpdmLEkwH7tZnB
0ZBue7KIKk3a96EntPMaGA1MMfJuTfMxMPtPMjRQRqB6WiqMPRbcbuZNuMGZID4WcrqNSBKyx67O
iSl4byOfAQms4/LaOjdWq5Bw6S98MBn65enaVzeBSUrSkPfp0PcyIpXmB3M1YXWPth8+1iR2Nwis
mUWOF/IrV1+jAScXBSstDAkz156RdAn6Jjb+DWPJEnaXpfu22xX5T+FvEzv8IHaP4dRmqrHNM+Ud
89cocC4C7PgAtVpf2SX3SQ9Z2ozOJdwoSgUWbBUOg4AfAb67uipWr9XMxFFudX8MXTvMTkXK55/f
S1DZNp2jrQhFtksq3ejB6UjQufpxAOmORpctZjmvutD4O7U3kfwe3XR+06kFMOaU8VPiv14iY92n
DD2Q8DYnRBJ8/TGTEcucbb2lHpiPJg9myYfdFdZfB/8rJSOHpl2yISzov3DRWw8S+B+PebwxGDCg
87PQYvzE0DNQsJUsVK0wzTYbU4A7G3ycolWqtk4Elm1Y2j1ijI1vVDZMTpMZZPs0sLBjYnIbm/Az
6JJ9AlBKwQAVsHF6DmV+9QwuAzBcH9aoR/IScZeUZnwhV57+NCHd6PyzeVZXhI+pNQG5rzDzY1O1
x81/38UJJXUEmzqjMGxcUsydsxVme/2GyoF1sn3LUWx6jPEIVPO8H72Pxvdv58z8u5vukRALAXg1
6IRZs5jOxvRho8jxZeTBF5iEOg4STlks8OcxgkmG3AzuXBju9R2azP1jT5izmyce5MDsOmQsivpu
+e5qRY4g2XpyMHf64xMhiaLDzmx0ultvoYtr2F9hVGcnmXMS15R0dYPWeUgZfxdrWrhwvKbGjmek
58EfKRBsTpfKugbTDos0pp08u1jOj/S7i4kkNAmfY6y5HAAZqX7RWRLCwlJOpjAtKaHUckSE/cmz
NQ5Xl2mcp3k18h1Bbk98YcFYpGjZccbEMFjYxwTyJtbZY1Ww6Fo3dUAjscl16qKFHamgVKhXkcJi
yVWFqp5CGbcUE4+bBI7ruvZjE9LElwUl847nh5//3WRAtKlhhHmtUF1WDJMTPgk9sfTzzVAxA6WC
46WU9Du43AbWQfRa8I2ufLWNykFgMb/GcAsLuhEmgEG3Sr2fiusz9aut7GLI5NwIPW+56LYw0db4
+TJgNXW7DsebxUKYaohR8tquOK3a7dhm28IB3QENvtVZmQT2UB4IzPG5fTa4NvR0zxhdvTBBk0L/
zyCpTU8IoRgu/zKBC2f7Isr5j4BtU4jhlY+3SRh/kJTY2SgXj0aZXfWC0oeRgPh/mT/nHk0rNzOj
f8Nmfjaf+a1Ecp1ZDNmW+JzG4jxTrAfEgHXEeiLSpyCWUHSrCN9W+9+8HteLIFNShe2JuoCEyBeA
1bQn67J49BkYVPNhZj8AjNcKfjunXA8L9Y87feRGeMnM7BHPN7dB9dwUTDNMz78Yjf/cd/egZzHa
KWpY6VrboXe/uir8HPGM+N68lxzzc1A8JMYnr3Qx1HuM37sEPwfLUy+1MWUWPYuR2v+O2rdUwAjt
rJFtQgvyznA6BtTjxTNbJrjqvQzLNTG14LlxKRfZN/SOsA/aDUMSZNiWiS9EBUcizpd9OrXbdklr
RHcN9uMZthif0R+IMriPE7bXHcC9hn0nINZ+7A5J95g2wLHqZTOC1nRXXfycNBFl0TXJJRJnzH/c
sUk07/XYZICZkmwIAC4hRtTg8qfiO85y+Lb8c84CFbD8sOfyQyzuqTP8K3W5tJDwdZFz7pV78iax
Lr8rJ3yCLgzw/TcQRztg3o+g36cxBPHu4wWgMTc69M4LriB3Uu/KIvx2aTU/PwpZQ7k2CKKeFSLl
5EQW+jKRwlRSUS/twXIXZpIuiZQBHDOJQedOj/k8N9lzkOC+ipOTaTbvKA9kcw91zK/E5OvTp4fi
UTRwW6uGCOBfiVrbpgidE8xMKa+eqyEIEIud6upcEY7F3HgVzduMrtonykUwJiiOhYGgjK9AgwKF
cy1g/4UGHfmVOqgajBNVEhE2nKZJ7bwHYOX2U4HET6jxAwcWJZZ3jE2KF/NrqUivJetG7/7RiZoE
a7oBn6b88Tis0WTBPaN+kM2u9LAkcIUm8swCJKpgysK25g9w1mmqTmf8iIYJh/nScW2i6qB3ZoZS
EDRSfnD7ta8+UPi2vkaOB72adTS0XVLJMK6wOrmCJqQvfUQCHBtIq/s9WIQQ1RwqC3SYt95g74Di
cs6hGdqZunU+w/cmNNZCCwgyKJBad5oDjs7ZvPJFHJgHqORTIhOv3bvgHMp79rGDeTX64igtIMqU
vxW/8uiytz8OOsFuD1RqY9vpSbj1RUpSEEPMHNktp3uUEvgE9+AwhtcY9EnN0EB3iXSDPKT47HOC
tfnnQjL2ov48zIe020/GU6M+MVLB0gQXQ6cbct1q80qpPkKudynnF4//009fCzJZxfzV49Mlougt
iMRqSeO9dvIdFQZ19crxaCEPjemKovnH7u9IMyyOGUZJq6SN1k50zt1HwyXFYrMkL9Wkq5CAkUcy
8KRyMhFm6p3tiZwgkCD1VX9Ci+RxY6hEHFYKcpp4g6lkqr+3xC33bnzqVAOTRVRkfwuTXzhyY4pa
C2g139OZGMBbogEbz90SkkBwzPiMhl0b/80SzHhEm3HXa2Msagce+V8bEWvyEjPW4i4JXdZAwyfB
W754HaA488NyHjEH40NBeRxi3BE/tjNspuxe+V9gClDHBkQas+JEDmj3lo5ZJzqCkCBubbSpzYor
WnfKHpNlbkGHWy187qj55r+qOeI5W/lK3xQWJ4K7DbAlZVxfcuE88GHHNOGu9szV4qt1N3Ar8oLr
L5sIvJDs9GjvqG3UA5nYCPujxwlRNwYb9oR60HJoAXpO6HjrtKXJnmP8zhZ4LVgX9benx4CU/hkZ
qTb+u2Vbmxn5lsO32Gu9d6mLk94OoQ/xbGVjcEw8HpDIozhrNd8ZlNuYJK+eN5iIj4hH9cEXyu/S
GK11QMeZimDTtBL6pm8fUaEKcjMN4D7ptLzYTfOClzHxvd8+M9cOF0zaxRnO6/6f/9nWXDfLlyc/
jIzeNDHSp3ZmtNIycvXkl8U5bI4MV8Vc49X17KdYyb9xbV/HuPuBdvzqOD6L8qq55SYN/D+mpEju
uZKcI5FFFx8KipFOewovhl9nizWqF/2Gy5frxaBnoPoghhv3yt8VipfQvTbvlb1virWyn4P4RR+c
QwsHl7RhqtA0Jo8Z6Wg9hus6w/xTrj17WWfVyNG6gHi1bpHiZsoUZtPkEiDOITA8QVa44A8MRngv
TvZYBk+ufPT8LyOYULnhmFrBcSFCdabn4K1Lj5ZVaLs3VQRMXesolr0h+lOd0KOxD3/sDKLyBDrf
DHqI2uf8GHprjCcbLbzMu15n/hT8ozkuJzINrRISqgphcVbY+eyiJT1sgUYUsJQzJ3FEKci5BrGY
oCv9FcRTtHOycAOAs3zMzJBUtGo3ogvn4GNjatoskhvWMeSCMqE3m5dUZjgWxH7I5I5Y1JVQtO9E
5VYNAeDRq36do7NsY+6sKBTnvsmgG0WPgxnyniZoHHuM3Pg+A5jZGzcLr00sd5bKzsS2f4vmb5IS
zOLp+MflUGbxS+c9TsmTNZMEjQzZwA4DkvGjKPnauiEccCYMsIjIk0sV7eV4T9RXDk9+zu42m9Yy
2Eno94S/AToFVQmo2p+PTLBIvaC2W+hDJqEOqZ0/wU3YLHn16sJWAlFfX7uwvfodygHec78dt4Fb
bFWKqM10iICIwGC4Tf6lhoSengnRhIDej97dtN/UWQdML7wmSXEG9bXUd/1NYAx+CQsWCc6Lw/xC
ReGJscNnnkz7dlHXC2u5iH/dUKzeOlrprwyVbp1tQgtJ+4iARyv0UyILpL3xcIXOHeOfFrcD5KNa
rgvx3gXR3jCXdYMXqcy0jxM6qYEaqbePMd//HBVYLXrozOTEevckNLb6/z2UnHG4t3poXNWS7DJl
k+hsPuKeXbEqJ026mXuK/fBadc077xVeA7GmbaD1JVmUJbwYn7o/TYPLcIgP7hxCVeOMNFrsIZ8c
ymiPNlFQPCUdglUPxre7yoQDnCo3DCqN8pH1GHBCjtvEvxqh9fp/L34qoW/zq3aZODB44iSVC65I
SqzgS79qm4Bn+d/3fPIBGsYzjKjxOVdAt23BkfLfC/T5EWF1d1JKtxHjfWccQ0CXFpaohnjJDNSM
BA/t4qnjEOhj80F0GRPMHD4sQ6oxO/pQSSzO3fSinwD9WwreDuZ8YUcgjRvhMemv+m2OXYxjWyPY
OVF+LAHjOzowZ6m3I/pS/cOXYsC2gWvFYS8dv9O0lk5ENg7GmPhlLvMzywJczfRosdzQ7cVd8ZRH
v449PJtVv/IWIPoDXzl5YYG5Tjg5uOP4c+z0KvLIIZqYI1Hhvwq5eUQ8cPhruufRjc9GND4hZ7eG
feU5mCjjHVtFsoJC5F4+t7CPuzA1lmKFcY+wHbTJOp7SHod9M0J0zQY98M7TJ0utXR9al12j/NFG
7rmxz6iGpuA6qHuJ7MqeTja+3IQ2bLTDw8j+VVSfAFvRrxanBl2ISaS4wUR5pi+ayDNpTF/8905l
/aWpim3MzUscuTS/eJ3NQPIEu4O/oHsbU93YfjLDx+n2oSyxR1XNnv+s2YBJnR/thH1M0e4MgWUF
JF62FauErziKeEhlAbbY8sakShM+9vavLqe46wsBKH7U2orj2F4zo751o/9MJjI4QE3KJmx+8ptN
ydZ5tilk7rlDUSVsAlaCH0ybRwAvKDrkKp6OYUb/w9CoNq1Hn1KWOf2YWPceuUMb+M8540b9TUqC
iMOM/TcKwaJ4lRV7gmZhAtFsbc6HNvmqKa3fQAvIiSMMV9GAaokytjKvKjHwOr7M9q/FfMYh5hHb
JzVKn/OXDSoL9JLtLcho7dV2hMIue0brhOL4fNR96J6cqmD3CaRvZMVo+TuvN46x7A9eri5jeJad
s5uNDiLB8GU65V71/6YOEZ6YTi3notki4W9+wY7uefSIBiWID3bQjIPK4XObyETrSLFMEWVn+ary
KYGsL4XOFq8df4H+JI6YLWQbdjUognEJ46EgJ7ElEcPEVS0urcH0evhdlobuPCVwYXrWcaC+xyST
oXWjlpdYBTu7GN5Tn+8uVG55NViaVsk74wbem3E6TtXFqICj9ydj+ZoGD+QaBlwKAsu/ZwvmN9c6
hMOdI0Ia5Cb1f5TmCflXnypojo+pPigyyKL05QIbF98nyS/JHbiBvX0ocAnqL2BBTEvad39DhWyf
g6OOv0wEjLxI/T9TTibNctOzA6xckKcQPqSgAX4FPOsCdXfjkEWL0GH8dRg7j1KeYzJY4hktQAlp
uyFg3EVwroPiN4YmPZU5sukXUBdrP2wOdcLIrPY2nvNKGOKhekKYtE99FxEONTLva1p+HbDd0KlG
eyXuGLbCJX0x2MPaDHsyA7nPUh/yhUUditwSL17xnKFmHRhx22i0QNtW/qcik75Of7qzfopDlgBQ
9dpsoXuoYx6sL2Rya76oXXCLAkHs811Zk1aJ71gadt5F/5hquHtVdh5DTn4DmFsaXVzelRzfLeeT
tG8R7IWF+ppkAJhB0v8XpCUgFB6P5drNjBmyqa7RwlpnkVLH58b0lvsEc+b8gCBNf/q4hbGlrQR6
UIvy70pMd1Mf1fy8GAnRVissBUaON5nhM+9M1oltveum4FvUYHhG2Fvcs45HENd89pb8JUTygfQ3
fJ87QmwG8VEX4cdsmQOX+GoOxGvD9dOqaVvHcH/JAmJIl7bu3fRn1N10t3DjRNVc3B7mlFWfiLCj
3P1UFHMMdXQdSTe5MrYA1zl45k2J4TfmbitYhU90ioE02epgbOBWDGq2awXhT+pfE+cfDWCFOB42
afzEMLJMryaaZKPvboWDZyhr+HiKUmxZvPOxIW/Jlr+UsbT/EQ2tTw+WGM1hyT6SVv04Hiqywq/+
lEb7XdZVsoK+cPCRfXQwxxp6kAk1DOOtScGxS/0f2ZAh2Oi40hQgCi2RLphj5Kftd0Decj9OBNbS
wkNmG6ELFhbF5ey/9pmEPhV/JJVYPVhUs1Oiru5IuxvmhLoiUT8R52X5AJWKJDOZe/gIaaKOad7e
as1j6j3HAFfbDbXfKSYXghFiwf2cvmmgvp2575HsvkvPYAwo/jL/DhiyUu1k0BkViDmEuPrbhux0
8PujJ+tL08j9mMaH3D5Rc+reyDa8bUUAePhv/or8ExzOVj3m9XsQ3Vne5tavnlgkGHF0fC+isxuK
AwAnqb11h0sfIiix63cCYXWKIyLW+tS2OdPOIqKSTc4d0R2DfzQI5lsFZFskr6xvq+Wx8m76rDTL
ZlNzl7gFIgmYRrqZs0Bd/MaQUIECtdMrDijtmF72njtD5AJxC+jXu+m3PA9pwmeSlZd/jsHEe6Hd
9T/1n+NqRjkZBHtveef4rWh4s+QTmw4CKWz3d5N/PuEeVHVzbBn6anXWGDEcsYd1F/Dd7GP8Aq4i
ZTV7GF5LliHpWElUfxY8awKzlbmST7U2Gy+g6wJPrQv8nwF6itZmiFJBuVYXUmo5wtDmhOHJiw/S
QABdXiNv4Db8KavfwHxzvLOjXiXYZ4tgDWFDYcYBvbg3G17rHAWsFSly7OdqfrHZVdTy5tRk7anp
RanlcQqQiHjml8NKKCdlMA2GC6jl+BJl5QvhbkQ89syIJr1tdnDqkS2IcTJiP1j9dCI7Lij1Rhe9
kAU9ZSl5fxmFpDjqS1toyMWDERE9c2RQxawjjFF1gIGxmFdDzCoC8zGsPh01PBQTxvfh3NRgNUw2
hQVqCChMZAhxU2fgvDeTCyQgsK9MojPEbXgklq4/WPMCEM/lE5vex4hgkBoNOGuzTTLla0feDL5w
nfgdeH4bYuBM65aswYIxupkT7Zfiv0XDqvxJUiaQW+dwpqkJnMccsm3SI+d+06X7AUFRjpjJruwr
pm+CHWyH2OiZJLmBoRzbscpjB8EjY3yyUyTMxtTQ4QTm1tNi8jv0HO7jVR/4sopPs1W/+CaNrGMG
T8F8NCfzC5nyZvbVKabYsRB169KlP1OT9Et7X6y/gyItJovwURfntI/YZ1sblq24CinRWzSI7V0D
bCqED/qOIlluniKbQlaZ5OeMmyl0j6QxvylZ/Q0cWirTOvn4MLrIXM0DBCo2wWReU22Aqi1eaAmO
ZpTtYhGiFcCraLAfo1mnTpD1XdHzO0cqqX5uwd9l16Yn7ssQJJVwesmL3IiWDkH4HG+I+Ototxjn
GfIYA4ZBrigzFNu/JcB9IHcAJ736r0tJLoE8xnZ6DGI429VeEqmASp+cJ2iSdTg++X15sqZr2t4H
cU0TzrDu6PCM6be8qRPqSTR1VUsqhr0ieMpIuvcw1721UNcgZXVfG9uyIVBwuc3c7kKYaze8sVHC
CWasYgnRkv7eJzhj8U56fz2lFGa8eg9WCPsGXZvEfNiqiTaQoeJKnGa857OD/XVh4FkV4yl1iqOV
dfiHrYj9Cu9Hjay/TsW9oACX+AMC1IZyItesAD3EUn/vdfB0rZht1uC1uNcn5DSLwzikyQdz05RM
6HrSLYl5GMF3sxRluqDjHGLqIuYORE/phDLnUtDChNWiN+zMj/KLGPN1MIG15BWk45FmlIGzN2CH
Ei+lB98o9lDGglY71CFKeo9XwQHzMvUZ1FoNIC+IDnQ6CPVJ/RzToj2ElWZGV8w0BuZ7gAZHXr7t
iX95es+b/q1LGCmA4SAwWKqaZUrO5A9zvpGf2a7xPEMk5gwdt8pFsxmTEebiKxrpRzwqgxodaxSp
Y4Z+Ptk7PHmB5OMAQzYC2x4p2G2FxzLacxRoUhdxNobJzRLCQLeIXbRI+diECCx8rFQ8+HuBZU/6
xUcEsf/BFOxIElRXj2mRYz1zH1X4y05kY1rNVgSFtaqd79IBpsOA5+9cvuCWVT0byasMu335JnGX
lzwYIDE9QvlCtRAmyY1gc5u0PYlYdfmGXb6WxbfeqKXODdtk6xHiwacJTcMbj4Tugfs6pqQYCXPR
bTbjkaP9Oz5y+G7TbWG6MM/6t2ShSZ7erY88OngRskLBocQ2i2sGi9sqVtg3OTkIHGAO0G8QGzxh
lwOKSyC6/r4GEhratRdn3V8xO62xbNTbqWfQaK7VwNzLuFo+HEzhXt2AN7a1ALg4HZZde8v7HSNL
susADzRuhj/TAm8jzbH6x1//fZoIWKm3CpMpy9mh69IBWVleXuhGiF90Vn7QbMm2Zz5YvrdyLMCu
ujvExv7Wv6iqhY2IkhtQKyC4q50JivZup2/rguDloD9RMMyO0CGz7fhbTC8xzxr9NKhUIDTzoxT/
Y+m8thPHui38RBpDOdyCAIEQNg4Y+0bDZRvlnPX0/7f7nO6u6goYC4W915prhhc+mWiFewLA+/5g
v6gRRsRyuceQMXE6vC4jJBxbqCWnGXcduBpPoRgZjXsJjkaDNG0GCDHLo9qRgeK4syW5yfwYzc8G
yccgUeUizA2x7Z0owpCq10oghpehNPkxFCJ5fOg2JPWvqkcILgcsl+KeFo1DTus6hhjg6+82OHV+
1enxRLsRBWH91aHoFNDImELjZYohwvkkmssUKwRZVT4NssK16i01neew+rYHNFBJi2k+vkUIDleL
IGPFOtViq+nlrZlaBD6fcS5GJoEfDLka00+3DH5M4U5SBzRzPEdmPDUbIzkgutzlw6MpncbT8bMe
kCV0k2cpekX2EpXxEsLbqe013qZazGxNRlyp2SGqCIweIuxX46dRIsJxOdRIwZiQxet3O8zUifY1
gXMVZzDINfD+XEK4NqTrpRwe1UolVUHWi8enScE7BmMknUsNeyGp3mTFz42DPjpofgm2Ddb5L7Hi
HzV03CgFOZaYkWKFEGCY+Ronn01oD26I1nmo+rfZL5jHKzsHgIFesjC9qc7vamGQTkfZGu/VhMnA
OqMflNaXRg1PTkhljHsXJiT5qL0kZXcy5zcosmERB8TNx9gfQqyBnbhu/lAqHDROn0S4HHTGNH2T
aABwUMXr8g++JCWytR+H7CeG8Ze9meHsm0p+JhwzWC3jWbrYUnirEPuUUE3B1N0iyGskFCeI5TJN
KrasUfVCISEM41LrpFCFDMTL8CNDXGARJw3SZ51izBIG+ZFhiAxFuSOcxTpaETdq7Bl1eJQ7+7Ba
uhehJIRwhjCf5wBjNsjTzP33BSJR2UwfdkEtP3LzD2ycSMJi503GxGgS0IlcuQq2AfHDIC5JL6vn
RE+Oc87ELzTOeZSd7VU9t23yjEiOWyqbULiN5FHGGACFKUsE5SRmV5gnsNJHPHto+FNC35hsqrKn
k9VlIpNnkdDIE43h9MklO0mW51+IbZfpExqlecjq+aWxItQgI3db/S3KAwmm2SKx+t3zKoLnxgrU
YqWHeSL2X9gCL3GsH2GGx7PDnAngEnJv1XrlSFkC6SZSYc1GQycf7aL8zOhqJDCR1So9awFijXAm
LUoYKgniATzhk4gbh8tKS4EU6U0Gignb8CuLjia3pFZ5cYUDdptjmduB3Qzpe+TQsOOrOo6ruy7z
pTdAewQldqopMROABaUuUEEkW6NZP5XkLc+gIa/fmEEs858S1w9SEJHEsYmjj6CMKbhXo/xfLlw4
lbL+SefuOLYLQ+xtxO7f4o806odeKr5aAYbLFFpDTplIljGrTKuZ92hGfAcVZavrKwLtOM396Zmo
thwNdphvjYiLt3SwQc3hyqIGn6cbraCpxo9S2F6A2VRO4ECIq7Chr6i8Bpn1Jk+ucXuIzQB/Flyn
V5JEeZzp6ZnEkNa4ZdZwH9NoH2NAqkhoIR8qdYA5J8eWR2dMCHbKs1Os1BcR8EK+TA1uOlg2AErs
UUG+WK3xw5qyJvpbyNNLMAvL1ntBhboa8q53HlI97416CbJRfeqg6k3vDrMCEGxL+pOt4uiW9BDR
DAkRyi4TUvawUcLidJ6CrvhsyxYQsYBC1DGpThfMYF8tZm1EULypNXayHdH1SHqlbWEPQdZ2uNnk
sVtYGZEOJyhrKUIbKKSF076k1FZWstf0p1Flgwy3ZW8dG5DlJFLdjbZa50ZlycPLNMYUGrgz0xBW
9oShwbhAwLmiCqr0i0OcVpvLP4r8DbsgBaFrsdzRZ3g6sGefpEFH6TV6TYG4TtaMd6JnvqWBOwof
OItpGztjxuxUVZ+G3oekNTRXcLzM+U2KYSd8u5Tso0q1g4W3yjZLu1NrY+fISsbELv0A0tsbkrHT
V/sp1tCziNpT7pFDjFhv582/GTpS+mxQS4SEVEpRd5UcKtAaNQw8Xed3TJC3W/Z+sLFbH3nCodVZ
gJjN5BzrKeDCDJq5EdXzCLldlQLaQRh3EPlCA7UiOjNBOs8LfJCZGRBkJbRS/a3NjiQmxpqvmjlF
wjWy2GhVZBLv6U3uD3KC8AstCtbFipBtO1dUymIPbTW2KUCjQ1OZ3gykGEXdaTLppkVnRqUM62t0
/LjMt85Lg2BVoLorT2vN99aZKkgNDmS5fYmpotsY3+Uo3E9Ss4XhRmRil5yjuLui0INVgE231PTb
CQu1Za7IJscrCk1rOSDD566nsopMKRiB0mWPQC+ugLNdZUIWmMVrPKb51Bwwhwrm7Cd7LUyIAAze
XeYHBb6+9jOEpYUtNuVBTbHVEua6BUPzWrWoWxlzWY7zgcDjZCznChUdmWysvphOAdWwMRrRSmeH
SGtdXiBMo9pKN5mKNNihycJCMoEOsM1mQBgsxrBL+VQyGaVa/MqN3MQ162WlvFOGCeAwE3VrSsHf
zvkZCcexpYpogaSspnQpzugomqENegtcgdlDzDxCoj/T++RI6kLuAPJSF1qlsq2lAjsZODnSeA0T
X8kjHyUPFBvbM0Im2pK+s3GSKstjXSKoPhrasdbsR6ihasM9SLLao2T28FIXIsgauKIl62veo2Bb
LC+v8hv856CQUYUoyfhb9yvwR6Eq29QwiAouX9ORnbC9Qms1NVOssEWHwsAYAq1/yBFZ5rxNUlIq
02N+zhoG8ttRAqJqsN1I9ZsR1sjX8NZuGA0w1Ni3CY+2RC3U1kg5Nbu/CrfqKh334p7jltnZlIKi
XHPmn36Yz9PIUOIxcltg/Ulniqp+kSvJxW+mplI6OFb7IA7rY8U0L4RdoWPKkvQrQ+X6MxnJzAqg
n2zwVpuL4oPT4TLQQAcT1dkr4oqk2qWUhSlFdgbPx8oq14YoOw/hVSKe+yu3gAmA2AdmSLlrcmJy
WpaB8PAc7BhLrTqvdw1IlyhTJMy7Cp7RQXkQEYqWelvMmicAm1TkhTU3Yctr8gCHNQaOw5MN47YG
P84kzjfRkRU4FgOKkm5pBpRz3kvizKXSEAGm+ALAqaQTb4BndG4RV3d6xqTNUz1BGVOH8hCN+cnQ
NNCeaxSSVpfCxee5Nh3M2qLxqKvPogmqkCZR8MLPa4EE30VJDbVTLCTiMNhis3MYQ4MJcQYqUMIw
2+mAVo2/Nk79obGIEyRQYv0ue3quWH7lox1FxpSq4QtjHwsIC3kGVsbI2mbI4DzVcrFjlYXgJFmy
N5DPEFMnNA19/OSmfe4LgjTcU4htuNZseSk3m0PE81SXDGhQo7X53l6lbw3HHMPqDobMokQrWbKs
DsOtz3FQq5Nn2bTdYvm3oidIeUJKGodq+RNCc7i08UwXQlSLBSe4xl5DyHYgupr2XlKhJdqPceBs
sX9iEB+RKAlZGOlFnqngxoRk0CaIM2QPnSfZbwqjHOajE65+RMO+F9b4NFbtNumE76Hsil5mlEfX
wS/CMXGegA8u+DoTdF8MwekCMBIAwKp04lisOyuyzecWT/XSRBjB4w6pPusqe8BwK2lZ1UR5atJ/
JXJiQ+YEjfehHty+OHFR1vBDZZurMeRzlldquQkVWvWVMXFQPix0QqJXFrcrIEgktQg/y2LfVSSF
0kdWCQIRvO5Z/bfcW9Tg5MGfFtZuYZHWAAIouvYBjP8XMWOp9T8xnonVFukFccmJDPccaUv3l8Nr
jjhD7NPi1Dg6G0SKJ6NiHUYNf9Dy28BwNIKhe/HUmdgPgkvHFE9p3C3p5lR4Ig0p6nNzqgbk1Gu4
VaJPXGZ3KhY7ZvjFRp9Y1dmRZDcqVazg+3+aKjKK8S4xOAGRLMQSUHahuNVZzcxiooLSt4YmZPOP
kFHlyjEVPMviuszQUFYilrmJIcdCF+7G8kDzQLdvHHUUxvLT1MinkOG742gHrYEvLLp6hQpoyTCN
zh/ZZFxmlBkTnAMF+ZVkqf+Zr5cKpq2O+q1Y+h7K+jPfdpdzFSxN2ZWiQx2Wc44ARV/js9NKPOO4
quqLB3S2neLyWo/xvYOGGyd69CysOAr5OVKm3xnLnFHxNIabtsUYb47J9b1kbJbJjF1pY4vPqXMi
a6N1TZYma/5rofLIbJ5toRDQWLN1YdjSXiYusYG35TqTsrqA67M4i5uEEkLcqNg9ogNmEAjJAFM1
NXnQWJrcmzajqST1gWEwNcdcaDNbXtdgJUnhq8tf4qYP8YTTMqbGwIfloZaCUPogB+OA4w+J4rar
DNXJJn8gqiYeCqAlmX4Y+BtYABbPf8tgH7XQh5DUaziyTZVb9Sh5csCHAcMW5PS4umWIMRxldBlg
Fu+Tg4dVSdFDuGZH/lWC6bHBbnUuWS8RyjARQ9SBQgMHWxFsqqDmEwVMj0WDePInToxoXdgmRpNf
Mnwau2Qf5ouXYWMqbngZQKqEKIgCpkbClyVY09vuCmlFYu8D4kO5g1dv039jLMdjVANshHHyFHXv
ABEoV4gILvlWNm323GY/kxTvNcLaKoy0YHOwwcJKrXawufa9rlwU1tGxgXYJ7jdq3avZDpA+SHNU
w3cju+ZmAkF76JkedoyxenBOWDTFDjUzzIrugOPW86IxcluPpKI8YWkyQLmC7/qxahbsx0MJyCnC
UnU2diUb92RriCl1P02BWNByTTvm4mE5KFpzXvT+oKpX/itZWOouEPbo8VNJzkal1R43XVTB5ttG
pDziveQxuIF6xyY6dCQ0xPlFz+KTDTBgd9axNJ6NbDgu8wSHAa9F9RHDi1WHc6MwywfycQiKGomA
qWf5RaTZq9hcdRYp7qa5aQxCBMlty6I9RzNXCidI5rMZvzFEbINUXhtbPLU3BcN6Q+pBIqRSg43D
OSCGqZ3GcxnF/5CX+iPJGbM74o5Rd+qvSEUoR2ffaLXbS5zsccQHlB2XO30c3wn2YIhUYfkjAzu0
Yfma2U/jApmFtPmB0flDVGqssDHkZxj6Tpbv1352Ra1tk9Sl1PUONeE2NF4N9m2kCKl1FSBmWjXb
Pi6Qt77D8UhaqEy0xjZR33CFWKb1uygeYvS5cz3dQgZ+1ARdd+p7FlvrJvqAqb1Z0ZeW1t4KBcOK
G5fI4RYTkgROKpmn8GELhor2doRDi+zRJF2h1FQK5o+8SYFoil2HU6WoN8THGeyCjhJziQRhNLxk
Det5g9FpVOERyaojLBzZ9VG5sF87Gh0QVkJMgQmsEyvHf2+Ftq+eSVAp5F1XY+wAeBEbtq+NznW+
TTQBbtcwKjLHwROGJUJ50FMAGxnt44Ix+C5n2JXgoQFpUahmBsxvhpCJAYPv2bO435n4Y+qDLRPJ
ghg6JGCQhUKaSs8mM3oOVYmD82xJjwDO20GHZb3hDDVDgeVr50vgdtxrLgI6sWThMech34cQgBG0
MjrHcabTviPsR6gqrdi+x69DKaZAXBr5QwuZzGnjGEBQFzYkcXjXSYnMDYq/9dsyfKf+ibXSTVXz
qMpw8xmL63J/5tJVgjSjyztKf9jG2HWSmQgvm+s9on40DLxq5r24FDxUsa7SUqwXK1yw9GmMczli
XUQdOWiBVFwTluMuf9HZ9/SODQXEvo1pRAfMJViv2mDrRFcGtyHqy9GftSdDe0qgAtNtbsx2cU0F
fJMU8CeYBVtjGfbFXBIbjapI+N29YCzTV4+sLr1peZMd6nXKE7GhC1BVLJqtQ/SpXd/B10DZmuUE
5MbPpSV+sYDJdf/9ET93/Kan4jdwfo6p6YdpvFTN+1Sw9rW2fDaVDlNpKKIsrJNhBNHCeu1M5n6K
ScsRi8zgD3wKo0LeiGByHZ8xZGF5heds4WkyFuyxgmxapEirMgWcqq1gkyfnZLL/5e1rNRQYwNRB
h5c4NhYAL4OvWy0bLRNzFf2SvECWSl7i5rdWrg0bWA/5YUWhDDcSjyNxpmX9JAq0CsgKwmFiQzyJ
MapcVnnXWMY56jJsvZFMJETzLBRx0HOdRtgX3nJc+8OuBm5Shmescza9ve8sRC5WTzSqeRxQeRvz
wpyFDm56RzzEAHATOtMrjchu+o/dFMN86kDypqBHqg7ki//kKAMsOdspQtcQxFjsaGASiDgWWAEw
1efBPDizqIOoCqGFjAilZhDUgZ2pyJVz+SUwertamIDiIqc+mVF2kt+X9RRV/6KOgT1oGTPyliSs
TGzOPGMTZM0ZoRcSJStEzwRhv2JfVWUNIyuhYIcrFSLqznnUkC8lMsUqxDLnUlvToXTwwtXzaz4b
rwVuj5NevenTFlMtUTOGYvNl3lsR8RfbNZEfx8YsdrIjeUxGyr26nHTInlaXfAGdOkbI/nPtp0NY
VHjbXHoTR22Lj+bk7Yc55vdk6j+UfjinWfmSYEuFn5L1XyHQRuVxXpvTkDrHxoo5wgY2i7reUlje
TIlgQpcT8qUUNZx5LEXFL3XNRSEieSBGQmRVWShGqkHzsKLuU/Lv6ugmiCVmi+93XH9UCtZfuIKN
SqftYHSlMAP7+WUec6/Aa3mYKp+00DMeHYjugfeQUJhfPWY4+p8Jb7b8jJhNaF3hhoq8G7D16zvL
s2rnn2y+j8zgeCjhRajkMn6J+1QiQoPoIj57ZX2LVmEtCfAiFqJzscbblai+09A+EBToSJ+m9BfL
xnPxJ+NUIYMll9o3HlsFzIvidxLBwbBIyJxtv5WFdEvrtZrMizrZuPKYXNMswKwTMtg3dmZ7az6j
xIh+1WJxjYFssUsB2AKvYZeIjCakHH8js5KUAaVOi826vjKz6vuCGpH2TK+PUjN8yiipjICdaFrD
lmDRHhgXdGFKacqd5SkjoTDtMcMwpmCcuVNxELF2Yv5ukok9UMfWSemL4qUjIpOFUKMEy7e4erpq
UR0QOsLGbjvmov9FYzdbvMWPejuJCAq5fwobCRXeoBzzQnuYDSrk1MTTBKtGjNxsYRKjrBhyADQs
R7mvjmRbwbTOsJOO1KAif7QjNCfnE8K6Nnvl1uItp5nVNrfybYt0vYIyFvU8/GbJuY1yQtn5fjH3
ZSfhRlnwh9CrK2UGa2bWP4ZsvoQKsPixRRTsC6XyXqRA76Yi8GhzwNAWcRFGYZBsGNaqlkOaw8/c
PyrWdMb4F9hJXqPnT+LzpkvkTeW/JqqutTQFdWMdlib5V1Xzi16U3gDYYlGwVdNbUX/j655QdvT7
avpcin9rAuyQjj9T+mw5xjPe65uJucGidoSAp0/tImxmlhxbgvopb6HZGtNn0dDidVybHrs97NPQ
+3VWYDKNYiVmtlfal1WugxTrrbzkQvex5YKykGVDNZxC7YalJ6WODYH8pjakdRvSdA8ZxGsSqi6Z
cBnSLuAkcYdN1qmKnF81V/wo1fCqgoGXyx9YHly4axiGb/ui29cF2KHOsCG2j0kq+xbanr59ytOQ
QcyCsgEVTxRP54y6o2N4EIIxdug2q+ScEyqN39b7aB7mpqLGEQhJ8lJlx462gWF8oTav5nIQiNXM
d+8sW4jGSq9K1teeQTI+Ch/LMnJnIGlGC4BPm5YwPTDHczrx15HuV6iokpVZeq0dUpAniVWDAuZD
fHkLPGbWpiea6To3UWOVuCXXhyGsTmppfch2e7VD8h9LNj9U6bpzimwI8w3hXtO7wS4N1lOzEcog
Q3Y7valKdhZs81X1yDiD+eUtMa3e0MDlmuAQrH266bGxsI4UOdvewr7CoqFy0PA5EBV6+a8CmBeB
ZaJqTfMV+zsHT0iN9T99GJZIgqkkWth+vS9Sd1hKYz/Igw854yXFHW3TzApTiT89E5R/dURM81Bi
608R5OBOZ6QcAwBrR4LBkWVeG+T54umR2fnBE2WbbOq/utl1M8zvjCgYhTsKmshzRNpO2y+wDxjw
c3E7XSVLpH2LNEfZTFJ7tbjdIkqahsTpsnb8MDMvcgO/rN9HRLbaRR+06+BP9c7mumT4t3KqNqCZ
fWQi0yDnS2hRCr+IudqMfpiheRZqAoT2uN3AZTOG+7r0F7XRCHVOPsPosaQi0oRKv0/edJUEn8Jk
wZJ0nTlUBGtWea+gfefa+Cvl4XPXaizPzp3OCqre0FbPYtfpGMFSukMZChvGvCGk9hrY0ZGGG07A
8BvilFmHvOKKIUHLDulG9wIgLGz8X0G8WZzgZdekRggMXICqA5+YyrmaVfQkWElEiKvSPRY9G4mi
kIg2Z5aDLHmItbfFBGjiEdehyOXTnuY+FiwtWZl2RV1dDCHxUFLztNov9gB/E+e4Ag8CA9+JuOrF
PDF7reQMA0msD1+ighisQ5E8ajgBfUUqKV4uevEqQCdBuuK07rK+22Wy4StdMPSZK8P6K81jXOMS
tqg5Z1a/9lBOK4XWxu56ltgUWVXUGa5dacdeo2kfET4NxIdEUvJTqLnHvHZhmZ1i9BWaN1FBafV8
g+gUDBFAYyk0jITCAadGqnnmCXswuadPBn9br5HaPIa8PqqhuDrWJTRNrOhwcJd7FvH8NE/4NOvp
19pdRVMHudMhP6FZdm2HcRSfc+FuDa2ODNh6n1uMI1rDRZsO2/Nh0WmN6HA0YKOhzdmvKsY7bRg+
45m51agOpMwZTyHPXhxBa0PVWFXAbv1QktmDQZ7GiL2rsAQhZdcGd6AjsRbyGvghoIohRYqPn0LO
tdVNkozEeIIpwDheS+7YRrkWi+Ipi7pfNXL8WtdCSx0xNQQHv8c9dlVYoFLkZ+ialWpv9E82kPuo
SzxZN0VuPUSBUGeX15zYlFDX9oLq13JdBe6hqQnbFpu+/RB26YpxZYQTiGWoMaDfbqIvx9YCi9wp
ifR2we6RW0y6Zdc+yNO3RSPUwNdMVPzck/dqiBiXO+pGczKDiXYFwE96cKn+ONKKiWPrjoPe0XiP
zxXZiHoazJLm/4cmAbNZ0ii7WtU+13ZPHETtl1oCrj4ZxOacYlx0J+vXm8lnq/Xp0zQKWMMPgYuk
ESmLiNlEdytuRmz0tpMErDRmZNFcG/WzXi+wFUXBk7OPsB004P69rXrw8cIKpxCpfenk/r0CdM97
Zx8J5ht5YtT/CVPpxUl+oPATfH0VyNNCtL1GTMg4KEEinJFIHVLk1VPjm5lAQ4M5OKtQofEN+AYD
CY/Ej54cX3rSr2qQ5ChdGTfNF+jJYDjH0XmQuG0W8ncpq68rt0t1gV3rN73qVzim5dQVadmeInrr
Dnws5KYUnzItASxnydsncFlL1MtaIhKV5G04vddrfIxHe8t60EJE1ekwgJjJecD3NcUCoPM9jKyx
UD3mb6tZH9ZyJK5ASG7ak0mtKRnHFGW8cO81aupmIz/JZvQ9sroDmjUpRSrCR4VhioEZ/oBPRL/E
50Gme5w3+G2mANJl3h4nBuLcNh/jWn2FI0bHVVu7qs6kiO6s/GuI0WltBq9/eQhrn/2yL0HepitZ
ldupmy4zxtY2jU+Do7LGfqnjiKHBQobWn6zRS4u3rZrZu4wzoPIcAD8y3QZEKaWGKgR6lXpLi/hJ
mtofBZhTL5ibmtU975J3k9iSSu3f9RF9tjmdx7r9DaP1lAwirGNNL+Xyqp9M23rr5/pVTbhmU7My
Iac17hh7WPtUsy959ZVPgjmzc9LR2fQmKwgBeMeq6onXovmQhYtUeWUk+uS0crAqZHBjVCt1aP8a
lFkOE+HevnQ0VOjdsIlMkHSSYpgu3YaRXS05+5Z4XdF6WHN8lKv1JZTxK0jnS+HI5zpxvp2EruWa
yW+hfqrni10c43cTKGFLIOl22bzGm4v7K3nYdG9vv2Ao/Gts/Ov25Lk3N9u4+/3+5bA5Pu3f3rrN
/ivw7/6v/5tvCdU8Tpvf14fn/f7eqt3tevWWzek1cuGcb/fN5ikI7v715v8WGx/IYZNtfNe/XpmE
Hnz/5ntXRvQbaxPc7+K73inXN/c7r602X19Px7eXt7f9Ebe2bbx5fT2dTlv3Vmyuvo9obEPO6O73
GvjyFuc6/r374rDT403biFdhcusC/twZo2/w4dv45GO4vsfMdPN49U7tZut52/tt2Gba/NKl3pBB
n9PGmxv0fKV/D5Yt72Jt3G53v/OBjc192faueXDvvXsP3GKz589d/vF8Xhj4fIpqc3cDPjE/3wO+
gK8I3P+OzeXtXP7evYuvFb/mNW555gt5b85RfhRHz1dywMg8NjfOAq/nj3zxUo4g4NeBODrelf/E
76CWbjkQXkL0t/h79y7OXiB+y/94nevy9lic7vhE///evECcZt6HqygOkK8JeNsbxy2OmOMKBj6z
uCojR/vfO3793yfmm1X8Kw6Sv6FDPgSjK14jPs/9yw/E9/zip4qzztngCPn56783Y+ve8onm/X8f
jA9dbbh2/EacGy4fh+lseOM7Z1KcaY5L4zS4vsNlq9wt/1zdX/71br8333d/r9xA4iT7/n3Yuh4f
KBAHLU7NfydOnLlAXAJxEOJY+ebu7IKicmBfzLm4DgBk4uSKQ+WHw/XGHuVIC7YNSNjZfImTwK+h
mGz4A/EyjpE/4If4OfjvVRVnvDzyIn6BGzLWYXO3S/p/iv47VNIJEuoLsLWpBGZu4k4xb11h3i+C
VOspPjehdjFUwxvwwLGo4shCujY5hWW3b0RmDki3XEKNzftPjHwASWbZr3FEWz9q60WVPtqSdI36
d1p3dRkAIG/mM7bXGGD50atpaRgrv/fNs9L1mxDjZcv0s0jaTMdGN885FAKTmC9bYyWggpFghEts
vrLdeXJv7lfmntZv0jReb5g9aH6ZweLqUZ48yXnupTlkvuXDKeIWWilYUWiguu6pPLXb2kqJO5gS
fhQjx/9rYNJfdEBWw/huTM0xc6q/mIF/DF9zAR5rM/InQ8RswsZZlOvQMRLC51teO/R4WLFzNXPx
GqbmcSqWQ55SgM8Ew6RzHUyKb3e6r88jp0xGHuGvSu8KkdyKzdACn2yU3gzjON6p9JKbEGEgid+J
3X2xtQMthY7SSyVRoiQ2rKbVyf1Bd652jOxQgwkTtaHQThL0VOg66BseXsPy3kjyUcDNRoKDtv0Z
Yaw9xG8YSQl8X8gSW+HAZUPMMZw7DYqYUSOtgZzzbjlfZWpclGlm3FKcZromnO+LCl9p0eG26lEv
7b1Zrj/E0KjO4pY9jiwJe1uO67LYxBTqvOE7bq0f8TvRI4gdv4kzkr4ZemA3wQi4l9/kpv6XNqTa
ThIEou6zK2eabcUDpUJtgEFjHBRQyoo63FeJt6yHEcOlcp+YbzVaMqthuE9Jk5IeASAoBty2mGQk
wP/VlH7W+X7B6i1+1ocV8R0Dg5TrHy28xGKDTtLovRIjTgoNBlcwZLHYh3E929/YZqIEEnzl5DSP
1ypj22NKj2cO+ARfKgNNTxUYZN35FWSDQv0aGdiLYkKyNWSMFgam3b5b8jepLw+lqXpJ84ggiGVE
DD3yZMDtkAoTU7kin4FI4VduyWewBfqdgbbbeJ8ph255T1JGF9ULKHy9flh2+cK3cgYg4nrx1f8K
7gIdetT8pJ35DCN8zV8FTXQgZKcbyGpeS5kQSe2o2/pzjjxQLtYdpdPCzYnwCwZTY+DaOlyb9UuX
Dx28FUdITmH1afY5x/vSXN+xo3LlHo0fH6+kTp3WU6YW+xLZWGND6rPXzwIFmr4cGhiakVwdBbxQ
Q4DAi3bXKySGU8SQskQH0v3B7/hXJacWDhr8bbfQrW2Hk4t4GNSM6VV0m00sw0fVekrn+dRO8UL3
tWwK1TgVqofdDdYfPIohrGXtSh8pGk7J4DOtiif4MetSEwMkABTS+d7CZgyyQTosSbFraxyrqpX8
WxD4Ab8RZmxiYtYn6r+VkCMzX+lOlXq30PoaGCmONhxuDGhI4sNfFxoVxgRT7jkpNVlVnTIde67c
Kq5ciEBki8zAM2UEOGRi4rC8ruTTTx4R5g5JWDRCjFpG4zdZKUz/5uHEEoNxTYonwleHkhbrNEej
n5U98sbpY9qyfNUBN4vhKNWVR4QzRszRtzrXzO1iuLFoOcY6KDtwouEpyn66huQVj6S02PQXxSSL
tiTK+zmaKPmMz7KHd03VO/KQVxoD9uF5lPpDVEbPJGHEyfrSpxrLB+tvJcNaIPcKQayUGfuOvqon
8KtWnZ3NxmCn0y42980CRk8KEdIJGysY5t37jP8PPAgt/kfCB4iy0SUKEmaljaWTQ2DkFigPwzfn
moP24GR1l5OEGMovJ3/tOtBb3GwjFGjCp2A5joviC0fY7mjm2vN3G1teo5UvjKjEkJPRTv/aq6M3
sP5lxkdM1NbIjTcAZST1deb7Qrcu2iNL3ZwfkvgLFYk7gZcaDPXWJtqvJWGq43rs8q9pWu5t2ryp
qrlLVLpNYyItt8dQe+eYDKDlyLWJTtQmxB8NHSAJCmWC2qfDLZ6+uS9h7uWpa2sv69DuuwkWCR1c
p8+4YZunXsY0z9qpWUfq7XvNcgINJG1v1eJsOmTKFUiMuSzBqrFx2fW1rnSuF24pXp3C6KfCpzWM
Ru21InUqczyN/c+WqlPMGrI60i+qmfcF66AEN+i5o3dSB2AMPEOc3Tjhum36jgkVuSFKg4G3Q3s/
HaD8vZYZTtaphu+5mTxNzC2lKvRBsLyKTb0dUMEjfk3VI8bVewGAVNnwDKeQHOoVW8vxXWxWKblV
cYWlr9ntxbiIrRFYdyAtIRTjs9lBOM8jhu26anauAgcEZgC3dwTAauE3KLqM8ChC163qlK847bNI
q+2CcgkRBRNbB8tNg7CAELSkF1xrZfGZzJDipfuDoggRx8nCj63CjB1BNOYbWB5nmhEYFYIW0g6x
g9thyeiXo7mTOnPboWmEpCUoFmaCieDJJGOIxM0tOx1rJLO/yNkXGE/LZuvHC0zY8aJSrJPPUBLF
Ums4tsNNbSBWMVFwOpxH+kvm/BYNvYBWE68nsreqo1qEe820LxlLjIH7jhJ9NVgSdPWZVhJ/YHrW
vD7bIcQVG26SijsuyT7LlGwNsQKK1aCWf5YcSW8BCFwVuAtDqkeXJ3OtEVK5iRoHYfFI5C8FB0pT
9tKF4ZFmb506gMwH5f6wmNh6zvKBSfMONvPB5kTKJeB9DSUNjzAlWLPONWQVg0Fgh+FGYrGL2wmb
Fs2ygyUw9GVoAqgZNia28WxfSciAjmwoaYmCBrbJ2GCbAPkgKtm1bMbvEPLYugQ3X2rXvQwkOdkW
Vt4fAznZCg+2xvfoMwXiDDM0ppHp06z2J43jUUVWEsyZVUcvi0nS/0g6r6bWlTSK/iJVKYdXBzkH
sDGGFxVwQDlL3ZJ+/SzdeZqZuncOHFvq/sLea+Px42qHOszUH/n4tzF5KwCgy4k8gDn9br4+ShNF
IfdGMokVj58H737+yg23PhamWM24u5D0k8KhvrYRAM5OJbwbSP+Vzljq2GatFPUHJWT2EGD52day
FfocK3GahTzzzR4Vb/hpE9aj8/Cybt4KHROUt1KVnkx4B+7K539WBB6kzKx3HR8ryp0HYWVoxoxf
kpiUQf2okTJkgFWmwM/FW6C9DGRyByY2d6zg7cxBorWWEpWTilRAWwVzs86nGKsogMZfVBIY8AhO
NtRNaWRLm4A2stWMNlpZPDxzmFeBvhNS2kKvy22ZvxiAdzHPFu0nkSRxBa9o57QgnrOa9ZYnFqZC
FjI/KGr7dRoc5pKTwsDsAbQOhc9vbaEJLFC92l1EvHd0aXWIcNRLoYSkxWc8Syga4D/YCGltUOqk
FQbfqw2SsNPYlDnGRTUN7i80A5JOdzR2RumtY05ohcIduxHhLawFeCyEdjApTcvsNeRQNN5S9ly2
bmw69CLckHrs+gKGnTpggoB+WX01enqYX61ZclOxvsU5bEC4YCwSv9g6cgYFcxG3yX9vNwGXSUgv
4jCzmPSbUPWNZX61yM6U8LMBxW8wVdDO3SiXZvNTQhMW7DCt6gpGUC0/sTGzR+RkIMSPy3NmWibJ
ey1Y6PQkJAXaKxGdoPBUFjtr5kCj/otvR9PIuU3jTZhZR/3ipdifaL5MplJpwvBYUY4BJLAAIePI
lpW45r2hTwc9/v9B3hISwryPdYBtolgkb5a33w7WHByMWRI2/28Jwvs8U6/w8y0LOWJ4U0Noyp1H
HMcHXcAmNs+EI+zKRF2X+oSHgRm79jc50UtRgOWM7zJ9oINftljUw8i6DMYbX6JL55NvQC0sFYRV
nd0zsv8dQska5NhkJ4u0CLe0eIZns6O5VpUIytCI2GPaWB7hJ6nhq+r4OvbciH2aH2StXS157fKj
Fn61egK5sjiPlXwiooIoYO+NRLsnLmlDEfYmImQBfin62pxtwslK38cNEpvgZI9f2mSuuePXgU5D
W92kHvtFoWw79gM9iU1hc6wTdnfQfDDRSpTvfedtUx0vemnDsNEXjl5hrMMfbDFbREUN7CrEGarn
bxlF+gRcaCSLKSWXxeUGnWsherTCgDc5bsoEEHvevaaKS0+Dks8CvRpQjiawTVAEZJ5cZEl80Pgg
UfNSoTC5J8AV6zk+AUh4TMjDdT7+S6hYR/OCEXg9wZdV4qVON7OINoLdOKEjQf/pWf/qIWM0KfFx
YgvkuhIWl4Dq+Z7yXRqo2/nA8+GdymAjvJxZ4CYdSStepmr3CIZdBAki/y9RZfouiIeMr/yf9Aly
mFb77PBwIQD2sGI/bEO//eqmgnfgpk/UA0Q/GQGGbXRmbMAblil9vtMEa7jowAty4FU9eUWJxkRh
Ww2wVzzD/juJH0CS2fW47Ii7oxIfU2XOrjYOTszqxGJeNRdQZUqU4p6kOiiuB97cqMtQwqLP4XGE
MJcQZhBSvAt5E8bZTmhOTHE0smGHIOalS8N9K+orslpCr9qqJHlBpR3sMOheHJQ/AjGPbVas25pT
ZKDQs7Gijzyi3OIqS2xjq5ES3kx7U403PB94OcNV2+pbxb6CEucEjSSkGOVjQJOAl4QdWtRg17nk
db40ucNl7FEJNX6I+WVGEyJ4IWfVjTDiz7A6aJcN4lQLf4qstwps50CiO4xfNOtHDGe042b+LBJt
mzbWO4YHVJPVyel3k01QH1oXztPNBGMiKtRtQynawrbUUR0GCNfDipucrYddX2VbvTWkmhegZ0tK
OEf+9aRfZVG5M6vkliIOVNBu5p/Q0xj363uq7mfukt5grQnLpj1kPiHysyy8Z87rVuzrnDA3pbxz
dSDg8ww0ZEwfvfVAupRgLQWfX+bJRY7o7EG9s7aSy2HQ3oOTV/Z718VjRafKzjNxiIJIyL7+drNT
WeQnUpT9nvteT+eIL4E+U1to+UWtCl5f/TUct8akcxM9tOGn1i4FPqkMgldnsF/nyU/Dch3lcmGi
qk9qxGysNHOprXvX2JUga+zuYI1wlZv+0jtYRoa3EmzzVMrL6AwIK3DjD8mHAIdQItjS+o1djR8x
fODJPLmdeYv5c0Sr+8Ykly41EoiPpbSLsx5Za33Y17wQWUtLJi7hsI3lF7mmbAGQbPTykwj29ZQw
grEzBlBF93StFxNulEOGaFPdx+GbOMi64azlJO0ZXSn5MuaTLG0sOYNhroSSfVNX7yaDwT7aSUYs
Dr9LUD2S0PZzIm3KHB8RsdbKAP5ToXl7KcefQPwYADdMlBlk5KBN++9xLRTaYNxGuCni4VTQ40Qc
O06L1ocSPYX70zngX4qUnqRjCldEmd+U8lgVKC9J+ULe1dRck12Ob4aVZGzjwdP4vFAJC4Za0trb
9h4kq6PP4EVEopbfWcj50MC5QEqVCI+yI1ftdM0I1WkqfWWiy7aQimBjBusPFUPsCPRlNUwYVRLf
hEZuVNOyIoEFZg2YnreFSuRx+Dnx4dRtwuHM+T95S7UhkmMsTb+WZFmNxcbcIiDh/WSjUSIbULgO
ser3LvYlOyU4FrdsM23aXj316L1U+TNw+IQAjhO0Dy9e+RKn0tc05D54MJs4fQn5gzkXvOocyJ+e
akKA442+WhBCxI8nZrQLR2XBWno9Vt7SjAqyKmC3WXAR4D2Wgo1v+M/mveq076rgPJZo73lADYXD
N2Ul1lrLit1n4lg3VkrQNCSjzFkGfhlnf5PLpHGu29AO1dkLvu7rVHvnVk3fNLcH7zp9BzEA4FJZ
DsnVNhB8heXSy+DXvanJiY3iIqTtgerfzrV1S9g1mGMNzYUGncNlWCJZrGTqc9LgQoD36jP8AbW5
thvpEzy25d50FibC6y59mGO4M20aRdqj5DniQ4szBnWCSBUAbPkQr7iDL0lSb0LLuhj2q569o4/n
KXRWjU54M8zKKArXJavEGczLY4745Vo5DPviTak8AUDTLSwKnVdhXKXqP4/Y6m6CU5t9AxsG0nol
AykymjfOnjGo2Zh2JDAaJJzZzwpHq+3W+PqMVdqwF2+Tv9LWV3k77+OHK1ant4iuMrQysopoxfLb
CCY54WPIt00YrgYQJcbsR+YSVtcDdqgmR2tMexDRX3sxezA+QwIhF5FWbKIZQosbEyHTvIglElP8
8tiOjHK9Zq+rEVExDiTJ9B1xRWJsbZah44to7h0DR6vttyIj52wicZagbFgPy4ojtVUKwJ3MGWyQ
oPCk6vpQu+16HOiUM50gEtrZsKanZk3Hg0R2SUV3R3S1XQ/0OAwcoKYl9NN9/s+BquiFxmbKgCZO
MIrcfRjxXjifJq2ji9CGx/lSuyoML2/jdt1WcRwCkMeHYT7U9st2Jz7XYK+32g0fy6pD7oNKpnY/
yd0E39dxvcDP5p+wsGtz0k92VclMWyzlHSo0+3KB0oVZvr4x9kZwdiksyNWmbw83NLqbiMNAkGyc
8oGK9LcPaZdAM8Rav2tbcx7trOaYAlYNvgp0WrfdjSUPlbNVIoy+6YFfMUVlUCm/Oe6aLnNu3jRs
Aq9d9pZ5rRifgpJ7kVT4LC2xLzhOdQak7zFnS92OP9dcIiVdqpH3OhFEpCGiLkYXaiDqBk/f9lHI
dPplzO9e7F4NtAus8UPwWPGDxizQH+YUU/bQJJnWbv4FuynHT5hAlYp4xvDAE1raHyXSE8nFWKEQ
n4L8ZagvBdrzYFQAgg0XVxH+rLyRjLKxeUAhUGhIcD9R/apsxk0ETUGO8iCo852N0FJQDCH1SYUH
OUA+NEU94rBKRk7P6Jam7d5KNMa9sw7F3KHOz/HApvlXmMIxF/pKpK5vGtYOnG3qF229NwT5bNWS
LLIFTiPCH69B/G4o08rwEDaiIUaxylKC73um//fAR/0uwgUDw2hwjgjm69GZD4tNrUr+09pree6b
3dGAwTcn0wdtcjSZ7XDqGMeUrG7p6m8lzG8W8Qsonz8Dk+gRS07PFpoeeSnZaY7WeOgGQDe9S0oE
BQ2x3f4ouq1jeQdPkwCjqHvIHGY2i9+0AItQt+raKpM9xJxdRuq3iLW9YZxdeD4ZSiJzGtYaFXfh
nYS4m90tNy8S5zNTg+DUpvuGco8iUPOd6Mq+RcNF2h6JfBXgqr2/KlPY8fjTsKuhT9jZsxow536n
+T+3YgUQn5Hnz4eni8YnI03F+Y8IC0maOTZyRz2Hr526r3YbXSL9Qm6atkpDlVGtfZrmDJgY4O/G
Rp1Tp/CLEOeYK7Xv1oR9LGzrhGqI/9JVgsCp6tjYIaLWnvMHjj4Hcm3jxG/P0zrvtsLGr4FfsQXv
O1j9OijuKRlUpQmgH9A1GlcUe+6qDpo/bzdh5RnZNIxFvIMQGzF85EerfKTR3USL6947BLzAFZhq
Nbsox+MWiU+LagcYn5FuyluojMR6EsnF7DYbAz/uohUQFHym+C1BhY4xD5b7aiXGzxxE6FSUjvOY
1WI4F2fP1uYbp+HKjkhxGUBxdULHiqIXpNw481hV5a8Tg5ZiwhVB7wiWeDF8yTgAqaWtgbOS/OmA
irG2XnpVRvdSKOP8PKAUIcBMmsvadlgPYFIrFxGuLSZ46BiWqsceKV5Z4xPoffU6pX8e0zUhD0ZW
3UuGa5okEoRjAyAqiwiz3+PFgU5iLumSuL4vTYjrP0eXhPQtTfqb2lm4YMdD2hJGjgyjs58FMrhS
i5CYYAVSh+7GpvC96dExJe6+FHcPsqJQ802uPXvGsgxh45BhdVZs8iQ9ZVl2kuj3lVA9JjqIGss3
eota1tgi+RrxSY4lDjSqBIUVzCAvCTvPxh22OmeorJUfooBPoeK8DudIeGjobV+Z0PU18ZdOYknB
hdNS+NcMFmvgENhBVA6rrkJqlJG/hMMjR9DntsOqafJb7QZrbezBibEe1/AkIt0m8Wqd8JCHSnWK
n0Fu4Zl861SXkei3mhIP0/66VgPG6giCZFGF10RHKyeVKxvddDxKjSs5e5btucYmMjndWqiGyoZG
3lXx5THgBdQ5K8blsighBYrsyqzLr+mhjJrGOs1exMQYUKMYRApJbBRqS+p/Bp1hsG+Z4ZCghNDx
1aJ9bTuKV+OR1u0Oyi9fKKkPGaVqXBr3wu63AVnNjNMIZrTd3x4iVei1WIaiu8UkPGFK0tnpcXra
Bbw8BoQXsH8fhZkiDgcOxt7Qlmt9zDe1i2ZbMq1WI46qY1Kkx1DCyZABgleFihhjvahI3D5q0Z8R
/5XpKwF/wLdLtow1xi/uiBHmRN2s06jY8O6vuxohmNbxCyDI3ATRljxVxd1BOmACoWXIZbBaOFay
wUm/wrG/19waotO3Ttmqyn1HEr1L+xCwzBXT0yvgwvxrp27jSDxrGCJT8Hby0EPGa/G9EQRAeiU2
teQdVIpZXANN2WeFcu3Mv7JOjuQyr8MYu1qoHkSPrhOymjcOa5K+brS9vjCCnWYoL4paX9PyFrlY
Q5KU4OrsNVfkMcI6l5WEIVEGxFWJ649ZGfOyzLMXEblT1lZz/QbdpOmxY9sNka861TazUVzxQBqc
uxWU9nj4Nt11XhyLKb1NNZlro/qZmhpmORNUFSJ99r3ZOmr4okeWFQ5jHy/Pt4qinuLyWkC51Sx0
CfJg9wwqAgWbPNorEM+Rpi4n3ncWEhm2irmDkXgLWPKM4gfYysrC2+qSHNVjIYFv5amXzt6mAuFH
+ypwYCgl0mGJgtExYYuYn3AxDnFygvOx1s3oVSfVoc+IgUu7veii7URqhte1nKSIBDBTD+p47ITz
Yky/RXCxauH3vAruIya8BkzBZmCBnBYQYcOJbB2QuYMBxaM6QPJdWYHx2XU0/Hb1QENEgE5O5JvI
8FWftEA7ZnHwKJQUSoiG5e6CdDiPjwEcCqV874JgGVoAoBChOsWubp+M/4Kqh69KPc8unpu+7ngw
NXKdpu8OVJAe/KrBXsV2LbuBLxGaqKWR2aYsdM03I8RxIU+20YeHrtefMU9yoYYcAyXvf8stpddL
O0uZgEWrmjQ+4u6oCReCyhFCJIJtR04nCx2oDsbErZkog7CJipnngZOR6rCUL5l6dzjLe2pCznJ4
uAtF/hCLyo7UvRaFQ2fAt2GwZ0lJaJoOgrujLX6UZcH69j+jwHtjJDeKpZXqlccIZb1sgg0zYDyt
+qKNP1r3XGVXF5mhdcqRpKhAXRQhl5yk4EsQ5MgdfLu1ZzIuc75QjfBg+ZHUSdsJ9j0J4Q7CEZs9
hy7P3fBmQfvrCNAuyScshLuTXMEmrIX+qOFB6OMDJIx9x1EVg6fAXoI+FMFns8duQoZ6+lOo3coC
kuL1wzptiKBxnFXGAFKyjSDSMIXjn6K/NeFBtfOdSRwNELe1A/C/qJrHmOU7owf3BGG5Dgn7Ku4i
GddIG2fJaOPAcDdx75M9sKnj9BiFW7UZjkPdXcyk9UPjSxtyAg3PZnxPzNcc7GIN6FEfGFLBXWF0
GMwJ7/LM1pb/xT85zr1yYl5H9SUuiHIZcXEb3qJCbbJUDPtg6/S85VeXPQYLkAnXbTR8z5VBkj06
Hu3ojZ1iXj4bZ9cz2mcqrZmvnvs7aIQwfcDVXIhIMDdH1Y6HxLvG9rPrn1S0MOZziD5vYji6hsbw
kFUK4UeuHu7LYAKBws2mEidFLlb0nQ2Yr4NfJ4N8Rvaemu30gVPQi/2oP2tcYPYpJIlV8HjWXBs5
opa0ugbtddKFH9Td2h6BAKwtWiUdCXNylT00CAOa2tFCLpUb9G7s46GqIolgeTNYaxuDLA/2Yeat
KS9aX/kBiFkja3wHyYUZ+GPZAv3ulwE9Rc5L70Uus45ft2GQiLjT4ogs2tequlUIDEIsy0TUu+rJ
amIk6RL03Nxo8rCl/AVYtDafHOUc6HnJ8CziZ+Ml0pmPFBZqzQ83C9i4mmvPc7lW8UtWdy2kU6eo
LMMVqZSLsr4O2UfMdM5l7dS8SXsXI1BwE3KvjGgRjO8Di2wo9z3WEvFVo7B2AHlCgjG7p+5t1UGy
lVPZBFGIEv9l8bc0DHUlB46IaT8MENKRQzecJjX9rIIBelCNC6kSoGXIK/EgN7876WPsf11qzULF
i3MJJiQr40TZwCR1+Mm1zUASBxMIJlTcadwQLaR6sqYNtYPIsC+Lu0Q7IH6r/r2P/nXNB2F/i4wR
UMHpk/eE7iaP2NkxlxI9nvWBXmA8TrmzwlYCrutVgWJQyYtKmh3Yf2tn2fQYrfmcc3qdepv2x3bk
79cT0MEBg36gbM5jum3hUGLvhi2Ec4ddfw0diFip4iMS+zg7x8oPixZPRIeQkbCBVVkyryyrbJmg
csMlfhgYG0zQwWLT2zkac2n9R4wF1D3iLhwguDopm7Zz9QoMx7hIuMsGh7IwxWRABIbq/BJtPlE7
Dzxf0v1Xqlew7VDVk4L1Ni9RjIRdt5Ew3RGRaYY5+8R4TJnPmOlnnEarBte8geXVhQmEhhu7JLbk
lFq9Y3uSTKi6wf+UhwK1AuxmmM/uLoh5v/STW5yjLFyRori1AIU3CrUKUQQlVxzOAgBxTb1TJRh4
fQpX9F9m9gIxI5qdwoycdPMpQ+Yn88KfWZCkxZPOsxnjDciIVeZlfrXrx9gf9H/kzFOzgWK8C945
W44bCLmMK+JVNP6GGvcIiSA9/HiJV8aDOSGPlJdcquFCT+J1njrsRxHsuofQ+xUhDn898Z2Y+Gq0
b4iZgbt32FAzNz7bA9MSazXZ5lkvCTVpnGNFVliqzE5apBF6sLPMY3EJ2K1N3OnAAVqM1wH6IB3/
XT/sVf2I82xRWu+zbE8R7YZIVzd/UoAzRoERWTBUUaIeWfQjj37U7FNDC9CtTbCuXsmzgrcrFHsn
jDam9Y9qdaBfkA9XwfjlIk8n+YbOmNYPSBDGM6pg4Jc2wxkYPAbLzPmd1WOD2/YvVBCgIN5Qp1XW
HTrJ8IcRL48yT2bgcdLOREr2j4hJCnoOjTl5g8YTKcQsLiEb+DdF1zRNR9V8Ces3Pbva4b+u2uX0
+oN1mHM1XfMHW90qd8Uxr1gXEjBQ2+j8kPNidNOLuyXeSjRB/DkqEnnPJmUj3pvItDRKs1Z72O1L
aBzH8EdD2sII8ChHdoeuvq6INu9Npqr7mgC0xhQEH3/n+BtalcjG9lTnwUYI7Xd0LHSXDtPn6q8y
yls3t4tZtC5ZrxcGvP5MP1vGn4MPRgkxGrDALhgUdxqCpX6ZRx41AkcZjK5ivM5jnrE6O+Sju1Rb
jTi7w0uAFdip8JQiNM3hbmbmR5c3vv49UgQ0LRiuIt6IlsKWAYuNc6VkLsyMLwQqEs4ylyaEIVUo
vo1tu+/obgkqK7XJN1F4TfnJqYfnDAtVnYdb91RRe6fxTdRrOkQnAujwTOlMKqs1fjViKHZ1zG4X
bR3jcT17VaA9qjMhbAM5VA6zR+BTBzkzxlcezBoHIQEpWkdtMu7jate52YsCrmtuBrvyR+HU5Eep
ot2a4zOrkDja55bnJrVRjbyZMtto0TBfBOTCP7SqPojQvVCiHkLFONcZdk1mR5rVkeEFC4IAJVx9
rOZMi9Pa/shFvFIFqmY22sTHIQL7N1WISIza11xAa3DKKwinOWgxEg33vPXXJnDJQRjePAOP3aqJ
iyVeTXQBoGOpGowCdg5835ZgMcSljIESE6IrO1SiZwtFWzUbPDNStU8Wm5/Ch5mFXxDdMi+od+vn
cJ0C7GySAHyuwrUapUfBJsopA/S9BMWhO4zBoDP6MnD/JEtjcGeoi69H99Jw1gKBhgUOme2Sy24q
4NOTg1iz8edRzckfqEmtTixOaE32OzX3fIs2I0rDp6aDXgPO9J9d9NUNOJ0peUbqwtp+8dgReACI
zOIncIdry1Oezihi/c2zb4QCLvJx2etkqhcJ8ej83OJPJ1s1VmHIOwuIyYs6+rGgFjb5X+j9pbPj
mrGIAWGtIZ7TY02spsPLNLBV1QnNAyWYFE+7/ZzngPkE3lv7kWp980C+2Vwc83dTIQZU63QFmfsl
Ql2ZKd/ZbFjUbrzZS89u8M6Nh55E27nwCRhgw5ff2Arhruq7rIZdbux1zThToyoWy27O8Nz4bEZf
M2MuyLs655oNOutFwJP0ZGa/KZ1Tgr2vYBhmfA3WPeLfDpHuaWTzNDi04/Q58FZaceqPxWMyr5Fd
r1zkIgNMUd0GKkSFJG6qhc/97EzPzhH8cuHaZKqf9o+65LQcN87Qruy++O/zr8moyDLB1GcV8asG
W6/nz4cdA7LXUBHMcqXRNTfhsHIYwEG/JQsiRzK/jBlAhHqwdTPPD4J85eLjtbQ7J3iJQmF6Jx6K
jf+0VWTlO0hxxugrEUeZot3iHpnjPyuQqy4Ooz3zUo1Vi8OlaPGIx+LgzrZINB4LE/ZqTRnUuO9t
D21iyDdKzhjSPtXKido4QME5tlctLf2uiPzK+QpNJl+CEhdIPo5Sg0u54ePzjPfKUmDCqFvV2OaM
ISN142GX5a8VAOOsytcqA18y/PY2kHP0NB4EPHq62W6K8WnpjDh+q+1YjL6K7VbJ8y/ZfoX/rQyH
RctkOybKt4XwBNjoTrxogcrT+GBgQTr8iM6Az2jeHacscNqgep8694TGZUcWAwev3Or8kgNjJAaT
mS12aARMuSaW6CZQYuoWVmKN7jcPn0q8c0Swi5T3DOkAAqKKCW3PyarNyAWDskkfd/kUbrycJdeX
Bi1B8CmipFupk3E34/ygWkyqxTHNpn0dukhxN3Vi/XMR7kgJIMcIem+ZMT1dWJ1yKRi3KjWb2AiU
s2YsnGjaFc0Xl/WgLgiXR8KhIJHiXquLi2iBPOBue2O1r9XjJpWPjMPJIkswyqy10B8tmowmOVcd
YkwVXhrLkMoqXrUIzGG7k6T6WCrROyblu/ZPCpiJyGTVjnF+uQrQuZmQsrr2CNts6Zr/jSZg6TCq
Y8gEoZudTRqekuE5dC5v8McU/Ob6RzIc9JF0He2TgoEEb7KE1WxdVg8uId5kClDlG40+YTMtSpVn
zjuWSFxjPH/FV07hV2R/PWda5Z4N7+q5cGk81+fd2dRBtxAzV4NoyqT/w98vg9IP0Ac5Haa4Pngf
vJ82YRdf/eXjZ1FAzEAciPpOac8hu0vP2kGKXoRUTERFhe0nEdkf09iAI7DxTbeHgenEPGwYgaDC
Z003msKevceKEBZ7RI82y9i5PuyTYaUT7dCTUPnT9g3rDSqanvo1npP00rg+BgPNK1goHO/KtU4a
l9btgiykQq4bkv3MQSLjZmNp6JFcV9tPLA9MBJhxBcqwuqXowqBI4dY86uI3KMpVhUBDDJzemAFR
6xdbZcTW+gzdsxRiZVDQpbmxpngidWIRsc03+JkyfwQS645xypqfGoEe+232TPmpMbd4MfhoUdPC
1RhWwKKXOfMuVaF1C4B1TMXZYVDx31YOtlnt7RNLENJ61EnLjv4K19wOXXZWvPaqDN0l95xlilqx
JWbQar7BB/skgafOdOlRomk13IqmOZhRuoa6chjTcTtzVluswU6eb2SHMmzZ0jiHSngRHet5RJtA
GRWDulu0twoYDsmxU9/tYwIwZU6JJw8qwYZJ9RvX8sMp9TtJBhKnLLKyA/FxrOffEhR14T2aE8YX
rdRoF6I1eh5FV5dejlaJhibejYKxUzJuwxTFo3wpOMeVs+zVFWSGjSch/DApDjFURgifY+wJNVQw
adiIOl9Yp296OqF+o2hvSAcQTyTtn8X+VHNi1kYVK3geCiYtpYneSNvo1ZVgKfT7ryrMcrZTUUUs
9ZwB08NtQebMgx9dHI1HFVsS9owuRtPbvojCubUzEE9j6qmhSdWz8bU0R5Ag2sZSuGet4M5ICyBu
fqrVl4CxJZJ8h3VMH6LFYcEwq5tTCwf2CHjtxO9bOj0Q273uwtXKGvkuSo+yBv2KIOejGC+E69IT
CcbhCaZ9I9/PHmS4iIHu7ZJ70yf3LG4OWaL6o8a0jvIrrSdghcpZD6d7SiDJpCJWm868eLxwRSSA
C7CebX4SARmNdmPGaRTFvhzc7QhFzkTqVHjEHSAgsbmVyg18F6U7w6qdPmzjPGXpRs/0VZL49vSW
N+kqZXatKKfSJWXUPZtoF5mfGsGfwEngUkFM44alW8qpQWNE9GlnrT1lXwS/vLDEYixQiTWQ3ZB6
VV15NMVXnz6b7mnpN47loLFYPqI/VZ+67Zzj/AcS3VrWHO7Rm5k8PPhcXpsu56bEHacVeimDCtEp
0b4ocyOOMSYCjXmO+2Y3K6hsphVJhBTF8XYKAkNWZPupBAeUv9GHzyvcZZIOKJCYlyTEkTFmNHTK
TJDIZH9W1qOi9YXfvmzzZl0qx0xoC35nof+a6ptjEaMm0y/kBQzsfsvyD/M8JldutOrQMgVos1Nr
AgbP1d9O074RMhQc1p4EA5teUztc1ag1rHrG+bj7dq70eVrUSUjfqFhyxuuo5rsJNQBm5UF4xCB6
3PnAMiaoFG4hXg2e9Qb9Xr3MLPPbQlKd2fa5GtJr2QU3Zd7zu/iGrTwmLCLmpu8gmhB1StypWp40
qksZlT4py2cjZJgrtkH1X08mWVowy5RoEbkGzUASBsN+Jz4FZvAXK87GjCcGcGP6lraoiaNsW5j4
Ha3fvE+XDtfUJNjCMwhzPHINCE/tSQjPRzIm0KLnT1Mp1/XUnQvU90xZRwAOufUGCStgbqVl1zH4
TmEmO2zIQg4PJAJT9Wi4QCi4AS0zq3WjrzjxrfYSQbG3mATkTDXk0XIY1qEyzczBt1mf4ABivhcw
Vy+wmWmbUbHhw5CP1+L6U4vxjbCB6GXAbI12wL6FWMOshJym4S1lPYERXq/cPTv+k8pzrrL1cPk6
VdaTuTWdaHpjK/ATpqdov0JAkppFAoptkzCgsyPAG184jAYrfZc6TbyZIipEaNbGLDWnuuNxXcsp
+WhU/Yu2RFvUNvEjqLR9s9FfMY/P81zWP/QdbhVRtaID6hmwWsUuisdz/ii/Aelm5uvgQ8BfxcpV
beStLY1TPvDgVS3XcFUe82S8mABAQQGQ53g3lHfye5X8Q4T/0NX2UNC7bZWzWk82rvJhuBce3hHs
OFk0untoVGhgDKGpLOzwSN0T1VjJ0ZM5XYKOf695b1X+6vU13wCtcLBXknM/eNuEN0n3eMmzY0ZH
gMWKrANc/RMOGsaCoI2If8aMCPYphTTae9T8QMDcH0wAhfln5F9JtI2DT919SSG9Yxhg3cWWCYcY
2GkJayYZ3kfgOM11QGWikiw2MwE1jHJugLrWYTXleGwKoSIZKgMzFF1RQGwd883MgPPGL6WbhH7y
gYIRdKfPYOLcxgqL3hHE9aJvz1Z0JUG3xv5uM5XQgPa5fmI+R2/f5+1RFRpvwLSMR/TjcIeQQNke
VoQGNSXLZzyaLmNnB+V+xuKczNmouAEMuLm8cSGWPQgiG5M6IEiPVbZV+QaM/s0awm4e4s5v6lwA
M9ian+32p0bmD6wTrhV/oRgsU066i0a6FnK8cGqP7FU0HVSI162t5oqroJ0CVrX/mFcVw4Mie0Br
byAVl/28HF+3Yp8z3XJr5d3jym4CTnyBf2T0BwbNZkvyT/A2L0esbNpkLDFCmNljrz1CQ9+Bmrph
SjPDhzH8hBPxOdS5hUJkHN6xHvNTIFGCKQPSTiP1G2x1rtHfgw5hApu+EnBkRIyE5wDETFYR6QrF
PcztT7YOOu4k5h0n2f2MgKOnGsYGMzg0P3CmgP+4q3RseOXMdSbI9kRdY5YHifQ3+PLsH0TC+Xtb
v9b6s+weggIiT3u/bjPg5/TEASjLKF05DJ07O+Jt5cXqrpVEJTNhWvhzrAoup7eMAWQ7lzBH64SV
SMEkAxqiNWAUIfmusPeAuwB/xRi/WnsWteJmpEeuxzc7eRcEV5c6MQD/I+k8liNHrij6RYiAN9ty
KO8duUGwaeC9x9fr5GgjhWJG3WQVkPnetWgFkhMZwu7AJRzyDREXGlCPkH0N3I1+/ShovZi2RXrX
RzStIP39eO71V0stCR9sM4WuRIIwtSa0o9L1k0u7qqcgN+DvTctVJlT/74g8anmVgIMhnRkhYpz2
FjZXTX/k9r4PidIMkLAwYITdHaxIiv9qeyB2rJ2bhPD20U/Am6xTc+y3Sz3/GKRlqrwMJNDyqwSt
LjCNAKRp3TVsOzclFTjR0qsVGGsNis5pt568JpvCHz+0ZG8gxrLrZK2rPRxz/Mk/QzXvOoQPrYUx
SARmJAC8bfQ0w9+Ke7qGGtXbZ4ZQq93r1YN2QhlSrShvia/OTNLF7WrJ3jg/t6vzt9vNrtWSopPZ
9wsi8MwfvTzbC67XxfUX+nEWz5PZlTSNxZXs61nAf81WG5hy/tF986L5cj7MV6cz/tKFm83caX79
mKN4eA7LPeVCS33hhhv9bJ/JKeX/MhBYOCMHb47GdjPMzdmLPLqZ+Gn2y9ttnM02A38Gf+i5XLxe
H83sd5idXX32dfzaHufj7HidbcLZ5nz9Pp/Ryc9m8+3cPbuzYzZb3jeb3/18O+PHKGZETHxt/7bj
bH25zf+24i+1+VucA6bKJbfxjD9U/MW/3KxLBMjr0I1daSl+Q37tjct/fO+Xc2N+9GbHr2i2fSgE
9r2iF0TIQEpqtCTYecBT1D+L4IPH1zIOjX2J0oNvyUuJsypEcGgNYl/KOemc9aTaD+FSiCfMcaDi
KTI4wC0zCZdGpPKvUbaH9y8xJV6cd5X99KZDoRNcWakAukFGRlOZQ12B69gEpFILrtvMAKRMYIQj
jJaAVWceSbcoO4bomxQa6DQSsxyF3zR44zDm2CZclKAQ6LgkO9aWBE+o362y31UKSIFKg6UcjKzD
7K1ksy1ZWicleeCb3+WoIyF3RwR7iaxu+4F8Ad+fV9ReOITZJ5WNBYzCDL3CA0btZa8P32GzjUx5
IXMptMY3MyQhYxgouBq640DYnlxAprQbn4KuLkCS27hqzo1Jc5WdyNcE3FEZhGnIQU5ROS/J6Rfy
quUK8iaGFCBT1Mh9h4CCqIRJOVXNtRk9YPV0wa629/AalcrTke/JXzd8ltFnHX1SnheE+ryt3nY7
24/RZ+l8xdmHjIaxqM8NXmjC99l9bmVOe9JFSddGeBmVm63cAutOfosqfcvB084elvwI7aepvgL/
g0WITzayP8rycwBfaA+0vSX+h6V85e0HBdYVpLpx8dA+1/5vDN2j/0AgU0ephHDFjLq/WXn2PbcI
fofgt+3PZrORYNw1FRKn9klgYv/2HlJw6ZrVhKA+nQwxQDLgEepku0TQ1tGmz5ki/0sAdVyb+J9M
OWcMDNZ0S4jMzzAappQfAJWM2pLuNiTW1qO+DdMBeIlHcOOUS+tzfEzbdlUtUXdf7qTJqReqhjVC
SRNIjbtiuUl2L1q0rB8qqWyG21LzOsyZU9sbp16L/jVfIX9aKMvlGCzmEDCYHYhOXe52ZjVH1Sjd
SFX1SI5EcLLtqhsR7HX546CqUzNW4G87/87v6JY0PPMbI8Oo5Ubx0o8/9OEnCH67CE0xIQfbIPqh
2ogo7CS65hj5q6sTcOr9qt1fEX/zs0jDhdo6Byo5+vD+s+kA1M+NU7FPv7oN6reQeYKfyCFj5Nrt
86/0K4T4PsGzeK68bVn3N/DPm+YXjOtlbOwH6Bs5Fg9lY/0A+DPCg9fvLtYPsGbDcLRBpY0IG7UT
zbDM+fBrL5Ob16sO2dH4I8/B3HlfvABeSunbDC8L4PmhO7B+IF/umzku++mX/4UbqRMNiQzTs/rc
uSoqg/SWUPGxoVczW5r0Sq6C31H5p6L5Cn+Sz9Hepv0ZCJukLOwkP7L5aZGPjfBkmmX2SUtP8XRg
CEQ8aHlXqEORvWZ/dPlXPi38W1d+IaKEqQ/IDjMWarnF79K53C9T9WRS65Hc9aekPHrqYkipmP9I
pe3IIEUYCvJFpBHBO9IvRfqSze+m+lbN7768t/yyTHr+VxwQM4hqiYl7Gb+kbte2X9zC8ACGK2lX
eatwVqAo+g3VryZaDA6DJrDSnLrDQf0H6VtBZNQEZTwz52Ga7wlru/EGgh7qe2/cIW7CGlwEwIp8
uSWyA4gdqdmCD0XYfnKhJuy6uRR8teW3/NeWx4JawOjl50eIaqV6M9H6p4ZSlnXSHgj3NKEHTqMA
gK9Z9U6sTfXA8bvK63nmDg/KtBa8GBzrPuWXf/InggoQ7Bl6imqhbGpYRuzus+KdI8qjmLSZqyxm
OD5l+nrm4dH/Ur4t9PVc6B5tPTtUu5OzZgefjGUK69UIkONnaaerEi3MkZBYe52yj214IGIizGpC
SPYKsyphJc2akSv/mZ5sUMZfTjNn7ipftXxs6llYUzhKFgXhWgvyRH7Y2OIfK98RdVxsDLp9ygbh
urWtre00bltr2+kvQ5VXkABlhh2vwobCKRsb74YzVyILsGQZUVEu7DRUf4G0l6UDseoMs/8qXT32
FvrY9DEFHNcc+yZppC1SiYKhLUe/YBJrUfXsgUUrHaVtoBPf36UzRAN3ZzDBEg5+e4xtRn8CNdhO
GArqCsjzK9H7VYHMLglBFe8y0GtBrYOEwaOIYWLafoFz49Q0PnEV6bIk+RF+Ci2snEgb8hAShIzB
5DbIKLqiWcsjsed+BMm3tTBPqM6jE9mQ6CpJou0ymNyBf04QJOQ0iWMMxT8mZVkBhizVGYhpzwjr
9RYhnZr9RKTuuHC0h9T+lsN9shyackbEt/6MC/DbAv+w4nUxQsl1ZOZix097iOji3sjlvenL36KK
3O9Y+sJavK6tE2EgNbt6Ip2xABtYckbvoCEXN/uzpH8y8WVk+OmMuFYJOIY3TwNbNzLSz15WxLHi
bIfo3lFJX+GxN/oJnJIG15jgMpaHQj5DTmohq2G5yw0i7XLsx4OS33Bx/UNkOZSESWAu0luk/EQW
Y+ZKAQK1ckt+ysKqCC4D74bKRvy0aGBDIhmxFV5+FSpK6WeBiaOAeiKAd8WBSCxsBVMLq7q3NwxC
1D4AilcN4clqp28r2pDLuD5rvncjszYIyURIY8hGqIQi4M1AUjnma8n5NuD1MUMUeEekjOramPBb
5Wzl786eEA+wQ0b5ZkjvLS4Konjf5aPTm6NaxCu9oKgm8kWJPKJ5YsNJOCHyGONq8FUoR4vf1QZK
sDy3IsDCx6vWeG7mdZsksNcDKuqpgjrEaq//5M4NHgJBYdjsB0ojqeWZexweHtVyhq67WtRDwS35
kKGQTP8KUIOvYYY7oPlMFta4su6llZFXshpHJrMH1DxRDybhFCUYNZ4ZhkKuR8C0hwr6JHhY1hNd
TmkeQPz/tBjdQ/0vjUnUZ1xKTQQqdyTWLE8zBSssQo/BIzfhO+cg1VEIhtRW2sBONZhYZ3FGU6GL
ZAGN1bOk6NGp2/1IiWI0/iQ9LFys1HsCR3PdfAYtqXM9PUJtehxFr2knrfIcQTF9aEGxdvIIo3h7
9rjwwJyUzZTT5ZoKA5/32djonNCW+dGf1GlEmoLj2x72yR5o+p0xFUecSlXO0z5skZ2ThNBwwFi3
jNgAFZ5AhoVLnWs6RSuJQVdNr8UwLMGd0IgkwBb8MSa0MIczwuB0XYCXBo2/0lBgZDUu9lZDyW7u
CnOGjWCBtwW8w2u9pcRrm9OkMfwbmu+QAMQx2ufwLyYZ/RZ1TN1SCDms8dMyUyptnLntk8nyNtC6
RGIkxCyQdz8UmAJ//NPNRcSWq/o1wqtPU4AdVboYSUwnlMA7+GRAKpSvnqLiKxSKAcQlsr1KjAJx
He9jdrdHArlUBPqTq/6UDr0hT1Eeb/grK0Zl3f9WijofWiGsh7d2tgjn0Gu7EWYCC8kpEe9Zv+7y
s6m0AvBYjD7ddQPChVqflXRdWfikamUv8Qbnyb7QP9MGq8b4jq1/hT2ilFwHPjFOo0ppMLV16ps4
z4UCQ0BYhDvCozW5TLKvvxz4u8o+ejh1c4yKc5182QSqJJSwNSmvfz1TlG5TUxfno/1s4mvIiWKw
0sPHtCmGP0ClWKKAFuioTqq5xaER62hkcUrHzylnCc96d5jEVggg/mvFuyZ8InDKMCWpI7kbgIxB
u82Qd6r1W+q+O22rYexVIEJALxG+23TBnD0kFTKa99bYBhVRteEdr8+ma+69zlViory0hAIXX3eC
xug2EIWNPndZQzYBJpnaK5JJCiAJJJxIHwcS4mNXHxVO2zY4OPqtFvDWOp3oBKKixnkWlgO2Q7Sd
8kY7f3BoGQfq10j2aJyPXttRdTZY2Rb5zMaweB9HZlAQIow8O80yzw7pb5YzzmU1JGMbp1iNPtog
pwj/b9qtKoSrHdVeY3MK0cubdsstSC5vs5ARvNTyg3kp2o/BpTH/+umCiHUpemcYaRNHhO1u5KDg
FZV4/4kcJ4yV/ludomcQa8eNE8lNrANZJSjcTxVI0iztUQAYOjKRk80mWUucGL26tmxwYQuuNlN/
pJxnuE8XloE8HaDHyNFeoC2s6E3LCpJ88OKO3aMX7SOFefWyc5cH+9RCWVq2c8uhDid1sB7WswzF
xshoo/jh07IQJjtuAK1bk5FXUQ5rZNw8rYQDtABpHDy3LRy37r/QeM4QRVTtvKnkRxbCNzRs7Ga5
VB2PUUpc2O3SRj9d8yh72DSFtUDxDXTyIIhboTH3SLzyolVmGIvSuCkO7yCcyeQVKxsBw4id2Ywo
Q0qzTdO/86HeVQj6pmJtaB7yGTgfE6TJItosyLfiiC9oBaUErILkwDDk6EepQ/a/cdStHl61eu9l
+wnixb5SkIkyay/hWp1ZfN9qukFA2LVI0U6jv+/SrT6guyCuJP8ipnlpAQU0aMxC1NFCrMC1Q6AL
/eWIdpHa9w7EgBouzdbYG1hqRNWKZnfclYlbpOqOJKbLqEk0h8xtJlu1ekty82jj6jFQOsAQM4ty
jEoiXzBjBlUfbVMsQ1oxYpt+6+iGQV/08pJQom8V5PLpwADO2zsoB83Qjr0GAaF+tKFxqHEjos1c
ZIdKPNVERfYXfAZY3pFJOa7ZVY/Izi8y7JQXHGvQDkotvd5hMxSM0LcZom5yViFWTCf5gKKI+WGo
u6xlugGGntGmWZOBBN5WrHHwgm9zU6XihiDADnF625YbG2BEk6ldaQCJnUWVmacOBUDNfGxQXmIg
YcfHTo8uIlVpJpMppPMsWyzUVA053GJR+pOF6VH2MwpowIWbqFyJpOpJQx4nU4jefiNpWdTBI/KW
tZxtYvFooztWU3VlBG+ftA8UORozkoCZu7CbleEqzd65+WBICHBNmNiUNq0sYec7qVArna3sGvjq
0UTsORIgRShZRObLfoTWp5oKHxHjcMNVjW+v6v7RQSuF+rqG8wh58fxmY6NczWMUqHnHXoV/HLQ+
TFCxpGcTC444WjWnwPh6SAjpNSiVT6aHY2xrxhEA8I6siqreg16bsryj/ZfPtA0fnM+01Lxjg6/A
d6VQvcq6GBHHVaO/xSGO9m6YyDebtlAJ4r0dyN+NZOcibA8y6ryQ485o653XRufJUv7ExO3FNqEY
oNnbkGIUyn0hFABA01aa96g5IlXCVfFUsNRRZuFn15yhVy8Bn+ZIYMnrhvgPQGOKo000hoYqpIl3
OFzZvqAtszMhIwuHxDZrR29y3z+B2ihr4Kj+VdClKNZNxVTt88CJ+mVE2jM/vWr2p6J/Gjy+HeFc
owgUq9FuRnfRVuv1Oj7nYc4elNQnoYNS0PVkcCEK74xlwIEfM3LtjA/uJN+7DEzorcrobxLthv4b
HxnOSHsq3JI+1KIhIV+aGTZO4vroJPeImnAY+YXd0eNtnAaKdP5TxYRoFm3QNX2LkoVgAeZEC4lv
TK6ktcwS8VSLqScZQnqBnoDn7C5kyN2lch9nuLGlYJF5xiFO6PMlR9Jmuo0RadqBvKwajfSmr0RB
1Hjz/Z3fHZHbhCN0Nt3rub11Rlas9irFt74l7hBIL98pfb1lmpmUT27PiKNIKv1/aOxTxjZthIj0
v33v6ZuvyUJAniDMFKHk4SJNnuD8Fc3T0AnE54nBKq4vQNMkGt4UMjYmfyXrEmQ7mVYUX9ncy9Ky
S1C+K/GqjjArkR1e9yJvxOaJol/sUqN0iLR//JzbNvhjADS7gfGcKCVoy37EpRk2HA/g7ZKzJSmB
yDteiOozNqtfo4t+e29yLbClrgFupDLEuqsGPrbwrVGqLkidvEE/zrnlKNQdObG6LQP5FHQKwBPT
MKRnYkmfpP+LErNYFikcKOuQ/GK3MMnkrBviR06dXiCtY95JrJXSeHuNT2Ess2cYV1u0bDQKz9Ju
PFrEM2S4iHtMXoaFMrfcp0LFHjBLExGXEXilbdApII4/JfE9MnZRzDovJUtTo5oxy/7RXbhs9JYb
H9FazvVknXK6BqWHHPzzUZvgAmRIVcxhJzSWOTlsAQkFJJWwRoGlcZfsRCtpxrJgAwuM/VFYLuIa
2FcL5xrQNBoxZMqIbRdUs5YSiw4mWukTts2aSJY5cmnVlPJYdjSnb3HCg6zNRF8mVfQkUGWPEs9c
av4mHdYXLPt+z3AlegKbr8pUtwZbYGiqm4jAoALmifMpSBGc4h+JUoJLS31vdcYS8SfqoWIhe+ZO
U0jVGB85e6vEC80m9IGmZZmKiBli2lindIbWCuVvHDAJs743zT4ZPtVv9Pp6cUnDL+K/ytOQflvo
vLiZy/TqtT2+o4XEbknRfUeoR9mhEcvfA6xWD3nsly9Wd4QF+yD7tuRDxttsyRer/g7Hv2JYdrRJ
mEaGrgN7tDmPuuVQrUv1C/rRb75MtDR1jEt2gmT3l1GXuPhcstZ3ESYXBskKfTxXERhbHKUR3tZy
bLAwIwQw3/8Jd2GF+7T/qwEEW20TtO82+nMCXhDCft98w0m9Bt3ljQQtgzqiQjKEiosA51W6rPco
OtXAe2lBRB/ugRXDIupDMfJrSYOMNlH6hBKopsUicJgL1pkIwcBzreYAkuanHtyJ4iimM60CmGAB
MhXMcbxwNFY5EuTFNC9YyHxl/A7BIaDp51Vf8ZEwvdCzEENry8ieUGzEzZfwptSIr8UciJRcUO5x
hvMQeKC7yJAqhU2fOOC5KiXMYIlb1shu+mSf7uyMTdpTgM8856NQuPG3Gdpfk2GgSrmYO3xR0uTK
cbwwUF5lPyJLIq2/ZU+eBZzK8hkLNMEtXMbELXkqEDXiHT+cFyT+iyw46hzd3rPm5nQtrZs/TR+B
Nex83oI0WuckyBiMNP3Bki1Ekw3znmTTsz2SksQLPLQAp6b1mvo1KI4oEZkT7Au38YqJPowsDCdU
S72I4N2lUvDsZZywtkFMXZKu5Z5FVdNVBql8VRIwU1coDYlSRgEnYXWLCc0zknxnlVQrlAEK2PAa
ZE/Ze7Aqx96nlZ9T39nb8o8OChJPu8agqiGu78ARcw3RZkrYXECqvtOT+AJNj6NSGJkV2d+WoGyD
WJknHFTIyb2GVSmq0eSjNSSYlDElJVgelK2y3pTR+uGDDbwg10wpfzOtozTHI92FqFUE7EG/682U
5MU1Lal0oJ9T8jJwOOYct1Yzt5hMEBK6Uc1Qnw7QMtW/Qjdd2Ye3DquPiLQcmfG+KBmlxl0/vYjJ
WfpMgXBmoU+TGExTLFp/kRiIckRjW5Krx1mwIHgj4nuixqHJiLkp0TBq75rNVCqx7vTQksExs1Y8
aPNWIlvIOU801Y5nW2SddCQJ5dyXnM2IYyaFFg5CMwYPfjoGD8uLY6LZu6lQr304FVhyUP7QlSVJ
8aVSnJMkeJ9gemWiRDTnX6qRfLeyffWbd+aPJ2/UV1KbzNFeL6bc2PWE89ltv1Fqi49q0yaQOCYB
4Ak8OAajXgNEaA8TWK/i4aEONZYOFMqfgYWGCa1GY9jbvp0uAfXGdbiNktT1c9heMvvOCcxjJ2mf
UIS0haA7E5+Nyk2Sd6DL4TFlp8jRlOUmta+OhafL3yQjUgIsFIG+oBjrmBCmOmvqv7TpF7jeXFoq
NrF2i/GXUgSls0vJ4vOKXH9EAJ6+gWYNcWgzTldgB3WXkQEF9xnGrpFars1ElavwotlMqX2+czDr
55DQYU1tuk9gazjEq8KjeiBJd4ZNVquGTVSvUUupaKEDcBTlo6JjmrbYYdj71VtRDpl003m7M7tf
SlW/l7AtjwB8IrGsRE6qquUuVn5NVtTSYnLNjgOkoc8poWP+aKhNadXyaIyE7pbPqfk3dveC8sr0
l187mMijnk/xRQ/+AJOxleu0U9BjW7RnGalyPxyJ2qJVD4JCswgOjYjixagr8aH12lIHcPMkPoaQ
+5IE2G6ymCJl3NQ0wFMvqKb+WVduZCOin1B9ZkIGogTPDJWOlwpiruveVOOqhK1U5knwq2qcMdW9
HG7kTH7a+NMkzi5KKRMN9Q2xC0F2lsEfre7JeB5TayNnnxbfjWo8DE6pOuQZFh1IGBqKecBBpHmv
SrplMGsg62INwhlzHJ6Bo/+UpN/2OamafpS4Gh0fCENqy1hHeC5L5QtxkVXbjGzJLfBgo0hrT7do
Dav5Bhs3C2VDFG/z3UuHquhdBQYFbvsoybeJ9JmqAMfMMHKr+toJN5U2IsN9SJ68IWLvlHoMQjG6
CvhIA3AJdrNnSDKivz6XqMmsOPJsKmHLLYn8Lk+gDZYZOMomJlrK7pKLB5+QiW+Fg6iDrOzotDcp
yNaOkk5vN5GSo4W9DFNYRH0YeLHMLCMg5br+ZILcNxg3wknfBWSoypiqu2iA2+oP41O2Uuq2EvGJ
8m94K3HVOCnB6+wwnr20RpJ1MLTVgbRtcZOZWI1lNCs+3w2BWqCgmyr6DFpiWRlfoQGWRkwsgoBa
+F4miLTYX7PwdPTVNn8M/3AQ+sJQmK096933hMnBMPaVjUvGWiAQWESyBC3yqsKR7RMlw4g7EPap
J8yo4mSOp2xXlOMp7sabWgZryISVkw2XjMMhqZHEr1Ng9cA+Bfal8+UFFH/DuI03Hz+bta0Qbs/M
8pkSe07MAKbZYlFKztGZKtwPIdeDvUPqQ8EYBS0eQVDFsJMUCb6uWdraR9hLv3TBU0tW31PUoq1J
6AkadYtjJ+4fWr+bnGqeebj1if7xJIuADUIbeRkHx+JQoS6Uc5t8RIkDm5oy8p7kZ6t4i06XCU1i
NASsq6Wa2OBgVqIvxXwtur8dNWdDwzKX/1n9sOqxE2NTr6u9cxuNh9jHNfVp2v2sReDV2xoS5XcC
2G6nT1vjbWBYGGu2PYg0djCTKrFAzk5wO6wFKJEXQnKPEKAHR0e20R4ZJgssbzYtlcLlFkI1VwNo
ks83j2HVT14Z0Fix8WDqopDAcMZx6vg2KniX8D44vT2Lmw1VX61C7ey9MoZ1JCbPY4cMsygPVnMh
f73pSKaZh/bS9Nctum8TCRUruBk9dWTYMV8nZQoigjJhMgPBpk+L6FmeG3VcecEmIcWq+GvGX3TH
VCInjByGU7gGaqyw/IvkX6HKJV5wWagBCsRo2fUmNyofxHAEj57ketHZ6kpO9NXg35FRL5ym3ZaW
PA8BCc2oAjPsjzoSe7bu9kvvH/q2920Klr07luSZz5VgspqPwwZ7hIRyTYA+acIFjQ0r5VYoamfD
SkRnADgyfJbw8aSce0LdFmpXg9N6JJiI/6WyadBSuPKdaVUWhFVIpasx9KoSoaH5shuibWZJQEKN
yGI9Z0TCOc+umECgEhekuWCA5CrCB9wElxESWiYpj+pPJW/OQ7VK8h/ijucx+wPX85WsSBIOjH0F
CFHkmADTswRMHjKAgsqtNPKeWu+gyMhTSJ9CdOAVGOVN2i+6+4AVh7tzTSTIJgUZi/TR1THIpdp3
7hB2G7qZeRjTj0YjaZWdT67HJd/jrATfa/5N0lurw7NskNQP6IHPrq7894SEIfSrRe/2pHFE3Vb3
D1YiI8WtXBmLSEwfUhyjapYPWkkMbe2BnhUwIpX8T6fgERroUhr5F08lFom8RTtjv0mhTYkvCQe2
VLk8jHSOoe4GDcyuRiqdk4oWXb5iphf6c0VEyaoljBkF2SEYhbucxZZYJVU51T0JsToCTwApxssM
5JrQxJ2wZQObLzRGoZwomtBfDQrCF4lqeZXMjmjrDOcCCQY7ElJCZJLIs4L6v7TKqtMuhRatyrBf
YbhBxoaYNsF+Te+cjNxHOQaTAjz2Mf4KDkJrEdRDG4b9Ukv9gxLX1x4b9qQTtdIHQLJYLmdSJF/D
OuThm9Yhm4+dNYueIMoSf27mOjXp1DoAoPE7QFLBwmGzWiApnPvQxhaKIvgJibsA8BFtZ84eYcZ/
uDhXNtpOBe+5jwJG58PUDZGZ3Gy0jN8nUe4l7vEYFU9fhgcVBqgmTLsY0UjZ/4QEnR5UjSXP6p2j
br1QSAskHRsP8U4rHhYZp5XJfdDVHVj7O85+ElTZyLiWPbKmH49KBCE0e+sJ1Ro6XBWMlAYmW4NO
9MVZJCsYXB8j2i8plQ/Uki6S2Nv2xc8Y+HsfjVBvRoT9/znaJUJsAv2Pdv1qMM9IFH1zTzblFdJ5
LkKYsqqfC3I5l7R5GWMJJMqKYjXPIVm1WoElTiYu1eaatfQvDdz43POKyRkFMSbQWyVSVhMfctc+
BZBrEVstZhtPWRjuZI7rCLNLRS6ETjxRTu5YRP6VJ2QK0KXtFbRWJrKHvAD8FLQ8kwJX+XNsrdiF
J7IIi33OFl9RSUKNRtk/SbICSqu9S8A1gVXcIgwUUECji8ALH+2A4EY1tyBAiYrMLF/IIaAJWYE1
TvPaPBmRSU8rbnf5FvbTxoFrqkCciSufrPDUjjdT+w1Q4RjEeFRes1K2jpR8UlIx73JUISCm+c+A
AjmnD8iLJKZiRlKJXZxqFnnU5h2jaPBMRERGSv0lw/3oLQHaBixMKCwy86PqxqUi/ZListDlEfSE
S1e6VVPk5hjRHKK84xcLUy41MDcbHhYkoFH7bOkbcbGDhwFQrosXCDqTbIwIOxf9uEFD5mebr1pK
lOUOyIcdP3m2OqJ2Hsq6uBbsBCIayRtpRaTfrGXFDdAYMmii5WLxaJCxHgswJwHopWpK6gBduqxX
RXZpuN9bBkyM6JYHgC6wH77T9sglMObNAmW8SBAR8qbOYoLhhcJrZgtHgPzNFc4PQHgVvsNeZCrE
/EwJ3Cal5lyreDf9HvmDaZLtGR8gV7xiX+chtFHnBngTyTGTLkULgF8shZebiqOZwlDZdNuYsQOv
fu5BYoFe0kDAl2+4FWe/HxZrSXEx3izYzJHEFEwj5YwibMcrZiCJDNwDwVsEJ2HbU/C0+hFX7hjO
WzSgdn7CIwh8oCPe86ZgpQ8ItFYT+GUvM42SdJKoQjL1kkx9YQ+ZS2gK7z9/wvTpq3smRURT8iFp
ubpB2Zh0YSb/TSWpvzplV0jcs2mfk/Fss57X/p+c8oZX1679k5EY5Kq0DRk2BxZ1peAItNWthLEh
jnZkF0/IN3OUpsLYFzmfir+j63wlsZSWtC0i92HyEu7kEGmxkrJ2pHsR1eGpFkC8GIiyJdgAVg/y
fdjuF7oDxib/eVF//SA0d24A8EgW2nGEgLWF4QQtomcGkKgDNbD7AMpII7cCMVnMd2nz09T5Zz6+
xLepJUdW/LlIQ6iVdj1o2gbsA+azhGAxDXoeOOZgLuTkiRWrJyXBrr8bGkxI27CJruZqoM+Bksiz
w8Vfyi8vIk2ea35yluIqgQpQ009gu4zfhl9uITbExivmiorl2ylRU+T10sp+NP9D5ujgE65J8tQv
hrMi8dQ3sVz56NGDzkVCFDtgBIirQufTyX5rnltVEfyas65ZLTkJeHF9Ail4KqCM+OOB47FgN/K3
Rfayf1XZneHebb4mcbgZDBat9ivxKOCCIxtRcbtJIx5zDra7Sahi5NViQ4ISHDjuM142XVbmtWkv
ZQjLkUoypABtCtrtEIgy/FnOUgwrhHXNBiKBfdbEko4Mp3G1YDgrxoXcT95e0Icp2A+QPZAIq17/
bpCFwr+laPEc5yhpksuj4vPR6uCSNQZCMffYTbAkbf5FLNh8gCqWvOJU1/GtKFUezg+NyUQh0i0X
SVCIhOtIO3f2eBA4uByCLY3jE4ADlxyaDEVdlFmwQwuraMDsRJH7gGvE7Ow7zAcDBwC4j2feNCq0
DIyHJTmdklHvQrJyVZv5zMrTTTyuspTXGVJ8Jqv5KVXlR6l2CHAsLpHcHfrxw08oQBVQfqlQG08o
ZMAcNaLLKhuZUA+WHpkXX/PTRe9lRylF/qmPq65e1M5bsWPXxH0eI8/pdVyyBYAMebfonXMEQ0KL
Scgsr3epX5yQ3jUbVDRk5YwvMuM40icXEXVCmoF6qXq2b5P8WgfPQpVir2SYU5jJpo5uN6ooQoX3
jgEOzzHOpyQRmSZIABhcYDcFNsmBVtlIfRQo1GI7mt52kJVNW1M/nRUI16oN7eCs7yqYI0XCcZJu
rRx5JMWpjei26aCr2ksX4Ou2IPCa9P9hHyFhH7waGdyF5EWnqH9XxKCNyufQqWu7s1dS4dxrzHTS
C8c+STucOzZ/8rA2pEdrw1vJ2YtOc5OBvTAeA7rLlMYvluVTTcBc6yqECbZeC4LxKwKqODwBxKcm
XZk9fV496IleNnujCB8kI1aa+qUqqGVTRiUSGWGVY6wTMNXWv4DY/tqiF4YZoyIQomZcsqIDGWYn
o4NsjjL8cN5H3rSzsvwbh0Vt8RGAL+u9vwUQvXt9tRLRPBS4E2dkMJxIAmBXefXof9uH1isC3+Zx
HeRyUYa6+1/AgdQcAh9LlYZd9bfn65DLcTNBcdpy9da7K7r4IfbmBq6niHzeet/SCqyqcK5Ze5QI
2CtBlMd0p1bsUvtCKlYlYTNlf+oYPfDnvVsuBhMltk0RQYa7B5pybVYEwRn23lGz/yrkBLrAIpB1
YI/Rx9SxMkqv0OQDZDUUVkb4v7pU6Aj+tqJrQPJCTxC3fxill0ioKFEditSczkKgiWDJXAQ8262F
UIgqGbJHCDupISeblGweFhDo7rr402DQnX8as6TCWltV74jt128DMtAmsg7JO7S9eaQ/JV8CRvPn
B2OI8JfykkgacXI4q6TXSIu7GRwKG180JVQZs3jwP47Oq7d1ZM2iv4gAc3i1crYsy5b9Qtg+NmMx
FDN/fa9qYICZ23NxWkciq76w99oV4zv8WORToMlkWjJSOXNq/68IAew96yhgM/S66yQmTxFrbIxj
ZDgazqeHun4072g6QO3yR/bsrMD9emxZZOLcBxbU82ipvxxza2Pf2B37wImJujptAJt16AC0gxP+
uJF71UdtozNAzh6mklfz382FRJNkbKT2ZbG/znyC3mK2vh0GsOIR6u+2TY0KUa/ynRVuyRxVRSoY
MLGxsXmBiyZex3r4oeneRuo2OXrk8tJJ81FhRLOws7e2aA5W06gGPbmkLYnjXX4OeClAmEK7/ExQ
OgyoSbL40TXUVdVZZsHKBn85g7ezuQUmJDed+adl29p9SQa+K3wdCnumG1whMzz8DulwDTkqHnpi
qYxt3Y6/Nf1lNFhblrUtEx0K0dFi+cWkgNUupcDCCN7jbF4VtNEJKod+CNfFe6Wh5iqeEXlhjkSQ
I1wwCY58jXKuVsfK8gXM05mhNaw89rCN0a6mvPluRXAZmXVnwn5BnFWvEpfAZoePPCjElfRBsrWn
LinOwrYuJQuJRjeWFZ89xUyWpT2RG89GFx5NpQB2QS75Pf2IDlV99MBNfLuAu9sWaEqqbRPsbT0y
GhfDSW2Z6yH59GWDE2IlPA02P1+MRkoNSyFMr6sqQZxV9CY5hkjGdfkCdJnxF99r3Jyb6lV9K3lH
MITGbijS3T0cDhBjmJ9cwf3o7EpWEASB7Txdf8aw8jVaHd28vXWDYF8QRe6X5TrpSeqLw2/NqlfI
LQb0J4HhwIxgrBbWV1WiBKRJuXW4yVAnqVXH/z+iGM5jTxhlVB30yNlsjGz6SENUwsWz1xpbbRYr
q7BeG9pMLWQlAK6gRdThkhqAkPQqvDvUd3Zuf3OIrL1kE88kynefE6P+0NuHF+jkvTjnIY5OZoil
sij3Qqe91iOGw/GqxS5htCPqsuGuNWxZsnPBXtakJmL/Sz8oqHPvBVzUInLh0qvGfN9kO+9RaVyw
EFn0/KXA9RyIB6RByF+zxDptzdRXj9LCa8ufNHNh1yAYRWtt5AAcELLDqDGi8qBBfDoSGaJF1RSw
FmmcbRPtHWQOHldI9tbR39KbkBdGnkAKcCjvY4p8Y2n1k3qMEYpIRX2IIGI9VyybB7pliO3YcYv1
rA3IuRGxOWBxYFiH1sLVqXune4VXqDYIC+rYVDPDdvh2uAKzKFyI7B5aeDJVb41OWLeBW7IzklP4
0gq4nBRkJsPBukhhdEJOagaWZLCwxuxropZyA3+FJS+GIq65Pr0NYZUoMSIeO22gfaMfzrB6Id1E
QRqDKKkg6cQodzQeVss4RQ2m6fBXRoCECkyKJ88GA4jZwPFwOo85mJGo/+ul2grdCxVsVcy07+lK
LX7UMIVwM0bHPyoALYNoEFJwE64gnENeXQ3TomT0YGtB9Lm20KBSnzyIkQlBri129BnrPp9PLWwI
mqndCPGt5JeZcwOMyrhlVM93uXbocGznYodoEyl0HQIGfO6SY99reycrP6ygfEbmuVCKSztqX6Ps
2VG0RlAdSbJpwLGVMQJ652yNb2bTwEK8DcHdk8zor8ZLswyMV6X+r3xsDbjVWNQtW2T0OolGBfbZ
llvI8w+N1yEEQKeFqbtQEBphrPMe232LUN0PTxRhppDfemFQQthEPCLptkq8JMJcwRX7KjF8e5X1
mkv6IorUPOgX2aDR0EEyD6hyQTva14YUvIm0NRREjdyWklXt3G1neW7hC9oF6ZhbI8/Q5MsDejuy
Mj5M2s40fGvkJVGJwY6xxEQfAtEocvOgMsYcdKiae+izlm5O7ATONAv0Wqrj4SVFENtxOxr8Y5Kd
En7t+DlyIUKL/C9iWtEmOJ+GL3d6V3A3r97VHCxz4y+9gNs10rYxP6jxv1kkPYkqgF6BZj+I9yXi
YjftVukYn4riDNZ+72Xq6OaIl32iPs5zQbACgbVnfSr23cB7y5iH94gYIm/VOh5QPkx8AcFtqQWV
kiY/Zzk5DUCObXog0391+gweTccMZbxElWRtBBAXmZ0dXvPZ3LITsMKtSVnqAUYY9O6jLNJ1dDM8
c91g/vCyt0zByl327VZ+SXUid8wt607KYFYvHrtvKa1/AZMaoJd++lo30dZmKTzb89UOIuhB5aYH
CVOID9s1DuGA8hlOHVBGagLmQ9rSYocSxx0TEvRH4q/oy0sqxHeTo3Hmcc3y5qUQ3tZUhDvyJHtz
hxdyDVqKBbdbXqsMeKjXnojmW+KHsRKSNye2gw+7QVZgAXTqDPtetRaIjAeCOdg7OOT0ZZeIxbue
mOsgQdvVaP6jY/Vczf6rVyNfeY7hCrnprwL/Gi4ZZU1R/nodYv+gkxejIisFWUaiOy+KVEbGDD00
kyptLeOPdhgRE8cEeNwn872mu+HjeOmrp6H3bB+d+10hwmJEDRIjRg/uQPb+B90I1/DT9KFmMKmG
WKN+ROriTTE9RHB3eJvh8wnDZa1qsQIuaXzYzUX/EvMNCWyRNYfgE4Ik0pD6kBBMoOMHMl3k+mTd
yf63suh6/eQ1Tm/+/AiZ/hvg4odxB0TuiSUrEqOG7DADAfSMLIU/uygYSKJbi9CxF8Y1iAg7yI90
wmTTLjsrfLPppP7f5CQsjQiIi3GKaUROYiZNNX77GslBKXfogQH/QFRx3hsDqTYFGMR/8j7e82Rr
w7q1ORUD5P8whDn31a935GRp5JuuKKMgmweKZD1GRCGbN5njeGFnV956dm2haun3IU34zK6wGrfA
yLTqU0Z/ITTQts1ec/6mjs60QBfbwIVskTnHSLtH3udAMgTOpqUBm4ntAJt/6+a6SOZ+1J/MZ5Lk
eyXxQ5+2/vgGkgUsxdnS/38jHNwYmCTk2ByHzr3asGNQhxMph+s89kmuhNGRol3KDAyfD36xpx4q
OukO96SV7xFzxyehM1FEwJSGzDOS4pjV1xI1l+dzz1HdyF9ULY7PF0CK5czTPhnlK2kNV2ccUUXo
FSmNHTN7Qj295OEQ5sv00iKIxPF5EjBlDt53ItjWyIk1bUY9AT50Sr5nNmyt0NHKQpQn2TqgyXXo
fXELlfma6b3jUgePvzmSPeEfQ/PTh7bFbkWkx74mtQmkovVh5nt6VZ886cJfDBAzbjpHUJW/BDSG
kVirmtGutw0oWEyoiRx2NY61sgNOi095Evs6eONQsfq7Pj6MgaAoFw5dswpMtr/Gb8R12ADgYc1o
IVEt/Zn1F7JQ2ru4ZbhYrtNRbjx0tT6zLcG4NfSrjTFaOyNMQEHjraUodPx3nbgHaZLWES1/IsNh
KEHVF7DuYAYvoozYSHmdCAdyOvvfwGc2fybbOsABZp71FH/1xO6lPI3jW9M+muLTLPxNUn9FCKXm
JkeQ4P4rIoZ1bjZcoX4urLy/iLg8zW0M2OrSZdGrTJDJa2b0N7fpoVKBlGYSvZo9rocACJwZ21+k
85yy2d/A2Odgm3hxnjVSkrSBYhq0M2IG7G0tCYWxS22YAnJDkMcIoTdI8oXZYS8S7VfNw/Nk3dg+
ed+HafL/t4tVCPRMLcCu0K8ahwX8nLtEtMXJa+mN765EBPw+TR9lvMf+pohf7qcVMu0rnfJYMbhC
Q3k2eJhMHGWDbj5FlP7EXi5y45p1e3pEiX6ZkpTETIDq4pu6CBXNjeSDLVkDMS2qbxfnkO+r8q6s
Ig7S4ISNzMdYZZuw/WjbeWm0gs0EIDuGRjp5Uo73UWnPSvOeNXDdGaVPtxplTBGwwR/5zWWxdStF
wv8Q9ScUyEoynBUE92r2zvJmnB5fzHHaeZMlJYfaNxxVpr2Mb8z2UnbywHycTYpcRTZhdvO0782X
RM8xL2OXarxHJFiamQoVVDCFnm8ZcXIuCfFloLPHZdkz+WszdF7SrHwopF8ffDILLRKMV7lxoK5/
iYw3gWJLJ6LFwGeWec2Fr6zAUhxpUFo6pHHC5T9Qbcc+hjZjE8wXKJe6j13E5MkYsVBmSpwBAjUS
1fLV475jbzK9l/hnQsC8eafSSJazeQ97fem54lUNAFRe6DgzvluEOwQOM4OSmX8srFvLts1Ekeiz
dUlRuzoUOLmUQDGcRV0/zBQfxVXte8EbPLUeu5tgrT674N83DoDzkLQPeDERJ3D5UQvgs8R6zwfd
OrS8wGIVvnxpGjZrSji1Bn1q5m4wNRJ3o9zXX3DCF37+XRfop4sTG1HijFJFftolhmSz7eyp3Nds
qEJeJKNI8Zkx3AuJBDR9BsWqSmCKFPXsoL98HpWeGUd0dIYI661cJ35wNmZC7nWMStoyYlzpz/lq
YLvR/gacigo6DyzF5G0N9Bo5GQAWxNgRVV2jbZionxwaTEyQGybadEaESWh3q0cn6iW3EAlRE3bX
gSSMdIClR+HAdBCrS3eb00Ili6rbtHP4Kya/Ktsxw0aAMatjbx8p84ibngYmSxItTyUqMCf1xeg8
/wlB5N7ECISIyMEU3D00OwDA2OZceJNcakoRMgzitxLk37W9teprEF4w/qy0XVZxe7Ut2oy0iZ+h
ylAP1HRUDDI4vdk/9hDdmHwy2gFQijXY8/MNXpnSA//TMgLFWRt717jEC9YMexKFIvQSEuuL3W/d
mUtLoBNKzD/H5qtvu+mV5FtGGxpILQthMbrDp6hHamA063gqIIr1Ds0Q836fIeCieQzUQ82zmuiz
wB7RqLlXgqVI/LIXI10jRtkJHSiNYDTuL2H8XAF7QLsKL8feTEdpXnpna1f3oWNdFmwwAUQRC0jV
Utm7SeNBSKjLCKKi8NAbRko+GYrW1uEOB0prpfImkorLjOxhwiexK1Pzdi+TPS4TlieZrj13IWu+
JHlOqtOAF9oa6mMsxmNSgvyoClBb7EsrDmb3ygPNr+mcEubBkd1zw5Pci9kvmPmKW5OWhAtPGC+t
OT73sYIPpRn0ODolJGIFVYIBVh1eEMwB7K6deDbS+cMbtYeItsYwMCI2h4XZ1sSkB6fYDd4d+21K
NxlTN5GEyyEe6a7t+J/gmvU/xgxZCFTjpbRJkmTyb8PFLe350U9QEihp5KNjhPAmSCmufJ4+Vtxj
8mzgV6pH1MX5j/r+I9YznnFvogTVg7XpcGViayg4aaq4OXWO+zOyYzBxvU7pWpf5z5ASKOFnOLvX
kQ4WxypfPKIZegjdYiQEgfVZPhJevYocvr97V9VXB+cvF1SeJOeAWInJ+WkQVOf9y6hHj94iBoEF
MtQlf59xm1RA4c3lNt1XMM09ES6tXP4JOCvpDCbwNaAW1HgT7d8RDRJzUNR8KSog9G7MWxSzMy62
uk0thvO5qcsLYvBNxKKGZetSlNZNN9+bCTqMQcBp+WdWW9R3HeIdBdXsWRv4WK3NXUeZYSU31e6O
mb1Fwu81f8TLPwF9Scx9glbf6I8Ae0PJvw3aof/tS8zt35GgOGWgHPTkaYDVH6P8OurW2a3MW+jO
jBOS16LChtjC2mzFP5egc+h9GG9icqwhOPTE2Qh2FN7GUMagHPfKSEpMiLyW6dpVdOk2C/pdmjMf
RIHRDu4ZL9pynNmBdUAH6WSTCMgnhiuq6ulUam+seONix+bOLDdDxGfRfut4J1gy+uK1CE2w/uWp
Da6elBh7oD5TV2mAHCf2H1axKjz3FlZQ/cJ5+pAp8hLP2seOMgiTl4HU+z5IJgG1ZLktl74TbRzT
I+hzQgXp/TN6YK3BrdYvDrhtWKNKuFYQMOEtXflPY2imqFJsXLzeXinBisMnGPVzHB/4d5GMa687
hiOMfgL+upPuHbRU++lR1fQe14f+Luq7VRIYgxvSpDdgDm8aO6JkS4rnBsSkn4VontA7oyVr2u7S
syjyJokx9WPqL+YI4ROMxIyg8QBsi0xyuYnRAzf/cqISaMoJg0BBi5TvpmfUMIRqOGAEoHQ/tzGe
p/zcsWRT7k5T74EC8guOnx71TKwkFX6FDJ8kAdIUnoTnrXNcAXmgfcVRsUlr5x6F6OU7Hij0iDFj
qdbrly7Ch67OPhoR7wI2uvZI5hCU9IIWFPFLG1sLr90GRrpOA0mPB72ueZARihNesvYgQ48eOcZ7
jkqEjGNDN9bTmG8wrjgebynvZPIxaAB2vfo4l+JZOBX86kJ/lrH5sNN/mRkR/8BvrwM0rjRogtVn
3v154uBqGGpxIOc2GJ4w2ASS96Y+2qi6owR55TwgPcwBvKEsbCnEqLrj8WfAbSrr4CDdnG0eNNlm
4fNT2t0tiNEPDQ31CqYV4zPQ4IqSE0Sk66LiO571jT6SLzaZS4QgCBDaXU6H1c905xjLEBVeaH5n
g6DchtbhgW2nGKAYJawIfTR6akXuqSWn9ham+W6mfeMRZwwNfTbdJST6mSBLOlxDNb5T5iL/orpb
dSwDrFoh8PCg4kZ3w2+b4SGwFPwp2WKBoOipl87BgtFX4AIO3+OueOC2C2nf8aN1iK1ZHA+rUNs5
WPTJhEXgehG6fTC0U539NDrysfqYc22kvrHkZwtqnJzMiJsBZj1TCW3kGE6Pum5sbRd5JcPQ3vrO
MW8nAys/4rgCcILnzueBISMlgVXa48dN+3iJKJHhr4euhdwD7mFnrF/CmnrSsuxzNQmE5HDet25B
cq5ls9tE8gcbhSQa3ZUnaFCrNEyovcbz2PFfDn9Hlv62Op0Zz5Mho40vKRBe4IjpOZ7qrzwgEzGy
n1OMkdQLR6Vh0GeuuA5LOyIaANdUEqUhV44ev7RMYCIr+Cs9seyd9aSvw+ZRuCB1GJAajJ4FKjNj
dBAv4TJzmhWfGBCAd3QVlq862eGpwBbLrMVlWMAYgd4gPhhIvFjN9/xEpftmEfIS+BTB3nGO82ta
/B27Gwul/s1TDr5+ryy6SartyC87jX7yz20Yf3SZtu1A0tYbv0dz23bbCCnNRGhDxmedp/LU18my
dABvscUI6CHz4p+Dl2HM22PFNT0Wzhd+L4klidsFAYB68oF4MDc20dnpKM3N7QR5i8EyrxRYwuJd
5SuUEgvGAK0uxl5DJ9A/eoSv/K8ZwU+AEzehJMpAh8NCwCLCsXdLNXs5Myd3f6p5oUno0nJFrV5h
wII2Zd7KcC9UtjO+BYn5A9u1WGoCftH8RZaDIzEv2tve5o4HfeTDt+Mtap3L/9BZDDj+RT22aFqH
/GEBlPJoBm2lbPeX5cixSufkXFoECQBvQVTE8YcI/toOjStZ1/KnSIjjfmVpgATxLEnicyHxkEg0
tfE6gC3KJAB01k9CSdwRQuCbWPslAQS+4mKFKd5Dnj8xqQTZJw23wZSRfFZ9Zf7VlccqbHZJQw+X
TJsorT8dV3th8okMxtt3Ubmponjd60iLEYAgGiYubVGGGSYhkoYc6r+mI9L4nSmActvoYbww+j+w
2ao2QCJse9+bAo9rX2AIBD/wLd2CvAvapTXGZIKZ4L8RxSinFViA/428s0Vj7ZHHmWB6MMcBYiox
hdlveTeCaz8gNV6gC6ZOQIFSl7fKXSGZNBpioUdi6cy3jtxd+48M+8G8KPuuw3BvriYU3Rwm5SFr
WWiRBSyypcCz3HuSVPZPbbo1NqG87JrI4mwPWoQ/FCTEtqz+8jRfJjJirmlvgnBcdalBODQIbSbb
GerfytsW3rblL0vI8EtkDez3dkz4vOhf6l+0pLnrhtg4SbPo3WPVkdAr3tvkELAocK1TynnZluU7
mc1DSGIGJ62p3QyaSqUnCPV0M5vz/6NdfL9xdDAVXgM1dMfLF210i1TULyz7DXFmzY/j/YQtLl1j
q8sY9SJUY6IS/Ski64ZggzDYwS1GYOL9MBAlfBXsGBaSkpJMQlDXjepL8HRVPOxgFYyzxYfhammL
S34saqVsVZ9qJrx3vlrkLhRAyDPeJxuneJ2Q9nxWnF3Z7Wf/J5n7g6nW36zLGvAalg58GE2zz0pH
07DXwXLx0TxZY7YvxhkT77ArRt5PW/wZQfPpsg9Ty4FZmS6he4FzRxMZWzjwQbqDyEF6baNyLs3d
5L6k8i1p4IWTMYMjTT2TImuWiPzWKJmWII2pBikpy3Ydjg/fP00xMzPG5nFgbS2fdZqLPRZGiD1g
JCuY7uLjz71rh2DdF1ha7TjdI7ZeN5yvFloxbYaZ1mY3f4L3MKZsbEyWbSiayqNq5HJex+gghfyk
V9m2ofnq+xCj/BL4aAoF5Cvsu8/QdnZRbe+1yH7DEQoX5a8JNj3aRF0NZb8VRykFEVHpYDzc8Ga5
B4Bjsd4fJiy+c91++NyDlcwPHQmCYWjdHexo2T+UeUywg1Vd6hSfcfojg+gKAJHlgE4G99jjrEu2
fZD8ML19Q8H/V3fGsWz17YBqtAhgKoSFWJdyXJPd2fuMTR3EA33024/4j5IIO0LXrbPkx7WwDQyl
QHW2LAg/y9BY1g1Uz2LVMPBQ2602Pk3ghG3eDoG1IbCTDYgk6m10Xyn4Ijcg8eYLIoiGOKNMX4xO
UGwCC4IIwqOdL0sEyim2HAs5l6XAkSGgtArNF6dqdeT0v+o5EQ/60Ta/x/mhR9XK8dnhoNHW0PZm
JVgWElmE2a8myH4uyIPJ34HY99RpncBE8pCc4eQNyBgb+JgeEJK4+E1xViRnr673cgJhV77DbfYH
GnZnXVjQoyrPOkthbwwJuLJDKMVkbUTXCRZqUVv/mp6vjSFROtyNXtvUsPC6OVrQTGGWWoTis8d/
Eoec69Ui2PN8pmyl87i76vBS9RRyPUvTiSV4dvelBd+B7cc4rPNKY2wOkJgorHHSFnmzQxgENgRr
tQpTbVniU5vr2auCZXb5l6tBImVGpovjiE4ErQOYnjSwVrmOF77OWAgI8sHUQCI+5Nja9Lyn0cEO
jGyBmfGco9ZJ/hxkfy78P4csjNHsnmxlza/xMeBPMhE3VW+idPcOgTo1uiiX8pSJ6MLtWOoT15Ar
owkTRsbgBN73xXmGhAIKt4e+kZOQ7KC+ttn8g/JcCDhFuf7ZT3ej8JcVuZz7zGdJhIxOEEGRfI1l
+5Hzr436FB1tdilDDDV596K74ym3SOro9p5WvkVlt3fqal2SOor6cJeTpzCD/jFjrJw1NTwswhwm
H85nC8ijjk7X+m3rjiGo2MW0kK2XwSuc+a0UtNvalerk5FFmcaF+BWJ0CurLWryX/bdNw7ePuS/p
EDMyUap9zbWOdXo+zP0mNDe9uwrkJoGFZBBwCXHFRGzy0ffnlNWuRg/hWXd16UawJhxebpiqeNoo
nL5lJtZVfPSRVwP0qw6h9i7dnxDyb3EIEP+iuoedRq+5sfc+80ITNJmLDnli4CCqv0Q8B0wCClZD
QIbIcWy8JSYFNDlYhYs3NNILE3TbxK4IHFtjrkcWsXgJ8uza9vfROTnNe1hrb6PprksGmZrPUDZf
Dww6BGeTpofDk85KVzESki/231p40pmdxaI7WH590PCZ05kkZPoE7XvK/ETTvKPWhjs5YL8Pe965
HoLIU0BplbG5HGEGqj17UjeIl2kXUXDP0lqJrrqF+NzgSnnDin2FPY6bEd0A2a7MrvALwIQSTM6Z
I7bTwgnPbovTEdvKEDvEKmbs37vF4BXooKn+jGMrMZwrAXMA1q2P3p3C3ZEtuyocVMdd09DVou8n
lMClfSDmC2mH/aR9OgAskVTdUvdm0MZyXySfjQWaFHVcb+wJ7swE4IFDb87YNoxi7XsJ+9F7S3y7
7t4G3cMYRSgLP3bIE2UXKOiYJ7k4NGy0RiU2ZHA4gvETWukugShjEjbyVXftpzvdLG5UvbomxAma
4XBwhnyblAC4Cfhlhmczbd9nwR+Z56w2jW1BZoVT4g+3w30azk+lx6BABvY2h0w3prQ2tf8cUKJh
0aAiMQp3yzNR+vifApxOtQazCnUduEEPyYfF+IcknjFFjABWDS2SRxRmgaWHa6hB6cdrt63jnv5t
x4NTeCBxyWBQUeSM0RDoJAy8cckKtuW9mO8hL0sRu/vAOWkD4IGrV53b6JHHBv2Kte5j88m4WlSc
zIP3tiOZ6JUry6ieYx4LKNdru/F6OjR3qZ4dMaFfIw7dJCUJjV8PQlySQAZXPev+rFYRIjSaLwPm
Com15OPVRry3EX/1yMhQPgyQjUpPvtBO6f5+rI1dQHBpwuXgoke3iXvQaL7WlVqpGPbBDpz/lfe+
heJhPuasJB1no5YdgPi69IxMyRK/BstzaUAs2poDfN10PWYPi5GQx749IvJk6nf9eMkVSgqtdf3T
1NRAzFTyFyWRMOOXnsqBYW4Z9KukqU+iYXtJnkSTf6Mgpd1Um0alDcme24HQcpvdn/LyqGMAoqmE
7OXYHy1n1SyLHYk+Kx19+PBlkj/vQuyKyffRt475Kzw8KzG3EC9EGu54myNk0MQGwlI+ZaNK38bZ
VVAb+veIeknSxTq4002JmGPN2c0IhhQDxjY2d4s1eGuB6l6HeVDOw5/hUlRDFqLGLXUsxKzAS17p
jGGc0W9nBfMhCLKsFqZaGNXtS5DqPMcr4esbmdXnVLOQIshl1einDAZRK49RHxGuk2NeH3fgX570
6CXTza3WIYswexpaJDAOkwlvMv50v78kHu+QFt/BTofuvRwuGk04GhQsPR5QU53UDP9FR+xo+aTR
/IzcO0Hj7/0aL5h11uFRxJaK24aBz+6gEPnzqLXrwIiuPS2AEQ/qYHLYx1SXyq6OnpsfTE6wJNSO
jeeu3UaeBYtFa/p0OF0NtGdRB5C5xJBotla3MLyBB2mi7Zk5zJsON1x9C6TE8ujOOw8x/wAbZTTa
rY9oh4BW/zok6ZfItOkpZqVYWj66vxjGkU3fbmbpm+f6yOOx92fVihaC8aenfREt+6Z13WaS7Nw5
JCwAwObRYD5ItL2hVycp7deYa9KIziLxWNOiy5DJqwnuIWjclUUat4vHJh9BO//GBdJW3O16+Jtb
7R4R3rFnJqKhcFXm7oRi2a6z5yGevtULUgy0gNCXiuCL4A7BwnXasSo+pdxFNRJdPyDesNAOO738
Hqxr3U7LYaDLHTeJaDej+ybRW2c9POuSLE6ELY3cuXpw9JibxbSillIM5uLakANosP6gUw3Kh5+9
CUTxln1JoNDq6APwMa+lbWFAk0h3ed86Mb5MOAc3pOqgv094fCzrlpTeoupDHO34OL3fxmWoNXE1
ILXtyufB8TdtOq1I70rY47f2cWCw0uN4HUq5cUuYA0DrqgH4BdnYBZI+5Q1tKIVchylZf6vp+kUA
beV56vhjppr5/ncAO6BJn63iIc1vbqTr7Fv3sftruaRG467PjzGtcAToKzZiTmxu3MzajcPziLgh
MBknEofJ1nWHXYyx9ErqHYA40GmWyYQQ85FgAFgThMilpatSo6ARY/Hc8CNVLwASFlWg3Fq4H+HZ
xy0fkO09b3VUB6cK2FGS/IUowuCILjz2UOR2NdzsbEJjG0H3qrLzRYFxW8A2bma62REnIkIQnFAa
AVXC9rGq0lEdvfm3Zl88afU6wlXpmOhefzXxin/uyU/eft00WiLzX6EJ5kl2OAzYmvPyP9dsGmXw
Xic/GkCP+KZKVReHCEB4T7PWAgbx5B/BZVcl401AtTnFvzKv4oslKa1PGfg1rxGQDQfkECrz1J95
9bub0bFQMQXXfc1YFENNPW/Io9vGDdCknuujODIHnN4xiOHwxU9tQqKLg2WZjUCZXpX0J/Wurqtv
y6Y89zYp52x2m8BGVskopKZEklQ4wZ/uvDvauGyLq+bmW93DDmRudTTmE9btMfKWHnfBaEEpGD5i
NznXBZsA0ys3NVFPEqec+o3TeILNdGZ8yqY5SMgSn8YV6sFFjw4xvnVkPTJTteHGtaxoTaTUaB2H
CkEENg0UZGkco1ua14Hfb7zKfekaf9MkiBHjD5thUcp3YUMkF7z2CEvVfGlu5RJJIkErby7bMvF/
8M1RrYQkCqqQBXjev+ncCTbwPT1CCIXwJQ/52IxR1dCvw52fsUUyUaBk+a56q5GRm7iex5TGS/vu
KzxSCM59fAp2d6hzuUocUpVZP8v8pSYfk5bh4rv8vztl1A5WFqVRhQshYVdRC1TWcn4Kvz3iIybg
md2Dldnkrqq2epWDu51jufYTErbRV01GRBYH5FrYkwKFD8G6lIflWkdpFLY0vd4x9G/CgKl6K2nr
cSxOODQ5WQG3GZS3I5VHpv8O2THkucZay3xXhYk6dzJ/7oSbTf1fEt216q20CO6G9MZ1aPL7FGW5
QjC1FiBwImPeUVyoF3PFhIqdpHv0h0PLYXCiFvIj859IjkPPAIXhkRHLi8e+sogZC5BwgI74qVno
APLaijN7mLcuEdWFh6YJQz/pTcs2eyQRxIH4VfkYh/TFgiabvyJtQK+VfklUXrWPIB0n7cSKrCfA
10E8D/OmoV1FUoBzgCEp3XhBue9DyUhMXwV6meU91X+a6jpi8UZFtbAGd5dJ5pr832ZtvCsxb0g9
04cDqLV0BQPQx27mT+9OvM2Lr7J5D0Z/nSkgOAdmfAnTh8XwIE/+aitmh8BaA1mBxhR6buCTNdfc
yF/ZinPX9Ye+rn6NaNoNecNhpcuj3o7sYpxDaBFJ4LH09EiHsfXfaFAZgRj4J+6FM/9DgsKEADks
PyYEW4NF2xmx8syrN2du13FL7Ztui/o8FD599aMIdDRMP4wlEDF3CjJaeeDPDPemmLfJxM7vbBot
e8D+uazkvrL6k+e5W+fTjsq92m2Vlb8rBFCRSKGZL5q2ZRwOgRhnJTZ5nC8G4gObwX8KIkRqqEVr
c1VSLk1ym1IUOUwJkAj90H4tLQUc75ls5VLFCP3/pWsR8O80/SCFc4tBfjuGWDANlyvCZtDBlp+U
GIqK0SRMGRfFkRcUYoak5IMQV8BPQVBTBf2mnr3n2iXIF5UQKPJiZs5jyrMz0k4J1Vs4VU2/iFq7
Abbm1O1K16JzbfI+V00HYgd5W0PKhz6NACfai0dTPgcmuVD5C163FAabkTM+f41BXjZiD+NzCwHr
0oXWv0TUj1QTmyrkexp39bVDsqnrUFd7kLfhi+1PBD4E5CmYbKptE7u0n/sR0b/yGlpyr0IwYFeR
K0t49XwtkL5nvbOY01dFOrE0osKYriW586m3ZCP4eC0dfD9k7eSkrvpD8FD/vGB8lAd/fp4f/uPo
vHpiR9Yo+oss2S7HVzq4MzShaXixgAPO2S6HXz+rRhppro50GU63XfWFvdfWC5eVIMk0iO59jQQq
CPM+svBhr1T+LhhvnTYpoep+GMR2Ln608RZqOw30ip/x+WFHo6jQxsusFL1G+Ki3zl+S0SUY+bus
raDws+MgsPg3as0Jmy1hijLkG9fPdpq9bT8RJzV+MIBkFBWstfIk0ysKVoOVLWUHGhOEIOgxnAL2
SzOvO/sdx1BalfvFnraqzMlMENRa+SObaNdPn1zNOjucsmEtK82nNgfH31SHFjORC8HT46QyThHO
RX3e+6AaNAjtEp1wY+5yAlPNDQ3yQ+ffWHK46Cq1hZ/Vu+cO68Ti+cjVcaHg6C4SgyyRAh5yihC1
D8YWC6Z+tuKzlbxUuTyb9IXjeK7ji+WFzzx/mlQRHpuy/s1hG8c9iUQWf/U3nC4hmxy/e5koHI3w
vQHvNSXxVcxEzTPVt3LGA5791Oe/TLEoZIzXJZsvYH8GG1yPi1OP7DAqNxH+VhBq3fe8y4IJuhkZ
iMQL4TjD3dTowW3Urw5ZwC35pB2gO5ak4JsN3B121W6c2FmhWse3lD5iznzA9t2+57Z56Ev248tp
5InEqLlzddCXgFTz7i4p9yoYdJKbagaQKexkNyYiKOJwG7IDtsli6sl/iicHfQ06D1znAiNVA2DB
vlQOIjt0KPVEhkN1jNExCCZVAo0PlW1N8Balz5LH3P5UFDM0j+SW8hPymGMZLF4XdEr3uzA3TRDN
c8Cw84pGrOvueYADZS+IDiicTONJbRKk/YepV5/dp6xmPa2ZR3XUx/LCPZfZ/pocvwU+uOO3uynh
HEFx7zJ6TRli4DVO0heBFrN/MjTUXDZyFt0EjPQUZ38C1x8PFBMavjfjE7LetsN3XOBCVF1ix3vl
9BgNR3ffxP6WDPidS6EByRDelIWKtqotBj2MaAq8F1b8nHfFvra0oPTHJ9W38YMgl8PLG/ZIMckk
+CxpeRUJcDgxh8Qgs/Ekseri10f5hqNnjbeM9BkYSep2gzzXZt4TmlQlkN5A0wp8qNshLrjBD6/p
SNQMe/dx2fKPJ35nLL9JWlDV0jYIYojL3QB/2CdNBaKTwnk+mfV3VWccUuZRI/fRwVZbJq8ItPhk
h6VmdEFoVdM99hiVbXRE/T31nVNuD8AHwr3GkcHevuO6YYLrNSYRHXKXEBAeEXHwx5QvXn6K9i3j
ko9Q5QsDDuJrM/6UingzCwZn1aqbx43f70qoESFe4fyrF+mR20Xp4Lk1MnFg12k1Hv5hJOfdocVo
2njhNpY8AAUBPtuFR2dwwlNWERFayfKFvVHejR/tgCjZ8I/claxQlVUdtipb2zxEzESKWkb3yooz
6j+nnPycyT/GEXP9RB78TD4u6CKy7g0kI6oaBokQdWorgTWGlHPCgOFd+6o/Dka1NzuMemNPQpx3
mHuDdd3ESP3H0c/TcmnlnSfx0lXVOaNPR1U6T49L9jURyuKGy6uw0LM58VW+u4ZSctvvbU3Qmoeu
nUlkhBjloaUANpuWUHdET2zrWZsjnaDoG1jjfwIdYQRTmOIph2Ur+bU8jIfDP9izc0ow0Lv4ypYG
n2K6YoHT9E9988bNnP8fGHlZ9LsS26cz2MqrAfelq3Q00lz4Dp6qW5I+spYPF+Wy1r7Y/uP/+/+R
TX+RLe0Sbdl5o3U2jPiCO2m9IH7QZyxDAZYoqml+EeoFoe2ty7CJKZLAs6aIkPNz3kaEmH5XffIW
2Yx+kvIcZcnfUNGQqQlg5DBqIb+IcJGB3tCpPGbBl8ijKmocuvCzgwU96z+T9uT4XK7R72gXO5AI
O8g8PcFJNNhsW3UkNS5jx5hzgjGN+nVf6qIDmE1Q8kwkcHpJaCEQ/ZRoMX20QaouXgYGf/PvPJOF
kX65+qPfIAB2vph8KCc8opetNf6OrCpdNoMVb4HFG2HCz3MI1nFIB69M71Ti5jSc+MwSp/GQnfxq
sOY7kx1mwuhJtWMgDxoQ5RZR2MgUshg1sQHAx2fmu5wG9NMe804NOUxSg8x0L2HxyqInwcveNJRm
pLvTeLR8RNPExlPlipeY/lia47YlG6LmFLuHSDzryIAUA9aBe66OtzUhveijjHA6JiU7nvFOT9gj
e8vFWWhJAEO672G0RM3WsnlhTPtk2uWrK3RuUDTBxsGI9zWtR5uzjCWr4KKrHRtzyYrfbayYCtSk
4TJv9bG2JLnKWCMcrUf9ZPdPLZEZxpytvXRYscXdqmWpkOHOjZp9njAR6uZgGaCKDbt0ZqZU0toh
nkVlXHJ++gBJbLwd0ybr3xLN37V8gC2xnS2QWL5Gt/hNqXNrsZf2I1jih7yIcL7XaKCgb+O0JfzK
4TdM5q8lUmKvjvPYcEWQtPaqLbt7TdG49MMpzHPMwmTqsudx/LuQ7jpDPtZYxaaI/6aUyseEguuA
SY9egffACVuHlCFh/6o8Grp8dYrHis6/6pq1B7o9i6AdWDsvZXiey93A0MiE6uwwlKWyhEviwrx/
Ax2U1MSR4u+GkemvcMJTT4G5o2/kSRawKYgUeLBH5lwem+GW7YN9iMDtJDQS9cIGvSL2AM0+UliL
L1MhxY0BIaaRsuqYUO39AR+zy4KAM8QzSa4dfbun6T+5DZIWj8dfIufL7fgdEZGqSCQdzzxA2e4j
TAPtqzNJVi36AfEu4+zPvm134UcztOccKXtC7qpuTMyah60prW1YGe/DLFb+8ibpjBe/O/axc1yy
ISDI8cvKed/xlSksPw8qI5uNxmSd3duU79qlPucGy7MgpmOc2hksQwRUD5FWApYBL1sK9NtOyFFE
1g0ASN8IXb9a/RVTWP0wsJRCJSw7hJtmgxTr5oaPKQMgyk71PncXNFc4Nxk3vAi3C3SnvgyjAsoQ
3SjFjl4fnw4sI8f9f4jW2UFdflctJZkgUH1WUcOhDtzbP1kuxxB2ufLVm07h8pXZrF+sp5Y0jpxl
Zo+XQRqcUsqU6Mn9aCdgreY9mXKpsB/A26OiZWQAnggRyZD/mvHH5OWP/LApfqt7KgDMWDCmWRa/
sAhEB856n6tLG9BIaem71iOul93WKbOXNNV4Yb4auiTDQBn35MDxsZAItqRSgRxlh9N6qOLepomk
jX9ueStMVsR4oT3m0MrQQhky2DvP4CAs6zUrle0wMYod9tKaHljmpB0mKqIOdUwFAz+vrU7CuNs4
95TOiKoE62lMvdL5/doGfz5SVU4zD60kT2P66YGi6UV/1IEtWoS458Bfx4UVnwqQTjgPtl40rglB
4S2QKCo0iWGx31Sjt6l8PuSePncMT2qzlaA28UABjSSl4FHkiNc17AykP73pvgHuoQcrKz5CAitG
61bnQKn07pGTvKRkxYK50svwlFZ2kET9IbLmwFwVRcO03/H3riAEoBpeoZBvQ7fa60vxPHFp1izN
UwwJ6jtwGHG29bDJeXOq9rlgY5cXqjYFLpKnhKGMmK+uaTAuHDC5c9TMgf0v9Krsz6IYTyOTU5jk
3//R86q+OPrTfhkekw7nUbQZeNQj8WYRDNWGMevf/P97Y6z3kYulyCZhiesR+oQBbXaZ2SIxs3Jc
5PwM0mZCjJelfkIqgqn1laehG5+EBKtQDib9gnFJTV5krLp2JJ9hvlDMGthZWuLp3mxIA7Ut3rz4
X4xwxwCDScFYpf9k+Ar9CMX1zJQCSJ8D7REcPwIymk4maWqv4U5p0A+fowmP7mhIWts539RzFSAv
xa/nXE39AoV9Ht5n6H+TGXEEcIWGgVfcMxASgo8tIU4qwUtuw7aEDpTX8OtROyqTn7Un7cIjhafu
uLh+URvO7F91m+E96XmuJNyWsDQhNkmPKbfPr3ndvNbpUyJdRjE3F2Riwx63ZNo/cWTMw5/jf48a
hGxkx02Svlv9C6ET6j7lBIKstakVAdAufqul2aeCdTlVSsrcr9XutCnImvBzNykLCh19ltw6NLIR
/jDIoRetecl4QKYSsLiOqJdzpbTKx6Ii8dM+zTiZkziAX1SZyQXk5iH6MQZ0RCzEGvYtwNEakxuG
a70hUX7W+mNax09Dy86WdJR9OrPAcvWtN91ZEslQwN8SD3rcchtDxm0K3B2nVjiHDryM8+wNP22L
9o9s8pK6vULYokNaIn4qz7bC2ksMhrKtg4Ujsk76vQOhwrfMR9YRlUpyqidOYqbv0KuVcCj+13ke
ZyCyo4qXkcgrjRkMzQ27X3cGhI87yyngxXlPBW1NytdZtx+5XR47mlynk8dkIRYPuwXvVpCU4MrB
6YWo4JZi5Q92QNwU8+xqq8VRUHvnXiwQX2m+EQa3fQ2t5Bkt+oY9KN1QU5B7HF1yLmVzzinPEQ7Y
qxglV0m499xP1xw8G+JzG0JADtdlcp5dHrYFGmSNoIytARSHCcUSHWnEXxDzdqgkBiTeI5QeoPj1
jmKrIilljjVUuyK8Cd7BmGFqazpX18pWE7OlKiMukW27WhWYnzT5ayXjaHl90BbCJGGkyOCZTNet
2vn72nvWY3EEQOvxgHfKcMCSX73QY9S9Y43NWp4wzt8+vJjed1Tj45gZn2CepKwDQsUJjUWtswHI
6TVN2vz/OWdiAKhzutruwOKYhgmVGmpVmyOyXXr6vpORD8QqLrt4OeF/3AxwQcA5w23AOaHZ1BE1
V2WPk3Xad4bkmVAWJRZYjb7XJeMWF+XjnwG9mDWxDJMdvOdNJO9J+Vzb1ybkkzOuVvyp+MIlWoHu
Te1l3OGFkrtxt0mL7sbnqIrXev3GrowUe0ZiJAjYw8vIWNV3f3QsyYzx3O5bYcwQK0Fspyx9s/Xn
HleYD0GHFU5edytLBQ353JGpufWAmXcMD+YKbEt5KFr8Ry56Zj8AdOSS1LHAfR1RT+faj1XX20Gy
2bmMptjUVGukO7HsZwVc/wHA2caELRKLhE8VVAvm1xi9JT/B3zXJvbJe2IkLspUsVG+a6UIljR/c
gygX1mvMWpd052L55OX0WABju2F+c44h2SzmsxN/FhQ0wnfPZltubfc5VmNN0jRhf5EiVkcwhO5T
VuP1wz8ov2AkRN1N8HMdjNJLeB7l52gwveQB0AFJaHFQjcAtPIFCAA3dcA8n7cG1f3tU6yxUzmpN
2DC5DZEzYJP+UcbQqb4vPJwaO1GoRUwMcQhROtdDuh5w6w4Nlz1bm8K4OkuQuPZenTK0DBSOI486
RiCyJNRsRE3FjfpUIJKnR7Tb+NlSHRuK07y9jGwA/DjGOOJvyzjfjSkiLIIxw/Fflj7i7sH8QH0S
E1IiocRxLJi/46yhfaNTGJEL1IhLJj2wffO4lMUFsj9m2BdRziuNp3LUWS3TLLUu9Ib6lrC9nbLi
OqFZyJhdech1J/e3JbkwnNjOEsyN1LOqnlLvrUaQZBkHbOZJfM7KPui4rUZqXu7I/+tdfMYPKIXd
5lgim2lIaq2n09wziROfjGky7rMQH4GwIPdRxtbj8sag0BCnlid2cn7D+ja2T8P06XBt5KjaNex9
JmJHQZJePpH39eJESKjz14WVTttfcsIZzUonwYrIgfZCyZ8wph7gTrX1d0RYQ1199+LijzW58DCL
5Revn1GyFGBuNu2KPXSCudGItn+fizv40E6Qyx7MzIjyvnlMxAJpkApwlwFN64zn0H2pOLRV50tp
Fhb3vsTh4MWBb3yOundaRrKn4q2zYKzV73nmrGJJcCrxguEZSkBk/SNHhjCMe8/spWEiMXhd4LMR
NBBsGTZU2Lkja2cKGmdrs0sC1CmNs9FdHBYjc0zqD3WcT+LTjFkn36rhS2v0aBgd4DZMY4t2axw5
fDk8FRuxIOLEp2FkNqsQUiXYX8qqkpm4W0aPumeehMoNS+MLN4K7tZudLf/XK00htv6aDEnHTFjd
MoizdxofTBGCDtB4bYGyTegBlFBA8xJOksfePrESMuDS2acOixrbiAE8Poc3/8xMm30VJsxdz/IU
FljxNOGTbFE3zeii7KlnOfUzKX03KNrePXrUCGsqPIwaSpSYGjxh5M5GZBLZ2kgI4w7hht0Mz6Kh
YZm0PaVg6jJWYVCAH1sW86nAWVrb5nvSMzmxPzOTeoVYsyaJvts83EXad9gD2ESZ1BmcIhUc/+bk
RF5QU5MWvwibBI36PBkBEMmVpIe0s2Ps7iVHBBEpC+MfeDzcTzhmSIv0Qe+15THRJlDkfJv5X8JO
bxTGSYJuG/E5ZlCGs+4LiAOIbfwo4UebfOOvXhVDvnYosPBuP0i6T998HEZ8dMwfmhHf+HvFOKJj
2ZTj2tPp6EOyJyvG80mz5i9tY7SuC4wTOIe8gP9gkt8jWe104hFRAuK25cBDGIwWepMw/B0xCIT2
p2kwxoRjHof6Y5rfOmSN9J/rFFt6hswyKWIW1d2D3r6yZrVyYEjgSnLjTunZoKRsG+OqgWVHwrLK
++wGF/TZmIkoBlSND4W2cED2YzynDi5PPidDwt9ZsDxz1Re8NnHHQ8nR5vEdIJF18tfYYVMo3kJC
jIysR6CysBHzT3PYbS3SuanpfX3HgmFtWdU6hsPX9pvF46fzFLY0Ef4CfAN1g/SG9YgbiBwFmh0l
krRXOWOiWv5298GTEKBI88iKDeSdVSJIQEeXE5TKZklHAFcNXXgcgzWMhi3CfU4fY2OJnijG5axw
H1LiAAYhiV+5B6bu+x1WIMV6ffEnGrNXUYV8HwBlJrEZTH+vvtoaRgGK/K3DXSunp5jDPZz2sfTg
2lx9xHFwE4gXG6qvxXJ3rfUIpzDVlnWxMPU+maOxwjfDuIQoQDbYef6qLuyc8Uxi7hmtPOiMzwCv
o4Zj6FZ+OUrXFYWHxE6wh9OkpoCQkuyRBEHUSAQ5FkeDnrN39y5CVZ9F8zy/4YjruD57TYkM9g5R
1A349khrOC4V1Re2/YTgTun8USZ080EnSacB8mJjnS8/W5jeLVvrQdu44F8WNEstT0IH/m1K5PM4
c8IQk6VFnOuAujpsbb0DGrYkiIXmnBQXtZR0nBO2HFaPrfVr4GPEtmMxz2OMHVXHBQcy21ztl9dw
RN3C4mZlLu1JYVJy8gy6CZ1gL81DicJTVwXwnONT4cHxGzyxFVU2WCkyRCa5jmCIyLl+0ACdJxpD
C/299TBiNyEQJPT/Sl2r9IQs6uSliKo9cdyiWB4UP3PmOM4HBEDYh0VyGBaci/Zw9IpX0dhHvIDI
4IdNk9ALzwyH0T+KAckHmM3Uyg5yit9LOVEdh+uKYihuCDmbXyrsVX4Ca5m2H+bMLwaph7G4GWjM
I53dF3lXyoWRFvhkYfQOHpUG8eGcxuOnCaxr8rv/yWxtic9uYlzYwGKAIlcj3UbVqkBh/ltHDKSB
sajWdAbYdLBgvCoWaLIJdPcGX4mnB2MckOyO1aOA6IurlVXLlwVUFRRM7vCNslzVzBw0cn9YsEpM
LLY63rM6JtS4vElwwzquXc6u7dQ4ASAGgmiPjZEh3Z5IBCY3RqeawoyI6qIkPE8YNC7Dc5sBKQAF
wNqYTXkM6vleIxdMIRO7kporpSQ3uuUU2y8F1jCJuhTaHfizt34c/rw6eaqdd40dng11wiZMaMnF
lgOrtjCNQYzkNUnZMleZf+B/83q/sF+iy76nUXkQVKOi/5L6ufBxC+MIApfJOAfqPZjHVKtBy5yz
iGHrm3L33d3pNg9NMHCYJ/M9Hn7bGIO2d7MGVa6n5x5JZQLDPsZoZNUaipe3FD8+4SR7D2t+qgxS
rJcb5pDJib8/ZxUBuWCsZ8Y0IOcSDy0iDRcR6DOz6yi+NWNztFoziJPslg+CEQ8SDo492OzweLcp
78My8n3lLu0GnyAqLiiuW1EhTODPM716ETLbGoP/1Lnu4yX1eK2M4laNUFuyrcaRgOAqI6S1bUn0
qKKVVW45Tn0DzSJ2x675jJOcHLBrme6sbo9iwgFs61zjxxw6lKp9UBSpoOxO9CsDfywE9odST7bT
UHMz3wxOr35O9nH/SXzw3M6XqhjQI7LcXQAzdGwfi2wPxNUp/aA3bxXj/RJfn8qglpYiSNARDtba
fCpR2M/aZy7a9WCYlzKFFs01rODb4Bb+jUZzaJzPMnnydAa31Cxsv1wLmyh4XpRF7jFHCj7YX6H6
L4CEAt20CkFfFH5+c1myqYpMs2+u8a8GpVDZIeHXUmnkaEeBpnS8S8CD+WROThmTbG2sOwPzE+L1
WPP/6lzbkaOxcV/HYTyUsXce4OpJg+X9/D9tB2zcCrT+Su+dAPKQ4Vv7wsvejQXXN3EbNV9s4lXn
SB/ZErugx3knxmZtCnGZ8LqZdbIzELnU6UkrGedEm9mk3aTcNUS1JbdqwmkRk8KhIS9IagaCthGk
07WwKI6cc8HwCfolD37G5rmlkYOdiuArRRc38fBpQ/Lh2PXZXZJ9bvXYibwHV2flUwaxvBoltERr
H8GB4RVyiQ8OmfWbBkw28Rg2xqoHdOBKJtPRLYqhJzrNOmtRQOB3G9mHaPhrtcWhzsOlCaOo4etH
j063PK2k1vO2vaHb8LsAPtuHn2avQ36PC5rsZiYngizQjZgPI+YUZpy1iWlguLgy32kAtJL2msJM
Ma0s6B1ohwk7WGaPlOLvZnQZe/+ytG2gNx991j6YcfGhRxdHFcPL1aRArV2xWRiWQMui8y4ZCSpt
BKiX8bep5KOFh8OB4DoNR62gNozYQBQfxDpk7qV2o5MJ0gZAT9GcXP1lph+0NBwIqKOI+BhsLfCB
ig+jQBJFhQKyr0yDorpnDt5kSUrhp7M0z7b7aKbv5YK+ijrUoF5Lmx23LI2qcfYoa+IkORAyy2AC
8+cMwwJYQlmw+uCMNhBGDtppSGiUUWZKEDIAU2clN/DqtWPlW9LjHsoa8ze3JXeAh0IKYSQsGzyv
AJbq8ieamMM+z5Db+QDC6U8PzcMA5cofrWPUeJtOGtsERxfbjcAwbnmMhNzPn0HCz0RYimY5dzqZ
DxKsJOFzc+ph49/OXnmJiP01JzYc3tvg5h8pizIdO98cd6+d1R+J8XsAOLcdccgmQKwUabLVHxP9
1wF4Y0EGAHdNVQIsBSUVBcoirwN027xKv3TwAZ2HdijHZsW4n9pcdfHeYgUlKwXWWuvRPg+hjWix
Oy4uEX5D/7OI5sPDrV4uBOi0Ww0D88JjKUJ3D9og8bEQTByNHK/JLWO4WDC6b/pUrXxB+1Ntg9Kk
etH5RTuGjYgaeAMgk+G0JBiPVSlyXXal6Xj2TBykFFsWnyMKhq0X14FX189ecekLtAr2Yx79czJM
cLHzehxld5mEGgwSC4ovDNvmvqEIHfFvc8VBmNoKRD2lle3Zu0MDtAPHINM+vkWMKswJ/5D5MZOo
APCJm5hIymaEIhkM/6yJQgvZ5aJyekECDYAVaEoYaevKXWHAySfG6ntQ+yy875WLgyRnDiRYBzMA
gmFHO8mA3pUuDxYnZL7POJ21uabC/tDT5ang4Aqdr5ahyrYyy9eO8SeKSmNxnp3iS3Z/KXPIzvwl
LDgfIH2n6Gu7baXNl8S7xWwO7O5Z2UHEhDkXDUUvw0saAZsyrRVndPfkVCPTeUTQnD5xTa89bkqc
RQQurLKC5XJZyENafDkQrT3IOQJVQ1R+5E1PvgL0G8n4/JxCCmFuVhtHJxLHsM1OGBjoiRDosEmz
G6ArO0/r9g688mTf+Vu/nVEL8dIyjhtNCI8jutLFNsgntA5LI4N8YfJuwLSH1oMedlURrJf/DFxK
McL2PqUW+WdO33Z68bEf0L4+2lUEh5Q+mOomi666qPlgOQNZlnf1bim2zM0h2JoHSShVbT/3Mugo
8NGcM5TKHpi34xYbTesQA20E7BMk6MPU4EyjOEYi60L3LNcJLEY5oVETvKT7hTdRjESE4NUZEasv
qE4tE64W+JoF9wPG3oWyTNCeOYtED9YERnVtph8TI67AHeMmXx2XqgFliARJF8t0FG6sZc+qhqod
d10G7rQ9D2STeNUfcj0TDTYatnLY+fqwS+Zh3zJkHssAjLQJjl6ZD8MjnJ/QEMEcwk4aMVvE+SFn
PoZEc+GMALVQ5vQ/DKtYeCktcGNe0wQnJqcESkHoJCitne98uVfZS4wy2ZVnT/6VINAyAcvcRiBl
/IL4SHnDEx04iH5IKVM0vBm68ZVFdxtLaCkPTfQ3wRX3uuVbt2BzsCH3+nGrsFE+NvPDNNcvtvnd
AJ9q/SAVyCsYxSMii57VBNwPz7V4iuln8KX4tF7pkq3w5zwZACZ647co+EaZRabZhVVZmXyVkjgJ
vvTOucfON+fIipGmjTKwYxr4L7ZaMHCKh+BP7/4sP/TinDFDBGTQqj64e44YfDMnW5vgAdSWpg2Z
88uNFaF65MF3jRNSUUrPnSQjonCsdw9bV8F/0FXQ6BxrUElrQgQvElBObgNuAOpX1nUW1YnBnIkv
IeJbitU0mZcyybFrUw46zivTLDQ5g3mwWWoYq5SrXQjnw+oAWPpYCqqAEV1q2B8hAVk8GmyG+OMK
/mKnnwVCftMSgT6wsNRRbL556bIJh1f+byUnezaTg3uHYwGwDbtFAZohfxCuDbc0Suh5k98GfcSA
ZT3yxq0tfif3j5xLKh9euL79YpNYIJG26HRF5Z8mAzB/ysrYGF8suA0P48HTr/P0fDIrKnFQcmvL
YLW7SzP+YnZ4G9JlG3tfZGg/WD12+hnDVqMiLjaLY69zLF7ODAVrdk7TYD3OFapj9taEzk+E9YL7
Q+DBRB5lTHgodX3TGEbQ68Mna/4nnR3jVP4m0FIjsLpljNa7Kl5k3WyMUJ5IF2u9J5eOwpL88qbk
Bpl3Ok5hVAOKptCsPCvZjK0TNKZaZQ8o/PygJjjHpk4zajy+ngg0ZwT7cWMLspkGhxwma6dU71L8
9BPzAgg7IVtfg/or56stBXcUoBF4/+mMkMeRe/yRD1LDgjn9wHUDqp//1FbNzJU1PePXniqIQU+Y
EcDj6EzXdX9vANNnts/YZdxHiJ8Vx3h0x51dsU94GaF4uDGOZNZ9PrxXN4ovKt4joh5PGxEIRk5d
wWhmfmz6Cavs6L40lLW+nW66auFluI1w+KQI37pKktDFXId/28Nn2/x5vKK8hShznGEHBcIHHB/p
l4I8PQuOW4fuOMsnRIuM/9AfZyxqLBaBnU7+osEXpQN1qZqgjREFiZPkWKCUTN0FbSVc1g449tyh
Vcg3eFdXJFLuC1Z4yUDIpB3mRy9lUukg9BpxoD4njX+odDS8RYKsRx8fNBIgGCjoJiaEOujRXvUT
GxBoMS7mndTwAqtsNz1zFCbVaRxtlumcOUQvccqZhGxwT7i40JyR/gmLOSjoqRXBCK2s0Oq1OWQf
WuTfubnotmrVcrExOGa2SxWkldfrUJoOaGs76EqkASmnhKkMtS0p8ApZkLML8HvzTbHnIt/axDqe
FLs8MwYA500FbG30/hxqN3akW4hdxylzA7SRXrLp4heXHlAu4c6O47+oNM8mjWdsB804kICA1iEC
iBeaiNeJMLJVimKk7WHqh6J56pFII4hhbjiHq95f+/DpsyFdZX6KhfCn6liUpt42chU/CHAc0x9B
WH3ng0vHnvcVoWRifSPg0/qjCBDSBdJAfc30t9UVF3g5diGoP4h19Ny5J49tdMVmylDQr//iXq2D
SZZNX21D3ySh+yZwwzWivlZs4oRPSlhSbKrlNM3p1/K/VnxBe0amBh6MTou+Znv56DyiftSwV3yl
RCCq09WN5XkyuNG8rYd0p/0fgRcGnBfvVu5+itexym+a1j06UFTWc5kdvMw9a071p8XjN5Gk544p
c9/uXXIOzTJZ9z2I8dZZF7U49ZqJTjDaaW7GVjBb94ANawCxmVPgA1oqdzdwANiwIDW3fzYp4FiU
O7YJab6JyPuYfse0A7vsIXP+J+O7Bm5hygdkX/WhdLjUOFasjH+DNRRGesDr2pfPyr/tsMnuQUHx
1CiO0xhGuzyDnMRaumAn0XYnRgNaB+41XJUzaApOzeFQUBWptaWQb4oWYCIUQdz1YJ8jXhel4Yhg
TAriV1iBCchFHiWPOqcaIqTnoTwswnwXLRA97CLk1WAdv2W8t0tWMY/H4K0ndYB5mdEQUa/KdNei
mCu7YMzds++XB5uBgN8+9hnvGqNHE1qojQrS13ZueqvCZN2xPEo6talb24IRx7CHcEBmW/KaWFBL
UWMWFnLrCDFnu2qZDrv9j4z581AkT+kE5JNumD265GSryk/D9jdehGqTzX7jJ2cxtcfC2jUNz7La
XLPsWUIeVUJA5xp3TbvOWCbOi/4+98tOZjdX14PUYxsnHqYmvFjZo2TebUvnPI/N2RrfVVJDzsIv
npbvMErfE86qlBBSC6hKfkitkARphKDWcOGgo/3tzV3pHf1C4vYlj8Ryr2Q2qQ3cUSsZxFnZF034
g2zIol6oampdDfri41y7CNLab0uUx7gaGbn1u6Sfjmbx1jveUWEFtZBTbzH3Y0Sn7SMjYZI4Ff3B
w0cQNUAF5wDiNrlsFKwDPpIHCU8u+clNg5M7LY8DnhzRgQUeP2ipzmUsN9IuX5gybQe8me1SvEzl
8pteU+Bp4cB3pGOJHj3n0eqpQkrbfjaimvrZNzZEBn+mrnYP57uuOcDKOhzaXnZI4Hf7OEXKhJ6h
2hqufSzrn5zLy0MxdM6z3xRpVTEy4Jh2GbNSixufkwa/xSNb6zn8TU4mvdOCkW4yPgyt/5dmM9l9
vLk1tSfumyxyj6LqT6Y0v+SSMGNrmJW0BF9oLlAmv2Aj5vKqkqFeMKNhW41cy/Ci18QdnmhaYHga
8paZxdWpeEWYJ9IAl8fUnnf9pUhl4OOZrcjgMohaDkGUDowl3chZde1ZH9lfZgBhVGLovDcEqVE2
rQ7FB1tHoSH5S3dFGe/66Vy2lPsZY78xEGW2Hmwmy0lOkrVciy5bT6WxlR7bANoHdt6rJnYulnS+
IS28wmyxUmDZui/FBY7NZiRXO2YAig8BDdHUxiutuNpO85vjuq+0vTZmH71To8bF3GC4h6jhg5xI
fnDN93iBLZzOOzex2LX5HwqXo2XLvxzIXQqQ1qxpeiviwAKReVufrldq1dGhaVkAkzp9+FEDH+Aa
Q4Oa7eYRhvfAIJCNndNjWePz1yQDwfG7MP11IcDIZNhYJaEpaXl2nd8q22jdH8vVVxJS13HNy5D+
R9J5LbetJVH0i1CFHF4RCOYoShZfUAoUMoicvn4W7pTvjG1Jlkjg4Jzu3TscYWPiFiUJ/ebFVZ4D
IlQXs1lERE2xtfLqV8DFauzjSzZiDFSvVRhi7QjulWGkkI/3F6okmF2Ic7YlOslIN7dAmURI3qrU
oP/xBJWix0RJe4uh9WNZtgt0CJaliqkaVObFZkOFMspsPIE2mhe3pMKFXecgfJD1BkOcjrOkdRVP
Ump69TgfLCgCWvlUQXzw9LdUjNSM6LAwhQos/4JMudTm/JXB84rzafLNpLzxicfIunj0kFiI7XHj
+F4K4wZPN2/U5w85ztxShpmV1EdQ+aTwjfSyGAklLYl0qAEYwOmwcJS2Q5d4fEWZ3zflU2ZpMf45
6YPl9m0CJEERLpvdfllnWUPDiZa+lHk0wm74yVFEGT1ZxHMI+s2YKIzeMqV7lknu5yGy7SbzMprK
hQH3AunuBmAuemTzVd6U1tx1kwCoyaSsrAVGHvOpc19z8QZcsh2FEh9v00DAEu+CLL12puoRSiHG
4LKZcvW18qbWNDoawzeajb7EZiq0KBKuHdWfEejPocbSQi03lhJdmBDuwJIFwq1y9SL28Bs3Xb/B
7y4WmBzDZnouERXKGvYf6nVRHT+KMH4zlw5hxNdZXGTPDK4nS8FiwqTscFqyxra8+58Amx9cRkVf
DUV5izAfa1VfHEJUdzkGAAhz3xQIgz2yXDyTHS32TATUFsejUsDVbiKnrVi5RGJkabKWYG0vMRk9
NOo4iHZkINxRmjiLQack4LVeJ4tu0I5pjZfE9uGzZ+KcMH7KTeh07es8BQLq5XpDEBg8hQ7GIuEp
9Q4Zwy18TXtxPqaqymvpGWdHRumIhOQ5LVTNEX+Umu2ChaoIABFyvW6yCpKPjh22EpzlhKTxLOs+
0LqsUhO0OXkTPILMmNAeh3iEJEQ8d3rXG1/heRKh/MRq9mkMqTeqqK7EkxHyCDM7DhJt08AM7zsZ
qtNr12LTKQ3m7lVYdxndSqI9hpe4RYOYLT5ZQPLCDGOGJ08LZWoh5r+iuMfbL3SUCM2vLOx6LdvV
nX5ImOLqETwWS18FcseYAL/8vP0XE8WFF1APzD+Nzx6fjegEGzaTendTdwiU/AgYVSqeWqrgrF9s
aqU964m8MUk8hQlmyzrSExVDnwLs+5B2HIXLWzeq0dPLS+oLTruI6hp2LMqikKk9cSu6tLbSP6NB
hpxXsPgUto4ljgqyMqE5VnOUU8MbByaCKoKT8hOG08nqdAKKWCgpdqEMoZpYOHFgYAfJHBTkPSn/
egOLnaskMQYqociThtJ3zFTmxpsm6dvCU8ZABoCQVuLrKzxdACISOj1JhOXoNBBVFITDdo8fotC1
3z1dTUd2ZAz4leI9I2B/m2GYY7Df9bqj1+jgFT6I6mGTVcDeeCmm0/gLGEgNHjd23+pMKLTyODGb
7pd5MnYVU106lVlg4Tv70mCRoGv0TiRW1zaKTK+H1cHYFb8o+gL1jB9X3g+eAYQdwaNgnYiVdh0s
nGewehEix+yQkc8jhAWUBpHOyX4fFVRTyE7EuGVIDNgidFeZcVcvfhvgYhOy044naLbeyCaYKa3K
o2VUHwqDN/eVwBJQTBwieKIhaGf1V2oIi6WUhepADdYFRxJhh9UjI+JWVXIagnyHjh3RPzg8TKs5
EVdsNfswA/Cyrng/6kxJKmrD5TGO2/w2zCpDGHHboFNpxwaMg+tJ9xggC1bxem+Gl6+OROPJ8Dha
ppMF7y1VDCeJ612FnkcRt0JBbHYGI06sGLtpbxL+j1FxT/vS6XLTaUsnwrggwIWa8aErUchj3I+p
3GJ1LTDLsjtcM9Cez/pJ0IR/Raqu+iRZNx1+Tf0DEowbaOZPCgFKFUR/yWTKSuMiNYVvxoekpsSJ
evw80QRwWCTqvSZXt6QKy0mHUnT2XNxhvXK4J7PyH0+reQnkZKGu7YlmYnA/mh2KH+kN44anVEoX
U9WORGG4QpL+dTM0nfpLNgAfMo3R6LhRcijmpe5CN3T6+mEmBdkhYFU1BLfXs1FHLuYLxzoftyB7
eZabeaRVTEgxxb5XSbyE3AEiaQdPDIdr1Y9r+JBVkt1kGKJSK3nZ4m8tDRuFUTIKf3YgrBAonqVB
tTO2U7mXNqVGeBuwUC+s0KMPTiDkmBIkIzGDdEf0pBU3Q4+R5wIiWR1Ur9c8brU/vfNf9VtUF7cI
QorO/UwJvBwkYpvqio3iXmcYtPLmTVqUIAEpF/2R2R50gK90vIavYGNqnHzAgOs8f8HCOr6m5/LK
0uRTr5MzXDUM0+jKmR2IJ4TGeK8RA0/2XMTUzSJdLpbVFW7YLrEOrj7AXNAxjUBn/XQ6i/fsCxAR
AcNt7cV+P/ueJl3g064n6CWYlYINupgvrNgmy50JWWoOuRIWyVDTJ3MgP+b+vyDtv3LKZKDEqhbv
UvPezMgJuGFmhf+pVfn9NN5y/NyZjk52TFsnsB+rlJNt8oQ3Yw+wLIJJ3GZA4NFInaOtmqS0Cf+M
GEOwuSbdfanSkYg7OXVKqw6eTB7OKGPwAa0lEf1cfozldhweoahsX1l4oHyiXgHj1AkMCOFeHlru
Zpt38LjQ40HnMWIYmxxLnLWtdJx7jAchegU6dsnQHLDFretDzHPeyTW9z6Md/IwtZ1pwFn156Zjo
wnFHVRa4OsOvnBxHcbgIX53BRs5wpmu2oEubmqKL8yAT9onVQU+HAnRvKYe4mgWm8KQPRBUpSeF7
peGi0rA7MiWTRf81vXXlleJA4aCbvQohEgnfMWT2thW5HMZOwz6vTpJ/FFt4brSbNj+MUN4ZWJWz
X4SjR1xZ16oeaju9u4aXPGWlMPCS2UPlT0099O1TBExPv1s89usYkhHfWCUeStqxRsfqjl0UwErs
ZBzRZfglKM8w3xbFY1I+jX+y2jBEQH854udttJoNJWordZQ7GF1izmwYPxAjx+pkUofI/UYJ6d6W
x3SoH4k4estZ2Ej6kTThdZiO97bcYuT/wwz/XcBZVFxmFk3XvHetdK9kGe6lsUmg5OtDsxc0HFtv
Wd7/yIyV0zheKxIFGfvcQNNldb/RdMVur1U3WbMY/3d7VdKIYofbTx2cmz85psByHIICAAjBnvig
V4JX0hXrlC/E34jdWZwpRHmI6Nb9+YWNBHgt4rV0m4jnGJQvMufPAXHrwNi6iIp3fabr5/Cn+G6T
2S2ioPI0qz135Ol0yNULy9SBvYhPxM9cTSCcxDxOYwvEMYSbJrqm3UUSACS1mkg2QYCgq+7qCpVl
Mu86OvJiccWjYuzbg0KH9qpVnJHT7SRgUOFJr/oG2kRHrdEmQR6ooYiwOb8yUnygkFTmfMpYPf0W
HZo1nRaRybIdRHxOBiDDhK0i4H3UeTMiH5JKf1lKbXtfBCiUkOlZW7JfM8WTmkvS3aZlnFBC7AlP
gCVOTY9P+78Jl8O0Hn6qLDvBJHtLg2WinEN24STHKcGqn4Y2HSQRJhqAC4JusRH2YNsribRdNoYJ
GdvUj7ZhET1iJAjjRqce1SVy4IKmmKwL8JyaYG+OPD0s8eAgeY2+Mg+7vZAe2SBWpVWug8AdX1iU
5vjRJ1n6kYtLEY0AE3+nKPuoRNw7OpRV3Qzps0VLj9wChrx2N8XjoLxcvi3D4mQ7ZMW9A+fEan78
7dt8g20PyQcyyZCiIvKg5NCL0J8Zvxnyp2Ur0+tP2jKM3ynN6JE5tvrEQ6jMnBr+viltgga34qca
HrIYoWQ2e30q3LTXSeNidAnkVuHAtiyLOqHdhOfCX+/5tpVW0PuGDnbEWOo+pkjyRfCsRHtb9sZW
/VwANiF78YMh1sXeHF4i6zyzX8l0W3gpyRldZYNsqKNliv+S8hkNuSeWzYqmzqlKBYu3xXKJmYmc
fuDE5+Yj9xdW1bSz0kZfMqVIzcW0zhj9ObojAIUhgXkZfi1DKm8q80lyYONww9FPEazYIw0u772R
ewt7Q6aVCM+thQzHiHARx/BUSeGZEyEomM9J0VZWuNWzR5Bfqpk2C0c6EQqwtOm7ACELb9xCCZ3k
Xv0MsTge2HBw8I21TUdPPCdkF+BPI5Z+kkCC1TeRSovLLoYsLQt3LcGAuCxWIU63aPuwNg+eBZrw
iCp2wbUaXh8eDds5kndWCCDU318b5fWkexkg6hi/yzm1qLL7s7qECRkEgQ3PjAtivFTwSgh3nN+V
salLDh2uM9WQddY4hdtimwLWlIcR7/9xdtJugJqINKUEt0wvRsIpi4oGV9byS+B8XA44NcZrKJug
4mcX1o6AzMGI5we6chSlgSdEf8Sy4QRVbwf9T5l/SDYRO2RweCeHYbwes0sQP5aLmFCj0j/RTwP8
Y5jQZGdAX5CR+Q7LZ6TiZRnLorJSxN9BRZdPGViJGgOcEjnpDu/NLRZmJ2J30JyTJeTF8kEtOCbH
g87j92oQo9WvWyDWx74oSJgDD7nTUePEbKL1JL+3gxQFdarAqKeJJxbz1xy8Tf0lKLKtpChAtuzU
OeZAEJLlg95dJoUukwlLAWY0N4u1tYDTCfNcwHQsthYEiL4C87oovgj13UhZDbEvZFuZZY9PhFb8
cGe0BrMzupbmYsCl5wewZ5bBd1PcJNjuS8keyocJhkNoPWVL9ZMBVsbwaMLbK9wY8z2fj0XfOQm6
W5ZCb03eHHPyBmc4lV5h6ei5t3oieUG2DSM4+vJpqgYICR33DdrVaLJMzQd0LQKngmCkFck9dpRT
B7rWwcd+Ya/eXYLyIHMOzNm8bafqlFryejR5DqR8y+BiI7zqBwL8iyQZby9ie204N4dQ044RTUJ0
rRTzStIu9BR5LTabruroYS99eu5NjB7XmfiJb5RxzQ9UOAyXD+rv/oPJ0z7eQE6P9/F+wen92C+/
IzQCduobXvLhW854UZdPO6D319wXvPDx8smr/yZR1yf+5oCZcnGKvcQdd8xdRJvvjIGj3W5LIJWn
z6j8zknp6Bs6YFvh7719te3PrRef4Ss4vW3va9vz+OieGGjba+2zb22R6sM4sauNtjVMhzDdf2RJ
KNtuH3EU75Xt9G9YwRvidUFbPUJSdcUV9hx26f38qKfMhkNuY8u4nR3Tbt9N2zyNDsFIvuX5mHHw
Wp8/y6f2/VZwBA+FHqps+/Nz73EFSJlxo9XzWXvY0Nry5ufzfmcDXkf2MXWeZ3J57X21p2FwMFRy
eMcnwcWq3Lltg3+Gb/kQJNp3wxfdz2EP8x092mbYY+tYHLs9u462LUhFtLPjuOXVfs7e8ava85Tb
s0+jauO0wIWK98wJwSkvP4x9+AgX72NeY76Hgx74uu1fw23i4trwm7EQmV7hz4d4WXPe3mb78Ojd
w6OyT9fR9vembfizt70x27e33tfRSeztnUvu++e9jR2Mczwm67voHvMzw2G7tu9fogtt2CFph3Hz
F+x6Nzgh3rdnT/Lud9zUfKxJn1jV7O43qNA2KR9u6bD1byEguqW/Ln31m8wiP/jIV/hm56sRBNlL
PFwJVqVf3sNVuIruKCA+DDdcJcCOrvE5fMSryHvd0hW2CXzfzAt2EMEcc81W/EWWrtOd6NvtZAf0
m9i3LXojfuj2ThowTd0vyhub8BkH8rovf/xN9uUvc8yrhpmNXTiDbW0QT66772YXHeCjNetuzRDW
CT/wDHTwavADL7n//RXOZbfbof6wsfGxq3XFJNOODuYRRGTYEYmxgnRY+tP6Et6ITVp1H9A4HRKG
nPdDe6KRs1sXJNBWd6yY7fQdbXmsQft5KB3xW/5muOQU22mTrVPY6NuJKC17C4Fnlayr32jXW86w
mfbCVtgGMdMTO9rJe9AB5t6rr/4K8XLVvUVrdVWdq3P6qa/y0lYcAtVW5YNqWuBWs+CgKFwnbmJ5
DOzmLbsuC5XudS/brVPycPW+vJ69YSO6gOXr0NneQdfc4fT1ReLoWXSx2D8Dhq7qa0DVO9uTcaXE
RaLEoYtpCV0wf40/sUfFeGvGCjxh/29J8zWV9QTsshQfoUkdpK+TYhMAteRC4S/nycwIYUGOlIiK
6YWx44nqmKG7RdAfmAcRsIy2RR6HpHA1KyOND8Pn12FM5UMOV3fpj43sG3+Uw2SCDEoJ4cYL765y
5KblQu9UPARM6yIKg69FjHhu2R08dpP5lhu660vE0gmd4xf5uR6O8lvUpvbtlp6WzwZeZyPItt31
zfn095+Od7u5iX/7uzX4KZzriwnbhWR1G3eCA8lBLq4e027YZYfAwa3U/t393daJzaLcrU3vd7Aj
SLMQ040vTv7kwcr3oemKO3GHD9Kwi+CCOtKBVQ04cu6vJTl75F6+7I8926Tv3dYX01njl4I5LNFM
gCp2tQLS45lubdu+rV3D/btvty82BUhIEAjftHcBfSVfg4DZuMaxBxmMhyNZdxtQPrznYGou66bd
TItu05nf5/fEcphE8N/8Pr6PXnGM1pLndb+SB2DHSkD7Ir2HnxbP4lf7hZmG+Y9/ZrrKV4XrnitH
1OKcoct/qsXk2YYBhG2S+jHeC28bEjnfENPNOl6WoECozVf8u6A2WbmLyt0cHOHbhMaPxolaGLt4
wpLIfr2RHAhB+y26lvb26+vWTSsMsRgjM2AIUKGFnDNIBpzZ77cilMZNsSs+Yj/1VRc2ix24V77i
njv9urdXz9h/QmZZekBvOYfYTNdkJNnIt9hq2eDN4c3IDtUmtlZURXuOEVtcfX4hfP5RPJn929jy
HuU90pzV7NVfJAi63f6Lnt1bdlWIPDZl3Fty1LacT4Q++fq/mfOh2+PL5kjb5YeZm4+PjmHkB3v9
/sM4AG/bxrW3f5ajavgHr9RFUePi7Xscr9EHJBT/eYWTZXPQO8NB4vfE9ckBX3EYpavIZou8b0XX
+xydztX8z977/Bx5+Jf/Sd4RdHMjbEHAnTsvdNkpschkV6v3lv0tet/FGYR3M7uQWFfl5h8ltGew
eRHN5ieb9/eO9awe6tXLq1e4Kx1Kt3QvhYNqjhOv95fHJlt/JesvrtL9lnhsYcvPSDzvs3OP23zZ
qG2WEGdyvtmT08AfFL9xW08/NQvUTn6BIzxaD3fMd7jgDpJpm0bzpnk/+l7zSEg7hocIy6SzuUdY
AILuQQoTKCSQhDrcNC6f94MPDJdvdGZOekgb+///v85HDP/rTsKk/QUL2X6dcWNkc1zC6ZoNH4Sd
tEZk7ubu7cJkhcc38hcUz+65bs4vEzDv3zuuIy7kKr/ySnc+0b670JY5OOAIuBEiuw2bnBtcB7vw
Mw6E4Xs5ZoZ1zFYifkeP+MTOvyu2idc/lo2XCppZP+ak1po0luNSrgQ3SN7H1gvPiFQ23YY7RbSD
XTvLUbp8L7QQpE/tUBXbArcPgvDqPf4InO2XSm7KfvbUFY6u7P7L5VbXrd/6+Upc07VDv//vFS4H
X+Zg+u9AvDlnfgcRC92OQyDk3WJ3i+6BI7w1u9eH5a6Xk5xLTrGzHK7lAWqMnz2Do3HubFi2m8jX
XNOhTd2hHXas/fKK8NKhiVv2TVBDh9e5Xj4qrIKv1P7FmsLGaX71zVnmPX9Ij7bPJO1wv8VbS2ko
v9H3ONmu2DFK2ZtY8hIEcdCu2rHdWcfcoRI7hR567wuCRNdY5x5xH0dQlGt9XlwsV7+hO+wOxJ3Y
8ABOtSudSrdf0VTaOL15dM+uZk9bhYWPaNYb1lCVJD5R7GF6/XfvOP39pQLY/Yve5hU8Gh6Ef++G
u1v/UUNEHso/Nz6FLmwJbgNX0/3jmffelyfpH9prW9jznFhUC50ND2IX7XGgc4dt7fI6JF5R7Tbb
BfW2rf3yc4xNs4bl6qSnv4E7seX1eNvjfb3mHrsoZr6+KL9qdqBovf2qndul42cQTLkxVtqqfcPG
ZzW91xtppbEWkfBy3YkBdTCo2nRe66oXXlm74hUAfNnhV+uCpG7GlXHjCHIE7pjJk82gbt+6aJ0v
wSV6w+HI007L0z+vsEH4p/u6n763q8obLtNFuqUwRDfVDgBV9HGofnT274UFwtN+6D+bLdoz8HS7
+RCHPxCCyiPmkPVLPaW5O7yqeEgEfrEq/WRLYwtry6FpXKM98OIbtrkr4xywnKK9dCOW8NB9DN/Z
s/rWWjc4Wuf4FPGIsvrOlhtt85WO5aMOP2tPdbVmHVO7mVco9BqANPiQM+wmyi9xzfRUxb5KXvVP
81svXfKSdmFn137tl8/Ln+WaLAgGP+gMf/Hx8tuV6A+Xl6d703U+abdmp0gp34U9MaxQuA6bZop3
aql+mxVhIAM0Nn+4xtDTqYXGhJd4B2WliJGRC6Qr0kv4c4cgU96UmOwtBDaUo3BFKMTaFczXFz6b
5ynhPCpvXX1ucM8yelv2hm145Gaje31D/diQ2/HWZvh5wX6TSdK65q+cJ+pmGgynuAU8zS7FLnfz
8IiWcw97YX5hqODg3OYid3J+zsVaUWnbsN5sPcGGLcQvgg4dosB4ztJD8BkfYh8tFD9/6e/SZ3R7
3cM7qT/lh3oO2blzX3G/Gw6hjWr7NubGzkjDiNueu7RgV/oqQEiHkAoX2t7+G8Yxr4LfiD1tJdAZ
n9lngICSMsGDWHLVHfVr3ORrfE2q68SjOvKe508oYZ5+CDxro50J/7bj9Yaj3Dn7qn3ubd2t16Fv
3DksncDtEG/b1VXaL6geGAWjRrw5YlsjRYVMbcGDOA4PaTEe1T6KVMYZBUsEzE4Ro01NgKwqh3UM
BP41VpcSpIPs2l1cfZTDwehfTOOKj6Wi1XTTbfqKhEb1I9KTC/ZJflPqKwvPoaAe90KyC4h9MRJv
gObChPhbKeudADsyQuSPptQ2SNB4AbRWnqC3cFVEv6Nve8EYUVkXGahP0vzVBq7mdO38zezq24Ly
Ze1WlO96ssVhG7HAoRoOafUux5e0wImD0ROl/uEVSO5A4z7cMxJJWwxSiN7WYrBxorgCak44BGRj
lAloHqQnPYP7E+FxsPjuOyLOUc5Uz+tX6ekiagaMcN+Dge0+R0+LkZvC+4ZVKWvtysgrqu529QKY
0rKHAujWxFtoPGTkLH5Gj/n1iSWOHUgVeCPQPiyw8ahG+5lvPMnPgHi7wYW3JJI5LVbzhnk2elW0
7g/1pa0XfJr33zGaByYrhRQYHzw9f9Tvo1W+abx/q9L3qbmtXhd1kDjIAMYqaOMq6FkHW1ZWyg8h
Unc9Gre5stxOkU9K/DRlGOTfJe5+8jJcESkjpQXQHtt7LuMmFyYXnfldwMy+hQo7J5t0eKrypTeY
RmWXWHsASWriH6yt1TLrnYafLu2Yxz5kE1lBdbDigxaPdlre51HZ6KS1yJFwfsnYyTyYnUYLCwsu
V5/lfiUlyKAehgkQu25Ek9gGvLKExBVa/f2Fc16JhD+GMJdBNm1QMU1Jtub1KxWqqlbcT/iSjije
1M8XNz9mKJt1BFwsUClXkiHUMufKjRb/XlxhOEWscxJCp7HOrTNkmMMDw/GPF3QavAxweEo+28NQ
Mp3yh+pHx291WCcNLIYZ1QOgSXV/0Zy9ahKXAqrWeb42WkrAFceDdA7kEeJsuq3xaMcVXL0XEmFI
wJtt0Z3qBpCK4Du0nj63i8vGrY60B2jk1KdQdPpNF/ldwZCaAB1LFYHfVF+g+TOWx1CK10UDnwsb
KK0rvRdpDOMsuJC/nNEaiOjLd7jqr+Gdvzc4MpL5sNmU0l0gaRs1VoKyWMQiTBEMSr0wFF2lBEjv
noWMjMV6oqGwOxxkXvGjyC/Y70BihT5QCR8t6RXL09mZZ7V/HYcIySaoeJtlXqWMPxIm/7NBBgvl
q/zoR+Oti8U1FhN2I7/XTUuEGf1mNuHeXmPDUwEej6c8mdCIXdykR0i1QI76Z5m/94Z4zpKNjMFA
FG8WTBm3CkD7bYPwpcnv8YA1afRgXgiqKCxiajHHWF56MzlDUmbhQmm9m3gkYsL9FTMEAUEOQRCL
+jkWcHvj+bYMuFRIvZoJByxDI3tgQVhZ6DGN/Q/urUb2OUWEwF34Sj0L/xGRBlUg+YKOx+RcN+V0
08A1hpKaVDON6ySvl+58qnhAJyylutxwItzdl2EU5IOGmAeGX+2MhR5lkAarATLSEq+7wMDLPqpH
GILq1zB/TGHm8mqXGS+0Gyt+kTtXOioNWlwvSXGYO3GCwecIDKBokudbzB1GQzzlwmccK9tEYV41
GMA5OYcxLF/MujZDgwVPK74X9YV5sFi91+FNIBYaVFNvIKJvje6S55cZUxhKD4VCbkn45vcWmlcC
/BB+8dAuM18iDxjv7ZoJk99i28fMZppwL0qEem+FGiNsfUKi2iZOMwqerD5f3Yd0L3uJodpYe2F3
M0YMpGCI1Gg/2FNK/a6jDQ4U5BP0DuAmkGds0WjPo46GUQo93h88r4H3obsChAFL25qs1JSwzaqQ
bKtXTwE2FrJu/kUDU7cqsw2GIbHMMZZRUdTReA/wJoUKI0+zb5ylGh981XBEnOeF4W05C17NzHql
XAdgjCPIyuij0j5yNOwSRsbVBvtX8hK8PAtAjh+x+DCqCB+ZABUDW5WVOEPXvIHYa+CNEJUwyDlI
yueczh5bkKQzGmEwV5EfiJVCypQ8EeGMtyzfqlkljICADAL9xERKikt6+mQ7GYrbp79Z+CFi1WDB
6FIlTIbkcd8uliQWM8XmT60ntqELcyXcPN0cCIAHoxAVr0G6rTRsOyNPRbozDQPJ7oXjYYrwbBF/
gvh1iDkOFRigI+7TMhLGIZ3Wy7QjrzEyx8ixMCDBQANIUziyBNl9kEp4qjuWTJ+OnpRm3sKCbTsS
TUIYSabfSumFU56zu3L6OPqXJcgp4/dlqc/EIUUzFRfB39G8lpOHyixKZ2reqo/QuDPE+v/k8o7A
zclI9JkVFh3Kvng7M1WZFeJz2LqXKdcop9DhkQTh5abH5qqeLstMtgIDmV4p2tXIWaqRoL0XITkD
X2X0HLp3QT2GLveCexTC7+gOPV+3iYfNkHhZwZYLEf23jQpnxJiyj/6wEqjAnyXSGYAvJXwzPrPm
oR/LstlXSnwQxWxtwdJ3lPGAB2LzwhGAIzcY6QgwHUzubYM9RXeo4vI/Ct2ysQ7Yh0PgW0gjfUCd
lN6Xo0dpWxyjGSRDuu2ETwxRqEwW/gtUFrHMvAn3CKEglSS+Sqwq4tt4ZIOFvROlzHgXvowvKHuJ
skZhxornFPeIsDp4Bt2DteaUhB9PBarsuf1r2veR+BR0hvZ/1JE5OdXSPaXqSkOqI5iW8BRkNfMZ
wSJIxDyY+PCcu48ZoQmnL9aAT2C4ZdDOmhSuSDPs/nvki+2yjS3vR5YojfSfmpFUytAqqEE5M8br
nPILVAlj5BhP3NK+POYGc8b2UkCigsk9AqEbP0uNFyeHmDJUFJ16AAeHMyDiJgqLKADzCTBEnymJ
W8lfKg+p88eWHAR90UvzT1nVIwaVL7F9xhrh2VpzQruetbfxEiIXDjPskPXXe65qn6Qb+IV0ZxrI
MuuIsZHk+4sRP+WLKT2XdSvU3wFec5BADBa1SeEnEf0TsHVFmDPJ1xY6SoXCzDomgOU1Igf4qTWt
P9XKkMKToBqLRDin7V8xzWhj9VXPQhij79CgOA9uBb5bhULzQnRELDXH18wmV21fI9R95pwVBarI
2h/l3JeM+B+UhC4pXUX+kSfL66nlcnhQOWS2mXq1VdmdGpBwpICCdsLcfa9PqC5ibF+S/q5VBJPI
0aZl38nYvAW1ZQrB0Rvr8iXGzER/NhOTOM6PuqfM0ax9Nob/poHJB5OvWXV1/qU+IUkzGRlq/b7t
sg3ya8EQzno936mfG6zgZDaVHvcXOTnro7yIOrHhgvF4WBbRa7gsyZ8pGVX/MVEsFwtC0ob+z5Ok
fMiEcyVHjg7zokJmO+nHxICEgap4mAevZIPusHjEuoHtgzNqZ8CJCwcoRGzVpQoz/FGGGqFjFxZz
18FPRGVadj7kd3oE1aDGY/8mt7KZLmW7trolMAp9QHjoZWCBeNy+kCpEIuXjhHUlDHhVM1DwIuK+
GnoBsQC/lUT0FybJnMw/jCsrfXQniBJmBgAQLpTYYS03fUr5D820BAtrMwiZl65mCGhF/U0fBMiH
qb8UqJT0xCLcFjpamLFLLt8Ei75ewGftFrE1WHRGbVD4Syu0kBdifJRGnSYVpsMU+Yxnq45ApRQk
fiITF0o+0qkgAcnbJBEZO1tRP3cDRS7VbiYUrmpugviYJstHCplNSQUP2ZGEa0/poiLEANNsngoE
kBCdJOkylPDQsQT1kE/yGf8XEcg/5EkoK3/p0hqsGl9K6pWRP8/FR2GUMGNPy8Vj+y57LEXZYCEM
LLzBjv12luCmMeZop8+49gae74IojV54EwdaL1SMw0OZMZGRd9H8xDQIQdeBjcws7wutGZWGGyJ4
V2oBMjL7LUUQbqAeX1QbP/k4QIQQXLqbg9WkDMxYjkoOgFNxxjWUpxy98F4T/dkmOvmWuU+lhG0x
mXizsiGt+FMI5IMiQ1NONSjHBXEb6J2qCeSwSRucwyTllFjgI1FnYIS07oXyXDOtWSiEkckqDNKf
xWWEsu1Mfg+kahkxxH1u4DXEhPVQQI6XThaI0VCR0X4ujDkwFTvi4E1xqCJYpaIHgcESdSKJ1k8Z
DfhEhvwoXIZ0a8F5b/GlKSL8oki7LZHZRv1qmHRXzbtrN4OEdcUN7R0cZGjn8NsTAppLlHIcHDtN
nK8ypuIiUwahKNdx/Ssanbts5rqo7lrMZ7LwkcziXe0fLWalaMxXZqHTTTERVqZVXTX09PyZ3lvM
6Oks9Z+koRmztBWPl5Wx1g6vyce40kD43g9Es9SdP+dMXIZ5PlRyvm1qDpr50ligqYsIi9DEAGuT
rNBsZLArs90nNdhFd6nYnWEtkNag19L/WDqL5UbSJQo/UUUUw9ZismzLMmhTYZCLmevp75c9dzPT
6JYL/sw8eQBDkutksdgFZVbTK+IxohSWRbONuT+BeddreelrmKwRFmiUsw5X76vwrmatvkA6cxyC
OtrncTLWeoiqLMJ6JUvTo9WxBLCMgw1/xO5kC1Xlm1hLaB1C1rbN07+Ro98MPEY4v5jFuREpFnu7
pgVxCNUN45UX7syIhIxUJwAX0F5/jtNblOAoCqEM2sZMK+uVRBZAxOGHPFf0QT2yKWNtEn1tcAg3
mfrVleGrpz+5KD2r6h6k006m87mj42uIaEh0/Rq17dEyod/6m9iLICQ62NA+a1ADehIDbYl40LE7
+ebRmYApZhbWw9pGpmtjVPQnM4kQAbuCsJ5sM7mI3l4L7yMl55jOZomZD85VHKQWLQOcmkJ7KHxp
migJwxOBCxPYnAlLFPkS9y4dZl56wEuiCCw3WQWneVu2iA/QUjVJiIbMCc9NilaMAAIZjoSHa/jB
ws7jJ8dfVXiu1Nb8IIW1j7KdlrePdghVr7fPXpj9tWm7kpsusg0t54TjkCROxnPThUNYWoHAsNhI
y+mm2RbVQWyJeyMbYtsHbk+rrTf731LHO3jzQXWtRg1mUuxsrOFX4ufCYkdaxCYnh4Xcd0ySzLNi
ZLtGV7em9OzIJqLgPYv+Yw21OPPBKMRtYmXM+dKpR1zZl46d7eYU61b+L5QlpcPpXHKF4EQzVM9Q
eHoDRwoIFXi4c3wjvWXxq+G/NQ40U+Y9SjdyAeTaCEE7z0isHoq1W+Lcxqq3CvLn0CHACaqxrRHu
RXQzhrPgCbTGdNss4aX1Mrrh6DrJjjrxhNOH3x07WMV4tWGT9e5q6ivnPecjDP15myMRdl3jlFBs
NJbKNYYnXGKdVhooOqQGNPVGGmqTWUjiJqrsOvcnaXDBfEb97mgYtkG08gEXZkmkAKcf9rrLMlu5
1YzqebCXAT+iU6WyZAzOQ4/zEH25gategN4zRp0Y1l9a3+0cugwPhc8cIbPHW57hC7nl8ncGtyGS
QzE8vk0ub9ESaWxj30TvmfGkO9/cB6HkoZDbFwFNUMV5ErzJSylFkfa7xm9hdqmUbf4u9CpN64hb
fsndCZUID0wNFQ+yJS8WHut8XU81z50NJ6ywlgpzooZwCCXgwoSnYCsvs63vJm52J2nbfgYNw4qZ
ien4Kp44zqWIF6zi5s3gZHVO6Bzt4NVPviI2AsOljOY3i7gSfaAA4B9Czwlq/hwGp0Tn7+HJqGfH
Gpg2uI2mlNZ4HfdvtDSDQYaqWsCBP0JLF/JnAtWr1qDkNzaJ2oQCRCeZfNCFm/OjoJjaeI1ebbIL
x7RftshcpUWRwZsvAINwDP6C4CrImMr5LeijaM5MUl+K6hzHew/ZPmADN9BFVKF6mGuvBRhK9yCs
MuGG/lHBl2L2rA8AGWXiwNS5G040nCyInNHwNHTFBZ6C3C6oZxPnBD9L2YNLs6NyXGU8fjLrtnl6
GAOSld4FkFDzZ/YZLCl0+BApk2tcJiswR2FoWon5MjTalpbNHimXPYJbdA8kFEFu74cnq1rVNTf8
1NP5RR1qCZ5F5R86C9txVE4x7vf9OC0Up3p0pnFLKBKOA3AqsHXTrHvq3/QsZPVvvmcjYGkQnoGy
XmRcnLO9jJkiSCXR+UE+qWV96h0IsvoIwtvTXnBs4gZ7FwhQ5xj0chxuzF5CE+dTlvxZKkN6B1Wm
rQ8I15dySWhRT0lB45UTcEWlDeLqUSfvFKsLoBGxNqmI3jaV4pq1x1Ifl7UwRsJsTyIkbZ6yNKYH
Xlajv3nqsLKRj+f6OWAwt3HQneUcMgJEiNC8nKWufOYjU5OAUi6Zmtqzh2kszwMDJQPiw9DQrNvL
fx+9vZV+zI1ODgLeMSJFLI9ySoocwomFjnQ+6g1wl0KFhdECV/4EtNQaZK6E4VnrNyZ3mbwGVJGn
Kfhr4ffVMV7xMbZNqDlEJjCP94GhtybimT/kkKTSq7/lJZzAh/kOfHzjpazHOT606qJxv+lD5YSU
+UDwgxT9xlSzZfLJkDCyjdrerG8TwTQXdKV13YaATQ7b+wC/UEAJmcUjo9sPdX8cHX35T9hs6ifa
h5oZ1+OPJKiILLdgbQMrvCYO0oSLJD9OteDdQGpcgkt7ICRRbq5nU8V6qse6JDrIBM9DmtOCjGSE
t2Db7vzModlSSDqm+RkJcg3kKF2DN5+KnR0TOhED56Urhd54rN9RUIhqSW0I9NgL3irqIpeti6p/
DIB+/dE1n2NmZgsemb1j89FGq1a9WMk5cVAluFC4TIAS51Fvrn71pyfIxjG2yPcRrav8RckKZJ9e
syjnV3pOccd3MLzcU+zHFuZD8Ifg9189tpq/IVffsq74iNAU2snw3eAcNjMkyDHrygCnNj94uwks
GtLDii7YQynNhDGMrHeLZyWAnlSAH3ENLHj9+ZA+6Zq7ytRqCcflKnxpz+3WWffnBQHLBR7QRN2V
k4pnpntlzwMevKktkE24xDQGbfBeYcKvEVBUW/1BIPsCTG/wOT7buH0hEXY7k/LE2n+oT2HdUSjw
oLfh1lLqJfyp2JvqbR6ZHhYRD2eqwSUZWVLNEG7gp2ouw7m6kB4obrqljuhMsDePup+VxIEkMpG+
hjj+Vab6W0Bp7qd8p3caHhe0TTNG1+MdqHdsiTBkz4R4gjOlda8yqBAev5ZBK9LTrVTHgDMCexPM
LbsAEnOw1VVENRULHo2PVO4NkIO4pzwAQoKoYpuGqaSBwJ8mlfeFdQqiA9DSmb4CtdC2stFh8OOY
3YDSYEHPq0o9lgJuYwLSldgTVk8cUEOZnqY42soHGHnNBV6TgiMnLogvy7USixcHA2G3PGAtDcKE
uM2PaR4xLM6ghSd0sN4RrjoGp/c4YhPnHGyC0oY+xeGTKlwaH274VVlHFR4Lmx3VROEQN099xNId
STJOIfvctd60Ln8dyPro2KjHPuL9IVoH9OknJGMrFjAN7bGm2NJXCI3dZ8+mwiFuIu466DGP+8S9
d+jXbSpib0QYR28stkt9FbFU9pZChJHS5/93YEvL5PBa6YQtSqffG6DxjvUgGFRSJFgOliQQcz1M
1qUqqutXlUJteYX60JY8CXmcwXGC8+fhuumC+zTYHDTGMmhkhcp84mKNRNBpT4rHbBfb2MtXkEPm
72T+KSGygRj6Sb40Ovi/Jd6AMM1IxuwAcm0yPqPK5cOU/yq6/F6gLws83RtneooyUjEB5wZ/4/fu
zrJVtnNbCxtilWY7Z7HL9rBu7BPCK5R/XbeP7bW0LiMcRL45RTWOMJ8x4BkRVNBxpYzdBnoTqzTg
VhQoDPEHMTucB/lHwhKR4F9Y6JcIcwOCzKErcvjPyLhsIugLYpl6uIEO+ZZ+Mq2znCrAJdI7n3kH
HGvEysUlYaFsQOIxuUetqGTV1XTRWqFIRmnbvgcK/K1866N7R7qCxiI6T0iXRt19HdPyU6NaTMQY
wA/usFN1LNJ+mbTis2Cevc5uwGcw1VUiD+/gRtL/pSqbSCs7eX6x6tpkyzk+JtNCDWACNqcR6K4O
JoKn5d2JQemyIxqSB/kAkQUZabya6bHMqL/XLlpnU/4RjP6zDvkog6Xtaye1KrazwlZ2PITm+JOP
vNPJ3fUNfB5Q4qdEZWvmUS6gVT5PyB0bOXcBg/WU+cdzWezLZAopHvNIkFUUK6yhvcuATHLqAWwx
4qj6+je1PicFqmlFhuiW721qP9z5UQanilASEQqpBgIwyPOafqkhPefpT1h0PKGI4Kicg06HY3Ba
0KhE0CR/RINMh8SroZPzyKosK+Cw0SUa1h8iiRk75b4+WWBuY4eu1P71dJYeNrmSfCiKPWiwHT2F
DUyAW01b6Os3k3FFJ0B6hGrIaRl08UWheM36D8tj0qe9FfPHJzEhL0xuFdiGr7IQOqvFuE/86Csr
GNTrclzyFsgKnv0eEo1pIX1V5GMi9FnxNoGUy/ht6k86+4auHQ7o0pY+s5pH6UD1KMpaGWpFmiiN
BgsXbcbWj5ScnHgA4ktISBsygiGKG98EW/xl5lMY8cCFIu6N8Vm+fl46ONX1rEKQasc0r3V56SeA
Oo4UjG2kTNvBpnN/q4nDEd4Uh+1IMBtNsioG3/Wm1U94fEFD5xkbwjcLiquNH2hjxFsJMeo0AnX7
k0dYDEhd7GCCUnJemx7GnJCNw31h4SA33yu0uG74zkZomE516TJ33Fi4af5MestXBowmsIEgKDEk
8jJjVcgdqrwAD8KNnIugOguRhN/GFio1luQtXngUWYS7FWdlr3yO9k30hcW+GQgz6v/pa2agardc
Exa5EdkopT+kEujNOfcPsqEUybLg+VM+sib7d69EhcOqPIAcGAKzu91+5rGUi1lDxw/3an8mJkWi
haDrjFi9gUaxZDFZss0c2Jl3CKC94HDyUNsA6MndgyQRojpmssCQvjvb1W3SLk39UePNGTqk42DG
lfOkWRXiUpp/1WCf2KN9oST4bbVUTIgswc0L/xKi0LgsWnQGbFN8gusvVOW83BfNWX1SjE2dXHpM
GMEIqseCE0qat6RQWWU+ttzLAa80BYD4ykODap59E5uzKP4xjffUPPNlm+hH0ehNntvu3pAGobfn
iD1g07kPXuaBuNzz+YeL4KXPnfnOViFPn5X0w+9OzngkH60ZJUfyJcf0SUnTUwgUk9b6oVQiEmyq
37HPFlb6rdk86sNRlZDtmXir9qGk0fXY0So9nRZYj6iXvLAltifbMACyVnmcp+Jdwc5FeAKpT1Tr
HD+qaHawFsnW1QD5Nu9/Umw2shp1G9J7u1mXcXguMdkxo7vV0BMRD1JH5cFp0y9FPalrnvSkxIUa
ky/VzQ5+POA6PO9Ma9zn4zXz2N0Ram/COoZgkZ/iyll5Srjm8TCcj9yJltLhWzjNRcWLxnmsWDtl
/mvs1240ATev/ngyjXLZ1dqzSRhOQr0oWPNjgq6yBxnxQ4rYKjvgDbJIzwhpyVQYHhJ/lU1EBcg6
ISScIURo7x4sEh2YvLW82Mv739FbG9jg9dPMrg8oyHQPYw2EapukBdYP3k9qVIciosnzrU8D76Ap
gEJNushDTlTha+63eM76zW+GtNeovYNvTZTRCYZNTvO+BjuCwxLbkGQdnm22z4WyLzhwZkiakbUC
iNRnvGJ8ZVFpCCfo8BBD2U3H5nUkO8oTXEP9Ay3DDqBfVxarOTVDjMxgq7qAGCx40hmEGSGhyFNj
rDFwZduZNhgcXXd8SXFohfILjyu1GcrAEvPgVT3KHke6dCOtXyAMTcV2MOpDspJWPSmfBxTI0fTu
DMOxjvyVqw2Yj0XP2l6Lss2YkeDaZGcthDrN/MfiYBO35rMoxWW/MAbPUVWhbLGUx4m21Ci1DYwb
gmps0OHYD56psCAQXmxzUkuKNNWHhYwsA32+Vp8a7KJXs1i05M8JJDvGwSaduFsmYbYXvCrdVQlY
7FkmDpGc8VA5TJ5NmQekhU4BFRgPUjpLaQxcdzwpFRizQp454R9zaH7RPGbkhRn2zsazLQgOQgYi
FUv2yOxZB1bbha4tVewRHCpi6UCy80lxyZe5By0u/HRGtDEOEz30mGyeEmoT+GOknQs0zSNRggOd
yWCdHGpQPdw17qRs5Qx2dTqCRuzN8TfwYec7nF6Eri+D8J6OyNycu+DlNL3uuBFJsUrqWa1/ZgMq
ARLLRwCgClt+LLsC5aTGaBO8j7jC5RWDXATWgi7KQdsZy8Ky2G94TyVuMR3flx88+mB8IaFiCQXC
tpGm0+ZF1riJ8+ornT5tNufAAnSdxLwn984wPirNfsfNSMfUtxPZ/+BuLJg0sr2yB7RyonbM9iGb
X9lKJ3SY5sD2p3iTm+Mk82tFzxtVuzB/r0dk3AL2UFA8IyWYBeoKH3Vm/UwEyo42sZ3tbZ2PqxbF
OpVRniicLZSsxysvWZnjvNPphtTZ3Rr9C6w2SDAhaxMIKyp4d2fA7i7jveOF2z43NoGvbRIpcCCa
ENfI7EIo3NbOzu90OseMEayc8V6q+6c2Gi6g/6sKOTrhnZD+s3+nZtUeauvd8/WdCtMF10wMQrCU
0396LiouCZBYdBhErW2tB2b1iSZFrF1g6MkL787mWoPLUbNqf65wFG0MYh6hqrXYYQiNC1GMg4Vx
5FzrFvO0OGmfymK6NhoHTXjji8ugIlS5bKqPTvFY9QR6rDPsbKQqGcHJoNEShM8fdKTe9ToHLl24
Tf5uJsXeNcj5PhTTeGLoE26dmZ/q2SV2x20P/coiGfKf+Jl4B+AYgcK5kvMqQAaiPLlMHZUMerLX
xr2wIZeCc7BS9AfbXumDu7SVew6e3cz5KYnc06xnu03ueb9AJCuGjJH23x62po9lKO4oJ+EPUKHo
vgGnnZjQU3pE7z6Bv2Sc5rKXwdIsG9j8JB+th48H8LQRfhrlvEzAgzHDfDDI1gb++K9NoWzzA+1P
Fo2z8kpYUg0dbHSf+x5m0YYS27F0bwSfou0AELHwdgnzj34s2fiaa1V3mCjHnanx2lX7BLs6kXQ7
UYt1Ha0ETmxORcryQK6w192ThKEq8Fb5eJtY0zgOOoHqMfidle4+Ex+Y8Sg7yHkiYNW5mGATqp+D
+eMb+XOJBbmBY7JXRVvBqDKC4VojXU4hCmEYgJFnMXnZ7Vuc+eCLsXdJu2+ioFcRYuAQXwYXg4Sx
gDk8E7lVwmuPALe4fjnFfMjsQ8rqD5zEH9YF/oL+0cMhsaj8J3XMT/a2aTZ4vPBffl81MGmvPVdU
/QCWEGDd4ndqeXuRETV1QZYQ/9s08St6IsmDYgrh53WEY/MVk+aK9lqhvo0KkHZJXWLFuMpLsS7y
eBbHsVzzVLeD9mQHB6vU/yYnPrSt+d79FtRtvlGimVwajvY0IpwC71f7v4oWYEKvhK/8IlJR6SGC
J9aGBGH2tg4RVpOXAiw7+WurJisDNHQmJahxrVcZuDWuZEXYswKvrlHvJhNgHuBVX9h3Vrc1k2GO
NwjB35BgcIcGzU3RwRtislZeHZsb/gbXLFbukBFiaG1eTEM3RvjDsF4rIMEi6Y/yv6qdHxQToU5X
4VYYrO1qLebx3pyTNjauE5gKrU2DFLjwuOaVrTAKMIcMjXMqmHAzapPhLeR6wvOF7ubg7pinDzZk
1ch7tYF5OWfl0rNonUMXYyoqJJoumhs+lAILZyg9+KE/fBuykIEIJIySZi88kqzaB/6nad06aBQC
+7jmF1kwagRKzp9NsdP1+7VXjrDZaBOo/Hyz2Fxv2LTiwjBgOsFkaN84UDn/x2kjX5pzFJwHHWu6
EmiMdU8dFiuPgEdF+fPnNWAaEO0XQekr4KCYnO7kAvmXlNlhRoDnyVadlFTrNMOr49Py3UDIe5Av
XRNTzD9nwlcoLRKp8xM7BzvpntQiXs3xGz56/2Yp8t66GxfFr/bThOKD05y1/QPdo/uDDejagLLm
gIzDq1yqXrYJC4irytYo15C6HyyVuQ7Gl72TfzvBWog/v2CBIdcE51jwEo+drJuxoETLpJR5sS0j
AbNU66Lrtr1uqgwlbRPYFyJUu03rfGR+SwoZG38HnF8hAcpKdj3PHO4Y9I6kce0N4PMqFXBPp76P
SoykOkMXVWdb3zNuJX6zPs+RibmQDaRjmwgP3GbttcehdvELwx+aNbGQv/sVXHUfN672OhEDQc/U
u/8o8AtnwK5QdddMazNNc2w5N2+mrYNIOOtIA1CN1tgGOoXyOIfTmTNq58qsZJW/kJ0R07MfCSaA
rBCr2rCr/pmbqKqxVNz+MvtMAhb04hCPkqTZqWHy8VigTEyl2QLIJZrCwlTIUpcR9xPgQMi0pXun
IuhGSMBFf+giQFKrfI/ZnhHyu5z39VyvyYtc2O649PhM+uQeY7f9nptarOQfsoHWBRCf5Bqc+TBa
x155KB5oG/9fpPCrIqR4P5LjZfZsAhN6XhYSJrYI+buB7gDWHh/t14+f6uBxtiCHkjoLCZEDb5tP
L5V+D9jDR/aLNgxET62rFvjH+8pCZGIHueYYKtgQ7rn4uUM29pbZA7M7bmH/SF7y1lTMTV86b2BE
jKQWu0zkcwaiCw0iwhddF8JQ7SnPP5q7bV6gxkRsHsE7Z6wP67PKJqkkJw4SyaJUdBjuD0PJtzni
sVzdAgtZHUeIqlobd0jPVEubZxV7JM29KRhrsDxb914B7Kn+hCH8bvCluCbkzjeWtf7YwPC2zvA4
Xat+zEfStDGz3yYjOJfurQq40gm7elCQf9y9cFvVT1aLgZy7dedTzyMI99ysFgX2UtaGxU7DzgAD
wEXetaiNQeh5slpYGBmuSz7TZc+M3Kp3yDfRdQQ3o8JmzU0GuJwFFyA3C76FibFMrLMC1uE3LeCN
z1GOTB+btpOseFRDe1CnElwM3UnTrsyEjQJxTRk8uR6DkuBLNTD8XwcvCa0iIzfrO4gkwkfNbbYw
wd5Mb/JwQKA3Z+DVbOMjhvpMzRPEVw1NTmG8aoTLZDC4akg4mO9itEVKGo5y6a1Ns107FCtZFDj0
TmKTU7CJj9v42AblaSC+IHZDYgStZVSlsG4DROWhPix7z2Em4sBm5yPk+SzTtxdHQ+sc6iQvVk9u
YC0zmP9kDhoTIXY6/jxobrz2z/OfG9LXmHjYRbt1m0Edtrnmzd71xgsxaV9JDomxthVerERfQdl8
qfJip9MM1R7YY69DWzzJGG7T4hpkCMVauR6KDrHQXrZzUfJs87sS9lDF+tY3m0tjTDuh2Ht5wkxn
Prm6TKOJQemLtoprfkRMIWxvDkR6fkq7yYMr9ORC85ZVTlBZnuJPY/q7aVBf3M4AcC/fVUDy0fH7
hWa+xsE67ZyrDnuEs6GbL33KG11m83602GOy+6Z7Ogs1uElw9gxXtjrsYLhhpyIgOcIdFlk51N6p
Bzrg9mCpm7TrpDLXnRk/NcnYopvHNGrwT4UtamZD/1XC7CWowakH2seQoUQKdgYlPkVnNDFt4NAU
7vL6by5JoJgUw2XOL6+0roDwvD0T+PeMxKiK1b03JNsyQ0jM5BRjRzC/JKTuFSHuoTCqgmiAB8FF
dUeSY6tLo2PewSs2Q5KszanaGk5IIl+1MpsTQUIjKVUQNwkqcwySYWIlOXCQlZZRMcawALbgOPtv
XgXuGiHfj1L3oycv3pizY8/gF5fTuQDcXrARD2N3Sd0w8JnNU8SSBI6qiDpmEE3pJLAeXZuYlxX6
AG0ZYAdyb14oLx3YaEZL5DC4hC2CTKZjNo6Gph31Uy5MCQ976vaPi02n36/dgl1VgaXqSIK8kb6V
2rSHm1Dn89E2CVLiwsassIpBiOR0BW7s4GITbMMCMeEBxbebhICXd6+59akjBwRbB4zc6IUaDg16
hWpiuI913DX3MZyDuI4vqhu/Iu/NnXVaR7BZBRGH18CSuIxdzKnnk5aGSF/mXdt6kCjw9xOqAxlU
ip6tkMP7ZJd7OgZgTfkkZjZM4PRyXXtK0PTaLwO8tCxu3mej3LshQvPAajZpP+MQiUnYMTBkv2Vs
PDF0IsEjcYOLb1/jns1I8GZSmdUkdB7YtJwHiFh/43SrHfg6FJb3DPl/pBWQv2cSsJruUVfICwJQ
sFMCJ3Gyx5sA46ZALT4C7xxPZ6vNk3Wr7X1CRwznterGXzsgBIH0uYxmbETw1Vb+1vTeLHfdTXCb
fQQdNEo+FNFg0DAI3dTkGhi40ya0g8GIJNlIwQfmaFzYlntQEPdjVZOzOhSa95TFzH+w5vK/wcag
cRJ+3WPWa2yKWWjxnAun3mP3gxXlNiFIp2+PiaUdafNncCjFBeNnHcf6iAaVZr9mTcIT4/Guidtx
lBE/HQQPjZtCE8srE3kn2S1FCJYpbNzy4ns0wWMNzxNRSEqv0erwcjG6RVjAr/bMpvW9sRxa4GPV
BY8Bh6kLobHzjpp5dVQOODZaDnO4pYMQk2NxqlUX1n2zx+dNFtxYn4GJEEPGAGjqA3+7eKGzIMRg
VZA/ZnJfBjYWtbi8v8f9/D3E+O90uPYAUMacOK5ff5etT3SMd2+G7HfwW7ybj4IfYNy37TjaO6/5
0rTms9PsH6PETVLLM4Bc+FE6dvltMi+Do21DgprdTY1oUyfmnUdnZEKsX/MuFGKx4O40youwewYx
FgUjPQ9ORwtxHs4mjWiC7CD0P/wK23x46yPrSrWb/AuUVIjRXC3tlJTOscOTAnzc87s3E5w0916L
MDpn9fwfTaJUt71j7Kva2kM0XCp8UIChV80xXlA1Je0mD/UNM5w+IxO1QRKxL3StVf2EE2nHq+4n
pDMUzippmgVoAQaXLUof3zyVU7nSu79uywg+s+/VmunNK2bi3NOVvLO1me1NxuOUnbJByrJdcgAL
fQE5Zy8GkPbZNqNDiwjYHp8pGVhbI4FCiBV6e68wH9eyqoG4TEIyb5yK6WBNg2yGW19xd7gWf+cg
kEKxs69g6zG0ChKA8KxDDkHHgZf6rgYBnVxvqWXbyGEq6pxzy6Q9s/bIQLtRcdlDTqYMXQdLmbjd
BxP3X9uLEUvBSdYzLRGX+TRf7c55GtRhYY/Zbws/oW2vTXYqvZNDtHDf7CZidkKVJYizwHl6VSpE
UPJmBsmJratw4ktYX3XVn+ZaV5ejR6wHRjBz/jmxmveNO0LBeroqLE7Kc4JuIc5gyKKicuDtIcwy
rF9E0BMLdzUh64XwnyBGetYD+/eGIwlsBwuyg2PpxPJYP3gjPovwCfneHK35ERHLCDxhN5kksVlz
tQmaHRZqZLS5P7HzzO2nwc7qZ45cyFoD0XfNe0vnMyT9EfNjxi8vKeAy6MsoH55c/63GoQ3ntYFJ
2K9e86h8Vu3qoLrGwRs4loPcvJH4t3MSqPZ+u6p1P13YWfhp59FOVyOCB3u6O6nbiMRAkGCA6ANM
gcTidmsjOIbD+g/aaY7NgPoBtI3s9nvcq1in5KxvYosoGIsxx3o4Oyp3iovhYx2e7Nh9s4l02/zJ
qByskCb1akDbyGecBQBhAr6o45MERMBa48MrHkbgDGOvDkkHOzX50hOqCgl0LEKdFsnwys4IippP
ynBLeR4V53lUrww0uPuhz+L4oTHV40kOFwKTmETru9JAvLeYAhilUCJMWh+w5YfuD9WlYw0djvaR
KTnTN4bMTXaKrpxs1xniev/Vx+kLu+qVgayLrcsDdoCruJmOM8Tjnq0OiC8bLyQMnOfZdB4o8JYB
ZYH9NVAHkKLPUS7YvJkXIGAr1v4EsGK7BAbAcK2FeMtE5964ZHS1ROiqNLRGsfcRxygkwsJGMovo
2LXYH6A4MkP9u7Hav9HO9k5ChKTlxj0dxoIUZ0j9zSwsVPuksm5MsOZIrXVMDa4MHd/bqj0SP3Wy
/lJU0JrLoDESG+xdS5aPKUJU/98JeJt5QcmLXTZWcIzTGLH1R+PHr3bMOhLqnJ/f+B6fMobEtqS8
QyL23ecSV6NpxuQpZfKOElnaLFKCDsCHsOtBymChiOrTizkauKRj/y2U5Gk7Q11JRpo4i+IIcWSf
sPSsSu82N/cCHbFqnQYoexZnna3YG1lta2m9s9mi9ChZ+qI4qovEHj+b9gt/zWXceUtVjy9zi3s+
LtQ1PK4OYUoZY/SKufyjquKlWmAn5GFvhedVElwS4aaCOjTVJOypUoGXDhgwcnP/AoQwBRF0MfS0
YA+UosJq1edLYb9pPMCNxq5jcIBpsI9KdbLUovHCgZ5hai3tmAU9C5xEdIkDTGEh6NTpy5B+RNHa
nXBNzMuVodqPYAYT6lS8c2FvW/Bp65wX37onaIqkUsNJWJSRv4QsKyBPYATbLs1XJDOx6Havltsf
US8+oBs9J3zZYcTA16K++chVoILENdzBiVSK08w6K27M5VA9W/M1CP/BPBTLhxk+VJbfAgLO+QeE
WW9Zb2rEVucmwJMGvZ8bD2ArSRQjDJyA+tlPxCOx6htOfv4WwHySh6LMSO7BS6fIdnCO4UBVyMVV
7KCF+wk4ilVA3RkYXLEbBPMpLGAsyCGDxgiFUJHnZ6fFOIrUxX6iJ+wwGkiJuyyQUJZMhOWw9bA7
7IfHCULD1qlysMIRFsop89llOO2S0dXDzw/Gqasfo+oYh5g4YWjJru1bpJn9m6/ew/wWMw8abEty
ZdENLt6hQbkfDMKfxEV+oZa4RpGtoqFZQFkV238VkoN6SacwkW2R7p0a35CY7nSeUCctlPjXoGdQ
x/qnajm+0fGOVvGakxA9wThzljGpa/EEodq/BCE5DxMgQ9xDwu8eVbZLjf4Z4RQl7+E8NS28/5uG
k1yfLvQwZrI131zMonnoz81U/XZeu4ydS4wVaaIOhzYPdkJfJutgpfGpFbbECnw5rnuqYRI2PCv2
lTwd2EifVWpoW2ei60KZQSvQjhTjqaY84H2RUxGAA6AXrvMnrmdofyWNta5CzDN6DM+S8QNBMrC0
tlJdZe1VEIbCfQosOoyv+P1ibQ+zh4eMTGhoxsB83vSolsAI3vAZ+uAOxGEqUbwgQ25VlNU27yni
vfWNzT4JyiTYI560YKYx+XN47UZwAygaNphL7yDz4aWsguYpcOi2wpVAPBZBpKA3WQrcjastvgxZ
8F3yYkCKJQyin/Da3hQRAvUSD33oTK69y9x2lbR7qWulWe41SM/klqB92ao0/qTttlr60uj/QEyZ
jrSWow6SPXzL+iYgpWbA66ANND8RtLvD3QteEKi6zcUdPA7hE41MBedVob9teF94CZiBmBPy4XmY
+3dOtZkHDkonwUt/dsYZd5scvDpIyOHUAN61QTMy/ar2fEraT8f61GqIo2roPfSxcqgwezDxhxnd
s4DQwibnUyRkf/owtnrjb/KhOEwvDrpkouvb8K21jGfBUkfrm6im17lWF7Z2zYnz5GMZIPpOd/Ln
r4gDvsLCr3Cx0yF4VWeSkbIv52CfgoE78ASlGSuxbxndXyuvD2FqfqiDuhz6a65ceUuUBLFcsJeb
xmmXmSeaUwjdPv+8GQYHlkaOQ2vdmvqKWE2cI5z0MVPF8r5lXZvZgM9cOP5GN9cb+aT/PkmJM078
ygom7XcmieI85iwJcsVb85S7nsmKfzwStJYUW/kFdCcRTljzwLTnbzEAoUkjePFNFKnKzu77k6q1
33V87JuVph+x4l2oey101nXs88rxXnfhKu4fgkcl6dfRvEgzd1cXn60ZfCb9lWCwCpK3oqzLlN29
8+tYOOfHu3h8l4pXPAa4647TYdKaVTk/zdpf2ayiqP00YHzCGFrwO6+g1ZSQz4w4Q1yBOBDNhljE
gkHW2JibEhaW6C5XbgoraW3U+yp+z6CTWx4p2Z21DfGJcYaS/VNzmvYDWrqkeLLdSzsjb1Cb1RhC
cmvNlxl/3SDZtthAFenJ1ps9QRY3n/WlTq1SJ6RI1rS2YU2pOtRKeVCU3aijAXusCkI4vV3pX6Ja
v8DrTziW/0fSeS2nrmRh+IlUpRxuQSAQBgw22PhGZW8b5Zz19PP1mYuZs8s7AELqXv1HusNGWNCB
KQHTyuI7zksTkPwWGAcVTfcksOF0H5fVzjSIqZSICOSutpdh21q9L828PudLAGlJJv8YPwQ9ob3y
NK0fuSZ1uUDIyz4X01U6TUKLEaxITmASxSYB1emwQshIqOYeMtAb0vAGGVZzXqyNjcXhnt+eg/Sl
QLdiQDc32rvFtNAjKZMWFV5oJ168Hkjemr46hCFFjzGXZHMnAh/+jYJ1a2FtpOWbMBTeI0kfEKKa
SRElCJhuP2vniFelVt6spCDZCwg4LQfPjGXX7tV/Uox1XHkGSD1pf1ylzl9JI8mzd55dTAQqfaGk
mcwdtUDe1JD1Q/0kfJx2tJtdRiNJaD/FvyROXQGwAXgtIJ9S3q0WE1DvGd19xkSEQoiNKXe1pnKn
dq0y+KA+FjYUmp/owfMtdiJ1DHyj6byhTzcLVEha9K6ZkiOUNNyO+0bkK7xmuHUBVoXATcNrX8v3
BHV8LeCM0NpoebiX1YW4lG4r7TnpUUfjEhvyGsLR6rl2GEGRs/LHqBBCxY+qsoe1NPv2xNTRFg/B
lsVxzS35SPtg1+GgyY3uYka14AxfJjzO0ahhdSRtSvjhUF4EqfQjnvbCLN91tX1rZiZJ4tZIiRBy
fRPXedGRTo4cPKIguFoAWJYA9SAT3neXWNDsMbM9VmOUythScWkF7U+YR2Q+PBUEvlzqjPIp/MIZ
fvE9HnIRKSAOoFD5OfqLQv8PG2kiein6LfCagNRaskTA3rU9Kze7QCjZQOuXPKIxZ/ma32vzLvTx
zRTc1lIZvs5wPqq8IS7hXnSc7brOD1qtd+c5fClC3R0SkBqdyDK+bcYiEMRKJTca2ozKdHeWqktt
UHdYEs4B6BX9myjvw6fFEMoiMKlvUpOj+CJYkWCoMS3/tY78WnVcIgvxEK70XtH2WbZNh/IR6tpH
XkCp2oSysHGF7cZSiRw0iZ7uyYZlsEY/3wQ3pTcZEhiklmU/pMWl6fOd2mdXWdf2VAFDWD2ps7rG
U/8BaO1qsbWlwBVBqb5uCAsvIOL1qtu0KNV15cdcXCansFS8WnN2XYSfYGGgRc5kc7ZHtvlfWTNZ
WgQ9FfRO3EpItS5bkIh5fbuXVL/j8GSntwYVRsEEMMgcK9BH8f11YIuhoHEI3ZHv5b/JcXZScJoL
rBzccdyqfP0OEicd8D+dkq3m5Ujp27ZGV/HVpumng5e3wDjpWJ+SqaLiYrsv9fox0UgrGQxneqFF
6O+GA+Di2ZyM95kO8d8Y55GQY5PIsEJqc8Mg7k8OYSk5jv/hcdGQuLHVce5InFsD/+nE24Z9Xn4G
knGoym2qURKs3AxyjW3S4qcx3hcFtQ3lvc0JTGurdTZssIPWef5Zt/0HuoFBvUfawuAPG1u9g3Cr
1vI2Tu3ezhXwK/iVMj92YYuEgsRDxEps57YuI21bECZ22zH5HMb0vNDtK8nKi87xp8H8mvK12+j/
iTBTF9ca34q/IvweJFaQI99AceKXLZn2kKmjJw71OtwhUhH5OeLoAfTF8B4HZLdl5P+CHcmzjYPP
ArrvTzwgnNc8GfSoE6wp/cgjz4tE2axsneecqmyvC4mANCgIliK2zEPFmTfVpZvmnLF8dw4HatDl
lTqh5lTtryKArMpP4oC9kHI8bvv0mTb9dprpx5VxyHhRh7vIyY6GgL0rb1Qt5LUXy5yoedm3lnXs
W1Q1VyBjzYC34byc2gHltx/UcLCzKrvEPmgitxUB1oDEVKsSN0LjS34VYrV81zs492xjr6ArU8sX
NMFx1RN+8YMBHYIvXhPopQI2RMNX3Ru3MXYFVMDoI6MWU1FgQs+U/fyuKNlWo8Y9kujZhkyQGaBr
BVMC8hcQtmxxp+5p8gqMp1Z3L5CW1miJmi679kPHgWdToVDhhknL8xBWr1Mov5nExUNpSDD0i/2K
d76bRzdtJyzfxU6XYUAS3X6L7WQT87S38VfAWKOX6ibISSpXi12/mKgd2MZJkq/5DBiI2QrCgmAp
G3Wy/Mlj03f1UQO9KzFuGbKnGITU4IHABbYsbhlS7cf2FgbC0lpLDEsaZCFlJzXUaWV7kh0cJX5A
wbOtggURaOFDmjYEDYzeCJhVbfThCFWIu5eI5ecYwdLYT1sktSyfoGGQaTUQXs4pNsn+WuRZc8JI
z4hF+5rFSbQ74iQMwZVAZ7mWBfe3cWmGmFtl3rT2rfxnlkfAGqaUV22uNy8JWV8qQcutaX1i17Ac
ZyMNNa6Ki00FtRPTMPnaGirKWdIutP9+TyeZB/55oINIfPiB1E05PgioltWo2cn5N69Z9SVRkcRM
KP1vm33TeVCMN4lCuYD8VDZqOYBclUcvCu1Tp02XeIHmlRNXZwYX5+rJ8DNtP+YQET+SbrwybyVA
ff/ZixXpKsnLWpatbdtAhsshWoJkqxPnEUqeabHGFmm2rfLnyPaeto95Gq9AOfeygLWnXQ6BX4La
duCZo35lDF/LkcRUjs41g1jox2F5AX4zk0PeKD7DR9+G18g0fgwVd0eNMajitmpyAzzPqC0MpMmL
ZVRQ4iUkibThmfzSyoxeOlEtesUDK7ADCUAAPGWg0zjF9pQyeNCxxWHkR6srPpyzn/J5K/LiHOsg
8n/mtGLYKtHdwnvwGIn/WrCF6ImOPbqCzDhp07tNJxFCpNGimfpmLj9W72zI9ym5QGpcbeqy+IwJ
MHCS+5Br/4S2xowfqJ4gdLr8nz2rl+nYQ6bpPG3ClzVbJdtXFLo90c2CfqlZ81jQZo8bmaWvLn6G
qN6rBgt3+xEvhLPxj8XxWZNQeMgllQrWHz9qAXv4D38pqYar4BCQNJ/a5gbcippKOcU1S6mInKmm
q4ngiTl05Eg1Z4fcGPDwp3vZyrWNrZ+aidTHUnopU2O71G+iZEhe+GIA58biGwxAha6pRmie6TxY
NDVgu9agpiai2RPM8a0ON/Es+idDZNOOa5VydHbevVjJBrnYyuyuKI0x8WTLVZJq1PPIF3joNYID
+wrGqylPKgLVWIv8YDa/eyl5kXjkyoKEIdJYwbSkonDNnm46VISmgnRqqH2NKJ3UaDwFDUAUlwhy
UCciLao0Ty0oJE9mzMLP0cr/27BB1cQhVNSfjTF3DudDG34sF2SCRJUL1KaOvkpWa3+Kwr0xMuEU
1fBtAm5ZLKIxc6JUyW7KNtXGD6bUkCBJcUxn/R3R+OkkRNMfrD9huDmVo1USrJqAIMeuBozmtNoA
VNGMUE7Ya9G7Mk3PMW3DN+cvgI1RRoKFpgvHeFTHlJFRpc7CUeNS+hOLftWj37CrHi/CBNugvOTW
sHfMCDgwJFMYSK1ckF4Vzc0uFAw/SdRiFLZWKcYHHRMEFA1cUdkNm7xatkLIBmDjAKrzgjAaQuI+
WX+TWt9G61UdUxIAQJD2IGl4JxFR9aF+ZG8Ul7c04YFpqDMansgZDD8qXCfT3bDaaeSxAI/L5Zcw
yoG8cYCCPBLeYXsVBBcCw/4T+rbdhWXdKKyd6LebwrMV176jaZsu9vkIZZ55eoWtioMvQTJkPEku
+HGL1pjj61rHWh+UsPpWsOAuk4fNSICFRf+4YcV7fe63MXszlz9UHhCvGywkxHMNN9vALGkmn6rI
24f3AYCs1HE94iBz6H43A/QZCn5VlfSJ6TH3wSHN5U0aEicE0K6h2mCQ5pTFw/R/OMi4mQPxB3Un
htPx1oLJdePsm2FPZS36une2THH/UvOWh1/Cgbho0Xsa6+dQPU0NxyTgL3Jfgkpz5ZK+svLYhmiw
rZAgEz3bA39hnwmjb2cYTiZvm7jLmHwpoutifNIAZhMuhyhGXBgCMsbik1sXJzd3PcD1rMAd/Act
Ue3dG5HHk1nwEFQ5MBMfhhZZ6EtGZUvfS/lzIh+nmDf2YMgbQ+3b7RU+xicaD11vgodeG7YDR1nc
a8bGMORXcu+isH9P2hDdXUY0319LrKVTfkWq0FoJSwAohzSZZBJFR/HHSqxaYvFbpPzLzK9pf1T3
6SwdOS84LH52P7wAldGUkCOWGrbMJu0QsU/e4slyGX5axLIc+vPwoIT9VgOFmhaUmCSisIl61KXf
SHFCRZFg71MtWkoxwkXPDLjW6ijZw3PhLBZhNV/tgukz8+ClmPk/HAKvpCE4NPzmaFIONRI3ga7a
cmjSA1bNSpLeKLqQq80gNQu3q4RfWS0R/w6fA8LubIw/ZBPkqu8JJxmtnzxotmGA6ILbUsPQYooD
tEleFD1VDUfBkbVKpjRnyYZrklkuHIk/Fs4xUA5Vj+vReXHQTLZ8v7lMNgD5J6BFtiuxrNaq9Az5
PuNW+yEzYOXoy6ar07dFF8LpmtI962gGBSb75kAVFbB3+CJ6kyQP5eyqp7lgWP7ajBR6/sFlZtri
BvV6Kf0qW9BIqQsuy5LdnEDbpLV5YhUpkJg5duXalYrggO2ZOTqunsksQP+/wv5TWWCSvNERsJEX
UkzXmZuyxVNfUOCkYwqVKl+eKTXydYU4DlPD4B4fUX7RYIRG28oi12k/mKkQR/EEk1ivdH+s1ETe
IYRv0CgCSvOIeEgc07EWsxyCb4S36ywr9uyBlqSebSogdTwmiPxAc1Ez580tJ+pgUtlReA95RK5o
hhRA3QbijNoRsYbO2KHHmDmwn4etEnwuwcHR/RRCdbQM1rXTqP7RSZwRYh/oTHFrLFstZ2ob08gc
vQqUuoga2B/dK0DWLD1GRnlSAY7Fnmvm3NdoqauCxBpFgDgTQm2l3LROxKxFkuNNwETERbi2Eh10
TvOlhM8ULnIqwp0N6atZD7W1f8UEyti3gFpGzcsSJ/t5UtGN32QEsSanJi3wdGwIoDOlrv4wyDpw
TVMF/qQpGxUfdRdHrricDm8zAV/toMNaTcUtjuZk7JF8obAHRZCKTQuBOiucnUUqkGHeRVyqiAmc
WO0Y26vuTROpJyIG1HIbO9zyS2EW0hJ8P0IY5bbPrP3k+0wXor5LjoCKMnxM878suximevhvogua
IyOkIAgTCr0Yx8kW2geRP1Yjg9ADEEq83Yj/leGfYvoSgqEgAwSsQFJv3AKsDrLx2k3WMQwcEih8
fjxMVy1W4DqDXZyLgxiD5pzI8MDwQNYtn2iLKZ2tad7GzhPkknjffUTlbMs3hmt7CV0WXAzTmF1w
CaH/wagy5IQG03ApYcyatXuB+isskKe0NZa6BuvjlB17mJyQkHTVdwr5Q+0C8PBmUxJIpSiUxjQG
SJ6zXmB5uKuEaSBDl77QA5ixA7QTf8wkxButUGw32zFTV1V1FlGDKTmFfBDTtcqPXBHxPTnizD1e
BsfgqCJdGZoPXMi535R/fMTZmigSUSha5tQEIWS2mS8v8LWZN0qHTDHpM5/8AD5EwGsCZosZe7S5
3LfFZ0dfDVu32OqF7IGi+LWYVGyMSMReDw0qFwK6Bhm3LMFPACaMwj1KI8YucuvAnGchZkn/kKDH
/cVckN2RJ05qyGSSupUZLiF8bk0SSJ7WF60ZdjgENR7jqVxe9Eo54lvbia9CjPlapt2M0LoS8IAY
oX5Be0T+V3GTZQWvCM9d8zejdxLmseaP1zRS0rjouJ/+iBcUe24VXWYOgWKun2fEf+Ce4Q05O1eC
6Q3l90SQaY2uVbzpcRi/EY6LUJlxkF4YN0Rd36CRT61tI0nB0vAlDG6oJQSKaIkMuoU1YJx2IpRD
emJY18vSL5H9J8JNDIY8lV5Y3MwCoSorVfJX6/pDJCmU/RO3AIQEXvjkDhGK3pwhjJs4J1gdnIEf
mWJThUcoN0uueYEtHtbb0HNQilCVR6ec/SxjRWzKkLQne91PJGUmdxchKyGMN0QtavGcG+0lJD3z
uzaMrSxBC6Wgw60/ZYgeEITpRPgvM+3tTftacARqWasYH4THYBrTU2qchdyeVa809lgzyuHOdyCE
vJqERrA6T2KIKlTlRWHF0lCKLXBdDBJjyVmZkZgJj1Bd9s6InP7/9Dw55lSTqB6zWl7iplgNEj5D
sN+e0/5CvqxhgO7o+868iOW0ACcgAK94a+wE/5/hK1yPSEjrDPnRqPVzVFWvLIP3voJGX7SNrmA/
FKNYdGkzKiwc+CfipnhnbFRlDuhjkLIAuNSMXmFF67luyY02t712bAoImfIPbqnQrXOSXq0WWDe8
N9J7wKVREPzGwMAzIbnxHY8PYgsMDXqJBjTYmDxKmP1WnKFJ3mDrQb0QMPPDxfHV9J5u7WJFulT5
6wQJmzF0T7N5VAznJ3S4yY8ZErsVitl1RtxwR9mmZbhd3kGS0QucyuzK46XomO/cdh7XBiwzXJ5p
XbIOaVdkiKBXy5t7rw0rmgmv3KT0F3GHY0MPyRIOTc+ojG8Js0nt1CcKW6USlVq0DiMoPnFLJqJl
HEcJV6ppcdbG2b4TrrKG91U6jftECeyK90tOzJ9ELA+7ZA1A28XBT9OLuBe73WS9A7jLPYmkiR12
iPv9LICE6BF1HLybmC4d6u2Xf4qAM+VEUBKwF2oS/lZKd5pSilzK7wymPF7YxomhqZsb46G4r6pH
D/nTIRYxWEZJO5OIZwTWob3+aOmfttOtg/iOZN2O6/epr92JzI7AIAmmBqYU4397CaeLZJX7CVEa
EQgowgxK6nTu2Agt3jFSgX6ccqbeIQt8fB7b3rbOUVh/VFqzn9UJcw0xKunW0tT1AG4sjTreeG/E
5+fkryoQLGoAxHYcSrloMWf0oHVBiZi8MpA++IJ+I8XNpzSrV91S3tIUcbeqEwSqw5UP0oRYuXZN
FYibx7WFoMMH9W9slE2XBe+N4RDl5KwrojXYv+8dwS6UA4a156QYPTKDCMIBlHdH2wbHY5gs5Det
n6uoypkx1LzaO0I0843cAYcsvV+DtLGfQ3IdzWFVQq4YCuaeACkfPMimjAO2mW1c30P1aBGwtISy
33QHNWSnOVds+DnE0cjl1lGVPSOY2y6krxaVS2df1WPWXFAM8QfmFikMCsSg6j5q+rydfaN6zrT4
MiJHWRG4JusLLYvteEw42ZP6sTWm0U/acUcb6EvOOpCRn91xNpA782Vgdc6X+MeReBL6qUFHTctL
Wv6kEskAiUYhVjh+dvJ0nId4w4ZQYBVjPtxxaOU0oOFzHHHW5OHL3IUA7e2hrk/mQmxA/k+tl42K
81Nq7E+xEFhfPdCAYSjkN7IDTxSvc6PubFoEWNwt+ssDyF8nJ5qnukciMnb+HrJ92iPylk/2f7M+
1jTid0aQ2nnTGSyNAu4eq8QjgkQ4F/ow2y79J9FK4u4JChyPzgpQTKMmNrPsbRXPr5JxVCPpoPXW
MSBjY2h3SpTR1VWXb6F6CHTDK8dD0/L3K/ZSABVyBHuLYk9sHkKG2zX4EWe87Ykze2PUH/pWuwC3
ChiyjM4SOfacdJh1YHjJzMcrB+sa3m5qTpkrDrdRxbrWe01LyLqk+KY2nBgtsfaaP7bz0l+dkV5z
A2ooajE/E0oZYss7Dzy4Qu6aIGGpkft2mbzNwpM8ZxBE9jnHbcGLK7WD7UH1pozDHPB09O/6Kcsq
4QI4gCM/rjC1Ty/Cz98lsj/31dMZKH9u289Swl4sZFUMgnobEfVLMqCYNQdvGs3t3LUvmj3QVbGP
OfOKWAXRIguH/9Xm07qb1UOowm7qs0uG46MlwsNCqFLaf/auhwUc8CA3hY/b0eD2FRq/KtW2vXq3
JhTWzTXMtDfHyvfCMlRytzQSwy0ozOS85y0aMdBHIrkOQlInBuilDy6x8mdoAL4RjlDpT0HI2D0D
lAcFmgVb/TA7TtSFI7/pVnroTL8iZs06Sf3d7DHjb7rSnS71Swj7SZjm2tgU5xDM5iC3fu+ZhJWt
khcHuSMi6ru2i/nG+0tCarX1XqSf1makB37YpXSm01Y0uAT99UA8BKjCbrhQqhz6O6RK7Up3ObCW
6VbD3dO6dHwUr1Ra4yolzVgf3lrlbX5Ym3hvx1cj86HJZioDQOVcQojgg3ApOGRm+MiN9Yr0Cu7A
VbAX7mc0Jy3y8r2jXhRchntUaQf7KT9rQg57r1f2SeAt76lnnyWP51jzdbcl/FJehUejOQgOSNrZ
oR8hPXAdmlqBxAlQJHw4uhfP6ESmDTp7pJDLtWmv8Z7jFhRYtZs7F7dpyS1AtRWdPCUWiE10GqIL
cbkhBZ8U83AkI53DnV8Ly29sPNuruj7U5KYr7xUYFpqOfkUsSovoFjYj8CrtFRmNTLek4fI1gCue
W8x5iK/lnd35i/pAU0BlKZCLDm6wrpxNc4vP6bhV/iBgzW0UnqnilCZMSFjNTMkLB5wzD3LQSNPl
vRLtiR7vq1FO+p0WIKwpZN0WgIdn6oO19J2ICQpNcYrkl5GC4lV6Ck8gVtRUFVv9q9DWaKLTHcoJ
3ltZvfC5+bYxh6eSv3Bd7T1JJVoKQcjkuYJ/11bDTgO3XQDwLxL+In0rAklZ4/GcYh2wKO1DjRWR
70ynNUOeizipOCFxQhLD4area9kH3Zk54Th003FfWdWH/q7XbmqsdTf6IdeIBjhuOueKHiWZXoLu
UdQeESCi/Eh4VZg/t+3IPOaBGpkxYhmAIPIrmc135nBxUCkMHMtcnjml2kSwtLsKNAXKnGEsdOtP
7ZA9eo9YulFCOL4a0be76aX70PF67pBUYKrkgLqNOMUDZ3GbfzX75ME0zxCUwYscMJypj45E73P/
D5UAwY1f+m/qhb78gH/BVYZZgUE1VrdcPcgfXn4EjyXgxc3tXdscHQkZDmKKrRmsy5+pXykPjWxJ
SPuRWWoDfCqru4JV64fNYxA1NuObuq14krlD6YviVYLRK+27uefh74od4gCJI+HwjkBksDGOwY+8
SyhIcTvg3eeLhJHhvBzR5tj/S3JXIThwq1xzP9xNjSvO79vlnXeLFqgFcvp2FPFD9GeHYJ8QkM9Y
QmUjO6jPMU7bCclAviYb7108L6hUdPFHuJjc7WhmiweOVG7AmmiHby60xPSh7XkPGp0CQi2yXUgO
4bN6cbk1lA15Go12DoptEG+MTWW/FU9ImCLdGYpPXBdqGZOuLTZLF1xoMVeazxMb/BZnB/qUq5dv
A1/l6swP8u3Hh2Yg2F7P40WBwTwkAcGMW56buH9wfwsmVz1oh+J3AFxRfBu/GFA94w/xlKZLs7oX
XpIWc9Ehp3E5RtyJb+mtftEDX58Hj4imVKw3pvEapqepRMNH/PE2DnfJcCrirfUDZAVZcNBi5gly
aD/n6D5Ub7l2JQXKgpMIqNfK2lONCHJ6RV1YzK7xpVinBsNBCSj7Gs6vjJTtVp5OCzQxfbKgsHwy
7rYMxbbLmVpHhQLfvSGiFLow29iWB/Kol5yWrwDszhHlQ6hvGvmSz6/ZdA6kiyIOzOSCaddw/Bi1
q2S9ycMb/1/R1kOmTn8b7TPnQQQH8Utp3YLhoyrvifIOXolbkvpHyC8SShCZ9TfeBBbh0e0X8lrY
7XEc3FKJwyMZ2v1Ax8edUjcSc1ioFot9b43vhq2E53zmkd+M+muqvqX5dYF10lwNf715sbnD5g2J
GfQ3ByTsJ4yA/sQ0S6n0kvjDU/PZ1NoX9hFrkx/z68BsE3qBV6eu09/jEvj3s54+I+uB+qLicvD9
vqGdgvwsdM82N6H6obIiy1uuWCa9sBcNG/uNZ9NoD5wYIaLF05yoGCJX2qGMfLvcAlFbyo34oRga
Zf6JPUvdUzuB91ZNxJ9mFAv2PJiEMPxq21Ymq9IVrqtDfFy8msVQd62t8bn3chZAxVtxwmEwIc4m
CM7NN7y/5rfb5ocHm38pJWIjIgLRk0lAYMPlfEKs6/mvVrdNue+4xwNXLdaW7neVFyfedGhhO46K
s4UZVFFsS9SuuPElp/6DHuM9ajfyTMP0R01ll8V0pr+1ZiIixTs8G9pX1v+VklhlQ/veKd9eO/lt
wqq/jL+kEaWLR6YW9kL2FPWvcLbDjtfkeW5J9fPI6IbrBfdlxXUqP/rgbFh+MuI1OzIOOo712JM/
Fihxmil6jLSralOxApYr892W9iz9WrEzi214JF1ydv8ZBKPeePXxNf/sm/3wpPae2ouIWB88JsHO
RlFMB9fK2KGivHPkJynvPadMuToydwAxFpQakLy3U/zR2jFkKN5ACgMRdItbpWvc7T+E7BRn5X0k
JQdjLZFK23DH2BHvjANrlwn6uRu6QzXAxW9nnE4KkeB+XHwH71F6KT4wAfKGiOGTSIY6KdfsQ0L5
FQBxohHa1YR7Iy64c6eH/SP2DP1rKHal84xM5O2rrvQXqrewv9Wrd+1SE48U/XHyH9o1ifthvFJ/
0fravzPKfhSYu+iDz8ajmSqucwS4xQdLZpeyDaU9PAMXdt5xKcnWkT+xm7DnEoCEbOdobLCkYkQk
EvPWFuQ/reV+02dr/R2V9ypUVyDpmb2FoO3Ft4jf8ahxT2okkiiYp5F4rc+sILBdDhwTDUWUQJDl
DMm96XxD9lOqsKUXPB/wQEgqAQmY6ErJAormXPMy4cEQuySbHzlSyFIyw5vK3XSok38TtfHK2h52
yNBII3KUDetxmtxpJTBekWsHBlE2O0J4k+0I2c5jyCByYf3InmxkibMNv3Iy5+xV8mCYOQZ7W3dJ
Uo7d5BPRdPGwziPW3veOg99qocIMWTJ7GbDpuGM6LGDDJuMM182r2q+2tJN5ZmY/AdKEdPgpfpu9
dW4mHtQtlTudcaJ2eq2eun3Rb2Q8XggWCeITPEKcHjIdLx0MgWsEa9onYN1Jsi/sC5r+GaF+77Ir
2sqhJ81pNUBRlbt89plNCWdlNO1fux37Uk5SdupyT0zg6xg4tsVPYN8Hcid/Jg07ChAOKmG6kIjU
cpHRcZRNuMQfNp3lzH37wSP9GhMGwr8rxIH+35hb/XQ9eeErlhCr37J5G9NLTDDIpmJZ0d3yaFQc
U/lGzOJKEZ5MFUvlsu9nJpVzbrTtR1JA12z8v4zAnPSYzONVBdT/LT/aLUPeTGOi4tq/rH9tf4bz
CHyqtqQdT5RR7nQ+3XrYxx5vAfykJrXM42aH4uCvWj79XiBEpae2FxXIVz4xDDbfj+hU/CyrGl/u
zmreSQ5xOx5zDKUIWOBh6xWgXw6W+qC4tQEyAt9YByrJ3zyOHmp4yuXm913imxvIO4uIbrggStfW
bNvOOQ899ozR2OT4TaJj1CJGxK/9ygR0kOWjxHPECa+xd0QbKJ1f2666JpinfqCt4ehdvXHVyhUV
EeI7QjC544SA0GgE6ubBd4eX8DTXb8avwIc5siEXVF+U3zI+60QRP7MH3C7h/9xGJ7O8LYfei/0Q
eGlVfHAZvfy7tVz7WTxoCfqdrnyw/IUVYPE5/LBi/vTfsF02R1I6NonY9Sx9yyqeeOrkMd+GO+vM
/nLQH7LN8cbQzhH+UgqVWjJgdiVtR8Q/gCkdIm2nfamP0K8IA/fJQJFB23fokTgBQNQRyKVucnvT
Be/cXRUWUWaagYK1Rzl/9vadX1Azn9LGU94UtPx45bqzkn4ayrfFybjH3oA7VEN66Vc0jH8iLHVI
IbMwv/rFh3mOfxWfPN9E95iq2EUCcyP9MSrru0WG0dohpZA3Re5V3CQws6XYojkDsObVCK5OfXHr
FdxoFPqRUsKMjeiS5ZZYXms7cqOQyUiB3fcwvmhfQXiDA8NZEZVEBN3n4lbspIg/ceBsU/zMYHHI
6wPmJBY3tT9SPDgTXHPQZr7gY5Vegt82vo/xHU2Hu5Q+F1pPfzL1ewkfUYW58+Qo3411GdRvNsA5
OaArSNoDPxy1jy58BBzkrykJQRTXYdndszNGB55XrLI5IAYl2XitmGmC6LWZrgPfGGUZ6LbfbeVD
uMVNlGycmKCXdqSNRN03qdgahoVN9J3dOZtV0VprXqruW6+OUrZpwJWDLcUkWYvbd2MHZ6w2+Our
99Ha5w2VmCvtTjTF9DJIFKWsAmRfhj8wwZe3YdtxAfCREC7UIORKSeettP4zkCwFpVO3HZVDt/wj
UEVIOU10jWX1NXUnGLMejzF9QRZKZukVRKiAQBfotL1Hky6IXf4SInHMkqReAtBGOLIkEuLjYwue
KsnvgiIhWjGfKL79aFK/nPGoVNyUX6jR1mAtnEmxjzRrwYKlOGocopxzkHiiSSEhZx4gfgWzgN+l
5yQurHLxqcQtW9xT/EyYdkTmwWAn/siELxhU2EMMQoKMkAABxH9uOjF0IQJ1YXyPHWcNx0vuH+Yg
4kpR19E3a4smWBFaS9jpDAKgo5gUyVewshYZ+DrntSHdNX18hbETJjQ0xHw2YDpei1QTTbZQvMBd
DLQBZz7bb9GjoxAmhNnrDbZaXn3yIBqFfRU0wsBPQmsVcpg8XeuBO+CIE65OyCuiVZADv1d4dQin
t9WvJXkwy1EGLd8hkvlIDY7n+C71JyV+5KDrBfuCg3SMdyvLr/8s+2MI3rnMTv5XZ1f2MmTiiB8x
SQp8LAE5RtQMwLYQwAptZvOv9hwAhL/RIeoPbNyq3vqMc7i8pf0R91k3Wq6CJltVL3wFjXlJUur7
4ExLtfLalC4mgLAC30ZNq4E8TNm6dqirYfRJqmeRnWZ9P5Toqm3liFrN6zuDydZaaRhmuKAa7NiE
mUSm3g4pFslCyZeeIxmPaTO6Of1zglg2BgdlE519mCaV4HAdWSpF4E24VFT6OvuIAzmqM5WHR26d
W5boWFI4RDaxR0iaKeLj8CsO+TkrQ2InWBAhqirlRkgCK9Z/9nslP9K7DFoWtkTMTuRj2k9hR2Zv
cZDDEEFpj+Th3aSQOiRmE24OnIsj9pQ/gFLoQghH7F+6BCgOihcCfUibYfwyDfU1ZQOYM3UjmF85
gxzksMu5UKfOsHC0/z5+2Ti3hdodxTn991v2vuDLtSga1HKXb1GntSgx/LxzbbLERwVZYLDOUCFp
NZ4txDWMY0IoHl+4b2oGXfUscpfN/mJztJO/sZpazL+WdYm4+7hHhXAQs3/QY9PD8xVm9xnSakHm
GG/U4Ig2BeUa34CESWhOjHtDPeFi5dBvPD2Tuedz/0fNwWFxLYSKAKfDwKXm9urrdofjAR8Z34Yr
jMQ0HtbSiHYfUV20VrHjDU+yXoSwlZazdVWPJyHbayk85W9hy/dEs6ZgpISkHXk4XVYTOui8PIRC
JI2OmuAjXIcgRHLDluP49ajvI5QTnfMcimuEx75s3pxp+jdGyzVEEFWpA9OYAiVj+rkZbhXUGRKT
alfql4LGFnMS/iImGLs4hkbnRsn/aDqv3ca1LV0/EQHmcGvlLNmWXdYN4VUlM+fMp+9v+OwDNBrd
e7tsiZxzxD9Ea1bKMUPbETAYi4dz73RvJbIwggPVABdVs/o3YcCbBzqq+uBoQrt7E16sqbMpAc4I
tJkHwRJOvp04mDrUfeVT/H5d5OhB6L2UanQUhKCswwvUukWdw4FMrySbJL07Y/bHwaWrxB4uAPTm
dhgXqzaA8yha5pm+6PjAIytOCL1zgi52GaNnhdv6n7mOv4eYjU3gdngUsFqeaIUgH9DdZhjDpne7
ra5NVH/C2P1sQuMQAEAalOxgZs6fIDzyAisf6UIENhl6KwdFQUJXHLbGepHia2C34H4Q/sk5T+wI
BUZQ18ZGJJEi6mD/WSBNmegFCsLAf7lphix4WZi5rroxLG3tOfDOFWoB3EFbdycAOmSQhgmNDMK6
joqR9XBALYndsMAfXDTILfQ30Id/lBi1YUSzhImzDfPuOsOULiagNrqPlPRtCOazPpfw9uoMxFqy
r5Ph20Z2bmKRQ1fBSsfO1Z35m4BGSOAJ2NyUMSOeFBenIxlkNUy9htFM79+8EPBn8XTB3sVxdMvF
b8yVdezgO9C8Ew4CuAZwLl4RXHSgFClpNg8eKmvUCTZNCGy6t921hBuRd1E7Khz1Fhf5Rc/XghIC
XiRw+Zh6F4gk2dbmMouCgMYkDuWbrHXwD6qW+V33vxJb4HN4KUs+FkeDAm+41KvPRKEIOxh5GyWK
qSghrBN0WXw21D7S3tz4gFYtsZDUFBIr3srNPSLbDHi7ruoxexP20a/AqlouYL2D3+iwkmEpjp5V
m51SS90KSCJwpp3oGSnV0eUnZh4ML4dCaNYY1PLJCzX/1Z1qo3wbDrDhAY9E5rCP3vLiG34oRCdW
1XLihUegK2y0o5FFA1ogcGqEy97W/r9KCf6r+f8zmjvbhOmbvBscrpa9ExcZKZ3E/nHU8ktnaFgM
qxETDMGT9Zq2s3gMtY0jisswuCmWeRU8B+AqNQAxOVkZpJWUGFB5zQaznjLqNkbzVuZ/zPhvrRxM
KONl/+MCR1FAu4JDxRdYhfxB0g+pcOTcAG68RD1FN3LSWlUxBTE2ojxSRT+iEKB8WLJx5wdFTx3G
gA7AwnBqWJA6xHhjz+Wlz7jFpcNSiF2R1a9V9uGi8kH6czE6+EWtuTdLhJrAmaEhYJmXHlSb/Iwx
ehvgp2MGrAu1WeAv8K7k/XF+Skj8hm6sQUrmmD8HY3sIx5Pnxd+CK2a+Pt0jgCAkSW8HWKfFSkNE
FPrqOTBZMLlibsFB8GqGDlvP9o8mghN6FbH9RlpzvKke0Dx/NwBUhZDPP5PIBNZCghyforDvIiKk
sxok7lPvUfpQrCmG9jD0G6T3ZWDlbJBxR7v5Yy56BFa7dmtnLRAkUeYcAB6J4pBlsJsmtsOUBWYd
wMJVRJUZIMe1szYWUu06hOeqc3aJ1+svUPORMyrgRSEcW4GDnbhe1pjwHwI/muPijk3kDEcku3bm
f5oxrSzrWg3EL+NzYF5VRsIc+kjZo3iMw5V0Wjepsh3779B236O538w9LMwMf7CmBWaSZbCPcPlK
7EXvBNTJPuuE4WT2Gepo3ovZTScU1YBwAVmbguWQrBGPQA4dAg/7MFAL1D5qhAWgiAqxHQ3w2VF8
/9tgS1qrCkZeEeqFanb1JvUGfYRlM5Y1GghW+ARFjO9Jdg9ZSkYSyEPsQz6jaThkPIDRK9Zp+mFx
gLPux8w0B5qlsWBnZ6Ihz5I566xHhXw89WsDV1BYLRgf+TUagYN6FKN2N7VdaJf1OiPKRNDyxx6Z
4RnNfLyerflojXyxfh+37aKmLq04c0i3Le2ceSjjtyALQMCZq/BPG8Nbp2VHCd7yq2PdHVIA/ZTU
rtoc2SezYODmJhhA2G321qJ1D0itfpU1r4mYo5MyUJ6fI4mpB83lDAEkpfIq1YoRJVub9KyXr6PC
ACVHqDHHjRMymrVLXMzcgZoFKQsJNsQjIKeyTf4pjLnnGnUPmL+orWxLazg6yL2kjnodEbibGYqV
iDKLqktujdQz/jII/vZj/MZ1CdjdgG7G2oWW4ak1996Ajjd3O/we2JlrA1oKSrMCPEdURZI0Vr2V
ViFsOok/MpDDKSLbxPq1dOozTQc7UX/e6/67qZGGoKxsMpa/aVE856wUWuKLXQykzqZZWc1dnZ8l
yEvbHB8Zis4MWLuraEdZU/HWMm6L5yPgR1jyCEDq0AgQjhAKpO20aI84zZ1aN2evULMPlOdm6flD
7/N/RegeJrwac532KNmhqHfTQpaYyfheobrmNujHIuYuksxILQUOuCeeW8wzg4qjxRrjQ4TdHGxo
wOvFVLdt0l1o7KTnStkaBPRdoHoW0v/EVXoK3nteWand1Go6ooojrpvwFBbkBB4qo3Nwq+NMSyfL
LuWQ618lvftcRmshv2k4EHaJgmVAtYkTqnGmDNF8Rp91Fbz7WnwKbGNfa0wXMwwjUDWN7OGviBV3
6vc4tEc1nhlRzyG6pugQtiP6FBoLDKvyWFHDygv+1APMebN+E6tEp/4XT99ZnAf8POy9uYJjHoNg
geM6DMqnwDYllBHJo39RYF9/kYSkKdNRjxVRoRa1j0F9jQa2YE2dPt3JOblZ/5o19sFsu+wFyYhI
PZaNcrCM7jKYSE+kgbY1PCaxrrpV+wDLDoojb9xqkX0SRzFFo0pvQTQF439Z2bx2enIoW/ca5jKh
mVYdhiv6SNAzGv+cIfeY6An7nRadtgoJhY86iv4W6FuPXoSrVPWhZ+Qq0nCTIG6eIIrf5Np32aC7
NOvpBXQWLk5ueVabgwN5a1BnaHXuvXRXQROCc6GYoEZr8KPAFiO4hKkKeVP1L2E4HKnMdhbhow1E
lzI929M/r4WTpKe7nJlr2JTnrkuAKQ13Y5wu/qwA+yMDjcpn1u4GszuLJIQQVLQh+5NEy15DXJEF
XRTZZ4h0RzD8e6MfwdubL4uBB2FBRAdnMS7kcQpuMyP+KlAJ3XxZAdkxUEDQS32V/GsYUpKl0nhC
owTBxQTI/WTCvwc0AY+nwmlE5GmVXtvS5CGmaaoIS+klpJ/2FukW46fHPFjfdksNlwaXpOsx01I2
FHCDBYeWciE11mqlbzMj/6PGLaeLRrxs8SRiiDN5h77zzyHsLhHrKRHPyCisceOakfixo3g9IxDb
mwjEmAqqBDVEN++nk+m/fq87n4EwwsP2iN1m/K8/JvX8oZTPpvIPWuYt3IiyqPAPKkrUSpPspWlO
WXG0sbW0fWUbwJWaI/NXySZW31I8hiwCg5TkDQ4efRUcHOF80Mz1VGH4tu5p87plNo7rokJ+yBif
/E8/DgutUU/TyC6HDkIX0gV+FAYPNtBgNnrmwcbbIi4hCtnqR5up2zFhqlfOOBPhE+uxIipYVBPr
i0i416+VkV4cXUOftDq7mMWMLZRRA3mrIXtT42iF8TXki1J9r6avIAbylbIgQbemhfuqq+W6Dj4q
HddoDoSTYTE04Olpcz4zYFbTvRzpWwz7kZnxzugRWy57Usd8sXzrr9qy5NEP49YFTOWHzZdV2//S
uFy1XAyl8CDZWq8yvrLBG4F9bEXR0kx/sxDKEZ79QW3VYzRaAo9E4bvglMs/fXaB8ZehluPkvDEY
nRUPjF6znOeDxqq/bsAd2I9OP1dzt4opW1pGibqCjmGIdrf2quQz6sDjax5hI6hQjxdBc7OD6bM2
6FRLt2RGqK8np18PVfvpTLji6U3NJokthrmNwFarhgPmFbEKbHu8TeJhtGuJm2dtbG0PUmKO7keH
fg6rg461iiI8c6lCHSCZCfe4hZoimGzoTWGRPcTGBBNb5ao2jNdFm6MohruAwBV9WjHKchBT1HUk
IPNlSHwvYgte1QPQ7KjeEow8Q/wh+ZmdFJOSZy1qV0FYiWeE/Lq0t24hAmkJmGs8hJExTxJ0f54F
FDkRTwd4t6Cr8QLvrekUtFjRZnX0q89QCufo37GCqr6NGGOv6kx4G/EmZVnFNhCjv/GUfHYplnDg
fkLHQIq8+dXy7QvG9PQIErD0ed64bXatQ3SDupWTGkAzdm01fozUKnOBzvTwnJAynTRYNAnCBmbr
X4u2eyTusFVGpnnRrTZqrJjK8JyQcEojWLL4TrlhNWpFtvtqmP6xr7pXGzXiIqNXmLWD15THDOK6
Vc7vmeI8NadbDkW0iyMEOfFZEV3cmOKmRHYoZtaU6RTTefPapubZyz+Vvrz1iBtBLWeIWeCvY7vu
MUtj5tkJgK6MUU05scLBktvDtLeBtYQ4ZABRubyKbnBWRrvIrQ5x6q/CWsyuIYxj2gY8tWX6AavY
N7TjEExvTUzD1o97NfwuMFty5lMDIfdFz0U3otn3xUcr07K+WA4tKJnuP4s1b2rnfzPLeykcc2Wj
0+N166Zh9dyVr6qv/cr7jXa9KxwcGZTo0tLE5UAwdN+8h0G7mHiOWv7TNQDOM9jRAlRuAOg7Lzpr
UojCB1PVPxVA3SItVej5sgZp0sar2GS9gXkTBpno57Y3GZdRt4YyawQGO5mkKhBaJkNoBwJjww4K
My2BvGrmk/F5B823U/eZVh7nnDGTry1S/SdEbxjb7lqVXgfd2uTSuAtUQU5e7m6LgflmOn6Pnbeu
qwIY9ogmRfqppdEOwUZwKbDaUpcyJY7Qc2yNFlgcN01BoDJIv1E79ox8NXjU4CbafcXD6NM92mIv
Icpb8skGhmkoyq8UXR5gfR3m9giHZGO59T8YARvCIlYLtm2fy7KbXsAf3vQi/TPImAa6ft5Q0TP3
bSg9gzl59zQlXI7oqfZ4D4X4e7n43RvJ1WfwEhbYL0/aKdL8ZdH8s3CLEbax2zH+jw9Tbrz5kcwX
MccwOgxG6kOpe18oD9ACMaht8S9tgs0QXdPQ+nEGlI80Vq/MBzIHrfjmLatDpN2SU+QAWQbvGrKL
iPBV0cp2p07dN1DmNUKub55rIrM6bP2BCgk7DHkXc19csDe6KrOCktu+ZvxM5evxgtMO4E+dXDp2
kwBwa7BL/n4IqHzmO219pCNGipRdXTd/QtlbQoMOTFCexB3L91+c6bNN8Vjq09eZCR8rJPWfSI3X
Hbp8ZXCVVo4OSqgQcCn2yQA9w+FmMg6QDi8nmeu0rj40PE/vj+kcfmI3uE6tH61+n9ENSi3zNFrx
yZ7i/2YfAWfGfLbFfVftjRjoiv6pbb/ZQfmJvO+H/PKcKb0AhvPBI4LU6zQKKKBKYbqC0GNv0GCB
An6UH0lBVDrorkKvS0hy8gD0lULCUDz1OI3OHgBEqHR/LS/9Div7kMTtfwPhOWLJPQcfBcKr8ICX
4oY1oVnjlTitwhEY/EPGCE8SdpIgNgZ9GpwxHYqWoRliQPE312Ppf1oIBwLhvnC439gy+7p9SgsX
cNtSc/Jdigvt7CE5O+bWpm+Li97xM+m+wuC5im4J0iuEFzeo3qNS2aeRuqiYmYeUpD2Gq2O3lztX
AqtpQn8d7MUkhqlegJhug4m2la5oBevev4igrg+LOqRcbEn9jGoZ+xifEZzY7CMCGk0woDEKvffR
ZA/Gj0b0RjGNXpLuijT4QCjsLQq1p5QZQd8C8Lj6WGLGno9clL2FpACSVPjTgPiQnrZgggn+mJiB
/ApDo0rDMoAxxXBqqEoUOGlwXBmDHOasPrNDYp5pgKKHQNkI0XpgLNXABEdzJj+p8Qe7TjU9mEiz
t2DZOLXM8nFevAh8OAJsbjF45bYIRZyRCKYRYPshpMGBYL5vNneJT/K5vCL8gowJ+rMp6YABhlQo
L5gwY9D+nGXH89GDHytmd48Mix3Y64rBUBt9twH7IQ6pMQKyJ2yNvr41deWhjtMHsVFqqHicjjCH
OA9sK6ovUOoLIZKzf2vZQPOAQfWzLNHUUjTuMZEQop/ba0e3sbZd9Cw0pJeyMoCyFh3y4sses4up
eCc1D19dzJPCaU1k5Lz38Bq6zYzij1790zNzC8OpTtetG/BHza2B+mHYVMvOQbt9iG9D+wOnXXyz
x/g/k4zCmhbRHLTnsCTd5EP7GCFaViRK0XqZHqNvYtKWn1kiQCjBggQuFUQs8gQeCQzxfp9lzvpL
R2kadM+JTcRi/q/K900troIk9gkw18RoCNkVoPv+IGn35Ze+CLx+SD5m/4uZoqxbZQrosMIpiCIk
3KU3o2FLaRFRmCO1skfIVkJsN6KzxoaS8W1dqO9ylDgYOv0N0gZLK8OYu+qPrfVk6NGj9yy3H05t
rKPHzksMc7yE3UM4IYqMFOmkI9DLAEjimXAVa+yQm5hVUaYcw+nczJe8AX5gYx1G7fKCdM+UDOfc
+cbnF7qFPo7HmOJIFihiVdMnmxFMroy0bNgDfFt0O7a9aQLoJxKIPSzfsEMvGEG8ob+zREzKn57d
shA6eK4cNYHF8zTJtvy3CIzKIlVOz8DGbWQ3zKcd8MJ2Hr1triLzLCuk0EZtJjxDxbqNHcZif6w8
YyO8+X3uAQw54ia/FjnflamfRMk17G4ti/wCbofBxAAaICT7CEcs+DEpbskRQbwzbnUnVn/og9mI
SeFcwFtFJUsiApyFqBdTUFkQB264ZtQilLARZYmiefBSW3SVhGloAOwi9KP7xcK6YrPbYy1oXsvy
Ux/eTSYJjP6cUQzAKIfZnmV++lVAFGwxQxCDL4oaW3vOXkFN8M9O6j0/idpAaAHr8ghY2szM0WAc
hW9F2WxZkmJ99y7YTDlnslmvoTMGDI8sKBvt8JOA1G/3HGQoh/I9tebGs5LsVUOzV9EhZESLkqkV
RRtplKv2W15RHH/XoK9lLB3P7TnIvBMbW2uq1yvL2KD0wV3WcSGWSYxTf0QgF2XXwO9CMev/k1fM
0NjxCtjE7Vu2RV3x40NYkoDZIhW+/Iicd/WHzzQw9NTbh5iKTIWxgdgttYvQi+IsuPCsZWsSNwWk
jN+p/KD8HbFxycLiBno1qkBtej9qUGwa957i12M86bd4KbFSnucDyiRO8jNUN7taliMVIVNANz4T
iOEmKagd8Hzq9LVlusyufixtdnrGUpJ4EETKQgb7sm39vdI8NsZgvEP+RumYlEsnGbwbpn0WcWo7
cU+yGjUjganIlkz0AA+tVmJ5Ktxq8KfqDNdquPE7RvTjgX6yuAWF4MRMAcSz62a7rAGMP3CEiDqy
nOcRVoqFIYn1e22b6lmhxyeSV+QZ9E1IV3wFG07ctKySDypaNvzIkfk0F/Nd8oRIqyrKPS4GxLTJ
g+whBO4AmkCE9UNU5kTotLHJxgOi4+mbC4Y9RGgQbBkLOaoHWXvIgVDoeMXyGgYl/V2w9jz9IgQc
j4/fAIxPonKPay5OnR4q7NprzMZJdimMEKiTNDqWfsHLYifAxA9ACXcK9biDO9SHoYmlERbLAoYC
axOkXz9ctf7nt5qbxyOST3VA3QktqEZuD32vQLSD+F3s43lWwE1YUZrkJJfmM1kthvQWDHuvPQZk
uRc1w2GBhzGjrjJs+v73VOksDj2flhPaPr/fG+7wfvvih9sblN8uMzULr0cNCMK2RdmDZdBGnOr4
APzBIvvh3UiQZ00fo1cZfSi0qANTPANhxVmVMXCo36KAoJ6J3g/3aj/14ItZq9pMqOP+wTbWe6LX
mqXHbxGkF3ljPnVh/0PVeIQ6x7mUEVgfM2oLh2Vr32pqcaw+JJSg8ag8mK8huESFxOjHxMkGzSu2
C9VJAAQFKhYNJhpCdoQjPmNS5GAHceEAs0OS5wWg2IfzEygJft6EY4QAgItA29roiHKgUAsBvVjJ
tyRS84y4JCyvmkzb2flGSuDw7IP6g1TMKRyME5G8R4rS/NCEO64sFdHYofd3bwhxDAolPVywPfA8
6oKS3Qajkmkv7+CpBV8AfFpQgIYqDH/wCBrgOH7KSm6W+W3V/QWjVarRzQzis+/Uk8a2PeCqWgKs
Ab4sGYECjUk3fyYPN9SPLiCE2eVVwJxsVqBaNNTttIE/C2eCgb1J49sTghVF6M+XnjpV6tEK3Ijd
/ORA+so3PTtLLpgcyP57lYEdxWZGW8XIh0EfoYbCjC/FPbYG+d+JeeP/cEdEfKHVkFN6/863b1t6
dnQokITMVmP+TYXFFTYpFmThmzBq4z8hl8+oNoww9/kvRQxXPOowFubPCnipsW8yMkTtmkeuqnzo
fI+YGxVfxUZVwyRTY2jGx5Kh01mH6KbBoUT+IkcyFPXbbcpcgHU0mKcY2QVHHVcjsADEo1YRdb18
zz6AeVVqr+I5MDOF8YCcItbOwakvgEpCECnyL9CzlHERzRQaKhxPodxzgwSOhRwZH0jqSn5Q1rKB
u+PnxeyTK+ABfUmy76FmHjPk+yBgOo19Ud6jBh7vTXyGa40VRwvumedH9+uN3DleoE3Dm/3JPQma
JTPZPvAxaGKL5y9BTPESBMcmgg6oqaHTobCilmo+cycuhtwkxj/ooko8zzlxVOAVbNc2OksAJQgH
jxbzQeTI5+BMuQ2Bnj8e80LLnIkvQAt0QSO2uTxvrg57ANl2TpBYAv0KIo4bWSUPkwwIHE6jeCXx
FMW0pBYBYYctlt7gnPbtaBu9endhWIsW1qReLQuU8yHn4CK6gdQI4nN8Kb6A7p7KKqGe+U4DwYRx
ep38RJJorKsOdiwFIxGAOnDjdmOidoXcnXzfCOTb4EY7COkLSKZ8TZcs1cqksVzKdNZN4H59ksq4
WyXKoiGwOw4qncB+3M74fUxP9J/YAIBtaV08R1cRpQWKG8r83YHakbctH9HBHmfMiBR8QQoaj8dj
waYCLBbw88RDOh+RIZFiVh3rwwRuI7af3djhL3UkeEqlJoUe7l5aD4Ckf5N/70C3DdDKEcjHlEJp
wqQjiH4afGWkocBaqUH2UgqJPhj/Okq85SvKayfXt0ALiCafMZGhgJxLrQIuiXBvYyhMVsZ8C9dl
Sd5mDJ+YE87RJIwRtpBJxRGSTxXOz9bAyAwFMxmfto/JujW0KW5y6JXuxefm0wbIJ4yzbksFGDa/
+Z/Y/L+ISqG4TFktSuTmxhjIGEKUxNzB/UF8wuPsYIma/kg9S5QDmUiO5U+iJy/2NcRXCTJSxQAw
hIJHpYi9K1rXxHYTDgeUPr25Y1lO/iOq02IptL2d9qB2irubNL68XAIDmRH9cujtQK4Y0jneUh4R
4be5ITbuoWPgsm+D4MedJdo4pehGoCqnBf3dYK4ub+L3jcC1pA7m/XoiulW3n4nzKU2P9HlUItSU
kikoWqjiW0oHOhjqe5m0qbCsDC04InrDMwA1QNovokpomnam3ByvXRe4ngwCXkI2Qxi4QwNzhJLH
Qvs5BF8pBHsty3YIAf2qlBnDtIB/j+34XvbQ5d7QWSXbHzXSG4wHEhZzqIHa5s0f7uzPp/ovUlac
uxoxWT316dTWbUVSmf6U+sXhjzaXNtypxUc+n5lPBjSXBWBebhNfCC2NJKLQZI/PSVQYKfD69Wq8
WL8kEqILQMoaqluIv6WXtgfPe9drBwP6eqP+SGFUI7U3BjrazcWmBPGvjIiRou8qFV2lifiGTCww
bPfFjR0GPJ4AC5tWQ+acU3+TLlEOqkUEzKFRgDLT6jeh1Bex1JrO8BQIbkYdlgTKe2HVZ94+ZzJo
H85f3jOa64iswqfO8YtA4q2GvPlehuj9rTpWlNwPgBhELkorKjBaBo6ilPnskIMHe1kqK8YkYwiU
AMyRYbEC7n70YGm/YUO2I4DYTPWJDoRMpccVAl+HB2UCGZEhBkERAeraOZH2HB1M6YYfo3rKGXpL
sCKVaul8kZQkL440aRjZBsK7dHIzvnlSekiO6/b0tvxbfiGFPkLsi0wAkeiJmG6+4fNyMywGNZOG
T7SNN0O1FlxAa4vZMMVO5NtrKhvBw/5acST6Nqbl4HqKaToPoQ1gb0Fsw5TIxrMCPWxC6fRuOXsC
oNbsLPu1GV6d9YQGE+ECjRZBCKJwByzsRfYfljGiK3CjKxAdlU6dlhR29BZEN8u7d/iUyZeuHACJ
Z6miVZAMOdfbsp+EdVFB4Q+BtuJ5Szdr+V8SwS0GruRsxY5OVBQEigGnEQpnpkb19DNX+pUPPd48
97OqIfwkL7y3GTA9GCDJQcYeYgSpD/0VvqOEDq3aJAOz0GEpfrnoLXUTRwE9HT5KpSE/woUGAxzW
F7uLce7Bz/UERIRwRDL6HbwbI9AHEmhAO0391/lPRjUM0hXKNlgvKiU8Nsp60KEoe5Mmn6BaZemW
E5EKaJJUiQYzoqAvOhqyhAt+TEdUVX5UTB5m5FmB+jDEBVHGk0hYikoSj/XvFi4hWtMUetLAUsaS
kvzuVCT2na+XMIM39DvCtTxDn3/h4Ckrx7fQtsydpEnO4l+sM11I+pMi0qoZrGNTWI5Leibuu12y
6nak+ddfJmAy7YfUYH6ArkKObwHN74byDoycwP5kVyBoclbYpfmT4aLRZmvmbw6TObyLFo6XniM6
mVL6Jojf6s0BvCzVqnQJfHpCN79mjOi1W+TXZJbA4at1AgBiaKRNwITSbFEXWcqVo4/wBpmypqTv
SGvmZkz2QHs5DhwM+jVSEBAKyce5QBwaHekTURMa242IflbMbHFTtL5ChM0AZKZ2tqG0oH9p1f8i
VqBO81tDtSYzR4txOGDvQObY4i2nnuiqBGA1Brce9NUAnA9scDsIXOXEK8ZzAD0oVLAfJDyvhJlW
/xExmt+zMyK+WLAeiiEDhqDhGWZxwPm+KDu8pGCS6AfI6AxrZkAGRkDty+Y6/DCZt/CIyMzUu7Yl
fAYJzj33bUBZQTpk6SoRSyr2nAXduSsJUjDdiXKwIEMVw7Yw36jObH8n9wHVi4QiHHwuQVIqX3SS
ART+rdhKSxpkEE1S42N0ISNL/cR7/V9NI12eRnPBaSMiQzphvmFYJ6M5MQ6U58p3D/0vCam7whCk
641BEMnXQKwlvWI1xNJ0Yuqo0Z8N+GIhkhQaLKCqe+uRQ1GXLFsBY3GQicPcef58jn7Gb6sBJrt5
6JDxefozTjSeBSZ2/pWNB7ATYoCAwwpCMWi+JA8HCXQ/YhvLDlJav4L3x/lReHAWetnMmLR9GI50
mhw8sPOC1ObjGjYTwiFbGPmt8pg20SXx1YSTQE3A9M6yUGSnPC+d9pBjM9XCOXSeNMW2cfMVRgTM
7U3bQE5P39noA3ZgAJnYUZEQTcHpSo3AUYnomqtbE3kLKmzZMfATzAA50JQ0ZBByhzQRwPSlGynN
E/qPYA0pgbgADE8kNEgnGq9qC/HouzjNETBxeHKwdGcHQM2XSoPAuVHHO79XhkA0tS4netY3AmYc
GAw2FUwpSjCFsDY1l9racv+nwV1SHnGXBLzXduMSTgU1IsQPnrwU/AV7GJA7GMzyXToWezwDkb+R
2CevCt4F+aq2X83yGqLHMjFj8h8mH0xjUZmZMEbduwIzq4ufcnx5TCwK0EXHPcQmNNDa/a+smrLt
bEBIvktIYRJtnhx828m9+o32TSpetPCoFgmfjCR4JEhHc/K5OAaNM7IARJQcrSaeGf2WPEyitaT1
5F5CYS4YSCShQIDD8olkMW8eO74qfw1hsQAj4vKTUvBylQ4EEb/FC2d/AIKAPy/DmWVnf06wo3Nz
h1OfjIlInZQBdFi8Lf46C0NYVfDBoMf2+c4d971yaNxjiZR8dtJdyu/gQWHvyVK/wqcPnlAd/NFb
5p74tsc+snmTtda8YJ805Qa3G6stWHV9zcjWAEyC9rLKIJmHKWzYFo7bPXOujh1hHHsKVHptx134
NbU8OQ9LEb4AuMygqhdqhFasuW3rbllG2n8tUlmIhWFg0RSL0mY9y7kGNd5sApYcMEwc0Dbiom1F
X5r6GmNZoYPcISGOuvNeRp8zR7lukYW31n2AVCgMwoiO2wrNU964K8fZKySmQeNKNTf8j6m6K+1W
M3Uw5qeCinKShOCBCzmwQh9KRuS1YLezSxowCM+iCcD6qeyY6deAhgmanq4dJtEDNfql493BPbhI
0o2oMdXomnW3UvxTBrCw1LI+pMGo08Cc/r8CTgGzF4RkwfKIVq/GftYBqRGvu7uYiTr2Mxu81Wgz
EaMCGwprXWJywLDNFHhSoErZ2LbOzYLW4ekmWjePkLBooCf8a9wI34uDVTLL6hp+HSi/AbxUEkQX
2uEKRJMeP8Js54T07ukjmPKXVnQXJXPjGGyhVJjx1fX75EHxNdgwoUlgnP38OAMkDHrzWcqIFUQ/
NqxpCWsX6gmwlxefcX4CAi4koBhYdQxB/+QeqqJ8Sx9lQEiZkeFjnUlzwDyfPCkP2IVoO2TYNpoo
RjSPKLdeFdwLRFOhs54qPvNiwh70qOWCZfcTNMD1TWf+tYNlI/ln7g/d9NblE8ar3bbJFcQ6Yjx5
b8xi9aaH5AAVATkXENKPEZRYApIZpOemZAgpU5QUNF2C6WEAhUNRX7M0emvrcRm02TZk8pBq5tYZ
2nPqIi1hle+cA9afDMo3NHNa4dL3njQNAKTagfHaDbW7n0Ouggp+mD4PUGfl8eWrRZOCiSIGMT3I
HAwKmQnPVPJ9lJ0c5Cxzl/lXaQLjVVHaoVrFjFohprrsoFwoQuYb7B98RVy8Tph11hjIOUKwt5v3
oEB2vroOVb+eYCrIksQbH2rp/nGJ4l7yg9cHSshwRnmBiQJfGrn+QjfB2vwkLTOrdKUZmJ51N1Vl
UoSrhk9AaLTmXSy1EeHfZCC6PQBVIMUB8TAcsxihAtg1m/dfX6lsQj7EQRuKjtsJt6r7AD/+QrwQ
pPdsoTxAZAst1sT4l+1iphcO4NicniB9CL4ySSH0kyVrMiAQkWjEhTE+Cjg1xHfK/OpiHJAz/M8i
9o0dAyMSzogxxNC4l9gZ0EfxFyX+m7awHXBZh3RwSZHwDSrRDLuB0HZCd5WCHuxpP9sKOGtykwVg
B+Rdp2ezLW+lMzIR6XU0fwFXggcHyIcEfWC3h1godbw7RUZDOHtaAdh99dml9UbR/C+P5z3uS6v+
L9OSrUHWrtC2sIFwgffYptSecfPDjaI24u17aOw3KNiGVOL1RfHMs+l0b/Fag5bXZagllKn5NhLG
KpwtoZHJ56ws4PlUXAUjRo4VEafFwcgj8+TNqSVyYlNAKCwi52ByzxgoJcl7Un8W09PIMTyeb3Vj
vGsVtaMOkbd/TNJQ19qX6zPzA8qJlmfiQR5w14r+pU/zVjO+IgZSjYoANH93oLdVNm06nHlyAxt/
iUkRRB5ki3c9RY+GdHVBDdaaAArbYGGPxXH+wSoOYGi0acwCIRokxMT4xqCbiAPG3DEiPACX/K85
/ZGFTfowxpPOLjad9IUzXuoM3ipENdLn3JivoWzOaDmpVNMgP1hMTjMcd4u631GybmZuHAFhHPS1
bTprI05X/Ma5t0AVACrhDWcm4KmavSCY49FY13O/7wgLBS56AfGZDsCpvJfKQMMJDpxL/+DrHhBr
frNuDCuBNY0ApoJsXiEVfRXowLpDscThEhnokHrYhRIYEvR80yTdFCFlZh3vpX5DSFDqzBL1BdbA
CwMmNhD4TUv5QWsR9vGXx7gqIsL7NVYKur/GFGPp9wcvTMFuVHuqhryhy6zCd7pmImm/njF76Bm+
RzGgFwRvxuELImcAQ8FGxTZTLpT8lddfO2xjYsRsest66hiGMvjCGmgpUSeJcSnWnTPoLHS1HmQr
gE/FJkLRReM6hEDDGynw/R2+7JtawXOogZRlv3CgVURoYOQkOs4juKwip6C8lz4qHq7K+7iVQbmS
wMmKMAfNnQMHV0qbmA06Zv7KS87ApDFCttdwHcdmoTBkDMNpIZ1W+RQsopLuaR1duq+SeMSCcUVL
0RvxSrWbJWEMV9Btrv43g3xC8v1lBvqNGPkKqXNS743yUDDCEatDPEvVZr5Jq+Yj67Kf8BXxCBkC
BSgqVpLphQZOch1HK0F1bgaCnIOEtCo+guuzljZP8JtAuXD6mY3vIgr5qGbgSj9DNsAx5TdZT8ou
B5jv9r5IIZs1SKhsqcKlb/pPMXSxFG0TMByunGxvMxIWm+mqyrArppsjADZAxELGLYPsnVQCbJSL
0Iyqxie91dcqYDo0QeDU0/lYzrpgK6hRPk04C7AJqP1sE2rQszu2bXAsoHv5BFwbfb2UAVFD3SBb
dYIH9lJiKV4APhAOIPDR/v9IOq8tVbEgDD8Ra5GVW4I5Z71hqa1EFUTi08+3z4xzuu1uBWSn2lV/
KMmnzgWePOGSzfQkKVsViyLtF+30Cqn4m3IM+ur41RHxA9QW8J+QlULF0vcf6qvyByzriYGoF0PJ
qKWRgCMnCTI+iJ+WKoaYmjlpSXqoS0yCd69O9oqZ0eluBjO4jwf4m271IQOHhOE18o1jJyghHyIx
n2oFsQrKicKKvqaMZwa96UtFH65bsLIBqES0jDgtMLltJFHeuGbKZAtTMjdiS5nF/1KjP+ogEnqs
eE3nBpkiNkwNqBXGvKv+0kUXv6m+NajEo8tLGkcCn5EV/iFCKDbCp6BHTln0GErvOjMYoamcWQON
xJdhxaMPYANCjTRMXOMj9uNGCk87G+ZUFb6g2Zt8XebDAisXM0wOfow/mcqltREpXYqWoJY/ij97
CUUZhkaHX3fRpePgm49fnLNA7Ic4z+qycdfhUu9fs9/sx+ZfZ+2v4v4gp85IuNS0GmgJnDAAHBCZ
Vmw9NUgbppTvv6YMhBYEalO5KUOlyIJdgLmlTI2aZFFmqqirx8PBjdDCM+7vGII3trbE/v0uGlVQ
0TsGiK9h06g/dAq5H4miAmDmSvPHoUZlr11q0mcsUBcRk21iIHwBKj0IkCFsCM0vkfw0S3QH6OA9
QsgAmvA6YORYq153EiDklwmT7GMMASEjRAIphNCfdIFwPBUzEQMdSGntRn8/Xx4XOksSf4BelxmD
lCjSNylEBPtce9Sv84esDximuZg+SNN8Umx3SX0yHcp5MdXegJ7Yo3Pb82vebzHeYiSGaxnUv4U1
a0RszWrdNCSDG5Id3McaFnlCkLX+ejiME0/B12O6BjXyJvAVl6vDSRQLtZ/D/sQm8oNuNT3jF7oC
+lwPCoBKL7LdRo94FmmMz7JrcHVkXu1DL0ZbibWDOyVoRpXw6CCkZrcrGkcA7sS8wR40IdKuVQrw
jYU+BQLcyL0S/0RDUZT0Seb3X4u++MDvQ6wjLEGYya3nsuk+JJFj9KK0gHVdCtFaGmghLlN9pLu8
b7xFAsm3NiJ8jAWcoLxoCeLxdCWBp09734pIUR+IiLGXPDSlcSglfrAYhK7e6NC1PjWKvHuR363p
LYDOfFnyVGIOJgZS2xLo37KguZOnlNLA9fvY4m4dUIH+d4/JvfgIReqIPMHxIklaD8hyCcesmsxt
RZkLz1A3VI7Yn7YGboTtgO1kXaNBWNoywlGirChmb80K6W4Wtr4UfplVI38XWCSByFEjlYbo2+9H
Y3xIefhebUD+J+v9WVfYJhnKWHw8zTBur7Y36APi95mVfAyXyGOI9jVQf6u5RBnx1FB/TwuBTCpi
ZelH8TSCKv2iSuhbwOUnn7BCukOH/IDFPU3OvvOLCqFclI6qg77t5jJ7ISk+p/46JfBKsr3W2+o/
ze3lgEl7GMsJKNb3UmSDMOY4yUXuz+WOeZ+ApYXoIYIKYRglZvUXuoN9glzy5uzLKpHQjIwh+zzV
9AQSJjR2Jq1ayo+cLZJq3Hvfzef7G+hIQH7CQ12tJV+dCLK4j0tXqVIo7lEZkmlsMOodvEvC4kbe
R5J510jjJZblgBKfEbcF+OElUB5gtlTCz7CZkr4VDJztB430rCakezSsTxkWQlYz8NvRTz6QmY8q
8loGORuY0mBFMG19o1wJpdgnYPJZn4v6T/Xpn/OQaJH3wL0xwLUhhF6ZIyV3c78alQBt/UsHjkSA
OrJPSKklgSCbjOUcWswrdEXHT9ak3MTANvH2ojKXXku2nqqGrjfrHvMRwf1bIzKGKRWwUdMRZaIs
ylRvxuQA9bmYAcS1MksQY1mFOfi+9mpNAoDIqYHiIgBEmoT6KTKtBi6iqj+yumr7/VAye50UcAJi
UJBbBrLsKlY047LEjkNQY0RgKb5XDbsPjNXqeWe87dztNWgeVXjToA2U7U1hxro2ue/khsSGOwG1
k7Jai00M8Z/9AuhXZEhRl9Qzs9cIlQG3szBX3bNnBOeiS8CnqL19vt4r5arRjDvVKhlPSlERRbQq
K2e/shzkOvhmTuO/21keh0ujPQvPoVapx9AuS8pQgvpqmfmyk415j5pzjYwnu528IxQ0OBlmcR4k
7GHKIAr7mJanO3SJqdrSRMIeuMkJOH4oDOPAcXvHaA1xe8nxPdh1O4JVQNCo9U+Jj5rjJXw/C3IF
oZqOUJK2eV9ARk+MAaNTVpkZLVVrg+IP8g2NNklU3asreV9kIAaaZKp9ESOCMiNULXpATKV4mzC7
torqcTffHxRPWVJSqDYVgmER+AUzKkX0BvIA4QxXgF8FepPtuQvcJFu2NZpluNYrI0SKDuW1/yyv
3510em2y3ecaLHrLyrLrCYjrWTguJsWEJPUY7yLPH0aj/sQffsfByHSwm7BzZzzkmWsNeqNkhIj/
LANwZWsz0fqTYp4u39vXuty/t8kl3X6And54HKullDhvdDi20lHeW0fpyNZyTwp3H59ARler7Nw/
8KTbNTvIKat6ISHKtah5+CQ9F6gtDqoVMqJQmRwi4GE3CgAEdTzSbT5XpvGyGVXTcMmtWlPBnSMB
91nHS38VTCBNTaHYzcluoTe+7E2RYpmAIxsgLuopQyRVJv7IHyAmjlhTOn2P5LEyjMbFIBgmwwel
tTmpw1UAvwhQgvPBt2HR87BMGmP2OEjGhAUzm8Hgcqxg+B39pggm86Y+klQeaVIHradp7Abe3Riy
TZrzLhfB4+v7gKSCIznBPBx8nMg+MX051qh0EGly9UnraQPVM9AkTP9u7niQutg+DpJhz+u4YApN
wbgbvqdoQ0k2S/GqP7YWQPZvJEChz/xu/rm5Ncdw2xzRFPzs8313jC7xVjmyaK6xG6U5lskEuibW
AgOI7yNr+hrpuJFYg4SWDUa1h7zgKBqhFDX7zaBCfRb9ycduPZmrIroaV+NmXC6asXi57r1GLw7R
zrVpMiGKoq+gzsE9p3y0rOfl/LV+TYyR/hCv68bduP+Q+W22hBIyfS+bvk0p/LVG0oPuOn+hO2G/
RvJcNBY5eVTSEHpHmXNEuDKkXDQBI0srxsv+GGjAsJvm84iGphfAZrZxw56aYxpiCk5jnNAoEU0j
BDvGPFxoao4yROPKYyTRhtoQjbWJMokX6YK8y3thTeoZ2+JZMX4vIqhOdrrQJtoECeGJfO9QIX3N
8MycEeOPYT9FtjLENPCUWHY3ZDCSMRkVHLQeEA1AAhgHY41eVrNns5H9RIQLk1MO9RrzdciJac/0
GfEydOD4SRwt4+KaCSbXsxKtucFn/Blbw89Ym2BpMjO4FvGbfCxDI8PoaWxNMGbGw8PrrprHsnyO
R9IQQ8ABxoaO6qqu5pDuctoBOgj/HtqwgH07/j2pU4bX+oQIkc0ndl87g0O/OLg2yVK7HXQTZHn/
XZi46PoejWESIY/zrDkWiUJomkA8L3yuZMwkKYTqJgmf999dSWbJrOF2oSM6QJKtG0KJvqhbHDXd
ZhNQ7EeP3PCUDYKYyqZdyavvVB/fSc8Gth3f+q7l3CUnGW4g6iz01cMcs3Y5m2bUjPoryXkNX/Px
rbCXrXdyByd2XTYOqDwk5imGvf1yEodUw5idFOMMvSJbZ5whuOiGrrVAB8khAB6/p0iz2WyO5vxk
JzNIPgwoUfC1qfc52IxO67N1rfhj6WITz0sxF+C7yZgn/2u/eSZ+w4zDLTD5Xrtg813ErNz3Amli
Gx4RD0jpjjJh8zdm7zvI7HPf9ibOAj1UbnyywijbiW1zVI8pZHMQ/LfdYIXghaPRiFR1Fzj0chgS
KOI+sxaiAXtoPGsIGk88Duy2XV7JA46HJ/FPHIkOwD/5XxegEsl5qJ0vKDG5bCEchWMD/5u3Y+S4
bPFe0ll8D2Atu70xzgLOHt6njauzE7n1MVlybLs/IOXnhBMknnlQg7RJcc0ap3DvVD02R9PmY52v
aDPYIEicchq4ZCLHgZvyE34oNgU3vu6v+xdHepZ2Yv9xIpwtODWauxwUvQgncJEnceRpO21ty625
IvFeTvzvFVSvuFxxHKgtbjZMXFJ8HP0p/ixu+2esOMrze/VtdEYZJaTjuVfi+WL25oqNCWw1WwyY
q2hF9uv/zg+aj3OQBOAl32u8aJy3fT9iRMhDXJU6Urme/69C/afKztlgeTiaJw4g7imxbmSLUzHm
uMloktBcjYeikVvz8Jf+snRLt7/s06dYFNZQ5DmbaFbRlwB3DnWuiGzL+P46mTPKXuPjEZ8PPoni
FGOf0+KWyrm+nJEgw0MEGqv5wR6ztGlH7yVfQH9XRsvBbQr8zFmv0fIeTecXIWZ5I51nDXDH/kPk
D337QWH7h/6h24XOcjfejIfH2WtWeeQWBv5SWmsTMT2gt8ZDdGZ9cFVn16vicWczezbbdCP0y224
qqxRn0vqYkmDFCsVMlc8L5ySmR4Nbb4jP+LFg3gpvqZ8BWXDb3InW6aDePDeiiOkA367hAzv4iLn
ihWCMq1HApWvuIPxrxtxBvEqNx+Ks4CS533iXTDHByFrLWslUwU4KQaLxSiGj+1A+SBB5yWMeoh4
Lkq9HmiZoXgQTXgkogbNkdUUjVLk5SXehdAAkwRCXf9+sv5NEz8OwYI95PaOOtT0c+c9wLrYqTcw
1ew3VyEOl+8jFMgV+/9PwKfiHcxbjCPOFg7CQSXb4RbJcdfaEAlyMdFezHf6ymS+kVf12UT63ivO
7R/qdytmQN+1mZYehFqbCm+Dn32k4LRm9l6IHuTT2wA2ufGiZpYRD5QBZsiv0MtqVywZfRuKBo/Q
3r/cxWj4Xlx/zn7/nux/TupdxSQmZnDR0owPGje0a/svddhD8AhcRtX1M6YDLP/vCBMxtP9qezu5
om9Fv8xn8MLtz6x0mfCZIs0ta+N4tensHWUsKlrjCy459sPwVsjz8jjz/3G1WvF5VvzqLA+uX5s5
wxyFjGgxT9T/X0L9b7qYfMWk8raPqX0HnD6CfEo/fznslvYvYkJuzXE4tMfjx0p378xDd/ZEDCaM
h5kJxJgXPwFR4zOi+DD88RNLHDg7xx+ZdnhQl96scMW8LsbgXcyzlc1xxFzPyszIfDHFiYNKc2nO
MuGINaFxrDkiJqRT/s3OYnYh3bP7eY2TuzhjOYDEJrlbuL05i6Hz4S6BWuTBBVa2OT4uGo/PDaJ2
23u8vWpYDfG0nP7fVGIi1Gfx1HA67vJVZ9UwJvg3/1ti+1sCkYjl+8OaReWCC+wmIrZk979FoB3W
1Exc58+rT7Du2dpw9yrvOEvtIZ9OvAfENB1DHlhDsURFf513FaGE4tEQ1pAvYs7DKIk3ikkgYeX6
/+4AR16SOtTtezEwZ4ZnhjZLNREcas0Nyr1Uhh+MDEb4YDl319O15D63krt2fA8sNU3re0Rz4z91
fpj2lqfDYc1/B4rxtjkvvOb0nsGhR7oXXaSnNugPKXHwPFy1Hn2pc2W++fzyItlzBC3440UbLHWm
NqjiNiGYDYzLxsFiGSwql/zks/TENke7U/rm74CJC692gIS6Px5wFviqLZs7aP+J+Eme+HNxCNmx
bInDN+NodLMGkV3YN4ADk5tiRxPFRqSYqUvsiqAZ2u/Ba1LuiXyn/JbXRrYI+0UfxT4TlfqH7q6O
x9lZrJdisbmeCQFoLJYlMZFmGyZz15+e/3U/eXzPXXoIqJ2N6OjiVMws3OGKrh/ipiB+S+cfUvtc
PSJ6IjpJ2O4QML0A9tgKarEqncV6TVFu16cYC/TieQXh3pG83+jl2NbiO305d8OjN4hhULC+kBOj
W/OVPvuipxSuNRfdXIyd90jd/nhGoWcncermJqIssdLEg8FtPIeVvkLUl2W7nPos+vjF8dNnZNjm
hUTfHm91D+U1l/vPBgf59BG3UXyKf3PzXIR3oD8YzohVecmFqgB33hwGuJSQF3apV7hYKfAPDyce
1ihzzX0xkaZYproyiDAnHpI99fqeNAOB7n5G3QosgNP3ED9ZGG7feU2LiTX6jPidgx793F+k/8IH
0SNR9qe5Rfx4o4LMQzS3MVLs75Kf/l9OCSyN6XJ5abkEafRzv3QdHK7ccBbOMn4KZ+a8djKX6o4L
zm7QX9P3vMr113iTz8SxWXxvzBY0o+gTRKb73rw4rUicsChtxHKzsU03sD/zeBBNcnY2zRTW85QV
oLI3P9s+Qxe0r4vJ4m0bQ5MosZnoTEWR02z0HSx9NKFp+4XoOAELvd24sIihqNjhTowBICvee5bN
cEXiM8Bo8cQE31+ke6we7XKU35h4hyKoitxw0o7wlThbK/5iHz5eMclcyEqMG8QUXHMoRsd3zOCT
7FtvQHHk331TMFGBtjXJRcdwxVodMYYk3iE7wSZZ9IfsIZ2G2yH+KQMcEryUkd3xnRu0+P87nF26
ieyU/8YmCZQrY/PfqC24oa2TzZgn7v3570Ts+Ld+jiaT/Xmx3wfO8w9BadYt6gi2sdVsaYSWqGuN
pJFmWyNliwaHkyzCv3RFTpSzIhkGko7dL/VerM9HWKs5yqwZ89XtH5Ipugg7bdaN600zxn1z3L82
f6ZDtsUWEQmgfdZ9a1rwKbVRORdznvidiFdEHCQiGtB+/34n4h1xT4p57ijcl3J409x2sVzuWL42
jxWLDYAL1oloLF166+Pi59k9gHIEjz1jICJJ5IkJ59txOKVm9zmLiPP/2P51RmLBE69MN5oD4GYl
Xmo4n5XsktjiGZtDL9socHptLBkHkEcH8Qb6iButxMZB7FXUQeXJbA9kt541BxFViB0kh/vYyUoo
yv8LP1+reJHs8HlaUhghqo12lUe0n9kL7539KUCyry/AHXdrXXmqDG5iqIH6yD/nUD3Hxa3oD/tb
MaFEs/CJ6PqwXQZjXd+oZGDl1Olvw4N0KZjsDyxu5clcomBUUvzswV0Ep2xb9DymDbiP1AWFqouN
rCaW5bwaQ58YSmUJTdPlTyHq+qaT73s36hNofh3Ue3zQ1s0z2cmn5lkdopXB5oGcBm6t1KNVO0Qp
CB5X5LWFmw9yzK9SJzCc5CTp9oeT7gvJRRCpPGYmqipI9oJQkskrpO8MaQ7KKGTds+A9ygxj3IB2
e1kFjleY3qfDlBxyvxvAFex36zJOiZKCbtUCKYzj1zR9LX5989B+vjvTbBBIIBmeWb2pQfEpRMe7
MReJZSzkJEe2J5r3yJxbMhp1NeYiOoDckuFSYWfzJTNOJloD5fCD0VH72hyO0KyoRCH3kYDlFxWb
Fmn14neFXCJwR4lUuRL6Ln6SjIOqO/Qy0pGp0Ob+/hAIpzDZpYusoWZSkUq2WHRIpQrAi/hYmt9M
k4a1Tof88dp8umfvhRhz7xLGyJbGBwV+mElN8wfQu/8qL31LpYXQYS1w42mQsOrmZnDqxcEiyQ9R
JTykQgjz6wj8jwlIALRnkbOzeeloZg45bh9n0S/FA8BGLoRs7CNdbORfIzW/fSoqs4hRp5RnGlES
IgVP2RhHVJMyi5SYKOPMe79sZX7PbcVySWpXABIoW2TQGMEKi/KTQEYgSCMwD2OTvDvZZYmiQxJS
Ym03X1P1NBkXH5gXI4ThS+VZpK2LbSyQZvObnf1etk4p4AG8DKI1yEVDV+1CJcoKU8FnIztMwwLO
jg+AXpASVuPesFcp+xTKLhKnKCNC0K1hjEZ94LnGhnYLqd2+uQaKQbDm2mMMsRwqbwUjHP2i9FR9
BopRuKnpozFFI1koXon3FBr75SR3q1/fpXzVfl8jFLIAwSH4J3+Q5Geb8InHYYAZuEYegKGVAvVt
MUmLwtIuivlHn72UraYfgEiiWgRKaSlxalFY+VdXpsCXRvT/7OW0JrpoPgM/QU0ROmv2pbQBUyRW
nJjzg76AktlTbiZOkE3oiGp8qv1fLo+FB1OJiYBGReEX6dvwlaE+34x6GWE2kAm4eVmMYBrsgrVp
NG7fv/xQ5hCoDgVmYYetRhqDxda+A1EDKbTO7Zp4mDTfUZUoHp+9+wJuLeAL6jhWOD3xKfFpBvxD
N39RaKXCAheE0Yki30BwNAR6D6N1RJbmpYXhPIXvN/n7pMCoOuhQSYQr/xKC9lJ+boxDjtWigENk
ADSDz0EzDQAXzLHovwB968PkoygocD4a0DUfzNerhJgyxz1zQbk4FFeXY/9Fpk7FgJhIhJX25PeH
lH3e1IAEXCnPi1UJBUDtQbz+zt9tOuz3NrKZjQTznFtfILKIdrPDEBmoPRULrYPap8cFF71Ll0B5
UvMhmPqh/GxqYwQuWAm2YJfwaL6EoLqNFzlfTLq1ghD+VY38lEg2Czbyp52Zv3hANQ8t3g5QCwqC
ttr7U/v5IpEeosyL6g8kKAuYHbSqL9X/9Cqwl6Kyqmhst6JN14ddlxkAwSBlQhCpUaf8uPgs/pDI
ztYoTmLLRcwNgcuvmpEGnsjEGE4Faq7k+l+vjBcKPktcfCehhkBxSr4Yn2qdrtSiHigDE7MJizWE
optB3/9xpySqd8SFiSrMFg8IMNWe/7uB65VAkSiaPy/f8R6cstWtheoYSIRBVEtu1FL+ZmIGrbrC
nB2N9ifiF3guPVTIILEETnlmGCdRcIRFKoQRDH1fICUnCmqNsRdKzoCtBqIWFlYrWDgO5TiUFl2I
iZaylozvuKAe0g91NwVqLZBAWtufpnhP17XtQ6sFHrIyI4rd77tcI2cfE8w38x5gpjczNaWmAsZA
lgHGgmeiEEMbpAnBCoq+pEE1+sYeCphAy+dROGoxXysCnIeEEQ7oCBtZuffxfcRPptuEB+sSH8Jr
Qurt2r/HV/UeHuInS2x+yp7qHVu+0/eZQ8zY/p7oIPyu+r3hpHeYLX/RuTtgqnysT3RTttNPdsKR
4an3hIb72N0zveImhPCCef896bbvKyBF9a6evtB4Timnbu/tHQ+yh3zOjukxePxu2bFecaz0wERm
bvu7hmyVHR+zG9mbkNeAedX/pAOy9fJZQLgY/jIoNMCNtnKLT8VGOtb7zwVx2vLSO+YMyczNH0J/
xc4vDVWv+C+/RFAlYFkPE0p1YGAc61hcmq361K/lI3q8aGH7dzNu1Z+673blurhwmnxfUEpIiN80
tOXYtZCJa0DVOnWLQJZn1iOwlW+UQLKBjF29Cnhz9P0OeecX51tz+GrGajZIkU0twetPUGHCqeub
jdQEy3uGxaAByhtOoPfwLqWC8YU8/UDqXL+diAmN/+lTqvdJ7820yuBFuiYejG6EbDwJ5Iqislv0
ZpjdQXdRQak76SGpRsWdUYV7TF4BaKMXuf27hsV2R70VNTS7B/3iLrpwi20JShcOXGVm3eCuEoeT
qV+0H1cmP/45lZCOWDD3fEHOrOLWS0OYdMBqWKnyato1bvYDeO71kJ2TnZpNiUld08FsLGHDrwLB
GCufhUHJDH+FK8thgL0FI4IB/plyhXooBO+SlX4i4BQYZQElcPcasD27eeQrgxVtppHQTf4+f8E5
a9zuwLIUnHGTVA4JvRGf+XYX0Cn5tfG0nq8/MAL4B9+yS7lTNtnN3L0u7TK8yif93r/TnemIVFjq
0vHvhLfYtdzJCYFcks/1qjzVp+DvfSlv4QMdLs+/5xGAXze8mndCRi5Se3Yiv4zQKI7jwtEy+CPx
yz2O/j4/j1DqkP9VZG6kNW/z79qh2L4v6UnbZi67khv81WbJ/W631aN5WDvt0L8Xu+zRLJVtfHkd
u7t2Dw4dbleohu+/m774HGQVDuWuXPrHal9vUcomp0cnv/wuKUmRFyOzvft35ZA9tHO7/j0CroD1
iVPdK3aefNgn+yaEsdbZ9ffUDvXtd8+fxg6A4wMAfvz4rdttBhH9zE/SH4eXep51ljADI739ssOH
jPbjs1paxw8gHbzg1NKF83f5nXiXdP4+AI4AaTGP3eP9kLnkN/Lgt/elf0u4vcGfvOQu7QjJi3W3
M47+H9DhNYrZYBcO5Qb/qze40+X72FFmB15pt2dzF16ZmBBeuGu0Krf4fcS1B/5he2eiwn7z5v/R
Xvfw2t7Vs3JrV/XufSGug4BDHu+aUM04grW+1Lv+SXtG59+VXnNMjiiKvR8qrhbArLlb/kWZYyP8
W3d789g7d2eNPNwDU04apLmTwTgFB27d76Sc211zLXfqnQmYXlEw7/1xlvLW+0tuyZH3BdSBeAbo
52zEdor/zV//Xj3rZXqJH/Gj3Op37BLZh0h7wUBdxkystMi63LY7ws6VeUtZb2Db2OoNzha2MEf1
yJGKUQeQ7YjeW7uFZpdeaP34kj24ruTYkeKSAo+GbpbWnzjvg4+Y3FJk1Z1i1fGxv9ef6P47nFcZ
BN8N57tJ+DPRjR685czrGzKuiPlugyPsp27LIO80uzlruz7MZAbcwWeNY1TlN2Rlm1VyjG6FPv8c
6TDlLU68mG7EU1YZuscN8Elxq9fatll9btqZ+5I9skcrfp9yI0SliVfIgC55d/jIn+ZB3qtX7a5s
w9pJTzBKkqd/7Z3pihwQQ4zE8W/F6kUd6mVr519tZ6eWVAYLkGrHDKcNPZlUDrs9CqTNgxkqfJQy
OAr7ddO2aWQjxfhXMFqfvR09mn4NpBz6hN3bpdzbVgyVc2/H+5K+je6B+MDJsbd7Ha2Mm5wcm6V+
0f5oB+X8Ei1M0jqwDcb5H32OKBDbnWO5EnOS9jSZaPyTwlwQ3bPHG2rPGVk6oM8nWKqvnmtetC3K
8Cky0yx4pEDi8Y9Y+8oHAX1j3PkBxAd6kQxdntO0PJfufWIGfjrViIPc2k3+pGHaZ4CwBR+ZNRfc
N3MglIBTewV0KX0gDnjsw617fS2efXP6rWwBuiI0swnHLJ6gMtTZ6gFXxf4zjlyhUQrgiEzZXTqF
d/nKMeWrcvwg4PAjMLXDc4813vDqK4dRzvEjOfJE0mH02vIhC4fgGV3/CVEmosD0LESwLq6frzQU
SPTeHTov18SZ4j+czf5dM0pkEesPeG0YVSs9dX+h214Ru+d28bV8apYdXIPrm88LmpMsN3chwDsT
sysvuDZ3GLDRM2Qa9tEV8goBMkXkBelgNAiGSDLoFwPY3h5WAyuz+zn07r27def2xV9XufuX6Mrz
EJMKoF6ckuvd0uxdPMuf78LrmCz9S3UPC69H5eSkbHu76kxH/bryQgnvhs+B5qp+8f1pi3xRH52t
cIKoaf1U5Y1BwiiZ5nh++tgAS9OAhJcyIIHxNbBsIFmbrkPOYByRL4dG1Gjj1trUNVpFq4rGJ0a1
3O/ofQse79v3RgCX3d439Vyf4yOTZXNkSjS3356LFteT2jwzk35nfetTGhczFbtzwn/agdRJiyIG
QrigClGmwI/GIehCUpU4kMmM9xTNkZWZQE7HtaVzVDrIvM5c+ikDiK8WBiOlo5V2j//Ji0Ls564y
DvkzvESU6lBOXn96wMTECCNZ8W+o/ClM3LecAmEIZFi06OepbV/H/Fbc1Juy7x8l0/mtX+dy1W7Z
oH8nEi6P62rdXHLF1h6l5KJlX1Ljbc4qaXwR1dhEoeSKX84PjDFZD/ZmpYy8ohDCWglrCPwnKu7z
KwY4YcIp131PI+hV1JmZzhUh48zc8EFZlcmLHMFPb0dB7knsJoQS3e9drN4Sn2sawpP5lYjYiBZ+
FPIjy8GiheougEIMkJUcbAYzSW1dK7fWgrRR9wjbCSl+qff6mMjPd+6HeP1NYioxcALHWRnjH3Um
f3XS5Z/IbdWHzl4sExyS7xr4IEB9dHNA8oorufeVbBZasBjYi0ZNMcjNsSUzIbzSbq12iy8iJTKG
K69VVOC91ht+iVKg0vzeWz8o7QpQjoyHqp6ef8gmVWAlsiGuUnuL9No3x1SbyU9rbZ1iMm4OK+NL
TcNQ7uQtJLz14FEjj9FIYx21I9Iq6OTDewDhCR1Utn4jUHFJea3ISCMzG23bvBuEMrnkuMe2FtUr
bAHHFgTLrrf6tfMPTIS2Sz21WQHpbb8AzmlqQJk6DW2gPTFU4s79vp5x9R0KYlUTafNc+41zKm9J
I7haTTCH/mSTekCMSnGjcicR0AkKmaCugfU12ARZ7ah+B94Pe1a4wnBChGZIQCVN2pJOQM7UjeVu
JAHC1ylWI+CBH1q9/8JvRFxT3BBI3B1ZBQPp3bcxa6sZQvrkM4YKKQ6BzIfi+ZWcNgpGKJB5P0Se
BcISnDZuFGyI93oG5gpdzej7s31pBvPWasyBQk95/QzdEQQpTRcKiRgRzHO9Qahf+dOVyss5TKNC
yYJFTi4LRaeomP9j+eXoWenfMVf2YdFtMvLJ73VqoMD5HX5Zm3CBQTTeE7tLCVJGT2ZfDKQKMGwo
9He+uMyzY0H7WWiMvI/6Z5vnX7Qv4hHqaZU8SUMw2kp/4ONfJWnBQMMuXZfCpbqto4uUY0qMKJgB
4rulqAYMvmnQ7WZ5UM0lsYRA3EOoazOFWpA6qAnkyRa8CfFVA5NT0gsGkvxlnJE42qQSOTdQ+2aD
UJXIK7ThDQCurF1E5gt4MrZ7RXfRoaOFUEBIZU/CpeChFhP/i04SlSb4rYY6T7ipjSKU7ck6ZV8k
I6whvRKFo9rrQV+U4Y+VMDDeajaB2CJ99VFjrQySNKDEYJGkyMa0aGG1KWtERZdNh8KZS2j+ox02
hufVxe1YLh+vHy+Ggb7QM2yLqc93wYMREn7vpj8vuoWQCzTI6JBNKrtyUL1ktzgmZoJkXjpqkAKX
ekJ+Foo3uY5AJvL6srtlLyTvaoWwuFXRoXjAM/xZLYJn/hSM95tkcNhn5Qx/2VXXYMgXfz2sfz9o
lHZsjLCHIlPNppGcioDDk0PQEGwO8Dgzs2ZTqMCfsfJMfxt8rgUbNjCKYVvoE8Gv6JPyDJDElONN
1Z2zcNuXKK8V1cI/WlqFbmaHPFkw9TkA6aZh0BozmjKnc37LXY7aQK+nT60MYSqSepgkBo3zw+e5
kqi4McjrEJbvaxuB408/L8/XLAd21LXW3V9OWUtJztwEr9LgHDbJrXrlo8931LZgPU1rIrIbfW0R
agjtl9TRIMyHQFUNyROMgzbpZlFEYjfpk9z1PiZuvclILa4Sb+u0D4RwffNRsacOJ98SqFWWHgVL
IfyR7VpbpFWkrNt/22jnV7ITIsHRb69m477RmSjJ6OAkx+CromvOrK9CC34rE6n5+xgLrb8w1dMn
wWggniAFmtK+EXokLWtu/G0XZZu5GdA7mebWTdieml2LhROeyKslHUuM/e1RiZPWvyLHgkb+CxOn
xHUKDamhyKC9If2nBTURnz74Jq8sGMyxu0HpQWY2SiBI5yXDG7RrQ3Q7AbEeWWSzf8GJjKP62cTt
n9JeBPPpGxdocTIrM/v1hj5Lx8f4TWsTIErfnxlphXQ7Ccju7X2EMOp/JJ3ZVtvaEkW/SGNI2mpf
cW9jjAkmwS8aJID6vtfXn1mcl5t7EuLY8m6qVq2G/B85Qr1gejKRFFfp0ch3VvjPj4tVjZmuW+kP
KvRWMI7LeIc7GZhlvjxX+KK54TlovRWfmp6arIGYEVF3xmYDLWAbwAbHixYjioDplY2rh2XVewtQ
25ps3HIfumi51Cku6MR3+zmb8G5keH18CHHamMhi0tDPFh+ij3Gwm4wtl7S8o9bspuXT7F3AS+Cc
8UVkarI4bNSqsd0+9taIoqF+wdUfe5jmn4CirsnstIZigKaLrYicA4UGxi1NV+xCHONLtZncWqIz
chMyGs0/IHLCSkOHb8Khn1tZC0DtrO9QXq84J7jQNNa0cxiuzVztHDkp4xvHdU9aA47N+lblvqpS
fIaofapAFN8l6sqsY3KdAcf9y1qA7h4bKoYTMXIfFomB1KMjqrz3XqL2XxRS1GUHw8j3uCaU2tmo
npuGlfeJ/+lx0CvIOTWtDzqKdPCxLF/XGEDqln7EkgWjAQRTzFdKcNGiBLq0cgSOfHiOIA2bJhS1
AVj4YuJvU5xdSFutszNNRNMoi6lusGxk4WEVCIc+646lDQXJ3Y/OCQGPpu1nD6HwV80VipYy2nrF
i97DYSJIph0fCsdFfHQQuX9hzOu+vJmL8WZm9otoT01aBbPEB++1omaOvUPMzChYxLtv4/tPGcU7
iQWIrukFSTPw0ahge6R/uYpvhvsTE8mC0LqGNGSczaN/hAoM3jUqPlN6SxkTYI3T5dcw+BX73kNU
s/KzLfcpR7RZ71T0MabTBlON1mIObR38EJgdOdV0ZfXG0638jWC3xgmAuRhjlxwRKJcFYtCVWeOB
YXEBEpwK9I0pBydcmB4T5M5Iw/xqPPgYopmYP9PrJIbxGFSfiTF9Odpv1tnSnJOFq4YvpyDHspi5
CBVzy36+x+ZxCIdtmVY7RSjLMGJMZ33yvKD0gzeDUFrwf6zftV5d/AENFa4coU8KerseUH2QFCBy
f4cLdMrvgWt9ynBLBMIyUBHRuJx2LXYlZOj0PSwOlAPGgrqjzc6dkTPOg6Kmf6eBd1QzbDiGVnz6
kpWcGG827KIBzydRyvHy4umJBZh/78Cv8bbX8Wd1Tln6aHaPFmaq7smHxpAhfp5jvtZ9Zq4dLEIM
y1gP1UWPqQBTIlSouhRGCVgeOnb3ZluAt/nMHevbzrGPkksE2jkNGmowhLAsIofCMOTkCkXUXiev
XkEFMDd75R307o5TekEmdonV8nQlOdd0I0QaD9p67Mkm+ihbMsG8j0h30SY+tcGvpo1fG/H0QJvC
MJKJQVpAa1sCccy17feMoSuXAd9/xumYTLs2P9MCLMxZ7eYekudWoDnissnTau3a2DUw5vKyWqQh
nHwuDdC8MD6+53hX4B6/lUagSRnshDg6Juc+95AtdM+iinPr55HWlvoub744Z6kNi4p8l3cOxJRh
UlfTX/Xe396CyutzYcA4MzKkrxiOEGLT1gT/XMuFJJUK85ezjoQ6RjddLCIhv3shqxwVXoJJSM0B
pgyKQaSidaw9t/6CvOR3H22SJ91wfrUaMSVGuQ6j5Gon6rVb5q1rjZhntjuRH4tSfBqd7VCMG7EQ
EEWbDD6G6NWKiZ66wahnl4m2pTAc2puCEc/X6NwdFGN1+yu+TOWLSN7wHgM4jWLGrdFVRrOM6+gu
+OEFPNa0D8xY3aF7jMEc8YqRQanM5/RxwMcpq55Umu9ECVfO2N/Y3FCoXFsDJGG6TqWBm5y/S/pb
RzMYQxrEiq5kRuGylVAISZWOCk2m8Xn2OBjxNg5PfX/smfTprbFmP7WK0WRuHyvsq2OQA9NT6x1x
3Tq+n2Hdb5ql+hf1H4ZhiQ3FapmRFRGcaz0R3JPLqVJRi0BjxhhEChCJEghTb4NvZD4ETyLqCSJI
eQbWM8Dc6N0k3pPlJRcn/ojtLze54AXFUwrc+qngFCte8LV4SJ0vm9FGD1aEiRxPmu+XUw5omf9P
yN/MwELfeIAx8NaKbaK/TgRkhdwB2xphAZYIHsbAOXZmOHFz1C45ZocYtFdUXjeKcFzag+pPj6mq
X0xr3oEo+Kz6nuhE1nAp9O0+CLKt8c2UzCyvGXfqoKoDwlmZvMpP1EP1yzcuRQnu0M9YpsHOznby
rD3s6EkK97lVKixsLKoFRtzStI+MqUU+jhlExlBXUiZD77P+lP3Htexg1MrlE1SbNqCrseAyAaMN
9wb9/Zx4oum0kcfp8YdBvQdgYsFYX/jJ9Mg1DIZ/E0+SjmxPmj0KjByfPw2QSkaWM2ZFmc3v0opQ
xkTYSHO54wk6hFz3y4etW59V+STrPqRRj1yoxB3BwJhLMeBw5/dFvY5zes7UwcRWRlcTN88uLfHG
Xv6kFLqiecO1H3vAD5NZarDlRUfwSiOi82ujR7mC2QLS4YuVjFw5VKQxyi/61iaQ6vBGqjiPYjC+
Q+owDqshxaUGgAfXBezMXevJNYg99Y7JCFvwKQ8upMPh2ON5WLYi+YiJhZSyoY3BM7qbRx4b7bYU
MDwhNl1BnkvMh2uWczTdwSGQVBvGV17W+5GkExqxCFRC7FVs+lpsN0fLOao2eRDIQ7J9cUcR2WNj
aiLfNHxrnbobvhXqKTLAPeRyouw0MnYoBsATR7j/nfKVtD5IXcqs2dfDt1ZzkWbDHuyJT3s0mr9m
jPRnZCiVzBuDMlL8TXj7ARlMWo5NFmCSzgk4j1Czh27fuRi2lKytAd4t4KqYsXkm3hmYlZo3bXQ6
zhj/FkqRWs17iUeanIcKaCGgNvVS4sU5eZGnBw7O6jOrVEP3v8mrctvzlisxoaPDt2nNQR92yoCR
sIhqnCOPanxQhIVWKsPREZ04qZVm3a/ZTmarnkIAlNK3t6KWNm/gMAHEJZsnbsZXhvVrfhGsybtb
uftEnZByXPREoGfL1j6IsJ9ZL0AVMmFnwg3Ffod/M+NGwT8r0u6m+5u1FPebkNMY5Fsvrj92GeGq
AYvqnbsJfIvtpFL0YA6/i7dLSjOEtLhepo1nL08BGxKMi1UmhYA8bbGJCOYvvz/7tbYuVXn2QQdK
4AU6aqwJiLgS2+PqulAXsUTy50iBmETfnEsDfh7jUsiK7U+1YmbaBmvYPBTWbQNliVYSx/u4gIZa
AvTgUoVKfN+BunHqy2tJ6wnljnHhgmw6oGhNyIwamaHOuDLhSIwig0LJBAT7yrRnDphRQ2y8E6bH
5Hi7KE13tRX9Eg+N5Tjr6rIkxrYI4KdiWdPlMyQDec1vkXVSvi7onHuFwISD2MOnjRqQ2zqBkUSk
mWeyp+ebSTqz9LmtusWcr2F4FGqGBvRJIYBUfcCdCvNLumEf+zfuGjmvgwbQhXr0s+Vnc7vayT9Y
jd3ebVAdpu5fyRLUtVOXs9w1DNmK3QgLOywvcwSXEeRgJGPM5kBN0m/hnWlRsB4a/1JU1ha//HVo
kRd/g5jSQ2knfpd0GMwG8HaXfeniekryifjz4FytQVezx+IPmU4PMdYIcWpcpNdKSb+AXmNghoEV
1w/ZbEHnj8FA3iWvLrFDmnGIkOn7+t6ysa21V1F5Gopm58GcYPy71P4qQqtnJgh02n6LCYqPYppZ
QeU6G91CtVjmhxZkTnonz0/WsvaNqd91lz4NNlLAhgWXe3dPq2HNh4ly9wBBRy6Cn1BpihwDbo3r
hMdwIPf92cTAp3YPLNmU1iHGcEt+RxgqvfcpdY9pmpCBgk1MmzuFgGbEuSq84UL3r22i7ZoOi/0R
vA6qkack5p0OHjTJkdOngMGS2Zwx2Vp8BZoeOzysq/GCQjDcUNnIzU6lJYr+KlBvfunC1SjWUxtv
OQnlgo2wDagi2GfGtUqhmfAsg+gTh+Rt7ep7SDTdIL4NnG29fsu4gPkgCRWS6swDlgFS2NHqcGzN
Hfdn3iAWqq+1uuETW5veCfbPkl77GZ5p7K0y0svEwQ4jO9eDBRLtf2xG5i+8CrPQE5N4ODTKo9wi
bIEWR9fLnRhPDU1G58LneIZFIymdDmEPCQ5v7QBya4O/i6PDsLHqCCAXpHWuiWDEdwgri5nYeykI
y1tX9eQaueSZsEPddU8wUJFfpTbjWXYJ7qo/qKW00ULYwdqxuzg6ar0m+Ggcayv9OW/qfyuNAQtD
Mgk8um9jxB0rImX5YwFRFnYT2wsOoNtHj3gEGznxiqwyK9BOgz8Tg5Pt0/QrTJ86opY5HABF+8nd
alZy1KLksaFm7B5pSWHV2N232XNEdesiDqhLGPNhOQPoCeeJ4wXYlV23ModdOzNUsBuQS8+DTy+L
4VEbeBKQTJce5zJKMZuQIHb6IN6aXLBa4159me2N4cbPtvRKP+AEgPZPZH19gkTUgXwbJBq5Q37B
NRKsEe82r7lCrFsLeQzfMfTkrVUdw30JypSxL5Hdk48i1i9Sc9t4HjDHW3igFdu5no9scDACYERJ
0qh14gOI3+LmLaNr48vU2pON3kAaQx5OUdc0GCxxGAWMTXMJzFpJl4i3aWr1OErhO3GSFpcb5Mg/
3WJew+mN9V9MK0wPaLE0vOq7KhkKLE9QzRQopbDdirB9FX8f+b6lBxXfkq67YlnJbSAEOWlmaGqh
4AVQYThwQDA8likLvgS9yBI8/KB0coDWhk60nruVDwx4AqtKCtLwG5sUcVsRQ+iYV2eZJZq+DaO1
jA086DZFuy7qo+sdUpuMPzVwi9BlCerO0zDi5pZmv+sP9gt9u61j9sFcjHE0w2GtvNsD0V4VykjK
sPyDoDJ5ty1olwAgZogfYA3RA0+khd5T8ujFvEd8Axr1gl85LYMPzxX3PeeLylPeewxBrR+bPRZO
ItJv/CiHIoblIs8Qo/wnwB8IM6c5wIt6FHPcWcv3rMMct1JD3THHINyG3F3vmQTzVYhjnaQQecHw
iJdHAFPU8FsOXe6tEqNtc+UFv0uuJR9orq9NwBBmcAU8hvrMJ0mGZY9d2eh1+Ddo9XHgRDcVvDZr
zy7MBWzDiMo6VJT25b9aEn/C4XGJq4Nrtddycne0YD+GeEbEDGeHg5mm2/QwW7nSJsAki9GLIIx6
ThwCtEupcK0Zdw9GhGJlIm0OxYUz11s8H1JE06n9OPCAG5AVznYNIy4PLqunIlbveukp/VnnhFZs
8YcRq12xJ6zjaOWTEQsVzomJhq1D8fPlI4jFGsu4yc2NHHSW9W6q47Sgx8vvgzQa+bEF3hXHLvbf
HuhOI3yd2e9Mk+5lBq6/+iZYzh7foRRiDZ6jg3bF8XBiVFCqYj+Q19g16AdJKICPGoaNxJzwvbES
hwTVcd59e/Aexd+E46s2OfLN/opZzUkchuKNIwEWIy5m41GcImoWEEFGW/ElE6uRuAJXdW5SBVWk
wmHDCx5JiSa2X8uGYrGM4jP2/iGHgQ8QbQVgSpgxzPpbjJP6oIrDEG1GPryb6heCuNf0SxhjhByJ
edjtAwcXfdKlpnuweFv5cwuwrzDMnZUSl8MGz6Jh29OfJ1ysbkpn0mSAFbhDq30ClPpzOnLsTPjI
pHT/fcGHndMvTcvPhksLqj349FhFruOOpwE0XjUOev/BKlAimfc8z3cC3A3TvPqJ1wDrs8xyxycT
W7tqwJMTm6PInnYGoyzOJjIMrlJZLOCwZQmF3+YoOsbmVo4hmWamDEbM6rXqwHgrehSWv82nlfLG
ir9k5+NMvElhVnWhj9caTv8vDj/ItarB4cUih3SXKzDU5Nnb2r9Ta+KMeuNadls/o36NsC7Grw0o
vsfIUxiaP0Mmh/7DdLdt8BW3XCiKyD34+WVW/P1Z4nZzNMHNOis8ikVei91pkOl7DrW/DQ2/5cOU
qxggbANIFKlP3Pm2IYbRAbgVf+CzGJ849T1rV+CbxYA73McIBDxQ3jF7FN80gyHiQFiWiUFbQRBi
Kjj0Av/PODd2t0kArTGSNaeO0p3Dnq53hP4MrI/jEzTPCLwtt8xbwYRgxiBxJlO9JJ+sLMcnyPRJ
3225clNmf8pH1Wy/ZD1whn+pFlugfkuci7ujD22kc3BPtTl1FP7EQb6pOQrpAda9fhQGvDcS9zPR
P6PdJSa8GHtkANiIaVQW9EL4gjO13Trxl53K5Nux1zZZEn19Mx2alcJZ64T01nTyYOx00K3dbtPm
kJLQgBHfTu7ugggW7rbktzZh3ELLMJfIIykuxsy91iZ7giKUZjrCa0QPXsvudSHX1bC8tYF/mt3f
2hp/6gIdMDaj9dlnu4UUj9gSCeJiwHZOjGIPv4Cxh8THsI+FPh/QKJiUswqMBrG0d8BiDyN0F1/+
hPhydk0NQSHoxwcFR52WkEwdaeHCADuJLL79jKcBpmrvvTTr99p4Y+iy90r/iYdJQTpZdBGRuwtD
d1MG3rpmaQ8Gz4QRYGqVq5nHt+DRjoKiWV765c8o0r+5WIc5yawy0YRSzYc15nID8Zpi1+eMr41n
mRz01DfcAU71Jc5VNcUB624ZvsvmGytBrmhg9kxxlHdckJeCyrYthzX7OR592dbTSJlUPVUocHKb
OEBuMDlBg8k+SdOWMbVqvIPyNAIUnYNip6WIJo2D8g+tSnZ45w06Jwx810lxmajgIeex26h1YsCJ
qDtJVaGTF9xRBS50YxSGmmHuO04OMRAMHY3xClQKyN6zQ32JxG4cXzULejNFD8ceMg95V3JrRCbz
AkZsfESHSj5lbiQuVBEuUnR5rIwhIk7NOowqX49ucYWIpKEQyKcXFyaD8L87HReho3zbDQ1TkWVn
j0Eps3W5asMIy7CDzgSw67mecLCvoOLyuWAewxAPpoPrtKhUskNOM42CYItr2M68t52NH+Mbhx81
kiaTXGZB7K2I0sbq7A871Tcjp5JZdc+e/W4xTswZuhp7eXQBd2WN1IU4sp+OZ7zPw3KQJlPG5AQE
KYuGimGPxL9IcKIWYOeBP6QoF+TPEis+W5olGYwkyycItzVvV9h/5gDpXGsdAkW63XLm0SjWkwXZ
E/vVHDi8ZnTmVSx0vGPK86BhRbEwxbBhvQNsFudR88C+pt0QIshkj4iRW0Yg3CjHJXZyLUHDIT1u
H6LuXLwVll37NMTmBetlk8Eqy14Rr+F27YWIbaaZYPmpR/SM+eQC0k3q7LpqZ+nVr+DPEF7i0cZ8
sXvuKV3lNKAQ9puvMbllYJIDXNmICq9w7ZWX6zufvrqCO8PzCUtcpsxmJ+m6xjA/cinKhKN70yGw
aRWgVujfXXqiAcyrpOa4qDzatIBgKsivLtSe7Fdftie5nSuGht0ACjgyYCu5fdSXhNVwtMgN7dRo
DgkdQCjmw5gQrUQHxigpSRQuNs4GeOdRLTr6jso0tu+9l6wtvPXEW2wCP9VT+28EU91E3yIj4Tj4
bH3MdzikeuvdaIbf/qAzvxow9cPDT2immftsqfpkdx4yFhB71xBbOVqeol1ldXYuXW+T6thWaPE1
41YOw9vAeeu441+fEniebYjo5VnAECoExEzl7K/EUNkD8Fb1g/jWcluG1ALZgAmUD/XDQuVnX4FF
G3daeVBSQGdC62vOUALG5RaCrgYxj6TfEXBTcv28CvYqCuHZJyacYAcYGHwxMlXoofsOUcWoGApX
Y3W/oL3oBmlS5m+9e+8LTmn6siVHlcjQSYQVjU/k6SLVU0R/WKPzMxgMNMlCkFuEwd3ZsC+Q5uKN
+PxJpoHWErBoQgX5O835ymOSG9KT+NBsyKdGUsmEjlQl6kne0lSQA6HfK4a4Emi7qG/Zo43uHWSB
CGPLwnyPaUUu/v9MWQDiujC9hv77NGzsZgJNAtZFNsO3KT1SLt07MzqpqULYT/wxhtYQRb4A0Rg9
S4YIOjjhtDX9PSxuvX/oqSEw06eOoLqe4MzHvAPMbzE2jt56eiulf/M6jWgS6x/kOLsqlh/wDqfc
GKx1HVWldoedMMJ2mifeDnstStudT+vNGCBHtEgUFh/b4gCw6bJIChsJ64ACtJMqQsvhNdIs1uQ9
IiaSU1dkiCM+F8Wja3xprf7DBHG5cGuuKBne+AwsKw4qcdF0ZeUA5jr1mw7SGFlfg1+uFcyHyaO5
pGVQwaUakdYLplO/YbIMxIRnNBW/VBegNEgVCZ0FTMRc+4HZY3t3R/fItU6g4jQo2tY33UoAeGHv
0YiGlFjxvONmn4bb3CJ5huqsEw+et0ALRHVW5Hr+WC1zrnD5xwZmHc53GuLA/t3D8tWi7xDSYIM5
fVtgjr98wQORjYAnOYAlg4gBf7umsbfJeOi6+HGy3v3m3xIhX6+vXQVSlH8LMo1r4p5k77WVVbsG
RmtBZUhT59IAg22L5gxIU2At40ugyrout9UE5YKLvmaOPspW0luaWopMLiTHPY05AyCw/Bqf+Jzs
FyFc8G0wzKHhJmPqAVCXwQqvDlKWQZsWE+w4/BdjMBeitAXMkS8o4NwCsm2xZwXnEM2aR07EvEcq
tgPkbjBergZkMeqXkEEyT50jB+/cyeu2Ql5QNORxbSPYWs3dYWk/FQfA8MFOk42MTfAm7d66z0ln
kA6f0cr2zMKUWHfSyjoKtJAjzeeCoocVGlqHX3Y/kUFCYz3VDGb4NR2A8LXghUgEM2OePE77mO3i
0ybDz7McDPYZuIDViXE01LgEWgMvV0aHFPsGjMXgLhkuq9rdSJCUgv/mCNLO4CBDn8asW+JfCGiR
Ol2cRB1ooTuNmYJDB5/Q3lbB+Kz3xrGDRjXB8Jg781GG7BbEK4ER2RwxWR1DLVMt17H+8NQle4TU
jR6TTT3ZkbxBhts8gH+hLp/vlRFT0dx6JulygeuNjsY537NVKzKhZR/K6KTR+4eJ6JwFmGjCqahr
96Goob3wd4JqLo4KElc+DM2lnIu5EvBK1Bnuyxnh0UUGINiyJgwGUF0X/WPTTjppeqT2HCMs5Cot
gXHDveT0a9Pbe5iBQMqWXn38M0NfNxOq6Inyq5dYX+m3BG1O7mKW3PY4zULkrKK9o6U7IZhIqSSs
OEHT5JRzDwpa1PyPiJh4oViyvuWxO4wxJgAH5hXlo6Wfy8H9Rq8Klx3AyI7PmrSB8clwX+coP1rA
9xCgM2m8YO+xEbyF9L30lgnlgZGLGVRPo30bArY5wuecP5Uhd4k2Q1XqL5j/yzwwLwweNHPeZ+kX
21xsTCU1itmcfOUii06q8SgC1lBD7Oh8+sAXIegZlZwQQpb4zeDDyYtCWixQYY0Y6NU1KT3hJuYE
MI1vsFtpQR2fk42dMkKn4YP/BFXBv3bggiNSbOcfZ0dysRbmOADfGfCXgEMJVu6UQ5QEsuzwdt7I
i+nDuc7yO0HeyYzzIS0l2vFVVJ/L6g1UUBJyoMcUdnSUGQQ44Ijay3HW0vjKzuEDkrkiiSdtN0Ce
xTz/AE0LSkmBjrnC8SdAOFhNt2zw3+FVkE6Sb3JD30UEJpjVvLYAApQ7rmUOSsOQYVIv2Ys4dYPW
A3vQmUGfQ4NGOgxG2Ae/O3ra7y4gtG59d6Z9O5374eKoEwzNASrBdM39k12cMw8i5z5DylagRtsb
+pkDWpvvdX2Gr0p0reXsw+bcOkwBtzZnqhALjzqxWD2hNemjpxhS/GnUu6pO4yM+ZxRUVbqJ5l0A
FutxD8tl48F+moMMf2v+/5yePDc/Nbl+0H3F1PfJsg3uPfVH1nHmIx8x0+cWzb7BB+6VtdVJHUnQ
xGTc8rGFKnrIH3x93OjZeZy0l3oe1grMK4AgbPbfwAbSMFICC7XDQC7Fg4Ps3T2Hnwkn/6izeCCE
4vNWwZpewsdezS9K7P0O1MADc8amL09+kWAZMEBGMC59B8E3NF/dgGhjzUE/E5K/yg1izNAIza7f
ZkID8560+TksjQ1kiEvQOS8THUISR7/Kh8RyMKzo7L30HoQLBcq+yPUzWemlpW6yE/uggTUpBPxC
0dUTZBxafdcYV0x2tJ/GkgRhtfNTrA2XNdbWO26+rkxPlU9OVy1pIgW8HW8+OAwK+1NUYBtJ1mHS
pnD9CvxcaegUpbdjXTooNw3e4T2x8HqGXVrfvhXmvJmC+GDD5GtsCAPTV5lcqqbfKIIN/h/ucK/E
8SVP8rND+znCcJZDjpEjSIUPG7rsYmahWGJF8z63uOjG+kOmkdBNhCCOln9G/pIH4z4fi524Jkw+
tSYi8SpUB+jtcrVnJVojC0sNzvLQvPaut44Tel5/t8Dmh85Hm1McO++5bQjGPHQOSSXoI3B4lkAY
RN4pRn3B2wCWmXf1QaVnoPrAeZOAiqa3T8K1BPbUKvD1+VOoggnPGSRQEjcEOnXCnXzfzPzZ8sR8
rcai+ZA7WyqMRZvPMgbgsIiqh3GKXyAoCSttMcvXCZKP2OtSPshkXsAqUL+cfxDVM3uJ4RR0AcGu
ZLDox2ejxWA+/NaJLO61vYwn+atGljwcHdfGpHte8S6glDLzZEmk4yYFC5gIR/lJZQJkYhPacGva
FteQVjQj3NQ6DCl9LhlpimqimCuhdbj2ewoWGUeKWolqEKEdvR68LMfYoH8X+X2EN/B8El6G1I1c
MMLS7srlKMqOBLk3vOiYNU+Nw1OW/pDiQqJ02/KngZch28D2NBQryDkxmcAVoThW3RaKfGDht88W
JZyDyYrw2FCkL7hCYEUtFKMCIrUNECBTKObBQzm/zZScfrN127+cb4v9pzPTbSYtJ+ivT/6Pa/wb
yVOdaXACWtzR3NPGyVEoXT+nc7/Mm8a5ohW21W2GxgI25PhwCSborFcbYj7O+w9q61tvjPWEUDwD
OlItNpSJxG2Fzt9BDWA/Hx0AMCsW5DejCE6Q7hzlioNq0Zv6UUbpCfuhmdujM1b7KbtCpYUMGOl3
TPz90nyI3XxNYyF86KM0cctyLPDqAWNlWqozoivib0kuQOzuggazpGyZpGTxNaEyo4oqu25XaoiM
uS9h8fQ6wU5wslHW7OSMyvvvFi+IBm8AZv2E/Xk3QkWpiyljYhePcVizNePCu08KYf7ajL8Nohf+
7wulhRTqhkOZqAA1g/lrwD0EkiYNkAWGO9EqWtUq5dDlE8dp/+y458F1cFLwN5314+0hNZaMB4WH
AbWzTwEO/J/JNu9AbgENIkZdUQmxvFJQCA3JAeuZBqLA8aC4ipJG3my8K8A3hSPSQy8JoDYwrK1r
f0sc6xYfCrnRoSLq5u8AG/BQ33vOH1jOBRp/eAjx8MQ5CRxSQH4cZpeHReRgPnBsvIVNffyZYNrT
URvjfdHb25myOCdjsMcMcbwaBaGL64AiRCBRcM+1APZszpz/lFAJsYkpQgKOdMk4rGzSr6K/i7HX
qmA7waxTXEcs5ezIxpi5ezhUcDGAzCArhZMvc55gielsJ9krhXotMJjpOPMsj/opLnc4r3q4KVL+
KFAIl++eRienK8x078R3x/iN1yw6Y88vrHah2kqIJehTne7YDbIOpW0ZYJiO0EhxsXlgLmLX1D2H
ws12bD4d5oXEiIUEPI8NzSV9s5bOL2lmkOrld/8Ca9Po9gbm77oll4LPw7yKf1rc8oXW6FYzcA8t
JO+BU8BCXCI6IKlzxJMDX35qCCeg0FKKwWaxZ0QVVWTxRdyezAtGGz7wrzz+DG1gR+Y8ydlHoOUs
L4tC7Y8dt+QAVT4/2hdqZeXvQmOWxJMA9EWwmG1gwbISmQs3qDrT90DlO0mMIo0kJ7U0ud78q1Z8
rwzltWfO3wjFv70zSA93tXfqudD7hqtILwQHy8GTR15LyjV+E/I+cNDMcJ7SU+YSJaBd6Ccn4UKk
9DYtbb6sMk7xDJzZB3GDu6vZ1MZVeGSxpTNvGDsyVFYu1VwcYi2m/cpbWBplDQ4oH/Po8e3x1zzI
QQXyfwEbOIjYdfwv5FyZKMh3xX+5ROmVNH9uvzc6qIjNl7S+rMHaGbDQ7+DaEIvnn8doQFF4Lf1g
FVvqN72tO9YXTGfpMbg2xZ7+pxuavR/CkZivA6L9UG3SEQ1VVT0OETAdaIuZv/IsHf8mEHioNlr6
r683tdpk6o9FrpL0mwH6E+nwGwgjNGg/MjRDHZPl1jNVrUA9kRFF01kuQgVdjVkc/CGAXrkoHaC2
xH7nj2UvMTSxMHXMPe6wsXw2lnhVzGg8zZtgM3yQDpPx5A0avEjASrZYsYdu3e4UDvkFrDV+hJwM
uFtczYKLZDTQsn0D+qDUYSiq30V4MNANyFunvBkRynNeqbbfWBhs2e2moZKaJ/VzdPn8/dKCRTsB
ZuRHmGdP8r1ySJpcXtLWC3DUzKkkeL0EhNeTBJYWrxHjcGzN0psMK5ho/xPokWzTJVFbkd/Rl3Id
lwZtOMMwE9Pg6SYTVkk9QpLtFRMip+kcAzqXYFyQtjRi5G0/PPOwND6oVFNh8DeYJyJN2lOSXjv0
pSxowoRobrnySdEQYMZZnhe6SL7FqvcvzLF9pzp1JlrR/+mYHWfHsJ/UBagjt9DdcvgJBaFGruD4
6Z2tYbjhY5h8Vh3KDjwGZJdXE+RvfhVunugbywr1AH8bNHOVQPuW8so320crp0psT7rh3tFreVDp
C05+YWSl4CAYO7ORSxCuWuzGDgmvLtxBjkthbbMAvcV/H8YzhU49FM80jkHHl3DszGNlHvvu2HZH
/BYX3M+7oypOv5sEj0DrQnscVMULVI+Ry7xJefY4QuLGgjxPKDODNxzguRFmyOZCw28CX0CxbEvj
QlJpClXc8t/y+dcMkls03w09MOXICA9mgdCpcMmanyztH8NPD2QJDS9WNRuh9kPqYn7T/5Os3uBG
TOEw5jLQF8Oe+KoWpldwNMBpjdncciQjKYGeZb0aNR4P08H5CwcVRmmsHhm9MB1Ggv5l1HgqUmGL
w00GNUi+zsaGIkRMNSyaDHaJq2M+6SE6hYwzIyhlY3lMyYmjIoYOcH9YLcS7gPKQOQHkTPkI8Vpi
MQMyEvY+0L95qLjWrBZD0iQm1miPd4oLicOuTy4lHHDEO5dWJVuMWqnYFN3fEWjQcb4En+iyY8Xg
R4B08BeStpsYdT6e6PEhn/d6sGpCyKGEez8wD33j9Xr38NuAiekfcOiCtKM2euI80guL0ZRwAjoc
ocoW2qDfbrSGSR8DReUTEtRAzrB2bY7f9ohBKbehImEFsxIvfG4pOIR4Nt56a9k6bYKo803cm+wE
lSfvL61OgjBQ+AueSuwXPN+kC3crP3jK3S+z+lPTzjTBo8YndLZRgfR3ndmn3qvXk7MmeXiSYb9B
UvHjOMN1YaxARcJFL1ZGwiCjNF6BUg6VRirHjlNTgP+EwS1lINpZGTNOi/+P0rnkNA+Cs/YWB/sa
lWQa7RgKCPTYd2f4KA91tRm5s4aPwF2eKOfSyP0X2Ae/VXs4EVA6HkYGbIpZ73gDQcpwAiYtxqD8
5Ez1s3GbwFyHuyTYD0SPsaFaHGse25eUYvIPkTfNaek0L73xLpTNASnatm4Pdb1O7g78Umd6rDKm
K6X3PJXATTF+DQMQrrXTe8Ls4y/NbzEhc817B3JRsq6sXJ0Qmb0kkfOHnPLrlNTHWmYAv2kBZ1RM
IRYEVUbz7aNbKL2WqpMLvVsVKdIbDLdk2Buolng5yNnUMcVDQ06dPx3dYdeFb4n1qIUfSB73fG2j
n0AP+G6yFwv9UX8Yx3PLXMdZ/izMEjBu2sa9vqU0YBKcacaFRlkaug5JM+UYEVCcOZxCK9vnlGfR
KQxZ5vt46cvsYtblBcB16r45VFu9P9gJWSFP9p/xyWyevAz23ytmYGSq7YW1Lk3MMurnmah4grKh
dgFixNPWhegZ6UcQDzt9FR6jRVUx0lSdkaL1APgaHKmNDe6O3w/gtwBUMTYjstnldWgjQFJbLpoe
EX7MOdlxbEpz02ENxKiLbnZCtA4h52CG+yR5Ze7Mrdmd/QdzupFrDiXktaUaK9QzGXaMTFY2A9Al
f2wTLEaWdF0klwZQTSy1mN2jEcL9MBm3mRWD8/8/IVvIoak1CClpt28QzqVRvm31pwbnmACX1g50
+cFyqL1P0AJJhrsyYWrirevcayDtcM/eYVwHk4UTvNegvK4TOPZgWcPO4TjRqeceQuxGvQP1GIcU
/6nalYfgsz5W5Vl5yAY5ZDCDNDeNiVvS3UZWyOoQAXnHXb/E0yrNnpjKPkwMz9rDRCriQBmegYjo
E1xqQjO9bPyb9+NmvDvze90/Ds5/PJ3XUuRasoafSBFLXrqF8gYooOgNNwqaLuS919OfLysmzsXE
nuimgZKWyfxdLpsOX3swffag+lH3pOkDvqEzQyE0JjPHO+KStOnbYU9zBFUduoaVQWMCFj8n26I9
4s8Ber+gi+1aZsB9JiX0bvTSB//RUgT03AIJ2nP1JpyvBYnIlniwrbU1WSvCBkOY8IUs1k8NtKlN
35zOeCwIfqla2iAk+wzWQWKYr4bUXwdO+gRA6Y7Ffx4ci+E1B5HWBJ6/YpywH3waGgHIVfxK5Sro
Y8UMJDDQxtlyPVfqNHtIJsnE4/eJabiAhzPjwJMr/O87u0bVqoc3eyA68znHg94cK7TvescRDL1V
oC+ePPNZG2oCDsQcmT9JOa6b5PxAHgo9n467AlxXcR12iI9qNIZMysmAi2nyRWRnAcAValjpVr+T
NT42075svwKPbRJylWYFrl30wT3RwsBAevghOIAHa9A21jEiWiUt3qykOtqgTNLm8CNS+zNJrS+B
EjohPayZkkd7XDyUaiTEjBRowZf2L8atPXdIb4Xu9a6GMW98l9FajyrAYjk/Lf1nh22pypsDQpvG
PJmhsytlrjgaerHfgZEgRrNHLHGIGmxSS9tzbgkZTqxXk6K489lB4BSkKw4Aai7XmswYs5nSjIWN
VAM49AsoLVdRRVtl6To8Y/rtFfCO7W8NCAgwsTCDr09xRiV7QRoQKT1oBfWhGW0kC1EJ8gDSUero
dZfxT4QpQYqVChHblP7hZuXRtWI1mr7sKFhXTAvjmxsmcOVLqK8Qht49uih3lI/twTg7wPaC9mPb
0z3YUmKS8BUl9V5WSGp8OfhJHLxACOtEFqFdPQq+otf2f8WL60Xq5EL7CGvP5eSQCGlQhWhIX2Pc
WfIzUEtxftYlaeL2+KZp9XrKibn3HYl7KExQGZBG4ULR80O4inMdoeWD5nANEiGgkRmQ2YSBZ++W
eqi7S1vbe6MYJIfCs5nqhyP5Hk6aMxuKd+/68bqx8Y/pzEGjNNYDMRuRNVDbHWjq15Kkp5zeXcau
IymKaTpl4GiMS15DKqIQ0vh6D4PIm3dwBXtPaEhBfwwSnR2EqF2C/T47C/vbsgXqiGeMHZgURWTy
1H+Wge6PBJyUuA0CyDSmL2dFvetpsEE0YSyQ19SURtWlMpkxeaL6sv3d0h1Tn5KepEysC+0Pm/yh
DQZJ3HSC11IruFJQfQAKq/i3CL+W6QYrOPUfWkVMp7oSD5HXARPUmJsXrTUT5dHUQ/jsfE2tLGvd
uf9ZFumv/NYpMevWUy2lpD3TjuwwQMHhvmgJvSy5wXwiB/UIug36elakKr88VFqtuxmli76i5Vna
W1YDskAKt2SlTJh3iK8Jt9pF2hX4HAdfm4FohK81HZKAxkRK+Ubh/C2+cutbIZDzy7e5KB4HIkfT
TTj/4W8Q1kecCndQFIomUDVJCgnRPTeEDJy/jLyP/asoSwSsCiEtLc7GKQRUo6ukEhXMwEQ/RG2o
IyS9zy5TMSVRuqLeMuMLX0Nd8iBDREtISFRwZFIIKUCAMGUrsx71Yn7meHrwAahEolJyp2p4tqgj
daMEN4CJJReMjS1LZgrDDwcrHlvSSlGtWe8My2SS/cUp0ZnZ7yH4ztJ+64TmUqZ5k7FxQaQCUSvy
BX2+0YAU3cTg+mO4+vjq1e1jbhTHBu4tgAWRzyjfg1Yanssi0GdCPhM7J6RAOnd5kt4S9CXypZ74
1zQUVqifAljNWnuRPw4677FQ5ka8F5S7Ob1kO9FreTwegGIulCFyV1J0iLxTNJgiBdDyS+HdRGeb
Bd0xxzLloasJ7c/B/oj43AFoB/9UWCi0HCgP6xIwn4fSzu4a72yMCYBAj50Iz1MCIkZGbSmC0FnA
OoWZz4/DLWOOBGdwNAasZG5xj8iW8E/u/peYKJLbm2jFZhvbN0zPM1ibg4Yw188TVHw9EVNOFx2m
/Y8yt1MOaZGheeNyQ143E7Q8ubelPzj81kgJ19yKWvFF8e8ufzz8CfM1qjim5j9LrnYdKSI6ti/c
HFUxow+5ONUTvhJh1OBHOfay8Ekkzn5zyTmKBJBxVHcaHaKQQG9h4tJrb7qPLuslpxC13UPGzsZc
H4LBmwiYrOBjImW+3Bewlv3RDv3dUGxCqBj7F8ug2DyaixhUGQzfFstaH7bigtc+Mw7X3Lrk0QUC
vWDQULz2Th0a8uDFwLfcHO2BLobKvRHQGMoVPR60Qnan8a2G3nzSKcf+5uYW1TuqdozSXYMngQQL
ZvcgMPDNLTfZSMYP5bhnHvPlMwgQsZ3H4kdU9sLKz8AyqCmxX5L8Zu3jkl61uA6k75QApieG6jJe
KzGeBs5cKn1GJtTLWibkdhWzDY9tMG+0fMPzrGNqbcWMoAHs1pkgfeWb/3L5JOjemFZYa0hsmjee
foMQO0CNsZA53he/IgovwWJymQTY6Vs/Hvft5JxqHdoWAD3ngI7qaWWEWGjLeZVo5oeeQFClj471
8moBzalyerYrqGg+cpjseo/oBfIuAPxbxTXLmDpdQlyj18o6SxtPCy/LAmQL8m6rjyQo0QdzV7rD
Y5a8R9l/aBswf6C/jEQr1VzoYHDeRAhosrzFsynAFPs2sDh7rm6iHtgpSzOvfXRcoNVsRkRYnx7i
/fGgW/kWWb2b/hosmhCV+CUoT3kBnSgByfARgBnWuMfYHNJuFKivq3cBwbijHsWOrycKawJzb2/A
DdLh0zlgga0wnmd/I3qia5m+GOMrv6eHpsPiQ0Aqg8XxdWizi+aP0zAp1iQfpCtJNN74PS4YO90A
9FmHqF5ZQBQzqjQDlr9k7RrgZ5rxopGezEBkEyE+Y545FRBugFXWKS4E014TcrCLFAN0mHAISZpo
fNpXRSnt0DRX5E6WLLDJuxXhcax6TJBK1FkVTb95i0LsKSi5unMA4+GyTInyTfGtld0/G/UvhwQW
J4kxpjb6/5eBfq/xz3km4K2KhQAKV2xikHSi11GQAooZ7MnGOLmNJ7veQHLRm2fQRAgUXpHe/7E6
JLBcWX6xUUzMA+dNq98UyECnUsEvY3LxuJI8wqFJxLOIB+MoesZrK0rDigujgaxkli2LPhmo/ADs
qADRr7GPp/4gEnvcrd0Z0epcew9Dw3oqHxqW/4gSHbyUNAV+JzkUjXPY4vj2m8OIiVjg/px0W1Nj
DgdMSquvKeI5Qz1a/LIluQXfVd68FugetMZ+DKwIrdIm8N4gtfNmiwESRxVzwRqYKdRUrCOP4bXu
u0NYoYfByaDsruByO4ZpLOOjcCWzuvQGhUmyRs6uqeKlZ2LgZN/k0SSMwWbczjIfZmIiOYQa9SFA
MLI78TwLIc/7bBlNjBqX1yp/yNsADJOOoKeIZzgjaEBoo05pCdSlWr3YDHsGmip0pkGgDZ0ezR6U
DcpxPFpavg8YlV0hQW4N3H7wrvyKGVy3Hv81+ngjKoOIGCfnHJJcXbkSSUFj3Wav7LkJDJrHzjub
UgZNaTc0IWKNCqFe0KnAVdxsiXx+weUk86cJOwCPttHJLmjve1zO12D5ZsuDyhJRd5C8gADmein9
S+JhNs+IIiPBBkkkIhcwAYGkpMyFScRH2NICOzmbte/JhUtHuEfCGRmb6fXpLhN/OCIGxUNtI8Z2
jv/47XT3ivd5ZyUEFZW/0jZxTLCEaDwe05zOlziDRq0mnKTAOcK9Q/BFFGKi/Ga1DawpFORDj7uX
8JpqG3MxUeeXTbUq89+0mPcIn+gwHj2N0AeKgEYyAj56GHVv+TaSizVFD4GVPLqg276xsoNDpeGz
+KiYXA2VBcxNwHL810LL1XoI5whxyk9hQS8QXuP5pMrijUXR8RqBDciLZHl9WdCC0odGohX9mekp
ZkQ8FcnhNiNh2C78ZV4m16TUdzTrCR24ZzI0l91VdoztJg9rwjLJget8CgbgMDwW702t4cJCrViO
3w6V0qjPW4/kYSC4xcKOB+TFKVpoLx4HlFPsWzBf1kljnYCbaOvDi7TCHm4DPkOo1hXMBuhLvcCv
k75hBp+BTeWTfFSQiY5AvynWy42DSwq9O8QxJ2IoYoqrFYHx8MdLt/ytypxMDRSVXNT5mJxrJPEI
CHDkUi/ExLkpdOpcExkbPEQImMsPSvN8zVHtx09FxcVBxdSZVwA9tGsiClwQ8I1tctc6kzy2EnQ6
Zpjq0p4avOG1GvF3HXOVPjsS3k9iSLWNIBQjkBiHXHorbbeeCRqlvpjfDc3k5E8Wx9wsHVlq7LIf
dwGx5lcRyLpRDPVtT6wmeT1KH9fi/LRuorstRu3EdqKtDUB7RfEL0IwsJDf2CY2jwag7DmmihtZh
2G8wMoiwWOAQtuHk5tvRap7ki2TbyPIL8Sbm6e1/lqGQokhjgodqqc2h0Rhv3IXMwfIxikL5MJXD
H7mdAF9npoNYpGtnRCxOpJPiDi1J7m4R/Zv1Vvea00i2AD5jZIuIiCWpgjLkkb8rM/+P0VaneaLx
ZnRPz9RvN9/4KcOAqHxsd2uz6+Job/QZGEmNEOU3H+2V9KpobNAPPdkRKln9Ow46os22YbomEmqZ
/5lY7dD6uQ1JsJ/tAHp7bkusiZFMve9XFVGmM0zLeB6Yd6HbGSPgGfxrEIU4Mw2smF9Ru5DZRWhn
U/7RDCoCSi0ALZhUaZLv/TXFECgz/VpN4gjIW07RZAC6k6C1a5iPgyQy9Lmtw3Tjg3egH1fOuYtE
Gc3g8rr6yal1JlDLXjHQ0JGivV/pvXFMwktHlkIIHSySOo3ta3YrjXPXxTiNjHKAcnU/IupNhIMM
6kDtVTdb689kv8Fi2NTNrr4WfX2evlSFLwj8c4KUGQsWbG7DzQrbQw+vSzgIkketjt8lpkO4ya4j
5nzhbcBkiDyMq2+VOslOeRCLXkyUTIy2GeXce1FxiZvAtdHG04sXpoAghcfzQNhp/uKVDDt5KbYL
dMRo9zRVw3Gq/I2H83ci2dr5RI6xmCbnrbEt9ZGUHBMGA2/7nJCVml8sSxxbqO7NbYcMtnSCnW3P
OzM3ED/vSu0vvozZ/CfAjBcR/xV+DYyFKGJzE7CzbTKpCkQGTY7xgsEUQ2kfLCIHgTwoFdL8O+EY
VCnJJNkXNVJAsU6/XRg+o91qVNxcFPjxuTrkzbHWM6Sson9OMY9yq84p4Eh6M0c4NH/jpLseGgjW
YCYtLTAexFqBaGRiGpZ5WSz0kvZIShNMM4w+iDfnatOcq+r8USAi8ZJxLQYCoWHxlDRoR6A9aaBE
pw0dib8PcF6qgYnysQifYXmQf7pBdQQjh3KZWNEZ2oCAkdzUV3LaQY7jq9aH7zz6LhaMS4yd2SIB
3c9ZshuIAhB5QFm6F2lV+eSypWswqojnhtnsWKekuCXrhtwWgEecTldmd2vRrRz845T3D5qJ+iZd
jTY5U9TuqYKUBKAE3yaC7gt3lyl2CZaTMI56SplR0YFM7YyxyFwJeR7IKJf2WEUFUBjsP4QCwnfc
Nz6euN8pXdZ2R+dHv0sdPmr7ABNu/hl0a3TkBWHe8xs8NmvYNd6k1OFxx6QShLm7dkwM+ueA+nVO
J9Kprrr55hCbSdBQx0ndJTeNotbQlqME2khaK79y6jI5kMzS/pKVzMW5ApSExh4haabgbSGxgrXx
Juc2VLIN9yfJANhbloCsieEssXicZ613jQnJkKJ4gv1MES9HnAK0/2hHcgIOXbSYkubiBF8wrRaC
MDlNpuxXiAzNOgP7aP0voANf4GXq1YXiRs4lVgTXAY2nXPb+TSw+De2LMFqCkMi3mA1wGCH0AUZF
M5SgA4dbl03simUaPBpUBCxIcDSJ4YGpFg68Q6eC54WqaXK+xDeS15wIZ1QvMREvaAP4J+lg7qTP
SrilOvvLDM8GR3E/bAYUIY79E2lr6g152XKApQwbyi7aZnI/ZH7PgklNkjTkl4NCG/TtILoRvh0P
HVQoZCZp8eXDqOrmJ6zZgJLzHEHXY5wa4B/hivpDyiU89wc/vdT9lxAOSOvkRvaKTabRe1NBUGVg
40b8Tm3QUs0USG4oFzrMzsMv8PfRpV4sgNo8eA38LGn3NC6fLsg9KqyGcha/jgYGSLUQl+VGsF0X
a/ME5WKKZablB95cLs/JfomZ6VTgIWzreKMb+uOy0ej9uULvgL2YCPPux1JIWfVfAVh6jtmRJgQ7
SkTEiwj47feM5YAkWSN6iOyM7YyxWWneQYztwvU21N2kY1p0tT4Z1i50bsM/WxmlsXcYyBHiDMr8
lQ4mz6pLYNTrGHgO23JB9Sn6m9k3sXpjFwTQFRDKJLoIn7kIXCdEGJZ/rUyCmoJfwFkn8deAiyIm
jKlsx0UU9wxtodMz3zhr8CZcMOCq0nxIF8afj+qFGujqO8HKDYwzxE2fqp1JmZFhc5FosxEDLAJ5
1XwCvJEjhTeRcOWoADEJIWfin67cKNDbuAVHTfyzY5sAQCiX6HOH4SJlZ9x/Yxn+X98IHZHECtsm
N1bxQWMPkFL9Rw9ScMAsHrhbsKfL5C/Q98luS6+5YxKsxfC7Clqr1Xe0+4OXEwIFM2yshVqSXALZ
rHps4OGD1Yy6Z5dzqk7SczqAuqbBP1cwevesACSyFFKFc3mksqF4nWuCn4DecnoFv6aFTeEjvwWR
l3ZxCcRqwIjAPL/JyDE3QzXsjEf5ueK7qrp548Unhzqckg7Fkxh78V9DX6v5S6rhBt6uvzQjLBRI
oTgwsuqPS3IiihqL8zoHUG1H5Ck0DctjLqcB5TLF3UjIlAAbxrVkX+EMQVojC2EEtmRIaH9ecrw5
PsObOP7I+Si0ZKM3/kY13WHo0Ia12i4r6I0R6NgL6kYEcIY2nAqa1Bj8bYIzz7X4Oen9lUE54Js/
rvkTd/kr8p9JYaE/W1S79M9CwBIxQXffxIzk5PpTZB2FFpmCpCtE1ka8MWhi913ibZoejobiMPAZ
qUUKgEazKXe3NpHmbd4EJ5IhXKNCdlW9CwWFRPzRD7eKJBGt4KhO9NNS7t0OZX1anJbMPkiukQB6
9JFCzVHpVwqvLZsyohlrq4/JtjYS6ZKFr0FU7PXq84sBBFpwf3rQFUtxs7js0nIj9hoR3kgs7v1U
Y7M8Lc0LQQKsvXqq3ghclcArcfQT+Y0QyNQQbWBkQfAr2jj8sSKa1PLfBQqSul1lMYH3qG6QdzKN
xrJfYxzGFleIVGO0zrZ/NTJSpZkKxzrBfZKgL10yNFBLtUvwOAtDDbeAZvIwO1/I9u4aSRkINTXQ
4fQ7E5isxllTcdrfz0D+/1DPz1QI4Dk5YcVABICKyBEW+ylQFqZHHADqa9bDHZK2KSnXKGfup5t3
DhVFPSpGmoq7Ao5KdSERFMcaMmo6uTWom1gkRcDtcxChH4td59EDd5MHnsNq++k6hEz3p52VPVNh
SVijr2AdCDRFKBOzZyYZwoNvifYSsTMgCN9VCjFZrCAEHEjSUYmpVqoKdC9NtU7Q1I0eNCfq7pxP
FvGb9vJio8+hPVrV7Ux1YhJQJunDtwlSymSo61uY/hhetDHKD8o6h3qV9o6nkU9bufk4eoFMPONL
AolIiaFhEHIeqEpWE80S4JT8eqD3WkJe0fAbOtQ83BScGlOOptArVwgbqL+EVWrI3ars8XQv6ti9
XIHo0WeGGorUO5jVVbba2B3LijBchlHSPjbFgbAzfiJDMyJoXJ4zsLmwaCZNIhekxUXd074FSU/e
sLQktTHuUv8/TAeRMWzEoIeBxYHnxRmJNEbC2PiPf5ObAkwOH2HQuecAzrVItiYiqMKOsdkz33aa
Tn2AJYBnH/rTRnhnPk1DsRIBCJqie+IC6gNkTPBsyIjJfQMP5ZDvfj0+yvQnI7eF1hSM0OZuSr8D
+HcDzUJYnEzk5vL1UqBQhrtQplKRO1I99R/CNjlDgTgItbx0mpn3EtXfM+8Hf6YYmGW7sTCKuCYk
R/IHcCGBIKW/1McRYt6chJllcg9RfFRYGnB6UWOG5gmUubYZtBPYzZOjVzsiC++tgB3Cx6QaLcqt
8ZNTS9hkrmFFRiBBPLrUDn6nPSDjTPx4T3bVZwiRnTI5psK6QST9hCaF+wSTBY8mJGj3MR4Qzqk1
N1IcFBu6pcG846BJuWptrO8k/CCm0OdsPyyII+yrAkER1Xh2ABs23VVYJmsPKEEuZuEEkASKqlqk
sshZnvCXkcOQMTDPpFvnjES4WIhGkNWXN+dAZWs5XvAqb+rijGpr46MNUt8qiklG+IEhH7KvcKZP
NKF/UDkvPBlwKGoQH6yYTxx6jGgm6kfm7IkWVmB8G5aSk1NqShh7gQLrxZFknZ5gh0S64/ygw/hr
pdqK4M50fo1vn/pPtIYj0va7SkeHrTfNrfQhPHBVWasY1kS+f2NedbIF6wxNVROdUvPJDWECUAQN
8IDGNXO7VUxoIOvbSZvnkBAQOMWjuTzpg9yK8TkYXivjJY+QmBFGMmO26PJ1n8TPKf2fBDxgfPUw
gjAitPnPtOcDNCcrFD9zTUlnk2XgGBdwsEK9WtWM4iPaVPUhgORr6xbByaFw268xbIk3J+Mv/0LS
51GcwJHK+wzJ8vDQlooSwm7PFuuSO1hL7G2RM2SWK6xiqxF9iha8wcbn1Ts/fI3itfjMKAS4MCOL
wav+1SXRWyi2e3wiYmD8R3Lxx8QD4EETzjBASVQaG27KwsXXxoCkuLyp7hVnmTl1u1pnWa4B2sMD
fYtC3eOthDvE3sElwIJeONH/ieleQkmJHpI2kuzOtW7VvJrmlAfDvsEChSOBUoASnoOM1FNGkoT2
c61fULmNRXD0wi+qUOklUaqjVaibqw/T0KjPwHnRIaTLFnvQA265hf5TV99xFZPApoDwD14NGR2d
e4qqgWiEogjuV4vcVWL4HjHfApkw31H8dhrkMd/cpd5dFkrMJNuKU6OX8ObgWEp56QBxvxbOF3fJ
pNbMoGAcAJp+SGLu5Y6pQsoyVwmeUqd79Lsrv7A0QZOy/qJsyKFeRHTSJsYuzwghc/Gaf9OZicof
2EAOJ9WSv4a7iWIvYVyEF71LyC9bLmtuQ0MMBjbs5CDlHEQ+W9lQ/3j4bGiPYrEIv3X/Jmjqwn6G
+ZA1MTf2d1SqnU3XB5mQ43QcffPxb6xXGwjqtSR1CCkrNaBHIk0qLTnyZlp8fjX4RVgrgGnltmu1
BAj5eJ8xR9Z4RUqR29Yzf5nFH+Wi71PKxLTEZTISUBp+D6Q21vkHO5LWLkewxJeDD839OkDFzJ7g
Q9JGVQ5hHvWB44f1CaYhFwEZwhFVuaznBNnZqG9BwSWwUG7wEOMY3iDv3FTG3mqvwN414145L4TZ
KzwEbxVmBO7nINWOgU5MFaleSf5dogVxCAoQaLl1JxJVYGCinl7Bwu64lkuFzSoAICZyyFB+uE+n
kr3itzu4aHRtlW6qxnzoOGSt6hLqjKqS7njuqQu4S7hpBPT07pvcYmaTzFGunxDaS+0p/VSNRaGr
yFsw+5XFjNCUtZJ3Md3Aupmv4vvnHjUp0kZCTilTWvvmwfsCg4gr2qN6jeA0qK+WBNmIsxfiJeT8
Z+/ALZkDhyBrYTlTOIp2IOH6sycGF3LhcXnL90dKkk1fkdL3k04IBVCCJ3YmRs2WafFpkqEt5EaN
Mg9hGxeemJQsZjujeZMQUH4Q4ZQbFa7vwXHqrKUWGe8oImUVzvW54iHfp9QQ1iPewHwNrcjgEO7T
musCBXV48RcGoqGrGXQAMmJhzqrwXgTP7vBk5EmxC0hGA6mggoNyoq4ygDfVjvWIgkzCHx6EDRa1
7Syhzgl/yN8Jit04MJ0oa4RhNELyGit0KNxfwOxVmDxhCQ647weLI/+Tc9ujCIOEDfACILm48FwD
0GN9uozdL5pTdh3Z5cTs5FQSPDsdj6/4p+LBeaxgaoDE1yLXa1vY/PhD6nCRNWE6kRw5QUQzehAe
omxp1V5MOlct1YknYb4SUmvK5Gl4SJ9LSiQOCHZyg8HFC3/Gz8IhhYwzW+gAXCoryWIRMCagF5EV
ysdmYbKyMnIC9M7c2kh9B2R40nOyayfWob8R2BgNE3XeiMQyG87wH6uk2I/V39CC5Ql+J8pefm7n
r30gtwYDD1G4Y7TX3JFJNS8xkaEcOiOTCfNwlW+V/UJH/fg5eD5acvz8FaZp4pC4HIzoWw5pDd6M
fQBMx0pbWGIhYkmZFcxUFooSWdeDBvMCRmq1ZzE9jM6Wurr2yQJ/sKGOkRISYK82jPnIx70KPmBc
AdHMB8o9Jv3w7ok+PSnJ87/42WuMk1XbqXJtVuGL2IW1cXgY0ZYJf7eWkt0Fdd95PzxahvesJ/FY
UPM4tO613v+mXEv9uI8PYxBjVXyZk5euIUaeSVZEagP1W49mStbUCiXFxNFEq6aDuNZkBXv+Q1SG
awTFsrZNh9ne4IbcpFMzf8vWLLNXrM/SzXD8QGAglj2LksBAuEvlE9eYbo8ylzv/B771MKOULhkf
h7somOAAt4AXOqo+4LAyXNm9uRuGs0lijdjTQnAutrnAxRIfpmfNPSnFp6ZMGCimoZuEIw2ncSXn
Hae4llwt99g674aOJYUkUVQFlGnCeOf4NyD5fdCy8BVp+dWl5JjQLXWYDLL8vWxy6mYRltbokqe5
38tlPoG2iXE/5TsYXnBuUNiWLpMXaJv1tUinZKxix9ylVWGsqG+Z997WuyB8ahuDHB1oL4au0GWE
qDAGsQrVZHAJ5+ZgfIk+pHbQ4q1KTdIlSDSBKRD8mZJf9HDRhT3AUSZ1PTO9sPgXQAk/4wspFEG/
qo2NxRyNiluW8mGhYBgMDuo7Ws9cmL3U3FLrjhXgC8CL+C+CpwkTOM0ixxsFHPryCsRFjAegFdKj
c+n24fQomhXJBDMRPnN6RSsX/9akePXbiGmdlX+/QIQ8AyMR2FzPfxMH6Rw4UE0dKWCgWCnLmfsX
gNFRwZoPI9Uc/5GbpJlRaaU34GkPWJdjNefOzcBXlX12CV2S38tAIcMIF+5CXqTFvawPwDndudIh
PPdDcpN1J31Tc6ETo92Osi0ck9wcOcInaarjkGghDIjz+p4ADAQdMuPcUqsw2MTRQzMfqmk+z1p1
jKuDxcsRVt7yfjtGvKiYeKJI24+1TaxQRx5Au3WogWeDKHKEjWALEGdUmQxBA1XwknXBOJDEoIXI
fxE8jCC8AbyOTRntoHdjNHERAYNoVxBYeWUJTLKNtJVrn1FKggG3XXWSa+e9Q5qCUul+iQPse0Ct
QCKAcH42nPzWeYxoIGxWYFlR1nq/OuaSmuATCR0IQ8o2llGDrsYRFD1j5EMkoFauG1u0lXuhUojE
FQCXFzAY8F10lT/RpH0lQFZhmR9Nil9h7blXpDvVTNI7SSvNsSF0yOD7a8G37EisWRSTGwhU71Gt
V4SO2EiiJPLA4VPfOQwaDgn+EugU9CynbRZLBfIOnnQBIV3jLkimbYcGiVcoWyLyTGDaU5IR1VMS
Y7BwcELngi9EBIixNKkLQCnp5FlMoAqILOVmIjqBPyVAqed319BWVuTYwrk/NlG3vgarBlpQmYSN
eC8VkDN4A4LUmR1jTRf5qA01FtodUcXYHoEhVLMzAmXta6ECElQyjom8RuPFOVsPb8RRYTt2GXy8
0vyMyRRMTUAADtQKMM0vmXD1lmKkRynGvSaMIv8jNvlRYEE2WhMvawEIuEwWFHAuWfBUkgZGE41d
1ZA8imRJlOVUjkoRjoNsmvabNwLGApLg8/Akq20CpqO8soCo6yHe8Awa5GUCdwCtCRfksvuBSs9S
myXjQbIJdO6sAZgJTE9qprGjpyrvW1+fmShTkdLHIQ7DYyfzDiGXwFECC7QNcwL4YEKdULrhvwT5
iTmaIpcEtao5yydHR+Ul1dpECzf72h+2p+LzJSCvZDWsi/rV7T5olxxOVTxDrVUxMOpjXvz/gk+T
AR0mG8sx47VZMzxCKy40ul58h72QAexd1lXY11vp6FNUT5O7FteRxxaXJSgteBHEJ1on3xt3wnXw
PsmefnSyGQE3wQvlTkrauyzKvkgt6JvPWfafSIKtuTg1CMacUE7IFFGBcRWTiQGGocFL8vIERGT6
Rc1oyqQNAeOrTV9fpM0acWy1A3wuPDz9SzEzR2sVd2v+EQCH0b2DniFhwo8gfpDAfQaj9CiwxDNj
k8jUbw1nzxVKaV5xC+r/OeM/FgRnnnJulMpCS+l8LRxcrTDmIA1LVHtKZ4BoPtCk9rDBbAJepMBF
kHoh8hj06oAiE/4iUiyZ4nSWe4FlJFWLS6MdpdGZXGNPP1ASyu3NuF3shTTQdqM/ScfcWRw11K5q
5O5i9ggKwy7mDbNOm+eU7oLfUPh12dqoB0FiJCNS0slCHPHCSTiZjXvilmvlRtBjiflvbyMqCvFn
1LZ+f3OySdSirmaTHSnlFVkSKY+bg6meSJ+mBDYMCItPwmNcjwkoaPkaOhcSES26ue7k9fqOP5Ck
oi4+NMb0KAUK29KMnoY63vYRkfTgtxGxvaZXHzmFDDVxGZkHS51G40njtbrtv6I7ajAYJmlTSD2Z
M17U7323T9U/bYRjjtGyfY/zS4DRMar+usWzHx1n5gsX6XPtn1hBJLJ+VREj3Y0ni+TL/F/l/Lr+
c9+cwDwDDtEuJxyA9ZXbZIk2+X6u7YPOaCE6vrKn7GVJpsipwWW2KI0JfnawpTyOdCx5GT6jR6CF
IEWW4TJ4uLfzGON1uCQUwDSXKUmN01M0E8xKFtCdSKVelqO7x4AF+qwBszG1Qyhftb2fthNST4IX
l7PcPFPfPojoavQ/SuYaV/k+dD9k+fMgpXARI7ZHh4zJGnaZ81f8V3wWyU6gAIjQSwMKNOjPZ+c6
8g35kaDOnC8a1xPGNU4qfnCBjBCGvDjojFbJDrCoAQnyfYcjhaANQfJ8iEawP8l203Iw6AGNSHOB
U+7RcPAj3OTbxcnNPSoQKJdbh94EeYJ0tZyooscRHky2OZkCTPrJX2jh6MYczDUof3QCTf1rgYBD
YKl8OScp2lbOfDmk2wyUV3vJkbynHCqaf5LbyvSJPp1vMhtR9qEOshUCuwnkAceMfAqWk2Ved9+i
1xPBtdV/i7NO4nR5awvKkQbcqs0UB+kWGRtIMhcwZ6HwEHr3FUL/LMkH0I2Groy+ky5QdH7yUFgd
AootVINUH+RQYaCBGxH9ojCEYuOQA1AwavAD7RON8T1YXPolA9o8xNwxKK5RF7EP4peWIE0sZ9M9
kZHeJaKMg7nQhuRNxcVePlUYgNVAcQFpguTrUkyWULkYtlgJyMBa3Dai8Auwu3DvmvFNVhF1jGH9
7X2CItWq0CD2F5F3GFSX3n+ibp3QaLya7x1Z6/Y2Axsbj5XJ4as/e9HFIoJ/xCi7Zn8SA1IvB61E
QIULAvwGOfAQf5IbNJKOwn6A4gtpjNKqf9RmNAgx4y63/IiKVBIYNNH16ahQq2UbMLxIlCX4dfgM
LVc94r7Gp3mdtorJTVq6z8MvCykinwXycOre/PSZX3VMbsoDQwBaskidzoKSMgUOKTaeW9x3kEyS
dgTFADTacyEEjfEqZRsrjaQixJ7nEZs35w7GaqSxfKHQQG3OMMvBOugBl5t2k6Zc6mAnIVW3gtRP
1qLIFd6fPRJp0dnhjkUCEFNdsnVrICV52RimZktfVyrYRPZGnryOPl2OXa7GMAXj4wuBJIQpgFjm
XHQpgZmMQ8kvG6WCbTKa98H3HkXd0/m/GanbbAZg6rP0X1EO3AC0nwTbZRwfhsDf1B6pYLyLgApB
tHHwW3z0CiGk0DoFxz4KHSJ15bqYWfEOuQQp9IqfvFslubeohYKBIEl6NKAcdKK0RaPfP4yULgFz
9qwVmaAqe78Pn6iRI3NfzlygclaJ21XCIsmfQC/d2cZD+Mp7rhTsBYr95fMulNUuvBXCN842D42L
TLIcRkhMyT/A3MP9yfnB4jdRUaWGvg/KhAki6oFLKYDo4wrtO5ajIKZE3SO66M4NpdNEbo2QxVYw
73iNpLqr4Tfv50uvDtGgIwk3VokctsiZU+uuHYwp+y3yEDxsACQVNxcazFRkhVBu90ALCyRfmDqM
hNgPDqDjsuEEijHxlwyXe6XCTAcBnRaYWvi/CA2azEuSpNzCjTYNy4K4sJpF7LHLmje2QD5ezxOf
WB6HWPqGxtjfNaJwFGxkGHzOnGRCjM+ljHfHXTEH3CU7DX1Vq78wYWLv0NjQpeqAwzRSsvfh6opm
5RGVMCJTbLoL+stlbNYWBRZlpWsw0+tjAUHqsItIcUcaaNg+tXBi8rNDC+OMa2H+R4SgkVz6LEJG
tzjCWkyvXgBsp2ge2ZDosT+6lH7Y0smfRn9FSRkvu5kgTRQ21r+QySTpXr/O6m/FqVz+Utbp5NTA
FrEh3OpPrlfIYRn8fKAdlHXO2qdb4My182/GU3EboUzyZsJPeRr1r1d2DwYNFXcVxRqNgeGflyFf
fy7+sHNcvKcGtV/6nqKBjqd33Pt6xalHZP/8aVUvRv8XTT+6J+RHQO6yDVlDsmZ1SdsnSYishvmN
H685H4D+IoHigTHJgc3z6KAgNQBSUdhxPcoqF9dXtuW2E+/EdNSbnwm1xH0PJ6JIEO6CNYkJQ9rK
moLdRgDZk5hzN2Fw72j2Hm5L5hk5tF/60rwNHE3Ksh9q9oLImP7Xhou5S2q7/2PpvJbbVpMt/ESo
Qg63zFmkrGDzBqWInDOefr7mnqs5Z9uySOAP3atXaFyfLubE+S+0RQq0EMWGm+DP911ZWDZFhC9S
TUG3hUUJMuHWAIb6OTxi8cEHpdFoHcJ7gYtNqPlcnQEgjjSO4q1gxGcgT80Qh1vccsCBBu1Z7O3A
4VAb5JgJ08Bx2t2qEcsEyDlEP5LMzQiVS5ZqGz7BnpqR+YTynjruAh1tWK2Dnvzopy66AEdKnqxM
0Gy93YQdMGO565DcdNvM/7LheRpong+TRiN9I7pG4wD3w2VDim+CmIkRP86+BMVHx9SCnZZxm4r5
ozgwONjd4pWWzNe4/+xiABf9AhWDkCcmLiPKjPnivUZoQWC/ylhVbMWHJb/DG61dKfYL+BAgfQSs
q7iorBWhr6wxSv9A4TaVyCrp1f877bHrWwRAV1RAUqFxPg8b7neA+2vTuosay4xIhtLzjCv6ZzyM
JJnUF7KyGetABekJ4PtxGLFXMlOlRTBo4GT+xqBdZmo1zjKPNcAunB6Eq6VS/cWjYOT8D5jDzByt
DnNHvDf04aupn9z4M+XTYluxhxPkU5DWOZM9fa9D7n5pQwJGlgPnHzY/wGuL8ZoSmSZvYgWTv4t6
pnKzCCnESF/kBDUZbyUiVdkUIInUSznTt55LHvqgiq105WVHoXU2bApqTEhq53lq9vPQiRBLk7VJ
KJRWwsjlY+ImLagR5kjYm2RQvLm8IHVAyJMJcWvedWonYZIH29Ii0RK2eoUNd7UutbOsV6GpKnF3
HdifXJhCE+EyxlUaWRT9wTcYoTdtK+Q0c3unbEiVC+2lkj27Cb7yoKpAY8gnGhAuj7F+VRBjtAg/
Nf8lDpUVvPPY3OX9JRzfkBlxyoM1Rha/UjtP38xjZhWZOcXSsItDrmL02Zus26nh2g/Rnr8RCmh0
v5wy7HUz+2NY0QL1TYSdpo3ad60Of/CQCbJl58AEw2SO6z6ciPytVvqLMkppTDzono0CHyMy9R2d
YJ7FvB+MuuKvrqcVwp8hay4m4F9Svfj1LqMywJ0kek+JzEL4Sx9WMObgUnNk/JZcfY6nMfuMp39F
QMqjd+RJioEUGTRYBEptSay90Dzl03CisTW5nvj/eahHDTRUNNz9OaN5y3v4XVSgMpIPXi1m0rBa
ua1ZLuDmAWAH/xfnKFU6/HB+j0BzmGJQMHPIynqOrXMbwEPBowlKEEcmgGQC6Ra2PvsrZY5lKx0t
M0HNNtz9pQlpG+s+bRtEi3ZGDrpkeSCUUel3Z0ZkcvZGNqxlVHf2vsGKkvKbg5LuhIkJTA+hnnFx
CveT38anIP56w5yM4CIAdxpoBn2cr02z707BzcFVQDikA+4cjnBxxJGA4180xgboDJeSjojNpNiy
F1xM3MwAYDMyGtO6+8bdibea9wwVXIOGnN99HM7zEvm91q5wmaniPzmSewewP8yOFfGUUd8xx83P
fXUjTUsoS43/Xtb5wjFfZeYI8j2QjZtjvsL3BsiCfyxJbuDe4ucFYtMkB0OnWqMUhPqZkWhEES4k
5HbOGOXi+bkt/Hc2AmTMkmF9pP9V08vIBa5C50/WA3wEviB1QV11C9v5y5Wkfdnout19GwLxbfEO
SputiXwjW+sB9T+c6kMRtGjpUURCQx17BarcNQwDUWpIw/N/xRlt5qBUOGJtE8hv4aH86huKOxTc
J4t3HvlEkiDU6LZ8FwOsjdpMihaaf3EqM5EFUWoCFrNa+IjyBKQG3zisbblP6QvC/p70/maAJEM1
Iedo4ARH8BDo8XkIURKcjQ0SBi1OYlSTyEsiJNmcL3FpkRKGUTdjTWoK0h1YwTngtHBvZXqZO+7S
RHmuodfAQJgIX14OdRH2DBGSb4TzzH+x1vrC/1tKRCSOaOOoFsLEZc2fOqZCUXrFDoUGS/hgevuk
wcNoO8Kmt+H8xx+kWODEEUyY4z6Fgu2FJy1/kVkp9yWCVhujSxZpITCBWjZnldlV9JAbbX1mdmAn
0vuw6SzqdypQYU7RLTT2rR8POJSp6ofU5AmDM+Wb7j2lt/C5qxDiwiaJfpv8gn0IlRDvlrmN2n/Z
QMU26WnAu2aO897JgFtFsNJF+7ZCGsh7hD4LrQJOhEfvDQ4N/nwaqKjDh2TbcyzgqzIEDHhCVAPg
TeFvXXKfki9Axyt3LaUS400tAuuM9VUKJcMzD8zc++EuE9SIub+K/TSDeEEwbYjJj+HvkMDnp5mL
3jrYoapD7BEsPBor335GXCvsCEBPoF8QCB+MRQjrMlIbm2wr7Dxer1RNbfnZkH0eYciuvI/mW4Ag
7BqTiSxeWDxZSTaScRXvsil+aRjgrNFSqLGyCvW/GlNw8fwO52ElLCfC6chwKJxTSUtft+90VfQx
0mbJh5ymXxufvNwq8AeDY/KPSmV0Gc2y801GNW2kMhzOz3Reog/WjHErWFthZ5tq/kKLsGkHg2Yv
xAcK3BhnH10s+sZXGg0+GeAfx4zwb6WUQDLYUZW0ZGe7PDf6cA6CPLooPVEV+9F/aoMvCGiF9SvV
tRX+1arjA0e2XlElw6UA7MAwp7nmgYa0e1iUOMfLd+37m6qWp1mZrmXgLgo/25MHuBdUrMQTubJg
f2oQAD/tsVu27i6DONEr2+p3qmF/sdiSYnoKZusYu4fGPCYGIDmkEsc6uzCT++eaimt0sVu0yao5
JY0O73PrqeIPSzk5b10tZEaKO+XgLjwn2NNq6u8kQq/yPALCoCUd3sqYNpqjQ95w306fRaxvrba5
cnjYODgMmGFwL+pGcCoRqEOJ3dhcVoX37tPlW5h+ogH28SszLXXpaM7WoQz82xQ/DPwaqziXsHDY
L4hlxdHFLd8bzdhg9rALkY9GdBjQ9Aut36ALzFWotsgDIU56vHpKfqRRdXErqRo8XNldPJehSJ+g
WiPqwYirZCxs8UIYYcK/QKO2kEBSTutufCYddFMoSHxnsQ/rinpF6Cz2TsXWbogJ4N5C6hG/Ai7b
t8Fs6OJVbA/UF2EuZY17sErGX+zXhEada3dftTgFdA7oDfeDv4/b4jAHLiEgaA+ttaVFV2wH15Bi
0BTWhIXM+yb540h7HwNRMuFIq/FJHz9LPCZALC4GXx/f1pxRZ9HpyxY54XlKf8OyWzgNIp/izYPZ
muvxpu/+ThgrtC1kgWs5cZLP+4rOlg8nqJgUFAkvEz2ZRyYHtTb6d3xgzDUYJjDZwgjEXQrWrfeW
AATZ5j2pGe/788WtrtA9lxaQRdCNmw4kVkb+CUeTpsNV6G+QzOPKXjgOOTqF+IZBeGDxjhQgmA4T
BOnRDOTw3IrjnP6aJQ6uWLK6IGhzeYWDTG3qqTw4b6fqr5l2AH7ycb6G+Wxp80b8tQnhLsbonVEa
x2aTkAg/UFGZDCXG/JnfAYoZcwzTz8LvkHtdd/EZgNIzn4tHJ5ZO5hFH7R0FGXiowqCVaTIsY3g4
Uigz6aHeYBVYGV1vYFGG3kIm9MBh9BcMkRm+k/BmEaZjvmImGKOtF81/WX/R2MPvxR8PZaqwuQt9
NesHWgnig+dLIfZVF9UkWQqSo4OKEvdZ3FEqVqvMuVTcO6QlxT0NF66fOP4OqPhdYP9Cd7az6SOW
/lBoLFNOBKsqtx0dJ98qcVuI//fJoQeOIB+5Oyovi1wxnoJFCG84/dMgOtXtR+UMyyLyhd/CZhPQ
OwWotNgC4iwEkSFpaIYoDhxwr6bI/+VaSt4hUa98bg5MHhd2Qq8mUU/4zG1tDkqH3OpHBeShqx33
1fCr43jqZSo2XkSBmnSYhI+V39XUyKVHP40ZPbRNl/i7cYtxtWB4w6hebN/dprGzAeIR/9yxPytR
jAHroSM5pz8J2WbY6IfKNaBp6lvUL1OLz0x8ymxddjDOUuNkbJjleAPUX+69EGtoQn/LmwAOCrdA
ehpaWBMr8HWf41IoexICmcXPerPnifMcuYPlGJ4RMRXdSFxD9K7XtAfNX3UkAwb4xwPodHHCwdqa
ABPQ1ZWSv5mT81SB1khQk2Ti6haXJJ4CIubIqnxhjtlSHUmRfPDK5Z9gKaK2gukZUXjPXQ/jdsNw
CDP3RfZCeiTkPABYnoLkpKYfk4MhUE6SGy5ihPhJ3I4eBWut+Gub1rY272X+VpfV06gPJy0bNrNx
ByyRayPH8HOQowJjw8501laUHh9YDz6ncG9iftxXEapshqxZSEKhCBZkS7HzUqyXOte/+hpMjhv0
FyhtuKPJAJjCZ8arDLYbwMScfIJzwDnorB8GHa72GjOftIG4RlfZq/GfMgCu9iSBR2V865kebQLs
i+LNwVlf7YwT5ZIYt87jDUZ55vpLSRexcq5KiAYWl6L26vKZBo6RaFZeSk3fNHm/tmKgIoLlAr6Y
Te9Wz8OzCo9jwKpqAPiFRApkzebg41Uxsk4/esvxg9fLUyws/AockzLCpRQtmi830E7InxawjjeN
9qnpv+4g7ovBds58atpXK4EGMzkStkxyEjSpwwjOFXsvnmldSzz37JGC3nI3GY2jCrAAwzrWzV0V
qm8V9oZD+NGBEs8mF2uI0puRQxFSV5Rr3tcwAfSYsNUMZfPwtyd00dV/ER6rUbZ0pnYh3LepP5cu
4XfaPwkAdSdjVXbResY7OWk0DEapZPFwdSqdQu5utflTgyoRo3SJhjGoDWOoDZZibzP31FNF21D/
NDBWfdRPQlvVYaBoIH1tizdBJXKX4JTaB7+2AOmexLkb5EeCAZY4vepDfpsymMfzWQiQ/Bfx1R3C
TzW21hIrEzEJH4CBDRl1NstAKg/8xpGZrvIM3sjNVn4oSYdTW10h9fg4xkJurIffEtQDZ+YAkzjm
crSJYIUt41mO9xxCOp0I8kh+WA8vcmSF8Icm5j6cTw3uDpIdKS12pCPlYHlyx10s529I5IP15Kuf
RKvvJ45hJNJgVNbzFEM/KvEpNQqO2uRJN/rTc28+xR5+GA4jCzX/7BMDFzqqfcrI/z41Mru5TF/a
gcvCFPPuh4k4p1df7BN2VaadfOqNJAmQgCIuY7hSYgtpJMEfDB4WGVaRUESUkkgIzieYcT4zYjhY
Lp/e5S+4HaDbrfcymC31DnYLQFNX3+USCmvlpNpgYWAJQbCGAGAmnALM1Vx7FdQdYbL9asiu3jS/
yj+X9tHBSItfd+zeU9tYTdlX5byTFU03eetz5uMBFTWQXomrhKVD/mO8SqMyTfJuof5r6pmLXUdu
WoFM6V7xotKri6XXyE9KXLDGdCyVO5EgRck0iOnOeR1yCIIQpPlX0h8GF38euP6Z7axM9+3H7lwi
CLSFgiVYr0dbsyI/Qrngr99Cu+tp9Mrx5FweNymnGNhGRa/ROu22wweWDBE6HaI7khu3nPwlX+w0
GQ/ouHVj9CXn4VDtsm4fs9JZbTI1r84UKShhETOE1K8i8xlYXJImz7JYRzbCyXgL/SZSuAVb0nac
jYdDst4yKiVI5xeLE4wPsHDDL8ah7mHyBpiCD5UawO7WeNnw8BT36nKz8AfGxI5EHJfhVu42dxAY
eM9hgoKy+yfO8wqJtxOsS4mp4gVLzSSxuKAPrHVMWVYsrDlHwGoF8gCg1tj2diJhpU/ynVTcdNfU
yZMZXMP0KSjhqTsffEvasxaiamWaO/zFbGBAvrQ7Xv35SJXVZtgZgMxRaj5cB5iA6b9cGOakfPO6
4DNK3IasfUmpxI87IAn5JjnBwJxUD050rbnW7IrNhrXy0lM3HpVEA3QJh4nsC+Hd0BJZSbZLVHMh
FxFhAsWYAyY9TXgv9eG7X9s7R5hW4a+Ey1m2duVQlR3LYreZNEMSl2VVcE1p9LIeBBmehoygHJ1X
l7F0PyKbeSnXmEHlBc7CiiVTTLwq+eBUm4F+5eaSY0mQNrT1HmQe+Jd2rMPHOFt+s0v8/q1PduJ/
j3eRZTLRXDNEXlNlkQdxR56JVqZs7e0QIVCdyh3FYAEsNBj9WgVrqbpd8+8xXAfl4BWqSPioQYMK
uXJwJ/4YBzpMZKizdRGfUUucTbhcBtWHl0Qrt9H3PQJ/Vob8Vstrbh5038D5lrCnPMA3aKZBtGud
oPffQE5f6M3e/KxAsbSFagSpcvAs4h6HE/9Ihoy4bl/H3twr47wznHRXMWQ1WNxdFPWgOlezeg7V
5h0DCvivZ4WwwQqsCHcSiFS5d6tQB5QmHhX5vDKGX9vTNwb2PMjQT+34XdLe8/dkbWgw9GFbQQKT
nA7QK4sbX6QEGRoAlLAjkARLiQ9lKN66GWDHElScqtXV5VRz0/fejjH/ZLmbyHcl1lQMRIDhwEjX
DCLZcAIZTTBhmdNFbGKWDEIfRv0U/2V3hZ1FLYcMpg9dWknEAcXVZFcnZf5PTew3j6VSm+lHjjKw
7ftVER814nx0UMmUOWwKpGdTrU3CcaUIlmeuOjjcHuQUYRULE0xwDvJBZXnocqpWtyl+E7MfvdcZ
6mAqSTBnQkiqvSknenDqBzaMrFeRBlENeRNuxtq3wGbJg+Z87wwf8e1vEvenx7EFKq/N49XVvYUk
N1r0aU0oVWa5g8amYvsAElLQZ7VGuTdxuq3GdisxqG0Lfp0Me5I9folA/c9duMxoqZ4rvyVzevgy
6LAogSLwvbo+IyZ+bGoONC5bq3ulnBDhFF62TDizZUhHWMbo2MuzdCNi/28zmmSlkChTQhwrb1Fz
ryt/H4bonrt22XRftY2DcN9vguLdQn8gnm4ANUytbYgNKr5V4jgoude22RyUp1Rx114c4ySSM9F0
ntB2ycXKj0j699Q4mNNNqx6lg88zj3nmkwbZrYeA6CCSz9cFxBoflqbQDpLexrDeA9JrKY7PGZi5
rCHRtIjNnLGzWxwvX8JiJ8MLAW5n/PqamjMuPjTUoDWcVuh2wksECOfOjUOaf/+n6LWdIcOjwRNH
IyAGfkCGMahBIXgBJuKmiLG5gVYUl/55fCg8hFRIfoMhbojjnfFH5G1dZkNpsDQwNoppdTnEW4x0
RGfNxcrIiNLoY+R8B0CHzosrRwhik7efCklBlfIiyXE2UKrDWTHoIiY4o7NwKph9v54WyxwXp91V
bcOAMkd4wz9gyAxamYuQASjqCYASLqIejF/0epxQ3EAYKRIPZzoI1MCNSW4Z/zJZFsqaz2Hq3Cif
eCp98q62cJZeerO58Gkh0gpgrzG7qBMf5QOiQeUqJGqhHpF1FmxzwloW+Cj9898CDkLQxgc5Clpd
s5nUa18c4UvhTDVzvzDiwaYvTyGKQEZr/olkgTNaeuEWaRG3jeGQBKtirfYmghyjZcIdvwmHADBQ
aCITWZv46TPrkDZSo0+JW2748kA6rZDSg/gFs/kI5KTDv2OKh+e+4UioYQNeJtyMZ1qfWd2Jh4Tr
YKxLQQY0V5uHVgWzp+MlFUIc/qREYCujmzrzP3mtHwX20IBBpxw2YaM/l5dRffKhXwgKXkLtrxnl
2YnySQvizOFpqH6kBBfhU2cXl2bdZuRM9tAafcELJNHuVeIrak0MD2rgDLVmJAp4I7dBAxzplDPs
FIbgkLFLlABBhJz53CRPYf+Ugv4n7kASQbkGWD3IkKFVdvJ96DLrenpj+L8NUU34dLUCl465BGkx
ViP5VyiBcfQ28ilyzGZnsJEsZ/COWzcVO+mbyFuzfjMwhvYxBIAdN9HfR2lHvfPe68alQgsqTj2P
aQ62sJK+/YgGjGDFsprhiS2qF1v1MP/9Z0N2Th17T6+CGkoC3fyqx8jTXuEtCuFWWbcirRhHrHHy
ZWS8M1BgurpyQo1JxnTN2P5FWABVwjYLS45a9iH3DhhvVZ6GlDZ3oLzAqY39MzabGM86CSibMB/w
qZ+k5DMrHye6CksnWLzxNSqIB9GspelgeU5HqWjqeoTkJ89PRJdZi1UoNUTXxCsHzjXXWuDiLnNT
4PpMgf+cVc0te0xgbrlh7Dvt16NNkQiFGYZNjLs0Y/oCvpZ284qTNw+bBDqaL4DzRFyqF27LCk52
eqoj7cTtWmPubadQtK4MVkF4vthhzvDi6qcxdy4p9kNYGlI6eeCQpkqQcWFs9XY6dA7j11yYGxBv
1XWvMGV5eLO6mD9W47hxGYm1wI69ZaxSpg1e9xuRXiYC3HDVTe8iLpNlKAPpibjY2bZuThivXER0
xixV9HfD7mn4vY37l3EJbYzgKFK1yUJlLvjgBzIxki4AqBisMd+Iq7QX/M7FL24Va8Z3qIOk2kno
cT0oQz4MxGZS18N40Bucful5+33XB1g6QuG3EG4GX1oFhUjNNs1Y/emqbg9Fy2I7WFAy1IxESguu
f7iJosPMo/SbLl88HCDByLpyYVsnL6hu1P4kvDItibim+w7TZASwqdFcHHLV4zg4alhZgKFsJpwk
pABHmWcbb3Gyn6CPJog65aCbNSzbp5NErSltvFfwbRyAiuG1e+SNsvRqq30yCcCjkqQ6CIHqaO+K
2N4x6O4AFUNnA/JFlQsafpDamCLDF2+iEit51hnIcq6Q78QdO3KbxhB6SoBYLh0uIUfGbMa1w3mT
uV4Sv6ocm3PrPVUqHl7GuOwSRqxZ8Ut7dZsKe8XdBWeut7ChUR851IWR5RC70OIU2K55MFfoKpQf
O4BLY/xDggsFqMJteirU9zqfqXvgYegLaBREoa6NCPNQki8esCabu1Hw5oPGBQw+jkQzAHeHk/7S
ketrsZp0zI57hWxDLry+PxE6c6FyRBO00kZllUT1VoyIs6q8BMxbRLTpgerjZLzz4J4S5bqwvlyD
dJbQpTMrd0baX404XhLVucHIYjkCm+j23Z+hPgHF/0Git8qoqAo8+8uDE1+sCRddH94YYTEt+Wnf
uJ2y2F4RE+kp6eIykPzt9GJB5IMFNwdzDJXvA/IoUlahOgKQo9JyWKtg+1yHv9aEhxxyAuEISHEj
oxqOXMGzILs4N81wtoMVY+6Tbhzh/7KqsgZG4DPU0wFfG6v4k7R/yv55MJ9TL1rxMmeKHqD1MftG
srTVKY7UieGoaSPQ9h5trSN5Mj+x8ADnM5hWi/o8fjNmBGHIzUtzI8Vk0/lLOr0xfJ9z1OIqDZdH
F6ttEsXHCOaixhn+CR2U87uIGvMSI7rydQLpyFrrPRq5UZmIx/pmzJkzt4tI+2iJLOC+xTgGuq8/
nIDklkZLki6TtRYhjolOuu+NDY3NRGFO79NWSG9BMwSrcPz+b4JlIuxAbCK2mnNJ0qUNc4TBsWm+
Wv09UEHi6p/61sc1oW/FKXWI1MR5WYdhWNHhtzhvzDjC11jPSJ0OEkfZPxEDSuqFzqQzKKDOFcpe
iAIjJidE/0GSLF6hBMuNmEzuKjdga/QFvJiEwQnlmH5LS+u7xnVZiQa+S7HqCDvq1BYG9iQUMxBV
Uc0YLZod1vEgGQj1P9PU11THucZKgzEVJqu5hUntdKucZcwGk59pySUebi5dB06yy4gGB4WNirxG
J5IYyQIGl2r1oxvpsg19Rvt42/k+4PEN9y2OI2+l6N9MPNklIbupwVPpyWUMXtjxUvxWTf3GnJA/
xTm0jE4WAjaQihiVDosbeVGuopNkCfr1d+JePERNJhtTz6EzZB9C+K6YoViY6Fg4l7V5tOpRXRIQ
QLnZcstzynvpMVD1ZYe6YRygWXXb2FTXAPZBPO0dxkMFoBvRE9jxd0GxgsEbus95iNJq2jYjqpwc
as9rLgOG+CP3h13as3TAgdgMRmNt2vkl5ujoCnMTYC8MgVLKf5y3q+Eong8eSE6TpbtaCY4qG3pE
y1gNzT5hdpUrHzDI8YrfCX2LOYZVwJKIgh0FbQ0tKubl4/VC/HOxDtQjo7/YekYQ+TUDO9CkkmLV
k4rc/IQjVhq0xaE/EBTLtunkyKc49llSTDAOLheP4z7N1etMtFvdQIuaDszRt2parJhT6HAqIxT4
0OG6D/pVl5FjDAulMz15cXiEuJtSKcl7gFc4t4cM19QIr1sHj18X8KX9kIPG0OYVWLu4cJQDFPb6
0BXuJpQ89Mw7hNnZpeAxof9kATVzUDk8iXPnbCHxY6brFt4DWCjqVwfgLpvjfQh/psZmQbB1YXD3
1VPJKGXIYSf9yAC15L2IqXoGNJjhXC+92ahDHFHhvdPyxlA7sCzP4UgUaYA/5s8AV2gslG0yjisT
w/xOlYncWLBxyq00XBmQf3wQ1GekCXGpKqJ1L3JX/cwmF7sFLfpV07PH56kbd8n+pTiRl+CL9xnY
bQHAVaHXbTiVygjP3WlZ+yPqpAN8ZOm+KxO3JpRa2YjkML2VAXalDuRcxgLUDEp9a50tLW6GX62K
NX6Qglfe+pZy+hc8AVvJiDPwlFZ3ZLinFoQh5FHIPwxrIrSQP+PV4I0rTjo5RlSIKo4xURAc6lRf
hTWTcuBMMD59iDcxSaVTdq+cYpXYDFz53vCMFP2Y9dMppy7wuV1EpS214hTW736TPbdhchQQg31e
dHg8OzS/0ixPxdE1ybsfnFsUamD+HcY5jEu5XCTbTrx/y3S6ANeafOLUyP96CERz597bL2ORLBGe
cyEA37DiCS1BsnoYYWxFIZP6ZoGnSaMRZvihcCniepZiYKhDbaMnqqNnDXuspnwDcjXlPgvzpV29
cbJIwxPwV2wiXgrmIyBr41p6LFU9tz2/k2XHH+QICXD6KhGucQDJHBHOAHAXGzqjsU472Cc8DOie
Dty/uoU92TwoRYLw6NBkbeIgo2fZDRGZGh0WG7aFIcyA3zK2zl5unfqRqT8YhhdtOBJlAjE53+P0
atBbGAFVBP4PKC5qD6EeaA3Lt0vre4JxaTS1e8HkiVOQxFCOa7WPrl74M6OxYasZlfDJwuyjJBL2
wW0jOrs6KwQYcK9y/BNSf2qBu1oxdyzf+F5cC52gqsOfrjzP3gjaBVaDUQ5JDuALBWelDuLqQbWE
FMvaDpGUz9PL+ApStzWt73Yg9sX8CN2/mqYsejZ6wu2aOR6GpxYCdNixGdalZXamiQF3bKtgg6ZK
6MjWfCsoArWGQCuw1yjEE88gbyhE+AaYmZItkiGrV+8l+RdDD6PoXFGG685Ph45dPJ1G8W4/F+5n
yA+w1QwSIy0/24bWXdAK99tour1edCS14TXcVZtBa4jusXdhEV7FSYuHIH14kas7lTmW4vc4+mW3
hEEL3Y3V0YEpCsQI2OtEILkWtvb4YTvWtW1hJzPlMrOjhUXBXLbwqcx7lWAOQiLbPrAlybTY41tD
KSSlosEYfYCJWRNNRdTJgDQwQ4pkTICr9g9pwVhJTyCZd22ajj6VooqgSRoHZl1DdVMoxAVAqJG4
1nn7D2zb4Ajlf9xaIX2WsLLB/Crjci9Ad1NYL2aEPy6j68r18Ow9l906JTZZbe8Zw8Gaalh132Zj
r7L7u3hYiXfGYLZrgAuQEFzXhMXjIqhykp/OvrPHuxnRCegbN5SpYVYof26TQUBVEADY9P4E3R3R
HqNiMduUAYBG1zVYr5xuivMxixXcQHZ6VGDYP58iE45Bs551NiGmX4DiOR5dfTos0/RHt81HPHPB
QW8P7vPUwYzxrikKcdXjFiJyTOoTSLyz76AWwLKa+hj3DPaULTBoxuyDLppDnIVhYnZrYZNLOwYk
XunV3kE82Kt7LooG57fkapMBUHA/d4ysrGwT3QvrEgCeMcwGUuTmDdmoRe1u5PKKnXNMYQmsB279
UeJ0xHuO+W0sPPgLstpKjJXK7u6iuurdBiM/GBnUQrmqHRIiI5OEvs9vQF9/cg+vD5sGH197GaOx
6dvit2WQa/MX6zg+6f5HwE7zr130Ebbfw/RbwvEIdVr+Mty7E7CF/c06XvXQz8TMQsa5AtbW0Lwd
2Aau5V4kob6mHKral6KUHqc1n5L4KzGIiZqeXNDjzo0vE9J2RgwRNZXJRWb9e2wPeFQVhYiFmWVE
bhS0B0K8+NcpGiAOJJG2GWDaiFBtIvWsVqjsuCBdOOOeSQkCpyx5NUBftDlm0oXEDsK1kCZrpiSN
qm/xDmIuireg1Twzj+GdDZh4JIC6tdP9CWyuNj7QXM8nLf2wSCOA7DCp4kTeeveo9qEhwt8pL5Ka
1dWfiUPKwLCA+s1cPsxiprLhGaJxHF9k0Tr21TGdjzZm+FMXh4E0oYL4SEk9xhRQffP0X6FaDlBk
/HITh85OB0vIjHoNXCKPxfNO0uOqrI2EMtAuKGkasn4nVGI0vnrWct5ioTscejc4ycZX6p+GnrRK
n5zR3nlW9yeCoRFp7YWQ3WUb46c+ceYEHjwiDZ8/FlauOVdtQkzz6qTQRtBb8OAcGEE2oTVFjGgf
XMbxfqhcAgLntPjqKOR+1Ec/ugWhhyzj6trHbEovtmMtdS6jkVZUOBFd+RWrMfGdzXYumyd/NrAw
gnRqr4f41vClsAylFxZUA8mfPhDW4QS0XnO4dabwyIm/kn5RAWZP54tF+4oBvIUPnzMw+oRZXzTG
GgeojZAbODdsdTqWtr7rtfCkp+VRrDlmFeuKEOdDpdnJ75I/lwpObnAuVWolFeW0VPpx+Dkr2Xki
mGNIYNfzMITQUVv6NnW+5+5gaWSoysH4Z56JHHOR2JYm80b4NZ2y7GB21Zr32LayvfBhEvOQCrbV
GJ665KgHf+iBaw/asQDGmCRFmzlyEbNDWGvuXdK/sSwccs79eLjDfUPwl617x8BUQXkC8gBRleqe
iHAxzB9pa1TEl4IaZHBk0IiiGM3sV0yh0dOvS4SmyAQR7fukapq4ULyPGgQyJnkagg/+BYW8VgPd
NBYL4zydnUxfOk1/MaMM3gHKclpzzCorxomqcacirP1q+deyY0iRYDvw2lQdBJz37Hv9FtsUu0FC
5pZbhm0OEAl1AtM0ivsR3YD890c+SnXIWYjwhCFTW3RGIZ1IvddN99iOxo3RipwD4A4+PodDg4tM
fXPGq/bHImFBxbV+hOjD6qJmzPs3BsnlVK6VNqfOe7Y4KQHGpf5niLQK7E8wn57RAHYCEelyhepz
QX7E0IAzhpkKoJwyFysDe1tiKhYGDJDWZ14d3Vx0IkWlAw7O20HrNo3H2boSZzATKysxec50hF7t
QagJxAXUIJ0T/g8e9TxamaRUoXPJ2EMaJKZ/SzAiGZs5zbFOXh5zoYT6l0dIzRiM6Bzw4rzivcC1
QRI0woqYWaBODym+lUJWk5E5K4McpJhSUhGcjjsadZFLgmdn3iCvbpWK5tVlzgFR3yYah0VuvCao
SmVIFPFM6UOWffDRNfhKBB/UfTMuSTQTcYaEA0ZaWlE18d2UbjknZPwwZOh0/NigTCBcgyWJFSeW
AKX3t2VqGqJLEQ5Djl1twiIRX1xlPMue4doSH3+CBRxO8dhg6gBzzVbvhFmL3ncyoCnZr5qPhTR/
GwOXo08B2JGcM3xAbqRm42gWhp3D9Vswu3Fnj5FG/UcIcx4rJO1i7M2Sa04Uuic926OX4jNKex9C
KniT1O2ciNMaab218os3LsQHQtURM4oUPZ7E9/SEBahEMwsBgt86G+k+1t5KRldiG8/NJqNkYcbI
GLDv60Mh2R/5XWaKgt7OyOeETxCx6CKO6Ac3WeNHwHGYsr3LW2COYVv/JpSNgo3Cup3yixwLNJ4W
noRafWjGlyLcccRwxjJXTrDvIkS3t145coSFDTY2jgwlatBaih0j+5AOMyxevfgtr821Y7KUGR6Q
s6VCQ+Na7AOGAO2hdD68Kr/meAs0sbno7AQrfpg1FDP0CVTI0u4znlINermnVO9x5xcVs5hbe/wm
sSKlTVATggfnrYgfIJAzvajYdVT0fkCmCbKhJCMDwsNWNXdWYqTMQhFHaAtgZJ7/GpmJwEdDLwZz
0fonYLehODDwcliCuDSomx6rLIehhJsxScAsRKoL2zggC1WM9k9U4MISXXR/C40A9tGLTAccTLBk
wDAnHsmXcG6w01B5x8mG+7eZbqATSArFI2uGP5UZ/mZEOOJmR1/BRLvHRpFVibZf0GGBgaX6H865
f4kZIICCbgccmmToLmc5i0R4ZfKfdLGr4jAe1fQqpaIz+6cRt2GkwgNRQOWOzMsnQThBOXgMSfXG
QSe5IXGzH4oj+Sv0nSoLS1pCcdGoTW/dDzaWXT8xgxgWIXxZkMDRRqtm/QToAyK8BccY8wG6a4z+
HHitQfSrFCwxaurWMvbUctSeNBYxUdtGL4oyXQUcb5k+a5h/D5hMTEdFf8Pt5SlgAotsiuKc5SU3
ipC+Od9txiJN+wHjEV6AQtKLmf9ygkuPWMb9hjNbgUAphEhsOZzurDSHLOqeuL0hHpTcdRlGyJxb
2NI4wZ35COsYipFEb7HoW6aoIYhV19OToXGS759oh4jJaetAU5mjVW1O5NY2RA+iEire3LCAEgQb
qfsfS+ex3LiWpOEnQgS82Yok6GUoUW6DUEkivPd4+v5StxcTPdPdU5dFAudk/tYFp65lOyXeMqTf
jUEBSEN+Dj4UT0lfHcgWw6JL+p75CefWcA/I70GSImOB+GD4XPxf2YLSyJpWdkvMoofZLbopBCui
vU0ARDwYlij68sqvQDJqESLkzrc3IESHkBmxnC5F9yiquTKsNp7TkZbg+gXxIDeR6Tf5lc1vxzAo
qTGMrk1inajp4zpc9H4Lbu7wTSzok/h2Zj5TlWM44QHVeK0M/ILB/MtIIiPG4KAm57uztljgYen+
clzaM/Q0X2mGV7LSvpX5FU33ykWtQqEWR60d7qz+keee94A9yLqGnAWoNwVCWvqJ1Fvu3e7Go+Vh
W0KUBO7OP8gD3pUU6Qx7mm6+FMguWIYJbZE4Df5fOA7FHcFcCFm7C3JOChIRobD1Z6dGpzxm9J5Y
uD4xZnBBsgvrlAj1pxhWoxHl5OPC/kB+050Jj9KlVxF8RWc0l5vKGCAnvswmkHxunvzAxPdD0Lp+
BQBALDU01pHQD+QZNYVBlBuYMUcPkXYWPQ28K/1NJBdVxyogtAObLbJlhEKZloLDEANEmjRfLoMT
7BrP6cIGqxOXy6PxV1jEou4mJDBh66f1QPZT0gLINSJyFUqmvnLpixiTT1agLtMUhkXpEyO4IH1q
eGj5kU1i/Bdb3ZeWwRwO63YlSgtVySaOI1/D9NLo3oqfUON1FOoEPsbSPILOntCZG4Ru0rfWDL91
cqyCh1F5C1FYDx8gdDLNCC0hG65MAKyT8jdkR0TUXIZfciCM6KJQC/GwyzneLdXXnyoP5MbGCmd9
AlpxHzJjlGwRvKStRmV7uxF6qG3OcFV/g6HcbA2rEyQNyjs2FJHGT5j5zBSNFjz6AFANRScrDc8T
DqUy9rXlXS5Kwtz4UBHiZ0SdApoktMgs5B122aPCv1A7kWmHjmhB6AvOWMMNISranZrdW9UTeFsA
sTnmq4asP4y3tkK5zStazJUL3t3MtD6IbuaM1ppStPvEfY/tt6KDa2YH5ktY0FTkOFaX6SWHveBX
hE+Xa4dIjGB8mTR+k6MS771/zUR6rGTZcsBZL/Jr6IPCuGoQagjzsoR+JsnfccYnv2uvFQO9IT8R
VgeNYG6izwWogTjSkGET8iAYeTw+F8VPReS+mCWIqimbkANykJsEVUBQAXRkT4hn0fO1pPAtCfWD
ArPNUnNnEZA8d0JESWme+CA0YhhEyw3wKC+tZP8KdIubkze/t5kve+KNDMRGsCp9t9EyzUeEMqjJ
tyCyTq/uhaafVRp4usexR9Wcf5GZuDWM4Q9hyZbsxUCoBGcUkRVcEG4c+0r4JmdxRGZpm1/L3l6l
HJZ1ialFS2gA+F1C0ks/haEEx4uHhJjBaxa9GM1NNdAO8RPwJSHCkFdK/uN+ojjU7jEiXOVw5Zje
jKHyIUoMsYtMh7KhxkvEsWn9MWBIQJwyOcQ5NDDDZOPm/G2CzWzw3+3ITkGJBhC0BBHOCTqvKgth
Qf+nvmeCLUMGfbjMSO8+JyVC3cL9aU/PJVoavTok6ZY7hgcdyOvvrJ0Gx+8nINZ9RayYPQHpx/ej
EZ+z0Nhkojvvwax4+0dwYOhzRBjo7yT/p/pUmZuHJsZ1Ve055W3PQW3M72fTWIv2lZyOZWCDqTBt
IPu+AM5zr1jTTrV2GW/StCA7GyvcDjZDBVuxfa0Ys5reWiWje+dk6AswY8rfd7H/lTpnu/My433H
d4egt+WJn4N7iMG1OaDx7snrl4hnwo1MVEcwceOgrSD/xMiRuhe728miUpdPQZruuzHG3XBqEOXT
7OGlxUeDPjAxmA+43oOiw3Mw3pWNBo2KUxjllFParzqK79jBi8RM1l0US/HN5bvNVdhKyMv2lgE8
avgo8Qu0TYEMPl6rvFkg/073qZLRm/SfXaJ+Mhh08zmdhrUVwW+X+2EYJGfUfgJBz81zWXcbPa4f
l1IfsHgzmPDFMF969BtVHs/ufA7IDU6BzF36xcLl06NdunqsyoHDGVzbeGpwM7vqQ9YjIVEQgXE+
L4eynRgmLgpuIjfQVwRtNdH7UKPdiae1iueDGCEPVjHOTnMAMrLcM7dvtNh8Mj1zF01PQcfMYcTK
i2I8MoaQWOx9hFPxHnbHuuof3MA4VOm21ek9xcsUxnQNEFmQFrjfyD9jCzf51YrMWHXqLzdzSJuK
h05SaK15iC8R2ofR2GVhdszG3OebaFowVkQDVkdfHaFQguHLpBGaCZ1T9031D4wgNdWvnHwzdVn8
AW8LEKPfW2SQ2SRscb0NwqhABHEJQDVuHUT5vVXggmCtpfwghYMz22NKH4c8LnForRdSilt4itLT
9mNoPNB3uXToQPhxOfy34kaM2+JdG/a0mxxsCvVElMnq6CAuDMN3pyAnnhWoXnq/a4b7JtNyojoD
Ipkdv4JpVfnbl4NzjkFMG0JcYnZfidwxiO/gqPSUu741TzET6Aynu2gDsDz1U5U9fkicBweCXwfm
Lgl/0haFV92bp8l8zph6PQRdKsaROmseVBgEN2pzqJ7sAbBML1iZS4/sM5vePUQKrAC5Xe37Wj2r
QfXjzc6BmfbY9Xhp1tTakROXrcLTnFB4dfSS8S52UQXqwdUld7fAl6ktHozi4HeuetJ1/Y0Xxo3Y
9pPlOe+G+9ANz2GJGH8e7Ps+wytjMR5pK4M/USfZSCUfRw2n13yAEFHXQ6J8m5aOOVV7XZrhZeJI
yfqbbF3il+Vq71LjZvaqz88fercAAEczlYudjY9Wh62Y12hp3Q3wDUFG4eNoLsa6qRU/BupgqPvN
ySNw9C/QYhw3Q3dp7Hdt2VFXHDQ3Au7vRM/r9ulFwIs2UB9KMClruiF3psnIfKiLYdd32d5h1fCg
ZBlwVMxIi0X+D5BbzrxtK7tyUPlDlvehf9UtvmNoK7gae9JBJHjScJYkNyFHJ+4qmRRal9YW475d
hlVZakRQS83LZ2OfF87OzP4ctRskbTPxMONR5DKchOrPQR9fDenQ4tHRlfIQVR0nILYsImeaZwdJ
rPbp5X+VzN1bx4+sBEdbQqZAdFV7vA4cJGYBy86hN5IL/IdDjURvgygQ0auyMrKM69N2zGI/4d/l
8pzAS20XRdKpyJV/VlBfkDYKe7BJyQnTknIvRukyOug8OhMotF6fMvPLrZCTGl+94S/a92CeFZ6S
EdAv+rDB/giSseZgMy7eySJNdy6/GM85T1MSXaMpOYaEbzPJCAlTG9mp9n6QogMvhyypzQpZVO/p
vGl4ZdDpykgA54X4PuZV+r/OvQb7Mzjn0zlYlWm4KcyZ14GCmYZ/zmxZlCjSvo1QEeuQzJY6JBKy
5EM5EmwBwaEigiOSmoRe7bLUxhreKPCYy6f2lFXTvQeYM+JEcjxq1fcxr7lXtURsOgkjGFDD0uIh
I6QNfyfhL2uu51AbD+Gg7T33d0pe6Qwr0bhYhXmSaXOkHC4O3xj6Cuc7ApFLcG0FqY6VdUZXjbKH
7gBenj6u1h5vtWjTtSZ4KLhPZp5lcWDJipxnDtMFF8vwhH8BQNQlSFEzXwwuq4RNhmELeiqACB/G
kdbmUEqzkWdFxCRD62KSz++17pKh5iZk3Ca1xRKB7xT74VM9nJrpmHPLRtaNFgeV1O6cLgl2MWOe
6E3lmKdFRpmQunT1dlQM3IB8A5DWFoOvdqw9P8qOWPM8VLJs/cbOmr5FWZyVZPHt6xpFV++RDPTF
DY8TlW+Qo9VqWTJZeRXnxoerMC/HXAxM4GCLiEkhAqVLh3y3VRY+5fNjqCDKMpRHhfGxifSHAreF
GP0WwAQss+LuHUGGxBi/qGfBG6wufEjq/mQg6ei56smsov5rAsmP+KPaNntWPQw/VUpq9A174uSh
pw1j0BTaHqC0bvoN7L4eWKSQqXA/G49Z7zPGAVNPys2ctL3AxCYfvYR4wDzESMwaij9zKbfkaPFr
AXl6sQhlEqQn485O0GSL02gqUWyAz3Qs+oRr8IsKKSSkF/imSyHGg2hz2z6Bu5WEaDw+WxDkHCQJ
rxEHR09St4ivqPpmEJX1OwOo7PiYtjq9iIidY9HUiz0rRsZhFlnZHktYtEynyf4Qxtzu+0MzVleZ
w//w37eiYMxsDHVjo7tlteqhgh2Gd0ZkcDmAfLIdRFpSKN1Z8FUANZ2kMwfdA/YI6hrF2MVLXLOc
8BHt/AuUVh4nBG6kIuYOhBh1OQgYs9jzJxiGBlmQSk9ANWiykRDF4cbzW2HaWBL7teA4wDld/sI0
KfmxqDzWGh0/qEnQI6Ul9zAapfpncIBQwWcRR0hIUmtcXbzKIDH4exTDpH4ShIk73JISHoFSiNya
YubW8El1X6t/AyAVmDu/i1zcI7qiDMxY5KsCkQE2uuTNsKpxh4sBSDJ12P4i7SmiLB4zUhQS3wR0
hQGM0U7gt3aK2F+Y+OqDx45lkK02qb8267GlgMgtT8+Te0LB0ObHBP5UBAXo8ALjOUoSP2cPm5VY
EMU/PMq4EP3Ohim0LCIP/hEOqXkoOgk3JKY8grDzbkVKExsF1+HZUNBFDR+A/epoQRvy+eJkE1bP
8sxkHZlIP3IxoXqa+SI97ZqRuCSXaHnjg6FlBdKPxr8NXiIHRYYjESfhvfzYAUWsIELEzMgq8Z/o
DhyWs6b1VWiuOKF9SePM1Z9Yehvzhohl4XSbnXdkNwVFDIj2dr2lQEBeDYAUAASjGo8E865MTkJB
n60L6vp0eXLsS8/AAZXGK5XiGaEOVMGqbUKTzBb918RNVNeyuVg1LlCv8mseAAHhhNQct/iHSK/o
wJG6k45GLNTZa0tC0oTC4cMgxK1LogagnnW931XaPynVnFn66gUoc7nTJGoPgSfbm0AM4A1iTxHp
mdIkO9DCH1d5n0tIK7gSxdslqY8Ax+7UO+KtNnZi/lmYYvYzNE0xSikXYaSDqJjwAUgU8S8lnfiA
zmJtrOVG6oxLiauRaUROPy07y0hAFKs/GmD+zRUngB4SzgpwpNW4iYzmbCq4nVK2V0v8oDKZw5Rx
BLoQgGL5ZSWF9A8ho3DI5tArwGQ9At559pt055GhKAp9Jx137Pag9OJvYrUCGVrGn9j6zinGm0Eu
qVpw2zeTMAyRxjjQCYu5TvSfxbiIREoFNUALCGxSoJTDtU6Gzpw0KNBbXhbw3JqaCb7LFBEeU7lL
6bLtrjEaZOHbWPD9imtLFEbCkrNm8gexUoM4lSTzavsOJEylnjjvi+/J7NY1iVLpRjSvRH9Z3YWh
NDS+zOxzNOH+WQClQTG7VnBPDTINe6/ndOrF685+yTHh6dbAl/CdJg6+OEa+vCaR6UDeyXqsEr+O
NnNCfMniO0OMPhKTejPd90axFzHHQvJN7vAJFSqHQDwj8WhyOLNFrXIZZZRffE4ClMNI/gUWsbjQ
nsQ5whpkOi7tXt+SYJSKVQbWx+q0s3m1K+xWBN3VaY0KinjClMjLQ4/ufKnPMzKdpdBx/YOTBcFO
xVghjknRbxQGlSUU8XJqkEzDN4YT7L0BD1t0QiKx5RjI1ahiIwMcY47AsZlDmMpL3XBVNo9STV4i
JhSl433gGKfmJeqUPdzdyFXtjtZO3km7uurcJktu0CSwL+fDeG+T6ZSTC4mir1scHAKwIvywGvjG
X+8nFgt7+p3qXzQRcUuwDVwUs5H8qUZDgSVmiIJ5Zxy+svqjpRAbERASF5vBQidGzYVQI0cUWLh1
JJXvIFxVgIiQZ0ul4VOcwAyDCaV6djqsiwTSmNCAKL84pFnkIntWHrXpzW0rHjIH9u4gswcerjU0
yBStW/tFqMzutYNodMmvMT2PrHFmqI40IEvMcCSIiTjFzdY2yQAil+JVEmBWshbkF+ZbiiZlWyF6
YuBErXcnc0+Mv/XEjDvX5Wmi+KrlSOB9cpBWzsGVSa2FGRkdlTgrdL9EE3hpe1lChiKOI1h8RKuC
f9qgRnpvUZNzCHmI55gWToBahb9ByaonJFC/7a3+yOEU4Zutot+xxGzbHTze2RQEh2mknLMjj0WC
60hYODv7Mtwvk5dSvjiOceGVuoy1r3VP0L6CMGqjdjfpd6RoDQTT0CLdkAa1WBdmZZR+Ex+D2NKk
P9dt+aFFFyQhUTBc0/khIzMrnLsTEuQy3Vp9cDQCXqx1rhfMFZwBHk/2XvHUA9NFShcMT7M4yHDZ
qytj5MH0xF/wFNMpHDSdH4zt69A07EKUp1QHFZMDJJHpzPdJ3x2mYjwKN6xflyDb4RPibuHlF5kj
BuicSByRNIXUJSnxZwrxImGgizEc9JyOrhGdajX/ztZA2jjN14nhe0pIFR/hD2zxURdsbNXvkQ9F
lkaoK84dEgHsgELUNGMWa+/nTN2j+IL8J20OzS4yuppwY/5CeocPTMWw9WnM5tYD7pbCvshqT63h
olzDZgBOgKAWl9yqLms/d0lmAdS0tVMeAzwa+wo/jpfSPqDCW6AF8nBk2J/LMq9E78nRV8JNQ4do
ZvkyTYCaIWT5aEM/disEaTQw0YShoN63nCdraLYcCyaDyKhSEe8e++hdFDFxkh+j8HUKXkqj2qUS
IRn8WlxQkudApmXRkfEuu2zEAYf9qZyy06I9wH8O7soDEnU0Gk1DTtNwJWbJekJzOb6m1T9bG9cG
miMdw4u8K2ZYbxbE8osVbVMvoCwSioy3MScyJGeBmaCQPQAUvfKVnEui9wsbp9JaJ0E49jlfgaBH
bsTauoSnad5zM2r9/UJGSebrLvCGS/0oHRiYygFRSxlDe3/AouNl/TblJsRGsAmT8VG46pzcGKlq
KKbe560tEwhntG3d60xqmlQ1ZSSLlPom5MdbKNqTNhxiZrQGVWKLnwAKF4KjfLVYRbws2NBDUsws
gTiKuB40wjKAl7Tx2MuKYqWrOkK9wbo+mToqe5Zl54nxiPGUg4aqGgfEOQFGbL97EuhHvnrw+Ya2
E4rQOMH1NgXhgYBeOEXLo5hMucQx6Z9DzByJxXhnGAfF2Xmz/6fSgNHrCR+mJy+je8KZVsTjrNL0
NUnqdRsb+3lxfJ3Iw4BnSn61DJmf2/zqyqYvgzuZgfo03tCnS3IWAa+KQvwZ9mJOPVJR6vFloKuB
i9cB1LTUE4K2r7wJjmJUbZfipmUUQxMSG4SXMEWOlXVH/qYovvSSjE51LXCJwSweVl8e4jaHxCPc
fqHsaO6TYkLTkpxEnhHGfXRoQiRfDa1/70cTXQhxgShtM/tl7NvVopf3Wo0dgsPMMbRN/j7V/6Zc
22TECg2dc2FWlTSrpRh8LbyK22BxfllJOpf+PtcDaN+Jqr21Id+t9l7ykKAsXLZoFE4yIhGktlbj
/sBbv8oT6lDJoyZ9EMBGjxHL8DfR2HgyGiTku5zZHyrFOiRAGZLmY6W3Zbyq5C6X/U8zuI8N1xUx
f12rAJ5SbFU8O6F3kt/M47IYiKOSfAir6X/E3GJSwtLvFSrnnPshYebMDpHzot1zkSQpmhXOUFjP
oKVu5wo9PmGRRt0m+vI/eWCznpI3e34n6hSGfdcC7jBSydDO+tpQCSunIUeWTjoEjKlDfQmCxky1
z4Uxnmq9/GxC7uPzX3xnWF8K0mLbFCu1CHz1Mn7qEih0TrZG2zJ9kLLI5Q7y89BNry2waGrTdoAv
2kVCEiEZkV/Jy0ZfnOXQVszuBd+f3Bj4zyNN28BCkyOPojk6WeOBA5e8ssD3BtNXl+Tf1EwoAA1y
VmBsY4qQ8KEXRzOwVqnxUmGIsq15l7Fxj+T0SxaUEb5yu3N7x0SwkWw41ldbouhZzjT0oAqTdK6D
N6k7m8kWobRJntGtRQvpgaBEu8Slilm/GgoyC165kp91m4XnonotIngJNickbwZJT1KBzAXMqmPo
jw4IP0+Y1Hy7U3hR9f4IQolmR+YKdvAvrnYwH3lBBKTDDzPy3kEMdthve9U8yAsZhYlvELzVMSUl
qKngR3Mwtt7SSOT71dFfF6Dj7o5ayjTt6Iz9noZHW/G90uZsGUmAWRWRr7Qvnt77sD24XTFzD8nV
H0E//6KAGB0Qe0hKAVGihhKezKQk5Tzbi4i6I0ORoy2y8XfzOJG5stXG7BgRVNuk81vZnWfqyEyO
KKTTGU+62uW7v3w08J0SWFzysgMIlA6SNe83chWryk36esQP65BYJPhqPxBHA/1OMLNERaRES0XT
o8PCI/UYuG6QeR9FFGL/JnRKUyVFqFx1k9PdBe0RjIPoFSeqAHxQ7NVkfI6rhhu4y+IHejWA35x0
SzvO5871XlBPVN1PRuddxULKPhMXfCe2BI4FHo0k7V72dh1RmqqE/9oA4ZzvfTgU0tdwtTxVHD0o
ebkim35t8VWMsffZLBAyvbExjZ8o3XGD0GB6SOpXcZCMBASrarRnq2ptTMFgDnWLTbd6ELOkbDkD
pC1Udldr32KzNlguUXyIG2RJUR/RLvmjIZgjUS5ODIwZvS9xbsJWAgHM8F3DLnaVjYKDqVg2kzrD
RlPxgQjFJW7jqMzuA5PUX4b9khrPY3Y2iHoTgR0FiV23blWPWU9HyDAQGRBl64WnOusikGCNZCX5
23yKPx1YlVmP/Vy9FSIWFHE8qOCCPmMu0aqCXEjqTzTxUiJiTNILL5dZuOe2mnyRdGttDbPMT85F
PkfTP31x97Z3bcDAuc4iQvPpMks15RSuq/QbWKRi9uw3Cxdqh3Ck3M9WtrMq76ugC1Q9iH9JCf7V
/bes0CqhzwW5DcaVNj1LP85kqbc6w0+O4qJi1CcnrwAOgrOts3GjTdNDrKcHKwNrn3/0MXhovHNf
mLvG7M94rpN2Ra4p2cLWdmyCH6wgYaI9h7yPnuPiu3RespOB5lOz62NneRRJ/qPGN7aVoz4C/QfI
UfDF2wQnZSgrpJWli6OngQUOhPcvQC6C+uvZylCXkXgZyYalgcUU63QYjkKJKbsObn4EzQc0GrQe
uTFY18hZTIclrRAF79eMS6H5yuIf0+j3EUEGi7XplAdP+W0D4GuLPZLRlYlIknwTc9N953wJClm5
6FYbG9kqkGRYP7RV/SFatXFAST903OzIZ70PEXwg4RpG64h2aRcBRsZMpONVXuYoMs5kQKgmpD6T
V8Rg2QN+oK0Qya4BGKFqK4LuhjecPuBF16iRtKgJX6XWVb4TeF8Du6IoAepi3nQmtD4F5IxD3KOv
VfAs7Q5dR9GKyBev2gz11juvPVyWCx8N7pgiY7Om9ArPf44JXEL4UKUj0Q4XnVxpgI5GKc6dl2Ik
j9fMH9woS0H8FhOHBZ6uWtpWqdS1WdfbOrvo7DcoH7W82JFX1ynKkYxt8qM6kTsyQJE/IWJKsCQ7
DymDIYd06zI5hMW5qhs6jmE3un99A0Uc3SlEbIbYFEL+wCHetaRnzTpN7PX0Ghrls2DfI/9xp2sH
FUyxojStGfYdNCD5qNkLFvE3hmWPE8TkQJBDSbYF9l8xVDJ3A6ZOKIkKTQeppElEll3sbVZxypH4
AKLQ7ZGgZRwLb6dEM+IPIIzq3SkDUiCgECQPd7gkPcV649XT302yc6g/synsbIt941nrPiHiTJKW
xk2BzE7TCrwm9iFhCuIw5RloFtytYNkVKTbOkJ6LJeSr/KwjNn7kAE39PVYDIzevKZCji64aoYcW
2Su1JDKOcTMCA4UPLeODG7Du6KzurpRoifs4lAYzj8sXiqOOF8jsC0T7duLJWqqPriFbe9kUlnE3
WtmjGANrxfLZclAqoFLBWpOAVb3LctG0472K12oaaX0kJMCw9mP7Izcsdw33BcmZHF2i8mGen1NS
HmeoCiYSYOPRQ7QbcXRxmugkY07KnVFhUC8J0qdX07FD3zP2dvzdO6c6/mq+7OApD/65vU7kVn2n
Dj2hipHvoRX2m0wUqVykRnUeQgphaloDf6KoIOcZAVj76zCaJlGykY9WZVeP76Q1EA2GPfoEelNg
T3roOo4Z8HPxmpV8OBLJBAaZFuvewjmh4Xug2ZOZBxmKRChQ1ySSRYBQgzd3Hr/AC/RadJB8+Vxr
FserKM/g79WOoHTngAmpVqgLJrSIqrPoK03uuXeplQuJH7qqtu4P/0yEmIw/9e6Epj1HksTLFTOj
1M1W49PM6DYmLj4+RtR/eVnhj4riJ82wYdTMUfYO87UqnrXqMXKOjB80BAqXD74bliRXcfdHkHYd
PWTLWGG+VnYpwkFwTcHcBSydxalEtG9+DD2+SKDzntgnuhdCBGf8M8Q9xWKwc+1nFwKuB2ZVz+1L
gjLC1YB9TboUoicbsD6n2m7iL5Iir+B9YiwodQXN4A/gHY0xZl9sJa7kT2yqrMlcIiRK7cTm+eS6
1z76lmGdPQizGypDEm3FLUF0IaLDIR0f5vGnCDQgsTdzWAU0N7IImYHBGY3ynywomKMC5BlRIQr0
OcYt9po1FUL1nBYpJKmqJukBYco1nXtcaBL2QeQujZrcmmSLY7Hji+uc4U4hkr0pfyV8e3RdvyKV
A6FgRKYy2kLUSIbNLehAlfGIb6acdFCubHCLdPZ2IuKQ/iyQSqd31hrRW6CmxBGCpTGtQUHOjCJp
+M+NCUzGXWaeF2HBqQ5vLcwI7UXsaQSOE0q5RJAYvojT0TcKiowYHKAoqLaC3RtRcVe61VHtniQV
gj/oD51hE1S4zUSRLcxDhP/ReiEBYy/jHd+uFLB29hNkAUDgjHiqQVEGhcyLaxI3wFss9lsOb50q
C639LSbbDzFPY1jrCXzzOELb5iQJDNl2RqaElg49+CtKatJFldTdp6iYUNyH+o5nFoE+OBNUzzD3
93SOsg7W3nlGpiHAG1F9zFry7FgJFyBRPKMNAR9u4AQpc2kB8eWXtZ5ihEcDU7t28QiC7Cz1XkKS
tPn4dz3SjuHh68yqm8j1RjpXPfHz02VEwroGX93yAs1kPtPSwitSMiUGfGOSXlgR2WfbA4qQ/+KF
Fy4TusGqryx4USAP2zrivDw3zotuaLKISC6Opf7TMmhUqT4G0abrrrZfxMSQdpY/UAXIW+AD2clZ
FTCkUQaCPgDlokFQCy4pX1Y3y1FPTU5MN8+o3ag4Bvt1h5lRuAkX77ayfI0ssGGOgNkCkEPOjwiD
T2Br2bYzeE+5GstrqiD/NshFKm5ZHr2RJaE6zjpu5w0rLgQHQ4N+qyr0Ln37R6tAcE5EpeTRgc9E
aXUEW+YBzpp5LdkSup7ADP316Xl2cdd5id9aKRUHM8IVfAa5xtdvPdP4xqN84Y+QUI3GXZsshTmd
JozsMoWIDpE4rtjiaCvObNohXzgDSAcIhvcy6ywiaMrHYoxw2CGqijIi0ygtCkY/Q0/J5VUjAibI
MEPYHTIcdqKWTBV/6osHIX8jRzsqznK/EBCfl+2qXJ6TaNpYM1G/vjMFfFLlfrantXg1FzW4zJhE
i678WCZoGhyosKsS4yL5OE4x8nUrn/KvOc9XPPW/qaGSBxV8aWV3a0gLr7l+B7diHICSIf+C0wON
sT3vw4qZiwAycS65cfVoEsRYL97eIgfIHtLr3Fa+GQyUaqkXW7feBVcycYRLOCviClTGndI/ucNr
nSVPefNgD38CRMfo3xMSt3qbnNmOEHXnLjOHTVdRSFK1Ry92jzpaBbM51eDhqPwoCwlWTUfe+BRv
I5suSvNjMEfuyZsa3tcKsMq84UiC2tw3yS00r/r8HUb1k1H0ODUoYYenHj1jo5PXyiHKL5jl0EJ1
tMXZBPs8sjnlFVRzS+1Hj+6hI8ve7OmADQB78GIGqFVosKTu7cBD5sCeF9ZOmTK/WCA4WmtHXkCL
4K5ngZY03CLx1lU/rW0mg1h7tYz0rbPmI9fxOm1Bf4Jzyc+lg4Hkn+M0P7YlZDCJ8MMdzISzrK0K
RDTA8EKIDXdNsm3wJadvs34ql3s0fnd58plOz4R2clOhjT7p7W5qf1i4QDRYyXUzouya/6k/eh0W
rxEp1n1p0dac68tO44CqWpOtjOwEKmuB4bBxw/55xwKmHSp/zl/EPIp+xFupRIN1vk2qwHrpw528
4bKauzCjmvExdaPvLjAANk1nzGaBsmnyq4QBaPaWO40cmWmT6vZzi1w6JEC14tJ1cZ96O85l1X1o
PYoyAVOQ0bqELN6W+AENv4LEh6kTwM8ANlylLUVBhJgOCJ0IPmr2MzlUGqBDmJAcysEVxUhe1Ogz
hH4kl+NoUC7U6fEdsR6Oeagzv5NJCJOqzo+0I52uSHbasqdoPFUQzDNgaDsnuE/DIydFwCElb2Ud
csutvI6wrZXL14VTomCNSri0xcj96qKUCTy+iX3MjKmVF3RqVJLAag++CqJtVouvlrsm2evs/Sjc
VLaSOiA9dW0hK1zG5FrY1pnh+Y6nfq3MaIurbEPuC+iWshun56ZEK633mAOy58kg2nBSY+JIwr2V
h6cO00HbYF0sUDY03407gGrXm4YMlQqMUrxkEnIg3cAz32u9a0gEs/yq+nAAyFQcuMh9LgqyBVXl
VuM2tNyNbqNK8mMq8NxhM3ME0Z1eqxtzOKN6YNK4Zqp3dEfzMGqfOnNXDSQ39KZPQlKvnGp6DGTm
NfEmGSDkDBhrxyrIN3t0J0KjlfRJwVW2ZCrVf95d+EVHDTK6ptSPkvOWLC1ONsQRFF6N+wadIspN
lBsPVba3Ad2W8N05VC3xBwOmcBdmknYqWJjQGwDyJO1GITQNdAtVCIF94AtnN3yJ+0tkMqx0J9N8
qQlX+tflJ/7mQ3nSOo4RZZdn2IlRNVA7H7x58aUH8GPKCCLS0NJrRjGUnpMuB8i8Av0LwptLiA4u
BZR8ql/b/OW3nQ7PjGQDmmN2ycuytvc9N8xSvGnQveFvkFFkamvrPnhxc678cWeQ6tvzvFk6bfOQ
4uGmBgv1lqcMw25ZACsyqhaQQbZSb2Y7FIdNkFrHZfI2kMMRMZiSB50yrjKiwIaqavyZmzVdRl9j
TDSZWLp2Q4XRDgUAiz8555561NtHYm9peZMWJMS07IhmoByNTqGiljkwMklmezPwGSESW9fmKg6h
g1gqrU2iqCI42Xqg4cA2LsGvYYZKFsqCjOBppOGxJ7WmHIkBI31MWYWqiYBqBh8rd6qJv3VvuueG
4d05VTEPImNLfFe0xIEErwP5W6JRGRPg8KH38/JL9pyxygkI+ajTY9a+6YgiZoQq1TOSTh8GNEf6
KmFRJZCTOmqrSkMDzoad4nxJeDTinUXuh8kaL8zFFH0kxoveAzigFZFauJ7wjAyoIUCqGGOyFlNq
iho4JSmq8o56iT6D65GLmuzAEcP/Nn5kAWS/xCIx0/iQ0TC9Q4tUlfqOEBQxdxfzW2OcsF5EsDw4
1DRrm9qr/DqBqQTdS1edMGN2ho+6jvEQ7JEkq+d6eOsLdZXTLMNArvRvpBPnTAOyeAu6gaEeYWdR
P6p6cYrjD47ch6iwL3jneHvJ86XT1qc0g1gzE5bM2Y/jAsvTrLUs26l0ZzloomSKNmJE/62xzQSU
9sEkO+Pbc4jj8R68cvbpwDio9ifpO3YL61Hc8rp+XShvNsPk2a6+rfpCQhjbJGj3fK+Z0CmTFF36
toNoUn3kfO3i397JAVQPLXvEuK2DAXURp2TMPyReT5Z9Uhg3/pLm3J+2SnYmxsuMC4gsoTPOqjg/
3U/Wh92u42id0mA4PRsJcC1qOBQrPE5zdNP4YR6ti/kAR4dEtjUezX5l2Aw28O3POXtujSQRScM5
AjHgSZGkR/lfB4VLaWP0y51A5uaA9FwlaoQ1h1VnkF8Qm615NgYXtNYi2Pw1JLwOC57F5zhoxoNT
L0AImPiYE51N8Pd+/mqQEjkxNpn5+mcj5KHwuET0pfJtjuAG9+pUuURzgaW5m1jbiWg1U80twqeW
Uoiy4qPjCOieF5z+Vn2UuDHSliZELrPisICTsMRKFka8c4NR/4+j81puXMuh6Bexijm8KgdLsmRb
Di8sR+ac+fW90FUztz1z27ZEkTjAxg7bXkXsXgcXm17E7tGZoTiRj9fO6NFMf8uKG3tIYtvBJOrz
bHhrLHVc5NoxnSEc7NeuDY9NxjpfDGC1tHsMtGPm7Rt2QAQ2WihTxVzGlEUcJKOsnH8Dz8EKcFfX
29reqvO1Mq6dpVNmsC5zPrqq3TMCqfwmdEHtzG7IvvrTe41JgKe66GTZunYrB/23Yp6Y0h0z2fGu
FYvXY/52aYeeiCOXYgLZylEe5bMOiteM5kSe8v8MWK4Ao5IM00Lulz2V+CO5jjiw4L8XflgVu/6y
e5YVSpy6GDYjBKxyQLyTyOCGqn/GLmsD62Q/kA4oKm2tuWamujKwmGuJS6k9aj3qtzP4WnpFkOcR
C105FIBFN98rltwW/RA+zAnNGRCXzP4AgaJXgeGGV3gNIaFn4EjfLbTCZIq5j3m6x+CC5i+zCFga
QIYd/g2bDQhmsZQ0uBsIAOAvkTk1f4ugk9wpxjZeVkoYzcZJ2xVQRG6CdY8uSljmV5QxylnHYgfK
d0OMIJw+yFxj9zUqDH3s74LxMpqrFkKRYYj8CqfKEkWgkXxkbDpVoF4LEWu+nTjgodkLYwKdZltY
90b9QO6QpoSmoPei++U1scKmNpbi4K+rmAj8mt05brA7JPchupXNvs6/B50eZg3iUc/71gtwFz0x
4Wb2zU0zxhDMcLculgSwcepgR2R9Ob5P6q3373X9gqnhVOzYyEzeeexfUxjELAHZbGOm19GI+f2D
wh0qwb4kKlXlSuMaYF0BNQH2fM3CtUb34eiIKDakAYt2XU2M039qFd2AzyLpmECv9QgcpVSxeZrD
O3u7VtDPRXsNnmt/nTXrwXgcCgtYX18NtB+sza3uE6s06cRSFvjM73l5LpVHu94zj80TZCWMJwpW
la6Cr2cNDas9WyCdKs5ItB3JDyQMNw6uRvzmtTc9qFcRPiMEOgZw0bGb2I2EbyruiP4J7ceAB+tW
jjSJapE7XLY/8mQ79dkeNg0bh/SIOZED9OitfBhcdBwsX6p2eGZmWNaxxIojPCCY13vElsnq24Os
n22nuU+TwW8TqxftxiigvgFuQvErhmblVxQT7TZqyaOTzb+Vd4Xhdv0vRW+SvTBiA9KtwyZihK0P
Zvgwo9vtQTuK5JToHyWBmzy6IJF6eFK9HrbGyYnxP4p2VLrQ2w4Y+Bs47SwntoZTZFySt5k4EbQa
63Yi/gOzgi0BR1aMX9kB3QaoO+sfaCl4Tmk4zkh9q42twMmCb4q2vrhGLQFj1TFGpgfySiUE8xgZ
3maeQUHFWV6JC1JICbZ9bdNgKS6Lu3pLTkw+PcdGsysrbCprNrCsxcFWDFiG7MHQp/JsZvR9ycb7
SJ6xTokbMXNbz+BTOuFToeaAcJNwZJ8ja8R/yL/oqWQBdes2Ax3KtQuHzNJ2y3Xrht6iDcHJvI2G
/V6f7nxCug3qk2XhM4mKONnmbOdU02cHpUz7ZsBHTmVXjv8RbmKy+abHEPZ/FPhA7yi71TXpXx+h
fbeTfUALmMDHqF11TQayAhOFuJA3t7M4feK9jX2lHmS32PxL2t+Go8nIdtIAloHy2Vn2JQeOzCYo
gcUbT6KvcN8b0BlV0gu3CWsfe18VyT4/NfGlbS86GH8m+HZ1abElxlZOMbpjBXA8oAMswQ9kxwMw
XPULu+930hMlyZ/BnFVzasYlw3iMIbxu1xu9xtOSmYPWzyGjKcPAH2VUx8nZTt8mNZFAcysHeioe
ACjxt4hgfzFWLc3E/1Kn5lTWzgZHOjuCgPeUkRy8T/PPZLKxt38VGtJEFPX/s5RjvXUQmA6fbshB
3IATYXDOLDsU+p7wlhYHj2D734i2/9CgOw4Wcj7lnbBciHxiUHhQMNHDLRZu262C+KEhLB/6euUn
FX7xuKYw7IdgKO4UfxHzcInoxEacBrEyJaETYyHRl4hdYlnQisrWJ8Zg3i6PHpLj4IkEg/TBevRj
XKYgdEDdxLXqWcFgwP/1p6/Evrrhg8N5xTSM9VbtVhelVkmw1bYHHNadES1Fq2IeobLpbY9iB5ay
RFSU8mKRiqTrCziZDdrk4J2dQZFek540CDgJ5UeZXXLre2oeepz5jOyWNEejeJjpvKFT4GzFTfmV
/RUFdmBP1ndhuwsbRJgRbTGuQ3TzOo4h73BfEmudKfg1ru1uYRHJ4uHTsQMUjFXW0cHvfm6OU/+c
slgTozSt+RQRQKkYGyU0ARjOLmzEiDvP5cxKBwvqOBoLHuyHn1MATypgr1VfHN5w5yFHvjJswHtk
kUBaMfa7dnTLbHNtZjx88VLvrXXAOZcm69yDnVgJVSqEOX3SoteSqsLqeO68DZsO+MR8fmu9t5kB
hIGkJPeoJ73uUJDFXkfn0AIpaLhtKVaI1Egdu/HdlX2q+5ZP9IGvnGoXOvuIs/JDE/JPRkAz1gaY
xC+i9sgXRqwQUXbRNxhKDpte9oN++axpCx0eItR0Sfyz7UMVbMf2Zvr0CK23djikpdvJk61PVwKO
L17TcgEZv1gs0tYIGyCyzR1FWRcTofjvv5d7grNcMqxq54bvznAdWlKRmrWKpQDACY2KnX0gqFhF
PoI6FM8laArgvAKfOEPl1sJqdvpd8RN0ZAkB1wfY5lQoqZA34BPcB8z8ir9rmnE92IQogGSWPYGj
Kapp2fhgmG6tB+Cgcbo45rEC7tg0EUkG684djqHZ7IaWzWq1s5TXsEaoNxwY63aBg3F/MGGTrh78
kKBmPLxLa+1aXxNwSS1ULCCBgU2iN60JH3HmLaAux/k1afdj+9POPTfJRjH6ZTU/KNibtFGHz3S3
sVIPlU1+yBQSmoz8iK+OqFUw0MQ1aSf5Q+KOX+r0S+0L3KGtUWoXE1sa0J495bZpcazptjYzCeve
tvksMORcVE1w8ZkVwk+ByKXxBxpHy5szjVbJtMeI+mEOjkbTL4dEXzgupPWznZdXYxh3WnWKC85x
2Do+TXuLsP0/8QrMgXv2v5ag30wJVTozzol/hILNeI3977bIFyGRLezmKsw/tbUiN0LP9fky6Yvq
Ec/d7s2tHkwSO6tHo32Lvor6kqh3N69WRf7BjSMnYiTLTVa7lf1mRAUiimwNpmPAhYFFA9E7QdfC
uyNW/IhIQk+Ym0jSGioPysnrqGMxBdenXQa+dumtjFmtpG39iMtkM82PCAWhjJIX76nvxtQtxZtM
RTXqBTrAN72LJEW+cD+685MOgA7XCvfEK1akzYQqh5AslissZmTpx6KEJMai+EzajymQpUlDbcAm
HtX4JwaT+1kJNxUgrHItm2+icBj9Se6uMDzy0HNkaL/PAa9OL59UFb3ApS1Deu6A3Kl2ZWnkb0Bo
E6Z2wHwolmDS1mjNy2Sphzi8ikxIG196DTsWGBp0VcJ/g4SGoQKdJe2UNTB7nA03wwNExAiimqd3
7/sLnK45/3IptgjCMent4Ggaz72+yIK3AQv0L+Rang6T6x40u5uv2MuKB8O30HKZR107s5BnxCFq
mM5zYC0F6ypWrWOOt1hc0Hjf1Sbm9hUa1MCp6qycHj6pQ4G7GBpXwT/4brIBno1h8Pk2HP9ueos8
kiAn78KCGPBbh2EkuynsGGBal6ywwAtFs8ZiL/ZJ2MR9AmiurCG5DmSagBOJhVnVNldWl3mGXxEG
J0gum+Yg2laYP4hYfX0rBnqSuYexhI3lFi4AYgjLGNoHf0r9wopSxFtZFaPzJtKBp6hQKT94DQag
x2pZv1nMAniuM9AeM/0QMSd3oDG1pZFTCevX0h4Uz7hAzSNHICa8ScJCDS50XVxDH/vq6ids9opT
3/IJMVE2hTf8H80GFi/8cmKUBwuWVLG22VVhqddhlUegXt/0G30iTMLuTwa3HooOMq6DCANuLB8b
OrMAQqLHM1313d4wY3zLsmWpV6svvb/x95ZZST6KBY3+auVHrXgUljnIoWihsmPCMjP4tKx6HbZ8
QA7cA7v7bmuIDA5uPIWLg06OWArMmMUIrXFuPzbolELaJ4V9qRLcIvz5GaVaqa8G8xDxBBiC7dzK
3Sj0lUhFLj39ocpo51PsVZ0wHBJQcQkwCQIfq+EWE5UdFhqWdQpOUFg0EfBau/rOMpGNhOkmqjbY
MMyPEa7imsMiK7CWnBPL0e3xlzrXqsXJgS07Vnt5s3a9d1rfF7WURObuno/WbvJJydYRnkWwy/jc
MjIfIibdskJAuUi1PzosiuEmamPs62DkNb89Fo6WdvcE0TOO88zxOZmHtLhB9Bz5I0SzktGMYcy3
0jyQ0fqqy4KqIjGbUTHDEEeoGnhKweAT2R+d0AGcSohBnOkIbnEgi8C8PCvYaVlzSSp44gQhZVCx
IgseZFAuzeqeseEdGRoUdV5pFQSmmFrEa6Mfd5AM8Q3NSOQPrAkVRkbRfrGc3BndmtkZqHPd0GwD
v7TuITbUe8CTI+7YU4kVDkOFsCz84hMLnGFcZ6AIpXfAhYFpApt3KMVDvcL4YVVgpsLfYSUqGgs4
xE1WrCuTnCXzBatwL/B+sHHib1AkxZYIibwCQR01RyAdbYMOVnbp/G+2uHXRrEbIb8k8LpsuwNIY
O2qsUwT/HCpzrboQwrBn9ehpVXAKWf/H/WcbnLQseLHwEc1xHG0NEAGPSArsXwB3hMcxR39xihE8
tFeLF5HJvkEt1jlm2aWGEfm6tTjXynE91fGKHikPbnrlknRergq26Wl0yjGm6FmyI7HuwLtA8lHP
z9hOqnzAkgAoMhgSTGJEe4PhbtqI2Y6XyGpKPPdggUcQqAcxtOTIdV3GX3Nkwws5MnxNjRkqDAtN
POOk6HrwsdknAnOoM/FjzyP7JRggPeo+Dct2QOydytUTlzLxq4Y+y4FUswCrOoR6WBRB5C/Bvb8D
HKm0ioSaIVuIISlSGDG44wbI0cDALxibS2NchNuCLmgigBT+QBd1a9N/L6JXj+yZvv4gtJCEL7Qd
6gfmRyYWBJCxlCojnYmdCTN7ikgqpc9tXwXFsiv4EEGzMDBnl8HBBtgiqqGj9zGoHfaT6KOm4GqN
25YnmQKbI9ejTTWCvzK4RBFsifg/hzTmqe0ZdYO+gayPNq0PvmlyZcikMpnOScx3kGjHINOM2X5+
Z1q6OA0UBjzNG0TTMdolEN0II37ku62RsdhhpZEcXOf/btx3G2TG1Qa9ZsBoh6nA4HqrJsbnkk8g
AioR1kjmt8fOMDfcUeItpIZbSl3RPgNgKGy0OjPYqcA9CtiUkfE59ZLkQqxewHk+PpRK+BSzApnR
kyB2Db27HFjCvqde6M3ZwI5BKTUskribXI4ffwB6I/IAaM2Crx86HewCsqAAliEjiUMR7yGBk23S
BVDGxPLeYu0f6DCxMKJVIeUU2XiGlZ8UnhCLPJdmsuNsxcUwnQ6foV3toARMfbBwoNGU/TOfe89c
NvBjOLi0maiKcxr0oAzk15fXHmueDpgfjyeyvnPtmlJjJ+VT06+kCKTqU6jAEoPt2m11/1SFx1Df
O/1fPyOnHheJ0z2FtrHukuagxTi13f6DyiMoDFei5DJmxUTsG1QfBGLZkGMweWCin+NuI4FVAnew
ZWALVWAQkrHTsHn3uJryxKHGJ6YNE4POJOVFqI26hix4vqTBDesVvJDYS9gVjpKKh50P/Lz4jhg/
C/JrypEvNdckI4IHDltCJDft3RNGafvprefZo5CsQiCtoRoARt95WSUyw9iBNjOpd6HjEeF9UJVZ
nJJqIGqNgVDz3jyTAUch3cICtKPV8KG5TKOFl3b62tVAPtNzbuF+gD1G1OPsACaPOP9/pDAgdatR
stvHyo04rQvRMh4gT2IxjyA9kgaE8lO200rsrCv7WmMC78wLT2SIhMOlDLx2DUuP1VKa/fD28xmO
KFQk8pUV+xBV01Y7WuY+606F95LOHwpZg/77FNrkCtmrunv1vGET0d2mzm/qfJTjI6gcnosd+HSS
/FjHcZX5uDCdFMxRE7YZnG4N9moWKSaeiaI2BF5FoXS36jdxfk1YJKvDjuhBWIkcBBQstT/p0Kfr
usCHC49h23qEDdCzIymDHH3AgE9VQ676q0Sq829CUinDUduZ9s1TQzgrL5ZzYj9G+4KcnohP89ej
VyIdeDU0zWtLrkpEHM/UNNsAC/QcqyuLroYQ9Wd5qrvc31YeRcZE5of1tf+laBsdNz5USfrDpNpL
B+dHEw6u0LoGmNPEHNCEnMrG3nb+Tb4XXh4EtSnP1x4PvMc92rKH4O0V9S8PBS+qEyPdkE5SvbI4
SLGy7eAWLwFUr4X3jivEzGaWIC4A8xrhfsRNrU2CGhJ5keOfNgPU0oZIedXuoB1iFisIDzJxHzSB
pAOmHrtZDmaKvwMNfnVl8HZl+jxSLmvr3Wo/0chxb5XQ2EICYcT8FS7vptBNHssPmSG8iRwpQknj
M9PJslVOmQDZqAfR2ofel+0HD3WDbIgPgneBpZjwCjL2Zm6XHiCkgDvAQGPLadNpSEXGzF8sZIkW
hNCg8PTwPTbtBBwu9KYAtVu0UVVWYJMudB3G5/E4eZCPQDfB6nU4j0SUVzSGCsgo3IuSNlaovXW+
TSLcmPAMb+DF4zsEbQZ6wODc3Go1ARy5drTyHvl93qdtfvFCxBERe6sp+rJweMLKkE/Gpk8SzQiC
dTH05I8WA1MXqEqdsh29ggJkizwirZ0Ve11V0o02drke4KENgPLKmD/Nev0UsTVt0mqDVwn967On
IG7tWOd3d8kRkqwQF/yDyZHFo4eKIyPURgjx9EUdHGe9dZa+V9/q7oMGQ/Z8LP/K7E/iUSx1Kze+
xnfwJGafVBc593V9l5UjSlRGVu5mQUYt8pfnnCV/etW9hN2CWh9lXuY81W9xndLIcUKNL7X+ZNrX
yM7Q8W2gDG07u0RBzrCSsaNPMeqEtZYSUHdgeQ+EyPQjKLGYwAmyLbA62gBoGzRKoJPEBtf+KzSI
jC0qqNqoHzqwXQEQDOg8k4X/k6KfBlg+WF22Bq4Y7AyGEVKE5kDBUU5arMMHemUGoG1BAYVbstQJ
GCe5U670urzINB3/joxpzG0XOVEld6N4wKIGtubAHRcQdODXBQhQuC/wC5YbBc1WgSxWbKlhuHdV
tkViKnYIdEV8/vx/rGddsCaFXoWarhpIq52VkBqiBvyE1QyHJpoOj/NX1k2CtHYqgxQ3Y4E3ns9l
YPRfB9WN/m2L7Q92E1hxzZi6X3kEbfMhaK+EI8hwTZjxMgfJ5eMX5UGS4p4B3PfTfnbP2r2IVhhJ
fc6fxj14D376z+zH+5s/YXdrd+c+PU/P/XV+QcX4Nf9Gb8OT/+q/uq/zy/Ckf7vP5Zf+Dk5xWvb3
z+4yvnD97S8mfvWL2SEKF6TjffmvxkvJ8hH0Dxyb5JIPRgF49C7V/Et8K977d/cGf+qZkJvv4W9+
yn/LjxabmpX/GnyPL/SIL+yc4oW8RAX+/JVejN/ElfRX9pe+qk/Ym26HHWjZydmn/LfbdTuLf05H
84ugpGBRf1ifRDBs3K8ZXDuU/7iPjbFSPIcN4VuVAERUNy4rNImDsnbWzHXraEv6yLZ96k7pBqu3
3/EIZ+XknJQPab6xDGOi+vYfIFQuk3W2jlcIjJbYOO3s/SLaejcar4d0Dy7yMG7Mg7ErTuWOUXwx
bAiiuxA7dy4e9Cf7EZvOTbF1ttMDcYVnNGpHa+ds+n1yS86IJM/RptmhfNnCblkSP3/MTsHBuRUP
9Y5B6AMh5vK9WT3eHh86XsGrvSAMBas8jqJls4rPGNSe0zO2Pdtibx2ULfIb5KkLb+scMMXcdg/h
UV1N+3qpL4rHegshblM99GvrAOlhNa2wHdirD3CWbtFjtY8XuCWTrAfxND9PK32VrIqNzrC7a5dK
s7FYwsw03gnmDQh8gFx19lJp2jJSQhzmSW7UVzX8GkWfM66cSoV25C8qqTzh0eUhIEvUwhbAMLO1
7j/79skwwWUUZVExkk8+n6W7RGgDp2fmKKrKNdDITHquE027fgL4ZE87IGqbo3zdetyJNA14PrvK
bwdbwo+A/rgZZ055PA/94N2JvgGp+JqzEJeLTiV3lIPD21fTL9Avp1tKlQ9R/4nKdIZsqHQscp21
GFDQEikZtsFkE2PzibfeX2XAbqJmLly2VYWZP46VE66KIP0hXrPKgSXbDPbCqNG5R18gEYsUmyFD
6Fy2fc41ZmLWvWipFiInKPz2UjrDHq48/ANgPCBf30M4DYN6nE8oHIFljiqVAp/2dd+q1FE2beqP
DLf8TBvvCZR9sOfzjsU7lj+wY3QKeoSSgqiiKqI9Waf6m2cPzP22rP5jRBFjd/C1K53KwoZeZeEh
neqPjXktiLGoke2QkdNwXoVkVTbmhyAunPW4gq0k6D27efS5BV7poAAwHXsV+LLOkC/Q2Yzoxdqt
gayKxVzXKyzU0cV0GHjY/yucgVKB45ai1rg48VpYdCFO6M3gmVvrYKdLF2yugKI//1q/hkFYVXqo
pxeRVQJ1Wph/8GlWKbA4avduqcZ3k4ea6C6uUQAEFzT2a627T2aWk/Z5c3uIGCSFAdYtVAPiUX01
8Rhvi/wSqToStHQdoEAunO+GbVyVnDXjswU0Uz22leGL35BqGsK0z/7YKotgoRnHZ+o4QtqVwphC
WvMiCLHy+E46sOjhwIIZI8X/dicp7NEC/i/DkW3+Oa4L6PCUE55nbyaAegy6+v4FsB9XMZOuFqg0
p70sMTGWV9mcGrUSl/CnGCQJTQgTpQF4YgFI6EIsogMjtESBEjsb2KtDYg/x1p7MVVkcub1fRv9N
o1MSaEDGH9/ae8xWYNQ5Ib9d81QEu1nDOF4hm9P7o39UYU4HOFmXyLgiM9/DkaLTVNQvDjHFtbAh
+ERWz8PgLJ1WAZnD4Ko79+l46zB/lOE4u+YEC7ZYPsTBQYQnqCN0HSfWBFg5jx94F5yQFYleZQKD
JJx2JFcBgB0c0YQ5dy4sbz2QPqD9QBgQsms3f+PmsYwUGjqYdLRTId+JEXluYo3IKlf9M4Ej8kA5
4dIlccF9My6Nojizt9KKuyhiRTeskdc8bR2ENI37OLO6QiLR2idTKzcdU4gcvopmIA4mchqYEydc
kpuU7CoJgQw9TpB8gI1o1skDETOxtiCCEvfncVW6ALYLiFloQlF1J6A7ymgQQdhsvNo6uM1SYSI2
mptoyFzmBAR7a8fEN+SamF9+t61Bls0Xh4MSiYz1MeYGSoV4V6jntsVGLN/WOPbgriV+zbhiDahH
GCccbWtq8JjSK4+SSi0qQU9GXBS5gEXClrHb5eixLRmNMXJ0TTDc4M/r6Xs78raRTaV4zNprC1FO
SRE/aCXcbj4ZF96039xnVFFZUC1d6oNp0na62QG1E7erj2YKb9AjbG0gaoLwJMmF1ADqRQXWMrFy
HdoDd2tW7wJl03CnB/cufRPUzUwBXkqC8CCdzNDlyH0ouVBSS2TvC/+CHR8fKaQoufVsbnN6eGp0
LBkG9NOyicE9CTOrta7s5ulcOiFKWdKLMAzXTeUFDTI+Tcp+gk6hZ48ho6IC9Y0JJez1PSGpD8GI
O3ex5mqkuL23JWLP7ppkybUO2Bg4GktNElM7kwK7L+nLcqh7E64Vuzkd33K/W1TeTAeeJtfRzT9g
CgCGIo5U1e+8ri/M1Vhjog2qTCgdxN8CDeHtHuD6JMYIoVLe4c+Uc4ffLURGFlrQZXOnJuct5T5A
lf2p9X9jqmx8ni9INPDTDg2NiK5fHTw/VMChHn/YualZ1bo8YR4WPPavM5L18KrFJUx8bTnHCEPJ
5rYzBEOQalotOfQmtS4dVyJ9GWkmG/JzBvsxh4M0uDlRslzAsLl6+V1KsAgKC31ctzH9GB5ECXgQ
0+iM4MpGrdgxS1pDeeyRW/esyzCoacZqaYz5B5eSlVvziiooHV7kOeCrbnLg/B1kZZoSDti2j73G
MkqTPqX8YuO2LUP7FsJKLqf0w2W0E7vfTgWigYxIecnAkSB3BRauWyxctQ6inLvXjJpoLehBIF0W
f9Ofchyw14xHMQ6UAznJ2BTrLAsoTTqfJcbP0/jLiInydCvPemaxrIWgE87aNgvKBDIbj2eFpiit
WAxAdAzFU7yAs5c62N81Wz1J170A+oxhLE5VQIH5k5diAprIyD44RF6x5i95lsQmr4AYjveMsqqT
377BJwd2TpKbuICmz0UEszgG+s/l+LJZUZv8hGoozrGT7twc2IzKPWSlnHMzHFbIgPzMCiUXZyh2
0JvRfRdQEYI03g4kgVZrCoO6wRkbk4NTrX2KRVkC43doaaviNcXP8l7wRTKwzc+UHx6EmVU3orJU
lKOwO3VVf+BBlHebC0OSB7JFLailP+N89aDBlKjOMpuywgWosgc/+Qwo8TFhh6kF3vUyD+ytJszo
/GIxdNZCD2DyRvfJUDY2YBYHW4SbX2T/yinO0S4XTSIPSgX9W3tJpCGJmrUB1s+AGKrK2nj83z+l
2cFmszwivjL4vEWDNTLF9VRY7cq4T3CZip6Er9KkZiJDXy0AqwkP8SWph701Xcy5WQXbkO8e0+8+
WanNNfLcddPQJKElEsN1d9VDx1EIosbMNTt4TAJ5TcRxC5PM8XfyYXLiOViHiW7MIRqFuOQmOs4x
AhYDC/MCDgWOhWzpWvIR423m138kC5oR5lMWy0ts6yvbWtVz+5DihiAzNy2Vqj5bMel600tmIyaO
DObgdM9ifdO07iljtpsY9VR7HxpI2idqqdH7sPZACaNJin6odmu5W9SkW9dluWVq844lcS4xPWIg
Wc1IdYWxykKkg4HLdXHu3khkIg+bXKyZb5Q/E25kB4lr5MGfvPOT65xJXaxG7uMs8N8hYmGmdly2
VkFLwfUpPp3RAxCHuzLx1GI8hHxxVdAuIuUB9vWt78DdaUZ0rBkKhgFlP5ioxlAA3C33EfRBNFg9
1DekkuQaV2xF/OAT0Aoo2tQxwvTzjcdx1IzTUp5bdpE7eZJmaFMZLNoAdmWO22BgxM+p0j85tv8g
/nV58AkQ8FLpsMvwTQCS4+PS7Idi+m+ms44pVhr0aT+9ZHBzeaADD3p/AQ3uHgLq49HCgnM1q8CC
tEZSfpauxa2LdcnwIp1KjEQFcEruAoXAmxdOa4cMK/QWCls1v94XrFVYUVec95I7ar5Qcx5HDAM0
516yRybDaROyw5hT3E3ZtefGyOqRqge6oNVXcJIEaLSbbyVmaLLCUfQHHxlFF5CZVtWXLBD6nnKt
LYJmwJXfUjNbKSBbmFOgjCSDEeCf4wJJ5yf2c3KoKwah6PuegNOMUEGTVZxrPTv+lmS2DeEoc5ps
6q44OnV7QbbmbNP9pJMLqV+QzHv6GZpXFMDcSscLbFiPV8XcR12V4RDaMQy7Nb6beGzVfnvqMLpN
Q97HQAvHSOXE3bHpkB3fyMa7Z6R+Nt2PPl1I5CvyJ2/ESYgyxzsh2miXzTt93ovl3/9YXIAhDJ4r
ZktYcAN6ABRvpuR/dNGC31jQFkIrYCcRVXdbXGYAVsduPTlMuQY4qTR56U0teaPY4gMlVrDeJwXT
3yG/1Xgxlu58CYa3wXv10+YEGyoNmC6Di5luST8hdBxJPnBChirYA0f8RGoS9xx7MEYk6goJlJAg
mLxyOPQWGGAFEmWzA8BIThzWpAPTgMT8JcQYOd2Ah9ishAwW6E+MiN9hnloWFEIXYNVnk6LGLfyf
igFfwk1fDWhzQnFQM6yFIwcZjl99peiu8lzdjMafx3al91t5cTLX2tBsjAoFv+fueHIr7ZN/8ot1
yPYufsB8RpzkZCeTh+KwXIGnjPmVaLp5853h4GiBEpAfFKsp1j+IX5jfZiSy2vsIE5+wk5h4bAkj
DFrwmSp6K47MmNh//9gOxj3OQ4QZ0hgqGJQBd3Fx4FT43Bug+WVzyjGl5Uqo6ifzK1vKzHtVjGjb
IULRYB95dwGmZWxJOOiredVHFsFIHJMoADxv3EbBdEVDsEej0ITvHVZldo0uhuAxlG/J/CPfOkNz
MXEKAQiq4b3VwfAwwToHTXWCiZAu61hpL3V89HLjKZuUbev9ZUQOJLDPDTp+rDedOD+649rQ+o3P
Qmmotb2vR+xgofBiSs7iESRUoXpmmwE7s/FBq7tF+qIbOy4srBFA9BbBbgMLyB56uJTBWg+UByNr
7gw0YXwXH1g/LtExGHTsagmV6amuX1SaVy+az4Wn/kRTAqsdVhl8VCLQj5XiPXHbIIR9l3M06MnR
is/OcKUGlspDTLuW1TAzP/IWuOesIbbCSn0ZEwGuNW/dVJy4H0v6emgzluWz5yPXHtt0Rnpz/qpt
5HkY5xu9sTPB4Ia/YfyuGixBsUXJ46NxkZu7rt/UkmzoVl+63msKebxI/uQGacpg3cKeLEeIg/ln
p71gAbFpZj7rg+36p/obIVliXg3q5zSy8MMOVAs/Y3bUZj/BWMeVMv8sbW8VeMrCI1oS//zHBB0r
OFFiedu26bc2wQkVxWeGDpawYNBEBOkrm1xv943ZHx01PyMakZ+tdpg9ecT29hxvJt4QiAjiz4J9
RWn+uX2E2hjwAOogvlmWr6POq+DtdZuCpVVoh8fW+xn+nwwr8X/MCnOraXzIAiVDiYDCm4rbNsv2
JPYg2hzwdCiDg5w/sRfsG4t4sqY5OuWfWN2pSYV1v0C2AQwVh4SKx3lwuZsAFz12Uq0PScQl3iZa
ujCOihtrrfTyv2tn1whHFMmRwEFLtwbSxiNcrb1NO10ythxm8uAmMLFUBN6oARV8FFBwqjpcXFqh
FGG3jX604/Z3bQ8tEtT/8Nxb770H/aXXEfCESBOKNQ2V6/sUtHMHgVwdVPakjIDNuNEyCp87b01M
pJ15bxTngWNkAqDrIuOqR5RmvWHWYLiMZ/h13dozGK+bEJNFxABwghR963SInbEowH3KrpB/dcMy
HwlboNe0Khz0Eh0dsbaIXYBOwOYipd7Hy5r8L9l/0ti60gcWJPkwCegvFqwKTIJT9SVNk0Nk3OwB
9rwKp/Q3a1yi3at1aFqPXvVkxbQpqboiWsntnydH33iMP0mYvqVdh/HPvWIgUThN5CUlsMsLHZX/
a1ujXw/1bDt4yA/w2tPs91avcB0ekauhM1olZniMqKRqiL3KbF5M/1cMoLKkWSfQNbwM2AU/tMRY
jXO7mGxlj0N5j7BvCH9G/mjZgTdk6eYQ5GFlpvREMMhYd4cacWIh+TRvgf7jcFlri8Osx3tq7Bih
8W2saWmNaYnRBYHkBgedA+NYJlkbriAYRYaILkA3NpDzhxkL6wvVcdea/oybQDx/ReELTE+Ie8Vm
6qp9gAQ6Q+c0lwx6xrwLX/uKpHg72U35ZerY/E82uKh3SrAx7LG/mvtVltFq+8HbVIaw1uPzkL/4
nGoQ3FZjfp87zOhqCm9SAA6IXqe+CeM59RoSJssN628bql9njqva146GS3J0n6znoX1pcrgjTcwO
+A9Xj8Jk/90AHHCb5Lq1nHFy0mP7PLSyE+TdoXLun5vge/atdZRCkmmxG+UWy8w3CmtWaQvmm/4z
HpVlUm6sYDzHIy4hZn4d+5+ZhHVWeCWbJiJZxDRdrAwYs9ISNpmOw9+E5tOKdip0zMm45fhol93C
9n6N6UsgA9wf5FVUob7EkPPbLK8hfQtgRo3tp9rA4PLO8AznRsO34APzJLHhmGCA2oxzYw13NAR7
hrfScB8ZDKvzjF1BD+Vb2XYRqlPWG5TfGhKZdaDrjv7xdF7LbWtLGn4iVCGHWzFTokTKomTpBiXb
4kLO+enP19xTc3Nm7G2bIrBC95/a8g7kD1r9/PIZeb89AJA8/ocSppAgrtEk5haKjvo2TNV6Ccsr
EB8RLOg4N8w41IB4+1R/pLkd6vZRCtqIOySw1NY+Zw3XK2Imad/kp8+lRjF7nBDGKyFCzAEp8Ksf
+W7VYD1rvEQ4KYuTe7DaDfHz7pWa/OAh4zKIeE1rqkS3Wxl+sRUMJIjtl2JwN5IrKThqDH/lS9wR
6eToEUWzGFAie9S/BeyjGsn/2knrSGO8jtPiVNBG1d0AYw0XXocHwhcmBnI45xj6lWEQLWBDuxDa
Fk7rzvK+VbsNQVY7AJ0yWc/Fk9NARCLoo+y6R5SAaPLKNlQV4E3McuVJl99yvC4otOjwPUAszzry
SgH1V4pmSN7nDD9RAtYpXq9JBK9+KOp3ADKb9+hE6TotXqbXNiHoDhmeTiHeQjDMjf9kkuyfZG8p
846RxjIBL4qyf41fMJ4ERNRqn0CAiBEzCv4333MqzWSzdnxMjXhwhBmtKAyil4Ugn9EUxwftQfwc
0MAyOSAHEArgxAlJzOfHeiaCm7p2YooAjGWjAyXQAJZy8aPnyL3yKyU3mUZX4Fo/8mLoVyNbGaxK
e+MQaDngGfHShMf7JVXzP68/gMzW3j5PALQ7YpDabqcBWltauzbR/BkKAQyPpg1IhomGvcOYH6BZ
wUxaozvg6a3N57D6HRAJiPDZhSZ1wUMc4hAjvGolpgxmk66kM5M60KRLzDC+8CPG0PrFgKQPQAS8
hH8U+NQCJzIQp+onB8gi8yW7fYXZnPGwr0EHkxwfRVIdbHR32kvEcA1XB+pM+wYhgie2PyRIRujL
lEufBIDcEK5skqqvue/UgMxKedQS/iHXjX/FqCTrwHw1e3zEVPHAzFiMX6Wvh0TZtPpEZp0OFIbl
I4T2H7297xX4Tjd5T3pGymYk9QSoFAFEsym9+oNMTNijaCNO5TTId84ybmsTaB4qI/MZxsITAHKo
oUW9+CTTLyTBoFegfmxQKd6lOic3SEPgUZWgk5wmufuCnKxrfqxwfGozZ4ckfSu1sINILeM+QrjE
/bVqbdp6v/3X58k2a/zdQpLBMPo7eR8VR5pdGMBr2ECpOELYjrg2NsnT4NfvdfDsh+cQYmhGZkC4
G7TMoSR6pgqXnavQU/nvhVMiRAWoXYpNrv6aWGQQhfhUPTSmElLeKwOf0YkMv9gj1XfYD85MSBxR
vh3wJB+pNj5kdtV9k3JIg4JhahvtRoY2VZqxHsi7ClLCrYfbiOKBSryL24sdhOvYio54tnWNoVlm
iAr0JdPQqYGlGqb5qGKmh5CsYpiPZkN5QgjSokAw0TUw9zGrIXWifcFrmvwLwHzgSqQuCgV2fosj
k+oo73fS69sgTu6178nzu3fAZC1scotg6PJZFpgo2WrkJhrYvTAQzSmpMVV6EwOyCGygglkaHe/b
yZw/ydOuY5977+YGVApofE1meznWesRlHVLCtIg16EBCZtMYpyZCGVSKjox/FANkPnSrdln4SmTs
LeleVofQZnBThqKKzct1lv6A5IhLIA5RdRtfssgRZ7bWNTc+kebce7zkKCDTvVQEpRpN4g7KZDsm
1iFeyo/K3qeEJBr0AszmyJFDXluALBp/2kCq3m76Dn8LmufSn963cRP/ymxrG/rz2dGp43TWAKQH
hE+1fOHZRSm54yv0g4Wfm0vQMAl7MVYFLqdfcWh/KQL5TCjjjAF2+Dsd3ulwCpipYeLpMjA/p+YN
jKoZbwI6IyVGEKVHPhZmKCrQYrQ9NErzZ0Do8QifHxYjAwODdYwMMmfmzvyr6S5gBcDHO+asUHEp
5Fhd+Csfo82EJVobpu8aBLUao61ERQo5K9BKV1LTWhVHBclPvGfSSA5S51nkR51dcjPLsXxRIJh+
D76MWKrg9vYoIph9AanER7aS+h+T80P5icUT3QYYbEqasRUjrrU1kC7mJ3yEHb7S7iQcZwVQiNQF
FF3iIsGl/VrbcEfIWuNxuhHjA9Cp5UyvtQ6T2z+ohVB/xPrmVzZnmyVUvyoremorfLPlzef7h4n+
VHfLSpvz85TDHKCONKuz6UP+Hi0r+JQqbjb9F4T1pwFHKUf7To72iavDobztkx+ybhly/eXiT2+G
Yiv1CxD6qseZ6hLnajR7ExX0CGTnj/Vu8n4qQBrWeZcQcV25eyTOsbdRqicP94toKM4hrlMFzuSa
K1iTbRx+97H9ECfJWVD+IL9V/bU2aKUrpsU7nz4aKEaMxfWeVFYkjUQv1wR64jZtnacO7YB3rNHa
E82E+npZo9bbdzQTUZdDL761yV9KvKXwty2Ii0Gsj4PwBIB3qjC5SlHeSgEgah+H5KGewSZlXZ56
rEFUaNgtycUo/flScyB5nJY+0B+XsMviC1PWD/eiN9SiNeUanav87CR/gfI8/13BAKKA1TYIfP7x
KcXYPprqyi0oCageGdCXAp1Sz9Fk3mqCFUbti/R63kwUFAfcKqD5C0H7zFf0RsRNOWmVcGg+n1oz
ISpycIRRy4dp/+H69tnnLARyo2HiX5hoo4m9n31SQQ+dcROUi50gUwXk1TD7wHr28e4O7byv0eLA
PVVLxBlDlBn5CK6/V3l1mPxw52JQwS3iFSfBzmnpazrajLJxmR4H78cYYQ9LJgPy7UWrEFHbjQNf
7Gay0cYEmmF5EGwyrJcN3a7UXPJnOgl+ZCIDPw39OlIs///JyHa+8hiod2alToylP1PWSoUrdQQn
Ii8rWa4uG6npHufY+1SsBGhbaRwH7hup5gcAmFr1VC+/hVDIyuUBRIuUn7vrYjxmzY+PaDsw32zS
O1ug7Ti9cgvZZguwlK6p8SR503LeI4bLjOjH/EsQ6aeEu8cMuZnhz6S456qABg0ye++RWKa/aXBY
A4ZvKXibPxPVBhWck+/gOfFhwulQVI4T9i8okIVxwSk/XAvknobFPqu1faj3wCXIg4c/kOVS9nWw
Evee/V1VVCjUyFKqy9+lfzHMDhumvxMKqGeRM7dBinkLtiZAIvPzNFRnqRakryIAg/bvnqMZmk+M
XvurqF8Mk4QFNFhj0vKfmB/EUTP18Zban3YEEF5OMvT6Y0zFC+4zcPHcI6itk0Xxrw1HbAcAAKRT
1FfLv4DxMM4FqU7qnP3wVU613mnxXzRrEYPKEqJG4RitfnR3JHr9aYEoQ+AzwaRy6gVI7IyY9DRp
ZITWI9eu67Gc8Tb4wkIqJCkBes2ls8CXKN6oumPbPVgUfXNq8oQworNxISVIkwOWRbYJOFwal5Rb
gg6AQjL5ZYmOFZzm02AQCHQ/zptlRKKv7ZKCobB0SuqqcalKHW/ylaCnO5w043XwkzWCGJExkCMs
r4PDhR+lpbvJKfAyhtyyP92xeg2L5wmYdkbbzwOUh+ZWt4JYnoLuI2DSF1IAcva+ULPyERPxRUov
jxlfdmyDvYF+NZ3jrYyiUjfdu+bW45j9FXK41BuRBC3TjyxHraRktpEeYhYkWJWXhiwR0viaw+Sl
LHLm8TERQ3qrk4NpLB55MLwGrqYCbiIcRlx3DHzILwYBJNyAJTVsV8sM5V2dkLSoRVxTrz77zRjf
W0JiGT82Ir4KtGu1AJ+T6bKZQDIY/0R7lyLeqOXCeJKSCvAtT3+S7kj9wEJaIOOmUxBm3yqke+R+
4etl6Ew5HUmS5dKaE4qvEg6WMeD4qaucDBwZF288cgF6TGgrJzo/aG4H29RSH7wecYDCGNeSEckJ
k0LWzz0LJf6eCxwB7Vcb++TxA+IC0AiZbEfPLhfKHKcPrxpgkk93wc/Id3MRSAAlfFdggxUvn0xA
LiWGgesXWceC2CCjieBSrPGnLV9lk0vG99Bh+oJ3lqlS+LPlSNMoPR3fOZuEVjMwUJK8ZTeZ4VpS
EAuMopaeHjl0weBZFey2MVHrEuY7eFP6F1eQOrVqegh4NkaPasaEPAp2ZMPWaPI5jDohOqo10zps
rEhUURQNs0qIKy7eHe3cB0jiPM7bF+HMwUnXGsThwosJ1WNKEVz4P15qPyRnYdAxcy3A2YqpFMTY
qfcAo5Y2vDMrFeKL4YuYbaVwwk2idcNG0cAzpoeGoTWZoAtgZIcELu7acQefwT1oJQR88bxxmZAk
pkDk4a94iPynSgg8/yWY/5K+Xd+y6FVsQZDVwlDVBcEmHwoJ76zmrWiifMQ8pvcuLYbByGdHtw+T
xX6n/Zb8dfJPfS9dubm+CVT6NJkHUoTQWimSH5cBgSalCrroBAtsHyXbHs2yv4xMs79wbsvrhIA0
6LVECxTh/Pe83yTf0XdyyyrCR6vFe3UYDDh6KxLlk2d5LrNlPlepTtrMhUhh/lfCWLsxZDqOscHs
7RMKoE/uuQtA3OBwJwdFJxeXydFcs9D7ry4wnjheeInssMIp9m01iyiKN9h1xcqT9hmjN+pb/pQe
0O3yjQy2PGg6HXwa62fYeylmXJcZjFay1h3YmqbjGCHyCcoeHCP+MYg2nROoKaobpq9WyG5vUfss
NWarDkX7gf2qz9F52hcp9fknVSWKZpIpvgrEBt4xtJ5Y7+JiGAfuQKa7Y77CXeDJqZPfrBgnM6rw
4BbY2cqbeNV8OBdoNlOC1O3Waq+9sk99h7tgxwJqmNujkYjlLiyZ4pvoCPl2Ntep7p3lRIlQxaLs
stmdsKSVZiHUx6tHChLKdYekhIgTjmRqq/B22iwaBhGI8Egw5sQNFy0/XMV1NNHig2+nU45OaVdp
a5fxdoC7aNGOgZ68ynYfbq0T76ocmJpxISjAkUmh9A8pAxd7eNYZDms6k/yug1yVM5ohUMhkXlGU
hcVm5FZRcP6I87nMYgZQYuVt8DjWAIZy/SD9QRcyQK9RrkjVxafQVOoItQYua37FgcvAPQSJ7+jB
qBMmsixFjcdrgeSjhOOT0ENKnaNUx2wP4nS5E4SIDev+SVozmuUcyYQIOAR7mezDgXSe0oRhON4F
tQIvusTEQJTaU7q3iR2oT/xckq7MF/Sj9tij+OEBD/ZOoEAerpxmi3Oc0QnwzgZ0BJlNlQFyIrcN
dbM/HCI42iJdtjxF+8CUjv0CqS8gYQ8JFsXNmzQH7ZytK4vNAQQB5oE2ZXnWYPNET0CL27mXXos5
9+y1oDdYVklLk/mkGdqqlqM34s1SBC8Ox7j5JfVxlxsrmlN3yqkDwWW71RJa2YodQegB83y5Yi2A
PuIiPYZZlsysVcDjaBcaguqVba7a8eYa5k4gJGQJE05FL7Q3GZJ8WfGiy4TbH8mrWCJEn/pXh8V7
3iFkMfFniirGxoCSs1vwznBZpdC+NEgc4wYucYHw+H89ZONP0MCZuAzYywMm8mrZMZltzG4jCGQP
3NHuQya4E4aekwJIbSL7u0BFU5jv6AZ1sMv2EtKJyMnBuZrU9NuC6tTkazClm9vU6f3TQFFW5xkh
uBsUPqIGM8kOXqyVWPo0CWrH7IGq2OcWUcV1QfLRJX959hyeUsgBIvYppKCJOeRVDhT8QgKRAR4k
I4oUgDLEKt5XBqmbyFnDp6e9T7f1PeSwNRAygMrC3dtMVhfqV16BEKGW/QsqtHBwGMu4CQ455sJL
YbIKqA/ETAZiXJ6taKsxa1eO7Ay8HGyWBNyFQ0HjCRlUE4AXgmLJ5RpmH7wO+VyPfd2jNUU4Imqw
trtUzTWr0BihWU2wssrf7LXPvJQU0q+SGF4EZPxTDSEFInwWPYrGYAs8uGTQ+WhcUl1fNy6CCkCL
6EheZKv4MiO2evyV3CKeU689GMDJCF7tgifulVsIWPovJgADxkt9YPZPmEzXsa8/E7JnqEOaHjQl
njvGshBnxqGY21ub5zu65aoNqkcx1hL7tsM5DTbwHyVgFCN23B+l7Q2CNmUSTcLujaX9gyvK0FX1
aX6kk7aRZfO0zABvppzpIEbcw771ayZDpvf/GNoHVycNsEsNZ5HYUE7bWp8+iHbIQcKMeD9rHPH/
Rk6siJXPiuPbSwtPhDiVuHTMdnBtqUe1PDqBtglhkr73CGCIpWM5wMtNBfNfXKSmf5j2tAJrvguy
UlEv2D8CvudsNarqcSbUhSQAxBiaUeecaCh1oBkxr6lqyxJDtCxCFcdzdqw5xAmyjKvxJAUpvxoQ
TGjDAcMzCmiEOHZB8n2O2W5FbVkQzFtA51IIkUxBvKnser+LDj0MkQk5wFTD/JZS9GHyzGm3AVJF
/sQF8YpmuhDcni4Lq6ip53sjgV0rxEgA83T0tJ/FT+8bqgWez6ikZoLkWSRwvdAAD4722gHRjmTV
Yn/A8xWTX4MSSMPXP2BiEGU969bhhhmL52JiFkz+6nJiZ5TnfM49DCT9Ybr8WiT1Fv1XyHyTj5p8
uyUhnwJ/WvJOv9oT6wIXv+GjVXsqKZtKbe3wiEXDKWcdvAvSdHm08tnjAiaJBGmB8BpPJRFT8CoH
Ikzwh2YSF4ZTh+u6Am8SARzK/gdKHXaiTVsmwD3ViH+uE8ppcpFczBPFLzcIZDA7dxuCsdQ7VVgO
9A5ijx8NEJ4riaqRfoh71I43IgtPZLAOEkW//5ux8alyRFCFhorujk6A6472WYB+EAGaLAAQgZe8
5K3K053WhAe58EN/T69jjNNTeO5mOnPVfHtmeyhptIrgLU2cjUZa0NJ7DKDzHipgXPpS6iupWfJh
INpQh6a391A+EX+ga+JzXCAzIAy3l6U68idJc/b3TZD+WSCdQQIo2ZfJY8zbDJuKcJcLdhsyC3RI
IR4CQlBKfaBpounBu2iihw+dnA663XYB28G+zuNwVNgwB41JN8zaWS9s4woaAvlU1/aH1mqehR7r
weahcM2rNPn6yAEpGjgOitSnDh5/l0nNRDr9CV34NJImtxTQ32rfpO7W3+JLO/VufiMu5UdWjlxN
Sh9PiUv7VfsW92NWrKZk+KPr0T5IvZ0F2MSqJD+M0qagO4ZDzaVxdEPggUiXNqvRMCeb35wBjDVZ
g0OYOSF5y8kBgVW8KFHr6eVC9ltC2PSzqAsDQDFBQSw00RkhT7YGs+G3jwLYyf6hgtxV3ucyZnsV
/a0rFAH1In2DtMXYcIhzwtHIq+WgdlnTUpzrlW0jYoMJzo6p+uon0roxl8fgSWjdX5yx+x5VCqQ5
MS/syh1Fq8odQGmPPlTrp8+cPrvoKCg5YuXynLigg85nvAloFDAUsnrWMYuRaXQA3lN2M8rueUAP
yBpF8vKbg4aL3uMIS9Dh1CyOnuJoDIytPApfjLaxvbaGTUkFYs8+hjSohF512y5yL6rGrZDaMld5
6zjDm81wLqfozwSOHKiJBUJqnQ70EplukjHJ9Oyine9s6gJOeWkseRdScIAO2ln8QfXdIEvkU4Ig
WcfG8C9x1Lr3XYIRkofOZ0AZKgnCO8KQAdX0+1x42auIlPPBfsIp+8imw+gxO/1zN8KJ8K+Mmvco
tbZAsa4VHgsX40vHapi5ZvvntADghBWC3AC3g/z6mxqvwO1Q1GDR0b7rTmVKfAfifoPnOlzFSzDi
kSgyooCb7HdPtBSh1WiBGVo0+ZuomM9B+Olze7jzpyBCQ9ADslqEZDKLr4+A1FFWEu/eMkPnjQo/
8X8Z8954ZDqOMezK0DqoXiOCTf8z1ckmhyHzaPrGkfB1/vN8JLU7L5OnwmM3DSebiUwBy4gRayW2
6/xyhygw1GHLAdPQmXYAimfbx5RqyPPRzihIx2YnZEPOksl7voseIlX7TtVF9HJQM6TTNi+E/xvN
l8XJQNvKeFyCOnwDUy8Bamny0I/UlmKWKb/D/IZYnYuBX0phYlEq5FBkERTU1DyqnssvLWljEAgm
/acwZ6FWJ+gKvw2d8Vz2rWSwRj1uU4Wvr/uvpygpZKibdYaOcTH2JVxH9ChY4/3w406bjBVVjKAE
NNeCXIJRSbdH/4kOr18yDLY1xRIDz5KQcZqKYTlMzgQAEdyXyG3STnC0x5N6KL2zHJ7CNZkV03Z4
aXbY7kbqCUGbXC3Zu+X4EMK9ZSJ2b95oMpoaApzp9S4sBmm5te6gxya2DG8yxYqNMKoFPWxNHG+n
+xlgXSbCZzz6BCA0DfIaMS+Yc8cBwpuqvK+YRwB+FPVwNTDfOqlgvoA/dnII563lpswrPdtR9+xA
awBvJMl3OuePcYZq2Ce1rj1FHlovWuoE3hJojBsZiQZXEDhKjaOuHC+283cUp3J9pbMZSD7w8Rgk
VXRkA1Azt/DqwEcCrLXZq5AB0nVzaaFLdxwfvdJOdkua+SRyE5cio38YTAZOXm4Dr7g4hJ4gQ9bb
XQdOHOAytwqRzH/3olnioi8RFWPnGN49LDpoLKTh6agwKJ0K8BsuynlU/AqXf/5Kq6QnANjmgBSU
scnJBevG6wDQUXJMVuXwR/4ve156WoGfbNwHUiyk3J0tdyCbFcKsia69BDmQK8OVlE/Oq5AifZru
havi7HWTbN1VFtEdPAdlv1MrvQdGuOm8I4+M41OfkXPCCS72cTaZ1QsCMf8IJSm98cQIg4mEX9/p
V6bxXcafInKOWlxKUMoZjm7jbFZY2sBUeBdxDeyCwRa/P92nFJJs2qgLtqwFFq4W/aXGj5JXKXdL
Jia1Adld+r/BxpCfk6/IEEomcRRrxbl5xx+CNS2dQiYizYH4qrld+JmJE4NmJ2CaZtQG0vE5pGRl
On66me10KyC+R8VI4SGs4CDVFMiT5cwv0pfxQuhAVso4S+fblt3aJwpx9N9LZO3AEGtIiJVoHCKK
IOCGkckO8veNhLngnCtV+WEwFH6AglooraYs4Ea1HgYdLr0d1yaeQL5OC0jmfFX1MdRx9gNnr6xQ
vdsAuD0JpK5WXDXfhDkmHArnHT+mYQBQlfqB8meoSePSD+3gEaxlooYi85WR6GSiv8oZiNbZBdeQ
InSmVnOzftcu0c4UOZn3Ljiglem4CICCWb8xLY+OSkM6XfU+8zphfnpQsqk+Icem61SFzFEOtzPf
O0b62ELEDVg7qXcFewb9c5arxjZIEDlw9XpXZkwGw6eADlJTdPGzQ7SxUPG++cUI2FUxg5jwqGRp
6a2/FUR2bF96gv5pEGGShGUlNQPil5Pfx54EcjKAMZTEVYXcPxMpeWE/X6wufhL0UwBg6tukK6Wn
FVE2k4lFaUfljo6KyxYNf4WLUGoFtmGuLU8iyQnbrwIORQKX6DFzameOJkXvjujIWOS+iz8Rf9Oj
3hl2SpVs2gGOSw1jjMOLRUpQQK2gM+0V7NTk2ar2lvE7zWjChf1tonor25/G3OQFUkZLO5kYBXJF
BogipJvxxdIguMgcY8o8+TZylZhpv0/pqTWkDKYKDtb0z+XiwvoLfE75lrsMOqn+pckgBbQgbPIz
dchQBXYfiJ/WvSOzOl8YCkVREKZ7qwQhiAk2T5/mpv09e3TnAzkslT89jvoFOH8m2Jzn3eXT75Id
ZY/jpnSeYxaxw3EPmJhpu4Fyt3LAdeHPAS/FItrj9LhJp8huFPOEZ19o6zCcxBNz+ljdfEeexfOC
kBXwpM9euoL8cgDUAK5CADHrKqKPqZ25gUhXoBxJppvwdJSM4Xjx1LM82RGBOK8nYW0X2lXk/QnA
I6AOOiPpc2SBk0EUGhcHXZoDrh5x5Suu/HtulT6siS4RnEPWVEAxGj53w4ilgQB0RiDWZoTipbF+
CbnJEzaw67I+BAikgmTW8861/rk4iysWoZwhjM8RAKvzKPjI55H6iOwQYcAHpjFzqLF3oKjAA+2R
GZLqy8OtWTgHGgJ2Wjb+IHQG6MXfP5Dsj8+WPnc0yML34sOda+DCdObu2VTZqsriC/dWy/mKjo3D
VE9L9NLmS8WhP7FgvTR4kPqRa1pWWDPHzwV+fel4oA0EJGNbxfyXjHKwUF/Ym1YsJmnOLKn3dWaH
gVPyI6ZUTrIb+AJC5qrMZP6u90ZpXuOxCH3rQbRoC74aw50QI/jnlOqy9jVot2cTm01Jba4AmETE
4xHBDJLyc3cm0+40AZ0N73gIrxydLfFhmDA6HfWqRc6nnXwUg4WRkD4RfIECLWQ9FRSCLMKrOEGt
uDgsSMU2whOECS1x9FNEjNCCmoh/BGIQj5F8YP/t16hu4NsplfH70PY2PD3TCrENYQGh8m+SPwI9
0XULTkCSSDQ0p4m8aCJjeSciDxFo1/qRxrUa3kv7lsz8SXPY0olXytlEtB85expCYQiwuzrlq8Oa
S+3vUHLwL1106vZZvmzlri1O0/wlXmlSqb8SKgyGh1VoApeYSAruYyzkVl9+C4LIjpDmG9m2CypH
zp52FWg5HhkjhgMkaLYeuyAMJiDZxdsvzfLKksLcCD68uIeB70dEiiwvXffW9DrOgBIovYwgJFka
Mj0w5B9/F1TUQmKRB+OORY22tMJFK7QSrTD1CPFsA/D1f9Q0Eao203T6ZwFj5PbwEV0KsFZqxhkl
i+iaqL2FfwRNGq3wQahrWGynvnlEi1WU0tnj2LwzJwJ0UoHAS6oQIEHyp4ApAWkR0yzNuY5kDvkH
ox9IrN6AqTRk+fIJoXvVli8zpjHk7hGKqAQfapBhirW+9eMT5yvXbxSDjRuSU3eUegfBQcylAxdX
0jGaJibw6SHhTEq4zIRJ7CA0pDtw+D3WZoFNDP7Hc/MdqILDDcvDvP/zgjNV1s6Pdsl/4TE0eNBU
jxnYQE3SRE+gF2WSH5prtjvdAdGhRdZXq9o44edo4/TJKpvHcCaOfDylWG+1/OCZh0wMDu1+psTx
f+QcyUGKmYi7DvEDCU0Z4Oyp0QexLiLS9amFmNfJkB5tLepHC2eV1uYHwR/zCrSenNEcyCGgYAVv
bDjyWDVc8AK8dbm/l5sE38GdX+SbUjWLI4Gx2UyC4JUlTETSwh25OkKF8U3MSf2i3B2pctxpOXr8
IUEvA5CZ6D/4teYCxsM1F82RXiir9W3bm1+6BdPCSTBPZD4BskiBZurGs9ZLYkFlQq/QPA5EV5sE
DpbqkVt2I1g3dRHHv+hvuvHmdecqTXclwU5cNEKUyHrw+WkZ+VaFSg6aiayA+CsmHKMLOxTCMZAj
okTAjuTYDfWOvUXNScGsI2ccLPyy8YGxSAdhzN3Z3NLWEAwtpmRYEGA0wUP50QQ2E+ny3OyZJIDM
7Y2RAzgp8K/1iEZbCMf7hYerOyeTBXAVoNFk27cvgvgBg83IBMTYCQEnvZDoshMGgvBQ0OHCtNlT
u+4i56MPLjUqBb9/pFySB0ySGwgzBVvKHMCU04JdLOCyhx24KYp/xB4z4H5nc70BdLYTek/KBWZp
ISik86PhIfWXHZzD2i0RFzAfyW/FvTpTqdRkI+VsxDDZKRJD2neXjwQOol3HadvLSFXJZA31cePF
BtEwlxnTOThyEC17G/SDK7EigEReUePoO51IDJ4hL220kEYxoE6easBOJc0mo6y4fmLKpbPJB55q
epOiPuMotBr7UzQpQLKlg/bet36EruHlZTcMtRF/nnEDPEn3B+pbmiiL9XyFFBCZzB2SCT/xQPPh
V3/q7ynGjTwLaDWpurnAAznk2qvD9ETqVAcRbBOe0/i9jm45GAiYJnCiDfRMmeaUxK/FN594x6l5
n7rmpFGDBuaXUCfpdBbgfJ5tZou/JwbzMMD9GHUSsVL6uwyWAeiwAT/wzn7zI1qTdDn5utrbXfJY
g8/wzllZGo09+Rtbnz1KHsqUnsNW22rKfcKnx1B4Rjpch6X6m4c3L6RahDSDUXOK3dL+jOCxWvBU
ikM0ugkGh2Cqw1faNj7DNz/DxdkLH2EwBzVBeUnkpUNcI/yTbHoDH+UAGCD65XUuIl7A8WaK9vdL
wbh5yfNMlZa2vNCrXJf3Vs8+8ise8kp5KIaxEok3lSzZRx2BWI0iUEyyI5Dj8ul6kF0rUaRkN/k3
W1wJw4SujIA5Q+hJuVxYTSkV2s5yLvJAB8dc5b2zJ0jvwthCoixPlDozqLVUdFOir3Ciki5I9iXD
uIgTq/Da8Xd81m8d5asQb2hmPSXTPdEC4NFw+k2aEWjJtT0QDyL9e81MJXJmA8qtycMhsJkZBSvX
iBTbWsUAlOAqe5UTwBHaxs5euG23bbOz9K8SeMd7l/gRvXw3Z1J6ARiontCYm1y/nO6N9hY52jd9
XwMhoEFRWkTckuj6gMC5wEdkWzut3VTcV7wOPK5mRloo5yn3rd6+Cu8QjM0eVbIwvpkRrw3NgEj8
lSX6L1EIga6rq3T6/+XJQGu4L/CiNdKoZOnEuQ8RqdkRKiLU8QaCh+4IwBlQ5mhgJBTkgsrKrSy/
FfSKxUQfZO6iLlv3NQl/6Hecrx5KKB/epW3LKRSz8IUASsTZROTj//2W/ku032Lzp34bTNgiblgh
ZSzqbRfk30VUGsttLbSD7PbBU8I9qIBJzjM5lADCoPkVd5ccc0SCuJwDSDmmCCsd/RxBzTu5ioRq
F24neTa0x4ppIm1dfgxVKGkgLlJFhws81bFYFdvGzB+r4Sjvj7qNQWZgOjZcj2BZiz4xbeeC1lRg
FnZ744/bxMBcDtQiRhB7xHaV4qFkWeWooXsDDNMk/8rD6dZtB/JIhH2bCvUYgjwOcDH98C3ngvSE
DQJ6r+spVh/oEqN/TsycYxtw/KkOtzxQqfq4WPr6l++9ZZF+YAAUcZU0dfwNOgG6KsnDatJlJxWe
kHOkgVZU2sge87h6kXdO6pYYKhqembCw/Jt+c+EpSw+tVUzuGaNXjfBhr+Go486ZUYSnP5S3LF/V
2a+ERGKqaLYc2qYdvJXkxRJ+IkCUtJc6ID5HPzoMwzujfnMg4O7iJA2EwD1Z03AI0s+AwRclXxhN
iKgmROkID6jpmHDaNWBRDupS02Y4TD2h1kl9NosCZCJ/EjQ8CBd0iQBbLPlMfY08RITTcX+JOdy4
j+WqFgGg3I8ZnAC8g8uRS2ku9y8oFw5TcsbucgLOUUN9DKTD+7ZBVtNMxqS5BqDTk/lM9THYFxLz
hGn2h6eSS9UFFMttpP1m9y3QqGoRK3wLly2BvKJCr5YnHqpkFjBsYbTqD4sEBym8KZKhLykdW8Fk
SQXgpJgaom1zHkdQdT+kbHMg/MW45ZMhVyTvlnmS3QOPJ2IIxSI2KvsRRLMN3zj/tGw8I+EAJTDU
cJUigT5LUJeRSCwMB1spKCgEe9faLv80DX13DenvfMuLF0pQEAyDtIqy/GCLm5ABJcUiXY40xPw3
N4x/R/RBQs30JeiLdtLgbuFSRSnLStlHzARuEaj3HbgRPzSJOkR3W9ROhap3DRxXA0HpckK7ABJC
tGEsQpaabIT0wuQXMUAuAbJxaljwIXoRNaCje6+ciANlkeA9/GRJ9sWtilivnMMXacEMzl7vHmMV
wMcNmbmpLWYmnOJu2SxY/MQSIhip5F75XX2GSBHiK76bo43HwJnusF4NWI1/wwOJBbOV0whhKsfr
XQic5MepybcxctZR7y6WTfxXMJLdAebY7HrIg7oh5P/isux8UiSG8FUemgAFhdBV2UIlFK5DYPe2
Y8pjANdJ4RSRjZDn4xoTGsZvFPuAN6izELhqa4uLUE4z6jMx9ZBYIBW8xdGjl1wvxQ3EVE6KEcGQ
GL3xk601QHKnHDAwK6yTO+STStmyVRFAcM4KfhJ7b9QbBKQBjtJzEoJNV1t7xIJT/MqpYxWc0fQH
DUW/Pe1Nt3wq3fxR9grnrNTm0gNkaftZ03cEIzki2LFjlER1whRSrvDi2qPuYublFhRFgCdJY+Ek
iGFWOGQBWVCZ8b2p+gkhCPR8I0oMgii0mjWS/f4/Ao+/7DDDIAFIhLSkEiaEiaMHASGAgIiXfHt4
mbR+HZwW8Eg5lO/ePeUyvTF5lENsAQij2lExc3ksB7AF/ZDaWGCIIkAAKVbw9U2ebnkMUuyQ034I
VImOBVCHeD39jv1qpXZs9eIk+mD1UDPANjCIMND8Q97ZFwVkOhS/M/VUMS7ArV7raV9/1S3jw+Hx
Y0Nfg0WvLSNDQX4xuJCLlsWocwf3lb4VuErgEH1q9iMh+6X7prfqHFNzd9MfOaQMTrsq+dOMJ9Mh
wIXZ6O1OYpCUiXZKPD1iY+H4g8E00apCqtfM4NRVsrYmwNYrhYNWv7hIvNrq3Vf1Vt+bNQrI7lga
qNn3rCTugRnLKTVKjMiCfstVRAq1/abTmALeLOmpFOcTp4ka7Wffj+kNuXmYGrjWWfBJ3f51TGnY
6vzNi4bnhnjdyVTPLjOa3Aak6sfBaF5kmNhmg99NJTQdwfqWiIfB29sOigEzukipyYXddM2vFGtJ
TV6abT4UsJMMNZuvckPalHmTywLPo21TH6gbJhY6OVXmBZp+5ZrBgwds7VXVjzLrR36ANTI7RoK9
+iBs9yVRbvie9+vOvlYF8l+abFFU0JMznIfrEe5yQQxXkK0e/6E74In6s/080spKQSoK80ZxtDBK
PCmKl9Sb1umnHqONC8mIOBTQxBUVYtKO9OcUytPfqIPSacqV9KiyRAU907qeyXjZXkhbPiQMqoNc
1B0uFJgrm+cl+rkcjqHkADEysB7jwpbwG4IJqdJn3DDcaKX/M/b/Y+k8dlvXkjX8RASYw9TKWXLe
nhCOzDnz6fsrnQbu5AJ9vG2JXKvqj/lh5iqK5nety6MH9UdNzINqXCtK7+vcXqmeuxNVukYLgUBO
mirWOZzJ91mYsoz4Q+ZfOYWR/7DZM+lIVAl6I1DcT9yhUcoYQVuTyKMaiwBQrB98FNwBaEUQvcHJ
BcF9epXjPWn7TefpKyPC8gQ1kWXKgzoRS1WggiqBk7rt4L+wegi9QfYPTd+f/Rj9PzeRAMYWoINd
JUjqLQMoy59RMdiEZ744AYh8gDm1p+6JQa7ciHBNjYmLK5aNfWqLX1x9Dj+gsgh9s8f8hdiRuyYA
EJWSHkkmmYt0U6odYBIMlyrC7zslY9wchZS05qbTbaF6ypMcT8oE9Fn23lNluv1DZMUr0dGgCgpl
xQdec0BKWO4JbyB8HRpXr+XjgTvVGv0DFZtoHIE/xRph+R8pEzRx5DxzvdsjINLdHzkIm8Y7Chgj
SBWn2wjuHuiEwDNT21gsSO9nx7TL+sIRxlNZUNPVBsRD8InqKA8Y70SwYsQerhZaunO8tyhoXvkV
EyIUgr/taJISbvVXFnA4sQH7Rh7e5I2a8WKnaAPZPCLQeJfzXaJpLO0n8FdRYj7HgC5jS7OHDqus
LRwbLSBCl+lDNdM9nKZYv0w+lkpoEIK+4leSE15j/U/T9HWfJc+lo6+SNxBnYHDDewK+9IlXYCWR
s88i2/rB47GKsm6VAneD4RjomiRQmgtZ3g5kJAxhNoJEwqh2adVQYPNu2dHGIRcseeb+lYFxYOe7
a3M2sRPykCqPHqhUCJzrpdNJok9NVvQGBKGmSJSHbnDLXUXcJfdrZuPxeE/xYuQs9fkoxQQ01XPp
FLmz6qTWoYjfoBwPmpKc40JD2dT7zH/OtRv6XGy6aH15JFCWTpBNeXSU1AoRxnHtybICP5tj35BN
Qk577jEzKAkyMhaiGGYk51IM/GivKtuQI06W5Tq0Kenm0oA5819gpajd+KVlWIjJoCZxYnrBfdFZ
5Zan707vBB6SyfmlxvApRk4Hhkp+kMYs51q4GNTNMFVboAMUVnP+WICTIWfTwYIFY62IDhf4sXE0
BvKC4Bj3JmBYHmZPBt+vSSSoaBpJ6mfcI2+fYatSsFjJXIMGRDau8o8TvSLMEABjcK0NkxswqxB7
ie1d5eJSrgUBISrORl5WTZ5ZTh0WQUXwz+bMhHk0SmMro7UMXLJJC+GICE0+RsG3OhOcGTAomXtI
J2k3aD+Z1DLLX1DpzjLD2sUcO0eHYMDvo+0t+1cYP4kPnNGtyBPuoDslckjmqojjoxnoNeGEzaZq
L0I3E1ayw4opRgPGX/n9WXokahO8T77ZkGnfISDo7tfkQOcZkkVK0G2iVxeQP0RRQbpeUmKIZr87
jcqvGhO9wuFWd9or6pu1eL7dMVkHTLlyHUGC0Xz5liQ2SR2AxyPWrd4jZKJ6huYUpErIZkYxUR6s
go4Q4D/btN+R9Aneza8AlkAslAfJPPTESUzvajci9PkQYluYTdV/DmkJYdaJQKRF4j+SEOFBfzKQ
UE1+9iq+Sj5tIFEaOYMVG1EoiESx0dl6USxwzgjW2nUM+/ZltKklsU4wx40D8Uu3Ehwh10oCgIIq
XCA91DUKqA38rAxPrM9Y9FRDA4P3Rd7v0gPoZE/s0WqBsVCU++rJZuPvyA8V54Ji/uFQmK19B+kr
6ilgfSEkZf3Dp4RMlGJixPs2DUsgzD52pZ7Ou5PY2f6Tz7v03sHT8iZ1fKIe3AIlELl1yaw3EfZx
YrFZyRwFFzIySg9DLeshZbMHyBVWS6Pxd8KPaThWo77adXiM+DI6Dc0cYDlMJeXyM5D7zDkCpcKf
i8RAQuNUvfwnb0bnmEtsr5wWXKwhf52CBhXfR2ml35Y93TCxC/psqj+0oJJPgn6GW5rnAQ6zDojM
5iP3Lazzm2bqdwK7yMNepeGumpO1qjtEZg4bhWNWbCsjBTshSzs1GtsoSFdJ1m0VXnUDdLY+BWZO
cMaqDTXkU7x9PWwtps6d0iUy6X1Ztf7hNumlamwNrIJdGu8Wf5txEp8ksyJvgIvqSTHGbT0OkINs
V7yRpqhX7HlDFIKh0QYu+39bXtweFzyRXGVsvU12uBR4W777DpeoZZcvcT6vyQk/yFlPibbwCY1x
k1SBSdX3HB8ySbX81UESPKKhUrC4LxUkDQL2YRERmWOI+QnJXzUitFO5A+RaQSUsJLBPfAxgiNDY
Mc5Fk0kFksnnSpTvJfKNlYmKHtRHQlnFFVlOBuGkhJza2j+NTdQpCSxBP22XYL72q0xoOHBkUhJ3
Yx3P1DApT1yGGDVk9HFMbH2QCIp3hqKNsDLHTLul5hFsbSzlvxPMxPPBzWfIlGLh548NktjerpdT
fK3bG6SJM7rPHc5tFS0uKtrXGgBDT/Snns+5cYjtSrYEZ2ManSCp0FfSmdLrZ90/oycRKbK8jSIx
TSAHM4Jwiq2VJ6vEu9Eq+MCD5dpLpv8GbZ3NxWVw8dYd15ZfnGnTUjs0cQTwol2YnJZgSHTo1kQ1
OEdlTDEiuzma/H0BnzqaT0EEVctmLxyvTM7ERGUIR174OGIOUjGky+GVecw6mc4pNQ2gTu5aSDYP
3nUK42vguuiGVg7tRopDHnZj+gdbY/EQiIr708hu1ldu1IihH3MUsgw1Mha0UYzClYZS8MbIw7AD
fKO/dPwkIZi6qiYD4iT8flij8EMclvzpyZfSt/ueULpasX44jvDMoG4JjJnwaYav4MH49nxkvtXd
FqzwWkneas5vKuC6k1DYxWUghLS7q4hwEJTXRAyhTpASFHjCjILFt5p+LGEdUHbd6RWmNBtPdQ9a
M0UaW36zwpMQG/hUXfxReGWAdeQ+NOpfDeKmSPOPCSxvAFyWhb/FfOVAc+qgrETWkB1xiL2noDwF
2Uis2Ek0vHLFBbVoowV8TBgTXVYBD0q8oHI+RF5DF7T+UhRkCMO1o7RGhoLyAf3qxZI4VXN8Kw1l
G3vUsXrVxuYbMrhPmyRe89sl5rRj17BD0UoGF+6enAxAqg3BYa0HIhWJVHBwyICUdtkB84Jm8YsS
AJZpG9ArN7lNZMlVHiVLCxAfWdi7lO5qgkXZRUtrW5sfDixyznVcp97eg5PRQCLIMqJUGaOd5h8r
diwZ0Bp8Grq+GwLzNLnt0mHdmCLrrdAnaEAHjiIxdiLVcNEJ0MvLLl8hD2jsG13M8OjhIkgLkr5/
h41oEloDz6OzFnbHHfTHOSM+2fm2TJfUKgb0IVm76ZbV3Qct6UTzx1kPS75kGAjjz1b3CftoAMvw
GbDD2yoOEz4jhg251CV+LgX9Mk37XA/vdvctGikgbgBQ1IHihB+wB6eg1zyKAn8bDeiDe4ma9s2O
xtdo2heL1m22iaCdHPvSM2s013jSmYiMc6g+hv4/YDqPO1vomJpHFIsnX7icCz6EjFwYpUnagd1H
p8ptTpb7q2bigcQXZYwv5FNtow6nBB+K11yYpYpm3Dko9tZ5yzUMgKcjCOito918Z/S4GAGQEMUG
ZQyCwz/QoiyYeHutXaqYLv4YKCKXmd90XwUSAjq5EAciAojJ+UsQvyVQ0JzUS7Oydmyi8kEF0984
PYPYCmQmIGuJy8gAgiCYn4b0DWvBnNEuxqvTVMaH4Lm1+pXFjAgRoYmc4qwipYVVfr72Y/0nsj6t
eGRhrkFhivkQBxfhr8wyPzrQczLMCVs1s8TUBLgMPeF6+davyFIhytDm1VR3nv7PVNZl917S7duv
HctYmwgehF8zsUUzEAnYYATYr81qV7I0Ep8+hyz3gF6CowkEHqFikZk/J5B2TNG8WBcaKYvWPvcq
Zk4omYpTIwseu25CJgW/qNMZMf12FhYzhAU8TSAcdycI+Wecs0LWa6/QeTJqyL8gF16MphVzU0Eq
DrIPscUJbglkOgcD5HTJ8W8sZ9AnzJ12NbFCoUAlswMLMClAeqDeJhcwPLrZaNvxFjEXxQggUFM8
GNgAHUStU4P0oxZrm4ajnDlANqf6UeRVFqQ6k7qs4mxMcB7IfdA0OKCkwUUH1cYjGrc42f9wX500
W134LnktoC5g7/CNbvzsFMlSzKA0zUMCS9wBhCozOGAF27OfQoXwJACqs0KoiD8WcLWjjUChPkN8
l/mZSRQ7x0Os0qXaf7WKkG2SoMk/xNhiOziQ1UVM7EZcK/uIYlSfXHqv6w9amR0BTtYWjs+oeMnr
YSFwkgg3mOJn880SVAmSzuEqEF+bGiYb/vYmqI81QOlkDovZCs9u9Xz/cSzgmc12WC1jUmrJ1Qay
4EOT28y3pfHvT1KUWn86atVHzyjjizuQF1I2BFnHfXl6GBP1XCcJRZV2BovoELYkx/8r0wmdBRcV
a0M1VFsftjzr/kQLIHM62iTsPwAXqyz7QSgttxsPny+h3YAVqeU+Eku2x/19H2Jin+pvfRmwGrf4
pRgTHAiWAFlAPLWbnvrLSnk2kC9FOtJy/LvUKXLS2fyPxHgsoAbQxUJZW8rdixli6suyG0yIQAwj
GFVNgpGEFwvH2zFfqyTSxW5y9Esdw/XJg5iV51iQNZ5JvlQX049nqdv//JLYFovyOxqWKlmfgE0o
d+5hCzH5Aw5EeHyP3AXH5q+WGGQTPRmTOBN8FXqIY5mPYtaK6ZAgP/bSvTu8NxKM1xeHHgJO0ymB
Ne7X4cLn+UjZJrKOaE2xkiHEshWGXvVXa0AxgRUSO160+VeErJwyPx4L4Rak37JR1KMMOwLCC+CI
ykJHgy+cQmyXW2TBNyJNz26hPdnm5+g0S5uxMplpRrS7ZTb5t0EZOkjdbBmb3cEkHW3CrmCFP1XF
uBYQU6vLDIWU6NGWe6493Ss08PiJENXvrXZRG84B4PvFG+sVPNueQE4unz5iUCEKlodAr3pSNf7k
Pa7xtEDwW0QPlE6zdYMPIbAc4XlmLPG4hsRF53fIfRMuC/+pp9lA5oZqnLdRXJ2JCNkr17jR9jGn
KXUBSPFODY+E72b0NWgXp/wkuu95GH1WrYseX4oqpT6jtX+cnCFQZB8tjWGFam68/mRgtVCuMON7
BzZHVmORkOoYauSskS+UQUuka6FHYhabiJ24m15vnxUaeHhuhHAbKFUYavswUatasudG808PBjEo
VLkbcEc109Nwg5mCBZHfFEWvwytBQC7YWs98FU2S9nVovvjfCAbG56jcxecdsoubvMZz9pWT6Hc3
ZAaUKHGc91OyRZpPgZ+ziTuJFXJXZvCvU7ONMIH1aH8LjR3jcEpL66yTXFraPijIMq1CMWise7Wi
EbEleCndWhOaJdwUU98f3JgrNcVnwgvh1O+9HfwKCZ9W6NeYfyWRuUQXPVLPG+RP1Vw+tt+wkQqV
NV1fUq2SX3EPXJKQNCtckEzzgJSEIbnBRp0uYFZrXy8fGR30hnylftGPNKi3ODg5DMBw/h/gk8zn
KiLQzqPkkodctkyoqKL+EzmoRBN0yspBP4TX4tCM0fPE/a7ByU9+cm2/s97btcXzPVk7m6WJj9gQ
K+HchGVTSWlOiEh+avjgxzhYzVhj0DXcxefmJXwhWghqrDv1rNxq8B7Z65Bj2B3DTTlqSwGn+PLI
Jp7jDOjK2MvA1hn2UnY9LEvcmfVaYseot1NtJgXufDALHgxYP58FNVZJlBjaF8GB9OBkWfH7RI5c
3yLxNYtNO9uPom6wyCqa6QdjfMDnGHNL4OejSYSUTNYAmAkFVbPGxBM64jXwlnYBqfQv4RUxaUWG
mJFH0jCmlVgIBrzFTApOvittPKv6R4KUkp1542jpOSUw2i0QKiSM+//iyl3lU0mrmwdVwt3J3ABr
IpMFC5zGNukxkI6iVMCcBd6BOcUidKbw+ENV2g8IICe1hvQoNyVr2//MVW0bgpBUAXod+oH4KR5Q
QaO+QjAQ/o8Eh1etommELaX6cmoaerh8YZDadhMlXyNju1Wcc2T8Wppuqzk/5CSomET/g+jHw4s6
j6cGA6hFlpqfq2jIdzorSeYLUCRw56wbIJj2QY3nmwM3hjEThQR7S4SlKO/xf1sLGVd6R3lxo3I7
EgU42uq7rwAKG6QDGWbO2x1SHRpii/MZuZpn9z1UMJ/Nzqv8KJCBLMBbRSaxD89NUA4SF3MavhVj
aLahhH5yK7fuEkoQaR7cLSkXXGTI/eQj9cE+BTZudVw7ZF3w9t3diwO4VrhLgbHskuJk5clsw39u
imGgPCUj6u6dx9YTayvVCndWlx1d3z03QX4lVnsp05CqATZHRDV7vU8uJ6E7PeYJso/n34litYbb
3zbng9pVL3OV/yOHryXVc2DqFeug4Yc/3dS8V9W+7rInQsEynKRaByRfRvaCBA59KDkKXVF19Bgc
azvC4mfkPxLvqCFE1++z/DaYlaPcCDZfmtguEq148nIMu63WLdOUgyPeW4N278MIOQpcVznpwFN8
iAmS9hhmqg2jrcxHfdIg606WqdSveFsdy5cThBin4q38Bg7boZ6RjccqHIKFc+heEvwLDM07x8gR
laOIMqa9BEqGoYG89+oLPWWziUGHgRNgVTe38tdLZdo0ZtdqwoYvCh2JPIAgGfxgGQDjaNlIcNsy
4+KAcQgm/4HLZ8UsSXIkhkEXv0zefZN8DbsBfDhN30WeI1dyH3Dx8m8Sd7rwnE830NZJfLcbyaDX
oAaLjH8BCVvA2F5C1eLad4jqDPDd1LR2BI+Epq2b8IRazyeuk0tKuhd9FjTJ6GOEAWz1fdrqIdam
loxRrWFsc7aWShqbrcbvfV2+BQTaAYQdXBvxgLwjvH5rl31ehLYpF6TGI6kgobBJ1Sl1BCJvQUc7
g0vSX+jstfxWzcHjhByoEMkdwh036LeF6MgBmWo6wbSbz4/rffU8lY9R6D45EykTmBzl3JBjsRTi
qXL1b/kvBDnozHCrcGlAC4d8vkWkvKbY9ek+jWXEZxBOhwfTVbfy+9iUF4XRP6V+ErW1g6eLA3Ki
Zq738ODeA6nKSPspGHVCxX0mjmS00nuaphD0w8jQynzamOlOs4Mjnt6mV5YJpkEx8HXGKbKdtasZ
JhnVw0Nlw8Ao/IjIgMGeVrXDzPCLCOSt1JxTPP+kLuWFmfmpqt2yTgCRbSA3OJKMaTTwT6n+PURb
rVXpt4pW3kibaZkveuUwavQCNSsl36W080Ek+LQiBWR0BJtEc54StG1OYK7rLtnPmV+yugR8VOGh
wSMSD79q32wBqpG9lmF1kwy2Lv+nC9o3mzubRVWrlDXIkaq5j1VGyCQGJaf8lX4fKRkhSYoYv/pF
6jLCwXtKy/lg99Y6KaZtnFdrAxpvUu6NtBK6pgLeZnG5lIJxBw7e4kvSLWXHcxYzuoh+llDDhUmZ
lW6QrKKaCQZwZ9kH4tfOtoZDfn5Iz2rh6mt0Si8TO3ceVtcAjY/fYzf2hWJiczEeMw1LBhnfRYmu
3Hmlomvflu3raAH8E31ZBdO5KhilUZzh1qq+9YaYdrscfwWs4XqMOVztlGRlkCxuR0kfjfVTW5EQ
Oryr7rgcoVD16FN82Kb1AglfksvXzeh++XC0Pl2oWUuXF0Jp/D8cSaM6eQuCxBeRw91iEd3UVu5V
V+l1ttIDTOI9CMQhTaWqgguj4mNfSiaNse4w7drEMyv4C2ol3MYkItIsUL0qU0++FkoKmK2B2ZTu
gF3LEyi3gZPby1TAnN76CDSsdQDNhfnC+bpW2G4mtW1JoMYYGeb68+jnv2lo79TsZEz2qx+W8EKz
sSWNbod5LWgPmIYX3bB2+VWK5BKqybkyP3OFvir7Kr0/U0z9r6FzkGdUpM86mWpgx3KLRDwjU+cf
jJTlwzpUnCummn8K5yGxn5zQ/ahtRK0nQKSYystWJ7vroS/jTZyCMrQTVFA1bQdUxqn9bzY2sf0c
1r/2Om25LUCjSvMCrjmM+SYvp53juIfeMNajNxzLsfsJm9deo6l7umGEmXyN0yYQYkhhCy3dCUgk
3co00OXOtdw23+5T9Bw+Bj8e1BFH8BvNvNWh4XQQH25rmd/SZlfr3q1zfhoGbDmpdUIC0WjJJ5Ln
r40JAYekkSIwv6JUxTl0LHMxOj/dOvq2uZ7Qr1rqGhfecqyHtVdffcIkrO6oOuqr7N0kypYu2gVv
N2TRrjxrJPypa1v/a0pSxR766ih4VD88D3NM7725brszbeVtfCGey4ATF/+wmIZKdp9R98iaIJSq
eKs7ewPZPxa4uyWDlCEQMQOEpnEEKeWCLqw/vbz49qMoBoLSuGaUNCm28S/hy0Kzx1VKSsHR0d/1
sjojwr7LfTiryj8RpY0x7wkxhZI15BhgiDFfg3M2e8qj+Eo79mtrkhxSkF2iwy5aNm09UJhJozgq
0p5yZWvZ9ALKMzXU5ebJ7660qcAXdiGgwqycVes4x8leDNdkApD8ECJi9BD18bjk9fzMREq09lGN
nH2n8jHg3UF7WOn+ZfC4CItFYeWUsGALGCvSHC19IwluLN0ihcuHjnJIBux6PDfDb4JADPUbFnFo
JuLJSQys9cPQ5Mds5OlDOyhX7HATehv2RobnOlmp+niMczovYPh8tgS7fSKhZYVhUv4ledKZwIn8
dgG7GnDvvCGt7GNM4wt60XUZ+V98zmWe7Qf/mVj/dehivcUjMGJza1raQDjGs5tEH4wKL78dkYs/
UuuSbUuibsALCoNRvyEbm9+XTttsjCG/kXDgtEmJekEyoEXxJcFa6I/dbSZnQPRBc1t8q/1T6cy/
c/Eqn29kJIckjTeay/4BSFLWpzqXgB4+cRYpll4JBm6mkpAXxgReE04WO/WImgn/EampYsuQGFnP
I5a0zk7UcozUjMTAkIHhkaRN0FDa7rhcMMvGHw4Eb00d9NaNh33MbUOzyYyXwmNmRLF7TkZunZF8
LX89hvF72zyjjwBHH+xgUfn402z73Qa4kLtfZzyRajWGZqHAsnZV0Gkztm0ESf1lJvV+qtulYXcb
DCCFjFz842JSkOJI3+OgDQgDNI3n0aIpLeIDYG0cEFZMiGE9d9gK0cvRH4O/cVsQ1rEyRoukQPfM
/zsrBVTv1clN5NHQeBVbC4MPgoqW88Jozj28s6p3ZxVjiGRuGKieso4yyd1MIs9z2yIAYjcgZYD4
Z5wwqHpudv1ajlfJzTCZKFJi3rw6+gSWZ2+NfnzvJ3svX+vPurpWOsbnaT2Ro8UnGxx6dBoUNuI7
Nil8msNHibG6w0PUb45JgP7m3kQg9uPOE+n0gAuWL4mhlruZo7KuTHk9Cg4zJeVtGm9O8h7nby33
mXQBIG41fzCukaPw6w7Ta4x9qXCZfkn3b5n4FBVBHak22h29xb0hD2GWf3iUW4dchRLYOVovEsNH
VifjZWzDXtE2yqi5rgm1TBFcaMh0cSuhmTLE+wOKLacuwypG+HVnvY52si9h3oWtKAChe3DgiNa5
2T34FRhC8ytm5Hmc/0VAUOgEGtM8RMPWjK8Jg7NtExKeXPNEW3a+94BTijH0Jtk1RhNdxyB58g2Q
WkQ+bsSuPT1aYb1ym4Lnk0QJCOySO0iM3XVF3FWDtN+5UqEH8kqMQV4fXOYxv0wwBCFEL76IqCaO
jG/JXXWDy7eNiJooM0QtbtotfCT8Dcy07q00goq6EGfXPKwmwkR4+8wIBzpY7YyxURnaZaIkh7kg
q5X0YANfF8+o7az67DRRfvjgDMm3yqhsYqsmpHq0WiyWA7PPeKwRkUguSoN6GFCaiAedN5pgiO2Q
fJgUI/lh89KDL4U8OBJPCRgMqMdzG28Ib5SECDN7lLxwxAYKg+boV582PaFkTUgoIPGIR16wngJ1
vcghXNwNFjrXx6+HFrbQiA3v36PMOGE62Pts5UGM8IwO77R6A7F+cbTqRR/Mm89SSbbOZXRwuEa0
f8s2mvQvqvZeDRp5dEH5nHfmsQl/dTAN1aoeDKXcNQ459iJ9rdoV6v6vpm3fPK6AKY0u0YjpwEo4
S3XqsQIE2MkrmZzU4HW3seGx6UY8yc3rEFbb0eNgIJGcTTeL67Wi4Duw3vIuu+r4C2ktLY9+S5AE
1at0MB0NgpsoCH/QR6SOvJ18qnyUZbVHHb+EMqvLLfHtY2ofxhh8Uc1R7Ff6jS8kfzAgwKA7LNKo
K5hMsRSKuEqN9X1WXgUxHru9RtcFRr6Bp6vAvCawehSY1yDzfwdkgHZrIvETlZTS8rFRPDC9eIFF
wQNaynpjUucJdUI8iINhN1l3ETqVvE2eGhTdkm8uOYqJb1IluGuHfz5RrcGL4EkZWKpk8bkWNURU
qKdAVlmJBCo2HuyJpIWOBFmwTqUsloHboO5uqIro/SfdK42Foc0HI6wOOKRfzO5STMWOd90YXzX3
wy1fnHHgQnexIeytryg9Z8yjXd18l1TP6fFSz6pVMpwkRi4lHndgHlV6DdrTC7ElEj1u7AikYbAy
1rnHd2XX3vZusAZM1ywTqAdiKA2WZuXGqxCyNlzrEeVonF7OspvHb6OpL5pC72PFHeGZ8z4cCWA3
HeDVKNmIrg4SJKjelSjaWQD5kKHoD198wrVK2nL9ACmUNT+jlrpMUXEYU15kq94jo27x0bJzLEzt
rWitc9ePj+IntKwfcmMPczk9NWl+19QiDZqZ40slW86TtaOv6CtVSKqIVKgofVYWXd1evZw5paP3
sEcdTJgFDCJsCljAqE2fzLQryMVboOLAtd8noLZyBBQn+sPsmH1KQL95GZTTNpDh3QpI1mwWvAtb
/m1HnTQSM5pDxoJG7qNRehxw2PeJvRFzKkvA2kcxKe7AgkDOWb9m9dnB2oagCbjG+60jHJxJdssm
47sL2H2Ye2afWirUIBGlAaI9beIvJNJnMU6ahvco6hpC8xcuWqgGC8CcIqxbqf68M73xYEHRGkn7
MtNSdwfHhD6EhfWDOX/QirOc5HXxJv4oF8gFr9yIDnpCW+brwX5eN4Z3Gao/fsQao38IocCljQR5
8jPGbXc/s9c5Ov2rzsXVGFt9RiYDPHvI4EeVZoOXjYAdtf1oCHJuK4NlwVoOKrVF6ndZ0vo0nusy
5tlmGDNZPqNHXzK0RQVURNmxJYOicJJ1Xp/uiRsYkhSLSUcNj8NgHFv2IxKc8JcQzdOdGYhuE8n0
DHuLCnccqUqxZLMo2jFBqBHGaHWQU6SBRnqmSBSCTclg++BYAfGG3q4iv7DNRprApoWV+W+T7qzz
Mdwhz+lr40ilmj9oYBAQlsUnVVKz9iBmuwKxAQKQOi93NA4nLOa6venTaNUHHBbrIn6MOQzGwSW9
Xr8rlSpNsv+UixurOu7KHMDVBtrur2KXGmPWqsYn7jfFfOE+9+wbhMiOZPQT6yThDh12wDQKabkW
PI2vjmu9BXRG27bMPO/W9DGQFzIH7e6zYU33cAtDQJMvbhJB56r1u4avFGDCJnk0YrwSLZqu+QdB
8mFGYvhs3fnJLXfTDC5TM+y0pdxId1jZlNL6RbcXPdM98ZVnIkMmgRDeAHTmpFeSm4cGuqJDzCSL
PrWxxUcRHQ5og+UJ4kIj9kSmDMYeeVUc8ELemh4RTnNPojr7pHHEVr4m1887ijsva/2zZJpr/vwa
gEYKb5cRJ4bHfbLRuXGtOgMlgWC5EppBLN0aekUAdAtF/VQWZzsP9pGGLScDS2M3s1RtUSGmlVfM
J3GmDbHvxYhR8OVpUJ6Vjp2eHzlAISU1ByBPsxhhBgvdjZeePJQOFk4SVysfekYwZ9SpLSmeMHEh
sBW/MAr3iMhp+cAsEDYZp9PWOuTBu8QM5EjCIbF8tJ2xoBxJQLKLky8LSn5jTX/MEXYFFSnJlJy0
/U/9ZsIaZ9pv7tnbwqoORg44roHJ1Zw/KhEGEMeFU25LzuMAJqxmp+sQgNLzSHBmsJvw9iiMaUPm
HwNSZr2M4nouvzp7cSGfEvcg2oEMcIg1VM6eBOwgtMaVFHV1ziYCwmoBRmee43yIHg34S2V6UtIM
OS3oQHFLyNqhvaYJViNKp2YCkX8MYTwnSuhTqUbVlkH4iaTf6EC8cd04lb7oLNKaugm/XXK1aTXv
DUroVmoYPcT1qZtOqosVuT1hi+2t+6LBA35HLycq6Btz0dRv0YBAz/5IcG9VSrt+TwGQep6jkOG6
pfMREnCjDH8BVVh8HYpyaVW8j97OjPSLC/I2YnKwak4RfoBpm1ubKIAEtXqm7VWeJ6MMFspkLJPC
w5RIltEQLsbsIwmc7USwRxNvapD8viNlE0MSp7BTRdsqN15zMu9Znz1ofPLflq5T7rVkWDUMZg9W
Z67GqbhYBoJgneFmoAzIuZQ+aMsHfLI2ZuvWfRVVH+F87CmqOZ3GtlmChVM9wIkEuFl2uF+QbpnB
sgRTRTTuzenB1sFLFSo3ZTZtjaWlFNfJdNbyVbQtEw9BTV15cj6y/IJwd9aStcF7USmbmg5hJzuT
3gO/VkUlxTfM8sVfhbKgYrCusaA4iJwGUGetJ/zOxoQFFQFA3mQfcbjM9GetZvQnyiB55mfU0WO2
7am34g1O5pdi9i5pTBstaGP9m7smaWg8WBE9DfRBxexXRZ/yYGOjrTaT56+0MthZOHpNOp9VdCKK
umFvg5p5qzj1pd4+ItFhbzXYAvYx4kTqwEYOwqY+zyTbz+s4pJdvBl38dRl4xPzOk+xMEfV/37bQ
Pxq+EQC2RDQNsFJWfuHvbdXfPPqs6KqyQBcYfBQkzfSzujCq8l/1/i5iCiVEbdawNRO+uLHT2zD+
IevbOaC/Q3PAi5h0eHWhrWnDKCG5go+5uRVDdZlQQ8wgMi5fWAyRz2WS9kIBmzt1nDca8sUkeG1w
ZJdASyhlxCg6qacCZSFJVuLD0dEj6ijnMPsN8/Ngv0cOEi1koJryoxn9MSPdHBNqT26YQDZkAMuJ
LKLNYKDEmSVfBGIje249ensUoYCm6jFGDhxU13gQIyi3nB6329L4Vf2KbkQMviFvZlhNZ24EVf+n
RCyfQd89K3ELnDoBM2u8R8R1ttwhUBeyfKtetezcV8mnLkCuxbWggNywCXUZFdj2rwRN+PAfBaxd
AIUsTuqwJK6UjQr9mf0cYYcbY6qS43JPNtvnOD/q5Qu1oj1KduPBQQLqjy9FkCyaULsaBHCLe8Lt
uRDs+bvwHlvjhd51Efu6lD5YeOy7EIoRT+7cUpXqr3sSrrrZ+1LL+IcijH2Qrfg/Ucu57MhVOaCF
PMvLGIxPMp3En9XAJ02Wk2SpjSqtxqSf+yMaWHIB0PUgAgHf2tRoDSGiOZMWMvHlxFIRpdHaGDnZ
YyS8wEE7FaBl/ifGKoMbOQs+x/Q2gR1kZL6jyouQZfH2Ry3HKIc537dOw3JlkAXKnWs78TJWGNPQ
uOqwtxznkkfksReAzq1QKdTqVckd3gNKqLg2ZwsJMTmERHPKv03s5qdt8Q3k9oFKsqPaJf2yZ+WN
+nDpdDM7KWPiOBCeoVkrYibOFjKulg4ey0SHPH8MnIW1QeLnbG6q4hYw//jksyTI3kL3ECs8FEyu
WeFiu6q3Ltn0NcrRrKjWxaDc+C/QcTsRoVrRFzlMDtlT+vjYTcuUd7IG8FTIzDY4xkcX6qpF3g0n
Zp+a+iUGb64RRcjrGIh55mOEi55oLa07/JfZiokK1w3ht+Ky6P7CCfl3sK+5+AFrYt3eKcgd5hkb
auJtrA6hLvPk5NCaO08kkSN7foiK7uyUzdm1vLMXEXyHqk5DpNPx9dRCfxoX+sbYJWv7FIRMWBVL
PQxKr305sbVEcrXG5KCTcNtMyUb17VVkqxxT2FCnLn0K9PAY6fEjigR8eFl/TDtKA4l65QtM/kfS
ee22jiRh+IkIMDXDrZWjLcmSww1hz7GZc2ry6fdrL7DAmZnFsSWGrqq//kBEBDItj/GT2NJCDxdZ
cfXUt08ffriHAZEL4KFtHLTrCSZgTIA2wgUHWQg8fxYpaCX84dH09DJkmgZ3E+8wTm6pTp7VWF8K
t3vkdgKkZr3mI2ZAWQHuD4Zftdfyw7axC+yTbRH1/xWk7QUG76dLS0HGmniaxh4nNaS/ZrEfPf+D
7m3KcU0Z4kcivIPdzDlG6N4hattDEhtrw3J2BIyYgLwAA91TIWPMETHeQ8c5auXSZ7HjYkztt9l+
Hn4tsNRWfzcwx9GNXUhL6X5qUwrRIif555kVeZNRgCKkGVCYBCGo5GbtghFGB8w19hF9okIBaDiw
L4eNto4Uwwl7Gsi01YiW5ZzRQviorj0J8ROX8Ya0EQ1lR1DcM7yim2jfzwE61C0towNwgyvAYKMN
QzkoAvb6Llw61tdY/2JiD0RMoJjaVbPqimpOAZLK7iHm6jmwKImLib5RLwGLATVXqwqcckDyxIfQ
bMpw7wEteSPWNLO9MNBlQV5ZpFOLjeOX1qEDcz59+Rm5F4+328CaKPGXaRbis3NxqgiuoPU6jBUB
dDAhGmTVbhZdStfdAGV3ub3ICLL2KLhN390pZ4CT0t/1YbynbHbmI3TSg4FVHyTAOU7Xf3eaHSgx
RbhakayoXbTD3MHo8/cDMzfsKJk8EiC0FigywUxuwMAWKwhaH9UVtAD0vn36u9T8mDLYTsbNg4YD
Y2NZWug6cxW2/ef4r16XCS/XhAhZToK+ie85G6xUduxi91bVvYipXTkCnmG578ZNpKU3BsmEJwcP
XDgQq4FjLMXbE866fRLZGkczXCCBZdxNha2cG376UXYkjEhztvPgDipwTKV/qQczhG/S4oKV0Psy
g3vZVW8467Tc3OMEcpthmWYJAEGQ+WdiiG1Yqe3E1eAVldb02sIjHXvrMmWG/WTT7uoFGwXm3pGl
7rSpGByi4ITIlB6AR3N2tjE+LXhZTtEGPm0dv+H374DKqlfd2Of08Dmr7oYI3BUvc8krWTJQwIrB
WtA9WIdoWolPLLi7NLKfwkD19kTLJ83fohzGvYMbgOF1j6E/5gTyLJuO9WmSUiGLIt/kSgxkzl2P
5Y4FIxSrHQcmsE1vpfP6JhFVm5ZhFPd5SvynhicaA/28jIE2idWFuPFwLMyGXYNKzZbSpkeRUBNT
nAZG56MttYPDeKOToJXJN5Qzi0jDV6wM8Kk+5+MXt69pNkB3YQWLFQaBlW0QrOZoSiRpX/6A2uaT
BaNifpZndfpPJT4xJ7298r7G9dsEEpebSuKD9KHKCce8286m28BNQOXza4FdmPhWv3BVXT3kruLB
Kk+RvFcOFdj7wfuZQIMQ+7M5esNoeND3TYNlhTMvx+pDZakrbN2JH1FC4KjkwKVLv5Zz8QKTHyCP
sDvKHUsnPjWfc6Rl8KlqUmJ34tMKg4Qhg+GqF6/pXP3HNL5GJwE+b8Iy5z7CzCz3MVeND5jFJ9iI
NjZz9lg8CfvOzIypADXgqqLf8T+B29Bh8UqT89ToD2u8DKzQ+3k9VvhhAaVGDx4jtY8KdDZqSosB
Fxv1DVg7f3iY0nChfDo2ni6/7F7pXWmTBlog3WUyy7HxZE7xo9/auagKytvrQS9WQ5BptKsR4y7X
mpddl7xG3lZW0YofRM77HsOVhdmSSKVZaDmnfQ5XoyBbcJqbI7cEBqzu8VjN4g4dBhLt9IT9V8uD
z0ofAGxqjnoEBbb/5WKKJFwb9nsHH9Fl8qJ+GRpuQqHz9yjW/ieOHj23CXTOB8SzsZcoaL+ZwDP9
OHLG+x1ytneOjqYO4el/KPWm07BGbBczZFY7JIg9Y7EKkh+9zmDyHKU9c2EeXBL0Fz09GWvhbDwS
r7ur6TYSruhQdTi1uWt1LUKDc49puh1PsyRwEbEsuvQMvhF9XNoRYq9seZEe7NvQxtV54TDCZACH
03c1HsD0FupuA7LR1/r2uxtJJNY79dJpccvxSzRKL86dxE6dqx/RWpXTj464srXXfaath4aG2sBt
LryrPXlYaeu0JyJmZuOEMLeCaMxXKlndDZSmiVKUEO8ukn1jbnzcfe3nkH0p1zb32w2jdweU34zb
ATMlXgFH+1HPcwXMTAlkhOVLjRiK8UiNIzzJlYTV5HtUQfvUDV/WQPOmcFRYWrxDQfnFQe9pSLzQ
x+nZiiyDUI1tTKb8Rloi+jWMP4S+4cUT1TVhSuUes0DBFsgHuqmTfxKOZ80/Gsw6CT0jUzC2wjHL
9lMnfyWrUv3dRxsORyFVL7qLS5pKhamiS+/Ar41OZi52pnMGG6WF2c5tu3HEB5k5ewitdLonUZyS
XFDcuCGZYvZxOEx2tTWhp2G8siyaH5u3xlPZUT3kr1Eu6/F3wsSgVkN90b02EGmyOd7OUDkBIdg0
1SH+Mqi+6aT8Cr0HoklffPJk8EiEWDbF9oIvqn5bzvSjzywCjE3DqCDYYigIppG4TwAQcRPa+AwD
Ya0a254dDQcQ86fK2asRoFftAaniIQWYkS7ifThrttLycocsvV9Bx1bvA/QqmAa5tfcUgzr8jYdk
6bNoVF8zEsHKof1RH6bB7Q2aFbQtVb9LaZ8VVy8viaN1nJ2ho2dKHwGtkXoFGG5bx1oRH1iSHgWp
dJVwefiOI/CUmYpjD+fJGIk6Fxj8c7HuOkarRnIO7XsSXyTalXHXy1f+F8CexNdjlUDXLPpjqyEk
pgDlILNIz5d5Nq1gYClDhIqWASKZ6uyMQKyr9kWCLtlMo4z3KCEm3mEZYEkfwfMiqL0bIXyWmOEM
2ySTh8BjgTpfbFF9ada/ULirCAp/rki9+g8qRxOzHWNATDuMOLOylnTaczJAQwpD11gm/fTow4MT
c8KQ6tRowVXk85tCUFSmYc1M1evGd1HhhzabtErWcJJFdBU0AG5KxFSFIqDoWSQ5RwcLB+F05zz2
v5APTpAUzAQmdKYh0RLMOyiVJHRtbeq2fphBMMFLL5m1TYruqsJi004IkmvyR9vUp0DBXIWWf1qI
ArL6pjXmZwINqcaU2arMbaLIExJrLVhWxWUIXs3ZeeRsRMz23kDmZ0ZRUbA2wR0Be70xf1QsAYCC
FTqIV95aoSYuCHGfEOwYI5N6tzrW1Vp34j2HPnnROHrTcBcxMU51d5vI5s5xNEsd5Q64ggMH2dJb
w7nFp3NN+iDGbh3tmWxdIigEXt9/gkX1tIGBkYnKpK/lG/RCqo1QqBs23Cssc90CUQ1f50ndnRo+
mRVZy8zEADwedqldENsXfZrvQ839KXMwMSCE3vvXAVCqM21sLzqccAY+p4TNVBEYQ9ICOq/C/eJU
TeRw7vWfWV5iCoUZvzXxsDfwaE4RYM/wRMz5x8IgLtl0E0YpFNe/81A9p7b5R9Kix2NoTUFacNPE
BJw5HcXXb51d6z4+8pquXCiBDBMqbSr5JVRSCR0JRwGAwU2eNFLFJ2VWwk0x2EZMqQpnLaDqEFwW
/VFBLgoqK7RjgTgfmVaJpd7ems48/HhnUFoo73lIHJXKqy/O9nvF6WkpFAGLxgb64XxpNejm2j+/
vs0WTuVM2M1CVQowtaeB/RC8q2pwHiJ+1LHPcIKooHd3HFgNWxPa87gm05eanZfOtifx2fJRYCGi
n/HkZ4ORU/klxACOZXOkA/VwY35qzeCj0hSZgzcsW6HZJ249Dhjgpnmb8YOKEpVNf0BytNAb973H
pgo0wmD3xt7bomwQfQURc+/pBUw7hh7s28Mq/68jL4P8HN0iNTcdt5I1dUz9sURGrrW26mCuENB9
qIhMif1LM9kqmeSjaU5zu63SuxpX1FTCSsyBi0qdx3pMrjxOx7lHiKrpO+nX+A8kO1cNceWnYxXv
lUUGE7UvtIdlgJHflPQbv/xCjb3J2GLZXrsQuCvQw3vGtJ6nEmN/KrIH9shZj+ErB6KRwkYpd5X7
okKk2TNXfbrVwq2laCwYz0LuYWXFS+yctDFVHCg1xvtQu0JjA7FYhzllcF71/SM3LyTNqUqTqS6B
wdOBCM1JXg50VEG27XiPI9gBiA6h/p8pAWo65aGf8CdudVI2gxd3shYHQ18LY10L570OryUOWJkC
GaqNXrBY5HRqgneBVN4BKPAApBLK1cSCP/XZ7QFry/ZTVPhwMw6m5L7oFMSQPY0JnyJP9hVX6m8E
jM8Sx7Q+vM4MHoJ/9Kej1mB8x/Ivek4qOGcVSVngVCLqjjr79qj/kqgdB4KCWKGQENtuNFEeCkj7
uU8UzQYAR8LSDmNMkOMDrJIwe5gdrCWofBrCDdPsfzuwjoJP7bndk9nIdea1LzQbCgWvyDrmFMQD
Zs+5dEuRs7CFwG5rJ5lQy7Zm247wgMWSSTgA9rxIQ0rqdEc6dOhZe9YeCw0ZPFgVk4nDe07OOZ0X
xq9TeqZ5NiVbL/bBVv6FlkFRBp5GxIC4ALZosVOXqi847C3F07/k5Ox6nrVjnQCJE3uFC4he4Qcn
hlstz5b8EeBSDxCvsziRWQZAOR+G0Hwp4aSBZo+lv2lyTrr+orbyrjldU2PtVALPv4AVdb7GTWxj
QYgAlFXuhzRgRLFVsbwlsNICg2gr8VP2EcUAGrbeFh9xKVduHkBkfWqp9QrzH0864XIlwLQak9HW
+VD6mg12JRRe+y1Q7ixmFy+K+qcEsckhyunsJkMSItTvzd3hzc5rnrbuLMS00oZqN8ZLs/nwZxdr
Jt7qLLbhnE/zTvUjpNDY0zbAwZZhWlWkCIMitgR6SdOW/sC6Z0LM3YCdhHPFGveJ0zpqhYplcmik
+UM9EI1B2DXb6OYf91Gx/NoMfyCED5k9rarEoxv/SvJhzVAJjjHCL1NddwZHPVOrsMLiKQVzIyG9
gfKB3y4q52xy8eTnxp7UO6g+PWMO50GM5UXARSAjIsODEXpJtBqYCMrJUF2wzWZnmLhYDDQWdc4S
r8TJbG4cvGF1hudMEqiSBw30CnmOx16zUUQV9QqlirD4w0Vg5ADAKz/16itnnqJ1w9mF35aUe9UU
UvXdaVrY6HTVXw2oLaAx0D2LuN8FfNiIHavZJ7cO9r36CwpMcXDVeNKhxdfYKKqBhTqjur2BFx7E
h+2CSf/mXRogoEw1O5yaT1HC20fCUJaR2PakDgh16FjIQXD6DFw+AxQWAIxZ/yo85iqsMDw/Wysx
JQ1qrPGAM5R67vjXRBjyt8Pp15qxMGKmIH3EfyqbO2v6AVltVhTEFCTLoouW3CS8qbE2YfcdX6Ka
pZy5UX3uHGKLw8uSjRcTeXRpBmsDkrSEqqpmIVVd2ngvIw0NEj1GfibgEW40u+4Hw7WC0nzjProo
DnRuU7Wfs/TAsGnQJKlh8+9fgS0b1Ek13O52ZylmLZ0WBKv7qKGDBk6K/O8aDeJUEinWWRtulIWs
qxunoypn2lgv6WKFjeFLq6RQ8Jh6J7zh33weWGU7enHt02oLs/PTNb1D6PmPaIRoOs8eFNcKRuhw
UK8+xkuILY1VURHv0cVL10GbZZUUGGnTcTinzMPOw2cvbJrDHVO2e5sBerK9AFTIlfjECbJ5wQBz
KCb2f/nCRzhccf4wtRLFPJqoN0fwCwtXKX9lFsaS1vqMVY+yJEtkvrMqG9VZ2aycKLkENOQr3wQE
n8Czhgw7/ihvaOjlbfIhT07Nh/6f1ruvqgfUkTZbQ3eP0+TVmC1cRQFGpw7PtJQfyMD31asdmmbS
kXX6tazi37x+rtgBWj7/bUZukFjN+phHJSevMM5W7d7zIMWvOHiqCPcuJ65R9mKO7Q882BWatdey
xoMoXpucRIk9XsOmOCpZUVo/YlCPsL2HvgEQlRxdKACQQ9axwqvcb9OFJcDut+bqqCk0dPudcpGh
OeshCmQEWEUFDpr1JTxrjUUkLhuUsllyoD/Rt5MUmoUvELghtPPMF3CoeNgY6CCIaqO3R6Xv55u4
IpCEsus5Ozn0dGXhiwfEr8ComThiy01f1EHmEmjhZFDqS5LqNkqI0PtvAkEJhDbYQqe+xEKg+NGZ
Ocq3ELY7j7iPcShHPYTOnsxofS+YiQaoLPbEfpjxRVgcnPB44W1IFPDyMir7K+wnBj/czsn/JeDq
TBxyINUu2eA7B4akK4LJ9AtnEm7RirY6cHSMzfsTuwiPjU5vawtXmeTzE0r0EzT2MOhViJLH1+Ee
NuQuTA+teBicLfRUJK0/Tbx6M+UCJcQlbzEcIn0Y6lXphhCrzAtXHY63a+wMzpWa5ll5WAUAj5gB
pX2EV9J4UhsSjJgMVsAkK8Qbsz1bO4UmjKYJLdVcctbztm5HBtOZguhhi8ycypiCVTvSgVPACBy0
ZB7J4abKtlpm8f+WoUkxvag4ogpoxQJIMEzzDLqv16fWPPtZeMCpZ8l4gBpgoYZmKV9jEjFjdgTm
Q+H5WWAgz/yl/8CANaal0JnOAk0+cej99HKZOMZyFicXxKbhtBLmijwQ2qAJll5hwR7EnjomclgD
AW9Qz1UAojNvNIcVx7/Gx/oLMi6/XPs6gFqhBujtR5BjqeKCG6gHmKiJnL6znUZYMeS7dNoS+NdH
PzwQpTl+UjENTs6YJq+Or3bOzRvfMhdO58z9a1BQQRtHFtjGX5Su2IWABQWDTLfwNjKDj1CvKn0r
rdeo+LGDDNuV1QY8qTGoSXsnHjHweO6iYNlXMcyQncIFpdgrqvhzVgS3Cg1WbBENbd6r+K1DVtGx
Uucsq8zb3HPy8+zK7A/i96Zwh1K36bgePSfVjz4maz3i6RIDtnbFV8gRH3sAo2ogZKc8JR4vUP3p
2SfOezqmWP/EPYO3glDN2S+2Hab9aOMgJLKbOrlEAfNjEAkCag7KUeyjoRMNBqZR9jCdfTPQovXs
8NQMlRl7UxLYpxAvhjcm1xDHyM6DIE67o4hsAYdNzdDi+691SoEvf8HSm9rZ1rb8g0JdntxGPlwb
4Xz5RHFXHYwqWxqktdSwSCiCyzfCCkFEJoK1mKNjGFGD3ivWknhk4YgUS5amB3xMWdQBUPNKCc16
Y8Xyn4j1bt2GB69FXBLwXSrfBOt1j8JI4R8Xu7jb9q22y+bCfKpZIBrtnTo7FONO0Sp9Wv0hoq2l
5mrlsxE8s3xblFfNRGEVfU3F2aWTCBr3BUvsU2G99k6waiCqly9oCTlem70kvaxkc8sxj629pzTT
LrSNwBGA1uYOKKZjAh/SnLwIbIHaF4Cwql5W/TYjnclK1zWU+Gl0ViaGGDWNBcs1jVYzo2vOBof4
Ru2STC7Pk0tHPVhsPJhE/Zi3k8nFPhmZOOb4DUCHJMjvxNYEctTCRQdqhpsCNg43aeBT0/kI0G+i
GeCjgNwOEHvzmihM+zzM1QvFaBfS5lrodYxqeh6NKlbgM6x418Z6ODnVIn8Jp3hf9RNYcvOvp55O
8tJIcanD/iAgHRCkhCsgBmYJ1KmO6IHS3Ax50yzTGt+VRn8dGG3ROflJ+JtahAmUYkOqAmYOP9i/
P0/aq5fIvQc4mlpIQVJrhlNJDokgVnhCa9A3z6keY+QotmkQvfljfAsm7Vg5qGyRzlcWWZR4XSBL
g6zxkpNGFJTRc+aPZE3Vt6EeCNKo11PH/K+NMR6G3lJm/zwx/LOS6mt0ir3Qi48irre9I/cjV82e
40fXlo/M1xGomSouSV1FFO9u6kDP1k6hp/3TKvyIWAI7SKnVcjTjKEEQn9B5leS7qGYjAOiag5Hh
UoVqWJu6oZDY3/rIs8gKGF6eGirUPf2dTOcZp/hD9GmlJn5oM5nJ2FegoZvhs/O3MCNiEg5yDRN7
vXu1hhnNUCs2OTMxHboVnFQlLD5KK1NbOcHMp0O7smEEacdmuMhy2CQNYzrOUBa9dF4QcvUCDVI9
vKp9b/vuXDp7jUhggFCY91dUgaAdJuRJC16SNverpEPO7Xn63inkuna1/+bSSJeRFa80qXPMlozl
2E6u82Y/w/FirZxhaIESiOILwmZGPKA8MdLKn7maam4Ms+dJh5bfRDdGT7ahFcUoDwmTpX1N0hKz
zXBp+KssFM94eb6bLVZNvk2xw2oFLTZrZ9/ctE4Kx4bsBc3dc1smc2Azi3TR6siEHFl8lOnXHBsS
M6vvsSGoo2BY8vJPOzAQyXoJOVHMquJDt//+KGAlpcSewWqmh3uZxnhv9NMVm+bTPIqvSocN2Lis
FrADcQ33FX8TwIaDF88EhpabVt5AzESCjQcHrP6FXB5p9ys/UYt+U4xqm7S9JJCFBiHuCWdNIVzc
DRRt/qSjfG86mPky3Uw21GP5gcPYOP3zUmupR2hVa+fVSJwjg/2PHyFPl+KP4CXNYhWytWDsHIwY
rUnByGFVS3u6S/zj45BZDlJkUQxrc7Jvc2m9BwRwENXynJNYtJB4Av0L6v+mSxsTJSm+AzIrC5Nl
AuGdBzSkIeXoqX5C9EUpf2rZkh4amO6+ky5rL7jC2KClI8ddUYaAy0BS2QeYxc6AE0bvwShnR/lS
TzGstsELJw8jDPs8WTvDqj47hsbcdhCvq8RhB66w3eNlaq5mTM0s/FkHJ+XoraqPkBGpRThiaOwU
k1dynUGtkVaDwmS4TGBPrbliB2kTjAQnDbzf4h4owiY+m0YdGrnJkqkcxWoW3C0c9gCghgZWat6s
QthwObOSUWDN1WzbjG9heF9hMayUI5gjIf4DjiCn4+1weqy05T8LmCdzgs2kVi5faOtU06xygNns
KiCCZgn2/Odg4Pk9IDk3IK/nvzSKbc69t5ea9mhR+GD4DjcHCpBQqsGVx7kQ8J87jSA2KAd0J2Tf
2AQ+LeS0GRkCy+kRJjYW5oBOMVXN1dMXWBgsDI8xZ5YtEbTwBmDFguAaPk5cL32eDUxkSVw512O0
NhyEKiDW1LRKS9DbsEXn+UfKufDEb9Bc0Bzif9G049oFEyB5PZuBfXoMSt1Pj58p50U9yz0L+4Xl
MRojE0wY7GO6hlq7yA73JfV/deLFbgeYmR36ew5AY6OjnOK4ZoGTqV2xDZMpNYNDgNAgx3xTj74M
POsmoH1ihFUAPaxUSjZFLCnOUxId+EznocGOyhzybWvlD4cvkpKDaYtrUes/LkzHMYQ7ks7fumhw
cw5vJhRFXPy2aUqIHJkUGtRiI6QB90kc2yU8QCFZrEK3IEMOqxo6twZXJcLJDN8mSALyawhWPlYz
WmRslG658bqrN8LVT9W9hYVfNmjfllYWvSBgvBJtjMSA3EluWFLBexiZviGZWd23z6/noYKSw7be
QCqTvoW4gjR2dZ3tadPgFkLLqFZaHZMX5pjLYfjPgxNP+5mGqFk2CbOtRjTsZJBUx5VUwI3aLTpS
cXVvvhHBTfARCPWbshU75RaXxBwmR9U5N26zhlL8bbsGub5AAcjNBHkPrAZjyIkZ3Z1RgJ1mZ5zs
aDG2KVw0OPtliU8U24M/2JIpitd6a9u4vMabFH3ISL5NxCqglSBqCftwppwZOZMd7IVRExmiRl59
nelfpkwwfzKRJ15xfYSYAKbADczYCo8zgn6PqQgD96zbpt38FhX3fNrz1QMb53XiePNSHJU/d2Qy
Fa1MvbsP5qMhWKVrxqfmvbN8WrZwYafjRbgXo0DNXOF45WRIKVu+FNDUTFcM9XgfBTlRvdHRrTFn
E2aymZ3qLc6uZtCsRgfriXRkg+CsiPzgoU9dbR2W2ARG1m0K7nrgIWUu1a5Lr3iR2NiXjreYIges
/BNAsvbLz7ZvMS5wABBHMX4XmnMU/cyU61Zo/IktKQBhZnAOQBGYY7RBbPuKYj3PgG9ap364v0va
+Z89I2+GKrppB3tVKjtoHm1MrEuf5BJ85PwgOKs/ZQfgyyDh+cVvGhSvLh/MIsvXz7uLn4B+aI1P
eU/k1kh8Rkqa5fzbNnlhKu4tvJK2XfZhdhw6b1/h9mHRymvlf2lhrmJFWJyltjfb+HfuLYwenE06
2itr5tU2u1VzkFDgsWB+Hi1se/L4YXAiOWxg/Ci5CdPpOb3EtDVEEiG7c78Hlqu9mKHOwdtJqyU3
WaQTrF9wKD+gPShxRJqmswqzTGyMHRMwcDtncC7GT7coP4L4Hk0MmAhwMTCJgn9q0UqNw4E2vdqZ
BwIgPgONRTPmp+GQng3uGWEFKMVARJ4r7KAV5lZTgNNe27Cd+XY52RTMnmrAlWQBFqBl1WAuDVRe
PKLRO4cHxqc0HiY7UQbMMRSnGntqghTf81nRKJsYUS66X8SFQZ2RSlWppB2ZtRzLv3MA3xBTkKzC
qDj4aTywVRx7ojTZg5UVILXoYQ5qBLHppiALGTw7YFQvkwWWON3gGDYrDqWxfIIPjWkyninlwUPQ
NEjc8BFZlDBrfTEvbdjcpQxXZPK6gt010qtStN8FClSdwxkglKnIzseVYrP21ohLZbZrBaaT33P1
xUirlXCZWveexfMr/B+TM2Omf7USeQn5Z2MY6ScNlsTnpkbO0D4xvUuzRSKIlpxeO6dRsLmVGiAZ
6lR9P1XjLlMfWNvEGUZjPIhUSk/BHn9nPxJUJVq3LJTtuLmg2O4A2/X/wK+2FRQgIj63w0SFGLhg
EXuXW1j/64MJqAEDQwQ1/7WsGjQzwY8QATKuLkOZbvwaJDEKaBJsCPf6zWMmZD8Cz6Yb4LdYwRpv
mv8vcrv5IrVzqTzTtBHWSFtN51JzXuZ2+pg1+wVNOIuQumPbBdeloEDGUE6ZJ2W19giUdYX2WnnF
DZQk0YtbIIJdPl+VVRoyEFpVfIgEspgiG84hZ6E+sE8gdiZhQI3NVx82T5eRhmGhvAijeyajW2uj
zoqWlsmMmogAWA/3LHz3GMAMfK83rP6WtBIF11FCfcrTOx6W83Caku2sl0uVbwEsFmfl9m8E5oDI
37jIi4HdNaALmlY2RSnYO68Z1C9AaQ12ADE0QOAam5KZ9RWvKLmP7rdyHrIhXBSIpdFjbB01d8/G
IZNIWuGZt91ZmbVOTJ+5Kd66KliN+QTvBLsYZKSj2JvhvOmo+jUwLQsRNaUZJjtWU64VR3Uwxbsq
ewNI7DTmOw+VFqMuY6znfgUJ9t9AzrZlvPWlt6t6FLBS/sxBeLFCoCknsxYha+mBS40CZmM6xjcB
KUTsroQJQminYhGW0XflYHPJVVLzh9+/SczHMrPHM+a/LzWddEhSZjTTrrFXiqZ5Qr0oX1ztRVTp
KizCpTORT0VFHdIvAcqP+fiTm73mE8ZO9JhJWvE85UffS98iaj1SIojk+jIOwMCwPimH5shgACme
5E5WMYBQGhhLHRhIgcJzz4awPdv/zcZGEcpM+mF8EBG70RBMQOJAlrSUS2ENPE7hwdTHb1buan2O
sV4Zv/EvhoXBPu0bGIPl/6TNjV0OlD7aqiZfiTrd+6lzUeV45HW0OZ3tXsf/4UEoLvgUe1eXbkLp
H/sUcQl7CKqs7M/+yNJGBoqmLgTtPapowaSo5CtTO66cAM7xUBztyT14g//opPJ5wcpdVbIwc/8I
MDzBq5CaoOORWUJtcDA81Xf4F/3tNJp66eLzJOTVCTdNH756ZbNFk7xooSqR+FXwV/wfbyDeEwMn
8wSLtrM3NAeV+d3fS5Izozpa0gfliwpGZDRadOE/kVCEwgDL2W7nlnDIQrrJtvqQNrYKDUNhhwMX
COITLdndzhEXwdqM9AEm/9Foy6tXMXkYPSgtB066EL2+ke7RY/9ZxSUvi1aTiIcbVUCcFYQdZ7QB
1sN1KfH9g7311PXDKXCpZXFNb/+V6N0inr5ZiDeRgSTZ36inzBwCgDTtJvUaIzdb5Qb3S0UUMGdB
xgw2hbTmRpjslOdBqMGFYofuyIDEirhj2/g2B8lyYhAVzPVljEUmOhVKWJ+WWAaP0KY6otXHG0nQ
p3ZyVykGYj7HDMsCaNh/ipwWw/JgJ4DeUutXOXKPdrMH43Wm8WyMxOpMN0JoGhpIMzJOoMYr9cF1
KY6a1b86Zf6hHEdy5eTFXKqzSO/YkPExWfq7ZYUTM4xjwHgkS6TGpdekj18sxXbMGZ2CkVaDbUcl
jM88dPdTMbzo2hebP+xIk3HDmMlnhvvaQzEEcw/YZLaG2BYI1XRnVxB9C0jg6Ru7Dis47/JlCtOt
pSfH3oL8MsjnAPqBR5mYc7a9QWyeA5OV6tBuckzGQa2Df3ohWefm84uV1a+1fETWNQ8CVOS4nSGL
w4ri6LXiwDo+zPCDa241+HrU5LgF5JuxXRfonINGMq1f8+SmmYeemE0WeHCVoU4EqcdR8atH5jr0
CF+SzmpsW9wFvOHuglh2+N3ZoUX148BNJdN2H2B8xTKF3txy7LfYv5q4qGTorUsdxQiPl2xSAlEr
HmEX97hpvJSwnKJo+s8eHNSo/aB8jdXFsK3wX2PglR86axwr1xMRFRIuc2l17+Hsr+OqQGCbLwuG
PXU/UiQ5Rctqq6MFiLBxTGNYMKsiAQYs+ADo7p9bhrlEXunCzZHQVFNhz4Jdpq4rMpk8pswSvfUV
4ZViEfkdsS8yKlNFlNBRdcx9ghM/7UuyEfozyl5KCkeim2BvDFQyw1aLPPZplUkEpOa9DGa90urk
mLj+TrE10hAjlXhbjt4pmLXnGDAT+q3SD2IgVQ3jOdfPrcnI60wBmYX2tpLlf3XVvra4bxj9MRL+
c8IgVnTFTbPEu+Eb4VqjTkzOkOGOxYJVDjk999ztQrf8DKfpfUjlxS9sxuiMAUPrvms/3aQ13MyO
oA1vmkhKihFqyRZhUJ9UxToYctAvl/E+rDGFEA3Tr07v6bi48qhmpOJXuxqL22k23ozfnl4dr6wy
WDdO/iwqh6KoVUfG9le485qSOKXoHRk0QlwsW+OTnvwniNwXK66IbQCb9ttvDUVX0iTHIPQ/IY7H
u9mkW5GJfpwqQcijd6qTaRUESBu9CG1O25i3DkOVjS0Pfsf+MnA4gBMfaYlsiuCI6paJM25wxEbP
Opbji8Z3r8a7ZhMBPNTZua0NXLB00AwOe1K5gLNcYFHTO0YWCCwLzoR8ItTIy1YS9+uBgVFA9Tn5
DEL3v6R3wYfEGT7dmSXr2Owo941N951a3cqceDCbOdmXHYYmnNetTYQ9v0xK7OYJWoutH7fVPrW4
ogGLs22qGxBxFkHnYyNM4BeOQj3jpWk8Cq869jDjKWUrjC5Xrl+9uuxSbYlnC9ztwcj32RSvHX6C
p9fn1guospJ2wpxeO3JxlalAx74E9S1RfwNmeM2+zGaIB3F0KN3BWBYz4UTd5EXLEkNEgXfJ9K6u
jIR2bgi5wx7kpW71g1b4F/XtyJrfDNZXymlO6CRiCmYgld+aRuMqMPx1UhFq6fY8DidU/UJzA45X
RM6z8Q1ENJM0m5TVOtXql25KjVMP/8GkX9VQHOh2fMlssBasAIKB5cYk6OkKcYjnZjUw24fsnVQD
Tqxq8z+Wzmu5dSw7w0+EKuRwS4IEc5JESrxBUUcScs54en+7x1Uue9zTfVoigb3X+qPDeMoOTKKe
N5ApwKI/wbHISw0PZBFb3+MQbP2wYDbwDzWxk9TTqm4fZE+gGnfib9Sj+kdKWoqJJYJNWsvFn32S
h/xdKZxrqGe06jlEp2id146B2wQZnCvqJhWBeJMTchwUwb+pjAkORbQsp/ae5M7XzEibtsI1GbVf
RLGR+ZWoa8MsYFs15LVl8TOFs3D0929ZjZW3YrU2SIJ3+mlTSdO1LrPsNk3cqTHrF6ERN7OMUihb
roCPSrulDr1LxB+FhvVFPA/vHr7lRFumIaev3bdvRWediagsXN9uyYXhzGu036Gct1aI2Lyq7X6l
CFnPkNLFxGAxTya6Z8Wz+ax8K10XenadTVJZpihGDARs4c/oPkTeS52b66EOV20mJwQZ+/w3GLy6
FNmokqJKm+xDF5YDpTGwD9pEcHu0AdjMMGps6qL6M/qGQMNEchv/OegCDNOJgKg6Ny/jrREb115m
7DQqZsmS6bgkbjf7IogVx3+4SvvsQOvkTzTjglMqFWS4+Irmix2zZs4oHR3IMH0Jy/To7fSZ+OMq
SKRNBZYdtsL1IhO7jmUo/yqnek391cYYohJnq8Bx920C7ycNcbLU+KEHfje74b0fdpVm5yKR7Eqy
YI/Rmw0t/S1t4n9sPizbQoLFF2BB6EdN8Wn2Df4RRM7u2JXvmK5cneu20idEh+YmNEXZ1fQasDYV
tKKBNMeFudZ0WAGNXCeDoGF0TTZOarmlbMPuzd0sS/ueBoQx+20ROC9KmS1eq7G/TrS5WRVldWW8
qg3wCJxAoj6a1ajqLDcqCk7Qu4YIbX7ziWFD3WvGAJd03Nh5C/0bbvMC/BiFY/9WfOoxCSkOeYGJ
vZb1W6lBE5aT8VvF8XudaWuRhxwN+lodSmZo+5H4yS4ucQDRGfhWKBhxAZyZOJCDn7jurn2dySwL
2bujIBkv5/bmtNlKGQj9k2ldgtE4IMxFlN1XZKixz3aNselDA0U1U79fvJuswQtHbsh5/jDN7qpi
0JjOmk1Pq5KCQ6LWbofs7OsJ0jPMhSItd0LxkOBm4wCjEYWGa8IpEdiFpDFEhPVwYsXMkKFC6plP
TyCWQuVIYLkLDCn7LfzPEo+mxWU9jhxR3D4nFQznZAc3lcnm5GAg4cK17ImuVCda1DbcTDkXJ78k
PDybXKfJ9nXqqgW1QTl8eI+enSAcRTo2HOgFrczzyJju6kgMSkT6Y7DFi4UTKESARcLUMKkbi7qZ
EuItVicktNBM4DwDPECFES1GC1c1T/FfobksWHt0dvn22MCTjneDAcbSalpXDoYTeGQr64ZX/jog
biHy0MggVMya9waS6ujPoIqWoAlyMgSGqpCBlsEoCJ22uI5sCVsRh+SBkXzb2AeCttAKAMmZM0Fz
qKF6/dx2F8Uw3CpxNeNc++A2jFUzMh3emAl2h6/RLl7hZO5zdrfCoQco3MnKQ5zUpOSvdAXsvSDp
t1/Qp0oS6mFMQnza3ITOcZD+LGCLnHl27sobOrmlbLyi4FkyVjWasxB3FHtPryqLWVFcdvUSvFTm
QtYw9HX+Bj3Wqhj+/GonYp9T4ZMzBlQ5uBaG+xgVaK9vSrM1s7dJJSr3S1L2/UB609JHKFq77ezG
MEkI1Kzvuv8ImaBtEHLKiwIJ4YaM+027mynCG+Od5DViFrnxIsPBdfmH9CQN37X6L1bEw4AMuRiW
uaeisiXR1+0pPy3zbYZ3gCQnt2nGFZg7sa8Ltl7hcmlUSFDlSgsPLaGY4IJbmUEmSC5/W6M1W5/H
IIxPHRFCDTKHPF3VzUfMc0I98BKXnV4/pm/ZIT6teuvKh19TbM6A3uWczeFNvPGkaAzRXuVXvXV0
F1LG1tvXjM8oqUiC3OgAdUhUbFk7zDiBnHKlovubsIQD25e8zcZKCg3sITGhTQRx8LQ4CqGROymn
QEN5wMSYXBphH6zEHR3bWxMfUJsfhnzbDT/skmIbIEAPr1IEregVJDnF36x1qzo/gUuJpDD2fx1V
N2IyPoGnkNjIlbcfEFTaya/W0URV02XZebh+grxY5ah4QDecidTm5lmaOz8GDAEojCUxUMjpB2LZ
oDmKlU7cCmKd0Nr0XXdeVfDPxNzgAB8ndKSgBRfxkRBY5XBMcPaXIjOhPYo+mQxRccQD0A0y/uer
bJpY5vgVTChBxi70+MhIMpJS6WNIU3TGw1FoMzkr+/vEzytC4ctyL0sMapzkwFm2qrrHVAYzPhBl
WX5VFAQ8E2NP8pJNECfH8sBzPWyQW6YmqCECwK0Gz2khTKzI0R1/9OzTpEGYqSOGUgQm5UTIHHVd
Sc2utxmFK+YDRzqYqZsMr4yZLSUmEYKT4ITc/5r3A6Iac97pv1m55tGK+6X4NeEx7K2B6ZFzNf3Q
fSgZjfWv83LsTn7weMeLWuPR7Njcm3trUTCW7uhbq9g0kPHx3MzzgYivhuxAjrL+CdOzNHUNFdQt
g3LQNxXmYUar4ZznoHB88MbbSDM0I46tNksAFbhbcHxevVjZfYnonm7gNi6vAsSXVBiWZgWKS3y6
mdtLZTwr3A4TwSSHvH1hLV2UWOL0hWr+02VzV/Gcnn1e+4VFyvIcRBiDUabLP6ZAEvjOBu1PEIco
q9HuVxs4sIkw+ah8y4ynQ/5xBkaN1IN6i/dYwZyOUhdQQdBZucjN0VZTu8zL/YxhVUo3ITCbiY1Y
Q8APTtHPu0Z6J8rfoBIuhvMkmNJTO1RZXcT/aj9HxnV1kQg9UfzBpdVgMK6rmn52XTnPYuOwPgaC
4ara+Rit4Cq3SOEm1HemjERWR9TDrW9k2VbV2j1yuVAPj1MybtI4I8Td+BSzp1RHgJ5U3wztLeXL
NvgdfZ5Iq/zjl5eVeS1kw3q4l/D8Dh86P0ZOsubEIBWiVRO3QmGTqDW8Uok2BvsldDOBVsH7Mici
sgd5qxETxUDeVr8WYnjxTtNnAcV+UtE2q70nDhHOoJjEWjJr5PFqqK+RX10D/lcGaTFrkOHtvpSi
jWWkD47VRGSyYBHhn+I+gr5ioF+k3xNPfIanrMeYtrdiLgKdcNUBxIzxHWKcpJJx0w+/PcEFyUco
+ccaQUKZVh+OVvznmAgJh41W5vRZky7kW4c8vULTc/fo0eSlaX8WNQ7JfRrwHvVf4VpiYW6DgJAS
k+wZwE8wruZYlp3nj/5SYD2a+hLQNiCD0NOVwjkjspIQygwD4dm/TfUS7qBGQ8dSYWCwf9Ag/Wc8
RBUnBIwZ3B28tBS5A4ltzXQF6ET4y2sndNeipCcCK2lsICAedliIRCynzc1k3Eg67dk72qblRsmL
B+TJQiXJe1wRTaBnomdCZVmOhm1iGQTPkr2j//PV03SJH3a54H9aukcyjkta7ywN7aqGOyjj6DoR
I95z05SC4UDVh6KqveIlZQUqyRUKte0ANt0g6W/GWOjjh5Ii0Wpey91RxXHVWruC+Bjf4rlAOZuM
X2CtfJWOvgYF4OkqNEKlQGzC6h5msE60csFj8uvSxQJkr7sGT7MyP9F5g78q+nxo7LtPxqoarIbp
lKvD1bTyVW4z80kFmbaLKb310WPS7kgC8PcYtUPmS31JjQ29qKZ1qe1u1cAByvqqDY4MN/hnORL/
92nrzgfRdR4qQVSg5AiOw4D0OoaF1lZ8n6GF0X54Kb4gQDeUvHNhwmE8svKnylB7XAUnJ16FbSgm
7PqS7KtbVO1LwiNbbclROCQUw8vfVoqnY5Ui2cqOwiEqrs/GDldEJnZlTnrSXjzjTuHsdaaZhNC9
evwO+ne9VXU6i2BJEYmij5ZJncETHdXV2hK28emb1SohKV5s8CK08X//Ps+Ahtc5F4vw0ldnvVeX
MsLGsCK5ONw0FMxU1YCQy78iSK4K0hTN38JyiCXTtcto25Y79NSe4mXO2q30jdWwrSOif+d9SRnX
xN4yWkzm8uCVZvXKFOWu6uM38VaLTm7curzb9VXAnOJKH4ojaZ7kDJKSE92EwUKDeVPjR5HtG+HN
l2L5oubtmdPIqO4jcPF/YCxuJOaDcHQYdMjkxZhbDDWA5b/ReMWwIaHoHQgn8i3BuaeCyLKq+cmT
8ssKqP5MYFpl+tAwBQulhM6JhFabVLr9RBZebQ74j9etMt4Cv34fVNal6Q1nfN/asA+iGvvTj36A
9W0LVU1tB51b4VSNyFes5v4Mkbq12mDdmNsYF1uSnIv0XeX6cjLWGMBoslCUSHrPOfHj+avtn6kF
OP+rhBujemTqWzLAG9fkdeXvWKss+mFyngjBwjBUCUyoHYp9S9yK71Zg5+MvQFo+UUfEBSMYWCv4
6Yg/xMB5j9qQFZ6iO+1hx0izQ8bPzL2202fiDKcYd9cJ+36Lv55DOj4apLuKT35CAe/Z9a0jGZf/
yjgQGXQo9qZD+jBna34aJggJenjJFs61m6ziZew3CT+pRtAkAJ2Dz4HWhGNC9HQKCi0W4I73PzII
biAUZbz7abE3ev7x4iEAJXEPlRD+qanunNraiIAWZcfrPRfUthaUunmCEeGvpeO0FdNc26OUQ281
NHiRo5aYBpSnJItP+jZL/mHaUHEV1P577zRbvSPEA+sfLzFnC0McBqK11U6iTpnm363C1mWX0p78
f7N5drZz0NmVUeZUJbFmdxO6Fk1nqq2C7NLOmJ/mt0qStlxeO2ARATmspW7etIioZBt7yag+7CGg
hgST43SNIH2mgVeOWzshQQuPj42QKajuUxDfHTnbR3mywXSPdqcB6kqWFo2OIy2+SocWF/nGjOHW
B0esG1KUVFRLBcXFIYFU1OMwNArdlW09aetx6pUfvMjigbJpbF34GIkaJVV7nxek26HeY39g86FC
iMZWX8bjB6mKH0UxW3zc9nJlbhxsX2yHuv4BMSfk9eGLwt/a3Ck0CWqngmuOJFQar7pmHzhbY6dv
S7EIAZG1H3y8A/FI7ELCzdmQj2trB1/a8aelwytmmeswkkH35aTzdzfDljkiu3UQ3/DlbAAI7gGv
UQYXXjv4OSFgYhByGomAFfVjSDaJaPgcBzKW2vItaEhfETD0zJZWpsdMP+kwYbNTIAkJgHq8nEQX
Xm90H6u+viMQ0EuW6uIxU/6nbeqm54nruK8JzkY0I5bNipoO5AFm1y/jOScm9FvOOJopVbCjjzp7
M6rDMH8Tchy0ns8umOLQ5zAkiQJPFxmMaLlCMWFz8iNgrqWHwZXaKdTqDPQ2kNmlNuOuttaWGVxp
T0MBr3kten62WYSubHmq8hAojh0hVIZYoegKP1FS9OtMJspvmLemQy15sG/TzZBmX4H8II4ypk2K
n7ogxo6w25K092EWBrbzBD5fIINldGH3TW7Ea3hQzY/aohQo0j0r24115qlOvg1MOhpot7Buov+C
nDLSEafW2BrLqQ73OlL+JbTQukSxM7hhQOmcT/sIl3HoTO85X58SE+Eny+NaS8kY9goyHzJn/O/J
7bORmNL8TaM5kixAx0vDHJieUA9yKc0oOCbhChJrWyScio7eb6zQ2E2V2/yLS3rmuWOJp1PrVYp4
I3GORu/SJYdsSKXoMjn3K5rB5OSlkI4ng6kxJ4+KvzaJADGr+lJ0ny3zNqEyaoU13SwDMSR9xkqG
AGB0e592hDpYa9o7EtcqBVvlkVRIX4iUS+ZXJ0tuPRXmI5r2cXdrEDVPhmtn83Uu5IP11/Qdph42
ReL62xUk2DKoDaig8kO7Cyacp453HRIHyJpM7u4z7FnLFJXJgyzREt86hr3BJ5K2UMmuhCrkEHf+
O8Q17WYQ38m0TYbxuo5PJAubOB2OKn8F61r4xH+uldFBpe1uhBMf2GlgUllYcBlxRTHDjA1+iD5y
J5fiFcd/I0c2QL8WmZ42NsvSpxIRDx0gIWEHPTc0IwwSaLU51bG6VBFddPltou9TABHow70oIKVw
mXanGHVuMzJjASL3XzNZA0QOCPdFp+HM9EqGKjGzW7Kzxm04AQNE5E3kWGfaK9a0jVAlRLyutsu8
2zvRyndQUdixs0HwrreuCJEtuc5ApqKebQ6NzyT9CSyEcJ51bHvdeEBszB9oQBv0Kz80Vil7NpMM
cSCI1+eO0HqqQgFs8Icz8WhgfvWMFoJpuTJ+E8oGYt6BAcYzwieLVIA2CyRzTqVtbHIccfYTsYIB
xR2sfCmzFSQqS62AyezsHqBVBNRfZBfZfgKsksuz8vX02hYyIxKZQvOvAGYgNOBRFPT7xFSq09pq
EDv3REyBI7YtkZ3O5Iq4LjXGXEngcOLcQcwQxgzOPsNtws4kI+lFKre0YIJkQAnxVHF3QGffg+TJ
58ypLsHFlKuM0yzskOMV7SoYsltnWYep6pEMkNKG7ygPNzUeLaKRxfUnesHFT1ozhVPOtXJsqoAs
qgypUrA2+aQTjRceHU7jRvcEhhbwY6HZyoF8ArbaAkEuj9OAqZeDP0AjkI2UdirEyfe0sYcLGPgG
laDYGnzABAPV2n+wJbtSgepYzjnx6mHFkZdod6LdwZ9GlAg6ZmlbXosNsgF1IW7AldoLSf5U/xmJ
syGVUrj5luWrLvcDnKoMzl3TTCFhjqNEHh+htg20s99MB0PcOawdTNg9ileqTIiXOyotJv0U0JIh
vm2Pg3bUeQnx1/JJaOTEa0ayVhUcucpfC1ykhCWkNDlH0pOi5Va95nQjgMPw83DFRkhrsDL5LBXG
0lQkV/wJfCBqBZi8QAfEsqEYf5W8tchFEdscQBXcDtP7eAMHqel+qMbeC0NoFV4VyL5F1jiLJIWu
QG5moZzJflVWWiZ9B1FoS2cn4jP/QG6xjTe3qUlv7PR11BEXCJzx/59pqRTLDNIoYpXWRFPG4hA2
32VxadTs7sClLtrmn64c7BGroy4FEN8OuNQdToTUh3PucHHhyJBq/9DgdUSd/6fke2JKCeYxiGa4
mMoC6s5SJ6QxHmp1UKn19OMQJaXyyvGc1OGn6jAzdxvJGdjRbdxjwa7zra1qTBe1pV0RdLygCQks
HE4nDaQTFppU9eo/Cf0ZqNq5ccC8ToGlbsQFgIgjYSE1QXNZzCTyv4ZrA2TXRa3rWDMh4U9zl4yv
yHmUDm5AWL36LbJqL/PVbZ+f4pSHwCmuE3Qs20cXktlNynuJyp0dkfwz1AouYRnsDKgyFUyN7OMl
rB0B/tOEt551B0dcc0moXMFO5VMVV2986FkOoIKXb/C9GdKDGjhAI/8HTolkRa5kn0C0cAk2qRLO
EGrlXmGGBuhwOFIJyli2OXy08+FED8Gyqcg2S5gpeD/ehoho5Za9AOFi8K8l9BigXSydRrtrlI2v
7QhvWBTHyr9X9sEKq4uAbhGDyQF2WZ5rcEYNV4ffvicU41jl2mFUD0byo9bBtENYwjJVVB3bSYXY
mLsbGIUaHPrhhvQbjFMc6nzlKzn6iXB8yhAWKePBqt+iDjvVW6J0XbC7FZoJt+KHgWdaSYtgzxe4
AG5czVtgwC2mzJ3mahuy+l1pwaSLLcPmWFn0Z/WD/IKxX677d569INt1L/WPB6ghQunEHTJ5yiU9
Kj9IcdfBDTHjJt36R74YjxB6r137XricH9URR8SVeNe9sWmOmYeZ/7cmPJC3CFR2O26NQ/OUHtUT
2p+whUWz7Y8YN5bwnu/2l3Gbzuab+tZ9IouPHF4IRH8epRWTfqHuIJ+ookRW42oAe79gIHpEegle
OBeDSFsupWwfK14z7P3oUMwm+TE+Fzrjc35WhzcR5mgGwNMsIVxEEtOpxZYlm4zB9omNh2vyywLQ
mor3YHjjz/PTL3wDNGkloUs1dJr9VsqfVt901soYdmWBJCH7JLG8+zQviVe5cDjkhC60q37GV+Si
EXaJVXdhCNzmE4XJj7Uyt+EascQKXtdF8rJAG7ai+PZoX8rHLED5a4WXWQu/goHcyXUREjWzptPD
KF3AdNjz97jE2bdAsDL3S/2efjWn8qJ/9OZKIWZ92hcZ8utNSEFVjkbcBRkzVMQTLgZRXFmDZ1AC
fg/8gzKsSeNGUJQjjnCLxXe1DN3cxc6+INp+QajbIqCUkGWUrWvBfxgbsr/djlQuPjtUa4D3a54U
I+JG84obD9iuvVSn6Z6+xxfnH2V3AVGI6qJ7IePUtuYJLg46JDur+95j+imf/KLI1i0JrwubL6qN
+EP+znfl1fgtn+p35vJmf4dX88Rbh45OAJ/krhFrJYSDSMKIqeGdcJ1iaxRbp9hYxIDSPhXAvzNN
LbWT7gZbzWsOUAEVCT7rINiXwRW16kx7S0aiLEqqbWyum2ydF16k4btgpXJJP2rSQxOc+nLfy2df
Olb6QW4QBm8V1Stp1k0PNvMz0ybtY6GXK9um3Uzi5BMwOFkxf4yqpuNN2RKb5lo5Amrjo5EYcNol
SfoQnoCSFeKnmU6vRfSDpoVVWf+UD0XgtlciwH+7h3lyNsxP81l+yjfrYP0IZP+sf0fzOpyJDEHg
zaJVQ54Bq4b1dkCMg6Rdow3SSPniF/2++7C+oyf7EATlJ2ZIBnraq4iGedKmdFEvWPjdac9gNWwm
F7Vzs0a9uGpcihtx6WyxiPbkAHM+E2n6qsY9Jc9bijRWH9P68WJIdz9JigRCWeGxlvcWABW6W4+I
yGhhL5CyaEsiWU88mPLd/Ks/kAXeTOnlf1bb/IawF7ENdo+Vdq2uJb7ehqyxAyqT+3AM7tVXz6K+
xtSI/e1iMRnFi3CTeNYf0kRXA/V5dF65NSiIWRWbZkdm2N9MDDijqubrz+IUHn1npT/9VQK6tWLE
6vo/qO+lvQppVgnjixkip1AYyXHZoVYTfXrCg5VzClOiugaFSaF3DFjYDrtBMuL2g2PDobDIOT+A
m5og3GLTnbih0oEwwIVwfgy4Vp078mASDgXkJG6hqv+XRkw1hKVXVSAmfctgepjYPt+GaesYN3/2
9BCqzXjL57cmPvfje0pfeUOamZ8ygg2nqdnUUIPlum8vLNnEsrKoYlAWQHWzF+HtxWXg5OdhQNfI
SJXvNetLbEANuPTwlzT6zh+dQ0LBN/OYFjfbvL1Z2CsBjwWSk79AA5liw5EQ0/dJXtlWdQsZSeS8
cLmnycNQjdCbeoSd3370qNWHqr5aLNaoZIAHFiFYEmH4axnXnojsc0waqyB+gdhHPSII+lcWylba
0hgzZWcXtZ4ZlsS/E3xgexDmmHVVZFsM4VKXuKh4ANv5tzaVfBQjskh5ZrzsmGR7jVoK6nYamGT2
saZ68Pcxd4Ka7FnHou4qLO0cFeLiLp1XhzyxPSB2di4Wv79xoYuWHB7CYSEacccsauCpjheyIy2s
jK8VJuASHERzVeqfsh+xJFg1bNnFj/8JMkHMilny00FRYbCWgLs1SvL8t5aLiLCKZutE0TG7jNh1
hawxLMF3wh9F2sC7AGeu+kalvekvxUABjq0AmZNfuezJkNKC5URLKZ8SbKjUwWcBUHBcjnjngoTk
U74wckumDqFL6tlsMmI1QUXJ0FZNhN6j2U11l5fNpraJjh5oAjwN8V63O2pFePdTXFxkERKGyWAr
I/OKKomnF8k+4QAOuikwnTFk0IluZit0sEdo6VCcuBLlGFhBoSGQUquVfKEjTrVJpzR3gtNw6WCq
4R4sQ9Q7JFsqJ6yWjOGjE3zqaKsD9VjOJxPXRjJSMCx9KLKyFQVkgNy0A5uuZcZrFW27X5xUWuz1
ZadugTvmfuazBa19WJiQe9PZOO1/jskK9zvFIPwqQ4O0IPkFwBsalxSUBTCdWr7mFn6THLX4XB3F
RxXoj/abbQ5hgAYX2pbwM+TUmATsSH8+NA0bIQtmTVvFBzC1Q8JV0kOFm0uzpwGAbZmHAxUxCwXV
g5weLevvrWVLMXyIM9KdYoRHvBm8HwBQMaZ9kyy7/CYooHG6jU2wAXntrT9u0UHFoNvzj+r/Yr7C
LqMdRF609XvZR15xKkArjPilKp/4PMm+xpJLJ7dknDs+YlO/NsRvCu8TdSETthbHIRyR5Y75maL3
jWo1bwFkBhLy6V8AbpvFn45gA1EdrzLtOiBlD94ClLzA9PV94Pop044q7FNpeHb67z87T5CvdJK5
sbEizQBNC4IYXyvIdPrd0KMxhFt9OkfZj/Ku1AjXthplvclRAqCWJ9sjvqYxL2n3loJzI1gWAW8G
xRQMrdqSNBnV6qBwF8XN5Hsi7GGRAHv2BY96P0I37eOBvVMF+qXxj+Mp5m1mG+0ZhCdkBtm4JR8i
ZdUS76OYpjUeTd0r0F0ZBWRijUyJMOio2NVd/Uar2X7C8GvN0h4Fpyt8gFkXr8T/r4lw1+dYryfe
AKc3zjZy/br4I9EljXOGJ7BsvEh3vGFget+0PixCgIiKIRXKcKb1K95PeQSjTAJg/tX4DwxFfnAu
dOJcqu9BwclbtktFki6o+ghBk5HCzYfJACNDOxutSBLpKlQFGFrAncKEAzMkRyG79fgkxj2vl4BH
MfbDl5DEghjDROJd76IJnlBGvDJe0Y7z43IM1ID7ufHMebhSeiGS7RQfeufUklHdaX8RZK8v0+Gu
fycgEIoUeURI9926ZdXSCIHWCdrQSjIGY2td68YSuJ9Th+I9KOLghOhlJcqFbIw8RUHhCl+GQBaI
naIKVA9Pbc5CAUU2Jyxb5VuTyPzIEs/pCUkA9CPxufl+5FqlxgpwaU742gD+eTVnnkif/6uaxJ8E
N1Y+GE+zhu1PxwNaDA4PmX1AHEwGaXmiTe6/BkX1Jdlohcxwa/PHDhMqMfJgmllzZ+IIq5rf1ZjX
qgyAUpULflwnuMotXbjboZNwlgJ/K+VLNSHw+boiGNhoE0aA/PpH2clryg899CqCnBfnbAhu3uPm
5mYyWcAA5if7BZuhApkr0TWi0St8iS8QksoGqDIQZlJlO5EbrIbn1mpuM983A1OD4jpvZjePbiJT
iHJy+18yc/EcY/qrqATtNEt0j9JyLO2aGMFdO5DPSnfcHy2fSUP+cWPvja5YNT3r7vTMyN93VEpa
1JU9dK6dNJ6p0RwQ/JeSq03fNb+FWF/zcB00sNqGxhcMLscNL4ByfzgFDGopYpKhzvfCO2TM+Waw
YScUz4AXTOFbAsfiq4n3c/QnAhqNf+TjEa7KLglAZIWkXqmMfkxRZacQ9hB4FZkOV0szlgMF6Jky
QjZ+De2PMuek9KFSdoCaQGaZv4jIWjSw1xojiUQhTK1Wm2yWjiSsxxWhcRzT7Q485T95UDfuFCry
uEb42RUbnHljjp9zbZ5NlS4t3jaaR4JFwPhYWOOmxu8lULzBhnot102eURDx0jlrUphkoqdHvurI
JKq4pQuFSnAMGYjvztJpKD+ILON+JcdD2xkI/lQ6Ov3CWOax/l98XclwLfSoZfIQ/+6OXyEGuJT7
hzpTlKItVeyZqMjkKqFfhX7nzt6UJVsiuM6gssoUIeLutxY3KMFsOrNj6KCHTN6MlZ0F7tzproXO
K7GxQaD5TuNhrTUJfd3ZysnD9+jSVgT/EsRBMHhp3y0+0WK8D11IuRAhc4iTkAMC5YsoEhGklSbY
LGQdh8bLUdYqquNq4EGlVEufwBjQuxqRuuAP5SeMFjPCaAs5cKZTohWi450++Dcf46nDePLy618w
jC4wPySTNo4iJ3Us8MrgKash/AFFjvg5srEmx7fcqQqTOqkxQ8Dsf2rl39R6VvZ9ML7pLMEi0rqm
81GS0iSZ4QnRl0PzqcP30sGe0rVBJPCaJBsfGqaVZQ7icG3631X2b2bk0bM3VQRh1b/TSOAWv2LE
SZoDouCy8wLISSoLcJoyNU3lJdUBp0I+UhJ5P8RTXyUAwdNRGsltK2n5ipNfZYKSJbXUnxjs+Ngo
RVygGE3Iekd51+BPwazblSRNgBEpQPVi1QWhC2d9FehXW3720x/F82u5zSnGYGsie0484yCRSFk1
Guy1MsXlf2tJmTWlf7UifcSstiVhRJgqdjMrIn05Q/nDa0Poo4rSKuCYvOt2tQal5Up2DLALEvmH
SsWEDm9eXDOK7wzrqOb2tecOMTL1EjG6KPnRDhllzQ9VVPEKxw6uqkQttiZyXZ473lUSHHxmT8NZ
y8QwEH/mSlazqUKWWNQ6NgDEaJ0H7LBm/WsNNXY7Elb9/F+9onYE5z46Z83cIMU/Ceavim6dkbgW
NbZ6ATFlpqvIHnjX6MAMyEgQ0E7ijVFNl5GQ9RBC0MYt+YgM5uNWrzQ2GDT3CiF5T5HPBIXjOCrI
H2lHWKS7cpcwdaP9pByAC2tZeVl5S7HN8gHMoOEVAhgh2mDcUmgsl+hGRy4TOLdo1nYyfq607Tjt
/M1M/1PsP3Oc2CO+wl4kiqGZSrBZy0r3VkOsKvpnjPeAz57eNY6esYfRDcwzGRkZFzq7BokpiM93
WI159yy+RVhbbnUzBvEEBVQ1E+WfQjgUE0KALAMBAlHhOYlHiHNEmUkRXkck+0y+vkKrqrpruuHS
ZBI9MZShG8eMr7qB3MheJhhChG4onodDy2EW+jJiKAcipOewYwpEpSHoK3rP8a1HZGTwF8SJ5OxS
et3Ery43FJKyeb+S5GVjvSTEbtAMSHNuIl6V3kKJ0G/4teTwhkJj1to1P0IScFSOI65xEqvib1q9
mV0IKrI0F0GYwbzMJikOIp1uvHks+e6DHUTb0urvMac07nq7MD1F43Akr9YMN44OpmivS7L5TTn5
bNjo6vq7AVFBq9fQMTL/WdzPff/y5dJrnBf8KhPTEOR4478pKM3QHkbWczJ+IikE90LqM9HmBSg0
5hRPMQHpS3kaFhFwWdc5btmWpAfy1yGHrRi8/K8nk75BvTVBX3Sc/DgBpVHIT7uNlqcbq5o2uToi
6k+9BEWFVYa/pN/01tWyn1F3S1pU0L1raNVRXBO8gHx1coX5nN9SwVLho/JEUTaVL0Mm+9CAagQ7
r/qGhOtiKS6qghcnp+h5nNK9BMjAh+gIaSxl8vAzdk9w7D0mJwro2ykeGNkqOsIKZgtxcPFIKvpw
mbLOzeLviOsO8W+tkDCFGLBpvoKWE9BpzmMG+BPvpoZ+qeQeRFchLBWviRzAnfOfAygwTiaL54Tv
qtNlDKFHDfyCgSMxoK/9D0rBPYKaVnTVJVibjMYiwp+lL613akkHWp6j9ya8gF3XxIikYgaKJ/VA
wBpnH3+t8YSPCw5LnAF5Z75x8Q8o0M5WjYNDrk+mZni1vdbq8KT60hYeqEapLTT3oq99uNsQY1P1
54NsthEJI7Wy9REBWlD1sbpW5o4WJVZ5RLRQ3Csl+VbLkz7eRF0jQYiypnucuGjr7oikknpZR5Nb
9s1ao1RYjbkrDXUrpD70TNKARm01YUOfBDWcVLRRsvSb0zteRzcAHhG1he6brzrgDxTvRaeTpkuz
tu7/DWyDbRY+U5lwUhhDxPFjFq57DjeuLxtCSSbfrsceRT4YgbnweqPV4x1S/4+k89ptXEui6BcR
YA6vChQVneMLYbevmXPm188qDzB3utFBLVFknapdOwCxYCvQIdDg92jV4DASerUfXe0upoQBhdfs
yxyQQc7LEDUlnv7MBmHt0svuMffEGoydjBlfFkaFbMj2NUuKliWZNbOwAOsq7W9QyrTYzlTGssBc
p3zs7TfzLaXa6TTzESivmhEXOoXHCkkq9/x3zhKn060tJtvMWH8f2ZwwY7AZ1+oUYxC62IysBKs8
xWxFc+PVCPElIwREYlaIWxzjU4mZSowEFi2IqtMLI7vhZl4bduJguq3qnpPCwidMSe5i8PwQRzzI
4vrLUDkPTH4F6W1I+XAin1dqymrdeamCb1T6b8yjt0vVp49JCT48zeqHyhA9hyUELyjwVXa2C/WE
P1nNY/Z3yEQRGwOQjV1E54v0lbrAxs0QRQE+wcPwWOJISUja32Mhj0gMWEIDm/L0x/qphcApLD3p
V4Rh2qonGQ76PKa/cPPz1L4jTICL+qN3mLm2TIh4iVxChyA5DU11ZzNKFqdoUvZ5A3XC3hPqjAVB
xejcXeHUzjoZdwa+KvBoMAtxsVmGD4PD9aGr2fUrow2k1QIsxdb4RAjBeSiAoOpS53Ex6+fM+jcp
LJXztqffTtedshxpUT7MtrlGEWnueG0bKWBFhFUqjYH+IH0Wl1gODCNUEF6/xY57DJsH2/0tmIQH
wkLYVE8LKir9PnM+C9oqHjzEWiQINfVhJjyhN58byAp2Vd1zxnbA0ty9mtcH6NOPQsGd148mI/Sl
xK024/66Y8OaonGF7H+hsXfbQ+VcgR9rBIgcAlT60RyBuhjPFORAuLPRc4VzLwCHO+gH8SPlZVdn
IDmZzBSHBSR+ssVkosZkd2MTWE6AdpU/FPZLxGrIAJujT8O26RJihJBAt5EiWauJL8l8BpZDYz3f
W8lVPhd+FMesNo/mNAVRUcEGveUR5x7c6gIeF5kV+5m22Y6I6GQlEkHlZWNMsrBsHg1Q0ey1YDqh
Ie2cmPgV4O2W2QEPLFj1U+ts0XCBvZAd6DJG0NFlkK1KUyHVnJmGogVIUBfngpav89J3i+WccI5j
sbrD3GDmAXeL9F6lKcWBSstf1TQg1TBBldMLU4Rnti7uFI6J2iOMHTcYpnI8ayFTpOzKySYPRu1T
mJxEZmHYwO5vZp+ooLmDXgjfS/uMsFWCmnqUa5+KwBA1TON9JTpwsNZvodRZ3DXoS06ofQZCRaL5
Dty7M+tz0qv/8mKEO/pq4qpMraQI7PQhIfED1/W/0E9iEklJZcvnTZiyVhBuy1PXuywFxq1X3jm6
BLvrf+WLYoL7zbYswnPdHSs1GJ2Tad+PdYuF0H9ZPe7wVwFZtvEC9vOFrVofBTmOGOIjxaCndPf8
zxvD3TSU5xYUiXop5NcI2TsOsRk6MO7+hBHBxjyGQQqkfDO+ShFOgVWxL+qYacOGCowugPAJNeFw
MygwKW0rKswZepRd/8vwblMQzqGvGJ5siH0L9SNyeKzRUtdfTfXArS6TyAobH2ujI3qVmjjikeBQ
Z7lI4gS0hJGFXmPttDTe1oV2qNsRpWBHDb4VlGD6A/HGWSpUBiwVCgzBQ5JiCELnbzi0PL/j+g1x
DHDG86PJgDNFxjY4Izd/zgctbbYkOJKMDsk3DAy1++CxCJwb6GwS1oK3TgxSHLMWOvQKuaamt7HH
1zwHo2PRPWJHfNHalGtMEhj8Ejg1evI7qwzmXC5bhiMTOjlREQprWblRuWky4bQgWAI11FkTwJyU
2imtLGsSFUCDN6YgK0q640cOlyAOn/M7PDim9lWxT6JKgJAjp5vlsv2Cf1qth9HBrhVbwnp+RQfg
0zoLRshb9WbY2NhiQHrgAVS4/R51G64dTKR85X7TTZwUISakRCey0OFgLlPWF26yW3EBAtsNxz1B
SbR74UrHET96xQMeVjyam9RqMaCC/AHT29Crh749RwfaGZOMLtDEgc3e9J52yLUM0rtJ0Em4eiEl
wTsMBdRrnlUdebko4fqmOKQhDJ4S4/rkT5qGDwURujgP1utBzGJSuycDj3GAp8NLwp0MSB3yJk+8
GcneA4mue8WfxnJrYHqWg0j01S+iQrmcrG6ulU0pAPBp6axd0Mtym2T9WcWybgWCArijcAiqYp+G
AY/zBV/F1sQDmXUlMJzad3dyOkqZzOkR8/mlpG1JwVwdmhu+T91e9/38XU+/ogGD2eMA9omNVFxo
IvDa6UjcV93cz+BmDN/oGVb3U8fRxqNjDAf30K7jEXTSfaNOBPHyTZfbKwwVFswYqKtimGFeV/db
mVHllSTAWDkVzQc06I0vMX3isN05kS5hD35FtUzxhJh/eY743iLDvbSgel3dnjKG2JLS1fOBws7w
0XtOQAWmfk3o5OJHDvAXbvqOhxnMUz6jXAZp4AbYtPSzArNkNRwzeCryWNO9CQM+t7r9uDR3kWZS
QKAngIe1rV9yMzuUxxicgVwQ6god8RJii85IP4Kpt//pJk8Q7H7EkWCOMjcMkZ9qYEZ85Un1X7Uq
uHQp2OexMR4run8LerIl0XVgauBLSIXksdMxzuQCNu01HlHVwzuYyTk5jyBAmfdGghL0ldXvZ/eg
jPDcFPnXPNpQfnCZXteGtXSIhfZ8Q5y9y3TyB2bvnKHtbfT2ltOMupx8EgnK2MQlUqcOmdY37Whc
ouTjRtHUgX30cgbXkIsWoZhiiN9Jv97E02Ma11cz+o7D5IwFGFffulgEo/+hK4y+oXavO7BjZa3W
YURDAB171JC3ZoVfwvuJkuchUX1mfdEbjcBBdC0TF7prggWnulBSVz+iEGGZlx4UZ8IUKdooyZtk
6OK8m8cThVjBuRWlIccry0xhxVd5+neQMafLhxNp66ysT4XkOAxsoTCfNBj95+OKYHqBAaz1E8Ew
xWZZEQoXT3I2y0TmfcE3RYX0lIAn6hwEFFrxj2C6RJJ1XclnsREoyIVC6TtBvi7o+qKiJDsXVHKu
n8TOSiXyzMHFQT24zDO86Egd6j9r60vmPDmzUss4sDld2fq7sJmK+j8Hy4l+sNBTz4Hanlyx0Emu
8cJOsHB9L7dvi2iJKQYGmqWUmQZ57lI4L3U6wZkQr1Gc+xmFWOROegCMm/fN0WpwRXGxNe650bro
kusfa4N5EOS7mYa96GFON9jkC71KSwPASMREJYE83gZ807cr+FBE+60Phiep2S/N8ClvX2a5kMZ5
LtCHMmJNCSmnlYEa9tHxaOKSyV9m9SBProW03j33NPC4Az7Bt0B6CKe4rC66Me2r/NYzN0/YnaqF
GIsiBcxnvHy6/mXJS0Y7PFNI95oRe2E0lK4vqf5ZanDZwWXyykWdOiJ5pD+DoBPfJ7FIsT5kDP/r
ds1H7C4OBXCQPRjbugY2VxeOOGVHpUy8Vyn/HuBZXHsbbeG/8gHjaOrAl7EaR0MlArfdGU0TqEry
oufu1Zry87LMFGEwFf11WdadDfnJBi0XixFc51kFZruqYuwAeLYqEs5hLhj6dmFfj7c2hkWXFtKc
QHFp4z2IRpZS2ZsYV+ivbHdtRT/pLvM1HbgDUD5O1ERb1uoGm9yBZOOO537ZgNXqxWPIF4iJiLSx
bfhhDtXfIeI05jPXn9jw1yn2OPyJHGbXQlNGfbTR4VvlvzV97sujns93Sb/shX3pFi8tQhux/1FH
67WCTZP5FqvVFNfWiTm34pgiNmMGseahFcUEflQxdVumzdTJLwsC745FrsVtJkdUZ0uXXezS7Jfn
tNbxehxp1l+ZKqS/4KhqgDcsk8hSxM+Ww+aakEa0iXSBehXeEjozuQaKI90TWQq48CkeKNnG7L/n
Ud8TfivdkAUzYFI4Z53hELUw0OCMW3Am1E8dp4vaUP7ro/4UxhNoefK9Jlg3s2x11Dt5boay8dm4
pTrGMTbpo2zk5c3J0S4kYTn0uVlGqNPiuC8Y3Lp4CHgzgNm7UGfXOUksGy5PQK+rR+Ii8CdIpQ2u
p1nszAaQTvetw8uladwrYCLTi09+sZASRahfHRzM/QYdsTQZVVSh1h72DhLpKFSZ69j5E0XuLdLE
dTwN1DHUVT1/PIYzbKuBjTxg5i6JrezInn/lXdYT4zCZQuN4P8CR8dJrzSUsPfzr5+qI2lX0WEg/
eYfOGJgGGbA8asJG6C8lIr0rJiRnA1ashz+5GBJgA34AtcExOXw3RardqRzdXEckuGne4xb6VWQD
kT38ffovDpfJbNjC/IfPcQ6Kq2GwlKWop4CfOk4m9i+M4gNy37Wa6G7hhTb/MBC5ZTjTueTQGuDz
OePUNOkg+OHJjbT7EX6D6kHAdNzEN4BMlZQDhVLsbU1Nwh45B/vPLJ9PUf8RM5N59bSV6j02/wlf
HdRKzoqkofPO2ySwUx4KbAefIoWUGM3PQ4DDWBiU2a/ogxKjxPmAdJNrBlke9xAaXELS4t+uTwHB
KZ0IVOVsS5SLV12lRVDajNXxK0gfzY/0uIYRjChKMHoxnUCFMcLtXacdQhge1YWNf//FmYUPvqJU
V8/KHiOXJDPiJC0ROkj3wKGwk6XAQLvm8oFYn4Qq6XUZFFsatVipjipUeelfirELeA5Z/lDw8mjn
7bPoxx6Be9T6gWR2E5VeG+E5rBF0SusJQWIqZxzSPqtKA+DDL/hqaunOHD6Ebi6nAFSruA5sfJEq
pj551y7QYYy3QIefTUwV5n7hrH2M63JnjRhsYdyKsoCbUBAaD1ssTY5e/kuJBEtSi2+PuLu+fCvK
T8YphAwcXTcbNFV27NP6Ift4jeo3rN7O7CF1TQwEWKKqBqyJnWJAvupDuMJwv5liK2j1Fubz0I2H
cL3jyJHoQGMmiAqlRGczQC4hmt440AckTVgcmMp81Ol21LiBA10dWGgDgTv1esZR8qEvCswTJvgl
TvhWqcZnF3q/jtPXu+o9oczTCchYZFEo1/cWMSnKfkztgyhUAGK4qpOr+G0G2jye24oJCzJN8Tif
GzotYQV4wNxa77wqfFgL7M9DrbZpFfOUoYU14+l7xXcmZw0OlDlsNQN/Ke870ghuGpvdHKlPouSS
6w6JMY1/x5jQUqJRU63baRW9CwhGrKHAR02OIV4Ox2q+LxmiOA93VJynv/2Sl/5NDFHKYJviV087
DXAEJUWq3jCEB9fwMMB1UMWgv2j3gmJWFUtfzjT5uUjzWpfvHkNKbAfMFODK+4mfhinfxQ7uQN03
ctYHLtQaqXt5bSdhg0uwVgSqqIdXng4XyLGdsTuwr6JDBAhWwQXW5psyB/GR49fLEIG0UI0cUJbX
qe4v/y8bRYf7Rzqg10Hbj/mChXt2+bJyIzkw6KSr45jzDAIW5kAWHB5d5hSbuxUOCKtNtzR3U9/v
LGX1ZyJ5HBZTKg68Nb83hcAS4z+8+qBz4GdMOmeOCnehj11rNJMu08Pn1LsB4uYYrNkj2EIiltM+
OrVVuIvhjMo3L9BwiFW20WAnxWEpi1pXx3EJo9NR17dJfGvRpToc/QmzFPv3iZDctscZgpMJSsap
1H38c6EWDydzcJF+pGenfTKJyNZZQuZmfJDmK+K3BnTPshMSAw6FSRxGI+wjD8vFZQe+tBmt76HD
xEgdQKRc/ci6TU71yPDOIJJd7Jwx1JiaftuTRyk4nOyYmJkYvVKgi0lJTkiMjEzZo8plkP67ITjd
pYkU8EiMI91hOMX6obSoW13/MOnjvtOYt43+JJb2svsDBZwmyOxNfWRHM5v/P9ZniDOK+cvZoiOF
trDTidDtSeAYQsUCbDOZnM3qhuSjUAI642xq3rsMy4P1TVm3O74VOhB6EqQ0r+T6NsJr8mfElyGS
keSXaL8ph0DWveBwts5vbGfUFbidly0dbhly8/wljPcT171zHALgwEx+IiJLx3jTss0op3edTBer
uYsLG0UU9gSM8JkFCLLmAUBOw8fRwCQMKMLFPH/aTbVzv4s82pasn1eHEEZA0Kp6mQybKaPWPh0k
c+uMNm6iNeImN3xz0DhJ8K2hok2QlJOpOJmRuWcKWPp7me77AvjLDRJIMG7tgKrDoWg6P1aTGzsp
l5ueAXEypp1JwELnw9BRqy83RWKMS31HfeRhgFxXlmQHVjPCzm3P3I8n1jYO7TMzwn52P+dsOGsG
alGcCPAhxgwNfvivBdU+i6GSGdhBNN8WjQLcw9jQd/IhbXiPjcJjxNC+sJ+j4CkANdU6bjrcFMgf
3lRjfo479zgADhJ3VJLLV7rFM6TXctCCCUl4ybrP6whc2lkdzOjwUMCEwT0XTQXxGdxBPX4TTjWf
YwuaS/ficI6Hy4mncGZ1GcGH5YuoVO1Cd4ltZZXmwK2sZlkPCXCrIz9gPQ6nuFHsnQE8obMlqNIn
4tcwHJ//zgmq4cqAHSFJjbkhVBvbjOWWpcsReqpfOKQhU66oRDXbl85T7/MVQ0UTdrwFNaQ/1CgG
cz+JcmigjNwwCrDTYGfn8CxhZwoExPpZAfZpwV8gJY7LYy3yV5cWi3PeUfSdbYyXNYeiZ+FtiWpu
gBvrEp0YhdZ2GB2/ZnUzokWbveGuY8WXqMp+JvezZ/HkaPrzqH0IgjDUqW+zFRk8DZXQp5wY3ObU
S8S0D2Fh7LiLXnjkhuxNqd9BKzob6m9T/3TGg0tPo6TkeDkt/QgnJzpF+nVIUjLUI8OSpkNu04b6
z3ctZxo/YJDPRu5sYBwWjcg7ULdxSeKo3CXZsVxQAIEktbXFHadBOxPPEQvj2qqmpSZ5xEaUYLP7
YqhIYUc7nA0r5IYKm+hwbA6a1+L9wj/fE67jlr5bLC8u21ju0wK8zSMAgtO3MMnv/nKMuxTnEdSa
uYoLmp84/5QKcYx3H8F7/Qvd4d0LZOmyhP9bi/LdSI3lFhom5CEr0ojlXrG0QIsuIS28tGFt9ukh
/MJ+fXqbzRVJIhTnwTvGTJHVbYJVjt//ikmIBU7X4bEfYoCbO/W59z7wLwi6OmN0j8E3mlV/qwSa
09RblOMzYJfcf5+hEXj1zQLJTgF83R6TH0YpdcImSd/hO4vtUXYS2R9fnEh9OTeXECOjBBmq8Sp1
if23Hyug/9KIMzbUb/ysnf/LBmwkPZyRrf42Q7SwVBedzvigDD/WjGGSBndFImvgRaXmmwF7xCx/
1HhvYWlLT2BjH2SSMF//AmX2dXXMwL8SIisqfJrz8HNld5KR3O7ghagglRbhJ1mN164+Jp59rtie
C7ySI8YUyx3s1PcjSxZuRQXVSE06j0RthhpDSvihafpBaU6TMfrTtG/H29yEZxOkoB3pOMXvGu5x
+iRdd6vFm79HOQt67wWOhR+z6U8dAQHp8X0NQtZfm5t1Z62hjIDTF0yVetfftfF6x+LWpsGhC1Hh
HheEDDTsyE6KZmAgworGKa81nPRldagzBYDbiWaDravsgtiSjHigpJjtWcZejOgEkIDCcVOhJ2AX
tjKMKAVSVT06iScuzw1PPlzlmKNXUREd2ydYW/w6h28VVU+a3nFy9wcQRKZRk0+TGF+yqqFoexk0
Ne1rYBaC4g5romKaK/72QRNc9IZwJJbY3MW6N+9Nmyy1ZJ8wAxTa8lRkEWnSrzADxplMF6TXyUMq
32h8lm9DA9TtIdeHA9TA4iIdLsvPURnIRHjtwaflVus8Buj7VGouw51a/Rc9wnQXxxYywu+YOecI
B4bxoPH0jMmFoX7fgr32E/5qSLdRrdovM66FgHR5/jKt2AGRyt0vfsgB4fKAqWfzoOP0iosSvdzE
huYBwuKeoM4Nnm7Vr8XbkvZlYgMh0QUCRYfp+laQQkup0bU/kWXjuPukvIREN5fGeIzb5qRqtMYp
R6nnV9MsI5UFiMsMThtP8yq9tlyMpsS1oHUDee0I7plWv0knrBrtXhYeCh3gAYKu2J4bjIBxnO97
tLDzY9SjE8bB6e/ctl4ynkKJy2m/KYmuZh7FDXsGOuAatWnvw/8HTkuN2wRDdh0tX8D9mVI47BXG
K2lK+JNY6IdnJ7rrou9MBcND9G09t5W8lfTbdHCMoevqRgvVGW9rfREtvCyJwL/tXjtgGQPSI+sh
adUNiwSTqIbW8m2izud4OAtHRA7QrLHO2JUN2BjLzWmDdAyHYT1QTsSgw2A9s7DmS0Fu3VerfbVA
CWWAHtSfwYNClYY0RyzeqmdOB48X5UaPq/9s4x/eV4X63c7mBthLHgc5hmXt0K1rwAALC51zNOwV
7tjhLIAAd0/J7lCK/GxYgSbEGg47vGvE6MxUx1tYsRADldWgn8fhlzz9EcCUkNfp7Ba2L4mx+IUK
SuiwnSqK96qxLoIER1mIN+YcsPEfJveyMCttMF+00ruweiAoqppt3GabY548jm11gcu6Wxl6B0s5
KAX1GBYEWCsHaTNioUPBWLLkhMUNWkOTah5uPGbuQTWOI+pUWUR0FiNBXTFZk7EN5ScaWDuNW/z/
QF244usIpzXCNofGVAXURse8YzsN8v8csqsucW7h5pzdYuuomEBDKk5ZQ1p8Ws0ZhHQYR9EBsxxB
mjKOS94gCifBH+YBFUBxNi3oLSYbVeBmTXfu7dUJ5spfm3cVY2FWEIgLClzpCi55Ak3GwxJBMSZk
PznYJXwTxDSykPGQZxszezSS7U/Ju+2TiYHEcC9Sn32JbuKpumRHchru0S2NGwoQbrTfyjOrO9LH
WPtg/6U8oZt7dt89pGeB6T+k2+5M9c6vMLRezO/xpTjPd/2H89R4N3p+1d2mH621L77S8LoizvaR
V3lYAGzvyDwn6iiGUgznCAcc+zxkJ5y1wI+NE1sPA6d5kpGqc7cGMDfXHLs7DkNEkxsLCRh3Djqb
zdoTVHdWX1VUG5D/X0ka6qo7LLHmr/xGU97facs/rg0EhLwOcsjZAVzH4pOFHH2D52EwDhqKiJR8
k5O5h37APl+Nj843Cu7n5jo8aEF/XuHuBXp2r9FB8V1A4DcDlx2Q+dTUl6b8XnUmjnuDhxREDnbu
k0GvXc3XMkJLcOOmZfqIMR70tvr60McX3tA03OU0s6+gfZLhtnkcz8aBxDVq5hYCBp4oBEUVV+jF
YAY+v1JMW4NGmqq5bdIDOqgan4rcZ7BdCDXYhDWJ8Ccl2yWzryEyV/3JwIgEh6M9hDu7fXaWfTUQ
Un92XhaLrmFffyfoC1MHbghqQs2HmVNiokqwG26Z6c7aAWIz5sPAsz+a8lgF5ifjVoS2EgMbHFpf
XTXogD/GDXm41zw8WyrGLLcmJKcBT4Sbb0D8YOuTPjfjtHPMO9cEvSX0Y0ceavXSr//M5VRRRlpo
kgmPl3VnvsRPCvOX+O5saVeXaAt/KSVWej//qJr71L0RDFnhR7YziQ06EdXzinlDV+7xwmHxzYIM
PXND1hybr11+B3D0kYZwUPAPHvNP3JWxqtG/eDt2e7Q1gkvBKNAVDSw7WFhkM8vv1neBrzaacazG
K1+y/Jz+7AdaECP6AkL7Cp5TXd0jkucMbeemuWh4ZG+HA0uj6OB8DqhXY2hJ7i6K964fvhH0V/kc
6FXQP2CcyoMnlpJQcwLthMuDkR3y5qe8NaAAna84O20NioFv5Ssp0JMfIKO2LGthFDvnaH3T2TUw
VsW8vHaDGWnpBxybpvDLdhe2l2Qi5KB1b9XItP+vQomfHWmhYGcwsgFTauj0dxjTDBdedCKJ5RbO
Zze8MvCTAdsFuLUUHlX0vKCM0npuaeufHe1ayPQDZNnhkj92P6hoiTBAo4O7CSK7rcrDetOIZ6Cl
3JbfMVX8WBfBwvOxi96ZY+m6Dl1gPA/n9bm4kQD4Y5i79JTjmw8sjKtiReTmNVFOqbJPs4Al33AY
7zORuOjLAc3KUPh0zvZ7gxk7HLVe/8g5cIttRrHaaJDvT2x+et4A21Gu6cp8crLTl/g3/8UQyvud
D+lpgP6ySZ4srFRZIO9LG2IlFggYCBzZ9q7dBbs8wrHZYt3K14UgK9+7beF0Kjhkkht1mJ7pozkV
VMC+Ci9oX105Qi+VtqHZ2XpqMK1vyLUqv7yyCiQlAnR7/W+GYcx3fZwejR08+3qnRfxBCgL9gbg2
2BWMSnxmh+LDJW/CJdujZpHSVAPA/Yz46yYsBMVKzmrkChjfvo7fMRO0LdSf8lEGQgZ5AS4iJAb4
M6ggKvyQ4DNqcAcLJKaZ/03hbSkJa7AxywfbzngBVhAVC8IWvEVpH13vNNcRVmXVnr0FjhV71JkI
Ne8juFSLqxxhtXxj9nLAVq5W3wQ56gbvKg036sE6E6bTTLaCDIfmsNxF5BnM07HJcRXD6lbNAyXB
GiBCA+igMu8UsaKRTluwZGlFiCXAiw/NO92TmIbW/eMMKS5v7pP0sc7MA9ibdLGL0zxgxXA0igl2
+wx5hdFKAz6xAMcNbKejsbsjfXcvLyYtesRxCSpnymhYXlUb/lE8YnZ6KAtcJrODqr2l+Uk2Y/oc
+zJNSqPcF5idZ+/yx/gVxK574EKPLUXBISBW6qpq3Wx2bZ56nOnwe1Ri8Mwqpqax0QPpwvKk/JRP
w9dkjt/dkj/jrRBe7UMd70vvBakvLv0pZ+AdSBDXkX8nrDG6fY3vGzpDYEaORTUABWq4WY/PjBX5
iHn3JjsTjBz5NTyivUedrTeQcfEbydnP0YXXD66245422kvZPq44v6Bc2jgn7wU/dADcnoRIXzsn
h+RK/w4XcRbL2+16cj3+lPvdHdvX9NYdNXrwiRDedvgy3BvWr4MDNWafhwzuTwXjR4af1X+LSIui
F6f7mvsXO3oxdyGMcvsyEWqKOzWzEzMlp+6VWMHj8o/1h/WK92s/wg85KocMPX52gaGBBZ2lwdzh
jiV8yJ+hWhbrbXZYkb61cATB2c4JUVPgm5vxnKUHaw+6c7OZ8rMjgXMJHoJEAjyxqSFkJg54CLMP
1oflb2cHbbjHLzXnzn0Wi5l1lzAZp1yhLe4pfTBhnnFITiT3yqG7ngoaeAA6HRemXd8/TukFB/uZ
0Ex4WpavW6SkHKJ7A8cC/L5AWWFy3eKgubBl8ZAXE1zU2jB8ghDuknlYoQidsRW5NwAafyFouceK
aD6GxNbnqmIWldpnHvTphcbKBj76De+01ofDzAdBKaYXn01zB07vYNe8UHpQhz1MH9ywJGRkRA2i
tKBL3lG0sMt/zT5gppFdGR3R7dkbkteSI5sVezqXOsH1pOcqX1jwY8fHGkZ/xrNVbvcqQD70BosU
nJYYC3RVqr+kj9Vw0le/JigMKAQhHsSoZRsmGIDBOO63nv4vS81gwbwNu02Tb15x0YVhyGfdIOFj
BULweXYpvIcxD9b6FeEN6oeyB+omL20cHmISR9T2CI5J98rYzaeEopCjh4SjfOij2Xcld2qxzujy
nVEhVOk3jdsdWw9Knkf/4WFpQz/AxrZDdOwqqKpkm886jxmVuQ67Wnc51QYln0NCxfA/pA1eH7Ss
3wlPh/FubktsePDcYOBI4WtYAeHhPypjAVYB27kdXwXFdic8uuwX2+IAGfE8pe3KXqF3Y1t5Sukr
bbihcExMvAccezjj24CO3J8wM2r692wqDyKaqPg3RMXg2njRJHjH3SYjJniWkATkM2NYX+xiho9g
nD0j5zZLj2aLSfK9msKPAovtUK06YAguNO34UagAS1xu4fcnVLoFNCeatGNqPk3kBQLFQD+AYoQd
z4RZBmvySnA+OhuA3sEFGPoqCIKwRQIhHuXhpaaNq9tkF1I7heACzqhg7eymFw+QTNw2sxnr1EL/
AX17HVnpdOp/Jp4aK5sMqOYvk9O/qUv3gJVi2Jef4QLAnCpo3Vk49CePF7AK86g4+ZcQBHK8IIQ4
BIKRLjPG7cqRBfpRFFgMa8LJ4eWtQns0GR/alqdGq/pr5YUnZN62+5jX6VMGCSJSHbIQOVqKEet0
0UrM+KyyA31sivIwFfCdddauen/IjWq3RguUNx1nWuci1HjTSc5kae8KisqKhCjJGLVU0+fLzlft
mGUZXcldAwwMuaqbilfLqq6Rrv1TyiaIzM53MGQigjQQW/awqVijw+VMCL/EWsSK2sDAu1O46iZa
DA7XrPrSaVwJpFMTxyd/9o90IlvQyRNBgMP718DvPg17N6fFrbGZMAoNLkkRAJO8lglxoVlHyRoa
6JwanCTz0OfvZeKdjBr1MsIdtRpvhkg2eeJkn6ykDepFX8Bc3EsL+7eq++fUqs8LRZ9PU2GLYUCX
gCCO18DgsE35CePDhAygYukDGcd2nXOM0BIfR0wwqyL1BZnEVs8Bejorb/brDByjHwxIf6QoPiHt
v8errnrpMKjemBTuv27klD8ZJIYS07VX3jKL9D1Atd8cVdd0NEgaLGV+ujIBmbXPXyFnbrjru/Py
oadQjPZUPPxIWCH68vnxxJjILdgN9OQ4ziARq30CqExWMygxWRXzLibmdH3b5PsOIevBgpj6sZI5
7uN8zk53xLP8jFsRPZfanaTzQu2FcjCA4a4opyTo1Z2LbQf0VrCsTzTeZN1HD6TBl/m1yfYLSfH/
8o/54tV3VAQ6/7k5mcY57XlSAq24Tvk/A7aAb9eXvnxnl0N73M3b+Wmx5QCvsTGEhkOuwybXA6Y+
HalRdnZu9A9FGMx8XeQ4HCcIhs74FSuE9BEZb83TTi8Y/DualIpldbnHC4cl0t3YXNaCXeY90P3G
1p4Ivt8m4nIV91u7hU6Iy2TdvCfro4MtrDb4EKTgv1Q5dj8wtLuSrSuWLjoeFIQjgzxsRyXe1N51
4LawHKogOB8BtkcPoeG9cMRNjL4d5bnHdlChNTKlJuDd1xKTNv2LmwcN/Zxe/FQVt878pDEUiWbE
73HRB8Nl5Ny1zsHEBDrIlqBVd6zO1ueY+R5h6zPAu4Gf0p7oLXYrefEyTI/mtvVwsrIjH6DAYm4I
FHaazh2K0HZ8pxriaUX5UucDfTZTMU3BetcibO+OhXoV4Kz/hqTU5U92dY8zIohzgXt2iSIyRovh
6+xiOZS+ZotGzMyekhtOSUmQnSAnS3NBV7ynJJBb4ZIrj5uhvRnv7S9G/AQ3vjs298WtRdP+6Ozd
ey3g00VLcKQL4upwX3rGcR3/gzQapYf4G8rhUF3W/s2a7t0KhfVPfWe9QSw6l74ROG8UsUDbEdYb
6F/Z2dwP464n2dyjRd6MlN0XMsiP8B5PQzCd6mN4wC4hvO8C92pyTtKc7KJghrAR7xS/+M6PMA+I
mLo4Bnabe/dKuEsRPcRdYId7YqjBfOP9bLBi2riEfQKFI2HBJiHeTCfD2KKk5NLy6Rk9Alx+L8Yz
+eb4N/swzsmeOqnetk3RTEAq26Y/lkkTTyr0jpB4MJYrTjKUCBWzne3Uw93a2N4TcZmQArnAWACx
gxBHzvSF3wIUqsjb+0EYvSNritZXi25T9N46//jkGMSpzddQ3NIYv+PhPULxupm0q8vgGWKMcUiN
Tf4j7hYzFECgH/a/3/Hb8qFA7v4FcGmDcg2mi3El0ijx9tMLwVQhVFasLDe2cxg032x2PIJ4f2Fm
RqYNi+xmU3BWIvUxLoSoxuZl1uWTUcn5x9uPBkiUhufkcH3KfXiN2AhtcuXEz6IrAHmOiwfN9j2X
EOiTD70iAzxb6R5z9LLaWgpGu/xOkOAEZhy76cL/rzJcbaz/bESzQRjd50hN/svfU5Y1GHWcuAE8
9xDp6HUxPj4wjJhfOYoEYrUALY+5d8TPRM8P5LchYMYGDlk7qrN4Hx5sRNDYjonxEnLwj2xmYflB
mqBeCm8+A+9CU00rHiSoZI72qeObBcH7UfHExFYaOCnZ4ieHdfJZp8eENwQFdX6ZPMj5h9jYm/hS
0ahsudbNcljcfciF9K7h+3jAuA83FiAqhZUFFK5NyO0FuncC06JC0fZWR90HXGk25XcYAF0VRJVt
kBKeMsjkzAz/o+m8lhxHjij6RYiAN68kQRKg62Zb9guCbQjvPb5ep0ZSKKTV7s700BSqsjLvPRec
FpwwQYykdLbpicPn4TVsokDcY9ApYSlxAGAhRSs4HtYEj/uy7PE1TUfklajuddY/QxXf2aI5/Zke
1k57ZrqJqZUmSS5gKNFv40VQgXbDnvm9nx2zUnxp3HJlv4+2NeLuG9/jXHjyDstSs3d+pL3JJPIk
/UBIAPcEanPHHxnExOe4sQ8OPiEQlWZ4Kc62iT4oPUtaIiNZIx4fLk0pX3Mu7EMxhm/0NsBeaTKs
xGb00H1izpAwSOFG2kMKosDg71l69GJKLqtrHiq8ECSBFcfol/XA/bs6Mv+IbjQaubHxprojC7Mn
UMnaFLBPMdiuRu3GKqZTT3dLf/RcP7jTaNwdNjWz8dUC5D6kCKCq/+7Dz7J5V1Raljx8ZJ6+IdFM
nB0fFwA6basweXKoVVYUqjPCCq6ze8pMgkK5OBKj7nOO2M65kE70Xqt2U9x4iSGN9AeFD3vOEuGL
ZFeCyXjpfg10lfmWNRpWB14CxlGZCdCOdnBZHgTupDuyVfXdkQNlJP2RaNg7P1cyXARk6OplP1+Q
TRzK+tdevhrJZ9U3nYfFKQYwibr/rvGJ0C3yVL7biqXEmseIcuMZmfLteO+aU3aM7O8SzBvSnewF
GQlLQNqK55enC8f4TZNY3JSkdHKe7eqMQDw8ix0sctXHXL3zK9lRZ18H+1avTZ8vDRVMf5fvLAv1
zupKfkPEgTRZv1LWjosupPgNJ6rNNWB/2kYKUhkQjiOPV+cXxwTla/6wuITNVoVH+GQ+V/XziHes
c4snvoiqOfGew+ikqn70Ghp8CTJM4pPa/EJeGz7p3xYYUnQwHKum/zRab3K+9f47rZEIOrSI6dTu
rQVGy6sWb231IJ1rRKLcmo428ylXYzJDd/ULsGf0oGThFp1YXG5zdcvMwynQO+77rcoyJXritYhu
Cs24nUJSxBrFVKofkcb8IMyQ7k3A2MtDB3Pst8Bzgkt0bV9L6DA+SmV2nVMFKbQk8nLPneWbri4l
1aU7ZB/mawve+lociOqgj018Ipc2IPcm0RucV4uHBOtnOFxzuiyrfM8FkQHPiZYnkg6EL3rBoI6q
bY/DrR5fSntXIH13k8TDpoDoANWKG6W+XXvIsTGYhSe8fBOC61uJppyB33DHQhXp2/BPTnc42sn7
YV17o4IFaJ0XoGUQDwOctNbas4MLjakvT1p9MtjG0qPBM4E3u4dbuDfBLeGveAFbTHmlu3K6jR6k
1uAc6yXmS1vqZaQ0tO/wrLiTT4aDXycb2gX1Kd0NM6MSLsZrVCYbtsQ7++by4NJJQdMcNF/QJfZs
kV2wCfbdnTYoUEXNl97V1qVbFCsQ01fmVr6hjQGXkddHCcUaFnuHDtc6yV0+5nQXINfck0PFnh38
lD/hr7RjRJEuT3SyeZuT74jNGJUuVBv+EgGRMg8tNV7rIsDlnWFwJziTF0YMMwbjes3Q8DsUrz7o
901C+J/L4kg4Ri2i4fyJaFccpWvlC60/RX2Jx3yt3mgH8a9mdUNfQnqWxWGhXEWNjypnE33EXuqB
d3xXw93MKQHu90ffDg8wN57mqtgAi81CDT8c49+692lrVfI6vFW+zj2Pwwv7MkON+HqcP+m1xjd+
zJB9yMy6SK76ytHi+4zMKr861eh0RqZLfBzpMd7ZDb3cc874iO7qawBPke2MsvBEigmirjLxCPjl
ROHO7uCO6XbdbdiaMxe0HUog+dFzuWJU9F39VD57SblnY2H/4HdLv9Vfvadg4t+bO9IG2BFOCrD9
VfqdJdB3kR5uFNYrFYsfKx6HuM19ht9O04gVmMHiWwuTNImVy4ayATIvaql3LfPNPdVG8qciOE/W
iY/02PbDX+NPe+OXIfSGoIka+CN78IXfiHzT9Q2AAW981Q9APsyt5GW+ULUwQuQYd97Nbfirvjb3
GmMoztL9G8QST7vVFxYdx4dLy+YAAs5aWzvGBXyqrHs+Mk32GuZ8fgDg6ivekT74zgM77FnULX+C
/Cq/0hCMveGLATh3mI+Fe+VThkiC8Jpd8NCeJI92R3VyPAXLNyLmPZ8VRDBa36xSe9i5fCHI+pZ7
/BkiW+eCg85hP++M23Bf/Ogj98JfHVzOevD/bRZm6IfiHrlqzW3RnqJ4w5HyF/wmwAJ2KS9hhwAC
IKArFS9J9Mw0Hy+hslPVY/lKxwAfWvzHBCdieL2mrSbaPzQ7NiIv4AX5iGRsnV2dHmHdkLDaMLLy
8uMkrhU75CjMem7DftlNj9YbdtxUPPU2EAFBWcrTW7PAUcsFe1y75Q/LVuhU99UfcwD1EGPM5yos
QxtYi5YbtituW5Sziq88aPxB/VxmV3mwU49b+oe1Q5OIbYLHTJ0Oy6PMtnjSRqr+8YUh8ZDuER5h
loH9yQMMUFypXH3cKwc+nfgPkr1xCH35lgIWJ7iWoEB/Ya8lFXPDnjPt492AlF/ghWO/20sBQmTE
o+CWjgNcuH1zTwGwcyz24pE3VVH1Bj9sHIyn+vICZUt3SGjFKPLZMfT6G/Cj7gt/oq6geQKsegXV
hueY4oDCddr0Rz6T4MeJPbLoU2+K/jVwpfJR3VFya67zTtSiQSDuuqG+a73xtjSrHsHXvGVPiD0a
zstjuCNdYhgZkazLxsGUY/HpAzPwBAxCZBHjb3xztM1xKk1oO4DM8aiw4YDMZiBJ446dDrmNrwYb
G/s5amHL1YBnhy6lVH6Obo4wCu8omo0XsroZ/jBV7wNIbyxminW2h/C7/rZPVCOgADF1OivjMnOe
uhQdMtjlR/z4TKki3O6kb829fBj3hBOoyBvchrqOn2lAi1sBLHpVPqfbhB7ji4tf37AiVzRxhzf+
mD71KAFDRsIyIdIbGq52Af0BBh3IEZOWwmayv50ftiyuMvE9fueRmtQHhc20qbEg+LAZmNZcobH8
cDye2OwalGI0Ere8TP6AkSeGuyC3KAw0ZJJzfcjQ3y+r7Bb9ivvPr0lH/jVjPTz4UxwWAcXCHq2X
b7xPXwwlAVQx8jjUfM84Av4ReeNfTvaRt/qY+EY4dR4k2xgtn4Ldb5lklSim/AVkRrXt0kMBhKvm
+rputhNBcjn1smJ6PRRu1vOe4eZmjABwoY1aC7MyS0Daya/pMfuQ3kMPEaODJoPmxqp/7RkJdYeR
VY0lBfNbuA7bjb1t8L3vVLYhSN6/LAPoAZg3UBn71i6+GQ8qEuMhGp9gpzfTnuNvT1AXlSv3dd/i
KiAE+r7jImshepzvVBgLVxynxMfSoXrPb1PqLXcoxJaEC9tjbKDhwqku8a1BqO8bGL7xPvy8MUup
8/V5KHac++3PfMuP9g9Y2NZwHdKU0ATfNPrX5JDgJqB6iHdt5+IkF6UCLmo8ChvKCm/y5+BtCLe1
8iS/FifixCJOC0aeYh279ErPk98xxzkPKw1tualu0L3MuFgvjrZDwMDGWb5N5MW7SNqBb/+brTDd
WUGn0yQuba8nPd1Uh4gA2WUzZx/x1XxWidhkakHpz4C2XaPSlyZxmevQ5d7qT35+u+2T4+6anvQn
EzIVIzCWp7JL0b/Momuv/+iNV6m7Hv83lGz4hK8AvL6oRzo6BK9nlA8J19ELW1Qh78UpDX6MSg2Y
svyEnTYbtvSz+KCYizLQWC9XQgSqCDzVyjo7d35Ow660UXzn2aLRIbm4lBFBM2D7nF9R6pYeSjt0
9jYFHfdyn+HxSP48WbPjOt+goOS07gUf0g26T3b/CRYMJgfGgmsq5IGiFGmdGN6RPpLGYo4EhswY
CXcEkLDWP9tQ1M3OupqR8a8LnA188MyoGZuK+on90kLS89DeqXDAjLs2LkEvcpe/GsBB5WLfMYl4
lASulCyQhlfXu0H/sSB5N8Y/2WZeQKPW1suNxAhYmd/kb4O0kp5IupOS/gUV4tu/RLtR7zromyUX
fUCU68BoKxAhnHcXeT4w31YYsT4V95xKHrL3CQ23D7WbpX9nyOWWW8Xlw3Kesbgex2P+2m7oo68k
N9iQorcet7XXbys3pqeyKjkc8yOo+Wwtfxo79ZIemSZ6GEkRDSrfy0foequPgfcKL+nCkx89xxuo
ppvOFT/z/NasPjgg+c/16YasZBOsaP+stRVlLX994I1ZmfwyOD78w37fHyS0GRKjvOSqb3FN7PLt
4tYe1Obd5Lae5OdPKDO8+cgVcrWTTkj4L8H2iVpuk+/D1dOHyYO/hwa5nreUJzvk3C5VC1Iemh/r
n5uytvdsddtjtnrqVv9eUuRPfwAI7MPIIy70me9jvHJwKH+iU1qbq/tb61XvP08f52LtBy4icf6L
yfXArZsl1KyZZ1ziz/IX+QVN2umucHcb7R/9OHvam/0tf8NKtsZVv1wnjLnxCpVssdN+RhdfxsP6
VLa9S4nFN0DNyGUuQMZ9fNZJBHa8tzWYixvJlWu+urfbxFY4ucq695wdld7uhld13mKx3RCZcoAi
hBeKcNrkAip1ba7Roq9ep9XPz4eyprBlBAk3bIcuYj9/MGUp6GWd5j1YEjQSa/+5WLM/reTVnaOH
yoj553ne2KvzcXUtYnIPN8y9QpeR9898Bofikg2zmtY3VtPJ3nN1dgvitlAZrnDk8b8c02xnDPcN
hTk/8V+A17wOFItGTNoKTxwGdjin/cF0naOibQyYXBgeViPNXpfbm/mijHhJSTDa8m3IXEF82oTr
eUUeDeBs+AZOdEwPpLg0LQUERuo1I7MFzRQTy7txqT61F2dfbVCqrcuX5o1ygPQwwpsQmEev6ReD
HSiELkzkg+GZrnqS9vh14U1Qrv2Zb/PVfGuIiiD2YoAHcZg2w3E4cnXYMjHdRh7pCAdpi3wEwd7u
gXklWH0zEuBoQjtIhsGakMiXEQ1leX6EW+sP6zMDqfKhXkOi1ygPTOcMUXfFT4HjMq6Mm/3RnWqa
ZIimKQB5y18ME5zf1NqoO2IUfuYXMKThI6GOPZK+zjZdUL4j2FJXnxEOWWqNU/BD0si4/m3Ul8fw
yBktv6jtAQ7iVcEIzgV+VTxmtA2kk7BVYdffGrnLnbuWMC+uAPSnw6f1l7VbLg966zFpVrcE91G0
iiqW79yNhw8uojWtsGtqu6ksuhE0FYp6V/5B9+w+UJfTO4Mk/Ukda/g9dgFXQP8Y3BDIukUMYxPT
hQKLjuWqWqHGWVePGYu5LuBVWrqvmw3u3+wRHyOqI64MlFd03FvXOQ3QaFt+lssgnXwAfMFMXrnd
Ss+2vYu6YyV9DM22H17i4pacqeEhm6RsDSeaIU/GqXuwNXJWxSzcZk2LskNqQBt5elWtjf1O3sZJ
uBsq8VoE0J8jAmTyW9SeZTEz2BIQQ5oORnPTyl4QmrpCjWh9EO2Qn8NDuRvZutr5EF8Ya2+HXbwV
8dZUqIyhEEBxakCiDl2617wmuqB0SRzCUPjo90wDXP6O/1YH6DaQEJ8QlVXfxcH0GNxjOOLvDtXB
/FXOyll9lX/Lk3Q2n2xPfvpxlmss9khuT8f2ohYr442QpacyzX645RlfGt3t8iI6AL/hZ5VusAJS
56QhLjYYNC6OJ+eZHlCJhAZKhmc4m34bXHh+TQgsO6ZZnKLcB3JsGPkGIAoTrSspgYSC0Oczt+NP
CriH5gaCO67gIu6DRE/KpzsflhbQE/STc8S/dNRnLA8iAY1qD0MSjh9ieRZcbSRWOKvs3tLRQQWn
0RBGRL3Cye4m+HfZPRgVr8id7uk7AKvS6UzscE5TqpHlV2g+XPza8VDsIWGKzmmx5VR0CGrtd6r9
hnKj1F1GrjP9FcicCu9hzVBM65GPujq7Axtw6sbOs+18ac3Zlr7bXw7/pNwhzNadnQ5eX4Wj+zIQ
nOrcbRI2vZG+BsNKwF6f2P5p6+E+NbbuaLro78iFOYaUvNxJqJtWkbn64R0bcG2BK+Pz23BO2DyK
78W75Q/X+aib/nygo8tzA1ZpIKJvw6UMyS9DaeYXNI3C5/6J1zS/IpGWiWzeWN2lqhC904AAlN5e
qSjp8TGcFEXZuBEaF1yZQvd6GBIuGZDO7BeVUBukNG3BaFDhAupoMIBjVt3ozE9xMJKLqmwdJ91j
zXawGwm7KP5mv4fsIxw9gvDUp9mmwmasDNq2sD6NKHyTHDIoGDM4Qeg5UyaUDCOVo0peamn20Btn
UnDx0I4GSWkBQ1hOHDQNeOmouynppvSfWF9n+hhh8SITgHKfPN1kq5UtEGDYNjXAByTy3Xic+9ti
nhS+6KQ/CmGYmferlMk3IAC81Mi0KWIQadpysVbp3dct3UN9l6LXV1EuVkjHDabGMFOCjMhSKsbG
E7C6mH+ohQs2oE1dRV6hq9t3ReIUDZwtSLUY9a1DxEcL7aONczqNeI+7fZ5gMKLkdhrZbcf0rax+
BMYmq7WXSCGFC+kMtJJojiAGI8DD8a4lngCIgl70VEU79AmNQLJyA09YeSU6RslC546CjRJLynzh
ZtAmj4ADwxHG3qPhMG43RQJwmzxqSlABy60T1rN6x0wm7LX2XL1oMWergRDUOgj5K4GMwDch0Epn
eyJVmM0gA4Q7vxGgN1cfg/q+kIaOAycCrTCB3NSlQ8vWGNAl5523GK+M5Btc2nasWNkoWKT0vefy
MZY/fJQwciS+OX7zP44o8OW9MGIW+keoexNaBocv0awY/tCG0weAMgDGFtYmbgokEAIf6HRkq+Lm
6Z5w4N2FcqMk8hJ5dRYhO2LAxAhAQvmNCIjcPScla26ioUu5D7Oya101B8NCywA+YZwRbJS4ISgu
QC1rPi1kR4I4YxnOvgjqXThovxJvKXHijYb/KNWEmuV7QGBAmzseXwW8ZcLAIsGud6z+0nDhnclH
itvmooTjM7jMcULfJu8cCHKU7dAbCwRJ7LSszfS7ZAaRRjoqFxO/2BU7voL6G74bpgs8wqHxKDhF
S1l1J1p3ckLQSpMex0a9GE5JNQ8ToS7inTRBwaDfnBO6ebdVdKIhvRcHIDYW3zm6CjJhB6yB+2OB
k2FsiF+zhpWuXWEeQTgTaFpwCm28w1TVUVfxulWONxRYfOhALLIWLbHBKwnhtk93IWQRlF1kNSRn
7Ft8IIJJKLDMBdMdOzsgxm+ExpLjS6PhJFZAKT0tOZhRVPEpRvUUO1qCkZYncqGhmCLSyrC3J2jK
eO7V9g1ASsDayzKOTWgRAnuS2fa7PGAEFM8h66jhnIbwIzBg4KZnGDMOwpNUta9DIiExoEcdVoil
MaoxBYLwMEp0gZSP9qnFpwQONpy/a2hEUvBnJT+cESACZ3xIMkmcUqevkZeWo41U0dr0xpsQtwI/
ZEkx63al+jTRE4CIkr3kxpF7b6J50WydQposqbxezF1TS1uJYEGeUvRlmm65y3C3+AewiCpqJfyB
Y8iIFP7quCuBSYV54Oqi+NGxguHIIAE5djZD6+tkdcjRGjshduIVX6HwsrQMcvBtW06KKfsZBrjw
SxWFuTWtGk0Ui1r7HrX2qAHyKyhyTOkpYuMry+DIb1OxTHRMocrIBHQT7iVOON56Q2YSF12Hqxw3
1zGhBWpCbjXIWCFUNaRkksMVSLQY2P4SsucwpUYAB9cj1LnSq++82ZStrOveQmywMzXeXH8CncMg
ZMKSCZFuEAeJFoAdAQNSB5vKLIA/siyVL2C6JhYRAairEeDiEINLgEKwq+K3qEuA0r7UY3aqiB+f
ln5fFF/QkAJur/xmil40oWqFJJg2luwACQuR0wRi47AAjfE1EWVFq6y2PEGM6lFwI1YzscqGg71O
e/kNWELF11MOMgv4nvMZVxUrAfYdvAT2hort1WJS3QLaDLH3T1kHrObEu4YvIbTZU4U1nQxSizJd
swCw3WI6/shp82lA2JKsELUIG7Khl9dQ19e5cFfMbPhDs4MmKZz/Fk27XKX2mWNP5UcJqQ6fnY33
pSmfl5oLkZpc+uA6NUL0pAmgniUePFhAfFP/gGEKaie9pQDaKrLsdwXDJ0SnCum3GiuzqJGlmABk
OBwbZPAOZvlBtQi2B8RZ/tbmtchpweDmEgQ8Gjaz/VXo1afAUCOqp1ud4I8OmmeEnJ1EEUMpoQNv
+N/hIuv0iek3QkiBHs6kiGJAkkGMqwhTDVxnTr0NUX80R+HZnBL0LXl0NSZMMQkxw9j1Mc+U7Oaw
YHBd67jpsT7xXagJiHZn1Y0InmHgV6gzCLJpS37iwmyUDguHQRtemwmZFu2eahDKyXCjMf7jw20x
8oSwiARsTqzcf3+dnjtEMfg/QcAliNtyRpqlAMRYHPM613EYT7MYfELhEqglOXsDgCmYkexzWfVJ
2pWLpDMj04+EWeb6hDu0XLFySBJsUkJF3iThVmglO8yfRZxxqO7ElyRkrAL5pNrZtmtJsIP0L6Ej
RicrorI45JsSKLuYGpoXRTysqUWWiRj6IUSO94o0P3Ec22yPEnYywawoUIapAqoCPYXfNtMaUYOt
ivESVaea5XdV4WQEkb4R6skaMLCBLa+Q3saACUlHa22mb24Q1W2yZEEa9DOcE6lfO6H+1jIYUJhv
coxi/RsapqJEge2YQG+znhDmfuPI2rHlQqqoDIcMD23oPxRG8weuB0emCExoYt8qnHuWllj/CLVA
LMAGQaubC1TIBDMjylMFbGZQqwnigo0LXpBEiRDVhVXwQ0YkOlSq5yTfMKWx8G8deCg1v1TQZScg
9QW2wmQB/EwcmaTIx8iKdvj/uhYCxoEDq1rY5EjTEyVhjkQ5nFg4/YUbQSmdmGRyKgjCG2epMFyA
552om1TnbkBLFKArgIP2SBv1vKCitr4y5ztFdzgAJxU6YjYJUWNCATrWTekx+czwcoX0v2tHQ+vL
VSE7RVMslhhnAqEn2DNR5Ag9MzNY+5nSzOFYDBw0TIy6+RC7MT8OYfcMgE8cdJCCBADrn9ozzfye
3o7NUUw+wGBLBwuhAtSPXdYtp9H4DtVjgrY7REgzHCqYVZp2hebQ0hQXSD6n+E6QYGrOu1SBdEru
qYKV7gqUpQJihZPU4TL03h6kX4LCqD6ptFqCBlCFjqTrUkrNWFV0Rk3sYulTji0jSQ85UjkJj0HA
V9KJHN+IT1rpcW91fjlzWvfvc7WyKLcTiq66FGNt+p1sfWMYIMet/vEkxBHQO9SlWH6NgkQKh9Ft
4A3vAiULZrO0iFWM0dppTzmBFSLnogwWv0MHncoU5CUlHcPDgVkv3Z7hg0+XHAeRYtHOlAOgRklJ
Rqe81CMJXbDOFsSjaHEq+88G2AN7lDFZ1D2BzBeoy4SUWVBRwvVL/QyWZwUwsjX+BHVU0q3XbGq8
MWv3CWtAQhfTkz3WQhxDFj9qXHJZoFP5NmuXkgMFCU9qQ/ZD0ijc1I2466HsYNLU0+Ej7ilDuCC2
Tv4MATphLkl7m2JwMZvtuFkszHOUXISmwWFkBvG2LD8x2EEW1JRGOznn9XIRrhKV/+8n1SeA745X
kBSejSbvX0UlYI3WfZT755lDTKI+LgGJyFiF+cZ05MJSyxSL+N6ls6G7OcnzIDc8H98pG44VH2PC
bLRRubV6A65cQp+Reo5+zig7Znyw7WWsJ3gSoA5IVG4wRYXkp3wGWGXKioFVoyOu5nbTxvsc+D30
qZyask3NgxF3OxFFoZrjbtKtrSXOkngCDKnEXkUxjgU7xBYtwC6OhIarJuxU57CPD5QAeKtfVESi
w4BugCCQQNc4scPLLO0tzMI4OvW8/R7rfk/biHOFNckjnkFkqYvJEwh2bRwPotasbNUvI+uWTBNv
cJ1bIBDxnAsm4H9PAKFXH7kpZ6EsWBvowxWGhwxieWZtz8bOhjQ138Cf2PL5DHa9I8b7/+cS46Aa
y38X5NupvVpMU4m6tnHqdzNeoBmTaHIOdfkVfFtG9pfenkzUNnISkVrY8tCbPBhfRRwcBcQQW/tT
k0UlRI32XGudS1fOALaSqLMPgetJjpxTir3YaOMr+wuKHovCRyQiiH06Y9tW62dLRS7HoSeTsiDZ
oV+PBk8EIGCnfrQRbYqS0GyZCB51IhKZS+eAlKkZonOSCoznvZysXcrdX2ZgLNBLEQtEbyqaaCQ5
CxSiwMMUHOvwFgQifRzo9CAcYXcVVJOhp1vHnMVE6aCUe6fUDqL6AU6pg5xQyvaSN39QKdg3RQyN
DbJ8hPBYR/SbqO+mehcM5hmwAilmBW2S6JqCnhaNiakkVNMZMQbBtMR30U9+krMHWMHBYfyEgYQh
23QOsmrD5zWI5GoVSMJMRwpOAbFHa4B3myFPPLk/DKG5scWuD2G0eJ5kjDpMAfuOlnP3zHFQj/kW
4hHOsQDeBkDnPcxEwVejtETLRPY1P434HzTtjsq6af6a5BGGb8NC5xTRHaqZEptjKTH44dO1AH5S
8fBH7F0S31vw8XBC9+38toT9odRPVA0U5/ZqeA2ESpe7cZmcrJxzlbIxL+9J/6ZOZ2HZKKhiDZj+
Aqgo1WgoqnYn8osWCLeCnYmbjsqE5wETkmaxs0S4/UASB6eO/PKMAz9aix8qSOqKFD+3vfUekFvG
dujA7hdPpji05nDPVtsWwaeD4qKFALhQA8XIDztUN7FcAzjN+WTnJy7SyZQ9q9b8bCL5bmlOantd
eKad4jmpue8GJrbSgDkqDSJ4XHtVH7YqqfAq7QVtCdyGeFo9MKjo2o1OFpUp7UTghFFWLqWpgEJz
ZnU00QSg0AaTP4luG27NBuawmUg3eaJvya9W9X2j075nZ5JtiU8zHz8bujWRpJ46hP3OjKbfU7Xg
kvJTklI7KXSAxCJgmFN3FRKySzyjHqMFMiMkA8YJzBhEp4bYO0RFyMM/ILVQsQ5OU8GJ8ciC+Ym+
PCDnFeC0uHtL52skV9ybYC9RW5oXo2XSJm6P1AdFRO+G9gRO0QkqYNXDtXIXGVs8wd8ichNYadX8
WhgUBxy8y39v8ibtAd4d5Vqvm56VaieQBnOCnoUrp9OkCMXxfwPuDBN7H3ORd4r6IiBVeoSrLstv
YvioKypyEoY+NDD0mkcqeUkEHY6Ak7CHPsaN2irD10oBEM78cn6PKdtn849XbbAwRacqm17njn0b
+RIanlk76lggspRuKoil/LlEm10zaA6hGNnJoUN+mdbLV4YtIGh90WoU6IUExnoe65e4yp9HeCtG
VX8h4AicHy5TOwP1aEBokJrL1xZ3JevgVZTjIIgmonNSXhNW1GM/ojRLDlMj4Swl4Hq4OgyFgt4z
eVpLoz7XM8MfifaUJc27ScOeNUmXetCvNfLuxmQcPPjiwR264NhL0rZFGScAix2Q3ghZ9bYNGIHt
lIXEdkHLMvfxCIffIQOG+U1MLVJj4saQOPuinTCjvUXhW5WHjrIUhAeHr+j0UHU1fbEZ8c4s1XTO
iCioAVdOy1GyqeWoMEUHG4q2FAQb0c2iZuHmQX6tacAEp0yXcX2PKt0p6y+VSEdST86/fsw+ukQ0
j/+VXMOPgHAL5ginAu0jyXUSTDOMuZEl2eeufBf1TkMWkjKY3oiqdRjpfYhHgehOcTBOQshkzrCH
3GDBXnYayNR2guKdfURQWyP4b0G06Qyw+9RM2FvZJRht4HAD4bNlc0lgFYd04WlK2+DCnGQ+ZKh8
OBkEGGMhvENC55ZqyZc4nNIGLxAOZkpNOtREJGCJnRmDLcOtlg6hsNKOxW0ydexJncfhOdEVMRs4
x2DIGa/XnLRar7BTiEpTJ4dbcqPO8EAOvEs1UqJZvxpdeKlTh+7rswD4BBBCmOO/dCXkAWzqcTGR
DqI9BbQrBNiFZ1kpv2LT8uexf+1qMmkpicWW1Y49Eypme4kS+lW6T6SMkFsWe0v3wZaVczfS9U6L
+VjV5GkAohQ8Rw6Rgtb3nmOC+9JgwyGoubHQThZecVrKxJMx88GreQks7r/wr+ag8wLkiUaDp5gO
TMW9YqDnD1aqWDravMN7SGJNCQlqzuzd3FyCiET5FER0HvAsj72zVQxuAFSMfjHi+qIQQ0eTFR8O
FZ6WE0uMI429yLFn6MfoHNpVhWmzYzwCFM+XNNCLtN1V7VrK1R5fBmt7NIvjIrXnXruDby3I5iCC
mM5RVLyXMfDA9nWkiSqYoZThAxM44ecGBJQL8VdxKn1ubRDQu2TcHflVxEGqE1zQ5QaOkUbgS6WN
rxJ316zcTRzrjJRt8oa4mzDvsKn9RUJQQoiPQZKV/T7Q1XS4ORuoRGDgpTl+5Wa4Bm1BpfcnslHF
7yFnFvKOMyivZsWznCCHwm0vmfGlDhZ5nQGgi+ScWQJe0SQdIJDQHKTstEtmvagamwjRUSbpLWlr
ynNO0Ew7cI/RUTlqukdTl+hhDOJvY/f9L1xhXIQvlt074fUMonaHImXCHZ5UTg6z2jdCrM3T0kpw
yL9nwtVBOcmK6vaxeupjf1KAQVt/Y0XYz3Qhfk+meZ6TfEffgw63IBABTCp5qjoDYwFjgFImVbBs
nlR5/ixV+aTqxZdO+OESTR6ANETLxID9pIiPbNSXgsmmG1wDewzm5BtBC45nNrIAhsnCZ52bCSgE
+zMzJLpUyEW4UXe1AtaBMbslg5nr8RJ9TmnO4/2vHKMF0If6qQnsjclIZUGnqKdiXISiy3nv8EVk
WAdgBkAyIv/zH0oA2lfO5k4kc+QcbXyLAtLd+UrLDIvv4qwT5lkRPMMFsWHCUcd3zXruAzpmnUHa
Rbbn3nlIdBJzMrDmBY149iP6LQYvICC+IlKqrdoYR3jy9fRO89viCdUKzK0yUX5cxvrq3FKisZQN
WMYVo/RUe596AqsEedbYL1MLZO3NbD7K+Ko714jhnfJN2/3GbYUOYUCEcOfAMCcJL+mfq0JIHxyf
k1lHUhgSrGsMlFcw6qIWHzcUAZ2STNw40xENIHiDnhmdxH1coFXlMfPoBkjPao4yQO0+Gd6Ix7Fl
Utqr6UGRqIf4Aiy4RMLrmYc4A+Mc4XxDS7epIK7tGcuozM2rij/axHwp8LTmy0yfP3ZTROcFzTOB
N6uRyosvRDNpnmCXBwSj223BCLhai4qEhpR40JbFl/qWhDMHaBl57+x3zi5OemFz/ip5u2acuqEi
sAwD96bsWbbzQyfaS5N67ANzF9jtfuROn0zDtiJSLgLykqE/pL/bUlM7Og8zjk6WmcWz2hHRAdkd
0KqFn4rPtNryeyMSf+BGtQaDONQxz9Z4x7ssTsveBtWtrqeEwupfPEVPNGHkd7S5WjrPiyrvE/rO
o0qZQqeFTq4cm3uJtiK4mLk00KThp4gWz5KY3VTYg/MlukgNOgf2CdF37Lp0o6EprXP4EwsudjG4
Mzg/uDq7Od30kq7gTO1mcqnILAy4pbUWm4wh568CKdhL2n2MhxcOk0k+B9WfODArLsVDZT9Sqrf+
NZDLDcDUl3+bAoWd+PxMuvQqpbpVvTWECDC8YoST5N8OchSO19jeVW2wH5LfJHGA/AJUQohpZ58R
L01Q0aIA22M+ils/px1JxHwKaCgTmAgVzrUL6Rg8i9DdtPqdJj+TIh5g/olD6V/BpDLYTQZXKvfL
8NSW8QlE9jruf8q+21OfbKV/6Pm1JhhO87eDmcUGkMC9RrTfxDoP+OziwLpYdvaqTLbf12CW8Xp3
Nr4UugUJCU2Jzew/Gp5sdClxZgmIPl1TLHi0IXvwIuQrxBRcMIjnsn6t5L95tlxBKxFAWZW4qxh4
IRe6gwBrjgC4E1NxB4CsQWCfRdY3zlxao0/idYnPdlbBjLCZGWrsRTHnasj1funB6+BmdK5xWT1l
GEPArITjj2jtNPYT25HolorIRu7WPcB5zHAc2ByJQRhso2FLDPdqoXDlalpqGLd4uIi8ErF8lUKM
L8FuKS6H5V0WiHhKQdWYduLmWNCXoVzscXpGxOSIE8Io8CFI3Jdbd1HR0VX3mRQ4mTnXxKHbOchx
4ufIBGzagzsmwFwwFAQtBoyb2R3IO/IEgaAumOny6mXYi+yeHQ6eRXSledkRLFFoAC0TB4Y2EFQk
p4NnhQmVpZogCmK25aqtccjL8axyFxgXopaUyCsl6cvkwRQfuyyHLvQ04ctntP09xGSydL0/6POu
YWYgVdJ75+j/Iem8dhvHkjD8RASYw62tnGzJsX1DtN02czrMfPr5ygMsdgeLabVEnlD11x/uorSX
cKS+LR9tFGBgCUkLd0C8iskRMK92aN5xrFJEyEvx3GnDOUwS2d3gZS+2YKG5/pi0B4NDV4rSSv2E
w1oPli1vo06KSz6U6zmELjGTEOPiX2Q8yk+YOxjOdFRiPWxgoo/Zch+oTcQElqm5o+GkTpcFPyX7
beX/ylvr9HybZ4qthzPAXzN4qOcPj+5kjDnztQ317uh945pRZxZ5NZBSvvnmyRKROgUgx/qRE4wj
KDCuPFQXyWrkM11Q/h4YnhSG1rQfTB4GTpfyf4IjkPd4CiEIde5CwYg8N99hSHrnZd+ztw8YC8hy
s6Md2v44oH+/MRvgEmM/z8xRoYpUESFwDRfCS66+Qb9YTDVDS520+kFC1z/UBP+OCRPnJElQHdV4
Z0JsgrNmU4gOZBfUWF3BSWq/l9ncVxB5MbekDkm7aW1H/WrAXA+awH7q/5ILTxBD+NJqzY3wZw0h
oibJDjyiyEoYCM/pIWQg7HTuTfnGgwZuO8OQmtyL5LjXTKbd/L1GLq/xncPi2vNb05QsrvrNpN2M
vWhthe6mNsnvZTroRyyhhNyReB8RJSwnyuSZB2pINthd62UnthJoULyzgmKfgUtlCqo5s2q69sbR
Pl0LjR7+0Hr1ESEnbQZC2e0dKWA7Fe3k63jR3xgDNwohpo/2uuuh5dis0h6VFo4BtC+ySRPW3YDK
0h4PkpPOp2Xc7V8gKs4AXTH9TbDJJv+eHBFkaavRQtTg+VCPGLQQNaKxLNipRnCyGWsY6GWJmkYg
lD6kIZA6NAEuW+4zGrXJqvdDeXEVxgWafsyUcRDPZ+Jc1k7cpgxNoRSCGcYU0yA46pZYxzlJuCb1
DaVJBrjQNrAEutcMLy2Bc3w6BeigzF+I6aKGkq2zGN6z3zWQ5BQN77Mdt99Jlz6HY3nTMNbBBDAf
md5BNXHMe47AZSg2GQFynjVzCpOoylrvIrWRr44n2Rq2y2nBjT1B2qps0lY9UgKwnFpihEUmLh3J
X0YueJNIBZky2zfiLyksDAiF89j8fjupsK1g2EVLsPLMVK4hHaWLufMwMWHB+0DmBp5OhRYDkneA
Eah3iqsevk7wn2IJerTJ8zPOvI/x0lf40VbuwecJlPbHbHNkw1/K7Q4D8uodyDVeDjYjAeEn2UaO
3FB/HDJOBCppw6cUS/STpdUnDJMzPND5+vFBfIPHuTlg+r53jAMrhLZ8sP4Okkr3OD3JT2BSyP6h
Dr8zsRqzk4G25SNb3EuiV3uHExCaWsn16DcQzrQB5hvRFZqG98XMIW0TNbroTXE3cECV0bXy/iXu
j5yMRjOupCTwPbWdg2Krh5iaY9RicI7Aj2xGhV9jxEHy4/JCZoMCHIr6OQne8AmomEcVZNOw0t1v
oRhFDhGRerlLUrVmXvndoJxNOD3gRhzkFJFvBfrKzaSZkFBDrn2/fZjMw5jnW1MHN/b4hRO9a/Jk
uBSmI64+FB1Ww6DCeS8g+OTmB2JdZJCz9YiZMYr8hUH5udPOU1PzB3yI7iRCP5e4l4ZYYg7ed1fu
dCJJeslFKA5aBb8VcgZAN0RAykJm8g4YFoJNzX13Qfq0Rm3sjtdBOBOla4XXurEbgusIGbMMR7Ty
0Cpx/jf2mq+YSV44sZ3wlRnftdP9U0PbPWDcNcYg9NSdanrlTuF9SqOpkvbTBxFgIpoP5OE45kaM
uTseuaoh5iDO6rIal75YX1flAu8HCzTWtXqf+uT+j59ra7dwMNLa2S4mE/SWoRvuanggQhRSohNI
XgHg2zY92QiOrCjZ40sLgebFIO9rIbTmEBXWo8UnkLhTzFSt9S8gI7UX5B8mD27wlrLhQeywNUFg
TWKwvHjTxP+21B4hz4Rp/MfOorMxzzvWvI051OINaNzZP1Z0JCSdfpKktnEn9rIWdUFI8V3BsszM
D9lIpBLpIqtChZi2bOyeRwyhJ8Y3Ryk8BWhEQKc4uzRKhCg3TgPcRLuN9z4IUBszFQ6At+Tt2Bxh
mW1t8uijiVED1WRFY3Ypb1brmgMTu8SHhGowbzBc7Dh7orR1gmm5IJP2QfNFmfiPt6kjGosYhoGv
EBYEoNy+9kQMlIDvBRVfkBB/mLJPiBhZp3gsNqG/rqLxtdcwr/fOHe589BHNmFEKU21iUBvF1x6i
Cpduwouvbe93+bMOpJOTxTGTTEN25mLhUFWkdE8HZnUrO5uZpYFNVQ9a9ThPYlaPTnROJnwOa+YO
DaVXgLGtpLFHX7SlcH6YeaCNNedLznHWYdeuLSXMHOeu0/Q/cgU5jHcCZoyNi0hF+1G6WE5M30tv
rN1g74Hthrj0JcDfFcOhhpuytNlKMTi0WrmY+hcNXioRPYX0huj6ZyZRDRMRoreMqNlz1Kxa+exG
jrw7xdFlQh+JORucKjmEANtc+A6xMJ/VjE4Xk1qIPNN8GQlfp0ev8Eiuf0jHyGfnUNg/UwD5gwyw
2XFxHkfQjee19PkmqLyAnb0PcFLPBx39pAHL3wt2eYOZq+8hbYbsB3ql62t7qKXpNiJM7ptXi0AS
bfmQiko66BaPMYYQ3RCuAxAvcf5TtgNW86ExJlyi6JC058S6DI12ktGpsOUcssjDo4kDlbCR7DTZ
UdM1BHdoZD7oZ4exZ9o9pBHWTO3a9oJ7foJOnirz21sGsT7BE8H+aXGMGMQpxyGsU9YGlhvmxQYf
EfhvzjGXQUtEsdSlUjlCquWvlwBA4ewIyxFkZSNRqgmdl+0va2GrDQw0LJp3AlM3KZxDEEvL6qAF
1ei/qR/do5sdPEyxGDKChz+mysG3ao3zYkQ5JkWj99Gl6aaef0MDoPpgtTwzRdz6uPhDlWsZhOJ3
ZWh7QOv5NlQvaHG76TDQjCRbCyeRoN8TaNAvn0n/aBb7GaMkbQ/q5TsHuACee+JfzdSxgY2fgAzc
qhTDD5LBiHB5wSEujxCJPzbDhjxSWkibEV5BvjMKgccclXv3OOv45J8idL3zhVKf4Kq2Pc/PEDdo
wMEnKEPa6EVhlD7zKo4APs60a0qhWzWKa/kBcDdVr6VcC+ETM0c+ZMAoA0lEsxf5+7yNUJ+y4Oc1
ZAanQQh2rrUHMamo/ww56tOD2+Hgce6ik+Hs+G81buksmeNF9qH3hXIauheDimAVOA8ewTX9paDO
trfYFzgssJbO1XorbHwDjzQMob5RMNz7TeGelEcowJEfqO9TFJ2MPCdsS1JYHg4ReqHWcQ2P3ks3
Y0poeeegbff2yeN8XUDLI3gcGpOWBLY2E2qtXvUJcwK1TYJNVh2JPbmP/PFJjgaF1IMrQaAyjtkQ
cpenbhnUrDByaNd+ScVJS9c3nQvudDPCBEmGYBLp6ixXicborKuGkr53IEgmZ9d8zbJLwpY2cS+I
SXDTpJDL+pOVXse8hLJUngO/WE9vFlEJlo5X7UUVo8zvhChKq9uM2r3B9dMsxU4Weep7GAY3+2J6
tocPq4StHXt/Fze5tIzbFcnHNhgCO9ao4o04X3tUzBJYPqtso5fln9rjwGDmnjjBUYvpY3Hej5N8
l/OPTNUebWHvmRi2dE8ZHzeTFpRQifpltM3xsi9Ioy5mrpzawU4xhWFHrRRRNbuduxtg9aA7ErNt
6CFCNXAQCI2N/Z71hChyCmZI4+W4yJgvcl6KYb+Kd0PFzJhWecHfyqaTaHXCGfgc32L6KoC0xZXP
m+YPir8dlnEdQXwBg+44vSUEbU0AUA4cyhHvEIlNigpcZy3J+RiwHnzNmbhlGuQsxqqSxeWcKU1N
UAwgMR0SiIss1oCTm3mPqaVtBiBaBoMPtflGmiYDByZxDK9Mo0DyAxebTSDcJd/8EudWG3WwzeEr
VOc2/+Qb5ZiOyekSxPkpMKZtiNIY0EXWjBBkhkr5dyfPm49hX23MbPrntf6hNhJcn6cXK9DXFg+h
7d0DRDGo4Jr7SRG8a7rbomv3urp5PBthQEe8F61qTkr46CnzPvNfNh9yZDWkDgNWUL8NzKdH/EoD
QhEmh2WP/tF/cjBQhSQiCdl2AgKBOsHn81rsz/Lq8PtxOAvmdk8ui34v8+yoeS8krsu81XBkIfTi
0G7gyyRWeFn2M/rpNmESk2MI+SpncsXm8Q3kvCADkKnaEBSGeYGNWj2rrQco8CPQFJNqm2RoiUI2
2mtAGLwWsU/mV6AYj3ie8a9HiOESUnj0txD5BsO0BTABM2orqreRjqMVYhuQbsP1Oe1wKIwdmFn1
oZn1Q8heyx3zK4F7wlBAXr5nue+Bkz6ZJWRjftYv78v/J1+PZk3VrzFQgaLICdqUuK4ZFp79Dy6w
NhtfcBfjvkNny7xILLJzONbCp/KJZ7WGD6G5kVSqfIhnLKsKRCXhnnfwvLH5oBY0bMyesImj8ydm
wmVQM1018tvnz9wSSAbq0zR+FqhJHQdzo6o8hgMOBij74E+RP2Dzqx22EYiEnlElckWWDGSqSftN
ZRQ2vSvex1N+07VmU0IESp3kyMx2mG9QNTcpV7ul1DGM1TGBXNB4aC9KOo3wL1COBhVncUGoqSaJ
C0F7msLc4vJbuKUZWDXjmzV/YiMalTgqgbMJsc5jyjP+OtuZm6onuXx8k5HpADnE0LBv0h/9IDu1
fM1yuSnmWlzqcPRTJJ8PDhNDAZncnGkh8PdI2laLSVJkr6z0qY1gBZMpBBRea8ZPwYDfKesN5IhT
TbpBH40rNovwpjl582x8+n3+gYXqEUZ0HzwzfO0bUCKE9/pi47FZYaDhPhBCdF9D4KBkdycsGhzl
v+j0rA1Gak1zauGvEriigvlLAps0g7ApDRuMosFEx1iEc4rrCDA2w8UT4gsfEwP66tl/ncNi50fL
HvjsS2+rZ5NDW0xbK5AXqd7d56gNkXv9qO5l7P0LzIY7r3izkPhbLYF0y7w3ao9V+iLxfh4lzzCn
mwiLIIR/0MKErEovJ0x0eUQ2R+44MkSrpnf8IwULN/QzPYYkzb85Wv8tA/wQM39fY/QJj1xKoQRF
FGT0B0fifbHSMHMFQ8WDI7H1lbYPEc8omEtUehVOamGdcM/gcucFW5pGeu9QTp7qIheRCYVQztWa
ApPUjn7JXheAEyfAJw03hsTln0ETI9NZ58h0mNMMlP8J+7nC8s9M1F5zGbDO58CCsDAg+50PjWHu
nNCHNvRl/bIdjguq6YMwspaAazWrXAzx44/CD7ZCcB0w/uwWpg1Z/ZPA5dbsS1+iCRy+5fZzWZx1
Z4PBGGsdawdA5bGInlt2qJVCBRwO5thuDGgT/XSQSC6LhssQdkxCMIcGwCUCFc147yHCMkPm3VE6
EUqccJq2fBr/ycJp11rq7A3Lrk/grJgmGYvIMsl6LpLovSu+m0WtzWbZzxbQs2N2L1RZdJJ4n6OX
9wSA59rTc6hZI+0o9xrVmdBqIkr0WLB6r7/38DxZBAu5IUmRF6nzoOwv1mPe4MobgEzJpCjAYJiH
zN0Mivttc//+WlNqxWlhtSmAJa/HqwlOS58cK0Z2skC9XD8lPvR3o3au0+i9Ntp8nUKy6fK/sqA1
IibQ//CpZ+mqOeqMGeOgod7N0WvdQFXj9C2FxX/fBe12lOuXtRFYJMpPCITxqR6Lm+FdZCDQ/aSc
XUJjKVokxMBBBN94E3/8h6Vg/0nMese/mswTg3+8LSzoRT5EcUhggC2/xRcXRpK4sL7TVUgodNt/
DfpT+NoVW4U+sOGcwDdgKnwyyDD0pjTPmLrGtEB6huyY5NdpX6aIIDnvxkpfTVm9Hod9+IyVNByz
6PY7xAsfObRJnIV77jWX2RIPvergBfFZeRAKZg9NqXecx+7HL418M/ohnxJoG9voGYCRwjL58xdg
5TqY+mce2QwdOreKdZ3h7aAnjw6gW+f/Y9gzdPmjPHEG/bNLtg4P3lh8xo0wQ6nCA5pqrtuiJduh
d91d5w+ruHlP+ksK/aW1ogcTFj71vYVXTUPkxkB1omIyVyoGucG6L/8uns/a9+HEAm1uWfPn5jfn
AvEOhrZx8mCM0J/KY+ziY8I7gjct84yCqpXedLlECAtc+t9e//anN1eZ66g9S/SY0WPSYnt3JfJN
i7iVncnrgFdqTT+VXa1Vh9PGfKUdw3gRv59ef2Fjt5DmIXiai8L8lKCWKn9qcfww26vphERdvJn5
azY85ex/RV0gBZNwZYga/NObJnHrOq/twQDJMypsFJz+zCxO9CMGILcDD8hbGaHzyQWlM1wM5KLC
Q9WOhQUiiaO0lJLzFDSHGTarDyuyoPShlja4ULUwO8O5q5lNoHPzwJ58dZXhSG7j4z7fOAJomTw4
FSyFVRBmH2DLEihnFYSmM8qX49koGC6DhJpf89IcrcQkMe2pWio8RqkDStw/CG1CS92dPHM6K0Si
wsBqYdQON4unPqHYCFsMquEyAXmaoCDMvQJMnERD05hvFEjyE8ZbgeEJzTAHsyIIjRI1qP/VEjkD
9cl5cBssVON/jVehFIEXCgtn/pa5hE1HuoBhZsG0wqf73OgLpLBibZT/SEAGZafwatRnbs5XqX+d
INs3UES0SoffhxQFELoe4FJxlY7UmLabYCnhRn+Iavhakp86nX5ZlNnwmgASqTG7meVRx0sI6CnR
QDaKv8aALUFIBlIzruVdxk3zEC1IveuUu8azBg5gsi8zvCanrsFLBpnj4u71Cq8Cy6z3zpQ8dX79
COrMfSS8bQl4csEkzI7SJYM4bKTUcXKbWVG8rXpMReioOreEcbjcV9NERAvOa31f/gwuLWLgPwUg
IV49wqryB3WaesIlMbgyy01PiZPPuJ6EiB31h4D+B72GFJCmgfAm6enKzWMxlsfaSo5M/XCQNINn
yKWHRMOedYk2PtFsgrG5EXE/XZhdVZpSRslxP6L5G9Dktfj8K43AcS94hdlyHXHB0zXMgFTfvchk
KBnTW9kaP7pfQQudvrQ52GfxQDSyRjyOYxyBvT+xfycAAqSpsUY41nzjQoOozvzaRjJD9iCVayGa
bZZcjoXOMh36WuMyHqi5nNPg+hT03D5oWmSinRQd/gq0kuXwmXYQI7tqk3npgzhf9950isX5h/Rp
B0OCEqDduUZjeJTbe+FRV71DKkP4V5gzMEvo3IVzFjfmOXrXUWzpVAwEfEHGc3CFL8vveLgERb+y
0VPCtNFrc6UzIxxTY1+M+UUBgTQSTp4EQquqXEYmI242cuqhKDeji1RbHCD9QDwJwyQWxAgWpqgN
fOozy4D9GLyhkMe3nCG1cfrlWiHKXpb2YkeiOy2PbQaaqSNpi0CjmjbBRaTCbIzkt+fFr9a1ibNP
NfT23UDf2tBuT4O1TebmX+GbT32t77wCLw3U76iaUCsOu8buNxaOlC1fUsKqjBzGUTFeKk3MVSE0
hAIZTDaqzGeXICzZlzEEH63LWTsvE7xitrjXKynV4/rJj3Gh4Uyc6sdW55Rp9FXIcUTMr+cuh3Y4
okNV5O2VafqV2/oeKXwYD9eZJMLZMaBDpd7OK63Xgbp4NF/KftwXUIoNugaHXpcsM6bDA06Ys4ti
GRsJkAVULTOwfA1fWJ8e6lVnPYURXl+UH8sIuIDsb7pGa0dzroNmrxqsajlwJSZRaFJS9o04yBi4
vHFiTH2977EslXDFAZ2y50HBMQJ4sF12axPcQmQAyEVmR2R+jzeFRXniQ6RFvEpo7phhDG2OObam
OMegTaji+GzDDHHqpzm0PzjzuesGelKZ1df+AvzgYnzlHiip8VStr2MKYtN+MhdCs0BcTEJkgahx
KLFaVAPpjHnriFkVA1Mk/ONfcFbXCkiTz9D44SHMKITEkjrfksxgIzMX3VDKGEjCB8nllAIpVhcD
80X+SYS8dnjROBUMcMdGwnpivvtmqvlJBwdTFZHAuNkro3xeYop1xVhvZleHfXNFzCpFnJlgv5Td
CaaSp+/CW4qQL9QhlVjl/ca1xCNqtuoSgGoCiGo+KFveb4T1MXP3+A8VjNUahzYJDG2ovCTqNqNT
XboR+vJ32BwED+iw6XC8hzxGYWLc5QM2pDre/68tBFp8R4b5tDW9dJ3bfz3eUdu9WClC62Drg/mU
ADIBpubCwGpC9WS2d5r2STwErPZ5eBN+6tLjpnucAB18pR/z2kSVxncoQg36XHB04upVR1iJXjQE
k2+nTSxGVvDkeKouzV7W0102pym7TtyZdgCxN8R9WGiiQtNg+lSuZLX8iqnQIEgybcFb1tGgOH7J
MdpsbAUZKndXhWcBOYKZvQzGh4JRSPLd/QIN2GihazKaNF3Caxk8NPPVMl9mBJ7zxBypG/6SSoHP
9LfCXCcZPsKw3AU06o79Iqq1IHpw4Tk2NlWjgyopaMjILlRKFRLByd4T536is5UBkMiS2CaMXuWt
LHDjTOA3lfnktaJFtSZIKq0kHZwdHhmNOcV2RKmhSXlTXoEJjYZxP48i8AkKoLFquAq7I18h1su7
0X9R85UEdc8c72BQFVm1ytHKtmfouTgifgECruTJkW98MOMv9IArJ8JXkQ8Tal6LGaqHPbcZ3ELf
X5tfyOMPkwYrDRT0l0jpJu+WcHr4mb9kfuS8VjXvrAhPWXY80CrPA06XAe8EIW/6txqBmMHXUgfV
Aa6E1BOz9VKfdSl3kSpjiu9ypU87na1U1y22/4RGUDjnwbYH1NeE+aE+C+Vday1dDRDjZ3dhBJfu
JJZICEdlWNNF6jtm3txgJRYCBIXk+C0nP4vo82hunW5dLDhrPMfNtvHWBt3RPID1q11kZ3scJoxQ
SlteST7vY4T+7TT860LzZMOs15bkVOvBKWSuWBkuzmrnjPfo0uVObX/LMd2kkojbp6QoTjqcXQIf
pRAOm+TTQi/YMwQUTZTOhNliYCfaHYeBtG9DqSYTsgwMbjnGHSMc4nE8B411Ml1ec2GvMglyPLaj
D6iUHkXioPn+Z9co7lFkJgp6ThHs3MYFN6eS5wyXVGPx96CBZ44Eg80HqNVzFCQLhjcOSnOw4MqX
FdkP0y0syGcM6r0LrYQ9VznLn3jx1l1d7jJ9eBu5K+Iaqm4a4BlpHOkx19xNpf4pi3DkLGevW+qz
h/ervmdQCkBla6+BkHOGhiinCCMBH2yLftNzzBYhdbsxTZd2Ag1y8HJikwuFqgIs3duw+1pd23VM
1gcdla/nftQFf3t8HadrgAytSOszig8VAS3n//yEjCFKqr7qNlY6YhazkCLPY3b7dT2gtqUMysEr
Kv1fg/EVqRlBibFoXpxZ/DR0Vx+OhpyrA3ILj9RZRPqiSeg0okbwfbMs+yH1AJKGZ8Ff3dw9Ni7h
lJh6DWG6NlP+NeRypOewo/m9gqmJEjEbNkZCdi/MrQpFVE36nCU+R1CmTADyFhurDFbuAFXQ7m9C
NpU7P8KRkkDKuRzuRys8TmWJyM5lAkbrAPAi7zDkDJep7dDNEKTAd3S0QwNluvUQ9GgBjX2vrJ/I
V6s5THa+k5G7oUgXBZtkLICrQIEkuPLUSil17vnrRcodo7+qpm+hF8RMEStrWDkca5PCqXk4MqUH
iGybPf4ypb0xwDjJmHGao+CBKap20EY4GUw/FfznCQ7o0jNKz9BC5BvPei484JcKdRtVmz6yAxLs
eRb8HIqbF5mPHkXGlD5hZrHWy+YJ1hWcBE4krhgpQ2RV12QwVEmzGuazYZQbByCIv17GXlJbYluO
ledq1u4bFb/U2Ec6kodLfkaCF39ktyv5oj1V8kz7KqRTuIz7oX/EhZB4IjQuENaQPBil2vY5HvEh
3Ls5S9fz9BZik8Ozg1SauuXHZNK3gNVBrbhPYRYsPewH3zwNKroOlM6jbmzMEVIXxjY5y0XHV8X3
O3OlGud+RNiU1h3B3wz5wa7pIxEj4dpLwIovIUMgLqODQbqgQITxDNnZhK+I5nIbKw8nJJ3hPjEq
YfVo4yFtxBs0j8BImEObPWTQcTiZmLZ4Gc5P8GfLjNQgj52vtPFPZY2bNGXO+TH30FX6i0IhAK6B
shf6Zg8WGE0XwXFoO8u2/hp8aJFxrv3N/HEvuyaCsTJgg1z5/UvgmZsgxnC7PyeD+zBDqAxLIjec
DTTSi0mAst68LzAWqEmoPlSc7rS62mWwdUFAkk2QvBV6v6sAoluoEAkFqAO/LQlscUlrNTxGOfs4
tKELmFZx1LEipffQ+0fMeNMjx9rYvZskFkbNvayQIPua+hXZyKeJuriIzV2ooS5KkucwaHewjw52
j84OQ/GyIzjAMjcWejLLg1aRM6qK4LszosQoqXCQZouYUivZYOkX9BypvpiwdkV1DvBIEoLzHMEn
ZdtOP2b0gvmLMrdFixVmXTEswViMRy2tFFd35+Z7C36wI+EMy7eskBgEouakr+z90DmAHxakG/eU
Nycv/+L8RBspf4ewHFjeaX8xEmeHq4cKTemwKRSeh/Gxg+NWsx+khE2YXfv5tJeSMXQcdJWeeerM
+hwNzVOed9xkJVgnvpRGunpc9GvTE0pZXW02EVzoePiIsufcmL7cCkYKXs7qDWwpgkGq59YTMVUs
sqHNXxr2YAknwMJtFk4EBqIZ/pWAR/QrbmE+LqpfK2W8hCWaQGTbEOQRIfmxvdKaZTeP10hYZRwM
jvVeLS68O+86YxeLYQKzL+CaU5veesLWDIwNMGUVxHCYrHVhEzTm/rHLx5CY05lJvO2dB4vFxrpp
gMqtZcSUz1j1ZA6Y7fAsZ3IBJtrrn5DkkF/9/AvC9r2eEKKGgG8YezEWo0JfzOEFacmFn2tDDarr
ZtemL1YXvzcu1EUmVOZ1svHIT6KDzQmigHA1GI2VEzwCSUN2Aomm2wGe4bZdGucDDh3ue3FfPMq2
FKjV7YY/qY1vFU8WXauFd4kOYk+3pZZhm7n6pQcXMQwdyuEGBzUrrbeF+4ku+I62L6ZxgP2AdC6d
dLjgAF8HlCz/H7ZuzWIHfMJjhoab0jikV0/sVYkRTQsU62EywJGLuLu6icLTj+DNNSBNMSYkcpLV
8GSWTvxTfczOJzx+kqMK+2MOcUwuN+pPnQOuboJNHf6zjO1Yo3Nicqq7L6V+DX1nj9LhWZ+HLV13
UVbMat5ByANA6yzwHgD40OKeTdzd2lB/WyKXCpaAxuZt9G3Cjv2VxGnbyl97lX2MHQYksCHHc4ha
/S4dnnof9rVzg1aht3K3ynUnmyLJcOr4l5EDYiH2kDOSUdP/HWC6QLDDGVIb/mT2X0Yg8iDD9FUt
hJvS1pMFZ5Swbzv0gtiGhkiFfdVsYdhQ+WLtQW05sUVkyKTjViLLS6B/WFT45WiwD+GZWG8wj+AS
vIY0ALpXPVN6CxXHiAbSOXaxCvY1Hudg1hHDzqLZSBFQL/B2aL4bHJdyndhsrvNRx0CVgW5CDq1b
4khZ3UY7Wc2tIX4jNERO0GxVhHelD+6Uti5WN9ZZat+GFexhM2Lzyfztoggp4YJKWYp1kFRrODwI
rfaf5k27BUlmnFZrYYQWAKl1uwtCc28sGhEZ1AbhcnNse9d42ptchRmMJmnPc2KI1HgMFWhbjCcf
E+M6WI35dG8aUIPzT8pIFvwvxm98LL27Ez1r0ufIiKLXnHxAEWly6fHCA2pMcO2qK1aOxgSJdV1w
zjrYF6iEyIb21Fdf2QwcLwek1033fVtcOOmhvcWoEqV4lu9IWvhJUTvJOaKw0aSZaduBFlpjCEjd
DwgmDW4Aaen38C3wB+nAdDKDBgHqqBzBlUO6AW8OEZXO+amXUA0AQS3uiEYnViynP9DwMH6d+O68
bTz9fuKB5A7+3sSCgOhO9wQBIjkjEghyeKs5B5cpWw5vKXDpyyLjI7KwtoH/JtvMU5BopouGAWcV
kVQps5vmr+3rl8j9mMvxKPdwOXuom0WswuB0Jvyi2NZyzJjkRZQfHa0pp1SKsNNIpjXlIMg1DZ6U
G+2L5SFVBySRG2EgCo8V0cAQFkZKiLhSQHCfyfRhoKJXdBtocLfMv5yJweQFen1AfGvgwcekCM9y
orn9HfWOzOo61R1xY4A21rTjK44k5vxmTs9R2D/ZDrkVXfHodcERk7rwbRQjFQCH1IJg67M1FJFq
QDUvcik3GVGlhILiKtnSGTPXewZ0b2DwiQ2ZTPcj/cg9K/sI9V1lpXfK8zat6xA5Mt3zMWvNDK9F
aN/5MWEwMUYH/MEIMnQGBzhoA5IEYFc6/gkQkWuzG+kdRvfGr0+50Nz6x4RLqC+ERvhbGSyloFxG
rqhTMY8HoOpxD8pD0CZPuxdheo0yj2pooXQOd+54kf4XpUBFEHv2bMKa7viQuXvrmhPe6COeatOr
WLopcJYAgk2ovqzkRsaYB2m9hV9dkPCCL11wG8NXcuRWKRtFCJvGqJ3LidQ8aR2ZMoZMDCry9XJs
MQLmmEPtSVezWQBnkip/t/nNpRlcRJNjMT6Wo7/Vqxvhh1xu9l62RZTrR75iDn4eI4Ya8TQwuWJU
xdCIHtANb07OxTXjAKJvDUZKd2ZpPhlZtOmLCrfC+CJUcB9aGs0hwgPeX/ss970RoGGtx83kDucy
VtvS0F5acOWRJCQzhhB3lRWra4xO0aANA9Hv/L1yqkipHE7TwWQsC9HpKlUOWiBZ2Vzm2zmbSHd/
y2oyziXimsSOsL5pk/2ULWQlQsH1YT1Es3oRw5zRh23Hn9QdsrIhRKFzjJf82QGPGx0XY/gUd180
/4CxBgZx9P6RYtLQxjMhf9k1V9aJIAk96M6WNft3fayvlAlejQobrrF0hnBQF+VuFK7m8uaXjCc5
fEhdYlqleByh6xDtjyzhrPhkf6ftNlimDa5P6GAiZNwtmI7cz3I6C80+mXIJ/YD0yoaDAUpeEiXb
AjUkq062XyLUtk9sR1EGCoYHtH/vMAWp659B/2hS55wbNVX2HwjmgmoolJoUCHQp471F85iOf0Oo
3fB3Ixxauk+rxXLtxxX9F5SdUniA+KIUME7F5jEj2wE1DRqEHvzfAa1VCZtr2RNqDfKYDEw4vOJ5
AE3RVfyw1G+mBvcARa70Q46eP7GvYsNAFEzNSK8iuKfPE8mR7RHHXozmuimDtRW9K+0pFZUTRX0e
F9uOeA7/qVvetPSUWic9CSkRqAKZLeH5sSpFJbQYZwOzCPKFNZTWfsV+3vZF+a/XI7xLFqilll9/
zTkTxdh77zEnpHZnW/p3Tci+7MpxpYXEZHgwd0alXbxZ5HlYHGFWNXJpJtkj3NDHliBiVdlcwyZK
LBtR3sBUJeYMa7AJpTbobp4/rKME9wg4vzYDucZ7yhltGgvqPo4J2IfPY+Jif7VAnzy34Jat/4hG
ZEUNgePFbTb0PzbpTCGOVgnni6ws5vbyL/rwdaCu8L+44vl0p3mKpxE+Dh6jHG5Id/4jA32jse7E
YtML9x3h0SGZvlxTUcuUlJczUP35FKfmoDEyfbVmVK2M2jNGvS4uUrwzi2bEV8Y1oqEOJ1kdgDAB
emcn3UwoSlJ+qLYc7R7GOHBlwaExE5PsEJDb6Ht4zesuGV8DuFxlgXH3G2xQ1E4pfgWMqxBJuHu3
x40eKi6IjpDaVZay+vXkT972BMHhewbIf59zlnmNvsPy4F705gxW7mvN+RNzZiec3WZJcIs/rmHG
o7nL4SsQ8ER/W5knq6p2et3+c9Nxb0J4Ukwyg/KnAJlqemeVqvgc+9YFtJmt25qvbhw/zOj0nDr+
4IjYQ2GS4+g/ks6rt1IljaK/CKnI8OqTc3A69guy3TY5QxF+/ay6I41Gt1ttt/sAxRf2XjtKxDm+
xpJwMfYNctVhN+SB1i3yuCjVp+ir1t1bFJbbmm4LXSfM84pusk89XrYlURDt4z96gXzYGZoGSf5A
K0jj7h28eA9V26pC3rdWZn2SrX4eaF8K79fg9I+4u9lYrfDZOOf/RiT+uNBjtuBoHJjp8aEaTYOl
7onxgWu+VcxuM7RGOFuwgy9gSfW+RmDD+DQUHpv64OEU7zPFl4mv1wFoi2KszgJm+xYDXF2iZdbW
QcWBNtxaILlxeWcxSqkRfomWnYZZ1jc7Inm22QQTSKEDC/rcH3e6Rx46Z3FM25pgK+hx/ZCr1W/y
aWPa3EC62BhT++aV0iLTmQVE3fDA0CqCcsEkVJbDNpfobGKkePP8lmNxVdYvdYXVsBw96ax95Hby
mnoIy1Hjq+rFD68OQrj6T4ZnBNqgL8iGHQlfsfBB2KTAhi06uuyuRkzGndFFIpz3eUL/72b3wRhY
qzMdE1v1k3e9vObElfZ1Q1aJeRzABQ3F/DJRqiNZeXeHdSunS61hKvUg+eE0DbNt1U4Pb3aWulGv
HcabtvUbgZds32oS4+3yop7XosTXyRGqQYUzpnynO/V64gXqonjk4RyiYNvW136SjFzcjapRutg4
TpDKAhKIXRZBjUcJiTbD7/iAZurM7N4DlXED/JPac4iAevR3kvRKUta3/KfWEvBOhpWHfuOo8w6p
yBHt9U9eMgWZwIUA+FxxkLAnxFEwAmZ0AAVMzHQmbMRp+V7Kn1ZH8UrgPU/6VEefQ/2ntcMdgSqL
xAV6fvQqSGNqQtlBI/NNJ1JBeHmG/SqSoAacZBNQW9IJ/ct65ydI/jzc8aKrznOEWNIn+SVw/8wO
/GPr40U0XeyiDFNF9CgKgpNHl4yjVxuGoozSs/IPJVzQmKWNZFJunCyOfp8PdGT0HbDbyuS4qfIK
GvWlcjVITt1Ec8Moj/4GYy0MqfuchyxPXZ9ijTu24KXbz97BTNsvOxwujBM3nMS9ZFLiJBeUSByQ
gNjYvDhHH/wQRSWlD0JRavhGLx6RvXOQzVi+uIBqPSqzqtY2OBwp1PsOoLubPMouWns+M83mn5hg
48225MCw8i+Wno5kCFCX0ymK/H2P9AGPobDH57hC5tG4y7aaHp0I7rBKSTSiKyBVeLxELEcm9gcB
8uKZ7Xw1Z6fRnNZNFT2Ewes/+RuzFsc1egrcgo8KIF7CxjzhTHOK8nhkpb+vZHYPHecnwbNS6pgZ
Ate791N5mQaFlbhEcREsotp67m2D6g9hdmY8l6xY2pwyvOLWagn+KJxfZcNLedO5iGGrtH4XDt11
mU+rKH8PpmKjxEDMs9EjpoTeNzscQrhVmp+pg/9F5IKOdQgCdWonLwpdUpnTpoQyH0JbqZPhrtwr
tjERJY32jdlpNdBvlfmOqCxuBuWbbgpidBkWNC7tJSQl9rpMEjK0cq6JdpW2y8mDg5D2sg6/5Pij
Etkz98H/Rse5T7nCJkx7p5F3Ck5aGe+ho9rUdUioUOpx9DDijNm4T7jETfTgDEwJmO9XcvaoFIhP
1QggDZ3FKNtD4h2qLjhVJnQ4gGwmaykBkTyBoijz7K/ms1QwuZ5N0oAsgQYz+LZz+ivQU146rUQN
pTMnxjAlrj01Lk4L5HXQvW0BKa6mu7OphxuyUMywWOhh+FZk+cGwCFClU5RE2kOFjyYyjXVnnYqW
wiz9HjFzsKQg5FlLBODJMDxalbadTWK2dJaZcUazrp3LwadZX0YziDBFVsrGVeda+0Y2nxQxCHmi
pRsbFzMz/izyK/AprhsKQfXn/uPjOd1ORci7KQUjyIeuQT9C5hR67rIw2CmiN6LGtnqHE8LAaeVY
rPT8LUj7RetQrvIpDB1yq6K66f18CupxPU9ATQiscNnk0Xa31AlkMCX2rfyoC/vNnfSt29YvSq5p
5P6vhzVXr6+CI0GXn1Ha3aUks0uYawarPLsOG2ywokRiGTGyFrkLHfi4OPKXGY61diIHDx1+wxEe
Bp+TwBYjOD3RfsR+fej0gASoHgFukMnjIhTjOuSmNuJg7/I8slx1mKDHVfGqPoVc6z571zrBGWi7
ayrI3rG7RVbplH+2c3Qmfx1k5sO1tadBL85oitmLo21r3VvHv9gzIthQwyKups+6Oc0RG8hkOheU
3IFEv2IBx0EcX/XZ1XenrZhGXD/DAm3UPpq1z8hIdhZMNBToLz4pBq0MaLgbTBCZ/6wu0PzVQE2Z
JWrWcLIpVnmT4QTEg0N4oC4PgUhetKj6Bw0C8qt5c5QaQDDtHf8V3qMhp8Kwks9AZs9V3R07xznm
hFUmOLIBeNFTE6UH4r78aNjLAXk5uz1RGrr3bTTtnzXjRvK89xK1MUX0T3/MWB0KAsbi0djEpfPe
9vgefUw7zVz/BUZzbxqmcazJGPfFjOEbBF+D5hzi8ZCNnN5zw15eWE8QBw8OhY9ZMyjrmkdSjrfC
9ahPuo2s165WM/nlb3dIyWWEs55acHtFfBwd92qVeyYsy15ijgvn5JBG/TakUVgmzkdpNHu/o31D
OdBZs4k0H8wSEuCIcA60tCFQL8UZ4kDY+Bq5K9oALP5mIM6S1yYNb+yGmRwn5iHu23VZu5smTjZd
K65tVGya0luaRMUN2d4SncLWakjm1J3qcwWM3MVKhjBF00HJKQBKCzVhCF0aJz5iYNdZT+JqNK51
eDSc4X9dDGkqORpB+DkrXVKExC11QYU7CNGcOj6jMU20rnqaWmu3xZCJpygkMJTZO5ZL8IrsONLu
4lus3DzGQgOaAZlufKq4PMaQYA8tuj33g04dUikOYlfkoNfY2TKw4xqMOzaWEJUA09XQKsmvTyxz
GyMal1b3zmZxGbb1N/lzgTMesyAnV3UqoWJn2UrHX7KZB5VR1x0KFjp9zgp1Iv+r09EDgN7PJnEz
62Og5ffeBwqksXieYqJUWhe1pxNtjKgi51yhz+3J22RmuOnwXqcTK6qw3YgKHRQZg2HdnAvjESfZ
R4XgG2X7Jam5waz/P2tW4VwLqwSj3J8BzY7zog94MY603Ol4RPWEYD29ABNxCTeMjas6gBgCXGqA
9Ubv3Az2+DQt3cbWLy64UHPjZ1sX15S+5duC731j8owLsV1KH98C8HatKVdJJxjaNUysdXbw2noG
huHG7I2i3SSresmSm2nlzHake2qadDl14jDibvBD789y000Ga05oUCg9VLbmBM42qHczdshF2FDS
VajdEMectbwhj9qAL5L5C7dGPz97w7oGVJ6TR9gKAMFFU717pbHDXS9TgnWcZQF/Uw/bGwkUBzD4
a9FgssWRVuAJztAt00Wz/NjQRmnsyge6niK2NkbDMA7LYDPfRr38iFGvWcho5hRIdrYRcFeUHcrz
b2UNJcS0l3HTvmtTtc5tZhIiWVgWD9t7EerU8nq4Kbp0HfIAl42z4r0/OkdbYs0ZqF29rcNNF1aM
oEmidXmvJ9NS2cCU2Eod0FV0K8guRA1v09oYTOY1hiBjj2aN0MUA1ndTZAf1F3fT64RKy+X+weqG
3ouGgkFZYLMI5JmQQC17+9VnXZAzMR/r9qquFJslpc9RESV4+TAXFTSvnuHuKsc6eBViZR8c/MKD
jIptCMHwn+PNmBXETvcR3+TdDDCeBBU7vKahXEiycfkim2uF5Iih0citpiGrUi8d6TeHKNfuCWmJ
ei3O8Cd/+FPDZL1Es0lSQHEbmOCIDNZKdUJcvnL4scpGPyZR/Wu1Ymv31a3RTYJupyNA/pjNGpAR
ZSWP7+r3tTzbnicdqYNhvwU8OQP3lPrwkh7hKJvUmG1+bKjY7YkGl2OJN6zq3Vlh02Ean9wgdMEh
DTM/2IR+fXZ57/P+MrVzBZ6kv4VpREBWulLvo7Te19qtiEzStZJLLX4z8nlVcWiKnfqHhzLb2110
0niZmejs0GQxaw/pS1R1JRnzBhxugyCcqkSkO6/VN83GjAOK16PPSFDAPM/y7JSUu5GhmqKjN4xM
bZ0oQ4R0qjyJpl5BjJDFvOmM/gRG0bosqHBo92xpAQZ30mPSc63JmDg6+puFAACNZaXUBmBNcoYA
I8eWvShmNIUMWJSmOLK7V4MWwI9gGpNVk7FZmucT6TPHQrIIb1gFTLy/Q8ovi1RKvWekAWywRmKP
G0bL559obKZVaxGAFst10X3XPOxiyn4GE4alY/8wLdz5xML14q0vceQZ02HCEMyH+44bfVl18pC0
2d0ays8Wi3Fo6sukHja1hRhYmGKvfsyj8myrEbrgMTJK+62tjF2IiAPG4DqPtW3a0DDi+kzYPgW8
LxzGfvFL7jHa8vVzKl2WTx4aXLmeu5arGX6V/qfEYeWQDKa53MYQi6yRSjXPH0NVXsTAMsPmeZvq
l7bQdjlXsAN/KQ7uAE6z1w76yFkRY/ip2Mk4DSMnwFSyr66KJ4tUrdbPbVbQ/zJchTFCbGkFl0N9
UKJkwmExBK//ZVDwFK/aNkky0o3gSLoSpOeToiCoFxYY4LqdzokqrR6+AZpUlZEOi9inoMw/qDcj
Dc1qVeSC8Zx26piD1p2G7r5ds9V97rV9EuG4rvzNXFTXOiuPCOpzDRznWfFvHWngpdM3XfpeuOaG
h4J3dlJXh9yMjn6kLXrwC0/iqINaphQ8FhkewnL+jBqqeKffetGmMc10qQqQJI35pMFGJ7X+ZObt
rrMT5MqxYrByns/XlMFhxNzOMDwc9RBe65pFCnUlUOxs3jnRfC3elMBTKgQiz/umlYfeStY1H1pO
S5m5Qp36ADCu+FACGuooOfX/Cpgnqm4LUxVd4cIUJvaO8CkQ7LsqCnaAHJrKW/eFv0R7ASqb+RER
wmPxYXQ9JI/se2qarejkOpu/1KGo/mSS2t9RJ260IEpH7gTmwRaXIB4+Rl6VNtHIdbnSYJ0Brdji
AlQ/gImASK/0taCaps7/iUy06Ru73FjNR+Su+bD4/6FA3O/4ryJ1n/Nh3mVufhmjkHKA0aWaSmfl
TzFepq58Rz3FO7W6R75+MBGv5yAmuQ8s+JZ6VxLXhQkczcZQMp8aM+L6FBCMW4U/x9gU1AkMpbF1
iQWqb47t/mh9tlBPscdGWw8JFuFvM+LixM4/MeKjXpW/LWvcwXC+8mJ2F8K1n7WYKLTRb85jHLRP
JZ+OPncqnOFiRM2v2ZCkwQk1zOQVBmITW19qx6RhmfGbcJ9kMaqqiHMzvg4l6X66jlFMs1C8lwy2
3Nj+ZzcM0DUGfVOGndK2Wf0HkKUcssZADVvmPu3wFACi0obgKIz8rYy0bZbYz5I1sbAmkCIs+RLK
mhIqOS1DVLd7X4jbgIfQDLSVbbHbnipKSvSbInf2bp2g2mZYkTvBOhk/IgsOU1e/KsZCYmMsa5vq
06mxWesBiz8G1Q0IjNojNMOEo2q2SJPAv0Edjm0ETwyh/SHbqO0qyA/1r0cT5fM15GjX4WcYuBOW
GvsqTCUUY9HPOqEuMyaqaN4sewuynumESdqZ/i3HG8Vw8qSAYvhWl7nzj0+/C2YOiu4mGPXgo+0N
XGcIler0j6fr4uc5AZzICreERNW8qO0sZlzJd5ChhM7YHgfs8WakU0+1/c61SAMn0D3U/6pentky
LAoterZy9zTr2ipN/b+4IJ3cvdT88+cg3pWB92Lp2nFumfc1aI3i9qb7CKL5x+h58RO7vaKkaETI
IKxgAxyDmumT/D00apUoXj381IbVCNejs7jwMnpXv5mX3SmQf8WkQQrhq4sKXLWWIglxQf3hoaXq
ov6+RZn7kRUW6smJ2UbWRhU1KR2L57S7mEQPqSOjDnITdaj2NTqkPaf+l9fPW08SYaUPyS7CNsOr
PnUZ3IjvWGRi30f+3zBkCXWwPPLg/ZVuCV4zUHSh0aJ6m8qv1uMAntMriOB/oTMf+my+zJZbLbK5
2VkJENG8gQ/oOF+low8Lo2pA4v1F8EeQU2eqPsSCkvN1HksBawCq3uSfvtC3ZhQe+6g/oHnJp22p
yWcT18l0ljfCudIkuVmhy6ibEcVwHIwfkRgrrj4QSI8+t363pzdnggI71smSu/k9AFDuDF/FsQXz
FspPQJT/+XnAIPGxkZL6iosk5gGC9eJQBNZJ8Kpzfk8tu1lkhmPz5pMr05T/pWZGtxAPW1VSVaS/
ZSY+1B/jx9RiHwROTuneXgOPGRtL5GzlWXjUu3AT0OB2MUlXEg0nE5eNOoYghG6i1l1ZerEsahuv
abbhIu9NzMMFa6FUwOP0yBzsGErysgCjA1N7jvhWyKldgwBDWi97yOCDtqsUdHYciM9CR0fhFmc5
0MUQAj7HFtG3Fga1j8T192b8moqbhdlm2ZAtqUz7omOyr4McDq/BXLMBJAKkYprssxgl7aKgQS8g
vmAcL2eTtTtJMR2TdT5dzJzC0PAzVNjW27uPjkmT4IpQd1MYsZxVANOWxiRq4RwPnyHAYrCsocDf
r/0YmbezYEOZ2qqqOnp1uN3svjG61VTfJetI918fwsRvsycYy627D1DhEvar2P1ED3R/vsueAVNp
eLYJuUYSRxAwMv3wEDcvzLDZPaasvTAf8cS1ZYh+qtiMUFgmlvmELxGmIpud27JKxYiSIbL2IoKS
bsoYMEUnqmPKyvfKokenL7eHg2+5XygkfHYvpNn0szzpUQUfirDu8XmaBWFnh4lfoGkenylwl3Bx
OQfHgbGH3Gk+3YUWbAqJ2Q9z6JiBbg6wKTFDSHLglOBRmsjf6QXPMTnM9PIDu7KAWso7ousRrjJR
/+Fpo9FDHe5F6ziLdgYLyoBYg2Vcui8txyCz177It1K0KtvKLbnHI4oGxjChnWOXaBfqARpipg7D
CqY1eJbWeqc/d8Znq8a7CiKD9xV6lYOeQcDitYRSN8C8yNVaN+atUMALDBReSMwBJ8cE9d5BZOyx
PeOcL6N2YbbfNsg4jTJq2o/lPYNzVP3ihqL7oplxkAlW3dYb5M3utY2TYhiiw7Lp5kNB9gUNwSsz
O5Tv0Brq6lE4hMWnFbE+3fPMRqlwXvDsQReOsM+Fe11/lMM1M9LTIGeQiwRozOOR/VKG6aSy2tfQ
C490zvgjqlVv9h/m4Lwl4bSNRkknefBirkbhb2t7PqDXLEsVlgUyVXKKkIfLnm+tEl0m9zKzT2Fd
CtI6NZ2vOGVUMNrvWsuqk0CgJ/BGvGEBlddNeAi5TfqAKYEJ4rlybhBvF2WvC0Dq3oWdGiNP9zgV
8YNwmCEavowiW2cmo4JsXtfdYawoh9PuJAOaMr6VsiplGtWJf8scxiyOiW46d9a99zIFFSq/jzLC
adBWfINHlH8n+XOCYoTGbRFFDYl0aN+6dNuY5YtwkHTTDiI3Rgww/qITCylM0aW26Cd6q8ffj9so
OjtoD5Er2M1h4AlRqFXtDUOjjYmeo6UDGepET/6f3r7GbNUNzWBK2l1oEBEfZtvWCFamI1Y10pi8
NRcc6Ak7mJoU+biFXk/ohuUQcJOuIiJvvBFNTPGS3CZfXymKraMW9f8im9oMSOCpcp9HbumW/ArY
rYtEoN+AY0EzoWQBuuhXwo3vcWjBVUGEz6+ZtGeufVdivv/E7v4VwiSnYTkfFT+MAQO0po4ST9sk
HN3KbThYZyvmzlmqgp1Xnjfa0NVo+Oaj0L2VYH3kGagjbAI1BogNIfxvzfvnMQ2oIucV0xNigfHY
hz27ZHp74W65iQrtnLA8Kt0VXvU2EZ9J9ePo3dnEbFdFJ7tQcWA9Ay6iNNLnbvxpIzTcQeRSEL6O
WbkcmvjYNo9G/XYGkY1brOoxXuY6jDFCJrZ5lTATMfsDT85vwHNYM6obRutoDHDZ5vZo1yEiLLDh
EUEqowdVxTiZQ7zSeI7HAbkGPBeQ1gJNXVo/bPvq8ddGcM9GqHce7291QvnsL6IgRND4mZ0lPPCZ
1QRBw16O6fXJeO+bTUfykMqM7Gr8kf7J9N8rNsF9lWPVEEBch41tf8hiWpsGaDLntzIAgSeof8tb
PHT6cogZycLUjLkZXAJycxbNyaUzxTYc1o59wSm91PYep46s3xqtW+sugebJ3dYfgmc8k5du8DZC
Uv+xSrPZFGADP1mODnId8UKGXK1bpv4pN+URO7FexB8Ot61dEP3n6s+5dHeaVPzE+p4RyNz53k7K
0eNAD2764AMvlvuw4sWNoM1sIT34H1Ncf7ux2MHY4x2OFWv+cMnD4XOJh0PDRhoxrRpaYEHg5C+c
9AQndK/qWp5FbAXjSg+TtdbO246nz2RVxlrrjhOXISMFRT4wodPfyHtYhON751e/vBrdmfcBJrsE
xvmfMVo70/CPbs+rru9gKaQXHHBvNtlhmlJvTw8JqVTIV7CjRgMOLH8tbPc57bieY0t9b+oosWOO
fwRDnXIWCiLEq/xUV85BYNX5rwgnT94cdiI71Rgmmd+96UP7MZLfhTJqzUt/oXd0aAY/dwq12mL9
sWCKtRtzbuOw+lDNzkiMcwxwzS8xaw7Dl3rsyqo8eVxm2byxQtx3PJHDdJ74qipzn8k1wVSgsucS
66aGfg3IcvUXWi46fhX4PX5ZzfskMa7L+hvOf3Vmdh5jvY8ugGGN4tYTVixK50qc2gvLCs3U9kKM
nznxR2h+WY08Jms36Ai+hgOLfyThRA9C2mFizAYbHsXE9UcaNVI+FuTlFltITTYbSlztyk7ZEgMZ
hTuyKjr04uV+qICOPNXOnpk+6qs15pOzyQ4V9YvJc4at0AlxlOw1n7uDUXfbsbKVajfp3BKbl/8g
L1oBcpGCJlEQfLbzTwMvPz89GO5+nPZuuB9M3AEI+d3vAQuJ0iR6PGuTP2wKDe1aMq4GrAzBO5S7
J5P4rYJPsMdGYwhxGbCQwSxVGJ3Ws9glZsfRDmjXG+/W4jWP79Krdkl4NkxygvyzznqVbUW2M5g1
FfnHaCJlarU3J+lvLRywepoPoQ3ZqEiDZdabm0xYB5973TAI+1FNFStFGURbYTlfrkOad5qkz8yA
AOJWAwcdbzWnscBd98QVrPMZGToqwaTkYjZkEUEnUtUJy1EiRBTsLUaQYvPpcqsA6KzZsfI6AUau
irtl4lZk8iQH5rpULfU+I6g5wIrIt8F8F78Z3sdkmhXYL/RGiiBAWeX2GVpyp2JYhf6qKzHHDRKj
JWyfSn/2qn4TcYUVTl0d24mvaYhpC9D42YYRkoxefErHJ59vgFVTDEyUiFBOGv8R1PWVSR//nn2I
R9KmLIbmybQ62HrgipLC3Q4keXfQXvELMitN7nV01QijDOYDt2+CAGgiWABdm/KnWHR+bDAvnqpG
DH+Do6in3E0i48T5oorqqA92tCuuyiMcLSwFzPYluI75V3UnXRgDJSXTz1najBP86Jhx0E5ORmJl
wPrH/K4yEi8sJgFMx7k80teosnxyGATiuEsVa6fShYtJclhBhcCxmhKvWyCyY0EZ59+Wt6k9rBnK
1SffUP7xZtZ0wdYPG2OJK6xqdr4zg410hn09htuYYzBrqMBdHN+D5y5MTn1+RPVkOFQFZeygjf6P
1NRpX0lirMfE/DEH1o/sC0I+jzizsMXmsKo/UwtFQg0kOgIqGlvrNG3WjvOtrpvBmRW36MvxsG5E
R+ta8zdE863GJaTkeVm6xvajbhQdDaduR8/lpADizCycECXgqtOsTxjlM9vQ+pAm5bM33+3hS4/L
ZTsB/i/vRoYgemqh0e7VfAEv71PXpteY78nL5yQitBlFwtXnvg26FxIA+BYZXQGz/0VC1YzACpYF
FMT4UzDSD6d+HfoOJI527VGVz+mhiwban72M38wI0DG/qWvezmDQot6nqsBCZSR6NoKMewruZSJo
CTWwQF1O9cFxCUC0HhIhco5mjlUVZiUx/ETq9WjTRvCTSvGr0aCW8UVL4faU3sXnmjHIgsHPft37
HcN/U4Cjwq6AkdebLmwXiXYHnoCsxcTV8c4Z23A/e06+4x9K0sAK8MnSoVKLkH7lsrjakbUL/OSR
qMAXkN9y/mAIKTFRmKXKykVQKoaX2Wro/OWX3VU7gUFX0i2PH3LMVwb5maWFob/FMWYihfwXxg78
BFaZHEdhRZCYOAMT2uVcBh2KEMdmrBZXADnqzMeV116V+cjBYt7WMOGN7ggEuPJqpoucMTn6KzWp
Yn/Gw2r7+zyGr2fL+8h+Tdh/fmZty9i88ti+CB+ZUUwitgyfHSNEHw+ewaDkUS9CTpFF156xXp76
Ubx0IUZK/6CuUTb9TMkp09KNhpir742TJ6K7UsspfpOop+Uoqp8+TEG30HiiVPEEeDlGxE367Hv1
1h5SwqNZnog5OsZCIJZlcDpbx6zzrn60T1OyrI15h3mC2r5IDxUYC5vLyM7iGC8zP8TXhzaSEsDk
Zb5Ih+g9CD2Cg2NMrP3R8axT32lH3JrrqWoxyULpkQgKI5tupsZpNK863eXwQyAnJZbN/lnjrKel
2mJ6we24gNixVqk5HZLOhLArFE1W8B/dYpdn9U1a7zVWlXmO+blPHh2Sy3IvS3+jFiUcAE3ldOxO
EbB9CHbkJ3LDfwPUIQqpqDa8DiadNDPqNkKVByUupX7XnInQSHbLIdXQcva3vVg54xKhpWYvJIu1
TaVxEtm4xlwsAWODYStGbmE/ZU24tudPvSAeDx0YI0JvS5Tl0eatQQPIqqFdFea+BzeJBKccnv78
Ob07tDWTxk6xOw1Os/EQJVuVu7NDTPsHt/qaC+74aV6D+Ma5ym+itvxBxaYnC3demtSV4T50GHfx
+o//3NZVL+xz1X/mGLOT7KxhcybmAeXQs0IK+FZ6imfo97lALIrFxJoO0kfKZUUnP2L5FhFmg12x
wRWOtoGV42fEdfNdYEIOedGjjpKJBXXdPlLuf9Dddz/8lKF58PqJg77dB/zRtPyLgN0YBcozFqP4
TUIK2VRHxsUcjyDbCtPSONlLI6D+0p77EugJM/3EMHZca15dF4JbaC4ZB1Ues47dgKhDQSQ83vAI
Yy0KRbqckGx1dhysTy32QPlnScyZo706Yt6lBZ0FDS9v2oMAzWWwmpJxicDS33rGsANWuTQ6+mN5
bNlWsvIFG4q4JZnuc4ViMPS/bA67SmgbXPk4NHkBZ8kfGA+z4FB1YOglyMLVhyN0d+doOhl01ko0
m1JDFNrzfi8JME/69ZAQHJvv5wadfqyMtRh02D0uFjr+4sizLg2OghGHWjFnnDf06SgqpN6cJrz+
Yd9cpM2NGJNRVuzpJBGdMwSnnrSs4+i7K40B3yzv+soKEkocVnSFtdGQOKn0XGa2ID9T3uZYQeic
8yy+DTNmas77PgYL3/grNwlfhkDf+i5Byrm8qAfNYkHe19T3apB1sN5TIqzTZr5MnvfauWwXMgju
jHpMYhcp9xegD5C94LnrISbdi5GhH29jn8bNMLc9L6fa+2cyEcix4wyjsRrmeu2hSM25f0RvMK1g
G/cqJ3nIsgLpWrKe1ZY8l0fSXBm9tTB5Rb3zo1vujoRp0Zlh6KGNYvp69ZDnuswA5wRHfz+GhBjQ
g+nR3R+Tjz77jCPsNznuMRzyrE+9kBuNoYSNi3iYHGiD5zQMERkX/Qv1SPCUoIxo+ngdZe+565Iz
CuK7TAIc3oUKQE4R67jMIxLMD9AeM7vYFnWdrgzkc3odMkfFRdqP6yAgfVhpvLVVGcilaz9sz13B
eVvm5NcUVrhLLZesGbae41/tkzErisMwpT2IXI2eA196CjUH3KUoCCmh09Pt4JzV5aKxASpwLGjX
oboa4hSKbRqdRIeX/in/ZuIc+HR9S6Pf0O6Y44IxgMBfimaTbo0YriVf4LTrTn92J1oN2nK5opZQ
qQEJFWjQYEy4h93D4q8tuKh8NcJMXnz7qb+b9Qu7zwRjDNy5f+4Xd1zH4Ta/Gjq/ND5ToztwNB7E
zsrTU0AHaVIfmyRvKLJ8T5VXtM7KqcntgYjArEnfxMMxMQIygI967ays7NA2wRppdakjo+AEDm6x
D5bLVVBDBHSMEBizaawtZXYosMrp40uA3g0zO2AhNL/pW5+Rv4RtFo1tsxb4gu3oF3S8zRMlkZcH
aGigWYrpo45+7f7sVqtGI7ATt+pT8GuC0eNDm2DGxmfES0yZNHQSwyq56KX+nDX+QdDZTxqJJ778
YtSJ2Rs8D2eSKFlfjNrBMA8oi+lSErKJ4LJbNqJQH/c/qCoHquRVq827MYq/mjZruGgMAOwmvlP4
Zqa+ljSPXk3PWJMSoEu0VW43b7UarFP8GVvWRU+sld9ax5QTCBHUZ9T2xJBYaCb2UUXIG8nT6j+y
am+zJgqu2C04buUyg2St5iIxXlor2HPG7kaPAIOsM/xFVyZrryJ/zMoWuWXtpfkNsvU1D2e5lB4y
or6Caz9qZ5vDw0j0P4kRjUMwU/N4yMHVneU1X2rGv2x4nrSYKEvo2A4yp8i9Ehnl4CZOiErbIzpv
gvQYIh2PlLwpTBcukQ+YGzD9FPgptSO+NhLCE3z9uHmUzpof27Ki59DOyIqDkabpFtaaRL+M6dcI
CiZBSiSyjvgNqjELQzpCxBDukk8oQfsb5cNbiKZAWKBD8kil3iWMIAhmxUPrvhS2CSQ1ht7k3hoP
Y3pfboucISrK7WrW2ND1jwGkT8CyAyHZr5+2h4r7KR/PYZFuUcK8h3GwNmS5q6Efk3n6gmkcpq1T
Ef/dPtCjFfx8ecdzUxL5DdKGX1LtQlLtd4jXybklBZ0J66LTiVJCBwgUv2egArbffxYIQKfuLSN1
2Ed804AF6RCsL2bNv6JSv89Ohz7p2WQOYAgEEzFiQXQOTGermS2++dLO5UeKeMYrNzxImtzk5qax
/2Vh/qN4w4SYzCBHoqh9R7uTVvFH2Q/XkvVBnMR4HYNrB/0WHTLSq5A1F5RqFKi8yyab3+ZsbrPh
xe2qF28u13lE3gP9RjKUWzn8uf7B6cX/ODqL5cqRJQw/kSLEsPVhNONGYWiLGUtP3196d+/E9PSx
j1SV+eMO0GLvI7Oe/a25yZw3N9k60a9C44P/AbaNDliaTLu0OoZJvc/EAoY5ZPCqD5WQFV8YV0UB
Uhs1+x4LRkeKQbcs0BDs2x2vlcMGg9mPCITl3R5oDGnmQ54UJEcONJAgnbF5+COETfW5d8IzCJYb
pCQah+rS9/ofeeKl1KOR3uOq37AKn3Rg3jkMn0ouXl9/qCI+Nh4kOqkM4qUhgmm3gbhuPmp1byJi
ntSJdW1j+8k6SdP13M6gDAjHE2c6iHA9WmwgRgbMCjFiwNCHEeKUZYSJgi5U+js4QziHSOhC9Iop
BoLJbk4zUts8886Vm+7L0tg00AaMuPdxU21vU+RtjndB9Yr5fFNQHdaMBNKNyc5T6jlrtX3Z8wuK
AQV4YX40RE1d7x9CHYYmsV5G1Oi4BH8bUc3R3mgExPOH+PPoiM+K77YmmtV1ELEZ3V3sZUSPYSaa
LGyK9yQ9WcUP5b9wYG+Dk18ItSLvDA4/Y/Tg+gt0F0qFeCeSe/38MQcKQSqxDohhaIk3zvtw7Xio
ceMRHnOirXB8NhCIDSVjtKsJRdkQJqKIr9oGRXprqnCXJ6UJI+vZK3vSAFI/HfaDfqSWK8lwkKj0
K4zDJ59Wl1pFeF9QyFQxogHjHoUD50FvuQe8GetAxXCrSYjwDMMc48po/MJHM2FwUyeoP8jDdXiC
YkABpDn4VPOA2DFp3IY1I8dPKgpB5Y8tKF7yIMXVmuHhG/TIB0K0kkcvfnsfcUlhoCemikCrBt52
SZ2jbntvqnWQTC77lCVxIU3TUas0RGfZ6MgQxHHn32WoGamq3js6ASslMm7aPpEtsecQOcjffMK8
tw+YhgjYIXximI0t0c1IydqzF4Z3qWuxbaKqj2yAGwwnLMMMuAAFKSUSQ8dRgYrdjItTV/S7P4sf
5lCbm2S2jW1SFY8OV5BZhFcDkBRjYVN4FKfw49pG9oTS7S+7LJys3RC+GAndYGDsALKcxmriU2Bx
ZwIha4IfD8/6BBReaURBIlqvm4yC6oFkHU5+FEMH3XlK5v3ETq6re5Lozv7o3KEQ2ZQDNueCbt32
SnL/Z5Tz3NnpIRlqCGd1S+XuzmXXHjOMOAjD+EoVxEZE7FPcOGR4vA4AKgHZDqTCe/nK0/IXQlhW
MLAgE/L5Us4ixvug53nhgM/SU65s8n2hoSGX8jHfumm5t/goiUYVhTIuOS+U2XWnYNDube014Mcj
K7uwsuckYnsxl9s04PVBSVXlPOJUfIcbk2GRhNYz0eXvxYzN0ujfSqL96E4uPY3QCyyyJK4KWIwx
i5PumE7Jzglx64uZlWDYWsOrPxo3zcTCEdkUKKrvqfm0aEAjzpBWEWvryGR6UAXE8wH9b4tk0ba3
Gn/eajY1cSsNoRiT+z4v/5RjH4uIFLaHwIbWiMho8cjqTqaDhlt78Kw9NsGitpAbTff4rddt8NGF
xouH4amMs31nkbj/3QT9S8lyP5ZQGI7256lv5lJqMaAA2dKJhZCwWBfGLT7atkNKQkIyEfETvunu
uBz+VbBjg/boQnvKteKhfvE48x0ioZRPhchUn10KevWCbm/5mvkVVh/WCMGurOewy66DD/ZqT/xl
trrtM8B4+85vWu7N7ya27zLzh4BB/LBM8uUOEsM9zlgc5yY+5QtnKcu+1aMtEtQ9Y8WBK4jq7p2g
xp1CG+l5SCH94ggngfKnNL/wQ5IdahTokPFrFzOjtIhxyS5E4bbhlxvA6NQU6ib9D62mGh+MMIku
OWrtIxgP0W8SAjMRotw+L8DymvveNM4NU+9XI6igNW57xVvGst/YZFvaQUMxYPUUgeX1I85KL79f
9GELLo5/3UI7FfCI2nlNXn7/ag3TvprcayiuJdfsHhD7tkgLA+3OizRkQeH0vhgLuF9I7vHCB8+1
F83Ln8OJMW+Jj03l301a+Cw/RQv0pBdodp7catszDHWO+0sVIg693DrUzosBySgJ6PwV33zYjcQH
DVSbjuo3cax3RV601VKCDQFbJ/jcMBS3kX8uNPcQOM1WSwDEcGWZAHVO92ozmsb9cAtvOISU0tVX
wr4VfCJqYeDXf3p9JUKljo759G4hiHLAcRxIJrHTejZyKN/FAsu5nb0EWbovIBkF/zLQ5DsssZ6O
co/vkEsuNfcE8QKmTcNB/hq0fClUzOTfx7Tc/QHiDWLcvVvDwfCqX3SW0NdmoIzWpu3g3TEpEqd7
wKZK3Qn2LkuUVpJCQvhWUHoPtZ8+tlOHq3BZLWV8GJAD7bR+2ssKNMfxLxo1UB59zY59iVv6+qgk
suvozjLK21wHRWN64lsApnCnw1KBrlikdzYwIpob7FSCDLOFOGLHQYxjwCUP4fLnKq6SfjWHPDGh
pV4wI25cshDkYE846L1aPXajcZxBxqmGXEc1ZZ7ZdJRn9w8ohDwPQaYMnXqyHlN8sHWGcRPoX8Rc
xcijCaBfguAiV6bLAAQiPBouHIlP/U2A6ve+CxCHeLr7gPNsqw0GhZnZTKdl/B4CbRXdk2eZqPKw
wQ7sAaovxFnDGPPd5NJRie13afgdmjMQGg7SBLBGz4iV81o2wzx7G3QLnKK/VwmG2QQRGdL+aJgp
0GB1vZjh56j7xyFXj0lgfqLm/OdT1quD6gkqFGQUWDbVjwqQzS9UadGmRuDzLvDpbeq0V6Cxx9Ho
cA+yJLoBdKDOGbogc7Qt+6FfikOTlfcR2f8T82cymI/KQ83acMndWozrBosf4LMxeqsKRY6HKqsK
m7PEkFQGpzCVcsxYwtuJ3rzluTZYF0P+FQMd24hiMjHQoCL74YjijEtw4RJ7SM7xkCFXQuAlYTEu
DzzNfxUJCtd6zglcREGhb93Wv1rVeF1YTYQRJ3n/4CfgcA2k/qLhkENbZGkoILQ7oKK15tDCgXHB
cp5QETq5cRpNnatZeucCoTKoJEsQukKiIXSgVsbz9oGJp9GpHty5O1SqvnR0Gs82/1aA9qJ2nx3L
u9T4j7pLqPEvPweucaeM/GB0/0I42aJJPy1Ca3Gjj+oVvSYpXkjFusrfSoJEYWT7rKFeF67GeGuS
6Im3nxoqkfgzXVU02Xh0vtMSt8xklLcv2UKZQTycWdqryNinUFdtvC3PVlsRBYhbXk8OetJQVvzq
50jJoe+Dm4W1PwXgdrLqqcw+o+65q8NrhYcKFTRSssLdG2Rpm+QLdSq/1WfMBe7am4uLvzgPJdoF
TxHGhAkH5fpqsojr6yEqCuMe8dLGQhsG12YRZTBCUP3tREhRW1J7hIOyNPTBBJc7KLHZ1ulGbdpv
kNy1P/onlyrBiAzlwWAhg1oT4Z9Q6LYxIX5p1yHN7zPhYlAJUc/HMOFK+W9OjbEWcC2e0wNCl7Vl
ExY5gjwQAWA54cbXHmAJWsgTgvB8N3iK2tdycXYLN6RLCG7TD+xo7j6gMKkbmhfUxls35AJDeAwz
IIDtpL34JmL+Ho2ohlYW20J8OyDa97mnU17oxHAO8kDlHrty7+8yDz3bbzyVhLUM6FgR+3H7W0jc
o+gZS9pe6AVNZAKPRQKHlRGpJp3mWoIhEq7Q526QIb2h137gPpy699b9C108EChNEs2l8O+D/naG
oa2KkPb4dpfiNkoJJR4OpOffxJl+5zDHlooASjP+iJlrl2wQae8NRI+jkIsU6wCGpAKAy9jBQndC
hwYhstcJhQ9fWmVu0AtAWybOS0B0ykDFtqbf8A9a+61iy5nA2UWTYM/D82/R0GVpZpiCKHy4QSL2
G3D7ggpm+1AvdpXPaJGgutDy4DBXxoOAvBWTLeGzHLI5hGxydSDj/n4AY9VG1UWkACkvRFena9TP
a9jgguuHmGy64Q8u/hR2z1gDG0GSh7oAeFleFS//NHSF4KG46jqbbo+rTrz5yZEkLNEBItxaB+Mt
Cez8Ivv2RQJWRBFYceAhzMKMB3lLmBS4hsiXWediKsbcy1+KTz5Qq2gebZ9c2eZ3YHjyK/3iRv2l
7bpzCBiwWOExqZedlbyMrDHESGwrRdqteuhzdntboQrR9un43uvpr0IUMO2bpNzoOuKWsvZWCwLV
AY9gxGLbGDFA1hKgZl541+cz8LPuXYxcPfl++SHV1Ah8D11EAA0UhWV+OD6dVgVw7JQjkdin8REG
YFWlvL95cFTm8hQCSBhpARiHOZef1ehQr4ZvpB6uPc7X0QsReXHJUhfjxavRLY4S3yfEP2nkhyUl
Vw0xcMR4agJQtemvNrWXxOuPI0cdYY4Gi7rYwLImOpX51Q21VRJ886CsCYbcTgwhwI4rgiVI2Gca
hT3Mo/SmU7foQ2RrCYFdVUPSKuof27vM8+fk1ju5MnzjUdQjvA2chz4dreM0bX15dgeEUN5mNp/k
08dhvNUa+DtzHynaA/vidWYlk9dPpEQTVYvcbSFLeK5he0UDq1QOZNmkN9pcIbiPEF5Yw0fF9GfD
k8G0icJaY8mytbUisMEmz6C5uHO777twTTQm9wUmwq0ycPtB1Myde21m7BocY541PHJxkKFk30Z6
8WTDjtTjcPvoZNqTCMicFIsAAdIouiKUF77ZE6TDJMjFuxUDZGJ67G4TasHwxWEKyZqa28ZY92n4
L9AeuL30qdxBIMacul3wrcnAyNbZhbcB52CdaqeA4uwNOerYPswtWQkriOxF/nm6zvH1VVyRAwFZ
Xved9Ht75lDFsC0XciZZ5+Chrqafa17pJD1WlYEMVd/yMhlg73Hi7Tv/hwvgRvQ8Dip5DECMzAE+
HXRPqf1uj+52nvuTZH+0J/mt+pX2g0F316QowhPiB5MSGBUktievV0PcckNm18EPJQhrrw8/aRzs
R4I3nb776Q3wjMJILpTM7zIjeExc6l8gHIiiKYikxhU96vM3ttA7rKNP8r9nhRN5MbHcMP66qH2B
rPE22wg5u2b86kljidr5rTToL6BLTednWUC8+dh8wOeoRDkBm/Om3I9uKcjDSb6qPDsMRXEJZsBg
vMrHGD2WxGfqjbkQgEfyLvoILCwxayRYfdIcqri5+MSiRQzqNh6xhKXIzt0vT65uC2szFkRaHYdx
WS8mHv2CCExMU7WB6aUbXh0tvpgYnjKsri3pZi1PNELPs4QAMjPGYLF7Ce9f3qlVondORt5U38uh
NmTxiw5CPo2opsg4dcdfFvtHN3G/s0qtqBjcOaV6MgNaw/85nAadpA3NGgWdQXKtnfwayQLdzveQ
NhRkzq+jhk7I8u/yoru2hkOTOQwVqT33TQhWsfRnFyOv2bd38eicTHMc6S93V0ScplW/xqwEV0vH
Rak90mpCLvzUMzSG65SoypsxHrHpWaKbpbGkqO9KvUHTQq1oOV1JthzsS4nKiaqplYnfrx+qVY82
oRkIS8PNJXnCRcA5Mn2BoLu04vWec0tPxGbprM2Mnrw2nft+tr6Gn4TYjQgkr+AyHpIAPkvTd2wh
Fy/IT3W9rGJd0cCDb4MItKZrD1lmPuXJU0/tSdysRE6gZtPG60GuR2aOO5s1zkTwpjCvpEojxqfZ
JWNy1lGEICP9nvN+VUfxU5hOxBZhtiE6gIP6U2s+2y5AzIivPEzuEUITpPsv06+BeXRhzpQHLOqg
OO46uHtScUrdXlfEDCyN9pVQ9eK42SZYabp1ibtinTfDeZju4+yp8f9VUQ2z3K/LgJ2HlvPW0cmw
LTcDWm10GI73HpDihH3Iu4A7aQR9VvHd3Hzr3T2jg2Y7RCJrW7lgIG12hNJwLoAdJ+5p4ozX7E/f
ITUS7KJQb9NUHXqjedCMS2jQdlq3Oz1Au3Iyye+0cbVoS/xjRt56ghMhFXEvMlhzpOqGKKoUyKbS
4Tb9feiQKMTvfkZOhIZLhLIEf21x6yRQwmFgyVKyNdi3FYFhqUVfgF8k1yj6S19FDbWcPHZDEeAU
7rOVjDQwEBrVoF2JCRGOeL/HTF/bunkaUSq5RBEioUElXzXxq8rxREDYcpM5lfMpwrKp8W+KNrzG
2a2XNjtDDmXWZFxsVV3vGbdJ/7LPAVliwwhIAy8iFx3BWC1PBxvfOmamrAr7wyE9+CYtWLEC/U4D
zeEc1bX51ETTmUxvkvjukTRidICaY6wdBntvNqi4AsAARgQDRVMKdFfQ+pb2hLkw+5S4L+ZlfA4/
BDxHcRlrAaOHhfzeWjnta16SHhYhFx/uU2QTBqmRC1VYRvQwig2kPAJgK7xKIPHU4qzGmuc7KjF1
OEQTZvuA5bzMq6cFgYJS7qHOzgESmQ7toqd/+T+Nys8deZQmrFedqLV8fEW4ml89ZG0O/IdYmvKE
AkG1Q6AqdVAHFE0RsZWZV568UpERwq38Ny7Ah02kczsPySAmTeL7buecGGxOBLhHkxh+kkvuctR+
9uxc+OtdmI2YjWTorEM5FAhimHjdzLgtYCrVBxpEtmge935+XxKi/lpS7QWEdTms2bspdIt3g4mq
jSgBM9Tv2TlT4oGxYx8Fcuw0d58zIMlS49XkQs9USuD47yIaTRx0CWgkRrsBcVbPPs9bFxlMIsvj
TN7WpbO932XkLysjfVuxn3jM+J2fHDLc+9qE5BxRhjKqzwVl7GxqZ8HaMMghkkbFZXxoXXfbE43G
Z0J7IaEekMV6fJQ3dCx/fODSIilRP9VHNgAM6yzY5Awokjv9o8ODodf5Jke8UQbaCcUxqSh0VZL/
D/TXw9bCxgosIcIsf6b3EYAwIlmqHe50YvQTKDktYnAbVynB6+P9czSLSs06ysXS4xyEHkdrh2+h
nMZtxgHpc3iLlcOGHO7mZivHRsuDLH0ADfIuudD4bvV+nSOUyJlyDEj3yIveyD479tjNQsKbE0JH
epfmgEmdh4CztYbr5AVOlmceZlezd8KvKIL8kK1u/CpHrsnRNAb0wdrr2t8b+Ue06H+/1aAmuxBG
xoC+CeAVNZKQE/XoVQ4P4HRg8EnqfBsn2WZBomI6v9DCJ9kVBNCRtai3yF7m/Kyj4V6NF8Kl9gi3
tq6PBQ1hKFWFLo8LQmxH20x2DuPtiHRDSDd/qHcj4IHrEpYSlttxAbpKeez8Yy8zfkWWEYSUhyKn
Mod9j3hsWeZVPQ+kq+kryWYJq3FFt9ot6Ftcak9FyjSmbwdG4iFnQioHqW/DReL67S5uiselJ1nB
IWA+rc9BcZ6NR6PhjbEZzJHoT3r+IiYg1jcw/zVi+NXc/pQE9MRmcduTOTgH17hwUFK8+A32X2Cf
kNgCgra6hPO3fm4o/dONbh9r/nomz47//dWCJQ4h5cmMfgUnUUOXVZadjIwEE91AR5+e6gWLrntc
bHIx6VBwO4pxSbE1t2Q6Bbq5kcJXg1tCdYzX3CN/CnYWAtCfVe0w6/C3MVa76bdeBGw6eO2dhxlk
n1SeQ1mDfWFQkbC2XuNJmDP3cULWZCX5t+H8Dqx6aaM9alx8ZooJYb60roMxnnokSIeIePJevQq/
JRhq7rUbAfK9hZAC1oo5B8aBFSFj/iWrgDNzBit+ITpIzYzryrThWGA+q9LZ1JZ1M7vvRhzv5JrP
K/0rkHEGHDeAsSzMj9wdnuUOLRDhonfc1IW6Ux6wYHMTZT5bpcS1YGjM3HKv6uuSssYLjSLsfd3G
p4am764dH20MLkI19Crbuag5E8XfA8XjYVti4h5TQgYQvI+Yt4QwsCodKbBDqgJh8zNxssZ4WyzB
px5trehOfsx6iA9NlVyoH3Tj/CQsTI5qSYFzlBz/MtU4LlGT4jc/tqK6DKedkWqXzuz2CCpvDL9F
emVfJJdO4o/DFmSXbanAQT7F91ruPFtRfvar38mJr3WCdIGocvmwOQ1cnNfyWduSqhtG9DpFL9ER
qBfcW471nJM+5MX2iwdz7dUI/GXVR8FjLP+o/P0jx3K84vPo3cu5K1Bc1BZvkhescOm4AufCGaTo
V0QTgUrPhnxvTx1HlQgs5JsQUJv3gppbxIvxmknG7MydN/brOGRr72dkBLZ57RGG1RHBGUgRdLm/
7zWkPTbhmOjwKuMoy1leMsORK6y0/sQ4ucKcEPnuEY+YrHnOXHBAvGhz++jt5IEnLPnGzoZLCAXl
c0e2ZfMywqgwFPb9s5xDM2Nv51Fsha8D6jgmtYJW4U3D15BDTml8/Ij7YeIPKazR7EJrnWo1p/wa
bFx/JEmTpotmPI++ao60xbzGOSYGjyhgQKNGD6EHiBSLtkFQf7ZmgwS/uebmh9TUJjHCfr3azlAx
MdoVHEY+5kIBdAugG4kECPiq47B+axxjJ6JkOfNsUFydh7cFkYtLm5sPNI78RUjxoRz2YzlCRHbH
YSFyuMUDmb0S6foqPiejJKSsJDop+yfDsNxVDgO94kslpua2rFv+4ywu/Bv1t1yBIlOHG9FrfccW
Xifc/N+D9ml52iYuLNJE5OwxbptR2/ZYXdCTn3zTefWpZgn7U+D7q6rQvoYMFxYnCKLgS8VVkrYJ
I+nr1M+nZc4hYYGPACOWgpcVpj3kY2TjD3NMnhJOFq9HB8YdrEQI8A6zGh+/Wf68E0cBcco234c2
IMLD4FIf7fNdu8GPBjKY5o+4h/KQX3PCMxpMoHnvwrinDEgRh6FjYp0egjewm0PpoQREzL+gGRxs
Ri4EYLWfXGTo8WxnfdsX8ylKrY0k6DojohSfik3+2qgjl4y1IGnfCdGBS++PFuVGhLUKN6Xrinri
L6/b9fbrEL5mlnHEtBJoAVd5/pyV6ka3rWtPsTn1M+hxFiqy5vM042Jhi0RWQRaA2jnokOa4vwSS
qR7/NNAsKaYym1OnwHNxC70tXDo5k3hLnssM8jE3rzqf01SbGVt91Y+cQtp2cqOzlP4NarqNQpBm
sPweEfwwbHQJl6JmpY45OYBI26TYWgugQ/q51OUBhW2SauA09gX3+gXl+o3Yj8puAMz3f7Hezku8
lsIxBao9WOq+rvyNH/oHKMKjhRWP5W6Akmiy4oi3YtNY1FQsSAJ9UZ4hxQzXpcoBgb0rbxbP9GfU
0DjyVIY6ErPpAd46xKjjKvcFcoY8V40eNPAurwShNbeyglW86pRKgPEKKeWwoY9MPiOE1MLbKxNP
QKhXwSTESEYpb7bJYjyjUDYhu6GN0h3R9ZIdZd6UP0li0aUiLIW1EHlW8dTAUC+8e0ahwbi/ZLjs
KIQcgKMVEdfoDwYu8NhFBhLvM5bG3HyrkfNMXbEzcFTgDNiI9CFt/Z/oZDvVhlCDVU3QA5mN+AbI
TgO2EOV9zFOUxMWjKaFrFpS2wZfTz/E76o83o2kfZAYfRvOUx/HWZbeTmxASjj2cx5MysO6pXE7N
YiPVAknjz5fIT291suN460USJiIF+bI8VArOQ4Q2VGaziAO6LOptTB9jYNgo942tjUBcfvGZa3GE
/C2xc4LQSdlHfoEuA3eTwIwW+Tn2fkit24ZOT4obUmRfW02MXkVBcxRLdj0eEUp0mDD6lL1ntg+c
ueQuL/taILJE7eWDyYuZR1jWI49OPMmjY4BcdrbvM38s+F1SB11MSkYZt/5fnz1p5ohgCkKg5YcC
jAjGcosNIFsgllKKpwf7XzFbe0NfXuZmvhaN2hsgjDLtmBCEQitb2Wf/IwKCAmpST+HgieRaL8z9
FeKuCqB3qLjrZlLZRjlQgIYnF9N4c9RcSnkuBfOukMWkgO1Fo2io8sg8M7QoKnrKdfPYOsYOZxJ7
ikLo1eAlle9FZjKbEUsufpqh5G+7KaqSeB9qLCJzJ+bmAeJ5UdU3V2LPR9ZZoWd4uIoHVVuHnnWR
kxy8OhtI80Z6YehcRuOREKUNjOBoJKdZRfiWv7yZIaOw921yW7IjZdoD97IEmBQoqeAtsgDXQXQe
4T2cJb+1G6AJR2yMvwlikXB++TunG+cB+m9rVi615M/gnZs+x9WU7E0Pen7BHo9kX5xqHL4AScTd
wA3bn8PsocelilZI1/wsOHnSIZahbkKLprtsy/4FSYvap2TQCWP/08M2gpIvxPiGIm1GLy+ElYDO
iv96zuAWENKpnm0UxhQytFlPIu8q6UtCuXtQwGgln0Zg9MEZngNAZtNU5wC/aOuLlB8DKlcTpZq4
ISyGZ2EqCk3bOgo+nPumwN4ISZJDenPTN8GHTmMZQVcH4O91atAD9yV+bc95nS1KgSRAx+Krl3/W
Il/j9tQ9WAcRAY3YIPmGLP0tp2mCj7fLES8q8jiS/qK8f7lT8fgEqxCqrJC1i1QUEnPAkiIYU768
mGmp9X4p80E8DHNBSLPXOhuH2SNm8xdbtiybAbpvWUvFyKo0Y9u2QCZucjcrGhuWcPdHUrs8nqn1
bpIsvXAi5bHzljDQ2e19XFOGgA9mmzqPMcKix4mwagT1hKPeRuQaGRUuGZ7QgAtTCGjqalbx8G3r
qMBNl6mGvDBykfqGL58HWOxMFtoe0nlXE7Jn2eAqgsIEkELrwYnzYmDl8iGSptJ9aBxUCbSjR3m2
8/QR7mU/YCQcDfteoN0AUPLPrj3tLQoDBG8VZYXFHJQQkNnk9m1eoTAo7nlS8YZyAx5kKporEE0x
8ldjdpTBK148TDe0bA//9OpoAR/KZh2hpwzx+gpeiURjSyPyLuqjnhlprfnxnxK07cY3CyJW+EZ5
2mcXJoV5RNA2Bhan+MJ5R9tAfCBvamVl+mFCCz207raKmque0obVxNc0EkqDXBgc+HXMdG09tdFb
zKCRtOHjSPVcg4JqKT964GVUcnb4aBDrsPDQ95SNzMt0Er2gHP2e3lM//PWnZYkeiZhc4+1CrDrc
/H0HHDKp8q9ti3q2xTNiQEqF/Kwmrc+MDcnP6NW/qH/Ww8x+Hdcr/1xrb7I6zBPVUoS9xOZ47IuF
iKOvMVSIt7pfahmZyWhJ5l60KlAu5H9yvIOlFLxjssOHMMA06l0szgjfZ4AGH3P0+UiF1yXo90QP
CvQkVQ+yNIzK33dOtinAXTHTbuQkR7/3VTDlaOyHiMbUoI59x/RRTP+M5ewH8d5jZvT7pwKJs6K0
JcGIoQjn4XnqJiyCbXvfpADOnA2D/U1GCOtj8g+fxp/1lU5WmKobRw+RNn2W3RWznGhN2eYS7+r4
CFLh043PHGldHmoPlWdy+NsHKh4m/pyl0o3MAK6XYtZ71v3oKj/IQs5RsXGAYOX97ZB0i7pwzolU
USVxmR2KS4JmteGX4aFFIkpHQUmYks1bamlkHawmD8ke14W4lkrD3AWcNlX7C8u3GXo0MwBJFcwa
pAfpgnSHkxEC/Pwpa3XPURWyepUQUEhjtr5/qvTNYBJdbNt/g4bMQCKvFpAupoGwRY4hOilZ0sTN
J4BnyO/eos3K0J7YP+GuklM6+H/TnvxxIREBFxRNySRgE4XASMUiq7pvMyCdG7VtnCqAo2JT1/ha
ezhRIGDk9tcMciOMlx0i/33YzfcxwHQG0iqDmhmTA623cbLyQX0KO75zMV/hZg/MZRf73KNlVb7k
03AnS6jMTGSoO+mw1930RZX+XUMOhGctz122C8VpgIt58aw3EeHZyzMbq9x1vn9o8g9+o9thxHDE
NGPn6c57NSfWM5KKouh96L9SVJ0i+hRL/d8DCmaApIRU9W2Ryi/jXn5NBnMxsTpQVGW3lckv4xty
4Xf7CPMGSImAyZXhH0N0D2Y4v/5J3MsBg0zFu0W4bTtcioGKWm60xfdpRdTpvkph99xTxWwn3xGX
81JOj8Tkf1Vj92mU9SHOgIblytXZui3+97JQKkQGPBS4g4zUj6OVR4iUXOq9/d7AbUemTbh4daZ7
8c4rjk2HKDBFr2ChUlBcLW1SXUvin+DadY1aQPW3emH7UnSEjTpM2rp9GEauiJSMHE4rVLULv5QR
+ZWgj3LtxF6Cbah5TJGKWuwkI3d9QU+J1ie4kWoyGzz+wwydQoztWzZbYu6mBNGcFI/TBnnITPNH
jdad55SPaVztNS98G6tpNZuCFr6TRn6e8uW+DjAW6YV177cZeyk+CdoAJtIdb7hO4qo+kpSwzRGd
UcB2VFZ5Uql/q/J407qPQYL5QASq1CTSqg15kDg7iQwpY37sOFzX9b/JWEiowzHGICk/mEiayxyn
8huSj7Ps1F77b6QC2wAV6tW3vHSRa8Ph+9ewqe77rrkmZrlxh/o8l+xEw4NuCnY/8shmxCYXR8pH
GFEjLO2ChhDi8qdCTsYXwmzXUj6b1OatoHyS/0IBOehJOWHkt+8jjnVOsQL4zoTOUAmZWxU6rAwZ
I3V7+DfOOaIz1y53i58Seayhzz1Ydb1jb70JieoKTF7GSoOUnNBoULTL9Kv1iKBTZDgwKgMOiwxz
Hvs14S1pvRE1jtSZB93F5yTxgZ1KeB+PdbSr/W85g0XR2sCvgf9iWTMIzSKlpWTTDIZjWS4UOcXb
WiPEgPIAmwwa4hH6ftkZxVuOflH+tpq6Pu1Dfhu23qxVhdPS7A85WAeM3KakCke769CslkFMZFW7
I3TqteXIkWnQ5TfrBx92Zu6VD/7pNQ+ie5kKOm+N9lqTr1wzQoLtRFm96wJjJwqBpgUQiml8pWLe
zNY5UJf8I8mB6MKFiROnCDhBk93WkhwDZOfN7PhdXNyjjelLvgudDInWqh6C4EXRHVlyQSQy29fu
xgg5mill3/WA303j/lSps3eIEsls7bPCFEZaCw5uzqwW77m43p3wWBnhXoEi4wh+EjkKR/5PmDYH
G4npTEJwHyNo54Cg2eJAPcd2JqyqRIlrzghpMatMXKj+a1o7m6j2BET1N3bTEYfolMfWr7bWeDvD
Bg/ddMKrBpa4rRtYIDUX2WoqZrQwpDYBV8/J3sIwwU4oVNsIVzxxipL5vUFXRMYkuh+NZH2kM0eP
sy3SsCYPE98YvYFlROu0dhb9QgKBVrrJYRp7tM+QfHN5N2gkGqaLTCEH2ZgJFRHu1Wzyo4QViT3E
R9ViccE4rtydLIpJizlExcfHIuwxwSQTnUAxeddE4iikBownZNYQjpJfRf7UlBpRp/ZdmX0XTo0+
ZjxmmnmbNIgNKaV7MC2gd5RNKfyEj6IsJnUJ2snn+65lnfV93m/rByP4sQgXckpGepiH6K4I9J82
jmhMwwdFXcKT1/vtTY4FP8Qr9ZCHsKrAD30aHceAzBDhKAqUuY6OmTGHUkEesdL4v4xCRNMkCbTn
QOd751usf5bxz23/0HUqa7rtQkdmPvEkkss1lBbvPG8CtWSbxc+PZUQWUjxeIEnVMvUrx0oO7Rxs
Bm6jnCutU78lq2g8BwVhot3WrPvVMBl8D+OTHTEHRO4zET67dKK/CfAELQwTof1ucSVapJKIlYpZ
qADHTTPwaMc7Vi35frz0DLtrRoatwq9UkFXCE+/7ULlGCyADEFwN3Jhj5rF1lcdoCbhOTJJs6wO0
uhE5H1HXvUV46YnfuMSGB0IJps7PdcYwonhbFnt4rLKMjEueuwwEM+MXmmzGhtgj27yVfdMUv950
MEsKKTXyWuDQRUcinLXLyxcrommQFGDox7RFuaWBHa59brrqUYmIQ9U2UkMqd/6TdGbLiiJBGH4i
I1xA8ZZdUBARUW4M9aC4AyIgTz9f9UTMdPfxqEBVVq5//vkWUy6vNyPL9yacaoz1lFAcr+ZOZYO+
rSEl6/5zPR1QJJGnn9X9nUW3XzDK7gDgy9kTSAfBXUv+aUiyXIWOAF6HEbDWvpj2U88+128w6EEW
TxuquE8oGc4XwpJp1uoD0QhQkoOhOP+5fZd0UUGfB6K6flG7It0rf932XdsiqdrVl1XeL0BkPwCw
1zbpMastKvqxflb29TEA+oC63IQqHsmzjDpZ/u6pN6R6CHpmItGyc23IMTMLAhI2mSt+5WZx3w/d
5jMOfvQ7vuTcflZuR667hEsJmlT48SegNwfu/j2024YB6VnKYA9Ef/LdXFsKiK1000vmqqsF60Cj
7udG3n46Q48xbeBJ4RovUrr5H7oeiq6OS9J9Ij6jVvTLZPt19y60etf5cEE5xMguP6ss9snlN3Vf
r0ugjD5hTc98xrDmXg6QodnvymtldeSpPrfH8fmglR8A6LUmqm47xq68h4EoeLeXR1LcB/OC+qpM
guXSVoubMvrbjyjtVvdN/SDwg6EApByMXXX46YaBCAY/A6YPt+PMHg/I7dx+Nk2qQpf2bpJuS/3n
eYCpFUahYZ3AWgVlzgzdusE2gYdgMJ/SP4o4PnujeR/lWrkVwf0i218i+npMThFg1J4gcAxs5G5e
4SggAVhOanARAIlvk6mgAxt0SgDaSM5IpqMiJnmfy/A34wMnICOaJ4hXENPaeKDJVcGozh/deB3t
Hy+YdUupbz3pFy9gX2kZXNHtZ7KcIUDZLMc27yf05bOCYDBzJbfboguf3Nv3QwmebqAOupjxe/ov
MMaLWMLaMqee/htck+7VhXVuVtEVtEQ5Gs4v3/6iGpGppDe5Nxh71P8G6puwdIIOnLTriRS2t3sw
VAImLYQyZ3xYL9vsvXld0xsZ5p4M12tzrn8W8GV38v3MJxcwD1alMDnT/LabCTmBwoFafTClQcvb
K84Ymjng04UzXXeFTpWcb7y8gjvAEBBaxI+SRV822lUem9JvPrzMWW8ytHT9SzmxPSCg2fftFPfd
g7KJ6r1r9XUAUpK5d6r82kVvgiqBv4ViMxDmv4EYMcT0FV/O50y+pVdVbb4QChqAhuoDIyd+zFDF
aDDbnZ5Q5m6UBq5UsRmtp5L+pIl/Qf7zC5ZY9kY1j0bP/Ar9BR8cxWKm0k5lXdnTo6Ndtu+7xpzx
hhItqDUyicvhEWo1wmCCpILTC1Al13k2Jiw+9yQItIrBNGCGhq5S+B9KdWeGhtCnBAsj06egHekS
6DJHsoe76rzuy/tgNbr49xs5IKqW1hQ2dXK4QH/oOKTiP7bIsZdfXfDuNv+Wn+61PbTNZLpyR8AY
sDovXIXuwfQ1iKbuVvsLmLdKA6+gikRcYW0d9M4PzsBgzPRc5jV2c0n2qfPdro5UVsa1OdMEDX5l
BO6TjD9P04whH5m9AGfjI0ErGf/QncBKbIGvBiJLXx958qOIKSh/oT5ZYFG1pjWN+1KvPlPNoT/r
r7Mkp0bQaHStDZiEe5KZcj+G/AFoD6MZ1Fc0hn8RcJb7/HvvCDgIjIakgrF6uLe5Pki/MSQEfOSb
kXTUyqSpGEKuigqitT9epiqIAOmlIg2AAAjGmAu/v5pcc5ozUZdCOx+BcBE+eOzU9YRBySk4EtBt
SmYPWDhzs5fTxIM/4JMYyfqrQ9iBFL3om0peKaMBcNW/ZBYheWBMY+5c4UBbkZ64Xs3fyM4oaKCI
QLuovZ7wUxgkFAiCK3gG3BGJeB/8Y716gm6/a8zKxot7G99cZ+oic+kE/cxF/RzbdB+/dzwelJTk
kFlxiMh4IoW6pTGlIgLxMaMU9vreAzVSMTsGSgvCN04cmKy7RtUeesJLyDC7II9wikzofoPXAsoe
8+qXi70huV9b9zL7pT0iKeazH7/P+PmZZH/sV4BPMXtTPQkZkZv0Y7L8l5FKv8x992HVz4wQmeXO
Zz4yHhFTgqLWYw0LwBfRP7CGOjz2lrdor3VGHjyCt93Y00b7HSfsjD2EF/24B5/LDets3PWuQRXH
DYw4JkvAtbzGezg3RNxMWKBb9MJ4ekZvM5dyIJYAhFMM9XqbEuvUC/G07CH7CzKFKAcyI1Iw8OnY
UCv7yuoZ0iC6kJ2Xd0v3RzpAtakO1bkUs9b7FdtSppwHmPPqFYxCdcoDoqFo4SPDvIYQAyFnFEH8
cZ7ha6UcubV93C0fweScBXBuz5Dc4ggBiXQcxuw465+nJYOqVHhEB8tbgKS+0p/L6uzjesFo0NX+
yMlAMsTtp5+w8ftHhHzMM3PX4devIhCFdm29/bFLL7y7N97m3X859NMZBL1GYYr/WZ8ZRQVi/TRf
9HR2jTdI7t2cziAkn7Xm38D4uvRnmqRBZ4y+NCjMOq1VIgJ0meADT5ccZQChsaBP8fvzoSrN+zas
5s5UzwwCTQd6MB/MpkHiwWCamEO610blmxAcLlvrtvq6fT13XknfxFnlyBY2k3mM0sq8F2wzN+Nn
/WzIlfi758rLKiX3uXrqpGD1Ykbaz6ytevFGIMEaLL+zh8f7Lc5L8loMY+lUuIVJbDcD66Nnwcj4
xfvVXhsbudUupDmtHXa5kOyXJdnZqrQu/tWvFpLL4WU8OgFgBGsKkRUouyU2xVb8h0OKIWjcl3Hx
cSFXhf/S/mS9XPAoSA06xJ8sPz6XWk5oz1/UC/TZMo/oHQ+aWIqxH3Bm0CcU5cH0pr6svl1F/WO3
yBP6AV3JfQR8RP3Fw/ge5sklpOzDSfoukbTpZuyi4OhMpdHkWB8+YW7ttZuFCbRHxodnrPm6R5Rb
rLfNREItWzGs1acg6rCeSRN/3J9V2IxhtiBQML/z3MudC5/a+2RyHSmgX2T3WLzd6XzoviLF6y2f
YQ9R4LQI8czTLGgLNV9gGWoA8iqn/TYb7L4+p6uJC5/nf6TjmMS8EFWEMYX9gJ/eCslirUJ7A1pL
BwYRLAqFWpQzdplVZ1988Ms85tAdxr94HMNN6MJ87bfWY/GbMZ7azYwMzczMjT4iV9A9wqmVYnlW
ssuA8Qzkwv0emb8e9V16WfwyZZH/nU9RgEmZ6GlWbAX8klwcgaHXM+LeBgvFrT3K3Zpi9qzOmSI6
5SKbD8LX/BcoR8ypwZS4VQ9tzrQzp8A8yeQMkiak4aev1YtH0LeZFYSwi+3IrXd8jekh82gGolUE
88ef6BZRRtr0VXmHssVkbnA4+jEpHTQ1CJAbbLxkQ8npHi61lkVl0qWj3TuE13CDMkDx7WOmzMrq
ez1Iqwh023AFLtWtxDAuFUYjnH50ipYnN6fwGXm8kzGa7ng13aGm7vDJiA0BlMpQKSYdFhXZBOo4
YDzQdRDpqqMdJGqbImaeTvReoVRwRdCSFU3Q+O7qd8l8Jzl6hq2lrOqFYqOw8uhL3e62eIYDH9dE
umnIH6PzksG5TuqA8uvzSNvxU2NTHKR3GNdBld6xWYAaocTL9RQvCJsM33vym8kb1GgDzorxdhy6
TB1I6i0hHYTuvjktvgrTxYmX3SKsU6SAdD8/PjqOyg1SVEG69gFqbTGmC72eb58rzNklxn9E4Rfm
1x/tkGDI5AD3y4f8gFS2LfZsuqE/GfwnZNmr8RoBHqSv4AeyTZjL0a61upTueqbV3wDqwFDjDcHv
e5QaoaLr8yqH3u+xfVualzZ3oHs3LSB3zj2w8pyIHfXqNn320SaZs4/Hp8mGc//2R1gllO4v7k91
rgpvniypOBksIVocbxHLhYACDsN4IBlMTWpC6KQRp1GUr37h4wBvCiYD0B5GlqXAvY6fYfH3W1/1
wW6yu2+fQsrbw+VEkBYMFm//tmgYb9uqcFTxrWXKLEtOAl4AAV21UOgK4Jn96R+/xFiCiKUWhA8C
Wwn0swFL9glpXcK2ar2bzqJzfb5tiFudoNiqqPhDzJhIx3J9w8GC7ST8780/RxRghOztj8gas7d5
c5lwBYUZY0EVIbvs0zvkNxMH5vKv/nAUD0fWocWVAQATpz9njqNRqkT3u6k3wZgAh3PqBcE3EYq/
eWAgnubPRcG5laVo9FboTEk25Bk+yyyLpkvWsn+kRwyC8RmSkS3z+cu4cbALfwh1Pr98omXL9HpC
TFjkW1Kl0hFth583tm8olXeIm/H7t9C8BVeUcYeOYjezj3/ZPtDv9KkFwnqzBE8avJs4C0jZ2ffw
NxPJW6GHMMbuL8wXjOnG/0w+uFFotkWecnH4vkmoknoWkoF1Z1vZB1yJe6W+gmF8cyv6djVlhVuT
J/WqTNu7kSe8vQnxWCQ0io3PIgQEFybFM31X7H8dKcc8RcTyBKfmar7NHM0xdLMEbbuoPKx5Sj5I
YfV4k5xe8EV2KJ16McJR1aR50cPtEsmWEDX+CdkzHp+FBx/KZVFR+Kc9bRQNDr0l7XCz+GEraPSS
70W7PZwseKxlfTR7/V3CX/jSYB/EHXgENPnGJG5xGzLaduaTJbwSuzbJksuJEyLBNUYP5wvfD4/s
E3LkEY/x9ukrx/6xil4p6yzveGAsC/w+7Ee9Gh8/4ThujnUgJMzBq0klnIdvmDll+rBfKc4O6oDz
2aVIIij7uB93m9rjCwgIvkuUQ57gdIFYXOUrmtzwuPmJieEqEVjNxeAE5Fjzfp4Z97hWjMd0zkQX
Ztsq/sC5WtOgXHVwluJbohxqLtuwgPiJMPvyOK9Dtbj4jERiU6OX19v15zfCpEWXMsoolRaTsIA8
Wb0F9aryUBMpVGFw9Wk9GuZox6TkveFOEJbvEXopvOGWPnuge+KgEofgcX58DrnYH94GzDyEo48A
B4VNn6kKmc7EgsOkPNN15klxP6GPKwJt/NDgq1n011dfisc2XfRkMr/r0RKer3nlYRG6TTF/eJWQ
8EHUWzez5u9GOeaqFjExGPfICWNtxRkmvmOrjnlLgKbtmcE0FasnpxgTGGzbRP4rIXUq6CFWR2do
SeV1zbAO6mIpcQ0QykdKzNZf86+KabkUNIlNCbYMBL+/5pAQyPYrEYHLu77NVtw5RmN0X7u4ue/w
EtK4kkB2Gv/mvzgHK4vGXryCUZLZNJlHDW6dZDZzUoQ+6T/iGepcem8HpM+Alsy4htPd24Xp2Wwt
ybz41bzB/XhZD43uZxtbYJJECp7zpwnpaNrgpXXLb1hGnNc8oNOwDmoH1Xwstas+Ni98w9sngEif
vrwDfWJ9jyIKJZWAra0j/HUcRRa13PYgeiWKgGf62B3yVRVc/d8RfugIw41ewGVgW6qISO4Tw3SG
U3Eiemuj8ZHV59ijCUbp9w97zdZzHtAhP+pnEFnQDYOL/gX0DiNgQAmJOTAzmeBZBnshIh4hohgY
QmfK0Jz9BOvDWAw4+aBaFD29jO2kzskCAIqv1fsJK0j651/BUagbGiBI8fAtSlyEiF4ySGUWWokR
+VZEY3sYLsCwCXOFKIjsQ6HyQO0GScGZwItpU2meBzzcfdsuMJQ2Mtd6v7hL+XIe/7ItE2KNOkH7
8OwQHBFyXbZgJ4DnriH0j7gS/Do89x++XyNWnDEPCa/y1PdTf43KZa4Co0IyrgZoNkC9Eu1COUIf
HNPuxfxRSudk56j3k4FhtjdBI5yEDIolNC9pjVIpXfKKovD9aNMJZhOCJVwJek2psg1UZcsLN0YI
0omv72EwLbU9SRaYLICCsEg+0286xZgCjchtoC8jWMc+M8gNnzSy5+RdDPahS7gn6q40D1N9u3t7
l/1aY9kYkqiiHMQl8BvHKnNJSSddt/yUdzR0EPpV8CGouODCGlm/dXuoNootHe8hH8WWFOFz3biS
/SAiaELMkA+ocTHajI9XdsOHIo/ztI/pqxztbrxvFDGCNGZR2RglvvpdwjFnIdEzcNfQBfT54wNi
G+6nDvVxc5mLMRukzOCcy0F3QL8dy9Xbf6WKS9cNHuCDIPhjf/nuwn3YeCQuyZULyZ37to8rP1RR
/pMFsz/cr/9B3j2gLfgIODApQdmuJxyqUdrDHL9x7NCDcWHWHrhaHFR0OsGDg4ShiWhFG1NFQCdi
+lfXzeQvTx/J/jhYQAtTe2ArcFGRzCNZJKErY2X1wE1B80a1V6dgv5z+ukyKkGOhAMSF1k6/h+WB
MPfYemXCay6GFStFjmpJ9oyrDyIO3ecoxc0a8xNlwXg1OYzdh5BNYjobNQZvutriKWFHfmGV9OfP
HZ1rjxQgIVEVPjbnF6NL3N6ldfKpxT2KIZF/UxjDIoIqrshJbx8AYNTmD12R4rcAJhaqd7C4s8iT
nTjSuAqF8ZsNt4rfGa2F/+l91419i0qPloBIMTMyA28djNpyumZUe4AnsMjS6VJxywUuN1E+t8rV
+vPMbdaMSVnClWkOdqMlB8Ls2zfnEgrlVpkTH2f3/IqIqThXUZ6OwsymH8LDIgF7ztTJvIbRHGfq
X4rmfkLgmVKJXhCWkxaA03QjrNi8TVhMDsH+SGBAFhTVQykHuytvrjtAAYeOePC9a/zag1Alqoiv
x/GHCDZfcanWE78ufCGC9Ofb+BBhRcaqt+YbjfECt4wgo8Lpu84ePDAzYxOaRaJ6gQ55nh9rxo/2
6NYhEQ2H1iGPO9y3J7x12y7hBk7k00LCU5btqVcLcVA8JmvYBXlFOtWEW0RAXISDv1+MEPexNSKi
7x/r6O3jiwTKiqWoEWiyHeSoQmJ8nwXDsxZKDTHjYPEP9pUN5t9kuAjoROqAmMvFewnZFtLb0XfW
uI3PP7GPHDjlWIRdhEDxZciPWMPaGh7LhIuiffkdPhrvRl0rMQLKod6WuAtJnnAtNlmcSuKHIsSn
wpC0KYuJzGE3XkIVkcZIvkfU8Cu4fnkJ6cKs4mCyTUekDnX8/7ND4Ipt47yxGpeGFkxx9lAeGLnB
gvvr7YSAM4kkrFdcCswZ0dY/Q0BzM2jHPU15KQUIrAz4RLn2EWKUaIf6QeVxdrEW/+QJnNtw3qwL
DD/24YRjOlgIVd7YNGtBbrWE+3xzZy6qg4yNZJ0nuZQGAd8z1589oRQYWhdjeJ6nihDwl6mijQKZ
4yZZoMsJ3elSj0Fvoh8P++Pnb+9yr9DOJ78jH8cUElQzpfQTYmX4SmzfZHM5sZ51Io7NF3J26iva
BIa2O3xTJjaaHf7xth0P03o4vVgV6G8wKbUnbpDuP4/b/ZLkksQmkAVgTxT2WxxuaKQSTsuAujOu
JuIDlQDJ6b8ywGJI8W+GPCfgawJyoJhmjBb/aHOTbeNLu2iAs/FyKCIhCAQOCOCZTASCAbJuml7o
2sL0EviTyScvlcjRIB1FKHEoftCfYiIUr97FidzvdZHDaFVFgZYEP7dN+kde4ab6uU5YV94tEtpt
O0MeRl9wLfTpobPxyTHMzP1E5FdElJhTctwfyKeFv8ghJ+SXYXI74usqEIADDv3oIy6OFwtYgeco
DaqGyr/CELUp5jCJmXY3854t2eM9hDMUPKZG3tr8+BvRrW3CkNH0dJod2Fhuhbvn2CKOiP8kxTuC
ggTHBt8fpBhwDBb0qsNm3DxNWgSbWvuQrzi9Mdz4IBjsfxt74QsBCMKWfQHSpQ2JqiptlJt4C7i8
Y7YO6UTnQVF4Yx/ESYLQC9cD0DKShtGU0+s/i8lbqL9IlBbeFMsBWxiEEcgv/ojErbCYzN1i5ThU
3DYaAS2K8RcpV/ywTkfRe9w+2RF2GTQeVvyf3aMDG/g9cfSghY2LDYQEXCw3apc946uJmcjBCBEi
WpTUkGUA0TrZTJDMjvQ2I1B0mdQn0BHthU2Gy0bnKdSDE82tg+FZc8/TrHk4Dx3D2tla4FiGbWiO
4dmG42ihiNX3RC1Rp0WNGjlz4+xkqrPzrF1fjQ6R5tzUKDo4/FWqjnHQHNswPM87eJrjhYGhRY4R
qk7o8Sl77mjzTI0dp1GNQxhrpXqYh6pH5UENz5bnBIfQ8wJtfrYDx3NC54wHGtqaEdpnzdBCI1MD
21HUUNN4K8+jaoa4mYMdcWNnz9bs4BAYjk1eX7/oTCFTyT1qnvFVI+gEVYPv2IUR/HHq7g8xUPlw
wF3zp6xFwU+1HScwuKamHbQZiBTVPoeNygt3PXypDv8hBrw8VA8AvPQAAVRD1/mJHwMvtB377Hx1
8ZHQM0KXm+dKjnM1xV16Z9u56GF0dpzQiALPi8LwHN7UMMLaqJ52DiPnIBbXcl6a8xc5UalFAH7V
iIUmStVD3sAicnuG5zCC2evz6GcmZKgPLfyJ9/CImXrmt7ZjaCyS7vCHNncCLVIP9oY1jVh6x76b
3LOn2eIOHW+v5trf31P9O9/YKOwa+SXscICgSsRipH5FkqcJn/4g7aNoLBRsGaAf/6+HEKAy/7RF
3lo6v5BMHb07JumNuzME+rIdQJMluG7GWYtuZgqTIY185oPIn60ypCIOVd8A2kVgTEOYS+Gg7HPU
JpQJs882f8tA27BSHwDt5QZmIhsUj9q9E2Yj7enDkd869P77x6ZlFbnIoCIoWDBJqLwMYSmCr4WU
d2+qP7uP/Xm+jde0czth4lEP36Ixr4O31Qftttr/4H+/0O4CDAfSC1N0zhU5VH3l34+++D79B+Cz
v5/vQvToTyUacbuv+ZWvi6z52KBOb/m6lzdgsJ8GkcdrTzcPIwTH+6k2eYW/H89wbZwpHR2juqSB
K9N6P5kRkDUNCNZ1xHzKysqnuVaPAtitvdztrBsH+W5/55xiNfwxlBvgOKQeGBfa9j4QfdVQkHFX
JnuBmpJRsAo0WUOjwo4PL8Co2yp8ZpQMx04xYDL1y/h911MAhe1+mZ7S3c7CQmre7uBFO8/xIs2L
vaG6ixQNUnd+Q8iDB8sYUjpAGeOodROX2b7UzPdDugLMyZNkt4EPSKfCR50cCJqhzKcWJ1I2V2Jg
JOulA+37MH5y+Vj9QOar7QHuPty/A+BtpmXzq2Zb0lnUMVtV2vZFrmJy/tDpzYDtofpYkWeg2ljS
JUoL0tjgsfHj5ELESrk2pmNfBf7Bw43ZrgHsgBqWZNrqOC1EbI2or9KJCMGBRBPnFcikAbhFeopY
8fbTsGb9D+hNsCZaj5QXcdeaEr1HAAaJ6WG6ec5rAzfUafxizkwop9o8TeoTVCuuS8nsMxjuF38I
k0lHwkiwhyJFRHMKrGc8HXMXbPlMp95Drc7XHcBo2tSuFrO+LTLcv9OE0emAfiFxeMJKRwVBL6Yq
JEnME1Gl3cDrMRDJG3Fw/obr8twLaLP6QtxDKxyQETI2nE96vvG38LshI9yLAju24SGcMZ4AN+AR
EPvua7XatM7kR6BMR+HqvRxsiiW3LNVgcmmoZdzCG3gqjFqSxucA8NFmkdE3xzfCmQy8k7zwRrZA
oa4uTrF4RgwROoD+t0iXz3FfjctysvoSSC4zv41HToXvtOmsiTFcfiMs9gxOmmW26p+YSgcnPHoD
z7yLHjY9otqMASXOHXCnOoJ4CAVrVwdioo8uL4Z0LyyuPp/uqXJA3XPeJymcbZrZy2OwmVN5/XW1
2m8Rnhe9mixMUgWDDSEnNq81rnrfddqIGlL0WbZEAIVJ1GyCVzA746cz1cEoo9/ss7yuR85rdV1L
Og6Y+ZuVxlvPFyMD9koaUm+eZEJ9Z4G7sCj/kmICSmhC7Dk7gMPVxnr0nEWf2dQZGc2MUNHtraQZ
nb7bfKXYZdJzKGWe8hUpkQNUldLuOhvre/MaZX7mAyjWrtReerPfXFpPKUJREmLm+bbd5Ctpfmfe
9fY6b7aXZQFTowqZ3B4GVCqPrcVMuXm+KpZks9d0w/mvw28OpGY5IiB8rvc0XdPDJHxR8H8ehIU8
KWHMlS8QsMa/5kiGiPpRuSECYN5F5TzvFEdxLRNG+S4Yv+v3DKjB4ROq7NqZGD3tUKlXq4ius4kl
Qq/MpPFldT1dljTiGZC4O0O79iT3NxubOEJ8yZCcOqBb6zLrOS9+s/fID7zXWdQucosSsFbMJULa
yy6zuXx0SZS5yBsoS9jD2AbJvVnk3hY9D2rjHegFRza+Jvhf/RGOl59oohUmnJjuyGIQhHPzRK4N
BEaYkRL/Uuxk1PmCo0otr4qIXarFdZ5vetZ7Pjb78+nivpOWY/8zv8y/wA8w8sErnnqVQ7vKYqwr
88YcOb3kPRe1gcyYOhAELkgyW2Wc29BUkYG/eW+9F1wsSGSohw91sh16t+lvC6qu/e10oaCpPLBM
eun1Au5y1nmg6XTebvRNuK7xxAArGL0FrTEUMdKnxYJr33mPx3/PriYzihAYdKY1tjm+yCjVajxF
ZPJQMKmUfEwtFE+v1QtJYwovCrUdM1QIrJFF4x3k5RpYf4X2TE4zrd4U9YdCTeFhoh3ojehlQp3y
HrLNhPlM76KfAthcp8HIkvUF2Ehk2g7N+rlDuTNJEB2BBr1dzFoMl9O7Tu2fnjv49e8nVCx5fpJ4
5g2aEHVy5gL4vfrLHW6nT3x3lYmUfB7127705197YAgIFXDyJyfIx67rjKQxyfW3WsCUdZ5S/bmp
KL1a0T+0OZVGCTkOqv2jQ9XyZmgK6prRUWSZ0hoc19NEc1ELJYfGV6AmfzM8l8sWSyRvlPgV3Ugy
oPM4R3L6wCgAG1wehAqlSQ3Hm2yMyALyIt/GvKnuIMXQeIgsbUb7mXbvMSsVBn9RW6MboJiQhIR2
SlXgUVOfa2JAcujPq9iQbPU4y87EuawHK+bdhsRiI1hWt/sTTD7yZkCG9LOWTlTtmXtL4xONbaI4
J6fjI/kG7P7DBsnSGqLAXh2n0cvtvI4y+8ApV+WCqVJ/PDsfw9zUm7H+m5erBxb4p96xtH8sQ39N
2vRfWQc9358PNvV5OFe2Sgjwxf2ueTMRjC2Zw+1gQ6MkWe8EURODxUjuvX3Y6j3i0yvIFKdlgoiW
b3IP2yxDYbN9LtuNvGl8kP6lV24GxJlbUTRcUWhg2ERy3z3Xo3N12AM36QjHOE3h+PRZ3rcFtc7R
+S6SE82xWArI5ob3MfjnTMecN1hoXPHtFyP9B/MW66FhKVEDCuiG4iiwQ5+4W2R4rCLxI1vMVVtI
Jjm22d0auO+o1R72xGn03/rlZW614tg7pFDErhFQP4IyuJxGy0daWXQM/JGzBDLQzKfWm/MGhtcn
B2LV1o2Q+a3/qKS5BGrFUmL53suvSwliU1vF7GZnyXuZJaR9oMtYv0m99Wb9I+DOOUPcjGlAB1rw
8Eg5mXS2hM28Ao0AyaYq6ReDCVD6ZDWcdVQWpto0IEuh/6iMjmcVtVDMjjbRKSCsezO4h1Ci9xnc
FXo/vs96QTREYbTa3u6bIIHMsZcFH58MJOJDyW1gkOxb/WYkcB42sjGc11h9uO/9wgRKARCGHUbR
384knezprCQK/GJa4No36aZf1ptXNA32dum9DMhkzb3NxCZeH3g0kga4PXa3ev+Bz7R71ssgCWkU
c67m36KbN2Wsh09KDHnwanvsv5eUU/3nmjvoyL8pZrErZoyUcChdMbZkOzz95hxDkugREAOwBoCE
SH8ce2dWfBBlycuZBk9WXiHRej9dZFIypDZguD4PIX6gdXWDJXvvxmxYf0jerfbwQAlP1vyFZiO6
Rvo/Q430AdljXOIOHCLcYbmOyYMZpU8Fhaw7PN0/FaTfldlRU7XHBI6/26En4/zdZ9J2stiH7Rmq
jWLdGvDw4sDR8vr1r6eKwi1bQVaNienA3zvI0/RqNdngbpIYIFcnHwYRJ4JU+pdEQcTyev05p+RC
HYfEIEOjSAz+c9vBhJAVovLWwVeHVcF04nkzCfajjrDNJqr1H3ma2qV9imIEUVQK6LVpaHVa1LDX
/ivBdBFlTJKupE7+qEBQz0CARZEhvgFBKTqdWyZTRICGh4fGJfNQFMaEIbiNjU4sBeqUBB2KgXzR
olgPj6h7ElojmrfJ24H67mlSjOdGyoysCFm/gVo1MHwbNUi0u07j1pBOXlB5J+qYyDMQPcCs1MQA
d/JpXIctlgRvFfeF7Ax4GhQM769KkSTJE5GKO7E0hIfkD1kdcXC9fQzkhlf3IlX3DicbMnJ1Qr1I
JDc9iqWAZ2ISTqBv2dv/k0UkSQTglrkZgv7BoBxJkocUNAFhOzTxmolIQCmA1yLVBBiL/Br7gi/P
tCnIuRXj2ZiEBxn4v4lxZ5Eo4TDq+qrVjQGitDdWiUbKiDQauRiygly4awxyYRRpBS0QjXIoV4Cu
A1GUYpyWED92DQwFlVnWgpV2iRLI/0jHxh/apMV4EizPnhShAtk3TTOwSTMPUGR4YJQiAQkCGLHg
DnDzWcc7eUHyxwmSJrKAgAUoDo5FSAA4lR/J0BMKkaYEkVEm8plrIQACAwSClVK4qA+SLnj6jClc
UvcUdRYcaKpcQFdELlOczjXvB1pyxvZVY4Ee6ufGGCl7Mq5MFM/gfOWUoVJeD+opgCvNl/f5m6SI
DXmusjG6A9msf6ha8mp8y5XMGKYUZmWnCXv0OEjiZ+zwRMAaqIdxehHSnEzjX7V5hzwiZRwk1YdP
OZJWpCNo5aCXXJT5eXTkGEAlmWz2ghQeG8H1AOyMNljs+4lfcNNk8lgQbMD0ZvAxXAvK8Zl6WzFq
F5gkndck5ZmLlHDbLBOyya51iULVBqeRqsyCZZTiOgE0xOdo/2fBF2y3qM1lLse7t6T8jqq6+31q
vEMKM633hh+SNDzfKUqkvBmpF2BZEAyyANTh91TUb3iZoO16AglPfpBdJelKbeh4o/jJvSKrPBwd
AxxrHg5nbEDlV6sTDtF3qIl7lXWGvvI1DwzCmxmhes1YVOSoEGnELuUUybvphuCOyjuJfsI9MtpI
1gQ1EBN9kzsA4cOvabcjaZ8fnm+bKbl3sJSCc0sDQ3HpCVDWHpz6C4pMDa35oXX1q0G4gnJk/4mO
Q1yt8REfitRDRf5S1MS4Cs/8XZLjFyEfGyR0CLUGoGUkpUm788zIIYkjTi5pU7QWf1KRJtuJMsrh
NaYivD8WO2QfW0NyF4kRmA04tfTaeqUUQiabfMOAXIHdEuAcoHE0ufEnqiclvGMgHvYgAW5JW8Ik
fcIFhnqkXgyoWnEvW4FfxFeiJHE/ISR1sD9yHSqJiikce8DcltAxUtx6k4PC32OEEWnlyZggwFLq
eOSiZMOxgtlnQ5ddSqr9Sl8QFAk4+LyPPiSBPxdLg15jdDFFKUl8gyj3I6Qc7ASJZdGakL8BrOeJ
JBLxUYezR1Ln41OSxDQKQxEVyxGZCdQFud+vXzroUeR2krJunAMsUBvxjSRh2GihgxI55ZRxQZJ6
1icGAoiPyo7ofJHDwipImzAYzPZS1N5fvmBmAc4VMXT6C1GdfBnbh5CAJZvflzemd2pEkvZlS8aJ
GomP05anl21P1quUm1TcZlanv9k+RjtUKU993fbX+H8skDd1eIbcAVqBrzsyOEiU7u4hh4VroG+A
21DkqKiU2V6xxtVkPqUro+rSkpy8EC0i2tGBfUtEeYmT+dYVexzelyyn5FI0ilhBERtTxGB5Ecti
XVvAQ4lJqXQSB7MYlK0SaiJH5EtIgDAqwpTW3jTlWmVarWQBD7o5ezdPyJGwSLgdMJEs7/ipmPmE
/RhFnSjvXEWpiI70RlQjiD2eJ/QzPggXp/olJJwi647NQb3yzsuWZ+Bss6/EU6ES877PH48p8/UD
EYLwPv7DrGIxJrl5HRoMPxvmdGtpOfArMlxA4qYmk0LYGdEKgUABwwRbkzNvgP51YQkY2iIqLG+7
o1HtZzH9pmFgB6SwDFtR9MrD5j/hsUA9krqS6ZNioLyo903bNY0MJc0rpSPDal4uK6jnCre6LSZX
hyneXWszQjj72RizD6mQC6/AzWl+ach7LgBcUOepE74VAbtvs1ZYIEpf9PDQ3EYxiTpTNWW+GiQQ
+vPE9NhBq/9H0pl1J4pFUfgXsZYi4yvzIM7G6IsrJhYIIjgw+ev7u/aq6nTKGIQ7nHuGvfchAUUr
BlJXFF5IJvJA5PZUw+XgfI4czpJXwiKnWgMpsD9cXVGRhJ3DDmCcVIc+hB3Uravw6ohHMZY5EjC5
x/kvQC+fKgxnPQcpJzSnPPLOcFL4oGvrPHPUs+jciS6LKFxRnsJfLLxxQ48EUXpj/fepJ1JojKkp
zkdKPTqNDlSH44/jRlRoVJ99BnIas2XAwoC/I9NN1RWH0QyQDTaTskx+FaUcppVSHpQhqFLCTZBd
0jAGpq9zac8GXhY2EmgGxgHvwPTGPYjD+H70qLBiNfIerVuXlW4Wsfr2DULeG9hR3yimfTO9Xp0W
vc/Oe2o+zJAbGbCHO+QengC/hVEiNy9KW/CG6MrXO2RFU7rRGxajLRgn1JeoRwnQGbfF4HFb1HE7
ONjYZQpyvcuvdlwvpaM6sBeHgP99sQmfBR4G909V6YroI5+Oq02nRBZ1+cuy5mWZffLNgWRwoMCo
hKrEBagxY2RwS5AMQ0SMWYRAQE8AsfiYngh8Ns8gBu3tD0bE+DD/GYsnuPYBAya+QjuDEkIFDDIQ
65CTm4Ta0wfQq7NXPneCAWqHDRVFymjAgswuwdQw18KJYW/FbNEjC41aAHXxCfoQHmb0uOOQ5rXS
iDomYOKWE1fdcvxMCl8q4CQ7w9o4UfC7vX2pDXG5JfhwQ5SaXsOJek0KAO+1WzSLxtgcFdTsw7b3
IS4/DU+9TfVLrJkOImy3NADLKjDQdMVQF9oxTlVfIs9S1siBOr0yG5R5fi4eO1IO0IXNyusu0MCR
SBMUHek1HymgLdO7W1LMXXf5PAMFZdXGtBmmUu7X9XQiBYwRXqcUXuFjDH5N3KUtKKA/y4QzOlNR
VprDAsEPL+nVAUVlO16AvR+JWjxTv5AD3JKUU3HzEFV+cmzesZld2tlVAEvxT3DsJmfeAHwWyPZS
Pt3OJBIJj7acgBynwloCPPwEJeitc39cBWD840A6BQ8fXNfjwO8TsxAg5cDUwBdcgUlA+/1gKDAi
4Aj6BBgirsgFZ/O95dbT3/suA7UKeUr63+HQPtAf+dSd+rNxknJ3LCAhnBz/Y4Oe6zeFSozzTu/w
vslC7jkh4OosrgdQ1VuYHSOr4vYJMXAkuXC57nbXgyJwINIE6IK6hTbH7dR4IidOO97IvzIUJbH3
gO92WTScOENZBIVdgD7YVXOB+Qs+HIbbFutPehTcFUXleQ7ZVbDdeHRiQ84NfspzXsG8EB7iYRMt
AD3jZCjE94DJ89ojOCDWw50jaFDE44tboFMR1IA1uELsCXfO5RlMwi1+Wdo/T+KkJGzgeQiB7wjK
hpSTAb4x26KKT/BVi8AEBRqp8p4XhGddAYtTxaELrJhng/69ZWkj1JkZUGzZ2NF7iO6T7aj8fhW/
d421HD7hCBQxV+dUg5+QHwBO0ahEA2YuXN7xtlpfkyffnJ9z7o+n5LR+bIVGAMYCp51iIt23hNva
Er2hVk3ClLgSZANtGPB3cP1wYjHm/Br+yIsqnAO0nqvgq97XlAp5LyuK05/R4rDkWGe9tUvihxPI
Whxo7DOTDCFznAVjDi7WruwBoDlxDoI6PoGW5tQigBGyAsJVZI5AidBJBLcacCHROZECIS/MgLcD
41GWXcK6q4Aqc96Bh8DFYXRfWw6DdvA5xl9wnkLyHNoBgiPYpJbYx6Tab6X/Rv4TCgIZu8GBpo1K
NUe4ibQ/E3rG8UZnoLp4BpzHz08aKCGiYYRoLv/uqCxyQNkN7bT+RCKSpABk2BEQREtG91Kh/YVD
0lMCAqhl3qX1nLxbljQTHPfRCIy0c3RB4DbofVLja1P26CKrJUszOEQnP5p2qOWWwplEYyek6ao3
644YGfHK2+i70Q+6QS/w36NE26SwpbRjUhxC0Q3A58Rp6VEUs1sJHy6mx1eYJQ0dvSpnwp7MHVn0
H7fpnFwdCXWjNl80alIM0z73O3lr5Ju0/Zdme0xi+YwzlHQRzI2VBr06uqrPtBkqbQqNIPrpsfHM
G8QENifimA9M8S3kfaNJ+NCn6BUMyDSxahpjf5+E43ZZ6EsG5H7335ev5/tkKgtdCo8lQkgrE6rJ
sOqITdrlWHc16pU4R7S5R+UBOT8H1PZNgCVTgqG3hXkkF8OuE+2YWE9orzxocA2xtO+WbKh37uYU
2DL7+WWSHoTHt6CfcCQnR9BarFcgkShAKINTws3E1DJWaC0B5c1dOjdxXSXzuknQSgFwcZnMYBpx
RrxF46X4kQY6N6jzIT6TPc59eRLoOT4eTHv7SeMmtNLQgMjjwtz01xPM4bua9DmUJa+kUXnnYnQg
InKAdLgeRIKkmFhYmGqsNhuz3bLYzT07RyPbKIVanM5hM61GO07LR3KfK1NpAeOOdDE/ac/cPWP1
7+P/swfYhuw7sZnZa0GzGMXtGfcFP5tT9T7nZzLxFOEWpgAMfUWdgRAbON0SH1r0OlA5+VE/EaE4
flh7icyvao5vB3dvis/y2hIqp+hdPZBHcfFgcL5wAoYdxxE1QH6DeJOTCIgTH0BUveMjxRXJSuEk
A28iuoTnsxWWIse2uB2yWyWlESc3UC2jyAoEzcaqY70mZ/PM0UWMRZGd9KV5lknu7PlU6iW4L5dv
/UuQkHXhofFqeaOzg8DpYKOaWiCshBNJWVwT9ogAl+cG3MkJiEPvQ8Il7yzyY/9HnawKXibldBC0
vAARPWE/SGNRo1oyBbCj8YcbBHkwPS42lSBDohGlxSWAOlBOwQNdabDvILqJ7DcvYcNFUEXJm2fA
yFO0PAl44o4DSxwiJOWYFmKSM+MNJdIXLKGEXtxz+DxbmfjQIgPNI4I8jJo4j567HM4HCn77LLn6
XUx7gFWe9AtlBUc8J+AzxCIC+yggg2dORr7loCLdiAbQiYHmwL+sL2uImo4xuz/t4TQSqN0liMKg
BkksMLy3czWX9ny2vijmrC7gwwIyT0Y1Jned4FCYf3IsLbhZQk0OMeZoO+z0iMRgAFTXv8MPEOcx
QDCIhR0VIIo+y5wcPV0lQZc2uxziFkWJA6vjsWSxc2fkObWddhKpF3Kl62NMjiyR/iharP/xCgPO
5DA1+qIJWEgMPLETk8M3dFVa8nPIMQHIBfHArzM+V3Sj4I/YH9ul3452r+R6YCy7E9uXhkaMN/j9
Z1D72Id9TWEUVEUMnWB724pfGe24MvQbLINK5Lswtrdp6ynJsDz+9KwQbIbicEpkODWgZzqLHMzR
HsXiUQxvgkzNnAnJDuO9+jfZs+IZcoZm1+zYeBAi8wTp1IWxyvC3kA6wMpd2gTogarYmwWg5f0J7
LR3daQI2Soi/tCWHYHfAp2ru3ZiNYmMF2T94xl1wZW6uCQ2Poiu5BjDWSeERFwb0EBEAX6oQNJl3
ryz7C0RknOekOeGv3k/KbBI2LvBOx7ABdlpZolOkyPxn/JV6OvRgipeBNiN+cY2VxPU587FIUReo
C0enxivHkFnn6dp0WL1uBuuMXpNwI0qHPtsMZObm8ENEEYdaiE2S1S0dQJsxW5RkCL+FiAQAao84
DbYH7eLDPxNsrukgYRvfEry/LuBKPiJzEHHhhAWXNQK9obHi+5hrkkLEkEp/1zMm9bhiIrCDWHGc
KswIfjUODCZFOHKNUyCw1Xp4PzhyeGoSAHlyxyBx58fdZNsfyDAtJAE2W3ZTav2zfPU+yNb6BdtX
pSzUC4oKJS12PBsUsho1+yXmiNpyTxka6Na6TW6kkOqIujLVZQjkgJVfiXwCvyw0FQgz8Xu7E9uK
RYwJZJFdPu6XIvAFuFxYBIg9eGWcDT4S7jHvEFvoCa9N0MH4ywrBMWGRQO+cI1xEqsbX9/yAM5AD
iIgCI4APQzYD5g/e22ejC1+XMyZ+nLFlJEQgyLJxV0DfE+6Ga3JDnFHSnvHLD/2ZPIB2IvAilMf7
wsQCquWD8RIVUAHqgnF/OVgWzmDCKPbDgCmHK8vIfLYE7jJzgBl5oENBNrQTrggTw3qNAbuz/Eg8
cw7wbvE34TnxLHGb2fYTEmhiaHKSQoj1UAP++JnCyxP6W1kEyJVFTyQCIp17yM/IjAQ4eEgX8Rh8
w4V5duwFnrmQPaCFu63nPs4qfi4LAG91OAoGJnqQKqd6605yf8BtB1uBiMgBA349w5jCbafQww9w
lbl/npFuFKnoeijS8PyUE40rYvy5IoeGgmwfHgl1HwoUMEsozPA6S22BNeZfkDm2xxUrf3GcQZ7f
4mNwKZ4pPzC0HKPcJwVvoo9uJ7wCOFYAgamaYLl2ZDtYGHwu3izRI7QncXusJw4ZQCUiUzgIX1lk
IKF94XBzSL1qTx/8JwkPEsE0jX1HT7gf2pf2DBBnRRPWMxrWCUL+56tA95Jn5fi9wDL29WtcqvNJ
Q+9cxHtmGTTv+scghDGWSNxKykySAlVZH9U5+YVxv5SO/6QmabWFMfx12ryWvj5C9q72XPd0j+2W
7y55k9upaewc3hUUYeh97I36P2oWfGMgaFvEE9rgQZyh1jjBmXHeECaqqf7+li4iF+4S9bQdeRNw
hy2Ha9F/ZfSglZFVqatThqx6O3IjcjEsbjUdBNq7OC5ZOMdsApQ8ZqqK2lJIpQN0opED2Y5rMBub
dJGw6H3SFTSbc8jEPHVKDQtjx5yLOPuJxDEZDz63O6P5ck1DdhDB/AgIwpveP8jTj46d10kpcpcv
v6DwVwITnDSo8SG9pKBPnP+i+Q2SOLoAG0DsgMqU/KON2YgVqqA0AGcbhbSnRDucSCGVg75EpNou
R3SUYTm7pR5L84thP4CxIArxoP2s3z7Ym56MrgJRzcqQvJLc+ZeKRBKi4w3gLVLOBWTFpkKfWQOe
rUW334wuAZRe2UvHoGZfrTKJL5eY/wHZflaBeX78UJbHp33ORuBSZLsoV7qSPG9T2fx7l246zHr0
MIz5K5bHf+/UUl8/78f0irS0jE1RLTQ1h1f00DwJotCQkGJasi1HZHWv7Cg4tWyNLItI5tU0tcZa
RhOiqyut5afP0UBhonNZ4j3BPVHmyYDqWvi0Jbz3IqMOHTPvE7w1+ts8hkji+O83Ta7Qkos+To1F
sufY/77XWk5a94akJlk72SlemT1cPEUJCJyuAxL7oawmA/ayIKGM9jSqEYMIqiSCseLrmp3ly2Cb
N48CbaX6mCHtSvqTOE8JcGe1dC/nE+dIlSWLyveU0F26gsi4R6OLJ5SQtKB5rIecXslcrFcimVQP
TZWqYGRsxh/etd5QBcyJcFUcUqTwjvlcWlwusGXS6duYskB0GRw8KEZaB1Mm4vAdkQaLsXr87CF7
HG7IGNIGm6/CmJUo0NSRyCNQzBoL3ATLvmQ/2uTLULuHoo8VM54xctokGRQlpNokrjBMuem8iIX9
wvCUCaciBiNFHYJXYDy/YhY9NnKQt4XqY7AGTlFihS5BLod6Gj63iYowMLzkqB24QSwnn4DamKEI
bZY3ZCZBP3awQVyPXNNFnV9oGgcJltCAv2i4G1NMJVl35hQfhjugBotZoSnkSHDI0XrqKVDeXSpy
E/wPJDvJHqJ/SUagExRhURZ/idG5qCGZ4uq6IX9fkRclwsPFRDuCzDaLmvwiTyvHaoXcWUiUP9Ki
UgkfCCOKzGbtMWy3T6aD5CxhC7/Wb8lbmvRCRLfPHh66z1F+fGY8C/z0yY8kVRsMPJpgOdSHgtbv
iP3gKcgAJ3BYWHnyBH0soNCvs5kxF6T6gDtrb3CCcxIiKPIFbGJqyYRNb3Wmld8iG5j9kYtJ9aR7
K+GNzvE58kMKR4f5JcQDtETRcTz7feoV3axoQvpNq9JsJNsPmODa4qhfbIVZMY77/Pr17OOhXL4Q
elwXBPWNzBmHkF1wPWAbr+NvLHzTzMrhjx3HvsJ59kmZK2hjdRMXSsx7M5jBS1o3KUJW7isPgQkR
eeWXgICKMzYHJDnEfRqngUFGn36FgkInk7Tu940aqjgp1B7GyfA7uUWD4Bux8TXk/6fkV/XwMrYr
htRVESxhFaMjTbEokFHOggcPPoRMAkmdck4r9Q+LA/Eq5gmXejA9nB2RPtvnnQA+xinysplgMDKT
EonhbCHS+DEFE8h5dBFw5BPuCGEaYCv/yQLqOZFy7zZEmY/HTuRk7B7argeHUemwAdsXyTQUjkYo
pm57bbBxcf8w4AoaAIbHNsRiMqEVGo/3dvGgfxdQE3LCcVmFfbGgyekW59N4rZ/6nNoxneN+AMiM
0DQbKJgBC8ArgqBAaInzgus8EbFOpx2kgpgSYvZZef+hAUDXRzoxLstcJAdQJyPt/aK76onqTNMS
0rtaK0gwR7LSIBh7ahwE5nQKHT+oRl72j2p11w9s1E7zDQ7L7oUSs41VUU4kQ/O5gy963b6fB8qM
cMkpYLVnJPHw+WIOwTpgGxGe6Yn68miVSXkgz8jeJLnoBIApubsPbYFXR6hk7rMlHjn2kEXrQkEr
JQgx9KYlQqPSIBKZuOTvXIQEdDbEWzvhopA4+CT6+m1P5RAeBIjLalk5XaXSFQEs3S3pr/E4P9+v
80YL9QlmEsEiMolwgdPoQUFcZc+XG6pvKSeWJDVuq/havhoDKQLaUdHLZoAISZODqSoRmJvcFcVi
2X7dY/0fyTEUBus9+G6SG1fU+B4sktrVuw2YqJAMeLWqsVak6uc4WAhlsDUmT+EnpkIzUV+kJcn0
YX8zxxYLHl1w4ZQl1ZEkE2jBc3n0Hmdodc2hBgV38VQymq0zwBM26F9ZSds7PpdA2eP7PkgoeXd0
oI6s8TZno/+h0/Iod2CbK7/uf47KWbt6peqq8tKkNtbkU1oMjd8H0JctzUar70uzA40/3HB2A5Cs
dRmAa3oLLjdAamjlwKxxABS8w/hCDtk3kEMc5fOmXVADu0lfaDAqxFYZICWgV/THHdcWir/Fr1rE
ipbQ1q1OSAowfY25zO/T/HChR1ZLDjihzIfdvrXzR8o1T6lcRPfqu6biLJrYXubHkxTixrL0X3ir
48s/5UR5Upu37LiJ9FXVGr0/MJeXfzSUom/KtqgSfvQABUFjQDjdFCBrHD36G4kcTyRKeAc2McJS
eSxDmiBLQaYhKokf6F8ArK5xQDIjXxU8LCLtn1kNywJ3C/xmuYiw0fb6KJhKGvC+kZN+yFewewQX
W7YqDzaQHT3sEmz7mqqoB4fXgduL/DbN/XAvwBsereho7X9u1kxwiPBEZqm9XUNX2vPppTP+KQEf
g2vftEsWGARch/hYoAxoxoaWlCCIIWwQ2bUN4wTe7zGO7K3tvlx3YS5d1/Snrf1wCQEAuqLRRf2S
gh3ssB6LR32euP6FHBccHZ4d1KHFveKH+QYc8eIb3Zo9OOSJS7EaJSEi1vi4i+yJXTmR+jOa9q4N
aBJOmOZljAGGA4QijgdXsX/ggnQbwI9UXtF2+IFEYPNsP1QVrB/+5sFsRDz/ds0zH0wZ1bp8R7wh
cv+/jA0GsXQYdxIz7hZLZ/1cXeTnrDFXE+w4mHE21LBQvCOoQHzCDbComIe9X/MjtD24cXFloKHQ
NmFw8+cB8BIvXkiL8QdYOUI0DLMb/VCQXH9GFEx8xW+xJPjMige7umvAKmJ4HgzbEDaLClUP4i7Y
Zw8bktt6DONEtiLqpjaCFjmYhdT21yALxAP9ICVgNZCiZWc05T3XYAQRzIG+fA97l05x1hZOC+hQ
upmyPrpwAklmYrPUxMqDQhfbY1f8bOLOsFMb+4ZSj+KBtAVmOONHLgkE8Rl6NHZ5DX48w5ABlC33
gCdcKC4bfPrvLKitae3S/AC4t4QlIZAKJQAzNxjqDzBeYpoFXpW0Oc+mMlMV4lpkk9lB9na75t5N
uhb6W5sbYh16rFxKrDz0NQAErtri0SNmlPYpmywALSAti+krRqvCBvppk52yWEx8HrEqn0OHVx/B
YvJHTyQ+cGiZLQrcFG5fm+3wdEalADeCi61/NJ6/dEZk6GDoxMpfu6v8Q3g4SNb8hFC8o9gHzn4X
RKZz2sz5HoNobVYg39i1g9ODP67YhDKDTZdmVzAfVYiWtTWb7haL34UWljZdYi3DOTqpxa/xHy6V
c55amnN36Blm4Whbd8aOwJNXBg8ktL0XLzfO7h2R6bDB5i9bV/fZz2wyC/KRdWNrr6c/gKdJWoFp
dkY2fCGH3ltW78x7p3d0a2TTmAelpMFuXEW1qDTPW4+qs/t0H3yFN29P+F2wwygyosBHho00Aak8
CF6W/4VKQfp3XT03aDsumsWYG6DLOmSMoKFznCVatVudTSPLO2CFm9BZueABuh3QhB1dc2lsb0NW
GI3prA5K7k2+lzr7NCcSsJAbflkrRmR7DCfOxQpDjjhuv7I8yWKQTYsJ4MDkv8Gl746LtDjf9454
wrdjMiP951kP8AOsfmryGxNv4hnR4D5C2i3T/cu07rNHWHFVwIf8J65Kczj36PdOHbbTOyvGEy/L
PMfbeYRcmzeCArDJSzjcto2EC3OzMyzGWTDgRs52y1wzxw9rbGOlf8htA9mGIoD1hgM0sbMV/SF5
8WiBkOBNnFDCsHs6GTwIdB5vdnv3R/ayoIA1RuM8cAmR/s+M3q5Ohg5bqnjP8CHNmpBDYlMDSu8w
1N0UicbFLfO7XXPSF8zVDvZyDXYLFDYNB93721Ma//3v2dgqtcd1aS9qi9XDrV8c04Hr9w90fgkv
hKzql7lsUCBvrO5XDuU9gZGbOYs9z4o9fJGk7c/1AeU3ktU0clmM7V/yN4nCgWQThldCEwVxdFVz
UPfXaHJMSRIzAXJQE4ypN6ERUwwPzz5lzgkUi935A1yQ5LlswZyAwKWcbOBZOENSxJmd2WTT7MWZ
uaw9GBP20z5Bl7QLZp1lYS2wuz9g82RrS4tkNMMiOEpWYf/S/ddatNbuBuM1xm7NkE8HgCKIzeI0
5dDg8OXYw+LLDH/uQqLl0LN/4HZyXo1tzi/KrZyVkk+ZxhbTSZLPx/C44+10Bw05t2OcP+vmAMDh
lrg364FmIHIs7sN7eVTQXcUnlxuRn2Fb8eD2v4ybRDhweWPS1/B5xcoBM+TDg4myFPSlOE2cLXVt
u43S0P8VxvPptdYqtTYlzQat1fxuzQ+Uk1mbh3kqHrJ2pz9brtb624CDfLaF3mtD45219iwiR+JM
f7A6e/dq+Y03n2/CQxgmHqjvRXYrtmmt0JAUst44UZP3qiEri7/48jSsu9NBTiajnirKmqwHBi61
esvzvuPWG+zWeZFpB9vtPRxgn15jPz7P/CVeVLEfT5csumr9tU7C28Fvf9/dhgFSLTkRlol/WfE3
WrY2wDZLWB2CQov3OZ1Kg1a06Qqm0yGz5l3wmOe6Nf5tXN1qsFDc2t1KkCwPSfjYRTgHc43Bx/pR
OrMMCBOy9+KRrXAz8eiXPHt+aZEW0QMepQlv5Mru8KN7Y+c1Z0nN54fDRthvj9E94Wp//vTWyr9Z
PxCqhQMh3IE1p7MDS1sctkNoz6RI8yKxraHgsFB+EOp3WnfM/rZON4/FmurWMBtmna+x5NXpBISl
BWsXtqOYYXuYc+TM5fXbp7X9vIGntiDXNQWvwI/NLeRdTO70vRT/kNdPb+yb23459nEpyd7QgXHp
j6P91J1aKndq8Q18R5fnd/dUACwEWSFviNFwr7P9fi/5wqOcRc8QCBWc87F7Xc1mn3N/xgmusNp7
l4vpieZ1G4hduG2SP7BPAI1bz6ma3H/R1PgGUsG2VpxfwgElszsIkZq1621u0Hr+omk0nxwM4ZsI
9c3eh2pL2lb78ncsdtsCfG7VQXaC/jhjiFN3df6dumfgwyhiBPpMcsO3tQFPZm16C/EpX3JpwZn4
K8zWdPCm/enCsXf0qR5ns7tfRN5GnKAoP4I5sTY353AqWahBOdMiIxJHXfPv6FdWZSUUzIlGsdfv
JZkPUncyJ3xvbeKXV7nwopw2sYPxvLPzKal5obIcyWzhgDByqlpfX6oVoxYKHT2q3KU4kxLWoHc4
HGi9E4w4MS7BnDa11gqjaJe2z0Q6u93vHVqPjydCGfZ7sfN94nbm13Csc0jOPrhH7YL6j30y47ke
DLNQsvh24pz6kNSdPT8uFb91vr/lZWl9f38fFHyFlf/rS1uhPq1Z7vA95fPURLPO50v4K6ZncXtY
PvMjz3e129oLxVm09u63jSz/ak1/L8zlTl5TVHMu06m/Y3e56FS4u1e0WEz5dWvs+/7vxZ4+Warc
8O/u6eHJifumabyFz31xQBS6Row/iss4ToTAcIScY7SWceZaCpSZtVxjLlF9cNdRbTsoFGztwlti
m/YuiHqLBShg+lhlvPntBK5surhPAbDnsAaXxvr6lf3Iv/0/47eAJGR8p39wE/tyTQmgKm2YZsp3
/TX6lhLU2aaIh3sPl5T7nBI7nhWoBVt4Vef+Y7TgmPHnYs2TeYzp8hCyt769ZO6FlreYTlm9PUEL
rtU3SMFw6p9bS5/ptkU2GXeLxpmQsaTk+nXHr/gcc5cGECigR48G3kPqKKlrUi4k/ERyb6mqljJP
w2Ogujf+0xzBjKUfsi25KHk4IFDxfmknF0Esi1CbDY9x8dsTqQMzIuthCDg1X1VgSQCWPmIfxPHo
tJ3NM6hZwYDAZyi9B07AZSFGzVzqS3NZAIYmrxmBpwAHsOzH3oua5SO+AmbRBR6l4XgCQ/Wvg8XE
6hnDpLEmf+kOYUBQ46Sj4UggsVAD8nSGnjpDmPZzwDqv3qNvpMwI7uSVusgTUcB9xuNFu8/oqEq+
MRg/XB1bPAC8su/UP+udStqD1UdLwvthfPs50tgb6KG0BysHdZjSInkzFKU5/UZI7uWsEaoJKGRC
wwLwQGWWciEvorfrETkmRE1edF3JxAMRiiXAKxbCkqEMTexEJJbUiehBSDEWvYvap0i3EIVYY6Y7
OuzjLDIXw4la6vOk/yHsvXpCDCG+CJXl6N8DwQQE0iTvduMAxMEdYE32Mr19YGK8UrwNqBiTXUqa
RUdL4KsaCSQapAxyBHUkK7jL7eJVXFi64kSnYAOI4t27ZHqvV8qf+V/dh/zVMtMZ054CeEZ9o7Mk
+ZdiOFd0epwonBZ0v+xteuaFldCDvaMA8XI6A2WD8kt+rXUwADm9hSr5pPbk7UhgZNUpHf5piPK0
8zZFdY8Sxtt6XrcqWbg7ZH7D0TKfnEROb7gX5FNQhTC+/aL0cPdSCZRrKOdb2USWMNSQKUBW9Yha
pchkU1okow5MmDpI1xDGvtZkykmBp9cEXB/4wVINRhfS9E51d+40kN6nTfjKQtDOGa3Gz+Q6yZOj
cyFlkUy0TjcDF3KSAjqLrJZfK4aoUnYiAZmRaidfoGmkgY+gEKleAO6G8X24lBv4TcMG6R2aosJQ
bsiv+lzxBaf3WrqA65ujL8A2H2GFSwWKxZ6M7AuuMVsUvjKotA8EA/ZcVbs5EAYK9eQl4ZCSap38
Sxfsxvofmsfwbuu3MCxQgx//hm+TetkXUX1cQRO/bstdBdogXY8vKKC8N2PKDUAGlDKpgc/XCK4/
tpPqbeXGtB/h3hPR5TGdldzb5Y+qEMAOAOM3dZbRFuUesfx7iU620we55dt3r4ALCNm0aUhZ5vhE
a46enrThJvuvrCn+SNWUSiOQ3UGlPXxsLoBwiKr1TgXqxAO19y3PRJGjrn9MtA/6ZA3chaSmyIxT
VgZt10ERstVFTGHt0cwlkt+1y6UARFEchmdAzpNi7okZhu6Vk9TKkXvfjiiBm7TUOzqiNA3ZC198
iMw2KDMFWfSiTGRKEuq8McYuuuzFLwWBR4GJXmfFggT1XVzIGakJfYjgr23A0TI6GUNcadgkJaSL
B2uJ9ULlmQ1GuaApNu90TXr9OAkmvJkqEYuYNJ1fn99toEqrW78Z0IMBo8YwtwWuaYCXT/CUkCWm
Qg/Rot1eWMe3O873FgVCVLmK36wL6A/D5SmXUpxh2NL5sdgACsr865LKwN2kVIT+qU8Nn58Wpgda
hUayn+r+NaES3IHZJY/YLCgyvRDOUB7r43ulKk6GmF4aSHvmjpWGRgOBiHNZ193+ju+YcFNXkDSl
RwciPhJzkRHhgIagDgh2p/8z86+UtfyaHQECvCdr8I/KNaHWAEinHJ2wWpSk4Vz1XzwcT43ye7Ui
qZ/5Q09nJrhH+cKkBTL3qiBpKm8f6KpQp8h889G4NJm4FjM52xcm+s+Gq+Yx3NBJ+pfmc5LciK+z
IpjzETXFns6eaXQkiN/R1gMIldL+I9M/QYOHOIchlFbm2DsCxiF5Bwy0pJcgPYoohd3kuCBYVeb3
65K1lLn6AmSV8iNG8+VQ5gM8HefnTopryovBowVdpNC5YkVlw+wjhgObITopUX9kMv2RIPqEZPyB
XBcboA/UYa9LqYP4nZ576ZzOWbSP/IuqBvgtnyoewJKSOTxza4AaUPhXfkwetUUAP1XnoGU5LwC8
Ml8d6n/7ChfNWFa373S84tGhdR7FdFF7ParAcFdkmanDwYSFJZYpaz3kk+7AySahOVmjVEHhn857
exP6JDJqnDgUbXymOsr9ZketYdiNB6BlN/9SoxmfcmOiA0vItDVgMSkuS8Fo7PKMPfbtWCTGeEtb
Yd7z7vdP5acdfVcNjWxAy4Qt1onNybCBzmMVyqi+BDQQwcgSwRUxTzy+nhDMaEFfvW8rAX72UVWq
2yVrNJu0gkHcpMCJ5p/6BpZ4tLslTA0XA6KDcu8dCGt7W2kzIN1MNVUe6qYgc3kssQvZxdCQ2gV8
AnAlcAsAdCrmhlU70LhDju8M/0U05AIBq+7b5YTNP0JMloZdQuuc4hiZPk5QwKdCl7CjUoroK7bq
IFZyvpRXjbwF4iKN43Ea9WlUd0uwZ7jLdB1dYxq4RQZeQNpHO4VBgH6IAfiQhhgD8NNQDYTdYXNw
fJ6piw6s9hv23sFbqaMx9hgYeJlQ0e+qgPoyowdci0NajqnRU6wHD0I/rYIziEmgiMzmx8oCqOdQ
r1VKVzhBzlNLRIWaBkIU9FCcFsvLwNBRtIbGDfhU8PoExAjDm1eU/sUUAVetRsCjXrG6b6iPsYeh
u065CYAidPnCXqQa9+Kkd/c4QkNQIJVakmMgQNSEwWJz4bIcb2ApnAclIDw33cUBGd13AKVpwEF5
DmtFsoJIlzplDkko4iv4gXyIGiW8HtEPIugDtkrSUApojQeCn0Iuw9Ea0zqh2v2gysqNmuA0wms9
vdDIhgwVpTp01YmPzoBWIRVk1NCRioaSQ++aLmTnsybfuLFV8KKTsx5BFKBjBmS9gRaBNGELABwB
G8Xas07AWN2yiJMH9jRDB9IJayQgV1DWyc8AblUdbozejgDY6R8AIqwTQZ8ZiqPbgW0tta6gsgIP
Z4zZx1PeCDKZTtXofIy9ovxmbzRUiTjLcDkp3vMsN9H4C8gIjdMdLqAZHuOD4wGZGzAGKI4aDXNQ
T09OEMFkpt89UGtq92iZOfgiD/qp3ZH9ioc6wjcC+zYmGfsBIbPcJHApoJibGYcqOyWnlA6ciZtU
aIoX89kcLa8ibqlIQQ0hoyG73TCl2HktYowDzwsOS9YOzP6Qz4E4YI5ymu0wqTiYFVyPUG5mMAWa
MhmTsSejAcrBmOKSgasCNHhF3AR4j8AgKZR6SX43c1FlBtGDJAZf64jaY21QDI2YjVv2jwZxsKoA
JmCjOKYYdQPEJJ9YZ5RuaHT/uS1xujCdLBOwyZ1YmxbkLQaW2bvXH5oqmvmUeal686ym9y5RCXV5
dDYE9Us2y+sz+HdQUNw8SI7xp/UWwP+M/nL54B8R9MdLaWZsTQadFlrAGKSOBmYUBIkGkGoGFfZA
MAHKOz6PDlo2Txhf3sDBDj4Jr0unNiog3QaJwUO1BkLN5q7WVGj1M6GV3HnQybCy0NqGpw+PDeDs
Ft71nfi7h64EHZSCkPApZ3hUfGNw/nDHgPApfHGskBQ1rOtzC58XTiCCztAtMXnSogKtQb4bjOBH
loF3Ub8ofjvZZqzKOStDJ+WBJf3VRaNChi9+J8+/N9lY+GlRTn5FQjPNxQuia4LguDjAPK+EhffQ
TIY/Oo1FyEpQmeA2iA9xqkDDg8mFC0nrYTLkmO3pMdGnOa6oAMMA7AP3zYZkhRJc8OCaGkJU6zpv
IDOBe9+5Zr2aaDtZNKRy0gmuvtDypLiNkRZcFcLdwlfPfBxz2xs47gFEFu0B0thhXfIJ4AhwCvFp
YTGiiUB5+0leiXvjiCHKleJeAcJNL1HB0jzSefBynmQRx06hXmnlQW0PcgzS2XyFf2ioIby7oaPJ
MNWY3UUNYCG+tPWVZpif2aPxafWgdIdyDsR70p5PoT2GRAK1YnBITJiqoT+C0wtz+NNE44GUHQkk
lH3o0iuqb8OGCjooc1bx8yhax7EWy4ePkYOUx/yxx4BigO8bwKvwgFi2ekqoBocl5RyZeLVJARSY
Gh/W/fF4xZpJbNTpiDRrYyFuQQcMnlww1ZEKRCIhpOfXfyTd13LrSBIE0C9iBC1IvooOBGjlpReG
rqQh6L39+j2tjd2Y0cjCdFdnZWVlheHyU86mwQcBbnN60eSGdP4auxxm4cW/rP+uTrfsLCZtPQQL
Rqe1pLhLLH5mDxQf8/Gm0j3vvjbb+K4DaRtrnAotlsV2ETVnFcJ3pbY/rYa/ncV+wXkW+4O6OXWK
a12d7kLnu75yUKtYTbSe1+oCBfsOE48001Y2igCFB52KurOIajWHz352+47VsXjngKDRVYGNI1wj
rFfreksc9lDQzGkXeKpRcx81dQsrGVen7W0e9Xf6e0msC3yjhqiibiXa5VJcce6A44gO5hLfNq6/
J6Uovjk367cxA1lN6GibQphL46eC9ivqO8Zup4G3sah07RTwPTq8yU6ntaSaxTpReS+TSYE3nLyD
K62maxvbE3Svq29vjYD0r//+2Cdjsks8tvvtuaBvgaNHvaf5c14StBrH25i00rqFqq6VQU2YloF6
xnozdPSiaViLyAycYebB7RLHtpdKMuJHZINSQYfJeXVquDS9UH5MvIDr77BRe/Eeut+aNE3BNWXT
veBnZQoEgI2q1kFnc+gkP79YXUEwkG+uKl9PJedR/xR1SGXn8aXIz4lMo270uB7VTeM/ESY3AsZ0
G+2iT2eHs0ZPZmg2JR5uF8nQgoIu9jisKTFBR6zOXNXizTO/p7/1rFmU6DF1sjtLKJ7I/HRNs0PQ
RKOd14PbfZTqmqlZVBJrM7fSbcaMyuKlXUBHScGPpbHdefqppbMnDkAXL+Gvh0j3CryXzeL5vRNA
oqQfFM2HZu7ZZUCcE/37/wnsAmeTtmZebjAcGcRpRv1kiQqIBGJnPGy+wWKS1yOKplZiEPPygbmJ
J8/rf5Nnhv6tWvdXca417Zze97fW+tK8LRvLWuOiDHhrHOo2d7NApFNo3rNGb/vfftWaE6zeWgu1
m+GqpyymScb/AJn3RbW58kWCmPcIo4RIXqlrLMN/n9uHRMBu73vsicfmqeNaEGdoNf8nLyONrT75
yev39PX4Xe3dR3Khe8dgSmmVE0NR0FSuc+M0TbGZ23uLFmZ7bdYziy8U0c4ZB5UW06HKpbmvsTNp
F6rtTv69mjUK8+6x2kR7IhCSiF0ClFjVKIbejIrtKZrpqfJGAhyvlTkKKp7LtmZlxYjJ69y9rZvR
62UQhY+j1+XH5ZFYTkRVbTW7W6Wx8rUzS+jwQ9rDxIaPwmobKBRrJao9eNmkyt6f7akxkqsRtr9t
f7Sl3RajuFiYdoFdva1KElM0RFDDExDdEiAzYCo4VpgXP2ypN+iLMPvcKf2Bv+WY9DJKwQwq5iVB
HFWtViPYw2Bpg5IT0VMeYSCxI3YTdUR5vwhenITRe7kPEYUJjoAWeuarQ6d4oZ931DuMtjHxn03t
hFpZd5rAxeWrBlRTxluz2icZEJ9XuzsvmhEVqCae2LsLAi0N86bET9fPq2/rtVh8zDkibn02c7Wc
6YvPOz4d9dbVlBBrBETZNLxlgbi6fA2Hq7VeC347tl+JsPQe3GdIQ0E4Z/22oX2CgYERpJPrjywj
Wo4XxxTiA7KrxpWApiqVkwadIXgvf8GVzUpOgWRpEpGcatuszzv3DY/w8hBNssXk0D+dDKNwrurq
fpQMgP6EkuiGW97iKhbaV0rDIOc8r5rkuzl+VhW+Mce0tk2kJ96P1ybTAQvvLBA0h5vl5Py+PXt7
okchy0LnnpPfoVb9JQ4TJgQrole9cbCwI8kxdNeIYVAcjlDonD4Z1eWQ0ji/v4bZjJKEW/nLb4bp
QL1JOQ72v4SSqG+nivb52/W/Sxj3/T2/dnlLbU5phBljayEI/nX8Gy1vHqQz5PbfbNu1KmuW761D
WmcR1o5pgO1sFCjgZ3/qbSdwfx5fl6+bSxsqOtU+LRc/yQhCyFnPjJxsXWoJ84qN/XOFrMKBtjFB
yFotfC++C7+8DdiM7/at/a5tiW2iFyrJxRSIbkScyafBltwmYBfV2JsyFw6YDycK9rP0ValL281/
5Ypr8kuTK6F9FR1jJgtCnJ8imzNV9Pxa2TEgb90YStJyOrNW7eOsf129Fe6AXfAs1AtwqMfLNbQR
l9YttommitSKD9VtSrdaPsZTDZsrHZZ5+eHHstr2yBxBzv+g3910c5cuM6rLtHe+gHfaH2w3I3Mt
Rb12la5Wvx29qVGVuYZ/yhcgJKfCWM4YPltvY/nolpfQlYTEt/unjE4DIuBXXL1LhgF/oBExSvo7
vffozqfCjNVmvzFesxVQ1xR73mo2S6rTrgTLGW5/zr6hUQPVvV0z2BsEjqdtPRwei20X+N8RBBcr
XeAlfC8JVa7JsJ0XCZjFF4K3yDIaWHpClc+snCDbdpnEMUDTmC/E+hof92ECHLwIM1iyxdbO4LDr
727aq19ipzf+3UqFseqZnKB1MJHY/FQY5rewqvLHsEgeTqai3xNBiF3R8TyM6u38PeyTO22ngbuy
YOxD6RYYLHiY2hsNS43oA18N5z9DONN8Fq1zFlewZvpYOiA4gBw8ScyOO4ZBBm6o4ie2Xc/IivWS
dB5yKclKKTOoo16SY5aEDYoWcicE8uqzw1vxn4sXc2yfgBdhCucw9M8/Sm097MYuqOVhwilU6KKu
GyfWD73aUrVSWsZtXsk4guuaZ+wpIdxvt1c70QfbUuoi5VSSCr/WrwLYZSwuODxdLO4pFS/Ebg/E
cgPkTsjAa7dAcK77o+1NeisBDyx+QM/QsKLBxAenIKTccBEKjUPN45LJxed52WKrNjfCs9Sh46Zj
ZNQPGeSPXYBuo2GCA/bVudsSmC+HjrW/L3VWP6af3J7yWUuecPqBNIEYd+zvUubl/mYnGbpGQVlL
iEgrxvtaPParWFAL7oBwOZO2ne4jqjhzeYodftblFQDULoKn9cZsxtfU0zGFjdwf+9O6VFo8ka+5
1vzUYxE9uvzFgkwpuWu15TYd/R23exuPV6++39etSj4uZ3ZoE5LLFTu8ZrhR7z7812zStZFL1Fp8
5EQATtoGvldTWhFBYrnSQeEaGwvikFUoWeTmXWXT2619qXEKB7b7B6c+61KfpD6rwVOxn3V1xYw6
z1+VOrnQRblxIuCU95bCSDMxCH5zY3PKtP1PYW23sDztlIvCl697DspuV77aZdCuC7mYcu/eXRNH
KRftsZRKLFmwo+OVkaQUwnQOfErhlJLKSqVVyMesaLi2Qju5dWdTbtxOiT8EEalVuSG/KKPXUNDg
ib7RouZ6WrN6XF86PIPHTjQ/PVQK3a97rVnOOldFAEZ7dXlPp35vgVSrUbBGPbSLxTB7Yb1uVl4s
JGtQkgnFeqnLUn9d6uzXwaoMpGXxzXbneG3xUXTk3wxvZEuze6z/+tyl1BLV5QgSxsq1CzVTG/Xq
uky/mZg73bnk8fs7XwPMzxQr9WPuG1N6T4BOhlqJHRByosI2dWeXn4JJv2DEZiTI54P7+wNIy7Ic
ej6UWf45cy73XuXXULNpOA04z9dSfRyAPCCOdCjXPgXfRRtCrokInN8ts3Klxd7aq7zrwTo3loVu
OBby8fSshfQhyikjNcmLJ7rA5W83oi/rTdXkvhqhQ7L72IZznTaT3C0Cre9tasjJscWvHeXw63hb
fNuCrhz+o1LdGiKihcOfLk71agSfzJAQHOPLjwdcoZ3LN7261aHpDs2/oAfGYSezd0h+GdTdJ0q8
tnI5+8+lzgNGaoZz/kpFXOayHp6V8wwhY2nle+rgIQ393g2X02FYYyzh/eUi291GlGHr2p6dvTM/
tpEkl2O8OzTXhdjOla5UeTKplxsbv+nsj21tbWRW81pTFfZW73hT6pciSj4Lm3pySg7Pu2dL0Rew
SntLqZRY/4Cw17mtNS3UW9ba3zEIf9BYDlB3w8JBq/I1Yat1bR5njRov6HXrWOhmOpNPvYgUaadv
9Wf1fdGHVXuYMXhGFtevMdhgzUT5Zl6vs0qe5Iou9dYwi/1Waupg8J+iFwahjMHC9Ov++7p+AhDh
lrh0Hdu5taHuDsuV4kwvf3y+6aOhZuKAvWnx+rOrvQrRhZQ2n+mnas/rza09NmsGYuSUhCdX6uxK
zbCQNy0r2ku39zAnEyKjXAu6ENusLap+AeJ4F0E6BgzwdCLBxuHfXpbTdqnYKdfiKsvMqwa2eG/z
VlrHUnKozvj0JgJ3/b+F0H2kj7rOjAcwy7GjiFffdJwL3oIlIunDoMBXh7+oa1fw/LKTC64oJ16N
jpQda21Cknv5lKclCTWZV/y6evmr2D1iYnYer+PJJBr1h2kYaXP5gdMzKjTKeZWQWedc6pjuIMpa
EzaZB7C/PBI8RZZd6Hxs5qej7NbcUwe7RNyMqQud7PgiDmDOHJByaHSBORgke04XJV5mNQGLBGoR
BcT2I2pKcrlg6UV1Y/40Q2nHgGkwDNH87Cw+gyg4k2t46EV1dKLscmP7d0UOi+msOal3OIMVV+3K
VwhehJF6cdQIZh3P3WslIBH+i/y0+rb21BzLoMdZffA3c/VSoNV1ZBDNVjRRthbYANnjLIGLjKbD
uUG6gXPLusHK6xH15K9EAvm+Ea0a11p49sddw+Fi8sakbtSCp+t0FIsoFHAUfOAAZA5eNoqdu+/9
/45kRKVZbD3zA6vO/rafV35a8VRlVfHAMfugbaY85/lreYZrRr/xnKv55DF2onONO0Qt21fEt8qL
+afCWiWj+f9/WqUzM5UqD9C0V3zaB8/Vip1RaperSmN6qHQnMNw2uAfLlm9KVwAR5z+IUXrx/QHe
l8Ij4ki+7bod15Lnu+ksCD8OCXAYW5+bAfCz+rWA+H3INzfdwGSY71N7WNtCp9hTRwB6JAb/3a9d
v/dIs29W0b4lIcxXwjdYfyxARE6/B4dZ/QJlLFQLWciRXx+ewfzo3l5ELZvYwbdddp1dup09EsvC
4rHErsT+DJ9G4fklHCO3mNFpaMIDLbNSG7YFbrim3fuw2Dnr7vdfAVYBj7t2kUnQRSpnFOuh0p2X
0hncto1LxVTbofuCjUG0ggxM75eEzonjRXs8hVrq8Wv12cAa9/bhGPCK6CJ7maza9uHqe/9oPIb9
Or8n1kTRdI9fmAdQgMTwQ7tEdzfWWzTRwiMT8vFy2cKDYaKJfu8dLzGKOgZfVtHRzd30U/5utwIc
nrJJipXKU1Vq78f+0qTI3HNnXPZ8i/QvN3CYbnCiSqni4CVdAmD3STnPkftDvXnvwy32FzoDTpQX
2JEAMZs8eLe+7WEyFR22ZmcND+k+/x7ot2ucjzp68nCCuDclgvxVY2x4Bcext3ne9jhwLdqbaa9W
/lIJgsa9CGKtg2TfuwLvcZTq0Rj+oF7Qj32J95JbRiUyZ2VCsvHV6+qbNNIvLR+1IKeKmTLzqxJP
lbqlg6gF11U0kLnrpJL97hm6qFgxm+jtemChu2FPW+drxQQrkKl6kmthjBzvEXQqwTqS8TbGc0f6
NUUl9brK4CCDlobxI67gOVIXIltCimT4jgdlTTmbBYFpZHh8DhyLcpkik9T/xEXi0/uQS9n5pFkM
lAkion61mHqmQp/gIWXD2U3mbW+HTk2uy/1TBjxvVzbpdCSqzb4Ng5RxVgLBYB2ibfQVo/29I+M6
GSiC+bNTy94o7Bq3dgYp/XF+bMJziy7u0UCC+qq1yhhZ5LuLfkGtXyG+jxCUEB9+/JLAH1bfbL2Z
YaBbTgtkTQ/IpXbQiq0N2dOEE8Olo1ynnpyc0oHgWrxvx5Gme2ahKWvybrFd6eiAb9Rbshe27FET
pgvfaCejoqRWTs5aLKQoQiGdNaetkw0lHMVqB7/lexCa/PpzTUf8TZpUNeNeoA0D2v+cJ0Nksmu8
CJ0++iQyLGq4e9jiEtKmeTwz+ubWLo21//YAttm7p1VOhYAFq/xrX8mrekuWsSDIjcmA0S8DcjCe
mgQCSOqBhE5Mm9UZ6QOBFn8jIbXGdU0q7sjivC76LfPOgu1jnULde9Uvh1rhKA0J9wWDYLf44a8C
SiEB2Y/MklTzwC07oZeiXtO7Zr0USkuyWGWuy8NBA8e6XQCQ8i3xUTA9VQLcibIe0Fm5PpQcgZiz
Op6z40sA9OT2Wiy/KGqsrx8eoCwaN176rcUTPTxf9cSqDKYHla5gdV10RONbpRu9adlXyFOMUvAQ
QaAkh2OtZv6vzNHrX5Y61S8bCWMVMvxpt5oFQ1w7hl0k1AENrtD/HOYrY8trdVH4gnMENES474JG
d3SCCkhRy64J9tXIdK5Q6jjHduU3z1kDea7x/HufgImyl9W1XfpC64C2lrVVT9CaUYbKCnsigCgJ
0TgjrA0aaUfjuWNHG7ww4EhQ/yrdYtOXmXcKndsgXvJI7Txbsl5qOxFMbnnW5hEKL9eAlQ4/xuk6
ZpUGih1nseM/ZMbgqtSCQ865EWJv7bE86Vjt9qTFIXoWk7tslVp6G6KtsGu9ChoWAtdVZiWaKH0j
/ilqB9HdveVGzlG7IBczudXkk3vL+ezvu58aCg4rsOzY8kD8YdKRvhjatJE275v25mbaKWSNvU6h
ZSPXP9AyqlzpK6JNLTfPCXI7cbby/7QsMUiBv8iCzTG47EE6AzPUuTcFsU/CpmZ76s/C9ko7q3rs
CIUu7b0ra3qVCaCYjFiwiHgmNuHM2/HZk9udWrV6nEsWco8SPHOUim4DtCn2QtE1Xg+iOga/4SEx
H3GRRc03/rKLUgrejk3qkWlJCKR4vqXQhc2q+x/HnVzhehN5FfwSQzLELgC5aO1yLDmGBE+25Hs8
klKFpqGbmcBQbF442izxDw/rV/Uy+f5hFDILKJAJ9/dLNOkgSvFsx7YbL2w5oWjibxgsBauvHjYv
i/6E1jIIooEGVKIUzS5xGCkHqnafck1oJfApN7sRWu54r5YeOGvxlBRjncyTABs8TswnzOINHJcp
OmYzVOVHSov+qDIsrp+wbe0pT3ORbwsos6gl19rXmrvVp0wTdbGWNzvhFfHy/+4ZjiCxGNTDxTZF
23PWN5mluqP5Xud1gQfQqBa0+D53AB7jWoq96dPidWrS2sPsq4416M4FLO4+ZC3/BNQo6jsskHGq
BMRG+GL7gzUjHcYdb62IiEjEotk45lEMFQM/d/r50O1Ytr2hdWaH5xpm3n5aa5tLaCAGOc2ONeIp
nAxaoYc+pyYlkByVAykdBI8wCE6XJ+ZH4BudC0bxSO6YpyaFV2BMDhX+y7I7v/rH/FF7thDeu2lG
fJ0/1r5Xz/TEy8H80Baal+1ssDHBaHjN9zdmDK16QoPVtn1dx4uX+qATdUvGEK13jW1+eOsdTBtJ
/XKjtI7L7uk4hv3CdazFfQqoJIo977yi6F3VtKtMjEHfVZxuYZyHztR6g0u5Df44M14NW5MV+nu7
+jkcDB/OQE2X/OoSX5mOTj03NpjLo4iyCV914Op2OVGp5xV5NF3GwM081jVZiEWtosErWXM+qI4/
/s7pXD83tutFiXriy+rnA/n/1U8u5YvGnVSbs1E4cAkZirjqeMU2dyiM7oN3c3gNi/dT1/rHnoST
hReYhuOxNZ3vUTPeX8MWCvtOrmm/y/oi11J2meLxJ7p7eumUldTaEsXB+tGvehYSo1Oj/L5n5XX0
sD1XHdFv8+FqvBvPh4V0F0ZHvYbL8kchxe1ACrjRX5fhCGL2vYZjFMPs5BEh+5ehJSZUUV3N+/Pf
CnkS32s9LlGcpVHsKDFGB2s2yB6zQe0pPyw95gZBctffvhbuGmo9uDHrun87o7WLPbCDTru6MW9t
PcAGGoHSjlIAzXze8TbhYF5q3j/vfQiDGm3e559nqTR2eAlF2X6Ro6bzqXPvXr7m3LGfs9FsUH+6
5DsrzVsqrAlH0d5GA9elkpS6V7LSj2iTcLKa3YKMOIhWXqofp02sNHNN6K0mk5SCKHrk9NYv0q79
RoMdD98nDiIGufa3L9weeaipfy+GUyT/r2IPgdNynE+X4/O1K4IuFu1arEaCq2ZQImQaBflCLJdc
s+AzYFxV8dCRqv2dzfXf4LrOfSbvh8hd2pr1HKiv57F4d+vi/LzlDSo1qzajId+g5eDSre96G3kX
Hnaa6sDKJZNYEBzlEezxVjW6X+7e3pcmqdRiQC2ypBbPliVW5XUipxnMt+niufYkoZ2HhL8+ys7d
wmg6uPcug4sgJBUbl/urtDpibZhOn3jqlEaHNBtznXD3Bn2F90QmfzXxCkeE3iE072kXeaxX+rUR
lWBMmdGvjmFD49SpgW/BMdgpbkJRGEaYC/9Kpk/lx6yXr3lx00H58TjXTpGLS8PN62zgCh4njx4x
q5xrrRe0z4tW9UM8ppnmsj6aPoGbw9rgVH2ojDK+cjILdzsbUkCPN1/X3t0BPTzdHi7JKSnXm7me
G0ROK00/rwarwbW3Ha3iU3/6ueXB+LQZ33ubwRbK3TVqRMfJqaDUplDZYJc1nnFp4gz8N8qq3F9s
ksrPbJNc9ul0NmRNFHyqHydZm4/16t7MH9LjObiikfMZYd0/qfgSTpgWx5v5T/lBCpWNuf5+5v8R
1BEsTga1gTLuKY3ro+g0KJyG+VX/rmS07iuhSsam2vzQeaSWynqk6kL5Lw8bS1HEGB77+34I7vy4
yBMd1JsnWeeuFgaa25RJMVUAdMowFMi6Jv9+K4Q553YK9LEaUTHq+CubWkLJQmI5XI9pxaKY7YTQ
Ekvoy6m1y4opCjWm6B8T6koQ2LAZ41lYeLHM95hhIuEkZJ6bruk0i+Hi6bLp+lIxnVU7IrbCI3GW
uQfiHdZYtTPZPNVkQtK2RMGH8EaRZ79M96WQEQp70N+/jK+EwnWN8ySZqQvQH7WLGbwwOek75BWO
97exb3YK1NwqgkFGqeKHmVBdVI0E6vzTYAO9NeZdTSS7EXjrXqN4NfQkDCt40brQV20Xef5+xa17
7jvsFN4NV4/iqW1Q/ldkSimtVNBiDU7RlyekdGzuWu48KNI+i/+Kob51tNvzofZq2uB4OfbcN09R
KoVeDKkAFO8JuLc9nROllKhoNaQGylcT4Bkud3IdagmpzeGpIQYxiAwGkmXRwxWnu/ZhKJHwOsRb
T060CHsxx4synHXUMoR643KQDUIKMhvh26DBELrVSOrjHOEHbrvtEJERoFOPlo9ClarwjOfkuY/1
Wc+S3XBBNPDmRD1z1GGOlCevjDc2nDtCww/d3z9ubsU35SP5viJAeBZVN2btHc3/Yy9UawKSRTt9
nzgBNVAZ9pLvrQc1M0K1t92TOWSaeHS05OVgBH3WaOH6re99/2xwxlId+iFc4OJJhid7X6se9pcv
ZphY+JuKBi8OESEjWn0U+mGe5WwUpjueX+WPLYy1XFwGqZR+GObfTtOeqibs8za3kPSHRHpaolS+
ZElLdqDjlazRRQmRVdPThEn8eK8A+JtlZipVfMaxdWrDhSmNX/uvzXPdrRV7EsMjjPRzM72xbojl
4rn4fSdOAOhrDFq4UIRNxLQcs5Ab7dr6+E4NNx7e4aZrGasShg++z4MBfRkuWp8Qc2j+YUGuFF0c
DOZ2dZbSNh8S+t2696/VaFKLXZjT+nE5gFUCZn/cDgBlKHQ+KBaa2WA6WtRf6p1LLxtEox0hk/L0
mK1UWhos09nzNbT0LXquknzPqrCpFJ2s+/Ogxk5j4ioC/vDn+oX+getEnVYTEtltu+sxliMsrvun
KlLAM56eiwmTSzx9+KQIGQYkBQzCA06252OteeptB6vnnQOLT90R3Fvt+nluBJeUx+BbRle+6W1e
Vr/LalLUQ2Qy4Lg2mprrd04MG0QGa0BMZz3zf7MBXqD2vi8lIDTya1CPtUwL3Dpymb5q9Nq8la4J
BRYWShzKp2EOkTLK7OS922LbZD7vy9dBcnliQJJLSAuZyxTXNIeoZSTBM0YyQ/+hzQI2A3NuScVZ
xB4TS0Qh8jkfUw4QoBmgN+2tnoSy8+/62j2HQQwe5jbJT1+F3NXqGcsHZqdS1pOeQ05a7eXlX273
m6umigvaOnPHXrHUQxAvcv3tQdJcjes67wqdqeLk0dxOb4Sj9+RXa6FePBbougl31D+DkuyT/umQ
hvYdtlvkyeXm1kSZwfLFwbPth4NSPAhyT6zBLF5949hRQzYlaEKlmzdn8dQ7HeNrx/OQSpLpetHV
Ymdd6ILF5iIpbjmD/BZqJMwIAWfRCv7DrD4Oycei6UvcofhwNsn6/q9xIz8RvmFavDuy4dpV2NOe
93M6hUm7KlCV24OoJBfdSUfNqOOg295956DG+bDYpQXLIviCr2pvl9YFOcja5M9FonvqVuPOn2xD
LJn2d/1COhsX0um4NLjaeeb4Be5DebArQQ+pAC/k7v29WmpkI7nV4bXWL0I5wRErhSGix9BOwHae
6ys3asOPCt3awQRdNurDaLgudzJfAW3Cq2DAzabXkfIsbV08izVzgVi8oUxYOStyBuAYKuzBiqdj
EbI6yvXO75distRMq36Ub197pff6cN27/FcfXvV+jky+6Ob7OfUzVayPe+/a23xlz7V+NI6m/ejY
y0aHVXO7b24WyYrUTn1neEpmr/fhLmusC71j+64KkUb9eq8mQ41zGj3iez7da7EzacB8v5bJYI8l
F7IupFziw2LK+tpjKqPqBxxfUQx4OTNGXneB+8mAaX51pH1j29/8q3yUPsqDOkFcj6/wM6kqvdOU
BfSg+pGLLTgyh/nLLs169XjF7HglY++sUr/NUwD0mAr7yoYLMZDGJznVaDuFwKrxUrOptqDHybgy
BLGyXtS/7BvVXkmEj3dvuZ7J31wci4Oy1qBb0783bLUt9+Jg3ivhBYe5uPjIsr0SRipde5VwK7me
d3nk146om6il9OYvcJTOkYn72pipOADOKnZU/6T/h8WLCR1s9lktXt4mg7VurEyosIUwyf3MDN03
FozbF9NKHD2ErpypwxEoeXsC/zaIxhPcGRBPbqTVjgsicni8C8r79djyDyB80800hH0EA2bbTnvH
kL0pjIBf42btfzNC7zAbSShR3n9B8a/HL7W2aVqwts3ol+TTYoq3JIvb3TSrmGtI2vtEVIONn+lI
esDqLRN6sHOHhv7agTxCuB6W08Oh4zAtx8bTT2iLrxL+vB4o7FJaO7yVnesh+l07s29RC8yDzfHh
4U+NEKx+j/FN0pPFO/RGHYTzBUMmaUjCHQy7NuzwspwBeKAjaVJwr6eTLqfucZ89ccK3HdCim6dT
GJUl5w09DeFej4ffamGn/AmqUWPtpwhJ2dmso1C4OKdEWn4Z4dyNO/jsqVROVI935X+rmZ4PqvxS
514dIOYKYbpn1uGnis06s304fxV1nle3DywA7g3+D3rQwOb3DC0+Vz1pV5tTsZNQAQDp3XJDyfW6
2F/njSWcGeb9cCPeOLWQfGahKzgodVUpC2jL3pVcXe3l0JTfK4eX7q2LXvwTu7Tu4ZYGcidRIq/N
Hi8zMsVhcdrh/GZGdzQxjaa1yFpX4tVlm2KlyJvIV5+j61OW9Wu7/nKwvVNdXp9m8HJU/yoek8wn
IlM8p6fOdd+u9zeH1mXKVLO/LySlpQJC48T6iQTg1DPeqDQdnwojVAzXOdUGSKOwata+d7lhvjBy
yB8fvamOdrMgL1cTMYSG97S0rE9Zrk1QEnzkybrSMSTrzaWHHTFv//+S6OAwrvHHs3Oa3JLNfFgC
NTTH/pubosIhFnPMU3lguKNOxlm5Oz79kzmS+27+5T6kao+5astkl42BO2bkCDofxbfraPly+Ld9
qf7c3mTjuzddrx+L4cZZt30pdadDsy+kRkYsD2qPNQKdJxngkh+9K1hSiAS36EyX1aOWoaPuLmFj
1bcldRzNx9uXK8vTVX9274UGHyzEkIFnrVfWXJnYO1cnYxnKsV2V/7bJMQT11ECSkNfgrMUuI5Bj
qzxe1Po7KYUtxAZ2/1Xj1H7vqyFjXTrBsF0FA6iQ6Ez8BsVPyIh9vK22W4d8t56cF93r1ynMn7r1
FHwvQ3pembmyyYtDNdROkD+b7hyJ0NC46KR0Mpv5/rQeI/PUSxQkQsnJta6GIR2axYyh/w4d53rA
5punYKRpRmclhnN4m9vF95AilYWNwA8F16IAfmseTXY1n4yX+G4YjPslHvqEhLfd0z2MJa38wptZ
F+kcvdnl/e14h/VZPOV7tsL+Efekgz5Mm6X6qSFs0E1DQeL8uU+UHnjIRTIHhXXlYH+AvpR47wma
HG9niYob9d01ZBxxthIhZafaD9ZyuFtXyqeqlsiC/K6rlFGQELVcXYgx5VTU4e94+1BkCPiKKgcX
YlSzVtNrG/uFe9mNVt8277bKYNjPAM/iWkCzuCIfKb/UnEg+SAv9wMhMJIvBVN7Lj8vpEupey/iO
/bAcSKZD2hWSK6PFE539bsuDdUuyymWoQRMN0TPVFdOO/em3xx/y6ja6dxnf2e0yMAiTSpdxFBd7
976ygVjGze4mKzgPFEYCbyZhzdfpvsvESl3pVtASKDwe0Wqbn+oUlrmw0GyvPkwd83O1NwtIFKql
CL4TU+xGETeqMkJKSzjAWCTZGQpc7mHj/qY351DzBAa9dVXC6DD5rLXLE1khfS0MR/Ks0bEj7yj2
DqdWSZZheEqnUOoIwwZrgxHy/d7049bNSp3Dzz6RdWJCpbRtzDYlST5qRV7SzksK58McR2AQaA2U
lhmp9Synb/Tnx1lME30svu+GZJNheUlu4e10O9ZxJfMrXPp6SRwZSlQ680Lx6Yln/tPiaTWkm5Ur
U4uSZ7PcxTywo1gwy1g5iQ1YIX226TG/PmEIYp+edjuW8FFVS1TtbvlimFUa3q5H+2KSL5y2/j3K
/EWCgxbPz42Y8cmY9nP9W/63WWbA7PZld/3PEK/dU/7trDfZO1c3Pg2XIVEL1apQWE+zW6L1fN4X
PTdkwy/nl4OzjMgbJzhT1gte5F0FhHMHaWKDFTgveAWOT8JPBIGafT+wV6V2/TcQ1qWWg98DHs56
pTGmnKNJ4PKWj7lLU3aVpVJWco/FpUPFt5NTepWhZ4TAo7bsa1oJa5cETcoyVK+5hDBXflmbcDyR
o5c8Lw9ZVKgmxpvI8zVQ90NXap+E2SyQTTeMpLAP+9gcOmWXZtkPr/dOKNv/5YdRwDSeRKBNti9F
YBN5dUYXmnaG4HAh+z45sMnwWXyYjFG+cnUPMD3zKoviDUiyTTbDQIr75JNrnWsF2LVFt/JWJKbZ
wF4Ehn9VYzN8WMl0bkboqdseNGMq/2WtXT0uKurunsmiJpVfGvDzMtn9KF8ep+87kTGXqAlhIw6V
n+p9WF6215X2tjg+V9qrBX+p0vP51Lu3tAlwk+s5o3PV5no7qq/T0vGRN40p7nkWiKE8SDbZ0vSD
08juTLxbBd+wVSQgw+rWdt3jf9dK+7bHBrXk3atap6ARDASgldWeOdEY2bpPOE40Jvv2WvK7Fx/S
C3lvkAVpxQklv5pnu6W5diCetUq0pj9rzT73xl1y36DxXH37XXp/4VTUwBVzpvNqZp6kiFMeZfvu
9vAeXT/lBeXi8J676jCxQ/jbzA7Xh/VLtKybvfR8Zkuh4IuaWvWr+vcxMxOMLWy807YR/Kf/25ba
azCsKC8vV5gkH+MyG/sq9my7XrS3hXN7eYL7pb/F0meZO7n+6hN7AsL35Us21in/OR2uIGE6+lKt
p45ZPJgKo1i82ZGcNC7a+Y9hTtJ4/VLWIsnIeWxjQSCyx3zoVtvYkgrECDK7p+tzq6GpRuY/YpCl
WH2LIqylsmWkcEeLbQlvHBFToo5AxGXKXufKYM5hrW9j61u/CgRHK94JKnEpvzk/AyEftsktnPP/
5+uT4zg4omwT7Bc6JoxRMl0kXSg7zVXH1o9Lp8Fy7KzwKkS2QDfiQES+OpJodO5QVREN5nsnuY4I
vxmRQuxXibrJLcVfHF9PimFSo5wJ9IGDH20qLW1Qqk73KK2rjG9fr8VEvUz1ZD7Yfh05zaqPdh2Q
KYMfKCKjeg8V93B8ZCmBEt/TbWe1dlIIHAHznztOk7JosU+m1Q52wdzdLwB1/iiJ3zyvH3VV1PNu
5lRmCrggY6BcVd9NBRY7ajc6KzAUe7Sn7ApX2thDuEnpFO+fNtute+s6Znft1YRWPL6+KuDIp2a2
6nVw60KHKVUL8CVrIMJZjotv7Ifli2tzvWbD+WlY16aHEWrsUszC3JJr1p+Lj+XBoRhLxbVKvJHC
KvLLF/dG+CjYPha69Z5M9rZJtoW0Mm/dlRNmQ9moXDBUAmR0ICwsaAFcs2Rvwo2Nslv118bJrReD
y5t+6esdAQ7+oPxQ5ZhOsXy8eEJfe3BO3SwxaUm1NFQ8AkwM6DE0N8JHKj0F0o6OIz8EYjTX/HE1
wrlluAjHKJspQfHWCx60GVRBPSFyacZIyP+CYK1dxWGE11MMEoXtoPZughvx+jT1SzCOh/xo/kjh
7YRODO2GvcECS9vw4KAsPPeXUBvKSdEXwLDCp8PzNVGekh73pxEJA8Ojfqkq+72wpRrZiseMqD+Y
0zzB36Y96Yq/BXEB3Cechwh8GConJ/qIaLwt2FDfLFo8xbBmNBEPFEf3AwrnQNlb6hFuSApZi6HN
fX9uQmFJ/xUOPZciNj1BQHw+VuqYZTJ8xiBEQn9jGmQE3oYlAMuH/mz+2DrpBrgFiH5jQlb4N3ph
kiqXFHdvF2WEzkUOldnI+sTx7Ony09vN6ow+15+aVFZP2v4Do3rFpCHDEbhiZVz6OgnBImX4pAJ3
OAR/g3/yXOVIww+V1dDVh9z9r34n9Z4n/O9S1g1FDnrh6aai46fOWkVkrDZyz9MOqdLxof4aBsdq
zzTA1szeb/9V+Sr8Vn+pvkxFJ238PX9C22IDYKH4AqyfwtmqQ40NkhICVxW1LB7vhrGHaW5Sp1w6
K72ERYcc+Ft4CqNHFEEpNA4+5GVDtzeBLUS9QHqfBVg+Si/EP9v+8eWINPBVMxjDRWLZ6Mxp/uD4
sv5TbTD/wmAE+Kmc/kXRlVY3x7x0Q6E8UfnAvoeDnmmqkoURyAB2rbd9YdQkKuMSaOLR7i/5f3bC
8tLf/vpVhnLkwvcuneroJWWGvopRgjSgr9x+hoo2SIQZT2fceLnRgvU1Vt+Bwd487WUZf42MdzBg
6ZsoFHLhFYjOq6FnRx52tWM0zV0DXNCF3vBW/9Qm4MHCVADMiUlnNXFUM5wXdO8EKLeSAZVjBsqB
H/wfUfe1nEi2RAH0i4jAm1covAAhhAwvhFAjvCs8X3/XYR7ujKJbLUFRdUyezJ07d+Y2ESAeKocF
VmTQwTJQrleJNkBcojk7tg/acUn3kjxxcg02g1m+Hg+NCJuwNwySICtUrU9HTjzMT1a923Rjjtzs
QIEyCMgRNXQYcTPphPF13DyHT2G2I08NseQer9HV6e8MEs8eAGZKNFibvWqP01+iAsDU6fi+QuBm
g5Bbdkh3gVI+8hJizZSJXHZWA3njFU8uxDGXqXi9HQ/D8zpJ6WZw0gSpQB7Abdv2zpqQykk3tK1n
1l+Aa+vP/O3DQLN1Eiw6j62lUW5SdhUhG27H4tcGm4673tAxmH4o2GPK4sBbCb7l6ksEHMAuacRW
cNXcCsZQcAs5lGU+u9wTveqOzOXz+F32sU76nDHEFOcA2CPcfIgFnZ5IoaeKsYB10Md06oe62GCI
HR9WIXwKwcxlnda62N2Mgr1l6UtIqUK0KTVZZBLDiBnc3nq4GPCgrDYm+4hdaFAJzYy7QIQBp4Fn
G94egH1zJOlXFHu0stI5HqOLJScVU4P1BvCWd9lPXl9DaGFG2YO0aEbCZb+j4VA1GoE9206z6zpE
YA0HPJ+r8NzZVGjapg5wrleeKh2hJpRbwcqTBlqfi1HFiOF8Xt1qsHc6/4SApH1Cer44CS44q75/
gceYMWI3+la8Ghn3YbbHXRJjmWwXimIoz030X6SbwMoKQSvNFetSbDTxFjeipl4dF/2Tzurxwhe3
WlqDdUuUdQhYnFl4njBCiEDpEZPC9n+xMmGWuNIkS7xTOlTPMHmV14TeJGUyEMd2Xvs5/ZNpeQTd
soIig6r53g6V2vpBSQQUw8HfKLPJCVK4Uv7a80fMkrCbNig6MKDg0wgi00oYZKbmNgNiuTczuOvo
3XihtfXh5TRc9u1w/dLYplvD6pP566cFbyEssU77N3lfi8DpnQ79pf2dX3wzuisHtt14YPxZUI/M
UHbgov4CJWRDiWU8NINb4X667XzFv0AWD5UMseUHvDXaFP7UFjQCg6MvRJqP/BhiNFTMlHK+hRLE
ziZnXDd6eYCVBtnPIska504q6CWFnTR3lAwJJPCGPfisFxMwGM4pm1h+wa11YoZB6SkNDY17pqVV
Nx5m6brQ4gofkGyfHy8ipH4sM4uz+6QiY0gtWsCHc7G1H50HazZyUXSGywo2b9vJekReyIWN/axH
Lmymh1EL+OURQrWjKsm8SPMytAe3o9PNaNoMBzCNcqweiyA8t1+ZVYG0TPYUkqwiczfQn/Eats+A
BkfoyAlqJwxhmSF5OyjTodYR+jHbBda1M5R9VNpT4YA7c3FpIcPpNu+JQwpCwy0oPnkIgVa7uXZB
y0XMRk+M7Xi/vmK3sTdJjMqAeDGyOr0qihEDiArZxHUdde/Y26+IC9hOIRWu9FE5MlsG/wELOXBO
tjfbhU+oy6VtQgfqJ2SLi21Fa3qGWwIIpZgEKTT0dT3zU/pgwsI/QnoMijJPVqSapBz5ZXY+5uC9
mVUnRXxSYU4GMDPfRgEKufTF5Zz5bS39oowm4H8YTE6tV1UEx1epgYMgrFCPtX5qpDI1+BAHcUH2
+9LKLqq37o1qSdtrVEa9E+Meh98xN1hVGf7btnYPSN4e0rjbOsoOB08m+LBnbYogMgLmsozDuSjt
xHMNhKdja/WxKVZWP4m1nu+v2/cbnpDb2rVLqejwl1W+0Tkvmpne+trOpMpJxQ6tbCffWRaaF9TF
1vrrgQKcnZxbl0L90bv2pZoWzQWJ5LRCqNZlKxv3716iwhXdti+lc5OWnHTjJTBhrudp6tTboCtK
qXSlYY4FefhKEIxTgkoJpFl6H78FIk+qSks0rTlxprkdarpOw0qLzudxEFoBYrRH3KRjexk4Vj3N
uwq3FrErgmE7Ml9Hoo9diZDxmxeR76OHTQyZVvm2Akx/Ixm25iX6PXfz/hLc36cqV8Z+nMzQVHR0
pSjYIBPCm7FWA1dSlHGp6f2FjoAiEHecJMIYXhQHkLMrLOBpkQyt0gu4E2WhcA5fHZOcemP8FAHI
Nx+0NuXrnZxoVxStMyxv1d0l3xYF4GiXDJfwl9qOTFJOV5YGQajV/xk8/PM18vTWWc4ssZJ2NGf1
8LmEJGj48tD5rLruHFKG5aHrvdPzWAFuB7dgvv6wT5W2K822/y5DWguAnktBl3ombdvHvxIR81yA
YgMelqyQg+DsVGzEfVgnv2d0GOQ0AM3J8DNTFmVPiTpOEb/wBsAK6atg3ag6OqRCmrC46uw+V6nq
pp19WyYgDuWTprHtHIHAxPuurWFwbgvZC00es2+578K3HGsGm/P8avrlB+URlUwIEZxt0nSSAYnX
5dT05759M1SGzxtfrj5KuxcxhOcNEN1D9yIiWofhjP2FFeRW3aJz2jgkQKPMXSKIWx4wOU7T1O09
C/CW7AhRlEat99AYk818dgadq4RX0802FvMd0mQhgy9n9TxinMb63V20rZNEr6gOlz0HhGGc94sT
clzrUTzd8K4dDl4XFg+lj+TneN0/k1sLhpNRX87/fOsZ56PrxGFAbm5A8nc6o6/ng6boLvmJ4xrc
xdtg4J55+rvKoFpAOObCvaaydQW8sPaAF19r+FGBsZsZ8sUQQn6d12olSPOH+j+ZaB4N3Kt7HDdv
MzRrbOwmWoiaxC2xZOjEi/LPwqPqnCNwOQm6eqAf/VwJawzEYOYBCvcU48lJHuv4JFct1X+pUhzr
YRyUCtWDKED4mSj/ifiENJvBKdddk/MQfcrupPQjT7TPOgVOEKGKL+f7P0OSbgsj+MRhHuIOINdx
TaVNhGdn/kcjciSagYDpOgUtNW7doZU7h6QNJMefgvOBS0ApMTAJMRLemawwotUgQyMHhUvH+QzB
PQQCva24GNhA8K690H8zoFCkRkI/w/ZeNDNvZZTfBPrVesRnf7ToBKzOSv9bMQ+k47RRkPE8cEqk
QIapTPvWOSTeY4ATYptM62YATA3A0g6b6HL/nt8bhQVeJhcVG4iwBKrJ0w9qFdQJiYe7tsxehuxK
zo+0KWNX7F6uQr/CNx5pgcZqf83BxEecUpILsUNYOz1YBUeBlAF3QNY5IGBxxzGd5y6MrEtVHcE1
d2oDv++ta4jtupmlXrbpo+aJZoGwrAADZNeej+gslbA5JdNyuxeumIjFRKRLNQdTTwB7GXI2aB4o
9iy93O8v58m4Kyjfz56SeNdNX3vuVbF1A8p0ip+KV7LtTMiesRvGdfeS7SZwlDLNbHes2cecnElL
nEuvkmhgDjmycprqYri8tyCPdoGaLLJ+FknKl8fQNUFTQYEPT4mfxDYzW6sBB34vz8e1DX6XOEQE
GtJicsnbUXFio1B8YMLNX/tMfqITIpJbIHc9Q2J1gA/Q86XO+8DNtYse01O/8HEYFNsptebJ9/xE
piKf5XhaPMhCq+p6ev9cn6P5cDm0f/ed3GsQZPx2niS+7RNgSyBuBrZHrA91IMqlHnXALBoTf2jV
vYvuyXdwvno8ZYR04XYG4LSiztEXzVBjxQDkfAbZfW5SduKegaJhX/iegMWxHgLqozjGrKCDUdOw
W4dMDtXvUJAvapHZAcLB6VTEqvIqlpqlVk7bla38PcQwfNtVj53KtGanUJh8fgH6qlARsuc6qWXb
OrksXzPf9ixxMsyNECaO850dF1pZFhXcFhBfOjT5Pky/OJuOp+aFjm64ACGNfDl7qqY+cuhppJ3C
MuFxc933oWl87tVBKqNC5Q56UaIMopLmxms9j6mLhOKV/OldMJSZql0u7ojCNMcrAinRstCev417
ar7mUfyBuzg7VXfzagqBJtXJfqEOXX5W/2JsM6mvJwVhEcVdmfvHiCcpvcfp3zqYdlDG+cvsGhWU
WKhqSzeT3QNS2u0FbLYtvHA+duLti87VwDKDS5SSA11Ewb23iDSyPgIY5wVJag7BhRLd/SNQP2md
04+ipEcTbhfXi7m65U390EMHPVwHG0lAlqeORxHcYaEuApg5bsP1bF/AKu5fkw/qsEasgjE5YkUx
lry8DMB62Xd2cwDYyvoAGHGp6zIHf0K1weegQvms5l2XXm4Lpe7Ug2dN9gBihU9Is82dU8j00Z5C
jSI8EDgh18vLTyK+olwGARdlsMWWDaJmGY8RCZ1HuUnWNq+KBVVBNK5NUhbqpdrUnpX2iZw6AfLf
1QpIm11p/qDLnWofE235eJaNaYakBZS/0BJs4V4KZWanT+BJhv1XI8lUOLZOHcG2e3owSP1t5/DE
iOUkAouG2F043CFQLVKlgiOnw35IGDNkqpGG8V0Ef0k00aG1KT9lp9BwMXzIlKy4jAjwb2Ednw2w
yEGwtWp7ehb0MmtuBryFc/6Z8Lp2fIzwNDZeA5/gPqwBwluxRxmJ5/gCuMzQRj1L0bnC+qYKx5Yo
hEbrpSX4eBkn39yVr9K1g4MTglP3pdsiBafn4R3F+KAP6i041XdWwKknr6yyJlO9DqhoPVhPZqqA
w6zqJiQ68nVlhvgmclkKNFtSshKEZE57Mm0x/oJ7hLlwEIOjgk+V66TfrpvmgxFIlhNbiqPWFPl7
QgVfVrTpcRwjdeSP7USzkO0yZ4wTvseslz6/Ji6gB24oEdsdlUHr/UkKzgYj1rYemVrLJpmvU2Qk
AZmkX0cWSaFNiBmFj3fV4pKr9rQgftlWM+R4kFk5hfDYIg6xXOA2Y6db2oybkcRwFn0fGvgUoDUN
2ZTLDhgz9Vo9ZTwC/0fLgB1J+VRyQ5GPknRxEaUEoZFk3zzkGGkq2TEa8bL62z7kSD7Rn2GMa9fB
nWDfuS35KqyVZ+V73JzWRBvzdXJH23WYHI/m2LAZSBnxnRkvk6buDqs8YAXcKucJGir5vk3HmrYv
czOSlwGbws4wq7Nf1hHrqU3xwJVFYvasSsucUkoDgekREPQA4oWL3nPS0maaCUaZ5Yw98apA0Dg8
SfwIGgUaBnRU6gLB5AuMxHAjpM62aMjXf/Z/YPIDHqeS8OqsBLnyyAqq1WjnGrhX8txmhbt2a7Av
SCYHGiktFQTWXGZqRd+ajkdgEKmivmeXVkBpjTuuooge2sm44H0HlcemuSNrGqKaBjNxVCXwZLyb
SnvQIKQIufMP4AD5DnJ2PgCt/DxeFWwAiTvIiAZOv8oCd+1jpcV3hnvVhkRD9EETQiXi99imgRwd
1IF98KLBaGC69fmXvIOwDYtElLkxFn4pbKqGbZdNbIPZs9VCsOX+zTcQgCGlvrd8VrfmGuquzch/
GZ0QtwjjAEm0Hnj6HAoQu5KfN+AZby7QePgwLIi7Z7BD4sceeGiCfu0AlBiYGHFc2YHHAHQE70uB
JDlJhQx6GDs27JihJe5F5prFCUCSta4p8ZPC430M1Z4hC0AKIEKq3U7cBScn5KQ2/IRWgaYVPFp1
xa4p1yDm2OonxrWXaQsEgqZqxnSDd+sZqU+EZIYPYgghrQG01sVKYTxzY0hCGWvPQGtRsA2mDoUC
OsaRPPo1jNvSdVRDcfATAjwq1oM9Kzjp+HBuOro03AjUo5hkQCQuD+bhLvML3JYR44zIAYB3CWxy
blJPvTsbJCw5eM6ymvDNrkcdoMZ05tsIwlJlU5snRTXtUwImS14LrIQWgE4dQF0guvsbUAqwGTEj
kqWgaSA+I2rGR71cuChwbT4DIM9pyAN8KowwmwbU9+Ct/Od8Tbc0uk0h+ucshnMQfghAvejdkY0j
RQa4VOOpsRzL1irfw84IurlEHQnMkMy7dIMAmlACuVoxiocTFmgtvGjwFlGY3fkeKZHkU+jSnM1T
Esp191M6AI6RS07NveYKsylN/PuE+vR9sscwjRJAypoaCu2xGcfsT5x/XY5ACUEpYeDODIhCsyVe
C8mUljGKBd9K8KELHAjcJ4oB44/79U8cvIE9EBEEaH8+SzG0dAVhDx2x7jf9aWFDLhSuieru/7Z9
dlrq24ZBOQNf01VUzJVZ/u5Ux10/zjzTpRYupZpsEt829O3INMQpQkMhOkVsx37p+g6b+e8eQ3JX
lEBTYlfbZK1k2u1BRLhuh6manbPuiaaarHvrP3E8H3mlrU78HzKqcKT4CXch2naaEtGm7Ug5r1js
myLRc+hmLZIWCEJv4Kj3SQgT2sGd+STHiMa5SU/Eh3YqF0JHYaQTbrSw6UjKeNUTRPLHRJa7TZ8n
RIfztHtjJLzFz90/WWMu3Q2m6a4fXInyKq7vkGeMhYqiGXvNVeXEE3jmzrgLCIB8Y/r6p+V9sP6z
Ji9rztTw04gE23351xV5P2GI2yZt6+MIybtyUPnUdH2l1UBh8Y/o/U1fGe8SkK26eRqljNWtzJ+l
YzBH8xT2mmfcHT1IwDolwqF1xkit/2NqHe8KqoxoXBB/9zqjKgI+gtJ045nrmzh+X44gEFvZWE5o
iCgPxwFboZe915LP8KLSLnipoSht/LFSDje3X3EqGbb7sw066+3AnpjRx+3dRkG6IghdGH/wGjwN
vIB7lleeRtaexGlQjQ+JdtSJRIWcpAN0pp7gWiNbd1zW2M51aLsM+hfGWujJz4ePmhqpTT5A73aj
lWQfq4cLoFX6cyXuzedku/xcuDnW8tqzJrWeIXqcqpw3X+KwFcWBh7YEL+c12jgx2Gwgni45R7px
Xsig1QqF6gPTvTpb1DK7l+CYX5pneH5+ZFgUhlx1L0rdFMv0F+z2jDAoqRSzx61ni5guxK6+1LVF
rWTYQSwxHfYDcySsl6uGIlWhPtorSFvlmk4rVmtVmw3M5bjKLWHuPJKjeVnlYwLZQ28Xj/iXb49L
7/Yim+3C6s8EWjf1/sHgeXIukl3PSjrv7hNwljPcRg86LAPr0Xa/y0079bIhOhiO8WISFa+FzYA6
XHTdFyAIJkkiliAkajViUkM90wzikBVWZNYbX173QzaJhbftA0oPmYFo3Sds8KVDIRwRyT1a5SGu
8XsJR6BshxJxs3SpWh/y9CHOWSx1VrGMmupsBABgzeRE9tiaT6CQRj4SdmP7eCYjoIu4QZmvPmwl
8ROg8hzXDbsdvOeGn7u0W/lqRtkyZA23557G3YyLxg0e3u3IRM8p9YOgqFCn7vhFlZtmKsSry49z
FCRngg9mD5mHVQ1wf9CPHXGwkn1BtPJS2jfgI0iQ/e/TTtNlVT/eaVrVHZuzZIvvn2R2JaNmX2Y5
TFHYh8GHWwxkO8SIu4qwu8XeLKuhNTVOya5R2qoX3lKQR0PKakofRHw9BvRxlF3xvWW3arfNZHnp
+akgIz3p5w5DJXTzUaRvfJulJC1vFcSO6UDV4M84rx13eih3z6+zbUXT8UR02decf3KuRJ8qFuJ+
tIuYbW+5tpE+pGzQZLMv+Hr3fIfukTB7HNd9k+HvvNNQ3Q0gu9uOhWU/WpGB3ptuhIxZ5cEtnP5n
tuzl4FJ1LyOnqKVV3DbZ1r4z0i175apu05r4RDOEPKdR4ChPH0NSdAO5Rxl4BUYP5z/m/q7iqHX8
UJai2BslGyqnWov8k4Gi7KeXwmtgl/eH4V57HD0oBlIHWiKzcH5aCUojt9uzI5dMXM8MM582iZ9x
+6kJh5x3bhhEFwi49D29rFHcx3XlKP/Eb9denB7prqcK84QNCCuNVuO+ZM85Xw3P1wDt21T8VXlp
HzWkG1iTVg4teSoY0yCpV65DOGstGIhA+Y+EAvEt94kAu9dw7TqwXRe/YJh997Hon96WoS+Xs5Zx
vk9WJb3ouHTuR8Ptw7YD7Yz79E1UKqSqKCIVmapWqNUy4YrRX9EpldeMqzoUAZq3w3s8UI+zOpWv
Wa2Ik7ptVkV3h0+1FuOKVjHO1mtZijjJnhOrWI+s3fREGtZYWav86f96Y1XXAtSh034/tX+PWC0K
fhyIqzaDfeuYct0A4If39lKHDX2oLoRo+pwW83ZtSJLYDiTN19jCw/0o7m9qaiKGaNDwIPZDiiAk
DKVHh0ARYKdjHABq71/Zc7/kXEZ8/3vyNyQ4OFwn/F4g2XpkyeyDJVsNdBVzqQBvg30qrTwynch7
9c3bMtEUmuG9T0HKzCKkj+2sTzI5W4TugRwAuZbxb1AvRG4mvaL062f2WlFvWKTP0M0folOpC6Cl
p/qtP0S5UNlXz1GdNsUcIeLeHKRfroOzZmeWvpXSWuwjjgR+9iTQamQgmBX9gPh1MbEtVngXPdCc
viU5VOTd729xopFa1m+3vuKAnT6t34VUJ/2oYY+WPvajbWd7EaIpTqpsE/XT0nleTt9Dl5fDCgwM
LVUE4dSald5zyxMk4uWQ+dEGLX/WJVCHlLF2gjIvXAvOXvKhe5dio5lgZ3jfczQW3+nS+w2XhiPj
dHtcGsaWonZA92//NDWpjQ917mDxiuBZbIFncsNlYLFTQiQFSnBCLSTIE/FxXonfhAkt4gRfyza8
v3QYJq9/jymQzV7ZaGUictvlY3mDdwZhnKEv9ErRG0JwGOCkk6q+UQ3K1eejB+lB9jeUKOYPdbfM
NuoKEogtqY8H2nRdsgxImOJhLO/10j8Js+X+R+uuLNVVflxq4sc7UuWClceLJMf9JfuV6hZf9ZGk
31vWpSE/0WZHdmV+6cTZroTfJleX/8tdmtqU3dNDxVwaNVkg42IfAj4j71mRk9rcPrDq8kXgfDmT
694zQ5ECy6ULw1FlIcCEy8tZ35Otb3G/T6PLspkN7BxHzfrwFiQs3XjYG/XHsh1TM9F4TYURPqiW
TtnmcvxxfvySdy8RtqJpfrt+O6/EfFSGfEMqtPhiw3FbQZBAhnXu82psFa6IBUmCPcCM2ftHQmNO
x6xmh8QGyYCJCbUBeBReD2kkr8GxMMpfanoJbvS9LFYfF62AlqH3WaakLrjv+A8B0O0aHZaw+cfL
odTP8SYcTqm3GX//AX7Ul28xXaMsWmAG6bFWpkwdYnnbscIF7mUIirk0m1XPiQjp0o7y3C4aPSHa
7AVgQ8pMaFjKDejZCZ+u+bqUtz58YH/1QTFiGdcEuL7lb12/7SEAgmPJZXdKCC9VHhR6iVfcrlbt
l1n1RMdQqtZ2Gjjw50oBHzNte77PnkPMRmmQ1bdoafcQhdzs+gVJdzSDbS1znVAaRBlaXWvIHYRG
PXHBByJHAiWmoZ9T1en9bEbiKLxNmSnO6LLPuTIyAEF5PVx+GECx7QXHEJSycFbHsu+Ihulb94Hu
av9ItCICwTp4Hs4vP68CHiiBBJ13csskmadaRS1HDgMuvrIXy1qRSGU79Zd3OKlCLzZWnXnh6Aqt
uG5OQIdxaDjjwPONssapiEtgxrCXLg0C+I595JvEReJX2iiMs/2rx6dhUwmVfPNCHcWWrTT+gA+u
ypOxYWw0k65bGGXbqkghnFQWOqIe7JaNn3K+PKhwxLFu6tXV1MYTu/TaA925WlnZ22ATMoa5euJV
jOhj10NOHEeWqxMeMiDRep/dY8KiTSTZ4d4JEDQtyiE6UhPoRelPYdt48e1b8I4wZLitJBv6uoZ8
jeMSTGVVPDisZrH6mG5q52R0Vboe0j3KYDtxa13l4gISF794ISFlUQZjHJuOWEAJScNdj05gABxB
YnBblCDpVkrmoZRoFYAWm5mHI9bzK1jlxkkY4vF5QASFXOjmA0t0GRwcS85NOSYV17QofyeCbwY8
KlROo9zNMkiyhJ+crKoQ2Pl2gukqECNXyoiVCx/EQE84K0E2icJ5lSLVIWpxSu/vj1DyQdg2Myz8
oI2VPu6D0sepvw06Mbgei/lLcSI3PN+/HXsQyVKqhiiGUz/JpWpWiSZ5yjVzy7oq52zEXTDK1pIg
Hom+ZjFxxM82UB8YUUSIyDQalqOSvEQIJLKfAAcn97JKwBEaJx1VF+uILRRcI+m83m52u91rhtju
2KEBg1LDNSufJ2f8Yk0n0jV1vq3HNBkE5JXfY/hVhx5bJ7jmoxqPYKJhPsU8VPmIlAGqr1zrcmA7
tOK6kO6cqVA03BBEu9YTH5O3pv/qteas3NTD/O29+VbWyFgfaQ2cX8vll7KG3tqWllutVuNarszL
jW1FX8hKI7Iw/kJT3YFjvPzXH+wrvvsLLXHnoYN5tdUY6D4/aOh0Mi9LpQ6Hd2wlk5UsD1oQGz8d
DrxQJ0b/+2G4b0ztahgh2gN+2BgMVrXWILy0MWgMwZXch2X17w+eF67VGjzfpke033tHZfA39Gp3
8ncvk5FMPn4Pq3d8+JnI/T7ZfeI9kNOkxwlEDcAW/T/jzeUMOJRN1hQ/JnLdle4R80H+UE1DjK1G
8BG5T03IeixUQVQk/0PJbBXpH0C909JSnTYU/cBveygfVG2ZSZ2QiJLXgzo8QDW6Ci95pr+4gIc3
GP4iU72MgNIJD/K4dTzvlr4P5QKQ6XOLUNZMP14cSLCzXmBLCz/FlizAqvzHXUZcr32rxQh9lqRz
cGqUhopWt6PocJvqfjxkle6T5TDxrauWTkL3tt5vrGBP/yfOhYBFWDNNfyaLsva8QWkicpNqi+T5
7evVryGL65LTOgfqY7idN/zGO2EVIShBkfZrKlUi6gbMIjj1MHJFJe30J3BTtUCLJ2z12SZu+6i8
JHC8A8mQEOWynCH/MAZn/HJWzo18N9GMuWc5oH85rfBtPZp9XaZPCBfnjnhHj+eSDHkEQtanAJo+
hkEeB3/grkVKQ2SncEyhfCQXsEpGQzGxfCCPVhfqs+POQSTyyte8U1ccu3XUsua6XOyh3gREOUu1
bVUQ52/Jfkj8ugXNLxLnMkkwMcgrS6v4bq6uCVFvt/eB489ZMhKJEPIpteLyGvOkIYSlu+ZJlW+a
P8WsIzkFcZpZu/bQrCG1giEwarCwkcEMyQcaw+Ao6IsOMQ9dGnC+IUti5c9TPzOd/eaApiwkIvXv
ZSQUmuJkQkzBtQGhVqnEMs8uVNhiO+4qzRklo8P7MtjvBE+7EpMmPddLp1G8alGA6Zhpffg4g+3F
1+bf8i3/dXzPvqdCmLGunPAMs7dW6EquQL1QzSiD0eRU0xZe5+IqnDy293mZSm3uGoseUOLuIGcq
jeg1RMfy/GaiNOW4cbCyyWijmfsvgPok+bGpBSk4xZTxyAYD++kSpWj1zs0vJ4CeOjKsf+c35sux
IZMBdrjpEqV9jJYOElxixAkN0bFTV/rnVivJRd6CxCfFa3+ypkRMCeoHkYlnXzXyIPNCd4v2eqvG
fCyFPTeYVV06TU+p67gZBDLH9SUxjIpaS4XodNJdg9Z/vOhsvkNzH8Tvpxb75htvNSECyjrEgzD4
qZv64YVrF6W8h5Z00ITfSNNpcKe5ZhCtT6aD0Lv3hFL2H2IqIIYYmBMYBQKwRSZSEqKNQbJUv0eF
P9p2CTpyegbw7S8qcEIXBuolKu1IQiaKFT/JZyoq2/Wly2wiTR5UB80b9BLJcNwVeYrVr7Qga/bs
7vgJnlZrEGtcdW1yinXf0yt2FWGuXW59yT3Bl/bZGtr4k5UB+fG84Ku8BlltMdjsNr3kPp2I4Noc
EE8UIK2k1AzaCDr1TYAboa394n5rUH9oNNKxJe3ThPp01kGJorKrxlHmqr4uBS8FCx0LlQNi+wTB
TqOUVr67/cpXNc3laNF3ACMosepiGWjkgvYMQckhk4hoJaMlZBRf3aokW5LjxtXGUHi3a6IC7GSJ
oJy7hYa7uI5DxXW5Tflkn/B8HckQ2wL0qV30OYQ38OrLBe214ub9GpENiZvjlwRdoowz51G5tI61
4nuRs2TCUVUnqRkMvXbhvoitSCjS2ww2p83A6R7KFUjPa5dEOXWKFo/QlbUw13XyhIPfWGUa113r
coru9+jAgzpzkaLF7R7Qa7uYZduGHIAdpLEz/BVMQYzJZIDXVDklG9dPfa42z0B5L3YH5j5bGupj
hScIsyKmBwVhoAEnqvVQmnS1434dvk/9/FuynuGxWc+ok7lPdApiT84XJxiuLH3zUvn6Hr8RI4L3
SWXPy3lhgT8/mUmuyloPcnUczrPhLch+25XxKDAa8OiGi2/bJfWTfBdGOtDUnpgqKqm0cZ9C9Qxh
wAhBP0O7LG6h5G9+T6Mruzy6i/m0HZS/I65rqy6272tJVGJ8WE30FJEuXjf/yE6LkWwuW2n9lhmm
ppXxhIG0dTM/bOq5p2bA9QIPAS2RmioMdWJk18NGfvLolD5CA5S9fO5jKhz3zhSgqWmbEe36R13x
2zOd6uHkUERstyIME4I9nvrG+TZcfLEEWxiKoaUNnq3dfuzfW91hvaltl38EjK4viDUIM0cl4Xp4
PYTvqXJoaI8sIVxZfR9fL3ukJBCfoCXuO6Fm/zbfh8GdpBKqiD6Ff+suPggkgMgDPVze6lW40CPF
cdNc5Gk6tHbKyP3fX1avh9d9N/0ybp9+1m+MCJXpTfn2s/8povPILNV/SPdOVrXsRHwV1zfQAkg2
PuOBoqPC6lCQvqklSROBK3nRSul9E0ycbNuzAyk8kwfP4Qjy+xlAc9BMCy0gHfCOLWvSmJXQegkF
OzK2Qb0JvOQFptG6CCk+3oTuG9ruKArTFLKmU4GB9yYDkTm0vcnveb1ym8GNfwSVXTiJe0gXy0JO
b7XSXMwtOU+cFw6Ry5vOCl6lAso9mS4zRQD6PqcrFV7ik9y4L3fgy+VdG/JHeZi2uxPUlZC6SAS4
Fwk713FH2lX4U62wT3DfboFFt+icW//8tdk7qMtkDfziv5t0S2r6PILrGntvK0wxv6q3bBu9x0f6
iV+5J38Gwo+MBzLgrObtiGFu1Iu3mzZP0AevCwM/8UUgwEnrU9yWGfFsxKBdwdRkTrXZNfxT0azn
cWWXYu/dmyurV/UTl/LlOb3eD73eix1JSku90uS7cs601BZfLvrf5/0369arGfQ7/0SnJ4/jpe7G
XeYfbSi4B/BDDxxujrIPv1lzFK7t8yP9OU/WH10P6DZcw+UNAuGHcD8u5oW3yGS4gC/3TLMsBred
Itf4byn5NFMS5loMNA9v915vsQD85D9mrlsIQ/ccz/AEs5pKAdP233LzXl//3aw1YQoNlAfXzqEY
yoW821XD1n7Opw8JQ4ut26NPAnc1OM+79XG+/++lbsDX7Ba6m4WhkijSqpDY3lNV2ByF0b7WPKN2
OebO1Q2VqXFpNxBe/5xKf7qx/z7Fa4yiB/FPhDOX9UXfwlv+m1lvdIvmOgw235XhUSjnH/dM6ClB
3YvkRfiAR1DV9c28nQ6QnT1kzu3mTUgr+BhLzZdreR70H4P430J8KHwwPZvwJhransdT+VRDyX2x
YnyDHGPsXNwV3L1v6BlyVAgOssirTeiO89+gYAx5JekAhJrQ0DhchSwYbtUjTOl/zzq+1giU+d4d
+mywxq9xNuB2rKl3IzrrWhhQ3AtJ7Urmx4+USPuHz3pVYRVtvofMX1Ol7+ZVo6fS3/GfRpL78u5b
L7fngpv9qhY5/aRCZG9J7vntQdZ7FT5quJlFq6/Dtx4nGmeBB+rnWzsrZbFzZlDoCrpbSbxMNgVd
yupvgStk/HaiaJBr1Yl22PUZ5LveTRgnctCpMNfJd7NtFYfCOMH66c1Rc3wv/PHJNv92/0CSkkpq
W5BIQ88LGE/RCRh6n3DWAl1QrH8aurpjmPNmKcx2ndy9T7w/EKUi+28Ta42oxKZ2PjXxTBVGZ/q6
hIVNy5qdJZcYLZvXiUhKiSD7TDYr1Sigo8/C8wM3WM3TrurnOh/4oNyQ+6ukfrmreofmf8WTRg5h
Y25OjcKxNqM9k9Bnrkov76E1wrxKXl0frvO8ajYKBZpaek7JAUU5Ssy02HUuy1RKyeYCQBXcVoTZ
2l5znlOVh5vPqeGokm2iPL4j7h94s7Ubenzo0rObtdPPevmjHl1qCimNZKf3cY9sU/r3WBu/H7hU
cVkTN27Hm6VHSH98JDRc1fxHiTciPjZr7lg7b0TIjW2im/L9vMpdzsunapZa+jucNGRtrS7N1YUi
tUYtNa1YScWTmjgfG0vFmB5wVtfmKXvTrDNcjbd7bumZOnt8Xs+KYFvnUnOrRUKQ862udBTbldOZ
SnyooDHcCI3P5UmjfQ7NM5qTo/hEIng5D8aT1WT/lVd5tY7imVYq/Fs8YZLuRP4ql1T51DvX5zm/
Lsc07n9u7XQ+PdymMxoqdxfCxPxGOWf8lR2PSqfhXsHPfQB/eHH0dfLd2cfOwMy1dK7sUxFSWdnX
RQMFvrV+the4Xn/7e6qtZOhNE5g6o0FDucA5se4RIrIy2IrgmhKiSisrprhYep9zZhPJFN2uY/qt
eF4qdfg3+03mo8dQlVa6G5d/MlUuabsQEdYF+XwVh9nR7QuIfdQ3r5qdY4xVdn+Fk64SosUoJ5WU
ipJu7XfBk5lHu0Nl94YCktSM1tL4SOXkFOpbBWUaxH4vGaRE734U2kVXS5j3/Tn/vXd7sin69Aig
QVL6AIib9Yq3AUB2lebk1NtnqonJzLk/+i3+exDxcC4WmMPKdomwQ2rDQqzcrySW63M2kneM1yKt
xdFix4E5kpHtbZT43PVL7RlFvI9bVOukasqJlLCLpLX+KET3TfUEqiniKZRL2+/kRspcRWL5Xrlu
6rNClElFeZLJfxsNNh1pL49j9fF7jcsH/fecBvPwPoJjR6/vj4fxVwn2k4rikotxuILo5FxhFjDw
Whko/kbhEayg+u9ayXtU2tZUiCXYFKkeeD1NSvQL6bHTpTl7RLD75JIzXbnx999zKJ2lCCdbkcCx
nduXs3H56+qz3dot93bP1ZKJ6g5/Grk2KhbRjiIyieCgsi7E1SKBEc2PS1a0fkdRflvfHyNTYiw4
u+WLP8+b6CB+LUbbf6Pta/ajtChbyJmvsRUQY+FQkSkvbtHmZ/VT+N3/i8NhCO+IBGHJXS2nLsSs
AAN3NfFZelm/jDWalRtpxLgFRFDID0wW2XJy1jplGubrDNx+RDs5U63uISeTvXOzvNQ3VKFM9zpD
s6okUuCpViHTLF4rRYVxwyLE7uc8yqsZi7FHytt/mZqCsZxEnCRX58LS91YtKFJ3LoR3rGei8PVt
cW5ODudqqXx7ubwsQghSy6JC8PP1S7YWNHD+I43Yv9Sud49aO2iMcCmP3Gf/0T73N+GWi99F6b5k
ubxfVlL15c/l75oOIf39q8xH+9MPRFeZsQOic85qvlbO4fAJtzg8JMaKZf3c9t95zeXA02RIdK4s
j9flHd0ULeh+Znqk/WX/ilpgvO/e4td/uVqxBd46VTHT3m8RamNl1ri8rP/RIrVJ0pW5n1CyKOOL
lMNPUsqSG+mP8A9+gh8sGnPi1l7JKleSVezQ6qSjwrmS2Xhj1tsuTU6FC8SDS7EMxK8SBa3eEREq
hUYmChe2EFzrEZHprlJyqKEANhLl8yjrNWntBJ73QFa9fP6Bo9YYvlQt20qy5NVjddlcfOjx5n/R
8rzyFTpjR6coV46j8L9ODy+MyW5Tnf1lynEtjpaVa0XD0UqmTFgQJadyXUdqZht4kK+WA7MGye0s
PuNaonYUlEfFSiM5A5yq26mUolLTUvHmROMUnf2t0bO0n78yZf9YV2YTxY5Z4niVfqaM6lg+NGz9
cWMhogIq0PZMlItvqE9/+bHcF5P3Nk807tn6KtvzTrmRRMVC6c2rEpFEnJ8w9woI0ltKqrT4dgjq
FbFkBE1qONLth3cLtZwLEolpbKDKGALPklQIy0Q/15f7s2EnDyrdQCFr43/W2e/iJy0G/4OZMtXQ
ZAKwKUAVW8f3+vLaQEnPizCLSrwBQzqRql2fyh+NtGdgbJRl7aMQqIOPwIwXFW0R/0a9OH8oC2kD
RMybMm/iaoCRWlTLn0HUqHz2l9ByKIXDVznJ5NtW9etV1oX8rdpSfcznJJ4yldW9Oo9hcpXt/4g6
0+VUuSYKX5FVKiryl70ZBJzimPyxjB7BAVEUBK/+e9rUW1/lnGgUAffQw+ru1bvWUzVo1tjStTkr
enqz7WC4bhzTYFLjQ1URQnd7aXjqUI03Ss+zpw4hSWw8lQVF3DE61bRzcq783gzvJo2dw/MWACdN
yTDxGn3q3BexEbTvymyj9oHR8WFU/tA1TSq2FlaX0162FVTsCkx2QIoCy5sYDVxjE3lpE5wmtIsB
vnJOxJM9oisseKhI/HJwnSSTbLu2+EYTmm7tyAK0zR3dc0eVziPEQGPWqVUpLd0ZHGuWH0VelBoC
5iVraFo4pS61PEOu0vfNhpFYIWA0Xbl0d40+tM11k7tpQxW0bXImwBW3qcg5sXZv9zIv9XBoHNGy
8VV31H3U7Nns+SZoVRT7/QDN4Z0t9dhaNttXVTqZ0FtwLTcIs9BB/roMnuyWWiWDy1qUUFCrj9rm
YSnXphWNYrft0HFh9d13ml+QmCj5D/8YdDgGz+R5w6UxhkO3qA0vyw6iNJVuT+yavz8LTE8+dvd7
ZNK0myQqcThtx9isNH3geNSUfEw+I1d8j6kuhGpT9YnMIECcrt21XxA1qgQ6Mvup0Z6yQWWvc/Ww
UOS2fLZsVx4DpAFSolbwNUziVtgbUBWz6HAC2mploBP2Sdf/cHESnm4GcXAO8MP93Ce/3bXUbqOh
p3HAdb9Lm5i9XbiE6UJMC5fcFAfTzaYGxyPCz8cJr9nEBBSIA+Eb2Z5dwH/DqxQ01pQF2fRKo/LC
xvvU8YIsu0lpv7+IdXyJiMWl5fx3Rk4ROVc037uqBk9Sfq5PG1NE3YATuRu59Qt5enyHo3MaZ8Mz
pLbBkbskH2J1J37LrTyJtOiCkDzPMezGCbzKq/YCcY5KQ9Y69DGz6eLN/26UqNPLzoL3ACmvGVky
BhDqHXX2RWRDXTDoOKIIoJ/gVRHb5ZzXFCALJXmgzSw5ustzdM7Kr507L4qWYaOgQbbpkSXXcqmv
x3DGwVw2vq3daQ5zArvj7craRz3pZ/SMaA3u3PFTlTWusTx4tWbBpqz5bGnuHrh3dhOri9dq9ow8
0qPPUPARy/PnxW0GT/04iMzBHGvtapZ0k6VbueclOgBSKN0fFjxBzLxUEfSHZu4kA+wv3IxxZygK
5alBMlg8tSiQ4OHc1ptF5iQs8b9VyjIEMd0l0cMpsF7XaAgUqNed5ZBO2djVMKEjQhvueYuxMOoH
DMmyd1flhmG5zWsxHcif0JDUXrCoEA819jpQc3SN+PyO8zkNuqJh1bNsWfsU0dnXKFvW7NL+FAWo
XodK3wZcnHeMXD/u6sXq43JJqax1jbWV2YiREt8NK8HyePlBL6ogG51HTx0THVhzYXqesa+5l89A
imRoM1H5oM0jVuObMa4iJo+FkvIGm7XPgxgQNFAmidnuBCIaNtP3urWWgRceeBbwEiMtYttBqPsT
M+wylA3/soaJ9+cUVe5zXa75ohyOCIz5CvdDc9rjk/2FTI0FkzUzQOk2+5qQDSIoyBAptWfYIa6N
OWtP37vs7HeZ3mRucAt3+pY0ZbW8wWA5oXwXkaEld8vi6sNgr1qZLWsEI1PlEcJ0LHf+J0v/Hhtj
WVHl0abGjQNZg/YZCar7U/wOBor14rCeWE0ZRoaIy5f6fE/WDFy4zB1sDgUeFCJI1sprKrf/+Qp2
dmEp8SL//35EZuWuOFcnFk3zS6TemzRWZQHYYRuqx+oVFhBxY5eHQN5A9cbEgGABpnCAfewMseRp
PR2+6SmQEcMKTpnbx50tSiGHSMwo38BBVb0CtHI/HZzlf9H61xkjjYYXFIk+RywL3ZuRDMn1dIZd
r2iE4SSI8nHfZuUobM1IdKjarInNSRwRCwS8dQpyGcD+tyLJ9/eoax5xOb5icpVp6jzkm6AkGAwx
w16fabAwVUlmt+FHZHPSM3fHeDIYd//CcXRr5TU2rZZxRoUMP2Lb2yweKM4Lk2GMZcE8NbuLAWZV
yYlEYxGpQGAwK0nCx0um4hq1PXn9cSBqFAFkcByubS4rjRm8RCIV5K7ErhSN8tQYFz8IDmTKZvjk
OHZkPDpvuzt22K4X3DFJa86b62os8/enKdlnHWZwjvXLwjmO2NfcE2vO7XsVAqnb4dJQAEAGxT7H
02sqQpX8tqivsC2UjpNMTJR9Aw5t2Qt8Mw4VlZuOMLq+xLRuAHYNWghf04e+n58LQhsJv/gooIAE
Jd36xSQ86WdIArN/WpFj6sOlZNMNwu7+dGxy1ZlL2vChWtrM/lvdoSJo4m8q6gIcnCUCulmE4aQs
r+GJucjqGsgirnQH6WWu02Uz6LKkn5jJAOcKnnaHHGbWg6i6fJRvWXgDMH60FInNyuJi50EWoYs8
0WY06tJHVA8BUb+FIiUuze1RNBzAs6laQSaNSVavNbGzCx99aXgTX/TRIG5qP8hGZmFWKtmeB3ci
ccdsW7K3e0iuP3eGHb9OZafKFH1sBWYXj3H9wkp6dtR1fm0zQW1FxcSfIEv2IuPq5UbsweukH/QP
oq+qqOmUKZ4J5ZZ7s0Rc0y2POUDPweKripFYhcwBNssSRl+VBehF3Jfn+D7F8/KwBpikE7YBtrNG
T7vvz6SJ+4PA1K+vNDD7zB7gjKZiwWnZ9b/05zyFJNB++4hwTvNQR+Y64TmOGH/xTJ24XQIC+ja+
o/evLv39gptrrmQ1UMmiIXbTBdVmASmKWBeNL0yDoOXL35TGqOwHy5UT3bmsGDhiuXbw4uRiAjYx
MV+8xtTIimNgkHLZD9+Gb8FnPhc1/CbmCf7d0ZYrOeQiA/9qCwoxLA9sz38deZ+KJJloue5jOr/K
IXK1M35dQgoCA5Eo2CN4iWQ76oR4IgaH2CEyRmJ+yCMLJcTtDMGcOEJ8UlTnN04kdoi4m7Tc5Xmi
XL5eSmYDL17JpB00kDINjj/6f4/1kdpQ+zmoRPeev55sP5xXpDulAoh0eSavyOQZfj2k+Evl3J2Y
L3Kc6FBWTjJ/OZe5HFZ4Hec5YLO/lbkT/SLq5O93fQCs4XOIuI/WsdAjsizzQc5HKVFBECQT0Z2v
ZRmdJq02SrQxhlUHqfMxYEy7ta4FQwIXYscxDYXT867RuYFV9BEsuiyQM53ANWlObKO+kWMBqNEq
GV6QmrCGT+WGMHhF2XyMcVEsXTYzZI/KbLp36e7gI5anxphaWQ4SsxtEFPndz1WGAS0Sm3tyw+Z0
iZ8szi+9uPaxxqQPr2TlXIf0eYI+hqrw4tcaxLrwN44Fo8aG01Sw0kIlhlSgTKMOixV0f3ayIGO6
z7sEkX5B3hQVDpQvSJ7IBR7Ax9OmHwSUDkTVyebhJKA0/PGyySPzySB74ZQfKTZ5oV0wl/B7gaQH
l4+kopcaP5B7KRPiDprM0J8FAS0OiXxRsF9cbLKDUF39Hbe/wqQgsP6Y3+xtEuaSeyi4PjJPjPaN
TS4VArOv+wMiPIFYz1f3bZchIKbG4+YOzy75QD61gpSi5B5fZs63E7UgjsYJRwqUlV3EHvD+1nID
ZOwVZGEWdknOMrbEyLiQCFqyc9YIUo/iT2hlGSMGjgYMcP/7XUwR9Wk7KI0HCQD71y+SqInM2A2P
tm9kY9Ga22mQHWIgS4/aUK0lNFqcVYTyp10h2T0hYWIDsKAJMw2hQU7ccoB3OA7acfIm7zP6M5D7
0fbPNKVC2Syk0kRyDSSlL9bgjGQ50ifoX+0z+DRW09akj6YvSDVL6OG3URDUWPT+2PcKl4UlCw5c
Uae/TUu3sc1YcR1S9FRrIDODYwjy8LF7aE4a3DCmA2P2AKTBC0EDenQhwU6focZBpuWQBLasO1r6
z5mTca7GWAdzcHKZ5k5PEyLF+uLTG1L6vCIg+h+IPdEhsUfMfHSW5YuxIevc8sGL7BObWKwF2uTe
UWrvWeZYfpdDMO015gNWyBMgm/nEmHjkn4uz+jCAcTHk3Zuh3js25RoFDvM0OT9OMxAjmFZ3WGB4
MvGoFntZbNGmOnWdnEtC/Pcml4bVQWVFcNkjl206t3+k3s0tPPHZ7GJ40aLlrVUanFyygohb28ZK
3Lp3GDsXKj7czKvbIRxgv5TFDVEfPPYIxqrUSzQ/4jcmpHG54jCeZrzy90e1qsSJhEvt4z+ywkFY
iWCJqlrJJ8lAn+BTcoyosnQYU/iBo/At6iyeyvFyTLmq2aGD90mhzFO68zz9Bi1e9NtPXLka0Uhu
KHbKkPOxj1Jukd//NjoDiA+plaaH5EVMFzSM+M7v8DwFOLyOxSG/aJRXSA/aqSgsA0VwG8NfgU5s
rMSGMHBYexQl4Zci3JtHNDcwTb19M9Z4LS8Cj0AeuFukp5QMdLPpM8p601fpqBf0PQFdsMboMHgG
/6BeHJgG620nNoXMVVPR7QTTbTN9IZrF3xLTAsNTdvZDoHBMOeyhE8BVUGqcI7jdYEnvD9NDrTp0
jeu4Wc1KeqDBdw/gy0sEj5Z93iaiAwZi6BaK2Niwtc45c7ysxhvk3EvzWbFCs0MSiRSGOY3D6ilL
d9AaZA67AdkuS/rTdEgksyAluAiyswQyuUGBwgNLf/i3idoQyIlgomQYo2MNmELXRrYGNZ0eEAx7
kUChgChiqcdLSeJgtxQogt6C25d995KtKeokw2UUHwbZs6DAMjKgxmY7yXWteX/0CD+2PBc32L14
z0fEoQyZMX7zAkGIH5oxo7C4BVYPpyLPhW/EiUUPyV3DWziTY55ucySOIAGxzlC+AOEsGTVxE0n+
T7mR5vRPyufs/j/ABx+BsTkuuUX7jFQSquseFhL2iNPgSmz/CII9JMXlM7pdGwgSmxb3nkldbBbt
i+5MxZ/f/NCAkj1d0MBaVevuJrhF6RZvt8Alhj5m1Ep07WSjzp3VBQiPddGBqN0eEz7obuyrgWav
H/ZpLcg3/eCwJcrBbd5eFgKAxyHrUuWlSlGRIOqdpeCLV2QBJscW/Bvs52OVyAuXfQu/QEyeai7/
O0uxQIFviTViFZC7vS0w68HRlEnIc3sb9Fi7tQMJEmqSJk5w22OWlDUASLUD8zYZVvHMBApfiqOd
oluhbRU5fWNB5KK/YZFGUlIKSC0FnH5v0nQoDyCHakHdBJLe+O6PCNifIMSjaeufARDrVxhryFAJ
KyKhUPEbR0pAPQwH56IosRAjoff1FseQuS5YOxFoXwa4gd4fETVUnWFrJs4hM7EZgo5Qq8oOxWwH
KpJ9KfsVJ24r4wOLET6+QEj4fOzWBvsXUIj2XUSb5OC3K4djvx0stgyCgmGiVy3phYBiyAPBtjDz
gFdhAEVeg1HbbzfbMst3oJSX0zsQxCo1Y8ibTAynZNoBfsXXyEln5CQ1VwYmwRMBHum6b7e+esZa
IK0LPdsR2K5YgwA5pNiPHkvD4KMP8Bf3P/SBngP4rnK3fI0+T0AvgviLj5CbPH+7mykIBFcNenKp
WyQxNsFLxfYT9QU9LEKKJuWIJDnPBS3zoLE4y7znDdOlvGaNzd15JJZsjvTeAodxf/elhWcr4DDj
CPJXDZCsGAwsVsv9czuwqy2Sc8fiiBiaPk3GxwQWTPFzAJjhA5OY1GiiOj1GR5wlCScBEzoVHD0/
xAr8IyVMxLZZtrEv4Z9WJGZyPpeglMhwEiFp4o11Diad6PZbVam6YCjfR+yFL+z/KPVfX31CnsTf
sNRHqd/Du9UZYK0oSvFTjg4BdmVaWGotFIxojTO223Usb4GOgYxS6BTiqFAMjpWv+9/PVUUKLDwh
AToyyJSB3wQ1/Qvn6iRKbfNN3P+keaLjfzfsHjRf5/u6Evg2HW4aeFrEuciDxH16LX4ZshSnKL3g
1HVD3PXVHQdO1Dib96gIHFA6/yUD3sHc0HlCVrnNLmV62oG4AFeQiqfG4hFsQqQuLQ/tK1UPNwWZ
Pru2QkJOjiv4+yd9R0B0scjbALD6vkr+waCt2sBIiWdh3nRA05CPU5HPYr4DVSI+CSEbn8DWx2Ke
k2q0F9QeEQ68Jo3i2JVcXD4qzwreEfROImUNxIUccXcgQtKYXrBsEMlXxqzLU4nBWXf/IbIerSHR
fXTOC+v2pXs3vhGhf2Tszynje30U4LoQVYreeTjm7HxoxTqVSF0IuLUQ1fCnGMiE4i7QtBEuUQku
2hL/5+WkW2CSk4LEFG5CVWt6ONvGgWbrb9UNMCPszviuyXcG9zgqY/r2LBJ1ySRVd7y9BVUsdOPY
1bFDpSKxaUCQnm0NaeMhmInzDlrTDe1ipkfVWGBcAKCQMhjQ8WyaLNvjdA1Qr82fjS/NUOyKPcVx
74770CV7DlyNo9VpSUo8n7VUl35qACKsafvhAouo+/qu3yOCPLYxMmhEMmmxaMEEVneSo4vKNbnv
9p5+7MrkFM3x1WcP2tdVb9A8/UUFSMD6NUhcnhBRsK1R+zs9aStX9G+DeES1ZxcbvhtiFaRbBgKh
dANxbCi4HLyibeW8t/dBTu388VtIkmjXistAbjV1XtSPbFaUF9xI6sX1CskTgFMPvS6+G0kM9hVk
cWGx7mBy2OABUjCdaQhk8eCs79eqyXaCVQHOFHhKASy82c2bHSj7IwqJMjic0B61fdR+9Y+UITJr
D3uSqqm7OerYPZzhcJAiH6h/XdIfJOEVCmF7cdjSxQKWFWrpKL3C2LcPB+EkJFXXz9xDbS/EK5v5
08fAkqKZYMb9WpoC69mhsPeyiO7EEMXxpR7SM/bL9+yGwxLu6Ro2vm7N0QMFDXS1gziPpcCymcHk
o5oEfW7+DioRYCyKGTQ+VMX4IQtKfKoCwGhpHmACkBQ7k/RdxviNnxaT2YtviHvVpV9fzn86cEmd
K2lj49qHhsiVG65nmxUVw/BZCHM/fTjxUAV6w3XmL7ispmTnYIzd0E0XgAuR3/WhWLaDfECAElQK
uxf5KFhIOf8PzUHggb8I4iRR/f9i+h8/FGRG7O3X4q6sX0m7wAcQEQUAxBvIToTVHQl/9tFxjjkm
9MGUIwfsapKuGE6ZGlkcdA+EsYBpgo2gDkmvfv7E+Py5/Ya+GfZANmLBuiIJ8u/79N33xd9CJiiA
MkkWXs9uTeWvfMm+9d7kjgxIG6Tb0hY1OZEN/NC0Fxs9IvLKDLY4oBmAoKxkBIoN75Vu8YwCSMLH
XwadW+oE55zy8jW5gnY6z8kAw1/PyUOZZHPmhcPIgNKnUTYH+ewGGZnedE6XHS8wJcmDEYpHya3F
c15d9sfyNzcZXJvD2o3n6YBSH7Su215nCTdxvat4sqFbDfNvBhRqnL4q50G5ANEu57ltux2XCle3
xY1H98GL5ASpwKMf9Gize7U1FSbaoQkSnybrlUIOAviQEly+0vlx/wZZxoENyuUNDWBfRnGH49I5
t8T6pFxUP5d4CwIC8BVrl7qlLUldGNfuw7JbzJANxzXfbUOCHyKho3cW1uNXc8JNjCxwWpKfYFT4
7enenlaC37QcyQCQS9v8MnOkFemAi9KnSgJMPST/ZnQetjbq9tv+foYmqSm6jX8OLkkpN0t0kbj9
QezcMAIm2RHnQpn0LtGwEWy4CgWvA7iJXuyr9vi6NIIKxJdhXZIsB8jrG+AROaU/GYiMyCmgd+gH
/nYBhEqsIbKmHZLcwTXK0WMOjFj9wvwhG4a3qbOSjUeO1HdMhmisqHDay/LLJvkbFnKYoIFV6Axn
F5PsOyMywvlka7aG98kDkr8nhgnZ8dUy7tFfhwRNuQ0yDFiSJ59qMnakT+YqCYuMPOuVXBFWI6nw
bu0+nc7OmloezCvI9j4/WdTcdeNhTJ6hfVu217J24zk0OMhiVq0n8FIaRSuaz+h6TTkCyDxMq665
MDz5i2IP9+31IgTQz8Vuz9IrJSdHtfGJpVb2MUpWTxwYe0fa8JQEuSUUgNpcVCjZyhWF87Sbs7pl
F7vnxpHwjjHkjL4A8SWMC8a0N3t7qCWU4H0nEe3PHQTUGnisiicmtrr6hPwUYk80mMUh+U0xe03w
/ZvzHlUUUr0IXKOamFYyejkF9Sqatp2qHovKOqqY2xdVZIpIvfrkxagearE5oHh+Xo/lkJt/JK7o
y5ElFyX/E81Z8tji9mj0SSUW+xmdSf6kw0dn3WEZSEDjjCZSl/AMcISsU70oSZ3GUu7hgcLjLqIL
H1xt7rRLYH/LbUlkXZQy39tUxTo/PPQ7Z/Zk33enm1m9k8ktsH0wGjpAjWx1sQmgwZjQ31SEgHyY
Bq6oAvaIEuPizeC2MDYA0uCep1aQyX8MwGDcmuxfXiXZI2jOqOOx6eH0wTnE1LbG92W27AU5rouk
dAj6Ae0PX98ISMcm7ibhGOvnGJFpwJB8AiUDkUWVKp4sIUqoCRvzQPGMiE8k3CMqESTXbYmsAJvX
N2QzMN1AwmAkpTR2KA7cD+xr0lPxGp64TE1V4Bvg3RABEy9JvBBCaUh0AVdbAStxTTI0m+A8Z+0e
pItW6fTt45zeLtEDaYkQIm8Tqo95Ou/zHfp2Zyc7oLd+gUVSiDUpossX6CRhpibb9Uk+E7nfsqUh
ZHHhS8vJbaJyW6r1Vzfum8Y5VLjn3k20I7rviCtKwz1xSB3ixLqhX37xS/GyQ9atgtJDQd/8MRbx
4fwSWicwq/qfRFMwzX9IEJmeSdGgQJZhFg2XTyRFQQDyGA+XIo8BsAtfWQDiGqEgjxSQxIwexcJY
1hZj2ZRUeVF79A7CDCIGGzR9anlnBeEmMp6YQMO33A28xHKjlhYsugmnO8YKX3FDQIezgUY87dZ3
8s/ii9BnuPsx4FnL3zRg40pvWIsIjJGgz8Gv0BpQui7eNPwEXHN4hFUAkgu8au4C2i8oXuRloHY/
C5+FIJ+CPvO1hpV4kpjmEp2WEDvRhR3BxRY2eR1I/A4I/vS5ieuwoNU5oyEOh3gil0Ee3ZdEMNcQ
KbmiTO8svRYpLSIT5a/H4G6guy4+zMSI1TbLv+N+NC/rkdZpgj374NscYwUthhM9N4jVVgR6mxJe
csdDppXS6DZW0Wss0WSSQsVAxOShjeznEaNvJllx8l4x4OpbIFAWWPIFerqmT2vUZPA/OyZfUjE0
oKiZVmgsVQRwGzvhpWWHsCERIrumbHUHU2D+HdOn+HDB/1anLaehQHIrQoZU7Ypsa3U7mLA1Uu2J
uEBAr8Vg75rKGMpBd12sqwRZYP0QKj8OsAG9HWIDUdybwYwOsu+98a2RDoCcSLGO/VrLeUQexYMj
2/mCb8RefyLInrYjshKJNkyjj8a+LgnEuxIWNabkwaWQfKjrQQRPJ0Yy3oBBnQLdUOx45SPFjWHX
8ZAJLkmimPsib+96Mrmxrzkx5AbYn/uUwBcaGJmNjc7JROB3h8T97feUTme82fx++pLehN2r77wu
Hy4DOoaid8hLH/H6vEHpZjzkdfvobSKkoE/iEiFsoF2yoYiAiru9wa3GHoDZ7Vfcm8sKmlIqcVYW
roJdhacZKPLwMSRrCaS4INMaSPlKUQ97COKKkCxmcGnAYKwOfgg7xk5FVJR0pwSEWCKRFV4oaPDR
McIupd1NwONmZd+n1PKnPjxfEbAYsIHsdvfX9OW88je2z6Dp5FiAX8QUwUrwX2Pek/clri4hSOzg
iRjNDFd4BqjoBV33wc6WWOyNZ5g6hEyx+UlxlhyeDrjCBwkBiuBdgH05oXcSgU5cF84tYqewVHAH
FI6D7JOWLBb3MXjbx+AyFslEMPYjswQxZzwZQPBySU7LPAk80aQEp9W5oBcG8VCssrPqknUGdxxg
hEFrD1yRIJ42HMxOdKy8i2YPpcr2tHq9VP5LPqdpXzKxxZj914S5RGunrDz4i0YSsb+EdOHluawA
KprxKDeRaGBc5Dji12vd8uAGjcjwdIgLyc7qsITinJXSNJTsPdEFLBvntt3sZKs+t9cvqpOx+THL
2ra5JPykqQzrMpf4Q+LeiKsTK0qPdTZJnhiwtW4fyfBD1MjbNOd1EMSIzSl+LdoTew3RDDsg1f0c
caERNy9S4llj6ZUQYvMy/XTHct7FKEbV1ANIMMRypHz+iuMI2QbSRx4pB4OQdypsnT6/oHQjv5Ua
ddQAybFjxBA17Ji1xMQoWqfrkcKvpQun+rDxCeuxThw01ZRKVV4TbftgnnRF5RLVjmO6fA97pXt0
n3dIWajcPKK52vh9ol3Frc4XxNsgRKDUlncL5BaWrAF4JA03hBYBZUGJJp+Wy1ORya6gNBuGmQXa
4Ef01RG1SXcjffvHCQmT8kxV1Apzvrb/Jj+TOCryMxD4aCM00B89JlFO1C3qIhQlLKqYTGJKkFQW
o6EpNC3trcQmxQYnKd7Ol3RuW7bEQr5+oeBd83AfdNbUpCqYuyTXsTEUK0qk7fuDvJyoBKHUaXAf
JAT10Ri0zn1QP2A/IhHI1IYHJ2zrGC/vRdr62JqWTjqo1xSL3jhRb0222qjPAuMkWqSUnJ51Z2/r
db2OS7BhbDPoSmTZsdTIXyn5/zGHnFx6zteAQSkOVzyng476LpH8+FVAscqaGuAh2C8Zd4YTF2HF
pNUqI45DJghKe3ceJPSWnXWn/IVa4NL/F+Iv7MXjKXo6+UdMP4OHRsiOxcDEEmTPReA/4ElkBR9E
sGfrIz1XsYzhcVlblf0MriU9Upi9xK1IKsj00XSahuR85jcv63xlzwCntIDFtUNoBi5qvFKULHmm
LHnQXwC+gif2jdmxCH4fbtbKoCIV7yuCO0T19gVoAOk3JbAfXpxTIkjteCEppL39LUyJmmz8eIid
lLjXVUXc//folVSCwMcI0JnCtqtNKmScZEyfQ/BKjwa/UO/pvk699gSuEditEMe9QQYueCJJ1YTv
04FhQOerRo3oYHq+LecFmSJpsg2nqABXra/Sr8tBl56jdCCiq92LvEmQZcA3BH6HtdqG6lQ1gRCA
lRGmqiBufofeQ3VBckFXh7TLEZ1hP+7oAXnKz0dZfLJsUCqk8qIjeFRVGKOQRI5qKwUc23ArfDGm
Ctf3a+PuKML6AtD5xPaR1H6K1Nu4dw0pxsanbAtYzqvHFQuFJDkBKSyykPFYWUN02cJFf2HbEHpn
AeL4HzrAHunkL+6e+NKVtq0FvTGgJIEJvw4vS1Y1G0psxwZR8/pjZBNFIb5esL2lfY3YRqAnjul1
1mItsLGQfb0MQUASPzSf1UIMpIwO5kQ1xdLGnb16pwVBFxExZQ+BcBb6naOGP/QMfAaoBFaD/Ajk
1OTvsw2etumJhSbW9RHKAWQIO3OFJN6JyKXUQPqyibVaU2IoIgZrnBtBtIodpy0P4h7pwdlGogJr
6mrRwqCQuk2gIeoe+YS0bBdrChuFTfZxj7i+mHKY0FPK3/9uqSLVgKQAYSD6yCQsPf5KtfymJxwd
7Z/kGJIQ4SN5HFpuTG60o+y5dYQpKbkc6TdDSkUGX0068cFJQKdoKFJh5ekYzOHjZ4Py6Z53iHBh
/ZwiTnswCWN9ytg2fUzt578+iD8ykur+D7qIyExnrCOqj9suTOOUulOKCdUohMYkRUCdSeNzgSZp
xPZhAT9rKE5ycksVA4Fk5f7hqLqA2pMeAhQB2z+/hBwG9u2Lk41TjcaBTVFAtMWMcnt8BO5ftA9k
3sCEqCIBB5luGniKkJYykF6IzGZqQInwL+UwQ3RbP4Sqk0NenJbaTtUAvZuYsthyW9Fc++IYC2o9
i32vQ5GEbSVTuqjFTRcqghf53U/nTBCSiQWqW0EOs0Q/N84DakWOn6LMZ88lF+W8BraiYjxe92TN
wY0GNyatNlBKbVh+yBC96Q1SAp5RAnXMUgE9NsmkukuU6ajSowM6mgMsrKlmfTvvxWNMAQoZGPSO
J5P1/FuNuzQizgy/z35lHZAo/6KyVfjCYPYoQYt6Ch50+BBowAgcw1pGH5EcgqzMnX5pt4DN5z0X
4yHr4CM7vc6ycaAGl0802T30MUAskH4AfgFHN9V9mIfEZfsOhGMQ9QpzHsHRJDj9S6awdcE0V8Fo
CIEenQ7PXrVooFfRuIgIoI9dlcwywmGY9N85kE9OMYl7ag66HTeh2pOKEZLRMDQxatfnvbmkeLaA
YyxfpCQ5xZBtUMZoUwhEnsxDeEIlVoqB4jwInFBYLxz6VsNPIIyGbY6KmIQKRSnRO46OWOO7ipyd
o+qT00UIl/LjN0WbpIM0iUM1dd12DWxDwkZNN86cftO/vaFt84ki0r++4xzJR8Gn6EJ3qA2yMxpu
D4sfVo0b9dt+D0jgCiOrQ7En15bSDdICTh4t3+g3knCjcEqWyOobPfDIRINohio/O37CHdefdv5d
Z43VBY0N9l54x56bwdXSY605NfOPoAe3BYHA0qOYEse70heoci3PyCncde9QFdSLPHVfTZ9eT5BZ
LhsbWlaoNVk2G+dOvOIGtZ5b7m5X0g9aM0pfZ9bsREjK8s25GXGv+bowSTFvngLYQO86TfBqzdmF
1X32MwqDoya5RGZ009aMyhlGosjJgzgNaxluuqaFl8ic1erJLsMWGpsE8sbG7jI3+37KisNv2D0j
kn7TLeVom8l7bPlnEKzfEmW2J7A26QwzqqPdY6bJItj1h51hPe3OKTb7eaGdSkIj15FVMgEqoUcU
pj+pN79XVh3NehZ+ADVH6N9UUNuzwEcqMfoOvz62azATjzhAOGFALxYLrNxFHiy2aqSUM6qcUeCM
3mo0Gn2PRhjYfGam1GzBH2oUKH+6nIah3k+J9e/5t3/Zfjidau3rveKX7+upDvypzx+KPwnVTH1/
dgB5mfKi0kNXD5c6LGy910or33Xd1B5qSuoKtSyUJgkj5Nxh3+GkJ0Xc0ecC4fpHD/VySVpJofyz
vV+G+yXxyD3n4VyQOnBZSQqc7i3uYrr35cN6yYmm4T6U24Iszl9rbnTh69LV/pKnoaQm7/UUdTfl
GCjo5Mk0BFZR4cE/6MNR+zPussGD76vDjBDRYcGQMLJIb/ToIoVqb8G7V7Wf+USewKHIfnQhT3ZS
zaEf9XZInAMWOkK39J6eQixDUjeDIExUgHx2KikP8BBRbCe2vfyXrMappM5NJc9xNmO2Zlz3ZTPo
igFYap9zvnxwJ9jrgq3o41FAjZvivBIu87WaOLYtkMno+9v5binH+f6uHIXp4URR5DQ1Wg8BP2Ji
bbQ6dvXNHnHDjtgiYomMvh3H/n5EfNwBeC60/X1BGUcENzr2yvY8z4aL7/v7avMPc+PJYU6Bre3B
0WE7n6iIYKZPO3royKmciDWmtrm9YMhn0BoeNv1t+hOTu+o1Omrcjcr5ZU9DUb97dMa9bTU3nv51
MyjnfZ7n+xeSQLxlrLhnSGT0/IOIDTaROdpgcAJT/0HTbw8bDDOS1h9htiD2/jbtDE3bA7pY1S2o
0Od1fGj9EvX8FQSiklBEjT0NwJdCx2A3floBSCj1N6hP/zpqu2/nMTiTnrYtl0YfUsp0jhsypgZi
3Imdx67eiU1HMlhm92fFujU9RwSTxI1orincx8e90P2jBCnZPdaYg1Zrbgybg/r79Nv8RtBfzCmV
XB4l6uPjArHqElby3hjNYxCnoL9ru+f5w+CcCf5srLvHpfCZC3TWWm4INGyNICX6lNCUuuf2Q7xQ
P528Imv6DmqX8AMRpXtk3WsCTGTsu/EE+5QO4tdRNT1G+FtjXCg6ARyOi80sGXWDZpv+cf7bDJtU
jOBnvQrow+wCV+KQQiab6HeiVtbPCdMppB/PpLHNCfVi4qGOEXkAgJm2mpQdn70r/V8AEG7Og0xa
A2JTCjw1T3YF8SiCthf51/1pwTfSd03cGZLFcKuuwvhQprpAiGZ2a9tu63LbIOy9M7eNALZjIil9
EjVJBM41YdSiC02p7necN4Cr5RWJTuFF49/cYgYfREdSr3DbsZODqBGGw2DZQwECvSKEegW5CRQX
Aaahzsk/AXrbY2mcSCdrCUMMBgs0v5QXk6VFohCxCjyqkkyBU+Z1t5gHEGRgt9VkUZGy3iG0nSzy
joamk3iM05y8vZZHB6lDZ95Qwzzsz8/KMxdPezLxchpKqbzvHuEeJc0hpqLdtn4TCuTxG7DMMMJI
y4PDrLBflcJvMTu+SZFp22sv5ngoGRGGcrRBqdZdnDhVtamWHljNrwfB3tmb2ByEU6AOw3hhjgBv
wmcWdL8eHV1k7rulSnwxMZJ++FyHhnyklTd1tX/kqhy/vE2lUkgmj7Nn7nQIasJjgw00IG//BCMN
eXIasKqD1YSbhduI9d5RfarEicY9oTHwujVpUClJz+M3EW+CHpaq5k+c+X/AeT2aALacmtEi6HXS
G/zrFhlHsAGyAOjUoUxibMJMBJevvhJueLli8+jL7nXVVUpXbtds6z64TNcx6aZnQdhApq5dU1iy
NP38qYyjlt8UNDt9PKH7mOqLXg3rMM4Q3dcmGeUP02PA6S9jQH/GosY2n52H7Ul735xVX5dVj/vE
cpq1vkDBNn4OT6+lk1kV3hcQOySzDsmObTdnWHrDLlhGV3dgwrsNzjVdkLwNtK5g6P/6RL3I+In/
lad5a3WlicRvNZcyvnWyb6a6l9vYVXfu/mKz5YYckA5736VJdOyR2QnGL9iUqbtkZ5ERmtl3Cn+i
K9VFL1IGodi2Oy/79ntaEazD+SSRfSlANEmFBF3wwsBaE9J8ZZuQ6N12HyXUKg7yqkWvJEVRFgCB
mbu9hvumqXmME+/Ftdsl1k1GWpDteoYmmNu1IICAlA+Lzj/f3G7hVhj1IN/EMAl+Z3ZjauLUEotd
/4+jM1tOldui8BNRRSt4q7Ri3ybeUJoYGkFaAXn6/bGrTuXsP4lNcLHWnGOO5m1ryDBovpj70sGu
J8fuO/orf6bQQv/Co7CLtxMSUKsT0wcZPJQ2i9I1tajKkw/l8hw/6FZfU/5jrvQszdHdRuruL9FS
GXK+rZDu8dYd6223AROkUB9s6RbR+dCDcDRM53Fsjb0JN3mLb4bdUCOyPGTsh7yamezELpRFCb5f
bnNhRduif2b9y0kHC6eZ4eX0T/f9IXPkt3yzSVIQPt1P4+SfdffVV3bNhBoFOgV7Zcs4nbwdsTI5
fsfyfbSsF5GCfXjLdr9vkKYsuy+B0SoGJ6kJ0j3BhTWE3G0ng5ljBI9BG+Vva4apZTA7wE6LvRdj
GipQchFVu+SDUW0N2W1oTkZVyUArMszS3+IbEPuprTP2TCYbHqumKawy4YM1686tsboFTOyOybB/
Jcc+AWSnVSDXqPWC1uuwn2XvG8yEpL4X+v2Vwrw2dAXZDd6WotvNx5zEppZbUm413Y8hOGK7m86H
fFHcFRI2To3Pvs5kP8QeJJgnfIYw8gXXkOy82+GyEdCGr1T1wouV3NuRTU8jYxyCBcIWt8Rpbqr/
8ZxCcVPDnmYeL6EXTgzONTUVXELgsCcmt04MgzK3A/ikssWOJ6ybS3qPzupGc/Q/cfnaS4vy2Own
Y2bayrB7JJqn96H+DTgdmQ9X8wHweAmdYGJA8h59wjDNxcOV7hkzzyQj0oLCR/16b0r4KtsitLVh
3OH1ReJzExVnTIgC2BBMe2oboshUo7G3yt6Pj1XNSU0M9ab8UoAbuyUStoUM5cSYffDtwydvia1R
cR7mz+N/lJITTfrDWJNQwL/hbHxBFtgiXtvJmynkkAafnjPvBnOiFr7GrW6s8iid6RGB6aoag6JP
YwU/H6BCbMLOuHPGRHdico9lCnpWfcbomhDJZbvAYVU4gY3+WOlN/DEOgQsrYCHjWnp4uS9X/DIO
+lXdcCYXbgLj/jghzGC85paIcURgvtRNAoelm3kGvQXWq6f2Xj+ei+KQHl7KTbfCU91xqggWn5Qa
40yD+xBm1f8XgWrKXOwl7AEoBk1mReLq+bEzlJNQCXAq0vGgnSmwEhh15RRF3DKYj3rALLTHGLoq
HESamQLA5C5NdeFMVb6MuQ3GLHmUDI9G/WrxwEqi2XVoPmZdbRpMegD2AOeMufR0AXhp4m/1EQsz
ncqomCuniKZRx7eBVt9orGg6l/mQ2tF5tfttwXh6M0KscJ6k9hSnPJlIQVLLrafuppU9ML1LrQEX
OqM0p6f4VJ6k9ylZTKjG/LYiGu1dfQmZJV0zjeMFtSJjbQscOAfoVRxh9f4/kRsnKmxPq/JzkSVq
pGQe61OElrr4VXQUUWu2nk8Kmfljt88FX5XMSXUzMYBRPX01Olr1IF+6qZL1Li567JYLx3AFB3Qr
sjE9pglHBAop5TaxxGWwhKmChQ+ZNozOiQWF8MRkr+1+30st+GvP5apgcgjJ5pgzN+XJcRuE3AlX
mrYdcysuLRxKxgjavMi8CO49MiZf3DAMEk6Tr4ZAr2A//ELhxFOop1KJ5rDyUdykMGgiPtcxT/yN
U1Ln0FMr0AokQhxHzjZ2pYI/Wcgrg0H2r85PwGtRfSDdoZQs0eXoJDdhHqsvxpLsAfZSYcnPSQoa
Hc6i6VoIQPD6BI6UKpvVPj8Aj1VX9zBaANOeMd2GaS5nM32rbwWKzTn1GODJJJzp3tnHjXZmIxPJ
TvFjxHVxAhIsYS3QWTT+c9W7ezjAG2aHETOvR4kDmnsfFYp3iPn1ul++z50V/a5W+Sz1Wntkansw
TJhWz0ZjjI+VrV9eKDuFNzKxR8pp4oW32spg/aSmTO1EXUf2RIBZXm33zAuP4OHm4OzDVcRrcroC
NzOxNFXvODEvyCRhiUhuZz8C+GAjzxFaPexBTn44GOFm2DKystAmb8kYdj/o3hLnd6Q6IGA1E9YH
Q3xIGo0JXd0yHPsDVRdxv4ejG/PG1PtTZlcqQQcGIeKVcaSZesyQ7MxJkBxAd2A4+aiZWCJYQNDw
dU1tGTn9lbfEo2NES08HvwaXZeChBOPRMs16DpSpOpQhJmR8yCOT+Vdkr6h/O6tZQp2xYpuoVL9Z
koPjIM9e/NUgqGjiUbqxLfF3+qsQT5/awXjUem2aZPfG45Qrfaj4G4mcCa2XjRp2YvIf2L40B4Ox
yqMHEnoDrhBvBNoVOxVDz5yE+EXF1irOpHsnOeFuWrl6TuPxJTUzZA6QQWi/hS2NAAnjd8CseySk
y5jKv0UEITJRmj+Dh+I8rH72g8EyA9YHpDMgOhpekB0LZhojVJuS+/+IVq+giG+4IrNjy7j4iv7Y
WobWD9i7s/5Orciq5unKh6i8+GP+51QOBbE7EkrQ74wTvhHS9kHDzb8AMJ6BJlgBIiRbMAFuIuv3
xDkDbjHKCRNGeom13v2JPpmpLAN/XB9YPs0Sxy/YMZRt4vBRrUp6b5xMQRKKsU+fnwL8+K1L5Fro
sGeQnlKHju/Azf9fmDhqDEdWkIMl6Bx+E4U8f904VqObnM1fDh0za4rB5EJetwbgVkJ/O3YDs2fE
5iN99+DvyQjIaOhvyP+6vh5kRZIhQCjbEqjjKlnp7JtalARuGav0nAKRGRDeiug+MXYMM0slHlf7
JmZ4E8NWgQk7dQIWLwQxRz0Gy+cqtIT598cufIbWR/axMCdhC1/KefDbuMVd38ePsCSsaDbllDKZ
20McYM5sGdvqjsr5REHCQYepyBM2AXRnSGCnF7NAri/DWBj1HwsSqkn/4kr+KBjQfNQBh3iXbvIH
mBwkIeTX+bU+vVfl7rPqD/nuGH1J9AnBlt2Eyag2B0wYQzz+zwWMe3WFKw25AdmogZG9IyNsgXkA
Pay0gJvBl4n3nYbum3O4dHQ06LDk0Zu6Uxpp2PrL6CQR0S4syeDdq+vsXvpE2PmMBrVfcS/vP3sQ
zvASTQG52MxPiQqPOQIY7jwSgyjXyhkH6OcgMwBlI/1vSYplKPRj7UbdpJPzp96ZFb8ZsEIcIFIW
Q3lICSznYVb+NqmHH+WTmeOe0BMXgxrIEbOR1sZeyhn3eMTW3QjuivZdLWplS/5Tm/08P38qhtdG
xyXDdLNYBB9WB4P5J5B1r6EFYluUsSJbgGJOwfSA8ca5d7SAIayO1QBw++jATPEM2XQkJo7jM5lY
hyya4fJJ/ryjbfNm3VLanD4XSgYuciR/ScZhEJ92nl1fnCBClGK7tQ1qoJKW2HCSJLGuUehWhvb7
zTj2ooqz/sHcILj3Dwnu4tUYlnw4OvNsffTTxydRpFwE8KCs/3mDE8S7xJcgHmRuGPnPwY9EMA+T
wgJzWAYnWMDn6KYVokHtJiNv0s4jJwPgxbYdMg+j0cjpJ7b298qdtzrPayQsNh6Z2EYCfjD3xoBS
pgWwGBW0kIq41JPZx3CfOgP0GmtwpqGWFO5o9HTJoTJ9c1XkxTSzPsGqi/YqPDSICdzf0HnfM2qW
MDJrZCI/dCuNldzgNEJLygzvdU4AH+AjQ2TCJeNLPnD8y57MHXCubfig1HEgbJH0rYuONIIkhI65
IdM96Bso7SiQrgZ7GFyYP4qmybL7No7SWlslf9o1jhk4B250LgUc5OcN1ALq6Q5vPLz7rAKMBoXQ
7fnD2ZgA6jGuYuyOSAfGU25ifyLCKmPYrM31o7aNFRLK50NiAZ3LH+AHM0qc8qLg6pE4JOq8sFad
AAXOjC8qb2p6mj5gvR5riB0bvsbIQHKQW7XVEenkSkIx/oXoBKBs+MLxpkNBR0uO/vD2vr2QDyuH
UQV4jo7GKn4T5GBpHJ9M/DB/wmtwLe/D9Yv6GaknKMEoORmdFhnT0KI1eBwuXg1xQ/MM80fd5lQa
EEIY5xpWk2FTD8kKJ5YpQSFEj6kjfBpzgbhts9hGPoG9ekjrB7J6Gs7NWkHrRK8rkZRdusP2jjXI
RVIZX/Oq/ysCaEwhmI5bdY+421OZGNfMl/fCEUqhTUz9gbfMexT3+u8bLdsFKxgZUR068CXjIrbr
D4c0bQ82e41Xp+YnGPeeY4pExQxe3wHoadFvGFgxNSxxZhB2KgJukY8ylZAvlnb+XcNCB6p8Tt1Q
mlp6jLYsOsQD5M/u0uMfmm5jeOmRrLhJX/lBDnQoXaZn8cjA2rrdRooOkozDgKh9pE+DSJ9gmJgg
GTB+FIs9h28lbv0LPw0O4Dj9zu1u0+5PfD9jPvu0OSel+Wx5iedbp5078dxxsBqcQyVoKFW22+3y
YlnW+gaRdPzVU+sMju4kDVyvdCPUpvbaT14eht7TRzA5K/WtwrxTWsJOooHMLbJdPtpN679JnHRk
BGXa7jndpj0B7baMEP/jVmTCk1RAY3topotJ6RfTxZOYnd90WeJYn1rtCr8+5pga7lugXIODHzDW
1uOejHJnQlrGfFIwHDSZkmqYdTwtmhm+iRU6qVga0uJwHsPB0VxwS2a7jNFx1ecXIAIxD6JuVh7K
QwNDg6SL24oMtE+twBTdGSsGDmFoQ8hj4IOEzI7BdOyRGjrO2VsGRONvohpjK6b0gGl0YKYzjsIP
L3KbijEYlSud2+yWvDrVE/N6Y9bg0Mou8MioMUsz+rhECdHbgewwTiULnoB0AwMwnpO+DCIphcFP
goq1giSkcd/h93w7ROObZe/DVsHGhpcEjwZXOpxsqIzfVv1L9qMkedNhnDVPGAXHYPQ0z/2tX2ff
bJ+0ei2+nYgx+eoZbruPxonmnPaZB1FlQIsPHXZTRr3YHoQQhSjMGFqjPYS7VHsxYBOuMbmDJzAW
vg1cdEbdtQkozv/CXxpXdmZ25NQwVYrDwp+A9db2S1qFLX6mM1pzevR0rQE/w5q4vbN5XK0Atvmu
iJfN/jXQ5U+j+eSruoF0Z99oSlLgPhS4IdRcbxC99L3k+dRm8f2hL534FSS92i00EBM+v8lFOgV2
dam/R60MYIAxjzLSOICRCpAiQqxI/1iAKyh/z9/pgqvfNHYV2rzp6QJAndsHoAN4unHjB0ksDm8g
IT18IFgQ79tNe52e6y2JCwFb5QbeKpONjhuQqmVcLWSKcmLiOURsaObRyM0+O7wNsCPGyYKCjei1
WbFqThM6lk2wr8lpPrzIEWtW5Aw2TH5Rva1qaLb/E9X6flRlvcdJtYe1Ntg8JQdYDbtLibsa42uM
3h8YWq4Hq9zeyAkFFhh5cJ/LWK/nG/XyWujnyAdqYeGMnAtOkdeOYAaIb4/4Z/roFVt5PL8iJhSi
Vf6mH87u8O1CBAAnGCDM3PJfECFSD8hcaM7VujMxzXrthUW7bnfK+b3Mt+y90CKhff5CSAC0UM4c
3nTd0ctU/qBB5O1cx+SjwSp7npRrlVNWnvXQcOCJj/RKeJ6g7vTxrLL82OInHvixzX6geJBOqtXI
TaRZh0+H6K8/9UxIBqC99VQ3CTXPrNLTyMYStwWsAWxX3suqPLNOeeWKZQ2eUTHwotmveCLujLfz
XqIUYm4EekB7WxPXjF4oM6fpIcRBM6itKFrJHCwfDRPdFT+MtfE3ISn1ud/VLhDW62WFWJqEztCd
NN3kqSTSoSgGeCehQ1SnWJkqOfHDmlUqNmR+jn9xA2yRgbKyOY2vHr33PG3EkP6NW76TVabw2QgV
MP4x5fsIQfA8/oA2nvidAYrUV627H3xvnm79sSHU/RdVNLoZY1dCB432K7O0egnhjx+mwpaChic1
QlPR/NdnJiHfxRgmmheiE4hoJUtcyRlVQPdno6GIpUzAQgAuGh4eYKOJiZuzrM2D17Ltl8ZrKfIj
diXoKtDz367YOVPFoc7lP4XMfQcuSsmRD40MAH4rHHplDnG7iuZAXyUsu9LrY08sTeVap/zEhT1i
pZVfjN5wbDcv45hqK1E1U4hz2nycQGI0BpsOaTo2RQwtMY7CIwrqs4sNscYkhNEmvP4XQIMTa62v
+bJXuG9zGNJVc5ZA6Gn49hXjKpL6muXAWyqQ4KmNrWgLFDATWCQJW3Rb/72jn3c3n2BdTgP8AeD3
m8CXcP2hmML0AGXmc5fBPTtEG0ZSEbTZDVfXRdQ8em8IGH2EK7XgJEcRy4kKDgyXOqEi3jVb5lXq
Ntwp2C6Vj3DFxBgbmtuwGjlPw0kav0GDxcY4XYS/xQ1GPsPF5eQno+gZveE4bqa0wRgDwWkiSG/J
mkzXvRP+FFeCSxh2TV0wAmTOeDp40UrHmQI60eWvWqk+8YLMETj/OFY5W4pFpDivPbs4eC72kX/V
gnKszmZtQ7LUqEtVU6dUN7rs1+lBQoYIza7aTxCAhLNBoi7bRNgX4DJlWGOYLiFfpG3C/6GT6t2O
HpFdy4mgecGxUzy9WwQwk1FNMJgBCUt+cDgi+LqObR7N03St7ZLxPG5+EIMJywSnZ4YHe3HA/mVM
RsoJnf789pRoia1EC/YuETvCYbKWJw6Brmg8CwxsQftRkE5xlvDZ1UPgFUJKAucDmInDJxs2anQc
tRtXnHoahxqbkoENEN0GObHDFcpSa1gkzZIeeSCmSZlsA9XrX3eqCUoP6ghdHbmHtHvDFKPcMZWi
Qg7zPxCDVwvgaKJrThdscrC/sNnnTOMV8K5HqchByjcRI3boJMB6+RMYE0MDJpXLQYzyYhQwjDbk
Nf0wamNGhEjNJsd6MegObJoeKAXiLFYniVvRvDI2AbCg7KEdUK6VHV7UvQ7aZ3/glNtD6aXQBRtH
r4kSmpXJfMKgj0wlvJPZoVHodossX2QFUQTME9kpzfy9lQNS5Yigp0OFK2tqFOgBp+vvk7PKTkmH
ChajY2btCNWmin2elecTGVPguIC1EMOOgEhInHIQC/VOeW8EV0+o3EyqYEWlOLeJxRXfW/HCJ0uU
OlRJaG4gEAkeuuNKYD2oxbiyCsPK8eInX71YkJIlsxBqEpEXIAWJNk6mpf4YhGNkvJA4xI5X/Rga
zjIsVgnDacz3ALj7b94Ls+xqJZO16hE63TN8T9fR1GpYp+opmzjcFDyQg52VS1v/QQK2ak/8H7cK
K6tiTt3//+6VupNfS3Ed7eyMugGm+7BQlDFWZ/w3NmD8QwIzsetuTU4HwAFfObT5yookOoV8EWiE
nNgs05b/iZY4ObfqAq6lmF8RT/ILJWcuoTXxfFxWgPfwPyiakEAgWACu4VfpmFl1nMgsOe5jTsRs
nOuolFfDbE1eCAM+5nqFxE47TySXwV+d2aw9boK8dXTBYu33sG/RCDPy+/it7lfvJSUeE9Aa57RM
5dKZ02HDqcbBSS5UXXsMfNASK+CbtZeSf6btIRZog0tPzD9UA17rF2pejYoWS4uCFU+ejoWQX14z
If683TfYLrM6fvhhpI2B/AX535uhtG5yfEXyLoEdjlcltoCpzZHFwYEUCH5FzQmSWe3/ZzWiWQ9v
NqPahGjIvSc4nAafzuHI4RwCp+erUK2N2oElyExY+cCMdrhvuepcYIW5WTvnlkuea0H0ldhvOOH6
Jf0bi30QZiF9JQrcgKVkjfdE7sIgpGvGary7g76P+2xuFzLUvxkoFFAKkYv8ox5MFniOOpzxxQZn
70gzY9lKZZtbm3TaiGEE0kOOItUUmDayDbL8JcbMc1Ro5Oa+sjvnE+HO/KYAOQSvP+zqDYvXri8y
xiW5+b587rwsFFHQ2A/kaziYA2bcs/TRzcYR0GfRPLp7QSJk7nJnjO9cAEab8etso6Vs/bG5Ei+H
GM6AgkLwuuCD6bKo4Ydj3tyRiz5XL+BwqGFZ0iWb05h+yXPBHCUuFvQHYkdhkyhNpHp9fz3Xb8SR
UK1henCvwo3/pidPJnTv42RqjK6G0lw5EILBfZlgVaR7cjhQe34WZLqj0CcczVA9sWbBs/Pgh7qC
ScrV462i8VDv9GscLXx9E7lb2G1hU2XHoqlwhlxkCIeQTk3jrl4mF251g4eHcwmbHoRZl4GS8kRL
SbQoUFjN4gFRQ8n8NKXTIemtuMKiyx4ewSXG3ZE/+kt7cLdCAH71VvYzwKZccK/FX6weqlu2/Kq3
3gfq4y/K8J5CWoQC/j7QX7KTt1eBgwuLKqBmTvYKpz56Phz6SMUZd5TpZCTd8p5G3tWFq8s3gNF6
HIJgBJBBIFusT57YKOlSzex9qK5wddl36g3PUU2p8HZ8JQuMB3eHlGnW9Kwhv/p/vDP6/6WGe0Cm
DS4qWuNgKT20ckaZ3l8JhKR3yH7K0hSX7f4JaPqbuJBtAezYvXj3XAEONjLWSJBUO7v4rMrvgjiB
wIH1zHSJLek9eYC/KUxuv4GLCKEpj/of1B9hYbjEAIPtSYgl52O/u9TjBXCGgekNdx1HHJMumDns
WLRX5HVReoydhXYmQYdhY5DZtJ4tAgjEOob5/mWACcFBsWLs/m9wG9gK2QdTiLcZwVIzsEO6XmKQ
6Ep4uvL7HZsAi2Mp9x+AfWEqPfXJbOrw7ruJ6LvhFHdjLhXvkhxtEF3ow9/SxA6/U5BWiMTjS7L5
0g/l49/R/UJ1kv9HZUmDw7se+0Rcug70XBmTC6aAEwuIk4AoLiYBWQqNOPKJqQmfu903zE7lMZnv
xsTxi+E5lw/y98RmLEtfBJ86dZs1BS8tMZeAbgkEttqPICeSbdru2nzRocOQq9bwNBh0E1pJl05v
BYNFO7P3wx9n20f6BZ8hg/yhMXqGd8J2iB8KbwbXC3gd++cvjS2dF225SoQQJKTB6m9hTIEM+7BY
c2igYWDOjMp/8LnOPCnPThKnBsNvy6A9+0W4z1vF9tBAfqHOM/FS/8oqtcKu1n/xhNjyqrwtYcGh
BRke6RmOCr/Iv/pb9caxoP7hChi1W4NUKN8ZHmHFJuh9evDBMZYYGuhsHmZgQxW2jDvOI4BMCLE1
K5DNYLJ/V0dm+WWxad9LPf+LZWTrGkqVAg9Y0AAW/cvhEBvPvdo1GHwKBzrEQtyQ6on/QwRebK0j
qrzB+kz2DRYb0krmSFOOwuQ/nQ+hrVdR4zDsSazOb8/QgejbusoUaToowCusOel62AqQ8OXfarmC
HqP+EGcurtC29whMFs+KmGcfI4Eo2PbQqjnFoC+8fLnEKnod3aelU8O/ZyyMSKeY65spJVUxlyWu
cGh42R6ds8kWzAxeGVE/ghfcHnOUt18Ve8yo/mvQxn32kCm3WprnQmw9k02wgRSWe/yrWnJorKde
/Dw+VZfqX96ru7TFPrtPbh2jQoRdovOCnB5tS0td9F8F/DNoRBxioCsO0C89y8cSDvKanLfNFDnN
/LkRlqlDFuO6tZJzt2xWtUvor01xj2oSs6ax1SJOXEfwqu3Hf+decnra1AuQdVNnWCF0nPnVjjMN
/EK8tsXUYUXr11nsGexuaHJGJXoKw8k8/Q/94oSua6ZoyY5sP7qXKVMp6IeEBukLzsXKWMqqp20T
DUk0J7HgTTmVs5C3RqFencb4Tvz1D9Q4bM1D4YsuA3N+RHpHNBbpgAQanlysKGxivNZXkEGF3gvh
vG7D4aCSNKxNzP0++Rwhz8X9KIGCzCUPB4hWIiZ1KG1rJoJgeO0SBs2q6F32KPaGRc6WDPMBUcBa
VXsy70FkIV/pkhdOzkV80KCYpohHAkx1X6YYOGQ01rTecg5/gxZG26gkqiS2oJAFBNDNhPNc/UHE
+jxPEF3ywU6q9Vs81IA/+IWXy/4hMgZWqXGLnVg6U6Z2Ir0yGrtOcYXvJKTsh8UiZUBmzIPPSbnK
5B2QvUKlrODIYEoQCyZe2/o6EXd4Cno1ASHkI4YmPvA9Qwzs75BAljt4/oFOHW7n5+E9+zCdZGjU
Hd7RvBs847VlVPDZASt8VgZSpLtEhtpqly6Q2p+I4bqqfwPEPeYinakZKw3q1qpq/adqqzvoDcF0
Xo9VAvRrWBDkOxx1AKd+pkJWwKssZ1o7WdUhOXeEHpkUEqCskq14g/AzoApkoEB+xHv7pq3MyZJe
yFTpmuRL6jpAwEGd8YF4pjwA5kp0yfQbSPnQYXFwzKqH7lEiTb+ZLmQ2UUHMmUflEWMSabCyIwMf
6LkXTnIptKUTmDMoEufJFsZv9wMnEM4OHB7RlIAxxemVnVTtH4I3gF9k3uSaYu+DK5n5gh73HZ06
P6HnqGcN40sv92m+OroYtGYUBEfOnmalUYTxcFbUjsSmo4qxJan0fNE8hnJ7wL0lW6eB7H1L6WVh
YmU1lrCiJGYHZeOE3Zf6JXJ73rkcsAX8FwjTueoE4BY6WO+jfW6FBAcX9RJSSB6SVa2MNHZo6t9r
KmWMBp/2ejmfoxLmTgzWU/gSHba/o/WvYFNWvn0GrwKnbr/57PM/VDT6l/qX719b4ormHlIJy9l7
T6YlvYl19SpHXi9fkisT2+Zb+37Wfk9PXeATq6yN4qBkt452Tv9WRB9+ijAe0WbkJA6jH101P/cJ
8jF5TmX2zlfMhCfuMJ0r5+BLd5BNT/+oj8LXSvqfJtngTRmDms3AuWVoiGuQtAk+WfGSqZ78QwRd
jWoHojTeCE+bgp0U2tXE5UiMjwIgMrNABJs/3dvvwLSfBst5Q/0ggLD+DqCnYPRP6dIr/5u+4f0j
0SyNh97L8BGAsWqadbQXcH5Y5thXiV4ZcNpY4JKyPmKC4NGGAgkpoR1SjcWkcFH9UBxlAtktqktH
THv79klMmqxFyYo38NqskR+Ju7eVuskeeBoOpB1Zr1N+Hw5YgBKtt3lvBPN5wevNDixlYiVOTasw
gyI9787pD3c9k+El1FnOsP3zpv2UENV32aX5KUl9RGaIAHKpMa+apbeakqWbOhI8XRs3B0gglQPY
+R16NqgudvOeshD+YKobXx8bVg6IWOUaseldlZ9rvOiCbcnAEGH9sNdI5vGqm7QAMItxYj5PdiE6
+pGg/hC/w8lSYUh4hJqXzk7i1H5egJMyRvQIkVxl0R1oqaHg+upxuqOQePpM/UGZ183Xcy3/CZiA
pndiseY5sArDNyzqqFKhLm1U3UOJ3JzjoyqZ5RbEfLoQbSmaa39jSiDjk3bFRzkJvjPCcBGF9TOX
IwK/tG6eFYsk/n27cDMYmdJohTCsoX/5yrd+5OTGZ+SoMguEnEXLgg4TJttFAOEwyLvH3zM/aI84
W+mGxZDqgxhUhTvf3Kpzeit/oD70s8Z/E3FlAtIieaDPt0Qbktro9kXNdBa/hEWKQN0BkVMQcNPD
pnhfDF57o0Atf/ubGmy6L6bGJVYQMDY0Eb+gGHuvJQOTCo24L0S2tDcI1aX9VXDXGNF/GM4G8nWS
XA6017I3LJBQfAGRU6YwX2ktfdRAP7HWHewI14XtZ1mA9hvjnjbTr+E2X+LRxzHuQ86qKDw3xBIs
8y8+wQGFqCl+pxALaFvgOyQHnZJkl9yTP8MEfgLIeLKA8YiIklm9muowIlQsR5jYV/wBFU5WDx5s
Nw6tITyVM23iH4TO0lYv9SWV7NB+bpodZebLyjaIFCjqcO3ZYweizHES+R37f2oqp2Eg0dn5D5Zj
ugk9r4R4icCW5sz47hFjhDwA7MSLTwqbrmUs+SDqL4QixKijOb/pDle74K/rHIQbSLenk0VLqEdz
hjH7WkNAOKobUJNvhmusTZNLKJOMMoebmvgvRMksW7bC0cOHgL0jfoNA1qSjoC/9jQaX+T+4BFg5
kHYQ+9PA10tnjEffqlveW+igukkOzRBYUnKcACsDD2AY0c+RBUAtjmCGBO3KwL0tUxycoke9Ygdb
1BReXk7pSRZfl+814C9mnMMsEr474AfxK0To+EnWQ0wPRKeQm3fM783ckbtRUym8TJlNBO/zfm/I
6zp2uAKvyzNw8Wrk83xCYClW1S19HSYtTZgTigeqj3mxrrciIWaiFasn0K/y8Oy29cSD6tThnyW6
mARgRcno43lFiVIkHqMAKBPvr1E8A9tkzOhjUsBkBCYGnlWTjSQ6Gk4rkPlRgaRwzCzYpApccUTy
9cKggAuPIEOvP5CgARDFzVikXW29Bk8x1pTaUWBBtBdO0JLutKKlz/UblzBEozPSXhz4nHqvEFl1
LHfSovIl54MNwTqxS6cBEDkFK+VL2ZS9Cb3tGS/xb4EhSV29S4mu+DiNyEqepZuws16xXT8mc7jc
FBgw4oW9DvWUsZ3ot/D1KCqvYk9qVJu7eG6b8Z6WcIXBh4dKgpfCiwTWT2Jmu/IRsdThqn8KG3VH
N5nzgiIDBcEvjeVzN/H6++eRM6/VIHzMX/KpREAiS74KvN4d2RdhtUdYs+1ezw3bo/pLpCrxck8z
v2pjOFaNyLd189VnO6FcB+zVlxkMdQjn470c946+lxRPrNp1rNiDYGpMGhY6J5UbQKG3cQ4H7EIY
yHx8Ex2m6wHCWIOxh2n8pJyXC2HXfelzY6tP2YeyVQbPBJjSae8xQ3FHPD19Y/QCncGBEKFHs4jj
lfiA0tMRSO7ybAa7YTdrW1uCCkuxXfE91TCT2gyhiWw1sueO+HkzUwHGgmmHQvzQwrOHDF9BwWDD
wE0zwhaiX3zeKyQZUXlh4lNzb5cepVIAkY3zl3qgkJwphly8ew266Zy30m2NxNLX0R8sM1J6oxSE
mHESEiwmfOMkW0/9Dmz08LlHCrGZ2/QUGzZ4oDG1jH3xeGuefAdnTrMQ0cVZuynlHtRCUezU8J9A
G+GagpBKoKfCpXeG6auY1Qs3wsCnQae/pgXKjp8J2hD4R5TUDvuJSFw6ehEEhiiwYINKW1T4zZUR
yfT8PmLbCOLkdoDowIlbauRila60LRMv1VR6J13oxwiCHbXWc0voNzRTWkvZAiconGAv34ureAF6
pFP4UCqjNYQUCowIEl7fQd36K9At3g7UWS8zwwoSLVJsA4TTl1E4Qzbcs9LgYTDjzg86zM5Novif
2kHCMmYYg38AmvutE2/S3esBjpYzE79Ol0j4R4MZfdngvHHDWGucakxJ+jVT3ap4lcKS77X/PIDz
Qx+/0Dr2WxDMxvk4zzsnInMmzLo3CUFRHseSsAA9Tbgt4T+gi6LGwHoHnRm2TjOg0snlSW+Lfb87
tibR6gDQipg+6VbUmAaE3rtgayNtCiw02EvQ4j2qYkrNfMx/nkED1AcuJnJ8XqAHuIMDdGWFJItO
JBUV5ppFQxETfDbOyadzia0frQOy+BY3jRXHOLQoFh33i6WdWANA+5SZ+XZ6ZsbNpQVzeyLJs5Tn
GlC2wZTemKnCXJEJxXZwgwXX1R3G3p/j9A/on66DQlfLncymJtuB7xNn/2xHAWOG+QvkNxAnLOyA
+jSYQBbueQBItCuihBzUk1ECoFjHOqmdraHCjcAQpr/tnGZdXGLcKWPaPKP0gCXR7p4HljczuMki
2RmcYhtE/tF4vUE7Py4SJJjBXyxwGo7xWDk3N07zegmOB97HpwEnMLl2BybgsOBNNPkx3gnLbtf/
wFpDyCPJ+NDHd0F3OqwyGXBKdr2Y7M4Jx8KqPyEb1L41iMQtlf9uugRHf490dvyVvdofb1B4RoiE
EXMdUuxDzfqsbRlgAOOwSVwkPN/c+lC6KOlBdtMTdhKL+k4UBzCyo2pOycp4AD7rnAqnGEKVjNPP
T3NiMZkGCibou6RqWA3zvtNTHL0E1NiG3YGNL65P9IjVCqQ0/ppsmG1AZnAgA+icZTEPBDCfQIcH
djcntho4wn/VKHoBJy33tDF0e5+7K0S/uBJVjLa7u3pXvvEq6WGxjJSnJ/YePDqwQ/Tsu/oA/hzw
nODPmEUwlYLwB//BoWpNOe4cmtd1CpYRLrkmB3aNeKNzQz83U7NhEEqrUFXozloTzoiEBVeBU4Yn
PLe0spA3uaghIumJB1qLMixF2Q/4FlsgaZCKgi/D59MsD9KJuXlsg+DHOEbkLqzTtFhyXZKrcGyF
PUNd0JnJnbposuZeesIxfYQgPHTVG7l0QOD5m6rO/Vw+pRVIgFf2vCnsEvXk/1JaORkGsehAjS4I
eNWt3rinrxEubWm+1oUrLP6RdJ5NiipRGP5FVBEkfVVJinHUUb9YzjgCAiI5/Pr7sLdq64bdWYWm
6T79phOu+h96p+abeMOnU5BjjGH3foSxxetTf9UTV8FM+4cWc3ZbuWqFXLxc0EnNKg/I0njLdS9f
4s2gfEON6CWESsy61et6WyLQWigLw4bJ0Pa9W7oYBqjxOdbdfmiz84BPYFaugPYf79ldD4niU471
knwT5Cqob5VLPL9rnNUgSvfJkTl/oryg4fU02jJhQofMwjlT3Wfz2yCbeguYzakb/oglOQBRT4Xt
20KuSb6WuOT6mAA2b5YJ1RYfwTfJhgSG8NKbQ7N1yvn4X7/1qqPQwB531ZFEyY4CUrxbjHzzCZYQ
BDjzimexJ2JnR7auHV8kE3Ua18TEoblAdflwPLflWfJDHpuFnlQh24uq0ZLZLF3DKqJjJc/jU+jV
6bIhSlJxYv0if77l2zIIL9J7PzLGDWfxU32bj4wGTWjYoZJdCFODH9OBSBZgZ1j+iBggGyuYsqTE
Ey/4IlfnvaBSpA25IzyCH57HAskf768JRvOFDcr9OIj2WJCi2VMFft4RcYFayrrR53uF4KI+Cj8s
Dhls3u/gGtT1uB5UP1urX89JfOBVJhMLpi5dcfzDhsjbSvRS72SyVUd2Gl14CRA73+i5Xn5JKNmR
//9p+qKTz7m24SoiLFs1esO5gqvx/ALW4QUhholY4c1wQRSrHYFY7+YmoRGFY3rEgr2wgkJQOCS1
IIh+t0Qy6oASPGTVVQH9gdd/qbRVpz40O/hlMYQb2wKkjxa3DKFes89vOEVCFutDuPys8xG0II3u
yP7fwtWEW+iCtl40iVszzVRMOPI128g/Y1Y4dP0oeICZMEwPcWCeu9K9k1bDCbQeDXWYjku1aCwQ
aItusEnaHePNJgvhkW/Ht95XSdpHVY2FxFX3wv7FfkZ0uUe+Me0HyQqKphWZ/367eY/uzVE1zeFP
cd+E/dg39l3KuNmYtGVTKUcgxDnOOyxMiEXXnyVG9uTJsfT9ZHE7Bk79F/SresVDHAFhWp0SNQd+
zqY/bcbTHIM9AgzCqWzhS2nAo6w/UHmcqgDJ8Byx35NFfsRsgL0AQwcTwEHMvWY3BP6JfWlpIkbZ
8GmLyJF/9+nHfiEYmUn77ht7jqVRrvLKbLsDSrNzudbutRP8FZt9eMLqT+wh2eNWjzbx+3VmvZ2C
p22znTIKezL29CeBTlcTAaPsUEuh3USbvixGvylMBB3LeM5sefduseZ9m/gks0VAOfBnwjbPHXjQ
yZKjyZgFcaONVcVdh3flXm+KNV2lL2jWDcRYc6gMRnlcNij6Pn/lpjgSX/6T2p0zkIZAr+Vl/aP1
ZNKyDNVbqfaV4vfDXCC+haZysJwitlIbgrd3X3iZ9LNazqM3jYpfvlAiQQRUaP2G3fwCh1XS06f8
gkNF1r247RvKVbf2RDvSXfh6ZQGMYCwLOjBRmn5TeMbfXNsxmje78tDadU66gGJNviGpCZ9coCsT
BHRKwYHuiPzGTJ73wsxY3l93UqbXoUVdjgKYzMl9s2SucQjKVpzOlDVH+NVA2zhqygPeQujn2ta8
D4rzn54YSRxzG/Rhr8+Cc/wNgBBdC2oV6O4J3paQXBh05MpGBqxS57rqDO6biu2qMDnxpjJPO0I2
USSGZGTkFNzkUeCNtxrVzSjjCJ8R1jEpD5/x2PIhKiqdSb8yNR6nTspo1csQg7o9ALEvHk2KYien
CSF2no81IhEW8Wg5ZhWdef3GHTsLNxL7Gi7OqcBZ4Hfi5WjydctE2PmR7xJHmSxGQmlXZOawJ6sb
lQBwUKLeYY6/HoPHcncjRAxEh+59k+2Yl9N8BVaP2z3e8PIRgPmxM1i/Y6DP+mzWq/NqW3wlDwPq
4krvdm6Pa8f9jH4smuV8ALUSspIB6TRBDUinSa9EWEfzELE8/uAF6UMvhnYiFI5Fa/fmxD5LwNt+
G77qYTjarlZ2EZEeoF/yLl/fTp3fYhKO/QnmpGf58uLnC7rQ0v6gM6z68gaPpLj2wTnez3BYJdip
WkfzJoj9+IFf/VnStSK3h8yKNf+jbMQWfO4JPqavsShJaPfZYNQVJBqrfWOVn2OoLaTafi+lPVbN
Fk+PcTGU9Y1Jh+f5ZVde7mC8ht8J9Y2EcrqyI7JJe/P8OeBjSPplRCltLI3T5wA3Uf7lezObKuA6
+VT0imVNMe0C12FJDSAULCz+nNKiXdH7mWwnmzR4tpzKaTXHjpp5KnqRFX9gkKBHn04Opq0nMbo4
p1RaDrCjDwu+PhTtV+VFWPPLXxF+gZxWqFQ0ro2D3+8Xa3fZOTWMRgmnxAGVOFiwc9JI/16Zm/0p
P2nv8MRVyeoqXC4kQ7BfkNax6/NpRRoHDfSoWZHAgQqSlRj6JGfIJxEGGUccYA9Q6Z6JXWwb1nk4
YLICkCertoCi8vIuuKAZOX67Zl9ca5A8K/iKN+xlhcvmO6HA41WcHCWQ8QTAb8XrVMeWPGrvnRZl
R2TXRzpol1f1JzqWNkrKMCK1aVbL49iVq2wnVOAyUEcfMI9kP5juJFq1qasEy3adgMEvs32IS2tR
fdVrpl7xUGG5E9eGrEy2powbaYqVUYTaRWhdB7YO1MTt0A2I0zsrMsg4hS+PjOiAY8eq13rVz6d5
gAMG0VINbWGd9U5BCWr4abKu0B+iFSuoIAEJceiMg0mGM68hWyNqTxih8ab5IZHGA9q6MT2JFqrg
YxY2OcUON8yYfN/gN1jyc8QtykdeIqhehBit+/qNwIXZwWlwCkJPIKx5EGtER1NyDnjYkaVhHEo5
UyFMaewRasFbTsdPWDDrVa8TbVX/GRToLHQd6tZQcwTkP/CvNIgql3q9fX+BJb03JjXkxNUMf1wy
8oX5nfOBtATCwwIFj6BtAVRY52MYSPOVc6bejDG/rKmoR3M/JbYi1+bZDUnDVQDzu4srY8un8qey
V78tHcIEaBm4WAe9djLsjBSf9D8nFvg50JIRIm0rafsMCTYnwivjlR1bdHXlsqUzNtReOA2NKxty
emQOL7iXEg4rhKwGBkCqOB2+RRg96Ha6rtZExVwYC6C15uNVxJtWm9dnXv1Iya4C7qQT6AsvzePF
/q45Hhkp3C0L6Js8x4lLSUIfDoid7Pz6Yo3MW4+tQRBmh6DwWfU61iVjK9MyPd8SV9aeanzuh7cf
adMb3fB8jVeAYATiFebZMTx3y/R4o7I1LDZpc9nQ+I7QeKpstmjF/xAwD4bPqzLaIGasMwmZAojr
gK/H5X8pkcMDZWNa5b5A7RLYRkf47awgZYLYAFaqei3xYrJnGJlfv7bGBPfUhq2CEwApN8mO347C
BRsPtgtEYYQ+wDzYTB8j93kCgbzhiwQkrtvgpGb0Q7t6DSKxeI5eR3JV9lRaO0EbeZvqoYIB+D2B
3eNMr8AzcsycPyBeREBQiWxCrC90NZyQy5e7reRqhOOyzUGoW/DVq/Yel9PXpd3Tmk1gydzna8kv
Dp+L6qtLHjKdTjyd0SWQDvj5YZZWfH9Xi1hyaPsGp40dnvTY2BU6W6EjjUCVr27GFikFdKfePcpR
fbsMFqlhSfw10XvXjt7k06dWxgu9vkjs/aBcoKYUYBJlFtwieRTyVMFYfZJxFCCd+JWpM3EE0myM
pGQVJ8tMP1f+i2x1qJgIAGVK1BwPO+WPGQhqWqwKzTQ/TeCUWExU3Bxczk9LwXWR7wUBoMt+NTnq
IDH39l6vuVs/20ckb6OJoeJkCkzGDgDa7buVD415l0EK0virXrwJAtS/so4zOeo4ludhG5p3CaKl
nypYJ+eS5tLzsBOu7+goKHst2xqp06J2xI0xCVZl9LbrZNHfUUwBuJN+8dsm9pjIzi++cAqA/bZv
mKkBqb7eqGjrTRAvtZazlps6YvBXHifU8ab9ep9frDg73peUFYJyGcMrHu3ONe5BupX17Rtp2LAs
iJhJmaNz+d6EILkIFHdsEq/QiVqOoIsYehaQg9aUeH1KImGmFcoXiAgqJd4JwrNRZvt9ZjUHKb2q
2l5suV8nQhddLRLlVJBMyORDIfn7QZG6Z/cr/IpPUff9Ajozn/e4f3Jbb7703KO30M26RRSfXo9J
hM7q0beskYRBSjaa5zdtgN2c7EJOYNTQ/uc3wO4HyKiizkrm6s1GixDydFnRBD/GLvLZCfR/oDJ5
B44aWDdmSYcjKL4OCPGGmlR/9VfHhjKp9oF8eBtOcQPRonEFQC3zZkU7oHV+1ic2lBDk6ElHPPQo
NsnGPA5P6ZSTkUFPvtg1qdR6R7jWppOBi2HIpTeoDA3Us0bIaEQ4Pn5+B4LP0wtZEZ/6kJJlBOhU
u23/o7ZOcX739rIDoMN9pPmm6uc4VfUvE00I5Ve1r9tjUO8TBrzYFepDlhcCSRE3rCtzYyUWdiYt
+sFLS5+Olwk3Pn3pR7Tkr2GLdiNSbRHnVEyHTlo7A6agw0opAYUTSTZsjmrpMOcJep1HGhpLSgx2
kJVxeJ2KK0fRzuokpvQlYVL2u45TKMUI5zAxGo+687Y65YDdL2k7kVZIjz7oKvBfVeiLHdYGqss4
dY1nied3sFm0kbsfb+Y54z004Vvh2OE/URyP6ajW+7PMWVpfdv26FBhMpuFT3lQncKVuhadW+y09
8HciBj287v/ysrSQw7bNFi5NvDpeNqLNBibxvDnBYN0PHE5syXuWEmwajgVYra/lmbFgWSWxlgN+
tnwnPmt5iFRiXAxEgWT4noT/0+vMgpjM9+yB8fyQBbRY/C6QVu9rVhMr3oV0jDsWmqPgt2iP9R/d
8QqDDBmdQ8WlGStvqpFkFyxuAIaolVBdBKPHPqNNvEMh9SIYU9xLzbpC00kDgXwV4ypAfeiRXCvP
wbssTCAtOtR5tKqkYxqtEtL5JI/Gmuof5zEjswgeTfzKfnl0VLI65C6xQJUNnEH5vAC8DVPKEFoH
knBki2jTETsSewARKqAoROABYrhTXNWlN7NrbM0BKQXpSQTyUbJZLZgt1D68IdL6zxyWkSBe4Mx/
JCtz/jPuzJj5ptRcPzeCCGh3ZMl0max8eSH95iyeCW11ArBKkrHmKABpGWA47ZOWn2Rj33zow/WE
OGQgOZvMmAORWyB/5uK91hexJzk5rDy9isyn8gSvO+sLC1HaKaEbVzEPeQiHHvVCVroqu2G/xO9R
Qc3KTpCi2nbi1FbDVcTZWXKQSE0Orw29IBbvTewYG6AWR1mQEs2nIBtk1x4Q0lB9+/hF3oR6TPxJ
sNQ/TzTz2GaUt/Op/VDc5PFx+GzT5Ap2An+DzzGUPJ2womh1C5bl8NV0c0gRhdSZF6Ud5zdhNZEJ
obX6iAP0QSaYaAV0rLZzLlHNljTcAvHj9E94GGYxYvX4heqDTCMgfkSNXN77xGawbw+oB7NRHTmg
xthMfmnhhABUngqsSsB/DyBEnHbib0ojmfas0eoAp/IX60jmS/B2YNZIJ6JL+QhQmaDRZIEixC+d
Q9eCXeA/wyiA7JSkY74o4abx7+1T1n56puEmo3DdAjt98CKZZIuNalSu07xChEzOvL2IgyvBIiwR
Lo90rxm46Ugy0GOFGJdhdOcDVkJD4BM08euj3xCZmEg0XQjkpji9YBQ5pwKq84n9RvwyNp87IBq/
gfu0uxvneKvr87fo0bSkp51hD96CeMF8IlBmeeYeJDrykB9Hrt1gA4FVogumMnw4Wtgqnaq32Ur/
SVcNHbxt5VliFVR8TBAIcT/tEagLq2KApLKZ5chKlFkAg5fO+DKB3JNmHACEoN0dyUTMOYpm4GCc
/vuZe7BAj2gc3Tn2veaJGAXojG17OH3QVhDhGc3YEMpwTHNM8hkJSiHuwe9+ExySvbS6LYcTTAqL
xZ2TFvOAVLXu5WFwNenXEzj0IwMP1leaL27T44eIxe/bRSGdb3JhGYex9Y0F54Byne6D5c0L2ep/
WEaG/eeEF5ngJUR4/Zx3XtmBtm/iQ7gP10z9+zAGXaDZhgsAFwSSp58ZoRK1/1nAyRyYOW/O7SwR
KImeDDe/uE0cJYwVqZQMDqkCWCMRXknYOnIW+hGL4y7BT/kP3CSkdD3pbcQjyZkFzOZwDoN/A3I0
ZmglAGVt8xrTWhc27Zk/RtFmNOYTMHBcTU6wJWQX8lKwdk790VyDp7gBVMy0290MVmMLJ9qJJjYj
mcL3M/KXzw9IlLzB4PjeaBVmScDS8duD0q1qnUZVg4Nrf41SAT0taWL2fbCegb2gURRCP+ouYfGm
gRkR3YQAoHiwsWk7Y8tD1YMRoQrjcPltLj531QGLQUhXzgs60NUoWTfhrnFy7KaQXm5BXAvizyWS
MYBtVN2vfYGIolgMvDVPYhgYJ1rTzSQ2hRWpSy7vwtLwqiXRTlbkjMkexOM4ratv6U4KQTimRKle
+iMu1dNwb/8lg5Y2975IHXQa1tg2wJ9al/XlfiRxtyW3N/gq/gbWIWAcZyn+0A9yMUaJ1OBowMPl
QWQ/Kb7ZCOoXaWez0LRTGknBnuCdD92GFlK5lccW7P6KjiYu7VScCFGXdsH/4o/CtJEA2itbvmsL
xgk3h60jucKq3n4wGfNWsr689+qdhJT1GMPvtotoX2xLLAUPzalhP8hyue0/H8Q/+QZB/hXFnUCT
8dEbrJ90+qcoY0g5E2MCJvBvNQAqmdB5gG4ZoOOD3cDCj471kdskXg5j7w1jr90lEChTNgERH+go
EJc4yKJ26ubEyoF006clRd/FYic7XbDT4++2cWTVBTfv6HInT5lqso8DALvBQC4xdgYdsszDPmgS
M6HbIhX0unyg4TdJQa78if6jLOB9EbRjX5BZIviKhr4QTki6OCIOgHwkKrR4HzYAKamNJhMuEmnj
nZRKzBbJPg7WTPPu3oq23rnE3yxamRaFqbRm2QaWNM/0eOkyh3KrP9SKldFylgqe94s6874YOdkG
d53H24hZStmRHv9B/JUuBloqSR4uiwHpDhplKXGqxs+kNTsU5ifAHNhqrdty4dxuQz1f2cHNQyGJ
mF9/rntxnQCOJcDCXeIq2RN2Og8J8Ngl4aqKXQCFV4p8ZzTcsyeSQnkjNiedVaSocJykI91aIDzQ
GF0b+AU+iPbTObvXDUnsLx4Nlh0VLAHItVAP0OAq0cDFLIggb4/6qRqzMhB2uGtKKB49pgel+Wnu
ZWQh/zc7j997AVxUqzYANUIKju4opY8BZgN6zwlOpEOfWgreVdhLKgo4rn8qcpMOMnQCK0h0X/TU
hCZ2PjvBBoitSJtpRNxQ9QDbgiGXiGd3SbLmf1GBkNKHHlBB5HAsyuMHMRY9CWMsLNLeFE7N+8cE
k11puHyNkRBHoKWS/Hoca2cFa0C9rCK3BRlU4c6qJJnNwsg1SaHlYF5pI8850AAHL9NA/dTETp1b
n2svvM/QSqbk5bExu02/HCNIXcH0m/5yC3xJ595F1kxsC62xGjjUKhC+eu4PIU1D/hS6Q4vGNa9m
XeROqkNFxofGK97bAsYMmksKl9tPqXph52YMRUs73YVAA2/9u9PWAcRQ0rnc9hte5AVA3OJeSLZF
/HjRHWFwsFmZnAur7KcliAz5BL/0eh5jrEyQxpcDFalrfL9H4jwmTLW1Yj6SzpMwS6QK4nHsVyZ5
Hg1yuqizcw6emrTWhHkG1tTlyyLd1rnE0a5cRMIu5+/qDPegQ+MltGuZR/U37y6a4GIVthuBKYGj
FKhGVT7M2GWuHnvU+vSfCseXcplrdyFZ8zNpsdCIDE57jDiUzMirUm2uEsDI8wg8nrrYh9Po42ba
Bo3nqHRItip9w5GsTNw23VUJgdgWImUh8OBe8M0JYKMIU7jBr0mzLq78HKNQ9QYb57/YTdIhXkgc
8Ex1K8xqTJ6Yvuwc4hlJUzrrrdU1OL8l0EfIURlO8juE5NJpE8LyCoKx+NCdF+Ecm1uMWpmulxxE
2i3GR6Nw8G3ipDOZNuvovQqjZ4xCo6eGRiOgBPDHBUdnXIMsXdm5JzZVsct8kYtzVC+RsfrQa/E7
6LZ9f3rX16hvZ9jupPghNuu4dDowPgPgZcL3aJyUP3Yq7T/aV6x5fbuVGcEcZIubinnoKjinANAA
wkhmNICOfJHlffam9O9dxqIPrtiudG4N4YMYX2T6FLHN/wqitNA7VIjE7HqFYleIS2ROZwM8BhjO
cHnpNqtLPZxIqR49cnyWobqsLAPAvmwQmvXCyxU0SLmO8UtcFAgphszY9ljgJPnMfYhgUwGmsrfp
J/I5WdTSXiaTYqy4cO21MOWagWwweM1H+2DGUCPbUt2ijm1RmGUUAhRqymcvRJTO+GCS7bvZxBiv
UlrmOmbbnQQRSqAs3LoT7Hw4YSRJBnrWaiAhoyasS9dIxOBnWSdQVybigmsj5BX/I67FwWm/2PC4
r+GPZxX9xr+cvXuoPVKatS9eYe6anyJv5kOBQM30mcvifCTfVSQSnMyBAXMXSUm1QzyDf6VRbMSK
UodjfZuXoEhAjRbKoUB3MjrCanNJsYnbMXmfjM9c7RC9A3QhCcHGZ6FAkdFCoIoCXmptQVuXG364
FVhPRvnReIn07uO/gf6TDe/h2HxlXGn4KsRTmKaRTbHXkfaDBQZ+gfsUVBoiffdEALGU/rvASN4j
ApFbO1KsJLdv39IfVSkfXopzfqUom1Xv9m22Fiy7gggMnS0vFXIgOl7mLo+Vi0a3ZkB8AR0F2Fap
nkF7eJ9nGEDpX4YCIFUs/srAkkk2EK/UdaBJdQA/tBpHvBt/FekaZpTv5lpCyOZ2w3jyGRgS+NsY
MJHL9e0adRYDEooQ7E51NTlzB/MqwR7NqXD5DrlU7p3/e4O3ccBHJ0aA3L8LqHK7u+abTwx3F/pY
SPP3gaA/Rpuh4vJLfYMnlZQDfjH4gvbFp/OEuDkspx963P+zmyrd6F69aRtDIw9lvCoBVog8zcJi
SY9+uadqtKnizWSa8HxSls0QyIeHx0Pg75rKkqkzfuyw4/kyJDxOKRmd6xhe2TKrK3/IGiQDYe9i
+KL6iycIN41isrsyYsxLBTifseWP+Cx2sP5lGzhG/uj1cGVm0VIOxQHXxD+zYoGMLj5HZ4qXilqZ
aqSXZ2gd2l18hpjhHAKgz0dTgoTYK7l5fPcQMmO7EwQHNromFmRmNJuBon8zKZignWnx2nB5LTdo
Bt/R+zBuG0iobkgxr/GZryY1idUGtX+GAA/BO/+okAJpuA/v8ZmnPvbDOTJZlGO36ic/bTVT//pD
sZ/4fI5OKDITY4ypHll2PokSAyNoj1HzQOrNBeTrwTHKpCx6IPG2u1UFM8x6eInOhD/hedXseoPc
Crmo6Bu4ADhIjWZV6j3pZD7bA5UKuMoZS1J6oOENDdApTbs5dedwRenHRaQXHJwcwIHQOZ8La11f
AgzjzwWPxVRBbYw0Dfh7sDjZ+3yBgBiQ/ZbcJpbWB+3qQ0d/pg8+gCLXPCE0A1V4BL/EbaGaQWmf
b5s9UhVszMUoHhnNumCZowCv9+ILiny8gYv43B+yxzgQ+iy8+fjqMP4WSJgADqi44l9UUtfu2tNu
6c3VUZuRTkWUNFTUutmP9tXA7irb/BsrQ+7+jlSRFfpNLLIlHjj1kXMucwZX5ghZbmfi21WUtsWO
d7z/Gq7kI5BpzR2Rgxlfyi1P66t9IN/h/yktqes5O5QPtLb/nly5ldBf1n6+xS7Sf2UXxDgcFInh
on/TMTi3G55ZdC72PAhGakx+NOa9pxCtnF/UP7bTP9lPLz29h3grmGa373Ef/+VN5j1R59lXvSH9
ARfVkl5cxrhqskIwhEQjpr/cLUOTv+1qL7Iaj/KLJKIs/+ecRc2okV+CHRl/dD9vvfor/uWzhshl
hesRZkz1v+GKHYntkMFlaDgt8Oi4t+Fab8oHcfDF2CpnlHKmWw4sw52n2KxrwJ9filgukhed2d/s
DWPBy0bdUo+fy+lh+1q2ByYNNl7um9eBKYDsdLiOLQz1cSnR/1jGd6h7J9SruwkLOTd2s1ll+Y38
guYI+zOjV1yLhfGNzQYpcTPXqLMYqHFxyC8h+Q9fzZV9vaP50UwFk14zsQJeAjwwzZq7Y8D/GBCG
n9y7ZsnOjh0L232153pbTPu3cbfnmXHXnJTO9QPRDBUkW/s0PlM/cgMdARTH/MIw8Xcoevsv/W+0
uZ/5m+JBPIynjgO5ufvXstrzQHiXlfvYtZzRZqayvo0b5ry5IgXlQjSIT+RgHOVqqwKLZRo3C5HA
ttf4GDhbqsfol8/gCghUZ6LXD8zb5omIN1YR1pML9mnARJQFvkSphlu03OIzEw98fnmgtV3077mj
G4Nr+GU5lX0mXnNnCjz42n8W/paN6s7hl0/mt0BFYs0qFtxcs+e9in7bB++vSnNC+L5NIY7hA/8v
S9yTSHP39sC7Atg8Pnzug3nB6KU+SXJMFo5TWN9wIghP2c637YGVlllaE12Cwg4z/HSiOSVOmj3+
dA7y/JX8wurF3OBqS8UakwsgR6kKpglKV0w6yGrGuCWPq6ofjFpVnRhpBlYsnRvoGcUgU4UW2VfG
pdkLaDuJn4/RQBBAj3ptDtLNjXK79WN02cueSdHCMs7WEcQ2OzlLOL/4Rh5OqKxYI3jrySzAhy/K
YxHJNOJCP6+VcmdFePFBJJXxyoAn8PvME66DEWU26HfeTOVEKi2ZCvNUGU19PUop0ebIXLV7/ptz
vhZSHREzYat3ilO+rCdjiC47xrw9sHTzyFhqei/bDu8vs/bH8yxoLlH1QP+cw6O5gLCUs2rs8Wui
WmMHBq6DKCI4WdzzhGszncj7hKVWdtXkQHBLltoc41n0SGwyoSLAY+GrsVVBtxESfzu/mz3/y08m
a7BfBf1maKHMxvIA7H07R5f3OriMiITsFPdgG4AJkPI3fRkXxKR6cL4BsIf0OcG6eB9OTFSu5KZa
g2ZzweDIIB+ADhlOfNSglTU2AmjnWMnAhwsumM2EMyk9vziW/YPV6PjgS1h3ePjZFAMeHeHBb8H5
MsMLSIuAsyE0BuAg41FCqukuJg1Ug0T48ddI0kwTG6Tx9QZNS1zWDTotEgu1YMunmKh2wN/rRnRf
mP2AuklMTccmGwTT8y2jgBHZIP1sPBRn2jYxbfFcxSyJk21SkbA2q2ztWAiOslE32ck0of8ntNsB
W+eQ/Cb/iQ0TwVNFGa+7/LERzm7k7O1CP0vn5eI2QzhZkBFEi+1DvFWe1kBw2ByAN2CtfTIY7zWV
DMsmFLC5Ja7URPj9h+w8+KKSNuxJuVQymyzoaOLpCP1YMJCXf+YlIX509wVvJOP2KaiY9yiO5kTk
APkWxswCzEYiCrDaPfk3JEFQIWSd6rvu2Tz1o7HNVxFYJSNCQ5zJr0pPwka9mxHYLTFXpNwLC3WH
BDE3Rww3C6zhM8sRpXGUgn8nBxJwni7rLHvswIwXCyoc/jc+IXXda74wwDk72vZFr3Wo/z/c/4Q2
wOPOg39dQ9El4N9Yh8CB8lQvQOKz+QdV6tvr337y0yP1A8ohym2y0HhHHxoNJhDdVltGv5yhfIFk
r4kGWGR0AEJ6kfqof+COZslhjI//eIMtwhTbq413+Oum3sHbO/4wtQnzpH+1NP3ZxC59+Fyaxs9N
gPa5PMsJWMe/52eWPBBOIa3EnoiOHkF+DBBGWMv7/SVDuIqT03qaTIn0HmY2ua0WXgNgTYm22tmK
Lh2zLa+UbjWsq+PHAj3OXg/FDtzGD1zF7q3CU2wE//eGfIppuu/8dJ/uC49SzS28ZDv+d28hVFAQ
W59rodvLJIkdCMDfDvwtYWPs3jwXElDgCBADzDsPL8z8vWwW9IcZycdkHu/DbbBE9ZDvtVOhWR0N
vcc4b2I2Z9pfuqi7Wf1HGxGEu8SE0JD9hcfIBUUxsy+W0ZzlHqMmZQ7n6QvLUnEHtw/XYyrhU9u8
n4QW3/K5HFiEK4X324b30lTPmU8jG0xTCs6GBE0bEsYV7y3TcWKOqcmENsXQzdK8ZKZCypSW8oSm
+nDn2/6BcO+2pB/QBIncsr7EvrlCut56n0WyE7/pZoERgvykrPIITkObgGmAdRhWHWsXjhcWQ5ZH
skzMZ3aAf0lAZeFEfEgw6lU4B7RDW42sRRY+CmBwRbjwJ7fFrzfNZeE7wAYp+iHY6CnNChk6sAYA
YuVrDyMnEw4NGn2i4kGUy3j1KQrer+YOYhuyaVBDh3O0+sMdOohwdf5JKUk0Gmp+llDxm8zUd7Ht
Dy/cwc2MrjtNcKDLBG0FaKcTHKhgFcmjCAvnxQlb6K30CioxqjXpBF8WPSC/gOzh1JTxfWfFBrXm
e4Y7KzGLO8gm2wb/ZOkmu0Upf2HDc3grWFPOApkDwybAQtJboQH78rgfrvZ/4LhvnKxyIZoqAHps
q3CI0RgDAKfJ+i7d3+qB5b1szkDHDLJG10i/o5EXvlw4eITHb+iYOYg0w8+Rg0qHTwH4Zfvis6o9
lXNcc792tb7nY2Utt+0UDDq6kbM9PrN3YLMvEjgL5EuPIcYYjJ5vKiR8zMghcJrANvKIySej2u/G
IJoSWP3e3TnK8LPmie0aBJjLBcnnocHe3UyHMoXzGl+c88MA96kNilwbv0wbQnNiUGY21RGJ+few
cgO1QWZlD8niXKRS5r4an1vme6X8T6tw5CKIsc1/27GhIwaiMSunpuFbUHaa+qRGmCARgHAi4RMy
4bNknEdvjOF+2HTzP6w9er5G5FxSBKAkR+D5AktXdnJ91kubs1aM217cwAdzugDYgrR87ZnBUrIo
7sqJTTtEERLzOsCPxV4KTw0kTmc3RocCSkEwYdfFignaG+PZwXySgz/vjLMqfKGM4DJFdIeqlUKd
CYj4n2NVwNtsAz3lppc/4sQvROyZpJ0Kx56AoQOGChwEOV2n36DqkSUpCyq/7vMURXQHG96SkYeu
fzJsSLdiJ9U/abAUzR+d7IfbOuGO+6n8CwhDENMGtogu448Kpj8fmTmzoBXtqTV/sslMF11C1xU6
e1YLo/sqKj9LbIWm5Yi16MBFHSO5kF4CraTx9IqbyBjjjY4DjiSmGhNCw603fkombMR6geiBnxZV
y/ysg/xyK90cGWl3HE3tJfm987QkwWb+wiyOfI9XPnqk8ZF7SbeRBBcFPzaXpJX+2ZIYDBcJOZuP
MxKFegJp4pHxGhsuH044hHCzcGHfKIogSBwCYV970vXxrJPvTLATR+ieKmsPo8t485Qn+mgP2UwK
9MDXUNrBjvelS3U0krXN0VxV9T3BpYUjzCTqMz+FxjlFCf0vxo9opKADzhk58jHrVQOAB87/xYkj
CuhalzWp3sYMPQMyfbn7HpvHv7MlUbH07ZMRGpKXXOcrJWUVjN2qO1Kkhe0dijsPHJFaKvbIxNUK
MhQ2pXl8vel3ybSmDhWxqvjplvQk5AmYAYf9/25AXnHRoqNqSLaMDSN54qDJ60yhRfgfszfl+bFE
QJXO1aco4AbBqcG0gNGnOqRezBlIZtBrjz0tL91U8ePPZSDuhPj9z7ZnezW8+EOgHn82srGfUYig
Y6OuZDRzdAuDtJjLqc2KiJijEz3Wz4B8aB4vUp6Xl0Z7kqqVYCf3S5WiU1h8MFVLKDAKZCXIK9ge
9PwEGU1UQF26UBTGL0QfXBuShrikdeW0a4/hmoWeTuM+2WM4M4kEHl9DzPv4J6Dn6wVpnYO4gtHi
c6kuIfP12B0HUNyu23z3uTf3FF6YjaZzi6UxzvHU+PlQ5FOi0duG/ZtJijdLoDTq5mg8TDQsxk9a
epXwXcb+W7kQKazdNmw37zVwEROnJo6BQQTlW8rDeoBxS771gawbBhdZk/XRl3F8TOofiWST2kH7
QSiVJHovEkJTrK8M720ghMTobTo3QTc9Lx80hKj2/mk6mN48vvdd+5eFAid2Z1sdWXn2TWMgRn9W
3AGt/wlOatxwcwrtkNqf15E0fvDyBburjrXl9kXZzS+BcQD95gtKwsMQmhRP4wstK6kTdOY7MC9Q
6Kz5X24/PjQnpBgjVT1GFqMk428Spd1qe7hZftuI9mRRsrYM7HrhXDvnPuKHgJK7HHWPeem1pTtK
6mhWx6xjBGOiPYEqxpQLJBicRQwTrZnPRVKNwz5yKJGyJeVAfEhOn9P7rmByE10EGUhS5HNweJ9S
/z+a7ms3sWQLA/ATIZHDLTkHY4zNDTKYnHN4+vNVj46m1eO2Dexdu8IKf0hO4992ofi3ANsAEWpZ
BVyNSHu7rePD0RKei2kOpMGzU5/k7YJXmcLcAvmjDhtyhDmWi4CD/i4/ziGS337cv1yyXcAAAygI
2MOKEmdLNXIVN+s2XYy5Lah6nItn45olfS4FcD/LOHPHcPjcvw4cUC9VSys8OI4zQGo4220X6A8U
ChkMhojJ6YZRTNaCJxY93/662vizYW7quUoGvfvNSXoj7txaCDZeVHML+sKuz00H3vA5ZFO+77M8
OaOa/B53kHq5pYrFvtfQR5iPtNdvBSPt7eEt3nPDaoPB/SCs9e8lHoIp/OpzhvMQTTqd3QQDDqr4
lyBB4n0Mi+ns9k0zbqQf+G++5aNf0jVgIRfq45cf7nTcMRyLbvrbE4cm8m1P3wd5uC7YozBCPsbD
+zer7VFuMaWD4opsVkY+8bP4szNlv7PfpN+MLASCeBI0AKTJaXj98mJ3CBwkjd2kSk8EaA9NWuky
6fVMfeh/l7eM6YcVwvN/QZxR2y4aOqBPr0t/OxOS3x41lJBDRRq66MrEc3N7SmqO36JdnwloBKXZ
RLTqu9JzkyAW4DAW8VIS0t5+XD7PQTIA+YJceXbqrq2H868JI96jHuS+YZ4MtoE1gEbCqjOkZoKH
4uPduIu2DsJT0CVMN2xBHrJjxdzx5HcG8h8L3O5m+Rqi+/yeKicz4eGsoLu+jeRSjDJ/zyWXws1N
1e8t96VcDxEStj0IsBdyAT/mkbn01bMR/fYr6anRM+qLrvm2Bv36TfWsJm/hGlP29W1+88cmwJT8
cmZHbxaTfcEwvuO97HTx54m6j+1veP7pxkH8vc0bXkApn3l7laUgtsfxuQrBR8VNlqLEoIywzhag
3MwFPMpvmXOut//1Rqu/w7NCmfuDY/G/DMW8IG9E9hv6b7r9Dcv2y7iEjQI5T/1Libx3/koTTIJA
U9wARguVhcy49JheTbfpKd68hmflsq9fqbkLXrb3wBU7pd88uJ6rus7P8+1XppftxL9dRGxu1TuJ
0+FWfcz+Ug5Tdk76ll/mC3/0a3PojCPUPyrhhrY4LXkQzf3XIcjY8JyxtrXwnWH+vL4jo+vcbxhu
17b+fc69p5rKtmzsrUnfPH7hUo070e9x36G1jFUysTrE02N6NiSFR6Ym1fPlg3sxGHJzbVDKyX5k
BBoKshV99qMmEmR5piqO8Z3kVGDjOjI9d3qev4S27SUROFkfDeDloRG/2Cg8BtuY/TCdrag03CWQ
gRIfzVksheM8Pj1/sd5xL+9X5/7QWhAS8n7r7L8kkGdsv4iLeLCXbe6HmB7B3uz94VT88lYMUmGZ
bB14irfKv6uAQVTYiAT7HCS76FSaKgaOT2O9k8V4rQR5NhvBpblzulB79+x8l3VgWjPj6/FtqqQ7
fjVlSj0aR3twCsauQFPmjPag9JXPBnsfsj2+TN56WQ5Bc60nuJ8mVyB9Xh9nJoIXXud+uPxSBDqH
WSeUoQZp6CKjTbK0CBtuhYNsjnOd7ima76sQqxxLiVcNaW3B9dqHr9TPIspfDvASoX7vLhcH02M+
65+XaWJV816XKXOB0kagNi4d5zFqy69C5Gs7zJ/VSB/oZUVEf8TrVyHa344LqZF3vqaL8T/KQ2PB
FVYtKLKa9KL48Ltbvo1UWyJfpykTayFOCsgA2sJ4B1216JV0AecG8P4AwLzPLY1NHc8x0TrlsKny
G4Gec2L0fNWUiQ453DpiLh33CmyYqIzVlQzCq3MNAEi8BTNkEacz2s688BELJKMzIRlI9RgtKUIx
43SvFIcgIre/4ZfPQSRrKeh/lvVwQPhyo/S5ejorKaIEVZ68th9Fg5YZpdZVk3p8qqWf5WCz5A+k
pIpkL/K7Mi0eoNdYfcm+h/lIlsw4d2lyuOI7aQLX64XnnVW+o1F4MKUgu4rUh7zrZlzfpr7341KA
S2/KCV4eqbz1w2/vcSPEWt5lalcqXVYU+pQJrOzUPE1XYA0Yw7CdlxerisLpm2ba/lz2pbfeXMiy
VhL0PF7hDtEiwaefmUJO57LNVjIFhmeUlNXOZW8e0+3nboAfqe9G3dHis4WdSymLtmQBv3V0b6Cf
xgK8KR+qd6ke3bB0cxPRuCuYF7l4DTD7eKjfMwJ41rx6xfnoT/oPvrCQLm4oqlYjMrDPw3QldOVq
XouM1sKCQbr/7u1VCKtuOta75bi2X6FICTPtq7QnXR1dz0qOr09yFP3D8L78mFtk6U0aN0B2jczt
qWpcIoly7vdkprK6AiDu5X732BvAzybeC9igsPzK8UlSh4TuI+/1LDMvfEq6Xuoj2urhrsmU+T53
LHfuErIoy/1DjPANhfzii/HssXRMcVM12x/djYmqdGPdpatENsfA+l3u2DqxuRIHjB3x0VUN29yK
viRLCVyGTvxzR5RReTLYKhPhKaha3iIktotJe2WsxBLWgC78TtegRP92zECX3Z0imxmUbVO0erej
3UQrN4rTH7EAuXfu28phujA4Ciqhy3Kuoc7YQ4lctB5BhCj5R5sKffqYa3CB9yfVc2nvXRCUNRqk
zCRgKWLo+XWi5o7XgIcH5d9KDKvzVnYJ/uZKuqKE2XlQVUr36KMr495A3QiQEWQjOF+wdjP0cvWA
Fh/eNgffW/D4FH1vlEYOVNcDgt8Ufn649fuu9viJrxrZv+SjniD7oxeCe8Dq+F4dHwGfhoiouACn
QZxmN04TZ/SI8owALH/Ba1L57yWLF3vCuGwq5raVXeLjqi+FRUtn7lT0WN5RlZkiSTTg3Cuc5Tnc
ayJecxk7v2MmJyvbaD616pxQD9Rhym88M/YcS+OGnPCMovlx1i7t+XN4C8p3uWLkgHxdNqG3/Az/
YuANjj0Y/+Iiv/Lf096r1+NXl2VP49UVJLA0uTE/SZKPb7yuxewf4xNyWRvccvDLRM015Mx/Oea+
llxX9skaeNZ5knkVo/vmCwMipt5VOvFvhj9LVIlSyWmzK+WSXhRf7R6cpJcXCfdnetX1ZuxEHmve
QuUXtgNueyIfZSGMXDsuHq9OAwDBYurjivpLrY6BNNVMBTJqnIeiwnoQ3SNBFSEbTGydQ3F+sair
wAF1W98X1sNBv8F4vCkxJGp+kgk2diq2+wbeap4U+YxFdVLajRipd05wcVzdqj9nix74gjvq4u+J
iC+Z/Flny7cMdLsgKwyX1x0O5Vgm72qBK7bvSfIwwO5G3TSfX6aG9bDGaRRCBIa6yWJijsEifk6R
GibJIcP3ZpbUBPjB9U8ylUl2V886kgpgAy+zazF6760i1e0VB9NH0JwMXCpclHPhzmg2DrRdjlPt
wvUi6aLNiiyJQq8Hz3CLY6tucsnTWc08UbdIH9HapTUX/3MtKMkHh8Ga+VwBVt4Lvf3jUE4kK7HX
x4OFwLI8xhWmY5oKnr8rNzf0bW/EKcdAJH+2w6fS+6fZt21wPL336fvZ9NCLbbuMwl//VhERs7vZ
+pHlgu3GcsX9MM0tXov6UXvSjTTwhX2ysmAfv/5GRRnaOZucxo+3WTyRZyZvAu37NC0GuQ/j7LXr
SGNlhlyIpBU9nHE30z7GCvdENZ0pRZPFpOfqDyj0T7brcaVS9dehHI+Vsz/xyAcVweO9zL+GlsBK
Fy2Ch/KROlWWiF3sbyKNXAwB504/6UHYp/gcGpnLo+WU2LEqmNGYS5kPz2aK47HB+0H4wkpdkiud
4R+bVHAe0J292iPZR1NNHKr7Qw2ZM7NlDFhcBnh16zp5I1XPUmYeTVMexo0laVFKTzGwrIKfxcJO
NFqsqvfP+OAxoxpJzPBGHWtwmbnQxatOMHGvVJ37IUS6fEqMA09qDZtVTctTmmPU+fwt0k3Fm6f5
RoL3Gf9FB/ZZaw1PmQCcUwlpHW0LiDeoSEmUAoFz8zEmtlAcv0rrT52acyc6OxHRGz1aG1K3+WOX
QoJhwcKGBcmUHgPz+0olMfnj8zMTxH3QjOmO2uzPsbtVsx7ELvo4bGoozn+8Ztdq4oPO3YW5czMN
GTwuPsdBnMIOqkVmOE4UbQDGUE7TkEzVGHeM3ywzUM3Yxrv5rN37iWNtdP1MwR8TB6Sa2bcRIooW
X20U6sOAZt/wkZZoFCLDd1EfyWqOHZRriruQEObtPPW43tYAuTpi20jXQXAvhWTXnp5C/SLUmWjQ
a+Dcw/CY5cZk3z+0byOT8YhjmX8NKEz17hN7oGe9iDWcq6m2aWn5JX/WydrhOLhgtnGIopm4qNqg
Xs/wTxMpNtGonDABltYJXgOj+7Cqvjm/wTU3NgNaljaFdH1DTdECOTQvyfwObg9MtH97o4GXnjBw
kG0QSF2nWpzF1L+tiXD8amru3x9/geK9yF+H2W6QV0wVNvEyGrRn5jZGp1GieJdGfzIGC4WYwAY+
qy3IKFal1ccVNRFQjq4206pAdOcMEtWAziupbuqJpso+RNLPuZ+ubb9uzVtNDVTq4KCMhfJYZxGp
XuggjQubQfzRiyRlc1537NxOgSDrLZek7wE7ANhLyXtLQ+yRce61M7HStZ4b6ZhSC6raap4wUxh7
HrB4Laf10ozXsp948uVjxxUe+6vRhUiHJbOvPp6VcNjYMdlk/dsRbBp2xP2zSS+Uvsj6NtsfSyQy
9Fo5WNnMd7FyhGMy258fXdnMrmZ5H8csCIvLRJWWom3xfG1v77Pbs4Lqt5gxQjc37Rp3ShOtRd1k
f5gKRCXB4oIYZukyQ3IA8Pi9fj7/STHENqLvIFp6JL7QjkIUAsvmxxWeorXn36OS/f3mxgz/xS1R
N6kiWC5cO2eLdLbt37mR/xz0L0eHwYGGQ1AUciZAV4K9wHMX3N8KCyI2iGR6Scu+cjiWn3/hjAhb
IkeNMgvSclQNvZ78S/7tWrFJavIavEaOxY/o15aE5aq01FDeeLLtTds6W4DT/BJKfU4uLaIjicZh
cFTKjWyLSoRSzAw5c/SOJdXJQ13vpwYV0zY3EFC11VrHznOYK6/qF9rlE3r/nVXLD61NniLkyPX3
/y6PQmJyrb66cc1AiAjxcei/f6Sq0c5lCs1kPrC7bG9mjCArYOOf0SbizLLHdKCqNhG7F8W9y1dp
O8epuOH11GW9OvercV2OJCDPQhz9vI/Eflc8n/I3Ase5RjImgT0UHz/jVSUCZoM66phNQ0aWRLxr
KSHJm3jVYXZMetxI9DTSwmzCF4vtq/tTJd4VjIwZyh+q6Uf1NsgNr50btE0r+eOHwK8DBwgXkVJS
5bL6CMDS/E4QPjr+XLW+Pq6fsWZKaS/Wuvc3AXKdf32da/ca8YHcB64x9uczLy4jYrqNFFa93YzC
SWOXqEMYpBgP6Ydai++8yHyY/toBsnUY5W0aVy2QkKvICQ/OTmKx68Z2Iq8ib/OvXBLp/SvsZ+Td
IVbWUhNND5dBC1y1uoQL/GGalh/6Tpv6NSOEfTzzdCEdMEZjKHoQAwj6o6zUr0WRwE5gDak3eUfB
3/M2/+1kHx2snKX1zOB1b60G6wvvknK6+664oBdpuwK/7eUkgjQCKV68DFSzklS0tJ9vhVgvNhKg
7xvmc5yc+r11uRVDQFN8VtM/meqhAkK7pJ7swrTaIqyCVzN9B/2QxO+2najj7gmp5LSr17cwh1/f
G949rJhVqbYokXlNr4rjmpKV7UWpk2jOq30prOpic73++zxaTH296Htfim/7c7oRa4vtKKrefoSN
IjEZbOVUxxuWBzTe8x+oIXzh4vkj3VlP44Pb9+HzpY64JQV+bZ8CFwm3mFxaLNjZMOFg/nAvZ2V2
ZO4wZJ6XEtWV4vuH4PoZyhyyNdPbfca/tYsvfyqt9HkmKc7owWMJLLZE9s+xO2JT8M+FYlG/RBrn
+qabxModnSuEKFHYIM+uNNvyi050uOuOKcXUnv+874jbRWo68wFjCjOU1Yw0OX/T1fhQO7iUqEXw
qCgXBK4jYAT04e4Hdu+fCHf8UY7NrtuKFplJpMAZ6WUUbSVgHRS5DMyXHdP0z5YXkP80Y/DVp94H
CvnfRYN53rpjxXG1KtogBdeZ5hUVIb9TytFgEQKRdGR1xqPpGRDBbhS8eRUK6Iu/8Tcno1msu/9+
qKF0tOJb7ISRx6kQQHQmlGXDkLwJOwMWDqKfKS3zRzP1hZsUG4CoG37o3DU/B0r027a66eE705Jj
n80qIWc104pQan19arPe+mARKpYqVse54HVTU61dFSJCG6Xq4xwp1eqRwLNn6ebgfBSGjx+J30Nt
2yCfHYRyApWN9QpwRmJ+PjSUV8BIPkP6Xtx922ZYYqrHKsSW74Pk5Lgpv67N73Tv9SosBF6YfY1d
R2P1rNCXVRGyNohwf10HTDabqy/6C+Q4czUmcKhT6x6B1ziqEi5d3jPsLuyxI5WHn2UJzeGF5IfK
VFA6N1aH7stkgFj0XCJizRm6P2jCx+YHDCCpmljZ9wxktHEmuBKpsq/LyiMewt0CAs4ZHnRmpEc7
UJZYKyvR1dpvZZqrOa0/Lqvb0rOULp9qj859EOvifxStqIo+YCGOEvoiIKmOXVo2nhISMTTxc9TQ
QQ6keO4ycrM7b4xVJ13lWkWIH66y0n/80yMc5jhtoWc0IAE9Q0DKbJVNnacVOwWortks60kX7rhr
CEfA+mKoG6RAI3HrpCdWIYMpUDmsjYDULz8aj+FRl+E7WdlExezBCzl9bcCz2wF7ycazjerDRwRD
icTt8h/bA9aYgxQaRl+/Y7TrBxsvTIA1Of6gtPueZcvvFs2GBkjU6mf8DS/aRzvcdZWdYHqplZ1K
pw7O55Ob1LnCoTn30r6w1QUfRUhRN2TZHOKFxCm/+GZMJCKgxTgUL31d/nggn35OMbBfflS8YE/9
FRWqx2Q52vbuGf6xgdHi3V8GYh1c1l4pXsPN5DAhUEFKsTxmUZ7d8cZ6Wdv9ZKu660DLOALkT3M/
65HDddOndOv7yeaYNKW7HQXDhDOJT44As0v3Ubw1s+VE3pTuZMvLtgOurnnUyDDiPH/TJarcK6xU
K2zGdJZg/HrxYTR4GebXs1WRZop3QgjkW2P9Q1IEtzearPfylY7oqXv9vZZiBauP9kf92jKo0SE3
ICDPEhmjkU4sGnKOjgf7AvOV4TcLNDodw1w4fRzznVVRGeVPlTnbYTsBTzgF5WZq8AoSzqZAfJI5
kNeEW318rhRaZm527QrsxbMzfa/M/E0z4t5KDNZV45FO1oqRH2zZUird2LeXjWTzPDIz5Rjwv0R5
vpeNaxsaIl3Yjk7lbDm6aN4O30gw5uu6sZia5aYkmZd0mAP3Voydj7aV+Oozw30jECwG9tXBSqQ3
2Q9ySwjxG2dySHB97sYj31+25goPnbFzPSgo64kMY6vqtnceLaag6O8BatRC8W94nZ36i8DQgPyN
ht79sbfrc4v8zyvZp5/rKZKk4GlA5qw21Q/+dtNI/dLM9R42zHM7Ntf3u10hSArpqUbf+PtOsPVR
jvbPJe1Yu6BujrJ36A9QEEDlDuAsj8tu9zy1AxRMs+kvU7ch3kvOxsi6vnlUF/VYOzJqPtU9QwFV
hvT6Tn+TY2Ugc9/VIQscbb2ILkt+OSIfhUJ9oREMijhCTuifagfTg4h/cfenzlOJFPUmequvSCPS
VfSxK4+b77aCaCnLFvBVi31phsV+k41lidxgE963fOpwfQPz79JkGGpCjiSV6w45/EKkR2x6X48W
122dQ6QSOSfLAWFDLzbEOB93IZVL2y9tODyGFIX4gVlp8i5HJkGcd7RtrGEzLq46u/6FUo/6f+Ex
5A9T4LGFD7CBhFi2XtWDxZo98wyNNzae/ap7+0w2F4/K88vOxzs74PQfn7s/6DtG23Njm5nDa0Aa
Q4I5OMGYNN1kr6FNmJo/armZVkkzjDhRmWq2utZY4oH7fDNcKwAasTXzw0zv8p1qpTur2uIzWnaS
Yu3rkvbWv/dMQCciiUIGQyCcmrmRPsS9ELqFBn9ROzNa+CcQr/UM+vDlPFxdqjoEj3FLty8aQ3cL
Bev7q7DSPWuqJNYTE2WUXEkXuvXUETlUEo3Y8ILpqlJoNFMFyTHpuUVJ8KXcuC2fRsa6sh6KejVm
vhzMrvgn1NJ6GG6F9OdKMPbsEVj+VDTsXEsELArJIe2c8kVz75hPBNRFjnSD+Z4urz5v/Ugl0kLP
LHM4YI2x6u5/nYA4x0Wiz5XzlPZlEcDpd3Gte9hdgIo2RTr7jj4iiffv67X86PPFGnLZqmjRjBdF
8mx0KxV5Ijja9CtxELQqL7V7Jd223V4r53Zk0Xq2X810X+TZBKvDo6gD6xRfE2nsJxB/QK4FpMLm
n2p9Ab6oRFVmXMQKhQ/5czaz7mkce8myBfcjAh5/+u3UPF1eVylN/YrNPsEAC+u2vXzuWrk1FJaF
ZTFegzifaxToM16aj6aG+Oozq700rqpp51raQCMF9/eHiGeg46GgvB2u7qVNa9EjyLgQsTCMmyzv
ZU2vAnGgRN6O3cpIQlUBbPyPzjVTEItVnOb5SDP1mS3E84+iKeBq/JQSwbl3QQtrZZHZVZBGqHG2
fO9djDQdDMVMZ90cD67FM6WIMS/Q82zfylWhuQrMECzuAB6/9J/t88c/wtlCuPW9DUS4cLvqQgD9
548wvCAH4RORL+ztABnLdojTYGVi9HOPc2SneHXRWg9Fa+RL4rVFvHysEmwpCAUKSyM37gBcR1rw
/t1c/VlJ/e6dYWGuavAxLmfLs/ojUV89FnLdlf3cWnlayunANMq2sXTxOdqY8+vmuz92pO3ruChx
Aq+4koVH7VTeMrCihFIkWE0rXX5ev3MXYITci3QoC7hh3h2fMh5IldVn2nqLtHSCieY0MB/AKnq3
bGHTvoC54q4vP0AXsmXhTnhdpisO7EaKdUYrfnirpQZG2EFavNVMLvsdro0b3TWJcbUefP7OLdje
/dEJ/88IwEHE2OKXXELxWXj9hWvGp8JJbSCJptSeBpnZs427c6OxIrhDfYCxTS3K+zpe5qtmDjeh
IhNfBKkh3dnI1S4+L4v4kRpc+reufOHn8fkfa+aRLECsXjBAAgz5Ga9cE/XYnItSMVdPzWE6F3/O
wUucb0ad7Ii9CLoClOZRhGrrQjd1ee+6rVNcO1zRIa2ZHaDSEgLIFF/o9e+a17lihKkIRBhJNcyD
VFbBqnr6zg2upRR6f5ExXPnyE9fPKil3KmSMLr1bL/37bMYgM8vmj1SSEbgglYZzbcuC/PYpLmlH
Zgtyj+ou+2pkpk8pY+4mxgXFSbnjh0Q71KczH3jZPTU2xa1LiyAY9xK74KK3LJ8bKuzjcmU4DXUs
eW8sU35WQ6HlQodk2QlwdnSHNhxEa83nEJOHZg/2Uu9J8TwU1KyjxG/s69LNloX1xVR3XNCrKj4r
8v/u09oIK0OONHZsZepOi2z5hGK56yyOtUtfxHlsCW3XM2DqfA61Awx1UWTGOjG9/63PTnZc2L7q
6UONzcVxdJ9xeLiaFo+aJMBLV1ItLu+1RO3Yik/iQ3ESC7LWZoLf9GhdubQyJwHStDho+ere4TIv
xcNF+2fepCE6UTjEAvn5IMNubaZOYWwmPKXH3zNWRRnCswIJHyvsdi3piDca5qiyd7azTNcSxOAq
LtwOHWtFfCZ1YsnicZa8iNIvff4FNYyj9xeao0A6c2imP/zKqnOdOaKDLIAm9oIuaUj+9BxbeN4U
IrP6K+Da6FHSl0gz2xZoNG5d+y9c1VsunxAcnVshmox0x21sFEPBYmDLAZ4sxCiddZUI8OlcOT1c
dSTy6WF2uMm0VniEjPKI2Ic7eObvwUKbLlSZRbuUxyWK1AxWZlk9RIuxQaASBs9CRwVUQOHYOs6U
Abb1zbKJc70f8Yz3Lr4VF0ZWdhIZShQtVl3/GOv/ZSXJ/H60EnhrefZUCeLCHkT9DmBfd/XDLLo5
7rymTvVmOqip1NjbuUvHfnxZifuo8P4FY7zMbzpp+eSQgMb7j57H8l2RNWndoNC3j+3b58upmau/
bAqB12WRdOz1yYkpwZ7Z668HdDB8reIqV8btcXUfqVTh/RM2+nWLi4nJ9CiT6KstP4DB9u0wWS99
RuROlfBc82tOLuHpOh4C196kl1yEp4wAbTsdF3LVdDvd5iZQx/oLDyvduc9ztutY69w6z/hkrUeb
cjixTuVbE4As13vPaZJhbliBhyZwYP1mhWfuTfziiNOJB6XldKslm3uRm4+ksLLoeqUNB4fJHUdr
UG20WiAt4c4Axv8csHSbbKynv0cnNVs83UccrN9YFo+Qe4KfHvm1R/MyDsod5CJYFnr7sBSld0aK
7AdK+2Rt/rr3CAVzE3pZSjZirViuZHHjDODNfUm1voR+C6kg86xNV/oT9l8Vmn2VzRiYv0E5NC72
LtIRloonLwh991cfmQ74VZGh28jYhpFLdYliy1FiLW4EXaIb1e3I/Iw33L6QHReOMaIHLN5sePA2
gvssOglpzig5OUu+sUC/nu1Luh7pXmduIRSs5JysEn1QfGKpHtOSy2DoXh9/5xST+2m7AyNpa58Z
Ajuf0nMUU8gtrqsvaaSehpBM3NzBgb22KCpn6gYoc+us+gu5Z5qyf0ji76300KhFcz1pLKn0yKOW
VCxP3U3yyDKImbxcB0KruuM0awJny3xkEl+w8qpY//jb8QahGFuUKlLl39KNT+xc5r7JRouxkG6o
Ecy2dR6TpmFJrQ6U41h9q9OVU4+qyexSXAOTjls25JMnW8C/AkZI52X2/qa0UA6lAZ+pfCeox4pY
qZdeihEie12UjxtsueD6UltXo5Ybsx0h6wTZR+2hQd6tufiLBYUzzrgvjM/FuZ4YOJjlFP9c1Jid
oNd5TG8RDdNByPw/JEl0ZipD2bK5GIjyx7ajNTEX1cOCA5LCzmbmr2biy8p1FJMZUzoP2oA7xO5R
dNm+BtO/MCfGTpfefbYfucX4xGi9B5LnbHk1fTgnFCSV2byJdCRq076weS6eRy6OEktiIB1H2kZ0
5gqoFGGK0tr3G+NI4FXTYniPVAOVJp8t6fJoN/XMA2H4G1sW29WXBAqEKbspNqpQ4/bp07BUnA8x
pkFI+X+vZgQ6Vzmwm+tdS+PqeQlAx2eruOm6nXAkRuUvQpqmfBTnwUiduqlfRROYGV2r6fFj9ydh
ZRAiQHcDj8+FytY/oitUO2uI8uVv86NoaBStkrFz4U51TtenqXjlx7HWwmzX7W/dn6U3tSoRq8nG
me+Evrp3UmW661akG6Jmh3SUGbnTWdb9l/tC4CaikAgEHuOTC5Fw61aXI1Y33+PG4Vbd/Tyl0Tlh
fNHfgYUv26CPphAa5BnswW7IhEo20X5pmBTuzXMxkcfB6TBjSjbsxqspWrp2R5dQuSWLjOyR5Eqv
4Jew+sMxgWGrrwU4m+99/SgXVX95tkNGsWn+i7FEVWtBGGdS8Q+Bwqq1WMTsbqw6lE1sJFGfvGcJ
E0I0rjAdoVOLg2T4XzrnXKN4GzTkQqDtvZ64WD07qVqnf9GdzJYPSFUiPYNxopGvHNyAeXt853pp
QveAw1IYW7YYEGgUDHN63Qd+2zJW3XT9/zkPiNfm6m8X+N/AkK3XdN3emMlfHmyINANxTRmtbfdt
itiSXaCdLhZclZVEIYSqtACYg1ty+1Y4ujxOVYButp1MVM7bAoQQBCVYLwqagClXXY6iMjiIN9tH
O95QZVXcPou7HZfU9zdlB7/QnOJeddxA8dLZAuRnLPYPx7wskWqUWOw2TXxYTN9M3R2vmtf6ZXqb
gjxy0+sriIBA3oOVCGWwY6b4mvryMa0Afm7K8FzA2DByc0B3thumdvswi6wLuXb0RxC6aOmQbGbr
vhiUZCtbyB5sQqQdi5WS6KV/0R/IjuSnI8cgrOBK+qum0LG6CxudGd8PqU5OZ1ZeJDxUIhVmQccJ
CNzozOZmixIZiqMSMwELNRUV9enm22wO8giqVS1lxNOjbEO0Gyrgy65b9svj7GheeE/D3LMDk0iN
Fc6z9GTTsb2GzytGJ1d9ztZ2JAZIjounY/HcchTaXdUbW6jqYw2GP/pllsPpZzfFq6fX0jv3BHb2
post+lHyuavO5mi9pg9qjI4O/1Clsa2pvbkBsmAsvsIH3V89YjPKMhV1bMjCURBBcHgAPFhlZO2r
3NgY4QGuwt61FPG8RiXvXTn3RH1vjSQ+OLVTX/0sOYlPlN/PLZGgUTwhzAWRHuI+59YmRNkNldyz
1DgMGsE+zHwsf5/66q+mqr2JGQmQdI00iyDIa+6D87YiXo4S81KZVMebUWTpP0hXl6XYq6mfvf8p
uCz4g44Wt4b6QmM7WqzLxxGDNMpZpNSGkZS0W/BaFHbu/Q/B/pttdSNWU6BvoW2Y+rQc+pmu5+Ib
o339PqK2lPuyrcQbcQ/71Gc3/xMyVOyc8bfGA+AbNfIQ8DQvn5fuih+fxKC6ap3kSPd62JMxhex1
mXrCy0jrsXlopbRgloQyKxR6Whx3GM0GJcmwClEUWbbFWra8Y2u8r+a6rMvGhUhz7RDvIH9HJ5aa
qeDLcDa9hCCKDCEdeIGC9APfXaoUDk1OKj/nDxIXbnbR0a7A6fynGLHoxKOFRcdEZgsjdXw2/h/U
yayoIuKvooeQMK3qR11bt84aBFd9Qe2//GjSnRlEetQKqqcfHTI7oOuAvGqYdwsnIsWPFvd2cfpi
ep/JE2QvTYPSXmvRk9MI15/mq0cG4ljNblvWlG/f1Hku8ZKIiqiOaZeFoip6culGdnjRSOxl0u3j
SCNACCakuQ9svDarfzXs9PAiro3UXbJSiwA3C8NdQ19eTfu0AuHc6iqg3QRWk+KgRFA+s64St4mY
jWydvw12Ts0rxB9mFeBkzFjt628FJe3rkKDlvhwaSj0jidxGR75D/sQQH4O8xbMdcvzcP7E6a8ZZ
HfZfQ6pUua2eyg7MQuLT5tFlClbBrrHrSjmcIV3X6NcVRs9iDbovRidsl7e/x6fyXf35q7PQMekP
fTDQnn1HLDyRjx57FAFpH/JhGb6lxB0SP3YAz7MdaGHhgHoFvYdIfdd9Aa58X7f195wLmTn372nZ
C5RcSBD1rh/XNjImMhO2j3PHhkq5d05govueYyhEzmV7dBEde7BpnsGY/UjoWbjzoV0MHBEjxYHm
+cMD6GYQrJEb84t+fCLRqIVUo6Rkq9KHvtUKhAbw9lbyMQTHdjquPhcpxEG0KeQTbJOUVBRHHF0L
XWJuwwcIV8Q6B0B4eqq20tMVVxVc/t7n4z7KmWM2HNG5Vy3aj39CTwRzO8LelEInrx96GEjkoRzA
IbhqW7cPiB3AKWenYMRpiz3ORJms+2avj0zXOa413AixhT5SkI0ohTpUrg0Uzy65GDKzm1+4KHl2
bnMva/+rFuSq++azOe695rfSrS6tC5nx0VEUmiHVtdTjFipz4U/9h8h7MT5VnYuMWMHvqydKQsIW
lylwqHrH0ER69I7f49mylZSGd3ed80gIH9MH0j2DmRSr7rrSrPg3YOu6wNJR9ylX1wG0Hebqt0+q
Dt1D46q8yBjnWMgOto+6c7H5hlQcJqj3K9nmL8PljMic9nRmX/DvyLXob7Oor6AG4sO0BqSts6+T
UmNERvcXS8S6eXRC6c6u7gdkmM4tC7Rjl3BaYOLOiJgpVoivrMe4urhLQ/HBiY1Pn/NlxtpW1PWz
Zthvx+1FsnKicQRDu/cvu91sgVqUz7LrnY2BiNs6PIo0wuQi5QNJUOdaXDfvP5thWtVRmeIoPzq3
Tsf6/JhqXzadUz/WunUFewmE6RgGJGKXOs3XIqGSIowNkj7XVnISEqdJbFlX+RuEBaWAoen/6D9b
99F4eO65mTtdttbC5jMT0SQbahn0OPtqNtlheuL0O/dSg+vH6uf6SxOrLdS+NV/NmDodoxil4FqU
+10+Xts1sUAfTSWHouaG+75+rAfbWXFn01JyufUFAMmJkoZN+uPGHIQOqjh40Zcah9NaMtZKNrSY
zz3t/8135nc3TcjJIhRCnzyFU1zhIHMp+xXkrWQaRRqhWrKsqlXFJ0Rps+F5JJtrYdX0ODov68mJ
MCRsnkIPeKaMlCi/miTyyXYyV1TOVdgJDc8tGyPRSCQUMlYh6BH8nGfX0BtMccoEWNi3978WK7YG
Mhf3h64CRqilhKJLpKtx5RnBpq2VfYUx0XyVqgkMrZN4Wbo/JPbpoOSYnOh9OpuSjUVn75zTRTqW
zzMBpcBoc6wmXpX4ZBEaRE5qx4d+pTET3qgWqP/1NUwPJ4zvcFXj4aWfnqjT2CGdiPv6eLgziYnF
fcgwbv1DX2SEGDF4dPQSPQom2m4+oYlGZE2n/31skPHB0pavqvjSEH4WDz80ZnNkJ5oOAjLjoQB9
/91WtTO7OQ8yWU3Nxvd6mFqjUHXa9hxdQpnNuPzetlWlnkIu+KzdVHIUjlDHvSMglNPVDxs7QsjC
oU/53uNzL09smCQhfNr1nfkTzzOpYXbh7qodOzD6IfeQSzXCp6h4O1C59L415Mfl1Xdq4PxoBoJy
7fhBoAEQKNvZ2QlBOUaXZihpKEFzPlJ4EuoUV4wOZ+r1/VeznuP0R0dq0X045IqgLG+K+fISTDF8
N18s/hhMxO04DMJLj5oa3aav2PJhGnHpXPdI6WV+H4li5uv0c+vsW7Fauj1uqxfK6xKfuWZcr+hH
a8jU9HiTDXeop/3vTI8avZ60HoTFzMQi1mKQ1NSS1VMVDKdxUC0MFaADG3tqG9PIIFpj8sKsPDRX
/8fSfTUnsiVBAP5FRODNKzRGeCskXohBBu89v36/o7uxE7NzJUz36WOqMrOyYos3nqbTsbmw+EMH
A8TJCw1isyJUK4lS5dKCUEvuNrEkrokQ4/gkQIAcRDLCVMihpMAbQXsGlZT5X/A6do9a3FkCSYiv
XgaUzm62L3AwxE0A6j0s4jN/vOtg95Pp7sfrgV1zoAt6Jf4sniqp7g4jcmjRilhFbl74n1pVrQ6r
EKcjhtwyH03oOxAEX2RpsXfeyf2D5zp89FX5HYJPPevmS5vBBX+KY2n3j1jr+nVXlqgD4NNizH4k
vy7vyea08Rznycr7rIScP2Z8Klqlqp7sU/Yxb7yC+0Fw0dAulEmCHTrLkD6lHWQ4oaZjZkWr0pPn
GCHlK8opaXhFhBx5Z+qiJnCD59C3yEuQvLYGkf4WZGtcT9X9c66nxBvJyDSmcU6QiCTHWhijmli1
JSuPfHll0VOC2kwmuek7nQdw3J/nIWIhHL93hVGecuKfQtbgovHfgLSkhmUO8NVsdGyuh6t+8mvz
vlRn11n0BayFX5Wi2a/X7/QLctuO6ZfJMaXQO7yDHmtXmcKpn/v3qNIp/IVHPODUDQTaS5xMq9IR
CFxpwZsqfVkqvItTULocmjbvAhDDrygRoFovjIAQJYLbVuwH18nHnOyxNu2YpS53+gFBh3iynEnW
A8+rcP36RqOho8MlFM3Hepff59fu9/xFscr3P5za4ur5t1F6Q3c5VQmgahLZG2SCLZiP0jFO/Iie
WLQczs9jdW7VS067DntW8Goxmhiy9guNCQYt/EJHoQlQ2IAW0CWEbCMHFqxlZ7u6SFYIr7VL/07a
IMIjF4bqlqfNxcx91JjQvCufzdDiYX1PoG1XH/byAAg/PiFBKBq+TYRcIsco1lgrBiqtRoXavXQv
XyL0XpMc41xfz6b9UytAebpdt0GZkq0w/EhD3H39WdGYhUtWqpz1AK9ZNBs90aon3p53M7/XoSi2
LEGZlhTvOioEzuLWcBmFbmBqKgSUHcfTupOe5WfeZXOfMLtur8chkXw7ZtDP+0aukxh4Q+uxri71
eFOaKhGJ54qrkUz+MEqGM3CHxHogCsziv1wCStuimXKIOgAnTtfbz/Ze8ZMLZmKt2yWWKd64wbVO
1cvIIqCFOfyAw9ZVmO7pUHmGLuLp8fkQac686XmFYzkuG/6Z8qxKon8jO5Q8nDZNEO5K2Ko4l+LQ
QvKkiO7rv+3LUc4M2ofax6R3CeftyMmVnJGO6Ee87thBr2M9yueXhs+65+oOWEsLeOp9eZjBkVHp
+0mlXN1nJe5vU6J7zVV+Cl0VD3TnevrKDMVBQFrR2/re9W9p2YHcBPrjxPoRHyG/7M6hibo0WDMa
mM6ceqaxyJez3Ls0UFGbq7GuvoV/tyaJCfAxgFhO+qdl+oNMT5NVD9gxy+mENVgP3KPxBmvcfmie
XPBVX3NSOP+IlU4ZLgPFTSbcjo84/QTW+LCOwnC7tQSEAUon9/kDmr05vNpY/d2ze7i1Vtk26EVA
YGtGPBFQKt4FxueLga6ePeYlpto8sjf11YO3nn3w0yBcJvzJz7EoGF/CEck1uQJ+5AiEJqfek7cm
BOIwcSzLioOP52UChQAEj50Bl17qJz8745mkrOwInee+6pqtmtnUcadefpzCtg82PZnlJD8WEDjM
7x04znXIa02P3kD54pFEB7LHECpizW1Ub4j5s5DyeipDIwKAAnIr3UuLblhxYWXgyAJD86pPOyJQ
3y1EEvUJMpJfAd+L9V/Wov66gsI/1QDM8cj7CJT3T7DcQUuIw1Z18d0flb7q3oYL9NS9vG3v24XO
6yvbOtf3meLlChGq5XurRyPf++ucho7PdWKdaWuFuResOCWPM9oGuMq9Z62e8Kvo/pfLLa/q2XGy
Scg/ug5y/07zQHkNAF6Om70SonttuqxcxGarCvBQ2JqfJWBilqLlo/v6T4hDy9pEHCqbXhZJD2sW
9xj9tWOffvGor+AjnPmeEBTVQ1VQzvbpzUDLspnv+nWg7nqoNZGmwzE9m8cicZPlLweoh5jfPLKp
eFl69hj5ARaF7bW/NyHAAp0FKCyMen4MihJV7GnARgHmJKlLlQ+MuX0L79dANyehM+sOpCk61cUg
zvrLowxaQyAMdiHFuKvYujbChFheG4vetmMGXefNy48vAqJYAIvnEFhnB9h2HKePDEbJIO0eePNA
qO7vlTlnaDIaawk68mO3w1O1DJv3HCaPH6Ph19NkWboPKzCzjcqBHhHlauLG71K4XBJUJsfM/HCV
hqCpIu04LbhyB6xlkp8FGI0ST6xjiEJQIV1afgilxNESJMHjrZ8Y8YWmFPzJ0raC6F4TvrD0s4qE
yWsfbYT08ZsEFMEaT5cO+q0vqhI0oQcug6kkwfKnmPtGdGdqalAyFJVz4MoGEzKmVbyTHKX7bxRP
irXZORA9sd8ALQcztiCx4wDzXP4L4aqpbT29gj2WePXfSTwButbIM7ihQBrojP2bXIKuYgGjyBM5
1dkhFfAZ/Dae5cMJpqoCtZlf9F8Wwba65plEooGVEQM00x9JcF263EyvmowX8QJ5ie+EGjAoo8R0
PHkKRSAFiO0wig3v42cjRsXOEO4cIl/Suhq3nH6cpmQ2PzfWxKlKQGkhiOrhxf3HYSQNCyeokFwY
KWYMrLtdU7QiDHMyLCv7zv2gIqM0/2Kw/d/DNVNtjZf/UrWblluFMrl263VrQYDB8dZUrCQiigc7
6zX6fSR2FHKFBiProJpbfsMConP5EpYuSy0XQP57+kmiFr0dTBudm5ildv5jRVb9GuQdzOGEZxP7
SXzeOQ9uvXX3OW0hZ0JjCMyGg1/lPbyHa5awjuCzvqs9eva8hVRnzkUMm4o8bWWBYqd+IKI+Crlo
+c38JDRhIdtiLLFsHlh2TvYfarpfTEjpiqgzgd6rXnYcwgMoWp3W+dCaV+KN3SjXNeqO3gBwS94r
eCfQhfB1bGP/O9UEQwA88zAPmsd9f5ISYvFNv9iLo2mR3ZzOWXw+12+FXxfyeXrWYu9q5DWYvoQS
j7sSHAUZseoDugu7irXwMIG4UQ+/pjAIyoJUKCSQ6iwcucXn+B6o1KTkD1v0kBn9sfeT/AhEuKDt
FZYQ+F+R73AqkMEzkl0IgHLddDvf/v0NsKQi1ZrcEQIQQq/XIEMDo43tn6hsMfRkm0vKy068Kmki
Qd4GxIrLRV9Iv81MaNeXTnyko7wDk67205/vDPA3VTw7XAo6lRYzinyfERUnKTGUrL6baHfXCjM3
gI4SbdsJqkfAEejXcw60zy21pZuBgzYodfIVFfVjGP0K5F8zb1aNKZZ5ScEkfW5TXYR6/yJwMKkX
ejCOcSwJg0uJ5rO8rbEZEhQT79gWbBzEoqlugWhu7j51TOtwePOgw4y59fQVQxYGtiO1qaUNuq1R
vsmu7G3Vn3PshrS2Av5yaL/+8YVuMg6UvILEajwozdJCXSEAMdnGyVroqPLiHvDNYhPEJ7klBm1k
OndiN+wT/ObUgj4sP2NRalM5l0nPcJ+3akGshaFo0AB34u+KN2pBIDRNVBXXtLK9VOfGp2Ckq2dq
haN8RKq0yuC6gDoqctFS9hkqOLZKEX6PLFbqeRTW+H4qHZF1ivOv5Zwog10eJKe/H8caZ3logaFQ
6Y6JVX03jbQwUcDnJeZX6i33Ka583crfyggD+n+7lTejlKr1ee2xqj7H9OFripGRXxU+c58qrUkt
8FKagmgdjWs6a0SpOWMRIrNQeqos17Cug/Zg0QtLS+AXWzXAhcnywvQ3JI4HmLMUOd6/qLN9BCKr
wQxI496/kNo7xYVH4jWF7G+O9fQrEm36jisbXbGsuDjm2vya/ONeiu0rYWJ7YVzS4dx3CkN87E/3
0lSlSb68HCwQpEAgoo5unm9G+T/UleabKMGFTVz0Zt2I33TzLu+ShCELEdiqtQ94PN5hNTqMbLKd
RethN6O2EWT0krpQI8sEsB3ZTVdjG4L5AUXYKE2dGytuRrYVdxs0Jvl2II/Wl8a07ZcCc9qfRigM
2GNCblXxSikXaO0TYHPZMej4jlyaWseDmqar51CUEIVvLW9aIutFK+CaUncg7YW+fQAxuPxAezqG
pBBpmTQ1r/Lts91UEfm6tJgA8TZ80ZueauZe+r3PDkrMKuL3tYRlLLv92fXmA49/7uxoGS2VLBNP
xCfLVTY/JgB2E/fYiM8wap309mPVKnQ3REeomQ5MlkjUuw3HIow/vCg8CCYO4RNpiwrRZnQ/l/Lr
oSwrKMfM6B5xmqF2DoF17zpLBAKzBu0ZTNtB6Xq+NLLKBKcSAOmCwyzAaMmZ5FaMLfUQ7Y//QFH/
8d+t+JvQa7ybJMeyNngnuuggtRvAJ8LzESEtArG0r+zFJh6x2guMi0BIhiADevxgWJo2rGV07ugA
gAfx6yT3Y71AJ88AW4Q6MU/WJHUjJqa/zWbz4DKyC0oxAv45UkwlyZpSKM8CC2P7C2RnocvSdAZA
3YbFR+ReVXvxFFgrprMiDiFyVbz1ByFBkRY/ttY0cwzd+BKV67G6Ge1d+yWEAEejASdFpaxKLzMD
iirbzpRkiNLHp+oq6esqvP4Vq83dBu+aweInqTGU68oJGevySioznPulbSOPcWOQ/P69Pd+2PZh7
gpFY1+tdn5DDAELd44nyboSmu270UhLbVrRmM1tVIanhX3HmDXK2PHdUHhlq29Qwz2vJc8P3JPeR
2xXdhNerDdU40r3RArVRGKYCoaEpSa9DiWYFk1ZNo9S+md+9mb0e4HJQs0i6fp2b18Lak48eIm8L
5Tp+HT6B7uk+s92EuepdtpqwY/w9scO99pey2zx29xrxhjNfZrHLMNcvHp5wFTDPgIfwJVmxLXmi
smezU+TPxvkayQK22541sZvo3OX4+I/RWg8Mw0pUrkbmACkgyv6DpL3DFZW2A32bDj+PQ9On3X4E
0YVFDVZgjmVn0gf2/aEtlqzvbthIaUNWgOq5lfIdJTuV1BzheI2mNQoE9A751k5GqSppr9IrjdG5
/Yv1GP5AniaPUpp+XnEDsYPENdbFETjd22JifMi0p5d2NO/rL+IkEiAsK6vWilY12kSXbr6X7b1Y
Tt+6z/K9nOnczmV5W7ZXqLFda5ley5fVKUUcEDmFpq9yGalloMXvxO8qRXKdMxV3+RTAp5DwEjed
0Q+EAj/gk2W2ipCWtcvPe5A84upKXn6qmH3zvQVcUuQsmoUuawAKF9LCsFlbzrFv8UZ50dUms32C
EF9hhX9BXCkJrS/UBWWPKkxyO4iLPZVnaTixUN30/vdTSdzsRGHWzkVBRb7onstIE2sjW790V7vK
Yq9kWzPVSqFWcAztqBD1JCyKli+hKY34j6BBypSe0V/px0EfyCOpt2oirhG0geCWt6i1GCyd16mP
kw9XX9WeN/gjtewAIRLBYgQN+Uqj3UIt0VHD2jspScGW02XHQve/fEkvtQ46CitqY0w3fLFtQ3J6
6yu/CJqtqzqDV+8rR5uHcmikFRmsm5nWWr9NHtgye/xWJRavbwWUfHqdlG36tVg99/4gUvO8tp2t
jXx0oz4Y7FG0GE/O9oH+De8l6Iq1FLbUpCWb2qotcTKu08aqTIw1QU4kWveBSobsS19IwQ45UGNb
u/ZztQ2/9isaYarQhuzzwSyVAG2gnZ44//N6KwUZOmPe3znlDMFcOUlP6jW8xB9Uubv6YlM13neJ
6GhXTfc31UNrVY01HV750rl+LVMNip4Oo3zZf5XO7+v+soFGew88qoagMhfcCp1ZfhxvvLp5S6t/
nt3H98a0v6i+n6K4mTU/F6Nn6VnNcRGCSl792G78Fqbto3J+169KW8Tisf0szxv53wy5MB8rGrfW
5XvXuRhkp+LgpfBuwulDx0qFhO0ro1HKuU/NpjdfyZ9NZWG5+bpNZHhzELOfEH35wAyvjWs5PwoF
G8qGmHfs2/me6LmT6+RZdSFMAL92v2wUnyxYYV3L059cZ0+k9nH5SnBBWqBFMqloPUPBhclPEcjm
rKxxSPP868P76gtKmRBBKPBv4cnmEnaQVEtv1GjdT74vEXi4sVJsIAg0ZqdoWzv35/0H67jAzOFO
C4NCR2vwKFsuMAEOg0RjF1/p6sikrDLvBKJ3EJQcQNRQ6Jm2BZrz1/KDOZL3p+y4DxXpRaeDgBtM
1VX4GNSw0OHWXqQS4b9VZnSv5JPOd59lrRQq+Z9rK6j5k2+8BbrJS+U2TP8Ci+BPZfcU4N1pf+nc
D1+9ssM825co7DtCF9ExbUUULlYRmcsJWab17Xbbj8/dh26YzTQKI8JhFLwsNbxYnSF279GrOScO
TuFUMexaATTXEWzTe6gIMRlJAkbzcaFjx3B+glKF46dvHHSVMcw/LXg9gNVP0H/RZ4e+2EwI9u04
q0R1Y1/bdkEjBD6FHcp1hRoMjvtzQbbdeNFd13KsMfRC1ThTyy3mFlFsMO3xMTFPnyyaUQxLCvvh
8lV+Eh8uS/P+tr0YphSUyXQIhvT6/d1cOFQFd3//eEW7oe/ImEoNT+NOa0qVcHmL/7tmKym6QN9P
Vvt97i/upnn21xfttqXjSylp2XDsvgvBZ7F47S9zlV035x3y4K9rK1fToLxaqCHUNQu4fMfMFp2x
SWYlwVofBGOaPKc7FW2l2NeNU0Yjv69yRFe81T63LjL7+kOrglcl1TmW52392B9NHTB78ZG+d6dq
MGHpPXXwvlfXmeK+7TgIllEcL6OFKqEHhDHTSf7GBumehVN7LBrT+qIbz8uf9r95YM13QVVYb9pd
/vA3uatZbCeRFHoscN/QUbF+pSERmlSyotHginH+eWWrm8G8J1lghbTrHCdwpk5snCbRa5qam26K
F+sp2jlx+rvugz5naNT1GSd+LVT9ckWv8O5HiWv1QtORcQLpt2rC+07okM5bgkDedtdibHbrcrzs
pEcnCqNktPqMKdFkhd092pUGLGSUSGv7JoQRbDE/V7JZOrfjatK66fdVvJL8t5CfRczSPXGAx6t0
7M+y7/d/W0Btyei/Kmxn1hT/GmDhBpe8rSthSgwX3wdq49+kxzQ8dbeKZxCbY4YoUJTO/OfRx0R/
0feGbi5dEmHt3dswKtaVUKnNe1e4CrMXUuKi75S1EQ+H6+fX+VHhdep4eX6dPxLtTSOdiq4WkOBx
Nh95FKNFsrwa5ASC99JlvOw9nQ002uDAkSvI//O4su+37urr9bat6/NRmZcr6/oDylndVApqDjvb
e20xKCwrd400Nd3r7Y42CcHHcI5PEyh8pm5m+a17nBQko6vKnZLExytT/rkMcsBQFUGcKvNNvj6N
ays1W0Sv2n5ynxhjs6z+XFcftbl3iHZJNvY2dVeY8dWisP/+0XE96Z9bN72tx/8taJzjOmI1D9/7
eXHzeQ77h3mazTZW2pxF+xdFbvnYtpHmvvbtJDuF5r6fUK43dKC0M43ELDV2eTlwxdJM9U2byOY2
OfbYj6Tfr709X5+5NvfDJBalui004z9Tuc1omStxmnpcSvfJbbCtL/hZ8siHWEt88aPVJ2UVMRPD
HRL7dXWDLZq/PRQhTWXIpf1oExqpSHlgyZrY0SBGi4Eixa65NMwfa5wOg1OfU0F49mfa15RqjbPd
ggqJRz0/wKyeGKz3lHCVcvSFaPl+oc9vjY73K9ei8KKW+4q15HQKWf+tFXUomANPAqV9rbJCBX4u
ihCtpsczm6Fjpj0vL1tP1jSn4vGNsWxTm27VlpsSmfPjd3kpw8+pxhQOp2spvYbM5U9WMHa01bfe
r/NkdXpncl+64zL7+p/WWEGSrqQqm85SD+nxC2gG5hzHpo355Dq6tvZyl+Fj0bxP4iMWOuYTPh2H
3d3Zhn4ekiFCX04Uu9rqHXC7HD7Qsn9WbPkhvkpmIiOTsnaHqdrt7dZcDbPVeT9s4ouS9njt5Jvm
K4Pc5BzNm5xeSwLZ6Frf/27jts1MN/ed0IAXAVBM92JZSq7a0j/bKxhLN6UZAA84R1l2ppJ6v5JY
y0XkE9eEtmohETr8EAQ8x/K50/xNjhogE0kFdSrAZVGXfG9GhUiiBd0BE5OYS9uWMMHxXAYgJcwh
V/Op6sZD0/xCgElvIf0MERYL8q9pK5Mur3mCc29+TySiGxbbG/Z/8qIQf/u2P7l9H4W4+ciPLoXi
s5dtzf89HOfzbfH0nX4/vQkdmHIwjSaltH3Y4aLb17OX7F2Q7cMH04NCczGCaLTmfVvS+X3V3bcv
3eQot39LP7hxFVecEhLF7E9h/MgX7z/PkX3x1LmAEgeKzWWOam/Hr7GDs/B2+EyOMqFWmvfankGT
buCOEemXKC28K69WucvEqD5vOIT6tuw7b+iacyrJxzmc6BWuOGruJtve6hgCanZKl3VrdazmibG6
t90bF7zDrWK5CJFq+30payhuIh72t2LDkq6zvtIVbBAeo3vr1p1qL9F9ROn3e//6cAOpQ1QYb3uq
rOtTWDwdNVB8tChta7tF1Tl9GzpkT8P10me9TfkDLEo7hMS5HH+WMwXusVqlRGuQeKayGn48ONjm
mfpGfuVlW5ykJcCSm+yECf6lmrtKKDrL91znpH5fq6bi/ff6LObEeyvxwKm4WkTJRakAvNT7yact
Ip92Ef5J7zSUWERnNsaZ4kI/rW10uZaS7NpWzfO89V+qsha4yQhvo7jXbCpE/ptrKf0s7X/Ty3Gi
k95UzfCtomYNCX/TvTl/FvVFy7JYVhQcDxSGibnAgeVnivmtw8G0oWg/865l+6uiLl8JQu53/53S
iigiHX++nfrzZTmXYtP8pyCD7a+bvJc2DYUg7keDmI9TOTl8kF/lhqlL95loZFVzqpYdilqiPGJk
xDGRF9Gdir+4Jwq4q9vdquhPxyrqXc/N0Es5pDmh3A99RL+4+t3JtrfDRZ8JAH3Rpr8c2pyYTq/V
724qgY1oK/LPdk7vZFPb7yMNmCKJ5ZDJNmHQ7p30RPD7H70C/bPU6OdcwwwscBrFwHfTPj2ar0Zm
LCnJNyNYwG6Ck9Am+bnjCRTKS0JdBCb+z+noMBFWwwuoSjrgx9SnyNQI5gPfsxktIT3K3P4dPpIt
VoVb6f4h0RUEHN+nWpsOhI8XJiDaCVXnyfr6XRO+4oSmuJkpVB9vNsH22VJMv6f/Td+PdQMXK97h
Kz+q6ENxBNeMn1VnUWLMUM4157MN/KZ4+yw0E6wE5jiBGyfL9mIEbfFYk41b79mcx9uF+qqsjLPG
CaS9VC6+qSmCwq/1T+ic0CNj3X39C35MOC6ldnd+vYQW9fgkcaxtVJFAvZPqikGlpZxt0vTW0TpT
OrGROttmaivOT19Lu9tkm6herZmOep5hRoKQIVywzQkFa+lWvJf2PhHlJN3LnRSUKFKBC4MvRrtp
vZHu+fxzPaRS7rq8b9/eFt19gNcvX6ev9KSg/PbKmFnvjtJCiXhvZ38cZaUquTJ426T+jjVITSn4
SpagL5o/ywW2M1Cir+U42S6oOwaw1PlDVp9Rukn5QIpKbHCB/mp+xVuBsPY79h2EJ7kypJ+tqMxw
tSg/TlFr2rOgYuH4qIROHL/GRGZ5F0VnOq+PfHXeTvb8+oJ8v96j/bt87uXo/LiXRdH24+xv/vd4
FnoysjwtFy3QVvJt/1GYsEBwqCKzkCZx/NOqv/zWAmquo11T/60D4VG6wzK2tf245LxHQ52o0N81
uILPbVMtweH909ILfrn9VD9+sIUSaNeYiPGH81vlQ/yms4Pdr/4vveAisG6u0SsJHZVwp8F3YDmk
Ck12Xr1gNcff9+s/u+vsENLh2vCzu/6pXwgNutZDLSkWfx1HiGTfN4kaEZDNtDm/0HuxoDJgypU0
LNk19h8rLoShrEovoR4UARfPaiitYS4ZLmCF7Blpcm7A2Y8vvLJcJ9ALimzn6Vos3zx2hC70yf4O
ZRjUF3djA/5h+KKr5KOmflYJ252Acsl1x3XqByYCojnEYeKLccd2qBdbjV2DCX/+qv7oZAUdxf7R
azV4cPDKveVGm1+jk8HWsKDYydGrO4nfvrttBn7wVQte/P1Q86j3YhgqBWKXdX0FZ/pzwc+hmy1C
1ZTVXItBOVfkjcZr7HtoFNePAds6NPMOEb2ISLM/knAoNY7F7Mfp/fJbaHkCsd7tl+O3h5qR1H0/
URvtJSR5VVq2Dg0d+tjxbavJt8ymvG/qPnGRd9F3vcJ+SBVAp+ZS1LDRZjkQdmV9Iv7UvUlzMFnX
F+ocNCaw6PIh7FgqnC8/cFUsSM4KtXsdlKkey0gGlMF003rOiAhp5wd34o/nMEnHqW+k1CZdoiLX
j/rRoq9Q4h6UuQU6xnszto0e5ROeWf2wghvNa25B+LimtSsUj7eifgxJTSs0ZtI9NxT+/1Pg1j+4
MOgYCO5FRHDuquxpCLsI6NQT/2kyXKbrQ2id9hjKI4GMlYw9HSbY9gEvcuI2TDspOaxOZ/iEXWlb
zOoBojJChq5PaISmfmieRBUiPR6ThtnY9e6+hxbs684AyIwjsV3JMwIftx47KrOjxOBaivdenQRp
Gj1NQan86PF579kDLfXtb5wkyTLvkMTbCheJRmbZSLYPjCw/aE5vAhgmYVxUFN4KEcaxc/V1ZcQo
aNBAsejsfwqZ5+X7qXL7cHBgFJ/QDFV76hvvjSf+9SNOsZup2FFsfpsjcWDjZXLZYO+NM2cMScO0
zH5v2hKunMIOKdTw3+ETmCllPu6QqwKXg2fbNz6+7rL1rBYBGX2JmYERy0YL4YgOgPpbEEWQSqXL
l1MtPyp05v+85rjTFU1JWEVEsX1M4unK/vC1EGbSGUBL4dUFst/Sg3iCwxVndvWw2XQlcy02/JfI
5G5+pkpnlv5yHFrDrSgEBluBsqWz0eZj/ftKCJhK/qx8FB1zNkrthhkODNzlP5aOicnzAF5KtpxE
UGIfeNyWsyLfy7x8nrLxK1+3nOTihXG2B8oVOs/fj5kPX7k71da/j3UlOTnb5pj4fxToYY6Rlmmx
S8nTu1qez+JRrrF9i5+ai0S0X775OyZ4m0fnZMcWn1NC9OCdXLyJQBaV1PdNZeqqlPiGhQ4PMQq+
4o2LOHgk296kozWDemWH4yvdPHPbQvQQcfOn1eL2c8VHY6eJSPH2BZtMrWXVgx3gTJuFzmFaz+yH
+1+XHe5wWl6ly/stjXH58DUtlI/KW+bR4xgltAVAa2lc4DhOlTcu2YGo6YFgopyeXB4BSU8M7hjB
QnFLtjnxwmP58CH4zI9uX8v39GQaH8aftdtXbjnJHSNfdPhYCscNSa6USlBg12PHGjuSWMXomLJr
MhlxkKn4LO4u1cOXOEBA4Nns2BRMrIs1UPHzkgqhZiIVPT7JTEAE18rjcznexEz12uPzdqxtJUjK
i11506Wtx6+BXy5zw8w3ycNh27/sjKuh3n24x3tOz9KoEI8uO3bv/HWLx1M/W8BiVsLndW67ytSX
+M21co2XtjmBZWmrHhkgo3aHRLqt5x0XIN2nJ7dUN74vz5EH5WQ/HRcivB2Y/JNrnIueSfh7X6aH
9tjmB93T/OMtq86sCb3sFtTazouNzcpMI1unecMjlvck1rgFEc44R1qeq+SXQUP3Gtg79pn6AcGI
XITVcB06FHWl3S4qwNetq3Uoq86f+PH0ZyfdIt54+RjxI0GuWzhxOMZfs19m/5RkbGrKh4/yBtfo
NlfcS7NDm0yyf/v0H1cw67783/xSnSPH3O1Kvsa0O1NWGIRU0ZV6v5hmwSUKQACXsHWqS2ib015H
YUIyys4JIJYJF7Rm7HM2BPtD2VTOHht/ryNwmP4LtSfGLHctJ749KooHF5j63m113Zn45+Xz9rmc
2UlTsupanKyVdEfvAGIX/vUA9+ubjxZCrmcbCir41qLiGp7xkVtPbt/m+/pFE8CiizpOS0QUl8/v
zL2e+LTUUikb5BD/H7dXG7nya5CcvAZUWX7m6pKtwjKkOh6fb50mO4ldxb1vPpSlNtMikNkxXU22
5rPdhRDNygXlO00dKYtWqhtrhBv01jePfD87raq55vRf4vvicV5g5axDmVNzAdEtVpZfXmtCe23l
29Pk2+JvNuS+M9/fT/uJuwDdYVfDwxen+4QjCPaTlEep1MOXi5ADUFNepmpRKlNasiq4+2MZwogV
L5SuM1rdVFdMfsAWzAyZWe6+jEwM5aBEdkzk6XZzep6X/TG010XFIw91G5se5jFK9x1k3cSFPev6
2Xf/hiaW0mBY5wMlFW8rBtui+VjRY77xVe1nvh2qVgKSJA4QJSthPVf4xkBjt405QdIpHd2R3cB/
8pZdLeEg3tPS7G6KxCPZSKLregnkct31lH5RLbKTTbz1tyWy4KeC4TS/LfasIcPsKfrvxchN+4pw
qZz6v41bLlYNsxblCjB0S8mB34Rr44j9R4tj4L1JDFMQ7ZJMha+Ilw3SeSz1oMsQSkBmWEIoiEB8
44Vi3/uZr3bNPMBWjUWWRLkc+1zV5/w6Et3U95bgYbazL+3r5p7ZdvR72A0+3aP3J/F51v6YBSox
bAg0CIJU1YrCNq3M53Ya+aOdttGksJ65/sT3vhBZFKGu1sf0nRJLqlBPfkzClaLg8bANIb/wWG2f
UK8Uxt9PXDCsr7viyvisBn0fvYKo/1jlX1m/fdoKDErhm47BvVO3kFrj+XWtH0lzKRDip4bKEDMr
PCaTjf0kkA2bsiVH0d955I76R2N5GxpXz8vb568otSqnpBB4t4e8rpfWDEam6T4MmR2itRgpQbzo
qmDry9Yf6e49F3jTNlHkw1gHvOwqjwaZkQCoHVIxBtep+ctgPvRtp1fo7gAQ8wFNEP1BjhYo8faQ
c+acpdG5tpYrXCvHY/WWqHhWSfvlvO4SD3uymUgI6AZ83J6Qnaa+IhO/WR+EB68og65AMKQGYDhL
CdQB9wO5KdMzK/70PHnSCfYvdiTdFjhnvGZzEoRHnXiIob3nrXhxFz7/niifmDauotx3qhtI8mzb
RTz39dOt7NdsgaSMPmTxc0kNNqMQOZsge5Bv2SURc11OEwNgauRyTVdtdibtxkHO9dc9/HVTMO4m
8v+fRdHq5ziz7Ik3XOl507pm6ynLc173ovC5ikHmKKJYn5hDtfll1Y4n/821obAabpw0Ad+H+U9q
ztBbksJJ4UDlMB9kTpP4Sl+US+ee/HeL1WL3Xo6Tx/5fDt4ct9NfwF5kV/tbd7nXurN+mtdMYted
jDUu9xolRWFef7grKCZXlUMW9CiNyrG6Ktxat9X7dPG5TY02mXHu1tpeIe8MM9/X1+5xHOQyy45u
oIdby7RJH6vxY3Wbae1QzvmKsbd/bM+NCCyllLRtW7x9Jr7T8bKF4zR9XFrvr86zH46jmW3PXq/M
1G69pIkspbrLvHJ7EoXvpWBi+rP+PdfFbCpdCjW69m+SS3pK5weBTXs9U+zr/19dn10YeoLm1nqW
a1Jw1VJdM/OE/WQiuXt7OYBtfo5b2xwY13S+lZMatgxizUOCSBNH2Ue6hvTpnISECE//pH6Fbzqf
dH+XqMSGdgYr2EwgBu3DZqxC+cr5OLa6/fuSjsw7S8J35D79YE6PEJieMEnspyazTzdmpEVC8366
v7qVbZ0+8NyIwdkC2Gx+kxLa6yxdq8a1um6LPkgjWUwx9jTHBam39zhTCQgSKwIHvUep3ExijZ/Q
wUZ5u+33kQ7iJJ9JBJcNQiTDQ35Ov+kr4/fvdN9ChGj7e38MZTDeals9epgalkbXV2TW0gslYjUz
+JW24Wvba7vJhLC4nlo1EntPS6bGyAL1MrIQvbygjZCdNFEGteeCm2RQJU2JPJDY86/TRE2P2pNC
hZAg4cFn2VwWlny0PIQKzUYvyEXijWuC/M/2nuguZ5nv3Le7zPdjQzekM0YjP0uFmgsFixHtMexP
LQ69j1xyUWO4hdbO9j3ksD99hvDkLRfqumND627Xkh2mGy9FvfUnuKH6X8Tk2Mx0nQCe23lsVFPd
uyYPsyy7Q9GtCHPaTnz6FM/IDpHO1omyDqFG1hUF6YDaYU4Jck7V9UH95aAK4uJErqkeUCevVlBa
kenQnih4UcWruAABobAWMlhe9DaT7DjxY5fZV5VDBn+CYK2TeA8SZuZfWQkgwvFfPBmxxmUfpNDu
0udXcwdnR6u2snRVo5JXcJCsHUkfBONssyVFw1Oyjldky/c7/6ah4weZtmzorVZkDItuQVF3XiFU
ovVU97Kq5SIhuxO2kqPVDE6Z0xY4kLCWz19OAO3/y8l27IZJTnWOv4QY7XRL6JevqF3uAPZC4Tt9
RCHIaB0Lyn2BTvPPc/fBN+L0c6veUSVBspMXiTiwSbO7wZ5SgFSXnuz/CvkzrooMPhiI7Y8l3Qjw
wi8SKNTQovSiOABS1Y/qkdWm+7JPgZNMXnHctZxd0zllOiQZNCL36sorXl8QRClm7i3fIh4A4Eab
BoIpSLhZLVJFKKPp5f0vrcbu5thtr5oS1HTr8VWgINCZZdPd1jI1XwYRBUxGudq0DgtcfVMrd4/E
IlsUhFtQhkdMU7+XlVaq2CNnIad5NG1jdBpvmQ5hcW9jwEM0QD0l3E68rZp3MOm6diWi6hXejI1V
mm8lpdkA+e7tLZ/HSZ/79yoNQvY3XSp8rei8WGYRb1PaKL6g11exS3IDcHjeEdpvdyoI+uzPsNk4
Rm0tYedBbzK4x4uPrvu6BeZnxIKHVpyvXdOGiVjrnuvJicRiPhY0nuvLsYTj8cnD0FxI97dU7bFh
QNFTXSHLzmYgUHAUbsPOd9k3EZvD5Swtey4e/8fSfS0nsmRRAP0iIoDCvuK9AAmQ9EI0MngPhfn6
Wak7ET093X0FVZWVeeze+8xEl1ug7MQbZ3f/UOae5FWSw1mfVn/VhDI9MdNxxjS7Pz+j/JOjOgAa
GTCyoaa/r1z/btjRQUGDPwywZsImwU2w2FsSMn/iEUVruujuH5V0L3oL/4VDCAaZFNVyNq8c5I/7
tm0Nn0+QJ1cdS1eiN4gx75AaApVKkDxGX2gA7Qa6i411SIFo5/uLAYoU3UjVNNK1Qtpm2LnwmLVF
d7kZZPsCiG17PeH4GOf/HMw5PxDEFivRRzDl/L2ocpbjZBhuMTzS+7PCmbqdEf/AVrMe6qbFCmz4
JDx+laElBLE3Pob5to5cWe5as22EhHOis6rZKf2/wpC5Wme7K1OcUY9LwKvOKEljmaGATeTwAMED
0htuurmYSIRGxFAeokPywRHsT6/MtWU9T/z/YTUm9913ewxYIfDK86LEJuTRMcBKLSmXBzvrg26L
OXWVjFdhMJYTCQ/oAx/SlVGKfz1U/YDXKjCY6mNMq4ngpINzExHzSYWP/YRs7V+05Pdr5kV05fbt
UY7D3dgPRUamL2QTzzG94ji3r7YHRr/lT+ntm6Pom+eAEWH5giG2kAkAn7/6M+5aCOJ87x9NPh/Q
0SJUFWlwdQMIUm0P63v759miWxi6ZUvP21l2V5kbQkX2QJk5fD9mYmtavRLusMp8mhsspmqrkRiv
v7i9OUg+fp3xIPx8FDdEDv9lLI/J6U/KYf66DnmFYGdaES3w+NcZmG+CPw+o7FdX9DjAvN5uaGxB
XEAX4h/CEnIn57aDKiiYXnqPmZ89685acTK3XoZ434sSQwyp7C9MYOv9BSz2kBohd3/QPKl4iaHe
qhogIiUCBBG8CpInrMPWvDKcvLA73YMmdsUeULUa+T+uX2fNu/gQHlg13ATYfcyA2fkh57LExW/h
GAHdAO/Os+UBCpqeoWj483NFcLb0EByey9dd00Wt1C4oce6JIQDNILxiyMbdIuP5rAzyTXsh1XeK
/nu9pIUp1zEJweeGDebapItvGh0125ZD0687T6y5ZllXKA40bOKX9CzVVDAICDPLiMcscsx/L+q7
Ua5X1N4IRT3OfYnonOhs2/EHX29T9MXpYRe7fEpx/a/J1HiE/lsUaIu0Q/y4dBjCF3yhF9IZteFV
ZTXyKazeVQZD5L/UCiciJA/qbXVQa4SH1xugCLxKX3aXyHdCvPBfDtsH+yOJqWKRXdZDeeQWzKnD
ohtW7IeXayrRqi5zD5bR+m+10IVaStR9WdEA36RvYw6wLLJBYAZroFC1OewSRfc8ss5utOjmv4MQ
lDVDoUk0ru3waoWxu3/XyQoKW9s9XQ2CpT49uscmFYasMNwh4tKy5mD6qXBVGem+LOKDwq4tflY/
mt4d5ehlb9cstDLGP41MmznWkm5Dkl+JyuD/cN1A4AFqfgDfZr1uIo4/OxiEVJav6OOz7YzFsfkM
qpKyfWds4TklU3BHmTYbb2sRFTTnI/GR+Nj9MMSWfhlwvTD02AnM2OtCqlafG9OnMJB4C/BGJnsd
EIzDW7DP9pJGCF4ViF0PbAHzwyVPXTzx+auddZ6EjB+npcPoFD9EbRyQdX8NsyZuEpCF/CgA9r1a
KynZY84xToof3tJzNQ5pZbjV4KQgaCfQDT4bV08CoUwDwD0kwFuvrbiqS4/8a6qZGWpVOODMA1rq
q++0GEGCfBcctMqK8SJcAB/r14YJYLyeknVZ9aMiKerbph/hifv5D6ZJzGY3hHqN8RkIYc7ovhZy
BdrELOvHat1252ooTq/A8xAQL/auH/XhDClCobY/KGuFVGW1H16m4+1msCp0mBhxfSZq+B1qFaJm
/XrIUng5/VjSNApvom0N089h2Km6rkyrPJcJso7FeQOHAHQYWMnhMwUE3SBVy95bwZYhsDhJvtz1
D+F3ts4P+LR363YxFgJlxM9JMSQgnJFiEUeS4fmMTVAjgIcDZvu525sc2c8cfaBim3k0n0KuwDMM
fvG4ayodOEPJqOHObGvPn2A8ySi4C37JB+CT4gaXbSdYuXOWwuZ5ZonTPqMEpeIqrbdOvV9jMlk3
9YcoeCcWWFKUu43POAAazzuRa+20ULIgxxH+k6TIY/n9v2fIZT+Xmaa1tiSh3iPyY8wVMYynQbJ4
VvL7mqLKKl3zSmf/fdjicN+qSm7Al4qnRpFELF9aPeocG9eZpSCxql8n+9jsTYYj+NLAe+P+NrOc
WVH+ihO+L1tYx57hXayrriqeCF4EwH9Vz6UVV/COCBgKdA4Va7P58REf5EA4VP8gofG6LYsNhlhr
pSxfdt4IdmL5bQnu0avl965S88ZxGe6Rb83zJlbdk/Gv/CHscWuTbjtTHJ1vDUwTQ/MSjV3du0bH
8aI4L9e285KPr2j1dUYoozRDAYmNk6rGNblkQgw1YUkIqndv6VHBHhLHu7lV6XtTVykYFivnNmVg
twTnBeS1KlT5iz+OD0/cY7XXNBb4FF79j+PhZSQwEjYjBknY4JUwNgbY+ENYuqC9F/QKvafEvEVj
mhRCPhWYxpfbwLJ5X4XiH1TFQdhwxeHjnPNtZx7SubXBT2MNLW6wz4WhsTi7AgtM4aGni27/uPXg
vz9sEH+z6NOo4S26tve0GAmUDj9JSiCvIDAsDdLU+trzGjy1O+YDuC/HIMR+P5ujiUZhtJUGrHtO
zBubR8t7cO6sLh9P3+T3Ogkxucq+hbLHJivUw5EnCTF4eDVINn9HJgQ7FGri4IEl/Itb1QvAFlrg
OPqYSziDVklh7s+22Vn7iadRy8LBtW1gEP9iXe9wm2m4STXDOXlyrzWcG4Etaxd3bTUJyYdPMMPu
1BMzJXyoUCUY8j+mnSf/k9SSqw//C+YUEpfhGwQWXls4wbbHh8+7y0Cge9TdHnf8x40M7xoKfeSA
E2RUNHk7zpRpjrPrTHnrxMHZR9rsh+DbmU3+SdAR8OnXTBNdGJuYZLaFCGEo+dpXpDzrqCDsYi9e
he9UW9JQ+TNbzG/YlDeh0m3m7va4WCsEtKONaVRdoXqbYCOO8pkKE2tnaZaHqWRUxeimqV08ZkXz
lkJpeP4q4Q6BfjWLr4x/hjwnqR8E/JJaEITfnbUrJWfK4ZhfyFdrxP22HRUSg0nQXzyMBM1Olou7
QaG/Te48qfvcAEtL4lYPSCgE+87b3PwIBdykU34ROzoEcFSJthj5OgnrLJUXHtxKTr5Izr8Imj2H
ZfuvAMvueLnu4o9HWvfewkIKtRctcka7LJxB2Ma22Gnkj4Yrcb+5VoiNGTbcMl7AxveVt2IYTseu
R3GQ5uGz3bNvVd0JLFvUWtFDe/G2Hx+r0393urur4d0MsNXgEkZ60oJ44xqSxTc714PZX2ivzhID
ZGNgN0px9jWWVm4ljj+MLqMwXacKanBxYimgrcbOMmkehWobSt07riYQpOjqy1bNXBv5fitQjJsh
XLO8f741YibEX/APixD77g0IzJWtUgCnCsnCEbEznFj/EMzburrDrbGKEnO/hJ1myTnCenTClHTV
j2knuFsfAfagkOP+bXZbPvEtE9kXaqE62c9BmJp6N3Pn8gx0IQt9q64+A3SOJtTTgS/7vD3OZjn5
NjIRjOp8+pE/BO8Svm9VRcHq2mFsllcUfOT/2yMM6k1e7xR/cAOZRQhGDBsaTYfuxvOGQAF9ZV2n
xOWg2QPkzSfJGV4oPw2le3cFO8fI7BAGyB2DzeIp9p3d/HctgDHVifgP8Bw75/wreaGTB5qvGWtg
ySH0SZTCPgvdeQG2FoGmnqXkUMO4BrvKq7spKokSZnyeB1IwYKJDuY4fKCpu8Gw8wAupLPxWxb31
2+In0Fgtb2G4CvFm2CcSKJGhFJweaKHD29l5Wmgq08Ldv0jGrg1ZyZ8NtOAWwx0kHPgaYqT/aImd
LdvuwX4HYndTPO17iyJ/t3ZQfeDfcI0wOHnMVHX76OziD97TmqgtTVwmOJLBYdGAXBZ6+ZuvE1L4
5UJspQMfvE8U6Jj/GYNABXZxOzSVeQ078KfiUC1+fK2Sg10z22lGWDK5daJP/++FhFrG3llvu5fR
HUnp0l4NSCt5GE91nmXzHR6MBVkGvYc/mA+DGBb7U2XzGvjIYYV9Y/Yw8hRUIgt6XU4TY0QbjgRA
EDoKRwjBHOcI8zQtr1EKE9y+7v5YzeKZPveU6Psp2Q1jaOnDw8uLTGHLyPWYVcMoJQP5kqOqb4OV
bOmm2k3r3ulGi3kgWdsPvbbTyCNbafc/P1bDMmpCQUoVSnGhun/hthyMsEg/mkaWkBvkE/hz9oud
9hCJuKmGKaPADXc7LM4+HBzvYJftbdZ1t8mS2DEiRV7MGWeVhD6OueVYBpImWDlTrpecKYFoiWA4
fTA68lROi+0fXDtctKJ/CABoxDf9jOVJzw43lHsXnJupqYKWmYkfupby8uNU2kwhqtKboC3qkyJf
LiIdMGC2rWdlfcXSQky4G5feN/y4Z1WP9rou7uGP8suOeeX/5Wm3TNN+XK3HQjKP6gz/d5T8fqCL
HFqQoThg83hat73fkxR+z8dNj719SfQ9mP9mpS25OgbplPmrGwkLLCmD4/aeTSFxCVEAXh9DX+H9
riFppmFmh+dyLVGMtxmeH933L6X1FTaVYosD71CGkUhknfi2WubcXgh0wrJZSF7SQvqwmM8ZcEF6
4WlyDU0pmTBG3UX+6FiIjX3I+bdiXhdPKVlrgwb/96kTanAmDAVcv1xnbpKIV+WvAiMrDqoTViFY
r1BZMhf0z+r/RXo+lKgwpi7sJbFSBPHd5n+206XBXtUD3ehmxJb9HWFrwSKcGKn1W4iuUff3tfXr
Y+Jz7gzT2jTLkXdk8V3QZ7kNWlPDqScXqP4tOGsZlpK9895ldXs1RYGPFZX+eyv6mhbHdpZchZZq
ZfPDZWRX+KHhzf4caBgdRiKSv/bqbiSwJhLz4hW45AFb1GYfXX6ojOX7aO/k3foUCvx0ZijmCi8Y
5fuwJphlwy+6V4Wr59D2XAWxhOCzQ8vSqDo3TGZ215SHshP8S0j7vfl8iHRNWzl0nE0hZ0AM0v/9
O2iB6vkH0vboou+P3cgNFfsh5SAqd/lTGzAsVCAZGO3+lRf1eeopf6HFbsRtqaj0BQk36gxQkcjT
7sYBnieHltjarjXmYRBRb1NhzMftJcHM4HzggCkZR7Vrf+FwGkTw6PD4adJT1FhOYdLrvEKr4NVx
HMxrytIIEWFLr9Acw/8HsVt8ZslsP9M2pyaJHnyvPz+fI3zkm8OVNa10G0grOJvtoDphOblv2BU8
RT4aJ1RX1Iyy+0cobiNm6+1+4oQ/yQDHP7TWChNqGILQXIN2bijXSq60g3QSCRSKU93mYuDSZnoY
0xcEMfah8qUkNg0j4845vRnX59G8zVlCDYKh4dqomKvnTIeFcnL2n3hDmPyUUbbU2Ro8SAakyFLF
g+Shob0TouNcj/9GHaCTlJXrOMdonv/xzUHCv4MgztzXU/UeQLRrTIQZwn9DUHDYFwbn3EfJvXLF
ksjicjXMw5c9VFOame0nXPUhgB6bMRlVMMRrJUrpH8ybi+XPfNeNHm+JZWv5ldl2l4XuKdWkFXUN
KOj91wZSM1/ZpFvzuHxMqMSBKRTa61P1Er9ICaNDrXj+BOW2AEzeLtGwi5QSn4mh+sHczl7nPx73
GU/Cwq3gPm1KRowl57HDr3M5rQZhRwqAUmVPH6z1hXw946VZ6BwqTZgrOVIQbz0afji4H/t73gy2
7dblivZhdBM/yxIqmRX+y1U17atyMHZTuuF3b44n/bMCwYH+8ZM5mj8PyZTSIxKYyGN/2B8x4+qH
N2OhHeXd8u+MhmiHuoaKH6NEF6ZQumgZfrBZF9JlpBymQ0EUPe5wjkTitPAaayTgl+nQKT6EeZO7
zz0Iv8EibNl/vs4WclKDtc80pCoshvPs98PPdBh8rrDAT3TTs3h4P5VAm3Un1iSJTP+9OcWXVZvb
C9m3HxZ3YS4ea4TRyTqbOXbpykf/VEDEmyEaZirU4XqhhTLlWTZ1x070IUUSo+2Jzay654kGplpb
SSWagXX8PKC/Br/gRwePYs1inz4vhusWMKZZPEnzopVaNGgMJD3In5OXM7Kl3iUj7rgFl1ufnupB
MJFmTt9r36yV9K2ISuLID5msJBnCKiPGL4Pe6S1s2zARx0mxk3jLf+txmc3AW5tGREiZvZ+E/tY2
DP+wnxnLLSk4Ok+NcwEA11iMmj8kZ4RQRCq7kTuL07VgvaaVe7pmEKnteg86letbjU6/kFBF9IS1
IZ6pxzS2iS8UBB/oEy3SdtdbeG4iLynI96qRZEQ441564iKFWUzT08dI/53qel4EyNqbFhWEF0Zh
Gc45KV/6dPsXF6LNu8w2/Gv0Y7zVB2H/LnR97mXev//SbkVJOGhivjxbKA/lGMIdNH7+Hf97NLfi
uNbyAxDfKHA6rf/gnce31xN5AxLWoRzqVVnpTMNUhUIpFaTrwhDZ+NMUxhZbBwJwJ54fxiwRHgVO
eSO+Gv0a5W3M5HjdN9F2+Y1DYI+RFqhmXj5wM4oDSHVUclMbT+PDODu4tE5VU2//hOpNnDdptkKg
rpclIY5O8Utadvnmc8vO1DU+9u+HuVap0V1BJfICH39mk0f3e4kGdBnhSPlQzVNK4eU6a8RlZ3aH
vZYwWR5/x6aDUAstOw0xekWQSvuaXgfkEQU74dxjtqxIrk31WbDkjnJm8vSMhVLmUMGx+BMy8ayH
IJC9BFb43hH+GlwY5bhl8Mn3/UnspXyLy9G9sjGlpkcRcOZrJH2OjX4CdB50VQTqqVsM040cjCTO
KhoYdhnuwIo/L1/pz+ypmhkkB1eQXdIagu9xADi30kQu0hj6m0r6Xt28E1XQpm+lNsM7FkOcm+HR
LM3LAb3MStkAymqJPP5sDbIx6mVMvTEbAWJWp6CgYIKufe3P4597sn3E1Tg1Vs3cppJ5dotwP4VZ
nrda1G93pxw5blG9HN7iS/2x62cL3X31XGyfs2RKMP6Vqeet7PYZCj7HxaEkDxH5JuLuaaH2mK8m
TVInF6ffAYGSOKMvXOGTXyJHxN8uIBbpV49ixPnjPCwo2WdApcvx9mXfeJ5eolx1VTiWH8U2JPst
WK3z7/reuYExlXOLlzjTTwhFTE+sLpODKNcspMgPEnEqDjcmTqTQN1/vBZ1LCHsPCuYJGptPtnXL
YXOLeXJjZy/kY3rcVvI7mR5H+zCfBAy4BJM53d9LyUclT9KCjMXA0xcBHNYph+tU2xYnIL8PGlAL
CAwJX6abfsoFVilFo+bRGp+mjedr/sE2fB0JdXbTu+9CysF61FYLJjzfQAbARb/j8AkmuWQSKMnB
wS3CZt+izzxtdp6Z4yve+wlSADAUeej+2268v9Yghrer98ymmt5UnlcY7W3joE4AGe3vp5f7NCql
j/lSNjfKrFo3vBoMvxTdPYiDfADYAkHDR88nnPQQKPy5rMODndXpHKIheviOtl1ADQMazGd+i1Oh
npH99ipxNyLYuZK2HcN6swRazsXKNU/ze5WvGmqMlwtccL7SlR/b9ZdLxdpbSv8ylyxpVcIJyLlt
yPW6u4kbfkJ3BmDoXKit47F/SV76qfgN+GhOvvfSy18b62vtFL9eYJT2Vc06z9dzNdcBxY0lz/Hg
+QFX2Ad3hVSP3tw01sDFfQ4phB1KkG+pb5codqCS3WSiOMx/Fzu6u+4cAD3zCPeQ3Llc6Xj9zT7x
Pb5T/eu6m2dPLzfG5Q2KORc1F8Z/Hl8VeUTeu3kjFTfVlXV/VWUFx6HTAUMskE7VwPW2Ew3F7aW3
APzLBzhjYbhLtUPHVOYc0LsKunOz05r+DEXtLiE9QBwvlSXjqeAm/hHIgXpAzqF5CQ/noUck6V6M
9OcegkSY/FXo7cBB3uPGcvWm+uRfUjgIT+jXfraJaKMr9b1M/QHf5NSTHL39R8Btu+4NXBQiQvM4
alj7PY2JecB5IxzcWigBIEfOIJS8hcXGsQcWitUyq+sbhAr49/2DjOMqkDMOeuvpgOZYpGonGM/r
/3Gn1tiu8PajgDqv7lVz73VXT0R/nMOAtKB0Y9pVIA/EHwGjHpVSJhAhALjWo2JjAhQbMtO/LV72
anp2X7JMQubyUbyG73MFX48PXvy2ptrxi1Kyt51lFjWgxlk2WXPz64n/rhlVib5B++eTeNlezuzd
sAz5gGJMZlv7A93LGXcyTKcb50zdVgEI12R6y/QeIEr+hAfVcDmuozhtRM3k0NLY59OhyMjbvk58
GWTKf7dzmH/rHnqUjbrm0HvkdHznWh3ZAoEiHtvJ/Jv/90ZuixrEpK9ggwSB+5nY6bT7ZzPkHpWL
HSbhH9rLz6UhZ0wdakM9YXpwbugEeFJQinI2flQLy7dN3DxnPiPmFVht/gTEHirMnO8dVwqniUQb
To2GUoAtV4FLfC0L4jshg+1trTab1UbaT6yL97GDiVEpxSJw6hQM44Z7gj3DJRDyYUY4BrrubxFN
/kz9GQfo31NdH/C/4qXbHoArflQLTXlXNmhrAjaewEazAT5s1wV3bAhZ1MAQ+PVo210zXGBVvd/r
t+NkgzxznsFwBPN6iwK6OaeW4FCeA/hAuS+5eVdyegqfKbQyIqRGNdLNdQawVYnVVcjGoennF+25
3ULRF91vTggNfqjxBPQ9KqTRUF6P79PxVVyab4m9RKd+PX8y6vs0i017CaSJ8mV8roisDPfYlr5X
1X/JWnagYPJ6qu+qmdqxuWxmB0cDUB5tL6o8SiOOjUPZImD6Nk3iTeUj/hX6yvujRe3Hv5xL98Z1
RNe3Cnd3rbJbJTrMFfrn9XxpW901ZT73L+Wif0mfNlaiXiy9y0pryXFcOxR95FKT4FdZlHmqatWh
Lzel9ZghwB5hEDN1pva+K2PKLJWR1aH2StKh1pFUd/tPgHxA+LWnBN4zbVjSj7DULNY1VUQjlJwq
uGn9xwB0rr78XTSX/1DmxisgQujEfUvzkVTFo7SOy0hjzALwuKBzs2hmYSW1BNoXAxD1F3eVhe33
qOsgBjrPOP1LASOTbyeOe2y/Hm2DzeEQXmlRjgZeiZg+DPShPOhPe5kaCnzvKkdIXm8CvNPXLe4V
sk2i6o/493Crz3+l4Y/O6tBBJpAT7dONQ9wUsAMOCenw5TvIEOMU3hMcrm21niTPnXWqqoOiF3E6
I/DlO8s0/GcFXGqetA6fD0Dpj+2bUHFwzNZwlVYQD1Ezu33haArZNjHwG1LJNWsEX4saYzbqHRLf
q5j+4+HrTEw13cumXqUY0Xh/aF3ZXaGtopvq3dnwhThup7bDsy4YjXbDC/YN6qe8SeHeuUty2IBj
nZc7rMcr0zkGTEQiGcASV0II5K9NW5tTfYPsf+ch0s+G1xzBJO7I6Ck57BqHTPVM6TDBrnFPVbkg
uoJR1KZAHCbzIGnGZJ1eo7GyWTakIfWAyHk0L/fXA0UTcRQ/vu4VjJxBOTIJ8lRbFs0QKS8JvTGJ
vy5LO+lcnFhN/EREqutzeFj2bs9ZOrWt5+i7huhXcfYeVw6B8qt7nn3SyhhAIcXrNj7R9fa9fozX
k0ohBT0PxPw+zSzLEfWFI7mexfmTxtWy9swtaseHQ5iaZW5qf/vZ9dIkuJyKaolNHbF6ivJkluWt
rhlxFK0XM/iKMi7aysqXuyEz8uV/QwMeeGIhnXvfkRTYlJPp5kk27Ab3o3SuZXLKk27EtrJo5/v7
Xxo4yUcTZmUacFZrmTmc8EsmGhfJ0lRD5++JlNRIfVJLkJBPzz+oKJBiuW3z/Hs1ZO6B5Pp6edZw
S4VdEbmc/aOzKR8SocH+iH/U4/bn9oEDPTxa0tJrRABi+Xah04pm+wXWvH5+bZK/93wnketknkL1
T5yO2yFRc6VkpqEIro+Qu/ye9v+Wmy7jebz2cpRAsukaioogg/GMMv00PaebiDW/mS2WfPL9Lbmo
KWjgYQkpmeSnZFbJcOlHQiesf9j/Ky77mX0VVlVXbBWe6y26No0MV/e8pf4lctVj9jNLyzm9MAVu
Fxh+FB+CInkhLanTHnkcWyYWHZatC7g5f7c2IKMYFGC806WQpBXl/8mRRIhIr7Dfuiq5bGs3Z5Br
GfNpQhSbixoLANHMZLHXOM2CR26RApZ14egpM0l1FWQfl3YKHxTCJbHrXG27/eJjTUw8me1ik53v
X+totJXRAx1cEpvqI8vBJVDSKQ4t0pQwp8M420tA6xjPsh5Et9YhRrv2BVFiYUTPN1ZMfH/buO/T
fSBADWVh2KCz2RBJKInKfvqxymg0hUF6zevpVTlhL51Stj+GZv9NX4eJs0jp4sBPnKU5iV6mYClb
F9oOl07uXD2ZHAzsuu1AOX6Z1eCYTs+GNgREB950cna/tLLXD+RlWErc2pUROIjMqcGJUkM601qo
GwzOHITJOWz81/zQi49NhkpHxWTAaE4G/l4qTOvnQzPS4BUusvmaJd/ow1e4XG0hoV6jOG1NVRti
yJgQDSRur2hLvijwNnsQ+SisOXN4SIiTu2YkMsk6JZZkkqxYfZpqYYNuv+/nVjb/cls3poQpvzNU
CIenr5z062FgQcnpexjzgWgzV59MXTBQK0niSJM1I4QqIqNs7eLyWaq/g+nO1Z+E2PKN3euxeyeR
nKpl6E0pNp+8m5sJLc/e7oSNIXj+tjrzXXVNIcvSgNdTwT/SvC/+i5aqjZ3n8b2YCqgIm/Wa+XSm
NDuz/5QMVdq5munn9HfdymhzV6/JEZWaxTeRa+Q/cmrQedXsO6K4iPLUWX+emrv37T+hm9WY/uRY
ak2x8q23/Tc9Gr3bTL1F0c+2MXfOsASS5cLnVQBIXlLUJKiuRj0HZf9V5KQhxsxEdjXkNI3F6nP7
ccb621BJKMeG/GTLuVHhOhaAH9upD+7vsHhNHxqcXzLqULQEgaNFOa/mv86fIZ/4vVFyaN/aCdo7
wIKqH9Idps7NZ1qpN4o76aGyyb1Pk4PGHwZOvnk79BOvh/p+W467gsjt6fX+4vEGXOhS5Pkou3Ua
LLfSzWDp+qbYVHHfjWUJwNLpwhuuiaA3Xnylc+gFeW37dE8ASRh4uXqB184YAVfLsi2HfIekb0jh
1j3Io1s0Itnvr6mXXbqzSdUC4AJOa893t9Ff8/j37xZOUfVpVycaRQZInMO+5lEWHiT3QiKbm3bY
OnxmWcNZ5/v8UsjAVn3xYLG0/0nz/IT6mmhm1oNCbMl3jSjWQN815nR75refvb0MU6g5JTRKT26G
A9/qmUsL90eXSAX3Jb5Ul+P97EioTkndiNBnVhlSJ+JYn47Uzx+GIZwbAoyLCU7KlB1OM0kCNIwS
BwpG989qN6ZDJykxrxaf5XzzIlqLR2SQljx/+bqaUHZ0o/Pq8yN0RabRqPhsGRZxr+wwrWcq2kqi
t2/T0LNVHYFPVO6f/L/nmOJd9viV3X971HioAv/AxLftE9XdoPhBmIkkZoo+Ric2hIcqyrtjNK+n
tpUwcAIc2XoPVyY8mLGJ27h3bBC8a2ZKpJZYlKgIhHgAdb+2v3lDH7q5cbIONNqdP0s3Ckkc9PjQ
3wUN48oz1uXEZOBdl7/zZ9lRL2yqcfZr0z+9rL6zM3nbKdc4YIGQYtKP6x+nnZwsMi1DA41LtjTT
NonmYXRC3QUfKmUDaPHxujZbC1jkEBhPjvpJxSdTUQ03k4vG6LwqdX0YQzZYZmuZbC31zp9fIrU3
uVV19R2RPXt+Jf/Nj0F+L9ExiESI2XVqcq+5rye5tCY5Bc2L8rp2o9kCcRlGDZV89dqK3BQk5eb6
WiZanaqB0ZYzTSwMA1Ir1LlIJEP3UbCFqn2eqNQWPVcb17VQ3pjj3fCJZD3XIvN3IOu1xK85V0Mk
1tx9h/oYXgmBnXcZfpQkJh/6oblP2bMIdRNNUnL5N0lUTlJSqC3qaaXCUupVNqegc3zOjtFL8d6L
Xtf/Nn06A2Qpbo/AkPcHB2X3zoylBeD19GyRHZLyL6YrLNKiUFciU02IMWRvrecWukPr+d+KTrzS
4kWynnlhObY5Eqfxh4x0AbRwiT9u9NCgC5RKk3E/zaRIAqN8fQGeIMp2tnQVleJ0pM+K5s+hJs9p
E/r3MZWqqC5Xo3RUuWndm6ryh7rjyNGeMoM0WbWlf1Iqj7h67ZfCohYsZ62Yk3tTD6g/8TZLt4Q5
g5Ktg/FXl9Hl95Yor9rzfjw6d3YGiLQyb8/RvqNAmTw3RIDxrZI02FlmHf/bs6lGYcbwnOX7sZyl
cvKdGO37KtuLnmmI7dGhkS6G5O+MzNQjSTN9cZ/Rz+rMKvCkqUHRwRrYhQHY09M/zH4bW8FLa3pk
aKa4a2Ka1bRCvu6N4RDjRcPOOcE8EQt6wT+9/FxbuVpmYBokIhOkk77Pv2MzN9OREUucfuz6SA1o
/25oS66gzZdsaIrJ9i/zRqzm9/2YHRr5enFv1mxKuS/0u/JNEWT6eDfGrTW9dfaZWrbYmm6ofM6n
kA8gAdnq8Vlatorrz+1o3j52N9uyFsHLfpj7yBoxYft2U3p1nyfxg2lwJCCiymaWaW1/L+nKnIbh
4SX+OuZKT5aks9F7ez+dy3F/Pz4PyLBtvpfHctw4vVGbgLhUOYrKOYEmKtJ15iwfB3SqGtF7VHky
h78rqhq1+bwUKsAvj6bhAop4D1MQTGOVA5P0+E5YDRyehiEfrfidIAzuYRMMHlqvm9KcuDb3CQMS
O7dd+0mmS+2CwAud1t9Hj9JbOtnN/G67Bum1NoUGydfsorJ4l2TDN77lo/IKYougXc/Gu7zlHo15
o9ij/HfhvDB6L+xp5dAkDvL2CHwzcSpJyq0RihSu4NXMgKxZp9QmKCwkJ8e3Y4PaWs2w8fdDX/0D
8miSeV9+7UY6PKcArkvacd+P7lVzdahMlPg4NqHk00xlnt9Q9KEQoH9fnr6vSLqphKjEkoYZJgfn
F7EJf7UlckOyGEDy8zJWJ9PIbeWybUWGbPP5nqhspO9Ej5HGAlViWSkU68VvuefppQA4kO6mp9XU
vJKrHRuX97zxoJvy/sZGUlFblB8dHUov9tJJNfKpEqJkXCIn+aeLVl+ZPNleBPB7hbjncvOi6KUq
mQ7YF5DZGkkKddrls5z5FcNcB9cxMdgtNqsa+nmCIFMX1+WH7L/npiP8STAwX7uG2ZAEYK+tc6mg
H3pmr0jOlS8gYMYw20UY7NitStpa2PdinVKfU3eskkIk9aKQtT3VTKwdxvir5DRvQoSgdmIgoGpQ
urmqERE8fIp6CvXCfXamR3VOta6NRSPTUyLJTrLvqdfjOF1VqC8fR7SAp821m+gmW7dCe/OxHOc+
lLQ4EJPn/3F/53dqm9feA/punBcT1Mio1m0o0DwOAJ4MK0SIK5+bjlZvikt24VbYFAk/S9P61tHk
+YslgjHqta1QERTtKa9J2SnqXDrb1u2vRJviKPX7VtfW+lm9Ds6/G3S5x0wbrD+HGhCwBvYWbgR9
t6CjCH6+e3/eatD0aOSvRwiAWzfRi2piifnQb1Ft3s1+0dwhlF/17LvXRXNXuxxa52Gqv2kmNY5b
50eQECKf/BzZqpf34pezu3hJQuc+S+vqZba41hK9u15ZKcWSzLvUmIJezXKw7z0nuuk/19/ch1Ey
kpq6SFDgTJD83p92T7pV9uS0T+xet2byGG+727Zok5rPi8se20WwCnvv5UK7X7P7qj0JVf0Ybs4v
NFgX1XyFpmyVEohuV03Snm3HjfmIUhNlqk6mScBYZav2fElWCX8lX+02gerxaDdPR4u+cSpyufru
JdMKAYdBS8YZ2Lj5msxDSWBslkJzO1hPos7h2iQnSUy2lx7fBl5Vdzn2xpKfVFt33QV8aYliSZja
E6j3pezXo5TvnDqPO5Z2+eSYtYmxdKS2uvDVbI1xc0SW//avU/40aBoXe4ttWU1Zvd9ZT/ceDbG9
RZOLJn+pvSt4DA0o2VcpOlRUcG6E2DG2gIfaJLMLn2d681qWeTlm+9ZaJ8EZS+yCTRS9nme2UHU/
BpEofqfGmdkzUIN/4IUr+1+jz2i+7rtYiTGW0BZUjzbYMMYXbWCM1qki6UyW8dkTqQCgzCEaKx/l
WgectcII/vDUjIClm3p3q2/iRXf6hnp5FM+gM8qZXIW0LZGVdOtUrC+S/ctqyBpfr/S5PPZyXz+2
Uu3zrrx4jeZ1SZoNT1nz7ogsT6/r4+wSD3LXb6ol89v3QeyiybgBJsz2nvvOMT9IXaTzpWJzuX2/
UQGG7jpn9P37hg46EqTOjW3Mt4rZ9+QmSNWtl9XrqUL0LvUrzjbKXlCZP9US9byYYKbIDCjHJ0WF
Bo1CslepY+X+CWpi6FH73s8M9A0EPVmjlWtepurYHPyslu3wi8qg0SttWZKM6qnqBdPUyMCjS6fY
JmG9nd2/NEXX4yDt857oK92+6R0eVp1VoqmLkF61pv/W9vOy7MpUqrRd4FvEkeqP0WlgH+Qeept1
Fo7KdDFVCYGR2ClKjy+S0MuxG78LNilkk0fdoDQtVZ8oDFfuOSkEkVLl8dBKMAG1Gc+SnxZ//+we
J4+JmXXJz0T/CQxSyaYDei6lRPYEL6yjvK9fMWYsyXzV1HJYLl6KL8uj+q5CEs2A0gke5m1bTYMA
pl/SUVkZM27kF/XjofN8Y7p3L1EtT3nXCK9sLfdbzFSPw2j2/Dqbew7qVLqcKg96xan2tlXsbUTG
AvZa2PfDefM5inOVp6Li5yYye7SS06ZyxDP9S3/zXYRepRc5LIA5LipF2wyX99l4fOWj7nraOpx7
p0Utu6nnZxHZ3rfLokJX0u+ytNjc50Jlk3i5mQsNjfR94+zLTxMfk7uqOiYZ82mL/jL12pwqaqhK
0KrdL8vnf8Z0iDKriTBEoKjQ/XUcsyibDHRBCHSI9St3/eYGposkXp/vh01tB8HwPu8ZyUGhMLao
FaFaZz6UHBUM9X2WiehvTSXQxjFozeSMX+YrRzyTkfnn76lTQ/x0fDYi08zmk8L/SDqzZVWxJYp+
ERG0iq/SN/a9L4S6FRUURBHh62usUxEVdePW2Ue3CLkyZ85mxSTTt9UZo2Z6oIHHky6P8WxrH5xX
1wAbUL5ic8StlPLW19b9bG9rmhcJ/O1yr/wai54Ff0mh4GchAwf/YEA2wAZtIvdsRaGYNICIVq1O
0gsTJyeV8GszF3Y7Y1/PVMLP1M+xKuMnxYaOe4OmjkptmJPXO+6N1P1twzB3xZ8FVTKkMGgilbB9
42eumnA77a1UJMcBS+kKF0Dd68mOeAn/nzlAdeLmhExQuBxkLxHftuzvrqPrKOm7+I78YTonkaUC
qwfw4wFC61CxhP63d1sa1xOIAMVFWMSx4WyMcCA2x88a8rFbIbHRxuxiwdU3aGQoHOyhpFhlrYnn
Gp5OrBlgys9+cA6uHis38JTUT9EQx+zw2HSB2/FmqD1fivPDjIPREhYi0HXFaMqLuazJH0esQDj1
aUnYIKPk6LOGWRW0O1rwjvJRH7Uozoxb1MvSX28uufeYA7W3evm8l7ZDaakJkxG6OHbH3dRgkYNp
2dO9fZDMGn/ASuCGr6PQ+TfWH60b27RA2TH9aROqUY7K61jegTiEuRDbLX7JO7ccHAwsQLC8Lfwm
wplpkU5g6fMFofEBjj2wyc2O2o6uis8LEvGqNrLh9fk7c2N6ZWnW/7eyhsCKbdB3JCaSr3hVOB29
Ob8DOoOoOcLzZsuHcApp3H0E2FG3J8g2GOQkWMz98zdiOQ0aC8ADBzgjiOo3roUrCRJUQWm7dfGX
r6F+OeYx3WIt4qv2Y9r3RG47FNUhT+fcjMFFPBjnI8MDboUtBdiibr6e7rLQ5AwNqgNmnaQVftZK
eAuIogYwtwi2t9ho2FLQD0hbdVVh5Mxxg/nEFfick+0h3GxGxqQN27Bzk9ED+00sqePH+IN4H4qT
u7pwb1wq/JTQ63q133M+NkD55sNPG+IIiAcLHUrIGp9H7MgtgrV6WC/HeH+Y8DpwUp1xjk/xRy4Z
XjWrWD4PZG1W6xvUKfY7EemYQWPfsZFwXlMyPfshU+lwwPDZtzbM5oJfXo74pYMK5RqefbvcwhFz
Rl/EihDjmEgeG9xnnB0sKTb9pTyPOAF4vDnkx58AVHfYp1f+bGH2EtwC5zeA6Wn3F+k4neex7Plg
p3wycYWquOA/0qa1l+u078oOPBoX0o9jtsNPsCR6YCg73Iz0X6zC6cVU78Z76JRwJgfnNpYUmzqG
98+W1o0yp52S2W3euesLllUBe2zrQhdB47Cs5UA6pakLuyiQWYYWEWQMlMJ3hxLnYbmquzgq0yUu
P/vSa46mww20bSwaB4hkqt0M14C0RNMMP262Tuf6rIpZBorOL9LP0CsceFuOIC1Or17vPdQWBBOT
vFEGWTck1MGWxjjGkp5opWtcG7s/nmfmHUauOYMVbav2B9cJjxVFtFX41wmHAnCgCm0Rsgo4B48h
aDbYuTxmjKActV7hY3oT4E11h7kesXK/Zp5gev6wA4fsd6McnnU8nxqf+E4YpQJFYi1mp1hCkxmE
Q8+TBsAieRaG3fcJCwlMorvAYxsZv0nl9KvhxzmnQ9Bw+2eJ+MgtdOYxm1DFI5I3zKDirXs+IpIV
wFPl5T4J6AxgrmG9l6r9nCEoQdw97a0keGD7Mr7NGQmmgNn/kl3SiElzhi3zRPUwyuymtTguklUy
KtYPIbfBFVdMGcN0XYi1L6TRv9Z6kiKgWl3czF9j44g1p/u18xh/yvfVSi/an4wmDEYObyQMDwGu
q63Kg8elzC0hDYe6R8GEgnnfN0KkB7kS9QHXJt9/PNgqR8wASRQtkVq5ejaCVtAAH6PxxYUSWwza
D+ZLlHegq/8u2NdSLurpjvqMxR8feXWfoQEn9AoUnNqHFjyiwtg8QUQLYlljE9DBch7jqlHKi53J
GSWQEMaoTwaxD5W2OrMYRtX3HOUe2BsT3sX0+dUEXxa+KuCslU9lR16Z2CWvM1/5OB86pD48ZKIj
90UowexGf19aT5Fiks7B7Dip+6Dq3Q5C1kgfIcBR7fbyGCt2P9KOygYH3ti8FL1hvnxfsGJteaaq
oO+SsEKnTQPF8NWOfwlaTxK3h8XhfUgwoG1sHoVxcTBONCIY0UoLHsPqRE2rw2QlsbF0OI1bj76Q
HO6NEB54kCc8aKowelkY+XlQbfPAOKlhMku83/IX4xfmf48iVE1ze94z5mstTz94RcDBHHQjXIn8
dCxN8phmnZng+4x5ec5g4Z4igheQO6APQZYBtw4PjtWDd2bEiBKHXIZZskdedYS0fZ89Z/mMAZrY
VQtajcOsxuqpc0GHQyMQtj3sPX1pQY8EvCwtfidGRcFQAtHCSNft9e1yCSpl5iF9mTkzAEsXoOwK
2W6JgxOuPDbVgE6jiLgIHAJg2AvgUvgCJ7IrsgsgAJuwaf/KQQ7IBp809bnRBIfkHmW6T6iveLIh
cY3usxsWxChEiY1jvpN8rZ5k7jVk0Qpr2GB96kNFl6Pv2Vi1EPnc+lh61ZeTrYdbcMdBQRbMhN9q
w4398t/OY52N6a9c1TNnrQN51WGX4xQjxWdvBMnjdsETFbrK5mtYfAQOezQdjdBi8aR/a7sXaYfC
ZVuLAHCj+i2NBT+mz02HRwoXDrYBWP5QskbPE9M935MyYavU816HNnww6lBZ1aGxNd6OtBgsxJUd
fkYNBa2ZoVgmIdMGEShdksWwht5d/3D6ndZOYz3YVCgTRiLMOrmbWqI6RdQW/u4S7B3BMFMC2ftt
B5PW0a2bo0W6w73Bn2JDimHCAsjaV3aD5QcaPF+RLGhSCFlrBLSAZQ+bBeSaRES7unTW4eE+WWtD
/+sm10DZgguNnlMmH/jL1gOmqJUhvvPfk8+q5q7Yl/PrXDM4xpUDV374m2mzIujI2R1CE3C06T2k
8hPaDCIkjWC/A8ZCtFoMAm3X7TjuEyqAOP7SOVTYUeHf1t3iFSHAo4Fyeo426ZGZROuPl5E+Y3TE
SRklrfDVY+vBZmp0jxmiBwsc98ep/Vg8vReWLMLqFsut2pfcdgb+zuj7taWt5upEWkxwXIGu6dZO
zt1e9FlR1FFLibr64FyTKmQVYtFprJUAEacFODY6XHDTRA0AZgo8DOP/BFQ6UjBjbf3CbZaYSm9o
Dzh1gNhYXK21bceEwncQwWDZMSfms9upG1hQnDAr4bxI3Y91Df+FFQPZk5S22rGn9/CWGMJXR1AB
RvCkUvI84MbBTTyE30RaSOsk3nchkybWuUyLAlpZ6N7g9AJJ+bjchHmcBxQL/xGBiv21xF5jerNC
D5sPOdxkzNNW9N3G8HvB2h8VjXwkdWEFRgIcbK+EpujMeUVnIvw8ym22uZGM8Ju+gITWpEIy8Am3
b7USQw6mrruSHL0akUK74QJGJGAQ4ODc3JoDvd4YNqea9/yDR/gHeAKv0oMM4tCz0fkBPWMqsrvZ
4yIQXi6COTZ+sYuLkj0DHyfmQhkMmf31UQ+vMXPE49NgeE+i2jf+fi1mf6a/Gw+v/LAJ4GIZdWDh
3YyU4yt8TnV87yf94bGLQM7t76mMzfBnPwDaizGv7cseNhJWMbvvBltI7OHTrqYQhJ6ER2nkUA2w
FIWxAw2ztPuoUrybD29sW8Ws0qsgubzXkLWi1GnhzwErAiqsanbn73UPjJVgmbcnI78ZDrb5rmeR
G4ZBEtGHP5+gGBEj8/Pf3sPX/F/EQL9L/WyceEWoO+2hCn4u3tU3AXn0Rix2IrhRPPOV/VhX23vw
FlFigwW3dIK+KR+R5I4L2OPCabpg5Zat5VBxbz58HH9gaXQt36EIn+5d+oTYVBPW+5dPkDHSccSR
F616uvdcPtZ62By+duF8XXpLrkF/k3hXyzheJ/zq2TmxidBxt7grCw/IF45wxkRxJxrdn9N3IA1a
PzCrYbMqfs6dJm/ynHwXybonkgQ5qV1wjXo+2Mrratldnff6G2uu+Bxb9dKkM9KablC7HMzphOGO
wSLT0yYM/soWXoh+gdo+Uh0lLmYdWU9ycIsfRDy0rjwpo+cRCkEyVY7GRheRYdfTuyJE7r0q0Ont
FX/gpli9wLaOVB4Y4iQU7+NCn8OAHKPyOyiLcGnGtoihfOgSQQFC+dzhngqRxyfhZFb9mec+e/ge
sIZ8+C0/iZcAXHSI54bg1bQI9Q9bSadnwh539EuRjOnmJKdh/8tYQ1xJbVUPPKvJBQFlc0rC8taE
HNWe3IsEpn3630y/u69a/kPFIhHPCVbX3mDCThVM9LXucjcdZwdOa2qhRpQJL/yweUl4ff+3JY+D
SPAAjCmnukeugZcdqphFt6b8i3KVw+Jh1w2Ogc09MJKwULyeZ7CWWPeKqaKB2KE1tGhoCIcgl6T2
khl8rBNdFI+6cO/fUoEFgMxiZEZMTLXtTmBKTes8+XTbivASbsKhdjJnJQkKe2PBhviXAvgNOVSL
Sx6owlZwsNXX3+l7ljJgoYWJbn4VNNx7nYthQaB6yJJsgsaw9+jv8Hh5Y/EGhVCHBc+uDpNn9jAl
/tuCnIyve0nFxzUR+twJtBAqfsL6m9FnIN7TTOJ2XtHbvNagPcoHhhChexZoBNXtgWCJ01uwgCNN
tHANo+ZEHd90V8Z1kosrSNi8kbYkuAb/QlmQzBjMi6glKmBLmSolhgmf9RIABfMKXK0cp+naR7XA
1AKhEIIWGAMtG9xfTlSspZnCATJKyMSCVB/SaCi0yrJF/HbxwREUTuF99IVtP6WFZAXwx1nGiEtK
KYxy8IMjiIQHDWr+hWcrTGj/Z0SDe4M30Di/fWMJSlALJAarDzyH2WACyfxAVxLbhhLx7+W1ANon
TmquSEotwQmxVxUeoh9OeGYm7Ix5wF9H+k9Qg7ewOcPjONt8/5cR9IX/QM9RJqzOI64ILQFk8u9O
naOpQIMAmiU+AoLxgU1vov1xiRhF2FLrkEoIfqL7YFrEbQ9IBvW5Ps4u4OWy97qHNFsf7MKxBGXB
+F2qXDJ9+oQ7UlCN2zl4yWPyWrYRSA4wACyVZviNC0GrJlL4WPuqz7JGEc5//SXX7rOjxLQe5mZQ
sqgG7mOHHQ2XrQquMcAR9gSbbpRT8unh91qoOP1DuX/VrNveVPsqJpPPY6rxf9N+wKD7XiKndZMZ
d+ik9V5T6ImaI2D8iKPtXTBzYlGgT14Be4Y2AKenzyDJ8DG/L97zbJ9L9m9zk/8JRs0VZE1UCGO9
tIyMKfQTQ6wYwFtZcFnaOQy9H8ck3aKFK+hzp2ybfUne4L6PBp9tFBJosARywTS2U+RXlUuFDT4F
NVL8LhrMq81nQ3BMRPw4UT6Edn5+OL0Rs0kAyo70DFK9IMa8ezxHJMOGgtPP3KjY3eBwu2/wDKXx
Yfkj7jB9DCHp1Y2uy9Kt/H42nO/JP9XRIUU8I92Ax8iwoCIzWCBaGjZ2vRUdC9xd5FRsT4Rsnm/o
/Qg+j8N9wN62GXIg4YN/NKbP/Z21oj6STuRb4DfFlEpbnxKsnU2feMbAIiLVk7UePW3MPc2Uy5AP
34MmhFp0O6L2hsXAI0DD8pbFKPRGebNmpWxykwm/97dvgvIPEWDAw29QA2k2yh6KBPvhx0X5oxag
LoByg54XkPa7E2QQKDW4SXH/szPgTkXnLPyQa9AJ4E1WaDZRyLRgTdjO9L5FwhkkE46w5mezt+Kf
LugfDVeU8b7FOv3XhFQEHPRhzPN6r94eq2EmuAc7FmwuT9gaYMrZhyvPZATHyXRfjVvHpNLkczl1
XoGK7TWhUUPZp62NP7DggA86P8MyzkDmmWAAnB4f64eTjfAiCkVNAhwB56EnLdwf9jReAQBI8Gw2
E5ZJMQ8xMWaxLmAtZh15fg2/hQczJriT/AWTxr/O+n+l1w9l4aj3gduGXw7iA7zxVO/tSfNiYLM5
SY/3s7TEG2MKtgD6CeY5vno2ReNxZIB660LZxAH3PckhbniXDuI6yJ1FiLOtxf0JdSF1UT6jHGHS
2oL9sMgDIp2ZeQDDQsJm8UjdVE5yZyUQ4gqrhvFDblbu5Qz13Ct3p+aX8/O4UYPOvbVWDdfgOyIi
M3NM8gvcBrWZ381rr8d+ip08yYPE7KFKQz0dYUcAHTdfsbGaNId7YM5/jd/GWvid9ZsdJBR0Cqij
58/YmNYbVVicAsfCRyIEUYnrM7K2p2xntf2efabS8T2AJ875Cc03zIBDn2eVJzz9riRVbPKU65R8
Hbnvlto4u4sdKVZsAhRGrgW1r4rYZaWNTd9LOwK7EKTrefde+QxAxrTeUwGWNLSkM36B91EgXGVc
HIlmZjfJcXwn3jWL1RmuwXTq/H26RO54nFInazf5zat6WWuYO/lpLQD2egNjB8U0+tpOYNwydPxQ
Gbh8kAXtEfI/IOZSumDNoz4Dla0C+hTK40tfiWXgddygq/0n1+as5nEDD/hBShgB0xAcCGFD1Acu
LsqjBoP+y6Dv6Ec1s7694WuBRarHPogtfnVCOJZw3nFYkbcTpcv3sjtjq8CMdoSwo4wQYZo+2off
OnNJw1xoYc9vcak6/jqOBxyGYXKB06StzQL96/JHoIa42d/vRDQPS+5+QAVASdA94ZXEpAjMscUz
RJ2Lu4AHEbyC0+ZONeK2FscqHEOQoJFhD7bvNZ/t58Jqi7q43L5ql5d7TK7c6hMeNGMHOjAoVj34
R6mgTaS4AxQorKblbVpSLPgcmLIjvGnr6dsYve/Lh3wE87jep4jaqjshkt4T/QTwuzYmX6DAjKA4
1EwKpj6hvpH8oOCcIowvbLTAN3rRyb0dokTS3efss3ofyYbBXvAOD9h5OkRgkUGIZaTq66fHw+KA
magzassfsHhmG17nvJbKYgD9h/uM3qcTgA/Deqg5iPvZcNHdLqWgWqHDCqUqYKSISMXhKl/OUMSR
3/kprBLAn5hiFJohQ1FM0vnEDJmbTt9FMf69Rmhb35KjXtlXQPOx2M9nHaC5XzB7YszfWgyQXD0m
T70eU7m54hrap4BvC1tiTKCwb0EXT0GpziVMdUrwgvUN1RNCvCa7FO3miL5f1XzztYGvmBx7n0BZ
PVcFUzgThy2F6e7qiL1bn53rm3bGuk2fITqc3EJWd181CxN6Hg8Kq4dkrrv6Fg0ViIp949B0cMYi
5hGicJTvU6D769Qc3Uf4LdVBcsqh1QmL5djY5Vtwx/HVefFRfUDSfAYOJ+RZwLeGS0KO8A4X/t84
kgfEad0ufWy8W++663msEIkYVYB20eDQrSd9nLV/sUTa8cfF9cS579IDWVA5FqTG5suBEKLfcG7c
7g54CMsuZWF65SRHwAiAAv2N3SZNVCwI+u590VvyhakTyHZ2jrMnaI9hl6Utcy+PCUmleLW7G8Yg
hzRM73aZWE/awOONxpGm7WfxWL0R0EEaejrq0yYu85l4FF9A0vspv3plvc1JePxyXDhyuq2SlV4S
yT1Jk7HxW/SZ9NUZw8a177+UEIp7aVjlFh4yVLvW4Y+pWpRAHrfb5PEn+4O4aWzqk9sQSekZU56x
lTJ5NTZDwohgYnmtbEvInBG0eUMdwo18LmCH/4MJx4J7s9ApdridSyfY22BwKCc4vyfXGT4JC2hW
n2U1eWPbGgBiNtQr4s0mGRqHuQYlnCaS5mDcjbVZYkAZGA6OMg3AKPNZUEMcM9e4FFwasjojBWQQ
YcqZCVA8FlTmtaDtstuK89SrL9clBP6VMX6un+ven4EsZJL4+i6f5jvmofkAQiOk7bHGo7CR4DDu
6t0Tmu/4g+PIze9ahPKzyghuN793DQo9LNOp3iPRcVVR4j4lQJ/5WmemXV6dOl88ng55rDnAJ97C
nvnghNr8/G/0hQGgRK9QOn1iaXIPbmuFZEGQzsplVc3z+auC7y/q9L9U2lT0klctzqRN+uuGFSu1
lPYq/RLvGaNgb5WdefeVapuAzBEI9tl+5B6L7MkbwX77/Evui66/gn7BZkwa8I0HCefR50U6rNN7
rqM7UL5IyHrPkTCkDw8KGYW2ofAhGr85puYhvDeqUH9M9c/q+RuvAYw7aSalK0Kx2tJ71H8aAQ4S
HJboSc/ZyhB7+2tT2koSsruJBrqF8AYvXjUbwQxG3Z59LtJ13P4cAuwI8mST/lREtBkYvZKcG32C
XR6q3Ir667wbwgvYDMkMbJZ5Gqxhr1CJWIQgSTbHELCg66lD6l4zNiYAB3qYuzdmyz5NFlb4VH1h
5ujQXAKytnA8GU3I/MRHkY4J6Jdyz7cK35rmhGabnhHaLickaDB6daYl2jVsCSF1BG/AatIup6b/
41GGNcKpsniWLg5UQuga1+P+JhOrk2ezrMJe4n0O11kloSCsO8wDhw8f3hykIBF/TccIaLzCG6o/
v+FwvKfd+zEHFi6zNMS/QcNpQZtGZ4MY4B3SyVKdNbuCcwjsbCfekoH3tjGbGK20ivkYeJfE9s5G
6Sr3luAnwLWOivO02Bf5jAK8NvJfemdoL01GL8nlh8XZjF/nKhD8Z+gQYlx/+DdmLKovUpWHw00J
s+bb983G3rLhzCXMFlGvwy8SI4p8EXqK1zFLpuAdwCk1phQRDaIZ9vDWxoQM+jRjJkZEG4ALJKDg
jVcL0GF53WbrN3gApfUAFQVBRoO6k4XgDsECxvqt7CH+Vy/sNzoLxL5e9320E2qQ+GmYFQ4slbQf
lVlc/qKqwsXcyQk7IrSeA5pGdZ8nvijbB+j63y0QNYthWGfQy+jszSPtEt13s6mZcagWCzIFo9cl
WYHjZAfC3DaoViG3T2ofk2vBamaLUJ1SfFPAzb4bzIVaYSfAUp1gRXz8VtVR859T6hGQxWCJwxqO
Jsh/QTEe0FGYIFWIl/l3gi37P5DWRhCyeAB8QJCCPXbdVTbT0EMPgAPYAbbkdbEPjR7Heyzk+89Z
MWGgwn6LZMLpXVjRIsrQdtc9GMbtUIL5Mgcw9p/ymBAr3rzGdjAcBGKEwQ4A4yJ1IcJWfh7hSFhT
M2hw55dl7mHCDpgjTV8Ar5xxDPpMurrH7Uf7SA+WZFuGaYKLVMQAMKst9TP9KFEDf7P0mCBBGrgH
MQf6tB6/fwX76h8E8uQ5gzFQYlfg5Leo7GPFS5TVLy4RADYvr8CrGbZgGrZYUOA2pbN79dHZQTqB
46gRgqPbJJf4OL4iCNWB7W9HCg2Nc/P9o0ODKQfnBGVjgVsA1qxoSo8s5tipPjY8++ZnCm+Gn0ar
RBcmxWwmgCEwzcW6oSBuZaxfyAji7zPcIZz5x5PHn7plBbMRpot/jGWsqZME1wZXLe12Sfwo3IYe
tL/O0RyTpYLQ0Puf/UOzze1JGeP2oAzxDfJ5P6/5J4vI8bpAgRB2O3PPEyrcAloXukU6V4icfpK3
aTX7Alehvy8HEfPpHI35odtoFOaYaUGChRQQhJZtOBl6bC1HWNtO0fJgRSpRONgYMdKAniUWZaz8
8QCLDRlco02h2OxOphz6f/cVlCBeLd2QvLJST1UIRvPBox3+eedynbIJbmLc3+m4cvUNyPmumKsr
GiP7T8zVfQ+KALPHy+fy0tA6vSlmt+FbUH5LjvwaASfn/GuTHbPDbW0s2bDSQlBGEBz6zaWYvXgm
W4uUc+VUJEBDPhHMFGYcVt4PYqKs8mHJDAQ7ISnZaNBLUlREN3DbmtSSCfKIR4NTOtndQhndOI/R
U5s0Z3B6NGmAE7t88dyRB4VpicgwqWf3hYakZ1puNL8eE28MJF6E2fjt5cf+iHfKTzc8rubNuoxZ
iWADCmWytbrM/aL9460kp0JisVvXx8cOygnPRH8J1sytmx65L5A2vKPs0My4hdIe6xAfYFqVo1so
dayyuQCNrc4ZsLM1cX78b7JXtm3PLSk283qem8Pbz+qRMLjoxZTLhKLuv1f67jgY/8IXSEyc2+0h
3w0w1HTbc4Y7JLyXSQnjobU4hmIdyvfdftrfONmbSImHxlFe59tk9j4IrjM6FZkM7HzxluAColbo
hfQhj7DsD+9ANCcIi/nihwJy2JM82U0glNtwcOBhwZIkud5n1f76IvxCHY2JPwMcCor4+thnP7s1
XMn0odFecVHk88DvzZxugJPRrzcMhZfua9GXHP1UIOhSORVs/O97JqhHBdt9Z0AkRZ+Oyox1Fm7j
rrL5Zla1e4+zgSXW2A/7MVdepIwO67W5riHOf4caO9o3sK5fTusffVvtPksyBybfDSflYP8D0lql
ul2uP9HTZQv1+0Sv1e3f0iMxOE6Yc22lccskQI6prtBV1lT5s4GpUsK5ymNQZ0F9kNBLmX6Gax2E
TWMNxrDpetiHcAFfs56+e9+o+oLwm3/Z7tWoPOo5o31Ze8BNnIfmaJ29GK0gQUBHg6xG+e0d8xVg
S9oFNxKL6m7CYUDq7e1A83OPt71QaC6mEksYdZ0dgPvhOPJHkITzXYm0i8HrxVhn/ZYD/HCEqtCy
GqAOb3Kb3XHeOT9I4zoWo1xlSnLJBR9xQ90eUcv0qYc3Vuum/TpALN/eEHjgIPGj8tvP3vr9cSHb
Ksv949xHR5ONmC46cJP+vhNXhHUr6La+0X0E1hjEGRN8zICvkGAjlAuvRELvabzYoDMxFlO5iAwI
2fddsjOAuop1H6c9+OnL+2lAQhqkcPYjW6MfcsWQ7IsdB1AEAz6z1xWC6Y6SAfVAc2mtyWyDi/uK
yiAPsrC7eriGQiRaPOZf97W5B4ptHKGWHkgUJqgWTf0yH4GNYwX2tMszNoLcmA5NVtGLaLxeLN2m
NBHl2yt1YKV5+nbbYo1KB1bzWjUFv4cV7U9QIxkKs3/2J+2cTASIJNC34N3uWq+5wI6lxF1YOqAJ
Vk0XyqJ9n6G3+EJwDOEJ4rLDvwqLEbU7o4Rv8uUN8gFkFeGRRQrEsJiSq3mWvKfu9vf3cX5sTyp/
vJFmVX/Yz6weWXkwlRjufI6WOtImlA5OTLjFzxgKLXyYCB5QyNbne6IS+63hfBX82PA54ilE3epk
XWBsaxhQkNlYS6DR1fB3x0A96iHGwMbA+qpwbyHvCLjeruO3Q2XAcKvYV6f6kkFPWjIHI0n1OmV8
nyJsTD1Rdv8tmvLr+DVWQ6BUnWMQIzbxpWIoNMkEMP4l41sAF5rbTj9/9z9SoLm0Yq8AvTtnNI/7
icvyjNaTrRNF64OmxVKO960Ek16jTgipSe+Cv0K+LQYWe0Nz92H8o1mOPjq87JV8+HQb9YIUIOss
llwGZqz/PMs1wKrWYv7MHAk6FzSTc6/2K8XCR29hmjbFN3m7jM5cjIe5ZSIeYNgkdJNQnjB9mVz3
PQecDFIwpB6aOoaZXdr4r7nax+ViTzPJ2k1yB1Mgkf4ObtvzDJx69ZSYvbLsSED8Bbx8/HrOmt8L
bxHXBgYUpT7B/F92KSm6o4HtCvU6vACZCkt4OVIEItyhWPfCAiXY6P4HYF2dMvbkqqWxr4rvS9VR
yUb4S7oRo1L3NyBG3PSYrOkIQUnTjWjRNZEmXNMuLfURqMXvZCyZscoZBnnXUW+Uzjl3oHIjBGid
wZLPcOe4xa942oQQK62PSJRhbGDdz4DVpSHujmRE3DioTmR+Yj8ybCJmiqufOMkFTQ+TojJ6tu73
I04WIAOwozbBo0Bs0q4rnAXG6h6+ElATJjkjQ7NAYp5Q1XIbxRosVN6J37+HwgMTnK/zBChgC8fK
0IHQgb/Y8jODZSkH7/B+ltH6j8wVzRu/MShx385a0Ukc8aK9weJMLxDJr9/ggXQCLPbEcS3veTlW
fuSq/fCySn8x0FRqDoHl3hGF5rm/+uVBOygLRRfyMYoya6F1A8kBpwNhfVSHdLcRlOX2qI445CWe
+A9D2+xOynoasrGib0Biiakde8KSmPO+2CjCAr6+DjxcqhFiq/JlLT3sHWEjUSZwc8LNDMyT/3tr
2Uf8hsVO3pjjm9ubVyG+5rBEs3F+ZivQie/HGXzplNYQRmAFPF16bbU/I8G2uIcyvIWbB1CHa0GF
9z6C2c1vSpPGa8BpphvUuJ+mzw1GvPwyw46CEmQkkg4/Mxrhfgwfxq1OitBuQeK9xtqOdBgajCmm
QRj+Qv/m9oLimVmGSNjiWyWl7J+P+KN29I2J57Z/fwfcrhRZxkXgSrj+I1N3QZNy9/N2YOH3m01F
A94Q5YeJESggicUT/CxHJVI1V3ZJ88Rz0OmPhM0CnhWCoG2xTYqOeQCIOdb+WEniDgwfaJo7Mg+b
9bnAJXoOlQYlxgaob1vPDPgRNoCPCVsANaKVRqxlpp+gwxZAH3abJ1RPrD05t5dtEcliokN8w1ww
xhoBA8I5UiQxM5GCHTzNAGZsfN0z3+XYAG7V0XXg1VRk/NswEPhY6JRtMFIF/M6AggdHOB1rPT8n
MFANkXrodIFwJdjCjNv9QAoHVwesimssO+2qeNrvQ3HhU12ntBMcTjA94ONsgBp+A1HVEN1z6nCh
zxASsexFQo3pa/A+c9TZoHJc/B4zloMFzie44h8HOluHSuqh3aB5ekNh3MPkgcMgnb4wFSJWuyQI
EmrKfZsM+U+cvpROpC3Ny+KMhjsJoXSsoYalEqVO77eXqUnvjiYFT7GJ8vbZy/Q4DROXE7at5ij5
n0HCjM/K+nEo3fuxZbexGGy5/RixwY1ZA+Nx9N2aM7Gxa/AP5uvHzZGJv2WGE3QL+Au3zuESguPD
rzfNJaOfQIAR7+zwgIZGyRy1hJmPlSv7cuz3BP2v2uByamC+W/r4eeuaD16g1T4VSA1lpIdYfWKB
hOUCSoaGkMl6BaqAdyOQ0Pd2Uo09cx2/E/tMvY3xN81kPpqwhv9C3u6FqNxlFjuG1ya2ZjoMdwuc
T9/mP3ClcZiwaHD5IeZChPEtmy7NqWCisMr1ODwHoQHBkt5fxRjakvb6tthyyONFDPIwEWG4OmmW
gSz816NWQrfMeE9R46UGUJvct+q8KQwGeifwdgyGVdIcvu6HWTzvwqaO3tLsGt3H6KYTiksnlEsM
8To95HcC/xLq9JuKCHgDHSB+BOffcD50g0m1rBDYrX4bhgt1IXVBvXy+XGNt7J8o6YvofpB+TiFh
BGi/T8yeM3CnO7TAPPNTy1iKVSpqxylFiQxnDS0J30HITQLRDNwskrxMP5XiAbFVqPCQNYI8uo5x
eXV/FtPL1yrH3fwmTLWCGnJ7XO0HO4gVUNKmd1q0eLA3AO+hNo2S5c9qbOkiu820dX/OrllgZOK+
8EawPx5svVeMCwCYi/VxWDYFnGSkDBMDhxIRHh7cmiy8Mo02TC9zhFqFZvERn0+nD2QzKUAIVF9B
Fb7T0VvTl5M444Au6tNkimrS12mhPB38jH3WXJt112VvilULl03iHiIH44zvihYXOIAO073M/KIT
VfiXTNRdAmfWaUGvPc5W7kqgBGwaXijhMJkRm4CWje6kWuuLHsLgxQCWAfKv2+gLmVz3SoB4WESX
bMsijiv7KIV3vcGPSOw0CLpsozb+wGZKD9d1O62RTX2H/FvffpGo4H66hOg3kqLal+0rhDzE4jBt
AEw2KPneoJmm/U2ccoyINvg4WBCZJwVr4dUHOzzoYm+s+FfV+iXE6RkY1BpuzZHjUnEVVhRxi4U5
xwHXK+4t0yDP/f65jyVBDzhIkBQeG56XBoLd9HORWVpenRbuKkAtWxdY8JvBOfvDkl+1dYgvGBR/
Ztc9CLJiPY5sQE04cbSMKPngiOdvH2VYduH0zWN1xLwBzvNdgTaGnOvIyzPIqpjvATocICCD4UDz
23TQciy2NlThjJaDsRwLviUnHwuOZxFzi4zbSJ4zcDxXmYIMCWqNgBs51va6m2A4F/CcSSIDJQBl
fmG4SzeKwY97C/Ix+9SGca6NFMkDMER6ssN7pVvA4xbDHetATqQnDGF0+OlYnJI352oSVhr+LIyg
0mVmem/Tuz48FbI4PsiYhJnLhK2W5GmyZ7yHvenjPDj8QL5g8OogtWNTiX5sor9+J9D4PtxlBhtO
eXhCOFZYfQBSYyirw1vQTlgoFtv3tAuTCaGaB+K9L3JcIoWHilnZyh4/hXwwfqeejsNFKLudkOJ8
/yPpzJZURbYw/ERGoCjDrcwzgvON4VAKOKGoiE/fX+6Oc7qje3dZKiSZa/3Twqgw/fb9AcKT8IoE
dK/U0cM+p5c5sIp4Ruh4yGYCp8ccO20x8oXq+pS+9/w69WHrk03Sfm0F8gRgvEt/YOoKIg1zSC2O
XCG/qGMJLGOif8fK4dxz+EktZG+6hjwn1Jwoxjg2di2B9thM0EQO3OuyOEctynBxgFpiKzs2LxN5
C2jBk9U0r46DKeKCCyuh5u6FShl/ifgis1HOb8RyDZ1mpQ4jqWUKfHSr/bM+rxEpPGXX+TRB2TnD
j9vfabfsRr3Xu5GKzqzYG/NrdaunTdVXrDF+knK+Q49k/L77fmFL1e5xYiQAMQrTDmOufa+wr6b6
lYQ5MoHgEWd1YQ9XVFgvVCI2W8joswGmxFfu9HDMMReDOfa37fMVXwgA4KZSSVEInYzrsl7UiKaA
eXS7UKMBaEfD5IOVDF7CziZ34+9hWOSn0dhWB5as+Q9CjqrSKWtHMIoI6gn89mVCXegphoYsHp9Q
lp3u6TYUK6jUpEmljhXS+uUUA3szMnRMTHyo0uPvLXJrtFnStKNopA9gCl/LWxhfcARkr4oryZaO
kJxb/PbUJux1rkRglwpBvRworozmfK99DPUaaA9z8DIGT6u8j1kx6uRy1Gf9L3MZ/A1MTOP3yaJ1
RtEZq0fp8Qu7Nn9RtPf90b/fj9oKdIsVoxA7gfMR+fleRu4UyHFvjSfg70l/0o0L1Xzslad7OV7R
NOwv9+DVJeotZv5OYfREDrCNoIKfA3anFFYNHSUvAsnle1n2BXwrD+03tjhkit345z+P92nf1/9e
P+tEuKUPGj7GCT3n3KDM/LfFaokI8h/4I0IhsUnOYaaJKuPPWvuDHmlEDjCVJXIxNq/xm8rq7EJP
9zrjBDHlbEBRdFzMDqfPF0bybbxull4TotKmPapHhJvpaEJibPrqxsTp1We32tZdUt8cffLCSNYl
CtME9Oh7rGjCf56SNAXfw6o7q2t8IhQHwAoFo+fjEuqLT7/XJ+pxQF8OCrW+N54+uZGLiHOZwbIA
aaAlncUvob672O/CUhEEjA4aStZe1FuXV+PmFrF6tU4Dc9RBHztlF/SQNaA+YGgoidzU+iRQYPri
WPpXj1KgQVYISHpCK8JAcxgSnbb/QuoFymfSMcitBO/B9jwIJbA79mm8YBgJsLoNQv26IvcbDeig
cunCzvDKZajiHGFZoEeFnGKx6iwLm8Sh4QdiyGBmg0NXUYAD4U82RgyCwz55db9NwmYMkANyw5nE
T97KOaJUknsY0TsAFg+GWUE6Hr015P11gVDMl4RhBhQHRBzSEQRHmmAjFprMCccYM5lp6pGyebIs
alWoLwi8T8+8UYjjQAl1zbniCWtCvUs1pPj/JMyk91FSE+L0oj6/VPM+RiXqzV+mVzFqEHorAnlz
ARwT6wDyg/+XeJ63O8IZRdYdbaOSdXdTkV0KVAZ6Am7AgXz+4EkG4PsPR4qBgjRYG1SigLXWYP5b
Yl4mFurfKGzm7UAzDVD2B/WWlgFRLbF1I09xGgsKUMqk+K6OCT/hwgLNiJmxSwaYfP3vCoko4+w7
5gBEmuQM1yQSfoDsyUtfc4UuM+2TftZQD2zRu7vNVImMOVz+6AC9skkKH16zCiFsEeBwhSFeOsoD
Obn9kRWMSOtDMsBxqAdkmVXEY2ePS/SuffoDmlDkplA06Dmpawn+RECqMEUXYm9A/hGA75I4jZHz
9NFmdTiT0DAhwgX7xjS8YmocNf0t0qeXSTHBZQHhJvI56EQYLpxps1GucIwdrz9DqqndLSLJmzkV
mSPp2Hjo1ZRJb9o2RFggokTmG78EulP5UMhMmkOQBYHuUUUVuDUwppwRHiOGoC1tAlgha+jTDwLn
/31XvQACmV4fESfYAZiUtqaCw4Z5MwkrgzFh7oyD+uefKu/uIjCjM5LWLAMmkhJj0VtBzHEZfykF
EF+KPlfFz0E9SXtQtGhZSANNSHAA90IrBRhAL6keKlzofJba4q5DWMD6soqutck8QMof8uEINoOS
YyYDqC5mL0TPL3Owvi9KFF7URBh4pEUR/ZbtRMlocU7J0+nCa6KiZbw/ndonBoKh5sAuXsOMn8lo
Cqn8nBDRyaP12fdT+j7Ks3rGKBuMSOcEAIKhGMHHUVdXm3SjPVzcksfI+yVirPfuEg4z3W2HCA1l
POZiyMhmVwv6gGHbF6t1CQ2KBoxQv5o84mSgdC7KnBAwnIm74UVMfv9YMN4lHq1xC43Hi5rF00Ye
tehwCbqjw13YGOX06TDl/o+/gI8lGDQ4bMahXCIyigMuMNGqc8YDE5MJgvsISAd+KmmzaIOixq3X
YXuigYZh7HsPwRUCvzWyi7JWnerT0gTspUxHW33e6aaaEhsuTUD46yXMEEuTYUrAS6r13pH7jIwW
gys/DjHO3/nGYFIwas2Ojww0BCo1u01UPOS19aESxcmL8QLF0Tl7korOjhJ2Dqh5U7nouXu8/5s1
/NjdF8BQAklzhxD3lnLEFg11XcykpyD2L8wpbDYGuNDJ5lpJ8Yupdf+Wn4DE7HtSJlywTzul4csY
3+ied+BYDKRBuo+SCRgIwFt/Rw2LKyJ2lklOSkhjIvhaMZNcFzYo9CMPRybVmu79dEBTiPKa73h/
BagnAOT5HO2OEeU8kaMDu1bVTltiV1s+8NBBm0eNq6krfP00+5u7q7jVLcNMBzDwrqYKRCHj91Cr
9FAefx2drCpiNy+RVk35hSDfMlPhuKICS+hRrJxIStHh8qm0RVTujJdvaoclijW/KewKzQaqR0Zi
fJAXmO+8n7YLDaCJYpCbTdfAUu4DAoorEX8wRbxmAL9RX5tzATntYFyhdnhme8+Ek4YffZ7covPB
TtWzVTPVkm94Ntvp5h0wzhIQ9jlrEtaK4nLyvmictteXccrZIbh1FQLBGRJ7xAil02X6AeS1nvXR
qx1o2pc9gMFrwAZLQoqGdo+3pt8argHB66WARJJnBJvO+yHufSHHfP19LSkZ7kWPuGFomk21Qj/8
9ev5u292FSJhj7ksLK5z8nWeszqTpmrKpQMWw+w1v35NCEiciZc1mkrOFbgU0LDPxWWXaMgAWaJX
4d0092FTNhUQc6ay7MDzL04tsKkxJzgy6JdHucTG7tWTi8P8xRP2U8bLAO4mQEzMmIJKQNcaVg5K
SsQCBFTH/ZzxUDRdMdjtGxtJXhNQOv6khZiiDoYGrUxabuNCsCI5IfcVjBwQnKespsGgFRsxnaXk
KJz+M3qKfMQdf0wQJ759lAZ07fknYoOyZY/gfiUCCbvego7AlX9xYADLCOEoHXEb9k0UQSg9ECte
6aVId3tORlejpS1ntwY2oPE8eQMENVQCabcdHDeTp61iu9BX6OmIYRsSOOyg79B7CBXRz6C3fDut
dZrXE6ZS4FmbDpxTJ1Tt2Jf5RlshDfJP8G4+Wwp2OIrUh/kG0cQr6YHN8I7guCxvQljF8SploNE/
8qM5L3iN/bPfziWXg3M8tEq3mdAnenhZrcHX/ZqEfQib5sChyPS6fwZYzlGuYeuiztQ4pvcoA2mL
cujDnVBZ54wV4vzrr+B8ZgUJpfpUgSFAWItxrLdonXefiQac9AOGkp+SYTSclPMNZfuS1BrhY0XI
D4C5PMd3i4bfYw58jEEAa+yaSo1GBMU+uStQd3i+69K6k5UMUd8ROj70OYApgjDp2kMLel1ZiYDG
jQnVD+JNqtsrfgDU2XW6Me8OCQhA8WwEeE6WN/uGt6POsc27Eqz7CPjXBNwk+bJkQRDBaqPm6y/f
jd0PZcCpA1lE2isjNqclKuMeU9V99k+HR5DtqPhjpsVmph+UHbAmE3DZ9fjQ9I+/JZzQLaxt3Zb8
IYTHPSv9kf04Nse2h8lbxqva7t5D5sKTAAfJjJHT1SMtgT37ZsjZJpTZQ8pPQuByoL9eOnQKj2IZ
DiGXcO8B38JzQpYpx/OajAE4Ns4k4BP7HgMdEzF/IEM6Zosded+EdVGlbaxF5U5xSC8JmEwYYS+r
BiR7E/vBhz0FlKLoGMihfgI+x58nqA0p5wanHwJ4/dAuGHVmYrEhN548JWQQYhAoRSIVGg8PpSKC
oUdhMx+C4pXSg3rAwtnJCQt2S/U4Oh3AykxoUtTe/L9GB7RxW6TESNtf/2rpk1sjrUODk3PGK2La
I574xW0/MqW3LUIabGoK+YVEeNEQs4Bmj1kKYHA58mfuBCwx6SGYPtg2Gdo6a10VIe8CVR8iItYc
W/SIzBoOCJLGF4zjdE9im+SyNg5uukm5o+gid526VENjPjRBi0gBvYEqva3BBHrmOgAUtaSgL8AX
xs0ZTHzh7HqxhfWgb3bsJjU6NCbdIdwgqLgTJAxHRvHHQyNl2gR50oF88y/o/K4Y2JwpDPDhDTjl
qaWlAXGMMTVLOZgx1IZIXxwFQnDFfMN2Tqz2oyYIb8zcJg4F1iBVXxGNUv6I0p9hodyBJ11l40NT
TEgI/FTxt6Qnb4JiGD+rmJpPzBwjBnQTyJs/bm01e1RT6knmHsD9HBVWSvlO8XnVVYrnXyMkvKB8
LRNy+TX0Az/wZWpRBp9J0u5RJc3ToQbuMRrU40Shc4/LKfx+3Hj8hc+YbinqYSpnOECMDxdzOUYY
uw/vr081R9r+Ajlg2Z235DdRlpK5Cx5XmhQLVTgALVPGc7HDZlXYnie492dYkXo4l6JTAtzWc8q0
W+D+Ye/jt1KHe3RlV0JHTkQpjQ5qyvoU5kMa4zHpEhyJBPMw1hbErAvfSkTLQPOwY1o7Us3qjxJc
QWznEcSje4QdOjCtOQQC8lfxbrzv8X7knkEHIPAk6wLpHnkV9wXzCe450KO8opSr1zB7/eieK4G0
q/3B8hNd/soUxyGWcBd3Oc/JtMxZDhyqnGYDW0PGODTuALvOOek5CMBQUNj0O0zZ/aMif+QUp+y8
X0ZApC2zucBYveHiHfTzry3vUR4xTAir3SZ7BINjSRUB10FbN8BMhxFJQqS0+v5x97uJPIV8mm+4
pkei2KB8gAgml15WvJPBYyHtCJjFUs4iyRkbdcZmsTjB8KJH+/ueXPqc90HSxowqJoURUOKEwURs
AIS6XwmLDBkEMiLcz0Zej81/9Vpu4sqVIR0o9XJlTT+0KFfM9fURP+jzZ/xuuBSvI2JgBEHMoLS6
vI7EgMceI0ZrZ0b+iLFlviIboOJ+MgZcwRRgVzEAnFv7OkWMbeIwZQtj7h7JsO8Qa6fxxJH2Q6jD
f2zDF+lKpA0bRBx4+E0nHBz2at+s8O97IwB5Q1nCzZBPcTPoS8rk4ldrvpDhf2BJwROofjie8HZT
y9GdpRyUY5QC8RL5XXwPBhOsRok2oRJPCV0I6ojM/4DcIxwNZPfaFx9Nn42WxDmiArMJHBRzAJLn
TE0ZeDckLkM3tYXCGMqXQ7TAtrIqdzOGBaY5Zx3ALk8env73neXbjyOGqYClE8DiPvlFg5idC1B4
QfTrmFQCsJXOlOenAxljJMW8XVZ9jeO8cTn9RUoGrW8u5yQdofW2e644cBMYQcWpUkYeTVo0GuiJ
zC8K9GvcNNT2iC7QUZMQxDp5TVVCzuNqqaAmNMhSCgncw7E7520ACSYiv6NyCuebItQOeyHmvl+K
hoaJtlE7ARIa85RsyUei20PUudScw5tYO3qEFvUoIcwEB7Azc62dvn0PeFpBHZHbcAc9rNj+xmpc
gtD8b8RM0pbYYArsF54vIucLfB8heZzcaYB2ooM33MEG7SK+WaxmWGLiwtsQhcu1MtrpJ5aEx1GF
Z+DPXn8nmsOneQt/hCcA1E0kk+EONpIkD73MRPeKPxnymO9rDyLmyNJ1UjlsJr38ROcImMCTqOJR
wm7EkNQqetrEG3CuEi2X9cOrC3bJR0ejfAQiImWgb6KWGiv+cEvwNiE4somPzu+7SOihq4GhBRdK
qo2QnVBv77uoH0BCBcicX8nd0MzF28ye+Y10RIeCk7la1im4mOeIkJISkTMlrfVyT9bVp66pPZwD
jKSCJ0jJ8yQDFxMu49s4nzGXhAAD8Mb+3YXjYLyRJiLWVqqYGgUj0suHQZmLa4M4jjE9bL7VlKiT
adIPzvjpbtONw+w1kik2C9LgLeT5MWFPDl2PqTK8pxmz8k82fRHOAes1e05AsggMEI5q3QODtyda
gJvTqLwqpbkiQSclynjMSIuo2b1sEcF1Y62gR6/SZRH5/fmHYGuGFjLvp/GZCZuiISAy9RGQ50NU
72l1XeXkUiEQj7610I1xTOtE0bkcyaexasElWG+PFTDvcXcBP8CoBhMeDgZXMS4K2Y4So5k2R8R+
bPbvoDYnsgUnFFCCWOZNHONMjQ+2P9/HqknchNH3sfUJU8yTf2hTtIZWaxfx6rGoZqXNXmLRwJKR
X0XS7mSyshJC74g8J4NuglXOVtHS9rzLBK8yQ6DZxgiLY/Y5x81URGL0AoWH9oVln+JxLgz+PBxI
BQxwUapBiZv8jhnLzLoganXbEjlN1UQ+XB1cnU1KhzHu71/ewMLWQpMUY7lEvEVohosGlPX58kbo
8zC+LxAdl3/kEHIR3twQUhm3t9Uo5HXS6ka/jDAhx7ouNJGvEN1lmUnzZ/hgGxjpIliosVqsZZfp
O67zm13Z9Y9lDizr16SraA7mBEaEkNXAeAtyD44/m5/RkHbErODwccR8y6NBeI27ST/BJqT/xyKi
c65/0LOQE3J1rs4J+nuh0NJp44/bpU/SbinpEyp/+5ayVREyOzjApG1M1eFoMXWk6QRE1NP7hIen
BuhdoscMJQ98nQGnCHs8YHtpfw3rLfM31x+j9PqTaq5hlzJAAmGkvepIcsV9vPoBPzInZKzGutEd
wADjOpYSzTxFt3Yum7KNARwmzK9tlJQ/BuMZZJz7j23fvGdtNkIiJVSaiG47qkVXf6LgNK4Zowpz
DGVO6euBvkDJi00F4zbRvGCEJlrn3XWCkVZbvddYbR8E+TG+xi7McjJg/u/6lt/9G6o81R65o0Wd
cO3cNw0ihLPKRiF5fUeqx4wW9v/QtvbGYt0wyGaBVYGskIezWyNiPQWy2Tr/MkEGY8UYhdK8JlWF
T3uzC1tE2fWWqk3aXWkhFOX26sHFdgjmcFkc79UmhOMYmnrU2GXYpadwlGkpaaxJG5VWD43EuiZV
4QZe4CaK0dwdtHzaESLszO60+oYdytgt8llCNsIeE7NA9G4WVacs4owZCwqc0V8KpEE4F+3qoLro
jo3n9ETxhQG3czpsPxatId0kR1rh4Ivx1BBkJMKuk6AFTLTjxkflChjFbDYK0FEiEjE++xfDr0FV
3+M1FK3NBRmrSOGY6A01g5fs4VQULuSl3LiHjYFLUjFIaS+QIcn2Nb5a4m7GNxysY1p+zHgMbqV9
5JahkRFp0hi9kT4KvSu9fqW5o4sNfjDwZQEOafAVWP/YW9FkEvHvs+uzw/7CtyUeD9pnsr62cJQn
srdLpC3EDtjIhPQAobjH+AEeRlqLfA8UbRbLEslB89ejSQBKtHUunvuEd59thmaV3Ilduzvf4O4T
SyeWqIVD39VBwRfQl/t6VWZ80pHdntnKDEBTi0A2F0woOgf9cIA+aRQKizyVAGdY3xyidYlobkWE
wZmzAEMbTkX0ytWhJe38HtwQUrFHBAkbRH6CzYqbjKX2DT9sEdfJk9DWlXQcYLYWKekCndGiSwh6
AcWPt4Erxj8D5MCroDziX9/ks6CJ/Acr9DtkrywFDzjC6adN4IKsnrdMt/iGmFxMdLf7CJaAJMKI
HrVP+Yv8lyq4srCaDOL+AfcwCHVLTBEHBTCldV4oEYtnlDO/C/yhzBqAEskiVzmBPQCceRjruTid
DiSVe/yVkFvAklgUf9KkcEr2fv73S1VyAThx5X23Hf6dAs15ob8ibQZGzsDuH/ymyheZCLyYPazZ
Mg5iCjk2JYF2p1JMdhoRTOVk9wxlHre7cbaeqyEnk62xkRA3tv7kt9xB4hqTs26hFGcvZ2Olgf2O
a1AE9Eg7nPSfaY94TI2oOo0zoDF5z0zPNKqTnNGFe7J5slNQDLiT7znh/fweXmsjk2Dhg5EwO9Mv
bAhsu06+rnZg38VlYhVR46PBy+CTTdoxa4hYH+tMyL7yxxHBJLbF9y1SJ+LNFKkCnx+3pkvKuImB
BT2SXfGH7oeCCg9qiiztxOkhRRfzkQmPCyeQzPCfgDXrPS0UwciQo8dfkZdAockGbokNhW3417cu
ux/zFcmTf7EJVvZ19sQV11oy/ioPxiUfzkgUcj7iYJsyPJiuNkKNbk4bfM3rmy0OCueecshaX1fk
tnODzzwQmBf60w/qj6FButubiXiBNEM47bZ/eH0MEDHS6g7PA/EvYxTDlImdPeJkGolyiP09JVEC
2y1tI74E27dfH4MqEKsZL0J0mHDCPXgMB0Ijy7NT1Yly5LMBbZE8p+YN17+xkHajlzzHSF5GUNPI
VGBHLTUhH73x8Qpwi9jJWvMBJoeO5LwWPaDM6MHjb49yGR3zxhdMJcliW2nS47uhPMN++TaGk+8e
ChQKkNBCDvqy9OBX+8lnSZkuDCKvwyO+eOqeT0i6tby8jKwvTAM5jhNASeK0H6pZzlXwvHJeeNAS
jiid9ZSgUuoxincGPHi6+zFPAZZaGAXCfb0eTgr3krDCGubdUq9hnVM9Bi50aDZJGAejgb7u3Cv8
8xpQWYnuWGNvKYLRwjtpQl6N/e66FZs3s4aoBYjSF98Lm/XVIqCPy9Hb63skklwnPi9Cod+y0Zge
QGPGSyktRk9KqilRTYSTaBPikcDPGdm3xSEItyx00vyPg0YTHM2JFghM8EZ8D9sSmoWXT5gZtYhA
XVkkSI0iloIUg0BtEFgBa5cYwHHIXxhwSRNEaAaxC5DjlC8nq6DBwYdCTM8/dpusExUVZiLGVz7c
X/JLHsgd3ojRxIBFUpsLJue6ow3opAH9wBoHYV9B47F1gVIAcRH/swCcgV6heofpGiCOA70cWHcR
BI+Q6plVwXNyTihQldeYCSzXhKbJbiko8ISMyPo8CbQC+JvRhfqKTguYIX24wld434GH2z8mdvwP
epj8hp4p7GJ1RKYI8a299BXVkeox1P7jajHsL5wlHwYwOKOhYjCNFt8X4IMiHgphP9j2SKhOv2bp
to0t4EkyEVpsl+N2rjiFTmfyIvkPzRTEqw/tkuEPpKWkaQu/rHb08cpqw8ObnWPF4bpJfjUFKPWa
GPTCbBx2IiC86/qzKN0uO9F0N25rcdZsxsPZO2IXS6vlKFD8k2s2WN0GBIzSYhIu10UBqvKkv1Is
fM296WEToS62fgfagUVp9pJbSAKgBfword87zBHtZOhX4PXo+NFhT2tbhPthhnUSBjdCRHA63/JX
zifefgnr9PSgPWMs4szL5KWw1np3iIgjKQs9W6bCP9ndTmSeCgBcTRmtlYDq4MFbsao4qMQsYQyO
tUUeDsZGDhrA9hx2vv1iXTwDHwZKBnbZoVZmSpJIKHhYoJ7ofl/GXLDKC3kKGw3piI0NCKC/gm5F
+oZAlyIJ427YKuYgggpYdGC5oF8PZ8K7c7Rhrli2PlvOTm0cQpRoaRCUitwTMdSaCHIRYzn0nwgN
oD7dcsdbvvZDB2r7hjkViTVplZy4GTgpSeYsTiY7bzJiZXZiy5GnjGlkZCwR23yvX65TseHHVmbP
/QembvElfYA1FDwWeP9OfG3wF6BFEUE+EE9eBREjI9EyWEDkFYnoECizN1o+Xl4u1APfthd+hJoU
+JfYoAPM8PQeYKcdZOggFjgC4FdwHPAPIL0w9CRYEmyDm5DUpxW56vypzonD1G7iLxkqNRJ3hcdS
VayfPO74LTBFEsPcrBMT4f4x/TwKINB8hhUY5ubq6dOPFICq/lYEpcOvbraFg0qiiDBkD2LeDgYS
7nHEBUSJ8WS0FDHh7T8mh7Ax5BmS+Gz4Ay6fCVcAdpX7hzhRL53zDjIfcQE/xdhOdgaxfBbia4M+
E9h5MzAB0CfzlBP6helBXAVewuScDHIUVXzMmgOJdnHUFw5vI2+geyuLgaJwyrwb0uVr32J7ACz5
YQb9hsORT+l0X9BTM9uKZ1wQAA+HwPlihsAA4pOxzbgmWoMgJwQ69wUQK9+SeZzg2NxS0qPw1Abf
FYlp7J18E16zwcZZTSFQ+DRMN7qJqeTXAPn6xxoiGPHAPUFBBYdAcNqChcQTgiiF1apPeS2EN991
V9wyPgLKkX8/Qs5RSqgIH2a04qppWecK0xYULa8iLRnpDnGuBDzJKWD6IyDOpvhDGk6G8msoApEI
8gka9oJNXKyJJg2JnIPCa427e11ombo656SB3E00FQ3GVBH9LbAgdPHTkQfFYM+4i2N+FZYOFi01
Xs8WW2MGzk7t/kI3jlYGxc8bhk5gGtwSoGSgkkjghYr1WCBqQOxQOdgcKPFnCHTui018myHb9WXo
yy/5863x7mOCA2i/7rS42wGQkuF/0NC+bMjg4nQgnZ//DjWAmUZOtQyynDAmR16hHOJvB4Q6IGfg
pvClmKsZ0C3mCUCAcxNZLdxu5qHzWnb4YVbTTLREuhGEm7Zywh34EfvPdWX2BI8QimcxLBxfchcA
vsEk7XDbcMN6B4bDo4ylTAi4AWoKRQni7nYAlMy55DlOOhpAKvGA9HxQbxBsKH8QIKQ8GQU3s6/E
SQfSiDKC54eBh7PafJNF+zGH7OsjAmJpqS1ELGCDiNS5wnR2N+eaF2v2BXQa/AlWgW/K5sWlfOww
Vmg3V7CZAb+OV51timqYetJlZyyZKvwd4KOUWJyTPVellkQ9bJekyMopX0IQMEygATklhlPMkrVh
v6tJzzsxw3jHolgRMBHyWMHNY6BF5/RPt6PBzr39R6B6ZS4jHBRUnHFZ8jmAxxEqofZC+UG6CrZR
tFOGgEXxofO9RVfFyL1bJB66Bb+TZUacKJc6wQYgWhVUajwCRISn5FDdOX6fsNnQUcBT5LVAWtLS
s9erIfYZphCsznz22hyZbxclxibuTQH5BTTXmxboGkbpL0cT42KewLG6Us0+/yritxxORg/OzWG7
ypUFwt5MzJArfCZVkIcJDcImO4xHGCFrcHIlu0TMouR59FCHuYzErCY8peT3QVy7j907ENgflQ/Z
xobx3r2cs02kpMm22U95PJcjDl6IfJIYmcEsapiR91ig8p2JnxPQMTIlwMQBicVmSbDgN3ohVOLR
56ELg58JKW0gkxC9/xJMD6+CLyBztPfBYvukRWx9jiFU3Cd7zilpLYtZTgSPhWQITF2yQNbYwNky
visuL4IehlF+7AZBEewwC0Lk9L8D9n02D066Edath40jhJiAVySZw6WWfK2WHDt01c1gXGUFR6hD
MnEVqD7ghYvVKQIiHY7hCMgrPrM1Y89fkQ7J8ySGvwtWhuLIkk0IWipPfcrihmEYX2LZqsE7CRDg
wUdFwIrprcTICpIJCOpEYuu+NYbX2AO3WPNIIbsgHnhDdprORsZrZCjRr8+OSl2im6Cm5RFjvaOS
uASjirCPD7GQAsbv5VTwqBvNLe/lnnZHdF44BElPZ18c+sh/TW1Glgi4MfEp6Krgwoi1QOtV+DeC
MM+J5l7W8Cwa2wLcLjuntCvtYVD9oYayriZH+YwBpU6z69x/3wwWBT0WbujRHpnPa+x3TEEgRsjh
YRAZxvBR1wRzoKGAbjOyAU1ayoEB1VuT4ru+rT/rK4jJuFtUa7T31RrRSQEM7A8JcWYfbnZ8hsIq
AgJbZs+IS0+u1lQEW18YVYWqg8mxzKZkso3AwXZf+sQOO6FIqy/n3+TFQDr4n+UguwYXlL4Jaaet
Lx03ArBu0aGPCXRj77Q/zIxAwsn4TTpeai+iTgG3/wW44g9Xw0GsH3AS+4BCJAb71CM9EC0tYqQn
k7ZlD44GRmGFJ5rcbOoh67bHROfVS7Yy5lNSDfo9FKy9UD28kSHVDmUKbDU1Csc3w1M4aMs+TZME
X5/CjuOsZHgAEYZItkjcYPUMzS8awI9HwMe/k1YEksLe/qFALfwX4v9ypR5JGtsOdrM2ZLSI15uU
6W/OXJyEqs/BPmrn5Gsa/s1//kHI8XhdCLvmuctal21mnEsOBdI4ojAMYdXg2u7msTLEFcrhV4EX
MP+Rtk+gLGUSs5a4F1IQCIaEggc6LWVp/1EjfdkS2IZYLac9shVOOpPVxfJmBAokWm0g5eMZOZC1
Zmz2Q7tmBG6AvHGDyGd3c6AJYCgot9H+GFeoRdYcjzqz7+7jhR5zRsyH5qKK5WO3x18HlShC0a/p
JWY0UjpYQlRe0wFkR8sHZ0oAp07Fp96wftmJABDDY+Vi2SQku+NZpA+HS2Hi8Phh36wntAZvDfx/
npMc7GkR7SrpkBYS3kAKrymr8+Ij1tuC95FS4hKvZ4rHy64dVDwms2Ftzq4S28s557qeDd/c4n7l
VFrwRsFnVjuH+/E97sZHMW4HgoK0BwqsGaoGiy2f3s5sE5k5Cjw18/6+9Q+leXyaBJWJeOdqOsdk
w1d5sqnm6hxznX9PdYcob2I5K+wVxutP3KwifcQa/uqM7RAZKkRHcLWhTzkLamEkcS/OHH7foOC1
FIqWag03jTYs4Xxm416/kw+HyMb4JoQpaVa3w+dhYc+2PqkM0xjOOY44shRX4ZxDoaVklF9Lsuum
rTXfxPNiemUQneCY7pMNQdxl8MwBY/u7z6IA/iODy7vzMOKkBXf+GFf/wUzFBa0gWyEJ4+WERFbE
sAw2ZJraixw187FuoyppNesxu5hMfnwDJhAcSko2cWaA0y/G0J0zgiEahmgDkjAYHkJ73cs7RPUC
r2TSZ/X4pxoD2NWEekvqjPvxgOfRODyZwQfM+UJnOspBCeolqhS8vEwFcFG7ReVx88eJwq4HvGGV
WxHTvB+sFfz0GYUXkQd0IytkWNWSEuwOZ9eJyVJa3O4uFJfE6lMrNlYdohNihId8UFv6tvrklyZ3
I2BW1LqYkMxAc0+hI3usSaoMgXQiSbVHmO0ZbIMuuheAf+Y0IBqcF9gqmvB/KvvRdJD1DgLk4VD+
9qnS0R1TfMoeE/kkycKU2UBzZmzlwA/sv+uhS50YtvbL3zAgaYyROyMoxP0hJvRfWTtV53cPi9kC
Flxhg3hjavEZyQIzW9qMdhIPRGHRWBlAUTsRdB+1i3ZXrS9/ZPEJr9WTeb/oGnePoJ18V4+Ajf/F
2ZsqJvQXDVC8/1iz5x/WRVrkL6ZsZgAwEYtTzjrdLHGU0rjrbDuXqSBuf3vhU05Ge6I1t4SZ0p31
AgIqps/9hJOYcKiYBtB8oRGmnYb3ksOffWC4bfT7K/x3cOURvyfSrgfP/K9dMBmMRMKE94OoQDYY
6iZxPjePlsn3Rsx4ybK1dETqL2pHlUqJ0Qf+EJFYZ9FjsLv4OhsINTi5mA5hWk5rEBkrxpOLuK68
n4tvz+w444nMY+DTqFvr+wSh2y9gnFPaJ+A2Q2kOieXOwdO4IBxDMHQwiECOm1Q7vABBAfp2/QC8
AGUhbMnGWbJSWW8LulU5QZvnvY0chgiNBcHCbJ7CDK1DDbSWcBBfQhZ+M3957B4C0RDjkwgAbH3o
lyNr4sUsXxFQ32T4WolJM05xzWk1+SwfR/IOtI7BSkPjQWiyLhs/4vKRIHxNUte7DYGH0AddXIAF
cGokstc76Om9Z7yiPuW88bHK1Wj7SOkh3Ls5CGhP0ybVlhQVgnUZj7YEzW3ZqFHiY1lHixvVWesh
0ouQVthdQaDm0G08zeUU0g8i3IhQWaDfpbgIJvu1e9/JB3bbX0I4XZ/x1zenoe3JX9bGvY1nfUtQ
3lWElMYsCZFhE4YN9sTt5F8I6xZy4ZL3J3mN/waUx6YIDgM0k6KQo6hbjFZ0Wn1Gx1DoY88UmV3M
z5rSFDfYNdH2C5HNAPLoBFdGJAepNGyf6vi9wiZk1nHnwZ/Y9MxkzsM5sNEgyZ72j7f518cV9PL7
DtbREcY6xKlidlK1VZbMRmE5JZetLjS5aEysw9Ax7XOyyQi4A9SlNLaYQ549DVKrTnzgULPPe/RS
pARcjOtcEqwB06QQG9vU5YZ4SIfLGdY/T0UYw8cT9Rj1PMZg6NtlO+6moJFLgiID+Hby525w8HR0
JFQUoWJRS27P88uUHCpCl5hTwG/gq3T528tLDsl+Mrn4z/jFGqxoo3+2jG6BGt4GD+B5H3kWSp+A
vGjOGrp9U2hLPuY5wAe6AAyBImxhLX5JLz9TmESbGbsF8wb1fcut61iNRQim2EPl8AyZmHmCiUJ6
jIiEb8gZLMz1CT/aAYV1PjeY6cfMurWKKSIHtnw+LAF1LFKYa69GTcsB1tsTMAlfk7ZzKAAy8fph
Gdce2nH2W6Q78LBVfnZERNKk/ZNxtAMGGBGlF4pGKkd0D6R8G4KB6u2rFXzO4oGw47vn4XGI8zxP
TjQ41Lhi6oEgj0k5ECzS4stF6dlHkB3qEsaIxUxxtDYoCHCNTLRITQSFCgng4rBgnymYgyxyIRkT
8rMFPCreeejUU+mIgOWUyXt+DqUx65izAQyU+zqmzSETmf0XEhLL3XhJMReeQPseyc0pgKAIHiE5
RkejT3Cf+Rnx6OcjhagJyd3EdEi8sMzeTDvq/FYVCtS3r+fEpxpiZQ0Z/1GDMKEADTXnidCIC/yw
X7ND8B9JZ7akKrKF4SciApDJW+ZBcJ7qxlCrxAkUBEGfvr/cHadPR0ftXVWKkLnyH5tRwx3W8O05
yBGTAFAnN5yMbFVg2cRTBJzUkNHgreHPOq+J8EUFMnMIn2vcgggjL2KzbCgWEae64bxH1SS0g0SE
oE5ieEcN8m/8hH1VMbVFlwTcgs+ewKFM0LQOkhr1pBy5UKNL0lLczYWCInhzP44FrOoTU07ZCDm8
dFAJrcuA4xYyzjMLuCjLo2HIhj8x55C7GXeJwdXbWHTk3ZlacC3sEdva9E05Q5h33YczjDH3PicE
UTAaUPgwFjHx8txy0cDps8+v8Vsf2Of/9KxOiiVei+Q2pYgahNND81AEt3RAlhwRTctyTIrXGyOy
84X3T/919XDNyTJ2lc2HzYfHgB5O0b/RN6RoOeDnyqKc1MTZElZvxeRU3NAc3aZdWo4hHC1oMIhw
iloI5pl/w0sAuVxMoZsupFfUI0HvIRka4/VIn42dpx0GajjNuPBoCDtBrZDDXhHVCVXkyb2jEsk1
tVbE0xrEX5yk8YWhmnwXFVVRzvTEkZfHEdmvZKtqJGcmn2Q9KkerFgc4yB/zY41uUxwewMU9wp8T
FTUAsMVIga74vlm+B2RJOJe5BQ793uoTgO7zn8FWT+3tSGB00i+fInKjb0Qc6xpJuB4+MtQB4+vm
sxLMHSRExUcrJBovZhcHCRtuVJPKZK+YMUuhY1kMRs3kK/ZGmVF5dFm1aLAmnA6bI7g7gCzjHxG8
0+bmY1fgSwgl9/RYsPZ03KsU4zls8tbyS8b9cF5i7qHv64UiiBhRtAMo/zhxYlLPDxwWcecOSPHk
90A0qWl3HhcJTV5jfQzMzxl0iO0fNxSyJI5/3JysrhiaQl4FHFaR7PZWL6wcVFBvGuI7No+Qw2gI
TALExvRkaJE0uWGLMHx1ZCRkbAD9sCnwuK+pHF3y80ifTPstBqCQOstFiTIK3Wgw5VAFQsXIi99m
xm2uOVd38Vyg6dU3FVQgweVXULaNtXrMCg+JM8YEkcpJJZKVMukM0MFVYijl3zR43Nbnq1c8YrBw
UHc05Xecj4BRbLyn57HFCow8Z6/+UBBbRIjb5gxUGYCZ/MPZ3CKepIBQKf6lcoEFPSgvnmNcBTK8
IrptE+im9XALvQU7zfSFFBg8moBPwEste8XM1IB/AC717BwDFPANA9sjB3feO4/ovbLorA0JVfWu
M3ZLSEyfs2Vc+DRgEGisMqTc0YVe/OqAWpupdFIvC+IKhFaOoY9p4IJgVHex4LmEGTkVZXtwOuBO
0KtguEvdhaT1qTMbKZvLjC0hISNzY/AZtfamCyVXE5CKyURujnI9AJhVgMnQK5Dqd7GJ08InUQk7
HSHdnDAPtQFM9AJ+Kac1IdwIuqkFCJj6TE7n2Bouh8GYRnt3LpJrh/Hjt8QaB7ACQI1W/Zoas684
9QXUN8gQSofb+nGgGIVARvZb4dkCEE+7WKcslKwvgz4mlg82UZSK/UhBLTLMjIj2g+DOoTRTkf3T
M0tJg37oKYxYInuIyI8eqT21TaITimPe1syKvytWORa6+jBAhgU3E5YH7OpNwhyN6kUJ26A/XAjI
BwVDGvdIn+uzXy3fSRMqM1TMzudqjxEPJRf2DBMxwsV7J+yl6OdS1sh+zSLG28bNZN8n+oGFKyh9
sSVZnKAfq3vUxfmqP9bsBAzdhFPu4nr74TiWr8qNkUoEP8B9caZfqTHIj9uKcnvWbwkfOlpTIoOJ
HWM27O2hZe+4u37I88Y3dNUj+tsPUoZojwHCN6J2+V6z9HAmLT6MZ5j5OKxJB45WBC2iEdG8r4sw
BEw3ZiPoDxQrpsbEIigU5jjUuFmnGpBpKuEXEMOSfPNePyanKyIGgMgOEgPDIFR5jDgOx/9W58Kp
AuWgSgQ8OfeE8dymcyRgvadQUvGea66d+ILKs2p09i29LD9bsga81pXHu0XOlMBNZaI5KVIVrHZ7
hxTAGvjwy0eI1GyswANwzuCz7pw3bqH1+e3nU44ff/36eejD3VY2vZtwOYpEFBLQ61CdXEFnAW7D
Z1iAoI8Vw22xOE3NlLwIkjwXKoKzj08QxMv9HA335RtjDshBGbb+I6pGg+AZ7nx1XtMOPZZY8EbD
YN0kSkaj0j+NMNwFCM897pfkS04Ur3YAlSj3A2cU4A+d1YGVqG7+C0k0ufwSVmnnW91yLosGgv8b
Vsd3LP2AC42kQJ9KU/Vo0hOHCf94i/hlqVLbj49vzM+rp7drHCV4REg3jtoc9/eUsAuV38Hkqo8e
R/lIzgouQGRggTL7Br3T+p+JGuEa9OWnTd67CvnxtZXCPo93Iwsol4AOBfuDb6b3pPa0OX+aL684
P5Lbz9lViASz7/vdmHQXUZcT3CI9Hgj10NcuM57qRU3HBlfpoXvVyAyqxcByEBaA9H+ICDM/aNro
CXPOOPNR4p4dAwgHSQqtrLAmFSJnjw9lWIokh2cZ8ntrtBDxfQ7zzTnbXb85TaRy9ESYzhj5JB62
SPuk+HmOi6A5DPfyuHDe4W2p8VET8VCzPYFHEPnM9WEkN8HLTTaxk0LgwdnRkPN9nCtdXf4OlZFG
AcV3Uz38WgtaIFOvCAZr7rFyLmrHHstBYz9SM5OjG/c1Gtf52YfY23yDnP9p49e2OZGS6MCqLVpE
Z3G/UuLWJ1AwMVmGGXSZ24nHQ+SqAiCxDCzJKxLJDFgb7ySzQWOdLlgQqsjyGZQCcGaQUWOcTyjM
cLk9IZcYa3hlGaqrMWrsn3fCy3bL5DbazfF7fqff+H2qQ2NBTlskb4ZpE1t0Cl/CwusTHkRjRAm8
84q6DXmFLlp+uClgEntrzd+kFs2JImnhyJGMY/Jtt1Uedm8UUggoMRWNJfzYNKt8Xb7S9cHDeW5v
8QBC+QCq67QMz4NRO6XJNMFyh6iRHDVql6ZfW8dQtCwCrh0b4dTq8DSSun8Lnuu3841RBy53I5iv
GAOTWy8x7sC9s8F5mTEH57FNHCyAfWw0oUWa9c0doObQbAyqH1fobGm0f8ekanCLcTa9RDeQcLxu
OHtMxzBCE33ttpdF6IiM/goYpQ+eVcDHPdwll9bVn/yHU/0B6VWGQ/QS+sD5c656z8WZpYwBE5JX
JCNmkh2xerGWkafFFxHjRVYAxujeFwYCPGPyhs7ncI5y9bzqPVpHXFRmdGs7OQD+RE/xx14mV8JM
0UBr2/daQQctwT862l9NpIQjpMhMb4QZ9+HnHCoI1nko11zJIQZ94ihUp0sVOij6rUKMqWafMaBi
6+kJyydvxdcTjYGD8XypspMTCiW75sEwHKN1rdbFQPr5e4KqVv7nr6ZEnkpE0ZhHzH9pjnfIi/dd
Wo/1l3sGMT/q3MvwVXf3QYNR4zxyu5m/uEGQD42/L5ECLu+VEULcS2FXQBMMm8F7oq0Qer3SOzR2
ZuzVF18swhLIbl+QKDHlu3VCl0LTN6kFXXxoMcA5/C+4Dg/EU3Xp2EWPZQ4QqQizB2GkZCQ/qxS9
GHI2dFM48sFRlcV1y2lH85iskfx97T7EtxBaf5qHZp1jSuWQS0tJZS4OtWhQH+nt5lJm+MS4ilCc
REgi6jn6sz6ure0lMFw6n0Mm8EeK/fPRYn/gUbC2j+VjeePWHc5YLBFG+sPaGeU85b1jeg0w5cO3
tigL+egvP0Ugb5ukTyTvuuYRUiM+cqEM12yCkAtGcFos5p8jMVGgkMfGpFn9HL6zTImNcZkIpX/r
W6gIZ/nyhiVucj2ZPwPQGGFScz6wNTaSYGXnzIj3eeO6vJPaHdIqll44YrDcCGAITm5M9AT6Lduc
qmNz6LVba8EWdSh9fOlUhBgu2/NDs4d0lZOQgPAwIMgwUmxY64yhxbJNwhVS4kbfnC4CfMkxJaMU
lA9IiKWybXJJvwk7L0FRFIwteYSYSLiiIIUk0h7QLTN/5X+fq5g82PtVhuYt6V78leHMiOqwIQm9
4idrS2Uk9IwXm+IebpVq6L1MKhV9/eq37FOgFcwQOQz8ph5QAvjvTpupJ4CCysXSTkQRaXHE8Tl8
L4dqc0zuRh5euCjvEGBFV5huWG3C0znY7Wn4A8bnNbMWLsBqXdzKsY4HgYce9AEkLDIcbfVF/bwb
3XA38NJgazlnIKb3ubuWN8dMh8tLQFjsGiewJdaL2zKf7ibcTOyUyc7lP9SIXbNrXHYpth75eF3V
JyYF4+ZLS77WnHiUbTEgBZWrxMtPmBnHN2LX/I8LVYe6N0yHP/KxP+2OVxJtCVF7UA7CtvxAuLMh
kPu+YpHfyxAvlyejBcGZUmfvZnCvgPvCavOdg1PR/0cV5U2kBDOBdIn0W2v/F+jW2MmwUPZeeQ++
3+mr9r63PylfqJpj8VHwbybsM077ct/5clQjsAFrwK0YmR/sCcTlTeT5d6ZMZYRrtBwj7gDUIzWY
+3MYDDz8likHEqfOnuxcFLmxyXgMMfvXRI+ZBJi2gstCG8Ng+2+EpKhUTw+4UdN9ucaYiiSiJBID
dHLAkGGRUSyvEWqgCAMIOGGjBOVBYINJGIGoLpJp4FfRkxDQRmETQY4sPVQhSiO0KWNCPQTshoXD
+yR1oCbd+vlHR49gCUoOSfC1QnVBFjweM7SKOGfqWHKViQUThR2Qo230CW/j11pBXHDgkEY2KsA0
OhlEGYhN8PJxfiaOMDbSDjlJWHLsRxAVw7Vw7mGiQYmHqAWBj2xTIUYuMsu2d09zSeixrJmOZIgE
SQRCrVsdgDl5V4i4IExf3ChcCg5TNpVw6DHfBk5lbYYiQvolShKxrAwDyYkShRRsLmUVa/RFYFgW
kjNb4XDGigb5fxh8Y4kDYHSrPd55PW0n/P+3GwAGI3mOZOZIy3U0Arb2yj6Q3WdOoaQPTHwBeR64
5te5IqmS/aEh+O6GxIRfOL9uZz+QhyX1V4Q1dFBWtljXwN0GIwU5GBrUPR8uiRA0LJKgBkw5evE5
k5L2JfHaLhb0L41yjenni6KfNsrTfX+ZQFeChfvDP9zUPJpxMy1n9ayKgNjLDCusGYulztjk0WOk
BLt5ibBlfJ1dFtamZsj7uUUQy3pQnt6exGxae5geg2/8ncqR9kt6GJnokAzY5hAcINtliMDVPh2i
xQ45c5QHazQgoYpJ4rMxkKLMq5E6/j6d19D+HPHFps/ETM1p7ZWJ5t5GPAN5VJFyyt1PZOGZGKIt
+vImfMN5rnNYLTn4ZojT5hVwkGhe/nakh/HD69MlskZGpE7uya1LGiL9bYtgE7ZvtkwCwpfDMqz+
9PVwLYkJHJJn/YqY8OA0cFYS6tW5jGnoGU7//163PXIs/IAPk0P2uvkfpNqocgGRpZXhNuvdhG0N
Uenj76LTRUk3JUuYgPqYT3cufznlwKXoAfPz5J3bLRtk0nIwQ8EnxEYcaimlJbXSQPuHkm95WzZh
g1Wf/DfnfdBnt3SIVcxMzxnvH3XJeJBhezLmlxHFCHyT/nELGDU2hDdHFybaeZFWRIm6RvTZYkOy
bIEmgudNvwfJux8uaXkwRiYWoYEIFnx+wopjIEg0sjmQy8ltaY3e4WB9JckFuz7GP4p7ScRK2Zve
a+vtvf4Kdt4Z4dxAlclz3N7+zVPJJ/30wGaOtjzDcjP2/XzY9pLv4UnYJwV1UKk/+FocKcuXkPYQ
tKTPnKElLJv4OGFMUrBqab9WNGToYXdDmrkYsAEEj+MlQKLnWNs30a2ay/GB8UNZ18xuwE/kuvov
IM8H6WyYkRiSr/4XUNAtx+cxxq21hdtSotzz4pHKy+Fomv98Q5NwABumuf8F6wLRYt+a3iO6+rCV
KC6Es3Dn1JEGbvqITYAcxZ5IPyQy/tHzxEvbcnp/HzQufdbE3QZxTjbcv2NcVh9OgWw38EA0nl2z
ArUEgXRwgIAHTCNbdY7B9HAJ3iSalqcKHyZNdmg7WHqRaIN4sBg0ZJG7OUM5El8eVyZa3uu/yfIt
DvxlGfUHDglKk4grbWSDilxh7tFQjK+1pxsBgy9zKHeCxRzLzk1QAmJ7Gq7tk/JLlKiDwjL4bF4+
Ecun+4k7vBKzzRlGqrZNnCi0hEx6xIHsHvlCSod3l7Os/NtNVJhIgjiTbnIBTetGlUtkHk8OjcBI
5sMZfjjWuIDNGJzB2FriLiwRrbh8SGitYh6BnFUEUy2f40H+fWzYxQl6/QZEM3aX1YW+jHdk7ULO
Vprm8kMYmtqfckL+MR404hpmO6KPJzKpsJz8RZW9Fqv75lchdlGs+PZzrP4xb8oPp7TEFaXlFQCG
n4MScs3dpU2sLuiubn/YRcwWOomLUtBuieZUF9qCU/D9cD2ohncJzsInyBmBq8yr19c13idM8/43
IkJu0GVa6SqwADwHnGIxxLRiuOLGMTWnZjLEgwNgOkjfC7rGGJzfUcmtvFdgC7cQLz0+bKxn+yER
J6PLwxNjW558OblePJ2ehTYuCX5GMQlozpETnZ3qYlrhH8Gt0HXx9do9NM6XrzFanLA4fnwAvB3Q
NHXTOKDJBZ1WJyi1M6FbpOHSP8LqriyI08CbAWH2xJTdeNjH29UAhSMJgkjf2LUxRUQDYQPYTfWh
XRjJLoUzRh+hwO1UoaAf82MXET/gEzpSMDK1Ox8V3y1ErzGpQwVHkbw3BEMFhrXR0hqlOPr29W0g
kk703zf0QHYDroLfUsZPV/1n6uOESXLD4XNgwMK/wY550JHqqhkB9bgKKgcqAmEOQmRZSxGNgxf3
jbpuEWrAiFsksf77B+qWr2CheWh+0wSEGX67tWbN8Y/D8iMJJuODMD3wg1Dg4ogCeD86SixzOyRS
P493xp8yMcF2ECJRhuDIKhUdozxHLEKDuQe4BNH5e8kIU4xMQGnienl8M1hS4gJHDaEDZ9Ap0ltU
WNZzooNY3Xctlp5Qnnb7vGEXORMSS+OszP1EssFMK+emeWSSjfKsOGnYrYB0COROYdvNMZQXZFDl
QS8NxcgGrsBRjPtFcIFYEeEq/6fnsTYM7cHRmJIwj3mIyDcELvqGcwVdMy0KtOG83kBmmHjazn9g
xTSKoWq9YhWpDqiMW2+Hf9rWeWGiBWysb3QkqGCZU0Qvwu9hwUjmWblhxnIJ4Jt+KDzj6AmumCmY
UCHViDJCqDIC/WS14SNYXeGYhFrx615hMKU5DyzWHeFxLbGffsO/2+jvisujW9InSxkjZtwpR/Mz
FCsCoj1H47WOfB7yxjYTY8VZJMOlhRYDqfK4F0t3P0JgwbEDfQeXRpjrOVXcQJt5VjElFcKmpWya
UbvvvGlNVBU6A9wIAzqr7yhEWDljyelnIJJjLLq+dsL5ovgDenx6Dj5WfN6amLFhPo4FVK2MdRVW
FOaSQB4SJ3FOp2R34lRRwsNzZE0/HmZQt/q7+xDP0xdWQdDS8/iMwTshoB7mT9q5RQqfjBP1rePR
fQg3XZhHWmRMygM1GmhGX5EwM6sLUFiQ1q6z2SH0FwXD7csjjAQEcjJI2yP4W/qk15SbmPZu9tuC
yDIyloCg/56df4XmYBSnrN4gREkADBcOETjKyXDnJP8IIBJpm7xp2wfgVznv5ayv04/kDY/SccAD
04iKEdabWyv49jfkGkHHnnL3AdbP6JmRYPJe91dEVy+fThkVUtbibsejG9f1VCxPpDp/neGxZrU+
00KQ1mcXp2gzGFWPBJnPG2UeSVKSJ3oobFFIgd5IvkYsPLhJezO842rmT4XzVRTF4Ihh5Rp2+I4d
hQxME5bVI/+942FyJI2qDE8FQ4MmZH9yeX6aLumKAOuXorjl4PelxGW3pjngBwLrjRpx8+bIDxf3
Gs4HO4qe3WsbkCY1VFw8frm6YBm1OP2bzvWT3ZlK7+KcvPuDncOOVTocA+wqAneHCYLkJvUX3YpI
eOG9i5e4QXhzxrSnegIszgP2NfY4A5oZlq6ILktc4rU2bin5I9OHQEZCIkkX/hH7mWWrHqYguFjQ
CZ35BUf2c2nx+x9sAyB960J3mWYAHhv7T56rCys6jz8qaw+1f0ADHCOyQ5U+ltqv7imBlAYBS1PM
fMjBkINE70kx+bDViMxsnps+2n2dwQ4uG2fUJUQ9/wsndBI+Z87ultPt2dRYETdirDCCISINuItp
n6BOw/ANViFYBXTtDL1ryimF47I6L17fJUjD+5zgLWTYwsRnIo5d0OvMf2on9h1pzlW+Iu8gaFMf
Vx4RS1DxXz+fyVi4cSQKJpq/Is1pTSc5Ni1Wn+l7GJOgpYbK700Nr0gR7ovh2IjlVYcAAHILSIk1
nieBQBdUBdkn5V2ZG/h6zNMmyBODgfcNdhFYS81L914pLmtwtM4rkT8UUFfnMfhWEbC+smBRfCIK
pM4M8Vtj3ywMAjNerrw6c+K9eC+LxtDXngeKv4CtnH/XtJ3OqB57kiy5Qiwl75vG6/ZPdnKBu3RE
PaR2pGPNfizrOalshHYz5UwRkxzAMXeIjFIzlHhWK3gFr+rZ5fnWz14ntQyvA0hM1izwcV8sVz97
rywXRWEtFFpOsf0Vv9GoijHHv4H+7eKn6x24I6LWWny/bxQJIEaEmfyyGFTTHEsUkB9GYY4p24fT
/VmElCIS8O4+YQkZsxCmdBMWHXkMlrod8NVCyK0V98D1w/jKvd07IPwoCDgbHMo5iylAiT+cFTHK
gWYsPhMiQj/ujWRyvBIwB6pLjxUDDu8cMcMFlQJzEVklHHWxak4MOsVZPiy33mGnIwnY7ggznhWW
SLHr7uFnTxWI+BIq0pfLdGV+k/q33Teqi02/mpG5QBKHMF2LTzH3OALZe7SWAbD7WgUlQq8NX+zV
mBtApyQGLaesU/P4OVWkEyEl3JTu1wWxwP4txP3w4Zz6KsyA618whOkZ5OudlilObiRDFFlGbA6z
2wGm9q+Yd/+Elu8/yb0j/YEy5s+vk5dnID8UKgksX6AVhhGDM4lozokSqQDJsgO48sIhkhPBJfYp
lfi9dx/gqArlhChgj7arUX6Sn5DQ5Arfg9zC2UHGTZgTx1TO8IJJC5mUN2xkyPJ+L2uC7kYkzi12
S6I9Sd5iCp5JUazEof4LoewTnbOReaDAe4jJcRV01EukZgH4aLCbNv4wfI56Hs67fxVZiM1ApBo2
uEkZ5AwtkAhkgJNklLqRu4xvBhacdL1oSPg0Wz1z0xpGzZfXCAHxUlgHEfVLD43/9QCves5KzPjc
Vg2jC2WYmzbEHuFCUDcdyqO3Qtptf3wfMcVElxPFXymhAaThS1jhXGxVuGckmxegoR2lgoa0W9Mm
/VKQMXxI5oLuS9IIX4f6KjKDW27ANau3jvOPdIJpTvLchgLB0StQ1l8CPq6+scL+/gWCw/+eaPty
/CRbZ8CnD3KqAhe71QoOeaxN68h/OVzM7YUeFE4lzCNWzEJhrOiIpH/uxe0zDM1zcAPQZ7n72qD1
7Yyatb28h6LOE9X70vBXrQDj78zc9FcBe04ar8zMgHhn7srPijPqi1VEaOBEjCxykvTqqS4JXTmn
UmJ1KALm80D15V08yKKo8DglM70HuFkTBg1OQe0fcHp/eGn2XybbyA4r1wKggC0mNenA8T6fnscT
aMPFY6FuKvePpG2fwIkBgP6DExKHN/HKjozRJ467gDnUGDgyQ/iW8YxNbReJ6MZvAlJjZk/0ntzb
3LHzfCqovQs1oUG1LOIXzX34EdlsdnTofBB1lEGZO6hySSsGZ2wRYOzcitPtBNvKsRz9zNBSYssa
kdYCE1kFefwgA8rFA4qsWtkSUcrVyCh+9Esy56AlwKoBfNDUNYgbMT1P2Jr9mpiu2ygLXzHq4DmM
R8jho3XM8csjDIpYUpQfaN/JOroGxtA7I3O8nRDiuQdcWIGOGmIJHGFF9FYG7+jhXNKzT556oDq3
H+DdwBwPjojhFqL4zhIWCkTGnEiEJLmM39nNzdGO9CTlXDJEvja3ZSy7p19hlUD07JcxkpYDqWNB
OSVGA0cJCl2+R03acbtoZnnu9rDcfdDyNlmVRwMlug+dGjJoZwPcoWJllYoNGHXZv4dP0tR8wEBf
dtGSiAcMAn0pg9CyM7D5gxIR96Mk1iq3g9uk3w+RuXEHhsryiaBl/PptF+1ES8RBLB7sX+M3ct4U
lLtewsWHuEpmFieCSeuCRO0pjZnQ9bKEcXbIHhjhKwPa+vscmrTJwChv28vknF1GJBAuLr8Qn5ll
hc+HVy1MnBjAp0No25kUF5PL9rnnx7/sV/QmLXpCwNciw04P3U0WQ0bXx71wSccFqWxdEsT2dVYA
9AeEi3s4AOgiqRwQcplaFCPRRTABnqtJfY9NOYUk/HpDYBBidFY6KGbuvxbPWf8Vyc4D1DtE5KzJ
sJu+UwITKfjh7b4JRAJiYYqZ408pWzfUNZfVFtt+S2wOtPWTvk1HOhPajmZWHel/Zm/nmzaCZ3h7
lUtXi9s7OUvJETn0RCcSO0eT2vivU04xk/cSpmhM+xSstPgMceLiMIP62bk7zE8cHjb9kjDp4hn1
BIv2EaF+OdAyEzJzjeQof60e8huzxtvjMXOJrHcI/gbD6Inz42+q645nGnfMmFfNL7mhteCXGKKC
aEfEmuRIVLvIboEefa+C5KzaRQW16D++Pt/FvmL3fzeVHjFi/O7eB0ch7/35kx+twy6pShE8OPzr
Ftaa13s5fqJP4Zvow0nz1RyDjReUdIYye9RhJnqNP4uGTrNzQMd5ZQYDBzoAw8uHEziQ8fFDVHsl
uzI0fVTOuILipiPb2VgXIH3+jvYERsApt9FESKdzMsI0v4sGTjF6jfS4Q3+tHXuH/gx3eSUOCq9o
C3g6SNXxjaSG6c5nuuWu2jaethkEJZKku2FzvuF1tBsF6xeEP4zofnccih/Wn6y5GRCu5+/hTJlC
F93x4z9UW7OL9JgvQPZem7d3tZfZx7+fbhGR2DLryd4ay8f2qP/kIvyt7exnWCa78PmhLUlDen00
p2DbMp6rkQIvibzCGUwHqTK9IXslS8GFJl4BOZcfuz4Brhe0sWKTNtxuEtxPw5SGDxLGDgDFTGrc
UrQtk+txGMAAw61JIOWVmy3p3g7kaLhssW2+Q1V3OHy+PfBJvcR6gYSCGZjOoOyS7kBL4IVxPzPl
si80zlCLvx/3vmbJK+gqDjWC3LiKaADOGeoYUn5Eywbf1JGt59+A72aEt/EkPp364xUILCtHXvCB
1Qbxr7aMbbRH02IlUoxqkOdQmtJ/UeneYzJYGWHNZGjzfLJWSDzAMxOMgFC+lRSYwTumttVugutP
4VKfFaPIs5d0NKPvQt9B0yyYCJuf5QgQ5i7an4kswF9ery8Sa4Eg8u5TgjCzywQ9xwul/JnOq5qH
bzNwBks1wQWKYVJYmSmU27ZE1PKO/+QEnzYJAijplhL88bZZStv7svzDHiU4LlyZMcaFkMwB1t74
vERpCRE/YbQi3Tk9M6Xl1OQN3fe28W8rUhhvU14gYlZ0mbCH1eHKukc0wTASaeOEoIaW/+Eq4J3E
UMhAeCCqMri51owcPugqj1mTEF5OnFQzEeLBfNf08XBLzLMU8STjd4XkwaIZWORO5G6mjZET4KBD
o/FzkiCyEWXNOx5omCNkoDnxtw9YWkqeeL3Nhl6AOTNYIAXzX579EYAfYoGPR24H5bYsUsh3Fox+
brmBKiawpo1JxyBxD1+hcOzJ0+ui4f2QlrfE+CL6EGHNly0EoBRphPHnSHdPRsiWQtp0Uqb0l+Pm
Pae492k7h+XCnWaiCx5yWQQLSOQra2O1xj0U4vMPwWvsZe52UySQRBbASi4envVTPR1wvn7s0j67
QrfHH6B7B/pE141jfQHJi4FnLiz+aMR5QKcGVRrgDCLyEtobXTMYUCp/mL++x+8RawEZibuf5DRw
pjinwNp0RPcW2nw54Gu/JLKOiWPMxPGAKdcgcekaNP57g1i3HJ1HTw4ixEtTA4oCBOt78DNwd0GH
UHylE5slMr+/W6hfGwqd1+uhvEMJfSKhcKLMGXABzcIu6XHZ4izGzASO5+V7msidE7Mxpa/IOMe7
H0AQEbHS+FPkaRjKeAsxSUHkmwC5isHmZlAvf9ufdym1KkiSYW0/DsJE6T3vOf9Wbk6XH7iyiL7Z
lccvU0vtDbgtWGpymuvcVk9qlAVM5eqTUmOXf/LXjFyiy0k2HYpS1NupZtIhdWoXStZJ4lQjfOhw
sBWjve6A6n4JcUF/RbAXh1lwKlovyPpC4E3JoIXawGF7VQHmAa9gcHrRhUS/mEndrs4HgmBs0Y04
ImBo9bSjGbQjsqkXA3B3YvGx1rMzN4EVEl5bwiU9oh0ubhWdrz8MgGXExmBCFZb2tgwRkWEpZiuK
uMA8MM9U6KHIVVjfl7wy/GvkVFMaQbLAgz6XMj17t40sQm5j4BiqhooRk5Z/ZXqWGNmsjIJJNMR4
arivhSz4Rdgjt0jlpTQDuJbzc7EXnIMCcuQ5/fUCfHsuqFhA28gaH5C1nBKvpJnOL+5DwFl4VGDu
aW+7PljxHbGFkXLK2PyAxgNSAp3YPznVtw9E2mY4SLoludrOK6MwFTgakJaTLLMvsBn3dEGBIvn6
Qa95hNNLpF5cSW8StWk4mIHxPxSI7eHYBSzGoi6JAJJyU2/aD1Q3lJPNJ9y/E0BkgqRw0ozeyDFE
SgcyCClpAH3JasXGy8shpKoI7q+YBpvuGr8+zuWKA7jivQy9HgLpzekN4beKUqZyBzgUH8mZ5xhT
eaC7JpjKxSMpM+iBRaP7VQQpAFx4TVZ7WyuElI8//rIN53uGZmfeuZhXSc6l6z6wgpVYzE6muxzw
Ge2SNjmRl+toSUZhhKdl0AHoB6j3BeDLUfdSfQUSTr7P4YxxG9m6hGWWNZW8E84fHXnNtKKgw7yL
DUhFJ7NFE/f+sdbaYeieU17Z9xd/HQfk7/bfERJz9xcsusiEWYb6bxEMVo5uCFmX5IzjNEGuoJHW
EFYgmyTlsSqRa8Qx7hP3Y/jWADc1jj+JyAUwAQFngnXdsvQ+AfeDdWwzgJoQopo+OcRYVA+u6jkq
NgIaSTpI7gdC/fwi5HxI6jlaSOmbgZe8VucJ9g5wx5uMJDcggmsA3gY8U0eGEmuaDyWEl0GhRgnf
wi/xI0KmccGHujsU8/6vnlZzPHho2wBoRelM7gLrhsSejHkc0ooTESrXBQV/CdeXG0oaeKRocU+B
z3IJ2j1nC1rLQYIJHAh6n4iU6DkiGup03iJKMvBJs2hGOMmEDhsM55L0v+qK8H7CiSpArITtDjcE
ODC7C6dCmeeSNf+cwhodzkvcAITjfuJihbNuIkXlD21miTlirIbsioS0iv1pOTgStoTFg8X+vWH5
55B2jjikcInluKgo8oGxYF9zIvKVF/oGDdzGQHBXBbhJJrwb+hiE0P1DqN0taLBRAO0DlYhA5JLr
DtnFZMCae/UZpzJyxBykfUtzpkXmjxYNcsE51geEtPjO7mNsKM+gRxGC4q4JqZIlzIxHEiydqeju
Q1O5cqqz9fLSZNPV8Cwdr9R9bHfBgzMLPZ63n0cZyErwrtL8mTXUKeMDZ7VpRbUMj7KI2IU2E8Ff
WtaxNEJUYQm8zId81P3E+tnIsSynfZViop3h/7pvTZZO9+wiTkC1zCEfhnfOT4DSqSf96LUajq/M
u1O8d8jgTKKwzx4n9DUHPJmzpOyfZ1ilHSsUfnIwJR8DMr42MieY603CTfA9c4fLPKwtRj2+i5DC
DonVxV3B3vH8W8BDjIweBxZnJrZqc3x4pTgb6DhyIvKAEwLA3SIgyMwlMnlEHcMfGvqsQBePqhOe
Jzz7SOZzVLF99H2DHIb3iUJa5jAo9jeUjkQ0f3wJ4r5MeOdPHFlsnXBx0AXcp3cHOxKwDQw3XSLs
DZ2rMwl/HI3/LgQNANrVde6bPZXnEwqSaaw/z3iesUZBF+hwCMhjd16/sUyHPVYf8007PPRchY9z
BvmDBeHk+vExndeap5gRhASxCl3tF53LLzfnJPAe+XE9nmAMVaQxwuM1AaILxWWzhsrg+fq+Ykzn
+Zejsdt90yGhtKRCsuiw3iMwGDhDLEAmG2xssEi+PPgOhqAh6AcC0Jg/bzWfnIpOpyBSsIsQgd/t
cCL2rzel5F4VkmbhiZdJBGhHegV7QKXbLBa7ZXPEokORG9RDsUIVi5G/AZ6BqezKCSPK7XTNZ8pY
nkKq9HC3hott6pl7NzKB6xnVpqbT0A64GfTZYNHBk2BUG7r4nRQMlQBUozs0mvHTHEEoOQ4SGjjH
9MT6esPJ0PqkHBUEZjjnEUK8GbgKWOm/RDval/4j6b6W20iSKIB+ESPgzStcN7wlCPIFQQvvPb5+
TmliZ7WzlATT3VWVefMa9Ij2WpymonwzvEZ/UqIjEul3z2IpPVkcOYKv3hKdZJcAG8QbOMen1yuS
4rZ1U8JSXgVuGAFISwFfjEV/4DcUg3WEOnrNCb0QTX8d8CJNZlRAGE4cLQ5E7bM3H1422IEPVqov
ujSYvvAMSpQ4KmGaFUTgLLlf0da4TmEe7S7VuAzdeykKygkIc+G7xuyczMeDmfT0I7i1p7xfRZzR
uRZ2Ny4hx2Ij8QENTY+yZnhK+PblC4bwLguD5izXuammfTbenwjvde/80gsej7u/ILObv3LFyY6u
i6akvMV4+32sZBrb1pZx3LU2Sbsp9mLlv0WoHKgGpXe+NB89VSzTNvP5UJ12aA1UV6iKlHkOfhVN
doKvp7fgM2Sdb5r0aTcFqNKa5a1aaF7Ld4x1q5BSzNAHdRZfyu462viIIbQMYjH/0raVCKM4o+2T
taQiKN0N+0Wy9+wdpmVVyf0lur9f+di2nOXHTdeP9vY1aSX8wX7yI3yBtFwyBkhVxfg3pwoPltt5
vJWaZ84WSKy7ChDZ39bruF1y1PKLYJqwXTRhwGsSAlYkX6uvHFcUQhOdDBwt19KAeQ0XNUSr439m
9pGcpoLSozAWcrJ6yyREmIYHdLOrBKeWa31VqF1W7ZyR3j/7snk0YwPDsKVguHGQEH6394fsq2ew
zLOHBHiPrxKH8yDn8WSF8zXbY4LQv8Ws23bNQsfZa6elPf//zE32dtV7LRj62d7LBuFFEzHD9Tbr
SeAkxYMF8y7XDZPRNyjW2S/56Rsd3rQsyCDzJetWUrsJq3iDbEcfmoptj+1C6TN/L8/FFBs5VtLV
LfvJoAXw3exPVGrEmfFMvhSNrkegAW6xwy+p5x6jXU8CJyt/ec1Ka91Yba31dZ/5H4kkEWbsCY0V
/uqjfRDfB08VpIIcOx0KdB4SR7tVAACwRDdfs1rqjSUTIaNpR0mURg2vSM8vwyLFRiDTZDWGFxWn
h6Hz3r/OhIZUrvcG2ymmd+8P5fzh7cmsjxVF9ROMw4QXVfyJ4UZuJ/XZOn6f/xGodDO19Oe0lJgI
mT5W983ia9ZYwb9CbExHy1CmDrvxKOgoPjPxgzgvIsvTPWAX1XMuD2cJqfBOtYLEkDnbPr4/IrbA
YttGHv+oeq++raIWR/yvf0Hj+gy9z/4V3jFPM4xZ/+7b649rxAaHXf6hyYTLHFL35ztWCvH9Yw/q
z1IOtPe/BxMqYNylqyRbrqJlquakZyrGbq5N7WkPaeiB6LDglzmiiXkj87X99WcQWgAZwQzLdTvT
17CzYm/3ZmPZf6tVw0BbLzNBJPk0qS+0jbXj4/e6de8Gt2PBc4qvfyk/JiyD4khiBC09of1cpI+N
vxhnsMrj7eT5fmdHtv+2miOJfx3vjWKC9kXxjt37MtoaLq3eCA6bwV3BqgiFMD/Xyekz40YpFuej
TPSzbQfDMofSt4mzVgxdmHeA5ccZoJ2SVzQbJ/rmWhNPU0UeIMuOW1UEGPG3if2+vq8fthyvgu0Q
p5zTMF3ONgpFnAog90ujYDw/KUbzVLS78gnKgp920JbuTWa7qrL9wEEXVuehzY+W7b8H0VgCcrnt
318zLYSiKqywRbR11yJ8r0bnMQ8werPlgBDW/T6hvuZqQSokPZfkF02hRFyzbsCPzTYSHCTbh+6C
ZLZ54a6SaV7bp58kHPs2un7s+wUg8JvYc5OfXu8a7w7Ilmk7klLSoCkxObOHZxK4LGfoar9Otduk
OC+fx7fWSfKcCdw6Nvwf3j2g21IhPhbLwDVeGgXJagwashx97AegoLcUsMzNsSMrjAN9yPCGiwd2
tD01dPDsJ7V9tN19+vH4Xn+M9z1BaLXRokrWINB2XsmW+okSC7Fjfxjc/2QjlBkO4yT/aRvFTjA0
SX3q7ap4kpzvX0oXf5UzBW5ped6QpMTxxZMAXVBjLMbX75men0Ka2DYVpCkq2s0YmMJ0R901S8Ek
a56Znf5m/mOyqLJbn+rFYunweemYt09V0+aN/tZgleZ2lg5m6KlTzfDM2Py4Kc+a+966xxn749n8
erA5SAuO21QOgejmcy8SWpIdIjlpKJ+ZkL/hJOTdVA0DPrkKUlqoQibmP/SwlbMta1q6Xk3Nt5Xl
+xkOGLS+z/qxvhwhNTxZ/azREozKa8+WjpzBWvVZ331cyY2iC9lq3lH9ZZj/nSFfY+yeM7zi4cDu
oAfi2QC98u+FcqhezkgJs1gn5uBfGUWvRXftqmFuyXa1+SUauDv7/Ferh37nJmdizySqs5i5Fvte
PtZPVq8Hwz7H26P/KO9Hycm0vfic92aBHlVomEvu36/GARww3qZkOhUmyOXpyGRvThnTWERpUFg9
cCESqUbxe/6T+dO1BbrttH7WCu1Je9fDTfTgFCk9QSMUrStZpLBtd9bwh3oEruR5Qa+79JMnj00E
keebJ6IWGGzzLrqWr/89jWq3wIxmwB6o1WaF+QGpRkorOcIt5aRMdPM17afKgwKkXAH9ab4yIyu2
h9ROhEc7rhCYS4GTlsR2kVTX2bsq4PfOy8T90nUlK8vhoiHogpOVnyztAIMD5UkAVNwXDhWGsuG6
SH+o5d8Eh4MiOerQpt1Zxd2VrDy0p5FZeiQVVdbOZoCygPGRqOoT3SkqtY9sfFhxq1pRe1Um0+p6
R2yQ7jEXo4A5tDdcsW5cophHEvh2dzJ4WaSY2D8n/+JujzpmjybqzeVQLlCJd4p4I0yKCw3GJa1g
MVxd/uQaqwHJXKjbzj/Z1qnflorEUzIAHUqYq9n+tWIEYD98aeaHzJRc5Fj+T1xUOrDUrhI/ghZY
6HUXzXWX7iJEZNSxVPg2k9JVBWiQIM7LfF+cW0wogw0H58KiRj6J5o6/1FrEydbKxxKBcP0pTlYx
1p0xJZVTvpv6y07woW5WFX9bjk2JhtSNzrlr3fzs60e5hAxbcDgS5bFiUMEFXQZi4X9owQuVHHON
2Byc/cMdrnC1pHJtRfIHzpYB9xDiwRwy4Bw+m4OHf6Fj0bwvUCerWEbTBrrJplHoWaqlDwrxarZ2
iJ4rrPCkgTK/7LKCqJ75zP2aYcvsaV8xpIQi7dFFoS+bXxT689vyWeGci53/u/l96QTCf2xfnpui
czS1VWBi/GTG1y76rm463jSQkT06XMUbeMrRLUrH1ONm2KfoNABhvt2bt/aeSQUh1tWqFK7gpKmG
i3YXCU+9/qhua5fXlzcMFltDJzkpfl9bG/RCuq1s6evSByeCIkYWL9JIN1BBZyjzAx0O9iUJWkoc
Rf8m+83Kn1boDFqP7zD4l0XH1WbmbP46J0pnYtylek0KxaLvG89QBiXTHN9yXghQizLUdcVoH0tb
WgeG/9e3XO/8lh8sv1J1r957afMlKQOF6RQwv+S3ta+gj6AuRmFop7C/mlhC4TlLthaN3S9X/00g
3lRdwV20H2Lmr4ezxio6qlFkIeMQZHqbCYZWVPBbby9bEECh8jaDrJbOBXkJv+5FlWUcucnrrCfQ
dNpdD2bc/hPdRT0fGSVdq9fG9FSxmezfKGu76++ApN4aTmX2KpwJ/m1P82GuZ4jbvcK1R3fi4Acu
knkehtuA8wF2Xo5fA+q4rW9XzlwqUlpO/UR1PeJWZAypx5lv+AgUmzuaZORZsqbSjUOE9b3uzmvf
YJnaobKq9xCuImSKcn6gPCtJiRnpj6N81aZVB6CVz9EzV/o/FgxWQucWafWqe9VnElZQmQ7vDUq2
6rR3aD8QKArwGhsnZ9tARw3stUs0fz/3VgQLCd2th/r3GYckye+TtNzSbLSqkyZUC/VVxDGkPEKj
1u7NkCls2wFLFB1DhOc/3BheOnSX/B5koA7zMVt8+56j+F6RP1S+xzftx2+uAj1uLJstRgMk5S+d
7+mwl6eY7PeK7UutiMZO4QZaUqfU9iUWQe3E14xj1LqKG2lon+g+ap/oOHUKl7/WtHv8zM/bfKRw
rzpTTDheiEJxzeUJPtRW3mtN0Vg6TR5E5aUjG7fJ+m8enK+bp9p0lFWuh5Hv8e/2vf/b/7ml6X42
osqrdqbx4GjHv8f04XQZicqxvxkeG9yjKuuxyew0dnXGz8Y0fkifWvTyVQJDg9ETO4l7NB3t2U5+
OYYIP84GU8/Ki2n1Oy03CQG1P5VRWEioR7fSU4GNfImExdYRGflSmckReUQZNs9iaDBzLpW7QNdz
84DMY7vBpbbTEV+tKlei6HQtI+miWLvpmZ225MdvaR/k48Gmngr9I4H8IJHjcm+v0iEO5kzxtWk+
WfsTNdey0/p0+0ZxXLw2krRzCIxnGY54m9fy+ZbmmfjpoCokuvfcLwZjsoA0Vjks2ksEOroFMcJc
zgpxJt+cwQclh52+ly9djLzssa20Yq6UAWygBh/bYafKfjMaU0KN7fDLETBSUQ7mtu0j7RbMYIrd
F4fEor7ODHJ9XUAtN0Dr761xsM/9TY2bbJ9J7PXXZNUpyGZ9ach6TtXmwY5WBmN8JspzQHynexpK
iH2ZuBBhLokhA2RLf18n+9Zx8s/nzmlvcrefzP7SPazc0iH6CAUYRQ8LLqzPPg6U86Se/Dr1z3Wf
mNVfJ1976oiN1jh1OehX7Wnd/E7mIsT1ThVhoJfvnWL9kZrnyYZx+gEFO89YvGYGAv4mM1VcM9vd
fotn+7p8nS9iMyoUk60Hk07fYRXCONlvp/MOo5BkDGWgguDqPKsWjWKiayjyvsAKYiIZsnNBVX+/
JbVT6eGtz0Krm+AqyP1n7pho7I6lJeN5WjgP30B2uEHyI+RHmnSzAH7pLbopXxOnqI8L/rnrzTcl
5MCXnmZM+88g6PWlt+7f8O1SkcpIRYzZ/g8V2/LaYuk0AH3uM1U3M3jdmnRwxgHWle81DwA3p/qZ
VIpQwc7G4eOjuKgcVYnm4y9GNyB7JnqvWck/ofc/No4RxktgS+41f7J9mqYCihIVmNSZj0t12cJH
FQZwK4uwgnjyFwv2VafP9CSvPrkh44aB6oWJEDqjB4dLcZPPHf/jbPcfLhfGC7zSIg3g+cjUkTFZ
udAcquQvAeeE80AcTd5v8UZ4JXS8Jo47cwcZmRftkJL246PzK9oOAr8lWA7aoKIHU8TmNnpSSThj
ADDTQerrwakySEZwEfrF30133d6+ult3JxtGQD3bCx6fj2quvB3efq2rUl5PWaMIGeeHuF9SVY+9
XAOJdlGamGvD6iA9qsnc4KVe6Bzig3oQOnsr/2WambdbMCCtjPt9CSql7NfHBbVybtY87QvSoSdf
Iu5EhIwlQvwQomEocVHG2fcTxkNFuQDmtiYUhzZ7hYnt2ibW5HIw+bWBJZDt1Ifle+OOSddbRIRi
zUTv3PhWmlY3zMlOr2eBnc/o9nFPVwQFd1USFzYu/VN7dS+rCTDEXyaXDiu/0p9AMOBHDnqJw/gp
wFr9a4IxufISyvLJeTrni9UDorwDJMHSIGV9tq8xwaNCIB9tO5veY8QEpZwXXPYyzg7yA3VDIZh8
xZtXmsBrUwWOii3siolX8PMymdD+C8qkWbpwhlMqF7sntL1H6FElsS2wuw+mpJt42rieq1eORTrD
hPnK56GTa1hPq869JaG5ozX9Sdm15NxG+Vrq99zbxIcPISGN9ejm08r+jlJj7/gQGnaKV9vqEkcN
e4kz76nmXzK31+cseqziufHZBq95kOJUhISD8CN7EV6rsw2Sq0pgvpfzh/5mU9FEX0R2sctetq6y
k57l0FYXolO2ltSe0fQOba4GE9lb0zxouXt/POPiOUoeJ5zb4AT5+CTIjlnmsy6mC+K/tQBOVb+m
jQ2Etm+gWRW/6qjNdlPb5uEZZ5+GLWxktt38qfE8TsJUwZ5uRHEp87uF3KeW8Ra3MRElUdjuHfbe
bpDEI2sb57J3xalJsWzbvZ34dt/IK9PNzRDldmHEjolSP7JiNh8SN3rvAb5V52V4AsCk2D/UT/Vl
cwf9Qv54xUwYPqJU597V7BueAykdJr1j4xq8fwz+Yym5/AjGLMXASlzw38x96qpgBr/ArsnPqhbS
Z+0e6gJ8hgA2HZrnyX2yGx+RSsw1QPQZRA6qr5dhcSjtsPKHzlQBt7c9AP+a5PVP7m/5cyiWwxDM
A92aDYLBrGnJsv6sJfwV7k+RzlYOqKlOHOZXNLpxQDnS3XvFPNx0OjgRGS/Gh5g6qRbK92ytu+1u
SFvOk/MkDMcgccVeIB4cO7CzyqzLbTp+GHcme1Dm/6drYgPSPVp8GUlhT0EQsrS4aQO3B9BQ1cxL
JF+r6gpy/pp9GfYB1gpW3tbwLfws8ESkQ1b371kOsoV0cIJqrKrF5qx5ORnuLapo+YrvQ2VaT8dH
7hRfx65EIwZdP1uXduG4pH5qpmMz4GqORO9cyU528taUM+1ZaZSkDpmjaNSyJl/avvNQJqaDgTOo
meo/lUfuz3acaxzrAIpYhP0bh64Pjd19cmwte9vezcM9yY2Z9gTlo3nLpE0NQoAoDrJ3rF+8LQtI
ZqYPWdk7jjDchTCancgm1zChsS6+EK0+LSuN+rx3+yQKbTy/sRwWf7b8PIfvfG35T2hITva7+2KA
xyNf9oL50YlVwUOn86aucUtGqagoSOjfmKIXeLoe/mf5NmaEUpZ8isL6l5FJJQyouxMtYaxfGFy+
Lm9Cde+lLTJIqpNrBwNgqQmBVnysHXjZOa04yLIeV7VQ4jTSwx1odSmIilddL9mbOh/T5b9g9bmv
ENcJE+2HZygYbzPEwxrhpBpa9JJzAsPMk50sz4Y70IlEPRC4rm9Z+Qi2vvmQwHLa1K/veMZoEsqj
1MdsfDWlIfb0zB7Bbjdf+jBcdfe6B77f4Ixqnul7IMILkMB/Hm6Ql9qIy2WpZCZRuT4ArJ38yXWy
KiVniqlFuvLSnNdfhilunYXX1d+jP860zVdy1SXq9LL/NB8O5v3r8h8YE2uDA1q6ssVKrKGHuYOZ
xiQREQwEDoz4MMPGmtsV7nAK/MUp27eH/3SYkbLmZTWN1T+yQNR7J7adIXSv4Ngzt8cAD6m4+5Bu
hx1zrRk8t279HN9M3m9RopPmvvuXpSp6KnUkesThdA6EhCVwxBzaBOxeSdGyhFmExZ5Ttqgr6tk6
qCREmaQG019XrpqsnevQxfm7ghsTlYVe3UbJ7a+Mt2+gAb+3uf5TMoQvbLxaXUeXknDacfMaLdUP
fwf0FAaZFXWXCaLReOUa8prxx4gUx5QvozCdBGg7/FOuDziH1y2SROnjbl0Far+NJpDO/nlrJ2Kg
fyJmrNdmSmQM5+rXg4OtU6J2RRcJ10fYev0OXTsb/9lE94zqQ4raGPPFxOBVNr1GDNcmUsyYRq0q
a3OfRHwZpsRlmGYM7DnBtZffCBnFi4ln/t943/zTg3yV/BuStQzCOSFaG8GkH8swRGov2FFSpdnj
D+KezqzLySKhLDqlMrwMASQMG1cfl3ay9IVXfWG365GUcO23QmFAad9YlBTV7Jb16zYv6DFSUao/
+5QWF4AkaQySdlPqw1P174aBcIsDA/qMcvfzlzKJwnpij41SgxwVPp35UhhDYa1ZL/NIDtmi/jQW
nn06kGeJ+nqU+bvY4lvFyaEzaybsdPSNiBHzb4Diz7l+GZy7V4Awq2q19nuaziUw+FjaghpnTWIP
savcrZLxopFsbqBmvooiPRO0zh4yx4QI0JdyeHrxtksBsjkysM0374o4XCNoW3Gwr66MT03Wg1av
nOhul2UU3GuDVq70u4quX4t2oX6KIFOIw/dQ3/FGeDuQq9vT49VvjpC0UA8EXwVQe9pjl7Ae7vpP
5y+8EXR/q+KiFRoUV+sfhehuVjp2ybM+gxJ2P2RtZt991p6TVN90ZWDwIiDm1Yje0tz+LtshaW75
axdqFn/wf06SBVPtxGDzRs4kocZmc3adzYxc62Ic+rBZFUKtJ2obor/wH8iFRKh0T6xGpG4fPH5f
SmuP/9z6z/R589KXZRpiWku71655Z/RBjEJfRfXcJTFupSGfT2evCWo3xLXn+obj5uY0xS84OBiW
k/GsghXA0jf/E+aOhSi4FFNysxpelmmd4YSXZhiR2mJoHNBS9gKawlT1A+28v2oUv3RVGFoyj3yJ
4k/wNsr6rh5224xTAxLp0BDQsm8tKtddzRC7gL+QF/8zfTW3VfDVwuS5HRikfC8rEzOs4f719oVz
1sBclbz4FNimGQ5ekY1sabyr6YQfMSfZcFrgir5iqQzm9cAeayOkEOMofSTZZWu+TCtEYwQr1I1D
xJ9cfW2/Q2tgLjaaqj3CTUDtq1664cEPVFI4sLvdyNux3NGOEbvf5wWX/UtUTG3dXkEOTQQnE4xi
t3LqyV/FxTpOeD0BYTQdq/iMOCFKWrgE2ha8fhrpJ4s9OSsh8ACLMPWhQrQxOgbfVITZ+hlbLx0m
8EmftWCk+1J+/pp9SiZAFpkIT9emzrkUWw8V3gPWxbVupvO3+tvTWD/a1Mcd+iuOGJ7j+aospJSb
x8c/li3/fEfgdw6FO4C7Flw7/NF971laRV+pvwdvwKM91Od/qUnHeA7Tw9nXeB+QwF1HWPYXfUbp
w51lglQwUlHv2SEUl3fawX1vFdhqiX/TICbiyLD32mzgArZSjd2YvKh373Er/8YwO9LvpaK9Iuho
aCz4OJSbSL8sRDxHuMZJ1Fa7+vGHOMVe+5caqIwhiACN6CUOkHfFA4nP5A89BR7Yp18CS7uHHhj2
OGLVwDFbaC6TwTla1+kQSXDnuuCr2bKIMK1GC5tUlq05U8Q/asPy7ygNos+2zj9s5Bal2awkODXf
XKfKH4VIvuYkOzRMkNnjH6Sg7mZcHM62EWBZcecFOoSXnwEF0ZaqyTkKjthGGK5q7+Ni2D2Sam7x
f8FVQIFSvCG1KvllERDr7gGyFq/+b1HbfEC7Lr/rbqGeMXfgGwfEQAEYrL+DrDQkkbxAWlBQK7m3
3XDHmJeUhmdLDSk30zbTaLtYdSVN20//ufs3Ll/9Bs4vGQj7RMJFk11Gs6YNldzwUVsi8nWyCiS+
NrDcGs5/41xNdMGCZCGZ+rbJP84WmuvN2s/OpkW9wVvpBjtGnsSmm2x+TjivrMPjFDXTPEafYrm7
GZr6F95SFXEYvGeM5UECM14YJ6PyOabbrFOIQBfywI4V4bfdpZOiH4AQ1eOQfzTYJCwpuyeHKdV/
YMPf3oywv3/2JDF/KRMiagL5YyQ8XlneJT64LK2aCMgrcBlCcZZyH05ptIkgWkujchW0EZj40awz
tg8521/az6p+bIiijw/7AnpZ2ISAn2I9AI+cVouNzejQ2zn7dzRHJKo20wh/rqa/RBkIhWcYChdb
+MGNGdVuDWvFoIWiaIsmqtrs2VpYMRS7hlLGfcvRxeYd9mK6fassPM5Kp+xkXp6OTTvqkjmOpa65
4GgjlsJVargS+eFsUOxmh0b75cl4OpiqqBM+iXSZlzrSDI5YutRQa2ieLk1XzrNnOxdMVajanm1f
7LzUHS9EGTIGeiG/SA1vs5ejZ6b9JrKykg8GeVAsjzkaQQ/cuYoT3NxJ80N3Dg/wvdmF19CGImEc
9Uky6EGS9YUUhET/rowk7/XdstCNa2VyaC7bxZ+LXIpnNzMIIVEKWaMxrag48ldxo6oh736J/6ad
UyxhCi8nr6dTPPR0IoVBgt5Q7shISsy5c3JRAfR8EOH+v4JE35I/2GIP9YCcTt7EaqTZD2TTsfWT
G5xR7+McsnqWhHJTO0Y5q64t2ESF+eqXVNx66azamzbUpcKlhSsPt+HKa/C6Xg0PsbPY/nx723Uf
TZzmZYnnFHk0ns38g3RFbxHAt6JMkuCvH06Kq8iYR0zd2wyr+4/2Rsfycfl4WMpJpi86NM/+RV+S
4l1a7B4rfev0L+8Wb6OfnBXwsY62jXXQN6LQLkUvO/ZQBsTNXKNZl+ajKnu00s949phuGZR9wGT0
2qhYsgdJ7cub8u73+HYg0lD+8V85V0ZdO6uMTLch9cGAmeTcIKn6YS4yCGlMV524IhgrlXVAYASo
q6vp9/kd++ExWjewzUsrZ48B4/4nq9n3eCYGEgHEK8S5P2LkfihIsl7GRW1K8PjXmJ06h84zkOBi
xBUgM+ZkeXsXKMoYcFXD/knJnesWysHEOh9g8dQB0eLfbLYXMMTxB8+A8m6A8Ds66oJSCAuBdCkl
mon1rvqXa0qdi2kTp7DbXe/8IY2pmmszRYiDsXiykuZmEF97dvNwGWfw3sPZ+lYJOJUVQPSL90gH
V8TASeq3xn2fb/6qvcDTU2lV2+ePA8lPPzkeFn8eolOmr0VzzGMLKF56lBKj9GsQFU5/+/u+WHXM
fijxg1yGcgHVYnIbw70uY8PzQBFfNxLO5ujWzLu58bweYkhyYwyBOQbIXbx0TmHBzkoJGJLgkf8L
FoVHvTGrTF89+7VrFBK6HtHGYMf7U13qtbG2HWqULZPcBz8OtLgbaODkT6g1yPItIFbouKzcbZCn
eOi44/DSOCQ1YtW7ZDrQSjNc++3rOCzOe6X5c5bCpaDDiDcvB7DoHu+Y1Ho4QEORcga/F/4WsA8s
PnIkpViHijxBdIfUZnd+mvT0VGq8A9dR6u2HTs8WhAxc/gmlViAl4RbHf8bTVdiOlPpXDK+IZGXe
f7FVq++qt3oujp1nZMM6YvWRkK5K6gvkI38qsD/F8Van1bFWPELpzyui9zg5wHATEUwiaR7RlT+m
A72VrS9/t0a11ew4aL0yUXIidhJuJg+80LbnmWWURQzSnOr5kQzkb/TtLMtXvkfQeXPAV9K3i3Yb
sJAvrUxpHOQ5AXRf02pIQM3zxNRm5sp7PogNZ0jr+ZcNlpuRFF0Abl4lK3FGJnydGeDmBzraW35I
7tMI/GC6Vq6DqxjIkPfEMoNUNdNH2N384N4Gj02qfxTaRBRKsdBULeJ7y3PoQbHNXuPH21E0vPby
AowvX/tYW4wUD73AuXp0fYp5+QrtZE+B6FGZRdNgagKCMA2spZ2iiaZ9sz3/ZxV4muwwHYPk6s/h
friWTz9I3dGmuxq6FJCOw1dicGmIfTIsMFBAiC5E8pBTg5kjaNpB09t0of9RgZnD9LWAliZHRlv6
96zs3xOv6++DnCiDFLJq4Jaxhk7kHbNKUmS6fgDn4g1V86NT/I+0i9i3lhwfQjQWwxfwg/2u9Wof
D+jN66k+E210KSFVAxYYtrHYTk14/XqsM533In9Q6IK1O4QGhgewsdGJu9569Of38Pos/yNryvrr
vy7AsW3sNLTbONNP2ekam9LroXc+laZN0nI0irPX29VeEPD21sF4Mz79JSklM6y8A4NzV3IrWQAr
g7BKxpmwrrLvKhk5xgLYtqPUxrHxDxPhDypz0TIP6Qc/cxA9SrwkbrqSdRmuF3oxiFScpeKqJUJu
S7oltnvgLF48+W9yvbuWboUyG4azEoygOFtLm4irAENjFk5UAEx9Fj8kMeoYOgLjEkplIwGYDYLl
O9OrB46Polg3+a9jk0wTH3t2iaV+BEpEPLUae0N+AY1NzKYmceLAksXNyNMnxMznFg1yg2cp/7qK
/P8hZkS98M7qRnJBcBW5sv+d/qy/mPRr4uvPevgEZ1tSIjId25t+3NpaJX3uulSnqAoTifYG6SSv
wTh9rgZfmP3xy9vlVedaLD8+zCk/Hr9ggs7sUBqZQpS5Q71NBRXMqkgotUObw3P8PQ1k7QYbhUqh
/iQHU8w0NzHsR8YL24YY6ykmGWkWKsXqpkXTUvzSNr3iZHXZN4VdLClllmwpmGOBTtk+z0fnCVFP
6wkKDU/e40vxZF8DyqfJaraQOvuSwFbcwd6G+8Bo03HVAm5PhcYCoq8z0kNCOFtHszj7qZZoyhf9
HB3bBndD0nFBbgVAqckc/L4w2Hw57N9dKYSfy3jh2zJXggFRSEHmIBTonPvR17z2ZS1te4cSAxSx
gcovgXD8UX9un+deWgBFIBflwO7395CQtWfI8tDpNzMiLjQ34Uhqph3FKS4eGyDB/EeX1P0qfiua
7qVM/KcPgQHocIbO68m9FTpsw4X7qpKwZ2LUXtsz4OgxArYhVYeYpJBzFBLXLs0nUyegpf8aUQhw
Lf6AUCPN7M/Px7o2rRzfsp1RQPTQJgwwWKqAlAXm0Sl7iC9VfkFgB/48TlXqF70udlm4BQJ76xlG
c/fax6Zjjl2d+nJTCaPnZNMUmtQz/M11tzs+NTWvBIz/bM3gNekusWuuP16+yjTKYPnfcDheAnpO
MV2hnK4HDTDO4Qc2vW4sMLg0ktGskatgJ+GTiQAX+xkM5BKwq5wshZbP11nWNu1uMwC4RbN8c928
i+DrxMfuAk94iqcr7P0U/mFac8KG02J9mzJZbuEIyldkQ6r4qaaDrXbKJh3f/hJMxq1Zz9LSdCe4
34um6rKWccnCXdvgOonhfKW2+zyz+z+yGklD3Kzc/hFEdPDluXdkyCEKneMvhXMgsPpqtV1TKnN5
owcSzGwu/Dfet27qgFMs3yXdG6aNqlwRbw1fNhqk0SH1b1gXOOrVjM9TAL6cW49PGa0+BQi6a4Nq
3r12AjY6YuFSr4VsPtslitOZHom5Xe0Zz/q59/PbldPSLOJfXptX0jIj5ChIWh4k326/+XjXkKCC
wjFcChW4faSb5+4zoBjeWxut0Z8q0dnDLbsh+L2+GgAfqxwKMdFy75s2gWz5RKV2ijbBpvX13ly8
PrnSBruwaqYOudQOVdZfLBBQwJs4xNywaS57WX8R9wdP95X1fCkdbxXO91OFPdzyfX3iSFYuHivF
bqF//X52mTSCtatB+TzrzMbQUkgHKgnsEdCxHc3iF9m599ppbBQDDaFH8Mj0GaNwOwkvAwNzpBsO
60/C/rAdLTrHemgYz3Je2AQxQj93d+VpDUeiSpD2fuzOh3xcftnKfD3j3qPyy082zla5bvTnDNPn
XTkC7ZV+gEtXpRjcZZjLQl5KB1BPudAKeyCrluYOODKhX3VNJdNgnMrm4vzbBHaqZknevkLOQWAx
hkiSa7zsHhjdxMH761Q6gyrSb7dO2nvsPVCWuMnySSMn19FEAXQv/ctJDzMMgRaYWQFxRixz777o
BptScUT19DfRvLtjHmvJNjQWPOpQ+xYfuKH87W3iiGHHLhz2pAlLyodRvtg2Vly1bpUss9gFY61c
Zft2eYdWpAfFRLnYWajCDPOZ0Tx5D+bkpAYQA0GOuuVt1rrz1o0E53j9r2xwzsbPu1UyyGC4vIMR
Z0ME35CAEp4E5xsrtP0fYtVoPpDz9V58DYSqU20bh7iWQiVTn9XN5fvfm9+FDYoZWi9fzbYftUBO
M2gt/Xr0S/qn6pqjPZKtHxEbREA5BjoJxb3yiK6i+PfSZ45n7r/4OA75/U6yNV883n4t+usa7nHP
N5wxXzx/HXVlNj1kmzhfvvLuEhERLPFFPV9AHjjrAaBvzUuIfgO8zd/gZKdbjsLj4Jxm/V74yein
tSBJzMhzw7o4Cxo6fj0HIYam9XhroPy1ZshkcaE3H4b0j3yZJXecmtB212dD5BpTahbi++oLA3Ry
FUqzxLwiSOSTWUprfgpuM3dj/0+wUeE7Fbhpmer1UU7gcP5sTOIYlt9Kp205+ag8es/BUZAuKfhU
YG0pF0az50O02bXyFtOlli7UgGOSJ38lEc36RW473ee1toL3CZ39WMzKaRbmpzJb5fvR5tpbIdm1
iocGm8eCxLY1aYXYrXiZfc3notmtO5UOVRJDdeey3s6u3g8y0z+Oyp47InuWknlZ43Zql6DyCTsR
XmlygRFfSyADdbMG6vVL/za49DOvy8lM98Sh/APpbNZcTtKtTbyhUKKhaadsjkYWg+miXBgn+FsM
Tlokgu5/pddLhZMnbPsjN35JlVKvD3ROIkB0x0Vlhtg32pk4jLjnJkcUnGlNbJ+zbuhsMRXwahVr
V+lhpdmjskffNxANhnW5RYjOeJnkJ+10Ldky3i59/4582G1FFMa17vVnwMdzXASmwD8elSKL23TF
X/W+OLg9hlzHXnKUbB1wwWwdg/X7vlespcZ7fuYBKlWiDRKFyuXMGyW6Xifr+df+VPGTh8iR0aU4
SZ7jnLqYG9Wnt1CgDJC0T5n+jOGXmpoPhpdVUhYqac44fsukEobBRtfrZ0d31NFrlBkzjvqhYDCB
x6De//8qqbs9+Yy4d6pkntXU2Ftu4bnpL8Xsy5uNR4Eq4XBfO4okCKaYaCdZBIABiYNh1KKy2Fa8
YIHVEW8y5gWN5L+Xx4LhvqgaqQc9diiu6/P3e31OJsicceBidE6d3SCxKEtQKXN8RP7z2ZZMLGwj
9JqOoYKqNEAAqwGEvccAVHV41/qkud83eCBKth3f4ROqHIAIEtP+HdH6tS3AVfU4NeJ3nSdm7KfB
YeDK799VXIWKl90lQ3akEcRP6hl8kE+DND9ZAX84/GXX8Gy4sSsp9ycfk6I32JU+VoNZc9V0b03b
NABpw1pXkVDPb4Ifa5O2WlIbgAweFwTJLCo5+9qJpCi41JpMFqCBM9ws35aJIwZ/MUomezfFf6FQ
lqbiuhxcDV6plNySTjfljzTA2iqqfvyzdLzb8e+tx3gqoDOrFe4FSohNXtmw7JHkh/8T5ll5Jslh
duJ4SFVrE56L5Ul7EvTkmcZH0ks+GBalmK8jEMmTX9leJJV6ReSly9bsLl7/hOs+iy6fvoP/zfgm
iY5P5GMW59WnHPCXqjy/VCEYKT7Sfb++TA6J7uVZdR85Rd82w8JfZt7OvFS3l4ayTlF4QH5l6Poz
v0ZsBHRaltTLI/i/5V/a52zV3GBOLnVXVPwt8QkviTg5r7hPerbCH32N9TPVA6N1yyld4BlWn/Mg
kGGI+dKWy1lPGcnrCVaDoCIYAMB31GoEcu7TrXL69GqsH5+rVvg8QqSUiVTXakojiNF2dPvncFD8
5q7b4LpXS0rYU3vtRx7Ujnv9Mtnw9vqe89POVw6cwEbZC4eNUOgve5dE3dN/p51YlAnpd5/0MZxU
TwxLp6Ub8SMJSEiWPddvYz/x19OXsg+2F303mv9sBq7Efyzd13Jiy7IF0C8iQnh4hYUXHiGkF0JA
473wX39GaZ84N+L27pZg2arMmdMYhfy+in7MKaJwcSPNdZfjNgbMrhUI+TNCjdVbFTnMpN3LmPja
srHUYgDIdpFzeWpj0+VwadghxSt51G/9TG2U68ZHHJp/Fo/IAMZ5x7LV7Lh5QDS9wguzo1ibr479
lSMubBUBl/DQq35sKSMOw+/dT/BQwF9m8iBOd4gfc8xXztcKwQgCzjNeSV7qieCUwHt9fhq6aunp
6rd8GL5BQlDdrYjLUnJb1q1pSgzVmCM8hV00sxTkMoNaLpmCWA2Xja44KR45be2i4uu3JI8a8GsF
jhATgkPEDwLwsckglc+aA2+DCzY3cqez6Mkbm59zNVxWBSSx+8718B2GuaK+L5VUusCp4p7vb05+
vb1Kl/Vt/jWBRmX09ERyrJ75bB2+wpeeo4vrc4+Wh/aNluGPXrddVHwUpb+vwJMb+0CyZsx5/MY/
Q2Ey/sShg3e3fDTS3DT4a5HSSjyU6V13P2KU0AhNBPRPb3vTr+bVBTywKayZtApWSfXOzpu14OoD
Mwm/XNd6jxZeOfIBzxYiL6uGxPst1Ysn/r29aimK76nvcnagExcq86ptDBnvjbdX8wY6EKPMHGxV
y4uAkWWRLyz8xtZqhTVd0zMEgKOV6sb7wd5na4axch8cOEMSUlzjRrxkvapP+s5UbFunoSM0SCGl
C5ybxc8J31Z7hl6HRso6YPyPzh1umTMDZ6ZVDQLbU82SHa25AWO8VbaV48e2mbKdMTuBOmOkBMXS
S3szruh0S23QWO0wl3RJlmb4w5uJCUfl0qw/C93UNyeYAwA2wfSBwZLagttKiKG+G1WwuptmPpZN
HfOpKje2i0Czkd667BPfF46aZRdhtBrmq8H3OAyTCFIN43rhuo50hJ4imDsRUffUSPbBORGTVBTp
O/T8YUUkrD/MXaCw5Bp4Fw6slJZXkwnfAnNdvndxZbVX+0HKWYUzG63axli1Vx9lyBWe0HVhsyRM
0bRgeu+jhh9HqjN8MFtnBw9H49kOznw0zd6+rg1DyFwP/e99XGQ3OUroPBT0Lo3yqB7YQJDw+xD5
7z3T/E4N7yQbL3orFgiENvq2XK13RUMNKIZtwmNoNyAfK+2aAhBax2qsdAFxKXV+TWhYDuCPWG0a
bKVq6G1Bw2E6fy8cIUnapvaxHAt6Tsvi/cdOYEGyEFhLva7XTMOLsYlXLqnSlfQ39u6RP0sPTpXT
2doB1Q23IVVeZHn0er2lTtTOSXECxV+wHVuFkefzd9xprpMzjjr+xLcirpQr7SGDZsFmt4AUTvW1
tVkORkHBYwggPDOBPzmrSXK6+MnAoL7QxcAGuS7xG0fX0Fta7Aqp1ioyg+GPbellYy+RBYFI66oJ
KDuk9Sqg2B5QVrrFnfzwnPZ8McQjCAKw6+emnQfBpHoeWhglSgc4Ot9B0PbE1PwTCCRVmc9Sxkrx
aUCz+gTB4pD26AhkZ7brQ4Gp0HxdefV3n1eEpz/2hfeHPQZ7eZ5Mpuu/rRVVzb15gBhuevjetFmL
3prp/ZFrDFQQLvYcbnqHVnnlB2JtlqAf5ofl3eWPPgXvxKRjPHG6Br+Uz+ws0Qv98spACbVOZuud
2X0n8M9aiDeDIAB94JHDvnMmtMdpfAadDWO1fJW+obnHUU2OFobN76qG31YyCsjIjdew2x+2pNrJ
NsmXPFpwDio9PywMwrK5/TeTg9T3a3ocpbj9/84J86eZ76z8uc/M/12IT+Z9Utpka7HHs2a34NnP
7zAYs3kQKe2g7iv8H7Suzs200wiSmvHw6TUtbX4CjVY7/h4D5INsvaKHXmAtSDWP4PFybzDlHi0+
XJVM72m2FoiPsz3wjmNrkVejmUpwsFuYOuP/UiHEZgt9OKMNFlNpvtuFxc+4y5SYZy+JXZM8WoOu
uTZ15hFbnFi24L7BlUIAAdGYxnUS/kzQiPgR8INNfUtygNEacBfkklQJVcU7KCDUn06GQcFWzd/h
WiQCvqAJpZLRf0rslloIlxB7B7ESr/1o3BorIklYQvgVUMrsLjYvXRKzkU4Wb89ydv+1vMoFPBZ3
60+Ifm5dj+OU3KPHsXtblE4sWk7V9W+dpxZSE/WAkdRr2WNMs2ZX8uzmEaGyhTwY+VROZYOBSOYh
gUoeYHfFgPmIgb/5jMs8Co4iMYmok0Mju2JSI3KOgLqMaRVNPCLVkGdfeSuN0HK7h7mZ5wrnG4Zk
7tdyI1+nyF5hZ1lNxvvofMH2SCMUVjb9DIOQ4YHd7tEoOfe5/X42DhM+atVHe/dJ4MMcTzsRQR8P
MH60wDKObI6Xcfvy7+3z7XPPTCUQyX77gUsQm23wHgIdKCRSByQobpW1ZKOd8ulFtPRmlBAQvhKT
ezCuDkSmRzlTH6FqoqqSVREcpI1DN0LdcrVYaULV2Mb8NHZz9FUUWTXxXJlYTgKDrt8TeL/GalX4
d9Qw7gcgBVCIlpyZFiDmShaSjgd3Cg+RfWmwRB9KGfkfmnueq60dHxbYBpJf41S5tbPlXD00DWxe
2DadsuG8QWPn93TbtK2VBDCVt/RJD0zeMMwbBquvdQWfbDu4sWM6vzdQ5s2MV2wdzIYQ5gYhrCVn
zHypmAXRgFQ3n172aqgUCo9/jPiQELDzPIcbLDnbXG1XlX6U+th3gjYeoVV+35KS51LLVnddLYcH
FQW8dO3uv3jftO//dvUNBN3ytOrdWymg51ytD56+9K5zS7dRb66Yjw/HXNkeiAmCbdqnc/ANy+fr
r0z1npVS8844MLUtbdb1B73mub0ByyAg1bODvJf1jtqSc3teeM1KAN7l0kER5y6jg4nm0sQViIYT
n2RzvrYxBxUAn2wjssoSG2bb5QmLbAMlr2F1thNPdMPoRnIT66S/rpP756rPGpfP2+aT9uTQn5tk
RyEpjt+VFXT5bq8wr46b7VtwLrwI3ALmUseaYoqzhJKkGdgCe0kfr+pk15r0ArV4gveuZQy6AeRz
bv2rKk1wZDMNhJZFqXma38rK8PAeQaB491OkBMpoqqR6Db4BarCxF4sPI9pwUOOrle5d/Q8x3FTj
4pmy3IxST9kkmpKcs2OAoQESOPFJI4o8FkQl9fQ0287CWcZDxp8Vq1E2HMWmhSOLa0U39qQWyn0k
Z7nfFkoIy5U+W03QSPvycb/RRwVKyrJ2G6nvlx3ftB9sevsZ35vKCyeOR0JPXW8VT+2catsUyuBF
AaRfC7ZZaSfE9ND4P9gpZT7ssdl3X5to7YszYmcScXzA4V2A2aMcg4plGAQX712GQYZi+HVT1/4x
IkR2HX/LyrffXclW3WDsU/rtmKJ4KlonPkpJG5FEI2Ps799U+fRoj3+oTDZxipyspZcCFOHeLDS4
5JBhmbuvcPlXk+3oOKUaOTHEVHgci68vGi+7uDeeAoF9ye3LTWxZvqTMa5ICnB97x1xuODwVYS+v
0OM/8eoQYRAqf6LfJWfXLGehzefxLiPd/ObQOI4U0mf12CR2La1Ms4LpHc3fhQnS7G0zumN4DNb+
42qyLnKdnMlji08/QVriN7/8wIhD+Qm27efKtnqtPQcfLFsbq/7yAcCKuMIsebT8VtbZ0jpTXQcA
pf56ddi6kRC9zjVti05KoZUBKWRlehkqUxNWb1MtRUAYPCwWGw4BQyL7oQe1eB3mGSms/qiB6w6A
h7/CrfowLxsPZV3QOp5X5XiyujoERo1xA3P4WDEB+a5pIw7DeHnbObdPrXHXv32yg9/UD90nz8jM
96ud9UZuCrOdwiwE6KA/G0jsjBYwO0mGIawNvYJpbpSsctuZJrsxlOaUsGtDQQqG+tks4w2yuPt7
sY5fd4MK0LrJh/U3URH7wDwAlAFmoLLSRuen15/t7PTzNtezxaeJO0riioAr8VZLQV4SVDzrtAkm
qifYYB7PVpP4XHwHnnN9uNyZhAV0DnVIT4m3dseOMBvtONWVqgmvfBfpzxMHmzuOZL59Spd1+Kq+
remZ5VCfp4P3Arw6ifFn0G2BT3fP74QfOtcOTrq1T7wf85ZUm/xUh5Y/1ezvW55rHDGkXutSaMAh
HeOwxa+G5yiyNXhOtUdxvD5f8p36RlkJPLtmeDQ/xEQX+0eMQcV9YE/rTrp57U6iZ0Gr/FyGMkYK
3d96uv9oz3/E1tTCXjW7NDMMGtBCQhd5t1k+Kx54plE4WuXAZrWolRYZsBzqIN6zzdB/cSpRqFVV
gMk++5Ey7l0zMAljfSrR1tHUC2k/jFjX748RL7p8P9zfEdhn1VrXMDiC4GN00rYohkuei1qYuvNX
gMgFyjR2ZyMFmYPSTldV5SMGCmVm0UM8uPRN9m2EVD3Mhj281tMIbZwPEsY4j6xlFzsokG7j0/DY
UYitP3aNfmr0cy+o0N9TXStPrpXGuA7ijlxz9TeH+kuaSc2hTqm5lXPd4cpSu0y1EUZFhjjmfbqI
HwyYCgUWzsAoFH6XKmjUIKIcW308zAUsvTYty3ypu+scasl6n6ruXH52r5BWdF/EQGFZT+UuxmHp
2Oyab9dl3taeTa9CVZxbxLkdiXT4q4HMc4vbVvIDpOh4m6dvE6E0wllFMH0rzF79dG0+DqKZ3eRh
IPmd6MbtAXv3jZoMk6u9GabzBQ8vBneY7xL2vUZKD4VlqttEIuvminOkjshBPlgS74an4Xaw6MnX
0TXP3+Yh1+qFHHGoIvdjU20QQ3FH1N2XYnDDFWgWBcKtgKwqS/wyvwQPSKKbqPPIs3sHAYmi+MP2
U9oncAlu7xKhyhmZrElTvkD1z7aCHUzo9hSNgR7nUeNT0Ay1ym8pEObSZtEej1ZyX7hWso17a1EN
SNz8NE90Y8FzloeU1T7WDdSmZ7T6zNEkgJLNgU/lM9aA8cNKf+nw6YsPXKZtC7Ga8mkGGClcfsBW
WCfP6r67/V6Vdd87RGUZhw0pQSXoZW8/yJbfYMiBvJJTpqxrydFzeCd8I8rhrCdmDW3nHZlyEKMC
ZiuCHRQeFJ5IRL7GLpBngAXEOBGAIxsxAZC5STVojf6IVo15sP3t/gBUiugNr1GynRZvsjUF1/+l
w3V+R6Rd/qOZrMuX8q46RbP8r0D9zhZmiz/jrUU0xIZyU0W1E+mINHg3wy/nut7YIvmZXjgQ6BK9
XxyboxlniXt75TAgVEWUBZrFFe3B+jqB3RqEusGa87d/Hzy+74N1qWtUX0JxA1eEzlehfWLvF++n
msGUOuSpWUOVokccovSPehxmVAn8zmH3Z4NrBE0E7xtL9xx8YWYmHD2dcJiXU4sDUHYshm5RV6hY
Q9WAyI/bAZdXu46ygWRS25EPB1UUZnnBoqMWqIPMfew8BsUunMnT7DduBXeNMqdjM9eHx/LQ2g6G
84yx4iytZ8TSYE4YrvUbES+QrPS9+LlrBV/R5PCPGZGjYx8QRJJ8AJV44VKYzf3bl1Ic6GZN7Jx1
bYg45YkIMYO57roW2gjjM1ID/hNmLbEC8mK+gfvLOZNBzu2ddpiQnZgJh38Uk/r9xpGkmvjReP4O
/UMbDaDBH6aXx8C8cBbDAw29Jz+h7rgWr96bBocdO4umAtePN2Xjv3EJqm/0eF/X/nyE1MZLbRES
zDba1Zf9wPvwEtNOhoEyYp/dIdtPzDe9Rx8R1pxcV+scMr0zyMMdY2KAaQn5bnDmJ1G1GUJCnvht
m881XU/o7I3/qefY3eNDrcrZjleCl3phV7+8TwTZlYZBoIgCSdxBAz8bV3A+aUaCQOyXOexNjVTm
B6yy5RVfOrnMb/VvwoBMd9GbfCvStFSbVtDXspb0sG1nQTsmHrWw+T7ReBCKfomii1GCmo54B4L5
rHp5TYcbpBShfocVhjVCeRWkIn/3JqgqUxXeYgrMY+3wY3HyAUFgFlzXf3vZ6gVPsNhJdmuXjmVY
4dsiPeibRl6px8b14GBEhV1ZNfBqq9fuqUikMBkBSKGGYrAhQvtoj2NchBsonT/Dk4uEw4hBh4+A
iIO178fxr0Iz486cbaTPUhjtrJxsYDKxeGquJus6QUzTYpRwLU6Fb/CHnX4RzB5i1BXL2ls93z4M
dy3DlthUKhBoq3spWpcr5J7BLM1yRRZlWE8SBzc266KsMCAtmGKtWpthou4CpinuY9NYG38d3BgW
HDLW2kGX+34sb7oxXcyO+QVMvrXtHL/IZVxhBg/BVfswocFoPsrdev+AMCuMaZqoBMryTDWP2oIV
fiAZ1dV/LGu/YEnv7b2Rf8eJRu0BqvExs4AoH+oTyyjCH8kn2Gf34/7vIkTU/bvHsomp1FThs9DH
QWuHNfUYAnnAE0m3LmGItgtGFwwwRQQaCPGbSgSDUlytAwYZfLSyewXJzBC4b9lNwxwbr7ayXhEP
x1IWhynDvpQeXT0R3HIYf5yanVw7C87hMKGrcf5Co4wLEcJp3Wxn0aG5+/7NFDMdRJNeoq84j5gu
1mOlrOFxJfuRiQY5bmLXnufIkoKIATDKsOmTLfY+MK+uZgKFKEgLbAyLFlssOhBVcFktG+iHm9BL
qoXy/aDiTDCxEtWrN58AfYNPHnBXtpT9MqCl40ooraWAl7bvk0Nl9fh7mk6mmhvMp/Dj3vGKeOU6
LkB1PDgUt2UL1VvQvxXWp9J34yTv80EuJrQu3L1X9fQB9dnUg44aB5yL3Hu8j8SC1RUPa777ERYR
fXOXhnCQB2zBWkbhAQh0ttQ22lvgwR0h2WtTapuJOHBubNgh0eJ9XE60zR+K5JhjUjpvgdCvIds+
m3usnRXsia9OlKHoM/MxASxsupPA9dqj+h5rQemcs7pzwKrArC81g+3OzoUwau4YDUS2VckSh5Ii
QpBaqskB6xIhNdo/ZCvkKshEjkud481sTk7Na/NXMudyAImfX2qqy+Ce3yZCQnhK6LMnW8QNO6kl
o3Ko7wF2lLKcEpEXPuKNu4fZeMO7wyoj8JFZIoeQrkRIoDwqOgahJlL8hahdFZmkhRtfmma2b140
o8iHQf8Im+B3TBf5PBfjvFxS32IhoH7J6RFLFTW2ScIBDuI3/OqzOYRn0i/Ld9uPwh9pWJelrma7
5FJuhn9GKLG+a64LMq2mBAtWCPiK1o3b6HduIW2v82RmagyXO155IZutCvOP8/BHRRi3lGY+9OrP
7vgjZfHqMInr8FOG0aHVquAVXGweVtRsI97YY7Uhawo8bWBk89U2izWubXpyw6PJScsZI+fTin7v
2ItN7nPs3arnBgpU+b4AO6c6q+zIimXFsx96EP8W4SQ/yQSx/5c6rJ1DCghUdLbsBEeHEsE0wYfL
AumGuiDfI6yjhgMi5ealZwT1ZWztOQvN5qtPmKO8yb+TMM7VhY+pY2J6NoeRBE2lkc3wXpFAHPwh
dt4XRCqvmikpA0HrEo+5+iRWHOj1rJ90xkNNYoqj6O7HNbbQdS21Ghiw8arJSWxh5eaZSIo9+n36
INtCvnystcdMtawUaqGjIpCNhgkPI4PwPP7cBh7x8m8XN8pG7IlsY79RpxRvZnfqGca2fx23OaQ3
6VxKgZUWw5vzU2tLgrBXvtuLEpWTLxQUodkS52d9V8bYZObb2nUYFKGhLhxD+2RrT8kDKLwxF4/v
1hOVN/GEaR0vG/teIdkHzjdeSH+rusFRkA4nOlJ+JJ+7eohgHufiQd7F5/qtsJ3cGplZqi85qpqq
HSf4USyUEnbV6GwSPB/rBabrZ+HowjKFW1TOgrVztXTrYotSMLZTCPsW0stkjDBeWb2nW/fOs3Ns
BLKiuaeErLSMhBKC43RgH7CrruoeuEEu8NTGHqcTm5lWumfkWtnxS0s33zrpXm52+Tx+4ncpHBlK
VxO84pPWYVg7cmsSzwuFu/UoTjO1G9W5lZoHHD/jf8+vlJx7Od8HE8nO41HKh/j4Aj7Ye76U6vyi
IG4b8e6jmwIHMq5oWFgbe2Z3UoU/sqX49/3OnS7WQ9LVLMrFLMYd1LOde0dceynY0AlzkRzeZfnV
Q1f0NqRL41m+F/emNHwkh75z1WXXKoXXR7WEtoDHbfupSE6v5qk8AXK5LzBKYMatJ6sPCXhuxYJj
GhgF47r21uGrFu+66PzxXOP+fn62zDcz0XnCIVYC6+Yhi7ycTJTe0tFhWWNylfjIN+6n8p6PiWII
uwqtYvnF0yY5NZ5EaQUod5/WvnwrpnTOo82pxqY5emObY2VDdr772OLLbJjQJYFg6nkzEqAPdlPr
zDMu3nNmpktVDogZ/MCLxsdcz91dBzp6hKG3n7+1491EzadFj+JatOz8Nr+PkA8bd6Q+0ZM3m9nx
WJIHj0z0vvgAzT96d3KZSaazRor8WCXKZ9Mcuu1dM5mq3a9RKlFWte2+s7/FlDwzj/y2lPqXeiCL
ZiDkxI30bMyL8CGbCWObR/EeHNeg+v54AV4ya+bFkSucSckY67FLQlVPVXk4xaLcvXTiZXcv525M
SZX3j2Ls88EyNdc5n0uPRPEm+N07jA48RwVtBV+NnJBA+yJuJic+qwArscllksOi7aS+UmvzEPFt
jKgfvUXh2XRvNtX1LCR49I1F601OcD68kRpkW6LjXIfcINPpCJorxSf5XraVLq3eHaPE6sW29NvN
bjjoNrM3FchSBZeTqFxf7Ar8QEmCs2TMSG/ZS4lc+2ArPza2JJOBLYWLd7kxFWmnUxajI0IYrciz
kb4RYhx6SyP8V+k8wxrbdq4/h56MUHXdBPW5tv264d6cmDzhPxr0q4PmPEi3EHzwOWBgZa3CC4rJ
tZijwD2DFe31aKtt0ScrbdKlBF7JWPp0BS1p1Xudm/nRE00kH9SxOC2Z+eLYQJ1S6ODCgIwxjLKj
61v7V2ioouaabcDMx9SzzEYXo1Sinj0NjucuR+AUe/Yn3lvbX6Ze7VdmykD1xR3xPFD57QfPbf3y
WzsiE2erGDz3q/LxPE1f6ivZeBI2AgnoKMS9mcfG2HNbfid9yajuVEHGIui/022sbnfcXN5N9Zjh
6R73b523xCBh2V3cP/xDLFVC1cmqdXIf6wuDXjWzs9BVpoI90y0MAc/lS2q2vi+jzI6a29/4Cf9n
IItqLQsrXlnG6utxm0HU/TR9Q+a9JIZp2HKWHZR2C8Ckn3ELxulRYtzBXYmbw3tDbx+LS+8xrvsc
P/RwAuhgSlELi4L4BEwgcr8z/DN9P56rScYkPhGEBg+iHnxwKFB3c1dNt5Nt9VDJ1moFKv5Oth8S
p40H2+dg6GbmbyNzvwSyEAJUQt5SkIBZ3IYLWz+yV8p4/Le0bCbbsWCFxrWikClMe81R8JhIGj9m
7PxoIz5HlTWhIyqaGquXpxQnIzCMXzOhuNreEpWGjK4Rtw3w4ugu9RAuMS4+pISayPwOEXQIjNLt
xxTnJdM1f1D8TQ3AF9VbP101mD00x1G6lYuOpee0EIzTLlWhdc2FxedYSnd/grCd4sP4tHTFHbTC
JRl7/n4Q8/7LeLMMIDaNw4IJ46mbjBWfTZcy9Yi8Nm+b2gmpANnuWnw7tpLj9o5uBH9uelx/BFR5
8aMroZbakZmObgwRMCN5+ODaSDtKkNhcqRRCUrCjVEbQOqj9wn+5Op8M1UnmHqVn1I90Oawl4cND
d8CkPEzHFEoqmDeoCnSgatRSYbP90x6InYksjJsS187Cuv29rH1feC9hkHQtn7oFDa1Zl9+VjaZ8
WPxc6OeQEoK/flBODcYR5rKpKsPbD/mr4tfYWPXFCQWAUDcYJXmvraDEMKoFh/YFGDYNqx53x80w
HLBCFB+fAy7T5G3jXp0rLFMIifaNGaxyXfk5IwaBeqtk0PxizELft92NYnVbC2AcY1xbkKLLGWKt
RpV2GMovSrfGIKQt+xaDcYKiXNMExBMHJFUfsflBDCWjXPU30b5EKoe0AB9KkC//AWo4XdnRBQQk
5ogQaTeMI1qt6ng0vxVccZeErRCPsP2HAqZieMTlEKI65VCPEQMxY2PJjwDBJWiCdXFgnfIwOD+p
67XxrgE45QI7giWhg/DW8/kNDrvl50eGZdY4uL8lQn3NXiMtJev7Zecx6aUMo0o91Vb5zywaVWp0
K4dhG8TvQ8raXdTOw2yLi3eyk7OBf4o0BmgWnG/+SjgIwfXY8PdpPFEsmBGwO8yjiDy7bym+1XeU
mYSZwbqWKE7OkODAgDKOh1xno9f0oUXDSC9Yn1go2fzhbKB+BaU+dCeuHDq114Fl+7F+PPEOgxAb
4CbKgTDZKjaoNYtorIFGq8sLT64extRI37Uuj8ingFECtKBJiTowT7R4kNOA/Cm2s6WxUgrwXk2/
s93SKawKDwyQfOu4/l4921nbq4C/3148oERCpDMRagRvrb41wm1Pn2oXZpXzK1YILxgBNOtqYjcz
PDmVpWV/LiVWTsW8HFimr74vGzFc/96cANoBjrAhveBC8birmgZqP1WUGwTq2pIQGHGHW/GwZTNG
6+Bbtng2y4tHOTIDReB8vKomtryJOLS5D+Ul50wtvk68cpm+fQeR2KqVbh9H+SqPhmrYICbnKEzS
TqbkdfPk6av/0nixkB2t8IfWBqGLT+5kgg7h9N8WWWyMy7ZoaWaaDI33I9Zg2v/GWwuY7BtprPwr
Z653OTQpSpFRDMPdYmrSJswP1ukRwnHrJMhpb4fuPsN/sXxeRI8vgDqHpmv1NXsS8gk6duuoG8E6
PjHR2gWdmXpB8PRtCoKrPbjdS8bSvwTt27Fy+RBBKcN4sqOES1SNW/8+c7WDz10y705rvKu+/bau
19mKQO9aGycrr315vWq8+nky1LjZiEcYvNvXA+O074sN/8UxDUMqQRXFE/TLbvPWi7ddHvk3QkIm
q+R33POlLiw/Op7uR8l5vHhJCDf1XnIhqm/6r3+cg/lvsRyQKCMg7MRP57dxWRPwhGyc02esIVa7
dZUHBouuLMGwerhjKY5wYvbQy1uCAP61DEMKw107gLOjXSGhc4kskNP9NNE64xfF28dpitw01dNT
t/2AYfWhlPKuodaANJquIlZLhW1SENlmaRHfz1M8SkQCJE4Sj6Fp4Wmedl8rKAOzvMDdzhF/0TFN
HtW2LTH47R7mrzL8Ik/nAzzlK2N9OTRfFBiCkmrpUraU4ICAYFZVDzSC68naqLiw+sja9D9jMrKs
Gjj8xhe9E2pV9dH98z++wRYH5Dyzp3ZO/F/nWLqSR6nnL9RRX2feoARQic6bbb4UG2YiJuHMwFf/
+AF2fR+ZyrmCMH/u5xvmPPN0/8/Hy7B30cwMBrb5YJAujbCraDsWBsYG84CQ2pTtqpfPHN0cQ+Qm
o6+y0tLUgK+S0cC1+LeSAm7/BCAvPCYNdb4Bf2PPpQEehjH3uJ4zoYHOzA68YT08lo/BebBH2Fgx
s/5WByDUedDrQEd5kRpuWdH0jpuqrnwOcU1IjYAUDrednMhGLffA1sNwr5r+AqkHeA4QYKbgNAIh
FxAWRimQ7xABmIACLT4N37oiMc7gC/c/9zFuhr89lFbDBWz6fRIIvfli79t2EviMq2as1abl15mO
o0RnDGLI91QilFGPbCHZSw2ChRcX6kf3zQMNHNPoeTpO0Vs/VdMv20T/eTp09IRnlcS/McPuIDay
uW/qsRZ9pClWdJstGlQMSQ7JJjKu+LiWLf5jJ190Yw+VB6u4bfne+61kqyh0H2G6sLevwi+ZaLh7
YtXuc3EIBhLjWqoTg5dqaZDSHG9MM/uK7rqdP3yRj1LbxjZM020G+T5ial12YQ+y1tpHE7NEJr2b
+htWPtibiG+QGHq0Gab9VgS53TGUFvDVkNBhQovOxXuNZ6wDTIhB9E+fi+71X8A99W1ddrVehMtE
s6kH+To2XJ/rb/04v04Tg6dAB/62Ks7Kr7za8r1zWRcTg2QrTvvT2PYT5jSfiU1Fb3fpbwUeHZpr
JiGJ2mVGmIRnS6qjgwL0vg2Jb5AeuZWcB1sGmloiFmCDdWeDjSsjL/TPy0iVuR+8fqu4CJqV7Oh4
Ke0H+xcPAFvZooe6oNNNhJDOixqxnQGNvtXiiwo4fzlIsNdz+evMX2mzM4vmgi3JItDqc11M9yzV
PDQQk95OcppbSZLt/amp1hcWB428vgKgBVSejv8lvzKyoIsPsa481tEOcON2P4efbPsyUsIsB7QC
h7mSXddyfAehp5Auh6F+jMbfuVXtQIXOPXcarASBWfBezEAmVV0sB9UraTuVWxN2HJ8iEG82dVTr
ZBud0bjC2C5sGSEyrhRfRBf+tLWzRmOIqKhEr4sZDiUF9XgNaV4ZdTlX49kP27g+ZZzF7859L1Tu
GXGEobXAfpQE5wDNT3fzx/R1qfgrJxDSQsnH82w6HNvBAut8FiXWn4d5FncPUG0toH5wHCNXcUuH
wOjQNEZBfS7Lpct82ONsqX9Xk//t1srkSwrP49SBnGNlWXln3dKztmZy41ymigqfbyNejEsJ3lrY
Uh/pQ1PBlk2WxvnS9jAQkXcWYJf4Vr9t5sl+4qHUTzXHP+m+6uvOx/YW5ZPhQw/Pqj/4yNcisqcp
S5R1DuC6rmY3ZSeGdX27VNyMbD97ijhtS7L0L269o8qcyrlUwwmAa/1qcpa+MOzMfNsBGd0+9/Vx
Xpshfj1SL6oPxH8dp2U/vLmW7+e/GgZ2mO8dntH6Ip8vTFVuHBrXwVv8gM4XRAIIx69D9yitTvY6
Qd2yADH2YbH0+w4TQXlzKh8QJrHVHp1MsnLKR/E+z29r7ljnH23gPgKymVMJW6znz6UcfkH8XYF1
WaH5gb2u1sB0PcXxbK+6fdhv86JaS0v5Zel6+tJ8eldzZ7agvT2opLIdbSA1i2t5nAz5g+lMKZub
y+CrsR4L5UGLSa+9n218KJAr1m6k8uHB9JNH4CEyOo/XhmdUQ33sFXk8DaiNhUSTikW1NYt/BdeZ
QLsEkpeGJ6WzwZSB/8u+kVQ54TYma2898PxBFYFfZh7KB9C/PHvmor0wgleGLxVYKrHqMFjVB9/g
TaExxPcJR5fxYVkN27gYY0Cqiwu8OnP2ZwXX5jsQ0A9w74xbVMrWZsgT3DLQHbAyFEXZQVzU3YGF
nW8dsEJnDMAqEKkyhIepktT2Tpi8mmrBgfjmSTgUmmtfF4jjSQ94KO+PDoRXfUPA0KJAaRG4ajHG
CY+v0AYA2MPRzcDEnZNyPTtIR6ahSZ6BSEhO9eAKH6Dzty84d1s1r0xtiL7LudCSM0uJXhrjTofr
C8MhOrRQ9/iwDHRca9EEmAS4PwT55d85D2VKqHLjQKfrBRtZ/rKbwvAagiHD/QhXM3yjp8gl/etW
isPd30DIJfIj4X8kHb487p6EQVFoR8Pf2r65rRgkYu25CsZYzm7JckQBJ4c4U4oktTfGLIBybr6/
vS9dl1QrG3XDpYMLhXOtplrh3MIjETgwWMCVWDk8QOFvU8EMLdFz3aE5Ze41+MPWsNK4OPutdu9V
Zbv/sSAKX4607oqycfINp+osHFKs4X71mBe4UifGWuwdUGQWJqvhN7vagHC0M5mhhdm6OAsftvzw
6AghdAVPpWG4o6+v8GszapUqEiM5hYf9a6m33X1uPv25k+qFX0TG4dAQviMw9eXSFy4okj4h/H7G
L4UTjQevDJ3x3xOLa8402aM6dDk9HIdPpTB9XI258bEwy9e6cr+K3a5cTG9eutblXO1aO9BDaai4
di9cRlyd9Cwcrq86SBXjbOTqdr1kmVboPcM/hWumrSreC/PuDNXVkxGvuWSBkTAuzr1bLj/rGANm
T0GmBz0gooiGPvQchacg7Udn92pXwFBjOAvuyOEG+l8/nEo4OwOlv+MZpQuNE+x9gOlSSzRTzTcp
DjgQ9RPyBQrrgTXKW88036QpPKZywOTMBeK5mWYlXmsGx36PaXdWrBbjJfZXs5/+hxDEqulqlPh8
FqrdLocMI+7C0E2bz6I4XvKPWXuzMe9iswUsbRb64WXpAyJSbMmv/qnX+1VkgAWSGBIgSgtziWK1
2oCRjXYFjbb/eda61eLHj/UuepV+qnWBzORJPsiskA+eMHhv8Nkeey8COIYzY3x5TwWLAv/hbr/P
Ntxnz7cVL+C45EInC8NqyzmUWh/1/tzv+7+5sAXcjth7OE6Pjff3HA0tml66aGcVeas0Gk6272ZV
u0HeEX4QzcSPuhtpV90rXhyFC5BhEBoNVV3lkTnhomo6zd1EmpABLI1mxP+qMHNNvH9d8AKigOZs
OHPFC+CT8BwmCyNv1/ANE+FWbow4L/BzCw4y7j31eXsHMHNUTf/ZGEVNPtxPJ1tC79IagR8Cn9Et
D+CE/6eloAtzNGH4ci2NHlFz1GwG7S3aAjZXoB6NGreoMfq+l5rhh/zIn9wXn9twXu4nilfzO/85
wa6pXC9h2ZjNqh/ViC/hJfI++fqoKVun0ISnCMI2mwtf3mSU13ZU4QJmNeSbArWP4w4khGbTjRo1
HMl3c/CfjPm7CU9pBvB0lKuMvn1as+FW9WfdxovhCWKJO1uOvpvt9rLo33AVo6jcjIbN8qBs8O3q
he8dfX83m+ES+PkA4orktCwe/l6FbbHfvfOFGym+i97Ihvd+9DTW3hUgQy5WOFR/5SA9TCSU4Y+u
GdZxudEcNpeFqOtnbwbkje4wcstQgsPvRH/HG5zLDwWcoIYDGGWjqN1ulz0U2cLQl818c2PYjL7b
Zbymsl0q7JURbU4z3M1E0Y0d+elRY4grZzMOa4YX3cq6blrGQYTFg5A4wBN38MC7hlkMwtNKGmYs
awerZnp6NA/+vvj7Kb+4t2Zy572zZcq1vAOnstHt7kOJZsCer9lwfQtsQEuBTads/fH3YcOBbmN4
HYMjT/h+Pmit+coHGFjxYFswKAsfl4+C1bPAgghfzWf+1Rilc/mtZf0LAhq6J8PzVth8lBkiy2Pv
M17yBD90DMHTjYfb30vEYK61mqg4cvTVFnFvYWn58dug+RQBgk9AQZJib+7CVK6Wktlp8t8KfAgm
zMGe23lyAwu7iAwSnVA1586x3Up+hb0yHnLn+RoHDxPK0kq8D0CLhnu3PIFrFhj/OikMxThByt8e
qCa6lMO7qN6apDlhbI2pB85A4jFsvjoL14WzRXPo5oWHJFXZhbXg0XnrDWd/19caenHq1ZlaAzji
YBSKtopwynwxXWZ3zKc1FlDweLg34d+StT1w1padrCk0wu1Nd8IPZL/2H9dP93LtuifXvIxW/ZA8
ildv+Vy09zJTnX1l+bHwb3fAflhU765cCLPx3S2f0pRZSVDj8WjkoUZWnS5/q2q6H2NTw4m9/qwE
l82DovF/JJ3XktrcEoWfSFUgJIRulSMipxuKMEjkLJCe3l/j8vl97JkxCIW9u1evQBoXUARcSNBi
CSeQ5wGOEzMO4RGLYzt4MlxZrS9fY8zD2XqxWGELBFxu8J+4OMHJhkOBybXVWbC6CXNU8tILdCvy
o/K77FngyJwhCjOKPAxZ7TYOEhiF8ncqfodS9VcioGxEL6mgpGuscUnlfo4N5KgfS5nvnV0D6n18
ZuobH1D13vwzruLRIaoYNdzGeNbexhXsSoJ0oocvPvvsO7DLD1i2y73cp3gMwbC4Xzm9OPYpCUDd
l3ybawBuKZsRlNeBjGVIaWUZHl1jfuByYP+5wjzqPwNc++DOMpCZSykp9QxHBibNMINcj4q33J0i
rtmuL/sGG7sUd+qi0X1GMGoShOAAu5HCHIKz68FNEn8vJwcUuiXCyOG07fk5tgdxzIfChFEf5xC+
hGxBk1Z23oG90d6wTvNTN6ceUnCxxF02HLSc0aOkLMMoGd2D5lwH59Ooqok1WWPOwpPNUw3L8M0G
JYerzEnZ5jZSg4dPKhW8RTJMOHxZB/h6H1iPG0xSFIiWgJoPoY4RH+wQbskLuzSpHzAjnUdaRLxI
LMbB2YHdePeZooBK0aDEPAUh5wFvcQjGzeEERqpsoQq+06ovxHz80rkJa4xyP2KEHOlSnsAz9qDn
+7LtHnm+5Aaqs5eneA8PI6YBVnfAy0KSUfWI4oMFT5zb2eLleejLZWLt6lXUA33995AEu0asENct
S1qDrYq7QLooyllWvNyhqH6uDZ4XJj4H/y4HzvqHuT7CLibcrGRbaT3Ywm159JlGsARKIUgrLTtE
OsOAEyknMRhy/0i9KUvkhLXM2uInzEvC/OMd5NQTaB5jyEilQaIC1avcS1tOF6R1udO2UlHKiiPF
mewPcpcRjsF6iCFhQL2KURuGi+F9KkfcGeC7K3+Ql32ucXETGuvP4Udej05qq4z0ubnlu1N+lFeb
snIac+qqObacf8QtQy4H8b6ICzV0YJ4Zkj25X1ixOL7fhvN78SmfGz6t2OxStzZ1KnxpLCQr4jyl
iE/lyeBBRg/AigWLm+cikJuMWwUa99GjGqPZZPnX2UtYJzHoZBuQtYs1XhZPLqGTcwfiTsBh4gyt
zG8QGdiPWOJEkc9Ryc/9r8ilB+JuD/kb9/cSk+TOwGAF6QxEXYtbjFNx0eUXTrxCJW/E3ORCC+Ww
uBn4Tu/YQcaJkylf2qMdOPUhqPUbqEieWem/+HXOxCAPlyUCwcVV9ezYO554PpHimHM5eU/GcgSR
cP5EWKzwZ3lpTqm142MzH2Rcme0dJqIeB/C3d7QgcueAb+6USNfRVbKXnwkJfp4RNZwObqPMTbAe
uPkYH1FuBitqaZJDCEIu3Zf7hDzx9J5e7d+dli+x3qeugR1V0TX5vRWBPVNpy0llzaV4k7UXI18O
GFNKKOniYnpAnpyjKkT9yoiSJTQ+ZziQuhIcgKuIx4Hvuf2RKrsU7egcT27pf8BdIqj5dBAgWLKw
4ybApJBVH8SMK7qVhJDl7zso0amtGKez48nTq/CQ4Dn1nhbcBng0IGpY5aR8SKmP+XJq9JTRgTnc
HeYsDpekCbTd5++cso/RA7EnHgDhGS+fYzFpYxEwkiOdNLUJ7gQP9wDdrbLKjTEEkQMDG3XQ29AL
YFbJWOdmN8BvhJT+mtNNbGnTmW0K3q0OlISehkqRAtOkuJOhM6WpaVF1EwEQzfiefIKn9KHoFQIk
3DY98MnuX8EceAvZwHIYWnJYIrPjW1IVyfZw4izvUPfJ5eALsphI+6GM0JG+PXPvt3o8/Vwg2rLf
3FL+PJkImd2m1OCoYA/iDA30RfFhDClWSsZYrETUQtLaSimneHFft2BIvl1KXEA92WRki5EZGTkA
Lp4aCXLdmD3k6U7iPjfi3E/QlPw3M0BamuKG3N9O4qfLdZpQEgs68e0hE4lpewUeoGqEfOCrUq7I
giQ7qjLSujEFAmgIkUDMzqFEkkQDDzRNFcsLcyscDc72IByMqN9ht6YQgWg0ZHGbvPjENEHSOPMc
8x58DBYFMCZIxFK0XZIXzYa3WFA3L2hbZrMYQGYizaP0Hu30BV9TKnxZwllMd8NKzri9BbbgQ9Bs
0bKya/LzpeMsvCy3OJgroQNh5uFtKC5KWRYuFrMZqyQ9VHrjLxDz4Ehc7TCEWsgdZ62B5EEsyKAh
1bbpoDezvfVoBOsjDsnIgyxKgofcLxCukaJZNGI0UxwuuzhFvzAfoMZ7pBBD/eQVvTAsrQGBjAsa
tAVzLhyp0Ig0Il5ksc5GUCndEaMwj0prpsH6T6FoebQbsK25vDhJQLdD2c3hrbO1HKOkPjAHWeCZ
QvPlsA/K9t1nRwI/2PULn8m5KNgoQUKOB+23T1VMv+VNuCtk/ir+33K3SVUoF0d+xbFjRCt7OHS2
AtvRE1FfSxoZJHjURUvmdDfYEFemLKlcRf4Jl1B+kMaLO5aOliZMjGulqpRm9deSLjgpNzwjCGq0
6LpEYHW3Ms6X+EudOSHSj14tDpDrBut58bRCcrRDZzFLvSxbLBo2jRTfk+eVQ4DLzEdX4X8jFLU1
/K+Qr4jsjmHsCA6bq2NK661fI91b7KH/ydsRVc2bPORkvGFeP+Ab3y16NAVWBIZkOPP+7lBp2wUZ
xL6CjaYjEUngYjKLaHeFhSAynjuJ5uz4PITiCMF9JDgYVQMbYZufTJH3G87vN2lVZHuTZUESZ9jz
5v9xO2nIpI+Vehikh4fgtWFFYO1sElZZDUQxKcavNEcjYF85CnZ20LM3yxBe/V2xD5E9cjkgEpPG
oz0w+BmeZEHE0CdLGSESBZSTLMa8HAlv0gLJG7CwRfJLICyw0xbH8c0E7hLsTvZ0hkwDigjn3KDK
ENivQNPfl+OXp05q34svBSMwS5/2jD3g8CcHJ5WQvLEAycCwlCKUE7/elWVE3kBaJIqhHhWPrI2f
YEdpLSdM2lraU2ojUaV0bG5PVlrwXgGyZTEWMsj/RRnMN6AGkCQIFHvydv1tfycH9v+XAHydrvFr
ryhO5F1MsgUufB7Zq2jxRPcrvTF7QIPOSGqv30rMDf2//mJlFrySSnUgBT1QOZEGhs4FQLtGqeVQ
PlJzYuARbsF8DJb6PDPDO6erJ2knXBZYQv+vO+93npoJqj3wacBxPgczjMq/zR5UtnwwVBnrG0tQ
UpD9/iv9OGn6/H/d+KQomQKkZocxPTPtR045yxcNAmY7A0FBjS0q7v+nnalJ/zKrAc5ArlDMSnf+
u3nYN/LfSypYBWIhEwLQgenik0/xNP9fn8oy2pxfp1Jr4jY0R8xO2SaQNqeAtFs2bJPxcyj3sdyE
fak/uZ5j+vIWONZU2iKqW5BUqj10yEwybrNvb4LOnA/I/SxoeUnclHRh8sBsiQpdL93dm+gQk4ZL
o8aVIl7qKDLByGEcwiQb72g7qClvQBRK70MNLZ0MLTElmNPndewfZsJo4bhmWzYTEpxgSRSHCf1B
z8SXofpF0ZpQIuTZCVBZCoIcaPT3MhiQfVzuTH75pIWh0P2jmPzt3dRzdDk8Xtff3UWCrD2BOMjL
EyZnwPiiCqScpjeXIpWrnlvvNcUvt7bza6WkhYpuNFyHPv8PTkqFRalNqyjfoFINZU894Cf7/95V
ME+kXwDBp2ySp63/pAUw5p8gxyuIl11yy0lZd+jD64eDwScMsccfyFEAquLozMzluZZ9ervb0Rtx
7rAncUS0JaGO7Ju8CrNHkmmowigPAy0mEoajkdjbnCAUuctkfZEnVwSeckn4hXeOc5CGgY6cAF5S
J3599/CR0qXLv2QFBE7iknG7etX6cHQ/eJeqnnrF1sUrUf8dY3XvlaBCun8hJPoTPq72gQhWrKQq
9Cd+8+h2rsFLg66KqzSHmDVtyPmmkhBui1zEu4djWi86oWCICyb16tPRuQOQAM/38+/qNrjV1nuI
qX6PePjk4bazw+Q2aXiKb/rHZLUbPianlTYsd5WnpIaPWUq3SXXcspW+hlxt1/Cauod3YQRZOapm
e/bHsBmR1n7A5A0maUJyt2ZaH81dMtrd3bFfGJoLPKbiPFwODXLPar+YUE4H89rHolbp69HBrayV
/OPwSLC0Xa+u8w68YGBN0zf8ymH+6D3sewZpM8hhbPqmATeltCuv4T3D00Sd1fjS9cuz08QlZ2ZE
Sv+ClBsrFAjN3ffSunRfCAQuwct9I5dNPsk7UfpCFfTeyDBKWyUvXcJpdf/lvnC5TZ5h3iPsHoqr
6lUOav5Q+g81fsAxn0IUhxBskeDINBcVxQ1GSnQLOtnTu7nacI9gi+eZZNtzUruadZ/dHZLdo052
WH28r/vxntLa6B/nJCksTttTvXtCKu726vSX/aYppSmdVSN5rKQSpbBM4KXAMgwhJReYJB5GAM9C
oPzwS4noWyJolbDJplCmLMgD3w33/vZmU8u27LODLTutrBhmSXGPezO2XXioQfX7wukAC8cDhWcn
wRmgq0UG3kYJLBtG9PLMuqdAX6nJISjiiqQmWb1OkFR/O9dQZx2X1YyZ57CAovoOLmMeBIJO3/Hu
BrQstEOCS1kkQEV4zAQ8RGBGYhSSKlhOAnCj4qTUk3WTva2DQAjTGfLMZ8h9wat4GRNZoLDll6lJ
+hD24tES35WndemgmMeb/IvYE/GZ2HdH2kKK5i1PKKhrNVAwhaM2o9jCJJfTcKaZvUGYPKSncZ6J
GurgEijjNpA64R+PnQiuRo0Kx5Z6lncNDL1wtIyKkebfEGvjK0cbfIi0+DwpWenp5mnboqvHnN5D
ED0kvkfaao/VSwIjZNvkLABhXYF4DDgzbcQDhHGK99iJt8bABmBI1imqHIpl6bQueLlUwKAIM32V
LNIXrDwO6hFqCCM7XCo8zrkhG/ynOsdZAXckVoPS7wRtz/QxZbSvfJNemQgnwEDv1r9nWnzPhFoM
0bgv6+KO6kvmL9Q6kq/DCssyT78RkGHMZ6xBik+Uf5AlwZ46bmfw31ttCnYKqrVcs4rX8wecUVgZ
coJQ/w1ycp1ECIm4CqIbtSqsOa7spJl+0YFT2UrMKAaNVCvi/U5k5eg0WuJhgNdYx8/hZ5ED1K0J
hoDqjmeZuAqxr0RngkxPCzUAeUhPfcGruOO6rd5EhrawCkH/XjNjCMsET6QRrogJhBAx55xgsokJ
UMSfGU/0YDR4chFRQ4c6ObccH50gW+kRbB0fLtGFI6PBX5AnIblySYBxeTEeCu5jsuEazEvk4REA
4gx1+hxXUJzw6wP5F1e72pOkK55fEldQSJDuBfPX+SRCR1YtloLZ7Ri23PLvpFmvMdHI84oAgehl
dwglJDVB76Hbw4FkqIJYH8HsKkSmmk1Dh8V/4fAaHZI7sD+IqmnO4B22IvR9sFP45m9oRpCipY5l
IMLgp4KYjz6S0f8HtS1GP4C31X85YTNRpgS1bhnUCFXvjt0ks7CMELQb5H3ivWYMMR8jTDixLFlj
QQjRA2dvzNRNt5Pk4WGSfC1oeQORpatzuNSn7NrXkz0K98+kvboN7yggrCbKILDceceh4dgjJELw
ATn7ZUc43fcU7NgkIRPKrRe24rPNut/FLrVfgwYwU3FE1gXp7RsaJd09XtUQA4VVJb+DaLCO1/Z9
INdXAnz9d4qzDiZN2eMXoAfNKXlgmd+mL32nUwKorDVBxHltHeYvPCB4ueugs9PF/+OI5yI6cqyS
+FC2aXNoY/hmCW+2RkrmFt0QZ1JQoxG2W6yarEMvp8Q3ugE/EHZ4hvzjNHoAIT1xSmmzj5FiCbzv
fXlkOdxXKH8wZgUSRDFOuZM8fmMZgxAKEfo8+0YD2JrDSw9HiJG+ZlVTbWWjui1CPtrh0vv7krvd
gwcH64H/VGpwqh9JPXh40J9YuXFmw9Qx3q+F9vpBFSvR9AXe6AveXgzs4J37r0S8qo52OEOhgE8Q
ygAP9VZBxCJuLMzCiCdmndYGVSTx0gS6hdgJzfAucLE4C9v97/w4NUeAlEXHP69amxaG7q9QmaUQ
dKzrF7odZ4+GlgQ6FGtQfttvj9xE+omC4pXiFm6kKGHogOimNqL7PIXN2Uv6JMzQGn3Eox3SQGTu
24breUteiZgXymhYfhBGsrPA4AqPXpBysTJhCs/0+hROdhC2LcV/9oiGYznNe1DB+qgEK2A89szw
nHUYjlB6kAWUk3KrQacHp+zlQ+pNNiUWClYatPHgbiWtfEoROD4tPuJDR76EEZ5jGFN9YM7efavF
x42502aa1+14F6C/JY6Gde+xYdE7TzTeUKEe3E8g+p+S+46d+hOaUXPSCUrmBGSG0RkDbIDSrBhh
7elEjisyzsMTvSYPPlnqEpdMg83m2u4CrZ2pQrc3OjJMZ4XBBKEMSxS0FChfwQcChmyfJp1XEdH2
PPyvS0kRrL72dycaAdPRR8BQLHeSFGi7/t5ueCrpgCL2xmB3tOwDK987FvESSByxH/mi1UALTGXe
9jCT5iQf0genxJiBLNif0RXiAkGDNPcksLCwHThUg6VRn0FeY5wGSEooGaJVxtUxB6dgY3Qm1rCd
QjG7guzbtsFAbKTb5fhGYS8uQpjksZMSrBg0Kmn5wwczmVZIojRENsiGRlbteGjfeDqQS2KXcE6X
yBWxQJ3e2aeQSovdBgpO5wxMiY4R1QH8kRRKB+Qk4cecTEvFeRO3ewHKGMYTjYX5VQc+SBvhzJkH
4uq3IPmE+lqDB31zJR+WDISbu3zJOpWQTMBjg3Ki2xi/fe3qlXsPiV/h6esW5iNVSbRAvX5//ed4
LzHmKIJ1eNCPofr3HJC/e0FKG5keb1dRhwzUVYtFZCVP5WU4ipkxMOUNdVtQaMhgi+EZhIWdiGSE
U7amxCFJgqBBoBnxLYLPG79TkfNRFwBO6ADSBlM1zh5G7Yj6ekjGiXtBo0HFgWeBy9NJYfruv9N7
eso+KIcuiHBVHl4Thfan6X4ZiBLD9sXBBME8psMq1nZEa4SvbBmldyalOCowMWb1gb90jtXBQ01w
aet05SkyRmyHfQWGuK+PpJ+nsv19lB+5hgRHq0WUGOj5VEUMGzDaYHyIswQKQmVTrdBFekvSXLGp
QHXM4vj08QlAE9ZGqLNfFCRInNP2XIBBRKge0j0cWvFwHOK84vCPN3jsNlavDM6ZBtpFLA36myM7
QjuEmBjMfXOw98toY7LkIXF+BQT3Hf2asUMR3f/we6m6Etl07p9lc6MqQoTUu2RlvOwZwVfiJD7p
IWsNnpC4c5c1Aq9XRPBPbNWoSLl5yKXYR38HZ93yKNAnEjMvevfz7mAHLusOi8x5J1yDAtZ1MWqj
pDHlKaHm9BSskPPuFhc0FDWS6ItnE0Y0bBCZJg4AR1cRbxn4wMlnbGBmou6QR4nwOLinZVAPjLTN
A1uC9u/tg/CO36sbzwCyWZzh6qA5ldiZGi9j/Ey1HT5pHezBjhQ0LW4S/hwd0eWVZFAc/7IZY0hy
RmgyiMxyTx2yry7Tr5WJ+eqRspt9VfcIrAk9xuQ+1iTBN+gAuUDulqBNgl5yFPg6o1XOC9JEoa3v
A4TyYXOqwLm27/4DQ07U5oo7EneaBmT145h30LP111pzz2FBLU0Uzq1YbgA374QBjjrd5/9wssPg
bnrhsEs2ZrHKOs1Q5AimxDApY/NhndS8IR4SnTGRsAgj2CUtRiFfFqnlglsUaZC4Z4hN+7L/PDsN
jNFcdN+ZCDhYyDgVBDjxD2lq+XTnvh60gvsfqgyALtb1T9SHmMVQBwQp0dImnmnCHzWHH3vY8VCp
w5UT55gHUK746vzVUD1ZnTTftDAJIKNE1q/eprTpUB3EfA7lUXeZIIJDVL7Zs9z44Yj7CJ8taqG7
g7evfbL+FPj0eM7af7gSWhIjvrc1a3O0B20qBjbdLrd4wDKeGjbC9of18fbhclONzr3aPiZ1N/fP
aZ4mENlmOBJPmn4bNef07R2xBVd8ePUPt96dR7Tc6Ek+PaNrdCnjJL8EGbfSbWAthLccRgKKpA15
egBm5uYpADzJliHlIME0KM3viPGpNBhRhuvcF/nl+jlRrL/mwBhk4Nk+s4OIzxtyA8cgGuS31CzB
im0M1I/1rR2NWVjT/g7MFExlccKpocUiBcH+2X8l9Yx7Yc1/TFIa87N/Yv5w7fIFE8lCjQnbzy0h
UP/qhKJxfeO1qyvl5reDj1crYLmcrP/IOBhhU+mK5fbVb2CJ83cntpJnCrkkxygJjPB1uXukZpqW
hMnkHMyeJOFWF9sACLaoC/Sp+vceoFghCaPTiprYxyZPuqnnpEIsumOFGuFZ5zwDJHwKqUkm2zbw
OaR6qAwErSeA7wx1sFBhOvcrfSA7kpLw7HJi+W/pF3OsLqdEBok6wqGRso8pugbSej0DqJBsaSYQ
uEuwigvAz9hxxYoemNm6GRz4edI/cOOBxw2tUOgWS7+SmpjxTM6tNZKGc52dYOlREMPUuyLH4BHj
WxmDkwXS9ru9SNfrpQxWYshCLg7/5y5ZJSyq3t0/4I16Rmt7ZBX6GzCXGn2tvz8e7ozXDweY1lOy
QD4U1LbFCERGUxO6TxrkLRA6bh30VBnaZDQrNLqU9Yq1RouK3wj3u9zlPY6SKp0jAlSxRiNkFFhQ
Hhn3XO3RCEWoqGpwGAiabOviNbhYM9FSqOP9wWBQWj25/Qp8Le3NZlNlJptgJ+kllow5ZEWgEKgd
bzEK8RQ2Hnae4NZMSDTrOM73FM8MWjjnvhYunVvcGJaY8Jhswnw8pCePoMCRyb4FPCW3+MUMCR0J
4NaoPTrsCMjBTIGAb9kjTCabVmvxxPKj8BawB3e8Bk730/2fSTgi03CWVMIcuBBdRBrsyAy+oBGQ
xfaCBkOLt8e1R8Y0Jnx9NrUaGTUMI9Ab1jL8VgxOwN5anELxmfjs7RmIPCfscOSqGu48GXytcI2R
EP6gKp6EVFKUSEyu8HrFxQopmX0eKy7Jkzu9S3YZD6NchdrP0zJGsxXV3evs5jZC/BuANRmJdI1B
O1S6bI2IIyKVrOo/yiJ8mE1b26fPDhk83p5y6uIeiBkDhFtardwXL0H2NsIcCpcumT7pOWlDUqop
IS6SUUgqO74Ab8jIQIu4V66uk84hRMBPXEdDCP7xFzqN7rIvPkrgTUSRmMOXy1T8XCp8fUIdx0fi
xXkpLtQO+9SbEn3BVZpfOjSveVx8ac42bYQudgkphXWFl6q8kh+svBdmdBIsEfGoNqg1r5mR8152
a4Pn6g7PmbM5PH+cxrV7MVdAHeRGIM2/f9Dz2Mc8XV627zp8PMKqDvPVofJat/RDzATab7w09wkI
E5dShDdIUs5gbi8T3SbOHTHfwWKX4vdxyS6XjG8WBiOwu6MxgCnGmDJTBbe1nzY13XexEhY1AQB9
RNtxyQeG4dOidJgt9jsLwAw0GZVhf0kofrj8D5lL++s20ct9jVV+9m+dDBPwk5miLrnM8F3UO6mm
xWUZt5rT0vCfuIY896FKCUaOGODQxWneLOODCKb3aTsNavW2Y6g2G+95P7pfguWqYwLH6BhllHE5
v1D6AfExGnpQMqNP8c84pVE/HlLtSeV3dXk5dXAHkZy2wvP6iecdnitq1ywhp3/ZYtigGt4XhpOY
9UJt4hWbYCKqzGvatHU4zFF7c9sBuh1JF2zaH4dw+NVl1XRbBE9ZVcjk2x+rILeX6Pt3HCLXG1/S
5RS9TfZIz04nRsy8OHcsiCkQKWBzSCKvyBCFjzzG3BvMEK4qgB5c+ePNpSBHPS8crSeYmbamEKa6
pqmhtuD6dpbuE3sc6GrghU5zp6RNUDjTEW0tsw8WT4wfsPnCiYvpAAfH6kVOVlAS6YUZnL8DReq3
DdTBSixptEda4Pb4DY0IWhFejOz9Sfz1uJfZPiI6pUBLDu4VX8kUwVl2hnLGjGmdC9V1yAkb6LZG
86qJbdo71ExJc6W3MJm+EGS8PqWQT+7YTvJ1IOnRIyonsDjoLWkMkTipQq9YtKNveJSSjooSpI/4
kwZ3j/O5OiDObGvCfcOvEz5KT2ZA06P6G2oI8XDZsbpvZx92hg3WpjBne2JccYkYeMzOI/RRDIuE
2yJht0VQCvD+EvYc3Lev1wnuPfg68+f0wCyfvhbErT2GKDeBBxqN6WpBtBuW6pxpfZiXXbD2IMgL
CBiJmduYXkGUi+F9eMvtY8O5LY4Ol334ItsV+MmIvm/nrq1qXB1J1cP7sbAMGP9MnN8s4EwcXt1z
eFg9k+UMH51+/iEVwzInl0kFezkCDh+cR6+Jht/Jyz2wSY6WRW0xaHkWzh3CATkmpGnER7szxwPM
z0f73mmAcjvoYJCuYvTyCp7OShDZw/gIenzsPSlIJocuQwm9sDlhTGdC5eYy6TC7SHErJJ/7pIxa
KU5BxVr5K3bK2Eg7CX+9TC9xW4Jq/aJ7GNSkgAEBl9YV0TxGDnfmu85hwFjjHp4wwEOrWdr1pBjc
kyULAHVh7xDgphLU4yXGHlCqAEWJcc7nqnebHFaMfi6uapl+vWsAexZIWpRweMPhuk5bq1dfC7jS
RZ8r9J4a2NoBYrbTZbpVY/GjXP4xsOfG24FCbvIJ7a3zief4L/OwtgAT4ClbLR4j/gRDBypPVdjj
r7uF8Clm+ooXyW3hXEPUF/aOgszrDAFgkaCFQ9pJjuGcAXosH/H36yPI9d6wUT/rIq3WxR+0PhpV
bBR6ULp5iD/xdcoY+UGJKVxiYZxxG801kAwHYBGcAg5fu3spXR4gBvt0Erl3BB9mXoBnBjvFJxKI
hhk5IkxWcDq58WvWcRFP8ug6zx4NXL+bY3wy5PqBOR97EiLLNZ4WfoOIP5poaKos0gjYejASC+JH
JHMa0DinxGeBHebdxSWrILYwqWVs+5oDfXnUYj/ql4b/3a4J8sV0A063QMX1vM4UD/l/O2XDAfy6
TIigcE+TN46JdwoEKoceSxkJ5WdP81o7HnVcCXrvpO2NVQgVgFjtoIjEcrZI6h76S6ZGyKlXFPtI
Tz608W3wHGadrhntR49Vleg/3pzGzdBgEco99PPwBhkT7xgUV3SEI5l2TPbOvIUMlkLI7HMk7+fs
87b3YYNtGeru3W5OxoJZlPMPnNXwA28TOU4fOSu2FC0QJGJagChq0lvZzhFr3QgcJdWGeJtrg1Ht
10fuCIyHXscR21puahqvreoDGnxlZRGK+Za/kIcUQb0Hp0TG+tiYiTESNA3qrObmaDZbzHiNCcBg
OeDzTOtUcmIEHG9uFJSDNaVzH6t96AmMTDKc/vO2pYu/vw6FrUpe3XfYGhOglKFDYKbyEI3tTp3C
rMwB9wqpNrQPuDGOPzfxu2GvCTrBZbCM38M3qEG2pYifCRiDL120ECINwkaSBA74CGFeTqg5o12D
uEeJUSt0pkDaBHw7IY7v6QAnaVw6XDw25TWj7FFMC1NzE2sLQmwIk38bM0BjjIc+WDJh5H2VHL7H
ltrMCJ7j+59g9dMnjms6ngyijLXa2zyp+7lvEEwT6jQn6K57rDRkniDbfo04HNxxYCAT2pzQFNMj
1QSikFj5XfMKn/m3T86lj5sVBTABLEA6txcF8tEvnBGgAoactNPjY9reSgAwno30hIc1fd4VkDjG
OsvRU/zievu+GXf+XiHS/xW1Gvk3DvaN5wif04WOMx7gP6UsLpY2UYr0SQAHElZHAo6BK/6VUXf/
DiHsOs5BBjNs9kkAxMwbHfKWdEn+WTm6jYACiBCVJBBBmxYUhkyz2lzblbkR39/rAiOn+YcEb2RB
PgawpKaKfz72aUBPKtaBBSPkCSNTjVSZd1rHWOoiA2Bw+5t4vgSdvIjJRgfEsv2HEejkhjk9BcgZ
+KJGkQbh4gGB4/RLQTZZFDfI1WlG99j0bQ4TDcjKGMC4jxuMa1+StcCNsPRP8xOL2OTdf4wEfTG8
6+DcHYHG9PKohbCYyfAcS4629W71T3NCQXrotIFqc52YCX7a/iKqJwoDPM6lXsRiy6VKYiwqqmu8
oEhCFelIC/CZ5qyFRa/M/D5uMVd3eXCbP9N9/5hiZhAJ3Q5ymYvVwPHL+TzGt15jgu8TfS3VtQmv
DiuBUydUKa9gD2MnjdjsilYdTzLW4IIeK2sH5qTimRH5HlAoXJjGzc53apcFc79u9Si6JlwXinAK
/WKkw764QcSC/4/6l+qoViwdPcdYwhfQIMP/T5Uttc6XZYGBJ8xV7liKOsQQxEc9yRVNnw8olduK
Vok6Tp4ougYPYj4Mkte4wa4gvlOwdWG8ktJAbFL2IKTqiJloPmnhuSp9RXKhFlfRpvPQQd9x1nd/
wa7WE3LfGqSthz0wyCmnGOoIlnxM41hiqfcBopYLSLlMtDChbo9rHCi4e17rL7EKwAIDmQNIrQm1
F0eSxTPSKKankIYSGmKEmhCjoO22egqHjAsbJEOCBWgRjy5EQXEMZz/D0pzmMkcoc58u6TTp/Zv2
AQJarPTexFd/QnVq5z0zkqnC7ei+/uo7N+Pt75GCzmtwofa1YxruJT1e2PtIeUGphAFVDMubUnh/
pg1htaedQem3eoVlBvAw1A1ScsBD7/09UWc3MRNoESZXzqt+EwlIYSPu5zHkgXuhjWOLu2LaSiOD
SyqMJ2TF/Q/EWagkDwvebmnS/TLvw32NC/SdfTtj7u3C1tevDFoYdxI1d/jcYTst6SePrWCMik2T
DJxAkhVuQ9/AHGzenuE2eu2kyqrex2tGy2zK6G2PaxEmGTG41ml6oSHxv1NWvjzV1RBJfqhHU9we
6fAPJPIu+OO9dM+HGHMTxme07xgXWCV7+VQFpOo+1m1itOaYGlK2nUjDY4L61KxzepvK17AmQaIx
VUOGk7gVx4/1E2b0ujWYajO8UTaQeDYmm3VPhUsHCTUAcEgO6+Lu48rChKHEp3OIuzMUO9iavabf
2BYUx+u9j6+n9aZFF9sO8m2xTWn3tB5GE/E9uoK4VvOCFQpL1D6YxYZHNbv7d4poXD8qF4BHMDjW
eYzGv0G7d/SBguBVoNzMmh3rM9BW4gxSEPn84O7Ewwp7SCy+A2psW5kpFFqkyCXLMXhstymMC9TL
/WvFM3BxqvGHSQXzF2lRW9AgAJLjYlOHX4KAk++WWIiHxDbM8QPxZZMQ5KrFBOfDg//sFa/gHr2G
+DWqMN765frEgEmzbtNTUxKWSV7wziAY8k/bTtPf447T7rVh7yTXTQkuhiVvV8Xr+Z6+smPAxNsl
DqQrobtEiD/7V3ufqmHdVQm+3tTr49/BY2ZKOizwTKDNzcEL8K/MLRN/ZJ+rR13P3epzeQGd1liz
LPaL59di5AMo1iS5CcjnyC5IeFw5kq0W6Hb+wVt8q3uAbyAEAyMGzxjA2M4eM36Sjt3IsJTuHmPm
oVjv9kE+IFwzlEJ0xkqxn9BLP1gm+AX1RcH5Dq8WniuuSYH1BzQV7F+vspVjWh8yzcJO5eCtP66U
P/iIEyaG878wWczsvcsnVFh4lSAxemyOO2EZc6WA6yN+XCL9wD+RanZ6r6nSVQ/ASAwfZiqD2OEz
bSLclJ3plnVWEIXQE7Dvdahqo4tzGt4ypgzkbzFcNuIKvnu1W0baGAQ9MWcEEqc4/A1uWVPsX0Vu
95tMFRk38549NeDZYy9iicC4bFc7esBHYZoQlEmOu8wxMn5bPuK7VMpirW9ujkwE32N5R72BT03+
Jy3XG2xh3u7t02XISWSXwiAaZFzT7UfMpw4+PiE8zHa45MkTftfF5fitJiu2X7rt4XvTtsqVkM4Y
oK7ekOrKQRFU3rw5wbBt9IbOjXhk92JwAQAAxrHFcLbq8XzzrKfcVHqHBOCftTQ59Ni59k/DMjAG
Ygt0whXxT4x4hX5WY+t9TD88a8dxvqAeAnKkyLHeHPhtrX0IfWd/5Uq2QPeE814wMAEqJ04SsvYT
I3jN5tGtCXpmyWM8dufFcHFjLqISQn9bN0IdLUyb4yK+D1dzB9+n+SW4TK+zytvb5fQE9QIYFyZG
1Sun4tj7Baq2P+NTIyG2o35ExezKktfyFSZu5P8SWw+aif8UrpqswXPYF5ct+CNjPNzpP6smjeyS
OtI7bd8m37oDMm75JtSLD/+8xrGWRTzgdxJp8dM5vVy+SFguwb469iTYoE4wCn28XNKJH6N7997B
n7pbYp0L7Ylhc08nlhex1F7mtiQhPy8ueb/4g0K/eK9a+0FHjW66a77976NvVh5sDO0as1+cGHrX
2M84zWVWXWO+XmI18Ej1NkaDRlw0usbb/hZutQOGPK/MDO8Y9nOkdWIdsEStWmDf0Vm84QTAHaIb
iGm76DTuOxXalXMkK5LL5rEDIkoomKvvu0CUtZisvv0WdDs9PuMI/AhYvIxBq6Zz534nuq2JTXZO
qlNXAHiA0wFDFR7k05y51d99XK4fjEFwVLHaicGYwza6rYU5/nhtUt0Bd1VW476GXUymHyJjbLqm
TG2EWHKaPElhZ8KIY/8Mt6/3nG+wcZ0wkGZ9+eJ75FxviY66GjiEN8sXPEXtC01E025AdvzaOjIX
xE7jJ99xbi2LcPW2hP45XBeystutiFBfncIPIMp+t60PzxIOtDQPD6eppFyJnPuscJVWQgA0V6r9
cV4QSkFeX5HJjUE+NASaR909LbP3rUdFZTYdfRkteRp5/BhMaa4OKfJElm3IrI58gSv0KkZly8ik
1ZGwKrVy6RbJ5S1QRxXuu2NTO1BX8bOE9bGiQZo52fUMwJxwHHlplVWDAyHtCTAXmix5qWcXXFaj
63u6Cl0fGtsj/uKMuEmcoAjhXtifHQ4PeB73ISY5/DS+grTuTZ+KhtguQNocAyZeY4l9YYaD3TsC
7gVHpuzlQM1hjTvIIcL051MHLXJd8NkD6uehL5z3Dh9TMp4e7nEHxLaE5tWMSJV6PQIqS6z/VMPG
trWBWkmPL0SqI9KF+D8hb0qFLkWs237xWWJPCBTpPJlcQXBRbUSy910V8VXehWMFWCFKbkTxixR5
Rq/93BFIBSJrWLDQ6+Ey5XMaciC4Hi6vLuYcQ8pvNaXuvQme6B5a3YI03co5iwZCfzHdOh9TStSq
6UIYb+r2sxW0PlbrhdutdW3aut47H0dFETSYbVM+/N1Po3trrK6hOufIZ9OT2xgBaowam2PYhpdR
2M3oC61tdR2VE1UVGvM/mu5qObUtCwPwE1GFyy2ycCeEnRsqhrvD0/c3c6r77N6SEFg2ZfzjF/BY
IfnvNp5nKpCExQCMtRvkxonxqfM4Fy+dQ2PVL/zO/4Fwa1O0emlNGrAUrzXmbBokh0hnyI4YkrWk
a/TngBozonKsn1uJyr68aaw+QjsXf5EV0Ko9e1sFrUGhNS697UB2eO5ve/kkXC4u3nlf0doNaEsy
YA75zobBeeP5ddD3hX+hOa6L/5KTTClPUTkfHnCiQOEJxjuxGs5MPfg+gmApuPGj+WmxDj3U5lUz
rzdEk0rO8ozZNvSA3Rzly1LyEdyc+qR3+I6FuAdqfRAp0upmYqMMKsN7eiu0EQeJcII6dl0cTou1
mx2aKUwBEhkf8dnEEOYu+5aOEu1jFP5xH6bf41BvmrkRDIa6wzNBt1OmPCNqJWMOaGox0EnnekX7
d4VTI/+h3/1HsnhZ+5OoZpADXfH+tRGvLsfTD58FRbz3AVS2o6qoUEHxAp0PnpV9cfgAoKWrtvLy
phjOsY9F2xMFNnzQTTgWJovBjXg7WjgTpjKDTqZxKv4wOGpMPx80rONc10kVUHvT/TBiv88hFmFM
MG6hgcSJZIe4X6JD62Tc4FR68FUGIs2QIB25RRgDh1/bq/oQiSuSXbxKvpzT0dzjM8wbMZbvxWeP
n6ChwULuK+FEY12x9IuSlDidpVR3Eapa2R6DV28zrQG2PqV5d0/fIfkQ/L4c5v4pSm//mM5YyDVf
TCA+uHEJlgtoa2CTieBQISH5/vRDyriHhzEu9pK+BuOhQFGbTSsM7nB6hyQ/mkDFn39bJ94+l5NE
qPZsEMVYc5atrcuxf9mO3/toce3LnQ+GxxvjhEVuEzDeY3lemg/RymF68r/DWjYI+YsunlkSVpif
oG7rCGAm4q7GusdGppkY7Qev0b16hHWBk+uvlkJN/pwaISp8p67VMB8bimDG2QuCddwWC6Mkjseu
JkPxxeQ+FiaEFzOupjJUN0K4EI5LIsqx9s4BBCrXQ2OaqFwzVRBAIk3QfP0yeTx3LB7yFcmJyaaO
woGjhhu0q6/39RtG56l6S0bZdD2tE7qMgPpq/NOidk1WIPrHdWnOzPVtCp4RaJRvxNaV7PvpYzk5
Ik0Pj9KDBCnJDfrdWxGn0ZTcEqSz49RcSrCY3EbXn8SmGh8V5qXCeNpc1ArVYytV3coXqLzAxIqM
TDFVvbF9X5JmlKfDs8fubW7veBifo+u88pxAOFMKVGkzx9ITtJ3U+0ijciw6AcI+luUp7OsCuKfF
1SAb7bcaWBmo2sgGBdDa4Fo+eHQu1cOb04OSiwMrPVvuXhNZhQ8EEOPNOlIMu9UM14dYcF4aOq1S
4s3oMlv2E9VpLQssA7XOduN7gVLhUXlUY1WtTguewhDC97cjXr7Z4+cGuqmjNEXE9lchu6utW7E2
+HbbSiK0nOx/ZCr8yzQOY3LsOuLK17R1aTy720mqoyqrXxqxz+B0qSy6Y09+ZQa7Wla1+w8Zu4kl
t6s9v4/lZfU9GT0051PVQpuwuvoTONUudvlRaQTT4uBqEKSy42F+eCvNR5lGLHDaGwExHntIsP6F
97VTv7f2qZSNdGgOAx2lphv8phNIsLAvPd8pa4IAkQlFcZ4voj84ordpBceS8jgI+GaL5tXzWFXu
8OAHJcd3qPs3N/3RXvVv1We98Ks99ZvMRwVt92a8v39/9e59ThOYp66gZnMX0B+P3sSRgwrzH6/e
H1M0eGAdMSWegC4SudCgjXe02PDw8wDz3S+1kWgOuDdcTHMA0ZIG0TjkisJTotxg/vfG5o4OTvYv
fT9ZewXj11pzr8FepEPXCrPFL2CuEcSQodvFWYAVDPlisv3qBStaCeGE7tTh2QESfWAKeVIWpPxT
/372022uhd3l+7Pfj30U+rvP7SjXKDRy47WkTAfCeSKSiQpa6clZGxwmtGzLaMksSvJzdqBL5lFF
tFexoUs+aqhUlm2F5rLJX8lCIHQFFV+j8xJp+rRWwqCCskADm0lqIl1hbGGWAj7chmbCTMIeBR6Y
KTSSaGiyG+2wzCjb8at7+HTLn8QQp2++0CXEvxFv13FCqyBYlAW7keNw18iiRGZpsS4uOTnUENOu
9rN5y5VPwungbPHqzybsUYIw9d6Pfz3mpSEY0jIhSjfcxVUjWXyUNJli+oSh4XAjhsOoYiKnLaOs
bmUnL5K98j5CeByYnXTyUk8qHfYK7VV9OZtjpWtxhTXzmvcTXLlzJXx+RpdonG+xKNm+fJsJPpFk
5a/9StOSgM000840gywYtitXq7SWRqBUBhEtr47gAtTbTJYzV/huY/R9mlwrtr1qv2dx/7kYuRU3
8ofwn8k2+5YcbN8v/8KhD8FmuAVekP/407bQz2jJ3e0fktqkxLyA6nx1OYDMhm4PGK2YaRzr5/q2
fMQK4G8ovuC7UJt30n1bX3ccxPMDThZxiUd7rD6kvu6JyJal3m9d2QoBHqQ2kSrrMMrOvhjQOoxO
uo5viKfR/Zqk6rrWMPpz+/STxs88It1kBtu2IV1eREiEhcHuzxv4oYK98kTZfccHK4utvqGuN7Bd
AcaPY9W2nSqM7u9LmtIUu8JU1+sBfbsu9B8+atePwBpycF7NaRmprhH2VtlqDkPvgWEZLNG3eFLr
DwxKmK0dLUNChKwXLub2HkAwcemLOoe4Hv0vvr/yrfC17h/fVpy231eCUjAhA7n/OmA6yiMZ3kEa
ipiFJDhedomEDcpgF5DoKhMvd9+Il3L0uIV/RlaqvozEBcd+GJqUf9APzuyr3jX85lG82E90Y+bB
M1HrfJjpxeqH35yirRWbrC6lqxRbzCDMB3YPnfU7QN++ZN6RQfCyOJNKTNIURQxwAhXeSi5E9Wiy
eG2oWTw5MOp7xQ4oP5Pg3hfp3N1I39poDDBRHIIOZuh0fVfbzKQVkq7OO+gNC+mBAkPQ13Z1+CJX
sttk1TrQQ2FXjabVh8mA2J2KlY2Zb34nJY/NUdYE1DzeL7Vi7i2NSHUF6DXW1dhvasDymAuw0ujT
Vo7PGxq0RBdSFPeNK85+LKgcRLDpiSyrHatsEGtJTGfTW4Wrcu06mM7ELa1LjFzJHYM9KJeFU0ta
Yn1eS3+moULosxidQT8QLK4egeDaOw4SrfznXbQyCRd9UGwyr4Xcv0wrTrvPYVCsOcoJL8hgip4d
BBvDGKpzYHqooGj6j82HTfTRbjjBQrux0kIKB0bvUP2afxyLKdBWaf8mlN3PsDGALjQutWn0MEG6
VO115+HpY42LS6uy5ISdabGnDgbVrgFf5uq0Fxu6U0+5nCY0yvbKRfjRRzAalYRJ2tq25ES3D0rE
gUru1VNorb9uiGHd+EdmaAZOnviumxjkmSwHcJJHC9S67ad8zLG/ipfFPjYOb/F3q6M2gP29sDnN
s5Ul8mG6IYmnPTsrk9sMYlUF3Im+sh+OHYTcXzhBMzsph2MMpuea/qh9NXG9ggqCdNxkLu2rlQVP
BcwYL2oUuKkgI+iViiFswpdnozMnpDzGaHuND4sX6w6FFIgQMq2ZUqQnkjeDsqzhOA2p14Etb1fV
3DdsuGq5KNMM1MVVeY93na8XIo01WZoru3J0+P4a9XpRYVRHA5XrmuAadpwSj3ffq2o6jLRQJwrg
olLJdki7KXmfhPunWLEvpbaMXsC+BX0z0Ut1talGfODjH67AE//gwcvaBRsWWJpGlj7Gkk9u/AVm
wcFwPqgX0h95s76YtY14XtpE1grGLJNdvBtBq3wvZ+/4u3qOSrKjJYhOPvi+CeWo5Nv6cZkRUoD+
1j+CjUJDx/hhC8BsRHNo6O4q6EU2MJRYDni5qdNJwsqpYb5CtJLsMGZlOk67EwGiG7d3mdst3TYu
AlR/yRYr5OB/Y19XopGc6H2aweIlDTYGfGcD3XmeJoIQeArMnrpdB9rm8ESlRU1m+6nuKTqzz5v/
ifOh/Ikg2keOOMtnfja15aoC2TGJMnV9uyZLW3xpasw92sdw9x385nKtdLb8mODZoezMTNiJQpi9
rkiB3xvG8PNm7j1tqM+lBieaIpDMzLuRaCN+FLdeJkoFVFqTd1NJNOcVFRoDB+LMX88xctK5iTTF
1mz1dleySj+lMI+/b95At80H56ln7fS2UePjhcws8OGO7FosVVSTjB/rwb48UOaZbVSQ7GBghrEG
lwmAmjq4VzDjqiektGbe4WSF93DNB+lBIIYIyu496mcamqFkssGSgI68jciKSKyluh8uHFa0faPI
EE+YiR4j5VD3Ue7mEV93Glrrjv1P8EUvnYbH9sPolEJlzt2mpStnbbI2UayyrO7+YkYwq17Fr7gv
N84l4QAfiZr16VJLoQ9/aWBbtx7fX9v+b3IkVqoT7wkDiI9NLZV0Ne70zaUVtUslo0uolZOs8F5O
YN3nOrtmiAk4VB5GZLxkJ/GIgmG89bExN4dPo4KRJ+65jSSKST2NMv2cvv+TX9OjYe9eWfdfAM45
6/kkzjCQs2l5F4vwtfpiKN9M99J61eDxV6KSVS9X2igSQR3RTkz2AxgqqN76XS4YZ7W4OfRSjNtI
ty+Kahz/ZSX5s3hapspJ7GA9Etje5EGfFOWEIo4ylRQg3Id464v+mvYCMV3tpJfzIvO2Rankh6vO
pZEP1VsOKgzia+B0oQu+WTWhIJ1zed7ewEPLx+9X/7RV851muWrBVtlj3H92p7V4z/ed4d4r5/as
mCfS4/tn5Qyn8vY6al1q6XCA+1a2qwaL13O5Uuw3U4l3Q4JddugI6xgX97+MvdOilDQcvuNDOXWb
8bweH06HcSCoSKzuBle/swZkusqZ/opYkqqeI7ZJerQ4vqe0gLU2j2Xv5gqhbDx76eG2VegrBUXB
T2Jv81QpdyjBz2jt0W+SetNmHsFTtcw4WV7+2Pqh/ErQ8kgsInxm0oJWvBuYG9jA0fX73it8ZLvH
ZNGv+U8WOh2dXIwby+9SjnoW5+gyS38vq2mghYI1A48tXXCnsFwKi+ieLsdjQF35Lc3DfbwSvWzh
Oh0a6XD77u38/nN60z6pPJNRStzAHGWF1H5dzTx+Ypv+FVnPqpeuX/OtQ7JiH3YJwW0r6LdHSzxF
gwTn3k5WsjOITzM3/ReyDs7VK1piMpI7MH/UCxhV+udwpUfxOi/lziDr0l179lF8hv7m6DS8HqKF
plm78PWoa2YArI4lcAqLYxNnK9el3dOAI4/+XvXun7uDvN1CNDp0dU3VyU3lWnRD+DZJt7aN6+/j
y1PcD0IDqYpl47Z9aqaLPRELMHf9us1w+3ZpJjrzdrp8jk6VdH1XW9avoDlt3eL77T1WaT0wjI69
DThkHxGY99hvU09Ficr0G6/vjqHnKJHVh5dNOfcWe0uPghVB3pZaphXRXWmprbK3w9oVC6DOcykz
CK3tdUv3VHqCAfluh45Yf14p1gudXcKUIJsiS3Klx73oplTWw91wY7dFA1mJj5Mzm7Z8Y42yfhma
MeiJxc7evgpY4bf3kz/zis/ysr39vbk14LQXFjnMwfYjBFPtNOSn5bgMDs3wZzdz9hAb1OdI/p5G
7I3z8A8tCR+Ntrb8k7Va/c65xJasXhBF0Xl2EwNubxaDJ+Dt0TCEW89JxrTjaelg/0cITaV5FWe3
nu3O64vZ9l4UoasMRl9fPCE0dupf2ieJTk6WSqqzNlmYMfKZEgTjqqq8O35pwld0CloDdLHaPZCI
RFhnNDAq+0fpua4m3hNIAZfi+e9Zii8aqWn5fpUkSPxaPq1L50dpdY+S98oBF8WusO+he917m6Fn
Loa9eoi0WM6P+lL+JKHVox7/PTEGFMqxbOxfSs/64yTMytPJIuIEyeqe7p3kQx5R8wxk2x8j/ziR
+j/kLhdjeaBTMeYucbVgaqeyGWaXgumKy0dlLs/z93KvFt5PydL+9S8zrS9349O1uH2i2hWXnm4M
YHZ3vfWzPCV60mvNkl6X4tCFeWmzi54fqfLtZ38o+ajMFCm3ssDAozKzuM6jvTl5XrosmkdGSrEv
3z2zrDp1pstSIlny+tilcoJSCRv8TF3qme3bCRNCbAgZFgHNSCbyCtv71kBMO1paKD/jldS5fPiZ
iw4LoRwxPmXcEvQlcFxvDK32p16eLwZXxXh0DQQRCrm9XkjPzEFSt/WAVOUf5scpR9t5jiHVSA9i
m5aV1bWyzBUdqtblRnrasrLWj/vZb2tyFF8XAVzNfb7sa4efJ7d3rUVQh9bx2nNSu5hrwVK9AxRo
VNiVVxoC4G6zr23wvxMmaKaUStYui+4GjpZtGVZ7YZnP+r1nKSh8aCDPMbavxeTkQJEwyzyLa2TN
dCu1sZ7VpovKLVk96EGDVnXuCtUMuy4cv2XpiRXMDtrmLV0JTitqI9lp7lwx3gUMJ+sxE8/WZnr7
9pKcyZ7kXMohkO9L8TRGSGrgidf07ZoHDwXhEuXHV4I14VeIEe0/bBDkasqOJQN8iM7TYjETNA6J
kq0B64578UR2ju0CCrSV3bTvbU3+3z21GYSk/Xsr5aqHz/No/mN5sYLmu+DCVDWxakxrufYhKKko
R+LDxEd2jqgRRvIgXQ8rMwnwl1Ur/i/XKfBSqmcRAPds5ZSrn4uv47d++8uk3s50kHqqlotNM9kD
XiY6L4/1aFmVm/1hZ6XUj3ezDgb8iuLG2jBfeyaLaX1mHdGeVuhzCcvBQL/JL6nse4fOTXJdL1Zd
1KByk/O2tKptOjo+UPZNQ9vpqlcZrzsZvwBAd7XqDI01p+tSXNtyfK9O0pM2X/GhwJ5zlA/ToHkM
Ca6+r79PvdMwJU6lttTcX5qrCn0c2krsd5mTQXsS3HQsL8Z3TJ0rmaK+vnYIa5/ydQC65eZld/SV
TYeJyAJiu2RpDMsVl6EIJ//STatDENqrB664P6fuqrvsHz8e1rdfoX+Z98KhPF1Xlg2SsbI54mpX
QMzTg4y31v4+y8I4pjZ4P/m3s8FWgSilS7w4eAXkJlM0rRn2KbqJlFBLZds4uIyOUmYkqjenlI0M
NdSB+mwyXPGY2suhjXA2h3XGZI0CPFlZNmlO7mN94OxMcE4UF/KZLx6mUQ4miHsfCIMcBYqLc30p
s55qdV5KxwAFJe4Y6WbmgUzR3Ll5qfJych1OvzKez0clty7H88XMviTJM//FbRRPcYXkth6uGohq
5/cjulRwZM38e2VKscMHIzmLys5KUX9uJMB2AzdJNxZSO06Pp/gnhGbfSCClV2N3CrvJg9E3PlTO
kTTiUrpcaB9b9mCJRnr4Qi6zoqlXTy257dXj2/1D+/1S1p0sn2aHsfG66Sw63mTDTulVFQVbjw0w
4iwVma84gp16KQAF+RiYC8mtMIRgVRl2ZnMlLaub/VShvdaaRndE5IwURrrb02V9eS/HctXrtAIP
FExa+H6Z8jr7T3w6jdtQtIl3dBBKjGqMiP7cPQ00Fl5ciVpCVaKkNiR2aigfE+XYqaFpMMsHKXjk
6FZE1uvqsXrpHv6Zzv0q3Kq6/blkkXlGZjJlR4N/gt/ewHhYhYS6cQKB/czNrK+XfYUOnIr6Y7d0
gB0Xm2huh/Cs4Djm7dpKc7pYrcd55aqSfraX79lTyHlYpcurfZR88rs+zfmO6fmcyVuRG0c8y54B
GD2bd9Au8sXNm7J78XtEd/natd3vcjZW3udBxIzBcuWUCRF3/VkRgjo9lDTfsQuVucTnNmqrijfZ
rFFDO9tDmfAnSfRsq4VzFCulhES5O8loftTJpWU57mtLwyc8zDragQUpdPFeurH70bCaNu+EcxQO
p9LrH2Q5R4uuiHl/DVdMq1Pf55l6lu4LAnwWTZCOdt+pH7oCaZqIY1tW39gKSCH58gooDgW8iSqO
zuw2UMQolW6lQ6GWfoltkstXyeQG221thfifFDhflEiFqvcZxxVZDeabuv5cuEeP8kO1R4RNPq3L
xy2P49Xny75OzNqmt26iqaXfmCOwely2l/fBaXTavK0HIS/YBKqFb3e6jbyVT4rfBudH+Ziob5jp
3oonJeWtmqItwPpZVK2wDu4lD/Jcfqb/zVF9zqRilkYpgOXVprXelXHf9gPEncOllqN5Um6cI3JA
bJHrJzWg9TVxrq9+LOUy4tcLlIbKI9HbQ3BbRzYgaQYKxkfcoCOL3DPpnykafOLIHLL4cUyCGgjy
Bs5MXxmoC/uMtoh9+87mR6uylcHeVh/X0voGOoUNAuIEk54C1H2wAduhimdnfjbUmU763EmBpAqT
8OLp7NUSYWzklPlqahBzzJIxwXpB3jOyz+bn2Ikjr4XPNYwVfcVQqzIwKh+8s0gwuaUXKLad99Z1
dim3gxBnTD/9Gf7M4s1gHAdA4+HqjuJixOLefjvYd85YMhsESMDsgBFaQxC9401ECO9YY15oApn+
HUxgYe4ddgI2mZpcWlTHDUykgSvjO/lGikNLwBVTfjYcarhQvhveZT44j5cDU7R6D6VfVmkm6GHD
J0I2oifJgcitIpjFgYaTwOMNH+qAg0fBegB3CH9JRMmZr7oZ8cq8mQ6GqwI19p938RGddAxfo7Qd
rAep6Dq+jlPuXji+8GPLQWay/8xMwtXghgHHcx+d4GF0GnFS6eQV95Fj+vuiSUQEOasPBWrn2Amf
3Vr9rHp7KdxhHq3uPzfhfoYD23a2HbwCLmEcOFrU1J/ZRpbBj379bI/sG4MHO+H0LJw8vbQLgJPv
R0JMqqekhGOPPzKlB2Db43nRDWcH0XMr07PrrnIhvDDUggdQ+CNcdY/r6KE5Ej5k21n7D9bsK6HX
wNHix/97D5RLyLhXoyRD5jUiiHuTf694wJ4u3i68Y/Lv88PPhgcNt7Jx/tw7pSBrB9kTSQiIDOkk
F4mWwZzKhcJpaEB0GsdPLM/Sxxn7NDzK/gu2sRxpYfKJybqDURWc30SZtx6cth60R/YB4UpAhGxv
wxMgNMV84DNgR76x6Ln/vv0qBzW5C8UHZutTTxpm5YPb8RkuWjjczMJvHN/0uOIzhi7l1GQ+IFQI
pxx+0jrVYXwX2gO+QvUUOQdPVgeXLxccBFxpGkPvJoQxLGx/o2deO6E3/ncibrNTPdSBwQeGA/MB
IjoljB8beVEgV0yrlPt1RHEzfy8NnA9Rdj7QxZImPcKYbfA69+pLfdObVk/1gnEbrpM/x8FXOF5y
9H//T3MhYrdXz/leG9fMin3/DC/EScMQ/O+D/Rif4XA2GQZF5gE7ArZdIQ7mOg436b8b5TSXAyNj
8W9aLTiFXd1Nc/izAHL/dxcDXVApJFc+Xw2DPdwDxGx1Qz2MOPfxkwdcI1w+n57zJn+6sOCKZMSx
9+ElfRwz9HFhYl0fG7Es007RBAwoBnaaA41D1QnOyqfWtJ/zt78jcUEL3jCc6X9vqyMyQkceHzhl
naginqw8OA+/EIj/PzjCrY3rRa0/556Fj3AV0QXt8Z4UKgndHLiiMUAR78K9ovCp4XabW1q+17rU
P8KB00lX5AiH5zp851rJ99PVv/CNUbqxHIQp9+MjX2X6ZK/1aMUYIbsoTmrembaD3R9rRE0ScWoV
NGqHw7kZYbPIRPnDIEDU8UTmQm7EONjXckpoZNuZgJxvxE6EVhLikrPSMBzroNL1h5k+Wy0EelHw
zaEKgc2GIKEwI5iLPV74vu1bhIAfhPohFEdbCJ05TOc4452Phx5G4ESvm18f93HoaaSlL3pyuWR5
UkyOD7baWV+I6259+A3fQTPIsYSPcLgOn2IXhyuGEdGchCfhbgRwwn7JG7LmzGt0Hu6h9M2P0BFJ
aV59uQkh82jCjcPvDO5iw/Ax7k6QHbf5Q0eeHYCbFp20SB/GznqcqY8nzoCddnHkyv13lFfU8g8/
NhII/iiO9OeLLnwY2jeXYetB+vBgep7/u6fhG7s6sneuGH2RdUT+h45eZO8QDIk5QPClHo+dWXjC
wlPxxEa2vwuZSE+H5oCDX3rQlBWj4qNYrL7vijwawqeeK377+FJ3NetgwuLfvObsGNDnqUcn/MAZ
ioc3Lri62cZEjpHPwUQIY9mXQ9+v3Wx7iehLd39ikLjCjIKaRk0gm4RjSVfbzXAzZXA58HBTD/VJ
atIOozgchFf/XdUQxuQDy8HXefz38aQ2dR+YN37/uyAfUcRtYVBt/Wu9Vwf1r6whkPZjq95HdzB3
etXirVT9O5ngaZEt6VJ6gZuL/hceCf/bm+7DTJhh9sOExt8XP+HBMiRdgPBK48acHrXJiUwZ7fOM
2VX4flzfQA29rqSsSQkZ7nelnHKu+bEfPya5b0RsJC4tOIQBdl2XqoDtOAXCbZLvf2gLJWGIPHWy
/WMmomrafl7UODcVpbbleoCGG360u/7cjpMNk7vE3cmyuZaEANnHGrD84I6ZoCZHrzO4WLP10/32
3OYcrCoQ/T4zM7TY3ZFYHLheHKLDDxk8LM+MqBijD9QEuu2LaLoG4wwnuLxHsuyfzLCTbD/GJ0ib
081Oyrpmoz55Svu1QhoITowP90N69R2JkP3POLjssejvPTuA4aB/+DYXy6dlPqod3k19q6vwcYn6
+3eGPodymlMe/Z2HIhPWp7B8xbxsPtCnHH7Fuof6CgLS4uDUOLkZse/Ud+ifhU7RqoUZR66hqT48
I+fdQt4pNXTfomDHgG3xdvBmNBOyfj5SaqmtfdCty6OjGJ8dx/vPcoxbQCCFuILEjY2XEMsRQ8aw
J/WorEYuS5ovvg0XkUr41NAAxUOzZwNdebYe/Wx5+jOvwiSepSz7gc/UIDt6IfbvJ3OMHl2FxwA3
LNIH+WLd013MUgBT+ynt+fs/Wt32avYY5P2rm/TgQsOKUN1SQod7Wsl+h5IY9T4RBe/CNrjTTSf8
3LCbWFdyidK+sbNhsGv5LLyHlg9AdasDtBoqGMogFgxFVW4rNYAjcXJ6hytB5BUmiXv0nKMc419m
S3lrasqOBOaYfCNo0Uwj2IQM/SYJ2E6l5OdUqbIMhUmOjOBW3fzEnk14Z534YPdDZoOHDs7Tezer
vip2sa9XxKXHFu0VKZe2iToBr/1W3O1nUzUj+BnbfC5+VDBql/TYnsW+nGZ69kiWV+HLiaA7OKH0
TlTD4R35bo558q4I5z14M8+KL3mNYoHMXo1mH7T93I0MGqWx/jxueMPHwhukUgBCA92YAioHOFPU
1fadlxY5NbmjQVCd9u3R+csMsOYTEe1uEFE8xxQMd14PBDKb3n3MbemzMCGnQJegoorPdggZNBUs
NjrzNayjuOLXFUCc/TlKfQfDTFhMYsK21Q7kVdnGKta6FR8qUkP7jyt3XlxZn2ADVvi2o7HZeo49
82cj6Ix0m8TeDbYthe/sbNuJfV+ElwCn+IXqCmHyhBGzHACPCt/2If99/iZyDjZjyBipIHHhVzIh
yViNcI8c9eLUP9XvjKUxrOLtm0AtNSu1lIb8zA4jW4xnm36/r2t5PJ98iSEuNO4xfP51Z/bjVEY1
UrrjoG5enRtSyggkkUxUbZTil0HyVYslW9tPqujTnz3MSdcCaUcuxCeJ9TUhz7z8ekaxE8fzivng
4HDRNhVMs2zVt5edRL6aweCiZm/R7UI4/MroV2sUavHn64b6K83KzJXzwycbtogh7DN8KwOnjrdf
FqdJjnZqcgFlTjb1AvMFtgpoKrPY0BQSHazXR1SKS3SbCMfK4GRNMQMXbTwC0tEwccRnwf3iJzjd
hpAWpnSfZOkpElWEfHudXHM5uEXBvk3BErKf2ffK+aS3f1r1ZcHWlOEjfgFNbTUUpCDz9arMEEWp
fLH650L1kq2uZ0GdeillMQVf3+hzaSJULn91U3rYy7DZ4eQZhObnisnMR6JArEaxCXFaY/phEOxG
jJlejHlyQ+QZM62z3ueBPiWI0CvaKgcPrfUYXrUOSetBR74DJeJExxG8qIyx3s2RYnQwDVpjTPvq
eXbkx3XI1+I8lO3fGfDdotmpOBQwxS4FPxrxanaMqMqCSjqcY6F1reF7RV9fGdAX7QqDYFQ9heRq
NA5WlbanhBGBn1jLMnUlG6khTkUQHMSoW4QrKYqWd+I4GXp/+898/1iZxRlBXlu4m17/iIw8wpdD
3a7aLEw4hJ0A+SoFf7dNBPMo/4ZKbVljd0ff82o+O9tGHmbfC/Zjuco6Q/OTKwUS7bH8G9wYOZy1
1o1gjrZgKc46nEhs/4ZBVFYrUbGhT2n2a7iXfYVqYFn6fmlGXBow/VoGXpmpnOBS5Xt1V6aIpDlj
qVP8NnyidPfxLE21ILQIs374UovXl9Vk/VTLi0z3Zn8uhv1jO34tL0jkSJ6+rypZpLWJ3tSrmAVh
conrHTuXUUw5bE68xMs6ThCs52dsUY5NNj+qyNMIjCVJgSYLtnP6KSRDKPry2Dt/wn6WFaiQ+fE6
zk3masuXVlWYRU0N00Mnfo6UxxTyJlH1pUeGK/mqF/tOTOIzjx0HwyBtp99iiAA2vpxr091MzepZ
X3HAxngx6Yz0qL4v+sKxyolC5TiO05znapt5Nev2Q/8996mSaeR0KpsD//t6Mjli3zN/mUmjPGag
oFxGuvr7fzw3WLE5w5Bdb8smChwrr4yfIvqgIBhi08CkSa10Kvs9jHXZdqealXyOWoxt8/fOhRjI
sXR6hlciVea84Fk0GYBMjRG4IJDUmEQEPSVn13Xj+KrLX/eCpQ4xOs46ylyqNlP+wmkqnmhs2GSk
fh5AVbxRr56yE01XComWhKdzjEHMYLluPO0FBGx/zE0EnH2yjGqCACFMaOUT+TpXbk84w/e1zkj5
9bP82pBuqnqg+yYHrKPjFyJ/siMP7mfVXuotCLMJwQjVy4B9SPEYwPot88/KofFop79AtQmkJr46
DopbLV8ZTheGnA7ZJ+5mbwGRFzpZb1IGP1hprkY6D8TDxUbWcqrpylydWTfnhWTl9nOlX0Q9rewH
hx8isxtHiHNNtWLZq99PtoLReqDC532XxyGZVpv5wUkwT0ADgtu5F1AY8oqqWEVuaCxoYnzPUtHS
jhT72vyZti9VdqsXv8IONlOcMfBWudj4tlCvi2HPFuuq/2zj4AHYSaDcsX3n+KfQo/N4MkcXeJMa
ZeonQNx4p9VVWg+h0pneUcFKIelH9pXJKmJfqSAjN0M6ytK0MC9APbi2r29LGlCSapM5ixI1helY
4a4mU9cFq/Yv7XcegHxoYkOIRESZd+YdUreJeQzvdka+R8BuPj0SYZ/Hm16oK1G8+OpjOtmDLnFx
WJoXfUtt23ux30jVrByogzfFE7p6cZitPf2xqCtvk6WUHeajlvwXwL74Zw7ABx0rZ/t3LiQENeVX
K10h+x3G/ZvurZIkoNInKKftAec1bQb8pnVjF1263KJHYEaFp8RR3cQOZhZeL6L8tfKBtY/d5L3J
/jnK5AeIY6qxTXDdV+/n29Iov+TjtBcVhGuE+Hxj+5lQE+p+McYAboLcors0b84vtqOOMZj/vtTu
x/HqB9Zbe5RT35lhuvqDI8Q8+6KmOoEdDDRLQwAvrpWQ3rIehqw2OAxa6LKxobIiRGS4Ixjuxpoi
3ph/rmfJj0VM+ZlTtUpFTDwwBem4RqAjVuHFRuZZ3Mba1wXz5Jn4RvckrHFxMEKuGIrpbeeOpppv
EMpz0ZxkvucdGiAa0aSWRXc/3o/tpZad7SzBqD7Hem4+sIsrdPvn0bRpHczZmgdBPfFPmZt0SbyA
Rzjkq/C+raLx/zwiW7EU9/6UZ5bz+AytDIR3DQ4J586+sXXT17sgrLQZstPbDu6/m67HaxUltc6/
Nt1U7UaRDyvdjcytvGtsDrjL7j/31FcPkhTu+fpkn0oU07VveolJjDRy6OHk6oILZ8ukXs6V7Zl0
gHAf8QRVdVTbfzviFEembeUSdhi0Egkd/+KLURel0O03qNhqu/aPbUk3I78uQBKBgBZ4xVMGeLpd
dnc2h/DypQXiaxXhohHNYpCZMOcdSi19p2Qwj6De3M62p+g4iwuLvNZCiACvrob5dFUPFS22aaL5
YX9zp0Zpao5l+0i0q3RFPefXXa6fjtyimMCuufDRvOB5OeBEy6ssEoz7TKKNzM/xUEF0vDdDOuBr
Vb5/TTsLLFshirJWaRB0pOaMuXgxcaKjH54OMnjhH2OC/+JsW2aMuXsLuRKeNiza9hIPnfC/WpAo
F3IwQ5bcufi64AUuNzZD4OnekgX5jaUJn47oSGBi2cTjN4DNrlyMS/11l8ilNWa7XZw2QjAbJZCd
yzwShZNt78T8beo5BWy88bN7OxyL08H26zlgakus4K0IjmYIGabN8tji0UmpkWpJTjGWHWiblDdb
dDT/1tlSX0Gm8vxzNYajjEM7ONk8VDOlN+Sb95iTOovrSsjLWkafMXbqf94qpBSLzmf/kZB7T8CE
xf1QeXTxqs0e5ukUcaL9snU/OESrQT6XRa4+LyAmyDDQgq/jM0wt+LlMP7IwXcKCUrK3UPcDuk2b
G6KKOxLntB3yygN7fF3bhhq1ajYSUILUHdycY93EtzYJKaTNOt3sZxh3+ZkYuVSkCErqtv65U+Mm
7GrX8vsvoVdb+cgu1lhlBT3vM0Ho3bUp8lwa4IN1ZcJyzPIVux6sXk45yBjl5kH8BcdKqReKn2zj
I4l3iWJp1jmMoCcgi6+uyUDrwHzRZciNJ2viR/F0G5QdZXhBoxDM0taf0/6ubuMUWhQg31nAdBP6
QaIcyV7I/dTD8jPZs1nCrGdzFu+dZBQWY0bzeK0BUOWvXn5bhLzHsbHCoKX4GY9WnRxlGf5zmt2/
2a0UNtNMplu7n7Atv4VK5tISSlnbqxAbLGAsUfDSwDlm2KRj4bjrS06iZJS5yfozWFbbkjaDECPd
0ByqwA4SzV10HGRqS8/mpX4sRcHqwRUoExFrXJ1+4gWGDdig5Xv73D/0rh0ww3t40hZd9t4u0Moq
lorO/fMbmllwzX14m8XwfyTd15IiWRIE0C/CDJ3wikhkoaHEC1ai0VrD1++5szazvTM9XYjMmyE8
PNznYww1yzEhQMrO0MKv4PfhOB8+7v2TShWygHfQvf3c7OVDbZwPPCirwOqYw7/N29MqsU3WZkET
FCxDCS5Zgqzc7YS74ZnS7NhY0YUIyk05tHnxYT1zYEPv6Sui90nz4LATWEAOt5eUdAo9QyX1bnwo
/2VrmPKat20FBcA4DOBcLpSHOX4BvNosBRWsVdwqfxMDFq9oNVcyzxG3D5Yd9xkMF0BZaGrx551W
M1lqpfVm0MJ5nViG0wYvIE6r73buHo3tAMbwanhWDzFNgVYjiI0ZtNiZg2yC78td0JRM/WrdtSiL
mKSUczyvO3OjLRkO5LctrWSFgFLmBwY66Ye8lh5cPg5tY1bBKlQWTmxMFgJ0hPVaC/x9D0bpB6AT
98W/8h+czHwxR7NFggVq8cQUtNvBweLaIgjkub60wY8CnAk6krKZcHX6JcyWGD705mEdq2Xzdhbe
zRyNWNvVbQkyPvgp53/75sXuBS4xTKMd2dbG/8DKtCS3qjLpafDyauY+UUZG849CTIpiaPW7s31P
iEvHap40Uu31EWnRc04+kA9c+CxRM6Tl4yMEYDBUrOcBqKh9BTkEnKSrd/2v7sLbokMehPHOP15J
+bSKV9BaI8HWvToFOgebQiYyFeCk4xBad0gjaS1KcqfvVNVT6DE2kcZxs48krzuyl/7Tn3z0tPCe
2sXbArIeeubHx1YbQ7mLiZEaNBzWHReJrEWAZJMqeRjoGZYOUrK3pswKCAJPmy9OcvaE3YTWpPO3
aIbq9mCKtlIPmzKLfpWbgikVzzs5cM8sXRdg956Lb+ePazIWRaJBWbSZ+afEHy75LQVZvOdMHHLV
QWIk8fvBAHnR33a3w1O/gMenPkE1yvZTv6mNBcpKLitACRX2emaH9tVlOCcAm0rADx+WLkjmA/V2
fm1DtMBE58n6VU0Va74C8kDCIgf9IaI+oJZwDMLuMn+RZ9CTuAYrnNmu2irUfCJKIC6Dob852LSW
Bt/g24R1ED9F33Bamn/OP/eVWUCns1HoU4WmTZiwh32gm7kZNCGWKPhy4MyTuM+YvHysZPmWjPyd
+tCUFp2YdYd0m6LEIH8iHfCQQRJIz9KS8SzUps/m8vth/AUrKeuPMmF5owK9pc2zcqaIInVeUurh
9z5XNpY+sxoP66o/CNNGGYqSBvBZNFHfLap/Molkfu7fPMjXMbImfC3dvIsg9guboX4QIn5D9Zrn
uR3snSga9IIufbBGp7hcHaYawY/0YdmHPFvDZYnUnhFQCFYvcCZ+IxljUx6ngXRs1ewiIyHWCEzw
Hpv5x6CrIV3KjSBE4imOTOkrUjHPpVeks6BRl9FqVwe4fdnKaB9m+pCQWKvniCNJiVFwy5AKdyMc
hXqymv/WGOHLEQSkYx8wEr4YuNGPUhebh5oQxZSkuKW6e6MIVLU9BUbzOWdjupW8SMISsL3jmoEg
GKA3baKtmb4Xh4dGuFQP+imJMgoTedjyuvFreYLmS7Kqby73Bh6Pmx+6f/tO1t31K/natMYxSD69
l5h4ZWE+1FxCwp4PHBVbSNYx1lUYG5qbsfOrLB6r7NvF91UXLOobYlhV+bOTGjCUMFUAe1An7EJz
ytd4Wx6ZJz8qI5TwdfmfwqVc/MVLGSElmdITggJOOjG12Xf5sPKgzj0T4LNCuCLr78O1liiNLDjS
yFgGXU0H971bxJCmVXINSoOJt8TvGWEvFA2e/Cn+6080dNA9ZOcJgLwaDUYa1C0zYKLy1cWEXP96
cOs+WnJiQ2Ye/EBrdKzhkN5roYs26wxx+9+pmmkOdG2cSVbmEE687xR1ll97VOn4PMBxiI3oSxGF
eClm2zmTvA4XwdiPxM0/nEIDmvPXl5xWnjdTdaBo99XqFQO70n81hC6t+5efVOlfqvbvIXMFjjge
9/uhnm+EJUxppAPEobBpR4lIyrWZa3wECQ1uvKGsCfdE0BLbGiG3/4XV5nAtDMEgkIvP4A2x7XS5
CG65Wv08Zwt2HztVZvEnz03kKHlJo53D6Fz+l6fF2Ev8SHRvAyVH6zl+NBzZ8amXaRuvrQRkHBd6
eLhmc0T96eCuenJj2CVmY7ozh8qrKz0GXkecsvcVopO2sHzG19nXukhBoVQyq/fIoFFyWPR1EWuC
MJvR8a9ZHjnpRS2UbSesBroLqeEV5iLWzig3l/7WgbbhCodMUOz+Da+jkwRCCAPWo9tUfQ0y/729
lWBRKKwz8tjFRa4devgAsWboXv5DnSwhQ2CWaBP+HOxLpZ6srOrjiUi3LdXVwqV+0gjjBhOl4fSf
Hw0SKoKIuYLXCJyRV+NVV6j7upn3zc5zRP/fXxaPW6/uf21XaCih9tvK1aRNbaLXSgc/lLCuP0ai
bueoZZMJ1n8Uhwys9Gab3tMoJKnaX2JR4RL4iJKi/jGevhns6AiVVPyY8Uy60rb+Z9nrXzFjuGaD
Rb3yZ9Q8ToNu9Gi29G2pF/0mEcu0w+V/ar3+f2vOum0vEYapy009WlT8ujRFEgeFjoKTxFTl1l1W
M60g5raIEXBHcsYhYJ8ZrZeDgnOOuSSuru6lxA922sfj08AHXOw0mW8cXPVmAccEI+ED5SNcH57k
+UFqaOLDLzl0wJZODyL7M9y7+PQ+b1oWQ7nJ6FXgJk6R8oK5c3X1t6lMm0EbKuGvqUmgRS58CQJ2
lcMsYUXODqCCtJ74ufYjHJP9ojx/X1wqRsGKJGayFgPfwlWzm5dQTsXF4WlEY5YgR2vX0O5nq/LD
RWUGbwQb+pJgb5T+nKgzuE74d31BNHO/hbelmjeNTtScvuwrWqqmHRNMtmhtwkeakEddEdzTvc8U
GiEfa3gh+15IZ/+czb+JSlKdz0zrNxKE5ePoPC1teEoe+MRm4PaW/3nptFZVcgSV/Yh/3xKbPRBk
qXzG20YR89zgUkWs1hJJ0hWEj1N7rhx4BgmaJ8dBbQ5eCVrv1nayOvWqbdxPrv60cfEHTmFMXMsF
FjOrG1+IWdRHvnnvnGcYUINDbAkPf8UOmgc3JIMFI9FNWJ2prJv75vEta6992d+8HzWC90KFPBag
22CEkd+jqPy4Eho4NoyP9FRylctj/w7+5BoaTcf532Xl8htGPP5XUepna/av28VGaGSLJF+urT25
WAlh3jntS39X5F4aKaNreZjStEXD9TcfCK+9jKMwwy6MxYqTLjBoVydRyKrJlov1pqFZtXOja2vd
PYRNLpLzfG0Jk1euHxkvlDFdyfFd8HMqJK5UzTsKnYtKIaq6rqV7P9CcbrGFVwRekPeZxy25vYBu
1zOdSCdnVENip2nJsPEkmziat08/r59QHvEdLVCeswclBBZCFVO9oLosLGLSJFhCZ/XX3ZWuJ+CG
y46PjVolgbl3jqgeoXwcq6xL/+1jzjvF4aa27nFltQyb+ZWIiR7QLp/3TuXFW7CKzNYI7mYqCUwB
+Lz9pCDiFP1iNWKqYjnU7n2AWiPfuk0uMjnK1h9EheprQdsC3f9NxzDeugo36qq9XQND/wmiVy36
XYQyLhAJURHyIM7A+gUQrn/u9aQy+CtpKkrPh4hzGyPi9iE9H4FijdSv+Gvpo6Tnq6UHt99wR1jP
6zAxZUE10pNqQM3VFZOMPWgLQ3rCkoI1BkcoQ4CEssZ3vh/9TsjLl12a8Hw6tJ6vIIHCU428i15m
b+H++7Fqnyf370xr+p0gc7EQflJTlpjzynemT7VJfQg5h4N5bJ8xjaAvM4xN22BiNa+ZcVL8uRCY
PHGXce6bdlrplZjPTauih9GsOSwmHL1cmpVEzfIto9HExw3+BRGvXN21gPAagXgY/IEw6sCfUIKl
13V9gbKwyIwwXXodRwpnowP6e0CezIcvle5H7Qfc1TbFwsyYYfBuUuheLWnYLCMmk4aA3VtFkhzp
UvIDslLNhaQ/Ld2akcLJMniaYasEF3Jlon6ebQG60B/ttjWoCbmkys13weMG1+ehHgi09YMs9pJq
ltXTKHTA5vdb2tRAlkAu9jjYXOWjWwZTgsV1LGiQW81bA9cS+xS3ni+qSmranbeOHXvOm56GJo3f
QdfGKuVgN1p/qwusSFJ81z12N818vJyWku1lvGgW//m1jcpvLYKypiIqOKyRkx6TuPMFK8ZTuY8d
tcNKpFAozEI5Jo+i1jnDLJFV4zpPD/yVbV+hPje+0x0EK9t97IzfOsvuQ9dJSWZ2/a9E2L7hUDBO
Geb7tNGPFSoQ38t65t0zOMmu8TQs1Ls+YXxMBW/3K4tuW4k62L6SGD1rlgou0/rTDLaT3TWZdUTt
5aNbSDZPyoMhKTpp4DGw6rBbVeaKSkAHtWT0Ajlr29LMLh8Ux6dx6thgk3FfjE4J0l1R9XKzeVB9
rHqbZ23/vmhuuDgmeqSQBmtwpvhM9IW4X+0loLLC3QDsW+YBDd/h9/CBxxEzXhAulTNwEp8+xrR4
zpJ9j5gbAl0houWqigTUSwLHbtpDZRR2nyVyqWovWWsdv4qKnMSvmr45nWh11NhBoS2CD1nN51QM
SQzgccBnrCvWHr+neJIdaOlM2MLQwB75+35ayXw+eoeP5bdokuqaq/FIMXyZl+5iKw37Amaajo+S
wNL0sXoml1aIE6Nt62DpPPACyYksLWt19uHPX/eVzCjadjfqXN9+9TUfZlbEO6lrhX3/uTNNjGE7
ufwu5vX++jaxE1P8I4AvGdRu5PzfNs2ljlEhhZeo3JwkhnZQPjzvVFCmUP7slwN6uVQuiWCLkPjk
sdBkuzK1k+3siEDpL6GvjlffSNRfn9Oxu+9zNoS/r4id8LPvSkrSRd1lUjtjIQsjE3+rhX0AL7IU
cAyjBEbLp0rhUD7PVPW5bmpImMRJnZHkIMGdLmFTJE7Vw+FtevsiT7jM1h72nc0N7FAfaL44eOWr
CdW1nvBYGkaZ7n247MtDdfd7YRrQW79v2b8pvh62g1zgY/168csziheAj9+Uvdj34ATM3bJ9+Sxe
2Fw6oC9r7z9rQmqw63fXdglQRRf8zH/lsME+VxRbeXHD2ezl83UuxDQIEn/H99wnKQyjaBjco0n6
7DKvX7Kd1b1xwLZaxqdnLU23m/gU7LT8SJJeq2170x/bNQPYROnZ2lW3PSphF8MmfA6cVgLn+5gW
a7cYlRf1fJfRqmnK8hsJYnR939g0pW8XT7uqoEWdiAwyFl7cZFOWBLS/doZzTdlo00m38hTg5Bjl
mLLDGb8akQ8JVpAHqrndpCgpSJ631ZuxgRA/cDwktuVkzaOXuVyhLF/nif4tmre3Kbp27XImAmeq
vf5WVxb6mUYAxmb73lNpH9xAxsz+5I/Y0chTVailFYc6mFaQ3tj1n6aUq3YQNP69o19pTRD3NpVi
Myc8/93/pt10PG3d3nbj7CAzSgyFLJfnYI5yiV0Chz8QQxCdZvvZkYcj8GNZTwce8cxMUqcQ+CS0
vDoag+KHDSy1G3l8o1/DerOl8vFzHl9bm6pC59JWmF5RsYPpKZCu+fQNdvbdHv6Xp36YGapMh9TY
4iQnkSicWfkKcdGUfyfEJuMb8oYQHe97qXHeXFZ8TPcJf7UP9Moy1QeQ2kJne15kFGKAZs4j0iiy
PQW7tnHFdxJ4Rzi19uDw0JasleVU4sittHGscJsB6alC45zHKkcwNMqRfHbFmtvpkyAliBnERKIh
ZsJ8V83fadtwOzQwUEZsesVfPaEMi/+lZ5HFWq/2pqcYOhpNBqXpxedVkiN5WBMeUbHIZZcVsXl7
19+WOnQ6ruebC/8fCWZHK+mQDigQJFDq86uqxdR9+21ttLkfdeaf1CSRrTEWJ2+rv4JrkeZZIMdS
hl9p17O16BIoWwQ8qpFQbXkDBIg1VL1GFfD4f+Ga1acNTqOCu2SOnMQQaVOsRVGdzNhIV+I04vgv
dMfBHRPAMVNRgabklfdlJVHjLVbKQq3tzuFIG3C9yWU5wspUye3Uk/6KX98L3gdp5eB59mS4HtY2
ChRlOG41VdaTfHPZwjzwIqU5orZCL49qpsO1L5KHlsb6lUt5MXhWyISZHm5Kk31AzgKOPFc36eW0
f9faNVHNgNJYrGbLvhyguWCaJWsjAuZoxhxnfhQQDgvJV34QjOQm2zznzuIvJd+HigglEcVKx+2/
oTOi/2ju2CqrxTbFBtDNXnDgooO60HBCtWtQrk83ObAC+pydRoJDd6lwX9rq1zJPQvdaWQJj5v1j
x0IX/KOZ/7cZUn1/t/Xp5ghcYJhj+ccWmZE18fPaYXh7ZxtG+5wG8pmx46N1RyYM0yDpikL6A/5/
YhGb663+RRV6WNn+K3SZwcon2dLDR+XZFAJ8bcp/npKWE+FwJYbZGWKwdxynKoqo3cfbpu2EZPu3
//494OTfbkWaHBFJywY1XHh/g3IYfbtj6/pzroeeX+UPpXh28HUtEMrXYzULOSdfxSOkXPt+qOwh
B90L/h7x0KYCl5CQrtega24lwVo8oXk6JZ0kvY9htjMdZ+EyUS2Mg02cPk1CPov1Y/0SB42s/GWQ
60IcpRJ+7FxzkvrL0pLTeMDxJYxJ4k5DORwJgjFwuhtE+VpqGtQlHJrQpoHz06XLhJopYNsjDav+
FtyNXLaxfDENT4jp5b7+ULGG2jNReXwnKUTZ8dQ00wCcqX3QNHnsoje3aaV3NyNIKD7FdYAn0w+Y
2/IfzfdfZnzll7IMUHqeZODYx7f5AM8pDdsNCPdmtFWcB2o4Zc8qAp+DP/f0hy0uq3J8RQwtqwe6
RXef/FkDtxVpe5IxP/xFQ4VpC3KSqUxlIDrpfl1Bs7N9D6YQUZhh6wpoeO4tFMqJeDFLtVF07at8
L79XPXdTUc3PTSzZ1MmE249tgImKWv7Brre1iYE09yeEpTJ6j3lr2z9kqkXiCyp1K5WFSnoZNpeP
CFCmUIIzPZtF41wsL3blrQr/ZpNMQzq+vd+SpdRPMku6A8pyfbnGZU3TbR5IZcdEz/OLA1Y4t3dU
GEEF91ZB1pyuhjekuLWfK2yqOYA6qSQGqfe2wq0VrPVUSLtybtt+Di6GM1ae74s4c23kd037op8K
6kyD+CsneX/y9pn7I5ZaetQeE7oOtA1nnKvYPQXP77wBYLJJNnhaNip8s+4G46QTYhE2CC5Jq9v3
1KdqMNFWWHROWbOoYDP8pBD1LFOKz3VcN1VO9i3bsfnc/D8YGqY+Uvl6YllWmlS2BuxegqD+FkxD
lbShhFhOGK2YZX4FJLO/qqsWBHT55eM4UUQ/PibeRQQTymXLkr5s870aBBSmUJ6gJKE5eJQq+FK7
mt/9WJUA4zczlTVjokCLPMS5sML5nAlK8wGqlkL9POHBU7vK4Ofm2UwdKtDBB7m3PBNyg611Umh8
v8T49cSPhH11VbAcNFx+OyK+iJ4LvvlnJ+DuUdegSlhVvNh7Kfq71rfDfYPllKt7bGUHr797M9d1
gNcdL/bs57qnx7AQBbsWtkBYithQTnf3GMjU8wJ8Lqx1FrvhnW3XACO0z89y4nf1Z8e55m4OVwa6
TQS+wFXJ14IpchqV275MGHdvx2akPjuvHTZj7DJrBrRBS+VMVOn3VP0XtXIswB+kGClUGe3kKuna
7aMo/wc/79EbGDCVCtS911B79qbKzkGW+z4kCCX1SxUQEhJmmLPzRHEhODZ9oGNdFR997t6SrNmJ
0IznvG1/Lp9Q6ZUsU7FgvlM1fBfPtLncbrkeZ5DCaAK5h6vrt54MC9NERz23QsO0uBhoz9sJMXS9
yxq4ZKaokvF8ZGMoq+5JGy99Pksb7ZBCuJrbdi/mVFqwI6tSU9FiJcOavrM81q7W0RCCfVBrGnpr
dofXOHOvzQvxmU8YjkywK0qrwEMGnxVVgrnGUQPwuUyVfTX744WOEHqz+D3iUVko0h8GNZcy8vWh
CsTpJ3pB9fpsIcwMNf/1pNY4xS3rq+fPzfX7/VS+ebGqF0n8EZUtEFgF2sXF0bl5UM0DdWmBJuvX
H43ppoYC2Um8oYPSzVyqaDO9bIeC+kKbGUbrJy6pBgmG9+71dKzRbtgZT6p5aIMKbuUHbfVrLD0i
A5MDu5nXWlMYUjrOTwMSvKL6emscp4inJRCIr7H9eWXBhqYB8SZRC40MFkY2XuZa06izyNfPUexq
5i9/ud1odRuKPLdp/eFpSZYOt8aePhBygrRl+Pvp93K3/ouTuEEb3S0Ywr5yrS+z8MbTv92/1T+y
DtGfzfUzDEK8WlmKx3S63ejiWo9v5VhxH6h4laOomkrFsw01LCLw5s3lBz/4WxU39TC+wF2a0w6Z
1k83XpsGEtinqoXjMHmoLrLvmd33IjHz4r4bRTbub/dyOl3Pso1fAp5KGr7nIl7Nw+F9cq/RRZNc
yla0/HsyEIX4AK6ltTLFM/LbKR2EgLOsbX+s7q9NKfbt/f13m8vqVc6wu8K8upqmPrdpOwA/NwpR
2+mtkU+0zvKJxsQ0KaoQEjgBSzxuqi1dt+mDeDovUb/3myEiqDkdeFIjhjJh7FrHyy9P/Maju/wp
tqHgkKmo5FqnwQhFWEW+4nDNq+duIht/Gle4hcVh+ja2Y1jN5dDmiRht4/2RPNJs+wRDP+MT8Bba
K7wenrE2K79uCpKH6duN3tqJ7ep/TaA6MF/fngf76zj5qLJnTWWq+2y8fr2lCl0hIaMHR8sjtzEd
bxKxwGHbK5uvAD4XsYewYMS2Hy23NULCNpisyV1zLea3/DI6eMXrux0c4r3zdzfAmWW7xkCHUgdB
epHvLUB0RjYmD6iOf1Mr15s0WMmepW2JCtJCC2Qwjy2OrQennjGrTtHoSw3ZsqmjuoAJhh4ihaoq
igXp/lgdd/A5QhlynGT0ab9J8QQJ4kwHteoTbc5NLWtxoV03JvnIMehU72hmhaD+Gt0f0w8bcV5d
sAlmreaeA1dv32J8av6dEsyH6Wyci8brCVTShFQF7n3Y++pEV5fmlvgcuY1EfN21vHWeNO9iLMsb
WWyf1U2mXDw2Uus4u2zsp1X/cLxRX0j2k67qfya51Dj2ydrmUmONm4mCxkdSiDkuG+fk6JkRfFqH
RC27+rgkW9f7L5xib8BcSl96SaYj2TeuCkbu+4qHPihkoBjWlpLh9dnNbyrenRrIyW4veZvMfV3O
XsCCFUjTfdlYpNr5TRU+dN9UFLBn8yLik5e/dbq+Ig2e6/vX4uIrLVpEk+eu6XlbRNXjNb4VB5lM
JT9O5evL2ZNHziT/dY8IA8XOkrDi58SaS/Ft90Gd+vCRHx+npnD35mnaJHtxDqZDUDd91jookuB8
hgqU4QcPG7Bo6Nshhv5L9m1RgwX/5scu0EcU1cxpMr/6X0Gzutcp3z4xfw6i6LmpbC67QnVLVO3b
h3yDoztMCgis0+7WXOVitfjKFi1Bdu8bBUwRCHPIGpje+yuMonM1j+o9HSR62dYJny0M0C7UHETX
cvHzWSqv+LJ86uWn4yChHR2ccWFKjfGl2wm0Sbd8VgCT1QNRi2ZHRuW/rGgAFu3Dr8kFuMpDRn6F
zO/6++sSAM6jcm1PW5d7QfWrqOCnNjpYoQiytjOfEjylJSkqURfZvQO+0x8IJoxKB4iXWryiUjvY
366JoiitLLQ9K1vfTyajzp2v2qpRHUknNYTXBrFO5AtTlLtjWF4VJnCqxJRatmzJ1HQ6yHfgObI8
uCZewBi/ljM4AVXoa8uOj3hZCUs7xxaxTJ3Z/P2JGmpLtuanji0qO1SLbx5nAI4rxD/m6RSVkjZM
R5me3LBUSbxP/0l+SVFuR+4MuFW1LnCs9+Vgn0KsXowf+jJfWFxOVc2XCqBWpk2v0pze4rMyl4E6
IJbYd552ot7+51BZTuComZFsffmM2rKXYsAEc5ftbcyxD6XTikzKZLlv3ouEoypSf+pPGvF5EnGU
qBUw1KvXn0LnEFWvRWuL1j4Dhuc6yYoOsuj+7GcwS9Bjr5PXZzSSVF9I4Y3bZ/HKfiVW1WffLp+L
t+IfqC88jthyvSgZ53ZxsV742lfX78/B6TfTCGymZHPLeWXtoNhm+dj9KlUed9o1C0akksnK06DU
WMTMrKO2RzYUKFh3QTGseYESILFc4ye80XIWtVi0UUoZM1C+pTYxHasAu5WDwSLeLDvw5UeiVtyN
d49atP2+XuP0Ily8Cw3tVc0/eK/lDC6d/4Kqu4G3TzcGox2Xa7kuR0oJp3ic6iW/PN6pW2uniLaV
ojg5VqSKM9l6JYHP5/6lTRHKBVAi7S0b0+s4c6yLGAy/3ZLHqrplHlSIVQvZzibsq4QyqHv48B0v
x0ryaxUs7jsFdmFIjSTjsSUuTjOR2ESNITghbtqGfniAsfusOO+uxvZnNVb6uCh3RUZPoieo1z45
VdzAcbJ+vGfGQOEdEkfj521HPJXQQ3PdS1Uf435UcbSm6Peo0bjWqeHdr6HkVIENlqoqdAtVYx08
/HNF4v5kvggSJFKib41+KHGd7LjgVm4YqJ21gV9bQKjZFew8qj6sAaz7N1LH42mm4dm+/9yxlm7V
p5pjnLEXfwCgBQPvpGdxdCQ9OH58OkR/Oy4DhsCmUqZ489KwPOxjK//1bTebUwXZcfalFANE1Csz
oNLhl3snK2NXLtuZv/PmqUa9aXXLHZdp7AhDtzUrEkDOmxl2Vrdq8W8G46oHXq85/7P88faB02X2
3Q+jkkQ9PeCpbsQ8KCbllh3ZOiqLkI5CvCUfZ6EO1AsEH6GE01Lex1539wswIwycH8PHf1kyOze1
A+W0UGwXR5SgkdXpSl3i4AXt9P/0fYL+rN+fliehi1mXWpC2Oq1iPwiXvkPkEgDPa2lyp3bgk97L
OqGwegRtvxMMwBZFlyyMXQDH84/bvPtVhAqXhbFHb9+6G9N5Yv5yIzJM2x/zv4H1ld+TRjmKHZLp
WU0vSuy05R3JNPV5bkEEV2+FQRLnqeEQOYXFOv/pfhbDvidQLriuvr1AXr2owbdzxKYBNZo2eTAS
3spEEUaJ3fP+q1e8Nxf4wqd/OrifsEqYVFySbiDKzqin0LGb+GbIL8uMxL60hVQhkqEEg0hwTCv0
55nhq6sAm/5btPVtxfrll6N5KOqh5jQ3BjKq/tRSb+nv0X3tytFn8TNhbuagZjuJP9E0++Z8+aKe
nGiE2t8x/OhcvTvz6bEDCF4TiTmw/B2U/A2Vvj/v4YouLGxMONY/0Acq1loxM7u/8ERUnXDz707x
b50au8/+FlBhGYtV1fWisKyTi1wpSWDgfafpult0dYvpZkomtKOs34f6vBTdQZSxIoZRuBQgEOq9
w/NcWf68LhX1sUc7R53yVt596Gb5/BBZJyj9Y7gjf3AgXYBg2TgXiVsnRqr5V843Kkss7lSuR6Xc
tHuoCMHB3DZcCC9PD73jQycHi7aC450B1L7cnFnLqfp6qc9jK1BpM0yHFtbJtu+53nPw6Cb72UM5
G2n1kUz2KYLW92tsx1AH1Nj/FD9zDaY/lOHTpFTL4WF59/hZ++mugC4+ra+3+qfxOf/MCY4kRZXM
aPmTWrbOFP4LndxfRODvo3Du3IzTKMsKmfrc9+uuXvyz94Sd9uZ2nsLpXdzqmb/stnHBg1n2lj/7
aXl/rLmZfk5AmVa5QnVAn60MLtbn/hq/qRmm5Q0BFqhKqux6pzDVP/P4ffG8K4BugSVL5mbeRM/l
BGapfzoPI7fpgim5iBWn3u6BIuRznhi/egRof7pB1OHRfj2PChq+2NqRa5a+XuozB99QrZ12IR8Z
cLoX9t6Su/ribf8u5EXo8PPQAGnO89Oyh0qWA8D35kbS8Kr6dOCjFYS3t7sHb0yzL+jJA4rbYkpu
5CE+vvcZLUEPygX087+Lhmk9UdKmelBZpu81496i6bOaIj+moN4qRCWXlfU7t5nG/086WgY4aTlJ
ckugtWP3b4LI2L72b6PLn83WNP8IchsPGHA7N6R2U/7aVf6Rlo/qKdyL9gmrYEIIyvS+uafovp0Z
RaBTAKn+489n6tt6egKzB8bn+/D7QJaGZ+2w220e1sPqlDX3zse+tXxX6lKgaZJ9+A7yWI82ZTS0
ImJHy441JCEfawaiQqjGY9n2abO43Sjpg6inmf7Pr+S7wCwibG4vX/WDZSX85jdd3ssOhWVkKq5N
29w6xjYJuASyqKFdVPiW05Ufpw95OfmVaIM4W/OfRLx4M4P7ZWsoTm551VN01IhjgwT0pKwOyhMf
oB7jcowUm9sFRTtNLuL9ROWUMcVW19vp9Li+h2RwDQPZ9FsGWFNs5DuPT4/csSXaCBde59rigrEb
R40pFZCVVe3oD+8CIFDkDDMdXMYJxnJUatVZX/ZWfwT23aMJC/JkP3PN4rIW7cr9RcDOsAH2gIXL
2L9NB6fx4Z/Sw8EbTP89m1SitEYGOvfAg+K1oj+A/p85wotYGoT/oCLZzTfgmPnfEJSVH/81HKYi
1l0OPay/7b8YCPObLUgp5lmcMd9TrfzkyvGIYwNa0mloPfrUu/3dibcReY/e1y3c5yAGdx3ApDn3
TK1FnzuP4fVRfX7TZNlV7v+i+PBpQ9oeRB0GvjFqr9OHwHgCAz7CgvX9LVn1wxQ0A8EeSnv7OEo/
UUPl8mXDt3QZwsN793+5Osofb/oBR0N/7JVeBMwudegv7Tu/evDqhZmJNSo+0gbn9n8vtWUYSBuU
GpKkhJfpLmRK2QkOsPkQ4QU+VWn4vS0df4VNYqRAUAY/uvk3GNf8Z6+sCa4QZ9t1+06KZKvFaDbZ
jsTjN+i8UN8bJ7+zSBfokemKfXv8HmMvswv99XJuxuOb2eFC1kwFcmAOjQTw7eNapC2Ms18yoniy
C5BfdotgoRaCxmaGz4FJey4E7y/QyeCCXhXQvdaO6zozSCNDFNHVX/RhUxwSwlXi0EoNKHBz2cjd
0DAZjWJ/2sRWbR37KDSg4WjVJhdxieqWb9VcGpDzQEbxoOcRuNGWjRkeUZh03jZxxgYTFTRLDyOT
1NO8RgpD9LAlCYUwliqe61YVfGVjU5RsYww//bKoP68V1k2YOqP66fxNefNBrIfACL5sXtavb3fY
ECcbnjbeL1MKCOaokFwupbl9VxgKaPOwaLxthRCJEd+R1wLC96uXEZfbJ+yshlH0c3YHYH1YB0/9
+qDAmOcMXmTkfz9MTF8wIW/Ew1ft9fxtRwptbV6X+bWnfpxBtaAbnhXgV+qsk1G8F74gJ0+9rUC6
rRIjZfn80FT7V2+vOFqUt5P1JHGpJXOlJa68ewgXzpS3qwZHSx8wex6sU/1biBt44NRnscxwLudT
hhc+T9Sd7jqr9u3XYaWCej63C7tJWutw6O9TzTUyoNHWtVYs6hIbBtxAde8BBlKOet170xBqXklu
KhLyW4DBs3Eh1Uens0HnJdOreiYaw212BjfPhhu6aLx4rOmvV00t1VwUNegVHF9eZVV/AVE1m78O
ZQbytyyZA6Qs1pJyOVYojYLYLFS8SlLi9l1/Zehhh3mKcecmlVLlcyWqpcq5b7Ki6TqYTE9wfgf7
WrvoJ1gphtiLDmgJhED24pO8nIMztfL9n5r9uNB44UDaovtwg6PfYPE7r6bRekx6D9xjPARhQWze
CstO2VkY7a4+HZrzrpJhMIP0UI5QpbF3gWiC/utj2aE/GbR2rI9VOaCGOscYp2aZKCggHQKbWqXA
bbv4k6ks2GJU0IorRUrF29omvqgMsMdQ7wqlfDmDxLnuFyOizefPh/TeKFAMwasTrHqPfnq48cCz
qbD3Wy4OLofqoRAzSWhcZuxSe+v2fJTtQuJNDFscbxrk/DM/+1czyXSPIRt4H1n5/T54/B1kF/bE
X+f+tZ8gCir/Y5omq9ld1SpI9d45IIkuhtGxVtQuwOQV+bQtXi120T/3wcpyG7MqF6KH90C9Mmwb
pirPyQ95fm49lcuoaLIsfNnf9H/NHCN0XhNEsC0qPKse34w04PeMvtcVCr4L49fe/t+D4NXwOT42
rwNVrvah9fJNk6Xlq7ZjDPQor35zrSvN9Ex8/6Y7JIMH1XzLSaidxlIm8lvH+KVNSFIVWA6e3NxX
jegcCDtoe+RsCo2tKYcPcCVRUz1b+l7QJtilkccri1w1B007NfAIE1gACNp9WBkRG5IU9CuOxaGY
ihSiBbNi9WqAVQM1B3pgGlM+v+rW9WkSXGq7Z2w6s6UFD8kuYdfSRQ7hE+UD5GNJEOpJyNbbsFr4
z4GW2gSlsFvxv6cUpwOz/DfwdoYOdKYMKE1va2uCUqmmKfUlO5hH5gDnJqBKaJKPPJuodAuMgGMl
0l4l2BG302FodfvAC3hEDUjFcpKueV8DLsW4n5g+6+BVCJ+mL0dzIvDFC29z8tNiWFvwgkSdmfwp
PLLx5lSHTrDMFcgmC6JZ9j8N+D202Y+UKdpFY1m+A53yjavAjo1oD4ZTns7sChd/j861HFF5va0r
qJB9qDi0X1uBbdvQAe21w6RYDMTuTe2JHk3drBx+RiPV80GGNLKykfysvD5vn+t1gHdvmd4618Ro
zMv85uf6ulPremoZT2h0aGP9QAbWy3gKLgR3bMbFVXXBu2v6D9ggeT/cDb2i3hJKeIyntn4SDblx
d23IwGKgbwX3vISapWzunN41n+k6RlqiDSJJH2r+41ZGJ3e36kd3IMEMmKfQg2JsSYWXAsycK+vZ
RNE0RSU4plI++kPiVHhpPn+yg+SAeZ+SMlBa/f3qZKOK54rtFuaQjeeQTF1uUpAF8SNTRv91xJPp
kfgOONFD8wAyNlGXgtv1usaDiWPFGaPC5hRAtQuMMU5UYepzWWxKbaWm0L+l/l3Sf3HmYazGb6QG
n7rYiYY83ipTLdCNK0CA0F732iWqBbaGPohQTyDpaV4APcrL9DEuzscJTFabj/IHdnDqM7Vsn1KT
FLJkXuHUVw1VSDBlGtph1xRiBWtNsE119Z3zntEkJCxqX6LvPezgXNtE1fnFLMMAFaJ4ivsEpxVW
oW4+wUJ0tLlp7EIfME6Dg1rQPbnTSRKm09YFK0oxP3xuUhRYcHH+H0n3tZxKkq0B+ImIwJtbvHcC
IbghhJDw3vP0/eXuOPvM9OyWMFVZmWv9bo29nV9cr0uHXFFLBSKlQByg6KAykaaqLDLPzL26x7O2
KO8MslqVk2Q04EjoGKn+lzKA8ihTAnm+x0ui2UeAVRPjw8gLWzCb0QYfGVAo1VJQ94OoTrPsuQF2
va8ru0TVYjg+62vU3RyEq+bfjRZ05OCf80mJF5BvFxouiieIE2O0vWpi7v0vHJL/cOYt9Eirr/ZG
GnJO2OoP9QWc5u7pb4niPj8r7stdLygyTh8/UIRiNUfCZjIlKzJz66lBjX3DqKfQBwEKkAYujdFI
ukPxYCSHK+ZReMaaDjJ1ZyhBdpX9sbcPeGUhl1ATBTnywtp6dcMtnMenzdhycnnJAQquof2XTibR
NUlwkdfuxz7sSggVr/s+Fd2aNWpn7gFZXdoRQj/8dHz0eFHu19KnxtthcZThU8IJpBpKnmQSh+Zi
N6xzgsrPZE/hk7tWLGab1WU/vyTLu2gl2jt+3U+1uwj6Vc1nw8J5uC0aMu/y9NsWlFm28Qi3fd2W
lT7h9wAxZeWPL2hHS4bnt4rvsHkqsy+lS315rdgBZPi/aicUsA+Bc3EQR12tfXWBmWVXf3cDWa5F
WuTvv/sWGOMttCQED0AXlkUFeUKMQkJeWOeI38gUvOQxV1/aSSdsCtpaKRHKH7HNDSUkin/3h3xL
D+2S6WF6svVJRL/DRF7dxXOSXUPEhczHVAWrntUCcc8sGx6y2JV9GZOpwLRZr5lAnEzRCrCPMiH9
NJyw6BASydnygIaP9aPuiwPIlaAYim1ZgllVu+kzOQP+cSHAIo+8J/3ZTy0b+0gldStFVkizikfS
Yk2lS8lVb7UsnyMa4354MLXH4WEoXMc0OfqKV9GD/D/I5YnwgACatwf1f8EfJILF51HeLMvwcx87
OtEvCQG72FdKeAnDWVZFPFjqEkXWFzaHepq2EXM9D8NZIw1ZtfY0hRyfuNwzQ95hGadLG1J/OtTh
X4lxUl7paA7aCUPXHWqbv7jR6LYGShutalFT0LlYtKUkgVgrV9NstLICyYfLHnVALTf237MAoOQV
aqVL8du711L/7vmyfujsW2dfBwES6Z5boVu6NAwDKbu21/IJfEJD9GvUJB1a8E0qaUj70O7yKW6l
+eEDalDS7H0SVmqDAjRhE+XZzu87dwkMwW85JcX6OP5exLFFyrtRxmA+R+qIXM2iILRNU/hcTDDj
PI0VO1L/v8/GhkX0uKaBCWobrX4Tjfcsp/gqr382MgjOI4NxGmljQR7jNzzP0o2VrjOBQ+B4S+Re
lhwkZLLGLizwzBRAjk51ckMzfu1kv3XROUOQEs1j99qNf+54sPigxECyWy8qGsMpeGRZoiXaehXY
b/NadoM6B+CwsIxIEJtqm67qTJmvZgOXPuQtlaUrNzel9aYgnuftyvjilwZaoRzCRPBn3UBh5vKz
5QeKVVvDGB1mahWvVWRN8VgWDFdOFmkteIjODJ96SlA/+19t094DgMR8h2hIUwtpl0JeqsQxTPXl
j/zaCSrTZ7IR5rp5FI0XoDBq2sZyzXAEHYoIKT4tLlRiA/fMlsEBPnF0JWrO/wCi8mC4lONIQ69b
mf4eZruRvwj8Y+dQWbjze6ToLt8DM7ETNXRq9RAlrURE8mvF2/FE3uDYEC88U6TnB6fCprWd/YzP
7cI2X6vFquuyaRe34oKi4nfxmx0vqW9pKu9MaqQHn9nPkA5FuJz6eilH/x44n6AzmwST8DmUFhKG
NKkiFI1dzFWpto0DDE3Lri13U6d8Yjb+ejFkdFbftgV6b4Tnj0Sfil5p9emXc7l6qB22+dMfJ9LP
FOai8dP9EPtUtNDK1WQPquB/q9qQopeZCcGigTxIg4BEgbM9X0so5TRsCwoguAcMcu1MJU7Rc91D
7gres3qZXIZSMgRwcuE8a0rXnpF0VVH6vqIeuammYct9Fo/iqsH14mGTrcaJ2HD8qtjU35YcdXrr
KXAW1zrgcYw28FsREUgCrfA2SUmx9Cm3DT6Im7WVkbb3HlhaosCoLoTTGtuunpe4l5+9DXsJArPD
n1MzUk4P46ZRrhhp9yZpyFZUhBHawoiir/xNYIwb3jkUHOPoiHx8eKlsZGp1MLD/4iRmm95umFyz
dkc/JBuSNhojSG5ipueR9BA0mr/iijo6H/mtC76VRz6ZLcrBeZttsjUTOMd+z+Ufgvmn4J+fh5ti
/h65M/n52xIVcyvOw18AKez3mqTYq7w2s+ZWiebQWAGoIJBep/pBg+GpADmw2zgUpqXIsaWt8M+g
hNiPMvL+dfgkELD6jy07FET0JztZMaZ9glynEzjHPxEasdzWM9VKT47kM+mqw+5CslHf/Muven/p
iHQsCu94GxrmtPk6Zyu5TCWIIO1+l3okUTK7+rWq6XgMaVKH/GhA9EQ6lT5DjUQC09o5uJJi8s7D
lRLKRlGCi4aYGTzA4KANO8tUntaPcxvuvzweMhMouOaiSYYiUtY8BghoKWT86jfFK3hQy5mu5Oua
3AtjLeGtQV+QZYZbzRMlEvfmkVhQsml3O6CNFx4fwthWpaeSr37tvquzkAPTDNkJXquZKx6qprCM
wms+6soUK4gIQBhLOAHWH5E+W+MIYlZOV2IDSiknAnVM7fQdEsUehmCc5xlzA4uHv7uFvWpeoZdf
yQk1xOrTBTmQpzEGBhxl//MCIz4qGgx0Y+oDiXyk/Yi3PGv2rnD29uOTR2/pUE7RjeU3ChcND0hf
8uSrmJorhxU5SCmvKOb4G90AvyTXUDEEIBJSScjkN3czvKamJ2x0iyIFyiMawE7qmkWsoBaGHRPd
eV9V35alyGkiuJEz39VfcCMX/asjmfzckHREguQDVX8HY9v0Fok5caD+avW3yxWTucZulKUT797H
vkRszl30j6NaGxk0oIVDjcMGouXE/J4qvBI1zZSeT42rosT+b27lxaGemn/uk1SXhdeNnTL2jzLz
ayvINgkCAD541xPdN3WdjiBTOlwaGBNVvu94H0+T9SDlmigdsSMwbXxPKBDSfXUL5gUJtaZu7D9m
IPRMkzzG/Ui2FiOuqWgQd5knWFqzM9qIFcLDyFyTo9ZX+WpsX/g8DzoLQ9unU48Q0+FyQrLhw0Cc
vE9rnq61pABb1MHpEYSr655tPuKl16n0JlQl+7N0PuLvxl6UwWBzz+cq35DS4uJj2TNs3I+FtCUf
8tcDYv5tL/pHXDVQLa0H5lH2oZoSn4o7/Mhe/oeCn40WjOgbuHC6CLfzH6P6qDq7HzbqvT7uXnbk
Ica7ks0qw1cN9NLJdH2FzUzDcuHOuowuowTL2s1etZ4nmsIQG+TpIQlHAGbA/ZTIjj4hB22Z1Tzh
FzKNlppnthZeNbuZgXbrPwcZoKzCndo1y5LQERCtwX18Go5hT1gWL1TVn3YxtqLCVewwR82xCcT7
tAtTlQMvFt9nEbj28n/kEbjj/mW/gsTcHGoH1gw46a3+6pEYAiwTJOaPhuqfTtEmH4uWManIGnWA
ud+e4le+xWpOw6tg/xZLY3g42Jw+ft+Bi8ggM/ubL/JV5qfwbOofLk3aQWVCbgVfCHIJ1bJeNbJs
xKQdRMtK7FQ3q/mBsw2eHdf+YOC3n6luW3fJSv3YFXMTqLs8kabLq3uEKFqB70h+lahqMK0RpQlX
ilQjizQ2dP5lwp0jfaWhWMRKWEi20GibyOe8gK4C9GNd3PK/hozWhOF1vCSXiUR6939Ib+zjmq4m
hV1U9Xc3qp9EAAEoOxSpx0f+/vw6R+wGcd4ivQU9lF2NgOlWImbAv/pcOlMaOx8i5QGcEcJczMv8
yHUZNA1qGrsi8CL0xvPHmQKWUlIATWOELM/SZl2/e75VJroVJKXvnSlRqWKB7WYY9XlicP4Rqqoz
XlDf18BGlEMY5dm2tO3tKwjS6glTBXwVIEj9RnKCRnNJAamVunTHuttF1L3HLQvOa6nWEc21rRBa
0RjvLjaTPo6Yq86mqef8ixejxWNhX3m2uNi4MMR8qsolAu3FMRnWZnZNppwR0DaVyv/6C6aNSIQ5
fPOt2QoBZQzSODWo17cg6JBjosRJlDNff1sOawoFf7kcii+au4bmtJNRAP9HhHnVtYnZoREhztFm
6vvDFlXTcHUyNZsZa/NnprmbJca0LiGlJ+SS5tgtqeC/ZTNFArxvMcJddKxgj+wwLdTlnJJBBABQ
j/0eN2Wr3Q3MzZetTaIWejK8IAxZq3EsbWYxuMFgM7IfJII6IOy7aOrnOKKKDIbBv7NZ2tFy3afO
EGkF17DdwD1IedW8V8zNg/KobZe3bm5KZpiL5A2BMU7ZWcI2WV8UTrUT5fdaWtgehF/f14+Lwv1Z
OKZ8iGLcyL4Dpz7TxmEW1Nn2EDCX4zwM7AA1H8sRcixkVmlrjLWoeY1MNff1+guTHR7bbsT6m2Te
TVj7sRwXcHSCoce71x2k/BqGzCZmudFjosa6T/NCONBNQL84o1184xwQSSAQUCTRqXJwI7L5WNWQ
wNPkHQKb77UY0w2El8ifSU0JlilG9xWIsn0qJFn+BdfDo6ieSq2bx2ztIQtrKn1NqrmGf7luQukO
EdPylI4qtYXJ1iK7aBYFsPh+v3rrZMO/uZSuSNRnBzxLMux8ha/BKSl1NfhkJdHJ+ef6EwfxhLv3
5Tce2KJloFXMSjvt2zihXBU6UEHgL1sKW41ZDa2mE+mBFBhwIKhDuIjqDJS2m+1mnr3FaEryCqaj
7QCmgrwa90hNZ/7+Rz9H1ZtieVYdo9Snl8Jxcu9dCE5Kj32IE4hvCnENgMwSa/yu3sEVqHE4PkZG
5pblDie5IQxsGLwH6x+67PWYVL8DdA+cpQ8Lii2AoTvRETuQHiw1Vm0ACTwHj2p8JrQA3Q39O3+9
f9L7BoWA4UWybwyJLEXT+edgKjWwY5SCccTLj4ThuuLj5icpMUlOnXJMLv45MKjaCk+uzrQJJVBd
2e3lMzDisIF5GD+moyqcwJ/Dx3OY6z7H+5/9F0NaJ0QLHT92khV1QL6hQtQncuRLBqNs3DotNt/c
n5IoKaW1sI64mAjIn/PPY129JcvXH+PT9QKerzlJAIQyIecgj9k6zN7jxQiWSde3a9i/n4cWrTPk
lqBKVaKaosu8jtV0kUcl8ahnptVgW181jrlFEAnl4u2F4idIARI1EKQt9f0Bwzubtt1z+HgMfRyF
oR43niuecEtiFWcJxSQ1V0RSHrw9x4h+KgOT2LmdIoRXe2o5e7EKMuiK+jew1o0xEaAK0nmS/Twa
5xYZ+8s/qGR8GYaARnaSyVtbApu6qi76GIU4S8keblgFa0a6zjIwPZ3BexxIPA5MUF+VU68UxGzU
QiUrlwXrRXp0lu437QEHNLGbaqaaCg41/qgkj4tGK6IcUZGlwuz3UfKZH6zH27kygjdOEl6HVoXr
e4xgAl6wFr2MBSHGKWPbQ/cZ5MGBHIzMpEL+IpysGdNiCZsVNIyxpupx/+Grs71sS7wBTY4yLxV4
g8xgqWc8szNf+mG+ltOFYVuMChTCaLoaRzxImgP8N30o+5Sx6m24Ror/ap3thhrFXPkpjgUdOeA2
/Zc4YWxbT7QLApsINRBZV0kfjLuHLpoZCbVDd34RxGYP58LGrHWo3rq+jv3h2C0/XbxT6P2TTBeD
KUdM8qumpIm3j//UKqcylBRXQ9bueH8cTZOsb/iK+A/PesiS9iCV6ytc38QdzzIDg5+HsAIoweaZ
5sWN5a2yKoPG0B6/MK97nc/Gq+lERx0Q1It1kQLTbx/H+6YELSgiov0Fb6uMd/MUg1jKWjo0Eoqi
+auXntC2w0qPqcJl01LP26nWlTcx4ng1smpZAL0C2sgj4AhTL2VWEH8up1tdHRdt31cNHy/eNq6z
eQoa7VQX3C9FrJcQTq2g78oiWhfLtXXNMZ9rptuqlWOmeRDHbckrXpzdIgTgkEHuGeWdgg4em9un
q5nfXAs3+Bq5SECAzz+rT3TLUVDetWLriE8a91s1TURPOegRDXo0IGpiAL0M2uOFyklijaQXuFsE
mV/y0dBElHBz1Z5WZH+v5szOFTjLzB1IgHUstF9+3u67/d0U6Q6tGE7zr1dRPlm6JVKz4hSxk1AW
hDFUmUGmJoxHGMI2mY/EGotMfRV4/EKK1vxZuIqY3MxvxbipuYn6u8RAqpzJlh49uwK+oOF561L7
8iMh3XRVomce7FVq0IYPmuVreFai/UgjNO5oqd3nnkeA2ASjSTe/azzSRX0To5CeB8hzywTdQCWt
aCrHDk1mrOkUz1blDVhpYaqK2bBtOYWTxdR5smQQJ6KmxdO7cVb9brBGWLyi4BuStsa+BwLdFEFp
OXLrQwgDCi2bwBnFMMdK0LDEU3jd8vRWtmwuStEghbZCVZ7RIK+05SxMldRlnSbWrE2QLvT6o/iG
n3+Y4SEO5TBz0uRW7fSjSXXv34s1+UrxvMieAS4psgdBd9h0jd6Hcm7MxZwFbH/4UP5sPq6tdSPa
lBpTCWUZWSC+TJuubI3qqzXOydp1XYEPj5+vyvPYXEWLp85zEm8e209Q/a7wLi1Lt4bPudZp6Sfx
LuXNICaVoZ9NWaOFDNBnvm5kBK3XBFlJvGIJ9qtXAQcHnudsCeZtnbSVznmHUynRW7bNt/9MVZ71
W/FZ4rvuTNkNtcGyhCoZOdLQmZAcESmmZweRSMD+z7jdsBcr1CO1XDdVc1j9SLi+cCk/hnz03c7s
JFMypcoOeXD/UuiWcy1BeQXk2gjcThdWC9IgQ3y0c85ZWJXw4o4DQyj3sqeQpWd71THhd3IK6KWx
kIP7wIzUMOlGiADhIsvHZVpIjE9VbgwHd6y4/LruIaASFes7PnszJ5Hyb/2tkM0PXAfEU5YdQrKj
8bPH2HyFJo4yQkYql97WBOLz7D5bLQq7yaW17mQJrdtRS7CdbUYxQOM7/LnoKcvwcdczhVVrA8Ez
owEk96uG/A4h/06cTJWEY+n45jvIFXJmcd5vdel2vi2w7gSv+z59E8otUyWyopuzqgM+O3RkTmgm
tZUGXBmVokLeNZYc5ZrXjOstcONW14hvZmSZ/4rdt97tB8yFIFiJ3PGNlJ7bcmB7wzgwrfFiVVgO
QmIbm8EgCN0QsqiEwbt5nh8W+Zxy1mCwBbvLM/94io3uZJ0qfTDiekAY8aP7IT26m3wlUIkN9dmU
R2EYSedF+NvLAbHcwfKmnJ7Jdxo7p/GOBxpdOKvDzWADiQHBxMPs0963BAD30/1kf0n0eC3a35Mt
wP/bwGN3OMdEXFxxpvR17d4Fhrk1VJ6zx40LCX3IO0DZpXIQYHkYrn2It9P9WXjwvJXP1VcnLGWb
c+v05hGNScmb7Dn2MBD56+yq2k8X5GWuBH6KsovyUxhTJBQzJ8jPC9aPnZ0Ks3nqRz8jX7dk75Qr
bBaEbZGfWLz4BOakH99JS1ph7noi0d81w5mwJvp6QGCg6R//QlqfLN6nAumWehHPJ0+SB1HZL7/C
MSydWxkZ6y0WrbTN+4vvI0AMQfv1hkhmKw7lxaukLVdix8Ge2QpoLX3uG6etfVr4qs+yJzK5tqTy
VPqakuzv1BTbS12MzD1Ojq7LTgT7TNVRlm0lLJHpMNN0vaepng0ZnkoYbTKRFo76wnGS3nWfFji9
wwQquJpp0uBD/nP6G2/jY3ejT36T1Sw+8WtIT83w/uv1YjLhx2rk5utfdBzhqQMpNpekviiZ8zMO
B9sIfTiibzyQim15vM5E96t91Rn9TjeX957zjoDa79lDRPsBDyisHf6LTcvnQhUCG17nwvQbPHkw
DNqukXF22tafmU9E4fbLua+x7n8eqnb8axlW6ddzEvLYFD+ukUqArp7yiKGZhCqkK43EIKgxx47i
RBcjB7Cd/TlxHvm4XUctIbLOQd2/OGqvYycETHRbWZau/UczbnO6yp9alyLFufqObQHQPKErGm6K
OWa+tCQ1KF5lGJns8x/g8L9oH/RX4B3kyoZu0pFf9TwCr7PanldPX/FUuKr4HZZ+7krMi8Ze/QVd
RB+yqwRLDxczbocM9v7WWFacoyQ5T7d219D2sFeIe72WaSBsO9IRSqBMJ9gOWqCIBgGtBTnwQp4b
z67bSqMTaVKlPxqSAm/NSxMMlRdh348056a6F6K19rIeZ/8ePorDSM1GJF4KnVlW9gndMDeqaFRQ
+/plg2DUUeEVPh3MRpVEPzMNBSPrhQzt9lWfyPVnYbSpKlzViKEtTCuE6vNwvswtfxjGsSLfvTHN
m+FBERmYBGLFmYbBNAcQ5jLfW7PuCiziYIlXjwIaTY+qhzkLyd58ne8Fr0hw63w/uA8X3yHd/W2c
qtr9x5TKOA5cLLM5XCKsvq7ixrN4rLaMQub81SejWAWzUzzz6nxsitvSu6T6mhijo/qRJrUr/7Et
rvKtS6VFJBUX/O4AYilrYj+lvmPwNqXk36LxLF5Cu1CMlmbLIt1pLdGryHqhKo785EJyNVW0MUap
/Ie4mrR2MNd8f5xMU6EN1ULRQ/OfRqt/MHTCJUFfvInV+aFkXo60ROoqVtzK/YcVx91WkOWa8RYt
ROZDFvWjKD4cdiprCPlb+oyK0MeKwkkLNRR+drLozxZ1yPXf7Xs9xy/23o3ZBcuMNCpdfMSNEQJh
rsuuDY/SiqdrC1TIpk8ou6k+a7nGY7guv12SEslxSKGFsfXDe7xFFYf/M0mretrk9/CHKvbyLQJj
9xvE1tT8g007/m/C1KqPhaK8o4jECqJLsUi5FQtAgNbI0mS9TGgtYK/lqtf6gnjmdM8a5ofgMFzA
iQ/zaXxTHhLod96KMnzjpZ4YJMYLBsbv+3g5DHy49R0Z7FvQB26FppUHGVh02CZr1zLUsjqtg5xJ
1xl4hmhN9T1x87pFlcpdrErR2RhngcU1WNiZ/JVtTXZ1J2j32Gy8y2qHczEmAbMeK50rlJpFpzHE
kp6jJpNc1KzBczLtNGL9T1oXFi3P9uaT5NcQVKWvK58Vsxtax+jfAtSuG2Hs9kjwQqxBWUJDinh/
yfAcl+F58jvSDPCen3KzejRsSbbRbWmjWMrYpEt2vJuYMVVvtgDObq0mz9EbNN0EK2QnkfKpMZU3
mvKVKCKqVwj4xiyXZ1nn1Xl6YC4lawOXvazFZcVNZdstZHcsPoPf/DpYcoxu89Kp08VMS1qt6Gze
jfIs+6frL51H0/GqfiSPz9b/BVsxsbJ7JJrqjPLJQ0DO/kP6YtLGuzwhph2bwISKKVtdnCAfUtHs
htH6doxpkzuSK0PqUqMXTAgClV+59Kvqsst/1GzFAoqHCmta3EbWJ4vbDqRlkBU+rpD7MapY2fGm
TJCMKhNWszbYF/VVrASNafkxXrSe1UsrM8Jo2w+yk8lgMZwqKyYypyq7WbQPrDGc+oQkSJNR6MkL
6W78mE+O49R6owv9Fq/icAqC/0jNzp2l2QuZwjSdj6RK6bDIC+J1vgLjnq3Rjp6+A16Yzk9unyFg
nG/EE/tjJwjzUSXltoPah3ol7AziQzbfYNlDppj4WRn7irRQDHJ0OiE4SoJ8jT/+6/m14As0HHg5
JoaEqaa5uyNlwyHM50PRKg2Qo1Sk5H1IGXH3FA/B9Bvth4FGG9HAjhm6bUy20I8iDxn64VK3xTyl
yEnwtXS5Ius9R0VIlnIm1U4lfZsQSXfvWKAGcwiYDolH/4lm/TDlQ1/ypcjpeC9dEctCCZ0V6m9G
R0n8WIJBkU2S8eXq1fAyVSO1Co3ea2S1Js1oSNTOwe3+MowCD+Z8ufA92RYrrIuluaAXYq5LPe7/
T57GxWesFu9FP3NhKyqCMjQKr16swyxPAVSeHyv7yuf1S75h/wbGSSl/lKRmVEEKYeMLtsmvMHnh
yQWeLThQW4mB6ucfBRlHFAjjijFrMlvZzx9tQxQMPWLNCnkL4lZVRelSYp6p4VRAPFRDlfTQFrUa
OYIr7uDmb5po4Ri5whI1GdkAWrEn3DNDOYVFBZR9L8QGcaSHGj/WDYQtpJYD7D2mweOahF4yZDFj
gl0yTe2hRlhYR9ehr12EDeSa+x/SqnXF+8RIj1qRhhb9WNq2bqy5XLcjI4ACCOh1jj4H82ZQ01ZP
s2RbJSsn37ccJQMdvsNjAHAF9zLZz65fRBet4GZMdUFxyggxir93ESOj99yYMI57Az5+WSOVTwyL
I5ZVTFN/+fsYbSuZQSRYQ0VBVvBPEhZiLGSpAbWri+Fjx4LCUZewVB2uwlm3J6J07fb0PWJOHPD9
U8NW/h6DPiknqUDsb0DAIM+giunbwz17wbzf8bYa+VNVFcyRC6BRezKTG7l5LC5/Vx1VWFv8ePko
tSmawbdch8mlCoJermEaiV7YKlP5FMeRyquWbKzrt2rGACEHADJH1BeZJE5bxUPIg+IREbDK61Oy
5hELRDNYVQNpXOgHB1PZZvqjM1h2T5+sb86Pf3lNBLBGBS+GpqNle8J9tuVFvSvO7ftpdp4RMh0n
qOjawxD2Xbt2FxwBYRQRXe/voUdVVc04m+AUNw/8BPhkaF1qdBs+G9jnyqt1KPwCjguZQq6wqh8q
+hzZcZn8avgGIva3s3SXhP5y0MYUtnG+gPxlOHWJH/nnpRAxc8uYpzUCY0VZwpdYOPT3g3NtzdOV
CxFkt+9pprhB0EyDX4r63Ryz26ciQ3pHZ78VH3VIlZe13QiO4jQ41U2vHUgDIUBmh+FIOeXaoBHN
6zFTPf3tQgx87kOuMVHjPWxidhwHJ1G6E4tkU8itpudapni31dhSXlVRFbYFyMqZG3UNbDfX638H
MYIjnGqHGXs0FyBcV1nTOIyU9mMr6Wh6YLpF/x0ORrjSePG5bEYntLu5JpQm3laVyhnN5E1LxxBR
cBLTNlZ/U5rn1hf9aniOY8BbDcW7E+/T3H5oLNQjO/GjIgL0MYF9sePtRvob3WkG0ytJJEQCkIhB
eYN/km6XGkHBYqHbcmt/QCKMQfX4AwqoSogYC0DtnJ26TgJ7XLoIv5SlKldhM9N3KeA9ziEEoe9v
sKXvMbw03rdps+VmpFHK8xjgpDGkbKmpf3GsWqrLLNNdm9Cd6KhKWf42szRZpi4/Wtg/yxS1VNs5
Y5u5xu0O60iQrPkj6QCQirUFs3rybUP+QIDYA5F7pCDvD2pNTYdH8TdbMn8nUsv2bU9AfgDbufzo
ZYgMRC9nKzSu/+Y1VgTFGhdx/in6V4ym0MMUsQ+/u1Ini4VYtsTNQxhDnsWycjNGsqaTXM2ypWwf
Oj+MDKrk6v0MgWdGjrbIPtsBUAbfIja9utnwFsNLa/tW2CfwCAT/9o1Vpscm+dpLJizyyoKbE3Ob
UFpVJ3ZH/6jvszm+u5EqO/s8rBIEuU6P8AwRMVYy7qd960ILxbYM99a7B31+8tHMtm/B5MxcjTv8
t8I0jK9GpBsJYaryh3Cq3hOVkm1fkCZz+3uqRnfRBvDZi+yELq+ylcoRw5caXDEic4x/ZD5tT9uw
8gB81oidLL8uzHk183dG0y3C5xfJgfD3Od1N4hZ5HKdRAu5RAwO3LjNNYMx2nhrEXIvLLNowUbEs
u7msD2wk/q7taf5dz9Iy7cq5rqkA8ENrXe5WJ1581EQrNz6iJKPEm6Xhqis26Xdbf6gzQi0A3P3O
TnIfUuLNeojKCw8MFxNCITbaCOm38x27h+D32VRVOZ1NJTle5b90Lc47eimRMjA4s+wNVoRaGSEn
TEvQ6rHzNE0uXYChJMqpKsOBrWyrGIEnt0PMkdGvbZXkMAwQ29d27WNXXVcW92VoBrFnYrT+2Heo
0Et6lcqTIH4c61+KCeVUbde8lFeSNXMzZPDzqvtZNQwsi9E3LMNcBhVM9A+x5PMgUezSZlX7T2mp
/+g+DB08TdhpiLMI8wF1v99C8AQAgl5SXVZ37FzpOKQRQx5Ycub2QPm6mFtUzw7UN1XAAugI80q3
310r1j4UUo0cP03R9HQSS1rKJ3ZrFRL0FDHHH/2d4kLT/O6SA6TSkO2s7qsc2mJ1qq3K0vsxrSAo
g4MCNsTzZVyYrfdf5rfgiWjfyLlvszrCKKWU82nTP30GATKdQFkWWH4PXvv+plgKb4k8c9JlalZu
0qTUS0Z4tjSDVEFBQrRALKFH0T0RaO2r6b590Vlthevlk21GImC9AbFAAEKtMw1B4CyQOAcXyXKP
NBUtEJ80DRY04IG/TiQCOUQzYF3bi2mL/FygM6TJdmkImpCafWs5UfGOE2NUcWknMng/DLHQKcUk
ZN+eRJSQmB9IreMbYRG5aspGx+RMr0UUw03/tLwAOmec4M4J0QnsFEx2RIOF7qaXpmHa1p+Vx+DV
vKjO8xnTax2E4/sk8x1XHTgAWbvOzdyrHMmFCe2hWUr2jesIE4qW15KBgR+JL0vHEVgMx/S0Yp5H
vHhoO01h7m8hsu8mLBgZXF30cu2jKi0P5a/uWpu6zqYR/XwTWJKoeHfNeggbuX5dCEZgsAbhMn3S
TKzyp78iAeWyCSF7hu3YDqjCsoub3CgybPeH5bKpxV9FjiN7OpJeIEdqpStMizLoujnOxVR32jei
oA1BcuiJ1W4nZQbV4m31XCCY1g3Kucuz6Sq5Yv7wwijDnprU5AghZnOLdbULtuCbYDjhK/L0+m7t
2lXvbrYtQTLuKIgOZgdvtAaQZqmg2KNdImjLemT8tAPAJktKEkE4r0uGsQi7EG/RuN6RVCXJlYVj
a2+0VjVjGBuzmR+LllHZfADPZPGRHUi2iKw+vQhLjgI4btbwoak2tFxSwUkglsdGuB4KHcf0DQL9
Q1Fn3+0fb6QJhIlrIhlCBf/eKS/K5VaWh0MOs9wJQJgOPRXxiZpymuiQTdmDXYfE+N5L7mtnBaEu
4PD8zDxOKpRmNHuvq3k4ST6sqAycc3r720Q3pelrytSy/EqKB7xl807pyGrfBtYuc/3YVqJ1NKqj
3bbSiSfJWOt5uir8g3zrdwdOyeZGsYQqfZv+3kTe0io8IOd7Kb4X05d+QjsP2VglnbQhJZKJ0nZ3
6E5ziufzWdjsfVubZkRabF6r9nPzrG02uXxq9yzkstFT/n5JNpKp6IsShCgpI4L/ni7fl7v6OnoZ
JrPvUmR765zNs0RqT5+P2srSeV9+l/HG6rwqrKPr8uX9bu11P/H9q395pJHcu0gvtRpeLj+7dBJn
345lNrXIZd++g2M20axJC7nS9o7Jjq5LF1Mjzml05+8tkjXTwkrPXBtp0Pz9zfTGrv10Iw5H1tar
KZWLOwvnOfWTO24GS6K5y3rzs4xfGQuToLTcrr/bbCrT1Elhmjr3Drlo8xZ56i5jl1jdMxlsSiLq
Iu3czhCrdyeRUJPGFr+x1+3vung17kxXtJGL6XO0jV9q650Ka91ZTTO0kOdc45hJg61SrWni1Iwe
JsfIoX5eATzke5yPWcwlw0xjdzMASuOxevf2l7Cmd7IoxYQ/DaKdJshJd7HRaa2ajscpsAQ1Xhwe
Sbm3r2gvfeiuDHy9YtkO2Xx0deun77vm6trMvh1PiZUnOedBuu41XMtN4RRppFPkGTE4HTXNcnOn
dbsUX+l38Wn44Q5sJiY3vp/WVvbHjHN0NY4d1g0XPf6A3qdSIaxieufPBxQ83s/CYrpgrTBogIph
ms3f90K6EuJQc8XVate6ndPl8N7rvVE0j/I68nuIqsKv+JVp+TAl6TmyUo6yh+5S/vnP5RFmqC+F
6ctUpkBarGAMh8Uwl15Xk7dtaxfJlSIpkoJ3+REHuH1OOc2hE/IZtpfROSaJM3ObRKOEbAluu5wa
6HTKHxaP1sOzfN1yqj6GuU32KzwzD1lAz9X3+RSp7i/V3GtfWq1IQhLvYvZqSu1+295mXvnr1/J9
7m8jRuE8FsXDBazzENd8AcCthJA9X51InC0me/95mk63yR0ly7xPCyDO7Y7A/kjs9klsdKQQP1Xu
6Xg5kwT4ZM0Cv2mllsXHwzi2GxowfSyvPSlhDWzvzeTLRnWRkJy+FxdrE87eyepqexs/p2m/frm3
b+tI83rNYrFy1Xhsta1Er6K1M+vOUsJWbJOYJc4xtpTYs7mcJsGAlwVeI7YoJFOWzmI7e5zlY5zT
5/bqYFDGLXJSKSyr090WD+6kW6Zvj0o251snz4ZNRHKV1WM1SCVWv+ddpvA6xnvZq6jsXXrVvy5R
gedLN3tGUxgisF/vOklDS3L7xySTFnYeXxCUb2Ri3hvXEJR5mk01h+vLs7hXiq5FbuiLk7viw2N7
OSJBG+NjnJY285tM5lyzcfSOR39/3HcEb8leKtvYbMrZY5ESaGXW9Ku23DRjac3yqx1XK08PSot9
PXcBFa2TP7xuC3Ftqw4eKfuWT9YVZ0Zp7QWW13I2Oc+kG5vBJlfdU6RtMdtJCObWfIC/Y+pnpcBV
PGWuX/drPWtqU3YogGQNwMx8A5QT0/5zMbeoI/cWU2VSuv5q/lzWIrv6O1HPGBNhMoXF6J8Or4/0
k69P9/N4j3yB1MaoqfbxOTxE297at4o8atNdOWUctdMADfwupf4eafOjksG/SSFx2PVOieFy4UAH
a92Hu20tTdiD9jusq/d4upCDhki4EPF4DFGapUzSQKP3Q5lYuQuee7Uvm9rpNltiRx0j6dIy0U6c
v/broS03Hm8J6E/H6i9oxqkZi5f3ApuynQd0K0cLnjrVXvFBKt70oKdyw1fmaynGC/KTLKVin8eL
WWdvDa5KNTojTLDnXRLft9BO34p3UhDbW7b3WI3TpkPtypcDo1+T0PPaSB7qfv51/Hh3D5nxEooS
lVYKak5/7Q5zF90tW2fx6a3tcZgUi50Z9P6j6byWG8e1KPpFrCLBiFcrS5YsOdsvLNttM0eQYPj6
uzhV92Gma3q6ZTEAOGefHWjw06OTPfHIexvlWoDTGJ9yLZqtcJ6n/KDaL6//WY4Pr6NgzhhJL25P
DhV7y5QIb5aW4ZF+a4O/KEJdfKLEyWpMSvGfhfp4GpY+MWEgPh7L7NXxzy32BAys6K6Dg6z/pRhK
xVQ4OP7lUGr4K7RQ5bzT4k8zCWVyyEMQbNnLFg2ljo8y9Y8R/LKK+EyVbOboxjsRkudlHa3qxOfH
AwYUTyWQU38tsItKdxQCiYUxhXjgQfAO6OjJ5wuJp3BIKXs5gY9MVpvpc1b7vD30oNLjL29h1n2X
EEi95DcLX5V3xQnAeimHXzv+0GqXkpM87eroNY3vk+GDf2cVkoXt8N94REcOp+KD179KhGyBbS53
S+Di6K5h4HGu80ouVBt0Ms5pucIhfOOGJwas10syPevuXMaXNHtIhn3pf8wVab18NESYD1P9NvCd
0gGWR0OjiZ0rxW8wnxUkj2nvhfemoOPeabkp6oNrX9rwkV0zAfCNH4ZqXPxKEnkJeNQE+4QnHhjL
ZuZYy8Vz3T022LM3hJ/jM4rNKe33bfSuWcvU2NxyEbysQmyT+mQOawMqP0CBw8uRiH0VvfnVIfbO
MntJ64/YfuyrHyFuWUJn7GY0344JSpTfeFHRVqM4R5dE72qLawt9MJqPnMFutU+9gE++86r7Mfty
7OdQdDspsDGIu30bsOAL73kpsgprhp0CO7nz35o+++nYHq2vyTmU3aesH/MGVtPJwVuk4XDfsM/N
6S5p34T9wmJhAwJAs+ctS5j9j8E318YGYFUfyy7o1zfhnUogQlhWMPSbNTuhOe9QOyy3r70QHDV9
OX/w1dH20HyhLOnSi+tcxVAuG0tbbv2TgV4g+0rg30pDrgpR4EnM1DAi1sd81/bW4DuJp07cY6GL
SJo9I4+IwXIIIcNewDlo7x5iQtmc6Yo53MN5T43jpNcWxBEQAlQlJVv40OdXjUi1ibAcGXbVYENX
t5mrs2L6Q/La01nH9Yc3v1ipd5zkb8weM8LkMwfnVDTJKXfzl3GIsMakyEMdtuxsYnjmiCkHvU5h
Li7/9BYy69I3P8yy+JRB/i/ryUaZwvm+rk3gN4yME+vclQNHZNpey9bGt6nOL5ERUaPG72OQs3Nn
yC167Z8N9t/EKzdlQhcF/9sLp2+RoInUyPehCfiA9K38tKnPPDSVYtD4W3i8PQiRQxftcb9uOSaz
8M8FlBjDddV3IDkpgXut+z7kQDqkBsg5o8d0jVWtypnStMfrB7uDLHueyuZo2vqra4Jd0bJMBaw6
iOatSxa3Md4ZEkux8Z+V4fQ+IyOJsV/Rv01/XapGV1C+jhbDI4ZTocdZxhFh0L9NwV3iftqc27wx
kRWijdEItaxHTZXsch15P6wrKskZQ4WAN76XgHkB6rIYEBegou02ck7u5agvAdFFHT6y072f/Rop
FZMH170Z0CXRrTT2pvE58OjaHM2v9Yayeg7OPvevwbwLZ3BujDLgmXuwaOaM8QY/zyytnWvlHxWv
tT1c8UCzvZlLxGSwKABZ0sTAFKFDeo5gD1U3mZdd8aoYFgdBATB9KWdYwtFv1714oGr1e48KKq8+
lmsyTw7TO4ZftXbuBkahaX8pE6RPFedFRUhF6i8LZLkNif+TAIwPA1wNjfkoa6ECb7OSfxRGG8vE
Qt1CeBfml2XhGMnwEBivErlJ28THCA5x5mAzXPAzDbTN8BqVpCiN2BWfmvyRZ33Hn0840wqz2Vj+
eCcMKlWiJHh4egS0rndmxDb6r3FNXs75pJvnhm9tKYCA5CZ1ylgcdRZsn5ydL7SPUQr6x701qjfd
RwfDTyihm/sUKU696EoYhvZojuA6seIPAiy5kkz+/MVlhaiTuDrkUXtxYqYXpmKfikm3irPTxPaz
lCbJxBBb00rWmLsW8hJn477UxxCwbOlpRouzOUv3Xjyv+mThKPFtUCgVDcHslkdlyn22uwbusnEr
cuNTRyF+efgRsMW64/jUCPFnUy/6OfO+qF4vP6eBVtywYeqXGjOjsUm3bHld816YNxkmJIgo2F9M
eoWxig2aF8/cxhMAR1o5MNmNNz1RCAxzffLC4Fja9R6jelXlj6ESL27NNFkWAD/iKWOjXZZUVMKC
RjdmcpM50NsMZpXHLH4MKCK68GWUI8iEwM7qZlfwQ8to73XqPBHURMmMLQUecLFNDJN5b/cNwB0Q
tZVgEyfRDwfoGk3/Qxsx+O/MThDVd5WTvxWzeKhhsoesRce0z1HC5DARvNZRARYS2tjkueZ3e57i
z1rgDVwQnFI8mgmDMZ8JTYW9CjfZjj32hBKGSCu3KgrY1eqVL9Yz8yyPLxL2ncdr4nxpSR5qpi9+
C8vBxkK/Y5GR3ghu0IXYEKp2XQp/Z3JRHY2L7Ap5h1QqqboLknxdTzAtwUxF6OE5idImHZ5Nihc3
1A9apRGcxhJLKoesoij9lmkDaShuN8KYXu2Rfsl2jSdpsnCHGGciXFUWhcv8Yrj13mQJlORy0BMl
MHprgIDcwTbJBVOSyKSxcgCfgIvRZOsqWkkECTQARAiwWlFHZrjotHjgB+PLXDJsyIR1EmN9btnA
tUdsWjuvPvM4foi52uB36R6HgHVcqW3JBKnr3kteJE5OZ452VvRaVQFVOjN09GWayjjz36UzbjsQ
7XBhxIdPfFO2ERQDlB45toNd+Tei00z8ZjfUDGWD8TipPMNYRj8XPVIqHq1gPVlTQJ2oAKwWkKX3
M/pCpf7V3oSOYIQAxGGyA9xswwh7tSp4kYLevbcFTU+HBGcqsEgIvmcZHCJ4F16L+mG45QaoTYGM
HgCijElMS8S/QOBMvRuGV6fZOZqDM7XOcSW/fBsaTmFSt1I76BwfCXFyXTDq0X8bY7rWCbN3og8A
0cKB0DFEBzpkJAfYYoWY1Tg2785mqPC/GMxvurUJLZLTlG9ts+oJzPbw/zoEqX2yYnUL+cGDKm4Z
+w0AzKMsHAIiMDgb3i3SqEO+tpHiIWvQJEmORXLTGn5vmH/yDA5eCR0DUlABPuhN30kCPaLuN+zE
XKfBqrUSXpuW19dSLy3AAlV87xfbwZ2P8Rhga4eRDwNiZ7bfE582qr7Y8mJMD1n1kFQP4XSpzbNI
7/vuaDA6dbemuIaQBX3UZpyWvRjPOseMsB72oQcDrYbt+hfkcOY6qiYSNfr5p/cJj0aQEtdr3ycS
ne2dI3FSTxl6AgrVBRtLXHZZjqMI7R6RiaI4huoVI8ExOBS6pY+Y8Y0PtpZxs2Nj03eUEfPN4lTi
ELAS6yhclPTIXjmu2ZvssH1u7fAprcOd0hJqZPred7TZvCRjX7A4SLTtFAKEw0C8YU2vNSfGxjdI
F/sr1ZFe2tVkfpzC/hDdLOw25geEN/kfKBCOT3tjvJQqWg05h6WT7Cx6hLQi1spnCYcuGDK5e8yE
PYogWfSot6+x9QokGc/zIXExeMpIxiIjA10hSX11cOuscNWIcttzL0Nr2uVAPQm1gkgRoNm3Xgz3
E6W/5f6bQiJdCGjosk+ze5mdZR86jczt1MQ0Q+dnn9NWJ86jV1kHlyOj1xcruWUjFF9xGkOGJi4d
zfhp2ruavYOjNBTPHdatRlpCKeOgcqCWc1CZgdhSjzoThHCLNrw5tPxN78juoFnl7QBz4pqG5C6A
ai3ntEfGVpFeWRxD7KNZYLTi+/elqXZDjN2IMh5bAd0NeU3eiKf4IwDq7ppkB4n3PpmXgpJGSGYK
PMk7Tyzu5TEkaGU8BDiPLZ3Z8pl11q9dMhw1mqke2yS7M8+43WUOQ3wqFaMv9hWAWWEbJDUUtrpK
C2I2AFNDjaEzrk/UOzVla5sGDWpsZWEkQQegsvQndeEL37pwPVLFUs3aKTG6ZfvQdeiBXm01PKcV
A2IVkv8QoVJpy+fSMpEhD+IkI2MzOu0RlN024l8rmB9rT26rPnjNVHecR72aDO+38LvnNBEkfWCh
JOqbX6u9Y7vHOF7wuk6UK0s9qG6GUYYHQDyD9U+l84EcXnWyPdt999vlr5FYFRo1bb43muROTv2a
olGQKDM494UEUnXf4vbT7P/yDioUhfeAejCFVr18S0GSzewY5wW2U4P/mACxCy6aNKTQmbbojcOB
rZ5VuVT2neGdXLPdBJwkZs9YKzsHg7jDjs5sCMPq8Nqhl5d49vXzhKv225S9zQUlo/rNfOjgkhNg
euhy86hNvc6nk8cLZZmXIEnW/NJ7MNR9j6Lv2I7j5r8TMdHIhleBhk8lFFvrz39lM1Ty5Zm3DkHy
Y71KhbteWrNmwDdpRI9vH7M+vB9ttu4UJ46xxJY/RhfT9vu2sn5Qb9kGUkRdwmPOLyFzGEgcOuNs
RGqH9YcmyBS9039wCV/RNpqtPXFVZnoMlmkOI+egoax2q+NSZQjKoNKJN5beU3ssDTa3ZNlN2hBW
M/qq2Br3KQLagphuIJjObwFGNjHeJOn4HQvxNaf5oTA/ZUSIpAr29AKb2M3/Lf1K5ke8B+3RWwok
czLfa0ckWM2CQIXxwe5pcT2QZKf6sdrxKCrWC2hKNIBIR8zADU5g1tjWlt9Z6NwBVhl9+lhrJLSJ
tdPBLlSPE4LGybQe0LdBBH1wfOSdYI/Cr1/q3L1fKh4Pg77eCgF8JP6DSOTScLpaXnPVjkVbbf93
2pv62/RfDRJjW1vvKy3vnQK2fQ6JlWfagPEHmH71A7MbJ3oUCTwXCrMZ/25HcZTx9CpH71L/L+Bk
M/z2IRvCdfTo0MEold2+nd/8oy2yT2X4cJR1/21r4y33shEjMgPXhrS5awBXZVYyqq7j58lCDhoZ
M2TAZELK2bi3Lh2qDZ1yeFfXDIVGjFtZCWqwgEDZqdLqI1fupRLyuxhx7fFDiBmm4SKjdPtDHJbN
mpq2iBa6wC1pUC5GwcZWxsrvwJoi5FmQUNiBqxp2J8DnjNyprpCbcBg5NC8pE8v5R/gvDWUcbe46
GNQp8cRjOqB+9wwsdbDVdZxz2/DtVIh+mCeVzhV59mPzrEzGkbFx6p0vd3zmJVvulftmmDkzkel9
6Ke9NNubSubvqm5XrUebUOZUe8BrARmh3aYNUWATvD5hBa9+mvTPyYrdxKta0hbHvibTnejLMN8t
W2VsXVK4GAsolXOuWWW5k56zyjP/5sbqt1LOk00bHiAMEon4ax1m8HOyrxoTLnof79s2gus1GihF
kGFkGW++yE6qYARh++XGHd6LDEKUK+dXIeaf0lYxW7J5MgyR3VV2jKAcIrCVvHSkjqpLIilggpYY
lfItmrNsZaQeLJiEtGWXmGixTgaSP1J9nzHNSUT8rGLr0FsV3j0RCe7ITQzvX2am6SKTKieB3XHO
NzVVsJVTshN2/jzHw4sbVum2L9In2/Oewji6t6rpEmuFtKqFqltZKdFJmBGo9tPz02Zd5xioCXBB
JynWahi2bkxw+OCmH1VynrWPb7c2nxrLbladXy++2Hbhb2tNRlE5sH+4ill4iwfUeJ015h8grXai
9pFBhgtzQt2D32dxc2yG2Fu1Y01wxRTs2+LTMoN670HQUQRejTUm0QzjVnY7t0fk9RGovxUZh7BH
zVLHJzeKn0yjvu+iGWJEzAna5NN2SmyYA4QcdWnZb5kvHFrptbs60Vdd2sHdpOVNlySt5Qr1QIO+
RI0ltRsgzqjLU2TN5pN0uk/lTqdEdo+RHQxbiqgHp+zuw9SY18TGRqXxKwzjeX5Pg0PAjIxfyu5o
MRpDom88TdmR3zH//2/+s6I/4bfq7pgHh+U/cAmQZQo33mGVuhF8cImnrzhaheseXUuLJz/MAfDr
/lKly5BU06633c9Y0HmZJVRhIyGOMy36ENfa6t50T1nKvDiqKavs1qVyBv5wau+RKs5ZFejtvHkX
6Wo3q8YjRsgd70aUWcL5CgWU3j59RyKUYNWWly8GPNgYCDDYlxbBtaTZVaO5Hmp+VDEcBuaOLvST
yoQOGeDtkNDYj9M2yPOzG+JoMbnbbJimO+2GzqqtoakN8tpD32sKLIY9FkU5vMVphqVOiEQyBkZK
KCdL0zhHtngeQpwK7Kb8Y2Pf+jadvGwgeykakyr7os3pM+/RiOSlFjk/3H0u6uk5GKtxbQVIKhqB
IUFC31n9Di2QoRk7+8CT50FhHVKHyqFHRSYKZZFN+sEnlJDPEEDItLCFWR/rGTfmwcwPtRteJ2Ee
rJp6qB6bS+XMCmvdGCqqt3ISetGKEeKykdj6tc4F4ycH72naFZWZvzo3N7Kgmuwzdu6aynBqPgZj
/Mhl82PYmHfN+EyX1OWV4vNV9elV6pw0U4Xcrvo3dMmmmjGukJA2DfTNLidsmrMJzYynQlesvSC4
Ok3xmefQBNW7Ia3LnOJeOMIMq5nL93V3L83yOXYy/DjVWmKcVXOhPbzWojgYAr68jVubB383qSWD
NUIHcn/vZIm79tL6qmp98jzv3hitVQmVo7O2TqJOk+aIadMAb8aWCUb8Lirz15w+pxp5x8Dc2dD7
JmHhhiP1h711RnomvsCqG6pjESiIA8aLLMNT7jOYD7HsKJFVFeJg2vW2V9WuDfpbNWQg5/rJr9vs
gN+xzaMdW+o3dyScbeAeu8xuvTr76ubkrTA4o/oYn7Covs129DQs24BO1JdTch4Z3n1Yv6azDfAY
nUNvadGBIHg1qo/S/3bL9OoMOChzV7S0vsMZ7HykfjblUnz6G6Xzx1rp4E6YE7PJ/KIS5DYBOLuW
D54xRndD2z9bjASTbHpMPCw5+nPQersiNLeORpnr5YhVE4tWx3KuvN5+TfjvlOGYl4IBpbd49r7N
gNhAa+enn2nbUciVDA3MECWM3RgPBq6VTdzdeM/h6sbFDjT7wFvhKNA/x6YtrtJHXRVAixFJnvTE
xWKZ6BvfYya27jA8G+zL0g02RYBqiMUYWfLH46pDs3rpZXXQSWOupAUAn5iYYU3ltR9Y1NH00efO
z3J/OJUuBeSDLB2ow5qfruoBogt4tMG8a6L6yuz6Pi/x37HKx3jCxS82d/gfAr37yc1EQqWK+84O
T55sdm2CV1wdhojQiPXt6ACjXABjcAeCurg3sZJVkjzJrL7Z2EKWRXXMZuYXvrqltfMXwkITGX7l
KndvhQnVR7iJTVkV3jv29Ozi9mqBT0FIq0PzOUjGbFdnn6IN6dxyC6YFgTyTDwejNx4Cvz8EWUIR
2qJNY9kWLW/48nfTdjgEtvWA8+PoVu9d037PAwIbmTJK6OLxlPFqBlLj4xe8q0Du21pAgkjsdxUa
zyqDyMUeU6ZYZQbRQwvGkZn1uo7lJmzkLaqGT1vKZ9/BVyJygquYcaYxLHa99CUK58vyJjst80HL
uAtHD7Nvdok8XRA2iaHtuNdFZ92NY/Cb9TUcldrlBWR/djd9kDw4tX+p8uglNij5+2m5uSVsz7L6
GHP/O2/GY8LDDXoeaD38Bd7JDhD/56a3KZ3ibMA+jNwY4S7dWOBsXedbxnQt7rcRVGgvY8RkInhK
/WUzA58zvG4VcTeq1hWrJps+ZA7rtoBSDjj4iKkMc4JlVJR+cKYdLQsLfkmvC0upItN6PietfOjD
Ctu1TSCq29BB/3MH+pS6fkp09+KPAuMvbR87SWIBCdiJAVAZNs240toGIwSM93Ap8fUnQRu6QTCN
e37w59v474Da+5K2H9aJsgBGjIZpSNCSBmDal8RbXsCMpN0SCFoosqmce4tSUicSm71cvjhQrylo
N3PJSWDMkD9ZcLnZfPDI9apKslfgks/eNg+tA0vecrbCXcgD+iGLAJ2i8WT4+rWYKBTYgzxR34Nl
unDFTJE8BDJ7myIN04ukN984jx1HXOTofVxG+L9M4ppxViWptZlCSdjBgF9Ja+G9ColeOA4pHRkO
M81n4TZvQ9Jc2wneT2Q0mF9igcdRVd7VXrkb/GFbyhBmpLeh78VZiUazzSv6mU2U4YxSwWG2WLNj
zIE0/jVsoGX80wj55DbTl+wsSBvWM1nbUAXtXRE0ixAW8H8yRkyRCv/NlgCEZZb86sl8EL1FriGW
RXoTCsV6i+ivObjZoeFO66l6rhkghL1ARd9NRL+OBwVNLShxlFOOe4WnKJixzH32kOEnnWV0sWT0
CeZgZs9slygDhkKPmQXzt8P3UCdnp/HWozZCiqLgsRlnJNLZKhtRtqjSAfeTv3XLwG+GcIJfsQrc
rznuoDq6qA0iWtCBhxrDpxpk/Dlg/VRPOCpWPlOFhNE76T5B17+Co5XMh5+yiAGbjMSXoxw4kUjk
mvgiGFfelYUQOOVvfHvqdxr+X8aIVE/zNYpglP/3xc36IqsGmA5eIalLaYHweCJZ2/P22vyFdzJl
DDQNATOjQfxiqYQwD6quhPWlm2ZtVNZbq4L7WZk7o4Cm2TprK1G7zs52Rp2SF+KO+8kTq1qId638
J3duab5cqkjatqh8tw0LwigTPTXbu06Kgy0fh5iJvlhHY/LkpfIWhvBIO77AgJ+BzPAxz7HGcsRf
2X0MWB0w29mnGEVxIFFQD4c2Tv/cufhITAcHd3Tr7r/ZsLaFPX3LNnishv6HLmBloejII5ZR7AEu
NcHTaPXXKYPhHBb9b8UjLIx8Z0vxL0qZlVRIQCEp/lRyfI0lLo91uM9TUNxF2jlTeWdJjpuKPjaT
uc4tj0bVOsgm3rQ9WCWdDySr9Hs28cRU93nrHyvhYf8x/zDVeAkbyohcQfczY8hXELq7Fi0G0aH0
diuRMbwq6uBv7DCB4fWjkV7TLt7r3v2QGUsitBGfnzxBuVNhD0HhOZvUxXTV5CiLjZEt6HFY7Ue4
cv2CpaRPUQi60iW8OQ4IHG1o9xHYZx3na+G5q8IjOojMMc56nEYadsAE7GGm0Fm4ocFvTw+dErph
MWHs48tgVAdZhfjEwUSz9Ad8Htg0fcBoyziGtyjlYQeIEkXFRTE/r/FitBc4N1p1ODvisrd8oA8M
17Mx2jk+Q3DzO90QfPEFjykq/zHd2qUdqC7/o6pwZxUlCDFQSvHbBNEqa8iCwScthYxOMRtaeNNi
g2vcUmteW6lazzwnpoP41ZIjD/3A9h0cZMnqnq3V3L476b7uxe7EysKbIEGEj79hirYPUNWaMtCz
fjP06UGKP0zhbeawfffCD4wG/jyXItmwgwGvbKt7pCq5eJE6ReVycvSYO8GfpEqYCgr299pEEV/9
qOAts9oVdLaHCbKqgYiyZY6ewsZUzFuN4iMPHuR4pXW/y/iLlKjgis5d9GYD7xsY2qdiGZWP26JI
7qqGici9FwEZcvVK/c0pp+Nv1H53EskAok3VCZLWEAGQsm7xxzhLveq3jdFJQjJMKBEbzuQQ/G25
7QKOFnjOmuN2AJZLlrxkPmh5Kj21eQkXvtLw4tAtVfz4hsOnRvxpwCGcZ+MMdB7N58F9jwPmLiUj
Bcwgely2a9FtgnRgkG2u7EwclidD0YCaJ3bQTnW/EV8zQ4ZcFmpdWwoQEpE3Ld9UqCcKwTCjyJRt
/xQX435IiOTiYAExDnp7kz7bkdxg9QziIJV6yN15WyliOpY3N02wh4G9w0widBlOTHO5T155Muux
nrAE7EdMKhAfLSu26dsnsYwr3CLkAXoUot2AZy5ixZ54KA9CWW0wPdXZW0eLhmFGhe6V/KWytNE4
CsLSRVE+FYqpDyZeMn4BED4Yjr9r+EOVbzy3TXoeLS62e7WT/hjNmNDV4XtdmicXAYfvYPphT6g5
6Yx8H35V3ZmvbfyYR/mRyfolxPLdk3oXRsNnE2R7gwfrKfk9uvrRtfpdOlPHZYXeWOqjxNOpi9uD
Q8fQVs4fkOauKHfhEB2pR6MGLM4wHVZcZr2Vwj30rvkULV3ZGD0FNIkD1huTDxDD4m/iedtk1G/V
CK4Jfwrqya1FGkBeE1vrMAZvVrZw4/ovseT9Yd7pWNWrY2TD3bKlW4ykO0H0FFnh5m6Wzn1XCnSD
s4lfDlrsnkIJl6s6vY4t2Xa2QL8Yoniw5THPspOoCKjxARFkkf+QxwDVmX18Ks+J5q0uEOcvYU7l
81B6j8uHzDb3saTQxlNn4PssR55J2S5twtjKnikCoAkps6jPMzxPJzO+ZE139MaZQg1rFMO0VzW2
UK7Iv8M+2edgA1VVEjpkykOvYJrENTwnlAQtpFI/TJL/LmXiji2UBce7NmN97MmAqh0V7fW7jBlK
L3eKauenKdunIUSKzTeYHNT1ZfqB/1rsM4kKIcdEeNYVFnrlyHxS/vzU1bdgxsddzvjjKLaWzCi2
gZ5ObLXhwjUEnNyPln5xBDsUj6Hqk5PdNNs6gC0dtwZ0HI5Ho7fu57x6KIS7DbFVLIAoAqnQcbSQ
0N1mgxlY5Xdit+CktamvBncg8BRsqYEuLxl2KuY89B0mdHiU+vOl6QYekYv/G5Vt4VeXvMifcLkV
bfqtmmRjIS8Mk/a9w9bb6vALL+zwYgCpzzExvZmfmbvKcVdUkW1QElpe0zS6afs6MtKro91YzQcg
NFL05uYDWOZsKXahQTxYdCxLSV/6zMt4y+Pa/GDHN4nVsKHQlPN8p1z7rbGq2wSIIMuPaCQlKcTW
POm/4lBcqxGZV85AKwyKe4RiKnuNqlOak4Sb5BcRA3IjDQWlfYaD9Frbv/7QH+1BW6s4g8oNqpwX
06WCaizYT1QP4hUF3XPBTwsFOtaCd6bp8euTPU63KcaNnfubzMU90ybwrcLd+ZruP5+s1Xsqi7dB
4W5qdf6DjkOUUk9tl3+IOMaQ02J/1S8tutVh6l76XtMjERO/rIdFmyKxuyLZJ8vrk1+or2TAu8I0
n9WAjNEC1wtog5qo0TDl9ZoHnMv22dVUfn0RYEhGv+8IPKLi9uqlLJJuNstVAXzg4/1oMP5f9XaE
8Y6lwergU9YZD27SvAbx0Jxzuu85oY8Z3E0CmO/p+qstlymQBiKskvplMdqBEg9M4JwTRu/z7O4H
rJ9l1zOAnFHnaC//nvL4msY+9iYQ8NlTzd+Fh+Ecc0PDK4w4Z1TEyIU+r3UYaIl8ehVQ5zv/JRYV
ITsZloFYkgotf9wMeqGa6zc5sbE380HUHByFKz7KvENJPoNohsaEtxAlAb6XQfdgctJUacwYE30A
6GRkRcd64Yp3WNGl9k2WCBFL7Fj64sE0wktn4iOGOgkXyZgzuhjwA0zyY9gWp1zX3l1AfODYlpvM
Z2kXkIdoAvJVQIBbbzIKcxJG4u9SM/eYE1TkY4nMqYV3LvPhkCl9SO1/op7Bh2dkza5GOGR1myEL
OJYiAWLkqbOCSx+w7SdjSSWBmWDu0qD1QfBR1ZDFWEZMhfatQaEwZbVG4yv/colNf1fz1FySmib8
oUZ8azlnsgC7rs7cN4H8ksrdu5AdQQ1JE5cvzGBxUprsK6/939DUS0IMR2PS4PZjW+jTvJFngCit
LB7yCZqcRGEYSMKgrMelhizLYN/ZAcQgsXNdh9LKwQMk9C9dC0kwC4on0x6cZZr4l0UwCHwkjBRi
SZ7Al8pe9FarsIK/v8CC7b7ramK9gSTuJgmzDb9Ut/mUsC89poiTEb1XVnzWffOhzddUaHvle/LP
n0dUQbBMgnETxFjSxfHEtMK5tsYutMJzazcYHlNB18vDzG6I86JKXWjteAOw/gx7pFWq+s7Dz95Z
ki+0eIVM99jWPj+zWlLG1EcsmlualDuMX+y6f4+tRU0WUGha8F9LE0yjY7WWHHOJhNZaYdfE6TTm
wWProSUM7OdITztCtmXnnCdP/40C4HrGNGzZ0i19azmUizzCIczc9VTVoy9J742grsEh8Pt1Quse
+umrmLDdEbTDfaxOssYeelaHydyM5E/EvEtx2f85uSIBDRVF4RwjzqkOVXBFD5WN8dnJLDYTqmwv
+adpZmZ4sqr3DjHVtN+mjw34GogTMWNWuZbUkulBi/BaxuM+d2ZmWfKvY5bVwfi1qDY9s0c9AcoR
N82HY6TrrAUC9xsK/iI7OwoSotm0FSbyzgOoCqvDUJgng0HN9bTSrvsWdM6/CbLFZGMJ6UIc4MxG
ErLnrL1VUF/sCBstP7gUhliXU/mipPU/js5juXEsC6JfhAh4syVh6D1FSRuEVJLgvcfX90FvZqJn
qqtUJPDeNZknb505/ysa4anDFsWD0SjpZ+TPxyrn+QUpLdDtJyZpt6VpL5/F8t+9MB3Moke6R/qt
8TVkMHp4ZTM8gkaq30OwF77h/2qTDvE/vSzrUtRRb30Cx06IXD3/x23mZGFrCzlWyn9xUe98BUg9
U9a8De7j/B6C9u1GMm5wFgWQ16r8kSA01H3WgkoGragZnJErt0RXKbSBx7AbtEpFHhLKQQS5eZee
e9rWqYbBECmeHmvvktQw0UrtoQeUafr13gDG0k/5OuICkJrgO6BwzQkVb/QPWTZg+5X7pAJyl7zH
AiCbwPAktXfYqbJUGjeqrpIuChslChnGmptCaPbZVP9lvJuRadpTrjiZkBynRL+iE74p2uylOPkE
NOMm1dCI9buhvS17kRHqSEiNqXKN6LA5xe5S9RZLwuyc80rndeai34RoZAinybjrYUrPl5l4DPBe
5/4Gr6NuqUtID+Me9vmuNEkP/alaya+ZoPDPedtEkaRB/oJ8muKMet408vvQUsd1uJ+lV1IqzzFN
kFRL0mXqEc7IZ5YbW8lUD4aqzEiQRkdVi2Mo7NKCpb+qyuhkObFFLkwEz06JKDESn0nqv/cmItQk
IV4Y5ECSlS6rmFWlCCfW1a4k4sz08y9rLB6jQIjQ7D+QQm97H6NkEr6azCSVrPxAyHwxTQwtuKow
ShqtsVcVaDLYmv2u3PUKu99O685VTwC1D5u77xfGCLrcwiADD4WVQFYVd1OMn76Tun8tgV0QtZuK
kZjEPB9YN4/ubzl09yQp3VBH+RmBBxf9urNNVi9JSCaShXmSDnhIsBPI82UcdYftW4Da0bC1jOWl
IR79ob8P/NVaq3PlsvjxM8URGapyI5mw4qNRBiMCJ7Jie11wOy9vfFWq3yHikAQihqhG96FSv7UK
PZs/LCml00inWNNcGg2zLqGJXoYJK4yCauS1armSAopMzJTHghNTzJqjhNtynNs1orEg9wp0g3V0
SDnIrSq+qYF11cPyVyrVlWwVlwVON7efgU7BMkx0/aSXJQJuVStg2t6njccy9yWOI44E7D6I38m+
5C3YCU1noRM39/zD2qoWT3ZjPcuCsopu1Y8SJjIIegKKHxYTvjspimfWpTtWvtem8lY2x23RwCyk
2dPadjvlAcrovGDjLa9mqtLZkjed4LuBJOwMk5RnJeZSJ3L6zzcGe7Z4ufhtpRHY5qCz+NFpCPpS
207W3bwW6X2pyrl34HbF8jZXlXNtyAR6MFRR1H/BYCF9qjiN2sNoJYd6wjGN8Dar/wROlpnxvNGZ
6AfHrYGhZtGbFf5mEr9+jlER3hRlojhpgr8GblyFQabFaS7cfOpb1qu4kJLkUs7aX+rXuxojICNl
tuADtVpIYGuFwY53fxSJGDRLki7i9qhK1mUa3hSjuRUsDAo82Y01cPVnMIwi6o18HLEmdIq3TGZ7
4zOqzVPNuWulykZCrLnGYRcZxnqsFACR8deUoz/ikO3RqBdNAlNXtLxahp7TzQ4iVGdmtIZcjDnp
Ml1MpeJhJHDzDePCk3ZA+XyYq3QpGvajMXoqh1cWwss2peM4IPCqm5LL5y9gXABceTmldRTkLbNX
P8nXLa19IlADz5QNFAVC+IOnrEPKQVqBxPkApz2stBvwJtxnXYb9jaF3QqURWdmWYTW6ep6oCB2F
8WaWSPRS8i36RxOrrsqu1zK2iTqDxvQfgqx8qTXGG6Gw/bRxVUhceh6u8zx4F6WnEsRvqtX9kwJg
XcaPruZQJ/S5tmfTfwsaQqgkK/cqxaQBYduRavjec5FhLXO1bVEyAOni/ZAyHIn0PWfveqJFcfti
bmwNf3EX5RAvzGJXmPwORQ55VBQRpTK2qtqZg8qQ6RtDGwe+P/OiBMK+kZhv6ybGu2b46erZIvlP
fE119hfq5IjNwnsb5YzG54znjCSkph5tBU0PZ1Ik4KzUv5rgg/zAKFwIwCtT0t8rcrE1EdRUp7VA
lkPUPUq5NcL4jSQbv8WI2+qMphiW1AP5eAnGkmJUUU6wKInm6DiIzd1X48DuIaaYRPmU+PwMaWYu
G+k8HBoIZgOfUdQCBNI6WIAFo2TFF+6sdh29gT9skDfW1IyPxnGxHHzppnQJEmklBP3n7CfrMqrX
+KSmTidpQb8OFqIrkxtSwHpr55XlTPhA8z55CIrwwVXpzMmQ2UhYWNLq7TVLdBlX684w6msRgkuL
IArqypfE5Tla6rDyo/OIFWXZ97lhAqemMT1NYgNeiMRlIYMWwoG1fQ88IM0AZhYtTANlpdb5ZxX4
F0sx8FJ/08VxVwWXpUIsW/O77j9KrQMDT2ZMpiJzWrR1UAhwlxbkzQGCztv16I9stAkZ+icnkCwL
dAS9ywsAaZKuyPKJv7FCuDcR1bjSnjXJTbTPiUa3ASZBj79qiy8Lk4pq4V+xAKfhVPjmnWMKPpmu
OrEAK9p1XbCwVV89jla+oMJ6VM2IQ/k0aYHLzIR/SS9aJwXGlasvPrUmhCPHML3sN3C8BwM0fA+r
fy/FF308MOBcmQO3kPjN5pkgKz+b3Qbxc2bs2mjT4S4cuLZUPAvqCueiurCJLp2yiUauBZZcwr9J
+iqhDrCg5V4Xb2nCtAiNFuY97Rj5JJO8wmBDlTxx7EIIQeJK/8cpZUDgGuix/A9KW6KcRIzMvNLj
g49sWGA8G+m3CJzh3iaUa2vWbcLHgty2rgYqCnPfnDO6OvOgcyfqaJe/8t4xI6yIH1L+ZRCPZzzi
pxBu8mTPXL4ldwVZug0eyf+EtgtaVYMty9B+cHGtABsjAEPFuoLpKHG7Vw99DDQPDy4BNyEhw275
LmrenNKTr8SYkZPhGOIvaie5u8gLig3Pwo/U8ycVt4KBjJkDu7C1S2kc+K5E/vKhfwNmQQsX1J6g
X4TRGyU2IoDt4LoMH9QA1g8SC5liTDR2jXaEi641E7OLgzKXRFhlaw2APPOlq2zAaF4rJArE2BBW
8aNtcWlx8gtO2u7AcxiY15kWhoeCBA7B7p/xsK2yQ50EDk9ICWB+oKH97YABme/0cJwvwiOC5M/J
gxhUu3PkdhMJkCcYDmHauRIV4jcEpUbE5oR3BKUno6pdql3qXyPemwTMVodRRf6IJ/WLrjVV7nHH
gw+0fFM/C3mT+/zxDrQiARSYGwJihFpCknUMmg5VHxT+Eq1K77TLQNAkXeW+U/j1UAOtD2izZnQd
+NSRT39n9+Js/Qr42p5+hnbJnb550AKTntCRuzcUH1BBSTPo1E1GOk3KxHevQeKZXMQB+bV7IRRG
WJy8dw+1PC+UifKHrzOr76npsDtffjMSL7urnhzF0oO6i+Wprg/EZEDp589hSiXLFAqvZr6Fw7ka
37ruonRnPUFfCLpcQAKHXfw6aq9MZntQHOpwN/Ets3JRkfy6yF2ab8xusVat5vC3mN7wlIryzfzO
5KeRYPh3IvNfqtv6iaTn6Qqpasq3/XjkAeiqXXaevtvuaGAhUdGNUSZQeq2qC5NZDChcQAH4a8CA
P7iAKRsZCkyNy7k6QNVoSD1YS8bGvPZSgIaMhRfDOoCAoFl8g9wJhsnPBBYvkgx/j3Ybf3psrBsB
fsiaN49ZT9ju4Nbo/kUorjDNBwy62EGM7BaYeK9OIbELEWNvdZvmN16DucJvwJsuamefU24sn5J+
kcffmuX1wGVJjYvJRVwliGMhdx8N06F46Zjx7stPpIjsJjyeVrSEDEU6fCpf8uSIn/HAtnWPSkTL
XTYo+c+8BfVEzhreiNzuMQGSi4RWZ1Yc6EBEPWj+TcFstuPYwt4gJXtcu2V0ssMEpcQ2j9mYyXyU
Lyk7IKnTiifcS98Gy6WODvkNsSa72Lx4UBo2hZbMXYfqlmFYbE8C/eN1xPod07FtWLvykZNYwkVJ
dB7Pdxt5Fb1xfQQsgVI6Dr2K5V7LxGEJH0Nwp17LbmuNnliwQvDCARs7I74rOJw+cchhAcH/k23a
S8uD+N03PMsAB/N1ZdrYWIU7MS0wAKlYrK9l7nxjHgJQAWFeemL675c7dmKcFvxgiXHMik3BIwI2
uSJS9t9UEwbBCBrxcPaD3n89lOsUoN2UzBsIlaQ+AjCQEcy2v2J45v+HleNDTCGVvfVEBuWUpjM/
F/C3uUY/B7aLtz9ZMcNurxrwrOpIznjxGjSP+ylids33GuFzcPCBocRY4uyrpcNBKIKberqpqEY6
r3gjMUe9TBZJT7aFrUinR44taH1l+SxiLOYvCbHELmjvASHeYPPQkxFGUfxKaIBhOXEbjxe+dhM4
vD3sY9g6kmOp0Eb28y8YvKjccRERkslIksxM8H+6ehbCfz6HeQl8QRYd9oWw2PgWsUFiU8YyoCFV
xau+Iopy7G3cMORqesJ2ThbiJAQsSPgQuFGN6F74mP1dLOwqYk4rtBt/zXTjr8JHH/GrFMVGSDmn
cK5+6DHHB9ZP3FHDl0z8Rbpr1UPaUvv3QH5J6XOHW6854JUXgqUlvcgdwe7YTBQxO+rZ6o1vltsC
BzSW2xoTZONi7NHeguHJeADpAQqYcdjlORZKXEhkhtnhlmESOEcF+a3CKcCXGYJDNlt0PQQbik/i
XHhSjI/7H4FcDewirhaXw459IB9i5yrBLdU3rD5J7YiKHePotlrR857Ud5ECRn6iTfNGbVv+RLyz
7E3Je2drZfDBraATQcAwwzPIPSNsifHx5jPoee3M4LGXbEQufHNcMYhgURrNePL7jjCYjuHNkgJG
EjY3zlRueLvgqZvXOXQs8Ca+U0BKdab8JGKPs2PcMFsCMfi1GYl7S76ZDeqKcLddHG0CrLgUwM7s
Wu9x5KClJvPrH2k3TMtagkeg8SX29OIISawLoeTzfGJBGDmEQIhfuhcMCIk9Faq4ttzETcDfjuHT
fa6vOuHhJLZshB9zzc0NUc3achTrHiIkEYXsdSFlTSzbUREgC+bnJ0WsJbutXx4y5qozG7/A4xDl
yllitoxPVXKafbPhHSdfTvLqDwE+Sr+WdzElf7jn0+KVy6BcOW2wsQ5q6nX6jnkdXMfcRN3H+pxX
EqjsE9V2eeTIrplr2hZdJHCulXkjxkfisQB4SK0YoTfC38dVTk4gqErAkJDqxR2mbSIbiJjBxGLD
zFYO7IbSA9McmSXODW0DOdGWmwVbsr0cBdXrfcLifrhyGmWH7HzndFAQLImbZYJvK/9agJWu/ye1
m4puChB2AjVsayMO1Om8iDw6lVANfyISohhUULXKTpbuhe+cTHv5yC9lhh6LL7O78cdVV0HVV6x4
+GrC8gpGAuZeAbGaTIRlUue3JrUcrGaW8in2NAk/ghZ9T6JXJfeej1z4Fwj8MdqODHKm0WxDWv1p
mL8x6jxkPfqngOSa9Cjug+asxU7w0j9D8WISfvYXvGloucp7vzDFIXpeZF4epv34yLaZb1MPhw/G
1ihrgHWAdIZSaP1A6hRPxgpGK/OqFpMWebmeFDpMThjI+OTG26ibkAEU8ZV1R/FtSXvV/4g1MFlu
V0PDRfB3Hk/tEeQdtC/OH3VD342ESd2PZGOlJxUYEhjJg2xd3kM8ZjLZ2dbOuBNUV/frIFjFDZ89
NO8Ixhzr0aPPaSPcVFC7jmJiS8FMRWD4iUncgFirOyDkn0F+MmGf7tm0jS8KbW17SBgwWcJxEreJ
rjEHrRB4/bUMIc2GeVW1DbR3oWV5I3eLZvWRat+tOexT+Yfnf6ADqNqvUKYNZbfbYIcBfcQYPvGm
6FG1p9F602PiYlRQCpuxxwAtoyJGPUrv03Byax84TWSKa/LTLTt8xv0Rd49OzAkYZib7FSQrkVuo
pHftULK482e6abJPObQxnYp7HMbZPzI3LkRiYEF0AL2xbig948M3XPhxxQQq4EDJxA+X2ULH8mPr
m2vpX7eLl3Er7vBtAv59ydvTLvJ+uCfpEyEG27qlqiHbcuOPt5CNuhL809BAHf8QP+n+wz8ZkUex
TvvEHAfdBAf8H+dpaU/YC0l5D/8xaCwwcQzbOdzyjiPWHOEhqHtfckgq6jbyhAWWmRDpijm1ue3j
JfIoMAWD2+5VJozsGOMuGxQmR7UjbkChMsySPZ1J3HUESdThztigv8+V31j+xbhYwqkGrDfu2uHo
8+wSi4TmudriczTRQmneUGxL+h/a9uIWF4ckOET3trW7Pb/U5CexfgmjEw5UCkJ+K+7Rv16CDPOS
ID771KNXEAWZ03tPQIbGBSDARm28OiD+gPoN+g0a9lWQ/bYWsCfUjgST5jKRVNoj3KW/5W+8w5wu
3UVP4/KW0Uda3wXVVQIIc/jMwJ11NgeU0Txm9y1rDhA4+0vGk24BF+2Pxa/2qhQXpXtsXvnLjV75
0k2n/+4nNE9r+cG6UnOkZl9cSVdZzBKH1H8Eid3vMZ4Eo5eUB9PADvBtMfhH0sMKmGgWKFSqZ6VH
Wb5nHhvIfD5EnLikc1r76Ejym79lGUehTtmhrys+Gk33VkbkCtUL42xT3JAGoZAmuCdjWQDx2fK6
23AsoKwOkttR+CdODfsQ4AymYsXxDxZkJg1RDo5Iwi54/FXKy3lkT34Dtvc9UuYdpA1r9FWg2VRo
E1NVw2njaybdkfCndsSoswcX9h6RtULcSWdbpHwG5Y6+GKre0/DSt1rb1+W9W8BViI25dGnPhfGt
TEKmz2dpP9IZznS3FZH0w4da3sq+XmVY+1rGBQEGRalbQQ2of82KpM5ePXzmPXocP7MrOi8BzmjP
KwnsVCSeJg4gLl4stpttvFijtn157unKR1GDZT+wx0BeTJKS1Y27UTmEUU6CabZLUJoLM6oriloh
wXhEow//jMKV+rre1tAKJfkADS6DqMiI3brL01lGBo8IpBhYRaC52pbLbSy4o4pF/QBSZtVa1ELs
NfUUzyB0ngkAASnplnBQooOuY+zHXVz5qPS9hn6JXoUyD+1L6tbNlspKQ9dcsSde3AjxQTO/eAPM
eAnhYw0Xpi44rzSE2s+NMv7L2i+zlzHpnaqAsHNBW01IlEwWkaYJhpKSrOKWBcoXzPCtIFCAeAUq
sLKMM/0VyTIIIsZ6ZZAmMZCkyCZtJUNLZJm8ZukL7po0SPFT/+yrIzdA4PdeAR/Kou4YRHWF5ltl
09Jb0LQnBSGPXmwidigx2pRcoIoQ3qn0zXg3+v8gdlz8gIhEK2dUhjlnrteB9MVVJlPNaeqFgi1n
CDuwuUpeOSMoFtPQQE1QovukYUzCIRZdSL3TxH0SsD7BPpLksJlPjLko+JgNKUO01RH61YxXpfxQ
UbmbzGJm/PIxodBrC+9igb1SGHY9myNxn6NYeWGVth5Nvlli+PIvOLsGeoXsYoUbfikOVEaxF1IE
gdGQokpMVSc5MXJdW/rSJmfamvWaPTV9b6vc8b/AFCIft94Dv2VSnVIGoVRfM0Us3qK/trJNeasW
wIFOBZF1qs05Xui7megcqlZWyLtupypeJHPkC39m+BG1ywlJSQQcfziVz/BJ6Ik/OfFFIw44eKlv
TQZ1el+VnvVgHhJy6w4bcT5U5jGhYi3JndtEyrMOtr3HeF3AbPaWX0kzqBiYym4nYi1FE4vV1s0Y
lHP2tIf2n/GRGm5/1IxD/VuXiC4Qfa6bN160Id9BMSj9bUjIi/6o9iGI6QSslYvLEcTlwJb0L/jj
AZ+ftXkhKJRSrtEMZ2YzwhiRrtg4ANut7pZ0rG/DNnifFyOl0+Obh8B1JaZsQBf0AJ66lOzAOMYT
iPdUeZnmA1hS9RLY/JUH5ITA3K3wVoRHWTxW9ZsSeBjsTfnRmKDaXI1RDsMx5Y78h6uJjnTguJhB
Aa/YgdFCpRTCyS41nsRyNBwHJuURc/aNr4BHwKHixdmXIWy5XOYPAZ4VE4OAPlTYz3cT7rm1iiYH
Arz/S3q2Qra7tBZo6IjnQGzzEU3/rO7YtmfqDIWoXgYgyZvMwIGUuuUDWeLY5oyC+B9VAt1hgQKg
Vy+tcRgEtu6UmvI7M0MGi1m0tVBhLeX7tF+ixmgS1E/E381rWAZ+BK5eK7YXyrFZqL7F94C7atQP
+buwgcrfbkgcZsDI3oEihBgkykm5/WrEhxS+QfctYNKB2YXb0rl0MaTtBMnLOJfqLUbKoJSgDm2J
bLQhwsn/AwnLMh2rfiI+IZ+X6FCUkuOaR7r8x9Sf/4GBSIlMW7DTd67X4iurTqMJdu1Tk26KT0e7
iekEe4WU66Y9GOe8ui4GegGdtYow3+8/W8r9iNe4kb78iPeKAcmwbkTM5rgiH3DctXivTjcFl6IW
sZ7J8ANrDPg0RBcwskU2Hk10ngyTHgZlXEI0k3qJMn3dG6EDkHhxSJTMpuEVSWIDxQ+1L5X0IBGi
gkKrerWLU56BjUGAnzzvWhYQafK97CMoJ22RXwMrmGxIGVSgvsvE1m6q3lmWGdF8u2KEj6tkUzK1
b2rjmPOJ4mfy5G4kncZYDZWXaMeJ/XMSoDzos3ViGeucL4KgDgSa3G/gsW6sBAL1jNaYRyd2GXAy
5LIk14SPNPy0qE2XCdN8Kxi8F5wxXR2ua5wjlgZTZ4NWm84V4fQIokK5C90Hs3/+VHnRVuTjOgXN
oDfsMNdxttE3Chq8gOkVlzUcItAwuMw3qBuWXZkJlHvNJyqNvAWIdPDxF6FHqz7JX130mExYMOtu
3ogl6yHyVZoDL0ZS3qmAmVNrFjeQ8GEJN6pW1gK0+3S37GpleizO4KoeVynTvCxGzMvXyY5OflYy
jKetlv1rVfj6B934qPMvYGeIStbgmUvzrZeJ8DAEvhbGiuO2Lp9dwRTNoJXwAFPj7uXOuzE3AqzJ
7gGsXYjRKxK/i350iA7FP7QqCEMkTSw7MvVsGI3BPMo3PwyfMcqKhOKA8Q+QDZF5gS2MuVpy5gc0
fpqCJJEkpMVbD9N25ou0+TFxNbAOCPIroyWBb2ZEJruqp3dmAmQoTKU3fwyvOrGZ4ZN/pjE29cl5
8VARhe0Z5ySrbSu494OzwMgYvAGEY84DzRZ+D//BmuFGV0jwq2ic6u5Y9tdQPSGTJ8KWBg9vjdYf
22PFiIhDaFmgopHj4AQBwfqeedE6gZChb+TUqVDZXck/YNY9yYwqELtIazE66/W9n98XaiY2ryPz
XP6CgIpippxRaHcT7H8oCIp2sWC1YWDmMSgb1wCfxNZuFdy5xMtq24Kn0A96e+LcZE8UGbugeC9F
RDMu6uWeOXcE6NIlqiMJjiRVQFz/C6sjwwPtpz628wOTdDMxGbCnDVSx38UHE9x4X8mlYJiKz42r
MJs2qbzPiYpQ3lX+bhnmWTwpvb/DLoCRuTVI63GU/hUJa47QdtioBrmlbAfm2eBtYYVPmCmvCNAL
JQ1s8GqkqdkZSQPLW1VErlY+WVzlwC9vQeSSHSsTo7rwdiyDrjH0Xca1mnBrFeBUYe4sEL2q3IW5
5rLWMcmCNDuZF5n6Ub1n6jP+FOAH+4RLizuSUPr1TBdfuSMrMpAzuFeWodHfzCQUVyddarStlcN8
ZtUlXNL6k1Gk3m4a9UuZeajUPf/gBxRipAUYvPQPLPml+KSMk3CzEpgls/O/TeV1YP+dOarwnO4o
byq3DRBTcxVwsC35TgWZHsekuYnQT9kqbOffqQLDfRPRRVar/LeM9ogZZ/rVYxrtTJbrwCFIqF0e
7eajQWR1RZTaSp9j9w/U7iE3Hk3gyWRTDjfdWlUonxkKuqBiRZgm6LVWCh+VdMyQ51p8UO+F4uTT
gy5U5vxrlzgE86oEDujfXLwglsuyV1G9GcW5ZGaKL/eWMtEnRwNscHPSCc7mseD9EHZ8cRNY2RtC
tuxF0ccgvyGFLXAE+dCMT6Y31zQ9q+quTw5t/BzvUB3E/mEiYTeJTInPvXGsxJ0x7YsvTUI5sCQO
Q3bAWdoewsVxIv92RK2ojiiwMNv4JRylW6e5gbVW3qviUqqHvN5OzGcJng08K3HLzqPYw0JApQBd
FwL1lO1593Ati7bxIZIc/YWGGc8OabTgVFfNG78fQa1McFI4LzQSoFvYQOgt1HiEJ8B5QKgG2O9I
++Tk65iYNgntzN2UQOGC7V/4ca05bjoYf4n8bLRorQS7WvibKn5bsAjzraM6Ddjq+tW84ZJl/dRQ
aY7KSeO5j/h94qw++qrk8XJN7QUMDu9xCsHOInqG4JiCLfG4kvmm0ul9HNY+cR4mOo3ul/VM228k
jntJJaGFdVSEwpGU4cWRFUJ9FMxFkQEuuP9jYS2z7BpIPxh+Mb6+BKYvPjuRmalnEJ+D6ZAeFfUV
qq+ceUFedU61tIqKwlqZNJD/r4rWj502Y3LNgI79mYk8IrAjjehLDfVNjLIBkyXwsBElCsItlbKe
kWwbidsmoemJI0QU1zxgnxvA5GfbDPuQ50hk2E/zzVpP+Qrmw2R91CUINs32CTCUn2p0lvAn3IS+
XAfjj0ZMwJCxFb0mvMET4zxG2Jm104LCkwqB8eZ9bD7ZU+WjxYNzoxwf+BGN8jnw67nPVgXppRx4
YTGvxPRqxMTY03i3w+BsWAlKgNiYZgGCVIKCwTU0d2XFKWoKpmsQhqkkdkRr0pq9GyGlbkGoiqf+
T8zPY+YVnBEKGpqDaPyUXzP1E9Ly9toQZBLSnhYfMztCkiIkW/iMEYH7zS4hCeQ3QGmevwPdCd1J
dGdk75jo3iA8lV/LjhBrU7AVSRPXjkz9Q0oyTPl4SledQNFKl8DPJ6vroSU1dPyjZmdAD/gofhDp
FPwRBcIoitDwiqBx4U2LfnJmWJx7pbIPRjfpAScfa31f2UV+7jW3q84+3kv/XDXvSQXJF+WPCE7C
bRjp5/k9Cb3QaJy5+SfxjXYXWralcV5GLoJTM/hv+XG5yhOX/LziN0mQh57Ti1Bv+BgaWow3RjUk
9prytU1dLSrXrfan82kkUPpbE22SG46nTNxgg2VbioeuA0TDG+iyipGTI4stIn3YKo189QEivDRH
mPApxU+FgyRs37vcbuc3QzxVGBYYuvDjfaLJyH8URI+6fK1yW0o4g9bTT0sMGZAilu158KHlGf/i
tzhBVOZ05eRXCXJXvIFEBoEUEY3zCstOZAAJDtcJf//ijH6PBBA+3uZ9UNL9xHYUXjVTVJ89jvQX
8Xx0jAiMqGNcgKK+FzcDh3TEZk29NOnscQ+3sUOU+xBX64wyjULBiE4mPT2++JGBI9WBWXoUIgqy
WOI58vyLrag8olA2VqECAroZcDWiQZtuRvHMeeNj6o32HB4jS1gJ/p/KbZ6I35xfRBjseSmqmc6H
TQjB9xhrEZ2ROEeOYIwI3BxIZfsu0Uf2xZOfbI5OS83t09VVSPo26O6I7ID+RdkPO4S77SrwX6N6
oRk+lcKvZCCIj98kTA+ccBTHtMgDdbzC+zYIcGBEnrwjpB32vcralIAqUVEKm4HBe0kKFLUQzEeE
fwxTKBvbVfw7KV+RDrxWpYbJj2xCTAZpIZllWxQ3SnFjpCpAj1a9UbkQhAPocN7FvymcKVp9VOSy
HV7I6hoYT1lHZg4A3UfWF4kjAVoKtsl7hmgD3axdVMfmn64dXlhxNWyC+bVHtUTJkQ2/zJGCby2y
y3f1D1ji7KKW0z9pLE1EHQzrAruDFj25kvGGXMKHSLjsv6BzndMdXKvDEnEP4sSG5KMgJUJJztnI
okl78PNaXlmxg0EOvbD62AwazyGlOTt1LFAW1J/OQKxCxcaMi0+G345YpGHHdv1YkaLz3rOJsE5g
bI7LYnOU3fg58GQxlt217G4haGYblVKFykI/tmcTyRDrlyOZ4odEW/Xltm+3EB0EY6NZ54WW88Ba
Fn+YRFRW7jRvg7+SI/u02DK3unVqqjVpU8TtVB/K++xCwRuCYyshcz7xFBFxl3WHkCnnr0qNB3tE
fXUq4OcAmOBqjOy+97BE81qLb91ntAv4ce+0aj026Y7YcWKr2gO95KoF1Tb7x6A4mZ8m+erkrqAK
1rGM58z42yemAlp9IX9YPutRwXeqtD0VTK1GZqgRwlE6bv+Xq5D11IiWhmGeyLFDY44edToRbcfw
DbkcyTIIt/kIX9RN9DfUyv5gszFmPEcpm5JG2f9j4JEHTBVw4jK7G3bv6jXEoxEa35VwoVVOqyPw
HxmcdvdbZ18cO1QI+5KH/meZUY1rBDUsKwhoIt3sHZMSXhbUsjgNBf/2lv3hI6xYPJLp9alsVdWT
Q+LDItNOUfYUCmqyDxGfbOzvRn2Dtw7l0YcUXZiUFBv0+O0A7HI1Va+Jg4DGKtCORvWJPyOr6AuF
ldlR3AE+lbpjMsS4jBBKeGN3zGvkC3TkXPoNcjtsIY1KUAIzVWGLOZhPEvBAH3K9eLK1x8FK0AR5
lnRAVn5YtgRTsM7ZWmBg8OiJaG8Cyhux/bMeiPo5dEY0deabzg+s8FsNeJKYELH9wemVXDlveuMg
I2LYKF+kRCLv055VXFK27Hhr+i1vPZ0RgfPsIfJ1vQYYsGHJuaGQAfBvOX1yysdj+jsDQWC22KGz
ADWxbWaoh6caeHJmmwR2CbyeTDCPCfoyLbCt8yDvpr+FujVv9KOkkHVlcQen+Gx89DTEI18HNVpn
/n5ifjYKP5ZCo+Bx5gwv9SVHTqIFK2ItReOaGY+kc6fiLWu/GdiZ+T4SN9ktynct9M/gjTrVwiBR
nE0QAlyBkaepToVmYY3EjtEGcBadVp6IEIRAXqBEa85C/i8YDHDlJS51pI5sfemhYkZKHDaTdV0G
SPPOj9f5P18C9sxIy6h3zMTQUfylyQEo+6B+pN171riAhgJxmzIiaNQdEvWh6rib19FIB8xw+4Cu
AuUuLOuAHMLehYKYDaeAsBibJkyzxSVpOxu+Dd+u7xqjMaY2h/CmfyB6MIMd+xOc1qvyZjjMY4q1
H2zi5jVSWWrTwfIfosLInaoMuZvPo+ERXwOZhgU+yecVnefcYWuF4SEFvRvLP8OVrzn4Jn5RSz8Y
zk7NadCavTbssvFgDCjt9PrDl8APHyIT6p4l2FpO2NY2pdWMTNdk7qBzn6Bpm6NL9Wo24fyOCN1t
lI3JJZTwreJGRtQLmgqohK96hP4h3mZ/cKqpnxmqsjILZbcKP3z902Qa7q9V7K6opv0/RkZJ5IpQ
WuuLWH0g5RnYkTObkvfjB7xEMf9hdNcQ/gEOnNP9lCFCqE7WFd6szzrT2MBVsabPULhjNUySc3Cn
7B8gyNj9rwzWdtEfbBCtUaohDtavBKj/R9J57bauXWv4iQiwiO1WbKJ6L74hbNmLvYsixafPxx0g
J8hBsteyJXLOMf7a2AN9jNP4GFsNdrf6ELyOTYpIXMjsVieO1fuMy9EAtZJ2b9mKyD8CR0q3OtMT
Pz7F649AtMn7Smfoq/bwuImTyqcYJnE219Pz+2enoJxxFXmvE6BbovRfYavlmzX2fQ8wQ+K6V2H6
3s9w3Bz09zaz6TKNBIYe4t+9l3Y2Mw+X6Whs8abnVtvs5eRfna16pNZxeawgXJvgQX4GqX4h591o
l/FiuMlUdnv5ugsWZoRCt+EFR2RmDQtMiz0tGgSo48Ij2hpHPX/wONuZzSrlaafyIPV46c5xt4KS
IlOzO0Sqp9B6RmHCzwwKrCRIiO7flVJhxtq+kuOEyd48fOeV807OqLX+Rexsvx/0LlRHUdXUUwIO
jxR251d1U4d1GC1H6Ydc8Dr0dcwvgEPxuqIJSCcJ1SBclM8nh4DMHfAoMXRAT3uUxFgtjWDB52bo
HjRYtpih/yJXQoCgX0rKpSYmyDL8o3pkim+Qa8K6kLhi0yBg0OanLEUOG44J++XPihO5wNZaTi+D
5OV7MSfEGzsleyPjRe4qS4SmaN5bWzYXb8NOjtpTrjaffqV+unlQ7DjGC/7uqPBC0894bQsHeSbm
re8aAKg8Cgr3MHpjYlAW2a+UWy+cQeq+r1wlgWZcZLtolyMRmKuEw/wFC5qbJl8qjKo9tERCfzZ9
4CkdwSuHHKk2UpnUksyfJvC7PLb4THn7s3FN1CbKT4OIR5IQxy9BXcyubACnBh74OJSu4v8fns8b
19R+KhbXeellH6b04B6UB7IIdLza2VUyt+9g/87+8KKGEHsng4NEaY4h5GgMTtHN1xRoINZBWvLZ
zSI7wOqZO2gU8nE1JL9baMxMPhDbEnW4r1fNa89LgCfSuCbnTL72rWsexfZRSUQckie5p12Tvt32
2GsrAP0ODlrrFjogsLMLYPqOBuW8rC1OR+/5MG+wB6P8rq4DmdbaXH2hyxT5VYWZpWnW5wFA06br
VJgCsT+p24AE9kv9Urz22KuqtYlRjfWegIrG65OVSo72MeCaIeHrOCyfqfUufe4oU5/zo+vJ2WTO
yWqPKVLMvPHGWPnmi9pI9Q+0ePHdApRCWLD2NcfmWq6BPW9YMnTtXEoUEjF9wN1C3tdr7GlV4pK0
BqLDBkLWx72HrAHJjkj28cbQnh3UfoXMCfYmuveXyKC7gDNrHuprFdihdBSIPkfs2erWWCXojRNb
TLg2b6/sI9Oehy+QdcoAL++ZJ/LQvv3Xx30b34APieGg2obqYQGsWeZaJ9Sh+nf9tvMAGcJiHWHD
VI586paxFHM7jC2G1zf/vF1Oi5RjrsVgRVUv7A4qS46/ttuJBF7+mIpH1i7xSu8F7Q4G9of5aFfn
T/M00GthrSq95L1KpFs9EKm7xoIf+MWqV67jUfhm+RcpsYoWL/LFl4PA24kZBK7E6VC5944J8JUv
JX7XTp0boo820XiznPMrZ5RCE/E3p0Gi5srV7cqnU75YIRDm4Ubxl05Pk4a/6EL4fhQfYbLzdGaB
tSfJmrG8kxfoJop+A5mjMuZPF2Qg8snQ8DAzbnF9MjJncF+t/3ovW2WZFF8atnMDYU8Ncmj4wWeh
wnfJ6I6JdMOh3YIBfveUA0kelYhTx4TVSctC90mQTvmQutlXBlYD1F8jGC1tfFDzojo2GAt0hqhJ
tMK3FK2NL634A96Wp3MD4W6Jz4TfqaR3BaYLaVlHD1BJk59Bv/Sm5TsdqwNBnjIWlOpcCnt37FbY
qWYqolo4sdPojN8BfDEh6HTdkgsBaYctkL4K+krlhJ7HhZhtougfELumn9lU6ZkgjW6gHqY4orCC
gGkEAuatDokVqfhya42oI+IQXB90E3h1smtcPrTeCPe4fJJZpvcrxnlkcIVDNLQg0KBH951PJFpO
y47DmBoaTtc7NZcuVmhY9Zgnrm4uUoyp18kjuO0ObTHcvujTzRjHd7rk6n6DgtydHIYUj4TtX8eP
yMwzwCtjO9oQQcsKoWeXQjyl75L4SFu6Ez0wOww2ke+V6pm5OyucCtkDKNG/sKYuqPsx6u3Lj36l
2S8mSE5VBMBts0bkiOrkraPahvkoH2EF0rkcGn+4l926rPYIryXlT/i46TbNmWH2+hnE71BKlGxC
/C1m//h7oshRnsalvwWIL6nExoywQs22i5UvzWs6T1csPgWNcwHTlbvRvBnVQdsAPioWDw1yqsRu
SFFX5BuNiHN6i8isl9lZscUM/RlySzTPdBVojGaxrXC40J9KbSDbHaVj+g5Hb0e9CcjpYuw28KLC
fwP/6706BOUSCCk/jSHtOaQnuO/Uh/qXxM3r2/ynBZ5QeNUAdEJOm3qadNLaEjk2Q3KIHqJd6b03
wsW1pEC1ZJXj9AbwALs2PYlnUpTt4SsllRu6Zwl3R8w74ocCmOdo8JZ1XojbrFm3zN00haBWbmyq
12e/BXM1d+ZHOtU8PwsdrQlIte5FyrIPVxEqiNkqG5cZnNLLjojtejvD+5B1G2hUqFk0E581kVgz
9HCyeAQ1aSzpYhLc2R7K8dbFmM6c2qXanE9MvIskXtfQnDb+yjp349QNTxoRpSKOS/gU05Z1F5a2
RvaDQadyWvilEoVyKJkWx0dC8M0J1Vu4QKZBT+onWVDfVyqH4MBBwNtcAzbpAuz6uMAKOaCNiXfy
dtwHW0CZwVgDwkpQ9kG95CtA/ZFqvy0ZRGfdoFZm+NbpoQ8usUJPx2yNCcXEvsakg7x2btrSpoe5
JYhDcDRxTypJ4/Gmlb/v+tpMYfON+3BaPtMP/F52i9OLDl6JQDJwOzQGRONY+nK2/u7E5wuzD3/u
l/afb4ToFR73dfLxkiU2Fco2s9TLLj0ZRxPQPunfpnjJD5gvrRFH/UExL6um+niTR0DBG1nL+qQB
gWzLGds5rDfhN2ddB6rtG5E189SnRCjFAsHF+MR+Jx4/RwI0iAUn2O0WQ5o/wh0PTkJxe77C5L/W
KTh+DA/Szw/xv/EJRFMyf0zDvvW6I0R0W5TyxpZvALMuoPE/fiBMWviwPYpZgsNrra7N1cwim5VX
DfwnQ63ZusoddAw0ta/24WogPZogRoIKZmuFafObUjKUfhiO5j3pvXOY3VdjK3d9J52CL4YW6AIk
Icwz4r74fctz/gVx0l/R1Y1Wsi/2BoE+RHudY9yrE18Zt24YuqQSKzE4lpUfKsF6sZKBf1N0OrOH
WwrPhL7bh8GOJv5MRdA5/bvV/yosXGBkDwNkGAiXBDTksc7sPtAqajF0lecEuymCyXKubyqHCsYd
cRiviKAw67NNYpsWGis9phrwxnxybs5rYFKDLhqIjeSXgRe9qUYcc2ipdA9y11z60hp/jIf4oJGS
PXsLztLtpzqzeXgoaJbmzk7P8bmyok22KQ7SAVEfE43X/Wbbz7OF4wQ4+SIUhicQDzIJz6QkqmuD
nPAZmiRiN6k+N49wGO0Z3vUXhLD9pZNnrm973ok18TwQHc54fU2lhWphifSxPWqfGuAa2wjkyIQc
VWgRv1Aw8dAikoDiZ7GZon/nVWbX5jxf6x8w5nn+C7IrbT7kNE5Zh5bwj04NPGS8qNwf/GSTdPHz
WaKh0QAtb0lB8o/dcoJBnac02izSYZ5fFKQ9iOfRPKC5YNC4S+QvAA2TLfhkx6h2xDhEmmMQUY2R
6JiWCPg5Behas6WGsD5HPQGy4yGZiDVSm9lZdap0wdit0CR+HmIDZQyxdnNyNa07zxiZS/1RuIVT
Q7UNui+baO1crgVUqJW2MJDR8Dd901gvP0jpFpL1R4T/dGuY1sztY9JZLKl2+LDJ2ixkiFN4EquQ
uH0JjrYpQRDJjZxe0LKBzVySyMUnckK4itD2DTOAh83qOlcnxcPNrLpy+OsRVGkbZh69WYwGWlzW
e7/ujqHkR5/VJFgSNiAuZMoiKn+P23zcQc1RsDBERyYVRNYSoT1r0Ez9wSjYuHq5HwkR538j203r
DlRMCk6PwJ6PV5MwRvlvRrrclQjEyRYxAwT7HB4QaGEAlper6iu1cNpwlXNScJoFEyuM+w4VF9IF
s3fEl4/l9M0ggckhtUIabnG2TPAFVt0MEstvgg0go8AFJntN5GWKDVZamZ6J+uN76nf7uMQUzRFo
l8X0QOn5dGgiK58kLeDHgNuto/O993ZSOB/DlyQPJixm2YhpvOdznPOQS1ZnPJCp8TfZpJXI4xFJ
z0L/U76jiuOmXlfSjsc9syld5EflT81Bg9J9AhS2JjiBmU2MHZHhxOKxE3l7m82NbACnDOBJ3Jac
67mnsR8MD4TdGY6F1GeWwMSOqnyk9wHGtaxvzHsxZxOkX6l9/UPMr34ZBHRk2E1zS8GTMpMviB64
65X8WP8kyKNsBr/BkJD+02t1AdQRXjuTbnHWWzsr1gnNLMqFkktSGToVESpKeFx0eOe9/H3VpIv6
K/yGAR7Q8ifC86ESlCvcZZyQ+Ay4M1fkFiflBfcGuYUkuIXipVTpvwTOja30KzPd2nCE1uo3bXAX
DN/UjnF4f403ga7SdUAHHJ6vSeR4NIVdmS9YNgjkzWIH2H5Mv958dS+p3uoaStH8F80a0zmxu+gK
Q1KDSAL1w5pf5AV6D+7zwgg8sFzRNEsMEd1NDZmTn/YIZyA1fs316hrwgYDqhFVHNiWGpsEBcYm/
TYTReGzSk75rE/6U/M/EYMHzBeEPtyeWRBj8g56JGo8OGXZPjoiU/I75PaBvwqk5JWOsq+P9DW7e
hBzQE85nUjMjHClmOjMsi+Q+mTe0YQnUC/AlGzq9R+q9nYQrnKGFLbAQ2tmpnm21F/5SMphngAsz
DLaXhMIHjJMrGWMMPoCA00Cwx24ANDrJrL7URmXQOxCFK+FzK36RF5QZN4vyCEUAj5LBQiJdp9rr
NQQT1yLFoeMCiZSiHns2IH52bpDg8co21a7FPWE4GJr5m4zepx8Pv/u3Af9DZk60YRjA+/S2VXMu
3TFtb1G4EIo4xQmgZyHp1tbJ/h+xUFMIOMHzAITyvjIWOjFqwS6rz0rxCBAkQ0NwN0u6QHr9Gro7
LjmKW/YzB8FzW+wLX1NRC3IGK/+IxuDgkhEOsyoToi/umTyi2VEhiLdb8Aqb3xU4RYIGotzgQ9Rf
m5hXSVCkDU73N5aVGiBXjVewXZTlSuUFxcAvlmkhoUjWNuUV+YXzcTjLEPJdINMqte2NA2ti/gPe
SBczC2KDrlpZb0SLWWSyNzUMyl5Un/FbCIqtwEP2c9XX+dSYAGj/4QLZCfkJKpo5URvXhnoNuFFn
NqQhMHfGXQB5iS0KM/fsdUSvKIWLRaXtEwp/NbRfqEgPdHq+5aUunU3msJoSW3cgrhPZ8nHy4AGt
Ki1JgQe1IVcLefUnQXF6mE2uisEnKChcR7qn/RFdEhwShpOk2FGqXZcrjFQi1isZzmmuM56I23DR
IvWetmzuQh00QSHwKL5myV6EwJiWhp9A8amfbolWq6K/Rrjqs9OHVffSIxXHvfQ1ozPNIu3Hp/Th
vYBhaeC6JhXVLlvTkk3qBmbwgj+617BBIEiiR8mMrxOqL1KN7kOjvTsv85HVIIKswwNV0xqyzxcN
0DIpj0fC/omeOxeTOIOsBrheRlVEiqjVJPVsQE89KUCrtgYPlmmVVHyMz7y465zF9Jeb/shDiSyh
lI8BXpoE5SybChl6H0LPCcH1P+oCaXOrshz7RnUgFu2DKI/GYxJhu9WYP0PNr4YH5mazt00cna/T
O/0rq37yivaKLdT/JERIemGrGXoV590it8Fo6jb5MsyotUB3hs2cXFIAuvLZUHiarAWRtDwRRbLA
f1yK78NLY60iJOR7PSQ3qiwJsKM4J3fYdypA3vkrXXaCK9Fo2a/HkH4di+KLt841ByeFjUfd5yjS
E2FVU3JzT3npyhBDul8O7tBuBdlvnLImfhaB47xcfwQmBoAFH+ig/ZFmWwAIjDYDBoQP8wcuNkwO
n/mYLl7EafqCTQ5LnZ75gvHhyT9ZsUSEV1L7EkRunyHZgTC137RLfJv0suY8ndRS4vmb4VMs1iNy
QKxIJ00+l/kSIrhYK24gOHW6VHAAcMIXTEVbeI1vlWzBV32vFKoQvCK9aNgVRb8ioAsLssQODdQ/
2AQG4H0tSNp/AF0IRIvFEw1bnBEyBUA9OKTO4sH4V4HirvNv+UjZMUZbgeAstEXEYyVfI7044t+g
TNZSAs/08IlMG6EdH4/EG6IKf+hVa/GHsCbUTV27SjPUR2/+x4jSi0je5OhkJhUNjatOPwBQ4nKK
CiKxcZoJ2TavDTLybUjJzI2lvX7o5V8ZQdeaLJNXgNAR2HMNXi7+FpBJ+erzHDVuSdRn//pTrlwn
4RsZA6WTVVBvl+a9brZA2NHo8zTNiONQFwK/kohyLPoxZfeNwq9670xzDSTBi2IbWFL/8dghVUUN
icSvnDOo9wMPtQX63bYsm7iNQOXn6Ptap9R9hhDsNBjb0KMwXlEBMubLDp0IKOUYuZQURwvyLbDb
3dAkvLNnvY9oaZpdlWsV7vLWa5r9N1fumzgs8fBxZ+Y8uEfjow74jgD5LpynDooIdTl7+UAFPIUS
ohSZ3wqbj2DXnEmQXUYFcuYMJkfjLcqeRrfS6P3emTa/RW249YLkIbwZMm5PVDo2MXfo3BBiJwsi
rywBEgErANwiAYDt+V1v8L28iZdYEkhHukhvyQAhqvyLqYA6aG6q7oErXP2dOFXyqPoL10w9KToA
yzSV75nteC9krtZBzsI7kvFwiK9Yoq+tvETSb4AOMR84HQrkV1GsUpw3mQB1aosVL0j6J/njnvqy
OmfK55Wh54Z24U+3Ba1FswOIS/nE1zWoV/r70CColcjHANCZ69URtFHr3H+8PamwR+infvZYd4E8
eKW6+jT9e3VSOq6Io/6LlhbijiSRQLlMZXPEWczCdXXg6eAwH+uFibIDvXcvkhTljfhLHAijmpI1
DgYBNpE1ZVLsbHlUltQlYi1wZsh9Fxkkbe7UPeaYO24HdInAqq+E2k9bfc7k5VAf4mArqX+vbqlg
SKe3KXc6cZlf62NWkQJs9TLLsBcZu1DEqPw7nRzvFAwnsPVfuVxW8OLpj4HoJUVEqL79GX2PsC7v
DeGIIPOwk4ETSD+fcJ3MVkp2I9+4RaZ2kLMzNVMw04wHPtHaCEYhEj8nqCb5dQZ++vCGztTF+IeV
GaX4Tddc0lZeWzIA9b83pIus7T7TFEsycEDP6eeScbEWJ4MFUfulcZpbpe+JuyhXffCN1+FZ036H
SAbV8+5zT75FLDO/eb1sd6zMV/njoobNlmK1kNA6k7a7GtHJRetcz0EWFtHn3HyhBoZqdF7okOEZ
1OyHsATUkGgQNMN9D5xqOyX+nX2e0YENZkx/s5qYOa4yaswcAfuB7GbDQersKanlPA6bkgtY+NHg
ihqXslbSS8RFCW4NwMpcazXLdq1iX2WzOhUquiXLqA+1m5/IaYu0fb5LQNQ7C6sl1DMtqwhW5uGO
y79fmfyKf0wyoHh8V6xhoJKBgfmD6FkilrzqiAyDVIKk3YWk25EZBJAX5dcANnmbXLiy36DuIAGI
rRskMfAg5AhfmVYdtCAdtkHLHGlRPumhx32XqLTgoYiqdyEQJ8uqvBRO6hPNUodewNOAelD2zDKk
sEd9F17D2cZsFh39GUsCQGgYwon7rZtLExaz/ekwv0cOit2h3ghE5I/CV86ro/KM9M8KwZDJgc5f
OrMVlCMo6h4o36e2BFd0lGCjjC5Y4brt11qzft9xx7fIaQ+TnNSVZICK91pr1wKb9lV9FjZmAEwJ
OEsYwaI9KxFvAmeUMG2F4KkuIA81VhQSjbcW23dOHqqd8BFBTcCcIrXmQnPDJVu/YefvBc8L3+4U
30pLk62TY8LnU+O0HCB3xdk9/Pdik6uBTq5IoNigyFfCplnaTeHLM/uVQQJvkpmvySft7bMCVF5B
oY+5ewUk7bgY4OlLVbDyUp30rVPuNv9sw9AC+kjmEGm29g2khlwEqQvWMclt591x9FV+bdIn4Dz+
fUHXCE/G4uCg74JNTCb1P3mJlIT/U57F/rPlN85OySm/wI1MehAKbKz8L77oW/TL6+RHW/dP6UAf
43Dg93a0f/W1WivP4Is/i7KWXcEguZWP9aq+CeduEilEGzxHtwEzijsKc93XfXU/PibzLfEC/BMc
y/R/zAFlgk36T/ua0A+OS0v9ZarnhnI13Cb/jEOyZq7g48PUKJYUMPs9JURQzNw7i/Re2U1EkMMO
HydqVyhf5msQT237ghVKwQJhTar5J9vYNUwqbwnbRPWFfIeSpNLFS4sQisIyTG+TZnbJf4G/Q/fD
YZ0bS7lg4oXTk0mIWHcZuWOVK1JfZi6kZRw5av5rvOBKdR/KXEk2Jkx7HnJOWxhJ59VnRx7BcEpo
Pe+8TrbJ7jShQbTd6tKvmG61DDPehDyRMGF8fHmDjcDgQ5CWILP5lIBCRJtNaAAq8he/8TL4oq+Y
uoWKZwQk26exLlPtbHjUxNp+6+SsgtDZ0PYNKZSZ0wDvoe8c74F2iD5EONCOUx1jc9EGbk+bRoxC
y+Jj9N+X9Fbdr3yThb64sy0xNx/QsMcz37RnW4xru7A+Jr/IzRMjhNZCQu9hPurZB98HipXK9E7i
DV74SdiJRTL6m3wt0Ux0yvf2RcZEJ/9w9nxmO6l/9CtCf7qZzxFZcTT5qkZBHrcX+kk+ffntZhpt
XVbGxDA5SohAE/tfogiN4MHXmH94noNVg/VFIyIMFVzwaCLFYWcEK4nd6Kup1mV+4Jc7pPyKVJkx
v0TtN25A+tdSzfuofo0Ws58yKUqO/dsHvyfCtdJRd4lyNdic8+N/aVE2IJTqv56QubzLQEixB0kD
L6GLuAHFn1HFQstkWQNHycN1SBFahgzDpEs1y/LBBmLcFatwuJkn6SZ+u6C5RSgz0XdUXAsPPEDq
50wSQM7rI5POMNakacHAiHi+cSJDtjb4S7XdS7mbqV+9j3SK3gjPidmgNrwQ0iPEYNbfiHZGoqfz
EY7pM0Auv06JlJzXe/aeRbQuniL8cWIzZPCPkyeGza6cfyxzIXRTHNMU5TG3f/VHF5M5QamSXxJ7
YsusrCiHbRGSIlY3CtVdBMpr4w+u/EmGuufZfQ1b9EiTPu4aphQEf6N6Q5P0SJkVkyV/CHkpyNZ7
NPnk5Pac4tlh8Q+5Ftk4QIktTtvghrUJjlL462JqkR8jNiKmkOGvT9wUS4zHU0wRJn4a+g2apblP
kN3yGfeBXfA+tidxxYjCLx5nu274p/uTrns2JTU8mtdX//kb0sZ+0TwnuuL4zDxUwRlpqykR4BI7
FKG3VAeTBRf9BU60ZOllOVAFfv6Wgu1+G2gbnFjasYj3vJSZl+9mn+unXc1ghrBngdvz1PX+7Ce3
oROMypZXpB2pOzxzzbjUezK1Fo2p8O4vo8OBSI9IWbGYzfDIc0sHVwnFfnA0dXCU6WNe1oWPbo53
Tyq/+WEUYr1qZ2zIlu+8SJ4tc1dEpvHhmkpQWBH+KD8RXRBoX8KW8JCab6gQunKYLlzs45xTuCiA
MqFuQrYTm8PYjPeAj7yABMLJa375wpNYiv6QhPGsFn+aeJ4Fe0ki+Jhrn3x33MkclEO81UB0Fh+P
ZFNUkPNsRyCWFbLmMc3KpwBKQ/XAJtxon927VUfAIBr20xvEyWmvOO4WwZacWMeccwUvlFNbYk6C
c8BsuJOWl+Iy2xLXoOWTSa18ViRt2LNfumWAYx5dP9edR/U9w8mwwDcqLjA4kw9BcqDN082jWBGD
Ue5RxWI9oz6T7Jp17Z7qfD5VmrkJMqWvfIU3rneiZDmDqFzxRKJ0QyFO/IGl/XTGsqMINF2lLsMr
DwUwoOnX0arg9ShAz9SdUS95WFN1J6NnSzyBqxh6U6f+ZdiGsonA61upcGeuW6KWMoAovzM93UNl
ZTLNJLldcomzQUPlzSkM5hNCYitG01dG0v+zfvl9NAGCbKo7XVt9+H/62a/A4Zl9vmgkyO+6xagr
TTon/DQbsEBDcmOLkFhiZUYr1P3Zsz1/ZMvsFzJ3V+Mpkd//hjRfBGRaHQ2NfJ1jh+TKaPwYmA5t
T7Wh9V52RTsCs6MwiUPTai58qHw55UMnqmEev+zE3E/psPDOvMvJSeHAATYpPfgFfZlDNlW7wbBS
7Uk5LKCNZ34IqLDYdGFrX2eaoUZLI5CLwcgStlQAKt6jrkFBlEPKSnp9F/uaKAA9YfWj0RUUkP3S
kZNjNToY5Lr0OFzle3SLlwwn6OtIW+nmDaphK78YkF1YtHHInBFlMVG7iL9q6g1YB4dVYpyQobwy
G2bVl1chHaR2rC075BVfAPvjP1NlpcASiFP9gco88OWHaQl/4hMRAkQIbnmD5C1L1pyEeyLe0g9C
qVrPgEFIh4mEf2Lv6pAqVIoFblSrpCugD54MWgUwBbMxY3DrUMCfkx9ZOFb5xpiEYjN5RdjZBhZe
o3VpKd6Tq/jZ58Lb7mJ0KxuG+w8fArVIrRMQ+kOI5Bwj4LaT5t2p2AbPNvwWPj5pNi8UsrZyKx5g
hVy/7YrNe2gcQp4y9/VZ1Wjlq5Vp+lq2lC8Zxu5jc9Z5ENrgpBgIbWKGq7kKKxTs20ewm7lG9BMt
PsOJZZSFHVXcGSme+KEspjyMTrWiL71kuQ5QJ42bF30GIsucVOxfPLn5pgFtD+5J+BUzRsLvFbuM
kQ8agXEc2ei8IUDwu/MgkvGohhj4MNc4FUvVa6vtqxuLKilZ8neG4CB1yiMh8ugtd6+WOdxckfxj
XNGROJQ02PDc1FlEfvL13nQ4Jd0pNIeshxt5w1NxCCgPs8zbRY5vZmBrNnacFE0GOySIzTr896Gp
3PwjIZ+9JKIRBaAMbyofhItFzOPLzA7VKbkXU8BYzMKGABrjujE3TTsRj8z/8UY1QBXoZyPIh1ve
RM7v9p8FHl6DmhgfwyQ/HhEYqZ8ueM91/bsZlgwP+BXN1fCkZi3gusAKV/ql9weThKzTDZhUVvB4
SFSeJM2a6locnJjPWaNXiHkirB27drppm4ACL53yll1M+IvGKTI35MdHbZF4gejh2kB6lCxLxU4R
aQb3+NHJ1pRqSvuqAkxIkLq+SPQ/EmRo7JnLvxhCCCXdKBvQHvJbSpi9qeEBJSLRoO77jFxQ9Igs
0R312B5Z/Wdufcy9fq8C4RAkxbSL+XwjXBuFiRAGYdXccIfRAmzy9eJieOQJaDYbNDEFwqEZQAk2
AmYMviLQu62889Cnf0pcpey9yDZzv8fniUi4dJHYTiIIxHFzsDuP8UZZBPFZCx+z/hfpMywZGWiz
A05QnhaWySk3LUQX72Aoxf7ANv3BYNb+qO3xBUdQOvqWVDZMLiS/Sk7RrYaF6vR8JKt6nVCtdGz/
+m3CZ7eqCKudCxvezJxhL/DpEVknkN3oijPsKCp48qZFrTWgCFuT/Tos1VtIxR5n1aP/N57ITeYg
9PrJSplNDmgqQEj02aYAkKi6zj/KNgOwpDaY2xONKeP155hL39Bm7MDgrcf8i7KnUlJYQpzolA2/
fX7MCDyESZbdEMLrpe0ayfqrFp9fZECS56EV5iol7HuDygvuG9q79WqHnHJ/mH/0a/6lTPF88lcI
ZRQwDeLj6P4FfyXsfXFvsAmS2mpcCPmo1qSWPCMPdyLCAFx04AZICoYNxPWYbTmz4RSkBws6bpwX
eft2oREaw5TDjtUi9PgV4h2A0aa8ZC5OipnpTAC7sale9hQ47yvp/h3hoB52LKk8baZEbphPSaxU
rkk0JOmZ9jp5wSyzqXUP+T3O3F3kX/NtN1t2yHutwc6eemudsScFpGViPHVIPgqAYi4Rr3ohTFIR
S+7XCGoIyiILFipQXxArBzdEOQxpnDbMPQ9gcQl+Ewh5ZRtfkp93ux89ilYnhYm0rCVCOxDpOgS7
T8FeFYVxMD4O5wW9yk75YvfmpBNj6ykt9ylIQIdYheprIV6QpFP/kC4EkAxl8tEuSKs5Xecok1O8
tata2Ybo2o/ppqic2X403LR3CCSXeHRMrHdNXqLh9hUiLOrrIC5ktzFYUXY0L4Wp+9LxKg4zvhiy
DjkLCNK79/KzRQWWmNQoctpTyf4obVXJ7Fz/1xQsK9cUDX7b2pH6kGQvAICR9mlzpoxtEjgl4yUJ
XQXE5pl/3OTaovZcMwwg520O8vpT3SNcyYYrjF41Na8Q8WSa9za2JYdQttpvruIUc2S9BTLjeWC0
kEBPg7dLtcz3N9LaNPypqEKm26YmknWL5FmIKaY+9AyO3Buke+IcIN8w92atU8WbuvWJKyevujh8
bG32O1OdqNrCi+P7uiR/WJQw1FC20nuvL3ToERLWKToyuLG2DBVZJ2yIc841EsSHJYr4bo0IUWYM
PqkgWQXrKitVvdWYK3kvdBzTaOVfus0dHof28IcXhejs+ljXSwRbKXJ4eAON+53sBH8AXWFhgC19
w+FOomGSHElQbFR3RP+GvEFfVHNULTH6TUsT7WYZOVhjNcxn/JSwJsirVjgzXtHiHd76bi+uEMQP
BwxsyUYWVl1+qCs/U2+vzyFOd3lN5DUdUeMUdnwGDB3Ce8QuOdRXsloUBLFPJiSMpCoGp2mGSM9b
gh08JNRy5wP3Q24IMM8hiX3ZFjU1FjwKjTSGDHhxXNt89aZVRISHp1beEtOaH4SPxwbK1eFQ1ANn
1J4DBWPCH2AkRF3V7IcrGkGmzvObEa0/ZcqZy5ToNit+L94r8cSAt2RbjjA8vNdIroYNhVXREkX4
dyN+hS9/co1PWwNg6yi75oBR2w4sAR7hEnPc3kI3JzvMx3QDCEpmQY1u3IbNtDqT3Co7QY/EPo9j
bTJ4MmNH/2Luu8GVXk9eg5PERNNMaqVTAvVTKG9CQrCpAJix4VB4ZFpqcQPXRld3EtC+5yQh9Mcu
8KL3T4ZCGBhVjklupDYI4W+xbUCHdSIgPAGFqeDGwpKMhuTj82PwNhQCyVMrUSFdingZ+91eCtnX
dYKpduyzb+Ekz5CdM9t/pW5P2Pb5pZGGmvB6MNW5KhEg9qh7o7am9LH108JrzXW+NG9vsv/snoOP
KudD0KxNfdHQaWrDxffNVUWlk9Z/o8hVV++6Fmk6A628ThFoFcox0RYscmKC3HzmV39YSrXay7n7
Z7RjkoVKygqfP5kPauKNeJpcCl9d9DSeURGSRpIoFsR43+EZx6L2r4ntJF2zvFbDSiSZFmt0bZt+
2u+RkJEg87rX8rJsnx1woPwI32TKxDafoNGR9UXiujlPxLsxrBegSCiUaTHa91yyVUiqGzO7T/5Y
QzRJ6hb/j5KlCwqgxhemuAvyWT6r6o6iHjNlM97pB7TMB+9zeEIrDCaAnossEL2iDRRtM96xyRU1
rKWCnCK30NbYDTGw4eVi39JsOhk+BE/KnM73/3F0HsuNomEUfSKqyGEriaCcJcsbynJb5CBApKef
w+ymp4MVgP8L956bJycMm6i9Ps2pNZf56KQc+4xPBGSC9bx/ZjxmmBEkVrrEIxJV7N0Elrmp90ET
ofGMkct/vsvhJMtuhNWIrY29bYpHOUzLzxFZKLqwYW6YrjQhOMhHO2FNzxDEsjlFA91CBJyNhmdA
vFWLWzPpFnkMgbUEUAzHpN6hr0PksvX7LxFxHnWD/GyiR9aBmVLnkrbsTnhWy2aZRhiaWegknyfe
UDnxRNRW2ftWoF+rNWxzMTvAnwRdbXRKJQB6zAwvI/VwoKwQv5CbzKwCThWC78RjnfTG7AmM5L1l
8PqRH0P2kpiZxQx4obKZtTzP30tSeok3eqhT/YtjFwT9GROwkRMLiMaQqt2ktIibnNtji+6gi+6a
tFDYORS/REnM8Q6grq4cvrUCPcIvAEysA++7Kf4Isrl8T8oNti1v1Z0YT2xA/BITDe4iLhZK48qH
E5pQg/BrsBWYE5p9OzmcqHFgsojUWX2DPobHzxTB1+ywkyt0cyEyTSNQ3H/yrurdqj32D5OkoQ5k
VnwMzXzeK3fgWU0BIKy8EzlVtmc8l7gOeESjc9AgHtNLGfBY0Kj3yNl8lHU4w/jRLiDfjhUwg8TM
OrNWx2Sp/mE4TrYEiFiOpBE7/7bD7Osj/KXsLOhsqL4eCpt9LND8Ex3jVxPJ9c8bgcs10rnjXj1s
dIlPHEGWerO60M74bq3BMWh4OiVfRHzH0jTi/qCOhxRCvfMVTeZF5tMZUHpzaWik6qE67VLyoj3B
fPbJpr7F8JfQNS5z5ZWUNzNAlTqFT8I45qrsgtTTEYEk/IAYr5JRbmSCGXonNJe9v+p4LOeBtSPG
aR7LN/gCaoZQEgmQuy+GrXxjxhFsR3qbDmWAeKg73tvkxoBeyMppgNkfCgwvIp0UgzVi/el5EGGr
AyXGLEggjRkGOlUFNAXwn1iryTaO/2r8yRwezU74V0W/iIvckW9M5qqo1W+8igHQqyj96vONLwLO
mASgMkMTshpCHttrQIf8uDtrZHxdZbwzubb4u+MDlCpO59w/sc8z0NeqXDro19/JC1DCCGAIqOm/
Uv/L5YMeLrPPd0i22R+xDbggD4SREM9krZgDmSj4uRq6RY+6gvK7c4v2yNFcKGcVBQ+U/vffO7lh
QxVz6Ip8Jo92BvobVIDgvj9obPdyuw3e189A2MArsiM71hmpITjtmUGxBJvjtpsRT9lH+/zu/wsE
rwDdZF5MkKR2ox8BdBg45Xt48Jy+v+kay+FafUjptr9z56q7CAP52SDHxK3ERTONBiQ4PztM0Bxz
HIbqygh2aBFMyg6wNrEPJhL1h62HZxRH+XjTyoW2VrR97xnatviKxh1FEXv4kaaKxYQ9uUW4xuvz
B5MF6K1gXlIgaS7FgZwz5kf4oMySV11QTP4MFAWAz/rJVHwaWlqc+SSUp/qoVY/YA1F+5oz/ZKPg
0sYtMIKLofWXlgqTyfaIEiGuflAzl/TFSOh3averKQez/daMfbHWPsfgycWQxbSPUBgBjXAMNt2F
I4ghP6kt9Es3SZjo2+jAsOxq3bn5Yi9KYFRP7OAqiu8Dmvfo6tebrtgN+qJyQteKWPOGm3Dd7iDc
4lhkQ4qtn8UgQIuJuMWwn8pPuQnm/L2J9N9kE0BDmqEFeGghI55rAh7/EC1xKQokO3kiE719eMvK
Yzat7VBZIRD+YbhcyuSHcYjXXLdnmenDDyrLHtTIiQFAYecEmMPevlTdMS9OGctDHin0b+FVPin6
kjVmjwaX2+ggfqD4LQQYRYvCcOTE5WuM4u07WYIkAcKcSR4CnoID/4XyH0eKCA3iISibMnc+bCFm
mk1XHVym0nbxORSZcwigVqy6di3l6CFJHnH6WfdXpOuRs5kNqm1gjsLCADlnjj6fmI9gWX/vn6o1
Dx+EXOSgasDJYendEpbwSc/di3n2z7D5oYnPTFpMm3qN+oig1463FX7rJ8r8H+WcfzFjwQKRnSBP
j7jOoTsyrP4la4zlMxtCB9FMy/KPbWEaHcQBDjo7XYn4hCu6fRnMdraLtMUEKM2W/hLwXIkQldGU
p2g7Ggp0Wl6lbwhiqFcEneFVoZHFlmL8hiYyhhPy8+JmBacqJEICl3uL6hDx/h1JbjaTbm+W+zBG
7/5Zc98XntUr/X8I28eYNY9c2MKoIlk3QQh6Zh/q2/E36ifsWig/GGL9fY6IqNG2v29xf2ZFXjcn
hjzqkb105bw630FeEuyjBW0AjHb0/O8KnQE1Bexq0hI/rga5Fo1QfnqbNc+KTf+q3xepvKF8pg2T
B+fN4Ry8L82A4QFBPvK+fxUUBV2gBxbwRnrZnJmHS6m0r/RpUJ2BjvPYiUi2pm8GGryPXf5aobZU
ZXIcbAJPdz03lyyuJEzKquqAOAQCgmMFHhqniUrWBgK/t/+I0JW3KQACnvj/2ockCQedILoQp6tx
5JHPHW7Bi8PCC02GJ692odLX4tuQHFGNNtkp5qn5UV1k0Qoftp+RUURVrTVYazGYMv1KthPZJY8P
LBfXnXxt411TODH9pPCbosOHwtgpyzj+nTAzIBZRu/Rw2rQIuLQjPRR6C4izJuqQ7Uf/xlCv9uTt
4ALyzO+OEOhZ7b27W6ZNM0DpHF+ZmCfkKDMCty7v9Ah3T6XsLgrBsZAAWtCCWjZV6DqGeVlsXvA4
Ma7UnDEkmkAeYanVr94oKgd/bhwaxsMIq/JTg1qPyrWfyopadyQF6uteQfxRnDRYjXH7eAvrvvxh
KZXo37q6lPMvLG0t6pz2fc307wjhs8i7T34BZ1XdtqvOH4BGeODy6F9CZzU+oVSFMNHagAoMpKdx
GHu37OBFIkGR7GChEl4jsUt3hZ7DZAJSadsqcVnohC0+o3cxJY0k2rIdV2q/YamUHI0NnoE9ij+x
Yl80SVR4W1a/suo9AXKisvyYR7k95GziHVVe8innV2GJDEh81qTaABcmUMvramAFcDiYA+/h4Kjs
AfxyglHg92GnSiYaZ0D8p/HCm/ClcxlquF5w0mxlTNACExf+QMffArcVCi9W7gS2IFJQKSSFP06W
IHo0ODrZ72G8IFR0polfqQinhulZ8WNakisCANyTMJLxeul9Iga36YWuleaYjSbbS/n5ARLMfEGK
+dnDhkg6gfJS0/NbDlB40QcvZF3yh+QRwNVAnWj0n7X/aGlHYQClf6EeLT8sQIpK2LxT8AX3pIaf
Rfj0omHJXHStbaXRuYdCCzJRFH/NZsSpwuziR9PvIgrMo4XTRbbDFIo20/X8C3YhOSa4rYbje6Sl
Z34hWZsWFZyMhhrNWtXQ9NVw28FgCwupw+YEO4J0msrAxxi/4pJ1fLaWsUR+9aiMZNRJ5RB8l9Rp
DP9ZL8bGTtAu0XjLOtcf1n10lBtbotmxo0sNu2RgbIDQMoColD95cWYg222W2BZ6acZTI1QToyEU
/ZA3N5RJ+eBKAEU/dg+cBA80FsuW49sFzJQwE6bFP1sDkoVpWTwFTkW74FzEj9BwfNW2/uItiRKj
+Ic3sLLwx3jkQ2Dcfd+hDeffPmtavoG5iUbS7/YAONjAZ7uCkbFD//LOXCG+VdohVBls6llpo71V
76k1LRwbSlEe1+jRo3YHPZmAsHw8xqrkDUm6ZP2nxykypAszsND8QhrKPcllt9+9CxF8E2NTA10f
3UGgAf9NzhyYFW51fNdVu1BET6dYxOcaIPE5FPWxxCE83PxnxaZVggSND2FvLKwGoBH0sqmhADMA
AvATL4sf2FrM7o61V3GZBxyNAUtluRO40eZSB1XxRzAHx8epps5FhXvEWPvan9L8qjpIuB+MGoAg
39FaRqx/yOHzzDKWlx5pge8YWbzHRElnKLHqB4yWMP5h82619MBXKElQTQZMVoxVYOouTfFgKn8M
S0WQLJjLrXwlZesYke5Fx73C9Be9W0sMBuMmUntmbEAylkBzivmBz4aAbv6D+mmH5ihbToOz9HRD
SxFs2GWa/v+qSMsmhNQnz4U1QVypjNeMWltBEwcfz4GvkMn7VLI7k5io+WLM0ACfmFtgDmyVTEUL
Hp1AdtdqpNNfRjjnRdWuaKASBgQx81ypIyZAeb153lQjUi9Io77MABTVMwbUjC3MtpGPEstzvgSt
H2l5N1GEkOqFjqxjWZsiXr7jcsjcpHGR7RriUalITLX73EXcYdHC+8nmGneMo+mg76XyhR4wrnj0
tTgQ4KSxd0G0zuw3OiLc0a2nyDaAPo/dXKt/bJkyFKlmehZ/udNflujKaLNwJk6ydHcIbLIC7V5f
fDD/K7PyFRwmUp01lyWqvq8iOJiaJ2teWULtdsj7ULBUDdhWBPILeLxwT56Zj6n+NI7NbeWG9Dbc
IuDXQ+AnwIvnOTQvWtSFbnq6zpUt2I9w/LaA5eN45ku2QFuhYZMWUX/24Wq03abDMe2U0x4osTXG
r5gb0wXTule4E3GcpKv3BY9W+5fsacJRlqT9lrHriG+S+W1auFwgPJcJRd0z1a04/6KtQI687gX+
Cj1zAG5qPGj6l2943Gt8PLGJsuto+HZ2gJdLuotiMzBO5VXEn/iE4D8XFTaN+FxDhCUEjaUv89ID
Z0SEE0xh4gtccAbMgz9VyqukYp8tHaVg69cLK0PKj1U42mnJl0hyBXOhsPQUTi92K6w6Q1eYPYct
Y6OWQG1SzGGF1v5NeUYDOs5nFB2hiojpTandbJUG8Ry8QrQjL7VdmiwOFQa3TrsZQ7dH/juaJ7/5
Bm41pF7IJ9DuR2H+uWoYyqbDjQne8TdA2fOOULrpB4kjcnJ+3CPWk5itZXp30Q4xPcueVW3ZrN4I
jJa4VOcMbFkPo05THLmf7YcbwT9E5CJKenLIUNoa/X10VIYCbeD68mWwa6jgc+HLd1N0hvEj83Ik
KTo0kJaeFNWZk/4TQ9IqZdD/mwIaxZ0kWPmRWxc1IEJukZ2ozdN4cvGO3E4KQEUkcf7BlC5aeEV2
RI64MeUPCSFwqYeIbf6h8dhFonyvt8kfrUTd7iVzVfMAggmDDOAPYgat04akFfjEq8qYj7k9Bk61
evkpxw2FLTfwDOAMUjj1VzC4JO+RsiuxBH1gIgH32ZXRviy8vHXCPVkWncQq/QYAQX347bKSnlNO
FjXUd2TMebXf6IikYBk4/b75lwGljM5djQzVKBiYhkdkFO1VXlPH1XSZpkMfOTqiO6hL2GKEGcA2
XIfpPqfoOAZHNV4bow93cJu52RV2j967wChOd2MLZ8IH9AjB7ozBnMwufA/zdpiZ5xx1lC3chNAn
iZaYEuFL0I9vilyF2SuTvXpKlH2q8c347Dio63jmn8N88eau052AIdUq9OddeY3eVCJzgDP9qa3n
OqpYyo2zRV8x/g7inJ0Z8jEcWsMLiUH5SPDCmmxit3V7rNHDQSxPf/TPUTll5IL3CIURmbH8nWpX
BKAMYgZtzpJ/aAkvYXlbIJ2eXhzzOf/2vnaMRSrOG3NWlStF36bwrshUZ2w5V+HJgm0C3t+uGMGz
LW4dSDIl6xAu8lZ4lPKv8SQJJbRWgU0r20GjTZhReQTO9kd9CT30yPoS2cwPA3OiGdzJuHoPiKI5
AZMDLBg8F+YuOlNjILDBi+OFnPUM5e14Xq8VgAOEXk2gtCN+iBcZBeMjF1H5jWg+nla3lHfMjkX9
wWIIetOlTs7J+zfNYL7QZ+QO8At2nIBiFvKwfA8skTE7kNWq0BsczdyjimSx8XmSZHAWv+oFwjZV
vKHr4OHFwoMnlp35mPV2/1cvtvx2+0deoXATHUTcgMnBLbaNa6ZuztiToSQ7jEQnsvEuWgeQ8LMg
wNMu/RmEAeyAO/0x9oxVl/qKz3TEhrkLEW+RONexlEPJhM7iIDQAzL6Sxs538hcyfvj80oG4BLn4
Nw53roEP4KmJ4x9K2oz6GgwhzoPhFZ3Y3gb/p3LJ4zfOfPiehE8tQ9oD4lydDgQjDrdF+GIxLVJ9
8YDZBI4I9B9H3jO0mzmrR+gRkwEijO1pRA9/T0AqTgKFxHObkRxrfbr5DrAJw7vq/T3R+cTul6XM
kqDcgNPV7zLXhwb6ln5qlJegOS9sNWwZ4V9sJszgXGzWyVEV1xmxonBw/vRD2N44jGIqjvLtKvh5
eziE0+lkJwNaX/ix9T31jxJ+0kWCDoadQ0R/qZAFb5N1E+SNM2hA/JvBNlBiMaiMrsOAFIla6lEa
7MkW+J9SYNMPrWKx7/SeZRfKNgL42f/pVJqtUw3YS5xCwGK4EptF64F1+cshDbLwp3rFUeSbLwEP
ocVG6ldVfke8rRxKiXmV8n+j9qWjy2iHfSct4tGTjlqfeyP0b3aAunBMIMs3H5gE3D2k+iSkAP9D
Hq2tpPZfJ3KU5StLv+QItEkOfchnQ1zpTImEEfS93ZEbyPHto7xQ/M1YsIDInVDG0ia+PtIiLQ7W
t3QM2EMNM304FNZeSV6y/hy4UsU90nE3uPjBoiSBCy7DfMmlDyDlBU/nj4ga4zs4Tg+rv3yBZASG
MeQjTMQlK340Nyo9NikWJY+FVY76831OGaPpbHDie8I7Jqwt9/RgNSBduWMiwwlE5sOSKoUwvo25
5O2HwPNOY7bMom+Zh9degg1gi5FLGixZ9S44KKxGRDuE+TZLFsWVcShdxhwdRBzthfkbYkwyvxDu
1IUrzMYf1yJLdHTN4gk1qiFKLcAqvjLDmboMtoEKBfVStk7RPwzpKtN3GwVN1Su/F+ohDZ0GlUYP
ynNV3VkokHLj5OyqoiXBzOYGaQ7O+XzfCBtTmT73d7MXfMy+c/1sIEw9FcILG2HvhfcsBhvWK84A
6RES+K496R4zFP1OO6ayXry3zamUjpXqDLqXT5KBSrwGFTu1BUFP9I5MsmM3Ue8Mt4pFxjT8GIEO
5SBeM/6kRFblOXrGKfgV3o5hC802QGCtXJkWgSYtTBf4ssau5qy8HaZBpbYG1+X07NXpbGKc1qX7
+WKQ+SMuoMPItrxAA6g+a3hbNlfquRvn6S/+awmMGIy6xkZ1Y6yFG5eXcKSphOo/CfTfnnwSiZLR
FtYNYdvPZ/PesKPWjDNvu0m8ANX4tNPHMXuR+gusmg8TYvK32H/N8hu3KzFaH7Z0EP4YmC6bm2q6
ZmSznWpsVpmLqnHSU7hj8moaaO4dA0PlMv9WISKyFTrmV47AsiZYGF0lj/0BBSfeFvIrMOpHnBLQ
s9yfAkrAHrG/Fhxx5oXifMB4TG/2OiJB7QY7/2rV9wIUShm6BD7HnrEUXogByFMTmdIhemQKNENz
S+9bGCxgqSsoW/FApsuuulQQGr6opr3+0H8RZqO6rBcZrZOA9La1S0U4GTqmD+DLfKv8WOWhwBgJ
483hK5sJ62mAvQeSydYck+qXsZQjByuB0bKhW4Y22HSNYgOC+IrkBuNVbwKGVPkfr69gvWazkWvc
Dqc9XyR+t2bBwSKLCwT75HU1x25DI80fG0JaU6zCw4n+ZSVvDZ2N1IM8z8ZV3CqFZ3+IIa7Rmjr5
lbmhgqx3wYdvf5bVjqwDw7Q1mrjPkvUL9dqLD1DmgUQKLWQYMkJmfespscuoIgBWiIxszlPkXrrx
/A2a0fOLO1TSpud+Qp6HYHjT5nPrgqRdfyK4EFZYLQv1rzkR5XnRFrf+wNZTO3d3MsROkxwfUAsv
jQUkn7OCqoVnQeSkmAk+HlBFa5XOR9gjDCTbX922rNMbDMkexQmF7mcNTY7hDtDyUCISkKy5T7nS
CG0L44OwnEDL7VZHSV+29CtfAVPBD1IwriS0azqCx88ePqqcfakTCg+OS7JTueCyLYhOufurOrxc
xwrtv0pJND1S2BgZ8GS1vUqOHN9D4VFcUDl/DnFs4oqZNKSL92dXJSzVKHvM6UCtrkO8t6hgpadF
ZAmU7WpOwDfrtyjYDOBYGBkwWmn6zmZWxhivUc/8oUkWP0OJlqwBl9xILPgj0qHV7mm4YsqGr6JN
Dmkwb5uJn/UIk38oeKSRJpAXiJLvbTmaRk4gb7cEiveWTkUNGr2+58yFeEfrD/NgeEj8yEnZbX0X
2nKM/jLsEbzLogd0zNBRmuNkvui0fzA0m61WOq21AbGH0wp+FLYlBarjUcYdnR6lbguql4htVAAI
a3QFkTV5xHMcHUOzDsxVx5UMBDUC6LbHTpw567I4o4lqoAigiyVNkc/93R7wY9bSv4yNOhtUVB9Y
Xqj5D0Zrp0dg3tpKydfVKT5W+oFGQ5tMJdVWnPXfCnv/QyzY4mWY0RbeQWW8h5nEpVBZ9qfdYWZg
c8TtMZP3kwaf6VJgh39aB0V1lQ3/+H2mbAZWhwFr3VMlfZjDaeE3R24nCHtMEhmIV3+9G+L7pWAm
T6ZdtDtyu4r8OxBvZQVWmauUkWT/YAn2OZcIkn9jCVMyQwDZHcq91kxIfx/ti/UPRVA/ePoveI01
SHAPq138R0YVrLLAIR+7hMGjIue3+QY+y4gspJ+0Ik39CT+FhSDqp2AX1zcOCx6a8pvsE3SoMILD
U5gglgeTdw0IFjEerTSbWCqwvgbkw3MbzhzHDcc8XYDivisvFO7USFjzi0lRQHWR3APLVbpr3v8k
hHYhFBAHR0bQj3mbUSbDIh60LYgAN90pxe6T4vBfIDH6YWZxRXKiOqNd/QhU1Aa4z3awR+FgaV/t
xEpKzjXSgyNjA+qrjHJiPNL5vwGrHerPPmseZnxonuWdU+StoMfV1gj+GukiTsb3byXEOE1NisTB
texgtqQwYPf5/pPRT281dYlhPPjMHx9gDrMdNgRU8ayzJbeRvQ8egdjjdRcLdT3c2S5YH5u2LVho
C54j3udfNb2LpofErpbgyLB3OKjzxU2KheKYMc26ZIfyeMO6phor+b2CorQZTwFCWRCU2DmRM6Bm
Dn/TKzqZbVS7A+/sYytwjPzZZ4NBqZARNGbnEtNYR/6JTMKI4KCLZSOpgn8C/EYrezUku2XevQ2N
7fgMF2EAYGGmQEe3U5JJ592ltaP2ruUHuvVvNFBmvYJDLxzRFrTWXemJujw1N442XVni/o1XwZIk
EP/sjzgLOnCmpIwxN8MqobBJu5aA3SPaf8E9NCvzvdTqjbFFYSdo6xatCM16xUjRxddl9F7iO2Oy
RkzMiQTWW94lw6ln9+VNgHXBMa+Z8cg0t7CcRjsr3RI9TV3B4X9Mz9j0ljmdvhQ47xfmdUp4N/wl
akWNwKbYyfulb6zQ8Etboeed2Hhxao8dR4NiHOwVIxSwPGsrWxXBs2tXMR484Shd8/mtcf07tUaU
nP7/pFFXdQajSJewNXNHtgYgv5jaZcse3PkoNlnVW7TK084DnFGwQJLZAMBOvN63I8s119xSLMmO
MGPqJTYAHpTZxya1EWAg9PWj8E3qKh08FzQA821fAgM7tUh9fs1fmAEkTumqZ3olmFIFJqXjQz1i
f7hO2dpEFAX1jHGxXO1T1SlLt3qfE2UnQ+jDdUl92jAQNMgsnosiIEBnxDRtOE26ZmxoFQ75Y3EP
W4uU0AWOmIN3XZdM7bHucfGFV0Ydk2HnT8HvKaGGpnbN2acBj1a3avNnjs+BzViy/tT8n/mqPiDR
q5VFvGLTYHoj3NcZjTG2TGUZGBeUPBoJpMohlxhfOB9QbKAtI5xY5B4TwIDi+P+Y6p4VLjvtft6c
hNTjCQoGKp+8FEV3D0XGRbPWFicXZI1mZbSBwI3poWX8/kHPMuMJa/Dki/4Vuaepu/hzIXY3BnkE
7KpfZ0zBQEm4EkwZdVHJdzxdeGZ4iVP+3p79xP/Aec530tojgpEnV6ePOADX8hcMndqYi5ym1G6O
Vhy1PaFECKoC77suzjrzWeg9AGeI6BULDyJrNdfdDwognQjGWcHrwDkxMvp3sH/RRDE3sbqelp5c
pwPmfqA7LJ5v4y8FJCF7mnYiVE8jnJmBOtieW7Jrec3kEfAU4lZqrT3wBJNvP8EvzV+oX7Tmbzad
2T8lcWJk3bSuHVbz8s669APZ5k7OT4vkbIpwmgiyFMGcRLrxmLZ/Ww7AzwSBxZjVHfkb8xhnXbIu
MPrB1LjmBFcIN0omU+GKoQiSy9VI2cm95y5k1SXtMVqIzVx9Go+c0dG+JaB5+MVxJUT/uAtQnpWO
LlxYQIoMHJOIr2HVugCax5/sH3hGjaG6nG1icG1MIl1gUhyPkKxVR58986c09YGwiAG+zNhg5bfJ
+JY+R2ZXRIakTwy1yMoQc8mqx/J9W8BNXwash7Tpa1YuDCkj3Fi+Zfe0Fey1ZbvfEYlulbtql3wF
CyQr0PzzZaJehhdoIog71KjGjC08KtZgQXzIZCMEfFJiWlX4cfLVdFDJKjaHmOqN5SaYE77msKUT
FtEzdWuAhoLHQ/Mr3IU+VkBe21wEPvfnE1sNtbvBYpTY7AooWcLOK/y1Vu3Z/lrqQb8a3bl/LwT1
VBU8NvaIGVXlKH2xOgKiaoroFZ3gJsOu2emv9t9nG6ObaXfMmD+NQ6eOm2dtzBnCZBjDfWvVYO3x
ODQYElT1evQXPhWanoCAPSK7YWSdoRWyeq4L5mkVa534FDNHFj+or3cBcn4OOWIyPv4iA8ga3VsG
8FUAKy15KcwN7Dd7IAHcFZFiOeFOqASHQ8LTXVG5yRns8QEiFVM4jhG04zd8isIXRrpq+DJiO0YE
HqkegEu4Q9JahomiHoiLSXigtX+G8KtXaxb+yqHjywewTPVboP87GFgIMa2RNJz/EGJofAiyJFCp
mH4RHgG7YEdEtSx36JfKnypcWQwYKCwp8c1j01+Ehxg+Gup0fdWw1IAJIrAVmVaL6VeD3zaU1yWG
5aS/hXbuGmO5z/tLbm3wu/ITpqXLWJx8/+FT6VKwqu0BaGgZrkiWq64jbmqddRWuVHb18JxSRCTa
roYgEFBW9fR5DQibhQxNsfNhVYIKa6glZQQkhbhpWTT5xrYwqL2ba41Fx8cGA8g1J8I7hoLe3NrU
VaAvNZcyMpYDrHwWsOpGDZ/V8GPm6HfMdWd5aX7PuXUCYgy+BFh8w9qqnQ/iKVE/Sf2PzGGvms8i
Oo2CrY0ei66aiT0XbEGdg84+L15yfxagFKERZukGgQ4elMkcpvJ6nEfJd214q8bmItMKu3uIlNjY
e4jkgviT41ljFpKQM3hlfEJrwcIfrVy2pc3ThK+8PzFy4BphjGRGv+YjMW2UA+j1xnCfpqg5kF8p
S+skcfNb84g22O4Osb+WSELH5HE/YcUD4Hjma6L2qR39DCYbRfgF1OURkSEJYv5DR0/8YfW8pg4W
/Hn7LOb+haVE4iJUIlvIJI+V9h3PAu5MHvg/0KAormuaCvkiV4vg0tvYtRu37fi6Zh3SwFnPJb+g
6GUVykJZXZB80CvLHi3Gk/9Jg2t4ooPyEfGWv41/cnn1ljdGRoyo2HNqHxODUEDpr6megbWXFUwv
F4GPsyakqTvGss00jaIVzd48PokYbigpE8dKZjDpUaXz6hjJ6hGP3oW8lM8bXbX5FgX6f5CTIxl2
W+jAaMx0f00SDB0GVxiFHG+Q94fHNiBkZnj+IxqY69Pa8Oq4DLYYiiwGeRlpiaSvg/HVbRHzH6Hp
/1oS3Zdq52g/SGhRl+CAW0X/THEH2AT5uax4kCShR9vZi0lFQAZF5TUaU5UVZCfe6RTm8z/Yai2v
KyBs/wTIS6ClRQejy7HwJn0Iz6st05HEU48ysxWW03/q4FAShTstW2jA1ZbGSq9d/h7WDzInPJp+
JLVwxe1sjX4HacMcNnMFAHEJ1yF3ZNgGWGf+pS7PmHWaeqm5jqi57hZxl4Q3EEzz1beU2POOqgRP
iAnNucD86zAHMB5vFSI6U4s+e9DiQg2DMbMYzwPN1OyTbccrXfgLE9CBTT2fo4l1DqJ3/S12TqG7
FiqzzDoOdzzPcy+oXUgfW0G1O0aEVQJfdZ7dapg7jI6AKaN4CleCMeUmFwh/kAdgRNAYcJGomLVz
PB0UR/pTm8AcFqsJyyGOpWVqbq4CxjXBYs7Cg2ztFatd4cPefqqsGSXQdb+nGmeeUaaW1xRcuroM
rypGGGJXcLQweRkoS11DdTA+4GOkPduYpEwxkZmLZDVsyl1PVXuqAzo+mtxww4HOEGTqy5OVODeh
WXULjdaOWyHbmWw0rrBlKB5K0Iw6UOBf0tBKYpY+yooCiOVgyGgIHTwxKRlygn5ZK45VPCJyzYKP
835CgraW4sn4QgqPsmoR4D32lIvBWHB+/FAA7cQnR4BeIj4iSI+E6hZ3/IUZVBq8zNDRwzuibn2a
QJm8Qgq3jF5mxYo1hLcjLUaKMC9ubH4zgUQq2PJng26gOqoCIcL3IphJT/WKyitFWNM6PuFFDWWz
ncte+3HCeC8nt250GzribCH9YqoYv8zqdyz2736vELE060mIlOfRDlgu5RaoYyhuS/HG5p0s4J8F
PocAMs0TjwVM/4pWyQPgqBLKRL3R03NyzlcINnJnRNbfscXAwnDIXiyEaSm5MYeTWDICs+qH2FyR
OBNZg5amn5ekGmMdmL01gj5sqdrT6vBPKMWGyMNSP5Blh7dn8Y49BoAIIqmEuW+ZwiGUwFLCEcvh
a53guOwrTENuTmCry/3tnxhD9Y5nsowiNVO1/SuziQTSzr80J/1gIVzqNe5YcjbBvSuzjgxJIWJ8
iRoMETCFMYfzew1frFt1q6o/VwGY9sn6A5n+FiFigPpP+sMCxbmerlSgiowWnODnU9wJhUMAGyO9
6//V1DryD/NKxCJwScz2JtGLGcf0b0qhO8r1Ghgh3zMEhoS7QK/XvCshug3yNdQWJecvtStJvEZ3
pNsUgLIiD0M54PFoUxhJ8NQMPqt3u9LV64BOBh589zmb9WIg/8cjmbHcSiwnbbM+8KENa26D+g5G
QcaGyroZ52K2ZToVqXPEvmhm1+EWDecG9yj7SOSHcG8MQpFt42Z6nvzUTxh2JroBP7pJyaGZ5cdy
+3asP3100FyEP/oM0v8ylZbwCCfvIOWMg4x2w1GvzMubdlRAhi2Q7gwbJGAgAchnoZWaV1u4m1tm
PsxR0KChyQDtYZHEiMoVucCCJjQIFhXzH6V9JioBe9xIeGohea1QXzI/hSXJL3nUvNei5vrzz7pe
C7RvCJdVB1MyNRZ9YemMf583KCWi22fMM5tmkdyRChKkPuLYPAnQRRf5+yfTl6P4LX9cflCmu/z7
Md0PgjLEDcWeYhT3kXllqLdAyRMRpYVYZf62u2PAvmNG0ru5Ua4lxNRNYJxaSgF/Gh1lbFIYSWDv
VONN3a5BAjCOhsnsi1OQ4Fv2qP1S34NQJFzyLXQZlg2YZ1fAgk0Si703Zo3voVixI9HOVXlE0Pu+
0wBT6zd484VZvi2/x232W/LUlbaMukSSKF/SlWsIuND5Rd+AVpwqcxw9QAXM0Vm6vzU3u+tbuDsR
2XsowiFT8bAmZXE88oGWsU0mWcdDP/sSlu9mzfwG86MOYrli8witz7YeKboQ16LhZcLBoJTyWRO4
5FHfL1ib5KiqG5n6yWt2pbkGBbTga/+PpPNablTb1vATUUUOtwKBJJSDJfmGsts2iCByfPr9sfbV
2aerezkI5hzjjyXoaMyGhVpCmoyFluHGOgIfRvRkLq1gW9BEwxldZ7a6xZktXMn3xC8TJ/hkZ30T
ixBamhmyQlE5WTZpAJYtgnK+CMaZtcIVowDJ5+z1FV0uUQu5RC+zwgNCGKvgZM01hJ6nAYdolQNo
YYapTEPCpngaDHghP4Lsxv/fhx2AWEW2B0Eonb6ftXCXjPCL10bDavhHdoTJdcGlwlQw0r3KIC9s
loJHgtDsq8LmSl4SZ8nOah0WrhwJQvH1JpuEmqhltJPvMVDRQetBZB65wm9Dm0EtJDxcF/pRlO1E
cfTylEaQxTb6unwG0Hx5lT8zUu/qnZJdjIF/deTZ4zjsS5L4UWhzafLDcuqR9ZynpzfdtMwCxtMG
whie4korbvEOV8pYOBzTTPEWeEm/l/2UPa+8TcZW6p+TikTrgyIITmTQkVdylffFQ9/QHKwPS8Ym
WdmRlml+WkCrjTfqzwhjIIs6N6WPPbTyYN2pnRseOPte064cD7F5aHDn65QYQ/O04xqKHW01aZsA
TUcl/W6VtUi8jfz9390/tGu0YTgAd+QoEIbT6Sh92HzgDumELqPtqFDFK5IWhQh/UBYbli+oPZJt
bFC3/5JPFvt9oRMfATmDsZ5hKXQhforsoFAgusMJ+TdRKbBBSKIpfGISKRJ4KQhDRpB94xg17xLX
MwQdjSl4G6gTvoV7Jd0WaMVQWRoMKTue+qL87AHYZ12HRunKJ514mM8G50heQQ4WyjC+wpKY0CtK
H0+2NpfoJkMByxsAy5IRhvFVaa8jeg0kCGAc3JIMRNQmt4eqvHHZJhmgEGcHQe2s9wnr+6w2qQZX
GEIc+giuPgeFqDt9w8/dfvNboWZZBzxBgRxS5rkRieZBj4JDARYBRTPwe+HyxazjMLtgA8uvuEV5
+iF/ok+OsVfsAl5YxwCUPuTfIFVaVwSy4sQB4LDndMOF8UFy5Aj15ES+duJ4S8sjH9qqgI0uXAk5
AtZpao4A0QDnURb5kuir+pVZfngUA+kOHlt0ikP9oTdHDsBXf1PYXl1iucpxa/2wdZca9U78FpHE
Xd6ELfkc+80nLOJa+MGgwZYO7Et6YzZ+ssHoIKf1hp4fRByq6E2gcAljOxhFp57FcZ3nfrNFNGMA
R+d8i/lVkpyw2NM0KmWfJoZFBw+KEZM4ySYyuvXLZmKMXrdMuAvYQGcCBm+i/i0w9gx3vkSCTe4r
1ZYhi4xNSXKb/VOKg4gE8YuZDsgS6wJ3leQHxCJYzN0NmM+ljy4T4aKx4QntRZWZPHwVaScDDtJw
2BE8fMfs1+wXNdq+Gk6IyBRtADXnjl5idUJWrUxnjciH1DPfdAye30G1KosanPUn4HESydAwdu83
1A3gNXhaDDXFx7BAwBDpXih6yIAEQjEp//kVCSH8eH1Vb2R5OKHjtUI2wbh/GeBNTBqmY3CHEdMY
flYx5s8Fy7D1XhVsJ9jDDDtsNiDreyIxZ00fHSXjWvOGv6ilpW8RL55kxSywgGfRUhz3LK3DX77V
/xUR7piPYfRDWhrSanam8H1oFaH/tvZ4h15T7iaBgw2tbcC7vVBBxpR4q0qkvZziyHs3S41DTkKu
S1+Q9roxjXYoPAT51zC+rejrjd5pNV1BRKfwExRzAHht933iTdapTXwMaZjFpsrLEMqhF1aY73gn
uAwNYhFmadNlNEc75M9ulfUcQYDiVfOnZV6NKfZGaADxNCkAl+Q0Kt1kntW4Sbw3QI11Y6lTyszI
1lJr0v/z8veNnjuUN3KI6BIzZ+ML5mnwAzA80puFjmChBVKPQr4BehHVAC9uZl/pe62iYAj0bZO8
SeT2YYPMDqEbawA6hGQ5zOp8Vg0E1AvxQo8bBBNmRgOkJ1gh6J9gJ2faX50DKKpxK+Zf6ujJa76a
xLAnwWCCSK7hnW/THuVg7a8j3FFu81N0yGA37RA4YvGDyy5By3Kp/5jwVUaMj1fud/P8j/iDuBv5
UHDGJQu2JXSAFP0l4YqMgHz34rx4r/iBzZdH16COJGSp855ntqhvOvEREi/wxlC0jDR/ZEptlC8K
MiuiEgnIVG4BXLNint+CU44e1zA78y6Sl0ReyzQBFFc9+NShXgPxYyTrtze/9MGdMoCcfw3JGNnV
Kv9J7W00vZeFJ5Y4sfpBz7hm4DUHEp1jPEEaRmofoepe66b51a2POvHAJ8dl+yd+mvWi6E/ToXO+
jbvk1+FwiJlo7jp2SWI301MWbmrWc0X8quN96ur5Nr3QG4TIGUtKu5eGj7w9zBqdGNpPffK58ZyI
4Sa/Ra6k8jFs65PAZRIe8dqw6jETX8ePBjVuQQdUy30EpUeFmMk/473o7mN0E4a5ZOW1hut+AWYK
ZAAdjJmkjpGCRpQ5fNWUErMo9bqriN+d5gGuCvRoaWu0jSGp982+KSkt3aeo67ToqQ6nijLf3Oas
Gu6lYUGQ4cBbpdo6U4km8zJPDjcv/a6Gf3pyNJ8o06ulcke1BGZFsijeYMRbt1xhTOX810kLO4xs
Eso88WabKL0pkZ92eNPSKzqoEvqE74VgkPdnVR2KufaY3M1DE7G9Ik1OGlck6rPb5tzqVAcEmyBx
kt9fZSUVD7NGVrzAoDhggC7cGJy8Xin4xw14kLa7FSjjWCYEY21lz8Y8KPln8o30xDDR1ttGdKyG
vTjaNbV6e5lmnerQGD/0CQO9l+U/8j+4rWNaIf05RDrze/VRFv8oEsrJhuj+1QOd2YAjqUaE/DHc
I5z/rYPzFG9iFNKNRQOqT74KVYnVd0XKjHqJKy9JaCPlEnXE8I+zNznVHp0JhrXS2B6VzYtpGmEP
4x3SF1hyx7ih5ufJLPhQK7D8cDaJemZ5HEU6uTYS0sb6m6R8rtFFMe0T6tMIY/gHSJPl+zKCYhe9
Kr6NsjeIW7ondfCK1zEixVF2o+SgaYR/QWvuzDUhb+UCEUmmHs38c6i2SL/+kG7GADup/gDZewnr
f8PmheWAhqyADhub1A4kLPm2QZ8b7ymYNLjRonWK8a7aNHgptT3WzZQeTgQ0cbmLm9V7uMf1jkSH
CHeItuBPCn1wCqrCqiUr9fSDWZbyKZXzF1SGHfRe0fkmnYxktjE4BR0HJDpzySdiA+4NoJ6Rnaod
3h4DcLeEi0NfgncmZMo9ytCkHLysaBpB38g5HIp7hWQWW6FmyD2ko71bAgT8l2oZEl6DQZzMjbfd
V0BptgVfTPZZ0loLyBAOidcV2KXaMUBG7L+qiCfTbU23aa9MuKFEXXTpmKRnvUy7erzqrVr/Bt0/
BTcZqCZVZ1inhAzkluJqulRiL018EzffC44l/oEigcnY1eyas5AGj+EmIBx83V4ihMQkQAqrFnKr
znbzPxtACL5TflKZ66yW9nW7qcITCD8ODMIzgmCDg7BRXSDld0GMx3wVk2/T0RjQ2sa0Hqc9fYAg
Kg/ad4TcNylmmA7KH1WB/VWtr1TjoWZmhgIBu6H5MKgPZV0kxLKQ/d7caACn0IYk24EfFCu4o+zC
bgT8oCTLNMGSRNJL9ynh/h8kYme5QCmJtd8ilQeegeoTn6V5DXBas6sjMIZGik5hsWbwls+YWdtk
Djm0sWZruy4/G+2hhNGaSO9q+RyTbAcXgkVbbf8k9U4/QHIprZNKWHHxSzlFinUx1HZD9///HmKH
oX7SAEOzy/AmlP5sST8h6FuGsVSPT2a26l5eTHnS+jMUtlr+CeU3AMJQzsRwXtIDQjNIlHBmIiCa
dfa+IKwnVIKM1swHmArz5ohEygDzSXkYfjpzGXDOa8IHYb+Fdmm7Y56+l296geRzToDSU8q/E4Cy
snjAVrO/mp8yIQsleS2kwsBy8zTL0WGABAt8hr/JYeBF56qtFeq3ojX5F+KA7IwKSDREjV7i4PdL
5pY7DeVGsMJ9ZmnESX/Fn9FnNHpgqfzNXCFZgzE7wuublVD+yCt46jK0pnzreXvsu3+Neuyb/YQq
g2yxgUQkEnxJFlqzevdgUTkRzEjRiEWc/jqCFpPo80VK2IIF1u9E6jDOyeA2xDSFESwG3YbyWSeJ
ujH2ifkbaQt2MiNdgxsUCvo0T1e+J/RHLSiLBsuhI3vDr9GFa34LfOgysaJ9uSR2ajeyN1cyFzgz
xND85FK3TEhHVAlVP9asWA3ZDD+18KV81e/dnFlqGn+Y86t5cb/1qz/DSVQ3YxMioIVaw70lOhzq
xtMIb+85r23TgN4PnwKvmlRqC0P8wy/iyOhMtpqwnh/+npJlFzdjou8UuiowFeB66b/TcM3fO4nc
bqTJrtTI5oNpl4LlwuclyPyr07vccXoZzS6Y1jm0u0HWzTLRLmlPjZe1rcBPyCwdPTBc1BPp9t16
PRituRaVTZHdQKMHEueJMDsmhlNp/wh0ocgou1OTOjgDwo0IktElAgNXesZwHJO70cb3+HVOyMmz
LgzLL8ljNk7aWy1t0nGvYwgKPg0Nzx8L0ZLi08zJyDSoTtn7rwzus01vrjYQzBUn7+BbybYiwo7N
I6fmQrhEJH+IGhUQxiqIdsM2B7QZ/UgDRFhGz9deCTZVLTGpe7F4pFEe+FRGnE3wY+oY2Vf3vuEf
mF5Ir05dcaoIm1b2YgZ8R6wuOFlvU7nKBp5u834rihQ6qGczP2YUyChnwGg48lI5hFmymU0N8G5J
QyxBrtKRSE0WcCBBAQ6MaMzsF9mZtmtpJFoyLnT6OX97g44fwi6Z0jn8wiWO+QMqiwoqiSQOytBR
EVLHgN6j7Vx9X5oJqheePuwYqANbZPK4D7ZRtwv0q06cDzBldzJeH7iMX85fXVG+iaZFpSeQ05YI
VVb4PRhdq60599HDkqGXo2RC8OEYQM/sdfGjblDs2u0KXJt4RYpOGL6i6yT/KuJHi74ZWgtP/5pa
xKT4pxOvFwI6dO6br5STWzdHkHWtg0/jjS4EXQ7gxm6FxpCUwIDsmzPB2Xy8vEipT+DWcfqRP/P3
h+CH2FUatLGtT6WCISLSWQBEZHMIL73uk8MGCS/DzxR7cbtrmMnavXCMCvcCtCHfuZF08kkupKQY
AQuQrS0c6SKIzgdHjFniaXdIyxaRe4rFI5FtnSY8rPP0xhY/Vn8ZwT8tVgGiftZA27m2mXCTN/ZE
M1uzl4wlsApyj5gwFhWLxZtkBHUX/bbTtqQAHpMzJVqBQ06PjElsC+Zl7ifdLpUlFy5xEqjlnYzw
3eFMrjK2IMD9ydhr4YUw3qT7mF6o/TCyuIAjr3/ojMeLSOqg6BG1Q12VUG8kiS3/Iaz4dUbcsxMO
nmBJMovSoyI6xHQwxB+IVhKiX7DGIk1GTIRiALIrPLztAK8ectkU3F1AV4vcnZxMqLDTgBCHSTIL
9uO0M28pDL58MM+jeE7H3dvDPUXC1ZqcT3hNdQWepLNWknWEwrjBG4w4iXkVUlP+R3Id+b1sCaRk
8/vBGBF6vMSDsSLlirByljpytzsXa6OwodvFG04N07ddfeBeO/Y//KJbv0SmQASF9k/QtpyFWF7a
zhHtZN8uJ3PG3Og8hUk+yZ/DgZTEaO5wIjLLT28objNuh8RRWd9IyzHpVDP/i1Pfdl/46/m0yTm5
UD56xAwcPjDMqRcIuxo1Bl7HHXxgk15A9TfRy4ciCQjuIW5AnGu5ANrYxkh6YOWkmmE3oeMmTPAf
jd36PkURhUfkasrXwNNPg4bO/9ExIb4+BmK3Bq/TnKaiRRA5TkfHPHcoem4m0xLInKZwl4ma1zN3
MQIViVcYS4UscKrqkU0Q1qw0Nm1fpNqspwvvhRXeIn3LYUJ2JXtixp79rGCplIuMMvtNjOQqcWFT
p8bRFW9wKeGhzjZyBwzaG0g7K/h6kWZClqNL9fP8RsQUfnmD+qsGd9q1crcS+O5OCK6QApVLVCEl
Ag3xlMr0oS+xzQN2Ztpaev28eLwgqdX/Iq3NCN0SYRaoR95v7nJ8zBqtPJ9U+n0KjrWi0Q+aV5jm
PBEAVxTa0WtFn25PGEjhqt/NjbcMdDXSZnhzoBdgDx85krydNX58q5wdVyWefjtDYjZrnCvRHhoQ
CtsIN3Hqv38N4nXIIL6RWxi6nIyDALIG2V8voCcU+/VFHr1p7RGQ0ZNZDPgKvdJf9XeCcx7ShkJi
gmcI5iPjnEQHhB22Hx3lN75+6kX4HvF6OJbpo0uGjUpXTelSut1+V4nHOww0aDjw8FTxcPag9qft
lqbnn9kZgUbulW65D8gxFXc6/N3mr4P0yBfse+kjsN+Ka64Uw39v+Cpl5TMwMVtdVN5iu3Cm4+vA
w5Ydpu6u7jAcSNgsMK2Y5XL4qmmmmxZ/VOxStTin2/cXgiTX/I4hF/JiCererqSjfCLWTB2XPTUd
wM1DRAy3lxzAMhbcI/9lRKKgAgIW77RCAn+yUKBqNqjmZcJzcgwvv9m36mM7WWTX0bU2R+1rTvin
EhEYuXBIKUyQvi/lmqQo+zV/Ql6OIjx9ZmChe14CIgsIE4wX22H3Ey+JJAJSpy6O7gcSEQFgezfM
DnABRF2FyzH/YGSDcBUcUiRFNGToWSnYoFWUT86ZbfzsZVecDmTiXHnWkuAoIxKDUAJimNXpS7hU
gil5HlkCYHbJBi51BBA2Z4Q+/LTahvQ2MPlVnfksAMY6+57JXGBBiHtHeCKbok8v9SJ1g/7ZqNx6
XZu7ECWnQa/lpoKfIxcHDXhPShLdG+DFe7HjJHdNbEHGMTlKpiN40eBoXwMCNU4mOPzIpc+dN0tw
qTaW4wOcoN7/YgER9D0HtUFM4mnWdLIeltzfTQLIdU1/O+KwTJcdk2/XAqhOX3iFffKBKGWPspVS
HFPg0C9SOmqg9sXs6GA6RMkhHTbzIb3ODVKJyalZpPU6vfbWHlk3qT9vaxWxwxfH+GdoVsa0fymb
Rv1JQ9/kqKoOc5LMQjJdmDjDlXz9g3OfhDQqFplAMOn17nSP5pjAbtv+vTLvvTYeLa1y4LHmqovJ
inGQ2TUG9c5OM23aVfAbAfqpNhTMVC1TID5kivpStcNz1HL78Av8szABIWUudwGEUOPK4lr9Qgd2
EIRbwWRacERhVaPAD2e3p3sOQnxMSOkV89WAQKneAzwh2vCifxKBo6xai6jzRDg24h6T1YsIOAv5
xZ6IXyv8eiu4Xin1WeioX/5ATwrk8AxwnA1wqbDLTBnNay9kb0diXFSh0H3IaiL+jCfHC/QET2Kw
I3h7jgWi2Jzr70F5LcZq+Fc+ZNK4RuJ0XRKl6q+ig55VqHGKnGRwsq9S2AbNOa2XFEyS6KtSxvzm
lV1LyKPO04ssH6D0fYmRW72IsV/erHGblFtp3ElngHPItQdMToxHv/soYHByzqSajGaPuB0p3uH2
U8xnS8oZCrBD+niBlS1qdBiE7cGu0JDEiP7Z+d29wKlNFR5tbiJUsz0OHnDoVTBI73K0iafG5ors
g13BzLe0iH7IBAJg6aWp2U4KvEY1xVoXmVRhQl8Ii5RRSCio+/G/v7GGTsqq8NkvLFyvJ9TQUvIk
/mqoPDBVUtt2rQs136BOFj6ykg/3rlR85wvtW1Qu9W98QQOX3XIU18UqsZadDvEJELx5X0N5w5PK
Z1gWrtnTtnorOLiUlcWgMW2YuqiUWMnD2giu+BGn5GHGy6bcJOZxUkn4glSpPGC8TtuGpVv3O8Kc
sRTggH8xfw+bunHwcou4boCEzp1w6D+oQpaR8UngemxoebKJ8D4GjTsvAlz29PipVHSxY25xjwtu
wsWLNwEJV/cjMUdISyWH8vmXEMaXPkxaNmJjFSJToFiPmzykLJo1STPX5i5qPYLOhYqlB2FHSE+x
J5+swJW1U82cykS8x0NFFih1vMjvFtV3nOzE6AjAoqM9O1pEuZ6NwEcWmAo031ZtdpRqD9BqYY6b
clgj1WELMenQqMJP0vyOanrXYCcGcguvQGjA5DHJeMrdVC5I/YJ8az55OyLGNfJbFMkzcO03SK6C
f2EIX8fT3fMmwmCU6BFYGb4k9P4bARSq/9f8lfqK3skCMeRHC76FMfVcEc5fXtmx0KnNzsXB1n45
3gc7OGB17W9Sd8OAFCH4iigEr4khA+kbKdddDKZrUI333ZVLanD1Y8uoZ0p+1/i5epnytcaYucp+
E0lYNkPnMHfHzlh8DjwvryUwu2ihC8Fs7IzofdItqJNqUHCF3KiHppjy3wGbSrLleNICBAcHESE7
EUJ0BKdfWvAYh4dKujbZsGRdwbMf17MV5yarR/H1QbQfLoIRGJJCGxYMfTsRxJjC51btn9B9DMig
xO+cuFcKxvnZ33absVIBbRjnqtmrxJ7i/OQB0fbm+Agt1ECMMSUl6o2v4a+b54Lwz2iPsEQq3kei
S/W/XLgY5bVDpeEW2UPhe8GzSArCMvsNoGHfK/U568UGtG2QdwE5VOWOkAfBOPG5IgEQpYcF9K9T
HoO4SV3X5S0ovug/E5Njq9sxbza/rgc5ceFpJF+v8VtyybX7+7LmOQe82/GPiuQgyct8HijCDcEY
I7xaXe21Ry4NCLp0kEv1Z+RclbxEOuXFx9wyuSq/gI0xOKmW6GrcXRJwBoAsrWgUfY8U+4k72hPz
f2Vy12GUxr/wPLkj/4nhszDXBMeF5DZHI05GPCWjDzNEjh8Jubyc04OMdFLtExoSRGGZlD9akCCC
XyYsEZX+jxThNLkFCNksWJUUCwrx2gq2eIJQ8o+BHWeStozi3cB/DVnDnvEJEwAgTEDwRsTMSDo8
rAZyJS5ZCu1Yu5p9cFancxaWtGY9BSS9c2ju8INMGmTRSr6T/uOlHgZINoIQ8JHwV0bOSpECg63I
2qJxkKEhJVKbXOKSGTtnU01h3CIeE0VmIpMhOJoDakdOEnATFkHpNiC1jP03kfHhM6ahkOYhHS/m
U5W/SjbfmBj6zbQRnWTdgEJQs+Q0ZxYFxhC6VxOXZPg+JuULvcsGHSnqiUXrDevRFk81hxYBvATT
dyvEFuNS9qrxyKTBg8KUn32NPba3gOV+YsB1VX4zXQi5xn/3xfQMGb/PaXt4VxTXzqrOuyiUnLMP
EAChpHr8qOtzXZlTSReVy+JNsC8GpqC4NAqxv1jdaHcb/sV8lqisQkIECSvxcvHcCH890tqcrD4E
DOf+u3hptKfY5SxX2GlUJHFLwxtCOz3wbxSgBu/znN6Pu/zKJ1yiZE3DX6MnEyTe68u0o5d0QbTl
KBLapTvq6yozkIwH9pthqVwiDllACt03ZHscv5lOUeG9ul/ZekrQmUQ0Vdvgd851W6lnPTtaP1Fc
ODpaRuaEITbQcKznOq/gqtfcYLhVpRJmCMM9Eq6SOa9BmcOyaSDPjQ2XFnbky6StbtvQMQ9AArjW
cxcMCa4lbYhztGM090yLgHU4jglthHGZkn9WDCrZr4HdfCE6OoWFzmKZIVBg8BGpCXuhcqrmynD7
ReWCapuP5BhmdrSfCB0R1w2fd+DDR4lnjAWTumeYvQOJGQHytxXfH8leJO2vggMka7sW2NjrA6wK
6vhWh4h2KJ38xyVE4jqu+iiy782y+ojxd5ytim3e5nXoNXq/bCXcYXXEks61250TBDH44NwRTzxC
z8zOqtPryMYEVq9P6bL+AdOlmR7X4Fll5oBSsi4ZsYArFZOZwVbgKVd9iTrDNNxxXOXEAPBTFogL
Dui74DjyYlWdNBuTaACJQiBOlP600tIyeb/n0BwiyMrBL0G2EBHkHDHYZFDpXQaI2aX5QO3EPQ2A
iDaZB2PKd2iGqWeg/mDF99PPFA26ZKLbhk9CvrGaB79seBazWGozCKjmE4NpfqeKFAKmdWCTVoHC
mcWpUYVzQeWC+Ehip16yI+qr9sHc7CTHmLbH0raIU2ELO7TUEBCv4qGg8tCvFCHAU14vlpCnNC5v
3nz1A4a1Wj0T45Qqa+kTB37GQRZ9c7H1MS1oTvoNxy6Zd+iXsTrlSByQ7RD9/0bz5bzv9Zw/lOw5
aKr80J65badrVWMX9UJftoNtM/yTX3ty1/ckKMJEobS7D9JHdGUumgXCj2hNJKxe3IktCd6/Fg+m
uZB12BI/xs5Weiomhn5tPsMXBZ45VpGvut0VgC0WxqSGm3OhGRTCZ9DXpJA55B9p4taw3K6185oU
exuzWh64yLGJPwZqorgAiva9ZUEUXJqC9/1njSSGY0LdQWsL+qfIV0cBjrkk2eEwRURqDQ4e8IhQ
dm/40MxHy0o5Fjvet677Nhp6z/GnUY3MQ5ms8A5gX+j6G1+lPVvWxaK0o9nJhLZ0pG7yX4wJmyvR
Ryd/OZHlqeZjJ9Dxd6rGWuwx+i0FdCX/jHTui2HQw4/RE3ks8XosBH03tFg4rwq+w3rxDzsDOX3A
TUa2YvaeG1FfW9MgxMXy8aVpS4VCD8x4zB0jo/bLwB18T1QEuq6A5/SvPvLsjw7n7rKATrLp3hgR
hwlbIlrkTffRZBvUVTywIBw9aTus7YvXtx6hB1zMYn+sJ6RV80wjg2AXlS4saxHvSxYcR5XJ+ICR
qZo8I1nXRzAozC6iR+pAvAeOAwzlwNBAroTVXMoxnnnuQbdh7Y/sy4AixC/O+DQGWsJN0G0AeI8F
jyF/RyeytIKJ/D1RcNh3H6NxQgWiw11hYY/I9DjRG0bSoD2HYDL8qXQFIK+2jiTbsx4r0T8tB6Cf
kdn0xrc1ollhPHAwybPrv5a9crAYywssiABTHyp6a2WDojew+3vd7ZFzB+1PGsVEju/IikRd3Pth
/OwiUiT9pPLE5NB1eBEPeAgnJIImCaf9n9UvVlA8NiWbPe3EDD3vXZs+Z6QZvJ3TPAJzQZm0zJ/D
sHvR0o7Krv94E0qN1TJg2qMdgDQhY/2yrkDXPpk/AEm8O5c5c6h1JXnPIc+j3ZKWAiJPjNaShXVE
4Vp7ZfuhoXpAxps5pTAnVQODRGsksgwSM8jU2g201fsYyJvoqtCs4JKJE4ebSd4bT+1J5nGzl/ec
pWSqnIxhk99zn5eI+lGIcKTXKkkFkh1vlA/aLuTV24bgzHXI/uiAIsxG1worN/eu9ztHemIYgbmw
fphl4h0BT8leCTf0UtT1RZRvWEMoTibhErIBbX1tXErtU5TXVrwUSIEBoYUrgqLQUdp8D/F3eQfF
g8Yk0GHwqJItfiuKd24TJuMvAy53oT0D2IF+hZp9oHQYzDC+ApHcoSOx6CxkwjccFIF9dXjP2Q4D
WoxvfrHlPSGYBRMHKj43wl0Txz58yYDhn6mIOpx0R4potLnQ2xnbyhNqvTMKmGPAcDoRWXclSrpZ
PvlRedqhY+exBFNFn69V+TuavxWnAB6xLVUChQLp5fc4MxiQNWxnQAatm/5iEeGVqX1IMuRCer2a
66x4jcYN85v2BHunCwcwLSALxYOu1ABeCSgVuz9AbsI5SzDVC0G21e6CkCW9RBPeUHwArvxPbqiL
PiKTExMb3IkVVAYBCcn8R5E1+0+ISADptQpXIXIeBcRMPgCDBQGxsp4UeyCEluhT5gy+PGqUwLnk
0sor4HjYtXBctWR4yJ74J54j6lW4H/fwbZh1obm2gUXnwBLdsQKp7sz/t7dZ9embJoaZ2mmTPEKD
Ljq783hLsNGx+W2yiwR82x6VllZ7GASbQEK8TqL2OXVX7lmBxngyDVAOolHqUawRoedo6HZ69qoO
wTdOjezePBuHPNI5itLuk5WO2Ylht/IL7ViMjzREnIId6PkmFq5aqhw+WCsdjAO/E4QBF4n1+8Zd
QIgqSl5+9P3Mr1+sjeEllFLTYXOA+K+i1XtDL5MvLamGbz5eD5FXDTvOXRN+3yxFgh8LOAJ/x/ea
Bz0drgEzPOzJu1+H8g2IV9V36PuN5smkjwB+PjnUNV9KowMGdBKJAK9V062g9CBzSL/7B4je4oUg
FXv8sbpVKqwHhCDljhkywvVEmzbF0L54R9OVuC0syvhRAAk2N3P8SXgilyEC/vip3ifKwlI8HrRj
4AfSv1NmxXTyQgZiWHy/QYaYthj2lzRFsmeqPND9tAqsk1EidIE8w3L1m4dbU5vTYolqycY/FAQ8
jSZIoYrYWmvdDLVarLBx0UYqqv4bXWhKKupkkmgP+ya9/sREXdbC06g/+4zsCZpePZ5I2k0zsnbh
ltdv4UMFC2vTazVcX8VKz62FPBzNchNEBGroMLyrGkF0pqg21TJdXrlNQlIvYbb6Md11vwrfy0R1
DC1ZpKJURgktB5oyUJV8gpSWHonoNFJMaTCjUbQuLEIi/ewgBs/S6tZt8WgviVNeZOIJEfuW+EcT
hPdmw5/86BVTzojL4o5WOlFxIcItkezPZSSEGwQI7/FaIPVPuDySn3LkAcU+yBMnAkbiZSuieqED
YkXBVm98KT4SVOFE1jZPD9bHCxE42UbDDgNsJK+N37y5CwNyIJQLo3bTkTTkUMoSGZXdfIJwRQ/J
T6Z/vcJPzaJJ6ZLO+7e50f284x0bnwNGSMyUruxr6MYV5M586zwUr3pxE1FyVZi3C9kCJaenmtg+
vW0ATQBDyI57Y6jN1aWU+jpoWRLVrNOUDwQcwQ/ci7x7Sk+nMC+fEfdbAepo/ifBbNirMQ/i/xP5
2ct8V1g2QVGogPYkcFxmBthcTjtL4Loed7m5k/lr8vSXFrZMbGmHr8AYeA35SQsCKRLqAwLlMrZ3
GKMotNAycG+LUAeqwDLBXbIuzgHFICG58EsWjAALxEQgFEWLfXxLaJOcjp0dHl8PPFOKiQ+BvDi4
9u5bGm7ROQMIXRM0YXrkQMb5Jqw+R2a9ryD0y/Coztet4szlXOUe3b6Gdb3D6J0FXAAbDTmxuOsj
b1qSOkbWG4zmJ1fYUP+2CRczZ1ZDkKHJqwq2IXusOmmA23rgHeXPx0YmNQ23t60QY6yd9QOhrtGb
nFuc9s2yBoIS008CVHLyZklulZ1QuCkjZ0Ryo12D3sArFiukcaLgKK/KCfywpUXuH8vBqyDGgFq9
Ztgx8clZD3Igojshxo4PMM9PBbUHA47Ut3aqyIdjALM1AQ0OJ7Au493/kZAEmgTOkMMZ4hPFYIxV
KicmwhU5Nalc3vAdIdpO9jibVpGLaZkaLd1cmYeSnYMYFIP3ZhP+dv1P2z5LAkUZZBDrEVNgeR3M
8Yqnghhh2Rk+ZpksaJCD/VoBZw4oOqjvE1IEUqGdt52Om/dnps38N4FkmjEPUlF74NgmamD6/af9
gRNmEMqjq7LImt/y5+ygfR/ycm5/QaFISoMA9wpWE+7qtfJFvBeGculs0Ucv04DLOQCsi6UQgQrU
F0QFlwIr8VL+Rmoj7zU8CJxb4klsjAWiE+wizWzMkK1/osszFqOxucSAviPhy4voRCzGDOo4cvPH
naLhuHGY5CzWD1v74Y/LZbx8KV/qXftFSJZ+vtxK8l9oSThV2N1BPI0r5mD+x/Dba6t+hTWltI7N
NtdcdBWUunJ6NyE183K9hyK76CqRRwxx9Dazd7wwEs3yCbxT8S6xTl34B62hMv7FPnWMKCxWxhc3
Nbs9diyMh0xUr2gHqzIuK4WzF9LAuhj6+oGCCmsRz3FjAUiz4XHaUdAQs8gwshtIaj31WnNw+awb
dylwta369aLPBgH8gpPXHngPE3YREDqBnBjVlYiFA1YjAt1CYI8/f63CvKNNiN1mS2Xj/0g6syVl
sXQNXxERgIyngoI4T6n5nxCpZjLPk3L1/VAdu2NHdHXVX6YJa33fO+at6IoBCX2kF8g3ggvyng6k
dZZclPpWwhGkWy2YpIsf+acQaacEbuDtIqspcKXhmJz74Tv6fMkfguXt7KlsKsag4hW6ogE5MAnT
aeJQXixXBDDHxhuGn2Sy+qCK+058L3uai2x/fPPB4H3WH9Zl/TuVXfmuub7qpMamOnOeB3sSdx6o
fGObpBNqGqbH58n/K1zjoSoe+g/G4LlxrT9T2DooLjoKBm8uhOU0R0EUzlmmRY9ekrudkY7x9hD5
scPoX+RoGQVPKul7C+UBd0Cwlf4n/Rk0QgLevk+4n6sFRzle8G3C64hSASfOx8Omk/Ft6xesTwSH
fD7TXvynkurXuOoZrTLnsctjgTqQANYcG3BAWPSZJ5XWn1chPbmSOxX+BdQy3ovrMP8K39PQyk+A
pyrk4mco5ws/UQzrkL3OxoFbbyX4KwM3OmbUnWDzIyCmGR7tsOKXckxgBgcrfLM/xEiJV6IIT5/O
1iiF5PE7JHCJ3Ld1lm+la+ySXz3FdkWTvVCDxsVOIe8aYZNyOm//I9V4mJmnKp6LqTQLVw0PlZE5
nbp+w8IS20Rj9v2NA8vBItkHS/0LBzvqBks8DRayQlab4Iv6gmy2B3thGdB2/C8YL6kLuiDWYsF9
W1lAxjShsyFZLmzDuMp0jE3O1BJn7HPCduF1FPiTz5OkZQ47bdywCrAZU+USX+ktdXUAdhBSKEQj
vWs7yLc3SA9j6+Cwcwcl047Xx2BwRDr4PHMLUs6DewpSOETfbBHEs/SQUJ9T1eD5PfvytSeYa+AJ
8n8Kco+YiYnrEy9D7+i/U187gLRMtx4fHMRxQHoY/ApYXzL9qDW7RsObe0j8o4jI6B/SehTW8KVs
BAaS0l3PBAw2yu0IVuiykLDhIjwKYOjYiHXip1gGd9BcRtV6IuwkujoCPNaSuvsYHubGREHNCvbR
0r+HSmWVKzfCwfXXbJ9FK8J8KesxLqgw8QxMFOthmP/NDljOwMVJvctpL+CABiSVaMBle1TbPUnD
g0thEQEperIkt1Ame+5cNwuOchS/Tb0+k3PQ7wNtS4N8hkHC2PGONYT/sukhTD5J/600kbjJE6ch
RzPacaJ+ToAfE8+Lvkw41Ib9gUHeEs4s15uaBEWaK+bcp5BYwwvbsY5K5xs9BKhBckOMQ/nJUpR2
jDnCNy9al7tB8aR2L3vAchOEgZDowvIi1+siu38+aLzjC429SnbH68Zbxp3RobdHCi6wAs/bzk3G
FZGapDKfP+LG58vrF5gRdHBMjEtckHeh/ucjZmiSo1g6Jb63t4dGFgj7yEdAFEzyIHW93EPLestf
xRnpsUQUj8jmjtROwbhB8UnaRTCfHObpCSUEuDWeNZ/bpzsoKEHA+9Itv1FeU9KoTPYlwVW0CwIm
wBeiWjjy+G2iD+1cojoUDtPhC9efNDhvuN9vJDdA4Ox99vV7WBHlj+o4WnLKNCT1xP1lcjl8HGIV
QTGayXMX/+aT35nrMFgBwLLH8x8+IGh1BHVhlUCbq79oT0hZsyZ+EtWyeqCbEYlHep3sujA02DAL
AaEc5m1EWnNUmAA5hDRKS44Zh8c2am4EAg1rzeU5Sy3z0Kwp131rPHvp7wQaSEu1P5JTiQ59cFmL
kWs2pIyeuhsbTZl8EfY4dPLcRbes2g1aF9zJOphdfGxKNnyRpkUmXMLCl/4RhV6PV2mPlWCOJ7ZN
F4jyvYHt4oXEj+/uu+aVApULAAbyzu4e03ZIidudTd8DzKS29XPjTJ/yHRNwA8aB337LEXSewUCj
kxHjC0GvnAq+gamH1NYXQujQ43Pz9YLpYGKl0gfRhCOGTpFtEXQiYM9BfBbE4bkt/7p/Pn+z8OIZ
5EAZ4aYgRSBxmYwaGs43iDSxSDMK8+IvYxLsS9rCaGHi6oSRwHX74r3TQ3c2eMbiijSH05N7N8gu
RYx9lSHRy8bNS0ihZVkf+aGQvMBtdd7gVsyf1N0jcrcwB6ugrziOEJ4O3yhfxtkaG231fpnE++yS
M/maarJDko+Sj9ex3CbLCrznB7xF6vZmskbGU5HZZKAvoB3CtbmCC2AQzvtq6WNOq87QY6h5U1Th
jkL09xUxBpfYOnYkiobLa4dEvsY5UTlCcjCGr4E1Te/+UULKeOTv2PLR+GgLfGxJcVBJq9gyHvmB
xABzMXmfANtrHZ0ML5iBtN8TjLXRrGByhBWnAp+/ubGNmj75HMjS1jyNCapxvnL+jakDiiYEfzzH
iXSlNzV7cUsWLLe7me7kb0fP6JVyPw5vMdZYJHj1FD0uy3u8PLi4YCAnvoEDaKYdwN9QnpMs+2mP
GaJKFWvJL3+9y7dvnGKmRUFwOR1Ts2/1HAVbc+p6YeljW0Opu0SSADIr8U8hWoNOfSIH2Ir6sgGZ
pwUXkmlO0DfoAGcp8SBF/0qjV/Xg4wwPVfjjQGOBRaIH9csiaBt3Mn3fR93rERMRQTYXc7c3f3Wg
YhvYYYUJgzIZ/flZxJuRBnsSVknfl6ns42TE6qDOPPFSO+PgINmeMc2/t+GV6O3ZqmeYv/Coysq+
8L8Nfl0f/8Ipm8SeOngNjAFnzliesGnnM+IUhyMjuqAtZkhdEgZby9w0ylZFd01uckHblZ8cuWQI
hSnD3w8PZm4lZ17zktSsv/fEzhUnlkUN7A2Ne3CfCTuC+SYXPBrN5DlVI5MljLcne2iApGwCb9pf
f6ebEytrsc1RcNh8bmYrpDZo8j4YhOZUTuBEuvJzVPD837yv8K/IjRFziWsdKQDhUhA+lCmKFoWm
hVeQsEdPLsH6Az5WaWQZaeLvcXAROnJWrEsEkvUtEdYJblFKOTnx6wSiZPhNy80EuCPj43BXfnLW
T+GNaRz7rSKQ7+GyIX7n0jZFnkcmL2guD3uQOYr+b4K38+Ci/0jlqTGOVbMrJilQv5j9pUgelkC4
0kZFy/roy01+pb9LAnrqHjJOyeSrIA4ALtVqCMkENOl/2ubKDAVkmNwl2AAylfGVTT/UYmBOouTQ
4XV+w3o2JBpphefLK3U2OT2NeikO3Vx9Buwqw8eSHXDuhmYCypeXPo/KH38HtWSou44zk7SKq0KU
xD7ekDvbojtmEWNLwsmlyy+DrOCU7obYJDXDK4WU+IZtFOp2uhXrM9VevrIfMEEthWIzS0gmBbLS
qAp8mO9vEnNpMlT2nFr8KW2RzVUNCZrukUng4+Qetkl2KQk+pS5JLZGNkC5hoIzaaChUcG6/Kugk
8f33ye8RKaXEPfA1fjZ9DZNGKAkzcThaEqkJhi3qfwQHka6gKAvChWBv8Ot/aofAWqJZLA98SMSb
SYhS5RVIxHq7MVe3eCT1YZ5r8w8jE+oBfhBeDOhZKp546PUF2tz2vapI5I6cCsN9ZSccBYNtmDTB
7cQQmn03+32BDHNAcoH2x0FeRTDkFJJQPe/hYWcKA4g5EiidIczvaUWbK6GjelPC0s+zRBVgLhr0
j58Tp5s+MtogSvzjfWAbWabbUtoUpRdQerYu2bdKrxifU5h2+M0a2a16khb+u98wvYTHQts2Nf/2
4NyXrCpkw+yk2Y01T8eW7k/3EyUkxC9SYTY7B+/fEQb+RcZArOzIBiF4oB3c/ncMz4xTNJPF9XXq
Q449NANh9e+t7PLZGejbxMnLqbUnQSAmhxsLp+ZhmMiU1dDtqtLLk0XEJO1OtI7LDg9/1LgSOfmI
CsgIMTbml0/ZfWLzDXemzZXjC+tctRXNIRo0nxGlhKoIjc5VEx+csZgSGvHCvSCv0Q9jEeRcndoQ
1R0DAcV56ZarwZ+cGNwhjNe8sWwMv1PX9twccQbb0gttFQE5xH3MaP6QqHawuuaApb9f5WRVo02c
kwIKngTlgZUG0OseLo4h5QNz8mctY1EUN66geJvl9/a3+PwmlVdCNIAco0G/ISYg2pHcWK1fwmfp
SFgx+nOt4XAgCambvsVtuvjcUoPQwO+ZQf7TukB8ZRx7ed2NJ8J+17Kyausr3iZmXICbxGmvkzKd
bbHBK/yNn6UMYJunWqLcapgVjCMpH3KiEvQ3fXplJ96is7hORhAozS0/F6IUcrzD2xB+OBhf/NEJ
xkQmFJqoPpCg7Ont2zEvAvlY7GwD933/K7Y3gLURkVL4mzwLtNWsqrMfOtfob+NYxbbxOyX7L5n2
OUtn0RNDPUQMvkBQ+fqH4M/Og9pTRwdfocsXix3OQVqC9GvAZ0QhDc+NOi9MzDTOx3Ar5FdgQBrM
vFfyy/u0VmncBURU8xQDm5fg1Fp/jP+sGQ1RDRMI2kVL82B23zCmhr7F96mNDyU58lPEdNlN2XOE
C/YnNd8gPjbQiJH3WlC6iyvG+tAI+cPFqeuEAFr5FTtCA9yByHmp+bxRi0Z3+Ig4UPNneGVYOmOX
oZuGj/iPLVUu7aZYaekFXlU8AEo3ZKySzmfGxB3YIRbDePnH/FF8XJU3Xl92ChbenY9zj2j4f4Ss
sULSQYs5AgYEUGYNVwXAnGcuP5sofPPPIsrn+ixzWzCs2N/loDtEVFE/RdJ/f5IWPKkK5X1ON3Nr
kIl0+uoAgdHt1QEsnDcKm9uGG6PE0go0rSx6cc9XnrQ3mLRQg6G4CJUOvzCt+iNiHhc9RtttyNXW
aRbcUSEmOPpnHu6mbHDOboEaqZ0fM7jyKK+J7q/W5cBv3K5mLqfNe6VeK3CslPqSq0bzSPqPtbi6
gaGwoIDV1ld1WOEAdzB7YarmPMqWVuuMoOnRssekaUfnHKFgPjo9okhSZcE2EdIBKRBnT6nDVkp+
IfSGdVtzCyLHY04W9yl9L+kPDxDit0lgDKn62362vF+tvILi5FcB7VIxVPvtLWtvfbIWYWKybaHu
mQfqaJKYEL6w/7wPGoVxMA0wHJ0OmPhdzpzuIv0Me4U/BDXSst/J9baiMmLBtCmvtCeKgx3NDwhQ
sPGNX6EJyOGfO8VqxjXYfzwjCIQcvIW/f+MFJDmYnMHujv25E/Zhv0HK6T856IXqCshXZ5x8XvGm
fctJ36yA4aIW3ejFy85+R4nWOdt3CqMFZt4pd7jFZKTApBHM3qx8khAZ7eDZKkQoVHqgNk1MhyVM
jVdiZvFxmelhXlheM5JGVySS0nxBkjEJEgrVly6iOUMkAOA4IeCAGaw2LIn59iOBKY8vYjzbqWgj
M/9RezG8Uv0An8BsBNrW8KfNzeIEZijwzIX08AxbvBfsAsDQlYW6Jjx1ZHBzp4fkdDIdckRSbAP1
O+kQbIY2kVOBixci1HAqZgcPnpJX9G9W/vD4cY+zZRkS6jhbUd7z4NUvesOSRgTv6Bi2yKd4qeX3
khnVuBcXxtQwd1qWN/ofqWlE8nXWnmLjxsCHkd3ryN8PVeeakoftqIJsZ1YGACekzY6bjS5fRnXK
bsnYE1gZDgX07OcQwGYGttjNCS5XqRuxw+FqvJdkk/KN51NWqUuSG7lkvYxPcsWg+l7UzaMzvcHm
tUM9aPCVmZZeHFiDRh6Dew6IdOz6uU95Ms+JgVtasj/vW1uuJ+lSuuiP5Yl0El97lF+kRBXttsuW
xLD2HcHFqN+ngsP0R/qX1mC4c/9V4WkiJ/FNmA6ZJciOxlP5cbOatsmX7hQbBid1JwJF6ss36rya
x24hQghi4anIFV209FmmrExU+U0ZfR3Lm+FG43L8LIrnm3pFFTaZy8NCBYWbRsiQfNlY1my4e1TW
JhIren8pmkKjTMhQ/VWIO/UPjobRK0SRdm7Mufk3eyOARNTD/IY3cYJ3kQQXC4D6tzot9IgCeom0
ETJrLWlSHS0qQhz5hX8WlDyGD7SpjPWJ7hBEBHdBqlVNDxBO6Ang4HlpgCIxoPIwAAoSK6MvsFiO
nELDItYt84Wyk7+gY6GWuAQXCjIEMkqQ8nOjv/G/T/6UnJiMv751cCj5WAU4Yqajfx3RPM0llC5h
txj8Cz4sdDTBmfcxnh/7KeJn3RIoBANHJjoutfBM1lob22m0o+CWIlyYlLTnPlatj2jr6o6LR0p/
cMwjkOGG7o8hI0toX4MD8V6Cw30rPoZjkyHNwZMxYWF8K1mxZeDQ/8C3gLWIEOZSRy/RvhfMPFFr
2WwJH8KTkE/M06uZPRK8WsRtvXmP4bMmOQv5o+UbvZ07XY9kr6tuG3h8VT3JEqC7ZHHayHtQmBBD
QN1SiMWQ1/32ISHZ4i9AGpJGSmPJMPcICms6h4sxJVw9ojxuedS/UcIpoluMC4hSfr2ihBrpC+qo
qqEtycZw+M3TqJhDZpEhATXswFGr/Yq1nKsp4p4eHbn+yoddVFvSncoueNH2hSaWJHr07L1oIZqH
EJ6pi3qAhDFsWqIzGJo7ThBDuwcjIug9YZ5mTGI6CxgJT8NzRtSv3jip8OT5CgUu8QHlHPDgCIwz
znaa9MO8aUg/SrivMBsYl5GoCxDlmQwq9SZPWMaogCYzybi7x9OUZhb+FgWQn/ovjgkR2BrEDfQK
p1WGt4F3LQimIZAy35mOngsPN/cRrHdZXf9YkaIzUdHTzTOT7jo7KItkEMPnsUzWMhFbQAXpDKFs
z8FO/cGgXHyyhNOnLtL/zZ82vLkfytM7fhWsjRpJ0dWbV5Cp8HOcas8pMd/T0pwFm3L0+OcIC5M+
xzY5RJUb5cck+h4Kd4wiuyYSQ/W/YlqlPuuBdx442Ld5tjt8okx5iLFkpmay5BaIb0ztYBKmhq6C
J1TSzrlKswTaN3w4RM8ZmzJZY+vSyx/kZZXuZDGqmPSSJfxCOnSN+6rBhPbxEuHbhHmWgj8V8Eqj
y+sfIQnvP3KtQY3qfp/CvqRw/SGKykC9NuQJFG8kMwAME5xo0DyT2H4+seGAfgBGLCh1ePP1Ize2
02QWAYO5x0GHoqzafNa5E+3J4YkIJEi94BUc8Otgxp04+Ypz6IaIJHVawtAWAzrnJW8r00i1FCd1
GXRxuYqDFV1J7eQ6hiuCOMjwUTnE3zCEnz8DR9itJ9mIuXQCcupdxFlx4IdDgiCTf3FRhz25e67e
2ZgvgdQLC/sfuDgxGvyb3umiTNDdAS3gGDdEr6A8G2xiahtIJjacSo5lCeZSwSWt6TBu9kxhWNKv
DTnbU5r6NXT/k22P/GEdKeLM45syd8aZ1/8J0VR1qo//KAdHfKfBSVsEFPygGSIgAki0eTQ3hWoC
EKgNEdTjf2pj2soQ3lgwdwd/jf1csKs10DulGTW5EhZ3wwypNB4DVr3VZxU0K/pxdTS1DP/AW0JJ
3nNtC2TaOfV2/GGpj9dZdjRglqplQpDxe2roa680dMTHd+h5VMkUmw8qZgsgDmlvq30PwUb2yVTG
xA3x0EZeBWLOmfZX8HzTWrxiUyuWArZdWpOt/Iu5lff5PzC9euDRTLaDdoRH/ePnVcz9cE6PyCLM
E1EtCMhkf6VIzwkGW6ZT3sIPHZEE9mkRBuipoNw4wTmERzZVNkCIdqDFzsY+y3sgYJtlNeN9powg
IA6HX27jIdmfec2GPcSvV+X0TvBoBRUSDcpYiUyedfgL64/HiEK0B61tuvV2ZhHdbBW1qc/us04O
1cT2Sz+z0KV1UveIsn3rDgjipHwjsGWvtYnVDAeuPCW78LIWiEFdQBLDcCXFq4+N+KThjTgf2hJl
yi+1G3wZVvfW5VrPypU64iRnOj+BYXaXfqRFg2WNUA30L4MLlX3x1ZfSe6jhEmQsvs4x9l8OyUd1
g4F/Kenqy6A+di/it7Fk/bIxYaF+L2KDDm/8lA7nJjf/WrNNWE3t2VCZ3SynEaSy6uqvuujHsllm
F7S1g7kCh10Cbhu7XHCi2Uo/YMU0SlwoKJAC5aFhglgV1WogVoaSxQzcmDv6FvMdqg6vCKeS8pDX
HFFTdKPG5Ujnd4e4QDZOMuJ64ymnkx5oThKBP6NALp9/+0+mbOUp6i7uDqKQkq1wyoCgGkQ/O45f
xD1W+BVApgaLbkBWSlaBi+oFMeNAicVSubDkbHLcXaYNewMWD/Y7aE6+1V/kIQkhMDeET7QE5SC3
ahBwqE/ZiSheZcJqp94dNVjShAl67wt2cvfVvRSuJBIFWcepNcfDMUkG+k1pPCNXzLz61VCDaxfo
wmanKFyS3qC0u0L6gUmoh2/ZB8+FEMOCak+icXZ6cS4qKBA9RKAkyGalnSzP7O7x0mS3TJpv/Svp
varzvsV02TJrVSdR2xZQW3MQLmX86k8m3VRLvqVyG4DaWMnFMOYsGyF4xqQ7k10kgfmHDDMrqjC4
H3OvMzzucqXzAhJH+PAWSc4OuTEpn1tZa6IdFmdF3JTpqvGB6GDCV+2HjXTOoz7PEI8TSkYSHaA1
uXwLIbJ8RKOK8mBZas4Q4EBHmJN5qomB3VMAlDzBDJLvfKfcP/VWj4hb88pdJ90KpGbjkM5j3Ozo
kRez8jcfJycbXaXSosHcmoZEWFyvxkPqkTQM1CrZOhqzzxUjN877Hs2jsiKgnVl0b9Cjt0qJI/2J
mHpC6csM14gpUKPxVSyry3vY849wiWqrdOuX3ic7ysXd/HhNuMlTVJlu/c8LJ+G2spoKq3I7+kNA
Ip5qu7cpLFjTkYxvdq4OZ8jxN67Ivfw4V8pVSS9EtEwxggsFJ9KKipfwxeMtSDYgLlC96N8z5Z5j
/mbsoE2O33rOQE7qLzc0RFCyi/YwQNGwiwH3AG04xDU21Q3IBe8GYSpTVzZcUYX2wJqt+JPQhvuE
kRLam6/RtIknPrFvHREigbOOhxwuC7N3fOAOB+8zL9T3GKfIpodCAtguxg1MOjK6ccvWWCp8IiQ2
8MfbIny0FJZEb9sAV+K4+ny+Pv4Sibci/GiZ1e84kJaUu16nIUP4Q09f6lasfgPMhjob4KK2umph
MikRYs3sho6Uu9EUviKWI3nBD5EOp2y8MWBD28XqDSYndLHS+WvEi5YqO2N1eKMa05EouKnsxLjN
mQjE3acgzoWfFSShm9BpFP4i25dFdK3ANBb+47DhF2weaqpnuPvL/puge/NwdtOjV2n0tW34kDhr
1AVHVHKnikFNDgPBLLhWOmLNfpGigUej0hmCNa3txBxXK7ECa6JhFDEdzg0TOXCSbbh9ak++yYUH
tB7B8RGLrkyrjYkjy4787zZwSUhgjOH/QEOodDnEYIe2RJxAIRxD4zAg+AGQL5gBMq+5kE5TUA4y
2KPJ8uY15X7mn0v9HuvNgnaQeMqju4nKnzpchWKaM6aS07/E7+0WE2VSHVXeb4httZqBku66YV29
zxErNRnVC5la0KQHV5t5Y3gcg33HK8C+j8wze8bMSFKGNJJctd7DQMVPItFzRr8nk1D+j98mOQUz
nhqwXIIkE3xeSNTCwgo4ZVD8SwcIwVRfadhZ+8GrqikMi/TkGmsmq6IJ65TtMwKhVX36tvv6xwD1
Qi/M9wRS8ha+tNItZ1RtRC6VnBFXHz4i8vLIxGS20fAJ/grT6oKRD8MTMHl1U7stUCTpKChZZI65
2qvLk6nt2vZLg2CLupXM7StYcfaor8XswQV1ihRnRAWrEA+wYqLyESE25lOXtmbxB+vLJPvVVgRm
D8yebcrFjRqLNba7UY/X9hustSZNIuafqRD3DlqAhVn8V4QbRikCX1jxR3wNGAjn+a4XDl1mScRR
2WTzAg5SYD5gWEcOU+LYlDdp9Av9AUgYu2JBc5zw0HSstzF7i2LJ4jT1igFdSF8RGTD9PeeQ1NoV
MyQ6kB9pW2SXN7mv9AfBz6XCAlknjkKUH++VBhYaroNgjSqUUR4DmOqJyj7pD+T3E70evo8xJJA5
3uH7WyssFp+HWNjYKnBVlFtyZWGj4kuM3JHyBz7MorwklYVkcku+F8x3Hu+ygvInFB6kV3PbuwPq
gve8oY4PuQTqzOM0d77MzwEtDxN/X60+ps3+HRLrW/C7WZrgOR6Leayv/B2ssr+g+d24JA8Cpr8F
squxdOREXwFkKrqFlCGTSYa+4n5UuQ9rAPV7BCwGkQCXrV3z2FFOhC+ci8zhwCWjKyoWiYuFNblO
tcvBNymiHxPeV59TpkIqasbDu+hIpQagnbna4GF8Gnp36LeReggIOsjUwyz38p7As6fMltIi0Wjp
MiW/PoMGQEPH/LOVRydaj5vmbYMwqqSEL8t2gVduvBN2gzIeyGJfAPo+NSe0cDF8C9XZv4RTTpxV
mXtD3hiCN7K3IWHxmvRafoHhYGuuiZOlzTW6JeGp4dzAeOVOp7FDFKt/qzmyyekdL4MC6cePsTN9
qr6surb3ZXXMMruXDgG5D1NQPl971pxxhwHfedkX0kV/9HoWNJCk9hKE3xCApcUEz6kK3I6aAQPZ
XNgTg2m+z2UMU2qRtiMr21xwtQqabZfHX5MYYPOK/X1JOH3mpNRy5jtKNN68jwsUgOROzgikwJ51
JP6r3yAJ0JFjXwcWt/OIQ4gQsWQtvL84UVmgm/Wb/Q17m5oeR05yRKvz/iEVdnQ0tqP5mm0aZ7ia
xnL4TRYCckwi0yBG77BKouySlELAimjdierFUUClKhUmgXzXmXzWXUX6xbw5hhLRvd30hZ3oaZ6h
OyJQ9IP5yJKaY+SWy/Ap1I6UE/a8HIJjW87JhpSW7SM/l7SZIwBYculXC+WoRPwqgWMPBYDNBTMb
4Z72eANTTqz9o86srj2NVJZRybQkHYM6g8pCaYrfoXMItkZXINLETHDpHHTdnx2HH40YDUeJHUN4
hqCC7W2mrCrllvwGcGn/1DXhvnheFhLIJdDTOcO/i8NKucqfy2fm4E6zP9xlRGqj6CR29JrTFGQ6
FdlXiynZQbflwZabx2d0R3rgxvre3tFLzKJ/UyxDoSwV0cP6mT8JPAvUCYdi6mGyQoEL6Adrp84R
IRJ6OVvONoTvnYtfns5m5oT34bfrXdQi/PdeZOZdBRoAJ2xZELFduzpFckz7HAGsntkqNiBcuq1M
9Qz7F03K6G+rL5Enm2Hys1cguIzpHMW1aKzajGXhPBNJ9n4oYJlveo3jAb06PRDz3whiHrO4v6yA
DbHC+LYy82RuFWL/aMiwCMWq4R52vUSsyVKFeIC9ja2P/1Kln1TCUb1A596hY5s5LSKkZF1Lj/Ac
tWBQGAM5fG3jXC3xCnM7Dvsnr8SWPik8ufGeEOvRJUeCIB6cxpMBk6iXlFfYQUinEECwmV1MPgM6
YM1TBICCn9EnJkSnMWDAasKxssxThCAltUzz9Nn689ZfIn5XQ2xwO7W7x+aqHneliXjEMsB7Uuct
n2NrbVKlw2ZHCBg65zsOLn3ArUYHArtOfKyGF0FWomdCVdp5e85+teipfGsrAqpx/qZIjqa+LY7B
m4nssV1WJyS6BQIEwh4W+/DMBqlTqWoHtP06LYHytrrOz2m8fz8irlll987vxXvew9UQQqhs6pVf
/A7y0UcnS9NNs6SGjnQXInbbje576Srjd9FzdwJsomlej9gQZnYxnPpooRWOj7n3tY52sPSWdG1l
VkN1wyE4ZRzdwk2krvAWIqP313StKF9Zc+kuNWpmtEK29oivFT0qfPpCOBTE3Y0/4lfNoxGIXFlJ
sCcHOQw3RugVRIvM1kQ/Z8FSUMB6vzN+pw0Jmg1ZlZ9rThp9GWC+WGFGwcridhXaNIoYpwJspEV1
68B5Q/omOw3Vl4zZhyyr7v95VODqPXT6MsTij/UUTSNqWm18GulFCUjnaPAMLdOU2ombbBu9gygF
rKnUDtk5MtEf4FXCqzrz6A6l2RNX3URu0kCUWTEsB4NeDV+g7Bsb/wjQg/5n/knaMgidGih5WPWM
X+OH1YlMo2WD+FfHvp73iM2fqXqRRkcYXPEGiAIUiIWrUvYjaajIhmg1QNSsJd4ken+DoFCrR18c
dnJIMhq4A4kljVTX/NvnWSdAST9JkT3wNmvhL2dpi+WCFQH1C6XxNHOdavHQq89uwXr8VO/phQQV
T+n2g4N8k8JB4lO/ZhwhCj1grJDO7B7EK+ODKf1FQoGOtg3OYbpNOhYszvaGHiuQZJnKk8HTAY/K
4hqppC+vqUwGQiQ5983EzMyUqL/iBVnhNI/W52rNtACaNFUqV/ZYHqF5DbYvrCqEoyv7kPUVyiEr
vGTeoo5BPDq404L0Sowdn+LHQLXCX9EscHbi7OJ8T29oZGkua9KWk7R0ZvlSOU1hb3S0QApYzSER
GPNQqfSYBRY/lKJnVKNblDVaBSFeltKv5UsB6Fjg1NgMuiNRK79LwgX87tsTviRUICvKw2hLIqcO
bA0XHJBSuZf+6nKtYa5mHqY+U0SB9ab1i050EC9DH+ecqvGDAMlYIBgAuveAANS3Ec/2nE7ysgqu
eNBkf5kMB4iogN49BbCSkMLOdEKJ78zlsSnhdK8M+QVKhUQj42ZJPdm/rkTcjpUjloFofEf9ydm4
2VcYdjP2lKuc7iEL+hmtlrY+7CfqWnxRptMjT285xK/+WleXholIeh+9Ke8EIl/NJJLfnwnFHiOC
qYUanfnaoJpQ30A1FRmO+vRfMKASwP2+U7A+WaQm5Eiy+JtIamZty2gthHMCCiG2sKbQB/5y2R95
ktRjIf72O0DaInR0wB5xakGSVUamqSQW7h/8mDpjBI1oDkATTIudhJFW+SoulMMwRpuwLnOxOQJ1
oG/IlQulv1HrTuA7UZFfH1sNLqG4wAAEvY3jqVnimYXxMmxDuJCbFvt/HZ3lmAzM+JCw+hnfDYRP
N13El4G5Fyly9CWgDWS8Lbopz5SWTsdAP3pV4EuAzDBuA7wWeJVMzaFcNPbgwToXAkQwfpF4fcJL
TDwIkYD1v9F3G/EhYU0VSfeM7OBRuR+4GbB52i/IxINg9vULu7H/3oyHYfwu+7Mk/OKWRKhaUwgJ
7J3s/cZVr2DRmO5YpXELI+xPokuTbpN2R4acDNEEqhqOhxBHgtOOa5LKUiquqbLaNltf5Kt6ZLNd
oR5MqOLJwHSQZ7smcMXuW+4Xkn7xi2VJtrFqgAqAnF5nSGK4jqF2Q7SBNHEIOBFskr2QqEJm2sS7
nahX8xlg4/6lxI+2/Rv7F8FldB88ZCbFgDenJ3yohSdBh7SOgt+3cA+FtUJ+HlmfXIDkK1F6yy9o
GaGJBTdUrnWIhgHQiypXpXlWHbZp2nupA452BNXXD7PDaA9Hx05ukS0XpUQGWJHW8UmoBNFIdGkf
bxZ6qdj3aALin4kBa92KHp4vGZHvvZLIHkXHo8+Ro0vhFzyfLP5EGjUqxNlqi3yL1jJSHfXtym70
OYEg6JyPXXdofNyIVxBWtBYkZXj01xBSGJEvz4wA4m5gFy6WrfDk1yswoodXskfN7ghb6EdHuLdx
dotsV5PIGXRV/K5S8hS+SdR5H7JdjzaFSd0HSiDClnB3pyFq699sIOPi9xNsOX4XNZk7/rp4xBL7
mGpj950hdQpnO+JdYGZZ7Hgq2WtiiIit7OSTsEJbSa/8fQTixWlg1pzbj4I2GcV++3+AAERlA5DK
xa5hR2Bgh/fEgAYOjp6ISFpc1Ih8BAEHOR+SDYmmgNCCh8O1u/PzN64Fhe2Ex/1DuY0l4msiWj68
GB4zuAL8DIncuwb+sQl4sLvwFAWogyivGIIVyXmrt6uhEyFj0ja3HZAQ6iPuw0d/GtlXLPlF5lQ/
T3AFrDV93xYH0VjhevBp+oXts8Sr7NG6An5JyDInT+IJvqeaV3Y9nHwSr+Uafy97JyMy9XkL9mZq
wgkUgXq+1YpTuiFOSHgDzZsVq1l/gETMeM5YVj5HKXJAa/mJB0shoI9DpHUQDBLmM2HVTE7bDhB/
QJLzCtEuLXAvI/g2QhIRgcsADYf4Qkv2B2PVbBVuUVaZkJ41+1VFcDIPEBJdl+F9nC2wWSV77JK4
8dBmmJeSX+7/ODqvHVexLYp+ERI5vNqAA86hgl9QhVPknPn6HrR0H1rduudU2bD3CnOOiUMoHR38
9+XqAB2Eip0h56b/RE3HRo3DRtzqFvZ2FsfrdbCrPvxmk4he+Z7h0uAl31F4jIgjpl3lIbBYDd7M
J8y6ClADnCwkTzKHZrAuPEpYv3DkvRKyeLkhI8ApMXbnBj3ZgSqEwQG63m9KMyRyjf1n6kdTzt2O
uxPAhrRjS8ifTg341VHBzTQE2nL+mhT0XkMI/CXO30ofWCP9L5ifdFXsRLzewbGNAe6tEuFcHRI+
teMlQP6IwIdi9MKXIwxwnbBxb5n70QtSRvPQmX8JPR27Zg94phOayGZIpsUoV1F94A45NtyB1gEX
dnP1GZT9ltU5mtZSBaAHfeWpIN0rImaLCALwRQxlJiQa7tRTjuyB1kUSopldzK7Kenb+DwybTnqr
8IcAoARCC0HJsWDtfFTBVkbp7orRoScLe0LWwURcy34DxtjwFKfJna+d9IsYDGBduhDLXRSbylNK
LohShm7P9YY6qa3WiE2oLD3tqcyM0RhFzEjOjwreJZMsXTQO8cUiJhthD7pxDjuonxfzoV2TYh0R
uBIRwDNcyuVQrZ1qN+/pjiaOBTBs+RZQPCBT9NVuhSvhnOMldQHds5ahSrzoPLsgRZZB460TkZTZ
gcH+F+bnm7QcFjeoNSQBVzbBCcoSa2e9x8TNFi3B3MUjj6+atg+zj+zfkudS0jptyjdrn7m0BWXN
5om4LqaROyp3or5NSiMekoio4mVVbGLvOP9FWLXtalHqMgej9Bj0XVNcfR6AbzK7t5gb0a+JbFjn
Ra7Cx5iB/8lX8jZhEfU+vvrqX1ydUjSFIX3aVIECQim/QAATFEaIGeBXSbYOjPvaUfKV6Nym8hEi
sBJhKuT4XVRHzx+1xMr/e6LLLFBrjvmbNaDZt6NiPZIyJDnLzYIaFfDtu3EiJAjSHp+7+SgnRzjS
+CJ6wrumdRQZ/l5tuKQR9mYzHoBScWQE7wZQQP5VKD2q8ZQShTMc2nfSRubZhmV4ZFa1iLMJZiYJ
hdGT4STKrUSALjGxdFSyf0WW8i6nhxHBBEAwD6Fi2M/4iAZhA37k3Fm7pt3jBeb7qgkpDByeJJlj
yWTVCl9mFaCMmoRvY6+P73XuKTgppH9h9cNz1sO5d6xrcsl+igpzvImAjIeTqqmcMELerQgExwnD
w7hPhxdXf9eypLjVcG/lPz985um9iF7KyXc5yNtvDUqLUN4NMrfW1UcqIbFcaeK6BRu9yp7GKQvv
Ghs8gti0XYy6iAvzQjnB8Qx1lMFG+2/WsJldx/gusOaY7PY7ZkTmx6emPeu4ysVvXkfWKyNg35c0
eaTVpsnLR/kDn0zYYSG6Ix0vo239TLSNJGywcZXQ9c2vob7p4/f4iSS0WPpB5ppIAQ1UxlnvKlyj
K8S9EzccYJD5RStEbCd7NFVxpg+8jp8VDUrGfMqmu+iOzLVw1F6Ve4+yX/c6Rl45PFGnvc/TW0d9
ijEiTxaUbUVHru1yeZ26yTUi/hDX3W/6LtFUEzO/1nkA4W6gYN/r1U2RTpH2mPCUz4zybnTkvYQi
mzJ7T0sn5k4YP4m/5esPHJHZYufapLbya+r5Poq3NW+nwZOHLgJaS7JyABbEB90VV2tAsWfarEh9
hcLWsv7hSIBmu/hyi32qLTmDfXRQzTsOmWrXd+uq+Z5rBIbgbJlj2MF7k9nW1iCzqdz6nmrC+nYr
46YoV9R4zIf6fRNgAlpHR744Rqjiz7L3H5oTFh4FMUuxVUBZjxvyCtjosnIaaMoY69CGwfNbZACQ
hHHQ/LUMPH6CdQa5CEMdIy7SZALWjgkp2e3NgBOFAKJftcw0VgkjeOiB1VVmrZvcivogc22EjvRB
sl+67PNsYdrgxhgo2yqCMa9GT1zO1l9nFLTpX8Nolc+S6aS1Ll6RwwMHNjbiI7LRSaMYwEKsbLEG
Dsf+XfdvEZttBEsmsyFc+pszE2xE9GvyI5RVyEIBI5i443ZgMQ2/78JOSr0EU2yLlxo34FXjEcI5
IPwzA9I6H5PsqiQr1F8VXExWW9xtuiOpH3G0M9hVjRVys4hYAgcqQ/AcfcwaLYNnpyNkMuLIFhlq
EB0sIIr0XYX+z5yHlSIG7qSQUhqz5COq56mqRK98q1RSNQIoZetW7N9OpubJexPEG3Bp0Y5Aehfo
iITGS/YjBzN7iMhW7IpL1LzqrPAZi9XGXlGeAjlbyA82TOnzd6H76xm2ZyoRD7ydqU1m6JlMYB77
siNHmsIwlFglfmrZ5Bj+U4E2j86XUPfsCZRZ/isbtANAD+tlOVsRHeFq1HMeNh1sGB1y6lcbfsLs
ze/dBsC79MgvE/t0Lk6mV/Om26T3EikTF1m9YbIcaSutPtbWdiAiqHTl+pne+63IpF+zR/mpNCzF
geYMRxX8JTwofNNMlJngcBww23lyL3HVSPBJLxKTZ99JOFsgsMROwWp8JzDFTdkwsHgklvkWd39G
9S5K3kzqV8HL1XCkbHixc2mjjKRLQZ5/jhxJwTqE1Y4Xf92URy3dpO2lAvVh6NdApua0KGv4Axh9
ndXIA9BmSqDgFzAU8tH1/DOjnN200J1vqbVnUOozGCH2QrvIKFJ/RZ3igS/xc6IN0p3acIfxVKHt
p7IHIk1hPrbPFuIZ6c72EPxO8Tfq2vYeoB6BUXqLjc8hOsktgVeE8gF8/leiYAi29Xu/kq23Wv7K
BOZIyCExpYsHE8z9C0YdtrdIsQM+c5ZCllutZQI2BV6+A0mRTLgHstnZqtTkybErqKv3drql+MX5
CWuS1glZeAQO8kNqj4bKOW13U82VjKk0Kv9SNDj675yAEtJtQ1zcygmwRPy6MVa++hFKpyUQi1TH
e6EA8Xpj+VqQGcdz0ndOIL1IaFFYo3e2dpg2rM+01QenzHkizhsFNit6BEfT6g1PEsjHfXkOYbbG
j/zFrpIt5eIdreZPtfQY+QbFXxGzfmVUMnwlQr9XXAltjfwnr48wn+TPnju/IRkQCNk4ekK/ulQ/
XbcBFo0DtHPhG+54Pqq7tFSvpgI5hPVEcqUH4u1nJVOxh16njBxc8gMhkubGdwAdrHfT6DmypBPY
Sr+33a7zKa11CngZgxHH6gpRWPgDWxSk2yzAL0VMGwf2n8BzMFBZpRJuYmEVV69IoT/NkbHAXGM2
aP7r6J3IKTbZ2bPS+GdYe/o9Wd6S6lSqdshotUIic0HFjnjkbwTyAo7t3qATmnuXc4o7THBUf3sx
BUYYwk+svlTmFQGCMLS36DZnhLNjqaJa8bc/lKLL3Wgei/ygI7lYk8b2yGJ7jB6XhiMrTj7C9p/I
OWlG39qSt0DR9SE25m/QHQ2Codk5ZYwaunGTqxv9YTnqb4ubbjx0nB9hQEoC88PLso9Cg0poTzXt
C52s+1Mz78fW68b11IioFBhdJjWMkdzuBJ4jkl3G3g3prmYkaBXoVHiZM+WQcRelv6rRbGk+RnCM
hle34HG8gMchtzxNYYYdBraiPwTGszrrJo7hJjqMtwo6YPjqm0vTX9X+0cgIDRkBI5nJyFagfokp
NwAm0JIOZN3eLDZgLOLkA8FprF04kIPYm9Xzcqp28SknQMf4SkGRa7Tb8iVnKTvIJySrGX1M3f6V
NOQ++0+0sowgjxoijeFqfpo0ouRMZpT0abFnX2L6zI93OnMKMUU0Hux1YQt5laajnCFlIsd+WSiv
p0NtPQwWaqaAQgDfyC1TGe3uZAbiM8mjbICwyw4EQA8j+ZafEXILOX9P8rtP29Mt4Mwo5sbbaDi3
cmHd4ervTiUOEFZYo50b41Gbvch4D+ijGO7IL3FEQvMRYK3UN2w9LCtwx4XPwF7Rv2YloN2D0QMn
OGnlrmqeQfSX9x4JhP61ErfT9NL8vQU1KNxE6nUUoVccUraRBL3Qri8i8n1LoE17rBTCJOXczkkO
KkBavXOescXjMBWxobpht7PUQw5bJq0go/MdIYrI6ZSfqfoUIxrdlZ78iPr7VH5VyW88XHT9FBin
MTtU6W5kn4c4DsKzKW3IORiTQyfvUeg1NxICmu002PyMPSxlZl/Ws6nWkOyM2RXIDP3L5KP+pnz7
nHsBNzZdy+BFGYIWIMSyxVlM1Mmhe0bZSafI4FcYuQi6g5nueiwPMZ3tRxFdBgbkPKhgOzu+bsTY
h+QQtB9mtW3BWatOSIrnT3RsCUiA1cq6UbwoBAGF2Fx2VfhVDs/sof7QylbsvEkPQspE9YvwpUYy
dZ7uQEtTFpHku/ub8rUson+7i8Ff9DYv//pYoIL505nlCkfmTi3FnLGZFmAZw8YDeAQ0ui27Q3w5
6PS0nSGRHXQY0GbMBJFcx8IZXwbZhe19ug/VuSeQkju8+2hR+TUKN8YfWn/1MUgXaYggxYYYXewy
26fBR9DhFCn/xcqjzO51vgllgllYE4F39D81Imny7TC6+VtXfHZQtJ5t6VIYw6kLqKdlW8YE1Iuo
UrdScgy/xXvOBPou3gUUyIwDESS0e9lAnL+yvsJ022eb4QM5nN5sBLSYB9/cZxesKUbGhHODGN8Q
j1Luic1WP0eNwzrAuE5Ef7EfpSf4pGcDDEeKg+zBUhDwaOqub+4QnoNfG3iXRs/4mytu7mAT6+7I
DPSR/YL5AlcY5xxRTya0xkSrMzE2QIn5AzJQ/GgJXxi9EGEDQjgGZZxziHLxqoe21h2kPl1JT8RB
7Oo6xnKoVHKBWGe8s2gvxQ//HINoTTmh/pKR7M8edqOwyGdzgzgSjIhb2rTiUhCNgdGqw9eeZvfP
ARyMudUyDB24CfKvodNWiu4NynpokSon7nSxonMBdBhPOVBRoznNt6I4C+WpxMkiuIqGnBXy5l9j
3NAT74dyycGahQX105ORnG9x/ptApHykbk85cjFURuS0E437xMod9uKhhcLT+GSg4yJU8b9s5PGO
Rgy6St+Va8AL+AbYQCjhMcGNhEvzpLFHR6jBvOEvM36hpuGDCompLd40Y02xaSEzvITZppY2LWam
96Q9MydCS30dfmb6ccRBjGFor9vJoVgX8UWfUfQQ+myBqKfIzyFxr+vg4ZC8xKPIAzR9MtcqGN9d
+2ecnCCMSGjxSRwS2D/yHzZy6zXEQ8RIVp89pu56E7TvBSK2+jyZxyZEBnWvQeXV6aZCO1NRVJf1
X7Jo5LKnnL1AXCM5gJSe7CIWNTe/JlvIV1VXZxISQvNmgi9dm/k0BCTR31FY4/aifGq63Yidm0yJ
Rd0WEX3VuImxrbN/TACwq4H7fUUJbf+q+kTWzVNf/qONy5KPCGgJk6s7tC90+EQ2VminODMoC/SD
AY7qryRtmTtZ28goprkHQBi+W9o76zgr3zSKLeheO2/A5rHuBIYmKB6dgaJ/RNZOahYCJApbDh6O
qnqrHhY+x5uJbYDJmVd918OeoTP6RowRZkvThmphw7iJ8eZ0X3BI0zGNuCIR855YsYhn0gx8i3Qx
V09c1TqigQY8jUsLE6mZsICgFNFAlOCpUW8d6CJra6oO/4Asyz+yDaxqjlFWv854k61V8aPmX3Vz
mrpVOO8S5oM+HzFRS2l3GEmalY9jdE1+u0MiXRDtBSBrKwIynhX295/2KJBVx6rlk7EvmLzx0xov
eWvXdAB5cej7I/+yQxshHpcMJHmjQcmNbyq8P4Z4/ZlumpeJpteoryBHM6+aydxdkmTij5bfIXT6
fBVUoNCGL+08MrvFXPxsqLdjytOLwiXB1ENhgmY64wOFS5Kg498jrO/qd6BRjO/gaM+CG2P+NhHz
7od33uwA56zoSZItj6i/HEEGywXkRkIgstDc2xbhv5MMrvDJWq1+YaNE+RgJl4yhINmrhOxEN1T+
yS6l6+vAoqyNg3QxF7M5ICHCBPF6kVgWEtxnoNQguxNfPUtPJdkNaNkpraX7JO0ZSKO0UwQ7uokZ
oQlYdglLWnB4OWY/48Ahiyi8o4hvbeA86glQ93xvfyLrBIN0oD2U6fAv8qsEENRcx+ked/S7fLa3
Ai5au7e6tZ47VBxACsXiZmK/WcGTTawLnyO/wzA7TPaYNwQ7n4UnKU9AGqjVUG0EwyEmTvdKGPLw
pdKhQl1LNl3Obn9HXaAy1hWOoiSvzTeKJ2awKXHRldOZDoj/Iv0dB64CO6tgmhemRgoqWomTgMES
BnrK7v+umG516+XDQN+v165PmET8JMKCOif6YxCFeAdA3Kk+p+fgZUFbUWCjsXtGm7AavspHDuG9
hp7EHzkIjr8f+484PUxvKSeDde9hHP+wZorUwRbYKy1yiHnZJxlQBvBGS7jqV/IR6/WyG2XVQ8xK
sKmbR5jAv94a1rkwPQu9SsXEGTUV9hYWLqZ0FeXPkXdEg2vM3hXviGEX7GfihYXFAp9l5xoTpHwL
GMqUp5HxNCgM2AXxgzKDAxP0usanzZEz3+CCZxsA8AimmpmzwSWGXFReCaNDEtAIVoTbq6Pagu+I
BptnCgN/mjrFfYF0t+jw3LY8suyiKW7+pj95Yl023cWJv3NlILZFSUXlVOk0K/2aF22n/Mr4XuAt
1f12KuyyP04Mxw3jMNEjm6/m2/pt9on8aPwL1saM/AbsU4un6iF9jwyuVfBEwJIqKGOd7Q98+GdG
R5XiEshWHAuKOItlP2bR4RkVIIzDm/IzN4y8GrCvLEnNjSH9NfOuHN6VapenFAryr6A4IxOwSITl
u7SDSN61cZN0ripxZrPFUKIlbjmrRuRTZzm+1thS0rCjPaQ8ot/aMEfqGOJl4Y5gRdlHpB7uoElg
rsA+OudfcAl1OImssQv5K4HNr7xv9/z+nb7ndUMVH7Mdyxpvzmd2aw+gw7II7gaU86a9cjPIa7kn
/WwB1HRLeoOcHBetu/UPjQgzuRamgtMQHMsgpdzfgTKU6Vtg32u2VvyM3TIpu0GxYXabGgfsmTCL
+HuHdx3DKl+ZAzOfPTo0oP85g1P/C0YBhUWO5K8Hk0im30CIM3MUECSntuBO8tilEyAYMZYj3Q6U
p02sY4c8YMYatuTwAa9Ch9hji1gozD/tk0khFE7ADJP1CeiI12iX8UadyKrEVFJvgMGK6bFBOYuB
INmVB40hNd6uB80eQnhiD9fzU95yTeXUihtqG/6xfwkCS4dV+sL5gO8asRSXHa5A+iUWJKfxM8K+
50Dvvs0vEzoz/R5sY8FDusvAGmk4ohTKReir3S4JNrzLCd3tObj0DHe40231nKVr/DXWvxb0h218
glIb+jfW1YZ5tC6lzmjhY1pWvIKXaiQOEoFHvXUUTxx97KCOBvNGPH7jvyw+V/oxvzKdSdLb8kRS
NMZ2847pYItr0Lq8+Y6IXeUdV4nlEVMsQZUSkEtRVbvhDiGw4HGWg43KcRk50ejxuBjMXR0Ieizh
/U1G/cBh1l8Q8uFFaQ0E5LZKt49/ZgyR48Fxd+uT9Uema8cNZUf1drDO8GkidR1vTS8Nl2eDSfwM
mcsmjmiVf4BMbKxL2i/s8DJxY4Y0Mc/5h4ADxLCnbG+AHq7tQXnBgpuLJzY2jrlpOi7gK+mesaDq
YolLFGODSXnNC+/fQPRDIUc/rGIki/8hL8Ls5XO03jr5ywfzNRDYDS02q4m9Up4dBJjvhrLKiD34
SFXItG/4FAnumdGaeb3C9g1fa5y8vWkqRMX4J+zPA0OLWpdWMgr+OP6V5B75+DoK8YIgCmNfH6OT
EAvwCQH5ifwsL7/AtNzbofbosJpbLgRr41+2q4lKdiPoCzE+N8hCnAJkNuP5VLCvsImsiJnuNM6r
M/KHEesmJOvsDGFO8TSYKAmo6YwmXJduSbOpKSgGnKnZz4Q5pG1g+oQfhDo0nbeoo6MjyGNdPw8i
4vN0gwLH5GhSwMkgOwjXTfhlkI3RsXTxWMJFF7X9yMCL+BcNQhCL1lZH5q26ZmRLqGfOsAI47CNE
ymt52DX/VF5ke/pQKtQ3W43qjHJu6SIMqq1nVtA0nbLYSTaa+M0abVbJdHKk5XWyo3+MxVL7E7Ex
61at9KpHPr2EDueafyg26oXgkHUHlgL4fz7uul30ENhD/Zb8OCxpgOc9p11XXdtpR9THBvDeMn6E
BrLGt6Dh9vk/pw5Ow8naW7dohWGIhShvF1Gj9VNlR/AMIRPPbrQMZb0W9oSXF57CeBxIfO8l+jb9
BgirKRsapazdaH+8FG3PIKB918LfmoWXifoLih13GRMPvhE66ZEp8KI5wi1BYDsrL+kTiw8xGxoU
5sX8goADNp0augI5dtoRNYy4ZV3fbAcAExC4rmKBDYPGpVpCqW6FIb8lPjFpGfdxTMEOhVebW3jV
DFE6drifc+Rh1fdfwL8nEU0k5f9Ty1oX55yqvILSiXig1Ys6HHQwgFYI5dYtPJnJ5xY0DQ+oRDd9
MhAJMWwmUGYdqccyhnxz8gdjmwuKjS6L6GIUOXDvGFr2bI1/l2QGTpup2AsjS2Nl18LdbweuajS1
GcTNRCOwsPuDoMRCtkIlLDoqGJZpPKjztyXs9DJcMxzFBMi+6f+7m4AlFn67NvakFvQ672CP+xMs
jbQ0CETZI1gy/6+mLVjd6x65hbYhuAkBSUjq7y7y6vdoEzn9xVMXIWaibI0ROS2syx+wil3MHFjC
Zs2CU31R4xvjFe8RRzaru5nAs/gNMFHES074w7hBVHVgGAAXS4q5JlN44khzGH31NCiPqr5rFpo4
7prse1hdQS3UKH4KN4C+AEpJiH9YoOX5DRSVLD1DNMPKSZ3Y6LV0POAayIMTV+PCtekwkJ042lvt
wm3bSQbYDzIfeUrI5m0v5vwNqoK7CU/u8E5d331KFM79G3dP0J14DFuU3xPyJwVzjrWZWGjSWmv6
tO6Fv0lnHuP/VdMBmyf70KVNKcjOhQPBgSlvJRQLpzDc1yhcs/SKHSsvZhDoRx1SZu9mprH2+da4
qQXt0vLoyo0XnOOAYSl9g+R2HBIqZmPqVsR4JTG0/joer6jkuu7E9Q9HF4qSFXs41Sby94RFYTks
EgGNUZ3gieEJuY0evGC8LPyKhgsTxcv/lzEzYFiywrDJ/sS9VDuGzaOFyCswjrFacfeuGioGbdPi
uAIYCxB8OY7Rnhbmqn4xm0TsxL8Yf3PU14j8caC7V2tHuDjPLUgZZEu4RK6fqJ7TN9E9jafyKFMq
McN+4b2KDwJaUFs94B4E2ngZecw2+NCocKAb4jmNj8xaBuG9zNc4EsejsjaACACeps8byLqCQ9V9
8xOIzK6AiDnRrxzeQhayhle0lLKIlAPuSru98XPz1RY7y5YZbTow1JfkW4eSKVrCtJ78nqx4lCWC
Z2nYK2blyALSkyqwzX+qICTDZYAk+huA75ZtMRmjHPu1ssWsvIgNkud8RJLfABqnG0KAh4m8dFAA
70gH3YyffLAxJSASSPCcGLX10OUcuKjK0vJNi0Uko2wkK5wdhLREgIAAFn5rth1TBkZhbd7AaIBx
oDoTN2ZF+jG7ImLNCrR914gZNnxEIEagoBcKCDJYWFJ9+AuPw2BHhjHgm1eNlaK5qFEU7T3k81eN
a8StWDHW6Z0kvZLVttAo4JxL7LR6pq4tPi+eLeClt5gWF740fWCzDhO01BcfuCWbYCn9bsiqu0ja
heAYWnGr5E9Ggr5OOIVYLF9Bd8wAAB58BtTYVoBhIZOIE94uyClYolXOeNhNs4uwJ7PDPCcBRQrA
WaB5SE2DP2LoOpsUpLo7V75Hd5QeiZ0gZ5kPRMifiN3DjZ5to28wosJnHr2lSCnWM94nrHHVoSn3
0ryfdjqnC3HxHLQA30rXShyz8UK+XdMVokstUtdETFnR3aOoyQhHyXa81SzqdePaMMmj9sVgRb9O
HD0rX4PI0vVwD+jBnxTjA0b/hzSycqB3Z8K6ZZYbe1SkRrwPHhleZlIJUPog95mIXyFJg7eH/Cb1
FvbvzPrQcvvs2cmdX2gaXveeY/ja6KuTZhB8tU3hRR66/eLu1F12UzSqg/wlwifa8nnCYas87JlB
8myQMaw7Enho2apXD5kvuy6FNfJFbkvUT09+bD6gbx3PJEuyEjuBA38YZf2y/uIJQIUzrOhx+ezL
f9C1bvWJepNWUtvpNz4EGKJMY9BGBsgVYGrxW9FPhEfcK2jbeMryp6zv68QzvqKHdrLWlfvc6t9k
rzFJS6J1/MvW8XfmMWTFc4FNzRm41PlgbxaTEO74dTgc9WQ9oen/V+RX5N4Rjfa21fjBUxKDriUD
UCgVaXRfJvHcmQ4Tuak9SRgH0b94TMLnI+o+sXToPLTwaYguYsROdGvjIN84TNEo4n+Fysy9MD+x
9YxsYHqS2JiSBul5crUYrgVLM/Mmn8y1/6Wc1czxSbgaJc7nv+zOLjBC3BueAf1SF6JT8imAGeJN
Dk5tJrJRtlb+ypReZmY2sTh/gvbQpaB1yJG1GwBwV6LUaQ6D/FTFO2r4ipUWPCmGFrN6ZX6ffPef
fPvmZvaf2A6avSmu9fSjZIm86a9AsQ+DzxBgoUCbXrvQPnm+h7UN9QOLZLdHpJ6h39vyXfEA8+jG
KBMJOkKzrbwzJyTsgX4URDMV6KeIB7V9FucQAIPlMULi0jmXb0G/IjnrPrlmbePXH7bZNzB2VJsM
C5kH0Fz46KBPwu+Ue3L7tIgH2kIATmyweALiVzyllPqG4zvCg6ODcK/lqtUIuhWhmKCHzE/LUm4L
Iq42Lxm4Lbaku6A9zXcRiSIqYRt3Mt6+5D0+1iG8WvlJQzaTVMCcr+Vd+UAIWiJXJml4q12t2l1E
qPmdMJXFOhhvsnd06zzMNchWh0+c34KXOkS4vEA1mKajeFpi3dW9PrhAwoMBzMNG+Qyx66+yL0F6
MUJH4YpGA3AAd/OS+omx+8Xl/KXzia4MsPR2eVmGjTH6eIFWtXCh16T+PtYPVr3NuCfqbcPrwtfA
SjI+0Tp1yFDpFnO4JYjlGbruIjRg+bV/6SI2IwuFw7bIPfM4ESDr+CJwaDVzyUNHJKzuEFdL5zpd
Qz7hxe3jH4iuwYiO66r840psr2QcFu0WkIayUNRuUKTwiO2T2c1+tNIlkWFcYCCQw4AgIyBGXFOi
BHGVftsRSkgaPNMmuFBXxgWiugufMqcONzTFOLNL4WRtIot2atf1TJUcOKXDFgt/imgE01zBfwZc
N/yfzsHfTE6fkrBOceFjirFbovRjmvhECbXmiz6m17j84gqnuLGlP5VOCFwIXcqlA9wMThUpWUPQ
qSMdcSLE/2DWQirMieNgtdg+hvQQXdAssv5WmWM8LZwiLntJRsTGiapSv4xblrCQv/DzAaANNKdC
Xw9tYSJlzSGjzrpIR5Lto5Xxmhgt8GJBsmNjU62ZxzDDamyGpnvlnS079fSazaC6LASxre5ymDRs
ejeE3sUoATQ3KzxGpixtfYZ/4VH/wpBWiI5oAn3CXu0mIFj1MxaoFrwaUahLXY2tKH50BR6vL6Qu
4p7Bjn+K7HV2BwaSUVKKDr0uqhuGXbAnmh0dLd3XKpd2pYjocal05mwvpNth8lQE5ztfxz2LSZBw
W+4q4r9YOUDWgpMVCDayurf2zyB7HRpHD+6AGBhWWV13nM41gmjNAcVFmA14L4lh5jXcg6zZhTv/
iHmUR44aQL6Bw81PMJ1gvj27dwro5JwBZ5/6VY+tXPzl68dmo5B/lO6JoEulM+8rqDAKXxrIR/eb
wNC4GRvmtDOPdraWK1ty3vEdX1SkTBpDLA4LPd9iDaZYiPfgAao3NcS+uGUU0bqAwiENM9PN8cl3
IScYFQocnDk5YZKXm3un2OUNGVnCPIXsz2D+pleSLnLlTkDc0Mmq4Ew8lEbskZnhBspek4DDNNzl
Ett0t1CPlFsSgqXWVjhhLaSINgEi6GtqN66Owbt+4kylKCoQisFYRWROQUnbFpgnQ3DTD6RGlDEq
9HhpFf62j17Y4ZlnYkaKIG5Sgu0RubU7lbeIP/aUn3O0qvq4jc+osvJ2bWwxYbqVfNVNTpatRKlR
7bThvWeYQgaG4QbiFccfawB5r77UFx5qY8eqIxp+TMsRyo9x2DDiA7VcOn3/CLioP0XEb9kOXb9l
bdJHUfzjKrGNe3qYzbP0S+PENDrfczwlxitHCMCyhLAEFaNJL634s/P4R3gA48XugRkH0gAjUTyf
ovxorduwbf9pCY6Jlc5KlECLa6AxZwN3z+TLUVEFMLnUBHyEOBEdhuKYawDkdQY1qyMyTSLJbwcH
Ephr9Rn0HrXI9Kh2/LBHKg52+1tjE10KtpfIrSAKEGPKZ0J+KC5YRA0euodkXABEVeyK3nA1VMey
dga2KSr45Csbzm25QsN9isStSgPKTdT5TkhRevdrd3jTPmbMlB9K92DNxI8NM5ihg2C9FcZRCbbg
guFHlViIKdsnN4i3lPFk26k1j5SrXxFpS6vhH/ZOwSlQzvK/BvoEnxp9L5Ed/vATYGDKoE8sU1db
3SsmuV3X5Kt5G+urVB05Osr5JAiLA74zPPKGBLLcWQ1WIVRS1tKeQWCrK5wxsvO5hA5GbiVyYhCI
SKmLgzXi2L8qJ9bbrc9YwcYN7CgH03eaN3Yo9Ag2I/TMQL+69slMwKy8wQ0Z4raCW7/BTKhSOHgd
E6WjIv4I4yHHbqeuvjG155fW3AaNO3xhkh2Gs1zcAsYZtvYDDL75a03ir7n77NJ/5B0dERP3jbxf
gu1s8IcGruuCI48cTvYZM1y4CzIfzXiYn3T5P2VzjGYMJqe6OxFvFPxjo1hvzWGT117dwJ2mCNn2
/uec72h2BAb1GXF55gGdRgNDARSj8dGq4CIgTuD7YXUJhll+xPzu1K5vocz6lPkO7jyad4fF5bPW
1y2lxrH6zsSNz6A8vqCLKKuL9Ub/S9NDc09cwf9sxL21hHSjPE7W5bFkzFrwXg4LqX/wUPoSpgQw
dt3dgAQQM4WQx2sXNgD6G5i1cNUwBM28j/ZAYAt8mP8jmRaWO0ig+pFVZEzswuY6J6/xINkPgyUa
WmkGY3SSin22sFPwyIPKF7e8HCGXuK0//aPK30oJhWtf+/UbtzwsIFxkawhIIzRVrANomxY9HwZx
ymzfOLb/uN61X0LC88jzn/jRA/7/noZaUXVZoXNErFmsyOjsky3ZpF+IQpXGk8YfAx3gDWXZAA8y
IHfWRSuKLUxYNaZTIkx3fRCvCxspOAwnyW6q9fCHmRnyRFs7PkmXlNWs4SdXqfcSToPy10TZiYzS
WgdvFIn4mHZa/hF2HjvD8CPh2IOedBZ45tutz9Xoi2c5us+cquq+wmKERH+tIBTaszMsU2qgYxRt
q7X6LLstAl9Jc7pxGzFrZEbRe1V5Y0p9bH/yTxgFSbgTtG0TBkCoED+N4asV9ginl4O4P+O65vXW
naVVQTKxRlw7EH3I5PmorxGUldYu7Gh4fruGwnTHgwH6qQCrmDlzs6P6d2KaJ6yXs6dkfIby8nsm
NzINJUx/W34+Q3OA5o+YpB/RDXFUR816VPgLQKVn56p4o2NuCIn7JLCJ2AYUSn8+lrcfXbzOtUNh
WLgi1+utPXIqLClrmbwRDRuwKAegPzu4VdIPjoT5xb2cfgCwAPTLN5mtDbxUyp/MCBTdlM3pxAzm
zFensPJpblPtlkvWLcJyrMaEm83n6o1pFYgNVtlGdGjivfKr3oxDSBp2v5p/IGj8x9F5LTeOZUv0
ixABb15JAAS9p0i9IKSSBA/Cu6/vhY64c6enKrpKooBztslcORlrpqLo8op/7LnoO/hhZCuJ/PNP
DJndjE/PMfc2yuwr6zM0D9Mup13zdWxsF4nP3rqY00s/5/mRWxMoGW+n4KF17ledeUzHQ8oB8VMf
LAhDqzePLVsOnElLA2tJuOzVfQ+gwAoP2eiFjFVrGLZyhuSfpS4S6j+a6cFEOCmsNGam7386gmPj
RScVIBOc+3ib/w8TIYqPhBVx+/sONBgCE8Q780GmL6nvidEtB0xx7HH5wtc4Ri1u/63ePMh1m35o
3S1j5X8x3yjutBaU+m/lU/Hn3Z3FOFjQHxqAPOuXEQ/LPxpv41WTDEvrl94ZcTM26UqPiPP3H9cZ
B1R8r1is38GwWTbELG1Nu5VYH+K4l9kw5dEux16nHqF3NzyPFpHnIqYufivjPs3mYSgOZbx9lcrx
SAtszE51DK03hX+qc/hvAVIDXL5Dg/6fdPIMiXLI1I0Jc8YnVvKKAaMPakYur4J0PAy7UWjH/LFv
P1vXAAdLE42R/2u2fxYI9eHRqseme1mvoPA0asAIl60UEs/ivFuPNV7E1gftQX2ZpB3oL5nNBJGZ
RNqIT2oBykbmb8b/xeOIcUaabPXVYIoO0TWFTvHopA2RGZCJRGUH+LiUv5lIBkcg+WzlmDxW7IWs
5EBrZXW3frgMTI2FGzBBCGjNmdW5wOWtnVQKYwqbdA7NAUELED2S6BItUMHkbXsDwsXZZIiZvAGi
nW4A9qnJDkDSkKx0c1FcYoFQToB4S3x90xdZQ8U6/7ziGcYOA0jXef+8GegPdnXwQR3Ny823C5oz
7vcaBf8heSIty65Y5X04oNNKjZz6dpLrtemvCB5V6aUX1QPTGEPidNXi3Xspf21xe4unVuJMwfAo
zET1rxzdChJsYFMdNUSBaHduwDREdB88CaKwJUyNuCKaX1wu7789NANlIxyROef0e+k917ik9Bhm
Kra21YNiuC//qEHrB2OGDkpXltPbOS0gaplcbVr4lWR+BxeArKCs5oCBn9JT+OSWbEOsEjECRnKt
JWzHFmxQXi9VvM6G/nQ5gh+mOK/ypbEIup2VugTghXaCCS1vNhTwyGmptXgm+tClgWTNU61MBvlw
BgXdpVgFJgyOkAoaHYZYbiTVnsc4TKfZSh6AaKFnVNMCZyCXpN0vrkl7YDskw3LqQrw7TyPezV/Y
tLTw1oEThNL8opZTsh0AIjjGb6d7caWb+4qaChbJxex3fCFJ9xe/79Sm8xKmhBO5AplGe89HJ9yI
Q6YVJhLF+MESxYqGrKkJurD/CzbPR+JsQt9wGLt20WkA5c9KIhnm6ePCl72JeYi0xeEe3yP0Qz9y
AnlvG8xj42Dzg3Cowu5HcNVbZtDwG+4Dl4GID65pyZaHyepIEPU8OKTOR8H+en9reDHCfxTDQAIJ
KukxPiTUm7/q1gdgyrhhNTcMaHb27+8Ov9wsnQcnXTcncTUNB6JlmWWJ0GygziyZG1on7N40KZdx
y//Klx4A/gj/64Hyhwi+EDOI+iwMPtY7lytpaJj7quQEBphu2HrJzQHA8o7yWXjh9yXTuGM3fcij
v9Ktf5KTktlkXfn3qqGJvA/ingIFfUL/83VHht/NgE1ed+vAShV9l2yjVKTPJ64FIRJ+avzQcMsn
4eDjxuo9pClol8qP4g4nokcmDXwPIV7j4r2i94vdCpoRlFBqjiuw2fZElwhynXEd6wx2Z9YixP/p
DCcjPeWkP2NAxIqCb9x/mO4oEZk658FCF8zObBJNCGrhWrV4Bkm7dS2P3olBu5v/Y901UsewT0N6
BayL4RQNoWcRzIOlQVs2x9yG7MtXSzdgtx4d5XhRuO/ID4KjY7q8suEn6zSuvcDYwJrObeVfxCXp
Zt/+oZjHtjXz91v1jNEV/wjGunjCBWcikpETS74vD1APMoNEZGbszv9/TdwD5l+RThFoW2JYFdYs
2indlJWTwGwDKQk+KD1nlBrQOyi1mLD1Dt8mcCV248VZRjbD9S/PBl6tTxYKHlcTbyMcHGuZ7IWl
vBaPr+QE/xAz0QxmXTTpQbzhcBZ+3/9kAW48A4xdjv1xhQsCexhnS8PMZQ1OdMPLWFOvs+nW1uCN
/Q+gwjo1z+BIeCPfR4TeVKYLyWfRsDchcF4TlljA3Q/+8R85iYTW2qR/U3Ow9rSh+iMD5mNVHMIu
dkr9yfdjACgR7Z7vk/UiQr6v+md6FNQNJnaWG56Q7hyILpJQMOLwrpZGijOT42yffzKt7O4QJdnW
F6nXXGoTrg+JxPe5BQiAmFEAPfEiJA9KCvgXAwYBNvZ8frMegzVRuEFxAG4HKDmv7dux1O98eGoZ
qwSPogId9JxSWHrqp6U65Xur3+cpIwuC9MwPdmK/TEsqHGuMbm4SX0fIHa2DX2PYaljNCbbyrCcI
T8k8auuU1nYPPiE8hf+PFkB8CoB6Iw/svNngVxJNxPkupAiEd0N4EGZxqi3uy01WrKyAZbwNYky0
fRvHDh1Jy+0EBwhe3uxkcnvMRDGp2AUpn9u4pwfYataXVD7HJdEIaOsf3XRCVIZwIqRennMejfIJ
nlm/YxTN1YNwq9AcKVSUUADj6N7Pc36P1yEULvX7IyRotkO+tZxMRh7xnG1Da0aGDeI1YddEK7bp
wKtoNfm+xlOxQ8AnWEeTGRtDry9zU2TLsr3ETIJ3kkWy0G1IkNjsWpGVCuP0ak4XQH4XR7ymkKXj
2bPQyK2HHDHjjDKd8X4rN7h0JPPftGt1IjLWMORN5ACM7/ZC9kp3InXKuOyXpCQhfU2bVQ13LnP4
+8KIIa7jN8yMVvzoZG3PU9uvWSHIT+CMhekAL2LIyjms/BgBfibaOfa0ogeSufdK68xZNZarTvlg
TcFbRBzqgjsWKQemwruurhN1lXU/BCKB86CXx8WlTNsQpPaiRKLm1spWYdh9pMP4AbOn1ZuRuVly
12oHLWNjF7dYdIPPhqbnrjIYvMuwZpVvhaCDdB9fM4BmjEW0bfRVoJdyBX4WwUYIb/jqY/VLAgNf
bmUAvAjSbZxb+b//FTrMubutwWtx1jytxpDs1eN7oT8Q8pnRNSh2yRlG05ivmJqJjy6EJNttq/Ro
9i8tAK6w6oQ7iBMaf3kNYgBWd7whGOijgtMqocRBPLE0STTJCJkpfkSLZQH7HfHAfWAsG/AdB+z9
IjSbVvCys6hfVTLw/DVyUmSelLny8LQO+ZWNHqwnZ1qPLELGxJPF9REWspp++MwOWufNxBqy8iOA
NvFegwuHoPgNO4DFWeZJQK2wJUD/6S7ymZ+ReBn/JpKNkd99TBNdd4Usol4PJp0NhcHNEpZjssq8
ABbnTNKrl++7FLr+mkdPJveNxx+AB4Oi1GC2TFzK6L6NNfvmZM0UlAMP2ztDkAl95XKmQIbH9hVR
p210NC8ApkPGmcREJEAbFgK/L9Lk3xX64dwtXnS1hxAowkGMniqL5reXbMbf6kowPeOXxOuZbCu2
QoWgJ3Z1rcFxPNX2kq9pUZHuNB4iSZw/g+CCEqFi46jHTbZQGKnsRgXqOncwtRXqK2eY102Sy3rG
7rW1j5Jwb0KbDBlLyctoDl6z5VXNipT3eYHJ4FTwtKKgxW7VEPHor4gl2XCsMOdsV9BiZW77hGuT
WGtJXIAz8QzDY4TQ82EST8B2g7d+/61YnsYaVTswqeoUz4ztleVo5ebWcNbKi4o2hVXIA0kMNjtG
Dwwp2IYXH+C2AQvwGAQAMfHPxid/xTBDRj2guNN3JWwx7sH2w7ytdl5XbPCfmuMKg+bgr/M5knKT
C5s91LjhZHF24Gg2V1JGQOaa3RHTQtffJNF5uA4WqP5zqK+GdqvC+jqFR2yr5zw9p/hsT6iARjuO
3F73Evpvy1gOMrIw34MwJBzShsQHJiXUQY6+7jtHQEJnBbusd7oarf52YIgbt2ueS9soj2+NzysE
/sIQnf/o4O6b6VGVTsAjv2/ARIsMrpFlzsYj3ysR8G+nbH+rw40EPYmR39J/Mdx4f0IkRGLg7zrs
TacWjflAUjxTA8KgGbww2FhC3KPakx2wccxkFuU+JJtXo8TCNr6+WezshIscPrhkxB6NK492564n
r/4VUNqUFAYMuLtDDESOi5OGHK7mjcqTCZWjDIhZPiesBcKHnzgGtJ5s3/9ywulwcL4t+Vu8T2um
VGG9103Kv4WM+uoOK5BR1Mla0AM1ywHr+LesLatkGTP5RtbmIayC7zyHpOPxwNoOP28cz8aE85Dt
JfyxZPU+t6U7sFZjnKyxSAhy2/yaGMt7aH6qbbYnZMaNzU0wbtS74q/f/ZFwdZ7NhBBjFCLsaoOR
8ZUJ7+cpc5IInANExeEbYpybEYRrGDi3OwPi0D6O84MocWoxuNsNNbNj9aeWN6GwiZAyVNYxKB4x
D0X9PgXJzPjXHdhGEkilYyJd6JQsbdeCkJW5MUAWgU9NCC5zyvEuVMVCyFyc7Kq88lMmMgI9OPVT
NMz1rTjSw6lLQzz1wjX0EdCsWeUgTG+Jh7bFX0aTys6gsIv137Q6Siz3aloEuxpRL/GO6hBIxM+6
+LUgd/ubnnpLOgJ+iPo7mYax8dDPMrAs/FZegk8H/AXngNMWl4SgsfRlmTel3xWoW1j8cWm15XYa
+Z3hniYjAjWUHDZ/uGB9ibEH3hIG74COBGsDV9UhAdZB1JO20Qx2SKiZoL9iGxSuInlYfwPIb3pv
abG+dVu+63y8tC/8WvIGuxIg3fwiPCa45xX8RzROyx4eB21Ui8pkyXs6k2yRDU7PQvFYPfyRo1ok
DBDJ7p7PjpTnXsDUBCcKBvoZr0IUXlUGh/1vzeg9ZdjmhxvwtkW642OXtJ2q3eLIkfKXTIgDf9bX
gF9KJflpyU5nos4iYnmXkXAUrvrqJ8RRP44lZQgPFSN/BccsDyiLXgCO0TaLgZ7wVIrLqt5b3XPa
Uf/oG5TpnXYxy2+RWdW4AOGKb3aQPkB0ss56g9qIZlUZRgnMwReWEXK7Ky86a/Ocw7r3RsTUhfBK
cx7zbmsdOJiCFZ7eTrwP7CZgtGorjleZ7xbvwFlIlhJQt5WACqE4DnCSeMAXDD3DH2GRvgoBTSiD
YQcrOVMtCf/Za526+kt/WZM9XJk7uKhDCfLAIaSgS1525E41rt6zs2ApARvVhK7O7KlgMUrzQVZh
ucPjn+D3QihvM6hieqkLC2lXgVWk9oWbZe76yMMigg8/2EsT5/auQNXdntvYriB3kBqJsQ2J4nIo
l8qqP1EPVKhyP/hrYRSKDru3CA+Ui2m21g8s1FfZdOAarpzpLA0OXKQWO9IIodMHPm1niIj42K/j
Z5eA6Ce0T3f64Ei2ELOj/3Fv6u97nA0nPYqOlXSxLAruh5ZvkWzHX7AlfPEQKxuJNomvyyR/jdX8
uB74MkOXr6U+JgSQsGbT9mHnipzYRXWVFXvY6OZqHK8E15jmUZjOYnQPD2q1rqMvq/5X5JhVD/Wc
3lStvJHsyUXwYk+znH7zT4KsZNWj0Kxrvjt2OQ6JPCE9NOUoY4Z53Y9xGaNLtgi52RIMl8ApF5n+
CWqYDKdqFV37HCr2Kjt245llAsk29VUa8F9iifc2/FE6YV+7WDvXHbsqvo/Q0eCwJNC59zUjetml
VWaw0dOv0L4yeJLw0G6rzsl7j8lFvAk18mAA0mnYRLM5nGq4U9ZjcbI2yoAU9JN/xpqQYu+0FNoV
bo+REvE5gLb468p/tczCZh1Eh2x4Nd+Eoe2Uz3K8diTf1P+mB30tAybkDWuD+e+fha4gtynSZ+kE
S6TzwCPgQ2k9srj0vwuOr3yjtQSRd3ZF8OKDsQh2F+JBBgY0Iq4GNOPanfky7dW89y7yHXPIiQ1B
ts0UJjL/zOo1+ty3uBs2bwG8PVPLPPchN3uNWTBNZ9rylMDSvmceeq/uIO1jvCCqEmUhStNZXtaj
IqY1ISrrC8+l0oLcG7fLlPyI93Z8Row4TJAvulwjqTgoQIfx4ApAgKTR8zEQShhuS2tjWq2n5/eK
C80S79V7w97GNS5q9DDByzHk2uP2LOfpT+e0ySqYadSYF7gHlG+z2I6oxtacXLVEpXE2qn3abSpG
yijEdNjzSx7+cVrWJkqCFI0Wsum/99sgM0xcGN/t7xteBpi0Ah/Uacj3GUZzzgP5yIA++FUFrEac
iKjvWwiC5eANP1PklPVPbmJlYUFlY5AffqzpR4yu9Z4L2AKIaSwjzpL3fJpSn6zqtfI1JcDu0jWK
q6TeJwz5cSGKAIaNp4mbCAxWFX90OurkBWgADvQY/Q9VUUUW3JFkTOQOmJCl2QJ91OgbpsZYKBCH
NL7NUGUZVjk5+sYcOhuafg/BOglerrm2lhX7S/08mR+9BAXGzQ17ByldanYTRTe7u/r92UV7NQhW
YvLVd8wWsKOiWD9l1GqlAL1soWGNIXRpIgugvnWXUT9a/VFpd0G3cqQEREPuyG9+rWWQypc0OiXD
CAqhOt5ZGl7BhOVsvFAybwBLyVI0mAEs46m0uUxUHoqSfHBy5AjPo82q951ytuBV8Xs0DML4OXLy
h4+WbpPxWGN3LLeYbC4lbPGUm/K4HXUqsJZ4ne9KxzJMjnTcfPPbsbQpHDzCoPYnl/mKnUs6WKAn
1aquX/rxo5AxFzrxV6J/43YmTmEQz+XcOCjLHL4RV3sGkXuFUQO7VtSdSyrWbnTC7K/CD6HVChfG
JURoVVDt1T7dcrQCkclb2P7mFnPbfVU8WqaFWnZSo88cjyoarJwNbjCsppH/0qV99X8HqRALR2e/
VZaP0UZ7SZSggdgXPSY2+wZTwMjE6w2+UXKNA1uTEiAScgcVQwg++n4cKNKvBSO/9oZlobSHs9jQ
0S7EkKq7/EGyGkGDjACQMsDXj1m9CdZjuowYRBxk0Y3KvcydJ2KH3yTSzkTBoawoMxreVGrOT+su
vB3f+sFQa6K4JRiP6rhAU3KgQYz5wKvFv9oFwlOycxx2KaK/OfWLPg54ZNKftdI1OthJRFpzZ+Cs
xlmBpQh4IURmu/6Xb9V8ZxBGCu3Oz4jyWuvgWmFsLlNx9c/foRqAV2LaXGJJv7agAP5i9ufvLoBw
RttS8Ab9LLS/aXk1RJ6+6pqUa9SS3fuk4fsjb7JGEUxJUiJJIUlBdBssdNUW/G9ZEIOz0jvOjZP/
InwY+qn/oMGhyQIfWJhXYT/H+aJzX6n/qEbar/iRj8eCj5+oMT13waP2gQesSEj3IYIU/1ZjASbp
A5/6F+toyX0fKDhYe4rBvuKsghlDm7Smi9EuZfHnxqGjiysy3Htb6p4lbIR5wI6ezBln7JVEcdUJ
G8u8l8NnjOVTuWXiGu8ncFWDzAa0VZK5YrNrwSMQ7vB+cttfSS5GWJzNOQ9OE3XuoP5Yyi6AMfNo
oz9oK5K+7/fNDf1XRhEepR9N+JUom1Y4aNpv/aXGCMPlVXIxtJ+Sl6bslgBtl31xeMuVO5TKUihv
PgfayNYphQTqU+iMEZ1gwSnSoaZq8TEShshrRqn8OS616mZyXFTcYvVG9E8GMZk+6R6fPipX3NQ6
Qyh8srYFbeyYDffokE+nQF8kwrXNWdT/JkyNUriaWurW4trifqGX0UhjGOlMxLnO4mtW/K8k/YA+
22Txchg/WGsMYCQ8CNklgSImTkGdJGBHmdioCtR5lbYYK7qPY4Wp/G8Wi4bWpWxdwLKZcc5X+W/q
EC+xwzEY/Ht/A4rkJsi22o+BOHhTBb/syk+Im/tzjotDik4Rx9DAKPmOei5x2TtgHuxHMgft7F/6
Bhp7Rw1oxfAd0xuDz5kLeB5Y0zPAbXldNa6KuDsaIJyqVZ3dckih0VfqGRieoocMp5+AmoUyf7kw
ZLV0qfxD1FmTkQu5v7c1ldLFMRtmWs0F2om/IobID9iFIGkPjsa4RUeGaeUtn5PgrE5cYuZCEB8K
3KXgbQ9M/ap1Xj2r6aT8i6aj0K6Ix427Z6c7xQzUWNeZBUMbybl/EMU1j3Vn3vv2a344GZX6D6R+
TkAiwFpxWcul1bOJ7sLgvmMczhVwrQ8242h/oWYNu+JH04ioNPcA4fX8g0TXRPKAh5kskWx5GRyC
i7V9k4pBCxF8mZ+lV9kDolLxnF3MTbOeduATPMNNNs3ivUMwuPc9c8cReTTt4QPo17bEms7oW/GY
d9qieFD4AeLgXuu6NxXbmlxhWtoA2M8l0z0FuWs2di4mLHb52lkCsROCoFYpCZBYLfoHJ5BOGzwv
l3cMJarxJ8LOeO1VZpxsBh1KV5vJok2RuZSvCVmxl7q2zTnO5tGwioSfkdzGiIDDbsXTijXUBxIU
kHb6HAO7fWVPOtnRrR6mhc6HIL0FLkvdNRdOEeytdL4E4UPPmDnuexYy/XnEA7jTtD21gzYtTi20
druRXGI6cwwq7GTmRS2dl82zTwtnzGIslOAvljq9Uz6MxkF0JBloFhf6S/gFiBIIyObtdt+Yi1h2
amYMyAVHVzVXKDDBQUzZ2j+Zgz3E4Cx2WrWWmPY/ScmIkXhqSxb/2r95qDP+lY+4Z7x4SlEcs7Zb
WF66Vxz1CC8WrCyCqBs3U7BEBL8oWKksbKLJ+sUfC1bk2vJFkqgwzw0MfhQ+kN6W2blp4GTjK7Sb
tXlWNbAJvkPC97eh8+D+sYG5vBkEhhXSj+XIQOrbfPFWBrRasTt8RP5PXmySYM0sr/z0gRKcaJgK
/ihUldCstG3IMYFLN1FeEAd0Zs6g5BfEQfw/D3/Y6uebpePBuGVbIvAg6YFK4P/grn1CQjpYV0BY
SNstW1/135UJScHBS5RfmQzhs8yDUyMcK/Of5gbImxqn1LeKGwLec0lZEbVri5ix+QbN1AbMRW2/
Wwef03b4RsDER4x5wfrVuh/VZmAHZXXJbXUsCi+oLti96jfTjaWlb1Cw0adGd989yWsUq4iSy/oJ
H2vCs8zwsvEYG9+VPY8fnWc8MsKlYAb1HTmqcxLLSxZ/t+KVcrRAmYrYfdZmb7nPOCu3dLF11gIT
PEnMqnaVZxWrsd2DMchNN/4ezuvFsIVZ1+MPVMgCAnF4kHD0dfUW+C++z5hsPQj9ACh8W/qmCmcS
zpiD4du0nZotfCqCAGoWpFTi0KQ2yM1XEqJuJztMN4u+9MliicrQ2JJrQzLG0dj2oPuQDGHr5y6m
7H8o2R1h03t6AToDwrUfqj2OYqBvyBAr6Z8Y0QjSyQOlEWFiSAcyBG8CiriCK9WpBDzBbreOs7sv
UHqaGMOyY8/nE/yfkTxof8R7SNpdAw7SIRlj5k6pgAp1A1QgsJxyk/5TJS9BomXMQi0r4utT0Yz4
aNg3WPE0vg0+cTnkEVgzD1FsKzkmZ+Wj/WXJw3s4fyQbxDA5kYCYnBPON//ZXHmEJ3wGbebx/HCz
B1SCeNp4QmEGoTThYy/UnYo6GqZAf2EKyR8+VDTb7ERp9todG4QLXzx/JmKUULxmF5lul69RREYd
uySStBXjLDzc064p0ZJCHjXcuN5n1a+PYQ28vHicSuKCnZCpm9ZTmNiVccyy7Vj+9YwrhPGD62Ig
IXsiyoexYsKquiDJZ5FcuAA6pI78iHCaoFpiQb22ZiqLvq2IyUF4cM5bbWH801TGTABUhd4Zytv7
SyFeVuMzAYD9jLqvmFOznvIFURccu7RCFgpH/8u6AskYEUe1JletZHkBTYgCYen9R3WRKNqyGA+9
Q9GZMQ9yyaoQDezql6quDg0od5PZsY4LoPSKxvbrgd6LPk1y3lG/MIR5ruzOhksfe1b0SpJbY87s
b/q5N0ISfJlKRxXSrSYgrpHT95g0aWmYN+4k9HU2SQJP8p+DK3FmITY2Zs0kGkFHW8QjVnOGVcUz
RIgVW38YZoWbdjLQygQbtANq8MrhA3IeEJzBL/L+d7S/e0PjtWVayVoffE13jMLTm0mn8oz7nWl+
ds2nhkcUGkT02yuIDM9vmJJYAeN9B0m127b6cTId/G9NgxXyDx9jLG4xRzF/wRWLcRaYQal4BehA
Qr7zu6kc4+iByRX8YCUR6bRiSFzdfI5L9Aa4boisVL4sdcWbHrL/Vq7FNQH2iWz/UFXHTv9K2+tE
XkSMBpVemZG11XjDLYAcSfzpWVGXIbk1+ExMEH3Rp2zsxA5S17rClgqkjrOC+TlfphwwETnFhK7D
SeVnpeV2VfKYB65eHEy49Fz4IsijVwi+HTBGthzDPdtYdiLyHB5kM4p7NKhHhZ3F1L0HtcGgHMPs
JiouBqtV88QYfbglgDFzlLBFBUSSktK0QLIu+oZISTST6Pd8UMSi48vPoUBItQNS3ygIpfh10MsF
3WWzSJW1JjNTwXG/BipZMYzpDjp803ypfEIwKndRRDT2tq09hee7jRzZOuIEfcJ3mqQb/ceANkNi
9NT9S7Cvtz8+FUfyy6gxg91BpJ+krgHZavWHlYK8odMjtXHArYu7MrRcXcFZ162TYjegLymK+Wwt
V4N1roPS8zWiEj/H6NrQ9/fJLwJSg9Xg4ZanN3n2EsGEh1/JEkxVzzID+lTD321R5AvHOP7qC/Y6
HMJF46UjKOtaXtfUF0XxMpJiyVEBqIzBS4/Hq0UTZRn/8lQEWsysWdD/OkPnxzoj4j6ndqOQRiOE
VCRGvxPgYqEPDeC/UUvNi56uJ5HH5NF/zPf1wBEGX9RfkLqAYLO0PrToW5W9lNDFWXMnuDZ2LWnF
MA1DUH5DNlud4EtwdtBmsoF1lH9WuCqCQ8Z4IGN9x6O+EMA77tFZImwyaLbjNWlAVJWOUjussOqW
4dtSxaYb4NN2UsaSVHqutoMJjAODJDhxFcDd7SHuZ7/K2wnAj9eANVhjAlwGIqodM1bDOpv83hFJ
WQRz1zoj67VsmTTzepdRX7t7FNofhJ6YRQmSoDS5B8HZnPc4TA/otgiC4VR5A2Iq9zqD8I5hrmbC
OUK7WDtZAjIJwT0CP9CIwzZi2Dn+UcnsW8dEJuK/Twmemr6c/XSk2mQz8ahzyfdhw/wYEcE3Di4J
pOL1+6AOswqCgnHb/wHcFN8/A2+B+c2n1TAeFGicTK7EDvWjzvDZCCin5lgGlREqoItxIHybUXhF
Rg/V55vuBG0oBKjcJYUlIh4ioyFXpXRZ5lwD4KvoGXuKUaDin6myKqtbnF9VlOMYFTSHseVkbCvj
8L62CDdxaRAMquYeX7sokZJEuc0CADwKw9H/xbCswfsF46YhnrEyMg+/7M2qvP2c46LwjgB2nrkq
hBwcWnHZI9NNr/ijgnwb4/XGg9Gfuh4v1FISD90t9v/VokfDGiuQOrllVPPQjG4xbOOoXYzphpwl
PZ3XHgHzU4F8H2vEhqX3Tp39aL6LAlvcluQvjP0/TaJawK1Lgq72KfQ3/4BgqDc+o+xmcZLKFPLg
w/4fU03DciCQgOAj7UR6Ol5pP/OaGMPwKkr38mgbKN2c4C9dB8iFi8qrdu5AYvzSwCUPvnjILFQu
H1b/8GE3fMjBkeKD85nRDUsjWomstWX0KHQR/UCqxVeXn6XkMpIHcUzE4/jedsS04BjBxg7D72hQ
taGSztyesdOeCLJhlfI3kWhgOEVJbtwShDGwaHQYhJdqbJtW/CsQc4faFrvvrGUfdGiUXVfeaO07
Luzko2x3EVQ7+dwyjVNhlKJm7QquRH8/UQ9IExR0DFHS04+As9bXsL2mSBW8BmwHj2y9Np4xPy86
0ZEhAAM83s/+/UNrLMrJWYf31CKghLz3LsFTqySIBfMcSNI2KSIXoUDJxg9vYLnBHXBBeKjKGIxi
MLIMf9UsfYRM93VL25SIdHlUrHWQHMUal0kE+g3n3cSeSZbQuDhdMLf1dEy9o6JKKIaXum2Sn2Gf
OkjZkJtK1rNhdyATyumUZHnpJHn3/LsIC2Jh5zeryKDm4x0Ny0PE4sJCiYHZjBn9Sv6fKSsQUTtb
mag9bCSZkvU3Dhc1PKbcLflXjCxpG4HIkFuCWM5xLM8CXOGE6Iu4daJc8eaZYHw+JL61jqJGTfeQ
IIheF+MbRnuLXxKgznZ7vOPVb804a18xzbaSU1DCvQVg4L95k6pNA7XNlG1J/MxYRJr3HOiHU42e
gcenXAdINfwvqKEliqR9yrtfs2GY4Udv48I4VngfYmlFHCTx9ZA7IjYeBRI94W+S57KEsDdYMCwX
gvbaIgczbUbChH0Af+/vKbI+Ch8uzxX4KDpGwW5A6lgPotsq4jswn5TllSJGGTfEjYULklfJlgke
g+FpFmyNDX2FYQuoW6gZOFY/DbehoEVsx7k+blkrJ6JD+CM649Y6WNZeoFbih5nTo57Mr7L8QmDC
Nl0gspIhzORg2GIs2e5zu//kkMiZw6kcsLX7yTOgcU9ejGxPwlPhTtqx/J2I8WG3UZI8RcjBUR5u
+nQOavK7J/fNunxQQzY7CKzKg1m5Bs2OhpB4LnRNBlZ+KBNtBl5InfEyPI7iH5oBaI3AJiaHJ3EE
/IRq/CJZa97aOtnofF20T7qGrjkCFuPzKw+0Nr64ivl+3vsSm0VsN6HLmrP3HyKD1bz0Muz60uck
HqqT4urSZ8ExqGJxHXltXUosIX5Jw6kPZsvSnSVzimKnAP6FGINvO/wxzDXlmJB+IvN6JxtfcRle
MvWRW9hRucMIT6kx+TFscqKNwEJDurNavISI6Badsc9dRX+wTyZBlztfQcCe/fKvKUyRsPeHr0Z4
6RJRTQCjvvp+PWFxBgmdv7LqyaxYQFRu9I8JfYikQI2J/ir0KQY/qVmIIrJhLztyr90ESq883tLK
XObmPaZHA5iXgIeYZoWu8Y1h6aljQnMN8pAAcTmj+jHg549OAaU8xlFpGWrbjvkC1CxxckyNeV87
2kMGz/fJoDcOTjEJ2qn2wwbemP7S+PUWHorBxEfZv2XaMBkl+asxuGlDe/7RmxjxcdtK08mXySZl
nJb8sHxm35QET9XiVt2r2NF54pC41OjJ7wTpZB+jydJRF9ep5gXMhwYSEAVhS3yX8r3Qmm2hoMHe
mfVDb795otQEjRzyOajrTBRlPNiXSNyyRKrDk0UqXFCtNZW1MBxUArdnb1N9UxD9M31C3IPcItH/
JWx0CXLDP8cOog3+9eOpblikauKyfQlIg8lmQBKod3aJwQKPTQWF51NJbi1ZPkg2cQxTvZQqWtQj
E2zMPToWWS78+BLDiaD/QQYZwDMWazf212q60Vgxv+eVNnGJhBJ90aiL4p485MnaYCwFhpbOUarc
+5CVnvCry+hn0LyOrLB2CX0M+AhBk3NeNtGaiPCJJdzLBRZKcrfIf4WfmbOJRXOAqwDR1MA/TcgN
KZwovXK+ulD46st62zrinwXQclB4U3lQBL1z4EFTc3LAhZRos9rmo+rOvOnMZnFF6iBcC0QKJYAw
1CCtQ6JCubCTrVI6/Ky3WUcJIn8MwyXAWtiixFwSxVZBdGCtlF0UcIeF+C1ip6nMc1jYnZZdCrCR
YlPD3McC1herY5jvWxC1qf/6j6Mz200d29bwE1lyb3yLsY3pIYRAbqyELNzjvn36+lzS2doqndpr
kWDPOcbfvkn5hHooPkx17bOtfZlUKVhic6dPScLZcSbDmp5SWsNXT3VFxwm58WjgPQbY5peHAuOL
iJPEAkuqebeAgXjnTBrSCDHnCzCwiPi7d/s1qKnN5q8CQshs/62Iu28tEIqiMej7vJslL3vfAVJT
RrBqsfErzPYBbSoTI31FHoKsE3banQ1sHtrozP83xXsGzZShg/9aAME1yXeR0dfNehR054xKDP8L
MZLdEO9mzsoJNt3w/yRlTt1yzQ0Gajgbjs+CiR9uX0aBIxSUJPmqh4jyTcGxYQVfRWlwKBHQiWi6
zQ+LbHnWS+4UXt6CVF1QAgF3uPknfuuKS/DlAr0k27gg/RmozjFxQiQwQTNs0LU5jW8rNfyvkQw9
E2WigbgNB7qxSB+xCrb+CjW70XRulFHZMcJXVDqKhB4J8k3mHwdUVz244zvGTRu3+34KPFE41YAg
SbH9//xzCwWekzex7/hlGve8OMyprXNxGMj/QtzXZEVENI9Qlo2XhsFIA8vatNQrLzw6inUQE93l
bkOa8B21RPvVt/CE91HG6TiipWtsCSlj6h/H9IsGc8xwPM0jFBLGSdqoNQ/xVBX9lOmHAJ/L350d
IJkCYA6IgVXVWr/Ze8tZT6AyCdT1k5kuyv+iyiFtNPybH5G0sRVj7SsPAKnah2aki2fgU3oSwk70
DaiYKMjDWHH1i20rfBXXavriXjM/mnuN4wVz9/+8QZJv9zOgzQP+hzuyhgUSV6J588A9AzKlwWOj
S1ed5RcN7Gl15p6HFkmHr8ITNxqWu2KF5eIWzuh7dqK6Zlp4xJdEyjn+4yzZ0bOtkryVbpW1uvHf
hwUSS3JxN1pwEqj5IDZ+sdJv1+6YsEzXBF7401Hxf0mXIkPY2Bb6P7q/waQWXptvq0dabObqdTBN
cQ2LMoJ0EREPHhCh38EktOU/6NoPc73uWdwvaHcB4hy2Q7UOJk+hZIFysLvvsp2n6Dip+oucNMAJ
m8FKMrg6KOx3bH/0QCDHD9SrIK8EvItLqT3Ebw/KCX8+m6IFJJ6fA7dYI0GMiC5yCi7qBZmG+he7
U3GE2JMrPiUxdicjJC3bG7hevgxSg6Ahk1mxNaZ/dfkqSBjLcX98YOfUK/A6u6s8NFxquk7zB98Y
8knJd7vSRkPMDko20Gpec8/K2ncdXJk8CWJGKxJjn4d7CHER+ZyxB+vHwl4E3O8rHFgQFUCr0ey6
XWJPhsEHRp+3W0VcDTg0OKuTo2qzt6ovGtunu0a+4bqUrxJnnXjk8A0YGHbJmZKn5tjzShDInkD9
ONnFyI8kDfefpWsUNrRzER4MlBrPd+tiOtfeR+yS7wF7GjX2x/Az/xLN1VxerkNVEy0a7tGrkU2Q
rAv5Ve2YSti7+W3qyI6KVbQJAT9RcVgAKIeS4FvCc4PZFZ4TZ7Wi+KpeJbBQBFFXnnpWv4unWG07
bE3YpAaSYtzxkrCrc5tDfWnORJ7qCV6D20nb8ca8aY12Nd+dwRCPp1uiGQjYEVCNzQNBBvkcqKT8
96kqr9xegM98J0A2gRtckEe74o/hsDGlxTqnFsrjLMOOXM/1Rqnb7Hj5DeIsKrqpAdzYEWPnjZGN
Kai6ywYe2hKQ9s6fmMHMLda4ehW+TgRLpf2uXZPUmMoCObsC7oM0raiGVTbFLvTqkTcZftVcV3Mb
cDcT2NXfeAgfLJMiin4AL1K1qIPR2+MisrI93tAUnytN6ts3+wgdSMmw3Jt3+e0WyY7NT8F317SY
IzusOclHrNzSaFcR2jAgolisUZ9hVTlrV80T5c96OPab7bgJef5CFzSLOLn5Tpcp27RH8oR/cP4n
+0ZcBR1xyPa1Fm34JsF0Ke7IaUpa83AqAX7LTZ3f5H39y9pOGhnD1sP/pyyHJ8AJLkcwRoMUPaTt
YACObPluQCJ1BA1PQMeH3kSWVK3J7BAWPzoFzkx0pdeDl2U2CVzTcRgPhCEGRwKd+WVRKoQKJIXX
42hHttgw5YOY0Hc7jxD1rc5d7C+UpwLBJP8QTMBy/iX/yn3qO8JlzD8Fyda2yejlwbX7Sxn0bX5A
Up+LxaW5MnQI9lDv+09JXFHFdek26fK3WUsSAhv0R7DSRC0T2g4LRssYRF9xx/1kkJTPL/0x/aL+
3xIdQ8AfxcAv5HGDoxYEcNjTMblgqOd614HPLc0/VSy1ICLf6CIUDcRhm2Rrbi7hjmC4ny3nCsE+
+H7sikgquhkA37hkOsc3CS1HdbuX3UXm3gWHMFn9u7SzH/DcKaDk1IZr8TdEToOmhR8diM147CVS
xlkJeHTmisX5agBnVNdR4XAGQ2xgz6+rPxA3rjVNxe9+NGl1V/mkc6ztKjxR9gplyrsRm5/x9FXt
sp8BGYbhjfqVigCenfcF3BdlaL95w+gOWC9RL+3yASzMNeRdgXqIQ52IK8xfoFRoMrpVr5xnynw6
8RVUNfeLwTdcrZXFZ0Smt772/S8zvw6D80fNFvXRS9NT3xtCNthexfqUX4q5wqveoxArhUsngsKw
q+HnoqgkP2QH9X+pAxcyf8uMtq0WhPCtvfEQs0jwBAHJXJPyBL2hrPN/aOowexAv/ugBBgpYUlJ7
zszUBE2sSMRMFBcZXZw4c6aM5pg92WsW0jJYxhfK9Y/ZqFWsywt5NJzOxgV4fPE9PSmqBG7FyjW5
/isgXMcWJ49o8i67kCWu0z63YRfkBEwwME+kqh3MbegAG/3oP4rpVH8opgtenfObz40wsbEDca6U
Y/VFO1eTTci5LOzoQxqOyIqTxf/RFjxqw7o6IgYo/1FiLP0vXKWqkR8SO8b7iDRBf0wyDRy6DcBA
hO5KI5+GoHuXqguz+xGociIWa1WYD0q9bmh61cVu1ouy1EV2bjkmySa4gqTwEI2rmnkQ0v3NiHPq
i9dAwVX5aBTiGnNXpz6GgAdjQ/ELNTLijp8PNJV6m5LA2aVmLLkNkfh3H4ZpFb/5YGXmjsHfMBRO
pY24WMWofvIZKgfA7meF+ocpnozkW6I8IHQ7ePfGYxXP2BT5hlPqEmR922EP8Vi3zH4VGvgF/9rB
5veT8ilzZJQO4Jo0H5gOBbvfgU1mvbIOHSIlSERvv5tdhHv9poU74nLqNa6+hMDxYSXOAS/6y9eJ
XKg9NreM0BN7ajzklbQl4j7ZoqEH1YYLCYUj+9xAbXhN+/FPju8AtM8kAi6DJuc8UaqrqJwLjzBn
5fr2j0zeJkKnfCtV9Inlx4Lbp4Psfk4Rzzy4Rwhtj0WhZgMLJQRJPSILY6UjsFrI19jksa14f8nt
AIcMdJHfBqJ+gujmOcKNWzeauFc4GkZb7rHt96QKpFSO8dfMpq8WXXsDhklFpRL+6P3KgO3XC6u6
84CWFKPy4IXl3jc/6POZigfHwaRdGuNXw53IT5ZihiLrekIDb7rMpzaZlcay4SoGaHkatHx6kTK6
/fw0VA/QD9DzsdgiMwfRaBOvmlVSuGdoa9gRDgT+zKfmUi1a0jLAketNWTvgnD+m8reQrvJ4JLEH
vheqzOIXnV1mDYcA6pG99OKmmXst3oWTg8WImyQkNIqZUnN4dQQUkQPFS+E8KbBaMFWI7GbsArUN
LyqP3wOWeXM/jkDP8Wc2d2Xqf8hbu440QwI+SPS8cahBthCRgNWd4YjM95fqihzU2fsf49t8Yrat
JfOr3nyDkCvnrHb04bOq73gohns4HVi+GVhpoy5u0eR1NQqOvepKcPp98oEurC5/pwREtdkvlG/W
tKrYT4v9QCCwuWzArKRwQZKjTuQRvA8DLxRPrFILZ/4kxVNQn7m+FfOb+v6bGmkpJh9ivYuL6yg+
4nhXSP8U/bd+ET4zYIxsfyRf2MlF86mTkYdoVcQcEDKQy9mLHJEc6Tt6mclEqHzLCcauCShGXc83
xxtc9dsBF0zJd8STJfHsDYHbAt5Btw/qPw41hVf0PgzbRr+kgHlkPvX+oWZif765XhL8HoXXtMAj
yK+05+L9T/josdbwMTLGqPsIgCmBZScxUlD1OfmbKFvBUunNLqd9PEDuEaBiSX58KALUdN2bqIkS
Cp1NsMmRJaQfI1hb7DG38dHfAFzcQ10GFEVAGqH04aXnOVeeDd/BCPDZtOt5EV0tcKwwpUDfGDG5
+sk6D878MbCPGTyDP3xH8Zf/3nbUcsjUjjKFaQQjLw2yIcZzznArHUEKKxbBKfgdxMMENt7Mz51m
/DZ8woQ1ld2yzF5v5Y8pgnNeej/i8tz0hb1AUSYbHyznK+akZYgut5AIWaswCb9f5CUtDNH6Rl82
G1H6CzERjI7KDsAbDxHhYorHzhETjG0c2xBVXU1MH/sSkneM9/vaDY9PRoIahDvZl7QYJa8O1BPZ
Aqw3kc+Mf2ga6KwM6IqTKpd8quBfpJMluGqw27/R1BFEqOxNwnFOCsEOY/YFP18/TahHv73kky01
tRvF3SrAJsOzEor0y476PMllI9qbkbmQmNXPceQjG2T6drTGrVFsYiTMKF+jKZTShnW0xXLIxkW3
L0DQYh8VLr6ycGZMD3p7EeFmdQ55BBmjaU3mk7+7pq8xYljP4Y4C9N0AXBmBzcjzBz87NOaeObiy
hba0UF8q+6KmhqXYZ4SwhTiIz3VoRSjJQ+zUgwio+T7GkG5UdHjAa3305U9eLJ3iE1/1RJhMUCvO
AsdpTFKCRE1g4J/2AQsMcZKDTBwJaeCSik3mU0OS0II26YQV9tAs6Kd0ZNREmKEqBJRDBi7ce9kT
fLTdzQausp2OpEa9Zd0mu2f8pgWA8A4mIym/GhVR6aS5bRnBFWlnAmS+Ydn8/Gb4wbqAkTRVDALv
k94AYf4QwiM4It5spIPZvxErZR17mKd2VApoTwGKSYo+5XonUwLaYijtVimejI6LwZ52hgNKJ5IJ
zXXGudBZkVRRRuyKG3/ad9W6czIIUtAKE/bL56fxebCJAWpKhkDGatrfWCDvGdpUYkcjFE/hdNKw
5ZTwuYdWIOsmsFXWaBZHxTxK/Yf2bAC9yuoGEDGxnpEbSEsNbIJB8hHJn+KRn1cfXUm12IwlICkz
GO25y47rudkJAJELgppu7+nwLojz/XyzL0zOcE8mjyh4BkT+LKlciSEoz49qHiTENwNoVYyDUmWl
ho8y3rnT3m4R5gT6cGjI08MarfEcNe+y/UzhpWLV4rFdTpTckHkCvt4iRgstfrSeBqqW0gdzccxf
dY0E09zXdlWcCwCjEsFYU/Iy4tSWNWzoPQxORV8gATEsb1RtKHn6Z4hMEjKiTMxsiaXr1xS0IJZ5
YRfU2ni5NC9+jJfpgl/4Lcp+u2L9ZmDKyLwTd37/2yPwYEu7Ex6XH5BkEB2Vb4mUMiPSlCJraMuV
ck+KV5c/ZPmKCjYaPmUVVSdjMtZLArbYSGr6Ak03DH4LASiO76wzUC9wbuFF0Dj9O/YjVbs3+WNA
QKJUZ1H4APVRggNhkrUDStVDSEvPitAdbbsQH1F+IEYG+JjszdNbfZJephDnH31pK5nh4kupCdRE
t0dInw+AiMrC7DldZFIjMzdIPiLCoHut8jp0Y3XsH0u0SoPMAKlSy9JeB7G/AUvqJNsW3yEZzOUN
L4+anuA6mA4T0rK1X0bwSfxXkfpOLgxCGnpOkfFbNVqBU7w3IxKC6eJ7DrSOyTzZDT9jRXaUT+eb
NpZbLfgRzQ+FMNaWq1FGwZQwGr/Dn94g8YF3gFu01bBckgH2HiEYKDzObwkKgQVS+RRcYugV/HKs
+vxYA/9cZ4HT8belqdMVVylAtYydiMKskKTlqTFXcyYXzT7ElSFYELV7ZmBgIASpmTtsx4MPx/0O
fUr0LLYNOVHhe69FMGfZEHwjFhuTM46D/M2LPihWpGO26vGQJHaPhaMi3wW6WeCuAKuFzeN9MmRp
RxYkyZ3AdxV9KyhuKwb4Iq+RzCxrxbBzhg4yyAbsPR23F2JozOgUnKDFYEHqGUAL1OZkxw0g2tVO
YHxYkbfKBCowoyc4vls05dTU8088INMB4IpHA6PCrMEDIhm0CzMyS7KpH32JYc3sKsS3OBT8GAj2
Lg1fGQ6snpmOBEyi/FRO1uL92RNmrJ8LsI+RO1rWd5MsU7pn4LbVLL+h6eBDtSicIoicnqi6+n37
OSri5QR4M2b/KmbAvVwfUvJrYObxI5QkPxkQ9462rCW3bn7VQgMNfQk405XoUjO4DOqLcDxor/gk
YgxgpinTTe2jwsPKk37IxDNcaEriO4BrVEpPoVMbMvXNU0wSW4YVQTyTriaYmx7zCLrwhK0RStXG
G9BwGi3kc0HwvhxNfGV2X5CEF3Lpc1qAaPzMSyKAbsQwYrgtdwvPZIHcdd2ZOP7lJwrnyt90tMgQ
3AAR3t9a17wXpr/uI09fEGEJJM1/OGwkBgsH+r/8GtdFuRx/48EjA3uWA86tbEud0JeMcl/i945a
awv80Z2+I2S6ggFuHhmeUiVm6aFPKBJJYCCzghRFO1iYyEtW2l/z4BQ0DPCnNj9V5s98XnIlopxg
d03vvHxYgs0tdmpCj1SirQnFFfw/pEgVUUN9zT2XX4l2neo7UfiiFFmTcXuHKPbigzG4dML1MXbg
Zd9+SkCmFXPWGOIWurJc6BzW5ngayruR4y3bGDFJauYmh/QaCOsNUUzxi0Lhk0jX4X0cui8mPEMG
WtQEx/CbfSSba6nF+72X4y8S8IBA8DhPxb4hKyGrE+Q59wVf8yCT3yy9aEVGALQL/X3L69NwmXZE
kyusvrAMKP8/FASk/29S8FrIxhb67OphhwDl1KfIQWCrZhMQDSi85FbGWo5NK+JYEFiBRHfMMLLd
tWLfwdKHEHCCdMsEnDLciQaMECB2LbFjEv9aWAmUH7yePdeklTzQXYKvA66Asb1sWc5Ykqdh64cV
rSWkd+H+LOf5IthoDHfz+ic1m27lj9gGDzWtphFBPbVyLaAiqE5nN09R4A6fOpsPiEpinPIzwthM
iV2NZbjy0lMpE13jYk4v4HkXCzyQbkayYar/hf4xUM6cBguDTZejrn4ZH3QaEO3T2KhgVgSBbhOn
/E3ZeDF/AjtHJADoSHkV9KTRpYguLQAM8J9evgJSJotbxpVW/g2tmwtfKpsCNIpIpGdc4SJiVglW
FVuJybziTmyIhEfCSuEF4XPJrwUvtC96WojxD7gv4GfC4s2pi6ByFu1yUD8YhCnPU6mYpoS1WUei
l7y3KbWNhJXHnCtcSsuYW1Ai/xu3HSBlTEwO5Qng5Pj8dpyJ3Y6z4ye8wqdA4WwG4SgiRCejmNRO
B5ymTZ4RwaXUt3J+32mtq6tbubDU9nNexZXEWqSbQHf44YbPxruSGNBQ+UPMSLN+i7OIfElWBAlJ
nkbeigY2+5GwdW/iXYUVw8ZEfAUIAcViUdMF5KtcUCVRyoRPUhQLyUiROEgYCTGhuqvmqJNn9mpt
ZLXWRDmbdJLqNc8ptCGTPeoC+l3+5OBqABWKgOKExK5i3YMWZBW2BOEkgI9I6ToG8fn09B8U2zA7
vtiyhJAAN3xq/A/Z1ufbb/rucfolLJEjWg/2fD3Y42DSc1AgTGH1uk3bo54BxCC4pQyBGCbs8tSN
lOi5XXFL9JZAN/QSlzFkCw/EdPVXengSHwOCUTiUyTEoNwmttqAOd1sBH4lklAvj0qyLpY9odwEG
h0QKki7TtzAsKTc7zQ67BY7fBTUTdo1Vg+9JOph3tN2MkOk1pQGCR+Vdc779hZTOjP6BzIiGHvTG
K2GJ1v03XQONZTqqTWon8xzN87CXReYM2TdrWrSWoPvj/VjftHrfZE5KJzzTKrbYtwd3wb9L0B/+
xJbwbMADZGfcH8ML3KqHVI4HPGiOPKtwOPYYnThTdBTmPNcrwDhbWqUnlUZqy5gDvK1w/BrSXXnw
XfTo2Q/sCdU0pIVDHaN6OSi3Rlqj0kp5er/QLAyqrZ9RRU1/hOX7w22A6TsKT4XueN4gskwqqhQO
KDkR3WsABamnlQ/e9X6wcLW+t0lr9U6Zglga+3yusyZypHQJHYjHHZQgfwKaSx7lerJnYJ/RrMb5
m4z7YNPYT80tfjT/wP98TgkptwqZv0n9r4lph7bGxV1QXwiK45+oPFQPRN24+7BPUAamo2mH5rh3
dGZ8wRC77+TSJLs6/0j/uEDzy+Slq2N2lvxVTnQyITFzoIpspVc0SCA0pebQWskkJDO+Ld++154J
7qjUtYwKRr1W2bdUHjvxK+B/lZH0otnM3RVnODMuJmjXWPyCMwgxJqmtKJ3pM5qwPr5ZgLjZ2dNY
+Xv5CvtCWARQYUOehth8i8qdsBsZDI0oZx73nYKva3ZeJH9K4Y3ITt4knqERnN+8Spl12KQtEMAb
nSuSSojJZovtbLIVPP628skBDSUJpVRKexQUIbOu8Rswn7yEY9teet7LBs/B/T2X4rTWYvIgE2Yt
IjUrlC2P+RxJfUJy4ouM82TcEqkJn8hGEAp7H5saRhHC//KHeU9gXpGde/tKRJT+JzwJm0GZE+xL
uwbveBHQxeUt4u1cKc9unJE+YupT615+leGRA66oOqvnbA+qGzSWzrKquwRe6VzRjQ2f/Iz9zxv+
DvbRCFSfVgJujOqGbgiIAOFW6nDzBGvj7p8bE8k0gghu4Rij9biW+++w4BUibJ/stx+FjhDRe2s4
W8xPeFhdRjh978js55jB2dmqnPXKP2HYcgixQrMcg9+8ay/Wn8x5Bakwhn9EF93aFc9hwgwsc4US
DoOuLg7R/e1AtiTSD2bnKo5ytnFusETyRhT0YEVEDtsd+hGX6GgGSK5gk/ryhYfcLRD3IbO3E7G3
rYUrngphPXYE1H8XHueXuZ62OJbGf5ENo5PvJXig3AJJ1H6i84jKurFEk3LZlSh/68mcCZSRzfRt
AuJvSZCNT/LgJQPytHZNIJPUHeSBB4yoDl50q5y+q2Db7RBLIyRYBcyMq61//sbR0t9qTkTfPUpO
v1nYNNqwZphr3WmPZCyGCOggT9Zs8gmCH3lTmV5C+wc3p51sy8/GOCOq8QfOvT0iinUeHfQHL5Pv
GC6uwEHCYhxTfr0dVxUo30hry4rKopTKU3g7EklmLfwowX9tOT1ehLaM6O0kqhnwyhob7Oe87KAE
DLpJ+6zUm7nNPjNQ1g1Oo5OsPnD4gZFuagnT4wqudy6DVV5hsJXQp0+e2MPW4j35Az1mMWIH4I+2
w9wG93pgVBlfvXoloK4Sd2L9zPJ0XTa9M6DeZTB4S6cOijISv4fFbye0u1F+GHPUw7FKPjPJU0UF
VT87/0d8jx9lNS6hpAklQz3pwADL0lnw90wXuTSnng0+BOIlb9kgx3OSfy3KHQnu1Aj9VO0mHz+B
2JBjuAu3TT8UYZOlG1gv+aGPNH5ol0A8av4e/ARPEVQcFo1YJg3INZRqObAMCxjrTNwDpHUUTmFe
Fw/iGc3goWCdNN5eRzFlehv/5d/A1Fn41Qz/QsOt5W81WpMw79OdHafHaHgUfI+lE/U7XFpuiE3C
hPsSbI16eeEHR7LmjIdaW7GvvQZcvP1RyamWN9cZi/biMhh/zQkxaEjdm9eoErEIqIfCbYRrLLKw
5aLbRIXKZNJhgCP9l7O1BZbPHPwyavZBflzKzF5co/XMVnL+x4s/9DvtoUCk2Eo03jH/H96E3pCZ
oZ1CY2OkVzU5icap+igbcEhsfYi0uK1Jg0vWAeW7o7kyFs8WFVeEyY9jdZ4Ke74Xfv0+o4bGTQpn
tuZfwJbWkAYx2Ef4QW02vW35lGPhaCUUtfI9WdH1odYuGajiUydXhPYZ8OF3eZQt/MQJRNI7vsyw
fbvmBXX1FTG7wQlIR7zTf0C043RQMX71KIQRT4zaimU/svwXER7gYm3qIsgM/ukzsdXyXS+sG1FR
aaKij7nGwML3WjkzjL69bR2c9fF70i8V0M0g477diDeCxNbvtViee0zONItRP5B+FEQ+nPDOoB4k
GxBBv7rJDu8E0prW2cL6Jb0IG9JnQFBmd1Vq7FJOEtoNJDSrS3xBXiOaqNvQziA5qDCAIajI0YWm
TkHg5FV6xuEnOepo2lgJ/k8AOLxz9Ghr4nS2SeFUvx01tfqmarbEgyUqkFVH1bvln2mooShLuCQi
TAIo7Eo9h4Du4ItyM9CVQPxnci4EKh+YERSKRa3PmZb40qyQbi7JBhVCBA3CsUK2fyQxI3hqgUV/
UPfZbkk95iBHCdtknxN+meRvft3A8d52KuwF7SLzimvCpoh34H/8wsOPmACSJSkH5MRGq/eNGdl3
AnvCLUwuR/gTJLv4huoPMuLhY3v7JKZJy1DFkhHqBs1K9vS/Bjsvm9m/AR6Qf89N4KRUJ9I2ynha
1D+s9BjMsi8qlaa/V+4cKr792aatvOTV4heVO7L19abedKqtAvaIc5KsdPPrHYMGq+fKd0j2KAho
JtGJ5AfUK+gI51AAL1gz6GYq2eTb7NxNK03cTGzK8WWAG2X3c9ThwLyS2xC0bhJu9O6a7WOaWkfL
MJ49agvVgt01y6tUXYWnPK174CzBOAYzWIdYxVhWexIT37KrP9XRCeHT2KXNf5WFYPhfBROJcIqm
COKl6HS16CRTl0TdzXEIGQJA1VJ5H0lKYcMsbrpN7kliha78zdDsU/rWf0tb+aHZbrBBgI+wyjFT
O0ba6vCoi4rrD9Y1Pdb3UN7n3Gi7BfXCe7JNMo9mISKZ7DdM96xfQmqpM+N0RyLgCINeeQFtGkQA
kKNlMgISkeCTDYoyBep61g9yeWHgALQlODw4v6/GHUGtxPU1o1zsFgEqQCLoQGko0wjmeAC7PPS5
zeLZtPPNHr93/mfK4WjMPrRrnx8QV9fcWVujJLUEmIO2pBviru8WYwA4p1MNN6wqyMdgTXeT5AKI
KXa1ZptBS8+vlQ2K9z6/VcTxd4HXdVs6k8KzQn37mfCCdGMqls4piu4pZu9NqASwQbuGaPWL/sgy
v6j6BYb/VFwhczHL0LLUkawIPVEd2x8AP4yrPrlWGBRyd4HN3Lj3ZOqKJ8itN4POssAuuYxXuOoy
MCHkDRS+/8xXKiyNtBHFfbCuDDf0XbP+X8ymb/XiSfwmrWuBWyv46VdUkkDQdsCOMMZgCgybOUkB
2BKLE/UvbwhCclj9jokNkcDbRoA4b+wH3W3qdbbAfYTOa854WHAPLTuH3Nt9WOzwoZxX+2PzEaVb
v3DQaCrxBZslS1JFrST2xP/Vav1PlnikxpH1QUbr7U3dR1rbujtd9X4PUVHcRg7DaPiBu9QxGKEc
EbtLJHk+EXDKC1yOJU1qUDehwkMzYSvbua4CHO6Kdhs5FDI0oSFD+MVOyQZXPbgMzDnfliQeEgiP
As8FMlipvCmou8nZc12HhqqgfqobJnIBchpQJhg/u5r0aCsbNav/VgdoWJugk1lTCFE9KC99pq0X
XuUfi3ajcxYzOErRT8F3keoXYH3zblJKY2jeWDo49utk7d9IVkPApSJh2UCeceUTNJgtcs5a7D18
r+yLvC2cBLHD4VrEmMyxACobfwNU5ZnihYTZqoNn26qfPvXGv6bqEXGqOdF6lNZF/Wh1JyRr62es
P+ElsXXnWI0YyQBsjzw+8cqrCyeymViT3OXVXwAUk4h0ALPPuFZK/NHo8NHFwMS5LbtbtVEDxeb3
Xx+68jgodv3d6l8hRco1OPRCnyMASnWp0RufYJVw6ouGToT1mjWozjY4uuZBvYY+REi0WBOSxbRq
kVM25w63OAGlwgmUfVkYVo+QAsG6rmO2cjBBvXUwTux0v4TdWWKIXJMwT4wZFsg3AVndX0/eJRkO
WucyCTEqZIAc8Z3shvJf/28/OUp2hItGSgePGlduP36WqAQHWgAcCEtvbnxu4z9BPwrJnGWisDj4
ArlV+z4G5MMEj1yCfLxTffj12lXxA6lILB5N0XH5bFpS4x8LvuLZ+CaR01WEMIBb4jtwzPgfchPh
iOnQ49owATMZMQtcmCXk/C/+0LTNQOiApb9MnlLaBxj8txELfGcTHqnO5MFcKYZ+nVXl2m8L/tgr
mKD+SqkkIkWL3HxgMVAFSH4bFhftrkqkDGGA+aZ1JxgIkty5jV2GR5H/5i7KrNqA01gt9BPIQHbG
44wEMvYQFQDr0w2h0WyM2o94dJLn5vAMzDv0Wei3AZ/KafCQSc3OeqKmV235uRC84WukRKEFg69P
2kNEK5s7wYfBSeAbG3mnqn+zBXz6orCKuq8OvSUD26f2yZBgWIsrCv+0/qrydaAuoWNHnID4CNnd
NqUTbl7GI6q2CSi9ahx6Zk4+MznKDdl/1yp0qZIxmnvfEcO84UuOeQyJ0xjXVURQB1VWB1Aozhc0
bMCzd/Tc0CB4fCnbJa9kSw+r1u5L8RO5TwaCLtNDtIS1+0uGSxPtFPqh8BZCEFdbnzAVOlXI4iR2
C7UjuUPn6CWTrVmjnE+Js9jCp4blgwGOZxqwS1IuavczcuRB525YQAtzny3xA5XzxtYt8JWyFi8w
Rhn6bA8oZKgbuJUXXC6pfbz0sg0bSnSI+mAeWOCXJLIRMZCMOJmYfrwG0xFhU0fnpkMkDuGUX8Op
uAcZ/sFVX94QVRmDA/d7Eh7JyryJIdGbIMsvmgkWtopJYS9QFh+RYwOL1ulPs72jkQfsWKSHcvNr
/i+YIWYUMaJwMVtPHOyh/9Jh0pj+IFaRaG7IAG7JG9JvqcNBnv0ShK3/SysbPGRJvQbQH28rUWPZ
j/6JMZK0W3InIPY6J5K3Pejnkkgb8lSBqiUgIAVqPP2uKYlNLarHqKajhJmTa/HqmQRYgfFlRj8s
nfD1GavamfSMpUZnHGsJZWJb0/M/R0B1/r/Eav+ghUXiRMxA6sY08aGxaBFm8jHouSFHsZzxVACC
ljph8eJ/c+WBw6Bs3jG4UhQ6zSpQxlcCH+3FXXZaj5FnYz6oD+IL838ybPYwpjeAfcfcP0iIYBPv
t8ZKWANdJPzZULf4xMgQpOCF8CT8rHS1EYfX4CWxFUJaZPDY+W4lTKIFByAS2+aTkRvRPOuKHxW4
RnzNkDGoLI+VgQDCQaWAGgJbJEsSdCtwKp+UPwlDQajiB3Kx44IcVqu8XyEJwKkTcbPBDRsOePkN
ixEM1/zJKEwFOYI2wTiB791/ddfG63YQK/+Q2DGxIO8cb/1NcSruiNKq/qYdbMf4UlC4ozSCF3qS
UENuP3FNMy6Esg3pbIi9pobnRUeZEjYh2PwkQ0k/uEPw/BsFA6l20IPdCrWpTDaMbOGMRz62U6jy
CR1cPLGl7sUDZDBMZ8qq3q+wHPA5/WL+HYH18wQIR46tI1caCCtXFVkdAuEarGKSjXDwiBeuRXN0
Ylim7GdBPalVnynEsccf2AXmFmYyFDn9SmGFmH8KOoZUndpE+03PEJMBtsYNhTzXDOeVBaDHWHSb
Fc944R0OvPXCYx8hay7oLSicOUXkiH+t5d/w52jCiTGjcrD5lDx0l8UZCZXM98MWSRAtTMqu/da+
pF989rMws/gK5CVOKYkyVP42pLGP5gsv67l2HbIfqSNs7Bg5OuNti+AD5ssKKJF7ACUDz/AL5xdS
fWAnoFkYHhvRD1kN+hINFL/pEtAeNJjX5RWsR7KfpXW/xyb4rE7Nqf9u+WyWjLGegQZXBw432ra4
MHGoEuJHy1WDT27LW4O7HtmgzjyMhi/7YP0FLCiOgN8waYCQwkguFJWTS85swUJGkQFuk0yrUqDC
bSAe9Pnv547Ggkw/Ngp3uI1riturQeVAqrrVnKgNAMzg0XBIarFoXnTKJUkahCn8x9F57TaOJlH4
iQgwh1uJUTm1LPuGcGQUk5iffj4OsNjpne12Swz1V506gWVu8mf+e22fR1z7XYhWd32zvAe8NAqW
JssbYGXgeNAb7eG3PCsuHBB3oOJ1yz19ObyBRLnT3D3o3mPux1/8vigZbi8mmmUxsy7eIWhPbJmW
IZibDrUMBYNL7SGaruRqgChcZO4OHFamUI2+dNVeaeWpUL80dNzepr7JkjcYK2xJXz/sb7ElWEJR
L+ZeRxfIiQLP6uUuohMeQywGcMcqGOvw+sYQx6cnRlSrORy5beuANpOfWFBUnA8eWdbhlAJmdj5i
CpEbItXKxNqPD7ecDexfqQYEZ+GNCEkUP1FsJOgUZeBWrioU3fCP9dKp/qMwoCOuTugMwztUTTAm
0gIU5LfEzFLZsa1FMktQ4MQHZTxlMLkhLaaPR9HS4dW1Uu+oWMDMn2flC2qchvPSElXCImGNFQHs
eyFxIZYsUJC6XDmjWQuwW9NAb5wXK1LC8aYVi2MwCgXbMdaBjU3I7pCuzQPZXyrqaqwJUERkmBU7
XRHUllvg0lA5CKt5sfH7YqSNyCCip4kc5kRY02yg2eKAmi5lA+HAbwIXM3FfUI9LNgtcFWfhDUHJ
gPsA44aE1gRzO1g7vb1nkxiUvnUS2WYF544ga8MmZdkTruZ5dh/PO7luHOslsDIPPgbjNYZK1EJq
DyT154d8fO6yJy6stgmvGI+xZbW4JkKKF57rjEqTg9MC9KbsMn1yGEOQ/qTbbk9oNxacn0H3j4X+
dJfsI/cNu0rAt+kHuo0GrHEhqoHNDhc10tfAXrx2Im4HuFUjntbW7IW+k2nFiZOA6eKHOkAuAPij
JPEu03uHPGGufHkSkLVK/5FFnyarn+EHHTtJrCYN9m/4ydxJexGe+SdjN2cLBymyUVYY1rfxgKPi
dA8FQgTaT/ApokcRsiHg5gWFss6nErAQYCG9PCVz5QwpPvw4Si4nIW876VAwGqzOiSXbFB2AU340
NbH71N7aL+PQ+gE2DiHpTNBraIoJbCUEeVxbXywiq3e2KTNACl5OS3ezNvx0iU2JoTguTxd2eWuD
hCmw0hXHfHZVIVe+v7bsja/4edr9/sVyyqfneJP34ublWP74rlOK2bjSzxSQ5xFBYjPFMbtWfrTj
5Dy9FJUDVlNkPXygfxTv4d16AzxVf5UdVtf4Pvrd3VjtWVbwiCTsplf5j/qhfVsub574j9CkABo6
qj99n/3/2HA3CsDhBT2A7kfhYe7DggjTnDPkQNIyVtk9Oogb1jWvYM9oLP5/8mESF91fkA7WlHJK
GddTgNQCwgL/JPWhavEfeBdLgmAIY8VrVAct2RIjGOF2iGLm5UCEtgjHw7Bz8qkFyexzNsOM0MnO
HbawXHqi1NHLvqDg81osR+3DgBTIEpk2wVawS2VhTUgYxm44+2DzmN2q8FPKBSey4G6OPybrLm/G
UmVNS4MYFA0cnTDemWjLuUTxrdhxAHr2tn2fJrssbWgsJdynm74vKeX49Er0KvhGrBme4cZGv81r
DZiNpweqyE4jmW9dcVhodkpRIJs8mO4IwXbRRj+Rg7mDv+RLWCHO23ZLZNOJrXxUU2DQcwkMmqv6
IP4LeTQ4q/bGwRve48+Fg7qa0NYeZB6lz+Rjoazgv3cnGROVhqS55ne4eLZqb1T6RQ9GNhWSrbX4
S8VrJP5J7VXvmA8B8qOJxB4N/4QN0udM3vaH9jdmIPkL2/UTedxGfGhn7bUt/5Es5CxcpGN3YNL8
l34PF5avTco4vq6O0Va+48og0nfRfbFK/OuUbXOcDiRLbbEXwBsQ/RSLrBK/SSQdlASiPkwiARnt
jxLRDlXgIuBchuP0Ybj1hReI541rAMwP1sN/x6c9dRr8JX7CTVxHnzTcOFP0YIl/7fd0lj8aV8T+
dzM+GJ8e0Z2EBbIh4CYZt+hNGlZnRsXpi7Uw0VsJW/N781aegAzryk5/qc64oIIYRxO7YJEgRU5f
Vm8YDHwXvfMM16ASOxSr18SPf+hSkBNTxWkdoPiB7JH6Ff6TrhqCJhFOZuuJ/6ID9wYmTEzFRgkC
1AdoinEtn52axkFJG8waKn4HAuTS6p39ymwsNnjMoXastDdqKH6Bx/bIss5t3zCNsBzRTS8asvSV
2drJ3jrMxNkMS6hpxZtPvM9bDCZLw/pabIMvK9ikwp08LKhhCQgQqbfskVl+YmcRMTrA8IVgXzjw
WxZ4A3kvbFlOl9vr7QlXYzlm4IpdF1exPUHdP1TG+lNxJbs9tTd52a4BatHlQo8P/9HDcbk47mm4
a+8WXUa7vvMnxsd0aQLJr716w6MK6I8j1ak69TdwHFoGLFaXdgVTD44rONemXYE6QQPood7b7Pwl
d2m7mByC/KbBcSabAPUOfBHMbhbdmsL7h8vDPuC9UN9pJDBdli7wBw6h333TfqY0XDgSrtpLe35+
j4ca4gbAGM6W0C5W4wa0bVp1MFR0JOOrDayvCfo1PleoBjj1WNJAQqFTvf77TC81IBcNz59BJcJe
F85doOOnWierXRZYOEFTQXJcqaSDhvOShySD8F/4NV/lGV3aL2Ug5anFy+bQBKOdYcYHfW8E073r
9+kv3Es7VIecZfqGffqm3rNLQYlUQsX8WMxoYVxlGD2kPVpBHHEmpmYgAjIgMAjgGOPcBjeGy0x7
XU8c0Vyp7sHSQsaLKnGwUUSkyBk5dbtxcT5xG2EP0IK5yPOCuWN9HnekkXrcQgkCkg2DA/7Gkg0B
QUr/xDYF9x004iT9CeRv2El0VhAtmV/8Gpin2YstWg6Gvkaj/c86xO5e2y5DrM3s2Kg/TYo1PmJ8
3Juy/pMPX+MQwqsAAQ2cMUJsyK2ubiouYUB7iJJgtOvILmjsuCKSu29Djw52x/l3XrxSzwI2fwCa
2UUSd1Wy65GnoTsh2oAIo//dxOhq6Ho4eraPFIDgfcARNl1NokMpSeHdgJqNtlz+wZFsblSYmeRW
2XkW5PfidP7Nh1cCyz6nv3G8zKj6x7A2oPB+FEGnsORe0Goo5GzngHPbZg+XkTmXpOSPitvDgYht
6UwkiYNZMHR8HId1unS5OLxwKnm9aYHywxaYDG9R9iS+ldD5bfjRWRg8NQS121BCYNjyfKgbcnWj
N2Nyi5/6wIo5/sbjfFyZQeLEVwx27ebbfJ2M0MXIzqaZIEpTz/cVAUoEoWrRYkaBLAN/Emirqy5F
qAfn50UE+acQg5tnD7xw9QH78CDiN0qnEWkqHY2d06tUPdtUH/Lm2tTOIs+P0r7rPSxFnadfOZrO
LGkrX+cUCdtTbRrrJwmyMNuGuyFti/Hccq205lT65SdARZPhbgO6rSLTcUUJLeX29Vax9abbmJUt
o7hwxV9Y2OWeHq7Jz8P9AT2caS9OAUtdn7q/rv9rxMdYuExHyZc5TJjKuJkEq/5IQvswN54GQWjb
aXvs/lJHeF8X/6p4k37oJDq1vlU4Y/hIDK/fpxtpOGsD4m+2O03yE4+3GKD5HLFc1JEXj3+AepEr
jJtyAEc0ncWCrEHt+dZMXsXGG0uHAuyGuEFS6lkJFv7TAEyZLgbtw2zwCGCUzWrCkn7GavWXER4S
33J8jYikX4eI5TNMV1dbekN8rnjQiR1yVe08S9eyPZnqnjyq+R1uicYClqiPiBxQnLVZXHIDudyx
V3Mza1QFIvT4o7SsV9jy74m0U6dATjdm7ZJaGe/GU02xDGx+4yEOQP2XYW+mkfz6ka7wNC2Sd3bR
GxZseJXIH3wkhcqCZgkuTLiOAL4g2SAoI1VQ83CSL0l+UG01MG9MY725Io6GMoT3X6m42lb91SC5
vryFZ9LZiUYtWedXZn3WEBw2uDBEkO3DTQrq86etVBSHUE0lmFAe5PGoIhxhWZVx8qJixu5Qx3KM
fCwWAEC9Z1bUHJY1ckif6GsCW1uSZGe8xddLXKOO73GLyhaSi83SU9gZt5df+6I/3CYyJkK+ylfz
ofoNQrSVehmhin1NFyaZ6IOd8tsMyslu+zztB04u69rjRr563gEaGvBtbNVvvEEAMfI9XLxAa9xk
0XfihTPbUmtPMKARk37soTxxI1WXMQzpCEVRg2uHD+oX4+KMNToz4bBAYMzRVKhiRz9Mw5xgDpZC
BnXh5bZQFxO0KL6sBBKBBgh/BL/CPRDq12K1T6zCOmXKVtcQivkqPH08E8/S7mtbgmIKSNy7eQ3n
wnlqntI7Bu47ePeiv+DG2yNLsvYyknpw6/WTakJg8dPiOAsuhCNN/waZeHLfOhd/ayZVGsfqJsDk
/1OCgbRWXPpX0cFcxEvL/ByL+MbYUuJSBRLZVWovMh2sMzA7oNSVuQMgDJ0EU8CegbVyYFTQ2PJB
mDj+b59jWHbWFoWzj9jlInyj3IBuVbVr7CtijXTsnWyc8uE0GntYGc9kM7brr8ql2LNSGnX0q8tO
N9M4x9G5O7Bk2OuUo8/QOYHJ4MjOkeB0lmNtUczW+ZZWvZ42hr6ROd8G2E5rwtZyPgVWQ4Q6dWzR
epunmgM7U5AnelhStikvE7EfdqV7wDYy0EYUYPnS8zQB1cFKJng3s1GbLDmLZGKXPnZaNCoBP5tU
lnna6QQ5a8ds2A8Md4Q0WC6DckTWx7CX9RPrLf4F/0teZrLxKxmCctpILN6mHWakFrOyyHDD/rD7
V5mrgMs4rjkLwFIqPuwafzLML7DWWO5EDzy5mbFCUX0S8FIYTRzyX3BQr9BfQExlMm1n2yiR3rp8
zBxHZr667GKFUKh+N/jzG71lGHDOgLgzLTNEAJjT7QMoYwLAN14uANP9WoNeWZNrhzsYxqALuMKH
qT/opZYV/7pHy8Q0BG9StIn4wuSws9b5N1gL0xK3EAkfloR8If2Xr80cpbOfpUuCYM2RpbKyXOXA
fxzIV0AuXBvBaUAcqGI3Jg/mfX3kkV6x3eBPbMQEHX9Cyzr+yTqwJwibs+xTIU3Hvi65tFjZL502
oUjvRDzyWM68jav0u6iJaAEjQgIc0JXCxTErHFb98S3KHRL85jMyiL3Xsv0oHjyaQrsNAQyXdyNP
nIjeD0M07PtAelGCCYxhLK94iqSvOUG1t67pnkPbhR0Bl5P3q+QVo9rUWOQ5ZO6wmwyhwiULtMf8
QzuOjq5Uz+R4MtdCFsXUJfQKHr09ZjQHFxN10jMV0opcDDQYl5ZV5MvH8w0zLYiLuOW2Lp9HqxCi
I5tcxiXx9RXG6FaIz3wKjvtKAhsHFf2jwq49+0KkyOyB+JTvtJhmrRogs/H+NK/7zs8/UtlN99mV
I2jWYAQdI4kd8hXIFvkMkhRmMjLF/zqDJg4QFX48RemN4HZpcGTiAWyr9ObsMEZM9D9jH+TDuZAQ
c/gt6SC47ObeM3SSEBmTGwFEV1xlBme3SzfGbit9NtUnC9k8vafI5ZDKhitWZ+tnAxUFP791MwQm
Vp8sqBVf5yXv+Jl29JZ9NX1gqIfXuCOlVkbzaLAqWDMskmr7pbO1TqJHYeeYHa4F1Ci8SQHqFxC+
MMBlPf3GtLn+1xEfSf77DhACeOvKVn+nsRVFNqbut0V9EyUPuhJJiTiiwQTA+iGfd4EqOCgauMUL
dRJ2Bs1rCCyEseb/lMRIcelUmPHriwLsd6//96TA6AJxxaLcJOKVjSNMvBDrwHXW73qOrI/+ZD34
WyYTf6PFdLjASzt21AK6jIMQZFk+kImCQk7cQ18JmfVN3a2kZXgeSQbkYb/hdx4OgUGqKpxQel06
LcC9pyuD/MfBmMLVDLIPju+2WerRa6/+y3A5FBFRrpEsRWhyPpnRYlINI1ehMkcbSk5duXDps6MA
ybZdV9C5qx04BS9xPED4wCZ9CS6ELo8JYic6rORS/NtY0mH9Q29Wb4xox7Y/iYIoCiB15Ve+9SR7
L7LjxjNefTg0/cqZ85o8Zsw1mNDyrU3DTlgTCqgZpXpPn00DuayQ7qaDrheYbE4dQr7LN1n2S9nH
o4zWSC+2TOqaAtHbSbbl6OiaHcKWPvIB4ds1Ch7iLgx0y3RbBm7DIQ+36PFdcQM498CFdIeF+5Vd
GNXgXtDXIP1mzs/Y76qO0fhJi4M7iccuZz+kLVBziK+Mqffie4ycaW1+aCg80AZMpEIjJgQmsY6D
8g5fdQI9BFzR/JlO0t4vvEVUl745HefWr07Kg8WxzqqGx+Sv+sZRPj4azW3EsKAFS6YALOgmJ+zT
dCS0NVd4vxH7xMqm1j+zrcUrysL9i8mF45CShYjhjv584S3CqibLb/Yg+gHUeKV8a6wv7GfSlxd2
dvfRLbGIPj8NPq2cb4G55tRNMnjaX7t5cSEEvCCP2LAr40KEJZ47k7G1ZpfHhijKpLlU+aWPPpL6
U3s+xOFWcUidjqhIn9JjSr/h/uL+ye2OFXIloYbWG2oqFBFYyK10mCQoD+8WoEQx7mSswZnd0OIf
JNg8qIMPVYxVzgGrK2Swbn98shyPzcviQE1zdR61Hb9EAYHx/6h/CuPfhOt8P/7VuE3LHXyYrWQA
EbsaBqfaLXmi/eBTLEZvbXN74UWB0lW8NnrnVpBUdYxhoYwa6rGLfnvlUx5uefGIu61RECnNpoUb
k5y1/pGiDek3Yr0bExv2meJW0VbpH525nQ2OUzCDHkZcXwwrSfxO5CPhzqp14kCByGb2X3BGu+aP
KIbIOkU8aqm5j9KNKPlmfYLROOREHx3x152wk2e7JAowQg9Ql8RuB5dlSB7mcCHHLZQCKJE65HRM
ZQJd2oNO4WQrUgROSEUh021yy6OM88jSluveHcP4SrUHNMYQBoi7uqAnEgbX4JRnU5b5i1L6G9qy
FJ4bcw+xiWM5XxzraJM0H/Ds6Vb5J+c9rxaBCcXz8cJh18GTDXv2zINNUm0UYi69uDiTLldOXoik
74Q+Zd4J1aa1bg3ewNdOdiFJ0DzAnRmLx0RDs6Uq1peu9MT+ffgXXbgYavvBRlAEEEIlQN8wbnhb
ReOeG9vZZ9E4b/PUhZRU4iuQOTW4tN/K2IN50bAnLlhO7ozjBIPoa6wbaWX5dzMRp+1Rmi4SGmQP
nWg2XE38RCP1OqVeXf9DZHylg6r7ZdlLO0Trl/V7ITmSBFm+fkhhp4WlfSkxLZhdl/oksmOdtgpv
Nvg5I7qCzd1H1Dswg4zYLVUbeIQGjq4Y9XrZQdFma7rCRcvDUY4Lv0js452mH3nesDUFmq17v4Ha
0p7Synn1fhrC6kAc5lQAfT3n6ANbUzshZKk9RM0jVC+FtEckMxmXCJ9G14SjlBGNQdz7tZOuaRrE
PEMZejNyQ1/rBPOg3I7072e3YbXV0ktj03uGi6blm0y2q+iR34VPkh6grk9Qba1aYbPMu2nZcggv
DTlO6JQR2Z4wdMlwOFmTLZkuiFaCiuiZ0xLbwwU0KjGWLn5pFNm6GJO0UuWPMMLsYE3IX4m4T95O
7JfIOG+7N/X/5Pou2/IMc/6A5Uh7xHRP/dqPOw5Ykk79En1Ksk/yA+cSaTjMYGwHRfyMt5nl7GMs
dCIP0RW3B1PKPnfNCeiRMwvYzEeK3jf79Edc/LzE6gSjEZAOugy7NAY2VOJLdKTf0HVRQznvL0hc
qHWUZ8PYgLLDzaSZ5XVP1gVmaCPqtMvAlVknHxkWhyC++LikhDP+7wC0tMuX+rwHr4t8xFKoKOGf
Mc5UJ3hPPY4+dkVUAhk37G6Lyh+XoRfitaekbrxswlmY+5xKmonxiqsuOT714NOQc07SW7D2nvYT
DT4bG/UYFpfkg3kImh0OP8MvWBdslhftz4pzR0MhhCK5WceZKyweYDuFwruCN9dcs4OIS/JzU48O
deuLthd4frQ7VpNQ5SQzQJRAnaapgMbwPZqbcPJMlf+x4MW4ihZHnLr5Ku/8Bvi7zycPObJwRDWb
pDkAldHKaLiVYFLJFpmt5GgbwmYsHyWjJhseb0rvjeyDtS31pTlR/2gPoF9Dg6SDBhcWn3eQdCqE
wWHNDVAxOxP/oLf2LSxeTA9WR6q7i/wdoAnRJtd5RgrWwNxCjKG7s0AeXG75YXbAT+/EoQ5S0Sef
CJpIsATEi+CxJn5Tb6a98C2qKjvzPVbH6PIwEGIjfhitxf1YX2suu8gX9onYyRY2Db1YOAvzBfNk
K5gqljB+i4Mc3mO+9vzA2wKaG+YrjAeQPzJivTECTfFkaQP4dkcid8ju5aLXZzbTtXqG4ynXf1Pr
cqvhzCfQk7zIWHb+XDowcjLgZJ5I0Rd4yOFeFZyOHtsejJMLUG1dhn5Epp9tfGWkaKzTo/kZYhq3
BKq96CtJwl5h9vaqD0bl58aGMDwGFVyCmW7wFOTLqYtFBBo2LqEsbxBbaZofH8vmQKsLp0DqPbee
PcmWP6WZYOzlu7FVTrbEAI3Bs9jc9ug7rfAfP5aBB9s0ugvGI5YD8HI4rYgZYiB7+bMGZuExuNBp
ClXwnAHhAmLPqYkGFZ18SmCrFbIqeHVAzuhnwXTh8DL70ZU0J1UHuSf8j6C9tSDjEQvosQg4zTuf
EvfP5Wxu1wAYUkJSxnKwIQksCYtlo/JeKKt0l/xjX7bmVk65k42+SgaLo72NVyb8GmChXLcklWn2
Dc9Ukpvz7UQYLdG0jjS42I8hl3paWyrBXG+YqFkOQ8qlDFRrVXYvJRAC/AtnUrYWaj22DGzMHS6h
rC8MW9jBFqnfEUNqPv7Bd+Y15+gIRvAeqJSobhMYE06pADtu1XdeH47kCWUTPBq8MdQddwyBntgd
VaIGmC+IEVdJkHfEyH9Fvmk4rNITH12USjpKo3/k2ZoTFKLNKcmWXgHNH0sqfLZk+b3O3wzxFLNW
FzCa2oToSTnTmaMBSuLgqbhqZ1P01Mo12WVmZL24ABUQLmpeGDqEwWXaJnKV+Xzh38DmnTcv7UAN
IuYFzWwDLps7mrkprR1G7wPSlBYywYCSsVt22P185wa9aNVCFJ4KW6yGxE2VUXWef/LuLQOV7uBb
qv8YcGRkhkzdHD/tA7J/9JgB4zNO2Z4d64iGt+ofL/TVIcADQidV+hB45F+sgQSEEzWwN6+hzJCk
Rg+EU+S0hN1rq9MupkB/GX2rEkzlzqT5j/kXYvXZGh/oewrrnJQ7tDFRfYloQX6eyW9G8JC0JB2k
gHIqAtB/YnMQ+x2uFQmUrwOjPjxofioP8YYJIvTMPyR/p+4uQSVqd/rfxA1BTG1i9wuhBfUs+xt2
4yt8q5+QFYme6u1kKyOhQ2DAuktw0V3i7EYEB6j2Ev5nszFBAMIwk06W24O5S2A+WL4SdDrTXVXE
XY/nPL00rdNY//J81+vLaoTCoZIyK58m3H+fh4XUDhULk/vKxX8n9zTzswO8EvvzjAmJGpD90li3
If3OtWZN+R+tG6e9oBNHqfjY5tb/mvA9G8+Gbqxo9wFIXvUuy2Ai0Qtveqa/Gs7EvwSDiZgxNd5G
ckAgGeUw6y6cHfKG5AsaoHgbT1uJ9BwWf9C7UitYHtLBzowHITlV896Ib+Fz85L3uGciuNaVMyFg
nDrWt5kGRQ6iEDAaw2qon3zIYy3fnth5dyCBe5G7zCRo3jnQy8oDcMTx0shufXcoMMocYF7S8/3L
PlK73HPkCpYtFBhFYfn31i4Uj9+YVnlZCyt0aoEp+0bmyvuJBqfwp+G3eh6a+t8gbAfln/Y8Qhwq
pqCJaLEp7fm+6I+W/KHNG6WzY2Tc+Jw8r00eqEQCZgGWqMXsvH4qHIyJpmZVtVKGf8ZmRsB/6Cjw
BNJA/zL8TsNSmyPnTTJt5c+CWYs6AuGBsi6D5i7RNFGk8GMfbEtz+f8IF455kKx/MkJ+XEAO/K2G
aYfzFQNJq8ECp/Gyym+f32Hj1Rh4zJ41eXKNV7c9DhyMvq087bi+mO1JAirctkCutPLyFsJydKxw
iZadcPEtW7WmwwYNvJzNuyS7L4M8X9x+gnRB+eDDr7vBLZ97QG4BXjY+rK6Vfush9sKe0Qey4qdQ
70HXMsfCa50GAamhA3+v+aiJbSsxsHX0yjYY5r05WhYsMGXxoDq2r6eXaH79o5kgl3sL3nD4QlV4
M8rfNVexQEQAjjBR8kJQz4KFZObmsAoEqL8QzfG+3MTVvZbscEgPyeALuCujQ2diwPJ7cNvOtt6Z
0QroJLyZsIp6En2tBOtLqesPAiEW30bHVh9eeSkQ0FIfVLfR3aRi+kNPE3Iyp5GrdTsd3QaabqG+
Z/kxomDAZCkWab1ySIHEdrK67SEdPAkVq3ELdTHoz9q/Wf1+AerhofXzAsTTU8y62AgU6KXSDvYT
SIzUvbPGfIFx99tS/i6mc5rdSw7A113iuUoA58sImz2WMg0kFtRDGYYT+RAU+AP11+yFY5KDxEzL
fFGGQrCfuctms0lEYtQ73dcEZlBHqrYFOAGGPB9G7XYsT/QJuzbBD184XjlTe40sElcOc/Ktj9/Z
c//qMez0KryEkSrL6v4pbMXmqojbuQvYlcF6ZyUSe2P2NVu/kvlZCzvRC1PIqW7X7jtkuhDJQOOI
+Jl5Wns65POinxrzD/kJkWihcT3Z0IJZk6zCCFmh1TzLzVc5f5DZh5BB3+fdvloil9WTWGw6Uplb
+e0ZE2Z8Hwm+bv9iYrlYk7FdEwwyf1ibfIzhJR03cXEZMPeUEbacE1ZVCGBGz/qhRvAoAu9eDerg
sJ9we2bqOVaZzb+Q2fc6SrnLs0OuMrhsoiJQQn8WXWNRI0zdwUi3YnaL0CyrfgH7vdrw8yLVn0Qc
JuBKbEbOTDQUBJOhTgDHF3xeo6TxqpiC48UWVlPrBDOJwZngINENr6sPUppmQJGw3wxPWjn0Xy9L
YUDI1zMBgSWsrZ4+aroVr5MMP0hJzz08oCY/j19LUloYsVtUj9K8K0Wc/3XIivFvzbwPhN1j47aZ
tV8Z6OMFNaPdyC/Y4u999T4wppUitJ0EtyH2cSkLnRQ/FkG9TfFWbvDWg44abemP57enjKYz/lSl
g4BOxfSt/A05Pb+7h1yGe6nELyeOrak40q4aWMmJ9c16XdrAMv6mcCH3fPFEr/Wna/BE49nREV3b
egJSfU16iH4USC2D5DLmvm4N/vT0xMrNim5VdjU5urthR9lIIjsW/Tki8ISsbpAHAaJUeqzD9zy6
Tm/5czOg5RPmx/Tie4HiAPgFg3bsx3OcYYzXfU6qa87AY04RBdiR4EsGRK1EZMxuWWFm46mPfxPy
Az0EtCZH1b+n6lfa4SV/NspBgQiUHEZik1POCZ+XMcUOEA1BVVxKljPwWUrzPPW/Wx1+6+s6S9tJ
DeLkJ8wfArts38o4rT2djYDxEfHnyvhdrN8K9mME7IDAuA3W44NfooWev6vnplmw2QHzjFNOmGDt
aYAH6vLalzjRi+sRag1ESYBufHl8UQVCtXFfijABL3aCYuOkTjpRL7kv1cNbXux+FYs8pNU56sFP
8YsgDNAxFlV4/DcNbtzcqwqiRQTnE5prrMJtpqQPrIDZJS/UechMDc0FatXiMhUB5i6sOrO7wOdg
SGNNxOGf8FY3JJKzfj2OhzTaPxHt6Q0kpc6r0t+m+MbXuSYWmtBuyMKfM51Yhf/Vm6j8oyCr7bVR
vDH96YdbA2/MurfVrvh4SSd5KZ/4qItGX21inUZlMTiqD6OyMfpdRbRacU6Hd21+lNJn2l/7+hG+
DpESsJQWYj8Vb4p2fT4RT1Bp4oyd403EGKQ6vtAwBmXrmUiTaeITmze4TQ64RiQH0Gm8Mc0aOOwr
hiodtW9Te2v6rzz7s8zq16SYleg6Mdn8U6fQC9V2PQJfSExKZI1AbYX5BJeGyPVpuJLTyQaQAZ24
DUvhmtLfFph3tkAB0T+FPnOUH0KJ8CEu12LFxLp4duWSrb8OL3Kzcpa0RoxbJCs6l4kEH+MsRqN5
VpfkS4d1Xk85yu6vdGtZi0ODqaGRcF85uoBNW906hMaj9Kflny/YCS/IELiNRQpNNeLB7m7UlqOy
RejxGOg5nEJmGmkw2eoDQYL374QseDabFyYO7aGe7MR0FRAg67b8jHnKdyV2A+VXYcJNqekkrJOu
b4HsUxbVQLjlvut/S3bGnqVTz+/jcNULrjCRZBXhb3jdJyo0F0+0CLraJcU+ys6dsMMvcJgdRiZK
WVmdJmACIfvSQmhJxk5IvrswRMJarGKD6X0V4X47+CGn+UvWvjLSwtXno+0nmA40bQIsYpOJDilZ
JsWwoGDQ0kVNENXJdElOBNRVgHq6DmVr4PipIF1PZPvAc4gjrEzjM7XsOcKMQIMtxrtWeegqyy1c
XEWEak92i0+Acya2hhmYq5KMiDTA5Dr580k4RYUSSd0Py0E2BKrmTAPnI2u1FwFmCo0R0gJK2pQO
zBEwS4zi2pXvFbQbC+Qk1AEFkmsZfxDeQ/bkiWwxJd8WOFcwDTEbMmAo+Z8afucLKeP1p+LZVbHz
fv5Myp+o/qhTthY0/O159Ewk0M1VktpVz8TSLTUoZrpiEdAzWkPGsHQ8OcRlZHmMqJsnWkPBqtYa
f3X3JB4Ndj1UAZlByYoX76W3pkJhCUogt36mfY7MtU/1a7gOrHiL+VNr+HMKDwbky1pQIeUDV0sj
ljvFuqqwcoL0XrOTavm7ZP03RWfY/CmLPoxOC+qthqB8ZGZLv+r5S5SA/CgpWn4PSXOXLsQiMgi8
VFejb9tguLdONNXLkAhNMCBnFuM5nFjcTZRlBj1myNwl2FmegLIZA83K78w99AtI3gA9ANWJi48J
medpcZdzkgTxqEaTlvrzb95cMhxqXfq+dJvRH8BkEd9p1YOSFKxTrrgia4hKuFMJbPJHGiyIq31y
zGM/ge5sLRmaGmTcefZkqH9Iz1htVcQnFKzg7vM4bWjp641cOcoPVI7Ka7yRY1013YSyZSBP7+Zd
j+6NhXiGT9EZ6r8yr8pgRGJvh1+q7HR9jH0WGHK3rIrjDRvYCPZiZiNJpHesQOX6Q8wNN1dNjP8g
SOKwV+C0tNpbGREDq62qGTrc2xOX36TbWhUkPqT+CJyNLGNVwCj2ZHpTSQ0b7FRV/EnHF6HVYUF9
/EHIZq7AoQFbUvwFeW9c4WmPhMVjmmqdKWqydlQK1Z5yZTNmWN2IyUp7IqhLNm2HwoEjrEEIqYEx
o65udiJe7/AJdTdMSfI56nxewTi1GMS4LwK9wNc5pIoGvidUS8mC38a4/Fxk3H/4LjcmnDrEc0Ls
PTsUY9JPBsfH+FQcHIYamUk7W5zIeNgjonhiVgEAGdiFDO/jwbhgLOnsoOfgR4CrlV0lmxCeojmH
gUhfJvopgWo+T9KauVATjK0ZJTRNjPsqyb3/MMVrOWebMYiE29CfBD6Lqn3S4Ccyi77UG/Kb+DbS
xVcXhQcDq9K5/AwvvbxFN1SyTAwIaV5tSPaK5reKBLX3wWIlo0BiYMekMTlSqE2HAgspzIz2obSB
ZMReFnMKVvzpufjAe8EDddD3ZMp48T65TjftLt3xtAksT3RH/qkwytuSGJDiqgv7HkUemXWLDSxa
7DVSk+gdKwb5tdSrCDZE65eoeVmg8GvwOwibMI4YEqDqYReyEm8qIjLkUz8gWNArp6v+ENAf8mm5
bV3qiqGrjXZfeg3ej4gfg1G7kbQ60xtD2qEboCkT6GmfBv6bP2oR0MIr+ZeGD35P1M1FKV0T9mdP
thvvEsz/iGz0vcpOog8UBO8YTECqhwUo3HMIJJJ1N7HHecVHhkZc0dJNbnzN7QZbw+cdLqdWP0Rk
MiA5Gd5NnHpZ/5d00A0UzYuX5JTuhOHoQm4f8DFarIsC4trKyRYPpkzXii6roivztAClf8/SE0Ng
Fjhihf0Nco1WFh0DwoIhoU7nADrW6Qa/pZGD3eSQspLv+NcwnJCXm4KSU/2V/0g6r+VWsSCKfhFV
RAGvEgLlHCy/ULJskRE5ff0s7lT5Ya7HNpI4nNO9ewfE0KlPSteVdRm8PgpBBVMaGKQ4lJUqG4N2
oOtQxoPCfNAcoRpRiEFE2jDSFWYaJcW7IxnjY6/NwJq0vEsHatsEVKsidRHaGL4r7IA+BP5Uhgn3
zqDuQAof2BJLSJLBI4n2HwaSPnd7+sbny+HT5+4EdruuGS1I3pIozSq8pX8lK7m2cmKXPzhMQf0p
aXtqmFm6//ZYneyFtPuaYxYgGvJ6Ihh2wU7bAdKlUs2MLseehz1zWWx7avcAGp5Q9hYuLzANeJbw
ybTSFRBGzXMvwiwM2SNcnCRkDaOsgSnJ4CjRgY9K65wbqhB90/6oCbNLLjA8nisFUT+9/i3iOVMm
NtjiTA2QP9N+WLH402Ks5b673sL7lO7LQ4fqME4sIAhxercoXGdSt0y7EacxlJlcWBXvH122O8eb
RMCNgTMN9RGzKnVeeoyu8Py0fB6iwvaFeTbg1zErweUQ5au8kBhlG7ytwKblzHgkVMYCVoPgCJYg
VpccPxHBS1ivMvih9B7vuvGxJj/1FwAo+GqYOJ8AX2JsRecoXcAkgM9NugASoh5Y8DDqwxNerC9d
zYSWeRqHOPYDRyKcON/x763gbHtz7cjD4yU0bwx2961/KkODtLqxAIXINkrLiqcWLWMCRgwYd6/J
gg1Y4vSwQ2HRKcgaOH27LwjvhfDrad+5sq8errcvSRZKyTZ/xeFVeumfCwCwXqxpKZLKUux8x1BL
krGFJXsO3hvM6pF5gpYJs29kRKgW5XeNUQeaWAqJUaJXUCb/SMy10MozpoTK6dtgWb461YkBI6xK
mh3rD4cregq7+Nj0UVRx6scyAydGRp5M+WkI4xp5jIZtMEBxZyVEVvqwE9hfbdgN4JZh4+DtkVBM
+B56ogEXM8YAs5Gx3cHpn3ovXs2oA4REgxUCADqsNR5hAFZv/DxkbZVk84/qYGJNSOOHiZ1NG5H6
bN4zqkdMAfgrlTMyuEIbZk0Owk4g0UwnHowk4RjUdwa3iwNTQS3NMKxxaIOF1TMdprU6Y1fmP1hK
BgJtkHLAFdpUePqcW8T3gQIgw6EuwcUcvh02lzwkd0o1fhZCqY/UJ5hW/Dg6cPrgpfTkncn3z5lD
MPnF0xsVIgJ2eGhIVhEVpdCmLIXINQwRR9cGFuw0efj4CgZW8sCNVvujz6MeM2+Te4z2jNLkLf+7
hF8i1MTGcKZpdqtyhzib0PROs6f0BhutCDCTLdOflcS+rfA8dDE8S2Y8PDrDRdTBOJ/C2UFl7M2p
8CqUwJrNwW3yQJakwVg9LTFFpmcpROVx6vGFw9uSVOCNys5/gan321dWC3UaQ8dX8suZVP/yMnAL
4iq8zQEtMzLvZJ70dqnM8Fmi/iyemTCvGT+iq91I2leFvQLiKSjiuoWNtKYTpDVvD9KuSHjWIItZ
1ApsCDUoCuyaS/CQEfJAK0/WAf75SOOY2Pg2XGyjmeUoWuGndaOnU//boLXDlpNh5thSW8Ob/kCg
pWixh2As78hI33yGXQ5dQIUZt++0A7y1KSBwTsCgPPsIM7ZJKk8XzSFW55Q33fQDlxjRLjMe5oK4
luA8KdsaSmkJPjYAm8UyJ6aO44j+W4F8pTrAINg7f5itnbMrixTrVmMN2OqRf1AE7hQ3Xnh1BL1g
FSrDlli4htMNCywWg8LKdBwBbTRpHsd9ghHQbALoChw0qolmIO9UQp8NFb+OGQojZf4G+lTMYDDO
owXAz1RZsdqjXzYW1hLWwOyIIJfprF3Iu89cZzKfAdTPuhnn4uQO1BLytnij6Oba+QcGxpZ1naUW
oImH0VNgYe7Opg2cSHon9fRgIKkF39u6CHkSRp92l1omZw9/HK/SwVajDensLNWIKgnLToanJEii
Tt4B2m5AofEksgyVMQYM7qkhbgKgDCXiA7h5pcWltGjdF2dQGQ0c8jdgUr/Q1wkGvkzdJBgJll+P
1FkZG+kdWwXFCqR4w0UBbWVwX6N5FzqJRD808+cEppjQ/tknoJrY3E3Qhro8qOKRfVEM77FyG2Vc
HosBzc6mDyiUsbgTiq2GGQuiL3wWCuYAoz2hZ46TYAyLYCyi/CNEkQSyFcCIeTYQRnMcNRwBIGLZ
SycSx0KoyeSRyb81YZBPZQCnmH7zzwSclSBA3dKe7eIsFLxNmsmv9MlTDtcd0x5zBmWAZkPzZwPp
FCrcNSs1qbpmMj5WspUyNDWnPoN2/CiUW2Q6rHj6OMy+6bOQcw2L5g0Q3ZiAQsxXWSLT7ukvet8S
3HkPBR9pFMRYtjciAZBEIwQFr1E2nrBC/Y8P3pJ7SVysTdmpVdiOcuTlne2rX+nn4GfnqGEMcFG+
Wx1x0xw5cLMOQ1ybgLTviERjxXfAt8Xym4lbU97/sc8I6YInAPVfbU5iVS579+9H5cDDjZxZLqsB
HtAKanGLAp8peGaBBKInf43ODbxZkCMFvAEqxgyOpzsaBaI9t+DxjcEi2Nm2EL+2abIxGIRP4Z3g
MwTxmHN2pArMQ6qFb3T3wXUotlhGVMZUQWMzDf6KbhP/oG6G0O2fBUyWqR6kOesMhjROCyNfOu8d
KO/Qxolw5MewAULozwSBRh/5BCQsdRne5VcsPSvwRFyoan03BnPwJjz0HB+6rHkVbzXOz9r+X02a
SDbJyoR84ZGF1IRHsLxypQIs6iSNU4DYApPHibhtNpNhThYVBpCQjkdzGUZ2OSfQVLrUlFB0XBjc
sLGM5lg+4hs8BQhkIKGPQ8mfNWhZ2S9ZUrWNiDgkKZLcEj4TbEMYsLLMuyWDVYJGfR6uccAKU6Hv
rP4bXzcug24VgGMmLuHAcjwzuTCP/hlykxdaYr7MhINePmuyKvcaSe/lRoe3XKERlHBR0H4N0qFI
C5YgBZu64mTwZgX5SIvjQ8LQ3nEGR8kpEWBIkSOnFy3+M0o8CfF2RKDTLMrONs01YxcOK86ZHAeW
alkLNAw+/PCEJwkbWTm4ToYcs1yJH/jnQ8VJpKhfTXVKimWF1jpfRAhRsJLzmCJQizcLjfADQV0J
maNKv6GwUb1nXSwU2Zhm9TO/1AUed0BHsL6nKRupx9rrqY8H7912f7VGRte+l+dFiWiQeZ/2BapH
EOUC5/ZwaYIC2xNSZgnjUs1nGlWW65+6dq8Jux6vP/jJBoWI7HC4feTbgAOiwu67gjePQ0vcrr2P
FTy1ySkU7zBhfHS61SbTvlI+OMnKYXXioXbRzGdOgB5WKNFSgsTSHRuWY4m5y+AYtqhu8mJrVDkK
J8qT7pk1mHfj/MYBYMzFR34MWjTY6l2FbNRss8xcowVSP9swJDhwr02s4cQ8RE7ZnlvkPBA+ECNh
XpeTxNkQekJDuTbIo0vcfJ1+OGTYEv2BX1Pxq2AXoZrIt5V3zAsehpfU6JRogF03ymQx+jboiiZM
y1LVQI76KxIHQ6BJyb9wTAIVSEY95bnFyy1smOr76Nzzpxlve+IV05VOjjcbUpa/ZPGQTfCVkY+a
Tw0nriPEWv61BMedQ+1Log2WCLU1kCUBTzwU5ype7ljC4bEvrAoqPwz6weDaz15QbU7QCdEGSbNM
cgQFc200jmFwD16nfO41RheQr2cfDCyQo7f6XoenSnHjdxmjsHWf+XYZXvMxgidn1MuhjRTKW3PE
urTRDEIlZaUoW075cUCTpBtufJo4bu4ChZ5kgn17pjKgx5BV2MLAQutm1fxremiYQ3LZHz1TuLmA
x1cxLDx0E1yn3YiYCoVzFLpRuude5XYmnAZpv+jUAH/ZHFuSXe3fI0Eij+tshOsAbpnLqOWUFicF
RtVdRzCJu0DGpNqbg0ZOTADDMWgQssTD/ezBrvAtocN1f/TkXshUbdxXf632yE5ZsKdmvpFf1YBz
Ofdr2kGe4yjEGn8f4x2UH4LGwV6jglv7z7ac5gpbMsMpmJUVk/VDildVfzXsbDuhzzcY82zEYbMY
UHkFsB8QzxQNcJz/Neng5mV4DH2AZxcyzMnaIADQBVL99hUn9aTZ5wCt2YeySFMCzYgj1XxXHd4l
yTTFeVBqlxOdqG9eNIQu7m51nDRflDruNDv15UId8HFS3rX2K/T7PLiyoyVOauHZhQ8wglnLQGI4
GmBQoRVU9M21RNzSlT9xe3XzbW+zHNJngs8dldsAw53VwSv8OO2ybFZeOA3os0TqnRo/m/Y0AD1r
CTkSl4T6sueQliR48/VSjWYu+gwZzKvRrALCLxmGHf0IhMuuZbyBlkijZnFxVPoS8b8PGY8mYHY4
+axd3F3pb3t3GmFXFnLpz9KPnHe/ZjQajeNtDXuSaQgAGvAvCAp+v0r/Yn7ZgPVRdGw5+RWWgUkj
6O2jftOjCIhVOn0cBlhpxPvB9lVap3itKWvg3GB0YH6wELB/FPwpne7XwL4MARIT/q08Tg3wxgDy
KUYSg1GtVQ1uJrUzG+vgU4NYyBNdGJ/M1BjBb8y76c5qEpC7g3bOfhsaqXm1KuYOhChSlccITRJS
gqN8ndzUGyTSyNYXPiGM6z8YtJoNXXC1MOV7kW+LzwWcrvjFnCXH2wCwp9qyz3HkHjTMzZxhsNqD
tkpPLFmmzXwYU2PH/p2c3YX/kzIVnVYLTzlLOeHWpLLBjyM/6ms0jHKyjcAEex+5a3mrM9iYCtRN
V5TV+9geXS4qRIm4ZQCZYyMljjYHGDCvYCqsmShqLUYU21zbdkI37SGn9R05mTeCD0BMWAd03kZ8
dOdokoRs3SQHFwML4g+ETYLoe8XhxjpULwxulckaZKws2FL8HX1GKd41GYNktgdxLvCJZxsG6aAi
PJ803+mW0CX/V7wjQNXaEQ8RfEhg1T5Rl2a1D1lZ/auEkzJG31G6w4F6Bu4FJov/7em0Buq0VMGB
28apF6psOkC3kTi1ysyRmyt2r7KksIR/DaS+MXk308mjLgnkNhzZxSk6udJytuCSVjBH9Obj9hAC
bo8XHr0eBNiopt3PXMUBIWkqz3GFDwQwYJU7+nitRLU5g7qYneG81+pBdU+6f2kFJ1Tpl9WpmVls
h0QOC3tI5kAQnmVQJNDXYwe2K0F3pshsroQToLFv31g+ae538PZje0BUhqcmWyZhAbFlSw0P8Dzx
91H1hx9Ki2nj+lz1cEMB+FuIsXBbblhGbj1rUd5F2NzGV/D1saprVVO7Y9YUxV91hgUsROJlbO7N
8dS30lc+V/GpQ7y/V2yuVmVnX1nGvOULgd68zHjmedv63b3oUHA0316QZkHVRshvniaIkMyOHhxv
xpI57+TSISO5wp4kdt2aGgd3Mqc6LIUT7mVzBBowWgUkqHcOUN13TOoDHsYPI3mC/TjBV/jUPnx1
3t61hzuiOmKCTmlTScztp0d2HxG/I6NzWCQ/8tyc2vFo4ZrvPMQkWLkFP340VuZ/YbqYQDBAVwBr
T3641l9xn2A4ZOvQ77CimiKKqcITXPKQ1yDADnxFOxSJqD66BZWqQkkaGTvLmJc/AYqEY3OiDQJe
ACsc/lrC6XmgUGlW0wUe/Uy+59g6he3obQZKR0FD85HaZB4zOIP27kares4HKX6HndMFt7A9tib+
ysbU/8Z3IJzC2Wov9MLmpQnBUVBjg1MJ+G59Y+JHSUdS41T7nkzol78C893qrHK2gWm4NZBT2IPI
0MdA/Ep5HLLfIkpczCrka3cobZV65rz3Qa7w65LQ9LNUJuryLDwgQHzgIrJE8M+KXAdU2AQmbmfp
i/0Db20sWQM2CHVXs4XDmmrmiO4K9nJ4VewcuMtJS6Bx/eSWeyFftw+ZlwSq9mITbU2CtR0LSBDi
NUZaYPKAlPNDfHbEPUdly8Y9mUHPFeZtPb3SWRpnc7bv0E5BmhI2AwL5aCurliJOlXsj2rF288G/
GT++oI63cOftVlmBPC/JfTD3PAjM/+rpJbWhwC7FsyJj27ATTBt2eDRHwVHh+WAcCWNAlelP5iLA
ARyhD9GTsxhAyPN+fdpg9IBStDH3+Mto+nWgLsThsbP1AqUD11wLIMdOvI1ZcilTiUWPdfG8/lEp
yD/NwcetlqlGh5IENx8xW02kH0n6io+BYBlMBLV4F6rkHf0qGB7MVkjN/9S64C1/GxGfymmgWAWi
2QKaA0VSMDd2emWhGeO3I9uAqStNw0/oMBUGHkTs8vDXGoExYP1surB2WZsLDVkCKtjfoid3m/yl
ZeEv9WI3CDusQ2IoLHNa8DMIA0149Ku2Mw4VGTh6XuM1Q1N8xb/iVV9U/dQZTN1nvAqpg6BpT04U
YcIDCEkAghJP4Jr1xZjOs5ufLkDrGMG4qY1Z1whUYcgZoza64wQQsBhN71oIS/eDnO/6SZfSCIDE
DnVG68LSt3tmhSEObauBrsn7zSDoT66xPwMJ7ESn/CKuT/6BjEVGMXQG9njYLf1RmtxFHN2NtZLz
EiySXtEynxlCKreH0Z9BrfRjOr165SLaBMRTzeSHoUyNB0ukQzbDwSWS1wg5nJNhQSYxWg3yYMT5
1jhAsyDDqLeHGb3FsBcRAgPLWNGSvzmbLBla02GMq24OIXYQN1p5VDYZBHxaco6yEaSfMbYms/UE
v6/JD5ppTLE9glgSvzw0F9E+Q2zKOsC3+FoXTtivBItKCa7SyFDjKaWmPptoN9kagcPiLVj4v8Mt
6TYapHyeP2fyliy7PoXSibWvvnuKEVgUqNh7hCiUmjPWRIeOjgKTakJ1MKuNnYg00bGz79WzSnKJ
+9dqBxFV1jmWfuHvCCPeQFzVR7alH0z6oGlL2hP5OxL2pN4nyjmvt4HxLN0FcGlubdApQztTf3t3
lQ+7zeSLISGkzVyDZzECbvQe3U1AYuQkl2oP3alNVv871OOiMxuzAYYZ5kzNkr8GJ85Db7HRjrQO
SId06wNKle52iBEtWcKcbhkn9wGxL3bMAunSqBtgqB1l/NjsTNp7NeMQ0GrszLF/i7GxtcCLWgrr
cYPjrjvF6tmKd0p8VeumlXr0OJELjBr9nqlKvPxMMO2ezFt0v88eXmiP445/7M3Xx/gVo6f4UWH5
83/Yu8h30ZY6iKjiv00SK/qEnQUHgvhoUrz2P33yJUNLxPV99NLKVk20Y88vQbw9zpIP8NmZ4UXP
KFIilLdbKc0lNy7N51lr+1xdNMAI+Ix+C+0D+JZeAZpHdq0peuAZ1PGRoWekXMENYQjOzA6Nq4yR
2shj+uBH2D0w8tqDq6EfhjDdMWxBAsDRiTAiuCmkP6wR0z3G180cn2FhRDLDRfMXariPvwNmgyrG
DzDsq7W/RUOU4ytGqSy8Db6ZdPP2qb2QRDpcVB6DFmax9zat9idDMzb7SIx5gP7QmzXLYF+5N63d
6vl0BVTMlk7Cmb1khTVQBfQVNmne9lXMo5e8DjW6UQbo7kNcT0rcIqx0pCPXaIZGgJbTEKKnKD3z
tUCqJGct2VBsu0z/oDv/MyJR4cJ3lLnRLiPn6EtpHqX7MC/CBCyUWIHZsMGegYAIKknAKnptyhrC
4KjSlQXqw5CQNtxolO4vbQ5h+NDXpCq4W0XdBSjie1SBtN0UfJRcLQM9ArIMsCt4f/2iLc+UtQpx
qbCrzZloAUkLBhxBq3KwpxwdKtNtbGw4JJABRPuZvC6+J41jokzvN4EdzuVFeZbmCFgP6oNNpO5X
HOnCLHCYgzGlnSP2Elpyz6DbzUBPX6Msrx+DSbDIG7nj4GHg8jdsCKIdzAleTas9P+ImbuZ9iF8l
6Gn6lHH92rQobuJ19l2M1C6bMLK70jGjH9/AWP0PVh1fivBPb/FuI8t2LfoPQ3xlHrf11eOpJtGS
H9ziXHWXXiA9lvbtMtTsokfFP6ffwiP+q0M2zXxmnJLPqhTRDeP+jJRv5Y9Pzbv9ieCNX88VnvTC
38C8F/xKaTng+1ncPQJWefHnUz1uzQO6BtOq79oH4BfK+pXVMamAb5UrzgZMogHFvPRadpvkpyxG
S01a9i76S3TsFyZT1Xe0ZKVTSgqy09Gx/cWDQemiwzremYk+68UXwxbfPzdb8Sf+boQben6aT21f
FwOWo44B8aJgBwa2ZxQK4A88ifCdi06V4rsUT4J5U9tfl11p9MecocEWluAb0QndjPIvuTuU5/m1
phQenYph4QT6ilItSNGtvLNmqzSLCbPb1agTAPo4VuIsrxdgH8ZUd54ttPRZcaxk9OFWJ84lR+A8
3UZYpRGfQdK4zse2bxkY9SuGnGVNXNmcqhZkP301lWWGu88ZLAsQLpzR0up7lwjUG82TyXxz7j1x
RPhbIdByYM79KngVOJENL4k8S5IxQbQb5D/Qy7FCdkoo0gxrGbhqc9S32rQ0L/RtqkC62PRtLhUG
oNTjO40Mvlb79XU8Z1bAnrXw3VZbZnDGCJPs63YttZYxRYHmHZvuWuwg78lOK5Ozkn6HkJ0mEmKi
HAPHnoEF+EO1lL1dxzi+rI6DekRJ9GE0n7wqI3SAtT74UsfVy3gFiKghpkh0oVMm3r8+vQYMKRfs
Y5KtxHUq3EDYSh2mGsZye5pb2ifmMv2UPTuwIuPoq/eCsW+uflNbE6p+rVfEdQ8wGtO9Eb+xocWx
DyHnT6aDoqG/xN/o1LiLxLfD+lLOG27TVEsh9igmI4JfcozdBV1oinFRpH4Tuzz9IA5gEvit7PtV
LjnYJhCcS+A1mewY0VdoIHAKgN9GVBSykfgeNjNP2qu3fYCo4459APJLccItgwWTQqb5C53oDhUN
bGHJ7zODYAjoE+TKmTD6oXgGdokuYTvhSfysKZ2Js0LmRStGena3XuiO7MNymrXLotmImwhISBXP
gbEa1TE84ouJtnX5/+ZDwYvQe5T9BnYK2bBS8II62y9iZtSJrf1BOWLI4a1V5VaqDPwxcnEmjAHw
VUBw2zmSf0A/W6xBCCNAGxyvOh8fLf9aUfkuiuncfEsA5Mkm0H56BLnBBTPzRRquafApSEAiD525
6foHG2wgXIMDVVYDFPJ5Ie7AikS1234XE22lL4r0Lb3jFDf2chnov2FwVLH6Jg3ou7wPwVoXEClg
OfNVfOYqXogreBGZcBf1BUk0UAcwm5vHPx5faClfPZbbwrV3CeDZQmv28BisfxL9xTBXDdFSUkq/
8cifQ2rHWkP8kbStGu3cRyo/dZopn5iXZYumhQwhc48bbrqo9Gm2SPovktQQcn/nlqOiC+hMaNer
4SRjE04EIs6IuAfespvx2TNOJ80A37RhwQwBMOEwCXZDTmwM2R9xeUbPbZoLnYG2Xl1EUB9MgBBS
F1dt+Es0GtHJGS0ZLhUTyl68LOqVzjNFFlw7xtTFEweeMqIuGRFf676F/mToG3ykvCOEzXwLe4rC
0OBUdArGBP7sFrqLaOTOlIf2TVYUThgMPPdkyAvNr3ALAWvKvecwIx58u/OojMSjAqGkmGBRoz+U
4aEcS2Y1eyaTs/4eYmPlreAosf3U3rPJ3or8wGGLhetO60OHjxVAXvxbI8PkJJnc4FbGDCxRGuWb
QlkbNEiT+zi7O5cakQlASXBSjXUQ42rrblwKiLoky29LEaiqG50NEPNJwNyuI4jwadhJjXL8K80g
1CJchUL91t9AuYSWasvqxN4Erdhsrh2WYdAVaKD4FsTF7lsoaEc3tbiLd4DeHbp1yEOkvdhAzrDe
u6mvrMnzVn/SvwT6jWl7gYPmKyDrBmMixRn5ukhw+TmUNTEEudQapAU4tTA5Q8ULYAAkdkDh1Ofb
vF8b0bXtz5wSY3AxwZTdPKjWTNVBzhqZf85gk8Y7Ud8K3DbjN/BgXWNy10q7qltyFdjM8gD9Hj7N
PsHZWDj3VpcdBhjqZv4Lwd2kPImukxIDXuaa2Lp8fsuBp24n6+yRnwzT5t1HPcmf7yAAtqcPJuRW
XkXFwi9sk5usctjH75AUoXTnJ8yX70G/64Mfp26d6mNp0k+jOUUHHWPynaBewtmg8u0aCwUmWMKa
WQtCbrCYQcJ04BcUFi0CrpGjgdLo+IzWrtK3dFyugQt2NKfnyoRnAwZTADGwOdoRYL3JxALq5TRY
5AD21dyDMsKJlj9Q38vDse+2pEvgk959JfLC5MZQ+yXqkUEpaW3kvnxQ9aZHufwVaocUBmA323gg
4ACu/nyX+VqeM80dDBgzdKqESDHkYhjPtkn8W3HBkhnz0d1XK69Kop1T5aZArpHrZ4Rf01wbPf+6
gmZk2nrTW0iNF74C2CyjBT6F60DAVXHVDxxIrT+NMZSbfdq5KIBjMuKcnnLqCHozGPqgZ5MZsCs6
lTu6DbqnihwaMF1sdBnMTJFFz+TYDgluLY4i2n701NmDtLRGecDzZwBVop1pbdUlzdihV0pah0et
PniE5zHbr4e1UpLAFiHPLbZUdGW5IH5ueox+ftm34AxKh7ag231z+qeOBi4xFXx8oWBlbXRkeKso
fY5T3AmDEKz055BphmDVq/u8B9XHfXQOrxfiEHYgTJnZ+mkXaQwwVoj+lFvLU4YVwAe4CKXFookt
1GtrQ99K0iLONnW94jNDR2o2R/8bgpO2ik+f1vZyJ9lDclIzR+w2Q3NOAZuYwCSHOCBaeqUHlq/8
DTawNA6kugtX36oJ26AkQMjx4ZoLoneIiUlkJ1BWHuZS73YcpsSWHq261BG0NQQVbQAbx1pArk5N
eKqFgwj7SGSo0STf8XA3bdKekRkLTg1fRd6wDgQu7G4H4RlDGGuDraFD9sBGGd3MI2TcIzk1rlXy
qtPmonKJKL+unecoOBQRNu4O3yn8ZjgVGIBUmDpZSmRrL1VcuMpqTKmFUzEhImy0eyKmJ2eMvokc
YLcBIHW442aSTHbYQhWiOy080h6KXSB/DeVZcS8RskYYQvqGwqut8c3Dcc6ZBI7h7z5MHqgpOQzJ
EB3g9yxic+RnlWQJcLux5VswnuwyJxIggc1b5reU4w32UONy7F+CiQ5y2iqIJ2YdrtUtfJVZtybo
6W8cisp/xmcrNN/lK4elaJ5LfdGsdDy/pbd8Mfx1knK2C0qCdewiUBlR3aE3isuXtxX+kmVfLutN
WWyH5ieE9vkl9PPA/FG1k+qu4vpavElHAvsxl9RcMlsmaerT+Bkc4O0qx8+G72bFjSqxRuGIe8ix
pVieWNXU4VMHU16o+dJo13F9YhC6YYbWfW4qUyFsNaqNRNcDU0ib6skanQsFN3UdIvcZx/itlE6S
4lRHjzCKgltmvKTsUEgO4OBEtCd4rvFLIJSwTYpg62L+NLq4sLw4wM9YG8MHm3TMq5SHqMOqd+t5
WR4771gI4kh5QrJSkxylrzvA4gD7gm6YESTyiTbV5KvJDvB6SfWCx4mQzsiQFDHuNp2uYnnroCg0
6Dg+V6SGTssNyWhYOvgzjfShFtIQ+raQSBM8Z3DAoEy9hp/3xF2luLTY7VejHCd7Eay/saJ6VknL
iU1lpkkr1XTSYc+J7XtfBo4kOoz9VW1uXe9Juf+5dM21zbYtdVnypg/sBTbMg0h0q3TN1j5zZ8H2
4C7U2UV8Cf3MjBalvNFWLpT25Ls0f/J6FNVCscYSoZsG5YJCP6yeH+xkylOgbvDtrcRleBpTgUim
F+9petYmtgBJV9zXEfZ1D8Pb8U/a1xZz+xkvQuhOjLtcc4uFT8bZfKiDTc0cFukxOojS3UN1iodl
4Dl66lRPg0xYLBWpdyGDF+eQgQlLOdkJEd3giHJxGwlZETBqmmDHu01VmxZuHkOBvyr4Ghq73sat
iqymqTJXRIc6tVKckl6etrikYjx9fDv25vG2mLX74eNg7c+YheTJGYS6ksKE0WIa3k2UwQLWKJZR
b0vcSvk0Rsob+jQI8yOVFWqM7NTZUcJoZgG/H3oElI50EZOwCD/FppSFmxozmv84CUF4HSgWG/x4
7/Vyh1N5o01XvQXcIN8DKvRfuBlIXwv4XrShRkg/sfgs4+4Zsvz84VsjArC7d8rRxcq9jghHOmkU
BOBey6ba9K/R+iFaQh1NmfdA9KnFfX40HrnWo6ReZwx4O7huuDxAatwJ5U9drRr4p8Vczi69ehJa
TKew2cu3xiSxmNbrKO7hjnneU21Yir2HgVztyICJUjfAQ51teKKDi9Hbn3JZKm+clwSa9hzKKpov
jKlq8RAz3stxVUkgJAW4/LUxrbvx430wbL/UtRPCpu9ELFkP+bhJM4gewxVBh0Qsyk7kBXKaZRBX
vKeS3ZpbwhoB1ysuvXbKo00LPyxzkS1eoIspRFZQ7fDkmD9xvvtUX6VsTegZ8ppouu7KejV08HOK
b3u4dRMEMUSCrczsr6RqUN4xvJMWGqRHW1ZRBpifdcZRIz0jguO+oMzpxizcKW/QUbiswAJ8IUuk
sxBf/kj6Hfkxbrd2X8LRNZlLwpEQRrbPyPzF+4J6HnxhDHUbpb48dgyh0psKCYiXB9hnTrsbLuzJ
QY+W4zCxBAGx4P+CkQJ83bOTcYeZzCkePOgv2Q1W3gFKCQ8aTR+/2JzqpfmHggTaBc8Q7yS/dDfv
UOJ9hc47JQSawezw7cZXgA54BTXkHrlPFoGO/nJWCdAzFowilPwtQzZWcoLITgn+xIH7M+QsGhgr
MMgUms0VqK9BdaUox+SQkatuPTgiWH+TgLccUdt+Nrhnp7cJqjF4JURlzmsdQtWBKpTiJKM15lMk
Npe/RzinEyor6Q1JOmhMGxYzOsmVgg1jYl6zYWzJWuLnWnNk+XYIohEJRHDcN1HtmGRG4+845K9w
B+ca1UDCdUZqiv4jOF22qzdNy1lDl8ovKiPj9tZjTwok4hXL8MYNFLaVudPTPxesiSiBUD7CAMr9
0wRHk7tUcLraiIj1H/YWODIwqlkUNCdtLVg8KwIIejeXw+tLBgipi6NbLBV4n9iKwQvSHXi+zYRs
3b8B+48tlaU5vfPnKE8Z+YWbyiesZDsw6wl3E7KO5Vuy9Kgg95sNcwzPuQtFTJwE41sY17Pgd6oP
WxDIL/Ze1lM1N/i4gOsW43LECYS9xNgXVOi5sciUoyxs412AhTOPG9UD0YcybzJCJidbzZOyepyS
Z7h9sQg/FxjkMppyB/+DJ083LzB7siOCi+mLHC71K0Q5yY+SHwAf78FATBj2UvUjzaDnVLfxT6ek
I6rZUbhOOYtyq7ajC4Rls4Qk+tUJFAR2R6yZijmpuwqWleSknJuI9mV8ephBz+Onx+1Ta+qCLYRp
iAaqCOocL/gyXrmGioVPmT0yvmMqpzw4jlj48zk0aVk9VeJWgwsBvUg1cc85dFCMpnJ+8Uxn7l3I
yDGYvX5LyjabUwcTgmYJQQfFnnU7wiuZsAgEeN/IJoVj0N8LNgz2m7d/6nsbphY9c2TAq5my25o6
QJ9yoxRmktc4VAokxhEFMxrCYcx2IIqFJuV7AJ+blLiikGzAXfSyh4KRRsaLbOIzA6u+X8Pt96mg
6alhzSqrKNpIwo7acUfL+ZtcTJat3+rsTzCmJF5aRgHEZqQ5qn+lsqo9Bx1AqF5G14rsbZRHkrAb
p/P6ZfZZh2zU3TyFVDDiGewWbnvvcShqs0vUrUcaNw92hekXjonu1hcOLUzmD/bU/3F0XsuJY1sY
fiJVKYdbkASIHAzYNypsaEWUUXr6+TQ3p6a65vTYIO291h/zb5X5JdKe/jmjtXGF5YhHocz3Iv8C
NdntlUGwWOClwt+KV7Htl/jU+ZYYuf2TjGGUy6hy0heaCPwn3JhtdxyF1FkGcA0ZpSp8XB5JFgjq
i55E9E3+qxDBLoNTbH1HaAGZzsPArQkuzNITq3Yu2PCuuDfRdpsMbfAQ+pYMCPzd3Or8C9QGmdES
75SBCmn+4fz7lcR7t8aWbAUe5pZMWJFtqQmnqRb3bKmM2TZBPe/3cckvEhCtUPO22LTgDOod24sB
umvzk4bGwRgm90k+/BMt90OS5WcP5MUIU6xxhqSLbkZjtXSYwgxmkIuYVWPonnY4ZiYecMw66T4X
7TXBLxlS9XLKSea1FZ8CsBg8qrmULdoZzXWDKE8QyAz4h8tTYANye8OmIWRyCOEhEx2xeUVcpxix
sBERVSS4pbmQjhkQu12gUN9Mj9ap/OZ4f5sLldZopC26HVJK7ao4DSa1OKEZJNqowLP0sw2OYt1w
QtUhurfpnc8F9Cq0go38kL731n9HySv4f7C5jZKtrQAG4GfYflvHsloPcS02jjfCpoYISW636PTm
NR3zQ2SuGvkoSR5znu+vqK6J7aoEm6B56EbuJgUzKSXovPdIjWaqLuDzYg6bldrJUVj4xP6zlPuz
Vv6hPNKbhbIAq1hEhKAN55zQnjhG1qM92Tysfx98fdxeJPSQ/RgdZDwRovlrknQDNzIZyvbTASke
RiYMpX2og4HiYcX4lqKDH3NyXrel4E3G6bdxinSKbKZBdYCJxWYxiDuxXgo57gOPG6SVp79MnwTI
uW/Nu2ax6bmC2myNWVgDEhAvn2YBBmkWFxT3qvIqssV4LLt1xqyFfc9Hkcg1gwkzXeoVij7NqYFF
B1v7pxSHabYHxzVtCYktUCR3tSnifvipFiFG8Pi9FoKVTOCoK+XnpCGdNJ7vnOHj1Si/OedJs6vt
4tqTaTBanR3SnkrPGj4dzs4ImSe+ndrtUa7WdxOYid0ybHajfinv6pledZTAgDPdhcu8+CDymCp9
97h0tMJJ1sUqouDHZp8L4RYxHMz4Y+FUcb8djGpjAhIx1+ghSNm2c5l5dVhD0u9JvFu8+X4EJHRV
/xWavFoHQF1GhzcW0B1QA7Y7tFgsR67crlP5u7a76s55HV4d7YcFH+U2axXA5qzACkacALYm7Tl5
mgBRl8VV+jIpc9t0GI5clDzjrj53a5xtauhaFyCgjzc+Be2Pcq0I4FlY2tKB0giELpq1TzAUcDiv
e9Y3eg8Y+1iiiEZ05VWG+XiDFPh9JFsOU69/0+krpqxkCpP/RnK0VRcxN9q2aZdANLSXBGRIEjrF
nm8zZucsK3dMKRbRSQRl6L/6mgNU7BbqEr6oOSI3FxfaUVhM9DkLvPEd0bv798h2IBooKZoITfKs
4Zbr7GKKIDHqbwmI7TO3LgHxdzlWcwACEhRdkvQyd1hjS/xQ86ovqGEMAXKRyryEZ/GHKUDEXUCd
w3ZFcc+s3aTZtygcQiIxHHJLvgSE32t5jaNUxXS85yBpAH+nVimEMHN8F3lvTw0q9ht+UZv34rrt
Jqs27L/w8turFi9yfSuKXFckR50V8vw0uofyjSIsPwBImPU6/GsDNYT1OQAGMqGhS0ZBGZ7tY0kv
ub82kHZSNrgtNYA9zO+Id07mKMxwxodV7PnBbzCuc0RIwTdRUpaxFsBsOutXouMGn5zu1pdhw2NF
QsqwYVcXeM0KwCqMSkCZiFcU7lPGyBRdztV4o2DXLjIenYbjcKALpLOWerDWmo0gLvQnkAq9sPsK
tNXT5G1KUfXoCgsEz0iGw3Be4ZTc9MQIgsiSpce5VNuDXQcIZeZsC6YFkA37w6bHF8gql79Qhzfg
tczju/T3RdBje0Ay16A1mEcr1lhZfVJCE4LfZqsVK8F74/+Fb1RgxJbbmNdF3fkQAqY1fAX4W12O
g1FZfDjnoWF7YqByDtGGSnBykqTVeK12AbuYzrnwkVmei1dMYXnYx6sqgYCUttXVj34Elu/DOzol
TMNBf07rEy4kUAmsq9oxGHZCfqCVJ4G5dnFs8GvhGjmNebdohweShv/nQdrq2B6no4sUlWEbCb+j
QDLypAinD/WD/K4KL2Lawc67YXNV1COZbynTh+p+YJ8MvDwpPYJNdwpxmI9Y5jHgEJVUgaYoZCqZ
1h6bUg7bxeRUJBwl+JX5U2JVGLF5R2qLSat0O/np94cEqmuW3rQT7l7+gvi8r19kJ1ruHtWDJ85b
ZMgzmnzYk2OU/gBXsNdY/9UfERFIIc4IfImbHa68aqJ51w2tThCkUzrbzfefHJoSUEDIGcviXHOM
crpz6JfYchCQlyQL1+rfezzk0Vf4G08+jjX3YzESxUUQvT1k0BNfAtdeDqOuzZG1GjuKvQSVAO5Z
w4rccmtBvS01nZxolmnYPb+BjYRDyoY/NV43iAxJF0SyIDH97kUTlad1CgkgwclUd5c3unO+ToNv
unJlBTXH1HkAFqyvRD5mPngluEfCo2rxhhhLDc4oqT3m1LJZpmzTKlcySyT7qtztEA1EZHZfpGRn
dWR1rkDypW4bDExc2aqfEk/Img4CXBH8J8N/k3TY4ijVsS7q+8HYhumzDW5hxndZPmpj6/NWFKdG
7zANbfgrNVIykzVm8Tz5QqXhZ/dc/EOeJ5lOzj7DEE3Ft0CggfwrkehKh8dwNeubggaULF/VPPak
jI/yOkdNQMoTBBdCnrQHxYOXDlt11qlLn1GvJBvAZxPPCGIS2JyD2FXLxacFAErvvnlRyJtVmj3E
68AEz/9XQ2ow4IoAp1ceIrUBzBMRRDN9NLr0G/ffE4WAuCeQ/tLhEsLRj+VjDFYiFWZw8OSpkCJi
ockJx28Tj6laX/r+u6A+44MT+ixIrsrf2wHX8lnJuINzaIegWBZEjkkDaUyEjalfCr/BAKCroOnu
kYIP2iMkZZE4UeRE/JMeYM6R7xpK4k7ciMVKRLaF2IojINMuzPfsgoAEggJvwKAu/ZnNqmmeqbXu
qFM2X5HM/NhzvR4gAab00J+wQIXjDudQ2nc+L6zhgOz4ObUTx/6FftIaFqkxrYJeNCB1MA9D5AA9
iBugFMALgM903KKuZ6q9Bn8QmMICbyEgPDnrlyhcMAGF9Sn7BwsE86BuRJfDQ689ktXAtIhndQX6
yTJSbc1Pw7hPEWgKb577KxUga3iDx97Nqe/0ZTzUTliGyoIANnRAsbjqgH3YcsmO7o8ZAc/l10hA
QHDzuXMGGMqUroCAWFgWlrouEd5zcbw6+OhIvKZwNRdcXGS7+Wefi3Sj3sfiVwGBy78zBw+FghFe
37JiLkPMCJzFaNBM4t7o2UbFNfflZPKNNxPi9zkgHZVK24dmw/UgyQvNPycBQ8FKJIQZncgStzeo
zyUpZpmF4KP1wve0yRt2LG0JSDDLS4JapX+Id4D1CnGhgUEV79aSnmsts8GdxOCr066WGXihGi/6
R06evAp9bNo8xPZ4bXWmRwKXmPpIc+m49a0F17CP3Lp9r0pik//lh8+lySUX9wByOULq/vX5b0Hk
qZMERLrSjM4gN8+/9eRh6ITSh+t16kyHPBL1T6SuVWQNMgeRyNu+EmwE9OIz9TcxRmClOqgKUWey
aSeE8tWXqO0pJ6AJAiw0RcJVIQ4bSlKDLuCPMz5DQJE3cCLqkTz+CkxyE+xxhJSYkN+6u/O/TXAP
uwdOar9aGupdIv6w44RoQmdh7mX+/BN+lRZ+lVUYkpbNVonstf/FCNfmy7Z9ZmjI8Wdk6bHm/Lh3
cOwz6U7CwEFDmWa7LoU5+08MGm0rLDTSFE2BmlAZtxESLuVaKqQp2T511PHv57PKKjdQNo2/8/8M
jMSfO58ueTDAsMoiiRwEsl0z1xCRBRZ2Hx/vTH8SU1SuK01Dp0v1K9ddtgvI9+iI2KqPuXLgA0hd
rDwHiVl9/Kreu/dhLHZydx+zM4iZj/yGFzJWLtDCc5zXAGkiK0uPm80qD/XnHr3dIP1RchT0jB+k
AvJvAH/28sKy7oJwFlsyHchaQI1ziHhpJdyjQJixjmWGUDxCzIG58FwZww+xNsDqU2ZAr0JRLYvk
9ka5zPGChg1/2bDvyIDJnw0kW0WwUUkPwTapCe/6Ja5fvhsLoKJ3S/Qddupg14bbd+h08j8fgocZ
le1EnZ2xvPjdTmwc3O3dhuAGWMnqi7I0C7kiuffoLYBjeOeoDCK6V7zCofratSFr9l8nnkdcq7g8
byKxd2ielj7C7mBKfBU6jpbqNnWfn6+JOyxj7TwOBYgiJ+RaQQ3MOSOjg9MI2aJvriZFd4qnHN5b
POYmXg08LbR168fo7fFukz/zFsEuHpFMTPQSXBIq4hBbEA6XEoha2OdsicQmsTdad/LIcTalcySp
kMM0pFUr4dzIG9Xc+cQC8mLs/StxNjOJBdCXjibaORQjIH0sM0zyvMcjqe0e1LYoX6r8O5ZRuBMV
NxMrvmXIxswjjvrzkoZn/hNMQR9TQ0piriX1OlZH5FolrwFpQlShkPbWCHsTn0BukJ8iH7Jwl+J1
ShmnzZIOxY7aFVTuE1xOLn9nocAx0ByyTH+uA552TOktkblsBlm9GnEkMStaSKBZlxRMHTXPPZAP
o3FChBetYyfLfJU+rgscRXvw5wT7AfTHHmcX5kJD3lu7hiZwQlNB9qlkKb2SGKIfpV2HeKzAjSrb
sBaWivT1EFEOU5KGc5dg9aqpaFZcYNXhUTRdFKqC/6RGcIj2ZsOv1/dO6n2QWN3qzwo3lnmQiEBP
vlhWSS5v+OdBmJGUdCL/BX8/HnI3RE+P9xIESvpKrdCVa86nYFlNop12G78E7Ly4y+mFa0kKhOs1
qbSgSIjpfve09RMWuYAudIJTcZW027JGadJDWxFAaG6u0/3drGtUl1TNoqSOpIC2nX3idtxJAelb
xVIgPIs0WE77ana95d8+sr1k1y4ANbvgl1AGtNc8CPo6uMRkRDCkbm9t+8hXvE8BAiF9azCsFQg9
450ff58DYqYpaoGGttK/cs+6EOrfVbAnUJlJcHj1yJEXPjlunWLHlJ8SG0W8ygTDMlN02hfXUc/X
YYq7CU8m5QFgb/02vVC5I3odO8f/bcdvP6V1wLWYVpQocFR9Qd1BjbN5VplrlqFGu6CI/Sei2OE5
sWYkF8Tijw+UD7SblS9klc0RCOVmhKsqluZBvyM0UsjPAi0J4/XBYbABhRpoBIKMq13riIVUKufE
ZoVLagG9WLdVvP/PhB0u+RYj+1MumWv/5xWm/0NtLSVzbTzKdu2vDShQvDSp966XFTky9l+5imqH
ARx3Spe7OPX5h4hvUpmHD5D+jhZSmqXYKsUbF/hw4T9AzIuF/EfnQ+TDQE9ZvQYZzRjsBEhkfAxH
Ejipkt8p1hy2mYinWvjOaXf7UvqFiMc7W07opQBsjBPMyUDibuL7iB9huA0I/uqbX8JZkVU3Zcz/
QjfKN5lvOX6WH3I2lhxd4I+B3DvilPS7Lv3fLF0qg1NAM3Q26ex04BikC2U/jB4fryB1l8G6oJmx
xNZfngO+84I1vc3+MmvzARAsjQbe81cdCXTD/+z27Zbk4WHdjX++9Jv3z4pZX5DnamYsOuti0qig
Ttn08m8sADTxH7P9Gid/zgfWzCkX+p/xMzovp1LEx69awIcSBrfwm3VZrBSQfd/03qiUCsVyIhH9
2VoOCcrJwBLqgFWAy9NSfiuv6PRNoAib5liQfl4RgjEipl5J5COa+rUjWDoBoUqQZGnSsgHErc2J
R7GgTNRZRgSUxWM8TYvW5PfQ0KWSnGc8/babYtc+PgPl7B2fBP0OK9dtJpkOXfZ2BgwMXLqEI9GW
yLlT8trazx+f82xkEvyYSzJ3g6dGgH4pHYryqhdbkmgwJrEFsTbb9dsV3Vz7HaqlJm7pUy6YwjiU
cOqvELAFi95hZIdRRVlYu0BWxKYI2Rk2FmVvbvxYdIBxTHQyxc47fF18PjzZ+/JQyQCoa/QSOEje
N2n+kHkbJOEstT/xunwCJ6MHGum+IMDPL2lw2LYVVyTFO5jKEjLD45Tyr/IfLwPVbM0VruzDm0mm
9WT9Hep1zZIy9PjpEZ6hxId/9It72z8olBUod1iG5MfOSAce/On16q8maRMnwnrScJsZyDQ1DGdP
XX/56tWkPp31YwIgigBYBhzHZ97IeZX9aY4L+MtjGJqu/G5o2YwgF9l+6dNBVgqm0KKVUY09u0ON
SLkvX4m/itdeaSyUz49YUc88YdyMA1xNxbCyeGjyzxlWzlCP/EsjN6FP0i/t73wV+r+oqlmsEF+y
piT8hTWEc4roM4AHPuiAh6P2TfIQ7Lhm+e6HP2i5JVvtu0ThqLthjuSMAhuE5LQXJiT95ZcP2jnT
/9JMbR48k5agpwS9EfQIkdX/KpFUPU8YiUieckoATisVr7z+jxmXzNSIzznNyLEhjB2LnoAwkI+w
eUwPbx2ni+I01pzDq+IE9l9fh55iS5Z2zrMoPLzBSFoFNzCgiofCn5DsvLQbae8h36KDk7h449+H
VBMSyD586SKBTtPzhvKAOGZeCZOwomyXnebTXxTNPX8taOc0tUtoCKHnCOexOSjyNqKKSlsy/785
X61XYR54JGWCCt5ChZJmYYTL1GPZ0rQL+0DHncilxx2krlGFnDvTa9S1Lt46jJ60NAUM1NnNUrzm
fQ0LiXImYQamg7MTyr2MTw1mQVTzzRJQQOtXkUa53i5uNz6/DDrp914w7wB5TfzqPjdZPklJA/By
kHi8TTSWeMR0u0R+uxl9XtJmSSwY8swCsVsqtfye25ihlQnGVDZxZid/uU4vKI/1kuUbg5MF4o8+
204IzfUB0pH3ASv6KV0m0UlkngZ6xdaHNvK38qdRdp23iySAn9U2PGNiO6sZneTPwuQhmgjCAL1Y
C50MNq9szBBoQQ08g7An7aTxmGddAIdEbGacubG/Cw4GcHQpMQA8IH3lfk1jBA5gVfk3lJeyYw8y
4CekwomKdq5T4PHRcfGjBuJuHm6SSEKQnxOCGiFD+ecRMaAn8RxEAVAH4jrv1yLCGJRtifbXU+1S
oqFmy5CscwsmZ30YgD4USITgqTKqwp9avupo4IuOw92DqpnYX6P4i+BAtfdLrb2WD3f0byY3ImjW
gIlTIp9pUJ4ZuUREoKmnlmAwn8hoAkJAl2MjXzfVr/yG5+QJDf9G4xJLdMddG3T7hQmc65oAVW5N
hVPuygUhRCB5Muw9ZuhFFKOipsy7PKf+usJrB/RIhRlNNuPKAJH8lr+CV9Miu6jXhUYzYcdXriLc
weyGIE2WfyJIBt5+QQSAd8Zwk3OJ04Qh+W5k3uSIPp4jNrmyRF6MixbuCGOYHb0fWvanbBXDbZeh
Gx3H4WUNz5DqXQoaHsFq+OMrRagVvKJ2j59IOGEBCL6E9xIZmsiH88H2TWEyBwufBhr+TYupNOzs
2uh3Ix+AZJzVav/xn6ueehnU4UupwGTiDE/EMk0Bd1Fr9pAfI0LJPszN3VUhpQkUPgigyIl60uXz
O/nt3sR74RN2UuKk+k2Dz2pmwMMQ2NPSGYHFoDobdCCvTeGkcPXiBs0fSU5nFtWHvBoyeDDKnWb2
Di5StkWpq5hHKuzo/6UOciChkrZI0uI8VXbpJGQw5gHSKnR7O5U1inddhl2CxeRnQ2z5k7ymkt6b
0O7EHqSX1+oOdzosNHXZxy7Obavnmh+u4uBRFspeBcsYkTEEjBNQvEKAlSOGbKSlVxMDhnGhhQC9
ApsZhePnkP0zzvZMeRT4hnQ+hRr5lBV8W92VwCfB8W1VI0cNoeXkb1YHCB3zFoGSAK5b0SUcT5bu
hSx+/veAnovggN7VCbsawI2nQjeixeh70Mmq1clH686JdUrVHygZ4NOeg4UhF2ak/ItWJOn5xdEE
gQ3RLk6BbbakezrJOXCyO3AXGJ+3dho0Pq7FDapM7M5qfumkZ2Q4oP842X2J04XjJrffKHnSYEN1
5zAD2O/dNxp7oj7QlIlfg4QvxzZaQFqvXKGCk7wFCuCfRPAUcXnIacL5NxLXg4AE4MYTysMBOZgy
R4Vhncv+nFGvYmB34rWW2NZ4WeAvEGWg5bFF3BHImjZJSBLaGByHpF6IBUNjeLACJu95xJWdv0HB
sdvUXIPGJa9xA7VPf9Nxjs+j7ej3c53UrffkMmZA48aX0fDQd1BTdjXlv/1WOtseoxd+gbj9zEf6
btyQL/urtM3A8bMYF1Luhtm/lmy3DqGPoTEkVBRFj6t3gUyF3CNmfadgKtPRiUgZcop/Sn6NrxGh
KaFOC8N8SuPhM85QESPJYh+tqIlBbtOkTsqZNbC3SRfex2BjVs6Igz+/+IIySwSawCsMI8y/PcuI
JHLs+pSW4fDqDZfPIsWBW/bk2GcHgVM3i4CEGIeqiPS2ChIrGlcB2med+B2NBQlfVd+SKAj0EZcJ
RWlAICiolVtU3nvxe3LSIEZTDkpOWtiPlmYknDC99UjbxhkZWTS0gKTE5qVaFs0OT5iVbM1PTf7n
/m2k3qDcGqajxl8HX1F8+HTzkxAhs+uOrfwFfhV9Qf6jr4niP43I6rD9V5ukiWEn9G1wjRLYnsJK
NQKUR9k+gv9oW4u6QQKDEmoi+WNQFzwaprRhRS7lczMVvEcHomL6W7JgrY6ghRexTmPeQlIKN4Ql
aaBW6nWqPPgPpzdeGlDK912djJDMs/oXP11uXnnXfJ+NuoaGZ4YfDp3GzctSF3aonuDavpT8TqqA
Vd0GwJz8kWJQJZhCcYfErgHve23byMtQsBPKVGbJi0bJVr/E4ZZo0vUA0Y48oT+i7b7VhzQkCIoK
AQqv7fFV77VHx6xxTa/Ym7Fo2sM91NbUh+Ucv7yKaDuTWYs+ZWuN2/fmm3V6Fp9gbUCySaFzHSTv
NV8mY+n8YxxNDnBqFXoa1b8+kPKWRPCc+wljJ5IzT8WUgi55cjbeZBTo/vi0TIC+ltPBcD/d3bIY
eauQzgBlzsyMRFB6OzmWNxBogTrHDeqJ/qoUa6oc1D3PIPVmjcduib4kPUGIt+Mqbk5D8oMYqPAd
zNm0eO845HCl3WVlLhg2IwUb47k7s5wPZxImKTllvNW2eufF1ULZNtf8wyUwdVjwOg5OTCHB9H45
qClKukrn0pGTgzsOJQa5Rty4ZJFRQkmQ1qbhROCH3SLf1VmKNIxFdx/hrdP90lVDRZJFCg/w9oiC
mxPAQSSh/Ih8SEjeIre0exhDFF2h7GG2MvfhEqZmPuFbS1n9F0xy8JLfjVAt6Ya+WiJ+j152mzS1
iGD41ftzbCYvEewjp/W3b7kjwsbLnPzMKwpEc4TXJA/CUf0lOBOyhaL0xG8ULb1DvS7H1zj3Szt+
sNrFEy3be5bqBgKkOYvRjgoD4GaCZIwlXD7eG0Py6trLaQ9Kl1Ak+VnHFs6WsJUcxSunA37HFRgy
YU4a+Iivb8OHrzGMIXSgNGlwHYT1oMoCLgWXf4V0SwdGGiVI1TvUpITp2ood6TpUW8gbqkB4jIT5
+IWUtRTPwnvBK9lNGb5jvccDQVS3ug67TcjiTBemOMv3HHheEXsV3CTHpxl8kFRIYKJwrEBDy0rA
YmBDurLn7oclagPUCbq2EvqV7x/TyAurE9QFVQUyLEgE5rQodhIZ6T11uYmBZDBdHuKcLWKuQFEg
6pByQn5c0p6r97VQtrG0KuhtfDtY+0kh22O0ws1FEZV6F+s79HKkEQtGuiPnL2rX7kkhlooTYVlm
S+JPskWxxQsZ/qScS8R8432R3USckknrmJ6rWX224qd/C0DjIvKDY6AgiRj9jDmpMohDJksr8OmB
nvBmaVcCaXxr4s8obYPDyFyKduF0QO4qbiokS7wuK41lwWdoJ4oVsDGhrxKbGHk+yEvpICIpsbqk
u28uWzAWFIthspT8Q30nlVDmwbX2RjScao0imj/FsK1jfu++4UVkKmmZBckg+kMmkwPQ1YvwX/3+
lt4VbR9Us85KLFYPjAQYDf5fKVW+ozI6QYiRDIsGPf4n/WjyfvLZdvNYWOfQwTtiXVykgcn3uG0w
oXA6U/rHFg+rPuUb2gEkQLJI/kCmdFL2GDrV85st8MxMzcKujDAYCM5dyakT0qwXeTsHdrtYW3Ii
6QpQEHJDwrq1vvSp0OKJ9w8ymMbHWIH4hOQ5i+v6myGpyZ7EIRxbp9mZv2V6matL8jfYfsgknpcp
4ZnIcPT6TvOzvMmOoJ/VsX5OYEVHsTZepgPvnXWUKOk5+fdePiIIJhEZuJI1lDei2tKcfqYPCfqm
JekJ8AghNLHVxkX+uUb1hosVHKxB3oELhok/2U2AGd58YztUC9kkDxewN2WUlbckW9Gt08trn+wI
qdTcFMq2GEr+zmCG27vs/3WUs7+nGE0XIyHFZ4sWzZfK689urYHU6oueuwEXduJ8er64zum4c8B2
/cKLSq8lYjGF8IUCoyC7OCUaZt4VAcMffW8OSBLYnSBuzcyCd6Y+gUqyVwjpBGDAtfi58ZrqGdfk
QkGkk/vHj5nPs/cueO8r7SiSaaB95fTobbt9cIhlj08Vpg8LVwkEZvzDXBn1XGGknro8qMZRg5NC
QyovxqkK7jIJ69wOqD4mRO+q1iRLYfplsCJPHbJ24vbebMb6bkDgi7T7/ZMDEKS6q8MMldHDkI+E
xaa7wX8ga4kmJau1QpqD2QUkH7ON+lKMuyZ7orlSyyPPMb8rgoxhb9GPOkt/ZcSC1W3CYkynwSP2
zGjVceS9+Kf/VVfrX1jNQZ0JEuEH0GgL1lYaKiDwDnocYvKhhxXhSXHkRX/dirsGsY4F113UDwAv
/HRW5BVe8Kyu7b8eWQxfD/aBvw6h+YORkWW8/uEv+lDmGdjxmnn4AM0FtnuS6QiHFFYc7Hgq5t1m
Cf7evnHA0xtESqBXj/g+aCnBRJo0y0lAu2cagMpGrU+vir+GjyquteaAulLbg8v9t0bPiBTbWHNS
GnCavnKNdULiqm2b/2uu2QPhW5W/KjZxbSALOsfGhPXHRbpOLnu3gHzIXxjMSsJ8Zs0a/xf6CPBC
ft7aneRSd+MoeUzI7yciOCKdaE1is2dPl6Mf40j4CzXLn2VHXk7gUtpVkxMMUsSZlyW4jqwVNYtx
b8yn6RkzjbXw7wlGSp50MKhecHAEw0EzL7fDHGEXsoRVjQtpYVoPnUAKIA2atbCY5Q8UK5DRhuWM
zB056+9MmUYF6mkURBlP9ZsZ0kdQXXqffvZSfvl9hkP2D9sB4z9Rxh+UcJv2RZVXfY7uejOhhy08
GXTYv6J4mrzhOCK/xIIekIX81H7kv8j6ysmRmCQ6oZ188VyRLZd7HOH98ZbOihPXLRMXd8aI5/9c
fgsjMUxLjX5IShM6klmnxyPZIDvVz+E1psiDxkEHw3LtlMZXsoHsdPR19pPyia3IFDUobVjQ+YLh
h9UBApZ0y7Db96VrEXcxPChv0Og0TBUi97DbolFkZi7m1fsvqTycyTgSib5fmp923ljglF/UZ1HY
ywcf2obXYeEp51W+oFIQPVv0jC6Z4LT/1PqOgLS7E4mrHf19ekKVuVIOfKtrmpsOaLOAmaQES62D
yyDyH1wnfDONF2GnIbnm/4RimoTzL7OjZdJ7v0gZbtc81Sd5jyxIBcMdl6DyGjBmDy4/BfIrqOEe
KBE+F3xxuFepkZQ6Jv4K4OnOjY3jgJT4hGhX/TccV7Q1NHzT71WxHJ5E+BjHcoMaHUXISlyZl4Io
tWfjmefwwfEzdl/No74ANI9XCH/4I46XNTaITrJBO1gOp6xeihtY9TH/VosMX/0HpGzuP0tyDdne
fwCxjH8EkuDsIjJ5239ljuHxhwp6zOEs/XtfMOJNufQL5GtQ1tz1ws/nDsqWMq3rrCAk6EV2rh6S
GAKRbihMpXa7bG6Ut3uZf9R+ld+YURSNrgVVCx508DNzoZxyw/lLZ9/WonV48zhSvfZtG9sMUmid
0lXAdB2hzDz1R/nQxQt984cHkeORvPu5/q2uohWwMJ4XR1q2GhcJSZEN5jZICMnRn8I8o0lvzlZ0
TKjnIOoA64j99k/EX0L7ovTuQPLdG9YCke5wh2feLl7CQtmxtBiOuqev3ONIlNd0gL5wwHsgoXzK
zhv9ibrmUh1tGifetkN9AcwRTF7v1HZ1s7YEkjIvEiqJP2nNe/jZ88xs6j/NydtlNuO3o8F+hfSQ
ZAYpXztcSGhgPVaiO0Q0eiqNFwf0ZVF0WxJnqCSwmbU3w9vt9sjhSEZZTLoufqAKv+0VKG873IwO
Vf/wWxwZendkV8Anp8ZB6ZnQZ+PV+IcZiIWhQN7AKP3SCWH9KVF9F+ijdtCY9bAGVf5cELhhwP9L
5a0GYMWj/chOo0GQ7FcerEmvAteO01UlOih2ejoj+xpR513qj6OMAYjONv9YsIrFw1YPSbX33Yrw
tY2KGQoZpVFfNSg8cS8LDyAg468giaWHLMi1U2ydc4Pwj4EBqDoB3THPZwp2g/JnmKJb2Pgb+zQZ
Ipx4j6W8Z4r/I2uS189gROpZTSbv21SOcOS98UNKmd1xkawQQBMLO8eKSCTXYnQoF5DdN87tGpHv
SvCw+hDPRHWPstKAQkmgYAu0QxkUbhmk3knBjrQUSOWYLZchVp5uWURLdjnOQG4umLRt4gH7ASGB
OFQcF6wBxF9MJFi4BIhFgkwEzElclw0Op0VD7PQbewBr4YZCdJIB6DmgowsplLqiz7YZFuSJKNqO
kasPJ20biQ12iuKVJkDE2bQiE1ZvGr9t5lhHS1yw5+s6HhsQUWzgS/8b2Evm41LKhQCIkU9zLm9e
rR7S+EjKHffhx9UTNw+d8iJv6ogde8MiGf+MQK/kfBpnlhKEBSRglZ9dYzpUzMB1mL7dIYQcRqKj
sJ56+P6D/lnwlWurINhIA+ilOjpxSEcFK5PsFBhBTBh7s/2n8ApUNyVBvCzey/xeqvsB7oJwPrXG
jDTrfzYMhcMq2RMDDV5wgQnvUP2eUTkEwgYB4Mf/JoxM1xbFl/xbD1dBO+g3zBGbFjKBrFFkprJL
6YRM1vZIjAkyxAhShQcKzce4JLsTf+4UfDA5GoLIlrC+8pFJxNDP4iM4et9ecMEMOb7sqR85jlbB
BR5M/PUpd3f7l4iDfEkwgeoywSFJq4j3PmhIhHnVTW6kgfzheSWtJxkjVnLuAdyKLkiSFGyBC4dw
0ZySO/Kevzy5yci7jHnX/yjBF0GDb9K8g3ndeJgi2yOlDYK0ZguDadGRIF55hgGo55zvFlkA3vji
t2C/STHMz3UHjG2af/dVuolOvuoavovfSh43RNDyzwOjKrIULE0zdFaIByv7Ec++ybAx+MH3JbBh
qJyqPzBdgoURG6FXAeDPAJ9WHQG+6F7CvZzaYwMvgav1FCc7YkN7gwjgq9E6NT0y2zB8deF3Gr4k
LEdYTr7wmA7Ec+qnkJcz35CBxY9JKzVNpj3hv3ZjrLhualQJNmmzpm5z4Ik3qLlzR2t36BQ7fan8
R9J57TauZVv0iwgwh1eJpHKWbEkvhF22mXPm1/fgadwGbuOgT9klkXuvMOeYyRylp+pblChlDo9g
W/3WBcO/kz7twmataU/ejwyUJKTacU/XTiKFdRrBtBHo3pxzuD8DXE3uHXhJtr6SANN8WaygQRYu
DfyCX4iH6q1+ZeBF9PNrOpsP7isqJvQ6qcs7Om4t5NZoCwDFGnwL2LWW05kNePnKWHx1NuoDqVnm
rJoXRCisOYOXYHDYbfHLfHOOW9gAzBXWFxl3Zcb965bFcdA4fSAqVE5hy0ed6AKGoHuIQRGWBNAO
8SIEwElOAoqaIzBTWitjj9PK/6RHqeffQYxuYk9cEWJBhNZE52GIMZYsWEIIbrGjcW19dRjic1aq
5X1E9eFtG2P9TDbaPzMAUr1LP2TtIr8HvHsGwAtsZaTWzTZ6HhEre0gdPep6ZL1NmLIvkYVy017+
iD55Gf5hfQRCnWk0AW5GptmrY23B9wsE41wRa3JD8URp6K3K69s/DuPRZ9rDnHgRNLCCAXtieGBw
hf0J8+B7OlEMc+xGR5JMdNzDty5xu/EWBhfN3PQs2E1MUnYnrI19ZUecCthu4nVlp1SmgL11hor6
o8oek3AtEX1wTjooiUQqDRdSvdKt+Mx4KMB+WdsGV+RlpKZQ4AzQmiR292LuQy4itggS5gkFHewG
te0SLUllbPo1epTykxJ//Ku/vAcZHaXDVpQ711wZDFkxKv7JnPvqv+FJoA7alIyHcaXyZ3Yohogr
Xcvc1a7B9oHMNhWC3wJW55+RLAuG/o51kkMYEigqIfEc+xUm84pnEV4r5UBPp8ZQ0c7x23onUTyo
uLPa4oetGsGKxDTES0AC/6a7/ieT+qK5kgI1g9kcjkv6e9eTcrg+Ti7eJQGU/eQ087YhvPO+GJgO
GCLk2yhCt26bF503dnmAXOf63xB5j4QHJ8+SQU4NXrr/zX/TQ/ym4QbQpSAmRJeHxkC8pF/SPYX3
+YPWnxRQRkb05EwsSn8RAqZeMadj6u4g+zKX48+IltZDdeBoO9Uni2ulGk+TAPiWYLPqJ8H2cZeS
vZytJGsRYfrGZ4Ml45fVFcfZ5Haor3gerqZ/yMir52kVSH5jNm+PJaSacC+sfTYwWvDoGPJ1LHt4
zSTQYCt/W88jBtTsc+rHsH/zgCr7+hGgGnsg/X3V1padENlo62rnzRWy70Q2SNiN4OQo6c7ptrgl
tgqTmBQLxDSA0fxzeS2vLYv9AFkswBc7esklN/aHTwTT0fAeRLVj52WEm2yjcRd0q/pLe8Y62om1
7x3TLxn96z/OZuIF8NMsFIGB30E58Tqi+WA4sGj/8g8kgdlG36bHPt6gayBGx/onqqS7LoFcW4wZ
tyKf4FlfFflpcBMmRM6cLoMZZsF5S349NzRct4bv2DsM6L2XKq+MugJUj7NfXfHCOMroWv8iJgwF
7nsY0v+mp//FFkWDM7bsGCzxRz1DhtDEcjj+0Tg1WIGF91wLDPyPtW9CLwjj4Crtd5UQb1MVd2qR
OCI2WYxcYbQs+38FqVQluJesRFRtOqH6HKIQflz2ESoA5NC5s9ZwmR3JtNh1C73oknPOJGa21Dg+
vfbHH+ZRXL0rMRFHAoPafKvFQOqVTcrrk63wtp9Ml402QnpxpzCQmZlqJwshzotFYDwB7jzUhtvw
0YboLoNP6ZkepXpVdFgJYPBcA8AiAZLtH/KVLQXg4aZuz6gJynHt31QQMoxZriSsI0w0FIilR07/
2riBdQt+amU9UYLhC+3XFO+KsGDmzvkafU+ARNUv2BOw8wQCrFlA82pbrvCjbfRx3UznGjd+tUwi
R87WaXIR7tC2QzIx2SkRmpGvuYhtklcKdGZrmRJw0gqaspVC+BwZi7r0GA3cZA/dBzqonePxXyns
yHb3+YUXgoCuHZfbTotwujrtDWyizVlOiQu4ESY2/90LN+RGBoFj8MX+sILOwz0kG4wrD7/j7l8m
L9JuhHaZ5AegVHW7l4gWy48kIOqXgEuXDkLa8u0LylyJ/XgjcmSIKuw/6Erv8rQYcfT/+4n4FZiH
kFiK13GBXW+wE25NegMEU8W/xt+WZNVfos7h9+ITZB7N+JXroa9gv6NL4T4lcPHvRhH7WbJq5pQe
qclXAQDPWRG1AGSZbZnqXaqOi3OVkokLtS5aSSfxgucHHan1I6ybfRge9AsRjhRt3Vqu9iqRXABA
/hoohtcIWQ9xpKg3tLvpqK0bPci1NNGHrlIXX8KRNwdu2kamKsdCCRgGgT/ekkNFBiprp2PIYmBh
F3sZdsbGuPNiPAzjTJFfWvYUMRZf9Ysdv07ww0HZyy6fKZoaPHbLKXcnWNh/zX2Eawtc+IasEmEI
qdPusAKvpZwLm0Og+jf1UNmDPcpjES1pg5Ng5V81rH39lcALVKbySqRPe6lMXSQ+d2REFXmX697E
I/zuEQ+iXHkaEreNjdZtdFkdJ6rjhesxujTsRW0fLYEWghF1+0tbOhg/s6dhbOQLIE7WUMjOFNII
Lq149w07E5AULBoN4+AtES4ATzFtDr6DcftUw+6sbp32aZ1lNgwRJ4xs7jhsCHQYF7tBchuATWw3
UtJ6GpQH+Tb+HFNHYKvBE1lYG47K2GNrwym/wM6N47nHUwT5w/HeaJZvHRrosPikUwjwdjnTmROj
820A4oTIWaLbMb5kabswPIAdOMzZGbJrOlTPnongic8woXxdpAfILZBROS3V9sHPrOAsLdX+e2TM
sdGx3L0VCfXIgn/AcRiHG23YRbDE8HCT99qQL7IySFNGXQYng4EuhUPc7tWRQQkV4rSm5uMfsT0y
F2TZPHRpS610mMKVsmFp7C/KybZe8gEjdrtrQwdq4XE4kYVmcePODQYGuwQA1dc4ovpFCoE2xFX+
tZfxUEGz2SAOZ52BH50iY0+FC+BN2pVQZrd6f+/Sg0T5HNrFGdNbX5zhynmHND+iqq/Ap9y8My++
kUFRZt5ua+LVt3aEZcGWaJC1+zv9V46PFSPte9Q9kdOL0Y9FvqV8sGTGCuwUU6oX5dkCfcLu5tto
z7E/Qf38A/E4fEfxnbtI2enkVs34yA0UOo+GU5714QgleKgzzanwaI6sVIFglJGtTEdtXqY0zxY9
YDyD/kAuWxAUsNgDvicWim82wzkXUO7KjXEU/7KuXvU89sK580xiJ4y1BQo28cAW8pupvxz2peCk
PMUaUP5ZuL7vIgGqe8dKrOTZYs8CWpW03bw4BkDISgn0QdbYUXUPj6x3qnXM/yZsEcDg6RfTVRQy
1fEOlW3d6JSM7rMVVw2+gSp8m4dQPMhmvJ7fEESK/VQ6nfQX87BNBUdO8juChuSBUN48MpN886fr
FKBOkpgubJGSJOTFwio9ZwJbQnGXU3Eaw9ky8C+Bumn8Hy8mgga3hYCqqrqFguKIIMIopD/Szt/X
emHDdzW6S9cTRbafXkHHaIecV3/bclb23U+qbETxSxI/kPKymEG5DPSNj4tBtbc10xU6GRltYnZO
mlUDfcfvjokub8gutlELbqzMxd/RyfwWSnSrldBO6JxS0XTF0s1RzYjmLQQgF0Abkv4yvlgVDVFo
NrieZVvj5SmpoLbpe/5yM5OEkhnpuiC+tvn1jUsElJceZymhdAGphkZiOlfN1bDOrI1VeQkYHuKT
WZIcAIPBqQabgWjqUiF0jMDgIeSacCbIwTskcNU6BJPMD81VmN5yBDYtlJVzUK1NtrOykwebQX1M
JW7Ert0kI9UsuojGnbJ7bz0nlaeZ0ZKOnEBus9vUAz/UUf55KLGqfD/w/tb4SAoyHTCeKM0277td
yNJkbr/RwwWU+VIsIXoDVl5M+AkpWi3TyWpv1foHTvGNn9yGZlyqWvyX0vrkMUcKuhtZil0fFY5+
ETEq19KcmN3w0PkoDoWb4AV/WXkxmsE1y9maCk1FxkvHmDlSUbcSy5G9LAB0OI0yY123oWuKGU+L
Ry6ftpD08kOQ5U1YdXbyjJLATeO/Lr9Uxpfl+2cB/FVqRsyzcuR2Pa8zAUFIQOGzCNbRVFi8qihv
dXgWp+m/wfFT89hItgdPk+Fhr0JsqXerfVlMVeML4F0mKspnIqFIyjHbETmaSFQzhmkPGp16SrQG
0dEpWTn5RuWpzaVZTvBJ7KTMcDkZtvU3wwZPpeHMbTItksMf4zXjEqO3yfYyGEAz2zK/Ar0p+D8J
dwthp1jdhOoZcnvQXVrCVjiNf7H+nF3UIzp+gFYNUUPU4TUfewoj0BT2BcFoQwE7Lvk1qpOE3CI8
9/4rOEQiDkp57atu6AM0oqnSZbDcYFLU3u1QUWp3ZWNk7hR959zYpsAmixRkiUCv8EOjnh2gjukM
NztSXLN43BbTU+MCE2A78NoQhsbFGxzYQCN2Yec6CL9lHK8KRVtoYgifbhES7xV99KLFTw5YIr3g
rqkwVohMsQUSQkWN9Bn5ph+L/EvTlkJ/0dPNcEJ0BzSbO6NHy6Ce2+Ffr/FjPpROxF70DBDoSOqx
Bkxf3wJ2SR3jSZPJkeJvhZbMIAF6fHQUY/j16SxAw3pEQrHkFDN4l865D/CHmg71bgZRvcuudf+h
l6gDSmRGarAiC4Io5NhEHs4sEDeTTjmbXMq45/K2fdLm04uBUBe9Fv04I9nsYdD3a0ciN4gvngn7
+T7gpOl+odm7IZvdEamUjXIHjjf9pMfVLfDfdg057Nle1y+D8hk9TA3THm7G4KX0mzQ75OMPtAq8
IqK8AedsGHv0JrK+rQ4lF7NxFmN4D9y9xG7x8KCQo/FB33GZO2VU3W7yjFEl6JsOBz8jWXYuYHNJ
pb5QwEGBhR/8aWyYiEzdgZcNrf3Od+GuKAfp3HHPH6czk4aJNBiJ+p06vDFZySvrFP4QY570okpO
mK4CGsFuPCojRRP4aqaEOOuR6EwkKNiNv7buqHF9BjYBLc/EB8DxDRoPKG8Jpwj5Jeo7kL/Y57Vw
HzF3JoWi+xDcCLENWgN5L/J3MvEVfoydi573IDI6CDbFvzY+VMaHETqG9JvN80UFFjPodXU8BZQI
nKYVrRKDuuLoGztjnge117g8i/Ck8lU7rbzsW4R4QSLUhlIL213PBRgcZsioNTJo4t9AFw4Dd0hd
rvBGtHGscVkhuJluPlDiqV4XcBwUps7oZCiiu0V8TNBBI/yG+zJSlzFoaP2B7DSWhgloeEZ0FvGf
Owo/4UTYJwWw0Ky0idXlc2gxWuhrZPDDWwrJDGITIv+pyG18VDamxI6CgY/rpSNLMWjSSINJCRQZ
qMV+sKqeFbk6deVO6I7r/Ch2j6TZpgYrDGbXhOCJfPIqx2xcQxugFCSlx0JlXGv40mSETKzNGMBY
OibxbVAjCToWP95WCr514H4UkEgw8GbquDwNODXDroJiWdXs3NmvSyp5TdlPZz4CDxkb+gLROg4T
ddg256FCs1x/Frcx3jEuKZ8N9Eg3IWOLqgUoMbQHfz31P0JWuwnvodeWK5/ghoAVMoc4Aw0eoAPr
+v4jmamw7TlB+73DStha+85/d+T+iAPqpKVmzlHOzH39o7nNr8aMFBJu2LNYlbdgOkLeRqRTIq8F
/MGzwRRZVe/mYPvIsa4quoJMBnnBhbxmjiU3/9RHd6rkbwvPiHoR9BUTEGQK0k4ReVh2EQLUhtyr
asEqRWEkGhFAD+2CK7kRr0106gxOTxUkJDg2qLXjPzTVvEDWXvpWxO/wN4Xv6aj3Kd3xd405KrMv
NNTkdRUy5mG2AUzPEPUk8Es/5GCjJi3j0/ukbVJDxOCzFIBHQAoR1RtaNfZafk2NFv/IvYOc2KiR
79yLaB2rjhV95qgioV5So3jTIsDjgGBKd2Yihk9bX8wI/Uhft5y624EQ1ZZ5MPe9q6GcmFaatsoR
YXaATCpHL49Suw0KDJfXQthGyoc8v8QdLgIud62lo5PuOgiJsslXzXjmcAJDPyEz8Vhaq9dcenjF
J6sMIxko7VDtC5y4NUZt6zcIHnp2jGRwwO/M/M7Ljxodljd/afmvItsBVNN2PwOqhgMTLgX5Xoxt
I16RGM3q20DCbu3R+k3CS4uXEqK/DFw6ffslc0MGRfhXKr7BxngLzS4Z3DphncWIQV4Zyn5ggDlH
XCE0LzrXVNDu0kh/6MFfmays6deLd4kFsf/IK0eaYFW/TOMcdQwSexwrFAYnfbhou1re+MjrOltu
T4b8GOBjmL+MGhwaCx6ZaaM6o7RW9hx5prLLLz3qGiVa9o+iO2bmuwFxodt8LOVRR+izZ4QmvUfh
pnfXGkzKEOPPxIGDJf5tsHMA1ZqsZWlFeHVmI1lmoY2G1Vxg2EMHmLLYy2sw349UWfkB9g0CC1bq
dpyIfJXmBUKaraxxVw4PC+D1lgkmngM3E490X8xqGeeZvCR4JryTrtwVhrdcbScVmpMy3bLqLi/d
Bnq6dOCdY40mfRpwU5Z0pn8YjuvwoAYHfXy09b/CYtm0lek6h9ggB2rro2r9M4xvkqFD4Tz8M1CY
wBgFcYjMFQW4ymz0ofo4sq/hEYq0tWDrFjZX0si6hg0eA7YPQzrL7RWbBp9lIO97RlvzQVzgPTDR
Ne88VOQm5FsEOmxUXKveGpyzYCcyJ0UAxWq0nByh3sS6TelTeLZiJ96iOREtoM4X+PXtXYi2XNfr
7sTozwGBBO5zl5yumJ4NJ7f2GrQyY6cke58m2olI8eD+4m4Ym38YwsVki/W6wJhaXoXUHVTJTnDt
wv9H071rAjstf4J77NGw0cD6wo2djwLL7EDhMSeRuHcunFG7ecElIELsI6AzWDOeVKf3gJajB75I
k7zKLwPbOIe+dc/BJiBUCpblh8rg9nmgYsN6PpCVhWY3pwM8tYjglD+P7lGqnyrLtAG7btdsgSA5
IRKSoiUklOZ/Sf/eTEc6WIHj1atcEZcafEakVPO3o+DcwWRBAGjcvnrlhiDHRL7ANgvNft7fK+0U
kfrCQGgn55jsq5vFochu76HtEwa03EaFtVSsTT2KkFmcqnIy9bvwLkju1oK8EJ7t1RAXErqadj5q
fcxPSJAvqUM9Li1OXIb4+kSG9u2WV8W/d4CjbsjuHBw/RCQ3zCjXuIiKpfDZr8YPsA+yHZ3VP8bd
ZRUDGfvjCy7IguN54P9S7SIsSFLa8NmHjSuEX+Ux1u5p8JS8bxmtNhWCx5dM+UDWq7neDeXLN5/a
DE0ZLbvY4CiKNvDfHZGt2YZpzVCv2f6py4Hmn4FGuWZxMTC1SXVU4PgTz2q2kmnFzjr1Jy5qe7pz
eKpYlZE3ye2iqU6JgtWa4c3eFDl+45mPvKs2uPa5pfiVUaPRHY8Lbig3tpaGscbF1CMCS7csNqbq
IDQbAl8WvOcBoqMncbbC8c1TmSsrcB5Z/BjuuNXKd3tlePRs+EOvwIJP+B59CH3mJjdt1rZ0HIm1
JvJyD9fgmQRfPIyd8EiHhzk+snv9kQhYEhhm8tx48Hzh5tLVxW/KCLBpfr6jMil7yGoBAjrsLtiO
d+3k0M+XkJqjq2AwDDxU1hznGP1o1YWRe9buyFAVlW26JncI+Q6OnxuWrXjHuDI6C0DbZKc7BcbB
/IKoyBKtUOwG+cACI6Pmen+DzRss3Artt6xC+Pb/tJTGgX5/5Nl+pkDxJulsdKXNcJ13IHA4xxT5
PHhk5tpJS8TBbixdMhonnkWKI206mvKL/O2MB5r1LdWpV38X/irmdkIgMcIUpwqxVpR1NdjTOt+i
WkIimcR7xtL9R8GIjbSi1Xunxp8VAyNPcyvlL/ApEiYYtvOudEDromgo1tYt2Dy7PzLBzjZ1s4+P
iv4PFNlCnQcG/EQQDwpqzBIepMY6NnP0FSyE+unFKYfojruZQ8AH6O0heAtiQqrJAl1H3ldFLPc8
kpK9G9HigO+O44cWvzXOctZzl8CtiUAQPlp2pOsB1yNKP8m15DWBJUO1ynn3rY8qubDdfo/59b/9
Hraw+FLcupQBO81buDW8jSofRmysTTjnG3mo9HAwiu96YsaKaxID2RNUhJju8r5ZcSJ1iJvoV8Nl
n5wVEWTdX9+/KuuuM/eO7N4pGe5012rTaR+GePNEbMDnfJ6kax+BRuF0I1VCB3/ScLYxJCE5QPue
GpyhrrnV5mOemfUCTCIFcASvCNkPjfAV1QGj08rfFXf+fwxPxLSVXUlMeLASl2aw7bjprTfpaioa
1JUw8ubieVqZvw3gETs/YnFlVG1zmLF1rMAt7ykZ2Ektrae31b8IaiWeVWIq+sLqLkGJWgsm5+OB
e3iCr91AZ1WoaJc+KqwY47bwnXVbs/v2m48aV/Mcu/zdmAt/a+YuI1JKMUZS0/TJbrdUBqogO2J8
qrJyxzPGD55cSb/WvoulJ1Vfcrcvzirk2BheRmX8AHqReJJ13QQQxq4tcwqUSNZ7vnvWKgbke0Ms
RdBuKG261JWMfy1f4WjsDm/2cnxpK17nOv7kE58vPf2XM1tl40HmZybamraZYZjiT6vuMhQnCaFK
hhugEfEthf3NRkHMbNwGRHucwMTYM9hx/HeBFANvgt0jDsOaLCxNGwFs0rvSGgpnIjPgu7QJV7O3
oUyvJ0gnyEyraktaRNXiU+G8zVP0lFjMXY+QzGc+veWCkI+TJ98lw4A2cfLDw4BkCgSUANEIYiJS
JaG661BuilOHx8e/T+p+fqBkJkDUv+P8zfrMylj/fpwYkxolvg3QYTLdPb07q0iTOwRO0m78mJ9q
hv4pXcHfIBEYEvRL4l3SoNhpSNceZvRZxW+LfQxznRRyD1sgVrQh8VK4bPJjL1CqYwovXwXixvit
TrBsF9GP/pcSVzTddPTsevzrEYjzaoQLZbn4NfG6+Ell+/mNQZZuUOTyr/iQ11vo1Y/G3KQRSbOM
1iQD/DasZrZgX/GFCXXJlNY6ej/RN9bMCCUXVCiCojPyD/9VzCSNdKP/9E23kJQDL19VYJ5cD91P
7F3x3yrxcxTA0sHO3/XKHCWIUkY7SOVND8ndXHredSRGJqQ9YSajbyfy/Fo7H7eYZjuOdKY4Cvd2
kqA6f/tvKSHHrXeouSdMz4UdXygvGDzL5aPjnYqHF6nC879CzQ9wxzjryGXIkg5ru52RYdoH/4Dk
Yx2ft0wqJc4H5BnpQ5yfba256cR3xfKh7a7hWuZSZuXseuFSjFdseJenuwImHaf5knuaSjSNP6Hn
Bzfzi4M78HeNbDMpBUv+yJ7BuSUbyk4PtAhhZr8VqCGLFBHQn6nvFPfJPkvExs3xHcMkmFyqLk5z
ejiWIMRDIBSFfcF+AOA5ceJLnWgdeBv0Ygz9LoU7KwCEYluKmPuRM21mcQIvEmu2aVW0rLsODTeR
gfy5guln2h1GZHCedDWS5ZYrToIXEFYrfvmi006vOUHygV4miL6seJ+MGCou0aslRfgaB0SSYJxm
vtFC23unmW1O925Ds8AT38CjMLeefJB6Nww2HUUII0HiHqQjN6w33SuJGIXPibiBZUcf73+kwIn1
Yamgo9RP5Yozs0RaLyu76OnPUlqbdKJDqN90BhZpsxBJN/YRiPL+MaxW/Y0Jj9L4F/PgpgKNe8CP
u5UXmEvDxSK0T1ln7VnAcUf7TSEKpo7zSufS37S4jXzcJEte/sraaIpEg7uXv6gkYhpCINUTZi7o
JeSSvKyAhsLRnhnhAfGmZMN1CNdVddAJoO22frtvrM3hgC3YTqWDd4iZDj85VdnNuTQJxSb4KSby
xdyo2eiUWBnDJvFvAMUunDMF3as9taThMAdFK71N9Ktp2JRd0VxQtLkz/mokLaZPS9hRXKGYyUp8
BCg32OkNooWhZdWhXY3xANFg/5lb7qNAvJniui73irfyoZe08+XSjl8eTiDhOBGzUbvshKUVDkpp
3OXSQTXsGP/z6MTKPaAgZgvz6TXA1ejqPuhEOOyKEB3iVq8eaeIgNBHLnZ7dkvpimN+xcJPnrQp8
3Jw/k022sh3iq4/Atry3xAjKCNYpZ5mymLAYY85dJOX9KQJu5GbFRmhvOWJkPXxa045vvoKqkxJ2
wRPeGHj9ypOAemP+g2vu4xD8mxXQ5pjtt67ekewwVAp+qG0tsmuX+VbWz0SvtQgqY9to1j4sDV3h
419G5jaMfwPfNgWn/jAwZSafk0h8FjBzlHukp2hbnQ4VmKUTk1DyrGkfA071yYZ52D/G5BYfKdQE
1RElBtKcnRo2P7pBxnYeRdzcOXlflrFOYlJ7WYhUpbJMLH5+9+gmQJgoVZmNJ7cKjDYdF2lvEt5E
yS3ifdfIBP1BeCQJjyw+6Tw6wU8QthRs6IeMJzWIhxHbyF91/yipzYR5DTPcVKteJoQuGwRtROGV
JjEXnJZij+LPFzf8ddJ5vCvGyAg40FlCCrhZqFSUfVyizuNyNaB1FDDw5DvrVzVgot2RjwqtRUb9
l/+WkLc6DJMVKalDedCzZj/VKuZ0dhsIiclNimsinOeVMM+9MTFYBrNdLt/CE9mP+V0wVKKmLDrY
2EiVa8eSK6fx+dvjRUGdLMkMnQgxGoj2zmC4Wlxk86yRvzdLdCH4iujFqoTjxgPS8xfCToJvZmEz
juezjo23is/A9+9zqWQuwlX4W1ENxA54ZiSnOgO6jUp9yWBK03nhg9Xkf/desZxf674nGYDCtrua
gOmZllORsdBGPoxM3Imqly9tSgYk3mccscaxkQwR6BYzAYQJhYuVIUmRX0p5JSOcLKQjw750uPQq
49lF8E/urkxADVapLslPyU8U2Em/4fzlxcpppHnnfeiI6CqMpfFpHNWNhF7Yfw94KuqlEV+Tblcm
5NuRfK6wFD0VD3jJxU5mHD0+OhiKpcuzOy8oYICi2CzYJEBGRlWz0rJDGzzF7i0SjDxDNkm4s5KN
H9GpO1r4IjrY4x0BplrbsJOZP1Pp9CgnEgMAgP4XGZgYlvA9spy0A+EWhjdTvY+Y0i0sGBujvsTl
zsP2aPzWI6SqcyOdFaaOiCfB9aEvK52C1XmPfINfqCADoCYlacQH1sGs2DFjm6ZdMBwba81O28RN
Ky+1wK0sMkzaoFr6ETNoSRIN/JMYrb/D+jxOECY51dclmhptvHU0jsKpLM/t+PCldTiAynLoJlWa
upfGAH7DIdrQMEmbFHmKN61Q9wlKjIwVcISICHwnlvg5mNq/OZo5PtpvUzpUP1wlEeNg5MFscNYF
tZ8mHNovJELlkYa9RgT/SRKZCqXlwkTNH2xRf3qpM7mRcGCilrw84QgYT/6rrFVdQOVgA4NAiwmH
vEUdObkGdD38h5rTqB+zoIH3q4CTSLApgyZ3cBmGUswErDss5df/YsJMM80sxZqg6jOgQ82kPMvm
e67Rl0ZwpfTr7PaDsipZ88nnh0FZw5NgsJcPC59qcqDFzlZqeuvUfct7pbNH6fl1L+Zve9HHL665
km6r4Muv7il5B/Ond7e0NXCT8WGgrMRpkUs/ge/q/+pXvErs0HIE7jdtnxk/9JI0aulan/BSnDoU
v+GXSVLJtOT4ZNYlsdbhNzd3avqZ1h8nCTUMfOlFO4RrxVwzWyn8o8WT9m2iPJVKhD0UipvozPid
ERvmd7YpqIg2MijLTiGWFekN3/34VaSuLh5Msl/Yg/DNDwOBCvVa9C8Qbc/edtD/PAHVv8N/SsaI
nLtWH7iBcKB8HlP/s9d3E+Zc/DeU38aphoSP7ISXyS4vHGnOyUOxd8V8MGsrNSCJIj2CCCp/U+MV
xjNCNlw7D0/EzSDDh1g0cIQ56/Djjha8Pvky3/ZMFJWfAWHPhGSSDTf31Tg8pHqdl2cJTXte/9B8
CdZ3R0sgcVWWMjCCHbPlBmzbzuIs9QjyiTdcx28GAgIy/WTDi4J4YcfloOJhq+oNY3mGnsxe+fuM
mIO7B4e5wYeC3fXRIws0b3J1FWVIVj5s7v7dDS5b1wT3u+oY1XoQzzM2DS/myByeC2ZdLaMtqeRT
f5OBx8O6ICrvl9CNKuBvhV2NzK1xtucquRuytjZeISQH1qp+A31TZMXfA00+hcRrYgc2q1vxiwtZ
1WF/8bDuGKrXvC3ip0wJcyqNkxD1+5qQc3bAq3rEuu+ysxYwDkxPor5gEJEOgmuIawj72biKtdOQ
XQ1teaEhaWyxYHCzxAfOf0Z43ltxUeMEfyM/fOfiNT1FFx8pbMCuFX+1SIIV8mhRPVU+b9c1CNbk
wq9j0rOX+ufw7sILIPi42enlpw3H4Lf+HkgN/KPFowJJ9o1Nau2SEN6aS8wVNjGr3uL3T9z9jLsH
tpESC/Ovwq74wS3MgmcJVd55zebLwMETwd3XMC7u16D89lEOL93N/uUEL/7fl3XY4j2dYbcx+O+1
8UKIAgbQQBinp6xD6fWh3LMaRlwuMFEkdoGfxKTRYK+NQxkqOR9TSfvDBNC/YxHpcmeJeMb1gTnx
vJCGsAoAcXxI0c+kkVSCPMGW6u2kYpBx8nanhrSKxAM0EI35Q1j2E26fYjUYCHYkvY30k++6O/4X
cNrDZPscWfxa3hrJU6vNIzyqGSguUB7JXPkrtOMoIrIfLjAM8+nKEo9LPodjh/1y59HarWu8RKjU
CAsRhZdobKP4HAl/CDqGH/41Sz2iEL/15ISq8M9ttvzMh8foNO6wSzX4BIt988uBzbokXkXbpQW4
RTrjc3mw2mzmxOqV+j08WJrSNEuYpZRVI5CJWu0nnTV2co/pB8g5QcyQHL3pV2TJ9qbs19yTiRmj
N3y8RrOyNNnzWArdDnnfkPO979Ibv3oZv8J/bMeO+DGP5TmHvEjKpXZu4ZCHc/JSfB4cfN7yFSkv
8ILxmn7z0jSPsNwYBLJ99P+0S0JGF6M/LO2A/K10h4oRzfdAJH3HX5bdP1UDRMnxI8VJQTwS1caf
NrEG8Jfm5Ka4AqI92gYCPcJ/qBrD01ADiWbGRKKGTWR1t1L/qcUdvYTjnTRGkSg8dq0yu3Rq9WRt
UORs6jV5Nowu6bY4kLZUd3yjxjAH9Pka+jRXqEDnLOEMAAtDxgYYYJgZ9ep/FmDBwZTPcLth+y85
5GiYRMSCgsNu0E52SKdKjUZMxRcKCAMoEgv8YWlG7ggV3iEbjn7exnns/5vgGubrgkdRvvbsRgm/
YVPKkOkYzzpVFGoDpnjJ2F65+t+ho5huSE6TMS6Ny0jKmrUc4eopNPsSpHKZZ0TdytYmTx75j7gP
uNLuDIRUezaWWswZhU8WwvmLvyg/hmqLbAyjcJGDfLGTrGdyPmQUZICMn8CqL2Cd1ARo59sKsS2G
l78JUnazTxsSGeeweHBDLfowi8gwoXX5vHgViXWRmrPasBy7ZiwW1LXAMQZ1jzMplGwY0bm5Smes
C6K2jQ4R5SRA+0Tbhdeu38eHgCKlXrjd+X8kndl2sloWhZ+IMWgVbukbsTcmuXGk+0EEBOl5+vo4
VedUJZWYRHGz91pzzeYhhWsoGO/tL6cwCHTl46byGo8jCwGjxRoldp85NJcMI1LojhjdQcYwxcdG
r53FTUlywCc5QBXouy/Cckz5qDw2QkgP+/3Ep+ChQesmddxOIN8TpTRviGCqy0Bia8RhZIkmQYUy
qvvkwaActa0gg+ICylW4psyIpiHnYRhEy17+m/VLMRE+ZPMvZOr8TkaeYC783Rd0sGI53/KYsp49
CRp3CTVdfCuNvw6NBSw1itc1AenYZ9MRp+ywynV14dfQTIg5jAioNjhXhqnyM0jYuTg5PrVNxkgM
TAX/X/HCaW90Qd8QuFxd2mTN5Y2zgeBaBI13SnJoVhg799AFxmpTc0osULO+/JtIE0pOJCxsj2hX
RRZIIth3AEsAjzv2Nw3utzB71pB/Geer88/U8RbdzlNzfeXY+DTXjmFrtQgC8ClnNbMFrcLb/E0A
ygCChc3EovoCB583cr/vEe8pw7nr/17Zmkkh0xDxXZcWJ63wgYcq+7JR4T/mdPhVwC6sDRflYopU
rsrfxNs5AyZ5PX5fybUQ33BWN5KgXj0tmZk1uFoCPJOf9Zmh0K8u4vHhio/j4/YjN15hfI7U9yyG
V73JkuvEZwqOz3e0HIdO+6rxeOiyj7I63l6e/tgZ/CHB2Big/Ksu6r1MDMWVw0aWkZkh60ep34zk
AIjX4vWxZlQK1ALLFk+YkpnKRHUz3b4F2XsQxArvotPe5n7Tg+3cOJlu9AqY4T74gAn6tR90sj52
wngoSIFoibHq93mF2uXxw9mlo43T/vPuKBJU1lihTY/zM2dC2ix4X+YlAn5i7rOWyKb6mK46n2RA
/eRN3PEV0kkG4D1W7n9p9ocxZMWtf8933fiWkQzEWzfJ3+tqgy3yjG2DgouJWsQFy2BdfncU8jWG
InICjyzp8Ss63PKdjhIKg46+3kztda1EBfy8+d8N0zpO6Nca6/J8j23GesCulUsh4AhUfhYu3i2O
6pefFZ+/vNZ7eTiqsG175PfC96+8p71YkU8+WfVs/B84B3iiL14Xzj7B2q7MN+Rv8QpZanUVfZTV
fFH0q79XLEeoEkVyehaDfCZpYRbKvkzECZ8sj4G8XX7KfhaWn2L0cF9/PJcQDjffoY93K6/85Kjl
r2XO+Le6IrT38B/2V988wCtOPAtfjNCQ8hWV/y6P/f/jZb4DkrVs+NQOOX+18v7/fdEnN4i/KPqo
XCNNNXmpRPXw83x02uXnHwQikFYd4urop/zo081D3Ke/eeQiY8GVGBwKxNeR/nov52fQZXqcph4u
VyWPhDZCXX/puZ6qn4cDqkG/5tOn+/pEQ+Hy+/Cj1q+8V+2h9SR+GgTPXZ5D7izP4ekyyeCrJZ+P
f1z0yQcSFnkLhOBF1XYlVVYKMUTDE3oxCcLIC5l8f0Qfi5AdTbufVdbtW7qsBF57P/Jevv6ycIiM
YB0YNgrRygQ0R4huYTjhX/o4Q74t/RUugkquC/4iZZiHyzMuw/t76yHqBzHw+J/7TxkOp/uP7nYn
rsHTXfm9p197ru5yvXuunQWtzHp5wAO8HHkps/MQZIAz/RWWhyeVIf0XZkq2fkVN4jU7ZtU8Eptw
q2C9FTadJ739J0V6f+RaLteDi3WCAOFeqCldOmQT/1pkG8NO+crQgrq1q7uprzipfwNtcDmGjH/D
Zn7L/JR/1mHq14EWUs/w0IAPxCkL3vLl+0f/VQfIlX0I/186BZZfYgdGOF3AHKJ0ShZKHlfcCxMf
mY6Ta4JJSCxA/qSt3w6+YOPuSc4xETzHmSITuwKaTlt507i49S9fXF6aJ/11pwpPft4QwqN8YPJw
/JMjLosYcTWSnzwsQy6hA9rEbfjAS0v1ZR+ni+XByB8gHDG03SU/arQsnJgvtHGzY5zBG6z6rOT6
9NzxUO665SO3dDhhShzhZ8SMiy2JpfmKEVy5aDWih/nvJJvX7RhSuhOlyT828/8/Vh03ZchTauM+
xhPO79n6aAvUysav6/CKuT9vjI10fjUfMZjPDogaH6f7KT1Ul2JHB8UTJY/xhBWT/Yofp+KUJUjI
njturjg/PHhIGy/PtIrFSIwsqCKHxyk7FFDFee8n776775CRG3uiFZ+AOQBqp2RX8fguEoIyvp+E
vYEmLDqVlypOTlrvENG2Nu+wTPdCgOgUTU0eD9HtaOybKvxPIqTt13t9myCNfsL2QGEUJTvY7nuD
IV7MA2kg96utvtX2xj6Ljf1hHaz3mgBhWINW5UH0h2/K770d9WMXIaJKL9kFVsz12Vg3fgr6MD5R
Ryi1N+f5TccWwT7l8fq2gc2ITJtPjwktPcsmi5Fwxzf+mrBBg6bwDDSe3KIl+u+rTfSgfVT8NG4i
5QOrAH6iIcJsaS4hLvOEXoMpbNJ4edYB9kZwo4Mu4qnu6yiLlxeB2z9RaGZ9xaP9CB/PIXXwvz+l
wHrZck5i6BFzlj7ubhZzOXi1dmdGp8xao+2xW9xDsH2/0mVwpTugivB2pANE0nu5HRuOsot+hOW6
Lq3VERG19iGcUatfu//+3vBdXjjuhA+cMxaveGYxl06ypu/uSiu0XCYDF/fI9g/5hfW4XQc5b+3y
ljLkhOXIM9X2eWwE2Gf8VaCISLB3wj7ZLV/zu4h3mF+yLeP67ibLUhH2y5ohUQHDyZNUfS2eWRPN
ajugJ1avuG21IM8y1U+AUwQ+DGTfYPPhcfuUhebSynXwOFP85AU63SaHUJas7DL5FXTwhgywejcy
Bmw6DPsy7kk6vWRq7fSOxYQKXvHdrT4NubElhghFSgzmKJoaw+L7REDlqDNaujnKMGBDqLoavM/q
Mhmo9NsdfGlxZT+Jdk3Uj0E650mE3ojhnk7en4t1/EPZ3H+llYucrseWQWOzwRPWI/Kttq9Z/tdS
xEJp5GY3MQgM5cpBZA3xxc0O9RwNKAC0uHp9DXC51ZaB8uBLzRS2DKWn2zmXMyTuKkLNXSkaDhce
debwOqck/OmCLeDpVpy0N/KSCixGefeJQV1vqP0eWH4pc45iDgdYSrdSc7X+oOTEw2WwGZ64ToCE
533rTtrabDSPGttKOObtGiIDoItOiITk5vf9PHivbFHo1YDbitm/frBpq7f5e/EIZmRwuS18NNSL
+BSR3Dvs7nk8Gr9aVyGTZ8yReZOELQnuxz1WdowtwWygGbAsB5LTdK+BP9oi5HpFneGW7WX8kovP
lPgKN11B3GUiqBRwQlfsHThk1FhMK1udZubms3vdiA8FMkFgDFCthIpsvUHOq0vMN9oLGPH6a3hc
iHp/AjqRuoWkJbsgxayYjzxgqd3wdyIbs32Rx7V7ItC+MBxRMp9EmeJHSDVHVRmwwhEsuEYKhNr1
/WkSAHnfDuMPS5y3jFQPCamiyCuqg9t8gbwvGQ5GT3mzE9ZEjH80jDDQPhJdwMC2d3lR6S8e814f
o2BggxajdkWl6WAtksepB30AzYD13BpwAmcbpuDgM+6PhH9kJSIPamyWvTkF8spLP4F6KHeN5xdu
JWhmGSCh0pu8FbDq2O1kuvOSohlt3RDgqjc8dgTZT/22RpFRr3blheV0XuqrSHS5wEzzT+JO+JsP
8vknz8ixQyqJURWB5a/blsObDUkL6gq+jat+rkr7GSWn1ptHu3SoPq/D6HAnZuCbmBB5JKjQNe21
nzvjENoFswkHAhas/A+pLLaOjJowuMOVGOJ4rFAA95iW4UFBGCV8Enw/h/0KTl+s7rGXffm4hmGw
STGDq80BOQLuehdcr3uQTbcBcTApyORA4Fh5OGx3Uu8gyKgoxmgYGCxwmcmKpLSFwsFzALGgyr3g
qIDnIVbMvOsm5hDua4vDab1ZwpepRU5lNA1Wf8MX0r6THWZCIXqHiQk1zSz/0PdwHdsnsnxKfyLM
v1s4CtNRbv6U0S3ejJ/7PzhBOCUciyMQGuwYBPvW7bPECDGxHwTZalHyBlwv7Bj70ypvwPeAVETF
5yaepSjRD6wnlBNAnkjdEOyMe1ST75ienPMP9QKU/V3v2jwgQgKQhl5mFVea3YhH9gL/AU/ysZ9y
JDAY79qQ91Z4f7KBr9ZmMJ3EK1jaZ5fuokNlEl6GgWKcHrfjtt49K1tYO6C3qsZ7xn39dHB370wK
GtJasBzsk1Nd0Pt+cLxGorc4UuhBUjoUh4teFQbSIY1Ot+3jWhDeg8bmRNvj7D0kQPL5vsFG/iye
gS/qV0iZlJDDJ7ss0xZfsYrYDcl64NVJqq9PQA3jrt+wPzx3pYYI5aPY4Q2MeyKKxSdlyoUVhXh0
KXCohW/f2kCmdkC7SN2zmjZP44B+2EjvpgzE/ErpNeZwHGLZcMkS7JeDKwaNGgRMzgPKwD8KZmTG
cA20IWah+7yly4FbeWTKMIn/kMDfdG4AG8kQseP46MGqZCBNPGPxTmrJ+chTpANlcGXd4yTOmGxQ
OC/3XWOVVgVWZxceHXeHfyTq4j/hu7s0nS0cNWf8d3NXNo7VPbYgloyqjQUBZddrVAerI2Tpzq+2
Qy/0rexbT/Ae1QHoBifBZL6uQwCtG9AWZLAEyvHbB+EupEX8iZv2jRzE1bvwwPcZ+ebsGv+mfJPO
tNCwfJYY59v7Um3d8PYRo+NZD16+0Ziko/Rf+Mx6EpYR4WKejVBrWipnh2gh/AAqW7v7DfK+2sWj
OMWUfrZZXQRqlypTW8HUQUZM8VP7wAVnqfI0Dni/inV112BAbNbfdCMTKVmsSCAwxVaj+rtFbHTf
Pv/9N1BAE5z+oeRHikR7V5DbQRUMPErjA9J7syk+LlUScCMidBdFr09DLbOXc4qRMU4kmDqB72yo
//B0Sjm2BJP4OKRii8oU9afuzokPlFtABRssilR0WuwaSLJeg19UPCFuq+pzKOJJ2U2MOGCafE84
LViYoEnwbkCIAbIHU6yWhLH7j7LAg91rw5AA+JYCiyqKBO+yI0bEvp+qA2Ba/4m5ETRlYvXG1pUN
P8GOkEVM2pAWADE/eXV3l9+L4QOi+FoNbrQ3vTN0Lv92QEYskMGijMVBh60H4BsZE5vb67FU531n
T1wZOBBwN7PFB+F+okNA6xL1xzUTKQlmtImk5lb5KTF1eKwNPkUkk3YMf5iToFnXDZA2AnpwOF2i
TeF0yiszPWdP7PQcqt428wrJySQXqRS5x0Sz6lCiAekKh/etXtvwh/EACPEv6Hwu5VOHleTc0v8/
7wXypbilEHp+0xDwHVbNq3KJMVhseV2RCb3E9bNuV5bbovkAItskfZhBVcwW+16mRIPmsUGq8HEM
oG+mQNb9yrSfwHfYZVh9MOJcL2ZcRoYfEsMhV4bj+s1OwUxBvrtsq2yojU+XIF+5ZLNOTgUkC1/T
HfDcR0v4sod968gW1AMR0Sc35FXXIUMgcuZ72h6ctmljqLKIw+EgzXRnhUIbNTwg/SrbkVM8SGht
nDLmuQ692/VuvQ4X29hpU6xDuQzE65IkuSRlaV/Z6EiPt7y1qVQ0zIYxL+xdNmFjn3RbjINQOeZY
k/lZx674qL0S7oU3JR8MZVA5PHdSH7+wvx5MZqior9CB4PXOpUBRgP0GhPc+wM6BLZ3PudxSu7uV
oaKg3rOZimWcTQZhVCg3mZpYlRShUcTrY8TFh66Jif1z80rCRIVVeeRE7QPajR7nonZfkh7ZBzPH
K9NAXCko0HG5kB1kqyy64kelD51+2ueXSP1eGNxPGA3cun/39KOkEn3RrTaLKoCvpg9o6jg5Li1I
XmEMFWZoJGpfWqx2l3EVg7Fu+KdWIRgnBTLXTd+sRQk2qBaUMGvxwpCdag4NYtspVcrj6nW9KxeN
3932H0r/0T7gFGzU/NCt4ieYaPmt0XWo9OvC8CGKhKP323Y6K5iMYdmWhil+VHhl0N8Jkf44o1me
4U0rzvMZNL0r5RFAJ4gdacZNQ9XIqApWDaZ9h56w6xxWT8y4iI2KcRKq5VfxfceTgzSEc/XVMPzZ
qNiOUh2zuTaQChihEemVis69xFYvGgS70IkNoYCDdQjLCp+RePh+dOb6AUnlIGLHxdljYlCsvfZ0
mE/mPjeEMJlrfACWsn/QcmNXpajXR799CaSF+DeDh/hNvksvJR5InniHmW+X2LpzZBU+JtbsuRQp
ddh2x1b0xxwNqjncXbbepUFEDZXtsEY/EpM+LtgdW7zuUmKBjOGVDXdFxp7JBmvEZ5jwNvGxu6vU
grjh2XgCsL9Ti3gZ/mloeik/B9vAypJEWw0lJ9ph3HqPNfga6CzKj49XhKMqE5Bs4vx08I1lxMQE
CByIXNDeGs7TmXk1/NjHnjCsuonX4f2X7xYFjFlHl0yUndnbHV95S6d6w1uRWciTSg8GyBd5qm53
Fplb4ZkhOLXwlel2wVbzW7wYwvoJsutHmzJ4lP2uSHbKsNoOE/Zg+MSJPR0F0sGJFT3jpZfKgByn
O3ixiBMdXueL98oN8zoJJ/q/ytxgtMlGYZ8JmrTLI/X4hiCPZKd5r4gQbNNwPmGTD7FhXak8mYZT
OVoPv/E+SbABtIuwnKeOwqaTkOdU9e6E3mGq93Z7p/zWQh6L254FWRqqqw6y0GKOZ982ef6+KjHw
tQH8vygWOheveMKhKqy8kPb0O/HBjugXsZhhUelVcLLxNJMRG3P6Jf4q+8luH+3dLZLgxqQnloDO
xeSUyfBBlxQOF9EaarSJ6FPqsQO2bOnCHLEpgQzMEDWoAGiVMCeNYfnLFYqbFKwLJo0rYuGzv0JO
sMfxiBy8Ux2c3UtoDYSBcAhdUokA1hcu+jkM+Q2a2cfvgnd1tDYYivUbQbdVv/3jviqxpuzIMsFP
ylaRxtPjXjBZTTzdbpStl1XOgGVEKWJo9VKxXYwM0VKOa4INGB8hpKUdgEZl660vakDzfiNtyTB6
SbssSt5pgvLj1DozPECdqQr3GkLgYNUhPzLTI2mp1LsKVd772hL35fe5vHlIXLCE6ZlOoZqgCjoS
jRx3QNnH5g0mGxSPCb0P/JzjLFxQHs5MRLZy7qGkIT7xvYCR6kvflfPSg543ssUy42qu9o1HL8F4
2mdmg33Fe/ZG2oitfGPtwzfWDtaEm3nJE7jOW2FJA/MTYrGYt6mBiKWQjQFA6g3xLTiX/kbztMNw
N7d3xWaxa/S46Gaf9rHDpA7HD1N+53SzCbZyskVYqykBfSA+Hh40JDRcFoowduzv2xmVpbx2lORj
DZq2438aihZSNMYQMa50HFe2vsvRzh9hLsvoqZovtUfa42B0TB6eFpZvgIPeqbPea1j8frpiEVgm
cDUlivBFtpvHPvfebFTGxK1Ddr0xf1ajzaCZ3ZOsYG2h2VoNqWKzK+PNZ9daa10oH2jhsE13lC/o
UcrtRCNBdhcZFiSxy2azuW90e1/hQxyuDK8rLLqp3LIzYPp5Iq13eRY0heNzgztBeylj+r5l8sbO
cllgtsncQPR92vJ3jiLBp//fJsv808x3KFV+sd1lyMylwl2B+/wwVs44/tw3CMEHu5JAxn/2mLOw
iaRRJRXmHa9E4R49vx/Nzaf8G7+8lBck3t+ALTwDT/O93mvBZOag/O4CSGKBKb5FxcTm0OT2Y/WX
Yk2g9KqVKFdP8VKQtur5S2jWwK33mpz8jaArZ1oMm/kPxESpjQzvFcrphtGbifH8hivEmOEyxkaI
rFD7p37fHMFd1zbw36EZthxVbLoc65zF2gz0nOKcYSz+UFJ1HAFdiPT8Qjnor4IOWx4G4XvFv/sj
EtNNHQ4455pisN4+PgEB4zFgrXzjchkPsDbMhpLZp3U3RXww0GHHRbFtcsc9mwtJmx7ORVd0eYbt
sO0OI/6j7OTcSc6titTRJi4GmwkLKpP4e/M4o7nOjHY4dwzN9v3H4ueGh80an2blrIGfryL4sy8m
wsVbGjT3UMQ2eg5XsVCHj38Tw61/z8cHjPkDaNWwz3GqRkvqMpYV/FcaHEb1WLrnAg+j7vNTM9vT
+zvKgtUnqZmJY1fvKHO/8NwQvVEymRb6txqExMZDEc+mncicnhcZVEwd3h9UahB2d+vdMJtloDTw
jyGjPxLIRS5id1i7mPlVDM0rSF0Uc6/xHnYr1V5ZqPO2fMs1wJzf4EejM0VGf27CQ9vGf7ITpNdF
nwbQGb3uTkp+J+75bsaAzJMWP8YphqLaKna5L3eKaqHZiqCsQh2wX3RWmxWjzMQjZo8tTFAsdrTm
a0b1O9rqA5sFrF086G34dIqlh9ThLmFmZ9ZfMLrXxjfSCcmtmZlM+HKj1KZXshY13Xn6A5HU+kVJ
3OiQRK32bq99acPCmUNEecVx3EDs67uoOUL9wxCk2qDTlnBcce8R2V4ZfKLq+/l00OoRUIAMdKMI
NhHDkLnhFEjn0oZAahDgXJpu/emx68MCeWKWETHXr3GSsCQsWJnH4X+n+Q9SgNTF/CrtTPkifRvo
SaRrwnTMeetOoBPEEg2HJlo5T4QeEC/zKoj1ovpdzfC/rObCVHs4ygs9ykZkCin+eUx/899G/UCv
9jhi05RAuGBwlZlMdaElk1e2sl6FhduR6EBchkKq5sHYBhBqh9aFXrlugiqBbv1e6zbGj1hNMOAh
ItZ/vP6Q7/yq16hzlpOgCQb4s8KOH+AwpzHaZ03MWzlvkJ/AZuAvL3ZZH0pnQXEcUXAR/4GJLpIK
qOE0zlbiI00jb5k3Ao/Sj9G8jzAKrNTK3tlU4kAdrffJAxePJH++2ZJfIl602pNRhVQ/+Q43CuH6
CJOHd8vIZ/sejuQhp4v3LsqRdpeE+seTVvZjkiL2Rlik2LVa+m7W8VZBpGMZThLCdZEi9D0TddRc
zDYm6Hg3ezOv/FgcVl9EbYbewKTxyeOZbkP8qL+f3KSdtNlzoxtOigTvReqyrWaimVBiaPeA0BgS
mwAgbJB0ytYFky+8mj+bwIWsD8r0OVJo5K7CazAgcadf00z18MLiHD1siaLXxkYWB6Wx2yqPhlDB
EIooSmf4B7vCCF44xtcZJnQ28ew4NTWLZAKfD2cJXbPyd3zkqE1GWguriyDGrT804tXIeBZMOsWs
2nQIgJ+B0cfFjSjuSKGar0D+Sax4BiJNzv2jaE63m4UbWtScYWSBdibaX8O1nZ0nGZSwKNt3QHdI
BynQKHXFEpgy4nJsOqKpO5xnLFzQl01Sn2jk+p+249Vv5WPZIVdhWvy0JdFdesDF2tZkqI8AmynK
CtqEqUjvWuXe0Z9j3sY7zVzDrebDkvtZpJ8FzMNTm3sj2hyjPpY3QFP8sG1i0STG7/eTzJuy/lJx
C9WPFeH1ijmVn2kkY/gJHW3+UqcILAkvFVPFCAZR4HK0QLP5J8DMqq0lv4bYgFL2JtQ1ACT9FyaO
hsDQ4Otmfr0Ejm4jgMEHMLAc/s25MQKYKDcTUulmrvdMkXvk/P+qbVht69sFY3E8SmG2VduWUqYN
IZNzzMrde5FsrenMKdZaK52kmiW1pDy23Ha1lTXUu9+GQsf4Rysm/CPjZ6h3cxU1bZASGtuS06Ea
fijNF9bMiJCc1IHx80LfSxuiLAw2+J0cNglc1jK+kHPajk7dRZD9uptbGk4tk8PJNfktx1iXjvMl
TWmvSf+Q36c18XvHrjwMXCZhmePQYUCzAZbKc6IXGQRAHemSTSFzIYNewL2RXreGRgiDm/yqMQ0y
ES289MOAWU02OYx+NuWDkIZd5tandu4ZtdqEIMl0WRIY75j/NAMCqDBtLq+C4iJDt8Qu6XTT3wzt
5wnnsPxW/kgNaIjpROcLJUX7W1WBxuh1tQzsUoHTSrBJUZzzt7uGphF3qDlsNaTYeA0s6eQ2VLN6
WDBEaC6QstY0CDbADwRMfH3YTC/AtpdE3AhD3CP+fcCzaCAnZK5cLMAxmdTGWz7FX3wC+uf1lC7w
Girc6Uz1KlAOKC6o1/eooLr/ezLOLpsLyJFRufDDcvjSf8RVZ2Mgo0grDzmbM67jpBbI/Fi9CjBC
0lYWN8FNDYDN4fnyavjdCw/kKPxRrlBTOnWNYRT0RtDxLLf1FSobnxODzJknEmGoV+X9n4j/BdKj
dQzXA7A5V9yki+Y0TJAZcB5AWro11xqtziH9TB2sNBgNPewX8WfAcIeFCf3kbsTwgxf/0eaYPHCE
cfbjCsMYPzU2dUbeg917z323+Dfdxj/hsYzuOeDSUEpDFWRBBGHHywSAEehML9+pjvu4wVIdKjNR
OIZzEyCsoQitw0L7aknv0gIyclgOyt9z2MKbuf80esybajEnpIpPXrsa9+2117/BkIMZQXBvRCUL
UaYlzAUadbHvxE2p7wtocOzsZoF5CPEvTUcii2pCK8X/tLET4ney4zon1n1UD06TYsKFYdBpYu3Q
MOLv7QMowLtsD5C1uRhc5FqPw6VOzZ3q0LPUFbcGN68dKBfca1XQyBZ8Fh0yGhaAfyTMNzv4Mb/G
SM62tyQbW5UYruBiJXigYhmR72qIe2V8u65ZEsvuLXR2YRNWwep5UvEReUyCKb71MBNOyogKh93p
SA5WO3unXGHQgbchAgTcn0HMYJ/hvgSJRPtSH1bycghdbwGuyChHcMHZNXuMq7n5dtySbLpS5Uq4
V1PDyQ5RRewM6ndKnpwW5n4hbh43d7xoxc+lHIM+hnrNiuGnUvPyPHNTsmkX2wU+XmHJiRfMTuX2
wYBg8DRnjslR+SOPCRIQnL0/9qDX7rkHMKCbTlbwUtkqSVDBROwVAz+hg3h6zKRH/X1QrZQuu9tw
/n08DM9gx7DW4VPag28p/6Z34A9ETYJjxKvRhZnKYLZjrv2v3og/nGnQYP+NLYPoizhGicpCEW68
u/Z+hCG2DMXiZsYU0KHJUyypdKTknd8945nDoUGeOCxsTtsvwodSZKniTuGQYwKBMwfqh/P95hE8
LidbcRWorb+CSwuaQpKlgzprUjdlj80tXVZAZise93uiwZHEUwrh2hwCtMNgLD6aX+KMyDRgYLSj
qeMvbsuVCWoENXf9T0SI7acRA2u+sgE2h4BDEAXOjSTYMDSBsz2tjt1mQnfL3+TLj0uu26lhGSi3
ecHEI7y97mSiVfmVK8sjHo2tSTFXFlLtQiAA7P5NS3tSwc2tFS74eALT165tuluoxIRCr79wnoyp
IgDSF5NU2I4QbYF7mURO1rAI7enGQgYQKAYwF1Bx3nxfshHx8V9RdzBjPKyo3Au6NWt+ow9eapbZ
UlYLrMixxADGeOPyzQ7fI8/u3wt/X6zcJosAybtsk5WRkBUv7vmkgzgoxFNqi6mtKtZsjf+wEyDD
pyP0UrEGEuwap6vPUDMEQh9Hu8eyJrX1H/Wd4A5smkjtWtye7SUGjUrtFvMJiWLDvJXQmMp2z7kP
65vkKdQjQA+LJQpWr8u3uOboIsjTZhbAle+k/e2/r3DpEdfyt3RMqASnfVveiNuXVu0hYrdvNOlk
mDXnESsKRrTQ1w7rM04GcferES9wY33IMOOhgyHXnHcVqImnz9ta3OOouXruUlQF9hOLl+1qZJJp
lceUZa94eUtCiIPmlkHGdtj4sHgwW/JFTvz6VzY8BsgeGZjry3rb6+ekugQDJTSkXCxrvcRcb0Ei
YXuiSeIU+RKCxGZwMSa/JBdyAWzg6Z3yxoJmiYzbPgbXVqGq/jcr+NR0W7YJi5g/Sdq57cA30fDC
jCSHETkJm+bi9AYb3W7Q4bmQ0amjyFiZ3XvnMHiS2Rb+iT+vN+URPGYXFQ1YFUgEW9XjA0KQ5GXH
Z0tAJSpsNEDmfGljxh9pvkdEpEzngWS76shGqowxt1FCuH2OpssBP+v2ZD6tXHAAC+4lmPrTvUXw
KMhOIfTCqxSXvZPZBOUyuI1Zrj4YVAK1TwF7kYUKsUN+tmA8Cz3/1B9yojKxVYSfI71PWlAxfWbO
2Mb6lSqB7ZjRyXoxSSVrRCidbCaLkZtr5erv6k8im/ts2wASkvBk6jnnKqyJnrE9Sk/C3SinmmCy
iVMWvNsJcy5EncX5FtU7baEv2PTxW4adUAN/imdMSZy8834MAZcW/RnbehWUlTuTrYKHQ8C0+gb4
zeA4DSHHc4LUeC2KS1pnRSjAcOIUWaWe2kHW96lpUJoejHxPltxcuZ0KPzcUIDjq5kNAnv5diciG
8XylukgjcAd8VQVf2b9YDa+I2QCQ4ByMIYThVWcxGlPf6Q0EDZu+QxIMe8Kg8isIHnfnM9gyemj2
z1eYUMf/LMEjpdPtxmJLlkjf2+vRHvLN/NX8ZtjeUlZq9ZdSb15KZa4GJnJD5qpRIpzrx65a7zmw
eBep8JcBSU/eHapZmIsAt3YKV5kyiMgc6kqujoL7EsuWIdkc3jA59IbygIH5SnaKyn9Ci2a+Bo9U
KH5YFJqGa5UPqXwS7Wy9TN8mHUTGNqYD7HEhDVjcHP8MmommfuP8BnZSONRuAlqQeu0ltf1qLzr8
urXVimElOgXQ3VpxxTO5MSKtDNgqWU4WZy81BIzUlOYWwQhidRV9DExVSh2m54RKpTYJdmdyJdEY
oTYN6EZejGDo0bFcIliMiSdnAk4Or/0yRH2vvtiBFGwGt4ryce9DjHgTuISlPdDOQMApDiJiYac9
gOhze4dayN9h+/xM3ntc+Q7QLVGy2RJxZ/onShS9PcmomC+5oVB/EmYePimt9T3FTFcD5aabXGOG
ZulXxEOjJw07mgxeeqZfb1j0iycpDUTOfEQvkr9kAXP8af/Y5rRHcMfZUocBgRf3mY1YdtnHXzic
EK71Qy+ORE0/gzSwWO0nCH0g717XP/G0Ai9eiG7QgdhGbRE8VAS+Disf1fUy8kcDxAqXsWa1kjM3
5EmOjL+Vez9zliR7MPCnfyIvsds84Xq9tQuOCOtIW21pViicmx001s3L0i7Nnr15v4bWTleDaOB9
IRpU69PMMUlNStybbDsvxo7IrxlieAaw67IQOAfrD6qD/97kW9QS/ZW4IQ4xH/lRp8wYVy7BnVQT
EKvX/2ga89znniHyGBnMMyK5Un9vSZghaggZzr/FiJP4B7P8cooxav9hcAZs7GB7IXrsLBwmz4BU
OB4BFwQFdfkmk9uxpSW/c5hz4G4SkOXt5GILTPzLQzZhN/qcxFhkMX33wN31d0knm8txIGyRH9s4
q58ZHzsmFRfNQwyoMEe30Vt9cGm7YPZawnaBVXK7eBHCRS9CDBxiIp4XHICFY86TGpedXgnZ5WAm
JoVF5d2hPTiy4GBCwJ6CGwmVugm6m0chgnUOwkWzOnAblPISrXtJLPYmpN7BBQXGttgbHuiARy0h
urxxVECBQt21zM5km+gp7UJzB3RAoiH2A0kAM59SlJboDmQMlmCAsZl4BphUJlLMSUPZI+T+g4P3
bTrxiN5D40naTwpX+cUJuVpKfbpSVL2dfV9R/BCLvKO8hllOm0xaN4Ptlu6m2OUaqgdLviLx/X7u
VjRM9dKCIEYL6A/VKHwNEJrHmBKH/z8zVwY/XVvSHzagEblhtU/rh5siXYYeGjRBDDAZp1DJxwxv
iUBmgmoAMVP99xBcih8jud5/QGzBhpdWr9mJ62UmXSIl1MntiVFXYSgjmlNdcwm5Dhl8Fkyr0RXC
w5mpDfhILOUjpST0VfYdIEvGcsOaTMmjilQa2pqqIqCCYSeJVL4NVt9+S4PGpeYOyEyuOgADbL3G
TiMDFtXHQ4RYr729eO+YSapcURrTxy8yMcx4BQChm7nNpJog7GnTYJIHUiJvODgrPUqhmTCJbH4d
ylUBhoK3xQlT2AmeQFm72SrcIuGWH8TCr/f+x9F57baObEH0iwgwh1cFiso52C+EZesw58yvn8UB
LnDuzBzLEtVs9t67alUuY4RaRcAGkiXZnVi+MbR1LiIBR7QRkgovtUVSDn9QaiLc/beEWjS5WcNR
Gvd5T281uKPjn7eQHcR6kz8S5J7S/CsnS8NYxBLniXFWrCdzmkFwGF26/JEP6M7ijdbx6IYBAoiM
zl7p7ctKsbvxVIAuLUA1iR994aZ3z1+gjbSwTJ4bt157HaSdHKBfPLswtupfRDZKGEmOX70OsGWj
JqjemL+k2Ulg3bo6R2FMGRipTRkwzGCXISyll7JCTJAwLfeYwjEKRlXOeh2wjgPcYlzykpn4WLdx
BiSC1MFjgq4xRPLLmyuVapOY944IvTuxuWWIvC7pryMQgH4TSitD2/bDMVgDNAONu6nyPVerrm26
k+ssBfDeLYKG32hjaGRDvEZ/Ii7NZlUzCgKQnI0EaNoCfmMmCpz85yAnKMlHxg61XNoa89CCuLd/
orzTG1wwhsgk9uGS9YMPka+g5TRoudf8n/8YjgOwBXI1c2pRjKga+UH7cck8BBNeEl345vv4ytST
y1LtouibA1XELe2fOemPtE89qBkgR9J/J+LB060J6YhTdUarr/deZfdTKPydkz8ii81WmUcj9tNU
jjUtRBrMEdiFTjqJya3Sl4UlgLCFLjE+paWBUEsgKCtngsFxtMZvRi9FJ7cjVJ88qs3XVwV7TgR9
w7Ka6GfpKkuUU8LNq4jfaRL/U623yBBmdK+wY+Aj0PfOP2az8i/9slZuMgGkQ8gd2PFBtbmvDk5p
EkE20gPXBseUawQ9L5+Xjy8GgVcGqeSr1j15aE4bbcmPmwJ+Y+g/8XeoeRsLaSzlVTgRDzgfQAlO
kX/K0+B26aHCTKrEqStYPfSTjfyBkDApwEpnW5fvtlrXUAjSPtlVTMFYupQ/V3WYYuPolCylZYR+
n1MdccuytGgaaVaon5KHKEvJlB65vKn6Zx5dWV7uVfcJm2gscNvZbGS9H1NikYzpscbj6ybPVOhS
GImDW9QAJ59Jw1z+pX/Ncw0cGBQsnif/yh8D9PYhQaQQ7Kx/NDfSb+lh/iJEjspF+pPdCncW3OTs
2LWbSDpZsPpBDjSnoVl2wcKVluJtUDEJbVS7WnBPNK88emXKZQi2CWOrUtgNLwIjSUwsTcyW326B
hoDQsf6p46CK23tvevMCgZcm3bpXypLty4OhmbP2Xx5tGKVG3ZWDWrxojs3Oo9RQof0Cy/iplwLt
GHqwGCnJKwQVpG8H4Nro3vO9lH7omI9rgRADDtCz6ExsYXnJwOlbDzfeBsSd3YZ6nesn/AMjxATA
7qVt/homzUZ6rtgsi/VgTLbkvluI7VOTzj03XCRRede7emnSb0Dsu8C12txL+BI7Ci9z9mtyLPtO
46tJ3ySvyNJ06kfTA/25QSM1kbSdG//EXZ8OPDCa1cA+2DCwbaG3QcAOynWJ9i4iwnZSuhmUkE4E
9T7ax9U2i/u1Ktk9nQpzX4csebyxvfxjLRk1Fc+Y7tZJC/dinMI4JvT6omnnMnVKmYUoO1XpuLZW
bFE9I6xOOYt30r+G2sUjxrVx93X5FyT3gc2+5RywZKCvLUOPTKRVaG4HhpfqI2U+qtmK6AQV2ANH
/G2zE+nQBc/jRQcjxbwXw9UsbmO4dqep5j5N1kF4iGGjbNjDymRVHwb9SLqy4J7caiV9l8vp0LyL
L7RkYvKNZgxa+kaYhe2bs03KW8in3AkOagjeeumMWDCzjQcxuIu8W7QGY60xnVvgniN2CZpRMjMo
ApMZ/y+SweZ8300RzRsfelLkJwRefix9oeZ77Tv9F1kgY23lkRi/fI/i+jdHYMqxFOIMtaqULDW2
SWnvWfiAm9dYvQsAf+rvUL0oxXj4xTK1GlV7seu0P9l48wxLNgPD3rA4yNqF3LVqBRBznh9KMjfl
hfQzmqdCn1pQP5H+l7m/U6eJIyXB17seuyQmJ6wuK8pCSj7z0tKrGciUO9FDMxlt9Bwz+YVBeaQB
puxFTqO+88M2zUhE2ICfSpfRX2SjvFJ2LvceW1NUL1vFxlqtZD9jv0bAJRgvjHDQdsxt7qKQwbCU
/vOLf331ph3EUGTknh9AuXPStKInPI05eERjX0aOT6YPSn+6kKRuG8WFZl7khecw/7NIiklQXvXX
xjYa0j2CH9+9ssHQMArJ9OXJ74n43x4yD2HP/ynpjcOSacfvCo9p/aZq5YyWCx9UZWF3MeF1dKve
ONWUgQF7JDMM1/rGvE/tPZ2WMN5OnTcBq8OsAKBFusSI4mujjSsqVuVGq6D3AEBch/bEKdjUjh7n
k/qmah/DpLNXIxu2qL2Ba8Vnl5aIgrgpACaRkAwhOEW/y8ZpIKsAtmMeD+6rOQQkOxb0ELBYEgJj
HqAQpcauqk5JsSKrj9EnRw3ZxpWrHcQO7VUJ0jNzGBjE5k7OqdQYo/0pNQXmGlDzQHQzYCF93ilH
85wfcubQEdRucso4kjKHQ5azUpYtCmXzK2+O8TdSTIRItXBwtypzn3CbEKsbMINFiBJslbUsH4Gz
dOU8f21Dyj6Sq5Ez7ILwbFCbTUE/24FZd/Wmpio8usxLJdupT923A/lGLS5XW2uBmLhYI9xt6lOL
cFJgi//uqnfab1qCaPxtuZiGQMWZ7lpmo1Amp0GNyLWEaAeybVk5YDJEx3RJhyA6El03Eukx3cFK
mPVATYeVhmULf4bZHMrkone/cnNAVzvsEVv30E/ZWjleIRewjcUfZTDb8mQW8zcCHEAkFhWjW5qL
awX8OKRmdovfBIj15MApJkm16q51xLih3UnLeEXfT0Qzv5Bz7CSQiuZNjs6dTLe9ywRzWI01mZtT
7Og0JqVHFKyY49Z2Z36RjYw+7kBLjIwiOjt8PcVbVTjorhTcVZz9V5ICAdHxg3tpt4TyYQf0BM7F
f9aCJ4EG5NoiRxU5LczRmY8UZp68WTziSvKWlcv0DtIbz1MIFHwPK6bGFSbGkW/h0BLsASgMMfC8
jmzzwH2AUwKf+tZjNLfwbL7xcEOQadO/4SqnwjGb7TUyOm9FAY+ft9a3jn6BL61IO4IHVcQ2W2ON
8jvhY2qMzHCqaLy16NdPj9uoeismTf6LBcFEPAsJohcWUbiLFaJnT/KG6wTIxOnQV8Hsh6d2drOP
f+MoXE264hQYUR7ZWvjdVx3DvQUNM/JZmL1o7U1gGeRnkIrzKNromt38ICeRzzTTRIfEOgLLGOg8
yfgR44Vybf657jLnOMFtQPuLHuKInMV1enPVlo6+r5h+SitYykOy9LCZ6X2xxAO0wrZINBo/1V6w
J+PVRsNDohQpCujjUySwz2ZDFJs4rpPKDrqfIXwiWfLVR0jm7T/BOpKuUuDX7bLJZiNSTe3r4RCL
tNjG42Q5tluEYvXmoeB36xnU5ntBfnTV7pucnX11YS/oEk7V0NSxwI7rIX9McYEd8VrdT2v75O5R
dpTFGT2g61QpfF26h4xXEMn785Hfo2psmvOBgyi4scEmnuoQGnfE/0y+Mm6hk7m3QJjl4zXiNLAE
vvYthDuiVPSQaem2idffRfejEqYpoyn1ufvxdWebKtmGFpKUPWuwyw+y9KVz3uRSU30w5rMO3AAl
27k9LsYJdzhlj0BSG0gEGQ/Vj/VqlR38R/LUOO76IPoh5/X6xxpPkOEhyacr4a+l1n7mzTDXrlpG
h2gJktFkEE83Obi/WpvbOizI+0FNvxCxWFAqooIPEM6p+D9p+62Ea/TjPfRu8dr7RCuQ2XYUVyHE
XLqVJ0hVXPEs2wIBL+bmhtSIgaA8UgvLdmt8OQYdY8nOMoQZHjD5fY4fmXuRmzrMvjKHyrraBvKm
23QDN+a2ho8TbdjjnQkvM+1Z45e1hjDiAYjGfwxIIvWcsxqcE9q2DWYh7uWlxhL/JalWZwFSeanv
MLbp768wkjTDQr0IO1gpkOGkKUctWaMd42lA7op6UC/VQF2wNTHzLAfPJqQDsgnLF+woQXt9DaWT
ygR4Eml7nmLOdNoNXnhTbmW1MeH//kSut2jlA+qwblOoL5lm/m/WMqm2cJ68zKXinx6DtY1QQ+n5
VZLITXwW6jd7zdject2phZVV70dCckPLWKvdrsNSsi6giLm2wVg9TC58Vfg4AdMaN0KwiBiEzuLS
MVEuJOV2EArSh4XtPfkbUHwmFf1+Dp4j4UHqq6H3JIkoffj1cbfRFrn8FNxPhV8OQ0YsrGAdDD4n
VpqQtiov1UO7U2r6DDye6WZZHCwWRCsjBGM5syQbMrqQLS1L5M+JM3K668xn1i2KktQJpvcUdwwy
k7++4cD8tNzvgmeSpDvpGq05BHh2YfnG//JX6F7wXcbKU/OBqR60AtRWdRxGHu8LSuhB0HD1XGlM
E0KLFsc4IzDeyjDP2/l4jGiIMrA79aeCeEzaNUxecCwPS6mYSJBSfhaatRxiuDrWCZ5yyxGnwmOu
YzRihUab4OAODOsekr7zLl550Nr/twOfTaQ/qiIZloC3kZ7uGsfSd2QyyRwF50wApFM00akWsGS8
Y+aRNE4ea/IUISGgkkQ3Hq+8H3TQKBa5UyJcLQ7KBV+g0J4JPAKhs9rmXB7Wk5BwLuwMpSG1aFvW
GwvhffwPmD7BfhEyzQ5NiqWsZOHkF0TMUpAWHGuaVVbaMSUrK3rBkwYprU8QRDOPaE2OTnkbyEaK
nI4ntV0JO/avOvyO0He69M6hgKFfjcmL4bsP7jlnCcyu/o6TwijY/ml6BkGX75c8cLXFMMCKuc3D
4dBsTXJx0h35R0DCUEwIu7DjVleaGxEdeE4r4BDqybrqiQOnFAmmVB0J8JTKI3gxN1lLBqD8mUxA
wdpQZtmw7Ns1NwUhXv0XVO16UdAg5NnKBazy3xyyhPZb6aQuOdmEedyo1LUygwVaUO5OVQkR5WgB
2zhiQqbHBCVEr5TDmpX8ZDmJy3Mh/Kc6ybvQmD8ujZdCMnU8C/61WBoMGlm4osih/9L+MdOkwHsX
zxII77f+zfl5GzZHv2ek8ait/fjbWzzb1iUY4hy3ue6EyqEIniVGNgXmHTaqWiQsmi1Qwv3T3prN
6N9dbVM5zIv9u+VevJzmp111fw0352ghxCjtTkABArjD41kcvQm4w9xMU2qgpTzmbEx4dVXVsf4a
7wvQUy+/4mghopyvLo2+SP4V+lI/CEz0yjUUM8KmcF9KCidrBHkbTJ9op7nbeK1Z+hu0PxrFCamj
nE7E1u7ooZ01Wm8cjIIfZJI1jjg0nkQvNN4yoUk1MLVLbwTUSXhkg7k+kqenzvCVJcQRw5++dTT9
7SjY1+ZaFFeQGrN029fa7CW4WMmsfk2uZ0eXcOrVPltYNJDVzZWVnzUU6NIvWfRV/XbNQysehvST
6OYsYYpFYaZCagHb6FE7bX12cNMBRdBWTm1txhgRYnwtlFs7BUswx8qwKB2HcN03G8Fc9cOWVNnC
BW2AEmnC+io8prVZ1xrziuQKjzC66fyYffrgzr1r+TsoDsgd/4z6RZSzmWxVVoFCYbJiGx7ijWXt
ezbOfFKPV283cYzhIBXryf6P3JolxDNe5HlMog5REMR5RPnKAwBlvZXuZZXnsOdGZ5PI/wxyZfNf
X2A2KrD/HaaH5Yv7ptbfxJcIVMbhKbeccUcCE1ehIQ1Fe0d0PwfpbDCj1PmjfQrSbPjniow992Vw
IvZxKNEJJ46XLbzLIKGFJnYg1unkSySCLH0EMb32r1JeOnSFhLxs84bKXLCejNrhBiXEah+E8a1Q
BC9giuU6PYBzo56kfKmEt/ZtuIR5/bUCx/1V2DjtTcMgLk3iQZMRy5fX/2Q9M+BdbIBFL9p536w4
p4yHHMkJhb8JbthgOA9/syY2mvvHnYZN2dGa0qx1m2dtOwKdpvtobscBqlXqoF3OTpwiZPpiCqQj
vkYOZTLxvP1yZKCZ0RazJEI35/0pMxZQvuXa9gBBIWwbve8icCTm7RFPftJVjY+yKwmHwGAJz6mB
QwcXWghzh4Wh/O59815z/FRg2GpYgkuYXMWDaEbQ4nLUHdDKLX0MQr51UeN/Lo1s0qOIch/02pbU
lqymt6nT9WIe5TJRmLNlocTeBIW+GK8WUe8W2gmBnt70nouEopgDT7illy3gA+Up/WSimnP4OaLS
EKDzQRk1iHSrqFqd4c08TcX3x2YxvNWzH+1klLtueB13PgkIhxiciHIX1KNPQYiHyfZ44qfFXqWf
LoqbJuKP8Y1JteSUT/J8C6sS7vA2xx6Hd766RMoqj44V6AXj3kIlXMWmo1g/Ss9IGwcs2rRgxVgg
qmjjz4Vs0yB9bGWoxKBz09WwzIZ8URW0Jj3UIjWHauUWY+ky6Vw02R8PpIy3INDR0SOaOxccqSY9
w7RchHAC5L+pCv4dMcKScz0tKGgt8i7IHh02pBiw9Qj/Iy1WQ7czOva8ZBb5yL+HRdW0a9JOiAzs
j4HG9i+8ElxXesATYEYIGKOu6lgjfkulu0AWXuMY7i/dXs6Rhs2/IOe8F8StZMI+TuET+sBbzWgb
mArwl/7QhIwgu9+eqMUE5W00wtPSAcppuOoU8UAg6oGFzLm5dZKKiyuA343LY5/rh5a/ZwEEiVOd
MCcDpXkokgdB30FOQHi4fIbWWOoluU+DclfrBDg6hUgW22NmPE2UU2pLG0kqmWfRjPfHu9TIz1TE
DwpJZTR2JpsVExEaD8VSd7da+2Uq616AIi8Xl9Cvn3H5neXBd5jtpmd6T8nlTyh4E3krjjJLMMjK
I5Svy0qssX8D36Rrur+lhCC1VbKbqwI/FzmxeegoEBJbEOM1FP1xpJ57iuyEWHM9VS6qG6IeVGtk
9Kb0JTTRRQt+R8AuifUVZOOi4e8laCZys382+KW5zRV2vQYLkwEfJmpOcpQtCvUoG/6ZdHBpOnsM
KBXMr75xCeIxj22F84nRaG5YfI4PsSbLaqg33rAbuj8/Zp8UzVtglv8E9KNWWD+DuD+IGO0AIET9
uBVdF8uGfneEWt36Vk8/PMf1+ZFS85yJ71iOCXHE1JIIu4zUYgtSyjAUn4Z3TfujU5F1u0uMxWKs
MUZB2kn6qKswG0iyk0mV3ZjirhiTm3eNZfVIhmdPo0nfZIG2SF1zLWHgYu1iVeH7ImUBRRAnFUFu
GYG7m6j/w2OLJF0WAN+H1SlKk9N0ZXS1uIikqYpsHk37z/VpUo2Rn/MO2ErZMYZf0kY+aUvz2/WW
Ck4Qs3j6cXJ1w5saMf+mSKVwH9JyWXjs5sRGCco1mWBeA6NiMtzdf1C5cgGXMQ0DEUUflz+uj1oF
M6fMfhJXnpfmUpOyCz52EYVbE1sYo0Br8PKFUmLIZg8vGbBLNMHVYueFR461hqCtHbykRhsvtJxw
C6ayvaucDJ8a+zlo6OwoeT3gbTjQaTBStJFa5zmgB5SMpyeBp7yZRvnJakaqvN+R6tOgtZZH7Ubu
EGv3fzXJgEH/17wHxNR8nAr3oQZu/6/SDHoVRHymZLTwdtmocmGKiQWPQ/muOCMVqAryXhVp14ok
y+LAAIYjDkyUvBIg5FxHeNtz7hqmT0ijsNpG9Ls9vPoi/RHvOliE/JDSBLCczz127ty95Px93cVG
Rocv9ZCDQjCRpEcaLdP+HOc/lt7uAEexAme8gIj47SXz86XMsaH9NxFxqZCLATKOea4CfEbM64FB
e7QEXpwKB7P5/2WjcTFw/8OepBnxNbAS4O6m2Q//TsCw4bLkCigEvEIoDkvZ/5qCc0s+v1swTQTT
qzXQGyyb/+LnSCqxjPACU8ov8ZdISMfmGMrYt49FCHdQfJsm02wPVhqMWv3b/xZZfy0fT0ovfAIf
poelXMX2n94cpm+6Y0yahnQPq28DbSzhZh6BGop60CyRiBFtee65j2sRdrmAxLeZNJFnPU9OQ/sP
Xq7v4VATB0JKECYx8S8ofeUUJ0tFCg1uUr7ziIHRtCQE9dB35ipHLOrFS2FRy3YccjBQHBG/0PRp
Q++a0ZwXEPqiWTbPrGSVFykjxDx4U0ixJudpUfOVc31biCkqTBfVYoefFn2Z9fOqf3gVwLHF3VXu
xfgbDb+y8hNnwLMWHq3nWvAXE8mEq52CWA3Luzf8xRENrynnuObjVvJSs1AGhNueN8rKrHXWRH9r
EKyGyVsfG7vMd+Un/2RNirL4hgUkh0tiUveMPb1xbzN64YZOKtAD3p8rpZxvSDXkM/NRkVRF+SKV
KbkEefpluYU7aXgzFItJ6ZG1oxrd8KjnWcRPf1RkLgr/FyQ364clk3ZT/xhGu51/dA3TJXUsv0Vg
n7XCFT87pPBhzGBRcpVKWjMYGj1iUGlHehsdcF/YX0xuPnfCX0TDSgrzxchu0Ee/DRUoECutg3j1
wZqfyXSF+5mBYLuqcPfC0lY6kTptHidvz2Byn6OXw5OCGScWCvi/ouNm+cocfvH2l9Ej8gSEqtlp
av8bfAW5/6nR9WnZBUZIxQIGgfMQ4RiKtKr7GIiCxg18B8MRUQf1PlHSLBspJ1Ru7HeQaKZZIl5y
o2Oi9eS3dtvgfzL1oK6V8OHyqRs+VmSQyRDPTVYiuBsJBza0bkKZI8pGRg5biatS9rcyOmk0fd+P
HIiWiJcSMUdLjPes7ZxUfGUMACgFUn5KibSlW/C0YWDmQkH2SY+9it2n1k9aXi2zCmoTd6OKfe0b
lEpHoGYcbbcSr1uVdGC6Zctjxbvm37p5nvYIqyEzpFHZ9KyFE5HeGm0FIip8bx36mwohghnYrGQX
AoZC747FC8hN7Tqi6ZhXNiWYeSYlAKraCFMW6Wy99oxSfcv1TJO30QPK0546V4pmvMHvifBVPkCJ
Q31IsrUExJxme2TSD+Pl+pkcFuexZyqrLYCOixmJjysChBEgheGfO/zq7pfHe6l8GM8MH07xZwRV
eFU6ByrHtO3RCSV7CVmR1gFpk2mCr6FEpIG3iavvgpXic5/nfLRkX5IcBvywbNlUMT+3jJdCfO7M
PDq6stYyD9WTXm+pK+bkd/fFqsBGyLenVtcaDJeg7CX/Y8C+ixEOeMSVpq+62yvdFwyvmojVpmZ2
xp8yV02cLEFpBqT5rjajg81386DLNIF8R8AlOW6XTrf1nlTxarybhr+q+AnFJL14oh8N/UfiqlC3
K/5nIEm5PfnlfarptgazVdBDHKB8XGroHtM9WWBiYGssTQFdeFjjr54bQYSuc6mjCy3v4lPxrbWk
HTQANVyMsPiRhk0qofNekmUFXDfbPnilnsGhRSsCEzaPu+25oilfgiudGGQR9phzzlKpwFRktBNc
vtkopMNYY1lCVZMGOPrLZlWhRAkLLNGQBEiBh5sTpDOl+oYwnA3QWyDn39USHbD6E+FL6AkBbCgT
C3TvfH/wpueDUm+EoCTgBUVQ/3F5L6H+LBAcmbQR0C96+hrW13AOsleg3gP3q+wdIbuwvZtwTWS7
0vHBBbZplgsDlYTAahALOnhb+tvcVPCxDF5+CL5G9uO6+lbYgcQpoz3qPx20iDylGdB5FJaII6fv
ivGfTJ91WGTG1B9CXozQ/G+UXnU6XkucyxmdcZUPHmCt7BCYDjuC3tN9Rfo7vAIyrbNAXbqZ05WI
k1Jp1ibGXEZvlhGjMbIbA3TkPt2XHw8Oj4WkA1h76TtgeaKDWOA2JhaZKoVqokJLSUgeEtwR0zbX
vhNumLAGb2dmxBu4IFpZHJgOMpbNZGWS3gRUzhOdx2rwiQg6kXsk1T6eoNB2Kd250ZCuisJX6W+g
UEvNMdFQfQFdGh4iF7InTinlcnFOW4ncUHBVOjBWFgoFhmpzRvfde6Lmcp1iRrkSR6isGe8i2QY5
AIlo4jTTYfIU0hfBoHTcfUjO2S4QQJcfsD2Ym/iS0kQ6ooDvkcOG7bAoZbgsNFmlhELUgUhhlCuQ
jvOYbUG6qBhxdNJ3SjA1DBu1+rv98CQGXaijUGTb7L+wXbU8CTsahgmMokA09hG6zDKyLc9DUM9p
Cs0fHZo4BDC+1d+CwRzfZr1XnrKVMUYEqTXrmCbXkXoyeO6C6q+eUAuRk4vbjikaI9BRIymuPspF
ufQY79d5f2wZmXgaIl2JmViB1emgcFeCq4ksANw4UjLkIEIxoqUYzq47ktfeMkNg6G22qPwpJzcN
zjIjUWmd55s+xQaFwCQfaKrBFqiZIjrJ1eRPg+uT688ONCGNEWVgPskKDxL6VtyjCXRuHnk6+oBe
rX4FCyxLKeFLgXJKpwIFPN9WUD9La5dkL3jieqmjeAy3I18BnZBllBgLo7ybLOvOGNalKNqemDk4
4rT4IQwbWEs6kY2TBzGNHxXellBwNwFJURpvqvXXAWGQ/T0g5iTnu2ZbS2xjuIWMzvHFqNHepBNZ
K3C0uCgKH1OAOzGxo3ULBgsc50kx6k5skmCCRhe5wznPCvYabfHpWw0YOyqEj/HaQq87CpUSgk88
caO2sMpqKfhM2PMLbrCg4SNoxGKYs77YIWLHkzh+wuUYQ4Lk0Eha84PqFNV0OFPrp1tQAZCRHuHi
7Bnc5PIrEnf9PTS6mRsdTa43Nkkk/xPdtAcGLa7DpQCFRuGRMvr/guiLBxDM+D8hv5Thpxm7Lcuf
qzYA/TMJGv+W8dEzjKzoH6OZseKHRAIfSofBQ/udng3od1wP7SrQ1OpOIcODWuwWVXKDcMS14NU8
flRW7/hIBVijJYBGUbi5bLDtfhBuSoNMKD5ZwJDI3u0OhbnhOiDLb+WXb56AlvNNBP4uGBndCxzg
aHSHyW/GwlD6pejhTi5/sEDI0Vfnoz/GJWwyRkM9mybITuEJ6OO/THz0KX2+chMrr7j9lq1vD8aM
eRryl9ePmENOOq+PmTgDVwAiyPefRnAtUBDGA6qVhIYtcyVCa0CBNJiPNe3W1edwvCfiNfRviYUC
2nuE2dPTnQqzYv1n5i9jsgsTaBUxg5UEOgfih5wPHV52/deIHw3prSu8VfUt0nGi/1GXq874uLlJ
FXXXgpfUceJ9FuafqT3M4tjR2C6rv7r6E9uXbPwF8CTHe95dVPj27Y6eM5I1WTYWInSuNEP6Mdw9
81LU55xhuLwAiI1oJcfzUp0pAWeFQMbiEadeMSUh3vrhXlEVjo8qvORCzjn9J6n2iDKV+hcNYuFC
ATsZHT2Ym+TdZOMid90sNvEh9++MNAxZY0qsvvVqdUfhbaA9KshSs/AnFLhaGiIhYPeyv+SXzl9J
2b8k84+e9rAMc3bKabzXDeIjD9fYktPlUpYxZcwyuL8drbr8KPh7OUIjUdys/DQJrvrJQVbymVN/
xegTOZMc3QuEkHCbujuHdRc5myXxVezCyUePRYtOTa3Zekem91dAl7oO1zXSx0EGMlJy0uIJymN8
uObkKw7uvagdn1lhua+KbKO6IJF0kegINgfTQajKIAOxlURv+IBl8RmDVakvtbxRlQ//3Hqk3KAG
bDhStP9q2BNlR25mvdEIYupqzKHZX4LBZdxU3bMLv0M67FL1zvO/Uo9s1xdXTa6RmHbhtQpSOcdn
a2w7D9vi06DTLuLgR4uE4AopOqZB91gCT6S/KNEbjFgKEd3BHC1UiC1AqS4qs7pMWur4SfL8EUtf
4zRgQdabSGxE4RXlcBJ+e2vQf10xp1fsCXZZ7ag1/IRpewmzE2y8u8mlG4Jimlyzur5knsva/ieT
RzNykc6l9soMRxFRrbAVSWcsY5B743+iBrhI28ryI+O2LBPE9cueJq28QcaHmTNkn0BqmhBWGMor
aojBcIKWBu0WqfUA+9A0fxo4lApdU7HEvmMCHb8rFqYXZruF8g+VKOe6OW6Kgh9gcsiXhGTTLNeG
RsPJmzIynhSJcfkrjd++e4g7hacgVVZ+wp/vBYzGVZ5VZDjqs91XH8g8TiHcgR8JeX9J9TKZL5qe
iFWRI0NvV8a7KTsyZ++hHx1HknH9aBNCkxECBKYZ88WdlW0zy2m4tXjXlKPctNfSXcqmt7WGdUAn
yrhlc2AhaU+HmUgxGQGyQvT7j0TZIhI6yBA970nWmpMMS7tzq8aoTI1fEwZri+jz2F4QQuKRQF1f
pwvifdD2sP24oK7c2cb1SQEi4YIl8bAa+jhL/SW/xn+o68RXCDplWGJ0ha6JB5KQFCg6Ip6I2YAi
Doe5uJDQv3F0Ta+GsGwr24c1/pgnvziNSm0BzzFyvyK7eXN8MxiGtTYNCWr5oljiYq/7OchBO597
izntHF1bCdGjqZ+afupoNHT7Ib5xhOeUS5U5UPOP+V2l2JDojo0Li8adCpqjwNmX9+cI0hoE6Ynh
J0cNow7qWvomTpU5dUjqKKfZdqkJjmERaCD0BKvgVZorSJM5v1ETFSvkK8iWaNAM0VmgpZ2tBXo6
sf+3CNEj83SKXHTO97T9MgCaI3/yv6BiaBTjlYo3PXOqd49PSNT2vDsDGxJs583UvKLwIpp+oClD
08WjrRrQ/5NZaBF2lEbYVvT9+/wu+X8dh1SCe9TwKNJXcOICyWOIfu7mpuuS+olTJvWU2fU78odn
IU9nQOUaJ8phA6BQgdTGmbfuziES7QxcSbhF8hF2XzJto+5pdp+BaRAOZPCMGM0ptA38VxPUD9Xx
T5OtudoYvwGlQefYK9RieiUtxuoHW17BzMxXqIzitRbsLag9I493IP3liq+y8UirsWlUziXiUDJx
JqlfPVqj8jz4b63gYRLtDlppFzfAkgZH5lJsJtAEvyKDj+TdEgMObWpjSpEwBim2zCEtc23JonjG
fzIGGzd9YYHHatlNWAaTQTPXY7hZwYcGLbMHWDUA0Nwd7HG026HkENM4BUnKbx9ZHHWPw3Rac3/9
ejH+qQgmmz61M9QU2DY5JTEPYI7QmBgqhDVnuabCqnhFtNin88qwlStkcsQD7GiY5WyPzNRVeBs2
6iqslts6+O7ktYfUsbFZdC7TP2pxkv5wVhIRTWdBC1fWjXLBCgYb5D1d9G49dRLRYIbRsqQhpeLf
0C9jeDLp4KVYbUUXZCzLOe9Fu0J/83THS9aeplN8TL/OP6dTGRJbA1mQh8LbCSxdfcSeGoEXCRZ6
Qo+pv7XmUkT22Mak/oW2EaGGODKqgwQ7bMj84Zg8jXb+4+jMllu1tij6RVTRN68WCBDqJUuWXyh3
h1aA6OHrM0hVbm4q8bEQbPZea67ZUPaO40pdnCgoewlvwFxn4Y1uhNGv8v2TMtkk5H4pjRutI8re
NqsCos1OxQQXD3CxpsbXFr/FrkaUvpI0nQvAyoKOSmBnrugo50BuTiHEEaZEGLqGup8itniRxji+
y2zF2KfkFvswXH9CULAWpyH8Z8GKBCoCMIQJ1IHAfCNFh3reCo5Yn3rYeRwMxgfelezpzBgTaCIv
smWR7btZeMiVxzAR4YdYmYOUzHAIG9znmJjc8KgUlHP125tlrJt3ZK33BK83ASsWe852avMIR3ZF
jHrNtY5rJeNgdAIl6pkt5nMNCwJv4VVGKVIiQES/CTU/D8J2tY1vkAXObcIs5NQB6aWe2m6oIuKv
l/rz7HYv89ZALLrjBxiuRTrzD17mwgM87nEb7xUvzPZ0h6me0CjBWtrX31r8aHY+dweCIa7NBYjr
G5aIWbWyhqMJCr+vgln2dJhko8sXRAXU9Z78i8MK2wQ+yTDiHASTjI802wf2jmhS2F9WeAzjL/94
1RdhI6KBDrjNQFEEI11E/Yr3ScFUltJB+yKNw2XSzJ4A/88dO5/+VHqv93XhUgJRAqOOBNjfLvIX
kUj71MuTOy7KE/4VJoI5dHkkt0WXjmFQ4ks+hGL67HdwbkndDAgEywO2pWxJGwj0cX+WwEtFGx8j
03LxGFDBW+X1YJ1CjUQewB/BY6Sv4mNCxF5nHOYIf5QpCJckXZtjKIqOo74sJpjbCk7lC+kGllL3
tt1H+k9srrofHcT+YPZLCE26sIuxFYGxr80+JSXpPbRXsOmO/OSmwR2Q1whdIxIgj+0Xe1v9zBiP
XYR9HDtSLf7lzIg/OeiIGsGPttqAMKfTBvNjoNEx8uFFcsDzIgMhX0rdxw8PP92xXayYxSse7jq0
lw3cQVbSWjdOVDsIorUcin+AqtsEC5gQEV4Z6LixcIZFBEcUlleT7wrlrkqgMXajHnLE6flpBBPU
R/gEHAKA6J1NgkFZedYRfltKWKcH1EinnYHetO1nhKWJcJsqf7gO24rEq8uEfIu5ThjEiNdsWcIh
0wGUnVW8Zd/MbyZF9jPFcJaMLzzQQHWPMsY0WLyAbTNAoHOt1o12gI+tuWN17lES4KCOLeORLzfB
ZXTB0p8H2kcK0Ykx+KYllM6ubyBc9Sq5yaBJO/IKBB95JYc3mzTdEfF86ULJLk7SVyGfpFV5LDYS
0/LnisEcCsGVdCg+ioF7Ry4T14IRwB7vQGZAX7h2wq/Ahv6lvSsQFgIYyxCG9BkX2jdsbpm/gH3o
8hkZhATNDr48fVcNT5tx+QYXVVCf1OB9DyihMGihisFtkQdjHQ0fdpz026OPR0PwWicEWybuhNNC
ejAED6pN+HL7P7CrumKk9BkTjgW3ZaZNvsCj2gO/LOWR17T7eaf3bsSB3NqKvDdFtEaEKDvP/DQE
aez9DhaoIiuVvr3bP6uNqbkNIqlsxGjvLTu8wEaa4fhiH2/Z0sCBM/J4cFuFJ6oII5msB5I78uGQ
Y4YoYPMInYatvTCdqA06ZgWHfpeEp+F3wm39q2Lit972/+DJsLkiK8+9+vMk+FyQJZwE7Dp6cpuX
TD5mNh2+27a2UgMrZMwHT5zqG9flgQgGQr1gxOErvuq++92MopekHc2XfvEDh+WEN+Fg6/DhXVzL
8QCHYLGGaVS4CmADcZEbk1GBBWEQKQ3Yo607CmomukuP8UzoUIouVWtw6jzhMe+ISmiIgI1x0JoJ
cF8w/sX5qZ03+ExQ4uVBuW0QYWF7mtl4614Zkq+hNzHGWY2P7EvjeK/8hVBI7bfDb5vMGv2z9hs4
kK54boJRRcQxPp0v1GdKxuytCQLEnmvjtyAMCREtfAwLpzRXJTN6JifAOOJJPveepd1Rky9xU/Ao
drDuoEOVDs4Gmt8jnO8dNpX6RRkIQ4Z3C/cB+YcJ8NvEC72Kv8yPnKSNJZ2ARBdmOtiiUBvgbE/a
LJQZ+11P4dK/AhlHso7QJpATc+KWMV9W3MjG270+cYv5Gc7aEcf0bIMn/qKjQY5+HL4Xi1FcWfkl
GQb/3q+2YIm4E9B3vSNuGVkxhUP6ncM1jf/6px2tMISJMBtXcSABPsqCBVuYyT8n0dee1kyEsVXo
3yWmOvgZw72mHgUGtiQ88HnB5xcWcW8e9oZwArKUNblp48sCh2NlhNNQMYDDxeDg5GKpHy1SR8Nv
gOGRMKEMyU9kFOI5DgokgiBY/3DAszJPgzC7GJmy1rv9gBFGM30b3e59zr+XG5ukD4DazLUe+TvU
VU689Di9LuQAa0cyH0RENWzLr3eLVE4jwX5+jXJnMXeR062kL2JE6y9Zj4cOF4Y1JJZO+pJVvCMf
JNFyVIgrOgwxBKNeifqmJd8z/kT98pLPOMhz4MWog7fqVhO9bClzrL3E1G+londnvP024D4nrmE/
7gcLS1DDp/DVMEk6mwhu8MpZQ+kEs7Ie1Y6u8RvSxKQgzomPEBZxuwmdvPXh5sCYwodUT3yt3ijS
ZYx/hsohgaARqYzW8SeMGfm5a0+UPmZQp8jp78xdu5CoAASwOJRo/9rqb5rWGOaVCcx2rw3tFxHb
gTW/J+QSLFFq79N3QkTUk3cBvWl9qnl/dr1dekIPiZbkhtR5GfADcCA6yh846jL8YC9FscrCN47k
FTA/FMk151yptrQBsEwE3WbnhPrCMA9i4L/xg0gHzrE9viYXpK5vtQ/BRwJ7oBvxSpFo0kCTf7MS
zRUbRv48TxP4qk0EM20irPQyO0Xd8YmNIHXoJAQ8HAYgBcdhWG0430izapULm2n2/GgnV4k2hE8x
ipvN7oNpdEcQJvB8g5k77Q5mWhK2bE3NMQvGygRpGjHxclFNLQyDkZJcwLyIJKNlFNhyPjDnK7Kf
0viMkG8lzxMd5YsZExuSmj5ibijpwWzjaKfIRSGvIlonF/UuzRvWpp+xpbJh0pOJH5L4kSQM3fGz
MZAnEpVTz9hIaPc89ijj6THhr0sJg3EYEWGPlhYb23ukHJZmk2fU8CqofnRZ5sM1RFmymWpaTW5S
ld6kNEijv5DfAADXIcKg7BSR+mn1Zw+RB2u2pRmBB4XgK2bWl5PhQppDTjxrfckZD8YE/Iy/xAUJ
ds0oVPUSAWd8FD/0aDAaBjwjVb8lFoO0A8GXVP4QuxfxxJH6JaGXexqfT+YDA/YMdP5qfR8JrZJp
kRJJR6PwJogH7Jnp5CC8M+zOun255N8gnE73nfzOvkU+BQFh/gsuexcsY/6y/5uk9xf/9CQ0taVH
xukSprrdpz81p+LIWSj4zJylcPRE66pUoNL0gdpeaj95c6mWMvKZxuRvwvd1weY7+COWI8NL+ylb
17zgjaOfm4v2wCF6Y3rJlbkkZEuidVGrORKdKAbyDBBWxQ/seQVoSVvXP6w0xeHJAr70mDBQKDG6
cGVcwzoMQ7DM12F9sEIofmIaoC+CgGKE1ZTV+Lx+sc7VLcAxzxfPKDQKw0nwrEtJrDW8jtX0NX+g
/IiRbjJEIE2qXRsH6qLbeLygj2f5+uNHFh/EDX7giPg4DNV9SNBRtQ4dqIZ6SMQApAG/8bTwvDCA
2NRA3tNjwfRdBUIAZ2qotpyOF/qBrZj/+uX07PfPdnmJlPg2g6j0DuP5XofEB495szSugVWcR3OL
AJXJOO/lci4JOPRZjz6iNaJCXZmTLS0h8UiE0//pPCzcjihjhoJsJmdIqZ98PrWwaWys4+SGJxzf
B2c4WwetfQhebHrzRTpCzCPwAaVWunm3bj1q8U2KbiJgU1KrmjuyjwNSGkLHcvflgyWvGS7zeWaG
1XJe4qTq61dVtStHxx9g8POF91YnLux7fEbcW/quQBkUCUB8ZWtU1Qd2bcjs5t24NodUIKXTgBLz
v7IOTyzqBw4v3SFrg4jsfXRXVdLIPZhf/Sd9MM5zQvlmR6UHjappLkxnVtgBvmODNVzIBewdozm8
vsfq80XgtuKBFhjEt4xuLwc6tqLql0UDyaJFt+qiHSnvFOX7EOd59tCV+A9nd6YJFjvLle/IHMUu
fCOIMTNympv2plyWXWsJYQDXe90tiiogt4U+RDzMMP8wFYSH1BzIJGEwIzkSCyKsnFizx/njVWHn
/ta9IL3b7G24ea/QHx07n0YHkq1TMve0cTcqSjiFK9pI1L708ADt/JmIdEp3VXn53Txm+/IsARed
kT97yp/+QbF8lvfxO17XTvyeb3GafEeAZRxBsnCI7HE7wO1Zcmf3WC1BcTYeuj8zcl8Ua/ck2eBO
PxhufkOnsAPwed4rGlPsdPuv9kznzFHhata2yO6MNqxNGlA5FYbT28mZyWhavSUel2RcOxCsI7zc
wp/t5wbtQrVRixVg6RHtHWr0/OMGfFh/yNhBvWUsguggP/2YPQ9aR0S5XQ4oNd8m3C3Z50C1MD/3
GswrDyX065I6ISB0CaP6ifrPba7YCDPTNTbeUnYp44rkh/CizG/qQ6AfWhnvmD5Buk7tcbf46+L9
g2ML4wh5DABHQ0f85L2fG2+QH4Uf/ingFb0vJC4YHQ5Lq5B3cEVIaUz0HAQL7ahco5ZyJFs03+Jn
iY9ot8Z+bTf9abggOuB95EfPHn21HQXN7g/8Hxpvi/n7Vca6+ADg2K0CBGaUyaW6g9g7As498g+U
RNgjYv+FEGOnMYl/oP2lyug8OkBixCCdLYzSJL+SdUTTSAuYkPw6pjcL6kW5HsCenqabBhBojLX8
mePG9lZTIWzH104Hp2cnzlLIPbZYHiWszPSAMY9Kxf82kEyKhC7a9P0xWmzeGUVsh31OZUMoGkAI
G/+vSGQYPfpFlbypsDtlIxk/w6256RsmnBJ2LynvTdQnjGTt2PyuhfWrrNaV3DDC/exTRHfYkah0
A1oeraQadxzpr8DZlgEzmiM8BD8jiI0bUzkk7VFqd4KIP7j0pYvOi89vYLaB/YsvN7OuiD2gVVg2
zKIXFJ1yLZ8tlixtYAacLwFU98MVfrwQ/6oD7YIGVy8c1i08mXDgbe6YgMVwVOLUIcoF5toUlOTr
AeYh5/4U2LQrKCxlZ8KJUbqDZkFY32dvRCDTOciQLeki9Pl7iiCIDFcjfK0SIaCpzeBWh4hUX2Bt
q67dd3THBaSvluQ1NmXItOU9lL5gr0YJceUPUnnA0YvoL1tIhWDbxpETs76osIo1pSeceiFg400O
pr3sIiVUWpW0VfZ4Q93n9GfwS2kqX98VpD9pyR0c4grk/U/PP1rA0xcOhE3QRv8ScBAs14WFQYl5
0kizVuN5QxpObuDupx3+f3ugxoEtUaPlsHgq3DEKNdt3E1awImZnE/6TlNvJTp3/RvZ6Abl1+AGq
qBmT++w+sPCpBryaw0vT0WaPl4a2pu6/FMSPTyQStJYyMB5AcL0GQWKOVVl3ob0lSHu/Lcg44xsk
lle8Ee6tBx5zF/YzDJto0+3GO2NejTn4JV33wfDXuAbixm/8LYLq/nrX/5o/Yd8G6b0Kndozj+Xp
uWFrx3LrLwueXh/IR/GifRqf1ol4l53OkHcVbsFd80C1sRS56Cv9OG7aQCfVQEXYd+qDPFBOYKLW
DgPNn8FXv6MLN4KbT46EDUkjf29P8VeEv+dCA6p2Y7/jX41vYJ+IGijgNcGHKpQ42oKUDwFAhCze
peISrtDRWocIKTsx78SCEmx80LFqoA5G0LxubVv9x+b+C3WG9h7TX9ov7FYcbKWqJVWXPJx1lK8X
64p4Xkk30dN+eTpKf+m+IdrgwyevhXKvojp5fwXRd0vAr30i9KtaHCXxmG6c/O2LoFOMot9lGWKI
IxJ9Kq4ZIuCcA9ccWgMQxpOpg4aDIyyzyh3htgyo9QcEvfK6b20wmm6l4NWEtdUvtBlt1R7YDl8T
mCuT/m0qLIrm6Lt7BuLJPHNDqt0/OcDYgkzhLnZBdXI3gFX0QeXfxMAnK16h+R1jdqbq3YURuUFF
Ny3EO0AlXC/pU+GjZdeOVptBiJsKl4L6ijt456DE1g9/gKQ4AgEhkxwmuOM/dYo5IynVy63OT2yS
mlPooJwbQHsrD3jpqx9E1QZ5ezGCdlgfc0rcPbrYCHczfJ4Zka75vIQrGb3sG/4vWA6kURiX8eoQ
qO5UkcnASwsTIYbjvls0OBvRXlJKZgdk+1X6TNgmjTHACjmnUaFAn8QVJQQof3tiwYB0SY8nOIi2
kvwoWdKBeZ89xP04GciftMtMdNDIKNTyuVMLbqNtKPRraRFEt8aWS332x2nxX8N2mX4jhoefxIcU
kJT5Rb+zyoW3qhjoZJqATqODEJWAJPacNv7ocuNwAUJSgXEQ2VGwuQj8NN+Mh2wFGkLFzJGhZU5+
vCnZUQJhTR4SHMfMC10Qm5qBjQTxd9EhckqpKI7a/pSBa4xcinpeVM9Uqo+oP4YQaWGbgX+ZeITL
X212s0iT0z/bvxCuaeeY5yRCjQqr5atgWEZ5AJaMFrjUgDLXg+oSoRbRO2BZ0jkQVdE/gQHPyd4s
fFX1Y7bIjsxADemOQ+YtLC+qdCCip/oZpz/kApMH03N6fYDjMioTNZdCYwkGosLF5JTpW5Z6MwYe
GAvMJLjNZ25vQ/klRH8JXofVeAU6JDCzpu+j7ZFojmAYzz+Wdnxh3KP6WfLIMSHMYbea7NKmITlF
eoObRl1YNhdO8nm4MvFMX+9Q/BkwqtQw9J4VVnPhTVXoUVqe0mXZlDm54uzI4gEa53vow03pEdX2
/wR+e3IXGJsq/JPOyTgwR+WUcy0Fi2IO2vUABTmGqtfMuBST6bWzqM3nnrQpooN+NdKEDIDQ46J+
KKHx0tEwFKS+HqzHwi31PANEa898nMBt0sxkDiAY4wLoeeXccv2oD/hV/+XlOQUohDmsQ9NuNeJd
xxW5kOmKNX4HMTdsuNEMERebcoJ09GZmdow9DwRVuesdkWYq8tVkqY9Js6S/nO7M9UrZWkFSlpnD
Ab3Qg3dcIsT94qlvBU1ccv1g7xY7AskJ8VpotE+oxAN9J3hsL2BzM67A+wyWAy7p8KIgIsNVn02I
FPyvorfu6PRQExXLRSWGnepg0QW8MQbQMAxtZssxBu5zPpwSRJ4EOMzV10zZoMADF/j/nANchcgX
EnJLUmXFjvHkqkvo99x1VTd4okg4iVMvwG0xkcb82+T9W5w5carCvK/xeBvSavXq8SZeEatZegwJ
linIcIpg2D5vkCpnYjJhvQtMOblX2UyYG5QRCzIfOYfx6xxZsAFd+Y4pP/EO1KT1+NAw2h93y3xa
/V4G2/+P+BUmdzQLwEUKR7uoY/nrqN/9cieYnGfXBKd9VZr8Of4LjU39R71QZEcdVOphJL/FK7Jr
ygbc6wVYueCBOLUs/MPweSrnW8WUTGGwPL8asCv8nBXsdrlslVfmRalUcXpWG9YVkgIL3nA3yKBW
d1NgDMYcbjz1+TH7MFqyrn8zBkWDB8JsDCcJZIjcxY7nHU/RYqTPGEbf5dq+ewJXJ3aC3Q6MQcNK
fNUEaOo2FjmzrytzNIJ3fOB7a0cqdYGhNHh3I3v5O0M5yuXujgKlUX1V/6Qhw5pl0h0TjwqGXk+X
qFT6WnyT5kNyxbfJwLa7PD5vqBGxiJjQt+2NlObwjGWaulQI6Iy32nv+yWv1iteCpyobmV5zD2xq
ovSysL+AGhwY1XsnnsfxBOCEf/d3vTBrWfv4Bpv1PaPsyiAZwM2WiASo35leE6nzB0Evks4m/xXG
gpX9DkwtxiR1BXMLY+g+8W4nEG5HMkeIT+u1fRx7S7wgrYLIC8Su0uCIWYHRTW/gSzQOEiaTOaqC
mBo3d3H4ups8LAm0mM+Nq3MMb1fGh1OG4ovOPiFEQxivk7XGqdU8JvCNy+lmYZdWLzJ8pT9EJGND
+DELYsmh2UV3fPrpd5hoIYlk6DgSA02o3Po5rmdySyz93k23ZZCyQFYxtga1s9CkjWXWHyapV1Cd
MuGLCbBsR7YlDMgyduo2o3yHs6r2MQqSBAY2tp1MWCwskyA74dofcH6b+ilaXLhRaerxdaL4QAj6
akaHw6KZfoTqM2KOquBdxIb48aIHh9FOgDIjqWTNyG7ZXJ8g1Uz+NiarlqTAeZvBBa4d8hjx9W2e
sOHdAdRjaO9j/mtJniDsp0xwonibNfdmmY4OX2nsCuqZQQVXOBAWgjcQ9EmGNH2KzcgBZYVFMQRO
wqC68lHdNvsxh4l1eApLmC759XA89tgSTqR9nQy4PovJggetXfgHuMlpC/MlZWKenMPuDMdfSRzz
FLU4167ziV1vnXzd8BnoUkz8gYbRXzFmU3djsU3JWy38NNtn+o5SA0cqCvnSs4j3iZ3FMoF8w95T
mG0ajpbSzDO3RtL3FIJCYXQLmYeFxQAPXr+UOfQffKVBZac6A4ahvSSBlvEqnkZcRMlOSJXSbCyM
i/Dye+EYvpbzXTt/pPx0BuyIpRJvWP0oZL8BkOXkHwicxeTvvEjAU1+RbyZWOsoOnDrhPHhdmv7W
Jj/oYMXqwvuY9+hX6LQ8fGmWsQRavZFQGLct4MkHxqKDZJbeEx2pCCeeNQCb0J30ydb36mJIhcvP
dWBRb1sGmqoLImf5gq89hO1zPlM7UgQgk28KDm/DSbPv+cgfnxVIl5n98l4U49onqyh38RQTPUCg
JtDUSzy7+F+X0g/gaMcBSDUU7snuwYAIqQ+pVxj/r6QL4AelChjsN5/eI8iX0L3Z6A2Tyo+lD/bO
KLuyIZMsSwlmkuOAG/mV440DsS23cw9FeGX5oJTvvHSzQ9gRrJf+rZ4dwhsmJDLqsMWEEHv8+owl
FOEMAqsIGVJpm3uOM/Xpv+4UM50G+0TCg6LCwKw1SWP6W+b1YFgCKxf+VXOB4c9EQfbiPJAtjxqR
tyGCM+uE4cfEHsDrsmPSl3rZPxY6jxDYsb8xHLN+Y+umpHuGE/UFEt6AVTHuMqD45SZi3uklpacM
q46I1vcMwSt+n2+htiM6DbSSs5iBdHRB0vVi5JxIZ4hXImoUzQZqY97eMlLj5+jyC+1Of0IXJbSk
RDSf7CkzShFaXZD9akc1wAlNf0OvL/W2iklTBwUf9RGKJU2FBIM+tYW0Yf2CyzS4MXLqj1f5W24C
k0kypEcmzj4dBx/MWXSuCWGz1U+bIVHdeVoCDy+yYdIiVy585lt4d3SgP5hroMIv7y2i76jaDPUl
AtJQz5vRvCnH0rzyKrfaMTROVrezCrz1Hkq36zA8+1bxaLszALNIYVzg738UslTPMK+peGb7de/Q
YjSrWPzIXamlIyNW0Gvu8UmWmcgI0KTxfcL1iLlEXH8av3p71Jl6wZ7wcJIPKqrIAlFFSPOt77Vf
rO6WTOj0GjJh4snrt1DDKieP19jlJHc8In5/Y2bLSf/LomEckrqY/rqVxNCGVLJKET0V5CefNhzR
QFWcFJDbl72ydnCtJs0gl3bJLwDQl5xwKsesECZcww5PIOJ/E8wUWy/M12TEdnh3Uifsmw6Ruh+2
gfiNz3x0mF9LlDVVxbZg4L/IueSlWbjBVAN9SaG4uUpC323HeErHKwFnYrIvcBw64vzQ4Nb8dJR3
RtDU30MgpHv4yDfQZmblcGTxLaCkM4MX/JQc7oc9YUl8FmgTXcOnFcSaAyB0uclUw/g/6SUePjcM
M3iybO9SH2h42CJ/wEuC48apFvgPZ4JN/ytneE+MVJ9M1Ip9DvP9tTOiLzOKV1r0xRBS7CHt3Jbm
NmGfIMCWoFYlOQrZuJqVvRpuTSjFw62jHhGGjRmvlc7PARVGPNNJLsqOA+pkjZGwoGKoAkLOfLbr
sYuBvQT9DkjMKBGFLSEItYtT/0Rq1x9UVinDzMHpEptSaGCG5OGvJCoeXI6ZR7iFnj9BRe3/AMBI
0/aftetSigRUTTi4Pd1msinSaMhf31rE/kKYyWVYjT8fg3WJpA0gJCcUAYH/tMYp/LZ50Z2v462s
n5g0TTJZGip5MbjhQfxySzaHx+IdYLb/jM4xXpodYlJh9Se2ByElBXw/0DRMWPrzuN5ulHHJ5V/t
/sPf0fzEdlRz8FZik6r/TBxo/PFGBsLXuMfHSYEs/1ZsRXLP7CcY0AsEYmHVKsU3tvbtcOI8oew1
Rkz+eMi0PgIAHL58ah1gVjb0t5i98Fnfp+cJhWRGVSrAWk3LM2NTcYBMD/pnGVjyu9WfysTyAD2q
ou6Y2aNoKtg0nm68vXQ+2sbJtmZfVrYGxFMMPGAVYWYHaNvdkyXP4AmZZ8lNoh6b31COdd+QgqVf
VSNCGGBgpQXPefPasLKIe8r+MUOmX6O3G6l/YD8xwvpnzo7wEZ2bfyluPHRI/Vr5HUnqkdgLsLEE
5dp1dzq1tLXV0/wxZR6wsC4R7+YudoswgqR7Jaw7MjExLG43QDszbgGwXMuWYajEKxEv6qC3jp3i
pI8OdnOGtbMGWnuGBWFXrDW4vjk2R/BwsaDBOvuSyF+psZ2Tn7THAIdwYZxXEnhN7M/Pz0i6tgw1
WTBWdBYtmJk7DAFpVGf5Yhb7Cqvn2OFiEmqZ0roU8i2XMS/ETRF7TihHFpISTMjMi1Rg+DnYzA6V
ZGtIf6X2YU7YtmxK8UrFZDFoGp9fCTdr5B5XvLptzPuuo8tCsOLq/8erw33ummMz7/DqwQpFqw81
ltHxLfySCXvsT5PxaCDMK8kP9Bzhob/uMwGI4wnGEgI6jAc62ISV8Gv9SvD+cnTPoMrWWRZdfKqe
mMJjX0Xw4f7Vf1kCVpQXBgOmCw0++Qq5k0wru/fZuLUc5V231rodMDejMWgswkeK/xnM4Tf0pK2F
QSXIMukwXo1Ld3mdzV0qtKugLG3hF3YI0YNUTcaVfhSeV/EYmfOcjcbD7HoVAkeAViKMvFIALzYT
WQrbBb/rBq9LOwSpgrq+Qi2sYWVjnp9I8Tqm9a5Ihyc6hvGZoJYm5PMqyW8VPhExh0Upky64Dwdi
CrfSWv3X4MUI+UU7zxkk0BpzZXJhwpADsPtKI7cHpnyQpmm6JblEVIX4eKIJmmXKmsR51jqfDd6R
QE9liMZANBzxpaOQAHHneus1Y4f8p7VO9eWbJeE3DoaYv4afnkQQVb5fOGyx+jPbo1Csxfig6yxj
vwGXUoUPjMHw6TSs95mxiIneErdvyCid/Hje4CuLIUYmG9hupjLZpoRL+vimHUJjIFYehJtpwWZh
BUTYLwyfhnIOFXFVsPoGEclSe42jkuidz+UZyhU62ZBv2KBhfH6RYU0vZOeMVycb+UsG4WICt3Sb
IYRwH8Lyh7agHl4DCVQR1QhuAtEaGzijgXToDN/MiBQssTtCmlqozjXBrfhZ2KYVFCRVlTJWRwi1
xk85x/yMEtfaidjcynBjMel+RlgCvXcDlm3Cup2OwNXjOtEoxCGAMUkXAtpkiQL1RcnJ14kxPetD
fcVs5gWRoJUvVmp+ly3O/eBi8BwaKgLmQENG6joSRMt+ARDPxXoQv2RWeYzIJgKB6jH5WHxtxFMv
bYVR9lQCcmvpTz3RrudOf319d93e8ikSZ6KQQ9lXondDJGXv+MIoJp/AZYFPogFL2M6LhR8aX7HU
1ypVKPwOJEYLXWoYz2oWeVK5g/OjOx2M9diVuxsKFEzXGDDSko34RGYfQx0Uz3NY2H13rdvH0kTg
HACPqBHfVb5Ikn2Y4nuYvGgy2XGJtJ72iRDZHZ4/EW9N2l9jeYFYr7O+bSjyZA8T3PmRMAks0Vn4
9CSSfIm7Rxxt2OfMykW4KZEzhF/W8wxOOmUfzzCgB8DEM073HIVx73MIQlLlFI4YixHmPcKuWWOB
U7d2Q7CwtEyPZMU3im00bg2+QEYiyk0Q/FPe4+XtMV8K6SoZQ8MiiiCkexV9C9hzCxuLU8i/ZOP2
FQZ0G3HvcOxhZ5RSI2LLBZdOWzUcwuaN+VUEY6kCwNybNR4bm07xaYAwpDVVl8/HnyZk9gnhklOV
LQrLckBAhoh08aqrkNuOQLXwYmb0JicT1gxvIzac8B20hXiysL30DZdbcGUPjvd08CC4LkSVlxMW
HhAv3YFIh6ZvS9WF8kTxn7LvsT8UXgM5DouR8B9zETxzEq5U8blNQOJAvLG8hu2KIItNCAiR/pJK
XDtO30hQtjplEcUrf9GndTtJ2Q88gnhdgpKyBBtIwy70QBkfUZSpyiFcRCMBbyjF1Pz65I4C5nC3
JwZ8TUC3aZEKNC6+nyknQORBBcLpgmENhtLYf2qP7q6SEz3ZzC/pLYFyM0rVuxZ6C1m4gwbmI5B5
FYQj+R1mXXB8iCrBsVV1M21XajujvzJBEpODOp0z9cB95xrKb7Hc0Jbm2R4/MsgnfACgL/CxWuPC
Ra15qbkWGKcE1kLtgHVrvKFZEzyMMGuQxtIbxw2p6BNeyZ29mDhrbqT6LzaQxdkwMtdY1PFW47A4
SoEyuhyu8AsJK6JuAvFhYoFDKyeN2jPztksOAgtA0M/ofFgWDBrZ4eHh0hjjoDJuuZMgL2IY8Owh
h7z0z8x60K736b5n4v7Ll+M94Kxj2XCVcFH4KbjvVbRBeIEgSdwzdj8I0D/IC/k4sQKZstKntKpN
n0drJp+lH50hKqJ69gzB1YqtAWkm7G+g9rxvRuj1vZenwBgXpWQ0xmPldZMeI6YW05m/GzA6vq1f
UBTGybRsNDjcFZ4bREz+bv3a5Xd0AD+wfstv5Sj8PhlJY3GZOrS/wB6oYlLl0hX+sri/6SH1s/Hb
w3CEfiL88gCobIUr0AHQ1vJxvJAGQzqaz2u86wgtU/6mIF0Z16X3+oU+xZ1kXT2/h0BcukDkePK+
/SkDfJ8BpgL5e5XBFYcHi0IHyGVYGkhJAEe48YgXd84WBZZodBi+UGItNK/8IxIqm02EhQvEAWEM
Vfgf860Gf0nDae5Vijtq0EvkrboFkX3GAwtgmuqjCIU0tM2wPWkCQBWbhceyY0wXC5DGHMGsES0e
YC3nacuMDrSbUbgstna6kzltcZ6zhRhXXX4/pTncHjqLx1KldA7eljQ9qsEL7VEaiqAT57x6V+gK
I1izFa2vxBxcY2mSFyIWnshXeVHOPEkkFMDCeP+t4dpgY2s+jKXZ4afzRIVgg9E0BJ2UzXgxQJpl
nE7hCEwVav6esohJUSXT/UA9sLBWR/rkiqgHJi1ZDcvu+xCY4UX8iREzscS6Ngw+ZOvB9AoUQGJ1
GQz2C+FfZAHIQazqn52/0FcTpjeQFYoeEnzC0FF9vcH6WyqsLoHwdKbXV4QzKim9ANVBeOUwX2lg
EVCSlesq8thFfymF1PgRApW06p0Dfupo3v8k5QKAyK4x8ogjT5ACkGzdhG6xUK6RdyiYTGhowzZ0
cUs3z8IFVOpJW1zRHy9skt5DeQFQhUDAxK44Wc9wflSkb1uGkFzC4t7UY9/4k04ugwk2uGXDns9K
cWaL4ALYNwRGY0ztaPwpy+htQch41Qd/0rAEdLg80BzMSAByoVny2wRUhKkjQtEDen4RzUxMCqa/
J8oZqETcALYJ/NC5To6tvFy6vXhAYHoshYDvGNUuakN+VT65SDpIJGHuaUUbvhGrs85xB4XP4o0q
Z7iToYiM4eK/FyqtuXZUcYtjtqa50LH4wtw1qhF+V2o6pv5JMjc1PGdfJy1uWmzGePBA4ePucNFA
UE9z4XDSHMLOZMTEt530DepE3vj/39/um0vg55I2eEK1lEmiXLYk/jCPhakaH8YXAmWlRYOjj6Bz
Cm3uHJ/KSWmkHLHYPy4byPLz9KDlGiAW3QfraXDoUVNCZFIgbUxzXdFcl+Hyg9yI4o/BITc5g+MZ
2gU3bVhh48XIFk2L1WJT6S4mU/hhQEjDTKlf86v5orSp3f9LBRAEKSZ1JY9mTvdMillFfAG+Oroe
1hJco0VFwtftjjxTHhDnCa/wNJ/R6MC/w4uICwjVgzBcTRRYINfimd/D1zYgL7H2+h03le/MNwAr
xtqPNwcZ3cLBR+J142hjJ2AozMEIBM+ele8A/CAe82e4aBj3fId88PBcQMrCjQT/4imQG7b8ewCC
ylEEBkEU0cs9hkYmcNLTQvBeMd2CrYHe6Un0GNGbeN6lK4VbyT1HYffHS8dvAMn8j6QzbU5U28Lw
L7JKBgW+Mk/iPCRfLI2JDCLIIOCvPw996nb1PZ1OG4XN3mu96x34SzSBcCrR9+DrMr22V+UL6tcM
s8U6YI1yySBdCoX95lHMTNYi1xqknLXLcho/NqoyNKuc5KCYvzxrMfycseazoHLSR6nnsSRrr1iR
xD3lstMxE5lxCx8OttAMToXf8pcJO97k5njCYFXFhBgvmD0je5BU9vfZii3ssceNvbChEvOLiU7G
IkK3xhbACIMBPR0bnl8cNbAW4Ezh+0HtwIeG0nelBKMC5G0An4C7TiZ07wyZLW7TO13hC8JTSYnC
tWNBc5lhKfBBRRarysQOtyI0kiamObC9J185EtHSZ0mD2rOS3ywTCj7sTTkk+A9c/7mmCGQqh574
JSP1HlcocdZcJu4L/xDsEpMuXicmzJpthpl153KtYXWDaFU86OiekbV1cC1Zeu6ZehEXGbxcGNUA
aOCcJRi4AbE4WODFEsiHyaEkw6JdYd/CZvvCK0bxX6LFEn9A1+WBLf0PFi6qhcCK+QfvEf4FUg7u
EEGgrFrYiU+HhIAPw+3YheOLRRxvETOhDxvm3eMTwnLGfJaRCaRNvE/6jH1lLHQQknAr/u2rJpEk
HzUsy/Alu3IbjarVMtQo1linn1CeL5TBB0rjE/KzoEFIqdNg8t4uFXmr5jiw7qQOfHBL8DeiLGj3
IhNnaPf7dmKK6ghhN7+INYYjlTPvis89lV3stRSyTWO/l0jQK5VVxdS3nXmtyOI1YMqn0ojbMcdl
ituNERr4/LDFoByAS9xNQ+KsWYyfmfkgZHvmESge94RhIHgcs00UrEliN6fkY5BYumq2ZFwLkYLf
SfB8axaGC5WCuAeXSOjzBkd38zEacNq3MVQ0GHoJzfupXxj6EXDIQz6FvgSngdkm4wSPKMuZk1dr
BIcEaZWHz31B6NybVDPFnT5sInCK3FZFRly8SG9AqNYY63pvp+HQZJaEQmGUYRQ7knSwm5BhpaA8
FvxetmMs3WUISeYZvTOk7rC1E+ihTPL1uW5h3gcDhKtqTJct40NihVIRQNAUa6tW3IfOndNrG5hK
IDBvDiDW7cVRvqg/XKwEVD1k1zDLv0RbZng+xBaAqkBS18cnoW1ZujNr6jlHNp8f6MAGRCALQaMp
OORuE8CD0o7opTGcWGf/CUhgMHv9p7Gqy2uXrSbQt5FYYwT1B6sbxQ5T6hRQBIZJS/er99Bx4aAT
igCV+OcRCT4DUYFmmXrPkHG7fOC1Y+RkeiPtsnu4JioI84h3p+wyB+qZHHZAgC/J6nVTr8896vv1
y/bPeph4k19lj0UAk28q/IcN/+TBNK1y61Nr13bmvQ0ucnVxmeq6g4N2Smcf53ocBbKTMdxcXQbm
qnj1m13rMC0IIDVnSxQsOZX2jfsICQIXF9bKxJ/42L3gNMES4XNcMpTLCNdBiXRlkUPsQtySmdGF
2zVbS+vBlKzH97izE5BMeuP3c0G0gxE7mnnb+qluRayrZbHbowUGuQiQ25iz1TyK1w059xNf4X/C
IY6UBe4Ty3wl2kSLrtsYrVblk4T4PfzM1uQYrsSAGCE2DMaa5Ihy17XffCvtWdICeq6IWOolNqUX
5W8MlbaBnBi7qfY4qsDRZr0XSeZhRKYjW+Ls9JEf6BdV/3ro1jHszP0WPy99PfqOwttazKPXsVps
I1Ufg0HLw311B+u0M3uySmAfEj1+mvjFF/4UwoH4K+Zxk9vjVJ7yPyYSukGnSwwWpTgdCTI3xAmI
AambTI6N4grJh4tY4XZEBbF7btRrvW32A0+S896TUjK9al8dl1h18yUWc4t8NGKgrRp7A0YOHvwp
T9sh+edXyeUiZJohGUU8kunPyNoHP0G+ScE5ZdbFScavf76CsAzbVWFrB35iQE3AnOZlzS1xMbeG
Neb/zCTpI243wiRJOCDsGeeyE7y0oPqdeKOSY0/JCJUNCmFxJdnst73yQeL1FkSM0wQJVjO6TID3
EqV4PwDv3i+Qy8+/6PfoQCHBS4DRiZOQH8uyo69fnHD/s5F+OXDesKZ50Y3pI8lIcdRFv5y4RcAA
b5zeHcEIYGDCzXi6IK5kmWju1JlGHx6sC8hj8nc/CMSYKNvk0Jzk79mNd0JPBOT6IjSPlomGnNfh
iwy5v9HtwS7my4X7HnnC2pd2A7rvrqAU7ZUzX/kaj+5ND5x/lFb5lTKJcoUuiSyh4iis4FbiN4aa
DwhUMSkL0GIw3wNRoGbglORIODPfWbde5Tf7yYo+aawddv2KwVJNm7yTPJ5/1oY0NmfjveTMZw4g
crNw8zhqKdMl/blnZdBwwQvZY3F2hfiLs9vkC6eOrwpUDbwNotFYVNBtUqIHjT1fJH9gzEz+YWEw
JJ/BdIDQa/BzcwEbeYvfeZt0goAr0wG/HtSahlrrEktYQQvwl7Bl4bKBzQbiU9xE8P/LHTKn1IWy
xbX+9ZeGTEgUOzmywsYbRon9/09j8UbiAvKAg37LqHWO8wvFEfFs+nlN3JTBrMRsPPzGL+q6s9KV
FGLC4jFV8xqXmp7BOWHufUDyaXn77CQXt3E7WxBlZr+XZ18Cv73km3YjXOu9FnxCkBQrO5Adoa4H
fI/+zn+KW2IwdIwnBhj/l7yafs3RdF4RLjgTqpKp2fOeBv/ldBRzv+0vvSfsetJRMswArvCeu4V8
YPC9Tbez4PwxCj+H8XnN1vZzWTPSwXAH9w4eQ9YJQvJDh7wG1bLOdxENrR27Rfn12rw26G0NnG7X
L/+1UY6FLwTZHqlZaifrp43Nz+Zx6w7pSrGviVsfHjvBFszXN3Y7myRQrvkCef0K1GtVbnM3x7Je
f60luOyMSbb5GvALHuxWu+vnFdes/q3ZWcGUGv2+Fo71fvjtr/fvGbdF0X/vixLXBbRB0Cm3HQ5E
PWWoqcBjcgW3XL5v8wNzhQ8E9l5//QKjTjbZuljAv/Jl63F779KbYOIWdvZrY3bM18/xGtULhXyD
2em8ln5Qds6d4vBE7+X04WOXbbCmCuaXXsVjEf2n8UTdTutf0yLD8mHOCDuNGp0UsIDfmXgxkSw+
UN8vjXhQwPnjzZNkVy3qP6vp7PQalkw/ZasxVYaAsl0ScERWJiEEGlJEHuJfpcGzyp2rUT0J68rG
Uy8XvkpOR1ikw2qYrlMFJyIANbtVIzK40nLNFOqjMD8lss28D1SdTvJxE/wBqxDZGewoMO6WcRnC
wQvTAnSUTJUFnQ1DGYdt6j4NGTWSVNNrsH0xMdHh6YB7v54QuXCV18WFTKRZ7IAgvRRgxkkAM4rH
ip0Pf7OWR5T6R5+dGPJBshDGzZjX5bvV6OUiwL9XNs8hHC66Bow3YcEqsB6BktkLUzCqgCgkC/sl
kCQoMzp0YWYFjNLGLXIKoMNRc4eoB/NqfLA7dmF+MlAgomGYoqdxA3bbY7nPlvFajfLr8zRsqp/s
73liSglrhJ3y5QoIszHAoGsB8IEFimMukvvN+VdcJNcOeUdq0SyPHRFcfeJw6uCASYYONVKHKqGz
wxpszzxuQNtmiwv/08sfC9AqEMingL0UuZvOdNiUQgCWC3gLE0YIXiAzzw3TmE610Rqi5oM6fAbt
9+RzAFjcCEiPXMD3F/2Mso6bJRD8hygAuP6w32lv+xAIeBAsQPEUZnPujR8B1+NuVAQ+6OpByl5O
AvblAnyDYQMMMsiHojwA9LElNCt0vfw0gX8EKC+TTUHqg8494GayBMqxURg5+Bx5NHPYdmzImYpH
2VLV02Qt+ZgZQVhw2j6oGXkRE7AA8BZogwEEGJ+KCc3bpSEsjpzXWggPdcTmDMYAXUJAqMFBPtfM
PiV23gb7HeEGcBPVznGoZRsaPehhJDHo8WC9tO3f87kZ2d4J2Bl+kVDCWWuYQ5EioCnG8P6FxTab
bMRsHcNiBbFlKElPupGjz22+mXgftAdi8O9/xFK+cBRIfWT+mxT7xzoY/zcJJ4jOWx6Bay8jpICp
u8jtgcDb+tSdykOyarfpN+vvfIFCNfbCR5oKHDx5CAzBAp88gmsiFyeknJC7dhjZafWR4gU5INhK
r9cuhy6XCg9umj0AFDQM2aGhC1WJsuZgdN4ubieWGE6D2u3bcciu0HN8nTfFVpF1jR5QZIDm1aUL
oT8l226smgAIOhQGz/iPvixT4L46JXA1OsE1AAcRUoSLSk8TFUDWkAy0/kzZLazzw1AW8qoMJAcK
a0h0BaU0ZT+eAPnt4fZE6L4Ydo9diKxiOGDheib3tto49DUvtqZo5itrdfuMiEZ0NUc2M+PNKZCE
Sfim+s/N7MYMjhM7u3R/0whgnfK/8u+7N4Sc2lODafDEZ4Ko8IhRGKe/J9vYAkn+2aj9t8NoZSz8
5CgOMcKJWru1H8dPlISPSwwhmQ6c059RsQmvC56rj8sE4eNnLFlBrwm4+1YXgocbxJIIi+huY+gQ
xQt1Q/G+aQksi3eae45oen2sAOyPP4op+u/hSvaeuk8u7Fkv3rDmPyN8d3CtGXERhj7oXGxucBrc
IeLAPF1N3daj80A3+XNfkSOylZDusYvdt6RMrXBBfBDFB/3/KLo0EoC1GNj80o00l3JNnWgQ1WB/
nM7LtgXvleHkBWU82svKBWQ0NP7mTAG8A5PLjpgcHfjdyfHFaMiiPevGe+NW0FPp189Hilin9j+c
tHk0XxDzYosm1iqFSfiw9QjpLMxkVSzRCVHC8NC5SqTCFGEOui2uwkoLH07vVH65jtfU2kUg3HhG
eW2WPNxKZmo4pUPqDktKegYk9uvQ0CNfED/brUerR1tvF8uHD8xr1dvUB5KlgBMXon/2Z5SnVOFq
NUayERfIg6BGsN6vyo3bxbcJXxAASAW/MiSiXt+wlQ+bBDN2eBeIZ5hsFUdlJdI3NIvheN5QK2IU
L7p3E1Kte+cqqpQUsT03ocfj+8dzOTjadoLRRmyJtBqPvYpOgIOKrQhs/xhbrQWPMtJMTleL7KPN
y9WwVW0MLJPGlccLk7O5JDlxTFkY0ZbFlOea5idgsmrzyMeY3z6M1kg2Zfj5+SyHzYO1AeJvQRH8
mTtn5+HJ30VqzHCPxqTWeNFDQl3FyWTgPinLOEw9bHG91CPYhffSuT4tsD/jE5UO7g1WDdMRe75A
YF4Ge24Dhzp6OBMc//X00p0I/MnM0pl5jzDBBokFSyzoCsetx+bh0pKZc+eB/e8l9TCrdBlN6DS5
+mCocD/0+aAzwdBc+Jiphjxqtq1d1WKThpjMY7icO6LfmOyDEDgGf+7U1o28e2MtGrxlEw3+4kYO
qoMQJkAo6gN58KdHGJNZOLMT97wuMGdCnnEt/Saaumin3ak/dQ5cLy6qGFEvmW2QHOXNmG5WmA+/
NFTMlzITGbA53cxMXJs8aSuvX8z/buJ3f2q81waIyUY4H8oO2jC3uqW3mNBN7XQPSJyHNnFsPEzQ
Ku+xaiFD/+DCKly7RRPe+RMCVgZYYR92f0iJ8uhpp3aPDTForKHReswYiXFHABIoWTz0bgbcDN4Q
nlqEWFH/oWawGBuC6ZTuy6S+3KlO5/f21MLe8zfzeRN8/IZtovwFvFS8aZT9dX/xKva0n4mLKJs1
V3mJKwV3/7V4mOkSJzPjHTLMxMRthEnZyR+OFmLj78wi5Fmm6KcsEaB4E0M2WzJflwaZ+JNLXHqt
k31nvmgwHXEUu7dbH3R4Q5dsFVZrAMzrMEEtArJ1KUyC0n67JbHdROnQ9wVnvwqTgzKxIXIJd6e4
TDDxmLEP1dZgTH6qW/2wZPyBwCqwg8Qy0U0C5H7Waw8hZha8b+UyWYNluu/tY5k7GJyhjUQ4ayVR
EfXjlbHOTucIfFh8nJyS9z7wFWBgJ6YABabFFh2M/siAyq92z9uwYI8wxAjpF3MIXdm2FoZvy/x7
9HLXyx1rbsVkg6pkg3ks9jmgD9eY2wHFPDeln/lfmxjV3Hp8PXfa8uGM3vV1AI1qBZECTTddki/Y
LNEVsX/scIvemOsvZ3xbn1DYvbcME5vl421k7CE0jDg4kosJirCXjq+IYj/dcdbjbpYDCYgOsTMU
rxZ2cyz8xqNfklQCH0hMw5NRp3tdqR5dyZTCcl1E8Sn9ErjQEMn81nmvqh2aZPffooruGyFM1lR7
m2zTtA6TZdEB0V4WAATqAo9dCEbL/EgAWjD49w2K3b8HDqaXV0T0Hqv6ga82zxW0q8XL7dY50YUo
eNfJEssbRM/sNx3/kOQMW/Ha44zOXHZehz6k0VOWLUEsbCETjy778yV+4yWM9BPeiwP1/iD8YP3x
3AknmWcIJgz34avfpV9np/SYxJKEN/+DlDVuM2TWoJgAq3AfSwE7g5u8R/nd0gxyCdrvVzTKH1dZ
gIzLP6/HrF5y7jZYXstW7869l5OuHp5gYsJqnB2KYevspVtQRRservj39tSLdBKWfwhpWOmvKI+Q
wGOluCGw+MBmZRFvFjWwvHJDdaDkW6SqG1OnX6nrx45dYwVVtdnRlMDuYRKgk594mBIsrqe3T9gt
YpNGmV/Pbe3MD4AQP8xz2zniUPNxqw/FX+vLHBG93VmwWj4UHfSkZswTGGFP6HwC6D1mGQ5+ccAN
14EQ598jWBDcQHWtwtLF2vunW/crKDvwHpqv6mfY/EUcBz4NFsWKPQMKKJxyTLd25DFily2HTNcZ
o0XxUJ2G9SQUVi0nd+JOD/cI3IIO6v0DMkCTRXs6Ksge5hwsvXFeKHwgp42x2ncOHNAwv1srNwzq
wjncex7pCe6NeExUJ2FLL4QwXENbaGRQV3DDotnDw0k7e4BayfQCYxYDENozIBfNrf1AWMEFna5b
kp4aZ16SRkCa7DQihhNlLxwXCUcepjOAxtZBaseAahYXdYTwBXHvSW4YFDxUPhZOnPzwqnHQOtCx
scfgmUkU2BcwGHAWYVavK10UrwTIx59gscGXIhyY3Zr+jhOkO8ICC5Jrur/br+3zG5SLkSh9CsAQ
3Uf6i6KeQsHgbCT8OjA5vVY4tiCBISn5RKaAsOXD8mlqFjwUgjUxJQYsTmDfpwUyqf/F+hrTHk5X
wLoj83OAxA/eXi5ei6bgfbYUBUbjQfQy5Kg4Jnb/68thsqT83pO7ZUMmNouDOaxNaVmOub5R68/5
WolBVWMzR3WmxnxxG30vGKUQnBDrt8o4CkYezqzj3ev9qc4GY8gLWBXG+xR73XH2g73uj7Isd6WX
rpovVssf1dOSN5quQcy8CtVvtoT2cEz37dWVPEjWq2GjfLGyfAZfeFYhIR7tvdgN2b+kHYfeZHv/
4//O3xBDW+tzul/u0VLCzBTKOk3uhzoa3Bpe/Sm968XKAmpON9TI/5pyiBSMTtPV6MpT2iIWRWzT
eBk6f8v2qK2ea3KGKaUnzowS5w10ZqpBHLTe50AbtJ2DZqruJCSe10XelVkA7u89vQ1jQeQADAkN
ZrCLzCTpb9mMEzc64Tl8xi2zVz3+RfBBtTBQC4P8Ifa7m6zlPl39zUzE98bLZaGamsf88eXOo9T4
6zwmAMYfzfQkpFs7Tm6szlamtGqDcfIZhySFGub0WKINI/WQ1UkltgS9LEl+OF9pqZ4LQE/8hme7
A1kDOCdij+qx5TxXogWFxqoB7w5celdGN2ElNhglpOJo4EzDM4XKMt7lbGLsLyoGgRG2B5bCu0Vt
4rDB42HIRaJfQCS3l9ySbVD1n0tIhs9tYo2nbn2ZnGacvRwjJ+lURG1UrxVX9qeHmYuJ9rLfVrXZ
iot23e2Tb3iw2IPvoYJjIpJ9l8wjsedlvsa76fEwRR+hT1GNBcW+5gRncnb3ht5QarO720RzZ2NW
nYkpFAASpiKn+TeP9UF24t18zYKGgQI6D2VTb3lCCqyMWrd2x2HNefE5ZaLT0ypE9whLOK6UsmLm
F1ZsltBr3MKihDqlIXHDsPdSKwHJBYIYG4A0xBHCqUKOLjehR+EZccaX7+14B9vayQ8KHjGh/F37
lY2AO+qppJTwfgRMF1bwIIsW1uYIblU/sy3kw4GSnDLCy66TcFwXsQeq409Wc5JPwFB0svAMPr4l
AO58MJDDt+X+N9tB3OdRhTHHz+esGSxwWdYk94vnuLeLgPU7jThCjQRh+TYN2XmcxCQq7Iumi/pR
gqQ894GH9IBjj+Uy2bLBk6FQ2XLU+fKaEt2KwzP79XgsUgX5D6p6zc2OxFkzRTCzy1hYvr8AvKa0
kpopeSWbCQxIFvhAX5TY48VFDNr/JLyktIPXRVocnUzjyOHEmbMV4diPs2vrXqrNA8OIfjWsKcAZ
GuxIKw0eo1kdn5AiwSrD+FZS184xd8fBbu6QUsoVqq9E8dFBPFfaNbPIizdjm+MibLZkxjyYc38P
C8n8BOevbN8tZnhi6iC3wLMY3x9TuBKCIWPoU5oQlYY9X3Qxa18WTJmv9316xWVj0ewAubcS7m/y
6KsBM2+LmW4/HSuxgsOsMOKtzGgINNiZryToB7KOR0SEDY6jelhKjvocqmHMcTbFvlgnATaXfA2U
hJJACwYCqFIjA3RHLUE7ydNZYw1GuBaOBowodJ4xBdpF7EwRsP5AoCe6RTtJnM91JO8zt/HoqHYU
H+CSySE/5PxJMKWgXdR4PI44OXXVnQ2NCms4QLCkfVJ0NG7YRzDSRvSiV9cGajmUDto8jHcUS5WY
jOsz5h374gduojPb3H9xH2tPZ5cgeIxZK6NfT78KhyiXDYWR/VqIB9jCC47mJdQ1Wzrr9SLZw4KG
5XJobXGlbV7rxJ/jmKUZAhEoCCpLHFFMaUZcJmJKO3NB/bmqtE01fhHA/165E31orhY6Qu/sFbQQ
La0E4x+Dsmwrr+5WalNvW4WDay1ji7M3s2Ce2M0/N5TM/wSN+wlwx3THqGEw2t6INXv2gTWgP5Fu
Mz8idwafN8B++PulORQGiH32nXzz3aVATWXEtGwgGoSV/Oa/2aIMoIVSNH5C8SAehgu1fZAuiwUT
7EW8zRgqdMidloLrfagiK94A+ik7dwSAR0PgB4IHEvyWr7VAcGsn3faIV9eCSRdwITqmPdSXcne/
yAtlB6zAFBaOQ7pek3XljAVxpsOeNIDAbeH4OSZ+tn6xnfb1lpeuf7Pv5/KxLfYUjohVWaRw81ik
Qm008Ks4LZaKOz/Ily7ipwcMMX0mt2WEXMfCf8q8+/mm2k73wpFXg95fi/gxuBqTCI5O9B6qLanr
lqcD5hC0ZsxjF/QckAjPh34nwQhELVcZ6hw5MmRMMz17sWROD3QF/VbYKRitsB8R7VGbDaikRLoA
6xCjuzDbKHQOEhJ9ne8SP0a5y5j+M1Lm7MNwifqIBJs/kY7r7r4246WjnVnJKIjTqD+8o6fVRARa
9FP38/DrlpgXR27g2zAsdkREGsixaLdkZqVDYuRQynNxMTx7X9V8MhYPzfS8eID9t4A7c6uTKLmf
q7d3d2mFaOtVDztEtmHZoMXRmENE7/DuMkpyWuZXs9ik34+eXhLUGHXonDqqnx1SAqlTD9ay8Qkr
L4vOfu5iS8/88/fDccyyzRwifBhV0RGeXxT3drXLNxhTNas6qi+4koOngOUIp49dermVu3CHnBxq
kUGntsdJGU/QTe4UvwNbDlkGM+dDxXt8rcvK6tuA+/25sgNke8GNf+IT47ejgjrnWAVaxPKIt5NN
dWVkt0sWk80kipdaJK7u4dg3Zwt2KzrFAtsCryCrkMPZrJZ8Arf9Va4Mx5jgNcdkzUMBR+SX4RgR
448jbqzamV1FJxfnDQuckSuTVSj27my4iZ1VEycdQ9i0mK3lmvWawpszKmJCAQhwXKbqOxWb4Ts+
0aphscPNanKbVvf+warDZYkVgGFklkFr1aVTfUFR//X8ylwVG83E7FGSPGG6Qiu3nppD60UrwkP1
wBR+YlX/7M7y4rcTHL5OGyd3mGcbQmy+7w7pt4zN3s1JkA7Sib8smHnjzmvK/sPM3bM/DuBoJ0ln
77nqxS8mB8nlhTExGRoOA8g13jkb7YfGKqUZVg042eqZ8a+DXunROnPZhiQlW/KaApYmdxyci+v5
YrbVtlipsJPR8uVO25mEr1H3Uumev9E2Yez4odAWGbmEvRi+hlFNfhdwjzCoI0DH+BXv2qjfNqsM
EdnERnDX5dZMMPufyZa384wRDeDtRW4Ngh2G0NaUOPvUA3pDJQtITDsPg9hQSHwiTRs8cDA+NVYy
+lu2iA/PmbgTe8J/PB1hwEreZBY3JsSlXpKSPgqh365zSyt2SWXPaSkONIIo4ytAY00HLjhw2cAa
wLiGwerhFg1WOdiPYlmIPuJNZnNK4/cT//6xcGmdpWGZ7gmlz2q7gFCEDKmyP3x+sEjVSUSUFmHO
g4VyKkP8tdRe6+oTaZ/V+7xg0tmDCPH92uL+DGquBH6ONESy1YErVLiwGfUzmFa2+nFVEU+a36m4
7sko9mNE4/lWOC/f56XI+zpHcrPp/738pPJ492TQDDY3FciES8Nhq2Bm3GL4YBO9XffLZu5qQGKC
iSSQ6y/UVkl+jhQybh1Sb9CiT7l7NZv5e39+79/qvnhsqwfkKvtTeXlDD78UR+mfx9Lsk/FRmJ1K
8lomTGAXovMMa6sCmajcWHubrfBVKa72XDZYNj+XYk0bHaBDxKR5SmjOLNCE8K6xGV3P7SUXd+2w
nEm3+33xHBB2XkvgrKm6ldUt1wl4h949+2O6yohX6W2FGKHaktjwDp3/bI3zN20/z4b897hJIU9f
d4FQgMYYuSh6MMUgiDNT2NgdnHyb5+jOJVU26QED5fnf/Ac34uhly/TE4mIaUWQCCBFu0r/MR+0L
wNxzDIS8TLbPGAIzHDizwj3MBFk/9PLIL1lT4twU0bDmPBdTNlT1gkTxKfEj4Btk2VYE3k9CvhUB
ZNmgCsM42cH64w1azUKc2DP2eQZBmR1X7rMLnuWiKhcSpTLmfHMzg7WW+tw3YZl2wG4gA3f2BAsR
ZEImfF38qDy0Cb0Z/+jlprKFJQoX5uEocaC+grYKlR6jJ+csYTEUdc0+SbdIl2cYqxFtIDFUHKfJ
5JlAX0EYTj/chY+5q2DmknsJuhFCp0uIpsSX659tgyM4MbgIlYkgL6wJ+VCiB6unby0R64yJh9yL
CbT8/cFzA93vFKEkxlw2pflocd6PUIqShwxO+XWn9now9jE+LYRraN4GX0S9PJNM9NrYOM5gSNDN
icsYoyCmuVCHkPMqX9h1QVOJk+BN6t7IcTIFfj77NJ5dMYycldaNgkzyTtBqfBJsIBwEDai4HmiW
OfanRowSAYgzYRBNzvD4xeLp9l+lFOFOhj0W019eAHlgCojU0KufJhqD3WBomCJqtwlIerru2jPh
u535aXdnaSETm4J2iDRUtj/G68Agmqnw096j9QlDzqe2mVAFArjR70dZslMAYBFoIUW507uWDvq8
+6hPi5rnfiZGLcrXkYrsciOUhM/NSerJOUdN+Gy9Ej902eZ+MJUQe/RO9qNxkP6ST/ZpPal156LX
dL7Aj56jXrWAism1GpV1SOKwNgt5Sf74yj1eTEURgsWcsK3andiFCTK8f7dS1SDZjfdflRzeIC1n
nzgl17118WRumJOUDN6RZFhS54wan9aleYdIlBzfXz1NYsmMcGKztYJfwC9Prft2ssuOjM9Bp2Ip
OterM4c8r5UE0AiYK4ByPX9YazS2vCXgMnrRyRQ2MtRrci9NqBW8q1F3gvju3jGFHdcOFCwG87yJ
ZNSp4XY+XnneAO8MBSGcAxrmOh0JUPx7vg3fBNTs49rE8qKiBDVVfN+gJOEjmS74GGm7SOXVIwlY
trG4/eSobMmTw5tBGKVMPDzHYtg08mpIdpMJtPrgKQRonxBHJk+vb0xm+i1HdS3s8QrIVVvBHRVX
loINXWc8ysQ7LuxJ58ywkw/nig2OxxKfAAdNDXgADzT4icP1mATKdsYIFZ/lsFrVjnQkFYtyN2lN
m2oDYgneGDC3rgOO+WBC/tOXQTJTd0R5aGxhJ6BqQsDG6HAUcoEa4AlMJzlszvBMmmfIm0XoxoMm
5ZchW+SFryWBlKAaMmGbYOGXSy46xju/q4dPveSpgSLBBwNjFLFwSmGOGbAnZuIWGgg+GUGK5KVe
4iXfc38o6XL8XSZMj8Z7CXOOC86LCa/vlDiDGv1ZHzajNd7IzEBhCQujQz0X26Nij/EL3HfIAOJW
bn8R580kHoyRx8dPhxxR1AEMC+G947/5aTDZnlADJlAUUUnyNeXGGoQN07xdpV2g0DtLy6L9eyMU
yh+nUSw6vA+vEVqd3PAO5h/xPZg8IPhpib1AY0FB/jFjWefNNfg/vNd1uoOYwV9Vb+9N8T9pF0PD
LBEmVjrqFNFXcqFxb67ufvcc7c+56+n5r2iiSY4Zsqv2YT1bCOx4mPqrGINbiHzO7E5jqAA8FJ+L
Vbwc5JRz2eGNcEFYWVBw4DBCD7wvsb1FVYNROiWtepAx7UKRevfFdCd+rm/4INgzEAFFqooigg9s
+DnAxUjeYZDALBlKi8vR0MOmuCWSTGejNEWj+kEiJOFmYCGx42Mj4fqwVtFfqbsOc8C7yzd3+OCg
nmBRzH10Oe+3VUISqQPCUHhx7X5rMH/9XGHMgKgguADZRI8HJxGai9iHyfR65m5MiOdEw4SZLnwc
hIWonTBshTCJEdGM7+VJJWkGIA4GhEL6M8ayFrY+zMKFUUIW8i74CshmjtnK3Md1rUkPGUbE2e49
2XwwRu59tDLg2xjQo7OY4uKLxt+u5KiVl4qAL9UKM18C0Do44Wkg4bvNuEqg1w9wZUdxgOvEWwi4
fdOXQyINyq655MJIYS3gkoP0n0uDAqc9IhMYxYxwGB6LN7g2OoV0xQsgq0FKVMC8xVAQgSXeceit
GQF265IxYiFdJs0yxhFneuVmIobil/oaxV3pnUQkeHwwNHB65BqD1OBkuVVW6UJCnUlWqxiQ6hqW
6+eC9cDG2sD5bMe9GTkusBe6c3hJ+K6M2kfxosBJmMDPNLhs2Nu+qOFQegmoi3jelqDSUHrhAUF0
6sa/QDrDvyjef7CKyKlTX8eYbPZuVGvBxJm+bbQV6HZ4lwqjCvSsqNv+yTL5bzTHPI4t6q6nhzTn
f6oTywz37KTaxtL28f5CSMfmCCmKewz5ShKCsltPeCC1mcGSHUcZzC/A46AJo2h+YqYJAy7kHo0m
TN1Nbu38SGWDEJqxdgoR3UuhRTWr8k0p4hUI+dg2Jw4KQzYR2Fj5a2Rbsdh4AljUz/eCZZvUwX2G
MZ+PgJdnTMWsCvaptFSABCFHsPuw5M+45o+V0cioo5rjZoJ4cbY8MXhBkuLzKPBsEfmA7AgbUNXm
QRzNfRBZJQG/P9NAQdNbfXfDDysUvjS7AaS0yTOUKYoQ+CHD+2qD/MhO3THS/qcT4/PyE1hS3BSZ
0b6sy1SmUF4xIWHK9TtcJ7v74XWQ6WXoKsBMmdUwkQfWxRgM/gfktGO+7PftlukAIupb69MUiGs0
rkvp523z+vw4li7nNHVs3wXUyTiG5DgzQfjjLMOxPYkgp0H3I/z9jZaDiTx6fkAi+Mw1AYLsKLZY
+OL1ARGkcR5ogoslYRnrziUubkOsB7Ts3j4v6Eg+9jc0K2xE6QAXHUMdxD4b1h1HEuU+62vPZ+eB
gUIDxFpfmeyjeNK+kEOxykZ2Gh63wJCz/1VebB04xJkwXiB0QTyH7Na54OSM7h6eRLVR8Y5Wmfv0
igMBTGuUSyx/0I1AZs6o3PCrhqgIjn7eYzIznp3jT9WZYTmUfszCYCXxmGEVQkSdjnUDFl9ttoQn
NlrsHBmMWNUJZ8VhdBg6/6ajzYT9gSvM1FYbb8AcSljrYck0hXvB+JBt4+m9YWW30QO3MACXbIdM
DQNgpHIDasq3hwhUensjm9Hmc8lwKfGRLVAvIF9IA6LvGjCv1K6Xs32OjSlkQ+RD+F6jjVqk3zDD
5bC9FQzotwTdsGKGl8Utg43FA83293JnyzmxHYGGmVLO7IDxPQk1IB1+wpB56jPfS3Iin/8j6b6W
FEmSKIB+EWZo8YrWmqLgBStKoLXm6+dEj23vTu90FyIzMsL9+hXYwc2XOMpzw/HDYmBDlagIUna7
Q3MzQ3sFD+tsuB+rgZVL4Jaq7781ZOf85S9xC5PgY/c5eMnsC7ifCX/ZxGYpqDx//jTPa/oRR879
0AxmBVSOSCzf/GvxZ1PfWTRidH/pu0iP4rsWbs52dJGlp2zjmoGUsi9f8eHYpD37yvx351w+/Gn2
2OHMBIqcCtpCyAKA5Z0sLT4O1eWI/UvlNXx0Tp3VwBXJ/YSR8ubLBwI++NhJcDkghRrnhUPV8gJM
dpCCdVqBLGQ9yaqD/Yme25S1h7oeteh5QYATeME+ZGRoj7MxPCDjgrGRUI4lErZlT2V2mauiDHtl
Ypi3bLVFgtj57eeayxZh5WjXmEnTK3PR0u7uv5M9aF17391KosP2WPQihLX0le9imWiujHVnMWOp
2rYyQ7IDJF1ZMQre2Ix/xTBzq/WIK5JyqvB97VnGCD7LsY40aztxXHicJJ+tPglZLsP7x5EJPzXI
qrv5eZZwpORpxMxLsiUW7NV3J91fjaOG7MNlZ3bM5/rPhrahYor2gS1SFuHTvmPYXJuHts3XaIlh
UIrpmWlyCQ/i0zWD7pgO4A9phQrROnoGotTBbPxhbvSo3/CdRAbkI/UjqBSiNthM9DWlq5wv05rF
eDbSouJ3biDLNjm8up7nlkHwKNGJNBI/7w7ewGjZdKd/1VE0/R7a2/wki+xYsgcrApHpHsfKTdEr
3rcZxnAvC8eg36u0Fh+zUXqaTjFSz19Jd57dFD7p9An4KkYFiZxL9k6Kkn52dBPqM4h0TEfgno/6
xhBNaThk1j7Yf9qHn9+pTuz7Pkm2X41HQ4BV62JMZApE0UOCZioUsBKOZ64F1hWl1ce9eR2eh6+/
ZW1WYBEyTAlWZyheOYV5lnutWURo/AoZBh+5Yba96sTnp06s9eAykKml+3y6ypmFB7egQ4h0dm3o
jKTwj/dn7HM5fNTf3Se7AOxNk9UX1tq5nPhOfFLF/elRzf6w5MLmu/yNkZIcK9wSMU33LWajGHLZ
vO2wQyqIHwkVny4GKVaBYVmhp8en1+/E93qYGghNqKXbL3Qf0W6tZHsDfTdd8Fyv86kBbWfN9DWb
f7VS9maZLdUwA1wEoQzrEA3YSu+S6QSSDvuWTyOh9Nd2Ei2daxyRmk8eg/mTQBiVNrDnPEyUgSss
lcz6ohCjAtuF8aajB6g9J4eGWd/3pR7nI7lvul1LP3/5u32sf+7NwClL4arJCKjfOqh1ffepEuuo
NIrAmMFxuv+9zHfjV+/QWLZ4mzcxYsxkE5+7/qPNaGj7/WxyBu0sMDWIXzLmj5lgUmTtpFuv/mEc
b8++whfrZ9vZvvtUpv4qJwoI/rDYU/X9Y404J9Ij/MH2toCWrwN7T46fScMCcDAC7Lsaw7IUlfX3
zFTSFGXz1I9OB/3jzpVkVXb0UUaz8JORgfhw/oiXT7XzF/bqtk1OSZmW40uUxJToEyf/OklnbZSl
svPs1vBQV18hwTjej1beZUwzhvjJ6aMX7cnAeFVIt9GZzq1rK1ldaiYPjbNhbrISiHzUNMhJe3fw
WEsNnp+z1qFNIzpVMhTD1BYVrytZuWRn6ssJuqI3eqCi9Xg9RGxkWzZZE1fKjk/m8/ih2Qopybu5
aiMlYcFJru7Ee4sPDME6mHGxKhw+ts0tPh9ARxu9wCoILFaWmvErF7loOdd7AusURiG0+0C6l6lf
P8QVpYglfp4fo4f5MU+eJX8ot6x/+Mg1kW0qu86yQTmMxyojs7isvkupghIGoRcWhly5KtMM4sRu
K0qkuqoPxJynGi/FuvtvMtzaq/6oXzwma3le/Qg3jsOYZ9Pnunb5O3xkBsdc/v6pwF99JQPhsYOS
XxK/1jQmrvlP84Iq+u/z9A0+I4q6j5vsKPtQunUhjwj8uLXn62PVPv29+qlJrEY83jobtayFyAnW
dLG/2ZV50juLMTgt3kJZ6ThYQNmvPwoedFWwPLLT5YNgCO37UczhlD6KAHX8uCiHcpKUbBsCUUe4
ZsB5/pXkWYqa+J9rT5zLu+382dxVUyaU1+quchbXEK/Bf6tGFdVV5VJeNBcVk9HGc7yZRkvJeriF
zEKqi96zcay+K0F9G6tnvxfD9ODZTzdTbRTq2q6Sx8cvOQOLucqheKUCvdSeJeyxYlCvRms8DMaV
qwLM7TaEJcZSRdDnzr1PHVkmULra71fZXpfq4OS+/hKfJzOR1dcF0yFdvzeVAAXDWCri0qN4qu2p
Rh6F1hxdMS96vCKE8PiROrQj0hYhsZ7gkPtQPeDjvvKHz2zTgLk7ax6BCXpHyEOsfJ+bB4eBvQKM
Wh4hrHMmBjU+voncqRqKZXmsH1Etk7+n3j6Wf+RKj21px2dkX8jcC+lcYWsrnKwnO5zuVeEiQtrq
7tOUPQ6VtJXILyvO5K75sBaXJcbrm2zxaJLOTPDb0sgkmvF9ReFmGoRZco20cttygn1o1zLQBRTW
M+yayuECcAhWRrXIqZfKVB+HRubC7rz02BUpcCC8Bpa7QvIfh/di8hQy5IvvTJWJ325XTEHwvcWn
QYaN7XytP9a1YvpcjsZ6q1R57eabXmzqZhtH754smQYd480N9NOLv0r0W4t2uue8F8OglMKWk+Hc
M8B5pRpv5m+X0tu+nYxOJFFccuPNpb/LtjeITOmqego8T8CZjVaA4KnBLdojv0rNAjy8vmqiK1GL
bP2ZSXSj92/I6iU6iuB874MVl5ZPW6/g2sVDyRvpxohmc7XD4EnSMRbP2uC90zr3cx6IYaSmcz3X
4zyu8+v6ix8YOCVXVOH0Ep/JuiS74FpePDwLZoepxqNya5t/Zv+cqsC8ffP6mem0cp3V19YDvf3Z
dmc9NO6v9FSVY4aDF6zfCJugqaBnuJ/5PLVTcUyDUkiJUxkjB2Rryyc1a8XEKf7mEiUyTDIlPSmV
UiWdLsYudUOAU4mHk5hYiHd6V4vmTLmqlKqrJRCUuXhRwIVaEDIW7UtgHRpWXVTAyIzKjEfDDCL7
LDlrUISimQKn9MOfqvjxl1L/K3QfRVOvLdW+OaTANpO7TMVoTOWDyWMCFj9+bDbV098xUciaoiyE
TFcXyHMOwNXH/tqJZZoiHsAE+nTtYOQHvsL94on1t+nslI+8eP6hcWy1tMv5JF9972mE8CqvI3UT
QG9y3ncO75qhCIvSO4fYO8sKAWPFrHaZdUVrb051QWJPYD2yOcUhfXc3l6bCG/YLkWQwRrx6N5IY
go7sx0tk1IbmzfiB7CZT/ccBQlRoxcfCM9oZXgD593d0uhurPTQVNFvKxdBUkOcf8utTD114eBwa
sDcPgfC6/ck0joNnI93lLI7UgGNDkUofeRAPlOVFm084LW+eCh7EsPkwP1zaTjJFIyss02zr/Gjk
nGlrcGeNfI+e7kRM+FQGZb7jCA4zSlJzIRYU1fPJPo4QRmOxq6WuLbC/Y0/ahqYyHGOLMLtLWi7T
q+lVLm9+6JoocmgGFRDJYC1o/kMRvduVsveiPzc9O72qu3iVxapZQgpFmor53rC0EgnuZKwqSwY8
S9YmGopKLlpesTv6UXf4yXu6es7UGI9ec3hfqRoG/IIPE+5JMcNlIhVUjtilEkXbMrvk7cRobcpC
S/zK7YfmHlddEsiUU1kyeGqzdweYKGXAev/D+6Y4J9E+nPdurXiyFQFXQ2aUnck8dTOEAFlVHf9i
qxz5UdbDLDAJifkz/2MHJcvu5/4IeqPtPw0zzBC6DBh8u9DHUiTd3D4r+1XX4Mc0yB/RgAOIN+sh
7Cg0B4nqOUE70wjwY6Km9wfQwF4BT7zwQM+XW5n9JIhtddFQBiuj8Ivc2LrPlPmowpq9DuzMwwBP
e0vyMKTY1+BBIIdorESeyK4NXrFcN67rEs9LdR/TFxrKWR+olXn0WNLwHLJwg6B+bFKg4gP3QrgC
0O4s0q7rlkBdbJBgH++ivhnCBIFih+Nz+3CXOSM/OCscmTOO6wLHRdoEbS34dbODIs751x1Fhi4P
kBuC5c8D2moWAhz5h71AW9kcbhJVMC4AkhHVc9MOkSjg3TULmYJPgywo7UZA4W7uW8UywR4qK4Eh
v1eLAzxzx7z/9eX54nGgGlAlgnhXg8WpdJnfqj0bA4U7pM9FQ3GmD4w8QvQmT6XTHESpuSUhA6H7
Q1/CL9CQvxtWB49WUrb9yBrZjkA+I4J8q2TKO2j9Sx+1my/Rm3O1Ki8qOCajJaHQIaDbsY08JfdT
GJuCKhbk9eyAr79RqZdrjbiPRBi/bGleZvEqvB0POwD/YA4YEGaxZ6RFptdZty5VNRf/B5pXcM0t
fyVxoFou5iYcHVhgVLK2HO4X+o1ZK9VJ9nLDTEDPUEDqzKoqF8KCXZAx9W+FaD/d+idaSPxs5i7P
PIhhyP0RwoJ5kCtu6OAz+WXNhG0LxEAuwtWqJxbC39v/ho/2u+wdBjGoMeYUTi2zo1/X658vQ3yu
wbsFKTA/vm6qm5uY2DU1JONUF8jUlTo2Qhk1Sazxy7ToIj+POWOecKlUw2qdwaZ4fuJ0BKMiUNlh
/JysW8eKkXXj1t1KodD63VtP+sQrX1JpldKov6PDdfX6cWjGh0JBxosm464gaMyvKrNmmhbxJKug
mCOZOpSw/joOaaLwR1GzfVfPqWCzvfPnbGT0mxi8ehnm4sjmAwd76dmNUas8aH9r1oFGX5D3OFz6
0WH87sIDNiimp4ZRdnMzXPdfxcALZ45W19FNNnO9KzDLYskMl14t5r8ZHdKBWQHQ+jPxHanCcRBF
B8DV7vNbFYO7GOscvOVrfOjcuotv1vsdOQ3BFc0ksr7tueGVW+MwFpLCihSSFitGNuV0tHJBBwXK
Iznu8kE5xxtMnJSl0vdqjWU9LUD0S2aKiPIX/k5loPEuxzQKKgzNDUrtcnRr8EHGDQ9Sn8nCW79f
lSMrDuzg7mOc8U+E1To6Gd76rZroXkwqFPWUnFWT78niJ/YRI2PT2fFKEknXyNL5YsGWz6qjxA/H
3prhItr3xQfKBlEFcYXGpH2qpxoKocDkXDROdaYFsNX8bIK+tx/QNt0HK5f9B6UZX0lRsfjY6NK5
YrBiJFFPFhnAAfN5tam3jtNbjTfQVwZsfantZvn3xxnZlJog07RF6Z9CgYTDsSxgEPHxwFszKC0a
mPculUUpV9hVeJgw48H3Jq1b/ix/lL91sQ3LQvSo4R0vcpvBjkTl0NsP7ux2uWtxjH/mr+j73xFl
sk87OTA7RtG6FONPKYopXtV5BXl8X0oyK7nkVdm0Om/cJpSvc/HIRD9ePEVK92ztJaGRQ0FugMlz
RvJ5V3GJnMFKV594syupclNPYypvUFr+C5qsCAk7ririFRPRspE7RsWeFh13U24RchnBUbxq+L3T
LSZqKhqCeF6eYQYK8fx5CLXl26FFNb3gFCeR7JG3L9p10zxXs0MzpiWrwGcFZOzM+3eSNNIGHky+
ZBG1HmMSElOLU8pv7dGrMry7Ctl3VvG3PZFKgXNijG/1YxAVAy/sa8Z/vNeCKMTI696K1Oz2+9/3
aLmsnxrwXiN2Z9Ij8vnsGDmkBrSxZCYiZoUAB6eQYANcUbYwR6kmt+SZuabiBzIeoBk99WrTOoFh
OMIKF6okwFRi55gexQdPJJ7VqkNmC548DnANfFsTnxwqw+QGaZoEc5Olw2Pdc446rX2pkApuXhB6
dZMdl8F4+GBo9wguBdxqo4Qxbb/lBrobA7VN0dj2mZNJjQ1mLZFh8M0cOtadvacr8MbsiaetNWyn
gPEoWdYVL7AeAV9v8sdOucnhoSZTDe4O19IO67trwOZlSHZlKpjs/BtvUDpULnNW9RgA4QRYVDN8
1k2jaw7Yn2zf/+sKKXwEezfn2ZkmtkeHWxEK0smWfHMmSTxEZaUuBul2rKYY6/FfiLc9YAZmDkCy
YE0+TVKkaGZiHObRX45MVnITm41DDguDUxD1z2TZWrcsBSajZZPZalCWA6WNEOLTVTv3fS7nhmlm
zzaNXvZzBQLOjnJ26K17qUdo0ERBJXHj2V0UFuO4Kc8JOiVlZfQeJSZ8EwrYTCJbj6JGxg6xc/05
vbZyXXdIjUHn2Zq1c90Fu8uhsa+QX08B9togXXIKtqlXvnRWfxLmIVbS+AA1JzJphckuaK28fz5a
XHR3Rwb4YTOrZKP5VQe0Fl4y8/Pv/oX7zV/gN95X3qcmBtnuqINwW1EhwP4XZfw9lYkpOlnVibef
c0NlE+sq/eJtvkMoeYyOA9P/JzNJe5FROGNbKkSosiyNEPBsmLv/dam9oAt9oYP5v0BwE//Bp6bx
JsioC51k9R5wpZFT9Fadse0vmB+4vWD48mtsVFayJ1evrd62heXYPPgyHjXrTt1Md9E6dFRF0EI+
1sqc332FI8T8yNyhHB8f6/uv3AfzqGpTgVY+Fwa78roXp8vBVLNsJ5xHptcbryHbhso9+BDtCx8K
V1iteqi0Kw5sBqWPNSpk9dY4jxRjxnp5SaatnjN1DjYPJRejOHrKUH7nF3P1bsaSPfeTjWXP0PzR
WDD76mXnh4G8b9/TA6BwoUhSwXJ8apGAPctalBfJo0alBYx/TpizRCksVPuMVwyuC2kN9oj+XJXt
ck+TITbPi0GcH/nMD5kKF5HVF5BUGZ+rviceHD3gyLPE8jndX95L2UKsG0qeBru0EDcRqlQkr5oH
qLrsuekCBDJFfYf9bkah7yaylOzaXtYjsV3ar7w5KGLxQBjeFTZTN3VnDKl89VbcttadZUlRVk38
iMqwV8R9SwNzUdGpj9fc53T2aZsMVDVJplmLlMesEJZjb3RpEN3iZfCgCb6TuVqky0tgnx8lFU7H
itgps7IBpwZjPf4Xz2S+7SI0ZpxPO0msM7PLXNVWD0UGYcO+sdRsfTU1P3bdctWEjqJZW5cjTbA1
j5y3sN66JvMK7IcCOv92jUq7a1sJv5lvNCy12zhNheVpVUI5IX9h3m5xZ90T2lbGciCGftCZO74j
3Wy7Z4O77UIjZELMd0AXoYaqhb9/+1FL07Hlurmuf7zF+f5Gxxjv0+gQuGrwO4ln7Egjolj2fl0q
Dd5irMKk14SaOGLm8fNSdmD54rGayyhz9Qsaz1T+3F5NkGvuv+opV/3f1MAml/tZ4zmKUKY/BhCf
CjF7aaR76uxLb/M/NP+p55OTBU5c6Vo+Nj+hI+Y6nUzwO/E05e/9J4nk8AqgP1Ze+QbTnirz2VYO
w7jJu7FmfoccMVp1Tj821TA5C0Xv++va5lbK57Uf78V7IF1Ic9AiHWAVucEZan0gBXG++KwmNMZg
VK2Ao9mI0upf7JTxrQRWO1ti4m44HhnWJcf7X84xi8KrweX6VMU3sl1qIY/FeMOEps71Oc+XdtlC
dFTC5u/E36h2mR9zBTyr9mHd2S6rrzGKzMJgOL8ZPE95OawvFeKLW2DG6dDg/zs0C/AgNPyVYJw7
K8aJTuSpzDFab0XPTjh6Nz3UBJdOAxcXT2Lceisf5uKuUrEGPx1buoYy0HpUC4x12GkOY+dpdtYw
kpc+juL4/6ZViSHSVdi/30XEaHQQfJCNIrN+sEv12QRKdP5WHi+vmCC6tBcJC3pmmjmGcan9F9Nb
cNLlOpCpZAntLx2H8ayUBYtoCR2cM2lsxpDIUaT3h/6KVc2jqiWOBQd73ZnnyvtxaAYTkQQjwej9
LpgATwwN0PK9mjyNFT9xqWmSWOOig3mrug3+EsTlPFjHy576WfFlLM/bm5SsqIH2nCwmLp/GEuOz
J/zuVLfcYrSN8Ybrfl0UUkVY2sd9wf80uLD6yeWm+6+Rzpv9HkAIATWVeuU8/Usyv+xf4vXDH6jG
14qUg3NHbBR55XMVSYhbidV5/LB2bOTjPVAmkME8t94z3kjO40FtVofpMdwzL8twY8DAUNjqx27g
izANFluT7V9bmx8FeLx4PBdGqd9L7f0FGH0NpThcvxbDzKj77M9Y1eyzxfXX7ZMBVxa9Wde9+Evw
wfne9KGGy26YlVJwgmxQdNPFd1Ycn5nVq6H3r615anCefQxWF6lY4pba148HCnkeLkw7cF+WHulG
ZFu+1kyQ6dYTZZrsV332DOtaCRzYI+q5fyOWGGYYF2vZsSk9NxRE8oFZe8A6tC8819KFJGilB9Z9
DWaJwnOU6RqKaBd/eZk+Ww5CTB/U0uXvtbJZld7Tay9w226//2oXnPswJC4g2iUWIfnsxDa15SDj
qs9jlokQBk1qwWhmGeVx3sxVNpMIN1Jcv9L+FzsGY+Jw/cL6hVPZfmPqKh8yNK2dy5+NZPMuZY4d
6kOe/LlivK9e2OBODQ7nim79XJ8J6w1G8Ag8dv0yls/s2Dn8SC1LUHiE5Fb8heb+WoFSIoawQnXS
0JlUUhMOuwyds1yuNwVVzPPSUWKE5TBTMWXz6n5X6ZIuAqkWwmFbqZGk19zHOZm/Tl9mSSJgtjWG
QjmmKnr1bDkKEEgYN5kGRMgrlgXo7zNTy44gbIexvdehh66quN9+IsqnFprBut5rzzw6XRIUEAqt
A7/rkOB+XJqq5BnksgP2EHL/f3FE/0d7TOTImbC3lhuj0qfQwPiXD5slFMmWJFcxstrdugrVy3IS
0tO9K3MHAwJI3xAggkQZsC00T4wfLNcxetKefBkkvaF+mMHei0ip8C3cvai83ZeVe0pIt5a8POsv
JFNxeewyQH49frbroCdk4HgCe3OdHb+DN3eDdcyd4XA5expk6SIuSHaDa6S/uHfDPsZHep5YfofJ
w6Ke4lOiIr8MDBIAbz+SGqPmjodMKZlqJSKnQnWDcOQIOhLZGMded0W34IyOkD/WD6ci3OzXqtiN
WSeiyRsCR//Ww9crnxiCR5X2qEEZLxYTqFdRkthZbEVX7EZ+dLiI542Mblq5Q66Svuf12cpavWFc
meUhSWBcawdDspb9B5RPiOELGluLQApIITxtW0Eg3xgUyN40G9gWzYXSUzsUt2yMRVzE7de97+eU
dvgkV8Lre+E9spFqaLUyiXX3jcEXaySn0jEpYXPBBjpsebECgYQGdkaEe2hyd96ty8sEz3MZFexJ
ih47xO7jvXrmmdTKLWRyl3i9maGugxgizwGCrl1ZFEM5SxQzz8JdffS7hmuaOmUKgeSNfnzrUJnL
hNtui8dnzWZ/B8ox8nkUr0SF1HqpfNz0x+BztP28kAzTsFIvQwMpGw75pIb1wYRP8m0+f1ckfNoS
w2QI6hsp2kEc5fwsFq521xiHNGn7SdhxyL/fhTNZHhhRV0hei9uHOuV0THaVyelNj/DeufLq035k
QreA1E9IHsHvyj/uoY2xu+xNyg9tIqfYRMcd8FW9kS0iWnykW/zO7jIS8X80qhIUF4WrIBzmwaHb
DTaEZE1TDbVG+w7C2pXA9bkfFubT7JgREyN91/pxB2kjKKqIRJm5gycunixsEVaW0Jv1jy09wPxq
HM23cWW2prgLzp8STOlvdgGUUyaGNpovQPexlBhH71HOng2rhFVEttVtT5w60CChIEExN8hWsmCI
F3A2EM4OmBum+niRv7Jvf0N1B9nOFQHecX93DhxLTawbi+zn0rCBr7u30XNu5nprR74XX4mf9e/i
n8EWMlVYOP84xYnO6lRIfDrk1rvybionEyZ11Y4oZm114u2edNW0FyUDMyKMt5KqR4n2XBZff2he
ejEnoh8B/Ji3Ym0V4tU4/kRm4DGUQLXnKKKWVrpSiFOQmDxNXw3o9CH4/IUqztKgUTAgyzXd/qAE
OJbic/5ziBpAelTOpJbmVnRUw9bFDx0wfVm2YPg/oJbiWonLkgWYQ1As4Q0cv72jNkgdFnoWTckw
hn/0paxeZeoJMJ7TIB9XIVSWzpLJ/d+oRP+paA4Ssq/zzO5P7JqHHZnxxr9WPKh+U3G0+5AhcVQ+
ovfvCmsqG8Pqdpy+E6b7957AZzQsFmDbXh9O+PBvklVbhQ1O9vIX1acpsAVkG8qQBm4RIDgHnae6
B4ZItWXj+Qy1n2oslLWKdc63vwc+NBsu20y1V/nE6B2rrAk7BqlfLJZUl4rPQOnMnRPGe0fDEKVb
zk43H+c4vuB5ulZDj0mcnt8+26WqYk/4wKyoOyHP0SMfNALZsZd+fe976i90/9LaNHRy+U5+7k+F
TC/aMD5zo2xKHpxX82TipotIcVfJP3Ro00WikP6ERTqQ9FYKTCb00eJqEufHEIi3GchGprByO2hw
+hrhcP5bAddFcfEnTOCqS2SgLE9OjoetHMNWea6/PNZVlp7bqBydjIxzDoXn70TMxIzTrmrIKEuN
jXcetm046x8z0wjd26lmSs7hlDbssK6azeaiH4fI58w8MJls0TycJYtmhxDBrEEORX+mjne4ZDfh
k6jMcl6Gar8MU1OgBlvsjz0bzPCAEtVEp6AoYpa0PlcBKsnsSL8ZpKjomzYiZie67JcOZV+3TWGJ
TJaBtJCffUbnVrkOV+Lgu5m7s7+Ut6Kf12Z6hAPclMynvnwVUEjm46LdwQC4fZBVr7NVJInHkw2o
ttEzE+Gcg45HrErHE5ie9CGmNqi+qWwxuy2fT4WcghL576Va9+fm+WI1ooitk3tPYyTcF8hHEvKe
6HkfJ3GrxRtKgHuQEFldnP3DErACUtQt6boj8LysXw1gEuWkJR3qxXNx/bdcFuKL0tEe4ojISRbP
v0fa3ByyT24S+zn8KSin2+lVXsjnY/iqbdsz0+L5ViTRm3/A7FpIVQg0Smh6f8fvwJu8V97yJvPp
731dVfgPxz9/+6Lt9DzxMdlXs4NTTc3y0JqcK+/RkdUx1xpsQ2ap8XwyTmHghl1Hjq11XERPWOT6
nRtyFok19u4/bPrwFe1luqhstRWLpuGrYYVpV0lXi6tm5OvRfeS8yuLbYKC5+Tt/2+wOVbDMa779
PWXy29q7nPncGJJ8xP/2Q1OPAXXsOFHDO0wE28dKfH5sZSbXiQkz3CXG+9qyWSU7T/4q00ufDPyS
z3wjZz0q6S8EJSSx5NesckPBrd2UkIuigXTm5imODezoVGSWI7ZvWEHe9h/LmaI9lD70NIkgmgo2
lhlw32EMmvld999/yU9dd64Jlcp6gLoGodN179izaT/4HZtBFO7TXRdF1h758S8Ddt9z7VfD3JQi
89h2Pq8mkWJoKf5hjdlpZrDg0ZP7N3133M21ovPzLxUSm/zvsOhS+buIcF8LW+zVYInbCCQ09I8k
suBqfprPfmejcHRk7EP2Bjan74HYLbRAsrXGZRwtSiHscov42gEM88ne3UhJRWp7CZTpVw99aeZ8
0ZjJ063RB7/lLOADvqvx1TjFG1TXribB/nnwIminkl170l7YaTQJ4BpbNXAawD1EAoskv5t1kQ4S
r3aCJ4A0hWj9FJXG1TqfZMM2tCOKZq0NxrbiGB/cVhh23nT7TaYeY5dlCNYN3k9g7ho1YZ3krxSp
Uf0VPh8fyHzR3qWula6JpzN6KS8N0pZdzCQeYk71yCA7TU9X8/RI+fDmm7n43pUvzfffy+kjavWB
L58b7CKlHFtCviKs9Ni1jTO4yoJQO5GfM6u4dYuupPJGK2RYCLaZ3qfrhsdtJtxAHMVooOsv/Ozy
QIxVXlMVF3PrzAFV/q7r1/6teUUWPnELin0jEY1ecxzGpnDhlRVTCRTIV//NTcdXj2I7ZtvqFCdF
pMGqygDO2FIsVxzPAp70fScFjPm61z4ewW/IN9t0RgOxPfxNybyloylPwDnT6K40xaBhyh1mGmq2
T/GMeddooKLAouJ9AtX1BOR3LArMSFO6OaCJivoKDBSRGmf38S8qY54VphVmvXQBueG2tiQE9Bo3
taqzWfMH/HjVVHIKyIsux7S+ZVilPcqypBDY0HOIh1F4I/HLG96D9JhH20hyeEmtTA0fjQSUBV35
NWD5H8/72GSylyp3tN5hzMV2Gt1rLRheozlQTzz6WTukreM0VrcCn3NayM+UETIjolIaezRbZy3b
tD2ne+vJJVpTMc2eztjSYr76cH2qFADcYVL3QHp7AOnQ9XQpfx5lxRBk/cmPIlcKHZBCZfoS/iId
xGadT2YLCpfsaPu7epKm6RVsyVok8DEQGQEShQH+EmFHk4+M3ljlos2wzeL5HE6sfqqUrkb5ff7w
re6s3FrnFQM9o71Z0AWw7HBRF5yagjND/vqNI2VD8pDod8BMsd/b8DY3c1Cb8tLCLEAPSM8vZo5m
BZAtfc+DWYr93l7nAY/2nuq2ZCHNtlydlOnGfjNf15HN2Dly4/DbdKyfDXWJULlk2/l+hHOJygIC
QGYl2uQgB6W3TE7lhnrVxMVX7Sacice8bczR+2raPSyeTmLIulAcxGqQxS1Ie3eh6OHKprnWuSzp
xtoF2YluzwsMnKz+FHIRfN33oLcbL/5WH29uZ6+xgIgwv668etE/18RkCUO3sJlEm9ueFByLFAj5
7sy+VL7p+ZE5DRunS1DlLn/pnMxBwExn9g2X8iwD2ihIIz0eGbiz4sjM0+qMReF9LFLj19/DyDiR
RBV+fDyCZgnv/R0OhJzk91egpi0MhDP/+Dlt3Rxyx6P8/1xfR6LHydSEvnZzw/hUUK9ykYG653lR
Ptb1gzoJz7T2J/OztYxasByaejMH131rbrsjvSntL9VYpMWb68p09q0DlXtJDtm+LyvboXu4XpZs
42eG+8GJOsxubjWoJpGT8HDC3BPtYpyJPIC9GPjvvOjMAn+lbuqwu4+6Qab9BFR8slZucxgfiKZq
5RGRoEOmLvVIk75WcbpqJPskZTkUMadxsq3KD7W0a5whjYoYvTUe9dSpej8VVfDedxcCET0vpFar
8Wl+DywNB6VMR2W4NxIzpeFkoR5pUsU/nU8WCKk82pJtgVPuq2KzfSoK6Xz+V7P/JobejXT+Wp6t
eoYWD5zDXce0N1UAFT078TSac+DaexSVRXY70oLPs2Foe32tm3SzNBOeqS/O2GhKii8oxbOj09JY
Yase78xNinzWzAtpmxfgyruFOYWUK3nUdyyD393gy8n0X9WyT9o0X3eptTK1P+6Vc8txNH6neB8H
w92wsU3WvSXrQwYLmz9jTDzc33fHcXOqbita8b5PQgXjojK52KuTg1rE+ax/wzuneQ5K50fhx1/Y
M302SJyV4lwhw8zP1XRx30Q1dud1e/2QLkHOAOW6rOu5c+n+GLiH4uuFaMdRwWT8cnjsYKf6hH6r
MV4SUq2ld/S1vu4VjIx0Y3nsoa+a62fQn2+91baFhwZFN7smkfQbiMEhodCsLtK9/3cGPWNOpNH6
2boMIhyo/l3haPucYCgwuH4Tra/XXdc9xMPSdCYGP9fZ38XREwKIleAqq6zHNBNUfNqZRF1F+XK7
wF/QzPy5z9/7XD4/Bo8N/c1+9HxXyO/Kj9WUgVakvWjuARr95e/sS9E56+VyHnFGzayJYH/vfPDB
kCfF+jrdXN0/0qOXWIVsa5/t5JoUkEhVqEfZe/7gAJnaH5V2qF9sYARPwx3odEV3ZsVMFe7vUu5U
gKuu+3btd+gE3w5dbWu2eg9Hp0n7k43EO4idwpWF2fSjfdvbbb5gWwFvQzxcBAMqpfy6ukOd/AWP
koxRwjyv9RnlzXHJ0aV243HwZRoH8yD9uXWfCdX5fY1FpZ9Y7SqvazNjYAHhlI+2aM7mVqe7fr31
kqXLo0i4dgse3FJ45rnu7GsWLeEMnHHgl2WGEjnTknRe0NUb9ME3Nxt2o5hR5bvg1/HGn69I3bo/
9MWsvSBii+ZzTyha2+wK9qtjS4Nv7s57WOJNM/lF44FMCfGmCd4/aszv/Vy0moXDxyfPLCyGULwQ
//drGbyHykmk8EKipUs19TrWl2EpvXrpKYCj6y5u7FvkKTz7HHyKvSU7Lynn3SRKGJU19JqsSu8X
aSnkMWVwW2EDUW1zwtggLKdthbb5Tiaf16icoE5pp3AY6GsinBGeLLDJ+4AW4XC1s4mFSw2x2FbY
fV1Q9KajgABs6vJt0LlO/FVa5yrP7/3no/fq2w6MP0vHj+OfdIITI53pZQhqR2AbPbuCOlKnmjIq
nX/8uUqO7vPdWAYZEOvnXN1qzFnstU9z4J4K+hCrL7MduF+8l3qVDzzlmTx8Z0fvLkRZkRe/Fejd
XMTLsugHD9pkPN2EmNlCQmVROo0Nqhf8SjVcEHgKP82htQc5TJZz3682HEvbHrYmdEFxSDlUtN1g
9+NV97SE1/pSe9bGaJ7ofQ7V/fT+segKWq+effcvwVoeHhyW67eDCWnbgocGu8zs0fWiaq9YHi6F
Hm1UFhss8QNR5f4FORHSJ6upd+n+ob9TzSAO90fnyqm7t5pF6gYlogGXx+7NXg2ZrGGMx8HpVogM
HvowBiKQqUx+BtveqEmCfFaNw1ki+c9HUpU/dddAGVrT+DyaqmZvldTvddXa7Qqbn8OmGS+ayFS4
3f6D4pS3nBSyhde+ePsydeKH5FvpWHWd3Vkmj5zjYJgxFghxiOVnxcR7jMCMJZIS4HPzds7Md7cR
QE/Ugrnsu2yu/CadTZdjjkXoLPbmqayFSbAC1ACtu/CzhD0GdqiykuCy+KeSztnyo+vaGSfELB56
5igLqeyY8s3bCRpbRIhLB5sQilMJman7BCpgd0KmM1LZ9oTYv2P4v9UZr5A3g6/qzNxFu2RbifSX
m4rNdEdF3HtnC2fFvCgnE/pXtBg4ENnW7muBBdJPxPMuymXds5lAgBlA7CN9mP32CXVXXdKpJyR/
b+cAPsAw+w9pHk6lEK19r152rJ/Zkpm07qv3hTcwYIbzxxvZMb84Cl90CHj9Otk22fBczpxMLF8N
uN/5nSDbhgDnxb19G0s0f8VGSyNUpXq6rtzcHKrHbHMxCMSBYz3JFe/ka2TT0+1T2mvhnCttBt4S
2xfrAjdlXfBGwSbAGCkiu9B9oKi5FX/wrJPIWbqODS0OQ9RjHVqtGMolFEaFNZWU7kZKaJBwvzeV
9atyNffExL39x9J9LSeSZGEAfiIi8OYWCgrvhBDSDdGSGu89PP1+2bOxsz09arWAqqzMc/7zm/ss
v/iU5XnadHEcNu9Z6FkTCl/6tWr3ockwO3OwA84LKNVJfKEl80JXxWA6F5ABD6dhkNHRayg0dRUY
Xya8qsj7rSYpchHwO/TqP7tEPWStzJtZDA1NL/JxKtV6oV7pFsFC6SrUIPFoDnIJCG+aWO5ZZtRe
eZe1mEpPSpvx4S9rHQsJ6ILmvmSl+HwvLfrrOx7BDQuvcUi15rTchNm4optB/sn1kcPK+e1468MD
Edrk0ZZWyiMw1d/SvBjlhPal0DvMDy74KGZwViWZBu8UufFOQUxSpLZc/LjXxWum9oK7igxkf6y7
5et3Vb1eWucMQdLjd648dqiE0L7NX6Lo6bbuluO2BzMBJLprDxaYWtRxWfb32upR1bMsTHuTIytI
trMaG9Ov8MmG4VG7loJ7iyQaK97sE9b7rgvEzH2sY5swDJeny0JksLBa35SsiKk1w9c7IHlMP86/
uR2/1ECbwW7Di1s1xScRTp8UfPPy4ce5tvtJD+X0MhgB2j3WP8VCc3+pFEqTaRFReZhvZevpbDtX
7C/JVX4OCSEpu/dj2hS74YiR4GYP76t91MRKQUYz60PT57SJJVcf1HiFyrmll3eSQLe2yWjzJYj3
oRJZf2b+TKe9osY9G4xfQn6cZ2+Nl5zBzWhgVd0Zj0JQTBTuDAWOTZQcPBomHgiW+L6H6uY+4r59
w754VHbTcWFZ8OxGNqd7omLxSxxhdrQM7j6pXQ0wm8NPfTYPh9o9Ib6oZsNJYL3uGvlrupygf0gO
X7fwGNAbGCMKLT0wVnIE1FabFvlpXdVzTDUVqQpOcJniH9eZnzPfVg/xX9uz2x6E/4pVIzBu+YuI
aseYLTng/jRQb+rCHZXFVf2QAKIGtcDyDYTBOughRd2hTDpko7oYdHRPPy8ZVraF1uM996pQVnwg
djrSVbzGuwqZbcyODwxFwsD89dYo3DqWir3UGPq0Hq+WfzN38576OhklJYKEgOhorhnK49Ivu8mg
41SCM+ggtSjM64lHCGm2ERkXHxe1FGsgYxI1eChu/8lagCqhRLiFKcbRYZEIqTCY6gv4m87ImIOU
huFCiYVVKVAfb4/uPGiM6KLmq/rc7yxZdZr08numx/njlQ38DWbbNzqGcrptyIiegPXnsHz0g8MB
fkQpKnZTv4zpF4p7m0rpMXFT6SjsZI+/DoPFe/KLIYuJXfbWyjQDYYZBHAjrBV3MD+Ej079oB6i6
/k6GAqYSjmyt8rJ26Hjs8l+ZYvnr1F63ztPhrg4/vnwv85U5t8sP7rw0hsfqaPdZmDCjhtpswVkE
WzFuYujGxgjlHjGQGXQ2TGwHt4mq9p/eyyWRa3BrPxo1llC3N63l2KgVu9VYRuXPEt+slC+cWD+2
XwpLh36f5UJxUPiZl1i2Hj4z7Wdnx8Nz0zs4EmNvDJu6df4COp6Un37t5ybW/om3ZbKTOTfWiTeN
PE3ZY0KmXairC2TALfAFebwvv1i7erT+wf/oASgIUp/PLXMid86wamqqU3D6o6nlfnXVACaWJ9Nh
qo8qweHw7TzIr+ifKwySmxSr+5MRZvm1LY+4IyYLhiTUrdaIVAEyJ/v0MRyEAW2JNNoI1Dmz238E
GVKh26f5b3PBqbq6+N3/QdjWUrBZKubi7NkYpxDI6ucQkJj5zco8uHZUMINL7+T4PcYLRPnOaoLV
vP4zH4vaQanRVnFLb5x5yyZyHQbDS09EOZNQ2kSXfiq6g/TT5Vzt+CfbFKguVubZ3LRdcOGAy/iX
jm/+vftJNUzYkoGaU3w3BO0YZm7/uKKl3nQgmvjNQ7gegs22f7JYcFT8jUvtPrVe1Om8IswLYTsW
yaFNRBgkfq1XqSnx5Q0Ovf7zqumWVw0r49Qmlb1XPfOv2o13eu8yOU064PDdD98+AICd5N6k4xrc
H9WJhVyq05kEXCsdq0xvkx1z8QW/Y3AkKXxne+/wNDbtTJaf5NvUn1bCNXxIfgoD5nr9u0d3XHoz
eJ0OtAbK9gDZVkDJy1eVcyhnzhI3+mwVvJPtJAeLBgg5Nv1ENJUbwy0C4sDKmlbk6/gMfoyZUY6e
vLXPxko2J8v+w8bwK4ATpV3jlJgEMDmQMGWSef5IkWCD+eq2deT7xaW9YpnwQ3hKG/XMP4HjwA5U
UuzPwIkOE8tWGGy+hAAOUXAXsQqZD1Ap+Gzlfvf1u8W/axyzsUlUmO56IRhkECkFyaJNB1GWlgaA
+2tbERhKLq66ZnZSaATZE3ZH4Vcj6ZhKjB68qkPEepTXqL3tHiZhMVCTicfdWIsPje0dnnGuln48
ccD1pLtdQexTtG7ajHzgiZsaFhVw2Ysoj8DqTtlwDhlUvCC098hGevi9JCrFYoWgIfUrEskA37wa
QvFpioGrwvQw1U8P4SXbb40r+wwMVZ2dGAFb2j/v2Pj2fXyU02PcMi6b9Oo5pnPrcWjrxRiKOtY8
t7UtvyVqweAttxhMe/f+Y3AfyaPiqLIeJyvbS20/9tTsZ7QTtdvE3GQFDh4sOscapnf/0M171r5Y
RrB3cdqA3c7N6V+wHhJMF9DXz1lmqt3p+7a5MsHIy4Z51MwNX29W6KmtW9VSuBQkhw5RMFsXBGNf
cGyUqH7dL0pUwrK+AgAGeQh0x5jEYj9eTA4Np246Xo34udHHpCr7yf3O0xiqmwgd0nN4+zy3jt9u
oT2CkAj4hSczeIh/MTCUD9mSzM5+tYOJVfh0D0MuF1nVowqxZBFcnGlFD0aAqCvIY3L7PhaNFBfc
nivvFRmSc7F5Atjt8ttZfrCuLyQFzVtu/kn61TYsTf4ajhgBRq6KbdOgyNsRB4WOC74KWfSsNMK9
NUPz+AbCOBmhmz4s9WcUHIECfP0I3HVwo5bRnwfdqDbK+tfI25LVZ4Z+776F6jiYj3o5C5Hvk2au
wxQRWyd43DgS/Qxun7iKxxajKusTy/w3/w5Q4L7o+GUEbUun7Iu5eXopr4HYF9AC09/1N244MpFN
+lgvDnP9VWwHLjU0D9PuGaPA6rQpOseg5d95S/H8Me0itFuiv7o7lhjb8hi9H76xDPGAqC4MgvRE
3VQfA215+ggEVF5gi0+1TNeHKA4hSfNIneKRXcUPr7n5RiEs4mNfumNqLLXhCFmTkyeixrWOcwQT
MpQiDcx9IbHtdLAlnhqrvrg2jy5LPK2ryhv0JYsySzNVGofaWldLoxmc+irH1vjaUhKAjjk59BG8
anaoqu4qcavqVn6vrbGP4q3JnLd5WZIUFovmIQYINMEs2W/jNE83yp0xGkc97I39BzrtuBTts4Tk
GC8huOCt9IgpSu5kmiIWlevF4KcFaU58LkGf49W8BmRvPODAnce+onEag0w375IRmwrhhzDG8+RZ
2/5e+zNv3FXVK7yTNXXub7CN54+4+bDEkXoGVyPQYyhO2F1MyULBu6YB13LqL0neB2+Pfd95g1r4
EGzDHloycqQcwek25jebu3+YzPvxYf0i37HZaOGKPf7iNmbrKuJrkCruOlQRmFQDJXiZ+V+jMMu3
Np1CaAESb7k3uHhzQQaJSsnDi0KBjRHL2SdqYq7P/c/bcv8QEuDLqjmK6eXw8VuaiM9gct949ei9
EaCWEojrNy5zxsTuEXCqrIKKDr9m27fosakdmVJsaowNYkqK7FDy9aGa0mx+vZca9nmkYj4x2xKn
hIqjhBhX8c19zIIv38veTeVSey4b9kf7jpMnflXegWnmVMdPZKKq0Jmt/VRtYT50iTl0mM1xXsCr
0GnY1xQtAw+rPcXOQdCQcJT2zTot77X1bNNQHS3SYc7OcvdWiPH+ZH77ldLM/ABWRoI09niNXRJ2
idCGc3157b7rmk9F8qt6TqyLzHHyeeGAqiXGXNzysuVStMZ1nqbwJiNQdJY0LFXRFgIFCBLMHuaX
lv1jPI9en/NM4/WJmoW0rsoZjvHJPWLokiiyYsG+19+eiUJDk/X+/Lh0Du9hkZWfZ/5hLZiD3QG7
6/jhh95uHY85/llAFVbBGXP8z6Xy8mj+u616DdxXxaPN6vJspl4T3MoSy4ZDw5H6+NRdzN8uHQSc
Dbvgvzcs79oTZO6+OO5HG08WpeaxmjSodDbrbCjOVYro33TJxlt05yjs2TcffDEw/Zszh8rGfrbf
P69dEMWKKZueKUSxS6Mt9H/hHughLl+hX/gNN2YTT4u1oMEG6LsgBLWI5tXkt73zfTE4SWEw3xft
3XfxvIW57+Goq5xyvFdoc38p8aV9ZaSgdCV/25bxMpBrcn3b17jYHRs0eCOP+wiRbJynWr+0oMvX
lhwDt+9QRdhq4tSLsubSgmNYeUeULh6izCtG/tSEJaLzvcZIMFV7wgFJZC5UfpvqvtAku0iqihkq
CS7l0MgY8nvXaW634UJjuxtaXSOKGMrA4MMHMEg0gEikQGOr4QS4WN/682d777ErnMz4Cs333TOc
HPnVKE8G5zIkjBcLTT5pWmSyBasO6vGMvev3R3Iy5X2a7+yQRNPvAQPKdcaovuYboGVvKotBd+3u
NwNjj3cQ2VIwlD780bQp+3vPe7Dw6ANRbtfoIc94+UvJO5+97+SRkZi/gUPW99jmmtO4Psfp6Qik
uMxXi3vFGccYCWFxMOLKt9DwTl8kW43V+PakJn7N0PBdECUaUMIZZgsr9d/urYxlEr07sArsLDws
eNphZ7AtRfpcqi/VTqGN1fEn/eG+XQryaxwwq+oYkAFAqKEzzjShNsXPx6fqx4ngEhdpHo7VN59u
+sHNo5J+u4wlRjAAtfT0O8YS/oajGijm99T5yKvv6U66q0L2EF/iJJLxvAbVQTRcWpmsoHxWlEYE
KJgNxw4C3TqareZ+Whjkq49Pc0fVLDI10eaxNYf2YUZVCnlzXjVU2O4TLWd4GLm2Kdmz3cIvPm7o
fffcvy5xuh0SOWG9g+QQgnHB6GOEabEapBcqi6b6JNlN4cTFKMD1YkctOCV1WwIYK8eZQqjIIvKG
AgjayU2OKtpH8T0rhVwyRAraumIXhOcbLZWnwDkyT74I0iHlPsprwFt7cJ7LhvbmNDG9YTpQzfQu
NbflK436oXhuh68xTWlcm6dQEqT6z/WAnWUCXeDaTIboZ/E+jWM17eW8PRR3zjfGauxDbj+XKNhZ
OT7mY99zUkqm9QpFIlfVkoN8sGmfEs0jUbviAfXnWAVujOfhrxJQzubja3U+9v4a/I4dmj0fO8Fo
L7iOrYMvSTbbO37vv5NDavWeiMFjJf8s5zf1YiCCePFBeM85ZeM15BRKykwOwGzfVswqXvPVqSRR
K5AB2RV9BG0756JczUm2P/0wnWFoaKBxipSRb0VL0AdOU1m2EjWLprr+YIFJErzLyeHMvd1+Mj2W
U9uZ2c2rZ7TDQ00H6+KnGlD7fxpds2PeR2H+C5hQLD/6RwBmxZmqqKM8N6s44r7uaxZpqk/k+fHo
iZZIlYUGnKt8hTavLqrJlNEiZo9SGHPXQCkbZw0X9ZsPhRZ3Ct0ci7sRYCvPS2XXC4ERZxOeV/l1
meRK8Y7flDIsSL714CsmLbrJo0Ps4zFCjki8Zc9tKpO0wBNALfTBLMs6WbWd0wOA3am+ttLOa2at
jWR6lDtCKk61BC88jvpvKyhhOXUSWq+2lhQScufnfzanBqVoB4FkRgjjeXizUu6l7jTWye/yP/N0
nOiVevp0XKXbs/bUJj+PPyHmgxjzoEJun/a9J+LNOYU3e27s141csYF3HDp/E0ucZa6uMJza6jOZ
qM5FKK8blxypxZCPDv8gjLnFMLVu5wut6bJy2vT2TCGYDdRxS0gaDAfrmVxP6g/I3+jK7OV4aXeO
51pxZkhfyran8d6RQ4Qloig3Q4mY58We14Esq+WwxKZobDtY2O6Uop1HLzwUz2ZOMWW6e+omH4wn
xWBEzDdZ9iTjEL2RirfpZuIt3TRjdx1O7cSz5rplivWd4DIqIEy4B8dEHDz5dBJcqq6aPMxkKn7u
FOZwitp2nMtUkng8shumbxs+fy/hAVE6F+2L7e3XpQEnwe9A2RpQHLjodtMt5s2xU2TvJbTt+bHW
F26T9dSjxfwsXOx7i2VV6tVlg3Vmasj6ysfYxUgiqxPnGf5TcVoQpnmcCams47lCR4dSKV2aYZCY
C8vVKwpTRLNIDi4TU8HdaUCBeBEUs5r2lt10iTf572EtcqF1aWenb8fuqV2Mp4OpVMjKMzXg1LgJ
Nd1T82pBHBoGaEaMrHmAQDpQOkZOXJN/vlknRbPAN6rCezP/tWoDerPN6+x1jRM/hSJbhUr+fRWr
CveQmParT2cYpq82jXRXXGx7GfIgNxD33p1i1kJ/WqDFXff2s3l8sJmS1UL8Sf5TF/7smLi9ncgt
/YYz35u3k38MDST5OiDE/mCgwgoomC61HG1KQ6LIHhMgTNCri1JPIkcwxFq9EAR5NjUX8yrscY6W
masYQb3mTZwhqIpuCaZDLVUo8AaGAu2mzSmFEhXDACzk9ALmvTHAUhvSUlSyu9blFNkeVpfq9zbV
yabib6yUb9Y8XTO/cM6umXYrrSvTYnc+c3+scZ53q/7OIenu0OAKmW5A0dg5qWxcbEc4qLfUZDVh
xIWE/ajex69ayCtx9WoItq4SdnLiXxxG5o25XCBBFkqNm0hy6c97I1DrRSbFvWXx5Yu8baNbREmB
imEoPgTfys15Q/04Roh5ZCheRz5SIYTcsFNkg3WqZ06N1RozRKpCmcFFVkJsRboRR/TyThX+wV55
HW3tYNfa4QMMe4x3n6a5gqwu+dlpSaTTSmbijLyhBJ3VspIrNTJ0HNua7zjcWDv+i5G9nf37Th3e
uKUjyamJ5irROWoVHs/a+TJEpxKj4E2hWFHc8AABy11j2IRb+pjIBzpk/i7/JOZVpizppud5BSM+
csUEfhhcPyZIqytZMY8PwTSJvh8laVA4MRZ5uryYpFrbOCe5GE33XMEh/1wXGhkkDdIAltqt3Ee2
kh3bo7/Pn6dqyatVn5+L6Cff33yc9s3krp3GfBwPD6anFhLpHJcuZInmrZX4I623t+/nWzIhoXej
aY/Tdq78/M09hjiZ0SIyKIl+Lh8/eV5AnL8HJcBL8+Lwh00fm6ni11W28fTRuKYbi3u8YYh17F03
jTWw+9zJIs1F8imH63zttH5/PorR9VXNZGcnz8wj+/dlIJ5mm9nM27tfDrd0Ibow4wW/mfEtrpr5
wCVzERbVFxrofo+HB9SaVleZ2Xn6wfArUaD83I+LbE9c8ytG8G9CaOYynndlju3HBNwHCX+grVN9
PjaPebIPM2dP/JzTn+FIwbG8QJf41JnSZM1f4bQqkpDidKrNU6Ptk4kc285xfhtChsiD7snBdtEr
zAE1Q+KcEtkFmpkA9Gn5Pjy8ndfVe8dF2eW854GiR8WDgHEXSzhfNgyaX/fAuENZ26iG3s6t3YQn
WPZLSfHKVnc/qlkoD6MWbbTH6JWOHqWeEKFptsYp8FJoLOcdMDQAf+egv8VIKQUpZtiYQeHukFER
LXwKtaEAnKTVXcnk69Dvs4OgyBceelQRUZeWhghQ+jhdTFiizSLmF0rnemcqc183JQkJv1TolgD3
y/Y/zpbmepFopnctrmynwrt0d+23xxdCva2CNfdbJmVxrhDj7OCFLsJpNX1fMY47ORzr1nUm1San
uoTyavHX6D2bbRGpebf0HNd/sV257G/2xbktvqTHV8wipdEy6IHghWSUmWIMeCxOuw56yEMg0hrc
uD+5Sc0+ZIuQyyQztLng7ZkJapd5F5rOg6hQJ3+Vmjx/VGCC8yFeznVcMiLq7tLR9y3qYVu0nIUV
J/HXI+phuiZnJgaocG3AR+4YTTuhtvod3foS0UUUXngXpn2X01kYy3fzXgf55hoInrnyjKzd3l4K
dNvbZ6qXKpVbu3aLQ5Ptq7xq34XGBnw4wcEBznPJ/jI6sG8r1kh2eo/ofGiVfoKPMinTsaFWh8TO
I108W47T2++mgigTuGFJNENy7MA2iMBZrTukVkfdosjJEOBPq4E3BK2E9cJ8RntwYPm5au5YDkis
LBuJReNb5D4mgVlNT9rxT2/RdzF6z2qp5znYj3sCXndlADkLcg6PAMlxPh6LuSa14mn4w7nu22FR
h95XPxcsRYglqzMbv2+kgg292bNlONoEmytzN5PsV8EpgiEknvRaVcq3ln/Crw5nJ7c5h5f/To2W
4U5VzxXOQwvv+tQTqz1SM2Vqjce8tfidD3ub0S2yZM2R/nm63kqdM/9e53+Myriqu/7ZL81Ax+tt
q2YPm+gxaYnk4steaQlPW1T25eShklvXbtFYWVItDsb5QStcl0K5dYta+ficq7GdaM27rcckvMnw
Xd5MFD6CstdeuaGsDuf77/R9+jeh8XoqOnj1Psu9Q6NncjMdjMNfvUy0U79Jb+1Y9bG9opfym8C0
goQDth41GElzLHcKTdLzq8hRPUBpbzqGQq/wti+Ht6BuDv/yfrzDTcPvvdtNO3uoFMiWfMyOTxU7
rE2zyr/FryV1Q1mX+Ozclw1TLbatlZsg3FZyOQrzXSd493CX0U0H3Xjsaoef0ySjGvCWbJS927k+
WXYNQH3mhZaF+4iMx3ZB02bpljLmPS4/Q+9ex1YkR47PUy9Z8YU8G9nyCEboz/3LP8UmcNDCYXg0
UWq6Ekjl3h+oSonFFrE9vs7sQ+ltNIKPm1TOZK5XTz92iLWPxtt4EkrQ3aur/Jvcm5Ln2N3gOFr+
4SkAFWmgmZkAhcLz8O+f//8mgNvgUuIZtZCmoPzwQRks5QcXjuLFAOhyBLp5mnDnFVjAB476Kr9d
wwP/PS8bEbAdZnRvAFb5XbWxJ/67I+7fHgVj4H2ipvygTWfoJudxYdpsbcfq3M/C7+zwN12fvSci
cQBwpah5L797KBTPf1+frv4PwgcUO/IT3dPpNk4283FLNdECudTuTUOYaTUX/bYW76XP9VuVmrT6
x6QrBjlJKfaZXEcr0zDlC2Q7+/+HLjRahsKuSbEy482D0SuFrWytnGrBxuowmYxlJUGarf/wyRaN
08R1fdXC0LusVKrUcbDYMV3EoQB9gRkadfwtjkizEsOzQghTG2S/fp1AnoHhMV2ZvQOL+pkGthKq
PUGzKUpHxz5coUq63DeDKSvz2RwPALc/IG2wiwufcwEILo0+LjXgQq62/OMhvDftlqa9JolOxmsD
zIwnrTwIYiJbSOYnfY966WbvMWcUVlGRvmokGWNTs3B7No3wkIUP5nfihyYenf8eP3+Yjf/9ocLU
s+UZ8/z46nY8djzYDB0pdsNv10t3JLaU17A1KQkXDzQ+lkfn8rI1kk2hAP4qtB5oA/hwtHUtmL2d
Vif9J4x5l3H7b/un+Jmp44Z2Fg4XnAQ8krK9uVh+lHPCjf1a/5r7QXvPzL5SRJhoqILYxnm2+9lm
74wK25fEXa3tK71j5x4nspXbiFZgTRMGm/roTfu9DVShnIq4JtHe5TFYLVF44jxWSD7atqI4pBPL
3Myguk7Lozm6e0SBpt62Vx1y1fCoZmqLT0mpV/o0X1yRtalvVFb+RN72OPUjI1Pr18s2vx0Vy2Ev
0eux8XeMXSvul+LAzm//NAQ39gUkxq/N59Z0Peu1w6654u5yqWFhWInhHs3dnnpILbaVGYhesQd8
NWxhv8nmr73IV3xhcw5VhNtXerM1HV7d/26s9XupidEEM4Vd9Tfs0BZRysoM7+LfzW+ZhIkQ9x/h
BwGK4RFXUXehi8knR4jl5uDl3cS+m4vuldy2nb9FAxyWfAONqNDL4mP9OBfuTQGCaLreY9iCt2Nn
tmH7fNFhO6IP8Pq5t4lR+9XYwoeSOXi+viNpzP//0fP/zj4DQ/xynJRzEzRmDU+8V2ePsywsOWpW
metCjbHsKktT1HVViPHpUu7z1R49yjEJeGUaxdtYrmm55IS0mk4WV6kyL/cVBf6/a+3j+DCNavOy
bONk5+Rr6T9bMXY3RcxpW/tOfJwtso9c9xV/9o26OsvB9izqV9msHFICqUQkdU658U5DSWJDh3Cs
99U1Bkl2MTjSRnh5wpmeDG2T1q+D2UGLubcMHU/MLRJpIb0aYcP2maDuafSuY24X4yyreuU1cH6G
8zcKPzs3IZvNP6uCSceUfa1SryWIVATlF+DJxn8P9NCMtq3hm1OTjbVcurXctkeGoD/erj+IAW1Q
+uT2dCxeOly3NYrY2kcp398vvUJN9lbV62InP3624+Wy4oVr6Bjh6Pr38djmjR5ReNZ78KOewrCW
fX0dr0Mq+GV3crE1oCAVKkmmUu/PSh3NqafvcEiE2de9nGVxoU4q1x92Kuj88EG7k+rdohAAG2U4
3EcKC6JEdH042PhwiRGVwTfU3AvyCh3x33mCmqtCF5iUacybopqQOaNxQcOYqXMhsNuuNRNE6RfZ
yjTh3wk6eHEEf6UQD711Ld7yEWCJ0eI3Fx753WjVD6hMIYJHKfbO1aldVqv6FDgy8ext2o4OZuHM
kBqJ3qafpnWOYG5LzxQt5Lz0oZflpD/IjAqjk3GnClPBSQZL6beVHRXneqrxC1qWiOw4taglECHf
7wcyHeCW6HFx4JXTt04iOlYub7ka0W+u+rVgH9Xb1TY4wO/pEiFnZcoVpMPMpr5szsvL5rlzxN1i
sJARlllnnUoP1djplYSydvO7maTeNGjZ0zihqh1DFQKw+s9vWSVVDXECDndX+uZkAQ010Jbwwr3h
wzWW+JretzhJVi3026WpgYFQ9EC1dHZI7Tg0YqOqCvOxht6hYPdo5WwdThEXLewnQZ6E/8NiF0/i
X/Hdnm2/jVUzRJ/Ndb7VgnRuUDm0Nsm+7uSciqEkhfKk9ZqMw39goLzyq/JTYxsAD34+acOe1v1h
WUo5Jko8NTb9y2heT1ewmjacZVA2xo/oERWmZcS/bZfIyFEohXZW6/Da1HO01wURE8VnKM7AJI60
wGTBJyg/X5Xrn/uyUqjZ4G+/++sPUJBfPvSONWdqUcUgekRMySmGcrVRZ+sht1krlYRQTR61xwTD
SKC3uh46sV03Nnopkcwa5Fe5t4v2g0KpBslY6MMq97+r3s79XVRukiZQpVvp/GQ7vLUTqCKnSxXE
BONzkkwHQEcG/MKaD6Pzn/XQvhTth4u5AAVYZnH2JIhZoIW/H4tiuhmIsyE9BShmmoo9pZlEE5r7
9LDc2iWcp+qi0tH5GmQ4SW/1JRcI6dfHTtaZu6wmCcxq0NzyGgusl5n6GNHosStP1zJOw9+58FeJ
rjxPAa4wp/5yKEdi7EG/pz9VPkrO2tc01qfMN/WvfHMDJOOPVC6mmyrfy2UCZ0O/AzE4rxIWUTaz
qxOyeKBcShZm63XzanhiVdaM26Uxe/5MVeD1+UiK7X4mp9BQ/pwCw7tQUa6sYN+0CY61q6GLn74a
kL3mnWpxW6klesIO0vH2VUldgzgPykpHmRaa3XTEp0IEdk49YL97FoF8M8f7L94qwk4o3hzbiTfN
eivYrunJThGO3cyhV3xXtlF9Fk1Zbrxklt7JjVneT+oHNpIf3BWgDVZzz0R/1wjo80ABTCUzsG1k
40cxvs6elcn0K38ZkjhPDdvFK3QTk15yFsKXZ9t0nCnUH5Dj/q0NxDOkWHfzcXp2DKFSCodAD8z0
Wjh0xa8gMa3hC4FUhXr6DYMl+dk6Vh5L8QaqU4Dk3rAfGdUlK/tv5oaU2NmhIWyV0T058yJStqRq
8+HlNOjgBE2KA9nVq3qpjoDBwTfwpJ0MBIg8EH9l9PT5NIYxW6J1+0nb4fLxpl0crBXahR9oz4SK
OShsCZxTInmPIx8llaumLk1xEfahERe0Zo5tVd0i2vxCBWqod8nKfWh2Uun5SFUjhld5TmG2jb5K
E+ducjwJXc/0wKWwrWP78rSnoOhVs6Ppo1d66xyrE4TA676byqiaC5PrQypmI5Rxr9pymMUjX9cP
3kjhZ9Mvbt7OIJ1/Dvu1bPXWy2fLaGh71pM4XfUDfrMdpY82PUoWvVlPsS14DtFqpbb/EFkwYm4o
rMRh22HUkG1cTOSd/utB6TtV7t360+a5m648Z4f2/I/u8KRLcCw4tur51uVcPr3nu4E4mimPF22Z
K5dgWJE3/QpNynZ2DWcICu18lv4SsmxANfQIaD7fZM5Xx/5EDbXmpXwrd+7yM5g6PDmoiDj3CCJu
8xN2zq1QMUy2Jsfs4OvYfTF/CAWoAn5tzza0ULiijmn6Krd5+1wZZXfOpPqLzdOrKrWtcmSmFuVn
MJ6aBETknh7waPD6wGYx265OG0DBbSVRiqZ4gT4koqP7UV3Hw5tz6lgeNh7124dfUvUsvp6Z164i
6aN1YdhVV6++X9/ngxtZyKM5/cw+4ml/2QnbT2FauT2HwOnj+7L5xH8CYcsYZ55DaJEsj3BtG9ev
Kc5pPt4+o5wtLxMdh/Nsc/VZssUoEqWA+/zL6tWTVzuIzGknmN6+0Lpd18NZ+5BDMs5zzQ2Vdlcp
NU18GJAdwAC7EZf9+Ot56K5etRcOLPYSHTKtyZ8MYomvgGhL8TLTtMMCGEXapZtPK/60/dqfnC3/
/cAt8qqTkxotPZ/Yw4MsLcr9iHzhVdLwwpiTx/ufUqF+U2ti3mzzLbPU18RN1LeZTMiEt5emrnGp
NC2DvUXD40keGs4vY4cz6eIf6Tv2GgN5/MDj6NuxZhA3t218ImQYW4iJub/lereiptlZ7Yi/zjTh
k871khal+lwMS4maYtKcKpPCwSa5nw/9fIdtwSg9ca0UxHmlzFMm6WMlky53BtSRSKOZpvU02PQP
x9GRG8WBdcFafI/EpdRP4dyE5omcSxPtJ+ZYIs3tWD03GA2+Mj1I5W7ktGg1Nu3dz3NouD2tnvT5
KNz11ZzJwrq7oTmwBqnuAv7mNCg1FG+vSRp5Sj2sj7Epk8pWRlZwsv4Qj1axg+ENKHrbCQpnG1rn
GpoQHGW1/6IxNsgNaOOCEnhTKzFbTTd5gLcNe+a1dCUzjdk5HGLyxHwo8ih8p7GvyVNyUVygeKV3
T9afrcsnabc5yxfaa+cSXWEr8xo3wsk8OKQuF+Vo/QYyqYMKojmgYFhqZVoGx2sq9ytLLSTn+XD3
SzBdOanfWg8h0tjs22QgOJ+kmUFjsyIqGY697eNsvrIsP74T3SngCTMGM6GlGp+n6udxZhEdu6WJ
jQNjaLZnkzUtewao87cc2CqT8zg3UdFBhVQtJgfHsaGztoBOLimUMfGG1pUN2Vz52P2iSuyhWM2r
sHXzpnQzV8Y4rV93zNO345AEgguGL/BsJpStObQ6GhAY1T3K77qP9F8zwOp6H/YmGm4H4avEy13c
ipAdm/5POC2lhbh5ud5OiBoRvR4wFxxO5HF7fUFfjx7slVIxIYCoGgau0eWn9Ohu2sdlA+h/mGxn
/iyoponxEjU1JCp53jOxKsJeEjKif9fLjyspASC9AKVxvs0ubVti4AWrjEH5H9Q3q8g96+U+x/MP
LAXv4FqwtgO3A1RzKvxZok6BJOezQ7RLtXMjKUGIf+LLMm8P1IVkLKMvwCZtHBXB6ulukW/aVy4Y
r/NhT3/5ibdSM20LPNWk1GVwYP7ZZDN2s6wuYwTyTA4UFqJk+umBU3usM140/CkmRHLoLMhdKmey
P4a/HSg2Al8Z5Xy96xsY0N3o/JfXWiQogSCubZpRpGS0OZ8CrG4vMIehvKJiKgim8HA0WCE8elmQ
Uan16Je2bUzq1FXPkh3mq8znOARUcyOqgck/8gRspPiucJhf/lKCu0TpGnhuIzaQmTabYA5jzV3/
1U5J8XqKZtSU5WwTud6ZJQCG3ntyo7NTBz2ijto6BTx3yofKSnm6+0y+25nDmbJaRrYUq5bTjJ2s
uBPHgWxWO43ssIiU/XxstlXsGDA5xf6QoyCORhk7dt3++RLICqyZ8HmMDcJP5egr3eyITqx2WjXG
UEfyJcribXWdipfXdVVSjmF9Tmqkv5B7s0Qxquzl3qdTMbjdla3ngymXVaiZ0XPoCSfzuiOhsefE
d45eOZz5fVezUFulPlAIdEQmHUpj/2wzcZzm0JT79MK/uvZifNdxmksShsyN+3DLI8qgdu6gFYM3
gZqewh4Li6jYBBicy4dTx0R8Qv9R6SxGx9BdUYqAj6L9OJNul2RR3meGvJNUT7RldTued48biKTU
nsHkVrNkz02uGOyB2Rcol0MtmBVQmwaYpmrJ8eHWetXOM4dQOtoOCzQZxWASZJ/tJQBn68Ya7zcd
RpTeZ6L4XVAvHXvHTT0Bn+aBbGvhT3ONQ2m8Qo3bVZ9q1Zv50DXofJLVPZl/RqBFAU3LdUzuzHb2
btauxT/kjcr5efIcLhqltQFinH6yLr0HeLIKpQr3o2dqeDRcok+u6f0Ny/NmfwVhWf63akx5LjgA
WRE9uj19LTHLI3zqYik8x4efK67iQSSSQWE6Bq4ZDoLa3Vz9GQZr7zm81J7i9TwW+2rv8pk61pms
5dIV4VCJZORCKZvyHIvLp3WNgryyaF9C9O5tPzge4oItLNVmxhdEymk1aUjiooDfTFh76nSDLyww
bz7z+GI2zUNA1nNwmCerXiG/qdoGSgcdTLL2HAhNKuSrKma8X88prgEtnV2rtSeAQH7P1wu7kaef
2wQAi+GH9++pzGrwjI/Q8vxEDPoVDb/249m3rboOy5zU6db/SDqz7USxKAw/EWsxD7fKLDjHaG5Y
SYyICiIzPn1/VK+uqq6qpBQZztn73//wkztbatHo+rY7CPXWtj6RV/5y38trtdM7xzLdJIjMwEop
w2ZJH8h/vcervBxt8bifVukNw9e5eRhEEojm7jsicbzDTMi7np5bxRXGXYwhT3OWLNf61P+wQ9Q6
WmvudeAwMNk9xj8T3YWh6rYVHON3oGk8cGNTcF/01y9PM0NbLjGgnu5homjtKGVfdDZsRYxwzO5b
HFcJlk3xFfgMX746sgyPyo1zn99jUotwut1ekrm/QVZDnvR8Cp+p8Y2aTijsusNCwJQauk/m9MiI
eHahdXSK0wSJV9+DfEk9x3rRKiTKcRQz7MlgMC0Fa8ZyQ99gBkxdWSsoF+Ak0FZw5FioxfVjh2nR
Pvl6BMAd9FHIl0Ah4FRf55svdjQodMWJaW4K2wtOXsWd24unyl6xJUL1WuiwQ8L79FxjGivmXn37
vE3yKrSUjNyU1eqRhJl6BPswZjE8DFzFwXrpO1IUCJ/VpNsHTmIGzBu6zOghfxGAzTTMjQ9JLJNz
yo7L3sZTf8OLldVF95UdiC/PFTj1KqdXP+8RghyZM01GJeV8hYhm83VjrUJtw0x2CtBEhg+fkNrF
EVH9s5NzbXKJKBS3k2xITPhor0Qhuhof9DXIihf/MorwhXtu+HEl7wZmyhfGgnwoHQbb/dCjHGPm
zB5lYAQHUqhpPxJL7rRfMXLVdHpuB38UsvWY3uL0XmNAO+3imynzNrm8g7h3qv2bZYu0SsLQcD9B
HEUTegvYwZz0Il1hR7jT1IrFvXL2FIGWj0vb56oVPcsHPb+xroKhk9iHa1qNQa1DeMhV2d5vO/5G
/GIvFWCZCv+sNvHy5OF7Hxlf2tbRooEYbNPr7Ao/VWMFMeVbDLka9OK8ax/KHoup93TkL6KlE4eA
V9hoDwjWFntWHk59kLlON+Cu19Ju+315pqvg4QCPLPHqUKfMmGaVImU1Z8WuJIb0RBtbq7vX3Zul
474yw6L27qAIKM6f+KYCXj9RsY10KiLy5Mb8sbStXubBdKsKjN1eNfRr5JMAlGpxTrAxO2bJOh9W
+W3DsLsXaQV9djE76b/KKoByo8wr2F8Pd4QZR9hgFl0RXMbSdfsgVHPdIHIqyxVdtDTs2EVeSObl
E2srAs0SaBK57U2eSdjEXrjfUhY1gbrP2KETo25s3xBIidWkP+GBes9pLBCiDj1eYzUoMbw5awlV
rZSi7ggdCASyKFcaRZGoYFh0klQc20MdYBzuEo9yukjy0KL8FZyiCeOKs2dADnxT1+bfxwF3ZgAR
W/v3POsT9EIQMyf4CGSC2hBT1yRsvx8Y105sms6mIRhD1ROhh4FSP+aAeJxGngEbyMaYgcZow2d/
IFHxu0JJ1BEogy0wmCEg70xggATdRJ0Lv8DsUP0mz7YprDGnyx4gK2GBMrqscKT3dUfuGTmEcjI9
9MwCvNeF0GoWEIcVCpZYlAnOXT8+t926ZXICv2PJu4vv4CWd3pANoB1Cvnkma735ZiqMIoURffpc
TjslWZF4QPAar68eNdIHT4lXHnGx00Pl/N4l8GoUbA3zVzZ/SJgl7bH10GGnFhEKKvTKNwICnjw0
TJkxizi8I8X+J4czuZSEsSpu/8307tYG4l8KrrNm1EAsJ6sf3dAtQKc5fZ78oIDQaasyCR9Qsczb
7ipHzEFvPAAiQAo4SCxPVvIchQY1FVWDhOvEygIsAmz1ytLWe+dRMoDtQlhSj/NrmCo9E+OpAlcZ
Y9Gp0LntB8XzHaOqH+O2uqEPaOEUvGyuRXGW3m5L5jnYPhug+kfdYsr7pnnZkppNcxvqLRmQYYHw
g6mbj+MplfOlpgcwsLK7bjucRFunyEqQRPoxWcvnlC2ytKdCkQAZHxHcg5e2sCTssn+TmJE7+zIM
afbyHq6y3HyL2afZg5nhYsLA7olLIA4bcAgl9TcFt23GZUa9C+n/HVxfGyUTfBXLnPTbZDmceItc
rxJuuJvwGLXjquL95H1WPSF0mIQcNHggEBhkgwnAWUzF4C5v4tcSgh6499ft3B6YsKop4AxK61WJ
fM508Uew9hnnf4wG/ON+m1vUyGiJlD+RT4eV353q8U6GkvX5LkGWnthCNZiE8DEaoDYDkGDKnBLh
gAFxUuy1GbVwWy6gmjBTXYHW3m7TPi1/UU3hU0Kv9Ctfes7zOTPhKhE3m3H1KPSUg5yyUQuDM5aZ
jQeAsntScXD6hMyekABrljzXibRh9tDWbtc4HTxyhFqBMtB1BlpKNWv8iugiGFuMPaCCuZnaCw1Z
leooJp0I2GeyKopV84ontyZpJ7hYTudZAA76gjr/NcEE8Ztx1/tYkSEO4anvt9aRXoU6SmS23NlH
OoMrbk8PuzuyA6cG1Qf1PgWDMFwXhRCohuTjs6ZvBqsPYPCUjJdhqBnuldpq5F832hwtwqs7YFhc
UGzXw201nN4sr7n4YeFZiv9m21vzGowg+5moN8r6nqInZ3sesKG9HpL2oE/6r0WTLTAWV4FBzGpw
Bqwk4PM1kKmT+xJGFXG8GnrmPmpgPvCtBtvMxIVWzkolzke9JokN+n/TI/WbjJmoeylzoYcQr0V5
JsbQkWX6iA/qz8g4lvvrLjkn5xcuA+/S0XDMp2i+TgM4UD4UJRBGMKT4GGQH2EafF9Unap0Bego6
ImI6Vboapsb1bdeqUbOpPjCvQAdymCQJr0txdaAvMz2gxxxbZQb0bPr5wxehiw8MKdqwwSOqGhYq
FMMZccDP+yfzY55LirLKfhu+wYyu+MuspQKb93mGGT64bHfNEaKQiifEpJdnQoAmLKy1BXVxCbhK
tHukrGQsD6/yoX79yFXUFuu7FArSeRwBGOcgGXwwAu8n+Uq9flkLLAmbdi818WuS5boqaoaK/JeI
m4DbvGTBKQWvg5dMF3ovolxiXUprl969JcHgWWIhRU2hjz9Up3Wi2tX76pvWQjRcmUEk2o1b7XJF
7nhUXA0LuciN477fN4K1RZ4KfW6G+UM0pAzWVY8rKviDCYpaYEM+z/8XmWVed2PadoWhhzS28Ene
kb8pQNGMcjXgkygnXcPH+Zwnk7k4qvI7YP7zqkwG+SR46vQTY7ZqQOsutda7qHgaULAlBICr2/P5
uRHPSrbU3sSWWLYl4iCBR+GWX/CZLjjeyWtuiEhElQqgmtXzccTYHwUXzikcERsoFL0r0oo5Pi9v
bc4tipMCBZ9QkwTr3V+7h7RI7hCUjUhrVui0yeZtGUVCHk89FnFihEW3x9zZxPo/buuDnO/oVfDl
CRJ5gRxjvC3f4hbOcqc7MgbroNIIQxU+dMQD3eKfQOfd97P6mxqhqAN5fl+2B36fFjtR/OJmpGFh
HX08XBKO+wvTPahub/jOZFZjTa8tng30sVdmL6hoGDEhabyyYEpoFm7cY/TlIZMYa8cgBJyriCCt
fmHeM9kZdr8FDaK4kXbG1D3wRTHU6OQtTPKYrqwEXBlRtz/oDBJQpOSv+p1ifyp3Uu2Q0/Yh7eSN
Go8eYVcV8IsAAkkegj9utH32mf2oS2Uvx9O3ggmEbyCDDwovMy6jqdRmQymPLKjIRq9BCuOqOtKe
Ql8kBjnU42sE/wjzCMsX/DZk4sN8EkG4zGwHw8gFmqWdzDfyCb+63+EXg9AdoZOhoQcjWqf0MHI4
QJ28Ob8aLhhT/N7VIWaaYYWECCkDCJdIAAZ/VIIen42FFSlnGdvjfCFhm9tTcyzELc4hzGahZzJY
krdPX99yFy8s5NVb4BQiH+8/HJOLv81tVi+u8TXWl1PeKKlMESP7qQW3ooboudckc9oqay3QAoPA
udR0FQhXE9I1yRiEBUU940YlEHx0ZVfvjOEV2YYnbT/wbfThiEi+pB08qqgAcLmtp3TOMYRkfMj8
Yq+H9yUwDFKCOP2e4ONp/lUSbF+ecaYkVfN9hP26rwKT0PqBToIpqbAitGk9BL1XML+3foi9xAkK
h/N2e/eHqMHt+LGfqAjwC97z1EfSD4rL7K8DnJ6oC3jn3RkOX7ENeR2wFNjXFxo0qhGkYhtjRRst
7MSQKXkT0c+WEahXFQHT7mgywXc5KnhF+CKTCk1Raq3ukDWgel+4J4gTZ/4YwnIojtxSIQHXXEn6
g8lVBLLmgD2BOTkvXwNjV0bSGncpZE2MQJOTVtCOWdt7d2ocsfMFFed9t6Y815FfYxSbO9bGXN0D
cZUHUpgGWfT20khfCWHNn4GGVnV8XSHRWggxyFBULl/Yn1+XQjx9p/AxrnQ8eObDFodL50lZ4DOc
8obNA3OIQA2M5fMjj/M4jbXYiAXUZl7Hu5BNEmCPtkgiNdCjNGiPT57TUAuVUEBn62jhfX1fV9/D
JQ8QUe3TdbY3oAjun0E7zYJn9+D6PWJrudJXeaRshvAeNHTKv/0xCwbmqxSL0RDeDo9DFmgbzWMA
yE99dz2kURpZH7eLuKqPSlwsHgvpq3Yb+o1lr3D4D6p157HAx3ZJ1/kx+ElQLaz4GQn8fEbdJWP0
Buz5/Yo4X/vmwsv+O3clani+4R2qdDTRMB+P8m9zqZG0bO6IXGfj8XGoLgiConSfUQIfkh0zefe6
VPCROQyhFQtfeaSuWqaLK3UnedLm7WUcrbQRd+LqjTfnEwBrO577dXviVF/J6d4qyyRS8BKajpdd
ZSmv5cD8dw3fG4nzYsT179Oa1W4ayKs3r8h5GBx2vGIB33CbRPLaPJc+EvetGLwoSzBj2mIoG5SL
EVEl9D9haSw1JwPpyBaZrxwZ2FOMofTZs/ZSxC6rINs2kYBjzWQRU5FjG5QYZDDlaAI4c64WqU5i
Ikca1mo8BfnSwyt7OJQ+0iQpGDD2QBuMc0MM3z4WAa0tunEJEs0rfqKqDbufbkGtJvLREjc5m0Fy
yuMkELbCkjsb9RN3KPcofqs7YTssBj//d889P4TlHU81Js1x/idsk/X9g6lm92mYbreAuvEJADf4
DCsz5qXpVxpKi+dfthnQ2gZvJA7P+f3DxL0NcCrmVfj3cfbR/DQczvtn8F9QzqgUeTe+aJL+PksC
/QT0Bc9N2FpbHD658zt4Q8JS//d76RNdWzjgEbRQoJzdY2PZYU/QU8DPDFBgXmGN8JnE3cxhzOtj
2BcosRqkKH9uLu5kdrofAdbXj3SmMyk+DvNPycc2GO9oZgO5m4T9dwJZBgbwPzqQGY5OxjdU69fS
3ND6d/QPh2ljyyeeWrYt1q/vfElLbO0KdkVjVx/QFTB9RxITZ1wExU9Cy8UVLdT86eNO51pYdovq
kwgS8fSy1V17xBxDAe3EaHXen9bFjwhjdp243JWObjOCfUy53Bg9EOIIAKpu2ku2LfdD8JrfsYJK
5+nmH/sOvHKmA3y9HLa+B2tJP1N24I7fBrpPuAof2YWMEjbeB+yC7MIOtnx+1qx1k70OzizJUjil
K/Gn8uRFvTMJYXituhgz65286H35p0CmLi7UhcAioxGa8HTvOyQngRzrbMSAeiF3O4M0ZZUCoTZB
zeaQ+sVaD2mI4MR8p1vEEktGG/nyAT3tsX99Q74aWLoAodIlr7ERERgemb2+DhMIxT9a0keMOLti
hjxNPSCYMlRmJadcAriP3ov3BCfhFIrZrDJRkZKwCCaxJPND5jHHsnESj6OZyIHQUKoIK1v7dQAG
jelOy8D+uu3LgEoctWEI4ImQh90KFlQyK/dQMXlBT73UBwhhuDNBQOg/EEQmHrwaXhN4xmVWPEeS
wG50I5NietfxgrB2vIC+wpynzcZQDjorQP6upT27ZIdbcOhxq+AzQ91AdjLOvjomeGAkAAwsCPjN
0eVFEwj4/u3gO7YXNkZPR74/y32EpiQrzZSfMabHhxnQ7L8qtuPEg8EGAcyGLMxkJt1C0nq7/I5T
Sde8nACJKS2PEREj4nUSc0hM/COo7jNhZazYSVGyXTjhjFCzbwqAR8AvcMLgScIB46UZ0zI1US+T
YTlb0cSEbQ+auMTyC16sAyWqidqD5DI1MX7Z3m0uHYRmbM6nyA0QWWhTS/U1h39B/7tBaZj5z60w
i4ElCRynwJ++D5omn2UOCaE9DJVNSN6k+sUUC6csZrMHkD/QAp46mplwMsq60NXRtgG+gGVhk2Qz
PY6V3CV4OuGlJh4dM7nzeEDLWMORG6fDBZUMuIoAdegSeCHjl+qiCGqs+UFP3sdJfd5E+fI+EViB
SJHquaB8k6gF+UDtHGNh9Vzy6b4hKkyrwbexKiLld2IvyHNX/J5I3O+IJLVzfEMqjHdaM9GCDjXj
vUhxRZaWGLERI3w9bIkQMT3T4zNPxAxyKyBjCEd1XqyhnfP36KsG+4ch2o0bgWkiA7EJKEQ52fEW
HPBVnYonThsonRoSA2ByaeMCSmvCdBKhrO71F1oO5810eTU5O3NiQWcOoFiA628EFijDp3/PrMsv
IZ2jDFgeQWrY0SEARLBxpKNN9ZPDBqkmbW1jE+GNL0fqwLLJqd251SBHTpzm7ldlgEC3ClANvRnn
GPu6LvfP5X1ZEpsCXoXtMzNtZi4eJ0u/tIfrGSAekJCJaMhEkNuS2xlyH6NOjXe74D46TfR4Jkde
D24dz87opkutdng5uySOy21nR0x68FjBnx7HAnlDkScG3E9K9kF9v4FGCaI03Xp3fOW4L+AE7wHf
ppPkJhe2XKB6/MxgCcOfWFgLxv3YupNbUGMh2PN8sEw9ZzYNEGe8g8rV0U21mE/BkNAnYzu6dGaZ
Fa+ImzMv6xlHQCOCzynoCEEohpmdfEwkOcgjbCZcwxVg7MD04TAgbyN6c4E6hdPYuXcDaRYZfwxV
0TxCDPvigesnhsxRhrLBx9DeLCDTa0zipgXdPw48+SdB29c/S4/07RsbpkVNsJV/xafG1qgXBJ/k
XPuqkcrOJ2Vp9zPmn8Dcc9Pnwbe8NsrWOtysy0lg5eWpjka7XX8Q0SYEbBI6lKN/liYVkOIkLnv8
Pdl20Kbki8q20bRynxQR4BkwMxCxseIem1yrnBs4kTJbYGpFxc74jZURO6LLg1T2iVSCIxa+nOoP
is95ggfgBw6t84zgVuLT3HIDfwF0F8sr+5vcJdwUjRAvaNG9+cr827hQ9J4qnRn+27ltk5nERH1W
6K7qIlJejvZrb4QimCRKodRNj2+GrWAuf1du++mH9VdVc4gps3YPbw2Tbs7EjKFjMnN4kxNhW4Nj
XDRor/YYadyVHymDglkJlRZf1FmH84KtEjQC1O6lJ9lua2CHebvGOAobFO5IBvDwJxlVbWo7GdfZ
XCD+Jm7hOnsWSIuf7iVMM357/lwcitxOVlht5/tlD+XnPftVV43zwgwlt2FcYJksEPaL2UuKXY1h
S+fUxkaGS7PVzvjT4EzymTCQQgEDwQ8PxSrgaV3wO8WaHY9mfOx/Lrk7fURjxJF+DjLCkHKlv4IK
NA9UgEV6/tqLrv6LlT7lOH7fQXpudE43Owuo5vwWEl1Lo8lDx8xBx/ubveNIm6VOgPIYonrGRb4/
rPQ1xZ21WP2o8/tWuuKox4SpoAU4sJew07JLi772WwTEawy7uvvuyKqJJ6WWuRguPEHjV7pO8Snt
vzGmZj3VYSE4XU3vNcAW/6l+NYwamfjpMlSksXElosFZvYGOS2DM16QlY6PIWwpsiZRq5yoBilQa
dIGnsXisM/8KK4EGLF28jEWOPBmelIZTQcC2fnH1ECdGtjgEhQ5UNsJxKcTsfiniQecR3gXlA9MG
Z5JHYnoBgRk+JSgwWXqYbny3T8e4emqBOL5W9xCv9Re8dv+aOS9KI1lida4fITA2PE6gXWgitMW3
kyazZ+Xbt7zOx49UiTNfY4FEqtBZ3mvZorW/Yhv3Y/51ZqiR7XKYuFL4ALBbVvyCcnwifcoHg/3p
OqVjbECJinSNtr5MgnhgtgRA3fhdRHUD8AyMha8tOn8IL3tkBTK+ICh37MfeuG2hhEp+ef8evyvt
UOKf33bbMshNG9sKxf33togS7EyOi9uWMV+CMqo/PHG8Y/UmIA/oLXy2W+BzKMimxwSI4TSHh2XA
UHtNusY0dTVoqB3neQrJ4rUtT+/EbnG7kbYt6yvNzKbHP/zmdiz8xn11DxEQYHxt4z8ypxKiBoYs
WQ8+4YVKaT+aOcMVuGgvbJt5ProQK1HXKoMe+tAkTSc1k/i+BqbQqv1IXlGXOeNzVxTue99eKU3q
/X1bNfySeJNbAXEs5/Gbwf9dDWsl7O4RhNfU46ZCssGCzFwtiQkihoslIh2iUn0DFcRKA2Uhqobf
0cC1iGk15iMhwjEQ5D54v7z3T8Zjj8B6+Vd85mSgPu3k6ab39U3+EYazzBd1vCpdjEqT20xj4Ao/
BbskycnSHaYRNFuVMO8HnHwOBBRO7M7RcfU7mheOFGB+/7r6r9tvQXfIxt7eF03zec1OSM7MF7vb
yhC3JeZFsyCxhdJR8tkoME85FwM6woLmqwMEF5xRciVjI/cbU9ldMcLU1pLEcnAlL4J/0fs6Nth+
7XEZnrGpYqvPqJWLM5CSRVrDB69RiQxJ56RI7qaxr4mf+hwsHV+ZG76St3mjISiFV+IYyur2ObDA
nsyzeMKrPW6YezGugixrLfMueHWbofDz7JB3+2eyLfGfoYFCTc8Pykct1PGOGDzNEXdTD5+4FmYQ
6E+mdiuPm0/o7xl0rB9sE6Dp0iyWP/xSfRpLa5nF8kmDyDEbTw13YaQRcTE41rfwgDo+r2DcPG2j
WlQL8FVtmcaKZRtbhPhbY8nPrbpufqztKMxUZVYuygUvNX2fsVTX6Ye+7j65XXf132NVewpEYS4R
NhVxs+h8PeDMZzEv7VeLFkXMaJeLN6MOYVZz2ZcvrKlO1UIPKl9Gg/nT+Fk8vUMCIKF4edS68NyC
2tUckCBgh8bnVRdwwsN7nLgwCvkq/7FABM/f0n/86HCTK/8Nn9klfsXDWC/MglZ1BqbGbNPhBMtI
YQITJ6p/02CCUPJj6U8ISTX9XCjL22cmzIBQkGRAH8HNFb8Z+8YCqTjt77VyC3iDCIRYfhmfwEtk
08VfX13z8d44GNGwYTeDSI6P0Ls8pzZhnIGyTf8syxbI3MWLrXPyyaff08WFXkRtPx9x+LvtDTUu
tK9rgyUEjIXWvdLXUzvfPJlQJiy4u0A2nH7wjGbNpBmsznTVxLfqpdnjgYWxsWJnhmNmmM3aGf5r
ZPZSrFweo5NyS0Gjw+9mSe1Qyzx6nkBxWHgSSBKlE9xR7Ct5rt9wLdb1y/RHM9mp42SoJnJ5xWwh
dR8pWw37mrNljUsdEY8EZNnwuuDnjZC4/p5R+jxZhH1osz9sRKLrQfEygR0U7Mu8u+FfSEpmSR95
HWaP2e49v4Jy1f3sTQ1hm7/klVjVr6XN1qIbrS2sveGaPNdCT2m3NlfKRQkHh6OyuSD9kblIcfks
oW+Us1kDe3teHGooXexUqL5mA/kZ8ub23fQfHiEFTCJrrC9t9vcP/idWG0I+di/Z/nzACqkCfRbx
JXM3b3Jvi+4UviMBsQhiZPt9OXUw0Ek1Sb3PfF9Yu3qCns7VG4Z8POWKGf5zX4mBBilldpvNPNC/
zXxtGXYn4AW5rprt+HBbMOBB3t95wbdvMonYaBU1CHsOx8PwY+69L/uy8MSjObt3s7WG0Vy673Et
mX8Axs6SX4GyQ1NnnuWtB/r5kZTZEdrA9OXf5Pe0TtezNRFWjvprqTwcnOtinM2ZTM6ayz2wxhWL
H9WXQUEjSHsFhzkEMbN3uLwdUgRXYVO583lVzULESjMGgavSmSOPqH+7cJjvxcFtlXX5WS1UVOZ/
pg3l71ODPzG/fpISMdVYFg2prRGJ9tmvyc+6LIF0Q6bQFGBXvN++hVimE8DtKeDyOeVzqZZxnZ+Q
B6x5YOBbeSoA7w03/ZVUze8cvp0S0ARlDOj0jtDXeYftMYfRHg/EtrKEIfd3o7H/1DzFY4L2RAky
T/CAZwvoeBJzz/qQDa9f80gLylehxoYDgEk9/9XReiJSPdxfm8a5By0JV3hJzmi5qFOq4DeEuuO0
xzneLZuekp4Bl1deuPm1OMXiYnb7ybnd/7QtcNbTuij6PsXm1lPqP56+0k+9AZ9NqB2zvPFaF5g2
pQ4cObdGbOl2ByW8oqc0POWLcIWZJO3fHh6pfp95OPa7M1ab0LPg7wYlFeksNPGkNgLdXHVY7QGX
mxTWuWSHDb4aG5Z0GflEMX9Jhz1BM/l53SFGguRADk8bpJ1/vznCQTPmd5w5RGVZt4HwJfxVfttO
uYY5Pl6o7H4NNvnbFzefkThUor1tYY8NqYxHdoC8WUcvGDrwH1ovKzcWKjtg+48UDoU2/Iikx14l
gxAVtPUwHwiFMCH9487DYH4zCJSUDzoPQj8nl3Z5zVq5NvNvpVqwQzmwHKXRmqvtfZu9iY5mtlF9
9eNRSxYNHcwLymOqsait7qjGngwoTMlVn67xBlbqLo/sZBQ+XKIbnQ+5wicSMilwBX74lRp0vmWe
CtrjpytCtnZHw5GGCMmxsFWv+r9/JeHbSfw54nXzlIEqM533b3AvfVM23BcqGmsvPl1oGLrwJ/V/
RbfmhwF7raG9fegrWVmUq+IdZYgHrOxkvj4UvMLpvnAUYrSOAhmSDJjefaZnIbKYAlc+PtbHY3fV
Ay3C7EOFJQidv/Eg3vVOdYZvhvtAsZ4IERyKCDY//OVXf+xWz5tpt5NOB8/9r/5FZNdMwz/pRQ8a
NIp/OxDinQxnIwvFdmo7wwYXPFm25SvGwvZVd0lYGb47dZ/LeAMTkyiNeMOxIZuIDxr/ZTJvfa0U
qDXkCZPKPOCMNBJW3K+10ZOYz2xIiSH5aAkRavYwF6TglLq9zplGPz4Kay7uzS6sWAyq+Zp5M3My
hzFtuiTUK9Gc0DR9OlXFmmt/PfeAtBwb/w+fpiuZTbMb2T7oghELzgCVkugGtaI/ye1G0E/6zFup
17VZzH6ULxRFj6srLcv2oLabHLAGGRFmHb/fqJVZTfqFRriqZHtmt2A3cP4EpjmJY2KliCpy/sfF
aen/qMFv7n2Ykfj0Qc0Lvc3XAZbZbW/AExRRVbYqfyzD/TMwK2/soXUx33oS2+UwQ2cWzl0/3xNB
X3LEWXh1X5r9WGF5Jcypghfo3O0nQDnzBJ9hAlOLq8uczUmZeaVeE8I72sMwJVaMGiSLMv7fhLUL
scpJXB4mJmFy8OZLZBb3LAqzkoKOEgJm4fOKhMzc1H0sJXZfuhyBodOEEb8q2B2ZE22sryEPPT+u
aERQ/g8fCEEnGft8q+4E1VWYhD1/s4crfNU2+/rt+dumDr9h2sbXeI5NjElLFi1dPivs6uE9YpmQ
NsqmP1aX27ay7JqttokKih20H6jDzhAgKISMkdKsMOw7vZu6b8itpJhUS3T81HaZ/Y4YvGx5mtE8
93/U6a1qIx/7gMVgHppmPbXBvvXZUl0VTqKujSvNGNSxe/IM9b1i9LCfxYY2gDNxVQjBuM3czKFg
RrwzzAHqHUqd2NpSgGcbxjg1lH4dOpevH1LUJhPs7hVYZoy3s9CFOoNRgOTqRKPXCKE4YgN09Sph
RSNfcvAOspLHLF68ZrE9sQ4094ccDDo2ujC4hC8ULFs7X0J7ruGfueP35HdIrYeLPWsDujoIhK/F
M1tYLv4EtNXtV7mjd4cEqh3hRjdSBMfToi9xGrbWh0xaI7xl2+znhZv3UyYQJkVfYoEakrIeuJx2
n7egPM1wnR52CRqh9xfK6ps8uSzctLPAZNu0k0P/9qqc9qjYygbMlzAJNcDsUX1RbrIigCUwVxrh
NEq5uuhVDekETlzF/vVaIz0zi9Q1R/hpkPzQwGDCanQLFbVMhilYJAle3n0IOFwBxhZ/b5bNO4Fo
V+2cMxNnYeC7Hq07qNG7BLcbv+FqgWsxkeyXerngZHcqmeF8Bv9NwRXKjBeb9R+TrmF39xGTdtKS
1VrcPXP/dpr00kBWAIGvgxmWbv2V5z9v8af9VtwHV6EQ17hjSUmIpQA3BA8h1GTRyV9r0PW8oWt8
hBjqqRCzqH5uTKUJN6kxNlyhE+X5735uK2WhfudbjXGBtUrTuKwR9Gi/mU7msFycYSLpt9BAEpV2
H9D25YKNbTLxLW60gZSK74IOic2qVjAp3/af2a4Sj+QgkTTeq/5rdb2dJZEjBZAjwkrB83N7176G
zklVvxH8BkLcuhLO0GdSWgCR+v7pXm8OsL+IRnKGYpmElqe1kKDtX3qNG0ddv6pF+WslAVrToQ5r
ClByEvR8wfhfnlaJUAlapizYMvwLwMkDba/1nqAfHiZsRmram3G4w7dq/h7WHfIO6DBbb0mz4xUN
eUAuG5KBbBsyLEUTjSACrNvCxKgR7AKHmH2xbO9RkftVPO575mA0cub3FUmjPiOTbd/qiAWn0Knn
J8x/XrsirqZZkb+SEJQBqzVg9jL5vJ00qBkmWjgSV89kR6fYVcFi7aeRC9M9QjREj2kNLrAwdTUa
L9/ArNgWPoszjqRYZULVA9pvghJ+YfXDXzBjGtO9Sh4fyB5LXRnDC0JHJCkXEV8ArAiQX+4BDRsm
E6MvjsHo3agzeOqo+f7kq2esFzLenAOokewdIJaSVH3bCLZ/9YgEBVANhB9Ma3yoOh6maZgy4KwA
JQYaoRSYMZqhaTmIsSi5h2k6736Y934a9SL7KnZ3h8nWsEeLjOSx0KIWQSs79BwJIOE2TzkkA6/W
jmnP0k5GBY/dp3SGESbC5CPSmYkkKBd3+h0ojHE9PCTc3H2NhrL8BH42jKi8hu3LwehXRkuLUTsk
UOTzlFKYDTnP0U1WymGAYIoShdtEmxiFiNe4cVDBEFwLpK7c1uOPnrki027VvzLw5t6/MCCAW2Xe
ydILzXKNNhtrhY5BFOxD45hn8xzkHO0+M8z6+y2uwcYE7fd2++DJfM2FFWom/B4jykp58roBZAJf
V4oo6w/CmvRPC55FHxY3T4G1Jc6wvC6tOX1zbK0fqKbeADDmTBm9LHGJX/0lG5n15wCbEZTm9Sc7
Gh4pZA1zXyyhqCnnanBhEiSynywT7ILidvfx1KJuq//g2USoOSOGJdfgvsUMYfnCTQCcvI8Q8ZDb
ils9UQx+ydIm/dTJqetjjO6Na6j0cW2EBkMccqM6Hx4m4krIONJ64uWJM1xXYdAU5NiZzsDmJjnl
MO/QpxO3FuD03oOU8hApAPDz9OkrlLKpj8/94wpfzm8ndcm/cAJCZjH+R0nYiYuG+CHR5fA6xAIQ
DzDdPSNmhtQPR5CzZp31LVETYxG0P6/39J7CqccyngDNPzZLpbV7RI3L4fDI5go+hYWHaaZNgcZU
4bXvP0mxxqdaJW2nOcoxtt1whSxfZPD1gJOeOwqchja+uaVLOOwS25UDJjA5Pk1NUO0xY3ku9ZFJ
q0Uxq4dmaB0hfqBqZ6MjzODw2CcbyCG/zE/0/3i6r+XUmSUKwE9EFTncknMwGNvcUDiQc4anP5/Q
f3aVtrYsRqPRxJ7u1atbmUFmoAqwVR45Px9rMFZ8otrcHwihtUNrXt6K/NHWv7XMdXB4Ow9yXvC2
HbBam94nAbyVJlrT62Y21i9+gcdQfJZFEEyIkTc55dxYxJr5fnpPNU69o7hpb/f+ns3ijZ6jGbdw
rKrn2nmw/1p/bb+k7F3eIh/3fvwdUKxxae+7u7dN9dpd5Df1xzuCuT/n97gwO80s894gO6Qup9V9
DuZiDCELUnbyzGj/de+fB+y+n0cLXHs8fIxOuIfoiyUAgV4Ul1/nAQ31Y5idKniq+eSEiT/hbczV
6tN6pTJpYUlhInusylz/6jAbh8mpdxgBovTujd3o8n7uynL/q4IwNcdovQfHAVaMcsYb4BEozJGF
bH/vg9vkamYNIqyfuzE0NimQj9nbAWqaJwPXxMXbsRbgcOY/Uaa74nmQHJ4H0cn6axyUbhWrxtP5
U/vcTTVX0dLs0MgBNeAJS5UBrldvTuZSRclOs38vhltonuuvSsSbMjlNcCPxjR7YLJrlSENRbU3A
0mqmiC/iGB6P4DXown4jHzkRjd+xLG37Z/awUuqbYLthL8HR+E1i93+2u2lmG6I1GFDQ44aYcIfW
99nPoXsU3dbkc/7b9W8CVrSzfD2nYoti86eFmpMjoBeJEqSFAgNR41h/9JegNO05aaOXtqtUVHQL
9fsw+Rl75J/T+RvNzuTWjFTmjYcw44/+uLF0NfvadBe/l+Z6GOBbonBaz8q4mWodS/S+BFaagDMS
ikLs47YrzOqoWN6yv+kvNKmZjwvMezzYc6B+DCTyef50QJBTWv9gb3mMVqLpBHRWuop1imU8ykkd
DSFkHntS7ATgyWSjn19zzI+n4aqa+MjuykgY5M4cdfibdy4tO00e6LzT1/6we/re1R9/l1E88PUL
JuspOwnzNFKDPYO43QQLYbIAnsUoAF9y/z3U51+Bow4HX+ktpmeUPM/8yKrJsPxkbjvVTumAXoLp
xioENbCw5lvN8Q7QDBJOAXisCWgNcvk0rC+rq6Dlt+LKVBIAjqukCuSfZs0LlxjmAFZIsUYBRu88
cpCVF/APuOP8nCEKKfJLdz6tcRx1s7kS7y8TqMefiyajMpzuZlPiELN5tjzOVCsWNf8zLpgoeRYf
kd9E9/GWAoHcNq9gsPwlcEwtKul+pBV7Ax6jgZkPk7XsYDxItTe8dwN2w3RA8IfbYwkewov0B0Ri
HmnZD5hlgPd4BdFi4kuN5309kzeEA4u1OrBGHmFCXt59LJUBJ/APwpgeZFtpXjq20/EmsGIGFmiR
j+Nmy9+n7Kh0kEc99SAgXv46pZqRZj85n8qrwex3N2ifh3t6zbf056mbO+RTFlvvnuQe/FTy6R/K
XBrQ0wUfapGWbP6snX5y7/OPcTPbTLRmXsRVdXr6nE8SvcdP/Mde72Cq+bn97KeJtWhANne3n3m0
9fik6r2dSjtCJspKqioOW/n7LM+G8ZZ7P3yePvfTFUOkRRyqUpEXRJ99gQZR6JPbj41PlCul7+H7
m8rTvq+n6+khl0/aioLdj06f/ls0U+1xLRHY/8Tj5uobeBNC6ZWO1XGVCtLzq7jKOYBNplr2wgOI
OJaIaPfZfvYSo+yMGljUl9a4mWlnADDn1ZNYFBw2P4SDwlf2y+EUeudgG6mD68qBeypnrnQqgN4e
HoGvm/XIjuAkSDQEDOwMOMNR0JLAX5Pvz2Fcup4rvOEuDLGvlZcb/mlewK6XFWPiUkC2Oj7Yoq35
cpZE54kBUs3fUOJxawHb8eRpXBKl0gtmPG4o9MB7OZjhsqI/xdhORrT1Q0VFt05QtVkh9fLRMO6H
1hXT6+5tiQ82WQ9WV00L1hVBWxLY5zjsCGsEVOZP/GnGHA9AwAT5+iZqXt7WN9Rxt74hlX0/A3fz
KKuv3ta/WbbxyWaYHmEFVKT0vXT8nIMcmRaXQjXyY68pPtOaZYhDphhdOCyJOfvPxfCya4B1IUTE
IGGQL3V2amR03+uCkR/XlQe+5gmHsqynkdiKbUQ7yYp+LgCIE2OyR5wmQSgODhRp4VQiwUG4jF7K
YyyZokHQo6vU1qkhTsm5l6wCLfDUL+e6WFE5lFjeRzAwLAZQV4vJY/isiR9q68XaeqpYTp/59GTD
SPseEbwGdm4/gJgLbMy2Ej+bdlDTU67OBjGYDj4hOwdz66d9AkfzbfM0hN2K9BfT/Q8XwOryczeK
/pESuqtJUB8kWkCaOKeXzKc2uv6K0spR8/eUK42HaN1izcfoKGLmsRtgwkEBokNouoLZ9CYUCCWb
uJgTu0H7WR1f2wCgDxZtbalSg1AENiUwFdPFZHwoM062kqXV6Pl9eEeEDtQxeEA3B13F1wDBEbi6
yXciyfErOUnxX4TTgNK6UrbWd/oTjT/OhDUnaHij8lnU+k3A3kzPuMYcTuUVI0dBjAR9fJ8LnJ73
n8++K/Mtol4+vjrIYpp9v9Qf9jgrZkOqzdqym8H/sKvvVkXLTK6x7z6ttCqekG/GwAjxzNveWFUC
hoVolf3/NElOlVndKr8a0QmJeHQFrkG6fJGFxK4vS+UNjWqIIo5GffIjIMVpcm7ehqPLMDpdD4Tg
/iT4EfMYzSM/81+Mebwz5sKPZCFkb3+zKmeXjpF1msY+vWz+q7Xpc7SyLo4qJ44hWiQlXNOv2BKX
LFzIK8gEMd7nYV95BOxlqs2gBsejDgECiR2r9pkBF/vUL0sgqReiD1m/xRgzj0HPK5QXDj2DnfPz
hyimaLPa3U5sPjxa6O3hxTtlXrbvQawyBqoF48FZRSDPAepWowZKLM/kfrgVHZheAlb4FwZFOWDO
zFLGFiYNHucMOmJk8u82mxq6iAZ4vAXR6XlqIxsIWzQY4qrWd1tULNC510YPVtP3BS5esynejO2P
6VejS2DHucPrsgi8syXWOaJW52Q5kihdZ6Ujb+QMH9ICbpe5fQQdF0w60wJ1daJoqwWYq88oxhnU
/RF0L4XhniBnOxdxgGyMPk27q1WfM/kFXYQ5NxeIAuaIswVCbIcKCDjCFewLR564tK355K4k42qM
CnZc5e9hb7dFw5P5ylwoi0Cr2lyYnsJT3MQXHRzLpyxMMyYlbDjjyeI8FSKeQpuS5UQ1wrfrEa/F
72/oqJfZ6SYlThnHKIrfbGvHq6h0iPPl5Fq3ObWxX6Z45Gwa920nQOc+a4lHeTlrZISlibbiKW6l
Feo4kFsqLQDOwEH6Robbd9eP/oPbbaI5pEF4pBsbOPu32XOUPAiw1zGFBii/aCtZoW9CyvuHVSG2
n7H4v89PVaSZwqRkz3hdwDCHVzujYEOLN7Nhbkjla7Gfw/A0JWzoY0R5705/3jcClfFXWORTQUta
0DopLjdoJJe1be79hGepfFvX+cAnEI9sV6NkgGbcLt+RAnW4mZv7k7sutr3rqUogb0bFNOmlt6xa
pfgGJWZdnrkgtE6SDznQJa9e8Slij3IC/jNbYNeZYjFY1gJMIpqTyREy8AZaqBzCq+CvukHR7YbG
1mHdz43re2xU98Xk3hX+OYj4GAS6S32JVxIfF3hTLbGRtmhTMoniqZ5CpIp0d1mlhMweuWd1Mpj/
9wVBdjrHaAzHDJ+p8aKKqSAIKyMceVyw7CI6iHkuAJ5m6+UVIDWV17p8BybEDwFgCdIMNSwoTgDW
4rM+NOv6fFtKjvnz7vlUtZ1GQ3Gq9gTb23/1LpPI6p1GeNfoxVcfkXwxPqSRku2WTn5PC27IllrR
VV18BDZ4+w4kNCeQ+8G6ZqUqmCuo4+YIJY7x5izy8czW4tGaqQ8+W+LVpfmp4wN+DkeWmmxlQwe7
qj44wHHDx9cdQXq4n8YxqQ4DH+Hyzfxo3QURghk79B7QsMVzf1aiHEuuMO2mtyCxE+jd/lEXIsfT
dWsqGNplk2QG0Q1mhDa3ySWTgu1+Kt3Euu53Mhcjv7+NzQudYCUfoYm97qEd193hgGybwpwXrx/3
gAdl65Z+FIUhiNSP2ervjQmSMygaX5HkkArhMD4WgfR6uSw1WvDVpTTpSXQjztPBdEK0IJtxMU+P
AkXmqhwwSxVsFIsZwJSAHXSonfSka9kp8fn8MblGcx82MObl+SmYDTv0lYb+appu3TMVbnamlGui
m0k1bQari3IjNiBjvK1rZdKD2Ki1xYdqG1yhD5Db0t/MO+bl7Oi0xFYgQDkvdyWrPEonzqWc9oQg
jvUb5kiCFtpbzBD7nxR/PSKIToiVItsy5saLWiZSHo/MGDbvUMMbZEvJEkT6naxnbUnAYNTslSIX
E/mYw/vAQB8/Os/TJ3Z5/GsISu73D27TanUVrRnfhjZZY30XYQGkmNVIVQiEkqnef2Zvc/iskSbE
oTTUduQS7s6q4JOYSyoL/LnNqOg3YVj8/OjuP8XNMpmTC3Ua8qm53ybnXLlzMwQxBq3gJ3DndMNr
8vEIwqT5Bnox1PqH6GDH7WGL2rOE1XyeLG4+VsuCcD1+xBWC0IO7mQDiu0v5Fq2fsGwJWYD5wFoD
7atRe+wFJlEg7gdnxzaTRwBnrOlG8IfjCgg7hZA9qbkVwDNTzJ3qCb6TVpLd9LKtEyUxFQhK0GWT
SGISR4J8py5rpo4VtqT4331ffOK/Ej6UHQhbG/CnJTfKlQIjGzQZ5CesGoP/kTALzzj/PEeKs2jl
uS9e+dDca0cQdj5DxOF0yXYEfU9O/NbCJVpKb+ppHT0SEJAGRN/bTprRinqCD7Ypt5lxqxbsjsX8
MjMGOpgZEOK5Ov8u5UpJ9vBOLP+Z4jeCiXVTPXEiWZWIqm9YbgES85csSyGn529cN6gzMz+nekAv
ea5R3CyL8S+xoIxUPB6RDnh/DIyEhucTBwPAZQIgMzpkfrq0oTKfpxqa1tW2lDgaLA8Q0e4GWDgQ
iEWCqUTeMiX+W6VTNda5/5BOX3PGZULlGYj1wTfc2kxfpfUwM8216WkusqIzFpnkNxBmSwa42O3R
Gidw1EA1xQd8TEZbgd8k/pFcHjY+8z1WeMsA7qgRr5H9YP8sU9WLHINgdAfTtxaPIH89FRH3kDYi
Rbx9MbbiU1UfMLIvYsb2Lu+PSzGBm6uGkKRK/z99DMdPa2oJJxPMChge0/dpRCw+fkcHMYx7PQG6
2HN/0sDT449s+fL7BW+d39YXNp71zIQu3WKAJjddFLKwGgMlSdV3n4n6sX9ZlzAnHYUfTZfSk0yk
qMZOk4yqW90JuRVA1ofGGNcu6TxTXmt5YpcPVJciGN1Phdh32egBFrAHRNCJeJYq/zG1qoxfWoPF
qZx8sLA3D88OoP58YFI7Gl6lTW9sL7ouH19E2epN2wnIZ3eCWQS7P1egH4HPKUSSzCJk+sTPWJRC
bc6VINe3BJwFcCGAcGrYCngf8FIIDU5qwZxAZnAwRpYIY65MEeHhmvwYSGhMA0UEyB7w178jXs90
7CHRMz7yDls7EwZDlDOJ05mAaT7kUTKy5yTmEVtJoDuIlNeWwainMnG4476xy28BsU4lUeM4fAtu
hz+SHHel6Iio40DxwIPZcPSW2yumruFgR0jtjwRjUQG9XXybtZFMUBV5k2vCpQsTmNK5sGkJJGHZ
3QJHMZN7yJPgwiHj8Z8Cm41tCAwlh2ax5yDaO8/3wRbBtft6tjtYb8Iac/NabgifCSlm60F9ZXYi
lBzqDFevylOhLhyEXROrd+Cp0vsd8rLKW2of2poyGxE3OW6XHw01hCEoc/sZ7wrW0mmMh9nAWn9G
fHiZKt8oOZWDjoRXnjWOy8orJxfaRps5+3rf5eUutIXDhSomN2sdewEtoiYcp8ATRGXvb8EBaipy
kzwAuwNR4FUEZXFhCaH/Unrf69vCanCxmQC5tmxtIOR0oOa88mjQZV3bgafmq2q0ho+ysfuvbPif
Lu8sVf3TxJpG1UAqVYMCduc5gLQeZoqX+guIjtqLsIkeQ2spvo9I/ahlI2GTD6JkiIGTP/9YpnRA
fiRBV9QD/B1WwN0q9qqShhbwm+I6dF8Vz5iCycfP6JGH3E4gx5b5ns64POSZX+5qapApbr75zpfO
xCUWGZTXWI4CGwvhGk+TCxIDr5BLtnx4RSYW8IqxJ9pIva8PeX/IyFk6F8E1HS//UG4duq5IzaDM
5m8K84/r+/mQ3/MLA5R+vUFq186ylxfTDqSkO9GPWzX6PRN94EO1iNfrxcdgrmMVEmQCk0EpWj3W
75VsNWpHGDjhE8jb4q/0cnXgPx4U+dgX2epWfbYWNOTLEtKAIY3StktRMJ6OhznA14QgAsio/h5t
/kmfOl20Z4p6dncBNx/FAU87vA9DrXEsCbOtVm4gqK3lYDW5ocDM55rHU4clatFPDU2yueEiUYzx
BuHJEAXFmIp+3A0I4+Lt87XE9IYPtbYoRpoL9CvZKW4OASTBnbXXdNkMdEOlRyVZ2vD5xUuw0OxA
PmV8sqtFjXB/qqPAZLWcC0mKmmTdSh4qLHX3PyHiKcMGua8lnvOPJXdP0cmOFXWWbAtn9OwuZ2JP
Fu5fc/QBDGYonITsYl34W0Hz1E8ducyTEnMIOpBTv3K1a2vR93zsi5k1Em1sr1WsBDc8gzCW4qAi
60QCne1dSrm+SAFtE8tukoVwqEU+bQ2SmBP6pKlKmocnjzmrrC3zKDewz60tKJIbROx5jbwf6Wx4
gl0Dzz3TfXocSI6JTE2kT7MxuCI/PDuNuIhH6sMma9kli+PhX62qvEsL+0MPGTAloDFI0Z/GFhsg
IzAeUSzZxJ2WNeH5mKqy+cGjAKhtw3EvJHEUT1YVLgvjQmX3fuQ7x9URqCJRXbWgwz42fJQB/2tn
nSt/FkCWwr+w4tgy7z+udPem4n1pMm6ulpXSetW7DxOUwJALgzuHtPJ18qQLx/KVv9f3pQFhCXY5
3oWbjLR+8rDOis0FJ1o2hr4O7dW1tphXFq0zbv8krGxp+Z1hSZecQTMH1yHkZLDaUk9ntfwsCBBD
x7oRjJc3QXxWZNAxb97K9wCyWJnzevy6yvrYib7fV4VL5dyHWER5yY9U9eDwGGJdOsL/DxZi2ub4
JBSid4bbehAGsHnsLP4Y7LP558exn0qBBqa/DvHy6VJcrZi9iQiU+8vO4VJMLyvj2jVdZ+aBMYUW
fIU1WQgH7mES6ax2FRzob9s/VIifGBbF9FljwLeso4cKGBueILDmC4Rkifx6X06sSvNVJV7NEi1Y
hoSsPRVQGH9jJqlDcTfmq9L61hM1czyhFjmKac9vCz0MbMkdZR17La89OFrIBA4Wwqg858KalkG0
DrHGRaj5PehJO82AuxxEErUUitR0gRsEotVEpr67dtTEyvCLNQKaLB+xL7rjnA5eXL7iHtn0AuAj
Dq4PoYupWnfVaKoltmoEprqyrM9zpc35Y9c4gtAsK89VJZqsxi4d0b7vt8FdQydpHcoJQGZezeL1
sU0Vn6bKxulazcTeY6veMlXBXBS7lq/8tgVxX7e3mdbq3hIFpXqKNG5ca5bd2akvEEb+KlB45C22
7p0Ybnsc9qPWwMIx1fFB0J2zZYMFlirvDQF+OfadvdbYa9ednMoBwp+VlmMLBC1HpPDo77o8+fZ/
yY9tb30T7qowWwUBqueYHr5OAP+zVeeJ11mMryyVaa68iLDj14R/X6/ai3Nju3tbp7vrW+2Y7t7Q
o1fPRYN0X75uPueJd/uTHLux5aRxmAQz7KGXrRMiDgzIfX4+lzmFd5Nsuxo5LcU4PAO25QHAIoUM
f0db+1k/cupHxHcWy7m2aCc+sdPGspXT9d3Gz04v08c3Q0N+FU+7k70PH7Vbgg0ngELMCkynQ3tU
nXL38Qh2e7Dt58bvkH5xfrdXTCXoVSESTTH3HoJ2cCIhUqygdD8UjYcg8uoNx1lX77gXbjrNtf2I
w4HmI6vB/ljZ3QvsFpyXh3y0pvZ9cqr5R+VCgYQMyvkyzeFYACavnT8YUB4jGI67EDuPVPu86UX/
bkN62GwvIDdbYox42rzOguCjmXz07RofJva9++0Dj8/983wvx8fNgBcM58qtnubfaqx/77LlLafa
a2MDIzYfLr5z99QkEW1kt7nu5taMss5ltqWIkYVjK4kUPNlNH752z2xrW4h9Abtdb3h0t1wdB6s0
bedanMLyw6qHviYTWCuuqKnZjTE/gQXPgjDr22SbGDRBacDlIL0vWQa23NMVQ8zse9NC8hsZBDga
FBpnUTUtx6gPTvuSvg8YlRskftd8pX5jqcIsUZ3FCunrMBA9vklwz0h+3Xp8x+nY8EJfazOgz1gp
g0n+7Zn4iGbL8F7Q0JdtoEjz+3FWz0VqiFbHueL1WoozrSQ6ETCfZUXcAr0AZP5rduluMr1DrJDi
PYTp4lkEO0EphcUpa1fKn6uwWpQB2hLLkot1Spfupbr7VHeZbAvZfUHzH2vMIo3TuOi7MsTJeGMb
L+v7Efwgh9JiDyrTO+xw4YqSGPlaI6Ju3CA5o4HISURPUfxOp5B9VqAmezlv/TuNSVA8GT6qR0am
wvxvz1REDq3FCtF8rwcbUtrhQ94VDv1kEI2ht93kl9X2sjFn4B/XskyQW3LkrBizRJcfjc2iHN+X
5vUM/7RHEz4KLMegNT6TQhAn2eKEN2msOBddRLGsp4I5vSVIXjKaX9fjHyzI77Az98p2XYxUjmR5
E1XpTBFUQR4jDNbnDcKO8D7kU9zYMV2c7CKZ4biYXcpw32/Qfw2OLbPi9SeSMXmWbrsqZWbn0ZiX
+otPmS9+En/Z7+soOhCs9voGOte99R/97MfzPZrf92J+JEhCNxzY9MkqHAte1/e/Ze/6l/7Yjq6t
/XuRzQxb8p07M6dfkkUtA7nwnni/dI49IVkXn7Of8fetf68g4YgU7y0+FNguYpxORwskXPHJeXgd
RtusSl/EzRSNOInvgzjrf81LNHV2+wIGRc//uhncWVZIsC4iZEJopFv+YZ5SBfcgZXjHTRdBghco
yU9BstcdF/s4696sc2xtcmU/SQb8Ra/vwp8ulkyYoEyWeFL1Kwd3DKNV+fxu019mat6Owh+k8Hpl
jX7M69nYGxmkgku0IHT55+kXOj4JpPE6cn+JwD8683f5fWK5p7YnlaCZ0LT2ajSQ0PeALqz0g0c8
344W12+zr/PkSb4J+C/x9JhCvtajQ5djNJXPQsJNJ4H6Z/VLCFraOJneNSp/379NcfYDOL9ONKqR
R4XGopIbPkcQo5m/zMQrL7+6ltLZJPDTVowZ7epraxBWu9pTdepKPTssVbe+Xl5TP34KUHr9VflY
yX6Pv1Pv0QAbXzp0yCG9S9+a875un0vp/riKeL936zzI6DAt+cD/PLLt50bnyezTTgLcr7oq7/oW
uOz9I3yTF9htBEYWsx6siikTeuV18eQPC2pjAuee+rf6OXz5M/e3+fHpqu3RV1yH8nn2vC87O45/
S9bc/ejIVm8WfGXgww9fKkOTTA6/p8H6TRaOA8y0fdx7mkX0MzEyNML+9SqK129+EhPJtMeTe2Vn
9fuclTdiAdWWojeVVeT6te26/G5buQ7Dz+w7mOmieTK/fqxsLvTvLAoy0cLXLasVqOGUYamGT6px
qaoDSebvmSR1z+2PqWFHRuJddV5l8tt0IUov9+TJuE9Zv8dYN7gCZEtpToZH8sbjUI+ma5ld5QGI
8owdJpkCyrwimzkN42MM2KhmY4UI00em+bgON/YHPEM2hkZRS3SjxWgDd431prcfZduXTNmGUfFt
Ro2++R9AzOtDfIILn2O7+OgbAbmuTaSC//tO3xEmCgeJPiW1w313PGaohc2jSGGlhL+u4+XkR6yV
bHrEeFX/Upo+XS/6M9KSfhncU3Hbv/DXRS5oaV3Eb2H3DMexsoej2Z8y96t3GavKq4c5ezw8S+bX
8EVy/y+fhmDSjUvXbv9V+jCRc/jMo7rqoKDwh+Q6qiIE13bNh1kTJ0BrOTq/u38xczJC0hQiASqf
uhBh92HADWHlHqYHy/7qPdWL1MkbTeqMNtpucO75KJh8+9lx/hrQRRxH21HQUIbxaPGz+NR3R5nJ
Y2BpiBHFSvt2BpBvus/fmts3oBhsTfYXxQ0DwGdWpAGMPd/ZWf5RjRS1ylwtVHrz99u3RrSTzn7s
34Ndq7Fk3/N3fjv+5QbW/hWlCD4KKog/KFP9V+M5hy1vcgga//+NFLblmT/Ia/iqCaM2HL5+Uu+y
CSvp+SdJ2LjmVGMqHBjawp/xj+Xocaz0D8nJYcVgXN/0l9WZYJPDcyuxmyhiupF4N1uZK7d/6VG0
t+O5wexlL1KYFdhRO79WBxp+tFSmtfK9q/sSAJx9gxZWYqUJixB2H4ySfX9rZGSC+omOpF1NMY9+
srn69pjliO4pOvK/6gvrQsIwHxc+zOEisO68VDfKc3130gVVmntee7T5/faXmliVN30viEOOjYK5
DNvIJR+tbjry8BIicTjiVLUyuukxZyWzKqmyuA5l4wYJRWvWgaH2hFa9BAgZipQPOOzqla6mHEea
oXoOg5nwBZRjlFSHTKDcDKvEBYszZZ0oATR1S05svJoybFn/VViYUgvFR4fSrads+z+KP4THKPNL
u/4a4dW8QqbLvj27mESLy8q5TI3YiQxSn0969EBLfK/t2ngMWAUz/evnoposIW8rB8G7EDANqE9y
/cUkMVi8gc1AB6Y+U/30e0TkbbpHFN6fpwmNP30aJR5FRCbQY9JNUElSrcWn10SRNUOcieJiEhXl
Yt9MI5k5iKcVHW67m3a2Rezd/iWDoONywGVvY9H4lp+DdiPTyI4o7mxNIABoJxP7/Ko0hh3ghNLb
0NzZDxTR1tYgcUIFnzcTtpUpwIOwvXXcBpXY8dWOB8US0Qh633oEvWHnT6MYsPP8p0ZVcmr4pYah
sAwAG8k6JfUXIykMNGI6sF2b0pcaWuU7FgdMo0Fz0D27eNJDA8+/WtDeW2fUVcjtrt1MJPK9yD5I
HXb4sPNKER4mWhemcvf3586/6/DC2X2NnfgalyRy5YHgCDs9kv35+6WKYvM1CYRnXX7+h3xT8J52
4ivT/c3VaDkTSwCF/DqA1a+Zygtu6cK6z9KAMMr02Ff+hlN4EfZxY9C7JMsVU18WSc9cvsdt/4UD
ILzwxL8Lz3m1hbQ168eWFfeN8fXIYAifkKMLSZynpjfPbiUGRX9NeKs+zWf6gz5u2dpfUJoL7r4f
qUHplM0MpzzBC16KUnn4/fFK/qd4Br2FxCukoC5Z9JXcI/Sgy+B/hzzCDCSS1HTg7L6zGSGsDyM8
vG94S5/7snt5rSXE7mNlX9lTWQVvkIULR/i8l5OgzEGcKmS35JT3uiMXF1aLROlQtvJIZ5v0t/0L
V6rw+eq8fs80nqUHhePl9BPpCAZe6OWK03p/aX1KfCVqCQy320bqUEsVBeX93r8vR/ByDnXrrCEd
ihUsGzssZcFbnfu+XW25Uky/ObuWTmrX1hR/OkvjT2ef7I6P8DXBfR/9eiRMEGaiPvwU5vYvEzfh
9sJvDb8q/FNWLiQLC+RBOcs2fNCvwXbmVWde5FdvdxF5Tdb+DEvikbA8/nR4PDyrTdfyD1a4180w
27DMzmH6862kHSRwR2I3FcZZRztW5nW3/OxvRfEaZw0VCgqeseBLrShhQaWUS/i8X/3p8eDXVw4S
B+LF6ywr10G5oai+NQSJ+7V7mx76HnDwjyIGe7F08nL2p7U//Cx7vmUPFEjSzr4SflJYjMCs8CqY
P8OS+NOjyqw84Xtl868kspC9+zKZl9a9WLbkD4eCyssRfpvswhL3yTtuhQ+5JYPg6ddLvIrhwa8u
rGr2r2FxPOzlHgm/RwIPPrNB+V1I7Dz3PUHtvTKSncKrPZ/rTnjT2ZMyCi/+FTO8kHuYzCtlRwKT
0kV/O3JHhsveo7rph+8Ls1VWh6ckSDbiVYn8HSW7cdHmbf1qNteOIMfXoQTuP6r71r9bMlCE/vjb
bzIOa9czu76swmoI3+re5VUUCR1uei54o4nNU2MyRDMQIiX6dw6/JvwCU4jHnnZYr+rNgeTojCYO
FLmvO9FgkxXceH354/Uub5Hq9krl7FEvdTMo6etP6d38d16A870yc9MGzv3wWXlrz/D6gZjsdV8O
4VfEv3fFRAWUYvD1LHE+FejmOjPpicNY2eyH16OQFmNm9AC5wqCxiBYdx9WYWrUM8z0TqzBZvhxa
8ObJfOSdkv7GzF+0e98AyRRIyuRIbjQDk576l3VYSCa056sJlScs7b9i6/FuKqE6U3PZOObxoHHU
n2cDAT1sD5/kB5+hzqn9wpp3U3bO0jjG8ZJrP80SJe9T2xQFsTUPuldbvDqKHLxb1oARwTOe93M8
QC7lVZ6+oEGc3Um+LsLcw9fILmwEz6rm4EysNX7OXNwk8VJnScKG9qcn7I3Jl7J0068OF47DseQl
LqT3zqXod+wfwT0PqUDaDMX03H95vJpV2v7sJ8zM/YWFcRYkuHTCwhcCUZZ8Bu0feKkFn+FO7s8L
vOlCRRn8n/tj0fTTOhfUtmLm/jyhlXJ/HnP4KyybwvtEKS6/XuDR269ySSHD16XtV1jQFDWMpDQA
w7itmcq7/crmEqT3VkeYde5PLvLK/LmlhKcgVe4v9ycn/HW3IBPvu/0qjhTOt6DUfvL861v8JUFY
DNc+xS8uXh8Wfv9/pWrHi+7L/1UUv/tLqXXQ+4TeZph6331tbG5YZ0jE80qK6lvAWkjefHJTSGDg
vNZz6fJsXEv9jRtXmI1zdUe/DsYrkFF5205vCvN47UTVcy9SxCQ3gc5iuSud8N1nhbAK3B83i2I0
MIWtBIlvRw4FXreLUmzROkHJ4fouzr7Q5Ez9tV0UTt0MEDWR1C6U8SyH4ay93dSjEEGnIm3UDdke
xtBdZRlvXbDsgx3Mi9ctArjaLf1zW0zmYl4nmkkU+6vm+u0yzp/59XDKgJzMMS3kF90lFwVS+nT1
LC8PXXRCcdws29IRPMpGAv0mxh6yey/SQw7wFM+3l6jfygQbjCirWgT5/s+zHi1HZ8Uz7vgf/NnH
GrqBCML8OqXlktvTup/gT2F3tOtsMtVYrMcR5tbcXAspOLHkX6q+rJ4nh0tl3M88MMYVr+LYXDnK
tnZI2jqHZgZoVXzqTXGFr7sdo/2L91K7bqa1h7T82b8hNdxdKohplsJaw1Pwb0LQkMKsEnmPQjX7
AjFAxcDqL3RzmoBJpBBpL5LMgKteerCoYI+20pS3Hb54lUvgc7Ur43IuJd6SRcVpxHq8NCdckzfF
y7mOKOiSywcELPZzX+nf+LbQvvUTlW6qFxBe5B34MvLz9pg7yqawstf5RIhUXY8ufY10rC8+72kx
YApBJV6n4w4/H0mfpWO0GhsmT9XdpjzHEvubqs/ftkzCn3eqx/IsgQmitOgGlWfRneBAwrJ4wpTS
TFR4EnHh4eITh50xBiqgcvHKqZLhsPcWv9ZAMlBUD1blWD37E4OofdsdS7sBRVu28/jcAsvwZsMY
w7ejOceYN431fHuuhwrCy3IVASH198K2brlLVq9Isgv3Cbal9bo+7qxRPLQTE/yMGJZ2X0nAWWWp
9anL61FYMzHRwXCPZcwYNSbLEnv0uxG7+jo1LzWg1F2ZeWeSBfb50Sl2NUWYYIyiNHx7FNe9bDZ/
ZoNl4y3PN6+pfZR6j03GP+aAfaYg6gZ9btHQEw9iDoiC8oZLXWHP19roSpePGFYM5w32Ev7TRSP5
2nZvm6gbOzmK3CvClHIkU2QZug0MS7wlS3EpdpX1WwwakNe5FS/O4QoDROMwLxkkMfgY5vhqpqI2
TjROUuUqUDORbGFBq5TOx8Zt9ZwsZ8Tufjuc6B8jvOcE7Z1KmpjGk6X19NaN5gT2zd+Y06anTcGI
hsyvxCbpz0Qly4r+qAWKJzS+Dpxe8LL+DHg8VbmX3T5ROh1qkQoPDlGRL4Unn5d6urP8VuEpEeyC
gXu1Vy6OIXyZZdbtXe0OknGp4I5i8zgzkjbTsLNzBLX55VssVZZt0MPW5XS2pmOehz7Y2GQZzfQy
Pf/hwrHTr+FUIySUDsUSBvzu0tSa7jzKm1q0aLLVBQz5k6/gJDU40Y8lNPUeCnYgT4dPuGOwNL/P
i8cULtFD7VK7Ge4cNAyyoCnO3GS9V6yjeSGJDVi4vVllsXibbytXI/ohnFDFBBPFLhDLEzVivLy5
TSS7j6/tlOJ9r2Zm9UuLB2eufKRCuZSMGLs9DF2TE59HuJK68AaPgsHj5U1utYnChU6P59eYkS3P
2y0zSsYLpoxxXHiXYvT0tf7Y3OC+xTOId0/v+07y/dR+olL8PLSanNEKieqWsLJpJYqin093rNyU
ECPtKqpNEdp33SG1FmeHQc4OsjfjQN0Ha6Rlptd7S03izes62ELcR3pyjGTW4ea/6xP76MzGbcYm
UBtGkm0l/k3L9fN4lnHtRDUIaGGqHBtdS6IuxCmtC/Hmsk4oub4dK6ff2PTWyWm0WKAJm+GdrCb+
ji2qOYptLhndU/f8tutmP3KzwrZ37VmtrVRqCOnZeYho9SwcsiahS4pVDvzVpjhkZ5EWF0c1ua6i
sYWXSFRUIDfCTW05iXbinWx/fA4kwe2ygAslF3sfD1BcFncdlvojnsJCoiZ2Sp67Tu3Ms7YTDUwU
8YYuzwhYF22wnOXYGHxRpo6wdvm2+Eofg+61/h9JZ7akKBNE4SciAlS2W0FWwb1t+4ZoWxtERRQV
8enny56Yf5npUaglKysr6+Q56cu/kwBu8AyzKj0A4d+a4C0QDhxVX4yUuiZ2VK4UsjnNouJhPbbT
i48bgGLtv/nZ1Kpwa2FrHocxDuAmgSAFFZzOuZzdk0Q8/KhjbJTLni9y5p7+/fQf8dE14q6OBhSJ
tYkFN0CQZaDug+NnPT88/WZ6OI3PO9mHuQVN+yMae0V+StbtbYbXt+I2tD8G3tW9+3CTKQBexnU7
OqMiacBf3CcL554Rx+ovmzibF1/MB46N/Z6tsA/BM10lbMGXvT56lL+Bwnfq1PCuE/xptzC/DcKC
W1KlWbayKI905baLq1j2ogUVmKK7kcVWDKaWqOoxcHQKUMALEBbMmt3omZ6XeMIDxVhWqEBEBUEH
7BAUKsH5tWZJnqcEB4MTiAe/GWe53+jod2RU2cNCBaMfFYOIRzUhPzkAJLnsK1QJacFFXCZsbG0T
qA9/ozI2fbZ4ZwXcKP6dnVJlVpB5g8HGyTRKCULttOALisH1c5QVc7X/W6MS8zG4bN7gB96TE0UH
DeyB1DIve/o8s7qh2YzNr7fqtDAKAo2Gapt9mLpjKBS8K+CUXmxBswm/YRf2Tfd7umgB+EPkN72h
3FQJUgw90vlJ9pmsxxb3W+0bUKCe8tujlnQEaBrq5xF4CpFr8rJtGVTf53E73vR+bsONPeN+3+Oq
JsAFUs4gnMqEyszzQneBfHkEAVgws3XN/XHPM4b7fjSep5D2NYc5LsgC6Dm1QdQDjBr86H7nck0w
fLg9qqb97+qj500X18LlyfNfVrsOPzOM3cAgT0RIGpoosJlCfgwz5DvRv0vCiwiFBI9dCmhHtlYR
cDwF9ew5f4TnJdfxQe/pwxJpDDfUGk8wmkmL/uOIqX86/agwuV5wEbMkPJCq4gZWGDZn9v8hvnw6
LbZXl1aw8W2oahB+zp8Wfk/gZZDuMXpQdNmzH/tD2KwPITUMnwAU+DL1xRxHHARq7t84PKBknApc
imApjNjZvvyWvZO4pHH16O0YC7Y5mC5cYk/2M8ByIxrgVt8HStJcHDxXrJt61KOWL+IWz7uOxZdC
cj1iafirq4eGcEigknLlONN4oO6wuTqQiHqtV7PSlBAuFQeRtuFpyDG4c7lgJc3YLshaYeMItiQ2
RIWvD2N9iggkQNiFMHR43fqVsmdzMQTsbFJ+4+PYcK8/oPSGdoJD2L1HddSs7/4qnxYxqVhaeJuT
UesWbVzOHDWw3XKWjSrnQTnL/ej/StZvlC/MJeW1HenZCqQlnshePuLLtgvIjDZpC7Y6CAYcj0Jt
IygV9Ml2chVCnZ5jQ+br8hSNRqQUWfWQNJ6KVIaTe6RNV11cgevtxWR1VkZ89Sgu5qrhtM/At5dc
M1DIMXrv362zoHBvBXg4ua/eG9b+uPoyIZPyyY9WSQa/1/ZAFjU8RTb8IjlM9jenFV8VNb/2WN2a
G3ro567Jvf9x1C5YBWOdoPeyK2K8IcnzDX7m522DwgngQmlAT7vvb+3jMs13sAr2nXxTpbDMvdxn
qqOhG9l+nR6mhEfXsHPf1DGcp5yQ/JtMK39JofiyHT+pnYb7hPCr76hKolIerIzOg3FuQeWKTC/T
iOu/fxBXVm/UnZ0SNoiO6x3ktgwihdvth31B9Z512lBcd4+qD/20IGSjGJ8PQGnaUMMH8DsEoF/v
3nDis8V6dp4ACbniMP0zugO6x09PzK6aVFnaHb+M3kdVf+S5X9WpowMvuZ0WpTJtO4rElWl/gFJz
N+kD5WQtN0896MNBYlWIfwLwvB9ZBHcC2W5S64Td6p2T2m/DE6mjPVCY8L5CQdjdqOaJ3sguaRFO
EfrzLLDA/1/Sc7Uptc0Bj3RNrp9Xt2+4dwJpvtDZ36VKoiFn+4b/8R4RpFwo1KDu8O5fijkRF7+5
5t+cpggRb8fonCW15t/qD81Oe136gu74/U76WtTj9qdrIvsII5f3otYU0lVXnQ446xaX9N7MUX/k
Eu6yhG9q2PfvN69BDwZqkrzI4prtrW9Pe4v6zLXY6n07AgP9Uqi4HNQzcxDfKKLMprU2M6jLwEnc
CZX7ADWOAEGGDTX32oautuhgvu31jWz6BaAZy4O+vIH7vODs5JTWGxuLVzTIbAd+vMHE5JgAw8ED
jgALJ1RRsPZsDtQwgWEBxHTjAHdc9BYX6IvMRJvZSftZ/T7aBefaI4BnIyBEZFByQlLvGfUWXATj
hdlaDBheTGCTQ+WLYBs+BuWLHw204Rpcrch5brpPDg2E/NcGtmphdSDChFKVsxe8DOWHKWx81BP/
ENU3n3DvKl9s2hzOnlRXsI0SAhHvTiBUHhOVarPy4/FDBNlPmk0uPuyXZkGD2Hyya5SlM1QXhK0Z
BRicCihjJvDrvEEuR+R37fBGwmXtC9+lUDNFyq7vHKlle4LLBGdJtQDkCfCfDZXv86f6N9z8qHsM
W5bwmGfQI2aBB/Mbfgw7ajc50QDu474Kxqd1zFXjPak0cyEd+9S+oPc1V70FfcgI2H8v9hDK1PYa
Nrnb8XzvdAhLc9hS0nF3OhzIDU2kEwVt5NPgYYKlyxgVoAjQubi76GNBA8s77ZW54lswWlyAeIXn
z6vGgULIqbuDD1ddbQ5tStYXDBoTQpoILCN5Mkikxug31cJf+tjwkxsc4Zs7wokDV5vXJ1fdZap3
NxkbMJvkpxz+7noA6oyxlVt1Q9lX8kJP0bHCg08d3/AJo2Lj+nmoTi336B9WGf8fuPqoDyPFz+vk
vghOoMNaK9/GWIFfUnOhxOVQAsczNNQXHb1WFAuEjPo8cJW+r6vOGXKp50yz3Qr61U44LDNUqw/R
Y3Xy9PhBrp1M/qpvDqttR4aCWBMAFYQ2PtGPCbdfyjMYqVsH2yBimt61HN0uaDgPqwwTdiELv97J
aLh14cErexi4F3RD4Gu6ULfnnMvRizev+cYN0LD34MoOQD8EWWS8doPlg8GbMxqMkDm/r/O9uuEj
+xZVDAyut7mhEJLBEQdJtNPB1KQAI6ei1rGWzB/8tlVs7PijdnEZYNreh+sTMiFSHcvB7n9Lb2QQ
ABroTqY7R5/UVzxnlnlYnVGY79xpJNJv5fLEpSu15eGJK7xt+Xbz5D1/Uqy5LbbA4GngFdLVTZ7Y
ab7PdlqKPb1TXDyScMYuA2TNxVtYuBSRjX+Qq+M4sSnXg51BjADt+n24v8XwtnfTjKTSYLi3QrTi
3GOyB4vwWY/q0cDdw44OuwVR4AYyzFU27kCobZQRZD73bb6/KsNb3LENw4n/8puXD7o+ywITCkwK
WeH2hFBo16uH4Op7pHCRJeOi1TkgCPaAYWOps2/W0X3L/6vGqTXHvrikr8DoHqiP5m7gS1trMTj6
cvFa37mMJYtI/kcJ8iifvXlmHlJWx7VTABkJvKUlpKYX/xhVHrx6yX3ScUaho8iY7CBpgFKz+6WS
xISDUQpH4HRA6fO0AwZ8n4jO5wXLf1+QLxi29ItikNLVAf8aY424kUv1lcF0Q5R0dA6WNC9zDwEe
1v7UvdZ/LvTgBP56Da6SPtTcMi4Gm0MCq7pvrvCUmuqo9fB0Afk/Yup9JAm6Fl0fz1qqm97U2HWk
scE/l0Knrx2g6xX+9JO24tWw5Oup4JD5PaO3Mecwjd7XPMKGOj+bZmi3ucYmQ/Puvka5DWqg44qK
CNJK3PivbHN4Tp5xYYkSnAVLfcPow2cPOb98HjbLOCcIPjrv9SF3Lkn4jtmqJ6BmZ5fVYXaalIt3
/Ej0mMn4OSluccALUZn6XPbIWEya3uZgwyJ2Qe7Oco1ifpi+KNosNtn0idKcMb2vGTbLhDpppQXX
1XubzzAEdOf22eaY5F9N0sDadplVEyjrkn7ch5MWNtiHDxfFRXctnbNJQA3lYHU8hVSbPFHIgF7O
rT0Y0lRUG9gBYU13Tz/iOJTAmj7XxlRoyLQYqioTAAJB9ab7Kgk/Me6g8vKZmULh45FU1VMtzTzW
cQWnJAT+QtwD92dIWelcBTAW3yN1yufMuQFmZwthbqzHSJZDI7MHRR9At1u4SP2tNHj/j2H9OxZq
bTDjiATkaGANc0QaeejcFr5wFv4gZN1gC9AYK0M+m/TR19r8XyPWskJZ4PIpeoW9TX+u1D5+oVoD
50c7YN1PB4g53mLcO5LYa3lNDqlXjaBAFb9gHRJmKHQIppiKtHvSbvBCOH8zpZAjVsOCnEWItEQM
j/RriPhfLIAVZurAUmcMup1IKqrtEPU/2OGZpNf6MNOC95sgCysySvecmKyHSbuHxHYm8Ph7vK8D
0VukMQnkrWgcGmhXKomOBGfPK9MGXJkxqT7spEh1X4sucJK9o/M4W5QfjWd/ZXApKR+4XmrJfqu/
nrxR2ewnxbqf1PALi6Bjua1jxgYn+tj00zccrVN1IYILZBoCPpjq6WnN6MKMNe+ngsQmL5N5kGZ5
MjwID2RjRoqpKdYylNqcBWeE1VpWKXmB9LCy55Q83NeUw6DLmIr24R3m75z/iiJiFp7RgzwEoqBq
QVD0SM+IC4pBX/bZlCVqp/Jx+KKWKFqmlLEDmfLfPh4goTkVS+HAKrxvEROdHVd9y7uv6+1ty/aX
c7QMcsPR5yhLyAyxx2PB8Hwb6HY8SSODk9nlq5bgI0VBYko2EOABvVBxHPSW+C5+sdrFn/c2PYKK
ab3Olrf/7dmpG2ihsdU1Gye4/qnYDtZ4Fw9Qj/A32c6e8+Hz0Jr2WgyWFRTTrmfcDNxSc/BFKI+4
+hxPjVzH3JyjGFKt7zE05QPipoR+BM/1cYXi5OFL/MxaSe9bnrk2wsOKGJluP1ke+HjMKMfnWxuc
eCTBBqqUe3YwdrF6i3u/U1fC3YSSsl3wNX7RonrLJssgYJgq2yYTmQXM+JwNUAZKn79M2T+rIB+r
0B7BK8BF7QzCDELolB0dvQttpvm9iSGUXiqSr+h2TSB6DuzVKX5GolZKxnjSnw0WVaBOlBWx0zPS
0Pd4860jCh6kYgnVkWOl9HRCWvDu6Mk96k2gOG4+uTghpZq777Pf/ZBHRkDgjJEj3KpDxUsQSORs
LbgrsrhQ4UmDybAgtTtT9sUvZoLTz8a3wEQPVJlbsLUmEBEHiEqiIULUQ3iHyCwJUG5TUFdB/vVb
QqsfAuyrvO3t09oeDNFMzmCKZ+e/iCAgbUKYg1wJDmEJ939yDzT8hzg+KE9x7sdZTbwlbusW98V5
jHshQiMx4QszzMSJcEs2fTGZdmqFb25doPoWEZKcZUnxDS4m86iV80kofA9CPWUDDfrxOzapQ4zZ
Ds9JuZDdyArtOVUu+3dM1yjuWdQexUMpBK2LK6sBKVQaRiHfXJnnEVkyRFreED6eA/PzkurSQLwA
niE456Pe4hm9yXBXKXQ5YyXqc/Fy9bgQvUWnESmAiRXXs0EMYbGvKo7gZurkMMlSa35kJ00LH5hc
L6Vy0jNSikQS0JLkaElf3BIQnVG9UtddAOY1zCfW3Jifkn743qic5Nb2EipUJJ83xUoj2U1+VQ3u
CVgPmIVJIMS3pI0rFIgXOa8zp5RwTQuk4AczA11tO+ihJ61NjfkjJjEBsi0k7zCHciYoI2kfbLbk
NZTpKVHCatWuW0kbHxsHEer5AI+b2LSIJESOyuKwF0DXzD1KNSojiIGDJ/kCe8YpiYuw9BrQtwTd
0Y9sJoTaFM3BpImSXfZlLpT4GlhpG1/jJibn8oBWaGjMr1sjpYS0dWzYvZM++xJQIko/KNygOAUI
LO+2qUzTHIariQvDsUNQfTF3LKD39JaMpzktV6cENPo6m0tTy4QvdOsDmB64DjwjkMsiMopMnpKY
TEqJOjaq3LHB3VAZvPb5Qp5pAIcIVT/nPM7tghoBCQ2zNJ8YKa+F5s6zUvJb1NT0Ic7sYspWJxD2
RpSidtFg1ksugYYotx5aKXg9pqi3lgHOJyJ194i7AL3vsN2q8XGhBr2/kRvEF49xDB7hYSfGwneC
OgIF50EsHTaxNm1oBzzo0yN0r26XjeAICdQ027+mWticqSk2l6/NGUVwYK0yeNa8YfpaDTLmgPut
8LGuSEWhsvdYW3PAjcXqjuNqHdTCl8AnLVMAghkpLZC8osRXcG2bk7HjT6C+CH9ILybKlK5Neoni
QcbLewws+rFlRirs9sj9aKLvVYbTDo30DQnd8eJSCmaScTen1twOOp+6cbCi+VqbmjstPK/P6+uW
qi+WhJEeFgAZeTXWt+H3ySnifmVRc8fAr1F/f4qKqI1F5Py61jeYd8hIZtLPQFJ/T78/6o8e4cCr
ucS4wY1lsVmeU2WhUAQNOfwYPgUWWzY3p8UAs1DjOoH+iueg9I3ddLFM1m1VJ3d/EJeyZhfKlGEB
E6pNO79FPr5GXRxp218l7nHCSAtWRBODIm62ZA1lgVv8TA+pQygTFqxCNdtle6WdTfyIAV7mlH+H
tHaVpcpYD6krTbOUgoCkXbOYaQSGO7Wngope6eE1HszbizuYYwGle1rRFqxoXfC52JiDERpr4RsD
UMZNbM3zCas2seYXRgf+07G9/P94vpdi2JTsUKzx2MqyoGjtuC0ScwfBT+OwBpu4Wb8IuXZ0w9zw
A2tuQkPBEiPVubQw/o5hNtJHzDIlD7RTdnwF3V9+sO6lWghF+bSN2/X/vrLwBGktw3HdAqEt9nyp
WZOv599iJd/dyuoHoiuLQZzKAzezgpBybs1xRKsy6fNie3ldF0ySgVkb8zLBVfKAhq8om2oljSOJ
G8O4v6RyXoY4d/V2WPI3GT7uQcoUP0hzQ5cZUcaUBuBn1v2ptJ1Slc0Jd5kvUPecUWIWqTwAbbMp
wTrzKr5TGV9FKjMsk0vcnxRj/hwzqLTmCmZc/CG/oyoGG8JDpu+N/E4WuQwyr2Yy8wUNie0pV4ys
H9Dnm4rS3w4cqxIWQ3mp2Jw4t86/fnSwifRm9RjgtcEKr8Y5/GwInkyUAOsNof2Q+Wb7sDkIxi1P
U9yDJ7vAcaKCg2iOyDIO4vNEHk8vg2sMM8WFiXpRDshYYUuBGBa2KOsZ0/PhP1yK+0NUBT72NjpT
zSPtbIMKR3TgUfi4xArasD+iHCmi1o8dg10DU5k+2AW4oIZFpqJy8ObhlXD/0P3zcCqb+WrNKPEn
PGiRKLiCfmgHbaQEwNRcDUfx4DVPX2Pl4qXiLqrHHQutHJfMzWlFeVEMdice4FUVfkbpykznznZ0
mCJ2NCYKmiC9Ig7dP41OCcU8DUuXdHiV6Gx/jDUO928CGUzZibLoGdqeBqktpPRzIVq/eTberIny
j//q6c0vPCCXAFc3HVAEjZViD0WS0Svyy+zq0Ah/I9UyPYTPiGZ44BHCLhIBd52t80BtwSG1J+y4
cFJWaE72ojztkJS2eHU+15lLLkOpJMcmsBTO8mQppaTP68VGwFCmp/SwvIxNH0GyMCfauSAjTroh
KuIKaPTdr5MuyBcgaSjW6ZDlfsRcT+QLsWFqQQFOtONmrCRy869PL7GFIPwlsKd489CVZYdvCuC3
m0kYQJI/PId1JPcSNmOkLHI4IXFjxNkRB4SZPKelwvKOT+WV4/O4CQ3K356JyqPsMdt8gHPHs7L2
0U5XJtDWR4Mk+36Me674xGzOfdBjfEvx6SspFlG5LZF9opxdghv69iQ/4O+uxuePaqxN9OUluOJr
pJ0m68IOOzZO6kxxsqk21TZ91qj43t78GrOkZam3QvshboQFB3xvjd9mJepTM2Tz3vB2LojiYkZZ
jhm5kN4qHrc7+HUqgyEvYgArgjRm1qXc1JXyQGIGHA1/IaENWbsR+BsPTSC2GFD30WBLXemNEbE8
bVTAVSfUwk8u8YFbKGxEzCXfs8M/5wHqkT+wZALxmOgnUIp+QAJ5EJ1CeIOChigA9EzAQZtPdD41
4F1UhPIXANgDuihW+CAi5LLoxl0TrilUvDPnJn4qJQRKKC6gFxhb7kl5LV9pxMj08IlcJE6KXuKd
gz8vF9C3LviPh9d37OOo9+Eb8Nh2SBmfbOYEI/0RK8cv2BvFpPqjAY8lqoPpXmF2oBWIMVtgrljC
fc+lFbue/FK8VgLUB07m//bQsvqk8xSW0XKFEfkPsu+C5/7mn7FhRpRBHAADcuEniy/B6ZOmQ+XC
N9legptXhBU7by+CCrbvDkbV5g7VfsetBfdKeBLqVzqIzZjUCx6PvsuoF9HzQuhd4mCt7Sk6crMs
I4OArt9O+kzn4UdGQ+bQJiHwjsiekxFg9tATifTwj7NOXINMg5iBWP//9qnwkdA5jtshUHYZVyWU
f/mEK1/FedJlrhaZqPrnJhwMMRUaV+If1T9w0eBT1kxPb77Cr2rUBWLoJW1hr2c8pVUyLBeXlHJQ
zGBqYaURK1PmjaQgshmYdShQeTZCmRPcS1Qkf16bhlC/0sbonnsXlBvhhPb70RviG6ISbus8M2Tu
11KeofAYIrMQn9ni/MVyZt1WAhpcrUesxnQaZLflcbJL2/LJIhkQ1vCMHm6QKy3PBEpMKMUo0FvF
08LrKM5/ETL2G0xTVo90h32OP1Ge0gVXIjQKjT2bcdKJG9hGYi5l2cvIUDAOeFgIjP76SV5IXkZZ
XTkCvONLf7FkGV/5KSCQQBBaV4jnZW4Yc+aCGCG4b9Svm6d+SaAKSSjrQxrA39JdiRbl+7IPys8h
SeNilaASo/57HW1mamT6xKhv3uG3ozd0TXeubBS4rJ9S/D38jWM1unErxTsA2mzY33jeEfP5v9IZ
Rna6yy/yah4fkdG4cG/ej/pcrg7wJkwL6MFQ80XBqkGLExVPhlZ6QAQVSkR7pyG4N1KIIYAa6bPi
iyuS+OTPjY9O+HyFPxEHefWPRvsIPP93x+a2XMPUO4xHrE8JZKWLU2Eg/xbmn10PcI70ud7XbLlK
2AOFghEonixhnG/wNBxZt/KM/7uHLHe6CgNMAJhcnBvDbsDGPRLLwMl6A36G/6DpfxsoI4n8eHT7
Oo3EamSqeBcjwiJivT5iiIaK5AmBHx2F7oClNf2bi5Kt3uAMQziIMaQyd7Jq/8a5GAa3PbTj2JJs
izQj5kwrJgXKJ8zXMowuVg+eFlPrI0XG7HP+paoqJqqWuJJVxzh3hDPGFkTxF/AHVTZRWRGy/XCk
DA3INYF3OdKeKe1hAeFdZevjixJV4+xwsH9r1CTKAV6U/hmpRIGybjjK02gZbnmgjKTs++cnc8ig
Ef2CWQ8oGmXiuWd2OHnx3JBlJ0+Tpos3MbYPTot/XiVw2M1apKHoq0y5gjORMVcZ5XxLFImZi++V
reYqxqDTazl1tHDh8Ko6kXOUtE7aJC0sIraE39tF6rUYbtYfUFl+ieOSmVMDwKlyyidMBSdCKM3K
qfeypjgXsm5N2XGI92mujIs8MWgbuCzamEcW0enl1PubmFHHiZRnMo7yMbYCsTjpFrExFiJWQhXM
ERgxDeY8s+cIy39orhiTNNYMpcyO3DXCN3LCIqr9i2h14nY5DxCPlwnnIG3Et4gtSSa6ssnLX2BY
YgRyUsKmKMHB3zCO/ENLOj4sNivDzExwaKfhTAY2Z2UOFsDpLG2pHt6z98kWqkwlsm0JxaRdGCif
4fgBK6/4GRaMoDkYMCISPia2wiuZO+k5wyQnJDk8UJLGFi6dyz3yLbxBhhcbVMLDhACduyjFKeq/
jeG/HcnI8MKQmss+//vzybLuZLxlj2XoeZAcOjn2QBcMSY8YLAsipnHMDvebsvT+Di84ZTnIUI/4
l9uRSSK3gn/831AJL2QIWDP8wmCLSNrPpMu7mEspzIf2kzfw2HPDMYyVQjjIM6b05TDJa1caTJjK
TXpCd+k95fuMCGNCT9vAxgGfOLRBKRAKGIa54G9OzCLjXHCK+Ntmq78xykaErbw6uBvClUJTWHIy
lwz0f8dAQOJT00NDeTc2rl08+Tx1WvyUjQ/XJetaLImf4jtkY/l/WsLyaTxN+LPC557F8nVnhxbb
lwH+HxjRXa9byoJjFP/2jSsOSpa3ONkL57TTJypTGHDHhRyvlEgGZJEMuHgvWYDSmf+7iez9NmRe
Q6bM4kgljRPTYEixDv6AScjKnmBG0kHeQ5GINaTAiDOT6TfsE9iiSDSw2bDueQIOaUCCSRYoARDe
WZpp89O/iIUp+Mt5YA4mcbJ4JZVYQ45OMtuk1zgzM6Iya2J62JXEb+JqJUyQ9UEjxBPy9+K8WON/
5voIMCZxG/0dqSU6gPPjq0S3uEAmWtyWHJ2l47g13SFhJ46AOAP3wQmFfzEC3s6xHMdCc6W/xKR/
x5r/jl/aJc+1Msi82IGI4NhWsu2TbQX9LUpPWGRYO/aYUGjyf6XhKXdkMVxIs2G5+bN7WbPypD+j
i3scQMXXSTPFTf53BNjM//4evIVsV2xnspQeKPX9Tc3fWV/MHSPmAC8WQp5MnCy9ZkOV1v8tN1yW
HLZw/KwBNrSYVJv4BD5+L9i4eGNFIbDYJD6/lcPKX9SE4clyEqPgfxLAyr4rqdEKtUbewhT/7V5U
W9F9NjGZdyr9WB97JPXgzOATf64EnI+ccba3v2m0toOAkIqRI0eNkciqoKWMGOwZrC++IwtPXL4M
pAQNf6NW7f9b8HMvuy7nQfdEUCPxnERgZSTHIi6vQpgg4PEqwq7xgVjPgJFO2XjPiAgNIHuBeI4c
NbZ1S27ctuvB7rAgn02cwvxInbXwHSjx8/hBKhP+wctaNmAy0HswffvqEA3WYDtW9hJ/g1tFVANJ
RtYO4HS40V0yeEeXsooPaLc4S43V189s9sjcKjrDXRIxh0CWWpNy8eg+kJhDnxbDD+UJFxjgup7b
//ieov5th4Rntf155M7Jf39QiuOeqJJa5PXn3fmksuqYT7OHX34bkxr86djeq2bUWFGGxAQFeRd4
Jos9vAQwbQ6LVb26kaGA3nzB9ZBvrNsFRRTUvVzQrhLN6Vt0dB/rfggrFSy/q5qAGQ2cQEPr5ubd
v8vhir0TN5ERz7iDWfED1xdLHxpeB5qm9O6BpAHq7pQxJgimKbxuANV2OwiCFDcbMTyce0UHYVJz
UdD15TA0LeAYp6iDaisA3hTDXMcwqAs04kGi53WMe5ykLwsqTXpgITaQzADzTNDU6QDiskEevM9s
vrLUkWvvIrKbLsQ9rRNxtoZMwfKp/y2AszoV+DrCiu/zt5XcNxr33L4EfFRlBupXb3aaPlZgdfaZ
y538YdY8R90Xl29gNecnEI2qM0EnAy7YDyol0Vj23j/woL8BYV+BKo14GnNwGCk/MAfXYK+ABO6s
AZAM4GAfVVgXbvOrDHc842uW+VfkeClchPAAHPtE+Syn9c193kfdMeAW4gtKCeTjTkrAYHU+qhZo
LKLqYTs2YKl3Yqz0nb60II7C7xFm70wKIz97aa9Ah354BeWA5M1LRKcaiIkOQgShckUdIhZgQAnu
GJDTUm5wGulHD/4B4Kuv0akarUAXlcPj0C1CONmhBtfdHDIu8EEQJbRI5ExaPVYdsGPD1odBDPg5
7P5AFIEdiADJkRevOUgFvfQxZA0iZiAaGDo3de+ROUySHDFRp/4sXkSEFYdpUjdGNDvtSYUGpT/I
0IQYPiCNQ3CZ/AyIVbQXNvwng5J+ENWG1/9YcQ+AFPfwtIKAsYEScnnzjVooy0g9P4XktQ/fF4Kd
Ay/njDuzl6xWijKpgDeHh9OMogFAqOCwr2PVfaXG+vkFee5c96uPfNwB20cJkpyTQ68t77Bgkzr1
FmSoayG47VQnv7jG1dMBYIIh7ofuYV1ZqJk7pTkqNe8Co8XPfcF0GD46m4RgK3gFSBQgDgUGuoWB
0kcEq/k9pLCwM6/o8sB1oUV91iY8pW45a1tvcfJ/ucC590UFCVaNBnjg1a0QQkU3YXz+rYSx/Hzy
jd/D3PqCNBNqtxyOL96aXgFKb49cpaTsGhzOb3uJI5KydD/spfh/0jWExBDSQcu1BYGMCZ2pARL2
6NennftqokEnGvWewsy+1ACXjG2P8jngEVztcy/N9fbXk6xRG6EMau5ek+rnGlerbN5LTytOY/qG
13B8UqGuJKj9MlH7rTzY6cjsv3XnsOZHMLCxiJKbIlJEADXtyfsRnCnYAWqIWjQ9qr2L3z7ckx4M
egjI+hhe0ojo3iWtey5CMMd6qv0cui84VrMZhc1yeyPnQjlxsPI56LIBACYHvzop7QkAneZ7Akf8
dd5z8AkAXaHmgNMzUFQXMQr0PNAoY0tVlo9t7ZPBPh/BXOeuCyzOpK3gTTlRrXq1wzRC6/2JD5jU
P5Xi9Wb3MUOqoBFAutw+jDqnFX0NUP+183RRwXlDJXsDdakIV/Blq4WDxKCEcgFZfxnGcCfW1Ib5
x27EjIdw6Ps3WL0qThrqGs0MIQCp767COhW9IB5suNbXgFWX1p/QcUJwmCqTFypOXAGiilpYogN0
P6R0n95Th4PG6PS5oQV1OdIXJdZIsZKOlqfJQKMighWjIGMkT4SkIoSGev5h2/Yn/cMUCvCvg+kb
V8QvYSIdHRcFdODstrXQXUB+YXqP0SEfPkasf/uQMvI6VbVUN5QlpWIdEZLiSowP4s8hLx8TH2qe
8ATDpvOa9Lg36+JfiE6m2s6l4e/FG8rz+A5mcJTNOtht8TT+a1jw9rkaxWiYTLOL+wIEYU0s1QdL
5uje4zXcgkRWgbodIBBDM/GRz2AgPtpIQB/TPEXjC3/YoyjJRkIRPlloZGoodrnMRs8mTCA9R5rP
e4LoEqoZ48Zv0fxCZUVD+WfFWBIMN/GZrc/jxAQz8/S9gGjmKVK3MHEOfq9aWOzq8DYuYcb/jO9s
BkusRK68D+vci04rsPyvKdoTj0gZS+QPOH+GM7GDw0TfXVFbZ2CE70b3Oji2e345/jv6EjTLoYyj
GMFYGfWIqCSKLSIC8b8Akw9IngW195D74kiuiuViQ7KVOVxBzzCL1G/rF6JjqDnzs4uvrsaX32p8
H0vytxoff0XzboyCDH/ooh5pJn5EsVvyiIqx5GskjyYZ1wfqxgrppIK85Gl8QpwP3iAhQj5AMEkS
tIvwufIFyTV1kXgr6IOQgADcMjNFJDe2tOWhittyoS/o7P0Mt+jg5hkz/AEqRB5ojjIie4SAD3Jp
7q+24friHbxEtBcwxm3UMoCg16nZpJqcuZ7n89cnszZ5Iq3sWSe/U0cPUKnDXBvBFdpwI1gPlSV3
++/SVeoH3FHXZnGD+NVtUYRYwTI5cxvyYgFS7bDrhy+6ZgQmgrV2Yoxsd4ayQ9V5Vz1u7al3KJxJ
V0YvMjRXb1D7RG2kG26wRDq8ivjGkRWuOXUeGHOA3RymOreRxJLdX9QQyTxHGYDKCXqucfaj+BZw
mB8gGxzDRs0HscXmtMzhPfJnu0YONEbQ+xlQUgiI3KOuHKQtSVOtHfVSc3hbwsdUbqqlRBGIGUQy
RF5pjCgGIlKxHORa0J8Y3wEqJCfXQ1d5SX33cnn2zbnKIUd1uldUAdCDuKiLwBg+kkZfaNvzqvAu
DpId1wG+b3T5ed7moIiBZlFDeXTynnceUDzmQaV8tkYlWL5AZZ11y0pxzdqte/PilQ4cm1QxF80W
kuuD6K5MKNejxC5FAfUwt4mkvhL196aPzmlTgYgcFj/V1b2QV0a3HVkoQMhIc9ShNYsR6RlEZ7J8
3DP93qkIQY1UHw1aNx7cxxcYm4Y6EdJt1pluqF8T7ROqaAI1dFmRG7sl+juts1V+GWljNVENJ6/H
YBYJ6JThjH2U6rr3bHD3OuAyTaLfZhbSJmxcEXq59S7jSHWZa+vl5Da5cSAW+eGySTSEMGraPkSo
/YY/PRqg8NFcSW5cH4R37/kJ92uUawnipWMjTwbvoFzqEojGxTKvRjJRS65XY90Oj5b7+Vwqx3nf
Cr5io057v4QL/WV9XarKKLnh8o1h0XmGP0FV4J4zhme/cF9UV96HLxiS9o3fmFODor+5+fi8XqfP
8RsaGsqQrW2ukqtGGarwqDix/GcPG4/KKaIFVJZpy9cDbwWwfmRe/SY5nnaHm4PUMge409CjjpCq
pW54738UxTf8IKnqoDr1/DwEFba2KRblj/Fib4G56UVERthRg3qHhexb58q28RCMyyJv4Bzik+ub
2xuYs6PfUoehRJn/JYKI8Bm7tb3Kom35Ofiwvr947z+SzmvJUWyJol9EBCDsq4SVd1UyL4pSGbwX
Rnz9LHri3piY6a6SgcM5mTu3UZYcoLj+j57DxmTcH/l2RylbWujVvkeJyrdS7taS01STveTCkxBJ
RPFMb1yuieth8TsrRaSQxnF9Sj3Q3EfzJNMIFrF6VFx2e5FZzTL7Y0CY78lujn0qgCll0t5hnZzf
ks8y+ErX5qnn6KfyHUw+hoB1MexllLUnYt8kvPpnR25NfDUji1qUjJ2HuRLOKYUgTaiEdAgXuKe8
zXM8w3cFVDwD8r01yDgAeimBEcja0BwFm8/oSz09mTmTRrestDnBuysBDIsVvEpIv8SYC+3AKVPs
hwOpfk8imajMo8rRu4VWuFVuKcjRTB9KNwlnWLGTT9tzlAHLcZzQKM3+jCUhYOyhqfOceR3KWPcV
2gFx7dP4il5JQ1FXzm2T/m/xw+gPUwSrQPumrYT0nnNc4hAg7CQoo3uup9lcX8UOM2A7wp9EqP2W
Imwo5tds9KLuq0udHFPucYfp80gPD+0KZT993jeKDyw07I0+NSWk1DBJa0abyqXX5ivAhJet6s+R
xEz/rV2jaKGRAE+Xoxtu/7bj2iLFKl/rO270tHox9XSwjpMGR5y479HFyd7cQo49Ht9i2BXGKcGS
UMb7OfqUDwo1GY5/n1O+lYm9OpZ0dErjTkQWeTHEL6G4wzXJtrv8StvYLOvaJxbP4jwOjoarvZ49
C+vxxrWFXcCR7eGES3jqorpYKL/sLjsc7QSSowoB8Y+rTETHcrGbYtr0yqdHqlHS1ZZoMzv26ysx
ozR5VWa/0VY5jZ1foxzC1k/r1dGeKuoHF2cW2BtHPq7440+RN0PjE2BL2jwMr2Y9k1iTsa/vpO9p
pYJR7EJfOZgnc5evHweNqW5rQ+Nw9R1RcNfhqhyaP52pOODiJvtU+dN0PQWIx+v6SsNHLoJOWw9w
dRU85W580E5IJ4bqG9FtlsbHRCcDu1ubXk8uLudgd8Mc8ikfuxvz72MBq6OASwehCr5CsWrBDZnT
iMdSmKJdpqqc8xWyIUHl0j57TtOAgHQCNtqjtp0xIp/dJp6Nzrhc3ZsUNfzzDL3oLKyhZ/GcwzP7
mib6ZM/uSCEM/ojLYrBFG7IUGcOrZ6aKZ6iF6/FUO9igr8Z9duluJqVI/h1dFH5ivAn/XjKBzqP+
RMAcBdNlc40J5hJBoQk7aLmi2FmKB6rthPyWzZs3mL52s2RoNTFe1tM3VK0fYT3A7FC2YJ3n/6/L
NMOW9jJf0TxzB4U1/1AgByhHaV95fPvkokA75stStzEF8E2YPBnEvfHGv0OCwntfAKGCL7CvmBsh
8+Q9eOOjvmbUy447XVMuypYSlOv1L0seklTxpHp4akdILbeZLx9hGNGLCSuuAQinuVaOTM8n2qaG
ksfPoC+AKtCJZRdj2j+TyzS5SJ5wNGF4gkfhFg7udVQQH8Imos9Vz+JRIv/DpYbnKoh8Z8FZwUOi
zothWUyFIFwZ1iLd/otwM6ze38tpPRobPEZdaSftRFIpl/GaFbVuuWMCOLAIYQVkoT+wVt6u0cyt
GYwCqAIRnyiCzyVug+dEKczYzUFvcHidvsHPREQTfnRAyk6g/5+mSjCJuKzSnj7mrP7UDt9CunEv
jtlz3M+4+hWjVYawpPX5jOi5ax4wwTRglo9csi2LtFNhIVI3Mp08DnvxSJ8KypKw9Pjq0xUSuRgj
a7JY6WfKbWgNEMOULQvZnYY+3BXujH5Onnw28IeVto0/qifYLpNEf6LwTFTMirRjhj3w/QBq4HhS
THxMVLBJBZw9J1qX4IT8SfGEcrvl6eCh4wkQ1txn80c8ciN89YdmH6h6WlfcuEtEJw/tAPbd7Gck
BWUVPQntZfFZOhdjBieM7zpxQaU98TAeC/AHOGRaueFmuNHyMlJmaDC99498hPRXMbESc74yn+My
sftUVg1XcUJg4XZWF/zspxsAp/AyIIHzqyfkt2kAxLcEwmFMSvUO85lLPuBCv5jWYXQZbjyj8C4n
nhPlvXI0z2oJYsSHZ1EezZ/JxJ4d+TZRRnD34LKMN+48jFKe5uFmrqdVTF09zZqmpidjjZTTrJXX
3mM/Q3jFhPy8rX8Lqmq5uS+grb3giNvZeebTvW953gCAaYhz5821/LcJHvTT+C3HrOV2ySEDbWBK
dz21Sygdr5u+nhgdKdUGdOlxDgDEKplWKeo0nrEcgeoBrAwXWXnLgcIWeOZRZrfkYY64fMqRNQZf
iIcSYAnABTYfi3Py/aw8GnIArxLA5Bw8/z1d/BAQGv/UYPhx588TE7ABl1j/e+65Jv30AwVbmHKE
PQuqItDv8bcTlxuaGvdLKvltvie7DramjwVPLMS9KdjGYH/skUhzEAfH6Eiq515aK0in59h929WS
LtjCT+pzV/6QIf86Z17m0YGDhsNDb7YSecj81Au+PYIF/see6Ig7mG8oJ3OY8CgIdgXUijcpPB0M
1hQy8ePKoGptYE9QWOVS+jKXuvtwUKhBROvd0RM2jW84MJY22k7ZdTDpqXLQyq3EH2P9giHovZYl
Li6e4c9WpcOxjNkGzSoZO5x63xNJ6Q0ywir991z70w0HeSJdYolia9et8HNiMLd5IAdCJHaONujN
kPnstX3xj5CPxMfvntEkwYiRgI0ewpQlQq9iMXoSqTGbYpMNc957Vx0C0E+PLqXz5S9irLc5DMjt
uFa+TIfwPQ07MZ8m45eS+wTe/N7otOC9G0vzckcU44XCraV249WTj/CU7qi5l9I/gQPSgqOGnJ/Q
LJJgbto+QrqG5uU5yQdl1E2IHl5EkjIf9gJftWXkayZauM4zt5NuB7yZqz9JO/SNQL56gl3LuAx8
iHKOCtxk9fvxMMkaxH3kaj66vG4V7yIu0ftDsWfWCFqQHXFE30KdPEybebCNz3RS1I4E9lCFYmTL
lITBCat1i3JmNaKGlQl1W87uKItYDvRensQ/R+/hI5HyE2hciDniU3nKlkA+KBxyL1kHvP9rNUki
0l3xkSx1J93HSIlKpycrJvEoVZdg5ixk+RBsS0CGqXCUl2B4yda8dizEfht/CxeTPcZrNnhhoUBa
Rx7jgen3UUtAq0wQvU1iSNWbcIJVwi7jmY7uqfwPwRy4OzquQ37KDs0H8WjckuCO+GhZbPLTzMuW
kwS33gHh9xsIX17j8mKHaGqTj3xLj99GVHfnqqS76DAJA5GpHGjzTlliB/cKgwBr8OJdtSnupAZy
lwlgwoOa26far2WKum12VFF7YP3vcUfQrr1v0hERF/Kx10Xfvjxkd+jXqn7+8ERfPUab6CP6SDZI
qzgwJTysLCSFpV1fgk2P5mfFE3IekVmKP8EGmXGw4edKoOA9qmLDDk8SAtKd5GUkzfL1eDRe6GP0
4yDZqE71LdJcnaVUX15P4dhdCu4P+scTskhtj8ySzzrpxMwtdaqLEDxCehS4Ao4OWwRJrAhP40+M
tebLvOhLR4DGI8ZHSS+Pn/Q5ie7UTfgppVaJjmWGmotNZLw8/IePxO9H3PPUo+kLUEnVz5AMps0k
ZUPIFvCNa3R1syPKzn2zyZb9JvNUBDm/CMrYKLxhWbK5Ter6b+T50Tq+6PWCR2PanWR0caOLYG4t
QkTT+Dt1O0mlkCii0fpA4hOg4UEutRsO3dLYBf4DGlT6fAMhbYbQ4QtWaMlYsNF0Uf+JhLdvNvt9
7c2ObICKr5xzL36ORxSDrY1AZ69u5T1SJhTDNXLaYPUgJ4z4QUYhSDSiY4IGmt5wGXMFwEeADiJL
obo3b+Hb4vx9iDYHjTk3v0UbdGffkJaBK7t1eMteP/M/4fKx/6CDt+IJJPOYeXkLCI/hZsn5h3RF
msuDZT7fpm38akjspZVeLZvc2j3Dq8FbOvHMwrNKAulcvmnd1oG5UK+47Bg6TTZNoF+eK30BaAYn
Awj98rpSB5PsbYHO4qKE5oLvjZ1BbEcWxU775MSDkhIAqs0ZpQJNBkym4FBAM4V6oJ0ktkUvQIUT
O1HljwlhwQ7aHgbfBLxM+gnKOQqMiZI0aREm0rRGMUGBF7pUElP9RSGPAgI2EWUnmgOIddv+8D7I
9/4grPQ11SQQLdNxqMwTQQsSQ38hVg4G+IS2TqPjySJ8el3wKSpd0FW6FYr1/UR+n/QxUIK9+B4u
oRAVFjNusoWGJRyziWAzTCalSHNkmO1QGag3S5KIjlNxKm9JhpjkJNQZnPTy21I4iel94oWsU89T
qkF52E+KiXAz7qknPIxV/gh+p0Gc7TiYryoH83Q4/0sABaOVvkF9SljQ+m6KBaVh+wfaApljH8H9
pAUCi9BPkxykZVYDdl9Mf/x25QOtJrggUxtWmrGMViYPO4fMqnEzdnLTqY7jWvvUnfem3DXutBeO
6/Jn2jFnK2lVTPvliiQ8GNTmyTgwDzgPa93ROXmTGNj1wLiiRvvYrHjowfo1YWapTBDe6GyOnXjs
cbQq16kTJ+eCgTbP4Cs9yP3tRR7B45aWviAdezBa3FjuQn1rU1rl68Cw05jUy5CTzOVD2I5YObAy
w4CGCAeuUtwq/Yemva1AmyeN01Y/OsZy2UcQHR65naVe91jxqYp+g71Ez/FNJh2KcsSeKcUZnk0s
x9DTcXUAchptDvAAfoRKRu8cdAWLgAACPdHDb/gJb4rDZaBYIk0BGs275ksrbR1i/cP0KF/EfCVi
zirYnYRNik+htN/afoRrCC7za4zLPFvHsLA4QKIPtLhY/iAMIcY090ImG/0nlyrAM9RktJht+mQb
V8vszrHCkWTAKbDryE7GuU7FXwUOAu9u97ghto4XiFZT6ALlqYUgvx0rN1IvjYpXoWvKdqHDDbwo
H1QZI9YjoJ+/TLaMv+KAXNsLUncAWF5wgUkpk5dPzgJZX092E32x6ERL+eUSkcJMYCpjvNfv+GH+
vg7FjgSJnEEazRLcO+7QSb48LqOCfe2C2Sh/COhH/tMYLAHO29hjdTAQLySPwbAeuMSmEprehcxV
nQmHZOzCeBZXKJDlARiq2ghIFznwAtInSMXWl0ayPwM9M9KJ8BbkiuuLJnBmL2ygMPFYEGbgV18H
cw6+ugDwOC4N/BxZ8e6PPpxhyAkKx5EFeC+owJ5+L20eDZ+7Xoj98SGDGp6pX+p8w+YbbASyYpyn
tF3iwJKsSTDc4lKDidgmch9WeWuAjUwdPGDTUgKxciAII0VkeQEPiOQ/jxgNzdQH8dWsOj+E5oMr
8umluXG41ow9Gfbtof3twLQWQ0yEdPrd7ZXP8Kb9TWYLJFpLl/wUnzgo4Bxw0GBmxTj2UGwos4DZ
ExxgXFIWOXb+qimjWCBKllA21vidiHdzjjSwHefqCv7uXRtcn/HsS3EjapsjKYjdxXxbWUdyg1Nj
srs2FsmTa1WN6CG0I7AY/2eTikqwPou8T7ZGOkuaTqAFesh7sMXVAYwOcJv3ZsxlVlYXYFXnvkxs
xTiVaksgHQ5jxcFK+mOfWwNxKArELa98YlcxFWbEv56JRXzCR5oGzxQPnUc8Ig8aRrnVy6v1Rf+D
wzNO0AV/LC1oLklFi540VPAUeApEIAlaowZjBrIuz6VrVK6KayCd52sXt1YFl2hcdulqSF0clHvm
6/sM30MCacf5A5UyEyoXC2CkTxMcyKP1WjCE1zT8kmZMgcFWWgIoF2FnG6ZlYpHKqd/asrqMol1V
LNnQq8JSw7lmwwFgACVuQcpoq+hUaVdVJj+ewi+2dl+dXgJWSzoYyXiCewHCT272zPQYZwzd4gEj
4YtgcsgoD2L3yNXl5uFR+vI77A7rpRA7pgml8KOzhm/iL4jXqAim5oRGlvAX/tQ/8mfixUyk8XRc
vnH4HbZvgKIe6wk/37df9RlmwIQwk8/01VJH50hbN4HklrwAfqa5k8nQfX3js/qluuRDHcfOEsA7
67X80xMa+N4MpIBwEnKY3qTtDLTw39SfXYPcdqPbFYOvxb86kdyhn72t8PFtYqmXu8xaGeKAXXPT
eXKrbcNhMc41jb7ZDnQnKF2aifz8UhZBvZjG33CigHgzrjjgjj1jBP4b5ZYZToHiyh+/y0Vjckky
u4DVhTxntFJNLkJWw8zgh8TWGL5Q4g+NxxoFQWavYaDQbCg/AUcIwAXA06hi8J8M3HeBfN4CcIcq
EKf0hzbM+QfWdPWBlFU5vkDQ4ULzoYHR/8U246PFE1bp1D+WYPgVHD+EbK81vyeUGx3dPFvCd/OH
/ENRnZiJ2xez0NCvv7O/95unxMpHp37ZtbhNIQbw5riyDitGAK0tBhs+zZvvjn8HlsF4uIq7SNr0
j9MIINR/Se9LUH8qHLjCbJE2nhL7snYtRF8kor1YMaB5p8sCy+iXzfSMCVLZuTI0++YQok0Z7Spb
FqmnsswDmQ6ajF5n9CPgZI1iwnocWA/ZV71uPrnvtHvUpaVs6wUGAVgENs0RUD1+0zUshPzWQ6p5
GJw3hweT19fa/Da++tnKIJdGofguWSKio93yn/AcQY3YBnfz5dBwUIqL+4GMHlIJ8do15jQwa3z0
pEv5WrFCxc7LJKdSbGwe2l04PqNibRrn2GR6vwgHZ5BxZJinf9KxmMxVxWoBiy/r51izGNKK0NB6
ERpeSpV2qdz+yPklrWn5wdWY8yzqgUxFQCTKUyFbIxDEPIC1uDB7apkWjVv1m+iLLlnIvOKwmMWO
ZDgNI1FjTZp9ve7e1/Ta/qX7aOZUyX44D2+nwOwbey7ZcAWM5ri5cwkuEdZPzR7dDuaocuOnOd5Q
XWlRZ/eIQuhuR6s/aqj09grun2zT6ylQuIYEpD/mYe8kq4a1gYOsNi9KV8dLE4MF/MugGkDwXIHv
wC00OV0+Mken4qgQ3LcSvMi8cIb4c/YARhL1Q3llqUrc5fRELNA6+pfbTXbt8F5n93ZrzqbXbWdL
aiA99xVIGowi4H/c6bP3KRmDOLslTtefUwiAxjy/J8FHsGP41aPCalwzwt6CQpYMXmGv3xDEoto+
iAYHNY8s07RaxaQ1JLHLKoGWhzXKAqVcmtSSE54HJ1JpVkFzSZIDrBf59ZWVW5hTzB+Z2qao4hOv
r+c/GEothfIvSrFHZGofo8qTOpccrwzZongVks8Qo6jZqX8f1WnoNlVdXgZn+L0eglNGPhcFOrbn
DTa/DU4isZemHQyjHMLbKnzr8xccmE0UOxOG9w3KpmDDf1JwsMc79U8BaDsP6p6+xph54KqP/Jex
U3Zhz8cieI0NdQTeiGMktb9wlar7rPOSyg2xTlXp4ohVX04zJVZOFdw+SQLN6TyoYf5VSkrmQUqI
Aztt7PRqiAuztgP2YLn9zL87BWAP7Zu4IvQzpO3APY0APH5KkyfMixn/W2aDk898YhwE5696yjWx
JBEGdF2cg9PQLzr5xNu/RYgWTjmzamHFnl0RvDxNjOzHuvlgfs1pghVeqJXanDJpl4Z2ycs39lBb
SfUnNDbJ4ERA4RoqWkVpRQyYofFk3ASeJQiIlqZbVGdpa2MyhM+VJO9idn3MVWHfigsDXrFBgPJU
NdQaJaoj/rIGX4wsdhSQb7w5D0ywIs3hISRoCrSWH++x2rHlzyAkeJtCQ/V/uu9cswJhURi3Zhl2
G00/8Ql53cblMcT8iLEPXjyx3e9UzjdlLkBNhgiSn1tyrhhzVxZJWJ55pWiBLlKK1gtrinv3zRVK
24UYoOfTf3hMRrIY4LGTSghtqbZyHMqjpZ8dUeuj7qqDxRvXOFq5KVYwZawLyw4AFWvazApxFvej
xEv31Z1PxnSf849cICeDmBHDevTG5P6S0SQlax52JuL/NgNJgYNHHDv5XRhI53tq5v5IgDWXl2XJ
f7VfJDjX2G348Xm2ouQs/zrcYoFfkk/pnCHGJZddsUoDW+h1ajo42FdLSbNz0dEfz+TFBnrAtLoa
59yN+sZ304cTYuNsrX7L+uL9F4YuzFUqPUwDOqf61Og0vxMongvVM37wFYxWTbuBW8BR/CBPQRw9
VXu+0IgD3MvmJZwdR2iR8oJEbjoSjnJ8NHI/jbAAXarFJjFwZbchj2rpQZFnc5NgWylYat1gv2II
rsWynX01xq1VSHlUSeM+Tw+0eYRR2KuRTQ1WG5/me0/e++pR2DCEooFz7JUuUhPOyCIHGroxQId4
2/WrIbqruxnujPA6LGOEpx0xpK4sJj2PY5lYj9JWm12ruAAr0IPCli788csQ+HHgvH/jFvOyW7f4
GHCaHaQFeGi0mK6Zl/T2jBHHpaQrvBmck1hqmVavH2JlLkakmLr5DMlI+0Q6wiP++Wr8Ah8neR0H
7tSmM8iDtIz7qRp72i4FCFNtgnDRgtE/hCmSbXmVWeVX9XbKZLKCR8faOrixZsacHktPrPe4qu+E
DotYees4acMDlEyIHiXucYYj0vSbgcfD+2i+2GdMujIGG7PZlrHJu/0JMf8x/8rsq3iOAFTh96s7
592ha31Gy1ywssKR2A+EfUKNbMQe9qLNugYibeklLRlRhvAlCnuNzym7ZneFL6Y5UEz01mXID91V
Y6+b4XTOj1IbzGAKZI/TOz11+nOmHEVj+3rvK3M1EJGO42Zw08rTuIdjLFeOidMk/p27Yd3tZivo
pg0R7QYB2eYVKwE3PlSl1RAhrGyM3OLTdzzir4kbOHzHa9oRisnHH+IbCM5bGUcPPL2f5T02rQyc
vyNsWLyEwGTTMzMvbI1NcwOHJlAdofZS80NgWpyQ2f1mSyq+6Ib7O9U5D0X0pVN4H7spMBLVl9GS
mWFXBsF9DDwdplDauo5dMnRL1aKJ4aei4gBXFDeTd+ho8q7qGSLSwme2NvpUUJ3uziJX0m1ET8xu
HphCivSj84e6GncxMhdBws45sHihz+Rcz2WnPA4ICbutwRRJudQY8YxHbFBKfZH+ti9ggcrVO5uW
N6go1gTyyb3mcZPb/Rh9IuljODe4Mvx8xWIGJFXWKFk0E2Pi0FLx9lK8ekgfDHwZ9aB1IW6NLBBY
iMWzk+YBZLxqJSl7KORS+qVG6yaevsVMWhvjR4TIAvp0xjGGE8hVvAd/j2rFnt7qVF2w3Op4JXWb
EOgKKAkINSOKU+34GnveTaiuMrTs7A/WaE8ZFP6T8zTxbtFQkTC8x5bonzyKnRxpJC0oVCGZi7bq
K7ZIGD5Mz85FsAY/jAmGwNoZ/3mEY+PChKXqkZVBxECsO3lqv8O1GUyGAprbxjuo9p1hc9wzZZYq
P/uE/h7i3c8wNrFFzZ4yZfAj1i1iV7JvftrQIMZt44PhzP6aHbKJyGWAHy7Hj5Y1zowI4ka1eSHK
J3p0NlcM3MwvfHghd4v3JduzAoP8Aw2hgJnlXTcWIQBbMpUOZmInrBa0b6qF53hSWXI3T64do4+7
wGhSW5aDC4sbr6A2WIf3UfjNkxUGODOcsl9wleC8eNEtl10RtFVZKMmia2k+rXhAQpHKLiE/ggDt
N/Bi0NfZqin85Dq5eePpP1dBBo+o5jjTcEkRrMJA2LJSxs0YXZsHFPzJTVlzNeYriuEWJpO5rD2g
Dxo3hgyENu9HqxqPJLDfs52CZlBbEEWd2gbIGrByf8hg7WEDilGnyUZr9fE5lyyOXD22UfS2M+A/
pyMi5LfmatweXyCIOYdJj/zGTfX1qEJb/DAxYeTRpukf4CvjxNR6r84Dj2UD6FddMy9jl1qCBcDU
3thidx++lwDnCI+/KfqTatnLH1wVY6KCXiFb2ynS7GCBqf2p/qzRNJnUcbxedGlW6JGI9Yj3XWKX
H3zS0pU2GKNXVIogygm9ZNLTdS4fuPpRbyVblVngh1z41Efmb9stpNBPkqOMs/mmKdlICIDR7Kp3
9fbYK+uGwegWmq+bYYJbln8F/43z68sPZuq271VaTpal8DW0RwLRH9BQmrnWOUa7DbF4MO3Z6IJV
dIspaRwoP2D2W4HrUek+3Lpet6JF6g/ZBx3lHQoGRJ44JBbwwew+vcn6j66dZgWB3xDEIXSGq1bf
memSnGXJoAElm6V5srJnzZ0nEvkZBRFtyst/CGg8wmtmWFSEtfZ856s6WtMQo0Ew+1MLhQYis+FC
46bkzz71l0et0AMLYaVNAvy9aCHhkHePXzr6DspZ9aZBSsnJzAngGFFWUxNQIT82/WAji8gQ19F0
uoEKNPdZhE4J1AqtU7fffNZT8qVs9Fv3CxIpHnnTwsOjaYKqWhsKwoPjEe5Xh1Dh8Go3bBVS7nTU
5jOfIsQAvhZ+3pnfSPaoWEPhvPWDCiT2EDkbAO2EScD3Uf42EDoYNkASvqJI+2BlYzsGbz1fgEGl
G4qlx2v0ZOk9l+mZ6zvUegIbFOEcvu6VsZRkR2g+FBiwpp2XC039qhj54AjKzkfyDAm7V+K3Xm5A
b0usqfBnyJYO/y1id5gX5jKSsB3dJ5ovGJO9ulZamfAsfghbIVyqbfzxc7JaT/b1HAuWSWJVULe8
PCW0R5ETO3Az85mA6fySYB2GPks8Jo6KLCnoH5E3Bn5w1R4bXs6g2KxO5QgN/pi36ykLali14lZt
12W2JAdLr7ahlzefRnxUMgKzcbiwcnNhEK/ELCS/ZM3GMF0Rn5H3SmqP9E/CMq63X22wMloULs9U
OdNfsO/FiOKLG3E7JP/EOQX9TngdCaAJRV9pF3kJz8F4Ju9VR5cJmbCNjwJmq8JTz20iegZ+4Uvh
NAxLuvXv8ktmyIycSMbXGxgttHWNTzR5m7N3i+O2A7OP2mVJyHftSNItOCvfQuyP6TJTbXKUhD0b
Na7XWAk9TmaybIR0fnuQUyCThQUXvT6k5kK+dp8qr27Q4baLEM9CWvO3uZOa46CuKpluN7pnUxRP
ABDrYKedNtuxdaI1Ftt5fAlHbCOOafuBNbj4ozAnmFniCWRNePucG3XoiDTjgoP3Nk7M5Fe0sQ3S
huUx62xmZSbsAoI0vGEgYQ5P2mfcLNLK7dTl8Np2uZfGy5f4pUQrdcZcGAC/R63kKPsgIUNrY8Cb
A1Jn17qnpyA4qURDSUyZS6sCqcl3pbztgWWx0JzX8dJ43YZpEApzO1MtOV4lrnJ+/VFGvr5mBpeI
xmhpEosd+d8qOuPMFwJosHOjW7RXDOcDFhNdLOoUkDdaWdr8s6E9H+ayET/jCPm2q5zeopO4I9B8
7sM5l+VP/NHx5P8mDySK1phI83f60fwYlrigS287eTtt6sjNspx0uXhVEs5DUAGRWWsczkkD4xYL
xBd+znDdTfBJuPIv+sMmaKgKj/z97K/PdyEKLjwgi3hbE2KCptFcZbptmhZ/kWHNZpyBobjHobIT
ofhXrsFeqG41Yc68QJBskcMYqRxG5TzBA8eL9/6Zjwhiniotfml3fGj0JYwjeDqu0iEst1V5phsG
W2nmyW/y8QZ6gkskL4kBeQHix4nX9peCugEysO6L0idsjujhqVu9uycYD+lrufzIpaco/EEFSWHj
dXa2SJ9RMFl1KzeQNPm14F1Yc9IRX1AdZA42Bn4Wul2h7khsaXy2kKpCK+gXlbzGk51fP1cOUfUM
MHMbg6AZJqvxJPk5UR3HghexraENIQdUX2pMc5A+UXdLi1nith4lYUiJDLeHNAzVGgIANORjVHmg
EB6jWWT3nPZSwiGBBSIq20YlcNnCBqbEK66X7VF2Wk9CyhX45PlQ4vT4GtG5Dr8MlsJux6Q40lw4
bLQ0BHdh2S0tCm3XDYcRUb+wGhHVDp9Ft6fgHYZ50AKh/kq9P0OGnm7DGkHrNzsHKTsqWUuyzb+f
WlAkqkvor5pb6k5Ngp1oUb80VggXoNmTNWJWR+Xlq9hWAwQq5O0Eybq99vuB/R4WtbQhq4cfI5iu
NhZ5b2nf8csxylvxdrB2N3amYLc1JSUCcqcI3D5hqukoT8obVHdC9UVtFS/gxPeIBTeSiakFVGsm
7pM6tl68UYkFHwKMRtMrgSLqYxER6UHT1lgRJqY9VINeDK1HfWDf5abJ9ZmNNqI35jhMyDqbfQ40
bYSTh1syAQmISWgTtq+/rPF1lIN9eHyo39A0wsyP/zoo0wluL8iMWie9NqMPUWAARhOmhn1qFPBJ
yBm0Ue+wMurOriBgVDZmASYmWJGvcIGpwIxPWhnwJBEimwtuBo2QCQbpJ8KvCNOKWQy0IsNmLSmY
dtWLlKSvqQB9AW7ENPPeqziOSEt6SjjlIsfki1qAUSwEwqd7KuvvVLeCZincDRyDGYj55q8sE58E
oX2OMHggG/DLuBoIJ8cTR538ZFQ1OyH/SK/UkIirowQLAoblgy293TF1g/imqB4rKVWtWrQL41DS
Pr8WXMLXcfjge9PoYtPPkRrtaGp6b4pi28YI7tfUupxKf5wuM3QX8QLsWlEmeXNY7zm6w5TMLI/O
pGh9+UfQDlx+bkdJw7KYkC5mRFTXHxnF722cOfmRPoU0RsTWwTgdky9zIYh4xXnsbISwCZRnWFHl
jkAlsxdDlzSh7FusbEoBEpwE5axjTlOusgFkGWFRa7p1/0F0naRde3PXyp+xfCtNXNfb60BrrUNf
AhLAdxdso/bi0Hm9tlpkp499jlAJJnFuYRuMsX5J+gBhFOi0VIeVHpCPwvCj4N7P/KF0ozMFRFQf
yHEwa4dYDuAKgQD6+C5KU1DDEDMmeSG2m/In7AGiXQAs6dbYkTHosHrg6d61ZdxpJIu2uJtD6rPt
B0yI4U6IRWOvCyWaryXF4fzEoLj80yRkxEdBOr+hOVdO8TgqhBU0i4LIg3CSIL3AGfNdULM0bRmG
4bAvok8lctNh99Ddl0pCBoRpJvw4EUMGrWNPOuJw5/JUjUfOKelOG/0gtaLO5iMeUoIbIX7Fskbi
ss7XeuTnGZkZXlP5IboOdDi0jS78w83sQE5a+fk4qfeKYEx1GhYLn23kcqb3OABgjThhznMSV7o/
FT/A1xfs2rn5OYNZj6iwdB74UMGGMeaU5MqUg40gLJ3i0HGGoAEWF0xlaUMezD5NS0s2L8DgeBV1
TB9W40Ac11rNj3gr1L/KhcjPc/PTzqzhU1w3O201TH0V+mls3NjsE1KfFslOvigXcnff2DqNf/Au
TOTg8lQbIjxjrJrg+tf77Nw1lqdfPA6rhj//l79rQOrhyXc5FqQJ150C12qRJ0fC/eHO3xKIzf4O
7BazASygFUNeXo2nSfaYX0GngOAgXRcesffb5En3PexNCMYo0i7sNyGK89jOduUBl9UNE9P4kiZr
0GF01LR6EzzPVYsmWpKguUwLC3Lx9IX8putlGO+NWNyRBGehsQNRygor+RNFsHWKa/QmaKpLvDak
j8a0DNOWRTe7QEgC3Be3aHY6w02vvEVbLmd+900vgR3DaIIL2DVCF0qRID4x89bWb6aXysRFQhho
jtchtpsl8jrAZpURDMXQAYB5dn1sAuLiMoSbks+rRaDjvcP5KpXM9qOPPF0AieHDE9m0LsML/OQ/
ks5rOXEtC8MvNFShLG5RFjnYxr5RYbtBSCii/PTzbZ/q0z3TbhuQtMPa//oDPiBjvX52vF66NUgy
CGSNSWe/EPulG1Tdi2JTIvxiMrdWdU2vEHs453AY4VikRnYHTaOaXHAH0Cca0vSmzQMfiDsINAM4
l7kYB4Ap0xWGUHRXXRZ07EXOOqU3xh2oHw7iJWnQThb+AnDMER4Vdlsiih0ke6h9RqIuPkP0j9N+
W/gCQ6FSgBeD4ATMb4GVBYUSNjC0GhE4GT6Ku4HuK9bTDYwdO8bvGPiCZq47I6dUdsxY1Gr0Mhh9
nFXzg3mUdn1O8QSBraAGXRMc9IbKolshiVdOCmg5AvhkPb/Nr41szUW+TBi9MbSa5vOFlKndPCab
T64pLr7CUKqQhzNAcggCcJV+2K3ARng34lWvZPRN/1idOfPBG6dFQSVFd+Q2ToIbU83Ro8qHlqUQ
QWf5IXUHzB4l+EZeB29rCGc221fLrPjhbEprRGB6xRHs4n6JYGl1YOr4YlmiZPpzHe6iDRIltgCO
rFlywAUpXhwVDnHf88NjyzvHkg3eo8DXkejvY0HebQp9Q5k178QGCI+BugjtaPtacT2p5qH8/L1n
Hg3ZTve54+losRlAU1hoVk9eNZSHFXOZ9ttrOs7wcNB9HvE0rORrvpPOdOxoS+BOQYtCQC6Sy3zA
zEMXA1MATLD28Ds9I3WhawUa8CiZTJxAT7w+4MezFNNpRBM0+mb/i4HApG4BfarPYvciBukbVdNz
dGvmBir+4/PFpuJEyDzAopO7P6o7VblCLET7Y/zipGC+5eO2lz7p1Y9H7kS5eE/Mdd59Go9tT1s1
sVGdm+mhQC+rejG+gioOToSx7IDQHpQG1OI/yvhxUWOLvmoEnYzG2sxTFfRwbJftUmrMH5UHlG+e
/0aojrPZ8g5L0J4lIAuXfoD/QGjIhGGJyjyFaCdlldPMYnvW0/yMkbLUrEp7kNjpfgL1b+43Kd2X
2jYhmVg9UZI2LZFuDC9jwTzESkAPleGsm4coWmWYDURUgruM6AbYXuaS+sVn8LPkfUUO/Kl4DaFH
eF4nGt1gP2ZBfhkkQ+NNhZGd4TSc2hpql+J413dUJCOCjoX48PLDnaUe7Y2OfiPjZTo2pqPoVgMa
DK5x7wi11jayeY7TrRq1pIKuZnc/FZgy1t32C3i9DIGYASvo1RSIlvmqEv9rWSzi4fwEeVZPSrKS
a5GFy8/TOOaUAV6d2HeGxww1r9SfXyLulnkcT4nFxhM/7UnDn6GEjrGOjZfdMKyqhsL8mkpHbX6p
+FGjOD4ZXVP829xxeyE4UPpurPZ1qlR/SsCy7sHQ2mrhj+O73u0n4EBjn2WHFC+B9L0bOJrAn4WR
TUoDBJmKY9GHSvowcTq45yu+NvM1bWs+D13sm/EdSJjTI6myhKlsqPjGiuAZj8GzwB4y25SKaz7c
qPTLdEsH2dA+jG43yKt2ZmEw0/6iX8DWaCNOOT1dbNxPWXBBWdP2b9OkMml9etFKi5rDW+AsCESY
4NZXrbR7yPNZpB5nFVwLmmY3JD/0yaBMTqQlaC7+K3l7vn8YYMhUUVgy5HBTgCNhwNAnQJrU/VOP
yuLdgHFsvPDZQWoBgsUTYF5Yc+roBIMkJky64vmqPOJho/U+8FRi0kjoN3nvl92nTJbDkSlRT5ei
0K3n/WRyHT1ViMtcUXAkW81aMnwE3alH2A27mKjHSlTE+6d6imV3gKHx9XCfb/Xj19jXYHGA24ys
hmLCJHuESYoLQXowjQPLJC9tVh/P+F/Tn5MvWd3BEmQZRu0yO3eJw8IDNvMd0fMJes2Vop0mKK6g
COO+Kw5obGkEIygFLHw583AqxI52f5eP8Pse3+jj6b9VK+SL2OSgGUS9elDnG3Ski2lbERa+nb/R
S22vczg2kSM043hNLHw0dud4XdAtvpDCSC+jlRyDJ1e/YXNuE9XJ3KcPRmvUmz/DGcSUKejr7xfZ
c7RBqPRqbs7Hs92Mj10LC7Q2HDZ1fdqwFxSUILnwgJ3nAQ0jNgBORuoBY48Y/hQS3QKpyLooV4dK
DxsE0RdsRPCE4zTHkVjephw7Ykesla/1AA8LMmhevOVDOLLkUzs2squgrGpspC7Y+BSDnbOHiyBg
D6B0BNhM6VUutZiDPIosVmx5k5kHiqRY3cLIUEYoKtZ7DvmOVb+gu7wcZj51XTSzknTFcS02HIB5
9s2K/cHAyaLbG/FnCZ8CwT6UztFanIdkO6/ICcalixzowDhJtc+OQjtZ1l3AX/UA84aC7bFVOMPi
KpUFED8jspTKddltH4YwMIkvizyAIZPQ187+igabd0XUReXCpcOvGh0sU3jkceRzVH1UHhcN1REq
HSgKJ1RxTuvfKYNodoL14vTxmu/gkaCwnn+Zr20xwXn0WHKj/r1ID3WxFs3Ryo4MG36lVPhNCZ/P
Gwc2KTelWRLTLL5K0C9lIl/qb+q8PvNgc8HNKiHT43o4YV5gvUjLnQKIDf3kt9GHzE3UStICMQAh
dwlnrqddzRzIGaOG089Sb9d32RuwmCXyNwpho0I74y5J57YPVKiamTtQNhVYmZvo3citfqEGg7Ob
y0JJ1BEIOKdFeF89dbAL2vCdDmBDiJ7fDju4H5BcVfNUq/JS+oGN2RH5/MK2CWkwh5sZmS9HWvXq
/EzxSyGMNJ+9WVVLklbxaik27R0lmYG24XXth6+7aPPDV01PC0LqcXxLT5Phyzc0/GpMyzmfPf+l
qK2f72XyT6154F8jK9V8EVF+H/lvlCgK7yU0GCD00tErT2Flf0YQeWSUKfTU2TsaHORVugxzhMwx
TL/kHX5HJnDBO6PK12gOFS4ng8FYx28MePCEYfBoivWPnYKBh+HU6rbOj9RkpeATcJ4DOKhjiy4p
J6OnwlzCbE2BwYQTniZcBBW2UVulZfo5f24Gg2EMZICvOVWdLz9g/XW3RXCLARjETxqcmMZ2P+SK
VxuyWyN9a+PPOYfbRcem9Fq/5gurUKiLMAe9U3Tti/pDUJHYHsb4c+p4JG5MGrG2mWhnz/Lj/Uka
oulE8lvPhsYGzsrb2vRHR/NAG1fVv5J0n1ZOCTnPdJ8UIY/KqXGmc3N49KmHmAKsBB86Nn8TTwOY
mYvEG8T3Ic3VWCfYKhGi9QEL71if0iIojDCJ/QHpRTX83vHJ+R7vEFS7zY0tPsPwnhC1flNBBB7E
q8OXTy0TCV53gyrBPt/g9zT0QUHUp3DY1L+a11fx55ryzL4f+qamsViKFlXebwptR6+O11A4/ZW6
9epcOoFVtmmVNy47l1dY8JWURWb9wV5lJKu+xcEceiC5GqUNVCh/G4nH/eAM81KDXrkmfcDHmvWH
zlzX5XqCJGGEvUaVhP+OdKQ5ihBi9NRxHbWAux/P4WD0h7tuIHuB/nq/YfQK6EQCjT79GHcipj9F
OUUMN4IbeECpXUWfc5CLaRCilWBcnJMB5HZVYMKCBpKlK7K5xgERBXITbKnL1FXKgW4jd5u2isTH
q7BmmPEsxiinUt4o7EqvGCM7dLfEfse0DufdfqhoWIJb5XiJtDOZgHXY7BpZ6D3Ezvvt9Tpl00/G
K439P3V4z8mt4acei0PJti0qoJBBDyeaM0DGghvDOje+5tGnRkmHRlVUVOlKorHTtJxY/fjhL2Kf
FvGob7hrf0Y3TvcWfU/XBS5/nvKP1kHqRItz0/vDA/OT0geTLclrH6yo8FP3Pq21/nMQnuXFTl4Q
12QpsiuVLkYumFTzI01ehvp3nx2G2C9KH1hAxlKPjANLnuwTKcEwKheu/n2iSX+y5nQHrxnHdKhS
HTRe+tSFdHweDrwqOMjyRYo19eZohHdkwLJvlxhSCr+oT5OOk5NBpiYAFafKjkOal62mG4XG4NCo
lAZhycWAgw+s7V4KmgVGQ166Ot0fNQUAzy+EeTNO/IIOScIMzALOzAln23o/xyLjdwzmvZvlG9KR
qMPZ9/6p2DrobEtg7DZoOSAHTj4WSPZjdqYWTRxqT1aFzG3hvcvZQYr9cRl2r9kyjIFFbmN6lTCz
QTZs2lP9ptRvEjKv+4nlCEylU7c9gjGp92lNKhS1WSjTnaNXAh0rX9EtAyGC6EH0Nxm2sOUbAhxL
jN9o7wccMub42JJDBbey/9FzVuhdUl9rGr3IeJj9id3onERAxzSm7b7h7JBsoYKMCQQ9Dt/+wA4P
G8qkLIamzyfBtBsLPY1RzMHR2CbsO3Vq8x/AJbBO96/bAPi0BVa965S1p+D0PJed50HpiSF8H8oj
wOpEoVbkh9mT9iL5o155ANJxsZP0i9PEgf7pgHXV2HuWWKOW3vMLlunb6yS+VfxdxBz8Z579xCO8
32U2v1zxW7yMMPMUPwcwylfyw9PJbIDVp/M6AfQ60D9czYKcb8n8LmxCIvmhxPnvV+MJw3YZfJeW
5us8KVieF+tHcA9Ejpn4M+Vv4v8/gimsRW6C4Wlhhp1tIX6vlT/b+iyo+CVhea6FMnb2C4826ZX2
Jq4rR4nPIK4xdXEbBeYSSjOhVvvPABdoT5iv1qSCsNcDlf9rkPQ5beRNKCveAW/FW4ogwDv+63cE
itnlHhibyZMIzNNIe8Y/nxuSMuRKbhYp3bw2FEkXwwAmG24hnmZ11wUwo/jow03z+LjreJsFtOrw
9cfcXRBMmq0w9Ye2s3rtKrfaUxDyD1vZRvnjSmzNe/a/9LPCcBS40oHoUdFmbgMwBW4RNixcOWB8
WAR0c8gEIe7cx6+QuzI5qivjIo+JCT5hj+0zoIzuQ2Hd/wwiL8N2rF7nQQIjkxuEA25QHmoP0153
sYPBEDyDBN8ykTOBHC8AZBLGDpjxsu9ggCfsYHv+/G/0QIwjUKDCWC5zQd+IZPg3VmHEdimGAk8E
VL+lYeb3u9e+BGx0xOcFDHCH92qvuvSdi4BNfs5TFL/TICGHkYdPwi+SaL91RfYC0PGew5rF4SCk
iYRcmfapp3hVIG6X4lDh8rhrHsUYUoYEXJyoeDnNuZINAZ0yAY+di/AlRk9I5oF4biOLK8OAwTzi
Qowgi+WAUSGM9OmxYw0dQ7hg9EyoIPlfNhGuEUDTHflxtlsiwnBYCMXsqeExMgMqxjkMFJ53EehP
KyPSsUN3PXu/ex15hnciCYqAMBCNEZZxG+Z2eVTXLVbUtfsM6ETpISpvngm2fIH6QXq8lxNogXRH
WHkEYsSi1z90YLQZrt+UI2Q7GJhViz+xaQmQ5vQ+2RCs0xwM15Gno8SHq9hIK6w8AVswq8a2H6XX
iYxAbiezlCHIw8P9NiN2IAEc/htwSDlYDbBj9bHLPTK/kTdwl7BJwWFk7kBmZrhw3AtLxr7w/eaw
gFPhCENXv8xYGhZ/OQp81cPBYd3e7t8xstMvRtpXNyyrk7pmbXAQVDGtReiBWCNomv6tGwA/rBHw
1piY2KH+zS9heTcnA2gRXeWwv8UBmTxsfTYskOCOQF7m34RbHupILPRgDSJOx7VIDHXTUwFzy8C4
CGmF+Op4U3Hly1HWo1B3aDg5COoRIPod3yDmBu/Eb5ZRWoR9SMVBZcpjYWnEuRt/e2FVPfoQpfjM
YgUQ6lUSTnjvnLsgXjjymnPkzYVGrgzkGy/rYr7HR6uD+TvKHB2/LZUPc9+qXvl3H/OgwfFPZL+I
a0Ab9Oca6C4Csf6yZuFQlTN99RsYb7mmPxvy4cT18ZqkoIhb8ORD59i/CAOYOX97BvjequHripkt
xm16KG6F8fP3+uJGMELEGFGwmurIdsZryZ6nuCbmsw2am2Ir7pG4f9Q2VBqcw8WnjjxhUtjws+Im
IgJYz7GFA0LZ/d1593GsriXDVnxNvEDC/4pLof/093RIxWANdjW+XTwf8WFEMBA+jCJWRkSpmV7D
RWE6duNTr7lKYSiB1yHne3JXoisRJA8v5sRMqpSJH5AwP5x/iWCC6KowEsUv1OcsYDO+g7mFhyKm
irSASMnkpogBxFvzVbBFVooRG5w/S0UxW0K6FyLXQyTpiBfCsF2omPmFB4uYZhyASDPAJRnN1d8g
FzNP5BuIbxC/oC9R6dNigfDyKxx54vWdLqRIjgmEyVOyjkkzwt8IG6MZkSR/kVJ/77bAE0R8aED9
rXDe4V/4O0MNSIJP2DK//j5ztBGvJqTGvAJ1uY83pPjMIlQGUIUbIVTZGZ5AOCnhs1PxesLoqcIO
SsTLCVck1n3+ztaVCdKWcJIRomwRviISyVgvYT6LpR/NxX9f5mzGlIVAKhFpLv4NMjLDH5P5PzG3
uFxuItPQ2JF+wqMu4cpztv4btIyb9tqtQacy64GvZ+QVy8E2MQQRg8pkaNSM7TrQeeQwH9gQGBY4
UHJ195v8BVSIOww6czEO6F2JTJ/oimvLbwX+hB6CGyX8Z/C7EvFGgvrNjfvv8fEotN8/sTrBJcLV
nqf1K+6yuGO8Pr6eD9HS0nbJ39gQ8198fLGqiIv5u+Piqf3ZUEE5n+PnKX4lrEEMLHS94d9jhXIf
Chelv6HkjYs9UNT9BqCJpRDIibDhh+G9oO3n/T22UTiuiglLhBE6vL9FA/C1WesjawaLQXD3WUY6
XEjFPBJWpsJ3Qw4XO3GLczye/vuUfE62XmY8+3yzxtZYTDwyzTzYN8fey6DSa7hlPN1zFOCoEjzC
hWu4YoaKt5HDCO+uzDaAOpkSDFVxNcI6dI7rKRdIe7L9W4y4VPGmYhAWTAVGEM9jFG8u1jydRype
UTxGHGEqljidRUYVyndyxvhUnOX53CX3V+wbJeq3mHVJfFSIMlvcaf+uSazn5Zrm2IMvyWEn1U4y
rKSd8LWae/ij/U1OMWnEUBB/1j8xbldP7g8LYYB0M9BcSLt/T5HjZ7Gtg26NIpGv8H9KbO8wIQzF
9d+3wneHsbYG+hApb8I4S1yfSPCRQyxUcVhkJObr6SI+o/heyO3cGT43hHGWQjkktItlRCxHVEAC
IIUbwp3jcnm+fInh1Yflj8INi65zL/oHFdP5BUlYs/z8fXMZME/EZ7v7GlODxdYVtj8LV7HFtcwd
MWXmTr+li7ens3NUbFwdqW6EYSAdIOz6cJMVN1XnZoptBQWPuNPiXv6tfGK9mPny1ys0hNkR47/F
uG3B2iLijhRWiycDQTy8O28l7GXw0cX6JcOHhvBn3lzMWTH4mvUU1DjnNP5/G7eGc1BKeLSwM3h5
jxA63f65w63Hf+j7YaX4lZcTh14dXgK+sA16hKcUbgMy9NieHtAe0H7jmG+R463N7JECxupZymLU
13Fj5TYupMjFHL0Q23S1BP3LT+3gzUjqORmzlbJwJbgbuwl6lA8SFM19XDsrWP8ZwmZLdaZAigHM
gipU7LZwnoowGv1GE4TKyH0Cep5gEVBd4gpQOCnei59Rjl3i+gWGkVo6hHe3ntnz4Vx8oe+t+uNC
tab18LARJfb/RnDvt6J0A2gcWFo7MRb5NU6KyzTsIjeSsM4p2CE5W6zxuxm35nsPCm1h2/QASV0a
maWCYDrzd6SuSDqaXxoID0JT8FqFI4tbJCnwEBqD/trgJwk4q1G9jVf9pqHg79BWRZ7JN4jeXv7a
vLZSe5HQGaEtV5+h2mIwPazmuZcN9qV4VyALY9F0NczgqUAqw5EG6GyLTKyWtlgb5DSGlv2dgVVG
tISWSDk2aihdNHCtbq1dcH8GTxneIu+1MIWWuASynazN1+gYFIYXfuJ+4If0sDi+JPwAZjQyWRYw
SYwQDEkb2rtmyhLKeodkC1sH4bdP48U2MBAEq9Y55+MtvFjiVyf9jOkHaq2C0GXxIiPgAhONObM4
dThvvtaSvFYjZyjPvTXp0RKJL67lF83wF0ubT8QyONkPAqgcZLm61+ur9NrelB8yEWymMguURxt9
uHR31B+4WRYE9QlVBX/ikCxBB9URAreeoTrlOj5HxZ7GR0JYKFguPTV8qzmF3R3V67BXfB35sfqi
j0DL3kz+7Tjq4jMVQg7oFmSCqJcuA1B1F7ilGleD41xRfec/M2TX4FTxHXoyCbd9qJ1rLhL3sgqq
CcvU05s15OoOSBYeNlFigouwsInLxYVSO9RsAcd2AJ8HOYbtgRgEw6oCJR+UNPUL/3sD9Siu3/Uq
am4wBdi8jcjHEZUttGw3betqv6W+xqG4PSiBUC9h0ZwwoRzca5TfRbynJMGQTrgm9ulFwhaGngD0
mA6TXBf6C43u9DBHzsAb3j+HjiYy3CwTyjoeziVkDCi7dK0nu3z8AMRp+6nd4KZVr1q6HcviG2Jb
ZDUS9jGmFkr5upNcuXVjchY0YgWqD607Azcbr52hkqnhZv0vPbEH3uiQgGLUtpCZTjTpIR0Itx26
Lni4oEQbSxo+V85nxXp6cTy05MfuAD0SchrHVwVff+obFBAT8g9eijZi+oC2affLrnP0I7HEzTay
yo7caVz9MKymzddRLORcYEUUDtZCKHtBjEtYH+CkS2ojdMTkL2P4BITMIYxjhuK/FoaV0pgCHTeP
8vRt8058hiEX5VN8/weEU3237Z7b+KERVf0BxoTPjeGAvhIrBRe78sjDiY4kHYHG8g9IOABnqTZp
NiriWIozDjQRiVzsWWqxmu9vh4MU3WAjEAA4/h3afVrJMD4TOzpqXQAqW6i7p6d9Pr0kWf3S8u4r
7xa/wSc4HExyEEBj7TsNYz7dAa3QInEWDdkgvArvyneVXLCicsbDLAjN23Pz6+vdPxLDE32VzGZ2
c/83krmaV7BkSuvO9ef9IaHtFqeQYhtnIUo2vPmVBx2zju9AjNDggth1SwMrjSdBqhIbekcnBz0Q
TJUYr4c6adBzhrPqrU5BxXL1kI7r29Nb1K3TpiQJod0pajI2dBMvB8RMIL0dcLKM3W+dYfuoJBGN
zfeHy0lU7v+9DDjAJaVvBCfoTqKzOR3nkAbm6RlmQXwAcY54uQegaGrTmo5qUhOLwWpYgfAnSu1f
AN05HMVIydiuwviQZ99luqILe/0FsWt603s1q/kHSTlq5qUnE5Kx7IP8ax6hDDNx9jDpEaWO/C16
m9s7rmM1BZUPN4aIFQi66UniIkoO7HBAxLVAu61O73q2Wb3UK9/GmpEXx/rffc5+YkCQDat4SSIQ
/54v37khvwL5bQjbgmMJhszmWvF29zJYFTu65pJAF/PNaaBMeTQnOLzx8pZM3rhcAbHmbxKKhIY6
GUS9K6Zl4hBMNrP48UPurGAvkxG0BPx/IMcBeaXO1beILd6rHcRkjQ47xiFkqvZ2d2w/psQ2kRbi
+3fRvwExdZ/mFd4ApgN7AkqAQURWIfoec6B+WIAxrjQcm6YDTVSdU/rH6o6XyfML8Z0Rjh80EhZ3
wpfQ7LQVo8o+SMO5A5ehAWJ8tZwCxo8WkgUCzKhEf/DW8PnKPsif7MWxTyOM+MJ6fpmmlxW2Rgiq
nKlXma74osVCCctz+hU9y/IakBfScz4nDIKtPtn1paM8RMpx+UZigJedsENKWbCTayYvFWSN0nKC
aAgLw5sjnnVe64cJ8wYl34WuLgw1a6V+qGpAX4a+9Lx0pDa4g+huUmEDA4M3m9ZoTZOleIjdeJg2
EprPED6z+fI7FBv7QvBHBYQ6IohellsdrUkU3s86q1W3Vd7ipWXoNJEhJxwSejXxUtpoDLfjPVo+
l1f0ecuig2jocy+MMPut725PTNYyqjfccjYHmkZYmlzA7fPMRp4eVmRwRjbcTkJm/Oxh0UsFCU8B
84PWpdfuwk5mx1uWV+OrRHjx1vIqs2WubaL1Iv/pSXuAA4bg26rfIcAqHutzYpkBhFcEDZb6O4Xy
5b7Pwe4LOt0qd8aWmC3tqbBrRFvW7IB5SYDXhIR/e7Q6P79j1nrWwD1A4Y9CJP2ZZSYZWYOW8mnx
JU14zjwHByIemg2eAaSpFvhmhpZLW/f7BI4AJn0cXcS9rr9W5YFlHO2y8w7S6q6QlNF+ra0baXM/
wBITPqUwCnDqxGFXssnjgE/ah184l5CdNFB9sbPUNgDY/F1XvIdKPINx4mhUYcRCj7mmmerF40X6
ZLxHFqQVydp2bMPO68y8xrHAWCdU4aRylTbjowALfXkMx4gOfWMTf8FKjy3JJ7NjQTvIxVvVUWpR
KylmsLkQm1Igf0dCMhfshhAzrmbd2LsNB4zJfWxhJQzZJ03n39gri6sM+9RYpziscsqc/G4R/vYF
ov7DAWk9lD9l00POjKyBXt20bt5WNJFYtERK4K+yZ/nG6L2EfknNAiwZr2FAS81799VA44oJrTfx
wz1SjlSzlS9ib7gIUk0cOGa/CXLLUzu+DzHWKYIINMRhV7rNG+081s5O24pmFyeGWKxYvJyK8zqW
Javpk3f/BKaFHJOeiEWzR+bKLkXQoGKBsAzZWCHy1VBlUAvPL+3DNt3U1l9ETZN2LJSqYNjCWQls
F/UmlkrUDCq0Wa2HjWKcYjxviJuDF59jGuXl2pbVKAaPohSil4HjwLJehq+gkpeD9dn/GG9x5ek2
uC2z/0JXfpfRiiADHHIIDHEjfIy0liwAZGSsVFYYmunhfbilDereVHFKGXvmFpuRY/QzOE6o/mRP
N5stj/9Mksg4C1I4edL2XpzxoTB50PDBlv062RpJ+LJbe3od7+d1c3vCtkBSdJPNYLKM2FImn+qc
jg+2K3RU9qjJ+nPfWcPXs17TVZhfIrws3OwzoyAAzoq7oPioVkKID3VqP6dpkECZx1hXqEQoNpD7
wfcnPpEF4dGL5k8of8MdoEEIQ7eQwhIiDRaU5+SS55vpW0Zy8RZb2hrvfPNgoDgiLMKZyBmxi6sC
0lO7GOwYwkqtxyJFWqoVOm6sm0RCEOtUacGm1j4PMK6Fe7x5IF1gEVBJc9j6uFiXsHodjcZSzvYb
+0QflGSsifw98lGQOVhZhUs8TBC01nAq8V40R6e5aEvM680bVkVYVQBxCEIqu4ScLT/hdoOCI6EQ
+ZYs7CYWxeA0OZ9/VbyTpwZpGR3ULy5YZDxRujk06p//brzpuMr/zWH4C2OMmAgYSJsEp32yMV8B
1tAqajZ/zlfjMt2Z0jdEAjGBZ2JDn0CW7Oz8uf5MgW+cGYyaNY25p0Nr0Ym3kuV/6iZcEBbAZssK
p8v4FgAUhWz8CG3Fa7bfhhj5i327m7Ey4WmwLOAscUpaT7CuOKOH6Zn2JX3bPXLqmU4OXndgCAjR
0ftp/IbMGqTnNChzB82D9p5wlKalg1nGofwakbkK7YPhVfvXLgnh0MGTbr5e7bLddxCFyWURlpS4
UyMl+4W3uxdsoeY73i8MH18k/Cs6ADnABIz7k7MendI06OgUpWsUqTMYjBMEFWh0l8Euz8PCh0wE
pSLsZI7Lyo9+uExY/ZeNP7nmF2cE5p9N85lI7OebumpToZABSRagF9kM13zmNvIyR+HZv7+8+LMx
/Sj9yKr3RcQ9W6XTjnZKRhGNbMbDaGXCzA5elfyFXeNi2GqGV9qAJEe4m6jKRVzs4xvpIkqPn57c
xszGD0clQO2Tdm77jWlCTznnifAxRhPhDAZKm0DawalXSsguBXX0N+ei6ZNcIppJQInW4BbvJtF2
8RrRiaf+mLiijUH8MSqUI+HwoRl4MhE9uCMpYXJLxof0jko5KR2TMli2Hl/5t3bIzo/PabJ4VBWN
xCscgG2gfLHz3Z3kZHz3/2AlKRvNmcPYx5yIqBo9GMetodvwclojkNj8yPGAfoQZVu4gmkcxh8Bv
bvjFtEVSosIXvlaf1Y7SgUU2j45SgiUFPmPWU1qFCsSPBZDIWtnjnMEiWn+Z6J7gE3IwSIYXayuM
dXpBs8/ca9Mz1TOjXrT6Y19QYLKD/L1+rylee86ZNnQUWDhzlfRd7IjQa3/AccnKZb40TwrNjndE
n0L7Ba/x5fSCBmyXkyOsf/Za7lV4RLm6+n7HGEWytyEHz19uLrRvZXQe41Y7pLHzUNeKvLnvhasG
Mdkvv0+ODbIfxbI+uPAReKHxzJ+FNz5d+JMxaXfn6GKEyGCYlwZUaPDBy/xM3s0Kpm9LnhCKAWic
HLrxPOdMHK9jtDLEksS7YYemW3DQ8MjCUQn0ov4pnNmqELFrFzz0sXWF9oFVX2at2quJgpEdJT7O
sYTAUIcOYaLgrI6M2nkySqtgxVc/IB+j2RhtbrFgEZB5BQVe3Zq4UMLOgHs0P+LEBPE7Dpt/kECe
X5xzoFot9vgzIGbC4VW3OuIrALW+IVIQ7Jhj9zFZ7frxCUEeZEZQ3JH7V6gTRw6FfBGubBBjvQ47
Yo/lH0Gwb6jxxeLDgQfj6SOtBWCgdXqMarpxixNG7pkWdjpVH/gJxmpVEqrawZR3vEbJWk7sze/f
EqvsFmwoCuorZGo+xE8uI/7q6Du6+iEDyPNAsicRONO4cD/+3U83Vld0CGd0FOQ6YjEaLU4QJzMe
EMaglBAKtR3+J3PJY4nHcSjZD4EhOrA+xuwIDmSbGWcGrHTmDwpO5k44Q6HMtFH8GPkPkYJLfdcS
xLJHKpWx8k7LAkanpdqtm/t6kFMbcur6UM/HCTdNyIePpSj+l/GtV5Zgm9EvwjT+U7HnxPi/R9I0
ETkHXHRUjhzGKc5S3Mjqp30POB5LSBajb2E9atrzeDUz95dX/NVLH2Z7gufe90hbNriMwDaqx7BZ
rGHXQIaSfWRigDkWAkBUSmdqKDK47Pqd5UCndtDp1V00jDBTaHy+KElaaV/g2gUPjxrCmw97PAqd
E8HS/Uq1Xz/PbxWj2sTJW3d+Kp3hULVCj9evI8UaekqN2LCjylY4j1W3+Ej+DsaMy/hqSmsJiQHw
Sm89OSLrzjwoLvPa7+0Kn/v2E+0mDZ9/wDStXfqFvq5SB2HyncwnyBT6KakxZDYVTLiTDwld2eDN
94ZFVVz6kbKV+1AyXbysi2zHghWtO39v0DxPf9VoOVnwYJB0lezWECMoj5TNgMwElNfFVmYP274N
sh8u2OVsYNoy5YaLAbEN1uvkOs3+h/24QIf1p+XD+py77S8HZhYiHVglwIIWCt0f4wGBwRdAgMlB
nrKU0xwsSQeAjX8Nelcbl06161eNpwAf7YZNfBiharGu6y4zSixaqtXB1t03lv86iQMQW79jrkxB
jnZklaLaRe4FrRL2BYZGv7o4TTf/sBvpK2dc3t1xeQAiVJcSsRcfxAU7w2bwJOcVkEuDhEJId5cp
eu+w25ThqR4CiWP4x4BxuZd/ZVW4IL6Gqpy1g6Rh2nn2DduRPSc20yEsmHH0gVMMtClUZfi2Nasb
3bKzTZJCH5LDQ1x6dSKh1sm9njf9IB4SvwmflQ/Lj39Pr4eKT626f2jw/+wEhH7z4GiWeqaIk7Cx
W0kO8KE/HlQNUGctQnjfmrfaSn8SXP28W+4lG/wgeL2XH78hhUD8SsC7RTEGxQH3OBnutVedH/pv
sWdXgMf0nXsvLIlgT6zul6z1OeLxerKjYA0vbEDbj0e641Bwd5E2kNrwgfyVlaxwk96HNKqqu+h4
g9kIbUG1ETt9atghWSDruPkdMvgnHwWkVHIGv/DcIbaIXIRFuLA57RTqW/hCe8lFMa1lF/2F9skZ
5ZB/USpDEDgZnzchenXBqIgLxjQBU5KcJr12w+S43EFDK8MQ1EwVrAvEQGjuvnpicyDm5iErq/x0
jSyMBRdiAQvQen1zS0fYKS5466kow3pwqhOIH7BqtH24SGjH5QnfC+To6GxoqYTQgr9hLPAtmAJA
YydpqkTqFnM2YGGymh8o4ezfPHm6qukH3PbfkXOmW3yg6WCOP9+A+SA8LAtu5QqlTnriUPpwb4nH
zj8/FiRyL9APeYjXkS9bBY6S/RnvNw2gMKDYoTONhu0Of89zKe4dGoLADUBhCA0kC93vw2ULoC8q
3AwfFJuAxpRyz3+8IVdGKJ9VpZZNxhBdMXwmtzF+CKnHUKK2AkMcmZexI/sLnMnR3MCYefl4sCtn
Di0JWn8fRRHgUoLccsPrZaMvoS+OCRs+y5uE+ocQAbcN5zSDAaBy7ymkdPEbcPEX9DbETTDBRhti
kv3at6cZ3GD7tSI5xJ9+cIcJn/FPbdsvB59RzMX0bFWO+5E1ccdtQymt+2T/CUwLYlZGeiGAvPCl
uuMH6nZbBiFi82pjXuAYKY7J/qGP7vT2v/u8XyzMOu5YznV7YRmWyZ+mjcm9BQGYrem/3w8Lj9a/
f6GDYzUrClqc9R+b8mPGhmH9n6jz2lIdaZbwE7EW3tzKI4FAAoS5YUFjhPcgePr/C5h9zmg33QMC
ZKqyMiMjI3P2zt3BNypnFpryAQLUITT8udrQiFnArG5IeZPwCFwPcg6951raNglwlJ05Ge1DH/aT
Dn/3FnBdcx2sgyL8mEfE/LJEqFqT2LHx6NjebAVHjx8ykr8fZSV/W9ZCdDX87aG9pu6GWjhXfxbI
JhaczDqFz1ZmHcJTmCF1V/czS/1D6ZjJI1p2hn47VBXwR83A0beuVqGDwkX7RYhHTMpnvhNRvr4p
1HPzwf/o85U7f83WHl9I987kFJecez9vI3xsl81qQpxH/q1sAgaRVUQF2kEanMct2x7KATAXCLix
zNnLwpyWGCZZXIv6O5Mlm+UCgI8M3c2YdOo+sIJRsAhU4TNwGZwX1/DaIg4hlnkiYWSmx+jFDcHr
QrHo42dNKibpUXLbuxuU4X1orwC9JPVO8fZsHdTNouSV5p+KS0dOYHITF4T7nLHawyNlDAypJjXv
MN4IDuD4lYd5rzovBjsLUNpE58fA7+Hnilrp3gUeh7YOg9RkZeV97+bdxFRCY4Lw1kMNE0GJ2lg0
SYH5QFXOjwApxiXttllIz8l2lr2Nt4PqtvOwht3lEzEUqIlmg627RM+Ga0VFnakELZ0XuaNTn16l
pn5IBwWvdoVugzu7FpDMJaFb5fl5xbkZc7wgex0BgQ1I6Q7OvVN0RPT+2aMZiLo0O52dPe93EGly
HtHG6PBXJzXnnSfsItHilBO/xBqHSk5PXT37sah/tMp8uXooUqjKPQZrMyBAfG/bx1gul3/DP80m
OlCbKByYS0SXzDWXmfnM5T5wRnphxxRc7o0uGAZb1eDUdR8ybr52I+fCUND9oR+0MS/bc5wDAxyG
7YHo/W8D/kYWXUNZQ/tlU0xu/VgcTzr6nVu0BvgOdQjG7EfmOiC2pPwQmSxLo512dzaa+Yz13xzQ
PFATvLv1+Xs6mrIXGyyLHuGQBUfUAdPgTzrwCKaZCIGbBEzmvln/sram7ouJ95uv9ybUtxk2Pz53
KZeNj90r82PfbYvQ9US199nSX9fmIbxD2KCxMYwI0WGm7Xq70qnzWG+XIGWUOve/8qQ8OY6gNRQ9
fP58BHpO2TQFwiUa/STY/msz9yeyRN68JSLj6VrIBPxsA3hyKQuQLgQuornlFCtQd499XarR2wxO
Rnt+M+fomBjroOJ0OvM5PXyWKXeWZCjXuV/y+v2b2WmS/Pne1r0xpFjeahEic+eo08NnrBNOnjG2
FJcZM5ZZdGerIFq/TbTPolWFyppzp5BU9+HbqvmNVc6t+U+bNaqf2ddEbq+2IkzJsrOHJPq28OCc
As3aM/bKNHj8S3Tt1YJrJ/0TeaJkHa2toyGFMg26Bfs5EglNYgCMdL1ZHv+MNY9tBOmNpgYW7ijb
HAPogg7So61JqujtF6E/NTxxh/IupeoQVarRw65HhAk0Y4XVgo2EY2Sn3czShkwfFhn9UNL5steb
4BDThKQCdRDF+Vk6mNoVK6UC/01Ln22r0qP7dVKkvcR6BlkH5PpZMncJX00YdoYrDOffrHXS7iM5
xIAdjd56Rr4ieqyonmvxFOss+u4Y2Dx6z+Z2dB49/ASArRqukY0OwFPKoUej7KBIixjzuUEe2ErQ
D6UfsStrTtr707s+vPfZpWP3ma4GDbsG/bNuIn4JVQFOD5L3iLHs8drgQYCbSm3nhV/sfagUleR/
Eeo1ajFDEu4gIHEe/RfjvdhA/mkeGjQroAEkb7BO7rZzGeQhpJi0kTqASOyDYh0ohGS2hfpKmHmb
vVO+Wue9TxhE/4sR6MIGw5fc+m/E3J9GymBcIFO1G1+rRiGpj45xmOe+9avgB+iQ2mAGG2juLyvN
2fmSiZA5VXq0mye5RDJkzWk4/FGomRfgGUAa8giMF4YRkFz31+xmiTZTLUxBVeJyvxSnj6R0RlTM
qv9VXP3loHGCm2JWmfHW/OBdWISe+EXmLuDAaAh8MCpxQQJVLxzwRQ6Jmm61le/RFYdOR4325mSw
v1knoFzsV8AO9PWhYdHOvKDhizATso1ZK5c34ye1VUgnIFiDyDHOL/iOT+iXR32WKLh9hy3/ZIWp
WoS9r/WiAK0DHzGPL1JsFmLu0cvI2SmqQhwhohUXyhZYT0vDKVFYh3I2RPnFDAFBIF+SQH8rjeAJ
IudMGxS4LrPcnLt8cdFosSpxcVHnPv2dRrfRaVTu3f7SITJ4jLNFcXGcv8fT/n2Y0sUqm/d3UW14
7lx7xUF1SZkh1CFoR8XZdrSD2ejdQohUJHHCax8eFbyxoskVduSQnPsMbdaTjUc7no2pBeYQYqBX
+2YFMkan0DzA9urTvhb+2+liprA2DNqYj2jxArXsNKMiEcc7XyZIae/AfpGqoTNifQnGnrvaNUYA
aC/2rTD/kNUumC/mTto5TIpw9Y5d5mhSKpIYa5dPSFzTGIbUJl3BGg60qM1kt+QKP/DEKXGePP6m
OAHwR5CyWs+Kd/cCw4fYPDV3lNXnEJNEy9Oc3qx3zb3n3VsGq8jacQvPJlosuSS9QU30ijlmTDCl
Kkfy64woYzslO45ypHmEilN28n/5BpJrqDMgZEBdFSU1zqvhThuDBoURR7eW615KreMsd4ChQPGh
k9GVEW8TEAGa9uo9on1Gn/woGmxLpi8oPEWsKQ47UnmvnLWpBeuj+hD8HcBYNoflix4YO6TaGzJD
+/GDmboz6GFmnoOzMqpNzKiFumuzSJ+1XetubygaIyFh55a1wRVMjKYUJaOPIDZsTlRIIEVHRZqS
pmBx7wjrtouvCNsiyHwLz4tzF2LbCI4hTYcJBAtKWEFIRmIDFVOLombeUPgDsH5TWtv/jHZHtzJ6
uSU6021IZdYiNMZslKYfDfMR3/svuknsmrnReYFLgn+vxhJP6N9TupXtyZ/b02YRQgSuGDDBC5rm
Y8Jf7wGpVfycMmyw8uwR14LG/IakLoXFLcTPkXQB2SMQyppI3Bbn5zOod6+mXo41WnKi9NVGUovK
VWqwMvJmT3B/sxggjodyEXrtGWwz8r7dFLFSIHhKZvEsYGiQjaV4bwVEAeseNzLXP0NtMw7JGe8B
m0yXZmorZzm/AWSMsiixR8UiS00mH5HWepCfv3o1hjg5DMAce0ML5NGmT9l0C9AayLS0PPUaFxh4
KGChj07GLo0+SwJ5TOoNKUMYBnwSUin8i3bzYvs+QjWFxsGUcXPZEcVGRcOstkFNDzhHxTZKsaiQ
onGyXu2m6rlyp1kvkBMAEWE+5IwKPBEbK0LXblo+YFhfvC+fmqek1qXe8U419t79LG6p+aQkIAXi
pdVzPqLWH14XNcaEQbhrf3CCKc/NT7KCMkmP1PmQhZuQd6IOGrnjDFH0P+h0zPwyrS7DKoJ6qhag
ImKVR7bZqIw2wbX3Rp+HbFxGnS8Yr4Fi+o1VgGEEepfacPlpG8cnTN7IR5IrRNwNt40bwnNH3Oky
lhxRV2J00lMXe08c6dPrHVHsE7InD6s0hTI5Lp9nJ2rEKmEtoHVRfItfIUJUk9uS8Z8NKSydbWIc
sc6BcAMh5HYhzncK/jZBGaq78Us1ahDNewsDjD2kecibdmjJmz6AzEVKZt8ynu8Q3tt1fKYifLEm
ZB/TJORKzwoGBRQEMkotOoMcLJy926zilBHm5sJCJR0c/K1TZprexo9xhWSP9BNpxHjvQrs7xLQO
hN7ZqcK+sKc+5Du6pnzw6/IDFDNNCuh6pJ+pMMh1sFNd1goM5fZo7uxHTKMpfK/hzqdX4HJjk9XH
NbuaxXZ5grgYlcoXSjqu3Xu+dzv66SuEJNrMA3O6h9LLsZ+2zXqTIAeVlEfTEep1+mynSF331LiG
J1o7UIADRqeqQIM/Tv1tDMRzc14jRMUQ67HwH7oA9+5u4+DdrJA9Z2VzHlXkhOMr9381YEfQ2Hdw
JmgNG8v6EJT6SP0emqPmp2aSzotoVNasoZnlPaNrmCXXQXVI5vtCwDEs4jYuHqQrmCV480XjtFiP
zhFI9nOZs6bzOpjh4LF1qIF99GoJOb1N/5hMgZANLD46Sn42IqfAOEayjPu2fArHpPIRxfMpKXVy
9oPS4MKLVCsQJLFKnyWPDGQCNa6SudUrRAUjG6fLV6vi72cPKuux9jAnSa58dYaLlQlo13NZgi6B
eGnd4lo1TiQTinWoMEjDIVQGO+X8IQxGH7t5xOPPq3FmLbM5IfLZ2IXasrJkUSHLg4QoyWqg7Nzb
ftC8G9iTwbAXhejD3zULQmsGHD56/4H9krTaFQ2blA1GjJT2u+bxXeL34CiC/tKrp0jrIBsIv3IK
oDKhGkJZ7XsOZe7z7bUkoAazCPuOWPBolFHr2k+UJhHehEgnGmNGrwYBAfLFwazNpgSAjD+OST2u
yHZRlKzDqPZqk9Ikh0Isl37F73e3ZtcGDYieSLAYf1OnYVON3iHREOfH6ZAmJVlMPXvFOI1K5A5P
BpwZmrqHLJbrMdPQbhXs9biB6dzgowNo0U12M5caIJONIYVaH1QP0s+kF0k8UPRMOFpCG1GpEADh
F4X9y2eUbx3DRpn2OjRFMmgPGqZz/IYXITKuMIDb/DiskvTof7i5FPAOUJgZQNeg6R9pPbURMG7z
1/AM3otI1Rm/fgJRi7zdc1kdUueJuxmVBvWAcublCSNH9TBYPaXIUgl7QVKgp0+yWyG9QBcaG2Gn
0hjZkfu4Stvfhw78TokdckEkRUoeFD+RLduYQAwhnIP9aDq4X5plF0btlBZ2ZkYja6wuTHf0SilD
xkCU3ddqgtszgb0IdXtIyou8PKLe1GqfNg5DGuCLAdyq0MWSLtp0dDAoiINqNq8saN3SKfRONnLJ
gIMJWX5IyPQQym42vYCKKSkocsedBoPZZB6laJBBrZ41Ou9VmaGYIE2ST1KghsPkOd8tq1z8uBbj
dtB9T60sXzaNcfawt4M3fD+0QYcsA5fldU6kwiJsNObXcYlOYakDr5yE0M29+LVhhpQzn3uKCZjh
MIxBg7zT5DLYRXTQ80oHY73Elb7ieqAeRcteHA9H5R2UebQRk+3Fu2gL/37j8y0ZPV13UWmI00GA
VJpDQc7FdEUYrWdkoV0akw3fHlzkd48UBxJccwg+JBqgeKYVizQ4TAN0ZGB6rBm98WVOiu49Z4T9
9Mox8Cx+jVHxY8JDj8C80i7VCNDjP8T2qILhzq9z1PibxbOJX/UhM8p7uMhcSrouXWbsS80CQBYc
M4jgH+eCBZoSK5hr70r7b5e+R30K6QgPiyB51t2pwttQ4UXt2mQZJuoFAKE8jhjqRcoXvUn6RFCH
VRhP7c38WLNpU03TeYh0GYQ4P3/zgGr5Cqe8qMGkg0YONOT+HZOSS/izazGdc2DaV/v09xijTVjv
X33lcmiSvIaUUbcO3cIs+9j4QpmbUZ+YW+0Wz5szHe1DynrX7mZqbGdbdZpqVsArWR1T690/3awj
IMeKubgP6r1P+EJ7C+3KzqvmXVILJiI6omQUkDIjT4uTVD1ZVCrn57hG5HsB20mLMzvu4yf93HEG
ps6ZdmRmbQ8LGmEiI11sF2986jEr5K7qFJM55QUx/zMtG7vglVDJwvCuPYxqhHdLagOhs138wcNZ
UbGSw0ekHR9VUxBWlo8AU4gETkUtsTEwu/lpCKGBlhG4JrhHvKvRK4dVmPlyt7bYrX4FSUOSOu1s
WfbQSkgO/aL1aNGY4EFAjL0k5UpuMl9ESM/bSPzaLIPQdBHfOyH2RScEGjSYRfInhB8I4dfEzKlQ
QExKmPoQYvn+p7ue44ltVg9wfDjm1I/1r93j2sI3on1USDjazs2z3tTdJQ1afJe6p3ljIXU9NV7f
thkRnCLQO495F1LQY4XXcqIMPVwHO69G/BaUB/fuq/3GIbHw2d7t6hLXKaLxdosGJr0TXGJSJtgo
rslwP2gsHgiBjdew5GC9QKihMmVDcQZXhwt6GYK4O1UvDRrR028MCpPMz7WRVCYzwlAHn5xg9mG/
d/J4UeNnBJnY2+FjpB6tbC1seZPR7hVbt+5durunHv5/+G4dkyf0gYfgBIiU91l5lB+x0pU1jZmn
f7AWoXoiMa3UKsLMXPVedfwaQWBgOQWiuLZZCVGbr58tmI/IAWPcX7Tyg+UrQt1x+UDD7a+0ZCAy
8iHWknPmefKOA5I2SL1fqTYi5j3EVZdMPLAds/cMNymlU66JEXivkJVAvvCQUEVOZM8Jrz6jcntN
Asl/KkJ8Jido/NYrLzET0CESbAxqXDyEOt03GDF5DStDiMskvY9Tn/Oeo9uKwYC6XpGWmUUD+4Vi
TouAoE9n+x0tWlqlPr7KYUbfmd6nU55UIxCqOTpQhdGZZbdA8tocMX9wdegP++lNBy/DWwVRQNXK
6GodjMD3U+NhRMEiOYE1gzcLEu53cgZ/97lk1sYuBf21EeNWGn1UwcDqLmYfOqPtsEefnWmlBZhU
AeyeQ/e1QfH6mRGfzJi3aTu4vL3fXBtNPUkEANevCTYidD+O3XgZL1MrjpfLjRu73S4myXUvlhHH
cbcbu3/ueMlOnxAI3s2ZWKw4bnI0/Y0R5+yYj9Ux9Psc73yu3sIFI84MAHRQwM5E5znvTOad/mRC
AzVjMpGyFikYYzQqu6NJeyQEsQiGyAvgC3ZbeZePM+EVPnHSbhiq2RTICNHJegMtswdKE6BODb2H
Qb8hD+JrPzBbyKcdnhUodTE6N6NTss4dvgnVLmMUWEkAiSgk/bYf7E3is6CHKCSk78UDff+dEew4
LMHYo5KRvMzgZUZrK1olSMdSi3NuTkbtqgunb/QyKwY3rGYE7YNetUbt0dNSqqjWqyJ2wD6YrKvF
Ot4pOJQ72kQHuqM6TJ3hlZQXMsScO7/daps1gWMknou4KgdjlEAvYVdlxHReIEc8ZtYkb07aL1vn
royDfp/4KfqTybxMAVbjd9bcG6AD8GluuIbSfK4nGA5bpz+f4wYyKsTl+AQMlGoz5tY2+cfo4Dle
442xq7QD2Sje1e/w0MyMPz3x9E5uFjQ1YgSf6cLe7IQrMaoZ2yYnXuLoE2JiY/QwuY7RomZFyBq2
qeod0uzD4NS40kESbCBNQvz+nh6lguaIy58EV2cURR6T9mz2Um7O1hiUzMHJmoUIYIeLrXE1BmF4
NvxwwBJuDUg+eey4Opqr1H5DNfRSg//vBcEiehlUlujT/BWJ5Sgg5csHUsdSouT6Ra3qogocfbaq
dgDay2EVXQr1OIMHBxIFvMVLggCxzmahlzbJYmd/00kRUYubB27gRRZMQIuynr254ru8KCJdbyKq
HBNo2UhgfdF/UgItaLNwdy1Yl8ObNR6O6XxrwTq2q+yRxkcjBDFic5UtGA/tm/VyWt2/LvIfrrsx
3e5wqdzQstsgDUvAZT5NXnTJKUFnsTbfpJjr3g0mJ/+qMO27/Bev21X4L5T9W7zxL26Y7nDYokCg
BZPaGI7pOWbwxBhHymjxPEeQcGRjDqHkb7nEdLicbGetp92ClGTrefYatzLTHg4NTkVnOK7zvrMR
+jN07MxxSEWc9c12QPjnIwY0MrIGaeDX3Fu/zrq065MlsdmTTwrHfPBwuBzag/G41bJtbvTZaJFI
aV2NEDOzLPO9tEw0T81hgaMcZ6Zb5lUQCLfVGttTww75xemGIce0XLZCQAJ96YxRQvj8Rh6G1AXd
tVI7b0QrUooaHEgS4b3YGi8Na7XaWHBFVrwYwS8zQMmdVa+HF8IqHgURxQCDFN/5ZSwWi4i9HUCe
YEsWmwJIxgxjPbKgmZhw+E3PX0QHUrQOk1i/J5mj+TFKHmagZxIA1PBkb81oEXEMDPKV11tt7RU9
vhi7607YCs0UvSGpIgXBasDIXvX8VW/lrSJLQ/lo9npQgCEdeBGNyw9bD+zHbmC4+JGloLrHCR72
22xjD2V2+nMea+wwamODZW0nE6wHuUya9DgY71sbDwIDgZ2Y84PBwFCz+Bt8Audxt5jV6C4zQ7SR
L9az3xdeJtYvqJsJJ/c2k4Tky8XmLLcmsw9CxQvvQLnhK3OZ+Ic4CTbfYsr51yBaLFj1MLQQDZUy
5CO4UA8SjzV98YTD5SmL01KW+9lSolXmTslIGdEJsTeZxe8q8M9GcpbwBLCkte8jUScHUjcXCdwj
C61o6n7qfHXdDNIJeIjvMxiIMjlOXX0uNBiCNdt7MwYtAbE5C2eQJcat1Cs7IDd5ixglqPkfZEoy
aN89gB9Dd4f3Es8YUJyiIB2sAUNPBt/5MOAnRz2/Fy2SgDyptkVCRTY8r8WNO8qrEctQtFhA2gsX
ESBIFXZj6U7v+IhLyz9WG27AUznZ2dQva6Wcuph8Em2TQ6xlDtAJzGtCucp3Sdh4OaOd49qwgxgC
NDI2uKdzKC0sHJN783tzIaRr+STVya3U5dQPJpzvxEwGrJPcWN1mLYglI2C1m2jhGWVOG8aPnter
E0jULEtr752QQQUyA4RU0ptk+Mdi6WHh6TdZTeJu/HVBCobTb5AZ1AGJxLDmYAsciu7322QVhVfO
tOlMCAt06gnrhJaF9oSv0uhOIvBcY8Yk7+FIUWUb8IwLQ9hcREnVLjUTSK9OsODSc0ltzDL22Mz1
VaG5WL0MZnlqc7PonIy012AwKBrhGoZCyeYjLxTvkc3uASs8Bz7xAvh0jXHgbyo2fu+uSedYHjGA
2KjuH0n98bhgfswWhrQVhqFsEoJvFrbPtyv+GJuY2eEsxCqFMwA+2aZeZM5mYQ9tBuYGB0JhKYws
zNBigTZft4LuRw2t7aq9SHIOM6sKXY71ilW0bm9d0AyjN/A5aYaq7zP6NO56qxyaa4bXm/EtCgkN
k5or+xpBDMQOoqPjP7EnBCGYvq0PwDZnXnrIEH2f2SG3BhDMFeiZg/EwRA0PtgZ7ypJeaJhVSiii
hZY/G8w4tTGEZdazK1JyUPvRcJnB+jx19Epms5qAg5C/tegACHWDPr806GFpqHaGFII1ImAii6Yh
5LvPSf1EediRY7tT3gHxHTlbXQhwb2PB3IWw/qa/G2SuyRVWAt192I5NJgPdnhiIouIA55LYP0M2
oB+xi2AmefzMoi8mAgpSy7jZN5vWlhAWUHN2TvYJAxDJBmjjgkPXg49KBIKgDn+gT69jaHxfpLML
v7dccoBQEtHa1iHUBmRR6Dbx9RO0x9ReOzlLdkSbSJxUmfHDkiD3CKVWAzVEza8PLKEfYYSjbCkF
+PPZqnCP5AiLmAHlwpf5li4E6BLfSYW+I+OlT9ajPplQjQ9uP6326OtsMUdGOt8fdYNeXVwqlbpr
PuXNdVxe1YLcHNVS+w6AC/qDa/fjGuHEZ8YS2MY7uEtINl6cw/PjuZOZeezZqTKHmnTmahdplkbU
EIt8ssGV7+RNbMHPgRuNdJ2xCGVCYZkRWS5yCC0KUlzm5NeSlV09S9qfFaIJzuZAO+nVT3ZKhRH7
cnpRkkQJsx7bgnHSAsZqhSViAkSsBnP0elmmOmQLuBLaGi09YkdxyGjzqaFDNdmi1gxw6SJ5ZFMY
7PvBymOu+72e1/PUVDhzX/NiXA5XTBsZFByQ4TicYQ1mPtPYnfn+1vApvApn41NTrs9sOB5PjfEH
fYP2iwzj7WRtwd2gbOR6t8WVYDIXUtNEWaKFz2NIrE3b2YW6SmJsTSmz1plNo+gVsrVNDZsxhAyP
H/Z1+mgnawwrESinr8ljQw2eGvhWMXRoo8AkovwALyscKGDEvR3MPuYFrol8MGbeGWfyznbFd5zC
33Bu1tO82qjHgfG1KHv6MkFELxIrJAd5Cj6xRSCpGKlPGyCjM6lwURW3zCG7EDHGZ8/Fyfxwoymf
NeJu3ZiFXcV7UCj1tm9M0R+Oh3FqER3AAQQq3LkgSwF1C1ZGqKAv0yN/G0iO8sV0NBRPRoaU0y8b
fzfYErA/jQ3qe3c7Mx8wWig6sBrRpn9OYIPdyZq8HKzJ6OXcyVEBxPXqvd+pXjnhkigFMBosUqK4
x58QdMW5n83yHTdZG+WmXw7bDvr3xqUDxHg9WA9yNv20xFucWrsBvTJtHVvue3GgxKRcn/qYjIUG
/vfwiZH2xt/Z1mWl1ulm0bMW75QMcwv+vkHa8whry/ojfh4O/9j1blTsbrn5h8fKP8wkLCFRK9FY
/V6JlMcUIoUmGty/Nn1fYIRdSD99GX/MsRd+GZ6Ze/A13/QD5Yt/qflwSdmBAUNM5TE1RwSGOG0k
PAkC2aANaAlm8hS/RK9f/CwvadIBVHDaZ4sZpu3rXoEhE5vXnKzJyqxvEY1M3yjfgS/USi1Ozw3p
MvwI/IkizgbuQ92dTBgOsiYU6XGoDgUY33dDTzNfA3p1Akscv4QkUeJEirsJwXB/5wM72IGi4HAm
nAXwGM/rfMTWE7VTHt+khksiczDn3GkFZU4jxbw6Q21fR/WJz/jBtaVPMm7txnvEFSftTK0hIjHD
6vjulybl3hUBe7MUXUbVzruTzgtuvnldq24iN6v3q312NXctMLMITUDY82GG861/Agj4rbAhZV4z
+cCuvtuqNxj0BqtVtIrIRbNiwoPxxIfUkr6xzm3Fh1rV+Jtnf1vvoLWappM8r0f+hzCWRKup9ZoS
Vk+YBEvtN4phMWcdJj/I6/KkFRCDsX1/69l6ALbkaHkutsSyhIFp7Tr6JriZ3xV/4Ok9eicIlvlq
PpryZik+qqCDSUY+F6EWCudSM+3OTCtEVx4rLsKWDGnydkRfcnJeVGTIEKHEQaqIjBC8NqrU3J9x
2lM6SE9Z9huylqTM/uUem5TZeedl1Vn3cxGONAGhJFZTY0b4ODyitEght/tySn7Fv1A0eumXocPp
nEWWU9xwNQd3c1Bb1gPOEPcbSjUrLVkkbOkKDVddjLhk4sJZsA2+jDh9q5ij50RE0msiHt33OZwx
sei4uR/0KvNIFkos9M43QdrGVqdfwVA633BDKuYz3gbb4NGlAQzelDYgZDPvEIYSaWreYiXWdrzE
nOlKDfFy43hY/852g0YxxnbYMI/B1FOAXrWqVr3fwMoc5/xfE0NkYiJEZM0MxxFX8zL7KuWhnUf+
jvkFl9RsMJ1utOAUoR1Pmb81ca49mh5850PBGlaNVre77GKXmZVM1jXLO/RS2XpZPwwVhwfNkdj9
Q8kOdUUYIu7RDwD8Ubllk0QVFM1bhG+QcuaK1pDMTJPN1+8lt8V6g/LrH+X6stK4eJ0Hg+JBaUv2
/R7ghx8YITsnAvnB5BqdmPAFT4atlOfYBD+J+Soc88bygvSLAxhlr+2fNZTpFbtXq4WIspzG13LW
vqb8YpEEMTMfEpdWkrvN1dcGS8IQiP1qaanE3eRkdbQ6YZ1HsXlkOJQbRh2qjVthzCHAkVD0krBc
ltx0picK/g691AJgRc1Fxt1p8IhipvNMpn8XujyY1KlV/FtLxUjyYn+cX/F+McjBzt/5Z8wZsVei
YEtbAY1NCvmR0nxw/zBg3CCZZEGaTwin9DKBFAr5AgI3TRmSKd0/+uLDk4XCh6PTN7GxImKouvi5
mZV2ZdP1ldpklr8eI54jQi4m/hS/ZR7xkPCOr9DK5FkCjXt6lC+oH+GKcqbfJkWuEDqFMupztAfp
VwbevGEIxXsQscqbk5Mn7FHR5vfDCRuvQBsvDk5c4Qstdh/mL+piYioowU5CAFRULBxAGx3tvx8o
4jAe/pouaz+XGZlQfD8Ln1/urVACXBi2Svf3lhqn9bsUwCdAdIJfBSWmTdYg0YtFU9bxy1uWZ/ww
ZJMXOJ3bJs5mtKBbSggqwa3mjYR4bPsmhYM45k8n+6NQuCkEQ/6yThXHE+RZ10KTkHv2/afVeMO4
FW1/A39cUKlGK5U3uBPio/N/nf8fv7u2xvBv+80Isbs1xzRLKMDyINE0S2EGqsrNyFjwwF76Wnq/
i3ln3u/joonkDlOZR1yDZTZnwlAWQN6WFVfTaf2dTq1WwyX4CocAh26c4xSE4HAio6qrG1vn8UWp
wKhAjP3z2fWytg4+tnZ+ASMJTNK1/Ceup5utKzH52pWL2el3hOET/UdgYREo7wEnfYIzqKQA/7BD
HxDjzlxXbqILKHxCo+ZNxUb2HXgKa4B8/DqPgoJAaH63/Hfb96ZGjNZOBhDksCI1BiRuGEp7d6Uq
LY0qhc97m7XT+Q02AcBHl9pqdqWFFHtseVURck/x7NvINTcdDSqQYMACgJhFNCuYeNMMU217NJAo
tlL4F/V6rMo9j/FzZ45UNFp5zwIaFeHkh8DzN+CKq9/kekN/zbh3sCDkFqPjxe2RD3Uzdp6yMcu1
DePDK2DyfqUcJf5OGVjy1nR5dUsUUGpkv6E5K03+ix1RlPxGUuBa/ud769ah9tY305qbq/qbjxDM
eKccPcYO/xoyGahf6naiBYfRKJqvRMcp6wOgZkFFZC/x4d+JjkNri4jghIJsy78qripLlDaaCrGc
aKOxDo9VVrdKfPfuXw9f9hqL7q/9bU92nKQVH0U+iKtRsLggBUao4g3ls+ToqUyDHExXgFXZ3FET
c4l/48Q5hfoDmbZQGrlVU1R2+t7yibk5JPdOJbgNGNzQ+qn4plVGr94loAV1apNKWKvUleig2Yhx
f5v57tmDTjDfuTW73DwHDXr/0pzRoyuF8wn7Z486YBv2kEfKq1nsIrQvpu94zSDw14OG3YiLuE4c
9ZOrQpjwjaLIf5j4+Btih5xdaSMHIC/JcqetA8Wla2pR122651rVZrl5+S78Lydn/umLNub4496c
M0HLnkaHLv3cWJ0UQ1AQavPl7qH19N8sRCq1QvGKOO7v6IWIfBizV7fMk4qbKDl37kgfrol3GvbT
51ubBfcYyFnbNC/WppkhX729hOgdDdYvo+4969bbuIxBdGz5qChLEZduqMdBzRnc44XWEPJCzybp
Cxe4DHWyHJsmnZzIvDGwccUQ75ga4EvygqChgexQmKPY7Y9BIiNXpn5emtPDgyssAfUpFwbq/63g
v5GE80HWY4dmiPIfiu0e1s3Sa/shoVlXnlKZ89XqvjOBKD6MHYWP8me0KWiSo7C1FFxIKHJn/3Mf
to5Cp2vvaDFMGDQ7zLSMNSEIgckBgUl5UZXg+jDuAP2TQpjWCeRpl2NCxZghoOSqeuNhqQ5JNRwq
lJMHLF8CNlm4n6F0ol3oK/p1d/WSHKOHlcfjlM8AmapA8zkfVln979SU5gV+Nu72rfVitmKWW4dm
Gp5aJOTTsIYrUsHb0Bfq3W8rBH4j2ngTd1D+Cmkt39tNPkFT4xDrwQzSRuqcH+ImxUk/tBWtE2rB
fq4FEslufvVxaLBjfVBYf1q5jrAyTfwPWDpEc19eBGI6RJsqQNtEm0h+WOqkPf0GqGXRQxmDecwC
07642PYuHFA8wz8wINLK1S5xH6RfTEedki9KS/HFGyIl3IvWfvHs3qhapyOgQ0uwbafebZzpTg/T
x2z8HWb7LortTFbrGKyRWt/PjsPdoN4issZHKyGgEsFw2xCx9J90qCP3iQYJbZwa4pTt1Dzeyqhv
31tUWJwBLWjQ+WmX2tuC/e4+xvtVtbdfvdEGcdHU4RbXPLJIyGLjBtKN9IGCgpGnJZFxauVHjUhe
YhregU72iZzZdV+xEE2CYdY68nN1j5+27lTxj87TDFmKu7/3C+kpFzKE7pxzAQa+26cWDc/CNNSA
0ST5uaNUjn8DjtMi31qb17ho1B1BzmjRdOr0mlVwR4kcv5lv3jfQ7Gwj5t93oqaTslf2ih7Eau+M
ivx2ooYJUiRykG5CFeH7Q3Uqc/s/SXO1I2gkmXvrSvURCXetlTBS4WwwsLRA8mP3SF++gtf8NV+D
faKeh8JMe0qVeSC1/TTa9NQVtBxcxermYBUZSZB8a69NUnYKfFrDzBwCME2Y2UzS7DtANTw3VNCp
ZvGfv69AR5t+Y1vtfLduVUK6Gn4r+aBfOQwnCNx3VLoK9gk0z0mh8H9w9eXICyP6z5wA1yhYADRx
NXQ1wxvDO0sPHbpy5g7GFvZkfhiUx8Vxrew2kA1DfglFCjvfObyCNSYggzKuuDmejoh8i1DB6QeJ
OBTjwqiQbT7RVUJx6t7X/ZCvYYIDcOe+YaBMoM4d6I7BTnsGHRyGUAvjjmKBpyEASGb7axo55Q2V
VkLd5CIq/GFaoRD23TSpNwbuFFnkoxtFoJ6ktjoTPC2gFfAzTrsb41NRbsZUyxnXvlZxVVmp9hVZ
V34UP16pJZGyuir+NOXneI4C4JYbwLEXfXoY5rUIY2tXvo8a08QwrIFU9hABERSNNMYVK0N1jyGc
wXwhYP6VnuWthv9obr0XP4rDT+Nbl9WVEUGDrw5jKgLFp7yt7FGVQ6k9zTk6SPxzGavDq1mfM3LI
3SjvwAAn6XEF76fT/VzD+bsWdagM+SLvStIh5YfTX25D4yVxd3UUFpAzDBSQoBaGBDNpsqbiCPJs
34ijGMgp1I+PC7yB2hK7M9w4UNxZ6A8EIwg2IR0ikFifA4dLip5sytujpk7REK6iPMgvfIPgiHxJ
3X8oXHwwsMry32uaQkqq0H2BOUnRv7kQ4A3ifwWsVwiiTfHN2mIi44H+5qd6HGiSCwn5D5jxWAkC
X0iEtiL4A52PdIW5eo9eiWsp5KYCyIGuhEVJ3DfG1ZTQ0qsV9ockCj2U77m3Kl4l0G9G2FDLBpQ7
/NHbDvCNwIWdKFwUhCuHdGvtJkj4EIVrWT20hd78QyH13guDVUEG47mCqRTYKa7AbMaE4NAENMlP
2NKfz9xHkHld0p9f+6I7/EOhqliQW6/o3XfGs60LoEFz4IR10tpdUJWeqZOqr/JDz862/v/SQZPg
a70K7SPqBHD5uvDUWIGHQ/jwsBBaY/JruCV0pPe3HtqHTVnYe0wKd/YFm7hB2K2TM6hoCuv/CElJ
Fi4SMvoKCHq+PwvHtvARbE3BrzOzAdVZcDDQFTNv6WPplMJf+nl/t/8RdV7LqTPRtn6hTZWE8i2K
IHLGNypjYyGEshBCT7+/Xv8+dcorOBsLdfecY47AWcSWj+KIOoGgRgScUEG9+igmfhLvBYIChQCY
R9RZkjSCLJ+ayQQweQIjzHBCRKS3FVVGfYQn6lI29KxF8dMF0o+mfypw/2Qt4DUFAEo87dFkzDdS
7HwrypJsjxTr30fEv1BA2czEJODj5PzQD2MI7MMA6nDfRSwWjP4G9DQjLhKqGkbYmBlhT8Ii/wdy
iKSbD6ifgEEUX2A/NVB35YgX1THs//kU4+YeFXWDU8D4jTGYhleOX1lovKoJrF8KvxlOKNhP57Zc
nyqMrKFlP8MMEym3hXLZk25lV5qtGbj2TXDEhnGcoYckNdhGnaekiLY2b7z2wRKUUN7DI/38DaDA
wKR6oNAg/j1/YmDqbKkWm0Y/0Da/3sS42RCMk2E2TO8EOJWHAXIP2oRx8C7tzx/2tKPnapi/Ys+k
ennuCxWXnJiDaK7gsrR+2Ynl4GNNUuIdkV3rF5o3xL7Cvsu5WY0mPZakY6qWKTo1FPRv+nRtlTx/
jOzMI+1fYdwc9PYrvUOBRHGir1WE7QSWjQ+a/J2bl6j8at8/WczUbczBinkwPMzT0CYYXX9LFXov
KhqLbzXo+NRGFD0Ik16EVU30y2c1kB3uDjGpcxauC4/r89oahHLbPDCjRm2QrLt2aWa0YomyKyBC
Qv9hUisczxl2yGFCpFrhyndGnPCZJ4+rtTXQwmwKZCTQxC2vVqf1KGxa+NdbIviAF6JLdDHwdL62
p/Zan+KbejE4pv+h0WLDEiktogLAuIfwGcXlzvIbip7RQl+NFubK2jDkXVmLbjb47Wz8TysXk6wj
usU7x7V8enjx18PrIZJF02hq/nv5r/VMBJThiu5BTGZE+FHjjenc4kW8SBbmVIwnxdf0YR+KfnMI
hxBV7UIOuYPSmRK8fLzXUVGSZ+wJkAxaOkVFPGM0FZroTP75VIyoPkbLbIENU3hfjbbi5b5qFrkn
xPspdvjd1IRETb4AcetYQ4mxsVC9o9HyOicODC+DO/NxRYf+tvk4UglzaeLsgdcNQRb5ovaxq/q3
XXBEuiLtJyfY5snHm/BB6MVDlFrkQhyMi3FpTuoWduhaWr5mOvoC+Dib4ZRsmlvFy3AtbndwjpsV
Tz6PtSD9o8XcDqaHaXkon7Tws1TGjvWDa9c5JTws9YwxM2rS3/0x4tKevh8eAKxaSnza6dVbt9F/
RtMCw3aocMyqLyn9u4UX3aS8jrZJvuW2i2TEzr+xHOaFczcvsuqr7IGWc5OQXXfEiyM4opXKvtrr
E5WA3UehPlX+WgK0eyceO/djXk8GbDXoYlvHxA/c4LA4sUYzomgnGpDkH/Xv1pojbrPm1q+KOYur
7GEzP/cG7EkBkX9340DFcxAj2IDCadsTzWSAqcuFm58i1C7wGNsJ5locUfmsJeLafQxE++ERzyAw
lzfF/A1bD6uM3Evg8al+nk2l6fDB5vz7Zjq3LQWZtxUjSkGvm3PGISBcMxkSHenA3E6aQhHnHr4T
8s3mGvLr8CrJmtLlhjXXqTylD0KjlBgXruiXmMZbeZVGPKS7l4eVkx85S6hdyJUnTA4vorpz8DVM
HHkRUx+U0/QcncxAD6KwNpbJmcpTRqY0SXuP/KOkhiABKqlPWoIYCvYJWuM7Ps1IYOSDKe2Sl6sc
zQCmymg2xF5NMJq8aLQD56xBEzEfvx1tJ33VpfdBLnaFdF39l8DLMrp7xLdHWwbnrXrSo1D9J2RI
r9icl4iB0QhgtTa9j78RlSxavGI9RXb1EQMz2sbKF74I4783DnmrAs8mgD2EEeot3+Ujp9rkayQC
0WK8gEtNlg5G5D46mZnFMWg8g6BIAas+QmDaFnC8Sto+I/kh2RBTOev4kq7E9QYiLl7Yg0Q4Dl/K
W9GGA1429wBboE4JnzNIlqmT7bJVAYLHIMhYA+I91yipCBp9BvUXDkjym5pH5DxAScm1nYESRIWX
ZmEZQCbhOMykbVaf1D5fYWmHdwms8+APk1RbmheErqV77YA9bAPOiyjPgr7fryTEZrltSlcTl3QH
J0EVfhFg5WPCK0r9lVBoD8rJRDBuqn6E7vFSUuxL7Trrc49jLw/wuM2EOe14i3/G4yqNAwRDz3Pa
NdzjCEB6COPceJigEzWHZw7aq1aswNfIDHJpUgBzK6e3Sd1hOazf8vocyGW40ev0qIIRqSkGJowK
42DqKEyznLFESdTYrODyffzEM3NNTPqkN2026PVwii4xZ8dVuSIl+oo8dO0vAFtb/00YBd2MCLM/
2vxi7LXUIsxvAVRhrR/Gly6smeWjHzklt9Ex+qXCLBAg9URNOO3INknnfAcSYeR48x+R68yQkg94
s6jfw17eWyiCVE1wiOunh63wA8105rw+LruYfBoD0jzpkoPUtcIx5/6p0m0JrKy3izT8YDdA8RCM
U/I5EW0LQKdGCoYXBoJ1R5NBOpCK1HvrJ/pMyjVJEphXY8KJK8Jfd1JXmm/xg2iZt/H64+B+KpwU
TDafJXHnfr+N/dcBUsc6xtHKfS2fa6Yl7pgQFotMLHhAW30mr3B3DOStOb97T8x+58apo+a5fb61
U76SFo9dd4oP0VoLMaW1x2v90l3zVfGlnXp2qFNSzimKVgkSqseaxrVcG5ALGKUIqlOMimZhVQAh
nhLGQntfXvuIBGYSN+xoNAE74TngaVNVh3dyYJfkTlC/H4aTijXDPu0W48KrWazaVy3bgJqFb73W
ar4tPrNtAmimrcTEagQwCYRTJRetnOW1n91nMqqxzuPi8kqlOQpPOn69ktPc0L6SDH54YSOkO832
tTQoV7cyZmOIxoDsHpMOKJhJzN0pf/NyUq87YIBiUv9Ei/iYfiN6+Uq/SmSaEp7aXCpxhlw1FEci
wmXEgNB55N6wVzlCTCC88lf9fmY2mrd6z96QXyhaNByi0KbjWqDjxEROjDlpSY3nnD1nM6yM0P4q
YbMoNsM8/k6PWEQ+dlm/z17YYDj80EdNYAzXgiOvDerrNZ7d8SmpJu21OGgZDZPC1Ihr/KsAsquw
QLQofFgX0+kDZQvqSKXxwf3Urgi5+mGXsz7emLtW89rzfTHas5HjvDWeYE1wVZcPYaOGqKp4LnQr
NKz7rhrNwAQp99lvW+U4Hh9G0sJilc6Q+jxp/vDuY7g+x0sNAMEtjh+0+Jqjx0Je+boi/8otG0H5
WntDxY2+1KW6jZZSaKwxkLvmCz6xWFU7xKbufWEhNCxB4ADgobEMoYEITPPQMsZUImNtoVbAnjIC
dHTdj6WCF69mJ8iuT6RWI4n/bDki9CU/KYaxfpKZb+ze2ENJqCdFMKnB3a+tY6eOA4lAiJfXEkqP
W/r59ccuWVxxLVvkMzCsRXYV7oZIe1+SjR5bCZlK1XBMQ6vDgyGs32HE8HUICNB+feyWXfJhf9Bk
/csJ0/bvDVbij2mcYIRsm+B0vJGvC6gbqxFADKckNwccqLm6UX4e0ZZIdn0JmTIhngMVJyM/1g/x
Efv+Iq9rSustOSYjyGQZE314Z4i3uWBMDte5+rFJHwvuC3X5go3LAccXkoqGVYYPPRTzru3IQx3L
cE9ZkWSfXlvms1i1kTUDAZbJWmTH8FvYXh9CZIoZ4O/wFmpZjJzpAChzrF8Eh/o2buyY0aEkBNC0
BVxSnju+4u8F+5a9idZUENXwytIQSVqG+7y9TtaFW4rkbRMzBZtXBU6H/fBCQkRLsGRMtINPeILO
+uLcBoD4QvB0iF87VQ3u3cqC05D677Co/Y4sdlVEiCgPB4EqjzPmBkSIh0oVJVmoA2bc4x0OhwSL
IGPj0KutmmzlOV/zwMyMcrqbtsVcY9jRrse49fJVDfO8Kb/E8HANCZb8m9lm64zmnw+U5o+EETCU
PbJeKnC5KCAAhhSYPc8EnzcoOM9ORrhIY1qfbV86wE7vWhiNQOnV5w/YwgxUMgxrMlo4E1NHBG3v
EldErmEKU/Uxu/f9pO12zx37RL5ir6WSmr0W7Ar0AuTnhsNUxZVIw2OFzKtZRJLgf4ZTwstNhMD1
ns7gnSqfar/zWoijwvmtRKuFOpj6X4wDxfj8v7/C70i8SO4V9SSzKh3cU3GyfwMHhLE7CuNNdRBd
SgxCktpD4mW3mEPy9gA54s+uODx2z5UGPeLfvJCRYA6ox0Hnyg6hYnhi4ahPOKHui7///9/hn6WW
YEjBZiEdCxPlGUMPOqFqAZdsMZy6U0q2lHhONaEVtJqZqoeD+bb78nJHGjq6js4jmYle49Ht5i86
dHwD4XcY2qLG+1Zb3XuxeU8rhtOZF8tf1WdsfzKcXZ/PmUEHWbJhfPL904DxaxyeneKoX+kzgd8I
gygL9X5bNmAouQmFVKLZZ0ZXeHKqB3XH2TWCLYADR13OtVHn5aY1b37LobzpYkoycl/cQe83U2MV
oh6HobCDMQbndZF+ByZTql3s7xv9K/uDics8q/82V/G0XD5C40hjjN0BELtyHCCtjfE7TzBeXOH8
uskub2Wu/d2l1fgHarfZ75LWRahT/ZbIPdGK5qkaNPetReDYhyyaa//AcoVyFJOKId3hsdQDdFEm
kCvVAHH8pHFoySitpekDrluKUrrdoLxVn3OFqIwBqCz9JXGjxEASn9Og48TDZBTGEj+ULOqJuVS1
ICKhOl1rwCRSEANFfma15sTUuYDqnHhI3mO72u1G2Ioq13sFahNhFzn4HXS3inbKaWA+m5MHCCRd
E4RHroDi3PE7A97tHZVLQKN2TNZY0Ca/2Azj1DuLVp+fdI4M3VdOBGJ0K6y6/vABCrJDe22oMdlT
ww9XDahclzHTpeq0B8QvPwxjuATKRtnIm2gHI4ZjPigr73+Usf5O2yZr99loalj2kxb05aYPgrOc
0vTi9zTFi4X0A9mu4UdGdoodN7UQu1WMVUBUfI/YqNmTUVYyEF82SMoPT7Iv2TfhEzATaJ2SZBkU
IdcRJA5KwQUGI4jUtW22oEuu6Glx+8Yvh+KXEcNjhXlJc2tuVOCZf9+l7tunlnzuqLl2KOj5bQlT
yzYsHkq2drVKw2bLMTKr9wzIPQvclnBlxopYu7OBNL50xM0p+qsxYOZEOFtIWy/Vtmc6uf0cRZqp
afOBxft4B/U75rz/aHE8vSaZiy3dRjqas2jTuLqLRfcind0T6lRy6St7tBMmAwq1e+3od3ssfGLw
nwm73xb3glO+49w4jU4Za8qpoLmKNtk8dtgXAaMYzjj3ZcVGYYz9t0oUwT7fYTWFneb4M1EJMVi9
b9ap/CV/XWrnCjhy7dX4MT1t4o8qquavPBewXLfqMEQ0b9RnbKHvm4ZXBpGoxbI5Cm8+MtXefy1z
ICbm22RJAR8ky2aLodGwJwGDJm6isU3iU8NGHtKExN+0sLLXTgXxo6SuNWCFQDVw/2lSmiOsJ0Dn
u4eelfC+PugwEeNcw2LptDwJJlsbjrZY2d1Gsbgvki/+NzlneJpPsekOJ0AMJTAwC0XyzzQoBeuh
HXFjQRV/ov1s/NxrsHX550wgn9h7o8toOdpa2K0NYeFX3AfV4b7rQcaiS3k1wIX6U41bw8qcN4C2
FeDn3bFcjKFxjLhxnwLNxV/atVmMQCA/32/fCkt2et63fZyA7CAVWX6NJJkyb6kw6X1geBjNrFM8
A1Hdg1OA8as0NuK2a/eysIV6LbHLJZqcvtCpR7MICpsKrykn80VoXIoPC8StGcXqE+OcLhEWr+Cq
yCt2JWCoHQd29wNy8jrqfxhJKMhJF9IsC3kXD4R7yYD1Fbld7I4jt8XOBE4JaA5OdV8Vtge1NxBt
ylAunxi/Bl33Lw0Yxy2jkRo1mTgGrc5+jYj3c83uK+89hdoNjBqDBgRhP+lffcbwZTxMNCDp37h0
CXvr+D57Dm38EDjpTckuDbcREWVBXnh5MacqfqaOwkzq2NruI+i+VOwGmD7gxZvaKMo/OMA1DuHo
Or5OnbCQuW/Km/ACuUWnzz69JD/sj5Q8+pXm/XEr+1ko6P6Ryw56uR+ISctxdFAJxUJE4mWm93zQ
t8wU0syF14zM4AsAnmA1a08Wjq75FQkpxGcvqpX68NptuX07o41QrYBEDsHwEZ55DazbAjU9cTX2
5yX+dIwtGhf3sbqyP9h14NP48s0z4hYF2iWgEZxcdq6z8tfsX/QH5LMDrFs4Ocj4Nwq66WcOqXaZ
/D63GJxh30DMAg0CTcRz2cwx/8HJJqHMgYQCVwFewd1lR2drz3XPQhM/eMXgdUYo8XCAMCZcu3cH
xiHsH5rWNb7770y1idkez+kdPqRew/Xs7IzqMJtpY1/i+3UTPFVU+6O5n7l8bClD4KsojhT7fGku
BXnjmeXCrKePaNkS7IR+g0qKp4epIrkFr5mcuZRjzVyCjnR3SyISYt+Ag6gSGOThQciZkQHvjo+G
YT/z5f9or1eR6krf7p8nAx771YCeD8WGhfZjMRSGlxOWIbMG2MZcjLG2xrkSPSg1WmBt09StpUmJ
yuB033VXdoVXFxgG4EIdOUM4wjx0c18xCi5S/Eg4c/GkojDyq3+MkgfQKceEGI9NAFv5V77iokmb
MGOYzJvibzzZ+jff/1mfoC0vmTY1P5Xz0yLPwJoSAo8Q2jIBh8gs+AOCQkS/5kANujCeY5gkRmVM
h/ncXpjwczP7xpLGEktpNhSwdh8UxikWgj9IUzNFhN/zQ8VuKBgukdAgeJiuiKl4ygcFs0pQ/4T8
OrvhQ7MTg2TetkkiPFBQEfv5hbktbKv/KyZB3pYq87CDtRyw6GoBQXIH2IYzsNi0OwvQc/7eCqSi
2WZBv88vL9wJ2cM51dhYpGMclKrN2+bf5/g+Wj/auViWz0M9OuAf9vt+f4v8BWItpIBeW56+GBvu
rcccu5zR6rFG6rG7n7HOUjR3GE842viE5lul+virvlV8+qRAKyblnhOVabY7etljBlXgaMd6H/11
U7AlMmfnDU/NjBMePpaCTO2qfGHFhNXEkcSFLzF1yOYZDT0jdoxwGsi6xsZayBvr+82VUCYqtPgP
Xq9MlYRfnHIXb8ad20BiWMjL7AA0Eml2BZBfupnqyC8PmkraTaN9shj8bDry8ZSbR7/99b5KthFx
t5HzXCZ+zsiEiROIqBN5yD+C593jRNDwAxlbRMe+56l5ksf4ZEeDj2PjJDq+m0ktMwjCiEzpgDVp
Gfj4KmEfTFiVXgZvj3YUMDDBm95JX44GoPTFnfli05K9eOzdSePzZfkqIK9h/sSwQiF3NYMOBNEi
cT6FPx5sCnqYApZPamyz6ZgG7JlmyRV9iQkMgtXmktRGHO8JjWWgfMdJzAH8j0qQSyK1ByIoBFpP
ZaZZThvImL7PVa7kg7ILBFil0JIWz7ff77T5MM/XVGecdSSb8Oshk/nlLekPx5y2dR+/SdhA+Eps
YnfUPzyQjglWcdmGpBxRNEWwsoLq67MkBg9/V8t/Ubpi3UKlUIhXQJIGwqjZAJhD03rg2AWczPrk
rkSZ2bgclR0eXgr4KdbtV/ruBFIWy6KeaCDstafAMwZSoBrEJRjO8L/EVVmejDeyQBhFtx9fzYO6
YSTRcyfuanAPJBSzCs/b5A9TfoD3AcM/PnwZE7FXwAh4bEzAc6RePzjD8F179mpKK0bUA1CVquPC
jRW9FU0w+KS2O2M59FtZNmi0VQa0rHeGpNHEkJya2GKDBQt0Jt3EoL6+PC94XrX2e5hcOQ3IWIwn
RjTR5jjq2ldqu/yxZdVM+zmLPcTN1DonW3JJKikoxn4BuUIYjFORavMMTwpGVQ8I8OsIy9Zb5uJQ
fiw5HGDDIdQ9JJJNodrtH7+UdJE/bPOH3f2l+MW2Nrtyx+yHgQ0bmTkRU9Xuav6+GAGe/1ta2dOu
fobt65ygwDq8y8l4N8CQCd7e4BdjCMlgRY741Hw++o48nF7F/pYnXsLsjt8ZzLMRcNCwFENjY/KM
7Gtq9ydufc1lpEJ4i0pfYa/LU31VZ6/j+5uJ77BNZFZcARmQjXxkF/cZj0t0FtGa9hfHmlX6dpn2
Ck9aEfjJCGLkGsbU3KSNJ0N6jR0yvf3PRhv5PPt4cVwI6HABY2ICErn1BUgCLAWI4Uvvo6SulIv8
CoZd9TgnopxvFnCKauk6ktmTsveG6LigfZBbFAB6s1hNWvH7OJ1QU3fpSrplQZY6XUsTccVHMmEH
gtmRXtpFCqKE0oVgRkYiRDuENQpEwQtp/d5088LGCEtuVzFRH+QcEXskn8GNvOpEWw8ekwONO8pa
EoYCLRk/Lwj/6sYEk2RFdDyMGIzxOa+tIGvW+WUg0v1D60bhxWb3wz0tYfRIGiL1AouV1Z0sZcAa
DLUQhISdB2K+AljJNRv8TK2xEiYhbsJAJD9UOWFy05rDuQR4sdsLUB1WlY+Hk53kC1AQFkoNcGQG
4wyzWX7JbFO+CS0pZ4f8u/yucU9PAtZI8ocnB9+1AajQbZJCP2Fyx7XW3T1LHgRtNjqdEiMLJDE8
xBx/N+Cu9ypbMxuRyAlokz1JLAwcgRXLr4FsGGpl20KzqExcg8ES4mXia0YXAxrfWt7F/Eqzg/wM
K/BmJmumw1rL7BL4Mz1nifOka2a0PSm6md4R3wMfAwOyOesTM7MjEiJH2HYn52ZP0ZR5tN0UcJDz
SDfK78Hb8gy2XkedywddtfkUYtCoAUu7eLnqPDrJ4DsNVSuMlGZF8iPpoWT/FacUtYU+O4rdjSIP
3tCU/zkZWf0vFEDqLC7cdpprLjtisrUYXGDiqXnmt9Kdcwhwr9nbhTLRrT9UPAR+Ys42PkpPksj7
HWSLB8PHbc2k1VPm5VrCBuwvGftDvZDYtilW6EkT7Bv07WsWBzpuSza744vxA65vUDT+yrNQXAuN
RIJ/xThIViCaPB/4IyVX0mf6eXPC+WoKYMydAK5MYtuaMp1ZaW9r38Nhh1sfz+vlGyfr+Rgu4qZa
ddt2ma2bqXyEJjN/7eWFGZaz7sDTRRfyuBGcPo0W1fH+WywVUgpFrsm0ajx26hYO0Ic0SI+QkZGM
BRN+S+kHJ54WOxYL752A27sUXQni4ubYHLHTy2Fabqtj8QwYOYHcY/HdU4Hhsug8B693sIRXTTuW
COZ26h194iTWUFwkLinb935i7IF4j3rmvzcGmZvDWZibcRPJAFpwVpm4ekYyZ3AzXmSnJMe0+TeV
rgY2+pO6nyWla438qp0o8UqKfDRUD2bU2C/MK+w8l+1CGNnkBBHAh4YKQ02I4JBcZq6vk6yKFYQ6
7pk9QYyQ2Jk31HvgK/1spLMa11rCBZFRQLLAKhKnK/PHWIjsI3ApuxlNTSZF0+bnvZa30GFY49N4
qm0eR42OxvRHqvdS4ZDrc/g7D9jmgNztt36WQQ5IZw1afiPkdt7H9GW2CaJzGnYo0lGsaeo1+aJp
/PrpS063HM26pe5VcCltKq01AC7REx+7ofCCgp9Q+ib+QzBLNJ+tsT+BMsy1bb9pvASJYefWiJrh
L3kvWmIzUAkVhCE19pYj/x0JF7H7Nl1bxFquEH0QFdgAoS1Gl/tGWJtyfLu0WZ99uczBSBiCSOSy
7Ybvcom55bc5WV7wqsExpp64UKlsbBKWFxxqBKEFe5Kd9Zn8MPN98ZGXMHCAPEaTPp5csKnhCwXV
SigesXKIbZVyD8AQxhZ4OP4Izd6aLY0Zxg+y7c5f6Miw85tcgMYYr3D5GZ5N4TCrP9m+ajY4tEHW
sqNldbKoozmnGJZyOld+kIvkGPk+w7thpoakaOxK/+mOJ+2WiT6uFGqYcaCuSBZiE2YERNrQna4Y
aQs3i0Ges3PvbW4cNlOSiAym0vTpknDz+3Cq0C0QnchWe3r6gbSxggYbFPn22vWQZ879l/HN1eMs
WOWSna5Vr5gyeJhGq8FVZvivDn+9zLGO9/pr5IED6rHTzuTOUR1pWHMHsql/Q3N40sxtP3PxZe/a
OXF3V/PR5j2nAzhWcPHXb4eUwWSdrEcAiOm0mFdTiYv4olxha9B/MJCD+219GV/GYnRQdx+csdH+
UXfElMeRnVdiwgwmA0JYIvJmFAIydAAWGm2pZRvNznr/wxMGdiEI6LW+gfI7+ibHt4OIipvQ204f
TkTtDTeFOzmypV/dqal8cHzAhS9DoTDCEmMIjIUBmXKRB3CHeUystGeY/316736EVt4+pp1p6yTw
LfEm/9y/OYU4MozjwCmeehXkbE6NsAX6J3Y2kE7PG08XXTLCBx87LOcx9kgmHD9W+I5TuFb87CiQ
Hy77agOp4Fevd9b68VUvuhsFqf+ZZzzHDrdLDO8ZJnXpkEr1cqhUSMe6SMH79GQ/F7ashNe+SBca
4YKHr9XbORffFM2GGGC8kCrrISbXxgqUDqi+KX28gD8WmajeprkqQCVMs0YTtnIUhbsiHM1fpxIj
+mCmB6MLNxDoDzcWj3jA5jIZnOqE4+VKA+vx2bqxV6tv6W58la4PsqwmYxr1A19f37hpax/fkU2H
0oXw5TBdqUu45yMbqQrDKhxvNcjhN71jEjmGfYHydvUUQVKz/ghqTcQcB3rNQoMxcaBI4VG0MBUc
0oW+KGFGP89LvSq2/TnBvpdL/cP896s8I0xITjFsMKCVs/Xz2DNVRV5i2oCTNV7fs/JlY6pt1Gdt
h8aqWCj79+zcr/o35JPSOXLCaWuGrPXugcF7cH+7Hx16KlAUPrXputhpNvlSvcauz2GCwxh0r7f9
2TaBIqKDy0MC9xt7+Gl/UcjgwVvZJel1vOh4+AwP5+qSmDQC73URCDWs1aW87i50axMoHzYNRgrz
2VoyprWS+XhTf8Sr72KJXBTlqYsTIlKqc7atL4krn+AB6Je8897dQleX6RchQEYJbmCBTjKBot8T
dJOAvrU/6ZyynEjbIkav4gg+GQUZozOENhrHEMONaVbOZW1lPFYFOdE04sUCVoCu7u7trhvZhOyA
sDqN4o3wvZth4uhSbLy3Q+fLe3oQJkggCeNnoANhBa/BXqg26HM7ePd19/EWibALVb8lJGiK5dPC
wr0jCZZybPpcgy7oj6n5gQcaf3PNmf79cHInGJ021DxoO9Pvup42lLSMZVIP58bW79jQGIJ6huIW
oFGS/+HA/riOwYOv8d8Ck4YKBIcWZY0v77glOMblnfmFLcnlAR30+zWjcYyPfDaDY4bUtJUnRsEE
1hW0G6Lupr1kn+bZ+oQUOAQ7b2DuS2G6Iz4vW6mBdhgDdf0LO2/tkZ9SYcrK5nN+bvWrSFI89f7I
13+Yq/RcLyhUWihFM45ymAEgG+yxoGntsVpr8LrYnhc1tMIqhPVuMEIyaQmc3JVnw/ZBspfpjsgn
qUgYZAUp6aRkDGWXroqwg/pBP6U7bf0O4TmdtClxGq8LDCKBGMmhOmU9uuZPtX8wMoKxqJi2MazA
HSP8v50SjIlfqH8G2ZpuUFoVlDoQmos1Gc9mOi9fW0ROFYhZglYjgf/18h6nseIYoOWw9MhHQbjh
4cm6jvVpQWnCHnAYxTet8D7qFC9ThxlycR3fyRl3dOFrAyeCxwz7CRJjzS8fqgaOnkrrmzoNGmuG
DCLp+Py3ZpA6LvP15zMpBB0h/Lf1dD2Ap62O3Se3CU3qqUZyuL1zRdjpB49DCnT2fVaWyCGKyQU1
lpW5n+KCWTcc6nQeM+miVlrLl9fEET6uqYlXrHIzjt22fk5pBrp0eocRCMI50UezD7S7J2jPpJ2h
Thrv2r+GUHYQ2MF2wYf7WXORGRWDkQf8Q0gBVjTt5EflzBRyduHdR8OIIEbQM8xpHfJZ6jSB7drC
RzAmwk+lhfMKQRGu7ANziMrJwEXG80zhJGdrWTL03lSUKtGk6rjm9hPynozO0NqgkRotEJBhtk2b
nSG63DX49fdgm3siB6gSGL6tjNdSY4OuXC3od6tu3+3zOWuLddbLDhmmeOrjqK0bNiQ4NZ9ZiR8P
TsrRcB3M1ds6ZX/JHxBCWnnlpRQiG1gJs4HfV3IKvPsTiGl2JUSnzz3k64l1d5gpjUC3lw2Wt9do
bu5LzjryXA2RhQr7zcCSEvTJSCfzBwHmkatwBhv2yHJj7N7cIQVNSW6NB/H0tcywjGZE/aU1tui9
cSPpJxXqHaYWV8DWCgoOqkgX8tvYcMGzlneIGff9G9Wcb6D6gwCnBybbhgb5BnYlvLDuM0HmpdgJ
vhDfBidPBekeRFyDNPRXTV97xpmU5x7+1b0DJIV8hnobzs6SOyOl5+MuAZWfUhN03xL6hs5HK7Nj
DWL2RRH2Co2phVU0/EE2Ayzfc7stPYXQ8xljjs3mMwnQxSBuPhz+8+yg8MEzjJL0m52OZhQqtjXj
9dgWf7En5M/yAA8bVj8TSF6a6beEHwZfA3bdHoUGTdh3iL/coOXxhDwNO8qEWgzN+Omfjst6/ZHJ
Aj4uhNxTCA0ywWlXzJYSIT2ClY1DVDwRvj63W7y43Szec+OdoVA19ZOtwKezxT/cfJ/M9okLq8ze
/x/EjiYYyqaD90HniCZykeJu+Pub2xsUOrtPiD0jNo3l4nV6HN7hRvgxotIIfn/xE+QApt7lRXjV
AfF7kv11FhphVML/HHKuyWRFN8x7ck8LFaIjN69/HGdOqrZydUoKgqXgOEBLuJBC0yjzAsUautKe
9GaM/RUIBdWkHOb4lffTaguI9myCJJ0+6P7fTrQgBOL7SfY7DPrSiW+0Q8XdkQAuxsOy/4tWkCiD
HsrwvhnsmN5N4ojZw7PWC4/ClMzBAUIf8TvLFG3xBKfudvhSDMPlu+gr5JHMrr2BVfiLmYGDuXF5
d+vY+fiEtjkjPN882GFblSX6IrQrzI7JCciFeIB0khzNzXCOQ2nkdmtmH28DvcUsk73a9NgvIHgb
+ozDC3ezt6vGMxYGnEDgNiKWHmy5GCWS4YvbMeUAHgC/JGpDsYrEIgmUD/oOj10GbkJ9UNQdfCHq
ufuMf0ysPOC2kWQE62ggjcIpEPMeuyWn9+FxoM4lZBS+FwPEVCKEq2nXD2Kho2AkhRJIn91cm9V9
Wz6m1gfMnwJw0lueTlDTGxh1Xozoba23q0CV0JGSMSksv1DVQKP8SX293/QoEvCDgi8YO+rlgwsF
3FaQoaWGcloJOQIijfR4TL/+6RWciqCFE4cK4kWSlol6R7TK0X2tTv2FIeUHUpdwIxBcn/cMvHeF
mS8FhXgRQrRmBmEXFlhowlXnEzn98eVD57sWorQmcCgMbX3ZQwy2KY6h+Qp/ivNZuC4IthB2lYU9
ZV2J2ZKQ/wmjBCgPzp6BEFDoP+MnRk8CH/1P8SymQRmng5DcR3ugcl6D8wG1bQIYFgpWOgkPw/Jx
SmxsYIUR7Biu+s/6dtvGEyGi/7KYvAuDTGEKwIwQd2Vh8ihUao/p/3PDEwHh4sEKcpO+6aE9PYl4
EyutZWCxYLzAVJnIbfsdjsN8E0Pbo+qt3Ic1Jx8W7zxMGg7EybJi84MwNBLmDWh1MMhtTsKTjWc6
AEmawI2GAfhrOL9cKnfggB0vlWnpiGsVUuka4CG/S7FPyai7hLr6kuo/DFbHDcb3oikThGo0ObRh
R5TyUyb4YR5Kv/dry6yYpQh+yRUNI6/6aUDsVtpC9pm1+lEIVLB6I6Trl8UlueRf9bZZQ9Q+y4f+
ls/G18+1vb3xUvpfws5ruXkk2davMjHXm3EIT+w4+1xIJBydKIkSpRuGxF/0FgAN+PTnW6ju2D0z
Hd3BkOhAmEJVmpUrM3MbmRZCiA2o0EFYD8GYd3a9aXIfNH7+K88Dxw+PkFu258jG/xkDUaNroOLe
30+ftEsg510tN3aTHo2stq2UCtDE05LbOyvRITUGAwGVTq9owO0OVHQbpWO1170FKfdEk5Jtj1Zd
K2iT3suienBoXNwJoGWkYY7LH+VhdqXky6w1v71ANIPscoACR//b1/z+7F4gwazReug88rEyohJv
+7SiXuKVAq1j2iWOUOlA4WRkiLyxpKbBE7BgDP5AE93jMhltIU78Wj/azyq2gra/Nkflxx7aAdkp
RHYpqEEQkq4DmWIvWYO8V4gPVFGiMgnNNj6LEVq9BXFm/4rIWjToD7gaENNzSF5swWR6hJevwiJi
8wLLVc/eLyxoHNUjhYGIEtKM/UQM6qthE3nILGrjkWaQNAfkI1BQHWInMQ9yyWeMAa3MVqyZ+8P+
8nj92oJAE1O2ad8LRYgq1mTJXBc/68Yjfb/KNogBg3K5f2MH+aha8eUxsxDczxW5bad2DgWd0adP
6Dd1IK1HG9mzSDabdqGZ/gCiTeraTzVeTjCYiusDoB3o1nmyny/nmCshTkL10KSs0JZa+T1S1IsF
rV86O9zhO93YWLlYhH6RhjE9nF/9l8ZbY7h7g7R6Ie+zaBfLPn3geoQVwFCfvd4WJl5WHtuwcaZt
4gzXK4SDR5ekaFGmIZg3sPQ762FOWyz4nI/WN0Hv4YWE2GWyIRXceXFhaiZ5C/V7S64YI53pG4Gk
F5rqElJZ0WRr+eqPqXBfjTbfWNzOr+YnfOMHOCDb8XRgXR/gdSD1cW1WQwCGMb7OUt2jb5Tmb7px
g3pBeW9BeVK7GYNUw1YCRt3D0yBDlMORWI0F/HR9hvNHA7lBQM/PijnJAd0H7x3aY+sJ8tbmp4GM
wPSlD4wPP2dJVBTl8nIcOu/MJHxB7EeiwU1IMG/kCqKbF2QxfBO3bD0x+4vxtb9/Pb01Xk4DLoYp
xRR1ZkxsOf2rt+0Ejx9GdnSnPd40yzGvDh85UPorwfjRuruiJRjuCJjGcTwdlj+21EHjAyQNTIZm
Z5fP4yf5JUObLD9iTWDXsP4B1j+gQy9hHT0R7iD+ccAfw/kjAHAe0sondiNQDOfneiSph9iO8I8E
5bP+pM1z3+665Dvv2l/Vqu2B/dO8E1ylXfZpROG0SLBe5oR/4AclbqO7XCaLIfdnH75BDF68HFu9
4GP6vAIUdgiNtnFPQE9gapMwMuyin5r4GW77DO3c+SCuZX2ERxZ50Cs/tj3ZMNbEhQn20sRCzrD0
mU1El0maWBNvgk9JuYfBfdYKHsvZxUFjAbE7RPLVLLPKEE2P/qgFOwk0EnZ7kDRpmtqHDP0RPEER
J0n7jAeRtWYYVbYaT3fpr3EbFH4a3pJp6+FyH+2P8SE6osUPneLlbHGlFRnAUQDD0cmoynZYtRtF
tAHIW1r9NaGZbJrkb8tnsLgWk2372BwWBHzdzvXW9a50O6EXWby/dzzqQN+TLR7gpuef+nfkQx/D
LMdtdzsrkVSp9ZDY5eOSiNqF/M63yxfsmYZHAijOdhtbf4OdFTwCze33sYNoAaV4PLs9MD9vdMNW
pggXXfcWcTNIqnUvRwThvxFEoLw4yd6EiHvvzug+sBREf1B3wPvI/eUCFjyfo3JgzT2PNn20X8o7
//zH//l//3d2++/Fz+HpsK0Wh/0/9ufd02G1L4v/+adluf/8x9F8nv76n3/6nu+5Yei7rtUMWpYf
Bj7fz75I0lto8/9aHfPQLS4kNNHrpntpr2EibUjsHha0KzklwQu1lgD8Dl0FTLTkW/v2URKls3nP
VzGmzrER32jtWmQQtgaTXy/kY2UOGMfTfTc8gmM+NM4QcuMNN+0RfkKZkInKRDm0r/Dlz0/XS0rq
XYGlum3bQ+Dg59k6GCnZ7jbEgwVmuq4GAKirh9MTldVkdBawDjuNvrtqnyfVJiJB9TLtPiHu3M6u
TGAPTSkccH5dJlsSsdj2Y0FpxUn1fiP3zn88ayn/KtvdRjmszk+Q4weTRbT73vadY8TKgNv212Ns
e386xoFlt+zADh1e/OsY243CccKbQ+8XkA5oV7fucfdokwIycgg/Ky0Y7sJmk15pOXKA+URYhVYg
JQRSQpoQ4l+OKRF8a0mP81MZsZMmBY26W5prXqiWWj5WRbSn5KHyIkC+0BcS7scGnZCi6FW9watO
SZH0wS3IViMqGdE5JiQa4Q7hCu+eTqkFkZkMa9hRaFM3BRi397fH+PY+KN0UYZmsCa/t6IN5Sisi
y27kN6Ni3c2Tp2P3IFe3cXu4+r1wGbV67sMAVi0icp9CnYUv+X0/xbRkXYwJyjz+7Ma7TYf0Ufo2
WWA+iftx7z5dvqdPQfV8JZXGi0mGgpRpr+P9KT6+ryksRAIyRZRHzlseAwOfKeSS4qoyF+DBESY9
I0raL33nKZtAxiMT8XxHVk9GCJJuTri8XfH+cwVRZjM4TKPr93jSvP2icsnj+G0/bvqQ0Qi4tpgr
dIvx4BdTNQB3RVWt73Z3sv3BPMVcaQ/W8WiMyYELviV77BuYnBYs3+vxniIVBG8fT++D3QPlyEC4
g9SddicZ+OkDRcbpz0Gfvu6Bm30gmodM7kyyRs9BdjVA/nK7S/7Gzk3yPWhVMwMID9LNd/i0HH1N
zt/kVm+GrVZk/fqbeRn82dJvWV7Y9L1mq+X+27T0g33Tb13uELcm/udVNfqx1zeDIGpC6G21Pzed
C4GR/v7BxjDbRsvkY7nDus4GdvsyAnf469OxPOdvzkff/1EU7YPyau9ZJmT0bhdQngBPoQ9YQxTn
F3Qgpvk0Ozc7rTlmKSDKaJG4YKMwhsg2gM9GFiO29NF6dJ9+Gk50a0WX7lR5awSRwVOcQdG/YKHj
31/g9p7JTOtd58f9Y1aNakIMbIvL051SKOvHhp3gNgLldRZBJyeJ6Twk9Qrid4uDnSv6cdJvLCaV
juRcZxRmDaKeuDwPFEHBifDbzuganehiBHpzjzZPhECZqZXqvq+32e4WVd0TIOO4SvLMGe0iDyD/
s0jABubUEllRpJRKt7jvYaTi68GP3etCVc2uBCEg12KUYLnHrQDhGqSNJ/WmKMcH6p84vzZtPGta
h0JYaGfdK0Uqw8exH11+1nRRS8kXIMl056TMqZLKQ7v0r++h++e3sOX6the2PM/9N22yde6He3Vi
SkEpgaFOvGvZVhLxBA/S7bVQjucMOZTanA1GYoYdd6OhGxkr08RfdQ6vjG/mJj41XOnI2+wRJ8XR
O42Irt4/rcyb+/7neowLSOeKZYT59Nfnb/3pkgitFicf2E7oeP86BfPT4XhaL5u31yX55dDOWMld
pNF0kWBpTiOfiD8UyCWqkb4AYc/6Ffb+5gxaf7YI/nAG/zaCh0tZBvs1Z4BlfIPeQ6DDfdzFpDg4
2FtVe0ss6vTwThOy4+qRSvynGFD/r88hDP/jHLymbTMIzcAPLKdp/esorG/Xw/nuFLVNsCSHEAaL
TcezXmNCbUEosWRNdYjeuYOwd6HIM7z9BRny3WXaopQ9pvWtos/0pU3Cc/EWdF3yHh4iEkPydvXW
7BTPYXTog622VNGvvRnsIJPArKWAS0aSKE5w32tFZzvFuFx8EmFyMYdO+0dMN9vtXGjMRcQAbvBo
b8XcD4f6QvlrE/7cipQe757gSRWXl6I9s0Y7qmEQgF7ElFMBYK3oqpkWXA8x6MzeoTYfVy00TUQ5
O2xe7uVGWFJsHf9mQN1AI/avVpbXdBxMLS/0/GZQW2F/EG3Tjb/Pl+vV7RUgCBM9Vl2IRlIhuBR+
2vZU47WMqmz6uU6rXWffo7cvDzcmB1mNCEjE9CgFu02PvT3NJVcD/LBjb0GqidoB+NmxZ+Mt25lN
SKpJKOqQLGO6jKUFiYgF+NIyprVtjAmWqJcsx+C16k6ckoIo/omtgpREQf7IvWs9b+PD95oOns5H
kZz42kv9zjI+8VoO0aEz/WFq5tF+0kim42WaR/64SaJB0KMpcVyptQ3NEpociShZGa25vJowl+WT
MrLjZcoXPVpLp+uezUbE2LIlZW5bn038BF2uaDvNrMrC4ZGRWAwIndT/13zHJ3AHaKiWTkf0Uhq2
qOW4xwGmegBV6/y6uzl1GtJwBn6R2RmXCVyks18SNKcFRkz5DF6hvpfxLipFkCDW5XEVao1Oyhzt
Ly1CmeJ44/kry+NOrRFiXjHVCcipOI8pv5mwUReNsMgoJ5JcvqFTJ6f+ijzkPVkkZ2rbVCQPUrv8
ROTF69BfcQCfNrYp9eZlmE89i0qNwqE2aRVt0mZIrbhN6sQQGtRYFT2SUU0wc+JFStGK7JZZ8ZnK
OhaltnZ0EofwAq1Y//X5hmd9B66w612jBV/v52bzY8eKy+XjKg37a2oJ1js4UqD7Hq/S7bygIn3B
9vAaOVBjfMu0U/3B5blzBjvq+gRxo19xbHN6K85HZ3WE8lNEJBd0jqCHK+JMcCip33jp6lVJnRU0
J7UyKas/Nt9O+T5PzpTs1xlf66v3YitDrosm3adYHjVfoLl3WPzs8ZisCDuPtTlEogTqWocil51F
7BHk6YBZtfXVEaJuBwJ1fRrB+Mjrd5cL3aX+jCYIs8tbGBNLVYGi/33c5qqaKMaQKiLpcSebAjLI
wOqfXq51tRUvJU03aURkw7JWGhF2HHVcVDrsr8Wtbf+n1kE6eLYfeC3bsz3/3wyfzbnwr4fp5Yoh
VsX0+Msus2ZMfzE6XDTjnD+gZNaOVhH1jcgn06dFNv2hJ2SyZRHSAqPXVMIZS4nlRG7WjN7x2ZJI
ebQGK0PkUBnGzXzSVcnmpgSN6qKqXk2TdFbQkgAqoA25t0zpgdppZRZJqPRpBZC8ETq8dFtUU0Hm
1uPfeDtHlGmKAu7E/luhRfp88H+Rld+6eXkSMCGmTA2VZz9zU1fMa/2Zx5n5pil0Z+LqWRPrXG9N
ZQs4NkBW9DfldsJ6B7OiKuox0f1dUBVVH0+ZDe8e0/aWaQ6deirWrvKZdnT82qT7r116mTc+q5nF
ZNYK2pGINWUmXnjNDMuWX43+LrUhYR2iEJFH2Z34/uGlHtJBIpA6vjFWfxym1HRDVqxjD0GqqYDs
g9TdRHhinL1rSpTnh34zBnXktYbe77h9TRj/bxx1/081yB/miHzMP2iQ1jn/bY5IgPsxYp/7h+rK
zrJwgS+iPa08oWW7byoeHlCw9KCV9BKOtaA1zEFM8M6jTBdoCULHoU75gqx+Jr7b23ZWEVzBbVx8
SzwuY4fZf0qoCcDcb8YS+hfwz7+5Ks/+M73o+ZZlBWHYDG19/4erWm48O1xfztdX6YT7zAelj8ue
FR2Zh9N4G10ovAlzkNtM26S5SouVGQUr4lZKgZwTl32K9V+y5oxkpdcBdaWgsFP2Er4Ty1gGs7Qg
V3T4m5O3gv+01bRuQ88NAhx7O2z+69lvN3fv7m44+2smvUa9mvjYA1mWNl4Mjr0m/NfhqtHhFcr8
SBV3/YUvcMhV0p0aBD2pHPr1zPf8xLxuZtL+0v9rNP22txhoS4rgkMW8p0+Rn2mpksFXZ4o7FKkl
+Ns+RsDjnfOopGNlOdy3t1GLu34i+YTYfu/0pNJ3zbYF89iikKiLwKvaHhpIukfDKmkuVXCPvU+t
lTPFDeu1JuHOioMMOsXUYzuy4hLedsLxPT7RSO80oYcK/00fhtbMy1TQVHvd8ad9uu31uxELWsD3
LIypz9nGmad28D4+J/qvisLHWJ/p7q0p+qBgmz7TfbyyJqlExvr7a9Eb+M6f2bqOb4ctJ3D9wK+d
0j/MwOJwvU3vS//6SpZZZASo+jwh8BPdVZllslg2c8neQwfTbUaLW9a8ZPM1ozIJBlAZUfqT/7Jm
sGt6656kBAI4LUnDj67ZmmZMvJnBK7tmrb7MvRYWDl9w90klqO0fLCHe67U3xHKJaXesiaBNZDAR
SZPpplmhjwoIIxllVpguKwykag5wMNQXy5S2mJpV+oouUPUrza0903DfO80XGIqtGNsqhapdH6Bi
nu17MsgwMWujc506M9mbTSayzlAWGHvgSxurTHv1eSXLS88cnqNpex1jS6aELNVmBlSlg9kZ01e/
kBZiUbAK8FnNh/oRJlzP58+sEICjVFe0GugHMgGluvYciqLE7JzR4KSdmT6jj3OrrmywGbSw+dYE
6bU3pIf+Dl/NLCBkyaIclCQpZvfI46r2ad7bL5E0XA4DocoNMNZ93ua9qxaZHuaIBBY4E5e1q/cY
kxRUoMTakwZQ70n0xiDX0TQUe+2J4dB5s1rpuM4G2isXx06oYsXabWbkLLlcg44NtMkv6D/OvjYD
Dr781aS8BGmnXEZZH1QHUi1m8ldIHOQYmP7NuQ6b9zb8XDvSkGEDY/19mcsjj4OR0plsU5KS5DWs
BndoAGgO7GJ9pc8WA53Adb5hqM2Z1kKm5KsWZ6Uf6ary3umNc9OJMsJMIr5lxI49UkUoBpNTWh5S
nhk1O7tycir/z+ykSk29MT/u6zrMjW1xUnlvOx3qoNzLeWMoaak7S1dJ5oszW9TH5WSLDoNaX6t2
aS5Jjo5OrB7kLRfBLPBmXL2Ru83sApOvPpamimou7dMdU8HMz8WAqlqsPU12zW2KgkBmZabqDLQH
zURtqoeEsq5Gn620MQNFhAheJdBGGgxxNBDQZlZqwmv6U19/yB41nbUD3RCdhUZcB9imFKJk1y0F
RKQAuFaRaaUNtNKm/X0vGLKE3TgYTj/37MZlPmnpyBHaE4qRVFCFf3N5GpZwqC3OyADNPYaXQC0f
6CWnou20rjlzCQwdhf1LOEhe6K3OnLNYp1d2jH0zlxySKJEukjRa459dpLYkDG+Yp9pAykmSacsZ
To30qNWa1BYBI1R6xX4pJdhD7q3Z07r+KCQMmFHVSbvCVe3IrpXkRK5hq9ZXJnHEnlcckA23vduM
/rmIXJ2G9u0MJQopDrdgmWX4tukZYb2kKdyZd2VkWfidkuNE9nI+L6MLWebYMYl81hxBnc9yLHsJ
/QYmnS5ar6ZjWdBnzgHRT+dtoxTOmTHpSAZM4Xlg6MkfwNgby9AzjwaNYg9qKElZYRmDJ45y+2gQ
WMBtxoFuRCd8TJmRRf0sc1PvZHTq4cDZxgGXxSkvtUj4w9uWAx+wKYZZ95zINDt3yZwHYj7X7xu/
jJcuO9UcSMaOP8DckVvPZ2pq6aQk1u++PV6ABKDm5KX7nRA0QGevgkT6XGe++pa344/J4zRqkK3L
jyqGRVD7QlaqUblwZXqUzgO8ygQrWLexkaxzNtJPATMwuOxY3glgpMXEAkLoyUReo1LzCeTZYQuD
6TT3mLu6d9KPm3mtNLk/KNlPVCxTsBnvKpFpuLFkwXI03WqduBydQ3fxTuawds7c0jRgMn7a3GjN
ZR3A7ddKl41ngMn5RL/WhNE5ltw0Lo12GZoC+FjcVO1Ff1LblNj77Z1ODqBLH/x2rnyNCo93cxkC
mr76gTbXSKCD584wn2ml6jCsQAwDGQiXGbNWC8McT8diug61U224FAwUQzY+TnDp6oNrZmqPujhj
ZPh9ASkhF4Fxoemu21lwIN063vFKvqMBeQgiQUnSuFkvwPwZZA5OQ9NcN1hWisaRjpSp99occCf1
w10XAokuTHASVo4mN86v/6kBYE3psJf6QLox2pXxO1lnZ9rq6AzM/2Z8JFlSlhSNHcnc5oZot5oa
HrVfuXreJHBZdN+1c7OyJaBdWQQrtI5EDULuFTUsBUvf7WOKnmIPCM3fHxJUy1dUUqzyK/t0+YRm
zVA8LhgRKrAVw5oYaBcumraB8QO/5FkKWqLZCGbJePYwkvw6wVdBfSEZ12nwgh3xIvHcGklmIzWZ
t+g9bS7RKSFulAF4nfQBTy67qbITInmd+qPFoPGC5fO/0lZbTUcN2rtP41amelJwX9JwssOQKXvS
OUa5y0boT9G8yycnoqLTcC9wqgW0pEJRcgKbP2c8JQtICiZYDE2CelHJ+ee8aZNQkK2oi7L6hDRB
3j9uuhoSLjIhNaqnq7q6OPWv/FGjVO8x+rv+a57Yv2T2H7H0199u23218bCAplLqVrRh7CGFqPBV
iw7dfB9gEcmFoFvWc0mIRG1D14JQYGSRqAIdOFsjPcb6o3XIT5VUSSM1jy2fNj60xSraRbv2CiIY
noqNV3eC+hLEh9ShdVaFV2FlB55PvUO6HahWdvF67d1rr6bA31E94WViRyTLpTRrS8kTildPAdhb
nUdEchUFLgVtrVIPGOvQc2KPNCJ/uEnDkUVVo/Vg/0ZnDT7TH4gZsAHV3vpnSltPhxuAu03aGha9
7VzYmpynsK/9bcGU5GbfOL1d7V8vOKwOHMTUSsIlEhiR146WPKobxQYEnwnZoBQtKEcwpnzAJ9zr
ce1x4WoJ1hOOEvblvpdz7UFgmcdwBPH+a0/Bg4GgrFNapHB7SQwq+3BOkhyqRDGs0n2HU8Ddd4fH
DkHfRbx+b7zpuKseyV/pvS6RPE3k+AlpITeSP2E74Cx8ClCnloYUtHVx+eTMMSkAZnRmeuAosi9t
R0+Z7JIByoz0GvCue3uegtu4IEe8YzIBaPJ7oE2umJyvF4rivi9iO4Xzj+tpji9wUHs/dp7gyEF1
umT2q8fBNBt1wEtmoCIgwbbzKXBQyX86je0c7gonpy1qTLS34OZRPQPsVA1uBDYF/RvfCvoU4Gku
MRyThVaDUQYElR98yQ4T7U0Yk/atC1+R9BhwcwRZ6RPI+exR3wrQ0v61lYAuvbtkt5H9wlnjS4df
+ka3WkNESYiJjlREzfRfB17XpN+aI9rWg07FHEYnrdPRz+REFx8aEH2qkxCqS6HrF42c7qkOpc8v
IG+6VA0QGQPjBZAqSR/vfkrNFO4CSfqNt9soHO8T2wHzPU30azn4TX7ReANp5SjXp+LjNiozYavs
+8N9pSNEwBeSG0CAXXx6NpQssVO7liXqTeZBr+uStRm3eiTuD6ioCJU8ybvB84rOPmW3BFTMk9WY
uqZInrzrkTrUh+0zoEVU7D/llIPWF0pfcJ/CgXkNSZPeUQkw4/Oq7+wewgG1hdnCQM4woV3yMUGH
hIgJGnKSZp9Kfbge2JJ4nHOZkUbnCj3FPuqSKYURZmwnGFAOL7HeMJ5kFS3eq7j8kEbf104cDrNY
G225aJj1sfuJPTj2P2kwgbZGF5LtjoWfo4akpWSMlyT9YqqinmQGkI80msYlfZQVF6DRE2MgPKUW
AoOWQgnd6gPGKLfbQNoSBStw9Q2XVV85okILqfGmZaNlCRbO/JUgqW99QorisXOYkK+QhIPGwAj+
RVa3VILAhA5oMbAryk6vYqpN5d0VsLxLvykkEFKIpldSCm1SG7V0+RKmR56UAW8lp3TT16zcPFl+
k1RJ3oU+Zw9tWNduev3QTddU07N+6abVh/srZ7erWM/a45FbxrtaOND0RDOCT+ihStDl3lWB1RXK
jKJqxFvq9ksgWnoUFJv7DfX71oxDMiAO6X+F8BUaXDCFjaBSzKGWHDFwJ5LxSAF1gydtlH7Lb3LO
TxkyOn7J2S7YA0ogNsGARqzOJeiftl4dKLTUpFEHRRsoKS0FpX1IqBto28RntBRviOh7vOfqBIoT
B2HZ7ucWk3Ea23MKICEctTgbY0T6p1moRuQBa2tUb1Qs1uQhA3wmvq2QDOr0JQQ/nwTaU3OV+kO0
WGKopNApuX9j/DSqfl0LnxgM0D31yZJ1vbHafQIPt4sYE4F5pwCVlRQx1R8Y3zVIMWVy2udnQleY
FNAlQY+bb1OQxjyl9hqRNVjb2DnywI03bhziS4R5BrJTG2lyNeVw+Z0RVe86bkTW0IM0N1nA2a5d
4a0s424OZqVybrJ1zDXKexVKscItF9IiZOWYHgYKVKy45mvs/2gCbDgp/5HARUQ5GA2HyugHXJ+u
XPdZqlfjKl1hpJBmFzXa99+a4ZrZ1YcGacENv/w+aRd9zUfN0+27/1rVc7ciF5+poeXR4q/k1wgo
NtMvNWnLRM/6RM/Vx/Jbs196jfz0d71yX6GRE55Ck45Z2mjPE1lbYtubKJYDw4ZAnWJ/q9f9AKqI
EpoJCzJg1Cwlvc/LyGIPgL2vXJMR8WQcfSLOJxt+uXym9VdWYOGEmR1Z2ECapYowNrGQwPkNZh7U
i6PG/LFjsBp6CrhhQwDCMrkBg+uGuRhLRqkp8Cisff2mgZTmt+JqRmdTPqtm4aesHeydT/3XQ8FA
6SUD9NYqdoy5yAhovP1XM2I5E1Jmp6Sy7qTs1ssLJbaZXpQFjAG2FM0VRB4MA+i2BjkR8CScawsW
STaBQSkEo7hClnaDnJkp3G+DKS0zGZ+AmHj9Y6akwT3lRtQoz8DG+SO5jn1q75p0LY5okE3jAOhY
RyLJCj24eBmajDLCq/m+RkON60KYGy9dUSI573KcF++a+JWAItrFFbHWHvHi+o9C97w3n9wS9ZyQ
FV7SU7DsTpHnUlaSQJpiZVKp8r/RdAjchCpQmN1GCNsf2qAWkvxEz1PaBWhe34Dxg1poLZPi9fBk
0ZqFGnJENI0JrOfpRMLM5T7LpDaf518ngmCY9L+Z2PSrpap7LUd1W1XaU4bE7wZfbRIyqWUSeNQk
O9YB2fy3DEPpJl016xG5jbQhtiip4kXVl9Ve0e5CwUUtasjqPHsRDVQicsqnsZZyCTV/kUzj9ZM7
17OJQ1IPuXN+phwWP1ZMSI/N4Jh6UcgsOjHEDCbhZj0uBJ1NJFIDrIg8TT4SCtk+mGpt8HprcXhX
NbcTk1E/V702E8mHri9P6fYNuSSDEo/wPMTwElHIujSteB2jZizpvkkgSEkam3O6J2DpMzQKikgO
FJFseCnkhjq1Gj9LihULL5ZIoDcE9uU0MdpDC6yYmHi/ltgVk+3Mn3Q/+z4TpcfvIJ2Wlz5tzllz
+XxHpQgZuFI5xUSKxKfGHUXi65PTdxQJwWHA+g/xiKzOri0diItFvKUi4fVaR1p20QVGuY1+W3tw
yd3oQ/EhTZ8wOw7sKESuSKY4ceNzkypzgaPLjJZlGfYJusKgCDllQwKYpmJEMGdTd0KSDRVFpCrh
qNPPxONs118WYVsM62cieszTBrLOjS4DbcPRe62obmHV9nHsQhybABJE41PGtXwt0+0wJIYJKYGL
IsuY4OwZDr0heGzjim54NPrmV7eRflNEp4mJGsssYJQm1cxDSErRB5gGAa8VPFZEVKwA/DhiNHiJ
cumsmjiBkjbHNzdLck/SUQ/zjKnutkuo0J11hdGuAdIX5k93Uq8VyPT4qRxCO6KDKDUrddEkFdEh
SuPscmI6LreWtPeaYmF2JBm8wZJXDN1MDy9ef9GbBLkrL9aJn9wHWSALaB86lqLc2hx+CIMtga+f
Gf7GZV7xCYwTdunpHLlOxciZSuAz+Kn6yRoiI72s6UH+RUKKTBpdhAn/aVQXODnimNwyjCi0Be0P
QTxCGnNqRNFejzl3IvwlrBNA8BvokkmXx1eSwCWB6jtLlVrmt/z5siOeibGmDBukiWA60lRbvq3O
Vt8xOpyCVo5u6++W03VG/rj8JP2ZEYICZm6v1N2hd+P3uvZ8TgfyrFmPshaNdKv2uqP7kG68uDhw
B8jHldrUFHNgnzIa+jm3baSPdKKGutOM4E1fI6NSJTf1eyfb9bRP86ebJEWsx42pLjHto61ZbViQ
xqLUOgzTaxeEF8w3SOFYweowKKWhUW0ndv8ATik9U9HyQzilMNb9JAd8AysseRKYJ/hyix8ilG1J
ygFbNXBmQra1wDtFX9H/iqN46QqG15HlSQoFlrD4PXIv5UBKocsP1WWvUpj393oAhT1ofE0A+B4v
8duNNyB/4IxfiIOMEY3DO9aklyGuaS9JpHIduo1YFl8KCwt5kfcqWblPjrWDkddWldycsisZthlD
F6qdRJzG2lTXFnIVkO5I+EW2jBDFyGo1gpK7oJK8lPKU/SvXVVCJFreNSPEounNDjun0byMdVqcq
k672R4zjg8myYBQw1Jhjy3dJX/tV7wWZ6HcrMAVdmOahLm0PJYELY3UVE2ahcT0MEKBlyEYzPe/n
DKIWqjq3Yp3xhUyyXS/glzR/jRp9UWDuCNUQ80nwi5hUIj4KE8Cz415oyUhCcJ8QaIKK5FvtfrQt
RinKR8JC58UaYajNLBbTpYr8WQDnTLahYv6HHh2ENRCcSAGrVS/vsa52j7didJT7JJ8IPc9Nl3jU
1L9QlpGdOCwpK2ON4/rTY/Pd/ZCVLCCgmEgvLNLmkO4z/Bz7+BfDTD9h3XFwCKwV8ovlbnFf4RVx
gLC+EcYFvj9DD/tYgDblgI0yfmlzy+lLdGkJiQmiOaQlq0vUmehzrUeJEQ3w7wLjRlkMfqbVp40E
oIVYz2KYMe0ov0mpvsgjLSyhctWLbonGIw76NjuCKQO6qHuCH8pJc6fIjafACAa9xgWMlAvcvuMi
5wyZwJA1JQQpHgTvbxupUuzqR+6Hrt+mY5SMKOGHLCduulzPDSQ+CWoJtCmJT5RIgn+2i+gWmcnR
XGbSqzTN5KotthAqYtw6WdJ0agER+DGmDhBIV8w63YZ6ATKb7dSlQfV6LjUCi4pWCdiScv0Xn4Id
dLN1041qMkiRlr2BoDSRBPrWU4FVrOmqcQ0oOsISYpx1R6tZ8GnFlLb6OjmPx4RioMtDG7IvaUyD
kgZrl/dlu9w8et/na2c3Ij1LTF8cvbe1aqI/YGHMz/bDanYIo92Q+lL3RkzxmzOtYuLVl+rRUO71
9HbGe5Yxf8RXoK6LVxPVnN+6JJxGBRYnLdpwLWRZq8l22SXpsfEMh/jww9ls+tD3HVoQUYEQv26X
3gGAVtFptKJnGvE1rOVSTUfu1kMI3ykY0VYjL6noQqSkox6hiqtVsUKPhnlBiOJ1STgM7lcdR1HU
Rfj2FjlO+xuaTTZiKizIoAI0iM61k9CICLgGBC2Ju5Aq7qQWFFz9XuwexQ/gWxAD2vcYgA6fEGCX
b2KDFynwo3Ai8S56onSFNwEkEXWtIx89K21+kktO8b++WLMmoEv4V3FixacEdvnQMWx51qOyF8Cb
IPLAhnRkI8KiMC9lP+eK30hzTPtHfunHjRdBZQKumsRZThCUfMIZ+l1AOJhOUdGEoAhhFBEe5GHp
hAie9MsZcZN8sobEIkyASCtne80con3id5i4sb7zSVW+Eh/zCXgTHcTdkg8gkEHHVZi+Pr5i2bqI
FpcjxSZ2jcZMvporRmMsPpSNt0FBro4CKQJMRK7YwHgQEaLFGa4YZw2AAjDbXvhyJM4G45j9iYnF
p1ycAm6l4mejRldcIEXpiDxRTnEoSk7wwj1sjY6pOMeHgcAJFydkPaRutNaU5FkLAGbTJ68bl6Tr
PskxyUE66T6IHHGeNwCcWrOrjH5yHXmGO7oSamHKDwyps8A+9GjVft8x2aTuTBCUbOMpRiEGc5N1
Ixvy9iZHTl/JXi9eaZBC0+EyXnco0E0FuBX/KwQJ76kW6mPRh/UyljiRVJDGkFuDMKjPafejZ+PX
QO/k0Gi0a2R8fYMuowTBOSTDXfrToz4BT+TQSOfLcDDKokXbcqldRSiktKQ6JMOlmPyhPvMgHbq1
Yg749JY9SLsuUArkzj9tGBH6KEnM1n3x5HgJ11IXx4Azlt+pAILOHyQf7Snx1UC+6xBUt3FGx7mi
O8RjsBqE/UhyaoBv3YOL76eHEDGN/zYSxgiO9Hx5bTKL7I74N16kqZjjlKoVJPR6XlGKitrvvGkx
ubSG/FiUkzTHHdXW+rXxeAUPi0TrRIYSIwTDLMAj69phfl7f7qLGMI2+QJHn7rW93XGoacxBOCpY
B4dsASiIGyUukraVV+yBianjjBBBg58ZgETAicCKewQIstUie6wejbyqCVOa3Xwq0oT5c2uhIKmm
Ob6G0qEQthiMdMaqY+A3gtf6xB9pG/NZSQ8/+BbIjJiK/exQrBJJA1gvX9bMACssOXYgSphEl4mN
SxII/NaKXqbWTHKAhcZutQwVrJZoNOFgZEv9vZakfifBIrjmyALWiIhOJQBSe1zAiNGShu4Pm0jI
IY3ayBKDCol7T1e45PKim6H7psCxiJJw9GOR+nWzDEQvDlZjKCRKZCFxgIROHogWC8jXVS0hE1wz
MyRmwGD+mPAwsKfINqKPSQDybCLI6UWQlS4ZitJX0SEIgHwlUiAFQHZGSvn8R1LmYUKsgKZqLSI9
4lAlRNQQMTuCdNuvvQPCpNs+vOT+Fb+9kYYUABJLGe4yOwpAobYT60VqQUJbg6UBCmfhrDFzopxB
qd4sArdMY+Zq9eXwX5M5pMBIE7B5N/Cz3eDS07OBWDSUQoD1vmQCElSfKzQ9jSFy6acujYV0EPOn
KcK9zqyZxk4gj8OiokFWtxi5narfeD9zIB2UstwOoe46EE+whFOtQWVUnma1fis8SItKS2hVv9ap
6IRqgp/Pb4sv3aB6SYABYhikrbm0gZaM/syNC2dCCLWAgAul/8Cqa5XEpAIglDaSklUIX3N5MaC2
DT8A9mMh07WHkIMwdqtLAxGkhxA5E3qRFySrvpjJhtNDWAAhvplsf73HM59pG9nDB7AZAfwScvpW
UlK2rdxRmaiGKFungOiNhUst+WwhwgyAocjO0wYYSY5vk7AghD7EpRXbr9qj+1oLxFcFSsXLV2xV
7o8x6Y+d3WRKsEg7UWyWVN1tiPAUMitJLifCBEBKjFqZkQZ/lCl5JhG147KZLl0abEnWVo096n/t
qYFRSslRRQYXRDRf6QaBho0vnKeXw0QXIbEtNSedgevyaeCIIgRKkscpfYRWw9ilLmsmw1fmb5XA
3eapK05AmNZMAfoHx2Lrs05gHyzeMdrymnVDuUJkkqIPMpTkRl8T0ioplbqlFrONFU3VB5CpA0ru
kuy/dTm8l+U9svjuztXKQhbGRz8jyiVwXjk3C9RmwkDPiGe+qz7LBaRCPAg5HAXQqR7KMPHkEIHE
27AV7Il8OumjBpcqpxldyp09YzKvwF3kzug+X+ZSkVKUFcpQhr62tl90q8yo1F5iuvSpEivyNpX0
qFwpOvRvD0CDK+MjMXAlywuKxRa22PpHhLIl/8XJ0IekMjQ+1p9kOtU+iBJndDunv3Tvyno89Cyd
qwiF5lCIbR9+AgPLc5WnrICHIo0aFwf4SV6h2N5S9kK0WhMYFlwPfiJj1CSuUVDBXXBQa3aZy/nX
9RkUTFQIwME18Oc1yufyL+TNLQcGJcCzZPfsReCL/NwVmlpJVQVNNXed27fcNTmIBo5xJ3qWiyIn
rgYUOFPFcuQNyRcCu64RAblhGlstxaJOYNH8/h0B8F93JaHWgJp/7yUGg8GzSYRpNztSvZKk5avs
PmzNRDaEgAc5sxf8L7WINtOH1sgEOlQr/9ZDoAFKyKyr8X5e1RycPkmlh74MLuRLQhvbYSjHBgEm
cusasAbyFnQaRaP1kMZoUmuftAzx+fhg1aacVEduiPh8on2JorWfyDtQWt2hg03dD2FUSSkcJ3o2
tLbfKe2GhCYLXCbw4us0rzIsXNkHMr0lEqWoTY4CWo7WdeIOSz0q3oLlgw2OCYQMRX7KKpKO1oc1
SxptK40rIa2HJ9seg5nyEVGuNDqctoIgr3hLxY+6N5kHXZhIu8aXozs34P6qQ+sRRpMNu2zUpac1
mXirGrfnh2O0ud6QBcu+FBeV1r8nRV+pdx7RJiKm3KxdR8FPxZ4og7NVF3FAI5PiJzBJWItEs9af
QIYA61ogs/LqhBTl3F8jAaUCEBSvbnvLQkGAMD9JyfU+JfXMtJL8144k5/VKjJ8VE14pEvKbb5QH
q6Xe/yfsTJvTWJYt+ouIYGoavoIYBUjWLH0hLNlinmd+/Vur6vjdc3UddhCWkYCmu7oqK3Pnzp0R
FTbT4oryceFloCJPQgRb6IJf3Swm/RG1TbQKBQFynkfLqckd4t4ykd5P72Y11FilucscZ9Rd1K6X
BjWHxhoi2qwtjdy75JZpLtV75L6KbxXmh26e79OzgpuJNZXSpVuiqyiVmaQNSeJ5HQUp7qHlJgq4
EsLzNx+y0nIPC1oQ6kab7Cngs2Y5G3M6ox+lTrYu1+0MsbtEyY+zUO/vwPEXnJfND7dNWrdM8M/N
VxfQwGJT5kIEAXAiWI1Z4jwOxELx47qUfpiJx5cd2MJJEjov/YjTefg91hdIPNc5iq84ybefYTQ4
582NcwjUAjsodQF6UTBW3kENl+iI9/f0LdxwLZAzJn/vlk9nqsbljm2Yt/3ncWxkZldnFOZDPmEK
shwDozIhndna4atZFtNyYsNlrJhYJXEdktckdjMY1TxlOprVy6fmNkJ6seDNSZELmKrWMyLSlnch
LcPE5RlYH1bRnYWWTglmeM22JWdM41y+2SNVChqYIfGRx3KnTWbYXSGghKvvfqVJ6NJLpqmYOoeJ
k1BsXxCRF7/tuwKrhbpJDOS5+aItvLfxA/S6OY7N6smvTDvuEO4PcvLQp531l4CgcbLHCe+g6T3F
9eJ4m7yYtldPg3uxd/ObhneWh3IXXoDoboQqNfESLSS9+JB9pjsh1a10P+0S3pITGGD4520qC1/O
tzRgYmM7VYssX2A+WlXrMym34zKS5iKU6iPuheyJ5BChcfy0QYibiK6Q3hbMthaonMhfC9k8wETx
T71D35XUR+/SPlb1Atrfle/Syw4JUe6czgLNpCcNLe1NSUzo6J1IGRC2lqBvTenXAFWPO9qRe6j7
IVy7wUCR27vVUEXvBbAAjM24VsoMpjKc57ZXwMbtbiRGDFuVl0M3Y7HHgxUqFTTVCJamT+WeJj/f
PL1I5tfKU9XxYISbw1RS8tw63TlwST3bltvFlO8kDH9I8SSfc+iUzkuTGKYJZRDw2/Fq9H1EvuZi
/urJeRRqDUd36zAzkGjHf9FF2jI1bLlEqB6cpMhPkzAXC8+SYEW5izSFrTktpKHproJoXqnORy01
u7M4BZqP+rDCAzIx/B8PE6jFTd2/zN79SQ7hh3jz7lq/Dx3s9uBWOVwavgiIlqC8OeUSLivbOHYr
sCoO/UWdbrJhagu9OMWnr5O7pGPKfHrL4mGBsAqOEGJJLbS2N0uAvwJjsrza9Qt8uIz36UfLDf3P
dWNpwicUtZl8tciNju+Z9qiTx1GFUQvoi+wsTCXUqesJgm+MbYHSzLVlqijS4LuRRVNuLVOlYh9v
bw3lH50YVuaZYTf3ItUqjB/ulivGInOa/bTXD5Xm7M4FnW8sKEPPN2b81G3DgcOOeMtwZwFjoaDI
st1flcgO6n2NeKO+VQx5SEMHkEfC4X8eCXbQr80/6G2tib/cWmaN03vuiu0GrGvIwtXj1QfU0fPm
uyXqBeIH0x9A85YyoNpDmqmj+7zg0mf1HPqbZKY788bqLVYHoq6WxQfeNYvvG4SFqtYK0kGOoVVE
bcI4btTSJi3N78+IwhJN+IElSDXqndlWtiU0tiEb6c9JPX896Uw6yKZ4H3a9XW/SGROH+MlJnb4a
zbx58vqmmX8P0UkvoGonFFh84p8MWfhZn3SkmGWvDV782gxpvTPJvWljwYfGN+drQhqfwCHrSYLm
g4+r3oiPeYhQA9mbnGixWS2XadtBB7T1I5pji2L1SCpv2V2Uakr9o9dfm0MGmz5lUHDb91c/kYlZ
17+NOpv9FR/+pAPE8HPxk27NfCly+bh1qMEhrD+c9+g6lZlcZQ51oQWaQGZWj4ufmavs8xXsgD0K
nNvZt2zmmtl5zlwjWDc69qb0lQU7Rg8I3ZYxXWpro2NrvWwhnHSafPiNa/jG6CQ3pjScOOfeR3VE
PJOrXf56Oe9tish2nykiaqHkz7t2pVrrXB0PHjbzd75lc2yNr7iw6bqOIP74Zo6Y7fSaa6Tl7apU
m7NnUrS06mRuxzc0QGgcOalvSflpcWjlbvPTHp2Eykp+F27Hq/poO6+NDz/QXz9158+lOqJLBIrU
7F8X+5muQD3Oc8hJZ7qZrpyBNa9RIIM0GC8hYVZoF/sQ2/sIghA8AcN0j0j8iMd05YlaQHN59SPB
LedvgT16nbsVs/F1WfBw4/tEXmiuyxAq9nHlAe5ztxWEOZY47NY8nOGejp91rYjQcOi7ck517ytd
a3ByfNDfSRXAee2nbY5GGGB4C7u+VaZLBiXosZ5HyGiJtCxijgii8w7fFYOHfJ/0Owe2LImBuC48
mH3In6+8ei/K77VYyA/4N+uSaJ5+TNFEtbeZFFlKQxi1LKeJ4eEJUuRoGPYCaxZDZIcH/ubx0h/r
FhVP18U7B8Dsf8kkC5efu7VgIMdxGLBVqHX6QZ9NuBt+p4OW9/jQBTihbYsv8/oRyfITWjsGN/Uu
jXpxVDNd31u45dT7g2ztlNKvnhPw0OV+7nV7ja00o77ny813Tzg9/l1bX2WVlQyuWRMN5gq/prcT
4LX9tWn4WQ95xuGNOflKe3hDqP2ObhKvttLb4c3+miRVehvRON7cnPw8tsJRPDCNqAZ96uj313yE
NlMtnrNQDNdB8OTeEK5jFujUMqJBO78A5fG9g74MiTXwCk9mvT1DJ86h3gpDxIH3LQrElCoII9bz
T47qr2qybSuHYh51X1tullcJjyAM7K/bypy0szoVXl3H0njS8g0nS4G2Eo51DCzPTNfDqyslVrIt
mRe+K9MYPof3PJz55JLcDazoChN3wwseikovwtDh899qtAupokvL2Rnpwl8ShZTZl9STKlWKKBV+
EQnYrCvl2TI5HhGVEk+Wxr3o7iljBs/7VRVqyBID2sjSi7VN5cc1YbDJKKHF3YPo/o4YwtBEQpl5
IdNao1DtZehsiOxDuDfiqQQ+ViV6iDwx5ZYgS36T3ob/pGxPOFTEow1FzuDEBiZWZYpcimWaHqAN
F7hB99xf4aLtcTIhPiDEwt5JZYp4ihwrY85jI1CQ9Hj1htk6gYxwwnBThMp8HoMPaQoo3xubDkin
T39K8h52xj9FNHRG/bgYUsRnjDJEm0IeX1oYZCMgqEpSzQJclu7jrq7rpSvhxUm2OIBZ0LDRkFna
MF1bkXByCI3pNoRcRm16mNYtZYFhTbqF6l9h8X9g8tyHMVdIaXL/Ahc/Zh4s84yBpbFdEf7ksLOD
izslqaQ34dkk9fkQ4MmkT47iCbPtuht43GSfdFSNvCuPCn4IzRXJPxVwJc7GQGBrwPQvC3pASZaV
a3apFz5ToDqDHKV4zEjpxx7uZtC8bThRbExa2fCMxix1XYlflUroUvf3QPA7ymuWOCqx3MjUWw5n
cXl1wKvATRnWztRqukSDyhD0G8B5p6cTzQnqRVu4Z+GiqKV2PIVYfsRRObdozoZLMPspwL/HOicY
7T8LHxT/V5Lyv9fUF8mZbDLcTTMrJGeM90kGNcnNe9toBCxJdoV80ob6Oe+ypNYTkY+ERScojhrT
SMacI+e/SnNKk2MYTnjHuLwoiUD6+vMJV36rf/IvI/BF/wSdss1xdOSEYdoikyWY5TCKC/gwsHeK
xUyVMIYoVp4AX27uCLBjTbAkdpPUJQ8trhC64cL/SYw3Mx+lmpN6fadiU3ynAZyUCNYFiy8wSaSe
EMfHQFz1jDJyYiE6vpBzhBHWKVcgRFwQHCviuCMM2ZEn/DfpkfJvTSLibPm0VMzncmUVhf6lWjHM
j9fnU3Z3xBgfMC6y9rPIRIKdkPeKl9bZf47mtWLn+IStI7Lbikmymgkh/ccYhMc7rWADWGTiJf8k
YObNJnTtFAGdDWqO93liEsniR5aQ2EXkhFonAYbAVeZxd/P43dOGz3SraXGKJx7w/LcFSPSo+ef5
kPutbse/RkBtln+NQHFQWs2nCdorpqBkgW9uN/dAN9wbV73LO4cWDB3m2KH+8t2/l3P715d7cv/6
8lFmuihk8ny5dIHNy4aJmNDy0GknTiZBgTpn9gBFm+KKF+VyoubhQsT3WYdeeHDLHDxWWsMnX3HL
KdXzb4GGQCZS3HQa1p9FO+QlBCgib00UUkQ+bkShNoieGrtW9tW/Tt7P/C+RwN1BOAMIAbhfiANG
QqtUqFY2pMYX7wbLqmlNjzViZd7gEsmTTTp9i3mkE8AW1UBsTEJV3nAa+QS1LG2j4daYwGlU10oG
l6qNhhAODM4VnhWV6nrWyQ/dvOiZDOpHvK8jM8VAzA9LeDKt8akOq87En29YAeHC3/kQxQqajuUk
V8yVv0gaVmaX6fKULXrHNB04C+CeBSB98cotUH6KS1AOWKiZwpgmJBNIZlkiicxzOtyKLdKZGPRb
SFuieoGt32cFDGWBFeV9qLB7ai4pgGBAs686Ct43d2V3MzzVZ4lziF1NnqUX7uEom0ncfOIHkAhk
/hoRy9iwwlXatJuc93r6cwm8S5Ma2sX2RjfAvWSlIMkLwC5ATKcdp4tUyO1P+iIFNTYLCYA/mAVU
xxVoU3etCwNo9C5ratghvdlbAiMNOHfRcDyJ3rRHPd4AzMSavJC6eNcRkN1CiRbZ8+gNzHGo8nUR
ZEet3LRUIkoZRfMbAVqRVrP0luT7lxUrZkMFeXTVznea8U17yklpmKKaVXKNSQsYsfSnIRGRO+Xs
xcJidAe8i/CeeN4qPers6XyWHqMTGtYjnOwmZAhk8rGH8/qqkUWdD4lRzKAJhVNLJtyYRIPDRXNQ
jL+pYnZpAgVjmUnvWB1e6WETuuE5W8Zs+h0v/Ce+Oj60AYW5NTf66fuouaDQXgUJ/WVkBZAL4ESN
+AoPw2f/KJTOoa/LdWlhwaNXpCrQxlhZBZDO7YuAcpbSUWoxWXkpbFoRx7Se+X6EY7ugfklqnz5Q
KCbgFXBMGIwCzxJEI4zi9HETEnKmLSVOEE6kkwwIlryr+WVmKPubhwHrexXcvFDVcbydMDutp9Uz
FVzS4tOZ+krXJvsssEHEw0VX2ut3Ag8QA+IQSQjEcdcEszgt767u0dvhke617B2TOgDZPa1TQm5X
kGTc4LrNXDrWsyPKYkbFsp5X2BeGyj+U6tIi/F/ljvzb+FPS3PA5eTASiYxnKc0FnILps0eKpAk6
hmhg3it6VP8EXOSDOQE9Kq1TzJka33tsXQptAjJbn7aW6OTuNcxF2pFzA+GpQPmTH0fXg0ccC8UK
rEkidRAlmQRUlYH6lYSAfkYmxMyTuRGFuaSomf+KxDTzZbJKdEAQQ5FAo2uoz+Jp+Btfyl8Ulzgi
NsyIbAj9kQbH1xhTZGt9mWi3wlt7bqwZCnzfETxu75g5Immyev6Djww7oWUYOrIOOlaYoSrVE3iM
QogjHE0jVO+rExuhFfylk3QYLprZ2y5QAus2ZhmsxJ2soXlDbEMMwDk9uGDm9wTMYErgXoBcjRAU
y2pXWmQ9R/VUj/eAkkt0/YONDZQjL10iZBESSulzDOcDY9rYPEzvCNowr4icMXaKnpklzdbR6Ax3
y9Nb15k9Lv4so5ZB42LUHp+5b0IlXqgwm7jfMpDgljg0wKxQ5AQTIcoxNXeBIqfjemFXc7BE3zef
Rl6HAITLpLDEMH9P/HGEE2HmL0ZJkiAEoU3sRYK7z1w5lmxsPk2dVGDZ038gsPrV5IA8xaTaNJJ8
LdquCmCQE865vKxTTxxiAgUGkytXgLPdQab9I8PtgMYH/W+O1cGji6LwUH5cfQiw+AEXUPi/Tjt6
Q33eo8nVhCHjR/K4hNo+o4fOjqo/We6sZ+R5+U54XycSwU5CvRa1y5yYsH7qY7YLbZMwrg8cxRCZ
ybVbH6FDk2+/F9eVIaFJsgo+gaN+aSWEicHfDjdP7zzOeg/tV7llOPvLEEKtoo6xfeXDCtQyIYp6
WNJz4POQuIw0PPPQPmT9mAHUG4QKwgNCKevJRX14kdNmYO5Go4DQfxwwJ+MvaRbnddywPBPnudUT
znGlcWdMF9m9sbxOm+gubTBkEGlZiFh2RM0nsPxjAldeS56pN7zR7hvkefsUEQ33o+6ZkHb/dDPk
Vqgxoq6KCkSOv4uOhDt9foLB+Idji5qIwjmCDcY2iqlIUZMGJ59LuGHXPvaHjLjyIo6L12WMJKfY
bS7XQIdKqqCP+CcHTW50dc3cUfpRbGfz4ohB2bvfs6THN2Oky3Xz3AaF7Srtch0czg2YdyuWGtci
+sArYBdMCYOqtgsNrz+iYTt2EG36hbPoDEhTsH7Sa4m4i9PNiSeVjgalnKbDoeDQP1tBmEFSkq1L
1q1wFLi/b37d4sPzMH09684/EWrhOVp62tv0RpDHU2RkscJFz40v5jbzanKDbDmLwRORk+jBdmhd
+SxMBDM2R647MmvcPtzhUWsNzs+mvYbOucNulsKhndf/WUTORRecKkYE/zeR8Ca/NDiWOpUyJ7xZ
1ri6OlkWTH0Xzf7zhOygla9OdXwt/nm/NCWltxzCAqhl3hY5cIo4n8oyHkNvaYv0D94Ir2QlQaOT
DdlaE6NRWbbQRnLxsac52x3fX/LNWgQFrryj3mnWARDusgXtBDOugtKoC60d4Bk2fEC/I2AdcGfe
55zQnEXT4cl6UeWeSkS+skc2yIF1qrOtfvMUfUiPnL1gf/yoKUsU0GRa+rrOWdzwZd97DqsKtr78
qE/vF0lfVYzGfWjSi4imNlN7KbBqfaAel3HKhGUYTR4i68xP6QU68gX2mFVjT0Qg89axptAd0gsG
JxiFc4AGXU662pub410eLUG5BZHNKDdYVqEmK0j/dVXlo4L1SgKR98o7wf3u+Lc5PkG470xmUETY
k0p7Qg/HkbfqddPmPPBOjVPkVIjKyEGO00w9ijRwgj3yDnXCX3ybyLoxQPGapC/pf6whjJsFDNjY
gu6U6iBsuwei/dOngA7dXKkEZC+DGld5tBrK4ERRFlPukVtljZBVRxOcGj0FSB5BFlHKv7Y3Wl0G
5KHcWfbz9cN9hdNmWhM5ydAYNM9cWqQHDVtH8FBFDYydTGkPEf2jBZraMJRC0d9d8QsDKLn15fag
HSq8SkCwcvSk1mTeLIXU49EGW8AY439RinV7TcGNfDxjqJgYluJHaJOrCZoS8FCIza9CqMQ2ZQ4c
KGOPK0IuziEE0BviYgHJ4lXlexCVqK9fRCOBaulniz+Bc1VqkQ0WXaxbUlsMOGLpY52vkq6jjJBx
lsojfRBv7S0VhrqGWUAkcqFaeXft92V6lhlNb/0568/6k/76Hyqhl+o7jBdjJdWYwL4YzlZ3Pbod
oYAv8N3lLgj0GNsUvLaf5fbo5nJNQ8QrjZTeFzAaN0uCF03RgtK8q00FxrDuwt7gZovYYjeHI+GS
dslucZCxGAkdtz/dTl22KfzreOPdUSzhj7R3ybjO7MBEovXOy6ILZ0wr56bkur0gyQmSr+nLsfQA
zPnIrlH8tmNZsmO/6Z3ozWRILeHa86jQDt3FrLneAJK4/A6oYeIFBE9gijbAsYwipUqW2Ezth1/n
TlD8tkIcG6QPcZhF48SMC7BKDNJLqKAUIRx6r538gesBBaFIqCSLQ7ZCroluOq8sqBzzf0V8lAwS
qpaPInHCiaYQyuKalskecN+orjmGD0iIcEbkidCmN0A0pVdntnV0Vj6GZUARhPNSvoJ/MfI+XJdu
5aYAYj7yzSxKf3rHPSdzAtbiGuQpfOQyLt0M9lTBkWnnTVCH7znlJm2XpEUqnx45TUQOLB+rMhVT
oZC5lekbH9O++UZXtwhpxitMH3kXR420ZObqiQOVqMsIwBTFK6KGUYnGE5gycT0tOSE6ivTplGkw
eXKhTlm2UuuKDxIDXBXz9ulTZ0p2Uqz204HynVtaaHJikuHEYeXIRRaBQc/i09J3nVAtwBz4PwvT
KIE/YPm5SQ6tmiB1trH4bnZlSQ2n1BNjYV18ZY3Sx/y9Vi0Or3aiDIcTI0wgEmh0pDXW/UJjC3N+
1xYQn90MO2MRVUw/84qyqFiRpC9aaiYyz/Fgl2vmICAELQthtiEloYOr16HPZb1TWXpEoFRGudAz
KZAV7B0LmfxidOwo6lKhkj2adeYOhMtKoVKUHXY1umFL+6cpBBWIKm85DyXOECO+eud4tLJhXpfg
KRWZVSlQUpHZBIv8DTSBe2yEIxMq3O820CJs8FC2RI3PBvYTsxIbCAmyt3rP9IUNXRvZe2ZB7lLd
MteZ5nOqSV0ASk3Jr2WOIf1zhSwU3w7DCns1BE+KhFvSPBzXop9fuOOwuSSe4URI53zPt88UT3pX
5O6K3PsKc+xcw/4xX6xFhNvSvXxCK4M9zi9byEY0bQexkJG9h3+cNvcvo9bgQykCkWHagEBehmdM
ITjzbtsuBvqNrr1WHBpD4OwQB3byaBbI58nV9ygVBKIcq6SAIadWE6TGuTr5Dr+JiZZi791XLcey
CCtLMA3p5JoYGHoDG0CIiQ2yzy2/wyDCODMTkiZO7l8EZtek0EwcX3egOFqWrGovioSbWZSZeuNe
EADhTyfYsXuD5LraG8umKL+EpzItvhh3b8fyZRiCMVECBdGknjJDHl2iBb7Nb9RuRM2XxbmWe3NF
OOp8KTbSKZDSbrNJcSV5AwBAkMO3C6URQmiRG2sc7DYVWPONLI3z+LYjWgJbyEDClCq/KFaer0+Z
3bv24ofPDFjy9fPTkMomfRX9YNeIsYOem+wDcRpD20zLUM56wRjKsR6EYHDRKoSxKmEb4AioGECu
upUbCW5WeMSVF+qIDLOEYHT5YuHA5V7ASYZErj18X6ERasyT5sAsZGLvXvX/Y/ihNmbufsi+J1yj
U1v4cNEPWwfSy/k63atQJ8nXj/05+VJUSr7RKZGGCxasmCN2rzTf5jVO+2aHxzZjkKc8QrlR5asT
S8IbzRYknQuAR+KjPDx9mFVYpjokFsXLQNaK5aBMOoWcnNGM6nGUP+R/FjrrbgIPs/Ape231XV6+
a0QCWIUo1hXj36R1SuHU0o76ksq0lt5Cp4Z21g3PDafypt/lhnikN29QoXNXuCTQF62HjyJ+kjLJ
3b4In2iQnE/a2F/NI4ZNmqamB6a61+U2oyPjhD2uqvpaxQffrpiTH/QNunxprYkmSrRrWy6eAeEd
2jgTGclbSqt1LIgGyQIPt+5g3B5Gz55NKEEBoZ8g2uQoWwhijgRKJaM+tkAEoFucXZhYWrmwtJlw
3QKN3qaeeVRgzV3t2Dh8BoeO5wJEfhN8QhqU1PQgLKTk7B8F/uWSTpnrbikJ3rhy4CJd/m537ijS
VeA9zgd9/d2DEUP05GMuwvkTA6Ut4b/QgZW1ytQ7HwePm5fSqjaECcTEzrScyIW8baSIjhBuCfjY
5gWJpPacPcyqafIAP931NDK6FthbbiQUdW2EJUiCWcgSvGkplCcYNunOkT5uP3Q/cD2AqwO5/Qoi
67cBWnanb5lHP6rHwUz4GHfdgBa0k3EKMIRyctkyhLUvTbjzvJHpPUffJtqlAlxQnQfLb5xbOhXU
Ez1aqeONHT2nThDk556jMywcxYeRe7HYKT4jbmHjcf5lHi905mwuaBwVQCsLTtT5ECVl5XD+zj3d
EF/XwUHxRPRPSqgoV3xj0NKxSy+2evOJxucSVrfmVP/GzyZNXC2fqA9y+Cyy5czWNbUEXD8OH/13
HE/p0IFDC96oGIjlu0ZlLkUUmPy6ZdfOoRxcd6d0o4ALf5AKLKoWt4tKc3hAQGXN3kSswbL2hRG+
BgOW9rTChhqopI6QAM1DLleIjZFGOQucKqGnj+dP6+EjhmBNCLhmR03Y19gXOyd2J44aENHI9U1q
MH4xGKajUHxBPpxbuSFHxPCpCMJif9nMqoObyycX8iDb+1JHkxTr4vfN24MbeS6DcDFjemJbFjc2
1nxxfPTefJc+ngPo5qwvNx1BOc2yyPaEcW7nUFjYY0etEQyNXEg/i+iWWpM6vAmifAOFCH2KA2xb
C+hZo86RXXdO18Itx+J0mInaE8fXewE72avm6FyB3qV3S6JJXBGuDMnEbslaKCeqNwf/Ea5spbMP
rIcTrYRwJ4K+y4VMufRfySSH/u7uhLzRrlbGxdjfHr4hDAAZWEap/wSiI13UZ6OQD1WZycI30fpL
BmTd/JZQkw/jMAOhRW/2tuGj+homVvh/HdilovnilaZlLhDhxC8DlYRUFnQ7WlILQ0JPkUtmAekE
nHxGwZiZrEiLM39iqDWjDc4KqirJ2evs+6pnow4TBcJgUlwgerQnPTMqE8IxvzT+q3CcwR1H41v8
508DN4FUv+XIqeANXe/JEoPFFMkZZdr0iZ41+aHTxKsw6MAYdaCsbpvAmtZ/SpFIozzv5qhvFa+L
93j+GbiH3nFY0il0PQ7bg6rH+3ha4W5MapU22SnfIhLr04KnFMZ5waXJyosFdcJDMFy3CFXsW9+k
KIJt8RlYnIE0mr+AOv2N1JGrlH6XpP4PrSBwYP5FKzgcZ+l5PljTiwTagAi2uKJwoIUqOv4RTRS/
FvH0Qc80vJ84Lcw07hBmP71KljQzYxLEn8UmdTG3U+z9r+p3YYHjo2IlgkvmjoO05LdCK2xDkA5C
NrnuHjhnX9PKnxuTvnnp5QOm4kU/Q4a4sd55X3VL9OEGeZoQ72KF3NPhKFgtJaPM0tJf7uzs3TBE
CGPYmzZzw+ri/fhq0ABrHUfB9RnyCfSwwU5gWMNua3ynk422B6xw0zeunMwr040pGO/TsjV8N5kS
YVt/6jbKeg13kWcxZxXmAVMLikLKHIsPxT3h5zObKqwKhvHhz0yE3zc8KmdzpUKJxqvFylfayjY/
2IzKq+ODnqW3TdwyNqQwhVH5yIIH6kdm+RdvyxagbUu+XWdEJwQ1pXbh81Jf3eXqQxjYT7D7SPvG
CFjMawkX3qvTp/3z6eeT3/IoyjQ9qiTlSloObar+NUXT1WSRVkYb2+WId4ovHvtMLaYLcAoZT6vC
9HsX+Pz+k1uhDOkF0oGCqMaRZZyuf9zXn0aV+nc6bJNQ2Ommym53ULm6mV3+f+c2snL+ocIOt2fW
4RyQs87qKa4z/Fip4MmBI9dCIkFkOEhWiHqyxiyAh7pzIiqEM9Me/aV1/zTx2ddxU6KErpDns2bP
pFKC7uwyXEyeTigJyVPRRZWsVxuuzoBrR8Rtz7wY+OhK+Fz3SMfEbZbzZmNQhtbso/oX7KRUjli2
oF2LSVI6sZujM6QnB/cWSQ8mA8XUpe1q4MTgybc+otTv0kY94DmA8yEZe3Kz+GVq1RLAzhHXrFu7
V7KNMHlJCJbqV8mV2H9MoicPy5aJxcAUhisuKC7KXniIOYIjCQT7Kcgc9xzkv5vRlVcVUyd/nmPp
76iJxWJSpItmjq7EX7tqlTfj/OR8Zoq5RAQctXJ2AAjVpuLwUZygAFgY+YkpBDepo6jfvwkju0qi
QztGYAW1h0BtGYTwNJIagAvwIv7ZojFrh88YDBUbg5cNPND9jbuq6fDIYiL3CgufTfjP15rP/q6F
WDFJ0iTJFu0l9oXWmFmf8+Pxenp8iE0ovNAsDwV1TFytP/XxIxvJASgROZr4XLSXSCCYLzDZFJOg
FQgJAPG82jvQVtWAIab3zvQT1NT4kIATa3sleZrsMMRQciE+wwgJlrqlmFeJNspUXIip+cA8MGhk
o52gFYWVZ1W4kIxQgsM7+17G+Z181yIZI+nGuzQ07YKVLnU/fnd4Li9qgx9pnSjADcOCedwvXHI/
Og4qYFuwycK35b72C8GPBXjuJ+wayvYSYyGRieNtTCvBN6Q4ukI38hGtD9rgHC3eENQiCRRvqrv9
qplvCfHQaxhv1VLLTPOMz6YOQSgUeh51Cseaq4s02N3fjGmu8r/dkrnrSSVXyWXhpFWCsf2XMV3v
5vv5eLA4PjztaxV5TCRbTRpqV6mvvdqSnRBc8WIViXVOT5s/K7XJDs1tg/8hlsoo2VBXcMwQ9fjK
wLiVasYIPINNxCqyzwo3YxfX1ZBoIfcwxP6KLEsPPMDwMhvB+kFYbPpz/lMUWEI5v7GGJIapkaoL
kXvPPW/9H0sYjOsbBcjh4FJnjd301mPqWydXdqD0UKk/wZvEtV00qZYYwhWOpGf/sPrpiyTpoFkF
yvUrpU+knUf84HcM5aypp6b7SSmVv7pPz2oDPLUywrwm2ZNFbdKkmCRt08t2apv2YB/hDMGWkPVS
ulQtWdCn9s76oJbpYfbyV6Jo6JT8tXShWC7ki/lyIZdNCl9o1ovp/jQ8TCpoCwFnZWtlhLjG/eGd
SYlNiMHX3BP4d1DozGBnm1kEYkizYFtdgqQzexZrLyhpF9UTRAtOAaZO5YEpxk2unltuEpiImsRD
KES1CcOhxX7nWw1d9iBxWjlkKME2C/VyK/2eIIyYPE3quV60hpJ5l43CT5nwUL7YqwJX5o0quRa8
7r+yeNP8bw0gjbaTbGrr0+SLAZweMuNjeVFwhDKtIvn7M+UIdIFZvDgcmQaJYNr2vOSgSYFqKEiU
uSeTf0YiaQGAZjLcZ2MyPraEo8cK6SXkCL7RN0pjl6FHlyiJw8nw4m3xM/Tj82+j9ppGdJX7A2kp
tpjuAVaAuKM2l6wRaSnRQ3XPDh/aZn01cb8A92Nrh307b3FeIY+mepoKacqKScthb56RIjPjbt7f
e7rveAp+sflrT0FfHm81rfnnwweNixBF7sU+YEKEJuMkR9nojLnDA/WFXmZ4JaZpll9pbGz9xr7I
Zu+kwIh9jvsKY0/5UB4eQQZ9qMoNRb9k6nxzpK1eUEvS+JuOtVp/03UHUX/9/DTdVhcPqgKZWyt1
JrcKThUao1spCfbSC3X25NsyNxu+zO3pXC+R2t4TqzjTPUFPBqrCZ6kTmsH5tjx9ekrNwTd3M2HY
woeordtSvB4TJ460PEq5GHTswhly84U40Ep+TKuTGosYYo50Gs258WVpTuxL0QR23YcWf0Ud1Z7o
NyUWmj8bEi1wgX6x1qzWCzV1lJhpIEJhWqAKRAChwv1yLeI/8WX6O9ED82sr+EEaj/E73LjAfrFS
S6/IPbZEwiZSiEOforKqXmOg3gL5JJ2WA8l4ob/ip40E530pbgwLpsgGWePnUbMcLlZ+gxPehllK
9klSyOCGmqLQx99fb+U6kSHNvzmfJNGV32BlwNGYvZw3NXiznzuaS9HLyWuJpk6TJ6fJyjiMJxY3
e32m6Y6teQKzp7fosdJh78MWnFZnHdrJXM8og51C/sncanqPLQJr0AXJnjwDadhhizXZq2bx2rDM
rXVOX3XRAcIyU7U7KuO8VZPmoO8fgQxAIiiRE4sYULiW3opJ+JKn4id9NTzYDkQE3LRVAjoDFrhd
WKA36FsT/QrGEWCGzA/RDnzgagp117tq+qDQnqN2u4e5ZJ31ikLZeDBcPGAJ09q2+bPEa4YsAjcj
elwirQlGZYiv716onrjJDwq4uIWVZ0zx1QrTW4QGUaSPIVm9De2fbCFlasCDuAZIZtheMg8rh/xD
0EXR5VLPzZVHfhp2iW8zk26iWg/XNZplIuiko2gEIc7zcsWw5vPVATqEkCO7MI4O1S0KfyyrPY0U
of+w9C0ckAhCApG43ky39BGDs2wdOgnOcg71dVU0FJNTiX3YImc+rkIC8KKPndwNXKUXa2fIleMQ
pjf7usmUWdv2joPAeB8TGIBV564uIzoPj6tbJEHYye6DkEZwBtAkvQ0ZAoRlAyRg2AavuaO+NCFr
gNEunfKN2KVSuEoxG/9l2auk0ql/mJCy60BYMYWn9OGkP6gEIoX8Vno6oXAr8CDWSxoA92PcDDr6
p+vSJCjJnHb8p9rOslmgX7WelDCEP1fXqLOGvjSimSEfMNtFWYAJ/+H4nKp3k6t5J7kOYmB01oJ7
fyEzP6SJltn66JfdnWH565KZqKAVEn+OrtOUyTPoJFjN9ZPpXP3sPEkwHDXO2rQb+qZ0Q9m/Kmih
KJcqh1RmkHadZUPDHGIZON8GuCYYLmDL0wfT2qtqrmYNW+njQE9krgJP7xGG/6E6Rxw2vWPwFzwx
4CYqxifw+Ks62uJrQFbdcpOrepfOaZ0IJXdQz7nOEatbFEC3Hd3DlLwIWX78dEfInInjrCvqbzql
XA1nTbjbPFN/y1H9ZzzvWZv2yTLWfr0sUZ+BGdNmTIh+QVcOfFh6zyzBMiC88+HXmOsSWSqS9BFe
NrljZmiHfu80SOfadisq6EtfSGndJaKd6YmEXDo7lLtJPzDLAiZldsqHWU+znQYiBB3mqm1OdaGz
hhPUasklWLQT00SviV1yZ82+PAsZF1nEuRSRCugUKdc0BFAKz2TJX8Z41AjJYffW7l+A/IN2AgcQ
ETPbhNv9lgOdMCmUteoSFO2IJEsCQ4NbTM4vuvKmy9G4ICnz43BtsY6zwNEzyW4uxESav0fEjKST
GRUzaEOO4aTgMsl/mbWT8GHC19eJpFD3zDZ2wBoLShncQv2J1x3CYlPT4GuNUd0YCVGD0E4iZUyM
wVxnfnW2PXn2lLz7hCZknJ1nNGSyPoXlRh4TahX+p7FGmfs/ZS6UyNRxI7nbJ9aQLq0z5EKPKPMI
3pXCm3dJGXslStVY4bS/595WXL+1KH6lUxAuDpN62jsfaxvEhi3lsBi13NS71snRlOpvifBZzpFB
XZcevFcot8KeZbfEECcko9XjMmhR/sX5bJLddQgTrWP166C9hc6/DkbDL3fVxsy4J6AREHAwSy6Q
5T/7NTntnCi/GDGOuzNs2B49ScXwQpjZpE2igLTzPiwPca2QCzEfItSn8E5glDPqVm4ZXjm1CZZX
Nak1Tnpp5jaCM3lkAYBh96ivKlC2QRWsFtJhQ1zrWfqaKyT95ptM8VlQnOORfwn5IgyKOKtqdsWX
PDHx7nuR6NgOEkUKY/ftElF2rj69VQ3FfAfVIeDCKWvHjFOOnMiyvaBuyYLbAp8ZtVCmhRyHNSba
LjfKFM4W6smT2ZFJywfpnCGC0CXeOrujQveJ4slPGBXn6vR2S+JHtaTU7HR73zVZs3yo8J1n2B4n
zoM3c668B5WLPvAnEPGapJN1mcUPF3DMkm3bx655I7Vn9w85klO5+qh14uJMVMWOKZRcdeYckGxc
59wtAgVsSeQMX+evo9a5G3NiEwZCcMHiSC9BhZZSYxViqtH1mr+YIzuhyKLku8aEWuQu8RaSJodm
sXVC/5Z3kbEybxOYIciV6NQlNWMzl6bnr5qMujFGznmyPDqzup3SZyuEDjuosxLjpNquW6hEmL3Q
BzZ1s+btVB8H98lkTPSDRe50KMARO36M3MGbTGmZEDYatg+0rggdKwm+ElytqE6im+Ux/USlZU2B
2NzipXghVrM77N+wkbw1/V8D5zTJ5YvltJIt5JMvgfMw3V2yo6R8eJijFH56y+Su9t9zDxTfVwfU
vLsQhtXlrrn5LJgxrTSLo/qMlPuieiH58WeQLpf7HeidJsVSuUi5ba6UM2/zL5zmMNrussNT5iDo
jYtGx2idPF2tLRjd6sVoxDQMfN/2ijp5FQGmnS3BeuFq39+0i59UxqH/DUCHnw84nnsOnXLq5yn9
b8T9z6CXvpuiZH7O65OG27Zbdty/KmmNnLzbgptxqXvAcLjh+vvprvKYQsggPYyHlGXuzg+1XM/A
XfFLp+/wVajz1Js3ss8ID+HCO6msvFzfl6+P9xZyFp+zuNXOFdOBp9e/3dLf1iyXy5ReJmmllMsX
HOV/jeJudjmVh9ny/kGIK/kYhOBPWs6ivYdXl7tSXmGBdyRNRqKOooKxajkV6XP7j4ZTR8ttZ/xz
yu7niFjAdqjuGKFh2s7fHBu7Tw0ABgTeFqj7HOTJQuwJUcP+RvQXU8b6m5LNPJNbXL5Pn1GzsD8u
8Vs9rJMQGfxlKlV+M6/FgUq5ojO7VPiiZVFOdpXKcTA4PUDKcAEfZqAatOsFMdDxdunJLD/DYYpM
J7mrzAzoZtv6JKkvq4NRLfNxrmdJCJ3OtQyszdFVet18hwPXzCMjtidRv7nbUJFcQtS+l+kMqrU1
rOnOrt9PVucqPU3Sb6snKRDKtGn4dZncFNS8c4PXS3Lj0iUWSxf/0xlWttw62QI1bc5bWU8W5Rh6
ujDEUHygHvCiL0QxSoegwthEQrFIAG/u6ijZvsnDwkY1pe63zT5tzxJbphgDzJnRFHHjhumW+b+7
nEVFJoDMrQj6ytDwCnw91yFvJOzIfgXAVewuG/vb4rtWULYwRAC8HWY3eXGjdi3h+c56BqrT1Dz5
883O/6ZIP5ctZYvlUrGQkPD7cq/X29PuPB2npwfjOWI3NA8VU7bkQ+b/lHkrSaP8Ie0qxwYHVaCG
jlTzz+cRapu/2FLOo1DJ54vZSjEtfjmPSnG6TBZnzsPSCWEn8XzTyVYpGEYm1HUpZsotEQmG/sS9
xoUx5YsUZj33KZkW5b0onRCkU6RTc8dZogl5MKl/mSc1OrBD6O+tkCHs7entI+B4YiPb1bQ7EgZE
HdybKj9AVboXht38E+jE49+zK183kTQt5xFIYPArxWyS/2JxzulgMyxnBrsHWH613VWmaqn3pZX2
aL5btZVodVNdNtY3o3rx7lyrdP887oX/kaz48vVfcr2L1Xk1G05H+4fs5+Hq0kV17icSnXXw9OvR
1eQ+e3vAeZl18q0U9yW9ndVWNSgLNaI+9tNznZVRW1//5Zz+Rzbhyzl9US4YTgvHNLsd7h+Gn278
o3ahWpDZD3o+f4dmgJc+olPhLcj8ukoXly7so+ahNkaidF67HZOFudSOV+Vqf1TPXOFaA7L8+Qxz
/5P+++8zLGT/e5sY5mbn3LrATctcz9qZfqVfuRu8bq7zN6VW+lq5HfXmfxmTfC77m0RMLpumpVKp
wHLNZ7+MynK/OZXTQeb0YOOlTEvGtWNjJZVZ7mRfM8mG7cpXcZEINHJjdPrn/YRda8fCNofGFn67
61pvJx10B5Bqc0PfXOBvwj2io/HVEnYQ+AfTKfjD82+4B37M9WT5g5C2mK1fmn5QSBMOShtz/ryk
kYgBTqm5p9o+26GMT6xn9AMqKQlkbHIJI4snwauercdSVzgeVch8eAeGBDK+YZvlmEJNmy5S8HYd
53fQqkg7AQwDtVUQnuNsqpWbyQNAd1DcOIMCWbFhcccUEHyglrvqvxPUJu2ubi5SvOp0taxmbtSd
nXAVC79vzPs56cxN8pGny7wbCBizX5MUamPCM+2lCcxNl6+PYFjImPBODz68ExV3sDiKdXPhbvDD
Vg3+HkXglXYKbwQ5mzxYE2dNyhBpRd4QNOETWhxg+4CnHRtVHspkU/1mb7elpqrjDsRvqWQqceLr
J5F1SlRHEPvd0SLJ+LSnulAlfGeLLwjCDe88Wp7SAV2deETL/ry/lRtufJvx9cb4B3dGr1GYfnWg
GCbfSV7C2VJKw+FMe5s7Crdr1f2nk2UcZE7UmxPQRXbcEo3nOQurAP+PsPNact0KsuyvdPQ7Y+jN
RM88ACBZ9GQVy74wytJ7z6+ftYCrafWVQhJV5rJIEDg4J0/mzp07KaRd4NYLQs4axx8U74cOtmeT
tM/kTvFJnPcpEIsG+mdkdm1/d+rZ/XI1zNQmXwKVNlcQcwSxZmpyEF7tAjE3YZLBG8cxYHRyIY6l
VWpx1UM8mxlFp7gPT8IXuE4y3IBcjSvwn6YXzE1UPr0LjlySMQDKbC9Us/G9k/66u3/i88ed+JhW
mTnhfeP4Pvfia0aDc5VOBeP7nUENb0u7wEys5jlPp/cUj8RzyLNMEjI2cl0MjefkdGAasaYn/cXw
QHbDSZXcQi+reOVsrz/p8FxNsRZ3bRJF1n84r3y1Z8KkX3A1rgG/dH6cLvapUI2Yn5Ow0jOQsCw1
3Vw/TYZOIpc07ycJYrKfRJevZlA9hK8wDyS2nEgam54iQXXl/msVpIwJOhvEiSj7Qn+Ou5nP1JFS
zxS7DCfp5SRJI+bqiZ5D3MVskB9Qgly41qbF2oGizkn1pZaidGn/sVxVi9/rzict37bRGZWgcnj5
qdD0+gnF2sw9cmXwdGRpiupm7ReLR6YHl1TyEAPzLztW+jPVyVYowvBPs3c55glDYAHkI0yXuHbS
fkcIgeNRjPAu4hx4q9BVmkIoUFhL7EslX+HIuJ4q7iJnDYuxweLZ52P9V+IoSANXCpt0ZfON7KvI
mrVLB/CeOJjoHGao31xBKISVYhxIx1cU6AS+U6Ezt+jJMkRe0lR5y2Q3JU9TlIGXJtZBgpVzE4FZ
x4xcXVBRWv1r/VZRiUuMTRCswvqVHiv14PYEtM0/iFcQii4RvwG78DfRkD84t4Ir5Z5UfKteSiA8
ZWpfEvhFJpEIA/ALPcSEEr0HPhJCmHLmwD0/lfquiG9sgIiaOOC6CKeSyrKhheB1rWPmLe2W0GeG
C8wtggYLVswtij/B735awpUt1aku870Jamo5jP5elkvdvHuSOdwaGbELqLqbe0to8r05zN+EDzJn
Mni5M5Ci00+mKT+YPmu0qLATnhzbG1/JbHCGiKD9d3dvYcGEckVb1O7s3s/TWU3mEjWgDIuolcCO
A60CBlok3JTbE/AKZwq/jFAHQN3C3MgijIQbKaqNpsMQTI/ZaDBETwaOTEFmVU6tCIosKIrIoXCh
khWlHrMxaieE2d6jlMT4NY0vPQlPyruvordVP8eefcEWv/SBZX+T+yCuPcDuu3bjNA21x7blppUu
ihc2tEo/UUHCUCTRj3FPiVOSAZjnN2QIGBqhRdo4fqIYj4iQAyvKLYRYAjZTCCuhAKefxa5uzFSG
lNpa4U+6MtPrZNw0lmbZgS0LcsplP9dgnZtkUD/kMFj3+VjqR2CVw0Q3beOMgejedYp7r0Cfh5JA
x6QqRFHj3EO8xgzfxU3FqJMqkiTEJC3QqSArQWEQXpQJYVGWRAzLUjdT8Wo0ihoYGo+obxIDPXFp
wML85ul6lzx1CjSpTOAZQOXKIyDJW+HXK4DN70wx0dIqzhG4QDx/WenJT6/h8JM0GTSXMI+Re5eR
A6qmgwDL0foybuCcHKlpSoaVHLMCOCJvO5Scl3BVznKv1RZV7Eeq3OIl/0a+TB2b+rUei0GQMBZG
MwBSkcCfJivB8r6M1MSUjNbSsCGk+87aezJxHfhwbXVy/DLYhmKw+1Tww9z4liMR2KKYKvvd5KfA
9/rO9nBnksejdz8Jyh85RQv7D5/X+vinyKeJIyb9JIqP0+fyBXSi/PiLk8JppusZIubjGH1ce07k
4jMk2Y06go9ZO0EkJXFISxYRMHldIdAz6GZgeMZnfY4lxPklnHbJht5iN2PrwGwZ7U+FOk2W4e51
ZQP8UiqJhQpkYCT19np8xtK+1neZkclWK8TX6WqBFtMHtlFxCTVMRCgcRwQbXkluglHoodLYi9xq
UpWVYBjWMcvo0C1wx068p1kDEWXLbORvmBcVPyBz0jJrnkjJQL8/AzbMYOVbCy5QnaLO24QgCTKE
tpbE2JXusn1lZ3DiJZgGHR7s/KmtO5Jg0q6NyHeN2fpckMqCjRuVeKYfCM2l09oQ9QZkw+vZLASk
VWgS4xOiNncj/pHjGeHuAivUD0sqcf+ox6WAxc3XbSAx2+5YaQB5ysUkWWNZrIqY1wrcAf1Re2+R
3wb4fFBmq1yFYxUf2IWH9SG1yNIYv27e7eMi8zUx5abpkhJg0HBo49NG6dGMhZv9ugJkp73AjlST
4svETG77AuzmoQph7v2CCjmnyolOG9sXZOnIaJnnYieDZnCoL9kqBdBzjCHi/3ALZQmOWeFe4OZp
i7W3n+3laQHTb9F1n7CEc0s2YXevdc/Eo8+Gx/hZ8AI9lGSEeYcsl7TnZhaati6omIxen7CKS2pr
2KdwdLSFAlGlAbA/LlBcInOifmfZaKfpBWR9kHukl6ytslWBWTmqZ+xZoLnyYb6g2LOOm7wBY0Yn
AHSsedL8jDXLnjNKrXhcTYorK4MytTRxWQ/w0YxzU8ehgp3yqrK4B4uuXRxUkNvwV6/AAh41EQpN
GzYcEeWX5kWdyl2uegF8yoAX20DetIb5HhMy8VjEWxaFrdDDrg857opffndfnaFcX2bM9l8+N7vL
RtBZGcfJ3bZhuc6STNG5Tb4GigAnZipHxOOVu0CuiBYBjViOQrk7n8/XdmRxnMpZbqknYiHNH/U+
58bk7r8TUmzkfRltdhZQi/UQF+GYDCr9KORv6ikpt2GZkmXJtiy42Q28VE+fDEvMMvA2Wn+lh2Mx
JMoL98e2K8NJwpxFGN/TVUwiA5uG2ZRh3+BjuckuI6HUYs/+siWE913L3C0WwOxn9pN+WAOpAFbC
1rOs3kY0W77DS2eN21aacrA4/WPp8AakUpaS/P2EflvBhJupQdsKy0/+JRPM2lpsH9K71UNTsEeS
kjtB7uv6LxhivvS3EEk5X8iVs4VsvhKztv+E3o8L82tuXMxehmr0aPAl10E2I9iEXmQm6tjcN5fY
9cMsyDQOr/nOHijFK2CjuRs9ajElFV/r6lTJYff6xGAVZi/AfpTlrjIS2CBXTJaqtS6wDblnEOyF
LOrW7Dnx7uF1w5BFk56ByXfKjzlaq+o0sD1MGhXGh6p5/hJj6iS32nPqHelNygvgUi3aiSqN20pC
DSQ43vGeMw6Gewtbqs1TPaBKVLQoZbtQqViI3uf9Shg+blzI07sLE9+BI1yrYg4IFz0WH8sdD29K
IcGTRA6MvdynTDmf0Dgcw/+B1cOm4oC6qS9/GF7Of/dybc4lIEq9NjXgxcKFZ1cWmjJzApYe8wHB
DDDOu/ZN+iIPEghEtbcaJr6WyoXCQ+knfctCnGVKuLw3Kk23OLtBnjYrechaCb92Ug3TCChkqt0c
ZQpuAknZn8ujhC9k0snancXHrnW7l4yg3EAaO1tiAcrwkl9WrlKR01J6bclCTmyiHpdemnXMphjc
6TR7+vqJA5uwyLHuVPuYPDUTnuxc6LiwnWpnY5CZ1WeLmDjzh3NNnTJE/zEpNytalc2wHeuBKE92
Cr6otIHYR49lMrDRy5jlYdTwh2rMfJhER1ZCb/FoVfWyMjq/JmzSMujJl+o00zHS8cur0nAk9lmD
fabdN6WRv7gLFKRqJtQG+SNjoesrRn6Es+OOSYjr9VC7wo4u3WGHehrjgvbOtD1GqYK6WTcMt0h6
zvCHHJm+MSW1p6adb0qPo5pNUYrtLIqAugy61yC27LJ+ptvOJQ6AJMH/K1b7dxVrmfSfrIIpkD9Z
hX0qtcztF8UL7F3XkqzV/IBWD6wsYIf2OXw6sqYKPewUjisstjXzefWrLD+GJlhd1LDFK1GwwrUb
t+bVB+MFg+Ig9YAXJi2v1BOzoa2m5MokU+ZbWJ6D8mCOzqTAW4yc6Ez6L7EVM08JJ84DJpnFch2i
m74dP0R6EnVoQYbNnXFFqbqsw7WGtrIGBYAxwVxwE0pkG/Ivx7ZRAHVXOEi2tHGeTJexvgnB4maY
ZdNwsqhEZDjoLDY6NjjXJ9HxU6fI/oDKMbgephRoM4XIuuHc6ALqJBwRZp+3YcM0K51bc80mY6ls
pjnpypNL4j79q0QaxagwHZ3/BZHP/gWRLxT+x03+Lf09m5a3uduqcBni75O8syRQih+CsVGmq4tq
+8ZlBKWULidyNEkrY8D/OS+AsvXv2RxOA2Vf2ADpdDb/lyz8Lb0rFm/r82W4+kyCi1iIKGbNs+nU
gLjkOJKMGt/htGNSnVWa84SFnENmyAcJVaeB2Lh844PQLR79p+zPWKWKKWVa7ASjSHKfLKpEQYfo
Eu1kIaXNc5HURCyRAoUQpVxGoWvvnSTAdbOPM/egVOTCcEahcfk+tSIhLT1mN8GqlR8WJ6a1sU0I
esRVaJ1K+C1dSgRiTpf6cmzJSkh/iF1RNdO2VZXl8FphjcsSn0+LFRcuT+OMqO6nmI+OvrVoS3Aj
LUHyuDT3L7Y6ws9qA/Ph0O0sp2hNvqXCxmxcy2M7qt4a5khJRlqzvo3bkltzJG/V5cVGw/ZISVFc
mGEFsuxcUnstt02hTHOL47vZl6VFl6GSohKdBV2N6YzFUvgthcagYm0BB0j/iqRMz0uHESix6A4B
1F/RAOBFbTkmwNlBddGXo+q7qSp/qh937rBpO+G4hWnXe92Jf56FcTnC77nUP0/C31KKt+x6WdrO
Mxo8C9MSnXyr0MyJo9sAgUGmsFvQlNujPSbZOJAYqtQB91CIBWaCMqOhQ59qjMELLIwxjoSTjlek
b2SdagF1xX9LSxfyf8kBxgupCK+mUkhncjH35k9Ge5c6Fraj9PEylMZzqF0y+Gv6Zd7uCsnhuPAi
ThK7frLA1YnnI6SMsAS1ZKm7Bf5HXBLGT/H/IkC9ZlmFJHEciwlysZr+iZmriEJcuI+15Cc7dhwj
sQFKMEDYCjTWaJd/IcFmqeuCsiLbTdjMMTE4kmpg3xJES+SFfgtd9G48DjPPvjIHhieDZFTfQrgx
uyC87S60pPlf0q9S/F7O36YmRxncjxsljjuOmZjeF/2NdC3ueCdqR3YeuMh9mrtH7zCUsShcky4I
c5GTTLAzZTQkO9IKHu6PhTryjvE6TrIJUQ+pQLCV9emLKOcCT9YnGTMlnA9eu7IYMnRj5JnR8NUU
lb6i4RN/mPZA+yGHz2JVx8r3/uEMo+3OhDsx5YDGW6WuLMV4RPeIj9kuTTCb6i5Q6kTMJP4A3uAH
ZpZxMZlmSjpu6glGMucjMXOPSzH52VWBntsoexHHip4ZiSYPYuq25FMf8pd9SBo5v+oRJh7etGHn
SjctqUmGXTMqKqzslJVJjy4iH1A1bKzuDXaOgfY+rAFMRTIO84DQnicM5Z04UwJUTYNt7a0xUF6p
Q8utuGZMJKYg0mupLe+24JZmHcSlSDzxff8Q4wXRvmdZ2vUD4xVz5BbIDKFlre/KjiK6Rs04UJ0V
tERiYzQTJEetsIssyq5WJtEXhkqHDbPdTlxlpuUB+osvbRwI5qkbAFocd4oypps/u64nyAgZ+yxe
hMWAt/BNkgbmpsGUfAGe4icJUFqvQuSi1xw4EWiEII0Xrs1AguHDDdfaFD+y3LWyI0ZmbI5kmGX1
gL/bbOp6f8WweDq2nxIXRA54RsWwtSzWyXAMyFAcpyrOXRnmMOdi3f7L0bkCV46+VYT2ouPaFz+E
K3HDtwkVJvdfaDSZdOXvDNafvczfjO5qd0rNUvP0ZZjvCCNidgX0GiOqLAqfFTKmiWShO777vYSq
ZOfXvC2sA4tjyHp5A9mqiEupB2o1gynTHZKo7lVtYkc3pbj4C6uHWGqDdBjea4YDGHN55FwtJnvj
Z6xZj6sWUjV4c6ufCoorozsE0HTjJZW7HF3yVgpcaM0a98+BVa+pOiPNa9JBpai9cAC9R62s1HpY
ypfuFNDqVBkIFBQDu4+9KvZo2KLe7mJ3QnSbYK3S58j3e+4bVCO8rYSTJHjdjgRDi7zgvOMSVLGn
mJubtKf+DThXJJoLU6tx3s3UJOGN70p8jUjIyu2SrGAWGezzZ/S4Zc6ADD8uCDodCt38JEDGn8Lt
JgjmedORljnkqYopyYXE5oybdhCo7MidkT2LeeJoSlB9ohtBehQqpWrG0yfxVU4plveChUfYILRx
hKtqeWeF+VmKBmLkMGE/nOgl8PW4YshyUOPX/LNexKRp+dEVFRU5jdf4S+bXEXhC+pMIhlw/Q2z3
sT+od0ku2/yqc+sPWFh/MIkl/HmG8il5Kl1nMLEW4ORvwvruiQ4MKpbRmQRO9jEXbUiq0HKgg3QD
5SdJa4NpsxRrXCrqa6Y3SdHKVf9D4UPsw/Uoa3fVGXW1F0l1fm64enHTdnaShcbBMkuPwGCCUuuP
XZvjJ2EWJzKTtr16qVhFBxDj2seP46BKBJS+klBdyTOKyl6ERZJFs/1xvWA3aB2XQDhZlj1HhHEb
qwNoUljtBdsbvFYY5OwdzcxW9VlHxWjWICx7lFVAqiHDItmu7ogbZrKrsTTY4dwBcwQPFgS4ExYI
cmljQOvTeWN6ClIdotdPI1/9J71qafkeAFrSHO27eZ1KFwL8PuKdHJFcoTCqDriuVo7iF3n1p2b5
GBdgjBsnXpJExgIWgsMWtbhZJVGzG6rO9YjDGIh7MMtDUk9HUPwLQIdaquAl1iHwN7u8KmvCVtzJ
D1PvxOLVc58yC5xzdREl3J+aIzZMlUFlKh4JBPM9e9samR+agvx+WrqRwcHX+bHOJ9f11A0UVPpj
f47LC1Cn/Up1i/1GOap0qVCKrQqBwrRzQoIvh5uE/gbuTyYqMynGdzJg9k/62lILkLJ7ONV2kRhZ
HqFl77VmTrOGGHRnS9EstPJjcwr0dCHDT0FqsXNlghPWkzeJU03Advx7kOkBP4pEmaGb0c/QvaPY
tZEVa4qkjm3JtUK0ZWD3u9qEj42u60JOJjVlg2wgLO++m4ry0W6LmUaaNok+77bilqKpN+EHJ6Rn
m1Z9FccpcX7iohPqSbL09vWO8hc64uJ7WV2CK3VFHASJN37zvlLkg3tyiD223SHQE/O2K8N7uMs2
iggNFy2g8q6OxFW4G0RoUZbwz0BLtilfODuLlvNIQTumGo4QMA3ieCI9S1CZKfPMYFEls3xvz133
OYHgTL1/CPafuQ6TkMoLA3xhIvMVhbd9bf1iVsAUipPDkC3uAWf05j8qnVwBeMCmrj4EeI6fhHuf
KvERT3yaDx/H+ILlDqvqHgReSTGz8ZcfYaCkQETfW9S9BGAuyWBlbIVPkeSKKjHaZuZD0D2Jv/Y9
a0DojPtijkqyrV/FnrlQMDm8kQv9rvL4djTCBUck0c2euHg//ZjyNtl8qlsFQpUGADrJaNASZTsF
+vmU9qW7BVcxj2CuZw1KUiB0FWGDakAexhxMpZkH2CAThON3GpgC0BNSHvnEzzRlEidwRiPFZe3c
U9NBAPNMNudG7mdyL4ZpV2vJEjYgNpMkoGfmZjzct1f3lebkLi7mAEucDkUWzet4Jn7HHDULzVWX
lMIwzkrVbnDp3WES1DQpcSUXaPdJ/zHpuM/+c+wZE+R/jz3/7Ab9xiedH/e3Ta6QBwBpa2CVtYm9
B3yI252yTfoQYruiDuqb3hjUCYJiSW3uOXZ2bb2ilMKRNffP50cvpb+DaNIVtCzSYDSZYvE3HmV6
VFmsp5OckaW4PV1ZMCigRmyRhJXkl92HnsxmJNtO8jL9Nr9EZ+bd6w+St1Wj4Uojg7Sm7ElTwp1c
lJrSQVFxIaIhHs6RWLiNu1loloMyFCTTN8RvTlKlfV2jYqfjhm1vzFNquVnqbiVmUpfVTf/jQu+h
dCdpAFdAeVFUXrVSRzNDkyTBGLtHF4e+23JEYe/EKriU/RIkMkKhszpTx99lTwv3nflLzLTHKkh5
4O/sDYvnJFyyFZQQsM9rWTxXaiFfRg0ASBTfc1z6GEcJWpqy2aYQ9BisbxO8xEJqz+PqYYJ1uteQ
ISAnQzz+TgQsbYzS3SuU0eIgx1ag96zHo8IAnhbRhQiOdr7h/q9UwYQQn3QGCNrAZH5She7WMf85
TsIoEUTAY7INjk5xrsevi8btM/GFRFnB2HSfYrDN1+ORU8YQ0wnlhl5/BAtimun1R6ahlyd7zhSz
Ki0b9g88DLyrXC8Xo8mAxzGW55nrn+mAFs10QCotvfjONb0Xzj9ejIiyGRLHyK/KQ34waRTfSARB
bsVHShw4D+HJep7IGayh9B2ohF70IcaSSdk+QdZM+vtAPWGcnazspGSaLIdGeNyLtHADpQnSRw6h
N2P9oyj64bNIvT4+HdeuOxXLOviL/rScRr1kEWiyRjy4GFw6b+2MszNvdFkgCCH7pUjMowwCqFDc
MhJHnoXkLRNa93r1YwXNqVxhmXFPRdqTP8UnEB+EQSGl5XeBeXUiKFKnjrzjuvNrg/hF/BvDIUXx
5fbiHXIG6dPH2f+YniqHVcfVorEEWk++O6pyOcD4nZKZ3qxtRKKfbPigv+DsPXLHveyYO8xh8txF
D+7cnP7oaiQpP6kxE67Kq830riQRdG7tDcN0jos7d3zOOJaOSM7fEzL2K785Z20yJnRpTG+aVNUG
3VhHUzdjQ+QtIdmEXKxkgSeuB+4sphkxs/9QMzQ6wHnNodlgdak9SmGKgW/BhOUGijER7NzDynWM
5Gsn7FqCSqLSe0OiOP/AdS8YXx2xK4KtE4InL8EEhwoPUiwY6XGXfJ9TRP0AqMlMNd0zFiN8Hfwx
Ty7z4ICMnysIchmG45VrWqUJZXGkWJLt0Xt6sGc0odrwmc4QPyXOwzoOpI4PrxlEY1N4fIzHyxE5
/zKzVa9O9AN1kQlmxAnszQP95UvFcaeaZzHDUqg66+0gUmC448lHhqdIXOqBV20zstk615MkQWn5
4pzMD2ZqrHiMRqYXXxqLgpG+oN9sDOvVl1jxUwHiMlxVZx7sWmzdy7E67ZZ6Wi6yOu8aqyRqck6U
oTcZxXminoJ32RPxVCbluzzhy6p/hKkAja29GgVj5GCX/UsOdvrk0KExQ6mzhw82ro2uyEI21xDp
p9F5HxzT1dUpzC+CMZ53sCy15lNIvxQAtA3Ql7eACqihbUOzaiHEvKVR0/iZPMl9qTa/m94d+ucu
veyory88Z4jxY289ojMYqYpMvG8vkRRgqxGTtD2d/NJEHbFUtUQ+4cXKA3FTM0LyK6kKNh97w+kV
HbRIiwrsGIPbgGYmG5XI25LKjV1rHn5OCyGcRxxT/NYdidjUW/V0jlIFSC1U60hroUlFuxpkruH5
WP2M8Qw86+mWjhy5LWUQ2zuaWeRoxDdrLl8+gbRLb2wVKMlT+J8PiofwfhE0MqUAlQTEh6qTaBlO
euvwfllvTCAElo/0DelnZmEwiUYRnjiZj/rsY3qIrrmg0J3XUzBso0kUFGZhOfoed+5nz9cp0Fef
voXn1Pcp+C5PW5dg1J+caqdJbZZ+r5w+10gpL9+3mQeOlu+P12F6Vt89zzLVY7bbLrdniDfQczKP
kmyfqunKw7PsnfYieD1Uy73DqF//hGnDZhpccfA+FRO7hUFpEmaP4e3nHCHbGwbXXikdrHrDzN3m
g9ixeWhOh9XSoDKADISrugsKP/t2jgLeZT9INZvd41flibAK2ddscH0A9AzyJxRgt/109B6e2++T
u9E62DZyW/7BmO8jJJHLK0oYD02WCmUROCml8ypYrCch1e7l2gn2AyUxH/nh5dYhLYhCu8TR18Vz
OhdsWvNZtJqFR+Qf0u/7S+20iLYviyCAkxLO1F6GqjzqX54X0bgKmLmFewBKDeH5/LqhsJRe5FRH
hRda3S8DAOHMfX+fC8dUKCU6E9QQZkK8ply46L7m+P3K1hGERWouT9GiiUGmSXGm0drV6JSeDedB
qtS7pVsFaryi5Uc5HRYrUfk+ugYD0h3RXSpK9Udhrr+/Q82nEtHA7UDackPXZI4UPOK4L4L26/mz
EjKtUunqeRbcX/vTMfxWEPlZEBQq0e1SLQarUgTdPDruoiLuH8SnXXQihnpWHKL+jE8FvWcwmYbc
JNzh0LWAEHT6dRJ9D/f1QvsWKXGE+SarTKXAfW0brCJq1xDB2H6Xz8ElGI6ruTTdrwsfs2zYS31M
qx/5x3yVtHytN8xFs1Vweq7lukWbHxCFXnh/7Xg/mQUfhwNFXNlwM7xFpMGmFIxkm61T+1yfhAVD
0PlgOhhXF5toHeK+d3rnx9zdNuSP5eBj9rIEiTv1i+HxfpYLxujsNLf3pFYO7DdxB/N2JTz3i4vw
GKU/Rw8o5CGQsg4W1+ohOL6MsuEEXuCkNj5Eu2t0HUfXz/QYmsY5+iTpSLi5Di4hTDI1rl9n75P7
/KV1jsbluzIFsxvQ0CfIbWH1NT+Jyi+j4LINmab0DS8NqlB/n0+3xnURztvBMcpS4lyqZw/haB8d
kQreT5A+J+TuBPmvEvIjKHU/X8JClQ/pHqPV+2ulHmRYVJTmEju2qU4OYVGHfciLtdPTlV/XXxmW
Ee4haYF0LTwuakduqtUD63YARx6pDLqaDFCuzg0uYaWT6hR7+2h0V55QG4sFQ0nrFs7eyyiI3prb
NRxFCFiLsIwfDIG1uo1m74v36uq9StPqbC2ocibVcvCa2YbHBnJo2eA0SEfIBpywdCUCz3m/e3uC
tsbJXd4z1ffxaxGFruCA3AbnCSkF7xcq9rZvdLolOWF6wmj29Cj1jJg0Kn2vo0s3AyNT2UnbP8gk
kLaWro0+1327ax7CPZErfTLjV6TRjYZR11uTwbA9qKKhC+QD4GF7RBK3u0Ge6BNPuWFlJVpNncmb
4PACuWaBYsRFo+ODih4Jp9FIGrmD7pFPsCA6Sw5EebfsnaKmvso25rICjajN1JyInSWPeKYew9fI
p5dViJwpBQJboIm4TAAeJACFW5TJIamZqneQFrrLx0ry5kHF2kxiG0kZT10QuSEhBmYTb37fAKVv
i9qhl2NvRFWpqQo+C+yX8pL18SOxnWelI00Luk1CpuNLWSM7E5rQm1YvJuSVHBGoE3oTnBGGMRSD
kE/9HNSMJDt+GUgkLbxJPzLXp2IGNcT8GSeWTULihqCL0EeGZjMZkmBSOWQFSgBdU70r1VLCpQOU
jW+e9PDys4NsAgpCeHSgY7wTYVfP3kmK8pGGK8z3O3URTXwv3pZQd+dUqqfBVIt3yygda3sfoPaO
nv9/zxCmQfIpJLZCaterRvSmvXzXDrkW8VjVznccJxsfwec2aE2ksPgw0zls69xSAcAu3fPaocNb
e6YWrrCZ08TdG4kcj8yjN1717Zt9tTxbD81sby5rKgwkc3MZ5WlwxeSUcuwCkHVpvxRHeQ1mZkSs
E8PvqGmYnNsxPY8NVQZdCPnauW2yj+dYREmzcUmli7hRxQpypCPklaZjwEXivWR7VMHJx8k4EFu0
manoS6kvj8HUm23HpaMJqMcoJChjMVGJ5O+x/FnMRBcZF2AXnUjA7VwDcrNZrSVpBrN1Pp1kwbZ3
ZCDW7HQ7IFN9cR8GFCIqJu0n9flz/PIY7/QcDEP8DM8j+Z4iNKE/wznwT4Lt/kzQ0wlxj3k2PVij
YJv4Sc7XxTYAUJWLmJPverlbwX1im0XHdnbArCREFFVHSI0vSw88Pl41Lnf+zddLk6g0dvVTZ/dL
fgSbgd0wtekgMoyEdeIsJrjNXF9oCHUABlnhribtxBY1n5eLLlneM1FduIDK3B+XOSPRYMPSBOo1
lpOjYzpSmpDZyvIjLNHa+MfrNBG5jXOYJCYRWmWQiE38aZZRWTiTFSi1cdvVxncJOHFk4WmBrAwS
QNFDViun9KiM0KY6+SjRNpmWrTHYCwRawVxyasyXNSi0KU4PWbFQQyYGAvF88gLhNe8GqRKmUIXO
5WqdOIYJ2g1DtXm937YiE6fOGl/AzSJoNFbi+5sQl+Emlxvx50Rx3LGtwD0172tphuGbM6vQoIdy
Xrk+qLMOmxPPj/c3+9/8e1K1Ysr0dyzxzzyW34h76+N2WTod4bFsXgyUJHUYlQnzJEm45LtTR4jD
2D4hoibQyykTFB+dn0XkGU0nUL3LfCkD0mtvNf62DIFXSmETSZvm/BsJKwB8kyZGLABmLxYFeLc0
rxrVy4/8TnkCJXiQYtbeT++jVtzXUoXDMjMn7Sf/G8n5r0IJlJ4XM5ksyuaFjKIB/5PNeM6fKmX+
uB+mXqjwPM6D6V32pzgA3MGnzS+iw7lFK9Zcb7SIrlDNKJSkY0EfkkpvMsHjDfY4s8/7fLDaRLtM
OJ5Hi1tUKtHPIKyEB/q/ESDpfjdxdlL1XIj0HJ1ZcDz3wfRl/lF53RXD/POpWxrkh5Of3NvxASM0
/ciWgutz4WeyDRel6FbCwQ9uiF320y9IGj/lurig2/bsFkxpcXquLnf1DWDJqTr9+Dd49+/Q3Twy
rZlKqZLLFAq/6Ugs1/vc+JjbXobFRw0UcMFbYlyAveIO2aATPbEAn70CfcWGB2j3gPRW+Y3e2pTG
ajCEJ02lWqVq0bFhu/iaAJdLDwSSNGImMneMx0D8A/uGPNjlbgLWvapVWmbJrVlLqEKmlGM6DaHv
noligGyWbU/djbl4p2UcGo+DIuTZJAG4oW2Q7fpUsvPLpJvcIm1e/EAET0E83Yx5nUjJzJN2xAls
0sXsoNiy7TETInP6V8ZSjHhfW77YHMeHFGNyOLH90Qap+VGISzeS5/QyNGObHwmiTnPJLzqKWYyd
RA83ZUUzsAVoDV2RZkz2kjXG4/S6KISWlCU4l50O3ISSfUs6ioaOt55YOm4LmVfNkU/e+hplE3W2
ddVa/fOUKf2dlfnzjPlNxak8vlZK0wwzxj3SLS3pryuOZH16AgLGYpL4euglvTHYxNfm4byfQB+U
70lL8i4Ccnyb9TNhPCVrKsvSO+CYkc7CJYUd9Isco3fg/p5sgyWGA2V8a/RMfmfiBKO77b+SVP9q
QuDW5TP5XCVTyqfL2ZKaIH/i1q3GxcUsU16bAQFlhcBDgT+9v9JARgBGnQwKTz5i3U8q3ORZKBNB
xjbmW0hQKzeX5JqV1IsJZOSpJZrScJUyySSJLi3MOa0E4+ojNqsEiA3cXuuQzYLGXdqoNmkdRlSO
npjQoCKAJqjdqc0Hi66ZM7mBpM+M1HEW9xm3eyB/VlnvGIuKe7xZp7KtFz4U11+PQ7S+x2FSyqYE
fPo10YJMdBtdILNnVxMpFk7YdLYcfC8AXzxuXrehQ30WN3VeSxrFuKsf4Rwp5Ott8lnvE81d3Oqt
prNpPWhTrYBxi0lfm8HuQsiFZhoH0i2V5CWty8e2dxgkHvV8Fej0+jX3z6H5QTvvqIqlm6n49SKW
vl7xzIlDWdNp2z7zenpJnElfp9INWG6TKWlhT/B8yviVtijHv2nEVuCqzig9HipX8FnwaPiuW+5n
6t6So+R8VlzlurrHv9G3w4loZJ9x3ONW9Ffm5z8vQravv9nrC8zHUrpSKFRyae36n+bkfJ3b7Srn
jD07TB2V38x6mPeAGUDjHLw9djXduKS4hQTSm5kK4VRtteIOCG2YoVEbgUSJRMqbyhwn0HufTThr
K8QN4FKjD7JjQhuiyVUc651B4DikQ5PcEh6dsRZmuJLRLxu4irWgxGBxxOVKtuikDDhLKGH2Nst3
406fTha7+WHpgAZjtm8wqDMnbfm9RWYZYvI0UXXGu868wdutuvr/eXTzytH8D0eqVCpli4xsNp3L
FSuF3xb8ZnrZ7DKTDCI/b5Ve61gtPJx/Jocq+YLhbh/NW4V2Ph/Mm9MAVyFabkEuF60JJXmr7vrr
9gSScCN7/r5CGnFJIjoNlkDgN/pYbYNK/59PNfeXeRCfaj5XhkRfKvxlHkxTi9NldTodh635U7GD
9MqlvX1jJWEUYNFUwg24SxUuSjufDY8vuau+yeOmW3haRz/nVi44tQsvQGW0AumX4ITsn6+tSrtw
Dv75NLMFfc/fhxTvK5cplXKZXC7/25BuD5PzvnBcHodP6+CN//k6RUeGdN8tN/PhfBlsg3UTteFo
8esxi6ZI5mHd0gFiv7PaBXh5Ha7DfVAJ1sHLE3hR9PWV63+dgyff/dEbfmxDHKrafIC1Cxj16NxZ
RbP44TsRO/rs9/vF6LvHx7cKAZ2kwmXwsgzS4SlKh5XgY/j9ugqeF0EfUPp+OGwgdNx+zYSvPnus
gU3GD/712m3Xq/X2JSwGr/yXCZvdLm1rePSf+esueMwGk2AZPT60Ol5vq1WA5Ra0Wi8vpeAl2zxE
b6fo5eWl1frqtj3cNXICBa/l4Pl1zTOHanX1lm7Now1h9bm3DKTmvbx85dB+u1nHlQkfs9H7e7v9
3MapLAe3eYRRBHL9+cLKBoOjw+I10jiLC6TnTvDVGuzvBrRjDcuYPuW0wYb/5Vb/taSDGVkoFpmM
pXQhU/7dMo3Sl/xtuV8chzk+EUeZT98Gex4LbsQ2RHt5hFLXLUBNNjSVUH49fUyiFH9AmQi8+rPc
+K5X26/vr+/dx4dr8PPzQz87EOW7n1XnzKD+TAKlD2BqBD+tJy5yAIxwN3jaRU+zMNX+twvK/IWp
+tsF6RD9ydRmLoX9frJk6uLIho1ZdAvux8yO7z7lhcHdwzgaTP5tDOPKy78ul/8exN9oIaXb5TCe
ptbH4ZxbePg8hy/qLb29ZQK3fOKN6jocToPeG6sm6DCDl0HriZWwCMe1c/Az7W3Cwd1gMAsHg5+H
KXPoaxbuolZj7MDXJ9Fw2Ov1UkHvWgUd37N2Sk4YZyeHYy19qP29ilhD+g6h85oETTQO7u+H9x/g
r/GddXZl60zha/CwCSfVCcPxc45vFi2Y6qNioKNxC2ZR5sN7v3Xps8EuOekW19RJ89THcNIznTRk
xeZa8arnpW+cSDJ933of6yZ03c6yafeUbYjWdXijA4Z3whMkX4cff2pmwYLHZhRPEf1s2dFdMy/M
Dw6FWH9Qm4ep+1lvEhLhpXI0HODbQL16xoxOFEH0tIlaL5Wg18t4h8mcBN/f3+Og95FigG6M3Ky2
xluCodNZ9I55L6u16CktDnmk8xq44gGrg8fmO5P3lXqg4LXOkcYkHHjxvqMp8rAX1byD+nOeBFXw
jKRjdx62N2DnGzDoa3QCui7z5ud5WL8fWu95rlr3SW4peLtv1+v9UXRff359f98E7Xa/7ilCj+Fs
+8/11/Zr97WoDcOKffPp972Xa/jy9tbhEvrf/f5ze/GU6jyzOcR2QdN3DQvByzxo1SahIo5hrzH0
JL+/10EuvgtPL5Og+/D0hEpg4cRfhsNUwGwsBcfBqlb/vm98OFd4k1PEW6ghvvdM2vU2V/p9f38f
z73GIgILrrQ+MtyQjEMaDeMR+iYNeAo+GSpmo5Oa80Hgovo1Cr+WwVtnzyheuPG8gDVR6n8ZB9xq
F+KPEsf3jR+T8GMfDrfhPnSyzdgttowN4Tb69cNVq9A5hSNuDpY5e5dtZbGt9Qt/bsyYNhl+oWaG
Pciz+q73ScBMMe7lIMOblGW/xY8iOZYiQwtpkN9Ou+B5Hz2390voacv++ut93d+hnwsmuu1P7lDr
DDutr8F7rtkmBUFg91jG0L1NM4G+4ToahT9frad5sK82b2H3Uh0F6SD7Qa+bxr66rx6Yx/vqS+tp
8DN4rCITFGyeymSvgzFp60vU4Z6+dLxvg0GrieTxO2m2GTZp4txZBZf6KowKQevnodktBw8zxP1I
W97lgaXzrV1nE27qGIivwSrEwE6ChwfIt/WmbRSyrRW6hZXx3ZUILB1EP81wZ88eknmtcQ9DcWTj
xFZsWSuloIMbMfjC+PzcPXCYnzs2n68B2+tTiye13VfskqIqqajCYxyVGqNw8PX0n//xv/7vf31e
/vf4e91PjON/rI6M4nR12P+f/yz8Bcr4zU7/hvTkSovSKjXDTk/awBR0O4CfxPQa9t7eetNHqMPt
VPjcZ2k81+vc+HsmeL3+zFZbXQVNthVMJfvIw+DhHHDe56A5jVzN/3yW+ezfbCcI5haygE50h6pk
f2uOM57ts7tMan4c4m09pZ8mX1Nm2c/17dyh52WlXTkH2fvJEFf8+FRaB4d+CX2Wh8pnljn3tHs4
PUzWYbFTHFDjkWqP7vPPE3qnjMMRs45sZkDqZEDTin4BbAohYpojpYLiOVxMgnmLhY5tzHF93ILh
Ed3ZIRaNRQag/EZ7zPAYVO6usNMWr7MX0K9pMeQY53d69RQm6OiWatd8cMgGu1wwz4RF1Pbn1SMr
Ph1UJkF6G163wYKE7SWcZsLl+/l+nqpWvm6s1tcTztrnpo+rvL5xirdRtN9U56lw8T2rb3JhcRek
nq//j7A3W24cSZq2rwhm2JdTJEBSlESJEhdRJzCKkrDvO67+e1iv2W8zNfNPt7X1VtUiiMyM9PDw
8PgcUMYds9TNUxGeZsQclms7FM3dOnKREX/rslsjIThTSLauWim075ADwiXzsTAEpnD10B0Tcc8y
b9j0GBVoW96ULxuxEd5mk7o6fqwf1k2mqHtWd80h/LRu/U6msj0LdX3SWHMVzJ74smvu8pPytQA5
a2EKZaNi65a92t/zsfrAM6beUT8OKP9rLrXepHfL63BTvvJJhJNrYhmz48LjW/zYNArKLm+fZQgw
/1SIr8qheUD9Qq541+RA7m+zxA8jxtiYnxpib9zhvlUe471fp49B7oOOH/kJ0QvkZfKSm2J+XfZM
76Tt+o1a+TDff3iBfvyQ70P6k27F97Ix9khKX4pHRhwjOmB2BhtiecJabz4ORFI8Um/h4CaBaLDJ
3UWtm+x49Pm5hHQ4DWdoh+WMhgNLzCvfs8QylL8tO2fPlmIZtefmR75pwnqVvPBVfoWxlN377LZf
kiZWq3AJGPYGMzGSDq7nLwah50f0Hjyn/I7M3762P9pTvk17L1NEWQp6AGYCX+mhG1kwTbW8vvUj
GOzYs6hIS0LfJG9pLhpa8XN/VJ6MYrs4j1SoEVWn5UMSbZzm0+53A7KYRZSvTrGuc6HAVxLvvfS1
vlvPO/Q6LmQbfG0PezudPqHFHT/QZjAgOkUybYvFdPNL/2AtsMMr/ivSBFPjobNFDMBX/GW3zlP4
i4yweJqoh+aujbBIddFmkkJI1NVd51DkQuN1nvOXejW9VD/joT1EurtU7vLNblc+4l8OdHOI3+Bd
LTfROSQa+cNX/1XVLn0v/zvq/P8EHds0dcfEoVr5qzQQaWlUlTq2tdOtfCteu0O7Uw7FoTbd/qc9
sm/7fc6BsoS1D14KDM2kbXxZturjcpS/htRvjnUqGAv0vx/rP03YIeeZB/n/PdZfLIYpT3lfykl/
yFQ3GYR8bAvRBhtGzyIHaB+qbfW83AwSle/E5/QG1//9+f/Jotw/38E8Fg9lTSfn/3doXwRZN1YK
n18dOgSfnwqnCM2N7Gocfc4Gg0xQBb9PP8Oe+LJciC3SY/kVI7xwrQ/lgMd0f49IJMz28g8v5z/b
ku+muRp/qKZKU++fDrp/yTvMfswiqcI0t/Qnane5rwDdaTnzhoeXO8RFsQoKl8WMhabkYj8voLpf
nZ21g9hOhUEnju5Z23uVHzmNJmT3btUc7Pb6/ptxy3f2rMWRSd9EPsOZXvt/kLb/NxblX56fd/zv
L7e0ilFRHefu1CyL6oFjgapR8Q4fNqnIBza7jybY8zPwaKj7Y1KN2ATGZ4burVfyUwD2Ghm7MP+5
hUltnu1/oLKV/8Lz4CUNpSvrqqwqqvrvTyjFRlnao9Id8l/t1l/TH+eYPUrH+mVsxT/stP+w2rkv
5r981F+sebn0vVNXRnc4KS/RTSu4jsM9pQhEQ3szc4dHxxHlrTqZZ0ZyvxWlUEmt3sKO68z734/y
Xxijf3uSv/CHpFW9lVgyy/Ikn6wNMjH7sX03d//7U5T7u/srg/23j/kr4ihzUS2xxrtdepcuo9Sd
HhHsMFs0eGh2vGFEcZd/+EhC2V8f6jiyZTKZUdbse7+C/teHBmkc1GpWV/u6Ekq7VYLnKlvRIZpL
frqIYPDMt+p56D1CbppsHNyfHJf7dm7dCrvI0VdBMJfFceNYOBnjOycQGSxn4umO12eeSj+z4+f0
tUzrgUgPSkRBZ3jl43QbepG8ak/1dqHT7R3nkgRdBAw7Ssr7SmKqvW0wYgVkVGIcPXP0ZslvqQG5
CTIPxvGonplussgrQp8nbrptmm2TznduqFcz5FrYKP9yf7QEp+8Fx1drU0qvQNyiF+UsCszjpm3a
rHU0eNN6LDZq+pyVq6nzaOqTR+Qca4PmC13E9arCY7hyB82PHZGjxMvwvvZsmvBKsUSrit6j0A9i
T6HRvhcRTUf686C/VNpGb19mtGSoJNCDJSJZPF33ItuNZBeYGm61zi0UUZfCjkUeC0N15dRtMKAL
vSbwnI9BdS3VNX+U1psdkYVeFLh9vdYZDmQgNnM1yV1gDii5otXiYn3jMuwVwQI0PFEjCLvtNipd
4z3rRXvqHqTyRdb29nycab1kbsxjhCUoEi8WD/VaJTTYQGUzBk92fbWMl4mqoyTuC237c8Hd7WmN
tzSeGfgTrTbKup59haSXiQMfVIiVThi1N4GfOld5VffKrT21u+mdOam1q9iu0Qt5eUh0infx6DWN
V7KkeP23vasVnjb6Bpop5oGE9krVNpIEIJBC0TjCgadzVmrg5TQP0/eavji61yD+gY+UhNF7ieEq
qdurQoNoLlzVuiPwuhbgCl4gBMZ8HUkb7hDiszVXQ+C2jbhjt9eyduvWDWY//0VnBusGKCNRldyK
FtYZUtin48Yo3JyrH8Gj5Tu0iqnCCldL9VhUQk/e4mCtxNsx9gLnYSo8aWSa+jazn2Y7XgXqJRuy
93mhQB1dArt9sFElOmm3lhs2a2OIaVHEmIGmGrBcQ8eoDkFjHYLRelD6Szq/5PXjFFlemEQgJ3vr
FPmmSupVHFerBLmrlEqvc8UWyteKSubyYY/HOF68KQap8RWV5EmOzl2QiooMwnI+CnUSRQYvllJ+
TxxWTRNjOgqrQyhuB66lf0kI5LUnVTo3jEctr0n4W/W1byWh20sAcradnLy3eQuEPabqozybXjtU
q2DBHL+/BTm9eXPkteriToopjAx1Y6j5qbxOk+TJLiNXs6hs6786TTJD8z4Oz7K2rMIIIwMkynGT
+eO0wABkQeUaqvlS2W7qKKestkNR26RJRRgw9oPeXF5kD0Y2KPYtnL8EgYZBbWt+CIzNaLKEvfbh
LIgvFxENX5ZCykY+Yi37liwv7tdBfKT1rtSfFOpu4fTdd52nqCKxqa4Xi8DMg/GGr81Lnp/a+hjV
PWVF7lak/K2NwpH5ScF+MDZ6NN3fRTJyel/TWqXsFmdrVkKpoI8X5dFGd9pD4CbvBOOXDMCea37o
TJ6z1C813gXDtNZlBbI+JORUyassd5/UW9wMnGdbA+NLskObYMBc78yShu+cvggJj6Z2pNtlbRfn
Np38mVyq13Zp0D3bU+TNMxWlNhN4+aGq0cvoMTVA09YQvSUFHvCdD0jXiYedbzIK1PLidpMyO+XA
mU5AOYUfU99j0TmWTMHs/XnXoCK2qy8TMXnMNjDUicmLykPRh2I5SGgvlDne9rQIIJQ3Fi7uh8F0
ngf2t+WgobT3cd1tllbzdLPYTEYqOrN1J52aKu50VLnjbZAZL0soi7ZAsavHm34+dA0MZpSskumt
7CQvlgcKHBHy/Dzx1MHyjBZQRE69NI1f5MWbBSIdbNMdKmljFu+58qJiWVbpxSGuHaE0tgjCw5j6
CQqnedcniP40xO9KKgKjdqtq3UosVYkQuYBI57x20mNT53tTp48wZXJ04jnW1TRaP8s+s5KuAS6h
drkOFvhjkEQUPoVp5aUtLoYKtOuiCzmzvwoNceXcsjuhhQaUXGUsMhOJuWO50UgAJE7VweKHib4a
Btg80q7Eekpm0SBgjszRXVTkxJyJWFvWWpZvkyz2pXA/ldGnohMuF8xfWFUntA8Ss0/nXhKEG79E
JBqBx8NZtO3+/kPUJOEYY1ncDau62y/y4jY9PUrRY5xZ6yLGESVURFzyBJHx2lSd2+QIQILIy4hD
gokiIgwfyxTyFbcylVC2BJYn9WdrtDhzpKetvglnrCU57NmlK0j15sjvRmhFrP27Wl3R0ZNUB1lP
3UXfWem06Qt7Fc37KrtxUrXiLBczlw56aYu+52Xh4mtFXCi0RcAiDO9dKvsmB8QIyPDXBvlwYNE9
FflKRQhXmxW1FldDhylHnvwhvyLCDuF7GJqMSvyWX9R3+TsFlDRCg9qjweAQ4BtWEZrciorJhwlJ
BIm3RednkOa/qZEvPyXaOrE9PRdhDPBwM5j5yxKuNNsLVK+aPGOPLSb9BQjwE69PVwMmu0xJxQcG
YwYmzTqiSTdBxrXgDs+l7BUT8cwNKw9g1KfQRyJUXJlBMYo7HDO3hw/IBDt8YIs2Xif5Frudxghb
FFcrcztE3oWf1EJDZR/6BgMlJF/u/GoRKpaHtKUbKyv3LVu0OgiNFDEY3AyN4m65lrFnFu6MnfvF
xvYe6KGDMNwjGbtNCJpWlSXa2J8XwItXwzYz+ZzBaxT+cK6HiB7vtENjuIO+miJelS8j+d2FlZud
nUfzyjzU/jlKBWGWnWl+F7v0o34qvjqgT37nWJTPiMPkRpmYmu1kbO44ayUN2xKdCJY26hrDfcY6
DYhfIF5YuZ4ZFJ4UrZbhOA/0KDQQObopGJMmeBU4u5usfS2aWCj5vZ3HYSpa64fZaqgEqB3ihjw5
JPOjQmSLnLIg0yw+RjTypTBMkXxa4YOpCPUrvVi/JiTIh7WXrtAZr7SlsJzlKLhuGzojDNf8GA9q
4BJVWtXFlEbCfTH0lMmVYqGl7gCiYFkx9kX6PXgFZCOUyrDm8Upk+qrHb5BTkdX4zox0i7ChP2ea
Biht/CZ0zLfeLuIzDzZwtfAruJ1b+FzQ29t5NPxYjq9gj5++ZwBLQJy5mT/UF9oZutl38jU7LNfF
VKy70avtdY8RRyuAcUG1qhGIHstP56vhguIWbgX0mHS2T6YA4CLdy3VXkwWUktG6ZePRRGBSRUFr
dNC79cT9HQFfvZg1sTzSkw733kbQEWNsxxcyfjPwavDYT1oI9pRV+BwQU/bS3pdM4Jtr0DgWfVow
Noj+Ana/m02u9mNuApyL1Oew93sMW6jYGsfxa3kvDmguJvoK4zuNese+2aaNBbgubF119Ghkc+iH
Gb0A7Qa1URinyK8XvpTLf7nDGsOtZ1Fnnl2iBSx+umP9LQH4FLgzlvS+A2yJc+uG5P8jtJpnsEVs
ETUe4ck8djRkoReXBZ2oOdejsWLM8BJ5XS5k05VjMXU+f97/9ZcdS/oh4TqniR7iGCpQu0NqhJJc
LvF15pDMorvlqCe/TcvNOfQVIMiNOSlf8mcETm1druf4qh16EgPdLd+JnpbuqjYRyzoRuJY7EUmH
0pIIGsga+sEowsyiZOfnHmecM5zIogDbDiKlG43eqUZI9FfpAoJujj1WQFru0SCmSoPJleR3xopx
uIt15wUJg9LiDtadxNPfw+8aScH0pQ+gElGq4JUVbHrHncjxbXyY6HuiNHoG1akzQOeuhbQi6q/q
s/bdJoJ3CGM7XLhK5N3ynl6t1ofGQxrCkdbsDSM7oK0bTMx6PzxJm4nRQpPHr9W/JBGlcofh0nf0
qdUuJ4HQPTFKvndrVcw0lQFvYz+bH0zbbSWPE0wGYFYe2zAKRVe78mG4NshWWQJqgp8cRSbBgX5I
dZkwSx6DCJ92Ln2ThQ/9mTzRoN5o+328kr/kczP6cbWpVQKghzRZuyXfrFAwuRG+A5cYHzuDN4yB
B+Q9l1TtAF1XFWJZdIfkYxe+8Ko8pY9zLADiOqUI+SdFcoBxCKAH6fCJ/soZapxKneWWb9N3QhlQ
FsnH/EMZRv7Jerf4lq/clnjbgEUkx42+2ys+JWwnNnZ6iq/GoT1H81qhVZ/uAjJvZWX1/tS7iSai
yBt/y0XcYyjRs/G4oG32MPNgw49xl1RuNYhhEL0jwkRk0yqlQy0WEbcA1d9z9sFYPnY7TGPxUf5i
Psq6mMx8QRTcrpbSpa1V/lwuDg0Lshv9zMBErKWI5qHfUctuVvbotZQVORPZCoAQ2x4pLqcZudcT
eSqFsiwUGyjC9Mt6D375wc23BWuKuC4RKUf4mJ5nKtOaYDrLNDAlUvpIH52v7GYwjIvM1vY0SADq
HifSevnat5wVEdHO2q2qC52KuKiBTbga+Arfw6F+001XB0i6/L0vvOk9e+EQRZKAVVKpLaei/FSZ
6ie5GVokqoyf0pmuSl54JvjCA5cJGYEtRi6eSrSzuCfeBIbWpXZD6Fbd7js48UGn2bzTs/TI0mJe
bTtKg4K7gbIT9RaZNif9fj0ElTdMAgTT24RB36bhyPBktjQyUZpu70GQcZ7qAPoTRCwH9+eU9jS3
If9QyXW3trJ28CemYzUWAVCSWyT2x8WHAJHpz2C05Sc3fPOjoz54uQcWRwS4olydnuqPzxcBf45g
BwaxLavG4CIBDXk93xE2ZlnNi+iCe3VmUu+3gy7KN4Xu188I9KsKpffbxs0OzBQqLsEp38T0IhLY
KVkwSxyo169xXeZHtldVflDr7xk4fWetieNrI6JL0DOk537ydFKMSrB4vU+N5BC/Q+9ZyNQcYV/n
n/5anlh+RmtRuOJ311yLoRvdqKy1tl9Qa4hF9c5i158QB1Mnqk7YulsbXhhtYuAF1MKfZJ9nsx8q
h9B9v+QWmfvXC2rXyEUVuFIv7Eftam8i2j5ZePBfKOiIGPfDrbx2H+1W/ipT7kURZR4xZuafVSHZ
flCTga3LcRU4q+6YfS5HJ/G4SQbribhQnotbe23IYbsNW1W3OYxsE9Eu989lmNb0EXxyaqSRMACz
dCct5D9XGVNT2GQ3P3Kn50t30l/KD4owNBKA/RCyzj/zTr10v9oiCkcUkxdTIZK8+tt+dF7bX3uX
v4MS828iN/Avyd/lbKVlW2nylBwu5hIXnDG+pj/r/kjDgS4a7KmoIkDP+c15slZ9LyZGfZMhdqvU
2XQ0l6m31tlYto+uniomJTBVcjtq47Tn0LikPw2yn2iruVlr5SaPQP/cBas68WyoqODZSTcL1cXl
7GBfHO/n9swzAWNAaSSeFc2QjqAzseSGiPyyOUwzuOw1KX5M9alBj9qvNflBsx67fNsVXknLCZeZ
SfWJJsP8u0BsbtyxcIupwbKW0nU9khOsVL63swuUJ0vZVrVI47dpfgm4SKvsHZ1lSGbq5t1Dh9kN
luSIb7kT2udaZ0gyVyZYvLtD2g0vmefnNS2f3LAKx6b1JvKhckP4i0gkMckNRGeRU/k97biIl73O
OUbNfsJlRvbrcq3yNhm+EK275d1yHrpDhkzFEewJ8Kvp+EmwTfVV1q+pFhMTHbrNAXHyA/irBT6M
7oCdZMvlK5hLwsUJC6c4bluJAUaxFzNNvbgbgeYJRPcAsaLQxjzkMRBwQwvl0RDmzF0Kb7nedy9Y
8o2Wuvd8WSnmKmS8N9PztHWIOa39WCgPNu6yEJJbul7JpzPSwX1DS0EM+PUIXCMNjOoqp0jZI0+F
fyBrIaUJmZn1QAIB8VL2QlWeSFB6+L1xpaFUX7wu9dVUTBNhzkvTi+Q89eY6CJ8iTFdtTxm5ztcx
HcD2KuGhUR3j+0dxuV6jrZCHlQRYBUG/9tKzs7xQ7LRxNchX3P5DDTnwkKX/UJP5M570X1n5PwS5
joRdsUwGMNt/FbzS2pEd1ZGr/Tj5WbAtmxV36fxcHbBPaMGJBHIq6PFaRV/bPuV4XWOaHfgt6RjC
q9mrQce2p3LnTl6PnJiTCrtM+RA7CRJEbheazFRS3acajkjfpdFPhVkcLb2WKx1BPACW5dQbT1oJ
paq78rl/laFyb4OMU1dznbuNHDyozq1tDyH+rwCf3jO6fyiBaH9LRf68BsOxHYVaKGW/vwo/aSLB
xKXUCeTPGAAM7xH5LRQ9lG8FxecuN+71jOb0e7m8I4VgBC/IgSTENc4Uwouv+RvoSos6zdSZ7UWT
p1lehwSC64DSWuiByuVzcvyHCof8V4GDEcMyi4fHL3/gl63+VbxRJUnti3QpXxr5DGUZjfvEClwW
kyPaD7bXjra3kIwkBH4tfWoqxEKlLgL7gyonFgEvZviSLXT1xvCHJHZWNnIWYcfSg2I8jwaAnicP
288uf0ylaxl85uyJ2Pwt6h+pfnUYUFdspe6hh2iuXtNil3HN5o/LeB6JsXRD2Ksg2wz1wVJ3unUr
yxerIHd0kJHg09NUPymGFFP9rao/OcwCdhXmRnHAzCRpEsBhQwF46B5KnBRqz8bfj1I/kn3wKgLX
7ClPH6vAN/q3It851SNUoBXttfFoBo/z7BnJSQ8OWbRSqm1mPofIZuyz1twSWFKFKIDtSAf2fjTM
VyuAK++2pfKYDC8cCbIPaPrpZQgKoeov/7BsinyXN//HubNkBcmPoama8pf8GepHciR5qvbtLxCC
61k+Nd/JpT1ZqPBoj4+eVdTsh+KSXexTRK5A5nRCT1Puu1ecQD/IPCJkI9ajAtmEAuchR037AZUZ
nNSfrnDln+q9e+8O5rbdDRUGMiJRwHtddMd91GMS210BKubJNWx3+sbKYLx239FFusVXIgAfJ1+z
y/ANSB+Qj70U5+mrOoCGfpWn8Zh9Tx/gLR0bShkyzZ0mLoxXmZaD7mmAPz1J596EKffSajVyge3A
XABc2xa24Ya1IHckwaXugMwbYDo81L9ApxahC/jLgObDdcp8tj+HW3NjNvxIqzeF+NwNSX0QIsI5
1K56zvBf05/jU/jWPUyHFmqZQhCZXuAmF4XR491L9dIetcf4Z/hCMV7C5ELy3tq3fj+cy2PyYf+S
5PJyHco7WM7cK/5b/bN4wodmegl/LbDlLUi5SMrzdEuYdPbL20awBCKlklVd5ivgm/RDsx/q3FMj
Md24su5YvaYOhI8KkdMN71DZVX95Mumm3NIT9Hz4G3du/F7RfPhh/eQ30A1whUBBSov+pFruTIn1
k96Sx/gCUUIUGTG34K8H7Rh8cSdNtOmQGf8wru17VO9RFLMOEj7t1O2Howy8RyH70n7zM83ArS/y
YTzk38NbhPkCmQcxHuQbPgKfo0ogyYIzG2nHRHNd+ta1fQ8gRH/0J6R62/5XuYFQ+xlJivnVHZOf
+GuC9Prsf+trdKHzwfzB3GZ8I5OLryGPj53Hmb2a3SAQRugMsohH8gtqCn/eZ4frFTnPzbiwqhyz
ZE9Ry+YDP3tIi5dkv1zqc/LTbyc2I1wIVTWDbJY6IRcSQlkIm02156qOLypp9olEmbenXe/vh5cA
4CHokomBx6HK+NfL9Jxtok/nwEZabgnGQLHo+EY1IF+AvMu35Kb+2CfjAwUW9z1Gbbf+PPyYZ/Mr
+xmxNBuhDvCDOIZnqABSfh0relr2P7MjpV6MuKQHKqvH4lnDr6i/Ni/LOT5KuZvuyze2CAlU+mhf
C2ZzhkI91vvwbfYlP3gdinsOxvKhPLLvuUR1YHtV39pX9RUeu/M8Cvm7+zKQUnXueETMxbExPiJ2
4Y4ScPY9n9i71B4jxshyDpd3RHk3huTyXxV4O+gJZDO/ZKk6p5W9eph4dtRa1MoupDyEg+ySvY7H
5c/xIHOk3EGFFhldHYsUBEyq8q5d+seJ4b8rBuJqwObX8pyelY8IXVnDLvqlhFjPLh/P6zW+7R0Z
X/3VPOVvfCJv936sfuG5kg/5p/8c2SmfjXLfJNZwT1TTRvDP1Ie7B/WqfYTX4rV9VnVv+GpQqH3x
iM5X8m5BxKFZufNz/S05V1/GOX/CSb7mpriHNDxZkMS9EPl4p+ldjJO+jTu+bUqKBG934eLTv7l2
tM/6Y3obdc/8rlFxXbIX7VF6s7+HDTQWTr4MX9kqvzI3Fb9f/a54fjYI322lOtRcROC4YeBqlOBN
lyueFGOCgkb5vzPR4AJ2gT+khcAHaL23Zh+9Tb8TGfan9FPSrEDSTpMJw5Ose3+vTaXjB5WcepCO
/HP2lf40X8oOU1zU2vBzsccnqx8I81J2H6vzPY6u8clQCXRjVFMtHgGZX1d6Mz0hDI6+2k/8rXqM
GFFTn6EKgoeEsjZBrO/XSu4msPCIFzRX568FrJmnd5R63KWl7OJ1ixdcpi+JRq1h5TTvkeqno49k
EQ2UscByPk3D7n6QT+GpvcpslWM9UTxzp/fxpNwgTzikbNL+E80nRdrH4ptSBjGTINAMokO4iP+R
jduL61CWfbK+plYgBSyAJ2CBLVcUG5Fz07RCN2DW0SluYmRMpkAWiJAgoIi7eAtqeLRpKbm9q6As
RV86iekcXEL0Q3BqCmKJu8YVlR5fLe89W7rvD4eJmK2QQTM8XAJv6MKh95ewhld3B5ZopoQjWOU5
E8XsxrBBmIRk97XGbHI8gKKCr/ldqQnOQrrcvajfUMLOVBtYFL4nlGJO4HHL2WVaVkujJrcqdk2d
S12agEp6YlwrqoGnMKdA7Q6n5i25yvB9eDuRH4J6YkGWEX73B3wwPiFImx+krhNcsfomHeqXZqcd
aWG8/h8n70BQUXWni2F0E4J18xZfgJxsQglOGFBAlSCiAOfGF/gWqjnhrdiHHzY3SSek30b7JDnC
gaeXPGV45lY1KT6F8tOUc0zmi2ERrMDeuRgn2WXj1TTuUDwl76ZqxpPCrxdYoyOs9A3HbyYfXWaL
gJj3BK3vCPIX7q6B/H23OGI5VSakCCV9T7uWNETOrnId3pZrdeVHOp+4c3FwOF4VnDVV808dJTK8
JvCOQhVNFT9V8jjymVdLX7WBW1LJYvOhL6asRJ72Lu9szEqg8W73UHSdr9aL/gydws5j/+lXoowD
Brk2F1APcgX+JD6goZW+IFEcijrBLwLr9lrBc4FNbyZVDfqhRkG+mbYCIQrNIflv/JZup3P7iShk
hPK+xuf8bD1hpPfTf+HXeXJCZ5M8L+hC7xc5ZPTUulHjUjKHdgngZdwO1PVzv7JOPNK6OHHI64+Z
2b/2Krfd0nZ7A88wXgGZJm8h+Ojf53MFYXP/n3oIWbc7Ls/qh3Rl2xqfqPsmcNQle1/OFLpX9DWc
zYt1T/0hWWz6V5nb/CEdo5f2x35y9rAD+oo6FuRJDbwj22Z7cm5SH2IXIWBwzE/sNvrlFbgDsSBf
htH9P0ITjpkm+SfS67a61xXuN/cXlR6HX/hp9jQKHKWn6BmHA9p56w1jHTbZXnlmQbVrDalOIEJD
c6z2FiT74R9h9X9D1Y5sKwa2tSpzT/j1f1FIDlo1LOYQV3u0WeRxpbFCP6VmHngs37DuFK5sd945
xtVS3sLJzyEO0QwN67z09cW3IQSNe7EDOV7G1BzV1/SHufcCunzg5DTCpFdcukFYnF+K97CSwD6Q
BrClWpkJFI/Hlb1gSE39MBH3uIyS5J5BeAGhNvXzgZoOCNGv6ULhPveHc/FVnJEZXptdSQ9s7MmH
ql6ljd+CPtO1Y74m0mmJNl20NbGuYVxQ8oK6uUOD46woximFT6k2/+5bD3FKCBeRiwQKEBCMi10j
FFqZYYwJPaPPT40mSohuMrmlJNBocIAkUcLx4WQh/4NeVZX/dga4Z9UWk5xoSrZVJKt/JaedWqlJ
rCjlPlMgFQX1rQb4hg8VZOfOeJRHoQViclYOBOVT8gPPZNUQoBSKHxxmSMubsV0B/uDlFU0QTyv9
Dv9bOO/Ks401TIAdbxIEMoFPgpE6QqMdDJNTvq/t3VknkkXmr48uUUmLtmX5MA8rDWBMKzhBavTl
zOevGoPG8QNu1xKJsbEqIt8IXupwnw3iLkrr/F7yp2Vlh6sqP47JczR3fqH5lBbgudSTCfmRb0tt
u9Dkg8F352u4SpqESMbKCTVlG3pN7UfBKnFWCTOLJercuOr56OrsQSyzGBvPoAsNcWDoFY6nGFuj
3E78nmmLIaAa7QIE+BoEBMd8bGgiVhpg+28SfkwntWdu/EamiG6suKlIrgnY1k9TUcn2EXQprT8n
At0ZxZ8l3Mo4XocehJI27S1aKxbHn5SHOHyUpW2fPsXsTKR4lDQsz8SldtndpTMhnJkAvWjxyoZV
hVtVySF5FC9sNxLkPTp9xChHG7184Gc4ek58xF4dV43t29hb2Ctb8dPapx5IJJw4NzCNGmXgNTX4
YUBIJShy9SSaP6Xstme00yU1YSp+cOexUP8wjpYq7IYPQsvFLenbLfrNlQ52uYwYBcqrfwgmfwt0
/2xehNbsXd3EEeYv6WhhjaNZRFK5X+yjTTUlRsDSGmTg1dFQLqa96a0jypUoYYQAYjODN/YPT/AX
t2P8eQLbklXVNDXT/kNa/Us0KzLWfLDkcm/jVka5wZp3ZvfUckBMuoPivcSgAfvdmq5S8VNr/RrF
QhM/S+lrV1zn+XsM/0FPa97P69+kheXIumGbGg4x1v2B/+WBknmUDamyy32MMYeq+ZVR+bl20Lcl
+uSe/CexPKcExsxvS5I+DSaV6l72ZpLQeojWKvVrx/lSIUwtQsA8fZY04CijW0bA0lZBcKW7o6nu
NDQz2UIu/VhHJ7npfadmfyMLSjtMgqSQtiPawFOKqcA3drdiPJY6uFxJ3/qQ7nbqSVnfbbUK1SdK
oYZT1tv7tkY02ROh70pq6PyMmH5X+uXGuI5V9ZP9qTpQwqH5UJbLS5fBnMBE/e9F/bvD4P8IO96d
oaiIN0znL6bRLgdaef8fZeexGzm2pOEnIkBvtkkyvZVSdkPI0nvPp5+PNbPoUgkSZnGF2w21RDGP
ifhdGEJ2aoblBCSf7WR/KZWuGGxT3x77tdexm1GydNfcg5ZYjc1q1lNwOz1q8PhUYsqmJIIc34G/
n2Zh0FoI3c5b//KgXw7vfx70i0DdKoY8UkY/PwnqTWntPeIZihtTWCMiS2QHSpf+IXhtCO9AEKXA
N9oQz+hLlf4GHMI8RtahgccdbaWZRQDcVhJl5M8PqXzZpP/3kKYuK7IkEyLw5W1agmfUeqfmJ9Ay
bHOhdtUHuw5IjcRYmFxi8knw+xDY7IoDMPpmgvtmKVkIDMjXgcChtonWVbfRuTKntTe40Spjyri8
BP2Nx70vu3TQWJd+fu4/8N5/dtI/z/3l5Ya64SlCIecnYFdZXg4PZGieDXRnTw0KwMUY/HKaff+i
0N8bmihbkmV+uYp7YsByTR/zUyfSz/qe+q40uK6CIN9XyEcseCSfq0Iz1LsDF6DpMTfaMhdGjRqc
T09okXdKoxvQJ6omxWPpFJ3udGiCy2FYZ4p+mNpmj/wnlZFMeZG3y/Txqir3g+7d9BFXudr89hKt
75aoCbaqy5h2wO6/GPGLOJIycaryGZuAv1cMBMLQ5mhKvP6mlmGVICUb+jZBf1eF+w4OMh6puQqy
edLSkZuXKRRtGfBk+piuo3bJjI9aA3+kW5SDdUFsGl2TYZ4KyMZAvxW6gw6RBOgggo0I+ZPmda6K
vEPqsFDm8ja1joqQ7RrK6lZ7ThCU9iiHNSWzY0Omb6UnSwS3LMbT2IM8+QxIAsU1V0O/GwDAKFnq
Mbcz89MvXSvaDSQHBVsLP6Zc2AP8KhIPGhNtgvNDNxMCrKBsYVss+uYjH+FQ9j5Al3jsYdfC6D0J
Tx4dtuibWAlKxGZsRsVcTtZRpYVLddTuySxxj205PFtj7Hx05YSUiHDJ2EBvvTebx8Ikiax6VcQc
obllD+j4JBHqstqN9PtlwO2fPHS4TcktFhC+tcOt2u4m6dKBE1FHC563CGoabWNp6B9KehmqBwm2
bzCww9dzy8zoXb22h+LYGE/1+KirH0FEmCZaoahvFmr7KFLyqOGNqRFdMs78I3GhfLjjNDh9/JLN
2PVCBeczQati82JNWAfG24DQzeIcmbDKc5eLi0t99MnALa9Wue+xE3l8N/1RDLZZDjsTECAlLTlR
TlZxKw63ApbLUb0r8A4m7Z0GBtdGN54aLIr4VhJPeYEJMdon1m2cLC2fghrEsyoIBL6vUP3pJeAW
J6Q1Y3D9C9y1lez6addM15+PEvieb25luh1Zo9S2FL7+fSvHXdek+pDmlyi+swbxRsxUu9YMhBLw
3TStvrlLDADfGFAz1Jc4kR0uoUMGe4DvWk9WUls6aLt1hTZXDrcNGJssjAeBEswTx0MFPjP/B7r5
qHbjtqRIhdDAHILuyOATj0G/RmnXa8A1aDi1Vtzl/NXxEAMj7YrpDYoR/wBGFpnBAJRzARJrxfhM
khczeRMQBFoNKDnugiBCIHRXKPchCldLlDfefW4+jqwCKaVRYAwAB/dAxkJBsPKsBINUairfaWgG
kvFJzh+z4o60xqY/YApI1Nec8eF+szIs0l56tPoWI9d6ApYjjrH+GGuEy+em3SM8tERssAS69mwp
olTkOzVqgJUMJLWwJHm7CUzPFYXOLsK7Bl+Bl7+rBXw7cb/hLmH7q11zHyu8VpwkDW2AYXU3dY7j
OgY1yYNtgA5T0jdR+ZT6/EcxcEqKcDB+C3MmEFHj1LNIXnycUA3hT+hPTFixDYLgaFni3lqoAkS2
uG4tcLzW2ih6wqlb2ZMGgoaOXxrMJ3lCzUDv4ak9lxksSzBdm7pCzPyamsh+6qcUWZ03M5ftseCU
bEsNSBCtDTWt2ceHycjtMQ4OgkdoH/WdF8JVCGiuh4BzRo89ZOSICssGkfNKQD5Z5sh4qctUE+mo
kKJCbc4xvGIVxq4W08553lYzUG4lmUMt0E7gHxWO3c4pLGXv0cQaTO5AZq5VZzN4ijkXrHDcVhBL
GjlSZuo8+RhpGoK7ZNQ+Q+oqNAkaErEqOEk1OaLZzVhOGyNmIusM6QSxMzXHLEemwSkoSYeUw2JA
rq2lBDUCyWAwaGld9KI8U5cg87OS2hXV19ikqcDoU1c4i64l9pNJUpCHCJsqNzjAlFWWciuMmJwq
+ngPj0QhyuDW0yelJaRHPphb0UA8I3WonsRF4d9KhAGP1qdMiuDc8YYjnamOdl0kOJKOyUBJYNBp
Namw6FNC1cOHEOKq3eCqoOew8qdcu5pozmvkvJfc6OxIAUXHwc8uUBiXhrUZ+b4kmW6BFyID1LOY
7KB/WhYCTospptB50zHwECoZRO73rzqCFpQaoUxqbtyCfaDr62GDrQbpI7X3XFbns4hCWmvFpwrI
2gHpZagKg40VClu09bP6PlcSjGLyqhQgdAQSBWESwmIRgdap1bAS3xKVjLR+ekgjBRXjiy8ioKYT
9eADZ4sGw1z5ZfM7CZiwUA8L07vOtpsaVBaxQUVUtveukP7HJmk8kTXNyw5v+nJyIzqufLgkMCCN
yovRK4T80Uj7F+0wZajkCgwKeSJS6bTlnVx2RJiX2zRtHNWfmFInpsUxieqrOpVrSSNpVNiUliMi
XUWYLwSMsoNCTseHiLUi8291H7s2i9ljtnNAYOd4kn2q4Vc2SoalA5BPmy4xB4ESDJt5q88/I/IL
pO8IMdk0ab4MrQy2Cbw0xXeolZiINEdT0XGGrA9BtnlbL2axDStEpKzun68HTI7fXg8WzlrZMERF
/eK67Qa5qTszQ+ERrXty8iEsdIjG6ih3e255td00ykYyn7x3E1EwyZ7IujQHzl0n0bN5aNNjkZxM
a5+kJ4VJvLzWqbkN9YeB6Gd1nTOxF09QbEMUdNUqNOxMdo30AB4GlN+RHk4MYQ9obAMLdNgSAaQf
ptEZk5sohMdfiiSm0j3gzELDDdUbuDKT9TrcH5gJ3PhWQPU1rsV0ZxDqK+0sY29gKxy2FUKaZTSu
atK0C0egMDr3TDph4Sm7zHhotNuscyNhXQ3X0WuxMzyJ7B6j2OfwTMVTXB8y/SjqW4nBgu0mzNah
uczinSqj0gRqK1Y/fw6cav9+DkSyiaKmiCq5s/IXbDIrlLxO5bi4JOnTJH8kCO2q4dYoDkZ+qMSd
7u1767Zrtq2+TNS7Tn41jXNXuVPMtIbNue0vjfRqxSd8jQKpMG7R8MbWVf7kqYArK6Z7wqBhC1Jh
Q6LPiplYuoM5yS/2Gp9SYoB9n6dqZbTnnAFvyG7lF5Iq4GZU4Rz3eFA2RePwGqgVeyLFWKLl1iCh
M95F1sUPtuQqlPFSZeKkuhn6T5DzGgWTsUiAYdCTyvgxlg0WuNzFVMIaKPMlrqoEuCl2LQl5vpMa
NqhY/ZEQ6Nc6OgxOt/Qt8uCx+HTE/TslgfCxgypBwbWK/HHaqvEKEYEE2EwlTLYjSv+zRaPkPXWw
/GUxwAcjcZxeBUCmfsah+Ap/FPTLrEf14XBEML4FrQgCCDXgD3LgmDRsllzI0bJjRDfJI1S26HGB
6iJnxG/1hzWKmxPbvp4NG3hZdjrfr68wMjZ/mKm+nzv1MVh3+irWHSwe9YwNI4YK4OF8O4kWoulk
4JDstDXFVzXdIogcsNkvdRIuTRcOCiitezDosVQqVNv0jjqy64QMTzf2lwM2FjSV/m52BMgrP94I
0b5CKSg5yBJGYxG+hi8DMByGTiyV8JLawmjnH6QgBp6pYWXfD5g55gsDjiMeN1K1rax1F7pV6Bpr
FpGeubrpaES8pOvAWJmmO6mbrFr1xPoKjlHi+kXG68iMq7HWHlBsAL2y9f/ofWKLbWcXkOXCzMel
uiOivxAXlmqDlXVXJqz5Ni+XNdY0C8oDWDmKjQz/BBPRyQ3ioB5dlYkNmGWBbjTkZWulOPcBZyNa
3V0TcrwspWnj15tscmtzLWQr1VwP4cGCFcFCnKxkvloMjNvmwR71MLQKITB5d07bYwhCom+9YGlJ
O2HYqtpK4bPUnAFNnXAXtW80dlKyipmXwfhskiorMNIFRe4jBCCHP7kfkL0VTQWqdHKflPkfk9TJ
ZisSMlY7f0OPOUNSUEIXckwC9AtcQfcsQFwL3i1aShSJKDkHIp6nD0zhYbQs9ZXf2OTy4ELpbfBu
vlqK04HI9ntuPGx+DftXcGBU9HBJ56rMXGHY2sbgIjjMRrCuBRQz7ocmBlVeINfKGgeaijIVOT+k
jFq4QuRmmtObWyTXDXJJNxBA+B0B7J/besSHuuK9ycaWFBUINAUHawsgbOfGykMWjTCb/ma6teBx
hC0qWVxyCGUnZJTBzuArKZEMy9KcOrZpo8V2J4XrztpLxZIfKB0mZSclOzx5EEwBgzrSnTSsjdjt
801vbAWOb2HB4wYJqPoqgznMbT4lq0fjvW5OxiMaj556ifbCNpwBQzKpvrIrzfwXnCN8VcYg2gGQ
eQHnCTsGz5VYbMIFvsfoZQ64gYlHZAPqt8cghVEMEm16EbY9RkDYmmeejgXET6EGHsw5dwglh4av
2TbwGDL+FUjydWKe5TEWF7mHbBcGwS4fyHfBKWDeeZfwFaDBehpn0TQVEVGA2tLEYTra+tVkenwn
MenqwKckMjqXqS7aRj5GCBdzWxhsxmo8+uOywmFEF8tA1pbD61hVdz3cJoEIeXzypr0XJQjQV+Z0
I+uHNr4ksB9tRzSleQzr/ZjQaLlP6HBsLjmiHlvdVTXqaDAdHTXAWib7Z1bIIh2K0A4pJKDJzQIK
NRA+xO69Eu9/vuCUL2DMjFab5DtqFrimJREf/ncbCpA8hNJQkV6hzVL28TjtPIJ44W5nR85yzlNg
1hrOrpr4JEoh7CzPyb3JJ/DAca0T88vsXG9OUKtxbpA5NWy64kbvz42yk8kkGVcNQUxHCPXptzRS
7ZsaiWcHGgNJhKf6CmyP42gkjZnz7MxbhgMWEGzZ08SMkWNUrzzM+QjazU0kOzKUCaUbTZW+jEIH
4+uc5RQ72bo7otU9MTGyxKxsY7yELs+0RUZzbC0w6EBdU/QhL4/4fOCmGDhWO03uysiwFbdSlpw/
QvDJqgwfqjeomV9TbKVvCIX//pnml1JwwDKtJwAuF5xnyG8AXmDbHWAcBELl/UTNLNrTE308UV4N
ChxCtMiSmWYPCFw42cfv3OG1QQvJ/rpLagcPNfI2EXW86USgDr2DIKIGBNoJ5CAz9KhwWJoZUkAA
HgmsZxVj/gsOY7PvGUUibDuHtrr33CAhmgBkxx4IfJh7SYipWb7EjLztdLDOAtgbg9lslIGkG+Dz
gF5QvAPQDT9wgjgjGAY9AX3Ia/8pwZwiMNJdeV5wjvwio3hbKYymYdwE53q7Qk5m8Y94xhC7s0FC
FO0OokSKCq5PscSQ7oSIFdFqZPPDpJ/GCXqRO1NDgiqT1+F2kyMQtnNrPJO7RQbWeJwzXNieB3SG
I70UdcvVrxCvuoic5Lvx2buvMaObtsgcUsYwwcyjtiNaBAsRFigsvbDi+U56Q2BDjgPOlOSNZ/O4
hQAxk6VQOrxrXVzT6xlkbmvugGOFWocpRKwcWGXoM5KRikcNKg197YFCDNszFnQNgndtvCKyQSmF
qkbPcJAurKN+7bnA0XPg+IIMZgRas+VKRjoio/P4HD6re1QwLf+I1QqxZrKciYl9fFXQSPN6CBcl
Dw206JTdo1hC0ZFv1EfLe/DMOz+6gxxERcWFlaUuUhs5QcZhF4DNiEHY6K8i6ZZ780l8KtHq4FXM
NkAGyKAGog8wbFFV4LknnYPrBHUCNkZus81AGvUAt4Uu2W6f+ZN6gjSZhkvgkoDYa1UhrMR0hJaB
NLnYHj+Qu5kgc7fSQ3pQLsonGWAJluJ7eIDyref5PosXlDQlZyQXO6IgLGEwvQz4wGcO94iRgBRi
G82PGs++QhN0PHB85jBYbq/QxeHQXyGFDtN9WAJFweQsUHFk42oYrkK+lMh1lFx2gv8kBsu2cOr3
YTWs5EcmU3G3C0jGJluolzVz6pjZDm+Pnxau2+di39NBooZHTYY5ptNAOG38kHW+NPNlNjnantpq
eBjf9dN0H57Ht+ge12PLssany6gOn7ftouDImdtibq3epUgiiQ3qH8WQLJNasyk+KCL4dx7QuLkg
QxAoC8uHL4DzL/oJg5tLbYAEBCsK35YSpaLP9PJRbymHFsMLx1eEER89zrkwHVpIabIrcpHJUGcQ
c8+BR//i8PhetaZ+4lKmFZbuOQFRlPC7+a3G+eerSPpGzf/XOfel1dKLKh4mQMJL2NzIxUdJhV5s
hunG97dB9hlJm7azg119gs0NCM7STnF8+PkRvtJ8/3sbGrIMeUycGA3f37ehBKySDWkwZy+mN8gp
TcgpzlLEj9Oq0YH914q1rPCdUf0BJ85pCikpgOAWefEYDQevWknxvVdsR3WN2WdgIA5iPHqtl18e
9Ns74T8POr/L/3C6Qat2Vi56CMNIukMkOSn+uise8QCgu4ukU25EFymvcN9zvk4YFBPrJWRfEq7j
ZSdN3Yoyw9bg0QygYtmTCH/gqGhy8TkZ9XVv+cuA4lmtJqcr/EeZLkiYul/YLekbYtoUwcB1URHn
FM0vF1sXmFYQWVxs6EI4hJjkgrmbg3YRXlqEhpCSpDAidV5IvxgwtHkp/YfI+/M5S4Aqmj7nhUFF
/f36ZG0KB8I7WWqAwWTElRt4CzFz0uHAGZQOG1PejdTi1mxTnQM3ulXRr/Tk3DS3hvFcyK+h9GjE
V5JhCgLdMDwGB13YetWlTMknXDUH4pBMdYXlLoxtg/Mt3GaGLRi7ytwNCVzSWh/3eb6eTDcIt358
kunPo10m/MYH/wGK/v1TDYq7+Q0rxlxE/WelVKoyBYUkZBeSYlwSP48TOcH+2lgHdL80Ua5KWLsg
u+ScMCnslZJiFT9Lu/pu2mXo8Mvn+KLsrghbrvkNIk6HCulYcbF8Cqdmnx+js74iD8MGqVhw/RO/
+4oUk3Gr1bnMnOocMjibHuc5cXBSrpS1sbNe1Y8MyS4z4XbSGqucU9tcpkTEk5HpMpV1F6/RWXnb
9MbcYq6lCUCKinI1wcigPQbn/EU81PfYem6Kjb6dozII6ZoTKWE1qlfrBve/ATC0p0hFUVks9DkZ
FlGkY9wT4LRQ7Dtxj7xhYzJPj2iPXX8d99FNy0AzLONbbpSK4aESE2EYxrc2l8OqOTJWzR4XzaHh
smcw31Z08GXiCFy0p44RcJWdOuZaukMsON1VW5lwXjLcb8MT8hhzra/LJV+Z6icvtHmiogvOwP8n
4ors4PARq97iSOIvKhlGZyjMRGgu2h0920uMRYkLBVpzvcZlsRrXnOT9Yk1w8AYD0B0CqkW77hee
a4GUosDxTzCaTkTplfyChP2RrfyzjlQ8NIalmyac9N/raFS6LgzHKL/QJOk19PM1qDdkn0nJvsSL
qS9LiuIcOfNSl5YpA9QT3G922W4pOTBTFuOcekFLDKgrkSNIvDND41sCfGyhc0lnkBilSbrA7ON3
Y6bnefbPR6by7Z7/zx/wpdNBLyL5msXZrqFG5axjIp/E1AdksrCYjo/nsThO6dKylh6DeMY5wLSM
3J5M15CZ9WhVQ3Xers3gKsrW5/6cE0yd8YoXnzwAor1+ft4/L/SnF/4lO36qGl33ap43IEGDCGSq
WEzB2VJFmcssHTYOicJ4y1Hhbqn9YJMoNXhW8VY7ZDcS4kc4lHgO99WYQWT8cnh/dwHJqqGqCoC7
KalfREWV56WCmtTZpcK7Sl7BJqdlVQlwGtc4cmfQ9ufX8e3vQ3ojK6KsW5b55W1kk9eNwpBllxzL
S/IRY/bRQjeQ7wp/ciumYWPU/Pk3avOK/voByDoliQX+i47ry/Wk9Z0m011mF8LSiLcamEM3Gz44
5uPwYMiEchRoTrv0HAVYggo1dJI+deX2qesINjBoPPTKJrTcQO+vAJbH9V5BW55R/1Y0RPC1koq2
Vr1a4nhTgxhHI60DPiWp3kn8fUkD+U82QYlJU2IG88DVTiMr1q8+B2P6MfVLPGekcy5SDJYxhCBW
QoH1MOYPRWZ7onAz0ulq3Uku1gH/+/n9fIcc/Pf1fCnX/KYszESKsouivIvGowesOwynoQBc9jc/
/6o/ddeXjwKOXJmVMAo5ql8zVNNkKhmLV2SXequ9VcLLYNyAfgoUVgDHBgGGwBU3hfZEscxjlL8J
lr4rTS2GYZgajltJUr9KYi3FnNK0bNKLFGjEHBrY3Qx7kiFswwf4+6E/WsFTKVeXGnv5KL9P2nJK
uf4nWyt+qV2kL+KpuXYB60APRNGkWqb2RThQR6M/xTXPIkgBRnLulOzSx6s0/iD+slhJZGkN65IO
sBA0IOZf9v0/Wb9/fr1FDKpoMh+E+u3ve0Cvx0kn2Cu99MX7qF2T2UhhkRyQoGNMECm1WUCFzFTG
jONU1B4TZjg3ySqHLKzQXtSOwRC/n5eHMu/Er8tD16gkTRXVMiLyv58pSbxg0FI/vbA0kl68ayHD
2Qdm6r9Ys0OUPJtZTWaeOuOtAtIuloOPX0d+LCLmK4oQ5KxaxWfQlljss570rEImXC2GqSocDSW6
2URnQYLafMktcQsB/vMfIH/DMlmoRUVdVQwW2R8J53+KNJLYhklT9YRKmCFQl6F2YxrM2iVKtNZn
W9hwWx6Eo3cN99aBkXSf+E1KmlqkvKAJFsODg+3Pj/Tt5zyrV02ErMCDX+tGM9AKzWvkZN7eLPFO
ZdAsLvc4OAb++yiTKtWbB6UlPgyvVTKtOA3oh4w335z1tUkQ/VKAmN/c39a8/XgiIn6xfP/9ISuD
pI7WMCAPTN2KyVXeLaZl4CEkWpK1DmFpC9snHScmgom+Zy0wcYfpIgIiqjnbVEChEdHikzozO5N8
kjllkqFpyPdavkY1BM9NcLY0OViT23rdJ8tCPATAViq5OBuzdMG8u4Yx1TtyGEZU5JqjM1QN7JiZ
fUAIfGezlrslrqOQwHL6rs9j+aoSN/Q6XuLPcWu8JcWSfBEgLwGbwiMVj6A4Imm26hJzPlqZQHMC
EnQU+Plfrs8/jvK/twjJzWj6aXlYX/CZf7+9IJkkuZxCPs42wPPQODowi+QbyzmBs582nX+UrItm
wL+ZV6s79s2NNjEjTLzKWKa6Kl/nwb3ueWdTi3mvH3RQ64osvx566OeV902liThQUZipYFiqTBze
348apUGNIqCLL8MpXBOYjfMZNfcCxQGfYYsm9T3BVnlGVQ8Xp7ymK5iqx+6mOEaYkurzXH+Lr/VD
RHP7nr+iQqg+DOafEFf4GwL9R6j69a3KlD/iPF5MYVrS348qDloSNEmVXHJ9Vyq7BO1BiDlihGTK
jc2gPIYDg1SMhz4Hcat+VSX/uyUkkaGoijUXYZryp839z7FhWUUwSoMaE1uyr4duh/QeOW1WYDSl
g5oDVAXsBKMILq5vLPma9K+1cOgVZi1UlOwoC2qyVvHpk7WT6L8U3NK3b0dXeTJmZGim9WdH/+fx
plghbbQZ44ta03jqu6BrngNCI0TwvxZu20/Sm+xdMqJDomGfCkppEeAoLTlmhFy0Wx2FERqwcCTf
rEcAw6hjREBZOweZ8e1hZ6cQlQbSnSpUcZmTssSP8EmDlIJj9LjshXUqrH1h3VVAsMUzpRniaAJM
ZPdDIie/aw747weTbGl+JZcumTvXQQ5IVpSWU1AhjkHSPmjy82gx7C7Tlm20GvwRVpTAU9k7e+Gz
/iYw86GFKpkvvQ4e0Yxf2rG6C40BpYm/CzDXh91tsaXZCchCmlC+j6xlNlcQm2d1QsGi4ppXqOEL
Ea27f8pC4qfHy5iRSQLC1Jo0H/KorlTL3ycjgTVytYl4cIFkLN8/yky1CDakVU5jzVyWpqoOnSe7
eSCvR3Kz5YTsHKZNV/tZt4REYgzSs272vyWF/1suS6ppmCY5HFzETLL7ey9UTaoIlmaBO805HIzj
MNONrxPuAIiC/hJXAVXFQrZKJ45cnFbUKkEcvZsKRuLXn48Q6d+CgGdBWkzxbqoKWN7fz9IPrWFJ
nhxdyojDv13NysTJQk+KW5IkUJEon25ner/EsnxzZ0qaqpENIcuI2vWvh6yRJqoZxkN08aPb0Cel
Jj/p5GuF0NDBSW4gV4yK2SfP3tzpptNBHXe13BHA9CRjdjCs+JctqPyLsDELWGMHAv2YlK9firWp
9sY6CeroQskakMJMAXLGLm0pG1/rl6Mdiwc/GPYVfitEV0rqlt54HuhwJQbWRAyQjjWnIKRSU+V1
1KJDtu4M7OGyXACHFtcgbe/LwF/F1zkv1WgYVUSmclDgi6hYZr9aa+Yl9OW4Rcou0QJSArPQvlxi
YTSlQaZ6AYrvDXppqo/5clL16ZzlG826NsZnweNZ9U3EB16U1iocjhmNqRSQ3indt2rxy0dufvOG
DU3FGCKTwqNoX1e9ZIy1mRmGcCbxoLNW6HDiYjenAmQubtTszcoPJucfoVS74gI+30BYnzFjkpLe
ogkAyZEcCEq/vRmLM5QYapDJWimEp92jd8f8uCV58GQhnIMG2paPvjvt2frMN9a2KohZ4Oi38rVa
CzdQ2J0t3DXEixorGYWnW1zegtPbcIHOaaDuqk1trpKXFHbK23oEC2fo6RFgzomMOAL6YEcfn+BC
H5zkhlDvXxbjNzwmb0k1LfTO8ytTvzSMXpUlJunfGh9W5GCJKpUrwLIraRXlFLnfWIn8dFPm+6Lt
M8pxAjGx/UGFCa6s3/RNsEz0pRW5P58V8rwH/l5UDDoEHgAbpS7i8Pr7rPB7Lal7MVPOxOZNy2mT
boc1n1O4xM7erJMducK4vLfI1hb79slY3QkOih0DG7m1KSLHX6avxv7nZzL+Pb94JpVtazHNBJfM
lxIonkrfHMxIOWd7/0ZhwMZ43znSxmeKLXynZa2I6GAsJmkypI4uFIePWe4Xb9iraE033hkT8J6j
7pTa5QckOCnkwUP7FnzKJ/2RiNZDtA1aR7gKTvLcPWfHN+XQA0hyKhU2I3hcKi5xQSrJlnRYp3/A
4yA4I0DkW3TA4/fz3/rNGcXfihMECQLVjCh+qaE03RrDPEqV8/z6oydi7xiq0CMffpuWs2RYX0Po
smOqZTFHUkB+I3K8h8wA7p1E11RcTXdiQrBqFzZzZEggHD20IK7hw0xT/dar/bvj/37eL/dcLfhW
KGu5MrPbu95t73yMoq8qEzGYeMQUJiIvbNi65bgD2CRmvt/RGN0ri3s82sb7zy/vmxLr74f5csAH
YRV0GFWUM7nC4OvGmtNk+ZZvvN2t+P+/VA0D/E1CMUKzymCOvzcKp7IhaIiDz81eZzyr757994hx
cr9N6oaY+GdLmgp9Hp6G2Wqn6F8gDkkQqzEe0unMuAi9eKvGZU1ah7G2sEY8i8/yTSvCftsy2lMC
l2atD8M8UDxgYuyEVY9zvN4T9+K/qqMznAXsLOidmNeBmtlayBfkxsq1Z/xTBLK7EQnywJ+AG/+p
620fWUVkF53bEV0I0vqIwKHxthFpL0wAQC9IcAs5qAlixI9wPCjPaGQxQUxHrC3Icmk21i1iHke+
C5YAU/oCAy5O/2JNVnztiJvkwagXH+khu4UBIRUSwsQ3ic9GJHRoqdW7A1R4Swp6hPT7gsVB6hj4
RR5CQFwjMQcEEriMe5qqTXIlLbk/op9PGK27GYgHcCvBJrjtCCbT7CO4ecSMc34oAkq0D5JjrgoU
TmgZnvxt4hDkorSMwqRVMJ8YBv2MIT4TiOxzWqKA3GlXiYsj1yjRKHOsqk08HOE0Mrmvdpot6/cG
X+sCR8kTxTgksy7sUMEUwbpGbwnzDEnszwGQzbFllEqFXPxQjg9mechecmFbYByK1xXpEsS0uAoa
8Vm1uEbo1V+nF7YwEDZebiJqK6c7MnL5542DjPrfNaYCu+qqYVgWOusvqznxzaRp0pA1JjkieczR
erwRTrlFBBTRKpvmsTL4JDeK5FTkRDHJEX/0xhCW8QvGdo0pLi8TMt83E1aPkXUVQVluOO3N1+65
QZhHknO8LT+NYIEvsFNuNVYu6DyAHC0sW2ZP6A4GPuWKaK3FQssQlpVXuMGdSKL+pjTnZGeGEiBU
zxdE9jV/JrBMDK9BGDt78UGFcnLIk2VOFNYVAYxJ3izjaFbV2b/pNYaJF4/SO4TLS56t4FKZ/0L2
aeBUSxCTYYMmlJBRnAKDgk7PJnwnuw1QrWE7WsEmD6/SrulXc84Rc/Wqx94N7AhdEJYtB6u6Qurm
7eivpgDFjTtYjEwhdHrRuFh/1XGlNIt0eyWUZB5Kz0kh2THZc4j/TjQ0NGywRIZg0wKRxzAeMI2B
ljwkiJCZ8fEiOwJOhwXt/plRAyg8rBXSywdvp5EFB9MxzB4Fp7jxCEBwkjXLp8lWurSIN1O2SvcE
PywJJqTEOQWfxmpCGMJYwL0WbU1jhZASDSYnJMFKzRaEtLlHzZqtM8++0qdLNxoS0Gyv3BjPxNkS
EuI7Xr/ju60LerDZFnAg6p0wUMaHuS28CtHtaJfIz7JzSqnjVN16TvRaUSc/N4wgqGwysm+bek8K
vTlrBnmqhFEksAYvGHL4y567O7bKyMRYbtdgEz8ykEBy69YmQTU+P1hkwgSIl5cSlOhAr7C444/c
Ra1twWi+ZFyFbEvNRl2PU3cexhh8BAzo4rIkK+6CsrYgwnbTIaeGiCQCd4bG0WoBNU2/3ER/9svf
ZZSpadwN1OUGXIn5pTbvkjpWQBbGc+BtZVz+jUQ4kElsGmNq6LATgrRTUtuZ9UuIWoAcXAbLJ9g/
tNQVAqZR+TSIkYiQFIv1L63pNyXGjNyrAOcyo8xwwv99cxmDJwdyaw7nsCMC9dEYUPTEK+lKTU0R
obm4JhU7TW2kPg7wHbxlBTeOR5MsGIxm+BBQm5FmcD3X1OB4jYkH9hhisMBlCTuLl3uI7n8+oDB6
/HtA6Qa4Kxetyo1rfKlLpyCt2kGehrM8G5V6qz7m8hx6kuszXY9QrfOW+ImieNlEyNPXyMUQ23fv
Y+IyBoqszlJdFDmbFhn6LFyPdTtF2v8nImmKLpax1LOlVjBKSXLLeZLKSlHWekQgNiMTdl2zYxIJ
eCoDn/C2owknaQoHiFS4ONEodaxy5Q0rnGktxjFoLzIwPGJUFqRfg5cr9513W9drHyYs2ui+A8Du
cRzVG+J1C6KZiKXANKQRgD48c/BJeIUiUgnWYbXK+vXQE8S1rvyN5G9QRldoZcNzzBTbHbOL4n7J
aKwURJJnVDHB7FWPrPedxhDSYCtEDvJaqgMzxyOwlcbHChUOGrBa2gzJq9nh3ydC3anIreZ2keYB
jwZCMa7czq2iXddfynrXdCCia3N0fv5U5X9JM9pwqigdWMKS1D9qjf9AYlEtQClM1XDOajfH4x5e
/AI9FrUMocUPzDiQjrhr+3NEQPxd/5buo/8h7EyXFEd6LnxFjvBu8xe8s9faVX8cVd3VxgaDjVe4
+u8RzHzvTM/EdNBUsxg7nSkplUrpnA9X846l5OsBkXd6dN6glgQYnoyzfbP7zRKNDTVxrX5RYxB4
2F8i1u46/wgpmkZajNddq21qP30uYvLpkiMsvJdEWd9fFTF4kQmkAnG2Oi/Oi57HbnNe5Ct5lCt5
t/sxWY9Pw7IKJOUDdJdllrQRcWMfUGDgxTcSB5+SYAK1hjzr5X7ZR268X+bb6xxukzVZyJvTslxm
23FOlW/cR2Rd8r8blxw7wi9ePO4TDf9j7nxWnIJcRbZEwLCd6mSROAHlTLenSWILWyd9OPy0afN5
cXhijm/jJrzOu/DQxgPZHC4xfEknPf4Ynt2kjc9xGx9+5FEWybON88gK5BXR8rh4k/dk4XFEG1t8
wv7/Io/cRH+Rd/fP5Hg5FreVz5xAvpGzFG8555RzZZHJOeTo+/s8AiD09t4J5Lr3a5Kfzqf3NkBB
EcjTTc6xPHPOIN/Qghc5u1yPs95eyxXvbZBj7SR7wGu5n1L3b9/c2yS/dxP5K8f1i4xWuEm54qqL
+yfyXlpGlXYWnaY/04eqr9ZnMJhSYM731B8c02cHAEVn3QdFfFzAewGvbqCB/RiwGJs3Ibf7oPuU
CSVa1IW7y5yS+xUOSx+XzyQ/MeRdWHHTLkKWgqbwkD3wHw3OHtrFfiXPdEtW5WqPdLkJ3s1Hv4Gq
iYHOIlKi2X1sWSfvNnJcuSIz+gwlwjbn+OJJWeer7KHi+8laWe9X8ur+LnuQ4+Vq8rl8I+9ypFpZ
F3gQW/6ITMsZKj67XKZ6AnA+ol4tOAVfTHioyTfg0W46IXoBgnIiOtLyGQrO+zYwQ/tdXres39tA
HicfPyYgcTSabNRIJ83ISuygDLK17ReLnU+eOehR9SMFTEAkLo9k9OAD61EblkGRFO/HMTIeAema
Xeb5+rA8QBOwNJv55AcjsXTibg5YS7wLKUp6hXWADjyTqyVD2cZVvNsIacNGJBdQ54Rq+Rj8n2W1
7OYiCce4jkACh+PTQXf3SReWSCp158Hk1YiMqEA7CxciyGx7WmrzeqlF2nyfALHAYRlDJDoHjjFj
2oXwlSViArJtGtsxRKZ+F8iD2oH4HFWfovglW5vjfLdWVjWqXS+vnDmN8UR9I+wCYA15OD5o3vE4
15AVdD1FzUX+RTdOSIiMabVoPchS/AYcty46LJs50ZJgsmb+8e/dsQttH6wRn1CCp4fHhYwa27mL
Y+DGbdRGfXTlRrpQjAfcFYx9taj9C+Mpx+Wr48I8k1D/52Cf/GF7eZCBJf+EoZeBl2e/QOaTYp1u
dmu5nwwZ363r5e7xyl3SdfQfb9MNKA/KSu4KJiku32ICpSHy141Py5yeA4WVnB/Vtx7hp2A8bQSI
K+JwI4pjcOGOAA/jbnfh9c1GqtrgHHd0o+nfm8VdsImWczfK+vpND0V89+i3aHcW3QVYRR/t5H4c
0FxvYk2GD7EoYonEdqnPKC/peod1thWVlUHnySfXuRFBsPzVMCwy4DL4VdBvWC1zXWSMZRP2FO3t
eYp83a3b+JTjtCIlpn/EeosyI1ye8noMjGifyN8uZPrwZDjyCPchxDqg1GayB3p5LbPSEcEWKRAp
zbbZtqTLVAAvEIJLUjERYQpuuixaajLgFU24mzO5fbl6vZTzy9VlvhifxFxntKPi+kYk7SLaxNDv
NhntybdtZHrDBifIyxMnYovobvNterCVmY+HWBNpKuZDhFKmzR6VPwcFOtnMnXiyIT9PdDZbd/P7
o4mEvl2njuV+aS2SjjD93QbW3duwD1sZfval50Vy8M/g9B2XBzSWU0ZNJJIttqZkBrb4Xc3cWS5P
S4OZql/YCSBuGeL8dyNEcSqtspFiObXIFzwpNRK0i7OXG56y3He/kElKpquKE4P9FTQyLkQukt2a
fbClzMm7NU/EW1RdpIDxYMYXpXV8ZZWT7JnG+W3+n/hZeHgVYZdvpTu74Bqy9Yz9U8JmYXrNm/N+
Cg+bdCu2n37l8jLziYBoeAfiF4iC5OE5cmZgBUV5OPFtWtHP+7n8lbNS/7Y4LUCEI2AT5GEfpRux
UjKm6rOMqgi2yAJBHZF+hIVZUsZPZhnxANxE5lPRAhcs4bvRv6k4nUXIL5Bu27/aqKT0vnQhAMde
y3iJ/Rc9k9/ooRVbnhNDEB91EfwQ9C82h24H4S5fiwiI2k5+HJb5uloOc4rOQhFruWERq34hTpLY
WenkEtzt212KKZTbuc77/+9LMcl32yJTLWP/LCdx8DBEH3uY6OnBm94W69OSEl+8MApL3E25xAVD
wfMEa4UaiaslAgRBX3iawWiD3YwJAPjpVuZf4MEfzm/1B3Mn9+gyt5H7iRkER5MSGIZsspbJzva5
tV0ovSO3iALEAOrdZkU9PGOLxJQ5i2zOxipmQHwqMufEREizRdpEBURLZTaRuUS0UizDOM/DPDwt
i7W851P0Vb6jxRFC4Q+BDP9kW6yKlZY0wbABx9HjFyB2kzD8YD4dPmEtuVlcEV65c7yQwBg8LQHG
EKxQuYgbU8tON4i1lu4/3WS8CcXngrWFqUwLmdJmDROaGji3ySqNqVjFz2VNE1JHv1C2TkL5ZNjE
GiCfQBj6RG/iNtS9Puwez+9tyO5ukZxDgKlJ/rWSYkX8A9j8fQzID8qhcdouEDVBlZ5N7/rg+JYv
aiQKJLMimAvE7+4PEm/59IyzLepYYwDElkrzZV79838M9zy3PBniHV0oZk68W0AQuEem33GaJ7fZ
Gz7h23hb/mEl9yB/pYnwDa7qWAkNmtxtDO7KDAz/8nj1tYRuDJsAcJrwsrF8+0lsgDzTH3kIeNXN
XJDOZESAxjC+FP4y1vKKjBJIxsVxOvlFTH45DoqMvdyDzAREUW5ur2guuESM+vDQb8Tcia8hk0CN
ySsexQjscFKut3sX8ReH/e6N3I8TWTlh+bFXohFiV8SJ4RWCAJnAuhB7tpam3ifkFhsj1qqdTzCB
9bPYV9HDNkp/tGigODBurMDVjjYinJW/j+uFlcBxqiXZRgTAoGPOnyxl8AG0ueExAhjCvMMlMm6u
DvuoXOEc2QimjXzhEtFNrHFGLiO+U+3lMWQnCVUodDoLZV/HddSj8zJ/PHxlj+o7rnV08uC381sm
CBU6+ONSnatRkcg7Nap4Vy0ha8rXaiSS2IYVIOv74iM1XxxYrCl1C/ZIdu1Bqu2LWKqccsePi0TZ
QOHATIPXykn0qESaT16/NXzKR2gK5VnJLmF+YlYaOKJaXub79XGpbLJHPgVy1ofZBycWpinabpNf
fwqGNSfB8YU0OYTBODqHfM//5e0pnw7rfruLdG8X3RXoFEBqwvFs8Bz1NyvvvUsgq+OkXhih9Po+
7riHa2KEJDPxiRHK5zIi8n8eK++iUvKamScZUK5rcvkurub/HqK94qTejxTlE0dUXU+Wf6oktBcc
oTyLgp6xBA0qOgQWrupdWcVpNT390fQmzzWzkViE/z07jqw963YsbG0P4uCCkMAR9yd6w7f//9kR
64XtIlQg+i0qdX+IsMgE6D5ZPtC4fyiaWDp5EO15zUI5QqRHLIZMunercT9CLiaiLefY3/7mCOHl
TY5j7/OVwhW8UccXQ0i0E7CRWBcNFrPoxmy7LR0fjiEs0E05/vBcZfaQ5/Gzj5itWPkvUz4AoJEf
kcXIEzYWPP+5vCz5kswenG8UiYcoHT8iqeuPGf3PWb2HvXfa0ku4ixJC+NPXbN5Jr7m5kOJ3GpF8
IzotZqMMKfT397dik31y//9uy+WvaLxYeo7zL1/yyyPGQs4r60sxSv1GfBnxc8QOsIyhW6RjpNPE
zIApPRf9FQ22/DKsPpmDE+5vfu8W27PpPvl1GWYoMjpN5T4buoeYzRisEMaWE4mNxvucy6DDYM03
sB+GWpLHGfMShO0YHZkg5dbqpayLGipoxC6cfSUESmTaJ8NGxkB8BHGO7iN9e0Wfpqy12ogxvK2l
ylj3ykcKSHAgHQpJoMZChU+xCBD+lBwEAMgi29RxE0vdiqiq9SJJPLzZRWYAnsLupXurMGfiaxnh
5D2PLXrhyux51zi0Mbl8u4YueP8ISdws5GwNc0YTWwkZkgRa71p5Whh3Y4DhokAnOpD8OoV4ExMj
1opKGtDi+0DcXHGS5VEs25n+fR+nayM5rKxETiknvl+g41K7yGLabeJucUI1FH+/oXJUJtRLwN0E
Foa54aB7e8zAwajybID3mmnJbmWh26LfMrbiOojuYg+Yz64rQC8A0/ZfZZYfNqLtous4GYEoy22s
mR3kIe/ufq70kdim3apbyLVO9Cl84Mye9jeAYSnjwbyIEIlRunendKS8xpmh/IRfnuLdql7UTCjE
pWuGhxxTZuIExtuZWL0T35TYvbv9kxY7/k0vYU1AQ8VFJsSGtv7vL9opDsT97721txkabUSsmYIe
4LP3ZdaReUcuTn8yRD8n8TBPV2Dky0Qgzswp6LcmXctuiEaSCaUOf/Qb0Vs2WCHRQ07E3IgDIwaH
Kmb6rvuGt39rqbSjXLYRNo7Jh7aKW9uiRnk4Pohx3iNgYtbp/LvHf2buFZH/078Q0yZKYOFt2N5N
6kIoYrnW3f+QFt1DCnJDQ3CbTPlMbLSsF2R8ipUIjR2YgUw3u0geIwSlIN1nsf6kQm/wR/fJyLrx
H70lL+/d96f9YvCBwZqfuCP56uZpeeO0ZoUqzoz8FQuV+0/ilItvK//L8kn8cMDCEZ+cQlcCCHas
PMsdVH5xEka6mxv7v05DuzfFere2QkB1xL0h3Dn7EnsuLgT+/Ag3H9u74XV1d4TvEnmfIKRHZCYy
cTd3yWUOngO9JUEasARu0iyvrOQUqOyQYJfF27zPL/K1DJoYgH1cINg1i7e7aUQdvnV0cEf24SyH
qwA5ljGUTgamaC0ucR3L3w4nyUmgBqDzT7zuFoDw+frjfdIeHyYIx+UtjY9rsuPEuqecVB6yayNu
kTPj4uyT8ktxWHZk/2q+vJZQmfgWJGI93I2YjYsqLqvI6S7CbsKJQVn5hC0Ar+7DpgN9AEughE5y
93HFBT+jkiIpooMiG0p4fpeTIPQ4KRQBetgstFlOanMbN7ODmljJSgyICL30k3Tq+HCf8kuWAkpI
yTjoIYGZcQSLEvEbpIMMrvinF3HXYUDA/buHccHk3a0rNgBbWy8Oq3TNtiBsgJvDihfi9YhvbuCZ
ifsnrp+Y0XMI3y4rbLlxaanIdtl4u4ezAATNcOZpsMIi/L5UkcWKqAHIsOxWiqEE/BBzRZUfNyhd
UaxOi+Y2RXQL3SuSNpRT1vHdlJMtmOBnsp4VJ/DPv8clQFipJx/LUlelXXfn1P4Ux09cVDmYIkZs
i8S0JJApEQ5ieVE3n7wdZLdULE29qYN6Yy4YspaFE74sv2oiiYXsX8EvYJqQNacSkKN/i7NWnsWi
QnxX+Ub+l3hZHTlPVgyf3+1XSqBsjJm9dtd2hGVLVfbFZ203LfUoS2ckRxWABLUe4DLOU/npPhzT
B3NcKPn3wvIKYcx6Vw9bNqMnT8fD977+yLu5i5Pee3kNjWNi7T0dRqAsKs+vw9rBHb5+JyGwP7Kb
y27+24nCUHGoYcMgZ3wqM4Q4yNQffqu4Q3HhldhspwF1aMp0EnefRGlJhFHi3VcW3Luqi0gymkh/
tfLfF5QmaxzvSwSmDP3JyyGq6ukLc39IU3uyTS6AHrII2DFexxBaJ1ajd6HRP/XPM9+0/AgzTxya
ywMj2wn+zeSlUmfpawuaG4wHJYVYJIq8C2CnB/Hh+rFgPSAu/D64PoMNxyLlggzCgfxTxr0gm67+
AS7rGqgfz4KsBTUSXT3Izzz7c6tG+/VPiquXVbg/ToNDeHzuEA7Quz6pcMVz4b5CeB4tT15KuPvw
DGcSUlJ+Em94IF+MAf90feMN3tRIgi9k2Xinz5sbIS6EE7uz+pNN85vUOEiBs1Ge5J0VO97u2fGK
sFhCs12832TQiR2RoC/QjXgljyKkR28hPcYhcqhF4JoTviDcw84Il21uv2yi9GFCO7s5z6j7JOtu
CY+GEjMoZLTxqcjt4Wsrwn5YKnHzCkzF7XAlVt7kMgTm112kbPi5TLtzLvsmJ5MLHML6Fa4EuuB2
Uz4JAEvtbfIDEf8ypBE8gIspp3OLm615R04vJAPmTQnqW78Ai7QeJDj1SXzSA2hQ+lLiVUqAQN3P
4RBGV95EtSxuFyaYH4eQ69NhXPmTlkU0BzGMnDfa18ylNbbvvImqyTEMC22QIZIFJOVNxRT/k65j
wajE1puC2BYMJpLoLtiwVUlERXJVAo3IAWM/35PS5YkxYTskhqR+dhcEJbbBHaETD0t2waEflH6m
YZA/sysiH3PqL2dzO3o/k6/pTUpIXhUPTaK/2+nzMM/xiLuo+nq/rVjXCiAbLHzv62eIwsAh2MIN
GRDeugWjdH9NPuI3Zc22+kpbG5ti228hsAWcqv+SxbDxcn1hZbsW0yarWlnX3jZvbpZRGnbvFSeW
MSkIEzo3p4rmklW3VggRi+2TjpNV911O5S+dt2IlLkIQK8iz5ZHClgVSBO5siqS8raRZTXtihS+c
Athmlt7TR8DVEWfO6vr2ahe6PvQQRDJJDiPqS+w5JOH4SUIssvOhrGWXTAKQEtlm/5DnbSctbvaR
xLXvG74TNtXktRQ1rc+LjgU3YVXK7jsQ5eZwKqlbCS2LNbZ9UWEZv2yd8/hzgtCIGbE+iMX6D/Ob
DN0UoZtj1pXNBdmXm5ZdsJse8CoF3BVELk5GQbzIg7JJHww08DizfQOxM57+e+PeNf8lX4xcROrz
IEyBVuLXYpaL3lzNnjq9DZnu5UcONZamLJXL8ak+uIFypPSUGBolkGDELI3GV8bgTF0e2B/1EbCs
2isngBlTMt6Ho/uVw372WpFTeF0VAwk7Cj47+/olmYLjy3AlM4N6ie8T0LMOIbXCUtcxwvQzJbmB
CGv+uaeYQvVsVbCOzIJi4DKGDFytQfiuYj17LUcHvDnwneaVTjgzA/08hmO7O5PD1AIBQ/JBFdf6
KgXlq8HzEYDkCBpvl9Q9OFX6aGILQ6hrgyoZnybAc8waiOSKGFDDSmeHBTZj7wq3GPMF3GAsWzNf
6o9JvLgkExDqen9grwUaFlLLqcD4Bj5A0ZKF4tkQ9z72UI7BulvMwCwnPxJ6KpU8RVhGyJUEdqyk
ypCJLFJ2AWm+JWHwfpvhyLHros6P5cnL8m1xmQQV0PvdgUtRvA9RvE3F+/JyXo1WfCiXlR0q1H0e
tsX4I82/55MXvY80Y121G6MOrDLSIK9RBL/QUvyezdHJuiueQfNwAXpLA1PZ2s6z5lSw1oAXPL6q
6XpotuVhMX4Y7Ky3ST5Zn45vpvE1ofr7WH0/pevFUDxfqx8gtRsKZEskaG3UJnGp5oQ4PE1697Ef
124OL/N2LzgJbO2Fx5NnFj552+VkWWVLM12SP6PZXka65hACHQT6kkXaGlWORXztn8F+KguvVWdm
5ruAa4JhCNBh45PW2e289CyLhPq78Q4o8GAxW0MQ4PXVbPJOtqdw9vnF1QPq0CRrBypgndwTsMw8
A7+jD8D91LMEOKdsiPIhckgMPS1q87Fjjm+LIzTUuELKSwFTMjV6UNVgWX5cTctzm6CCzQLMqhOD
GLpgiNvgjX5rr2AtAAl9eToIwvtDOW5bZe6OcWM9uuq3Zv8ykEk0EdKdhs2r7KcBQqm7S8iV3ZPP
E/Q4Bh1pPGCrxrDBpq5PEYtRJbX6TXO3zu6tchLy81sy/Ijhkn8glPUv/WTbniLuAZhOgfo/Ungl
InW1QttaZfXD7vpyvi72FGkN8b6YQ8l+BeUn8yHZm+TBMPh5DX5qpLhb1doALX91nkj86vDhjdDN
X4Z80eO4j4F18UqWqURxus3Q++1+SVqWoX1o/YurBeDxjq3QaEpSlcbKOGq7VTcmBzU8g0jsLq/j
4gC5EzBkfc+tRoOx2muBesTnLAC0NQ9GMBiTdaUDxAo7JNnNQsH3CRz5SttaK7LXzK/xFUww5cVY
HT340w6Ph3mzpCwS1j1j2bypsYqjwYoarEb4jJ/dH2eOfgYvq/+pfJjr/NuVUD/VKPi9oC+SpItw
QqcF8OSGmjnKucvT+gooZrrfRxcT0MXhsjzUPuICOChJ0AJ2OtWADjoPFLaiPemwPbPTik9IXuOG
rFDH6qZmTLIXKLekh11+aO/k6BP8sdfUoNimb/0sKYMahnUOTjHlWqeKzCzDpLrZed8JOdbMOUFj
DjeI7wwsu1ISXxXoCM12XgzQi/fnWL2aoWk+j4DpqucEuvUclIjaeO7gvRyyxT47wdIagKl5pJqk
eWlOgLO3QJyDtbgcpVLyGtWTl1P2UWnLarfVgQtvqUNoSgeVaHyzarzGAedZJdc7Ah9cSYDqusIz
h2Uvo2sZGXl00adUQpsL54vwDYjIa1v1MoA3gPcGnOG79TKGw5P24XwYLxeW286zvdAX+KSxHlGP
MTc+rh/wu1K4ACiXcvRhWxr6GUhmBiVNyYxeANIcOsAI+Vml3/cb+xt9SMenZFVCPYK/g1vzWFQs
O2IVaDk1OEZgAxDLOi1Y6rJv3MyPuJK2D3PypsYQXJ8xXOlDf2EaWcOD1FwDYL8YMg080lI7xqTm
1i3ce/AkAklJijqJ7eo0fbtsJivis6SHk7UG8hsjW0Ctjak0hHBQmWVbba7HOXtfdtRsmk1LVvVT
9j0n7/4r06jHPSzdVftsziFqBeQWN35jhif3mhRjNbOA4dvbX7obXz8runkLet1lbSztxZlo0O5R
WbaE6d5IHYWernxjz+ll8tU+wyeYf1Oo+f2gD/c/0u/1E3VN3dquwzP5khkZsxSPUa/dSX7gmb1X
fRemQ53sm0dot9IcGwMhwgyPkJLhC8yqzYxpGoqMC3UmxHIKTwVnkUzji0AcwkJE+j1NtdrpgWxv
SM3Ityfde5xq6tT6VD5TQVs+Q3TIaUG1wS2k0FqYNwdgZKlfGKeNKfDOE9YqR+ibzZ/NBNaPqxKS
vg8P8fFqPZUXEIWIiB0BbdNGIiewhO3rQ2D1kcHSEGjRIxQtS1351hVn/4L27oyHcv960req8ggV
20TVvIqa9tQ4ezoZREbzbrpbCnEhv5iRMJkdtuc9NHck38PTTB/0/oiKQQtmH/0dqEgwjezwJUkt
Lx4V6EvqgZx2y/w8wryTTyGKbNakqteASXWr2nnL6OkalOgIJNtWC7QeyHovDyaUxlQAXuOveACD
DsdlesItiYzxqSDphuibDWSql5trQ4lHTK0Zt8BN8W+AnHoGXQlkIi3HD08kiBouQd2wbud27dvN
3N1Tt75ort6uZ84J+wbMyd/BXtxQNX7Ji6TEW6OEUsr8qM36ewqxodedPuTluNG+U0ibPu/depqi
LtkI9ECgpbPBwFMASDkgf/OkQ78dHH7u+9jsmBOWLfRoYCOhlSAFtThV0+tPQS/c4doB6gJwUiQo
SGTKS9KqpxH/rHzwXnR26siUSr2hSrpmTs/URkRhOz8ZUkgCPerQwL/VX+3n//Z3tcm/JII6qgoC
hGWaJnX45t9veN80qXJ1tWGj2LF+5G/UUWJQvVxqWkW6mW5Fx+r6bp2K2eS8dM3dsrWdcDIpPXNc
aoqnWx4J70YpuI5oAcSwZeannd+1HtbpaAETG1fDZsgemyzaaVP1ErYklZidOS0BuLd4fcHvUfff
z6Qomx92sdH70/RiPDbma0ZeVhH25ppJvsvibHgyySM4PZT9m6lETHjWZeFMnqoLlYXxgU3t4clt
1m0V2mCRH6FP8Vv2q7XEBKJ5H9VNzMa/7kSjAkj5a5MuYY+hyqCD5VM8xNhC/J0odaLcAL90ZR0S
0JZqXFuqzzNQG6YkIDtEQdOZWwdZ/3wlAccELWRplR+tsSKxOKuifR6U2Ar8+GyWHZf5KW7MqMtx
zoLLZFu3swGAx5FS5YTU5+t+Dp49EILFNelSD65WAYQED4hEbca+CFQ2yvdAfXsGFXpmnOFzlyS2
J/UZjhVZ1g61n6WB6iQgA1pDDOIcqJIjGVyjD5MB+e1dfJFceyB6YbX1dua8mUQnSgkP8anBiQk1
ugScU3CHyNxkbwcWpTywgFlXwhPJEYT/3OCw9ywL+A0fEc2/d4ZHQvxFZ2r2wauue6gcZwal53mw
632n+x0A0T+rJIVmzzEhZXNBJbst2f6STK1rF/toagrpWDnVWRQnM7weUAYsNtJ9pEtkE2Q4UGki
8O33NQ5AaBP2zIlSwZjCLroVala4O0XOxauzqEihBvJbtnl7P9UCR/MpXWlfd5/40RN8cscDcqW+
MooA+IdHuEUMEri9fe25EDw2gr5p4PiSmA+ZGXj1gP+w3hunuy9iFU5LmW+AnjNSkyI0cXirxAEp
jR/BwsfGDwuqkaLp4DeK/G8Z3X/rpV+K6fLT6XzO9eO4aTNvBPR2lPkN2EhgaVnFAn972uO5Bao5
BW+Keh3TYL4CzW2m1CFA7HD0wKZGae4Q2VmEl7vXA0D4T4OPT6e3FCp54CU3gxT0wOncV576xiqA
9R0wLJkzg1O6uYRX8BogTzmKNQCP30EXSI1JvWOVqKeF3cd5QU1rOElZfAYdFDowm1KZRuj7Oj2+
XIQCXD9NAf6Fi5lSlm+mVzxcQbsA03wE5we+XQ8vmjIBgiJjWOjzgcUAoQ02vbs5mOtwRKQALhLY
1wPmFKDRFB2SAH8CwZQeqKjvJXS+bMoCrqGt+yC6p6mnFCFLbOrDwFMmXJZWIWDg2lcF7i0unBPA
3jdRAXX1B/U3ifjuv1rfv4j2L9Y36w0z7dR83JQlIPozyvZaMOJZ/oAzT5aOGbWAPijUOEAp442V
13xR+lewAwmZB5xvzLV0XTrjQ7gZckQ9D651CIg3axGqC3VLCrHqvQcYErTk0MJhxVUp1Wq1qQGV
yBLQRtBqDywLK5/6QmjR02/7t3Ny3ML2lHpqOstrn8oKzMx1F3XAaPfBboxcuBmymMmdOdoCeIPV
XRqdWdSAJP1OnSCGcifGKDGGbdptamV+LkLKL8s6rMzfFVv8S8U5BsLVTcotbPDDfsWq6muFOoyD
OmwOY41IsTx1x+V7efEOzodTHqEwgK654FaUDWGVDJfuTQWoEwqN/SGc7J+Xux1oikRAB1xfo40G
3NEq6gcNIFUArB2CQCwJ6v0BqzqZAssB2DVAQg0LTn50pALYWHQnADaVBmbUR2NkchSHl0WYBpYl
hYPN4XtX/Bj28y7/0bPNaOPsVdqnQSDI6X9qlL3la7AYBjaJzKCn5BuPAt7LYX7U3o7Ev8FDMak4
vbKufHSbxFbZhlik3dP1+lmbK0Zwh07DR2yFkz6wgVd2pyAvA8OYwUZiEZdg52KVlwFgxi75D8RP
B+AC4svl+7n4Tk3NpH9SzWVXPLn6BzPTgQOI7Z6M+Z5cdds/lOBaxzh1ABGfWUWzJXVY52fftUPV
jNVyOxmWCroKd7E9w+xRC13zTTTZJVT2OAScdHyC1aA+UNc3pCGgxaer5+Rh1wc6ESJjbuSrHiZx
PQV1YpgEym47nEgiyb4N1W7udrsSVKfZDohJF/g8+J49WxcoZcwuSwIATcmx+BAvFTZBZeoMcHNN
r18yc8JdAlIdBXr47ITXEATKEkHIdb0y90ri35QoKnMTpWHLvJ3T6IOOA/ZltJQxhiUgUuS+kSDS
eTi3yhHevamZP+nas9bHOmv5U8JfcC0Bm2HePLCDBjEJYOqt30HLQY9/sWwDEQ0egFGbY4SslojY
b8ANNOOfEEGUG1GVhwdnwIj7a+nbHsTfY1kehk09oaSgTQp39HTW6Z2xnYzG2nSISvRA7SoDtVjF
R3M04smoBxNz8jye863bY5fHZ5P9ivp6ijWI6sv+vb6hj1cBi40JpMSTDD4yfIzz5PA8Wjugjhpy
ainrnfQWrvhhbugbk1XmiQjmIJyw5bvVw/Cct9dZBaVFudP8dILGjOAOG7oZNyWkw+VpmRFfzMYy
GKAXg2wIYPmRpVnTbfY6+QCs8S+9u8zP55dM33R2SrW9E0CMNssD51T6ufCzXCkGMQ/JLfQKxGIq
iPiAZB6Yu90KELvy/aT/BADSO44XnBrqB2hQ5h6/HcxkyDaX1p21JYxV+54JiZyR/CO9fLV2mlTg
Z1s7lSUxcUxQvlpzdaS485gq/gVHHmKCUKPIy9xNvJxlfH9NGuXpOpxmO4I4Co5CA2CexesUt6ne
+WcQHov6BTDKgHK6gWkN7ICjwYTTvxdSql0QQqI0lYCRom317LkezIWVP7KqIzUMXpcGWaqr1dhB
hoFl+m834l9AuajrhBcc+BUVfLpfIfacsixS5XTtN06b1KxM3B2RsfqyaljHUtFGXpa92Y2A+FNY
+G4cl7tzciW02bFOzHY95NvsVUD2qDgNutxFZ+i7rqQNt9mqMX/qWM/hdIGI7jK/GPbrxTbgkKYm
ZajDbGym1qGLa9sIMmd7tne/mSa0f5lrwQ20dIdyS9vS1V8qwS9j1mSjU7cbzf24gLdbuxv4+WKn
f9nrP8/U9VcQF7Cvaz6XFDAfWcv9d9/+E9VmAoQY5K6WpjJL3Spr/+LGFkO2P50B6tmYatgqyx68
GMIpVO62IwGR8L8vpv3TIHA1SDchzQBGD9iav6/rcrNK3UOT3a7GOlY7vU8qbTbpfo4GizNwW5Fv
185n18b9zX1Kle3fl9ATaKipv3VNAGMN5xf8F22oxgOID2di4l+9StD2+fdVs/92d3+9huzi/KUv
j0elOpq9exYxrfpEr+uQiNQZ715vtm0Wu9pnU2jexc5/Z2n/Wa7797v7pV+BbHGdBiwb3Owjnig7
7x1Zde57Bx2XeAsWPucOi0TUsTX3AYbHsNh+p4qkwI2wlDewoWYXHDrT2f73kP9ScwpAnAu0CpXE
gByAxGb+AlgyuLAW18AJb5rz565ZCg+s0X3U5TMUiP99JeOXTbJ/XOoXOJL9YWcNVn0S8Cg9GOC+
LYlgAELx4lwusANp/rly5oeSWioMen0EZaBKdg4Rvvb5fBZqjWGqxhmYtzvKDS+nyfNETwOFYtgL
pKzHDLDmw8GrMD/GkZ1LARg/4/GwL+W06m9Wl79CqwjZswNkliDUT0wD1Ne/i9IuHZr2cHTKdXZ6
6TuLDbnnncYyhPL+nF4kvnV4yEFp2D+b9W+E6dc1m1ybvUZUBfgy5u1bbfhfxNgw+sNu15bl+gqt
lfvcXlYaZUNAmpxOq06NlPZVai8vT+MR6jvoh5mk60gZ310yX1XfnEwbdQWYyTVf2cff9Ispded/
UeM/2gZtM8AZ4Ejav9Sl9/t9qWpjUa6L7rF13+sBdPYr243jC/jFek5MFjgCuGKbvZeyhAP88FIG
lZXsx0cIYFNhlAsNdX0kp5nkqx5C92VdRwP7ll1IAKai5JclnRtQ9D1OIBV9cNRApT7HXh3Pz5kF
ctm66iObHTJcFYIOylyd/AbVS/uHylCZDVQAWFUmUwMoIX8f+17JKxAqYUrYq+9HRBdkAVBuwVoA
LuBgQkaF7wukooLbmJKsmqkvKXsl+DNefiZPpi1nblv/BpH1X9oEiIFrgwYA3jBc9H9vk2Pt8hQs
yv36PEmO+2eo3BQ8c9zXHNfzv/X4NoZ/H2NgGw2o2R0h6Ob592sZWp46u4u6X9c+2zfsiyzYLl7t
55clmCAADbhgGQ4rNYMBBY95qtbTU3LawhW2NLyDx3YNqey1d1UW2vtxfvbtxytATv5hugDhxlOn
5yXlLu+j7AX0VCRcPtXX3fvwCroUgZR59UUaEmkUuO/tftp+QQhMTtIrIfnimZSW+L/v1fhlWkKe
TRaHmtBIWbJW/GVaAinQJIxUw94F8k5mPV1GOABhQ2+MdXfcgmHD8rVnx8cg6AznNL7z9fLjQknU
+NSP308slNvLd+sQOirLcJJaDu43Y/zQoDXNKtBAX65j7OJ5uvZDBh2R9jkq5MNCjGm8/uZGfgmH
yY04ANExcuCV29avkOwAHFQ9YFDFWlffSvfbuas9MCmn7f8Rdl5Ljmrdln6VE+de0RgBoqO7LzBC
3vsbIlVKgUBIIJzg6ftbWX937MraUbVVZlemUsAyc00z5hhvoi/jw+zdbaNBp+AtWRVHwBtGEgkt
O+S/vCYhlaMBoiwDJL0IEXPn+aK144nOQaSSPAE8SJ4oR99q3Pbmb6HV2c+7f1FfUb85Ql8PQKiu
sPNEwvk78WsnyfM0eKm3eahTP4jgRfHMqC83k0Qb1/L0Danda1E2XlKRNLWaDx+EeTB6lB5qs89s
RvwOo4UquNeHKXUSTFHebv3w0lP2zxvOWzN7A0hR1EmVYT0700ewSW8IZ6M8IN//4jB/p+/4ehhc
OqYE5tOe+j33UBRG9Lxl5W2eqU+qKT9K6VDF2yBFYJae085MrSBIgjwoPWoJPE9U4vCkk2QXUsEn
+u/SxNqZyumiEInoQvHuGfrWh16J7NoxwRT5GS3q4fHPa0j/fQ64XVU3urAsw/FtaN+sjCl1umqh
dooFUeGkvtents6mRSvP7t1VkqmoE+UfWkk7dJUNKpiJStg66tfVgHwIFhMrp/j1MgRrVlRyVC5S
qoMPdI8NureUU1c6PTnEe226jfTPukZ+lHP+TnkgQtrnsX2YiNZQ9H1PgxtaVSxeI/qI38AF7AgV
hM5DbKjMpdrURaUxUkBl5Cvojm3Tr45FASsKPmyQS8OseU6bGrIsBLp8iEsywOvlSfevdxl+MPS9
mpIMXkDLgHl9k3QsoL4qOuCH5WZIvyP0IJ1at2L/SooOjvmlqkrgqKch1a2S5v3UoIB4LfE9iAim
BZLaEqVtMCHdctkp/cGTDJCPpHD8TMZlhrKMHlFCI3ylrvBumklJZbUHijbtsOcMolK8HFNG+ep1
0Kh83iC5I1OEHn0VRX2fqz29DrxyqpwSLcHaaZc5NFGcrnkFYSz51Fw7gCAoproOxCquJ0VHW1SV
jzICkEyz2hnyqKOv7ykqLfA3ddCRMtIfyXNT05n0JnbNKNZHuwiqwCYC1/laluQEW3kkJx6kkmhg
dLJReOtCpIYY/OP+oZvZPEVOVtve6PxT0CzzN2lKiNdSkfwQj6/6tIvGu0w0hHaDAdK6ltyQaX0v
ff8zoYZphXI2aci6clGhdf2aaaVulYZmhfz9UE0E0sFgPqaa1A7UhqZzZZpAk532QltqgNt2UpS1
s75udMDdcuiW3hOp6TZoPltEP5O0gDisNQCd5tGPIMnRl6wJw+t3P3zOpQd8cY06EdCKXoZyDDUZ
nzb9rlMFqdfLTx3mM201hEJcVvkkgfPGlHJEwlqiF/r2JEoxKo38HIRpfbqZW0Ul/xpJ01BWZxkp
oyzMXbWTzfNWd1OOrvwJdLfSZLeilt7rgK2C4EwySUgos1pn7o0AnNOtgZQ7Sd2AvHhYxHYgw3/Z
8evBK74PiY7XbI84bPpxu0zesxQUmPy2tZdhvarXHOhQUdVebcqTp9p6EeAlG4phtxMCqe1LEJ1U
FN8yTRDnoYqjwNCmVqf78yOn/Bbg0dyKBA4pBOvfFPR6db/WtuSo2ugSAqwI410TnpSeCBzecBBF
Wtd5t9NnM8MDvhnTO8x5FdzG+qv0asV3Q80fxUDLk8fpwQquXg/0MkiOJajRGSyzZpnGtEA+YA2D
taibrloDGrPX+1zT8qdtTWq+fvMjzT5fPSRjw49HqqPWglAQhddSMUEy2YmUjfSgXYXIA9aal0JC
r27rNl4XEnJDzXOgdqu+KPOnJqYh9BT1DugDfoYb4BD6XtvexoAbS+oFM5HRQgScDcfpXFIOfwTK
8pYESMCMYct9Rud3nFtBTgL1OVYNljm9JsnDoVoMnACSOymBi+PW9H2d+gUiugFJywRJvJxkpgbw
nZFJpWzSko+K4NCMIcIiz6yVlNFLTwJd+n4gM4RrXKqAwc3p47US+7Y7ku8FCCYJTj4ZcVbkkbAK
T2DY2rQr726ybN15hBi6sfaOHiAs58ii6ERGIoqKOmQt6ZPUbxRTo50KrWqRodtMEiYjmfVqVqEM
+AobYfCupgLGLTczzKT6piCNel8YgGd9YeRBDRUfL5AaXJcIVgeOR0Rp5b3KyYMuLFoz5V7O/NDv
N50ruzqD3OFWx/Mke4zLyFjG2qqC1TOAtoiw90GU94zbYUcRIjykWyCTqqQpRFvSfSsl2h4wj8p6
khKEUYOIyl2ApiUICoouhdp8JFK5w1Mmp3t//Oi+r2GDpnb4mQOY6+hddvcyJzEH3KDsyNQrZScs
IVKM8tE9QH/xMQmrjUiRpfHu2XEipsKojX0cd/uSfO6BX4gAOKqRYaUJzGysnfbx0ZWCa4i+dnVb
RFH3M2HOpVad+mRK7pAbPm76xADhZfBhaXmKqcuTR6kgRKwEfKLsHvWANF7o3MiK5gojugKpdGt2
rxoUy72mFgxEDWgjO+ktw36FJFnEpGq3XYl8sE8VhvY7onwW+tYUbIoIKZJ7vpudIcuVFKxuqyo1
ufc04eTKfJrG9HBMpCy11XBd+xu8lL6fjQpOjoAt8Xi9hmEF5SNxtrmJAMhVIZUkatb2s4TcmUx4
cSrlAqE4jhjDhPUHrGcVbrudepSjC97JkEgCWKWZ4aAu5UsH1WK/NRxbud92Eke3ZrpZNTaj4Kql
1AWaatlI7dBEFv4VFCgUKgAK2GzPWBlUnc6xRSJWa1WbxIimHUUiKiJdzoY2PxuEJGuoZuq7J3ZP
Rmj5XptsNK0lhcqIi9s1kxgpD5QLH81GfxRTc2NAKlYaCQjnJ2hVqRd/hnrn+MhL6nUxqhAyWX9/
q2Y+kq5Wj44v3RzpwAHaMPqAanrQVsFRJitN5EUFUF6osrLQIdJ4ksckldLN0arjDHi+kiup/pi9
+77fPv/skH1FH79EYsIfM7po1UkKsJMvmMY/MgF46si8+Ga+CFOFuJMSYC4vjTxy1ZtvCxDGS6WO
5UeOsCipkm56z3rYIxuSyh/qPbf8u0Eh/nUu341dFNvKf3H/H3++SU2Eg7/fJAkBCIuJTY1vWbc0
0dOirP18kShNv9cDpNbT7bQWkpxAMbpv9FRQkX/cLvLDX+vS/dqS5wI9MxaWMu6FY3z19Yv2MnL4
qo4vdpPunqTHq8cr2yIQ6OT5SO11XDHvchSNe61xhz6b5g//oOBkgzoLkRy5GiksyeBBqRJlHGEI
f4i92ZodJ3xPCwIfURIuTzX9k/SSH3zq0TG8JD1/waGmVZXnI7UkVqgGr6OPSsgbUEo3Pz/r219i
na+k7vchA1dD4Cn+JHH2a4TduUf5K06YV7nMxlLiJaA30+fNy0GbVcCnC5o78wBYH00D7Az1PdEl
DHLxAi4QLil89XkQ0Fz1exdGf+FL/D31xaLraqQ9DLJPcBB+C/9rOM2fCafE4mV+FA9tG9/rQ+I3
Uw05gbILAkLW1ypANS3btUlv3TwAgf95Sf3ruu/q3IGmcidA7n8dnyiTkxewJNZ9gQ5zYbDnVeo9
+Q2U1NSn40AJKGnu5MfLMfJ8/b7Fa1a8gY+mm9s7EozBgz4bDrzw+RiUcbl834O/FA6+YqHvc6hJ
0EoakoqapPEtVupmRZw/btzjDU0Z/z6ipDwsUVERq93PQ9MyWYFPkO8GODaQpezUQECnAg56afTu
4p6/d/iy9qubrFptKr+CsaIdq2JpgLAWedpMHEAJ3BiqgFOwg0mh5o/ACZ2HqbrZDZJyYCqPd8Fi
ifOl8GaS4D7i6EnKOxy1N5MaXT5JQyOh0FiStCjGj/exYyzy9g7/KbnpmsV2vxVeCGi1eRqrbntb
1VAoNUX3byGxSIH/Ol5EwrCZi9iSpfXdlt3y/BV0iyJfpCYUoAr4yTuVZJ8t+oJAVwaM9eCwKWKN
SiA9HmBxMiDP7xS9WpX8cLGBxbR44xRXTlEHm1CL9moub6vu+285zt8NGjkvnXllZtE/+g5+K9qe
kqnd12tBlFZm0jrVOEA6/izLhTP16BcKTbGpNrlJTb8EpN48gYmUrhL1HLmtoSKH9COd9KJ60sWN
0GPmOMGPEmbvnY6qtp3Vd2lXar7lBx8BFLWJceow12b8ZrE/kXOmt//2upOpqVlBuKQbKVQXz7Az
KDuwmkPWRq0x6rwvajnV7oabd2kWLvXTTReiweXqz7vxXwyCGA+yAfCQ8lv/ViIz71pYZN3kZ3Gj
41PGVWH4w4XqUpdXSYZ1OY3M2O1QHMP7+nth4V+WjinpiGPpCuaATN2v5qDO26JspG626OSjXrGS
27EejnrpRwJeoqDgSGvZK4Sa47HNnqs8Ghf6qHn0n+h8GCsdRUQYTOgXSD80mvwQTUBiEgMajYGG
vCTQ/m6dX5UMwtKxom/+MnbCCnxb9b/c+rdccq4oenUz5WzxbOeq/vGg9+A10orxXfrI69FL8uK2
70Nx/V4qXL63bLNt+RwW0d9y2r9l1+BZl3TkBBTcRFn/qt38w5Po9lJdryru491dqT4gtA+VZt8u
AYi/Ep598Z6XGuDvGBlHixm8M4rvUQEFlD4qm7+sqC/7/X1UhHARlPK6afwmrlh1g6zIoyZb3Ehd
dC/mC4EBUopQD8HEYXQgRHgBHbM0WjaQTkSXwtzX6gL4plJt4KAtmyUS5EP98H44hldEQxPATjQw
4V28OwQnvmaX8RglWA0jeolmvMOnDZIteI3O2lKBlHgbnpqKHPUgjjZa5KDC4wBmgv276OA89fVt
og4CAMYyrMVOFDlgkkO67qMBNDtA62kgegDBsmTVSrS/nH5fqIzfRqer9GQVRTgy8d9qT893+4zv
fp4tWiC00UST+m3gaPWYJJgCX/WPLpkxCLclBwxeiU1RbN1w5M2dVRVO7uECTWOjQ/ml/2gmoLeM
GxqR6fYOpXVM1842pZNbA8tnV7qV+rP7c5yElOLGpCTLJyinlVLmVs2eoloTnf68H/TfM6MsRLhl
KQKrEof79wp03AtIxt+TbEGPBq/zdBdb69HVt3cG/bA7nB0LiLSLJybkLawTZ79LCcZ6O2/0h7v2
qXa1vjyR0Q0WqsKZ1bXfw5ikugu8zVZstY92lGusNaoXBiljk8Sh1Xg67Y5ACuzaAv7oPOyb0yC3
C9+Y7VtbGqQc1VraI2+xTy0aGwaR+OLuMAaVYYs+3aX4o98fOv2pA6eBc0Nq6WHXtChuIVx2qxXQ
RRt+fOvysMeXxDqML5j1WdEnrrPGJO34HMSk+hXX6UCM2g4B6/fv/ROsVSgw08/lSp/yGDq3PW6p
NoCmc9j+oO0nGOs7cw6rJpbWUc+AhN1k++gbK39DRsnayFAu06Pr3dzce0M+EywfawgfoLSB3AHE
xRTOElr2w1kyKdzK/lHBXQIPgdd1ZI+2wVG6A7sLbRUgXuc1pqMjhkNOsICJJh4+hRSuv6NJpjwl
d7ecPua1104ei9dQYRo0OHI6luQiPdnPLZOpIHJ2tL7kiumhW9GmHggjpPgeDMeXLmx04l83N7GJ
nK3P2Mb39Z5e5gEH6FkPh2DdDqxP8Hrj25ieOShpu/acHkmGP9zULqI6Q7nfuMks5e9MfCp/9+A+
lOf+yZ+Ggq14iVpJTep3K9HNykfwUcXc2KcYNoBeHWJbK1k22/CHKVlZYNOhKZo0Lc+q4XErN/dB
b0x/CfLLwbEUDG5wLcDJMJaGfh9xEWuvwE7KoQs1xpMCLSzhdP7MSUiWppBL0FMwfAJgSaoPgVJE
HEwYPbpzgHqHZEEvHbj/HEZq3vCZXTKEfYlmyOb/uIWAKW3SdcS1yQW8EwHci7w/gt2TYgQRiy3Y
quJhD1WfkXZqn246yI8cgfLsyVferjHKJ7Vzjdx0RLV6fB80kDP4LDbg6hugzvy7e6h2lA4Qonpu
HiPzaC5o/qZ1Vl/d9s3SmITbzoYiw5K+62z9cJG3nibzLkpkdB2sb2tjoQ67M97cVyAG6zgPKGy7
MzbavDh0p89BOETPrP8cV/RhW4YjWtrNDUS102ZAg/kYBWtHs5UBiDi2y5a60gaBhOdA8u5g8xDT
Eb/LsTLuDNdoGi+Bew0ua/uTjJH1sO/2bn4aX3d3Gyp9trPmXMBfU1DkI8V2pdOULY0o4RhOBVYl
eVGnZ4M8YMVND/LQnMTWUlwYlLoF3bMH8567do+Sddldl4NmYG+vV7uw17W1HFwODkLb3Dbvaaz1
w75SdGELb+n/4ckAhtqDJTkqtHHKv9h/Q9j33+w/qANcHU2WCfx/dXd6b/oggzzKFrjSlCNGwU2x
A0NyA3rvSoMESPexloFXKfBlG73Vi06KN1UGRDvAjYnQ0W/fBb0T1cjH7ZTp6c3inUx7jqYNe2Bv
1BvLtqVtIIAb7/50u6jslHJ6qmrdk5ORfgOsd9s+VRp73IoYXXib9/iz6dG4WytOt4H9DMxb1yxs
9UUpohOP3zRMPpXWvdMUI9JfMstS4sIKDCPN0yfzyLzktkHfSvOmObKGwMXI5wCcnpxOHeg1DG6s
89o2gCbvuPbFbRQG0M6baMnWBHtAtUVWyNSqxZ9PpC8kx/fRVmSZgBeEDJW676ftLas77dNPFy/5
qtFCquKQp0jw0S9b9naaIC9SuS0oMKYSHryeIpJCY8uf7+JfQg4Tz6wHvq4rAwdTfp3yR070d1M1
RMCey7brk2sLoNkascfN5FreE7tA3/DPl/wNycFB3AMIhjuNghmCeb9espNnPTN7tjx3sYyjGUCM
/OUBdP/zVb4jzshtcBkd0IIiqtO/QVCrJH1UpqI/F0aweqaXB3JkSr7Fv3vcR2pm329kY96UZ//i
aPx+XaB8SMUysRJl/d73lq3m9rjVKI0+F7G/TkNPbvuAZrTmRyihx/2wDHX8suFt+fPT/u7dfLvq
t0ENmkZ6ah3puQhfTnRztZdzpzSTrGiD5xA1tbnZHav02FbwEiVDpZ5W9HvhvUhoFaPmQbVuSiBV
RaAMFkXv4bZfyclpfr4TLyMo/ufb/S0oEHdLfKtQcSeL+53VIC8yEyHY7Llo82WbkwGoAuQizi9a
WGpQ/kUz/PP1ft9r3y74bZkXrdbxyzJ/LnqQdrzLkV90rAeujaadQiqBFHrK20xUPtppLzgJk5AD
3vvzTfztoUWw+Y9IKHlJrS+jKL5QtWtbJUDrwQrG1o0O4giNwL+t/99i12+P/M28aFE3eMvPpxhj
V0kciuYpcqixQ2qPpD+dRdQE0tbK9Olfp/c7thWIp8CCoOYgoUZJ8PctcG8bHViIEj8X1GlzMPJt
9Rzk1LqKt4HwlagpqG13pGFnX3y1S32hev8Ft/SFL/zFvCrUCExNQb9dRbjxt9jdeMk1eMBkEb+s
XLPuJb1XdpI4JegBShVvBJdZAjZ18gBtodAxoCtsji1eCfo6EJbsIjolVfCiFmoi4LFNfnqiLRNc
dxi2OYGp0onGQGqM6BMBLTiZi1LI/6K1RD6pMcBnWTTtqJs/LyPlXyYWMRnSRKaw3GB4f11HkVw9
KfM97ousPUUAFXqIrFDNZ/X2X3Qjk8JGOpx8j6/vqKmYL3p0cq9ABB3KAPSVzr0XzQzTW+7JgeL8
+d5+SzpwkOkkcEV6uSf6iH69Nboou52svN8Xb5kSC6rwOAtt1lg6MULn+udr/dsi++Vi3zIcehl3
EUvvxAtaZhTMhgKHLgWi7pSFHUlDyCJb4Cz8IyjfpDRf7p+v/9sx9u1ZxVj8YzungZ/VaRrcF2ZP
tUJwB6Q/xWpupL/UOX5P2osrCeidLGlgxb4G4h9XCpUoL0qgYuQhWlKUilealXU25BBdgHwqoRyp
USh/wVnQFB8yTTuhD/8q0BiaGBy5a6wzPR8G3UEQQ0cP8uXP4wA69NuKZIdTg9FF0tyQaFaWv213
s/dEnjhKys14mhEvHQ6EnpcpFEW5PaeYRrwM0dPNOs/ny2tjhbzWoXWN1xS/HRNxlPnpvDlTHbc3
T7u1UITj/bIFUSeh9eY8F7GZbG0Iz1ae5+4J3haTnrXfv+3F4Wkl1vTJRdmKrgjTTrf/vHNxnBw5
71xISt2HNZl43idNkXOqQgR6BIhua6EKZc3n89PpxM+dcotYcvUeDOebE5EfRLBwtxPhZry/Ikz7
9J3Vigc5i/SBeE7xOhjWbjeGjb+yqO8r13r3Hp43G6JsbzUMrI14Ktma8xxEn//v5fIsgbVKPD5u
8/UWFilX2CQ8/tsK3A0/2mE0LMMiFlleLpfdriQtsOOCp1NmzVGy4cM2UKm4MGuadscGxWUn9udi
7032x+Mi4Nut9RXASvbh5RzAEKxv1uJueSugONz/u0WzsWv9mOwnXsFXvc2ZVIalc7tWtGbzDGRr
OKTlEkpIGKIFK7QdwGh7R7sv8Toou5En8Truqj3D5McTAi1wutsz1+QXN4r8q9M3yR6I/kvC882Z
kTO58oHhPhyWPNZ4PK7tA2wZ9qGxx+OdiK/u9qW2+IM1NCbjS+hTW+u18+RHE1dMobOik9Zeva3V
1/yJZE3fxNrSSWpB1Yuad9+/JJ98c8SqEe/JrfOZJuEdZPt2PCOxN6CBk6630SZiHMVKO9++xkRE
++mQtkuXrijnNSE4RMPcibjrASlLmOEy60X4+OI2IL9I7SvFvWVzpp22i7GfClo8OKZ6VkpYqEjQ
f9gEftev/4zhlbDyPy/6JZ1oSYskD7xEr5Ck0BcLod2ghdrsm71y7iyIK0fwWjiXaMoiEP93vTlL
EXoOrgM+d7ljWRx2JH0MsQdO8+nNWm1WYi0M52dymTzoJXAuy/GFYS7daf89DC/+ckqyXjzxzWX5
k+fisLKr/ni85NTjBa+itd2yR6/X5ZVpgPmHETTJCHWsDcPOyG7mrE0xXbul4g7FEDOEPzcEdxMT
1xKiNtZVtcbTw5zcGRNOA741fTun8XJwHYXWB+kL68HlGEjrulzyfBc+sLQvL4fP+P/7i6Xbsv0S
mw3GBJNHWs0pcbGM5kOWwOdmzoeLV2LtNIdPYOmUFrdd2xTuRooHNIUnlMjQwdhiixkmyuQrhkU9
x0l25Mb6735tF04z4rS25DkgXPfN1xr7OmscJpOX+LNxUutju76ue8vx20lmU8Zdg3EvtnbrwcMm
ZGdAINGxlyxra7m+DiDSGxKUQvhonUyuyMpe5oMlmUeuZrcHSMRtyX5wX+LOzmJ0sQKMpcIXGhsV
5j6Jckb5cl2O2fzx7CDZTHV/fp6TzJsedK9wsAibs7COYnwYnpxJnZ4Oh8P8Eyvi0lBsf3qx7W2E
mRNP3tgRa/yOaIz4eOaeDGe0eDtiTPiq3bJrkXXFmDJtPAmr7uZ0GCIxjMXQtOLVPOrfgVznNkRg
dgfFT/HT3GjP3on/En6efny+s9k/BiZawqXHswnLO+zwqbrHyA1I/1n7uh9P7tb+bv3gT2ize2Q8
aaz4ui1IwYPpDyt3qpHIf8VDzNXXUhhg6XrDr8f7/PT2ujV5WD88jKq7SrCFMa8EG8EV0ZEAFT/s
2D6rBdOKvcXgz7GhppgSMRy6Jx6U9O7pcOtaE09M94QPXOxZXdh7HoJDyUq4+pNbJWnWF79514fp
Hb2ov5hM3CNA5SHIPJtoidedOYDXxqrdnsdl2G6tE3jPH71J61V8F6Yv/tw/rN4ccPqEM4b9uFlA
RMGLVf658b2vNc5eE6ac+T6LExSSRab/cIAkj/ubHCcLBiFn669KR7f2K/HPL7N4xubJ1qPPT7DD
WahPboLbUNwz5vp8wgawRCqHHUlnJhMluWCe0TUjZd941qdpr/bu7GN2nEyO3n5RWT8SYVYyezVc
IPFsvZkPz1t4Q44w7mvOnmQMQY1a0T7YeKsfaHtakAExp59DRq1mzHpzn+SzSE+y72e141v1RLaz
obADx0lr8+vIRtMtRjvAF396iiv3z2FfWvsTnUZ7yx9oHONhv7Wi2hp+HShnsZ8fQ7E3fu6hrxPU
WngMzmToJba330/kkcGxWFj7CZMm218X3EJw+qleAVFxig738lKddj7hGLapsgyVIZuJnmiIh/2h
bJHVMiNbnIm1l3KMJj3XtDcM9GbeWvevs5hB4L+vHcbK6nA2sjn4kU3gsujowGWMc6Y44MbECtti
A4upsJLr2Wwy2Qvv52axmCfHGSAvi+YVGzgNOUMbc/zx8dMI9SzlIKiVQPJq3h6ikqegMxf0u+9R
NWph+LKLkT94DPB/eYwUPiR04XmYdFxWwxiKZsjybtMgs27TVnZNJk+3OVTFiXpjGYl1krsc3Rjq
jYdfwBKlUM9aFc/HEv3puez58n7/9XPCi2Jxssx+mmxybELPvH+bsbfcM0WTAUxjsf2ZjlnpsNk5
pbMvXO8/VpuxYlXitP08ROYsytojKTBAR4Rs3qodwfdT8jNifXcZnxNrWRx2T3YY98MRwCJMB/4x
X6IPJ1vtAAowfvkOq67rYBuA9fIb8JTDnv7EsxI+nDBl1HCdw+F0PsOa7b2GDD9PN1ywqmm4tzbC
3+N0+flYAAScceDexvgNt9V9kSLkA/UY2KihMcBPXbLvOBoXTKCwIbrj7X9AmsB2lYTfhicz4Hdi
jdly3P3pNJ9jpzN7zuJpx9hS0vOZtVh8rhhV9hS94/a8POoOpOb9BmvhurPJasJnryeWh7ExPRPC
aAgL+81QHwAtx026Tvb5muN+RkVjmUL+qROKjkN3udwdDuJ4H0XWbITvjeclHC7NwlKL03o3i4d7
TN5spgRYRM57d3y5hsIQwu89oe0GPRtwAp4ygU1kcluQm51RFfeqWWRfj8facasZLv2IC4y268iy
wXKDs1i+poXHqXzdbkfbESu+46zXH6o9awgQni758qc7GMzY9+wAChyLxSRbo9bB6ZdYl+XyYa+v
9no7+/JQJxOotKAohQeh3EOKulzysfdtp3C+noM1y9KjuOciV8EjfC2ww2GnWWPxhYMopEkYPbZb
7Rxvi7drYuq1ETvrY0Qm33lZIwZuNjuqlOZmM+5fY5sISmS8reVliZ/PmI0+FpmDSYmHdjguF+Vc
+HyIfMOVaixKbjsf7TKoR8m1CE+gtJYPi320+Fxw2KVuNcrw6uBBxN3liMaL4jN3BCmt/RxWrrCY
x6OJjTi+XbIKmNCeNTkKBeTAnikoFztQ/RyA3I+ztUZN7zAWp7awfN1RuaP6wNAFK+Cxu8dQHEDi
aBM1zOXWNTx3YkDSDY2fDUfo6uhjdWWbf81mNv4eQ0rZ4mI4A/yT3Y51FDglTs31K2bDc1lmA+Hd
xBaq8sJJ240v+gz/teGpp1+HHHwThAGi/rZRxxuOzflJuEfCFf35Oaypm7NOveuSUmsy8xtujtL3
hF50a44C9tf94vjw6i5D6tD2Y/JyxMQKP+ins1XyiVBfQySrHvNx8eznY7m2cvhZo8/OsKGeooxZ
d583J0T5hQZOXg2XFa517ED3bXUHNCNtzSOe4S5nuYwvwgmFwgjXOnZeNghCd/tiWfRim1G5XB82
e8HebqnM2S9rBuE8DoI7eE3FzxHGJvxQYb9GiiVe8EZQGpKoOLWu5DS83u7brVxxarZXZahvoGLz
fiiHD5qdPO6OWg+OZ2R3+qlzuSzFgLNJmZItny28Snxa4r/D5XIVIQT7y8cZZSkMbwvhlhqjZNHj
b9gXYeyjychBXZQzZIt/MNl/HSeiXJVyKUrQnj8TjLfNXgxMykt87yVKWduPrWp/jI4zxaHHxGFT
fj5twXC/k2CUp1rKoZ9P2OfXwLkuhdvLKLFXUmt2FMvUaobHF0c7TH14YQt4YXYwoPiMPQfZcjQa
fYijDhv2tl23Hn4dfrf++mOfO5NmmKFK1qXgi5uyEUvobc2/nF+i35ooQVTiiBEo7yGfbIn1Itxl
ztb5+RB5l8Nhel4dIntMOLU8HCKn2g8T/M0dFm152enujhK/My2Gm3nkfHY4lEUFGIeRTxjeuOZp
Gjnnwlp9eVkc4CnSKCaVXnEklZikHXcR9K+sKYtZWF5wv7nR/7iUS75pOMStHrcoJnPO53P1nvOZ
2FyCU2e+OR8OLDgM6/KKQd4xHsQ9vJ9QjoI+ZcYrj3q5wKhLlErGYEMeyxHHVdgXlxEn7Wkn9uaA
9cDBhfwyvmJx5rOJ3qP+W+qbP7A7u3GPYTAxkOPdmOEcOEvNcg64KqHz+bnaiFEd9hxw1+K+4Mq0
DiAO+G863fTnc9yYPqeecAwrh+Z8Xjmvqv9yaiIkIklryQhgyH1rRKxbTa80TjK+bPGvhRvZ1AaR
DZ3Xfcs+kiqw0CpjRY3G+PZEh6xkYaQv8nDMhYVQISxHzG3N4Py00rDlWIfLGmuxZrFzqOy0zyd7
jD1YeFTvCBsrpAUIsIFMiMWbrwXf9ZcqlZfa4ghhn1w5bUhS8KJ4+rWTrkGfcbn4IDJMKr70shLZ
hG48h4tegLxH2AiPGux48EHkx2JlZXMo7d3U7izggOGcha3e7bD6zpzfwsM7m8SRJhke8et8OmBA
tmuFGxx9sL1HI657HQu7tmMPrL/uZ/kXjFVX5Nf+keoW+beerHd1eFjgkyBN+Gsq8vXK6lLLyb/F
u3L2QOP60HzQdaRR4h7VO7Q9MtYJmW1kJ5rD80InGBZ0bI7jZXfzWHXXb7dcV6ty0z3D2s14LTvo
F9rU3Q/L6LM9/vd//Y//879+vP9n8Plc/Lyt/3qUyeJJF03+v/9bF7WW3+7WkLtkNCWJPPG3xGk3
bPN7Ud7LDUXl0X3TXarDeA519htdRH8Kq6/bGTw/7ouadBKJ29mw2cUo4yWDelaMydIvHgOhrgjy
AM93mc6STThO+vEcXLZrTo1ltbvPnguEWPq6U+zCmTIR76A3a55MrLifnbXwLylQ+Xvn9s8Z+Mcz
fSu/RZkWJYkal5viR6Xg50eL9tAZQJONJCjs3BMoLJsdwrV42qPsZPaDce4B9Kb5K+rYN9olaoA4
1TAkFl68jmgvrYp9O9BQbIo/grE2yCVbG8dwqA2Swe09zOhipDhh3SbIbK2qc+dTJUOzfO0EeGMp
C5Y9LDXoUIFF8yHsPegELf16Xw+hS0JBiHOVe7tQ2LaLXaM4EALSfQuvAHnstB5qHfi9bSmxlCmt
Wzut324AfsUBCSSpB7EMKYLsjMjEqMId3Ofsgz0M+stGUDnpvX47LYdpaiOYltvm5M/LR5G+1dG+
xppyLmww3R4lEP1b/QPehLYH1DrfdEKY5YY6Wd873F9eU7sp8nnV4hYvZBi+mgkKX6Q/sPJE+yvx
vz1yIR2b9jf+Dvudlfhm7Pmq9dortSCU7aBw2ONtQEsX9PJAdeZoM9PWHRPcEL2BNuA1DsHKftu6
5UokedaY8ZEITI78vV6T9LmSACktkTfBSGLBRoG9Ha35hT264kqsAXm5su1+jGb4yrwBCyGMH+RP
GPbIE76SOGrMRYB9ArwAZOQL+QULuU1PASVDviDsVchJjyKVVXDqv1DJQp7YwkfpcYEC44jVazg0
H9v/S9p5bSeOre36ijSGcjhVJoMBu+wTDUehAAgQktDV/89077W6jL3MwW7Krip32RJTM3zhDS1H
fUv18kMcMOKYEuL8HOF8QhBf/L+SwAD3By8Ha2IRBVqElp/S+dzV9iV96eElkiEaszLFDGTanm/0
r6+5HJ8P1UIqBJUBRFo0/eqhnp1Ts+nN82l1z/nD6SvhcEuLdk47TZQqRY2W/YsKjhSIbBUxMc7G
DaejqOrwYN1gOh0S+gzX7WCN3i7hguwORQD4z+iJEJBh5ZhtRzf6uor1Q/8DuSs0kmwD6gLdmq/7
b9vtDkmuS/VKGaNziOHwltaLr7yidjhKiJoc4IB0EmvRh83fkN9eanA8nyxPGcsl1TQnhCUApLm4
U3xjpDxcpkimbSIIw8nw/DGyVtqf7L7E0lebHXm8FyqH++cNFOFLoHA0s9OP9NX+j4HGF1tCEuKw
ip4YXr5lWD5sHk4gBFfHOOfEPz3LkfxUjvs/CeH1xutfYCPmlP1GjQUI09vG5fxlG/Ed+F897KPt
e7Lz9Naz51Lu1SPjzsI9eV4FaGy/mXMH4zqJOK19tRYZmxmepM4ieTV1Tx/V0j0OCcN6jcmiv1/W
nVv8McOUbQs9Kbfk/VNOe8zjDRMXwwvp0UZ4X0iAo3HqcBRzWrKRGhGyfQNneFmidwGpNhQcSdQ5
SAMrDCgg+3LW7hhzcms4iYvdRKeyqLnaPLnFTvlp2/n7IV/107v2kqL+z0OWvSrcD6kEiGcVG0FN
9oYXUlwNTTxsrMfTrfl168pXXdVdU2nKOU3PK2GGgV8X9rXoYgCVjcqR8IUkT7xrpsnIjMsbTfTr
1uM/y/KvmX3VY20SvWS/5U23gfSA9uO44ZUMKRUu6qFCaA9PKLzHEwJzu1tEF/WqmywuLlRAwCYR
1KAsIcblr77nud+2iSRbbPQ7VyUlpM8Of/sR5eaX+kWddwtpun/XUiavA8K0H5qvUL3QPp3IL0Ad
9y/nlLbvjaNev2r7frspAaj666aqUjtcsiI5rTQE5smemPTw0xEk/bMZI84TdvPN2JzkONK3H86f
SyDfp6Pd4+6xnqH5kKAZiOxnTFt8i3Zf7UmlD35zQ4mq8+29AF7W92hkjZs1msBzba5O+6V14wT9
KVz8e1yNq3Cx2Fga2l/madVSNiCSVdhQD7y6GNV1jj5OxiAZUPB1nhF347SpovYlCfTo6McqmyqZ
KjWdGiwiEa1ITn8/4bUfwlmQDVAFgI/YGhiqr0OcWMnJkNPmtEIDFYadQ9GBqv6rxPg8tpOeggbF
bETNwcwlpAJvxvSUufLZg+Tc2N6jqXloW/UoANwlmUucQ46iGDduErgad3EVxjqIilkoJumyzp++
3mV23qpOc9gxEYB7Gp9JgKik20NRTddpjKgAkHfskAdc9oqgxCIv4/NuWTyB+i35BVhjUTyhg1s8
KS/ns394zzfu9l26s+cA7OlnCq/SBmw28eBoO6xkX16L12VdUzv+/HWAHVu41kO7th6MF+3zZbyc
Oo5LnTI9HlqHcb10HsS37RQ3QXiycyscQM6u/Xx8/Od1hiftnheXKaYCg+YtG6nApa1QD4pATAtx
2qIf6G/5EOETt80L8z6KGMeg/dOGxsL6fNkz6FHTdGXSP1pAwud3yYABPXAWu12kvzYf+mv3Yb4K
17gS5z4cHiQM3GrOZlGLECUa1A2pmhxW5d12Vay2q/xO+D0Loz49PHMQSMM8LuN60a+Vwu/Xx2Ey
yt1dcBziObOoFodls67XxaxYbhbZUvjd29PN5DDSBuehOTFm+oJ0Y3ZGyWNhKG47zMft8BIprLTN
2r47P1AWwRxOlEeQ1KEYcYJwxYlLEE1Li+oPZYiX/El9UV/kF+QVpMEO6/R//KBOsuvMNclNplyW
umS6TAEubxbFLBdl0Ik+Anf4rpOqXEbC87DCZpHnNNvhI+QM8nckxXFWo4DA71hsYc0k/JfMYHsj
W1RNcVL9NnOvtrDz5lTtTzYzd09q3wNiRzE/TOMUv2r9Xhs7ZIbiZYxr6o8TedIwgZBUltf1rJN9
EO2jdnLk82EoXjAKRt2gGSTDetCNhY9TNTAxuD/iX99xVoiv7af7aT7fTovpkSimGl+G8pBu63Az
EFFNOdCH6rAaHAdsl7wUH3MraAUKHtnCN/4/BuJKfH5XBMVgIk2lqUmIrs6dQLvTaHk7vEQoAqCN
pae4L6Lb4hBEUoeg2+3QvSCMpJUQlb4IHvkc/r/XEnmwR3AOBGr/eSlxz3UwwY3RyaYiPsUDgnkv
WtDpO3nBlis5U/TC2C3Vue3n+Patskk2qUfYcE+OGETWMRAo/mlmjckwVialZnADyShDsHOxnzl2
UE96DoyJ+JuIhWb1JKGU0Qn4uajf72enZbU4zY5Ma6QSxF+69WFpPqSq16ytdGC+NO/lU72uKFl2
3nG9X26X+yV66SN7ZI6azx9cQoqjBWDjk8G/1l/KJ/FhdauThPyKa6gjhIHlWChdEYSpFFTYHmhN
6ljBI5srcPSnEc4dg338+yYPIPanWYgWJBBZBalk7Sqq0a12Z/fowqyOITFpJMVqlA+QSudlRyrc
lCxAhnOI8ITghQgnUwDaLyIjk0jRpEAKtM/MzJjaZGcisxMAGJ3kRnS9MT89PuiP6Xob0XB1X3l4
3pxiGW2r8XBNVZvK/D8YAc21PfEi7QlwZfSEWr63gE5DA5/sjKxuSoHzUdQsMcr0EQ4h2ypCMV6X
OJst29gh2Eym1qPxqD3uH7YPGtZq+1i5gWG9Rud/Rh5Axf87YFexWJ7WcrPrGTCKN9y7wDWIan/n
i2wJRhgvdKji3mWNuDk9UpKjmLaU6N4hQ/PZBxNABpu2juimdSSxn83mKn7V/TkD8zieTtcZ53pK
MAeIgkMiOLvsnzGSOAR/gocgSBBi6G5Nh2+zAaQ0aR9mF6jqQ9a9Ok3tXjqkqrJflWM92L83L+oj
JueD5M6+Y/e9VURQvocY4nIWQEUFgYNvGMpTi8phhbQwh3en0cPLlyZN4mpq0z248c6+R7FfLyXi
iL8CRuOoVWluyvsVrmpj64KKund51h6qE7U4BfRB5W6e862rda750ACZe/j9+iIM+brZf738VW5a
Nk5/OOtcfo88dnhYH4nz6LXiu/j7dW4O6VV+ZPdyZas9F5JGxiyJyhmQbjqFtK5uHGDXYmEsBN4S
mH4Y3aAXUc/9OqLbfXeouku+Xxmjcmkzfju3vdv8gd0tuqip11ItfD3eI/0UZavssZ5UT9WQuY7X
J5aM+CDmmODU4pcSaqDyQ3N6fjHvtFac+DdG5XuU+PVer4qdpxrnn0Tc6251nqRrFI8WmO8Fm0Ua
Zjv3fGNoVLFpfnvaEKUZG4ORuZZQkKzSzs9VumdTJcJZHj7ANmd3+lMP8QYVwZPbzNIn7N5m5eh4
n8B05CsQ/DZem7nHIdXBGyBZRcQSv9zQtbhedU6sOt1yQ/TxwNi95itpuVkd3wwa/OhiBYdBkQhb
rnK6nbcr+cak/GHtGZBZVcQrTRb7Zwz/19rbO21xTuXTYVWtqAGqszpKb6ZTP18DHxCK2UzH62xK
N4oSxvH+sJKfmjmAirLk8L71YH9YxQZ1MdlCbgN2lnN1WBp63thsWIdV/7p51KabBwzPj+v+7cZs
/X4mU5TXTchfQoCTCuvXlaW0iKVZ9faw0mYaRbeVTDl9c9cOSKZ2E8v//Wo/v6f/Xux64HYXLa9L
qcQwC7twNDAHVHfu9jdWxI9P5993ZFzVFeV+b+eJxUXkaHunxBqeZ7d2+M9I5WqOo9Urw3aAyuWA
0P46alg52Juq2oiDuXiWwIu1aJbmy2ZUEEYNnKCYKHDFvfdytLt/7gLoCIMYZzQKlNKjOVU4uudJ
QAgB9LV7/H2MtR+eKER3pLfZE3TF/GzG/LUCGhWJwIMkHVcAgA/35dvuzQrxmkDmdNK9bN+1ijiq
GvUCDECTemoDdALtgduG+kInnX5mQThzK/gzvmUgNusRhVOZg55C/meo8/ddIUlV2tIhX5UZfUZr
tnkDQb3MnjK8goy4lBY9Pd5ihtLr5g9pr/lePCFOXwQIkjmKdxCmDiSjyObjHIlO2cZtsb7CrAj/
EaqGGUYboQWSDocrmCZ7r/ijsPqpFmDSgEEegngPNt69aHj6ztwCWUXf45aUzOcp9GVWXL3HqyV7
aPqq3zRVTrsVT6rAoceceavzXdJ7GXzjcRVaozN6VxhP3G1mqHDKHXp6hOTurh6ccTjwnRHPCfPG
xCLU3fQk4MZ094GFwVEKzo3rIAkbARxZdJR2NQlttpk0VQfJEpItZn1pJIEpwT9g5+ErsZtUwh76
EJfCFxn0qeJtw+7sX4xBtcZBWnKPrylFld5Lp6kfXEb5CCFcRvY0K4NimSRelwNffXjLXoEmd5H9
dLqvIulRWRfLG7vQZ6x3NXKc7gZSgAhgq7olNo6/ZschwXTAVJXNqg5lzwJT07vmfer+6R+wvKMd
QtD6ItQ9oybw4BQzSch4tnRGAvXktQ/2Lbaa8u1UtRV6E5D2oHKwiJyrTcTaKFbdOQdpyZ3I8Mpj
HIcc9L8QMcPqunHNMYqaNdbqT/T5uvZGDPHtCL26+tX2ItlOu6vzSlqiygAgpgPIgX/qVkSOBjDA
841tWTG+bcxcEMcFg71MKIBdSz5vaNva9rZxlgLOJEBrW6BVF9C/4tUGIuVAqCcQmfU/qcfLCwp4
JNcvIH5Wg8Hde8R/4/HYdGFggIwVOQdaEl7vgf07+/Kf8Xg6nq6Xz5UbjB+AJAhY7oqUXWQxL/Ax
HPc4AL/1iXU+B6K/bgPSFcXKf14vgPZI52dA9sBW3N29zgUg8RjgugUcUiQ7NZwPwFxrgZrC570G
nkNnTPC0c15FSFHzs6cm6k6iASZaYIJoLQBO2YvtnW/VC79lHLYqM2sN6DvIlRHBfp3Ukiy1W2Nn
2Et04DziztiI95HlFbiqYgwEwCD3VgK+tSyw1P79ELimpBqIG3Ntw0HSQyMI+iwI/bWg8qIDNnBQ
7SXc6AhM25BF5NksHGFf9fu1vhdvr651ve3pjYTrI9c6U+dJYxPdCJM+KiLJTBaBo6HvHGVRQ+Wv
9bHe8hyemipgGMMykF+M1a0w4/vy+frmr7IFpdTkE94N9pJhp45pkvk+Z/6tqyjfF83Xy1wF+lLX
E2jmXAaew73FTMY11Qce9Po4RV8UUNSRJtEtxr4m1v7XrfLrVa+3SkNDj85WGG34C6D43+yhHe3G
avRU+sVQicF+cMDj9BDgkQagUHRqTgMBfQT3DJYFRgsmrb9PAdX54a7I4uFeCjFnEB5Xc33X97Wp
7zfG0gdSJLlPl0BlygtSAUrAHPiCwvT08rRahYCj8jANgCExRzZ+NBDFGhZ0GIKVFtQsoMWrcxSy
q6RAxwegt0RtEI6Px/85wVVi4xgA7WcfoGBHL1jguujrA6KFIHAHoNSlaDeP3LkLDHiMTMW4Cz63
pjYcB9M+MLzp4xQCwXgeZV4katpoWEYnf34KARCXLm0ldy66/Q/F4PEBjCpoWJhlj+xd608s7TJG
oQHgEzBbafDZYHaBGIGRAm92du/9xXK9HNL0//AXMT12AWn9ePuAkjMC7CQQoH98n2CQL/kghEdv
PghAIGzOQOAIIKiw+4pC1f0b3IpLRGuTvxz9f7ZlqF2giSeXYAL+ctKHf/yRH/tLb+PyS+Ci9Fgg
Gj/iN/9GXK2JZ3g18zCKIHoj6iXvUa5Opa0hb4jrrN3KWhY0JbNpNS4f0wUQ6YO7X9d4ilLTXGsT
dIk99FzWWXQa74abp8OsvpM+9Icl7oTYszlA+yaID2YPv0/Ca3ao2PNUjZNKNmSYsrZ5tR5Tte9P
p422I4iwh2jHxGlUUvjCm4mJf6YC//95vauVWJfbqjw55g5UE1YYgQlXYBMaLDktKAnubyYdP5wn
X97fVaqmX3bKcWtwvWpAPLIATLT15IFDpbqGWCO6N4d1NTqFbajSos2Wu/X+IfHkUb4mDLSnl5fk
zrgROXwvzHwdc0vc89/nzO7c2/2eObH/6GfWGBVyzoAOWuS99HB+10KgOUN94Nwd3pkcTS38naV7
fWkt9itiqRa9U2DVh7CLqkVBUxXo9cv54fTQWm6/vPG4fjgV8JnA7gR/KSF2clUWQ41DOcjHbkdd
oludnzD9etquUbGOnLsaDKrfLI5PwGpmAF/qs38TTPDj0yOyZW6ygZOcfR0pg2Vl5NZht0rvs6ka
ZE/VCIbM1KSX9Psb/WyWXq9TU/iUEnigufCZiv31TODFW84xlcvVYVov/6EBrcCK/lMffidKe4hg
HbzfJX9aGlUScOKbNTD5h70CRrgtQg9VV/Ay/vput4p6qc+5lLM2NgMgsEf65E14GaJAFyGHC0gO
uRzyks14R98cHGDUhdogAZPUB+yMDrEa1ejdAIDXQHrlJBkdd+5pDSSlGXUP+cx4AJ5AfybxzYE5
0Af63JzbUFfTAIHcoeV1w2wgTczZATaDFFFyGmhRNjD4UGfZuA0FjtoYoqINtgShNbCl+xCvpAea
e245gS06P9COA6ULhFoaWP6GWogU/v6gFBGHXD0o4Js4Rsoi97E+A6u/HhQKBrv0LBcFOEhndngA
Ifuxv0uRWiqh+tRxHaCsg6XDLVjLrcte5TaajY/L4cJlzWEVGrPj7IRAl8OQncMusCn8q+ztx/ff
3+y1XInYnTWRw5H+f5b8r6JENdFOKYLHdHgJjfrwsvPr0fYO5b16YEH7cbVpEzcBYWJQ3QungAx2
xP6tf989VRE1CdL2w0yh8qvfCl9/HA4TXCGuhdiaXBdQLbM+aXtVz1d46AXbCUkNHUnvvEDZLVSQ
S4NrMax94Dc089MFSKg2tKEGdoG5J8p73vq7Yde59Ick5szvg8bh9cMUwWsHF0Tk7YS0xdd1ZG+t
TdttLgVoHOTJhlrYRlZMY2ZeTSS/CffsJOfJaZIF0LmG+Zwea9CM5Hk2L+8osV4ey5kWq4/bifWw
naQBOIE1yWQzO93Zz/L6iFqNWwHnRq1s2g3ALEx2sTY15wDMJ0loDfdvIFTkMQDskb7Ix8fQGjRr
VNI1VK0VhPpx93XROARiCwl6qcfkxM5Q8+zXy+BCF/Ecy0ExJCMA4nvGC4xWt/WIY9/i+L4ZOjeO
Iiq838cK5Q9c01EmMCyqml/HStG2eLC2h2IlxTQUh+mJkFGF0ioRfwpqq9Cv6yGnk9IjgQff960k
MSOrvUPV0CsofQ3LoTrS400ANHKgDiV4zDtAHDoicTrRdhIUvj6FOwyHVyjzYXvL1ERmijTDoJ2O
fvugAv5hQBvTBxZSdxsuSIcaCTw8nLwUVpAVAYVAMS8fnd7ltROqeCPEGLZ9/ogMsiGn+FB6QWlW
DlD9D3ePxni3Agu1A4UmQSplGz0I4hnWozTNN74OHAwWPFTYzIXb0/pkxBfgPRCDyQHqoIK3eJld
6GM2Q9SA8BgfJoBs/E3c3e+Xxvpku+W9AgIDqX/xOdA8E4KZCkYPWjhVS3WEFe9CHskPW9hJIDeg
l6GPHh+fmqiOjuuMjbNbn2B68dBbsBQ1+cU2pAcTbRbJHd1mNU6RW8seUFTxk7v8psL1D4uE1hAR
n8O5LtA5Xx+8XJrHAmmQfNW8qkM9OgTw/YcOHal6LFJvPWqgHmmxoDKkYU0G9FH5+cCOKGuExbSN
ThMohKKcEcOT9gQWQ5CH0pBZ68kRolygFJIINIObDKnd0Ye9BGgBuq80oKMNGEtB4gVIADSAB+/l
8zOTS4gHbqfbYA+iBzwyVawqTAaFV8WmXwTvVC3JiwWvFS41LA2scznQMC0OHQDJnZeQKBVBAf4Y
tF+YkqmI9m0SHni+aNGTTWdeHVCpH2fk1rg6BOgGun0wVMhvNE8OOz7a8XascjpWIxqP4IdTkogL
/WxKfpV7WuVQpSxycsM7jMRRR5OKb86HONyynSVAvmgCT3J2uQyqXMVo0Ab2P8SXP5ZC2e5NsKB2
EfPCo23MRxuX61uboPHT46UspRq0czBJc67i+tP5nO3RfKeP9Irxl9uQVvasPftTuFOoPG4ZoxOs
ys7Xwpe7OgawzOTPImUohA3OPko5z3TeBkCE4zrcDMin4DDliApS9aEK1KEKIA3sG/Uf59Z9X8VA
yRah5Zw63sqcCL0BmfJZy77B1YMPKFhuhUigBLJTZl7mkbgZIQuQRNiJwMaUA+xnAsOtxyiUhqj1
hia4rGSexGJd47gViM+nsCHN2dFKqYDPMAP/oMBHzRmolgn9tWCDSJHbFHqOgghIhTkoBsVcDxFE
HGC/7H6w1UVaYLLliS5/BSji9zPMEI/nKsoxjE+rMNWm/65epY1Fp2W5fClz0jKOVNcYOHFDjruf
otz/+RV2tZ2/E6Uw6n6oM/g0MNk1OyERYEQdVV/EskK2UxfB4lCaJO5zNeTIYRWIdJ06YAXLVPI1
EPHZUkb+8RZW4XuT1UYa8a/3cJU7GLaTduVmm68sNyEhB44NH0j3XtARG5xZnZ23h8p+5kwQQAnq
BBfQ/Lcm1A9V8q93cbXP6cmR9kLGXdhrI0THimos8jE8YgFzwm8kmPfuO6kLuH9bqG2UngFXNb3x
QDXxZn97oFcxyfF4NKzU4oGKUF4oQXC0Asx/YYJzQiUMxynEboqdqPLw+gGp33nwscOd96Yu2Dt5
TMfo7fdZ9jmLvt0UHS9av5z9jn41NklR7Ku8SMUsuxAS8XSGW3eB6o3AELkpahgEltQ/66gIL58n
/O83gHHBD8NiwgfQRCMVccersPp0MXfOPs3ReGaB423E7v9PBeyzcj69YKSBYJEStsxyUeFu+bOG
rq3QsE0+0riGX56OANLDEcBgZ2x6zYDOXawTlqLOOtt4qPL6Qs0BAC+VcFEKE3DNd9RZBPqTRolb
xOjyBywrioBw019fH1AG6gPY2g1sVDn8hy4qSuPQRzxg9eC5O0+JdqMqLiJByMcxiEqGeG3gsr+/
QoWbTp/X7KS1YPfwWfPKO8F3FVV0QSGBnsnOe2E3tlyYjCmF3R3Hxz5UQV+oPo2j0A7zuAOjF2BU
Cz8W86zP38VPK2nh5UwS/JjZfBTvEm5J05xIAxVq8H/xNfDX6yVqJBzIgq3y+2P7jjhnZbMnia3J
Nk3W+NfYAa3yS1bWWrZCkghthfvUdDdvPIzlhcKgrzHIGM6fvD7asQfhxwVf9qN0vP28WaTUJAOb
wu/uRmL4U0WdHin1VBH1Y2AgTpa/EkMs4ZQOaE22Qqnl8emDtkxQkUGzAfJ4LOTKvXp5WIOERvVA
BshlPF3mG8SdMWJx5dURjZnKbwCbquH5RXv8fcT0H0q9IlklndMwT0SW7uvNgSXvrfrYZGDJs+n5
/lIiJezmxB6ZWxHv5uNkcX5u705s3BiQ7cLzn/JBneFKnlGWVQnCZzhKvaIMnpexdYCK3HsLaO5a
wa6wRUFgnSMjMbaR4kjitL6R7X12sq72CSBgYA+pEiomKv9f7/4o14fe6OTNCuV3stDnFmRpDh/d
lV8zxdf/nGbty2YCj0CH13+LSkAFhB//5fK4I8u0iT/9ftmprjYJ1N7MU2bs1aU9sWbV3m0vg2Po
ALENLbKVlBov2O4R5mOA1F4SIXVd07jvhNh1rJFMtHdyhoz34YLwk0Bbe6fpAfh5T4SqkyHu+fNZ
iW016kgKKbkkNGEuz8dtiME4FKBitPVMY1wc/gjl2W2ArVI5yun03m29cpTAFD80CxWwoOSaA37n
dDMRfi5YG15noUJdjgzOaCKHXbCbnPc+jLEuUFB4xEnHLV5Y/ifvTAw9Kt8vI55mHckjYKqg3Qi4
RjWc+ahFLWtoN2EFmPahXeIqInsZTB6CIXjstosCsfhHxjPQ8KH9UHUMRloNCsKCAtIFjEjTk7Ej
chPcHOkgNVUISNucbqJjaD7lA2PFrNFvFE0+cTDfHhzHiuhOGybIj6/zxrZR8pSSVF0axCkEmlvw
A94JXmGH6ZO3wQVADpxyhgJiVXsvx1lNPIKBZOdezj5bCN4nchob5+m2ursA5E0HGei/eqZC3kYf
5+CxYo8A1vJQ28QyZhEoZGujgjD+MDppfqWFm8MzSzpp5u12ctSXNTLk0o1yw3eArpid/77JT8Df
X/sOhoDt4WxKyrIJ4d3oeKI8m8+bV5gL23dzrk3TcfOxe04f9bHGQwXN1rfe5kY654iT+vtI00Wi
j8S9yFc7MqWYwtRaW1n2s8N92rt7aaqcvSpz6bQXZPSmr8BEuMSNHiR9rFbzCwj2U+qVwIXtha2O
DoA7UUSkqPaAHS4MB4j9rhP2pFEZTmjYAWKzjOL8vosRmu+qOC0jcxMbaqC3lDCGGRNVjzQ90qX4
SKb1jDy7ZIKX81O4V5VvSr4wVlud4TKYrgqPlrAPdazF7hLpx2jNZDZhSBQ+AAXDHu8Pw9SamOXq
Unuor6bz/OPwygaI5GEzdO512e3XmEs0d1o6aD99IaiqKDd27e+ovM9H+++oXiUjTlFvz3ZhKDjM
BD0nM/knnOEO60Bs2HzIyFCNd4/2oL7XaJjontN5p93ERjHwlnDx9wOEWwFZAQoc0yckoa+C6ayU
9WpnmMoSb0622MsHZmyV9Hw07o+EDlqgAR5oA+vhslaDVgslNdi82jk+kDhNepcm2OiRo846PWwb
cjxrfCF+kgN7tCl9kxY3pFoI7fB213s9NmuArwlNb1oPOYDt38/C7xXcq7dyFXWmSa05Ss6C2QwQ
o5o0lMNOHr0warewPz1MLxdH4PXrW4vkf4yhznLVHIs96Xo72p27U9YpytJCcxGId4pDqw9u6gxV
dlExOzexgocshoaIxrcBtrBy7iuUF8jii4CYwYYe++YQLc63S1t225ptO5T1uMeIrIgUUMmV3xVR
th/g2HKEfXmMejXM2vCEQlcX/T6OP6555Mj/83Y+SwB/bTyZ1m0PHfCUZYceJGB3ChU2WvChdByc
NpPU/pPnd4lBRH2+72oNrQz035vTAloLK9N06ff4hhHkJ/8IW7vxzoCDpQh8cOERm2CyinU23SVm
z9nfU/iihNY8bruhKY/2eO7tpLGqvSry4mTPnIqwBfesqIeBZA80qiMmJCosQP1z7/c1zj/xZh/a
VZCroZZHjMsR/xfqS8XIcDyMPHFt0rShBNfpgLbw4ojMgjytD/Mk8/VqphsDwscNEeThsbVjNeMb
fQBqGM+3e1+cXCgFvtb7hQE3yPCONfP+Rsz7HRzyOWv/He2rIERPN3kNslVZFvfl2/7k9qtkXN4X
cyq9uAPdiLi+AxbE1XQqcyY2s5pyrcq8s+U8xypZWSYXwI5bav2nIN3iaIv/Lu4U/kb2s5H9jLOV
RhPfFgFP7oRm7u8Sf/9avB1qD+PlVvIMoBx8LhD8dTeNnx18gH7aLTjL9yz76n6v4tsKTQe9Tbnf
4yonDEvcnr0Sxjlk+MZnM7IOuCMEHZ65VHaPrtN7OXKTe08ndCGm7PD+c1OKPDLrB7mwEHbJ76vl
e677eYeAewglGdDrRjwIc3Vz2tTK8oT5peZBCxezO8EvALtXb08tktwR/k8emG/ZHDpk875Dvqvw
O8NXe/8M4b/2f7+n74C5q3u62tRPe4GVNk7KEtdkIIXIFbewCHv/lPsOQi3Y9f7Rt3j3ettD0PFs
b03q7yWaqxu42ooNuyid1uEGFBoQtgBcHqFdoG77rD73qDORsCK4pLgGJo8OFtHYvbp78uDMP4Ec
ozNABbHxDE7E3t/tbiy5/zGp/n1kVzUTvG2tvpC5O+vgJ60Pu/W09RMQrlJQ6h67lmGj1O5KdriX
Ygmlp4O/hT+aRhuMLsC3pfRccCMOGnCcJ684BOrlxhO0vtXprgbwat4fu7YrjBO3CAd3A+e8DG2c
Bo+LRp5m0vSAnCAONafYAHOJLDCcI1BFRoCfFvNP2QQWCJWCqNZXgRejwkAF/uhriIb1AdbLEl4e
aiQBS0DpqPSPVBozv06gKHiX3j2y6hUPbID1BMS1qqapeVdX066a4rMlcy/H+8NpIBUxlmqZNtbU
RXJYmMmkqGa5tuhBHpjcXYSaAAZciGUDL4O6isQeWoL28NyPHdK8dsAu3RE+OLfWo5ha1xGrov/7
cK8i1vPe3Jobh/WokBtQ3ILeQFn/JGKrpIsaIxKu7OcZfAQMqVscY5QI20U85rs2yNugtANsXTEB
27Te9lZb7Hu17uqxXgV+6V41O1vi5mqMZOhn0PlBNIQF0os1oSJggBY+Edc+JA4sKOzgaUYyn3hq
7retV0E84yGqPmFhj0Qh/jxnrHA9NSHGwk4Da9gw3cdVHvy+oYgA5rcxvQpwjnpVbU8nbnv/kY1I
iqklJON8WgH9vdUBpjj3+8XUq3pLZeqFpm65WEI6Dru3j0t1nMjDpIwYtRI9T2KAS3Aq3Q7V0fv+
tU8DDTMAeocMD67Jaqw0wbYJc0TvUduJq32ISfYeTRWqZY1I0sEOZ0FB1Z2eEaJFh6DhfEADbx+0
JJEIudPUbYY1BTHod68qNAIkOPIA+LO58c6IILyZEFCRfONM2YcV1wSgS5kQbyLLl+kPKdOa0icL
UhkI7XdHrBtlG9S4fqVoJWBgb+yDZDfWUArtoqLlHuOsjYUpJ26AGEofIiJDQwmUDBudMJHibBOr
KcZ9WF37uUo/lbRq0WnDnTo5ODG+bhcIvAS+kH2tSXqKyF/B2IOwVwyKDFioulkfSJqvAPhC44kK
bIpAFZGdq92fVk7mFZjRS7GSR5p2YzP7OTD/d0l+Zrp/BZRdt80N/HqVJWiwFfpM5tHdxunaKlx7
iSxWNT0Ozy/qQ/ZHvvt93n5HoX2uN8yJbVk0DK6h7JdeU7p9flSWW5tt0Tca1o+H3pD8xlKqDt7R
xMQLjyO/unUEfoKtvq+Zfy99tWaw+rGr8ijWjEEGG+THQU0j5U1HHgznNS5aB5ZK4BV1zG7LUwW0
PSp1zhKPoNqgM5oPcifaOx7Or6QPnRM6WZjTQ7eDixJmhgiCpAN6LT5CFvWB09IlksVDyIKSugt0
1bcp/qs+tcjt0d+DiZOeaur9Jxdbp43sNZko81X0tTNPeUxgAKHRfkYXGmd2Kr+Yh205S1BsNGkV
yDfOYOV/TIr/js81M03WchWDQk44ZmfWe0h4KKV3VP0Ku7o+NOrgYPpnwy/o1zueOLoocgGbPcWS
hVFzaJww2RnsDVZZKFHMhEwITEf1sMvm/NvLA72Ic34UoDZKQ73XbQKALrXqt7Z/IObnveLa2ngF
QmvEJfybAGAee6ljetnJ0y8e27L4MjoWq73smR0hJu6SQaWJGJSgJqVMAFhn1bwdMJgsPLZuwmjg
l7nsMo6YuWm7yDJCi45sHyDUpfpSOew2k915fJRn8nGiSuLPWTqykmlLKw31NXOEM6Mlzc1kdrJj
zl9sTkrba2tcNIIDIP4DHlpRZg4u9rAB7oAVG3o4lkeKTbSk6t5eJX2/caYipPTjnvzvw7pKUnap
ph91vVLxSjV9u/w4F7G1ncjS07aZSAeY3s3Ob7fE2T1KIbIZakYSWBkAzGQbWRVyNU6o9+vciraN
byWDUnPVtnAbjTIiO2l9HOp8P8h0FM/SUILnL4faWO2fnd0iG+1CpZtfjnNSa6nwzqf3+s3aimIs
mILNNIutGGUcyvEW3Zvz0cMLgo5gv8pig50Wu3l6c+QORkgZVmzxKYLIdw4qqRnAtlD10H7qfDb9
89RQ75qmgndnemmsoW0ICT5+yTelu8ziZpbF5Su48ul2C0Ln+JiKH32OKK5H3HfbA63uB6L6eyCR
BwZ9x7ztuIIkxLLPi/otQ96jnWj1ghX4KNOt9Jp554vvKUbKJhJ/aPhH2xww8fGRn+QmJjAISkPZ
iPPujuynNsE64HirHB/l/VI7TZCp4msbLUjB6IGg0SLlNGnqeJcMVC3capN9/7xNZ9UuzDHGTUO5
GWuIl/4fYee1GzfWbOEnIsAcbpnZUa1s3RCWZZNs5hye/nz01Rz/gzFgaASN1IG9uXfVqhWAqruL
wvS0P6/dhejpbXpPmSTdCSN6kIZw7V9b9TDlj838TuCxJF3S5NWUz7oU5bVMrxi2WFVNh9E8ilJo
TUG5fVekS67dlFOXHjf5Qem+xQmHYpjUT7l6MPvXIqUnD5c4mqxw4E+rp0p75RVumUdC17Q8zCan
cMZdY/MQXDw+ZG6NkuX9M5lOFR7IcRTL5y0O9PKQkJCW2TNuSNTC7XFrr0J7HZWgQfEHaUz3tSnQ
htBST3fxqa49XsM2RLJ5NIoTlW+tHgwsgqbTWkSj5RAUZmx+Uob3LOhYVuWplq7LdBDVW1F9qNlZ
EF7485FbfDrI5YHLayUId5OLMAWiFC38jRXyyrImGKdPrT/32R6eeGUrE613M80dAVt/Af7LCps2
DSbjl269i7uxeX+Whmi7Y2ckn6v+vCSX+3DjKRXjcVRv5vTZoyPoX5PBb4awR7dchu1AhlTEC+KR
eDNcKOYMFrbfVsgK4CfJGs1QWFpvIGFjC+Q0VMrzAOyKi2jmkwY1kUc9+VQU+nRWTL9R8B7qTF8j
kHSgtyfZ2d2IMx+clrwA+EPtQ3fHL+OWmecy+RjnS7k89DXY92HKblbyPho/JvMYa68ZcxR5BhsX
rl15EYHgczUqANMbV2B4QOaD7miUJL0j1I6GW67GZum0fq9dR+ottJFLSMtgwJyGLoWIAyMfODI9
cLHXl76++arqjG3IoZUMt+kncHA7hJpA5FDYCwdZOKRFqFXBBBVQDEvNEwjVfJZ+ydiMjgfi4++k
W1ZBTr9UeUBJxeoCGjftkYOQU1Oe3nu8UjlQO6BYbyUjAcUoU5XBz0ZPHEIR6gdGcmYoAnF1SKoT
RweV0P2tPHxXdF8qQiKH6yngxVrFQdCIN4am1Z3VPoyV06QcZKAyg+Pfb4qoIdCBTUb0p8TfTLdX
nXyIRFpg3TfEsFq+CxY5i0P1JMCm4GlaR5TtbnPUwp9r28w/EtTlzJqyx3Q8qZS3PSidP4+BPhwq
wcO/Z3HT3m+FQ1UltraF9XaZ7lF1jwr5QJRWujkSDNDql5n75uID4yajo2GgIhk2A8zXkpTSdq8U
RoJbcSXGC7ryCgRExKdU+7+UMFJoXLpt3h/LIYolRwAc3mx8TlvXIK0FB/XJTQnFakLBdLssbLuD
sQUD38RRVwdDEeKhnw72LPn3O9vS/gz8LR9H1zkmVt5sz5PLpyBT4BZBP/sKxarELR5kP0R8PRWv
VbwefpVCjUR4vM+zpa2/Yh48872nZp7MTqf4heWlxcXAs10igaP66t4X7kfJM1QXJUTJ0MD0QBBb
UFnuFDqpzjOz/Wtq+EXlxpI9KnazuR2p42hg0AuDF+BLxLK2PJmROGE7OKFQNHFp4AguXmU4+9iB
3I1kL7k3bKiYxJPrSj1wmSGh4QCJ7gY37fVQzeFdPtabO9dhwnGZ+WJDFGZk6tT4Ph7XajhAppHs
GpapGgn1qbRQ2b6ledA3h2IN5szvMZIqZg9RB/rSeFd3sHZDkAouhgh+zyC68adzuUMrdo0C7n4P
tYIjENYRCblQ7kRXBlvliHqOuWG+pgu3wjE+bi/cnP1DwyR2wu5peJR9tfRbZi6kSz3uHl+T86sm
WQMWHfcATqtu8kCC8HAAIRA+9Aftk1pKab418KWud945JsV4ZCZIRj3W86D79/VlZbXhHIZCG1Ex
PodT+Nj70Oi6D8zgDTHa1uethhq3PWWr1yHF7CIV56zW66jGRse4LdBssN7xrJvyq30enzVgf7wP
f+jH3K88HqT2+VJ5GMsjrdVeuck1KDsWNuDK63KR0aYUx0Rj/nxsrwxMCQc3hH2IMRyURwvzY+bB
8NmMQwzYx4RohM7yoe8XbB+ea1vQM43KCRYOay71GdADBFJ7YefQ+9DM7No8byBHmUfdNrKEx7dp
ftTq4I5xI/Jp4pEbG6YOZnTJN3bAtrtuSCmhiSKdZH/n5ndUgz2ZKkD+4O59nCkJoEZ+x3tUYPS5
z7/Ek7Z9z6U3pffVMVg51XD2at0KMRLDpsoT0128XLD5oeiEBIovZ2znPxjWAIC026uWB0b8tUo/
tOJ1WdD6bgd5kW2j+FH2DCLE2O4Ra+cSvkUCzE0aJ0mS/lJwKju89R/N05+S/nGz0jHWaJ6k0Qbd
kjs7pQ6YHAMt3+TopZtmnl554IqUMgr0QsOpLH/YL709Vk5NknjnWoLX9m6MbTbOnDBBCcAtIqG1
86v0pDKCotVnQjX7QLD/3Xb+5rj+18v/A3+lWJZmpre/X74FM3h2u8ErYroUr4Tpg2g8Zqt22PUq
IAvBxjYZwprqZIrLOpixuH0cP00ct/8Kfe7P/F+v7A9gdmzLUZM0XpkYEzXKUMUdAGZNZ5/WxDa9
FxiUBCt1/+dkqdsgHv3dJq+wFlQnhfTAV+yu/vbK/pdYurfqGj5/uBKApP+Gzv4JEhjZpFkZryzl
BIIICofqvf9efYmvxbNJRGmxR4aZvywZTtX4YX3iu6d86jBQMabHWOqTizmRKJLYdywLz9JBvaJp
irHbHh7zH+ydZ+zLA0xKl5fiJsOF2F1oxM/dSC57Kt/+ewGY/wpC/uPN/HGZl60yx0FopKdMt2c+
cdkWU6fe418ZDdgmmXSKM186YmlMl840T89ifeyW4z0/dflp3usTdqqgSwIa2EQMR/Bp67JtlyKG
1XDR2nMv32R5R4RXOchRSBSe1oQmSSgj1CR/x4mqsFJCHa596rL0Z4VdijBQvGWvtPZq51byATCx
HYNx9RscDcaA742Y2iYQ1usgnqvtKmxhRcWZuHrraQC2lcsGzeCCM3VYvJIJvBXelaCAbQj5BELr
5uSxP9/++3L+nqH8z6r9x+X8A7CfxW21xLRmIvlDnl2593FYNGebQYY6YqOd/4gFp/krEvmvGDx8
NAgmEKsgf3Ev/WNF6npd3rschEKR3aI74+lLB1Zkrv59atwsIdrSNuDyEggHcxvTRFCBvSb7y2Yi
/dtaImhUIxdcNCAp/QFoq1YaW5XJWlKJ2sMFe7JV7j8EDJjSCTZFnMnujPkB7Lh97uX/5dr/pnj8
efH/+fx/YNZYgQpxq4GhNcj21x19fWdpqhqNhTclgTrD/8Au2c1/Fagy4OWhvEgOjXycmzA1Qqt1
C8WpVw9iATDOAu2sx/ySZt7MHBpcJsTs6lXm8o0Gd7pw1e98m1phZYV0RlrmibxfhpD4s+vnNr9g
MZ6M12J8UMdzUx+U9DqPtz6DNmKnqbPobk/KRuxlha9BcE33RclYN2UKzQz+bGURZa5BpWvAaDvc
c+hPx1yI7oTRl0GNyEhlducatW9Z8J6zQBDdWQ4rjMGFo2J6ZUy3FEhkPS2/AVfFAzESYHcTJnIP
VBqsfP96XwNr9CrJH8vovz+R//WHYKf85wfyx7qsh82Y14V1GSv+tvgA38VpxmkRjjnkeSAg3NMr
j1MxJn0TcgGAB37lg91ZbkbnpQB2uDR6DLbuE+MCZ4iBgT0Tu8U6HFpveyT+vSD0Dz276eLousXe
pPqLQf3mbPcwX32z90bN1ie3yH0DEEcNMhQd+iGuKOlPk/6gW88sABmz/eFC1vt/XwDpfw2/9yuw
T68ZZVuI3P+Ao7Kl6aR+vjNGgYsUMeXpcVCU/KYPYSZp78s7Bwa2tdhafkx4r6AD0d2qD2caQsvZ
Bk/k8mAcvfkF1vsddazfMENQ3LrGmMUbRbv/xB0WSmeDtRnHBJk6LAq0DaWbv7TEaWGPzq6OfX37
Ujb+Kh+H9ZQKgBURbQHV6H3zTDBXgvsKRxXcXLEl/DGp+jH+N/ZOQvmIKz/WHOSRF7aSEcId+uER
F0WJHKLQ+MRUbTwPGzQSe6vC8ozTCRY0Na5FOB7f6tKZIwDGzcNBbHDSx+37DDd3huDbnAEmij5U
0XcpdgUnjA61ssur8G27e9LurqonNkaV2BLwJMLrhh1HQvaP4VG9Vh/zdTosbx1Woyi0GJoNWCkN
dvuTp05ecMuxPIYhIm79tSsbHvNt47JCGHxFHMlVxdFmAF7yEz8smJXCeqdiFyKFburpLrwi1FJf
0vVbZ+yNxcBdSYoQAou/aV5/k3L/Z9P6xwqR///ejQlIra5SzgFMvrXppFgTlTv0a5XOJDvLAInA
0QQYHQ5i6OQwT2FXRdqd9e10jZff3Y706S9Bc/EIZTegCc0qR2Srop+Gi0qpJtkW3SMnL9g9WFRj
q8gpoLiLf6mFVX2/n//3vXD8wT2WLTSb//+9FNKySdLG6TeLwawdzSwCVU2+94ZrdKFMTEXi9fco
K1219GJgQPzjpUNWBmbl1nI49dfB8BKJwxskzauqU9N7bN2UflXps28b2EyuTvp8Z2zcnk3rIotn
kptp3h43xIvAJYwpcK8y3ASb8crDBxxNuforBdqSby1wNcYtml9151E6t9I5M46ZcpPAOrpz3V4q
9WSNgcbEOIUi6EjEJWgePJ/ODLN6R/6gDK3NpWfeTspUAW46f8DpTDkCwEF6l+iNiWoDDGrzG90z
R6AOT4uD5GN4uk+OiEGy6eqo5KQIm36GouD7j1tsS3u142j7oQwRyDZ+SAx/pLCxQtYDp/is+6CZ
YMBJGTEBLJFHNL6yufIS9PUp1c7xeL5r5/5+yQVoS5pTUsjDdUTsEzvbaXrHtYoTOS/32QP2Yjn5
nGCWKY/ttJhgYbxIxJJu57qftZfUinjbK+8LOv7izp8WmqDNB+cB/l/O/epOGkRIN0bP2cEEdhU2
buxiHjvMthq7pJ1PfekHIQUq5Eo2aTIA0DgyIxScXrW5qsvD+EvFgZugkQ/hUSNHPXaww2Nq3OIv
rAYiIVoUEJad0BAp8NQCEwmt5JpYwQBfKLQDYcrmpfq80SGLaiOa9fBeHQdGmqkrf69fpA+o42Ug
W+e2P4icPLmf9we+n9vIWKPMiGTp1Lo8UC+zQjjSU0Au6BORUl20LGq284CYL3ZBQTr0bYz/8XwV
bJnYi9XdwNcIXaNLiz1O8ILiTnEHWM0Gg1evJhj3i+EK9P+7HO6z8IbuzpOkIGcvjF3tHsRAOUx7
UZEyLzf9WD+YbWAloSAdt3uwVtG67lQXDuokdirywEbfHBlVOBKj3aCOSWHxZ3Y9PNnmnXFnYA9c
eAkgQh1sm1cjBgMmxs4FcI+EIbQJl8mAx/dmSc9D5wtbBBS3lR7HZ/Itg9+i7XykAnUZ4w4UQmkg
9mHCh156kw5dimgaW4erzICA1wPNZAQusxWaA+GBanw1I7WLdDOYe1AtJ3nnjBvQykEYUndY1GIt
wAX+wr2+Y/NHG0xDv9qGtkcNsZVB9jEQ1q6uAP1ydfJTS5AYATXKbncKksPwL4Hw/EU0Tf41oxum
eH1PP+BrYqmltpH8rBGhJ3Fb2MtjW+xAYeuKZgAXpNV+MnpuJ8dkO9051+wIzmg+iqIrpFF9TRmu
ArSAoVUAW7fq5xAI+CUnT9XHGMqfI06h2IR+DkFFztXP+CIf85wazTO+tSF2xGwC0MsBGUjdoSkF
4GOCtNjyFBQdxl9O8TO148/usIrc5ftHOs3BRDoLaT7NKbtfheyY3i+jeo77iyUe4+GBnyTpXypj
fe86/ndfNg1ZQUmHX9cfTR4WO6vYrrH4xPydyuhJDwqmtpxl6qNee/qlE1/Vwl3eZed+MoxwD/Wk
HmW26shYZAWQRbXh0KLOoP4SbKO6xIR90uaWhz7qqQRU4MIcZ2WyNaWjjEtW/60nu0CDzWKXkO1G
P0aI9Kt5LR7BrE0AnBfc0bHb8/u33OciwxSt4G/m6Hn+uwL7V8arIVlouwxJMRHr//8jSSwaa+50
jiSrshVg+1P2qrA9ll5euotKGWDrfHbcWSwwli4JKURIvJaZwwSNvRHVLpyKaZ9jK9YONmhMMFn3
q41r/V0/ajdCYQckmNBcTAfoXkV/q9g1Dsuj2/8NrvlXutw/380f7aUqFcWYNXRYjcXx4TSyC+Yk
lM79yfqgyTMle/1BnyVPYCG2+ben/1c1A4sIIwaMQjBh/qNW0ZR+0BaVWkXEo16GPX82BrzAo8IM
JeGgNw+KciqsSG8usL/UxIcJIJsnzfKn/DoZB2s5McTRhccF8+kC/rt9H/zYinqCL9LzJB/SPCqt
qBbOa33VktQxphe5vS1kLQGD1u7GVyhfAMjDJV9O03Dti7NeH9T5L8EX2Df8yx1DFaMY8MyRd/1u
df/RUUv3XFtaMRefsFF94OjvB19RU0innCN2frTMMN+PbhK4cgdWWmp+LHD3cUW/GoPdNJE0PZAr
fah/1re5OcGKGX/SCdbo6/KX8UW4jHNoRoWffFCaC4jbmOZTrO0pFfVHfN8JVflPjswGZwt+J9+T
dfiMIUY8jkmY3FrOkAeOmzYgrs3+Id4D6vsZ0tjb1gbUyvK3LWw+lTaQxl/mc3Ib70HrYHdesypc
6dNSwsIXk5/bcpLk0PrOJn8HrcDGXcAT4PnHeBp+WatXFrU9GmHzS2NDHVHZ/aiXY/zDKpHi6cIL
Iw3pOyhxLbjS2cqDkaHo9jytNzOszY8O+Ng8SI2fay9gMmV6Wn7SkYrbz7inD8jJ4WyC9s36ZiHQ
UEcgx7ttfPV4Fibh/Il1Cg7UL8VOPzWNQ/vUE0+IKZ+TfMqG06k/9PnD7BhO5T5/V5dHkWxnCwEU
vllLIBwT0S7eJ/3EIuIUHUjXmB1h+gvgISv/VvCaJlRaWeWuwKT0/+8ugzH1qT6VzG1Tp+FwWfXn
lAJ0dfV7OBhhv4UDzBYxpAyFvhnjHJ9TOFF77d0v44wt89X1ACa8zlG1nYomrPpgaSJ1O+RppDan
fj857JWRx97hdbFfQ0VCZrke+o/ScBrRX5mTPLF+OvPQUwPc3wUtMmnprWedRKTtWc6D9dznAdww
OAkyPDDd2SklHkRbkdmKjt00EIfxJlbulpwgjdB5cscOUB/97km0mB8FMBbE78yswQEnYCXLaS/T
hi6LA8zm7qirfRwur99EXBfPZD58ldjsE5T7sL5036rkqLjrK1QKRQ9wK4WWRy0oVDfjk6g+9IZM
h9onQ/J6Yma+g5MJMQTXK6OPLGdC42sW9FvL6/NHlcGEK9IWvnPqrDZRW6CV3igceng432P82DRU
PiecX2DgLWeRyzX7qnFGBFVtcCntO2O5J2vBYwJ8lSpSPfIXzDfUlFjH+coK0xmGky+gnNdTsb30
kT6E03dEZaWPaKdilN3byTftu4iQi87g0EgRhOB0+FHBTs0cxo6lejLkA0A+ChnVYdyqBd2ljpYi
FOMASJoHsORA2+Cf3nLgSj2Qtahj5pfbVNqMiMzxuKHG7/BMbd+qnwzyfgonqz5ZeGC/7UMeWm2n
z2/I1kZfviR+jESWmpNxqbva7VvHNMUvu78cpDjr/9uW+I+1/seoIG9jUcqqRXzKZj7bU988aPG1
TW75pe79xgqgJWv303iPyjttnwdOBhlJBubCuElC/+DNpkMMNqVSDflBdvvKS2jQYkbEoWGGVYr5
yqKeBJDkk9adl+ZKf6YKVPvHvvfTL24aYBP9HkGseoABNeHz97Ml0KO7rqMvYdOh+qbhwm7omFJj
5bI858tzUd6U8jaUt6YLGjyKXhrSVhcnjf01OyhNVOnXnJjEAlsep9Cv0/ww6xfFPKAB+UzfC5J0
/PibwQ4HAQv1AcMcTEkwrR9DFSM1SgcrsiBvVbaEEfGxGUMEZIvAUeXxXqFsFp1H21h86QVCNBhx
LkLcBdyx2Qk+kKLvaVBNDvfQIjtiHizGAUVO2nnW9pW3vkV0G6Ejppu+d3fyiphkBV3qG49Uu0vj
lph+MDfaguKd4p156LaEMw6K3wiWINW9jOhdsrDiJ/h4Ce7KiA/SHTYrkBuakJ0nRqpTuNPz5yc+
PsAhICdn2soV/hiONF+o+TD5gWFOcX5K9QBFaXH3n43J73v2bMppfzuiS9y7O4poJjM04NXOLLM+
GRbwWWXNZZXJm05AaKqdMCNe9M8xbFRvFQMX3uycH8QYwtTzYgYZq4bmgMS3+bg05w7MM76WEtPJ
k1oH0K84aZd4p5WMysHEsx+Qay/E7O1LPhPVs8Gtve9ZmhrJuKVLX61LQZEEen4oUq+E4HCOnxIv
p+mgTWR4L8PDcyszZLcae38rfJn1w16YBqNus6qz4sBUw/ihYfrSOC1OmbSdyw7BNcOOFVddOAh+
QWf0qSGPGmzX+jK1gKG8RlP8MZBwgwg/pijkJrdBlpcuLBHNC35nRLHuApJLlf2cj3unDly2avvI
rWvcmQi+OaDcXL9tlisZ/r2G9hsJ0IEPeC1x8UUG/XYh0VK7CdLPu2vGYS8BPXvZHIEQycvBWE6G
digovnVPNTwNRxj4mVRVHxbSe/gITPN/634zkRzPA9i4prKevAZqZXZNeGDmfZiAQGHkdONyJYFG
Ews4MDkWyXwJulMHlu5kMrnx4G/o0Igxyh5cGX6X6NyZ3CQOaiQGLUz55+tWuSAJbJkxkOVbYUDU
oBDwOmf5Ken7fACXYmbAMJBn0Pr7ycLsfHQmNsxdROMUrz22Zlukbee5PyzVg1peK/JgyhC5eL0c
yrvbS27/ThmGZ8IEqSB2yjzgrhHOyWnJbf0HiKjypsNE91HhxFOEsnbkFkhD6tJ2DbY3YBXQ5dRG
z0UfP604IanLMa2D6bH8osGGzyiT6clxO11bJKDvd/MIlYVDC5tnnh2oHiqShd40PqSzm58UtMvs
eJJ7V4O0Zq3vkW4UZskcIXUH7q4ZyTg6DANyNIkAk1z01YsYSGtYjo5yyV7yoAAfgdiDvxiHs+pV
q52fuDAmUQ2QgcBZnZquDEubO0xtIG9Y3VQZLoc5Y9sYufFhMJ+4cM09WjHsGQ7rb2q+MDwutHdm
lEgPbffcyUHVHBtk5H3U5BFOPxbcjd5eM1eCbgL8HDSWp8Y+lgwCbiui28In9PksOdLo0jfAotQ1
mQz+jhnfPuQGe/WdrT1Y0N596WfyI+uDDSuZ3IdpWnhyehxxWvpK2+P9fi6qg6IeUjHIzfOiHkU9
unfo+W/y9CB3b+ZIGQ7gHRjWuUGP0PnK8lZ0Nz0P43ska3Dbj0niy1LAbVzP8JaPtXELq+qxL99n
86ZN5+R+FU1/SBkUOmP8vExXwzopjQ/HKW387AdYKRq7GMImQBfKGeywZFR9cGKd/IP8sskZSrc2
I0O6rfF5E89zd0vWp0146GMbporeXFnGzBaR3nc0O+dVejSaRzMO8L/CRrlw+CUVTeBk4xNBTuxt
/db3B3N7qOTbJt+04VHVHu/lk2fGMV3d0yhBJn1Ws0e5u3Xj4yZctjTqp0NaPRVSxK2Ws+zyi47/
fXnrB6gCTzULHaqc6I1ZtG+H6L+dpgPDcpQD+5OEMaLxMFjYZF8UyZ8ITMNbC32+5Itg9eZt7d5y
8bHv3tbiNlivy3Tb9FPcP2zDWexO9ei3n7nkGKDxjQ2Th21gbnHWfzDmwxaHA2qQ/NYr1/Jvsa+y
8m/DRRxSMClWRcJTtT9a361c2lVahO2phtE0HDrhrCHdAZZIz4UVgBSvsUdnD6ysdj6VNkAvEDDb
GXNYCYZX5U9LIH5AxkEqqRgebYGOT8ZzNTgzdo04zVCJRi3SuPfix3YZa3sjDA/39KpxtZN2opxd
5IeNFTEwsNsVfRvQGiTiK1eT4r4t3QwJUxJYgl9xk1ZOizApg5NNKPI72AKlsnQyEXF1LgPGdkaz
TIFgW0eoRwetttdz/U4wofHSQTP/SvEJftQ/70cI2j1eWhgfZDDdYay5SK5RDYODxw/lDBbtNbSB
DNDvQYM4UqCVQ9mKFmtHIBdsCLF/GnYzgcG0rQEo0OCh4b2VFGduTHYf6akUBrgQQezH/BmFYuPM
NAnc0gUsol06CTEMWAuBlWyDpUEjBM+bvxi9CShKRBsEh98YGMG8MESJgU0bFNcOu3g7HHTgFojD
YJ8/YpUDLZNt6VErA5CUenZYmf3gTvglckMkcJfjwo1/VRjbUdAojMM89neL+RjDWeBdgG0qc+kX
CGIJx7JitOHBaZsrGx4b5KEUdJbN2twVBdArIYSi1BN7aGs7tWDibffBvQyn2uPs4aBEtI4NEVf9
9Q7MTYLYk855mzBjCvrCpcCAyc96wtijmLyjNYXAOisZQfjxaGeA2v9Gq7Ba/7ci+x+r/I8JylZg
nNtaqfhUAi1DxtHAngMDpyhOznDt/LpEbYH6xl3pGasvXJJjhxvCwvVeY9Xb2o+NvV2McqK7aZBS
Z33YfmEVsXKYPXWN3X2y+8Cq2OFX7KITG5Qv0eyl8TbR6dBgKtTTfrdz4m+zANfOT6swkyC9Ove3
8U5/SRF4AMvB5yBbDhQam+nPxkm8Ew7CzQJKTEUzfIJh3KGHKWGrOOqzDvaJBVbmdZCOgZijOqEO
4vSzJ4aT8Ebh2O5+mePvCRWbB0ru6ZM5gKm4ScKwx3/bS5cPAS5mzig0NCpX/Eql/fE2w5fjUDH8
Ng5nTJqyU5VFreqVSVCf6Mfo1CS4CMnOOWgmftG7Y6ShH4YpqjBBq6JGOqqpT8wdlgUlMHznVYLP
wFpVz7p61qoText66u1bnIUmaqDuOGNJOZ2b+7GhK6t8hlYG5nmzbYqURni+7v45DA4wNNHBtLPj
XIX6fMKX5r9Xiyz/64Adz2rDNCRy89Q/zYnTYjTjUhfEpwpkpLCxwLEmRxqCO+lhXPPcZ+ycJoFy
PxXATYln9qcBhmAXMoaDnicZkVpfFhIFyRAcTmJ96a2nLXtprUtrPTFHKyBLQL5pLkZ97ZSTkp+a
KZCYOuMhhC/oxPAn0PKbxSCCAU5+FDJ/mmBKdG/3mlYZuunNTKIeKfs1bi6F9IClLdm8MEHqhPhr
7H/y/NcKC3bx0RXMuOzlbH9eJl0bGm6L2TVKFGh7tsRIMPVEAv3yg2VgUuAugxfnIUO/pArusgtH
kAN7ouSS3RwKW8OH6qFKKTaHqgRq3YIZZ+pNBSmxTrebzHhMI1NyJEZP0enNH+b+tBjR3YgapHz5
0zY9LdORXPo7m/X+cZLLdlWo4p8KQBqcixwzdfUn5iBTHXTruZCvcvLSg/UbP7uCWzTQjS8EuGhi
eBlQj2EUa+szu+Gw33IeTjr7PEOxE4zXSJb53r+vKY/lzLJ3v8mMamwK5SHk+H1Cd/bYMTQHVX5i
i86I2HiKgxV57A5Pd8QDsT99B3GDldmEC9CBFphYjmZXeTynaiQNF+gnC6dWdaSAyeNrlp8W5qHS
2cTGxKGSzaYHK73byvYurqdEDesvERMUTBvwOjAvBX6iOGPWDzUDSiH70DF2IcCgdXvtYOlRg16L
VrWtHjLzqa2/tOYZrZTM72bkXOMRJDHFi0zjQSwe0uXBLB6q6SgMN2k7JoQL6c+y/jRut6k+9+ox
sR5y40lZHqTkde5+yd2DXj818sXSwkkD9L2hngF87Q6a/HAfzrJ0Rduhq7dFuiDlWMS3On5H5JFC
DBhuSvJgdN/W7qeoPefEr6ZHxAdaiuAiUs0jEg/msbFyWKwwJpOTWSvcevkhu5+RTpTmkVYTMEGx
wrQ8Ib7oKxTCB6U4megs+ucUnUjC8OQJFUmOxZJ6m83jiNBDYrwYScXpnh5FiOPVx6D/mrVnXU+Y
TiJsYZzbE0RupmDbL4r2ulUfJrMU9CqSeipZ/Lzw/pZ0D4X5aGAzijoDyYh5nISXTD0ssCK2AeY+
n9NhkB+6/LGgHdyOxhQkR/7byA/pdhSIlJcDU7jkHfIwr+XtDpFZhLwJuAWozyqG1biCQjVgPr5L
zIK5JHmaNCAfnLuhsyfWHRUO2bJFWCIrKKIF8Q/alN+alZqf1J6g7QZ19PbyK8MSc4NrEvCet9Lf
1NNaHqb+TGJTe53X7zwfAh+yBRHimMYxl8/5dErTS4kQRKO8fhxTmIJnOTtP/XOmPffJc1V9dMzP
+mdx/b5kJYPK13592ZLPdfqMp8e6/YUYuc3OI7poIEFaU/C4IuKFW+sR5bhEXq61XylZORQYSPbn
YQo6rp18hke6IB+qA1yvhudlzzg6pAhnkv3N868l2rX04QFM6qmXIn4rRQokMXkOQKuYz+vtRRkP
EHTgALDGEf7I6nNfB9SHa3u5w3SSOIdujXQxBRglL7GEfiXUjSP/t2DpWqFgBQqSd9DYzbtn3spn
w6ojCBitkrJ/UxL5vZJdLl114cmk2bx/z9cX1EyxeF1QHImXMjsnyX7ZG/Q4/U3mNW1PRXKpWpxu
TkZ3NrgCOPimAXaCUBxYExvla6QZGBukQcuqk89iexHUV1MMY/ib+MtzDXe5UagB1hjHWoq08qNK
Lvp44vVtPK+JWPm6NkcskSXkFhIX1q1YPpuXEDlNNjGHBGtRCfiToj/P7cNwGqDTfUcLumvDihOv
VVjpnM8Ln5N4ZUNuhUum3ngyHrRdAMojC5l+wRq/gQAC+NTTI6+GR2yT5/uwr6CSV98+GMwg2wfx
Fd8ywQz5lHPEY0XI6+TBmgGE+QKmyHsxx9MoRaoYqspBh5kJZSw5jnIwd1/Mc1rzHQIEOyrLxlBf
VY64XLrW/GfDn6Psvpr4s2m/3eNPaXyPd17u9sYI4nUWP8r0HYHY2P4fYee13LjRtesrQhVyOEVk
jmKQTlgiJQEkwIAcrn4/rf9g2/6m7Cp7PGNbEgE0utd601o9iy+uoe12D+w39rF/0HWH5XX+rEkz
Bt+w2PSbYctjdXViwJ/gYWn+zZGaD/jy6KHxvbX20TC+NfBvhR05OMXij9fk2MTnYTiAV6VoN+rJ
8Fom8UJFvnLaDemOhIWmeOMZ3GkSX0gOj2K5laNKn9mvxeO0y3OMm6i6NldWAQ8vOzTXz0bfsyII
YkjrmfpaDMW6tY59fFRIzUpndTJPpGUsLcrPlogGbW3et+ZpUWvrQt8D/BbFW4/VFQqe2q73W8fP
C4KnM9HwhzGM+hdQnvGFS6XVCM8JDM2X0C94KS2Mxf1wW4uqqkU90fkc9ORs9GRu/WBNxZcKkyBB
PKNu9AsKjDJSrlPzBa0BPMZt8q4ANDtyyJGPJNuaEGL0bw2+2zBVQ2rJl4SVmREBdz5llNszq5y2
uv+MjC1dkMVSFObNCDsgv1rNBGfljQHaYIBEk8J2n20GO5xQ1HnkoygoDHE4n3XSdl+ByvAoaAng
VeSJ7bS5j8UZa9M/4mNc5FbQA1M047wL6XFeOJdBLuPPQcFGuER0MugUSaPWmeTX2e0eFeqovkZW
O2uv01c6V1sQog2ToB/X5fhmfNj5h2S/Z+3eyo78NWRHTcE/RubhsGnyiBbNybfmNTIevm2SSRbJ
zfRxG5XmqCGBGs/XqkC60E4McxzbIeHuviOvsctJ1uJmL6xqd032d+ny0Oeyta+st9T5uTVfElgZ
YFpFAYxA8Yowijbjy7ydO/Iu1S3tAP+r6fwk3SWJ3zMmk18pKM73EzWdUPXU71rzpfWbYX2lQ13L
KExa0UA8aS2hOKQfdTjar11mfuh6jvCPsqf9lpL3Z3pJ2h89XWivSRxvX9pOvn5V2k7Xt4W8yYzx
8JrIybce/9jlh9OEVRG13VrPd/Htq813SUsVxN+vcqtDHhmAbr18vNsA8ED7c/uWugkKMeskuY8m
tJuxAhqEZ4mPPLy2eb+w9c0TM62CHD95/JBdcEL0IU1wyYLPxXVkv97k20ejvMlMfFDeE+VdknHE
gPLlxTFWf8rHew9FRVw6bfUrXt/lhSWP0tKPlQVdaf3mDBOr9ocfilXcd9dh6iijDkMRvdwbAu2c
vE7qP5B0QlUz4b65EplXhg9t3V83D5l6DzQTGc7ceK06ajd3eE5jjqcmOr3eNQbG3rcxG6sC8xVZ
b3EnbN8I2071RvoNZHnUx2uOTIBXPfuI0zGYT0W+yQZZONQXrfuTBD+ih5qFbQNfzrVuTDWKWuWR
TGpKSiZ9Izu7YXv34xqNuX9nvgCCbsTQ9xDsq2BUYTp9aFO+kGmtjNwjnoSZghVq302mvWmf9SFO
cAqs0V6m12ggWNvEnyXgsRvC/ngGqQb8i8mH93yjpEH/BnLc4Jyxfcr7EnlB73dl+P6QUZgjTnJB
MB8MhzGF9xJJFKU/G2vzDReCXVHuw2xkbmIs76RptJGmjCV7CqSH20bNGUBE/JtF3gtjPmzvfsG0
SELFY8NnumKTZW8rPNw5XFhNIngpAuJODCADiQCtfiCdJdeD3iq6IVdmq0EEzuEJm1D6uuxrJAUq
KyWbPKFcchdTaMbbSjkBVLQiFJ8eaJSP1Jmqus739Z2YjGaPEHlWIAieEFiVUE2F6WnMNyxI8gGz
8uRV+YVT6gaxtJLPDTmyhO4/xLTGuo3KUoDlPWMZ9hkOLytQ3fiN+BxmB3zHHP6zHoipwsLm4lyE
Q33MU6w9a+kTpElm9zqJZCNrpZ6b/R3v+hiPlQlqSOIYCkXkORshJmMagOFCtuYnwfq3AJlXAgFH
FWwvA7LKsPsBaDhtATKxisBJ5kGKKB6644MozmKvAbgBeueEI7h1OmPmZonDLKaHnxoq5DIGQB9v
qH3ITEy1AprBEuowYEeqZqoBwUIrOCoWALV1NX7ZAtgxMYwSBqj6hhZ22I/bCCTqin1eXsT9NOX4
lebNc2oNpA4hAiA+A7MaWtkQgC/7tNLJqV+gcSgZR1VOpGGuSVTtnqzMwPORbZxucDZYb13DBFIf
dcoEXYRD6X4LVJJUgPruvkTqgcLBpWTjSh4/9RlS6lsy7ovo+V4/x3fkGWFOY4ZTFj/KKUz6ke6M
sI1Cd2BzUXL3jsqXhNV0ZgDi0MMzBYrKsp70uhdfagwUNPWf7VssRf0bWleOS3wxqo8p7mmgLRzn
KC7uCBhHD8RtaH+YM+F4Yhfb1IDrGCE8vLaK5Rt7Z13j/USPS+Ap+c0ceIb4D1wUv+EO1dwbeClY
AoMMPOGk5QWIMVJZQmfYADlzurejnoB1NRQ0CFekBtDXleNlpHncI7MMTPwML1cmtZqBGczTshmC
Ib+C2MLJPhngEOcYqa30N8Kumih8lFNQAyF5JnZuExLYJ9/xRIZ9EvSse7TM2ACP2kPAKQ9SpmDd
0GTeoricAkYX0qh7bOp61TxZ4yMdtWXlqtn8VGxrm3FXc8I07+/sE+lXaozJwHo8Qz48wD9t7kTh
bOjGyjB5MvyrZPFEssiRDDVGiiazVx4+suhBVvHgPnCQU3DqMxmXI22DgwY4ZLO5I85mPghENQ4q
yWdZ4jiE5MJ8jTjhhKKYYvTJNxljv6hfo1yousMHO38q0m+TD94xdv6kmbXxPlYDm/mkPOEJJab5
Qkkz0SEQFjUTPK5QoiRhhQ/2790dFag5ZsmndDGq93RGmJzI18AUcifqSwIJH0G81a9xTHHOiuWV
e/k6uVbYkc3xMx/dzejeCbM4vlCum59QPsdKD3IwZgWTfokl2aY1tFDxzGRmxTxCqwrbJMJsgXEU
IodMMXSOvLpXLASnqEGgJAJ+kJA+iOYndw9x0xW631V7/MKhyvmPFBkTderminuVkGSQYwSqBiID
IEJryuE5uZfCE58gR6Hb0iLrPsnR7+BsJjAXnp7cP+h4fuZFZMEEKDhFzsMUn0s34MkXG5dFfS1i
Vvy64da6quLpZE0BixMpdCfmboJjtrM9sEmAZ8bk2smmryPETTci6LPw1LiYR8G1JSjBbKGOVHNp
EotpLJN6eWemQjt5ytH1B8tniRYwEZpvUsvg4QRfR+xtpwhGny7b3ler64aQSJhDhsqtyp8YiT7I
/ARDL4JBsHAOXlaQti8gauB1IRc0H7E1iBXQEqZ1NtYkx7bvKiUD2iS/AEBjUCmokiG83mhGYGeh
0TjXb1lQrwhvYjmgACRKhxOKO5BAyKHllH2YPGy3ue3WX4MGIz3mgAUVJ8qg5KHFdArc77Dq1+kt
fG6BkwBOP0V6O4mEQFT3m3tl8M8tMs8UDD32aoo5dlrGk/B7B9vUFG+dpE0Q2sIudINnTeLWLc1A
W4GfiaDbIFuQlQ2DUDNSeabByBMDX4bpFz9MvoPszlV5gfyYbCBO3YEX54NbgJIZPQ11AephaZNO
RfgKNM5vYFCmEcyLfiNEXMz5rTynrE4UPcL9+zuW+JRRXLEKcywuGLJ1t0TA4maEOeDBfQljLXBK
9lt2YYgeWqhK7yoqK0IxXKE6kwTdS/5DLxJMPeXu33f69gVX0rgcjbxZfJlTCD3s/RJLmBSQZQg4
WZU8+9zsCvXXrf8Y27QMCl5gQkiC68vnV/NJUDA74yRxguoVKijBlvype82MF8znXFOnVjtX0qlZ
YFsKMADfTB/RWy/xEEk0majtqtKmrUX+SaQZix6hSzKR1NDUR3Y8Y1dOupGkL7CDPbv9rZ3rzYp/
r6Qrvr/urGWskvH4zjwG21dJO0nWj+v81Ww0DuLbpgMQriMywoisoBBKUEXh5xxAxKflL3pYEP4j
hQnhQ3pQPabGMC5U4vUm0jypZpqzPfFWDYuqDK13dNwcc9nMwkZf+K/W7+cNklVIIVG7EtiqTgiK
oKyqnWhIWq/vpvDVeOAeSsTCJknsSrRqATwMdOPCbZflqHtOe1SMeOOGRfpcauXGOq00yNhizYlM
qWIoI6KT2TdQNzY+x5dISsbLTDw6agRr0tmz/L42Uggx9PcAUBMD+ATYRyJCcJrWoxtmDIsfNSZ5
j/ID8VbWMY1AiUh3Jj5AFh8eEJgdud+SWCBNrA9pPthC2Jqjyc3GlpCe0z8gTomokUR4krzA2a58
irAFtGppUFM7VsS3e0Q9sJ3yQeMyouh2SKMWJiVky3depLEwZuEt5obxHluT4hZZVsCbrSAaJfC0
miq0Tc+N7KxNZ6236MgnDqcVwTDZrFFG1Ca0G1dndC3nmrxkT8Ux1CdozVcGIh8cKShxgaz0WZNN
bOI08NPIKx1qul/eIDCJt72N6nbqAJI/F6k95u6r6HPIcIeTG3XGQjJXiTMzmlH7ZGmGJdQPHRq5
mPX0FrMdruL07YSaSLvtk3hrZ2uOZZNsF3tm2+tbuqi6tWnOrXRl1cvEWmXtPNU/uydNAHDwpDTn
HFpo+7IEe44g10lWQSl3YpnnYW7MrvWYYAGyVpIpRxK9wTWZ9gOQwfh5WrfxrMzelHpZPDePdDG0
63LYQMyIhkYfP7pJR4im8v2UaJ65c5gC/caCPdi02vJ0H+va+NUfk+bNTJZ1OxvuS4V5Zeao3d2O
gKvyQPeE5gOZJlwc0koPnxEpABBw2QRpQNzg+hOBE5Sct9y7vhs/yUF/IxNBRqnkEipCJUCbU1Fy
1SO8mP9OEynOH6lzGScmdnVmKv5OfvyLmPmqn5Tqbr/kbTI7town0471/onf5+qVODGJlaDCSgJc
Ry0pThwZdDfo39nbmJCErh2aG8gF5T5JJm7LiGDiXXDxNJhBfr+awALqVEDQwodFfnITuCHIJhCD
FKEwbBWMcfN6CmjGj7FcCZbV3AIhI3JwYKOTV8GmWrwydCYMn3BvIEqJcKIThQddH3MwMiCCYGx+
D9cDJSWBJYn8Wj6sw3/irEFsDSwGc/TYguud2KQpqn4/MADxFYyIsKxZuUgZiwKoPbcW1gZl9Uxf
9kswOWlfQVfU7hXng+Hefoz5fWatMdYZhG0WLpAHYz4ciCsvazENeZQ7p8R9EkRFFIVvAUVp3kDM
HamLv9+kfJe+i5/68thbUXuhw8OWBP+ERAoFCMUdtHOLbhXWCnkC8Q+WSMpkMyQ7B9AGtTXFSc/k
jj0MPUFA+LT4CrhMzDwU6Jw0/IZ6ASwAF9cNzQkxfDSw1CysMBQ7DfyaSytNv0f+JmElFIVIdnT6
dMflXOpN5LEuLp1iFy8RMDKO5d/XnP5HHttiKIAYk2JhGPi7MNq6S2putPDYFdwuMr+HHek6GTcU
1V7du87SOOLFFNUXhuUkvN584xUZyRJsCUEDiBtKLR1AkLf6ERYHkjKS18Hy7CXiBbZl5AcUk5zR
cR5Y/nUpVQjHiJQMpelN90/fBMs1yeo/rulPcZ/2X67pH9x8lvV6d0uu8ra8TQxnPmw1MjpPV2Ck
6KYHSswpOSK7s0XvR7e1NK7gk4E8aTBpwFwsqfzJWBE6+nLTMhBg7iiT02v+eF16fDCoCvF/Eib0
3dyjtvZOjlu/vfBx/YcXyPlfyTruDTHBxHZMh8Fo/7iK5JnczLbvsSSyRKiCWHvgm7+JH7zvvHIJ
5y3DzURojY+cBcUKKSZk7j6+8PTBssBv6DkCEQH9vwjJwQVBxtKX2PyASEp0BR6xpQarOaWlDRDb
viiHB195Ba/ugm3VYYWSQAfsQH8fu/FFPtiWiwUYCcaLUjcHsXh+KdhaG4TNBJICS/0WuU83Lkdl
4tdHwjOejotCbyAsRvOBP1PNQ9vW/RCVafSiXMYxRtVxxyqd++mFOP2SiYVMJ0CYq3hEnmU13UEo
McROCcgfNRWuXWQcnbD5/FfEpvq/dhJuuqXKJqMpNNJD/uFCckojb22Nmy4RRLFvN8WyIv5FyL3x
ewj1zRlTBsglAgpFbCMawUKfxabZVR8NN4WUP5pS0JjfZPd/X9aW+afIREfMFjY11VKN32HNfzke
HMl+yo/cHrYsZINpuAPZnTO0JidyM570IiSfeQVLFDi7QORPnBDK0ADhiCS73Ra6/gRS2gcId1I8
e61r+M7M0Tz4GIW5venono5R6RlYeoq1lc6u2uQFZSOtENgSn2BTjrVjdFWoojWsZIExIznltD+Z
EJQ+nCJyJuV3qRIHiLu3xZRGSmxUID8+d0sEw4noPiLQLTk66aG5JgjTqj3pKFIMX4pw6MHqoB6+
YtvDH/8phJ1TWAblQCvxSdb4Gl8qIeNsii9mgJ1EZoyL6/qaLWTd1z7UVR5Psjw6CfEolA2ClIMx
wxtLfB+HvXYYxsIDTOobbjcL5IBi3sW7/ViSR8ihusN4kzMngcdLHIl7WtaZR+a0rPj6pS7GUhfg
bDU2CGPg+JvDt+MBHX9YKQ7kC3MtFHkGSQ0rgSQd4+8THVaFcUqs/gcQz++YAaoMDXLSxcr/2lTP
KaUiGyXwFD8HJJn64rVIE9Faks3WzY0v3nCO09us78dYeGliCJgzy0M3RFcGA1G72W4OTz4qJnRM
D8Bs5LvdHs9+7HGExBxwdx88L8MBhK+/hcAjz8o9MYZB9Qrq9J9kr60bXsTFCYVD65njfE5+MNJc
PPkkBcRdVL9cgwf5peBLPrGruPfoDFiPIYAZN8XBiZeoV7E3TfWbn8feSeDwRNI4xVz59ZAIUYEE
CaRZHPA4C9ZkdumoqOc8ExUtmVg4PRhhTqK9ryJX5J4syArAtEaqV7PK55ydS6a50KenkFzYO3yI
rwST/746Dl/km5Fu4+JaGC4SY2kTfJ2LNqCSaML7AmN++82yOHc/2dRawClgy4FGirWQD5l8PesN
uQ7q5DmScB3aYzkP6z0vvb1Xs/GT7pdg4ZfmdtVhqNxL+o2r3G6XpAZdwscs7oWr5kQdcMy+CHfm
U7NEyYAmipQvGhqXPA2QcrDXEKWTFaLsR9CdC20Gu14IzCqgWVeG6p1gnt3gFYnIEA+OXUgGBSp9
nvzdb4R6seyZTWgJg/pweWGyviOSpCPm2ds2IKn/uHRH49iMkfuXGwwAfDCMb+RHyqieRjBwyVat
8YgpRkgRNEHqd8eeC2C5iXdp0Bysc3OQ9mYcSCiakTt3UTxBmwckn07JCLbHyrkjzUwN0imPism1
1bhzxkRXN9cd7hFTnlBT4xpv4gXXlzsogIJB8fBBJUdiUuuogWolLoWFFaFxmqKhFxh0Gw1KwLog
IF8HXSaU05U2mePzylSPKNvzi/HTBReKrVwPqLqKgPhb3oJ+dgL94JhLOexYbWJRP9sJjwDDR7Ik
cBBycoxH4kxsHYiJ5MubmgDggxl2Hj88B+0KbdlV4fkmtycpLG4fPldmtgSc1CBLNukZiuWddtMm
veQRyb4I69/rRz4aBWjrOxM+lAiRVN0LQYhUDGpYufVsmEjFItlTG15Xt09SEoHXssnwXQNv/Up7
gScgQrrofvW7D0hoJFlMbRAqzo4GH7HRKg9fkSpUcfxodg662Ntn8Qn94VHsQplspLF+5v/EQudX
DF248LJrdAqlX30CAxAl0WFB4HD6IQ2hxjE+xU6tpKNsj2WQ6xYbgKtEVBNosZifyEYOxT12ogsx
fNgkcw/gpvmsTyR7Uh8Exid3Wq5GqKnUKQ3eQO7ze73KRiIvXJAvkAci0kL5ZIaXjNzmFeJVxz4I
ekpt5A4ffLomB7GLgDG428Oe79aQbBlHyv5kjDK+FeVN7vbbouWOBsY3sYNAOaeAWP8HOkpjnHC3
JVBa99qDOnjSB59cHlcUqoROQVePWSuXbIErUr4YP0w13kG9kC48QNO2kNgu/FJvzrG7Is+vAFqn
xOsomAHR7HPD8lFV+Rgdif/8HTNUULVuAbvl4T32W0oUAgDapUk4smeCD7g70hTIG0HyzS16624B
E1fPoLHouh19wQbgVbcIk6MzHhpy2gNAeZ35JvAqWAVBqkgCGYAtCYgkPGNGpMCrm5DZTXv174WD
Zovwmn/ayh3ZFkP9LN35v9GWfykcWjm53U65gyT7FCjmDlvLcOHFJdkGo1b7ecXs5YgtCnUQe6KM
guY05k0WErIz24gtBWInh6bLybSugXO6namM+qANnqS3Iaz5GZA+XD0xYBmrzAtm48gwGLqb1peD
eMHotCWkaLdlGZOhwT53JaFQ44A84UbzgTYctwqzxhXqETHNIyaRiZEwAelDNLZUMPJnzOklgrgX
YsbH4BOLEJJ+AMsZpTS7zCPFjKzO8VmeaE+ikpjMDRwyShGKFPRbJAfj8AV3ZR4hfpwH6PaEg4DZ
SXE8lgH6PvChpOisyLsKOgO4we3OBa0LGXDwJk74VKfEX0ikcqwRB2wNVgn2Nnz6XmsHp2TCvTSB
O/FYsqk54r2Cfrt9Wot0wr76ATP0fLsnER6UkoQht1izzvQzuCXvKmhtjmkUlWbLQG5jR2SiFore
E3Cq97P1/WJEdyxQ8CviSVHRVLxw2DiYgzxCB04l1Ccj/KTZsjrz80bGCK1AFvIg6M7LIdCTOc7W
Z4Bdi0ZSc51LgepGBuUPkGnPVfBqxkEzVjaG+aEF4heKqLs0Qq+IDsM0sI2GNuFUbjcaJjSxTxRb
Hupy//7Rfoio4pf7WFbOm/oWr4D4d68Obtx9uZowUKfTjraWSEg4Ob8nKOQMarFQ5s23tDo14WmT
bu+Xbie+HXWH5J3v37fX6A4F8Tjo1B9kzXzfDoRGhs+vnnigGKJU29BdEl2Oaph6hl5ayb9zzWfc
KJmt2Bxlkkp3jo0NhAzUOfwj7zQujJwAGOTiLzIH9/WbMmfvlPzrBXZUAfHnEbq4P14LNkE2hE23
L1ecOKRlmMxAZyt9mKiJggdCZ2E/idMNQZ84VzFz9PXiqnpAJDuYcybRQZAExrv0DDFdQTy77Vli
PsnohjNa51xC/08pZ+GlCipjCzx4D9sp0LJpYC+eXNl20UVA7MYfxTy2Iv5FNbzJ+UQwVvoUqssZ
ojpxH/ah27XLF9g2ZonsvneyLxh75T86alX/4w6CcVo3FcfUtX8iU2qc2L3RycO2W5I+cfeR9yRj
XtBhVpP7Q0cJSMWMCNB4l4Bl5j+42diGqDxaFzXKjMCM5MxnyyFek12lx9cD12FGccf7c/0wYPlJ
NYd/P/cLLAg/9b7Q+BquiRlyxOr0C0SM3X2HSVNPIyLeKKKuFGLjyvFbjv2x9IEbHiVT5kpr6nWK
SEYLhhZcIoK/8WnFdoGgZPniwFvxglLVcPwjxDyY7+nHdfQMynN/gI0qQmvb9xBwRMK4DJxf4Teh
0yHO0I40UsDwtKtMXe4AKL380C15wyhOGVw4BadT9xhKhSppWdBNbLTzC28WQRXwhZ793eLWJtAK
6OknpwrEfFaxxbxwMRh4PR4ji93lE/V8e4EuxpW+hzvmQ96og/bVjxpeUEgPjC7liOf6N+nkOtKm
hBHkl+sb2UrFpNlBOiET5NoJWVSkwNrz7wlYbNaASNidQDXUo7CFMWdeAjVj2/JxZjyXcTOFqieH
8b4kgeoWtJRtJeODEVZdVM7zzIPng9zhlrKpcUvZ/BBq97w0WEmfAZHMHZeEwrklzpucFfJRGTMR
tud8yt7Ge5eZTPb0GtNDsEyVAGGjrXaELMtn473p3GQN0t8/BcL+72cf/v4/nX1/WbkCZvnL2Vcl
Utn1jYmYjyleGpHPHhHbrAMahinA/ZZ9sXqjE9Fh5D/zPSJlemP0vY6bf9osvh97kk5TCL8JX0qP
wTF4ooeC1I+DAv7U3pAjalw/b8SbX2k4tTN7JqVnfLMooxjFR8eqbLqz5A3T+xxIFbA9j/r32NnH
6eI1hbx/jJQ6NFvPFRF6i+qEIXP7hAKbDAuxETOCW49USSxaFNw62gaPmoYcYkozzNr+Y1QciAV+
Tdg80zliurdsan9hGuUdYlYm+/fNRmdH9J7otJyD3Xo0x6xBjdpROCg5kbsznVu8VjE7ijMy4mi0
X7Pfk9LV3+ojWseChBg3V/0XfRRWpGzRFVTa4+ynb/H6+bflJSWB5T2eOzuOLqBNa0/E98Bpz2vF
iBTp3TSXxEyUy8zB8IhDOGWAdG6MGTmdThNjC53tvIudkr8P4p/3JaEKEO+dx643J0/QDi2/P0jA
jVT0IpNauX5RwCjk0yBYsINSh4txGnQk7P5swDXyBayW+lJJRmRI3oIS2wPfhztMfjVbtFuffLEl
72RGJJ5pJJ5839cOmQKSA1Q2rauS3rThZfj3ZWn8cT9VHc1gDJ/l6L/77V9WpVRLQ1b2SEyRC14Q
dwPid0sODXXBRKHHCpSUYniswcPjTSvHJFgdSeW7Us26NzIaNGKOfEY0VG10X1Oi9KvN/U1nKCq8
wDuYKyDzza0C0tTNRGTQW+kYnq13xvC+4uzpiXQTXBhjUg//fmXaH65Mkw3HUTG6aCKY5e/vW3kz
b3IxPIct6DEfWIp9+ZN2nza/LVwJna7gJHR6eGwT7MIg/sdia76BxyuU9xzMIqwEyxisNKcy4jTD
dGGLsLchC/z3z6r+KSoBqkUmOsYxTctU/hlE2seFatl8WKISTo53izf2lcFJFBP+cFGKoDpaIA2s
VTBYndCOatXf3WR3ZWbUSKfBohI6xsOyQ5Ng+c9PvH8l2WDEDMeQHI2L9JtxCmjbDRg7BFjDjuKV
Gq7ifvSjzAwQcRfV+OF8cBx2U8IaFdvlMBxGDdM+IFKGkVPMyAxtpXGCpfNBFFVw132dFE54krM1
qtdAYGw4JAzynqPBpX0mavGQX0iyQKv3OSywVTufnCJ1PX58CmXWZz/rfhBAxF4Cry02L2zNbjsy
D6cpHZW2fo5tSgskIXBA0PeoIFAkBc5GHnNOLVhjAFhIjR6Dy6OZIPcjo2tdH+tZj7Z3St4j4prv
8lww13n53LIcnxQ/T74NpdtFjBud0Dv/svAIXgoaeWiRbEMg2evHrEcxsiA/3uF0AaphSYOc+Mgv
oDVtBIBoLzzQOy/nhp3x8TL5c9pt6HT5BG8aSQ+UvKMnqbV+tqhDTubiAO655bqcOYIUJoAET4ZD
kNKCMIMFhwGUTGdaYcSg6ZFmkE/qlxRhHmMREBEifCExhwicdgLh97whuY4c+5vyX6PcIKVng9eO
y2ZKPGoh//7aEu4qg4WUP6QjZsf8P7xk+v+eZ4IWUIjtFUQhTOHf3y/pLrVGbz0qEWo9OKK+Bx8E
eWmysEt8RjNCt8EDEJxA+8NIzniffma+Or7O7TdS3CxGlEG3iS3ZzZ+4gz18qxCflL0doSQsdqIM
yVQELv0BAyXcjYZ12AE80t30dD/Wf7yEf3gHxQUZTK9yHFMmkPjvF2Q/8jhPHnK1zX/KfftJmftt
HOrvB+raSuQsqb/ZoPqb9cEe8XzrPuuvdmuen6x7SrgLuwrm3AHnbXRfVh/qwXn7913C/PMd//8f
8B+bhN6XTRunCp5tBhCLSQsifawgWzX3YDThTxwOVk1M1iHgC1QypLrI3gzAGQI4aB5gwNgpAs5c
3n5GCDOvS/2qill9AYWBTEJhSsPIkpR+Ap1HAqbIt0qELhDohj8qnxWDjN7z9/TYbnvqKUVwL0ij
IEjgYZ4MXPumGYA3EQJapPhX/99vgWGJzJh/IAhslKSF4uzW9f9DGP5yXuWtqcqNLvVbjqeOBFY5
rI6nNVS6wcUsYmaeMYk+FRW+/HlEql0E2PzpvI0ReHH3Rf1UPF0z2wIGrmpLmHWxmVwXOlPr+x8a
BeVIUZXvnwuSTOjlCr/fY2PDRzwhG+MCqQU9kSMlW3B4ELbk9mwC5IHA25VBQqxLmBIqGhI2SqJI
vadcGHfHE5E2NaWDcYS1B+GmR8k9kJ8FpT3ucKDRwSaOy1Ox3HQa/7i9MReT9sMuPbn7IAxVI8f0
TqfxXEivedNuwTvKjWPtamy3ViRPJGYKHdoMla5XxJvKONf9WAp72UNGZjTjAVXIN/K4aoO8osbj
TUtNlCLRF6RmQYGP8n0foHxcPGa5QYEJYnx7b5CIfkK+NhcGD+aHZPx6I+BThpdZwtjD9yODZUSu
PbmF0oGzhHO0Tt6u5e5hjo18wjwo05MJ8f4Gtmim2qE7MCyOSTzv9dy64WP3MCbTAcOdKG66prH2
mRwgsecRmtl65FpSx57VL/NifVjPIPvJ9jYVyag5gCBX0wsdSfydTRsGBvk9kSJEAo5I8z8QbjaM
sDmIs4hTaHTd3cgYzsdPh6Gf+czybjbQhdh1s6m00M5D42Vbfczh4cwxfLymFLivqYW52BQTbuPf
efTVwfxybp66Ap0odwZCX4D4g3Yo3qkplhwGvFvUyTRx2bk63w5cHbTi64dtjGE8g4veitfrwozn
OY2SsXF21U+qe82a+SUI3orJ4yPeOlcxIoXuz39881w6obB3hNtFmuYIdnjhyU2+eVXUEjLqDwvM
3ut4m90iCvAgm2YgFntrLaMYcAn8uF6ngHoBw+4W8Xe3gefJ0Di8McV0MTDjIwBQmMob1BLYn3xH
BHFCxFBJm7cZojkEU/ay2hOZD55pqMymwowPAdtau2s+p3HlpzErpilmyZmbnUoRPxJrdsHLU05S
c2QsTLrdYcFucgrZZUbcpGqaTa9vPIEDD4yMkxKBehk4EXg1BnPwjfyN4t6ZvPbkEhE5cFYJX67D
1PkC5T5dioDnRkn2RsvHBAfQKyDkDacmx6fFQJo9rNO8IEXQ59BsRSb0rhLKdvIH6pm9RT3gtOBV
LuKrt+eYxTC2p4wgJ7NVXZiYZNblVJqaETVYWJKLH5ZQzKtiQhbTRmR7FqQ9zOOtsuIbt57qhKjS
ie4h0w5onEd1ZQ+MzAXsJwT5Ekic3xET2U6RIVPVMzlMcG8Q5GQrYWL2qBHQ7U454GhLjU/CcZD1
ssnql1NovpOkQ5R7tqEtfu0JFZvSafSUriQCPTy4uGyVzYBoEBWh+fURdF0v5DdTD1XfPZjBXEh7
kVLhbAaTR5EovckbOi9m9dkjcB/UulNAPe6ORCiuNBnW0m2ECq0ey1OLSGvGiXg12ZXm6HE5EbVw
82ElmjQg+0/HuOer53irjdueZuExMY+PwN78+07v/GGjNxiXoRqEQ8ts9P847Kq6fg6P+6vf6vq0
6BdEfqdE871oQ5Jsp5RzOCzbmSndz6AjG27nJ2NbZpe4XZIf2Q84qA56AxAoMnK21W3z+MIvKd+B
+cen/R1VXvyKFBGSPbXNTsCZqrkge/iWhL0txMSStO2KvaSKdKlN/Xo3r5+o3gsbIu3h0PCS6ah7
ljy3Hwygi2Scq90KzbbCrIp+QqVZN6h5o3sidKhDvrBa3BAID/YMmDJ2IGPZsQR/qkgZJsuxXhGF
DAKYXNe37Pe5NaS7+UhOT/qeyDeKPF0OCmXK6GnXGoAHs/OpZRXd8v8ogpz/lawI3YHtaCYHrOZY
/0Ap4i7TEkqMats4rglzj7KKIJpvRrgR9AiBWn4o7Ep0boQ0Qbf8AvYoqvjLtJlT4eEJJbKMviIu
vBhcl7QGWGqwJlry2gd/or3nL7X2LQQKOjZ9V2pEMZKQ7ERGOwJTJSAfGb1H94ME3/m5fkk/Cdm4
GUMVXOoPtNaIfWVOh4/4gkCJ7bWkDXCQ16KqgsoQ/xnlcYoEDVW3jg1BSDtI8tDZ6mlgHd4I9Wwx
LAfKml6FOUAQADDIMQy3mHqtEU3xX3PLdbFe/164/O3G2v8ol81WbwYjflEu09WBXyCZE2ShDysL
mIP8oP8wOzE3Qu2EYROzcYHqmT+C9JIBiKHiwuRd4oTA0alYgCj31wvjMZgvJYRbCqJvWj1uElsl
vRIjsQ2SOAIUBC9qoYXM3sGWDTLGTPv/Gidi/W+vzcXZtNmqbRoqwZZ/L52b1K6MWLpXWzsCfo7d
OXWWc4GIYRuhLgaYonKqUae/hDIQQy9O3zC8fd2+yLtpEM/v+aJmC41PEhxHSxe7jx9t3fycLs3a
POvn5/Y29ao90bAb2sh+5XyoF0CcRf0ev+lhNXdW/ZkNWtspO+fnubI+lR1bsikj/fKa72bdLtML
4PRt9++7lC20T//zVG1H/X+UnWdv89jVRX8RAfbyVaJIVatZbl8IN7GKYi/69Vl0EOCxbFhI3kHe
zGQylCjy3nPP2XttVQXpacGi+P7FPcrUutOSaq/kdsuKiRZ8QlHVynNCXKUa7/u8P0FzG6j0Prnk
4gZcP1FEJ3BY6CaLAW5IYc5gSaJP9QZz51SvGQDlSGKIRCDZHi9sPMFFClJPVnmBppHp4DQ6A7lA
C3FvMBXD+nK2zyhhSiQ0Q9gb7hKE+DRoUfcN9GroFncS1qFgUsAwRpAI+XAiJHDg6J1O8N8olJiw
pxnif5KehnKYN0pl3MLcKhthZtYfiZWUCWkdTl6Z5Dg1uusbtf0vaFRLM0VZ5/FRLVb9KwWg31ie
cTF4Q7zPGk0W8CP4jQFly/jEMQQpFydGeTjGsGDwB4eZnnf4POhkWFr8rfaSPBSvFccUPPCcY5a8
Ki1HGnOqIew5MMUw3wjx63R2kUGwr2Q3Fs9fWk7fv8GVUi408uZihHm19082OmvC9aawVLpBykst
TbIBOQQmgvTLsHzmw4CbtaxFfmb3hDCUU8tfQUxCWzuIf5gRrVOagMwGPwrUHTdu9y+TlO8f9uq4
60Vtmuk9H7Yf9E9pM+LwpFijkOWk+GqNZRtas/Rq/XDff3bwKjNbhi2XH8pPbDvvxtF/rzf1Xl6e
N5cV+PstIjyO83Of0eMzQZF0XhNYd/Nw//dL90sn/fsnvyoNGispmkvLJxe3VCA1LRccGydbXKGW
I2B01D4z4bwv3orHCi/jLrrrDsULhRSuwK9W6t8fR9KvFgFdkkXSK5hmI9aTTPlauprlmlaGJzPc
nLv1oFvGpP5UCE7jvcgvJySb5t05dRWaPa9n5P1ELQ0qRixVoyeW/QtMl5J6Q2H9Hp2Y29HjY+nQ
dgiWmWNJ4kYJOXRUu7w9KAljj3GzLD5a+AD1+chi0hoLzuSo2MlaTQCvEf+z9KgEwylMUObGw1E/
WZavOQwduBulRaYYIjusQciAxtEzzMseu8ZMIZZxfH45HZjDYo5rgOSikpobMlS4kW4Ld1axMMo7
zvrPDE8Rt9C6UayNatAluCOh+F3W30wJk6yN9+JcTtJqZxhsTrYCCw4X3tvp0H9org5jmQ16pe57
73XogZ3w/BAmw4LTzyJ1K/D5LOEukxnircJyS3Bg9RoiO0LMWLYLWmYIYAxEEPplI8jqKGSgOwet
MOSF8Zp9UA0IxiP5lC39fFTa5hJSv4o9mUY9LLQOgztEX/YFzZYRCTNKIG6aK46UilA9YnRG6B/Q
Wmi4J+B63sqLv352fzwrV0vESU3CQjKNcPOEuGWmcRC9h6HRWQfLvzPPDmwq03T/60mu7igZWd6f
KHroTlYviAeILr21EEhXlfbwkbRBy2lJOsAoHuXve1jRmklUl1K4kfb1g/XIvF0lF4Ij+pP4ftow
MGPNB/f391tzTYb/uqpML8vQJPmr0P9+1ZOeanUS+uEG8xgTy8tYf8C6me2tbN4eaMVvkAyrrxdz
QCqEc0SJUwSWEpqqCPmPHa+YMSnJfflCClSEVsL21twmtABGOCXKcpDsTImTCFOmVXZ1wPSGE6p/
zF6IbMVidUi8h1pf/f2dvlLT/qkGdKJ3VFqhIhW0pRg/7mRZe61+EeRgkyq7TMe2tWgKuAobklgA
3w6kVe8T5gTo1sRbZKorPKgsu9086XZSg8JqB8teTWd68iR4UzGAUB2/idFWzyZ/f9CfP7miaRZt
W9Ww+Jd43eoE56gKgWgyBTky1+4fQNBXIuS+UYtWkU4ITSCqfJCH/fjGleVhW7m6R98ufbV4p2WY
nMNQE9YdFft5keONMt2+n4ioAYU5TDGwvpcPZIQcmxvmtVDQ8DMhyWN8NGzZYTHIhcw5i1aG/YVB
6qOxNGEsQO8dHFKGjifGxjSZL+iL0TGSbZHqxkGvx99b48Sn2zaSTbT3bhxDxEFm5LAXa7mL6rN0
2LWq18tD+IQN9KwwZxxhAMfVLEs2pm46EsZLj40JMWDPeBSI4DAYxyDfS7hMSftBEwRyt3o1Jbqi
uAYRATmcSDGFDafzAs8hG5TdHEPW4Qd/U86Yft/FDPfFwdi5o5iJnff5YVGMF8TTFmObzOrRac9E
1aY5gzwX/MUk52BDdXfrxxkqrKvfhmOfqXPg5qU0vrIK/2mulqncZGITW+uMlMngtUBUTrS9YLxk
AuhFTJShtlFOhEaAQtOeL6xI2CZEDNY3HpIfK5KiS5o1vEm6oeiqdFUJBnoVxloRWOtaxNsrs3Kv
9PxB0z9bZWWGD7FYAHLAYJZ91vWk1l/+vvzVSY23+PvVr5bouCyi7qKG1rrAcUNUNoX3QBgqyI9H
CRve/X216zrs63IGAEfRkDTGKcpwM/656UqvaumlOptryHTIwZp6UukrIdXYR7FbUbA26K7wdWbz
CxBFDLKXeZXPQZD7IIIwtskdG/gxPKEBPGVuoWsLryFRu8/nkdZPShNiuYU7LWoYto+zy9xPtz2H
MM94KeQFfzRwnwVpbCF2FZ+AAf799X6+7roqD19PxsMgSsbVzazyrsvLKDbWYf3KzfTaLV3CQHxJ
+vnfF5Ku5zfDjdQYR1lADc1hHb46hKZZIkRJLqnriHnXhvSPGqnk8XSZgFtnMoPQEo9BTPprNYRj
EHeBKhRxPVUv5k668IAsL7ZH2wXZO2CKvYiWD1UUs1TgzOiIGMDdS73TzE+f8ie6I4BCgTmCycyS
wnnN1OyytsN+HkhDfiUS4/xF3aRvHFKqzZmlCn/EYAGjoZdMTQR4/crDTBpA2QMwPgiZ6G+A0BNW
5iNyT05uKyqQcJ28pneYh6t19Qb4DxIxX8TbMijFO5mPzgvvpX8l/cNaYEkmvfj8KOdofvojtTyd
QVAXrIgc4Wh50fwPN9mr9WlAuB+pMwZJWMzWAFWHyStx5LBeEVTTyF0ln8wdLrRZyS5AL4MdwCsp
Rxk1uX//bPJVw+nrV5MlxWC/tAycX/L3x19UMp9DyEVd+0g0daI7xv2cyTXDQ2RYaLFZoM3IHkoS
nDv9OxH3gr+1OB8O8vYbBzjjl4WHkRMONIZLeJ2uS6Gs1LOsPSfKOpnBm5gVDpWyy5t4D5ZqFA+h
HJTx4U5YitPAPU/0h2CZ3qv0rNfhjmD6sYHaLNoES4QoTnvoFvozJ/+t0dv0ZRc1znamiPvzk7AL
1qcZ5INwRIan9949AIrbeO/KuFzqOCiEebKqZ5qrTMCiL4KJvKDbukkYFf19839Z6TRIoJqq0rgZ
mjff770VlI1kFJq8zkk3ql97TlAF8KcLHq+ZFd8oOobX7/vmwoXYWWQdSQabzNBD+medi1RJaFOj
ENenZM5oRV6bwic9/D54Qezin27UYj+/mqFR45BcpcgieourojaKQplvdhLXJGSa4rw6reAgt4gp
RcYX0uXGKjesYtffzVBU3WT3JFzkup5SxDST5FgT11hPU0o5ryGWbCWjCP/7B1NvXejqF2tbJaqq
gAu1HTDTobHGM4mhrmSlT8GojE6YeF4F01HSWVTfqedlfl5mBAAg7TKdHpksVC3USxLxeCDUx8Fr
TPdtBiiD+CevGtFPxZfOpsNawVLDLhSinmMhIHBNWnRDqcrAdEJEdlVP//5u2s/qAy3BPzfxav0+
hajDWSLENVIdWoe+OO3pRWwH6thUfDiHqxOk7iMEYgTHCmVbbLeJ60fEHNFQlu5P6h5b2BlFCicZ
EOPdVOQQIBHSYLOYQm1RYZ+enUid+0/Gs/JZPla8vAR8POoMiMR9683MeF3R6ircTtvLmMXv+gYO
BXKZGwXOdb+URY+vqqNiJWGN7dEc1qF/3oXscm4bta7EtfjgL8yVDqsO5Ye/1JDpDIkb9IUzyuMp
mjZmMgAT39MV50OG1tvzRFnCuUXqmpGlghAvvif3dVZhGTbtiHkCSR30dBC2Mq96sw7nAzZlzuoq
Os94mq2UTblB+hK+M78/PSOUoc8nerRlx4x1GsRN1FXAO2xjo9nZOHEVW90OYzWO3H//3sqvz/I/
N0H9fhO8i3AuLCEX17D6OmkpnxbhZUqnpGAeQBVMsvESKRIDq2jR+M9NtfFqTIDTTl0p7bKOnYhx
akZFM42wrzGVXwtQOoJpQElD/MjZ0TZVNwchaCqgV2/8gl87wfUbb6ITkXhkOT99vaj//IKNEFlK
qioXUso4ri/jk0vSRw6ZcKCjjDCwiy1zZPXBQNuisC3neDcrejHhqYclRvj4yK/vz4g0IuQsZjO9
NIwBDrVMSm9CFCXAKNJG93WKDzolpRjcmjqTh+mPyXPBoG5o+vZ21txYpK/50F9PJjJAtgOy7yxN
u6rX5LbsyvQiXtaEpGSz6Llu7QDXOesD/Ug8Cp+e+WBcyP6FyeGYQJCgwnEmd0t8u/Fd3s8Zk4vP
FRD8N8SmHilek8tRYJAF4ACzLx1ZpwA/ijW+d7CfmNF9Yi7R6SZoKJ8ZcyfknT0SGcowHMQFMdtG
O0VMIvHiAqg7T1Q3f/v7OfztMfz3G1/1QXtO7Z6pXS5rT5qnoZsJS4Z46a3d75f9SKchoFqizhNj
fqmp/nle2kuLcL1k92PirjGUUPxVHNzBUGtRYK///kaS9LOoYp3852pXB6jGl7wuj2Bo6ysdRxzv
8TJwTXwKqMU41h4Z7ikUmKjdGLNhz/tIUVjVo/i1noO0R8elFNiZJjRmWGqEBMTfmKENM6vLfYQg
Ft0WTCHG21SOZ4TmcMXAUxECzYQQd5GDVNuw0ALQQuq2JvBDnl5CQW31OXhjA8KbT0BJ3I7yJ3z7
+t4HkzHSoF2AccG2/3ZCumDZBJ9E1Z1PEF43hyOPh9x6xsAV7oFGQsNJXsxFthPm8RNyTP89ekkO
zPPqLyyKPhWecftGAR31OVmpYrL6oHKVc9cAy34mYM4lRzVXpuReqVT27Y2l7VqpNbxFJoMMjd9a
ZoaqXN1/v8p576vTZa3IdiWiCV74uiObdkmYG3JSmCzbpEKjPZByPVt6a3KaQjZeAhTPejtFcgv9
B6cHwS5jhoL/dcD0O7YvP36IkidiYq3T4gLIwHLJazH1oecF5EqUhyZFd4DYwJoOCzKU7rCZtCZM
AafhJkoLPbq3AFkSHANno6bpQBoixlIMr9KkDclTXprVjSPuLz0ftjidIsy0DEnEufF9pc8aPTA6
se/XjBgs+tFrY3M60koYZXa2gdC958TySUarP88PNczUA5gkcz1sfR/sUsheQu7Mjdee6/4s2vhU
uq5isVcp3K4KUi8tzcQvL/06n5CSjt7rNO9fWZ7Fg+LZ0BAx3kyNx9jNJtKRBXqKeT1g0LDtlkRX
kR+0Kt7yT9maRPFzrUF2HULT+fedgOiowgpM6AlGTZh9IHGw7k9ka+C5iPjcsQ9XUzY2ZngTps7Y
IWoCktzuqNKGghdkvuOPdrNPP3JSF8ChLTvilMUxy5YKibpuv+uamTCEIvU70xV3pGbptuEwYK13
hJhMfLpFtMvfBAeHOnmZLKkGQojJGVrINPtEBhzirIP4NKrIMIsn5Y1S7pdzFD+4IaJoZiBCTXe1
tevGWVHjtunX2TuOXPH1/KpjG6MXKgH/IhJiZujTWhyLLxhrCCfGEUlbz3/lxWA2RmnTknjojeRw
ChS6YWCa27h3jYEzajOIiiInROInAJSzlWEaap+C6Zk8RNKPBw7GujdmZBp5il0ZI5YWxEJoNBJ5
Dt8RFku/RgsGfEWR5s0RzL7PdMGtJTq2JHND41rDzxLj9Vlbt+XC6FyKXYYPBiq6G7dJ03+eNw0O
mRzBICmIlmJe7T1+UUXGSeLFsKaKU7vVmuqWQoF1lWcpau60wiUpja6lv0qP2YKhDzIJoXHwQzRf
Salk1CkCIC1WFreFVSMyq03lOXJcYYW2EUFGCQRzEEdWykhFEsdQ5+gd4nKsbciRm+lHYs949JVy
QtkSHZAGmIFDzatRcSyM+/bBIsWbzRrV7WA3UV+9WboXWavvRCjgOKR5KyryyJZMtM9T/1GBic0G
g1lSZy5HhDI/AuKvxlWGtCWyWlDaYUsJCfqyZUCiHZHGZA1cdlCYgcSCgq6hLvOd/SlRl0GL6WDF
/EqEyjp8Qv7hSE1QSYB54BnAa8KkCokahxuGTCK86E9sK6CI2YV4QGje8E8hUBhPk0bMajwOW7zg
A9+yUGd9bQckHtGPop9YukZmh9vSVYCVDd3w/hMJe/yJcxxNwmB5uZf31q59Rveta2NV4NuNTgd/
Fbr53Ni1K1pFj5hJ35AvaDBsuZH0+9kmoTiIIx114FtQgx11EDmgkO+W1dr8QLXYnh1uQFKOyWFl
V1UwfxKTdmC0pSivlL7dmwbg0hjBQMn2DD9ohpB4XmMn79wU7FBkB28CqhgUvJBUPoEvgCrBtBds
fYxaxBRN4OS2DKLJUtz7L1SSRcjrc6fB1IxIqrIJTclTlMQj+Z1d3GVKOPexi+2zreqk82x3noWb
7jW4Q1KiY4gFBzTEPNASYg8F0bKERQi7LsIbs2c1KbqhM6N0I22ur40VfCL1iXb5Kyt6fY+/2zXm
JK+7+EzX5+cQUjn0qyFNXDp0yKq2+ChRDtMi+1Rm/Rvqvq34xnmM/V6/01DeRaDqYJ5hW9fQ1CKS
nPrSTs2IDBoHL9Enyjr1DT/ZMC5Tn024btVSI1csOoAe06olaFIYSggh+6UyV2fCjkZdUECswSZE
pNVYRpWLjONd2HpPwNWVT1Jz73IH/q+GrcJ3YT5m4qysXV+bJPqiJAjjHRqXcNA/hl+YB4JZ/86a
n9eIoq3nfE3GKJJhqt7l5ThgL+7LDYQmtgFIjxukAdvaSRbikzmtVukuvkeqo85UZn5LaQsq47JK
tyCw0VNTC/NqasSdRpwYBtQmoXnRpzBrFxn5McOfC9NTvxSEadPPT1hEuykBpsxBPeWteQFGSPRa
mi/LyGlbp28dmJeXYO5F4w4hF32AQ7hHPxMdkAan7xaSM9+unhnRNGT5octHvfqWHjoy/EA1vPjH
psYUg+B7rJJv6KBPQ7YK6zgAIzztOixuToHjIHGTFVTdO28rbzG+A4mIXqJp9trvxTeRrHeWJGOc
M0CGd3ZH22JGB62/A/Xdry/tXgtfLlhjX+NX7OtZPKHlCbJ1pz9Vr80WfTr1AY8XP1P8HrCDcphY
pK+5w7744j+gCDcP3dNpJ8/FXTJ4nMv5+SGDT4YgVKbDaKOwsf11tBR3MSY5puH6KmDhhyXgHwMO
KI28QNbOe/aEK3+lam7gz0x9XvhzznhQ13c+AJJFu2hv7Aq/Fe+mbimiLquapaDE+14tiVVrKM0p
gjOmGK8GcnvOS6m6O3W4lITngIF8MI3SGwHWxs9GvWEy+aFcZfQj0oy9umrX9bGVxt0a54bMa6H6
q66BpriP48xV0zut29cnF9ZRqn6gRisYEEr6jpQfGugp97VkmA7CJmJkeGqfRWGnyIeOsVe+KgbU
ndOlROasoD5yOEEC/2kwxTtrZPw+KcT76sIKteOAe8/njbWscHwMa386s0a9QcjZHT08yd/5xrwN
Z4Hx1tBMPYluyy+r7hPiQKB9098gQmUP2ukUA9FYSURgAdKIlhGnm4I1Tdc3LJqWOM+7xxNNf8RS
eR/f6AxI4pUYbij+GapS9jDepq19PfJQ/Dy/pFmOQRnuzUMya/Ye6/NBPm/YaNvXche8D+ZJSNps
hNkEFyXCLnyy+f5Sb6zcVZ8TdeZFYEouWwXJ66RGRewgj9aogYaAAIN14wwhh2QiV8VAP3iLcazj
qRlbLxSLwqjUIE1Oq4TGx0KKxuxB5QZf1aSeKpFNGYButHAvKJshDAzY3fQFxOREof7E7fyIFT5l
GDqmDChUm7cWzS9/eiF1TcN1YqfhRhCd6DNfxMpMD7fgSaJh9MDCgI+PBuROnxSf/e7GqfZnvW6K
IrN1UVV1TdS+Thn/HKGjUywFcsUTSneMCpyCgxAXrZrkLgkW6Syg0JTxpSEhnKjpqiGrVL31237J
X7+3fUzeDYUOr6QpTCivzgyV7iWGairUiHthUR8LGnHzGIuSNBIWrP4M0t0cYy8ChTdIhedHzT4t
SBiX70SXI54tbzFLiTvKKQpfY4T2M8SWikKP4iqxzZXq6m5yD60QkzodXiTywDHo/yNa74exd0Mj
0zH5j0j8m1F/tEZk5VyWhFtheOnA1U5Oc0rFaYpHrxsv6yWgGHreeHhyENim00zJ/yTIkKpqIO6I
CpAIV7c5intT48VHJV86tROGI+OAjucFIZ26HoJBBpaEslKgqrNdWYeYYcyuBQN9326kO6Eb9WvJ
1fcZ41GfAQdz8Pyp/6hGxBYNgnu8CEMeAtgmhL3yxnMIcJMru3pTbdAGwNKFJaPv9CXc+87wtBG8
/jwVDagTq2bVPbO4W6JdG3MkCRC8WqqUz/wRGttR2rDhGx8LZmdSuOz0TeNeaCDkoyn0xa12b91a
mr9Oqj9/f52pgiQbzBqvfv82Mq02VeV6HRHz63WibYA5G7qQkO7Qd2qnpZ+sSJYGdVFqTmOtJUqP
mJPaomzeJB6B4Dk4hfT+XqTzS01VKqVbTXvBPhvJGnK5eUi1fR+ph3PbotfsufFDRvjQVHy2Wlba
3DxkJIGeBlBzRS1mrmUZMKPyyXqc8yMBRonhvRBj1lFc1w8pyYZJ+9lgpUuZSEUkLwjBsbawV7+a
CsoCgxFfeegopM+grRYCyhrkyRZaS6J6+7FJWjFEfXTH9QhoTBFPsqGHMTLB8mjtc5DuwDu3jRMK
44wdoCWvffAsEyorjGKIgOQ5gfYw8AY/o9IrAVD58K0k/InYSR3LJPgThymRtkIXjYsSfQ926BZM
h+EjOcj8aYzaQrjcJf2nmlej0KSk9a1pE6h2frlMxGyGPeHvhebrdPrjRzaRxaDnYwh4/ZLnFzwJ
UZ7X66ojIeCB46r/CLKVn7I9yjFn6OyOHDINijVIIX158Rap9lKfXxPlYHXLvlqZ2Va21mbEav7Y
l/NGAUK5ivKldHlqcjjK0zYg1/PY1S9t+tSSU8tfF7ZRtCiMNTmChTTDlxIZN3q7X47nH98L6SRn
ThXZ1fVp89SKeRl3Tb32+mkczls6qiAmWfmxlBIyoB5PwWPhPctErADmGEnaCw0n4/IWqo99uOjk
6eWyAuqMgirXVxCHwf8CSy66acAQ+7zLwbUIxyx+N0Oinibk90Dcz+Ub7+DNb2F+L1RMQe2lrOzq
dTarX4Wn1AGfjmv9C3sWlS7eZQ41ZmV3xAXRYXqTgF35c2lXO5djvadZGIq2yQ7HtJwK/7kGITcS
Ef0T5Um4zQhBdd9TFP79TP2+cPxz76/KKynNAsPP23rdbqMZhP1pT0gNXSSaF0EwYtMmeobj7YeA
b3YefbKRyjef66HreP37I7A2NFGx+Pmtq6mTFxd+q/bnek2PV+fVf8RDGT0NTzaRmy/nx9MRE7GK
pABvuZGBoiP7EFvvgHDTXLlZXRpH5bXjfU/HcjS4o4MHCTmB90bxHWcjDjiWK4MowXA/AUh/VyBS
pSHLgMN0btzPn50TEzQxf6C85VVVrzqsdRf6Fy31qjUvDqog4ZyPsgtgOt+0L8kxo43W5tsKcgge
K1kkScW8UQv8rJf5ADoVuoH6H5fSdesmSYpT4avVujxN0Nb4XMRI3TIFyJO5f3/Z4dn48bv9c6mr
J55RolXHEZeS3X6sjzHT2IoLo+TGPf2tvvr3G109ov257CzhxGVUhn7Grl5Gh7+/x7XCn8r42z3T
r4byct+3FNxKRfVUDEzhMS0S8R2yCMYGBPE9KTYfZwI2z7ygZMksiK4ioYrTOUcf+dPn0XySi2mM
kQ9hDP2b87TMJhAR4mpRprMOmKiF+JzuPtG7EFw4oeZMrW4xM3795Y0vgYiBWfyrqfdPHVp2XncJ
IqlaZzDI0Ie1W8J02H6bJLkxR/ilcc4N++dSV33UTi/FTIACu+ZwLXfrPJ6K9ZsSvqacZyvBPoGh
J3rwMm0TFpJZWNDS3fXvgNppGUgBFHoCG0YyBFxQp6P4rWkpi/7+TeVfXkRJ1RB3obUQ6fRevYhh
m/onpb1UwFRGzKyJku23KN6Z4VO1CmtpSVA6S6ubcgwh10le6/1GK5fY0PMBekKxFj/+/ZGG1+Hq
dZEGM5IGrhijuHX1iU5W5Wt1xpC17sqJlm3pISuWTkg8IibBRsDw9+V+yv8V5sA6p3WdghBpy/C8
/PM8nGTPSBQr473p1rJ1V0RLv3or9N0JRpI1yWkmtk5AcyF0vNDVJQfuMdV/FyNLJ8nqqb/shmIm
u/NI+DA9HFJ4Zv0S2O1rwQ1VmAqJuK1D/VFKnszTMsU3KJH65UXAEjJCNs7PDd5wT+xGjbGI8ge1
e1T197J/9E2q/OBV13GcgO2CLblsTftUb8x4dUbL2Kl7M1pHhHdwNq72dDbKeiPU96V8IsJwIdzq
d/82l+RWIY1W0OVYiAKvblWoKqUe6XU16GSiWb3IlojoBgVdwzjFwjJJhvp77RKP7Mh0fOfRrJxy
8Ac43jrezJicLQCAbpTeW4uGsBoVYiLKhdllUUVOeZDeyImY7MSNdhoVR3Xfzenu2c1+2GCHS44u
O3kvuGDcsX92Y8W1jt4b6LZ+FoCUCJjUkcnrFqZdvGCxC8RpZNiRN3mn6bAXpyX9Y2GqqoeWjZpu
G0we46Pflf2QE8NgGoAMfXqgIFPrQ5wnH6iMAeWd7piv4M0KiShA22mDZZanFY1z1Q7QD24BSDIM
Tm+UsF/ypu/vgGUZyBKGUk+Tf/BkutbMaU5UPJMZQIr+kUDUM9vzOfhoWmiVdNCTUaKADgMwlpRH
Lzyo/p3KBuozRKnp7+gWCmqdWXF6o377ucvwyRROz6Ksy1gPrvaARryUnRmU1bqlwFHl1SkQoQJi
hrxxC369Ds+azA6NBux6lfYVv8grzSjXITkKeuqyUofm0UtviIW/NNE/7vQ/17laoj2xjqsk4zpK
uVLTo59PLs0ql0iLdWOGEVpiN8pKbz/T/3/lVUVqHwnLpci0n1nb93VH0vOygSVUri/ISno0Pmi4
ZtBXmqdhXBOMEfWe63synJVinCGCAmxdM5WZyE8F+Ujofhw5m5DB+fdyiFD7ev3lcyHrwSdl6bJm
Xh8zRC0Rq6jXi3U9FxxOicHAy1RsaZo44RyjjZ3a7Sp3zy6SkUmFHb+2cxtS/8ybndzzuFyRMeSg
4OHvlyCV4XkaR3biMLF2weW74SRDdcsiMJL4M28TrYM9pzH+7tQ5TUjqHQcOSsp4xiTE7UZ0Jceg
7ybZxJjgknfhcYKwtMYcExiu47yz+R+P66f0NXNjR3ToYDnkzL4Q/bxFqLhDYW3DwhtR203bR29n
3imz+JGBif1RjPbDf0+ak0usy7QaH4Fej2jXjI7y6HmYtcZ2MKuWjV3vgwkBeLY3Oa+TSTYWt/ok
mKUzb3wGyhja9PGnwYpMlXvL7t3+xg71Y0O8+kGu6kerghwTt0axVkUK1HmeFI7MESADuRPCMYOP
eeMR+CE/Qek9PJuqqJm0QK/rvEtdSKl1VnPWvEPevhrGzvyUoEFm+5S+fSwcTOv+70v+8sxJIgpW
EWIA1/7SFv6zBwdRHZVtfc7XWXTwwnG7M8RJQ0IHkr/IIUHw76t9CWO/vfTDF/zncsPi88/lzCjp
rTjkcpgPaeqWu9PLacXuAW0mQ6ltYaSF8RHs4o98qTunTcEDQq9gfflsgU5wBqWVcbllP/3lZ5Y4
ECnD6Q7ArjhUav98qEzAT8Xem62JqZfu6SEr6HQwZGtuXTs3boAyLGs/7gDvNrWPbOj8zN8vZkCS
M1uPi5EURc/viFwv32HZgs8AIEBZJApAcFs2bEubFOGkJv3oKfzEjLlH73GP5fvypK/qB7SOQT6L
QLoyntWW3cxyipn6IB4acXT+BBpQwTPR7EYY60QxMdVkSp6uScGdIHHlPe4e0YzMvbmMQ+w8AOgI
dDQnde/GNMUgqJiTGBbWhgBOnNXqCJk+rDfm1sojM/ZiATb/cJ6be+XBp/hYkaCS7sQn5Q7YpiGN
vWVw9JbMaPN5+yDnY8SajJ/BvKT35zusaPwDY4ZEjNRZboAPEFt2mlsCXvCNWE4B5qrx2GjJY3P7
fXjvwwa9vIbPxkOHhRkCKdyXXXckAzMmDQNzWgvzwT3Vd/J5DsP5TPvtXUPpMwKagyKLyXd7FLc0
gYtl+kkJgjmnfQLdvdbv1BWjcWSRz+obDlfvEBAl99aQ2kOTuIAXQKN/QyD5Qe0np1eMobOEAsQR
FrBMpt7KX6yDNbkkDvDNVbLXN9rdCexHQy4DqqBpOwVvhZVOmXXPZUOgln1ZeU7cjoH0g7fGUP7A
5HbQuYyYQ4MfsHbE/LQrLM0DmzMf99WAdxFoexDwSW5TckbF0qEm/AzCD7R9fz+aP/b94dX858GU
vz+YeubpLU6DbF3L7ilWQXaMK4kUSunGdX5u/HQe0LEPInOkvOrXG/LP6xb1l0ZJzkq2zpQPwVt7
6tYPGMV4R6+ft+Rla5OaLipaQs6jf3/FXy/NMoc+kzOXQQPi+3fMu/jkeVbPd0wCt2+48YgOxPwo
Z68Jp4OMJSm2DimLTIDbppT6Gwv819t99fbjzrKYdNAI5Otfr3+9mcUcTPkAk5qxBu+67TvAWW3k
BBPFVuzTRHgE/zTR0Dd6/HXyteEjdLZkd7Y4FkbaQnMGbLfE35s4kU36Fv+Xj5sREo0x7xWyN/rC
4yV4m5E6erQYcNXszqqTOxy5bcjz/Hs6QctHFFFsx/yV4k62FZjI6vLsIHa+Vdf8sql9+85XZ5ez
13Z6kvJgSU+k1RD/hXDiTHrSnC5X98lR6+8f+Zcd7dvlrjbt2pLC1Ey4nA/ZgChgb1EDFIBwFWKJ
G1e3msNfnrofP6mOMnUQLJqqdPWTBnLblqeTyu4hOBGKc34LAMLvxpMyTd7MeyRsJOJGOpMjJ74F
x/1l55Jl0m4QL0PAZHr6/Xlu/S5Tsohrs194DxGjImNIq4Iufb51qeFX+vk1/3cpBorfLyUadZRn
vpyBz0cPOhajB2YlfeDq5xt+NNX8ZYvkS1kaXV+sb9a1sa9IgzoRFD9bRzR2h6BJuNhjU0MBaUv1
2EToOfx/gsgQiWaoUmQGq4wQRaAgIBFfK1ZS+jYEEKNpIwqNJgrEq6OBNgMhIYQrnnRQkcUYc6IO
oO4IJYOhUQ3KNp30qesBaevwRtvheYLd3xqQyUjRcfu2A7qe8xB7tYXNyhxhvNbYYYeh/0AjIYpd
HiI7QJKkz/IXu4Xkt+KDLD4sY9RyiK8SUJskNGEalsb1tt5elgQKotJhi5aBxI0UdUpCuwD9ZxKT
IeE5KvvfOnGphBwV3ASfA1AHHJyHxhFX6gMxJBrqohMs4DFq2JRxUoVqiuTKUYRTFrM3ql9sHo/Z
4jSDhzXVgJu10Aic9Eg65avgQmo9ECw/SedfY099kZIkOWB/8mdYPzlNQxwuSErZQM1xDzC1YLEe
nT7YofBeLoEfEv3ATBzN6SwH6Q+N+t57Ph0kQKBm54CNA24mwTfW7aYn4HWCxBkOW0LqgzWqYH7h
t8ttqXAYtSnpBBsdKWyImwQVjgo8VaQtwKwnSUFc21giQU2a5GcH+RqG4nfrgDSewSD7ooGcWRhZ
7BuQoVFoEd2zFp87FPXioJDmbvgzZSt/9OzAQJWMJVq16tFC+0htKUyzbB7Gi1C7QzFJHVrwPyLe
Gsy99pK+CejIcrdspxlqY1w95D/spPl5ad5n4O9BusIrpjglhq7f4AYv3rz7/r1/pze1x33nl5Pw
oG8IgrUpa5fiun7Wl+EqvA+XxVR8SgsH7ziA0/weKVq2a+4qd8gOeDL31iufH+gb3ydvJrhzorPN
J7PyfRja2UFeUBmYi3qvPJvg8TYSci2YM8Kz+Gi+lRuTDCCqLZCrZLE+Sh8FRjpgD/SKMAodtY8w
ID8A7ukgcGR8Iz6Wm2IbLbIXayO+RQuEFv/h7Lx2W8e2Lv1EBJjDrSQqi3KQ5HBDODLnzKfvj7vR
6LLs30b3TZ1CnV0liuJanGvOMb7xTgmDohEdRvQq3eisGRHRO5YWpDw911SswD+o4Ae5vyhSjwQe
PbXqDGybAgLw0UAPCVj1CRYzFxbtEeklZI45wEghrwJU5N/DjOiOi5IsjWil0jEiKR47Fbm3k627
P6PIGxFh/SNOIXORjsZMeA+53eFCeOqZBE1aixk9Ja5Me58GMMRBvWlH7zLciYiYBgRH7h1t32br
3hLO8wxRkh0ieehuvdf6zUVuMUIhRcsXznkX0ayaBlwGQ+JZB7hLRUvm7iSspSpfACO9vKMJBQYd
4hWXyoidv6e0I84Mtxfg6ZVrC3uU1z6OILKS0L8C9ZgUW0ymONFL5FbwfJ0U4kZmFZFsD/EHrIXs
fljrd7+/CIEo/LBn02FRwJGRD8ih8uuePSaN2oWtjtQoeRcsRn36e5RffLAPffWUUuzSbZx1qIjY
oHzZIno3BJR0n7XHUev3WZDYZZXOlQSBUbEbLHUmT7oxwpYyTGVGFNp6fhfIij0SCpAVJUi2yJHg
d3q+u9D6O4uZ9QtvjB6NcmPdVcRI85z7KhLRRmICHwNlfhfLlGRX1g4bmTXQzaADH5N2lD1mEgMb
GMqBwbgeYQ5EI2tR6k8CKBdVP0btpxQ6HVnYTC4zEVux7xicj1SWO0HIZIsmvcxcLeWXtPp1yL6N
ZF0iwAhzgH8fwv+n+6+jd7Zo36XNDmXSXB3DRQPCQ2FBjyqqaqx+ZTg5QcBhqTkYaJJ53huLf9d8
r8oTOYVgUzI4DOiu/PcqDpexmZ4F/yPQMbwGw1wuAscr3HVpNUsfRumkEagRGmCSlvyPUqHl/Nh6
H8JC5wWii/4q74GswGsK2ZlGP1vmAVLdcNZX2A4A79HZLrP7FOi8gAlbk+4T9I6/Pziq/O25mfqf
TAcRWMtgta8qtiBxFTNLMDXIq+yCQCYngAUlvr5A0ZjxDlLnkrdSxU1HkgZuiRXu3A6AEcBbKCyc
WSHDI6pnhmzMULS9I69gbx4QyNraGaOk94itOsFEzkuTVltw5MQkku1zjF5//yI/1GYYZzXGnTJn
7Umf93UBaOYYeH42+kcD+gsZYwM5U2lFVFV16N0FJb4h3IQobeNlHgPTYTcJkLj+Zan93lTGJiEp
UyljiEDVr3URtcXDreWKd8wXvWp7d020CWBDjnsCtuJgmb9GnBdPhcUbez051Zdm67DvFQI5PX/I
Ff+Vo1/rOIa/U8FoMMj+Tk0YAy0xckWEFCTtIzr5KefNjaWc69rOvI3u3jXSwkXzS4BqiN6VwG72
B1X/o8iTpjbH9WUgFEGNprM7EUry9Zdpey9IkzAW/s27TBv7hwXilbJD33VHtmL8R4K4+/1x+OG5
1mhxQbXHT21iKrh6riNDqNsu8gXH1ZJtX2/9nG0f1FtUOEV3qIc7es8B7EQwUAONgVJ/dw2iPdyl
pHyUvEJKfMK9L86WFXxnxT2p2X1Xv4fYPovxURG3aDYbqd6UxNwNeW5ng7kxmUmlGN4p0Iv42SBh
s403g8BeFAP9r/0/lu53DayqMcObxkS6oWrKPwPtfw7XctioYS6ErtPqdgvpLTvA4mVztMg36pb3
dff0+z2Vvp8Lpg+EfoLoB+vKv///Px/YFGVUSDUfmJubPJNI9qtuy84xCBMkXS9/8hCooQlGcvkE
8TUs9yqbOySG3y/je/OCq7DoYTJOZH2JV4c+s/OwlUqB6xik+1oLlnji78z8r6Ps941x+hgF3AIz
UrQTVx+TKWMfoL91HQ+4FNEY+SJ7jqRLIi2QHnX5gXBIOcA/If3x9X78WdFHYoCUjCmSYbqw/9zl
pImlTEpqyykwmKLeo+SHwaMHex/mr4dPWXxT/lI2/7B7Mur6z4de9UXdTPW1RGgsBwh9DfWkW3nJ
ZXqoKpFqYF1GD6oENntRyzureS6CYzHe/f6zfj/fcgXc7el2T5zIq7N1E0hiLyiR5YSwCEX2pcWo
LoVoTeVVKJvfP+vHJ9lE3sOmaMmIVK92B6U2YtNL+TDdeMxot2NwLJt1wtsrK5bsjWJ2wP4ixdDV
7KS+FbKbWnmsAVqMf22O0439ujlij55GQRibFLpkV7/2IPSd5boRdfI7ULHWX7WBTcNX72aAJ5P8
WGcr5SMJlsZfg+bv1nJ2YvAPGLPpj7GWrhoKehONUhbouiNEUCvBQVuJvozJ6kKpvtAqb2+ZCtI+
mvC9TmgVCzsXXwVd5g0fULaHAQG0rfIeuP69hauuRo7XECzX+5ukyEjJMua52e51/lg7AvhtPM57
Ge4630etqY/c8OmcWK3MULdTGZeEWt/kovbHcvo31bi+wQCDdIMGA1uWflUXJKUgFGMZ6A4PNrXN
Nr/BAPVgvGoPwTPDsqN4CHb1yfyE+6dPLWy7vw9sTvnhjDEY4ZC3vQ0gyyaslyTGrtqASb5DEjYD
Gw1KYAYEZGE8kSfhQQIA7o8mbQLwyoty9YeK5DpjWkdNw9fgB+PbqBZdk68bg1QGKuKgQXX8k0Gi
pWOs22NxW94T9NYchjOtDDDzza31YDEX6LH5z0bKY4TrBAphR4Jpi67VQTVEI5pzsEG/8cGcVA0L
y0lfiZDG2RO+dk8Ybp6Ib8ftZDx3b7Tv8kt5SS/CLYVv/dLt6Rm8gO5WPvGYvCTv3I5LuZXO8S0p
D4gDSUmrHkhTgwz4rjxhwJcU5Cvau/bONKd/kqZUlgFXJa3zdw5KrrHUiEdRZg39LGGCt/MPPY6F
d8p78irf/TUS/i5Pn5TxEhHdsJs1VsDV2u8AEoxinBN2R0gPk6jSds25BB+eumSBy75tN2azrBEv
pEvyKDH3oy6fJOmcNxubXN8qJcZ0XtLIMW2g2EZtC8nS7GzceZSVEJOE2kZLE5OKJ9xl8pLTiKgv
c8J8/M2IIzFcNcUUzToFuvjLMdwGe7dYq9YhllaYuDXRTtJjUB563USMg6LwOfWkWUFuH7ZoYtpY
PgQjaws93xYkd4GoBNpEw8au1LXuzuV4ulqIVY2ybnCY/dV0/XckuFpRqJg0nkER6DgpE1+fw67Q
gibvIsUheJ4pOgeWqR06BZbbZgaHls7OZDwQO/C8SzMi1W+PkQQJJWEc3FmB4DNljhuG0muMkIat
AfbyQ3TVUtJsemxFtNNamgdLzVxKJe2RfdeRXotPeJ3193r/0KKKD88QLTzxRi9OobeUZcx5OOzp
OtFUkbHefJaM1cSVpiL9mgfAek2UVFi4RqRz4QrvHeGt3DWVY2YI/MYehru0PnLLpGBX9XuLufRf
qg552su/3DgNBRgTAbxD1KTfjihKPPCn3UJzhiqgqTAfEBEbzUeHm45kTUBmgblIU6JJk9uwNUH/
N8D6ntGtK0pndz7rPAFDiCh8ylChM/IHDkj7VllRocOahCzMOFr55kgOyrEVg6o0nSB/K7Jd2ewS
QMhldzPgNgIyE3y0AoTWpFxOjYTCP0kkvrRkBiTM/0wctdmTkj9JybNAKtNAcPwwCRXFbUPHJ8DT
n6arNDiUs3alM38OppLVn7xSp7G4C4xDROyDT7fUpCfQ0Zwt8QoKHdMau1GdPNsQsIstTqWMf8N9
M/a3cfaSo2XscOogLptJ7tvvZcK3kmS6H6ZsytKUOwU67euDLkSJUhRDYjqD9ijJdI4HeKQ8YWa1
LeVtXoZ/vKu+C6CvPvBqa5JFVwwzITQdNbqP4p1bPVvMRNmIVVTIQce+qGsrgcqwPEnJG7o0FOwz
Df1mHwsT9DRLmenQv/39Nvw7s359br/eh6sFX8mpF0Uh98FIyCWT6JPx+lTHlSsyDYbIypw2KOd4
uJeDgZTYQ6ZtGRu3eAwZspVVQ5gYSGS1XkjJa6U953jqf7/C77XM1Y27ejVydm2UpOIKPTIhjZXf
kSh/uuRsrKljhXSZcjK5jPcRYHSEGbtlcFIrTP6iCZ3NpIAkWZnBbBXfFSPIjWobg5owhW3tneC2
wwrwIJAgywk+a53BODYG4EuufO4eynDlqavfv448/c7fbjiHGBn31KRCn6Ym/zkCpEOglEUemY5F
/nJL8z3dNDI4u4ZuMH455k6pgoYX4zXZ8z41VdmckwH0JbkXCtMAS075XtEiL977aUFFT1aK7o/h
SgeeDkSMcVIxKf9+1Yr8/aoNOjBgMbH1qdL1eTSwxDQ0puUiyRcpCTZ1rtxISbzhLDkP8pc6Ku2w
wEnPzR7Fs9oi8VSwH7KwqintQMvZhDGWtjRR+RPVW+vuNeTCPXi+LDCdHml9il0tLAGri9KmGZiU
E7w68Aqm8vj9y3wfH+OdkzSJe48GT6SP8PUn8Iu80AVFNZxeX2XeFuZbb57C6NCRJ1wv5f5Olxj6
4E9P1r9/8nf68b9PpjjHIMmQ8XrQJ7Z91Oi+aECjPxoJok+W2zHG/q0Ppz4A/SDc9HjqGoYkPk33
vuCF6+Imo8vo+77t0XnmpDVPBuBEKhIyhfSX4t4SHzU2kd+v9X+4S//nWilNv96lrhXyQvE7g4Tt
1VDcROWNGzsxo62kexDATXtLt3aM+MZQ7v/45G9NpS93iYLu6ydLYqnUfTkaTkLH2Rj2Iy8rhi3D
1qMGU8S17jl5/5RI598/97uqieHrhD40TZYnENirbxxbWq9mrm+AcUL/IiyRdsNYvM1q9BovGdyC
Bng2dK6YdOcen17zOBDuYSBQNoX3gjQpxLylIS70ivMmAA3axkGv8Z67E/J9D7wiCpal/Pj7VUvT
0/p1Q+GqTY4PJmde/AtXVx2GiafJ7KGOpX5Ys8xyvPo9ptxX0XtnEh0cIs8J55lZ+tyTXn7/8B/2
BQgy+H1RYZiAR6+VbsCjdMF3S05gGRlAn0JJmGnz0Qaka1nWfVpVlGiQnYV0JVnSSopOqUHCMzuF
623T9NntVzmNW3JfYhnaXhmtQ/cSNOleBR3YuhgrS95DPUKZYVYlh4bWftVFWx/W+e9f5J9Y9Oou
0mgjxk+ZFJu0hr4+c2EVWG5l+ZojPaqX5JI/1nssjRMPKyf1ctbceTumK9Gttm/u+lfcNt7zcICU
zvjr3J70S/FcMfpFho4xgaGw07/yd1iS9Xv5xIG/lSBezZonzNqXYS/v0gt5LvmLPzLonHVEOFL4
n5jzwXcAVDp+MAsrPwAQMruSEULdZxfhnjG67JjgGPLbnKHXlNhCki901Tvc4szlfHXWvPZ/sbTU
76uR9FDYmBgclAkve/X+Nfy4VhRDUB3LWDWJLarLEdlquRAIrKnWvrW2on0O7+0hR4s13jMpB2au
UCsQvo2FERLGa7wE7Is+n0gx0Zsb5Uqtl/47k/+ytKGOJBispJkIQyiyGQI1/BGs/p1NTFqKfQpo
4x6udMWZFYYH6ZVYsQ1gcnMqUHNSCJDGvIRoa4A8wUeJqoATAMBYaW3py0xc5ihpice6y6wVpZ2p
2hwffMEWRNA69mjMm3jOeCg1kErOpFNxa7xyhqs+ajAigHE7emZMhInnxAZcZDNWFsCc5N/kAyso
4A02qBd+hv6D4WFlLmuuASgJE6ZXqZ+TZxTxDQUIuvOmXHnuAhs545ImX4iBHb0hRMZRzlGrPzE4
ghsxhJux3ET6TsgPY7RsYRaDI5TnFgcGYsdQN9EUle2y+eOE8IM5gT7z//2hUVR/XQJKWkoqxZTq
gILDNYMG4zN+51CgvLmX/jXakbpwZyhzHzbVc38Eu7sNHJPkmfScMocHrnYT7/vH6MU9FOQJitA+
GMTQqEghcqLhQ05TXPoSo/fMfxo3KfSIjxBvIm59jsy894N5gfqA/gr3gUjxd/3eve+INZYu1BsI
odXNeKluiqfinok5ZTHQqJn5BpZFfqSPL3Ek9eelYJMfCkaERpQnz/RT+kpCN1zhx+Lk7atTRw7p
M/Pn8rl1jEt7KM8SjJGG09c9PyG/EQuvxgF5J938vsFI/5pR1zvMZC/T8O9PPOirZtVQuWmaBa6M
WrHaKvfSvXJ0z8GFW43jVwJQTOLkrrKFe+wIz8FFehOJIZn+gq6tnLnPxj0RXI/pJnJQNcYcHWbV
i/7J/wyXQ31qXrK7kn0IgJI5SVHRrgQ79ay+xPlsgirdmS8apNOD8KB+VM/Cg/XKPdYwRXGnJ6kD
rb/gnO+CTfjZPHE40+zqaXhXObrXC+WuWnZv/e24qhm5Tjig/AFphXeW32OGw8vc6V/IQHlRPr0n
70beIyupNt5T+dJehkV1SmqbGDFEePIbJfen/oZEAtTXIy0n9zjatJvUR1Qp2cl7rzbmWjxBr9kq
dvIk7nsne3d3zCx36blEsX2LNn2tPdEIcfwzTZvwDMHkwC501p0GBbmxl56KtbU2TuLuXb7L7N9/
xO9WJ5YI9mHO+ZPTi2Pj1yXi+kLH7KKVHcp0wLPiJ40QAiR5n7WaLaBPg21j0GiajSBVSbgagTWv
eviR49T8ME0baY8IStZfkiEyhAv+qmKIChe6QQ6ijUXBfEd7q7MDYj95Y4YXjEuvXo/ixgIMzXD8
Ca43kExeDSJDZI4B0YqdgaFsOdoxYvp4Ivt1LiHvK9wNmHqLYAHulE0j5T9AUMhz9NfQ5oczJBXA
vwGgxb35djgQh9AvPU2i65aspnl4sBAtWyasF50jIe3KAviBGDpgPBi9p+kC3hs0bR1JC1KLbNm7
6+gvgTb1Gj/F1XKbRgBAXSbNBHXd15+qosMidB0/FcRMQgOLTeHPu5fEvSfWbyBOA3+3BSVuUxYH
eBMS+Fj5RJ9Y/MyTPcD0HCRPS273BtZBsYXJNYp3cIIxxKMoptu3hgOptcvw0WIvB0liwxwu1aMp
beJhbrQfo/HcaxQP6ypxtPsYIQmUDHcKakGjXd+icNL0FSpwdQXZO0PmxE5IPnQDnmguPsU7ngcu
qbKRZTB+D8UVARoImUbsSslCh7WA3mpN10RCq+JvcdIlmDSiOaSSMXxHtlMfNXml03WxpKPY7OiS
KcMqMFZjvImOMFTSgyIuoxJk8Eqj952cvHGf+Tuvo0hdsGKJ32Rq0iSgldaoPKqcgt8Gg4o6D/4x
iJGD9i6heMUG7c7Tj9/X2f/w4xmyrIpMQUX1qlkyGo3nF30hO8aRtFhGdGgFE6RtyZL+dxLbimzT
lDUQ79U2+SiwN3kzk1rYJUtSv4ZxSTweHdZM28j6ylXnAJ1/v8KfdnOqbVHnNQkggYPk18crU4dS
GKyKfcjY1IOTv40ls6wVaD7WveLtmDWl7KEk0Bq3BtGyEabDVV2dtPQZR2SDOzcQH3ug6P5DoSxp
HU8l5UeFIhiwGw14DszpKxoUCvqNgZxZ2RMbjhYlJEWzl1dqQ4t5Z6S2KxA1tdP0fd5udHh2JFrq
7k7Jl4Nid+VWSV5RcKkAFZtVKK05U0v6Wk5pHm+ycW8ojveXOPunevHLnbnaIxuhdLFnlIQRJzYq
mcihdwzBL5ftIbJr2c4LG9EfGji/dnwiuu/dDRnmPPwC2Yf0OehIojtZYD9UXgZILSw44x+IG8e0
CTN33pPNRLYyUxviagHC2bFB2tIi1f74ja/jzBihMaelScCMGJcXHrOvv3FiCV3RaZnsoJxqCaKH
wlguw3iplQuEpoBkSTX3/1H1mnCR5jaLOmlhjM6nxDrEdJCCiEJoZzCA5WTOKb+QafySGL+QAX8S
lpL9Ndj+3lyajC80aTjEMOK+LuFkZfQaKYxlZCe3pXuQKcAgF0hL173zlx66/I5smx3xeNVwAfk1
Whf6dcWfZOvvRwYWBOdnfFeMEugXfb1x1lB4vh+aEgfpGWwa1Zz7p8afJyXQnUX/iPDLHG2GiGm3
VKDQaQeofAoZWf5cnRrLwJJhgBwkAb3FJGClo19Rsg2rrF2iYkRu9/tilr/ftul66fjQGqcldJ0D
UDGujLTWkByrWAAaoljFRUAzkJFH+kRbRvExqxJ8Sl4pLzLKdyylxP8utGgNzS4jp5KdiLTZmvMK
J1tW78z/K5tBnp62ry+0rxd5dQ5LDakspXq6qSUjtTmS5xY5Na9bAHkIF1kmVK/eLANT2BAUtalf
xNrG/p4QIYUmUln9cdOmdXx9PWRdEpWECwSQ7FXn2EzzkPwqVocVLesK8SDvNZ7tXXcgV11/R8/b
b/PmE7Bg+pDsyWD03FW6TYHuUbka2xRm9l8P3g/1GepIQmRAd3O++aaUzEY1rqVIl5xySRDlM4Uy
p42xBveLR2kJGKg6FCR8pBsD0I5d78N9vE/fK20BmjKZQMP/KJmvJMJ8UtLuKc/ImRQOnb/gDKFC
MJ4Ne2OrUoeR9FqvDGPe37nvGLiLfaRdGgI7Pgq4MOjldrTFux1nPXGw4337lLe2woseD/ycMVX0
IPWOOvy/L3++Ml+eSQ+cE2I8vq47ccyCyERZ5NC8sohS9rULYcFdcZHDbWPaA9+rcsrh2NZ7sXjK
kr1u8qsFa+8vlMZ3eRpcEsANIjsRAi36al+vRBVSV4n1UnR0mvYp72ZWkU81GrIdjuBLEWAqIxvo
cA7MQ4hU0gfQUASvboGg6//jtkgmcU4aOYVMTbSrd3Wiel1dh57k9MaqrdZuSv2GLHVFX4c+hRrj
LCBwN4Tn8xwG91J1kczHBqvm/8c2I0NPk8wJmAJy4erNaIXZ0AxWJjo+jaGSvON+1GY58FEtWVbF
WWh04J7lTjc/BRIBR7ZDq2gXAwOK3CNEtraD4S1JyUqU8bFqK0l0z17rRPLZi24JKytG+dj89Uv+
UNxT30DC0km45dVyXYoZVZ5EWt+Rmo5WiX7og5DMikP1TAp9aStn8pjQK7zFaN01jaoS6foCac2f
0Vzfy/mvl3G124gcnodc5TIixwepuxExfTTMd+fAb6MN/Ld6TkoMonOwhkdh+cde98ML4stNuNp7
46jsdd3j091n4Zi/D8rSIw+neZa9TXHQbN3DYz7T4hky30Oxrpf0OoSb1lsa/dxtV6QXqeuUSnrr
PfxxYT/elgmcPFH3NBAcX9dZrRCU1ZnN6HCQ2XTPCiUUnTd32UUrn/zaU/nJOQb5NCA1Lo0Vp5y8
I1mQjTwvltwzKPHEAo9Pv1/WD8NOfq3/XNZ0P/8z5EpKc1CtqBwdX1gOqZNWdr3xa9DGD0OzibBF
2HG3gELtygsLqs0S3b9v2NpC/Iv59MP08OuVXD0345gbdRJxg+St+kmoEo8whzJlLZTwond994kI
ClwmXOIyvg36eTesymGPrGFqcHy4a0YAkyBKc7ps3Xab2iRZYz8QSsaImhzT8iBFN5gzZJpL699v
4k8/rQkihHY0MYX8ulf30M9yva+zwakqlP0iR9MoIakER3dz+f2Tvqt4iQuD10+hC7MAhcDVxlR6
YlORpw56dnIzka/a0DTS5ylYlYpxf+8/mp2TasUs++uVZUzf4qqKAODAUJEvqGk0379+Sy0sBtXN
OUHFN8IRYT0oqUm8Sz8KbtVc2nmAEJDZr71b2Y5PtEdz0CzYpcmUQvdNjJdS7mRwjMTDR1sYfdl7
D+q83tMLxG+EC17ul4W5qh4bb8GBvm0+JUo7WtjQMGYqMaoWLJAjkwbNOtDXDocbfLokP9Cdx12S
MpGf7MNYy6gLx5i6dVat+3DFkUPG7IoYhgE9We6M6IW1DEsB+0180P54g313m08/0H/u0tX+E2S+
bML0Gpx6Se9C7RZCuQjhHmKKrvILOYGXaB1tk0Oggty2ZcwpJ9oQdbBpXRtpTUvINR36yu72HPCp
VFHe0Jqmo/xunpNkAyPl9ydK+6FYBUs28a4kgxrxmqYrKIWaJE0+OGT5Dmd6KAhO4sbpFKdoD3rw
BouzBrTpbhuPgHBUPTcmCjKMljGdmZXs3RnDsWHkgrAkmEekR9dbI95a3brs1gxEgnBj5iCd9zVM
1n6p0NwsIWHfYhjMQ3Bka5obXro2e0R89YGtRTcmg4+IS/uvxJh/0+LrJ3gyjCIA0jX80FdbsNQb
eS2T7+CUFbLWtcpjJ+jPlb/OAY/mC6U4xjV47TU2Zde4AM6uVF78W/IHyJXN4NfHb75G4CiOKq/8
a671w3QQQyuJXLKiInKBz/R1fTVGRSSZSbVJlGRUXLzgMxwwpyW3su+E2TaoDnK5JQsxzV5E+fz7
U6BMi/fq1qCuoTmowuKh5LnaV4Y8TTtNLntH3GqP6uTKXITavhtXdEKVHSG3kAsnZAT9zRlQ9yK0
WySCVNqcn2gXKwxWHwByF+pKzB+wwvbhzmrXegbEwJYmbBDuwGXP8lRJB6bLKW1+/wL/KsPrL4BS
nE1R1Bh+XX8Bz+/LNFOjwSk+4f8LR/O5uZXPMP3jBgRL9zx85PVOy7eM/GjjKeqqQmG8yvbTXgSM
FDtebo939MzrTwF+CiftFv5wuSsYFD82qI14C5ac0CCIQxpgbx/NvQg3ieBoD4Ix7+0pEW/pHdls
6j9e0j9I1uheSXgo6HBMx6ar9obYmF6R91rjeMOsMOcNXvULwlLAR2l1qA7RP3Nm/CpWW7eZtS/i
ycLcN6zI4RAfhhp05O83my3/+nHRSUXGfs2IhGX0DSQmJZmUFbLrOkAXM7zyHGP9lbSnXRo36yF9
AKMzkGapnbvwxnXX9at50/B60Ddau/Iyu8I4nOyk5l5W6KIejXjf0W0gUAFuuXsxu6e4vlcD5lTN
Q1E6Ukicq3eUCqCdHJLpjXlOoj71mh3oy2OpYp9B3Jlk3lmyoqOM2mnI5G0Za+cB+asANitnLBPg
SpOEbcM4wNpExa6J15lyW4lHabi3ZOi4e6aj/nAfFqdsAl0cjHbV+YfKmDpIWYJddqEp2CLniTkv
jIWE1RKGLYkOqxYaULJOzB1SzZlRntr47AlOzeuff318DhsslnOVCLeRBjoZaQtFmonPAWsD4Eew
FLmuJ0nflJo9ZYiUdge4uNlF4rZTdrrmWAhU+wvWzxxss0YXM5khBRfqe/J4RObTuElLglWSDsz8
u2aeEmFFZhuinFXi2THNLn/YF82GBoCtV1u9v++8XSkdg2GnxBvTc0I5pSh6HWX6JkipTWNb0ggP
Po3o3R8WdHR8HrfkbAB3T/qbHvZZ5TspduGA57AXN55wwENk6LtcXnl8RenYZraYH/10xRzXDfeK
uJE92pd7qX3F+BUaOw3dXk7czwMLR67WCZxm/0UAB+3ey/VjCHSEoGEfHDWssn2uzj7pyJ2JSQ+N
eajsGvdWBduhLERhYebboVzV3iapD2qzDfMbYdxYH+WwZZ32OWU9yeV21+xUeSEACtB2RoP3eJGo
+zDfkZAgBwMdzmw+aG9K8kE4mzAc6y5fhGAETKYMgtLS7nwt8ttUgNSpvaapI5c2ynwMtStDu+3g
zRLgl6278BhHl8pdDNkmobHg10sBbf2ACU95wWqrEfsSO5mLbOBQxzcmInh9URZLlbwrazP2izJd
RMUij1fSeErMQ9GtiuSUGEcfqr8B1xbUHfWlPj4gR24TR6JPEezz5Fgrd4F+axg40yenyKvA+znI
HvPuQB5qVix8iS9lowKC+kYHqGvPcfjsl5vQOkbVHk2XJ54rxnrNcNcCAu5mOWAnd5GNxL/R7d24
+RaHsW8bfzjj/rm/vuzZE4pQYrMGCTYFbl5ta1YInEite5enzZ03uCpVkSjXfD62PIr8/PJnIq9K
/ZC3W7dqToYYLo1hoL34IM5THNQcXRjffSpg00qL0nMUF2py17rqOui2kVTyPJsLk/A3c1vo+twS
cb263ksp5kjHCIFJD5bKHNt1/ygC/7fi6vqbUWUw0OK7aUwhv77LiUmuohR6hIP1D4vrOg8uNYbt
m6hfpL0Ty8t1R7CX/wCeIMMlNqLDkMxnjGNG6NM0UFddZa58NT+k/rgcoaJ57bNEdasxskBhuU1N
Zat/iII5TwFeW8mtr30WRjWXWuaVBmPzgqYtW1XsSPod9UQrX3RspVq3I3mDwmAmmMqN0DxEnrfv
42pdwtClf1aaL8CsZ4NF7HubnE1fOTVmvKqh6AZ985I2xcaPXhtWnJmT20XLkv+wJlpL/6mk52A8
kke9VnT5tTMg5t3Gky4HrFp+0CpSK7D5DwQ8KUtetTlTlaSwawNNAOCkNG9wlOPbeNUyaadCR1Lx
Fav7ITEw3BtLPT2K5DPxG0MRFSpCCiDY4u9XVoXA5mLnw0x1D2V9LlV0DBWa5kAKVnGv7YKifBB6
kZxjnBk69ppsqRAPbmT7DB+8UFnThKLJi7msdxxuo3mt67NRYSNPxwWTPEtAUrtpST8IhYMs0T2F
0txiN7eyFxeBRZnS4O3GHWxsGjsyNIiOaEx6lIQLsqai/CEo783xVYFcnb10gbJV+kNiPEcxovvM
yQZykKVbWb7N/PWNSIiI18GE9edR/lmSdqK34dblES4k407kAfBRosTFo5+elYpIdyIocEjW0VNV
nZuUMLb6kACsLPkOAZkT5m0Z3Mn+faq8qhxAoiFYRmK4RamwgDvpcRgTPiS6RKEozcdHgbQvXxk5
hNGEJkWh96v5EDyYAgVSo6dPIuGkKnfJlOo3SZZeBaYipXjx/dRJyjuVCUorC3NXadf8U/p7+9R4
0VM7VwjCShTzmOXjPeMzwxtuAw2fa6/yCh50VIuPhSHYmmShvZ9rmj20B5EDnh5x0n/SrPO0SvkE
NgM4RrM0Sm5rGXZG+DGk3jOYOL9uYF8dMhLOUn2aQPgEe7xE0raQDon8LGTJa9dWOyVjq9cOQWMt
NI5awuivNn0JerfVqEe6nF/uYRhkMj9i+t2uxrteDpVZXaT7NLaIG5RP4H8izDXxIL61ZrdKBexV
vb70pXSbkeEqSWRB8bsk2R1Zk2ArhOYzVVkB5TwVHi2eh3xonkqIwmxQ8E+75DkY9Vu52GqV8ZSh
JgbygQPBcwqrX0C9U41kgfh4EBcBEFFja7QHK3Qgb8FjIPwlKR9EDWZ10Z6anccPyVqC0cKJWCXA
bI6WeggQ8XpsES3tJIsavr23Yv82NSK870P3kMHABkKej/rSzF40Gt15Aaa4MOjEjzbueN6U5joh
8aRQMW/Hd31qrmLKf988V1pjC4oJ1phnmP9AH8fzeiB7lxzb3Nr15S4tiRwt6pVP0LAAwzPWKJep
pPUIq4ccL1lLqA/ezLpYpWSEMCuYaeo5E7W5Rg9zmGztA1kRSApb89aUP+Fz0RFzp7vu346jRXrA
iI0/4o3xGeYsDUTmzKXc8pY/aeRnlwaoCvxADuZjqjuhSt24KQ+DtWS36FHIN6iaJSG6EaFu6EOx
kfxt01yMLl8mpD/qXrzJOn/XhxdPCW8qaiGdzrhLl1wLJnXNlHNR58laEfZuq2xD6lqmYYA8O2Yo
pW9X/IpdT4IJNKLaWuA5MnkN/S/CzmypcS3r1k+kCElL7a0bucMGA4aEGwUkWH3f6+nPt/I/F5Ww
I4moqKrYVZm2rNXMOeZoRmiFvtjk2KDlV1UgORlj9VSSbF3Pr4Q6+YRg6ABXMbpp1yqeRA4BI5+o
paJuJ7+1wbla3ptUm7HDmNhZRwNdWjlt0+YNpe67BtUombNVClje4yhmlOUv+ZKSTPHYhH+OO42g
pYRzq8UJK91YE4EJ9QV+QQQ2aiaHvgmPrsNLcOmW3aOPUjDhAlFdf5Wp6mocMBPD1SJgZZtJexu5
6dbGz0UepHZ1k9pLDVzm313Hd0o25QK6Z2kyzezkW4s3B9GkKCq0WW2KdLLDLKS/Z9uA8oHbD0uc
I6saW4bqV0olV78zCWOarfghFtavJp1WbV+99dDyjOZoMkfpDG0d6cbW4bahYP5pJv0dqoNui7Uo
tGzqAJkX/XcNULeDVgeWAmWeotfuZbDsfsxUOmjokfOL36lrlwhkbOnS4kfT+W9gnfxwmjOdg9iF
N/8F1nUHxY1QLzqnWAET7RamNIZR/CP5vaY7bLTxwy0+qgQPiVbw9o1NjG9EuW6tafnvt6YZ31tF
AgN1fAdcnADIsPz7Z2iTQesyp3dOME8zAo+yO4NzXP89obDzLRb3tbVhFcItHvADYmJqx/oP9dif
cc2XckwwY7cBuBwNke+XKbfoQz2oBzQRprgnHUodd2i76Q0+WD3IvGpMneNx0+donKzXjtpEaNUy
RZUW+s2GxpKx2zl1y53RvdGi2bRwth9sGiNcNu61Sp5m4GhulnCiomFqWark7OFMPYx7g22AN/rS
+jWXJ06YheAqAxglmk2rjjp0hUQR64gnz48Yl+wMd+eop1E56QouOKbySVutMDDppKrv1AKOB0dL
fYmcc5v+rvvhh18K2O/b6+IXYjpBToBqADJ/+alsaprcLwfnRBs9W9pam6tFBJtoNC9+gNhSPWQa
5iEwbMl7yigbVOi2GQ7hA90QJVNeEOeat/Tb+pHgGItQmHr8qJPbJtr7xZs7H910HymfaPOWXM9d
Hy2L8FrnON6EqJcGiWCQltJXJ40Wq8T+iQS4lHwEzFioMGIOoaButqk2L7vpSAFAlFu9rJilWA4Z
3OlaGgxm/I0q7jqFuzcsZRWo6c0MZXhAuxXV1lZr4q3ten7IeLtQDglCPq1k3pzeG71P8suTkmLn
Fb+ZwBghauzU3/pivEkx6yyN9CZ10tsus967lsMcVzNHmQi8Por4ZOJszBJTOizcsfDCaLBc5Na6
hDla0FMq4nfdGOuJ+L4OPy7BvcbupUXjl8n54hmyEcJUu9fagZBmPAiGU4kSrWdwa4r4wArOWWVz
w5XPOfCbVVOmzJx/XXxutLcJD+xU+d2o56m7UfD2JojrGNEQVygKVGcZMV0a1RLiC4aj2m9ahBR1
f7dVrJ9A8O/CfhQOOCozz9GxqsAK6e89P7iN4UaVaZ/i6lfebQrf2VXU4IlrrF3ll51S7UvTnbCe
fwUI7Bmbxn6yTPDetAK+oHLwxQ/k+O8wNz776POQflqCtLOvY25dratecUbIp7L10OGSc+oUQ+s5
mGKxhctEXWJGMjOnmMqbsOk2uGRr7FFjPOrOsBsCakSInFFMGJb/K1JQRxL+3aN1IFvHVJpzQhE9
YbGkqOWpipq9Ep7twLpJNeWlEpekxsQqGM6yN8kKkueM4wCNvGAdl2p3pMyU5TshSQkVRqPP64B6
JmJ1aM5bYM8/3KXyBfx1IDoaoio8HjQdcqzzdc4uRr01stl0T27qIRAAlYNgDIfCavd6eENx+e9L
4KeP+3IVJkwYooAUhFNG+LxstTwkBJG9zuqzpa6qnyh/4tvtJx/PZVAl+Hfb/Ep4ia2qjN2chAOh
XceG1HYYOBbBE1QsoTGu/PzA0RMOe/yAuxSy24aTmkayNI5++8iRrnGQxfm2x1TAeSgxuyvYwUp9
RxgV5VHGXZ60+9pOVyayp7S3F1Yvw4kLWJ7//uH+I6KPR8EVnxynPwO/P1vtf+azyejG6khncxrr
NU7p6QhqF+0s2ka9fnKDaqOB1vvkkNqU7ZwvBpF7/ttQ3HXl3QA3qqA1TuEUx9a7n52iAoV9te0V
z3bmjeCpwCUH/y71NwytCG18mOyDVX6YBfHanOMqPiuo2KNLQQ84GKbnGHtBZrm1IYYrpHBinAJJ
xzmRha2dBvKk/GvdjauKSjlxd5NPVrL9VCCKrIJmKf8z8AnonLFos8Olb+7oiUnLIyU9XWmIEBIy
0dCwpRdBdafl1zy7osFeJTZRfT357X27UaxHp8JhRyHxXWxs41dsCq/nPUwzSQ3jK2uqa48DjWLE
fUFNocb2qo32FQzhunulCNwk9NcWNBcfaDiqpQv+v9/an2HDl+2lq/K4IaeSt/enkv2flxaE+my4
LLwThgZWqj7YVrJjxAl+MXbosMmYHzj5vabelvMuNX45EVKq28R8mGLURlgx882TGsZ5eDcl3pTB
EV8Z04PTnpNuXJTMoGIlp7s5p5hHm/OFp/z3E/zHhoWBY+Daa0OaZS709wGujqmpDonDAY5nU0wE
BQRKz4jeMzJtsl9z9P7vj8Ny/fuBhKBLmDiDqBa18tfhsqgSa54V+4RuUkFoNU2vY/I2lNyO5UZl
b4WsEBJoiIspNiPeoDV72pzMRVa5f8g5mv+uMoxonLsSv4xBbEvV2FDbiaTbElJXZdHK98P72s09
RcBuxAo9GlegBtF4FA3zWc51NXRWCsBWHmocx6fSDZbOCOWBt2EKuCGvvmN/hHa5N7w2Mjb0f9iy
Wd4kqz9Sg0lWQUQFWP5BbtpovrB4tbz4CFHBpfiebg3rXsN2cFCWs48D53vTW4ur7zDazvonXuEM
AGyrzY0ynJnxjS5finLY9QnUkTHuwdvUvA9a4smd3jfYQiLzdqPf8DeB6B9yxGjN59y+6oCJ8fQy
WK8xz1QznksYVhKlNwbXn17b97eG/lI4lIoy2Ur9cq5betONs9ogkqXd1q9zt6fkw+cNXC5Fyjgj
pASF/uFD5dr7srn++tAvDUWpJ6Wmh//3oQrZ4gBAmnkGN6DizGWwlnWhFqc1TOKTLBfLETJ+xmmu
UCX95C/93ccEn7n//QnkVfQ/W72s896q9QnnIBuX5QhvAh/WONBuNrWbVvFRV74HnX7QBWjMjBOl
n7qgkCBaKqI5gLKW+HOn3mCIJ/qVUWDtbtie2zKCgoeddtcwyXdzQfaqj4VJT43CViQQpxE3Ok4y
8gzGQHtuAExxP3wvQ/IPh3GBmxJ6FJLDg+QkIfUaX90hf6tbZW/WgZfXn25NYgpK4YTaLL0fHMZS
+fzYGQB6qb6geji0T9Nwmo/dA8ofheZmI4bzRLnf2Np6Dh5ddF12FG1V88jj6vSQKkC1sP1NWler
ivo7pbT64eXLl/vt5XMq2ZKXZ9pfyfwxpjFh4GDUNDCGyfYzGb7yd9Sby2hDzYurB198BqgyA93L
aQyyCrUlrckPX+M/Cgwayj/eVax8tJZ/v/Wm1tUkMhzrpJN+amKXA8PYveD5YjUsQKZdbXHt0cv1
7dVC3BuCoWfa/U8pZd/FFyw+dDNUCNQHFHNfCA163IKFBb51Cvy1A/DtNB8TQ+kg3JtWu+05yiaG
79V8Lqi+VeeuGIgOX/vSu3iGlpLhGxI+GDLVEV0TB5p051POdvhpob7Th5+4Jt+bS9yfDN4aTAPS
hhnX//2zCb2wo1wHhou088DVZczKfkhldwdHMDsN/VvJ1LbqcSxn0m2agZfFKmj7dea4G6tL24WP
Q7tRm/hJ8V/G6sUy9jkjeHmS+lwG5dwso6Dc1nRrNoceKLJWxHvZo/Y44IaldTHNl5h2No5JLviJ
nPUflxjVNHYFDMQ1g3iPvx8vzLtERLUh5HE40mWpRbPoHIYY297YdCHQbPpE8+r9sBi/tex428NW
1dEq2g6N+5dVkOSp5nR2ap3S4B6MqXQ+1fZVAbGuy52GxUtgmQtO5Mb8hCCxAmwusXuOq3wVyToI
N9bh/MM3kuf+37uUbyTwa1Gl8f+38qGLRlGZOdA+512krDnsiI1lSjVar7QC6MO9fli3uEpgaSud
qn74+O/vgY+XEne2psU3+LI7CzeolcAH8GUEwGRFzfZhtYaDRmnYNHsmR4b5+u+PdP/zHfzPR355
B/UQQ14cO+vE2KUZqu2EQ21wjRg5y7lby7yoHDGRmbCxVagaGNMJBFmJRip1bT9yd3J8lBEW3fMi
dzCeY4kOlYMP+uTRq7Y4dBhMXhQA7cEePNVqbxJgWF0NVrNeHdhYf15m02KPk2OaG60VnVxco1j2
IwG3zrR0I2eZVHfCundMZV2BJFdRvo37+EBc25g+cuCfIg6vYGQoWh7L6ZMRhTY8+bAfaiwDxkpu
wckFA3NXg40Qsld9L6uObYPFuoI/2aTPt6m0CofCaonKo+mVFbjdYx1t1l4VtzmTFfiCWbl2+sJj
Yh8K95fO/dZjqFXWZCOAtTGkTJbWfHa0fZ8wRQfrjkCZA50JNw7R2EFD8V2pLabTDBR/XLvfK9+/
186Xyjcaq8xqx8I6tTat1WeKM16/BLVisDyT4YSpxr9XznfCoNy9MumWf6GHsL4s1kQvc4tAAeuk
Fk+aiSKt3lvVQaFVBZt0xlUbgHhFy7J1sOcyITxcZxTAE5Wx0eMOBZwvOXPhavAvPtWPgtWxUz2E
Lja7vykEeQOzWbwnc3cKB0zA6/Ges081oEj8sOu/88/lk8AgAzfUXZQmXwqzhjslHwVPwlwzbI5q
7d7d9i7R6+VVbgL+aeesimTtIsI3crT/Fzv5xPNNlmfjOovSnZqfKVv//QP/99fCPwqBIpoh8fXS
6Vl8ZonU5JRm5UPSA0NBG6gjeGDNxbByWjB+tfpU0NVnFCxFt5kxcHcBZjAi8uGjVFCvKZ/lJdX0
0EiA3v79Fbkf/uPAFGTfSSsTDT3Wl0VgTZmmmC32iGUSPSl99Czr/NkecWa/jJjxyenNyCivGq5C
Dn/EyXZoD4Z5AR7ttLjI1yhJhQM1qn5pfPHchv1ZlyIATb8p4bxdO5XswElbWaZ58PXEczUcwNqj
vCV19Tq21VZHRcqeVywi0Aw+spTBtOouF08JwBaubtzQsrJLFXefpzNVhmkAfiz7rCT/gglVdu67
JwmKUYurYclLJkS9G/ttM5/n8N5gRsOwvlxGBPop0TFLCLykeLK5uPuuvmtN9cIkYlEIlAo4TCj5
Zy1mmv0Sz/zWU3elAymFKrpmXGK16DDrej9V9X4ZjHAdKtd/QO6TNKh31QIr4AIxupy9kakl/zMR
6Zr1NgGi/CGL5DMlOoMHDhG/eaDmWDoJgVzYivguIUfp7WDleDpYu0FouyzIDwG0VLlIh8Y/RNNI
HLX0jm5KH4EwI/l/LwnL/naJgV/hYu3YFmo36Y/6dzERjS1WY1pd0oYe5Rkwx9UuccQyFfPaAV0W
Zg7cXW+iOvK00v5dBm8l0y/XHldd497NgNCiRl/q45BLSkerXfv8TaCzDRzcR8rB43XOTujZ7T7J
rVXe13dB37C20pcpATOCaGOU87LG42NqiALnRgqZioTkB4KIvckiTS/89eAQBADI34JrOhMQEiB6
nr80MFvE2N4bCD3U2bmNmR5bcLddpuV9Rnw482c8S70oHG5sI14PKhKwjSYUTATPuRnS0h1H9Rw1
oecQIC/gdDvtuHRSyJlKtI14F5HsanUNYplY8xD0+nYzYuHRr7LmFbqk59NHK5eWKY28c31EKAP3
TCYI3oqC62Cg+Bj7gwIINg4ofLrkQT60nl87gzKyelIRjvfQnPuJYD+K7BF5VirAsMpsPNqIabKe
VrN4tfP+TmmD46yDxIXkVVWEi9nu2dQqqDn+TouJByU7s8CepB+y7TzE8ill36q54PwByMpRGHAE
x6OlfOaWvwpCqJ3MSYyLhS+4Pufrrs3vYYuHo+aFDsJjAilsVvS4jRSW64Tt5HTp8Kqy6urGxCN/
FvBgTxXn7tzui5pZqX4eC8Nzm3kzFkR+VWvYfsyYyx03MIJYRPKFfgS0npoQfg2GzolO2qbDB8DD
l4EBlqu/uyE3tG3xlRk8WCSKzLm6DrNp6cRip7kpm3uV5JQfs7ZLaDE5FPz6s/PnO2fS9rWKXUs4
rrCu3VkF2A5IVpoOXoMp5NyES42jWPa79vvAVLxC55ePFM+QWhBQKeH4K/aHB4Drhdk+2SGEFr++
STmF5H+XP5sG9GH7zBrw/QxeuVdva3MTiGqVd91FpurO5LTxiK0gZxuFcF3Me9HwNxebUnQHVZB6
CAmj78y3NGdyJ82MjOkmyu2N0M8ubiQtsVHUPDKeDLmkOQ3nGodx7BCn6M3BFyJPcdqG5Y1dmIMG
qcZUaDwrXC1D/SrKHnX/MuOYyc6WflEogE3p7WHHm9awHlVzq7rjjewb/ZwDcNT5YaCyRNa+YeyT
GuaRLdy05cpmo1klxHzJEMpwHsemkimOo+eHplUPM/wj+aR2Gewl/cCZ8mUiY3M0pOUGlnn/f782
Y73UHTpYbD4afmwbjlSlIHhLrA8muuTKvoAZyFZMC55y+1XKWorY3Mh9Jkco2sB4RD928jnapwyr
AXq6mAEebv9aeKlx35Hld/PJhG9K2StQpftwPGThQ0GMUCw3cDsTJlOtDRghtaLeTP3ZhM5X9Jw+
sC9iY19p8CjYwyM20V3lpVp6h/fXcdRcJmZok3mrfTx7BsyXGmJYGvKXpN1+nl5L98aJWo4fd1m1
b2YwHiAktWW+Cg30aIB1ISdh0j7M+DUQslv22PCC8AfQ2jjNfll8PQqzRTvG7yZGJxlmRdQsIVr2
ec7WDYSOKLt383Izk6UA2hOp2imK1FU4GrvQCLCFwB8TpUmkk3JdnFPq7pjiOWbc1ZgU8f21cT7S
+APfhnGeV/Ked6ZX2A+LAheiuVu3huJ10HAC8SZxXzrlldZc8hEaXHuZKcqnFpulIkNpQioUuU0g
6CbDUYA+KqkU4Byt5orEBYB2w063o1KsQmBlhwF27dwN1WNWWs9u/Qm+6pcwOdiwVdHfjwFWVbm7
FEmwhc9iwIR3uFadeq2OKFbJF22BnbET1XuZTPK7RUgBQY0Qn3u3Cz04jyvZiVRudpgA36OJQXqX
P6RRfADmdAHz69xdGxM+q6Z2ozZvBpSlqOmgM7Mp/D84kqy0TfoR2aOW+bQWocmvw/npqTOxbKZ+
i//bQ9W9Bo257xm6q3p3YO934uzn2hrIN+CccOhys+QzYJpgJQw9mNqAG9d+dR4KvDqoXPRK0vBm
7cZh0GFUyIqLew3ucFb5d10+MIZDmdzrazm/y5OnPp9WI1MNPbigtN4P8F2GCYTV9onw1Mg5iTDJ
5awK3oR6Dbg/JaAh7025ZTvll5LeZ7aNC9dFa1S4VuRpIUG3VUZJiAxcy1xnnLx1WJ4jbdjNqJmC
ntCraJ9Yn9hOswDPcfSUMHpymg5V/tnmCU1WKbgAfp/4Vdj9Okv5zgRBBTNUtCbbxsyx+65d1VLe
L+6Fzq3Qa3QVO3fWUYsBDxRQk7BygH0Im/HgTzCCC+DSZM+WsekdjAIOom+ugSGWXZVs0uRTy/uV
y1qUv4z8dCiDi0El3ElAgmvJi1XsmwTWGv9zwVxennRuUqzzhrMeFxTdzoihQdtU6vf1dIES2Yz5
fmL+WoFh0u5xsMUTlTe+WzH//4jp8JgqB54PyvsmjfIPNaof5T+GKDx14qYkzMNoBm+IEU2Rp+72
oJDKxgRggMoE5QMLYmXVVHuYp54Tup46Jatc9reJ8Qar8tSnhyFqd0paLJk0LULtNimhTLNsFegp
SZCfXQ442G8bPKUWoTUeDLhfWbM1Bxvqub4OWgAfylxGj2uV6KjKZFLHqegGrLlPbXTe5VHHBdqH
yg89xLcOgnLRlKZvsI2N78b9qjlXzCnm/CQ7x2p+pRzCtRiCoTxKYRJaP6XGfSf2yE/UCZfVbHL4
sET/u0BNijZohIlmlMnkkAFuM1OpcFsIjGbPdFBeFgLG6pymHldmT7kll8IEPfKHUln/2jzJL4Kt
IiYgIIvf/IOK0ojtOmhy5JfZzrQSdDkM2rQRTxfntnai4zQUuF7zdUJOnaw5dkmyDDigEtywexTa
ZzN7G+KdDx+ibs9UjxTkd+jTN/H7ZFarCQ9qjUuk5491hoEyN7PvxxiRmn1JRzzvxmc4VSvwNYEF
jg0pe6aNKWd1E0WezmzJovizcYAa6mMfEHSH1/jkL8aCWB74wvIiLyCGg7xMeXyTawOXpLqc6vEV
C1K0HSX2nfZZdu3mD7OUb6iV/OVwuCV0yCCO96vkrBZdUZdkspzkL5YYZ4pus7lC0BHIfH/8tO+M
OD6OHpyxogYGDBPj7xWTVZHu1w0fp6H2oCYKmQXL8ptCHXSu96PbLH/lhoh+Wqv/9ZyWrkrbfh4S
k4O/P7ieCYEqiT44caZIKMLBwlI0/m3RcJLB/hE/khX/c3dY2PAip0MIIJwvUHehOD5yujo/wRlL
4Y2k4G1oDTCh748lOU/RXRmEu6o+UgZwm1fGD7CH9p/P7GAnCiCMAOGrZmxo+rrtrCQ/yQq9bVxP
A0wyok+jGNczt7LsISU7rSPpDgbl0o6OmB0sS6X1Ess4ciTniK3tn7QR2ve+lgNKtaWSDZxD/QqS
V2Un3AkI6RhyYGKzzWV3CrWllRAVaj0OOLUi9/I//31GfJs84IeAuQVQtIoDCofEF2wKvNHPZ0Xp
j71rna3a2gzBsHWJPwqoI1P88DUHfo8GXpH0hznAEw67PS3bWlWz0fPHBjekOt0FKB0KvMeeXPNh
xHwwcl8nsMlEKT0Hb1mlJX54Ch+6XPcMgTMXVaPeUNjOaLHibdviMEvkLPV0/JO29evbls+HLtCV
1q687a/z8z+hMnNbDMcqD86CeLxWq5c+IgRXeL5RbzJ3OP37J9X+73j4CvOjVAVUQwkIQPwFK52r
QJ310bROjvOQKM3SnHyBaArTnUyt1nMnDrLWzfxVBYFptsPfIeC/hdk8FZfs0dpxWgpSNAPwCYO1
Rw2JVws1jB7eFyhTSs3cxiDJWn/tQ5ecQWwiDQnCRUsXHGjESTQUHzppcWZlPatzeu+S2BzFwxKr
jjs7qz/kZheIBvO6248KZGz8f4WXc0X6TiAREOEfRfUylYcwYzZG+w/Ha+G41W6CnMV0VpNtBR22
7JFlbeLDhM9VLOpiCMQiwSThkrknzAT72IcMgI1whFELkT2HpgaAz850iKlzloKM1CKPep6WKcjb
bN2abvphVo+DLTZdDfddYZxaZvnRKuZ1jclq1t/mmb0xgwT/beA4+9iInmUmtm3i3vC9s+46tJwn
CNUCnDsN2hUJZsGvOAq8BZNyrbTNJuEHyzEUts2QKFG866Mzaa98GUJEFR/p3XhLc+QYKHoABAHv
Chy15R929Wmtz5+MssBvxxyT1I4QSroMTisfhMNIipUpqYXFm4Tv8QtYNrA4U5jVNVVAbmKAHsjx
i+YcNXrU/I0JHNA69dN8o4BtZPdTXK39bmMYl9TAtccMdgl22SJ9rsLh0qT5mjvvT1/TQij6Xei+
5wjlsa6NoyGiVTOLY4U0bXhUQwix+yy8m6N9XtwMtZcHGzd4G/RjQTJ6CiZwa+1b9RSE5xEjS1T4
mMTqw2uHuC8WtNik1KWCEgZtj1yjuki8uDsPrv2I0qa1QP/f6OP57aQWoUstJq2v7yJx7gPaKXmN
0Yz9YcCyglzsJtNCuZFj96h/xQZ6DbBjmBiNxC+gcil+Quar/EOx9an0p+o1ZUukPWINWjmljZZD
f44Y2YxocVKGKSbTozYwFhGzbB/tdOM8J9V7gBCg9l+T+FmZD9F4I8RDX78OBmQ0EwefvFwcDP5A
RnRo074xVRjFg4ju5/lBmfBtCOytAradA2hGU3kHGKXz5rJw39BaGphgxiWD4sgL0umxM0YS7X9T
NUuNkdJlH8jNIFh0aB0qeLh/mJRnyXxuMFlTLQUZDhML4FoXD7yJti3X643+oY4Y0HbDIpUdYAPc
n+3UONrmsfvLzuKnhDaF7xFDevQlzFs9B4iXmaRRMqwQ/7Thk9rcY6XFLepgR83DIWmpDR9bOTw4
k6eUjL8KUSXVJzB6OEReSAcmqy+tRSUjyBDN1g73PbGT0R8EoAjebPPFcMlxFuj76dMYfDWqvR+b
Ve/cagUhM8DijcPFQexOsJHlih61ZxMUXh5hldXvEwo4oqUWOgTcoS9XaSqWcnCXIqVTutjr4eu0
JBUwgntP3WZjS/jFBvQmzpMOVza/cjpdk4XCxu2zvYj2YcbIa/pUhq0P28LlBOpybTU084okz2XF
BEingG1Sa5nEmB23pwpANRhNzypLfIiche3+dlMfyAejlHwzkOlCXqJndWJRE4mT4BcyyDjJRSsu
xLz02l1H7m1Cv+manKzuTun3mfJUl7/QW08p5oWw11/U4AoY1+JXBSurqi+S35c7+74/9QTGzIhM
cT2ND0iPotJk+k4sMDrTSnvSNjNlED6Zun6zxvMX9HnERKLHTZBpXwh2EOOdamIckDnJoXDdVRDT
ReRIt6GS582z3Ya7tBxP1nyRL4RjZeaA9qVY0Si3oy28SC/W+tJX+50WIHlge0nUfGoJYYX8rCPN
afWTJvU+0akmqaDiOJsQB8XFo97ej+Z9jmnHbOT3mTEBrHUry6KLIO8ng/vV4yIAJysDezee0x73
EOUa2eeK9Wk6/e8x0JeljkcDjn3Zi0GxPuMIYMGwcR/8QWBilXFcBWs7l6A2vKRgPDcQsySxTX7L
GBEni3rKD7GzU9WjNlVEM0Jcr+BU8iNmQNjowiibaXUBqBtADoxYWwiqbISUw4y/sxmOjv5qWp8J
nTa6SjXzFz7wWg/c7MOjNOA/Kvt0Qnzp4NdhM/CoDo2BvRA31ZgRAJXe1mN305KuKIYMG1KNcTNU
xiXRXSsDdzRwUAnPbidHP6SQqwqcD2x9gcwwT5q1hmS1q4bDELirNlEe+1n3Chu3aLTfpbvue3Kt
MLZsK9j2XPhuH79oDBUKFSGk/RmTizGkTH6iAQM4/BUQbfzGbsEnr0L+vI7e7Ab3Ue4CSCYbDTE8
ycmx8OpWXw2wBrH3q1JzU5mflvXJdMuz1N8VxsVm8zrjGxbgejcM5HarTyOzJlRK98GAyOGionNF
Qq+NPeI8TJSxhktYl0oF3oQ9n4Eg1wyuaUtmSfccjXdCeiL39+H8aAWv3PUTYcO99WJad7N/zVlf
ak06Ehk92ExhEJseEV2qyaNKfajqd6EFpT9Ec7rIccI2uO5gjXcgjgm3Rh1/2qgLJ8EW6+4aAm6y
MDyrAxyvUKe6rLzJKo7JYKx6qF9VaxPwAWW9gQOVYSWQuctc4qa6skjdj0p5LjqdmxW8FsXiwG1h
Rqy0i6NvmvTJ8U+UwHvLRvOJztPmSHbncmNz8FraY+jfKnayU5VnBxOEcKnCN1YZX4Ttdkg3XboZ
nY1OHRCQWtbwA7XTutAe08alw7kfnOC5rp3FPPU3U3s3OQriXB+6UbVWjIcIypY/4O8jQVjObzmV
bnVtn9Eoa0O9NUZ1RcWFukPdjfgDaPND614t7aKIUz5qZMhPhxyT4ACYuDSuxnyZTWYFydPgYNdc
DPxljF+GfEGQDCHxI769QXUJFv3YM8HEOwFm8EiAvF8xNw8+yC4OolcbjGLepmhfgaDick9TCLhv
LhwKg6G6Bs2lhzoYky/tmltHY+CJnsrQcPcODnqqeT0OosaUP4Tdmf/vEGsEQLMpccQhXMqQkeH9
bYqR5/SooiMw/UMN9DTW4wKnTwqLDixQyeRbZ8JryHHUonS9nLs8cK7wRlrjmJLVbgvORLNcVPQp
RnmPl3UNph2Pz7nzqZEb7fBn5/ahHsYVZ3zsJTyJj3VNyo2a9I/wRXGm6jh/410RpHs/c+59XJH6
RZC7N5U0cYpb/Fmza9YQE8EX1WWrgnBGpKRHx2xpJC0aeyqZi91UkhBPkVBhyhABteqcwyJUjm2n
vxqMULOyfQyZISf6a5Q+5RwKOiMWUhTYCK3ePw+oMoH6ZPf06Rosc5ckgbZbtWQcN4q22gQWs78Z
hXv/JAqfDK72rshd1MdIHpUe2jOyvRjtKFvvBV+upWUqZBymS1KxHituEF3BBIxUAkMo67DHTDFa
ZIT1VXfNri5OmTg5/jZuFyAPMDwi89OYntPqJtS3dnsfUaXUUN5D4BoNLqVj+bjiM5yaxqVqItBw
d238GVTJUkSfjY/XH6SeJvDisPPGygEMdPbkI+NAVmIlstDn6iXQwXKm8i1uI0/BB6uy/DvmkVsr
5IWjviAeEc3+tqp3Xb0T824kC9JM9iolaaBwRUiKTchgW4dLrrg3rnVn4EMxN3hY7S3SKPSn3sSl
iNwltSHjGZSxJn8oHyfPhrjiAEHMAy2XqzwZD9gvwuXZpbVYa0MJWQOxmh7EF0ugBGhuagFpLApW
PRb/PUIlOY20Q9Rz7VMvipPmuGuXaDnhGGdh9vuStoK6Z92h/m7M1BtBp+MnVSdjHg/d0GkxHQU1
NpTVbJJHQUpEFbgX9aNZJfqHH807Q6kvDgfQCCuk7ftD2r/VWHJACIAku4V9i/sjp2nv3uZ2b6MQ
aNaWNkOSTfBPUVeLADbCnxxxJ0TRWXgKWZbwU1ZB3+Pu8NnWNITpxEYGo6+JODe6DSth4of3ezy4
BmPd69U673GyR9pLUKNjDPgEKsmzA4KuowueO2VfoKLA2IGecoRoOh4KTewjRzk2XXxSZ8H08MM3
oDiQH9gLhy71YRxfw+69xt56MqiPOhcwFNee4RLNz7BLLM4Wp7tRtVCmVXSgA1mFdoEv6O8wAqea
D3FYmvxHFyab+hwGyTLyvSh11xWZjuMLV1g8QoliYGAZnxGyQfxoQigBmDkYV6Fmt3UKX8SdyQJC
CRLG4SbsAsLCEaM/OyGmrkffODoxrpZhCJbx0Wcg5oIQdPsXtmD/j7Pz2G1kydLwu8x6EkhvFrOh
9xIlkTKbhEolpfc+n36+UC+mRAkiMGhc9G30rUsyMjLinP/8Zt55oBbtsbHeEmJnwTxh1NVYXWeP
JVW69O6msBDc99EkDCu64Q50Cp8OsZqmuIfoaCtGl76VwrjFUBBGrL90LRMX03SZK7AjrRx3Bot+
CLeJpvNxXDCkU6+EG+aCaJK1Bxae+Vm58CR7nriMwggn6ZEgElcoc+bxUzQF6wgjWkDLmAWU9xnJ
EFGN40mvMj+rKdnuM28WcdubUz/+m9gaZBcuwfA9LWkIxm0Sn6JsLykvrZg5mCauc+4udPq1l9nr
wSaIFsMe4+y2/dIuZ3Xzh/kgtqAzhxLeASHq/jAPnTiUGMnKMu5Hjam5hQ+tTU5UCVlCjQnIqni3
3wGf5iqFsTxuNcnmjWeqYSvY9LXzrFTgCRhzt6innYa1vPTuoeqvEwSIG435plfy2kDiiZ/tM+jV
3rlvHZJfJzkBLEhJiYR4zE04QlMSB+Dq9OHcuiVCc8SPwl/4xp/egBfTopN48u7Kdb3LSH15qogY
yKIPVX+x2ZT6sDbUc8T7irMTDOajXb75YARg+y5YTov/Baj0eowxLCe0gvu3wouf4HSLeXFW3pMM
kHrePPK1aV+5YI4khOmHEqebfm8E5wpZhN/pj3XyWJJMXScr3VD/amG2VIg6rlRMBOCgBKALXs/O
qF4cBQ+BqjoJvAfOCJ5a/AYVP9GRurWj+7finojSPzpts0txYRBZEEOcj8kzgB5OAEswU6zb3r93
MaR2rY/B5L+4jtIIPSWf6bnNtPKfh/QcSaBCdE81JmZZ+i7TKbjEOw4YZQSvGi9torfQiphQ6gkG
dxyNMI41Sp0MP4eu+qiyc0jaX4wvlJ2LcIJkkhOkKzUsD3YWrA8IWW8cSu+9tm4LzCsgQvZsniJ7
GrV7yXnXAK7qB1eCUdKdh5FWML6Tio5ADypxDPPcV9e9r8BksU+NgJPOWYYHEI/pMKA1KSE0XcNL
vxPS0M0J4Y+jKoJUrF9Qmc2kyAwna9AsJ+j/kWy12Nzq9SeLJq/GDyl9SfG2KIdzoJwdS2MC9OIP
+pG5qNdh0YOx3kGgSVcwx59GPTIO77pm6pqDh99XID8oFAg1I0po9qVubTtiNKhMhmWrr4xw41XU
PVs/2JjD25UPFrLnL1Ano4t/P/gCzreiuEyyyskOdnpgiizAc1j2dbIW6Js/79y1NEC8l6/Mtn5E
8f/vc7/ZxHcG+j9y+fIDG7VTMBw5gYk6dNsJlqZNtsBGHJNW5mtOTDLJqlc9hvLLDg0pM+wuvmav
+92kUKwDmTgaMKJwEr94AHkRAXCrRXZAdbmBy6mS79WFGQ4UcAI3kfeChYVDhYNyvZesSV5ds4n9
cYgEFm3ipMvwAIODr1vAzhq38c2KMgRZvHos0e1Cd84RHVLJWUhjOlLDKdTLq8KjnzYfnwiSySvB
XxfjK0Z3hTb0GsIT9VgH4UzLuy08A8MC4sSqpdpLdOABfAfK7WRwrgx4f5woYdCpIq3WUcp9c8uS
YzBqL/384RKNUAraBaCQ5tEagJwHADEDokdSRtNceRrdGq7X/2eohHkxUlQZ9yqU1F8XP/G9geYD
7Q3MesnKlxRzCyEtcrCugu/edv7SwOsxPTRYbAoJGGZHLnP32Aln9ckaKOjaj99fzZ8G35B6bXQ4
CCBQBn39Sp5seJ1jMlSsYKxECSmc3UeJyS/PI7fkVU1CT+ptfv/MH18D0hKYZDH9EFmEXz80DA2/
a3XjP9PEEYuEhPsKP4kwFUoLu8O33CieGbtb2EqMEb5YVw6G77RxNoKuGzqiO0v48V787LEP0E6o
DFIicCw/kSfGWz06h9xQcIJBat6BsAPJJ5AmYyYD1XAUhDszKJeNthfiXeGuQCZUIxMIn5655DEO
yzlWkpVq/e2ME2irgMVdwKXRA/Arw9UYBDc+vC//qEfdtR/0aQpwecSatqM52N6jTLcv1jTvihoN
qCRYqVhhFAxIakImELZpG6cmv7sJtjJGPnkm4yjqUgI6y9I+DcDgWryw62DWqMlcDHz8snuogYIy
YMUccsug9cvAeKksl6GFSRxZvBQ2cnJOvBAmJB4D0RJxcERbTz0JwR7m0GOjZUtPbuZmVp3CdCn4
kcJHqRLvfYq2a5l0+iYp4Ky24znGB7IYZtJY4Y+WzsvkJDajIO3JCaJk2Z8+pSX8QR0a4LmCKyAH
wRGslzCmBYwupe9mOtSR0lZXMIcqwGpTHGSjPaux9IQYKaYpkH18O4LQUDIgE265G1tLaAXkFVB8
T7xKF6QLUw9WQNiC8KSSQp5BqDQLnCP8R8QDaz+BSGZOUEKKIVRFdqkZMUiCJJePFuhIDsz/HqAk
LQJ7psTBrefKWyRECBojbU3a46TGChwGqVKYtwpsSbHkiI1cneKtAnyGNqABZvVQouQh26rwdwbn
rFbjxlWrncRJUDbmNHZrCMAUaaA14pOGwoan9NJjjiaRyeJ4O0HYZZP2uTvD/MMpj+KJ62xZs/Uf
xKWCXAYLkM8JIoornDRV0MESw0UsKV3uSJ5WuUKPmqveig5n5YDXSPoeo9qpz/NGgbzMLRpvsK3U
ucdeLkrkJcVLbA4zBTpfRNI1jJFWe8VMe5E7x374OwCyYRLBQBIQnK8lvfjKEl6WFFN9GM/w7Kw+
m3vBXE4G6D/NzHUo2HoU3tH751FUI8pUCSVkhZxRe/Yyac7kbt7VAzlgGSWkpt9WvjfT1XfiGpY2
nDvB+esz3CpwhBAlcq8zQy5PtVHeuw7xhByzJq1+a+pbMlOmScJicRZoOBQMN1YJGmhYzJfs25H8
2Uxz13bkPWd9AjOKQyuhyMbIaqg3eWpsQkt97qqnZEjaSQHNGauzV35eiIslYi7AhxfFxJBaey7E
nCS056rL3zK8IEo4KP/A+FSh/tiEAw01sAkUqVFWtoKUJvT7WaWuA4w0lKZeQs4UynUV0xsl2SAR
rvFvEWy5iD5VJUXLieQZPoLHCMDdz/19485U9QTRlhyXErKwIFkVDJt1llCCsdAnCjOndNLIPP8I
HJS2QS4QFbH/e0r2jDAaLchQdvRzdIQ5TjZe288MJV46Cq220XwyHP25bOZXODbKT2WDRYyxQ84H
VYNxUbCkcd2WRjlgvsAOg/ZtlQuSTza9fcTVeZT3iBLyLFkKEmXGXPX3m+qSFyBcMATXAk9peC+4
sXy9qGAiyCazRC4qyODKHqYNhQLnGVcTRJvfP+vHCsUidU8VHviWekmyaNrWG0Gr+SRTGOimxSaJ
Dq2zpdHHJNbD6LuYtUj5la1k7FJpeeXjf/58/IhxMkdgChfi64914lgP27pPDlWtYIHqkWUohv9d
pSzUMHqUm36aNtkKs40ZFVMVvwqEjNv1xoxz7hUOJ/1FCGIY24s/Z8BSj7g0VTB7w3hnpON2s3Z4
pPZh9l5x9ip7oegTWiwiFugA07ktrexYnfXaPhzUaW9K2Pm0W7cUTiLJXJX9mwRsO6GJrZJynTvy
KwRBsArEqUyWJQUium8tc1lQ1GFk0ccH0Hxh1imj/CQYl7gQxFi0anBNB/+lxhBWSGLSND+g0Nsi
5UEi4ts4RgCKuz73CrRnmCsbTAVqNC4G/zrorzCGmZEHC1QCQgmlcQpZGVxLBpVZCU3/XGBKXxSM
5pcVvNXiXGbxLIMEWUnZiVvEybWl09c3RWZuYrAQbHXwqjcUhgfM8RI/BR6NFmrrrGVQO525nhIT
gqbZoBQ7Q/G3vz/6z+yBy9qBglTTDZP9p1sXdWkJ+i13ZZdQd9Yno+iZm6NnH9/FfR8I83Ggw3Cn
oARAXyZgIA3EGo/IT3ULj08Q7jRWiptREEIR0qpRuBO2tKKYcpT0JomWklds9VZbJWNJI2yooMr1
JtC8w1sMIJHZ2izoMyx0hqniSttiiLB8Y1Qax/VtNxoriZOWG0ZUJIXy2g30CitKx2leeoBL2lyF
LGlH8UKTjLWg+raWtuaov6pV/YGBhXO3CeEPiTIdnH3R2wemoXoxVJODrh4Z86YGGCIGL6+C6r3L
K7w1EO/8/oC+O0I5fCbUOyyhOAKpm7++mqhx7aErcKARHHEdtTaLwS3qcxUK8YdQJIjlNWGgczmk
6EVRMGZqjxco0vqWMSHehb9/J8BAPvRi13BSkQ0qckKF+vLrl0JUPWRmiH2poCmlCKdYDUGN65mr
igav8ePbBP8ckWBTLwQrYiS1FrrEnWTpc41tZrK3ytRfjQZlJDa0XruhYhuiDLctQBNlYwjTaeko
9qC4y2DB9C3XFVB/ocwNMmqQnvCP9VySjps+1FbI1TtOSobwFrnJnyyRqINy7m1dvkkhqMlMcIfm
j0pPkVlg6cpeVHoky2xqIPd2sG7CoNmbxjOnkLI27eoQw/8RxBWu5k+HqrmtVehx4UFQDFbCdgyf
aqk+0NVMB65aQZFIbeWIs8hbPoKEA4C12vip+1Eye27kgLXgningW9WtNWOZDK/+gBumLDePmpVg
uqxOkWOueZkeYNw9CyliEDCAw6Qgg+EiIWhOkR6DXem4EHQaWzDbl0UNBsg41ca40U42Zh6uqHoR
wIn1EeW0IQ0HzOcfmdTOw6Rd6EPy1MjRq4FHcF6tBb99CEmSJm0TYEINOwy2ug1eWzJDGRg4PdiU
2GOR665hb8L4i5eCHUWFOWrWklEcBdlZlLCd8AsI7wbbXha4dwbjyeH5jSHaFIhRFS5CJWW2+hLS
/JHss4YQIcpbvVd3lQ/LJP6jG9i7QSABmIpHc6bQr1j8K+zSPOsOnvjaqbaHtfCccahWYr1bRqey
gXuQYKTbFxshf6IGRoQat+bS19QHuw3hruVrbq4+XWeaNh387JjX/rTBhtCEr4y4xwagEJdYTxxz
4kw7iCeB26zyGtbFU4l9qsoatFj5Ui7RyTRBeYprEfSGOZ7Xt0vAG+xUCL9o/GDtkWbgDYuIjUGZ
kjSYkwY3fT7uBJvfojAMIhawOxFRoUzr5s7VDfj/fDsD9apyloEjnGSJRHLjSMxd7XpjDImgdaUR
fynlNkL7p6SsTDLbqMY6So9CzCSVxas4LpVhHgYJvhT2Et4EhrmuREAvjuqQBV3lJK4u12NmAn9l
AgaztI0tJ30T++TOa7cCeGgiOArMOXDfYyc5VPcGwjRTX0UL0ywx7XrPqf/1VprVGVG8OcOsaoOy
cxGCRaMxeo4Y6sebWHX+Nn7/J03ilYc5XWc7D8mQ3VAe9wgrGk9lltS3N0JBNkYq9wmKmhC1ktD8
cLiI2rabNjiJYTBp4zUpWMe/H2c/VT+cZhReRLlQG19CtpUdyVUKR/HAjJ+jFf49eoRzic9hO/Xz
91Z5UfV3PZgnhRhv0/xfM5X7nnvIIY8XkAUgQgq9bF+cp5aHcFpNaow8og3CeWhsgpTlYUeezcHo
BiNbNshFBR5BFVoULiG2TE/KdwMuAIhhSvph2KBfB0++sjgCPPh61KMNkKnCuNwUU71EiWTi2fBH
DhNBx+ZlL7q9idQ5+cjKEyQCC3XV0CN+Yk3aaMNSlWCbpdNfqZC/V+PCEkNwwomL4nq5QE8Nq9UG
nl98cLR3vDDQyrbt6T+luGJfwcV+uHK52sCOUWfgm0uy8tfbzWxxXc30MT6Ii0NgCZATqlyZi8NB
UDrzjQdRyuOEkpSjUEgbqBYUEpJR/kiOBSP27veH8ImKXT4ERVGEphnsCuDq6zfy1bZKa8mMDykV
wBjaKyFgF0d3KOS8XJjot1SwkAyprujcXKzZI1pZGTdOIILQiJ5VtKjeeJugh/e9k/gzrQzkp2B6
pM4E+DMUpwCWR4IsihY9V/YlNEwN9ZJBFgjnnYXioh+zc9NFd0J8KBCBXg7Xok2Nk5Hh8ounKJP2
KCvkAvtCZ00/nf0dCxYRtmmGWiughFX2IfeIFkAUFfBC2z8IeCLFTUkiu6i1o5khQ1dGKVkP0er3
heRd+mE7o6EgLwhEGLeFC0GDrHLN6wpxEgpzU983doXWnwSOg3h9gd0ifB/p2Fu87u+aTIKJbtwo
SkE8cbZJd5bvr+yqW1UD945EHjF8oqaFXi2tlaB67u0K9eydWZy59ESFgMUAFvWDiilt6TKghzjm
UetGxSQzbcaooITyB85S69KUjk1iTYGmgsI/CJANhcEn1iSAvCSS/kZQnVXs5PBp68Jz3i7ALqp6
GaqvYluWgScIgdCF8k+LrFqpSYlhzgHb9I2DFjtsVArje5oHa5t5p4XAqjOfu16eVlj1B+l2ACuB
fY0JJ2JfWiChMNZFPiz/9Cg/6p60gGq8F0zPuqoIDlkG2EYnhJ9rIHxhpNJ7YXjLvvqUTQBv99CJ
zHiDMEgoJzg7uuEGEEYoSbhtQ2uda3dKCNG+OybjW9e82Z49y9uNl34olrcdk4px8LrVPsUfinpS
5FfV39gjVHeYwVb4ikRapEuKCyeAbY4JaWCZKyY9EeUavjmiusjDdC5ofaGS3JKwYzYOtUo3E0xk
qdio+G0LkEssnThccYecJZq1aLplw9uRhVvUk+hYMakXZqcMCSTGxAPPuXFpXXFHavAVmjRaR5/L
9NKRd4kHg5qCTshrm4osAMQrFVYAORcg2tKqtfYDJNQCpB3KPKhkNzwoIeYvCkrssn6T0pjYewgX
kqfv6kKd1D7Gz/RKLcpXITynaJD8owSRKG4bxkh/u4avGIe7Ntd2AvnyRnMeMu4shVA371YBuBvC
VsEdxlh7WaIwDNPXBl6R1pqrGmwyc4InD0flxu43nTfsY3X8A+tnhYjZ22d2h3mmuRyYPTsl2XXi
hQ/xpnGLHsU3hoHwPomz8mdCodbCOK6hbqXM+ZKYYgOkTEHWLqsInMMNmn1KjhdRhkjo3k0aSsoj
CQ5BaybYLhUuse+guOTc6NLGUjeOuuHvvWYjgetqMmE/1JRD005LQEiv/zDpkG3l5JDL6wkg2F0h
D5jkTHlKhel0CkvoOSuXRb11ewq5lhiIhOIb5Geu2R/cafQYhizNM6u+/f2sUX66OblDFMafKhqq
S9GWH8WW1yVtdJA7G6MBoEppWEWQbdMgnOKQY+fxKgmQ48u7LurOSTPsUqPH/6pewJD9/ct85qZ8
vUF0lZ5VQ+wHniZfylw8vY9LvUg8PNXnTXKw4FqUIxSNEIo55dyIX6Jv4X8BU4f3Xj9o6h/EOZxX
Po9R2Vs0HgujL4lYOZhQhzs4l5RCtreTeDFa3Lmag5Y1c2isV3C4H+Y1fHN6TJJ2dRn/4Yu7z61b
XXVSkqtibAI1EgsbVNQNSADNv39rJw+ZnU49/leogD6jeR1qJrrSUWq0RTLee0WC8GIHkqOPnJ41
6T4QzvD1k28dzoeyR6KNSwPsEUPCdZyiL8zp2T4842aQ/Sul5g+FHj+G0atMRK6uGZ+N9dvrXZB6
1f/8l/LfikteQN05cJ9oekMwaGc4aMlRqm7rirwUwuIg3DkygevBo054oQnVT9bChZSdu3YRubdK
KM8qLEEyAob/H1uEpUTOaDNM0i4Twn0caUFUDAnNxkg2m4yMIoU9/UfWvZlwzigLroB6F2sOIoCt
bW+cV+RNU2gvixCjw/A5Np4TyLidehug+C+5HqqnCh2CH65ClA4J9ZphYBCqX3vT1G+XOqaGuPXb
eCs4/Odii4R+qBujWnuHAVmP4WcTOWQSQ9CqkWOi7qIDV8tV6EAJT9Gitux4aX1l8UTdcPl+Md6V
TQWrKZxnxFf858G6dKJ9JOfeASuPyVAqy4zAycxLF4njvpmcaBm+hjTsrvtettY6kqRZNlgLjstp
cIqNPTTw1AgZpFDE1U92TP/WUNY1V3kRoni9/KJk4smmyEr8DvXSqNpqFsjSPrHgRaXpBMziJZEy
XBUAa8MRS6lVq1ibMYYGGDy7aAotW2I0ml55F34os9ltGh53HJAWUuiLJetwbLLdKnaBGM4Fxgml
Ye+hxPGOg+MitzAHvE4a5h5M1jiiAl5ia+74ENNpuo34rFjXep0f1oasdxMbXcTgjMQv2rCu1P3R
cQd37+ZnTTqVOLulOm740I37VdI8dOtGKCM8AK6y2XnyW11eW5UfTgiRCkgfSHnJhPxz1f7ZSHFe
JWrchO4+RCijRejTrLJfEbXnYfeVwTPU2xc6EJCGqDVWY0QMB3BaSqei6Q8NiFeRcpvBtDUa4LLo
Wqv6/VIzdYBisH2TCT7WtV/3uYNswcAXxNwrkBiqQt3IyZsTcOr+/j79QKPicwi4x+uSScy3tjNr
iRZqfdfcZ+k5VjHhWofUg6zYuQtjbCppOaMlvXALjm8YwyqXOliG9c6jK0nHPciDE13ZHt97UPGV
iFCxUH7z/ojW4p8nE5VGBPGbn675ry5VKBWmUizJ75hhCovk98oKiEPr64tqQk7A1ow2xbIJlfj6
cTKVjav3tUFqxRIVJOREd1pQ9ETVK+GPtfGey0jXOFhq+074RwnSCAVmD/SDC8ZGgOK/f6Mffj/x
6KpJGIjYAJf3Q9wEmeXkMmcV3WIQL4X43LJnkGckb6NU9RWUmUf9fQVwRoKbwqWPRvZyKtVqStXq
vIRo5byFmCuxF5Bvlk42Ff+rBIi3o/6Y0zpmkC1ErI7ItvEZbWrjwREsn/Ckw+b1IwMyCeovi7dp
4DpAlOlraK2MF93D9azb5AQ/iyAcrO6w5GmODppGHwcuYaJoYT1TVbuquuvzvZoHKw/UWK8+QGyW
SbxXMXGXyaQUzNaa+C5jnzFL13loyUmyiKk6wWAwlLNUwl9cKThMZbaF5pH2wJFXWoZ/AMLVgOY+
G3JShNDcZS+ZTz1LneWLiJNsGSshLd4wE2QZdcB7xQvXgkWASrJFkdFZAdZNhE9VzVpNgpuAeBOr
B0SlwhVC9ch5VTr3WBnWYiDwO13E2k0fKlO3jm+SLF0GdrPRU3UuoOrRtaCwM0U7dUO5Iv1hYhL0
aA75PQXNus7I3RHN5qhWGzKUVpo182BnpFXEHMdbeBUuyoilWEJJaReOLSLVfAY/H6ckt8UAPmV8
7cfaQozB2+JdtviD9AikpAvcUpKKD5vyWJxrHn/Yw29KWESYjXSEKFm40S7pIZDyJ7AvXaRVu9X4
SN9ST/gGwS29aUZEn8QcrUQ3IhzOQppBi9zvnIs5gAQqylYsPYXOTRKane5dYUXFaLAl1kSWuaMx
/RIPHRLGlT39wysEP4c7hkIcjui3eI+ur23CzMy9wF5Q5IkGG4tqYrdGRqxQnn5/Y/UfzhA+z9I1
eG+mCbb49QzpxlRqu1Yy9jm/1oti4V424xTD6O8jr7UaDWiHMzbypqZXyOZ96RloYMeGfxOaVd/V
TmWc7HXvbNTkQUblxs6cRaej+bVgKZNoJXrKXJ6aZnu00Oz3ASlExjP2AKcEh5oGX+e2/Ntgv4Yt
sqnclTXTIAcZk2zPyUdcyXqyVBsmV0CusPa9ZqRJTK+BPuKkvDhJHZs2jHkV1LNvNidaFkW5N+bc
JcGjxLhZwbtvnGvmzMoJ4e3WhPAMf83gg4QVtlqH+yrRof6HnC/16KnJ/kZOc+Uo/aGpsYkBBs+T
BRONKdrXB2NoXSr7UmfvtfwBVbBl1nNCD9S0piMjkEE7UcDGaDwI9EmsAmujhCkfrfNwN+BBLYRE
WTMpWTmcp2fDcCxA1/ysW8qcdNFb4euLqr63jAerC+ZhPEsIJmRDJ/ZGCa+4GTjfT+mvP+UCUbPV
KrZ6tbeJhbszeyJbu0Ou3KrlKwiA4Z/SOl5kKd5Cdc2kBGNeGv6F3uD54JKcxm/KEdWXnTZN052L
Gh53wMB7aMRbMSDcRI0NZZXL701J7vr4ISKJTM/3igRpDKFKCrMs5T2KKxoQ6EM7wyToz+pmEPwm
Pt8glrVFlNoriTrB0vatpa8cD+vMkagcJ9xCUHAjMjvD4axT5UUWfHnHeVMb1LtvnlNiskSrGcj3
4tBVhpm8MpWphneTw23sKgHavKla74ZgT537qQDAcmuGKGNqwXqICUWSFGhbUT55KH0JMthKysBd
tGJSgLcEWAiilRuzDw7Iwrly2Bjmt33Pk9GEt7VGyUJP93WTRYFZ8NVrez9IykaTyU+StGmY/NVw
G4h4UsyPZ4RNy8Pz6L5WwIVJpxGXd7DVYGb2Z4J1W66eft3m3VzCRawWTwo59KjNui7AxpgbOR8P
3bs11vQKBw5ht+NAM81V5TKbjCsQLkQJhH1GRo2z4U3KEKPzu/kG2cC716NpAbF8S/qeMuox0U+O
7JE1mjOxTHaFVy2aHOOgEvpIdaVl/KHMtlXIryalxU8mL2aV6E3jpNYem1cl625ICTykTj2HE4eF
FZ7j2VR1/ZlqePtYelI5IZFCeDZ5FmOA0yW+j+Rha4W7kAZ5YudXg3i+3xR8P0AP5i4aHiTfOMtF
m2VVQf1rYUkWRE90P1a18tI3nWdktsG8he6oDNtO29i1tdEBu5CGAcT0FhOZpdceyDqmSq5Nnhsc
KWNpAuRWsr8y0r8RxDdiNX08vlK5nlXNpsofVIsc0DdiPpaepZB2yDEUjFeOYuWTi/r1LIbCYDtQ
nbDAgs5wwTQyaq8JnEDidyFGIleYIW/5phZM7xtPPtShg6BoqaeUNvVC5EKY7ryMDioVR6bdhChP
QrYa9WeXNIuYyG+DZpETdmrET7Ly1ywxq4Csq2krO20gGZSIGjSgRgODBaqUlNzVAq1fTXJwZL2Z
xVvMXVfb8sZEU8zJi5fxQvpD4jeWgP0sKW/L9MWumIjAblO9FFQ+mLMnCOFp+Osg1wr6PyruLnwf
026GRw2eCa6BTCkuQJJgRA3kuBKxVuJwquk3NZmlTTovXDLMA4PxtosXIzpBGLU5M4XOJ2ocN7nM
WNvxONMqHUEaGmapB8r0ZxzeyfBhjd7UpwJL1JlbVQtdOfRDOTPd6Ab4W4x+bsL8rYMySVDNotSN
acm0ZiyIYUOQKkx3R+HgEjwNylMh7Ruq1HQby93KIDFUhYc96sfcwH7rSa+UiQ65w2iiWYissCPR
kkht/MZJ0sC2r0aUbmGpcI5A4QvWOG5mqYakYJIqpj8ZLSJSywPI+wS/yY2hH83JKmsRH+Dn0pjV
izUSkxsPR6lfRkJjbA83I1he1bIldQbN3dmp8hu1aR8KOw0QOYquP45LmBv93JOTvRRzAJcYUO4H
ucaKy5r0QP3MyggKQxGWLkE6eb5A5Ehnh5XXZSuqjldIRxPSDfgHAuRbmAkKlbyfzlHfTbssXDDl
CdrbtIivlGPmDweyakC1EjgmhYgm/v9/Oki3kMuI1tLaR5GxwZOAORMxQUn3HkTVFoNCOeDiUk+R
GdwogfBWk/t3Ggnh+IVnhEfGN6TRWmbUQgaUBdXGNtD2vebJkbBeOJFVAT8xORYA/xluqt2Ja1VB
jVW6HQLKo0oQPeMiJlnxBsCuYIjCn7FvGXOLZJQSurQcr516lQPLJ5TNgRTNvPrJvSlAAhMTykM7
zTH9DPC1qDBQplpquyWkUgst9PjQp6+/16+fvMfL08I06LpRLJkWA+ivCxaWvtkl6KT3TtkcJH60
ME12m73gYWKjnGnvukfqOWSYJtiUgfpHbfdiHB3R9UiFYPj1kxY+EuxRxcULhwvP7WiICDKAZu50
78zbaSrRrgt1+ZhDwM43cJmE9XGdcH5CZ6EbaXBViOn4hUX2wExHwvrVfWr0MxjnLIhfKCXb0Ftk
JDa4AYbJEkGzz1GB1S0vhdaxkKwU0rQ2yKYfY/dgcRpUZPEGYzcNoMxozjX2qvFd3GGr/67cRYFp
QeTs5Tqw9gUEi0jBKzraDd4x8leNdM9rkfc+ut1DpkD9Lf1ZCd7WeXch0aopLGPjvkCyl0ONtxQc
cFHC29Wb4T8M+n1t5NMCkRB6316d5/zbu2ClWG/xyPCpmwzmu+yciuAwjj5uTj36tzVWCTOMWFaq
/VKbClO1194GVQu3md/Qi2HvwzqX5S5oPgKk4iVBPXhJBZQOZAjPyaieVHm4YFA/+3176d/BLLFI
XLQALbLhyBfvIwRmzxxVLiNzpPsC3YueDD+eyWaFg4++HM13lw+nS5541OO+vzXbeYF0myOZMnxq
+k+NtFQzBDvjrvHuCtmcapS5dOiTbjjpyU2L6z0X8lpV/9SYTQSUM+Z4r3unjhvYSXdNkpLRQMxD
upMN/FHxLaYe1Nz7ETy0dT86ZKq//+ZPvsb3V+r/frNoGf85g3Q7d+XMja19zAVcJhLubPiskX+c
IXKX4at5nrmswMydElOF4C4e1Hk6nuUAXlP7UqjG3GGLa+VDSoXg1sZd5DczP3A2KnhLaS3wQx1K
lO7wgN5a+aEBWAm9fJ6GQmK3qccSw6uKl8YjieGgeB8pUmcTNw9j8Naj8oLXmaaeDSIzov4sqkiv
gdVkYPpo4xDq7fPG4LwmuX4LZ1p4Ti/UHj/SElWXbE3FrRcpuNwUa9U51RrJqlieMVFX/G6KoHmM
n6H34qDyUKq7wiTZbOjndXFXSBK2GbsrS/3TcW8ix6H9FoOJyyYPBrQTWjE1nIK+F2W/97cucsgY
yiwCN5YSmGRoB+JzKaVTmIczy1tS6Baxiz0Tb024NYZ7K3wI0rmuLB2Uib12IiRKDQ82pOVxl6S7
2nqx2lnWPzjdG8hkUJ/7AUYIMCFY6JjsJElCq0xaoDStmTbxMlrYYXjjlhaFMf89bJU2PcRcjzFG
WMnfEig++KPQGsdPAd4wlbPCCLFTiV5NmFneDEwPoSrwz6fFgaKxyLDC5UCFAtAjeuFs7LK3jBqD
+IwFgXdXVpS9+W3vWoausKSORW38de8qmKZmOrZ5+5S7U76PzY0d4q8fwkqc/v5JPz66fz7pAuZG
w1RYfsInjS2UcV58+yahWMUo7/fP+YFJyxH0zweJI+qf1zEeMP31W5tHRxJlVUPy5A4h4FE/FtpU
BbNsywxRxrWTT6zUbyt5cfIFjl23aczH1lqKLr8FTH2ptQ/Hv+uUB8d/LfBZ7Nlx2IlNcwfLHPnR
SJagJqa1MfxjJFyehp3p3Q3G326mDJzx/jw0dkZILu2WyUyobiT9qPtbJfqb+uu8fpU0UND7Vn4q
rbWNT0YeL6ktunqdX53jfAd8xKLa2PqKIRemlV8X1S2Lqrdk09x38kPv3fKue+bMcz6ykINbpxGV
p7F95W3/QdkouNBi/sgcEirhxcFqDWrf6IluQm86JVp5X3bLbNh02Hl1KkwsrkIDvzB4kBNoJAEw
8FVjYe2n3/3vVxBN5T+bSdNqV2kKvkIAVw+AIuYxYTZQNcTOJQj3AcRNyNUjF2oDrTOv53GiY113
JwgYRXInRa+2jyDXXbr+84gsu+89DMw2UbHKmscS76mwx4zYvenx1Kqu+WJqP9UsvNZQ/OjKdVby
69fHOMVs1Fbm9cZU3H90Uyyg1OEusJ7SlukWYBch7Hg9kEFJb1TjFqwj+9NUUHjgPPslrdNN3Jgz
32lumqo9QK7QMU6WqFFwDZhaugGFCbWpQUuMyFeTX4T/RPVu+fHR9OQVPsSO9yjIEKde724syPO/
v+0/FRzwGBXifhxDF1v06y80FYTIWHeb+6Lsdgaz/YGJhGPM1fZOWHKGN21c3pTOi4TzF25ZptuA
FeF5XuG4SSmK218DJMbbKv0vZee13DiWRdkvQgS8eSUMvRNJSdQLQi7hvcfXz2LOPFSpKzJjutVZ
1UqJBgQuzj1n77U/xXkv0OmO2GOyDqbwBnyv+hyq1wDEBS13pSjIgdgphKJyq0Br00C4MpIrVZ7B
hZm/YTmwgz7fBQZaRrHeVNb5z+/2t0XqxyJDf0UW2e1IFPDyj7UtULuoM/RUoYFsLQP6/pG4kWaC
FU9RMDudJeHMBJT3PFNvgWB1ZybSPXBYKr3VXP5tnqT8R6NSl4nRQ0JJupmh/2g9KFpmDCKTgr1J
+8SYY9SR9wSIiPZZDNdRCh1zju1eeQTNLfL4OnAl6PKlyEBXIchocf1iWRLIeg4sEbGL99hUmsVr
ab0/EkdNF81Wyg83TKGs69j9DeHwe/r883DKmsWKJuHz1X6X/P+4uqVwqsLZ7OW9MJ18/RIkL7RE
c5l9PJMfJjs9tVu900FL4uMzjFutNEuledXMr5idca/tM3CKCSy+cQCszlgFquh0poGkljiQLHjn
hFCKGz+9p2yOgvC5BicT1fJawddqYe4ZMzyrBfBSv/d80ycU6PkvZ8z/FuSWpsj8F50PcNzfH+E/
3mLUCgwfM1Xcd8ObaVxEJO84YDuyfRsMEwquUxmLZgsBnB18ecHyacfJhwbk8c8vxPrfpYgLFGu8
jveGJv3vKvofL6QkH6Vu03nmWKJkQQK9AFLqhmPmxcEqQLHPwROgNvkDxMQxdHwzXFkqIkLWdX9c
h499n2bsLMwOD/ZICD4waVZ1FEHZ6mGnjzicwPqMnEJJaayUli6UMdu5zzPlRegkD9afYdnxmO+Z
ua4MLxne2+CpDE6T/FIy88OFRe8ZZK/D+q2iyrTyYJX0lZdRKAe0UWSoS00Vu+PD5nK0tMYN6LhH
0ndB/S4BtTHwzunT5Z27d482Rm9JgejWWnHx0d2FYe10JtZwSJISVh8gXmzZAIbUjJnHplvQShqT
77xDvo9v0S8CYtDLzM3K2A7o2YuTDeXXlsP7w5lqqRSLBL90yEt3vipvlC5mYCevfPhHLaLQQf2L
efSxkv77YiG9kCIRmZWpQi//UcDlalePjcEHOM+HQob6Nr4nyqWVNuHIR0CMx59PmP96Op22osWe
m+m49uPm7+vx3MJnnvYMduyCLc0Qf9TxUSbqJCwfqSV/02H8h7oQoQpA+EeOAIrwn0ntXSZl8yz2
854qPcKDrIfyZh+V38jv9YhQkr3WkwGSvpGB3VbfqZYhGfn/f9PMFAHSm/R0DcJ8/303I/qilZSh
nvdmHhMOBKb4SRt3frQjZ3aZJK9/PsTyf5Q3vGXUXZpscFNBgvDv55uLMUp7oZuBF5+AftLjqWAc
PYjUNsVBbR6rZ2vb3YARpsGyyIHcOJU77tC8whosv/riLii/8l0c490mbHjRV/vYuAnVqrbeRabg
zC+pdGHfwSi4oXfSSpDjhzDD8GJP47uSeQGMLZ36fJ8W9+KXma0KWgNwtast3vly2qJ4nma8RbXj
f43G0QzXRbrO7/K3Oez7kK7pKZyfK2XblV6hvRi9R2sYyvJQn6TGqS95sc7ezPrAqqD4V3+8J8U1
U06SetcyB2lutx4yYvbc/JBP9H8Jr16M8SUuvnse8UxUVKKvMv0kW4fuPdGcsPgGVDDFz8Uy8RfC
fRouQv006btGsen3loVjyE5yC5/w2TYu13hWP1IGK3nBlj4S9lVvN2AJ060oHGMCxH0Wvw3vrZ9e
1X30xP0ONwIjpVa+qBp3EVf+GMW3WTxWjdOSYjeczfhckORACxOsAPUMaL3XgvZ3w8TYIfOq7s5o
KXQUpHTNSzdsgIqdJ3PfpyRxope9Bc1V5WUYhAjdVPIjXCxbZr4Yjqa16C8mPxwdxvxgUVVMp9HG
+qgCSWw+p+pqAKsoVvqdW0WVIR5/Q22v9166rNR9mO9Gc1cw/YlWle6a80tYbUOchMKXFSOD2Ia0
/BO3IDwF3t9n3C/CNTR26fgAC7A7owuKHuPLWv35FP+PVYQZPdUSdBR8Hj8rFDUdI7Gcm9/XtD+A
wtgYCRG/my6zReCff36yx5L0Y4XkyehOmLhZESP8uHqryhCyQOXqRdLt0ycFiASIgSl88be1+D9u
po9y66Hze5S+6s/CS6jkPMijeW8x2mi1HaEjNqL0hRKcK0m165qsb+Evh1J7LPA/3h6iXYXln5oP
5NKPtydOVRursBL2Qxox7s2fcJ1u8dD6HaCy99IIjibU7ImIczLZ9Bx0fHspZcmzNMAJLSxLg3GM
dAknGih+5kg0SBm0cbXOy47xEEzNGUhJAjOdiUUgwiR94H7ZMZNCwq3d4Rpgu1yWz0ydmQY4klCs
FZX1SMQxwYPqGrfFcS0a51H5LOu38hE5oH7OOdBsHzwUYw4rVCiW//Kx/z7aPw6M9eig0FSHNKBZ
P25V8hDEVaaG415pNSe1qq+6R0dgiMG3DjV4rtBDPRT4ckOIX9V1LwzRPMKnDzEjHcpO9vyNiPGe
ojMG9h5ItJMjSgLqi26WFnN5iDJ/SSHitAqm+Pw7F9l+oT8ocAO0koCmUSWN8PHv68exG6HGCapI
7h+xz/631WfuMKHJnsUNWV+2qn9qmwqmRxtJrt7/AmLl/vk6+D1E+HlA0GFIqFCNxw31x7YzjUUz
63J92Ocq68bgBZGFqOi1Z7oYpWgZbBIN7EpsHLNPncl4f6Rgl8rbIH/n+HHe9WCrgxuNDNB64eef
X5v2uKX9fG0m6seHaojB0M9b3ljVUTCFAKpHNu54FJ0MLLecANzv5PfOVpQTlDNmwU9FNSAfUVeC
8dnAVmzBM+CgN0kJ6VprFUUQOhnZT+3M3TJcjdq+Gdv1g8szEB8SsuNhtFaW9BPpyzg6QVnxaxT9
imUM/4oKMZkRHbDjmTcsCeWT2A9ImPEDVqu2Dk9BCOM8poJFC8HwLxwu2eDJBJa2uuxp1d9IZgSx
/Ndh0STQVZRAaNUfh+0f5TkongzHSzfsZ1runYRu+nGZJkg7jHMAFTPrw9NDi8K4wfHb8nkMfduA
SUFhZjBFSon7zKxu23GHf8jZS6KwWo2ULOGYiLeBMjVNVDAovyapgTbaexKDLzm85Km8FIGsDDD9
BEADQ55tAnnad3m/UWl8G3nqhLGF/5Gc4YmbPcNTlSpbqwmGNEly5YO+BgNtdUYP3BDzM3Jn2XBn
LhECYxZpfC0ljcLGNtBWZMo3Mz4d3qEgNcuGxwFV4szZ3TpmOjtlOm5V+SvLAJPWudcl1VMWCYjI
mmXO7KXjpA3TYaGPr0Y1E3bRoGfbjgiILfFVpvk7HLm6N4XQOwFtxjbT7SbJHZYvuJ307FGG5+Fk
T8EmKK8GlqYBn7jpEK+7IBklHzARGYrtk3A3t9Otr8RzPWoMdX7NGZgsA5F92p5zJDxVtMPETUfC
Z3PcxUyPRJZOfaUNN61+7/LcnvyG9g7d+RlejjmQXhKtYv11hmHUE3UscSmy1yx2PnDYbsJdruNO
Dz4EZjKUoOtHMO1D5lDg6APQcOqECMD7VWZzqGYsMNKriGgFN8gouX0E3oRUE4DOAe3KJj600iff
NyyQAQlD1c44VAwV9IdeTnxp/DPPXbBZkpLqlRrfVohiVRV/YUBGFwffbTlWzLXmdEXyhon+6KEd
xPjY15kz958C0RtVJcJtlek59Xsm+EL1Oo2fecLQJIWAgvHqjXG7Gh5GCyNmQ+4ZFeqzLx/LVl1Y
2Q4HYhn+0itPQe0QPwuaIzReQK0ZYlYUaaBC9ZY9o0ZaFU5uCMq49S9k4OEio+jTHF3bd4rm9SOm
o/z65/Xp550dIy6iOkVhYVK5xes/rsNqTLKuZ9x8qLhmMPAr2WtMMu2nzFpR1jesIfafn1B/3Lb/
sSAaD/yGqmmYtJmfY9H9MRHWa/YirAnReWxAzLhdshTHTSg60d4PN3m5IQ6yiF0V2+IyRW5RbGTF
7YYXgXyazg46bkyE1bjpsWhZGGx1OtQPm99bWu5osrfoKlZiT5q6QxbE1nxp4pXxGbx0XAdLrXc7
iSQTL6wAmB568RBusmqZ7poPVI9fqGvAD1QgnM7IPZptpu+zbP3nd6/97d3/KGo6f5o1oiujM77K
eDd3gNZw/rsG1Xu7at7SXZes8/RaC3ZJSmHp0Y0QtOU02IzKxgWrQikwBrukIgkyrsjdG6K34cz5
UsodmTvf4MXTEgIQcJW4ubF55oJ4D045EUAra7gq64JNAjkpW87yrtlHykokoOP053dJufvjtqdR
LGoGjTocNfhUJP3HLVlIYtNXh3G6jJUjmB90WLxcPglzCqKWAIS6p4IAUPGWgcSNmi9Jq9ZWc66y
F43mR4rsiQvfG6weJxubAtVgH8fZn9zHACK6ujhqZgWr5ztjvCWCmpfiu5EICAnlRbVBCKrIZMcY
BoQPli+mlQ+n3COxY2638bEa7pXYw254NASBm/cyDaJkSakF8Z1wEAPPrGl4VmJBcCN1utXdsdQ3
pX9WGskRAwWPtFAT1Wm5TUKRlyi4ZCNHdXWtgj/asGB9+qgnQ92Wx5VuBASVXrK2Jf1OQNuybOba
toyv2fhFPufUZARXNqtkdFUFL6vE52GBBgGwn0Pusvr8XNW/0uwBQlnqMk0jmGw1sABGnw1OcIQN
I1neo8kNQySkqT7403ujnnN8mAorCTENhrhTq18iAu8OTGS51ceV6orsFmZhxKSC4qjx8mjJBxL6
b7P/MSHMEJXzLCCebK6yem5FicnWp9zvxP6pJQ9Eac7+dBNwiI1o4Gsvre9qcUmyjUDCoLod011u
lG46X6aGWS1Czlh/jgh5UpB4zt5JGEDMdy5GdkPmOqeMxtNbLGPxMs5kCqx8IP7hsqu2GmZBtA16
gwL0RRIGbkV0Q1dDtTUZqUIIhixoPMnZxcS1LMr5ojaeoDwp7TW2YERHGRxhz5ouD7eJwpQxzHZR
9Qhe+YiTp4o4qHQXh1srVRdK/xreK9zR+q+2PI68LrncKqj9jacpWXfMU/3RWLQY5+v9wEN0DGjz
YRlGy6i4xIG5jKqtiFapQpBkqnxIPsOib7EG344eoOufGtriuK8zdZMYBUionUI1/rjYCdGW4Nnv
83alpbeY8XawkCjCZAzOUBHpvNk97uO+U3Bp7rLpJndEUNd8kqDFS392tMcvRG5gbpPhQ1Y3DEkG
aV1qv8AbxKRDOUPu6OKbERwiOg5xtJyUeyYzWTsas9cjYNafYqjr47sorWeVYQNe39wtGmbyQKTp
UUQuSjruHXZf3fE2YTZ+NY2tOaJ+wabhBeMt5NhmeHevXMBzegM36Vmzh4iYP3XlmhpfVnkn/4fr
8YVLNBGB+y2k2s2Ebd0c6c2TiPOYmcLb6h0EqGxmE5dqK0hX+jqKFsU3jUzFYbJK8QwwI7mJa+yN
cb80cYJbl+nhMXbGGUgiN+0GezlXMHnsi/LLiI80ihB61NZHI63i6ihb9sTcfNxlKj4EeSG9199c
OVxW85EwD1l6SYGBYYsf2iVepOIzJpR83JNzUl5yHv6QEg1FUlqwwmwvKhs8q/KyvhODUUZenrng
1ZEPRm9pd6q61ageee3QT+huECsFC7ZEjueNRD8Ra+Kyn51VRu7EdlxlacGINmyQUNvpUze9mEh3
ZjpdcXnyG20h8bAaxzxUCd6Kh6UiVMA9M8foCeKsX3OltPt4M6iWU25BztMT0Fb1+CFlX63MvcYQ
UeOehZIYJG1bIcuunDF6QUzQH5LLiAwGCwpNbJD8bKe8UPK4G0r6qZ9B4XvhsCKzKS53cCkyYSf4
0J8PMR5EjXY1MceIwN3WXCmXiI8UJSs1lGBj5RF6fMePoJcRkxWMjZNGnjjyCaLUlYvIMvZo4i18
cYfIOvFSWKfVMght7B1zw+TgmPkugIyKIC8MH4hEESROXrj35R14mfGXbBCj5aTbWVqGH8Tg5JiE
VTcKbw22H11kuDjfrZLt6VYP1EUTPJmc6dFuIPQkk55b5IPGgF6SLlz5WUDPb+V7ggmpYw/tg8kJ
bl34pJSIqaNbUV9nxH0PbzqjcPROHFNL28rWvtW39OMKY40WlIRcDh87vOhmTKu82fXKlf0KSpFI
hjtyENHzSXDHUFoup2zZcTtu82MaOj00vl8o9RiOtuFTGd8CnLB9ecW01FZnboBDsszv9a5JWfUc
dQIU5Ajh0njV8iNHmw09ZPfqhaceyA5bGJIDrXbi9AXhkDl6SV3gRRZAXIdUI641JUC464xH2jeM
8QyFtAgneqGTJB1p8qmEuO9JyshaOxcW5aPweqJiYVkKjw2s9mYtzEgLFgx1ZDSHgov6VjryKGgd
5m8DxWrgMhWNd8JXwUtVEE5h43XKzFNy5iXPNeJwtLLfXETEjSjTuonfJLL4mk2WekPRk9n+7Leb
KT/m9Yc+c27AoxPhCbSdnf7q9c3DS2Z+NBT5ftp7qGCp1hmhls1O1ddYcbFWSfKVML67tCM3qvzS
Y5bSYfRq66aPZGaAfVPOivIr7FF8dZsId0FU/KqR98jExhUlJ8cxrs4+++XaOprTymqXnE9lftRJ
iVuj7qrErWadwnpbYTVroUsB7PfIYVoPneUhaoDHolBDpwSSyAD0g4UfM77vnqyEW7bISiSBMURx
VZxk0rcANnKSqOFNkXvaVo5Vt9yUyCWLJhKoY1agF20GjXCQSz4E5W7JV7GDtE8t5+/B9w3RTWAL
/dtG6p+ULkKfuCmqeydxdcHmYIeFOaoi6rNt3zrtvUukXTidTUG2MxBATCFL5JH9BioY8KZMe0/T
GIn5YxLdOCFEsH7ag9MN0+Ug7oKscgovpPAyikdeykfRb2taTinE6SDxovo4VNKiFE02vBP5VfSh
9GeZuk3HQjEEz4ReJTJmbhLmi2U0U45P2yK7RcwHkWa30nGYX+qWDdzEq6cGGPinkr00moYpjGYn
d6XeJBIxeke1gu4PBoW8D3R8fXiNd+zc8Fgm7Eqvvf4yjN9E/IzjHiluBjTBpyzUp++ZyUMxP6O3
12kjdIfmWKh29BkD07BkQDemmyrbPv2suzczOw8m1cQKfZ0x3rvgTY/vsbgBJUgcFonXkzvq6DEp
Qb8U9imhHiwJRcn0pRn0i2acHVzkY34hjHQRMTdUGwqPVUq4nEb4XnapgtMclHuV0mEWnKiX1ypd
SVL40pVC+3/mkimpozqB0KPoHOi3SV/CwxVkTxn2BQAH6VUJUOPpqV1GCbrqz56NaRonZwhIptCu
rEJYiunVjyHNQgKgOxFV5P8QNvWmGS+PD22OLgUXakwolTTdC/mgPTI2IKVJUeBmQeil9BJNXEtC
XrhGxZKQ6o764kfyEm0oVRZ7MNqubWKe6vEuGKZdp88+nKmpRbdG6EM9uG2XnLQRPCevNdyo47dW
3eBZejXBQPmHkEVEeZ3TuOb+Mi+CSnIqOeEySNg202oZ11L7ZlKSG7wSpfgo8n2oeLHYE8D+mIJ+
48lcyP5ZpawKtF1tvkjBy9ws0McZZE11C8AwRsn9CIabJySfLXb1R8gvi2xyqrGUKtolXjW77tjE
nviRm27DEKdFaz/sh2xYyIg8oQwHA7WdQ1ZpAuE126fcmXr+B2q8RK/d5a+NT9sl/6hpgNTffUp5
uM6qF7ptUj55dbLVBURhjjLaPnQg1MSahEKEnW0x70je8E1K+NKJ/IW5gu2cojFqX7rkLpL9Uq6A
2TqSvyu6Sykw3qANHZxZU8bE0SV3XBa7+qVYy4ZO+m7iNEfaJ2F6qblxIocQ3anehPLSOMjMhfwl
7WMjv5Dypp9o58bNN09hrQirS6W1QHZYepJwbahHFbMasRx5uJnVlxl0KJlkPjlC+zlYDdSCOS7I
J3aDdoAmhsqLp+JFM9s5tOqBGTLO4jlxB4jSrvJslTthvKum9+f95m8X5D96Cuw2kWwhquCfmmnQ
z/h3N3FOQz+JLHW6aEfzPUm2UeXRI+qWZr+mrRAvVJnFatHss32GnplL5CaBHXyGLFQDJL8QA524
yY1tVEH2mQcJHeogBkcynaA+2OQ/7uYNJz9+KubmJt8m8/4mv1gCCRR2EC/oHnMQ8ye4gslF3yYX
bq115eCw3lLFD8fhI/nALZbXa4Cn9BoofAp1GQorlHPdi6oc/3w8fssofxwPFSnbQ5aICIuN6L+P
RyFGY5Va8ngZMndmb5Ks4mZNLiIbqTzYKrKTn/pr39Nl3QVkYWkr6EDyvElZxRV6mc4gurFCxJln
kV2HUtSkNeu2Mw0vTwm9DMk8UvxqrfUOtW0SuwWnqsTe1TPLBfEDrc2qERmuxrlZM9l1pUMqMfjz
qHtGnSpgoZOAhTqSjuIiRN1+YYaYM7Gs3KDcxER/2tPWKrxC38sfakS+pa0kAM/Bo4NvOsx8lTsu
rHla6up6HlZcQ5DHypsZeX246dQVqyKxM0Ds0n5Nb/LPh1dSf3RxHueZCmGO/ygmg7efYgG4svTm
pXG85IrdAXm0Hi1N6nT1WUxftPqs/irra4ZsYBb2U/Daqs9pc1aVc8g+lBUwQn8pHaF8AiXv9bUa
bZLsoLGQW2fhZSxXqXojkjmboKkeHv0A/6prl2HeiFyzELt1SlgSL/b8ya9CaG1SuqPb3IOHZVhn
GchcuEtJeBz35ng1rLsew8Z6wbNurslupldsKUcp2QfRzgxcKV7XwglIYy+fUeSNwgu6NaU8mcJG
AiRsvPbvYXUKxEOR2fgcZ+V6EINlpbmN+qyAdTgk84WShVsWP1uON008msmt8m98X1SfG5VK/VD4
61rpOO+fBvKIGV7ra9ncVOKOsK/G2M/DXUo/jMEetD3g1S6+6uRccm3037p57Y0dwUJ6cMcaKwUb
tdn6EiETe7PAeF4twurGCRMXT7j9k+Qq0jUHc07ss3Lh3BKbv9hlWVX+3cH8v58+Y0mamCgd/8cB
J9VlWBp+OV7i/iJk91L5EmKki8Cqwocn/E2sPzO4AOpTrlFzCu+QR1mB9pb23VOvhiXoKwLP8Kuw
qTnII8zaXSpuZewT+mvZL0ThYCi3SQjdoHrPpqsw7zCZs6RNxskMLu34NZpXEoi0eisMOyU8dtHz
rBzz6oVAx2zc5C2f3ToIVpNcsZ27BfnTML+KhDElD/QKxcwI4OBUc0uZNgFNIdnrP3L9rWfnMe5k
nw2P6/cETYDj3VjNdq4uMbHT5j4By1MDMnkL2b35n2l2mTUsfnsakJp0L0CRqh51zGxytZ+15mmQ
n4faSdniaJtheikDPJBQwjd1cFaES0YvRsF83m0HXOnWqgq32PPIYyUCOFe3DRVKvlHUTQeYmKaG
j0p9LcBRIRBuOA3WWeWCDzcWZuFgVe7ZmcbcpbKPAdZqoT+6FjE5dGBmWP2jY+8/oZ2VhCUyJTR3
SMAeJOHqBX+MBJJdeYmjQzK5ksSIYikVt1J+UfX7X5aN34PZn8syhFIWDc4bkd7ov5flQcikQK7y
8SIvJcw517x2zKX2KlD4bZKDgKVxwZbKnldvBETbINicHBffgnC3c77WSM5axM+R251pPy2rhxyF
tFKbkI8l3mk3dao9FUvFB7qUPhK3+85u2kuyTR28C8vIpV9aOsO+2rCDOaVOewKqoKz8dWUDpAdK
58WUEwuIAGyENvSeF5YdOmQqkGJ/yy+GJyw0fIyJnQz7ZkkyI0U9XWr+ZSYIeJupdBWW7XbeIEW3
lr0O/c9lGyMth/v/uzUoi/DFvMy/yOz5BaJ8vpENmnksAcWRrln8DABkdEW0NBYOCw//A2Hyz5Sg
WmXLn81ag0S30O4iXMxiBdBS7DzusvoTzY/upVFWxezIB6IyKNlSqt+9uEUlGRw7RCnL7Ry7HQHL
RJyjN1wGXnYEf0DpisliUZ/LW7ettknk1ZoTyS6jpfK7geBF/BzNmhOj7/ht3NdLUkuW7OOmrRE7
GmoCCs5tuPFd7esvZ8oPoevvFYZ7DDpXhSk/7fV/nyjgdEJ/1LXuklQA3PASUPYx97Tb9xZYCul5
7vC3kSw0hR+zoN/Vk4yHClQLQAP1t/b5HzPZHrzEMA9Jf/Hb2ySv9WyVROuQELZ2mU9EUatubCSL
cobM1TxJ5TkkPHK4WNkd4CEhGEb1ahT7KYN5QNxxfhvEzZBtLZ24VMbODhbdSNp02tYXz0GwpxYa
dERXR0XYdOGetvQcP6k9GOX7QNeUysTIPLX8Jb/rJY2m4xDhii5Oub+X2ye/fDaTTROvW3lXhk81
d9lu58tLGrimBIsT1Qa2tA0Crqz8qLLnyWDzzMRUfiqbZVGhJNmE3UWxzoVRkWl/qGMPlWrBtjFd
po8ZEnrcN2IgMfko2/zI5XdEGCJxYaRe4korgdTkrD/27Atibd0ttQ+gboFx0pNTMt5b/naevsaK
aJmdydU5uMa0q9UVdr3YvzbBRcO2L76O2rFPjl3yHAz71HgTo6+4eWnnz4KJR7BjaiwWT7N/b8Un
TbnNyMnIWdaOMrsE/7nDaxp+t+KnjC6tP0jjc98w3b6OyXG2zuZ4TsqdHm7KYFcHIJW2HXpyTOby
dmDkLiPU3vA1soHxr7G+nFWSIY5CejaLJ107FPDU80UqOFq21xCVQiJt6oUcrGtol8kxSLfDiNB4
0SRLHksNV9V0tYp1Ht+rlGX0HJJtMlMOvDHR45BoBYnFz7wUHlSUXssS0d1BLHfJvCH4WFNXEct6
QttpnQ6nAGhvsOav/GQ7g320Z25/Idm/a4Oiezj5+N9hcLPhzEhesHb9CYm9WHq8FtyMYCpqPrxE
2foc9/SQWTsex6iXbCVFAnlC6A2EpO8S9uvlqqzoaK38YZV225rtVblL2VXmRLKsM5L0uLSDNWx5
I9iVGGi3qXCNUJFhC0+2Qbiu9ENQPfE80ciPM8DhbZ2m9CSoq4puA1vv9BR320f8sQE3YdPrx0HZ
MtaTaIuQW8pgV7fLFny9wzeNckXHdAYh2DmxbOuDqzJhEB1xYPC34mdQOuC69iEn8fHpy5JY2cDm
bRlAWWKPct2EvJ+6gYXmxY19z9ftlgK+XvKLRum0ggMacjYfz95DqE+cpHdw0fNcoe9JhMJYro/i
ELof9T83EZ7Xwh36eAoSocXR5hSPEJ3D/JBti/vN76fg//qmywaP48tAwHK5aubq8VMRNNrB42Dw
Yk0cxzQAyag38RF6ZbnmB9a8x2xcyYNbzWSfr1C0zwMW3A0vhtkOOgeUAsT9cRB4R7ls86VyWIgf
7B2sj3HtTiMpJ3ZKCytln7Pg1eaE1ROAmti04/PWrpAk0cAjYrpy+cnEtWA9DG4TbczHcO734yXO
w94vvT6+g1vf2oGw6JGRvlE+IU0lV9pEsMNzUZ0yi3d4OpleAPc+DuZwgqM13egeAm7GDMtjBgaQ
ASem46AxLHx8khP7afbJnN8sIb2DDkQiPVmngY+fw6Y3O8IVxiQmLUCRPaY6v184Zwf3fJ6fo8fD
UgMyeeMBOQU4erwc/uSvOjpNlhvggqQrJFNa2qSI+4Mrf+vwVR/zVpfzgI1tWDkiWrnfpxeLHEcn
JiAW1z7PzFlIMAznJc/GD6A95w0Vj0+MN06rk8oDvwpAG7hdNiktnCmwkDkjeKecvBrxvJxNv/9W
/W7ZE6NJ6R9vhafjRHiM6uD3kx+ePF4P4uKJsPdccdWJlXZeCqXDWII3ybmX1i7nJxcIh0YROKvQ
2dsC5xuBzRwOnlimq8rsGyQJbe8d5+1DBj8CIljW4A4K+2MAYSLbnoVDylNW0838/qgMpKoMlsFp
uLwRw1yIqUuUdq6AdFk84MGcOHeE7pS28av5DgSBozBGTrQl3oDfq41lCulRY3BJX9Zmpmz5C9K4
EPbwgx1XiOVOzIwYyQ4LOghcq7xrxsQcRt4Dd3G4CRwZxmZ8EDDDfOhKlsuAmE+bhTH+pNKDa/P4
dCmyxN93Iw1OFtRN7OqE0NnAcD44R6BM8yB8GT3eQpeaj3fAmVXf69pl1gvgiyPJ8UFh7ePSU0AP
2ONXeecJ+C3aZyn6AJWkFlRhXvtlPgMDYH6FPTRyagZx0hohNT/GeJk/Y9J9mBUFHtNUfuV393kh
k7EW2aNq+zOmUl4JlPVFPCxCDhG/qzgS9S3sfd1VgVDSBmC7zxyzXavlttTdvde942eb3nnkDulQ
v8C76j245f6ibdd8N4SR8s50wchsvtov/9mSF/4v/Xlkpswmy21PzVP3VH+p7/G9/TKihTeSeK0v
yguvkOGvhRLQBp6YRXs+KC4TlkZ2NBxjyNw3ht5oa8qGHKqBz53jxcKHFloMXzkOKleethS4R5br
OXKBylAIcC1I3OvDC6FJxYAKdFGBKuYmbS3qQyZhgLBL21j7h3RVOLSRlgxbUVwd9JWKVfgXHXT9
2G6LHZ6x+TmQFt21hGZ86G8Qpt125S+gPHAl3orVtJr3yL1ZoV/ivfmS3gr6hwsK2YnY96/2V0ND
IWP2vgjuwZ15lPZOFWN+zN86g1QM6KVD83skuC5cyB9p4rQ6uC4kH9ZzdiemWt8S2Su9A4x+RRww
XP0P6ZufroCNm7S4sAyCvt4w+Zl5BaxiXKipIzDQI2AjY7Dj6bMn5a4us044XcaklyRa+oT0+Qlj
WxBfGNc25QICBFprmZeT8pE5Geo1HIxskpng+rTCwM0zXiTNae33SzGzs1N3rb6i1/GNhhqaAIPg
d+Yq+qI9j/sw2kDqGRRXkJZQiMrZ7XZqjfp9w/doZYrlJt932tKc6ZM6suwYmlfKy8lBv0fjbpxg
t9hCvuTDCoH88UH7C56cQX4jL0jskJKV3BO2AZ8H3MNCuI5HIXBQjYMuQpwWEYjxaVytO59AYi4y
LrlFfB6/2doymxLVVSu6w+wp0v8h7LyWGkfXNXxFqlKywqmynAOYcOICDJZlK2dd/X7Us6p2D9PV
rEUxNDaywh++8Aaf09WpzPvmsKNkXbwALoPFYxcGYoTgHKcqV4G8bVvsbz06l/jp4TxQZr5aBzry
Ape9sgNOAuMIgezGALnngGKHBZhs6z38YomVXn2v6KRT2jZiD0UjfrABeFKb5kXKKafEKxqaAB5P
QWAJhzd7Tqgng7x7MiWvSRYUWTLDGt4PAvVLdk3qte+UBG6bvl5qFGkx6xq8RDnicTIjsLbKwVXL
QCyxRHF6mBqYomBHJ6GMY/cI/KFMorBnL3hgpTiPALurNs0NYQwB7su02Pn+Mfsa1I+swFwcnRme
hz3TAXCiXudJiX8zrRpPr3p+GjzN9JGMGGSLc86zxaSLE+0B5+mZr0ORIguoqudCn93pYKZerfVh
ppFR1sXXvadx1+KGV1zjBxovnXE6pKmwTma914ODulsvReGYn1TMEUmA/4rsnYxwimhnV3emLZRi
24mHunsfjQUK3pLmGaqtGE4GhyryGfcD9Hscgdi9ychzyKZhz9M0vbZzgWFkNJygGnRBDQBr8HOi
yttCaKmDzpEFLmbs9taAcHm0wpn8VvjZbKUqQZUFao6CySoq9rmyqKMDMKYYABe2bEPhVgJenY7S
OCMbOu4NQDenlddtOKfEY04pBfVV6rouQxwPU7pLbg94CkIqCMfPzKuC5Ni+jL9aCTmqOM5ouP3U
+gA9aQH29XvdG/dMSEiPJk6Jb4hUZxLmQFNnHuoERbSbiN9LkFHA7UCHuryU5o+RzPwiqJsWFyS3
0d9p2NtkuMZANqkrEwHgvUMf1cr1yfsOxaOmAzd1lGdYfZ3mjRaUAxQdN6Gpz0rWgUIjorNhlm7F
JSk/rKcKH3MCduzdkW2rHJash9igXRN01z0odbwRK9Mv9ec+xSYuAF6kMizLQL15JuIUhfEoIMRA
F9mAWWlLI0WmnUokdPKiPuzZrQUbsfbJnapdRHKQ4BujR5YqvM8UD9W+Jt6bg27dq2OiwDVyUVNG
x7Mz30v15WaG931XB/RRBkC/tVcAHZ9UxawYf3RKDEQpLLrxBu+dMqsohLipujZDpUUfeVuTspFB
CC/K7Zh2wSBQT3AL6rzN6t7umnIhJ+Ep8oxsLp4WJgGIilZOeO99NaG1vZDZ5fBkZ+yv6UaAVyxl
zHZwUQXxj1DWgrJoDgJJVIkEsF0TFi0JBkBbxEIu9kCH4qN4of8EUZouv8hEy6c1HiYSLdsLgNbY
KwjkHk+tpR9Bx/CXxNc1ngmWAs6M6BvUJRsNu0Rj6b0tG5QxAXkdpDcOo38aRC+SdXsuXvQ3EwHB
i22I4Kytu4lY0XQggYB/w3H0SdYGR9Cph9ISkBd+XW9i4VP/LHskxnGk4N7ZNOL66Hw3mlWzkMAw
xq4J5Dez4R9gXm8CWBbAcNhAuJh9zWFcAes9kTCDhEMlzFLAOFDO6exadYwZgIJAjTy58UA/s4fm
H+MWuDSqUqcabjqAHFAY8MFQ0WK3sKkPYTQqSd7IUWIHe66LgZgqiBcLzNI1ZY9z2F/1cPZCk4H6
NmhtzmWgzMRE5TMxlZBt3heRhiBcRBEbSKJkA+yW0W4dlqoaqs2aqpPBrBNslAlp3DHbWT96CmAk
etRmyeNoRpKgsYJL5B0si3DUHHglZuygmmVe/bR2UDpFi8gYnI4Ni8qY22jzWbpkQClNMCsJYnzA
zqjczvCCebkINj5o9O+gnTJ8E4UKbpjqXnffXJ/RMAP9BtrqQZVdHmGcoH9+mJYfcmGkbqJ5CTI4
9Waf2kKWUYGZZndcDF5LBveFW+QNjAn5JMSBxLqGp02+NgKj9AeWGNbD6imZAXt1WDxV1DHIuq5o
XS76G7hVjyVEGGhreNq0MILlohOM9Zjb6q4OgLJzo0uQ6i5nyGJPqe8mgel1RcAhuVu1Xol+WYPo
IRIHFr0WkAV8hAK8wZyiGcwvh3caSJUaqE/DO7M0juYzfmw9bmg6gHwgymEenewhIzm28YBE2RDb
Fg5+9VDzb24rQJnQEgEjIOaszc8CCUSFGIXL3gqBriYVPnkoBtv56v7YBEoI2/BmGaJv4KCi2emX
dmgyCPII1VmATZo5tBCCjBHsB7CbJ+bnCc8uwRZYDpHDoXZOa5Kd5rbIKBet6AITcdCQlR65o/Ho
E9mZBpKd7iQaSiaAN/q8pllO9Wt8A0mR05AVLOZc3RPc7DLpY/IW9jIn7YPo7qIkSxsdZ1JU0xTu
B0pHGFZisFADw/CaZpucRvBttvZejn7fADXyQc9geNlH4a1ZjMJxjIKKyPa26CGf5MsqWVXDkrWr
N461tkzER03x0ei5Jy+xspb3M3FRQMvf/71iqnzjwv2qXaIDhf+qhmAm+u//rphK3U24REPbHCLJ
geR+0R3zQtzkqIlDuxoNdugg0L3usV2SwiU+WDuxdCEiXgVEMy0MJ64NcqAW+nwh5nU8mcg9ufI+
Rlsa4J1dUpin3CvyXJzqJ2GA2Teq2//OXpPQC59Idt8tIhFtuqiKljeH9oNCawdAOkIqyKpMZ3a4
7S8LWjSgv/maSgQQr242sCQ9xrHQSVg8ZhSTbA3NvdgpQFO9Ymr0RbNv2y8Aosyr8PJReIIfrwnT
3ggh2PyJSakjsx+w5PyzksaPZjjGPo9+JnnX6gfUPx4KPIBvvQ/caaEazVQowMZ3YYBGlitVUE/1
geJozRJjG6QcX8IdrB2ZImrNljPM+6tVgykY7UwDQxmgWAQiMf9oP9AAHAGfPJPYURAmFyGJYE3F
o31aeZzbfaruUEmimgW+Mir9hNw7dy3o+/zj9NIiFc7ky+eINEm5myHzNS1GXtPh5+L12N8BR2M3
bKyIbgZpxwAqig93WgJcuLCpC8GoH10Cq9LAz9CJ0LJ6eFQjn54VsKUceisq+na0wOyIDbU7jxQC
qCd/oPJ7+yAwQC+XzbKop00YsX1ZtFhO2ILobMZskTp6ZPRQrWSwavYuUlydrcTK3ssZaTPVE6Aq
xNlW94PEh/LH5yLrEO1pZE/9hn9PHORucD8s9foQL1mJgMhnb7PN9VjQycb9yiKD7g+Tcgnbyvn6
mr3KD7M9pd8r6ex5IG6/EyGxbtWvU8qG5DEl5AD5RnAhd8pnT3+f5uYfGu8zTcNGVcdRmv990wW6
K7GeqmlRH7AkA7x5O151LDt9xbRgfLTo4yZAbINRdQ0KLCf3QhY44F7q3lGdMK18OQ6eeJuj3xXD
w1LwR7HHBia1U5cI4oLkAljpyh0cQfQb0Gck/LWTyuM9A3cjMGhXW8IjtWe+RImUmWotvDsH5B6O
6NQbWisLgeUBG44LsjtbVWx1is0tsFkNWJuDaqEaCCzxGjnkfwBPZckZsR5V7G7wZHCSslOhUmWw
y7L40zcgNgPniW70BKohG5KMKa6GceB1PzgJy3/q//x+c7+toVrf6qPaZvUhiQGmhJXunO60by2V
Mdm4BoyKKxuZpy1NlJgpOX0ZElVPS96QnoaXbX1Ei1l6myFwSSa4vq8Imf7++P+4yv9+hhP9+rcO
laKc0KKY5fVhvKP3aVNAaIA1ogFnS6DjK5fV4vrFbprNT0uJ7oMVcf8aZidhAL4BOIDYJKDp151z
BBrbUHu3UNjECwmsrj/SKqYscYIIRlL1wwoo/3Gi/TZ0v2Fy0r7pAYhy7uiuTgsb6wRMl4Owh4Y4
vIjn4qN5ET5hrbIBPKvLggBFf1GJF0kq0VJ8KmPr73dz9qfJZGBFi0axrCjMq3/fze6OCWLX87yv
cTiWAdCkLFuYSEuNNETm+LihvD0a867dmCq2zEi1bWfaPJo2+PlAEH/zK8ONAV1AaBvBz5EQgMbY
1/tyJ61wXrrC8qAqiCD3vt21r/RZd4T/eD+QJ5wW8eK0KHfGFfDRzddGhxwVjxiz8/9+ld81J37t
rYaEBvNEyDcgTP/7KiVBGDHTvXGVJIgsbwU6qCAEgAxa1HeQCW0BgQfAmhUPiHWxKx4vD/jLtZLP
VKN2xBfCBzAvOWsqZkgtHYAXDD8FMN8nHyIcM0VS1EkcgxjguzdHNuBlbqhDeZAwcbX0Q7K4PWWL
65v8VW/xkA8QBQnvC3OPi7ovrJtHUG2pNr/SK5+EY5zZvmDb2FB5p0hERiNa5SdoejFgi4EixT7z
I+juO8Xrl2wIziaQvERFMo1vFC8Fga6mBqJ8iMJ7GG+h8frKewRDjdh/voFlMwejAi7e0r5MeOQP
7aajXbPoA6RFfDUUN2VuS/5j6kMSF17Kx+vBpVPwUGasd17izwwvvH7mT5axLJzT5mTNRSv30ynr
gye4m7efw6Hdt36yuR4awNaLlOz26bJRXtTbCnbVT5y2/wykf67XxDZGnaFE/N3BVEwTBNXSOjk0
un16lHeXt+ELxyVG032re42P8ZjfL3VvFtwP8EdnQWI3ZLEbSGFIL1erbkWBfJPRQo4OxapZVbti
pzz1hPpPKDP7ybxaZav4AHZpU/htUCGo/QJS9uvpFpLK0HJwVcE6bdl5Z6Tfi5zBAEZcwN0psfr3
dmHajSes7oCEj/Jz5eRB4oPrSHzmlYP8iea128Rlh7bgUKxjfL1lp6EO9mb6RPxutaU2xYxNofdu
Opp87FTxIuXMnjoQeIDrPf7BYoSRiYwYFTIA6ZR7k5USQF7hMgEV1Kg/IDBo8fsIBOq7vsX5/idn
IXnah34PJX89CMQPVFTxkVjXvw28GjZ0XAhZQshyWcwATD1eX1G9xu64+OyfLp/x+/19OKCJtJOo
vn5e342VYUuu4kKlW9zeSd1/WGL+MHchBP7/CX2jtJrKLLsjtzTNBAGszRR454fkFcgpHftFHSZz
GES+7p7C0zZbCev2vX4vg/QpneePFyA772RuLanqOgsAMaG0om+7mvh+Cg5/Gsfmd/Ta97s37Qq/
76H3TtbyvEgO2b5Zq8c27FhPLq/me75JPpMdHTi6qrQrGWSI3eaGdXpBgwBoEJq4+CgfgK7lX9L8
GmrLYWvu0v3saCyuHwBT5um8C6tltJY9M8wfy1W5uu/Kxy8w24y9xhdXFUgtMTB4Ou0q/qwWxnp4
v68k1g/xUQanc18RdrjpgwQuKn2oaG1YF++2EbY4as4nPXRfWKLy7V43w6I5xHPB655mP0z0X9ve
f4YXYg1TMKzJ8JT/fYPUtMaAS79CKnwUPpJ1FMIvI/1Y9g/pdngbHSGMH2GVP+Drbi4iXBJe6eD1
SC3yJOl2Uq55B7tx29Fu19fXx/aJBi2AKFo3otNscWKcl27pFg8FNcTinHny+rpGZGpBoL8eHpKX
ewBwVH0nfK533cF4B09NTi4+CS9/H7a/UER/u9Bvw/beJHrWmVxou5x5tzlsJMp1rrFI58lGXijh
3z9u9j0AmgYedmOTFzU2f//RxilvF8wxYzE5lE7vGf5rEuQbpG7pu81lX17VjgzcegxAV3vdh/CI
TbIruRgHWTf78+bqAY6wi/RkX22wEPMmFC3wKdti8UijMuQuBkCM7DjMXFRJvfalWFRPP8ll/fLY
/H7HfruE7ytPrJEtGdmYHIjb58JHBUvxBlDZysPWqVz90FLhfpHXkKescmFsWabtq58HxbPhtJbk
1wFeFBYMI+f0JK2oHCtHmrE/BJp/3Kd+P8lvj/WmVmJbi5wkDHi7hzZ5uVmVP6wkpyYy5u7dtsJc
cddhsevWzd4qHvq1umzCy1l2Bote4w/j7D+R77cHr39bcaoSzk7dTSe0rI40ynzVpRDsX3bY288j
cODgxb3y0ZX2afBGx4vs3UFP+Yf78oty/t+Hp1NIIRpEiWVaxX9b+HJdrRM1Y/zJq9nh+mZuZs/k
NOR20nMpk9E5kknlz01J6uY9cC2bxoNzeqhBHZKOnxXKP1SFMriADmUkSkfuEohLaSt+RfMHujg5
YHms6aBYcdCcR9OmdIjoOO014P5PygsIgw+y/BQJ8sXgI8Bnz5zM/fssk6eb+Zer/B6V4UNyU69m
nxyO2vw0Tx2CiU+gv4ILu3sNAslhv08c+Z2K6TpbVIv4B9k+/U/7i6nOZAXDNwDS5rccLavNGZaL
U5hkGz6w9ivhEQggjSYaCmEMSCAGg1s73bxxYVxZt7keqAjB7RM3dijT7kbKgw4xjW6br/URk2Sr
DcBQsCuCYPahr1vkoJ55zLz6sSTiCE3n/qyEVHIOcypD9v1JdcZ5vL7aJydylrID1d8t5/FemMeL
I5DmoFic9j/cdv17CY9BbhIGS4joyZIsit8GeSde8x6SFGyuY0WHa6cc2L5kWOkwzz+4vm60TdMS
4bRp7BSAakiEYI9Z8TndYpXtaDusqb10WT4M/gniZHyyXtMHKmMt5jmD1S7TLRpC78I+2/VOsRA8
2c/myQp4zhe1CZi2Ffvn+GHQxgEzSg7Jp5OGo0ROCkY78UPVKGKCRoKg55Qi7FW6sI45WmCka80p
DHoHrvRQH8TH9kCpI6TjvqYGNJ1f+9Aemtfbrj3HL9SEdOrXX6BcLgAcxgm/QSI7QnFE7+2LK9a+
ZGhGZNqjXX11X1d8WYhJcSquJvAIwBqwRW0IGvhcreMt+ymUB4fCpvoJfAkYDsAiKApQo0oJbBRd
bit3ZwtlwTwLobyBUT5vq+d+J7wOz2Tu+br+Gp7rNwrdl2c5qDb6sZ+Kc/AxTBKpt3iwNQwDWX+h
yJoWEHRajiYm2y8qSGWwxWD0OWlAg7B2Wbm/2rd6fwdfgbX7w+1Derx9AFTmaLeXAgxQUH/NWKfA
btCqPF+KEMeBx+6MiZcYtJ8NQKjn/ChuTxPOo11Nxqy2ABEoX2kB0hKLIhi3hqu+E/qxKlPlRXhz
AjlwfuNbcoZdb9IbhyYTIao3Fz/4hfg8kg4kdrsr54+cJ41b+n6ASvrXqETUCCTC7cMAP2+BWVYJ
1WiIwbIkqBcseR35yXu0yoJp1Gc/SLRJUyj0bbH516CfUsTfltRB6/JqEIggMhdEU7OXXbGzqrPx
VO/ASPx9iml/WNlMiWIFVT91pknit7hsqJLyauQXwhXiw5NfLaIHUncNH9EjpUDS+axiQtnAlMB1
AbAryUxu4LPsyXYNPR8aJZDrXvp3Rv/lEUNFNLItqMhvaADkRwpsV6oywHBKW3vvbrYoUlymnhkv
ik30en9UwniVftafDWl5tDQDbI0eB2iIVvR62eg/BKFc1x9u7WRtpSKfIkro3/371kbiTKujvL4f
FGMlkdy1CxWaVPs4SrR5vYoRpSAH4yAMJTX+BA9CgCRyp24kLPt7QBWWvqWuOHRfWsobp40JQQdK
yXUFACpCT7p6kszdWB1uKnDkxT1CXwgo/rJvthU0Ytp2gpenF6vSPkrBVce1oj0L8ou41HIEW7yO
OmkcmuZGGLeluE3keSrMwXTrDRJHsEcXp8aTzQVaBCMpJNifbqE1cPPXQr3Gu9loJ+xBfsP2ymlK
5wZk65Nmr0FXFjneI6zMWb01J8iWryQ+ktMnWtKJqwJAuQegdjQjTDWvx9+MpD9z5DstbwcSQGcC
2qEDx9P7YWOV/hTGUORQZXlGF0OFwPHvJ1JJ2v2S3ZPbQWnsUQ9yWHTxvo/8W7lVRAd1Llj1LOhA
K5u18tEmQM5CpQoVWnyGMw6Lex1ekuCUwrSzjU/AkHprgZHDFLQDUM1CDIr3uT+FV2RUSNErbDk9
PfIkcx8bYWmGdRUib1a0e7lZ3iTAOCuz9TdXzYmNeQ+3ucMKHeMVbdWD/dNUNEWeWgUf0u2pXkX1
ttYf4veWJRttXzKVj1pYUrlG0kASw/61Y/chcwUABjde37TXoM0A0rjI/EPJuQoO/f787l7FpQGY
VoNqZs0gnFNgtRPZHtSguixnn1WJqMvRjD9nyqI00VoJjFkoo5B6PdDnB1HAqgWBR86Dqb0LMIZm
budCz5Z57O2n8qgMfglmfF+boOt+CADVaTX6vloZEqbHikyfzfxVXf5ttcpV49RFjRkfcrwBITTh
RQSWFV5zHLJXp7KlfhGtFKbdbodPYQ28NgPLZM3omWOEjuT84GBFBiObxZlWISV9RAeu2+Th8gLx
66TPwfiBI5Cf6PWAvDI/WZ7rHfXOmfHDYDSnGP5vl/ItyEpupZnk4uV20JEFlHYnaXcf1okOIG55
Mg/JuGnF7b1G69vO1s3gpzA40UDgqk1lSWPtqnCb17P6AdFaOffa9Pm0zNmnQXPQjicTOxMLo7dL
M15YxNVBRZwkQ3riXWxervgFoW55CfrMUc9S68TvxYcJcJUKB84Xd+9CzLGNdn0bIqJXA4305K0o
gcijFA82Gc3Ih4m3LK+accGoSEq/OoyZ0y3F2JP6ACMaiiCoVeDG2yfufa+Ckpafy3FXj7sCK2F9
lcdnoYNG2W5byfv7LvPLkvg/dxape8I59FRoNvx7lifsZrmIKN4hipddRsE7EKRjLLMT3D26R1X+
QTSjYVwreAMN4lq30turegsyzTsNbiW5Et2mFiqgjTNPiv9u4iKQ12VwWObMfQkk2VK/PEJPr5cS
i3eHIZ6dEH3d5tEZfDBY9ILE9+LqzwjCYZuDwm95uH9dyxDqLDdRlB1ChHoj40CFuxEoqV+4HM0b
ke890JeEQmWSa97npxIPnc2dUAeMo7ST6U6Vt0OdbTPjsZntr+VOK0G9B/ktGG7w8nEkZgRln3lx
zHvn9v73OytNY/I/d5YG/bR2SjIW6f++s0J2iVK1zuIDCvj2BS+ovINgJkIpHnt4CuhwmKAQjRyl
cx1QlIzYIyHcKDuamu7jG+CjOL9uIgg5MNN/ODftj2vDbyf3bUL1fRUralrGB6AyrbRsRH8meipy
mCMGn3b5ge7IpKoCAF9biP35OobxxU2XUPeij6scznqfcL57uxTbiOEPyJkCmke32gSkqu1H0xfh
OKGphSDzZSIyGAThCAtSQUB0lgeGYPwFTKLVS7TBo+fbDoRyErF8wsfDHYj0CHJ91M6bYg3JXMFN
G4QRsp44PcELAWrvlyYA5gWxeYkHprS6AI2dAV/yLzSiW7tv/ATBeKLMlLehUGYLJ+gO9Lf9NncN
pLwMCzi/vm5pg/KVuM1zV7nXByJh1vpT6WAwoqy77gH0Cl3JtjheqiCb8IMwrXyanJkR4FIooPyA
mzM1QgRaXuj9MMxRHWhe0fogQxb7xem0ubyAsHwjMmMtJfxmRCPq0ZP7mTZAMbBqVU6v0eYo5StQ
qO7k0JpDrIrkIlemvAmbWTojHb9eYhnPrpKhIg7gHQIG0jSE+Cliv6aw1etlfdml8g857p93kt9G
y7dSgjTI+I0pRXy4nwGtk6HJe+xJzAf8tuQvLUF6hn409xOctAVRAw43qAGTHDxGCGYOm6B4pKSf
gDYgOttfwfZyu67n5uLH78mjsqdhTEKRIqiyo3UDDPs53Sk/lGWkibD+nylJGK3yytR0koGf/HtK
tpmi9OTx9wNRZY16iOR0g30kVweCUiAdcHGw5ILmV19c8Rp2MYBHt9YJQ7wmXQv9OlahzCLk1F6c
9KNBPo/tkZWe6Y0rpu4LvVerLpNGVT31hKQ9MbmPyCvKw5RdFHBVPgWX1hNn1iS4roNgBrZJBO90
bKwsQSyEkYvIc0Vkr9rGaKujPVImJodMJh33izqHXKBlwMlcvUXgEbYFQQyeB84MdGYK9cDVOI6x
EA3chhGh8OoacQBPTJ5UZX67hwXHMUHh+qYR6M08RVGpwUnd5W197eqw3A1Ho3E42iid3bCcYWxh
r1gH5YM22pMuGoOXcMj00W9Euo7grWmWoxFkVN5meNoEUeRrgtulbkPpo3bxDuU3F2x5ycwy/58/
bDQPFoV6hUFt8/NVCpqJpCI77CpcrNETJCN/Sw7j3PSJH2J88n/04ciWwemza9De/vXyXfdjBJAW
AyHgZzHvkcm9O4a5THIfWpCQB4O57B5n7xgATj0qEb6LrVNdBviG8OXNuaMhqf+PaQUlCVQNUtYw
sFKS2F+sNB1+LPwuaH+5Jwl2R/xdWMm8nL1VRIj4Js4cXod3JCP4xd9xxneX3/MDv+FVs3D/oURF
EsuBfSk8SF3w1aB/8YcQy3gnNKh/DgJ5hmi4mChtvA5zC04axCLoQPwAA40f+slAzu5GFPjAaXqw
jSAFZXefj732roaAPj1qrOuge+G/4ybXQwdWxcFPilfg1nC7lFkAmqjoXWQYtM8O+tzHLbcrE7Ch
kxYBjGzRgVVDa4TP3uLNECK17Sj+CdTe2Pr3dr5JgJ6D7dHCGZwoOFp9aCArW+wl0al0e1hzPCmy
xNGvejdxN7NF9GyyYmj+CdpgPzGb9G6dZiuYTZxqxtGN6YnCzIEWTt+QlYPDxh+8fsGZpDnI1wAG
U/li3CclPgWow3MvesYnx0eUUYvCTnSbJJghDAiSSHS8Sg7FJNCugfFZk0NC3ehdbDPht8iK3ygr
9OjSaH1Kn+pTmMUrEZHBFOEnVmQnny3Vi4etqCYFcbRu0StCizLzIdomJZQG1LYszVgM6DbxBnj9
KBhlvgiCEWvaGm76LQnk3pFqRB/QCF4o92V727fS+kJjqLXNO3ZbqMKtm9q7N25lgsw/XLIDcn2t
jGaol3LDE+ZjILXPV5Jt1OnQiZRCg4mH4KcUoPkoqMu2IDtaJsViZPJWq43S+m0dDNg+2HCDUTeE
h3mBEiL3KIsUNP617kPOJK+LE0e4P/aXbN/fZrYY7VRDeI2VnoANgb6BMUANf6p6ARyt8XwxSjeV
yqNS7S7qDvUUTrpHGO9zUO/UGeK3unI0cGOpU+zHapdFKNYW0fvNRIQOyTGGYd49Iy/JOV6VnVkZ
IVYgDD+7hNyUPHFqfrKHUN/nL1wbkwy1uvwOcAn/JZZmxG/jN8J3aGRRuSvlFF4SurX0i689jC8A
blcrbVCqWpjqEk4eLaoEsdmbdxrhWCwL4WCoD2hMaxNXJZiJ64ZLk8nnFhpskk10ColS7rPPU/sO
acq87k+Z32L4WIJSepAZShewEdp4cUl20X+o56b2pcERvwiUGYcFRL/7+fQ1vCGi2MMXYmgU6H3A
sirWiPNbrDQWSDt7+i55hUXR3RWs9/c+BHYXIip0NC1g9S4kU15DC9JiZaRSLPAzhJGQYMSvl5RS
KSWLQIDMZ/iJFmVES+Q4M44I7mz9CiNqLvNH//zZ9EHECPwr+99/qzXA2O37q0kxGoy24URnHUqY
qr4Qico8FpLbUjvH6SurN3Ua0izN1xA9NR8lFovktGZbEFEwqcmSRJJHgV408EWYaIIeSDJEqnJ2
1OBJUYZLRsW9XXfYtw5IOV52Edo5lTvANZSTp7RdXLKFSk3l7ouDa7DxZWDsN2ihkldINP4NTAYW
Sjs/yTuxonhwI9sm3UBkbFlClB8o9yCJOG1hct/hl4zd445qAfqq0BvzM+Vj+Qs5EarQs4jlxUIq
ZcGKYRzHaaMtIXKdkUtsdmwabXhbU0NGcAOvYGi+Tr/kOq+gAJnHoCBnLqLl1JHisw5z4OJdIMow
DCjDni+Leskj+eJt8uiiNcgAIBCiKsdb+RN2Vay0+WXdTugnlSGS7TFmaNbFHsxWso8QdQBOmNho
s1bImREzrBk7TMLTvDtSMY9hFOKbXrsz0895VqmLCu6ltPMXYkJGPaU/mB3AiCYcY43Ryn62RDyN
Qc7NKo4K3VxEN65My/4hYZuFQmUgUulNIwMEHyOGIX0JxmUd3vherCFwb2/r6z7Zi8dJhYUjJvvT
PNtn+/zBfFaI2vfDcTh2b8OR8z9zRPM5f+jecG/Z90uHN+QPqKLuUUJ5K/mJu9i8pdtqnW7zLdJ5
3GPFg6/sDK7IMERtzFE8xRPd0RHdyEY/wyN9ZpQvjv+c5K85scbj1wE9yK68kbwyRElnjY5amK2T
db/sl6PThmTf3rjM9tfggveU7qVbbnX+kD8wQKMX4pLhDfrl+f5Sb8W3KziTF0NA9NUiROI7Q2V4
i880DHm0CmkMQT9AwDvbnZWeyWv4NXrBPExq/7QXoFbet3X4z1DgofMa7yS+4eUOrBWaLDCfXkTu
VfRSh5sNze2wfjC+urfx1CGF0sG4tRpQv3wcGcGRv+NfjAgOQ6WL33X3ADAqv6yu2DhPnQ0Oye+9
2eihs8MQLXniCHbRjxgtroiT4zdcAoeY3nqdjH44BN85Cr/kZ94jPJ++qCc8D0fhOdnft7T+Hm77
8iFbX4JsPf2cP1wu3EvhmcvolxOcHHIZJ/fCfeAA9zOnycfzKqdD02W6JWft636epgU8YZ4coMPL
gtt3y3zGKTeIr4ZeAi1g5gbg1H++yP9GqLG80fjiAuOzeBSi6QCUZhkel6BYT0ukeLxzwunWtBi4
97PI2ClDPp5q2pZLYXU9cof4dPGYP5y+hOfujWPwMd0b1zz8ungi3fuZ6+KNvMZ77x/tAzHpfeId
mqGpHiUk6EaWR5b1TFiL6aFfXoNpRkTn296YG2IQZZOeQgz7QXMFpQiv+zJM9hy0DKdtTpl9SuVs
mqnal5rw+KQANCLQaYdUdbi4+JshKsFOCMNUdmbkbggHkQFvFWFjUkglAX8TNs1Xwowpz4ifnpt1
98YsZFtp0VfmnB+MXQ2ApQ7LpXCQnjmBh/RleONe0G0i5aTV1DAFrnt9M8zTMH0A8vJrLM7A37KO
8CBZniCFIQV+RoEQMPrUPovs6kh9sB69iAUmcxPE1fF2SzBC2vDw1UlcHfwuxgku00kcAQlPk4NF
lMHZkepFgPXhgqPPDCPRNquwmIpZcPht/pbvhPasXkwXYhPEllkXWXlYJpmjvF8QVumWgGkw0Pj2
EMcmw+S2c7H01o7DG8qqJB/TisyKdJ0OySnAuJ4et/mRvN2xXKIuBM4cyXFWe9Z+kv9unXsickHC
QvMHbmp05oxqeODyhK1ndEzFa4oXhsNUqfZoDwisZZfKIl2LzmQvDI3pXbXLBeRwPFFpNW2FBeFK
gRf3KR/NQPbB51Fcs/pnyALjjcENpeEpo1/q8MAYzdP1Rc41IDtikqrH/IwWFWuF5mlfxVs3ugzH
u0p/wpk2cIWxBB6S4/K54huUdPVIVdatvoQNp5nsC7qhPdV/KjUAOz1+rnqYVtPJMtA08kgTFQgc
MiyeBW/jn/zdjBrCwBZkfOVn4iPOTPKqIy8wedhfuPtvY1gehCeD3pJDmnfbS8/aHI76/OYSOkAA
eGGBYK/RnYqTtvmg9IHgcx87bWAgtQmRwQFewHJAi4bvPMKKYMCgyuUjwEc6G5/LpfJhHlLW7Xdp
yUmyG/A26otYWVaaxamy411+fU95f4vHh91gSQSbVwzZWzhfTrZGK4+NKPO5o9NdY4ChR528Miay
Ys0lM7p4A0fjhnDrKwNvHtf0yg0hv+hyZwgJxK80rWw0wf+5XZyhyB5ODgoGHcngX4Xx/QX47Jqy
5bPhn3wynmKtzmlq6/wlH/bPiXKWBYaU5Ms8sgcavtRHSGrf6A5TFo0edFa1etuti/WIV9lamycU
wJ7HysG6BBF9hgRTn4GPWSE7DvEAz+b0FZ1lQAvMajjbx3bZhuobA4+rKootT5qP5gTEI5/EgM7W
1RGRnFeSK59bmm+pxVTs4KgvLmO0/pcMd+4nc4Txy2dW+3qTvd4Z0cv6I18aoCYQZNAXLA38/H88
3deSIjuzBeAnIgJvbsthG9qbuSHY3dN473n684n540QwDA1VKkklqVIrV65sX8Bg/dWrkewyZpUe
1Uj9ZCTPfmzaN9alsOjy8IshYnlgk5j0Ip0dI+LW+ncxmC1VWflP+anaPFuu6ZC29e8JUvSs3Man
1l3fjyMPFi0jRHHs599DAy9ELHghFskfBOW4+JxrlZv1ZmakfVmcVj80HExu1bHocdW72Oi+yMlc
IK1e7vtiRBuXIXe4cJmlkWxYLiRwjXScC+gJ45f/fv/uBvFhbV7nLXnxni10OtOiQIrpGDOPs0rP
c33dn/fXz/NnFGqZ8nTGv3VABTxkmQJMMvXy5exnP1LGbdxd2YR2jbPhOSwDyDab9qVH5KHwOuyo
gfoc8y21K77z3FpEF7AbU7ZB8StEb1l6yrXuZNFzsdDJk7AY/7vlPp9Hp9fyLqqHRdJZLHm7BA9b
nn140fa+AbnF2+fyiBBPhpmZ4S0UO8t3D5xVm3l2ivPH3r/p5u6CmlanYJDoqb7Fj4lUTa2tdnOz
Hw5XWtaNT0v2Sf6WG0Q2XMUSce2fXk5Kk39oNHtUaYNn8uWJ2ReUmNWfblntU9RzX4fSozYLhx1L
87YjnPjRSFm1j2n1z/F3+z571CYLLA+f0QRQ1Mms9tCfOL333i4vOhYIh7m/Sy1G/LVluEUEnT93
r/tRPiWuzYJGWWTk9NfvmJONl11v8ajPN6+Tn4WMYQFKc6Zy67YAtCvIc1y7JoT2/Pv+/989Jnx+
0Jd/dKwD3V9HsfmC5bdKwv7Mo6JdbUq7+JwPZI3MfbI6qaMEt2GG/lv4zTGlKMygM6HV33PYn8pU
BR+8HFxzh++HabvvzTanO9FNcjxj4PEwIARgEPep41c7cl2wvB3gMGaTwyzuNrb+3Ahc2i2D8nmd
QVZF9KC6OMq/uz3hEcqTjFboFCtvCDgPL/1hGo52P2ql5w1hdt71fctaJlLUXXdKPRtckSZ4qM+T
Q9uJWsuwypysOA3w1XDRqf5ulqEEFfP+vyVhZD1zbxzHEGScLp8LuYFTDClH2CZ51LkwE/Yf3OkW
GgdmqKXvX40nR4rMTDsbh87wQdhW0wSS/qBgpr7WR5dX+3wWqYvkPg+5yDMqtpY9s/ffPfZ0qYni
2u6gqcZQpeigMndftAu4auGQMkusaR/3JQqHX785z30ICx828zLR1HDTdPx9TdQAo8SSvzu0fPaT
MufLoCf/rzu2/dmPtdgorb6fBttYeHtSTtAzmLYY9KXPcR88PO9b853gZO+KdmsMAI80OE85mHW+
Nuf8Hqbd3fC2z7z3jy6yxPhFLUDGhl4YyWvPclU30sIvR2qpYURdeojhdmBGk9OCjcJYuhtSwa7n
yUeeGmmQ6pfndOqik4D/+1R3sqa7KW6tFVvNfF84dlTqiO9kABnN9yOtZ8xGUJDBkPtmQ+ksxypV
vXznDJf07vO/76079d9x6D/luK4xUjl2/lmOan+510EnOs7I1jVMRDaj2WLk6AQD17nM+xwX4UQu
uzC1XtUnvWY4oNiAj85WE07BXlk+mzDQLD4gBY+sU8IKY6jpIRXUJAacq/7rFnX3pTWJhbA5NSVB
cdh1aaN3NzTDc3QWFH08tZ3mNzWaWSj2iYEZdiYyE3tTK/22H9U+w1P9vjazOMNsA3+baHo3kAVB
BMbDps3MUgMXVomwWffcYgMxaEZG4Oqn+g4V5TazAXv0UMk16IIHoMH99ApzENvu/sxzR6xW026t
hXiGyYXUMIwM+er75PPUrv4u+56WBrn1yWABCjCu9O8VnDE69x14aefxZ/M4v9dSZ0odWf4B7I99
rn85fuY2XwUxulV6HFnhm4zrMx9CWH9pFx1Sdk29wwK3QLAEwtLJDPRca7Qn474bfV128u9DojG7
MKn8aEfhHuqgS7vSLbRIWAUMAI2wIog6s94GM6TUQTg5jw6V9Pi/j/YT7AnPA+CIm6qb9Pu12LQ4
+nMhs9T9xniKWA+VEnZAx4468qBolMz0DMrZ83FU+bQpXmSzR0N1Lh4u+OIQ/dLZuFvMpbyZetCV
Ql0K7etIb5ld/3a1LBaG9aJTycwQIUG/rrbYUW3Y2cEnSyOudm0EkwaeNcNCMY4OucEKAqCiw9+C
EBeD4r4elvJ9d2BaaBfn0vnae/1BXTJ+TIr6r52CdEHTACZdd5yRjfb8hO+W79cLD1wma0tJjmqT
bs7vv4+j8PcZ6jbuLtEi7//o7+tnveULY2EYrIdCoznc/lQnkjBbdmbP9XMtGHKn4Zvunizy4WFb
k6yZg6ewGexezZ5cbuREY/jUs1PLbQZBi0a+Iy0BsRi/+cubJskz9KfQCOP5bnGmS1kHpw+1ISV/
grxhsXcXzzli/QGC8XBu2N3cza/1unk5IUBl5WKzNP5P0oLdoe0breN2sCoW0WE1Zorr0awxsKVQ
4F4K+t3BBOEFQ+0nqwLgETL5fvq5poPgmixJcBOVeoefw+u2v+5LlcP4OyUWh9q3SNkVTOnSJjQQ
EZVNpCV54KeeTdLdImRmnoPRAnb5ln+7vh2BoX9IDz6susNs91toFh/LCXmR31n/8pv/vuykW7NL
jUoSuBEM5Vf5GpeT65dUUA0JtlbxJBE0Nqc4+MALMhOC/y1Wj9EXgbLPfxcvp01nQWNk3gSJC/NZ
DPJkE+vBcZXbk8YgbBLxYC0OvHGSKMm9mG4OQbYPy6D89xq+osXG03Tin6FdSXItiKxxnU0+g0vo
z4HoC9CY91FYttSPFN7xOIOYIIXBc4nVq9eXrTxv+9MRZLSXcFgnp0ZOYRc49TZsHmKpwMGnFYGO
dXL7j1LgMo9HNI4eUVm/9q+FuJ6QeqOZF3TodwPtPP7h4KnMMq6h8ujyU9ES+TYfDYnru13V1AOg
Ux7BO7Gf1x1St4/Tzl/pjpJp7FHbNRU8P2ci5WDi9hfAJaTVdrZpT16PvPA0s5Nl//UbfhaVEvOx
lknu2qo/uht/XLW5Emohvvcr8K5J4TwotNXI5hacaSeXeiD2zBV551ahKahmFc/NV06s0jA7Pp9v
b9TuyMvNq0nFM6yU0N4rvO7CbgqgzvXDxYZ/kH+pHVoobhUSi7Q+N20x+5tSUn/fFMIIvI5RXJrM
yPOo3CEQ+15oF75qxoRwkLAvLiUFIQtDZmZ0fggq9kkxHUAVm400xz8wZ9x46P1ASlurZNe20Xxa
ZYXu5b/pX66YenvbLHRp9WZgQd6DuNLE7ohw6grMqdgtiyg8decdYVpRwW4UgJ3NeqVBvuPx+Lrv
L7Iplb55ejnYu8TDr13ru7/ObL8H296RCZUhEfcI4Fxb8i7l4tMbQZTe9OvyvmJ6vE53ydZj/3dy
Ta+DYpiYWf4nwuHI5q/7CYU4mQt3v4erpCdBeWAzTHHzKg+lRXKstvZf096SZhntEH6e98pD7r1R
7qw/G2874tYoj6Votk5Ka9pr6XiWHL9mnhD7SDzC8iCVcby5xsX2Rhp7rMvX6dqiFeX+DnXOnfRd
syRQW19JUxoXaejQ1I5k9SDNdf2S6X7yUbomXtNLc39IytJmLNvrU3t5wp2WFDmqv86mg7P4tGqP
s3nWbAhQQu/h8bDTXj0vS3VewVtXJGh5lmCZHLjFZCg1XfeB2H24fxZV5s/Fsa9rpQ4YHymOxHUJ
ssjnbI36TSEwwBHNisIwKIOjrFDl2aSBuzKzsabvmC7R7AqBvlKrZ64jcazD5n+Vklsn9VM6EZTJ
BCbjSb/gHIffp1m91quehNPm+vOjzIDJVNTgLBePaW/KgSGNaGalUbK/BG7eCkFsY02DkurLWpQ5
ESCeaJKG4bNvVD/8OoS2UGYOA8VZTnHAfh0r2PfTMXCKvBthoCBEoQmq4phZUPKAn96Zygbl/UTq
FAaoDY50q7jLDrgXGN7lNlOfVa0j2HFB568ctZFLMPqRafZVqpRxqRAc+/M/G+rD8/CdI2ldzLFQ
1PYSqrQVqsuvTkD0EEnwIPfmSrpJ6kJ+qiS0iSXJUJJTHOzcqzYSDqa5tCXYa7MZN26OEcbdOtLP
KUg7S3EwEct1Mim1guRgLiZEToqDFuzxzaNCAAcesNg4KmnU0/7U6+lNl4M0eAJwtWnUElS8cxEs
6ZRty/KC0lrFhsPenofzFFBTGXGpFtn/EBLIi1L79BDYTaL1H+c4YnYgxycsCymBQ7WhFXQQiaHL
jRtSilqTJBo9dAc7M33SXncOpaTWFXQw4Xy5N6RUblXn6bDw6dKnTaJ0hai+D//e8bccTLF1boHk
urnrzxalYDkHlsJkl+I1+FNH1auxx03lv/ObimmVd6UQVL6QTROcdUyUuH46/6mDprgvH5DGCh+g
wy2p16TU4+PJhm1fuuvTDgXX8t/Ny+KlMAzDcv02Tg94BB6Hb+e3WfY3n3HjZ7LyPJ5aW4GcMzql
rVv39t9qcManfDn+deOqvMMk5ebJ9NbEBFta8PdNe4PFC+7H8c/ppfYfLWjPUlQLUrfoGshiuf+w
nX/oHlc+Jp+k8rHmOQ+r8ZYaMDGXn+UzmCQ7/r19SK0076qTmIQs/1D7EEZK6KUThLP35OwzdItp
14b7o1EjFRqeRqToCAz+7Nr20S8Xrgy5nbPZYPmA7ZFMBtM/RqRbxAZepxXeMTpUaTV+XSSYc9El
u7W1YpVNSBdGdWZHdwLWLHisZqufcxMl7LRNV9kqhlVGh8Eml7AppuklfeTkjlavr+LyWigLBcqw
qac9dVkcWDLOeojFQMsYCWS+SFgGftJefLxGd9o6PhlkNILxTVhW+bdlp619urlI5u6B/j54Z//k
Dn5tO0hiA26No9hgj57PfRN0U0W4yA775iWXnCdthA/qyONru3hpUT0el0nRU4mQCYpYV8KSIXJT
nHaK4rPlLacyhrciXRy5X+zZU2JgILMYeN4RhC5nuluBKkMS2K9ylHztHq/TFvrPjBf6FISVWTUu
SitZm9EQz3+m11CLeYUsRo/PZI1/QmLLM3rItV6SUcCN9rBHSkJcrBF3XjQxC8osmq/N4plSL8Sp
uHy8FeOaFEy3JsYKA2ByyebXh+s63dSaU8z8T19LZ5mz6F3jfOUJCUXTAjWGrVVrTiqB41SctNWW
Xi5z5vwst/x5mx2qbT+Wx4Pl+gPBZi3bkEcnh1E12Z2bAsouP+Do3Reqi+wUl+wktKzcqZ4Hl0rv
spOoCS8xaJjYZVZHUp1KfriWPnIV7JYyD/akdzSWGScmii936T6fNoIebnrkN3mm97tZZbv107g4
+K/sm3Ln9MPSNm+/lFOf2v1Gs8/Treu8/RrdJaqXslqrtX3KQVcx+fLZeZxB33JyqJxk20q0mGdf
p+gAJ5MYpVFbH8uz2CQtzDlflLiUaZliAGPXuAQonRgwA1TjEBVML8clbHsKu1d1Mgdn0YAoyiFj
XW1biDXYBybWT0MCt2kzky4tLo64dtzEv9VbM5iLj43u5Qd/TMkNQWiFbIBON6p0109H8uXRTdaq
sKUAOakMhLOCPIexHa/GSXUU+GrHFMhdkfA7SAUjNiIc5IHxpWZoJprr++5R9njWI/1it/Dy8985
DA4AliEwKz3KTuamaVWN7OUxlaCV58V5kLRGzO5UN0u0+zWt6O7ySAK41F8YSZcq9pMx6T4dn+t/
6/VuA/ZdZdH5/3rIlIk3Z8tdFIjJVUWKjgVMeZYxiXYKEBzN6LNNPfCi1VbYTDhvvU4P06SOrQKy
lpvvUen8Q557zXPfTk0pKnV3PmyflafF5TeG7eVezH+cTBtRWNnhdXJs23pgX0h/HDwa3JGVSq/6
12TaFtu+0DDWtNoJVh5YnGS7D5+RwnCKt8+VHn3olb3/oQ3OfXbaFOGl8HH9o+vKI1LU9n7uhXm5
OkqBLAFoqP8eOlAL3kxj5tK+/qn0yCZffk4/fKe27AYgmq/8aT3zev8cQvcwht75gTYceMYwh9Do
sOxBrWyNjs8McwO4scxsSXW1DkBLZsGbJxaz/MPku/oOTQ9j+Au4JAqs87kzpfiiDu19qTnnbwR5
8ZUCBOsJf6T5ZIJsnzc/YdZWIdUDu1ZFWkD4Si6Trjkq42G69TDSrFA6OMdweFeSG2r9COxOCOlC
lm/T3XJVBQ8tkks7bHj3JBElcwg32Pu1b5HjZnjfP2EqarSlQzSOe3h8Rm/TJxYY47jRxYBsfFh+
0AktSB6e9b9qZQ/pIoWe0bn4ttu1EL8VXqnNI1c+eZjbO86fmDWMnR2a26Szp4sqbZxezqQof8DE
S0oPjbfGQ/H7mlVkh5b3Os49HFBUSunlecWEJ5bMnN1IVhYfGgmS/4QJ+uv53K8gQdiokzmyCpai
U419Fi8tUMt23uqTBOE6YVbn5npF6zJZ1UAg8aKbc+uO0fpzuk9DMjrelU9T+akxOnUayKDb5Ppd
+1N5KhfJYQFk4v2OMmJU/CQ5VbKJEBF0hTBzIfLGyQodwhHH/DKm/CLeH5H6ks2vEBiqT/Sq2jRJ
X8U6zvr5PbZuXJPtuJw2RANyDFZdqvg9BbQNZnzjhWQiRL/OCqEpHBEnpX9VcDzW9LfMQlMg/zjt
7YYf0uUuJ0keoLfLXM7VGzKtnrsUbq+GBnTrnJw/q/XmQuhCgx7FUIZAmlur5vKa5f7UX4SVrepE
NpMx5/Yuu1A2Yw652k4yMYM+fK8vzmXiosaOHNHh4Hxd7tl0OGb+CdgawC1qyyaJqKKskYNKc0vJ
a5mq2LEUz1E4lunhtyb7yzCtDR+DDM+Cx15K1wguKnBNHIar7EtB3EvTVu9bJHr6IH5EoRqmm7Ns
cnGjLL9h5qRiAxQEb4gnq6aIROJhhXOyniRXeVuxts52fMRQAWEIFJleFnKzWSYzWXBrED1mAo3M
ZBtuqS9qu2w5SY+cvdxrewpNqfLWxWRaSa8gHLvTStogir1PT8vkGlBTdTXZ7B0e1pN0hbAsD2Mg
iz2RMFvc/zzx1lCClpY3AM4hbM/LYRdw6TlZ3Aa0y9TIn2ehMufEl7kdZeDE+KIpHYYTDJBeqBSu
q+YcmITnrRA+TkyKWricFt+uqc5wpN4SgKAnqo2oWGa4GKr00FIdkHMj67JhR4/rcXOxz5QyJFy7
jugg55ae3Ol5PVCcQlUiT4PtW5pQ/fCvws6Qgkw9HZi7pudx86AX5VE+47umZzComtOj3iUzmN7T
7dehm1Xz37e6jMCb0BqxxPPQnvCqcwq6QbvEOXvrciWdEBCepL6sSI6lGhKrGce8Xrx2dOCIDoBo
+Mg0A8pf54bGNgmfV6UvR8q15ld/+uzgIV8umbJJUH9zleWS7fasJkp2e/a9c66zWXTW+/auXvFs
/jxJL0syux6T9x3/UGS78gjk2wSuX4kSmq1rKcf1u0cn2vtvadEpkcrEzeCLr2RCMggc7+7azAJi
qQQXM5W7+j3fmv7U1d8Y9wObZd4ekzcVbLS6pSvwqMm9yNZA0u2+faYsNLqRFKNeFHZ3k3SNryoN
3fjYqZ2P8Y5bR/fnOuPqcxinwweyqKcKU6l5yLchJJthv3R+Wwz7hRvQMj4gA5jv8gVNn89CrGW9
koz7FnttOCp2T6fN4zHXcTMrtWtyKL3ue+vrhz7ypdje/bjprponExLan+tST6q7bendLd8S5LDW
yCHNYFqFETUkAFo8hllSmH+s9lke0LfujudvCryW/358fcUph0bc7L/JDBA9UqmM0v4mik/p27rd
6V/SSWs3EmKfNr/65+RLdt1o27tm5ARPsqHRYJDqKgBJyjB3+nsyBZXOV/9r39u2L+lHX1mr6OtL
+Hs0f801F/2vj2sSg0F70I/m6GNFzHP9Sk33UchmWo3OSdzvpbM+ZDIdDgpx+ZNDIxoRDo+/AIpJ
r6eCM6WtRpXOLe7VVXffq3Qazemrfa9SF33PpmgEk3POtr2JPm7pB61iYP8jqZo+QXnCC19fxnmS
e5LXIOoMhffZdSd1XbCJ+p1m/yuO4qb/e6MPjfnoyMcQ2XLGH1+9+rdcT3GQPzGw007TtS6pyZJu
ok6zs4m+nPjV70f90Sk9+OmtEG+i5i6aRcfejlMuSpVI1yAZRh/HXs0ZEOnnY68Uv93S/kgmPMe/
9d5MlajRMSE7k9Y1CU3OJ6MPiob6SakptCPycyHuzKKei+STfqev7erBhEpe+oRi406zEMcf7mdv
lEajfqzgTn8WPXaWSSd9+xhGTriku+hrFkWHuHdqNovRKO58vfX7Zf1UiPsKVX7c3zm9790NfavT
WsF/Q8KPDiOOu996hi8R9RQS4h/PbYs/PYPNcweIo2Jrx+Zf46bU9BHcNWZ9RF/L7/5b7xCn/Y6+
pnN+4omCLYtjKbQWhBeooi+oR/D8r+R5JCudrCstSdyLlJIBNNH6mDWqae3yeDk0y/X+cvixK/aq
+Yfb7K3umVfqNXatSu1NqsDCtk0y+rZ+naBplJ4rhQ+Cvot5Vq88DQ/v+/LDqfixr3Rm67dlYVSa
/zc5JIvjw7bwNpsc4w3SQc3WYX/8vTUs7sbR5sTbI0/SdyVHyaPwdph1y5I6olkdhKm3i4VDtFqP
SiviwraI2wYgmA185ha0PZmWGWo7ouOVWjQWkPtNChR6Tr77tQ6RrIDw5Sy2CnwsjkC8GjfUQ2nG
+VDOCeO4WqmothE8XvGDlIkcyjp8G+6wWqGdBUjMhkQaG6Eyh1lVH4uCWRb7msWpW5JL6/J3TN3p
PB/kT9mRPOritbIZVfKfm/njdfg1H6yXT5NJ503cqtPz/8lCMbsw1KJqgWUYUyQnvl6WnBEWGFD+
hPxuvpH5KfzJVgR3wewGft9NWqTPN/TjAQyc1G8K3yQOUMI0F1NVuEDpmKkQIMMJcMj2hoSQZjO3
CQRfols1LgNYwV3DJCg9y1IEWqUKIDXBXz5OqZVeJK7Qt65RhmKWZeEWghqRzaahJ3eIiu2AjuDD
elAKJkVex/BqZGoiG8W82hwTl6MNBvS6JUPC5vuYDkI4HgYuYLrOgJIyj/iN6/hOfxzGbZUKl4Ln
1FOXUjC9ei1Q6k6M41xMdTwdSJq8DiIAU8vKXoKQUB8SAq5bzJNGS/KFmN72YWvcp1UpyOQb+Diq
+1hysnQrxdOLE5yvy5bbILJRkmr5Y/HnwGnES2U1kKaZa4B4si7PxZq+BvOs2wL41HAB1gzivP7X
p2qk7Hl2YN4/LB6OH3Mwgu4FmoIVhXp7ESm597aTdLVr6P/hKdO8uaAcOst0h8HG1diQ0P7tJjRV
8Q4+HGVu0OZ9S+LasaxkFl9lAQvlaRoG9Xvt3JxTHeEbFSTzP9OpW8GW4f7Jf+t7Xejg2zGU63uD
SLmyY64gVuTADQgdw0dx6Dr4AnwVPranLhI+6+vQv4TNAU3D5FhM6zLFIAJuSJ2jCoSuNwzdKAMl
TMxx25+6xUt6ipeSHGlAexC51OL8awbjol9zr4SACeAguHuWGiyugKaFixnVKj1PJnfZcroBNUmS
bj1B4A365bIASMgFusK/N8+dTqpqSORBYjaGddTYZBtuH0m1hvKnp1Nw3eFDThSaAjKhrGyO6g+X
86B2aZ33TYF+yxaZlCuMeJpKgtI5FNtDd3+aijI9zahvZReQ4iGbAi3smmQBmfQPBCgL/eKwWYBM
LbMb7zyQZXQ4ZLI7nClsCCPgS7PNBPkAJwqtOXl3hHpOFfFNeEfIBV85PMUfC3CtnkhCOslzBScb
7DeUeVqiovZsPDm97GIXLeXPApxi4eAwQMQNatLLaVpHF92HsNixyB7iC+EocjZV3Mhltli0Lfx1
Wm147wwVkBoj0rO2EZJR07QZ2uMgyij1a45OhUulLNwKtMrHISc7oMBmGk2RK/EUCwgHMt3SrU36
Lds8q821V6Odg0CKfIMasm5WaaN87TfRUuxqUMFK51/rH6l8QsgvvH3Sq1X7F7D1H0G37Vwv/3yk
ESlFzHTSt61kAU4lDRIwgID1Wal+TkY3PEl0+mAPsDr3vQW75DKqYBZXs9m6eahmxaX0Ns6ZAIIC
cSDasZE33Sm+zfvmkA1BacImq+j290REXPb1bum9fEhvo9MlESwT5eZtPXeAmw4FEYf2lKpR4/eW
pyZKdseJtKv1UtkGtZXvwnM7hQ5LY+YMv4nQ4nS3V9o/0Quab7+c4NY0fvec7xAL/GtW2z67VKPF
26xrV8KiPbxf3svFaMFRv2hN4AuOrQPdUwnCLyhIuDBft/e67SG2t21AvqXsXalTtVGNaUmsnjXw
3Evrn41OUQ4QVgvj/VS1aLE5ZIVCwqIhxrkj3IUWMzJSZ/VuG1jYmTOMTMmZ7enGSMy31G6DYV8l
sAL45Ge/hSxVlVtqR1C6vPX8sDykns7yM2mKitA6F+p9ZKMiBYrj4WS2V4bI3DcLG7WoyNaX2Sr4
yfEKVbQX7Rn36d/rUuvmcnZhyY571kYOLIc3iauImitXGEa7XQ9OFnOEKSgzD0ABue1THLTOLofU
MY4IVdYmmxGjk/q6axKXcH2/rSCZdsYCl+rJDnsMaSSa/5xfbQ2TUlQIWWMJ3iyS2Wg12uL4A1Ir
qWLEnmuVRtbvXaKYG1YvdknY9oWXtNbDxtsemY5Ugw2r3gp7v/BTudSzW1NpXZYTvP1qr6PrNqMp
BhMtGPufWtdveftudT6kZ/tConLujMj5+/ZKN+hOlzQibJZmlgw7eMwapB0H2G/qMN2PhDVJvib3
nxWh5XaUDtUlml3ZPBZEkS2yHO65AOViOCF3hividfcFv5/o9Thrl6i4/aMT/aoGN1tc1F4scXHV
9z+9a4JLqpmkZPEiflknuhKf5b3yq/XabeKVAAtAOogMPqeQByBOfuA2SMOlO/WKNoe0Zhj4Ouze
bTrVwX5yUV1jz+izAnf3O+xcN11zzI6bqXGZpQfEp9/6Z/1TMhvcX8vTLtT5kq5x2wAhy7D93eRb
W+ymc9gBK0m9ht8r87V7eaNAW4ISfq/eiXvzvI9fwSF2Qbbf98M1cvUsVxi3Uf3PpreBK8BfcNoA
mvEwfkHOQ8DPPTjOh2v1Wa/PsbfEmRSwyN3iiMXIlAxSXSpmmrlBjdugvsiMEY2dHZ/1ti3jrTTt
Akg2GiZdQL49HD7ITGQZhEdAOCx7MI/DNjTI3fKyC6L4/m97b+6GUnIPtqu2+o40t+1IfXlaNS+b
R9tbx2zsx+9wg6sUjAO1QyC1WG75dq0kt9/1697+UqaFANNAf2Yqwp0A6JF4DzOBRgl1sSA1L4wH
3JYC2qAtu0Mv/+kCwKKz0CTLFVTWTguVCVlSvREoc5JtxiAUjTwgVtqY8JWQzKaq7kTj39pqPehv
Yc+VLK+DCk39YndfXGSuCabRIt+fseZFAQAGkNFs7YmwFROv1R1tQaKwLa+XU8UTgLF41hLo1eEX
PDhD9avZHZK67rCoPpYhq8i2RadFlp1cu9y6vKNgNYcvpWa+XS1Fpedbc9xevQOQ3IvcTdoH8HFA
qsBankLSkpsV5oxZZKtyrre/8lkxy3UWKVdWfI0rjcCQIu5BpAMX6mpw1WhbiSZL8zX3NKuRSchx
c8Z5z7in5fvPSC4Rbf1WcaLoIkDuINOy0dT7ujDAcshlMEaYqw2SOBrc9l2k4+FN/vSui1RYv+VB
BztJhemhtLz3AlCh840JAa/gnNCDKdCM+jOwEOwGrKp+uwllAYMPp8Azcdr61fN38lwi9EcR303I
pW6FF+gWJLerBNDQQ2QD6dtlYLvF5nG/vKNxlXW/Ph65HbV5p57LaH94qfY/bARooi2NzrZd/rxm
RsnqmfmbNB5dsw33fmo8EMyrvsx02b0ZkhhCVOBSR2HDtEoC5DbDhRMgUAkonYZDOVUIHAiwBWeG
2hjbu7Yp+n0mxNQ7LrJqOS3SC7bA7TLtgcjWEcoOopLPFCQDUDmBWBl52icsRl/sst28tahk+sAF
woS4hpd2n+9QGnJbo2mewi8NbV+rksL0lFOhjf78VzF/mphuGejJ3XAFEKGSVEl4tHvnhgAKfW96
zlaAzDC0LF1BTB7S+Qsnu4lL3acGCbxV1wJkXRB6q036I8wDw6TWUh1dNX799527DDtVP+9b1b33
nQNNwDCaFy/l+xklUrP3L40T/eBXxyhBtwCht8dmfaBLLoXm6TcslLC0O84MCN4JWTo2gfJwewND
KxWh6S5pkBRrrXytBaYmFAPDmx8pwCTmqIEWQOkh2LTtAnIqGkUga/C1EgLuPW5CxyHixW8VO8za
9NygtjPWZrgEc5P9ZMh/hjwZBKB3LcUrBt5uBNiab2utlbBcXK+bbATZGD4IN6XdVWvJVMgTsCs0
1WK478wQvkrxDF/MmrJrncKmt1W4ynT17H1lstVaPAjcGRfD7p0b4/h5AWF5vL/M2yfqzDbM6eJ3
Mtp5Ot4e9+iPx3gNnWkISLY+kz0ggpYsGi8l0NlE5l7ekgDoy3h/GsrAl3F3SDJ2CF/7YlJLppws
13grqcz9tYaQQLoFSkp/KAXJvrPPZUMXXtgkZsdDc24t5FtZtg1Dqetexr3cKMfRGJc6TNN3uRdn
WNaexIJQWPFIpNjXcGHUZhsBkB/CfDFYsvNXnoIwhCmQ2BY8MhYcyqADWptpXB17EUJnBELSwFbg
+qFjhfSibxOSZVq+jGMvC6VEJOY5RNVBKxsZeIstwLsx6DnlkeSh9u8V1jze4WDNR6DtcEElu4J3
Y4Jb6dtVOUZYatZFvohg4LOPvZbHjqeutnj5oMBgo1y6ymHCaR3YOj9lxzfYG9PkZCu2t59h5Eeu
45p7nYFpXWxO82VtRmBBwMss8gvPepbhldpUQLXNxIVAOCCQ9aDYgbwXfi1Ch3cLmKNXpVdLc23W
VnUfvHss1poVGxecWviavZibxJVrlQOZM5qZTqfIPsA7R4dh7TO0mftpwsydhP7bEG9kVTGLriwm
M9TM/in9+sSC8gKqV34rMpQgO0bM/1OtGwD66JZv5Tb9Avk0cZPy7vJz7YKVzpSXjPU0cqq+Y57q
mlV/cexVfjfTuPY7/fGL8w+31Lur+d1TgIlveGzJujG8SfaJhdE5fPzVSGoA3DnRawKQOSDv5rMP
jOiglqr0+U8DFbDPe/Nij7zq3lrEU8ihHN7vdjGy66IlB1JIf/Ql4z2CfqsSd/LJ6fn4U2YC7nqS
Ao4r8Z42hQxkh+j0tuNDmIeMcLCmTVkyQhCeFALS+ITEiLOcaNH4Skvya5ejsE0vsH8bHNO1qPdK
dwdAkx0PjS4Xl+5SNrfuqUsntkimhGhfg62dFZ/OQvlEn1U8zvrXTvXhwGcqY+BH43GZzdJzl57n
WXKtaI/Q83x9njTlwZJ+xeVlJinMPKGiy0kqOgSAqPxcP/3MV+3aTyHkj37YIorzxa7YK/H0v9vj
lWZGuph5bPDzf1XJVGBNkNvBQNQvb9tCfKml+1pUpHPJMfAfSejSsHXdNMuhqIrwOVXBtyroFQnt
gTs2eygUEbUlCmHT3+3vDKefcUQFbBIN/07fb99rS+ihWcOrHcjfNthfo/P44ez99+g5w4IZ1P/I
kiSwrVJvzt9FhImd4n29tSavK+z3BN8sqdO0zqVLyQqQRvq15ryde6o9SWqEoyD+YvYjrEL45NwG
tC284iACxPb+mq0FMdsMGf3ci7aGg+ofASXtfJy498fXK7F2yAGnb0barvC9HtW+c4PZa/H3gJ98
sdoHc7ziXH7ZgS74PL7PHtFssps8R/JNDPv7ITQomb/P4gv1+BONhpL4gG62FboryvuDSlZCISeV
QbHxSAZ39oCD/Xv7JP0RL/8u6CmU6cw/wcBIzoFbx4PZQyk66p80kI/LT6veOe5YNnNN5NjBTMhl
s4pzhijxd2vX0GgVXvIEMxdx4btsOX0Vzisupfo77x/z/53SckYq7dA3TVje7VNTuon+9FFQCKJu
+jJ5WjxMmpvP7TL65Tp4P/dstP7MOlT+twTM0JufZs1FUwaFqPRjI8gB3F61u42knq7T2jdRDOkk
s/H7qnfgnmXYN2/ZtbluTf6+n9Pl8+FHsIgMzJ1iZ2Z78i09bm6swbek0t0/oceyYQ3d9UcdtZNz
25OP4HJfLo/a1+YtVIJ/7uMYH6Pxe4kkff1jFdefz918ayQWKCYX/d8Km/FlnBRuI0l9Tk9539G3
dyaahnYf747CSYsecSGFfmzEjd8Tipwe8h88R3LPR+ceCAuE8Tp+3LelM8Waxpx+qDOvq+5DfGyN
X87/gbPH37tmLqk/Nx6LrUkn92jmP65bNJ0G5+6kmeuaXPG1u3x5mQ+4LqUkjfPZoVNpDge2mhly
4jOsrrt6ukYiDJ7HCbGF3t3tcuqDdt8ayVKPVOh+5DJIoCrVv1WvJn3FIoVkk+3sX5qlNyIZPajd
frDpjD+hlGDleTbrbMst1XhotK9d2XaKH4BZnVP+b5zsMulcqW885NrY0KCwxD6pefrcJL8WKTlq
5pLVBMXR9NqsDIrNU+jr2RPaT68huDMaCs8vdirR0+WNp6I/9LhrrpqsnN74eYGZ8FA1GkLE+DmV
TFb+PPOm/oQPHo3mj7OWnEuHh9XDzBCuxGJGH9ixA250ydInhJOEAn6ueMv+brNLE3aeS/YdiTWi
c9sz4dgbvhQzPrR4nAE2kkkEKjSWM+UYe5u2p1r0e3rAF4qg3gOJ1DLmRDaVD4NLqHV5mHWmWYEQ
sQxJg7JbjsYb7NbRrsnzgWtKEVHSmPbtcSFnz+bhLHdNW64TwPLh/zg7r17HteS7f5XBPFswxSCK
hv9+YKaoTIUjvQiKTAqUxCR9ev/2uTB8PRj0AMZt9O3u063DsHftqrVWrUI0w3ZDIarSiemmDbnk
y6o2BVw1RlDAcrTUpENInZJeiYgUkCyMrOl6EcVJYsfTbE4xzplNxYwc/qeayq56ZEdCj2213O4f
XoDYgj8wOVegTAQzS/1q3SLDNob97QxojbWDFAcMszUl5gjtnO6EuDt7uthN8QyIFS+T8OS3XrtU
fqmN6wAk9emmAN/LDqMoEAk51SI93eclaY9Pjux0RtRblELNumCNItvjDXHSuFnAGw06/mopu6SZ
q3z6XAD4/TyD9wLcLWTa6Aj3XCeOGGR3lPhgXj+iWdZqMiZHqMddR3bftj7Kh0DgJvqsCV0W1s39
hNkgFmiDNkA7J0aPmgT9xQdimT5Gq2LSQ3fJXNFHBIeBlTi8KXvCqzgfsNOuLvk+H+8GNK8IM/oh
3U1EfLwArgv6bE+y9Tqrfu7SzTHWZlDv8ypIj6qf2jurGcw+LAM5vHus48XdS5kyShgoWYrEuN5I
wrdhltrlCBWoLSHVYbYdwxfKIZ97QThpff1ssgukzfmnuRBwp9rUCFL75nZAB+k/WbLT2zMMS/Y0
FUa/0nMQvh3swWrzGlhYDHIPN0eaiP4K1sLt9LAfE3n9soaQRDaNi07iXiNE4Nr66aWj21nd6Mue
rUFlv4fgwZ9FPRIWviQD5WivDNDPuvA3JgDjDKwoaFePE71Ig/tZ3+gn5fSZG77fVWlSM8UQKkYQ
g6T6T+KUJQX6yJgJgl0h8aExgtYlVtInus9f867lfTFeaLZkL371NJG0Y+3VEjdCAyZz9LmS8Wfj
xCek0vhS+8wuLRkYpDk02ly6l68VdA6QU1NslKc61Uov0p3O/Ob1TvzdEfaRM8XTPa8+pCNYDgtn
BLF+BBmmWcPSR2529+UJ5Yh8FOICcLP7HJbhuXlMFQwPzcZ/+3cBiekjZQsGxpG/gtSArR4gDrjQ
/raikJztJuR7jym1SpRXTHRjxOiefFJ1YQi6jkE1zDdgA6xKHhyTwHs+dvg2xfrsO6OGGZO6SjQd
OeU2/cFMH43mBtbhNXhtNat/5KQ46Y4yqD1m4tKi9XMHfsuP3ERzYn3zvVpHX/Xc/g+bDRDwOqaZ
w4e2DBBezLPwHbXYq5ndS73qH1kOqlvPHyiew+dUtksxmaM+p3Td0GALXIHIRnW/2zZnluUjanBC
hcVj5xDaR+915VdT5aK6OmSoV+/rUXvmjfKkejRjgEeaZG7rZqhZxEeIY+c+xwyVlHZZ4ezkazB4
uMSAkfG1G1M+rSxsJs0k//mOeujtOWC0CgiPpgUUymYu2V0EN6JJA3pp29QurGOO0WHn0tk0+OnM
8gnT08f3/X38XT3szMm2DINufCzCCfLAIu0v25BAMGE3tPo+p+ku6KObjPj0jqF49zC7qJEo13WA
Qtyq3+GLjpm7YPFe2w59H1wCWskI1pW0S9FRU3saXD5tdlwfmsLfwbFwg0bj8xczGgfRKzL9GVYE
p7QNPuBN6lSTPLaLwtLwQaetvvb68N9o3a+T4hrWn0V7JoMg/ENIvqAWl1qLrM5i3jt0e2mlNFm0
ZkSk0uClOZcR6c/UX6pVsNGMsihsdl73rPCkMrfYckBrXB16z/MjZrsyax4exv+IUAdLywnTHBK0
AY3ZIWlHKzmN13g8443iVEx/vHL6G7AxjOoYUk1SqkGroEgIG5fkDhRVUG8Wb7GGjzpRKsUp+nqr
3bOsuiZrtBc+MQWHAacNALbyaVaTuKHGdTgs1I7F4g3ShfOxr34PzQ4tOy2hcQPa5LAat/wHIe6X
FjsMACbouSS0UTli5KDgx8VAVWDaXljPON4apOLD+PjdPtznBKb55vZDVtYNrYwwWmcS11y/UN9d
fXYBn8NcDUKw1T8gA+Dgb8+ahRJp0a5QfvjliM/m7k+3Ewzga87od2YwMZkd/SsEMmS30RFkd3Em
28OSflXvIcWg2KAeVVrdmTrNiqBJeVlNq6nqcwDQXik2SCxjxY+T2xQ0BHll8wMCgKizP6EmFjoo
gjXNHq1NtY7Qwy94QsUex3yOZmP2WlGig/yiwaNEByAQ5BKH/AqWk2CU/ih77hLUZtyOE7jYkbpW
feQkx/ucMD3HgOfMmbFn51Fpok5wOYqkIUMKnNsU1mXw8tpRx0t8g/uR7O/5NnkaohBksFRBltMn
WF9JT5MZkojoHSS+OPfKJUThkHs8wOxTkU+hyItRfywxd0R18cV03lOkryGDCgekis6LPAPdfjHQ
3qtesPPTET13BRUTDck/zPX7kHkCBaD9WcQAzuVKws9nRuX8wHRkdZ0jtEOGxmEOAVQFLWorSBIa
+Fk0sIv+Y5GfJPFtRXWNR+4eflisSbo3wXLsavGaXf3OgAfJ8caS7bkF8YqhkKyzr6ARbtOn+47u
ghCsV+D36vG65/BcQfH8IpQE+N0PTGW5/wybSFmV2CvdaI+z6j3YQzxlKYCiPkw4Vh5vYs7g1fY/
5CdAQ7QPkra9EwN3UweJEqQXLCHYJ8TpF2153/5ARSfO+ItbOeAUCM4ClPg5VN0PSig+BKgLPIOL
JwOltoOLslXvROm2eQTfgbGHbzdhwN23jxLFN86fIcQMjwcoqRmS1lvqNrYjyX7tedCdASPdR7u5
zrSgHTorCPeaas1SVlx0z1sJgVW5R9dk0ypHSkTO56Ge3NRz6L/S+Wzi4fsHsbHa9wBGQY45U4CW
weBBqDpZAGgk2LJfWSevtPfDPcEnQC0K3BcECyanbyNRYjXDmgne04P/SD8RfEPvCKIJoFtowDou
JEcHIBXgXCgnbZgg4LX+cwRDIeAj3Lw02r3FNGBkpsgqhdTx9w+B0vg7wFxgceBzfBW2iD8RVCtg
FOUI+40SCYnmL2DYF1PoOS3iExEPzO759gGhYRSJfhr+WHQy8UAxAvdhl9io/fKHm4FbLndjbozL
4GNRpvIlpoyT5mrUHvaafMLfY2q+oJ11BuDPDZZ3j1ErgF74mH4AOgMQ8r8+CnAOeFwA6TQdY3EA
CYIZIlVL4tQ8O7I/TAfQ4UKiYmSDfK/H9JMhb+9DNg19Vpi7r8vil4YPWk5wHTm9p8aqmuYnwC7C
BuAWkOFpR/7MJ47lYcxVXcQSHXOGjmlaAiPd3O92O+7uK9h1J7b1aXkNaKwOQcys+xiyZURRaaoT
9H6X1Jb8sT7gTB5Wro5QEE7wTX7NvrA/Q1lDZXhH2XAhHfI73jr2bkMAQFJ7VKZArlA1EOL4+uAS
cBEM44nqq9zrHl9nD8CvgQUqAvLjHpGNVMF3RCxtaA2zVEzULVa30A48cFqyUGahqRwj2CdMQFrx
udexwM33HCIstPtY2yt7gLaKF/0CngwAw0vzFoBziAoNPXGx50u9H1aYYHcDlixSDbBe1nA9Blnl
ccnubcrp8WVnkAuy7mFIedJf5PZgDiCRoLd4kqJ4oe+O1hmx9tA43k7xybhwT9Sm5u7IFUP6EoUE
e88dpxteiEArmTbpvOZo2tAy4DJBC5aNbmUKsJtvZIrMxn7Nyd7Gew0DUhp8XJBTdagspeqn9HGR
uC2OTPua5sfbhuelXHg63Hrv+N5N+GU2pwpklaA+G5M18kg4xgWQzBBZ3Obfk2zbc+MTG4I7vjKk
QrHLGaWUgeIA8tEimcWLncD6SB1+RidDioAAhgtFdcMJe0Lnk1O4PSqx+0nreGBDAudn8WFIUG+Z
EkMBQwA2f9FaZD3chDHocnvi0XYhokweGMiz4WGCByospEacAUAGL5HOcoLSgfM1DSjyfWzgysjN
8M/vc5FN0lYGmk8krEcPBVml+OYgCYfNi546enE56Um6yDJzemkxlQZFCrLxh4RR9ZOWyGUuyXIZ
n0hm1vNe5/Gt5xWttSFvEBnJQUE0hhArQmOG1KsQIkeJEoFdZ9PGdu67/GtQ1Mx+T3alcxRYUAtL
QT2f2/fBU6YrntmrVGzMfV7jzXBWQ77+8VF0fRmDIWrHzMsCWC9BW3QG+ipl3u8hoVW0a7Jyy9ja
99ekHkJI59Ue/6M/hs79cQ94YDzKL0BZWgSQJzO0IGFQaL5ujzJm9E0gVP/+98xL5+/TPEfeKOAO
mflxVAz1CpLlMURoSMfVhkST5VDO+8e+b9jdqBNWZr6XUC3wpBFuLHlSnQ0J0au2pZwTVvfIAYWL
F+7UVOHFqlixc+MpI+GbaT68runD3TKuAdXSBIeLF72pnzHNZghSa9Y/AciO598gmSQH/gmkBusP
7guG/rZ4WfVW9qlRdiGyq0DIIfznIhuX2KnRWxKwg78jHLcDvbXSY31lYVBfkawdwKh2Y7L5WGwc
t6nEhHaU57Y8fEeP6Ln5RMM3YI5Foveat3uR55HYnzq0TNMNALYz59UxmeBJvwyOv2Z/nU6+vEFt
hfyBqlRx1L7Z9+9joLQh0UAfIA1DbT/X9igD8yMpL/C/tmom36cphe83PJyJ/MMACBG78s2UCCRI
dKObt41kBA0kDw6Li+epHj9OvBVehrJqxyXzZJsAlc2gu5TXzwkzKl2w1dd8d+ieSfKZUHQ3LHnI
TIKTtt+teX3vSDlr59e2mqTHYrY7fJe7tbKEX9RXyordGFULzr6UrZLNqnA3Zuj0tpjnUwJXemLD
Jv53z46SqNpf+/6P2OCcawsiFjHsOo43KLoJpnd2GmsBBIIllaimAogKqDTiD2IamMTve+PGz7ZN
9B7eRepBxALZfA7TUTa5T8pJf4AZKeCKsEoT4x6uZBvr+kBHtLrZYUtwPejU7/2gxqGjDbA589MZ
PdWtT+mGueTb+wapD898YNRh8Jm8KS7FcZaE+vJ+IbHmaNlN2suLzDbe8EjbVcLLgmr5obN12CF5
bB3SpPTUroxBM2ydarjvuyU5Ky4KQ2Co4dONI96KH//CSaxG7xO8xl8HPYQPlMt6ugXtAEmFN9nN
mB7/k3M9Mq7FXaxQPo7iGvRhxoyUVQMMIrwdRhyNl/sKzo2K28Hx+w5TTU2PQiS77Hxp0otYIHt1
8jg+j/0IvQ0ZzC0fCuKQF2aIBiU2RkG3ocUDpX5AMZIuID/lH6I8lBZA6JGUhbOMzIh/T2KCxIVT
EN2RwA52x4o5p8zYm9YXqEeeGVAFkTeeFitYSfjn657TkG/IGUosRtuAXgA5DTY5ZPEfXOTsAlep
X2IfzQ5sZHyixBb/gNwalJiFjPsWVT5GZMjoMPWb32kyp7WVbhxgN4RBCDFrymFAE4ozdtpeX3E4
sULreXxEx4qslM9AYtWF9BSke0hiE9+FbJHzgKDF5/E6wd2Qo9JJReKwUgbp9LHgoH6d0btSwT0W
sHWPhejcSQWDSPIn5EF8b57dhVvO0bSSJ9UeYQXN1nVOLxt8zhcRDFZEIauDAZacoUhTMIhD4EmV
ggEkLcjYdwutkRD/kUDwoPgFWchrJf90B2iMYEJ59Hznd1QdHqXYCjfAYh8Xk5R+ArrXL1w2994d
pXfqY15BuinnxAwGZA8wwlrmgy921W/cth8eAp5Z5r6m3eHN18M4fGNsC8kFZ2Ucn7Pal4NexMjV
CymNcQ9hxEnKyY+vewrNqFjlb6GcgJt+l4Pu/5FkkGRRI7CflQtnLo+Z+4Dz5DGz8zV+Afl5B6tB
qeRUFGmEF7jirc5RhEnLuvpRox0uRahDbuR1X6831MZvym6syyfq6T3KBzGU70897a9+Z2ViSU70
t5Wt9AMjXJB88QMB4y+pjuoCOQYKHyqxxliSGkLL80xYuOjnyPNEEscjBYhDCgWyxp9jVku/D7pg
Whhiq4u+nYj3OksHnjV0pUDfOcjWTcg5CTol5UjnTRiaLyYPW1H70yxAXX/IUb8fcgT4pfmRTI5F
KDP9BPvYI29oLH42yKxvZJSuxhCIHQZzTnr3PzylhY7RP14WdwsKs3vSGqwQBbzPwREfWacCxFsl
+96Rdcj1Nh3PoE0Pi8kTjcmYJDClpzq3OkvDxn4GHR08Umxq4+zQnVeb67plfN+dzjfE8CZtr4Zh
C68anjC/NZAMYWSTrI0lSTauOQkvny5bUxm32PvEwNUUfngkAONgYIBwjVKYLkyRcN4W0vBdWlrL
v7DTK0IQzFHsD93vMKzodV+XD8wryDce4XcE+NQtNtJwmf5wGpFJCzHaFKZ9TgEJQg6fW0jY6a9B
sw5+1/SZLSpSLVIe0hYwHk4pATgC/N8FHMS5ySGlk7JLph4owcPvbyskJx9hOKpS/yDQJmhyqLHX
bAMikjR3b4SYR9COjAFKZuto7ftOKTrYsWex/4K+ifeXx0qPHgf4FUiUgm8FuHHugbkfSLy+jGhJ
xFy//KfePqLrFsRyeE1NnWY79H5IvylzkbQb5uPCIN0TC4klBI7ZAn4zcmISuxmADP4SPFPNTC8d
smbk50DVFGGCLa+wG61MtkHMBbzMzko+SYVZ4jl2uWO3eSxgtU5gaddDsd5tYiefKWscdpW1gVwv
QqPwGxT1S7sHJc4G9626TobfY7xiMs+6HL22pJnhTUyeMkbGlkjyuiBmUo+GU2yw379UyHGpuH4k
wYa9V2lIT+/oO/7Olbm8uZ2f21tu0hyFI5nhoVkn7X6BET2m1/lrTJ2lcjQmW0pfvyWZm5Tikiu3
u26WdIKnFIZkOSQlnCbob4lMeMt0cZvjfojYh2r7gefkXjfynleF58gTiPp8a01FtJmIqcUYZh2B
qyldADNj68u4Gsgxcnb6VwiDifjBdd2wMxB1k47+gzD96qFp/joNzojiCM/8xxT1Bf2sbkO0lY6K
Bvxs3n11IsAxehqRKJGnKhapJJEdwTVRnvPoSwJKsosD/t4403U1yrb1DH1Gl2z70rkQA4nuBEPO
VULUdU8CwbkqGr1xQE8s2rTfKDx3IzrF/wpbBCZOWqI/rClU/8dEaMrJxFGD7kVCTYLsK0c9u2gm
j8lriSCTJSWP5RF+pYPusBWzCcx2WYw+YX/ene68nOCOvcNI9VoXpxYadA6sY6oPg6z0FxymeiqB
pelieTrqgVG38sHYwJDhJAK80zhyb0TPlGhrQVqhCrol5gmX4hcQ/kmLtsuhtYY8rVr3yesWyuZ2
+MwqYoXXEXZD98g4dA5lhGMNxiad9WPAr3iRVSs2Xx9zAHY7M34WOoKZC01jWBLgY6EuJfYJCCgV
FzPUgKZoqeKdj9vDe1kHzwMh9dcinrnnz33tGheYuD46dNwx0bfYAOCsADLl3YEIYZzpUKHNgMDL
YsvFzmWMyFfA5KfGyha7WfsDA3ldFHNKJTn2dsfXii0DCMnTQUhzwy2NvH3JmReVs7qlVQCFlg1f
xrN4U/pI0KVid/MM/Hd4O6CXZfNS21BCHVnn9+kDOfUGZ1N0Mi0oA6cPJy5nFjkyKwhBL8UzdTp6
BNERQ82Cj4lwm0jwG2Tpb9kpBnjgtIz09e/E6WzyDbvreLsjtX2PtLfVYRAvbwZYngnIPF5iJUTC
GjsdHvN7CxVWAruv9bkhmUzK+3K1q2rV875RdyKN1bEyNYaSl5tbFB2Ye6urcoTWAuBWMKLURV53
3j/pYxSbTkFHLBsG9gug3C23dGRVSCFGklhC7bI994mRgsEotryGJ/n3moKZBOCzlg4guuH93HDB
WAhD0tDqhvZk9Jxw1PEUX5pFkfmEptJ4dtjpk//tDeR7AHMX/ZjSK7HvXfDiW3V+8P7kuRLPa5yF
xK3flkysPU2kkYSHorHGUEI654rLABZcftQlK0pdXk9vgBKEV3BSlFK/Bq7QzeQoQOfkm/Mu/Pu+
pT8XdIEQTi5qgOCZyfG9lX/diFjCOMlQEju38Y71G30OvPvOCSsJkgw0ZWTKK/w3F8gICrYuf8Lq
CpAS8cKxI+hiKWg/ADmApdjPLLmXWR7zi7yN1ynUDSkFITmK5yqdPT8AAvm0XH0vRKVqU7JZ2Gj7
2w9H8W5SBdgP+U/ElZ0ZhqUrVKE0bYhkWqTZImCg8WZ17elRMTST4oBEkUVO8UWTEm1BPVTAecBv
6/1HdA4YW8o2IvlftAekxJYgep1Vkb7q7ruIHGBYroPCw7phXC/axXOehlhMu4g1qjUHFzss56HR
bHUstrv1Z8G0PUHI0UkQGav0xDaEvDrD25/fQ2MpR9f983Qf6GfoHY5TylcCrHEhK1umooJMxjmY
dNeD2bIEgJw5BCmXsBAYTovlH5ixasAzv6CBoQ4233mN7vtjqVygEJZaDBlnHsZ3yxlASOWO3z0H
eLoPFUXPxC6QeRLz+uoJfod41oqMC2Lws7OhWzoPN2WYD5uc10Kz7Fq8mORYjmgqnTR+x8bP0u64
IUOsnczp2PiMIBLbOXcvniQj9oQ+DBPyC1ueK9DuVLHJiKP9wbRyfciA0t6ye0p3lrKoMut5SLZo
KUrIIPIap3voHtjJu0158IpwB+7xHT+RnxyuIRlAO5NPkNrShhqXnAB8g/Ykv2+XPkZwtsKlZNtk
a2w4JMCOEdjxA7lXh6xShEg986odji7Y2QrqkWqbekIqHP0IfsKqk/byvprjOxl119lEdbKN8dOZ
NAM88cPHQeeyQCq6oxdHTTEADwhvG20F2X1KwnJbj2in5U74kRXuq+9I68862eaRdJBCPGBg4Uid
Ft3lYyMPX3MwRA7R54aWt134OAHivaeEav6Y4gsBJv3bNCQhzEEKAX1O1uRcB2NESS45eUA9z196
LHo/D85FaQGQsIhP7UWBTmfaasdjJfFRiX9lIjlVGWcqKAk1GIAFCKDO+JQNdLYuEIpqKi2g88gm
gcVYBuR9BHQwsccXf3rQhw490ea3MfUpi6HOGPpJbp8fOsPu1AD9RgUz5SeCWGd6i/ifvojXyfK6
ZNzdsoNrJHMT0YqBr5HpZ8sHwpkABC22pTCO+Id94A3a5QbXGfHxgBZqRk8i9AqsGNqtyJgismnW
WsBLfZ07G6bRw4Pfz9dlZ8OCc2Ob3DsQ40Ae4++PMRQqu86oGd5OFbzPeyqH1DMcVqmr1A7/GM3f
8BmiaPOw1lxK62SGCQP78r5swsZPJ3CTvMgMpcALxhP8XrYiAjtHYq3ZoJ6EdhpNNQGmPSaUQKjO
EoIommUKQJHGV5j2AdI2rrQAceVpQzkQh3gdt029J92B3sl+PVBg4kiPRA+HO7iusL6Z8vd2PzBa
/R8gCBS39zFEmD4oVvQ4GW+XCg7hNYg3CmwNKwyZYcc0NfNXVw+YwsySEPKpg7cTr3VGVuyWYsOR
zAApjOsN7YcTdG/WdavZDWF8txKzoKigRvrm47P8J4Lmw4bRfipmxwLCxzBiAYgQ6DN1EiP4kfma
5pwPsvM2FyRWiDoRoKtHYd9B1je/TR+B4UGWi7iMgBSXntMTFQiiDpduKcFsXJ1+qJ2/S3p6tZXi
PCdyqC1lvGz5Mj3WDvlWvcxmvIVP2EWuSAa1fEG3tj69058IfngXVhHeMAAi1QKv4oEc1tuEKZPO
O1imBJ10hYeB9fJUn3+MRqSh68WryIuoPn6aU7l9ci0SJB8YxcNuz/UZpOptscqqNSsOQeQ4c1L3
S4AYkAZCvM5WN3OVurx/0qpidp3F9x9asCtsKRnfbtPejCTr6ZRLal9kVQ8AKbgNfO1kh2QRqFvJ
HdqmaU2nPZp+5rrBCW52w3My9d+sHtYTApF6yVXUpJuYYt7NJupw5pM0SAjBWuofhljCyyKW2jwi
JpByi+Ft9b6gewJ5suSz6mBahT0tP5+wGMZCmldgXYT0C2tUVxr0vNLGkNPOAhT8NikcwS9zCo/6
mQN6mI+B7LGBimc7+zM9A4Kh8FN+1MTabfHcHr5DXOCYkQdqBfoMacBHft10Xtsz/GGFEtLLrNo2
zGapnFBwEfOYezdqnccQoEK10d9Y2izhrN7cAeMtbYpnD1qianhdsXjiYeEb8xud+D61HRxbUMxr
r5pQDGAHKS/fI+qQYW+hblJvTZe8D7zO7pMOvYPge6oh4kBgPRoXA8BJLH0Mq9szP0G6iTmndw4c
tT6gfhE5vPecfmqo/iwUgCVkkNd6mJqoE41eWZoE+n53vwsprPJjNCeRnNROLN7J5uYyf51kb4dY
5IcLYEUkA50BJLsBxuZ9rzgDsw84TY0BWjHgb+sRPSb10sB+keJqIK+Jh/GA+NeasCXGw1X7LuYB
WuY81wzvjmu3bGg3CPXh62e3Tdd9ZG50G+9JkvP5bc8x9Xb6CEzQsU0FhQ2qYT33Pa/jaxSDOFrW
AWpmt5325gAp8jxd02xuvs0f2SFLLrAJhJxxdJP1g3CI0MGFDHxisPsMknFx8aRpGaacix6oC7vj
M0QGBTshUYU4cRBPMdgqeD02TSQmUD3cOVTWMB5qpPNe6SRzgG8EQInTh1QoDrxHWbR9xKeOFMQn
IHfIvu4lAWaHXyU+AIFwDEKkCu6sPWMpsWZlJr+bmgNhhIaIsox5Zlbuvg+pS1Zdj3CHDcszTFE2
qCbUJeWSXEVHMo+/xfNJ/5mQ51QsjpD9RsbFFzcTfn/DbwMb4CXEFV/oovEfoPHZrXWxq2l0swtL
bxGlUAVeB79HWdwh4cvQHl4HlIDS05F9Y2PLIUJiBLGGrR7SCKLiNiGEhOWSq8tmCJCMzWt5m3Ax
vpBu3Af8uhAmD+LvofoqqB4YlWSBy1AMjEqvGNRLccDA8XISd7ETEPQcmBGsASSX9/GFkLwJlPOn
9BGWerAbbl926nNvXcy6IzLXzPn4wDPdMwxXPUIDDK+cOUR7gW9+J7/pV4xQheFMbBHUw361zkZ3
L/GYYBix6VzDST0as0cixwSVcnsrLH69FyFf9DAlY9rRhFYPyI/AaQwAjSkXF3CiMTE+me95KsKN
qgRNn2KNgxmDe53X++5F6EgZKO8wgBh1oZvNcVEIUfii5Yf7S/xkTlyLSg/ClJ5hoZ3qM/fVLDhO
khedvkLs0AQ0vZ0yQ9gWtK1NN/8O6BeVheICiQFcaudm8d23zC6nFhpoQtvJMc6mhfqiOJxydJbj
77aSgbqtewED9p70D3KY0xXhobY+dugw2upsVPS3DNaNOPc/BeYmoUAAwGCIA4eCrj9a/sTv2T7c
z0ZZKqBBI9B2Jbfr2HrNEJCEiThQOBakNQrgFIYrdbE3AXsy++aSJQFsckeITvJDooOhLF2zDtsN
Ii0boBQOCBaAbSvVl/wqpMLvIlRol/fBO6IphBfdW4Om3ZdUYejTKUvEC1eCO0lml3MKb1CnZf1l
g1zk7JSgERK7mqi0ug8+7E6W8ww4EaVaSIcDeWVONUVH4eTuEZ+sZvEa8xA8KeRZKA6SlCXGgk4x
Kq09eFdE1KbfABmK/Q55EJ5yurNDDYwaYJm9GY2LATJo9HgTsmsW022UEk5uwWa5c3SuUg1B+twX
GSCrX8CZ+hndvfOwMRd3U+DhSKJVgHMx89/BzVU5oVjdAfv0YVWq/0LmiAcNdCadL3iYtOOC1kqA
fA/r8IBivG++CAQ0ZXzxbFq/KjuOSFw/vtCJgwRJfrklKVQRb9toZFjO3ETIT0RkYo/APHPndWYO
GkUDn/ga5RHTFpBPg3+w2QExQNpCNrSnB8lM+q2UoJ3Nd5CEOdLlgkP2Fl2tFdF8WFIs9ec6iuED
+WcaJZ7h7wROXpzBsXakROHHyy+IM7vWDfUHwYRcZNEfs6QZifZDuhgYC2Qerjj+5TB2n+uOqyEE
vS5pIiLq9eB8RsAxJLlF4Wao31mGv2Ul9adC95/VPZOqcFaJ2PjCGdJFWpjN8HshDX+vEw9h+mdA
+Y7mz2Xux6aaEhFhDhAocNKx/mKIX6J+2CdqMuqbmAlieeYN8X14IvQcRNnyCSgC50HOS01DcfEk
4YWx4Wd6Vj4isKEgkOEgW6xY7Qc307F0FW8DLEXMDCiYWwm/vDk+/INHLpxB1ycegzWDoe+QGKU2
ZSuFDioqUnkPXe4Sbrp52Dy7XeFcEz/DofzpZEz2Zso3dSptH7ggzUEs2Z7ionm52xtPJPdyLFNx
uekLogGcL+MYQQUNmL7PZqTSo+5px/lHsdU3B2xUhZS4FNgX+A1pnnBhipAEk/SrMJvGtP9bct6X
XwThuNRzzJBo5MicLMDCBuHuzi5YiR3hN+SjgsQEhzMBXS61qHq4oxwMqvBNJcFyofDmbOO4cEEY
3MQH0HZg323Da4YUnRPZf7oUoT7/rZMBPDxb/Ta5cGWSgGQobY0N6giKr904j7haqpbDZ934u7k4
4yTCCmrD4Lp8r3fzzOvP+RnlIbZELZbyNok4jy+DwIZdKM0+ICi9FyzMAhegMTdFUpsabopAoBhw
U1glsQ1ZVrQEUfJhyYRtLVwQWlzMxTE92jFnxXvwinu6AG9pyjBq//twpS4tjTj/eB2dKZCewa8V
X33Y/FZ9ejxJmd+iUKhdXgCDj3W6sRsLAomylN4QPgrE8bGu+YqtTD/4+Z+Y98A3DzXxP/goIPhO
QQ+UftJOj7C7kee3sDdvWTRrHlTOIIEHTszut2MmtMXPa7ry6Hb7/U6sqZZSEytdOBwG5/Jdd37i
dTrHO1w9NjwAKpj3fnAkgVVevErG/HFhdtsJMt25lph+uNfM0RvPkNwKVwgmn9+tCmc5RXyV3r5b
M/znP/77//qfx/Z/xGdsc66f+HH/x72iikrv5fu//qkZ//xH8dcfB6f/+mdP06VuV5J1VZElWVIM
Vefrx/08vcf87e5/62lJty0+zyySZrFfM3KYqrjaM02HETTMHRYjsZlIV04xp27YczFduy621HfF
7hWhog4xl2auCX78TxJb1QfGxkfr1I++exkTE7SOiBBlsw8LMIL6UmJX51xvbePSkUbZXn+EV8Nq
6dYCTmKHU/Fxbj58rR4RpqiTmQVQu53Tn29aVf7DTff/5abVrPtOKm66PTKlXJmkmK28nYaMUn/P
rsaR2e8vad18mZTyYfjFT+HeGF0BCxdWoJIvqy1wX/J6E+AxErxeipm5q+VOHKN4LR8eFkCU7hg1
kTfIc/1MnfEaJKpQSMuS/ed70br/4V7EC/7bC2zSpOh0O+8sYsDVk46ExsXXvYP91XeQ7Nzn08Wq
eYfeCZUzYfZNQmX1Yqs87VbJ8duxSdNJ3usD4oZeMWmLEHHXQ3KhHRF4vdRBjHiQ5yBbxZawpTp3
kp8pM9oIwyDVHKK8uW49aQpROisd/94EUFnhn29Slv58k5r4+t9u8vbNH1k/LVmlnuT0QWVH760S
ymd9/V3fCDkTyUbh/xnSgEaU5KoA2uFa/nwVqlgWf9grv6/ib1fxKZU0bSsedb6XV/1f7uG60I/G
sfKySYFuYESOgZvHAMdlJ5kyCtyvRavLdUB9AQIJ8i+U9fJQBTzSsf0KQOTbIdzq6DUjQjaHiqTD
YwbSfdFZ9OhliqM/34Km/btbUKR+TzcMVZb1f1ktu2uS63rWsvJd5eeLGprM+WPmyuCDIADnl3yY
C3MxJjlXPSxfXFD/dFaH8BlbtGx4aaSiyVxHQayN0MG5X08bk/FTLlmKRz8YjXcvUtXuiLaE/Wve
CxVCpTRBWQmz9GGW0Db/IdMuPRDwP9+a/m/fzv+9tf6/rJFek8RxXEmMO/h5wiySLgoteIW4AYR7
a0weq1dj0ec47M0UH6pht325WtSbpYmlRHHi9reMjl4q4+Kg0m2sjCASUVKwqFlQEEVMMTkQAbvh
fZJN2lANOn2XIWI2833ApXb2e3l9eb3M63WYCmCpjcmkKZC4N7LQz3eIJSG0OGaBNIuQx1BCtGMS
HpQwMSiAIZQwdPiswB9IAv78YJR/E+0kSev2upqqSboiizXxt2X7yOOmkmOZsjPSD2ofrpKtPpR6
lBvDSkVMOcQ9vGDyTOomuPBttMySKd69cvttApW0Mw40BhTlXsUslZfXrSZcIzA1AZH+QEaGBP9f
F9xX+7pi9FWpJ0Le3y44rfJHq3w/afSphr1m3zlIxqrbQHLD5NwqzXpgYNfPTs/P4grejjOeAgmF
LqEavapxnyFjl7e21JjlKPo3ybIaine6kl6Ak1q2avmEGtVf28wS3Nopft/+n2+gKw7NfwkUEpdt
yIqiy7Iqqf/vDej3p5b1G26A+b/z+yT/eNfo1voS9gLrae+H2vs5ocyLPyfSvL71H767+PR//e6K
3uWFS93/zdl57ThsZVn0iwgwh1dJpEjlVKrwIlQkxZwkhq+fxWrMuFoulIBxG4bhhi2KIu8995y9
1zY0TbrZ3bJrWSSVrER7CMeTN9SH4x3WxtHQnimxYQf2nc/7rYYQLdPSFZ3XTzL0m68bZJ2fVo0Z
7lXUpGAT0jFAf5U4msALaGtZC5UI8BJyC+nArAaTi/8oQPFA7lnA6V61RJ+IjmUsiR845XNLfNRq
b8g65/y+KrUja5CMnRW/PRw4YYQLF8EbJTIKF95BRpVX+iyM/zmScu6F4fmoAHqXJ0YwIS1MpCOs
rox+p72do3nO+D7blRYIchutDm4A4PtV5aQHaZHNDDeb5WtLWwf7nn4dUy66+BwINtfMS3NXUV9F
0A+ACASiSWp2+BEQFkiGdHDxVQKnuMxQyjGai1heBzbJNJDc9rpr9sz5EMPR4M4z+9w2nDO3MnLu
9CVudmk6w7V1pl7dBOksaG1MwANO0rSclEyBZuPnHm2iWJmf02WOBtYYN+UUs5Diu2bmXaNJrz2e
/YXSjBkEUcImxqijL8XMJVpJwYxDq/jGmZnjQQyLBPaaBq19zGeK2rIopwyesmgtdwA4nyx/cn70
q3uPpPXLBi5aliLyOpiyKCk3z2SXxlnji0q4r+HOBGAP3QvmK8RHxUhshuQHfmGoAiUkSdQfTygd
+AdK5Sq1K+l2zmz/pXnQKTqRecNb0aAFIXJcgBlI83URTEMR9JadMf3OQZ0OYyPtqQxmSfpEo0fH
PVMtEa8xy2xqD6VLbIyDrUHC0/xCEDNZ3VO02+oKxNOmy+eaRC8cHVT2yNwEScPlUfKq3hWZ5IPu
wYXibwtrHL4LjZPjAxdRys19ZVbkqz5/1rCQfMTi/oyXTlzo8BCV+dWnMtkT8VMba7Pl3M42jwpZ
vC5IDdE69Gucck4ONXYXeFU8L+M1qm1icAN/3tFxhBOAThVJWGQbqlcDWwVEwenzTUXw29HZ2ebY
xCw3UxdavwbJFUA3Up0A5Qy9EY6X2UT0XTGcl5dNZiyuJfE1XtMNPiq6g1rs9uILMh/CCXiys2je
RY5MPSxt8NUY5UZLVlKyaTCy0BBAstnSvFq2gRf5D3GyKk6O0k9zw7n6axOwguhcT4sqWGCZbE3b
tXhfxGB6kjay8SHWXhavu2ZjdVO/nGb5ROmf6GafHqPcPZdkF3Bz7qxP3xv/7XpoWbommrKmmbqs
s17+2E6qqmgV6SSF++tBWQh45pDh69tvGdX5QdXGwkp7a73MFj5OOwvtJRrK6LV9R3eSk1YAnXPJ
37KilW60sV6kFNF9N8RqoW7wXU788kwc5AEOAsJHzR/lyEsAZ1MZsyxxmDQwOPFTCQ8ZE+N9+IjI
5PRcMf1f07M7vZ+fjVeUgnQTN/m2M5cI+EDVao3XPUZDoziOphLG0OdwnE/vLNwyX/yvG3Nz9pNO
rXptZD3cd1P0Ii5oxu0QbQjdh277+nKniP8+Sv71cTdrQK1XmmacZT5uVe+bh3QtflrXQdIBNYTb
2UVcQbGl0KrnqTLL8Zu24KihY1NyToVHGBJ7JMzd4BmScEtWe44q9QslP0O9Hb1lHm84qfYlR/rO
4DkfBzgNbOn53l37pYZmLfvnebqpoX2pjYJzaoX7ELTCmQbyVDPdwHJlizaw0+PfO2gYOuvx25Wz
vWKj2iOtLX+msu4UJ8VIva94kaYUXqpATJKTqt45X8j6JotsSswznSZ66VcPqhDhgkm4KZHYUZRB
C2gQW0l2hT/dUziLz1JzlL+VeE1esathKtIKMrbnmOZQqDDB72gS78QDg2YdPnIx4Xmit6zntoph
dVshPvGqtUj3kUlCRGPTbgQA1uJbvuQAVT/Q22qRl62GMRRSD/kxWxuvxQDEgfOiTys4KPjIxmeX
ER4YEUYo35MSF09156JcmcZL/rNNsmQQG2mkWw2TMJpnAptdgrSvQMb596/z2wHn54+j3JwCelUt
ZSvmIateYojlL8IqX1+fhEU1k5zLVPdyC0w1qrpxuA7WDC43DUPAjeD0E/5Z8ZAtoyVHmSU/7rpA
/rEDCoBihPbYlNkEfW86mfiVGad8lng5eQopP/gxMy/+DD8vZCoG9/bO73rtj/dGuSmHg66Pw+zC
+hXAbmVBcQCL7eRjmo8MeBXqczT1Z+mhmSXz4IDh+ai969vSk1zOLme3mzGLOtaLZukTaHfyCNB6
Rc7nk1aEBfZZpwyhPTaKZik/OKNwdVof/L3xHO1QSZfCWJqfGV544Rg42Tt3DpzP7jKtPtEgMs81
1uIWFWL1cp5daZ7PE5ehpn4UPwlrDCXoBVOCMKStuQb0NgDPCCeuHMCqUIxxxCAsHYy/yEXjVx0k
4VF5LR/iHfZBCW7AkDjvqRo8Czg6XvmCwpdzBydpGoCnFbnq4Z318Ptc8e8bzcGYk7GlW/JNHdsn
51iO6mu4l5hJYVoghgLMxD4Z+a8BRt/X5lPkQSCgNdllyajFNBOPBsmxYozOSHUdpCIo4DnZMnwP
nqkTpozJy+fq05LGO1+bUJtiuV7l82g8qGqGk99TKk+tr0Jd4GoGOS0iKEwnGfoBBgCMPGbhgWZv
MZc+/n5NpN/OCBZ//O9XvTkTni21vYgmX5VJAolr9ODXgTjSEC62uwuTQzRFKDseu7Nz54PNYZX/
6ybf7MaylJfC5cQL6r9e/Xl/ciomjzXmUsYzTmsu63pJ0VQGK6LEcuh6HxH+XewnNKmBkGFDYLhU
krs67fJVY8xN1IHMC8DNyaNMnSk82qyGwjQdNKT1EyOK4L3DgOrEplPUi1IZ+cUgdr/4zpBhvxGQ
pfGz1E5BJjQjjJa2Fv4l1O1DHGnuqjS3yfljPUYGkS4R30SNXcCJB1yfjeUP7MKDhoCcC4xb/VQR
d1U/w7iCPq2ckjIZxlsEdZDeERcO8/Ry1r8F6rox7K6xy7fuIwpecWOnMUNs8tOd1u6URWkAlZtA
WY8wLWE1+1RXGewhsGctXIwBspodThaDf1cyJ+eXph2bzw0eyYfaGFwH2HySof9oX0Ub/EWjAbB3
9RrjRI5YE6qjggXEVnUSvNe5oYyVHtrdOvQXcbO5ErDD/Kc7eYwK1frAKCVO61EjTC5od+kEtpMU
VK/kiYhkTBv7HzphMXTw75kcmXIXlU6ESAeOC0x8pvKkL4QwFmzweo0+ZaQzdBEQGFkLNC0nc3sN
XAP4ij5tI9LonU6CB3tnU/he9P965m4KHaUVZMGvOxb1Azpi6x0U2kxfiduCHyNd+/OM+MKVeTQc
9SFjPQNv6R8AlpKbzUlgmNBKD/k2nOWTOy/DL5UEzXdR00UORoasDQXaj8pUaU1RE+rm++Ac+qsw
2RoaEzVkm2xWgtvn9nV25V00JFcNngPsC8H7nUvQh2rl5t781zUo/30NUiw0WtnSEdQ5KPWeT6cO
0DFDgK3wZL7V14lysFz6lJ0+phLD9xEgMXwXj8EZ08mY5V4BAoWJmkMV+X0I+PyJLrln+Af9VgMP
w1kgeb8gRk8WZI23iHYYth4Gad97zuDAGDE+iDq3LtzLECU6pYpSi3nAw9s4BJ6q8bEtbJYG4QQH
16Eq1FYiMSkncs5dtD8+wmicDhmzE9eX5vH1PIo75OHQUVaR7uqEunYDNEXc/4fSC3MW993Jwd+A
Tw8w7RUdExyDFZhpwjznvuHCyMW8hyNNg90LxiNxOY/zGjL65N/igU65KShB2EH1ocI5oh8wyI8I
FpzYAa3wBiRv7SvjYWZ94oFJJIZXHiNO9jSn+StTMU2Zp6dFCM6P98vYxNaCuWiWu0IxUFao1LD1
kLTB/JAQDjQhxNSSKt7Oat+FHMNsSEnH8SFZEaYja8SrX9uZdPUYEjLI1KkZ9VlIDkrmSKHdvg8S
cu1uWfL74OGfh/dmt6zaSDxJKj155mDKHqQ0gv3O0Tu7PZxw2L77b51dfmCzMbF+dxMeoQDqH4Vx
46ifFZTHR7JwEd1TX5w213W3Mk6TGoK0PMHcan5RPvAj60PXcRRgO/5kFouQBNAdOkdhhsWUENZn
i1Yrsgr2iR0Am+3A7AFs8wBrY0weotxNKzzBY8K0B95qicN9rLgMfHHbgX5Uj4pbPOTzmg7R4FLB
+sK2DCGUBdJ4yBY45VsSLZ6EIbUcjkO9AzRDOjEmxRGLxuq8EpkILxFWYAlqbbRn+7oco4DoHtX8
zin2e7jw13t6s2MHhtKXlcKOLU4tLBZgnUuPatpcBWwsFamho/Sjeinn0BEqL5pdP6qHdGOsux0m
EnK8L6R/i5ysdB7zQ/xm2PKTsCWM3sXiuKs8jJ/FM9EmqFLCOXW6BUoQZfacd0Tc405q7yzJ0r1l
56YMiOOrkGpBGe7Ldw1+x7MyoI3soTvE8h8kS8xF5ZukuIBLIEycogcfep05aqcMnP9eAuV7D/LN
7tA1tagkHZeivlg+lvOvKFiGl+mVNEhr1aGf5Uy0rKjtnmPicgUHv8C1fCdkIk8etWPy+Pfl/NY8
/q8F+eaYfLqqVqFKvFfauvtCgbkY2lPi3pxc0Ym+A1MCuYQox71b/v7So5PEHwOUm3NGW5x0WUzY
JWl0tad1BaCHEIkXJoeIu1E3lBPmKiIW3Jjsk0l6RuZhq0vIsvzfBWZAYDo8TMqIPOiEfGfGA7TO
PkkgL/fV8uomC319wT+GzBzLXzf4og3mw5zbv//EEkvZo6Ns/mZNMCmOIR+y3Hsca8133nLmJXo1
RedBog0exzu3Xfz1Mfjx9W824yZvWNGGIqGhbSasRH8rRrMa1TcyQh9x3ShnRz5ZEx8wKl01wLW4
3sAs5OsL8CCQN8GUAGYtejDJJMRECYOY/BsiOdtlLy4CIl3dpHbKeJFXbvfF3WQGVRPhgqn98pTE
dBgBUqELGItH/JjkzopLbeE/MLQ4s1FZIwbQxtnDdCpbKEw8Nd9a0V6AvYGcmhX4259OFAJg+TrH
ReVFlC1Yz3FQGaDgCmrt44lVetcotsXx94WjJLoIVDN26jLtchhdE4iNPIioTkfFcO/PFSwyjAMj
1+z2JN+EkksD4e/7rgxv17/WNUVVEB/olDvGTf1xrq1IPPfc9vOrMcLoA9wXJ1OC/xyoWenkyiLF
8UXNDtuQr1ksL+B4UI5/ZCwbABsx+qI7YrdmdcceiFFeylZ+MOFvEJKSTxJt2iPWwO6gun9fujRc
2r8v3WBKZamSJSo3T0wXq3GUypROzc54K9Abn7eI9GFJYB/dio9orf7+QPOXUxtv6D8feHOvgvNF
qP3hgFq/5162OrGNPXQz+Vjj+0eyTG+CNJShQ9C/Jyuf5wlGM86gSfdcTJolSfWMUtiQcXMZqNZw
gWUU5yMdUdkCw3P9qD6LG3GvQKmU0G9CbYBzW44773KQnf6x3GcPKH4Rxc70jfqdwdgcjM9sfXbM
bZeBbzTn6H/QAoXj8iP2Amxuyb58YHlQwWrsTrCEYOCDrNGO97py34Prv36Lm2okiLW+k1Vm8+36
3EDu1Zctq8yiMNDaj3HInZZJhH6ysPuNvBTqMf6k6hjh+uZYRIg8xn9YMw/W3HhksJO6WLPKlQ/h
m4TzRbbtljTxx0Ashi4F53bmApVzfmFcwXvKjaZRjFSm/Kg47Nngqp9b4GJQql67p5zFVPWkLSIQ
6DyXQ7E24ej2Vzs5QL8EUuSlu2BevlRv0dvfj4v06/Hix+NyUzLESlIUYcdOUj9h2UPGc2lHMju/
t+HlAEpVralRi7eJdG8WL/3WX/ivJ/Vme7+Y116oLZ7UUsFC6PSn6TmfnpQZzQb6RQJ2Fd8R20kt
jSqsAAVhb2QHjUsOBCYsLeJJMFyNg37SE7pkUi2PyyfyEyPCUBiNaZxg5wkzB9Xt20V+cU7neaxO
E2miSKSojEiJFU2PCV+qHuqTnVmjc+sChdAsG45B2A3Rf+YOdSuneTSfseyI11HRuASzsatXyQu/
H43SK31XYMnzhEgKWk7iSHoWtxb53qgRd4QQdgI0IkWBoDZi4oYQKCfme8MxAwmytMzm4heN/ARN
1HXZhOMILhrEYgB6PDSyl0R2uqfxdpKn7emN43UgezD3isbpZDux3KbGT2vr8QJvEDLNO0+GNCxN
/3pdVIn5sCVpnDxvVpI8UfMgjHhdIOCyEahkztnDAmxUWBwXqXbU5WWnTDV/U1NtiE6QkJVjq9cd
w93ztoGXASEKR1Hosupu6AuwH6akcG0Foj3xnmGk/ywtzycKPbMxVQNbM+adPO1IcmvoilyfzGJD
xv0Q2d4dAt0rWJQCuJGSXXxvdUR1VESB4rpjoqIPEQfBBR7bF+YB4CfR+bXSmSkjHUewhOB7LKtf
qjATTntJOST5+lRu4aFgqVRYhagsZHD7+8o/Xpu1Lr/59d7w3dY6Rqqn0fW8ukb+MLTELadKNin6
jH6m5G6p22ZhC/mCaQwy0OC0KMkCxGugOGQKEkVYnmeonniE/v55ZP2XJpmEZEM1FRMFgfLdRPvR
GJDLJL+ofcrZSkL2ui1Om5O5782HDqV89ilfHy7NRNF2lbDxxWVNvFPonpAcwSDsVtX1QTb3Habg
vdRtIvqryNa0J7GCAPNkpM8WS18CxUWnrxZ5sjwtpZUyyIhph1HZPUi4uKghwKQ9mSs221iYMdNU
8fZq6kRJnfT0kjI00xl9fUin17pcUhBe5Jlkel26FwkxBgHDGF/aKMJMZhcGiRYtGPhH4TLHwcFu
jk4XXwypYu1Eh1iFrpuOFc+HelAVBDf52iiXJZMQmXN8J28rwebPXtw09K+Cbo7v0lKOHBQhp/bC
q1YeqEdzXtn6OqUVwfBFh4HdbGjZGaCDENODVVUXGcZXduro1ZB2ejCj/2ZpnhnNG5gucuAKxksD
xqt88FuvwtoE3yucZtkr3bqTRTc8dXTiC2NbZzhGMB7E4+CgWQzz2HHNdhWbq158rqWZXz1Z4aNu
vPEYtgQ/nuhCSEdpEKWxCenvVvoFjYdxDU+t2T3WBFERVa3Zerk1L9PG8qT8k9CMfB1Jm4iv04kr
numKw6nPJh0JS0GbZ+ddCAERYCEn3WytkjFDtVjvqKzjyDNDOABQZnpktj0DzrpfCtJBgLqbb6J8
3UNBufCu+m9S9wByUFq12R7tIn4zYI+aOmui5/w6ZHGLAqJTp3w4r2MDMbG/iXSvXZaWrfUHSXFo
Dp0RZNNqrO3kAjlxKgUe/hR6JTriY2mnQrQ3MdP2tD0GCRzqsbI9yCAN40kxBHbuRSakubZPykej
5vDpBuUQRxgaEz8jWzD5uAZYkb9FUQYxzrRdCX71FwiiCxEx75uewNNYCblTJEvCGax49/ebqP56
JtJUS7JMdLKGdXMmykNLPumBcN7LxHFMJPCxvDUI4chZ2jZfnHXkWU/eEHnrz8J7suNNMN6LL33W
Ppqekcy7p8bJoA35341jjwi0OGM/Ye8Xtu1Rf8/JRBulU/nOZX8v3/9a3n9c9rD8/1g/mkg+15lx
Ou/rwqvVD1WfSMqYKQUAwNPykm9iE0HI16V+M+VZ0D+emoeTPIuvYO0/8DOTf5vBAB2RYso+3OGQ
i2LHh6dtwgsk/2yIua8+6mOsbHvGOZ1jgBi8mjhkDJesubTn7OicfNtAvv0ebTgdARB6PtEPI0Dk
nipTUoda4t9f1lSYHpuqpYg3Xza0EknIZfayKJ371urUL0+cGyrXKCbUZZXmnDVHVx2pmmlETCGi
DpfBW8gY1hNwd6Gw/4QsovPqgXLk7alizyRAEsLpZSEHeLO4dx7TLb2n/0QYyrSIXaki9sem1dnq
U6sEIDT22zHjoYiMLadooVc55wEXYoOc4r9aiW4GCINJPpVgbtPROmPBDyfRlTDFSaQ9ZqYtnGhB
eSlGX0ST0hQQGmIClIeodUZ+tDiDQI1cQDWYh7AX0eZDigfRp8xnFY6Aeg7ICdJeiLwIYZ7BhEDf
9fWCHB5Z3MCWJK4xQTfSeJyck2aph0ihju2wnib76Kl5k8lG8ucV+bKozxUHj2ok7RgCM3f4z1RT
yNaXwVwFG0om0OK9Jb76WAlzxPeBjrsYhK6jKBODxv/loazWyCpP+PugYfNfpn9XT9G66d1ET7zi
nord+n2//OcRuClnZOPip42QDZWuoNoipiTS8kz3SvJaPNPjWWm8y0OnNctGGgjvYnl+0PRJSs4J
MAJlCJZp2EEg4BLnDqR1feaEZDgCznUl3CbwfM6eqTCQgRAyITOLxC06GQiMsRQkwKL4kt+xhohE
hDf9mWYh1C+y0eLXfFXCPnk2toJGeDAtOPKKJhcoT+Eyg2rwJRN5yjBqE5jkX1aMqN5FZo8zYaB0
+9y4OTfw9D7AdYC2MD5BPoS9DwXTkM1MfkAJYcsjZLtuMTkGLzrGAjw9wKwZxYf3xhW/dki0f+7y
zRnLEHzhauScJyRrli84GWEwh3sl7U74W9dM//9efH8TrlIF/fN5N+eXyLj610KlMZc+9b5dlU7x
ddrqr3I7Vubcktr2Z/w0HyBGEFgJ5Nnw1SnnrwTEU9SOxXftyzj66zqeq+jhRcBxNlU6v/95//eV
6sPz9dcSdHPcsSpZS5XhzjCsTM1pt1U+WlTHSFu+aFsXBGXFpIJNUuzvV4hOiMNlCqsPOuPiZw4F
YZc+Ig3Pj8wXLOywhGElUARG1ENj4jAx7DKSoeRAnqZybJu2rnyQZrzujMo5V5oo0YZs2vSVkFmQ
KqQYSVNKcx/QMQEDzO+H0Krw6tJaxYny93eXf/3uusTeaGimoX83eH7sNX0g9KlYx/QrLyPxqzv6
mhN/5pMrzZfX6+HqXp6kLRGRnZdwXSBHZi2dBdk1vDuP568d5R/XcdM3FaMiyQQlCffZrMdG91Z/
4SXpHnHIJXeUTL93jH981I0CKM3l1sxVPso/GhZ5UeEGwksyvl7G7eJ6iJE34EBi5xwBmyfBkLrp
WX7LP4v/V6v4n+v4rl5+3Pom1FRsPVwHnbHitSeZlgJrXT/22whvNhhuDOn5rj6qTr7UvDu/+6/b
7o8PvymNzM6XTlXMGSU2PQkB0Oy8AksFLOjkSTvEmGxuQ2RIA1xmhUNeedB5jvekeX2BUiVVySCl
7O9L0oYF6F+v4Y9LuqkEyqDWkkjgkmqw/YdzCH9dIy4RamG6B1KEaZm/rC0vXsC1ewrJnzu2T7yR
AsZF/A/H9iAdFOyG+35uPqvPENzKISVWedH38mUkv6df7ZbtnOXORIsAtfo7ToDwscllTquahkCn
r8+4pUmEFcZ/f7nfj+y6hmkDDb8uqjerr4/u2reC4aGDTPqFt//lutdfaWxM0L+C3WyXf3+g/Gtn
9scH3iy/edkJdajk4Z6at7WmZ5rDmEKYpxHrpdtqT8joSAZw0R5xEDVPMA1xoF+GdHi3saawtWPR
rosdzRbLdxEwZxLCyDt35bfRviT+uMiblbfxL2VwKVl9gEEZlxEhuNplmns5LPAA3St8qei1VsYN
7SYWv023ItpTi0G3XgmTw0Qtz/7DaKyBU02gIDEAw8MXN3eu8/de8Y/rHG72j1e1bMTWD0x+vX6v
f8XPRmFn5JkhIgknJS1Wzqj0FRr7fnms/L4u/vPc3KyLuVDpvhjxM5YSfhjhKUDDdF4wVEkflAvK
lKWBTayZUIlcEJMYYyocavzeE4y3sDzk6zrzpH7Ram6JwDifX+JHelZmsI2AR+hrKZ5UWG0YNHxI
gZO9XkgshBT71cB6dxt/BJQCnABBzpSqz5ctshl1L7lIb3wfaBj4tlFvYA+0kfg0wWOyFcYIefx4
EgjTS7P2rxOOEelMhF6ULVVpoLiSqKJ68rNZT8QNaar9V/QcMrXE2vClvUCzog/Ay0p1XcNica4P
GK0IWOUIFtHD0t9xIxb7gRZuDFnUuA+pqftgmXyQDvTFMbwKpwWT7GRyWgfZnERby1qRXdmTkm7g
jxk3xrLQ1yeAAcKIgwVnXZNZcotBBWfn+6kmD+I9tEbIzoMMCvmqT18l8qCV6d9vp3bv7bzZg7ST
4HdmwgMVS5NStatmopMlyzhHGrL0hnLRjr44c/nH8yrYdLOBW4XGKmaQMuZFEcn/hRqMih3+XdMe
LrJzQWmWjtlKroUdiJPkAfIipwomsIDt5ogIOm1MCSw/McIjTRiUVnWhzPDUYMdUVH66HhV66JaT
y05Wj873umKSdecr37oAC6O5+rLAV1a3vTltQ3qjo6aDiZivRZIxHbkHJJVA4gNAOzPLkQWjH7mU
2ruZizf/a+AY2yIgCd1lqy5WiXuiKUsS1LRbQD+rp3A4kAFIX+muJwOmmLBwEF1ZfoQgkug7Xmyh
GdPt8d+uhWedZiZc7YHvzPQJiftYHvpkCGKMDKMBzys7xLj4iGeBVzKCAVVhYjub8Qqd8hWRk+Xh
zFgimXyHKyJWC598EAPEms/oEEMkrDdlMla/lWYlmnDyhtCYUNGQpjcPg3H9VZbOGawsLG7MAa+M
7dmZ/Gm5IhMOiQvGXFZA8WhyiHwadizdTaWDTDgxzTNiBFm7N6jV6b+IzRxe3ZxWGS8YVWd82lQV
rjkYK+bh5JBtTKqw7hOfg+hiiBh5ixgqccIsvbocyZx/5vXsDDZtDZ2Kr20+Qs68bvHlU9lmM3mz
WxgvQ9ODChUURzPJkCss4Rgg/D/vef1zjr5DiUjBImlOG3nZEJwDKwB5Rbk8d4tamqsqwwrcrePi
jTnstZ7cE2N9i63+XTz83zr5LcD4sULnYReHbcBOouzj4qkjGvPkxpVd6PNqaDKvRFADAn7YCdVC
045oe2ELGJqYaEr8uRh7meJcy2n+ZsFElrAuL1VoI5fu0ScRL19d/aUfLuRuEyMkBi5Gmo46DQE9
ncaoQB8MAgpe/Se8gSVSXWGM8if/9qsza8Ze9PfiIf3a1tJNnWpd1FG73hRKiRLIfpcG1MpfjMdk
jsJ01ISRZIAeIGGsSu594K8HdMxoiqZrqmhpt5tQY8aSJNOQktbx4TwvdglY23QkrPyl9lLPgh1N
PpISHvTH+EX5+PvbGr+dW5lyIHcVZV0yv8v5H79sW2ixVukNdjzCRxW7M1dh7OQklVzGhm/XgPPS
eQAjm7Rs/ok51beFPKsRhRHzRJc8FWbtJCRe3vR8pn5LoXJF9aBpx7g+tMFKggg8S93268LLmNr8
2iLvUG8/kGSCamWVAGg3vYpuAH0xDTYbIZ3mtAZfU+2ibmWJU8C5NWhJiPCXWew7VCFnhX72QLZt
Kg+pBGnXnQsuwDrUwghs053781slL+nYLUXLUEztWxnx4/50Tauop9P1vFdKOwOFh4jKGuWU9NmK
nTmDBTgQ5CbpCXPrSjxiD25IArnQUxoVU0Sn4fji5OS7Zsg+Gb5t8ReJqWOi/GJmqrELjxRlmnaM
TK8iOvPx5eLqp/ew3SHNY9pjJTZse4D43CZzoNWVMGysB0F4VJ0BEkMcscJgEAoCq87OOAQnl3mb
mrhR4ICDpElzJVLyYkc65pGRCT9WWbEVqLJXQK5Y/X2zflPjS5LF06Ryr4b//Xch1wdKr5wvIaMZ
fyr5Ex8umjy7QpEDv+0qb0bnaVjTCBQjRwdRzLHbsw346//XVWAwFQ2J1/fWctla/iW/SNZ5L7gX
u36vvrDyVgzmLw/WirMJRC7YoOkQs4DJ8fHvD5d/qygl658PvzkYqHTaRLPhZc4nuCf6BaiVL4aG
T1d6QhnZEBdywKlxg000D/ZnJCgzvfsWXJbAAsM5wSFD9Cqgzb+v69dV7ed13ZwFkjbvxb7gpkCg
Aae+7h8lqC/9i/go3Ot6fGs7bncLztY6f5g6spWb01iHPbnMze8fQLOocsUZuy1bmaMAH2YIcF1U
rwxpPlBcaAvBRsOmQNWmM0iuL6ckZjOj4MgQcdy/Vh/dnQbFr5N/mVd6aJ9JqmgMldSPN7qIjLQ7
N7zRFXxpCoStYZ/cFivwlEn6spkrmxpq1b115LdOkMykRNU1TZNV+ebVKGXpJCstn9o74jEiYu+o
SUhDzW2+x1kzTuzTrNxY8/Qjdhg8arY1Fb7oji0vUz+z84/6Q3tEjpLSQeVYIAF6DW3zIEDlI1mT
FdAir0OyX3nPxozox9KUEoXwW1yDe6SytB85c5cv4DVpfxajj3ZNpLaFGH7CX+OnxgWa/z7kVUIa
vPPk/QoUkRVFs0RVEzXr+yj9434HtRgaaXBhBeWjDljaOKPniwR8Mvx0mJyMPWtb5cRJcB2TN0I9
NhilrUc0qSYNw8FzkBKUtFLfGQpaS5rLxYGoO6aycPZpQh+JpGphytae5ZPwJGOdPtuRo03uvEHG
b4XBzy9y8xNGWW3okVzzRZAZIoQnNAObWTyh1O3VHR2+3p9cn064noGPfYlf/jzcDPuBXc2YArCP
PQsuVjbCp9i1SsxuIxP2/tbEmT82l70F2W8ksq0dWROm4jZatV74oZPWNauogL1opRPCG6HpHuee
hagYHs1j+GS++i8C3Kt2ermSPvUmPsuQD2cnDT3xKJqa5CjjYExcJi8W8J+R/mzusTvNuiX/Fhm0
a9MDsLnW8SYt2nmjjvpHAYSijWuO8SOdYgWofTAPV7g7Pq0dG5YEaJquxxfDF/o8CMwUcSq8oLMz
rZGNkZPDIR9D+DZHoY2w1ZYS0TVUN6/DqGvazvxDNUk+oymMRI5dI1zhyLoZnRjf4XfUtUDp8q3R
T+U5oBtxQnTTizqH+UU2Q0OdCdDdY2qCjFibkFwHOAAsw0jtR+H0rmfu20D2r7WMSpBtRFZV5VYM
IoZWXtQ5T2+KDpFQb8aEKr8acTdP/V7DsWGLjKcmwR6ZfYsKWxr7DJBGmi0xkToRHsATMmZpOxN4
DPTJH3BQ1ubOo/n7k/nPRd4suEEYp/JV5Mm82BgCQmwlk8sEZfDgXYGedufTfisZ5R+35GaLE+Iq
68Xhhe7fYUsAHZhYNmFd9ddr/mDdYTD9up/+/LCbfasKw8a3rnw1/SX3mAC8welWR/5LXo1jkLmM
mbYMBkQH8tAQUXresOo5l3mfjxDfWh+6rVC6e2kzarZ3bsPwuv/ryYBfocuQOGT9dl1LpESVgo7b
IMeTK7bCbvzWzuMvglDfemvCaBhmpxOOAeC16/qe3PH7xPWvTx9a2LpsKeBLbk4pSnNSpSapKHLm
55X6RX1Diu9rvWfQWNNdilbitBsbT8WuJRschzyCWpXT/47RKyllQ0Q8cOQAQw0ceaJQJphQF7zV
1pIXEaE/53bCMpnKrMy3dGlthqzlme/kk4vdTenu/H0vf98jfnybYff8sUf4TaEZdcW3oQeDrJj3
SiTrHtApBet79hlt8bGcwfoywKWFMFF2rYHTXPYax9+QY/6AKw8Ljt1OaQkwVlE/AGEwp1QnZEvN
gQEnayaZKBLgtIK3u4dwkIcn/q8f4+b9U7tCMhK9OO8TbVR9tQeAaC+oIAiobOfSAeHQpI0n0gzK
Bbm+AdnF7M4IMZ1+COyDk3dPrv5rBaYMlRe7LrAT9aYBlrWxEuZZy4LwisaZbKbFR/ZIWo5tvkbI
hug0fGQrDOZR4QR7Mxhh5Bk8qChbwZtRjcmL9OxKyyHPatrNoztFMlX4Lzfsx/XddqvapjTUs8H1
hQt6RVrp+YwsK1cHPCciy3Lb7vGE1IUVFppJDWd8BlidcAVm9cYEvaYMev20GsRUK7W3jWFOQTXR
X8fVrqy9UhohoxqGGrt0A80LwtdKwz16HcfvyBHyObdfnVS7cCMoVF7+S/pcHXmB/4e08+ptnAnW
9C8iwBxuGZWjFewbwbJlkZREMYikxF9/nvZ3gJ3RDMbYXXjscRRTd3V11Ru+GoA6n9mnEpbs6D6h
XbSTI6F0wqudbx6QKUCJjsSU9hMqtCOBeRrEIUarNLUxooNJQyKrzo8wZvKJdNsbmPiy5qkDaj7s
fqUpbl0VW/k1bYAjtirc9C78QpK11KKuCI31A9G0yn80kXONcDS6K72iGeKDlD36NkxfjXbGMD73
2QKnMpAGCiluPXNe/z0b/9q11BTKAWBGbFrMYrn5ZTbqSXmslJtY8+6hdRMlkEtJqO1V0XmHBqCn
zvLr4IoPFfbGKUqFnmF5JAPaV7u5guDAjqqN7O6nGPEXKR3d4pwAZuoyefR3G+GX0zrXzU7eGZwW
qRR0z17eP9fBEQwGDudkIhjRUyZIWoLtrHPmJvBITBIZBDLEgR41wha1SjUA59uhjW0NLsUoP0+h
YBzvY9TgEgw6Adum17d4mxJ/QCKTFiOZfPZBetZg24Tnps/0uZjwFlztOGoPdTyA9mxVXkZplyrk
6/3Sj9nA2a9OzsojDKGgh/jWnrzqRrO1nVs5oMkA9Et9ioDp3vCUWSXgbGoM7ADdptHDCqA3onDQ
kOFyurWPNJJ8XCpDZwMzjMvMzy/V6aNAqpLypTlJkt6R0vuqvK+v9dRIp498hBjKMTmoGB0ayKb0
KhR023lebuKpjVQ9OibtvDj24ibcWZQe9yUXcFZIRz37k7UL468iWTvNp9r0OV/xy00Qwz8t3y52
AGuMSaTruOz0CmGxye6+HlMgb1cXABgnD4UqKNz0e5FxOGKlGlbgnCroGEFiejl15Dt+hpQss35n
hzsyPFyzQIqe/PpAs+KG7onKvQ8sfvHlBOf35B8fvSt+WN71DTBQseLRdr0jMlUKFWXzPmjT2c2I
6BnVj+iiL89YjXVbtQbPAtuPzdA+Z0l0Dvlpa1bTEvtY6i4X13kDfR6lc0B5MbJFrJLHwd30NGmN
Gml9X+/2dRVhPYByqqENEAXqbB/SR6yRzd7XKG0jZaiGmJlj6ZGFtdMr56w08oZmAELzgJHeFcrM
dPXxbozqYXaZ6uk2q8cyRClhv40IvKWEKUpxGFnchvcDh0VF8x5/4kCEkPiFjqnet9UVGziIwBeK
0oygKSKhxRR8rblZytm4Y+jYEHAWOMrhAZy/USulF0Nlg1CDXiwFfQM1SrogLiK/pNPlli25RHHf
hSvZZv38PpAbqJA+2p+AoKAX0qxVypWeAyl077c18sXzeJCNJTQ3BlCU8zeUTbu7e6IdgnsTW/iv
UmZveTto9RS50x3kHATlAXUryOt4FvsQA4Az1PMBLS9FY1vgKzUiqugA8Lj2Tp9aLv8sFN0RXewD
qqK4/LCwch3K1ezy8K5kU0KWDG1b8aSsBM2gAXcKBjVE/K7booQJ96hMhzU2Ln6J8Awxao/JWiOs
l4B8ARRCKpNLPTIQEFXNPOMT5sUxeVXUYXryL9USkGTKjAyVbnBU6HESrYWAMHKbr1TjSaOd6g2J
OtrYVT1UR3fWq/dUWAXXMyHjsWcHkhMfek4acD91bFWyHDT+BCQaDCPukN5D9rUyIlq+F2XBQFOx
3RDtdwMn3IGCnrW1OfcwgZOAgY1txKofOPQRrfI5a3F671XyB3YGdg69sx+fcQAwotqYMjgeRmTD
DEhp3/Wsn7YWf9azWAJkR5eh8Di29gyjOOVKfpIdNV6qd5S0QbA5U2wTC9tvq5CF0VP7O7Ss8Tu6
BGx3ANaaKnbYTRb+e036S4ff0CxNU1Aq0izHkp8yRNU67ar7w9AXlZWPuiIb65Xqt6dqoCZ0X8i2
m7PeK474K2uXsEjLngnh99/nYP65zQIAZ1ACcEydupb5VDnSlexeHi/mjtI0AMjdSJPm5m52wmur
8IwmbPOVJCjWORxc/W2nLqXb4ZZrXw4A/e7aUwFeSNc7lKLO7XY6To/ImGHd9EA3FdpkTKh5VKgq
okbW7SZVhdEo8CVVTLQaxeHcV83BdYfkyLxOl/nJWJSmh+Njdo+y0z6+rtLLqwkO84RFRf26u301
uCajPepj1mM6viRFhrqpEd4yR2by017oLxmwYcimY+m6CfzC1p62aeZZfZxsqbMXZXju5/3LQg8c
9xJc5uoBlTciN/JV4YlEfH4tIBXh1NJjG/fQ/a7nhCfsn0Bj7yGyBZQI23cFewT4ty47FLI2N4Xm
F9x7ebB7Nf1jH7j75oQKxdj07X62AQg2I4Xz82WZ++jStOOTg8uBK6+Mxiv7Vi+bZX4cxhuKYH3p
Sx9Zg3jorM0NW0SqC+kEHBjdXBPDCvCrI1qBKzYLN90/Li2hUI2bphD8Abha0YogIZZ7OAsgpBHg
OzAmUV0gqtwOIVMJvxOA4qhSEb5BoTroIMe9qxPWRiQY6D+U2/+C76CcpmiG6gC/ptj6NCdO1vFo
5GWlLDIptOVIs6NsN0XzzUkWGkHb6SHkkQxJXm30pO3ggqE4OtB6ZFWHBP2EqoFGnmG1GlbdJlX7
JxXVtTDLFrq80tWpJP0wf/4MJZSDVTYDhm6hdKc/TZ+chF9J4AouHnLf1OatRKPQ8YoOiH0gFavO
Xv97vv71eEQMjQmrU4B8qlOc0yrZ2YYtL655ippB/3pM3Eroji+kuP9AIkTq//uAihjlv+8DucJf
jvg0CxIlud/jjis0rL50y4a5yt6FOb1rLdwaIWxFO7IulJ6kBV2f1GkpetVsTIuJnv7QBfnbxVvc
bVkmdCvadz/gl2R5FydliTCwvFCTjaF/msf+Q4bZtevLjhCmO8LZ/eHixeN7vnjLVi3FVHXuwfce
/5cjnrVczdRzgux3s8mp6mo04y7KoydNd2vEpI49HjZqLirSfbf88y7TJaPX3m7b3esPZ/JngYpu
HS0o1glT5sE/FWqdi11qp9am2CFHpfF5T/Ya9f1dGt3ue0uYK6GwdHtgDbv894H1P+sAlsK124ZK
60n7Q7MkTq53RdLKZqEQwY6BA/oEoJUUUthtQvhWH0jJUaxCUtJVZLc4XCOJbKmhZT+5UqhTe4kS
XsHe0MHTfbq+VoXIPB6SBR3WDgzSzldUSDXIcElRngYldlp4NozPTf+SB5esl2WjTN3Etx8m7l+a
R5boERsImeromH5Xxn95tKqUZ3VxderFZYfml8zeFMmbZGbGIOFtKdxJoCC8Nn759+3862ERahWw
A4Udn/wUMBT5ZMTmsUEmlh19jPxQlkSKCoB+Fj/eTgA0eJBW88Mk/gsmjFjqODTLUG1VNOdp91vG
kmGYoHZfyDP6ztDEIvLxVs2viHqTW2OT1C98NmN7jFF7ziRmDcm8biHcmB4jDGZSwJKOcAK/zdU9
OTD2AUj7Z28axm3AjFKPj2b20xP6c/JZpq2ogIxReLOM7zb/L09Id25wQxKnetG21rLC5KgaHwfm
K8z340h9bUMoDWN74SBX8+9n9I2s/H3W/35gUen55cC2VEvHuNxVL9cARoV/GmjYgdPp61EU7e16
ZZC6Zyz34IX5qX8JikgCooOqsl+MIKT1H5EaYRM3uw8uWPTpQxS/lrvxYy5PHj19uPP+fbZ/EfTh
bJFZdQyZhch8xomqsSXZ/LR6ibGzJO2iNSs8SR5zPDvOFy/+hBSzG4PKy0MMhx0QknVPejVxdZDw
T0FFi9b5++M9e4VmV7zbK2rMSh+Rs02z0fuPmUhGqg/9xRydRvJSf7kcsHnyLn0wLXlg9wRE6IUC
Dl7DWHy+YCqIRW+OD3DpYx5MPRZMfgEo+fpjy1NkAn88JU34GKBsbln200zK69KJE+Nevcjz2/YR
JZN8JC2zPv1P+mQ7jxUqagcPF8EE4BwYE3n1wH4r1qJ+Jg+08BJpk114IkNCCAwnyBTIIMoLHnRw
RCjp0R3foMdP9elteBqiq7tt13Q/qM92c2XeTbLNDnNhFAb98+LRv42v/R0AofHj3f7KXtsx0ZCu
lo5BmmhxGpuur+0h4NMMfbGmGoPitCw2gD/ZoaqLbFRNuhf76lkTpfHVF3WpzatRNTq9ZAu7h6DY
8Dy3h7tNtspW6A/qm/s4H5erODgt44ExM2bHaXbYTe8DlGQXZ7zDbE94gOEjM1Ij+LkUjfdqqAT6
SO21+9vqtirHxVL1oY7cVsdl1VN+2GEBSPjLw6FM66gqSgkG+ia/TyEqIu3ZlJrqRR+ntMLPXjyD
REtfaY3bu7tCzMijYYizoOYCwfGBkWDiUwLysvxiaAbX4DG3sMzbgeXXx8qUbjvVFBoCJXbgu1U8
0qPYG6tRQwv+GrQewAsfoXUXVmqoB8XgRh6MywGKx0RznHBQIjLVIYxg9vioIvuG7NqvrJ8nzB6p
HyDa/3UHttr43dm/UgTo3MWDKiAvTBUJLc9vgOQ57yGa+KDqxa74JtSx+NJxwstco46Row0cOFqv
lN26ZfAQGUAf7Tvs/IbsjAo2RrSHARybGDagtyK6F8jO1p6xveJ9hEMiPqzcj9wDlNlc3Ct2oH47
y88+knMQKdHAZnI1IDhx6AV59G5/7BShegH8A4Bmeh4UiBWg1T+vP+wPYRoJwgnIru098OgRzmMo
1K5UhYpyANhMkMOaAAE2xHGpWRzRtJdcVrzHPgdPS09h/+3ywv4AJLfQHcII5dDg8isjZezS2Ubw
goQQAhTGYvzF5rFP9jdy0g1fXejSItYNazyF0YZylscrmCgvHMo3nYIHq56QxXclGqoL6SVbqcPz
4TitNtXmjpz+puDP0h/ipGL/ZUyylyNJJ1t3DFN7yp3vpd62ndrULyd3u30r3LepQh0TZHKguHvM
sN3CnV49vG2RTTpFdOKkgNq8TwiF+XQ4zGazj9nm7G6owAQ3IB21P2tcBlSEtjyiG5JH9cWN+Bf1
NxjR8oV4hybiLj5mhc9fN24Ef3ZC7at3mL2+vsfu185b28Hn51cSojM1//zU3E+4871PrKSi+Zfw
dcV5MWLYuZ/zz13w+ZV7k8nkaz5fby/uerj8wqfNHW6vXNKX+K3Y/TTc+fxzjuCaiyevu5fc/dVd
r7G8XG/fttvtGjdHt2UFQ7b9f9923hdHrd3PH5am7+3PU4y2dJhCbKBVYIDfuJVfV9KzpOiJkdYv
bIFRYADdtdCvQ8l/cKa4hwn7TE7h6H9+cnBhZ2UgSvpA3OT+kY3OI4MrQGmBiS2uxcJ9yuAdZUQf
M9Wg8Qkonj6QsSi94Hoo3KnEFe8i8dsIdobif6744fGv8cXX4s3AEVH5qAMzsiPx2mPM4rxdxIig
iui+jeH9jiR3in2DO32Z7vk4fcn8l2nsTbmZRjh9kzBR73M1FSLbnhmBCXDB0PmsfYHujd94pf3e
D9/88Th8mYZirIXj8Vhdv01xznanFwbcC7TF8XTPsfyOHvA+9mB+usX3GGLgDEmjA/qD47t7iMO7
S7fNjUM8d8PFld95QZDMTdwX/hGgfChI+8Sdmh4f0QULxcc83CscjLV3mS3RPfNQZfLqMV0FrmvP
Vf3vkHdcTmpPsRoMCu6eHR9xhGEasLuYQYHtiWFM5ZZhnES4YbuzxWJh+h+HaJO5sySazSaZOxoR
wiLTvXsbDLNOAbV1hBsE+PG9naPC8gjObR+rbqjFudsFr/zFZvYxGo06D/vIzWzz8XFi3okDUe1B
zO3IxUMv4CTEqYjPpaDclBukkqMkOnAuXuLNNsxFSiAknyOMBhbi7Chp9NEQ4U3MyMY9oPiw4MWJ
sJwdSh6jNgQj5ineKsddMQ5kDOZUF+d5F12Wnh6+o9LqivfOQ4P/+60Kb7yyFYDP4FhdRJju5v+9
IIBRd1N+AWjhL7D/fK1G9wALeIVO+avwsOPDoMmBMHhVEQHSdwfQHbybt4IfHIrjiuPjHOKdfLJu
PsfzChvQmImcuu+rbwsH9/2Ve/w6mfBHAyWYTF61weT1XfMm7xysC3buO6FEzH50qlzc/fyvr2Xs
in9ihrfDI15wj6GEGA9dBs2TfPHNrzOqbziV4aL7Nf+qe8AJxLv7aU4+vz5bZimVFpwCj2Hb+6yH
OjVsZuoRTz9m6nC9voiphWwAb9++cKjXol+dudtrIPrSF/dzWA2dvh2cox3vRCfKyG7if8k4Yz7c
peSLOPC1xKmUyFf35vOv5Vfrzj/FZVD//I5RpLDEJZEsID9GLicSh9SzPUoeoRkQyj4/sdgEpn3F
tNHVAaXyXH6CT/+HiH2OYybmHvQOddPSnad0Rs/yzEov2u1lLMIPV3hxh2/D/wLOdrjW3O2QaMw3
uS+fLXGZzy/uuA4I0tv1VtwvfoH44I1FRPJLf+tvRdAeb8eFWHfeRAzhPm75+dV924qIjrCrT/Bh
nu73mf/2xu+A0Q3e9sST6dvbFiSt258SCl7QY/MIBKxn02nn9hf9/sV7OSwWL4v+1WPaLr6nRtSf
uZHlfTBnD4dD1Ce09COGdBRFd3exOEhUJ6ndu4soYnpF/E3/4B4OUDu8w8zsL2YX78DfowYRfDie
6c8OYr72HW8xiw6zxcn7QG97IV7l7s7EIipc11/6R06IbZN/OLAMnrzFggNH0Yw3/vGSB45+EEsn
Ye1K7OG/xX9L59Xj+4vvn70cA/aa/OzicbqjKBhNRq9idkYEkcnIHbmNN9mMxAx8ff2eioACmcaB
J5bLCTNkMgi8wWq1Wi7FOPr6YgmlFsry2/s0/Nqlz/K5Yxi61ux75GFzCWyN2bEUA2+FqJ27mjD1
VoNV7PYG3//F7mAwKZnDq0EwYFYGq4F49Sz6OvkDZt9cjOdPJhd/Qahxv+Y773O+jqP53Ft+Ledf
c5Y9y//iqK37/atge1BlDQBYu7355xlby/maMxuKb6zXTA4+Z22fs7qvt0iwe7hrioUdgVScXsQq
Kr7w5qk3X/97Lf9T4UlY2zhkTpqCVLb8vN1Szl1ROEp6WxxLDTvJ+/Gj085BYTWjDiHPUq37TmfP
tJwGqtPw/TwoysK7NrueotU/UBXpjf+5v7AsFdypCdyVDs5TLtc+6jiOr8ntpQy3qNL2YSVF574Z
0fzrN6P7SBkdh8oIgd+ge7FCxceOfKIG5JY93aOIzdwS72+Oy6QSeUUViGntlviT0pzjG9/T8PvH
W5ExiN+Qo+J7PoupLTKRNX4DYDhE2qJHiG7ymdRTx2t+UgRFMLyF0nB9C9F5DQgHtXhWgCK9gvLY
ZPe+vk8RWSdIAignIbN58CKkjrdvIq/BOpvNkuJTVOwjjMUbafr3R3EFLNj7PQkKsMHg7e5jwh2K
RIZCG+eNwq7PpYhv4OEXVGvZexMpiOqR8mohbZ5AhJykJ1IWvuLVCk/kwdLiNrwNy2GO2RUeJcdx
Psx7kMdYaQvfYu0E2r3U/cYjk/04HNA4YWFevCjMy9n5e56KeCCmbjS6eyP4RGJx/tiMXm03kMPJ
aCSyZ/SjhAYaCyb7n34C3KkMKh+Ra5dX/fhgvYZJ3QPG4x1M/2C/iJiEPqCHoCQfMao6XCICz2Hm
BFQiCDoU3v2Z4x2g9ZGE0GLxEOvw9Gnhy7yX0JTEIbCECa1IDq99lA8BsPrCKzNnPc6/l2ME4gJt
BaPKHN6jG+szCh+ewbsMhJ19lxRJ2J1JURdccC5++B3rO3iyAYinKf3a78QCFBr5DVso/gTNgZl4
bbF+/7fKY9EQpm8n/It6GKEscxyjWWFZ+iAS7vDrTvGmFW/Ka4WHpPVZ7VCPcM0JrVScZWNcmKXw
hyn9TdV/XtYs+Dm6xqyWNftpWWtlq4672qxeCnB1yPdnk4p6xtlTH+N6UA0qEoaRstSTvj6H93Ci
lzU3T4OtBhUEmZ4tH279uCXhLF/V9+QYmrAoKSK5j4nsOQw48mTSSpHOxstdvxPW89NuCCRh2DFV
MVpgbkTSpLj5MQCbcmTTVPugsFTrvvmKGpNMiNujGB+CBSd7ySUQGzClFiz1NaXk3dkr+uCU0J3Z
9QzDlTXvvFYd96H4Eh7I2N2Lr/SpNdenj23dDqsz9G5PnQpmmhGijUIGxlYVhHhCMiIeh9U3+hpv
154oQiBlNlWWOeu91JPfMMPdasvdSpvlft4E5uKhTgvk4xDrnMW6j2bcj1QdxRKP4PdHxIYVoRua
YgqYSFP0BT5+8es0T2VXNlS5wGLfYVzYA4h+xURDI1UbgumpqWQNYrDQFxwZfOfmXpjyxkSn6FVG
5Tf05HqeXVbahvbheRlLL/oq280Rrn4vCDEHhOv5C6Fig7xZEVTQdOu2d0T/vsXOziMOZL3Ha0yO
2wzAtyADjpaXX412NHkbV0Efu5d8FOFj1I6KT2fQTs9vRZD7axMgs/OChj41HrEqnT3yoq/PL6SM
++AdqfMARgpEAkqyR72NkhBQTLFylh4N996F/5F7IzW/eaCMmYu0NQdmT91gFLZBoXigQiWYUk24
TDF9vr2Vj7EZtizWy7RH+/ybFfr9//kyTLt5V7BmuacbGWmLka54z7x4IPJMtp/CVZy0MjADKbyF
PG6oaj2JCG6ujpVn0148HiQUM38UM5L/LErwfE1AYDoGcpRp9d+fb3XqytjeVRULmdTDiAwq2aj0
60Hr3fysX/aT3q1/659nxaSgOOiCvb/1dwMcWELo1lEb1ZHSg14RMKJDxRV7PFQ3wnpVRO0hIxnM
QrGfA71JWnUg22L/9oFSr3t+F9HQgZzZV0OHuNYFMrxfxjBvIvzReQ/TnrbOF/VLF1S8qz6ca2C1
yL67Zkg+JJ4OYc3nWUUqfsHxoO1VvF17P4aqP1p/jH1BfBLcRcOy5KcGRvZocz1v1A6JIq+ptEEF
mVDOJ4nMxklaXB4D09Ki5kg7/L6+gDZQsrnUfFgmcrzI67dWT+/uB+T7/h1B/8hCOCsg9CZCYSpJ
iP308GyjzLq0TR8LvV7cTJph7YcNhiFB9nL/Y+vob7cAjg3B2nYsYsJTsK462bl3knRflDs8GVD7
qa92qGsTWW+9OlfGmjq25f2/L/CPFoy4QEhvmAoqttCO/H10SnVqW9XNui+O9WJHJhF/xFmgVKtd
t/j/O9DTxZV1fG+zKxe3a6eljTrVuryBM9K8ZvdDIqv+0UnlmixRkqadK0Rsnjqp56KoW0vt7ouK
8jnWSFn9GJndys52h3s5PO1wx7sXtJRjvJAwJ35QQQZlYOHSmptogmoRQyyWTsOiq5ZGIkVF8tPN
UH46RTEUfgn6inmP79VZ/u9u3FO6+vCt32hRe0cZuKEybq0D1V7Usf/9FP42nn+5NX9YqtZqa+qp
el9wQIAmmGi4j/u2ksYn/X1HFvTvo6lievy2tv3+JOyn0VVajf44my0ONLf9A9VV7f71yFT8RlyH
tkt7SM/QYgEYJDC8zhlJW9f5EvpHD/vNal/senbmwaT3pJ8qxyhtbbdF6OCK0nbZ/j9M9F9vzNPw
zMvaKlq4bgsVbU14ZbIUGLbkFsjXU0W6yD/sb1Txen/cGbp6siE60/ZzYEmVxLypyvW+0HbvBnrD
kmjG5hn6UmV2aM7AkJQlmpBqd2AwSt1QRa7gZMfo2Q/mO/oeE/naz5G5+Pj3E/tbCLLFrCGaKrrz
PD6yPG0L63K+LxppXErvd2OVmYOTtjY5RdTRDOenufrH6qiZrIlYjBJ8yI3Up7B/OoFai52Y+1Cl
4ybJ3EZHzoNOW1siwons3+OM4zzrGWCmHDd2HZDTEUWGdHsFuSRyG2mVWjbmpAVKiOgpWJJX04hQ
VklxAqlm9RPL+qHR8CemW/iiQha2DA3TOOtZzDV+XJrqFDftYm2PLfZZziPE6868TjDSwWj9CuNn
gzuskfdqIJnzGNcp2qjUGC/ReX/Fd2DZAOeZq6PjrKNC0VO3ae8LfH3vFNY0XSneNXN7y9KrevG8
A49FP9r+QMCaFIcCCjgMFF9IIVD4hYNGA+eH1uvf5u1vF/gUno7W5WrHZtUudvUIkwnDjE6D4soi
5HayG2UbbXyi1LcdgSb3zZ2PF7J0xSCuGSdhAeK62Px7VP7Jp/r9hj+jG1pHP9nNjRuubDX6crXX
ofYBUt6FHdGx0e96ZTtju4HkInXCBBTcSz7Z0Nbbs5sNGjR+yyhl40O9Pe/bix/O7k9Zu+/TY8Yo
Gku38i3++0s0v9utcxG2PwtlmgP8gxsKR3t8NfEUaVcOWkUT+oe6l7zbUf5ytVAr1IN6bb893stp
saJ3eOlZuievoJp+tHmIMk97XaQ6iOBhS6qOj9/wGJC0y+TuVyxW4NSDpiXpPuE+27/tj0cvw9Li
6LYHLcHp3T/NsbhI7ADK0ZAS/fLu1/PT282YXh5IorjxlMT/MsIYyMdUrhUK8uzFkNCEoAIpcB83
cF41eLfnuXqPMM5yqJAEu5T2t6z78msaOiF4evEqsDOt66DZ6zNtn+9v1DPpZ20v0azBjdfTRxj1
XHxa0RDLMbaNQI3fgaRcxqtLH55DEWTEd5dEX8NSxna1JsjVMAseiMm1S5ROBVQbRXNXmh6XJVo0
CiwNDzB+DerUayaSf59Kfdxh/E+FkEEVb4GaB6oCkTRLUH2HxXaQ+urCea0HSe5XTK454KS5NDwu
2fv3FQ9gMiKm7MYlH6z6GfMG3x5+SWif9PiD9DxMEPZ8lNG97ek0Z6jEt2TDx9CiZti8kZ65OE35
uXe1yZtnToRZ8gBUewylypgajyjHYXSGj7HpnaEKYBfm8SnAdXzYpB+accZfYimz9v8Mw6dZW8pa
fr4kzNriIRqv98wrQYtQwlvXgKDRdqT1Igc0trOlsje94uiVr1eQ44Pdyw6FrOG1P8OUzaZfM9u9
3rLezQpVdNSozrxA2aE/fJxaxCYutq+7h6xXAA3GKa1x22U6IHRz1zpIZO36iLXH/qdJJlaCpxXz
16t7hnMZUobt+aNsFwi0IsA6qbASF9YazI7ELyCLwb9OyJtrt3iD11F3kdy5ROMO08wJ1kF3WkvF
AThzTh2kwJXCTwa73nVM0XDahOkLwsx7Z6OvL8xPFD4j5jDd+xFogCu6Qs5GXh8ndpRu70QQqNJU
SKkgLZptFzYvMW0TJkQo3xmrMaiidFV7Kv4WNXJMoEKKeUMDsfOa06J+2yXeNbsESJM3ZnQ5tKiG
PaJ6rPK3K6Ak3UVQWrph2aOWlbvSuQcD2QC6jqCP4bd7a800OiB4hNUPNbsgz0y3WYPhMgbmBe5O
77bYbfArIrPbT+CoA9/3WGXKSfF6D7QxQAbhSeJiRzsEuY/OeniLIHHcIydqNptNOsGvcZpMsTRx
c0RrZzc3ndzfm0XN9ACfQcHtsMItgW9QS6PS93mbX6fZyp5vKV8L2ALDwg4tCmujC+2luRmg51EJ
4+F0wXy+B9IMShqC0gFzgY5d4TCl4DvSjcVoDkO+KsI7LpuYVI/CisLB0TuKyRWDwskP8OsQfw9b
4NUhnpYEWzpRCAYMG/mHRVD5kzpPWAc5j8YMIpgAJJ/2EVpx0hX7fGkXsnee0U8WoEWMrP0mDtjF
l6Tn82NGqZVG9eheAk+Jl5AfFuiaMGu8LrxTs9V8fCZ8GWzbGZUCRMPDTPNtCrCBbPtKAi0brocz
zCFYPqwNIlFgK7UbuMTVfVnQGjWOo6YImmVuRma5qs9rOcd5BkD0ySuXRblq8m+vtCIdJoMUafvg
gWTwpDoGcTZseudhU43sqeyMHXuC5HNCKOsdX06fiD3J20cdvcbMGCPzlXfwJBk53oVP87W2voT0
NnlsyQs+OO8CgK7KPoBPEhwEQuxhLYeoUtmwRYUr4MlFuFje396I7+LhrVRQT+GKEQa3aF/vOTuB
+6m8ozkGUtisslNUYf+WDKt8cE1bNKTQ7pnCHMo8BcbOEdG4vqmucjr2I9gzLTAoxO3cdGU3X/c0
okfJqtV61YYyaufvthdKrZr775Cj/S3iKIZjAXBQACh+Z0m/LOuZnuYgo/FzjwGUOCCHvGQBiO6g
EnKsN5hu58u4pI5IOvrARsEVcF33QQrbMRPnJYZlhi/fPx/mwBrRcwgcjEr+fYrKn6doQSyExg1M
Tvg+PHVJ7mYJBe5s1ouj3GcfZdSTSl2mIItSMzyf1nSkL+n2h2P+uYfkmBgcinQdcYxvSMgvt8U5
W49da2jgapNietarqHbgGEDibz9PmHcmcUkWC+i0Xde7OuwQZGBsGTn+UMWwsR24TP2q1X/IyZU/
Fz8LG3oqNMxUnTrG01azBTeJ+XB2Q53SV+9OX2bDVJs4uUshpQ2pwP8026rsM28YKWsZNWUHWdf2
HDzi6Ecc+9PJ2DTPIDbYhuGARjJpKj9t7++P3EnSczqqskGukhpb+7KgB0i54d8P42m/9n0gm8I+
ojDQpgGx/36g4nqRLlJiJSM57WV6YCJEk7+fEU9Ue025Lqm7/vt4T+Wi7+M5BnQZR7YMLvEpxejq
Niuc9piMtPuGa8uq4bXDSn5g/1Qh+duF/XIg/WlfyJi+FKeKA8n3qXWcFIybzMEGe3DD7O/kNWTC
/76yby2bX/ILcWmWrJjcRLhAWHSIS/9lWMf2UbN2ppGMIHarrV+UhwR5xMY6UKrSoGnGj7WazE1N
xeQCl6XyFObYyyTorJX6lrjJMwfAJ/ngzkMHzreT4ERdRydSK/EcTAjrzVyqe/8+7b/cJ0umzqWo
313b552Rnjh2VZlVMmpRnmseGxOjSvP1gk5dqc2TKjK05gdxiye6wPd9UnnyssmEE9yp3+/TQ8pl
+6pr8ejUqp6DIxc78Ev1w+L7lwlkoSzH1JGZzdiI/X6Q1lHR7jvm8agst1R6j7epQ83X/L+sfn5f
i2YiNoAYBlB9/Wn6PDLtdqaxHY8UHnv6XqVfpQ2J3jEC47L/94N6DtXfx6K6a2saakr0tJ+OVSin
k3EyzHR0lidpFUnm4Gy5JYkQY6amLImuVJP+cBuftc3+O6hmiCFC70F51jarrvG1fMhGKi5QKseO
Q+H8YXzoaTMwMag+7jAgNYCEXBQYRg/POJ3CGz27pJ4Yxuux3NSV7sdp86N64FP987/zoqzOhhmn
OIr+vz/f9G7pedlyXueyd9WQ0IT8LNyIV2nlGTDvbsCWrXH800MAOs4LP89ydPHEwqXKGlJfvx+4
SMxS7lKURosdiVve4lQdY3XRLncJAkSICiu340E2mqFwCG3fU0XCh5rOKKUYEz2DrEABuy57tArc
246KlfR+tTePVhq22QNTZAxg0qGZj2FD0qmmEHRyPvX7hn60dTqckRyiFUtGr8ZRdn2ERxnRaZpW
FGN3QO3pE2vYYUt3gMUItVLVeiCLFwu9yFL2dX65uq0Upxuc8zQ86vb8msb4GU61B3Kh1ZYY7JCJ
WcL2Ppmi+zRSruasa059oz2O9eN1nFu7KXfA60QTcbxjCpdjdnjOpX9r0GRAMPjodLP7Vd5kx93s
aKAMfa96DfTPEyJ8RTV1uoWtz3Myflq8/0PYeS23jWVR9ItQhRxeSQJgpkTRSi8oSZaRc7gAvn4W
PC/dcpc1XTPd7bFMAri494R91rZvuiS9pNWrpPlNGF5G4nzmU94y3tR+JIpPsYFvoK8yguCMyKpm
LOaI7DSrWmtl6zXDL1XajqbjylB4Y73YqbGNYJfwj+UYDvAsOobQQvLK0NN7aa0PZNGq6Qss5quZ
2phzZ6VojkuI6Oi/RQlmazH1/TRmul4XdTGxEs/68BBIPxo7Jxezo8PyE1IxujmfUc3lU+54ElFL
1FT4pT/roXqXANHNgUR8KEoAletNMhRv5eVs6djJr4f6ocUBwLgve7fubjmzNWWvHKppPjCDgzSC
Vu5iBqIRGn5QwW1DgLLBWaTBep73/Jtbh0xqDHT+8/JhiQpKw8HQZ8ILS+qw1gWygeh6+YUgfEWv
kEFwTk3kCPM1KtvHTd7NL2o7HrOpQlTfpDzZ7mRhjBU4380O//f28Y+35ctxL5wkbgOzSo48pDQg
/cWQarIwfuLrqP4uH8ASNE81uWbakL9J+wp2AWcPj0LvvxkcVf7rqFvaVJSKUekxJffvV5f2TdQq
epIcLeMqcsPthB9ZpywH1ifFrkioUWWrvNvq79PKsY8RibRs7qxpH8XjtYzF6rsy6W92x9fNxDQJ
NmGgcoB87VlKRjmockn0xezCNI8QRS4GOJU+eCRWISroNQoV0qk7w438/n78x1ZmGxrtLUXmoKSP
8OV+zGMXxGEUHcHw0ykNUjhDd21Ocz4HRrufIwTEFtg9ejzfHGX/EQLYC6PHASAF1Nn5mnW0utIn
3RQe4+wp3Hf9uYkvXPQw/UqnfSevcb0a6hBn3Q2u9HZ2P4zf5CBfUpDl+PjXF/i6FHrVTPpyDo/K
4JtpvybhCZBvFffc5Sn6ZihV1f48M/i0pVHBVIHNkOi/b7Rp2NnsKBidGzbu0+fRof9Eb2FJr1Cu
OvE2La9pb7zKWHF0yisbejFRJIMrrbf5U+Y7LfY+BvVC8y6kVBt2GOB1m78/k/+6I79b1eDeiDG+
JgJSEUt1HYvwyFmSM69XqBiN4/Kl+hZtM0sqvmkk/hmg2bpuLJwdh1FuTfvyBORRrYs5wqWlNA5N
dy+rtDTevz2v/7wqW18iFwcTKOqaX0/roetVTUoN6UCYwIbTE0fHmJ7Yvjae6MD//RaC5fnjQTNZ
rZuOycOm7uN8SQGYvUYiqTTRcQ7FRk/hJ+WyO5SJp7WnZERsHxabVp+2NZB5eWoeMJQu59c2B6SE
zsKW0fDr6cqWKsxRxUPZAxT5UABi1MLwSjC5Bddg18X2tV6cPDj0srp77gSjtUl+YlfrNQu2auo5
JjFBqO0Vw9ikEYXuXD86MQ2uQjnmRCJtymSCCokgiu5CwoMQrAVctbXeM6PUzbjl0LlUmWJx5o3h
UG6MC4C2AlezbJ1iNEjPf9tSty3bi0FjrdFopPBjFof8IOteXFPFLh23xoAtrwgH9ZwXjNnfnlnA
qkq2o16dcuRYosb6yGEKLgyP4dis2yZ7Lq1oO2PG1wrNM6xgi30Dls+tPz9lLe0X9WdE3p3J0ooT
c9UjQFvi0Gr8OSiYraX5vZGqW1UY61YP17OR7qchOWoWsk0FF1r6orCBQjwDTHQhpWjWWm3v0qRZ
MY27ziuE6QwdsQlJ8S7vFFChAMiVlssyeZj1Xo/2fLVYaw7Lq9vAeMahbsDUM7NsT9PK9WAKXxr7
l75BjTgBgCHJf9c4j3vK3+3ouHMKuQKWiPFUS9ahBrPQwNbqDUxRA3Q91D2Exsj2lG/sKWZEQtkW
bcXQeOPaQr3a016hx7u8nKp8aNTFDRnb2pYhl6ja2DXFw/wgQoPkEQhmfgniq0P5K6KmlrMmdLnb
nQvV3lgJ0rnyNei7U2hX58Sm0ZHPD52FPZ/1aYgUbdyj05wH3N4TPb/0AJpDfTzYVgFQgQOTJ27Q
H9Xn/mxqWN1L6kYPt9p8bbXmlFfmximZmtN7L5LrRzmkrMnyEoW5mwuxkR3JX/YYRbSboG6IPPIS
9pdJBQhcvGTdSQaOVlKzkoNko/GVgMRPGVi+KPIm3OwpLuzaHvAKsd8jfErOZp/23qay302FyTvn
fqZ4IzH2tix2TCZ7fZ/A4k4izncT5wee8ZzL1zjO0ZoK2ZczdIqF/dxZmNFIil8GjD+ozj7JHtKy
XSe4eGXjfAtSmZG47syboCeP5hIwwCvpASwM0W0aMt4LyW94t7T8Z9LO2PrlD3EceEKUT0MJsa94
FoR/ejb5Mtn23M6X0BrXzmQwGpo9zfQOBp4NkWqqvtpht57bwm+EP1HyJImdaIsEEwpENMUYxKWP
s/KUI2Fqlbcg6fb5DMenfO1ZmLOtueMwuHqHszEBcFJku/5kx2gBtO0QV26X4OMolruC1UiNQ2fD
69tUqzysUbFVPobza07o1a5vg/MU/ByYMOwmHXyU3eH3jDls8mFBo7EMPyn7Y0893x70bamk51TD
jZuwYZwwNEjSbdKD/sRBtAgd19TvBYDXBANbwj343w7nu67rz6oY75bNuTPUtTpmUK2YlkWBzBba
1ksYkuxTMF/pCNLQ2MU5E45hDGJ0rJOtdSWcoI4P0MO2P3A5PIxyuU1a60Ay4Utq7E/nnPXedgtt
yNoaOk2BSsK/QoPhppQPc99CdU33li38CmO+sZGxOO+22aSc5ql9sIz8UFjIRU3mGocabtSAV/KI
qdpjkwM25tR25Hd1kteCoNvBsriRcD4IFABfeMJb6S2trkGNafx6GhXwHzHpXNQ8BYpOssxwZEKZ
F/uKNC4uKK0YuNd2yWR6gwp7LZM++kylTAS5ucr3JePDqk1VfjMHNEbqcjOVmq/05n0skyA0wd3A
e9iVw12FmNb+mSj0UUcHwW0y0AoZ9stb22snRTIfeiwnHKVed7L1s1faEBYhOB92oi6peXezQw6z
p5noT7YvOpaxEpTVGdUt77tcb6ux3Ycx5h8Dw6NWe7F0xY9tmgjaxYjxqE0aCvzZ0dY3mcarnDGo
qottV7TUvpyfzoAJIEDqly5ez/WdHvbgvAQpc/7cjQhF2E8f7GTAHXl874viDt1PLG2XrcdIsayE
Er941lrmPqxCqmb50tFTgbApzqaC9UOBbhfztk/0ZOeWfM54rQEZphMwv0p/MobrTGbctNPBZJLX
nhgIVxPf0nEwHa2VGEb4FMzBcaUR2YpDs663PrXszurkjVYNOHnzLmoCcfKSXuJPWi7rJkdh21KP
iWsfH3js78Idu6ncLXYfpp/J5R2T6ivTxLpNwxgybmTfIvjsgBeNmbJ7sEtQuSMmWTOC91T6CPv6
XcuYY7Oql5w0xUjlZ1V1E7UmgISYF+n9QVbysxpLGwtZQJXhSBNtq1hb1Tp9MjLOlA5iJTh9zVF9
1mTz5sDknHnDsqTY6vD28gil7KIcy5cDIcTSlKy4zRzuVcE2w1RL8a6UtUsTgVNXv3fCyllZRXmK
ZQWLZnDyIJ7Uzz6JDmYabfS2x16dfFhCCcemX69VwXsdat2hJMvjdrBGQMIwdFi/KdUE5s+8X3SJ
vDV5Fjx0UbKfHeq1SOcUQ7DS4henB6sYZ91BloNtwI0LCoUnMG/UbLqrKvPYGuxMUkRHX6vmYwrr
p25kfG8JWvNZsVe5jflLrTxIRNUA4Vf6gHLfkbGllEAl4pfoaPiyOT5iKTEwjYYaopp2IYGPbF+1
+NkJ2p9SXd6LunEd2HOsKOHUx0JZYrb3ujI2oJwLDHDmbPrJoXZH8s1UQNocAVEphn3BpWa1lRfZ
GeKd0ekfgq6g4q67TaTfDfwgf0zDIW4ZwY+GmGgQyY+0G1y7dHQ0dgFwMVVsSS/e0xn582Cs+wFx
COW+SrxYlFg4h62VOvLeKZm8s7P6EenC1EY/yEa5CG4fzWMnrfZaEt56bdr1Ad3naMrY8Ez6w40E
ZaT0A5W2cVFtJi7aCptN1844yLTrGbMOfLCceNPp5q1UrZ2Z32ZTP+hh7CfEvKsml3c9xe/VQ2fb
a4ubNMrMo8TJTvSpsgpmDAAJYvOeOqWFzWkp0eI3GOhPD0OKPu2cYnFoq6mXmfZWH6uTUmkPVm/7
espEfFQeixJeVakSuLGihSPwg8BgpzAmfOPbYxHUDw41rqEo7/4e1P8WkP0rR19cDGFmkBYZaGt/
z4z/o6yfy6KRpzJxDiGQ71YkOxiG2sSYZ2bcih5rg+nEXh4aGH/HkAIS4uHYAFmo/eowyCZwWzcm
CpCKmS1dsMkN279/wd+Z2R9fEPAOCwnsEdvsv7PLzkwqqQnpAZMAlGmyU3HSLihYJYkX28eGJxUl
b+WETTliIQ4kRSYya3dzeuw5EQPFqwxBWXHaF0sPGaeOjEpahno4DGSCgGkVEKpNFAXT7EkpARQX
GxySln8KOnZXSly84GmyOPxUwyGe6l0ano3Rj6ePpQxZS+aGd6eO36gXGk2wkzKHuZFso8UvNXwR
PbjK7X0f3FTGAQmiI7k7oDLdWkl8UAb1RS7Dh4Ha6N/vmrbk3F/vGhBpi86nQXn7a7svjMZaCibL
PhiU96CuhPHGbj5tkhYCRZlSmeTF8dOkLOM4r1RH5k715fojYN0adGW0JWKcThQNDF51QZ3mQ4Qb
pcH/B2E3GrvkqUrCLeLrrDxL0b1lMnQifeeH+kdFaxE+/uMilgrPP9ZmrYt6zOh+HMruSjWLMoKJ
3rWNeS9fUw4MkT7//bb9+YEqDW1wV6w3ujf6km//4wPVeBxCYdjGgZIRUczvdHWOLjKiOt38ZKpP
S76p2qm/i0H/flKUBxjhY31Tdv8DgDu0cx4kZWYfugruaRM+CTrjcddBYqVBBXpCN31D/5FwdCk6
dtJI+giDKfWtO5sRMh04YYM2psWVSdiMCglzI2u8DqPwZos5QGVaF010yCFwx5pA2v1WGYhhYnY2
0uUuBoJpvU6RibMJ5GK61qkblAi4gl1nMUyCeiYL39ncPTxQVpHxOLPvj0pyJ5pgOYJPVWSsy/yu
HN0khLoXrxv5Lm8fw7zaFagwlPmOFqVJyhUZlANgG44pEXPrOtGxzzc8DPIbvtpA2XlhguT6Oqpg
EUflLtfDa90Qt/2sm25bCyZBuOJiMN1pfGsCZz8vFNBE2/ZF6M1kGSVFb318mVu0XBnCl7TMVxR5
aHqzdMaqchunPlnJ6FdScmp0+RCFOZn9fcihMnQEw4BSKFOOEaYtDkSx7Emuursyq06RATw434rg
ueWrG4zzRzKtzDi7zub1dy2AjYKsJrDD/Vy2m6J8mXVtL9U5oryacofNSyMMeMCzzg1i23oTlOSD
Lvc54QHXDtflgeVl7jJqgXjnQwSPpVXD/8J6AVvpWLuvc2srlcUunbjaOLhlZrJFth8gANYWFf9v
VC64SbFWK8Ypy2uVXdFSSfFVGvZLGFvXb8s/CWtlBojWDIrwOBaVV6uwNnrGaYPQJO/hpCIeacnQ
Y2Q19p0o7lXnNVSgOC5Q4snZWzF8GTZ9EXeeIoGeGB9ExPgHJDq7e62cw3JpY7JVsurHGICM0uSN
lMEn7wbbk0bBiCR/muHg4xMxuUFcS/xG+xeZ0crsiydRjvBbhx0Bm6I2J7qpqwh/aCcz7pPkc1ba
tVD6rV28dma0NYrwOJNt5k2yrZzxZmeyJwJzZeTmrrMFaop2TQp5cOp2b4I7XQK9JSKVAPz3gTeF
8iNVYp/IfBdg5dc0GmpKflyPtw2O2InevYQTiBh62bIWbZTcuUskdNWzRU6fSFeJ/7a8RDKYJ7U7
Tsy+mJHs52V4bsb5lFU4omF/svQAIBauDU70Sel2S5g/4jzemTEdvWZ2C2o1Knw4WHoqJNsRQWtB
xUodNqnVsNp6146az2go4KKiiGv2o5ye66H1yqTzegoLkpnsZCCZeZ75Eo0HWX8fa3Z+Sf1OSrIU
zr/sWLrClgWYTF38j79sy/EQp5mjFubBqu6Bqek8g92EFFfyKOZHFT3L179vy/rXaiq9WdrpqA7Y
PrHbcZYK9D/25aFPExW8sHGc04HX860hwq2yaGuZv4Sy7akkNRT1G3tnSDcTOGYy78QsuW3X/kym
gajO94MekyodxgTZlzVD/0Tl1yTeaB9H9SGqbgx4euV8Ve+nDJlStw1NnITGR4uToFfuSR9hWu46
HBjMtwryX0dZR0FqiMT479fKJf3X7SXYsRiJY7r7a5U1GVRGbuIA872WmeXRoMzpasQcWZ2A8xde
reHjQqLXi7VMtUjuuQM1bcTydUBux6mRo5uk1xBOk5urr0kx3In5kg3jm4oKiVL3tbUWV0sl3I2q
eKpSvCXmLvi1VDlmEkp5xFqLnLwmf6cEWHb1Q7I0A1N7XRG0x81bIKbHjoZolR9ob0WO7o1F683D
cLd0m8aMsDuNd33+OC2tFra/Kma7j7ygje5VwjPGXBwKDomIfTn+NZWYihKN25PmLgXCzlZcbfBm
cGBT/cuasWUJgxbGc5VcpCi4ddlz0akrS0OoPYndcv1WPRwN/rnRiusS5plGvg+a6Rrzt0xfF7QH
F1GKU15q8dZ3E8aLzByDq4JztyumAlo3NfP5syDdtWhSYw7D+Lk10WbtYXLRgIzD4sJx4ird78LF
oUU8O9e6J8zSTbcDheTJ1ny1/dEEip/ArFqe0vInxuZ+KGpP1surYjGZrmeujAcn8yJLkaqt6usy
ZBT0Oz1/U9GzLhkt7UE6o7IVsB0jO+QIMHNw24V0h9S1n8dtMAa+oqdubwLdS6V4XdECtmu2nu6+
ZgPsU+muZSvJloZsax3xxlobpf0gaPny1NYEVpsw0y+DghhxQeHqb6kOetJG2C7Qi+a91/btJbnW
BoemxsFb0y0r+jamxgqlnRh5nBhV7k5tK176LNh3Sf/DCLSHJS3SGjjW+BulyVNhdH6QNcelxJCg
eU3Jg+3Y8WQZN01ZxasEIwo7gIJVE6/nNvM7GNrlFJ36V10RH0GOeNxJvZCAWysjPwcJP21bTfEy
avhSPl2Qj92NFDsEqy6h3hknw1G0sptM29RooaVx1FQy7EKOvTApDgvEe+m+m5gAdOAZxkWx+fj3
d/iPtgxaSLJVGBGmhUX8V2GkYjsjszGBcRDd+6JfIKSibl0R+yzzStk3QetX1xgIkZCl8KvRFZNd
+Q83wzyzlUnmrT3FyPaiaaQYv2nnfSm5SoFnIAqG7NijLwzmZ110l0FvL4gBtxUUdgMnqWk6j41n
ByG7wOzVltdam1g6EtZZIloZ5qVWj53tPEmpfEpUEOYq9f5wlNxe+8ypJGOGbiPkbRV3choEzLVv
jX5oy2ellanOdU8SDhyyTcUhEH7Ng9fax1E91BMWKXO8+/ut/yPx+X0zaL1hk4JezZK/NCO1hLxE
Thrs39XHBVara3DyGY1QZPTIuu2Pcr3xgk5+BZk7qm6NWYgc2MzeM9prOX6L8qes6GOqlKbN0M2y
X5Z5WL61bIzQ5wrrJUc2spI0y6uGF6U6VtCpHXozg2Dw5Jcqu3+/oD9sVf7/eE2mvxbUo0xb+d+H
X1sVhWFVeXUK8mzdKMT9FVWB0tqyIfqZ+CW6j5Jml+AUTHK/oW1kj3eo9FNyCLn+DCsAUjFIDUXb
VdLJSS+DdC8FsExrZfIpTlONk+2nmWRXpXKc2um9lsHcN55nU2XzadfSbGzbwF61S2iU50d9Yret
5keK7WGV3upa2dfOpxU6G8Lk1djr5NCpl1fDdpKij274lbf2R/NegioeSd7nsD1pIj7YRXMQcgKc
H9PqLnSnGD1MzmyY47hMQW+BAb84EyzRQCPoD4+VRdQG6FG5N8qzKfl2lqyrnrEK6XOszk35MIhj
FpHnhu+q82PI4YYDJ65GeT2K0C8HL7TuJ/mlSYZtJaZT7QSncXGrbt2g/8yba6j7QWxQy7ukcn2c
snRnglkYindK//48J9SNm42Wh/d5VF6UBLZP8jho57aBfCUezS5n4Cr1E7t4MzDpnBm0msNfBd0T
GfnD3xeF9nWGd1kUDPBiDoaiF33FVzVm6IzJKBdVdZKL9NGy800PyYIIX3HLKiYHaE8tGvZGMzYa
i1827tN538XFMcG7ivG/rtvPD6UgJM4S0kfyHt08zoarop5vTU+xTiHrqGBwrZi9SH3X7U2CfDs3
iaWBsLwTnLPY1s6D82Dei3WzkX0IPWv5ilMD0fxbdpKO0hEorrIT2EHTJoB4EMA7sDYtLB9sZS6Q
Hu9AM64nV3Xjg+paHu4ooF7A05zJhBWQoOV13oBoeGxu0nO4jbfBnvLiptscHq3NodrNRzAX4DVw
x9q26/eL/Rt7F/jRXX5WPAKRXQozKdrgp4iF1Lge1lDXbEb/n57K07yFF70tPEZXvPfx5uTr8NCe
9UfLi7f8na+hutNbt/vN8DjDqAMyk9xNrub9HzVzWn6LtAr2C0RGPCogdtg5QX68nvr1BrngCiXE
MT+X54nS5HPgB358ja/ZTfECyudwa7rjgt1znjV+geysQ4/92D+Wb9bHDEiWii/wJe1Hx0BXRRZZ
UoPV51shmK8wfrUZS5JZEyUy7wYrfk76+JbEEGzS7B3oKOOemBw7kVe0wb1Phx55XbjWK3lT5iY2
ObErjxyNFOxMjaVbJk997bgxDMzUmdeImjydtiGONWWT3hSV/kaf9SOlNYb06DPLIjtWcbNt6/h9
iPp7qXzSxuqqoRzPFpcOJfadPL0XVnxScbfN9J5TovY7WmeqrT+JRCOZUzfdoOznKjoHKp080Hk6
WVX9GKs5m9lorAZ84MoRwjhNCSvFdiCKn/ICGGpCdlk9DkbgnZMpdJG60KWRT02WPY90BwvqeRKd
NRD9en1JQ19zxHHsodlBCbW7Ym9UtW/So8pChcx7qxp+ZtN6rMeanlfAZok5YiodVeVdAbFfKGjk
x1U5ZT9C8oa/v8h/BPu/32M8MEikMKaGgfHvzV3WKd7XakRBWEVEBj81uVLvTpX7pNuVpO+EQ7SC
3JoNK4/Lu5LDRjDu05XG3upoCTdYvqRMS2JOnPLcW9QU6XTNNWZLxKCupgr+TvaB29wj8rBvdiH7
qx5k+fIYkSFERnqCXcGXk8nIqswS+VCe8hCZMwZDtr6s2zlyCS7X1kgNPN/20rGmJ2KFPxvclmu6
rnNyFSZjgsJVrceaAFvQeNGbV8UGyZSc5dSECWmoo1filamLTSEjGA29PrI2ktJuTJTAmrxT7ceh
/Bj7+NrlgucKWrB41/BLZ4BoSoJXJXhA7iNLuNK3bI/1VsZzpR03ZnrmoHBiZaXfVU2GmER49GSP
TsLJqrfMkU7HQK0PEgNuEZ053NAJQo1CXwfJm5M/hTF4kPiZsbINyaNdqH5E8pJg6JqkzmlIx10b
j+d4zuxV/VQX8yYxvhMXGV/HDJYbrzN6hRzHUZfhm3+vmmyWujwrOm48JqL5/EPINeKfeCOiaq8k
eBIMxV5yLN7E/qFTdKxGbHp0xiqdw7uwdLYx/tHCeZ50L5cfzOQm5ActflTTXZ5GZz3U3MjLQnOP
5pRACOg/f0SaPGYJBbALXUVStI2Domc2hq0sgQkej0nVrIvCdyxUn0g+HYmhH7m6s2nfYRx8NMPI
rQZeuyB2Zzwsxrx3Wy25dHJzFjnehZKIfsqOqL5Zon8WDhAyOwZ+GraFHM/4UjiQo0jS29bKT3Xc
0FoBH0DkH/oWvbRvXuSvMT+PZJHdEZQsXjbk7v9+JEap9WoZltmpmM8SY4NEchdhI8aK1mgyP3De
fGkH46BPy4B+ctJyAzkJ1LQA+0CB7XfZ0USe8qWk+kwr42c6STDlUMqQGDP21p1qi0nHmgM4G/ah
al3//v3/K25G/449HC0W1F3mF81ib2WJnXZqSutcR6AozhnGdLYcujIRjG72iD8uKHkS+uvK4Mnh
x2K8oVq+Cq2KIbq2o1bBvw1brYIfLhOZ1pyMKIY57Vr7FPADAcOVXUx6gh6uYWha+nSAoo5l+s21
/DFKADJf1gF6LdUpx9B+71v/KBeV5tQUpPDpiSOC4smkPyiTyfD0p5KcTPzlsxQOQv/dUjO+yj4V
dZn44gSjlk8q8RXJV6aWPWETHRxbwfy1HFzF5FrYvmMHaaXenMKTazO3CzPfkJm9B+QQyq2bzNYl
sB7SMXDnMNwjNSjl3C0YBhRuFPYHZPSr0jrMAeOE3YyTWboLTKTvBm0wzmTHOJXVMoej+AoVESV2
FwYm1MzXV3V9Gi69X3jVbwRSBExuc6VTcAKG5Fcr/DWJ1CDTraA/v/d+e6+syv0S3i20QIRPa4Z6
1vHq0vqgNW+3CAIveMsQevjtUp/mFfOS/OjN894v3ufKpyACTRogL/Ehn3AFhHmNNjemwi/jYUHX
WWcbKi3KeFTgNvDM6oCiYV1tiRLP6q5bWT9Aa7k2H/MBpPPJWd/56eIs8ATGdt25vrmBZmuDok4X
YCYItYOB5g7oHDFgA/pT26Z73WVYc+U8dRfUKKfcFa/vI0mNWwFCRNS3blfzLUV0N+/mHWdl9VK8
LFeZEwuiD16uwEOFR0j5TgDHX/BKX73d9RO9lbuQOfFufEU3x4UuoL/h8BnvF2Awan7+d2H2Lrdl
+Yt9ji9Y8k1/37VxSwixHg4RNO0OkN/y07crTf7xvf2s/Rvt1XX9IwUxCBuu/CQ63cf7mt82HnAd
8hYgcQ45FFgcf8jyR2UPhON+uPpMwSP4C/KXW7zcF/igVyCjn2C9+ehowwNbCHShC8CbEWyAxrCU
c39hKjP/vYJFeuUx8Ru4gGRTr1Efbt5vufsec5E3/gNW1di+L7+c8dOETYS5bAncLT4duOltR+LJ
CrvdKv7/G9+EjwxdPta9ecXmHR74bnXd8WneYbs5eEBeX0FyX5aQ/x1FyKFeKWBeGTk/vocHtIPa
sehxXcJjTgD0Soh4IsKLms2H8VozYZXG5WaTF+yMjcTIdYm2p9DUt4y5g8ZEVme8tvW+mbBqMx90
ke6rCWNvivkObpCBQM1CH4BWmGp3ZMVUEVUGbIfLyPCw/Or8rvRiLyxg9dFHsJZRE5LgNmeUfEy4
KXSWgloga6NioGI1amCwpxzT6s4ALtxQfmEumibz3Ry/MdvQWDt9me00Cd+rD3Qx64phOFWheqVb
yEM0snWeWyy7Iy3mEOWjETA5G/r2SPK6nsujDhGhRVjJ+6U+7Rk9moaPvtI8lUmVAQ6PLhdbISO8
pVgz+3pAPhE5q1C3VnUI9EG5qRiWWoe88nuVU1ljWiVisXXHRsW1q9l1jmeRMFkfg1SdwCes5uk4
hR9OFx7CwfCCBiVoYz2zMeTKuSsYcO8QYySY3VJgNsZ0HzJBjxAFS4BklcqFq0tefmQwhbylc0le
34fCt8vnJS5QmNNus84rYvV+oESR8THJQQk2lfgVCPDckeaHDtbltnbTDYjUdXDpjGkvEoZ2ZNJG
IflxrBxA2uATlz2UQA8oWDtePHPOlIbfVvJ1qM70U1dOlZ2iyFF9cGHBKghdZcamb45yw687X1Bc
18xNHJ/lHpJATH+msGwoS6gqWRNB9awQy9aD4Zuy6S06GQ0LQw5rPKknzVpVdglJRNkM8aOSk8u0
8r2BPC7TEAzM9Ey1ZFe17HBMzyH5q73GYu62kFeBsSsQFPQawgl0E8J2lYjkmg5Tjga3Fh+hcRlA
T3UWLMw8fpji7JuK0u/y4z/7N8s5tdCLHBtuG5NvX0pkTmNHXV41wTFqSMpDATNERshLYZCJZHkT
OziGWuomgh2noeRuLG90Xmxr8LL4Bt52rYJxsNHKDbcKD7WmnBFRkTX2ryqUlb+HJRiFETd9/bI2
XXEFPT2Rrv4lLkGGl6aREQdHpoXzNt+ZdAGdONrKfX8LGKdpApyYci/I+ve5kHZ1QfUghzCTtBvi
sW3TKKwP1NTWo2L/yMqIyn3sKSbXVXcot7GkFML0Afrsx9GkR7eYqckpTdYP02g2kkFgrG9UIzgZ
cnYpMsmXoS6W3UHC8arUg4+WmmulpUfJitze4NDuOPC60RvI0sYu2ziVcpiQMq0IV2hhsImJU5N/
tP15mbBjlofy2jklQbWSa5RT/5cBr9AozrrKVZOGuBvZrmcklk+vaV2zVVHGcdF+reQJxCH7J4VH
hzOutENMlt0aX1s97dat3G7VhrOpqrW1kK1VqYIAQSdNslIKgYcVpa4U4Eqwbm4YHzc/UedhMo82
oHmnn2nSjKnWerNL2Do6t6IQ5rehH6poOTkhS0xANVY0vJ7g1JGkdeKxW1xNX0mhMlguJoHvUosM
wrNAa9jQL6vCSzB2O0SLO8kY9snc7pcsgrmguNtOrdPRm8j2tANWWmV7mU2KmCR3corBtXWh3M48
lfpkFcuSRXbW7JrQdJWa6gsBlj1Tx2W0pt5ILb7F9uAXLGw7PWp54yXxZxXIPvd8GshkFhmiTDte
47go15WZHUUj0ZUHx1HU5wlOEZYuK6VjLD7+H2nntdw2k7XrK0IVgEY8BUEwk0pU4AnKsmXknHH1
/wPPHIxll7yr9jcaySIpAkToXv2uN8xPDNcYiyZraTOKycuEvjV622McEg1Mv0kchU3oaTQ8CiKu
laF2fevqV5cgr9fz0i9hofn1PfGXUh1NE6pKtF7A3ObnUl3QGOl1PbCO2XxSQpkWb3MXxExTEC6F
MWwX7lLc2me1fU6gjWspMVYyjT0lxnGlmskgvZUSD+ueMl476W0y5m2T3GK1+D6H4X0KOxrZ5T0L
Y7J2Sy8Cj0Gm+jjOVBpEmtZWvgnq4vHrT4Vt5J93uiVU1FLECCJqFp/Waj08wEBIfKwqid98Denc
fCf54SpVyHRRPspIeoTZCxH+qGbSmfW4rCuBW0BlXOhWkhCnIf5QxW3ETaY9Ccl4tQUpw824Mqrq
gSt2kyTpgyyaK16ahNBfTat2E+BhA3atCpM+hETow2BUQtoF8FRlM7wkefc6T3j9FtlTFE7Hmujh
qb+vEiavuD/ntOSxZsK3kabytSe3dWhPHc6q460BPLJxjEqlu0C9gyriVlTyfnSLmpPckXiLr5W6
i9V4r/jZLRwjTHmRcKA+Id593BjmsW9RSw64jHDAM5t5td9G8fdRnKRx2uaRBoj1ihA4Y6EfYSxS
sk9yppxQ0nZV7Yh6H8YlmU7svIVzKwnWdj+sJVM8lgg10gFmtgpag4p1iOFOcCO8jKQFLae3Ubvn
2gZuGYOVQbZuGH30cClQFbpWeqqMm7A/YpvjCJsbr6CkJr8O/nudUfxoBZF2yrZf9CgZ9pHRhDBC
O1qhcE1t+hbplMFMlNFoPkTlPipmr/R1rMf20gQ1WwImlcXG5zNJTKNfX2O/lGifJhPbFMYCm9sI
p36hcf+7MNRKGPhtZhyltCGp8T7uob2X3xT9WME7UgHQovzcwYrx52AXndNwg4aOci+03id1fKKQ
uJtkWFrN5DYdaAYkY1uQjezfVdRDyUKAjEBbKPCS2douBOo2/GmGZK4kzxVQjamdu+mDWlMucGwm
ojTFj0wdXsUkeyy9k/cJM6R6yNc+bjLEomNYMUPqL54KKjpp8GFT9ViKRd7Xx+UvC2ZSFS0alcp/
Ds0nPEkqk36uTFU/mgFKzfynUKhGT7pyb5CEhFMaxE9f/Yds8A91KGXIEj0I+3TBDhHhMx78z8kQ
eTTOY1iQXAIps8vtVazgXWYdZRFt9OZ7nJ05arG/AAUl/2e5Y/7D1PIv6Cv+CWToLYmrfJM/fW6U
97kFC53PPZ57tfLyH5Ftb4UfbtIpOCnTLiZuStcOvYhcRc42Rpq7C2Jjy7KrTlzg6j6hsMzT51K5
SD6NpehxGKqjBoNbkfJz35LQHR9UFBCK/o8B0/wTBETriwpP5YKmQrKX8fR/jp8uB7HSzUI7+hEU
4hm/5zZyLKW46+yfVnKYE4pNO99GD0ZabyxIBBH+anDSz+iWtvSzCCWHE7ZX6mSjwgUr5Nc0fqpt
dS/FK6sxnuKwf5CCkjoP/3V6d7P5OMt045nTbdQBRbbrQvyhLeyZYW6glYBBIfAoeBziY0izqGr3
dkxb8MdY/lAIhQDgy3CKYoBqDthXUEmfp9cIEGJMgL+olhg9VbjgRcOYv5n99ALBJiVYdRCwkCnz
lW+91HmKFa6t/Dky6c+6QjBHWfl6ZkQZAihn5DZ/fW/8soD4fczgMHOICcxCzmt/npbiYVR8JRu1
o9B714AknWrvMSVEEacehDll9A95cBughDEHOz6qtLqJYfbJ7tgv3jrxNxAfp4BCa5lw2ZYO4V1J
eGQ5548RAWYDBzQxNxG96pDQ8XGOdzTWyQ231HStt99TnL8K62pGH1ZbbGVqsa8/4GdnIFA/AWAp
Y8SDqFPWrU/IZefHuMbpoX2crRFbd6zGmrVSNxuLRKby54hnp11UCGZJpWYJ27iRsLbQ/shjCy+V
9PT13vwJbUOGVaGkyySt0tv8TC6TEt/UOuGbxyjwaRxgfuCrT0GGJBgjnX70THAc872Q4OND756l
8h5uyTau832ETYKbFTTkRYd12IWOrUDRhTZUTG5El8eSD2WcHxOu3sV0KRlsIhtvPU3vSAkpoIMY
pAGpREKQhYVhO+uDbFQ9jDF9/35CcTCnfPxCUT4GpbEdy7Z+av3H0N0NtI1n7cWfYR3QuZxxvMJ8
q5PJs+f2kQo3GmAQddU/nGZ+3eG/XZp0XiAF6nQBaMBwHn8fASBadZli2oJWlbxr9XKjop0yyrPd
Vm5Txd8H5jO79ir9EYpVNt4X5XMX/iyLt9EHQIosZ8Ehx9Bej/GE46LwpOXmJgjSr6+LgRpW1zSd
YBTNj0mTv/lTxDJmaFcL5VQuMEvrETSAjRSwTJBgJo3YWcXkGoH5VoG+tkayrRFA+fBqbenFHron
Ow3vC85RT5PakB+D8K0jvkBjfulwtBuPIZ6lSWnvcd5d60h+TNDikvhQgxYNi3Oa1bltnBQ72zd+
t8E2wLSTa9gd6SVF+cNYc9ZK+cjC2+usE3i0GL8H0JaHMqXmT/FkLXPiR1jo+A/cVvHMzhzCbp90
1X5CURayvElGs/7HGKL+UdpyoiyoG6zxVCx7Pnfr/cwSdoaq+lhrtKLgdibAllJPgIOOmkR0HjZ4
NcM1wICCy7Q1voykyebwGapzwfI2clXgsLqaaPqaTqKfukrbfH3jKX+g18s+IsyyhKxpxp88dOCX
OQs1cQy019E/hY20liGcBApUApiBnc7KU1wEsERgqFtN8UH5B0+gey3nt6/35a+7glEZEzI7gpva
79c11NIiHptZHDEaoj2wCoL/h+7lnzAIJQeDDQIJUHs++adxL40Mk/KqhNxUuQKSj5LIq0lFlAxT
SpJQxLk9bOtyFg8ihc0wtWc0494YI/6T0Ik3+SGi7jVqImKUdMMC93Gp1GZLcsNqcMNCdr8+Kn+5
ioCaliptqZh0Ghy/HxZFnrKmzBr1GA/5qsBIzxiydSnEPoNgltramwobNadyFjqVC9liIANave81
YEmoxWkOgIBzlRvHJz/X3WAmatVQ941U/OtaWuqm3wcmOsLasq+cQ4zwPnW1Y01t01EKxFFT7xME
Zol2kQq0drDgpKynKh42mS5vJ/XDr/NNSn1XQfJR0/oh7IuDnI0AieNznGjuGP9ruvvzXmTfmF4U
XCDQPH22fIL+P/KUpR5ZBncF7K6PvNqHzQizkYIu38gkfugsXOb2ZpbXr0/hHyXb4vdO9LUNWU9X
EV39fgblwg5kZWjVY5Kvexs6lkvpK+GBPNx/vaE/K/pPW1pusf8pDv3JMMt4ZEsGmID2gYGUANXE
lsiI1pVyN4W3BMbb/+dGP91RTdorlaoM6nGQ9wNXnZzt5f7EgrWq8PvFHFjf9dG/CrRfo8Hni436
BSSEbFPa4p9EO0JEpVn4tXr0TwMpw+E3hZaIVf6M9sRySeUGhBoCC0x5Ky+cEFZ3csV5ZSj/sZhY
Ptzn3SCbwhbgMrD1PhMP/SIflajNMS2vVlzfbXaS06sU/GMrv+b0PzajwKi0oeADin4aBPS28LV4
SNWj0q4G0MsSVNyXUrcRV2Fee39ilT5dp3SrldjixvG5YoGfla3HCAD/mKSVjYT3lhqyBBcOeKgd
Z+sWumCrvU3WxtYzVvypG+YUWPpHh92D+oZcxkXt+49Z8S+Fp0FBgoEoIzBWY59pskmghaMl6fKx
Ao6pkML39D1j0tQ3bDYMTqAWeGGE9rnEEQuvvn9crcvN9ulIsnkb7qyGTR/rqN9vES31LRr0hnxs
iVaPwlsWtPCdvMRnb4zKkdtLLsMAMleTNG8r0KfYxylYq/511/zBHMCNhly5xckF2Rl2e7/vB9g2
81PHYRiNCR60tg0btxlMUGBkyfp3qP6RUkEcrzdootSowLmIOEn9jdEp5EAtY9VA9/fro6Mv19Hn
owObmGOjQCmGffr7Xml2NvnRbMrH1Ne4qfSdbXXeIMMhhSHW/CwhaEqSulHm5GLilB1W0PuhL2gd
Kc5R/WHirIwoExOTTQ5mKOAhJcpHZi8Kq+nOiLE8T3K8IK4zdv2x3RCWPEeXflCv4Zjh93LVapJw
S+PmB1h3tXn3pDXSpQ1CxmfFzaQe6tu4HqBsmWoAVNQ8VIVET07elDKR7T5R5upkohIsvX4JCjEU
YNLsH3PJr+bDHwfJWLr9GJnKACS/H6Smo6qbekU+UlBd26Sh4adtS+MUDpD2Wm2d+dohg+46wwcM
w0ufoRnrlIM54/syEtxT9HvYGFfGjTctGL5HY31UBOoLtaG7F/wQtY67Y/fESfe4/9bAfnGj4qii
3XFuXrH1OKGhwEydvocY7+Iifzd1dd3Sdpiz3C2C+Rpl/bpVIhbw6X2uR99M5eXrC+U/k9bng4Ae
aOnNkEbIpfz7QYiU+b+3cakca/CjID+UzT5tN33nAD5W2Ovnngo5ks5IlG8Dup3mrk9XxcKMIbQH
ex43Mw4d+csWy0wnhZH/qrwGtJSSWwIYmW+i5ruPyqLblNa1nLw82FSws/TxoNS7TDoavYu5qxbC
ITTRg3iN/yRD/iPae8BweHoo7WcFoKARW6rqyiC1az7H5haPJsfuTgQ05jluBuvGX9PSGF/Tp/IH
iQNbG0nfVbsL41X1al8NAOIX9Uehue37/BJ2a3iduKXb0r6YVxkZU/6+XGLhIIc9xO1aIlDR2qSq
Y9FnKQ6D+mTal2C+WMS3yMmervSk3GvZGjmhFp4QqAQ0BPMnJHYjsRjVt7BE7LcNtW91venrzZC/
pxi762DYh2Bc8VVhmgUNpEFw59GQ0OuNFm6jeaOoa2Xb4J2J7seI7xjDQgiOxdZXDj26bbRjJXLp
TTJtKumjF1sgojQFOieRfTX0T6q5VrnalPcCnyJ9o4Mkq8pB8g/REgC2ncaNznlU8M9Vt1m85j6z
UULREztVJ1E/qv3aJyeYlWdr7ON8R3/VpmMj3E5y5s7LybPHdr+BEOb6+MMrrv0t/CnTi82C9Zzv
Kx2i/oqGonPNT/4au0koCS/iLQxoATMHrBpjrw8IE1ZyfCGLgC/DfsotzCHXinKolFWAu0zzwrlX
NFc4pn6Mai/kvdUXXHk6CFftWWmBZ13Rn4DlsIPTtF0nO+Ob4a9r1l5XldbWsArEVY08I/IabJGh
Kug0AY8wMSNjPVuu/KRcU/28yC5XTI4Q6fE/Aq63SFqcMVvCcb4n8ZFSsj7Y9Cp2/oAQZ2UUx2hc
1VCoyGC+2B5Ic4emUneWMYwbN3do6HXqITFWXHy6sR8Jt05WobVfFuwtHR6ylxycpkJtp4DSQauN
npvCM0PPjJ6Cfg3e0PnbOl7JOcYKCX/81M5YPtOhMvZ8WUngdtPrML02RkWe4c0fX8P2jvPDFzSu
QuDLtmogUojmmAa4J+0UblPMIxE/Y6LmGCoANU/hMz+v1PkFQZLNAmQ6xCV9V1cnVlKF26Idg/SY
548yIihpbRuHiYzSamXHj34NH2ut+heROuNzSfLGoEOWOvsFUp4nVGFEFHbkS6fpPpR3EtTlrN5R
wpWwdsj7JeUVzWiqPlnD4yB+YNdex7twvgCkjWw7xPhkzVdqHKBmKIwnoxu9DWCZO6aHmKCJYWug
f4XAkDB1RIeoOVjBW2d5aCkU6xlDbs3yYv1cd27eoaKZyFk8zeaxFtMH8DkmNt3Grw8BXFGYplAA
xn3fb2tp25iz0+gneTwWyrU2125ceDrIv91covZcw94gpejrofdPBJjKgWWyiVMrvXyq399HXjWb
C/ihrXxsfC4hXfeaSFljMoZKX5XgjAxMpZoEbiXd6NYs/6J6MPpbpdw3DFo95GfNhNs619BirllA
AFX4rQSiKPTAHXzzwHohUUKHRd6KhUpbb0BbfAawOp2O2l70iPViMnpbbJCajdxEKzO4Wd09rPEt
xevGtMS2TpJdW+KTwGGODZgObfVSdIFwNIqaWC+52GasvKqT325ELTwlYn6grpVnzEIHEJBkLxRc
yU3rBb/5Vcj+5r2FbZf+ljOFdv3HGIvNWITHUMFj3ie9oQSc02OssTNydybpH+DEX8pWU8HeHXgP
u0PwnE+Vkel3I3jbqBxVOjowxx0OWowC1fbK7udgHs323NPWF7iv5puZpkJ2aOZx3fofX5/+vyx8
lh3hAgAQwG5a+1Q4mko/VEU6wz0Km12AkY/cEcVLJ9D3dQTNkaOH2BiU903GWIVIKTpp8bSWbdxT
449AUvex9I9d+gtEYao2BZGmqdg4y58dP5umRMoypvKxMCDhjwPSMNSFhXbfUgOETD4zIerQFI0u
dSNL3fXDrQ9PMJcssEa7/uiV5tmKdV6Dhl560DL0zRAjvz5wv7i4v1csJlQSZHgIaGDsfq5YOnp4
dpipHLjquQKO8Mfb6F/bCjoUVPExGLlzw3WpMMJF96WfLJDwOrIwFJQKIEQ8f9yGEb8ngEQkBJXc
x8MdpNIda+vIQhuFSVCT+8ipGDezeF/S0Fi8pip9WiHgv8w+HBNqeE6IZFxhCuFY1K3WDdSxFLPl
sogfYxxYgvxnk52M2jp17mRvDRj1Se+mqCKSPoRffOpMQET4ncN93XOHZIYb0FxNKvEwJkx6HN4U
9zgdOURmku/Z3Ci7KZFfFV8/IgX2ZAZKKASzgtj5eY6fvz7Kf0GnCai2qF/BO3RFfFYHDImiT36e
KMepmi5hBwcMsoeWBF7E4HlF8GErNiP7NtwrCnrq7eSv+ynfQaN9wAucBCH6A6vaKvbW0J7jXH9I
jcZLMSNflr11pTwpk+rVY/RUNMXBrvsfQ0tDvqru5Mq6r3KE8lG2jvVbJh+KEd/F/i6xSW1fFisl
sUk29KY5jh5KOYfqdCqqa47yqYBQyAIbNh00QRrqUeuf/cByo48ZCLlowcn9cFtZL8YqlwD7U2Xc
Z9ipdfN9bFJbDekBwd2atftKS8KTP8gOiVRYaa58/LqkhQkometazXZ6Xf/UO6oTyNVeHuqvYRSz
RC/KU4NWEuj1R1b5d63K7BjQals1c3ENOGtd8MYHVv+xCv1Pmf77TWEh5rB0LEgWr/xfirP/QYww
YE7HMShw0CyTtXENmC0qDo3JAJdPmBdPVwNnMIPVpsHFGS3uEcpKoxsua/ImgGMiFsOn5DL3JK6U
MmZpByU094Ogkx+Zhx4Su8ayOkpguIlVXMunhZiSteMqbFF4W/1dbGSbBheyolY5yjJ1lr6vBor2
4SloxA8RzZeGWJsGUVrS3Xem7tTtfZ/gDC33YK75NY64yVCPxNpEo3MnCetpjCpvnvO7OhWHDpQj
BfUKSOSa42QnSQdFee9GbrUk3JuxvY67hPwm3ZhpTpyGMvCCkFTY5N4e1aMtnMEW2yq8d4sEG5V0
lyEBGQqE3Mhb+vZlNmOvqyYn7vaYpIOiDOjRtJDOj3wrF7w1ul9gRoySeTVu3VijTfqTgky7s+Rd
Cf9/Ga/tUvOqVsIMainIJ+aPHtNyXzNWYrIO2ogmf76pJQ52+YBsHTHN0gXV8LKYL+hoTnFMVG69
a+rdpEX0sXZKsodwxXf+LeMqp/h3dW7+tFKxxeNlcZnCslxiiJokbLOAhDWaj9QMxKPJEGFSHzJt
7TQpfQlImLh1EsGZ7Jdr1EiQFPXYfsQAuHUePpVQbnWazJklrQZIIinSMzz+AmjZlzTeFS2pxDi6
p7c5nnZzLDwNHLTMoreOEygnFWNWDSfJ5fZ3Jhtf07cA0PIXOBVGeBhZZLjdBtrvCb5m0KorKs35
oUZk/ALkS/cuvU+TDz977dXDwh5Zpo5RYDXqF2SpDQepvWAj6OSGjjtu8pbhpYAltuhvRW+fF191
QrFUTh2GcXblnwXXeCRjzi6xzuZcqz2yto8owaU+Dx9btbvMxnRSX/LM90YGJZq/5U7HMMIUuJLh
Y/r1gEr/k3ruj1tU0OtTlr4I3sK/13t45dVAcT1wwyl4Ln4ql9rr34y1fJYOgpinYTWgp0Tl4zBm
kK9EevKxPAZn7d464RbvsgTxoDKpG9a1Dn7zDoLJ2s3OvWvyehXaf7haGPJLYpOxGb1plTmFI+/j
J3T1OEzk3OuANQQoddDuHZAwfuVrJn7Sk6/8IHOPc9IkDrI1HA6WuGZsePiuLl/UwB1vhIWPD02A
FR/yZKehOdE64Tt6RNbvJOGEzxr+iIinRodxZiD3Dlo09ATGHL7/2izrJGzuQDNpGpSyI5nLu3BB
4A8vSOWz2PyKR/olBRk2lwOzcGzRRMLQWZ4NAZsgR2tweJdN8Ifp97R0YJ7zWhN9mvzf7fMhecvx
XX6kSdmATKAeuGHliPcffIVeQ7KIe5gjuFsSmOeu/ZEwOZPXx9t80CtVe+wIoAU4uDgkpEioTpk6
+YP/nrxSwTYYO4aO9MG8gA0t/gpxhh+CM/ygMOYtSQmgNGELCbsLgVVbNsvG2VQJxTRzSB9fTLMn
OOfcEQ4efIJmIW1qE2654OBv+W79WuzwPYelhkTu196usu/sV013uHT8F0yUjBf9ubsM7+Wpf56f
tXc2CRcNtaNMo9fc19+R7W4xCLC4at66A2ums3TEJfVBfjD/0dT+kwZI70VAT2Y5g0kCCaK/X+R6
R5+4qQP5OBXkzCYlRqmlV9gwTdr8MQPpjpZZicslbceNbJ8LSlvmAZ3SZ/G2TZdlfDSeAuichn4u
TkmfnPWpxtNUiy4lnNt61n74E46tpHWlLloATPHnnZXddO1NyfHwnHEGmhVUNjNeThW8knbHgmXf
aCxaoGC0xfXrG9v4E2vlIxNPxAe2VAT+nzB9Un3jpMti+RjKP4UY3Ykld/MwYePQy3AfgeMVucCV
bjfX6k5CoIBLmRvn8jrv5ZNffwy5uged40ZEqMskN2Y3oyY4sjLo6HPhwZ0ao8Ab+nxtlYMbsFKe
jC2LwED9IZeMVRWEiT7e1Wm2iyM4jKT+pRqCyxSH9qWzoBTxXluMtK0WPedBKvHhRpdsTelSxNry
60+5wr942E856hLDPk01Ja+yp2uznfDsSoYP5hGwtq8P3F+aIRw4SCvw2AUNoM8LYEMPQYZHaT76
c/+o4ZicFZFbGuE3OSsPUn5bCg70Gt9bmZ5uK0PbZMY2VE9hsR7YH12HwALIgt4tdsG05CJ8OyOI
tPM1E/I+GtO1ltzyAJ2Fxp2Cd3nVtQ3LUrTSKjkUSXYqin8N838SjpYb4H8+1Cc8VcZQoFfVUCaT
Rl6zblj3XKKyvE1iLNYkwo0Hz5RfAi7xBD2wAwi0tEtg8quY1zxY7Ci3r9/CCo+DS2mojED2x9Cb
+6UCLfLpGMUFAQgME3d917rVJB1/Jqp21lvrko6da0Q4aylebuq7r0+X8mfHhU+GrTz6vEVlKD7p
hTMF7UViivlY6/Qs+ms4THhfgoPHsLGpcippGw/XJpxvSbTWMJYu9/0/+7/LJPlpEmUn6J/DGFdU
w/7Ug7X7alZLddkJJIvZtO5K+94a4zdVh98J75hga2yiMv9nYY1k+zXWm6m/pUweSIn/sRDVFqjg
075ouJr9uoBt6NyfbnxtyHvR+tl4RFMbwqP3yQ7stVMf+4fWHN0gQK6MUqi0PswJfyRWO0x4ISTb
yXZ6lDrxcCN9gXYVUlysW3FWCrFQ8redrV8xuAo0cNlKXlfUQoLMW8HQ2H+8WFSBxpyusSrP1bWs
ZI/QZwrIpmbhigKyXSGzVq2xOEvOwzv2QLYmuV9fCgxvfxn04F4IFB+6DQvU/NR+i6tUyTIBwhPm
+B+QEDr2NlRlWEljZVC5Zkx0rZ3BlROvOWu+VSbJty54jSCxbwOZqc3ufnRU9gO2364Pk7ecDOyv
sD2UP6rIuvbKswoJw4oTfMPrdTxS0IUOzf8H+Epa+ByWO4VppEfNoorXBiNoXS42ImgYL3GXnXpX
hE9yzxL+VYaMqs/pjpnVz3CB5Tpe+6OG893D8uW3F7kDd+SYiXomx04SxypPV3S9h3miqu2vZiwD
wkfPfcpVl7QNJDsVu7/etSNrpYslmu6Dvm1gvZT5k0qCYs06tRggW3csGzPYU2aIw74WPuj5/Vi+
LhlQROYgD6ai+V6b9RryySVALex5nvt+Wr5TBjj88C583XiEB278RDmGqPF0KRxvWnsnXnDyTjx0
8nhy+cX1boXDYx6v4Mv1ivPyII5O3yzqILy0DOd04pX//c+LGBMjh989leSh3W15B54j/PAY/uCN
ijOP8PbtbnnXyjnd+I8dPd1s58TX8ijfeM3NY/du/Lq8nJ94bTvpD34KlY9y8vgEGHsEW95kWivu
6QZre3VbfEHw4zjNLpu9gBIvW+D5ZVM4bLABPii9Hkfh3fl7hQ1VDl88P60vJ8lZdgZzG+c9XF04
dO9s7N1jRy4XL1x5nuJ4O7bNM56Htvbde9/xrye+oX71ni5e4/CHt4t3Q/xaOZf3xllefpGcy7IR
pvPV8u9wdXu/8Qh7y28qxie/ftx+/eX78vIKXaTC6eIRfrupy27zN+r6nWca5yY4hyf+ra3++/62
d8P6D6uTi7E6Zdsn4XrvPJkcUAFT3/F2xCnzfdHkslOXd+FevGSNnnd5FqHwCnUwmt2Lt8hg+Ry8
yNtdeGT5aHzA5d+EVnIAdt7Tk/fr8d0TOs+npx2Kzt3uafkf4k6OhsPTy/fd8nix8hCH7viz2eEH
8uEdvwfrYrVDIrr8HS8ZHR6beXrRqvJannzyeHqR2hYfiyiVh4pVsF8kqqhrd5ti9cTjsftL/Pqf
v3rgD5e/fvjv+y3q2t0TutZluyhPdw+73vEeFmHq6CCd7bdwyXnN07JNtsC+8wtvwhvwy3/+ga7V
QU7LQ87GWTn85/F/tSu+STGOqsOHHL+H9LLiaVxPauN+mECH8hRsJqSDJWhmAAY3j1jKfQj9XpLH
VRneZzMJxX28rWbQjdLfYeLZ/AyFDBxX7Lr4DtfIBwNVpQ0E2k4DLdJiU6q+YwAIBPPbOKV7dGJe
qHwfMnsrj7KXlOS7R4ACrMOk5DTF6z79SM3gfh64KiAly9VNNe9AppvCv+ZLw3zsrXOsf8NkgO6U
1rpBmO2DOjrmkXxqW/WajfKFxv+qVzY+2tBekw5yBRShv8TWmx0GXhqyNsM8xbXbn7PeATEjT6X5
bmUHeUlVISvEHL4PxKWpE3bRvWpvbOKlUk167WHKNloO6soTbaDRtvSqWluH00OtYTUL8cKNhbYN
zPYt0jF3Ktv24FvaZSwFxh80GEaxCsI2WZl++GLqmL48Dqq8tQG7c+jJy3IJ8IDVY7gtdHe2ICNM
COrU+IhZqMN0hGsT5laKeZUnggXwwkMLyCrL32kRRDCffJCYiPpsREqvQqFr6GEb8jaqqhT4gyQb
Rb0k1cXKctYRWwAnsiY0T8pKBMX4uxH8+oBl4KGOPGFaP5mAmQJYa8U4TRV0GRXCsDJmgKrLtj3p
elYwHydDdSPYtASZuXpWX0wbx7KxPYdKTQAJq5Mw8mzrvYteF1fGfAphq8yPQTrc+5a6HjIUsVrv
lUxHEFdL7TY3R2QiyEZQAzQJaY31SueUY5nw1iTNXblwJrDF1guZJR0N0Qn+OV6Q9UBGi0KCS7Gb
RXtu0Ug3+fd8et51nJhCmbbCJpLBxNWxJsmAZNgkCq49XnKNtDIwZJyM+xAe8VDgnIuTMEq4pA72
E3OpiTA6jKW7UvE3RmluqwIz56WhP+AIXEXAql4cvvtB6SVj9RjMA5P1cCks8UOV6LC3xTE5jGix
Jxb+JV1klWzAhrMC+HZEm+OkFUeSKzA3zJXlPycENgc0mOPpI8UU1xhP80BF8CMQ9roAk+jzcp3d
JhXnkx5Inyt0bs9jKL3nojyRGYRm218nMjm9NYY8rJEHOLhKtvED5L8+3D3q7H5wClrWQvZ3jZK6
Br5DBHkslXodngEdv+ML7+UXyaxQZUfZswTuNOkKaTPLHZWdjeJ9qiRHTsUuUEkvMWEANMV0UO3u
VSe6ReMyp7I3Ivy64Acg+XuRBqDGAXKJCTUrWtAWPDomT6lmvEGuWldh+erfxW3ETwx17YvcWisU
4qd6PvX7zqbUJz5dMR+LyCIt/bVUwQaAKgSliyRaz4/ybwWwo+6/CB3LpdCHJo2RhQELQBEEnmjb
Ftvw2YJXj6KQhxZ9Z19+Vyzm/bsu+0Z2EGlja8yY3vpuetKTR1wioZvitdkppxKv+E5U2OiCG8/h
dW4xkgHIxo13Neb2NtI5RmWcHSMhH3yfBGxADsWaXExfXavo0J2RZaBz60flQzAYXmJC857NtYIP
Dut6OaGhX5zqdUcrLm5Ktw3NjUET3BYpS9XqcUQe6xN9KDfEfNZxv5njgYtHksGoBPYwxFLHqheN
06tmtiiRaBirhHCr1UUkxDJWZ736yKrhwfRBb9qoeqiFccswJ+O+7bGvkOwt9/q9hTGaMYeuWIa4
wjzP/XcZhbxsXKfxxSoxsMQmTqhL7yPwYv+umMCeAJPwFRrGEJ9BULzGP1Ss4rIEiztLXklhd/HD
O0M0Hj2kwQ+B1aGEIcOIVgNOR6o7ku8E7UAE0amo4ZQnPzWldDpldEaVBN64OpIyAXH/phjFpldO
zRKGYeAqpjmzba5LrKYFB5J1wgwsnfjP0WLy6N+L/BH7nOdBjhAw1x4cp90wvgR09A3JXokx8ia5
PvpZg4iu36bMgblymwaAdaYfDFarQD3qBIeUISYk9nAyVDiRDMi0TmM7P0Wq5Gjaazq/Lv4BAmGx
lu2r5hzQZJaSBpKsozT7sriGTLFV9Sw6kGaZPkOP6miMXd1EK2Z23JN3EzQKUyKQY5rXRllu6v8j
7Lx2I0eyLfpFBOjNa5JJJtM7mdILoZJU9N7z6+9iDS4wd2YwF92tRqmUKZIZDEacs/fa1Qu6n6Xu
LmZd42h444l1MVtrj6/bzvZhyj3aybsMH/+cDIQox2BmlZ0Wh04kvfbwyoTKtCNuK5qBlx7lELVy
oAPGUenRukWS286MQwGH1zywjf0s8WgHAgMmDLey2p1NKvkybFxJqS+TXDmDlV9EUFVjtcpwxLOo
SjRj4TyP6jmKelvjbcqSWnn5Fr7BjZnF2ckM2i2A4DqkL2G8lanzCUnrRxWUPCqVmUZxDvMk0NXK
aCEf1mdJgBdC1wkvvtt16FrYFZphSSbJqQ+ZqDTrKY4jULFqU6qqJ1tfSQoKDl2PJH7U1Mz4Sx2R
RqAcNb3/pRwqAlEa1iBSVvt5rGzNOHa1UX1WTWEPfL8CCCsiq63z10zZEsVGD+2OPgWdBnBxlFq6
5ZhRvRVi6bGK08cc0y56opwenG5iE6uAkEev+oT/IZlxH86+YUV2jNt4yWUPZ7seNQ6JcI6Q1zcx
+daT7yakgwRwdgqcXhy/qpkn5CI7IcWNLrXQKlC3shxoOxRMZSRTIDETgWcYYIoWqp6UuEIkeWPD
YkWnBE0uCn2GpWZCnSRctewwK/gA1GNJaXDAgDqg22ylbxgK7Ngqir2kDQXF5xgPhMVg8h5mcllm
W4H8oVNaVFiHyOAu+hJKqPKuZi8VDvIQD3ZAm6KNQq+o/phB7PSp4nT6YFfUfGG8EoG6rQ2/qe6G
UCLgUUCZ/17ynHC0r1Gl/EtmizbfTG6UnNt1pTjjXlrXM8Kh7SJIUvlW1/ZVdlWV/FDXqZ+0wz7H
q6HAwSeQUjK2IcKy+s5ARfoe+oNGrlpmQWNXH31N1lAbgvSuiX9QpN2Y9rjyoGpI4rjtIzBzcuVG
HQ5tmWy+tNmzb1YCOlRp4jR0pmsIGTANoYPJeKeM8CqboScmz1SZGfnIQ+pCxl2JFJT5N45OjRCe
wRTvRTl71LR/whzSeZVso4QOApbLfAj8SRlfwJszVEyXKNE7kJBRh/VdfM5YdieqJBIQ/0z/NqV4
h80qWo8ZdhaS44NE9V6vXUOS7YEWRlgPvA7GPJwHzRrgl0ibqZFuBrrVXJIcnf7WAL1qEZ9UYex1
DdbFhLsEpxhGrtB+hOlzCj6yILU7OdgnQfCyQGiYeooMxinPDGecjn/360xqFdkhgNSmJb0boCGq
Vv2jiQJcfktBz+fP3OdphmQ22LVrggjrJ6khQ2MZTktD0XKsQGzo7jwQkYBEUolzzpxNfr6WE9TL
kr6alWPRa6grhI1puzPFR5ndK6XFaCa45hjtez0+NRLe49DwwsSA5z3YJBQiCqAXWcvOmEsXqzbw
Iza8ptgkevoNw2A7pmgauvzaotHIZa5vJ77HoG8DGjnrYF9EdVMArGclVauLvT7W86agQ0hOmCa6
OvfzojReKM2ngrJi3qY7UXlYc+uX7YdKuQm5l/KIa3q1HJEmMnLgbaQfWS7RU8E+zbooSfpbAc2c
oEmbHxil0kljg7Qk5dgBoG3A9A3Gmxiz4KWFtSQCmxJEpuqflB4q/H5tO1TJQxs+1OGmBG9N1d3y
1lGWS2dJl35hybl8mRr3M8bmvLMLllnY9vYWDRWFCRMbtp9xcFUq21WRHaoeNS3qyaGVDy2jRiCf
MuIaiMJpmliVaTDQptKTgciEFje4OOOJI0eKoKhqgkcNndGoQJAawR4pvh3RRJ1GJhxQyd1H0aBV
rqtdbOkks1AtIMNmEJ2eqLRlqWzyf0jW27XM6a0mbseeRlBT4BdjFBJ0IdHBXLeKISldViee1pVj
wCIhzcpDLkQOOaTOVAlHZX08KiQ+zyvY/DXhXlCb5FggddRkHahk5Bnq92T6mL0hIs8H6I62LqA/
bEo3Xq8T+7lEtK6hLjjAB50JQ38IcQNZGWlTwMAJy5MXsDtLvO+Do4W5mBpV8YFC44UK2b2pobL0
GpVFJn41G08D046Y0dDLYXUyFttW+1j3QBMEAc6QSt1nRT2JCKLqsy6PIUIS+rVnuiLZ9Epyl9W/
LsM5709qJ1AmlRFiJcYxJ1QRWkPymDrcaQWVXFn2YovVuNjk1ICi6gByIMrPbf5BNua4IEX1glYA
nQoqIypupGg508JGImEnNbpYbwn/2uXgo2UZMCg6YbVDCVQcpVTbT4ri6XFvN/lR7EU7KlTW5CWq
wwjwx6tlETnIzqBp2jNzjjQHXwL75b6ReCTTiahFiMkIA/tx3+Wsd9PADehQ4NDbdgOgr8hyhKh2
y/gna81zN//0GMvaET96wjsQVBpB358LN8sNr1sY/yno3zUTI659kCWMy4StL7My0LuRB0reYZ0e
Cz+si82PVoxsY1674qoWMn2i3G7D0Im75QYyxW5N+t7lcSq3AQFaWum0onYWwzN7GB8egLgnWdsZ
snwPev9dS+AAFfk5GtobS4OdydA1lg+JyMA07NwyOWr9EfuD1wNAEoEjVgY+y6hwugAwjWYS6FPx
UQCzr9L1+m10rH/SR1TftTn5y2npq/5XUHZwb2o7Hd9zJGRW8lXLvRsPB2mcdzkV2QF5LwqfUXld
oYP5aaHBQaUiLHPXst6qCqkTU1dovYJvWqsEbRnekFMn1JJFi6UCvfLgJ9e5j+ijGRRVZtTcsVDY
0t2oHhPAK9pv2Ujpt6W2XshOH6Pr5rN5hEheGAijuctYwlRseLTWoNndbTuWMWvh3rjFGthlab0B
KW8xrQki0zq7gGCMttkUY6gHRly9i4Sx0LuwMR5DrZ4muJ2vxegraAwGUdkmTG8zUpRKb1/UFt6V
pLrJHRUlt/SP8U1d4FP5sh4IAvQXHHj0fz8MOXnhJj7EfOAxdYgckhdiY0NMnK6EdtJLe0mknR7I
rjEbLgpKTxyH7W5pwPOycVEiYmtG0JmWwr6N4z4vaIIrHpjW6A1geUy14mZoPSnnuSf12yKc/CyC
vcdzFHwDHGDQPAuiIKy9W0nwg5hdJ0GJwDF2bRtuu7WFUewAtpvq+hxR7VkkmplOfUJMg1GTmKB8
dNhFWi2nZS1+LWQN0vuODkXCOOpI5VLdhT5maxFByCPIoHEXIy8Y5zSzjYHKkRI/Qms5q20lbHSJ
k0mwfQrybVx0PysLb2osp5PmP/1k7ZqeIp3c3eMOdGQHTKgjsmXKDtZQXsRY3U3IS3u2l1rS7JeY
dhFx3paFSEpx0rahKYO/GakStYWUlVCxyLv5kCnNToR9rhuJbbFi1xUBNX7zbKZzqsunTEWLKLf7
sg5IYOiT8wxGJNfeK+NzpobX5+BA+02pk1vbmORWg3XpUWyUr/1AlmbKSu815SPv9/HMLCi9ZjQz
iesw5GbXoyMQIqTrA8E+Hebj2DWV7j4PXxayiKQW7WYpXovBr+r0mVnKzYpkEEZIOgB/IKRbUiRD
7MTC9M2YBjukcyqaz8U6BfMukH3dYEdQfNN5Pk2ijDuW9JTBFKEMwpeQH6P+XrSXYiJ1yUREpLS+
OFLiKwv9pjYwc5JViI03MRRvfZG51C4CoyZbzwn/BBPHZAhvxsDqVI+2syjRDeW+ENwRO4Nudcch
qLYDv1mhZGrKxA/yvNNXPpdKoVAQ/CmaLjD5qz4gNnqdhj9o/b0rHRvimYe5oSPPisCwVTvpEQva
plKmHR3s2R5gX2y6bmS0bhRjlRrkdj38yBj8I224kYSOzkMaH6T5QAwanmnDM9OKnv+9SfYfTJzm
/2mR/Ut7cNTSRQFmOrJs5w6+4SrU64940u08fSkFJ9U+wB39998p/7uNEU8sAiMDbCpCI+lf2nKz
NVDEbhS21IPuVLSX1noh6TufAvDvuiMUwiK3GznNQJ1rOY6oQmKwHpSaxqLck4W6mYhUUMxthRqG
XZUp4IcYJmdcO5IKRK+L+f8ds/RvHGp8vDomNRAdElr0fzUS9qkMnTzu+6PY/E66tZpyKSdfXl6k
fLdu+CQUSUaO2xFF73+/XP/BNW9CXzH4pStoFn4VHd5/Uk1GwEGSMA06wkvW/AxQaxk7Am1XLp8S
bo20JA5lIUGodjXxUjJxC3SS5ZJ61v9nDMVr9e/dZBgClggVWkTZ/Lf9/k/HMs+lulRJtxzpKl/K
FBK4ae7z+mroVLLwhU2FcAua4RD22bMR1BfhUo6fidw98mykIpG6fQHwyBptKUalJ2CTCreM+kL7
atBGMhqx76R+OUVXRUxOp7o69MkfgBIZ8cdy3xMYW9tUyM2oJ+kHMYa5etP+egMTGpWlU2tgBLhM
HcTFsB3Pgrkrh4umYTsQPsda+CgpCsnWazEp2MW1jTWz5R2Tzumap2w+SFIFROKJVWYL5uo+LO4Z
gi6B8vBSCrtgRWwKY74T5IjGybQdmnXORM7S5NNBHtmjJvG41YkLGiCMkuw9htZDNq+KJpwqu579
SoICNxwaa58i9QlRtCA/ol4OfSj/Bfhbb28IWw+4U3aZpOx7ptOgjnd6PF0rcfwOEyCB6p2cdqVc
DZGzLQkDmJT9asoNg3lvLh9rnFvRUBwwHywd9zEuH6mYDtrA5pfshUzHMzDRLbnq6qFVRLuSw8cy
1X6ShCdd67f5Z9ZxBJN5aPp3ufsU28YW47cY8AVRYY8GxfSg/EH3+An/7JC1MnJq5IK0e6KJ3eX4
ouvFbrFST09/NPOTYSK9GOxEjhoPjRkJ6sCRqCho7GakxSHx2QjUA+XnQi9bB2edUIHqKEqp4gvQ
dLsS8VfLpzT/jruj3BClhqjo1FIXW0WA6rtifeV8iJWQOyv/yhzhSddoP8x3ncQPtkUKRqXB+I6w
Zhcy9n89Bbk1HFOdVeX41i3X1GivcdLCVaMGUD0E8AolTwxVofrVkmeQ7JTwAHN5DA7gQObsubTo
4jrCotWvnumbcgYThhfx4E+mdwmE9chuLZLit2JgiAl7UVC8LC5eYhLYDBCc1RpwwizG0FJzyWux
wiTNjGkLHsaCHzC3PIQ5uyFI3sklOzQqj320VQay+pMRla6Ydiv6NW/inVAUiV1K8QHJiV3kFJ9K
7C5vwtqBoQlkrLfacu0gGSbiTtObrTrtMsvv0YPTvBnLbofU6CyIV9WiNBUUft59CWB55uY8keBU
V7+hTtpD6Sv9o5k0R+A20CagLTp4qhThUBTspdjaFiz5CkgKFKXzemLbnimnvmveu4X2khBe45HC
PxmMMkJfA1NTRvFCr/BfUgbXTFC3eu2HzTGjeK+rhisvn4hNxVM90zflfo4G6JDUFk0e38PXXHzX
MdEjATv5/Ky0dDJNJJ8w0VZi+KDfoW5sDbxyDWWMgOFbvZIBQHn8Fkbpg12+w257MyG8yAOU8wJs
GcR/8oylXvCSiAZfWe6KAB0mJWKFFl9NS+/PQN/HQKc/oooZINgY0H+Cnim5KLchpaMR0ZRc+iN7
fmHGxnQYILC0es85AoIe6Z31AzZQZKH9udPGZ6vRmKGAH5VYAqN9ZN5j5RaZMQAW6TWHhWRWYKbl
H0rM+Lc3EiHHGZ0kydr3UbPJLZhfb039EmG1X0Z/TB/r+BVD5NXdp0nDRCtrQKuPZYi2BLev5azR
yDdJ+WIWgR9J6kku83c0y8zHFFRh60v6bZDbP7kUH2WrJjeT8cwGNI/bbV49tfynYScZ51cOsWAR
qCvin8b6osdszX9M+dTQL9CM1EnJPZ+CvWamXt4sNpns+4pwoxCw8cxiGk6IRwMMtQ4exNkmRh7H
HH/8DsAoqjCt2tx8xEm8q1S8PeO0SwWkXAs9NaE+lFaMizcENIKfI0yoHPScLnKznPAYjbA5O2jX
hIsPbJbGJk9kJLkgC8hyhPXyK1ZKz2Q6M+dtyj4ersnBLLVDEXxKJtYaZUcHQDZpNzwrnRijAeSg
p44jN9ZIUgT2NLzqQvQy5YJP62ofByR5iJSbC28E4oadDOY723E6KQtVnkJddmm5Usk8PT9XgDqn
YMCZglofKh/kITZbWAsXkKmxV+rZSWqJWEj8yfiCZrJJcKeLMJeG1Cd+SYTkRUgZK8X7MCuHqXlv
xthrQwQo2VtWx74aaG5MqWPIn9qYHOAHnqa12tUdEKBxlzGlVttZmbfNfMfnAUA29aKAZ9wIHZFi
qSHf23Z9PkPFCn2xerEGbmzuovdiPhf0CSXKynGJHMIgxjeJ3SF/kclMBbFjt4l0ULXwvjSLO0T1
79DcXsbFC6qWGiumXKxBlAgmMpbtSrHeUJraIFRfJQCbAq2+QvIEJbZ1Co+drB61wVWSx5xeieH8
0Mq3BmZmJe82VTc5Tc1ui/1Bk3BA82UIUGgLPH9rnishNEyRj6aIwyPbBHTIwYqIe+SUbcz61FFJ
Of3qrT9T86ZrWOjic6NHCJ3qF7afV8hSnjJw28/mtuFdNe1FrjrPhNaTCZcoRL8u0fNFbz2W5wQc
tDTQIKjR+vLD2ah6RTceqFac6Mce2/Qa0Ehvgmcf0YSbcqdN8/2C7byujoO8l4rE04etWgSuTpFD
6bqtTAm2yElJbcCND7AAiZ5atw5ZjEKdCQ7XO79Yn2BgBWeJJU82ZXuzoqCQemHKIAzGVyNOdkYU
OSbFl8zC5UNA1Nzx6df4FFAGtOdO1U7UPwNSJsE9kcL7uyJn56JW97HqLmO9a7v3SaJjFRIHe+8y
el3ZclzY8Ey0tProKVOrkKECB0HA6kT34m6+5OzFi7Mq+etGMBm2cn/mWR8qk13S8w6wkV+y8Rfd
ObF45UmUTG9lR6cRzl3YV668+vQp7tSUEjfam5icoyayg7BDoIx1AIrXKAJst0DrV+6k7ubkS89+
y1aISQh/8nwbo1PC472n5i+0XqBczR5nLbUpJS78QV72bZiymwb7XyMEUKbUmWGXUV8wYljwdNKI
cnQa6wAG7RoPzbEssn1lzU9ovGHmqqAy9PYNofrcgT5HrJ5oWFHZMesguKnLGxp0pu4ytRRMy0eF
fJKpfqAgoVR/hIxeRf8wskNMY3lp5Xv6nAceP5o71xbiBdGmfYc+hEDkSNxGUeKmgr5t6I2Xwlce
Ew43Mnui30vrYx4pfkO4oagF+4kEGp2+v6JfDMh5cEU4o5lrTiAGAoEFb66wyXLmJzpvQxwdYfyi
XO6pCaPhb4GgKvRNU5bgjBadkIIMnSZ6lB5TfdhsdflHrD5SYTqIQnMWuLR95IeYFkQZclFxNcOv
UHyXDbxEnOz8S47VH2r7O86rUyAoUKWkUJvai0568qCgENUgdsxHeaRLuHzQZ2acDcvJlL+FDsm7
ofOEeRejya3H4pyrM/VEgjwUn8xcIi4/B9or6gO5KfR57OUIigQvAgU/JizO1fKlpBRXieqbVOz6
TPwTWeJRG2vCm6GIAaJn3M5xfGKC2BbdyeLajQu6itdlOYsjCwHWogXTZq6dEv2HTp7UvosA/cw8
29VBfOnGa2peaPytTR8Wobl+WtAD0O4hpc24hONvKIwS95GJ+JktzEAqUadjOzfeZqrVUXhI5Ncs
vCKMxn+M5hIaZvEyqX75USTRVp3VfVaCmLDIC6Vqvlvm3g1T2qyjmyD/yliswVo+DJP2ME3KdjXa
2bXXx/ZLsV4wIWbhVqjGQxqKO4CitfZGVl4mh8cJS8KApl4OaVpRG62Uj5KWYUd/aATCaFaG01Ay
zHiIhgDmTSB+S2yXMnl9kzOV74th2DEr8bh7VwgZDkgTiKI/qfGdhO91XJyOJRiQNHttSrpnlJ2W
GvBCxfZttYAUbHG+hxBPTkK5nJOhMHTNWyIsIKsYxkGwjr1FtBTwR56JGNPWbuTLzEbJOMgNQENT
snsLzAFriIFirmqCRVjoY2nDS5H/6QKLx1nx7EXCs9I/SmTSC46bfYz7IJ7eZOlPmifsro4Zy7Rm
+G2Gn1NLZ3W6pDGr2NzLeGRP9K7UAfIPOwmCpKvKbWI8B80pK78nxleZDceWwncYHwwhQffMojWk
qUt2Ko2rNea3zb04KzYpMJoxpVoo9L6luOtImLMLEmGe+VTa6NXthJhoP62lASBvgdSclaxwh4WP
UdqOwi+yWOjuouV9K3pS/bZyRpgZ66HG68kKm0drv9apqZwAFsCIxapNH9CumMr4lkEbWaT5YAFC
M76zoQXiInmDBQ95uMciZXuKjaq1Q3KB+Xhfxjmgnb0pqE7eExPbKN+GjmgqZp2hjydJQMN3o6Xv
UNXcVJsiJY16TH6xDILNM+0B1TywDhB4qu+WH01ud7lGK0IbEOi206aaGQlV4pop6/ZVrqSxPFRL
4skzTMIV69gMCfNEC78BYNuy8mktKuyIUBI6ITOS8R6BobAs30a6M7Xi8NeWWPV30sN3WqvwBJhs
GlMbJH1XWaNrIoSnUcw8s3pphOO8nq/yMljN97Q6muAN5BjDMOn2L0PcH/VE9PWyvNZSytMf9d56
jHldXeM1cqqqYFjPDglSBwE4bz8ROw82Y8Qgmw2Qb9UIhdosnRQ12U2xU4zvg945Vlvt1hOKu/bV
0pJLr8EJG3qHSGgDtHYeBy7tjm1dVPtw/MWkq2e2JYbAqA0m23f8Oqem/GknjNMT7rBAemtziqEC
btRu2zM0a579/HrH7AFooM6yqAho5ZeAVJymcUuhMODIKx6PCje0ua3bh2HV9joNldNXURqbRCAd
QM2RUVKp0qKraJKBKSpHaYYzYuQvuibHbD+bj4o1TsadnFQsO6xlVywh/PsPoaNOixVdi/Ylzo6Q
Sks/w5fVmAyV0h8W6iVg2Ib4KUvkFoDVbwL9GHUUYBIE0QtAx6F76CXf1wOCjsm2CKetNHSe1XYY
1W0Efk4Vmr+a5mjRRzDlBCEK+N38uuC8Dvti/51XhieNVLxX0T7YQZNtnELFTR2WuyDNvxINN7Ck
Pqyku1nd7z4wP1o9fxFS09iEWoMWhX2NNScbi6pwV+dn0yTKIDcuZZl5eim/qUZwQACvWRLdpeE6
WvMZy/dmMaHSGqw2+F1SRqUdKncDZVuYIzeZk10ikOlJ/i3rekMiLCL+FVMikZIFgSCKLzHY43yh
GcEHE1DnGfEIjCle4szFhrljit5qzLahISO4ZQnfGvs5ZT03pyLUjNZveuOuGNBlRiavkNVnvLeq
bjsTJKJrLfu9eC9bgWdqAnV4+RxaqjcGeAB7/UWd9H1gNLupJ30CdkPO3J+OPTb/bWwklLfJXiXB
s12+dcZQQ5EmrQbXatCEwhwRo+FmxscmNnYknLyK83SCCDQpe4FIBXGTguFJqS7QVXSMNXdFTTJ4
j/qWENiLJZ7QXBDbYE1OSmhoZLFsyLT9ouMHmTdikO/oZRftB1/HDurL61z26DIyHMi4NhUBd9fo
N7NCHHr0vs37BFd+e5ajhXoVFkl2OHbdOhnJDJOeu3dRL/fSxJogGLfDIh5zc/EWWbMFg6pNV2LE
l7mg87resIaUrijW7uaomDS1LOPSisWftCMsjYeV+ggldAEaYgn0FKv2mlri7PXiNxyRgZYJlpBd
kgFzgRIiz9SirMmjL01rh/xx0oBy+pzg7GRMovq7JBH5k2+16CZ1OrEVT6HhThl+W23g0q7Ahdxt
YOjg3Cz3WncvAvOaip1vyO8lDcSB2Ti2LolpuFLxFaCaGhPTww3tx1/jdB2lNTk1y1H7vjZz7Cnd
O3jbIrd2pMYKJvItffIncGBSuFdMy5lzKPvBXq8Xbje6IDmFHPYYsl+IB1UIt61Oxk78LgkneSi3
cxHuCgQBUcT0ESHyy2RXLzNXmtWDGItPFQ8+8d1Keu771K+wiKeZxY35CNbim4B9jYKdzOw1RIln
NounM3GNfopEcK1kzEV/mAsTMd5Aj3e8xqJlW9+zQT/fTGn8f43FtzqxpZAQ51uE6HQhCmxzK6N1
aclBXEKAqry8RgWvrHnn0mlOJzxq4FON9H1kvT5AT7fow2mq9FQTEoeTz3kcd0VH1VnuHY1pDR2k
QWJf1iBPX6cJGS+xijhC0TmHEaDKeFtd4F1GIk21EqDeZNXWKEBsmtOizoCHvs3lpuOp70LlXMwD
s8PipIVGMZlyI4XW93l17w8yPmLMk0CGCjKMjWW9p6XbgNdYNGgkWnfo/KCSCMOztUgiXZtVO8ch
ZAZsO7a/+S2lTkejRPINaE2m7M7oInp0MFYM5cLkzhTJ9BxQBBW1jTnVTWjWjTyyWov7XnHLWjnp
eYPP5zbVHTiDZwU1pwyS61JpF0OtXldpZbjL8Sxn1VpJN+EIpJJDDMclZ5kdyacl0m0iIL3KGDwN
M9eKFU9iot+zfTaUdqNqdGTIs1lnmV9a/DQkc9PQmlj3b7qYnotYONXDKnsSh7dYQdFo9C+WEHlF
k9wG/csy1r5bx705h4gM2LTD0kDp15g3ndY0+sYYfLi88Gwg03lqS69kOQMFOkSwUjAeWV3Ss2+2
4/xiFMMl0qatUIueIJgYTZWthuNGwpvy28137V8HTY1dhT/+5v+YXU4jLZTuRrK7uHjYUfCeQFvB
IPIPCwq+Eywl/Ld6Q553N3FX78lzjatbs9P4E3+HEcX1a5sf/RtU5iYO//fDLX8RrsaQv34TXhY5
m+d9jU7je4SlIbT1N6udZP3q3zf3HAvLxufrz2ov4YuLn8S/u7wE80jtrX/LP/zuwHniI+GgAufn
b+Aaz4rNZrXPxBsf3816WM/neox3LCzLYT3+9bt4bfj+c7XOrMe2elj+Hhd/vSa28S9+Fh9TDL9v
PTR+1fomvJDkvcrNLngTLvGNi8TlwDJz5wJELue1vnj9VXe+cnYc+p2v67Vav/Duaz7ccw2W4wQ4
sH98a70067uH5CmjKF7P7D6tL0ddwVuVdkRGXumtZ8Efll24RdhPmtxqEVpNQvF6iTkZTpf35F0v
XAGgAfCAnMkXT+WtuVA7vPNR8294wPSkEqR8woZmbTBpIXfto1PhQ6Q/FG7tlSfhHFSb6u3nh+sy
bDZ3+pHYc/zNRrA9f8N3V/fPjy/Yd/4ocJ6c7s/9h7MmIG/9AH9++OB+flxy/e58vlweh8vpTjsu
K5+6e39ypXyO1uXQ65fpIGzXbL31dHN7w2t93zWgwJywiGkH/FN8YNLfi4STiDP88b8YKQyj+910
1p9eX8v1YnDwxn/H0P3nvh7gnUNbPxDG6pbjWz8dfgt+p42fOPcfb30xt8Ll/vTW0XL3Npujx5iM
HOIQIz4PDnN9kcd/vCNj/u878H1G1CZYD+a+fqr8GO+8Xf/I9+4YrOz1M+RXcxP872v4Nt/giPxg
vX18jo4Lc/9hIK0f3HpCfwc3AwQr1v3vxRxvuZDcYiSGUfeIcYADitmJuDgmwHFTckk6OmnF0ajZ
BW2n6qIPt7YAhCDWTtG14GgxTlGH7YGYqVBfIZxDmDl0ea+wGocmUnT3HEWQSPdkUO8YdI4Nu7uR
IvSCks/IC7+OQQRIhu2Q0ZagFvAzX10gvmGIlShoo6ArcnHPwzORXjv8nuNowHzJHQXB6wBBQmIi
nEn+yHT0MOLCc8deSx86OtQSEVPf5hQw2TdPP1FNUwbgQqej3InXIDvlVNHuECfDkTkqjT5frhV+
OiCkFC469JwKTUfNTj6holpA08hZ7be3rEdZXDyU6v6XEhcRpto0EFfWXAUEkijN4xHB4sei5yhR
0Q+uSWxWcF6yP8YYu2EzIdy0k+mzAZjYsJ94GSsKbPTPuhweZdtim3j0auamYwauYxR3d1bBXtP9
jOpXttYCFxrzk0DvqIHKNLhR0h7GUHstFDJDeiq1ZeUGSGGW/InSzdEjGck5Rdxo5Vs88BGnIf5T
qsVpM7mmMP02FqSIgfIIlvnET56WID8siMRN4sHJ88aEINB3+1LK5hyvwQE6tkIxcPS9vnxAa4F1
k3GdXAlW2ij3dsfOHUOLWy7gQcwdPM0RtKxA3X9AtCJbZ/zpRXqX2Y6ZVBHq9kdMqarQ41p7TXN7
ZxXvy4Qo1oLyO53vq5RJlBo6SpSGgogwonuLBhXFjr8sr7p5UMCXRiyYok3YHdv8S0BtkncqDt01
0g+ciNT5aW26OdUFtFudpV/lZSenkqcBjdIUXEGaX2Xw1Vnp1dNunOnXDpanavPJoIpTs+tOZsud
pRLR/NuUJ4zZzA8HetpxvOlB96iuuFK8uDkipT4GuoT7lexi3fRR/h/GvPd1DPrEFhrJsx9E1VMo
t+vJeUEbUwB4HNpHRU2yYRNbJlczlyFqmY7cytu+u6XYupP5VlhHddjTCt+bfbI1aN6K5nkS4Pza
+ZDcKeAfQwShVF7gh+i7WgvBvhSwF2OMtSSDlavSKBu+pyb+aEGFmsJuoPhfrPW56rw040Eedhic
UxaOctxeRXShoWQd5QW3Xqywl6kk2lAEPiyQ95cXOFhoabS7NU1bGl9eWKfwCykXrNWvtfK16PSX
ZxwNnczdXoRACiBAssGE+IszkW0ZdVKDQn9f/FbLAl/WTE8aVXFnbss1gko1pAZ+DZdYfeOA08q8
JU3kB13t5VRRE3mr8Mde6T7jAaEyJjA1OhjWNcOPpDGFSWFwjXC2IJ47sKzCnUOWba/x4dKDAsCm
sWCXQ+wKLRt35PdydVPK1wDflNRVp2wpiCkBicFPs5CGOJNsg5o9U9PBMB4OpTa5k76cgpyunmyc
2SI9khrb8qw8w/+h7Lx2G8e2LfpFBJjDqySKEhVsWZYcXgirymbOmV9/B32Biy67UMbFwanq7gqi
yM0d1ppzzHgdlQbivhmSz0HDHDfDIN13hXKd/FmegDmMU+soA7wsnUipD7puXVT+XQthmRHVMXTF
Pl/XVXyOVHnPUfxQgOJN0FNpI0Gg8bNKe0Xu8buV9Vq0xjshuZnBCwxUaNdw6dHgjeky1jB7yfiJ
RCTrmI2m19F0Z1V+g+RPYHbUC31JhNp9XGHYbg3lkou/LfBJMgpNXT2U01ZnviNjPKfmR0W1Qise
2TWjtyMoBV1Qq9wafQc3chyf5DFbKhZT47vJ0d7A9EcnGLHgu1+dNe9XEykLnFQaqODC3JVJTeH5
pRQwX07duv8s/t9MpKKkgJKWFXhPBIGy+7aOMVHVPb1HTXbJPGEELQzyqQNmqxHtICYJFdHrOAWL
ylK2pRA7JcW5KkNfy7Wb5qGgeKihNGuRG09nJcjtU0LJt2DurrPY6Q0imOjHcC4brXpBCRDe2z4j
s1nADhKFZywPNOuJlDWfQwtBIywljsrtQEBd4230BJh2BXyXo9uQ4QYDhYthpJp+xe99iQcYOm7U
E1HyO5KUZdeeatNFrGEiLqmCU+WnD3Mx1gvwGFjvRLWwyMAy/KxEUASYRrcysTv440bU1OOgKuvu
1buJ01oY0OCx5TJ/ZdMCQ+5ElZhPwbb0AjyVAFim5SF1K3ZBrZt6gBnWw1t7j1C9eU0oP6/GDeLp
lffwUd/qmw+3z3zwbIrRl+gQHZR+8QE6CDjcwrQjx3rkuEG5K0QIei/d4z1ZygeNyWMJYhWx84Im
yN1MsgrePz4S56TY3kP9RlZVewvv5g/huGobj+bStNUH/mmlPqgpzEt0PuvEyRzlpXp3mebscC3c
ixsEl7fzB9Urh4ip20e/yBz3Qll100CVXlzAOK1k/uftOEovKmSvOPJZb3NlNTDqWrVigcU+2a80
QLzdJF0Dnf6ntpK0Dg2cjDl0csmaXPihsgyYoqJBscWWoyCJsX5MqCIXmoy2zwZENT5CFkAOuYus
YU5p+zXGkiRukEZR487bfdSd/ASXKK9VjI5VPwncPIrtmwhIMZBhBRtUPKUHyT+TGL9v1PFQ4xoV
y2BVyNMtUHtbkfujpagsH9FBZfpMBvqmMf4FKzol9AWKysSLGLsRa6FAxyrxKWkyHfN//FQ0HgAn
5WD8NCJpkxwNlNG+QOtbjHNXJKL35elUH0f4sNPCYBtHsZvM9/JKMB5d3+FF6iU3DunJYVup/Wjd
I3fS5xqVB/J37AgrSbaaqj2o0GmFZCMm7UbieBhNz5pgLuo6WCcJiMtAX4c08LKwPzR5csJtmUmp
LVWTbRhs5fIYPicOV0RgoYrsWILkxQKvGXTDQ1Qjv9SRpOoKARqnRRNxogbBR5Vn/BUA9lC4ZMZZ
KN9V466AzpmEH0Jl/W7r8r4bm8ee86iIx5gwv42WNovQmyByIvDWO/Wx9A2qF6tUneoFkyaYUvQ+
SfJeoXYua2uXqlh8dZ9SNm6LmWJX0WZKvMhu2wTDOU0UbY0BxraSjkx3toUKWneKsC0NnNY0KSHQ
TtDhJhWmk+XBuvQwNst3jfwR+OC7Kx3hS/1Ap6rw9BeRhMsO2hPtg6WaPxNfS4MJ1+I2rem/F5h6
EUUEhEIN72jSBstDbZXf9b7IFpMIIrFeN/5vgwLcNPE9FQEXE1SDDnFSrZvXaqq2NEdbw65FUpe0
szB2RwH6ueYlrqigwX/KMuBHSho/lHzbOE4PdXQyAmyUVGWMIHnGTaD5iKko1UTWJpYnu6YOa2rp
riqGl0IS14loMbJpADcYWPKJ8sR9NNKcnGwLEviYbYL+lKSzkYWyb5Zv0oJGacvsQJl3jDVUR9z3
SP8dYvMevA+/vU/ScRUjnKOKcYlK5gGaGnJIDT3t6JKP1JKDXZ8rO6+l3DIkzznFf8SqJK8tRqQM
TalfSzjWudhxUhnX82iISSBSKOakebDNphCDzMlnN4I7fw4cF+uHwfs9qj2SHgVZjO3ra2CxGS9A
Qs22+2Be73ynjrD9RPRD7YhdjMmhCGeKKRxlA2C+9qwNp1JMNhqh2UL5zKZMVp4N5CPl1Wi3o16t
opjjSPpIj9PwqvvBlG2vIA2OIXXViPTicDxsS7nb1g02u9lfTkJliapZjm9StBvHyWfZAxZld0yy
sTIbCC4Z7rvZTONovbhMkwrPO6D54SYEbj28i5OAwlB/boHpTdH9SHBs3vFeUE+bAGDV6qvMzlzI
oK4jqmKqMnqDhjzoQdCuvHFo8Q7mANfIeg8RQRWHqVCWIc10Nnq3IZz2pXgy609xGZLQhLUH9qba
pw4KH8uaXx1uHy0iA0JlNxH+xZOVzRph1bRUsQgRfxGbj0h6lOAYRy76mEXEU5JGbEiderRK1R2g
qyKJKFNavqp6F3m5S7ajTanLUVtakloWAEbvwr1gqaiDeRSNd8F5hiR10SuXSXwVZZ7wdIvrpczf
H8POQmQaKkxEAeTevrdNzHtFkB/NfDhioxkE71oK1tOkaQdgCDs0CEucUJuAj6Sl1mFErLaYykUz
cOK2QiMf30dZy2TGrD+KPcFn6t0YQ2BMpAUGdqZg78JzT6gLa6xDbMhuTcKZBB9MRUuaUyMtVSFb
QaI1UTtYD+Ykv5bUCs3E38Wi/IPK+HtWiWnIpIcTI6Gr/ONX5PTISaNC57Cv3Sh5lQOXFjgVRo88
He8HRJQ0g7j+gGN9Yi7JItPAXJskJv0prS4UPbfaaMyhWcjvVd1u1MZbeWhs/L65V7KThjlMDo7Y
xBdSjxrFi+tHWha18gOe7xuka1bDGyKRc6CqaPh9UeGTCiyOsClQGZtvcvaR91gV5kwWYAzFD4jP
73LyL5/15TtHVadFk8Zn9ZGbJyGhDSfu9y0J2gMaSezOneqQ43Vl6BzZ02186socboT+p/yo7zcf
Yhccb42MaR1d/ZcLodZvYmijfpxWD5zHVFry1WlESxnQrihWfeP872OnlD8zWhGY/iCsn4Xzfz79
Py9gxrj9R8xOJEqYmthW97nNOIDb61KO6E8SCQzWJZFJUXbq9MAU+8PnfhPR639+7hf8JHh6a/Bl
vnhNX7pbCuOEcg9GbkvNRwERvayTB89/k03gYQS3nFIkaTrg4p8fwTdXA1cCQl1XgftrKoPvzzug
R0Yyeia8AULUaIQD2N4KxBT6H3n2WtPSTtMTuWFW98Od/85w//xcQ5M0SyEOUP1C6RtL2ZSmkjsf
q+ldk4j4Bii6wz+oix42SWTrnBhiMwOF/BGYvt2XrzQlFu04ktdJbUv9KCnCND2WkBqBG9nRRofW
Sf0B/vgJx/s6QgA//t91frFe5FMsZLkZcHDQCUqxLjwt3pEJMAgB3fjiaUo86vIVCnEfPcKK+GGg
zK/9t4+XQRlaJtlNsvUlfEFIUjpugm/sxZzGslevBb/e45x5jB9SsOt6A6ijPPmmjqBQOUp5sfPS
n97Sv70kSAFE0WKCFGEq/jlESEdvo5Im4F5DkOh5ylZO5mP/iUVJbwBdlLu5gSmD8khbdrDaD2ah
7wYlnfAJRohiaZpk8ST+/Px49AP4m4a8R9kRhPZg0pS+QsEn88Nc9MgN0x8GJ7f3+20nLwx7kmgZ
xPKKX94KCARRE4FM2qNY9jdlvxCuOhEb76mb++zFEQVHLxyh44YUkaVw6/YRtVMf+dRC2XQGLRb/
SO/05ruyndfIyjF0LggqQgsirINtuKFI1+knLBlrQP/s3M2t9iq+cAamix6+R94qdChGMLJW4A5C
3JnLgb9OPJu/vW24tRzDVjbDhpY2574Z7LJNHJjoTNEqcewbQlsy9P8wgW2NerprgSVe0fKrZfT9
S0TFgmM8tvLd8EJxL3vOlqL8hqRIGJxMR89+LNjBglgCb3CVPiTPpqvuyIVTHJSBUhSCXVu7jmfZ
XyR7EpZ7N35ifjAEpzbWJgBr4/HH6UL9BqXWVZnCiKEb1hysbn55D8gJy5RUB/OiZsnGEIb30KAh
meFviEaNSmu2LkBJqWZ1jEs8iCXyCYNjAMs2uGNpssNueoZEsa5k7DTRiEY5PZWGetf2TiUTcBDN
UEXZxcSDmZXVJuwuFlG1ZVtDzm9WhVL/QlF0HMT6MuaQDnrvJGn1DaExHWZN3LScO4ji/ffb/90m
x7fWREUhKVISRdX6skzESi5L2EOkfdY6gYYGaKIgkpp4rXnR2uY15VDveR37xfZcxMJtBLCmv7Ap
I+8GTsC7l71Oxn1ohTR+Cxs4wq+KnivRGA9NkR/7itAecvv+fdHa93dHlQ0y5kxeHQvy5heyLDGu
uZDmibJH1g+zEZ1lLW0D8SnEv6fYqt1pe7O6T+U7K7lr0/vGuEvEFcZ0K1oGdzGnV2nNFozIN6rd
W/QrGgYLeXB4CgQXuGAUYMMr6FPRhCwgR3vRS0s7vHS1eCX42wrDRXaIXE24guX0DDfSz22frnTD
FfQlgsIgviJF+XErY8xf68+Zev7a5FtLbCTJ+fsySyXeSK0kTwHarI3kzkzuqY3ZUXYqXwfr5PtP
Y/nGj+2w8VARjI+tUyV3qXGMlbUirgTvVJcPosIuwKZZBRo2rC/ypTIOInUgHR39WqOmT3xU+Za6
lvAyFJtZQq++leUbGIzW36bR7yZ5BDku1aDy6YdQQwcMwowj2Vr55DX4+M9SvRsHd5JBHbxRxyYT
hGIm1S7ACw2CrV3VYNCw/XZlbg2gbdTPhUVMcOHvXHkKm9VMft6rawRylJGhLqOfnDgF9hTHVzGy
dJQmO87mC+qAc02XJq62+l3eyj0ivXXj+O1ZL1YT39i8F9EpsPNkCJx5XMeM9fMOOK+eryRHcXOU
UdTtUfks0qdZktN8BBthxDDzJpd2Xmx1dZO9dpwZ5XXuo/Td1vl2FHa6ik98G1ZOfjPFW5qchPsh
J15jp7B6zYSJu+zQmiets42OZIhDDqOLigA6Lj6pkHcycqnj6O0slXgHDtBLlQYmcWjVEycP/gu7
j0mlMOUY2YNW0PHSnCFyfiL2Eojxt8FEIvz8ConQur9Md0rRBNiEImWP4OEBiExaLHuEQajVTiMU
3frCsGBl0ACGbcbkyn9QuzuKiTm2Gkn8VSa7lnujbhAKwQHCOnMcZ7w0klQCCGbemtzCTd3UvP2T
epf2m3BOjD/J+T4oXItXjyNzrpxTvv/vUvg9oX8zH3Pht5xRUtsil20pKeUL5SJd2uyg3xT9GOfP
FEKz5yL5pWtkKC697Hkcf2sMB+C+g0l9EuQAx090tpuGEUZQGYOvPjfv6dkDthPeQcBQ8r2BoIZB
u4sNNwtIuwOTTsAqHIUtdHn+VDO6PFDyIjWkgAggkdV3o6v4/qKV8VMQuAGsdt/4roj2vzvg5YJH
pKKlzdcIeDlkS/QWFUL6Nv+e+CTz+15aJWmUvYolSZrMBPjnRiWPPNFLfItw1mDZ49sIaHlCs7PD
4UIEhSnwD4z+K+ojvFaydizkWyA9QJRUuvtQW8WxE8q78pDLu8JwoaV3O6jDh24CFEAC+mLyVjml
ym0GXpWiSOldm2kV3emPHS81pbEVJzfFI/xnJW0yBs7osIvgaEOD6jCN+6JwG41p9E5Xj1F6kPHJ
QTVsGcV8IPzuwga7Tr19WnXmqRceEAIOyIcqOgwZ0wZxdpEz3vPgmw27ig6g0tzxdQxSqSnWhFu5
wcWwStAfLjhTUr9WhRekWzTl0OpimYyHD9qKVb9ROWBHd7xi/a7c6OMCnvJmeAPKIMX4f53GwdVA
U31UOIHtVAna5IK3r4SyVFNKx3hJmxNUafjymUPAJmaH1Q9BCukBzUP3vqR8U1MzYgN2EJoV453K
d+Gq9U7cDM2KIwXlFk6UrAKNtMN/mq9bcbHJKYmwRkq75NDmG1llCsc8GfxmZE44Ul3dXJusRDAj
IoJZKM/eaAhIvA/N0cOv81NSuvl91812H+uHSu4W5+PPA9R/jqaoIAmOpfq8j7b+A+soPSDulYe+
HzepuAEkN9MD6s38Y75Ij/j2cyCx5BwZZPAdLAP6yztz/yBfGFW1sNFhyTmN9dLEp4EvYvAbvIc2
/CXN/9L9DuSLWSxIYfV2mWRH0jKMHDBVdfkK55ExiB53Up1qQ8eYgO9iQ9eKl1zu7umLLzyrpazM
k+npkcHygKx9FpWGLukhmsOibOolZbGKcWNVgWv5G7W/SvyF3Sm+qQBuDHvCNgulCiW8/MN7+R11
z+FW5IjJhk9XRc38souqx7ofomHi/HA0kc4+taMDRAIjtDKtJMAsHt7Rk8XTLkh26daj7+IAEGyf
ZWl6Mz6glQ7vCitMs5OQXWDvoqtD27X0CWF2kcwqkAYluxicIrzHs1n+cP3S52z/ZWvBEdkgPZgo
PoXO2Z/zSt8qlekpgbw3L4ij1/2DxLmnW3m0z2g9As0ERrIumkOi4F765df3lGbxT6GST9fiJRFW
/kg41zHMbeyhDQzdW5vYBUXJbBma960zSQ/0U7s7gR446oHmPHRHQ8KkwsNYM+vE+YPAA/Z8tyvc
Vj3ikauSUxxs/JOpzTMXs4s6AOmp5hgqCX4K3tMcxffJH04tWdzIBBiGWulYaBaUc29dzS2JoLq/
CanLd9phoFPHXOPPSkz5gkfVRDbK7EXuoWS3OZGYUHDXgfYK5zUxH5V0y2Rk2X73KCEowHMvXTT1
wO+dqF8NONkIYUE7zV+z8ruNESIodMh/CvsnMV6D1PXvRzZqV27Priqxac5CW0HYGMhHfRBmt4BT
1411B1Yb1MMZJpflD5q/QXBb5A+ieUporGO9MK/z2sY6RLAZa8rUP4Z0xdVjod/7Kf6gwzxbzLOR
Kj507Z2PUB5hbmdXqOfQGccY4A9NRAuN7iQ+psHl1zxeTO0VoC6L4LpvUaDcU6SHCkekV4CtLb2V
MUVrSrnkkvpAiHMmA7LtxUV6I1Qr8M+GsCGEpKc6e6jjR3YrLaDgjB3Eem6eMmf9sPDp83bkXwP0
y94XeH6tdiGns0wFgIffLJMwnZdIq6q43GH9PRb5SMHGpK2Z7cKRJn26nODRe6O2E6uhwuaqr0CK
rulZ7QX82iYm6QwBaCYOmKECzLaKWxjxS9xCelIKMD7Cm2aBMg9QnBonRZOe2zbfRp21i7J8ZQXq
NYkKOiTZiy4EO80ofuWkwPWT6qZdelbAgi2aQT5ZgnpMIfY2Yb0vOunR7ASOv+9xjOcLrUJmoRum
c40COutKmjWkNwFHpAiRnFqvJJmsxCFU7Uz20RZGXzm6yXSNNFxnQ4KBiZCXkciUtIH8NpMJUABT
2VNkFLjxapJ60GSXEsmaV7rcrsXcxfJ4uEninzqL5YrjkBAFrq8MLhVU3BWU3Dnv+qN1bHg9u3mL
TXaHRIX8dUA9NEd2oQAJ1A74zKkMuoss9ixRyzJh29j4DHLiTrV1SVtShxpd1JwtlPeyNZcpO62S
ryPK5K9VL/mjhgUxoigZ84b4Io+gzI+FRg+O+6qSg1OBjeuR3LZJue4RYXvR2vPZDJj3nq9jpgV/
NKZrTSrPKmmRZjCg3eDrI042qruc9nyaAteu/PuipnmKQIOFSnTE7kOc5LtOrHS8iAcke08aczcr
rXkapJ1k6AWtrJoOuGa2yxK4g0bwtNq1DT3mM7zUf49tY14cvg7tedY1DFI85G9H8ElCNQMORdo3
654LgBKyCrElITWxjokM5ACZ8g6LosygF1xStRGC54uZk4vG9qm06cGy6+sHOKFkayxIVuH4zoaL
RRWfRtLsOPNiYKeiGVH08eV1s0uemNQSNjGo2bINcCk4pJQ5gSlGCmWbVb3P49dyX/qO4SJGB0KC
u1ezbGm+Yw9KZkeICc9LtoG+O+TrHjYx9MZdlAA5XLJecWXjw79vk/W9TknSCgcVDvxsVQzpS1xp
UXmTMIN+iAIT7sKRl4IQGGdAJkTsdsb+KN9plV21S+6HCq+QfikxjdcsBrO4oJBZcBQ988uB5cgp
vXncb5AHcIuiQudebLrV+CF3l3ymHe/HGt7pHisilp6kW6p2j8T085ZCFVSMdbtWqgXKB3FNx3yP
p9yvkG7NZ5bqQykI6MVH8GTxCBsnr0h8sxVG7XL85XOYCFfauPDnPI6lJG7DF8PVvKOQuPDTZiab
uUF+2M37vaV2zZtTZjM1+K2tSXcyjuuDFv5QAZa1750hVVFl0cDYKatUX79Uyg1FSSu/6KW91EDW
XGpnhB0MQVl0FJxZ0kpii8hPgrUQ2cDx05Qus9bF3ZasDWkR6/ON1IadImD8WIpvveLOuZHJdiI8
FGHekRWrI1d3Mey9j2qCPIMBYcX2oAptCpxS4AwYyOtDD+onPxNpPZ2bLRtSVBDgDnhOheU0Wx4F
myuFrrOb/JalDToPpAdF5+CRHR6hU46L+EjzHDhPCNh0Mb5Zyr4jNSp4k8FhsmEUl+YH4lW41j65
vssoWwNh7NBe0ovZASPjyIu4n9NSb9z3iBOYcW+tQ5R5hZbylBl8q03V7Ng8iDAtlW3IabJ8Uh/V
lQ5sOCPnZCPSg79jW8D5hYNSdhuyLcIu9gxishyVJaYUteWl4tkrmeNDI05X8W8f8+Oq3SfNWiDB
GFQ087h0n/7OwN6grsUKcGRM6GtYIhqqqmAxXcZfoOMgW/rPs+KU/sBCuyKGK/DP1wfp4smX7r3W
tvTotSs1FKRigOAoniCQwDG/Sl/MemMBsLg3+Thglr6jXAFjTc1a1fbQuId6HXP6QSeZiqvhLW1d
xjbJx0dkVcaKj2P8Y6/sVihIcLFLd+kLpzLJtPszf1RyaS/3kBc/OpQryZ3k7ZULXr6mW5Vrimqk
IA6YfQqn3pZ7XVrUwCT3TD5M97JdvdYN6J0Fer0EO8ub9PkGDONlQMY12HqN92VRb5hm+mZBYa7S
lvXO+v3v6eaTtfV1VqZzSEfCUGmNGF/eCUnRa/DotbQnApm5ZPrFAJJd9arli+FMboNHhM42I/6S
ysHScA1GnQfgbtluczDLm3Yn/jABfvZn/3VF83HuP8e1UIpHI7YINpWd9AhTl/cnCVeByAYcx4+w
DJ142+67B+sDVjf8ckYpzh2Ax/c5dtkfMrC0vxQjVdGkYgykC2WSOG/Y/nM1ihHIpYJbfx/3Kwmj
MNAWWjd43bL3DBqNuU24X8KenRrSgWrNigWNgUHMATO1vQ/8OyQqI0eiWGhuQ4GUi2WsPCgh1ael
yrIkQb5FmbrRjoiesP+FoovVlAOff+KYSWhHQYT6kQGGJUA7NcpzD3U6JoH7gLhbGg6EOVBc0zjE
3wrtp+3o3748/XxgDaYhmvrX4OVeqAe1zg1p30sOkdlt9M7vxpyuYV9fpbl1qMZLqR884fKRkJoh
YZSVaDiXy15/jWFB+9VPV6T+pSZO/hbPg4RQE7HBlxNc1Y6FacJ62NOLXfZUf0ppBg0E7cksPozG
nfNvCbj11EPONrOPZojlJq4wjzbXUgPN778Fquy0yEOa2gXiuRqZxvKKRwb7gUsfWRk86Df+hxFe
w5qSH+KWTLgE2cVE0ZEm4y1BUNJI9Tkn0Nz0PlKTP6GIzjg6PYjv2W/m16+WdtCaa0q0hkW3VaLb
AdlUtwf/NOW2UvB7BqbaV06cWbvJ0lM6OOgz5vRqfbp0mNjZIGq5W2PonUNwY6RX6MNI5WiDa6Oq
xCcghjcvQ3vF4oWK7qOhjmRc9PYk5hC4IT9elVqf60pqz6YGuB5YpJ56ZOU0fQzNN0ErBy2oXtLn
JPAPRRVC2Siz89ZYYagwm8cocwJUmvmbKG8KH3dwUHA4R3qYposhmFm1J6lzyAanuoxc9b6s8Ki+
DoBW6LV70PHpbBJUiwagDuyYRovKnB2RhV3SRXnDX43TulI5Jrb6cv7l2lIu3vwHYt5pjeqdZ4sy
QJnj/3vOY+yIuqSZGAPZY32ZYbK8HRLoGQOQzYW2BpPO7G8bFGFX5cE0bOr2+qMCPWhfbzObPXsq
LNEawW3Rbea7Xdz+sDX+nouo6wDbRbZ1ija/Z18GNSCQpu8VwJEVbtsViC4Yafp7t2USRoEmfyB+
RJBNDW0ZbjmEb0KX6pJD1nEK1GNJsxOpJXPy8Fb/ztz+Fucc1B0Iav++b5L4fQPFddLDpyll/YWe
2BlNJVfE2O81UoaL68CbIfM8J7bJ4gh/A+cAm6TCP3ZQtcPp0oRvfUVvoMcpkrmj1q7CtFpTwWUD
FvDqVQkDSXidukNRXea4RvRtGRt4nQoSC+/8LoPStNp8Val0TXk35OZVyl+njGQE/qYi41EBG/AB
SYiUFkq4OI1krDLzXTBxmMfj0qR3BZmWXPDl/DpgoxhoSKru/KZ6+n0wMY3Puut3QqZlaDIAglX/
Ck2PwuY9cfeGHt5VFltdutXjLpoujPOebOzAuu/FaYuf+KgxO0L2NhMBiCsF2tyE73QSKzAtHAxz
sHUcDI2cKAj1EM6R5vymMqXPcBQMEL1h6NTJuGTCmZOTxYbkAl7TtOadUNk9+FRbNApOCPh4E6so
+eGpfpY//1xvGX06Z1A4lMyq3zRixSjLWWt2e9YuMdrG9Gk/EBc2Om+Agz3JrSijZMt4a2GZsrZC
cQRLEbioWqlik1v0YxHk+xT/5wV92ZKUuCzATnJBSAZE14w2/QdCAbi6ZeT0Lxl8CJvcLjwNNZkP
Pywwf2k+6vonIpQGBC1y88urKPR+n3mp2u1lDGEhm7/2jQlopJGDuwimYnntEH22+QerR04Goao4
kXVhrNNmJHNdA/OeKjtCwGxt+JhiWJQVfnWWHRdGVkLNpfMyh5WFPjT24Y59LqUQZkh+pBiiEQTl
1x9+r0IXSVdGWNkmPSK1m73ldOeRbtVyb5fWvkf9HybAw67T+CpUF7pRyFgIsflQ2DTo0jt6r3ks
zZngPZ/SgfqgiW0yzZber7rcFLT9heBkjvux2sEIwrkTcdz01GQTDIdZgyINp46l5d+TyOee4etw
Y7OpSWgSmYQ/qaj/2VDpnZaKQqu2+0F+b4RDquor+DuWtwr8S8ISLDP5J1jihOlN0Mp9jrYyPM4v
0ryMtc2h4Ygul868MnvpNmwWRXid1/dagUWQzjdaZLTo5GT8cOHi990QggmyHVE3Gmi8Prcm/7ly
q0RiW5G4usfMnr6h0CBQIHENC4kHgHxwz2tgkMH9SIMEUTl8gaWHPV2FMr3Mk2fSqZ6b3pXOIwdK
sASbGZl/loeFREfAriC9z4mHpiOdgbXLi3CDhoyRBpvNI7qexlN0V21hPTfx3vyIj2h0MasXlAGw
axCAUtui2586AJrwl54RwSv0cfbhxsTAuOZIepugFJhLnBLpUq6OjfdIBTtPbIrSdDspa4eKQ9g7
Elkduapdexta2TLI8U3fItK9M711o/Nv5aFWFtprGKxiy0n3CftevPnJIn0xPmoJTu7CciuHZjHW
w2xxZuNA/sFNJxFtKbnCBZl4k6/EF0RH1htmcxZgFy4JprBmO3fYL/oj9CmU9cXGqndoSID0jC9Y
2do1PCxdcJu3/NH30e9yLIMmJMdLKPyGy8nKmusjSzYfYbz37xU2JdcaQk66atfUfEx6am5LA3yN
9IajZdCtAN/fqhi193I0F4MOrmaDByK31lSLi1e2Sa8gAOvNB7FeeFZYcBbSy9DZgUUnfeeNK0tb
0l8VRcwyNgfOwP3p8PG3fYEJikmW0OooFIS+bFTinEKaldUNnSuGRARrjq7iLmdtlXfTbuCqRXqI
yJZISlBXFMKYPoKr8RE/Ii4gmiqAOcop25bOMmWcE9abaHBIG5HvitD59+vxFymszrXil+NCAaCZ
X4RehQpBLsOZsFeaJeFQdIiuECR5Z5sNMQeCyQ5hnRyly8+36XssL1M29URN1kyUl6rypWQWd9Lo
kzXT7NmlFXvTVTB1sNpWm5SKV7vstiOb8Jt33+1kWmgH69U6RufWkXbsUevn8qCsLDbhi/KV8gY3
F5j6CDzF1phUtjIH/DNHeboTn93Rcmmu/QT/LmKzuf/977sof298//lVvhw36y6KLNis8KlFN7Mc
Qnei9iSYp4ocGIVtA4nXUE3xmqvBsV/HoJ6CgpZavAjYM7Gs9OG4jKiVw3D595Wp81j7Mm+zQZBZ
ZmRFgjj+pffXppMSR5NXU5el2UALfTHh234pYMjOO4f0SB0KwxM+htfoLs+WZG1XaCryAyUizgqK
LZ/pUpmPzBiKCmhznR0H4yibCy2+N2/YOrCCZgeWyiy2iQFRYptD7b+/g/y9u6LPmxxoR7xRoqJ9
eZ+UMfMmbZLrfcbYoO7PLGu6/KStW6d2FMhQOwkDziOVohC3z3OB0G8RfaiMg+bVO7LboHNFB//h
h+v6673FLEqeJYsiesk/iwzdMCreWIv1XjmPDyIfTiUxdkPk4ovpEQbUxWCn7+3ls+JSLu1OlYOB
Yvfvi/jrZEPwy/9dxJcHPHmyployFxFt2SukR2MdsZpRcqfw3Gy7+7m+B6nR4mYw5dfkEi0UF/lk
taA86FAptnscUPvCDujxB+V8Xgqf/n2N31dgQ4f+bMydfIla1Zf7VCFGHEucYfupdZth2KRsqtm3
CxywlUICdPweCe///si/CIjmz4Txy9KvGeLXw6IA91TNjQk9TxmgcwBgbfaQhqZbJl06L1k17F56
5FEVHGdClwinluszp4M4BuE0kIKnpQCohR+e1vfp1uAAizLG0JD08vOXfWqNOx2TOtmhExIktqmO
SVTRMqTGviTbkANLhid8zZSBfYytwL9vivrtQcyfjqDCkmRGLKPmzwEbEAwzVGmHgPoqnXsCGJ7T
h/FNv6KJpPiVhav4bfqlvxq/xmP6rr4IVFFu5avx5BFhewNsyIog/mqfs7fg7fNX++f2XL2bT95T
+WLemAmS9xAvLQaom/LmPU9v5lOYLf79Jb5Lk/kSVJDIIuBrzBrLP79EOUzsxfu03ne/ono1QHp/
UW60RTD3+e/v05Gq9sl6HT6KN5RGJ/M24yJe6lv0bv02Hv99LZ9L1B+zKzgzVVNEBtjc+Pk6M2Ve
E0FRLsr9AZfzor7Smllqi2o9OoCLl3c3lIAzC8Rmm7zOndQB4rSkILmUbIJHl4S+LJEZr3BcLcSF
8MPFfX/YXBtLLD+YpvqtOjHokZcVPZGUMo1Xr79ExsFDbKBDJOAkq2AbV39abbTPY8C3G2IonMVQ
jbPefNlO9C3yMH3yuSFX+oCr2sbVQjvVSbaENoiu6pR2uyTUBalSwkFUWFt7a6/d60f9QT2ezKXA
revdZC86rStty11wULb5xtrgCdxjaOfHbl3a40OwjbYVvTbdmdaqa6HJ2g7bcGeRIbYQD8YG455b
HmHb7qYtwsBzdZee2sP/cHZey4kzWxR+IqqUkNCtIjmDbW4onAQogCQkAU9/vu25+Ydx2VVnmPHY
GFDqbnWvvYLexVyQaNN62h6oXXVwmt1W/I6y0qw9tAfxbD85LvJVOtMHkEI8HYlh1I9n5apaZRPw
my45BTyK6YV/9bSeFIuG35Qr4jZ6RbdmdhfjS+tkfMx+ka7ssTbV59rUmltja9yZ2vPLqzWPRudB
m59tnqFWDDSE8MbZDqWBtNxtoPXsMUmO0YbHrMXLttN8VI0KeGsO7pwvGFBfANcBXHwi5Lr6QGer
TPsheXzcmLihseYoL47K0ttwdHIBOg5YWRt+xNVhiXrD1pCxhhanyDfM9RiP8a9Eks9XEFYDbSrQ
N28hbvUiX5e8mZU8n6XCaSJYGXoI8CrEPSFIyZPw8f78FSfQ2En2Tv0kBxyv9otolq4wqF1Fm3J1
fdpOL4M4NDxtaUG4i8IzIoZWv01vSHyiPCYwAAO7fx7H03pd8Lh/5nv/+nkBoqU7fW7f7p98A/LL
M8ab8XbcJWvlWXk7riELT6CtTVqzEpKuGcD77Z96fju0XdYLzofhDaku9fZdbWBPqaEN4kk9uoxg
yaGsb7pbGmG0wNh0cZp0BuXkujKejrPtvDO3pva0M9+PkAYN80HTVWHd95XBYZL1+YDVcQMFE+uH
Wby4PUUTefV5dVnli3wSTyg9x5PzKlvdno6b0yJd5ItO9xpuB5S5vGpSTdOX+CV/j18OL+WyXKrr
9F1fY6D4rn8WO6ICOUgmPO/RO/QgoEMcBzRqPFTdgX3ezIWx6PBoAKQmKsNeSjzPJ67S5cE5Mkrj
8IyJ+8ya7cedRd0vuh0k904xwFO0a4+SdWtze07mRw72vLLoha0hd8DJZQWxLdkks2ghx1z19Uln
tB8qY2NcAacMzJG+uDzH68NOfbs/R2t4AVNryOJVm6sv+av9AjGwer3xwHhmjzXPx36jvB432qvy
ev64PZ1XycZ8bQg+WtSjZGb1Krf0cQqdNH0dWwW6u9qzh2rvONyOjFk0xv9vuZ1tgXFmyPUX8Q5D
7OtbZ2WuDk/3qb3coqt9TV/t99Y7V8uFK8tf9mGbSg2OOxB3JHgh7Anf81fk+FgN0VAJsybpYCEX
ZzvfzqNJa3rwjPsvt6xv5DRyn0BcaRttxr/2o5xGjaPGMhLGYg//FP8eqIH9hq9+/x7AEyiGCBi6
cXcbFr16mEyP03i+n2IAfRleh+X4PEWQMk3nqgbMwPJieOvf+tH4MI7m8RhEYZyvy3WyTKb5vJg2
Y314msv7D+PW5MKqCo/ycTHN+80ILKtLzlbYDllvOaiwkde6tJzi8/ZGxDz8DeYADNef5pv5bH1S
nI3fW5+ABLZ8L9HEn50341l7Vp6TtTkxJ8maLKs5rLxBOokXqNhG9Sjrm91LqHWVbhycw1s3C22P
5DX/4h6Crf/+GztA/f4W/J9T+wA7Yv55vFgGp3bf2/eSIcYj56HCxPJZf87XFSfmjFQsmSJHmFfr
G9bL8/2yYLKshEWw3dnddFD1cYgYElcxtJZ14+RAMmaohcmwMzvM4fVQnH7WXHhAfuKdwoOPJDJU
u+Wo3W3CKsQH3ovDD5zRXHI0QiUoPdgUPrHuvbx36lVB24eJF1o8bgHEIa/oolEbqmOi2HyLErO1
hujsWu4T2RZ+zFRA560nHjjf8uaiK4Nk3MN0NIS/xvPt8N43JvHw3scnfn6Y7uenZY0Z1bTpdYI8
wPonZIDrqdw4f57u/CtCemjGD/PHMkrVhsD7fBiPCe0Kom7UvfTk6zZUgw6GiOjCst65J62u7sW0
adMtXbBS9+5efQoeh2k81fY+opfxaVqMW1TY/L0/uPwiWvwCvx+nIW0VNhkUYlNRvybC/8H8UgJd
b+WVRlFgGn2eqVcjsA915Niw5w+wvqKzr1ikCVLPMw/F6Ai/O6+lHNfLitXeWBg2KF+rpzUKDsez
X85i+x8tF6cRaEjmZqLnepw11keUU+dYPw9xhp1fvf206KVjxT0uaw+pe7gN4U+58VwNrOebrzNY
bOXUXj3KNS6OWD3y/0BHNOztT+ObT0Cbd/XsScO4kvVufuNvZxiKetakwwhzY9Z1c/nqXhl7bAdJ
lwSG8m7FVZ8N8CUfEySeIkRyZ0+wlR/zVgc8kOfyMcaBbLb2jkuZ2BK46DwDqjmxM6ic9ej5eVb6
7+/Q4HmGuiePym1cAl+di3dzk17jk03BAz0vW4ZxOGTu4EwwxiuxMcSt0gUIdJsXvH4nRfeN8YeH
6m6dwnma4sn3IT55d0ftMg3RXzHonyReewD9vF+6zFKs2N0/H98wuPYJo/BeN9uQifjziYOyJye2
BGuxdw9IQWHPSv955FWONxLAFkM6L2Unn0ejZ/lZ8dmtzcgbjHj3JneeOUyJT2n8zfPg5la+nJDT
3HCjATp4B1EMvnxHL/HE97GDBSAim37u5jT3U3/yvObm7GKv+AqCK8+KiWDLvQzMHrHZTuy+QQFy
EHMwDqvuru3uXnaEEQSMNdIhuq1Qnsd4nFfYYefrrCROeO7yXiYzb7fpUxnIL7BlcJse8qkQXq6z
I0bOUQIgHh/A+WtxITSYI4sL8BAYOjLJYunhN5N6Xs9OjDfn2SUEBnUYtF1jmHTTF8XT2fKphzyJ
forO9V1d8xnd+EX2rOrFL/B5AlI5px0mWMQS8k7BEgr2uBne3cwJ58tp7bPIcVszJbj61ZCMpLVs
WwyDYEV7mft5cxa6v9spWCqwMGCbwMm+3b+xGLI/4/cxJg++jKaE5yxBiJfF7rrmA8PIXX3Ouuuf
uyQrcBaNjwMG+m/TwDre6qiPK+OiqtM7KU9Q4mnBqbO2FuShkbZ9dBMXH1wGO7B/R5rS1WPuy6OY
oN/hAYXew87QyUOSKrySrql+mYG2MOck2I2fuOf46VdjkdGQGqRHev3Y8nEQmRL5wnk2nbqPbM8D
duBWUHn4grMiOIz4LZq/KkCZETQsFKlceBm3UpL/6CMXl6vq217iSqer6PjSixv3c9H/TNw1vdJF
ueZGweHrse/jFklF1rl19zPigziy6pcq0b+0G0Y22yYhEEIJgdmPek1t39hNO+qcWAbndPvcgabH
d6wwuDPI12i+kVGA8YpTSCqWCzGIDv4xpblxKj5O7hu8OxrsC3a2fHN2oEDz/+7qv0QuSxbvOIqC
zL3xkh25Qu77zy3hS5z50BCgGmLJYCrQDPTHhnDVknZ0uxmnobk6ezBR3DqQM8vUwVd8hEg+mioP
kqWjO3BUaRs3huGSf7Zz90hK93Rv78JU8+5e7h4xyAVLnR18lNqe6RF3vGz5tm/xr+7W3XQkaz+5
5qWHJNdvmDwYzlMNd8SJlrfAIgfLY+KFkcpXXzOGBDDQf7Yu9l/8o3WGEdMqseii0jGqXCVs81vm
7T4FqF+v779lVogXXGHTECjWALR/wF7iND8UClGAbUo7ftJjIq71CS4cpsxEjb7G48yqvBhCHYBP
k7IClzlS3D+N4lk2OfTrbtEtBkUXkuIZIZxBXSSDNDUylrGbdZkoMefBE8g3AmY7uFoFKbNImUcW
LgNUAF+it08dY9jp3nr7QTHmx8E1TPp/zgJWCCDrIaU1TNCOrvdz2/hX3iZH38adRDcYIhgt/j56
w4z1ymiO2Ia41gT0zNPfzsNNSbNQufTSPIiW6pHPQDOpKaUo3PWYIDJkVL4xkzfI7VR+e6eRsLJ3
bZdBgA4OP6Qf9aKeykQv7t0CmeKdhsdxNEUH15PjxrPSM4IOq9qcvtJhsF3tUCE6gqXcAE5Qp7h/
BqufD1qVOd1Dh9AVZimW1GoMyM1/H7RC+kNz0FunYXofQdRqjnCbb/HyfA6r9oe1p9gCGFAfKHV2
AsP+rXyr/lNZQUitUB/CGghvGng2f29ez9LUMjJGFBy5KmVzTSfX5V2nziPBx9OIVZ6N8PHXSRqo
6HfH/Z8NP6wrSPPMjBOmqsO6ULhTd4Drknqq6jl+fRbxSavaSnsnzC2J/WY9fRWdp6nFI03bYC/W
NCzXiWDvFVS798AqTYc8exiC0GU069C7XLO+nsJcszoeid8vNvX7mHUxpBYcctyo082gwhUz/FeO
CpNAykRV+VIVI5QJEL8iFP0ak9dLwYB/nGUVKYooCBTCotrvRaE2ZECSFNjGjSky++Wl8U4nkMZ7
6am6Gp6vrBaQBam3fdhRKCzeFd8khO1oNKGdpJiUQ31Ndha5yslZ9eP7+FapDnL6K3OuKIbw2/qw
y41+HUEJu+BabyabrPjYXy7kQ3q0k1jPPNOA24OlGbbFVXtyI5VZz/VuFMHjZ8KthFoEIVrHiiFb
14bSq7YjE+I7nz6NINrCi9hnenivQA+qDelEAaZ3rmhPznkPG9sBagXncqiHulINlbhcFMY+KG93
V4/eT5r53KIcc9PxZb63304N7pj4PhUqNOdlVhDufmY11+l48gYSou1ikmgdtw1WGcdX9EYU2q9I
Sk45tA+sIC7XrtQqDG3a0pRf1lTat/3rP+3soX/FaacuSaliUMHvGD4B5ir7xCLXoSJnzwiSvRWe
C3huB3KZt718/1ok+IAtm/Kz3Z6rh5VCNo4Kuzs1CEwjobmVlr/UEP+hj9EFVY1KtqK0VWDdh+Km
vVezuFSIqcerp12O8mYEO/EezaQ1/DzYyAD6ONaouq5hzyRCCv2hz9U5F4b12Qk7z76+P/oKTNSS
rDYFTeXPW/r6qJ829XDaO+z8LVNRWycWtH7zZX9SYWsTRUG1ANrbqmX0UsvnnDO5vjrnu3exXrYN
mSVPnWy5fT5WEz3fxCaiejjxWOYVBba92EnDOCLgozj5Oda5rfqXhe2/bl1yLSyVexAzLZxgHnab
qNtLpuXKadhR+wfruWz5VCFd/Om4JJoCb9SitNaaNqdRxrKmfolv8S/X6NsRWe5+QFmKpsFA/3tE
biV6RynbV+Z4yiwhuXZbfKDEYvt6izlfs8KlDCbSNV/9fMX+dcHh0DW5FSAGoXj2yONRYt3IjxWH
bsEq2mO4w1HDHLmBcabVqGx/NOf+tjB/Odxvqih/bfXhaGMEN7ciYqsGIu4y66vaChLMSf84lKOk
3KS/+i19Aw78tcEHVoRyVE5RfcCPLb/s8IAsmxluT6rOnc8rWv45DrfqL2dW+66D//fMPnTwc9XO
805LxQKOFqTlhdtqz3Ubo95srF+f43ytWFO1RjlEG9eheV2HloIt4+2OnfHWbZOUomnoJegnVwsm
GLe1BPfvOJkdEkRyGyR+OGj93Bq+3WVIwB2kZxZlqIddtiOGhu29YZcvLrOS6DpqnRGPTaFJ/7wh
TYrTjwMFsz5Lo2KLA5P+0ACattWOCrs+ET1O8goCX2rkmGr7yM1tlCywR2n9X4LIxDOuI6ZKPmTu
RjcR2/a5g9MdrLj2FF2isjc6zvO3C8X56xthk7/s6jeLWF1TIYOqugHdQ3mYndcmVmIl2WnDzpFA
UpSNUfYpPbSVbc5oVVptXNLrNLhj/AkbPSnIa81JXF3B1o64tmneP2jjo6a5p+LYLU7uJSZG+pfz
+d0Qr2nUni2ccZhXPgxgltHcW9eYFYRlryBP0oELdcQO/Hwq1H/dA7hYKGMEXsOJh4rx36MU+d3X
bZaX2ZAQwut73j+/3HvG7gsehxDmFVOZtGus6fL5aX5ZnqfKehu2nnWwNtK6gmIpyJseKCSmKLxq
mwARtQERhXnOqr+cw/flU/ThbXwYaKiMxqRRulh/uJm3XZOigtDxttm7eT/z8HQDPoblOTgCCaAr
4Z/AAClY0NtU6d1dmc8L7NUM/4Ah8fTKIkgJNFCeHLeM3mV9WspT3JtuwABaUIxN1oWCzhfjeqyj
oXLzaXuN0te9g6pIabnt7gcRyyYM+b2qpw1RI7xgZXl0oCc611BxjK7mxB7/P5HrtJKfMZXp83Wg
DQrSDuR3xQhIenDwjrP9DJdR/7DA29c7u6D7Lo9RPFGelIF8fxnJ74/+gjn5/3U1TamwI2nBzeCh
1ZxaEFOVa54NmdWBcQim0AKfBLdzyYjy2pOKBVcLCLT2VJZf+yk+IyQKADzcPiOWpjZFFjU4AUBc
vEEKHCivvD53wnjeBmPFGnhd9ATCVgNYoWoQz6UZyBOn3Z2vCVEXXwtd2AY9gRRpI89ZT4DWP/sg
iOlmQuIM9yQeVJ1YzkpNwBrJkt4eGU7uUaAbXQvnFrRmUOrJMfOgJc5hpXK1kef7N9AuucjyPDGx
fgUgVHmEBwUXoIGzT1XBvQX4wfB87aL7dACPaDt34HXKhI5AigmPK9uX74mZok1tAdgiN31perfe
dXwcHAcqMJIy3A80ICSqBS5XbUaUn0uIxFjcxJHKspb8+Rp+O+ECNjDgD2tA8srDOBrbVyz/r3R8
LRsTvWeEJuVe1nEnMKLTSOUEEgDbK8nfap4w30HAxn0veW1v7uPtwSM9Fs9x6wUuZNHqdjDsaJwr
1rKXX9b47e+G+7bJBNTAZc2iZvf3uFHFhqknp04GEEh6GC4S0lUFu/l4zXo2ra6al1/4n2CAjCOT
YJK7AmW/4QpPL5a1eUpll2Kd8yRQlnSjCxcAcy4vCqS+s/dBK9zt19efT7L57d0KYgy54yZ1xn8g
ijjdm0qtsvu5XwBglj7IA+jskuTG2suWAhGesVPZL82wA3Zf+hcPUphD4qGHc4J76KpeNb4v0y4O
O8CagYDXqgPwviDhgbSn2QmY89rdkwpFtgKP2D8vMN/2GrA+H3ZgAAa6IWhoYT+lfjlDHOcL5pny
OQSR8Cb5WvJsFlwmuI0DnGj04WNP+vXNx5SNXSyd+duT4by1aNZnBqyCk2k4Hx/XgQyeMojylfOe
h4KtHhxltcz7UgMg4WBm+MXLGXmQwc8FdU7qUBlQ+ks7oBy1Pr6U80O37hHOLhpcHC12l972k2z1
5uuH5D2ChH2gO5+ciQ10g9BXigNQ+rjIfzB/AX4F4sud16Vg+wLucjaoBaDMkppAILhma3wK4bqF
+6DjkQ4y7fBbpuv0WTJNnXsofRggkNwieY/cIf6cKKoDlDV4kqgJPkpuEhRl2TR4Ih9kuxohR9sp
ovYv+EgqCbV7BWvHxINXye5YPulSubMcDvESC6fUHtiufAgMe8YDYR4JtCpttfi6H0AQYVSRMUQF
hY2WkCu+xo/9XFBZJoUUFbbOznSenqQ2g4afj5IXIVIfKwxJDW+e3gXt+ir3dZydVB0yV7DKxTgZ
S0/YmYG8lcjwuQp0DR0WELozho1bdTtMK92WR1lA4dYkdy8s8d7vvlQyTlP8qnhebjLxhKB5ZOYY
t3gs6Z1Pa7r1E7dNvb+3dW3vNMipTLUYzPhoX3gd8WTPrUuCCWSAAzl973xh5rbHComV0kC6pdAB
ApgB8eT2dS87clbalEHCMKTsgTzaOYerlxfCgDgAjoTbKXfOhgMEqnBehpRjhrud4ny+Sw2spkyA
3pKamI78BERyxHqeOnjk2dOvHffPburtpNalU8SRT0y5pTaOnC05DTACvdiTkePo8LIX6QPUaAbU
cLhlo0FkYKcwQiWYeIX+ePzSf19fgnfuvwwue195jReHgFCTWczHJD7xC4z0EHgZoYjzItdqPs2c
nfwgFaYtn86Z9eRWnwYydMmcIeKheTt5yZPs6UvBLnSeFhhzfw1vulv2zjzFJibyDCJHPkc+KeJA
oeN+TSJoan2I+pwoRjxQ8/t7xzXGCB846RHGd63pHzT7t9uNqn2H3/13JJQVxH9KwEpdWkXrYmVD
uJQMLa0Ji8YeYkkaTQZaWlETlXqoQj+2nde0aztmH8rexGIUZ2iX+uTeuw8QTFChBKLuXWcXKnfY
j86ORLy96eG1n31K96C6TfVGbsVyw9XIOgulfPYkV2gaPk3vYxhnju0znKV0TwmIm64KF2XpZ8P+
NI67G3ac8aJyOu72ozVoBfjGe2X/PiFpfYzBI22ictpTEP+pQLyf+68TnQcFTQb++y+I1L8zdG5x
eLjxF3K++sUo/8+Js7SijPKreRperBDaYFavWcWw7vz5VvXNcp7NdHQIukLS1fSHCfpVbeFwabCC
I6SqILzVJAqxfyaohdnTJcBJEX+0nzcpV/zvlRy6YwALbow6yIX9gC5ViX49XRu2eL1qYD3rtuWV
1qY4ost4/XlL/04i/t7Sw3S1Olr4EuusGUusKDq5Z+jMA1pvP29Elrh/Hw5zXgTeGricYirmw4Sq
LE/tpr0Fh0HMeypWskBPiNsZiRSX8ISfN/bNvOjvrT10p2wbNRVSWE5ea3bprFqJjd+NPjqdLTee
deLTR9Qon4pOC076F9V0CGw61BstsdztCeEfRvpN1M+Rgl71URGfQxNU+64xCU9mBGP458tH1qza
TDKsCI7auZziWAaLLZ5HmhFcY0Kr+B3Qx+1CRPTmfg/3pmcf4WfWZlC2UXk20ZDwstrc6BX59av6
6COCbqeQ0uKZkuFUnXr7e/ULn1v/d8n992l5wCGwVzKuiuBxNV5Ud7XFrrJmY/5gnhkMsllLQRNK
JSw/HckiRlte3td5si6taY4WRTWPGs4wnBRzAyR+ObKIOYOn5zZzzsvgflcCE9X+sbUdUAiooWYe
jNW2IlxLRTHU5mQ391/m6d/Ae38fkQBi/+n+ybZjN+c2vURsrHCW3hqzjjm1bC8tZm0N1vqQaDPT
+qV9fQNstoUix+quTdkYitzfm82Odnza6tTWkguKymx00EZbGPpHH93vvm12b8h6FITLZTrKssyD
ut+uftmHf3UmrCJNqftCXgY9ePRYxk3gQJC5lQ6zEjcccjNO+CZzHfd3aBRnSv8GvJY4QyEHzeF+
mlRKj0vcaVxm3V5mrnR0njft42Ri4lYCO+AWWzSQiGt8YSz1M4EKWlcQRbIRrfOX/vnvqM2+dzp4
PhiAsv+skKvqqJkaflPDyEBq29oUd4u8oVCwMcFJy41cTs1kemKv8gMhFoCorWisCmR2EzGroXw2
2c3jlSY9rUXDAsu10O5yRFHb9trtDfl76hbNEGcn9XJtXl7tAZjbkdJu0r9Z6LGaGQ5WRvZ5oSZ4
YXkR98/NCEsJwgrhGc8SNfGKe9LbU2lJ6MWQaAQ+v1tujfUt+O3PJ0X7pndq0NAt1pzo9GFe/t2o
FCuOi9apzsQ4Xbdete3iXNOdbpwFHLkyDLOLFgMUNIz8+cBQYcWfBxYyB+pWqWLg0tMmyuvzmrzl
+msVox+2Z4q9/Hknv+twf+3kw8iaVlVzuTUV2AbE7dbdxRkD+xFy6Bgpj9qy2C46sIB+NQmRe9DD
7UODkNqmmKCYrMgfRq6zcqsLUz1mopjWKwjfnk7W3s1TWBJZftSro2egy2PU+/lwv2mniNEwFNOI
+MD39+G2X0Qq6n9yfoYcJkYTuEkgdKSh/ryVf1H7NltB9tuBZ4dr/sMNOD+jczGP4EWkbpmWezqH
4PZgjZQeTXNz+2XG9O/Egq0Bt4IZiBDki434nyHzcD0b14N94lRqM6pjhIds4xV6uF8P69sNMU6C
ngBqon75uz3f7i2M+VspIa+XPiYkWIdUdk+GwuaXnvP9hiB4gCGAtz3WeMxOdja15pANEclzRFQ8
6OE4kfw6bn17oTqaQhqI1dGNL8bpf05dWXSu+6xlp1JbVFJsUzZU1tncXRnpJbarxebnhmF8NyRQ
t+IGo2noUx5nt1FVtfX6bqTDvdEaKQ3GFXHRL68txPwvN+zDsgTXQesjwh/jCNE32bWP8JcOodaE
6tnP24xrgK1Xe3nFFbv1QQYGlS+i1BwuRivJXdn32wZ5vwFZ6WK4VvtZPxOjlF6mt/0mQnR1JCc8
PyL7PlMeQNRQn18q7EJ/mex+18/aOtI3iTVhIv9wP62U4yUjBywd2iYhviAXZb9WRzTKn8/nd9eP
OiByto5YUSgPmzlU9rZD/l4qI6yijM5kNrY+OCOFgiMFLrOrnzdn/juzRrdmSvtHrMxxyf78p73U
TXO+Ric9xdSu5ehF94Q9ENTT2tWxyANJMNCspfn4XA0q3UnjOKiMhQ0Dez+2CInkvnUemRXuPxM1
GWskI1x7ERCw2lOxW+hgB4ITnKM+VbbfWk0P5FkMdvfz4KYxiR8laDxPywpCkh7cuNilp5n9Kg0v
0LgXzPzyFLOX4AgXCyPq2LFz77T1tLhb9c0ROCfhJJcJJlQ/n5Bv6ANtDWqOwRqA3CmEvn+fEPVc
qHkUq8xZDsifHf0NQdzx/baqZmmBlmj7Vn+2Nsed8UY18c1823+QVfFi/LLe+a4VQLamFkdACvXZ
h50461Hnco+ydNiB+0HlT+nWlb8HaEs2h0l+6v18zFhG/du6sdyhAdCRGeexQfn7qC9a3Gpf9u1s
uJY1PDgcKOMXyxCmck/Ix/D5WfQD47HgBsGFrCu42CncA8FtwQ8FcqM4wLoavKUHakMRwVnPpLwg
qCkqGs+Yxc5it2eFLctxiIC8grAV4JItOAtJqbC6OOlnAAbW8ZKm2ery1TnOhJeVgPvg8gAYsh/Z
LOGNudD1iDH1MO0Ed9VCc5b0RAsixYSbbz9LSQKqIe+TBT8WQjxKHidnjYGqsxHYWeWnZxLSAJcw
Zf2iTl5hGHMObq76BunSF2Iism32RsjalYhbPaMvWFTZPUJXVDgqOK7gU4KKXLn7OyCc2/AGxVH4
a6zKPClx3UmBx9LJO3TlWeGsETQ+bAmvuR6epwYI7nkiHNjU76yVEdFoQeadZgjlKHeB+nZfhWsu
GDJWi8C8zVgYcvJJnVBIlPfgypEnPTMklzcQ+U/uE/o5Qfe2RvzHkeT+2btOtBHcNlcbSYbpHQjE
QKME0y1sg/sJiGRPW0SjnkOqUgESLOpP8sARjzoKkxkPDyIMBYWcTG0FkVQFwfjkHf3T5OgLaFWg
S4kW5xGJIZwXudIXr36W5gNyHgqrHlIt+/+H3afspBwolSE5U8wt1iJvEHwIM2QaGkYmANLYe05E
LIK6Bvy9g2SpEwqtv1kTeq749bDo3ag2/vkYHRkFnkH+gbfhsUUzg2dM21RcCFSAU6wfqDUKJCXP
CUZ+905zUaMIZJxzWuHEM2MX+Flg5CxIZ3INdI8kYy6f7Hg8v/mHOSODaATuEFrRyXhrGE9YUlbs
YkWDLGC7SjeQz8+mcsCmm8+rscpnylUW1F5zvz5DWi2On8579QVvSmOTNnn1RCVjurSKkOBO2Ve2
QAIfnwqADqqv8QnSJyO40aVrDWSfSRcLBM+nxkC7MTg+GlpAgAISBqnRmm67e3wTQH/fOEImlYe2
Ogd2kPerEO9T/tH4AooBIaUANnrxdKC0Gmog0P1XWTYQND31hZ8ruy6cXWFxy8XUvVRE+zxOI0ze
viSc7cGZUoIUfK/DijMDZ+1Js0DaOrBLtQH4m3+gCopNDD377OYT0TdJa2KVQ9+S06JsuM0wDrxL
eQULSdD713UL+BcbagYHvSedUYYbecgVYHh5kyHgTw1T2gHXAk3GdiY1TkJ7ZuC7Df1fTiKcUhQc
9TA4vuPRTbWTM8anyZVIhhcUG9LwZAggVJbOVAcyrFQAn7J1+Y7gd15l855yQMPvsQDo2mCxR/ZG
WuA7BPIveNRvoTmVCs3NzeC9wjN37wttLPI8A8t9zjM31SeB3jtjIgsod503Of4xxhO14kDj696/
dWUExIWBhkCE+bQcK36KloKA8oGQpqWJSVOQ08TSfiQNTspC0vyFWi9joJxGqaywSCPhRXHeajpc
G7E3VRDfmnPD9ltznLwot6RhhxE+RvAX1K9/hnr5ZCTANGG4KfTTeiA1G3g8ALNUOiiocHsI0xWV
+dW9K5UtKV7RxWYlfbkM8baQZvL1oIS1Il+C4c4eSEfLPEMaUeQ0YzuQYVMkKjk1LynzJxyUNZDD
S6h8Sbuvu52eKAOOE9EBXF5xe/VP4VGQZZz1fYGKKb1I8bbjRFMVXcTNO46vCMbVtUKKspT/paJ/
YVgzUAX80QKo6C6kImN401TqRySmIDeJV50eeIOfj+TkokT4egj5XqrnIiCS04/ZolT9pOs28/aQ
WiDd7TKB5DCD7MRAQ7bUJJ9l1PpkVBOGw2FAcdT/uoN4KdV1RC5y/03pcdy0QM7dy0Q6HkQYBq/b
WM7Syf3A0ociFN5JvE50RRbdFRmki70t48vdGa3PqHJEeSQXPx9LFV/kARu57UhZUNT0FMU4feno
7nBRYdkMGAWpwH7QIj7gU5hSmxpLqUPqGgKVcx8QRQEtkxJF5ErFS+du8ASlIx5S/XaGwO+8uKtR
+oBgzytEfnN3ax+4k1pd7gm8j+Urp15UN+Xwz2/RPiPQw+WV2hnVMeme74ux1MuufbmENM3dAWp/
7umjbSD1+rM/HLpjXrtrhjfvPEa342ZjiK1TDFq8PXxvxB8IM0UMcPVjKB/RdDvpOLVPccH/wwpp
UBnCJYIlgCDEzYe1b89ugRIU65pn5Z2H5WGJ1we2fsvORA5BaAhCGBBaglDOGyp28pFCNJDvhGQw
Fl0NdTppd2JR8EUc6KuQ7m/D6AWZkccax7/2hc5AaVYuo1QyAAjRNr11nJUUsN5R9uyd1bAd7qgd
Kc6KQmBfBkRuFjI6MFGquguar0Olb0EFhHPWbbhKUroqQvmZCZNfh7xRODFbrtsh4H1StsHigSfZ
0qLqfr3ekYobxBOoLEk3cuux9lV9wsqY10YujJabs3qRjvFViT9Sq8Ixjd1kWDbCWTnh9Xye1Cap
yvPim7Pj4Glxrpy10msJeWMi3+ElQ7k298iI4dIWvmi3aEi+vKvBhy0LSWeg7phSC2M/XY96GtU7
hK+noEDAYLwiyuxqpEAZg5RZXFCH1431cd1AMQ7jt/vm8HwNr2HzjgQrC6LGsdbx0clf4NHtB50g
6SZdfZfhMOmbgbUmrx2hGLIsapOQgDSNgBqn3km5lNj1uYiw1FCYQjcu5B/xZcI4HAecES8bn2lx
f3wn7HA/T5d3BhcYIZ7wQrTg5WXo88dxfWe860tvITzdTakn4q3F624MOSJEKtElGNQKD278Xu8Q
WNIqbxCPGJiQhzFA7S47IpLKXivUDg42Y71j6WBS/YkOtBq2+5nStfq8CbatiFpvWIrxX98iHt0h
YG4qz/73UQ6V4NRDUPZJeFUo7f4WGG9/2ryKDIF2XHoJtBmipsOajpP2vk6A3yz/7DAnZy2kqptn
PpvP/E9XMd6QMyM1+1MDlWItTVjkcveRxldp9uLPIYwrOT5yRmYoL6RmCUIcYo5GRa7j46lKxVnq
06Kpqvpyn5RSo3xe5fSPzuoXqBrtAyucv+E70AvSKFXUajDpHqOW8vIGptopMiTy++VhPqp79x43
mtH9iUwShKEj7ijlKu3n/WvvjGdFPpfHIfM6RBovlXW1SwA48fmGs7w+L6GGrPMdLnJ95TOaKwhp
1oJi49ejwWl2z8sjCupyzOrYXNuBcXUumGrYg7xvD1T8lxbWwOryjTUoJpdJPTkio+5zFxyh+xkV
g3P3jIn38x/RoxMOTXrQE/ddjOla4y0lcdNtzQ9EPZy81vz6mq7Sj/Tj+nRabacp45NKLl79FG1O
q+vrcZFNskl7kPYV/Cm69YRA7n67i+3GoNOrCRM4LsqPw0xMO8oP9fXYEM3gKEwsTfe04f901n4q
MqdaVavTzHqyX0m0RJmUTJLFHhOPtq+Gh146bI3248Myx4iOXIdJa7RdyDO4KKC7tndZt3m2Z/ii
40w6Pc6zsYzJzTAlqn6+H9yGrT5pU+N82Qzj6WGaHFx0z8vOW2I6/OVt6PqeRQodT0/LdJpOlWE+
Rc00V4bFuBgrwzN30MFlbKTurdcZdAZMMGfpl79ETg0ZpT1FMxYbPHPcUEFf2FMhbXXGZFgqR9fE
qSKanEfp5MTX9pTwQXTQjjG6TyzcVoxx/mrObezx5iaODhE30TGs9vkJ6gcmLBAq5snK3LrRBKu0
5gnCX+OCYGUre4qnKqGTmwzHR6h/Bd4N6SLZbPEZQfv/P8LOrElRrFvDv8gIQWW4ZRJQwFkzb4w0
B0FmEBl+/Xmo76ZPdUVXZHRndXUOCpu913rXO2RuwQc5hfj6QVObcR3LtYwdgLRiVAKVZ/vYVscX
t2BfHSEoYNd27s8qVK9diYAOSwR8M9QNv9ROvOsuPOZ/Gdb9O6UFTqg8nZIzTWzUTJFGbPAf4JE0
eWXTuxhma2/qEvl+IciGvikQzo9QS4+TXbgvgvuqOlxToz+ND0kIR6WiC6q+6l3vD06xn52FW36M
PHGDMEb15G10uH4ip7leZtCR5nrztOk5v8IVUj3+mR5q7lV1hNJ2Fn3Rn/rdm3posBURMC78Tt7j
/cz5+m945E8Sxv/3Nn9DY7JhJr2akrdZgVp4sBdb8+FkuaZ46YmIO/fCn593UwiEYLqdbiU8Nvqf
+qM4NCeuyqf6WX8kX+XusfGUbbhW7daV3BhrHcxuPLwkuC7jZpBshPXChheGm01tDa68vR8mW5iN
QCzbdt2sr8F1r3oqj06+VrlODz9emMQCVKeJ1yNX20cHBS6Q/3LFYLHNfM45TrmHne1UV7EUm7Q2
6CHhXxQUivCHjfOfi+A36GiePgrlJXB1WqSK1214mASFMxj34mcELASYAR/DerQuwNtgzRu3Yzx4
XjjsROSZuK+V7N/pFHFHxN6hZp+YeUCdvMH7IV5nVNwhFiPHzJ540QH3Gl9Z5XtmWzUxj4I3Xw9e
s8/3zSo+DZdsrRD8lpD1SGwTpVvoL9zWSdx0X7BgmrPEcvnvpTH/N67P3IDx4AJ2oIQt6m9LI2qT
rEtShj4jvPLAQ2l0VLqmJvYhh8J5ra+cFmNXfX2TTQZjBpp1qlvExxG3bTwvK7Mcyae/wJWZnm8m
7nhygrdAYEKlmSyJxjX++0XL0p9uGfHHmLhJyE1w/fr/z21byMJVEphGjE40cxYseK2DJysGH49D
SasF/fXQn1Kf1b3tGfCtZ4G6n31OggnOMV2jjw4rw3qxzjmTXrhTxBAAVSvl3KgOuT9+TAJl+zhE
PqPCU+OGLA45CA8lD0T+8eDBaE/ZAVh5U20W696r2ChG26XUHtYdPyl7K3cYA/jduuBCyo0Oaxhf
8ktLb/yRn0bLmvgDwVYQn3DNQVw+C+Q9zjanksZkiZ7Vq10+sBywRb/G9OoOD+2F3Ydktc7cLraS
jbgSf74WG0MB7OJcEOrhv4hrgbCLk9EZ2hoPy3UHHLYpsGEhcPnXA9SvmlW9mrDpT3eNq45OWuvx
Q/IU73W5enIwvk/Mdbak1uzUz2gX7dJdtGrICFlH2Gc9Nx2mt9QW9njIjs1ruZTcufvYhHyMwt8C
My08sLzam61kvmPG9y1S+rLZerwmPQlAOgiCNzoovJO2MroxZL/E9BeP8G533KVAyTC/EYwRxelW
LzuGZRqbsl0v4Zu6BLbRvIwS6dEPoLDnUK46fXPHF4KDEoLWSHse6dIIaVmw4xePjMSxM2aN4qMy
rlrMaCcn7Gn5AtlcOsVK3FwP801xI9FBJjjceJ6ljXrX4u/rm7IhAXb0roqOc0h+gq7uou8Ccu/m
dX49f50V6TeQ8j6ly3/H9wpEgB4f86wjDiMUHMUel9fFeUJ3FzTH+L35TrftsdqXGKOUfumHGF/4
r3W2IVtbSzaop9FiUHjdsfTJKMbuq4Wd7F8crJiRMUFfYa/e7AT8gF7r+46EmGqdHNKdTH1CVdbw
MfVe+wX3qHTZvfwMDujFw1twlyFRGByc/yeK9mTxIlgY+MP4x8Z/8s21n+9qn5XspDbPx7nGsVhx
JEO7LyUH22CvPWKMHdRQzxdG+l5/lyNMdsYY8PirzOLNxnoSRO/DGdOzgKBELstcu7+nx+tb6qk+
186r7IbUlZpyaEK4bewMbgo19e7gKio62Up00ISvVH+yS8dlZAPBBPySKTniV2f0zE/ZaiMCV/xf
zcup8BO4ps5YLE3ciavAQtzgHYzrD5mcHCnxiyqL3bfEPGKyjQ/hWIGFu9fp+lnQnJf03LJLuqp/
/Wxo+f1BdO9UaHzhju+D00d1xu8aYKo262jzSrTxf1yDgbqYHS9I1+ORNr0Up5QUmW12kreDG/rq
dvzLcp1AeOUEdBqndUqrw2KMQFMEUts8gMjCkzmAZPCQSkjXRwexl9cEii3Z6acMsxSj9vXLV2zF
Hs3J0n0UNOwIyq6iwuqWd4xuMfmZ45mTuLx2aKqE9uDPMR6Y/KijiBlTuo85Q4jAO0b70exqR2GY
HO/7CbuDQu7PWL9N3trz5IGazJxskuPibbJOVyr/zHezzWQdepPDZJ0zvFK8cd9Q9K961Z5/FX0k
hWgdZ5lKsBJqgs6XyFFaz3nRs4/nrtrVm3rz3LWHhs/0Xh/NodqVm2onQQLfvPzyqz2IV63cNIdy
U24KlP0Eq/AvwXvunnylfOr8zr9SPoWrDyxHcLrYMaOdGhEwXjBWk8X25eV4t2VuvW8Vba+7FHBw
VyG6Au7P7elqdGGTN4vN7C39SxX5x86LLE2CSfHyogf77Qxd1HEv5E8mqxXjGsHCRtdhwHFQLR4/
2hLqSTDkqyM5bDNzOlkmEbT+PR+Z92On+/+pb+Ds8XITMFLF/O/zcvHvETeH/D9e4G8VTpPM63lx
vfICrda9vsNGoOhj+okbj3cQsEsMN8ryviNOfPliAhP7iotUBgrmsmZ89ODLRtBvojdWiuvUYwfg
xZm/WGIEzkQp17ITUVHELE0vPDKb6yp0678QKhjF/6FK++d7+I2506fR8xHGvAeR13j3OeY56jmC
P+6Q6RWSeQz50nA2Q60zOKM5YtV9fBKpDfpt7apjsI/oCxthdJb05bdoH9E1pQGNB8vmtX35NQuy
GRukY0Kj0W8FKoaYQqBY19hPxv7kkmyKdcJVA90luYPxwHFsZmH148WoYgeTbV6w/rBgQg7JnS8C
8dj6wjr3w43KmRqx9T7ZyFO78VMc2SbB1ePwxxGDnZZVomwW/nWd3SQ8ICvsAzlrpE11RtPtT0Hq
Vy3z7d11nawW6BHwkcxWynpaaFfrvh6tv2Zus56N0MlkK7gLPN3Ud1pduq7FNnIijCTGLlYK5O11
L342sJ0vKZ1+o88/W8DUS3QoTtmH8pli4NZ9TNev5Sj6asDK3PmKfcabr6SVZIMI4TvxXEZBbWMs
YkJRD/Z0jhgj4ewWYhk/P0NyoxxkxracOA1f9UTc0tqRBSQGv9/YjzDIf69w8Q/kYaSYIqNmRt4w
AX7392peoTjNqmnGzcL0DfesjtT5mDOs+2JyE45Q9zsGEUux1p6ClmHDohhTp0BFNaJhvfE/WZyg
lwcBjfcCvOzpEnn3a8EDeVJfVBQNr198bUQrgpa6CF0sJJ8MBpgjsZmjbbBZHBjFdQEH4zmnzmJG
NHqZClg+UjevuEyKr/ihJ/n1FJhw4hCqBjroFV60v47l2yJjMCz5+Sq3pePLmrrXZWTPzWbJtGDZ
HAXNEem0SSzihB0hDWHFcG+fb/NtyBoJiqA99hzMUEv1at8cOaSBPThC79sDX+oS5LuUeHafAHyY
dzuShh/1Pjk1l8lxvo/XElDZe3pJL5NT1uvqEf+tkE/ivv3EMnI3ccnRWapO4v364ACJMbSsjlPS
dF5eiqRg+3xXYn3wHiCanVfyhL28OhCOqE0rV2GzC9+T4+Oo7KRdjL6QTwL9b3Se+n9zVpb+1Nqo
kLBGAhZ7s/LbrtcJwiS7xt3Y2iSYnWs8g5vyQ77AxQ3fFmsmOdvpsQX2aSip5HMKmgQzprgVt9ld
K87XNyxX4+8xOuHGk8hCX9bYstTGW3UyAZaZCuDeLa4Uyj/eZHeUVvPz9FwxEYGVy00l370wVHwE
9IwJCX75hftYifb1L2v/32/z/7Pzx43zHxiGWGbZ0N9lLBKYgzLaZibTLWGB/ZVq86ur+gfCyNlG
vwWtDZEZxg//ShFTiVy+1zje7NDLWvOPwgFBQ3tUnAjj9O+K9pdnWpz+pnz/9QtVWLfSXJBhhIm/
3cFWuStNlojNbsLjGOJoR0ZbreiEi0hLgSGZrTrHBZeVtA5HeR9UVz4MTLXeCJQhBPXzabHQ9AyE
ckvERm5mx5nzgohtIoc5UY2S7rFMYmsSmYoXi9taQhsarxqc9cQlcU2yleKuShWBGpE5yXcSBNkX
jvlp7DwXX6yiLjQyvKRrXOefu/ynhs8RadiZ9JP18w2PeRYBUDlODLen/jq9PJywVfoUSb8jshkD
0/vlk1EBE4iDGnSXEz9YYghJbOtbvu1uEeOmdt/bxxDvJ15Nf2Ls6KWuTMwjrsDJKk85lCbBQFO7
oNaQu5Vq0QK9C3Q8DGMWNj0XwTFH7IGFp8kQbojMcKG3jCDwQUFY1Rl1rEHR6DXZIkJrQIm5bBG0
E4HCJVDQ9x1PKvGiMy0DCuHKQvVNDSM/PcCOCFb6emJXregtUez43z7NgSqgsq/MdJmeMN0B2kTc
ylbw2aG3Ee24dSa5XavrMqW/SIAjK/0l+DKC1Ye1EM3QajjHVIsJJXrBljwTsTWjYduTax3ZNZtq
+PNkJPCynv33nXjXKYO7iY6YvhtO+bBUyN1ucbp3Jjf+K1vYw7BuWhOFvbKef6o9YQDLBCH8GkUu
Cn2NHBWlwKIfOe+bgIYHY615/DWd4ZkHnEWzA6gdE/24rwKwZeE20Ew120dsyYCXUsCLezTai0d9
wlV+oD6WtbAwZlOUq4Y8GAXUnk5XkFGSNGGqgl7Fetlh6cKmqhFCPDlNPipZq26PuZ0wE1KtCbls
DGDxDivG+BYQ+0LR0MFYr71wfpcnb08SZvZJaUob6TDz0vXwg+wbkFE06HU2IUSd/ITTf71F4Li4
ZKL2uiAXokjbvSTYEA02reEe0oP2eJHcpXh9bNTDUjgzLCqM4qm33zlIeAqx+WVUBG7Nbzl+tBmR
2u/T4+Q2vTvPh1WwkyPWWiWqO+UnJVgKkZYINXjh0PnVijkjGWZu1GgHFauHGYOkn8oW0znYdGMi
3CajC7trydVIGl/sOJWyxTJ9bHKsd70ZMTrddk7AB2EYepEc6tYrlfWOxYN7UU5aZT0fzz8ZiPhq
VBReqDxFwtttLg4Z0mRdThkR4NSG1fWVyHMDunu5MLj4Mzg5HLHkffgtk2BMb5mL36DzYVxbYM6C
6D01X9B4Ql3cozzqnwaO1cg8V/fYJNaRtxAK+lMw749lQzwvKN0VLQBZ6zp/f/9O4SaElkiw6oOc
S7QSmrztPoiU2tsjZ/R8vaOXK78IOfucrZOrBsE8Hc08IozH9ehOTvtJ1k5JqdXTEQGHGBbqg6JN
PwoLNKFWcdsAY1bfinpf98sXcVoxdRdTg8TvFfhu3WtTky+uR4MbA+GXPLN6BM9fQzvdPbUHQ8Ab
14A1VWChl2llpzdHmEnvxb70ro1xn/E6cLyZ6fJReRqqHy0X5oLh2Ua7YVRG84D3kQk3xFZn2umO
0djsM95VmxJp4HYaL7kr8NNww4BKj/BwvN4UR1iMLyeRxf/5npv1UYEPaYdTQ4FFMk5h/KpZLdgB
bFGlp8i8bnJQtSLBSZ2iiptHdwTXqbg9jC5Ea2Q8N7FqkkiDxxikO9WMYo52LSsucbUWO/sdjyaJ
8Ib+rZbeRPTVsj6PKyN/sdZMiYmup2rhZ++Wu5kCVETMEDDOzI94vkFt3uttKGjzY5SY83jJboQU
p4zcAWPf+Uciu9VtPl2xYqurEUGJWCyrJ0+H9bxjrk1s7UN0JjK7lKF0Vt/5Y4iGeOnXFAvfJNLd
lMUyD6KZ+cDf37qniCiRSbeoMqdQzua22h3eEKG+Z8uGqsod2p1cnypdnblCrT2KW9LZvnKmYlTc
MtYlpMXa4x1hArH32vSc9G/5m0jAMLm71hOcAyBieWRlrmAQ4BFJNjGeg9PNQv9c/GAgozdBArAB
04EpxbPUcS1mSDpdy8tMRIKvT6ZLdVcTBCKbPNI8F/b9XR60dszMNkBCJmi1oSFy0sAyzLXz/FJf
tdfUvs4RAbsKZOfEgb2AYXL4IV9NqXIqTLoS1geJau7AIlMFK42sJ8aeXlsYLwRM+F+/dlcLDGUc
/NLNdB/y6fUOE4BIQM3tERDzHMGMYSDLMrmfU6dltMwMqur0+wQ2R3ooLQEbhJEhkSNELRnpp45C
DRciw4ezCS8rxKR0/rnk4FhmNubf4xl41z6z8buEE1OuFWM+BtvsFp9PvT/jVH0g7TWIIVjhkznK
R0swCiagIfQxkceLmXukvYebaWuIS9FLefNIgz9iZ3JEj1t980iHZudhohYUc0gCIhDMy5fSMcCq
+F4YVAYKk85Nn2nMwtO33JESXe5BU+qguusTZmzEvVnpQbGI9/yVY5XvAT9y7P6QhaD+9SoCUA2B
hQ/cCPaRgxLHnwSdV980tc5jtfhQLg+bqBOSCO9GWxndz8INV4lLEOkKE4WJk8JesTvwowcUhsQr
7q761ipW2C9nRAmE44nfzj4KKgoiPaERcDOWVAZcdGmM9Xr4qXXd5QRZ6dJBhVO57L/YbRm6w30m
AZncLv3IWj1eg3Y9mkyoiXbctAaitcrP8azsrAZYTW/A6OB8xA0C7Ev+wa5mBGDmq/AAe1R7ETR2
oZSDaKs/VlwiMAcG/xVWtq5oFGhHLMB2PmlHwtZBmalPCmOy7xL8FSKj83+qSxIatyfWsRrDbOwq
ifHW2+CRAhzZ1UCy1vhSf6TVSOFVPxfY1LEaIBBy2Xm6XKJ/IXi5lHdGz8nLQ+yJfvhNFraTG5SY
0AWuXM0EZt2xOrG57wsE0jOygBbGjwgMKWrsBT+EXWCfnnnEGgQPvl7GRgVM0Xhht0EkOIJpXeVL
SriaiNKxZ3jopV2fQ5eMzn51fVrtqh3px3Wo339wM87fUtF9WsrVzK8mFL/RrXjxucAdFnlmr892
Ymdd98gSwtTYlOtF9oPQaXPFx4KSSzKqU/01pyqBKsWmVy/bfU4AYmX259JpQm0OVxe/P/1FC19t
J8bwLeFZUkDxsnp7PrrHz8Aa7yOhBnNirEZF2Kw/oXmM3krOOREOE2yPD3G/WJaPMf+UZV4froH6
XXyg44MZ79yD6PR19folMAJYTTj6oSQ+acv8vOk5HnbV95Oilh2N3aGHYQMF41M4ZSOvzeRUXhK/
YIk7FWmZVpMCUPDMLW+DNVnfLapQI/GxtqYGM2D7hPiISrcW/rN86g3iGkqwOQy+eUJF1N0BXQUh
3lqCjyR0Fd4W8TFmvgEa5rksaH+4uUO0rClVbkj88g1RaWDi3K/QdMNtboFswk25OoqN/+GM15Ob
0pJxDrLUpWqc2p+QC9k6VFHnVuO3jUTRU7Z+fnYb5vCNqsWHujYaMAHmr08LA60FMSaQ256G4Iwu
ogMUYYyHcfYeCn7qabD6bUJtM9PyhSvMDHojo9soyRLP/wBMDG71voRgAUU45jc5qgZPgwbcHCoj
mLuiN3HUr4cD9w527uTwtGAbn4Rz+0Mgtd9Q0co0S/Mcd5BYuwEWVnpG9GQw2VHQdasYyrPZrSiZ
2Eyp1uc8l6bC7vgpw7vaz1dXtJJ3vYUJRE6Jf/+8o2iXlo8LrjnYQ+pzQrkYvEOVZMIR9B/yp/Iu
mt2lg6RImYbhBrxVFfYrFMNly5G77vEmKT1ub76C14pD+am5EfTA1AF+YaU9LeSpBs+aMXEqgKfR
grynzXscKfOC/HsgMWz0bp7iWoZ7+t1lV5ON4SIxQwTCE5ftSvSCzhgTVz5UY9hX67vJb7vfRNmA
dzrjV01NWLi4Fu8SEWt4SzrSPeKs8n0a4xof68h/fs4cmTMDPvcMxl+hMTfnHcy0ECtjKPoBNFZd
8bgSdx7xR6urhUZq4fB5QpdmRdzdbj3azsgTLdziW+VXDJesE3mufGK0wVElYesv7xOoST0MXtVY
PWJzPndC3n1wr5bSirrAJuj5f0tEPkTGMWaxPrackvztgo3dgHiWaG5knaIIlj4e8wfi33YTElGO
D/9/W/8pcWpGdBVXFT7xMg1Uh3Ps/jlxTgVM4RT9wpiXUrYWUpdhPp5L85tgQp3b9HvSCOBCqTaH
W7kBLWkdcEYrhuXrxQcYYNUOS2OIhEyXZV1eHuWRXzbih8KGkvM2H4zrbmpDZCFPWqcnhFVEcAWT
NjPDBr/mQaCXLQcqOxkO7771u1y7+mVwh+qsFamtwD0jUH4+FkrsJpHOHkc0qv7EWQnbEP5sMhqI
jcLD/mqqUaTPKaHZjWk5g87Ptm/PZTPXS6hRd2vO+ZPxnDN7kqzMjY37a6PktnLub2IBw22sT4IM
Wy4GTGTG9mM2Cxbqh/gyv4mLJZSXxqhgvDysKcoo63qewIfJdvcUJ9+6XvItgCqb4SOaUdSxmRBZ
TS7mXOEE1SlPxNUE/ujhZV7xkSGIx+1pKSn2Ci5Ze6sYCZH3yop5C7USuq3dIWnZ34Pxbo95G+VJ
eT9RHizcyEgZEM+gPHM1zCf8v+OUlwBVFMWbuCx89r8dhmX2iJZ8TbEKmjBqf46PxnC50bgIVo0G
mmLXX1giNOMhQNxQW+GhYO56KmHbzxBpdJ8EmpK2IZmFBGN6dmVcMGKw6mCFUDkLfchwNwEPSaEW
vKlv8CCwLV6VOEFbD5N3hSRZq7gpB7VcylcdDrcwaNVPd+opSBClSNaTn0b4EymyNKGUY7I95aGE
ezEQ35NYiwlOqfrwzvZDCmhuJazOoAKu4EggOJc1mgPScU5SA68WEl6f9jU0BwqqHHmCaKD2KqAq
L9bF1JUHnV/FwID7hNXti/gzoz+HL5fheG/e6o9SRVhticv0LZy5Wbmq58Tf4oUIRd0g7aM2c6fF
TYSM2a/Fj7heQI0VTljtWBmmxfp1VfhpgVlIfGlDMkMefv41WS5kfVhoClXNV70J3+dM4g1VNtlR
wxgpK/Hzp3L16N0cEGHLBPBMpZwWzqwNCvc+rFvVolqWS02aapyr2TdjTilQIW6SZaR9CCyQSwnX
81DVX8xQwXgrS/mE9tmfypZUhok++643ooW5XGy8Ubi2t1LRHvGSq0nRzXNfeNmWn1zs4q/SYkWV
t1zAP2yOb45ky8sFsaX+6J2i1xRzB5ZvAjlIoaZHg7MUP2F0siNN7Qb9B7Gv3yfqz46APoIJgjjU
eziFUM+Mk4yEw5+iB9A5jnjfrUwsYfcGj4HQAacLwiO9+DE/VzQBt/os0pJ5Jw5Ttqpjtn1th0if
KYbgJe+Qchn5Z7oAzWDV36DjuE9Vv8+MZJdvGMB22nSiSxznxZbDcnLg3P4LtDkfR4K/Q6m44o+w
pkomifobaBvdRWW4vpJmhwsdYWjICbfspdg827APtXlv3kdOQFC+v4JMsZv36hBMzvC2drhMF3YY
zI2JAAhUWMgVd7yN0xWVyAFgG8jsQ57ydL6gZeADjMG+LXyOhycZdDo0D0p2aktDpY1b8myqn41s
gPT1bnGgx0us6a4xVxy1y8VFcKKTinfSZ7WZcFY99sr2Cj+h3j4M1WLAb095pgLpO6fDJ0Mj+WQy
gT2OoGHhVrqVE2MogBJgwEXJpy1ygUxrxo6KrN/IEp2xJJ7aAAm/10UUJ9SEu55KbbKFTAnzuDpJ
+88XkZULS6Z+G3shJ+QtQJ6dMUbwa5H9E+KvNzZ6OSBvACOA3I3amqFYAjL9kreIC8wJECKd8pgQ
5pYOE5xDjj6sDOoNHQNcctqXlEXFpvkJXmdHZ2qMLaOZL5mN9E43wfHb29iJGpjMNUEHm9+ON4od
B/SKl4FznKoX5iIUQWSATKurD7qrz9b4eLwT6Gu9PvhuOmvJ/phax2bF1MBWlz1USGyePBoO+e0k
ben5/zIXWPwRPf/HGvuNJBW/pL4R6rTB242tmsaOAsN65U5sPs/Duf4W8YlXzJAO9GpAq/GKqz79
evjAz0Eer+3n6cVJGbFjO9WyteMzjFGBPKpP+dDDjvvkjGeP1qELMrKWzo9jf5NWtAt/mfwSgPPv
ZwV3nnG4jnsnZhbjAOQfAw5Cc2qxa2bPXUpbKhCzgRLlm/O+9PPc7KZGi9emJz2tZ2TUU3NyyZUV
yLN8iSjPDo+L+CH9zGkW2aoTR5lZFAnPMlAvC8JxDuKpHrDubDFZX5iPTbtrFRNgCj0iAjWBIlZC
rCkaWWYNJL3UWrERAaVSC3rcOFWM2iBm0MYZkusqp1Nr3jlJoP2renY1wNnixmCpv1bPm/L2IGeN
6/VY8pePxbIozIyNH6FnZrxwij3I3pyy0k2+BUeKgl60H8dw+QB1xMptE9H5If4xf40OqsbIIa1j
qLbKjsfMpz9xKObc5osrRP5h6f/qy03hQ7xw28+kyDDixeUxw4Qt3LLmRlAjPyj2DEYL30gjV4cm
YEQD+uezbiGpRPv4YUVjjK/R1EbM2O/UtWZ+X8udTmokU77Z4KpzLZKXHZG2ZTCr/AG7y3a5iPao
2es9ZyUTP1LHZ3/ZP+fj0v1t+5xNcWQRZRIniJ/4zfZg/ho6IS+H525AgoSDu1F6xVk2w+A67o0f
9ZEl/cBwjxt2fp6nDMltjHOANXWVHqKBYxPth6cBFu0Lby95OSdykK76Dr2KcDObJzqlNQ+X/73t
//llE1CKcTpu5owk//9KTvNZNgmj8rmrKyAOadWUuS61wPxHjxnMzA7JKTo1Q1B6SrQM91kxataU
8LNubHk0RvoRroDESF6/nqcEBfElfH/EDmwMEpmpxoGMZ1+9YNavn8ptrgYG5lLmJJf/fhe4gfzh
6vO309EQc4rt929vQ06EaZ0Kr+eOQ8PJrAnwJnI5crS0mdH/4G/7pQbprv4OLy8oaWRSusK69cTT
w6h3So9QcURdlifgaSRgoPTld3LuN3MHRn6amPfvh3UA5032zACEc4nolK+MOAQYRKPM+ViYdxdl
nVkiaavh+EwtaqrUwvW+XQ2k9R2RfSBnyt+e35QNlTc9YENO0Xt9QvTS+jEBeqrFgEKMdPc8T/Nz
zb+gliGqZZ4JiohSg0v5Ld7+cuVmf9rKsCpQBfwXsC1f/MYUkqrZ4irnXLnBUlGgKh8lTpWThYlP
fGHhM7AFmZJcKuP8ROuHOV086so5fM0ILBRx5APVa2djN8Esa9RZOfKF9mesvQn6WgJKwPGqPhnZ
xBiqmvkp7fWIDFp11d3k1XB7Eq7z3iwRBz8wuc2sKRaQ1P8UdbsJZ7EtWxEDqw2zuf1iHcb67YHb
DGJcJlIJzcfm/pWYmd8Q/wBRCTnaujw8qKBnHrCO1Vv0IgYUu8aaXoih+0Irxu4DPIuffoAXsYtJ
ompD/X9qVO/FneBVA/vi/O31PqfNCWbAG6CjWr8qF05IVwKCc9cBvhaAQ/99K2a/UaLG0fLsn3fi
t9EyJidhPIuY24I59vKquAY1MSYmLfBsfZ2tQjrQ22zYPR5vDCCSxhF4Lwn1BBzQg+BdRfO5i62Y
9AyvZ5TRnerpV9h8NldGwZr610zD8dX8vt/989X+Rn6KX62I41n13E17B7jkMV13c1uAG/xYDZmt
EtiupcmuRxA29peN/Jf9lln7n16AQNI6ljajV89v9apUpbU4pM/nDotjvEtoJCtkv41WId427ztG
lMAhjOyQbcuIV+FH7ean555YeVYUs0V3VriEw8554MUjMtcDvqm0rf50CYxzLPFTZUOkktJvEvhT
DNd9hjQYUP1lL/zSQz/v1LthleNnFzDaHaARc7rOfzo2HsDFBGlojIc57ReuuufovdqP89c3+tSR
o3D30m39vcBJoNPm3wh6HYEW79C+zwsrXRgTnBPeRqLvsf9+EoHenamZV2Gt5xJS4hLlLXrR6bKP
rW9ZJhSEonL2TjyH1W2LhHqV12gqAZWrA/CkSWTXwTnNVgv3YS9+ijt6vuobZ5BwKy+MR8raX75e
a9CQV2wiCeEuaoI7v00P7DuZ3686L8o07jAOwbAz8w2nUc7QYsejXW4AtZlovBjgJMT67WBx8gbh
YU7QXlPaRgEAfHfF3Rp9IvMLriXzHUWToYToi8m47bUMJxxc6HcYXg0Pg46qqc7iQ3+9/fcj9qsu
+9ei5YTGN00QKN5+OyYUqS3qZ5c/d+xu95wHvl2VsvE8lFv2Hzk3hl0hmipSC1xaOAiHh94ttBzE
rvMWWOOKRoT/6Oy7BPic6B1ZArza+v6XpT3746P1j1c5yur+UV32aiTMxY4zGbm9JXyOnA4gywIj
Pf2hWHnoRrjo0muTzRQTvzbxWgchBjnoJuQDFa/DILqlylY+ZMfqEgcDWD4ZNybbAA3yf19RWZR/
E/n9b9si4gC10hyLx985TXGidtK0SZ87pVrn/buCRDkMFpIJBDliKygz/J5TeWpFx8SyJtgKBJkD
kBGF3nt11UglUGF5tHYxNe6pnwRkOlgC8lYRQj52sI0+/bDKj8Hx4mw5PeKcbi2c9qeoDR53KJbP
Zlls+IE9j1Vnz91XO77bfl9wRPixhUaM5SzP/Ro11cPrFn54d2YUvOcU5w6BNdYETzyRv9UYJ30Q
Dc4prYV0Wmggp08GFnAy7nr9TkYJpyLWEjmIhaOgQMYyttNFCXyYMbAh0+4dBWYiuLLGfoXBe0oE
DSyWmUz+aAxMsyENWTAZhsmbyuLq8JZIUsK/5GaQiVkWELLErahQMIkfogtEbF75OY/DZPWYg1BO
HGqxJz5+px6sTi++pWMTWQXUfyjGc0jn9JCr/MZzmcVLOswWMiwU85fhOf1PVjhY7fADAMWkjlnV
1eeUmbVLrs+0/Ykmq6x3lasB7PJsvecrYPxLuTan/YfT2iK3txp0hIVetdZ04Q+x3tcfc3ArTNvr
Y6uqWi1abejOjEbSLY4saL2AYHdwt8qinyk9ybm7NOwbAIBbxB74bamfOTueBbaavDPQs7opqeje
tPChBU1nVphZ4dvsMwSAPlJfQcuZ4RKQnNFsQLbtwENX0Q50H9TGen1lpYnKA18PixtBdcbyQfIQ
2xOMMeDhaMKBvR6yRxRrw3m+GVwGDyahCGz1MR7cyV4h8VsylDVReC7Weu03ZwCsB9KuNNAC5vqo
yLYzv6R1opmCOUmXTR7C3OmEkffRwjopNI5fimgMFMcXu7gbMlQU6wqkeIlQMGDYY913IoMIAHv4
/TDjGU+LI+8pfEON2mCgcLWY44pgfhdl+7xkl2bF9WlvgD5UiOJNOhdHen4ywM+vS/+juPWu9pQ3
jouCrXXzuqVbDB821UujYut/rm4WqL6wyxBCxO/9kU6xRgr3+Mg+XidMsS8LLzyPXMLr2/+RdF7L
qmrbGn4iqhRJ3pLFiHl4Yw2dQ4IIKEl4+v31tW9OndpzLqdCD639qT0pellmh5rZZS5oSbpn8XOX
luf2bOC2krYVwlI33mSzL1b5H7S3aMVLr5k5yYznYr+ZoAnPEyZA3bvRWZggOArmfHOQMRUxkznZ
i3HFmI66R/VAcXWD39z1e4UWHWhM3zN1c/1ZVrv3Brs3s/kgh6HhT9wR1Y37J7ukQbXOt2CVjJ87
Z/N+00Pa3oab+t/8d14THknendBK+tPL5wgGXREWwIA7aES4NGa/LNWvmSM74/pmEJFsSrEF9cft
VP6yPTFRADSeXzJq8gFujv/50ZYAflxv+W+O4j85d3Nuqa51oZ+B5ZQbmokvo+JP2bK+UMxHcA+7
6JxfhkMKDoFM+5g8imOEwpZHIbvjlXTs1/L5tSn/eJOTH0hBPoItnqMXoKJl3v0/ffG58/gnXJqx
LQ7SO3bI8ex9lLc6eDz+L2lR3YAbYcn1nww7XLlmxO6d2XObZNfM0qC5ga5kRJ9ssbuBumWLEY5Z
HGmo9tLNmwgDMpUQDj6Q0b0fKBVx+o22aVi72sN40DKt5KPxhxaPTfC99T/yZnwbz6MZlhQnCfT5
6IdxcuF0C1bzwZ0koDMZRbEw3hy0n8TX9xPxyscbhAnLye3pv/337rnWVnyn+IAli2Sm5Wc2nbVC
kQupKISH5njsqj/xoblBLi21ZcLo8xBjYnmJQypveIGp0EqZKQLGExu/uRE5iWRh4JwF17q9Tp3f
WNIOiA9ghlHFMxcPUmOP4Dpp8MoZ6TPnaFux5W3+5Hq8yAGnMPOMj8uxSx1iWMcriSH5Rj6MhEne
JxhXKHnsFkH8dMH8eQJBvjthxYUc7ObQOc6NX3eo3OdyHfnSWrsgK9rlB3UG726+f2EzmS6aP61l
tjfCkcbE4wEYNCa9xdWCiflAArCNgMwvxoYspPuUQs78LlD9WRwZqzEo6HNbiukepbnsfs+MzyxM
ISb6TfhamM3N28gieIqa62UyAMbwGGp8Il0CQrZYMsFgxtaa1zaNpNtwcHhT83rMN6QXnBvScYQa
+ztzyUPDffUM5V/jbX58xGw0z0s0hUFMpUd4EAf2l8BmtFOTWxRWy+umWjYSwxaUfUa8PgzaBmsb
qiWUKH4xQUoBlu2Mw/JXg6V8cZ656Q6kTDkWSCYB3clSmn+DydIgo+xYYYCCRNePm2aR+oCn1tsa
HdU5SV64/Bhq52hQQH4xO+DJHfc2cyj/AaojKNp3bq6BAZr68jvnHkXTyeiU6jgQKaPrAGsmTxzv
4r6WDx8/ChDO/kXz9kQSDoiau0QgOU+i9W05so6PcbvguCi92nMQ4FNKoYugd1F1wHwwDBYc0t0Z
ZJzofydCILEvmC867PqA9ctobEhstCE8wKt9A9qegibouggCGi+uP7zwesF2iS28iysSDhrUjzcX
6nQlbgUQQ83S/et/Mr0x4iuT71RdSSwyQjLaDi2Cp934aV9bk2HFkKt+JJhSGagM93orZo1oN1ZB
RDZY7GleT9ovcvAxYpiDfJF2sKYd9HwXwMNiv1+i8CmdZi5zw7tFYUOnDoAlLvebC1NjG6C/q5Lc
nR8EFZgCrzP9gItwVVg3HjJFQ6AwNmvFTZ5v8P1VlsG2vHXnqz/ZxhDPMiK2jgEqSeGoiyjMIUlu
OdQLCmIGcXB5vpbankxdPo/f2UBS79n/19WUxn8u478URteEB0oZYRwR2eCbiIINjuUfNHKIUE/X
9eYL0VovUECHI166E/+Us/UEiwUO+RCNpIQOYAu3SS5+JLvlreu919vcTs3+OFkf69Q7FreENhXt
dm/CoO+WF4P4m3XyR3jQ11yznIKM+IfEsRE4CAUQLwI+F7PG5jm/2nexSPLVhoGOK+WH21MW0VjB
6Mgmop+AEeYOy817Chxh8ytbzL66a7uQDtFW8hvnysE8zCnay9ZFWioxJaQ8JUv5HxZB/MtXX3Ky
HKCwWHLvJsQuvS17JoekEICuRAQ6ERP2cRtf3sYzboJ4trx+zOSRL0BkbrShu6doFW+cbbdhLkFS
3lA+vrfoGJ+rxE/CUQHi05rtTV9VffASUdamwQv/j/XGMoMgBg0Vc7LvFfQJkqNfdeztHL5aalrZ
b721Vj/eD5vrceUwtksf75UxQ91IctNsfBFTvY49tr/r+jBgkZ3Oiy1lxhVVGxHd9+ci2lNBHbRT
YSPEGsLKTrd8cMfcFlDS2TNa882ZD30inbI3JaEHV7xJSReOmYo17D0Y7ntXQionp5inE4sFd6k5
sMx16sqzZxd+hb/kEv2NMSF4HA+tff3l1tT1BQMveEkjRMf+GNzpRWX6fbnuNfcglNuFRFX2GCHT
YpPl1nHAsIn/t7xCG3HWeihUrliVuaK/jFE00diL4EGV+QyNhQrhfaMFqWGsmbA1U4UYhk7cg+Ae
4Su2TV8754eKyIJoW84Sn8RNqjvvQ7Uo7iWdz/jXQWSZSESFfpNlldufWT42bXxxn8yqz+OzzqzT
D61KC5ePgGpD8XlJ91Ug7ctyvf8gW6En6X519GlTUQxPFpw4/KpWtrKn1Ug+QHSEx/yFI2gUIKWZ
oqJRKCOXo1X3oH7sBz6dmJncVIVHFV1Y5tC1l429K8PfVLPfEOgcWjXKQac10BZJfB9OzGRX2M57
gWMscoZV1Fr5QxPWWmVqpiNfth00lDXpOmjwHInMpuYMo04WGLSa158IsDJHBBPRu75ch4987QAN
yr+G2+1QneiAN6JyWY13dAGJ1Yep0y8sfUnziH7nEVnMeXWFTIEvYZh3naQPBJaRB1+XX6Y/TAQz
PyF1Kt8z5oB/O42Pbz6dSTQbdA3mEhXPIsJ1mO41iz0r9CVH8Z6Z6TIKSWwVZXvCN95A2CL+rGPW
jr7AzCH5NToe6cxnDG69p+l5+svv1LuSZfMj+Z9199ugK9yTfzjFCPVEDUdeB40RR0ATcqjGZGBc
uj/VXRKrp5NdlxcctIVhoi6Kl4S1Kk59PpaeMXCS/1PXtMa3pXr+Tiyt3NBPxP9ApFhI7UyRnOpX
130dXXFjfdcSVBGWt44UJCff9MiUxaylaGThKymCt6fikK8uHFnFH9XEkasEvxCm29hcTQ/R5hOM
TiBEz3/X+YAcHhEelkzVPiBIiZ4EG9gNk4UtKOm38692eVPsQlt4EpUDrrMPKqrAaVqTIJqvU4bZ
pVkjWYHH8+DAaBgZyrRMr07Nw4ZdONwjw4G7YvkDlxnu+/61PHUFoAVCk85I0KpMphxDuBLfhOUB
TUq5hBty+POF7KIDRK4we7HxkNX5DLVay6sO3p+h9NZ0n1vVWrInM5wBphB/ygi3Mk9rLVLoZw7m
/SF8RV5pWFpspnTOE2TZDA33qmNzWV6aSwaa4mKriGVHmyFel1FKbfCpcYoiPjq0QfqL9/rEx7bL
afA5dlzGa/Uk8HGyM+bkky0G6x4R9jQJSq7DA+IcshPM4YD0g6i9T0Q5FLwXB272ZZyYx6k9cvm1
AIv24E9JuDbzbQfx5hDm87mR9sVzNQlYcwywqyV+OwiKw26KfAHie0LI6qklT/CQWDoH5r9+o4fS
AyGypc28nn2ClkfU06F1vY9O4w3IXPtHDiI90rIkwW5dmopod4Td8PUHIFp4FfgeaGPp/eM54kax
TKsnj2RtfY7TA9Rs+rb48Q+OjGw7WmhzZxU/nQNZO7r1rfgj2vDYEteZ+dmrZ1RplKaAJf/ntWvM
rG9KqT6crteiOqIwrTj2sGt6X+C6XXsjyxT8NQnjNWXZ1SbEZOLXN8QTHvCA/by/d9FO2+bsF5gW
BiJZqvdlIA3hj4KLM5z2Nnj1EYflaUqtZnnymYsceobEE9k0oZc3GBFg7GYZWYozmMiW/8PbelN5
MQgr9xGAeg5ReBw12Uo/wuHCAhHRdhPrqyhtSt/fx38PzMtuBuN5VxQd5fy9QL7EvUmN/NceUT7Z
0qKD8pR5CyOXhb+v+TNVMZvTCLOFWR7YgqFicTA8H8086gnxnXDxU1sHv8IrCYhlkOPDF4532AQW
eAOIexDrDE31lgnotcRuQzo83UAOe0Rv+qI+bjigpTnO2KA7mb5yTjF1cbsbZgDRkTuOR0Ayh3Ns
Wqv3DqI1p+7krdFRzWPn12JGArpmUs2+p9Ean/X4YK2e5xHyG/8tO4FjjUXuX+hkq3oZly4s5rDj
+hP6Y5rlPbAZxY3QTgzHjIA8pJcBTn8U7ak46b4H0+/de/XXQvm7pBtwBAkI+V5/ycpzkGajcFtR
G2HzVGfSD3L6BYWTTpyCkD81e20eXzoJa6/Y4ofebVw+KRX7hxIZwi1CCX3yuIGqHXK29FBwGwup
05XjaC3bAf+FscQR994ARnHlrBSCkX+t6268uhLHUZrBdJM5FiXRb5bZtO6sjZZ3SN/wCclJcnTY
vZykRZRt3brAk4Wgi2xnJNnesMHkd45DcLXJXg5RtACFTMluHRNZQZAyw7Vh92NkLcZSCY6AA4yK
mcGJ4Qgi3TX+Q1vtUMQRaZLapIqLbdPe10KifvuvugFYsXKvevTe6IHSIP5x10NtLi9CB6v8o9K2
AVJHnhhxNQoMh6MHQzn6zL2OcfrcHasLFIb7Xroa5Qo60H4t6BOSqGlXl0CU18v1MJ0QXt07XyZV
vVauy4LSSDKbMjoK/rQQg+xCHEdcWGRjcn5VuL8Bj8Y3psUZNKw2mcqIWt1KyIISKtRszjXbc807
sCP6KZp3T9OlBkqtAbJhB/Z1Ggg8Xn6P4n4v0Kg3/vzLcBlqAMVxX2SKVIWlvDkkGHNJaKM3LJIA
hevmfaipcFQ2sQAe3WT1YYP+pDMcWd5nnYTXGX/+NGvyW0j/uOguvZmEpboghDUKb/wHKtajgeZl
WS/0WbmMD0K1hG2Aet2j8PeO1S/HFpWvACGzw2gVMeJz7N/o87rlCwWSxw2ROFeWgAgWxgeHIsl9
QTGtW/4WhtH1lDS6Gu2Y5Uprcrpp3i5pKH09ARC7+r94BuCsKxim3/hrTL7hkrcw2fAkmKkKgNHu
RXsc0KqgT7b61lzs8LfRjjPfDSyFBTMhA1Y5Ylc4PrG3NTzcgQfJoR9xlNTkL3P/jpYZN7pL3XLs
WfRoEPCUfJcaGcS9ly5xjwNuMwPFIHE7cegQZ6JnA9GWPrN00wPaWldORSv5N+nsK5QDk+CIghZz
YoWSg7sXRd39TzP5H+aka0kzOlL70NkGDw+FmIMHYT3ZYN6k+Ed4NWVhDB5WoTQkznAmLcnhOPU3
9YdHQGEe5nthdVAwn3R+gVUSrROMU7yloQUxgITOfZkoyPzPQHWicnPuIsoJt97GAcaK8aZxRluh
M8VwdCOJW2gwuVOX+CXWDTgJll5EatIOXNYAzKUueyRMxeU9ZWQIxi5IlNNuom3T2fh+Rxe8vdEd
4MAqt6X1Q6cyY9kjmD4ALk4tBWUuCDOAPJwHPVtyyebTFyGl+fHzNV9IJW44lFbjf/hbCAi60/Iv
WiYULtMVHk6ylRKKln1RzfgT5AJOpft3dfUD8M6FyD9KFh2tjHxD8rXudhGGiJU46HavOScID0yc
USqxvpv8QbWS/I1+9JD4TcDUF7nBqZ17YweLIgfL6hSvy8ThC5dj50vzyvkCEXMeZqkLFW/exwBJ
1AAn6mO89dnf3NhSbWGSwQbcUwO1LuESrbnN9u+t/DecbtcZWKwwTX6cxAf+iXf0hJSM7Ib3kbGl
b/Me2+NVJURzD2R0wuCEMmg39nHeohcO6pbW2djEmOQwkA0iwlY+HyJX20LQLViVG8QBLlNl+Snk
RWX7iU29o/tPVLdOFD69BPhJWBNGO84CApVbs1lkWEg6ptf88IBwohw+hOESJDbTuXgBO/hrSxQe
xMgZDxLm1jX1xnPZsJI41Hwe8z5CR3zuYCynoc5VeBX9BrwCjSCeidYDrAxT4VTiFpW5ggCsnIwj
cYdsVpSuWFHnKe0NZy+rggD1q6OcmlsJjOIrJB3ijiMg2sG1OHW0RX/vfz7OGDCBQoWUs71EQSKF
L9rQ1zxyqQx3nyP1IsclNQsGO4SFXF5u7qtE8YCbv+c0i+QjwnWhsmQeH/YaHmjrIIMQfmrVHqd2
gyvPUf9K8UJGy7eCqoDVonQIoqFxkFOMUCVCzI5sHdudEDFSutwj/H1qwD9+iLck5dAemvfv7Y4H
qtpMvXaLzY1NyoQmBBRoYEDvDFMKOAH4YlTgz5fVzSCaiWtxeqaJcqbWd2RQTBPAxuSwhch01IRl
HjkqNhPA5JsSlFTySI7h3xuenaESh49zyS/grJ3C8PSD7lkbl6VHqtMmac2f4Ln7UPJCZ9mJbG+4
1DjYN/jbzhKvGdukNQ2/3nVdgyq/d93ttRlvAeJBNKgdbNJSrGiRriBpdLRtH/MkPihdqRYHx5Xj
Bgb/Lo67jYxoESZ7gaJ/skJjx4QiDvw5vAKRgdgq3P5k3EiMtZMdyYtcPcyd9FpCCw2wu8V185lz
XesWiUVbllq7updo40T7BFZ3BmGc15aE8BNs+JYdBM5N+0/IuzLD7mUzM5WDhgV26MXGx5MnBNX9
HGbv6QycrsIiQNAuMSmMEOD/pWRl80OMHG7qeYjs5KRuUE26pfcJrj71EAXqoQ7opijOsWx5L7s+
5h5AaOEQ/LbCWyYg0djTub6G02cvhFdCIGSssBThlozcd2ZL6KdDqmJeJDx0vkxJaNFR9okeGrqu
RVzT2rQd8ug2lefDJaeXAy6KdqJG4eD4o0qpTlE9h/n46cLsT9+P2gd+lmhLUn0pjHFTr0JaJ1Ib
47l24/ZC/PVLrlRCEaN5qt3cmHomsm8xmRSWupN4p7OMuCPYHnoFoallSMM6RgVMFY+6kfvcfpf2
+wcpBR+XLt6/9GG4VOj8waOyWc9NCbVDMPuSZ+kyyaOx819wKrBUw++rmcE7OrOYMa0SOHDT74Dx
3ghM+kYp4ZMqHui75AEhr+4zD3m3xQzkI7+YOn5DJD0paH8yiQJ/OC4XkLo2WAWVx6476fswcbOw
D4GgN1koDkIcX9DcoiH/OocnkTCkRLPcoabZpSHajchSpq78WvLOaYihSMtFrdqlYo628lEc6UJn
eIw3dExC78QY2H0JtsPkVcKlCYyvWgzsP1FvfU8tkyNoZK4uUQrCYCDOeK7WFz2ea5BRS4kB2+0P
JMORgQSZKbzb+CxBYaNAEdHt38WHGH+F+jCBOTnVVEDPX4McnMKbHshmsz4iz0JHf8ash+Prc28r
50aZjJyGAEUy8wBrWW2d937Z2Kxg1AL1/B5of1H7kMG0qK5Q+lZzef1V1gB5JrDWmrpDs9M/FqG0
gJig9xSt9Yy9hYEWMStkpAPykRIj7E3xE1M7awW98zq1IU25FLDvkgAcZsQh2BR1H3JTCr97eiNS
nFR7RLl1gih70c3yexwcQdxCgEQol1sf4aenrF9LxnSAwnmIulA5M8UaSBXgUlikjpoHMXG4/sv4
O4ydG9xy0655mBAm1jtUqS8QKQGNnUughI4pHSUTW9CvP+IzcpCpO76RhkW/KJBACPYTkp/1ZMXV
yp73xDE2Xb0PX0w2rAOyMnQSRzJqQ44W76gEKqWzaoboDkuE/5UHbj7MWLsMiqSCD+SAb/L19VNh
3Zs77vTkT3zxqR8hyVfC0aMgUvOD/uodDv6Ax4HdDofQcqIkK3IDaQ2w2tnK4bUU5uSK5WKE/W8+
00hyVpx0x4vb9jw7mHafGBFwqFEf5Lt3LNT8hBkRgrKKHOSnrjYQJGDKD4XYZxgkfDryrSHokVEs
J80TSSXajMIFw9iiux2bY0tFx4MWMLury2QsjU832D6m6Xy87K8MRRQUUYX/3ijorSfYuFCDTeZR
JKznPMA1Kk2nPGPJIysJ/ScYPTRKSPXcHIl5QBxGYRVOacSo9PB/8ETzu2oy0CFeJzyj76bRAVGz
ADvco6EtPaabW7H8T1Gm7xGFTLCTOdgM5gpXPuXWmbuvXwH6q6Qmrvl7SMFmLWJTsyMWU9p9ZrcP
Wtz+X/Qkz4JyBU5z39wk98U3GhFFTWsVUb7z4pBnwovCFZD0NlkmB+b9tkeF+SsoJzyOd8XKwUFb
ssw/TiVUOmNXDmHAoHioU3CJrT9zFGo++/sKSb7ue2twr6pLIO0hDt+OEkimfpveZQ5DdmJ+Nog8
hcnf5mFpA9CyxpC/gbeRMbhjxDXNxr8P37Nzxi/ayo66dBN7seHQl33dyOUsb4Lm+LwA6uMI4RM3
7R2u1b26mP3rxW3sJ6vX/EkYSfChA0KEya1kY7mLvPX3RF2pmUfEqdDeaP/2yQdsEVEeKw8DtwM2
zJHZUaERa8lRwgoiYOTWLWkeRST3vyOsQguPfR42mCbN6U8BmSNbY2qawc6EytWKtq07uoCNFw9G
z3BJPM3x+V8OTbMR1FqaUiNn/zialvWuFXnDlGxsM0+/x54SjPeT82SWMdQd96qFSmREjHllaoxA
mpOPwj+56fe9f0wYPo80wSBbSAVrW8aXMqAFII4gO9DgqnY38XFdFm69up5aXpzgwzDM/d9ANueO
spH+IJRYygA5XMRzrP5UfeYYhNo9fn9incAu5wpf3P6U53/Ka96FRAMRt71Ric/hbbtaNYc2luYj
ZkvaxkGjkQxTqusuRFcArspAol/NYWI5cDMmfwCFFA5aCwng+NwHV4aVUiEEJE//6RMMiiIPIAVz
wvdS2k/SYsxh05RW1bNQpr5+h72YMITFeq2UIyNN/GIq1D2X7sD94U9GZrPSJCAC1JYXrJaECpkD
fumjuG/x/hYEfsY/jL7MCjJnoDedZ+EOWkBcTV34OUXe10Ie82bXgjcViFEdNmuCVY2HcqlfmIPs
lwrbCVcT5LKDC2X88SIT2ZrRLpk1OR628nguvb0pgBNFSY6E2EUHL78PqZu/wo/iS/hGU5eUmlfQ
PDlDJwCVSdD/aT0UOpKpndb5zKmGczhVh9we68GNpJcprT+tBtkkiFRGUWVKpxHyehwMSfDVlzWZ
tx9gdY88kh53X/8Tf0mA2ifKfDCCrxj//c4cDRwHy9GaxfdBvOg3iU+2CiTb65ijuuKWqddV+jcu
bYTdSC8ZRZO6PSUzW/Q7UyIEAGSXoGO9VBcD0zFwb/PhG/gyVDZQd+VlaIgpc6j44Yi4V8WNKI4e
NjLR+xq5mAtsWjKiEQMw0SMYhowagJQauwuyVbhfupC3mfMBv/9N50LMoI7s12EDEs7vY3zSDb5p
DGrqYG1J/zFdgnwkPmDNFwaHDnWU2S0zbSZzukio8WfwZmzM9/ScM7pwMVpGF+kvgU8fi1x0so53
IjzlRD2KZOT24u5vzGdAVqu6gGsjfKq6lETzXoPuSLARwIz4B6HqiyB1u5/6htJy//XvLy+hP3vC
0HWKqV7tmPPg1kXWpJjFyHxQwyEE+Zqw9aR1lAg2Pmg6mpDzOfXGXLo3iS/HKQKN+dl0F5CWhqec
MSTmr/GEXZ6l/Vrdvhy+DbX8jjOrwj+E4jBoltcFNwLI5LHeF1AqX0tl2kmQELArXmlmE7WHmuvS
UXra2Q/zpzrzi2OAl526kccIAvdJMHJzURfjxeAnS8oWRluc0eBRD2hrVHJL46jmJspy5vEs1yKi
mvBw/skXYhykRVbJQ+GwE6DPBWHbZKGTiWPn+zGKoIKGWbxjpg7xRvRbx8tii3nZGlEkJ2G/7FnF
8wFPHkoBCHEVOX2YDfZG2nKk28mBa4hE3X5DjDdnH19L+PHNMTIUMZDhwhMXFRUfYtYjO2O8B0ko
c0S5bF1toxANKe+Bj8C5+7UZP4i7Mfaj2t7kOHNn/Je8kcBYEAKALGUFIU3uB2lpY18UNy/Skacn
beLuY7tfI+JGzyeVhGpNAOWyf/RyPN9OuL8N4IMGU6OEHoYjh/2rUQqylMEk1yWEN4ilFhTIBORN
EhJvxiVGhgCORCDmrXqnugSjgdCmj12QRuDKv9nmxpwIFDSMPLqwjr132BEPAfgk2w3Cz+LBFLRZ
1Psssedc4vS6yAfZ2ZOTaMWrEq9F+vEa2WUUBVv+9ry8yZF+OsRmPefPsHSr5ffUA8BJJtA3h1wJ
x1/v0jtrhzNmWV2orP6Sg7odTtSprOYntRYH13DLd5eKEopn3FyQxG54pi/vGbDqX1+r9Yu7tCXg
E/yfgTL7xei8IHgHp2QfMTpI2T8hwLzubUez9DgO3ndMK2sOS6BP/ZaRZQpIw7rbf03vZal4Kecf
SIKvl8nnvLR0CrAzqfyKDjnOV/oHX1htCltD9kfUBnPJt+r+TS/hGaf2kuMpgyY/13KAEh6RcKh6
aWerPWffpRubTU5ACnqI0mnrDaa22G7JP129ogAY5iP4onuXzhMPVYoc+SR4NJ31RMQzRoUh+Ehx
RhB5mtJzxT5nF4uThCDWyIlZqfeUwXMvh62P7POq7HIGPV07X1Z2dAm9DNjifCc+Z1o+R1k43Qrg
58uFyQSbfje6Xcm0N2NASldOPQmtmTTnZONojMGDmcX5Da/GoksC0uWe2WYysjEyCTEbkxwN6/qn
BJPOfUIDqjSoRyK8yDXiKp9Pzhx9zMC4deWCTVMsDL8+ZKvrlYQ7ZpAygKfthaBD2Y2Q3BPzAS6M
xRkq+W/CXD1BIkRsPS43sIiYHWwbra0hoFmDNE9dfg6YIMZCdFzQ/fts3ZIcgnhucuaExgWPbkiA
7QCXTyvVA2NX8BoWcmpLR4aUWCAc3yvPMWHJAWcfQR+owMp/jCngruIkVILXvPiNLYLOC1ZKydl+
3eFeLWaJ9f676l6KOqYFvvWvqE8ZENQdNaG9f+AUGiiCgcEIeaNuhqc2bFSTX/5aZ/WAiOhmVZdq
uF8Vhw45R4w+TMM0NJssyHHrlmJjgUIz70Scxwq/gblnGCbO2XsHM4ABIAu63nnOv37pp/cPhU7k
F8mGieEbhLdIoLk+J8BaVsqiDZqbEXJUZ+uYdDlmNJmjGTVeNHh9EhbbYksmJjl7EEIzgxLx5XKZ
dn+IiLXa/num9kQL6GBqrLzacVyddMZiZYuBlB/gnMytULGTWBaA24ohiajzsvW2BJbjUmJ63Fjo
k8b7eMdlkGzJv5u4qe4JSSy3ayH8hzyir1rYcdM6xufJ+O6MS53JYS3RhTrTTtSEuDBqaZQnLR42
XYFniF9+kgCE8ANk+mWpojEznq4sJ37Mxq0qmj8tmT2fL7uJM6tquTOfFAGfIk6cWiEMwpiwt3qV
6IKM8NYyYe20DQ/268Qsgw/MqtJextNuqUgUelf6eQ0wVn/zK8ZE5ik3iSqx0Jyr5PeStPnqtIqA
idKzcafYzBnPbMn8U0DhKcArlfAn3/ZVzWBjxR4NFchlku20Jznz1WtxShjkNiEsokDOC3bbjzD9
ASV/61nc0bmBKEZfgvxjepUxI6OeE7iuaphpU4YdqqB5fdQsB2X+Jq6uTTpv0shWGYUjDp6hkucj
IO+hBsZTfwaFwLN38MJSExMXUnAFN99hGQ/5vjaenkFn+x0LWY6CauKYoWVSP9vvFQVphvEg56Gw
5WNkNHrwki9TSbFk5jW8kHoiuUtedHDS4SpVm/wdaNV0mxb5WsvJGM6ufsQ+fuPHGStCiE6+Cyk3
3w5FYoRxrMydJw3tGN0c5VgXc8EB0PCkc+0g3njUQitcE1wEj0iOXFknl8qQraeyHg0549YbOo54
PcSRx+ZX3vMXuYyMsfa7nEhE6edDQEXRviK8+2M/bRkxpizfV5iC/vM6aC9+GjMm+QVXcCLopBfx
LFS+X3ohXvp02DZSE0idRlLZ8OUEauFuivBKH1pqlBKvFT+3qtdvtXj6yRdIoKRaHxMEa8b8hMzX
MAWyE1op/he3aGQ/ws7KRZ/wID+Dn8llOAzGPo6SEOhW/M+5/rHr6Sn9svO734TZZ7VhP2PZNdJi
M35pzidpwm+Rua0yWtXkXryVe0mPcmXeocI8jwKFbI38jyh7htNPpuNg0NugdpR/LwmF4me+eVVI
9WUvAlpS+Ed1Zuf2E6ecQti31SECaKy651LU3bWEj7LVrRfF1pW/Pm20CJMojcIxj1LnLWHYyshR
ebeBdCVYt57s2vwzxozw2kv9OzDIMpU0UEXCHEegTZuveAfIWSZA2OozfHMaVCPim2G5qzoUe6bM
Il82UGW3uj/tqETHT3R5GjyIUeeWUSzV+qCOCq+d7POwlouZnERWDC+mfuQg738t9QPF9Npp392A
5U2FKUQZJPczNSaTLxw/p95LLb0nSR2vXFrHevE3Nkau8kY7JaGhJEtOR2/Z4shpogE92/U0zSAU
3v15Inv6cLXHbyDOqN9kert5KTNdSOVZ4AWUacElUbORptc3luMmZOGtvhUCxOxtD9E7SGruGX1T
fGqnBD1EM0IW4nAdgbNN5jgCXh/qECllIHZtjkgdjPbfstpIWoc+rhtdzYGpF81wn5ItUJMc8h6b
V25mYnmw5SAJq5xhuuiRVZfbkVKjXeO0m+Zg0OPoV6qru4b1aDquXcDiaWdpw9VPtNFcQbT1GpKg
+B5fCrlCJOhcJwdNyJVljcMUSRnnCrdtjlhRRa+VKbb6zs5d8nU/WvprgFp/0sfH0FbR22+11o2l
PxkTEaCkj4h+/piHdnWCr1Xsbzuzi9tk9uhitzPt0ctMbmHPmipREM7j1Nb/EX296thlEMKMs6/t
euxG9lx089JiXNsIaaBKp3vCvK49HSCfU9hzdaP/6zDAmfpmolpGb7/nLfMa09VbPkzbWXV6Y5Bu
lyAyT6JLpPkYxUGINB6Cwgwe2q0iTQulQusW0JVZN0Par5GacQXQcLMoiFrXeJlz6EuVl0MDFQWT
jTp2hS4C5MeaT8n7/AcBVrbO+yYb7vTrxX9YDp5m+CrszsQlBrz+mtodlPafHE7HpHlNd+gf/qRF
xiAaXsGCvmMcquHPQf/RbSTSTK6ZKdsvD2WPd8J5XJM9D2NqF3y+PSHVdFmRIbUtbsiyHWOVWlVO
RgpWfcUbmJVA/YaIU8Sqo+4oyZudV75cOr1fQOs5kQ05/wnb6D+ac0kaN8QHnCZUJtDroTmlHock
tMlOGs7iKXiIM9uSaQejR75pjtxHCGcmx+KnBP7JCGGc6T84oATdHxFPhIY2JZRmVvnxgS/xrZ9b
8Y2upMrgEuFRiRkCKu673rk+lOPrN+bWO0gLIWbvGY8Llb4EkDE8lXvCfPwGEcvfaZgWiW2aGu7H
w2HU2/LYNEzvBAVIzKuQ3ZQe7y47dDwZYEgETkClBiciIAE+ZbJHzZGIFeHr5sBADmKYpy2fDmO4
BrB8ym3XuMHHoiwirpxxGbGp+N/DhFKcXpQRxisJJzo8L/y7iPEz67+gABbgv4u/eEFwbZ0zQk6+
HjCM4QCU7jUsP8ETX/96MkNDAtWHpuvo1YQdUXIwNaBFz0aWmeHArEiKHU33PKPJzEB9owYDwXMj
d0rwCp6D+u9FhSJGEmtiFmwOzZX4Qhw7svbTuUzMp2zRGnBqfvdTl67gHb7/R9h5LbeqZVH0i6gi
h1eJoISSLTm8qBwJAkRG8PU98EufK7vsqu6+4bgtBJsd1ppzTGYV52Ks76lVURPCVUW2ls8ZUzxo
KIttfjZ+0zisDeNplLMCuHdKvhwPlwH9MBFFF3bB56vqap7hayjxpvx7cgcHMNuMYnDPPHHWu2Uz
C3FLoFhtyXR0ejYuBVm1zFwzkafZOUIL64ZD39gDd+k3LHto7wy/eyq4+bMIfskkaseOqUE7ZCoA
9oauAYs7n9zFy5BRNga7oII6YkfGZrHCeMKWk5UY/0S7KfYAlNbtVpuNdQk0KKNdY4yZOC9Y16ic
8PGcX5WVTFkMHmQEVVx2/PNe99jX7ONpOXYG3HbjI9mmwj3JFrQz3dNaySc7ETEe26PJsKPx0U45
wvT29XCAzGpOn1IECPpgg4lbX8eBZVcMto1kTYFEPV6eUPGl74vcv9CioIC+UX2EwY7gJy/ISeye
xv3n1Fnv5MkncmRpuudP9hoNVHr33bvkOLRrOeIvzlSlr9uAwPbD9Ilfno1o/WXpXf3hAxgnYqNo
Yn3EINtiOKAsiWTC0vs/25cN0YEbZnFxbx5qDKluR8YWi5QMUok6kY2NzztQtW0eqtkyalzNVqFE
RhQ6LWit2WrsAmDOOrZvF45EBHWefCTnpmFTIqR5jQGFtC3ZDmcXtvtHY7HgNXxRPgv+FcEYmZf4
1r0B7XEZYl95Sto56zga7+BT92kPaBPw23yEvnhFJDTYbnfcuCzcEUZdIIInj/CPHQsyXhQ6HHRe
Jj4d+a4kn0QkwEd84IXdU/F+LFfGZJlNUf2R0Dpn9ZOhxezSe2S4n2ysm3eJoAVC7Bdjgdobgxv7
vX6At/DwyZJB0oLT7yVySj/MvfVkMDPQE6ZH/9qiV0CS+5Z+Cnd6TrM2H5GvYkZL+ShEbwaF3En8
oZusL+BzZkn1bIFjKLunkGmPn2TXXwbz/vLIY2x3bAoLbUTH07ZhDmk4xyOll/3TOiY3PFjEwnw4
BEcGfTlq81pyPqNpBkh6nFymCVQJks5GD5cX4fwgmYSfxP/HxdYINXAd4KhZs75sQZQTptgtQVm6
ylvzqmwsGlH0miCQzrID+D+OnoXHThGawKs2nY6/y85p7WuIVpUjCstnaduCE08h1hCdpq9la7yk
cjc1IR0xZz0RaHFKD+yVHWoIUKIUJwDMvQlpKZ6m+itfFLHF6TSVOWAeWmtlchxPJ3caDEmqrGg+
oMluhSWme3TbeIyZnHZoQ0qX3jP/qNnaB5pu3GuelWwH5OL6OqcCI2+t9GFav3Dc4wcb1oqzr1Wb
wnLPKAfYx1/nKDetM51340Wk4W7FTnXsRw6lTH4bI71De4L9/DpmHlRO/EjXfLzvsdZBnTRWuV+N
QaLIszIenqsEjs5K0HMMwdFFLhHTNEv7J/w8tsU0POcCiMw30D8aMOZued1mjmVOtZfrp1o/XEzk
Zfw8KnCGHAGhrBzJVmWKDebyqDUAE+eIrwZcijmbE0kFJThyPQo3IUFFs3lCOnnVGFW452a7duxO
nhTN5AKU7pX/GXsxuTtgjrxDaboNoCwig25Q+DavhK1gpSAM4YOBdnmVNgyVceWIPTC82D9f4PA+
lvw65o8v+br5Vae4E+biTqX8wCmnX4z8quoupMF3J8nLclcyQUfYkqnMbwpxpUSUKJWDiXuekxw+
ov4zUamohLwj/tB7BV27OxkCflKsQmMrAae5V3WfbZIIVhhlr+yyneUiSagC4T1l34WUSFhC+sRt
qSqvGcnKGsE54YeBeKT3oGViL0+KEt0ApZuGrjQS5GNIbVsbLeR9vSxAjz+csHcyu2qpOJe22B2f
UwR4wAHPDyazvYvOKOdszkF1mkIgHsdZSaw39T7Y2oRKImSfE34ByX7bcQRbFa+jv4qFngWcR4gQ
P+EcRPaEBmTjUp8maob2z9jIPm8WMMc5waiuDHGeQuFzKnBNAwLBB0taSj5PQ0F3RlA32wtEJezp
zRm4wuZ+3Bep466jQ1QUb3MGZG3TWJM4HNK3nTFtJOHi/KAZIE4mvDYCp1LJgGRkkDJqaPOYTkxS
yE+N8in2qzSvfRSYrcFr1fO+XE/l0yBLx7I3DCfOX4bEvXBw8IOktKnqoTfB8MmGixzuZ5Ese/kl
65mtNqwRtMlQH0zNcolaQwg/CkiYdfDxO8JB+omdZMmqboqGKumWfAPFKBSjPme9Ue6FdCPEL126
MDE9NFdXl+w8n57F1z78g3VzExDzxYz49yNvCBeNrFWGduYj5WyZBhYlo6VmPdS9H3G0/f3ryT9w
DU1d1xW+ITUI3bhhtRlZKkZVkZWcz9xACmdhOuCEvSIWoEVjihxgWuxoeW9hd7/Gi1IlQQdZV+Nw
O9SUB5RXntb2I3bT9E7CdapoxrbU+ztV2bQkWrPL/uOKb3LFxrtjGjKZUTKHbJBMN1cc6kIfXaxL
sc8Hdo4FMRgDb0BR4JlmGxTS5cizeK5Z4VqOmDSVNy2PplqIKV7DZ1Sc7CttmSJ7jPEQgGAYj6FD
+Pb7Rf6AjTINwzIkkq0U0TRvrpG7ZBYXsS72Wn9G9q1ykFwIZ5Zeq/tjrIzD74bZ8p9Puhme2RBm
gSBUxf6qJu71IjsigXRBOzOCjkb5R1osfv9m0k8DxlRNVZFk1YJqcvPVqiGKBqNX8313ekiCdZ8i
7LhClmfza2UoPBERRaiQT3StcujAHWq/9pmF4/fLkH+4w6SH6bqly5aiGNb42v5DgYn76NSGfQLD
tOjgeOz7ywczXgB/tCvfL6UbNS9ndXc2gJNcsRvQzZaaZT3IiZ3pFQQti6rXaZ5q+z58rnN8rrFu
Au41P4WWfb9q99cu/oMGo/wwlfBai1DwZJ3Re8vXkaLGLC/pGR204LK5Hy7yPAkN4oyoKmscT/ul
Zc4sCvxlzTGOAAuFfJPaV6vOFurmo2GDEkTBW3h6iCUJl5hEG9ppOS8Z52aqSEt5yFwV4JGQQ7vH
WBem+R+jTfrptiuESZmKKluWpY9wnn9uuxIqqTKo3WWf6K9ti7F8DNkA9jMcZXYSGiE0soZckFpW
C935stdFyAEUu7Oh9Yroj6uR5e+D3xppgooImlXUzJuJUi2Ti2VVVraPu6U2sqaNuRUh5MVcU+G8
RJAkSadZSUFd6DYRGS+mQrurfGkE/0zHhHnL1VBaY3SkS9sE5SalZvj7QP3h/bRUhas0DdUytK9A
839uWHKtkzgUz5e9SWclbxeZvtAw6rFyFAnCboBZv3/eT+vVfz7w5p4EmmS14TXBPQm1lBdSHdCn
9m90FiY6PSwDJ/M1nGqC9/vn/vg9DZFhoYFfMtWbgZHrOb9dU7P9ibffVHdFSnq8spYATFaZ7gjy
w++fJ/34gaYqkjVGorQi3cxDZ0GrqzbU6WTQTWhI9zAi+ypW8+gqumM1XE4DmwSgfLDmFpBlA/D2
qPP2pRzU+flRKwhBvmSrP67qp1dck0xV1SltQ1y8uaprEVz7QGuzfVS+mELoqFI+SwUIRKcXlp2T
nK9hNLqGqv1x+8ffe7MMWP9+7s0y0IhBlMZpk+1b3JnpWEcHSsaAt6jFWP0fa8APmwZTVCVNJr1R
slRRHeFz/wzqSKIbIkjmZX+FOEvnCyM+Ro3cNcxdFCPbbT+i9umqzqPktcWCqHqhsLxWJP461w+T
HA8V0oi0PCnCXk4epeiPeFdpHGv/vRn/vbwbaKOUREqUqUG+H9s6WXedmPTDLxUnAbN1S171OCxn
Xd4/n5UjERpqA/WSM+MpSz+Vsv8jrV76AQFmiroqi+MkJevy7RaLBazRTUPL9o/sqlzSsJ/xUKao
kOL75F5zk3dlRVepR0294+SDm+ao3dUEFyjbamHY1BIIAB+eKC/re4OIgepTowPzpL2fPtLl6UVS
JrNu8p4gWBsopNT26+jJQBwzQwnE+QwXZzSGYE5Rlk7xx06eJC//koui3/FUqpUbAW8Y8JIONIf+
hNHDLef+FY0q8G82gWSU4TKqlxdPmqUcTbFE+5cdTh30QApGZjQZo1oWIQrgIYsU5dENKt+Xy8BD
d7DGCgCqYbSmqCtIp0D4cHN69DEthxAD/RXD9Hh23VC/Q/HQ29OXaKt5gl+DFGps/a7WJpE1WWB2
8MsPcakj2RsroFCovfNmpEDr3uVzuKsIM20PFP+es0MzK93f3+ufnyEbZcOQNWY46WZWZRee143E
e70kM8jH20itfEliyspciE4/KpeP8guVRcK3Kn8Uahs43rspHhV4DJRx3dE7mC7m3st8jKJFF+tg
aJ6rE3UD6H8s5C2j6VM78YIt6KkZfCfVLRcXopKuL9W22VTz4qmZV1tqeh81cfHNEg3VXNtaiBaT
P+aS7zOrKfF2A480RGjU4s1cksZKlVyV7DKuqgPtWqaysbmbnuZs4/5cOH5YxPk4WRoXR3bzpnQz
maRNCorwxMdVdFjyuDsGMCazw+l87OBNtF04DWmBdCp0Fl2YylfyDODj1b3gleJzRmGvfQamH3D0
6EjAUYbaYSZc//78vzbsN1OKZMAYFbkd417j5p6EklWGTcJqYyHQOGtQ7Kj3OYmLdCuz9RMuxt0d
4SQOWjQwEj3i2B7jarcWHfMlsWmlAmK/atTElJcLDTYs1O1M3ap0CU6TbkPNwE7M6Zjxe5lUGAPx
aCCLLrE+BMiowUYKdnkQtmo9SYm5cKI7eYmCBDC5blMpRLA/6YHemLPgMYGjEdn0hXibMTkse1yT
Y+jp+Y4GG/LS999vDF//h9kWBPgYpM2AkeF9/3cxaKPzpVHVPttDi/ikdu0VRxq4o67YAHmQ23gn
52iS7zEVAKDp9SWGClTzJmFP9Bhwg0brwfDGAR1fF92OTAA0DdtRc09z6kGDSoV7jeUFuSUSffbp
Z+LDkN/2NWJ9zBChOU8OprqB9UNkEdRX6jc5mqQ9fnKKlWgpbRBgpPlg88BJwt858r6YWe8qpa8Z
Nb1uSeXFwP4qucC1oLvMlSek8w9Ibnuvou2E3YPg5GYpuBW67nCrT3tidcSpSA9hsPmvq3oQ7G2I
z48NUIoK0+VGzlELecI75uH7amYg3HHCubjAMkgGR7lqV8PqOs/de6SESWrTx4LjT7ywNr/SgaYp
xSuefXSzkoEEnAkSEwrvhKkEEjPfSp6KyIroyM2q2QWOwVzkxofvJL6AN4JytUoADTcvj48dNiG0
DvSPZqqHJ9ZDffxkokJE4eq3uDYeiPOdkSwwY2O4liswMtNyDuMTbwBF7Lf8EajMY4IyG+eF6cXv
6qIbfIpxPiKM09WpQaJwWcRV453ol4MwGe7G9Ae2Pg9VQ9eqwkuN9xvPELOyMKPWSTOjfYwlmyyn
+emDb7E8YSpCu7LQd+kEU89T7EWvWLrnQBQYyzuS2FRMzvKruKR1Roc2t6tXdnuAA/jPlLy1s1t6
1K6g3COgJhAcPgRdNNB0jP5ixh0BgLRMaC2EDvxAVBBofFCCEz01leacV/CcQZmTUKjdnd1OxvF5
9dv9mR/HNXqymweyKvZYxK5jV21HVwyQRLXE/sfHN8Sy4MCmbO1iq5pSM9so42Wd76jO8gkOkezz
sckX0UId17oG9b5kE1/A54NK9UyfkHsET1hK8FmgAhuliWaWzRrKjSCLNKYcdgef4CtWHQseNvav
0Oz20cIDqgCYhsFG2y3entlsY9BAfwyCS54iJWO+nDY+C7bfzsr3BKFH0/utmR5IEhWYu7A9CsuQ
pZwhXjmI7bcw3Na6Y5BzAv5ltEiLTjzHgMVPgr5ABOcWG2H+jkdOQcfJvcXjNWHXUUxfea5PzVQG
yCWsVD9bhfcda6NkD/PMFtHiIfREBUfAxVXxQpn+Y7lMurFsA08HKupQfaJwxVKFUohdB75+zJgk
HTW2Ma0wiaY6+o/4XlsWWERwyXLsnKQ7tB2jsZQJR3ZOI7LHQSK+prjoqPgc4MQ5gqNjYkQAOS2n
lLP41cCMqWGzYVG34x9V2ANVmygkjAFAkuAJVYilLx6Cy8kwBWg9ebPWLRsphIXkkY0i+QATJ0bH
pzLrJqmSbKrozmL6r+EOof/TJoR92icMALFPlCtXktndYeTayTRKu8mbjhU05HZ8qBPPFIFwVXdl
gPVeOc+SsKaJN1MRjYjZB0YLbBLYt5OR5AcvIvbQ0BGPu6YQy9YvasnhQ2qCB25a8+qMQyxBQdc7
bLAYObR1nmjDkzpG3wMl+qamBbvoQexceAEHJp6wsAUZmttEstt3buWqp1cqTMgSQwJNtsm0HfeN
IVuUgL6Yah1NyUajCrNuyhvDn5usPiNnBp8nWtBVOHticnnBvIOj8Hoop+IKMy6+vJzEt2AMODQp
xJuvEsm3ox5yFMIjaj6zNzU3w/QAr2dl6sEmMe29SdwdVqEpSzu7Q/2RtGIaDlix6Xkeu1V6T5AM
7doQ2e3o7aQ5u4tIblXvBRUQWUvNMkPNTnvt7QEUyGyY6nZ494FihR4FNnpzhN/xqvFVQke4Lx7Y
dTikeKH6Nh1IGSSyAb81MclAWXVkr19IIKxoP2Aoer28GnMeCX1ma05cuG6+C9lDfwmX8QBwqXZG
rMYm3CcVhCjcKB4pobumi/3T+9BDXaFMX45Z9k5Hl+UJ5tNE3HKOHdXYE8GXH8dd+0DDFreGTaAW
3pDATfwrjW382qxpvJ/NhDzByLAfZUpVCByMzbhBqodZtUYn1LzE7yYgETvbJk8Al0g7ZV+S3Y8v
pDFTHlJeAXNjjAmi7ukRKVp3Lx3P76qrfJLARNA8lNajgtIrg0hxpRFf9QRFx7NAtSVcJLwv0ZID
prantZIznWZzbV2ZnCMqcw5hN3TDTfLaSWhvrMtTH9KsyNfjiVQNPBN8QjnJmhfVmA/Qc6Dqrkly
5CGw27Hp8wrvLPCSNoJjECqjyaE1j7ckA6VuY2Wr1wKh2Ev8ShZ9eETsG5vZG/REZ7niTFUPp8GN
y7Uka8BZ/POqeqLh9DS6xVnbHNIvHOrEAFovSKjrD5FsQDJAfPZftJLHaTk59MgrcUM9y3Siiw2r
gSfiHHoSkHDOdfdMF1zyGXmuDIZYnalok9FEj5M/qIVojxh5SgXECT4F1iuneAhcWiqWzdtJzh0+
6AF7L8W8fsYOzsk8Y8uKNvb2RgYq34SsxBO95bEbxJfql13kyhKqxgn2VOQhdhGuToU8Vx/xJGoe
6jip5x3S5ycXuSk7oMGB/jQLny10JicnQfKLbMac/r7z++mUYMoG51ptbB98K2zVWn+NND3dZ4Dn
omZ/4TxGGVKuDWTqfk6b9vfPk7+XVsyvwgoxForG6eRmC94o5YnXq8j2OcM6PeqRH4mnRVm3zrVk
9rB2pxgdPqrc6+XsGTHFnvyooWjXuyvTNcC8Ev8TteCAHNzh1Mx+vzzpey2Sy9MlwxQVUdWt24wN
NbhUYlTH1CJNb1CP2VV2y/xqN8JnGqKJN+yQY03HKxapxKD/UfLQx0327fnEtCzNoKCq8zdj3faf
iozZN4UpxUq6v4Cky87m1Bji5TlUfB7LKTtvU7R0IYM0yAXsuRbbhCtZqGbS+mE9Ag0o5FvsrUd1
qwa1U0VKyRPk383zhkmTQnQimvYFGZwpaqu+cIYwXKf6IZXu8uvRxA6Xis0siyBzk3DYk44pyfNK
cwYdoSqULwvnQ4lClE5BlfVTdmbRk2T2K4TOo0RWP2u7wlyXyasOePIs1fDORe/C97ggt45pIkRa
aS9NIkXKlKoFdebfH5/80+OzeHQc7S06fV8lr39uYFVIWZZkcrpH9yrG2EezZdE8q8pDXLFCgwlA
nYxYmfKtEcl7HY0Re8ELJ42ckEMUztFC1L2wetXhm5Nr9/vVfZ2Bbx/vv1d3U10tBoHKu8XVQXU3
BgXXwyEE6V3hpWYro6yNy0OEB5zSls4jrIbXPz7/e9nflCxJN8gEMIHYKzfdFjE+1WnTFbzssArR
GCBwioNjd14nFhaUsWrVPYwvP8qysnu9EjNF9YA8zUL8Y9b58UIo+ooGUTaWqt7UV0NqaaernKR7
+QQpmRDshHxU7vpF++OW//VBN7NNL2ltXNQXYLTNvooWUowOLH3tk+yPL6R+b2eaMm0s4gEkTR+7
Kv99c7u2kIrGCJL9lQTyYSqnjoiKBK/NaV8HB0YftjcdD6ngU+S21FlGZDLYMFpGAgsekhHNax+w
yQzioQKJCfzkim5zWpU8mGKm6L5kLBvh1ZCKO+XihnJjF9djSw4dYDtgl46K0eX30WL+cO9klgbZ
pFQim4p8M1rLcjiZZ0mJ9+PhkS2TIrFDmMjDrIb3fHd+CV7RY+rPlyMsA5zc1hvZv5DdAqKo7Ave
rw85R9LnQojPJFsusdtjBu3XqLtwevTrL/5Zcl3F7CGuK2mXsoSD82hcdqkEDBBm4xZu+wFoDVXd
IgBnRXXaWhuoElfZ0fgUWw+rNzsVpNgCOV4ShGQXObQnQ4PEaTV+Wsd5ndP1G4Oakky0JcsONx0Q
1+5e5sgk/DH9SN/r96ZsaqYsyYZkKLql/HcUpENPR/OaA7O+PFXnu5rvIdalnRh7I3R4yqRvXMhk
agpXPSE7Hc269LbBXmGO6v56ft/XEoWoCmIOuRRDMW9e9jhgFhCvfbpPENPmHhNNAeqb3lFQOJfi
4ffB8tWuv5naVBq5IgkZtAbl26mlVusAL4JMKC9lr135djpkjxY0X4h3PUOjgzNWEXa2vsqczEyG
dzCqSQMw/umzBT0BKtJHdxiWA2paJiYCbc72HOY/Gld+GMlVT4EfkYitEzCwF+GFzi8Ate45WIo0
jpWJdMh2qCXTMxo2BxojIREPnOp+/5rqD+8ErTFd10gBMZm4xgX8n/WlE7s4kqMs2veUWrKV7Om7
6BivBBCz6k7ZNAsOXt6YOW3uOqpjX3l2XuqbgGIFzkHlK94snNnxA0bJxRmv62NxP6BtLNfNPUJH
9r0nfGq/X7T8w9ykyowARSHARJKtmxChs9yc07wVoz25k5WyE9ITyaZsGy57oV0k40rDLFMVEx0R
fklCbg4OBkCV+B5UVPUrDVzgLrI4v51i76L/0YWSfr46So6Wxaqta/J/b6la563VmX201zBy4CY/
Q9fyguTYmrsrUc+Rb3KFBju+3++KMv7ebyOWFYiGM6+s+LWV+OdRnnk9Tll4xYcKqLO9z1bJh6oR
DNCv24dIIBztPDOp2qxiKKhP4Kuv+yh09AmbsKeo8q0P1Fgqik9O9HuQeBAU/ppMftgpq4qqWWPs
zFiyvrkxJr2v6qSfwr0pY8xmhdQy/9LtaopzeUGxmKM0VNXzH0P8B20AqpAxbkojb0r7Nm+ISZZy
Hgh4k7U9hkfmDTklcqvZmOejMQJryvUpiif3i7Rtp5eUoLtx9BBZ//vzGRfM28ejsO7okqLoinG7
EY/6IqwvId9eRp7EiGBo5PriZL2UJnitYtWLf3zgj1/coLWnc8v5vK93/58BkYuqeNKvCqgUJsly
iLetmS2twvAkJPSZ+nIR2+kV1ImKyEMiHaG7OyVEVhH1FsdIc6vhjwaO9G0AqCK6KEPiaWhELt4e
lTJLrocmz4J9wWmg+yQ0hr1Donmlmtmrmm1E+9ct+HbTx09k62+IFiuYdHsLFK2IrkGaosORF1K2
6+OjYD7o8foMroYzgt4D0L+QOb5QqkPagTpELXLijKbCUMGiSsmlC+9/Hwff54eba7rZK4pndciv
GtekZli7FdSfZDE061J62WfKomrX9Ylal7n7/WO/TfQ3n3qzcQxOfYbSi3tfC4tcQJLgsN84/9Xv
/+lTOOpx4mQjLNGF/+/cl0XpSW5rvpvS1ABbOM4VHlJXq5D+OFl+P9fyff75pK9j+T+DW+YGlp0R
AWMf1hVA6Qsi2ctekaA/xushh2SzK3tK4mCP1T/2Bt8b+aqo4QdUWHn4Czq6/37LSElqLQuT0453
ixXHatayhvIdo2ea4FAB+wuiHk5PuhYuWPrg6Go4cvK/Fppx8/WfGeXmMm5u9lUzrmUZRifcc6Pe
apEnL+wzLq3TgLAM61cLGCOFsjb4NNA4/zWg5D8+/lbqlgxq3JQdd6HMKfpkEU2zNJFcIWyn7VgU
Lh7L6D4mn0LTqnnfr032QVnOSths8/5Q05sy50F2uDSIyqRno5cWbOT+GPTj9uU/t0gj8VcWZc3U
FQo0xs1Owewq/ZxHSXeIjkDBwVm2K2LMdwoV2DnpVfTLW1C+nYMhw65x8ohbC1GCAY45WOirgCJd
7oAMnNDvngroEtoFnoR7a3eJJoqnb4COw4zCMeae56UvL9U1BVg+Azon2yLqtuqaEgRc7Hdj/vs3
+97evPlmN4tpWsanS1mdu4PqN7RycIHrPilh0+xOXxAytVc9kf2b6rdP3aR9G5t/ErYqgdZH5Ldw
dLAY2a/imAE67zx53s7OvnDMlifMEuR0ys7gnVeKrYD6gAI6B0m2xpwL/2H85+vU0SD64hyZY6d1
4bihMxc38iae9TPhXnWFo7E/3VneZZM+nCEX32tbff/7DeAE8sezHcfnPzNArcSNZXRhdzA2Yx9Q
jWfRkdgqv33DLgEX8Nm4a1fam7I5HYgs2y51ouVwTJBf6ILVvzhEN2z6RYtvgQipFZ2s80t6lDbY
F1V/TFOXcNgobuSrc4vG6Rkwm0lc0fTqgDkCfbBV1sEcUMQCaiRakh51SLTCUrlO/NKpl8paWccP
2lq+Fzz1TvEUGsDWU3AneeZ74PXbYQfXAVa2H7nihu0QLQQ8YwtxGa2UnQrVMlmyWPvJUllQDl8Y
O4tQBBMrjrnvl/QV4fxKf4wp49sbfTOmbg4DwVXIkiCNu0PvLcs3bRMck5VLL8HPV3RhJ9yVxstn
ytLkNMD2EsS0sY4OwONA6m10G/vAWnsOfFJESIwJQCfeU15GpEMYwSwDrZXNzFW6El0swWvw+wA2
xpD2HVbpsZzOASqYKPeU2PW9sBpGf8CnNC/d69OA4uj30fMlj/8+MbAVYW/AjuRLWPPP4EnkImO7
END9cqJjdLy+nTxA86vTPamds2GmvvNlvH5VgmvAGrxYBCDLEAiQV5F4xh8b4+8z6XjfFVVknmKD
an2dwv+5mP6sx0UXmO1h2ERrsgdnqS84xH4DW9H2mh+u9ZXmSxjcJEdcQ6fDBrypn36/I8q4aH27
I/9cxM2ipkYntZFORnu4Pgp36Se0QijCm/wtXxmb9EizkEgF441gX2+rIZG67kLamxtzg7V0K62t
nfAs7KpV5mvTdqE+iisEYukfW3n1+w7y5k7dLHlpFTQXJeedr79EGpWP0t/P58LeWNM15qiqe/bj
1eVlXXEehHqb4strV9ie1imMyNa1xb0OJ1jzC9pmhku4safu9EV8N+wjHzAK4ijRU33x2TyQD2Pu
TgdUDQjFrDUUZJyTyp3qS3dQPslCq7x8lbjn3cUn/2B2Xl9tbaZvoZYs8Ih7KiuDgT17ae1CoE4t
v6JeRlvdLdekoBMlq9KnzeG9pBs6fesrPJN2Bb1Ptsl5WNG29+JjfhQIpIjXutvN+zmQRTybJped
0iyTsWoGoIiyTb0MFvlSnQfzZG0taJG5GPtWzBuutRBp5V2gvRXr8CmF41nj5aTn4Fx3AezawBk5
g+a253PFbbdlyVsRWAC6i/L4Dgry/DxXqUGZm2Bz2hOpTXNO3Z5ILdC3jZ/cDa/pRylNz169NNbS
jli3WeoiF7mnBwnsXn5Sdt2KpuJa8PuZsSB0LFjJG/GxYgpoIAYZ3nmeAkIlg8ZjBSLlvfXjnbZF
rIO0KLgTl+T2rYDC9IvZlcDoGCx5hFEx8XBKMUmohE0lK6isR2vWLJjV+x3ISPLq5H39WMM2NObl
YbWO5icCCkBdOyxNfrQyvLGs1pAYw+LgF6P2Yo1nfjuSFLPN8KAhWOQcMCVCaMvS9hr7wrLitpEO
hnaBzLLTonCwfhHKYG2NjenJu2R0kSIiedWehPvLK5hDoi8JvWgfypm4xeSx0XbcyXnhYnvj/4uI
Z6H6GEQ39WOyAqcC5BwbFBEma2t+nVL0m/fcFhlGdUo0uQEWMXbLmTXdVjbOWWA7E81BjgjBdd1z
07ulvg69+IDLUtuy8/Azn07kDAPBdav8cYL5Ek3fTBUWB0pZUkXDUi3xZu9RB0qRCEPTHHrYf+Xg
gqhC2ku5PSOmfdw0xBvos2gQr3OmEXeYnRi7CUjGqeqelvKSoc4agUnVG2UMiGGgVFv8ggV9+UV1
D4ghSKafyh+zx1fJ7ttlaxrSbJHDIM3B/24Y+j45X3Stag4U3UjtqbclgVzDY/pSEkDG7T171lRi
tQUE8olFl+47Gi1lQ2IdfXLFwT/6xxV9HYe+XZFumngWqDJ+k29WV10+923ZHGwkMhLlv2WFvdzY
jzno2pilkJBT1K6W+eK6ru5+n/B/2j9Zxv8//PYE1YT65VqLl+YwCnlolC6avf4iMrKQo00tbJBA
oR6qucr2XMfRH9xRai5GdR8sh8THc+X9cUT96il8ux0GLhQsE/QczJsdXSGHl7S+cEXmCOsfHqoP
NChsu2w24V4OZPslW7QHpLaBbWsrRFe0/211+tjCaRNpxmd/aaS/N3dZjjFMSXi7VBwy1s1ZXa0l
lhs1aw6Im+btHHDvc24hIahfhwcAls/DHBlSS4hGhitTfIgPTFXMy/zRTiL4hRaH30GbhP2zM9wE
sumwlEd18qZRJ6dtOt23U0q+uNlVoq3xCd1LHliVqSewgwxR2GRTbQ1z7QGOw4RosmntHMZ+fQ7W
21G3dBwBKtQ+sSrb0Bee+ge0YFPjSaXB0BF3UU5oz9ukEtJwPyYHCnzia+oqTrqR64mMIRzJ2WQd
A1+oZsLsa5lH2FkBS37+qzqp/7C3pP2LOUtVR6ucevPytVpncQCsazZc5/NMJTdZmRZEGDuFicLR
plmvBN6pd5rzLCOWCZgzm+2ZSrz7I4EZJHIsUg+91coqRvUVipngIzgYDtE0FsIUcDHiXfoYH09o
W8gzkh/zT2Mnuul28JXGbuGbu/ixdFBf6BPiY0p8D+TxWbdpP0Ya7e+vlv6tBMyw+ffL3gxkQRlO
F6xR9eG6CYGavYUrYXVxFPhXbratUHjNFejN+uFMVGKwNBfwv9K94WpL3DAnqIdb2KaRP4IVn42D
JTrCcfA06hmT/GjsUPBIGBXyKdlsVHCDLT7CyxZABd9VfoDSWj2kD+Izu0SKWdasfbNmJQKSPxaB
79XFm+94c1gI9agvA72q2YqRmu3QeQWfG3nVE2IW1HgNaUUF4VS/31lF+75L5c6OttfR6UfD9b9z
uBw256IwuLMgdma014Awp4f21QRNqdofANun4tOH5jTui8pZ1CS/VyBTxESHFBK8UKHmAWQ+K5bi
H0rs7/2i8XYYxNNjPTTNb8XWuJJyC19HfWiR8xZTdn7B83VWPqgo67aoBheVF7vCWuKZrvX7Bi3O
CMJb0FFVkU5u+zeAxNN7yZVgWdcz8X1EpaRu5GrgE5BPexAzV2cb2O/T5bIwGt88+6bDyQkhcUlH
sAfChCgTpuDvN/zLM3M7J//7vW5mwKYOqDMNPGYUEQJsNuIPGszbZOQmk2dI9PfNc7YJnvUnjegK
GGrYbshvfqrexA2YHnEOks0VbZ2Hcdpb46SEJfezW7W72hMfEKgxLYHRQD32+3UbPw6Uf57HzXFG
7jAzFUPB9poIruJYAy3Z5HMs8H77+j/Czqw5VW1rw7+IKhABuaVv7ZvoDWU6EUVFUdFf/z0z+6s6
WSYVL/apvdfJigiTOcd4x9vsJ7teDqPT3/WhbzTJJoYDCj1Ts8947nQbS4u1eLUgkSZWBmTbWMcP
Iun6rbftdBUqwxveIFhABifv7LQcOFeRzra/8Ur7PtAp5okJG50xkj3QyBZ+1j293ueC6cuo/qNh
EIOHW3/vlp+aIA1nNwcx86p+8v1/KS3oJwFNkKLpbeaXD/vtHa8ufWPk9WT1uUK1kbkdAs09sqGO
8ZlQBcyR4JxGd7uc14MDcVn6kz2w/XMP5ALA3E1Nb8mozh4ewHG33q63m+I8Iaihd3BaRHCaVq+K
6JhISKwdFBxZ8obJb0+CU1i7pzWjKHK8rTPpQBeOdaRBrjIySE7BxCnM/a2fu+d+yWn291LRfowl
GH5SDprQHTjo24+jXrUys9ZRk04cTVqv8WSaK1Ix2NPaHK5iY/M+GL9bH4BrTvO6+TBtuheSWxT8
PD4KrNppo4hAoplJJKitGAREt1gDXywGFd/lBJugR4C22sfZvfVk3/kaG/37frbBDkyGeyqzUO2R
p3FXiuaeSdkJew5RtynBBhehnA9vHW2M8TBHgnRbRQrG3AaRxnFJdCEGYMGGKK3sXZ+vQK3kUPUN
3zRYzc3kGlA+nF4xRcO9A5NCDBZEzXAlnRFuvv33vf8pYOHef7v8H/deqturY8G9rz0oA3hc0U2R
5oReoHnBhCLY2s6VcCeMLY8IwJQZpvomJRYHqLP1XsgN88rgOModnZZI89vjzMH6gsiOi/VhsKgo
rJKrKFyx+yTVCfrpYM97bbgnjxqCMgFVMiHIri/3pWlrVDlCELZDDgZTbCZ3PGyEqHMJLusRyQP5
DPtjzwif7LG/NCbcBCFc5kwTPK+HcuGaNR1kkq3T5BrxXjDyh/YsQ9BGiIBOxSn667hcCG4zqjm3
Ah+4AEqfQ9J8cNLFjrd7mLz//Vw0cXr/WFbfLunhdJfbmDCqF42pGOx/JNu59VoLkZ9bzzlGXSjX
F+8GaQD2cemSqetNs0G5hAaL5XCWbF/XSdupcMQhU+e2s3GzbY2Vwe1lD4yR9VZ9QXXdeGY4qUIU
cykhUj4cvv2zGyvgoJ/fwkQgB4cDO4mHTfByWkvH8/kivgUm4JZsVxZdA+07XklANJgxZxy+UOX9
lQvX289Hsx1mzZB/3dqHwWv0oSkC6B78T/jupzhP95i7/X2r1Z84tnj6/7vIh6dv1sxFm4aLvNpX
V7LGBhoCc3YM65CaUJi9M0aDREXC1cfdnhHReU7K+Y283muIdPgaFEgsUaSQG+5c0bPIw7+v79eT
hGGt6Pdl+LS6mPl9Qyez2rhsD+rxRMnFq2cfSWGOW9DjK+etTKlFIxVxCXxhAJO/P1n/avh+PL9v
H/1QfOQ7NP1b4bUJiEf8FMZkb51pMyZf7AS80ssdfMN7WDqcdKFUQqlFYKZIuFi79JBLmSx38zUn
OzO6EAd+TpXkNlm7/axHs0sEAhY1QUP8UYdQs7VIHWNjabs4u7ESMKGGo1445QBj7TJivmZJCx/f
QQIyEElm/e1IOHLjfwlkMMS4kjQYJTExUas2mMMBBfbWxN2Omn45g+s8Ye5FWXyzRGpRZljEBtUO
Xl7+Du2VeOoIoCKoCPHZJpgD9hhSEzKN+1uHQiQgmwFX87qHRiq5O+YbNuWdtEFDZSTwdy2ZrCGs
X12GH5GGH5RGLrIU7MLFaxOOMWAeIMka4oVNcqKVzb0WURbHkMqLgkV3WPrWGQUI1Ka4wgAKZTo6
QDW4g5HURLjeiT1qnH10EVS321Qnd6CNemYD3krKZIgQYnRD1jM7p6WL3gRZKdT65B1Qc3hCVXUl
RE+eICwmJgCXe7Q3jF1IcjKdA73yS4tMZeybBVK7IUZg4y7a5FGu3EXjkDfPgCTR8CjUHCDbA63R
HBIL4hVwiAkeX8S0IVi2d7O2xSY9SUqyGwg49TKLgKuodKStNd+kuGU6pMh6+OUjtHgT2Ct+tsAK
sP+QEnco6OYRJPbCmm3jNn/DOX5svCKW49JRbAOri0gOwR+6uStD0kLxYzWvOH27H8kh2kaESn4w
1bEna4+ggsgk4AFzxd3KMqKLbywPqJNo4u3SQzMQHtlaEAstxO59SyDvjS6QB5cFAF6+aMXXEY5j
3WLBB7v7McoiYpDC/YtpQ/IdyuRm9CmWUZLRBk6KCcmFlntyyKAhghjAgCzu0d5bCi3BG9uZL8KN
uxuECXja4kgL2mZ2TXsGIDvgWvjIjGTHA1eWL7q4lQUZCVC6s3/ZfTLMBGKJ8IQHqqbcgb/uAioj
gwBdwA0Z2bNVfF4AKs4OfpxOFeYBABEPtp0Ouuzl7q1XcdOp7vAfRP34OaqSaGsHFcMfeYwDFhZi
0apnhCDbb7spTXwvsypv3kErUOMC4d+JwzXQQgVk410YkTFF3ccKaypDEAZPO2whM6bo9qsbhsno
OXEcdoS+QX2bRthS2URK7l8Y0Iaav/vsWAQvzjc+mTnEmm+8k6NF5/C+2HjvBLG7BB+8EP53SesB
hI9tuiGi7UzI2Cm4DXkFHIO3s5gfQ2b8LRd1XTuoV0L2zXUtycPonXPkd4g2EUQ1DlpJkXkKee6N
AJZDuEBrxrt5DRDgvaKO4W7seA+FzqvzcguxHXQEyDvN0tP0MM778XvpbRx+/IBSEKWtn+Hd/yp+
t/jFHWpiPYIeIsLYblRHuNwgFOsiP+PHzz2wHEucdds3yUKbtWusCptWH5su33SmT7bnXw+ub7vz
Q4WvqQ1j91V9AgbGfc3J2Eym5uj6ib/vEfCLctlr4hPxRmIlDtk5HAxHPXIJaavIET/EWPVhtg53
39laszVD+INbu/Bai6XsrdBDfmr9g4MU1xm0CPuUogv1HCEVAUqcge7Vg+Ok5MBrvODZRO4nw0OU
pd++2sOcyVDKfLc+ceZRhU3VljW+O3SFLmjkcjM+RjTi7GF/386vjuznYWeofLQGt+XLWeTbOXtE
O2MWWnGatBivbkHSa9IP7wRN7AdYnw9Kvz8X2Q9VhURvhk10cm+sw/A2ZsMhi+Ey2bzVCzk4B88u
rPWzlRY3438X9nAzdlstu5r7jaiiLheLaIwsIlga6i2BMWITIIhai6p+5WE2R+cD5XNlTetkGt2f
4LGGqNf+uEWPkHWxWZ/Vas8tUjGpuHKa9jZT7aUJiV2DsEFnGZWp4VGueq+MkpFLXuKdN27Zr1p8
Dz7O3ob8lAQ0puP4jB72nl2+78fbLuOyd44Myodqlg0d2epalXMimQ+dW1y46L2pzK40pQdEh5QZ
JP9hdfEM/oYl9eTrPbBVtqf7QWqfSrHqNl0OPiSTEDJDlTwuW3k5Tfcw8D8JE3+5v/CtvfvLJaEm
Qw3MCWNN2QKZyd9fMQgMVhPpbq0mtznHrRIaYzW82gv4+XIf+a4jtpbRbpYDMuKZBxW9E1ZOHdSG
RdlD6Dtn2c3C3JjTgZMC9oFoyne+Psa80lrKMSN9oQJsOWIiuHc61rJhEIXqq4g6WI1ykMH6vdod
Vwo0NL8IiANsTDkXPSFEx+Iqqrn57Ezn+Gw9eYt+W6xQ+wGZdaAP43GJKPvsuil0NqVsQQGmM2uL
D4zq6OciSD9Ma1uu+oodGb38ykUcif0I7sQcFAfE5hfnrlkdzhWG/rQn/c7QmJ9BDffB31f5CxoO
fU0FlfmyCGprDzW1tN0YVUvnlTohKchFsESL3Vxx1hRRh8FqWb8RgQjQhnxWBR/z2/QECIA+qsGK
IDYiW8i08Oq4gdfJdgpSMifS5UTX2Ju9lVv7iG/YtMXAgHN/kJ1I04ZxfmNM30RI8XCiFfYM2Oxi
1GLbEU6JKPVBKP7+kor8GwSEDxacT0QxjLgewNqVpp+2B2Mtmnuztx3fmSTVLlsIr9F5Woc4Z0TY
H1ipl/l1aACOo9UnVhCrXNFpUp2RjIgXzXWJICP7JPzwpkbl8J67hme+UB2+EIMgniRh2XUIcIp9
MlDSOry9tF62S5xtk07vxIfSMxON6++GcgsTf1J2cax1s9EF25m7fW45HW/dP05X7810/S4jxMay
u0QffLQn90/KOLIe/Dyw3UkRXxqr9Vp/NBN5DKrzBIhSfpkb4FqktA2cw4TwwHzYaTPjem7vS+NI
ctDWuYQpcxx8xAnwm+d2RsuCz+WYttBtOF4Jp05xuonVWMzO9yndTpgzzBajTV41rHZMjBE0RxQT
d9gCecgywjNi62cpolhqpYsYe+b9zCZWEfcJqbcKzv46Pbht0tnsysdyp5uNV+kqVYfoah3yLEJS
WInLvFEZN3ymhEj3wGgfM/+Y/CY80YWKdRdhcu6W6XpAcNNw7d/59eTDxgQqDvBAgEtQ+4q7c42o
SpAZA3hf0EhT61B5ycHFhxPs7oH5Toy+d+zB9BhQ0gw01fRQDL+x+GYgW6QG7hdsIO2u5LwRX+WW
Hh6kT7rzX/BvHgmzWWyS4Oa0H1n1razYnrUWR04RmkH1BUwKDwPsZxjMShYxYHilkT67R/XP4ggx
vY6KJfUhm8gVkHDvkKju4zbIn1wBjPOAqF9lbiY4FIz/fuFaslgfj+fj94t9gBI2eq53tlu2FWWk
WdjL9g2iJG8uYvGwIBXzMjcS3Dbo/cpUfX0xHDpmO1UTllFA6CoPHb3Jl+81WX1b7Jag6Cd5v0mE
fbhbBqrHDu5o1vttVtMqUgRJ/FNCvMHxwVLG5gznAx+vAZvQcA8l3AUaHOHIPnE4rANMuYihUtyE
QQeAhm262BoUzsY/vmIgM25gXt6D4RlTimuAoz5A0bDNb2K4SzPF9A7lqINHK1WwK72bFPlFtJ2U
nE3xZAYJbYeNzSsuBmTTiZZln5Crwyk2KmxcqmhzVPvUJ9Sb5EixsA8uSSfB2meH9I9d5Nd2EyH4
Hwx1hxaJ79s7BduUtHqH2Si9TYcU8a39sooNNPdi3HrzP5PWSIjlq+TIFePEYm8TsR+90+LHRyap
dC2f0HtOgWrxrwxopGQz+/uZ/0Lb+nd9PgB1d7W5HbQO67OcHpNV16QIOHWVoAdUHe6HwHG0tdxC
ArzWfRPnK8mHa0FLegLo7G6DwTYcnC+WzDax8p4exuLDf67HDsILtL94jop67ltJe8nkw/qsZUc6
hOun6NPwQTde7uP94EyAk6jW1uRHnrtV1FgzA0JtHZF728W0uZ20k9N4G2QwqQcCO3+mRlF/KxRQ
bCPaZFjX0R6P4M5Gu2R53TlO1F69toy3fbfqsrf6Stdwd9MGL6w2gqfS3mANVsBvFYEEdxcWiC1m
iXR1ETGWsKPWvcL/+5n+woPgmX67tAfYq2gydW20xDGQyvh2iYXKnZpsCE+U53W0nWZwsmhiSYDO
MHHZU29t/SpmzospchU8Qyi/NPM/HuO363lo9O6nXXHb5Nyq8+ctag30BeTPkHNgXowJozBHrXQz
yxPlbTteBxq+LxjZpiKTjuF+Cujur3xKc/8egRcQIijGarCX/LZDiK2NB1H/GjME46cyLxsp0YnT
WIvKZDXWIiXKepK/i/JFB4YWgEoohc/6my9B1l9f7+HULfZb5bxafa0E4kHS9TKD0JctIPeFhG7D
FAaaSy4Yz5m2MJ3DJIXxwdpuO5twCcTBGwZxaO3jUvf/jjB1sMaEgdxMCg1VFMje1m0xCXpaMPzW
MHxbKPpDgXU6NKp6FFeu9Ih99gDaceG5AMKjifdLikQ9MdJrCEb8ZIn+Z2vw46ZRZaO+Brf94XGa
7zKjNOvVCWb9MWFcNse85SyDnx7IFIf74vS0BNmR+VJ2LwneNaOip4e5wzgpaqBd7gf16EMHi9tE
TbCxD6/Er5Icu4LlwZbKKclp8KIOL9F+T/2267bfCOjrwrJzl4LXsg+vb7XLPh2IM1YOcEDCdHyJ
EYsvQdkj2c6VRnhMsbv3VrRSpkOwsNvylAhvEyC4e9qenYN37DkHSgWicLDnmbfcujV2QPCe8OMP
pSeVhP4LzZfXGoYv4jcFYelX9fdtN7xW0mWtavpxwgCFl6O7/zgjQdACYYS0Guw/Tuk53QzQrfQ2
kRYfRgdvg2dKGyc/Th3P8Io+vW3E1BqiCFm1jhKTAZ4cUTRoYNb7VPwJtFZsYC7UVCfccIDph3BV
nXtiUCO3XWpscFWExWC3oIi+bH3urfQELsviZLl2KbGcDr8iXQ934Y4qU/AWgHEoD5gbsutRg2Id
hbdPxPHIT+yoKo+JuI4sIow7YDTkZl3M8znKtQBEN2riNX/rkBS+7G9DPcWgySZr3MFsFhMSXLF5
sTJfj1bBKsCPjSHgEe5uCeV+h1vTAT5qNcUcJsD9ysX9COMk4XO2DUklD5j1OfonkbYwYtt2RjKp
1JUZF0KVhHC7Sq9oE3AhCs8Bnk39mc6O1MQlgTiiAgC5h49IyElYkzUJ6s2yJIKVnYqUPVyUJEuF
sFEL9tVED7Hw6+7iu4AE+KekLthCKGGJUQHBdGHblZIbjVUToeYLCXjumZMbBSp+YIwY14xIMB/j
t+p90z26KsRcDGZiTGDnkoj+AcjtAOQyWgZ5lb8CXGlBgPZhdBHHK3EDFHjpYOUbO+PJzQVBPBzm
kMrWxN8y4UBCcPDXPWy2wQ85riL8KElqXkiUTzl4rxxgj0Mw6J1+YcNG3Lid3hFEizxJsMmjn1Ft
G85tmCP3FU8GvQHVE2/jPbo5QCWqe0nLHvNgs4/kmV0cx3KqQonKSceOikxcx2BKL+Eqt7y4GFth
qNkB/8Vgk26EG+DjGWfvobbpJALVsLgEj7gJsJRxjW4HANEUNx2Xq7V7iE1umjE0OW5JJAFhgOuH
sdGWFXu05iUoPF5JHMnCIYnsa9oClPsuoVWORkA9gTuJ5PHfLNbay6O1ZwY5FG2eEVXPzSPlwmmH
gM1J5qm0OIe4FWrpyauDjH3dcOFi+yfKOjaixtfjraANU1HemAjsXBtLIL8d79wy3HOu7SPGGngm
bUL55Zwg1KCCMRAKFKDl/AzXuMc8iIhDeoC2ww7EBBnLPQx2SNak6jpwY3OmCAaWcmA0i45ohIhu
2NIaZ3gRIs9cCEphGRieaOdYRmjfY3T4js7cR4fCBrTPYhBoFcITxDmKWAK9wTYFPmIt5VHmCtvD
OgTWicte2bsiILlag7qwFNbemj7liD5FfE3ReLF2sAAycYHThww14B7fmYaeg6y7n7W7nS7xRfCh
hSkg9JYnI7//eCk/zpVvm+RDybi5X85FfdE40l7yvthBLvD3jZcsOg2FEsF4kXq3KZmj/TI6jDYD
I9iOskDvgRwHHXYZfjbejS497dWMjdddrxIZTcqsHBx6m0UucpNZ/ylAjzbYgPzdnCW0e+sDqQNj
dtXzkKuV3ZJ+aD8o0yMPNoaI2cMRNQQag0ReEHZUOftEclcpGifr0s0DZj7QrXGLgXXfRMbk1l8l
l+mWP23xIquw8xF4xtewFa97Vbz2lDBLi+QU3N1DF2a4wwKwWqwy1eJc4L2jwbEOwQcvT180UKgD
aI8Lt2DQyqCPqZwIejmyt9wCngEyILJ2fHYSR+8W6GZypieiQjmyz5yIAMmIMPuinbNJssUCZJIe
Gm9TfXhDxUO2kH32OWZ8iWde+DBXaM5rux3TE3gSg9DM01hU9+mVt+fOb0Tsx0LD8YwXO0euYIYd
94tSF6x6+lDFIFLvXhmjtIYltySAQh0+le+ICvivVfLQ6Mp3bXO8dtrHCTU6rpIKwqT9RHI3AbPI
CzIZVrO3T0/JNmjSOhVDLjYO+xZsvFvwzHEKjtDPq8FqtIONgg4Rp/VISsTI/VwebrdqIvuSpTCd
bES+bD7C+iohyXrrSQdHra271ut0XOMF7BhwL7jTbnZNbxXVcUmsKKmpsL6LIeVMnGPCivdoXx9h
8YJqkhlOl+iKl8tCH9+Inm/sisho/9plWM0XDjUY903cCdeJ7l2GsAJh1b8dAYRtsBYVNA3zsIBt
dwbgkshxh5xsEL8sRQsd7/u5i3ovkMk8KuJzD3QCyvuOkpIdeXxLmMdglaBSH+w+zr1N7/RahITy
LuSo3b12TUJrbaNPRtB1BGd+NxPGdwQz6q+dAHabHBvhhRxSDB8X6nse0WtbOKWxBvez+zODkJ++
EFqbJlNrq5ivq5DOHgr53el2ybf7ppo09OH6NH9r28WI9PJtrPhX3oF7ReEopvAaZCac287xs/1L
+aXj/X4Jj5BnvinZ29ZcAvHbEAUYVjvYv5wG7E69aoT17aqnGZyvf3eM2i8UNj6WwhKDd9zuH4HD
1fFSnmrlVE2wXoyVV6jEwp4OSNiqKT6Cu4V2yCbcmCmHw5hcyEcklwWog1ctL91+4UF3sLNgAotR
DHFeL7p9+bi9vutMIA740Rrve9qLaRVcn5TFX2EID6/yt0uHM/gvRlC26lZ+b2o26jECsyAfsdrh
Yg4ufbmxJNNbDw4j8o9zQJjFjaTlV6Xtw/uOEFBZCAtdA0cVr/2CMAneqQOh8c30sVeDnnlkOJ27
d8p+zm3wGuArNs3VG28IQyqd+xMB2UANJykWPjWGFwoYETKa66sKHkzDAb0eghVKMuIHy1HLgUzf
u/gSPA2wTCw0FWczbEX6gne3xe6i9P9+rK0fcnoNwFFXVYzb2FVwcvj33lwPeYFlxL2adCCVtN3W
Kq3rSDu56024HWcktibS4PrCCEBbMLVYrbAKsnCROa38CzUE2Yo5GJb+hHL402ZfXBVuQBqeEhg5
GA9P7Fgq7aa8XqvJ1T0ve20XnLC7Xtxna1QbhB91sx4vWpNicDMb7VwmSSmUVwPA+cnd+fKLeFg6
cAcN7CTwRoPd9YB9Gbey2slr4zDJ6W/OrBavSKiRoO52ojLAUDZQu3cK91cl3gUZLMFK2PVc7zZW
0EkxwViT8kcKUZF9bqYVvEO9uwv5C9gU73l/nPOwtdR9A+5QwV4d1tZ6QOFJAd/EkN1BSlesONah
g/8POuG3NcgqvGLeK63bCS+AmpFAtkgJD3bDE0U0LtnSADJMTV2yGTSUJbseCPmAv28Md91OvF0c
ouPwDgX8Q55h4eZTZo8ANq/+nRK6TG+wMC5+1gNYBxBvObVvksgMQFYvWAc0CHmvNd9OaVKmNW1M
PYAHofeO/mmMnaTZpti/wtWg4GAKeJ9hP+ntQ2V6wSoH9mjrZuXh583B9zKl4mYQeMdBP5CYsRPr
ytxuP+3Yh0j1y/7GfmN4uLMyt6qYElYewpJYIUV8pGJNDCkpYX5191agopuXPYRaBRtwANR9L6N+
LjOh9bq61SgfbE5siX8vDPWXuRPEZ42sC8InWq1HTmypt6qyvtb7iTlad18uzmnSofksUi7gA2Pa
QfECD9ZWutuZttjG29fDbJXs+yTaoGQOdVh+2fAZyPQbHfr7NT0SXY2sqpSLfNpP7kn9ZZN8TVWP
PSXouBko3xG2vL0ZqCe7psWb7NPWlWhR7FoHxKX0EXKAf/ngYdRjZfhZkIRGKqiBbHB4TKX5MwHL
b8cYGw4QhhD4taCl/rvxqGcssVbHfD85hKQYMEjff6zwZZ3rYzM6igxMCFPa/O/H9nU2Pr7O3z/0
ofTvZIdaUlU+lNHWh0k+uVUtCb6RDEyLzsvyozM+fNaNs5kbHXfLo8KlBwnm699XoYpPebgKROEy
np4mOU6a9lBEaMXlomyyajfpTBrSo+H0ndMbCbkYrOOE18XugVzPwsn6nbBMYDrA5wnaI4x7DfwA
LtMDDYLIay0C/cnQ+Jcq8/uFPYJ9xrW5HfE13E0k5hytMB9IMDH//vI/XVUonnCQIiIG1RvInriG
bxDVan8s5Iu6IavCP2Of3G9eZWzf6Ud2k4IwTO39yef9Ui7983kPyLKhnBs5P4rPwzv1c4X0UR9j
IlcZbn6ypUXnTZMsLQvkZ36Nv8h12obA/eV2W/kyBfz3i+5PJ+NSKHk5kQc3ENNVF/Q0/ArgnUpM
ys5D6ltDoYJqRyXURLdMCPXukGFgowIf6XMukpn9izo98r/n+Wp8wmW6y06JCx9KYuldvzNVB8AB
AFg5hKLYZHzv4G39fQNbP6cYmkwauS5caGRN+fqe3x6Ykql7+ZxLxWSbbJbyUEWkqE9g0EHBgsom
Ei+j1QSLDtJj8TLCfaGm9kulnah7Gqo9VXuyhDo/H+m/V/TwSJVrplxva66omnY+NxE6jrZ9fFsH
OYomyd40DEuxOLzC5zPfQZqScxdqb9s/MH/Ca38bNgHwedKmvwfPGxEs3pdpqvzNeAP1VA3kyd6/
cU/9Mrwwea5tNW3xNno3E1akQlo8oee71PDbNfR/HY5D8cGAuH9g7ZrJxlP6zJ9ho98A/nQ3W7CT
tuGfegfdOo/lV+2p04T22xOC5QHSoeOlCI36YaVtttVBuh7XNIe0fcc3iRp8YsClX3dzgBt0884J
G2gcSpPb8MwxvHNIVET/KejIGmSmNR36tid1V0iwvBVTV7vc49NexMcNZISVl6dt4glS8CCruDFj
5mV1q16xwAffdP5eboboq//dHDXZFGkjxDJip/P18L8tt6O+PtT5tVxPisQcmdY469+tly/3mQJ+
NtRi/CnjvQvzZrXEccs7wC0JYU4hp7ljKUgoTEjZel2qScVIkpdIMGINzBBEI3LzLqivhda3ceFE
wjpKoK2YaYbLuxj9+8vdtO3VrvwOjmPXTGSdfZDZE2kwQbX6ZLfVxT7/8FUZ+pPgJ8LDGHE8PDcz
yyUD0zT8TWCZYNiHMbnmrCb5cj8+TPV3kpZPMiA75vrhahtKp/AeAt/DdwZ76ePDW+FxkCXnsXrH
hNzKgnKse3Jt3eYa3AHfnJxwPMYpNLjRiqdy224IVaDvZsTNEH4f3GLKqy1OFbb0kXeVjyupABiO
9w9ptizY+rE67pGGsNn5Wr++gXH//aR/GYrBeWghlpdbX3ZeD4exJB2VFQE5+WTTLebSyJx34NYy
0MnfW41zGEsxCdDDOrm5kNGLdxl252uljrSuEdW8s5fwIluNYV1knqqKW4hfp1q0XcJq3Q3yBQgF
NupEtKpQR6MbvefiiNpiCmQtcKMLZFKY2c2TzVL92U5RDqKSUrBIFAYGD48072AubWZ6Prk4qhd+
+dbkvc5Ssva8igUQKcUGnAFmurDb+or1BuMIhi6QRnL0q3d4R8BtUJMi9b16stxww/5lvbUw223r
+O1qVK//7hNFKz8erjstnyjgQy8YX/OGQKwkPqXEGKSaoRfgXHIVGHQaKQ1IGfHghXFir4YQjS+e
MlLmVXcDEk7iwFgFYUIXb6EslqPdDkUYQ00RWnv7EK5sCKJivK+2Xq3a7SOtc7fEHKvCsldkYXDY
BabfDo2FCOdqK8QBKaD2prsK7/j+40PziY42VD+ZrwyVWftO+kvmlQgD2iGwf1fGAvSKiek7XROc
fLIsSGkdEgpJdsZ7hR0aMxE10ntfNMNgN8P8FLNQv4KJqCDvfj+mwhrkBsMm0roVg5abpwcnmheY
bV3EamQbxAwX3lhNa8Z598/NmAh6xhLahI4d3ZECwEnGM50Ja2zvnccEcl0Z853fpcF22qrAL8X/
2WHsPL8N/35zfnHm0rAVwpuUAEByh742lm97ZJ2bjVGtO/lEh3N3syBt4it5Wmqmtf80R+XynHXJ
zrZ2ILiEjGRAhVbn6jbvqH3egD04x7Y2aQ6Qhgzv/k6aCmHld0IzcX+5v3L0rU1s3Q72rhXsPtdj
xW1DnR/nJw/47epQksAB3eSWhD+ZMVUxF+Z8IcaFLJszQw7E79YBBFF22viefJzqGME4G0ublKhZ
C9z5Q/KofEaosTAq2dsUCqn5Lg87C+39+lrNzs+OFP2XegEXPZ3QXGA7XoCHda8eMrIJz+d80q7I
MaoTQp1duXEN7I2nFWXLAsIroDUR0Qh7eEmZ+CGphjGed5shYQ+HGeErmN4dYOCjuF1DZIWr5Ooi
hEUaKnvnhraMRaGTt6D3SDLRBvX0Nr6ne1hJ087r7ZWJbx6tztam5UL6jyn2NWO6USbKOdx+ZN1n
kk3jt21IN2HFULThhPoD8VpttUO+vqwmNSpXZvV9DCGY/Z0sZj3dkws9s3sFSK6dz0MkhWLPuTCz
1V5P06kEGynzNwECc4ahJDYMV5E/v4aIwF0YULxtC47VlW16sKaYRYrZegMXYT8HWmYWeVwAjgWb
s9Uw8ktFEQZ0wMyxYGAuBsLMyb2/X4dfeDb4NZttYdcr3gvzYdNV7xttR/qCNC4SuAA0vTwZ8hHe
PQ+nA+R3bGHEifnCH4wZ6Jvd8UZrhzFjjgaiB9ywi24WrPb3Z/P4X1B7kikJOCSms42JTfth4cmn
+nhW0P2OD0Ibjqt1K3NrTqu31me5c0zvkmNpwAWesWQpZEtNd9NjVA/NQZkcb04DM7O7me/HxDxV
fbLOzuOLT667x0imKz/ZU35pSrlW5KEofKEh4q357+GgHsx2fj5fpfHGmrYHL3DQLK/XKzz4Sj41
RQ+oyUbw2t9Ny8R3u3bwvgMqtZ65HLSMX6pZLsQg5pppB1RVUSB+29wu27LIO5eTNJYHUwP9mrcw
QJfPE+K/XM5R3dt3hawtG6Bxg7w8CPLB5/sZT72Lg7aNflqyguAwWLOpbyefsDfZzNIU/oH1cnmJ
4+Acv7+rKHs+N6NBEG8swhUQhCHY9I7JaVryUmCdfYZWrqcHshcdkmO5F+SCOQYake5iB4+YyG3K
CpRobZyHrk66P1k9RGVr5ID4Qc+N4KI6GbNZpFdE4cFZgCbOQWuNm9fhMIcJLcDxTTps9bEW9Wbm
1jEGjT17k0PUDsPSrl9XzPV0x5yI2SF0bNwc2v0mCFFnbHtNYA6p8FxUCL1GgNK8kB/hRzbG7aWc
fBSvddzqf5w8Lb1Q2vk2wz9bmn8iApOZLC9xPemv3pfLrjZZtj3i117mGJA70bxKulH0yShvdrWi
0pnIwaTLCB+riwqyJt0ohiYHS4rmSS7m40k9XWK1sLhZdWPXCyzoCQXjv9qKfcUBWeGlvwbvp9hQ
rXI2cPJosnMj3fS7BdzLGuUc/8owGMsR/3PLTlH470+Q/1/GNYT+tphZ4Igsm+1HQKNjrDS5LjfS
GPWw4i08ADB32AQE59ju3L6FLWcC5fL97/2o9RNG+fdTH6CtVbnPbiejkMbTi5PeE33aG5uQDJ2x
D8CboBe4Wd1Tf9SKR59X67NAi/73Bfy2IYLjaAbqBFypscr99xXaNvfcWN95hXpwy/AhJaXjbOVv
eT9HvV8nROnhyvlG5hui9q0lSEnuUmfInM1kWKW3ZO+hnYYG8GynbotN5KHj+efCHsCfc1bnUtVw
YUJ0hSUPtKHO8nxHeggx6ThH70OZB9kEprlnKkyCjekOSjg4+SyLOT8LzcoHgsuyg5l1s6aIkSBE
FLS7f9/B3zYhFgwpv1RXio6/6793sOrgALPfsXCcFDapkzooZWwnTYn/6BEzZzO7QtlpxL3UYcY3
jdN0302phUN2zcXqaPVCJKRimdGAflhWAnJTWKPWbBS5iaZZ8+OUerd7XEa3cSRG82QDA4031iCY
/v1N2r80mf98k4fF2GpMedXe8E2m6UsjKFbTylo4aRx/HnAf0+PPYDB48XL71XgdM0E+I3v1+74N
6yiadGVvLsN+u76PRjeu7e9LU59d2kMDeFZqaGziJgP2/nfrcJcN71ZIIZqGZ1+bqbNh3hsOa+5g
d1JY0XZR9YKVx+nNPjNa9YInG0b7l1KRmkmGsitKa4xF/n3ut/Y+L3f05eMp2ulFZfXG0DAg4pcR
E2+rTDkDVz51nuOWiHTdbtSywNxW3nu8ECfMzV51p87gFn+iE58/g+J+EW+Iiu5/V/fw+uQnY3tR
s5VYlaa1EMdKJ1roH72w+rhzWsPiSXveytr7SM7H4w8sUn23cd2l6qKY2rpRMNDdABaOsZy0vMly
FAwqd4C6NiJG+e9n+wvB+N9LfazJKDb2e0XKxlOS2pbcSfHmhDzM0lZvAEy+3d1xLoFkWzs/t9AW
Op+mM3g2ZvhyWX3ccRSULm0qGxW78Ic1JpvnbX3ucB2qQJFeri4S/XHlj9vL3uH/SDvPJcWVbVs/
ERFIyP5NOYR3BRR/iHKAMBLCSejpz5fsc29XqTiluOfuFb2j12qTqTQzpxlzDH9yCCaRN+FpHuUC
uB+/EK67QaAJr5OGr1zZrN9yAjxHftDXJ2Z6d9Z7aTU/k3cqYnEwNN12tBpug9Ww2aIze9xsXil0
Ld8qVvNJUoyNR1cGrnmDrLk8tt98opOVXRqZpS+5KZxLvwj7ez/8AhjteMLr6Q7GAzjWsGITn/mE
0IVAsUOBWCoPlTbxeDvGy3pjySZqi/kcGKjoxi6rBphp500EhS2xi0SncGjx4rEHt7daJf3m8O+v
f7jJv/bw2zSkHfn29fv7qTBqB2M5kTJ1BJJBd5GPJ7ynZ0FPknES3AYOWLMvEN5yKASDPQw6yurV
w63ZCBmFND+1UbO59YpFs1mxSpo8Qn9Mr4zNybaNjWJmbM6mcxDzugPRggMHm7j1zeaEF1/4uIGT
d3YMn27mkakTr5dej+SD18qD6+fLBeqt2Pm8Vl1CXdr2v2ZWsv16Yu8Rq2gsJ/Nu7nYXgDYWXVyS
tkGfbXfXW8Bs0w8tPEuMbt7mFR7TJU0Dfa/u6vgobzgFL5i3iDdOfGZNmvn+3tknHMlYiX87a5Vu
p5rerWJ7szhgXXqB0OUELygmu9ZkBH/qTF65XjzqHdxx5NdQK5bVjUrxDnmIfy8SaTFKkRpq9TIe
+Xa6tkvrcttqLFKtOe8CYIOcXIRi9kqG2H0ZV70wxtOrLFXG/3u40gtTz6OdcluqD4MkYcfgGMI+
x5iGgIjAZnPxFmcDRhwavuDNqI12QYg7RI2ICHLe90OgcWwSLFDqRybd8VQFcFpMKb2Ayth4gAVb
ThPwM6y1F54ltJS7Vd/w/EI2NABpdBKCiii9Q7ftRl0a53w5MRbd3O8uovZ7NoWZw9/4IU/4JHGS
biG+eLc7YFoTTNQL0NbPo9t0WyB3e2uneeqeWi23wqN4fuC/TaxksNJsEx+3SB1ynjSacd93zb6R
OJO1ENZR8EYWdAVMNJoX1813Gg1DGgc5bh6/4avTeYOA6gPOC4ucIiBnk5wNj3tA5+pA8kD8ffSf
JKVIwFIARkmHvFT9UQf5duyKZdo4bG1s68knOp3UpLdxnKzhdTn30pE6haTJOwxBnDz8D4DpXerR
3WVoINzbsUQLKLbbajnLjfsC5EJQiLkLpfsaha+Kd8Il1vE+Xae5cj+vzhTC42mVN/IEOvTzC0qP
UtFQr5ulfFrboPCcxS1Uz2I51bz+WgRBB8kRc7iDsHdPI44e7N90gBIIiTcqgp1HDPfz/v6cRun+
GvWbUSR76WlkLSSlSXkV/m5E56+3HVgtBJuE+nYi8jGbx/6dYyn5tDkHTihCTziidSTU7slWXAkZ
V93oKHq5R2y6f7OHiH6E1BtOgpd91a66R4/Ozr+mXrIFjdvllNV3TB2ddv1j4afwYEHIIhCU/Xqw
zMD8R51Kmr1KaNPvNMvPZSvd4ai+NQ+mHPuikOLQ4Fu4O9BqRL1u15ckfiMg/HWbHsnc6Xjkv2mY
+vsGYOd/Wd6fUyjd1l26ORbKnSkc8P8lA1H9DU4Vinw2aHNc6bctogtGgHzvzYWxdRnsB7bw9Q6z
FI3ZhgRkAtlSJDbo0Tf8+hQiIVgU1j06xm78lF51z/d9acxpSXftRUTSAvVmmCwc4Dh0adPK6MwG
gQj9hgTJn3qthjfeiNVwZY2GTW9AgYImLB5CA0BTw0NmxYjlYRFXqWqeuLUWLS3iBTNR5fMocut/
HQ14DQ1K7irZsFIWLEoblyS72dI8xCFsVFgHMrktZC5dpZW/vVrzA5D6v3fEqBq0dKPr60xdXs4M
OuVKy7wXKXvHnF86KUWgujfv829i0SWAJGEGi9RxIgm7CrffPzvvzFDGS/BVAf2cXWhAoUHZTUJL
zO6+HqQd2IYG+fQcvr1QJoBlhUyDuIv20P37K54gTDhW35auZBCSk5ksLycsa2MMtC6BxTVv3mEv
EPtm0gdwWjGcvCjlnTJ5A004CJAKLe/UzlrvlTTdLSdgrPojwxkh5UIp680QLZ7hSorx3/6DBfHE
v+FKe3RHkiTZGgxHIDBFYZ6Dbop5d4LfhG65mAgBmN8BuOS+qaRxWjsBFUar4qF9fNRfH11aYyu5
X+3jiVlM59Jd6gJznkKqwNHwJ93unKpe0YH6/L0PKRa/2u76E9/vzt2F9BLC0doLhOc5L97rbNaD
4QNVc48kZOG9cfteaBsG6ur0nFXvxa1yOZ9U3VlAC6SESQxKw3DJ6O4P2vWSbjbLCZQrjjKG+YR6
SE7j0IYe3b45nr+PYjKEOm3l+3bN8Qz3A6mB7YysLBoCg5nko9GpM4Z9f94PxVfw8TEYXZo2iUWc
1zCEAwq37K33Knh61sTo4UcQvodfcXMvAq+zFLT0UG8VwQd8YbPgaxLxXHqvg1D1wgAovwgnNNSH
M5jZRC9gS99rcIsNBp3UZ1s7X+FksQwWpBSdD1z1gnjiIgYE1xlNpAs2AyF0gNbAI5A6/pL4y1nv
4sxid2R6C10wZdvbw/ZN/pZWMmcXUsgL9/BH2e6+S92QZotmjS4e2EUhPZLVqjFCpaH+uvZNlz/P
CL6PS4GuIfI8F0/0JMsszBAS2zqcd8Otv5g3wuGmtYqddkaWfGp4ki+uDlsbXC0e/7peNUTbkprh
wwQ5DEis3KEjog58fxp0d53OuOKO2s9eO4AWIJ1hqkXhsxRCnnNtDexsaZMGkJZtvlhEYjGlK234
f8zcAqmiFHNHgITjyG0KAyi9lsIQHbp3bsJ/l2+T/N3siEyk4ebA2+cEHYAyojcbrEkR9XM3p+L2
vhaLOZUHaIyxj7xnMAVJvr0tbY7LAclXfOPZUf7FHW+M3gurfxetzoekoZB/p+l9wenNCelwHyLY
d+4gvGinWpGM+AqOIpjsuVej4JXG+1hgSsexs2r1YjH7+uKPdV5IB7jjVisIU2gkZGv+1+C1xW/a
O2P6Zpzh6oV8ND17cRD5pAHhtZCF8r1jv9JqKEjZTD/XVTfvSTYBiSxaCBQJfUQur7QHSW1rxHna
sEn+blFMbs1RyUTvBFIL5zSFSCekjOEAxvtYt6FWQuLIkGz1Fkoqa3obx00TT25UlZJ+woj0fVZk
1zDv3/zwc3JNTH2t25MNLCjn3ol2wK9cquZ+eNHrphDnQYMQrQfoyK4wos8eqm8L8h9ym29DX/ZX
W7lRuZ6065ST7RHsfSTExuTB0iqr98TV+jFUKdDeJpTFayBRJxb9TNoQZhuoLhfXIbwdAxR3k8Dq
3FYWnVawbcIAaE6qLuDvR/LH+CV3xt7GW+tYU200Q/E2iXGCqAVIBHoTdDt24LPi6XkA2gwG5gqn
5gl+8ecGlx7M0zKObndw3BPZ6ZiiS0+yhdxtGIkQqU7wVkovnlriPKcktT+LLZKySZ92FNqzK3bh
mVP3YxVKr6ahLA/ry9GwocwyAgCUDTdjQDo/1aVo0RltzC1/Na1Y+t9JoJ/fX3rvzvHyfFIObH3m
qBBkysLibAZCjo71ipGeGFmDTCsErjDhNpBM/3mV1FO6ua5rij2BoTMkrL61B7irkpjmBJEK/bUV
66nLAKHkhYAdR2sbB5k3vVE6VbdUv1iFeapNlKsgzQy7NLnARTZaLFvvygQOmhY2RXu1agFU+Ldm
fMa2bsZwlX5QdL2f3NvKwFMVF9PvkJS7h81xDS27YcGPuLuqfZ45ouBBqJeRRmwWNaGNNl+fRcXr
9JjmX59ROqHHW5EfEz2l6DC/The79ru02jQqO5MQelVcjtxyOgDcyIKt3Sbob4rv9VHlOZEH4a9p
lLYvWZpami2PNZkqN8ix6j5u/nrUvVFDND9qFLhztw/3Rurw+F06C5kL/sq3zrUhwImcQcx2v0aj
yfskLNrcro3D3EemI15fe3BkA7nIms5sFw7QscQVmhUOySENQ+8FpIdo56Y0MMATsvCfX26LJtEB
pdma4SVNrTtN3m2XGtTJcWRrQrMuxmQ8mtO8orHjUeD5axFKt0UttNPZUDhSWneb0toNISEeto6I
O/qNKW1QvE2bPkkZb7SM/dMB0hsy4JC3f3Q6oH328KBqApfAc+jjhjK5+zms+cMm/9Yil0Sd5fb6
Ody+sNd/X77GkzDkx12Qv/7tMTme8/NdjzlE69Vxjocj87uE8fC6ftVGk8k1mIQjJJ/wDuo+dFE9
59o33yDAXFnOZ2WQ8vsoIVpKxYVKhUXjlFlKPK/j9GwUyN6QsZ/PqRqcxdGXUXsCHJlyGjcT1RmB
4mOn11NFi4LZwXcohg833XPzPGtXLI722wb+nE/p+UOgOVrvbzVTVqPIDKaiu//onvC44cGgCISD
Vw9rLzF+M9Nx7EGz5QljTMRK6ocEeG2wutFiKirX6XfpgHkZqP9Ax6ZTbi6dtuJ4io2jejMn7YXm
9CeH4Rb3ekSZJxjkoxk9tuDnjfdVe0rxpds+tKdxcK+qXzxJwv+cROnkKKfbaW8emEQDIwrh3R46
y741JS7Z+F+ndjHisnper1iMb1162ah2VdjxhjRwPy/dzxmUEkHR5azFl3phTuK9MyWG7ON/F1Rb
9SPkD2iiZoMBbBIOqmqexKWM74i2ja9iqBXic+kNK27S71eFKJ43hZNbryPkVdoUfV0zNXPf0CfT
kws3ftSrrxaL4uDg/+9CglpSHDTrDwaEWCEJQnBZbo4mMGCtt575NoYGBvoQUkIVz+uTG845kc8c
gu88sL/ahjaaeqgZG3mpLmQ36aaDyWLrS4ZsqMOnB0Cvm/HXx0V4b28wErReKevWOjJ5fUR7A2Qe
zxjhHQ2qfy/YEw/rx8TKKBvVhr9VB3JCHq9fiL6MErn0Z7z54gG1Scm6gYBQxTibSSLjz7/Hf1K0
t1VFNdA1UClHEFn8NH2WtUlu6UHXCSyiqSlq/YXi+qN4FkgswXxJQhN6hZH1GRGs8eqQsmt5d79D
GcIZbxYbj8BoWFl5tp/YwO+zemQ/vxnkrRHFm2TDrIrxfJ6SYySmyMXk3Z/fV13eVhPqcZlfWxSd
Rd2BnGR6pt+zQ3Hu6F4+JN80wk6NlNWkPV7w7orRbU2jfPO8d9IPi5h+BtksilWBAjLBGUEwQ257
BOZktl8NvDeP53LtDtfIUhG/N3liCfg75w5R7T3MJlsBK0uVLXniyvzYCqVk+PMrEJ/TnY9uX/mA
xa6HrMaiTzQ9GmU1cWwfm6gaw/uKw604ZE+pVdXcT3vrDdtVFZbKDSgZ/Xu80++FqumT1Jt3k1G3
S8qhTavj0kHLcU4KQBKrFLznIxp4zyI4OKFPqM7jqQ7bi0mffM7A9D5Ql+xoQnKUC/gGpftc9Gha
nceUtZpNKi/aWQwhm23hQbod7+OGT+C1xpur+6m7IINo7ph3m+N0vJKUtZX1yyfSHiw59fmHEE5D
a5TMVd6ItvvDNZPnTFbHa5Kx2+8CbhiNRuvgSwM7QyncGlM08lpUiqg0T/++gM8MwI8plF8Q3cws
5cAU5nRUdmmHlb4hRbVa7yuCmGj2WqxenRdHQi//HvlJTuHnx5deDmurx/f1Odcniddt3z2/9j7Z
4/V8LX2csR3FbEsA1xg266NPslWSQQiAhl41i6dXnbiHzIZdB3ddyiFskkt+XB+OOi9oe96to1rt
qKtUwF4H4Qpnn9vJZXYGHe8I+hLNvOkbHYicmLqAGwe/pzLX8jveZ12+zah0D6ML/cm1W6JP3Gm3
u/k8wVbhzg+rNrVaQVn2w1x0zkjz9TySR06zKgX/pLD1c/jS1Tua1112VxleZ0HIqfWJ8/0w2AtB
urJHV1WzqvSrar99iB9fXIoF7+kSFF8jxvLMu2g5AA8ZBfVwQMbUcYgW3JXpDqeVVbTfXvfPD5Wz
+mbk61G2zez6Hl/hAf3waXN33g8tzv5Ifm2v17KnLUcCjf8++M+cth+fWwrWDC0xlseCFW63H5lr
ePBgOVZkVjIc6T38R4fU4FU+cmNn1a7wkXS5miWP7cfwJaOzrBfF2lBZ7YYAV3ie5u782nIXiwVh
P+SnNArMvoreAAgH5f6W47SnEkh9b5FEI8E4Hm8xnjgFEEWTv/ToVxSgrv9eogcXy19zLFmlQ3It
atn9wN7MF6xKOFgTXYqxM/6s9uQfTuFfg5UMUZba9fO1/liQizu3AhMbUOPyS8xByAMzEK8w2IcS
Tdkct4cVFrjyW0suUE2raYdCfuvR5fj7PgnrwVdAdEVlsmphn5v7f8bFLpm7ONqZZ1Pebuo5UAKC
NfRHI6oiYNGcXuo3CXSbZL//3s6nJ161ITJXbKp7plK6akf1quy3OVft2pqiqAuOyce2kmKoTWeS
leXVEkDzHF5ZZ1hx2x5vaHl3GwpdJqaFti8qWj+vOe3s51xVa5rE3+F6E6J0KX9agZxByGkfsMNn
vxO8vqY0ykioL3l2JnIV7t+r8CxUUr/PpHTv71Ecx+vzRt77ud+tI4nD8Hi3I8MNqCawAmOYWsct
0J7u+HNY+dQ/e+q+j1+6+NE6XjeUO+M3hEusuFiQU2uFIV4oHr7nbfHyW3w7bRkVR/ypgf8+cuk6
b/ZsTLSO5BGnnpgg9IdHBrLH9Dx0aUAg0v8uqnb+CaMmyobfdr50r+snugp0dSl3vtvtx5Ahnh0f
VECAZ+EAGBk7cbCqXGV5nv46b6XrrG5N3s/dVn+M2u2/+zlJp5CHe0BqieeMQTMyuFfx/7XIJvHv
z4OeFhfFui/5XLvZXlDQfgcvlThiFDlCvHbeGm/OmPJR1ajy0P6Pn8uoJW9F1Q+6FS/XeCuP6luN
IjIGG9it8CilYsSI0HBS9IrL9NRo/9/NZdySm3JZ7k/mUeMwP2zJ+ySSyaBROPjoOMBuCJ9taPBW
w88Kc/I0YG3QlgHPmwXlu1Ead2kf9zkZeU0eZb5YNq11MwfeQdVB0DmlUbhQnNvskZmi+UdWnnVv
BrSLc947+HTpuxeUWYImiSk6OWFLD/42M09N/PcZlrypkxLvN7e7rk3kW7aAfImMrjf6CILXKzQ7
gl55MAVZszpqe9KyIy/cv7UpmdpI1dZHvWDk9jymm4KzDxfXgBDC6fUwLEO3Kgn3P1zxfyOWTKq6
vK6jLTZfmrS7011syMTxaAfwBQTe3e29jGuuW+FA/Q9H79+gJTt6VHfbPbBhjZwJWFxFRkv08BOy
ATfoANkHhkRiYg9T47I6P6vJA/b7wv0bvWRLD6fG0rorfLJNSZ6Al4iNqnWjrTTX4n3z8T7K27SZ
YV0Hd0BQfePRq7V2Cqh1x7C8ziReef9CNhtu7arYRXsWu3w/ASWTa665MNpZnoALUyt8nGr4UsLJ
dhxKQwSGQjnJp85xm5A/UBCRyVrReQX2+vcteMRtfy1TyQxD9RfTRSVnMu0uh3CILHuL0+SGamIq
EK3r9mFY6ryjGrJ479NTcIAUW3MjqAk7nZPnkQT4TNqfzVXT82aN4ashogntcwGxX/LaanW8GV3w
5AzopSSj2Ry/2NPDK91AK/rhtsElAx/x9/c8upb++J5yj6dqbfK9drDkY8bKdruEC5w3ze04NNfQ
B1Q5oDxHvwakQKdCGYhK8MOn+xYe1e6X5Ggf65gRCRHtLuLBLYaqV97oDjuYTcA3tHb+eEzrx/BY
sX1P+vCkKvG/0UvbZ2702nq5LNg+3rIu1C70LtDOKkaiQx7QI/20gXlwjBmruN0PA/7Hd5epuE5A
UNT7RZX3i2xSIC9Yv3CP5MF80DqjMPRvg9CfzYiCTqPWazSRhQaHst6nbIXS6UGVnapDkna9WUft
U18ikqzEoj91qb8tUKP07m5tJGGVHQs0nYPQ0sCeUhSn8hjgZxC4OZ4jd4boseIBrNqZR1rn27mw
rvFGi+5yZ3j+fB+KXdJVIMWCke4N4FOkoWTprSABa1ZljCq/ufSymcY6NmmQ1Cb1gH4+XA3Z2rUB
JWp6AYgT0hMyXqW7bGj1qsLmx4L+dS5Kj9vmfLmb5yODz7v9a69PGw0pyP/47zYd6qJDoQXsNqmq
zTDq0/KAS/v5v3vw/t2LR/vot9VPo7V5UQqF1ZdNIX0CiFHNCWxWXkADLBHvTcggq4yP/La/vr30
4mUodezMK7aAjNSlT6FAhAPbEYFMS9JsSNBIlqQyapR/61+jll66ZNOo75eIvBKrAk8kj04BJ/Zl
TH4BdtdTZHMcZmDstqvkyZ/7UN+WufSOnbfGQdF3LPNRVkRkvEq98ZEZSl3RSTqvvbcW7lulN/0s
N/P9VpfM3i7S6jXrdtfoR5rP+/3JZCSKkRD4TzwuHKgqWItWscaPB/3beSqKS5TXC3aWZ4VOWKtF
/k2N3fftGZhcnTqQ0BF5nRApBx0Qdb2TePP2b6+UqepuASuVuMH+64DDBxMcQHD2WfUQyJX+4xA8
ysPfJhin6r7YW5jjLsH7giwZhvhG4h+dsKboyBADS9dcPcAflTL1z1/df+fg4Yx9Gz3PUvRhtpoc
3fcxdGiHj4JAgMrknoORrGKLfpp9/XYAfjEoxLpi5Fc+d9qVmHpZr4TCQbrtvRyu//Gq6r177s1+
+8SSXbvAKxFlGSOeAEzMpROdkvui5E8ryIeHP3sS3m6Cg1b1kFScda3ku5/VM2gkupSIU8hFZcFE
mck086PW8dKK3F3fHVZasqrzXrJk2i3dXOqJfL0wZfRkcZoOUIOHwQxiDMDX4HT2TgYfbcXXPmmY
/uHQaCVjtm4UWlTbNx4Xbb7rFT4B4+KKOooCBB9sRY5rQfm307l34HTv7CDqoH/lKK4HfIvh+gIP
cZWLVzmnkpUrzpZ6ts9Ym8SbY+KKcHIck+qX9iZxHQ9vC0RwKAipKTs6FMyaq0/kvf/2bJ8Wwb4f
+ZLNyzL9HK1B+WFru25X8/aUxSG/dezRCGIVefpJTXL0L92IPqmsPRxaXq47zYppVLxxeil9Eqcm
dgZOE/wayi74U8cxfezY/OSFm0ASRTYW9d5O4qU5NCefTXUGKgonp2IaTyOof9dRL/l1ibWPdgc4
lKVBJhsMcEks0MGeLMK1Fwq9680SmaYkR3gEaA9WoSq8fZiYPyzug/vtm82rwRmp5WeehLY7Xwa8
AuAuIUFxAHacaOuEZACO4kl/MybE/CJvfOIVaMQuxLQ+JfnxKahb9IbILOat99L83+USvy1Q2Qm8
NM5LXeHQ4gHxQo5usy8IhzuyONVqcUBrHQmaqNiVildILxlJCF/P+3VMNMlNmdNH06cuvvVRp9NE
+MXPRkZDDDT34+GFtQCPAdYIV2tZHwT6DNDlf+ccwRtJQwmZbRq8eTe/7dJeOSyxJyzDNHO6yCnR
row8O9VK0rmOcAAQ3GenLowwlW74c0/429Als7Et1igV7eTQCEq15jTm1x1yPVSPUH10vgbH5oDg
GO1H0bP8F5Sph9vqePjpjnybRMlqHO6HpFbI73fdI+0cvgSnNdohkOTRgXZLsBWezAPW25FbQxVa
IMHz95l4Ho38m0EZJJIW+vKaHeUyuHObCh5CwtDkUTPauqS2A8CRuEu9NxW5QJzUtTutOJTPk1/f
JlAyFer5rmQHM9cmd8IhPGQaoEOiIU6A9ItIVbSG5F4rDNTz+O/bqKUE6EbP1c1BZ1TaQeZ45V2u
Au4fYt6jjw+KdIrTo0aIqs5wVTX001xzw4ay21B1/lcaehkdzWXdvslsX3IHLyFLCT5Ny+94SSG6
a8Ghc5XYjhzAZsVuy+P0zSjCaGWBUSITAlmrgbBZ6biB31L0u5VHnZPdss80NpiGYx324nZy9BwI
/O7mxTvv7xNWysCUxyxDExrmOTeVJIs6SfZS00MrD+J9C57EIq/IeZSjgF8jlU+SerxZ9bsadawU
+MPBds5WO70eQzOBYq92gVHwAtH4/u7d0nOw3WUvyc6LT3dunLF0zE3s1fa6KG4roJLO8nTxtQQm
Kk2AK043U30PLV9zndGjejQdNb260W3jpMntZX9vNeh7z6OX/Q5Vtxsas/Gqngb13Rbs0yW86g33
VD94pv66TWim1KHyTRVnrS/+Xugy0Y78fkriFhknzdJVKKd+GlMluqWN2t5id2tvZma79eM0qXn7
g2/HC1PF088Gta1z0f0NWkOxkzeW4nCk+anWPqmkOXvAiWsNPNZLy6wNisRbG3BaXPsHbazoQ92o
O9vD9IhhQPhPH0XLPYuKD1M/O8xMNNZvRj12r2r/vHSV7aBQ2wp0ZHuLgfLXU1rAwEhH7aV72FUo
pivlZPJ/PhypBohPdU3TrdIrkqkbLc0Px6iTmcmwvs3dRlRv3dNOrENluhsvo3BjooWBUIiN2Krx
VuhxuOczjAROuROaII0EJtZpPR4qu56ygeqhn1+10RW25kMqzOxzV5/vj7PtrNZwGvaLuvM2B99I
kKZeNDQkB/gs31bdK/Sw9a8GnRu1ZlqfGsqHtkfvq6Y1TWN0M4Ot/XJc7tBjnmXmTezV1QbuZkWc
c5ue733rtCGlfU6c6zbuHNdIYJ209v2G7E3ddGuXiaKfm+tdMWrAwLbe0LF2a15qMNVrGTIOqiis
xKlrcRNt3EGyb5nbu7NfHgPl1LrVju29jfSNBW/R8ujsLEQ99h3rNjLjLqvpbNaHZqSazqnxYqOG
EBf08a+jwELnorH02HslQ6dJz6E4rXknaGx3oAoMTZgbgET3onlfr271VtE4thQt60CC09Ev031k
tE7b5qX+qiqpHydr/3i8j+6nppmgMprWnUZy2Yn1DsoDbTm2F/nt5W41+lpeTO3jzj1H6ABqS6+4
6ay0zvFSnKPS1O1b+3jTWpAIczMP6d7Riv3/u5FUJREh1H8mfD1lBt3LOb1fbkYadfbI852G9yTA
TpzgCk2Hx82w0j6WkRP/Ob3fxisZZet22ZG9Zrz07u10TaRJ75qsricnX7qJbeOd1b1dHpzt1ob+
Eu1LrmdtB/PpcF/XRb6dZji2f5uScmPYf+bEI4GAI0sBuPanKTksD9ZunR4wpYfe+tI5mG3T2LmK
HsRbR78CA+3TogAtYCuvKvyVxX7LQz+SGd9cwmVxSsxNFkcdXZlul/QR1u/thrlvZtxfuAqa6S13
zMZewFstMFJJ40sF+nDFfy8Wlzz1LtqhddtcA6uwO/t7v2EfHERj4tMIjfjYcLOja6ZieWzaScfI
O1fW7mRwATWogmtDOxvqEby/u7uzbegVq1quKz0+DZptzVbgUIIBuWynFCVSlQOrqtd3weVMi+9h
bucarAf+iZbEhrBvirBubrH3tdg731/SYkGLnnvK28VSXGGPRvH4oHhZUQMvWoPKcNve31NPMw69
BLICbuzVDqh2uEv0MjMvSlq7jZNdbmOrHpggTC15vRHjUo9NdbcMKw6NfF9K3gVKPv8+Tzq733bu
ph/2iX7cRp0lunDGIkVNqdG8ZsEdonP6L7Kufh1a19Xfoz5xLxDqgWNRamKhrFQKeI37JYsMZRd1
7nEvVbp65GV5y7jo4mxUvTOloPaxfZLBC3pSYEC/BEMki935erhwKZSWmr/Uz18xUqVbeHvXznbb
Ot2H2bGCoqKc1/o1ZslZLG65kRu3c9Qp0omZI7iY9219tEmHJppQ2j2ITr0NFOmHe6AU7YONPzPb
Gi2r7u+UwSbtaJR/orc4QdPuYIl93hBWRAfxxVWLisP9AFaXd7/RMGFSh8RItcscuGZhXdMsNjed
TWb7V4SJzAMiBtMDMtz6l3HbusZ6UcDFwqP09wmQtqg8MKdO1TQNmjU4ln8eu5OSJRu0cNBHurTk
+8oRSHdTXNoiOqFJ/hJnFY7mI4lSGpH2Ybgt69A8WNYD9/3toC9NK1rahyzuXD6Uj5wfl2VXhc3j
Dc5x811/J7NwA+n7tduJ2+A8akTiPDKmNfr80EpGJP11+16Ak974x9mB3n9++eytrXBfd/IUgmNx
+TIO4qi5my8aAc1MaBehviNmkSKueoHhFH2LGzjPQ8UWlqFd8rDBdwhNqQqLMfapdIGTy1o/mbtz
3NkSAH6gZa6tkrqnZh5TP6Hw1vA3tMW85+82fLAwTqMO/VWM0k/t/f5uW6iOJRcnXxjvjdzRSb+O
rXdmfL+IrfyOvzed8u3vbbdMLqMO5zK7UM75b3EfTPNwjHk2eQfEvXBssJyQyb7otF6u12JtyW7M
+zDFlt9EtBbmDadD/mS5St/8nGYwGmim8UeNinD/rIvDxtEW6+l9SItyITg81ou6OkXiviJEumau
VHyY3kc4jQZteJxr/qajU8/c7G3zsauNT7FjvRQfl72/V/lDygd/LKO2cJXj15nKipZnJrlFCet9
cmWe9Zcr/uX7VfVTZOO/jtDXzsxC2C/1o2gUwmi4O8h3Ci+LhPZxfMNlbdCg/XaFibjxoLXK6Vq3
xekAqXT8xs909IQiUb+j/CdyJFWRdTh76tlrEHesNm+3k6iPtytkUoKiZ8EPCphsL6U2dvxGmxAg
xy8zRfZaf2VsXLdJlkm9w4Mgh1mshTpWpuZb4+U+WVri8GpBvM+RfEfSQD07COrtvOFdcfZfZIu2
WYgiItJy2TtCEeuds/3arJ0av5A46fvfh+FZAGCZBu1rlPgtDnHp4O4Pu1iNeAU7dvOOjvl2sp9s
B/Hk1tkOli0dVeGkW+sZcHw0D0iGJy+39oR2CnRuYN1PQpULGF7DUy8L80BrHxE6rQ2icfZu9ZKK
4P/JawXjB71ThOH1BtIbP21VVNfSpa4z0XXqaGo33QW8j6oV2rUqIYgnVvHHSKUlqRsJlPMnRtoT
zsVdBdFs3961jkenduvWKp7+Mk5FWg4bomyYxiXQ4tcrbB8LA5n2/NCp3eDOXUaf2d7gjGaeQlgU
n4LdDUprxRa7RnCBRWkZaIB4iubOXA9PSINFhqB848a56ufLl6utiahAwxsqf4VYpX72jufO9g5h
uXUIi7rRP1+PzjVqBNdo5183aLHASFordq27goq2+lIc9t3DFspuGjBsPOoDiqmH3UtxX1jLhZ4D
OLnYQtv5l/VJrLUvkhFH7NUFv1A/34P9eXGtt1RCLBu2/IRoKDHu4RXnu5Zl7g5Wtizp8ge885aL
3s5v7n1pOrXTS7o7BuoajpIic/VlPjPs17XRr5snZ3c6iWiJs9r8++CjfaT+NoPQxOJ08fgBS34k
Bb69RZetcizuuSU7uWSLcE3smheIRJm4UD7qtAza/FcdVcjCL3wkGPzcv/lqcEOHQCqU1xfINnct
x3JkT9/Vu3q5K/8WusISMCN35+6g4eCY/JDpT7Q1+C91+q9TB/+D35i7Oh1FSApLvjPFT95qUAee
H/9kAXGiq0BHYvs1hH4y/sn/e1yEGdyTe/a0oD7MfS3QUOSuL64Ow3SBoEimgDO6AeiTf+wnV+/C
b73ym3PXaDUo5dYRSNecZKQhky7/Ui1Qh/KTcP8/duIMGZBsJc3dS0dFGhS2PXSpN3A+KDSFZ146
NVCdtsfm+Oan3j24oamAonwyM8l4b7yda7XpXzzSkQ+RDsKGFAMgQYGGj3nBLADDii22Zo5Sifyc
3E+ncuHi8D+LawTEjaH8katQhlkBT4jWkvLvxxDXjP+gtop57tNC6dhNySgqITe0BEiGFQRxam40
liyTsjWPEJxS8Zklhb+fL9qBuIWsxVkzmxiMyNFZraboODItAw75lJ+p0I4RL4cZ+1l3CiYrp3li
m+SAtNJ7Fn+BHLb4kJ8SjeTJoLv3zsrkbJdCk/REngBkrfgBxzsUHbYn1cobPf6fjtjbTCqaW7Do
7hwbzBm/CktR5FgdEykGpYVQKcywkNHzz9JFNO4LQmWnEO/viD1xHuVZpSL0NZm887//Iuy8lhRX
lyz8RERIyHIL8gZXvm6IqupuWeSQcE8/X9JzcWbHidmh7jKUENJvM1euzMVWvZSiXb9/3t4M1yAR
X1+ayx/D/dmeuZf7MqcSAbIqpHIi9UFx7oNTcbmRt7G206Oao7/KoJNWuj1SU4F5kjs9JaP17NTP
tn9z7yhQnNC7txlF8mhX/t4yEuZREyp/1McUUfmr6l1eNUJWOTW275S3qvY3l+sx5u5Mjb9JFXMg
8syVMD7CqRGvuxc0rhjolOpG8SFacCdwrjzq2Ly+xrtfwatjWytNpRPTIanW+VbnShdELwzu+O+Y
Oq7J8E8o/+n0K5V6z0R1vxdeFUvdtRk1mGg3ZH6389UholfWVJxLpADzjAZAZMtYNh7aN/RfFZAd
UATM36uo6tDDJswqfWXMl8f9AcF1mUDyQJScosON9wtFQBU3i+VKfGb6eecPClo5dNb+ntTbezL/
Ooc2OHFYIdE+d3W38/SXzpv8yj351yfNOW/GzdHVHLmFM8XYVJpBTQAuMKSCjKO9w8HQnL9ntFGx
hJ6B2qCjelKt9uB3z0PYf2negEJdsVc9hXk9zJli0oULRHKXF0rsGRxyd12Y7YdToNN1VJKxmBVS
VQgJoKWUFVKIlCDoi+IH0CbD397VzzKXWJbkAQkB8hX9XWhxt8igsmHp32dEy23WOKnJNYOTevPR
+JIXpO76BGmlIDZI2W8kQoNfjyknpf7yraRB64yUk8zTVe2gj0WTdE8YgYw3dPU4CtfDfMbW+oS+
7xmILVaU22lojH4nr9QeMu+c1T0Z38Zb7RWu+qa+Idb60vs9xbrUWI0nzCa/eUJoGbns4ORrQRUV
kUZR3xO6qVVURQNVbL7bail/bZ744birGUo5mjonBNcQ+nup0eku3NtvuVFuld9vL1r899XakVut
CFzLOSWBMPXt1FOYp9zwv1q1Et5ftX7/UubLe6B+czNe+aQijXEPWl9YZJxJeX+U5eMqUmNLQSmi
2tVPKDi1qH1muwwJmpxzOVhUkHrK3P43//3OM4I+Aq2Iql2f3uNrnKMtveO2uY1xQ2vRcshkyq9U
z6TpaNi4+zCRQO/9zG396wiF7vx2/bY/cm/mUrvEnbEw2Y7FyqE75GKuRCu+d0hnTgGwSaA4c/TO
fS1/7Z3Js1YXD3Ehb+EvkJWFOeScnAtSbEjMupMzcRbCuJQTVLy5h1yWo71qiIpn6NVfNtfPywbf
J20d5FHe5w6KRZyleH2I1EKz1z2NOpoZpPUrhC8F9VkVAYHek3qfyXkPDTSWa/Gdjcprt8Zq2FN3
k4urKapUJPhTYdftn6dQ9/4eZ2rr9aEVFb/mXvFr/KJWsDdDCnnu6B7CLa5CwUPDn94v3uSp/uQN
7ul98qrQQlPQ/FG886sRDf1q4cvz2rzQfFm84ebxxJTm4bFv3vzHfrp53WtPpUqC4Z7vrn5Ejxql
AOfOU/xVnVaCLlWo8UsNNwxnFAQyKMUY0Tm6Pk2aoaZeUMyo5qcuxbT+3fAVsOR35VUeVuER8ciG
xlGcgbKBc5pmTukwKTk2rPB9aITHa06J4r36mqM5mgd3zpefZr7pmd4UnkKV4phTaHoaZ1hRHmQf
I77Sq1z2ip5eHpzCK0wUK5r5uve3regejBZ3/Lq/KvTUwi9+3Ym5SdfMHdMz6OG5o+F68U3Ksuq5
3N9S7ql2S7eEMjiiXHcgVEhUgK6VOx3IdpTGuTlnoYTraOLhAzo3Du3VWJ3Xlw2FJ10T/nrm2Xsq
SMS/alS6FK6bIfwlV5LbQ80olJEmdSsX/uFnzu8Lf6ImfB9yqdXfQdDtr1/Fx9xpf8ndMlC8Ya9Q
jPnK5xfPN095716lwzG63c7VmQu3rcW2XDAXLlx5LcPZiGzUxPtQpzVoKpUxWbASig3GwQZh+ugD
wZqZhbMwhytN4WRfOm/w9WB6Onq9t/jdoNjcey0tYnuNe4V4owdHr+O8o1eigYxQJdVteR/y4iO1
eAaeWRZTsSgvjz367AyJGCgar/B5y19SKKJAYSH/hI0eRIHk0KLbTkfzwHJ4aLgHOf+VYPi030b/
7IM4uiow8QaxZibCielyS2xGyCKaRcxIZ/GYs8QjXINab97itf9o6eSSwXT9ok4BQ4jCBPymIixz
CWX4ae7iddqyhRYw5xe+4lnMmSsU4XY7f6wEt/C6pj/eLd/i7+1z+3zjs+UWtd+XnCKt0ufIVfHW
v/9HFpQT8myIi6QnFpkaqhRJ2TRJ5pxiYcNgMFA87wobhJxCsUIH5omUyZORIjucjDJAR/Y5wnxU
JUfpihY2KaUn++C0yt6u21+0mxR154L58gXcgHc2bGj/4oIo/wX2JSIqBWQUleKG+j+oLOpt3rXl
gAdiYHeihSj2p7dAIEnqGP6vNbq87F7fv4m6UiLCiMVms1D8IL1oRh1Kqi6hlcjueccIvO72hdTt
iK/LMfAPPL3uuZRgWd193dGXP/7H15e7/vgCnfGYNYE0WsZ6IToOt+ULHb/8Y2ARzJ6OWMsUeFy9
s5HLHKucFymkrK5eyEj+NyaL9Y+o/sMD/s9W+Ae35kp9x6LpaIX3LsS2oJZ87hz8dk0Sy55SiVJW
8S7PxX8MbOwfsXrZt5bUSxTjl9MoVk5REHv58cW6lUzP9vIeQdLtli8v0s9ihswc6Wk2Vv/X7hPx
AejKBxftQMwdcQcauv/f+HX/BbKga+HmkPWqqpQK+r+QxX1R9HamzOvkikrAIxZmYp8co/rfiAL/
JPLZhNpEqljVTORISU0TV/c/XNn2cqmGkzLoSVNgwVnnIGtu+7xbXtSwbQgqg14Vx6BVrZfRImhb
tSudEmqlier7EcPt+jlYzBSiDZoaTfcoG3bWJZkNr2fYvcU4Cy4Hwr7Dq14lyik63t9VcKuiRPY+
77r4mDWOoXfLrpQwCy7K/b0HU/y3ySKT4f9Ax/94xn9MlmFh38f61uqJbr2bGoiU8Xo9zd1bDyR/
Q6T3gEcx3TbqyclPxovW39a3Oy5q3ywtBUEHm5D9sC0s9z5Uy6Jad2q5PC+06DK3/bNSeFNDxZ1p
cLrrHaT/s52e5zWOPqJ5+WJ0OiV327nHH1T162Qh2ogDcE2uFsWwzp8GkfBLTzZt9kkGpqu3bBIz
V4OjUhiXpT2gxmRdVp3+VCPoeFYuLjI18R1YuuiDE2tbHd5rvxpcYJQRq8sImiKg5Q13CGjiatVh
KF9XZeYcK0d+xTE8rKrKncyVaa4aoPM7pO2lZjiHMT4aQWb6uuoejdAc/BkbETF2ipuqYZ7v7vXb
zE4uROm007RHLNK/HXfn+xTO2uT/7zEyuwQp+z9dJqg4QVCyrgmGKg8tzP8YlvOuM6mDXTfJ4Nkv
t+iAA0cFS6TSh9COiqDbnsPu1xCKc98l3DNu/ph0IaJXUR2evdI33RHEpQ4H9BXGpNib0Tkp4CJy
kTlvydajN3iGU333gQZ/WQcpGEP8HE+QhHx78CfWL6m7dUHwc9aREypb8SkwXcWvE3OHhGqxNhn6
cyoPmdFxLR/QgUC0XyopYwCiXXJIzV0eyt13yRxUIxkSmxfkk2fB8Y/i56GZXqKSm7YfSIUdGfjA
Ouu0gU+G0+h0OH542m4RG/hsAiaZK+ut8YpYGqBfWxgQCdSAkWYZQvlYJVJogjqZ+yXN0fDaiO87
5ybKMOd3xbU8cSJPPpGSLl/2PsLY3+VGPJjFtxEsvMt+8h/ehHgYwT3O86Ua154WgNH5c305+VYg
+f84AdHDLUEaC29CXjj6hT81K/0Xwy+u0nN8DTjnSbynh4fULPnQIqL8DiLcermER2EQlFkfU6Kt
yMTyYU9QeHnTnd8rXwyoMR4DA1OqCG8UcDSdk1fxweL+9L4aG8E5LPCPT/xG1bsMZcrrWzlDIw/3
SXw0LdYCI5AgUXxLUToNraCKi/gaqglRufF5Wp9wI5PFnC/3ZHyGybE+n5f9+p4gXtTjft+TQ9Su
q/XRZEIutfdz5lcorQ6OIFdyiBNrurarH5faB5Caf4uKdZfkz8W6TmqG8CyYBXa6gPiZlImZ5lRb
S+y0TOa7S2Sncsh52kb+H1KN/SW9ReauSazN7OmQTrfl6UaV6lvUMIBmm4oRXXKbxX3ZgLmPyWPo
U4A9ybfnpF3D3sDVg2rjWLTfnBynMYDW4N/fDmEFvVHH8Zo8kFyvfx8j1ddwQcROOoVzxHbPuHBY
COgrX11xDvLg6h7DlkqxBsyWJeq66FJ7RThLi1DnlyOM82uUkdWUFMRZ/uR/VP/kWa4ZVim4/+9D
ONKTpmNwL73TuZlPIWp/COZh5qP765dspJxsh+d4BryFvYwFPscm1txTeET3V+NyJ48hECy+7v7j
M7IwC5ugCbLkEBy8g7fAouliPTR/UcA7WBbIfvOhaZXa4RB0wRDYIfVuc08c5Yt/DBono7r2lUHJ
GApy7+5XoYrk3AVvjQAb4/hK1CKLFq604MJlqFoIImq+8iPNMwRHqtLJPR4Q2NKD2sV0HP0Rh0BM
4IWvRYav5avhT0Y/hHW9LEJaLWz+WOndR3v8xEg+0EZdAOXHkQLQlKR1ywdS0L9AefvEG/fOwZmW
kzuYcBG1CAcDxwPPaD13oC5h6NfYylccKPF1xHUxfOonP11+quT0PtBruDAYaTAdfDFekTV3Kk8h
50oJxDo+4vyK36rhTlfUgm5wFfDd8EKRycWhw18GBwymkOq4H5qLFy3PZvmY5PxVfsb0Du9/Ton+
g1wffu6NcXX3BU+kb/2OpjfckVzIX5lPFTN6/nuICx8Jer/iaFmEGmZu99SAUs0RpReMC1winnw4
XYECL4uVSNAWWT+KKIty77CVt4HT+P0nqEeAmuoxghh1BKTIWRoOgj/QZEVY4YMZ/ixtkyokQNcm
anSnXzJKodOF+APioMlaIghHDq56CPQltBZAhwUzxg7HWAalzdBcWMtzfAhRgksr6kLHJG3fgwcs
xPByT4+5JGN+tvp9jiERs3wJfqQFQFDHnSy2srbducQ1KDen9JQCHRHcRWsU01wWqdn3/PeNaHN0
DzVqswM9hEV8W5tfslCxEFG5OB62ZLMmlgcCuVaTjFXssiauuaDZ2BFYEo807QxYWAJuRwbWjOGL
csQaAdeDRx5ITpn1YtUwZQjSHLAQlE3n9j932iQLc/TW/1DWVIZqxf+JScdaSyE0rYoOT4+WpBR6
skgBK+aT/JO3VUmHiUjJ2FBFV+e2KVbzjevpy63xObFKcEpSx1kyf+rcGzKtEayK3RgpIb9wEx0F
fIkj/5pRu8uApsecvnO7JGhlpw0FY2MbvzjR1s2bse5i/r8ZewMB1UNyPazMrb611uNb8TK+UeWX
ALn9Ub3M9npJ0u1qsT6MzvhmlKvz98FADbn4bX7UiDhuS3Wlb7MXa9+98bu1V62lSrhlf7uszA9O
XazNrXzbmx9FOn4XL/ApzS2X5J+9PX9TyfSwPb6cv89v529eeDsgiPx2KJeHrQyUt8PHbD9bz/bc
UPVSMKbS2d688NbFevyuXiAk5E6VstN9lE/sUuWmZtRx2ufppdq1lHho0M1bFaBybGeyVX6wqX0f
QvZJqrrOLKqC3N8EGtyhBCvlHw/b4bTiM7bmdngbOeSnxdr+MD+4de2wonWU2bJ4KV6ILRepsTfl
iax1kQ5v0gxFyiGPeYCsYvCnRqGub5bOt8ZaIby/beJDwkQ+JBlLqxla+4FFVWb5EMhSi87SwIfS
kPLJvFlOsfZFulgv1rIKn+Mz6Q58eLVS17I2cNUD/VrH2lrZamuCGNQxfJtv7cRY63yctpZOvm3r
WAkPidyHnG4n5nML93LLlzq+UadACfVnMykHfrWTMRqjQ3BB5z7Kkox9qeAl9HDB6RGoZZs5sGM0
MWeP0Tmy0ozN68o7Dl4dz8MToN0V509WjKldnpI50ThKprvndbcf9tpXBUQlaELT+Chx2Rt7Y9ai
lnMBG9osUn1zzVflazatrHS+MVItVfgKXZJBftvc1/d1NeM2zWd1PX0oW3V929rPk7bsCP6DJW3l
0ChgOZarhbLq3vS/fUT3FS/mx/jWsbrD+2WI2x+HbfaZfZaUH92o3+pbswH4bTbHXUdxguHplra7
dndJrfgYHSPBvkG1U5UFqE3LDUNqJwPrmFIFnsAJA/jYMqLLTbmRa0zp+NQCDGM5xSjYwuyhivBi
b2RLsenyDSfbWxltOj0kfcIEvS+747LXpFM2N6rY3rZmckhkBFhrOeWyLRKFGZ8aNEqWWGn5KqTL
5eFJh066qV+HP8ZOmk3j661mDVFvfFE28PZSbaftjN3tndZe7LLnxc7eZM/Zc/nFC/XrXC6g88b8
1UoXHLT9Dpp4i7zxxuLNOr9ru0VqpflrQV69DIlM7iZLRkprrpq4offpmCSck0YYN4EBcy62eEIZ
vFWqh4egYDNZpOeoC6BkDPHwlu3KDbxYxo4e2tv7d58WuzszeyPnU1c/ukJOwyaqEpXkgjZZ7DQq
gZWB7XURgvS/BBszwcRQ3cXLwCuu2H9vQRkdPSwJULUzu/QRkkdgBv3/Iq4CNs+wO2AUzvxqK3uw
KBQBY/Oeg7pqG2QPc+oqd+mNBYH4Lz91KUKzsfE1Y8+uAz1oonbTPtXon9fRmNaRiuvogyvGNSkv
1YYqu+CO3Eo8C6Xi7gI5TMRXM4LR9eoPcVLqNpTu6OPxA5gfkcHgqmV8CWfRwDwZ17if7Xb2p91a
hJLhLq/b8+q4vZvLjpyW47ba9s/dullX2+N24JWuWB2JKh/4c7kv9xUn2O/y0/G5hPC+zPeIQeR7
aKIScHPr9ZTUhL0T/bycwqxEmBoGSUYDCZGkieygI3+MyRDZsRmY8TU1YzM2riszPqdA303UcTTR
Ob2metzwkxn3m36jNMsCjGhDhR158Votr8Sam6Uej6kNRQjQHFR9TMeUFqTFZ77q2rQ+8Ktfo7M6
j8sIhP2lSytWb1s0NqoVEPzvbHOJoTTc4koPbrESgyrUn5y1mcdiOIpNBYaKLHSHDkv5Ym1rekyn
I6xw8HJ/QqL+goSlwOMAb+klrkH9b3Ee5bspsOETlKG4fGWIi+FSapTza79JG/4zBoA3bmQbEqTD
AFSWg74kPPB02GfUHhleWuiJu4FnumI/PY0vY5rNnPHluDluyl33u764s233Mrzob3Nar93UOwbO
7pz2m3bTfcr3bIS3u2o359/17sjfGFqb/ql9UtvV+fcJwAHAdFfvxpf5t0ma38bEFiVysdjaazVc
BGWi7+rkiKLMu77TNvAYcY+mKE+OsfZhcFKZQpRYL7j/VN/38Sw+RVMkPpSdQj54t1Pea5tOVRNo
n++mCIwpVrWlxQVOkbLOcbOaZLGZbU6v0+txvXgvt9a79V7tm+fL62nuX16t9xwy8HPz3CvBpUf3
6vJa7KE/vN6ODrkU2f70CnXh5i42/etis9jMo8Xm+IoO/UaJkBxrEg1aC67aYiKuecCRm+P+oUnH
zfzv7YRAabG+XjzzP8lTc22v8/SoIF+tIvjIYs/9bqXnZ81Kup9atXshc5kraFsH/v4BqYssdUya
s3t5m+kOzK7iqXlp9GUNiPMy22b2sphBMnJhUNHpd1IILXB9AYJN/+Sa7imAQcf44uI5yze3YO7N
PTDP+hQf1tN3/QLviltKTTeeImDljR6ZUQatxQbXuNXLfCvwxRE3eEwWKFA+9+sOX7mB9TW9Gu8n
qCmvik1zZXt1kIarj7yivVs/xTp/tnf2TnzaS4QrHM8CaZHmR7ItDcCF8L7V19IsZXpieNf0uQav
IwsOUQbOQeUdApXXcBG3kRVwxAaWNXbS5WWCzo2zYPDqAhfivGkcnAmwidopyDtVsY0nX/bAU/oX
dZjtscyDiy9XBYTjKLcGUmeC3vQmurbcdLbvQIJEq6TcHFMsItkDxELSw9nX4guidxje8UZkxVcl
IryrgD1mBEgLMkEgIvTrkfwnVJoFFRLE6ew5LXiU9jT3R695v/n2ap62QR/kPjLIEcv2cTMP5IC7
abKJRE0qEJbpXsBy5qA6hOKl5QXdahIZ0e1rwfgEhjjsqvU5abYLj08Hw8oARMSNopITzmWH12q5
4m4Bl6Qn/8KBK0G/0rq+Va/MB21GOtsE5LD/jOHCa6HvGTxgAyh0dOeukGjkkxX6r3WBCl0K0bEn
1L7NDep+lzRhvs32Z5pxoEwS8u48dB1CEPJjlly2M/aL4EY0ywJCM8I+oK+js2+z9Mneo8g2xdKp
s/0NvNIT3yKytWn5SjiIarmZd4Fh1MdtsAhalKqsME9RDYit8BIXG3bPks1LLnMLjhslBrT3FNhN
BujMFLSx4jeC1802R9qKfu7Xn0WgJjIGaNtNvoVDArHjGvbRlNabYpftqk9E0Xe39Jb20Y3SJVpy
WV+f1aTuloIe2bAgbqxEo4fws7sIc18+0XTr1PwuI6KzAQzMPFpACZIGemCFtKB/3x5c0nL8o0fI
Faf6sun2JrFSu8DTlmclxMbuKo/DLjKXsTAPGA08a6EsrXBia2b9B5YkSvdoLGkw7IVHbE4+O4/k
6QWGAn/8FHARjfJ1L8f+EAlMKCBhXSzL8BKN3uhZz7YLsThgu5Ct/8S7B29CVTOnDlnhHbhSGdo7
M7oL5YurCfZkg8WCrhIgEYxIwrdzwvDys0HQseIJiU37p/jsyf7EXfjd++jNQGYdaagLQwnCMzzg
QIn6P1D/GGNF0DJVK9z8e9zjIdcbNe42k5+/V4EMbrBfzHiwUqjHAx3Xri1PJnjnPagYgIvYrkAJ
8cXXQTllNphR81yZrF4VKxfI2X2FCpAOPxiMlh5Dw8zt3379Kn0EKB6t1jn3zegJSGu6GgOV17/b
74nv7D6JUq5OTFo5XTbmEwPtAPB3ik+x7UrnHNZEaWkCqiwTeb3xV8W//uShvdrhhbFzFxhYeQSA
z1Y8wDJS5F8pS8A8Hq58kS4sIz04Y1bUmClwY8GLYLJgZDTR6Qm03o6vvh1c/Q4h6fO6KhGJMb56
7xbKoSdlcPolpolE7RlTa4mgCqiDOWr41N7N7ytBupQfSPAC5kh4XqLeFy8LQeIcAecsXDsdsA6H
CTjnokHlE/gLFBCWg5ws6EDnXiPoG3wHbgHhM0HKMv/gia/fudanAAJZ2IOsdN8jixH5N4El9cHP
wYEV9ORbb0V09EX4ArbLgwJzDuQyvSPRc+6IljwS9ZalBlU6vsNPAMSqMbtkwOmcMXF2AdNE7lbY
I4Pb/flLpVj4wlkQfkGfjMTee0d/GriqFs0hdAgH4+yyKSYFjWH483dATuL8N644gpPcAcgY/ND2
Tu4JQtREoA9ryMd8YfJN8SIcWLnmdGa5MxnlWJ1zx6bzLWf0OoKwLPWDtwige7IMNky56Y9Q0qNb
NDIghh/Fz/7kj3F3wnIrsfR6Cj6ykOS+TDj4Ve5sQ3b4wgrYTmcbgZRhNcoFjI36c0itSWDhh/l0
R3UuWgTDj/mi+PCxWfpm3vgxeDeulYdlwnTX/RPpEkxFRmMK994tCZRoT63L0pX0BDZGr3fPUFXh
VroSG+kgiwpNcXL/8gPSYj3BIL1/5H4f9G5NgKIIAOgCIcFB9YMkNofCdkcxcMG8YlmhnBcLNyvW
wD43yar8C/MmPOB1ldAbLLYDOarTSlbyE+qDRjjPqFcyAzJngQgPWG9kRrDnKflKwijSCNW6WB/X
l9d2fWUJOLPZ2NEVjF4FGjO8RxCIp6b+GlYL81jgeLE7gOE9m1AwfNXii20PGyfHaIZ7/D7zZKLf
qMGGYiG5yW1Aqs6CJunYt9WN6VZvEvdBKLf/U4ZdQkPSmq4Oo/fsHV7kU4Dzw8PnyaXb6mXQvrXf
FEkMSReRJVXsfiWwvysaQ/Z0nf7l7sqw6FcEk+h820VIMT25EFdD4UOOjkoJTqogtl8SSZrzOK17
/ZixKrUxd9izWCk8pYyF9k8+rVhfCWrZO5oHQbMkp5cHzrBTCp7xyDyeDNmJjz+k1evg/FVEhDxw
ZlFX/MHDJHMbDIwu0blqQ/CKNAqGBCwiiXzdYBstwtLHZHSb94HXF8Ho3RnJdfJYzBNpStbQbnkK
NJpx5p1odBno/ERTzNhSBqii/o11V1cw6I2Q3REPk1okODbSRrLrzfFDRx+nzLv690+xA2yPCOyN
THJWxFuc4Smzw5cR5UKGxz7JTon1VONV67i3Zqxz4IVs6sgmcUfW1OPmbDj4H3NsBVyj9LDvFcwJ
TGJ7bW0ZmHH2JH8RA+J8CRScJh5XzGVty6joqQAhN3sa8Z6O2CxCermx/rfuxA7a07T0Mu9o0mKj
YMXJJgxDpOIDSyQx5W6hwSB8pEXluk+mBNbQmd0BmoiMOZkD5e/S7xzdH7ClJNIpBzLIbp5eP06B
RB8vNFBFVGspY0lZjvvqp3YPb7XLU/II1DVYtlQb7JeIqFK7dHqjGhG2hwUj+yGQvG+Y70JFlvE2
xcIm4joc59/4pAONm/3IlsMDxMxWFDqFyTxn4Tt9Z84TDqXf+bkLVZtFjpRyWBGFV23+0Gl0YNMj
KLp4HBbBEibzLMn988e/parO/wvng1wTybSfK6SeaP/I5qhO88vNapVjosJpAoZT8FR5TkLzdbY+
D2Ai2sU93K3VSDYziKaVwTruovOYWjBA7lAFkZLGONbiHsS2AeCqrP1kGx+nfxNWXvzXPIH/oHH8
swzDWau1S3uBxgFjIhS6usoCJUzPE4zdHLL9AplQ2Sg65ujD0MfxsB40XGNDKBqLR3HVR2SkCIaQ
iN/evC3Lbb4tn0nfmG0aos9PZs7uIA4pSR2RvZskferqiYZ2/4VhD80fkMCfwe4jtx7j3WBdJ2MH
cEF+Prxo2OQWK2/LvBVPMUfjVVwTeyUDkjUoCyAXc8DwEboRfHgWdlEUypyZU/8WfToIvaxdKlvA
CZK08koo5yFUJLEbHjiS/V14tSTvs13gscWU48NPuYblj3hvw0fnXfw7nl4Rj78s70xDjOHtC/py
sbx8PfyKdYflylqI5S1zRKj/+BeX1StLCwkTE8S262Z6sOylrU+uJCNIhsTFbV8hSrCVoRdOOF1a
dAaXfSvxdc25EeSCgLHMYn2lJXP3/Ky4V8SvRUtcQ59ccgKQg4tmE80KTFFjEYx8pLYl2VkK9mwz
R5QIiTbAe4bzTPAV/UAEHs2QqjoQ+7/ZOITnTZ/fnSyeiC0LF1xzTjvzS4cUzxTFfWxgcp9WBrcg
dGtoIvC57893B0oBDavy1wa+sMaea66qBx/cJOmPX0f8XiMZPoQ5L3kaQNJwziyHbhHKgIjY/c0O
2cg9SgrI5JowHOQ/29XFhW7OG4XyfmQHp2yGRx03YVffl/ut/5v9BvJywyi4pSLwJNRm4U7LUSNG
tSHgsoG/DNFMaGaSRCJH6QmhuhTK8mPUC4+4QEOv2Mnb5JJCDpe6N89oIcE3X8p9Xh4JI7UjM5OJ
AunJOUGaHmFrcw/QDP5+7bwzFPgqNldSDv+G9IwQlBsq2YhdecQDbrxy4nk6XlLgPDro+CFB5xpC
96fbpTUNOAHCD4M25hyJTUBb/mUR/ZOYrChrEUpcz0h7sLcHByBAXgQ9d+GN+c/5LFbxusRipbrC
eWUmW/9yWf4s3PNSXRcrdVessJB3cHFILHWJYjsVlubozjfXFeJqHy5kRCEJS8BNjfok25Zr47ac
DcvDZrYjsbBcF8fVBNAaCeppRCcimBoHkWqJbRClu0ez1ObkPpwSoV72RHwtzvgbicVGJ7aXv0l8
0vDvkUZ0GD4FUdkJm115UpFnb3nPjCguREqSPVrflIC5S+g0WuAYsE3thDM9beAeww2gmrEWYRgb
KBu2ztmfnsT3HP1JdueR/QGGrick5Jq9WWz0kdBy45pEOb/GFZ6KBmgqR/YhYDRiifPl5UmcFR0m
NWya/eV57kyhcEKn8I4Ls4hIEySDU77BOSboHOHfcMtWNIeinYjzcufd/Pp4fp5mWFrRSJHJbn93
tT+g5YC1Qs6WwK7wcImm4GMIK3dw34hm4hKI/CRMVejGrXd4E1BiHlx/6zFoOiZHR0IlNoLs77d4
rsL3KzzZ00c/ex8//7bA0QPI/zzihU/AFgMKy4uPxi/dI2RczBR3RNPv6NWfpXslFi+E4/tqci6O
SltWDj69UA1ZWi8rKaYogtPG5sJaZkPOldyh8kWq0gPp1373W8IEJf5lCfAvx/T093vrXKEGCFmX
eJKHH+NeV/R5Bjwl7tzBEzJEsXq7Rl29rOB0tOSrRBmRL0JUFqwxFR6EQYR/Tm9MzxLhF1KtkIo7
tv/aX+AU4CAwS8l2k9y1lWDOFkvKyF8OkCSlw+XWGn+BzYi1UoPTxZhTvbQhjo6ylsexSfMQ/4Lc
NsDtATikBcKX8VK6SiChEHncDBuFZ3TOu5afOh/b7xYUT4KeVA8nsHVe6OgbtpW4ekfa8UC2Vc+2
JoCG8BwEdBLYSTys+vEaFpLCDcnLYhDb/1J6yfhvyYGaOp9rFrmxSAn+g1Gpm/dT3hg32fTFttax
5WULurAqL1CG75ffZ1baki1COCgzGAiVr+61PfOPaJa9OWwk7WFkfECUh2D8MLQg20oEhubyp8d4
sEEnDJrv/2fe2f8UKfhLqf2Pu/8HV/JwOuf12eTuJTNtepXdBLQwkQQmja2E1/ARmwSGGcffJLYu
PK4HkJZbvxqTc6J5sx8FLkcR6O5lfzk7ljc7L8UzxCj4I/Qz87UK5i7p+ewAIudBotrvGbsFi3d0
Aq4V9PFIAPIY1D+dBvUB+CcePtiiLY8vC6wDSYmyPAp0WJAfNEfA3yP7FjsqaUHzR5pZhrd6ZkMW
gwWtLQYwVkvtGx9AZ2AoGTOJYIpvQKAI+U2ofS0Wvbh84hPLQJ/YOu9sFPrqTlaZ8mljZly9TjIM
Nayiv7u0ik2hvM5JV5N7kGLaw9NjYwSIWnyDYvFdjB4tsN5OmD/CBdEeCTvd5kRY6fG4ky8RV8ni
meQluCFacJcvjUcNLZVK2XwTpogAzlpsgJT1UYdshCQlCaep5zIkseFykFAbUJdo/tsI8p/zE3Sn
SAuEwIfVFRyxFozg9tuIzXbVqGy2cgxQcL36Z9zqL9D/PoVQQh7pZwVs3qckEUWSyn0gzHkgkD8S
+V+48/D2IatJA1QkEVFoAJDLYPyNcScUH+gzwzcUKob4PZAQs7nl7duRIOULZVPX1Uv1kj/BUYCF
YG/zp6O8ur8qZC0RX4bzcHkEpiE4wKO5x6cUJiLp8NCAJIvKvoTt53WkYSBKtKIqDsXGeuu8b9Gc
hdqIESDERkReg1xyIV2xTL6/D6+MERrjQc6h7YRUpI5LrpQjFvlgx7FRS0qO4pnvp4SQLfwXcizD
NuWkK2xIOa7BOTZDoWdRD4onJUfyTRK/rPjbSGbfl09zNfwPZ2e620aybOsnKqDm4S9ZnElJ1Cz9
KVi2VPM819OfL9nAvRIliDgHRvd2e9vOGrIyIlastYJkqblOaEeUaN8DV45mqydmBb8kKN4fmqMx
R//KGBtwKwGk1c/SA1DaM8qnE5ZlQd7z9yVolkz8EudiKnbwKYsnkICBZYiZpoO3y12PWk7ArTJY
lBBndO/E4f/KxFPM4QANdiLmaI/RGrkKooQ/QkODH6mKEAhxjck8AhHSTyKpA6IIwpc4fYMHAd8w
z5j/5uDNZuabBAznceZ7txkxUvSqCT2u/9xfoxJhngA8ODIGnIOI4PFLxP9qC+VPT+M7IJZn9cz5
MJfil50PQbhPuKD/GGbiD6Augir3EvGNE+8tEJK1tLW2dk6rV2iRQDN5v1f1RrSPDZrgH9Y2u0pE
1pTxqyIp8G/4WUcGkNBO9m+kY3Tl34jMCno6sKXQXolMQoiTRC9evhfBeiQeJOARJRFqRHkssNbq
IDCFOqMdTJz/qwPMA0AQnPqdaD1gqgdKVfJzgavQVTv6AAjBNhSdUwEDUK3zhxOQAIHnhtcCQjZc
UWl5VwL18K+jA4TRlkJL2zRMyQQyi1blW9sQKAlMpBsBRq3FXNTXqG24qAYR0PTQrcSrjyjDT5mJ
AAbslMNMApBsVkLqIxMPdQFx8lIFgEobGlBRFP4j4KDA4wWM5gs8kY6Nv9aW2UYUBuDMW52+agP4
p83+oT+nnSxynoBbEoiIuEnC7ykpUmmMp9fjmvjOddGzBpvYJtgNz8WFClw0vg6OwVHsxHUgxFsL
9Q2BGbtGcBwEWhrw8u2lSAOzBSC3UC/JxGUBFAK5vY1gdNGGwpiES6wu9rd4rCK/FGiLwNWkjcgJ
3k6JAZ1PAREDyF9UEAghyRkd3fkc08+EJqoxtW2fyMkepxvSsoreqnGqpYRQdroR2hd1O1DeCckn
RCuUJfFJnSmKHKFJFdrnFN00M94XHG/8M/H7KO8o9DDFF0rtWAj9BAERdimVI/N9maOOHPvp6amY
QYqYIUq5IouuUBaBgbmiJWAvxX9HqKrU2YNQ4IZAr9k7ovad2Dp//lzxdPjdHx//fk8UrJ+1Nyrz
khVbQzrinCUKeVYwzSED28ieC3I/wbaP/9AS31h3EZ0xkRwYz0LtrCxHwqiwDBApg/cqnBAyOPsD
u06HuaD9Fb8fJ61N+gEUuQ0wWllJ6+JZfRWIdLApnvOFsx5oy8hkUwIuAX5c8JfQ4oWsr/D3dM8C
j4ULMMKvp98t2Pu0nKh0t9JyuqHdehuBdlgvIu9s5yXifPFDuAKYiAT+a4K2H7zDpfY349KjG/FX
i+wNSRW/E+jgWWQ+1XMNBE6DiOxOgDbisxFeBN4Rxfv+hIE8i4RAJCKoLLBsGOC7R8RACKBrf9Gt
TxznKwhzzqkYgRszF0p8DIEXFSWuUHGrKIJPWuA3YgchNLnGdy8/cToDUBRRBwul83/iYYEzSAto
d9Q0/+kMuzk2gQfsPNhSKq62KaV4+iBoXOFJbCwq5Yy/gfRDFOluPodm4OYHAiGE0SvhKmDNcQKg
hCVkmW77ErxRwiLgfRHOAw4mAOjCqHi7rdBaaq/jNSPKqNFQADP0lH3LxB5I+C7sRmwDyBmQWkFK
hXSpoJjbCj1wAUVYRL7oQ3enU5ea7gwRj141V53tbEGHxpm35rrFnRK298r+v6K9RsaOszaWCNbt
qVS/15hnI/6kLp7BAqfQawS4x2qB9yM9IVHsqnfGYrxuMUWHqYgC/UZ3+xtMRsWfUuHdidvCVOHG
puT3XPMG6jrWCxKXTHoqzTf3b9fI+Rdv+pxkjxRW/CCdXQz34Tr656/1R6Hc0Mh1hTJCJHnaenzI
IJyLn0H73aGF4Ad9L4QNQmzt0/nqyB1E3sSPF35O+8x26x4lD1RpnUI85N/WotoBS0CWhyEpsVX4
s4JdjCQb4rK+iODGcLQIUYcgOeA2c1reeYMuDYMUKUSO/SdGBQIQEfL1aXfSYOQw+f67DnFlnUhu
YOq/wdTf0MdDnA2L+zaCqW/xCPvliNRSfRaNxPBfcVUguZXvRZMTBIQfdLNFGXc8VcCuchBVYHOL
axGy3VqmVCN9aVb6kxCmkjM8iLpsfBvfBKicgDWL7hedVgBxndh/qsuC94T/K3gXPij2fCffmtSZ
0YqGPwFyHcESETGByCdthBYap2ahlCWSr4UCVhTlQriaiCzptTsyZkKkN4KvpS3KG1jz3IFy0Obh
DSJervekNkbd7T3XiH5L/tHQLatLzHmxYDgR7DV+UwExk8qBtn1LwkOfntsRbDjx7xGYnkJCQKmG
K0BUczHc6PEMq5wnUVUw8oHmoHRv/aO3hvDFDd9E7RwR//Vbg7b4dNOxI11jI7qOpFjIC1GZkp+I
HqgIofZTCffuv/9OXQjSx2orHr/Qw+fkgKdyF6FqxhNijE4iMHmC/6lxg30WgZUV6SmspPuIJz+u
1SdyDCEY5lFlVJvTQQHYFzeDBS11vIjc1ao4JtTWIgUVWAa/n7AvABE6Im+n8slb0LWDZ41ijdSQ
VORFYM31U0Sn3AAk+D32KD9FY10zHA3HO6LyuTisaeSQUQxRsvfUYmsqxnXS4eks54ue14HVkYKu
rdYxorF7V0eGEdGU8nANvGQUaIkY9zUtcGRDox0hM7bP0uUzv6c69WKvqpJknzfhsvd618MtbIzB
rcx3S5tPEecjJqxVc5S0dz/GZyD70Jz3AkMxxSChH5xZ5rUrHypP0Q8zEyzWKG28wczbUCNpSKpn
HJ5gC2jvWfaaD8VcyV9Vf5yVEQYcFf05e2bm/U0V3wUNGDieZDjHJmVyaAJjS84yb+TxvlGxh/HA
txIcFfqVU4M3a4exFT6m1BklAp+Sdk1CHOhTt09fvWBc2OWxUV5Nu3uMq3spXpvKu1NCQPLyddzg
D1Xd5B4kqp5LsoNlEZtupJozIwj/9y+b4doa3sqajUaVOay8g09KwNT2Or12hniPLWyQPWjBH94y
BqRpSGRyNmF2KJsj3sm8Xcl80I0LBs/K936TI1uWamCyiYMoZt1f1x8zTEXbIIz3mgrjJ7fmLXIs
R8MVUhsXUma4HSZVjv+a98fWSl6wqcoVA0y7qLflpFzw/DqbQQI646CFxH+P69BsRz67GC0LzbqS
jGgfeIc620rKA69L6i94LX63MXOYaI74Eity5JcnhOvTI8dQOK2MWgVihkOVbAtaHMoDW4anjBNv
5b3//j2rP66Hj6hiGbbhWNpZKhn3duTEYxPvpey6bd4kGoi9Zc8cHMSm4V1B4VNE1zTryviGWGit
a3sTkQRId7qCNUx651cHfqnk3/5ej5ZctY7oStqY2lqtVopywU/uB4xMuMibmq7w3SvWufmlklR1
5fhtuA+tfJf31HXNsTdRoynV0reIbymK6fSu5ZeEmDcBh8x3Ra1clS0UpjLbySO2MR2/uU1wmcY6
O8BdsJVfq5rTMqlmsZzfaI2KNS39DgMqKU6erWK4fkL2WvgHu4nng0HVMcXrNpPn4tfDSEVrREvM
gkUy9GhTkRJjHuNnz7+/ru9dTRzn8Kp0dAcf/e9fRNdFqV/lsrEvOfU67cYs/gZjtBzlamXTZC/R
UyZ9sPCsGl84ZxlYPjaM1b9IlR8tn/gZ0XuPMUXsAncA1RoDyKokhgqy6hKztyBX5kGdXYdd/iRZ
yIP2YQRrutqlqe86cbUOjPGaecjzMKQZBuJsJdCY82kpj3TmZ3G3SajCBlvYdUb1+xACsSdXE04f
BpiKM5ODHYD2BOKPJaMF8WrMUaw6tsuxfFVbGW9loNmDa4ZETV6i4uajdxxIE1xjqO2bYnhQsmY2
ag+ZVh2cyl/9/oC/t7h5wCZP2LYNGfn/+aS2EbNpbTAsfS9Lkds4OFUl+VKniTI24cIO4bAZtHTE
thpJY4PnoCQ2G7etU888RFRS0szLGuvMSbuxsn4pyeXC0vA5VfKFn+616o8tme7v14zf7HksJAqq
qm6ajmkzY+X8Iw6tKHTasDXQ4rTrNNHuQ2uk9JR50X7xANNIr2knRquufjAwXoT3bL0k7byuljEe
RPkWrr1vA5gk86l+Ti2aRAp4RNW50ljMJmr7tLUXTXiXY0ttZyQnHTRDeatk1Qx7jFkoa3dhUS29
4aXH8TPOYfIqxTIa2pWu2y8M8t4GAQJESjI7/OPj8dUAqUOaQxsfdsf2xkaBF9CLYVdqKwVigSKD
RamRO5bjNh4EbmX+M+V/+fQ0TtWizZol5hMvmdnOSsRdZghRG4cGyaY5KuXvo9E9poo6y1vQ/Fp5
b3ParQFdnYimszJuSovP98nTFu1+JO8NHvFPiMfA7UL1w5xKN3DwRm2nl6q23DFmLrDl3RtVvbf6
8E1LaUHqyaoMoF/7sPub/EIfQPtmQCEsExQmnBNoqP3PQ8BoVLI+Faa+H0Zt22h7zVxJKaYuMBv1
aGMYHzJ2883ouD0jCkYs8Ot2PzW7ns8pKJNlnuU4e4fL1Hbc0hl4K85j5NebqvU4C9zCQowiSasO
7wczoKpT+IJtHbJ7s2Zq207VnpMcPn0cLfNuWHjd4++71foWR7k9S1X5wHASVjX5zF/DGvNemdRW
3xNLZ0pxL6cR/hTJVdBaXK/K56POKuNJThBo4EA72MWqGdU7mMNantKmVvc6JoOjKyXdMgQM5OU3
No5blCMtVuHFe4DPX3aMZMxBhPYQlZfXq+5UZTOvvrGz91xDydVCXDWkWYd9wGSs5Jok2oCvFCXv
xvB4j3JyvCoSfxZj85vK3k3ZBq7qgRsmYA0ebCbipBTr86I23Up6CrPe5Z26SrCZuvuic6Pw2Yvl
uZVqlLyAnva0LIOFHMrM6LAXWUih0+EgFkLbZTM7Djm0diFfwYb0h2NB2JjgLGJbumWc0XWCIO2D
UbV17OwBAEbrqua997rt9iOyfemtU8u3HGOGNrnKehoeYFsI66SFXzqbwWsWlh2ghoPQnnvzUlYL
DIPLeRwyFcCYhx2EXErNzN8MU/bkp/2h0x69apglDhROfN1DCycTECO9WASoEnNZdi07wcNSlVA5
QiuQso2PCiPGQRlBQRYX8wQRiIc5g5fPNGw8FGslfFB8G62F7a1bqX7IVIukbzZ46a7S0qdksko3
U/4pmHYMfbAp+2FTW881MEM/hG5LRZno81qlfdZgYwpRyXTmQXszYCIfo2yxA0C7JFhYu8KsuMdq
03of1og3F8LaqH+1QVB7BX1+XM5HhghnmOk73AN0bbVQrjUZPS3dirDcZqZ1rWWtKzfjix8M8AjK
9qmTXiN/2MgaLWGin2oefXWaB8LJQANMH9KHIK+xykNkxe71YtjCnjvp3ZNS8yBsuA91OLPbTWKm
81B5l7v7OsEYSH0YzXXmL8fBnCXN39xP3FxKZ4PZHAuushJGJop/5Qf4EefbgmvXc5uTEcWHfPCy
g9RikoBGDMkK1gs2XjJNhc7Tntat7vChAHzIyUNhl+8djiN+TImd061ur0LjqNh/x+q9VNq5lDz4
4TEtY0qBuUUn46XT4fWIwRfA6vvamSf/KrwOTTGKrAhdSp/+T3XfI0+5GfmJ/JhDOJkWE0IQ6zn5
h60klFLcqrObEmZpcZ9ejdzfS35r5DPpL5Dmsv5jPprlnPHP0vVEJ3BbmzMONbawb0OXjde0QbN0
XnWCnnUf3fcKyrJ4Y0tPMmLSnLy2YGNfY21dRusR6ZbDedLeZ9Kskd5j1Zs1HDCDvZeQJBOmtDJc
KeMwI+v2kTkMEZpJvvnYZEZO/bcBLWqPg/5m0jaoE4gEHgZQlXHD5IhVPDAhxsFvI+z3E4MbeIlW
omDrezNm2PrWqavjvyEF+iL28KHOsoUXmKtijFfVmO/7rF+F6ibWMfDuYSvkzrZXIIdpwVanXWd3
WG0qdDsV9nWpu1GLMrjmMLK7TeOE88jw9wrDZzLPX5D13Qf2gGRWRkeB6MTTqp3pY/0QY3Lgk9Mb
2to084WqQynhvJQC166uPFKCyEJwW8IAt24KfyJ2NNZLRS1fWv5q4nCr7GjZoIwafdD3PniRJ5q/
zSIwYFrm1VYK32wdDB7Nk2lsDR0DmIL+rD5ADVqk6UcSIt3t9LUf4ebNl6lPOD5WdAVJGmM9epBi
lNrdYsLSv1G7WWQ/93IzD3TIJbU18zi5tb47pEn9UBMmYvUdnNwFGJ91A0PVVfNu4py2GG6j69GV
493FXvfSG8Fp8FMaot7ltQ3K60irN+N3RrZ6VSIw8TqR52+CEcWIvi6NadGY2Biad7aWLHy40ybH
XFe6Y57Ok4lP1GP3jfh2AZaZ2jxOh8PA3pf81JUcjCsqcCzLpKNqpRwaIw6TfiEvPekoo1fSBg+k
iDYcyNPwoNcr9tesnmo3bc0rLd1I2BpFuoTNe7+SB+ZXNbiYDG4ZEKClzi3YCFEmzYv8b4TzTTE2
ruQpu3jAjRSPp5nZPWUGPBHd3sQe/m89/KjkHmLkeqRr0yWoe/rsoQ8A2wr5aEc0lNtgk9NrGer6
uUsK3JOCv3VE9ByIlT3ewmRTvXRnjcemfo3y+D6eOrcHaG9SzA3w4JTz4Z8FgUDyl1Gj3mstXRUC
QROuOqg8KXll74DvRVeSvHem56jQNj1Hb9C3iz59DiBQ67l6I43+89SQNtNi9j1pZrTjs663JCzI
yeVu7qcxbut4GGC2n9WvJorB4p1xFctksNyCYqxEDuyQKmiZ7hqZtJOT0h2oQXK9XMq4xFYol8cK
8gKci5nvwZHLkD5Ft13urGIlv66CHmE9vVLS2wndRmyTYlrD2nZw/8y0K9LFZdT1VwkeVGlUHVUU
2nYGqyW09qEx16gJS2hpUJ+rzl9kikz1s1K6dp7XJVkCVts6zbwU+0AiTGMQfXGokkvJbVLFzZuX
KZnmZS/DFbprS2PFhpvH/kNIpFCpOSUcX/TBpzRHU/K36zatdZwYHdPQHsSmuZCCmc3XY4WIuc3w
Su3aVeVX847IHBnlzAn9hcOEkoQ8N8AgpethRyaqm2bPbTjM40A/2Nx3bmkzH7F/0CS7kElhjrpr
tTfN/9BtPDzkbsWwLzc3tVltW2uDfD+tZlOz7KXUNQmS7RgS4nDtf6ysvQ0VR042YoTYZO0t3ybF
j9xUTXc+CVObmzcDNf2Ebbll3NlxNm+taZvRjiqBxUYhHZAemn6hj85qLIDkfW0eGGT3/bG2X0ON
ly1He3HBdvKcTPIiCRGATlRrB1/P58kYr4uYPLDr50nX3NsIUVLnrpcxkLFeBzLDyhzuS1075vJS
D6qdnAFlpEjFs5wP/XkYIuy7GKugGjtfb9cTzhEmvbd8X6c4MvWH3snJiEp0gRJTyKp1XsGpy0lI
/egwZejFr6OhdyUJOF0+djA+A3tXhibN4+e2ufOHfGlE/ya/vqnteh2W+bpK7bnk6AvbakmFECBH
GD3i22BHxczwAvKT5WBcxRY+5LY5zKQeckxL2z4s97URzoOxdy/OW1O+GYPB/VaB4xSgQFCYEzjx
CZsKNGOMpaBXhZl/0W2jEquj1EBE9drBY8mGedZQzYfvI5h/Uyz9+hA4N1KxbBBxxYZ7eZLUNydG
LsjQLWz4T4CZcpbg5lYVDmPnq/siDjdyugUK9NpDNJzQSbjmTfqXL6G/gJkp35Z1AOfE6BfmhqiK
qZzBomqjJwpz5ZW9MgGHQp1IXpVuZbU4X9HL6XEdwWE/8p98P7pQ6n+rDVVblWUNgptmMP9FU86m
/9hNoAdB35V7p2LMxW2p3lfjU1YdSG1UHFkRjVuventt+neO89Kkm5rWFgGBD0nSHkoIW/T9dTf7
8LqVgXFT+d6gvuxvjfAQRdu6v5qU59B7KeW30Lm3sWfAXrG5UN+e7yJxC+AqNA8szTGYZfIV1A21
yYuNuin2FuwsT50Nhdu386yqZyqWct4FDPun1VTGpViOpRsahdDX1Tx7qMJyzIv9xCFX2zdK/2gw
x0QN/ljhIRsvjS86r93FzYHA0BoxTFVh5MXX5XS7MmLd84u9ZKH9AsNcD1K6y20nnSkNZDamPPRG
uzMzWYyJWJYObWKN52CAbyVHzV+WGAXVLQ4aBhCLzZgSnVJnYFJLNuS7gD8e+Z6bDGT2F3b1N+Tr
dOkASFQjsmMzsePrpRt5q2fwKrFqaqV2PoTDtvMxFQ7KeEO6URv+jUb0ZgJZYNH5GeEoxv6cxszC
S49XiUoaag/zugB07QlpEc1zDT20TG1imtejday7i1Pbfny5ny75jO5ZKZkdKr6XM19Mmbe68Wza
UC80OC15+dKr5Z3mAMHhc9GFy7xHxme+DyiDHGFCY2N7EWNvr9A2Uy75Xp46E5+7U+JhappuOIzO
UpnRcrbtxmCyo7I3cwyaJDeSo2WNNYdJgEyV54rgZUU+lUruqtYj5mhySFWX4lmRIMsH6hRTPkjP
yyG8L4KPSnJA3O5/h2F+enSaJl624hh0Wc7e9mjHakdylu8rqt/sMCTWqmMoqvEyUFDpmXLhM9TP
sYj/Hsj/X+/sVaWlis1nZ+T7zA+3PdWYWsobQw/GGXNLx8HYVTakqTJajU1xb2rRY9CMN1VSbrRh
2Fll8dpGVJ2FsqggbnVVe+/1NrXsuEhzfSapDiOwQAY8adG8+lp0z3xJt5DCzWBOh8AP16EyHXsM
yx3/JhkVmjfee8iHNYXmxmeS1RS+/f541XNI9nS/piozN4uDjiba16+pjVvDrLQYqldlzSYcJyaj
33ptuyj98E5Vqp0UgA3Fnbk2uuGqNiE26NY6E/v1qvOlv4VUbxVbeQzJr0K5OPjy22jCuchQ1KY5
HmF++ufCJZ9328QlI+piAqTpCAjy7JIzXFr9NJ3A/OmFRtEfySs3MeeWf5W8TM0mTW4GMseZolVA
9sVzoSAjstR5EDu7nlJX12Gb9/6cBskdCd6O6DynmFpMgbnX+/ilGutL0fA8EJ+uGPtc1eRJc93i
jj4lJG3Xx0Filvl+MswZwZ/+jpvIzXbCwNCkhuutTeipi4ixnq7uyy01JudvPbpBfaXVDJyMMPfb
KGNwH8ThbOxQGCd/y1IRmfDYpDdGVG9zc7ovFQQcVn3P1B9uC2ufSFr+/vC/5Vbnt3IWFdsmAcHX
ySg1xJ/5QlxoY6wK87UNr8LOo+XUrLsWCmeyleg+9ba9xLsk6+SZcTPGxUKypQtPVxWf5PkZphtM
nyXbINE5wYufnm5Z5ppcqhlJLkBohP0kXc8Wt5rMSdZNNd3SzL6qCtivnGON+uCFjAoxwoUUmdRo
UFpNnDrjq1yMljStO6tHwuAEd02g/l8uVEzD1XUxCouy7us2cJx0arWBZyfOFdnO1pKjrv0Wt3AV
PlEw6jPVjhaBhBmJoa4SuZ3z+2wFqmz13pYlZkr99FRmzmJqXhOnnzliINKFA1D7aa8CxnJ5JqcB
ycjZRZqZ0lR5ir1Z0YDaSW6urKoYEnfeMYWY7N6AlEJN2FSLvAcSTo96j+AtzjYS4cmKpkOdqwvL
ZE6Q8Z4amHMQii2HsblFzdvZhBTQcnaTFsqsokPWhDjChPAH7Ith96cc5/OdnG/VOM5BF5J8n1Ac
htORsVXkUs64lXnVv38WP0UpCB6aOEEti1GUXx+a1OdV3noRD42ZDvgPjIR31Cx5v5iAlOLw+vfl
zpvh4iP8vNz5RhpJIxMvyPdl/AFCaOtujvo9+YPFZjeX+tXvq52S9fMP7PNyZ8kiQWgMDIPl4mxR
9SuPoaWm9D5pQLn+UUUrE0iYy1vq4vd1xfv5bVkRuj5912nSBlPTx5jt1QtmetrDyjTfQ/3h91VO
xdfZMgotHoux79SMsnp2d2Gby7nWcjinNS0zvxUjbcg0gqWdvA2YajQ0QBoLTaIHF7tdWGo753CD
ShLqFkP2uubCMfHDXvpyPWe3HQWlnHrg2PvC2SYM6baPsfdBjcqKUXT1+83/8IkwNZUR4QqBSbFO
LIZPj1irQ6+XWj6RCNkbJDu8XOEa9TUjP/pLJccPB4uqwxgRsmx4AeZZSVjURRWnHaJsK/rT18Nc
Mhn1wmBKp6pAulem+mEAhkXWeG1bOECqxxDXV06YWq/wiMNHwjjEg3GnpVAzzZdCii6Eth+eOym6
pRFAZDG28iytCCpZ0kOGjO8Lc6E6+xTzBUcXyEBqvZatP/v9yStiW51tuy/LnbUX1bjv0iELGVob
AMr2tDHeHTHUehFK7xnEVOUwoo3XGUY0HGTj0sjcH17G59XP6/OmMpUmblldQlVUrEoxcTN9y2VS
2OXYLycDMsnwGA2XjpLvd83kapsDUjYMyurTU/m04dRyKGPPNNJ9ZqElZkonGRf97uvyAX1sei/X
687Gu7Px560EhSq6+f2pfz84vy5/9m11o9pYbacz5jF6MpqtSTjD3Q27dxy1kXrZx9+X+76lyPkM
DcIDEyWZ2n12TpuQ1bpJVtnyZCDYyGbOEfw4prtqENQvFfU/3ZxKI56Zj6ouIsTX81KJwrELcmY9
WviraSTA3SqNF4CMqW7OhnzFAfK/vz0bkM3R4IBB8zkLsJIyOl7jRdBFvAOLmcOqyJ9ChqT2j1Jy
+/ta3zh2KtS+z4uJo+zTzslKCpXUj9O9Lq8KCBgxMp/JXPnKY9kfpGLFucUrNJutRnRqttm0si7t
3p9e56n2UKC8yZp5dgkdo0Nt1QnTfSMdiPLpuKUUpV1u1ivd+j9snc9rnb1MU0sCOY55tiKpZb1x
XJXJbYVUXTm0l/bpDxGeh2tCJSKFoQF/Iu58eri+pVlSlfFwM3wDnEcn4+Nk9BU9CsaS9sdc1LLQ
Nn5/pd+DD5OaGUwq0/FnUPg5hSllqsekOla6n4JbHmfOXq1vQSSNS1Huh7P260pnG1Vm8roWm6yk
Fsl8AHHHvLPdOgkze9ItaSENbZOPkuaSGKBy8Tv54UZ1zYRDAtRGuWqeZRhp1ZSeVXHoNdaKU6ec
VnV4lSVbeKm/P9FviC8kiS8rnZ1vcpl6JTwRblQ9JjFTPPQju7TyZ3wULNh7D1n1nqYX9ur3g0fn
iIOnp53wuBMY/Hn3EC0g/HGqcn//JcCcO4H6hxWrcCuXq9/vUv2O0Xxd7+zb6LogpnLRxEGHeza9
Vy+xXRXTPpSrrXSVKcOhZcwtTdQrUbX0IEXweBbBqO19rWpncuFthxqOlz3P9WxnEel/v8IfHgjA
pE6tDzlPt88JLV01WJLZmMHeb//o6pEBeWl/hBzboc1Nt2P38ftyP3y+7KpP6509EDWzTQnySLAf
xXgZNE3Oa9V/qIxBy1amhrpAsGSjC6/hVK5+zWBYlbHklqFT1BrW2apDmDhyZsmBiG6helBxREwe
Re3vlfcYLMByhhipDUf44b/fr/iLzxcGrnLIJQUGdJ6xR0HdS3WoBvuymHv5VWu7Ilnry+OUbi+e
jZcWO/ukmnKI6rEduUv/tgn/8C45MLq0nsnm5v9yUggg7v/d2VnxnQ5aqYTikUJkj+pVZZ5Y68mx
1i+8vB+OpC8LnZ2IzaDZdW7wCBkeFUS3lXmgSocnfjEp+fHx6Zrgz8l0wM4xj9oEK2rSKRAxc0Do
0pmvBE3NuOeNz+TkwgH4w4eH2gKGqW1gq6Cfn0RmpkdGbHvSzmqw/jj61KXgynNyS5JpLej3F+/v
B0AMvoagOuM3pXH8nuV4SjhAdR1UaecxGlKZXEt/6wZ8KxfEM6f9CIH6bO9D01ZguDNZnZmYCKD8
qF/dsrhQMP+QI0GehkVHYq1Qyp5ngHoajE3gSeE+mm5iVF7jVTu8Gp3kEnJs/CIcnHSqdbdNimqe
FB+J4dKP+P3b/CHWcg0g9ky8NuCEnjcd+4DezBQ4lFHhraV0C1x5i22tXvWJ7xJnW9ydJMnVwg8r
/0MFfeHk/bav2WUOx5FYXUOOcXYmNRQY8IF96hqle+AK+IhIS6mn4sy4cAp9P//YaqhakVvw5mXI
/l8zUq9KvXpsOHXD8jH3SB+CbePjJwhRA/YIs7GJQRoQ9Ri8ttqfC49ZnARfzkAULzqJmqKw/SxO
/6+LZ21S5whhMLue5hOMTVsYm+38VUTER8b0FOWMolaX2D97xWpnSRfOj2+fNcsDvWsKc+dsx7LO
ivlRy5u69AxpBzOU3C22y1lirJBX+P5D5l8sln9YDnwGvYkFfK5bJ5HVpwwjjmp423Hjie9aHz2X
YjnOSnju8ERNJi/5fx0L9rf2WHeOK1I4JlHLzrzGZaOYHmq529jR8+9v4OTR8vUNiKl7nGsKsJGl
nhd3spV1iV5N3q4z3voKvatWLYy+dBv8CYzWnhEVazNe1mXjaqggESDwoCSm1vM/w4QEdFO2CBEd
cz5IHwFDwXKoOZgpTVCbx0XtYHBaQOot0KuhQfZvBefRthjPq3400VM6KPObbtoAZNyH9gONggFF
cchCGJBocKxURPGDOvd7/L1CIMl+nHuSO4bojBnmBVKfGljrlM/hdCgNLExuAoSjynj03ijffn9U
38R4KueRY3BAwhKHMW4rXzerX2pWTj3v7fyeCeMZNp35n1i7IgjByXnslJXuLc2O/HsbYcKf4bZk
XDoYvp+N4O0iKpgC5eNazuL4AAHdN7TSE03qpaR/xAmef7EtssAlgjHNeOWQqoJoH5NUNgycovXu
p+rSuFRFfs/WgD04oWW+WqYqfts4RZSPoR8Uzs6ygnls+YhHcNNiVo2m/hGVCH0hKdh5U3534TV8
PzNOebONGgmCgS6fZRdtGMlWBGVmp04TyhZ/U3mQYBlIkpOuqf12GF+BCQQ7zvP4B0qhoLxJCV5o
Fz/p751nvmXHIk5R5SoICM4OsLZrjK61nBN4wBcRGj5sN+zZ1ZgM9jWzXqX2IwmUmZe+9BqkWg5S
tZFo6jPVhZnlSsdYUvugKE+6HEBjvf39WX2PIyS2vCdg4dOmOduxsKNHCLB1uhfMdwQ1w2r0GGPQ
HEbPd39f6hQRvx4kYi0YQmSyGuo9cS2fDrfESaMmQq6yN18nyNOJq43v8bHLIB3CL8vw9a3UOeJH
CFYrk3586zNbFm5I0F+K3d83iEUVh2QNEorCNjmLnoROqTLjOtmXygE4WGTVEywtWntXjrFMjQ2T
bVuMUt5zY9Vd7I/98GGI1okNU4kP1NLO0eiwTse6m8pE2Hb6tD3JoML0tm+I3wfvr/QiRRdUet/S
RTagYdoOtwoX8H9IO6/lxq20XV8RqpDDKaPIJiVRLardOkHJYwk5Z1z9fhZd25YgbPKf/ftkxi67
F7HiF94Ae/TrzNuuC59CqWNRgaCZ+ff3olF1BIBhAf00b12EYttMl/rzgOIHfVrqUutURQk6tHfB
vKfeG1UIPpLg0BqPeZEfk/I0hi/tqG6u77G57fxp3Avq4dO4STrKSmA3sSieefJrjoR9cC8O+c2S
5/cShJhTG7AZhUibGHw6p4M8mpRZ40OtUqDTlmn0CjnUDigmv6qgs8FMLm9W5sRl8W1ewfoJkRHF
1qehWJnZTUCLl0GDN0ZrUfow3s1bNbnZ7fJplMlBld1WDSTt7/1JT4p7oS63T2XzSD+o4d66vmbK
reEmM+lATMokidNYI+iqj8OzXrzU3bbWzqrhrxVg+kG3r0KMs/RtqsGYGl+5ISjXUYaRhfx0imBB
rd+6JL5VXy4L/O9cT/ZwX9Xggu0SN0pCEOKxwv+wJQQyca8gK6ZR5USgt2+VVC5J/XSJRWJxgVHi
SDyZDV/N0zyCSH8wixdZ2woIhUBTqPDl5PrVVDZwApQGt8sM6XoE601vbRPl2Gm6YGL4Jzntabk6
NWOzqcsKLR2BUpC1W9Mzd8RN2bRsjVYDGLvJuzYUPbzXllUDsEQpRrxnQ4c2I1CliDIMB86r7nFu
3txsrnwHXbIyn4ee7M+giLKSbhpTNKJz2hz8HuYQAiaVfR8P6NSmdB/kpUBIUMWwIvnoA5TzlXTv
N6fefM2zDwOpifFcSM+4/tSeth4jAKLynaOspUpY4pV42Re7IqJJagD2RUQOgYEewXyMH7y7uDRu
zKZY1O+L/u9kTha9SeNMTj0uE8ZAnTn07KXSfrCYZBotQOzrJ27uwAEX1qgrATAisft6O6femJh5
nSLVUArK26amBcWoBCICN2Sr9c69BTL9jmYUa/bvmFP5Z6/ynKx3kIew2mWD9yDgJFN+GLxxyaGP
i4exOmUFXL6m3Xik8KS1QM+DRa2hYENy1yKE3OGSpiKXM5xbheJm8mwNbwPM0ts9y7mjbyJWTb3D
AsIyTXkgC8Vl1ApRDfzuk/1YVRuz2wMth/Cigaembyyr5+uLcslkv+0BTVeJFRlWvQT2n94uN6EN
IkvMUEhNxzJ3tCt77SPN3pr2LYvMTSyhlKkuCgsxDHlbmUeMuTHhLRdZ9ium89Vq+C1yCkVEYXn3
g3zURmBt5kuufzQIFmTFkre/VjC2dg92eB8D0c5Qwu5x3EmQr4fW6S06LjSdCBREJoFRX/5KALlH
sLyNzFgpcnJX4iICj7qLjd9WdzYjbQ8QdklbEB1C5L4geJUE3VqPmJDa5CKSNBl4KGA79Ezku5S9
2SNqanl84+mf3dSfpm9yH0HU0QttZM0IqpwGENTJjZM9AS1HKFbo+QPivb5iswGtCTmdLj9727iE
CJ9WLBxK2YlGzpFe19vol+ZpACi2bBiVoF2vHgKI9grGrQUcEBUNyCen/g+l1DS6HVrP3saYhMOT
Z/ugG/H1SDdRRBTfZ/GhrfVNjhqwTa6RO8NCS8ZFV+WrVjMXVgeb0L8XublEcYy/a5Bltp4iK3xX
UC0w8+bBT6V1XBhnAYgV1yYlpTiUD0kmg9Mgp/fQyTRffefsq6SXJNsldiLWHxQC2Fb+pnR/+lK3
qqL2rmiQCdd0CFHcxfbraNobsnebCrNcSQ9wLFbjB3FgANwT5EHQnHQwzGWKFBj/66QvuY8wS/Ak
lVjSwTyNUzzdeVhasBtlgcsrsyj1e7uA6bCXq7Uz7uDCVe3GLH9K/kkad6hI54isDbBgIjTZTXOr
0idQWggsTriMK/cuzrOlEwLWk4elnyfHgq9rGpyy9D1YFF8eUMNEYg7vy8rnI3jdomPXwLBwX9XQ
Aq4WLxq/Xgilm7h/crX3Ln2qBrTIwvsxGddp8lGAKPNjgAbMdJWZd/pPK0AnTS2e+gEJ4ubV4b81
YZmaJv7QOYqghrzMAoT0JOvR6+29SD+yYq9HiEH0x8BAzDRR3qKmX1jyuBJrqMTyiiiwGN5VLtVl
3h1FK9WrcfB1g41fdmvflB4rkltQbbwvRjms0kBdRcjHJsDXcl/FoCxelLXMe1muS1xc0xtp5mzK
Qx5sc0ws0UGb1NFG2StGilso5NmQL9VXZFV+9tjnkfyUcCW3wEZXvm/cwI9potgxvVN5d8ixhGYO
T93XYwFjbmzCVsKX18T4qAuXRd5B3EfHXv3IEGnCmEJDEE0fXsYwvzOT+yAdN3W1H8DtxI25CEhf
VAPcSPhnF+orK8XdLHnyydFp+FW2ficHzsofz+KfDLqzLxoomBqy+CZ9OhW08y35xbkE4PMHTQKF
rkMaQIlc5GG0ciHpR2aP7X9TFODywn2bOMrL1HsvSkOT9VJGJWjrrMGw03+TrcdBg4HQ7Ps0fo8D
81T60c/EwOg9baBtfvTk9C2TKtfdbog3ivJcWvj/Qb0CFVtkHvjPeFE41J/S8BcuH2bu3hXg7702
2Q79e4aczRAjzNpgtFvdQH7N1OQsii6KLtNDE8iKyRYokGOihZBHB/iJC5BHHrqk0Z91PkLQepFJ
1HJ81LmDIndHSgHyrLwF6bi0RqaTaZPyw3fRTd28AHs/vRPs7bgxYiMSfWMPm6K6oWOt7Ova3wCS
Dtt+lVYmW5JJip/s8iSg8/ROzORJJeZpx1i854r8wQpEAbqOVXWn5B5M4YJ+Ly0A/gW5yZ55YkyY
A97HGCo/qjuvRGATJGOFFK2Unhvpd47nJ2m3r7xobrVttPru+oM4F8V+/s7JIyTr9ShXCt+ZKSd+
sdqfSNzAjRAE3M6/xR92bVIndU6p0hGmcPXoIGcvqLpwj3zEBEM5bpt5WuMNNWSbQEX8v0WReIhQ
ooq1/0EpaS5UpF5PdwIwHb3pyUHR68Iehji6RG1ETFkrL2MlWMnWmXsAPFsMxs8yilu1tLkKlgNo
xGRcBTTf5OsDWbJcnlEcyd3X0nnLSxs4JzpoDuppl7pAnMPkAE+JDwqqbwgnLREIS2+pY82t+Oef
Ma209oEtSxrXUVucjBZu0noo7AWvLEwuxbuVRHzvQZJEoKYDclHILn3ruVlSnpdOzXCh+hErvNXA
BkUritqSD1ODaCJJX9lzg4mcEr5KSvrBsSZeEf+yg9KOYr3c2PKzC6EBITdt0R+dBl6SkxllG4qf
VMbr0cxWkrHLecd9Pzq4j7ivS/7SshFPt9Cuh77gqXcaAtgvlBGc9q01No6BtkH+xmNYJ3QR/XIp
KrCyhDlOBKyAGAT9/KUzNFiZ/vrbvEfDSdssF49C/S4x/R+IMm1ErJY5x3I42yoqIb4mkt2OWMm0
IygiGDf5cHNjfNRqaZ/mWxEF1MQuQgAjaV9S59hoJ8rLpaU/qEHwPGAvyA2uc4HEWrXQTWWtRAk8
3noRKesQtW8nXktYctavBbr29EpXdV4/2AQmbahAlSk2IeD+1H0ZZOenxdXu4NSzdKTgRvlImz2B
KA/yzMM4oZ47eeP9us+HQuEoOGeLKGowTqlCJhnXP0LrpLrBY6WYyzyC/ok5lC+fQHhgDfXThohv
7wyveKWRJmZJM7Dm4CFHN8+XMVlQq12X3pdcxoO6D+lPqehJjE564yxfyr3Tm8wx6ZDwOADJnb5Q
URZXUWxykxEWoqURInyjrvkY3sISVaGiPNfKR9S9wZaknxTHzVZJuFEt1L41VH0r56DHr+QVZkwo
Hp/MjoBXFmFBVe0dxKMk6WxL78QtToDvDsqL3vjuxEjXkluL9UoI+qjR6pTaRZIUFvjR2muvj34P
AZ6It4rDl1T/2/daALhoJVOWnmbX6himpqQhcRclIAXYmg6SQWRNHaxwtZV+jEa/lltiXbjp2dq1
Ec6AM+FT4QvVt1EL/kD7NTkN1kqyt5Z+zt5jTzmUHQKu5quuHmWo/MuABRTvJG8i7BGmQ0W/BpyW
WVYbYzzH/KEQQJYEzToKjgF496jaqqm0cboz/4/rG67+4Lo0EjEEiAgFS/nFg33Ou60KwpV6VGBX
kFdLVbhCg3NTJtbvodxGug2D8Jc2PoYWeqEI2Hn5qTTHxSA/ruGWkRI76oqie4UaGHmPAcw7qF1S
mRy9hrfrt5M+lxTTtRaQR83Q5WlNQW3tSlXUNjqYNfIvmfuY6uYDBEdXRauJ7muJMsmgOE9NZNF9
bY6q6d0vAtdZ1SGJgEJ4GbyO2cbDgRmbamAtEe5BkT8sYw23YU4/1clKfjExEvUT581V+ZgMTzVJ
W8RNcl/AoWQX+/DmbH3ny6+Gj3Jt9CKu4iqBGG3tkqHZ+Pqj2qNvAFAeVN+DDjz++jx8R9KJh+PT
PEyKA6aTW2GvE84OIhWWfgfjOYcl5bD7CxFFka8j3bnsY/2ZTQL6Zcmj0VEPEezLijgt5l1HXXQh
BVg8OP81rUb8PNDiMkgHAZ+cXGGjX0ZB4lcETvUble/Wxy1KfqPEHFE7ETvk+nTM7AqeUIXqH6x1
2nGimPApHs2HckzNEE1LkkJ4hTwU9QUXRRbppWcixOvDXRgPkwP/ZTz163heNqKXhoTdgcK+EXir
MeQhIHMtDIxEKEHZNSaCSvaUQxVsjtw7WtcuTMtaiu0lEdr0UbNzKHE1NcFzcC/+MQxRwuGxRWeV
ewumlbkspL+CCpnk6n4sQ1TiE3eBkqGKC56+eoqyJXKwzUp3Flm86TBqGP/glBMicWtwzRgVMvS0
ASlUcQUQR5dRsc7z9LdfNGhP4o3S3jWdsrNSZIeNcXd9ii6J6HSKFM6nKaR8AXZNQmfiN0VRIAEd
muxlRLPYxYTRRJZLyVEEqc514aHNg7m1Y/xndORDr6s/Wq3b+GawQn5zGSTWGvmjyvTXgWeuXLMG
PN2utapbJgmqbgWMwDJZlcizjEhKCpTW8Ip6n+7/zinwDSavevQ7oxrQehjaRSgpJWQPbbtuoUKL
gxBzR4tlkHR/DY98MORoW403nsLvHCXYUxju0BwG3mvo9iSsddsoT0uNg0CF02kR5c33TTy8BWTu
eVje0cwLcdBmiaia9EG7VySsMhIAFh9l+GcZ3AJTzN0bX37PJL61urTsU69EcNd78y3EraI1sZt4
jnJEGc3ydz0UB8muD0o8bkCs8wqLXJIwMxiDe61ONjqiJ7aPGo146K5vmrkWpAoKTqeHbMBbMyaz
NWqSnHRtQnUjP3lc5t3WN48JNQcXPXpF0ASQAvCIIK+PO1ODgENPsKLaIK8wPPh6nEMjkKTGIeSN
vadUOif9VjTEKEj/74aZfJ3VZYhb5wxD0k4MxDcR3N68nGYnUbAMLVvQSQClfv0acORqYsROdCAt
FqVzCB4QLUJWkd1WGO8STgw0h8Jbe2vuEv487uRS7HwrdHmxiPqkY6vjEBeu0l9EogGe84WyjG+R
A0SdY3rDfB5vsmqUTN3I95hOJIEr7QTzD+1oEWOxZ68v3K2RJgtHTbxpDJcvI1ZiNoERDw30nKN8
Ew8u5ujbN9F65O5HdwaY0de1UyNf0Vt/jBAqwhUYIQ5LTXaFr586qqZw7cChW7RsRcEvq8IfSdPd
Xf/U2UXUua6BpdAu0iZxhRLZtm62/ADPhrScPon+mUZ4qPr3hvTYIhShWO72+pjzO9YSgEQBpUEV
9+tXB64duuGYRQcbp0QsxJ185xGyGTSLyxOrmeW4bYIGdrmmrg89u7KfRp7sWSmKksCXYgIH7aTW
FHH3xNfUi/v0RuB68xsnu7XonCGR4pQ6J4npBSFjS/3GsPIdewnwlojIU8O7XaybQbsihvrpGyd7
yh3C2kJ/73IuDccTgVhj5HdSh9Gai6SFUqxJEDvH+FFkQqTzdpVDrN+3XU2t0pKFUgnEoa/rKzu5
35k99YNE3WrFWhkPohRtEgYKzipeZUuXKPxmXvZdIoPHF2FShR3FdYil8NdxG2d08zDksQPs0D1Z
FbJ25VJW8LSmyCiGlxJyyHhvATcwzGBLLZoKwEns+VrsdBiO5b6p7+vxnigl+LOVFjZqd9e34EzF
SaXuhbgAoAP+mixPr9DuGDUmRyWRhdfoYo9GiU0wlV1MDm6ErurcW6cJzXtkhDTU2CfDua42NqPj
ovIXxO9Rgzsx3VEvfIkL+q5l9gvF8Y+mL+9TVCgSN10PlTiBYFb2VuBuAho7nV+ux5CQdk/p4jlB
PrL0svtqMB9i571Hk0w3g/X1OZo7poQFVAYR9HXILL4upOzVYJZEgg1gW/SmiIitFNTXpdd2fajZ
4/J5LHFDfsolmiZT0XYkYmOzZkgOhJQA/UJwH0TjDZab22R3Ha1pPzfv7Di6sR1mI8Z/xyfN+Dq+
mgWdZ0hsWgUhfGATXn6fom2YkL5axiM63JeSjmun96L3Rzm9V/FK1HFIL3CW0cottfkbF/Ts9EOK
otcgiHAXKMSnKUlNXy1cmRsEDhwINDqD8YVHb98Cb85hS1Va3v+MNHl+vLS3ar9k8qPuzC1Z06zU
x/PgfQwRnE0LQXTHvlOA+fZ/Uht1pXM/XG7Otvkdo0mYNhWxvoLCbbAXfeIbW0Pc0dN7TNNtCAoC
AftNYSPs9C4vUQc8tNwQ9J07VPvKRFkmFGOt/lXW32n6CgSVYxaQ11bgGG78gpnSoKoJEDQS8hSc
pomuG3mWWwUhAXJ5pEYc4hrEK6liC8sh/qmEjw3YqBtjitv521ebqkltnloeSgBfN2TkoiHa+NwY
IGopxVeotSPtdABRFL/W0cpE171IukU47Ec6FNcHn81XYF/+M/gkNBhSKQ2sAoMObkYvXvMT4vq3
8Ry5+Yr3gjImxVGD0HaQzUVuQirECYVGdiczEz66pJAJ7VOBDOaN3zV3a3/+XZMnLRusOslHbm0E
0seHtH8UmJRgX2TnELvkgOLrRWqLGM3p3rW82bObgVKKml+pmXcuhuzsUyp5bOOmSJYUafhnNZYv
uhHctfrwXuCecP1HX3i531cS1Qjh7WBB/P66knZRmTlS9gR3ot/L2fJqcxsiFWyk1jFHczOt+48x
qdem9jgoPwcfBTOnjBEBwgU+13/Q/u91AAtoOth9tLlU+pC5BsMACEZ022NDWgt8NwAAe4/ZgoWM
nAH4N4ZVgXD/uqQzX0fRjZh1hiEAiwNCBxkjXHa6KV+/S7KbVqpzFiNCw0Y7mcAKUBimlOlS3LdT
Y+dwTdvmmTpIAOaca8PpTh49gevzO/90EMVyNVi6Jk/BrK5smX4u2eHB8d489ch+NXByjZ9EW8Og
iOM1G/LXSH1zqDncGHsuxsJER1NAX9uKPnVosHqtNbqSU+rYOKf2IK40BGll0OAIxa6b5oW+GtFE
RqB1feS5jOHzwJOAQva9sK0iJzy00l6mM266q8I+8zzTK4wafRXnN8B+s6+RCAUM1B15kibBgFoO
7VgNOmqs2T3AL9f9oDTA4WEPXv+y+fX8NNIkFAgxA1ErC0OevqCZdPQwBwM6kGVPtaMRBqAdAMQe
LJ8ZGrdlV+YQJvABBfUcCjq1I/EafXp1+8hzbCQTQxG9wlBrSX4aNlJjv1jp1g4Qvbfgbt3ih83P
7r+jTpZzUNOkCgwtFKizTDnK0T21RF8VhaDrszt3g9IdoscIdQLG32Rys7Sp6whayyE8ADZTxz1a
pkF6QLrA5D6/PtYcIlslvkZUCtSMzXb9Opd1E0ZNa6DgC86r7j7AmZRoT3MhA4wClApuUuDCRNyd
Ar6ERxDr7UakBABRIgJkpQAZeMtMfA5u9+VXTeZaV7oEFwQlPLjpC4hjNf1Q1WOWvVVcpfyPiHIF
3/Nedx+k9ijtxkpe2PlNZbi5oAJyF6AiSNmA/iYrIcly5ZTjEAoyhahRAqpEu8hM3mSTrEylNB2+
9E27vbEmczvt07DTWzswdQ9uWRceEs08oHcQ6mfED3AgWZbSc0+nKo3fRN870LDnojpJWp7iwCea
VdTNEjod13/QbLqIIwokGsDYwNUnz6MldcJ7jh9ke89x+2Li0cFblmvPHUYxbYBaVgAf0ArRK1FP
CYFW7Eb0HDc0JikgE5wKipFl4YsT/an51V4vSRLMYG8U8er6T52tJlClAc/EfQ9vYvLi+Z5deU3E
Sx4I9A32weTTWraym2xBxc2hKUc4RjB6U3dqDn1EdYhkFfsYtsv0nTGrUJLTTAoPBaZzsPlpWKIG
Fe1FAZsrUfH3SCc47bLP3pTgrwa7jqD678k/X37C5Nj4SSOHqKpHh9I+J128oNcjLmQ+HGQQjQ6B
/bs+37Nb9dNHT6rmHmA7fZD4aIo3NGnMuMDuB1VVq14guHdjcece1M8zPMmBBi+Vk1GElqKOOhri
80TyCSJIVL6BMIztjcL07FMDoxF+JdrPdOsm22lEaz3RAi59kNppCDYdzENNefMY5h8C50G4dDuG
nmubIzGNKRzxKPIqqpj1Tw9cUyWpXqLSfojwi1K7YBPqL6HyaNJEz7TobFs00WqaDVRnCuc4hHSa
hThkk6xo90AIoQmxNPOj1b3Hbrox6Lvyz0Wvy8fURz5p+buoLbEtPLAeFxwEinc53VGYEkSDRN4e
jgslabM85mudfay27sbonLN41JXK3ncPQfMjfPXrrXQwH1JIu+jdOwuzOe0E5YzUC4AYPkHRUuJ1
VqmcFTU4NZX68Avyclh0ar+VGv1f8lJJ0xZOhEdLftKd5rVyqHHmu0BuzlL6JAXSD6SEH3Slwu0m
f/3/2L7Uc7HUpLfCI/h1ojuzKNTRIS5N8PsDUkwjkGdWr0mQ+Nn/u7Gml2hcVYNREA7S8KIk7yLf
DPsBqJY5/NdSGJT3dFREkL91dNmcKm+nfmZIsTFyFSVrH3OC1BNVmgjEWJXcOCEXovM0dfo81uSN
7MtoHAa/J1bRmu2w1nxnbbnSgn4HCHGJRcVvTPqjdWjBJ/E2T/pnwzNflAHTqROvWlMaayW0Vo0C
C1QuV16rrfOufRZpaxDne4eT7aE/EOn5g6J3G2t8QIKi905l0S+TSv6VCjwz4GoJf2w2bGihU8mf
IyoQwroBiVW8GnCFTeV46Sl0TA3rGd9Fup3s7OTJglHWegp6MgIe+kprS9LaR+2xqu97N163urf2
/Ye8zRaka2uBppLeJRth2z7YWdSpxZUqAbZMPbRhSByzDLJrb29HXHuKGqE9AF3ef3LeOktetP67
A/P9+r6abSjzJsP3FLVs+BdfN7Efy0aqlEQpCfgybSh2uY1zBv6KXJNNaG2Jkg2haNn6u6DACsa1
fmA9uVKUAQouYnwWZd7HgsiqTo56gVMOvfqOzqvIYs18WJj6adCcRdAf8w7ZbPlV7nzcUNM1tG6U
Kza+M6xaVP64DsfmT4gfpW9uAoRs+kzeqd5Lawc7l85FX3zEEAby6OX6BMy/vJ8mYJL3VLAKbdlh
C9LXsyss26idZzh/LHUXNWVSEc6ZwHqkr3T4qFPe1J7X53JMyFVC+AuiLwTrr0tg+pQ86pJnwq7o
CnWIEqBhERv+tv8FKrOxloJ35cXZGm6Roz3nIwg73KjoOQi4r/9m6/vMahf6YOLostR/lpW1HPxu
1aXDfaSfa//I691Sm1cC1K9wEaeaSc+SBVAvoD7eQjricIqWgguIrZfP2t2Y5dlgGDE4w4RejEjH
5K5UYfAro86lQvkX5AqJl2AQ/U1cqxEWNy8ApxuDivjh2+3yadDJpYkkdpAnBZFnbZ3xj/H7bdwt
s4/wwQu3jvQHOBA4UgrvsFjkDbYJ18efrbLRbdScS/kEHbmvC9u4cj3mLeN3PJsYLDWnHDhUaFlb
V91azjOwgY1T436svSj1wYM5RukdoRxiElrJVNhk77dsNTfW4gI1/T4tdAX5aYSbU0ZyEqZNEYkL
HpgNbwnhnoAsWCDeKApbDhiuYCPrwdYw97HjvTSARTw9vyPBS7kbbDrcWYQ/eSUtKxd5kdDZJC4c
7fGFskyPxxYqTTQ1Y4pwCdDPNlwaWrxr6gTl5GUXFmfKc8TQtSavNQeJD8DYOogptgCEiiCL2LsE
/wVGgaQlofRO6CHgdz6GfFuCiwAnH01rF+lHba+UCNcsDBF5HRYp1Z/MyZfQkBNq9xa4R0P90CVj
HXmvXdj/kEK8TyB79sEFejpq3o0Fn20yUMj+Z2Ynz1ngjpjJ9A0bTjriWrbU9b1N4BSM9xE2gVyF
feHuchnN55Np9RizrjVeg3KInmuOsiDZXN+B85cbnt+wCUT+5Uxi+prGj1sMwnwKxNTfAgL9XiLT
0wQcw6lHvDaFzKdHtTJ1/sIU5sYPEEdsuteIfqm1UF4nJJ2EwHpANor74KXu4eDI3e4hBkbqh79x
rbUhb6mj1TgpEUleH3iuDPJ53Ml94+p+MhZeyZ2avhAogDk3rJPu3yv5+3BLLVJkDte+cXLNZJ5c
6jFQMnHM0/gphi+ltltHv5HAzC4mAku8EMiVUAidLGbiubXVSbhuUm3hxaRrxE0qvD0EPBG6CiUs
OIwpcjKdDK4ZTybn+fqszmY0IqngL+JdnJy/3mhFhua+bGThwXN/YlWad7h2I3e+UNQzvStdjvaB
mTyH4V/Xx51LFD8NO91FsWUEQF/YRSBF/GANYQRoO9WK7JZy4xxzQPgk/d8PnGImYNC3MAda7sZw
T04DRQQnnVHZV4n0Q1LPlJZGHCvitUMha7SAyaYKPPJmGXX3kuNgU4b3blutC+18fQZmW3hAvhGY
IqPjr0n6WriSko1dGh4w0hSVeNpwSTQg3BPfyW29ETgkCA0IWnKa3dJckLP7MrYIgIeNneWU4ALu
naBZyvHRMm9ZDszRwITTABgEwMOAtSf7wvI9E9uAnJIbWebQZadQcjGrVvZYtK2UxnuA8wQoLl/1
kfko0em13V2mRCvUsYyUDgIhirOlfEjvVYqytR12kP/AY9bL0rEXfmj/rHV9rdO3dXUYxL2/k3Fu
rcpt4dxSYZ1te3z6lulm4wRmrmZwzDhgo6EvdbCVtvuCt+Iv+AEREf8Wn1NUz4vnTOmAGN4q/c/e
XShCUy1TEQg0JlVV1KGGoir8S/1ScY+QZUBcS0CmAQ7+D9qvc6EZynQoDyHa5yAW8vVM01hqar3j
cMEE50KhSshp7rGJzF9YnoEWqK3fyPvm75FPY052s19kWYudLw9lcWqlnqceTwxja5nDinSsgqpT
lOS5N57D2U4dsi82Au+CZDcVfOqNpPZ9hU+tsg/IpVWbPQI8g4WWVC+mnsCAyBbyRjLtxThuWnMd
S79Dqh4kLyX5nhByxo/Tyrc2tuud9a4N9spBp8AsZfyL6ZnuqTinMi58w/vgruPxEes0YVp0E7A/
u0U+fchk/mqn6yto/XxIsq6MYcVXuFipEnZ1agqM5OX67TN/LQJuAUYmyrhTJYicjTq0IIQPALR3
pRUtKNdBbaBXTk4iSK1V/OSTDDeFYFaNxV8j9E0wP/bR6y/4+Bu/Rzx1357cf3/PpQb2qcY15Ng3
9SO/Jy1Vquokao2/SZzkIbiknf5G0K2DyobOk+GVcBIiKDqsZ1yZrv+S2YVAr5laiU2ndKqY1JlK
YFgNP0TQLrUPg90CGJZy9UmKuj9udndmI0zDYglo0sEkm8JYDLn36VExnkZ2mufGrqgZsXuT8PHV
VgZidil/uwvHtRHtYgQX+aN2EUHvEJ9vZ66z0Z1AF2KchsTLlNTmqUAHS1XcVMPa0j4s/ywkaECv
L6zodyjEiJVXBW9WYvu8lhZC4SFWf9q2hzKFvq/a5Kc5PAqCi0eJAZS9ICM6NPrL8M3Vf+Glvhis
Jz8wV6mNpocJPzGE+VSbd4FP1SB8D51LxVJoDdVtsQ1ZdD3GmBnbZkm/EcpeQKLf9pzQ8sR2S9jr
TM5c0tlOKPcBQUjoe4ufbhCuW+e9UWCAV92PoXvC1GcZpbxtIsVFiUctIK/8KmDiGrR/RrW+c9q/
FPC05mtQ6tuskujkOyvue9gG2WLoceQMolWvPRlorURrwSnJSZ/YWu0Q3vU1VSYaa1L26PPaK1jQ
Opl8bCT5acz+CkayIPNUKdjgROqi1d/QVYDcaqxaHF5NM92Vfr6JoXNp+V91iFoatd/mrMh3UYbd
rmrtNZzrOm77sgf+UZU3pu/yal2bvkmhSbLCAVdq9koj7zFPQUY9o4n9wAbCfQqB7uCXpIG4otUS
lU8WuBR0nWTQSWBy40Zd1Jj+Wr85iUttxDTHKVjpH4GsrW0D0Fq5jkpKIomyqPhD6c0PEpoH1tL1
7q3hdyVy2vpQef4POWwWkdltAvqRZGF6PSzzhQIgA+5x0fQrw1NhYt5j1risMVjr0XzrSHWN22Uf
ERJ9mw9gdwDKYaiimfr12c2szrB6cZKZj9DdKB19aBFk6kdgq95gbkQx5vplNf/sfhpzElmYWir1
Gg0uEUeTmEq04RCBCpI37m2qMCKUEXW766PO1rcAIP/zpZO8hXPg9q4X03EXESnTKuXZKhy6O6d/
SqpXWz/ZevzggqcYBIvKwRcO+aqEqLqqq3VsdZhQA0WiUYElJPKLwQ/HOxY0DzUTGuQpbx/kYp3x
IZBT+UNUwnOrfOcRHCV9jf6ObxqLBOK8KBYMKA0AAluo8l+25t740tk0BVsLYN6qCZ5vEknJjdpT
MOSGINuu8FtIisUQ/IjB3AEzvD6ps61K8ul/xprcRq7XdiWaXgBTyhOwumWype5BCMUFUbR7SVpg
h7bUsGW+Pu7cJ5ooFEA+EwXL6cPr1mj8Br0ZiDQEjNjQ7716XZrPza0uBAISMwdE2MPx0MEgQRXz
6wGp1RFHSJQgD0YoL2D7nGrIXsPvrof953/IvaBCW4gxqOW68h1ELj4q2pX0R3I8zqmsr3mERXFe
MJ49Gt2imZt41U5Y32LXBFBsL0UUuP3xzvOllwayWISsJ1xENGPinV7YRPloFJUG9ckmvivt6Meg
AhWIt4NkUPxKlV0Mqxpo5X8KylYd0hSqZSyqoVpWmMQbFTlOvu06G1tlzCRh3TaJvLJo2LQwuIXm
tIhSHHRlPEyG5Q5lBmXDk/qYSahdJXgvACnPtb9iMPphBuHj7Nl4gw0FSlenWP3tw7kWTLfR1e+s
8YcJl4e/sZqlGt7XPcK5PuJC6JWCjZLN5x6FfwV5DgHeG3EAHYrz0ORrZAvxN6LebB0FHCeTNkaL
wk+Hbn7dr5Xg0THPnr4XzeC6Ww6ASYIP00rfC3ioFBxE/0/knz4KWDbmqJLboo7j7iyD8j9eRQvJ
e7PGP5zH2lvXztFDTaNIFz3kfwE/ADLHWXQhogtcRrDuIZAlUG6bZljWvb1Gw+ciLnQBlWNPF0fv
HhX5CIxqKQvSF6wpZC7eUzT9c9SK6pj/lnDCwLAzpAQZPHe/BUs1cREcocUrbJXqS98SQUsI7otm
RBuHAqRnvfQeokfZmjIGtGfRF+LfBzK7qIeTE7xoyovqHRz/biwQ1uCa8pu3WP6PHjdLYNmZ/oEj
tOrAvY/POT9UEvo4/MeGejQjPO2qI4/AGpZQSj/foW0pbkJE6cBzWalG/dPaiOBIr+7hWQoJppHA
AHZYkdF6EeJi6hmnaxipJx1qA+XQEeAId5gmv4o9RBGP6zvgQ0QYCnogQUMKNU1fw/X+wQMdKbpN
XI9jXiwxp0Fl53FENLY1HzXc2jVTWqdm84dZMqjUHQTm0NTPCumNrDSbXAvxkwQlyn7TgqOJgTjh
moUwQDQ4P2L3o+o+KuEgjaW8wffpdI9a9Rf87YVa7sWEdWmySNDHsySAQAdbK5aXyYGQCbi3oS3u
8hxX2mMOzB28GzpYSw3M0gVsmkXIZgIPM18y+y+/7PmU91F/j9EContRDOeaYxrtuddNpXjP43aT
NPcZdfbCvAGtmr37Pl1Ik5riOEj6gNYEd1/zRtb3d/JDVnizoDjbOEAET+XwIRcC/PLr1ceCRXqT
MJIQLEkzdvoxFirMRrnQ3N+qtvWogGlbWo6ELYST9HeokvMP2cCjusegSOi3XL/5Z4MHWHwojnMh
g6CbvG5p7oewm9XgYJh3+MxndCsttBBe3TxD/4im7c65lbDPljw/jzl55RIp89O0YMxC2VJcbBJ9
CUZ4UarU/8ujNhwyEUX6uxpJQMO7M8BF3kLu/T++W6c4gngExBeRAn7KNS2VkmcXaOLJI9N3lt7/
4exMlxrH0nV9RYrQaFl/JVmeAYMhE/4oyErQZM3WePX7WXScbhDeeJ+OisjKisxiSUtr+IZ3QJl6
UJ+iwFiG3BfQDz8sgSLlylV7KbWkQWOgYALHBj+Zr+Oqut/X+CPTtkNM0N9zlSjGhp2OqYfUXgkn
Lq84oHzI51Oml9VJAQ+qCexro40EsxyZEmekS6unnL7VRvR+zGy2bM/vgfFwzhDOJFZl+dFH97vO
WYlmTlojatI7VXelUvTR/JyGyTQu0IDQZvQOpyIQTRBaVjzCnPM5VgVahtaKWjI4V0VQVmvhkQdA
SgrfQeUSPHNLhnT9B+yiQ/qcaVY/Ej6I6lmV0zGSVhikQ6jcni11oZ9rG+thN0PtLBzC1c8b5tL3
A2eKhxTcAoxhJpu4iq2AnjusW7Rh7a7qPEOau0KJlwtqnp5cyiM/D/gRX36bKzDKuEcBrfzm2Icr
VREiq5Ts+tmfeuAM9feA5wmQgNM9Fi3Y5czt4rfUvJufUNHO1trJsoOG5KhowfeLUvGvWv59xoxt
yF7LhM4dkjIRwcsAWViIU8xUy+4VxFQlMkhwOk063HRy57SpCVgCsgRxFjaNSI/ZwrdOXKNCCRBg
RJUjeIgBwdIICxe4Ni11zNEAE1GozoreC4x6HQyUOmmCCTWDn6cG7B675fvcoOul4cyDP9vk9JJR
mNfnLQoXQr8hCy0XM4wUkeBeM1ZElULlQQmefB5Yq8ndx8hJY2qS0jZEZKUiGDtJmzR5E8HkDI2M
CNukmf6gZqgnIhlH8LZFUX8dIwnDbStgSyMYlll2D5fWruNk4YemPZ8/pQM0q6T0zOTIwhVxDbwT
SjcA6unM09gAaC9L7wQq4qq2pMeu8qSkBZ58VyvqTp8hQhGgYJt7Qr5HxI2SggMpe4P2kKsTjcWk
zkRGGeJSJgFBPoh2KcVIot95sfepyRW7cI63tRpDqBgcHTFeNLFU5j5DABtAttSNj33yKn4Y/4U2
jmDuydEfncgzT5Y6aZQg2os0lZ1G4EFdGmgBH1UIC4tgjsYJpchKeW2D1EW1j8/en1IhTJjwGH6V
8QVYFdGrVuzksPfCJHW7EyQ9gB5CXkZUPkJiuC6cOwa+BJTtEJyYUTU48ScnuruqVO5q0h7ItCCh
+KEnDemQDVsOD+gXDgGhuSjqXj7WbUKoBXErE1peq7yAYpLhBMb0RERmSCQ4pz98OqAMIMoeM5Cm
nGzsTiFlEPvvVR+7QnYQsWW77ddmt9BPhhOnK43AjMqu0FRFbKLGUVko68DLbvGnn98XmfTRlxb7
PdLKewTXYt4pIZovE0o/dW4LMZcIstHPi/1SnIJ3q07GTUUSLcWvF0eetpY+UkkSpmd+/dT14tY4
Ky90hn4e6FI1Elo/SrQgHEHBfcC7Pl2NJ9pycdNIAjtDEpOThgT4Ri/QxIS3RUgvFg7rBxzrvxjH
PkKE5gswLtGe+vlZLpRTNEDGYNAxvkYEY3LaUittekuctoDxQKxV1HIAeouVGW4K+Kn/h8aJuIAn
RwpDUv5EjEXY2E0S1CozcZ0RgNmZIorhSYpHBJs5QDpjwfI/9xQygjcpuHKvXPi8lNsx6CWM07hd
Jp83iUbQyyXDWjEQs+au9R86c5+3Qq/pWivq0liip2fMkEak2jB5xaTR5qVRcaMYJJNsDtWHDRhA
WFP2Yvf9/3/Cz4NNAp6T2iS6iULtB2UXjekCaddnyjyQ5OMzILlr/qCXaihCQ+XfbzdZM/Pa8rvM
AO4tJPEon0BVR01biJ/kSNhyaLH7WahX2cKX2in0n5DwER8RKZfJm3Z6Cl1YY9+wcoQzn2G89ADf
Z5q/QbTfywG+QJTOYgVgRLaYd2+m/54P91ZW7wpspSP98ar45KW255dnmkxGoxug0E48k2inhJp8
JNAywQRV6fzGInyK27k7x78AOBk6s+KKFtk4Kdj1A+x/mR9dA7YyhzEwRTrQBlBObcCzCD1oLjML
u3QD4T4QeFBUDSPDmScrV2kku+MN9TVkss6NPR8fxYUkdG7NQf0v8OPMj4mFAxxRQfX+eqrOcnnW
FM2c+ZERGKqcdSK9+UJMHy8O2v/X5OoupT7EcBBroN4RlU9zQBjtih/K8JSoaFEUyLniIb7Sd0Pd
X0iAQheuT/IiJCLICN3G/Los2OXvYCiGrgsKIP/6+s5qUpZaNZgfCOez7BrbIZitTaztqXnU8xQi
3MGAOT2zHomiA0IjNZZ2Q0BQySJt7xpi9J+PiAsxNTxd3ULFBkwTQOWvD9T7Zl0bPQ8EVIw4B40d
+DTorQMLhVL081jiHJ0e75/HmhTLu7zISwnejGgW0wHmlYVByH8jjfnllSZzHJy1OkiVWYxstvCY
4ZUErRK9jFxyBZn155e6RL77MtwkDq76JNH8uSDf0cEFuQMsintSpExc1MRvApzH6rLoZcnGtcjk
EjXry+iTuytQzCS2fKCuoFGAG5CTcOCW9Ljm8fjQBbprCfE9fGARhgsjXSQKYkvriCT9PA8XLzY0
pGjnUV82pzS5c29YfhUDzTSsR/SQUCQ45+8CJhtfyawvriJSeI55wcfQJke9ofp1IZ0YCKBu7meI
n5+3lG8Ruf/5hS6ZXdCZBBs0IziACDxZRxCaEOWwgFQYXBmaXq+jAs09Xiq9ERnK2becoS1X6Cei
6a+Rtyh5u7CKZVNYnnAIwPL7FOzG+uykWbVt60jQwUakO8TnEXG8+BCNLpypakcAilIOwR4iWTcv
1sS/dJZWMRdYGP3TWtdIZJev6k9vN1m2qM2fk1ogK2GnsnKH3EGxn14HMl+CEc6ioUSqk3r9PKsX
l8mnYSfrFYMbaVYUDAvkTrQTUFAGYkdtDVDlf3O0WdBSkTUTxY7J98sa2oGoYnzAjtgXJzB9jMho
dRQ4V8Ply+fAp+EmE6pU5tjHGYitIsT6rpp7uDBQCj9giUler6ekTCPfGPW9ev7XSO9/ntfvrphY
D7An/v22k4nFwsI3TwpwNqSu4cP2w46Uq3k3y63vIQGl1071piChqHZXpvnDPWx6rNPBApQt5DAg
Z329QrI8D89GAMLPhHIi1RatC6iF52OYBktxJHWw3lD/6Dei4toAELfCRVefbTOis15UFGFjG3dL
T0apvztvrV72SDnIl+VSRxLwPcppRqJuQvJlEh5keNqhHDiQMJ85100JPVXqa5ghL4Bfp80Jlp9F
r0F3esI8GtV1ki/jJrVzFfOQdi9cq0/BS1j3dmhuRAXYT8+2NgRu2XQAsQPxueqU+zh4z3BA08lU
iZhoaHCFjCPSgEjdxtmi7f/4watVvcEiFxHuXHvT6kdRoBFPmcB3EBhqsmxzfJ75t8B9UI/dgLfm
dkiAfGtmAbhbtJ+wQAg3NeVIc8ipHI2o6s32QhNX6R+rMF8KFcCfV8ulXfj5k01u4kxPWj9Gc2iH
zC4bEa4VhCQBnL9K2VPFj/q2OtDwQWEX+258Mr6uDiuotHkzsi4LhTNT2msWeIEwwjLoTtVv/GdR
BBN7slpaKeoptXARN6uXbgtqk+oYDDnMfwBlyJtSh5h29/NEXNy1ULN0kNymhRbwZNs0mUn7048/
4NRCbYIjmKq/DoicemzbPkK8CcpF1zxV0fxK5HDxI3waWvz5p1w/bqoAywuwAzh9UVXM2iciX0oK
qLv+/JKXYjzSIkBFwrwMXtLXgTp5bJXziGkv5zzFBAVtWKHaRBYQPV2v7l/64J9HE0/z6bXCPp8l
+pnRkuYVoxYbwKVgf1nabe9vhYSIELguCrq7B409zNT+/LYXQyJkLXhfIVaO+uzXByiazMrKgRVX
Fk/08o0TArKlU868ToYUZVe/tHQZ1et8nSrlx+5j7V2NHi6ex5+fYjINeVzJaXMWwO5SVNhZV9Cf
KQv69QtCahRw6g41wEdysuudpYsf/NMMTHoPgwXpulIYG9jEbDy5nHpjagllXVGju4osuDLj36Sg
qlNSzzAjAnnTIneTHgzaAJwp4kCvmxcz3wjMHAmNWZQrUcECZS7p8SKgei4gXle+v7jXpycOwiYs
APTUKEdMSyxyWphoaMe7qt7g4NTkFTLWHwufGE0UiEU14CRzD7EJTgcZSzfhC3HlKcSt9+0pDHyL
qeLBC5rKpRkI45rp6EdCFUPYrkRvFtgI5UOjQjShDbjZai3Ovetb8OIMzETtjlB8htnY1x0wJn0R
xdW/xqbgHAyFM0ghLHhfaPSC3mTvCwFXUWwQ8kPolZbXrMLVS8U8XBKQfwLKSPg1+QyyTMeoPWHT
DeobO70Q6XNsvLCMsNBru8Hrfl5AZgR1P6hvORCLArA/RSKReqPfQ/dV1HXHQHWQCb1y/c0vfhwM
9HD5U2Ejfjz7pzNKG4G6Noif78BgboWcOPo/MpVugU3uK303A/tm6NGdkeHetSGJQ2HSiF+FlLlB
Uk6PnIXlQ/YRlye1eTHDPpr2TRh/uInQiMHcZ6lb/VaO6LTPcVG+40I5VW809BD75wMAdyY0EmZK
GdQHYgtxLlP+9cQSpd4OoVCqfpkDJS3K3Uq2xBTmwf/jm0BLxsGNOzgUw3mRdrMDw3r1iGoyOB0T
GpT4PapTOQAOUg61fU9bYNZ14pQ+bt10r8TORB6cjyB6G5DPCbhK0Y06B6sTfLMTabkQ3L3m3X7p
yptDZ6D6gikQq/Prwkz7VEYzBOKkCuGjEbxrkg5RiqSfdWX/XRtqcrGHVmgkfsVQAtANRqNxgGeE
wR1RJNK5nMV++poVC3EW4Eos0BanUJhDC8W8nx/lUiF9bmCBRMTCfpi+9FkdpD7so0icxkF1N/dL
16DZH+Y3SFWBvbiqviZebXr0fB5w8upaPjelEdmoXWDJtmBy0yMVvBUDRbSfX+3iJH96tclVe07O
COBnjBQCnvb9FPGA3zNA4nSE0mtjfUi6fn8tHKXw8QE88JHRftq0Vm7lSpUBXUBc8US1tDofivTQ
871kdOFNofgIki2Nc8egeUKnL9T7nSn7IuszlAGxvT33olNg6OEbIRwMmCgIQWk4TiWx7lU9lOto
k9BcSkBGQjiDPAFMLCVSfxKW68K0IxEYs//Gvgcd2/+82eS8bq2q6Otu5M3kpdwki3OorgCQauh6
Bq5aPfz80dRLpx+SvXRaSNcQHJ18NcuQjLqxgCYQVwvUzwf5rQeo3OtrAf8XOZEgE+MZgC0U/jbK
oSdPV0nrRBRM6dwiw+n3Zhx99ONEeevKI4qD4Nu3/vSIk+iJlnJYReoQieaTMMTjDhHA7ZiOEJot
rVosSh1ThLw7aDEAbOu8G4a5Q1yB64zwABYaAGo+uoKxQOORs45YS1Qb54ADoZX8/LgXg73PMzoN
uMxci09WH1Fy7FlnRD/VnuZ3ZSyTt4zrKzfXWLMIaF+eGSgTvl8ZX9ylP0zXFERqcqbXXc74ouGs
shtomCEORc6KEU9RPcpcLejC/jzqxXMNcUmQuUIbayrBLBmzEfh+R1pRLU7BaKNxVkpn2AQbAR0m
1+UK+XnEi4Emws60MGTymG944BhPvk6zKjYKFYUgMxfnfNW25vqD+u7MGnMTc9T1+7Y/ZnDhtJNT
GRlKh7cZBkBXnuVSkPX5WSanbBn6I7JvvD7RvQghQpXyQZbrxyFsVwIEWmhc782fIi52qCwdutZ8
CUeVDhQn1c/PcinehxIv+igYNM2mDcwgHmQcc/1wh48MMApZ7mxdwn6YhLvbYPH+82gXvju5PEOh
OwDDbaquoEt+nI0m5zB4XzLKf5lUk9MQskGyv9pU/KBUTxa3qB0oQkaUCtd8EjR0qi/jwMrpeNId
HyMd0R5jQ7dltYkTfIS61qljeZ/JNNDqZUKGQ9UfmUvZT95F642CtLBjmqPARFW6OL8W885FG31e
vOuQIigG8gVTih9CFSLDRK3AOQq0AyBXfCfr5SwrF2OJatR8eU7wXziYwzYw4kUhFyKzalOkdga3
U5aDOlunDaa6ze/iSJNJKKzqCvwPa1W01e2grKr0CITdUMYFlpRPvvrXTNfzeYbvJDoV7T2Hl44Z
JvEIlbsE2EQ3DgAy31qgVblguKPm2gUwM+hS5cJjObgpcFBKgciQz3a/4+41e8175VdQyIu02fj6
mzBDjIn6WjT4REFXW/68GC6F+TpQBYNwDp6+PK37t75+MiOZyyRR1tnQbKA6ClVRdcz2I6qdlvkg
J3wgvGxGgzkMXmsMALFcxnBodAboByICFrOfDH909bW0nn9+wEsVHtGQRm7TBPM3+9Yazvpa6v2C
GCW+F6Fu0c+QV3gHZ04tTot6F06KMPL139PrknWXfICQ/KHFSSAkw5+fXO00ooJYzjiZz1hMFam0
OA/6Yj7uhXcyoejM7OzRGHadli+SrBa8xtjKl0qM86CM2NTpNm/whgJfXy9VdJBOLC9KRKdUFTyM
GUmsCNvhWxLuNFrjBs3o+KcYv99DeIqdqHgvO1RmM38vmg0mtQgibSN9BXA7p0Sdg9hWABfPGXqY
V+vfaQj7mWg58gE/D1tFAnZ2EoJQFM9l81FoTYF8E+sd7Y0PD9TsEPmou4V3fg9dsnVMEDtnAZ2g
WTJkALmU0zoNXtt0hnrrEvApgseJK0ubIEodsPZwLdU7qlKkV+QCzYnwg/59vsYIbHmK9KXEjxVG
MeHNrE3XKj/RrwVk9JAGxq5VjQ17XgCrirPltmnsjP3bLNcblLnuh6T1NIKAMrcWPEJ3njOpmUs6
p6FGh1bYbOB0nv/zAbz210RcA84m2HWJ30naY83UDnl/4xcWTi6FNzNKjA1DT3g3GEA5JUwOyorL
Pv8l+scCKDk+KkGwO83y5Wz+YiWxLQHfbnQAYcDhIGm5oWbdR8HjKKNabswWQVhc2ZCXaGG6wBSj
lS+rSApM+mNKrtYNbrVcy8XsYZ4nm7O/V9MFAjGo2cAAxmOD2roAuFnNr7bDlndZlgD3w1WXvUZq
7wreq0ASmi4YNINuOBPm6z3qNyOkrwGMYwuwLV5bxOAifbJqGrkpe5yGmAUAMCpa5zRQq39uSw12
hKg0fmT1eAUmI85ud4p5JywSEMhbfKgLd9WKBSnUSXSMwH7e/xfuRh00EUUQeu4cVJMyRJQotT4O
Z3C4NEWSV5H4tQ5ycag0zvIrMYEInL/dVBi7CTS3OG0mUx+o81aOzfojag2zQxn/QQGVCs/1APlD
6WY6lAIoc446PpnDVAtTJ8j816kmeh8faBsWZbCh5cFNrNFLECyGE7VXwmaARo1rNDeRVLvcgOlY
40fUfhg3GjT4hFgUjqxnLB2RMIkQq2O/0QksdNkNiucwCGEhp06FDZBoXVCNmKt3Mk7xbloH25AK
TRJorqnxQVkslDXi2Y1U7AR6IWhnSxjworAubmK6C372MnAPECjUcvYh4AWCjwh9hk5zYY5r0SPy
q/eh/lPjYK0Fr3iXcJnF579Ezb4cPWDPksBOK9j2wvsggjgRmYef18yl5iiSSv+e3emiyWVJnXdj
Eu185aDkxQrjMglvj4JFq6iHh/mps89a6gly55WRLyQ+X0aeLKGkCTM/lTNy9wZ7sArH3ApyyIx+
Um2L0IaNSTlrJ1WPKFMYZbquBppMnO3/B5ejC1nFl2eZ3F3hMEoDZkAfhQvcXd0iM7262yPfNQtM
zyjeBeGH2/PnKbi0iT7PvcYm+5TmB90wt2TU1Hd6FwnpIYQC+ohT31j/VwwMAEE49AmLYnKKSWhZ
BIlKeMl35gaFLcU1JHC4iGjRhGJAbmMCzZ9f7xIx4MuYk7yhCoaqTLQTNTAVWwjZy4g6BMQZ3IaI
RRuUw1hj3CRmh8M61yPVWYEOmIsINboRTCGBoI5QK+M/f344Mfa3UwUMHZ5wMPBBun6d+zStQ2kW
coBRqiqk1KX4KWXYqV8DCv4vk/CfgSYJ89lossFsOZUpCHedRnPwKZNeBJweavDa7EsEfYtwZVbR
qutZ9dVgq2X/OhbYy9FBF7Bi1GzHQAPbs7nKkfgQGfjf5+GbKIBca31mzskzz6IEW/+O5fi+Kep9
B+aaJnMWb8tknbanm6Geez4gFLznbW5YviHNYzJgI5N3QajtwJ8P6flWlHRpGQuahN4CPiAW1JpH
tO9thaXdvvddui5lyeu6Eqh2vZm31aqazfaQkai2/BffWBMGLtTQEJiZnDBK5RcmmEiqPypG6ncU
x87aQUGw++dhLt27JIf/HmZyeBRWninlyDam/yEKSgR3zAvtcFq8dFR/Huwjw/32waBRzQh4SBOn
+MbSjNkplTg0uGok9e/5pD+xoUOr34SGavd1eqcBoRsNC51kH2WzcWHGrdfQ3m3n5i0erwJHoFbD
ajxx/1UbXxscidDuZNhFh7IfNpv5Tdv/MxD2zgq7kd76RHHUqHBSoyEk1+z0DG6vBkFwOrmdpnt1
RBmf5krZWPgNqG4hZ16V+IvSokDJRRlRbaP5l0etrcJmPivBoqi9k+5vulnmdfPRvpqsXWJe8dWJ
hmaQ5OmRTT5Kl0h0gmXqtaU8iIUMMUIF3Mll352XdJ/DExyk6kq94APT/O3j6ByzKiBDAyLN11Ol
K4NOn5+5R1oGYVYEWUTIxplj56C25RZ0K8CfKs2j6KMAzQxwxoBFIAp551h/IE9LEdPt+2HRaCvw
dGodwgTZf+AjVXWrGtVaFDtQbbPbzPDa4prC38XFjHimzFEAlGEqEoKGduWXEvPGQsHBFK2sJJIF
X0MKNlcP4Q+bmu/z9Z/RJju0GzhzezGakCJJfWTGP4xqzTQUeudwmMtuZVTh+jT8ATlBxEkZYmlK
MDSt7EmIsoCLsUXz51SljlxIG8GKEOhyMM7Xa4/iaX562smaGjUjqM6i21A1FGZt6eRhxN3+QvyU
SJTnY01dv7gvhkkGjE5D4DbQdPq6pPA0UawMGMnuo3LQvVrNNvRT+4QWCGRdFWoQq1nOX4bUcIMK
U/RlCqOZbu/P587FdQGaWDdFpxXd/q+PIcHQKLuCwlve/PENFBIF4HO21fr11X7q5b37aazJlVlB
M+/PI69M1V5qNyVV3fiJUIUKL20LsW2vAkcuhmL/GfLjkT6FYkU6BqVvMmSmvyN8T7Udcq4UHlj1
P8/jJd6LjgTP/5vIaW8ntzJaFac4EuqCIovH9RPNWEU923LwJphHwrGWNhZtUlRqIGmL7U/US9Xm
5ye59sqThYUdrE78wyvDZiP4lJlWri2SRRGC/TzUpa6Bjp3B3MJ1FXjONMtoR8rHZa6HOwlUG6IP
yp2KRP1teoDVHfj2zFjUSKnADTPvfx750rLFUQ3zRoNbgF7s12ULrT1v5NM53CXlSFw1uDl4Vjyy
0bfJcL75ebBLuHvw5bqmC9mJGdfz19EG/xyEFFaIBDgz/4U27X0XwJkghs3Se9CJ1OPa4KBSNuqa
p6vaXpe+6acHMCYlgKw+DVDiqdSDxgwTfZHVf8AfkTi5qbG88rKXciZhrCO63DMhVf/1ZdkyZyM+
EUGDTobCBH+W17uZjx7pxNUzwbj0IT+PNjl/wLyOMkFetNPwUh+wpLSy3/pJhdaLNhSR0KDhYqyv
k+6Yt5GrZek+PumPkmHR23yWKmmDwM9SohSkksUL5nffn91I8QR6HeQOnNX29K5hIjFDUYDWEmVp
n/LgCBoT0rQCikANjeW5HB3hnC38oCu2LVbiEWIBhxEVHlNSEJ2x1vqYuAcpxjgadmRUmchn5W6T
tRTCtb3ZsJnTlUx9OnmnurI6R9cyjovH5+epmqzCIC56v4vAAwgyNsr3Srms55rLBcWtQJEql45X
9Q2ufJ7pBu+qsZP6nDHH8J5OSdAt4DyIMiH9iWuE8w+R4U/3MKx2DMypO6mAgFE4mG7qeRb6in7u
9GPh7r19aR/vk7e5e9x7T9uD6Xb2U7ly93tvrbYLyVnuMnv3a1zunm8Wj5uHwV69K5J9curV3ysm
GFO++bfnEn20T5dIZEqD1ZWNfty6pn3eQWVZeZanbQP73nLu7p5PN4sFsit3Dw+dvdoWV1pjHzir
n6ZlEnwWRtVkqdYy/H6/D51bbx0+3Lf23T8Lx3l0ktvT8n379PMhcHVMkWZ/emW+u6JkEZ+CMaMb
T3duY/feTpj1XXC3qGyHVz381a7cJ1PN0G8zPTl7EiscdKlk2Mrb7mXn963i3hrbk1vuw4fwYW0v
/7nbLZ5ju18+NonzHnmHk3P1c4u746f5nhxJUazWp9zgcz/9/l2sX0LH8nj75dneFfaN6t7MVw8r
59oaExP6bVCBtTMEV9+YoniTspj3WZ6JNZbaL5atO8c/6/VyebfI7EVhLzaPm8P79sqoHzC6yaii
ciQcuTFBlqeNSZxEJZwIU/149txtag/O3lPs9X3i3A1/7+9H29O8P9b29qXlodp/noD8HPcwv2xv
n2zzzdG7P69A4jqLXc6j3t8nh7W5CH/J61/KYTc6O391Z9+nj+u7iuTooKJYYi8W5Z3j4FL/EB/e
JffArrYy76ksluXWMBxjjWnc69+fV/OHU86319Sh5fKeczjQ0y8qj1YjBYF+RPTL3srOS32jOr17
+3IEOsU/b7Pd2U5zW3uxb3Y3Z2eFurnrLzh08m13Dbk+7TeKRU7B2+J2BboC03OynztVzbM6R7Xf
9W51xztGCxSO9r2tr5d2s358OMAmmN1c+dTTlOzbqJMdrfRaPKtCRpVWW9MGv+u+rHHWWBj8c/cr
WS9uVg+HA+JAi/mV8OnSuS7ULvBDUVQUMac0pGSuBnpTqdrxd25n65xv4Lm3azCHC12/eZs9J0v0
Jno7dfqzbc/dpb/652654Cts5sM/sDzXsVO4lfd3teLgKZx3lAsc+lGrn1fJpTMPaQ4FpQzCeISL
J8f8LCvA4yaddnwy7H2J6S1BheFhLOPdrtn9tbszrZvwpkdzxNus3k33SiqmiQGmyxT/OdF6oQA0
n0pnnoxZ0sZtoB1ZpHyel9u1lz+u//Rrz7s3nUiyg11/+MW9d/O6emh+sUSdXrINl5bhtR0zyU7F
ahGIBYwnTIoexhSP4Rs9gOCyUo/qXuwZlCnt3MaPwXk5HX8HN7feyO2XOststUNlH4HcZ1jug9vs
6t3NzWZ29Xz8oJVO5kZI0QBXQW0JOPIkq9FDsDJpW6jH6L2AG4MBhhse46Nlow7h3JbOkRtxiZ3Y
YtyUv1UkYWzJ8V1Zd80b0A2afZee3TvbCe2HDHlme5RWQqfZPTnGX4LCK5vt0oHD04pyEcuJjv0k
Xo9UtVXkqlSJZH67e8m+vaUx2Dnz3Lv3j2/N86/yd9Jt7zpv8J6b3c1mVa7o7Ib20LqxZCP5da38
o4ngcDJ/cHUVMCjUfzh3JvPX93i4hL4qH9PQSe3fwcx+eVGOaPZ4L8V6/6d27Pu17/3zK4qIwl1O
w8bZPTeqzWkY2oXzEHgH6+/fylOv8T8/vKe+PBl8S3ClCukx9lT8nif/FGqMwRjKmPYox2HZOWfv
937/53i8vz9vl5Fj72TvZuHE9so5HNyf9/s0YzdModtKi5P0ERYmpeqvAxtzhIGDeFSIcdwXFlG+
FAGOI673w5V4auqK+G2syQ0UzE7hgH+3cmw2v/cvtxGKEG+moyzt3SZwVqvD1aBxUtP6NuAkWbDK
vMnGkQGl1ZNpm7aHlIAjbvblbrlI7jaPzurKfH4/vsR8kjJSIVWAqUxLScXYlM08YEghs+T8Jn7T
nf1teaide7+zj8lmnTs2h/ti8QzAKbZvrE2M6/tq1awOVzYgufl0vZOmo1plcemDW+G3Xz+u6jeR
1eWjfNzyLFgfaOUarCcVmGrdgJhCkXlv/VOcF8PCf9fI6dwZPREbpWSkSvpV6Sh8oQa5JHQfHLgO
63U6c4CE2L5LH3l0h3gLhc6r5gcKATHhIaCoEd1Gh1/mHjDth/hB7dYRSefsLndCiT8g2EjgqHLl
orTrmsqiRxbfqc42MBa8+94sfTkDS5MDgXFndzQNz9paz5xZTLajNQgdrBWThriTOjHKvb5jLcLR
9deRtBrPeP54GWAPCT8pgSJhJQ9n901uV/xksFOkiv4bPpwJc7EyYkcmhkbvp9+12/G0b7UVP3eQ
/qpwA591ARVZzNYz3IRbL3fu11W+KmQkcTdazN+6n7WrhBbeeB/h+VZv71NHb1fSDanaehZslGx9
SnnsZzle9sUCM8cWfhAcNO6L0H3Dt+t4TB+hFPnu/C50/ed1ZN8HHYujecudc800z9fUAXzxqNJN
kCz4X4OFf1cojh/b95G9torFkdkcQDa3v/qSGrbdrwBl+e5MWr3x/yqLMndiTJ+399HCyPhxCCf5
zvq4rsTPr/k7fnyjyHaQ2LxKZIdzO1pgQSmgdBHvrPzqV+tjwjdfnB7GyOMXO8xYC03u9H+IZldQ
DYINSLYX409FsQsPH7f/xTp4gwrNghnt5g3CEA9ujW79JhX8nAC16x1YJ2et5atynztH9oU2uvkc
dVHMxYgBS4eFpGzT3CkLjxdQIFbayUZIProFwyCZ6JVvMDyBjUIBCu0eQhrcA2eAAZG4oRfYmvxH
zBFPWy7zxyPGXAEBZsciLPl3VS4+lmqeuCe3YR5y3faOx/ZX6K7Tx+wBCDnAT2ZvZEKO/t366LVM
E98Q7S5Ejxgg3YvJZ25UrrNkWCLMa4q5bbcIsxTStou3dbvq2kXToUrqjLRKfCq7oNccPfHk0r2z
9ru5Xb0WtuzOzwvj8RGuOdB1nYumKResNPGf4z5E1wnFU1hWLsxLo9n5trIwQSOCgwwiN7HW+TFw
5F33N3fzB9V+XSyidWYbm8KO7Tjevzbrof3XGMjQ341vwW9exan/yjvzabXJHBHDSetw4TzOfYDx
dlK7r0rgOYP7bC7DG+nwvFlIicsRfVO3tvP6+BCEdnxwNNS/VvwoxQ5tmtivWeCBrqc8nzQ2pkTz
lVZsX6UlAqMPD+nDw2x1s3ieP2R25z6/PjzkcxsjlsFuE/ddHV21dnh9Mtq5V9cu+P9i5qmqDYyt
axEPQsHbfuVtl73TPC8BnG3Z0bbxy3srFsvF3G5fEXGt7JtT795o3JRD5DrmRg+WxKkbTtlEeZBD
+ww/0OkDZD0d/Q8htAWBw80gK9vhIX+I3Ad1m21C4HVOy6mUMX89Nz9SpEBbZvZj9cKPMNxwgzs5
LUc78V2N1dnZEfTlZFE457cks09LIitw4rr9Tl37Tf4DW2MFPi73oodhhabe8l1aU6jJHrHyCL3w
8bQMhyVwwFXkrnJpy/+0DG3/njpOmCxGiQ6I19jv8q/O/gtr2UfYxDHuOv4+CRpfT7/fJixoV2tw
CFyRRgazzRxPPrA2yNI8avL7UDmp/FgCQ6y29arud0ARU3usbk3NPfODUqLnBrhEuYTSaycmvxzq
Py21jfitA8Xj1H9yQEhLZsyIqUABaDw5PMVfANs2ytidHdy+VxxPme0cVp1db/9a4u9BNQAyPyLt
5zYrv1jwV995JWAQ2k0gnsL6a8ZkMWO2Y2xrbTx39gNC7Q6xx+nRXPv3gcsstO0qELN8chrEZIKH
iocK5naasXoCjy/Il3s/cSjNNmrslPHxYMb23xJZ9HalPPuOYr3Pk30+28jKQoaLLDuR4rTxUqdM
qvOYpktBt+rsxjY0t82cudPfnv8xbIUNp9h58SD561P4aEaIRvzS44c0RgBydeoQ3Uzdp0GHdigt
E+1lACR764+vtODh7g/pVkt3JbjG2c5HfFR5iJ2kjexUXybKorFDaf1zJPfhQz4JIQngBJSd5jkp
3CS49cs+nwPVHY9b46H3igrXUqcpGLH2Rs/SHMUr1vN3zTufFwR6aPjBpn0p5ivVAcTrtHeRrW2P
XrpcFtvGs3d4M6duYde7IXTLXfgqvbRO2Lm/sNWz7Gdfc6psuQgND0xTuCjrlfKe2ZsTuBb75iFe
oBxNp508tWPts1bYC92WRGPg8PV+fvFLISyxFqBySgoIl2giCvwUOys64h6xMY6EXIqrIs1sh071
cLzLVTe+6bzzQnNWPrqDdz+P+/Fzv034p3EnE242klbnoTwe9WXzNB6xmFipi9mmWYy/ewrnr4pn
/A9h59qkKLZ8/U9kBCIqvt3cL4L32xtCq0pAEBDFC5/++dEnnoj+90xMx8yZ011llQh7585cuXIt
s+CGMmqjgavEztCKRHUYGHdnMtYTe7KRvInzWfz3ZSGLwef9x3VxK5gIUlAs/dN6Q+6NR3dpULer
Tc+mlOj48gIfWCPM3CzTy1iDHiVaBxdRrdVbGSA3fMyQ/38/tGqvbOK+fROjwqoiwddT0XsI7Cz1
oYl0ekBH4O2HNzdkcmjVC35ebHfTohgPaq39SYQCMlly/GSOXyYE5l4t9nQnxHqSupg0uEYaiavj
Pz5Gb1qIeLYfu0f3aS1zNvV3T5/sz4mbT5eFy6a21+vjzQlc1Xs5z7nMdu8r/IdIg7ygBuNauYrx
6i9Fyj9xbrC+Tlb1/9+9P2qGXtmW7zK/tyt9J53hi1Srt26eFMMBIcNvV/dfOhugPRtBqXdlYTGd
N39d0/8Eqv7vVSh/1M795DOOR/dbt6Z3Xu0fTidymxVI+8Lws5VB042jt9Lmjd2IvyAwcgeC/cf6
+WVb8Nt+anqo9sg0g1a7odj1zSkfPhUNednCmlA53f29yyj2/ExY/v4L5PLX9/5jT32wvR2r76pd
DcT0o9W+pKluvUr24amcOx36dH2K4DYrFlhP2UtuwN/qt39gPn/c+K6k+u3DM+mNJvyEDw/YO1Wt
qXo+KOtVawtLWE8Dn1Whrdf2y14uL8JlLQRHSWh/A8H+7LV2hSuLEJfvAV4+KmJb//cq+mPqyD5C
5NyG1uQZQO+nmInMQrSGTMryl9v+b1UrfWsKVySfQGz+rFp7QPEfpc5bWg4jSz6jtu/eiBlRZNDr
0korswYLadZcaBeKfoDe+3T0NXQTuyIXIteZFj/xMtd6Xj592arx3wHtT97Rr5vx+8X9sSOv0aP/
vKCDtcIMd/neFRCtVMRh1tfFc5YZuOs+dAXYptkVfSsinTgTY6Dr91StoejauLB8ez6x4mbDh179
5eL+pcT+/c79ya3ovRqsWy5Zu3pp0fyyYuq09h9Of5WbSdiVbO5dizbUwxrmlr4U62/tiIwqJgj7
l/3k+42Q7cJI7J5F0/4vmPO/nozw5TsVBbw7xn/yYukjDhW5J39Wk2UDqnRACk+npJkqem2UzthC
rIe0568nULc6/wwgv79tF2B+20Ojut9PmNb/rBJftmRjaPb1n7c70b62ZCSzy18+5Z82Kv9bHyOk
CaDPoxbyS7rmt7dTFVRCirZoVw2gHqL3ub95D4S3Q7tWUFM4ITXcW1jK7Ke00kOk/xS2RQMv6LnZ
LHit1N1+vV7akfaXk+SXP9w/bsNv1/XHJlZG2SNLnmziTOilwIF4ipAQm/l+BE8f2yaHsEjMn0z7
GljbvfJlWLNFfAD0E8LYH9O9m+nyzVgSbOZ/ky/l3vzbMyK4sOfhD/5j1vD+blvUg1KyxfRqILZs
yBGQjN7Jva0e1VS2JIJ/geO3luIt+MF7FrDZSxA2IqOkYIh+5nd7Ix1wjLE8WmOlCJ9A9DeLW/2k
OlvllNYrQF90iaehk+vOTzxddOBRaB7aDkjnt8TGRysc2eWEJbkQp6ENCuJ0cE3lzYqP/jWbaD+L
UjPN8DD+2t0Mb+JHx00j7OTne6JPhhpp+0NcpjlZ+1Cv9M3T3H3O09Aslt1vmo2NmZ+lYmYBWf1U
6HlxiFo9bUHx6IDELGJ3NV7I1BM8ilSE7MdFCEjIdxfZerG62mZ2ALNaLMa1Fn3zg2+uzQyjDaUr
4HELapO5jDGKyLlqs2igj/QxhEKRUaMCLfU06iYgXBKiKAwA/HD0SytRgbwbQ9fYQk51FiPdsVYJ
0MrqFI5TUthDKsYPAVwDKPPzU5wedHxT5+lu64/YWjNYscJ/aopo3UI0ZVh01k7iY1o+5um1cdmg
XKX1gzKiKxn5SbZLH5QC1lO77bB+6yeiMfvzRk9lMcBUGTaW+TLv3V+3janenNdXAfghEI7GScB8
u1tJtRi1p5P5P7QisddYqhl4fKF9/dDWy4tLzYdwtVZYczVQAJbs6yNApzAyaoylezC//fcAcTpS
lVg1JytZ0uTg6r1nTNtiI3IRm8FARxn428saU1oUk0VHDxfSfCjejfGt0AfIo7/0uX6xlf6xOSf0
dlCz6tqQfyQa9eiRtfd+/7NSWMK71sRXXhwq84SKlQW6YxWp2Vt0e9MaTC1hBMButHhuvk//S5PC
RjcMEBAXBsC5EciWNVMlaGdcePm3469D4P/rSrud/Ft4ezef+Inf0GfFzCxNC/KB1j9QSb71w2p4
AoTCAYylDJg5q2xBYyxJtX2wbKfF/EURJuz5nJNQ/Pe5969psvzb/fsjuI0vKoa2H+7fx9pMD1Mz
80KgBxBIR6aD6xu0LIbalfPFnoAS/I2eoPxbjgojSiJV6aijf0p5N8O7ipbD67O6RO4devGu2g3B
nDLxcZPVNbgFUIJYW8t0KIZes06NyzIqtOznshyABGZW5IMyx9PklJ8ZU4yvoB8rhNrOv6CkIBkK
ZVuDeYeIue0HQ40U4r/v3588pl+H1u8f4I++S6xEk357fX9W8eYavJ1qdZ/nZvZNdLjc//JeEPS6
zsqfa+j3d/uj81KWjzar76MP+WTiAH6K61hHb+OlPziRQdCDcnMtrJFF+nKvTcAhc4gzAyEaeHyg
PYHUHOViY1ijTje3nEA7Jo4ZFNUD/ilRHnrC+FFv3qbnexcLawSJPTGfON1IMMBNnDFVqJ9Bv86/
8M3RiXUxX768ebLeDL/7zjssrx7MCpUW6+EWTESzSYOdwkVo3mPfQUyI/WnjVaR5d3eT057jsm8M
tnBwgVfdTUn7aPcznHQ66z00YsTnPKZhCzSuF46kJdijiGYR1j391Doh1BJQAsWd3oJD+FpA9EeP
wnssQ/WIr21PSExPujIzthiq6NBQCK9GNNafugy2gw9fd/Omt41JhkyenH60023RqQ1DWIkwYhOS
Fi920XRHCdGahwPmqbJ2yCS78vu7Mf2XkWI+9WfDZ9jVkXsVkovwCSBXz5ymLVdaU3yw5Habhudx
/miqNbo4TKZzQ1p8JbQraIoWS6QFz7tb6zKLnGdVTcTNSOnbD8FZNBn1CLPl7eIjhnG3q3W7gvDc
7OIdTAqeWpqYEjqlhSkxsswO4F49vkhigd+NxMlEGhkTOxsLWLxob5iX0nzhcGFiMmw0ZPoeTJh3
uEH2lPTAGM9ynk8sEbaHkskX3z1ryKSp/T0eCHiwznU7B6ubvZ+r20k1rqfvs8Jz62D27rkOxIbT
gM80XPLAK/1bv2/noLGJu4y8JbDp2cbzSExsb9qcS+HpurZUPeBtcSwWtXDnVETJFICt6x2jxSy+
GT7a5xzBBpk22L95sRJLNX5dLY48L+2WwKjXBghJMkM5U6UVd4Y5j/ti8plteER9fff+laRs9Cl0
t5J1xKM6tkmuM7vFRogn4L0+xgoDiJVCdZ+ITXUoi8ak04fbW+sP/c3/PtrIYgTlCxND46G35onR
bV41os2Lcwwv6ZutPvBSvoY5m1P4LK/jTdU/Rhagr8USfPsxk91u308qXtT74vKNiv5dyTCmnjyx
b+HzvIxr8DLGu5fx8Acs7TMp1o0mAXoqBkpdJRGRtpmTOy/jtWHI6ZHgV6ZVQywbBHowZWuUR4UN
f3wmBvPAwwlTvVqxeqKCqudPcYlwZtHjRRw8THl6N/qmiuaaGIejaXxW5tG0cB5+GQCX3DcR63tO
ljhJxO08CZsjN5LB5f5Ae+GV4qcBAwbdt+3SGwV9px9G00nID3FVbSpGzIFx0rZmTgZFQCAEtPaV
aNDLtYHJnHyGvbcY2m+H/WlssL3qOZNZQ5xaFjsi0fVjVLLP3gL5TGq9UgxcmEZXA49UlGW4FXIt
lHmKiH63J5j5watiAgfn0+W56ki/D5EF09JNn21fm5e6u8Pyp7vZrImLyrCGOe6DiWk9+h5vr/If
tV7zL5dKNsP8OneuFMpIvxUBfPC834HI0bo2o3U29FLixx6XjvKi1QPR1H7BvslMGc8Mnn/hfiTt
xczvh8k4xpoNRbari3Hp0X4gPbqVet2p7THG2oH2bc+SF7xUpfNRaDCEJ7qe6UyPDIzMZFhj36NV
8U3b25R5hQP4O8d/fXM7jtAWoPPoKD+nl9G4d/tcHAprrMenj3WzUb1Jt2O959AINp4ILq5e4fsH
E5QmvNgv0sDe+upEuzq4+y9qreDhKnrrlk4VgNJZ1xD8Thss715synY91jgIaGNFBqI/zjisdFBy
gYpPMHKjOSNSRm0OIFQw5/EUvTDfteHTZE/QmBTtlsvjjrJWbueXy/yMdZlyAplYBjJvJC5MLivb
6mcym6v8GsyljctUolUdlqak54Ei0ypLPLdvlKZdWXcvsW5GNH2HqhFhI+CnJ+LPSys3jduzKX36
jbjWZvbSQe736uLloVeU3kh0VRO9AD2N9FS/6rKZLEr9jPKz2VveNuMvDBGnL5fVkLLdvuLTu+v+
SEI2UVWBECuLeyEe2s0pApJhlMlEbz8KslP10PuzC12OSk/83L8ex+Fgdz8+nUd4dd+e3BPl+max
zleJdlnmOnn7hHnv2chlm0ooSKSCn7SQJBhdOzxBWvSXjx6bs529K/GZZ+dhyFZLjNx55BoTF1pf
72TqNLaCOwmHobpWp2A92s1lHIv714MSSKe2663jckcr9zp/hrF3x4O80dKR+fArueslPLsDlkQe
QRNy3WQ61muO2IEZe0+/3JAqcPCokGqQa0PgF45as+aePr6ItPGZ3ghnl1ppbZ8JUaOOjXGCoK8t
H+rd+4tNFkvO62OQenBmJSl1MzEp0eQp3qb3iXflTJ+yw94hFjLPh37tc5TgpjcCfP6e3K3nEJKB
eDbi+TX2228aX8WXqg0u4np67hM//RiFjw+geXcHMwCYSKNL1Pu+nriF40qkra4Eclek978gzufO
YDlhJc5xUKNNlII2Iq0vUGFfJvPcCFqtMtTlJZAbrY9R4qzdqDKSY0Lx6nWhdHXpozSRTU9BjXlE
ocR90SZ7Nbh5jXAn83hWH0dwMOzRVvLQWErchzaxsBNJgqEb7/ESsRr6dTWpwgQEnpF8Iz6iFOPc
xfXQ6sRDnimtdfWh08i5TDu7Iu+jhbTCy0PmDczhjgSo+xyqldpguEZeW/ANsp9qO9ojTqKPrEYb
rp4XoS7iUKE7YfTM7Eyi11tWTmyPtCbWXkOdXv5gi3mR6C2f2Imy0jcM+6PwMDL6exaOjaXmr0WR
fUJK+uxIlE1kffA1bsQFjsf3S2BtWQKVr5P165SyPxWzvNLiFWqjvfzbbKBFISI7D7RwTCmFHZPy
9FVN+orCkvZvmByHh0ZHAe74fur372tkTaxReN8VdmMOLRSaXeYyLZ7QGkiNznIcln0tR44yGD5t
pW+k1N/BYJZMVfIqOrXT4cuWtvRpRwN7POPRFy/R35elTupA/Ku/yrrjeHnI2vI66a7lI428BS4P
fItxF3yrL0Q/dCYtjTHZ8MXpmyn3Kz307dSe7FKbBHLeTsi90g3TrCRcNBiZySAXaUT73YaP2uaE
kdzKkTbS5iFzUnOE8LT+t+CJJeohPSOmMFjBi7By4zobmZW2qXU8Q7sfHB3urVP5w68sWPdc2UQU
pUxFsclWjAHpqv3uOxWyrU8xuJsPRD+gAPiSXx3vNRBkFOv3VEQTwdBqRDf4a+QPAvU7XbM8LoW4
/qgORFwpRAxkFy17Q1RF9NHXqyaqSvrNvIat0ewa/ZxYpX0mvpvXDpBw3vbDu5vKsj8EgegZyRKa
yVhEFnHIGfhD7xKO9sVWdmjCG5duRFxcgiJnbro9DzHk8qvzcCrNCjv3GM2VnRG/kDGmm4u2BR/7
0d3ObifAtAG/RGP7ZSIf42egK/zlupKYWnQLI58Ssu0emi4aXBBiFOfyh7EJ2gkTd9Ag6y0G33S1
x6s2JMnOaORzDqA0+F3abTgIAb3KcZdTF7sGyscLmpDW81HyiRFK0KTg9eGkJE1IL3Z6vp4JF8Ov
cVh+jOu5+OLr/NBklWF1e6MJLAarz3wQ5s4os3lueaLfzwTOG74kYX+WICLljP28FBK2d17PpNS8
bpOHXuwwtxzn2mhOECV+P3617CN0bKho9u9CY3IWTvbH6i0HCmGBEniMeltf/3zs6Oo1XAWOmDlV
rTaNF70vnMlGL4oWAv78HUaSQbaLJXxAhETV3Bg6KErTWdMpKHYYsJpdhz/Wk59GbD5W4nR1GHa0
8/KIo+VC0poNJhhdZ8ZpAmXzXA39B2y+z89ke+fQaObP5VvWCsBAhJlHWn2Kp5zu2lds5R7GGoYi
UgcOkFsbrx0imoeHiNf0FpQZTLBbbEvYMJDk4GMrRhe998T2/q718Nyrl+pLtEoI60YpTY4oqNJ8
5f2LEgVFaBjpRYXajVlOs/UwFu0JvO9pT4AlIEVR72fijYxQo/NzH9W/IUxy196pOUzNGwl0hu6R
iRT9Z6TdMwMhHeQZnmhKT0y0/0Hk6kxrkF05NBAwHqLKNEhPN6Pf1wanQoUIod1fdsQnUI3300Sq
5drot5u4ZWh+hTGipLWVoTkLqkCsJyA5VaW3D68iPVBFscwOj2hV81lZnn2NLu1gO9hiRP7KLHJe
rq//EK8RucDgBIzPOZRp2bvj1LFhy1KLZs8TH15q9Bc0qYd2n98pqCakOtqHMh1BJ0bf9/c7Xlgi
Xw15joFsXWT+j2X5NKuviT+ZJetRAIzy2L1cqAzTOFDnbcOMQEHasYJkzUMeBpXdn8cWA1i1+OwI
I+/zazdaRvZlq7JlszV0Y5XSjB4wn8G7yNoAglOmZ9Dxaq2eSXRmdvWqf3dGH4GkXq2rhP154vRM
dk5i9Z0uJ+qZsT52FFDAxcV6bScO4dm7QZKMFoNZaec+0fOOG0tIXs8f+RWVH81rp37iWwd9kIQ3
f2qfINffnvo9WNR25SkO3auh0T9UqIRWKBva8vfton9mTHJt5K93Qt7CLRN9l8hZHEe7ekN0ers1
+zWFO0ZTW1kW5zfWgGEsC2lHVByT0Dj982gCJ01M5sbNf3EigaSCOkMgOo6WVz9aVkdC1UL11dWL
vPYCFdScrFMn6RkTKnpSHGBftz4e80WrXf0EeKHSsMekwilQ0xH59uHBIIQxljG5Lt7zZmxVHxH1
RatlhOk7Keei2LaSxoFIMxpiacc1WKbOBX8CSHj7K8ShVX/x6Qss0Mda7PdpZpY+zpchH+2NQ7Vo
rfd85Df7QYAMxleza60BwDWMf/O1v2w/8GK+C2bBL0KKbLkwEVXo196vP2u9VkQv60XmNe4IlZe+
kRd2xX9ZscMOB69LXZn1YeUh+QFhAM0shtdwKvjoVwhY2D3CM7no/LcnIfxqPSMt4cy9a3T26m0O
SnAVk+BCJ422fyzin/o04jvepHQjf7wYAIGe2O5DVtgU8qbSE9EAITHyTEEcoLbATByb8OlIe9jD
NISxl/5wVm1TGkLOSCfX7nVvECuCzBeiKAaV8Cgf2+ua0PE88U0CxnM7LpzoYv2os2j/Jofm3da9
4HHquKsA63Am9mqnJig+PaRmxbPUuQrpabSR9hP55FzfEjBWJbhPvIIPC+M1otdivC58FnnfFvan
NLlQeU+skmDAwx+lsOO2EenfFuEuDau+9roEuFw+TtH3oNTHcBHhQ3C3WpQpxOhtSdi/kM6ORcH9
ggI27hJE4qiEQ3mjt6rJGT+JvJiQ8dD5vMl1F8+vGj9AiH30MRzqAtdkMRmL8iYeW6Ir34AGm+BV
CRMTTkdlJAjXvDWIvTfZJPh0xFHook/zEnZ/JFxBMYk5fagjtLIy8wKZDHFbE1/vN8HUKdY6OZbX
BFSC5emuCIiehGZeRPZK0CTy8sLuX7X7Q1yZBSf5tISbCd1zQNeS91UEP3j/uWU64TqvEDtjJpCI
jn/obd1u8XEftzqRsvlY9x9C71sSxM6fe2YRSutKv8e4sXNESVlAeC2QFyBmZbDBTP6Ar3vHDl3y
MXmXLvRnBjGdaM2HGJ66qwDZTDAc1SalTeTnPOCDc/l8/XEz3h4fprsodhYnBAPwWVCUzp2F93nZ
8eH2k8MnQ53cub6735Asyx9uTPYD2qFdLZZszeMESrwYiZ65n2nsNQtVEQpvMDH7pyRMD6lqPD0W
o0DAwmgXo9nTy01piiLl3czsykzd+xq+bC/SS27s+p7p1znw0/RttzSbq+7pp+5P7D5VMdgiMMdn
YqKaQ6mL3umBE40zlucINTdZsgvYexOmUVmULM16+94qHVOa1cGlIoJyhOeanz6z4V0IacBRJIpz
5nx2UaiGjX9ZoLKV7qNIDNc3ItehCYepfX2bPVe1r+bwLV7L5+FKO3qbw768a5+tFOn5Ou1pDcnU
KQ7z6Z3neRO92YiG2yLXJjNeBhdoCm9z3dVQ+p11ucwoAAoxwedJR/mzmOKEtEWT7vLTQ7RbG1P5
Ndt8OnYGPQRkRLPlRfi+TF4avxvC5rYsoIqz8oRUW/A6syUcVdlT8KanKA75bnJQtokhe9W8mpah
gl/yVsIjCPlzFilM5WXuJi6d/dH2Gl5DyXvDPV9UiH6iuGiOuLtzhbGuKKBk0ZeSR4HS58C08jX4
BlKlmX45pEAGiWhj7bacQGoOkRuufmSYWG8BDEIFw2UgBsy7JYeKNGAub+vY6c2golYH5dQDLY2C
wrqpIusxDS6ab8VOe4Q6rVzCtIRbOn8mtmTHOySyT5JXH4p54krbj6cGPboE6rTREMbBds1+rken
4VsbnbD9+G5mGCQPjKPik3SFRdA/XhZDihXzYsCuDcoVnDvwFlgqEKPK05kCUp9kojKexjunUFDA
IvThojiFlDskMg/7NtTuOk9Mq4Mu9ZFgVqeA2f1l4r9Ntv68DwA95IUPsU+8F0OWBkHK/OzYbxof
mbUSJgGWNxDLnYaoeaGpXi3TOXGRDYkwIr1fVufmDaM5N270K6lz+VNiq/Zj8zR49Gy4JOS80OPD
W3xFfqQvnnRAq82Ivuq6QidNLI/IdnndUBBMHLec8jZFeDusSg1HAJt3c+nWQjhdTBa9ACbtItn3
/dv8OWt96VjPrsbAV4yWxmLr9bQuDcYgEVZ2Y96YHYtMVSdndXHfpRMx2F5/SFWH3AqbaQMbhj75
JrtydLFGsxHjIlsiP0cTWSRb8vozmsn7yZ2PSbIdT98eqXDkXE6pL2NGIFpvNIvXtf12H67s0Cys
TuzXaD9cDI18c9MLoPBZbEmO4jx4f7QuDdC3aNY5HxmfmTRT/diK13wujcLcIZM0eFe83kffzX68
HoWNOUrIOCLxNMhb6C3vRnp74nnUHjE60mNLXpED2Rx8Q2OyfiOFBoTh59591/u5T8SHenYXryZT
crMgtRQnP5O39NZ3s9i+FzddMlk5zmXTzoeF3tswd0H7Ttq/u2O/vOiXU76V9/wdndSf4UJ1MmqM
spt6e8Irv1ipe522J5wDoRB7skOiUNnyXl293crjg0jOm0EGNKXgK1QAbZevu3W1JgvOLOXnYn6m
3V/jNVnIc0uIXjL9wWO2m8NNewpyGjOyxuaVeF97Yw3U5mFdxI+iL+Bu++9l5sbz+lR5mZXOx6f0
EJLQr1uPM7OxGhwk4NX1IVdSJxHCczOdM+vh8qP6E3hWmvZBumVORDeHi+4PzPfyORuaAPzjHSVl
osXHkTuyWjO2Ua35ugYNdtYa6Bl29PoVG65ju7ouJIDJVbq4BffjY6W4PVEv385ro9A+M6Ujb+/h
zOyrVgQkVISgbS4r1Us91S0XspG5ExNJvTW5FyVZvuwKDc49JlKip0GvfMhABNMieYhwRKmTPXGf
o/3tp5xyc3s0eciqvMjpSh/cwyikGA86XSjWmIZ5M+RCAdM9Jiqc7i8B1bjG22nvLfVYNk/nI4Wt
cT1wgn0YCmEIaGI2iri6Q04nOjMz7kyxN8PbIrZfx5gTapfZz29lA8XGHNs3EM7BLguefmY/wIwr
gRIMZu/T1MPqAKlLc0AzdNoybjLkHqqAoVRabNW+1z3R2mM0iO+kXu0oLpil3qwf4esH4rw+orfH
OobYxcabf9bKWtm8sU6A1rNiFz9mSaojpAQ4gJXZbmB+gqvRbJ7O58Ctm7G0vRKWyFh7gRSnq+y7
Paq7oap9zIHVBrVXnS7MBvlSSHHwoXcCwgZo4D5AMyZELALEw5admPO1sLtc/WO2AQAxANDVH06T
7YMuFnOWJbfH63XjLmQk62EwNJ5uo4/dGxWCEr50BQL3ZDqxyhWZaociiOFQ9OaXYBRCDlHC3k/z
BS6n9EV9NfCytlQH2yWieh7cTBLUmDj/IpaRKlpNSIEn4u/qLnKGjVZV0KwA+XpuBeODMyFVNFmm
F2T2S0tOdYkaFUyPtstO3cngUYn+JMji8jY2h/QZaKOdB7/200jwxC0Ozs37I4qAA+c6sa+zckYf
9ch0S3sEd008/lPuMYC3lacoZ4yyfJz60H8L2c/R7SMDmOg1V50YV1PWRzvVxMmJ9ONiN46s35aq
XQWJlwfl7BFcZ7d9vphY1fEB3TRH8QDhzscGEDKUda66QIAOjK8UVUApc7h9lTR6qLQKs9w1+/JF
jOkKEL1dSEuieyVQQvOvLKuWags91tlDKw6qOdrRYzAJVgIYUpchyQiA/ac58S/ru1vtarPxyE4s
xfq4Pa/v5BYTJiQk6yYhXRq7A9oTL8ZX3DLEl+mzwv+3RTxtRMdLS8oOZGsi4EptomqFigKlAHOL
ds/N+MpO1UrnsXkBmr30Jxzxp0B03OnR6QZog2xigMk1OtCrS/w4VxAbDXDuyaGwVfHggJloJE8+
QFyYc1Z+Om4qXS5zuHjaHEDJksQRAX19ENDCgT5zNScu00xuYV31ifvucjYLZL4HnvhyALyfHQtD
1tXtQxu6mXMn6AeZ+dDqo7zLg2pRVBqLKjdyo/E/zkev+DNpj91OX84v+JPT3W43rKPSiVfxiiq4
Ntz7CcOd7gQ5UjXRowLbtoautJP5hxvRaoMzEk35MYM5xTnlMEczV5clnQ5amTRlw9IfWLHTd7kP
Vh5wa5JAarTxfMDNMSsPGa/vm57gJCoo0B4EwczC+1ADe6A5JvxAtnlCTvzN60fhw33PC6+h9KOR
oeMj5N311qgW+eI6Y8+xvO5f+SY/Pm4agO1wxKRXHiQLGCFMVj0Wid3t2siWOrC8P8fSHUnEDoXJ
gS9a9xMCVyQbadl8RTYfZ/bUaApunlPq3dlQG29yl1vhR169kPz35kOKxt6fgyVgtyIDs0fLODvg
4UQcGM5L/3KESYSG/vOcgR0FaWxNAFto4yEG8tEi+kkEiC9p9xjrOc6UuVZsgKClOzZ7WvvSiVis
lwvH5PkGshgjZazfcUXNzUurSbXzPNcbXvaB7CAL4z3WL1e9u6u0+xpNDS9B3e32Ru++4ENPi2Or
au37Lj/f+vp4LYcjYpLBS0bUDObNye2+1uzUUL13bct0Vdy0BEGaEpxEfxFVQZj5DRJrnkeTziZz
uRQtpA6mXDZ9gPcExXLxOGYPg94EAv9wOXCYCYdsMlJbq28wZUacAqrvnsxt9Vx8fCKOpCe4vZAV
vcVgrcCIzqlqenq9TsPhHnB5uL+smXzKp5+u0bOlO5FQxS0U9JEhAjB66JUf3e4dpC6VfdcabISE
5IeUKnbeLrePsF/O3pveXDYVGT7za3Wf9SzVvJqV+yT9vndXC9a0UE3Flr2enpndtdAnH1m1NeLv
evtTAOQxXZFl2pMi5/D8qda3k7IYzibd5XWttok/WkTdLBz9cP7pW8mCmSEcDcXNiWfRl6xn+yrg
nvF+kj85p/uBIflFEK+SBfuJbbcfeRLAql1oj2nPuS0rN9o2UPVZZc9AIWfhcHMuT73SYH2s38Zk
fvEkO/EiT92Cw9OoqvWbDVODZfoh0LbYOPr0itjCkvekYKN+IScOZdmQtxXbOp5JeuWC7dNcNjAj
pSA/SKe3RbN3W2lHhUkB8xbW6zszo4wsuvlcOcl2f/qhYSBr4x+8q+0HNXumKVsVTCEkfKJozcMc
8SWfv3VF0XifGNWhgp996SoGvGe8GH5Hy+CweGLqqWVDJNdFWjldi8tQ7GsiPicecj6V7G4gkFyf
O3Hj9tjXZaVClqGA9hOCGRDSFz+qnC7uUGs3tIipaLrOYDaT/c9Vy+0bmJhbBMVmwgKUwYmvosd4
7Kx/vsniYUy0dK3qoIKM6EKLYDzWbr7yi0NUkL/qTfod0SYmJwJx1+Hmd1RZzmwzvVAQvgfWcP1e
Nz249Ba0LJaeLodEukVxBBQEXfx/pJ1nc6tY1oV/kapEEvCVDMrBVviismUbIVAOgH79+xx3zVyZ
qzFvzXSoru7b14eT9tlhrbXxPBpLV9FIcljIf00kFMT5hczm4nOdjFWL8q4JoVP54mRKr/uP3sG6
NdzNiO7Ha/oGOPvJ3d7d7fn6bapnTsfX7fO8YScRscTIzwe6TUrg7HLgR/T3tpZBZz53gTx9vL1J
Rzs6QQgVTJPxobse7vzliLqH2odGGyoDaiEM7g5h4JDWeXnLJ2WnhwKaoOVEY1xHiJbrGFQq0XFp
lZBl/C+SALDss5cYDNPS/jBeBG6qNTysNuGsKfkzA5mPZPp6ANAAvcQ2A3iZmYP02+B1+z7M29f3
ZMzby/G8UfhrwPP1T2SoIXGBcQwSHIvUgWvpjY/j8deyx+U+B5kPA64drBdfHF0OBvR464tT8ZU6
wW2Eyg7//IrH2uA+kEfH6dde4zeMDz5ky5iqM8XtJYXGjWoNBUPxAtwUkiSJc7ioh5dmwNTev+Qg
Kno9XveoDCP+U/7OFXwp24n3RaS/AbDV5ideYAmvrUjtnJo2S7Lv85UZCAvnK29T63nRG9bHbQOy
Lw9Uga0w57hLVLD5z+vP+250blpfkFfNwo+98fU2+Go457ITDI8XCwEqqs8f4LG1kBLpxjedI8kD
uyA6o/VvdG6f985xaR/QtoAVN990N3EwNLA3ys3lhG0s50hkEJ7b0uBjazoUXrVGqDv0EjE7STrM
0ne+jLL+BcbRzqYS/6K/jb+ERlDmD5EzySLWKwGlsYZOwfIANIQV7jcd9wShF58RotCH3vkdwynL
z6C5j7DKCjPl2KQd3BaRvYnUzwUgCPtF+T6cId9xttCr2fr7OFg6oTdTF21A7FIw6UuTyQRj2R0R
eCCu+kn38UFiX70d4O5V6KHfBwCsiybS2doPcf3P1tmebJyUpiAiDTDZeRKqM5t+QRh8ardCQYWG
g4+0RFt1t1T5N97GW3twpL/Z+wJQTuMAEVMhH7YcANBPXYTbPLINEbDzyztpyikxwt2f0pOG+8j3
AChm463Brn2xplPF31m4AQYJi92oN+dG44iDM5ZsaOljY9q0Xlho23dHadTxSVNMfETCXHc8Djjs
WF4AO3vKiRS/7S9BcwZY03Biwd8thRINaBzq0QFQiSX0QIfKoxLkMKN9TemV8Obtj2Bt2a7rL70O
aCIXzhEJMgcO8HisTseNMB5zs3NBB8zRMOgMhxrFpN/3+imZ42GrzQohb1McdTSMwesKmKKQZVsQ
5BQA0lJEiRDJAI5lk9F9Oaa+ug6EmtXIdwUr0h4333GHrVawIcfYp9TcxDhlZqfZHjPzYbuGvtd6
xux4/NIKHVZWsnXREHjxtOlrFvBieBxhl5Iv6aQzsa/+HsbD0cj4GHFwoDqAY1t1u/LJWvS/0e8j
QnLKtW84qAsKRKnnztPJwSIig/P7tktDGL6abQexhzFa+7tr+Eor7jq9LEUA8H+BLJvi1x9g78ol
vitxyYK/qv6iu5vfEb501hCoxmV34vkj158rXz16mSjglQBalZiBtB8E7VoZGeUZn+lxRSsIfPqm
NQ/SFqx7e9adLchbGq/Zyts4ljXKLHzPThF15rkTuXvsDwld0KF9ZNPqMPdQmWvWpAK6T5f3Mm1t
2Nrd7PXQ8CAEYFBF+ZZyk9MlrzBahuwqoieQNcOQfJJ1bLr4dlNMji4hBkLxe+NQ0CAMRco92iIP
lSeDAfEIjh9tNKnhiaQWBapN0odVQG3BzvrnT/H/U+VCoU1IjJymhpMZ3mcx5Zh7oWRNkojElbXS
XUFAkOxe76XwA8HlhaGjT4DVBEM0Dwo/sgk9eyfrbbsi8CSz7WwU7+UINYZecy+ZGwXjhvMxBM3I
Vf7MLYQpgCI7S50bFHu3bv79fn58gJ3w471DshSExcamWRrIHrQ4HG0gzSlI7Dof53bmf5wFd4rj
CX5C50k/OL+bhdpTWlHYoS/utdyX7Ei73ffy0XvihsYAbZrxyKcMotvCENoB+KNtH5dg9BHIo4/X
Wgb8s7sCCUIRknqC7FcxTnJJ9+xE2xUTzkFHcq4+gFbC4EsPcYnajsjCflQvpmpIhmxqmmjfWWH3
beV4v23ma5gf9vs2QADDvrkUcnEbrvbvqyvVDVUhSaTZiRY4JUMploQK49WnYGAZVBt27lfNUM+u
1uOsKgwJpXktzeYpgSoZ3ByQXO3UNXlnAZflYJ+DGiMttZ7xjBFkgnknlKLg6f80b/f0eKKfvVlM
Wv4SZ91HTsI1ItAAYxK7gMMPztXdDfKztbjuoeAi72M1ffDeiXMJ75OzTw90HiLDN73UhZQWLChz
z6TV+RWRee4wCpRkdwkAwzRIooXg8UkgeyBujA1fw+h7qq95JRkr9+NL7tBk0RFAQ9ndeemQIgow
UQX8DqVHXvvtYB3srM+No01prOpf2PQdOeFzr+ymwyM1h6FpH509nMp8tp6q1ltk9N9Q9oAIQguW
3j1q+GToZvGKXGRPcRtD1VsRCQDoA1UwonEAn+GQOGZbDy8Upvx1+9wpvo5MIxKx7rpd+Brw35J/
Xs5W3r+/3HokSEAPnj/KMPUaeK3nGi1z+fnh+7ND4tcfHiD5uj+0zmlcTq4gyI6BGZiwPQBbuSxJ
+zKlE6eYHUQntEgc06mTl5CeOZePJ6TyAK4bl+ZSSxiftk5gorX+3uqvncvWivJ2D4yLP0fA5vdb
QI/Jp5fb0OnLadIHUK54tHcjLXfH5qmc5E0fRFiT4OPSAT6PlggAMmgACl1mv8hpC0oAwGAUIlOi
1LO3b1m66M3s3pENvdPgIES/mraAB/LSIv9iQwfIMoHEawL+hGs6zmgqptutwpVVTz9T++q2tj5c
g9vVV0DTb0IwuMqKRnnAgq9fyuz4th2pb5exvAcalRcCkaWQbsgpLYiS9Unr31sL3jfC4xcq1mna
3oJnB31FmvLap1Z2LP1Uc6jG3wHBpoOdTHIItHJEX0gl8XbUmcEhvBw1VMlsyuZUwkF/IVx1aqAa
FZk3WvwACSPvbgB3CdTUzVWrAU2QBC5vLjR5ysQElmUEeEvOaVJsX1IbRNeR4mnqUtxUtV4r78ag
5clJp37jNihgR7f3VPJmpRoto0snY9b2RkbQ8cbzDfG+CyKxabfs7fAerL2jTfsvak2XAMka15iA
sAEzh6AaOAwwaKAPqBpm1D2EqxdHmz7QsZheHKu4jZzH7oN6xH50+oAC8magSTQDt7sVpAx6jdtF
YAwWy27uviPuFvR3hPCTQ3iB4noK1HBvvzdt0I07OC9oqVDqNO2Z3r+6C8xNsGviJ+A7OMZLC3oI
iDEngUAlYWhmsq8U3v5LZxrvAJ5sgHH22kM2HBEwUK4Lyo2dydEFtT3b2tIo6e7Ritx1zu4C6+P3
i1n/3l5c3X68yPo7CDP3mQwkWyj5FU782o3dS3tPsHRzlvy+bWQKro46PLpyRH3GLf3CAw4GRpqv
QhyGcCz2G6O407Ap4nU3hDmoBbRlb7BeJS4+PEism1VMsz7kXX5w1l86B+q+GkFQC/FjV+mpgwtY
K+tArKlaTfEj2v1mVHh4WpQ/nSNqCZ9nByDa8DCI2/1sTDnX3888HeC6kwCBAg252ndSIQlD8uZl
3wUrBOn5PXMQ+mInNl4RZM6CxEh3hpqdvcbNKpz0Da5SuB8Vk9P8Nk4I+vgxZNEifhSeHYJr1GX0
BaAASpbXodTZTa4g/5yyd+qfu+t+w9Wx5Xko0LoJKfLkg6S1TAmitdp27n5JVhoea3B4l3NbVZ3G
CMAPaB6qz/AQqIHdg2LKGeNMGymCwLaod23px/qad2UOf6R717fNIA2a3buzGVx72+hoqy5dgoZ7
H0RrJ3dlN2O6knUeARClxraFjG98aKM1VbV4GH8CLuOv1oCT7iQ2GXc3+TTQT849EG3kr8hh2GWn
TKxksn5bUxQmI+AyiWTSgMs1RP2K32AySRB1fZ4K0vU+OdzjhSz64XVq2pTz7Ca1H7X9thU5spii
w5I1uPWak2SgKnY6SdfOjkoMC4sCW0h6NZ6T8wSd4NOixdlOqJQgPudtosaAlAV5XlEjQVdPIw5J
HcRUYaGAJ+vE/eaUgLZNxh7ltFtXIUl76m0d2sDZgAaplILD2PgSiSY39tYLXXV4+9ZhPLuCug7V
mTkUr4sclIAeySStX3bdS3fTLkNyHd3dy9YzEJ1+TRRKWtuBEcSrZbvZPpCB1t8aX2qnefYNvnde
LOTUvvQoyd25MkjurC4jykIG2W6S2Fs7Qbg9paQFojqnOJBP1CAbki5LMNfRBSgJSasLr+/99WLf
XkjMEh+8Ft0CzGCgvwLkOS3kzjZxCh9vPgs2dxLRl7t9TN5MEMj+mbNFrcVDyo2Um945t/PpWvCS
L0O5s+M6v/EZGusT24bpN0iDHuDJnKLT6HzzN8GBFqng4MCu62fv1PJMqXsC1a7aa2phu/F1650a
vfOaXtGOAf5SiWgmukOw7GCph/C49C6me7ojuMV52AGzIjFFq6JLX8dXSUHW0X1lrCsggwy1Dxbb
3KFs6KTIYI5K/85j9RVPz/kqTWcQSxJqdPNz4sn7AOmx22dG+g61uGDrCD4SjRTgyXrLT9WHypb0
8ihGC2+SvBfgNSEgjsv3FAZPTv8e2DokQ87AidbRgXTIwSnKSD3bLdT+wLuc3IR+nndfAjoDwcmw
EKw7Np18O2nw4tDD8DAqPpV1ICgMwZWMcMQ2DFh0FxC+q9mbSC47jZtLSoSp3XLBPMhr3FfjWUSs
mrKkEG0gQ2xUIuLlyTRi5aoXkwVJUlhcXLI2NDt7u8hxK6XJPtKQgezu2zi0nownfRjHboNIVJQN
cSgdo728WGToV8iMgugCgZL4i014J8nVoCZ+j+4RuIIVO089Yn5wdwGlKHvQhH3VsgZX/2YBQDrZ
qZeP76mLgKBOZAgTQ/KGKep82gdf5Jo1CT9JfkY7f5x3JQDP9HS33V3x2ukT9roBot8/vl7QLDjM
yqgY3Ly0R9uqvvoG52HU4u0AXJ4uAAd8rj3QMx7sCm+9+hQRzNX5pEiFWU1R9ufl9DgUcIiXJGuB
S1EDRSNzJUXU45szYINUrGBUkL92NFfIT1K+0oaXk3dcbWflAKupjBqI5CNsR/pu+XG38t7eXoki
ICS0Nlb89f6qvEoR/hmsCziOAxXHBKE2gMEkHOcJcfTnvZt9k44MV5mQsEVJVRrTvK50IZbd+/xr
a0Ew/pVs7AJybSO6krz73QGVnhHVHxe4Ek+n+/vxfJNYYEGPLV3V/VwdO2n3RvZRCIABbnZIcGc1
w+p157kS094Oqr7UTkYxSXvyEAxyoDiqW1ids5DvJULz0+D6BhsAxnfapstJ9KlEwDyDqdsM7BXt
vsmNqkHHdHmD3VXT23dkj/fULTitbwpBJAsd0eecQFmA146hjGwE1e48yNAu2bs7dDg1Zx/o5DIv
3s071kgBK0/D24cLW4mkr9dWVmyVZTFp2qBgiKQzFFvuHg6TbTimyztAyRVWzmhn4QaJcO5ugyp3
zu9XG9qPPYRfOGi5v+/2d17ir1TCw1dVgu7tvrjsjjuWHewlnqZgLApe6CY8dVRfjfAXPBiCrtxP
QjqkgjGjcnunHnvt8KSS3Sf9+PsXPc84PHxRJf5JrmqR7fYYNs16D3USAFMUIfz6E/dU4evhoFfj
f9VgS7YKU9eoezZRYG7Zn6u1Myidy4hCy+/TkkU2obrQmqpLktJE8Un6jjUfYtmDdj4ddwkJIsFV
a/QF1i12W/NLWwfEQf3O5iYDEMUIbdzatOWzmPJx8MouG7lWqpflFqM5BgeEC34JdBf0HfW+k9vL
A0HtqJnv0yE15or+odH8S/j6mKfN5V3fi+O+84iEUF5o2uABvFMbpCjoJYQYAaX2og+kAcgoJTz5
da0Ungbw2sNHVIzKpVg2djeJj4CrEEIe9zDg3bTbCg/Me05lhLKKgqtYJ4gliUP61263dF5mA4Eb
pSoAmdEgKT5ss2JCsR4JYw2jCa4V7gNUA2bdgYFLoXY5Qgz2v0maoCH376Er9+dw2t+20o6hX2U7
88AKohBO/pk0E0xXR+sCF/KoDLrlP7xLbfL7xqvPkjYP46uVtNpa2ZEHVZNiImBUjsqeGwCAY1rd
EbPOWr2rDQnPuU0XBXlwUmT2tEXm+xKo48ImakBu4tY9Urh+MUNwaeCf477p1HX4kZ5ZY01XaUBp
qBzR74LDw3WMN6errivLHLuH1J578JbhjWuIMOgFSLju/L4oyhOvpYUirKlqEhp/ulp5VOOzlEvr
G5ui7yyBqYaYSTx5JR9Ox87+ti37BjBJEWniMVvqnKwMQTHYnQClqmEJW/cMS+rIpRmfA/Safv88
6Un2+sfnVe7JtRXL8WG3LiYl6Mt34QCOiohgxAIgVjfWk4f+x1iVd/BOA4hSlzkfeIdoey+dU7CK
uzIU0l7swQOtdRmfZPF+DFgxfuWu0I+pxIAnNGoQ4FtBGkeiHWMAZr2wX2Jveya7WLOk4qdWLMCP
USvXUN4ZzfPWjIsJ1CVSJbnfFDRBijbWfEv9Dplx9y3xjlOz5v595wd/Gbja80M5b4zWUWUvCdvs
a5eqs1Du6Ta8owvI1ggLGETOJ4cL3sYLAiIj7iXFOzBy79dAqzn4z17zx2XQKilcKblJmpFy8MkD
2e8G133ZIdcN77/mwXlicX8MVMnV5lJrvT8embZQVGCezlQGjFDnpkpPnvEfwwi78mA3Nru4td8c
ecZPTtPu34MblESK8vamzg2qG0hco4eBinueHDIzFXEOYiZklgCHfgt51GWc/8OUTMWgh7Wu0j7z
50i7w17WtkUjn9yQvBEJOJUgBqmZ/0f19Omd+DNSxcyYGQWXxpGRCm8zEbt0CSCudNQxLjqBP2q2
CDPUBBb/wbb9GbRib9LWbt1cZgx6YnoQ0llIukpYb2v3XF8ue/KscDz+DFaxNclyrZ0KMRiHnTw6
KVlgINNe4gnpvRoLUzdWxcLo27ws1yZPmAnAZM8ZvKFQwf65qFqQNa+7yc8P5L+mhvDbz2OiHrap
0twytS3V9zD1O6Co9LBOFvPZw/ywglKzYjDWRaastRZ284JY+juiB9BDl6j8Urjy193/Jtr4MVzF
bKw3RqORiUV8hTIaIA31eccLkdHO+X23npknOvzgDGq0PZKqfWDMc+OUm7ImVo9X70V15mOdHnO/
D/L0rD+OUrlg2W55SBNNzwkybjPDx+128fTtRhflCULJmtGenYjH0So3S0ry7d1UWuKwd9EDcQdC
IARTWHOD1WcH/XGcyqWSzKu0zA7MCqEHqNJB2gUjh+tEJwO0G0DPJJFO6km8XkjQ3W2o9fvRxI/X
zuaN7DqJHvQ/BC341h4IqQoKTziWNNWjZA468X9dlsq9POjLeF/mbLWw3GHa1V0/ajhaWLP6NatS
DV8bl/x6bl4ZBnkMFOj2iMHbAj+PaWsGtXst7kHVq3jYA7NyLRv30027ij0gU4KYWORd2soISgic
M3gUNTv+9El6HK1yK/P4vNuaR7HjaJeg1UAppyBPVoLErFnFp/PSJIIALqdKD+efVu2emtl6bUj5
pOlnIYSlnmlDtydAoglJbUFbemoFHkarPLXShQ7Kit7MgbBdvwpqTTQVsuARd5We3D870GXA4WXB
Dtkhaf77TFvi7v+1g7pMyCNjaJp6ZU3TS47c5bXMJwhCRwq4JLQ9aH4oSp6bSWMsgkUeD0K2ExJ2
6B7gOzZQg4RvEBTtFM5aE/lhMpee6bY6erf03krrCNCKyoJHxRPpJJ2/QYG3ESaDw0F5ayIcy9vr
eN+GMUkWWXMSklm/z+tZjN+i7beiyLKKaVUrVqiRFYrUWl5Y069NR472vQN9k+IXQQwBne13FPs8
Trw6cNzTnXwYtWKTzHuStUqNUV9vHeLqkFw4agN1p/PvOy6B7lFNpSkTjdKW9efp1O6prBf6XZmg
0dXqpr1sXn6a3XMIJB8VnWHLq03b/H0fxIiG0qIRK30tvm/mg9u5URRtLR9F88kZnWMs6I8Tf7RK
CEunmUWHOD3MbKcuSniSHPs5asW6NE/bxkk5MapizWaEx5Ll0ftVtIjr0XMv+Bj+fmbkullW7kJh
StdyfWE8h5qJ0B0+Wh7xPyN2RJc/JIWDmlehdkix1Q8LyxOm6dfyxpAOjXX7kzBMbdufulY0pvOc
VRMNPcnr/lzRil2Tzum2LNNS4XWgf4VjMmTZ6wPztayQjn/MdN707Dd079nV4bpbt8J/34+f41cs
XZIdTur9JlYYKHZf6/QBbRq+t3i3PMunwD8X1OvevRt91a60+NE/Dd3PoStOULFsGfuWJobmUVyU
bh82OyRhH0qw787x7tZWAHL+o2bJnxj3n+NWDFFhKBdVWjJu2wOZDGQcxXvfd2M7wqCDiv39DGt1
Z7higeTdxcziQgynkF9EInVBWxjFCSl1IvDenV2cGbsO39EKwxFr7vZKx51Pk3DqQvGI7ATuRGlR
CiH1fLBrvk5+arlIftLr2KSrZrOyCeZmm+lN86Tw0tEqfRGGNJoc+X5nSrPw8VfQrrPHijARf+36
w4CV1U+kzYmO7kcFSTF6hctuvxV1vZYdhiFh2KdqdSjWuW7HfgEJ7opndlh35MWV+u0LKhtyasoX
c7MXN9xDbl8JtkNARsx7NOCSI7rBRW+raCnVhUxPYHIcvIepi7v4YFq0dG3oF5m1Bhx9tPrhGuxx
OJ2z0mChh7VNLbWavf3rjdju1cveYLzX9kLjkBnAkRBiwLpc3kNfCP7vLHlv9eB9JE5kg5RDYMEl
1Y9dHQYHx+kuh10nsI9gxYdB+/X3i/EkAfZjOb5TUg/LgeN4WycXPu9qv3bbKBsAterSs93vSBE4
CTo7AAcRFJWv4dCpGbzuGH5HaA+DX+Q9+PCcY/iaa9Zr+wxZLBDK0DdmzT0kIwCRxM4HK6jdbqdw
ezId24a1gPm6+/cdZj98R3G8lUlWiD1Cf1qNxBvXpQwzCX2VBbh2zAj+QLvu1otb/csV+C65PYya
5PnVOF2vQnHPmRlCLN/oAos/W6E3WEIn7qgro9/q/wPJrrOItRtfeXNuS3WZ5XcuYD40g9fvjgJe
X7CAwsF5DhOX9bbnnci1x8HHR83Gy09fnT+XsIrJPi6b58tlz8Zr1jc3BRPk0XNj592F/fUxAQm0
scgJak573bhVu6erhqmljNuezWZ066ZJOCZPGLy5u7R4e6Bj/D7kk5zuzwtWMXRyc5PLyunMBQN3
Inm30PTiIVpn4Lja6+7vg9VeqIpxkzZSGje078GEQ9oCjWEvFkW4JQ01wbiGdIewOjB0JVv1ooyW
bmPiRCeo2d8nNIMfk/52YR+OdpbGeSYfOdpOW0Km2HKAac5Ku1hxv7rvJN6sEMWBwVSO3SmYj3nv
Jar7Brnmhfl+CB6+QV63yvJYXtjrNoIaC1qVtI523wtxXTt+b450A3Ay2eKdqbvYT52NP6f727t9
HPkon5tZzuxB3VjLBar6xAYTD4/57CUhXVR7Pbv2aNcNWnGZb2QClbPE0Wa1nb4H5mZrh/7An/Zs
++ur/VqXUX3SUePnHlec5s0uoWQrBmyT3F9cEgYdhZ+js4dea793DN96N98WPRNAY7zW5Y2Umpv8
bWEe1rihtOSmXhwUknesL7NNu7zjHlCBPqqPNOUR8Yk1t6MXxMXdAJK36Orx8ft9q3MmvvFXD19x
3OTmRTLYaWT3G9hO7pg/Sm3X4mBFZOjbzu8DPsEb/Vz0igHLDzczbSlc8BlnaqHTxsQKE/qfu8c5
jnod7eMJYfTncBXjdc9ajXOh8DDe+4KX1+7SF2IB0DsM/RUyGbTcAZdAZ5mvjT+suUVPqsA/x67Y
Mu3a3OxzVdzfTQez0SpdzTLHJQLo3YXELo8mCCd+cqU6LTCoWLT5/UuJlhRGibx3tT3u6h7MKmnp
2NhcFbXJeU+hplmIRNL6oB96IQyyL5DMSF8O3OmcV4QQcXi1NEKGut1/Gif+MSzf5v/huJ3ivMyy
M9uB7q1HBwK7C0nXh8s5Miz3hR4ltV6CuMS/+Cjfhv5hRBCH0LSEEXVy+1UI9Fo0OVh04TNOwYNf
vc48mcw57P/jQ/2ND3sYN5dbGylXWWxUhgPEcMIZw9KXzRs1Xpc7a9BxZQ/unbPxg7oIQaoxLVW0
w357vyXNG3eMJjNgjnu3ASD3rt5DBiQe7FwDdD4Kfdua8173Xn1bvMcpJ8vburFkc2kbxuU2osX7
5NCfjBo2PqhMe6IXYiKnxj2pPdXCSX0YdR3rWXI+iFvW1VaF00V0dE2pllpc0Q5Hqw6pZISNcLwj
iI5fdGaqcRXqTIxSsWjNE22AVZ1pi8eSRjR3t9u/DcI+YXgz9N0O7Y5wzeCm2KjxkGmquVN1vn8V
fGTer2Ymicd6a73OkMiirZYIC0MiIBgwsx6BYVAH66h7N5SKbVO329gsr0yax8tBZKsj29hUwq6O
m07mvSyw6/a5xj1QK8nRNS0Hr80d02zTjgfLcRGpPOHvk+My7YGw5KitQ5QO7N+frDpf/xsC9XDC
9uvGUbnmXKf2xWsTZ3STkWz3CzHd1O640CNg6vd6b3ZtbqvGeKliTR5GzqVNfL7EhDgk9bQ+FqSL
nF1o7YLByWVzobsHkenUPVx1V+q7Qvcw7FHL0pPcZHPbBWhQwPWzfrdceEob74icDgu9D9Wr3cOQ
RG7gkHKsWXHxKv9itFWxLg8foCybJ/l64k6XPsfrLlwFiFbfsQ45NqtjDg+vBn2OeSfrQvrnyek/
T1QVu2Vel5f4mIu8jlCV6MM654BZNODGgIzrut8+6RP2w0dQK9brfNO1zWkjllo0l2rPNmt6g6D0
DhPPwzvqvx/GE2M+2t9cRNeEduJqu7em5PZ6l737cnejKPWiyJ33SHQGdvDlDF9p0nO1nMxH/IYf
SHumWYAcCk9rzSb9XQ+WFA10myZTitGNqgO7WzaO26uRKZTu2yIF9jladqYrcQ0CsCR1lOsnTICf
w1VWKonjuLk1GY6Wk6VNlpnMlxf6RUx/XNrfpZMeN7+tTwy7jnzxLJn/Y6YVC785nLLMUPcKmBKS
jV3SyyP/Ey0dqgd4rPVOuZhK5fj/GK/itCqXXbnZxtt/jj8GhzCfvp4il39ClHWw7dAUyMVlCVq9
ujdcqhm6Ytevp9ZhaaissigkdLsxfTlv5NKm/lxMdVj3dtbMtOqSXndKM2sCyyad4XXL3oRJ0kT0
4A7cOWIn8E3WwPbFcaqrI9btadUTPe+XSdloMdGTd1nNuh4VmgEqsc6doKtnj4fD2pRRzdJWPdGG
cdrulxojzgg0w1HifwIVUC3fJrDLQCReaztZPnulHw9S1Qk1lELZnkuGXCMaZZOqIlm8RbH2hjDr
auric+OR1VVGaketWO9jFsebs8KoSOriEm3p38qmIuhud4gp+eN/PLRVx/PSul2Vxlacoq5HBp4+
ZuRh7xxbl8IHad8zijbZrMb8iUv/yyX9jv4e3qj0etE3qcmgJB9v3isFGRKf/cnWpoepabccwsu5
CtadklftvXlWfPqxsRWLdDv+yyK1Z6W7CPug3AbYBFec3Hpn74kb8mO0ij3alo3G7rDdiWSnaE2i
W96MLKv1uZqeoEAhG8m21pqGJ0HMj0ErlmhTJo3l5Z9NdRZr25ug4OSXH8uAIJWDi7CW89X+WG/c
mn2tuaZVPzPfAucqDuwrxl4kZlCVGtBJmxbA044dIHyHtEnNkE/XV5VbsiqB2NDMym42743rcXPY
cE07Ttd752HrW6NYRe7GtSN7vBwN4ULWenl1o1Z29aSeYh6ZtbimzHLnTbb+aLTatXlMyWZilNpQ
KesM/hMvXoEQ8++pVna1kR9UKT2n4qp2D+ypL7xZnrOdBTJbPDGp1XqpWd6nj8y/x4QD8NObvGUb
aaNIjIkvmYOPToL+wQuhAFhkPZitUM85wYhdW6Jxb83gv0+4VQU4XpJrXEgXBkce0hKFynBEbxTe
VNvaeziUX691gdLTA/wwXfFFD4apPObHcmOyrwdxgEV/VuAOR9vzERxD2BO5v2Bce1ufWsOHQSvJ
W+VgbK+y2NcZVfilTwRKZCZcZ9HvQ6iTIUGEIiR4wQO7XFejeBaDPxyrVrPy5DS0oqWUV26QWGXd
mtHaEt9ZPLIIrU8lotLtRLJFmif4eK07YN++wl9PwcPkhSl7WPHD9Xpbx5fknwyAyGkdKQIhe4Cj
SDnIGh0CERdvrF5wohKph0P4yzXH7PfLDMb15yek6kFS7xKbjiMlADWTEEWk0YgD3nnT7F5AGx8u
s+bUDFt3uiuWq1HututWysy5ztL3tE33Ew8KCxKsCQ1rjdbToONhqStG65iql2J/YJ7kHajEQOSl
LDFa+RZamvgyNXfp29j/trMVc5XdpFI2E84VmRVYqqQdEAHChIh2gFY4QSXCGtB+28+9Dr5G8IFI
tBUgfvBGm/Z27eRrNrlaib/t7vtMOf+z2uRNkQjByRlZJOvx4741F2s8q+/c1S/zrxbX89ue+m6L
+YM0uAwSa4LCPzqslknHF4ozh4D8FrGo9jKmWICvDm9zCKsxaN8HHyB0a7bjuWf5Z/er5XYp+Zcl
x9Hrw+YmyQdcjfS9oCoLT7Y2E1HzdlQL67trI2mddiyAaNUmjlzudgnGJEcAm5QudVca0wMwsO3Y
q7VqNZa8Wl/XdncjN74Pe/vqkncC9OuB7Zl+K77BDavZ7WeZxEcr+p1XfrBjRrxp6MoeI+4s9IDY
+pPWgCzuiQo6FB5BX6sZ8Rlu7ceIFbOlU3qS4ybX+VW4lqK2SoLLCw9tBINIdGXWALknF5GKwMaN
/vjvkgpgZHmX1ZYM2+Gn2bwYeyUzzZZMFDhzZsmI6nZIQlHAWtDOBY+oR3jwAUCWmpn/B8vyZ+SK
ZdHybSO5KKaMT013125/gqaYtfwgevF1HbOSEKT5lMXssT08vwfAZ5CFdN+alv1dkDQnH/v/yvP9
sxhVz9fQ75flWm7IGPPc9XC5RQ4ZkRJX4Xg7eGY1j8dzc/bvJajmVeM15G+9GSN9EPF8vJPZRP+w
NSFp3mHpbcATX8jeWHW56/9w6P6MW3GQ0iwvFNJ8zFP2213Dn7Hr/dwnAyCNBh2hq9+b0yJJQFEb
vGC17r44VH8b1T/jV3ylSxo3tduddRbKpiLJ+B4ydtLlvmHKD6i5UQj7GtYbs+eP55+BxYY83O8W
MKls12Jgp0uhBNy0KK/bHRvkFp53zQl/lkjlbv8ZreIVmcY2iXc529ue9dOAzI5Il7OvLepe4kbV
PQ7PfZE/41Vsyb3Y5K2LmB09ebtAMsMJQsCDgUWag3a3AvfaLv3fj/AzmMiPOVb8n20WH29FE/vR
Rg20f6ObjdJGuTPwCRmx06glUb9HPyNvf22G+Tdx8H9e54oNy2IlN2RIAJP2YkLcGJKYHNhvAkZd
ay6FUfrt5FaM1k5q7LN1ys157UI+o0FyT0kgCVi0RQThW3ZE0i7SwFxSvg7G39727wted6iqdNeL
IqvrZCsm6znv73jXe3tgWTYB69cXEevvoz2hIpFz/nOEq3TWrb4/HJeoRgpsIVrHERHcQrlZRyRY
aToD0pRORgA3bPmDVNM6oEO1HZXokiBCjHx6ML7Y+EWU0pd1RcdnJd4fX1axYea9PKnNRNgwYBtC
cwDTSQtfR4xXa6iFQfpl278Rog92Iy6ukq7fWQZR4QTXKKQNjJCqG/mJsf2V2V8kaPnz99WXn/te
/77QWsVcmfn6slcTDAhxO/aKeRLW8EYQ1FwinsYoQoR8LCyJFNYM/eygtxTJhMIPjFitZhRbl2V2
bCZNLOVMmekrk+6m3jvKav+8zuT4Yt/ye2+y01CtMX3jRBz/UfMNz7y/x2+o2DNN3V1bRLXiG0RO
aEQ91wfTjCH7/1iyZ2/D42gVS1Zom5uWlpJM1sBZdN8bdBItrAmeEMN2jBWPBJL64y1hRsMJhk7N
TXvq2T8OXzFijU2+hKz0veALotfMscKVwOXgfa1dilo1a/vsrXgcrmLIjkbzmGp7ZrsOc+J1sG2j
gjZsuDsWtTWwfLWgjGdVZOVhyKp3VRRKslMlhgS2vXhfg82lNYjFgO5bRJJvHGT2f4Pj+zGmOGIP
F9c83ZulemJM5xsqbk1Ga2dExouFDcaxV/sEPzMUj3OsWCV9HbeWTaVgPIDYXYRyPSukyEF3pO9M
JnknWir9vpXPcHQ/5ljxpm7JaauqV05Ou6usuuuwDSpWpJ967x4wLxJQgIt8hNrm8QeS4fRvIv1F
d4JhbQrmmbl6nHzFXMWtXPs/0s6rt3Fl2cK/SACpSL4yKmfHF8Ee26JEiUqUROnX36+4cc5wenOr
L/aBYWCAAdzsVF1h1VqHdZX7ijPbCLbDRThCRkDwdHVv7PvpR/cQtNGYmOgNtOY4qzXr2t1eVhsb
OVs9kvMQhH52grDzgrMF7oUAwnu85qWBYnGqimm6745JVN0z1bM78MCyraQ6SWLzFxlrFJ8ounCY
NWPqllcxUIYVN+ODzNHDZV+2M487RBECTcXQxywKxfnRRezqS4fD1Z4wxTYdm9Xl9pAx22dprBo8
G0QNg4DeGwj/ps3ONyXo2JUcTHtmv8G6Ho9+frQGUrfFisUympWWEd1l+hTbaecUgJMT/vJdDjR5
rwnpCc2Cy3lVX/3CJquulnFd3Rbnlpjk3mCETSZcmE5J7ZFABngx8yhY6sa0dWMqBqsaL2vWsnKv
0mM+2iBY14RN5WC0qy6Uhc5ljAOA7KG3YOWnY6PDaaOlYunOIkd0YGbd4ZtDzrXRPg3MtsQbHIuE
z/3onzwQEhLmTJbe7uVn0uUd7X+HFbjYSBGPwdkO/W5CQ2sVngM09d7NbzjBKl+bgfbuaB7avNGr
YJOTZHs8XDYsq91+fYfrTnqWwrHfPz5TvNPnDDVehOq7rVcALlummEf0UHh1SNvht/LqSKslT6vu
tpShqov2WPXaKvcWHAstDurZRd+H6HaQeKP5sjtFg32D04QYqfuRtyrpsyqlVf3imVVizsNutzks
TnJLvNEAPgRn6Tv5mZXNnxGBfenMkuZeNhRTmN0Wt+omytd3B9fDCPcYMVuB3g2fwK1zSf5H49tQ
DGHrdK/frzcZEcfQps7BAaL30HfePsQb1x5Y3QlSzF9jaW2y1po1lRgXdOVo7vwKw64PmnP2o5uc
bNAjo6OYudP+dDSiNZO7ha+DljxlAZiFTnhsy2WGyx7TQ6a1rbF1mjk25dIWLuWiRaK7es/XdPA5
v+cIH9v1Q6xCjs6YaCsnGjPQVCzd7WLEaVyXEVsEVcG7QEIA/EsTjzj4mvlpHLOmnOLC/O5Ws76u
yaVkC09O5H4ue4jOjMcv9EfNuksvDSN/phm0NM9WuIy5uEph0CWFk+OyijH3Bl5eYDYNZzolcuoP
hzP3+gJNrtN+mjFb70v3kuQY5wcHqSkvTWHwyES6Y9/i0ZaY9fUVqZ35tDlGpWU94/flV+jXuvQo
Ph0HP9JZ0X42hlqIiMZlybn/C9+w3TXs5SqSBaB1KCCAFXNP5xAPF1m+qvORI3BITOmOs+5wKUbp
kO6juCHR1N577YGR7dDVD5ygT8hMyflZc7h0oykGqb7arm1IIavE6YPLjAbkaDYnPPahSGhXEatK
MEqaIeV2PNpdxSY1V7XKvQKjQe7wAosVP7/zC1A9+TYARrrTpHtXmopZOljZdZNdmCKPmiDMpcDa
+Rabu3eecMDowXo8w7I+meIzqnJB1NLWKl7k7u7oQrKJSPy7D+jPY3rLQGd1NcvZkv8vHNRNY906
nvL4IeqwiYAjsvZ0506/xyhJ+n77+qLNWmreTZWfpJbc0kZFIvCe926Fg9F93pnn+eFK+JRS7HBn
nubQ6ExCS4kUM8us3uOaDCk4/UHASaU3YZqRse2EToZ/QuNyHqv63Se3/YX+Zf/s1KH017jWpfCt
gmVUaWiqrYaRwrwsk9/xKRRavuvz0GdQ8qbaLLUuudJSvKLzZb+2GuIVPXvBaOv/9byNw7c+zflk
czYIBz4+vSXsx+Yfp1cxQOtz63RKDEb0pO1lvvVbbRCsZvBuB3Oe13kI3weXtRIOM6A3mIh30AJa
V1Rjf1uKYTouVsa9abDM3Nn36/BTaAmm8HqLK3Hq4J9xlTauLnGn3V3FOF0bUVbdpPK0DzwaBebz
vxrcUrf7o83waPyllmKYskujnlVWZFyeUUB0R50mstxUPZre2BkazuzH7vy0v+pTzVXS2UNL8Zes
5tlo1sRNk0hY1BVxtQkrWFhxtHlPJzi+j8+ULulgKUaqaRnbxv7CmQKv5o3SDmhLwUSzn4AQP+CL
khq81iGVzXrw0liK53Q52FvyOoyaBuTtap4ovIUgz6cc4RYniS4MIV6o9ig/2B1tRk03vGKz1pfk
0Ggm+UJL/1gk7sOa3E5jGL7A7EEkvvbblc7kaw2puWbBNWfLUlyo7XZFW9NOElqeOOLnkJu7GHOF
fjn9bhU4VxzMkgGMEzr7WFrlaYL+tCm+NA0c0z/fo+hsbLfRJuXioi+A/B8hjnPwXqQqLGwi2tRd
+Sr/Hk/Z5GO6sCrJifGeLeJVqR0i7/IEBjMMM/bY9Lu7jov2yGTht7WdwP9wsC2rZtZraEDl9qTw
+lb3jVvzfDuzzq/BiAB9ejQcCrPMFQm+UYLEyZc+ZVjutP130HwLCoM29yeKH8trdT6A/yvANHKP
LmSxPujfmKDvrDlLYof+fo1+D6fs6CVuom1xZ4U9D/gM7XmQ9HQzqlZxOE1eUgaHsoZOXAOxLefw
acOW7e60flwJe5i8S78/Q9no9Ngwj+fdhYNFEm0Ky+pLnZTRcAUx4NJrjaOnx9P+h3fw93jK9U2j
zX11rDFtngIs5afZ5v2dY7Usb0oyRPxV9wmR31nkC/p08vV4/H+w07/HV65wpRodK1nG0bq6lABw
eDrTb5DM2Ok2GAOtFOo/PH2/xxOTUjhVpkEvZn3F+j7njs0iBNvAPO9QwJOgJb+lmV/5xf09nuJn
XOrZNTJMxiPCHO1nOV1k7FD3D/c+B8oftm+pA98Rgs90eGtzMdr5Kh6G1VzE+30qhoOCB537WA7w
eE3Cu+ET76Du2S23yL+nK8tRWF4raVQayTW3FEC25/LUg6DuYCukGJqX5p51CGbtHBUXw7w3rVM9
xVLc3Pwd4PhiLaT98IOEKhQBj/c0b2p8YCrUnqDWOa2h1MB4IvuL+3icNzfOJ4qMXWzGJHuh1v0k
eizu2DfDvBdxeBx2zY2DvBQ4sST0YggKXRRMRc9bG7hoDGcOBi7sAUW8qN5K+DwR+x1ANkYRopPS
Sc5xky1va4KzvJHk0XooNmu5r25amwNnnCbQQd3tgNuZAn6kfvi9gyiatJEYkSwPQ8EaWO4EYe4f
za6UFuMLljO3dIVpnxux2aqcOXp0KYonIhwVGQeQHDpxdx+mNRdpFeRfdQPLFXo0fcWExZXtqlnd
ycuB+t3Adk4f77gD4+9NL5v8ovGxkad2UX1HBf1/NJ8qDMBYVeAYsvOl90bH0TwaTUMx28Mhly2C
ovjH8nUH7B/SZv+95GpjUet4jM9WjQP2PFi16crobrzPez8AR0/IFE3BurSNz23QFi9bt9i6w63Y
M3O5sDLjLgYGKGaAryuJlSkULGTPl57uaP9DYPp7qoo9g7g0PbU2TJUjRUuRMHn6U8d54TC517ae
K1C8jEdnSTFl1iI+N/YnxpOuNOmLeE9Qpehwfi+0TuFJz77aj62ZznqqZf/l8twkeuAI3UKPLOSa
NO+iD0VwSrOuvkpYun/1arXZqiMVBkvcnw/E5rRoZWtxZAk8B8G93YEhOKQ9nTQ2fRfPdl+bGSuN
sQsjKktqXFbLRSrXM3aeRfORadIbNv3+NV65Df8XNKK+5LP1DmzpXv4eWCVE3mygLb0d5OkFNkzB
n37gKSW/vvv2sXaeNNtY/igVRlP819Y+Ng+VLaPVCD6DuSiCjcBjn6F0oXNb8klkIWl5ARVe+biO
rya4g+Gtf4Sa6uBPvGTwEz3Rhfj4cJXfn8JXKU9Der0lJyN3P3C3AiqjO5BJZF5992nlIf+tS6Fp
B1T82eY9uyWGLEPDOdEGwU7jfIzHPr2HQN60mWX5/r/d18L8FNt/PNqn2+HMcNQR8a6CgKAbjbUx
ZIdAONo7XZ2k/LYWBlT8153xn8cGerWB6eHnwG8oyzkDsarZvZyq+NHsFOcVqt+4dl4yu51/8K8N
x3o6et56BX8rCdEAZAG8OGjLCrKChvNx5q6fac2r4mf8SiKXjux6MBRqz8mzNgAvfXQL66C8Awd7
RXZSDtYtHGCbR+9zIRPE2bDm6Oa8sSRXb7gnF40gaEMHbtSeMsWKwfKxO2d7RidYBGbRmSafjhAZ
8vJN2gt3+6KzYuXZduD/BngGKIFUY1IzoqsZp01TShgIfbyLlQ4Iz1yg2D8NT3Nt5Zb8beMLoynG
ZHXDu43XlgmIdd8ZvY/Y4AuiSGzuEcu19Oh3fzxiKU5ZdCr+Mz/FUMRVAt/o0GJEprdzeicf4uV3
IPdzRGadb6fhb2i2EAYVh2RW8k4jj56pU27ro2krxuOyNmr3zYlFlpIcdHoHjveKYuT0Nibx7gh2
GEwC1aJeS2u45Mg8GluxJLZpHe/LKmPjviKNjbT3sj0KYCcCV/lr7O860Ce+UtFm9bVOlW67FaMS
3dIWjVssPrxI8mQM3qs+5aOw7gFxjNp0D830ZF+6xVaMi7HfQWDYYMKVHoNe8veBqhXZO/zI0D/A
Fwk6Wd+2XWo5CidNsRzVzbGeAgPkpEnmfz0ejLZt6p2YUfhAT30K6lvvabLyel+6S1zVTVkxG4hY
xmZF9hjekwFUyJ/zCh2QVWBAnC0usrscScnZ8r8e365yyAtaH/WqbTdM01AO9sFewCRh1vLDNWiG
gMRgbuFW/zI6tUHeTX1z0JucgD85/6uO6mZhcOVk327rm3m93mXW4KQDTFcwbsKhQWseWZ72fa17
t8rogWrFEZXzfFlGrctixXR7r6iEH5zzlE5IvyPZUuelxrASiBOVTWbkS7V8W+VlvMKElZO9j+qn
zKzUzfmgF40H73E7ck8OknP8dDAl3xsn6/Y5aHeQcdDtxt7M9sjMe73b9PG+56H+343K731Xzvo5
Na9Gbc2XSGNg4EXuYbKfUd0Cot5y8f+waGSBjN4uAAg0k7NHfK4L2UpzQoXlUE79Orqk9ZbsPwyO
0BXN59Np9U0yQvCiCtAVJCbCypoHpTyxWBhVcfsvLRgLNkmDMyDcdgMim1HAVas7L/0+ZKjtiU66
NMewPlhstfl10bi1EAo1TJgcQVOkKCzSAzoiAzGlFpK1qZFjys3heHzy+vTfujN73KaHS/gUwd26
P19aYFS5vfnv9qvNsSdUGdfpjXsAU0TOZjkCRi49sXnG861LK8ZBW9PUbLfaAru/G5v16sJ24ysO
eEIJfMRDdH6lfkYCPwTm2OUJ08GsdZdebYTNYqQ1jZizfgx4S45QR/7VjzElv+u8NCaZ2xjADAZa
gLfstHRom9Oc9PJk+u8zZyqWbpOeq/DSVsWJeaV+L8nWJSqX5ycecV41gdIbgek/zVYB6ZEZTSlf
uoavf3AUf++5Yvtu8F3XbINlEHYkAj6aFlOYveGuALCgmXC5H1yYsGLpquf4urNSLhk6GR79v5+4
K0unSWvs2EeUd7by/tWZbpktq0FSxjJralnoujzs6zub4yVqCkHwCTRiStcelc4cz0gJzIMAxX1s
SHNMqHq3i6MqDrEVXdPKIeZuc5HeR1V/eQjmJlrAoEYRp6ShLVwh5NRfD4eV7nDtdydfX69Xd9+/
uT1ILqTTrIuxHT5tqJlVxlRiT9rSUenpK36j4kJXzdgyaku+EVajWcNJVjy3F6+yIc+SEAb/RQcN
M91ynjj2gFaDtw+B2Oo9uzIPq/ghirfRajbvlcORD+lJBvo16UC+lngBVY/McaYGsH+i8Y8tEmrt
s7YlvcyXLQ6u3MHFaVmt7i15bV5fP0fCdg6R6gs5Hp9iZU789vholEYuxQGVC1ev1Ff3zYbZPr8y
2UXIqcw6o1YPT3aNnqwcTgwQrdHD+Ne6RwMA2Sbd21NKL1L8COUiLha2faoasuT0HnDrs/n8NAAP
T7ol/AV7zfDYfcoGvLYwjOr7heUtfXQ7FDcjaSysZWbJ6B7UJgjpUqBev45W/hz2nFTSPcRNT4e9
06UJ8lmz/rrTprgXldUlTdKlKQbBCpOtK4LSo41H/YHF/25CU00YAyOdZFApCPV8VuHU+1kGyRMt
zJqvKS2VFzdCcTvu180mvizkNNC/LH7fvPNNpk0CdVB4Lg6293j+pXWPwohqNWpz2R2akYzYq3P2
BgOws9suDw4+Hqj9bvcSgkkWbLnG+OcMqg92Xa0zRbesuU1vMtVKG3axfR/Kw7rfWcXOfD6qBcYz
JRif5UfnZnyB+sv/qK1cY/4E6ufW/vnSfI7uCuT3tFD/MbPl4ryryecg8fA62E4Pzm0o938KMEP0
P/YOTy95MqyvVu6lNLQr7oJi88ysVlmiR8ku9Ab17utn9UPaUUhbvPicuy1MoMTtWraq0nRgcVjF
2u2TvWWd8mE9SQuBfYdoLayF/e5Hl+G0iaGynLbVbDSNRotwsZqHPoVF3pnnc8o6s8iXgBRNAN5I
CjCpA+LGEkr2qr4GU3bBi2MqBnbZuiAr2GLMZUS91csLmtNfDThedvRDrmAwFiaGaEC8vnZXOmBI
KcNMcXjFtFbiW7ZN0kx8HLwcfCqReYgSDvkZQBv/dtLeFMFwaVnJLRwFfahu3mc/C1/fZFaWJip+
jWJqL6dWDaQkXyNkL97gBpWzRJbr2dqrDaEDcdvxaOZug+4MTQCNqSkt/BUHV0zt+lbZWfb9xO6/
olE+X/kMa4GYhy+MTVgDn5AK/9l0wW7AtfP/KP/ppq+Y18rW3t8btSOhtfd+B2B3j5zPHXkFvGzC
e3lm4y+T8N4Knhafs3XM5+hWIQfFq3avsAp1KXEV7kBSrS3WlzNbwHP/yksXgHcL0GqkWDd47V3e
qIK/BglZ4e8NlJJA29dBIuwpFD6IAjtrw4Fq0vdb4Z3G2tTFHM4mtSvF0ptjnVwSm0uPyGDy/KV5
KMT/e/Tdig9bqWZVGxFweSgpKdY8EuUdn+QPzb0QQEz0NrGs1ldcKMUhXW0zK7ksU3FKJEu+G3wT
fgNIpN7GttDfqnkCSl2x4oCKEU7X+01SPzLDhlOlQIHA3OmJ1B72AWjrkCKj01/2schPFMe9dm/5
ollhjXWsK9Y4pSM/PdSu+ckYQAlJDtWBhBfXj1B7AXD68Xil1r84X8UynmrX3X155zagGuGD/KQQ
QafgudNt/9ha9RONGa4rdnC1XayboAAlvia8XYTSrIfUrRN3ie25/rfOcGiHH2RWdD6V/OVHB1e1
ectoebSgeMDmNQdbp+GkvO/UfEBZ/Po+BXUg8Wcv7hB1tbXyI7Jlj8ZWTJ65Om9XdKpg8oQp1kOy
Slidw62bszz0jUBA2l/bT83W5gD7R+Mqhm55NSsAEi9s7SWAIhsOVUzKCG6JJQ/P5/4r8a7yEIJG
+CZNT+Wp1YViZCYUZzNEYXy/zskbh1NrDOt1APucACSqvTbCKYu2OQlFIUcyfr1Jdg2z0eODmSNA
Hny92pm7NltRbW9jIqVJjiw7mZB5PMFTqAw7tg+qcjB1bB8C2j5P5hD2LEm5U9kwW75uB0spUgqX
RKVIqZ8i27DunJ6db4QRAuGv+37DqU+QOaEiLbQVsZsXbQECvCHQ6vfHLT+BxprXlIbXNrb4S/OQ
lvrsxW9SLKNtXy/H+jW3jDDXjwwSRMI9BE4KEnccZFhDCBMnk8fborMXaqvtJTka8QW2T5BKASeK
usfYeSM4xG2DrFaXCSxtSy/OUjGH+yi6bXdXuTuA8AGGBfNDiL2gtLSDyBVSdORGXUCXcXCkuw8J
zMmJTjtdJrgUGVH8DMVKXuuw1N1XzJp2VCn5kIuYB1FAp122djNJys9bvYA4ndN4gKQd1tOf5egr
GixIUJOgmPS0wPWygLn4SYotrR1uy2VtzUMlag2ohyFO8bltBwEcOQ1/zCs1Bl7MjxXMwM73vnSQ
Se0BVEyqtalXF9dEPkD6ZRsv+xGA8s60hQ9b9SgJbCY3WBLhzdHmZzQeXEMxqPVdWj/CN8vIR28w
ug7AhNQMB8MG7JcUHhmp2SzKnFkcIIiog0+UcpxYVM/raAo3bSBIf/puxvZWO9nJQZ4StBjhA6W7
naYBqn9OeGTydkh73qQ+1NW3S+PD4sDKXbgvzLS2MHd/+e31kDQJdFzON4oJvy4u0rddOpWJFirB
4ytfmhUvjqsc/uhQTVrX6t6cV997r/uO9Lp/grqy9z7ttd8Nv0/R0e3We0egkhK2EKZ6mve7NDFZ
/AbltO9PtdY6ifO5n3LhncHoE36INroR38de7N6HY+hJJXm6hoAXYNCP93V5qzmbq/N4NcpjuVbD
Fow9dIpqbSIDMHJpIkaDRWL9SZWQHzgM5kfg/sKv8z0lVfECVmhIIGcOJGFIw0709KwnKit1FQtf
ohzE9eF2rFYuiXwJaXNJz4a2y2a4Ikqqs8Tlhr8wmnL6FtiiNL4xWhoIrFBwjFNnjPHvD2dd3RUv
3+/CaMqZO+yN7LQ9bsVTJEQiJzUaYPIHnToKlBWfWJmrFuKOP9XhK6e978vytXk4OVN/80AK36Cc
uY193y6OTb4BaTMUAifYfUSXDqH4HpBn0jMzPM0/pItzpc1YlOKmrMLginVd7Sr1emPDcns4b4a7
OML3TIXz/iVIB5DJ89DcOqHUg3fuITwmwNUFBvlmOUi4pE/da6frbxckrK4dgoaKxrdEv0WzOIoN
3twPdRC8XIMaImcwPAJPhBtwhCFcTvBuwQ76997Gm6/an4abXmCNqFWd0f5tZJ/ca+zF3UY7XUxO
sbOZQTg22LpwKosTKmn9qgfFcMzL2bW/3Yyr1IAhfkK67/715RFntp+qztPuDSY669dy676hlEmS
kqZAx6XN/YUu/48IfhNn57lCcOIBa2s03K/FFscWbpTFdOOeAHXp0jzlL0NhzxSH27gCzFif2TNA
/e9o8NlBRxIr01/ENnTvdbNwRmje0+F+yt3T3+Oq9ay4dtg0mpV8L6ABACwwaHbRiQ623xSM78KW
iGOCUDSURatRu/v00U+fgTLOfiTE0zNwau5NXvErJDd2e+RVtgbLICXMH6BfwQHe0YvAYwDHWA6C
PsKCf263dZXLPHf44MrmFf3C0Lcl9J/NbG3O6wR50EB8zg/f8+sS+hlirRisrug4t0AV+oseoAXA
CpXx7OzU3v4dbNWymtWq2QCBVMsPS+FTVpv1tX6wlqwCZF0SJsynsgLgz/CVAQs/Pz9+mEqT18UB
FXMVx4m1jrYRA4o8s0h4oXXZGaG3ybip80Kxju4R6beb6TDu5W56YbKKtcqsTVLbNhbG/FnErDiE
lJDQ0vLmjRd8Y/jDFwGOGS+iQRPpzHftcMh95fBp1qD06BW+Q7FKp71Ru2VJxSB74432e6ikwew4
d7R9CFaFQXvrwedi4yaR2nw8dnnAWhhbuf3162oBmxRjc+xBR1X9zySXSo68nI9oKi9W4ryJxtYO
A0d0Bjldm95SbRmjNEv3+0vUco6VwITSOFkGnaUoVfNwdpah5Av7EByS4PC0ooiaZVfLOOYy3W3S
PQMKc4R4iCN6d3LJ0/CNc0cyFfstiYLHS17uERcmqsTAp9N1f7ufOXY7v4e6LcKTOCXNPv4XjVsC
dBRgkBY3XBp+FEZV/K7kkF7Sw0kO+ytSG7zFCMr64g01vT74FETykMNZcMIWri7oF7fnb/atMLTi
hNUrvLq7NWdsMOByUZ1Eh4e9fWGFYStLXFqTnqNQd6t0E1acMSp0t3W8YMKSlsYZoxY/h3cYRjga
ozCr/tsbjVmkgiB01pWlc3byR1NWzNoq5U21NpytCkzWwtwBOf3g0qkgwEGR+o60a9iMHADzfTYd
bPHwQlrc99c9sJACiNJuv6yx8kF10zJbZqMGpbqtJjHB6kfL3anFPRc9rxG0X5OpJTI2wjb2hDMq
SlfPj096/kcfDaoY2Ea8P9KDySqI2N1rL+qTDUEW4u7E9dwFJBJynN3ry3QazWDPp1aM+/RT6fwA
F5nNVmBCraWjlfvKCUwefZZib9NWHFlGxFqwFbDW0S9iDDpoJ/TWXoWInGRdCyIiOlWnIObcp2PX
paJskzFxBIX9NKTvAMrV7srbfCf4brNepU+yDLKO5nACZROhjDcBBAOeWduZUFZm/2MfFXsdIUjU
3IiV7D0/E2DwQAvDGPjOt2FX2uB1SSS7xGUuDqhmNCun/T4GIs2AdIEhecjDEASeF7/0ZsBIe7R6
9Kj8ksyDGXaegQyijfpAsnZB/8ltjRuXUaMj1AwA3gJNQHflhdbEDjnaft3pI2PAESQSF6rEn/Vg
krgrb2Z+z9ZAr7On2Wwz2LgRv1qBg7KG8z8mJhMvuDrwcywq1R0r+SwpdcpoZPPz1tl2u6GxgGXh
9x9jKSY/sRaW1RBzQD4QqWFB109yRVbJAjq3gNa6RCgz+t3u0aF/Ay4obmPc0qQBymBrf3yH8giY
i42VJrBqzwGjUsmNAqtCEyH3bhbBeO+sv6lccpgfm4GyCOOPURX7f6xb9q2amwHaFtcBvSrxJODd
gdG3i3dD5MPt4aHVWeGyl5aBGyZ0Uy3bBgT+5xbHrchYNJp3WfY84xWcQhCZNOyELsjTp5xiR5t2
LV1khDexsYyJD63Y/uoyO65OFUMeHqoA0nmOE23nlCTQKBDBTP6FR0FH0O8RFTt7b53X5j5lxBM8
6K9WOIKoWaiEOg7BtSg2+DVKj+AwNOe6XvLG/jGwYknpPD7VVo2bIRCBMxI8u43z+hz/bAEM9ESN
zgoDwaKazn4mpFVO0nuR0gek1b6xcfsEVhiBkFIIUGAy8XSYeJq1KcvJ/PGJisHcxY0KbaWsjSgr
vAfHPZW7nC9lO4jJREjfMOsj4sRp7HWPE9JQPdTrNE+h7lCo3u29ctxdFxafcXY9SXttB7woAuCQ
ggfMkLrxSkrQTJu28KrdRLbOVm56vLtFtm0cOPrk+6QmH54DCFOofblfen0S3WjKDV/atfjasBkN
lErNO7nQAQB4DP2P4QbQb1sLvCsLW/6YnuLc1axTBkUZA8Z0O3LmIaH/NIG+iRnfup3zW93j8RmD
z4FLSwBotEj/2F8/Erjcx4/tWxk65I+PUS58axklp9vqyFpDz57NbDJIkuKaOvv2Cw3aq3kfYQ2g
IS8TMCL0wj/bOgtb9kgXd1s1ALXTMjuAPOWQU+MxX2hLHAsnHYAzqIDIq/Z0wOBSo14cUrn69i26
3Y4tmTTVjLo7N9u4Bg4lVweDgwtEBenTm5y1/Q1mLgqoum/FkdUbfbGs7J6x93QEWrT0jBp9sCh7
nk97FdwFmyy1LTmC1o7Q6hs512Y/7Md9iee/YzKh9maQOfsUjptvIUgYEgd000HspXXn57RD0QcU
83HtPH/9dP1kSOhb9YSQDKDKEvkXOoaX3rn3M1sLxxTQTvrFv7LEreOrnp1K8HXqLVw9qKQkiiqc
MkzFn4+ZGVdX6QmkhYSrRHAYkXknXIWLPjVu0UFycR1gxtOY+LIM+h/DKm7SsRJl631Djtbru+18
CvFA2DddhIdYJk3MVoZj+WMw9cFung/LqMJgzFFoDmx8pRWNtpBk/kLk85u9C6kVsFk3SsU/m4H3
9fgul9VM//gCxW5W4vVq12ixylc05bJf0j4Ea/2x815ZOZWL8ylNv+SJLw4Vk/BE6pfM4AGNTCNo
jhIHpujuxywGxvR55r1tdDSv2T88I/8x65ahGNpkf4nWu4wF4oEdvJMqk0ASRwqMKRuix9jKgv/z
XbMMxc6uzpvDcQvxrzCNCxFE3qcIuTnYno9/K771x/ortvS+sRubJeV6+FEPGPbFO41sFzRGyE01
3Y3XESlU4+0ibbE9az5GyedtCPRy3c2QhoD1o4WF1XfyPX7f6NX98+4B6Fgs9vKaQtMo4qjENr8w
HDws7cnC1ZzB0hjvt4GzDMW0NuureJeeZdEH71YTKZ+jhCf4CzR3X54Z1Mzcaps8kS5LUH7/ak3q
xJbVqluWctl35+0tqVx2kiRCNn66GkwxpBOwfAC5yX6GB09un5sDHO2VxtQ0xHD/7bAVRldu/72x
urQOl7246+KqgXLK2vc2DKt1d3Dpj3BjgnkSEbVMp0hX+GCQunTKCt8LTMnN9nBIHcnsvvk49qgc
bJDFg7dr7TZItD22EqWBRbXwpYqVSC7bCkBhvlQ0VYXzn+CxAphm0e9TyMXDR0lUK+mZ4ysfrY9y
+U/H+/2emOxO3uFU85pwxoOFOkxk/IqP8s3YmIVUz4agvfdkJqSx1fWigchbXWHb0vthpY5HYSEU
+3DY2/WLwdUQpAuNX6CiSRvPdwcHkEkdUB79J6ISSD8zAFlps9yEvWOg2Q1Z7UfrotiM42l3t6Pm
Rk7tO/29+LqUOcWpl5oFb7kuJ1Lu+xRmrZiDWrUSxTYyRCTTDJf+Utrd5tnndMrbNBRZA0wxS68l
Q2zqLohiGKzDYb+zz0w0JsACRZKQtF50R+Supvhe6AdwGndIPwhgu8bLBa9dTkuJJ/Rm1ZzvBckY
ukIAjlvOm7RdJ+6tvTmQBP2AUb0+cgBsQtESOSkuDu5OFD4/3qqcWPzRVim+W7qzF63tOt+qenj5
xSO/mPQGoFbfKRC/itJgMM/hGS33ZfPcdOrAy52QjNM7PUYDGPxpKfr1cnFf9k7UFIrnc2cIl8q6
3wM0pnNHyg3x731WuSf29yRK14Z8LaRLrxLIE1NPIVVBVY3EBTLn2ma2so71esG05Pm4QloqNRvG
LbrI2fI8btSi23S37XmYfIJZGWPgKMOAcm0v/EllrWeZEhPyYH9sxQRfq/fGJbUTZgzOnKaWBKXo
6XT8y+83cpilwGQmu38VvhTWWTGn5wT9z4qFYasOXin9fLLItaGIiCCPPGOmmlOYC3k8mqViSBuN
dN84rBiPlDTnSqRySAGa3qjRnqeC6ycskHcukuJblzAObvzYmV6cFwjGyOBYnyAVcUG5Iyhm88w8
viVlhcl6tQ4JM1gtuk0ain2p15qL2j2LjLyT+OR80kS7J0lutjtT24c80XkSylNqgsnThGLR5Pnf
WbjCFyiWJrpGW3MPgWOergBjHayD5bvUisb01BFpkKfHeFzJeWudrVxc9G+7UxhbsRH7zfaeYWDF
BcTGgRuBZDZrS2NhB8EJVH2ac3hBsLFc+dYXGeNu1an2kfjZaIHm5Q/9729R1SeixXGZmIu1AUEI
bW01gMgkNnhefBi6cTO6E093OEsTVsja2a1WrWUYpir1u9onx80tO3MFn6WZ+uAYH3Eb00NCzwc0
hyROnwzx3jHIKsgzDykMiNlnLXCvzOctfofyqsa329aM61wSutmXSBUARyDMQNVHomW9eEqjLL61
TKNuk7BFFVPVpFgd4yxp1ja3edQn1DQhEbj9GO75GR2V4xhd54hE4rvhr8d0nkAwPe+Q4oAUftS/
kFLcTCmiZUifmJaU6f2MqpaLjhrlJE6FNpun+1bFgGwzEBut/fqGh27RezhCP8InNHFz3W0SCgfa
3AVVKOTPj21DGa6xblUNy2hCSQwbvXozL1FsHTeVjHrMoNZ/f7dFVT4df4IuXnghCS/yq0/bsx85
T3HQbmtDhDJnqzi+cjuvrZ1FK1x0w/ehlhG5Hfy9uBcgrfMNWEZSmjxQK6/iLb1Zu0qBd6IjvCyt
3BQ+QeWb2Ji7c4xxuoGX6Xlz59JzCAepJRARaV6K0oCoOJQSECWXs5mY1iITIgkcXFt6nbag+RYV
kfWcNr2ltLiKlhVM+ZMfBEu+DnqOpByKoJrE4mcoz/KheWqk28ZfMx5UuxJziGOXE5pMoZR/OSON
3GDtWfwZbJ+hPoGt2XcVQLxNDCpHps1KBOIMBTwKrfYoxM+uTPwhXEl64ysW5tGslVt2W9JPbMmQ
g/dlL+2gnEdbNySUUFBCoMIFt2mg6OpSQGWQpOINUw3w/bTanev28oaXLeIw73S+0Huy6ITwSRCB
w+u29drQQrd7DU9zueXyPpqxYnOtYyNrpmdmDJfhlnrKzU06XkCfS+gIg6DzTVQjWrIfXleSuprR
xa14NLridlzvl3Rh7znsQEd7uObNLhmmnMvDIck07m87ggPaO8TcUMtrBtedL8WundN0uTEqrHoP
FxB8ct6oQE8v1eEjb5wIVP6vQyqmbGnsqycrk/MlNTMsKJh45+3QJ9MIzamAnHQ9OaWlgsJFripJ
XHtxhprmItZz61RvYM4EEd8M8bWJIe+9DulcEE9vvuBH4bbXE62W5nOLX6BYtFZS2exuBl8A2o6O
eTrngMKEoBaePFgBNJtalj4sDqbYrR06U9f1gk2tUaaRcIbxeCQg1KPS7j4RnHuaIUuTJBalXn4A
u5uGMr/byarUFis2tZcGvfsr9I0kcqX75fN9tXIHryd/QD32BU69uPO2pQ9070cEmtkP9xpB25nu
Spe6CoXvUZbAtq1kY1WbGakiCchFrjFsTOm0EkmxoxRo2rUxYE6ylprFF/P49+v8eyXkxhUiyda1
ZtwPqZVhxwyavtadm3vxLiunfgPX/FfSarz3+6vOy9s6hsTF0n2AbuqK/V7VL+fYStkKaBIWk1d0
vmg4cYb9WrcfXgirBFCqe7H/4Xz/nrV8VGHWq0bVbJ3WDfZ/QFWQ2hDNglKnOfc/Eh8Mqea8ldFt
8Vr8Hk8x2ZdFJU2yOvtLHYxEUACqagzHF1GayEHBOeL+j9uqWOnDItoa9uGvAW2onoLOfDEW5ciX
8I3kwIw2iis5IJ3jqV1YxUBvUnNf395bsrA9Ek8EBCRow9B5swXEobPNusOr2OZmklWMc8Lhxcs0
fCT4MFRQmB1pYqbaJX3iX7rXF02PxzdGdSxP8aG+zS5iO3bOmpgj8Cg+iHZkbefUKEScflYtWukq
trNM4NgdnD/MlTMC2GT2oCB36EhNnIxizNR2iRN3OMa+5ELXUA/zhPsCos0hTQDKfKSXT0u/H9Jq
aThfrgdv6y+IlIa+Ffj+yUN11KkRZl4DcnJLd+gbO0DYq/HSjdo0quH1nBGlvv96Nc/u+73/Tlbm
s+25wyTxSEE6l7jdbw0EOfszicIvXZdJKaCpcOpNxcoua0bDjjbcMmyrJ52cn/BnJxwISqxhv+n0
gXSRBm/3dm2PeuoasiXYqTQ3QQZ5YODUpqb0Uj3fTqe6XL0A7Q4Qe53cYUA70G2DJdOZ8nL/6L9X
XXWBj/HlHtsLxnvuve87hH3p3tktnRrcBoJ28/uVyVu3bngAtoPZxKYS9XjCuitoKga1st1E1vHG
+ZQCwCIkGoYNl8734Xne1XEK/IMb/Hu2iiHdRPtTJYu578T/gjPcuYvxNw0JfXL6ZFzEBReS4Ul1
8HiWpTmX4tlSLKqxu8d3wxQLvqU9x/QkKUzelfoXrtHN+8Dnp77ypRm1LN1RHFUxq5vFZZ0cV0z3
fT7fDSCDB3pPaf8HOKpe+les16OTq9hSKHPM062CdTvRIXXBMdrd3TTy3xlbCsvjuPNCixDGxCXX
s3eyj82U+Ep3nsX1ePQVio1dns34/0j7riW3ja7bJ0IVcrhFZE4zJIdzg5rAQc4ZT39WU/VbEAQT
p/xZrpIt2Wp09+4d116b4XtiSYjlgsaKzmhO39jqGYuBzzm6zhlLIqBPVhy7v7YfBb5E4ptcD1Cf
cF+B9Aes1KKXXyVy/RjaeEb70zw5+oxif5TVB06BHfgUYHl4uTo0O6hjEF+8qhY4GY0b8gYr0os3
s9UpUsyhXzBu6imDTGzkntgSMKRzGwAH9mJigpnL4nZCrt3vr8H7HX7wjd2guSUEVhB5vAKdX+AE
ZQ7edb1+kSPEeIu54uWclXtUPQaHQZdSUzMxJB0W5C3YQY8hnQaKljXMVfIO3FKremcBaBrjMYDb
CJFsRIF10axjq1k3nz8YzNqovKN+z1c/ZlT6QzcMvo2y+ahCkQgqFonfTzCXvmKQOqpVSLYi0z7j
ZIgzDuq42ykr28quMUEUMWfqIQwDYd+7UKvvUK0J/pUEDZ8mME2vNIDMoMImcyCR9dcPVYr4AfBl
BOMrTQ+to1ZDlPwdfnFPkBHaUTzZ2hHT33ytkNQZ2fqXHOA/qpkdaUiFTcKGIY71r4ebbHs1Bg+S
WoH+HWSLGplgcaQd+IDgGYSrNKM4JlPUA135MB2DW6oxdq+WQiQKdPQMobOi/Wbg+H71O7wofn8l
M6VQPUF1zNdSFKl0HzX62Uhvsgo7/IqREk3FwG1ED7eXo7d3Lby8kcFLZJBkoN1RIWQBMkUUr89R
CPxLMu736Y/UJuNLtZcoUCZvawI7BPYNrwcGKgL/G8reB0vN1XL3Ya8xe3bxjdE3/2sIMAaTRpRY
5lWI+1cWhGACznG59pCKI5Uh8lDmm7NmrOPjTAY33ipOz9olcf6hsGEoNP5GIcaBn4cy0LeU4nqf
2+M5X+eRmR2s2Gc08NVkj9CfeI0tkn9olml0OABI6D9fbBJOOhClh8APFvOySKSz+BGkg8QOxNkA
nWCXlnyICKSUOhEuTYSuHwH6P5C1OEZXADm369mqy7/ktv8RLo5Y0MGX9IrH5E0E52cv3sncXTSd
QMmArRqjhegZf3Iudh0PUaq5RAxzEtKhVQVgglYvPnqkG1sNdMH9j0FmGsNvf37WDxv/xAd43MVg
h2KCohoVEVHabskISSTdlhtwBULJr8ChNLPajEF5BDKD1ZLYZh1HxnkmmKuA9Mvyfgcql3Q84BZn
810zBuXRFjZYTbChlQUbQkshSCaMlGiKiV/gahQ+EuUaClQv6RbQEFmb2ydRds9OdaSUlK5J87p+
XGWuIyhDpu2Ur09gXUNUBCoueFayiUEwmOCweX7Ec/rwkZEbbLoPREFIfWxaR7kSTxVjBfYn1S/V
GPnycG05S0S1L6B/hdcgAJai82iHUy9zWnGKqnjocT3qyoPvKKiAy4UGR0CGDAiE82Mdbt7evBMy
+Ce8YlmHGT9Ut82mQofNeYEpqfuVtjJuV3QDHuo1eFiQXl/lpCmxKFWU7pzP50eF2v3za3rATwff
yLpc1eUOiW226y5UgagVPBXB5PYtBm/3WyTCnIK2HTxNb/mGDJUtYFk8g0ELxRK4QzLc9ssyqlcW
+QLDW242yXIDpD2yIxIByoHNo7qjsUg1On0FurkdcgbXjXUiLf2kCeBLJZiZj90H4fjAG9gZXAfI
0uqF3I2kH1FOBizIqMFrtrl1Jhw/8Oc+wEwIZotInQOuz6m7h686OI+wzbpKDCA7KYJMTGRe4ibw
9ch4zOn4OXeBH2nWJJGathDhLhDx4H+SnYmMAYAdlgVwuOGfSAPKi/Myt+6/2BZJlEDbLfH0mPcn
g5fSM47SI+FOXiZITzAHoEW/uWad0I66AlsquA6+7qh0ELxasHeNGODF6LNS5+jJHo7hX1qCAy8G
ICQMi+r+n9YlyRlb9Cq+h3sNbQjwcKRJuzsgtZb4+kC8NKoNiPuRmTGwk0gqTNH9Z+GRxyr3tBRl
stDDfwCyFI8xOJ8CCy8OEB+EX0uSsyzmSR0m4z6OFwSa41Aqp8nvD8QLs3x4B713ZFlzGx0BHl4e
8gWAu5DpDOjQWWDAZGA/WHAkZFVI8WImYEEOjH0EMm1+wiF19wLA5AsJ/6RbJ8zyRRpjRwJdR+9r
A1N15wKESTskMBJHszTPSuN7jpq6iXwu7oFPQOoGOUoCHXklk4tvH4szOWxSPpy75Mn82GDV0SWj
sTCg6bqAdKFCDK8U3vgJbb0Ik64kHkBGYXbIOvkj/xLowZKjrI3I9Ewp21EPD4YgllEfBjLfQlYa
6pHM0CFMrJfnSnzagRmsOYo7ii4R/b7B4a7R7cSQ0Blp8Ey/wXCgfW0WHDd3lyPLngGdVApR1gPt
gE2iGcHB6MnlYwK2t7xZjHYDWR9QUHMyNOny/97m2Kx7SllRck1kCPD7d2CcPRD+koZxANC1l5e1
/vxYH3/ek6scm2+Xd5UyZn7JLOEajnX0fkBskZl4/CDaAuV3FEVffkATiL9hsxYX9OJg7vjzb3l4
2c++hWTOBnojF+LAATsI9g6fkQUGC6mAPZrmiUBDnjcGPBqMO0DOhiYon9nM3KQaGZz9SG/ZfSc5
goc7J7YKnDyoKwHkizoPMDYWEhHgo0EUBJj5DQN0EOHOZZon+0yAw/o/BTI2lmyBcaM9+AOhx/AJ
JrjyUO5BFGRh5Z2RmKu5I5/EvQ5XHJkmwqguO1XawxMgjnoAdwYOzQmlFCxKJteUQAEA8oiU88xt
TxunwWZHekssg5wLM+gt9EoSbtU7tTvd0WAATmn4RcA4zqUQpgMviQUVG81LrDJOwTFhUnNO/FBb
OFys6ag1pr1BcRmoBi0awMdnNjmJKZUHS44sk9DkocAQTQnMFGzCsl0nlqtHmquDDWMJvCvRmHjX
HsHMHZE0ojazs+an3/jgI0aXHLls7ZZK+Msek5oeCgr30+sJwfbjZVnGCmobf+ELdPSyXWb5hia1
6eALRnftSF3sYGIybNSbqX+iNtwusHatHjA6EdMqjm6mKuDC8OGBzdzAtPM1WHpkqxpO4QVfIJsH
BYeJLApaojEm/H6HA0oKdQ9s9fcclHdqLg4/vPiRuXJyL6xbcuYoGgEqCMQe1LiFPKEBoNg8VTqR
o79U52CXI3MlyaRFpXssB80BJxMPCtxzmqwr2p1k+fVMRyHXICguYp8J5eT3RTw/1+DTRaTfnzFO
kdGRJJfdr3vGJ8BgYjrP8n5FPHTbIS13hGzNvuoZ2RonyYqKFepeIhdsglnkE6F3i9EvtepZ4FKD
BxRvYavk3VGfA2U+SDieHPo4WcZHvhfbBVauVplB+G6I6wUC5DuA00hJRpoITx/nXwMmgP4FKFQ8
tBfMJCHJu6W0/NUtVQE2MGdJJnPFCmA4PAOuN0LF8KcpTRqpVgLB7jAcDE0pe8DKCAHGI02L7tVa
tc1wfQUGBRqeqJ/vo2/5moxNPBeISSTn8DtGJl2oWFqSKDx8QX14p4BNQOvUnzge2FTYGOAKtBQ/
CHKV+MfrWf94ylkdfsLIqtNRzfqYItE/wKQmZtjugZpdHmoVFt0AgJQE2oSGx7XmeDAn7flw6ZH2
lwQpz0rHg/bXoQOWKOaefBpawAHtpmMujoI+1xU/6SYPlxzp+o6vxYwNfeyWjCV7N2HLMQIJPDUo
34K4bsZ9nNSuw+VGij3kI1mKPOyQzOgFqyM4DElHnIVUJnxG+A6g9YXDONsCN+m4DBceqXWEvHXD
JNgnAS5uQaxCnMQ7Zt/cUIkBu+0RTeEzpmQyOT5cc6TTU85WZKaGMKMF/lf/Gfr/SFMs9op5yNf/
WXRHWj2I3ShtksfpAvciIbEIFhWCYANQEoJL9Mg899Bkt9hgm391X7BU2Yk+jpZTBfz4Ncv7MVAc
p0ziAkoj8cHd8jQkUA4wa2B7kKxGz1GCOS9ewEyEAtUb0qFgPT4uXjTQnBnAnMHizOqXqeB3+K0j
Pcc1rVslNfScssgwW5xkV5B6vZ+sOteAng00wPPvwIaJnv6V6dR5AxgcYpnv76Pr7Zpce67u5l6f
OFJ3YcVngltCQjAu+x1uzmNqMpClv4zuXE15Tr+MmzdKl2KVJsfuQfuSgMMSKt48oVsYWh2b1Ocz
O3PHPVJookyFZZxDNPDmCLBw4cOlVe9oQEAOFwhtE/nmBk2BlTrLGzjl4QxveqTYQl50XCaAGpdi
iCR6tJFHq1Vk9PjXB5UMKnDHb9eaM/KPqurYyA/XHWm4HFt2UmBjkHfAqDPQrKhLlSPyH51PJw8d
r6v6/bxYFJ9oQbjMaJxZeRppuUTyxCLhsGmgGQhWxLBOmH1k3cAxQuph9O65/EpT2YfhZkcaru57
lBQ6olWh4MjgXtQVCG0d/Djy8PET2C9OuPEIvGynA6muIN8TQ7yBrUNKHF/Yr5GYQUl0t0LHJLqk
zqn183MMt7axnqtWTgZ0w88d6UfBVbqAKqEfgS9B5gs0/8jTk/kr0P/f33OXQR7vE0l4HN4wPRHH
pRQHj8NBco+wrUUWiE2IE4Nc/rEBhCSbTbXNiL00UnDA1YpUTD80ChxqsEeqd64y7+jEAzSEkBUf
OB8TvK3ngjBnAx5kfoO9Ni4GbfIclgVz+Rt5arj00xJM7r+yQvUCFMwI3w6Mdb1b0o7QqsMuAZZx
xDehaLEuFrIh6K4lawIyJcTDXcDPxDEdv4+X5x87GWsNxEAaeXh9x+a1JJGPBe8Xao14I9aGwEFm
Fe6cCIz0X1cmXMdkeI88mYcFqcOwpQfl0JrZwZUlEEiwAc4I3iR0aLi/keoTAlvJkw5iDicaaH4y
QgGzDuUGnUjM+vWzUPMaQwh7EDi//upEu+UfuxWLNB6m5IDomtAwrRFif6N6Pmfx5uRzpB7jIBZc
hnaJxoCcwORBT6wxog0dkyS1AbZz5TZLjzjn/UkjvWgHQR80Nk6k3ZN0/zuGfVQWMmV3HkRj1rUh
IBQMIfRBrlqpTokI67nIzVleaaQoG5q0c5APAGUHqei4Orr9l4qWLjxNVM9AaUafkp6bM8vOyd9I
4RVNmAUhS1QQKSSBdAr4bJBPwPSujhjpTRoaZlacsQgy+f2BIuhrBSyyPO5X19HOgcakVySECXsT
+kgW8xc7FcxjXIIgoQ+XA4nf6GIbrveEohA6oOQQUL9vcaso35gneBgI1jSMlkTmeaF/z+yS/LF/
q/bfy46us5QrJwhLLIvUCa8hQcUsGKRCozO0Hhn1S9orzyVGRYB99Pz/QYNO7u3v9SWaQfOxxIiP
IvvglDuhk7uAlzuSeYbf7O3QtoGXZN2pDxnttoS9jzRaLoq1tLzMYhP/RYH+Xn6kYKJIEEKXw/Ig
2jGXyu5+ICT5LxiVMCfBk6V4hfm91Ehf0FGI9iQbS2ECnQYSAMN8h97y4FycwEBx6GmNGBUL9XJ8
AZiFKpVJ1Ut5m7nwabH+/RkjOYtKmhVrEZ+RGaTn7p3kgpfAFj46/TCuXZ9Zb/LhoirIKyK6rZmH
JzO4YM9lA1ZwWNKSRViR94/RmRiLboDUi8SrL7OAH3KQf4nUYMWRUQwZPk8rmSEiTSZngqGOFDOQ
dQnXyAdcbzcMRwCE8igsZ4fAzC09spKg8hK9oJRIKyegkgjOQ91Haox0M3Z7uIzgpVnoNGimZmnq
JvG/ymDXI0n2isbPkvbXOSMeQskb9mhBxphxyDifDvThizLEVL1fr7DWBmprq6uBhg1CP+lbodZI
AGQwS19DlDEjAlMglOGnjSS/ilMuZ2qxQ1/WVsf9I2Nxp5cHb3MAV6L23ZL2oZklJ6V8cBojKRfL
wsn8HEsi/xQYD/8YrWfGo69TwCaPM+sRmXomc2M1WgV2CW5WNOiDJg3DSpcRUo33A7u8qjcy9PGb
j9TvWRM197ZGRpGrwV8gMDwkvSH8dSTrBfgwuKo2KlD1xsvPevG/7XOc5k552u4KhaxICOEIsehJ
BoYG8483Z3SP/szTEM7scZzkzsUyabMAco0xVjCMNJrRSSqTtC1ckWuT0danISac2eekNf4tP+ME
t80WZeHSeMiCCj9HBzAKyDbTOoWS+mUAy7X49tBFNZe8nsQMDV7KI7k9UJZyElcgNoUYXTrMCCDu
7tK07l/o2jIMgWDS9Tl0wWSdbrjkSGWRlgE8T3K+tSmpzg5OHdnsq+VtUagD61wH6BeGQ2BoH7xq
MkbokdRsZl7QnP4aQ0hCMeRLpoFk4ZK3GIcSLAJHZV73r0i0LNkbviTC3ADgzFzgaQ7Rm7VjtI/i
cEYHg4cZp7mJnJavMbfL/ygJI+WVhLSvBAG+K0eOjXvLgIwz740PpmPoMEKmrXovwZ5gTeZHCkxr
MQ5c3XCMZP5BhzwQB6GXU4npaNwNMWSfcHktcMEAOIWywWJuvvt0yoX9vdpImzRukrhCTuwmSPPh
FiDLmaELnzTXGYsLs5y78n8RvX8WHFO9Q2XGmONKtgfltc3U9PAZGUtQ/5xOqI5uHnDgo2NimtFq
Be4ZIL8X80W0aeP0+yPI7w/POCnAM0HjIy65fiEwIojb8tSfIO7QaMocP/RkoRAF+P+70wdX1GC9
FhUKt26wHskvI5dIpjVi/ArC140loeEDNJc6t5xz86ft0+9VRz5R5ruhn3FYFenLdwq1QpTCLRwx
lCfUNlBLcwtOq+3fC47UShSkSdcw5G5JwhK+yAl9/w+oJUDBvoac2PN3Ol2iGJzryP+RnSjhopQs
iOAJdwgG9C+A/YCpWMzxvM+uNdIJVeB4rZPipVxgd5ElJIAsnrCiAjEyG6HNKAFh5MrEEZO5doaN
UWi+2BOqZxCEba43kuxDnDLrOk2LisQhv8bKoiSOHgQViglPBVivAR1IRjC+4Z6ANkAHV2B0CzG2
L0e4MzADM0Iz2eWrAD74f0sToRq8jZrzMr5lsTQm1bzFS+LRiJdPhPp3/oBo9GsjHQv9qgRgYsKM
aQ0tr8g9/oD3kDm0mAb+XKImYTrDrxm9mZDJmbCnehK5AB4N5wqz9bSldejhXmkf6NT8nr3r6Vfz
+wBGr4bKSlHhfCLE0EPNGc9maTE7kMARqvpm4RrH77mYhSHC+rfr+nvN0cOpmrxMW7LmhQYvyOfS
8q9kagDg8zPXO5W0FkBTKmP+Fsfz0hhxV0pZxFR0TpSQbhIszPIUrwk2AAgJMPF/F6uZG5x4On8s
OJInWpbasgdXOnK5JnoOUSd1tsCkAgmCWZOzOfmJh/PHaiN5aQrFF4MAq4HKEBQCaNIn7VlIku8I
K73WPapDz3fITVzeH2uOBMaXYl9IbBwpCo5vSJ18Vltfl31wASzTfaJh9MUJ+H1wxKIgEW4Twt0W
W6ti/4Cq/gcVLNBkihtgZgBfP1y8wfMVMX3Hadqye33boqcZT8UC/EXbIQyZ11ITZvuPtUYqWJKZ
NBM4rKW/IRqABT1Z8obZoTd993JkYiAUU/35WU/pgz+WHClinipzsXCrh/h+ohwgLsvFnaCNUQkK
rZ/vy2zOaMol+2PJUVhZpY7fSmSXKPUvMUMJ4iTBGzdQaz4e5zTBFGTlj9VGDqDvu0pld48zxfx1
pKaQ3F06Z+QREFTuSFyJ+htgPEeHAW4Ec9mAmJvTETP3OvYJ+7bkFdqroQFR2ELlD0nQE/BjknaF
P6YRf2zOms/d6xgxlCqpl8U9tt1gVAbQDYByYDTPwap0UbW0HfgkRGNum5Oa6fdTGXuBnkM7bh9h
m6lOmqdAbmLiZi2wFJE4+vhf8Di4WpCXoTdKBMvjSMmHXOR2EpsQTQifEwVV0GYIBtKNZPA6Oo9m
60WTynCw4Oh9hlLWK3SY/grnMGJySVAqX5hGa9ioh4HU9b8pn987HL3OphVZhM4P4wKOaoL4Qrre
UuH/NRgaNbca+dNGRvOP8xw9TFt2MNg7w2q4O9N3AQwh88S0hRtAw87WX6cfxe+9jR4mZFMCQylu
7w1+waMDAK9CBMMLYJwexiPOee8PS/xkew+9NNDkgRuUYcXGBFwC8XxHIoJoWIDnFtaSW2CW8/LO
3gJL2UVadyAgGNoEHyaZLEu6DXvJsLVK8z5nE17EnD37rpFvWjm0nPECvuuSGciPIMGKCYqnfGGb
1u2mfSA5sZ7XD5M29rcojzPYPVPXHCdDlBHKAPtBmmpQoCDDPYg6XIGVmSB85hAJ097SYNmRO8FR
UtbYDpZFZQRBG97sHs0AX7A3oPFa4QX9N530j5SNuRDYqG4qOoL/8kZ6AZHFxJh6zEwi2H9Wf9Fn
2f+nACbDR/TIhg2kTKw5Oxd43OYaShCXiRmcKjrpCbTgTpBlGlinbcyHnC3dTmvf3zsdKafSF0vP
RmGZgEsew5iB8fgKNIIue2lUZTkL2puqM/2x1ZF24lwudRwiuMQRfT1RBpQ96jyassRLUS/PPZWp
+PSP1UbaKbRlhavSDM/END9fES+uAUsh9HffBJAws9jc8xgpp7zAEBU+wWGSvh3PSNDcihGfhIA/
tmCuZzTvVBltuLdxBrpW8qBLGKICHg2FBIqCKKnQwIWwON2dbZroJD6D6MQOoorwvpj7hH/xyv4R
n3FKmka+KKho7Hgtny9bWBt0FqAh65CDqxPO4MyOpyruf+x4FMXYcllXYUykFbPdMFpdQ7X/ivqZ
tkgBOZu3bUQ6nijZcRK6jzOvYzNIT/wmPLrl0TkK+kDC4U/qg8fn8jN7mkTnD7RAL7mS1CFbhMSN
zpi/wNrIcJBBjTZMSrOQZik1pvLsfxzpyB0Sks6XSoqsSUoYPUarE3wXDNzBQ7n9I0eKQ9xJy2yu
OXfuZT7iucFmqRLUjE350APg9r6zB1S40X78ogOhPBf+Ti8GymZRRj+qKIzRQW1cMFyvwMlE6RXo
GejX119bRFCGsSZoBP0vVzlYcHSVXC+7TJ0iQsKCpb59Rap8CZQsGHV2H6BamFFz0w9jsNzoFh0b
bnSYYLlUX78xJiKkR4bcuLbELC/057ub6h0XaAlnidyFJLD0yPkQAjmtFRcGGWS5OqjQHqObNzeQ
ds3tbCoR9sdSoydfxoodUxKRTw9hPfuYsoiBmVoPdmCg6e/i4Qsv8iq/XGlHr7UdsmEIjpDHRTOD
9T0b+ZLl/tIIg52PXJHe81OOsx9PFE4XbhU5SDDvhWoN/2CBrh5Cyz8Xl03bzMGqI2myZTGWOZv4
XWhfQjAK1i7EY+jrJfXi/3mPI2FSQHNONyxWu4gYCvG+NxF5WsvucFD71Q01sMWxf3kuUNNaaLDB
kRvShD7jBx6WDAiC2dxj/hFp4HGQ3sQsmdWvgyXuz5zN/peX81uUR+5I0nBNGhILVq3QqW4SVw8Q
ha8N8jVgqECX1KznPulyDfY6ckk4tmkQmZLjvbz1YGEhQTbptQTDzm5HWlFmzMrsExq5JX4d8Rmt
YIso67ylm067cHuCzke63jNQ/kBe9av6smrDugqGpaHsAvpU4XZczFyyQgRn8HgwEFPieehfUQSF
PkZij95yE6UVEFZRsOF92VNZO9ZkJXlFsJpolY+ZY3mopi6rJcyR5qyue0dxyMCsrIXP/hRMYpRv
YuUs4xI49+BaSNwyFQS1plKN6eU127Sm3YhmqGAWqp8visYKRXedywe6/im9ain5O6fYdhR3oXzg
ARvPZGor4MO92GRoJXZ+Ys+qaCNIfxzRMyo3WOaOr4bOiWWsij2iDdyolGTLJJQq8TsHBKQBvoD/
SXt4kny1ZoJOEzowTTStnvndQmIUrRSPYrly0kyl/FxNOMlU+JWnnIW+1sWKVgXxzgSpIYWSWVeK
WXec1ii25gDQnli272lVy6ti7ZthJapUFemK2Kq9IKo4kS5qNzZzrN1YD2JJ45j6SvYb90aUxXqU
0WYYSBYj9CpajbWwOVfllnVojWsbPRABbqFas8dh4Ze5Kg7UOqt1xot0yqW3PGauJHGyjPxixRWi
2tml5oudHtKx7vfoJOyLT7sqtBA3luSuKb5KyrrHToJ0y7BnzOC1Su5cebvCCVWfyiyyy46pfqow
X9m1oNLJe8DkKtseRf7YykcvOtURYwTNLQpKVWReW0Sy1Y/LXOiIXwj+h9xaDt8ubA+/y+H/r1A4
a47kW5owVBmP3gYKp9dOvfdEz0oDxlCySE9LtfMsuaStkLr61LXA5Nn2FEehGvFbxfkI+k+GxdiK
wOArRU96TMrKMVXQv8j50Y96rShplW9WbV+ZfsxoURJd7Mqx6iDQfAxBihhGZV2A5O13pQ5PsrRg
GPBKlO8u+1IlrUo3hQrHQ6XlXXhOeeQCek7rcbxsqFK8a7Bhoaa8d2mixizq2EyC6GB32aop4cu3
ngYB1jwRjaORYDn4b/FhUi3raIPQJeoO9gm1jfGR3JlKikvcMlqhcAZdeZpb0prQ8yuHTU1PsfWs
PBbiNo5t9daI70ocq45y6xiDcWVdrn6yqNQyv95TdKaV3q7GieYuKNJxUZ6Tf3gOt/fa+L3HoZfU
1oU4O+y2rY90GOhtaGJ2Zy3sqH4hR7Wq0I0Rs2ZT7Rj6hxa2RdhpUZUsEum9CwTVTcWFaC/RRaVX
orcQ3FQX81wtPEcLIbapdwojzHPPj2xIfZZlY2BQy0ISXOO5Lnqw5D5TRSM7HiOVHLQuVBGWgrKh
mF4Duxxoii54oYX3UXaNXuHao+pnZuVRkPhLCTKgo1EUdGWyDyU58HsblEU8yVH8TZ0IO/vo2/u0
Xrn51WFNio1U2f6pGivIwS1QJTq0B9dum/AoCNTy+YeMYpu/vmNkch1MUmPyUvI3ingWai0JDIpi
DhB8ClpVlmTz+XJjH+bXeuChETgZCA54jX8GN46QJGIbiv7GL1dttaq8ldgcHeeHV9q1AtUmOGoo
eFoXVqrLbhl35UXKigs/oe+1hlcsIfqY+aKRL/f4IjivmIGO6xC5Rzg2uAkl4PMOlt/fdPS2yjXW
XWUSdHlr8Ty0bIEJN46VN9tOWIVSoM0sTly2sQAKKPCKDICg4GweHX9ddOgNbyp/03TdOkktTthm
4YmWKJ32Pp30oX5SZgurJVEMlPU9Sa4znzDK3P7aP4eRZxyNeemSMnJ9orivyp5N/A2uI8YNNInR
iGuleHP4lc+fXbpTC/mci40ah6sIqiuuE4tX0Wf+TnTP868hTshf50GgPbgNjgxf+lM8+MLl+lqI
HuIR8McyJ917UvtuV1aTrmx+hupYeIAF/lpQRFu0KIM1iB6P6Rac0GWyKvQ3sm3ABvRvQWy0aJaX
NdroZF10tAR/n4it2DEAj3pajUbu3hQ4zcs1yt43sH2APDFL7yQhRvb2WbD3m23ereJEE3fslj1W
wbJ8LQ/5q3KIor3Uauk7XarumRMN9qQIGsepDkyJv1a4Q+7rrK/5jga7012KU7RLDymrwTfKXzhG
67aSrSOjdHfe40/+ECL5HaydT+YbrT9MoyalWly9F3vn6GVgVN2lZk3vUtAa62gxxuG+KJ8xZ/ii
xWz4c3VGXTQIDAxci4J1GL5yrBG8Oydmb/8osmqjWtqqRXCQOp1ZFCfX03sADXNdPFO6SBt1o7Wx
RstmxJ7d1/5gn+Rjf2Bu1EFg1lypd4zWUotcAcFAc3yTKlXOtWTXtWQvom/Zh5bfe5Ue7yPZqKiT
cGVsvWf34sF9kX2I/y7axuLKfRF2oaLzt4Q1e8ZIA43acSc4f9Ql2GZnP1mU7o2/lRjj4aiUognc
0sYR3gBIa4/1SX7hKziPFnXpwlP56ae6/d2fokP0WlSa4mr1LmdNTtoor3b/SW0V78jD/2tXCq25
V3ofJaormI5ipR/xiXI04eS/8J1Ft1rgrih+73tmA/T6IToL6+xcH2jRLAozkzW4hvumW1L78Mb5
ZnXuCy1VTN7f+VfRNgsIUm92nu4c+p0irJhTVuq0s6p9rXJW3jGUj8quk1XuaO/zj4xTD36msXs6
1qhtUxn03nkV4OsdqaO/SFfhMXBVadkeeN4C9A48upviswU8pY0AoGK/pK2SavhlqlX9a3rt1/5L
nK0cI3M0x6B6Pad0n7KilejrlbCTUzNtzLYBTJoxWnvtyQYtGzy/o2/9zn6tO13ytTy7Yro7l2rt
KUxWYgzh1ZhjWhykU8ZiuygAiZxK7YozdUrOAk6g0oNmUV5bz6xazb4JAJTRe8HV+BCyqVf1Gia3
2+MA8hRDXGNAL3fsd3rNafB4vaS77JAe63ZVXVGxt0uVOkD66I1/cRg92mSH7iU5cJIeHWRbDXit
3eVbrl4GjBrtmRv9BUkoNBkNG5+Cj/pM22k0p3Fb8TW/VrwaM2r5aia9Ub8Wx3jvB1oYaPHVD7eB
bEje3mZhjsxMUZWjC9W8DHMzZKwcTlmpt6kVJnqOL8q1tlSTRFMSUMo5iiEGOpcZ7Dl1MEfZ9/SI
1jC3CmdXM4ZHLZraSJyFnapFq3a95b7VjuHWapWrjaSViirmKvXGn+2lJJkBY5aymTJGXZk9t61S
RAx63KlwVMNIDd8ovXe05pMRNHkH/ZKpXaqnmYnoI8f4OpMFx0yh0vmCh/tua4qi2Z/2GvKfvHh7
ei+tKMw+cU3mRXnpX7JPyUfg8gadxIvvcaAnMDuikTsr2jWRQC69NUebWblTPIP3NZwObXi93lMQ
GD58C2xesCLJPbJds6UDf4mKpybmhRk6C/x/9DGvFvzRdrW0M5V8UXKqW+nluaHV4iU+4fYqV20x
Gj6waupUJLqSG3A3e0r13P/iiSAHqLCIQNGIMa5yM7LHtOAj9DaCq2bMNj/0eI1luIILBBOc5Vs6
PkZdpub9u9esCmQH01WfG2GrMdn5udWbMsEiit8Ih2lGQXD8p9ULOLtww0zwNlK5ghPgZkafGFRz
LuGCP19pyt0brjSyr0oT805c8d6miIxCPmAlODoSdYCjJXmX52s9prOObauIHiaJpcG0JIzzg3XK
NFnJYzFyvEJ0AAO87jQYhgOLwtE/XI3QsnZ0H5FcVV1cNl8gCLfC0tZZ+qeniyWwZmqd2geZO6ZU
oPIBvfGSVR+HahFLuvMVeFppMzsWwOiC2cbRsQhzVfDThRK/F1K1LUswFkBJeMdc6VQ/pVcZeP4z
2EMEm34Nw87aqyqhlyUPIHX7ETDLwls5JCrpEech8g6ddzv5yPl3+D5C0Vk9s5Diysy4c1hmO/yE
QE3NEZ7zUoSQT9SwnAArLFKZ1nsImRXvQHWhHjONrkjdopM4HU7oqs3PmQDPIYa2E9mFx4pq5cfb
3sGGeUi78C41gQaJK+gekWthSq31/HYmYx+JVnjMu+IAp35wsw/8Xqp2Q6eMC2+T0xeP3Xb+xYbS
aeF85+LRK7Y2HaiICjukDp6vPOXjSQyr0OhwU3i8vz+lPWPrxnOdytu49hbJl4x3NAZur2sI/THp
7nHwX6I8uNiKIAiYaon5ln8uWLNcU7kN93jpnPuRqVyxZIuzeBBvHMLkzrVi9+c/7FFhFEQ6YLXh
xzmuirUlN4yixzvzC6sNj3bQqUiKQI+AlwVuijBzqlM6RBqsOAplqabJokCKvQ3LHot4lUH9soBk
FRZezPO9PT5+/K5R7EPuTlbQ+j2GLaLTvs8y2/E2qbLlxXiRlJKquC0JnaC35LAzhPKSR0jdMq3q
ODPKUpmKmciypD8SkfMjxBwIbl3ZCZfRqb9xuFT182UNVmE2XGbMTXJqlYFnkPTgEXLDTyVwDSkJ
9bYp9IpzDE/J1RjRNduGSxo5Kam71SJlUB1SSK5FpZdUbnSSN3OQBxIKR80C5BuRB5RdWUv79xq2
9f+Rdh7LcSPb1n4iRAAJPwXKG1JFiZTECYKtFuG9x9P/H3gGhwTrsuLev3vQIanFRLpt1lp7550Z
966vxE6d+A5ntVFNt+7MvWh++UZ3Ce4ReW9jRThlVa39kqdBlcoNdVfxw41IXlU/cadOdv3AwUip
yp9aqM4UvpRd4njptyR9mohvMuksEy4HGLg+/DnVlD72D5P3b1keZ3zEi21nan/BFDpdfdCq0OnM
R0GmFFiTU7T0oSn3URK4cV66Zd5imNINhp/FOiu9uprqdUeIbUynpn6Qp5+ebjqB/fD1KZkz10+H
BJpNE4YhbGNZqjHIZV3FPpncKA5+sh2HQy49Zv6Ns7iU6L1lrxZ2RAe7123LXDg0pQtMpdW98OQ1
tquFvdtJpqvkilOUhzqNN6r3Gxsz1KQ/9qrptyC8Y7TqlGRXDa/U2LC+GcHboy4FwGHNMToM8XbU
/o4g09mlDczVKPeHjvJy/2Jzyr5epGvu+P3Xi4+WKQuFNZYxX6/bjzy/6Jj6s5K9TvXfutoO7Q07
eDXXtUzaIMuaDv25fFtcihN58iUzPMUFqVj8F7dspfFaGGRfylMAEl2NjyqRAMhg2oQuuPSYhZFj
V5c+uzPMi9I8W2G0Abmrs9g1SSol/8WrXmlpvEm6atc1g5PV+l4NO1cqSGbGR0g7V4vTdQ+yEQb1
ZQZUrKzYSuTNTVrzfFO36Sx/nXb2po7+aT2xC0plrUb4UFIMowpf0iJ1i1BxQyJO71kyNUeR8/VQ
q9/V7uwZ/o1lAme4dnQtS1Et1dQVw56P9jsDo/eRbYc1/iKdxqOaP2fK90F9JVziKE+1vQKAxcj2
0w+paL9JU/u7GTsygfZUYx9Sndxds4HqArftXsqycdRUuh+m0gVCsrz+exoVa8nynb564lT/iUj2
iRqsLv8BWi51hy7nkRd/55tPQU1/U5UkCdy70hWStT9thS1ohpWRYsZYVzlXnbK4i3gmoU2d0rwU
w8Hjt5XtDNwYRlM49iQOyZQcK93x9fg+HRk+/V44aqievBxuJfcJ6C9Awk0hb/L0EpJet23/lJW2
G/qWm0I3qFOyjY65nrnl+NfnR1vaoTFeQfGkuF4P0mYalRVArwpoUvTxThCvtUG04cEhLKA4yYQR
LN8M6KTlo5mdx7x2uuYcWcqmLJ6artw24aGnlAGXJYvHxlJXefXqjyoB1zks+40cVjuWrCRyUs69
fFGIlYTU7VvZePFNei2EysqXPDBxDuxfcxt39kpW4pMHWqE/f31vrwZPlk1IK6tC4IwWF7dCrVoK
ZQpPSuPyGl18B2oWP4+evsW2EzwV9okXbDdfj7rUh70ZO1vWVZ7n1ugdvhRL2JOverGQwxk8Ba7O
wSmHuDnrSvFbBdCPgr1CSpgfDZb3mFlr3kbcabBd5Rl9pqNZr/A/KEJXWn7wo+kx4zfVQl4n0ta2
RjdO2hsx5jUfYFNUoGsCns+WF4S1aKrKD7XhLQFI6m3eX+R6PmdfL8u1yIfARzaoJ7ZNlufjdS25
QGlSEU/CSnBWdPOCrQ6SLdf0/2+gxXRCTRpMMTAQUP18kDXorQsxOvf664GuRljvp6R/nJIZGAVa
wIYpmds6f50vedIFrt5gU8I7MdiU+WZY6CRM10lp7L4e/ppXej/6wv6lcedrWcM8h2qtifMMChPX
AYMbeu4CRX89mnL1lKiCB9VlesRry74iwixFT30xw+2bBh/DKyip/auBxKpgpGa6tG89N4Ats5OD
BU2ktd+oK9GcKmpJvqLVje+5On3VJi+yLWFSevVx8cek0IxpqN6cclzRLrUL3XA4F0boenrs+GPh
yuajkb5o9mOoPVpYR7p0O4ViOHZ/KXpzDVJ145vE1UXSqHq1bVWmUe0izmm8StPjmj2JlQMBjWHq
W5ACy57uhPkNg5gS1kokuaJ59pJDEYyAjOsxM5xQ3kaEP9Z0VvVXu3NjOOS0NtxW2+bpq9YzKSvH
goUeIeLkyFPlzMyiN2ZrvA4hQKTFK0WKoCpdBaMuoMxB5r36WZhPBTyzkYIFQ4Uy8kzdc1wT8J7a
lN14tv35DIzREadtYNGgEvqzpfFVyl+prlZFvVHCS1NOIFR3elCR/G6xpH5sOL1sHoK2mvEQf7jM
HGvf0oMwfg38x0yd1kQes/0qc2vTWtZWZK+Svida2WTS48yTiz7bG3K6btKzksaIAf5NBpTK9V1o
9m6QHztbrPrGcucMqfcuhg33ND1aNc4YOhwAQg1icMgnDWc4aD7PkOaZAxltw4CMJMlKIh37hlhR
Lc5JBKRd9sfYF7/Gfnoyawko3h36Au74UpaFU56CbalqP4Os+fH10biWTZNF25aOfRWf6CsJN9Qo
ZhSeNHnbeY9yPifTurqFMZkdanL5ejjlWnBkGypNs02oS2sp/haRVqfaMIanGagiDtCmR8IWT9pK
6Suu1gyLA+TxjUFne7dMJt4PujDxSlcLT2t6IIPooYBCVhF2VT9rzELGU35GfyDE0byNnJjbiMCo
COkiI74bnLsbHzJfs68+ZOECqrSlx5XdhafMPqvNeoDLJoR2OKFkX7r0bYx9dygfh+zlxsBXl92S
bdk2DMs0Pj1ikpR9J+u4fmxy1zklRjJeeVPklt3aLF7n2wtH9fWgbxDop9m+G3Q+e+8CYTmXIhrj
sNdFsDaGc0jooMTPhfoiqSeteozzetMVyUpOkmMX2y6svhukNian28hwpW0cr/rYdKagPbVtQsJZ
HXm2wemb2q1qbEMSun72WCe1K37ZSGOS/lJFR2JtTQVW11ZznInGRU8fclt1ImM1et5KA7frSeYQ
lLhW9qQnkTt4f8bm29jctZJ8kmziPvnG+l+NMWbQQTdIaOkZ/3El4LKjJkJTcaqsx6Zd+/06bs+5
8k3Kbwx0/X69G2n2Tu/WPCraIMsMTpg/zQhtnr/MYiGjdmz/gM3ula2N+uXrjb7qXObMUDEUQyNY
+zgm2JjVxyXhBoeraKWVRoocGn+z8YYbu2qrbIUHwDFW4hP5ryZRNSZDDiqmXjLrb4Iv19Ndk79G
4egQF96Eqpa6vv9EzO9GXBgOiX7vrTGVzGyE/dLW2kGennEUXNjI2oTqz9lVJGWxxdKjC+OxGpfk
FImaG9dbNldLnco8GUBB/4cVB3sF5wP0ByT8uOL+SAIhU2d3kuHdUirK4R3M5yB9+HqYq3ILfINM
rqKa5Cvi4zi51pmVHYAKDuJJBbSaVWOSJbYknDPmLODFhLXXh3NSP6MzyLQz0o8wHV0ch8as/Sy/
EV5dja7efdFiRzK/KQDj+SLb2vreifNNelIULtO/iXhcj6PfDbYw13ZgxBVdEMJTIl7pgg6lVUIo
TKtA5XGTwXRdq//rdU8z4HFj4ZV5Hgvbqc91hULXFQXMZTF0b9ZxlzScdYwkATT7XBan0rWduv5T
gjamPQphW9/SIn+VmrnTmNUq0O/jcWXkaz158OXnycDCQe01O3n85Yl2ldvrMv8ZqU+jsu2MswWI
WNtUl/TBRk96JxT03O7CjW/UKws1gOzTUL6eHEMDfpSUrdYk7tB+06LE6fHairTJTft77fE0Wf2D
VjPbdpSdVj502UPeHXrrAqaxrrN9BTTWdL1T5dmdiEYn8LW1LAnHhPMzJ2SEbhYbx9z+q4eBC+Am
mqe4khxJcMPa36o3rKwydVQ1XJl948xKEgPxo25/G+XvkxB3RfBqxb+lIF11yVaxvs2YQ5RWDqHV
tiiSTa8Nx/lvtmXsVhF6P706hlP6bUiDOxldYoMaIbT/BTabfWApIX7oa3eKs10U5msNdWDYXvDK
tnQjv71iz0A4dVqXCKAA7vLH2+WVlRHKgtiLbrmrKXjQchtftBrD49iX+9nF3TSh18/VuzEX2UmU
yb1fRYyJSE42v832q2h5K1hNZurZih9TNXZU7Ld0ROQ4dP2N+3t1zgh7dJSrJsUZC4uCXEpKSwH4
D1dZg2wnT331rMgvWLAZmg5J025cpSvBH8Ic2XqroQdKWFiMqrPCLvbjtxF7Wp0yMElNwlYDgyj1
xWsGdygOqYqPbF/VTD8Yxl80jze0QlcM14fPWFzoFHV6aA7/CbSjENz/MY8c6ByCXjCAG3O+4pFx
xcIiFzIsQ6iLyEsIM+nHkpy4Ja6yZj2C/wLmCOIGsQMTgSSqHw4J1aVd7fCLqRwdVX4u9PLG6l+Z
9fsP+URN66MRxAoOlOPmIQ4stulYOUCxUB9T+M/X074+2KzBI8qiZ8IiyhpQcJeegc2MpzNgToNA
B0Q80THW4W3cCDz3s41mcv8db/7zd7FWXGZtHhj4olbNdgN0mdqlKzLJMeo3+bjulAACOHUmBOVR
9MPKTn35OoW/1cbxa1Jn3a3UGdGCPkCrSAIQq8mpDTA3/i9LKRy0zat65MmPNnSS4aHoDccLnzWU
LAkE66My2KsivViGtBJxsqprFGMXORq3oNLumBbodXPHyiNX5JshuEvkblUX0ba36NMYeK4WdPso
8/YWCqVqxoiey9EnceUVG9/eqJr0bfBowz8+IsKV+h+K+YSPr+amYLrm2MM9ApLBeFbbx2JQT0aG
DA1TasIYgfUEqGEKTp9Z6LtBx/IDgUCCm/AGAX+b6141WNrq3Bm/y3vIf7dr1VUVTLP70Oao3SSg
Kw6EVLqOlA41A9gEdh7qgCxpkC9Shw5A1Hs1Wlta64CUw8yITsOMFo4pP4TJvlWeK7lYq37jlLW3
Grx9Y76OmuwC7FX1U9uJVYb6PHrW039mqFpPq00D6DuHLjE8nv88qb812VwN+eD+Hw6qqSq2IJCl
v8fi4HT+6CWNhC2IU1xgddG0g62dmVlWYnxh7b4e7i27WwQThmLJXAvCOICyhe3R+1roFs+HzIFz
jbebk56ZbZXhBb39XB7QQEEG2aVR6n0AGB563nbyou+phbO3EAZN7XEchn/jJkRgm4yrmNg79p8J
cet030K6JMYc8s/bWoWH2Y+yk0MNVgzigo68SyMwGstBJD+XAAQVEjhv7/kvxaPsZU6pwTZqj33T
7woD8KYOCa1epJhiLC+Fez0YQ+SUsgN5MPiVSyeEk2o+fb1KV3I0A58ENK7NStZlxDUpRQI4KwUn
o+LuKOeCh2Qic80NkG7Rjte88IexFp4/NzNJiDYMT6r6d2iRNEouzgjbbKQPIp6crZ8/2upv4lq4
jK+nyfsl18zWu4kuQgBlbIsit4LwNNWXSKISAI8/CnNDO939XBoS9y8kwDkPbGp9zqvVL2Ef/pKz
195z6yFxfMwChRVVflaNaoU03ZmydFW3z2QKbiiq76aUObVkuDGXeK75KCRKl9Fs6eF66rvVaA9r
4R/D9mCZkRNFxT7C6ee1vQF35xI6XO9kSFeK/3sctka5q7PvIplOwcrOO0cKxKqw/lhZt0tbPjd1
Y/IxG+5hqgNA1HPdv6bZc6d2G+KXmcGulZeiP1MWEvzTlhczJEcNbVdBV9ucZ4Sg6x7pAr6Zhsde
6c+SfU4jBH69Tnbz6hP8zZG0FbszAwfTwY/qvceW28ODdBssrUhLd0Y9kTCqWKImOPP033qyqv9w
oP1b4Y7gf8jQA1WNWEP5zCaubF4SDZ2i3bip3G4YNyCR+3qvrzkopOmKQjULkcDS+2pT5HOlvOCU
tVtQX6qjAEhx/5jWm8HstZCDzJwwi2AW5fXC+cZG6HfDYAWnsHxKzDOaN9iN7Ba+ce2SCoH6x0Dv
jsx7kfhiNRUzCPS3UYzi1TQvlni1sueb0u5rZBljaHMfL9s0GOqjcx/sVurNSQ1mYJTgzZGMJ4Vd
VLMLbk8G3lc760eOoSvyn96urEsn97hHxYGKFYQAfr73AoU3l88WKhb8lqCMx6/vSsvfgBC9gbtf
b7ZxdbfRItLjYla2yAujIvWdbeYVu634qB6Tb8A/lvQ3STjssKdGsCrke6s4S9o5IC03zB6gsz5P
mrJuYnNVFcOdMtluLm2TjCqhVF/5Xvmm31fFvVb426Z/9Z7M6TjXSsEuW6hh5FomTIHAaHlvEDIl
f62jf2agYMbpg+5gRlwjbAZZTail/EB7VVOfgMK55A+lvzpoq1lpSEDj33Skd0Lk84KwRxP21lbD
bZgW6zoiL3HLYqIMT1pJcXWs2upcR9oPdZzgjCdHD/T112v51r9n6TEF3pIThouHG/y4+4Zl9QOt
SoOTnMOyw0WHh2k8+ZfSL1ZjieIdOUxm/vKIpUgoKSur0DvcrC25uqOUuVga76/pn/qVjnpjtPrY
BydRulCTgB1RlmxArRwNnxqRu+niceZR5L0i7ZK+QxtxnsmkPkL4SmWURIBzY2XmmX9emf9+0yK1
IFuyMrvhm2CSZgg7uQQo/Vr7STGFazWHnhfz+h+mF6xjcQPcfKNivxh72cyq8gNckTWyHtygxL8r
g9cZGAn+pgQLYryr++7cBPYO/FdKCDa8V6pAM9jW/rWPlINeWpA03Yp1bNEHNI3hBNI2LkbHRPpv
SNoRc695u64LnZhD3nd7KTrrwc9YzOVULXizV9hrz9sNjbpL04tcmejRs3VQv5K/plH3psRMQ+Qp
AJQ+pgFNxdi74Ti6anFjNZb18zM4aQAP0YFqtoaKvYBdjVYUPdE1tpB0Fo3NQCVfcajynzI6m/bc
z3WgYXUAHwvNQ4VD4pUER1MrtxXVGzb+9cm4aprffc7iyvTyyHNxahucJLTPqGbNJ/w5wXR4E/28
OfNFSm/FgyoVZUOoJm/Ll0p6KcfG8UhzDb12qcNCg81i2PGvsEjQ25NqkD7kwE3ydAPOuHpDCeJn
5aQh68tIviwn2a88Jk127Rcvht4/EIN4FAIaGuI7U7sx3jV83xCIrwxawcKifQrl4zAWpczUUcMk
wzdTvGjBeFD1DBP1Mmilo2uINjRx49pf3VxTWCBHNCIErPpoDxPK8fRu9u5S/13wAAzwRVJ9b9KD
md9qdXZ9iu/GWsSnSWTnWiTZwam3f9bFi66d+n6ravdWfkmnv6QcN3H+q7vIZTJJknTiisV50odq
kMnk33x9ks1VjI3yQsoNiG/ftKD6vFafrNi70RbZWOrXk2hHLThR67yrKA6m/pvIAB6LCFh2c08/
Ylv1RF5VpnUKJCpxAtk10+dcUJUutytV+keyI/RvzVqIaKP7wSpLX0lULHsXDp4Tmg95ctTidt1E
KMvG57kCGUOtNpRxVehbibuD9F6lBsUPKaSgWqk02s0ITjFTsNjDWSYREwUgJ8usXTmA1/QXZEFy
C9cQPpHFgVy6YRzd8LtXN2I+YWAUSHOXWJ3d2m1UxFNwSsV21m5R/uGopavENKigph/9wdc2y7gC
RwKT/XfAxV7EbS2MKBbc3+zVFN42ryqXjAcyCUnbJL3G+YEXPx2hKzsiAYQ7MiU4UkqBY6yskvap
9Zvt1NwNxuRI+b89KLcxF9+pf8M6o5xHoxZZc8m9dzQoRPp2qKbyYE5nqXuyKJhFsUDjHAJHa19G
8BcvY4gwZ9zPgoAy/RXIv2S0BwSgg/eIKCQRz5qhrJPiNJTob/ODhxCDTzUpN68H6k5Qv+N1+uJ3
XGXbguYFWV3v0ipCYGKvlOAlYjCN7gJmcqvdx1X78G4dF/bB7wu4sgHPHMs/JGxx+Ffuznl1juV/
v96xa5wMgmCYVApDsGPyfITegW5TIDJKPIfg1CpzToPIfDPnj3QtAEylUQPojmJ+I/GYJS1fj31t
kqhn5ndw+VcVi9DHbDwtaTqGNv0HI5sh3FmvXl2onf96oDeDszQRxJ7g5Dh46LfFcjY1laaiiDER
usHN5TUmFrXok7Uchw/l5G20NqG4+NJQF8++0pxC7TVH954TdLAkIKo3Yh7OOCUvOkRCctHkIG23
3MAs79J6E/QFzQoSNJzrQQXhIQk1yotNxYlm1ZvKuMBMuF5XukVCyyqCdIQzfvLcUB9jKZEDUlXq
9E/whVs0lL1UMzCTwd7kyBfLWarHf0H5UtNDprqbDHVjvAXRd2TgJJ+J1997+pr+P06KeLD/izrF
UdT9rJkfyCNSkIOSQ43eMBn9jZqYbq+aULy5i2WsG+sAusSqq1QDzZ0okpvVLbPF/7QBukVpi0J9
yycRFxRVVWpTEJxKEC25ReDOtcnR5WSNS9Ip9NoZemRO0mMDejb4r7c/4VqgTdWJrKmyja9fqh/t
eBx0H0rsVFj3PsoscQmTLRhcbrgamGamzDrF2VCnYPhfn78rBx31mgZGJAAPZG1x0LPcsqIhN+xj
Hx9AbfCH9K8Ym/1NOdCNgZYBvRIVuUnyaZPSoXq+VOm5QusVP968Udp8YxYb+n5Ky3I9oy4GS20t
+xhKJ73cySaU8UB5V1m5HnjfRJuEzDLvI6XcJHSjSDJtw+NhBVXa7TqRQW6y/pvRDk4zjTjdO8t/
UNHJeTSe8AJUsE8JwNnYIYGvvB+WJwPY37VNvhP1yQbLCoTnpGm+zQrFjSdlFUfeUU00gL+zViBe
qFTvZHb5Y94jI5Oyc4L063+9pSAD8G2KpiHSkBfAidEnsAsgfHPlnunfpQAXXueiiFRuws3XwnML
+yzQNWsqNUyLTEBXkATqIWqXDDGAOBuzrQoeRCNcuDfOE7ViViU7HoxbDazANhjJs1I/puazfusm
vwnKFhvPx1CmZoNOmVDiH/1Fk4qByjvwmnwuGaCtDiWUO70+Bz0VA+Ehir2z3errurB2InzNMWul
DWZD/Wz73KaUN0fDDrJKaH/ZrGm4SMktlO5/WK//fuIi4A0M1Q6zGv2MYiSbwlPovCLWon80h5Nf
ZU6YvuQRFSjVQ5D3GxUbiacbu1daxCAYLY3L1yflmoe1dFUWwB5oeVizjyuWK40EPQ6tRWXrpMEP
NofIPPcabZK4LP4LzWMIE9PywOg3hr4CImLqqLIzVJUXsD8ZnkJKg9wn9JesszGevZw6MLejdxON
JxVXRapFd5X6VxBsTN5nlMszn0ATnq+/4koQSkd9nlbTqO2Yj/HH+U+pFqmw9cGpIewOtQtVrggi
Gw12ut6Wxfrr0a5xAR+GWxxQPan6xGuANCd/bYzPiXRAx8OaE3tr4d+sfu2/UdTTJv3qZhGnuGIV
eT1ANlU6d1AQsLypciCXJJmkrxPVs6nfrUSXuFq9acZj6P8cg+9mvYtrx5oOXvLNG9ys/dlGa1P9
bbY495053kvh98mvnYY6/4QAIKL/UnbTeF09khaVzZZqAb2Bh33ckrowjTEA4D9ZQnYm9ZVGK6j+
etVwOvmAYJU4DLEOTPa2kYwbzvAaX2LhhqmONCk6Zb0+Dm5GahhFavGWHUrtlurIpEF1dZcrCUnS
mm+J5yZbwVM0CxpSjUDtxom8On9SfiGrs4QQE/7xE/jdRpv6lKwfCY24iPQAAdHrMHnUMxuaQ625
Zc7WoLuVkV2bvS3TptFUZBn5+BLhaPUiLYLBZ+mJvOgUATPWWZQnPbPyXXyo5SdJuWiB0xazrMK/
qd+4EiLMq044YtKlSSw5jCJSFBpTJaBc4lKVnROPjVtHND4waC+x+/oufjY/NsPYdJdTyOgAXj8u
M+VtlRyLXjqyxul4wNy19p6qpK9H+Tyjj6MsztOUK3Ff+RMCm9HVqLDsz0RX4Mdkcl8PdEW+iMZa
ho2xbEgBY8mW6KKMYlNtpTm84pg2SbanW9EqSJqz55uOAkzkKzxqWN/L7Y9e2tjhT6QZKEWjsg8d
uchOE0Sw343bUeWBGm/19fe97d1H3zx/n8HtshXd0t4c47tcTga87EO5kI6QYWPmO53xnFCQp8H5
h7SeKwrp0UcQrbikB8K+822+IjMl2lnkp0IL9iNOYRiyPU9EunOUgaacHzGTEmGywT5hEx4yL/2+
VbvwXkEVYtAfKxHtPtD8R0Rk9OFcV/ycWDNRd1Ipv44Cv7wxy+V2kz2QqlIKotPVXGhLxbtVe5M5
tpJ1BKSmcYoWHEt6/Yxc3xuqn6XfehvI1jXK1GVTE/rCbycN7T3tSraOeXqc2oOS0ngtuoPoLFMC
y1sS1NnkvN+7eTRe1oXsA/vEXS9MUukNxCzlaB071K6djB72lnbo1ggLx+glVhWNKSPI2lHYT9TZ
f338lrd9OYPFetllMeuW6fpI0uxI0j1CtDAo6L6n3oi9P5UovY0Eakqtn0GfxKUNs6V+KJSstY5+
9J3elSv5MOZbVUq3cvEiKz/tiJ4zcbDtkr040TFvOmWz0NQKbpzEZQNjIiv2DF0U5nSuPFxymvFk
WmEi19axr9SNNMK7IapMom4urWwDY2NaIIp5RKPJ7FmkD5o9bZvySZPh5ON6b4tgcHIje6AmsLlV
ovQpQXv7NspQeMlICMC/xW5MmeZFuV1aRyvcyZMgr6pds27vTJCc/M7DfBVCWdlph4ulXIYP7/M/
pbhkPZpY+MWozw+dbz9riX6olV2pkHtVK1QvG02Ttsb0WBRru0+dNpnb1D2RjOjrsN6HYf9gh+ND
ZbTrYFrHVrqyghdRaHSTSTbRpK+TqHgyUvEvq3Efmf6Ns3HFOgg6PFC5ZpOgEN98dDkSXTMtr2jN
Y5agviruJv082LkTIlI0/5d+hxX+MNQiq9fgDG0rbcwju10ZZ6W+g6pIxoNc36i3uXKx3g+0PO4D
rOVQVTVzkh7zQXaz4GJLlGfcqgf4FL7OM0LiiAvh0GBf58V95z9q1a6HUcusoy7cgU5SiEw0supA
s4GdnmxBpxXrqaLpV4vmZMSLla9F/4oFlieA019W/mKSVIXiyKe1afgji/6M8p9Ram9s8icd/duH
Yv8Rcs9lVstH3idV6kNa11jHodyZUvoNVfBmIM6mXTFbgQRXiahbXwfR9/l4diIkuWm2yoiQxqJO
Z4zpR6FsSLluWMArLgOTNCs28E0EeIvTN05J7Gt5ZR2zKHcmMZyluaNMUu97W3MC03Asboxpx6ss
o9erASjfPWcGvUFAxKjiUzxtY2/0tHbD7jkJklOib8ee+9UFpNk/O1nbqVO6HWgQYefJOpX0OXrW
aYyI4dMA77rikIU/2RkFkIRGJ6qeOrVcrxqDwomg3O8LSV23g7QeNDrxNgGasxmzaVcSusdqV+jJ
WUqCrTGn65m3Hsr+wNM8624SPzQ6aCmB9DIUE13qXnwjuo+tuHYHUa+AP3eGX/9CnXT6ekU/Rerz
TtvssKJiYhWI+49H0ivUqs7VEDOGQDI1WrSZEK/TX338x/SFk9TR3muHLQvv8GgG7W5vvYv+P3wB
SQIxHz5n2ZAx7FK2vPOto1Sv/Zb2CQU9z8SGRkPSU5DudTo30U2Y9nzl8PT15JdPD8z+hcnPzTTo
jGUBn36cfBxqvZ0Mnnmc9HjfW964stA1jYFAh/rTqL29HBurxJ+cqL1rBh4bVqk4oP1boYe5E9Uh
qj/TOIKo+ybNGu+//rpPRfd8HeGKZc2tKtXPfRk6re5pxCKbx36AKGjOg1WuIBHoVecS7HNeA6u/
DISh0s38babiF8HS3GCEfwCU50Tu48KwYnWLGMCYhw6CLV5lLDZJ890k2mRg4Z2BFnK9vHUar4RQ
jGvZdMNk5iRwH8eNh6xIM5PqCsk+ZKJxIUwmDZUSDfv04UFY0wYVJsaPuGSOEKMIPvfl62W/YmIs
5ixwb4ipFHnhdQLT7ga1sfSj4p1poCJREpVrr9Kqje6D/3UtOFtMBMF0Z6m9qi4TiimV8igadf04
2y1L6ZxEfaIguDBMFCpUfNO+WABwBMesCgGSLimaap9+SiyBNjx8PfErnh1SnN4yXAhbR5D1ce19
y2gtzzb1oxZ9R41O6D/oh6B8qsZbqNm1XbZIWGVCccCRpVgp9voewX+oHz2ySCUIjmFX7KtJ+mn6
z3rBHku0zqa6PNS2pac6lSWvVco/CX0ev57yW0K5OOc00SG91YC0DGtZCdhQPKn2dPM5Do0Cyxi5
gJ5rpcx/zf4l1H2IJ5NHSSoFvrR+mUM8oUtH3XtRh2CT+zxQneFUiIC4hB4YCyGZvbIFiCediWiz
vqq88U5G51IXNGSkP2Hs2iXd/6yIhqG6veeAFXmOzf1H1ytXsx/aOvohjeo+sI3tQJ9FtqDN/dXo
p7RNpVl89jx7lIEDcD+fTCnTvledui5Qkod5bzqmGDcVlioT+dko27uyyE+l/YLQiILZlVJEkFIU
LSk8I1tLG4EaY3joJf9C3zUnZHp+3a26iLaqPkW39+jfExZ+CptLav/4eu2vGV8WnmXXQE81Zdmm
rKpKSfaHXpvDO6mptyY97uqipg9yvhpzF/3TXCkbtbUT21uBaM/qUK3mretNfwoKRBxLfIvOyi3F
yhJi5EratgFuJM9lGdrSBDUUg2LmO+3IHQBc2wxJtZUTa/317LX5Nn08eYLwhTJFLI2MeGRh6abE
7qJ8iLTZzESD8dP2wouR21sTZWjYaLu+SI8W22Sm2VrWUSSHU7NR8udZEV/SUyvsV03Rbrkqg2o5
aK5OcyTmh/KqDreeoJ1feWi93rGG/8fZeezGjXXt+ooIMIcpQ+UqSaXU8oSwZJs5Z179eahv8Nul
ggo4k26gg8kiN/de611v8DQ/92IWnarOTjmc/fQQapNXpph3KomXztVdm1c56Ep7N9aUT814l3Yl
BkC3BgefPfblj5ZlXGQWiyxEZMq/W4yUxbpa+L2yR20C9pEx1o8LXA4WyVwa2fRMfpfcWxkDJ+xE
NTw5o/4YNu1RqneKDslTX+fSz9pk1zBOFdZeequeCR3FBCFcJRp22WlPisNA3MGU6Z6IlXs7KraU
nnA936nZzdHDpw/Fl1+kMmFX8X1ZmLf//iK+617PhUxZCmU/JgJPzLeKKWy0BEtW/P7kECNnIPmy
h9sSrErNfBKz0Zn8P1lrHRQYt1khLWoB12x0qBOV8msYnvCpmRobhOJpRtxgqr6tyuEvYYpQ7Orb
WCu3QSLsRxqFmFzmKHdGJfhj1unaHKRndcRsqNvOuXDI8KHVlGGtcWxTMtQyvqxcbtbCdax2DuEH
3jAgdgh1MJ5fUQlmqjgqrsGVFG3D6V2tOjt2OX7m4aXXnodohFP8e7lIItanyqhXVVK6klw6qd+v
u85fI24Orfseob48AAmwk4jmjwnfiRFjqCixdmie7DFu19pAogBD6IkfOCW61677HISvgwUZ6E4g
M2MMjTeMDDFiHWxJ2EZ1sfElbrw44G/3zryyCOERWZVbqeV+AQY0o3IT6yHgv0+7Y2jGD+VvurCP
iCFmKEsiTfiwS/JwOw7UktZ9hI5w+UdN3540CfzQgCzUQeDtomNppjANAO8mXJ9TG7v2eykQ783C
ldKRLSrczHH6nxZDZFEzp9DKldULXhhEi5HHRg2UG1CIsnwalwtNw4eCIJFlZ7oE9bUqk6MZKfM+
ad6Nrt2OZNwWYcYQeGdlUAcfrPBdzN9l4VHT7/yotrvsnQkugtmPKsCzIPMdgcFlop2lZJfABlbr
J1ODFHpUu1VvrKvuflT2U7BPFM9qVuUtm5kvc02Mo8h+psCXGFUhprzc8PIo7SNflveNeQpTxy/O
SOz08XnU/pQSHDAglEQpOYR+G4uVS9y58dmXWOEwI4G5sckVbbnYGZj6yr/I0bK/35Cv9Ob/3t8F
njOkQsFwWJX3Qv0aprWXz3+sMT/IJubE5t2sm/gIjq4h/jQ7moDuAfOHILfs3BTvegrzsvFi5V4a
Xg3loej3Yw+3OdpYCHMz46bD59XFAArDxmNQoxsXTZthoSmvVEnei8apV88MebIeU+OoXadsmnCD
i/DUYiIL8VFFLFPpN5CZK8Dc8rD+7waW/uEvICNXlHCUBW4AK0jIZk95vVlYXxjFW02MaBuy+UIq
7l0lfe1nXJXRS5n6vBK6j7lT3RQuf1sdmqlbff8W/ydF+/KdIIFfSgqT9bbUnn/dmViOUqeKsbJX
4snT59FpJrCW3HSa9FFX18p9MgduwVQO5wlbHAd7HjehcZ/Fb5N1SuOTGFWORgJCpTh+LO8GHRec
FvNwowRyddsmxrcnRxJeOtk+m5Hq4bCbtoNtTa+mBCYxcgjrOBum0ORYQZrgMR90fPmOKYqtWLCS
cBmQRVfOpAdkxUehEtxcibCARtSWN4jboco0bzmf99iOqyD1LHirOZvloV5ohY2gOUaPQoNj1lF9
jTnJLyn3nUg5a5xBcfIadKUTjqrbmB9lvteVl8UMLQ2OU3QWjNdExQtpAUjp7/1Tm+/a/tBIbvwS
WqdeoN6KRozoNDtenJKG1wb1Tzm8IHuOdDceP7oJRp7+qhfkDB2VstpYPKCq+a0rb5p2TkxtpS42
t2KFQjJ2G0ncBlW81mt9K5rB1hK1A7ZMgDKhkbpJYzpD7mDjuoqQ1/fyfQIm304JNtiJ06dHvW22
vmB4QZatBd23Y5QCWY5iM3sthAIBh+BqGltg+5Bbd2JzaChxcPNjl2OPrsv/+hQTciFzGh8TeX2k
aNKcHHbulN1Nvb4WctHL634lmE/oOTx6zPRjmn1HFtCv1ohXxf9mfoTqG54uxrs69Xf1+GFOujdZ
1ckvhztdHO00HDZFVhx8rPf+K+efWvUiSm4Vlo6an/vhZxbe5x2BPdGzle+l3i3Rj6mJ00pOLolu
aqVuFa0LleOneMvD0ZZnt0jOPphRQehCyLGZsI33qvmal7+UYqskz5Z4CPgj9eIAPO4iLGmEjVSv
oILq5pOSbjp8woKENdFuGnWTTAcGeI6WFFg97ZpqK3a7qEHE/aaGlpc1rgDmLCrPU+vBUnfqIoIU
dD/j8C8fOhRsZfhQsBvXU7xWIcWZSLOAiERCFcLRZfRrq+JJFCenCTFnl7Hq2nX5Ew2LHdYzmjqe
5fRzMt5ndfG9D46VLp2CNLfr7FWv3PRPnT027SYcnvVuXVR3vVpgCQ+T+Q1+ahj+1uqfdReAlFlO
EvB9LW7vMFrTzVSufWsf9ufBeNeNdQSElySomyyaaLGzZ1odTV0F9Z2uYCFzkJQeScqfHLGveS+Q
+KQJm0Q8aqhwrXetd+fegLJBI/U8yk+GiSfMY55/CN2xmTe1b2voV0ocutujPjsquHtzMNX1HP3C
0NEWoRi2/eb7rQz07cqRj/eORaGLp+wX7VipAA+alSDvs7ra5LFwH9ZEwVX8Lt4t6hV7sIS9LnZ4
UJgekqI4oslE4WfFljdQSw9MvmPZU4bGznVioqbHoetoYKN9zQilh+KlZ+19rmCyO8KV6RXHrAjh
yU6ZB1RBk9htmrQ6aEZ8HMbqLqQ8mmosiPMTQkDUzIIjNQ0PW3SlvL2vxNaRE9EezPocS2dNXj5Q
bL4TwQ6jp0FK7gKZQbju+OIZawHb1yrHD9eBJO6znK2iKfDWh64ZnEThQbOmvdRIGBGHnhi+BczR
NTzX0sqwJ0jhMv5sxTiuROvH0Mt2mBNa8GQFvzvzB7/djEgSMwVH15PtmPO1ttUqD3NiTEbHCh7K
6E+afcyN6DJVdYwwcUT9iYhth4flalG2w394a5g3Dfi/ThloKIFVYJnhPcT4+N+TCQfpoK7xEdnL
oYrz+/ucQA4wZSohXEa0pR8aE9PGqLtLwbGj/GejCg7aTdBLXlZ3o96RPrHyy5MSwtSCcUFQ0S4x
viqQJqTMFDxiNRxaeV6FdFgm32wo3qcgoIy1eONLhdFXbt9pyJDw3QCWtfLGlYXJSyYythoq/ObU
diRnlRRGy3BAle6ac83wq54sNwU87yjhwqKyU1eSSM0iZSFsl4ywEBPTZyC+QR/xsnjsBWFVoZNP
jR+d8hCr7FklKSgY0jGP5LOfvSjW7nHYcsIU6aywL6cDzQ5UILuNjY9JK9ZWtfNjEBDSGvz0NNU9
qRGJbOcq0S6Cj9ik4kJAbbnyYMTzLtWTDPcCc6PWwnYx6JPLfD3Mgy3jOTVCrxc4ZtQcy+yxWNfy
fxy6QC6vIRLoNnlNs23Qul320udPdVbfRfOTUSir3Gg8BT+YTgztif+/S2nfRsrumM8H2jDMyUZN
7UiR13Mm868V0G3CPa1nHc6UcNPSQr+6j/z1oi+67qGb53RAvLAvVBGzWuIm8nIzDvhe4TThrw2S
RHp2kyAq92FAWs+gueEsrysjPJaao+e7KP1Tyvl2sXSX22El+Q9D9ttSyY0TZw7V0i5w4pGlgzy+
FvO9QaEjPorYWVKylC9GSgzdqScLQPldZ15AWktbgW4m6yi/G2TrnCe7Ibhvy8IT036txK1jxtU6
Mc8ZZ+BcKEeR43II18XE8rIwujGTlYm23lS3yTRtv991v8holzaFdADVgE2smF+EQ5aYleIkTPIe
F+hRe9Ypg7QmdyLjJEXPLeL+umWiG0NOgYceCk9hQZ2iL+kwjjoqSL1/BNEO0S/GGJiQn8IM3HaS
VjFFWUw3U+cxm/ItY56r9fjfd33RvERW4evGPMj7EFxSkthZg8EpW3rjITynMnzews0YNFG42GXf
rBSDkUUOkJjIe1/7hTBH4wC1Rc6ARl1//0i/aFN5pGRbMb4H8VUhXlxsfFotT3qJcGWvQcxs1nmk
eoH4nwwxefBHu4qQ25bUxnz56pQTZRm6QSk4vX+Wu1vcuK/g/ifWCKuWQDYYtheNUzw1lR4JorSP
zXXMe8whSLenik0LJUY2n7//5cuo4N8ddrmaJsG+lGAyX4ZtyVlY+5rQSXsUwwvVR813pb5bAFwr
6VbjtK4T7UYD9EWMpshcE0INTvT4y4qXmo+C4ycq21raG+MJBJNEM1UIsB3/aATYf8GJq8pgvN//
0OtXReCJ/oNCRbl0ao4qnWHRUEgLlgthGo4UmVcnJdvkE06xoLWM0wPj1pj62vOF88rEyCLQHnO5
f09UX2OvFypTXDDUqfDyUNssA9kO7w4zmNxpeIkH49YDXlbr5UtFxsMPtRY0xryYDwXAQV3kV9Iy
ouIBK/GZWbI4PjQYe5n9xuIH028zN2uS10n0fFD67x/2V4BaWeyCIKBZHOqGfgE5+no8Y8vQSHvw
E5YTszjt5lzq6yzo32tczNmTRpzypmilfSPwlTAXyMbAy3EWj09DtA+ssyZBKmVOSyKGRh04zzYU
64B4HcZVUfn4/S/+QjleFrXKxMgQcYWgUL540cxdlGhqNXFZXtQLqUW8K5AmzCc7fR8Y3bDEqhrj
XHCkcdj00f7GDSz7wuVLZwxKgq/JRobk8t+V1lmtnspNLi1UtWRE3uT/FD7nY3NXugdTeenMG0Oy
T+r4xSWNxQtD5iDCAP0S8BuEaY6zYpT2IrBdvWB82lYMdWIB6KnH45gVq75Wn3Es7oRyN1DNlEL/
LOsLWOqIpN/FKT2imQp2rPTbArZODZMrlLtXJfuN5gxzYAxEq2TVD+ku5okm/eMyTG5U7SkKf3Ti
CJianXXeMp7BPjMttVnX6fictdU7fHsSALgnQ95aQugRxY5HCuFDlj3RDt54+svT/fIoFvcMdeEo
QBP49+lnRZQl1sAnJ/adk2+F4gmyv6q5NObMx4Cqae3IQVfzI33B99e+cmAskjaGVJphQYe8ePFR
XqQjjils4QwieetLlT6dYRK6tLo3CUK3rnZxUta9n3a9zDYKFYJ0UkawOblx4c/MehDL1+9/2ReT
JT4qQ4YDg2MEm7Z46fvdhtnQmB1rumrPcpA+FOK0Wcp/ydR3dV3AlAZSzz80/T8jGh/MaTcK5GES
m+gLjBjNTTv7f0SReGQl/q9Ws2M2GKdOnY/+GL+lFszu3Jm11EV/gvVt4h+W5Wct1DaGUxpMoYCo
NC2ONnIWLaj8Hl5BxJQq1/TzLBl/BP+xnerHQVSYY4HZx+pmYbN1JjpyNE5Nk536HMNHUvlys/fi
CQIax3h+Zuy5Cv1xc3NAfoWQoaCtY0COwhFq5KUmySrHSJitWNrn2V2unYkDxpZc4sQJKnUn6Cuz
cQo9XKvMFb5/V1fAaa6sMSyHoQMz+pND8xeqmXdTpkRDSNBkRFh3aL7R1pE7B8ak9YBedDchWJcY
buNqkxRnU/5o8dMNNdMWlAJHoHtkyhuES4e0NTZjPN1l+jP1mE40cdu6aXLLYffaQuZrwYKVpFcy
cS4WcpUDXCSdIu7FeEN/m2OnXnpm78Akzucb9eWVs4pKHdNATkQe0eWz6cSktmqda3E48Hl20Z5s
ra72pls8+CsjDN7CX1e62AyEQO4wDeJKA+lFJAUItRuZWDxBVAkIkdTmexPYpWVMLdDQ6sqj79K/
ixlpf1G4ycEzBrouJf+Ip42VvCjWy/fL5PpTxzGboQA+bfrFiAVbxVyMZ1ncG+aaRw5NjS6M7q6c
17er+q9dJQ+DKa6yMOKRfS6v5a8l2UhqMTTGIO6Ll1HB+97tlcleQZCLyz9V8bD0izfK6c9Vc3kO
QJaBg8IXqMmXXhJCkcxKZs3iPrHuk3gn8NnPGcj+RM0nkM3OMBxJ4zbDcgDdaT6PrjIKrl+eonjX
MrnrVvhuvQt68hwN/Xmp+rlRbU5OsGhv9JHXKmKDkkWFIsCdYmP+7+OpoyQslI6tvAKQDDpzBZEQ
Og/Vk2SRFKQUbqcD0ZW58/0auLpJ0XIoaCcZszGW/vfCFXFhIjxHULWl9AZk46pMcMufI1miBbm5
8HSbat3cKpFk/tzLl7N4/2K4scjdLxefVUe9MRcZjYfykifayG88MjYeRa8dZMYTlYMc2fMlyB2T
vC30G9TQqw/87+tfPPBqmYeZZiLtu/Y9k38w7qYi7+ccvOdZAYOYdmnT39qXr+09GkS1RX1ofOUu
mmo9W7UQ8ZZHwHNAbdCuONHwnIxsTQo544g1Rse5iNZzTMz6na6+pYqPx+av0PgRNL8M+S6eBVss
SqDPwInhEM0ZHr8EcUxCvBkEkn6G6cZ9X71ti/0Aqc3SCF98u2modpA+2cjoyLF3JxRLq/YEnkxA
xTeW4/LYL5cFoZhoZejUkF1cLEczHQeJwG0Rxi6Dom5YCT5JDY12qH7ikvwjrOoHaYjfzBGgl7nz
MI2r2ccVKbPWy97ZpKvvb+jq/fBNUplSVHNc/Pt5dLU2+LrKttX79XpGkFa9YIqlxP8ftFaFJcGQ
9NPbTLyklim9aklVk7NZKeVdKVaI/XAFK1J0Eg/EN1dmvRnVzMskddvAVVHxOfn+l157yRBbLR1B
FfXK5UaQG6mJktjiBsj3KE8QyTmAhfDhZtV6dcvBupdxNJpDjuBla/jrKFC0PlOHVvw8gXVAYfZl
GlMLOy/pQSALNf7DNbVboNe10+7vq16cxtgg5EIVMz5Iit9i6klKYOPYC20KuqaUf3z/MK9IYiDD
//UbLyqaIic8JyCMCh/IswGC49MFjn7idslriNh4yUgIaY97qMt0Sgp9046OeCGpFjcVuNeOXqIo
cdDCLNkkJOff592pftSMQiPuA4YstWzP1CHzQw5pdBw9ip82Yr54HoPN98/g6oL667IX5UWL10AT
856XBUWDghidn40TcHqL33DrQhdbeSEIapEaXGhWPJGiDgtLTA2i4+2o1GtriCUL950eD3DhAszx
67iZQokrqfm+bh+GOnf7fHL8hfIDNjlUA6OXJ5RGNTyHJP6ZZgYhmKdsOtT9g5nUHu3JjR3z2o+3
FqIJ6guogZ+6o78+JhSQQV35GXVVtu/RVhtHVBYomPyby+gKfIZ2FOrhclzDzLnYmoVIyLBq4Uow
rC0fjvlMoEjvQEHujeaTf4wZgkxEvHLiQ26in10lQnAtmd60NoQ4oNtzn9xo9q++EfrtBS9eaE4X
i0xkqK8MbGnLTS0/P3/O4kWAKNa72zSW5UO5PJyW/RESpkQ+5CWAKCSzPvVdL+5btfYWqZbYRCut
GFeU8V1+zuL3Jkz2E5ndCzKyFIyLkcCt0uUKLZKwCrQP4HkKWptLeKuNVEGZtVHch9V/dRutxaSF
tieRMj56BVWcX8EG7BlSM/eE6jfaGZOYOpc3sw0CyQgsAOJd9p2WwVRiwvGtm6d4VmwDS6xlX8qg
WVCLKfEjItKEdIW0i+1FL8aUdruoCRXoS99vFl902MALROmogAtwvfi4LqD2yizSWJ3Cz2ZkgbBM
9UEZ/+jFT75l1pISvy67R/UCdDfI8GjU2v3+DtQrRz3vFfUgrjRgduLFNtIIeZpbMlQgZuwbAwCs
7UAFZt1VpcDNybQRKbzC9j+VGHs9w1AxtdbJ8BHnBdbNuyInzkCOT2SFeYx0yuyPkj6ambXKNAF8
IYXT1KzmELa6RPgtrmMdOKSZa9uxfOzhb1J884eM7ZYNWcaeLU5clQBbQz4muS3DHhulX4wagT9u
tB7X2iR+N64pdILMAi7hslQVEqzRImWvkzmZx+N+JArEVJ5i4U7RWnvqslVVq9CaDHdxRULuzNSZ
aClmlQ08FPAnOxdxKzA6aEMbjSF5KhCXmEkceLS2fnKjULm2VLhhhJ7M3SiiL71uwCTmUUsDZZGb
ThR+abmJCOI4Kx3cDxyZwCops5xgYLaI0Ixxczitv18sV9joyybwf/dwUcNYqdwLesFimeTcVphk
D8LglnHFmY4ECHJyWENPJfBCmhKvwfReY49oghw72VO5DNGw6qyPRQimZcL2gY76/Q1+sdjie7LI
QUAZA6YCEH5RuNZhWUVjAtNYXGNkcDCGVWA5U3ycM2cUjtGJ+DaMRzrTBXcbD9EJAmsaulQH5VaH
MzJG4MI//fluIMIOd+A7FcIQU/5d/gujkC5wzG0mrJJj+IqSoLcx4IQ04cGHK4/J1hjcOt1UrPPO
AbVTBrc7hNnjODum7BZuzwjEkYN1ozjEpURbptrmtI8bW3lRhaPfbEKawNmWUBIw535sV60MfWSN
LfW+gGssuphvg511t1rSz/37Yn+3ZN3CixYtj8Ff/y2U4smvlRJ1077DBa9hjNH2Wy16zIyHGD1B
Nfzyy/uF+VHX0brEIkuSX3OykMNtUxunAR2akm+lYO/HiR0mQNvT2kRfUUCbFuB3PiT5Ns3fguRV
nN+VgL/KjB/uTYgqYISNYdqlPNgVOkN7Fl8y6+TrvR0xS4GdJqAAhJE4ay+pj1byLY2f8f9P4/Mw
HIP5YRRP2bj1zWehPYWoOJoIFP+QqWt5cuvoWYXCkBpQv+ff0rj3xTd0gbirVVNKpb9vmTNnZ398
DprOZhBqa1O4EkdlNUK++z2KBznyvQrgqk+fhmnJJd4uRoAiZO1MOZLYUJytSSMKE3uUfF9SwkLs
ZL5fYMQUPmbLGZM1dj0Yd/V9I0mbGPM+ITnXAmBvj9NiAiqrYSaLZOmtVp5K35M5UfvUi+iMTWg7
uRbvpELFpX/AiixeGXxq8xgdI1k+BPJmyl5rZbOMSWedhRdAgBJq8sPhd4Rj7eYQQZKhvxe49bGA
tmdtY19bBTPrHkNzwyx3KpyKWn0zIwNiGxQlyLEj9TqJel4mjmsj+TBueR9/9nNf1hrmUUSy6svo
9WKt9XWjKV1kQRzgPIj9u5lPxeBYhh9GATcw1R5g0Q2kuI2C7BTtW5biRQ0sIkTrgBjDtsEa3kdq
KHzU0Mh73Kpv7CBfix2yNAlVABpkI7k8FsayUdQMosc+19/xV2f7oknrM0gq4fpmCX+ltuRZoNFd
1C24/l7UlpjJhj2DW3k/+ips5AeUKxMZz2S9L9oUnKlU6RbmLH32PZevQIH4hpgLLyZa/H8/d5C2
ikmxL+8DTdzmELLRS9ORNZQWav4hwiNqxN1S7vidSkZ9hsFl6baQz4Y2+PznRaE91EK9JL8UyHQF
c6v6jxG0Wq0S7qzUdMxsODUJh6MZ4kAgtS8di95S821XR5tlTirr5JloCgGN47Gpwx9mNt43Osx1
JqSG4XuFHz+ocX+sMsNLi60Rpp7JLSryT9AqaYB7j96sNN0ALhZwJuWasQw9NG+whleBHC2hrwkQ
/2/gScZRupmFQyhiAg0BB5AvCyLHmNONOFSObmAT/RyXgYfw0O1mzc00MktafROGT7MSuCP7+UKt
VFFVmsZZjDtUX0BYeBN0VroiCMeZwnOZ1Ws1PtW1uW1wU7TMfEdq9alLu199e0zhr9UFCQVz7+Gn
+b/bLiYHob5RZ/eUd+IIB9B8GJQ/mBiMVeSaT5X/a5lMFHD4+Q/y+reSNMcGB8i68OHpbjst91K9
uovgsuhTfdBhS3Xib2WKnYBDRRYUhxriKU5++0byizmTO6Y/Yy1fV4Qg8BgFM3YymVSOmu6tPUzp
CuXkwNGniBC6um2Ar2SFgB32EH0s0TfDnzlezKtuGYJcK0BpYyT6GMxhvxBfxLQMY9Xn+Bl4+wEy
77r1SrjfSqHcKF9wObv2dUNKkFWVkZ562TdFUNwhw/ewC4XivicVPS1/DC1bNaf9RyThda/9rnHR
lCZjH07si1KKc2+z79H/EGjDJpA40JYJMhkQgseBx5Dd6ZbdQdQ8g1bBH9s3HXK4SOwY1opzkGzC
5oipCu6X6Sm+jyGVCVW4r43WE8ixITDc81FxYjcNJxSWc7EJ7kL5IBv7Kj6aaBS1qSLPFD9g5U+u
W9hk5VAwTZLhIlvBqX0muL2mpBDlHsFNAGT6KJBZhHGhJ7BPjmm8KguoZtmbVexkuXEEUzqEuvVi
wh5S59+xIRER96HhpEdxMc1bQU5sIdYw54EoXUFOdztolVRMRdASYp6s8LLTXaUdD6FVHCsZoT8y
7yCErFoVBcoG/5j7FIRt7I6CRLIi+b3Tjzbsfs0m5GTihQrEd9NmzGJ8ORIUXakbCsiMMreCNJYg
5p/LP3qVUUNyjGGO6+eIWZzEErEd6PfQtmIAUuKBj31BWKENGW1XGr7TGtI6kuKVLJ50BltEgu+M
/H7Q3idGLjl0ShXr9EUOOhe/KwzwBI1QvGywBWicefgqjBtB9l2/rneS9EwktbvQ8lTDM7Ozomzi
IV530gusNMeCKxl2yqoRjXUPK7xWDKfM4NIHHc1Lv1Gz9CSpPALwgSSe74OFoSr0Xl6Ftrri041n
yrhIshWtvoHvX+1q6GlMqnROL6av/27uUy30laxBccMqaKA3G7wuU52lac8R6C+5VWU5b4NB33TJ
cLeo9Zc9tIu6/fL3npsilvVNNz/CgBV7Z1G542+Q1f2NxvfTYOzyFAK9MehlKNO/zNVTkaFO6ldw
8ZIJ/W1iY3jLQEIXPKt8yyqE5f2raT1w5OoW9im6s2j9FjZhg5FEggM/xv5rHZFJRx0+l6YnGwkL
KPb0rHpZhkZBQRJGdWbJ3MBers1QFi8I2GMiBiUwLv59xhrikMCo2UQWdFPDb6r/wX7q84yxgwC3
7/2XRWT3fV1y9dgmalZEFIY10xf/wlgYxKHLW7ZJsYCRaHKarTuDLWkIPM0aHzm7DXrWhSddGU4F
93KSUzejgJk4cqysBombsNMvOYnJFYO6jge5oykCExVm89JLEljH2ZKdvK1tlKQ53DAtP6pFRZPZ
uWjz7UXjp/Q/kiFfyw27B/LDUlJWUTDfZ+K92L+W5uQu9IMMkHXg4HTNMnInphOF+jFEQAmy16FZ
uR3scQUPs/5+OBd4mJowzy2w81l646Y9L2YUNdNVDpRuOmKXpXC7IO1i/qY1Bx/BK54ILV2YiVMA
WlRiEb9/W+oVKtSnQwB9OlSILwIr4DSzjVreFj4tfOehjSca98J8qxfcMLeo8nueTg7FPViLIzhD
p3qAPAqUauo+1CQLjqbK9+nwE1oi05CFlDrEL5Q7GvFiaTTdJdr0o2YrqeYfaHZBaO1YJJ+dR252
v+r4wwr/ROnTbGbOIlAJu/7Wcbos9MtvGFYh8AlbDorwC+goNVIUtW0u7xErBhZUwsx4HkEka1/+
JJ8vRWzHFp9wMLbT0RghsRfHPLhF/LgKjSDwg+UnYoz3xek/7ycxjRgx7WM5xIwlPfST4kKU+iTa
W9kDD60QIT3IL7JSe4zeo8Uj41aIytXm5u/buNgY5KFOpDDgNlKkJ2mvucgCzJyKQZIWg0VmSz31
RDj7pKm9nftpsjXGHjg2LXsXRv9V161H475VB3azh+9XpHRlHLLwTDCbFNmzvsQsW3OpFzKf/b6U
onWHX3iYr6CDZpbs5Y3u5rFuLwmZDNmULLtxLEmffgBflspfV78YQ0WKMja+oDMCztbdILtz9ZCq
MrBe+ITArMcqmTyV6H9bqqW8yGW2jtT0vg/CFe4PRid7Y7PxaSP+C7TJVUrLlQ3yZ0HafODCItxT
PcfIsmF7dotp0Y+01tZg9CLgnl7MSBpAxvi2Ft3DFOKbEKJezJ4ZMUZZ+sj6MFMCYum2hFpwQmux
bZy8WRTuGnwlgNenMXJyv3cxWBaMrYVvUsGQktYwxXiLrmGARW6WioMzVdphSfDfojcX1dbzVFIc
DYhcukEMvVQcxXx6XGSDgySxQ+eekqQbtZ23DQHMi4IHxQDe6W4wiC86e8XyZ7SButEClghuZrBK
DUTpAtGemPa4Yl57Abe9aKyD6X1Qh3XPjr1sg/Rz5eI+Jv8MaaXKWSKVfvz9/aqS9WvVO2ORTyaN
iLfmxc47hWmfqjFvTgaOX7xZmAHkC/oYl6I7p14onNXYWZylArnZNSgT4HqvtYkQyiJwdGvVp6el
1WizF0xqgPbzNkb59D4Wg4P5KaTdoTYcOX7FdWxpSAuBdmWlTRbfLzbmqH5SWNNzh6QqTk94jgSC
X69M8igXZ+6hrA5yLLotZhCRXPzXx+oBFjLOlZ/ecyFURXVw+b8iRX8ZgEx86Ee4Wi9Cd6sHkoa2
BmEKVaTQ6oB3GGAB0vOgJV/29P6FtgCOejccQsXpkNugfJeJNKnQjiPaKsf/2nx0+j53lktkFLHh
tB+j2K3NY2mEMP+YlSxFBM4GtRl7fcbJiivx7N8Fg7TLKNxN9AhjOHmGuZsTCZZx9zCo4WqZtPSq
gKBusTVJmHX4dHOBPeGxMgYoPhtcDhQv5yJigJqHXWhWprNMQ9zmnpZI94FZfKJHko68RcHPZJAd
teNOMWEIF3uZXD/UDOQJqZjhZlV4p4S9hFoQWG76rU/NRvXJRVdxwDip4g8DLLcXuXoC0zn2VXeZ
tMQT4ynwwgepeQ6EhFWqQPagSD6mfIf8rcOyIwHrWmCsiCUMFuniUP+02HsFzVEEbUy5r1JJNi16
r8VOkS51UhlD1G8LZQzH1fckG/E51FaLZf67lEh4I/ivHP+i3r7MeuuQHbp80WViYvJfr/loB7jv
cYVfFjWvxM6Q++j+C2kzgtmGJf+HWttDcsrlpyDRDkFr4daNqjJCcdbQLrWTp/Bfvc+KGzDkQ62R
kgXCJlKr/koOxE0hUkJFbyEWHFBjnTpCwGRurHzNXytrE0Y0Auz8SpbY/sSxnlPCVtpD10yHXBa3
adM+M/yBfTibCl+GvKP9HwWs71YEF6D1yt26aLy27/bhIiQnlc/gqS8toByuStX9f6Sd13Icy7Gu
n2gi2pvbduOAgSFhiJsOAAuc9t4//f4K2nEWMZzAnKMTUixJJITqrq7Kysr8jdIeN3F8vEmXybdW
+XYlUeDOw73g6Yj0MStG1rfyLpQnWHXNEdMTKUDNSxRuM0TEpnLelc1wIYc918KDL4SWEFRNQC6f
1/M/urZxmYXGAiN+nw5qUAJ4oGLaGkc81kZEe4yrNP0QtD7ttW1ABBBgqfgshA6KNjXMVWIf8pae
8iw0f8yl3YVxel3m9bYESMjT/6c3eYi740ZdqQhrD2sLWTtbBgQuFDjs+++j37msk16IhkAN1Uzp
9LJVlmnYgfr7JDkY9ArDXt3EYMlowSrpHU98oTb5KXR1eooK/giSOKjrILvz9eYxVDGyKDkJho5P
z7jgvMl+li0udUwAWF83RF9F/VEKY7k43yrtT93d1PpNZZU7DR2c71//HOGAhiyQDiB8WCafNoYh
JGpAWgb4LKypPKZxodP8UH+28x1YPifSHiqIjxWXFLmkrNILQa7vH+FMQwpZZ4HuMDh6dODGX2dE
ArkzGJUl77X6MUqkXRN12yrsncGEEQ68vx1IG2QQz+U/TUexoa5BE6qeHqV+qr0K2gn3JjkxHSF3
HlE7+/75zrC6eD5u42DIEVr4C+KbdeEIqRb+2KTmuK9Dm0+e8KHrpoQQ8kOjGdrABmir3hdZPRRf
FzOCogQ1I13yaD9zb6XPjGgxHUQJWNtn7+yP3TemhoFiJrsPKDvmVCg9Av9ja4nDsQB+BxPo4hb5
u+D2dcyTlFhvysjqGsZsxic8uFDDBF4F6gdhvO9nWvk7EWEk6AdUPrhzmdYJSKWx1LBVJvJb3o74
ORWFn0+Ka7Rceru3OeMYDXOEo2I3giGPjJNXmtFGwTOb2p3TVAox9FcF33mlBGGVriWKtTUBPMuP
XqibmxgJJr7Nhaf++wqFdhZkHYH9Y6F81nP++CaIAq1Wg0ifbBpsHV2X/jhdDYYkuA1KXT9zkKJ6
sIXW62TyCNH5MbXWA8DqJf5da/Fzlx44W6Xa2sJvWUtjcytFGnIWtpuMl+57Z2o2PCzocQWuoskC
OpnixR6jaRXZ8t4aIJ7niTfoBoaUQzAP6jpF39bigts3M1oHM4kfcPZ6l/XmFoAFMnDvopyNNclQ
N54ACuW35ojcr0JN3MS8avpF+XVJ07u07vHnuVRw+jtWUzqh4YSCJVpiVMi+BoocfjdWnKO8p0CC
uogfNbInDxVyeT56QYf/hhzGiYBaJ5ZO0Bo58b4OaB8Tu5jkTN5jn+hLr7aBEEmpbgvbcBuWlTS6
5vCY2fWa9oEqvaAHpcPrqFbJ77Sz/FQugu+X2pnDgweyAR8iICp8Bk9mQDPiPKRuBC6f3HGxO98Q
eBf9ui9wBk/JTUVRzdQ9uRTKupo/I26naNC/UcxCFHA/D5iQXVI3P3OGYOMiwhHwErbAaUoQ6Vze
o4lpAo0vCJHR6hjQQW5aYOhkZQDn0O00dKwt5zdEQF27Ki6cqn834YQJKxBfxNUtJuYkRJWqLB9X
C/zTY3+/0j5zElK5VEWa/GVKD5df+cye56giCsOUQ9b9dMCsivVWrgFvCTAmPNBQ0D5VMiD+k21S
w65fpJqGFMC58jolR0LbzJO78NLheSY409iGsIfegiDtnVzK68ZIqzkHrfkfLcs2tTwj7iOH5RzY
FaVq7jZG8yg0Nqmhf7RW+9RNGHhNWAsCgekQNin8BjHCOM3W6mTtpJKavs7FuvXqeeJnCleZW1wz
sZ658NXOQE01mDdIfiAXIbb1ycNPc6Lzd0CUldFL6pti2eOfYU9CmLGiBuSWidP2rjw9QLQvqxL9
Fq7hoXux6nOm+MSxYyCNS7uJZu6pu01WF5PVt+yrpkQhiOKO2EjLSvMsC2VjhIX6dUOAy5A3HgFS
/VqZqduO+YWK49n5AEqNqYcJQpOH+RpvFmrjZWeGkjj/mvjVsiA48SAh+6Wp9D3sREG6VQdYBpkL
BxXu7QBkDyMkF2vOC0vrXN5DpJVgGyEYquFS8fVplCiFAJfCRRX35e4IIHicHsuVvq5p5cB2ULrI
n7h5sh1R7lHWK3Pl11q3y3CAT8L44mI5E/75OqD4NZCDrIuT4DdqypLHhj3t92SqzvXsenrvXJvO
8+A9P+vOdemUzh7wqrMEaFE4pnMjO8/odDm2UzuKi/8dP/DiiR8rnZvrG9u5eXnmd03eC3/Ov/ld
WMk5L2/h+iVy3262P29eboLtx3r9cdt669v1beHcokbkaR6QEvdJ+3k7OOvI++APay923w2v2lge
kGTn6tfhYffwIHm7X78O0ea1cQ7SVefWQeVwVXIPmfOqOG7k7KihOLtfu8iJvd/8M3Lu7u5+3z32
/vOj90/vFO4PL/bufvzwvj9JzsQvqH2cogDmhSv5yVxqhK5YLZVJaH8ivw9t5MLvF1v36zVHcAf/
HeAkz4gzbhZcuSbBVRPrJTN6tEGuB5oe0fRblDiE49cnYqi8aaRbUvhWTzEwMjfoH0/S9TyZgVaY
T0YaBrr2ELbpNQ0dUD8sNj1y60L2LPU3kr3LkAe9YiOZMxzKBq0gHemcQbvinaIRWdem8+QVQijN
wwrF+0VR4WKWXDCnC+0wUSX75o1Pb5JZFOkojDKl7ErKCcJnMbswxBl25JdZPeV0THZipYMJEkoo
73bIlkoqVXF6oJQw2u5gt4XH6M0E21FDgCu+Z65ttfKTAnDatMZuDbm6p5a7ZZ+tNpRhROGt42wQ
BX05fft+EVyaEeVrAKkSozbymRkZwgcqNkAlLpLHzxx/YG/JZDn7UDNRT27T+XGll2bIEMhcYPzJ
ZYjqLe3Zrrj//l3OBJ8vA52AEsc2GqROYSCOKoqS/SQoAdRGMxTyLwHjz1yDvox1Mm+9dizNtFU/
9w4AHRVxIjxvRR3z+3c6kzV9Gefk+I06XS9h4E4CgW7N4MB9uKtGDY7Xm/DzvNRbOf+tKDLQv0CG
+tTjRGrrVKqb5fNblTNsr2ktRDPYp0h1fP9m52YQZqBNP0mjoXR6dJWF1edm3k3iCgYrkPuqoKhc
grOfe6E/RxF//8fFb5n7FEe6cRLcX/YaA9FD1uyHLnv7/3udk2i9QjlGanMGgsUWzjs6HoMMBjW7
sB7OpUFg8v+dtpOgndV6C+JmmPbyj+VH8lO/QVMNRHLoIhk3pJv4Z7+nDWpeQvx+aguchs4/xj0V
q8lBV1Rq0U97/GSO2u6YPWr0eQb4KUJ5HLo8+1rH5pVJXtk7kwbO3N4f29/NABBriryWZFWnLnos
Huo8CTR045Nc/fH9R7jwtT87h3987TxvtNVgtdOejgPSHJRBiAD0IS8WxM7dp/78DJ/s7D9GKkyp
MSmATXuIMVO/GwY6DAoNJUAcd5A1ZMBwhhMX14P80jbLhczgXFD481ucBAU17OWiGhh8JQnMDrJi
LZIMr9xwC0RWxTlhJ7+/n9lLQ4pk5Y/3XcWmlnQ9u5XPD8/A4bVJS4pEWFCgdGl80ET6fsRzJxM+
IFigAgHRWfFfR7RieTRkmxHZUCvwAzPKahf9FS4MclrpzekITnXLIDX+ZZ8RCJWc79/j/Jr8P+9x
CpW35DS36xVrEhu5kPIf+4SRzOp3kT5+P9Kllzk5k6S2GSTklpixmHbEmpIL+cb3Q5wP2v++zMnK
oyA4aGHbsMGABM3pgTzw/yZluDTMyWqr8lFGops5o9wMJoPOlnD4uMQ5O5cvyEDxOXtgd1FA/rrC
Cjvr0HLJpn1f7s13GIQE7dXyEhJOL2kYnV0Efwx18kJaB/u50xiKOxgvhGoLFTqOVG2+cAydXQN/
DCT+/o992mdSs+hy8XlpQExsKtcUCv6LNYBRHvc86lzyp/zbH0PElVJZaVdPgnlJ6GMUCs0XI+zZ
JfDvKKfnjQRF4Djo1eeLYP4kMAArOhyIz/w3b4N8CqgNlTLNyabpJyNRGoMJi5J7cZKxN4GIUB67
cHCfXWzCReZ/xzlZbBW8fFRfxaxhZGjfVdyCkkJAkYSupXmJjnx2vf0x2sl6C7vRkmaa4sD71gQc
Cm1EA77RxSrb+c/072udrLcuMVTKu3wmSN0AwCjCoGI3ycH3H+nS64in+GPJjZNSTIVZfp62mA71
aPSsON0f2+bC2j5/rmP/RMGQswca5NeRpthqZLyGiAkLwo7FR5MFggeWjevPjzYAGKldCzSyYDPK
vRDffvr+Xc/OKAJjFuR1wKWnGgX9uJBYDXw6Ndwh04GmFJZOWXn//Shnz/M/Rjk5XXXO8jmJmFGc
SbPfgkM+rz7k5m0cf/Sraw6SC8v/wludzmujhMqoigW5zAdu3rwV58bFbsD5UejZonZCr/hUBsa0
yjpcHfl6xCXU4Wi6IcOlXupHn5+7f0c5SfX7VDmaxz5lzbeIUmkPLSABwgaxVqezKfSox+pCoe/S
i518riwtdKnG7GFvlQdSFe4wjKZdAq+dfTFKmthI4vSFD9HXxY8ShWrEiuBoot3fbMB10SJYNQe8
xspfF1uJ5xqlqDKh0EihW6OiejKPqaEdq6qQRnGQtMTCfndscWDAN6h8CsGu0fECY/X9uj8XSbAv
A0dAVwA68EkYPlaDPQ+TMn52Z4C8UVhLLEpOyJFfMnI8o4Mq3g39GfSeQEWaJ/UIHTPNbmXqozBG
sJphy3y21pMFTE4C6UQqGMNpNK+VHIks2bXeRU5oTTzIHUaIsFYAzKTVBVOzz7T59B6n4jwLpBqE
A8yrr984VdKiPGrqiI63o2qUEm6j6CHtrooBw0m3Pu5i5blqvTLbq816BLXc082/7bVdD2Uu20CK
0REBkN1u8Y5ZYIUP7XTbyJtFQn7Ma206jf/kzbXVu/rQuMnBWu2SvfpoAQ76/kOeAVoyuwBchAGJ
isPCyckj6wuQ7Hj+z5c0k9cBNSsiCxc+BU248HlM7kEfX8x+PhW8/p7Af8c9mcChPfZyxeVkn2c7
rX34tA06PgjjLCH3OTYUvpE4ROB+PdeyezFpPVtfBJ8uyxBvhdLVySbNjsk4ThLj00ZqDy3SdjdU
FvtsLck3xxIJaDN3uSrVa/S+8lfIe310f4zXBbQSK7wxDVj3P2mOQvtUE0/dfv9VzgFFrD+f7uSr
9EY/2goQ+v04b0ztI8IuIh4d1Xyp9IbCMP6T8T9D86Ma6Pqr77H5osWza6lU9XPFMyFlqUegGWu5
Wv1X64WWDQerQvJ6uvMjRI1klhLfjQIGCaVRNlBsvPQ634ZS6dGtGSPNT3Eo+X5KzoY5HGoBpcD3
09Ck+rrjqiop9LKcmBLcrxAdNg2nkH/M0jVXHDcv3BFUweXgKgLZX8tUuBUrkNhxDzw5MQZ1yXMT
b7v91PitWTsqOAHbgnsCJk94wRnxsEtLxRe4LzqwEYZeKl5L37/7Z4/176cQgACbnjaYka/vXupD
m1lVP0KtxhJmeEWRAJbevllZAfYcTjngV6KH6xHYL0eSE1eDJwxRRQtCVe9zGtFUGcxyuGGZsIoo
spb1uo56t8am3AyfVSv2E7DUA6CjAYRkL6ubpj/kpeSNeo8ZRx1AeFGiHW4/2NdBmle7nW6+Q526
imnGC4spqF1Xq1S9CvPlLuZaK6qDNX5vNZPW5O6R56IpTheDa06l8T+idy6kq/RxNbRwtrNATvZh
nARteXecfqf00KsMT7D0DWdiKoDSoQ2PfALzSjk+fOJ/TGAJDQpklQltATua4baJML1ra3cGUjry
liH87jjKLxjl6H+zJQiZIBNkmdMdIMbJSlwNSqGHx2bcd6Hhm0kvinUNMOIeDrlulo4UrZUGwOA2
hnT6FMkHidZNu7e1disQ9GIJgax1hilCdPxAqwif4KnN/BnLoRjEZlrUPhItnL5rCyIlhSF7eNRA
V1ul5tTo7yvLR0nxL64yTyAFQQa5Cn1jwWURToC9+koRHVd76twvo3JrNQXcuAsd3E/R6b/W5B+z
cBLAbUzsJrXpxr3cdTSzYOiNbgu+t+5fLDvxZWlG3r8JNFgtGXDzZc8iEC8mj04xgaMdgIfaSSBI
pIlTp+9Vr4AHPUjLU4z9w4pk0BbOtfWC7t/sf7+hqPOe29d/PL1IcP64CtG/6iO55dgrgSPLKssO
XHD9iPVj0wxuixvyiBqu+QFqCQi0jdfWLqJQm+KSToazVK/R8NJXNkfXdWivgqOBroBb9S9TPO8j
XQnw+hb9bANTvszepF3QthmdPFB7iN+InMUeNmTXlBsFOh+QN0k2N7FMX4mNo4VAcNl8PACHgCcg
MJgiO9Ia9bPbtn9ta1rlGa1q4RY3IepLMqTVVx2NXoxAg2lBz4FlM2D0I0wvhclDqeDUoWKPNCS/
YFlRozlijTl21kapV9vutWIelhGf+1l0blfHm/KqSrqNgHVQEM1tvBMQoTCRQRWNS4QyuYCjxjpE
kBDjp1LSIUqNfkK/bUSFQvRBLSFsQ6wAf61L3Q9K3YLEOxQHsmGB0SbLsPl1sLba44oAlUGTB+m0
fAhTeHJKC5ZyZX3AD3EhXueUwmXTSWyonekj3DuipGuXOpgJDJYo3taASiVg5RHaAzC8BFQFZLDs
gkkb0p+QEVC5+MAZ2ZH0HpF69HFWjSvNFU5H2N3AE2MA8VMNqRqKjpJ52zfJ1kqeB01fm8NP7NUs
q7+ZQZyIfoQKBGbpXhqYlPPE7ZZtezx68dR6vUpaoKhYIbReu2CahBQvRGgJRLnaK3vDzr20ljZ6
YXiz2nlq/I+ZfnCHKzXcEua10c2eFCbrBBkBcaHEOXQ319o2St8I4qITimtT2PVwdEAgrxwbd7yC
OB0+2quHTFA94Mckw4+Y2UMFk5JvWPkKGN/IGcrXLr2FQDyubAilj6m0tXIOhCEImwcNJBySCyps
UczGjo8AM6h6lHkYJJ3h2yvXalS/HL20OchdfyX8BvWEDr+U4Xz4GIFSPe473AJlQL62+SKoq7P1
SjQPa6CjnEZla0P0XXa0yVMEqClCc4zHmXGFOQMCVYDk69BPi25TYj/1nxgGNFkQ8NMMqMEhSkLx
vQCOq24sZp81dKTNO404vjBR9VJuI/43NrPrJKx2BG5PWM523UOWITiGQbi17rO31XBrItG5tHiv
307NU1o/sM/sGhT0pmBBqSD7w24ipJb3uZv86qx62wKJMeD5AoGfm2gtJ9DsM8dawQlaEA3r2iAC
DRa2xb6VPo5GhwfVhzoc/dlUvXKr8eRVL/uFVK9RWHVC+Q6qKbAfbKHYdp8Pr+iuKBd0sb09HgtP
rJhWeUqhpcwDKPn+ZYmLgG1ZcJiLm3IfL1dMs/g5YFcjbo9QZ4O5mTZK37AWkZE6Lm4M/yE9vpiw
p8RUCCwNKjDhTXnsA8wEKuj6QihYpgijPsfol1R8tqpS/aiPr9IhdKrcekRfsIrmm8bEeI39HbPZ
Mqn4oSTpy5giMmO+NGMe6OFwW/C7BuNXmUpu0gL0aHF1gmSZCyxokvhN9t6RYaSwP7hTCPLghbB+
NlsDa2Fz+QZ5bipfo3pZJ+ZS0T7cWxPeX5krqTcTxchuWvPcNFkG+nzL2qbdU9nISLwagog9wdKo
XmPkXKG8mSSuMZ67AzCLvH+uUFWhwiIkVvX6cdWIlSTeX9xJkuWh5cMu2cr9/jU+PST+OlptlDQA
ASkyt96vr1GNkakUdjTuj4fluYtRRHHkZ8Cq+qa9Tu+Pr8N7eqgCHFd3xw3OY1dZDyrYrytEZ7ZT
thf05Nuh/oWxJrIxzrApOpRdAqV5PF5Pu2nDffPW8NbhNvHgJB0Wvhlv4akftqd7oJ4dY9O8tDfy
o72edtpN7aH76sl3+p15pwVlMG/SINtwbnjdXXwbHQgYvq+uh1cjwEd0097Kj/Jj91r+jHDZ/ifZ
FO6lu4AuLmffTdBJyUPOV8irjQmXECwM5qnykD/RMoAwUBdHU932+Q9knf0YIptAdCFUIjZ1OiMh
/Wa2AEWrjMPwTpBLJAS3eynbkoOJFHXV6vhF+VS99NjGVwt1AZxrDRWf2jH0ho5diTSGsGxuV94S
omlBII4x681WT/1Q/xChikChoAcsyuDdpODRguaBMW1V/eimhLluJTtz+UvHre5oGu5oXSjFn6vN
ADZEbxBPKpUK6NfV09ZxZFcZ1TsKJeJVyBNWqBINvy7qRYNs/utD6FyddbYaEtpc5k9S4dAch0Yd
7GHPORa0fv7Uu5y8Trctgtiv11w0XIho/nJ13McbdMcC2Zu8Z6hVDt7XzmPohu4IjI37rHvcLB5C
IP60Lbx2jZjxugj6dRWA19wovuarXntvuHpQ/Io35Lv8nB5I/uTBcnTGHVcZv/R1z/L1LRwK1+C/
g0lfa+t5Z2/Y9js8fJ91xunEE0Tuz9x1th/bdbbHwOctd7H29Gwfixondgdgbd0el0dv5Zq+5hle
syndnz8Vvz1MP0imUt5k8eQrmxexXIyjfk2Bspv9KaAE51C551+5e0+73nmOflbbakv3fjP7xRYV
gHXtI5vnJK657Z3fCSIL0SZxJCcOuMQ6j7nzJjtB7Ly9MEnOs+SaDhr7YPworwXcGBxED9yX2X02
1pq7ct7egEc7sXPz8y12rmvnBhUNR9o+HX6t1q+vD4fbyf2AJ+rma3TAPISK+GsIpUHo0X12j87H
O2RPp3CoTj7dXnXO4sIudWbv9fVJ/DFKUsKZ3HmHzubWV4UzeqFDguThKeDKO/NucMlPPTzeHI2Z
E9jAMCC9dR3nFsigmAbufj6nhvOGBbL4k/tug7yZ8xF6P+9b7xA5ifOjc1+VoHGAXXjcHJ1WQAyf
nt5tV/zSJ9P9MF33I9yW/LKfpLrOE6AdvwjI/FzVy/gXbBQ33GK+xgd8H3jogf9r5oRB53NOMyoM
Pd53/ZQ5W9VDhtFbOSundcq1+OTvSIM6Vw/v69vIg7jlH/3/PDpBcV+7nBs/Wv6Z8VUmnr3mG0s+
hTuHx7oVL5i79sEADWls0zXGYr54bV706Kw/nqj6Or/Qy9lSTAoeSq+4g9HoYtbpW/zN7CEy7Uqe
uZOC1VoJ7N18lf9j7iAVX0lM9dF9kN3dK8BlJ9uM2/mH6iMFdKVcaVfWxtjYR7e6C5+qu+Xa2KNO
dNPeLNfFrtgZ++Kuu9b2zTrxc48De/ew82PX93+4P4q1Dmi0CbCg80bfWC+B/Kzh2O20/shiHt3G
A/AVjI/WTg00F3LEFWmxN6/hXztK5ht8qOU+GbejtrFS3VH21XrejBvbC13LRzfMmzeh3+575/Gf
zM1ccax8f0Jaf8e4r3Hn5PIJAj9f5CEcMPbFLRnhm3XVbVbEBzswN90WQOJ7+LL6Ed4Zu+Qf+510
DdSXojt2BGRWcyNX3qQ+wqfb6Mq+St/Kt9U/5Ch9yNcZt9N1+Ia1llcH9Xby58BW1vqvVX0dZ9tI
v7LtmxmkDvukwXVtPCyaP7y1xhWMOqXnYnRYhXvys3gCwYxo8CYZfKhKMR+12OdXSmB62Vrfwb5c
o6vz2D9ngwEf+1mHh7m6m+sdgk7fT9YZW/qvk3WSTqAFI8PCi8e9OvFQAIm6I+u9t5xcM110woXH
N5kl7EXLtFz0QQbsh+ePtMncHHe5ozoHokHNzeMzh5wHIQXVTG+5gWUtQdB0VeV6WP3mLgwZ0IMw
v01JbUfkWY5A2VV8VmsuViNGlVxWRd5pp4o3LL+yKbyQOiGMdOFEOjn9snnR9KN0HPeg/HxSZaH1
eZh3g8fAwKMX/mk6b4tz//EB85eAyJXcRZWCPxXLHxdxv+Fni+3s284UTMHIfyIS4cnAq1OHV3BF
XDYdg/+XuGJGXujl6/wjClrOLHWvvmUBkcJP/cgrP/jNRCpSKDzX0x0FLKLONUqwAUfjmsAVZN6b
wui20/viiSfC+hK0yQYvvUlzjpYjpW54MEfuyW4XjNcrt7zjpCo3+eHYOMgFkVQwRkjcQgrAo47n
lev3exJ6z3A13n/xsltxWmku4xy4nxH7JH+4st8Hb3bNH1wl/M4DMu73HDVy8DwzCb2P1MCBv3Lj
x5ZjjTrvOtuKCRVBE32Iz3OoZsAo+M8pGa8FHNx2VwQ+hDX5OTYZ55+IHwPxZAiku9R5ttbibTNP
/KKfPO7//i5UlJyWT3F07v31vTiZPt7vIUH78jpzbkEtBZYj+xKn5EO5TUQnzVl8ru5bdRf/NNlP
4hCqr2DEO68I8fuF7/ee4bxTmVo3nACD3/niPCDQH6+e3rH29gWQXRwSdBzdOeB4Ix4rgcpvmtxD
s3v9VTirOykYPZVgHTng2nGP5qdI/J3fZcBfV85D4jTu5z9ST/zXwkUm0cm2HVnJEqCJy2tbHNOy
s3gCcQ+LigzlGKy8Zp17eUAlgDijePau4hHnoHgV/+w9fYfaOsfy+/bn9kbjM4o5FBnA5M2+HECk
3779vPefOOaceM1/aI66Ntf4u/JwibM7cqKgO+F2ruREmHqZHB8odnmr9cLzD8yNvh69p5AJhMTj
ub96fvgh8zueSnuKnKvee5rcidlMSO5JS56I7Be2qnVpp56U1uN8GhC1JYZPxD0Xq1YmTXoUwRne
lDOTSArCAjrotYQemdh7/OFjzZSOO2mdXCl32VV2tdqoN+NuCIy1WJ1vH4Z3XOuHTjqYOIZVPjeb
XfIY3qzuNNKWwRdvVfDKCV9v9IrdQ+rdoWjgJa66tTe588guc3Mv8rlMualXrcUPiumSyCTG4PvI
/Fkp/nqPEZGZLB16q0Fl7iQyK3EU9mlEsKrr1tGRMaAKXNOCgnlbx7oPpB1YkEAOD/A/RE0thfxe
GWvUCxTLrbIXSmlAOAyU1aL5TYf+BoLUCH83BPbMGJ+TIg4WNEVSfcHp/r6pVSqtyLbRktR37ZDj
CC6tZflRSjU3ZJgVtHVxaVolbwKDreTNRuWc6IUOjHpvUwTsQi7SCVSHImimO1GxaBYim95e6IAZ
oqXxZWpUWdGhSgk0EdeL0yb6KIcQuApkvI9xdFv3qT+jkhDdh0W8ckwu8OExuutl5aGZiz2ad4ew
ke8q2EwmNZQIDkCUP49RtunKu6W8Rs8iFO4lpenHvtqtrrDgavrXULkqgalpww/JgsqS+wq1NiST
/YEWrRG+ZZi/Q3QOMgna5XgM9C717QJ1JPm2KjtH8YqQUhEuq1RRhYY6KNW0RDcyeT0O6NQoSo0j
/e9ouctMpBFX+V2CptpQ39Litczywn76u5MrZgxigCpkCZm3k8UUj0k1m3Ek7a2Kx0xei+GfqH6b
8n30WzH+gUOVaJ58+/0Klv/qhXwOijYC3wo/CukE6KPM+tR3CoMmK9Ux2jcqtSXecZbyLgCt0Lhi
m5Ouu4Cf/KSHna4OmFGw+IU4Igifr3dcZUiXVCvUZV+0fnY8JLCdMxQlpfRtJsVLFgrWj/gmUEoH
6WZR01LTQwyPtYv3gp15YRLOrdU/n+ak7JQoq6rQJm3ZU0RQZmpfvDOWYgIEpwzrBWJ/SHFa0x6S
S/gjWaQzf00EGEKYuxixUvf6OhGtlUlKmDA0jHWs7OQWy4gHtdqEVdBkMpLEr1nyHKvVuo7vJ0AR
QuuF4vWI1S4iKzHVi+/nQv2rNAOpkCatcDuwUbg6rQhM8kpK4smY9ylutZg8ulGcu5Z03IZJ6AiK
uwm63TRf7Krz5TRG0DWaG8cYd8aMtkiSdA+1haRy21lXRmFd83YS9oM0t8p75FB2S63u6vi4fyym
ZjO09BkRT/XzJP3H6sNAbXSvUy2/tqtHGvgXukZ/I1F4N4wDmWsh3wAl9utkl6WpDZJizvu+x4/a
CJE6fV6wUwaAQuNoLocNhuCO1OTMM1KF9n2vKGjevArD7+VOaDb0uDpeJCWfWX5w8eFKm4C1VAj6
Xx8L6M8RdpCFaHR5QL6TahdYRWHVR6eVOquQWqXYztL//lOfCzjCpxVoOTRS0EdiKfzRQ+vDItFy
05w+BdUATwhtIPP4YuA7cLQf2XvKqDsyGJ2Lpmjnlr0mc2YKux8Z2vpJ2MHSAu2dIl72LG1XjDup
j4hlJEODzfdObUGMUH3TaS/xFeKsDDoDEVL1DvEI+iYz3uKdE1PevjAjZ6IhzDxVwoJIxEVV/Toj
K47pqsBndX9EYztGzfEjpyJOMKRsLCit4pnYehdGPRMDNAEMYEwsc2GMfh01yZFZiWKWJfbuaXkQ
LqKx1DsGvo8VBUx9fhwyYfjBVFjTQVirgl1yIl3zKjXjvH8cL7nqfYqwn4QlSpDI7NksDvjqpzsl
wdbNslYT36c8aCbsEXa98NRr8N7oy3LTDw9JJIBG1VOck++n9nUTDfcqeDmVO2NU4zXUIOfb1Fda
OewKJd9Xeux1HX0oLo9NawR2vgTSii5DDtBqNkw0nDrRV8glORBSGGYMLKVr/FqhjCICTJIlzhAm
fkhontIY5D36kdWoXMmJTggxn7XVz8Q2d0mGSnKLfBLgcjpQ9vH9+w8mEtu/JgfjIdkGdHVG9dRs
yPo02L2m8ju0f9gTuuoprE7yc+P2OAZje2GnikPgdEA+BsR5nc0CbO3rAinnRsp6AzEveraQeQpA
09zghdSaeulgPhP+0SrGm0OkIJqmnhyFnRTNcm3TBGf50z7M9HViP9FlkaoHeNRwuQBc2oM/arGr
3l528zy3FQzCoGKi0ypzLn59U5tsw05jpvZY3lKcxpEg3dRFjlgzTfah98qGi9Zi3yS19Qt8Ojy5
NmN1FLJLPSlYoYmqHBorupDnn5t/EzKgzrEBJfD03JiayR6LWofLqj7i5Im0J9PPyroYks8NJHBZ
WO3grqxKJ1cqOy8NeU76z0ggOKKpL+cb8PEYqX6/hP+6u6HnBLIa1XmcG+EdnnxmacFltsw75OFS
NADRTaGhyztd5OKcO2MYBS0ilICYPPvkbEvkRJKrscbVzlrTY65usUkWQaCTxOlGWzReuKFJz9+/
3rnzRYC+NNQAMBAB4/p1HdUhJ3xYhwt83tQLBxQMo+XGwqW5msd13Lys5NKNpzxQV8+j/QALV0g1
DUZ71aLla0gdOJ6DvYz33z/WmdWNeoSgPiDSopFmfX2qoZytdOqUZS8J67ejgy0qCuk4gYaIxF1K
K858YgbjYFFk0ds5/cS6rdf6MWIKJvMBjTV9tZe5+sz/z5BsYMQIqYiD3JD+BlOpVj8BabYXeHAA
6e6r6Hox3OKSns75l/l3lJNlBPTNrFYao5TgcQrAcmtiO1ei77/P2VGgQkm8CNmYeTJKbhqV3Q8k
4/nsAxjikokqIPv8+1E+Kb0n4RxtUqIbhD6oPcpJzp8YZb40R2kRMTZKyu1RuVkhAbiQP0tm5A8k
2r1238/JdbsgcvwMLlE0+UtTvzXt4sI7n7uKfXkasWj/yALxhDD0MWVRyrjIdGaLgtpvM5h+rAbZ
ncxlB7ZqWSJnilBnb7Dh0S2nkXUM/vK7UJx8qupemJ8zWRhPhLQuxys90FN5gmMcIshkyYuwmiMm
O3HzagE2qfdzcnVc3UjU+BEH+n7QM2e6oHujIYInpsaoX2chMkfTzBb100cPCd+B5MY64tIi72aD
A2/2ddBg/8WQKIiRBssSN62Ts84K026Bv4qEinXg+lFNjzLWl9ft6lo+Iq+Rrr8f7txVH6z0v+Od
RJ+jbbYhGC/qC6SZypprxsrYHRVvSvGExCn8VrmE5zg3qZhekUpwwUB86GTEOFlKaDwN0kPhDkAY
LHpdXpdbCO7jBjjPhfc7t3sVAivyQiKZtk8OTxMjyAryJ8ZxLOKxpDWS7JXwWhlnP1bUjXHMuNg/
LWBkP0VcTQsUSYFJgPI/pJ3nctvIuq6vCFXI4S8YwRwkStYflCxbRCQSEa/+PK1Vu8qiVOJZe49r
PB5JZgONRvcX3pDMqwut1NK+82r9fEHEDZ/XVHxV8DoKctRo6Bg24nI4yu8esd+OIpIpiHNC7vLm
KI+ucok7GvpO4LIoJ3Kwwj4L6zuB4XdHF8KLFhwDPCtw7f18L2aZIocM4H4JADlFEQH25tl/vSov
mA1ejDuP8tt1Y1NQtVmurNmbwfIr9i4XM+RJSmvihbS1XfgMiYrqE8aWFDHvpsLfBF4fhUp8Ui3x
h5sUzEbg+GJeYqqVLQ0S4sgqFhLAUr1AVC5tgO2FU4t8MyyNkXRB4J5M3dnlA/ChCPoq/l0/L+bv
ZkAUTv/nem4eqhbX1I91rgewvENaBOKTYNChFCR8pKTx3ef7XaDGjQvjUnZexbmNcYO+u+Ryw5xT
hBCK6hC6JMgclMCi9lUz/KkS7tU+G9WNc+dpf1eWQRUM4XqZYqDIqD6vLUxFS+OcU4Osszfp/Epz
zvegaeZzCuKja0+DxaQBo3vN8DvIjwCOK/qfSeEw9z7EM7Ll6p5Pr8GQt0e08EZWhfKpQUj++ZLO
dnluEpMjmtlopXeCjf9eD4bA6d8hbrb/qCsV3GE55diL/WjJAicWxLfjbiD4cbFfbuaDyknpS1Fu
s4oib/K+ynLijfap818v7TR0Tlp+CoZVmW20eIbNMXvy/TX13UFuCvlGCGbEvPptoDOYQ9V09bCE
xBCRmwFmMnbBlpwGxbtqH6W/f35rvkpGMqcmR6lDIcUgi7w5cOI6z52rkQ1LKbt6BpL4UmONpTNe
hXL1RhI9GcJulMnVXO6b2TUH8MOZ1zXp0nGGNUcLGNSUGgNOJratreE6FHrrGTbieOAhwt/GdXqO
p7VfuVa/ELKpP1++8t2qgwPIDmTrkDdvsxZoH0E7nFOq4uW8vyoTnZAn8HJ74Q8OtIPnMHo0kNnO
wkMl/Uqpf5g015BovnMZ3z42XD90LHhJQz+2in8iwqrLeEmtnlmsJobv1cnyApi+9g/wPSBvDJgD
1sO9R/dNERT5G5WekdBqBv32+Y1rZPusy4QLy8aURr4KUcrr03zsZ6knJ+mqGUA+Wn854AjJmiSx
3MRoVwOabhF7o2pMzsmjKJQCnE6wdbu/I3+sndu3iPmgfGwIUrRzs5jr9hpH57LjLRo2Mah5vRDE
EeV3NrwiCe4mQ7QW0oW2FU+5UCH7jrUSiJRApZTcKnhuOL/D9rz2r7gMKtY4BKkaZDANnKeus7f3
nqGYry+XCy+QqAAHKurLn+fTatHtjq1qWIrTTBwhEm3AcHIxh5F2dqbwUxrN2FTyZZ403eIaklcN
AZu8MVdCeZEWB1u5TtOrM/dLaVlq4bq3O6SWq48yjJ9R2df3vQYKWB22mYp3aw4cqhsLgoxJ/U0f
6MMDsgryTV064xYNvlhdGEY5yerIC/R2JMDp1FP1oV4KBlhilaOwZ5b4Wk+RL6wBD6Cu7scxJk7h
mNl00vfM3urdRkf4Pq4AQV/d83AehdI7Ow1S0NXYd4wxm5tlIOIJykF96h3fzYbLRAbVLlVgBjJ8
g9WZCpS8lZQVrhCPpZx/oL+zqwRAO5r1l+dGpWU8KI+5Y4+UAqOPOHyLBzZpP5lbVvSkt9baDPud
L8fudQgycEnhpLa0dV86Cw1se4LxjZxCp5PxUajSOyfmR4b408O9eVl0ZZB69XpFhLLVx5iKVb2Q
jGqzcBKcD6Dyy7BHYT8YXct6lsCtUjB8E7SlRntl8w0LDSA42BTAMnU0UdVs3AnZzIs1viTY7rIw
i+6U3Mvhvz3nxcamIqSpkIncvEFnucs7R1J6kdcRrGJVh/mwfEmPZdOOmuw66cttj0cBOCRZn4dj
hBquHQtsdNWyaSuBB4Z98PN78l1Ya8PzFipfVD3lm7gv1+muF4XxUfAHYi4CHyGpoK7RXg60p58H
+y6oI5uFbkyP4auogmZeyr4/d70QS5JqQMRE66DDc5ir9gj7K384/Dzgt5UGYUovk4WpBnWNz5vA
OcmkcxJe+qV60SZpi1CoZk6IaNH1mIhyfAhR39Q2vFulvbmA9CeoFVYBQuG+Lo4/X823c/3PxdzM
daclWtkqXAzMFPZskk9Nm5GrVACk7t75d8cJKSfFTRFWUgT8fOeJFmnn1mKtWRyT2EL+7YqP7aSr
DnRSk3iG4fP/RwPpu12XcifSwkKi/0tOryqdlhcS6wkuf65PLin25blQehClk1Db+HQuyukAph3S
x12f9q+yHcQ/QshSpeZqyZR2P9+1rWSq3mvctRodz3T0HMhjRQ/PrJ0h+SaamnSToYXMTLgTGGOq
rz8/4u9ecSHVrYocCpPF23b2tTKzJtNzjIab47UpcOMayB8KSFLYQpVY7T19tK/geCnZGMqcmtcu
MT3MOduYDBVg6lSHTmneC2m+efUsYTcOWgdVoC8iyJjDwkRXUpaDC1IWT9JxZB4+eHwQx7IDvntx
+ZI3bz6MQHrSBDrsAWSbNYJmBZvCwNTdmSoRi97s4TShibEoxRsic//8rFBY0SIVHqPQg6R22kFW
TxIbdp4KFfCUle9l8aSAxFYMMpBhTolYojn980V8AJS+XIRFX4meJ2zw2wWjh7nZDPkwLCGA9nIx
16Jgjv+pK6bGMdPHgBgalqjrhK7tdMJgclpd01V/xYctsh+i9LzBLmgRXH7h0ljqwlo3fpQIGrKj
ERZeW8krpC1wA9tbBGcDtA3O5Gykt1i183WiydZyUJgX7CR6zdkwasJ2lPg27hr9Lz32Fx0xRoPL
cGQUk8CoOMgtFAVU3CaqmZpZUyl0dg0aKjIyANle9IZRUa2sOxP1ldBPPI7EMOx1xyRIveWRX/ur
YfkWqYwhDTMT63EKBKq6biX/sbeg6aW/dRkcVfiHDFfk6Q2UT+v8cC1BW+L16JNKRxFFXtE+lkEo
/fwcxXv95THa1PllVDZgT6mf15KsXKQuLQn2KO110HbADxB8pfq7dRew8k1y8MFgN20bHeovepVn
o7uoWsBQcfJkaLTsWS26cxJqzyk85iJ9pGB+V8jp242Fphi50Qfp91YHqwiduG0uJakRB6dkDWMM
Timcr9XLh1I8NX33SmhT+RHJgzkTvrbypDSsyWA7c80up3JnnAJEmVS60z9P/nd7i6gdIw3O7gK7
//Pk0/6uY8sohqVe/a7LU6utWQ3UTXLrMlagS95rzn9XsReQDVUWD8I2nJuzzZaTTOkicBuGdoAq
i7UEk2/2vyILVnHrmkPuspVhFQ6+5QRogqNG7GODTsgR3Es0vll6JIoyRXNWH0fPzcVwGkSKlPdI
B9qbTqRu6YfQfJbP2L9AGUErBmBPOZ2Tp4XPDIzCTvdqVu8r2oDEGj8/jO9yaMfQGZbNjN3+44j8
J3l1cqco5OjcLS/GQVyE2BBgWQsCqB+5Sfmk+ts+GFswMlAOEYiOQCcc1md3ruOb7R1VOJUaj0U/
Qb4talWOFTdnKUCqqB8FFO1Yq1TcYfmic8NU1KpQakcwUklwIgOqSZzy8xV82HnfbAoAFMALoPAD
zOd2JmimRXFhI30Rm9ZEqyK8b98MP91Lhba3aqQ/LnjHBbY9CeWIIKyGhSH/rbpxZYfb1gD7KNI7
Qbg2Sctau/PqotrkEWKrzlbOIGxfTNh0l0Ufw3CiO1SnJ1W6QF+FStQBJVf7cQmQEN85ECvXKloZ
0s5JjiX+L5UkTQcc3Aynf7hYzlxqGh5PFj6WqSBU99sWVRk+CG88+0k3r7rbDeE0NeOZmWl7H3qq
XTSrEouzUrfupAQf2JYv86YSNjNDhnDw+Pw+d9V5KAjTW7r9b045uVp42JcaIkTWDjGhR7tNsffe
SXIWICooYwOWToSAhJON+iKZY94yFcvd9w8X9VXE94Vl4+orzXvDd4VYLE9fxBgdDia6Hs+E74TJ
Rmp00gsQhHlkxlO1Hp0dlAqUcpVIwdqpr7+ySprISjGSbdi6TzU2rJeUDBiP1DvL5ms/gfREeGZh
E2+Trt3EkNdUzyNtAIIREbP5GayQ34q2wXNlEsjTxl+bxTSgpVJqIAaKPbGmDDvHyGB553+bhltL
lmm91mEtKn0zvrAnOR1UVbl5cALzd5+ap8yJX2x/Hlve5fKkJSeTbAM20EiGi1Rf0b+QahjNOI6h
H3Kp4DNf4SSiloInY5x5Tjm4sfpmJf00RBhDvaLg02dgnafXfNaCLJatd304OPnyriz0h+7z56Wh
0iKkhGpQHaNIflNfVHMzUFIFGWrh1hdX2rTlOXRGPEuwr00QBci69MW++oRtlO8kaV1p/p9a+Fpk
131nPCYm3HOYe6Xx1AzQwY1iZfbPAVQ08wIK0Zqwb/eKMgaQUAfO9Iw6sB4rm/oSTc51Prvg0NdG
NuvCnqTFglAXV3gwWf2jkK4Rh5xsjY1ExkWkcy2TSIyUTqmuK73+8/MqAZn6JeTAREV4CFmmAWTx
tl+AiYlU15r+oUVopucnmNajgHhMaFVoF3nRXds/cgLCy4KgHE3EhAmfXPtsjq4VygilPOlDlZoe
8A8KEYJcpCWQUWDrZk1JJFWOUJbo841UHsMBKGK15i0zpYScOZ9c0L7xnV9WujXBzQWqOjeqZheV
D63BW9WtL5e5hEPtVXvVM1xv+ftIZ7RhPJLYOxJZ26cFOgVtsrtgbF4TNJz18yKiLpIbEEeplAh3
7UuijVBJ0rC1DGqYxuj4czfg5taYQbrpa0O9S64lN9GGR34ejp25psjsWh2CDerezvMPT+CY3b3c
ld0JJXY/+i2KXsKDRSf37n34pjq1TNzoVIQYBrFFBPk66ZLFYF0Ode5DgvZp0Ta7ToZlFP2mahJA
YM+bRQEYXYGlovC2XHMXbJLBtgLfIolXjdST5QSTUn2iiCuyMFppdoqjIBozaIeU5W+YCaHtuIqC
P2y2F5QyoXQeDM5YYs+2ooZMyXZRaqtSSJEE3qkQ9B7sg20vVTQ7zpdsYv6VingkR/6UXgmw+nxk
h+a0iqEOZdFIiFlE0SsoSmGzB13/wpoNljHTbPkrozyPaHuLCjwoZ0wNjdd2GMWDhusChcjGeRSe
zqEI2eTMM0u2QaIJrdFHXYEqiCNci0NCnbRvJ7lpAUrokTbywmR5NXBf53zTUOy4MhGwB+oUt0xC
8i7iNLYqiko4q0qQEppqFePMjHJAK1+nknah3aZtC1+eye+X6OLibDkANhCCSEQd7sWBkBLvSxmY
RHgwEmdFbh+daRyk1qSW1A8Uu7jms5HhtNMvEJvJ4X0wy+/mRRhijwXDIQa3jdCqye59gZshVFmy
WUhBGdVBj5UCF0GLt0TxgjPSwXKPWuk5uTwnve9KASdzSIOu/103eFjyd4XcjO8Uo6H5I2pK+kxI
19A4FeotpaOPJa66VB+7fn7Vqwm2CuhwzcviPO0a3gCCR50SYMxJz9oeZfp74bwirdhLU/gnIhfG
HbJNXzrmLy9yDzkJYaR5EYSMEN5WF0xEPbvAAZsJR1JhgU5+OxybcDRguZWjBqIq0YsCKUa4mglp
lYRsbahRg6FS3MCJ7oD0cAzqUkUF+t3SHc9HcogO8LQJCJ1KX3IvlA/64CDqgy3eY0n5d6iHde+n
Y7ikqyFcN8h1dCraU8drOxaHaoeaVnMtRz62nsIMTMkM8ABoxNEO4pOswJ9Y13xslenEwMVaOIie
M8mLVPgj6djSMRhLZJd7b/piLhTFZeDQ8COVCoq2vK2V3+Rornl+EbeNQ6bbtMnoyqfmfT4WnwiC
Oo5e7TQZ0yR2g4qkkRqj+C6wIhMLTfHchLuauKrhnYlGl0DiM5sY1Y8undeZPSpIqvNXXec1qIsx
oog51qhCgaNRogVVSjEDPsQe8V1hWor21tWC2Od8OKGmirYFvAJSioUoJ5jZ8kSE/WmBXI+V/iYa
bySIUmxxUU4JOG+mqaXOUlAp18CcUudZGkOxVfOtGiTbpsw3VEtndqhvscw6+GpE6GNsI5SuQmWY
KViFkmwITVhOMKSwRordzY0QP+zLXOdN0NWpsBCmv1aThkW1JgzopgJaEw7Z3EBsqfBh1qvihK/Z
LBVXVlLSf1a69Lck6/Nza9ST8Uv9BTBAMOUVMdpyWtLBDJGokf3AM88E/mKP5Ylpxrt0NkayMRVb
4yW1DylYc02VtnQzPE1KRkpfziujeBbnj+FfVlFgwr3o3pNmPujXcBxdo8cg2ZBJTlH5GSwYR2iJ
ZFWP8qg51qpmkxf0oNi1kFEJm/PorkGEUDT8fNYaFoVEKsaEHhCEKK7dRKTxJQCYMWjnh2Z13p8f
KexFx3RRbZKduYg32SlaAW5cB16y6heBZ+/VRXXKH87zxrseKT2uq3W6z6fGMt9etspTtLV/WQfd
szbAIec0Meayp+9s7/ySbLUnZZ7ttXG7xsLzb7FwlpepMb8czwvI+ctm6c+lvSA/t96w1uekV2v5
KVjEW6oa/Vyep9NokcwD2rvWzFpUnmRDrL9s0/nglVtlnhyLNUyXebHKpvk6WKhztCPn0bKDSq1M
zGm7MqfF1J5fZ80MDZNFMFcW3aJc9i037O8Iuw7l3OTCjUM40zXX2pie7v21x1cuLdxXM2s6rJpV
sLuukNUxnvOH4Jc1DefS1t77a30fDyN9Ee1y5jHb+IvSc6bOErMIfhkhMhXnZbxstuGSefPyB3vR
rIgm/Fm08/lkMAmrYBMcokPAHfrPladPifEWw6Q5WTPdS/fGPFukk5JHk28xnV4ay3SvzasXStwz
ZUn3b5HyK1toc5mEahbO9Yl8uuyqA/NNvX2mza9LFBJmzbJaG8thhebFCr4kiaNnrYql4Rme/xez
uqm0BNa0DlbRSvGKZbFMl2BQXupFtXBWxk7bSauCmGOtr7Wjvla2H9+YR48ISo2CTexJ63QVrwpP
HecLfSkthAhMtHFOCBzxX2mtb0OvYeKrZ2Nv7IONvjVRE8Mg2sumxs48GJ64IH2NW8lLfDKYXHGl
+cpwOBRdc5+eUr7qw8AMXX993khHZxtu4o28cNAveo1f01e+8Gpt85W+yE7nV+cYvuar/5D8nWPw
YG0jT+WJWdvwJM2do7alC74KEN9YhqdkJX7YeCtXyOoYbxgXn/KVv27fw9fzJvCGtxjPjcXw5q+N
7XnjHOVF9PFimGuURI7mukUIzo28y4rLX2tbeR+s2kW7ULbZPFohqnAsp9EKq5ztha+LD5F5p5Df
2kcr/680lTfZslpwOi7sdbISz0BcY70Ytkh6pUt9LS2jlbxXtlz4XDlWi/w5fFeOKBV4Gl+DRmGv
u2QUnxKPNuupflfeZGSbVjWiRItuau6lo7m/rMSV1+/pqXrP+TNngrVF38zmOxzJbYk3Ep/jvxAh
vEeehfsWU9A9Xziz1vxfiNbQ0X/hCvHNey7e+enmGdnzkjH4UnjSjtHK3EO16xPkR/QJJuY9ykgb
yr7wu3MeVkMso45b+LzZZVyfcq/QHuJN8drbo/5dXxBFn2cqDUPxY64qTcpwImcjjrqnFJ+xjF2n
MHeYWYX74BhChG/3Z/dCMOrSy0Un8cxBm85IknLNy85z5BSHdFI7HmoNjwW6u9Zcxjk8IjAn9nRT
yWsuixD6/76aUj/I8cDAyCb2zvk2P/Su5fXJGEXPFFo0In/H8m97dBL3lzxVpIm/LV/L4SHgHN0g
5QFDm+y6cXHmir2hdJtyah6VdFas7GqSt2PikaTkKoCcubbvnVfRqR0ny4n21EVUcka1Pj5HE7l1
heXfmwKO3ZrXHvUBXOVN2KGo/ZYn5b1eWYv8VVkMC2vtvMSrs6cxRDTPUGCyp5V32Vj4MO7sbfts
H/UtITs/aG+tJbjjqTYnSAwX1WO4H35njyRZ62x9ORrL87L0+tN5XnqYTqucb5MpOrdbaRjHfyPP
f0nddfLQQTA3puUf8Xu1EaoBKPCM+tfK7SfUd1LCohUmcyigCL0AvovyPgn0qJ3gQ69l6CiQbz/r
o5f01V7AsHmY0hWd87dfEIrG0I8Khks0MUFoEd3C0EWJAwL2dHhAzO6NPcC7qmN1kV0mQhZBDF1I
G/zr0VGo17/lvwjAKPw0/TCywg2SC0/R9DxJ9Dm1kM2H2FXyO4dtj2YBRHIaBcm0qLwnZwbapa5n
9Yretf3WTgtYhiv7uZt0k1cNWrgyitPRr1/DKDDdbLWR/YXqoDMgw8dvTgRfsoZOQOz55DxQ6A1h
Z4ewzCSF3uga1lidqtONhXxLP7bhjI/68RUpAhYhiv7VWFddZ0Z2EB0K36XObbozChalp9MmGavE
FOx2aO1M9OfrKbGW2QOfAJt592uYZF6841otNkm4KyPrXUjv+G+Z146xP2eJKIvyPT813ACBU42U
0WvrhTtpxl8qEEtw9toi2rB2NulDuosO9So5wPs/sSXPhoWzPq+y5/OsWdhbZfGfpeTPVU/bQCuY
x2z02Up+tiHQR4d8o5EBTrNdv5I4xOMHbZFvLhN9fpl0HOkBAjXKpPW0iTapj9eZOs+24ojuOOr5
mT1/3pcc2/k63PqTfb10VmLDy+b0jXaOFz2a1J831bJaZnN9Y3jyIWehLORNv0cpcy9xSskHysOc
WflandsI5uSP/kT61c9DadxwPl0WQsOgQQEnnerLYU0iv+hmxRbNuWm2lefm0xXdFXFl+R4dR3FR
HGovIHqzabHl32k0r7zKM6f5JjmEfwIUKf4km0nh6c/BwXw2FtEh3FFWalcUFnjWGsNdZ5d1+2Tt
ksdlPfc32i543EeP1q9gbeVu8JdwzzwEj/oBQZw5dxis6yVAfI+4XHoQzOQd9/tk/dJ+VU/Sn3qZ
rC2veKqW/sY+tHPF+7nwAjvyTjAo2hH/FLhbw+9lDIfOD/Y+Y5/OTjYHm7ovn9uFdewXuFyces4t
i3MrXzlbc0HbzovnDVGYOuFtPFm8PigrET8S0861efzSPflevM6X1mPoOWttcT2Fu/Muf2XlPvhv
8UPmpQh1RJvzzpmdd+kDq/JgLDQWrr511vIWgvwStOYmXHdP54XtdbCTCS0v82rqT0OWqbNGstBr
veYRFM/O3/iH6sk8sGjmRP2evSmeup3/t90PW2rBU3MTrCVvKNxyVt9h0t3Sm/8TSmPMCeUUJPyX
6magJ1puJN35wVz7e32Sb7WlMg/3+Hivi3Uz18faWtsrM39aTeNVt8i8YXJdiwV/PopHah70DQrG
m3qRze88WNEm+qe2SJ0Zvh2WGzbwMshB5k0bKRgi1YeRah39R+stnEeRa00kNPIx3mDDAhAV3Kn0
3qJDPkak0EtWIQDdMPE/r6TCqvXBvujm8fKWnhJ2qJDS2axq3WqaT5DbwJqUzf0PpZNOczld79zw
DVZCDE9/BpnED7yCqtx0juKqHTS9CozjGVUbhEvH53XyKk/l6SafsVn8PJp6U9YWozGS6N4CywAU
dzNaFGAjrJu+flTXQpgE/VS3QgZnimINPHo0xPrtDHGREb0zNx6jEeGex9mkutNcuO0jf7mMmzmH
Tkx7I3XEZciocbvppllZvJjSYeb68/Y59cw3fapP063j3XM6/QC93CyxT3NwAzm4DLXmQ17Vj6jP
9cj4ZOj1JNuHvx5ScauMff/4eEIeafzz1H/dsW6m/qZqjh1ynxadpB/rkbwg3NgjTQL+aNlxDjaP
/TJ5rO69TF8y5pshBdL2n00yCuzUJm02jtcV1TK2NuJKxICqOYfWvbFu+r9fHqlYef+M5eTsNlZk
6Uf7RZnmvyxEPvMn+4//gLbPiojjT7loZuEx+y2KlXeW9W2782NwuvDCbACAl32rHRCklxYRF1U/
SvO4cl8gavU6pr+gNzjXZNl97x4plt17db+cQUzvv6Pe9IhaQ7EjK9L0o/4izhmUaYEUoaYVrqn5
LaRglCGhcOdWP7aj29X776A3VZDO6BgxNvQj0mDIKp7nLzkqXEJSEINOdzWcHkv3+P7+557Q0cdG
9NPANyduUeZpwr6iH3GVmAQ7Z2pQEF4NSD/2v607xiT3BrvFgPsB9t5dwNQ2CkF4g8brdV48a3tn
hqn4nWDiFtN8u3o+Ck//LF0Lrf/qHDGl6ouxTValVxzadbw/v2hkAGd3x22GK2ldI3DVe8Ux2vdP
xVMZ3TuIvnuD/nmyt0cfHqySH0uKfqSU51QTzfbYGdvXcHleKAf7yKlwnm3Ut1h1VeoxQAnWd/eo
744HmlhgQPkHytENUjIvGsW3Ii7hCktMHUv2Kyrpkb5KEBw03IGeG3llPevSCe1Zyd6EOQW/O/Pw
/eOA0WgDUKO0ekuWRmw+SSKp1o/Ks7VVxvop3xWj5En1Lu/GPgxdY3N+tKANT0lYhMjVIkEVfIqM
Ns2WO3v2dxuoILz/z6XcvOEwVPWiaDv9+By/Xuk/7MjQnvpn8615jZ9+HusDO/Xl/fpnrJsXW61Q
s74og9hN2kWOqkQ6yolREda+0CEY5edxtaiQCUnGqIfHPvoH474d53+kDZ0Z5iOgt3Mdm3+oyT/n
heuzdn9FC2XSr6JXSx45B+vilUuE1vTzuHVQ8J8lw0gt59dhXuNUsGgI7X++pe/3Kk0FMmY52NJ/
HIn/vFh1bWVtH1z0Y/cMrk+iWTnTnnP8LsFjbrp5OEPplNO3cdOQDOX60uwjujCrdGzf4e2p9tcw
yyGeFDEPwj7AUW5mt+kQ8ojyuD3C3LMT7JJd9G1Q2rLf83RkxvO6mqbo9tKJ2vX8po7pKvfvlKMi
NHmpkViu9mA9JFSWkHejRUTL453iMg4LqysKdc/yXkYTt1yRaJRjkxfFBDDitu9O7Wbv2i5+okho
j1RK+4CcixGi5sjt29RsmIrD4NV7+dFYyYV73dYnUZBPRjpVxeKkrC5/8OZo/6LqvlNf2REoNHU1
Wz86XzmWiyNHGVvUKqqpTiKcTPUWKya3IbI7TyLKRvbsXE2dZKqm4xZPETQW34lwbdCH4ICQ2rMA
HSAqPkqbSRxRWXCT9/I91OnnL0t/ggUDlSBK7u/5KxoJM2sU/a4JjfVxJLu40i25ZG0pHRCiucx5
ijSdKo1u/bTpR7IDz8At3/Vj9mwHbmnRe3RpAWnI5DkuXkSUN1pFrEVbcetn7aVEu1UZ99uKYH9S
/WJp6MlI1Sclar0K7R//OT/hnkIlhGH4FMsaATxQqFQJFz54DmhYiyErxy3pgp5dKlrIYlNtDV3H
cAsdsfNJYUxCGhqoMoo+npv9Tn+rh+Sx+G0/UpcVvE4KUk+iFfnb0Vwpd8NtvSvDkUoS8IZeQhbg
bOI2f61f4FDpAR6Hv9fC1elmHtNf5R4cBnm4+kQrCfoyamL00+hQw6dSn9W38lXmUlCuegeIlb8X
z8l78pQ8IQj3ZC/bwJWfyoLfNI/+DKmIzmRpowJNSHxW3vR1HY3qJ/+3fnW117DhlYk4gtE2hNgF
kkYX98NFoev683v85WCCB6nBR0IPSAY+/5FN/vMaN1pZDkalJkfeGnANlDOLN6qH5YIqo17dGewD
kPVpH2Q0HXgJ2Rg9IFBbnwPJpKrSIa6C5Ej51p4lbznA2Sf9gQfYbM7T6K/xp93/9/f374g3SVFS
FLUjhWfur3b9/XUnRy7yfNEp6kbm4f82lPr55i6l5UetxlAl7yDlh11ST0PVHdbnrZ7Pfh7r7kze
JDrDVbcLCAAJvYRmJSRcrUNszqPTCFAJ4psk1Nf/+sC8eXg3SY5S1r0TBjw87a120FA1Dm2OpANd
51Hvmpvh18+3KHbtn9bKTYLjO3Jq+A53SI+FUkH6GNajZCPkCdt7y/JLaHRzZzf5Tedr/rkaGKoZ
o7L71HcjTlLX2XcTaY8pTjaWXepertLee4oixvj3HtEjFJB0Uafh/IIL/XnJGMU5IIKN46PaTQb9
j71QUJ0dhcbIWutUibaUcFlBsDipby4bZYp0y8+TfMucxYNCkH+Rw6NqABjwNiq08tiu+0sYHAea
OOwBFYLJaMMm42p82SjnUQ2a7/l/NaYF+E6Ba4il381dI/HhK34QHBGbpWDfvsTgLJA4tY/KY7TO
9KklT+8MefuEuU1AqrC/dZBcDnpfn4e8RglaS4ZyPsozdP6bse+hvZgSjRzrZfQSb0WBUwjy3xn2
NjIRwwpbc0cHnArR9GZLqJJI7aRW8w+EEIirvzrTy9H/dZlzRsa+6z8l62F3Z0jxkZ+XFEMCIofh
rukot97cqRJmViHpnX8Yjh9Ns/TVP0XHAYeFdKZPz2/ne/Do2zj64x7/GfDmPbUDtZSvSusfwlN4
oheNqLQ/bxbGRF+mxzs3dwPNF6v1083drJzLtVbiQGYsnbP/MVvIx040OYjZ5t2d7ecDBHszkawW
Sodwq2xkGsS7+8/JmDQhqOU6dg70ERfDNF2et5Xlnun7hid5n3iNF24MTHZ+dQ/RLnyJD9nffCs9
IxYBxiDeJ7sYrXS33KHL8cv/4+9o+Xnqs77tDuqONsYyWF4mtQdzdWIqbkkboKaTYcyKZ4UuSvhQ
0bpA53daLbLl2NpZqMAjrfGYbq+VW26a2Tl3qTQ/ULv/eY4/7BF/uu+bPSlUw7Lpg9Q5QE0uiD9W
wxUVEddTfgfKoXnqylE3rOUpfhDjbg16SBqfR9BOAczoGNoZdx7Dl3Iij/zTYxABzD+PQdKw5anz
xDnAx1nEIAc6Jjfc50/+9LLJAWbYm5iKe3gKVghYeHcm45sFB9VNxyIXuyOq1jcBy9kaBrsrWARJ
PSs9UDzXbAEaFzxjueB5P+FuFaRjh/b2Ip+daba189pa+HQdw3tnxdcXG8U6k3QLOoQJ5v7mxXZC
5dq2qmQeaEzj8Alg5Ck16PdRecMPB4Y4EnZ3UqsvpRpb5VzglXNQ9BLekjdjVmaed0VYGAdS1fS1
3kubK+24ZINh0vZ8Z482vm4kDGaIig1SXiKT+/ykuyauqWwr+sHORxeaz/S1ceZC12Bq5RN/F4IM
RlaaXVTIcNcLFaBhMpYm8F5cuMglIMuDDraefd2zw80VVwzQPxFGWS59S0r9NMWytxA4qTa/LAx9
mrwHEYDWaYmBCvC2aEL8nawDeqgC1HmPtSHW6efXCvlRWaO/AYry/1F2XjuOI0u3fiIC9OaWXt6U
pDI3QllS9J4Un/7/NOdmuntjGgcY2z1ToshkZsSKZWhUfzsKxMy4F2kv8u3eOAomfMHbH0bIhjvc
/Ij3jPi1zKFZl8OUUINPfQXhU/n67+Ws/q9b/O+LeJxX/3qZiAFqxOnGLdY+kR7o0FN9mMjT7HYf
E8bITnGqL7DwiQOyHHjmFnEool1c8cR0UgzHZ6d8RHu5dFC9TQivp4dxQ0bDY+1pizB7k9cPmqVr
/P8Kq9n4f717vy3EvopHS9W5e8nNDsXGGd8JBPkev7uP6uPqX0fn4ZbaOzN6l9FJRXvw73/LvPpj
toCBrYRawuRPRLfW73nt6V3rlVkjoH1WP9tL9np9pa/WkACJ9k6kpyCF5CLv9HanbW7pm2xsMihE
xYVkTfPy38/xf7yXXIqGppPobpj6/zznfz1H6T5FnR4h69TmbXOKlTPhhjfrHQ9XzDmZ2KZkyefh
f3/o74HSPIPHh7IXYHVIKfW7NKCThr6IIqE4SuUrtfJDdTv+iGIwCUGbLO5Ub9DXGrcbHGklSqty
DqJDiugye0eZg5wLy7enapdArkMXIoNZ0CcP8aZkohqtIustBv3SHsyJvfZItMSsOw+zaZmv6r98
E/nPrZQtFJED7h8Q/En8+PU1uDbFZPW3qDzeGZ4I69kMBXl9r76zejfk52r6rtWt+XWDc5MidZzO
vXosqlVjOPWwrYtDFn1jkFIU5/++wf+jFueyiPHVxYczFK4yv14W3iHlXGtWcQR1ElR4nWsp3xRI
U+dFXm0GOagiuMvv2vX43x/8v+4HB4uOMTBtOSXPb2VVP8S5qMRZcXxgEbF3m8OS1JF6nw8P3VNg
jt51gAGDiMcr7thhT+Sjuto9yKPgCl13QgtiCygF/qY7/D0C+7Hkfrmw32qwvpGGkleuOAoQ6oeg
r/bVQ2mN/GJXPkPzuhbeXWMiBYadk618I9jsBENYRgYItoK5KxYdhHKSG6o9DX+tlB6bzq9buqXr
eHCS5sc9w4Lg1+dVSmJujViTHeGtiaXXWfbUeXDkSshoDRFuZ0XEuT/U2UZLcZUh0yPjpA7nCp7P
osaRE3r4EBJc0JL38LecGcn8o7mks8L0GvtF9HESksFfL8+6GnnW5TOSktofwfqyf/7wxSu5g35L
tETvkE2ndEGk+RZETdOh/xt/itzJcgcdsvJpvEyDXV6sHbKKOPcl2a2ZI1PzwgwtVx1/xdtTdbIB
6tWw6z7UhfKG8AR8U/eau5tgUvylnmZocbC3X/VXU+WguX3fvpFrbsq3YhcRQTV0tlgT0u3M4e1N
W+dMTjU7wRDsDesRXbUF3NAIQDNt/sPq495vxNf7Pl+TeQFL6La4f8JNyoGfG2+onFGyrXc5c5RN
/VkRpIrgBO3a6Jbjkw7IzlQcOQqob08gtN2F06HC3xhszQGHtPB0gXBGbJLpGIKnPZ4XLiJuPfsR
RC4gFrDX9/aEZF2DgBm7ResPGuw0r41djkfQzMp0IiqkDAb9kd2tRDcAortFbTNTqlG4Eek1ONEH
zBqJX3uQ1R1FsRmbNgJwoF1bbmZ43LzErle35+kV69j5VQMGBJNUThFZFugEEo+I6tnuDcBYO9tM
e1Xk+pdCs7sZr6lMLvZfNky8DX5f6kQ8so5UxXpMRfG6+nUtdXpRd2M0Ehd9jk+nR3ZO0i5mOJeA
+5AMcIvyG9lmOYiOeuDX9dGFtvoOJE1eR20P+5fhZSCOjvVj9EGHe8S2F7wNEDIAmcyYXnvKt4x2
m1cJ+cEV4gKMva3iIy4U37s1+dr60n/YexQg2lFGgl2D9UJO9l5KjVK7UrNroNNVDGZxIxyq8/3+
GUkfc7urNRIYDpZ5s4X0XdMDkbQ+xTc+2uxTEV7x0q6zvWrsNThoxUslYIZDNUhKLkFRnpYf+vOY
eka/LcewII6KcNUNuq2TcCzCHhJjz5UskKXMLtVTyUYYOWOyRw0/vI7tG+u9IoSP/GHj7uARRqX3
QLLeTiqAx3dzdX1z2Nw8BKrl5KAck/yE2PQYXDksUBs6cw8xUHMrJnSDH8sINJ3bRmTGfm7PEsHp
zwoxvw3SXzKCVuqJOtjNXu8b5GRLSwnH13otL/IgiiCtwmpMD3r0cxcuem233+MGOSLh3B/KM0bX
D54I7kZIXMfv5kl5JjC00RZN7RHQYG2z3Q1u3k6kyvLzZfrWvhGutLS26UGpXNIo50UbiPclqaoQ
IH1C3rGXcTB6KJd1oEPRJFjp+8rRdUjI1IWMO5NK4k7PN29+huhvoFcZX7m5hgSMacYhcogdfEk7
EJ8GL/NTyN+PpSOtepVVkS8by6/vS2M+Eph5+85VO4YhBzXSkYLimDzJC3X3zZo6KevayYHqdRpW
V+m3CPpVW/oYwuY505fYAnWxfxMW2Q++bW9RaVdzaDV+Ne8mcrWJVrT7x6veroeDcaFSfrgwuXAk
mVMzBSDT3FY+FTub/pkPIHh5gsz/hP0ciV2pEx/MI/SWkbylxBttqbIZRATGXtp34PjHL7KXJu63
48aLL3iFZG9t2j1UOvFQrsxjoTsVyT7L8kTcJwvmyTzKQRKAXe2YU21+SmY7SVBgJfUCH3AZpU5J
dqivEpWIlvlZXDW13bNnfvdPCFGS3hU/sNd/WEMt6BVnyMib1ittEjAJB/PH3o2WjxjITVIzZrRN
sKJQsR0CamNPoTV5ixW/RFyyPD9ZofwBLTF3oRDt329+BufVbxxpgzZ4qO0paN4RzxIeb5e7+7Mp
rjsEb/lak/CYWw3IsQg57D1jdppHhI0zkTki2222Zh3r0r6ET/oQFQV4APPP7+2X3i+jOOiHwIoJ
zHHV2Uf32bZuczHZ9U/ZQTwlm4SErXEhh8aCzOplqdjEKXNnz2j1bOVQrYiZNEPRNVcW4VH9mk79
5ot2vebn3JkYfSatfY5hgDIJag6ohqbz3X8fzufya/6OHJ3ZMNOgwo0KH/VPkbm6cJ66C4kNzRYw
BsmeVG9x5LMEr/xSCTnjNAEIIWa83WRHS1rcXkfFNZbDDw/pEwB7eou+gHh7l/D2U7uPHsZFfhPQ
OCj+lTwCOyUbK5QGL9pp4yJbjoVNSsl8xqHlZ7TV43WCuyWuSui8nIo/0Z4odsG5IyP71PLn9Kl8
gsXq3E+sTdPys6VI3gxwPUx60gPTx7rpNgI/aK0MoWCsi3MEenHGNdc4JACSEqMx1Ik4pdiy6RNR
QGjiTx/2ofUXJsg/0/5fCqjHqaJSOpGD/MCBf6s7G3EejDFLbseU4wIMJfK0Xf8jrLTP/Md4ob4T
yy9J++QQ0CcvSsPy/Y23zr1C8j8/YjGvbs27RYYtMdvTY37Jz1i1LxZbfO/EYU/cW+ZCUmLCiFBt
oR0n+DtGEMj7feeVn13Yo3dhgMj004BjzcOCaiz9LO/22UsXRH+fRuofKO3MNp+dcgH05ZlIUn5I
iLf7XeTOTzkj5+O0HzG6czQkqi4HdPcXDOzPzksxmLQ/LCZluhZEUr+evpZ6L9RYy27HPGepuIrk
ygeDCWSYPzMxe4BSj1O4tbAqsSMkReLDJCMXHRqc1mb+Cxp7qE8Sm8rCglxw9erGvX6iWpTYvQjF
lVfzW72fL51g/3dn8QfowYVrmCqIINIP9P23CzfUJKJqaNIj5IbH1Nq+KuiObZqtkMrmvz/rD6LY
Q0H27w/7DT+6k8WVScnjw6ad8jJuc7o0V1Rc3dZAUiFaB3fb/RtC+LuXgvb7p/7WBBBjrKt3NMLH
wVp2n0J10DAVuEMYuIxBRxyvvRA9/efhxwQdoNo/qk5S/Rp7iTLwNEsBvQpzwql+Lsa1ihog5VG+
EN4z3W0BSecdiGXb7sTqEYlWjZuEgrh6JC0Kt6D+m6XHn9jv4xbSA+IKQaYA45lfF1qsXruiSrOU
48ZQvVRZ0neJYohRQ1O5nfGmpY48LfLSub7ueak6043vaP1/zOycYTqVekLnmtNfHuw/Jqq/bhO/
XtVv28RUM0YjByZlpAF6Z1LSl9QRgXhz1Pdh9HvyKurgun9k6VRWYbeIRzqbfGyrdCXjsJv15YCM
zRn39NKxuInzpZmtr5U7jd6wEcg23cWwyiWH1FMCndl+OjdVNwkGO4VjqisJUFE4anAUvL+s2Mfy
/68v9lt7K9wTJKhCmR71Nz24fwvbhvzVbDuf/2Yb+w/3978+6TdQX8rlRh7ufFK2NhCs9Ggl7+vh
Q3vu74GZuIX4oSOiBr/HtlJfHM0v4ZstdPix4Gtw1sQ2nAehxxmafVJAkP6QA/uqHMbXv7Qaf1Bp
/3mf/rUEH1vKv6CtKwFWIF95eiQWaEeUH0IU8KTY10enW2LyGKEXxjnxL0/ij1b+14X/OyI0TwSs
XKuEJUYiLC7cPm2FZtjphltiTcQrJvjDLLOz8bcPftz4Px+MiY0fnpEi6Vi/ft1IlYZInQSU8jSm
8pKeutzqBLJy3nnpGcBFC4aHMCHpjiZIbQq0F2Br+N9fX/tjTvn4+grOjdBaH9aVv+3TUjPXc5db
yTEn+azaiAcFew7+EXhAWVts1/OinhdliHMz7gjPiUeRBWltgGvjxkjCMWWw2405npLrSVPDi4Co
3td0r3rFeTStaKd3McuINXRUcAxx1M+UZuzmRK+xkDiz4PVEdGXmgjYJadO45s1s/oYh/69TlIwW
FfN8PM5oY3/7kjXnqs4w6XbEcTx9v23Vn5IkZBZ3WJ7laEmnNmm7e7K6PuAYDAZIdyNK2cP9a16u
U8TeYcPKuAwHS7XrpycL21aMHamABbSVFFHEi6lBeXWjqzskf6HbScr/i8b5balgLUqQIckqxp+g
770bZfJOtOQY/bg4Ytma3ayLLiTzGcZaegOGsUc4bYtZchVxL6fL9pFaR6tyf7Hii6YvcF4xoenV
OK1rT0YVdtk6nz01Irj1ScxXWXIupLVQu0UU1P2xUr8U6G6aaqfzTrit9RyTa9c4MXjKj2NzFOSL
FgWTygzffFNwaFhFcJsEyF+Yb/tI+IfCr17i+Nhjn7YENZpTJw0+zd4zNbbVfdXvo+TrqrmW4sQE
VSLNyD3ppTM+p/LVAEWxS/qsO+ItJ1o9HAZyZhDYbshu1m6SzusvagDqpqKJlJw22QlrxR4Peu5l
xKDyzEo+8A2woZSxqFjf02UjbGDfRZgxXJ0SoIUw5TsurTuNnsdqdlmPwE0XXGEKknnJc8QRXiw/
55eecY0Z6AZTkL0E8CgvCd2cGRN5MqPAXURc9gI/nBrzCKG0gxO/CsCtWBuD8HOEqu5AlsuHIB/F
b94S1e03vE69zu+Eq1Qirx5F5EUOejEwTuaWadS19o24oikfA42YVWcMrmdcHKZAxjWg3Kvpcjzi
TIgEaX9bmedZsCViRA4DfkLpORI9Iz6W8DZK060aD3/Mwe9/zPntPgNzYxtyluETXgiUMrDa4DSw
XP3AeT9Ae64c4bPeVjdvWPS3Tae4be42WFAtEP0mriiHTDbbxLdCVSOnxr6zS1HBLAVsRCo1tjv1
cgMMIbd22VxxL/FK9mvyfJNzKziKTbL2/EK2pVk8ic7dSR+EtlG0dS+GDieGUutx37hE80fCAS95
q25v7YVEn/hJ883ikctg7eE/JouqICcLOTIuDx2bRhNe3whAGglB98uRUe1iit2ht9sQB3GVub3V
IyYXR3c2AqJ58QKg3fgpRXt+KsxFnbsMAIiTx3U5IFn6IssBmzGF/V1F/6chMRxQ50GJzHe9tqnB
UtYsaXzwtMxphCDLHCTC6t0zzIVmfFCL9/eF/MPSQtJshIR3db1TfYponoujyhNMlzI5Y0gAowXI
hrHoVzqaW7tfZgsGcV+45L7BCNIzb1JwMPbr51Jd1GQDvvSmO/FWeDTw46HW/LvhlKGiwdHZNuhz
Jx8Rdc4qLO5POFBroi9cv7F9S8Xgbj2XyHGfGHP0hBezDFlXj/xiPd9e3ypNcIRutIV5K1rbFv6B
AYJRbfKLoR25u8VL/yGKx6vlkvw+0jD8JNf3THIt+i5Jc5SOvPix3cKOyMcLltBl748H/oWf7sVA
nQMzuVn/pJBsDWKgY3Z70EtMQtoKe+4d6/8aACQOiLGzBTYFk3u7OQDQk8rx83mDBn7dWI9zecn3
oLzMqZcF6KWdTVafHWEghMlCxevptlcP2m63MBA/r2sInVxDTaADOxA8riJ/w38Lh6k0Ws6PsV1T
h6W8ubU+Zp2W/KXI3x3OGkBh1sKcvbxxmrZ26swztLDG1gASTaEfyYR271bFcmCKpWFLXQTJSSKE
PcrCxw6GdxodJwQRpMbYJ0Fvj9YyLiY4hlyi3PXVe5hozhVVdeHKGKXbt3cxdwssNw6RECbukW0k
dYx43eJvqT1N90uu3LycsOzmlJmJ3a215FzxArPPtNGLYtlK5BG6TEOFJDXmo6NQC6NlZHi0xrq0
ArTMl0CSICukIMTf6kTDuwZcH89c2n2CdPZusm/TCEP/LGYSKmyC57m9t29MRbwO+xNhhWGLPJxm
JJkYKOT2FPLuVpOjNZBi802HG0GBlO96kYqXCa8L5M+2XyOyF9kMF6D3fEIuE+/HnuDwAffy0UlM
3eze5sCUULgg1ALSjeioUb4UH/mhDnoV1DB+APLHCZj0fmbWAK07x+7JjuUrjrFO1TV2151qmivL
xPqSlfFIs49sS9rGBE4Q9M7NCweUUfezIu2tlAXbCgshr7C8Lf1rF/kzasRqZY7vlrlIjKOJJUaa
Du4tPpBRPGuegr2F4CXUMa1a2rq+Emg+8KQylXsYgfsK+WAzMpGLQO8+ZvW76+9QNGIQ8c4ZWSGx
0jkWNrMoHhQnK1/1O071CvLDwXR7+VDJrkIM6mBX/JxGAXpN1lxmMEUZJgLPL3dxk7UvIKrUv+lb
YnwkbShh7I7FIz11i4xvdEEDKnjXYphWPzOvcmfteI9LDoXoWP4g6T21IrtLtVCTEGWtPSfkSnsq
mevV942dhOV31+y04cCdIjcuXy1pnegUvdIrfnjMLPrmAxgXf6eqCVOdM601oFroTs80JcWvQBbW
YwNv+PNsEV6z5tgXlyrMZ2GdRRX2NFinYeEzJs/oQzFhqmB0w83fKLeJRNo9uQP+JF6mTwbJypOW
gnqVHExbi09oxJ92OTeqp3Y/reFjADGW27kizYPAxGMNG8HajxDap1VKKdA6k7DgJGfLwKOrDmsl
rGM/1tdT7ZqZlxhexn26qMWX1HitCXWAaaLmVPkOk2IRa5bqWayD2rB7sPQbwOXDjcIwz8L0pF0R
Yc87iqIIorjkCtkJ+DRfyDiwsC0P51u1j9X1xEHYzt5lvFjMjnD299r7AQnqFRsVjTES8svYtaod
iA0O+ofantvW0W8L9o7purkGKTtGeh7YwXzVm2GDrmRH8TMe4KaXg+y1o/1PnUFZ43LAE8VcBcK/
wMEEXjgtM+uUS74yuxR+6WpaVK+UAbiOxQ2/G9a1L2J0cZu9WdwmMaaNbrOggAcuH9QvC549hBn8
yjyBCaq+UsZVjLPlIPix+S5Tb8JJPV+/+xoAtQyFzG+UBzMIEbkyOvlKdBQ3P+JuDcxYgPDa/aWU
AkXxrN4Tiwf0PJSOBIMDt0uCYHz45fcD0digb8DhmOMbbvWi7EuNkcV6wDXphUHNyMxk0ZqOuRTa
sJ4In6dY86xdxNdywN8Qlipcq4twYdwLMmtqtuxxxu49VIP5STlVt0sSL1UC5Q8IJirNqVfsll0b
Ru0HtjLdtlK2SECSxs3nnaGHgug2dMSf7M2lp9giRwgHgY8PSuvNT1HpRq70ZCbLzqVZ0qtgws25
fNyVe5iXgVbz9qBFWGoJia8LQHeovdq6qBCf5Me7GMbCMst4nISa9Cn4ildECAkSh/hNx3gc2nId
EDdFiZKi6XTEA5XfWgZXhGCZnlixE/ksP7XuD8yGkL0XQXl3tT2+IHW3qr77+FWBmoaV9vA0KBg+
+VW3k/Y3Gn2EKS7AUYJJhaOcAJET5YueIWouLK2Osc3oMq+jlEyVUDV9qThC5oHY0x/ywTfMS1I6
9GWkmokM4i8UOTXLat8w+aO+acOEB+dr0nd7mdf1QwXboTzieXjw0ZNsjwNhbz73JEyJR20ITclh
zmAsdOYT12U8PSvSWmtfozzoYTZyz7rJl8WgAcwnhASrTetLNU/Z/CKUm7v40E1xbMsXns92xMhg
eMASvOLYSXJ8MKHQgIM4ju2InGVPEFwFFxSXvPdUXYgE9G5VXnXxfdqZUsAyLJ+tRWyuhYmxkFOg
j9uorUNhV90Cqll8/hwmKmwvJv4RrX5I4x214ZXBjhUCGDRYZY0NBhn29Noo6/7n8V26HWKTxwa9
IktY39KjjKvxkQkn5guLWutKKslT36wGrKEMBrqmZouMeq9h2zEcFgKh92rJg+pkSEC57O7fU39q
bnu1CGfjwui4SvZSu4sxk+h2evri1AXjK/bU2Of/g7T+zBGSDxf8HGhI20fW9rQu8qMhPyWS35ad
M4uta1yP9/K5YkbVb5kGlKTx0O6tmzMULio3YHfUL+Jxqn0MB7NNa+Jhy4Nkjajv0e7hcQ5WUSAl
8nEIqhay7JUfDb0d5hdX6GyfWXi2XrNtz/CFgdT4qL4d/pDhk1EkOtpgD9LlfiTIQ83A9R+7dPo+
QT/4RHFrLlvv9q5ifubigooKJugmoCqn+lZk5/oc+TF4DL5RlaNLHpuC0AWt8YodR4zCm1mHeKCx
SZZonLbA4KZPxTddA4sqw6uhkDbMfiqnrvC90tb0DyS38HKKs4fP4UZ2OBx1RzzXgUZ1fqT/qAvv
thW6x2+U9Vd8ovR8KpwWJxHGTM2eEC97PmMU9mT8aOebX5y7KbBEv/Y0WhEmmBX2ky6eUmpwxRn0
cvsn/JGqZ1mf8gXpNS7tNUamjrKDvgWaGrv5Q1Gm4zrdba7ao3BWM0+8e4hLlPLtYWdQ7RC5i+8i
UrQguj7d6i3u/7XfWJu53CWty3/TdF68TpkHjOaT3p8zgmKbULQccnFwpbQxakpAefYmOFfoXgwJ
myZMGfaJsEwifGOwaRAW99hnQ9CFld6tsM+vn/PbiZ5HydeS6mX1oiJDXrFvxnLSsDX1b+KZw0yo
QxXmYIkMLYiL9U1yxNZRFeAsnGyhRnBmYP3vCdXbACu9ej4AL8GWqPJjXyw06UvGRFhbNmi9Ja9+
vkfMshj20LXAe+hzZqbLwsLtlJcOUInRmJYEarmMGQdblwm7ZyzkaJg/2H/2+bMgLOqxtX900Yv7
17txguOZ0b4gLjUkjJonx/q6Xx36yycV9z9sNHG61PpNjYXLbX9vdbawCcdiXxCCaQrwupcNW+Bt
zuG1FXi8oC6810+R9cp1cQDo4pkah7eUpz0PXj5j2F/5tUxHp+5oBdnHk/MYPuE8UaE0WQj7UQmr
aWkNYdqtrmApDPSgC5h2dmAa+OitoxPCtoxZ+9rsFvGZaaMMN/ZZTBx+N3Wzt3LwrznEHHeI3Onz
fmCEPElrxcfZNGE0St/k9VUwkFAOdBHTss6h2R+FUHzLe9sdV1Hsg2HlvceJlo6+mTgDvG+VDVrz
rt9UiyuZYt5lQ1FOBhgejWRQvDFVdZMzx6Ihr3gYbNikDtvx4iXHi5PRe+Xjfxv5huIyAkHgCnhp
4ck41pM7XX+Gcl2bJ8vw5HJ5UyMiF05TsoV91/sAO2UdSPgvJqsbXB4FFel40K7f7GszAQimPwLZ
k0lOysgHKVTdiDXtUmciusm86sBM0xipc70a2pDo5OrCxRxSNWydzqsOxI+xCCG0ICze8X2LxM2+
by+IB7U9D6ROC+fa7k06EVdHgTu/GBxZ5bJXN1dPMtjdXyO2aS3yohiGyejqZ4v2C8ia4vInQzNY
uhomQBweXeEzS7CgObicSHQCabIAgJSSj+t8KFKwlEzd35KnumpAxXp7wi15PFiuWiyift/3+3yV
x9B7ViKF6BU/GrbOImAK2PIs7o+2QSw8msAW6KJcSS9j/qNT+F6i6QwmMbxIog9Z4kUzQ2UCdhFi
OHJ+ecUZ151foodadRNbu0H1xuqiY7S2Y8/o26NUbzCRy3/ICdbMc15f8GyOxW0EzQ1TKn2lZiE+
tdVeLJ+Kf0S/YIGytNERa7FxadfglmzoycYjzJYWyMIdVB3wKoBudi1WYDEmnbW+Gs0XuGWF4kr1
obECRs987dmeRdcgH/H6jyBWu6SwbPxir85spUFLAXjKvsdiwStYp5tWd+fPhLkTHQge49WJTlL0
UCWz1hSHmqRUcZky8f7qdgV7TDDRuDyb7TqVlmA/0FXz9wLBbLwY7n4rPvhJ2fzUDm/jz9VwXgbp
6+oRNBA9gcyR7nF3NlVlZz4TiYU88tLbABT5TI3i58IWb2J2Z12zP5qFCL31NElub7jJF3DEsua0
ir2i3KloWU3hWTJCatV4TVZPYa4txZYWQLfE9T0p7P0V/g+IfydpD9g24WRIcU1r8DXOIcEIjf5F
bV2cuphQkkflHN+3Ceu49FMfQP6c4sh7rjaW2+suAKZ8rp4+8g3+cvLoyDqusRzzS54mZgQ0FN20
wmSVRVBZR4tHA04HJFs22JGRdq1+yQZgCXU7TtIeEBTAsrQAdjQ4DLG4S1zjZV5YcJPYD98HciFc
5bq5CXhYB/SqefmTvptvwNLUijHBoz/arWCqUhChtlPal0H5Qgl7NeHXPLf9keVWz2FHmg6WTun6
PryjdqY7aG+FP9FT/4zSaVxOwsGaXh70OOTKJKKNlxvgt2y4tDSDRgKSc89DmKKi9WTctxn4bbG9
detMX+eqL5f7mGH66HJq0SyL6q6KqLtgAAXT7Wmk4p7ZaWG5JN9zdhTU4/ijXmhhZdmnQtYPwMvC
420fE1zj6oN8NKTV7cNqA0ArDLtvW2WdjHvDX/VsnGbp9SshNO4NPCc3bt0Oigm0DDwm3Qqg9EUO
rJ3MvgzoNRg/qXLocn9YkO12gPqYkuN0rtgHV0xd8SfluIAO49WGZ5mvOtVIettW3d5CoX0u6a7s
QgtHZSUbuGlfbVL7Em0XC6+dFogTZTuYpqcdZBnHKqmG67Sqb8vO+jSjkxatcLKVlaubEvxIp2gL
dMdwWRIFrbuOrt9Nnu7KC0Z440OKTIl9Lew8u0RZ8OhxgZ2lPSGK4o/QvbB+G8vWmkWSrbvYE0FU
+Rgb69ITNYc8e/c0lO8OSX0FLRVVeeHpmAh8ju/QxSAfYx1tf0Qh6y2mYLNlZuFPKWOLCx7E/F2T
j/CPr0vKxw8JPy4kfVucdzgcUO4PX5Ps9dEuu7kC+VQ3t2HtQhbCljSynIjQ5DuHB1sXawS7x9op
9EXmoy4RvO7mTVB200Aujlbp1QpAyYBPn7joF3AST5il70sU4mm8ug40f9AX07ABNHlNWziI0BJR
rjdoJ6+be3yO59bTY5FkwJV0tCxKoedMfJ2KZTsYEP3e7sqWABGzEOwSz1FOrdmNY/+qEQjrYoxl
OCa0Oj0UsyOJvbf0oy57NiLAAEohUGbz+i1xfhWZEehm7VoAes193X0A7F/vLyUcfH5wslKu6FkC
bcA2R/ghGR5mNKyIAaC98lrMDKz5qPJvdYrQ03irA9hgJgzHHluKGxYATD7T/KCmqWemF6V9juSX
woejaV6YEhTg9tYT4IEIiMaY4Akb9S3H4rOC5ywNuKCi0GerCgrZ44Q7R7eweoreALQqBoJWIAJg
sF0a3YKapNKD6cvv9tOCY6Jodu0c1CDky3u+FZRLNT/VBA0Z3zoGb5ob97axynza3B2njEzcd0n8
4ta4f06PB+4PzAliIorsxPKV+yeVXs67kTrFzZe2GeUPtpvfUDlDSDMlog2Igas6YIxxq87R0mid
uHCYPLBNXgeHmHjLctPkI1pkiS+nrpiSULrUTMgIkZ3HyxJuoNcILvRSGM1jhDPkOrmvRQ6lh+rB
FV/nBkRVtJV2O6xwOXAGddHGoQWb77ZLboQsBN3Kks6SvszwqB2Aoexow4OO8xdl04E+fGCUZu7l
V/PVurpKvmmTS5U4lRe/Eq0ghsUXHdSlvYW5vMHhV3Ah2rTDRh28XvLVmzsH1oSriD0H930Vzs8G
hTfunTAuieN9rfVwKvCC2RhZYAkvV3+fK3iSuw17Ym7xDQu7N7+HeRFfyhdj0w0B+cV8I8EbVgQI
7+ewVW0ZAgEky1CFXsbjhk1gD3a3GmmSWzsgoCZxSdwASPBT7pIHwHQmqTLWNubJ2Cg1QiTH6N5b
c4dVNdsYwZdeusH7hReWFu0V971rDVjhKuWWrWuQggj/mNMt6De0HyYRGxRdftG6qbzAxb+ljgvr
IBNOmL9PK9gDbbSUcUZ9lXuP/CLgRXwRJc/EFZ7WmVmYYwHCSFycgZ1UuxAv9RFkjJiXTl1IzzHf
9mgdc5QOMafcbV82b52yA1FPlef5+GkwVsD3tcUE9vt2W7fuzWPIAIjHEjSXUuVmO25Ii7LcS9la
66err5ab6aBl7vgiwJfUS9C0EPwYpWUofYyPu2WecGCVrl62gh5fpJs8/j+OzmvHUWwLw0+EZDLc
Eo1zrNA3yJUIJmf89PMx0rkYne6Zctl477X+6BAwYMnhri3vVU5BLBLHIxminMQDyQ3a+jla4a5R
qB1Zm5dEA/EPSp/lj//Vv03ivUB0flo05Kvl+XDLzqmopUFiVCEwRD8z9Ehn19rAXGBV/V/boWTf
DvKxel3UgmB/8jMgYIzPaOCw9JRT85WDeIndoWV6mZdoBb5ARbvN+WKsxF20F+yLmWMSDUztBu4M
5Y9jUnc6c6us3lo9eGK+A78r8MDtG2Jwn94MrjsXn51x0BndUQTo5jUEka8s8cFfRaz8/NJOLyyB
wQx6VBGXDVCtKE7bB+Lrk+O3qWxl2PIRi+o5F/yUvWa4KdllYImORptcdgk9WhZua1m11K9R8l4M
XcxY91Q7jpdEPMa3LrnLigvC9Xys7GN10mwIjNH4LbujfEhsv/wuBQSgjK7/qu6RhOtGv03EsCGU
KI8GBPrn6j3zgaON/sdMneSjQ4bGBEAwTOREwWvlSr0DjyLRigIbFP6rCdotnFXr9s+dvBgnVmwr
6I9us7khlqnuz5McRP4Mcs7hhXGBHqIRFY6TRO7rLE9s81zoA9SeTKSsK91WZJhH63R1DrNH38Ft
8zc4rTK0AuQtZuq+W3e6N2KQdPDCN4xclY3gDI20wYeAi+XC0AeBTZBM/V3uCkAV1Y+POrQ0bVLf
eGCL2TbADkTipl9u04A56eR+S9ZzccFcMFL02m+v/nJNxs2PeRbO0W3Ey6Bd8x1ZMLl+116nmszZ
FrwapIHTHXYldjvBtc3NkG9QzWrZ6Kqm/Xx+CqSvCSwIflEzQDjXxAFsek0EhxiIBy7qs2GK4Ivw
UaV/3V5/nv4KJkh71t705s567CJ3rDpvKN38NNb7VPysW0z5nKXXUL08B7s+lQTp1ot1iF/G7klF
Z3lz8GLq4z6/KlBgR9KALs+cNqN6g+hZBoGwdVT3SLbouQhRPagHOVkPF7S363TdWOmlewYiGE59
q7Vvo47sUC4CHZBdDd87GBSKni0NdrM84V+aWb1Q6dDCsFW+FbQzr0NI1USM3FU8CdWbQK/my+XT
JAPHTW4DfnBxkbBWbytp19Cnssiy+2ibqedIRc8aNsiWTIiXQweLpSKKM+dAo3vlTai4gaCHTx3c
sOiIxU8lBjnF6TWXBYravcY0IJCaRJW40zFEVn43JnbyylwB1ll+HWO2OXAHvf0qtW+INHu1NINs
RNGPQc0JI2qwKXyXmt+LVrzIP3xdOAl5a3WZRY/wt8oTJmg8lahPFHiNOH0vCXgdrrXTkhX0jOC/
FK8p6nWlblecs1bozeY+bbyQY/P5Nyc7gExIZkDLb3l2k59qI0zngk4mTDs7sTxlJKmtWI/j6lp3
zurnydMugepU6Io1NeXrGKP0t1afOnjksgc8Haq5QtlBjpnzZTEKL512+uzUtBvD4mkJhWv77F3v
3+iFzDkKY21j0ilWPHoC2VuRaTkw8R5F5W6Q6XjxiAwn0NnoeQ2gvyjpEb6EEpcYuNGAvyP6bdMt
c7UafQ7kfLUM251KhSgxvAMaUr68/w8exu03mT5AT/VHhPfq8FC27VdMX1K+5xS7W3VHT9IOXTyJ
Gk8JIo+MG6U4J8UZMFcOU0cC1iAyCb2es3pdQ+0nyT1WWA14/oZdKQQkKl0MJzQth5/sh8sZaQl/
mekO5zboP1c/GknETEP8uMcIfR9as5eS4EPtSfaIxmCpnfO0aiccWDH3FO2aj1743rEeAB362gfJ
zAnoH3oZr8qcAqyI4Fw8nmv9Musu8zHCbThEwst0YYfvKu7uU32STVcFcl3t+pPiIcSe/pGiFNe7
mGgpkvyeQdsTu1vnn2K61hetP/+mUP6p+LFeJ70mE+pohuTWZ9NVNI5SuEtYkqQH9FLdvOOayG/y
uM6KN5kYYHo8ImKguJMBHvz2PTfOs3LM4rWggsEcsGhgmtmOFXntp7K1i2nDsp0z7EcKRxaLzL8M
fzQCluTfon3jhoHwkdzaZ4CV6AI5dIHxXLNGMh/Gwp3QCNNDpDC/GaFr5suLG/VbUq4lnB3IyqLD
NDjPzi4Tb5Dfk0bj4tjL8aHWNi1T0IwMqgkS0R90v1Y3OvQaIqzKFeKtoL+JJbrB/Y+W0rhKKbby
Ez0Vm8ClKPuduHAVX9IPs+J1xhIxf4L9AOaAwPWjjiMNItPAauQ90Yp4bW/VPdpp9TO8T0ARgFVp
ZFeCNdvSMwB06MxLN9zi0oNmgTyt1X/yqkJc4qySo8YsS4p85UbfCl4g4GIblXzqwBbR1+S3A3Co
Ox6Lxo4XRTgfmMbbQUa66c1Xxt8EcBZbzIqhRLqit+jnb7ww/VVtvPYmORryHeQdKdlfu2KNVrNE
xkUadj9v26NievnzBnjWYqZyyufOJC0ek+br5JYwYEWQaf5r9WU8EQDaou4x/eR4lPsDsQrP8FfW
KX4HbHOE6oDYn6S9jEwyd7VD4gK4jSM2xQx4UsfPHMk/kenJvngdn0Ttj+ZdRpAvA4whopqcRiVm
QHOYXnbDClcjcZMxrn9oeE4zP7op4b6Fx4NDxzKKMEQOjMGVrtVBYYc95b2fEOu66V58Oakq+TWM
IC63/XfSEkVnd9W7bNykU9H+yQr7r2Dx8leKo53ojUkm7MKa+yxvTU7P37/iPesP4vuMOIJVl+ms
iXy2jCkdaWw9qOCnMQOkw4uZfeEytVuDvFUMbX4tXwcGul+WbXWNnat8ejpB0fU/Rb6aMz1iXMia
vusRwIC9f6lsFes+dmJW7OarhXHlVO0SbFB8b+LlTu+4aoRjgqYAeEY/6orzN1wOfMFbuHERZHjd
/Ems6ButuQ3uK7ani8hw1Z5SniV/WnSwec1v5aaYWOrp3UTlQL423+Hoit9KBEb5Cz329rRcx38Y
M5NAaA649f7GBGZ5w++mCBewlfAEyM6qUZHSm2XXksQDrswIE5IDENlLX1K+n+ibyVy2pSW5ffZR
vIGGr6AYa18PXuVuHN+mIShEr8YIj1MoBy95E7Y09C6/roVB7A6eBJdKkyOawqSivPSQR9tesuEq
Qa7UB77TtmF/h/63x5N2HVkdPsNmPSuX/nlXy4P+vM4MjQCwlABhdMlaVu35CTJ91ZB69MzOcPRY
XSI4f3mwk+T3K2DxqJtT/US6gkwJbbE37nUMfco9xWdZ/gujP3nLB/oIWywsuUNqoZBSh2XXjxfK
b28Ap0ebpxzaka1ibSZek0LvHhZWWvR12hWUvYGQ9mWbH+jn0OPP2RoVKlUb2W4E+uQVK/8ipsRr
8Hpnpa3Uf9MC6BBtWgQTTQCghAAOWDi/a2NNWGXaeq/KzkeKnm5ahf3TQCloL9sDRRsHnVdNQROu
lki4gnUAvPIr5oZTfK4kKOjtKz0WVH/mNioerAEz37gZUVm1/BpPBN14Y6rVr6pfhOZmGKdZe2dN
lvBGphDhVimuc+1TkJmj7s0E2UuwIgq4xI5VGwepGoAaxea6///YE2dvNf9DpiNHl0FfF4MPNycM
vgq4jrQw2wDNKsIOHhIkuCW6cVHSPNcxV4T0i4Eh7tZKxBNs03GG+GK8hnDOgDCi+mas0JLS7mD9
m/8Ajp9vcHHou9TjOHMzFExRiFm+M1A81q6j/LlwVKUDdYuwYfV4ykcoh+hdAPzZPRkzhfkUoYUg
51v8yWXoB+f1A8K+5UcL1qs7wW1s+7f2SabGLm727W9o7HR5TQkxkm62dcyxBut65iqvM9AZfZAZ
OWgrBx1dHG3N+CJF+xUtE2cugwyp+MyQsWloIGwwsqi9XYB15qTavrqNyGPiF+EmNR7jvNet6tqe
dW926WBB81u1a02+CatTfNJmBkQnZ+zt+11d/BUkZRF8uiSlWHn08RT3L/ltkT/ChRlXegAoH8Tp
bc3DkuQA5Q7DWyO4LP7mPzSxkngmK5OKm8hHHqjvZGYCzeHdXtDhllIYa/Er09o2biVfMQ7wCEa6
jp4Ycq6Zvi7BKmrBpaYxYpGZ8b9uJb4rJTaYTT6f5xfKTHZTvo7jGHTvOTrTBV2v9+ZXz1sgLe5e
BMD/l7zdV+l2MdIw/tV+1/9qpHa0x+YrZH0M7S7br4Yz4vF3wEipxEdWu6LmK1g4w+cWPQ/fLB61
ATeGgpjsHW9r2B11yDbOFba5UkEe6nCEd9h55w9B3ajtlosxFLdtCQtnRxvgPM7tfkYu/jdqyENU
WleSKKDL1ip7Hhd63sK36ae9j+M63+MdNly9w0nVGbcOchZsMd/fvFDyev3Q7gtpTSV4hNRfYQ98
0YHDXq3Axz+RUdBVKs7kWzHV1cl9ZK+o0neVlbHaf/YfL/aA0asIOmXp0cpbErC3Tu1uYkVPEIlu
kmDXRm4t/VYUXvAFSAL+sgKIzv0v7GVfmNfohG4ivfHXclc9NwMQRPP3YjoIByc3ob/JAcW6F7rD
Mno2o8VxsVO4gSPzOIYk4D/perzWiKw6Um0aatUQmbPXRIQzfBAjxDovSsiDKTL86pFPkDbAjF/9
eyoQSE8M/Hai2bi1k38FPTN3afa0HW9Hth3cSnPaW1pus+emJi9JQh9ImgD6ZZENhdPXuAMriub2
VR662ULSLKmUMbz3pO5VsFVF2YBK7owrqasT9SFIbdSvyriStKpijGXAfGVWBvzXhRbXJbC+0bh6
umkd3Ex5ctepPKodDd49vTZQs5IW33ONiq+eGktuF8iLiuiOkvf6pYHPiutiCw4aSQ4STg6SuNyQ
TuK2Op0M5b1cjfcZYXwD45mOQOxMeGS4ZpQmPSPHzJ52OJY3mhk7sn9snQ4VJGxme5JXdqK7UcHB
OeP6+AQuEM/vDDolzsoIwv4VhPpXVX9r+C8L9DsM8XG0X7qURd7WpXOSjkYhvlVMXYppZe1BG67V
6qah4477dPPU31Qw4TZigjW90PwJRaC1cVfIQRhThc7gehhe2Xp1er2+mulbFe9Y7E33GIysWnRY
LiJXiLZ5w11EfyXyeRzuKCJoux92HQ1CCPYk9xidQe/7fXeKndVbyUNl84oocRVo/OmQbgT9g4oD
S6AKaHL6ReHNp+aEtChtmhiXdevnm8wDmI7W5jfCDHW+ShsVSyL9blb8DdmAq+AyHbPJH2BHlu13
Sb1IHdSy+PpdWCRM1aVt2E5Vf3A1E9V6yHhUPF05QtQk7uhLbObRQzm3G01el+4aMnV8645smbyY
LV/SLcnSOt9g0hc6pOpkeGD0Kj9kwAXTV2k/Wd3A2lZO7M/bkmiAbCOA5IZNYMR00K2QeqF3RnBP
cWcdHQHDGLAmFEIZpka8PchuYw8wix+3Us+vGQEDPfWblMKuQP3KordW3mQUmzqrzTgdEaqLnnjr
ny5zS/eDJyNafudyDyTyQv7mSOaWzWF8J+naEFzuJ7Iv/VLf0n9mG+CMmjX/wSRFuYv8kG460GBw
TB5M5tPfHsnEnmudPGUv/Rgwl/P13iFJe9npcnNb6UcebejDsiqP3lCuyaWyR/PJMaEoKp8cNO/i
sI0Vx7B7fPIZ8zQLPic+ltocHSESUujw9PSle1nkJCCvFhkqw3fvYhyAhsxrm3wU7bV+fdTYJLr0
X47eEY8Uf5CG3Jy9xf7hrZ6bFXHw15aJXA432esgKr+yhh+Bv1CtDmKO//Mxvw14ybURD6iHiYtp
/Sdyk6cL0n4u+S+s1gljQUxkQWrJu7k5aM0hYQzK/p9HRLT3/PBO8FjtCj7lA/w5rdXzbBc7/nHA
pNUhNiLrOuarDdUXHmBuUD6Vf4OXvryh+xhf/you+Z4bueK5nNhzIhwQIdXL/XjfRyLRF8Q4tzse
zBZXBFmIjfElD3QNtTuFr6rdUJGTICTj6IhQUosn2OWK/Ng/pLAvUo341VE3dJE7fOJZ6PrA5G9H
xe9eNYh8u8SQN+Ej57qEbsqmLVk0ibFNuK5XAXqyvyygRlRRQT0ONUem+RH/jOKehOWIOBKSaqke
/gGf4Yns43VGYGEeRBKiLMB/tstjtqLZHU3Vu64SenwvjEsJmtjf83OEgN300M728buAdrIfG7ti
Y3CqY3KW6ju4Vwc9hTZOdTWUsPPr1Mu/cr5NaXv5lw/v48lgRU98ufeeAncRa9xaub6KQ7HyJeCi
5gqbwAVNcN3EDpanSDkcc75MGiGCrjZt2BqLDC6dxz79AvROkh+R+Jggj9dV6PSp3yi++CqRz6/T
L2J3inbXMFPV32lB8xxvaq64Q/E2rVYOyO+LJ61s3aG9kPGfzwdDbrlH1lF1BpAtO3j/6Z+Z/Yn+
4rBFb5tpo9tr6xEVgxrugH5ziMfoWTh1/PSS4dZjje1/62mDfqIvdy90ZRpLeb4IDLZVFcihjyVK
Iyms+RQGL6JSMAFz5GyjMBxj7kcG8U0J68cQgvU43Amx6kDYqB5McvEhD64cIE+D4OlhwNP+zwy3
GFVfjV/Gwbgfayto4ASagn5pwnt8KfLG5wmEBEQRTUNEEVdJXtU/FbNbvYH0kksHfeRdInsWYqkk
BxygjXAEyUCy4MfNER4x2o6T006PLgyJxMaUIfvNs9gnZFJw4BukhFAM3yNO0XVkFmeTTrZVi1YU
M/0rYlbGSsycq21V9aeWqFtk+A/7u5St52wjAu3TPm+xqD3fw+bLgIqkwezRcZuLPZ4PaVOVDP9o
Aea/5RoFnkFLFyM5ETOvbD28RB2p6BHQqRw9JhPNw3ysMbcBrKeDvG0bJDRQ7avzCNaLdUWDC+fQ
tgykfBqJsBG70zTspQHxNZLjalK2OugqndsUJeNDI/B4raD1kN6mmNGy4itduCvR1ypEeof5TcKS
hXuaPpTmnpr/pGltjMu7lggr25A3z3zbNJtapitbgB6k+i9bPr8DGqCegnLy7Gl/A0GPCmdp3puf
gUbFIlsCsaolXZDEpwboT5tjQa8w3r/CGa7q6AFRIIhBwzZDNCJMmt6ZuVJ1r3RHWHz8qV6lbbPi
B4wXE02Iev4lr7P+FPaQZsxqWHlzNgYEmfonfAuvM+X32iefsGjVTL5DvIVErJx4TRHoR5s9cljB
zDMZ4QS3Lj4psbMnCimeBJD9datj9nLb3Uv0heGOzlWCIw0abTu8FSPrNVXrZJBJfzHPMFIPJhvx
FSRUb8JnxaBDKTqg4lTAyb1I8cEoAmgL0TIWdvn8WvVunwFmSkfGNPVSfVFYFcHJK07+W9aIqX6N
6aykiSsxv2eDx43XZxdm0nEImi9NuMwcdG8CulAFTj3eFw+ArxwmflrtQecbYvdog84R/NpP9ZuM
/VfEaEU2cLzlBZi836o1M0VgQGRmXX2PsHYDEHknbmaqqwQ/5hyf/GQ/l4h5vGYLuNBMO8380Uhk
/RP26UPjNum/0kNxAMAC0TVEruuJAnWQS+mKqkH3w+2K/J5/7Y+xRPuPpvXom3Wc+5MVai4dk+0v
miVCVm3wyaAKry2gCjpgRg06npHQOe2nOTgFfvlpg+tBCgxrvFbVDn+ZiWe8OvTglrqjCBtxJBcE
Wbt4JnStbcl9fjTyOaYaXK1EzKGWIqOE3ivfVRl5LTzxjGDlfTOi9q5gTHLOXFH9aLTk2tAtETJ2
taTQaHiCjPKm1zkKps7X5/YsvzKbM7Li/58dSfgWQSXZWGMgsjb/mho/mb6y1jfTzwjt+a/ppXR3
kvG0FtcRDaLxVRuCfP/PKDnC/Int62t6F9izpdQHBomNT/Uirlx4W0zpLqz07CAi+ym+AITqiPAl
nkG+gFZ46yoXmvclusQx9qcO08A9HD/n3yTzn+cWy1S1Gdbhz3NRiHznxQVuXbSTe2v+iivih004
RKjpjOpQzDh0N/Z3Q3OZ9rSTWLkL63yJbP1XcMh9L6DUbW0AVfsKp/dq4dbq8DiiyJg9ou8QQ3Yb
6Ui2Vb1wagyM6VWG1Mg/urZyNPHp8zULr9o1oYi3e8zHtFiXqQ99WUEPyROqHcSeUovubmE5hvwv
4VEpZAWd5SHGWGqvels7IuUjrIIpJgV8ie/8A6ltGuKwQKepdT7OHqKzZnnuIZCgVplyWk1hLLKz
1d0Y/SemleA5R/YrPnKbTPALuEmYpogd9ITubh6i5X3nm7Z8oMsVyPzPl6XgUSRDAwJAtzrkvVI6
b3KBELPhJ0Q2A9A8vM2wP8BzWOcYdJf6Vvwh3R/iIv0lbcWViL7eq/Gim0CQMN4k30b7Il0PnGYc
kgPr51HAi1CU/KjMWCfibqgwmVBkKNyN+K6x1srpO2BLURxACLPy7TkOQAm/mXgTIlAvl4tY3dN2
ZJZ87Gn20SHjxpuSfiV43r/SEOklwmkvk+9qti+zL/3y0i1d3ZD2UGC0SG4v+J4IX6NlOP7MG9Pv
leYoJ6atFodQW1NpnnFQA5y260LcSMI5YaaZSAMjR17xByuI5o+lXDz90NsTTLm27A2mq2B0Tvig
naQ+a7012K+zAvsalrcnYVMRqhl0w3tDCCakwkjeAAKL7BynN5iqvD8u+WK/EovN3UTzzmNp1u/p
66vXd6DsOIJlZ8I8QffuKzlOFK/iMHne5mKXKQH8+YrHCH2xeuAQRhZTBoZkaZbduNoudGbD5T9c
1oEwHfvakQ9puoh0kvgN2UOyr/oTtoWQoP7LjAUJGIBYwxQdvowV9mX16VY5Kbc5P4IXUY9jYnmz
oqXSG/nDLnszH3ihMTOsPSQ9bL6gNWN9zimgpGaXd+Y3/yANanuMXBznf4ca5Znwxq1gSAde8ktf
qlH6+M4Nqx96quRnVv2IwFA+bJIyXsi8/sXax4MLWr+nh1aCePnrDin6rWPZOsx9OomZZJxYFAYR
1Rg/OGE7RClnA1e7S16XD3SfHe6VLzlWepDxggXCG/cT/b52fq2As/zw/Y3tGfs2VyaH9DQ5EbRL
wo7kgddLnZ8E7zl+PzrESvf5Ue96TFN4uA4TcgcCgjObtYT2UZ7Dq2xr3BLVoWt289HiHiOsKfOL
7K8CG7IphOFOikASoe/dUyyea7TvZ9i6dvuTQAh4zabKMe2787iJ4BTwgercddgGAybLcDdtv1XN
mz2Kf9bsb/zH3e/+m2ti6bK1aa/jcuhc81wRVptsdfRxR113Pg2I89Up/IygeR20OuSldfZ7Pnuz
5DyFTSjj8TrG7SWk0JgKY+KFVO5dgmNA6CkJzpHeIcw+qvaBpDGimrAYUqZQu6O0ZEsyeOXc+bjv
mMntnZAEUEBEqw7FDzxomgZmuo7fAJ9T29z3lDyZ814F1BnMw+5zhrjhiZ0KHxiS80/d8epinCMf
Jte6wR4NvErFAUFjNu9LBDVrkViMjXERp1ia4SsTMO2bIXjgXzpd3c78g3CIYKZniTwW5rpqfFST
4PS3BE/HEdmwHLoayhd89V8poj1gnzP6NxWPwNdAt+qwvkiTrwWcDzpiJkhA3oJoZzSBiMUm3LCV
Sd/2YyKypwsYlnMzeMIY4FoG2sFKzXvkwkbxedp8JT6BXRTkx+ueJund6wBZHwK2n6vG2gloOBZY
kzofbyy9GQDN1Z8YXg8Ia1ZHwlp+zXfUZvolHp0cvvwNHM8IsLcoQffVU0oP7OvBzt27zqv5Pvb9
WkX5tnJl0sC54a3PySf6bCYd1a/XoZt/dozXlxeWyyOMd/RDIMb+dYEs4lB5nJa4cFf8FyKCDEzX
j+7FOyIm9b20eZBBcKt1hI2dEm7Ny0FD5T3iKoM4kbrwVv9nxTFmSjdFsDRAztZqvp5+/9l6ZJDk
HicQnmNe/BkAG+lTb6M6eBJ9apPeCoW3FQ9LviIjF0I21c9cmEEcPy+XTzOZbMVBAyXsQ8s+FLod
u43h4m/iMszAy68AQB2PKeF/++bR3rJzeDGI3VzsblO8Nr7zH6QfdktBRgPhyw9wSS/tV5sM8eNV
clxmdt2HgHkUz82OMifBxzdEVXiQ3PhuMWHiB2e208nLQz0veRmHKK6YPOh7C9ATEwdN6SxSHeWK
P9MB2AqXn+qDYPKopodJR4wDrr6TUiLup0OneWPizEF+IoglXlYopBwqaJ0TI+g2CCJ2YMIMtktr
wl1nJ5PFuhlqu4HfhyNqXrRlBL3qBFTYT/mi18RB0jwodKdUfAzdne+Lbs+9m/e3fKIjxNKWMuiR
DEQ13iA0MhWGfPpTwY0AFPudiM3EltYzGQjujMOgc8NuYyyazfLXvPMLhzemtPhY/Rm9lT4O2uzR
2KzemzPipPqTbxpcG4oBcbOC+iSEblkhXQ7wghaaHR8Nqz+g/0QuCqvTgWtfGYFaESpRyzVDiThM
jwkVKvxNwEyLq4fFkOPjxYYh3az2Q78gPFsbBokj6gHI4+lx7YEXaKnfcw0swmYr/SIeYHns0WEI
ft87TUGr8at3zD/W/QTNCmcqemy+POlHoxw7tcJhFnAftcIvevjnb010QM1Pny15/9zpBsmhlghW
DSOAtOCTSxBSQWUgJfGkJFsRoRcfBuMVUDKPs9bx7fAS7Mmq2yIsQZTB1ouM/dSYdtd6vfQ24otd
QhuC1U+5K3vIC69FlHat6T1PgpV4zZUTxzvCSApnbV42Q4zdoVvAtDYc0PSKYCIORWXfc2Cn1nW1
ZvlAdHtj+mR1670eHGLdvYkux1RMciKFZG8Iul+6I6R7zdijneUxLs0LLMTMWbue9hUn0zo9SJGD
2CmvHWS22erGvylzOL86b549Nhl+UcZPhXMtjvfVG8ue7oSdXSgfTGv2JK7rG5ob9GjWfArh5kaY
Gz++JoZrIjgRbAkBBYT1JQrmyC1waK2REKnph5jc+MDYKUxE3OlyZfpMJnDLYGjg5N5B2lERgbLC
ojHJ8Nl42RTJoPAy7JofOq3v5PCWTkd1IKMr8dQsGKZ9YlVhGSVZZj2UHGzGsFke7G8Q2fUMg0rC
YehwHU6zE/1j2IBEhe6oN/xBZDwdQ6ZEjEyC7UULOtj1m/RJcTZqnM/c9rEVIN7i1kWQQZKoEh97
Hj7wY6BUmssPYCSPH6IM7MKanfBoYjil8i0Yj/VXO6PCsc3PxINZsLJ1FLm456yr4RZ7nKuZvbI6
Pw/KxPr2VzU2il0GiuLCfKEqbnc6wWF3MG6OXcpWSP+ha8gR/zXubsy816H/RihBnWxjI1tp9Q3w
Hc8dExBrO2tJ8bbT+GECHvr9B9iUxcHDQHY2NdwFuON3EEVEB28E7At+gyqwY3B6iXxUVjw40hb0
1xf3IsadB1EBWL3VjQKEdlMJbn03ifiaFlOqgzpnR4h18WYgtPQ0IoL03ZPnDoTgPD49NMoVzNkR
Ob/bXPKv0lNpoPVSjigUyo7JSU+cHW/IpvsHNUSx0QdWPOUzOpEgBjYnbzmD5DPkmDnS2TIGGAdI
X90+Kw9aPMUyaHgSnYLQ+Q5dgjhtCaAOmH11v7JxbkKobIE8ZCoqt+Zn1/E+aFso/KWttMNLagQG
+0m9pgu4cylhQCxQWz/SpW63wkYW3KeJcMvOtupFkNC+2vq9clndQPKI81RdVHZkrFgTLEvw2kzn
1DOcC9nJb5RzAI3/sG+TweQRkOQInungXB1QCeAgt7VDgjfb084rNHpv1YaUGiY4giauyECUo3SD
3njP0ZKjwIV1id20+yIEM4eaXNMO4qImcdriMf+kePEfSJRZb7cwUhaRbwIBaLnT4iSAicrSj2lT
a27ukaCK5nMofuVik150mAykhD7kKZxuMGGXRWAckGuCIJsr+YFI00/QOi5p4L70YxDeTYCDz7s2
MnyTHcNMj9GmfJDmHW810DuDLwVljlZ8ZDQyn/vxk+cViUp7rXyYW7adQ7pnQgbKPYZcdI7ovjbZ
A0RLEUlMtSBeV02wMPHW66H0C8CBeK/41d45VtdCy97AFvJHKnAQRehEnEJ3HtBLWNOoj7D0P0Yf
PrDuC/Ba3i13Jx5o/q0ngzbqcpwKyxOlBAgkwVAJdGZhHjYKAkBoJ//1Tz0P6ZokdBKDL5xCrMKW
IgTsudqOjUcmZEm4II/DJvC3cmrBeU1r4RepUbqyLiI++F3xXNMDgT5r/gG9gri319zeHhKn/sgs
TQ4BuIM3QTlMvBTUX6XdzAESTS4qAttwcWC7ACpVrZ24qf5h4iLQ17hy+wAPTn9AqyraFDAAW2rc
V/8A6uIigX+AKtadXnV5uyqeOw0lpBWvEQSNJ5xUizJ69E/GG1jPgdBqB5kpgqQFHyMOxJKIOeBp
89yRouZuwx84t6+c7ubye7f6aC4aPwCqjlDK+cRZRHrL7Ky8qLARfEEVArj7gsK7TOzxiTjn3gES
Hj3YoiVWObbeyV5ZrsuPvthxbtcz6b+jN7ihxwtAOxyteZMFBi5mnEwjEJ21kPO8mJEoXethzw06
hn4/mYeE/vWPCTWcZ3wzQXF6+cI/Hba8M+AEiNnYAoKYK56zKyZjBhpgMBFYy/hrmQCZVcmswISK
aALdId8+ROXkFokPvfdeO0xJHRZKzBoQdvjEnOa9AAQARCFEA5Hm6lc+VMObUL7nJN7voXVX46LQ
D1E1VAiheiK7fYRhn810nCF/EDGSMKZT6pOjkgcz249Yf3wusAV54FRluKCDnAuwrj/mn9FRGjd7
HYl21s8lGQuGvQMOMTwQm+m13Oz4B4zf3EDJtSCZAiZBVDrtB+MjIHGFOJvMb2nY0wCSlZvxNPzF
wOczDUNMkQxaNS42HaOP1a6cl006pAQCbbIt+PiEtgJj8nplWPAWmkN7ACzHgDDIaf40AsN7VlNH
kexYDobNCOtBxS+5eYkl/HZu9JMrDgfuZMtcUbwWprRwzVPK/o+uGSjWSxubEKd4296UG0oMDC+W
uVw8uk+uvq84nBzcGCH5ILo/ez0qKFzr1vt8ipk/SESFfBsDkKBTyZJa7DgXnphOBu+Fo07lRUzg
Ih8DWGm+SMeLZCle5cvA5ci+xcbn9N/EI+M04KACCaELbGsE5eCyrV1bZzfZ9Y6MYSuW1+AKgMcM
Jzo/grGZ5D8ebWUDVkzkOCN6GN3FjIC5gDE/nnZMvXzyLz+xwZD/4+i8lhQFtyj8RFQRRW6VjDm1
ekPZdjdJQSXz9PMxVefinDM9PQp/2HvtFWLynpyMyZZkAWXGkoWNEhcgF8QH0sikDXgHfM+UZ/Qh
H/FjAvcqWCUw5RWD9s0QjZmZSmYDQPXbrIblsGrm4s8bKAykq/Ho3CYLqBR0n8ay8dPHns84bCeL
cT3cnpEVwpbQPeZi1E2cKongDvEFDWYTTDfiZIMErMCeF5k9TLUZGpAkchZJbOmopWixhRMbMjuW
zIQtgVJIcdJbPMw+7FlkVHymQL9BhpnejSXrv4I5Up81J1w3qz60B2uyB9HpNxJYKrYgDSRHyEI8
hVmPoJr6eAll4osTF4EOS2kUufjSX/+0LU4KVuPHlNBWRyYwWpq5HQ3BveHGFDwe61jK06ddDe0M
KQfMUPxhgJeRUgS7kZmcne7bFsqNPSF/gGUBscpj6QyoRJQdbHx0ZIIxF37ZcjlPlasGpGEYlmm0
ZKhYgPrjxYWtFoQMCBOwxakXonGOUCRuSKEMk5Mi/fUnnN6oQOjtpAC8QNsNsZ2ryzKftzAd8DJY
SP26FOyQnFzGzNwk0GiivHSigjKogTLEt4bKG009uoE5lp4URzOZWijGAdyGGNSAHKPE5MBnIoqS
oT51qMjA+esb2r8H1iB0TwWIR4jOETt39pr1cQeHc7CbnAEjNVppTjZ0/ZLJkdqd1Oe8PZAOTgXV
QbNp8Xus73QOXCgF5maIqETpBDM2xn7yD7RavuM2iA6THwg4Pai+3mfhBnX8NR9prAhAgRJwUB7B
mD3AB/0RHZ9wbdUfWn6mt3/516uxK54ONwPf28n/8IXmZn4ONikFXeIBc+XU6ifEERvUfpzv8n2s
KjiXK4e2Zvh7sR7O6Um7Stf2cZN/RggXimtzgKjzxiwzWWTCrATOzt0pAgnjRhw0PZyDE+rQmMpS
Bv/S4bJK//Ok03lp4Bmx4cFs4m99lflejmTNwqzOGImiJpI1CgR0iQPyK0gOcLURILSu5sGBoPK8
vI4fB043H0vzkQNdKTIabrTQZ+iArhftHRLly9jYUlPQUK/Dn1381bj9lQE5bb8/vuY7lV654KAw
e2AShm+aw8rrzyV2KA763uM7dlXgj/CH9hPaBqs030X36ffrKE/8ya6nIk0OlH/8MlZY+Da7POjt
yJKxAeK2Bqntcckjl7jzw7U+oqvUr795UPlwikDS1pNDlHHv69Z78Vlp4DwL8EiiZ87vQxqIstV7
q8IU/uIpVPfdqG8aQ9gXVbmL6IwBS0LaWaBdWEtxwBLVJJ8dnxsBDOAqnEOtIuo9xMxkw+Jik4Jt
xH8l9S7eIeEOQANFb3Qd3hZmdd+cYU9tDsQxrComyyZw9if4HXZS8iXj/JnSA+3QUC7fy2KHd/y8
cMQNPLn+MhKhRDAcmsjZl3gewVlGYcHjKlF3Hw08+sz36C2qWrHHNHAHqFdFkHF92NE/4plnND51
Fi4FNCTBXUEg5aJDL+QwQmtb1HIeOUcCBPIFmk0Cnrs/MD+uRAJ4BGFRGjf2NfS8nt8CR5y6FoVP
vOIi6CZcguuiR1cVlPmO9CDKwHLBNpB2qrqh0KbM0mBwWuH6vUGppVCCbxkWiMJPSpi0fp3ckXMN
f8xe+Usx7Fi+lJ3+cV5TXse05yUzMBOAEsJQql7zoLbpThJ9B4j32sIt2T8c1ZUX6I8wJbiET1tP
XGrCOFD8MWZqLmGnCB0BiI4Fs8vmm7G4mrg00tPN01ff2AYV1yb4hdcJm34sn4D+2zm8bdnrN9io
FyuQhjKz3yDqNeThMfgP2K4a8EHBbZjLqcU8lzPhq3rBNamxnrmma8LumDqAmkHN7mbifSEAO55Y
Iow0bLSEsI89pLHlXRxzuszJx4L80SVfkAMH1Qbu7ZlhWLCLJVpQ9S6t8CpGtcoJeOBflJzHqiXk
aQ56M8+gAvoQScClksPz0Kzw/3757SLxppvHGjfR5Rt62m9kWNPL47GdbEasYjxPM65PducwPcDC
vtSX6R6zgfcdcEsWnKZHr0ldCQLC+iHe/uko1/gDVwx8F0U7pRFre4n9wIuG5aKwIi24HfFa4Mam
BIq8duqMzzq6oxOwq6eZ4HFgeOzjuvRBNVkcT+q6L7Y3oxFxk+ALNh6gk0XlUvigzd4kXg6D48j1
8/h/avFG6CwconIUC9YLnb/K9D4sLeFvyFBEOPnR8NRdgvzxoF3qEYKAEcpwj4n0X7J5FhfQaap5
cmueECeDegHr/KUeytjKeKy4IJshWXIXTgGck/YVk1gmGbvhBJiymjztxxO/KuuxKhA4jXgR3+UN
S2LLKUpcVSuZXbnLn/jWzSY/TynQVsM2BUmCQSYB3gIhAmAtKnkJ1N1NV5G8ABEtao97mEF+yl4H
yRSciYvD+yopzPI7v+b+a9cNFlV2dGAgEJ9G5Jo54BT0R9/VI6KlOTxuxKrVH/AREorxdMXcDkZt
bnayk73W3bAWK7/V7vkTfu+4nMJVxNXNgX7X0y8KdQ4Izh8oyTR7nHYSVw40vanTIoHnkvq4wjFq
vvivcI84AxhVJOBx1VxucUU1fnIGM9hFYp8j4Sg1RW11fmaKwzGIf4y80piYpH/om7izUi/iwrkl
9FkXzZ+cm6dZLBYgkBXWjlK6bNLtIJzzbwl3gXJVd36HHOG7jEw+FkOG1DTSgxG3M0HxsmMYots0
WwHqxQf8k0/L8Iot9JWgjbEpwszk+6HN29le2KRbcm+Iw/EAq9JihSjdEBaT6brB3fgzPpbLCi+6
BJfwjpyc93QM3ACw0HF9Vnt8fegBXTG7Mr+BDKulS8lxgPBmTLwZ4y1D3c02ui9ptArlk5KT4g1k
fZ5UnkAM32T2oCaHS5wwv5Oev1N1R7kyMdbCwMnEoHzCTzfFb/cHJaXDzSBFi2qsZK4ffmB8fBy7
XMDTNypsuii2SX5okVSrxTZr/UeBXcCq2+K5PdlrDmRBO9bsUOL7NKhsjK/EYwmWJizax74dCWD5
2LEBiVV/IOz8xq666TDQmmdPB7UW32fE7o/pHn5TH+3ijw3uSSG6Y8FqV11fhfLc6dcRmDXzBiCW
D+TBxBSZPFK6RwuC0Iv0aED7pl8RL6kdY0IpBnDDQQJo2qLSnFKdfM5GuBg0PLpR3bPhIx/pinpg
fNK4z3ZbQ7rpzXbTr180Mh2mjLHIDDT7eHDy3vNiQfzPi8FIMPn4d4burbar8SLrbJ7VC3AABu5d
Xk8T66H5sX6pDT+vyKzDR2H2wAQDfAPshg5f2v2+xgm7tlM30ABgC4gXNSX+LT9Fyi+btRmWn3xD
m0jd2/BxYbOMZ5qGtQ5VgguqzkWKsw4S0BTylwsOPFSMqx358ACduldWl+2BOFD9Qd0myKdavdOg
GkZopUwcrVtjaSB8dghA8ETsIbeO9T8TbQQ2b0zV8Bq70TJVr1PFD0l/9OCd9JkbCf3reKH2tpKv
ClZD9D4/gFFipOIBbpyjJxwTUOjqTGqG7Cvrztyu4NqaZo95kOJfxFros0U0ZXXBG8LDpqXUN+GT
9BZQUzPv10IOC2LGewYpek5cuhElDx4UK/j4ga3BA+dRn+sET3rujSutPXhnsiFScGIjrMQzGsc5
VnSv/goNMVU6aYuwZ/sZ8p1Vvc/RYZ65wYQV91djLSDHhwueucyUBaeNq5GZ78pN4DKIi6SzZTSq
pVfwH4/+Ywe08oxu3MscgiOa8kH6gXIWCy/K2sets0p4Eb3Bt5Odz8MBkUoeuNLhHvgOtNyRfBBY
zLw6tFkYYoWUG7NX5KVcPw9fvxXyN5hXvVfx3sEWOPLkILP3uo6NpIQHAxBdiA3r1FdafDbW02/D
gKrAAEWjtlul0ZrfPBHvz24TGu7zc2kPMk5P6c9DDfzMnuJhZCCG4PUzvUzYpjdDXDoKbe7XeLPZ
1apb7vfTb6G98MW5njJIfonuMFtWxydL/4mamzEYE8bPH+McbdbqdwOaMY4MoxV76lVaQANYcxGP
4yNpqUzNJv4Th99WRIZFAxKOs7C4+U5kfsWTKlzQ5y+cKtA/vHDupXhzaJNF8p1Qqllqu3rrxFFd
2PEDItQHR8sCbRsegwilZqr6nSD4ZlHA/au+ZF788KsPNxEEuDxIWKwN8/+9N5ZMKO51M3pcwfHS
wWvhTL5kR8JUq7np4tJwgErCuJ75qxRn7dCWQ6/aYo2ireRhoX826PQQpQ4McmqCxggL41BX/nr8
wVCqYeanzbM1nEyT6K7BU26kjpuBxDt+7iY7STmL6rytPCSg63jYhtkNfF6tSB0FSWchtZYaLbSH
15UnCB8lg89pNp8+t74RQWLaiy/v2QSvaUCGEpr2mcyIjcsQrkFp5pSU/D/j2PpZkLu2EGHjDEu9
ouWKrPpMt1+8Dka+qnv7XXra71+lzYP0iA0xGnzYdfj4P/VTJV/6fvXE1eWk/Wm/1ZFzAEou9hob
NCH5lxASsLfRisSq8h9V/qvSLzneReHxUfz6ISPPlpAHnfFNCMXSrEOc07zqYRkbyeuYTs8fsBt5
xeBXOFQSVfLZPESrXouzh8X6zR13ggf0Fm88zSvdzJ5Ae9oxyk1J2oSKwaq+C1ueeG1zZlvIgFD2
KPqZcRyQiQvmC7GBkPOFwJzxiMi+nBtuheEZnqxddyzK7QtvKDweUHDjR/osZ3cO5nJR6y6l9uMW
IqUNHdDWhKQdhM7RnMkCin+0gZMthqmxMXI0uhArL4BsB6Fv8fIfrU+un2RdoBowO2O9yqYAmZ6u
8rVUSBU98KpqiOT0m4zlcbSbus2NxgGLKPRzLZ7+IpqKK6oJHh/k+T3qbCxVCvu5VwoaZAgSBMPh
kVGFq9F5FQDpeWnwnP64CgoZLLJ0DpDpEwiStBVbHlkPs4+usuOdabnJvlmXJeTqbl+rNgsU58CX
GCTpV28wb573Y/AsLp9BWcIbAHHUXF0zS2rrz/yx+whfj2LTIL5o4HYmeBSvoKOI98rXsHuAuIqh
KDw6xnWYOZs4sz7OVDQvzMv5wx5eMDbkv/wTH/MFHwr4jvBk90/xGo1rdGyooERwlPGDUPdyhxmq
sxKF24DZUrdKjwrENWaBc1YomN5zZM+f9a0St/gEM2Sbus8fmMhBj9gVBFIMwmNlXumMp/MT1pDM
eJRRemYl3y+Gl4sSBCbfNDAOb/QHfgFhjxQoU8fZlR+bbFtAM1ijiV29Fm1AjR0QMi0nazK630Yw
pm6ystHKgTwwTWBdHdtvQzPT5Umot2VASVxubiSbTyxGC17zx2OJj4JtZmSJFObzY+W/mGdOEbR/
cgI4/iNdMTxhIqytJ8qeGS3lhLj3maFtEhUwdtg9XrsJioRAXj0Y0G/amYFG+uNo5qTHUQERDyIQ
HB5SPGo2yFFwEN6ClzLfXyPSs144/TptQE6fgZ2Ka/zWZs5ct3EgtAFwLhtTv7Qu0uZlfYhCeN4z
xk0Bw8YcDJRazZ3KuA0cGdieGKPkohUjoElsA1qSN03WsUIcyKp3k7sOl5mlODJh8BaDuhUjE3jB
/QXNV50pZijoENR1ijU7LzZdZdhczdiWX9SY66YyhQu0qAh/WQ3DK46sCpTc1oUZxvP4ObQkjDbp
Sa652wgYrDlDXvB6YK6YCLpT/o3pTO1G+wpUCAk2ZdosOT+hsAhW9zSnMBrMqZvjW4x+lHSAB4Eu
ZrdsXTm2mRkPXjNAhnRHshetKR6l9oOsVKIbQSgsOeJzurCuv3TmPExcoi7QndaEvJpSyJ3029O4
fARH3R1bT7wL1yRe0KG1msVSfsd49y/g3ZGWYWNurT1JyIEubD7tYurRcYlIqgMIjWW9Z4I1geAH
yfT+UuzJt0RkJPOZc3lPT8C12YGSOK5sVVhzKUSoUSbOC5L7Bx824kGATCFBNq7EoITYt6CN1w9A
b4UCzELQy4Z53bHdTElZ8Wu3/Cbe42NXsBYRfEzKIMW3CjvcCKyjO8SE2abYPgRTsEAiYiCvqGMG
i3bEhScDGCq92AWU4MUELf8wJFfFb5lm4ZV8yeJFJCFHOKvLt/UxhUXTLOIJ1BHqMGY0vnDRQbhJ
pDXZMPl82ORnsmHo/HVs44V6jl0eds1dZXJKQeJmEWe2vCgieMhoeylXNrXoFEjRAZM4TBiaetom
XtT5mDVzThcY+vM3MVUDKYWOy/nJ0XAHqZROYrjJW8wv2AChP2FvFD9EBc7x92yjrVp8vcXtM/xq
q9sE6cvzFx2E6rwWabYo6U2mS5kzlPp6Y8jzirqEFXl9PvZd6Ffdl6ghPJkH4xj4Y6Ntrdhg2oYP
ENmPIy4Tb3WZTHw5lWZQNsAF1KkrCCvZxL6EzIeKo3ArQJBQTHWlLjWGXoNTB9F0jqPhTF5xyveN
LTTbmEiWsvde0l+C+tPAh35iGcr9g9dd5BY4txu76XCcWNKm1xbUtpAoYTUEuSO/IUHquHLFkU94
tNph2PtGYH+K/urxQfh4avRfGOHGDK6xzZi/aHSLa1n9hgMtofWIEDsTs7H6ZNhVbIoas5GeaFAv
QUgowjNDwUuQycifOlTZBpUZbgdVYTd41Bjvaw1nRYVlO/imgH2Lg2NuGVHAxVuVsWiJ9yIdfhQe
chiSlDrSCm0st2/EXDJIycCgaI9xX97A6IHXU7Bef7MXr9AqNQdOWFOv4WUk9YaTwVBXLxzT8IXk
Qd+11jT+RmUvhLVizTdV4dYDN79al1/4xtulV446hwrgFBaq12Ky/CBorFfsYq3x+sLvqNAgShS3
FCcGiF5Y1bbKrf96wHqhkiB4VodCyIgHSRFSkvde8KrfVj3KfOUhYsghuMLr+C732uNbqwgnhiH/
OUaUM5OWmw5eMNMSZH+9X8AtQ6dpuDlBBXi4vMx6k6Cf53vYEr5i4Ld8dG3JgpnL0TUHaUE44YXY
mcxN0kVTnzlJZMsdoDGIFOHNkFO+2WNQmQ4U3GLtZGcq5PKbMkMsMHNO9nLJDfw9rVY5+YjRT7Ln
kCqD4ltmrMy98Oo8yG3PZvPCBLIYfqbdKdPcdEv6h7p/ivccbqQOG9Pss0P8uEuPe/ykiDmUw096
JT2IuoL51Jf7+aWwIEyxISOYTHNcbDOcrJXtZ7hENSLn5ruTljSTklPW/kSAQbytC5e0G2E9UgER
Nn6JDzIebpC+WAADxKTf0lVG4+w3t6XJrcqG4x5ge5B03WJjTXtpxiIsaOO7kkk5c+UnciFPukJH
0rBGLWcks0/v8uQHVkoHr572YwY3tbwwRqyqxbTYAgtktdkFoxxidIoD3JDx9RhntLAdQ2tAaGcy
4oW7/H/u2l27GtILNr0P8qVL5J5OwW4mvR1PyMyqmMVYSWoX6ZZDdKvolrEQmUYH8WQe/05WY6gX
j7b9YeuU5Mxh0Q6y1J60DdcqdJoGA6UQPdyJzRd7nKYcpIgz37AuIMkFVR2oMQqFW7p5eYgrY2uC
86ExZ3ikBVNMVMlE+9GQIDok3hgzdNtz2v/unJTzFMTCHLBpLmfEadB1zjr4dRsjcsPC1zZpuire
+x8szbmRa5lPeehFKx2tELpzK7oyhGqngIxRj5Un1hVKjbjLUaB9R/TalHeyLRUwra0I4yfFapfZ
cnpBuBXVKLvJBTmXudMQBPGABYyhM3i4SdukAeJLtrxSoaVuGi/MHEIOgDDgIO5fYybEJ3SfeBf7
KPVv5KKoboNBPsFYzzzo8LcrrZLymbyVFhNZGIlV+8UtkZU77gHYRRXi2jE6JqdnkGpX+tEZsiN6
hdaQfL81knve4k8FqwuE1ciPooK04InyCSd4AHHeB/XgXNbGuIPsXD8W6Btet3qdL0XIosVtsnKl
+F7kXgOREjtLODh/+TmPd1PloAB6lnAo/CjdE8ITC9d6cDFJ0ZJbp//gWPKNUrr6afvrIzm+RdCP
IEz3EfLQdP3ieGpP0K+oP7FpUuAfw6xhoM28Iafx94hSoc8EIVKskDOC0ckTFf8YOsMyoSpIXbg5
LxvbQAbHCbiyC7NQ4h3COF/wFvAPkZDC6BsxPSnKsV3lIN64kpAjwuuIj8VXBZkzhr9hZd/8PRBN
E1SQieuH8YGFsrPJ5h0tHKOP3JZ/Ce+7y+oYXVEaX6Q5EAQY9Vc13ecLArD6gBGELb6/dWMWdseY
Q9WwkL89tmUGy5O+dGb2wdhW41zAECw9pvTaH/x3t6wAsR2LbXpMHvJD2zTCLKB1iRBTH3UFMcPs
dS8Chbktq1kO54r4C3eNe4hmwKnfE3oim5CWaLhiDiI7QrxIH3a7pV3B5j8jNu2AV3OWc7TO62/N
lNCXbGoszU3KFMye0tkWNVeBsTbl4xyeYYSj3ZgL0IrzUAsIP9MKm5zhjyLNptJNUExlugxlLMTP
1NWquqQKVtGk4AxudhwqQuM9llMM/al0yKLAsejhGydq4Xbm0nPyvvdY/9cAXEt5lTTHmH/gUJmm
ij5ymetWuvypfd1WIdpiik5wGiQYqtd0HptY7hYcnVuNqmgwD083hOeSLGM8TdV535koTJ82Tw31
abayp1sd21SYbaVDIlSowh6iuKehSuA78mWM5ougOdZJtNJkWr7XrPHUkwF56U1lN3yW2U3IZyfB
JkKFR+8K6/SevWcFvuPu9Dq9wtGiCn6xpFCEzWoI2lTADHUyfEGc+DcgYPyizDiT1KXqfLzmR3zt
QoxIf8vJRiNX6IH9i/9KGZKYlbogIhF7kOJUVLvyVBMEd8B6XnltFdyRGKM8adNxcSdyDQARTbEz
rKXUbC4oFsjiWj6b0IYuN0nPEUVREh54f1Xr429Qb9qt4dIgg3c5AZkSKmOBlzV5B93rip9beSNd
B0Mn1OKOtpm+baF1ehIj8DqnzpxJ9xY2+ikfyRYOq5sYBY1M+g9PbfG6pJfQV332iso0jypXtwUS
ESW44sxVGS1OjkO4FJ0cuhbm31sqtzBdZmEwrpO2OpbfL0byafgn19ihXbP2rhNIQotCcs8qj/66
Y8jNbvckCXXQ1CyqzjpdJ8TCjm4yZDRwT+KgQZmGH8yGqEFkt4judbQ4kNu/wGnpWN1pta8nfjI9
KNWaqJlMPLyFc0LFBkZNXfFOUS9xrVlQWd/GpUNhWlBPLXttyTSD+pJ75VH65TdlG/kgEGFWJskI
sLjRsYln1sV+GGwCcwbTGNF8rg6bUI6Cfv1t4cBjbHI6ETqKWbh6TRdazMd9fGcypjDZGV+BFEl9
aO8/S75dO3alG5Uj8sX2oNvuP7vPsos9elr6dXUs1cwfaOMTbLV/X9nqlKOTpWR+NFwT7pbTBau/
yUohvwgFBFM7LBfNaFUUQVedUyiOzNmgAKJLJOSCufpO7j0MmZAFz7Wp+ViqUHxp8X1onGOv05gd
4hQNXPeMVpd2uVMCoutjzfzhmCSMAW/hm1K7wwfJ/TyG54hG4/zx9Hu/o/kH4l5wG4PlcGOnMVCj
BROfA6Rx0LnLHPmSXegmuxSjaQkCLAEtzMewX7G6iFXFkV0i/0B30kPBhP2lrHoYJdI5ajaiX3na
WSro/hUmYjWeXETFENSCDwa/rkUJfZBS7j+BE5SIpiJZkrqIT7kCe0bGToPJqf2aOgGuUwQ8lf6z
CF5QXz7giG4HCTShrxrdN4Q7Lk2PYdMa+2SVl8s28zTg1MFWaZMYJ+KtfCYbmmufREcIbbsq9F9U
JhPTWESNDaijujTO847Nqt+4fHiwVNrtDwhsPSwIjtEEj95FYSoVvcfQ2sKajnaHES8NJD5ehR9b
f5uqn+gr8Y+sgfcfFxcdvQHufUL4PvyQANsTN4OPAD6m+T071fDtFpzfv/QdLHNCQcQ5UTOz4skp
cLVtzMQQvpeMyv3DBP6tF/BacPceFqBNAlcN+E9J9b1VDlx50g/MzPzcFOuCx9N8HIzhtMrJ8Jr2
lHym2Fysz13kHip2hUueHdwf2nTiAMS/D/HjqD0WBrVr775PD4nkRrOhgcICcKZjkbOSGauekhsB
Hh/ib94BEI7TjRc7vbTo6/DJRvMK2SccRKmhg84JkuIcQV8AoRN/iM6GE7QRNAuB+5kUlSn8s3bx
BuhvmevAC2McACY/ZaRuij0z//Uz9fXI6vOVIkBjBzCGdUlYpawFFRYGBCG8ZVcs/B6oVnb4Jpie
qiQBgnBm1e61OAs17QyBGvJpgAh1COuFjQMQ9XxLO2/mR1VClIdt3HwkmnCKZrTeUFPBaF4cznNu
+GRfUxzN32f9Y2eX2FcOKeAiBREUYeJyAkld9dvUy+s5qDTjcROT+rTyC6zRdAv/yYphn6sTEs8V
zqZFO5xfP/cIa+MPbgOEiOxlpjbgrFf4HE7CnNch7W3kyXgiIR/66kPXixaaiSfsMYJ1kKk/obNW
ZuAqAhgKqhucNMcuHnDq/Y2TpctBwF4MrzjikUKno38GTQStaiQMpe0q9sN2DbJch/PxPI7cutv1
PQAJhdCYF4PLPrwdzARTZmP0sN6bKPsKqxLz8/thUOWSv/lGnz9DLblAYQ4K3G+5YlV9LNRSP59Q
/8B1h5zT1VbP4ejwR4XitSJwkAGtSR/dVTB82ZItQzdyZeXHU0d/e+9Tn2CeYtyJYcT5i001wyWd
tYkNgo+kBRueyID17MW4l1FPjTUDZg5G6VN99XNTxSJvZqyVPcmRBvLfr9cxY54wVcAcAQF0m1xD
QBysYcYXhnmBE4kXTrYSeknL9AAUYqZ4dKuEthbMCyxs2iTKKY70FWYVutl/YwYNSp/a5PjinjSW
fyoakgWnfn1Sx9KG4i5KUDbtcRak7kmj4AUQXYMawgv00ku67gF3yCdpW5KH6Kms/Aezr8FNaK1h
K5IvOOPEfTJ3znFUsJNb3tl1uRACg7Es0OR7qazBmthE7VxFKml3sUU+7U7EsljaZOIYNc3NgyPM
VJr9hf9VJG+V1mkGD7pngZWy1b1d8bXPp3jwO9KerMqWBLlR0jBU8MDnn4/7BJLtlAVfjlpjQG0Z
X8lpMtWnKz5NijWsYzhZJOc/+b+H+tuxtzF7wYzKofh9C3PtB0cfyub30zN/WjjrJvcU00JGgJWT
xybnenkqZmFuln8VoCYSL9ofhKhjfZ28vkIDnyNep6kG2KG0wdbI7RonCNxM5tEf2CxDReNy4s/b
BYV79NzCptNNMAvyslKyghZsDWktgawz2IWoAENCJCpFvTKmelI5KlavuFKN4Jvm1uaYBwLULthW
1X6CJC8hSZubBYpWHsQbYWaPzjylxRyH41+zJYJnwDVZSLon7rB94roHiMtsVXHFbs3bV57YOJhV
an8O2EUZ39Cl4LPUbrZ945V0kIRb3fP+idiwHud4OFMnca5IxODMjb3E+Grq8FuweBQ47AgF4i0A
MXAaxFMrJFKDlIK3NxA6Rq0ez7EThE4KorfTN3E/ZkCK8Ro0ledLO8rbZWZYf4n1hpWNqh7rdVu6
RIULqEPFRNU2yc5QcXqEeEuK77i10F6m4FvJmPwF8lp/s+FrS2rnnyN7sx2LiKpxGVFEcMhHZZ4l
G2b59Qf6rud48nJbjljJ8L7SXP+9nGSfUHBnXCqzxBYPQnsDmDSipS77uWXyt5r+gNhDsYjvARPX
UAJN0KUTPDwb86vg1L5s4fDG35pORvMLIWDXf8D/Ha69Nvf5sma4e+A8tJegNLMH8PurTAad/BKs
IeIjs1nFamwSmM5xfSZtlMzRp4K6nJxC790zYNsTyMmlqzGaRfx4H6HdnsnsmMENZoOlWoaK1KMl
Dd6WYIorAFNfPeJ7VOyYN/EQLA/pRL0VcZpBXoLrFq2PQZXnAopQFm8F9CilqcLYu4SYqAXJ2djg
jUmP+Xf9f4clK8AN3GIKHF0fs+9l48m/CXOZEzv8Su520x14jaM82c7WQmaVXxEfxU4ZNRizJa4z
sBn6+WAn6hYf5DnKlBAo0aacFf1+m+DsB1lYvsRjNLgnRktw3TLd9+pSghjOJPRxLDVPwK6Ssc3T
hNr6zr2484ZNCD6Pwt8TGX/hRQuuHrBXAXCWLQwjPhA9d+aPdZYETnUImVpAc7oPWWCQnY2BqPnA
3a90IS8++4AZzqPDPGL+uU4wd0DIt4mdP4mLRYIsTs4pPukfZQeORA66+tP7PR5rZIQRuHV/P3+J
z41Km7OZXid+uzwv/udHnZO/XH3vYE7jjVu4g+K9qOti32sJcYIS9ll1nyUxPLJitzTkF3jFtBU3
woE0kqZU/CMwaA/qpRf6LXszmmXfnIATLP3O3VrpNxWT1W82AVGp7M7pw+GbA0Ux5Ya6+Zz1O6W0
QlhjyOgZ1sx6H8v6sRu70kZ88BlGinFUaFt+a33zfM2/ResNtQErYsY7ZrOmaKS2kfGOH7xaXreG
yTxceC5ou2Et0ZZpsHQOzAmYvBMhYTKrloDS+LPwGGH9zVjZC4/Jn4FRxp2amBXx8N4wkxEqGPDR
A7p1CGTYBcLz+oIHMCWXFRLJTlHmHw8zz6/cxDY3PAnIxwobZEZxlamtBPlFyxbE49TXCVZvmk0K
5kAcA3l9WEdTNK0HrihUuIhMMWjiGPd5CnikJWMdeyaLrB7NWCEYuAxTiJjYSm9TvGKUhyyGZ4u/
Ynp4yH85rNSe6pFrsZ8RbtkkJBXPBmZlcczIlOve7Oq5fBvUXe8/2VC3eIF/N8CM1tAIzSkoZ5Pb
AzPm0Q0D8soLTPj0ML40LRjqo8GNUukHHnWIQQ9AiykXCw/qDKwoyKOtSvo5c3ImcsKcqmdGqM5D
X0b47LSOhI+ru0aa6H3cdvO4oe1k/GBxog+KOSVLwAZaDyWc22zxYxCuzb05x+LwBkMd3SuPfYMj
3meB2QksOrp0VKbh+sHSGjiZN1yq1EQdAjkV/6anIze3TvDlgQkFllrEE4MgE+v1OuHFiMsv5nLh
sqYopO4ive+N/VYRUBmTS0bpI7w97rcJFoLYznLjv5cvOHL6xH1j38sfHAWXzfo6c5sgXlxwRjPT
mxWuIa+mK6p6PDZpXLI9dVlTb2PVCqf76JPAhDy+qw3zmp4uudt8RoOz9SMXbUHHfMOX4pOQkAPL
HLMeFY9ciB9889adaUsMsM5GQl31TOFu2cx+8K4jypJfBsPhQVQ0XET7gWBKI0Dwi9C4AdZABf3n
rJvy1O6bU1jg4T6qL7Vf5fT0htCKb/lqCgEqmzE9aJyBE3pGxnJjUy8weEkQ+AcQGIhmjZnogwBD
7IhAeKENRCa+Nvrcj62W2q6wKMb67givyZOvH/3E9fOMTJWQ288c6kRDJHa2wd2CTmjCVUP6BMwb
lYZJRt01JkyqKGudWDbbE4i0vn5jR8ET916IIp0XQnb852NbQV0KSoZuFDKXblZnji0J+AVuLMKs
ykXbqJ+gzwfaOhNdQB+wcUIjh9o15S2ea0wj5SmWQn7ETKjcaD9ithyB/dDmYDT3DXNktjQFi6vM
58+f2t2G82Gc80OX91USqXbhwyfAnmuUQmQu3EGymumxmO6VPYW8MSBwn4nhWam3n9pNG+sH8tI6
g10zovRtfRxIpSPmZLoCUObObX6b33COT7NCwDkRETPj0vS+hJGlfsGYOvfDefA4Ft2JgXvKe7ug
oEruTLpoviIU8yU6fqf+rh7fVDT0tLyzIviIJxAW6UEPf1PPcrz7R9h5LbfNbVv6VU7t60Y1cujq
7gsCRGAmRUqUblCKSEQiEQg8fX/wqeqyZZd9471t6zdBYGGtOcccAVGYAreAyRLoXuT0lDqYTokE
BABHQ16OW0feGKsYE/Mc18mNeEA5SmNMedKF/rAnf4NVLttsiqbAFBg1lgvdimMN60S2ae0WYPis
tocqftVgJbMtxacb5TajBqudDlMBIwfSozqb0Q7W+rtq3CgXVyXbYdspmHDY9I238qmg16PEopUP
D6IGf8VlQATX2Mu/2L6SVwhXX8a7sBUXS7Zw43Sxtvp1xcWFF0+G+kxnwlfc+6buVPGBLi7PznRO
1vPg29UJR0UIUpXjYxFuIEX9FPdicxDTQAPcj4leP1ItTcv6K3MZS4W4CKIdGPFgfYLHAyGrY1ei
BGJMnjZej5T7WJrPFHgCTOo7zvqkF1y3hEBzV6kkL6SB2dJ92fVeOdc+mH3dFHztbpuUrYSakrkq
dqjgVixqBrIWBb5LG48cEz3PKybf9LIUnfSUS3OuUh2or0K3Ynxxw+ybpCSLC5tMZGlW2pHHwDRt
JeVUjWvGmMOFLKfZ9XwhSoqSQ3GIdYNxVG3RM+cEKfMTAJmbfq99tEs6WHEJ49f5Gps1bdFbfcWc
aj2Qe+NwumiIiINh4FimL6NMgnPAO39l2N/B/oZqSeyNM9jyHrhcRgNORLWyzUxmYeQhPLNRKUFh
bq0VvO0c/2r6UcIY07mFlwM4drewCpohKh97eNKYLmOVmq2oFZsVBQxJu/xa9txBMIRpVMDOTIec
gyv1q6v1pSgbWfYl0LOqbCjdgqsBq/g0gY8ipckeJX3mFnvlFDEaKr/y94vsFjzlnkWy5kGpHPOA
I1uK2OvRYKKluaQgM/EoYWNzGJ6Vbcy4ZFhH7Jbml8Y5Rt2OUiDeDcbzFZr5R3+dQiWLNW+jSawx
TkshU1/cViOWRcfodWGpRw6vYl6r9vV1YLCtQQt8CImEYFzL7DC1HVI4sJThW/n19l6Dm+30yi+3
E1sC6sVXihUhon+KBfPLTBYDKb3qh7musdi2nIEpwRGOXIJqBruFB4MBiBYtfJ8tI1200Spp9/ip
QAFJ8fRD64OPqs+rgL+IDeZtfLTIsxJmF7AiybNwVT9dt2hdu/UofeA4YQQgUJVXakAUsduoDxSd
UExyurE5tSyJ8l0UJC7qoGQ5NBuDTTkdPM4e63KQnhs4XUmFmxOPfpbEqX/5FLP9pVrdUsZsDnL2
dwRkES0KXlIYmkMNjJFBPIVYp7/pGWQ43isCTpUXKERVHzBT7nVP73Zat5aSbDqnIOFrZLtCvmR9
CodEQQFTIQgIuHjOrglWxHyyX5aWo0GumbfaKiUX0wEWA0l9El0kjFwAr5lCyKLdrI1XQpw+FIYp
77fYkd+hG/a3ufp+F3Ymg1oMSWggeZ3qs1StLewYYrupjyYSyDTadDESav8K0RS6/ssEjzZO8pA5
uAQYa0t76u4+sJlpuAahIGBFmR+xEe6SBL4NmI2j1bNrvFY+CXUqj3W8HRnjkTIPY/iR+2Wg/ZjK
6d3doJMGip6GbozbGObZTNskl2aGfRPR3hqErY2fVUgAwODGntUQyYzEoAN0zKeQa1Jo5t1G5+3m
HzoN9wPwW668tpR92o7hZZJs1e5LaycqvCuQ8bzj5mMFgS72OXqjaLwt2A7k5LnFiWQ46+wqPpZZ
l4QwA6CnhWnMYskFr2jh45M2zaaQbzmbLEc4gl1mss/IMKR6fBitg64v2GONRbpo8GQtfOMYHoip
kOAxLSAlL7jf4Su9ZPLECBEA/mSiyHPMN+LTEbI8FkDhS3gQrbbAW7dyGMYzxA830wTlTQrIiWb4
nmKJb7r9Ep++NF2kL8KOAIVC2VzzOxYsEQNwZMHsHJT3qOGy/GypTwYFkJB6I94AZKNXy9biyd4d
7QQPiRZueFQuTPdcTkqVGFeC9SIbOKCfWf5//ut//t///X7/X9FnuSsvQ1QW/1W0pI0mRXP7P/+R
lP/8V/Xffxx8/J//6JqpGKYqm5KlWZquyIbK37+/HpIimn76fxRCbdRhkUaH5Uu/V08EAYy4Vsxz
2MGczLfJSOLvnyiLf/hEXddkA8dDSdR1/ddPrMsuK+uKWF6yXJV3o/ZpYArICs2DzMbXfnTXSQi4
qV7Mt/ayN5yRN2hzdf9+FZr0+1VYhioaimHpkmXq8q9XoVTFqMh1LOzRrx/RnRBTYbf7tNuEhBzs
0Z4Lm+L+rvQfav2CihNjgGY4oDLBgGFwF30AHgX/FNnyWWZZrCGwJPCbIwfEV4MVjiJvPzEKH1Eo
LfvkCHpI6pv1rCBcVgixxKuQbjf4+5dSrT99KW6qqpmmolrfv1Sim7pp5UK4bxcyQAc57t1DB4N6
z7ENRWQrMMHzRgwy9Jn+6OansJ2Ty1QGWCSaeG/sSHS8+2aBcludwdyF6fw4Eo3JYoCjMN/oLgoG
FHTNcgBYaLKl0FPaeiRfEaWaH/rb8u/fR9J++z6mqCiSIWsqD0lSvy2Vth+Max511p6OPYDQmfeT
Jwrega/ltpNdwOapKg/Cz3987u8vBZ9rKZohW5ZoGYbx6+LImlspNkNkMUKQVHtKWwQIWffNvHiN
mKpvkjPf/1o7f/9YZfo6v76LpqhKoqHJpi5KuvTtYyWzGNNraJj7eu5c35VmUYc47k02n6ceXJ5c
8je8B+0DTEq38m8TiOukj03v9APiE6Sag4bpj/WIG7xouN25ujo6nggMoAQ0jiK42N8vWJ1ekm8X
LFky12oosjz9v1/vU5eWWSIWqrEHWSn6RT/OIyq7xou1eXG0mnkKM8QziYVDyAEYSX6ouIM5C9em
dxDx0NlHcKjuG1jS4LIeFgoIDCwEPJRVPZHnj1Cs7lNkiu937g3XPfbe179/B+kPN/2X7/Dtpmu3
pDfzliAvA539QMFK/jtB9fcVozlsKxz5udIpweHZrLq98I9Hrv5hpcmirOm6yO6rata0Wf60/Vpy
GAm51XGOHiFF6ZP9voTHOdMSieHlg8Rqg+bvkBYF4q2+YlgOXX5BjB7mf0S1YErCKU8bDBB3vDPZ
8rsvzCJRtSbIkAUPGHNSHKwVYcZkZJEwdqIU/8cd/H3XMX/5DtNW+9N3KCRFS6WsN/aj4RMqNaQe
oYiWhL/aA1OVEzkzVEIw+KEUpsrySiMBJ5CjM/vHhcjiH57lL1fybVOviJcUhfvIepxsQlyqpRiG
Nm0A6AyTq+uW4TKRPMwKkmKBF4FR8hbZpE5h+N+s3sSXDgU69P4FSUKAWtrwWOLy/mbtcM3TbyRF
+fIbhIMfEDqtLkoCGwlL5Ba7KXZpFu5RkOKoMcDHX+lZQAwFT9EKA4YAz5eYFCQnY98k6UfyQ3Se
Fr3Kwug+MS8ZaM/MdWYE6JG024qYW5kbpGMMsWA+H97BrkfI1+pWYM7A39Q7nXRdVAsENUfxojJ+
SC2uR0RTITx1qiES520Eyz0mEOybkJPWEb5xzI2EhYDeN3d2TT4vxR1WeS9m8IkKs4e696GdCuY3
3QmpsbDA3BMK5aw7CBpB03g8r8ln6zZ3r8tm5lv8IsDbWoHCP5EgiXT1cwAZhf4r2SMoB+civefV
xlx5tiTvGre9HYgbZWlEF7bSl5w4Vx+nLOrf2/HqXeSlBalx3jcbC8cyvsE5wRC93A1HAV3J4oc/
jnruTpHTLnV3kkMRcc44+zGGJWna6RIia/QmZMuLZ1pEs+TQqiiY+uVQT61uV7h/X/jKtDV82/5k
0VIVUxRVUbJ+bI8/Lfw87o2s0gZjHwcwQ/Q7gUp2eSIXvf003uI6sARH7QJDXYfPmmCPy67EZ8XV
2FpYgMfLCKiKKxD2/ztEeyOmF0ie0o94SXhqNRF3rQ9l11O93/6160xF3fcLlxVT53BTJUUVv+06
kdn2aqT3+j5eWRDc8zkVcGQs8008pTDtq2GZLZkZ2NZcfEDSWSqHEfADzQ8h7xswgZnpwl0uV3ZB
4sAr5qMeUhZ45ntOZOAO6b4YmcU0M/EFgky+5PQRVn+/9/rvVaQpy6osybpFGWno3zYdSRM7LqjV
92O5L84DqAbTP8Dy1IfReQtEeUEmAoNzh2AyqUZYRizGrLmvQqq2bJnoWHvZpE8oEidU80ay1kfb
z0hgRJf8ZI4RrKApVWfWny8HEQva5/Fz7Ndtv7uFLhM1PVqRb3lbwlQZt3ntQaYm0ZYIAGhR2DEi
JNK2tPSU/Mxm/v7NNfNPD0+TVUU1FZ2Kbiqaflp1rVDkSTle9b3onbODRJTZTP9McvzxMLPt1zJz
t3O/vnnQCmiWMX+F8fBcLGunp2FFBXx7xlJQDoiPN+bysXXzFQ8wd4jpXT2fkvfxdF3ndH1AfxAc
QiRbRAEC79GiO0wkPlAQ7Zj0hRsYZP+oJ+Tfi3KTF0nSNUVVJUk2p6/+01cTxaK+FHKs7ieW1I/Z
xTUgwm2Mlko4K3o3Kg8wt+WeuOw5LqmEKuvh3rj75Q43rLRy9fgfr/g/r2g6+36+oiHXOmK0VZR/
jK7njbQTBExr/D4KIDQr2ACwagYwdUcjmRpNDqgstk/ETD6XMrLNgOH+35//jyrw28trcJNkjSJR
1DX12/NvRgJbyq7S9tAS4FaNpG1C2sKzhQnS4BR+tkJd3a8qBGq6zYwdweLfr+BPN8UQLcWg5DPo
GL9vH0Ok6GJYCOo+31iYoEAcdCwMp043oFS8nXfRivLOr8cVgdDXRV64qK/8a+wP3t8v5E8F8y8X
8m0TUDtDVHQl0iiYdS/DHh2aRmtLR7XdZkD8D7qBF6o47LDMqGalinYi0Gm9BgeLONdYy06HuzwD
zQ3K62ir4nEzuFeQ8P0dTrBlF+kyevv7JWvGH15fQ5JES5RMlcJT+rai4lowVOXaaHviiSBN3EyM
Cc5CuEgLZP9PgJcAlRAOSV5TVA5Il3qFYXqnn67SI155ocyN5QBUDxRy9RcwYtMzPvEBcS6IEc/9
4voupk8FMoUBsiZEhGV00IYnXZg3x63kNNvuSULLmizKyfE7KNcl/kTiOX+5QP9O9m18jqolLAvT
a+V9YbzfO8CSM3/QNXN4OHm0pcQHBY9uH1cdQ0smLyoGlVW9HQeGNsJGwMo52hmJ6MJaUYXp+8jy
3Y5j78LPWoQ+3fMZtPZkwEqW4J/1KH9hThwwa3+XzRNmPDpKUootW72+iSZa8+ljqMCYE0HxaKYK
LVfX8MKizTRZnJizO0simB41tzwX+zWBIznheigvCHkBn/JSRFTe7aPT4R9h5TxxwRG2wWJyQTB9
VKP07QypxMB8mI5e0ZhlTwxslPjz1fS1OVQzn5G0hC+QCDKmR8p8rHDb2FqAmhBOYOI0PvmhAOCQ
BIi7vCo7yU2JO1lRmhvbgjxmLGxIL0E6O2vOYA1nkTho+DQdWBgpS8vys8jP5HrgApj1QVoviEBJ
seUBYOgPjUqI8Mp6T/cxuRsfhfeYfd3PRY/1OgNqkhCivYxwqFuh1fCy7k0STuku/rjiB6gTfhRi
4LqKoq3ml4vbp34/bjkqx2WzVZ56eF4P3DtDnIEhpe0y5BJovtSXrgEVX2TrAyk5vNSyMcfXbrKz
E0+XN96rUPji17j7lPMDTp2TTCa8InvBaW7KMLE1PCoAN8uXkYKQdsXaxwZKiXmJUh13ONBIzKzI
OISO44wS5zVHJq7q8+v+xtfO7bb1mtubWhxJm+WplR5WJ5ht5WeMaqy5ZTmTGXHCqYsT5GRCGBVu
c1KZbWEyWS90ShRokjcgW5DWcalclrovTSy6WcFIAcbk4GL+Q0vVBaJmy8dxE7NwPXWFdgfOE6gv
TGw3P5MDEX/lAVxEHOTRvfjgxjm2EQiewpsvyYuhXvcWT9i+75G960FFu226kW73z1eVmbODJdsV
cQTQWuZh6/A5BP2RrQidJH7RJpPg1sYuBLFRWW0VvHZiIikXN4IGLII+yVGqnkdhZzDNb8MFRjRd
66oqjmZhtGCWbvZck0vssejhC9NUS7IGUlpuOIwmStiF3rmG/hRBMkhoFBoEIYv7fALGQemhZJx0
zCaExeDMmV9u5O24STwCNEoEsevn7jE7hyp6GvhEBHY+IPphhgjsUq0Bgcxiz3NUCD3Ayn2Gg1AE
aZpxYHPgacsybg14qBMhhvFu9nZB1/uEPNUIynydagDUU42rrvj0oZnMF7bMM6BxJ0gA5HkJ7lu4
DKFg0vH/a2PBAGnQ4b15MqyZm/TRvUzOFgSkyOuGlgto64bt4fApWbDXJ0+5HziNRPRM4Q1LOPA3
tHkb2HC5Y30OtyehWyNzeLh/NYfuE9Pf7kWDmb6q1q2v7KbZXnDCeIN/qlwNeGXUwTVaC6M/tbEp
2q4DwTd3D6g8elJui+IMI0sLRkw55VeV8q8XzjcdOUi6a8Sl9nwHImeO4Zg3DEXx9vBk2aFSiBfg
9XW1yMaVgnErFeexM5ZtEOL9TV7ZPDwMIIfGPwoa9Q/HjyVqAA4KyJqmyd+qByW7ZbdGrxXObv01
RyO3xj2m7uYSQwD2i1VyQ3oyRw4LzbNe5GB89RYm1fYKYwx7UmHXwPxYPMcHY4S92VRvIXmOM/UJ
jB7LtHX0kPo91Ake5Bbe4AfUsvA247wyILsN/yqF/tDv//Jlpr//qTpTVX1spZwvI3o64cmkQO+k
s/4Z7lqiWPGX/8JyyoLgeTT96B89lPSHWvWXz/6GG/Vjnyhdg34R3rjiEBN/n+ECpCyqBRp/pq/N
8z8qhz9/IC2bJQJbm+a3wqGMk7Ieu4uyn/RjmosHqZysUumEAWb/XKQ0yT559ZLiqxqMxw/Ib314
QP5D0I3OZqafcC8sVw1Ckcg322dseaOzjtQ1muNtIUSLVISXE7A4eStZsuZ9RXdlFa8s0xEbYqjk
xXMkLfqWt/M0GMf8ch7bdcqL8K8+4EcN9K3E5d7+/6/6HRW7tk2dxm2h7CmHBDIPPiGNVQ1+xLbG
RY7vdbqL8gM2Tk8T21DdxngyaKmjSqcsO//9tv9hXGFiYawzrjANXTN+YNQ/rbEi1Po0Erjtt7mD
4DvHEQu9BnqgcYX75RHfvFn82CDOa8g2fFFGm2RyZzj8/SrM6bX87Y78dBXfVnpfW5kZ4mq2h8QM
o/rc3B/CF632ewRUOD8MuNgKqzhZ/gBYmJvruQ8BwryuLBj2sGzwRWUDbW1t2IT1Ozx4FJ+mRxcs
Q2Sb4URORxe6QvaAwximaLvJip2D4d1YV1+kKlxhd5BejLnpUGwzfkR3Wo4FkySrnYR9OZUzHrJ4
OC31nY5J+7bPt72bhFtZnYKCouQgO5WnH4Sldmc2bI+k6aY2fPpI3mdgUvMP1C9s0iYCwPe/3zpZ
/sOtU3DDkU1DkaTf3pux0qm51YJ+aS5jqga9zhDfhA2o2koOgL0yfP2y42tCEg1oAX7aiasxwduO
zbb+F1b6Y3v99TkCV5iGZWiGJsmGNCEzP62mq6YlohLq2r4610geyf8MQg8GIsPWxZ2Z5ZrkHCwo
n3SicbZE6VzJmkBGAasfVrMDedb8xx6q/QE0tRQ6EeZFpqjLpqb8eknDNRvRcdB057g4CnMSciFP
Q/eEjg/sPIaEheAZa99pn6ilmNnhca/azCvHY7ggVec6/+8fICJd7+GdzEWkRswiEPV99qQ1QCi7
g7nM8gM/AcDKTyRMe5F/w/Y5tHcHYjVZt/kGxXbr3dY41l63JD4vJg4KjA3FfhwOE4SEA/Ey39cn
3KSMIjikjP8Z66PIJxvvZgsK+ZKziBMNcQkRNFvIbSVo5TFCEMTYFtndxF+c69JCLZZbZIPYU2H5
ixEQvhehQwg0yB1ZY0R1KddlmgextiTYgJTEiJCTaZbvDyjBJbuTTxd2eQr0h/wVzWsqOmBLBkc7
byLBcuR+EMqG00PjNLAMzCOtF4ay5A8SmtIBXM5EHMqMFdlatcf/inecDo8jc97yNFYk7hST8TWX
kWLCEj0LCoKbjY7mL6VP6NBNZ9Xp0j9Sqoe4nsLPhos2EFfmJxVq8Qnq6tD9ZcsbrkXAzcaCP1Ew
Tm8JGidhewXNvYLSgFiuXBgkvumLSU9JJr2+JrZDgJ+rezhJt5NpZ3PzUuLp9C32co22NTHp1dYm
Tb7qWMOKJ8GXL/sgxloCGvUzGRf9lWp5Z1yXDBWpTWuQTVoJtpfnGqvaAOfPEiKjZkfXAKXoZNYN
/zhGV53u7ih8367F4YJnEQ5OMSQgu8doi/B0GP84oDOQNGz+IwET73EjcMJbhEjMwZ6Li4fUgRc4
YSQvE241U4kMUG1+po69muBVxGmjAy2mruc5nS6wc2Ir/AtjQKhNCqcACP1OWCL2kNKVdYqNl3sT
d2pM8I4X5didKqDTSFbvGzYNnMQU3UE/LeIbgdlKuBSYNyiBBjfkPse/Dmuqvvax/8NJviOQ8nbI
cLo7WhgjYm1A2d/YsRRkSD8wstFt6j+xYoYWMIVKHpOHKZqvxslqTuQZ0zBFc4hHkKrVtQCKcwai
HGjSodmMU9aRAqvuE99VrDJUtKkIWSVchugAIKeVNK+fBks3I27HgWeI3uOyHqYkvwWKmgRtOvRH
5CbwQRguvSEhEIsAiTF6iWE81Jc9Fzj5bsQfUxVAy5Ewg1iiJoIYipBoOlxwSkUizQiwWdyrfXN3
caKT19DZjGSeKhs93iLQ7nWnyOBazqHy62hVMH+7kTVrKwCKw/Tn0jVAs3u9OvdnWg6ciHA3gOUD
xQf9AljXJAUq3KwILukG6keIQkcCWt4MJQGeqwuSB9WX7k4pLHBWUAQkJPDcUcjPbguU3HcE0Vgz
4UQeo+bDLdFFXxfFW1l3WGgSnkgABZqH5oaLRuxQRXwa3qlEHNEEhNx+G8ILG3HzORl1fkDPsiIX
m36wpQwDFpyU9tDhrnhPDjM0fJyvfAvlQ3/JX9lJpxv3hvqq3sJMARnuTRf1Ovy+221p0TsjrW43
FmPuOx0y9CKXG6wOTsPpzekEuoiVIkogcTI3Y5VwKXD8/n5QSn8odTgFZCodUCtRkuVvFWYbNaHZ
daOyR/XXnXkScKVh9iMZuGkuX0LUzgVKrAz5HPPpdAXzXbzgoze7v0Ns7t6rM3NoVKAEB0+NqTBj
CyCjmXFbHtk5nLnK7aD8oMazXPiCJFOP7UZp6bhWgFD4v6r4z5EGdZ9fsXLg2KtmP+jgvGBsWPnA
pMsHqe89Xr10eTnk77znxEE0QFCDa4VzA3HubY6/9a31gXeAuNlVQZAyPCwtR4HdcECqThpvzNKD
nU9aONXb1Y5QvDEyIzW8mps8GWzfpxRHeFc2fUvKZGmNaAloAVsPtQxiWulP3i0oTQhZapJXDZvl
fZn0MRsRYj6WRmR8wAQRgribN8zrnpT4H2C5pP42flJFRdINGcKACViuf3tcht738lVUQemklVzZ
w6P5mr5LT+y1HGrlE+81q8z4gA8OFeCM11eNeB9jX2iqnDBIaCZCJsKF9jN7iSKbfV4jGyecyadK
sDm2BwEO3LzNNsJlDVZ1G7wy24zG5ImrImNKvNttDotLx2YdnzBYjnhjMfNRCc7GKjod38Nmq+mL
vjpxGhRKkAvYgVCB2rDfpMzHZjKVpqcDgNejIEQQmHpx6OQl//m81O0xmy6oemJqAQGfyEbcdkTY
vggO/fFJjuyCuMzWgUZnqBD54VnNWlxd4NFFdoJaU17ydCSaIRYizCIG+/osf+VphPEk2qrViduO
jpRFhKugyTlJCnbppbUr9ZwvGNVQKRIeP4fijtBqMG3o2gRQopCZpIYcS0RcYhQHEJAiLgLKKmz5
kBPkDasUmid8BWxZOQH+VUXykL/XtDx6RVItTVU1WhPxWxl5G9pEYSYp7/U1wm0KJTjuWuSkK6ar
mCjgA4AVk7ifQmgxq8d5r7Gn2ST8XdEhvpbf6pU7ZJ6McV1HXuzMeOIpMJm+PLPT9qqLnYW6L8yA
3yn9MsKdi9Rl2CXASMOyUm3UKy0ez8ecpJEvhLJUYv9dDOhfbIUq5Rh73P72mOTI0FCgzDrBzrL5
9Y3qhxjhB/6h6nxvpxRB6T0jv5L67ul2DzAwZ/GKFOIRuRCL8hOvbhxdCZYlqAXDeai8Ogmmsyaf
QVkMn9g4eU8rErcRFqyiU8WphbW3wZRLGkCxBMgxH2ztwFFqQqNGKcql3tahMqum6L74cKGQXPar
HDI5sfCwfdi/oJfDuN/K5+SBHaG4z+D340DaW56JliB2FCbWlykjkEsjY6FuPIzLuUQiO+FcQ2q2
kCTOlM+I4z2cjmd4hINy0oXlRXOwymK9di3iGGRGc3yh4PmxdaT/2M+t6f3/pdeYFomhs5VbVPUw
dH4t7GNLKK7XSpP2AnUqN1x5YO1O6g9gdkJJ3Un9SpChSLE3zQ7q0LYUhyyUEIcJaYaHHkuCcvyj
OstrQDJQcf5jJH8cPkU6r2EaXLCXd1ki4w+1qxA7/aF/KTOHopRyqG+cSwgXHWLBDFdloO37CINy
TvoM/Dpwxpy3snNajkxqOx/nFHF6nvVROVBlc0xQZFIL92QE4VWvMktw2Tm45RcyIHb3V8wG0UdS
4PARAqAdjIcTKY5EK73jWflaEkbczuSr172k+5oKY8ZxPv/7mQnL6febrGqaBFwhKrR036EKq4rl
e95yk1HfazGZhU+JGljSrH8BeqF5ii+Y5xJpPO0PkAQMKDIYhpCLBxJtEUnoa6JjXb0QohF1Q+SQ
q8Kgs6xXRbskoAKkg1MsgilKAqduc/eGGG09smUM9TwRrDYGgp5ecT4LlVeKwp+nErqQwzrDZ1sA
34ESa1KYqy7cYcxtgPhqpBhv6lZ5YZtPH8Qvi/BcGFbPDEo64uOkGXs5zcINhnQPUT5AFkskTGKL
zNggl2NvgJWjOc8zEgNhO0zPm690yqathYc7I+qZA4HXUMBkBIU6PQu/kgxL4ZAzB+JdWxD4V1Ft
o8nTkA/5RuFRrMfarOvnVEQw6un5MMS9DB5QFAVaA6HWofS+PNF6XSjHU9BmHL8dsgOkWQxo2dks
pOSdTik7gvzxT1PvEX9MJYJ/O277/HX8qCMD8gYVHe28goFD82b6F8UbAnjM0xv8QgI9KK8pOewP
HA/6Mj7IDM5Q5iDBRt02Apk84GE89gH7knYyUg//E3i6GV2e4udlgAVJmPgcA1fYBtQnF2CH6bX5
QVqfABsNDUtj0wxnJO3yW1LnJC/5otSOZFLhpg2cf1JqZ9cPDq3p56Q5OoWBmQeGOGx/sIyi2U2w
2UCo4v++qJXp9Pi2cXCsWKKpWqJuiPI3RCDqWiYn7Y01jaUUdskPPSxWfKZJJnbwh0XiMDk+oRoc
1uqO7ZYAcunwThIjIVJgoNXVTREL2SIn7jv7t769e8rzdO0GjJC/XyuT098uVlIgh6oK/tayqfyY
Ef+EqMRxVfb3qzHs+wVru8Hx2PAxRQXuYjIewRiHqWm65jE+o90epID6VLdvn5JTMGxz0PKan/G4
kupFAnRwwiJdoinfQapkwCRsoBpMMYn3oD7FVPuoB5nJQtFfF8cSqG9FKUQp6UnH8W1oyLNHWT9v
noZkc6Mm0vjJDapDZlNYOD2I0jzscKTDyy4+pIVX0mptq8ca91uHcRO6jAj2uo1KDsqZg7mJdNJd
G/fCOyzicNnQA+KUQ4hi5G0G0pg8zpBHTAbQa+IBDxtfDRBVY8k44bZkEPL+qp72ry3vD7WHpBiK
LuuKJCqy+aMs/emGi1mahJd7OOxFIgnwG4xm01GvTFJW3DNS5EME32I9e/GVc9OQknvQhDUEnRy9
deRV94cY/FDGpIl4pkXvQZzjxSHJLDxCGMUrU1oLmsktfs+rdV7vCc0mLolNRCNMufYqfEQ4xabS
1c/xipdXGGvelzh588aHOPr16StKDQun//sM+68NplxXVGlCgJIq2krKv16W3+BFGFSGOiHDoqwa
lvZtDlBcDK0adHHYZ6nPBh9dfCRQd+7C3uBp4SGBvjeXPSsB3GK3HUWcg84rAstrOh1rk0dLBolo
uOCzkcb0RKttBPtpDvX3F+V3ru50nZpuGqalMvzRv3ElDFXSWzFph31jeLwJ2sBAb5Fqnxfm+w1z
vMvUe81ASCn+Y/wRah94SBocQYH5gw0uvY0LU49sC7k4ivU5Nz027k7ZXwpPwcOPiNrbmjEcjZT4
hhkWjlCoo9qMmM9n+lYmjhgB/P07SRy0v7/9iBc0ulYJypcsfduqbr1g5MXtLu3lPcLjtnVLPJL6
NXhcChkQUY9hE8OBcmJRmTOKvsQf9CORxLNycYWCugUqght6DFlpnvAcbSHKVszO13emkk6jIb6m
YfUxhJmZ0JcbB1qVEweqB7AGdSx0tjvNpzfPXzPLSRaZV66tnttkj/7kyyZtFYcc3YWCdAsjAyCn
GYEe2YLLk/yGfD7ZlR+NdiZt0+fcHzFFW6M1gPRLDUUnvRtBH71uBehqepf3Gt/7AEFolcyxHteX
gvauEfklAoA+g+kR0WfiDIf3hOKnDzTRFjGLnjzsBMyqqP7ioMv8JD6QbJ6q29wD6qWQrqBxMeFn
LxqmCfYymStvBYUVwfGYLBfGLB1XkJ2aEs06cZk7DadIWiIjP113N+1opAdN/zI5oe4OVysG5K+M
zSJXn9MzuGzxBrzqiFe/GZyxCO6o+DKycO1EOQvZwcwxc/GHLyylEbThsGM3T3dfebpNKVSI+EG9
R8e62VSXrB6dqWkgSdBIAYq5+bq6E+bpln6gvKO+ddXStiZ5qxN1hGK70FCsAcMEo/D1uneVhwwV
/wWuhN322wwSMoVMdMFOfF4oPuCshgVAdrSsZxGd6i1cdcgk+lP8MdRuJAWKauu6/WmoflYvUybS
Co4buwqr1Nml+9CP9Upvn+4XHzSIpKU+OzWPm8EtV3AX2JiPeTxH05LyO7KhldvmkgSgoIR4pcDO
qb4gtvtC4TQYbiW/dtiozchMRHLid0uJcEP9JYk+DaxviN5rOjcMgFfAbKXbMvMKFhU4C4xieSk8
ZUNQg7gwJXPp5y0gRTe871ss1Phn3kBRklMdsfSd1ggg4QsvYKrYis2l+7sBBoqx9YSik3VDXy5H
tHxbxdyXHWqzOUJ6GgLYISaLmixlihOkqCThaXvAYHvcN0tivXKblL3aFjYUrJ7IVP5dp9a5zTo5
oAQsyP1ag04rzJwOHVefeeZR35FeteSdiJF0+yF0DH4NurcGo98TFgQo4DfJglARcwfgTeQ17wgK
2KVo0ZpLS5n4+HtJqTs3Baz54ctiUUgZuypxr7093KZ8XGETc07Rs8OIhDKEJdU+2V+2LXcpxmEL
TOpHt/FpIcckBI26Wimdqc1sYIjMCTyZKZf1WOIRE3eb9B4DNDj5noFNe98nipveXZJiOxD4l+qy
197IjpDIiOjnJPNpJc5PTstXnbqp1B2wYEQan+CksiHny9yh0+najTGCel0z7MvsO6emVQZCRUch
PCsY9OHLj+DZu+gntg/eB+L3BjDfBx0WV3IGc0SBR09OzDQYQLRMce/H6hcICsNRWIGWW4LxYshn
zPPoQ+7mBGYOwsdoHK9vmoZ8HgAGhscCPiypw0zPATn4yc8Gt2Gbiuh4BTIicrYHfMwgf18fLvrV
LnG6xOoW/whWyaV3U2YAYxnod1DQSqcxweMEi5GOkagEkUZDwfpRThFiEj1BO0VmdqjlBnjTrq7O
LeHpDgJeUau1k5wK7/y03nRmbhctCPljR7+EIb3y0auHQeSgKk5X9UVqNtXVi9D6N3690Ojzzlfh
4QIfLYViLTvDWZK3ZbhoYQYTboznPcNJovwg3+F9/pUCa7LmoZvNVPSn+H0F+jkiz6ObNRpq/AcC
dnvyFjx5dGk6DRkP748KPIcqzNi3DCtRanh9fBCos9hQ3IoXj8TXW3DDMcId/h9p59HbuLZm0V9E
gDlMJSZlyZIs2xPBkWIQc/71vXh70FUuo2rQQOOhG33ftSSGc87+9l7bXg9rVlaOzLv7W3FpRJBU
6L1rCVDLG9ZME0/YjJ8Cfv0nkHCPICiHGvqQPolMPvf8K9cjLJ1zOifSg4wFJwLTGkdxQv0cB9K1
tksX4SuMFfMQbm8nWdwoTzBHvli+isg36aSnYgBckENqUYs8TYWUruzDN1lecExUEMGVcxE/yPWS
EGk+pxcSZKl1RElj4nDbVrQ/zp/vC+Or35An6TCnwGT64KLAni5fTRq/RndIzjmd2awOubq6ss0P
ry6eAU4pt+a5RF75RB8XKffh+2LSNmi4MuHzWJwqgNZSNWubK8pGqGt3E8wEEu1Jvsy0XYMo5gJt
M6ydBSxiDY/JijAvbPrOk/ZStNfQE2ftMyBYCRypwoDFz4adwjtH5udG4GwFYm/xIVe3tYzhTLVh
UfaDhyYhejeM7MxVKKYcttYOQOBYvYjZort5g+Joj6mwl9d9cCRAjh0C31B9oHGha5fl1vRDxBxA
BbMbAdRu1+cuYiH7B5lXTCm42ume2WXkEWIQ8leYlGCfwpJQCWspDBb6YtfXTfl0mwBP58AtclsH
V7nqFnfCPg/QrxjonFsm1Ts0b2FFepZgOFy4VWxB1oFPzdK18qlQyD+nj5RsCNXA9xIWHTUoTvbG
tTcfDNEtimOZMRmdVccghxjErRbYYn2bAZG4bVLMaMUzpZPdUXsm/y5M2kB2jjykKCz8SXnuhrXA
TDx0tEUjrKZ7lFMchFmZlQTgMHQSHGRcSFiEnwF4LFvk1GLOG0et3eIRKRIGGBCFcNduTL4jqnTG
CI55ewaKcEcgA8LGBEkyumyWQ3w1zMf8Jd060arVJXgXcyDGDCJAQxkQdfh71n6kJ7qeOTQiLJD7
iPDbmF/rMxXcfbISL8DPPDpFgBtKi6G4qBYQ2XpjfelPmEidHAAeqZJmoeWuQsBkY9lW6BUXvgP/
131VfVxh8U927iUQFTsPvBrRSllYAKM4Q6KUktXxA9qiwRHIfit8WN0ytNyY4SRUAJjzneJzteDg
tdWL1kGE+JramuDrd8QrXW5w8UIzD0QoGI4g/Lc98RUe8ZRL9MEwqd00lhsYywoPM6MFs9mKypmx
p5A9kolLea+w8GpOE5xZ1bBcA/Bj3edUbuwV5Yh2wAld2N8Ow/VUoIyHeAUJGd+PUTj/TG3qMfmh
VWkm5Lx9NCI9qynHgS8NvtnbbXVJlMUtdRA/RhxeTr7EkRG4zQkePvNwusfR05BTzKMZPFj3vdnl
s55BP/rqs46fGsS/OuccF91292FPPRmkQeZGUyhhlh7KA2kXRM85RA8g/Mwg/RLbWGfrH9cT3pNg
aUz+W3ohnumvaJxg27+nHgt7xTHkGUNmH64kXg4WOLcNsDrBz8jHvxlcuevUQSHmvhDNoEBQzRHN
cAFN0ASFu3ddfqYH/SFr3Er0vtSnsxL5zJ7RLzDfYTrgd9pdpTPR9ZtPc5M3GkezpiN1ux9nrFMN
LSRzhljcCGyMCfhQ9o5uSdbJn1DfE7zuJjpj+hZgjab9ESNJB8ja7+cefUJ0YAMfwky8B1o9EWiZ
IEtEmj7EubqELu8xkxGX2Rc9YwvgKRi2SWAxmvT51xa8LZYkKUnCY4TeIJ1Bun4JhGUj2xgZo0Ws
UlTMSsC9Gbuss/RN5Cuhn5ceazPYoi3JBKIbomMsNU/a9JjJD+PRsrvZsCp7uBIeD92ZFb2EWzxD
o7KVJdUDI5b58zi/4Ye06/OdzaaTXZCurg9Mhs18GRwB1RFG5aouyG5rnRPadfucOPEi3DPFLoX3
oloFO5EUu52Uq4bq+mHBHobCF8ZOmgLo55AbkMbnJPLzGU3WrHUQnc90Q3A/U1ZovtHrUKG7U8n4
AR1ylHhVCK2fufeF8Fq5NcQ/bAPSK4e1/gy2nZFOFK+YYL2KcNjfQPcSgStnLCUkqlAREYr5cwLj
A7Y+DBi8UPUKHjA4Qhz3vJoCgxe8B6jiAwkmO3jjuWFhiot3EGdI5LXhMzRqZ+OGhwzCYYVn3ODf
RE+DWwqP94zOvWcAFNlC5G4tFL9l/gAU17BLa0L1kl3mSUEO2iT1Rj+AKdiShpPclp6DVzn+SHhc
cbCJ+yBaQUXA+oDzFOQtsP5sNy3yUmAHXzU175Y9VA/BI1QfVT9xns7Pg+4xRwjN5xj/QeDdFlDH
gmhOE1g+h+J4uMe0u8+Ll+i96+2OufsdB31jgDJcIWDJQDviJYJMEgBLergOdvEWPEcPfeIwpw5p
4OFd2S8blf4K4mgt2cdoSxtINxvPmrpMlhJzWO3CHUWFrT2qJJCZn01kxyJ67vfcJ68U3vFn5hZW
eKZA7mMTn7JdtWfZY3AjUupT7XAQ88w5lN/wP7QaYQYZZ0uWK92zFrk2TzaJo1Uugg6FWAqAesza
yfUCgBiv5TGuvwLLVTdwFJ3yKcr+YZD6QQ2VZIvpiarJsqaikyBB/KJ3yZ1+z2tyzgdyB+S74kvN
6LtcALUkTsEs64LkzeElWKKEkrWKLvJJ/qDyEtiW6ozL4IQp5QjR4gYXlZ/3/lUNk3fi71KI/Iev
F3mHoLyhK4qlMoz45uvtxOhmKpowHgKVAMfjrVqY2D0aKiKoCsCZvZgsP+O6NV2K2gOjJxrn1obN
IJwu4eYUynvsd6wUjWKPn6H4YF5XQ3S458e/f84/Z1K/f8xvPsYoLmNdrG7iAdjEsjxZboq7NF3K
71Lz/Pe/RBjwT21IkckGYt+0MDN8B000YXEVjYYLB42PWclXgOGkrZ6D5IMxYiTNRXPdUatEyh/6
uwPqtxPxiDg4ekSU/ZLOmueANnjBAQErSrvy4yrg7Hro7cFRSqBEgAul6fEmnl9X9BV4A1NRxHF0
UPJFuqsaT7ypIuSW49VGjjIfpcrp27kwNVQoTKrjRU8BVAREqfqyKJ6Q0hPxYR1IauJq1NHxjmCr
KTjipvDofQ+UlSytwsGPha8cNz22iSpa9Su18ws6trR2P6KsmNBoQNVytxHHJ5Ei6TuWrlWPv3sr
pg+y7Kq439vtQOlTuOnLVSdvx9CNPztOz3dkSehFTnyOvupyPUCPY3SP0ir4OUzy/Cg7L6CCMVLN
hQdRsa9oKzYTN0tdaaLXkAp1yLPilSPb44ofXbWsS85zvqauet6jtEJeDMtJQ0QHqK2kRLyYOtVO
/0iDQ1Aky26aBkaVq/Dd9ZuTGWxajAd93N90xkHUSS4qC96l5lOCxSkrrdm4QTvdUCTEL3W5M7yc
UyOBg2B857wzkfq1jZWuG2Zy5pq9Y7rs2RNmnmSsC9W38LDijuYYwuEkwRkqqx4HmEEqbbBAlrSC
MzUx8Wpb18ED8ocJK7mAjfRV/J4qDXvFKScQez3sAgbRq3hfuGmyNW7HUPCGNUPg1hNh7NhXxK+b
rzF5GNbkozFokYQIyFe/Y3HGR6NG4P3XzBIomPoXRkP5aUTy64PwTaIum3vYgTsZD4V1sWCsJ0BB
1hbA7yWKSbzJL0xZb/U+3jSEkvbcB5k30rnqkheJb7ZZs+EOgreMNmYXWxbni4oaxPofQjqUkp+e
VwAlBlAY3C7fDe69UsaKpox8zIHJSvZ6VWAXrnL2DuLdmJegqrJtpR9kTKU9LQDgK3OqNShJUjfW
h3QL52n7DJtTnQbMZJrGt3LycJwlwjQMdhSmMw/mADvBRt+svLE8ds1OBTZmzIp+WTaPLau7FB3x
n6qdR1k9hYzxKteAn5xqRLb6TePueEeUuq2wB3DlsT7iNHsVr0zC5z3aAR5TxpnsnilcuM5e9Rsl
zMEc9REwFK0ACmyfE+41DhnjkdEsZyGVrQO6tI/PrMQ5B8ko5UiIVeNqxzCFfHCHJI60aqdDfArt
hq9XuGG/Jpf/99flz4M0FpFJTme4A5Pi93WuGrUxyJIKHW8KT3gmrszKB1vGmAD7OL82bWvdlHyi
bWxdC/iC6WNjV5+vb8EaxsEzcAGe8PumqndxvC3f0tzReBzRh2LwA+BjHZV1Rzt0iZsi+zDpQtXa
YREQm0WVra8V77qHGiOT+YkAEw6uCbzsJSQoBXs2ea0vTfKKgDgAvsKC5VyRJGH87e+1c90FwT5Q
Qby7MkeUnUqyqygXsDF7Nin5vFuV7SnahBFuDTBoIqRDKjWWqrwg+w6ROp+OvY+4I6psmU10OEfm
ZNQcBtPVYfZY8PxOFDTUnPUhQ9ZPFldvlr5/5WClq622/xcW5AdXAbF8VZVFDSSTBIfm92sxDKGm
JnIwHiCC8769ApiI1jXrJfNmdli7gNM/1ZbEwbItSeQb5J5nHT72O9UVqsSc4R9mM+OHOctvH+jb
nEXSKl0ulHg8yLep566ukBW5GUJpKVNLKGytaegxIAjg8LXc2zF6C5Diak62/XY0t8OH4TxwUQjg
Vz0F7rOs9pp3GqexWyPL9DgEqYfCN6jBKnrLhzVS8P0kUt4RLcL4JSOyxh1UpW73Xm6zZ+H2IeED
7+YIaaXscjwZBiJ1IxUZM2Zb4M7K+2tB1bfxjAtOf0CxY6PaS8fAhOHsV35Y/+Px+fEdq2qqxgOk
mjquvN+vWEhUW7lW0n9jwDxxx5KLtooGWlY2Qu2n5nskzwOLmmp6Z+dxMw+ArevLAS/j9YITQZve
GiOAwNrRrbeQLtR6jh1ZCfwwOnSq9/eHHRvQD+9a1dRUhSi5Qoz723ZRzHSpKHVtOFiMbbtl23hi
tCHjc83nHJuAQ8zK9/apaVR2E6ifZIpmEloR6x4efliZiW8oa8WG6DxHCMgFziMs6y6BS/nc6c/M
VpLCGfUl0xsLLzbA7TNJXOUiN3YxMx//6yYSHpGr5FnBLnqXJS5pTmOzZtTEbQLq375SaYKbAsTd
1Bg/R0fnOJkzfoogw5Ff5J17Ty8MoG5XqrJImSLkhNBw2T1cdxX6rlitC3MbMxBYJ91mcpMUXslR
Ud2nFqYmbQd/uXgwwa+gpTww5GLi0kS2SYkO2lzr41djJqZM6jhdScqS4g3GccjLpc+uj2aUSl72
DOfs/jiCD6d+rsWS7JAUttKlcXOHaEU6YUj213AZsZORqbQJKEDYVMV+6knSr1sDPmZtUc6W4WPt
nZzlq+UYeAXfChFVgY/Sh2fC4UH2Ac09aXDWzWREVAWDk7KlBhbmiq/i+4Exh5Zp0PAd4FSBVtOe
+37V3DaYIFBBy4a8NibX/vF2VLhC3WmQmJmvavEccFgpcUUsZNxy6qpzGzw0fHlesQvJa/RzcfWg
PHYu8b+Mnhi7KJ0s3sFeKcVdWZAdROKqH2LKgJvXgr61J5Ep8BgtJUYPzLFE+56+afmy6RcSQdCV
Vq0oq9E5N1puk3E1d1W7yKDCM75M3VHZIJ/VM/moBBtQiaGyFjUnbts5ug6UJDwXr3cT6pFzTVxW
zG7Rdw64vUSfyxcOiPfQw9Vb9lTteGRqrm+l9gzWvKZkMkg8Cfk5Y1etHHp5U9DDQWLgsTXX5fmG
wa2In/vbpeUaURJtBtwrrxE39BgvTD+2+ScTBocNVYSQP1BsPcxnqFH3XdCsyDZD6BvvW1Owgys2
U4BoRF6uBEHDSdLolE+8rlb/IkFwvr6O6XYaPSjQ6xeOwAct5QXpYwmRHoXaI6t+7LIXugL1N7IB
Ye4XRKPqRfJCFhYpmCK+PmdHc9Hjkxy6ZQhpNeWoXEUnhK6/vyq06cX1uxmIpciyJBNkAS+M79uC
qB/7IMg7stqokl/26KYn4eYZGtLS1jK9ItxI7BFfNQIjzI6ilbG9S6uY+eA+wAGnPADxxqzFwu5j
ZAPqnWa8bR6zYhGaXo1OJS/ZTmPCemtKbxBWuCMr2K31za+sUzw+kBSjhbdEBeG9nfowEQt1Ac72
799S/mnvqcPUwC3JOxywxu+v79SMzAFUIu9D/jYPNxfjxMPLjA8qGG0sQLRswOTcpOyCCQjdqQ/e
d8dkXMbHSWyCMjE1uP39UxnTluv7b2/g2BDZBIj8+W+rriWoTaV2/PaG4VmGZ949lSonqtM5RxLs
XJ3p6iSjA3Z8MC/6y8BhPvBIowbtA54BXlKG6Ym4pzmGAtN9tHgHcdDlncR+ksPumC2tB17LurGO
g4XEdr/6NAmXt36Na5VZ33x4ZoDnFOtGWCIT1NlKLzepuLjBsM/ohFp3qMWxfyvmHNFkdL64n1L4
kiNTQ+ldV7LP+GMkZayNB/FNXg1vQGTHfzhblOlX+ONXsqQJaGSqOtak369dpAuCMgj1cJAo9Gla
GwtWDrDnzdqmdO+SM8cU1dh6v+g+Y2kVEVknppZ+YShvucyPDLbQp1T2s5u8x7q3D9tP7jReCPRj
WM+IfX+/quYPxzEUGhl+ig6i0RC/+fbLpggqS0WqMc+3RcDheyYVNEjO+SFt8epfyUE58W2DPBBK
u5AiEkZITJw/q5HJ8RIrmqeB4mX2nL4PZ4XWv2foOEk8F6Rzqr8U78KZvbOqfsa1z66icL+YkNVP
8rwDme1TXlZzignEPWjrDMb2dXt9CubKq06EKeIgO5Qbjtn1FpX3zDQyczXJZzHNun25QZx+1qsp
5ELzjwqw1ONX6p8r6x/gR84cf15TVZLBpMiSobB3+vYbSZ0aVfeA36h2y7truMB22kXr3q927WLd
k2mFoDwCy+Vs/FCrVel2S6jf++4B19wOoY4ETkybkwF2Bv81GwUUIFPeVTWEHoCOeyrZtKNOrwQj
HM0dBWyASzobRDsExC4jrMNu7QV2nG/TVsXy+jtA/IWJQN5DY73N2NcYmB3wYAZPEnMUtPYL1gPQ
DJnXfGryg3GZiEmLsXvk2mFQIPB/28aMWMHdRnNMiSpMJmgML5RPMyBmnL7gHsV+6kWrOnaw2DAh
w0ovrnqv/up7p8lm/WOUz5MD8NHCbgbXMO3Ucop9sc7er6ckdJkNEVqyaQ8mMPTCn1GBe91QqRzd
15YmCPsFAAzycOYVJMq+t1jpI4bRm4Iy9ty1iuVYgCjvDg03/pz50OC1uY27RjPdAmUHfK72Yn7I
sd18JvFJS7zSpNNqdiMLYVsOlgY8Kjh0eQ+4mmqfkyXImLvPFEXPZtILvJnnwoB5wr2VrjBTSg/m
LPER+xGsvrTPjHaL2XunzaNL4sPpI5w2G95uxpFJKL6Xc0XXsHHRCmqpVgzgUa8Xoccvz5FO9ets
zgA5dGmpde7vRAj2yLJ4TGbGmX71ji5aWxawAsKWdC0CORWKGLuTBmoKV7HZdpdry5kOM9GF2kry
7zbNiYeO/pCHqJ9XxVJwxcfgQd00b0yPeDBUvxE8tkIu45ncIQ0ELR61rXwp3jpyFGhCn1mMlw/9
uqSghnUFtenvbxKmuz89JpgO8Z7LpqzI3159t+EqIhwip16DjZw5EiWtmnM70QObmmdUfVJoKuMx
NvaImgNVM9cr2iAE6k1UPmWsbUPK7H2WlBqflPIhXJRP4TjHcxDZmSN/oVbSTIGiWd48oPvp1K20
lEnKMWDN2ZZrbpBv2Zy2NLbTmnXFgB67V/XCfi8C+L9T40fk3jnBfRSBgqP3vLMe23qrSixZpWPR
pwlJe60zkqCWk9z8h8mPKjxJS11zqhNBvoH526rgRn2O4fhEi0F7qDSnRZ+2ua05FXLdsAcgxmrD
C8yStthrd4J9YEQ3Nxn//5Nu7bCjD/JaM2xFJP9BzZhzLsBZX205tAUZwGi7Z8ud/eMtpvz0EpNF
KBsa+ya2T98OWUFodtiT9fHAabANHthqksx/EnYxOMfXIVmgyo/3ww3Hg7nUOMkAenLu2VplXHwa
aSc+kyPti/ld2iYIswmps25DMxiV33+/j/5MpasSWsP/fdBvt1ET9OZdVRAI4Z8zSnHo9iErYbgG
uh90sXSHzU2nyZFfi9eAY/X+/SjYzeX2aYV7a4o2ZM7fP5L0347r26oO3m8i8KqqqBLg/31V1/O+
6PthGA8Vk008lxxJk5tzX93OmN81Noz5o2S+36F4MjCbUmv9gkx3utcZFCXz9mZfv8rUVb/QA2iO
Uhn2Gk/m+FIWJ/kraT3+GyMd3zvOSlQpLjQWAlhIIbVAdi4cNHOri2DcFtd2l9GnZsekk2WfZ7ig
gDKezZ5z/EjQtWg9U3v8d7ZAk1JDEZBrfZbGKgoPV2HTj7sk8UNhGcl+ZJ4kz3gIHWQudUfTeVo/
mqsMB5BiOfG7EG8pW9Jzn4lxqDvNEav98BDeN/AfSQ0kFEQlNP/01Fou//5L/yQFYJ9VJUMCKiL9
ry74y3yrMZVOFMV8PNxR/EhE0WS5vxMR3NFgG1J/sy6fnxD8aT78ahccP/vZgL/WBsZUU70yT3pq
szghYzZ8fE7zFUfCcU7l5HuFygqDZMUq8/dPjLn/h9eejOlfZ1tMBvK/M8svH7kao6g1hWw8kO4E
mbtU48vNXGQknXYmRhdeUF3vC6S/y1OqPvanAAYSDFZG3yHn8aVEKU04S7WPaB9A5JxJREPM0TPV
maTu8gsALkOclbvoCVverr89aNaMR0EYjpLF5kd/vDuSSC3J6p44PNy3BEV4WVENnb0gp/ujsemB
k7W6Z7wxaOrvG/RmFkqFYTE+JXNhuPK5x1lynLqQm80UA+hOLa12dHulrsZVeCzJGr7r1PXiiGTG
BAR9Hn+E9SFAI7UTwbEOwc1OHsMF4EHyCSXB8mV1SleVHb3W8TFnK7nVZ3nq3E/F3c0CuCAL8300
54nBuXsa8nX18Qqg9Z0EfQnBeysDSLKWeDw0j2jb8ATss9zC+6h22BNxyPBtbvTA4MN1i9PoOGwj
rS2P4JLcfMK2GeCBnTEkYdElFDYPd3mz67O1ucUj/BGj2q7INqk+EnsY7aL4HVNUrOFCEtW1NfKW
c6dtuGhf33TZoTNQTDaxYAOqqry6Pwj5WX3ohg0+8ttn0FFGv0cZ40or/7Lzyz8IY6oMVVFUREa9
2n8Z6V9urTa9X2/RGI4H4z3lnh5dXbvQ/RX6keAZwVqlgrjw7vRdcLgSmek8hWBFX2A7gfIfrIPR
2HxYWlQRnVmVZtLi7/f+n/RPXtU6GW2VV6IiwUD9/bXY3lWzl2plOOiid6WYFyubmHqGr+1u8UOv
OGF/kImWhBs184g9oc2A8LKJcOujV90Zx03pLb2ljJH55srSVsWwqmofow7GyIatoYHxg+GcxbgO
tGloy29LwmjVI5nG+EO8u0gdbeypIHVlH79AP+7x8qioeGRzZxLZvxbD2N+/9J/MxG9f+ts5WCpy
cRxKdTiQLsGPQWM7ROScexUeTejfnWSBEi8Y3nXkdOzcnqHjJDiLCKYz6AVqZ9rc/l4nOELF3gbF
ulbgkgA3RszCheGFK2PHgTlSKJW2i60FUGRYs5nhkU2JATCIoRuKbnSAC4nLb6LmvkEJ3zs74BCb
WOLr7w2uosHlHdgBTm4xzoBAwEhabbRHSXZNAmE5njmgcWAfaE/0qtYrjE32XHJZ8Ov/Y0X/cevx
620yvUF/uY3TNOzuVYS+q7UrTcCus8q+IsZKD7FBqf1cxeKV+0H2hmSPTToLHPB6/X0pPwkU3+E1
pf8sd6nYYm8N8TaAbfgmvymRE7yP0T+2SdIP53cSKQpHYm5r5n/fznqDqhfXJpeHAz17Oc3jGG3v
boP4kuEjtVtt+sU1HbWT8Og/FBbpp7P4//1tyFq//05mFt+jazD97W3N+GczHSfI8z9RKwcz4B8n
/5+sJP+bFFJFMEDq9yFBrzAiaINqOKibglxd4fTEgyhaiBbyHFMx0i3hESDwEc7RJd5xihLHB3iY
0/+DJi3WAN6SA3sGyK5B5/K/yP0aCxfOyhIPmn1kevz3R++/98n3bZhuqVwVKhEMTfm2hxWvjXZr
84y5BsyobV475IRq4q0b2XTaeqUo/phPIADttdqVijucUsxtK4khKzAVXMraP+7sP7lr07vglw/0
ba/ap6GpBdMHqgubwnDlNsUGboylSXw5tCEd8R/9/Tf4k7jLn6RQAyFO0VXD0L/dJFcx6SRTjXn9
LFppDUWLDfywzbAp7Rhw4vkhYypzRjJWuD+fimLZzP/+CX5y90x1HhwhMPgQyPz2iIyNmd5ENRgO
w9cNVWey5bqK+SB2U1pHWOlgY2wNB984u1bP8pGamaFeXt/jJwn8Dn44rBCSIyi4pkFpnnMwER//
+IQ/nUR/+YTqt98oTQCljeZtOICGhYBCIy9UAQRJ4srWW7wphXl2gIoJFglEaFQl84CWPqhDs4CK
Q6S206QoOUzurtU/ZpfqT2s62TCVu1e25ElH/f0hvzd6JIWt1h9Ag+uP0W3VrzOqKsZdgLyvCDQ2
HiSsweTXORW06YvcJ1S03eyW177JP5Im60A9Cck6LB6plEQe4PaWiWAtKbmD8WzkzCKX9FKrJeje
reXjQ8kxG5Bf4vUKFPp+CsfHK4Pb+9uV8YfCWVfwtWibG1QBIOXaGBYp6cZ2opAlRXltUvp+sYv4
XfZOkRzdzxxZZMLi/Eq2+VFTc5QfwubUYG1n6hYccSrQObsJEyfSADntjByp5zQKEEIXLGtR6Ij3
vQEaA/bkq6T51vhu4XCx7ES0AUAxzgX1cTsGzTPeHAtnNuvp3cuh4UjLFn9zivUc5XifpnB07ocW
+qd6UvNtJB6B7Ao3B45x/gxC2FSPA/4GKFLUpgTtGzvusgfPu4173AB279d0fYNrRoR+uWFrBl0y
1554kKE4Vtdtg0u6vM3a4dgWG7U5QzB2wYaZrwxd7jcQaUQ7IbxCZHkmntSFqzB2IhMU6oLtfkTv
QulF5RHUAGE587UotpHhxSacPnJrVxxPcvoQ1ACMHDbbsEkEDq+Mx9LBycxp8Ghsm410P8vdTjed
MmHzTKQH9omsXTgCUwmECytcq4Hdh5eOfP+46dxK+aIvYbAVchN3fqOB8wRJOVxSS7VZKP27TD48
XxbYzxt9loIPF58yKMfJjilpQ16NoJbcrMnRMCi++yqQw/gBDgYuTlJtBM/CwRaPiBcVO03QZ8As
3vWaLlAH+lMPux868JK14RRtg/0YHBSJpu+Zie3h7NTz5ij6Blv6OQEaBaEMlfB8VebplvPvuRhw
7ks4rah8es1HXDOL7ogsgque1VYUH4QIq3Ymsczc5jGE3RBr2kIh+hU2Xl/O+xloM9C3TobFjDAf
6uRri6I3bstiqzLRdbQlRC3ILhf1cjddcFeBjaE/2FHWSziBeu6JSYPrfFlHJHfnaYWqfPusoIZo
Lilz7MIWbvULn0aNT7j2J/9yM701wl2qbiUMi4zESEyL/aOBQz/3UnPSBuX7yx30SK4utdf2cMvn
1REIR/0i+uxmjAl/TP3wg2DYorngAEt1m6h7anMhz08gVwB0MHzmAznJbU0WbSsgvhKKaPM1jl8O
tbg4OQ8WPv+JOwdTqugn6lEnAHmsscQU1iIM7S557nCMcs4h4wDHKsVsBl1ZZFdacwJi2JvxnNOM
G7kdUwADhMIsi86MJfJHZdgZdFK7PZ9TxX/MXqgA8mCTUOjyZ3k84iYyNnhxESj//iL/s0OKUw8E
fkiAsMkV6zsgVrpqURvLZT/pLuZBabwCcCRt3sTZEVPvc8ppeuRjdsNrrJFg9TYVIxeazT9a/hF5
La3Du29civ5EnAyrFqQWkLIQBeVlHV+08j0YL3ewFNkXGBGZQFZ2uu9B9oKJxyg1mEtem+QyUPrT
6O3v303SfxAOMITKmki9Ejaz/w4av2yLWZ+arG04I13pjVIfmrvdSIuCPiUCPmAD0F5e2YHSO1pK
24mmUcKhcY3dVaEej7TkjAPGYExlBOqLCJuYOIbNDGG0TuoZ6aTDDQr3Auy6n9T+gKHMZV8x65+G
Jc3MW27IwtOFKWsHz7T18cNgNXDDffSaRQQkz2l1FEJOHNBjgkeNUgfErWyrLzNm1sVjTQyNoAtR
NVIIhO8mkmXF2x2ptTiKkReTS04WCYV/CbxoKqoZVzglWUvipfE27D0CuOTjcXY4cnEY0Q7QC1RH
Ax+gwmN8q8NTnTsNca8OD2Y5z4eNJpSz9qxoRyvZlgrcQTCKM7E4wNtmRMJxvYCftpTVZJ41X0p3
EDkYwy3oISrdu09G01fVY2+KDEqVKakdgOKsgwzbbsgfa7gbPFdMosDzmTRGNe8VBWXqDBDImuEH
oSEN8kgKv/vYUIoSuPqFSkDzrfroBmiGhIncobIBMGk8e1Tqdv/Yauo/eKo1HoP/TD2Wqf7HUv7l
bulVZZBaUe4PMWzV0k/v7VzXQIgU6IMD0KFVm7wI+aEzuIs2Q3qsST6urcoZShejSMIwkrwx2BDm
T806JqdxO2KbUwaSq/M09wdr4q73AIv2EgAi3b9i8+cZ0nHcfloq5X/7+A7aZnCkL+DQiS+ll5iz
LQdYIAnlDPZWkn/CTWnWyDsAUIz2HHDyhSgB7gnNs/a70hFXbbugW/TvjxKPDJumbwcDymNkFWeA
ycP0HXwTynJXxELXH+oninJjSOUiw8XFjb1KwbPBzdk9JJWP9poyXYMep9UL5hNYWDDYMuxaUctK
l7L+qVGAMC829AOA+NFmpNsxW8YllkFGKs3KQl0gVWRn2/vEEuEONz6y7iGi9ZREte6wMTJrUrbE
unz9tYYhOKtLliAQj1ME2oxWRGWVqysSZWUazgs1ZQskF9vq7jNaFDcAfZUVAEtjmFIt98+cJt/a
ZuS1QClhEK7mmLGpnAQMCqdssjuVuJsRPl/vTxLAAY5ipY+qG5O3tciAzfs5b3YMyzQfs+HdicGy
oLOTIQV6Ef60atYgP/fQc8FdiGw+elt6jF3xrXqTGM7QqoK7VaBkKllie6OZBSh+PlVzC+zjmD92
TuS/gky9PMiL6l1itistmnpJ4FXRXRZ8E1Ysg3Z/wNUuPdTjTJAWAOeV0MdiHj7Tm1LeFmTGriu1
8scXFpXtTZmDL+hm4pOYzZIE8A0UyxmLVnQgakY2cqCMFFI9wY6jqPidvglwZoVut3sdGeE8KfMl
wxicPuT77X4LuudTv79O9TOZbS44leDEWw4gxuZMjMU97y1sO3OClLRcywDo411Js8B9J/Vb0tJH
kvc4t3yIpJ5MVUW+bHnr4Mjm0bDLLzmcgmcDO3WPzNd4pmsx84uZeNAWBqS3p7/f6JL8031OPZsF
fEJTLP2b9oRLLiyqcOwPerRMQHjcHeEphpJBJFqHJ7qtH4cTebP/51/9pt9gVemie81fZTHIAOu+
JhouLMc8tl8Bo0dL2xv/kkKmM+QfD/QvX/TbSV8KgnvXtGJ/4AkWiCs+m/rsyqyV6BPuLEbeB2Ty
GpncZWBI+mCtQV69ZNE/vvp/dKG/fY5vB/ymtu5tIfHVlcFNSnxRJAsnoQQ7jvnaL66RxxYY2EvD
cPtZcygrLYj5ujUtHKMjnnpz/c/CrP/mqL9/Js6NVC3Jk3yjszvit/tlJeisLqWKJ2gOsgfntGSs
bVKq+9xSvQRtjhX80vSutq0YLK+NxO4ocN+wfZ5UbPrM2cBSnkCk08Jq94/92g/iBB1kEnowNa7s
2Ixvh9tWigJNL7v6APomOObWiU80ccEEn5McniG3fhEwVd58FmJlTwSvxh7xj7v1z7Xg98/wbVan
FtJV+h/Szmu3cSxK109EgDncKgdLMmVLDjeEbJeZc+bTn491MJiybFhoDNCobnRVmWFvrr3CHySF
e+iNh2KN4I+19acAu9GDyuxEvbFTje87lQclSUWPXTXQwr9ajbwLdXOwjMrGrDG6w8wOwQLtPame
e3E3gh+hvnXVUhEX9coVRtnbgm74zJjhyFJ7iFgtFf8oogRdKiRQp96WsyW9tn4BMcu0VSp9PDeY
wWkzsircUBFM6eJlLGNrMcqMGSpVe0UGPPeKbRzcM76e5LP0jtkJZlraNAFDCWWUgfQlmJfpqsaX
wJyId9nZWVEz1tYf4wRgABnNE8Psjp8bVs9lvelBagTT5uX3tbHGl3G1dRntAuwHw0fT8Tp+SVIr
9GYmVbZWbCryeOegOpB/GOUsrR6ZqmN+TrKDaaMnAAo1wPQPugRCa6xjR8ZblrgPbhBDKbDwC6aM
zuAkqfKiezP9pXByjLWzIoV0oiPirCSZxRvyHhEYi72xYxAvxPtuE6Rb41yMnBuDU+0PD1oZ29Cd
CUu3nlfnut5k6TJeD9O0X5AL9lx8BKYwtQc66SvoNmqLUe1x6zJmOTGIaJjKZnO5OLYHeYI7Cypv
05BTQD1auIrXGxCyCMZRSJRPqD51L4yyf3+rPzTkZGamhoQ6GnwVxbwKlqGbZ4OpZ6UtboTwLmgn
KQguUCBrBVTQH4xNrfK+VJ9ECW7XPCMtQNDio8mwI5qC3MQ4Z+e/td6hyE66ugPgOHz8foOIH/2w
7gpddTBmqows1dW51bRBW8WVUNrkWQxFYh0dTRzd+SAybyZIs1FcD2DIVEec2l3mtN57/NX2fbAC
7oEroN7N9WzsdBYvHlzYASV1Rx4zIfe19KcxTLdsimygeBne4lfXmvK3ELzz9YlboJ45pwyGMgKl
ORDvU/3ZU86+h63JWY4efMAambX0KrQMUdqhAz5PylVTrtAVbVok58BFl6vU33T9HTXLCIqQZrl8
Z4kbP1iK3RK0sFnMsWVhCG995uSRaAVjfZZOvW5dmKM8QR0hXDVpsIF8homcC/RlTQRrgG3Wj8IJ
wD2zUL9g9roxBjSTMFbaaf7aqkjZSS2XYFO14i0KN7K+ytK9oVCVTEAkhzE+C9MaxjJ2KC19qGlr
wwnNnzzkgyH7dDMURPNynRdIN6/AAUcLx53nDFTDu7B/MpqLgjQ8hqH0HNDQV0b90xiNA0ylYNTR
KkUiQZr/vhXUnyIA8niaiWGgRCN/zHD+ObwsI5WjupNK2/+saeVpE5C8cTuz3q1nWOul7SLIgdkk
9DYFx9ueAdBZudM32SOAcshJOFY5U6yvANPwCnNvpr832HANU3A4GiqLEHeHCZITyV32PmpTvKFR
gnAyyjWPzS2kyg9o5JGIq8BSgusK0+IqL1J6Q4hEvSvhiM1rxMPdGYT6HEYr4qXNtHXmlTrH8kII
Fw3/UdLknRc0ypKlj1dgMkf9qYT6yTgb9uc8EGbBge1JIHPuQmkBEL3nyLJSFDNp1M0dY4UN1bhB
hA3iHHvVJQRO4DAl3dy0Fki7jhdv8KGe5VTqxq1jdTy6r0P3vw97FWTyMo9DJxhKYGhzPQABsyhe
QPW5Jyb4C0WDCjQxpKXUo1EEN70GW63dSMZ+mFiN75uTloMWCPK12B/E2iyzhrbE4rRGeHAirMwd
dJG7+FiAqliwRz70M6SWfMqL2sv36hpw1oZG6/CJ0cCdf19c+C5MmeiH9Ed3Km+M1P6Gse/v6H9v
8Cr1qKOyqFyfG+QzHFgfZPHJznAgyhe5h9sAqMb5wJSNirta6Sj8nh26fsg3BAvqOZX+lDAtRaZa
E/UM14Tes9/Oi5fEXOUdM/N5QZMjA6Yx6lOjCeV9UmoTNaxwlXMOFksflEKPNiGKpkx/0VqhzwE1
wRLmtQVOegFRtW5QVlmiD2ygjZZP04+MeXQ3w6dZL5ceAurAItQ1YjyusHXlk4/sNT5bt5byh24G
S6mLMmhaY6zar2ZIuSaGkuxUpa1X8CBH/VG9X0cQfmHcjRYyizRYV/xqgpea0n9CQzZepXM+Kw4O
aCVkVZwcRr/Q8VTo0NkY9aR1dLBog/1FUPYTI0JlYU4EEcoVSAOPtKhDz2jadssQRVMK7Hym0zwG
gxXcgYuyRhreAqklvjQZYcGa02gmEmFyGyuiyLVj/ShCt4MrEdN3pfoY/eerk378PUQqYwi82kXE
EnVM7SWySusqiSbx18syV3LGwCWLMwsobY7wALSFIcykfF5VD641DhqK4U6MQ9rezaQTEeCYlmu/
JkIKe2p1Z5sijyqgCy6somifnR76461RoDVu6C+3ShLHIhqw/A1whdcRMAnY8r2SSbbhztJoghZH
tjYvBsqxiGBNpLpkKinkG+9QpovoAwlvAxmI7A7Vr87ZLlGtpmw6Bw9YvtKH2DHVQXANv+418XCY
aFsaBSDhZ8lMwNtsm9OO3yooyThLX3kMQCU+RPeMvdAM35jtCUwMOylCKGnmvFYfcJ7MagfgFuEN
2lPG2gDWPKqkT9sZ2fWd5ez9/qlDzdBZZlYDEBX9vAVjBOo5a850QtbPCl8S9MB2AWzVHT507B68
jZQzXlFneFyO2hA9Akc4O1T1+vdd8Nc59durZdaLxZZkQgW5qiuEOJdaM4wl2znJzlzeQc0V7tBs
WOFOUR6DRR68R8iYo7GCmpWwcP/I9+a626JzdqDHhw7suVBmyYMxRXo8tuitML9DdwQHCsRMSAnX
xj2bI9mEAKlov4xt3BtYCm08/74+gqWMFAhDAjfPv6/GsFnuZ62rh63t0zI5YZGTB1tHebCErbhD
l6lXX/xLDeQ/P+vo60R3b5AKJGdtlbOhXegumfukRAIXrHmzURFHEYmIeIZGD4Ac0WVsYeKKd1a+
l4cPyd8k4gYKvkN8aIh9ibEl4PHg/QOOh15+p3IinYL2xX3whJUn3cjBv+FGLMPUpXEcT+lt0Ka9
+miNWlYCS8dbinMe7F3mCbMmbuk0T01m81KMy9myj22/V+9K9k1Z3Rgsf2sNXd/A1dkjdoIVd73p
Hbt+L2Y4P8xBS0p5Naed38mbZnhJAAaKaC5cft+p30AQf69sor+ro8KrY27FNvgnpVOF3hf61vCO
EBzL8KlN54W+k6JkGsIdk8+qPxesfGYIy9+vex17/l7WGqnJGuAz2DZfL5t5jTS4lgIistokll1H
b5Z7iORlRSPEU57++8VkXbcUwrGBw8VV9mMBa7faTvaORbMl4CDIETMmRMo32njd7vdr/biU/17s
6tOv6kxMgxAlv3E6WR/FIcM54jN0EI1Pjo5aMGvtp0Z74c3m+q2Ljxv13492fK3wgBRj7GoAxL0q
1eJYG2qvrZAZR7dVCqe42wRA8MYURgjmCeK8KaxzExIOEoUWjioDk0w5HuX8LHDieXe+8TbGC36/
IfJrhXKB7tJVqlCUmNrXAzcU0nkuKrvozmws1MHadAd9UfW2jnXJ8KbN5yZckd+vPv7wXy5+jcDM
q7isLKP0jpSihnJm3ZG+1PJtqJwdkGztrYe9RumPb18RxxkGH9MIKv66qZUkTDrZyb2j4z/FxWej
XBBFqTKsb9xLU5wVGurk4FNk4X5/znH/Xj8nhQytLBXSoXk9aK3jWHY8Q3GPUXHI8J2pl1778vsl
vsHb/j7bP9e4erbM69siUFQXC+EjOGmBrcSkg49IxMUi8Wz2ci/eqDd/2s3jNytSoXEKSVfXLOXI
9JwGvoNKW4j6HwQv3jngBW7Zf//dhtdvUNfA6CK9TX/xGjhIciQMjlC6x8CkS1VWkxoJzk47RWW1
kwMTqPauYuJZIhZmUZSKSDYiGD0T09eugfLcu0szRek2eU31G2v7U6D83zv75pBuxp6buWUF54NE
G5ec/4ldHX2u/Ma1fnrfuk5GiMQRozhxzG3/OQtaoSqkwg3dI3HLj5awtDh7+FJuPtSP73tseSEc
MKag174AZqG6Q6dGXMlfN5CzNFjZiOT6Tj6zjFeJrEfQN4O6rFssjy9is1SicxWCD7eNWJ1xS5lX
3ChQfwoW/97S1YlkZo7Vi2LsHgXrIsYbMbuU5n2V7HWXDKA5BAi8/f5J/W0uX286AzNQSx9lpQzp
6tDXnCJTnEobOSIAwodJ4h/Dpp46PQz3TV9TsuSzDEGLYGBWh8ZOj7M7nd22n1tmMY3A8/SQbyGE
wJH2tVUCcs8gN0qbTQsAzqpQYTIGOs+IGYEiCp6LBj+dnoMW/gLaba6/pfX5+zP9tIP+faSrcK9Z
at+5oSnY2UD5gxbfVq02GXSj5Pj7hcZP/5d3dx3ajcTQXXDtgt3Km6B4IigAnNe65e9X+Rs5f7vM
GPH/+SLCJJSyKlQF++/CIA1A6Euz5bhPBW2Y+zEHaoObT7h28AqUKsApxktQMXfN6GGeTOvQage/
P3bBVnCQuYrYzkyStRH4+f77vf4YoS1F4dy38OkBm/L1XnO1a2XPibhXtZ2lFbnslH0kFgcRqU7M
Alrjz83A+a03zLHAxh0ZaaLEwWddJRx572ptolmOPQz3Ke129V5ydqM0I9gy5wGxBaPdeyC0sGdE
OlGFdgLsP6RQ2AXefTH6DuavVqMv+mJELMAdxCBLbCdSNuem6c7mYOBRpBUx58o32ciQ6Hb4uGjB
n44WS/U+ML1zj15xzoy9BjDNQGYIW0Rc3vnVhMyZHMmBbrzpH855A+TsmC8bCsCmq1CBfk3pZUnm
2CkONP6yyWjFt/6kL5pVIL1oIQIYryoti1Yu1zcuPS7i1YY0lNGHidJdJH5evW+/M6W06xPHhtUV
8XpR3GeueQAz3LQzYMN1ZWfyUzrc2Fw/fNdcViG3VA20aa4z6FBJOyFUfMd2hb0zNumGveO8BdEc
U7rfn/DWla7O/K6x6sxLAscWRchE2OQUB3ckiFPkt8J/rXHH3QsYG0Edhp4kzePN/PN5D04WCbUw
vs3kkBnBLk+cRQW5VtCZz4GGz5BHL1xxKtQdqKEYtkW4CNSjqtg+qEw8kYv45GT1OrScVe6Bnl/o
hD4c7HFblZd6OG7EJ1ymoUAzSDKNU1v7y1BBBsWvgOcTsRR7AMAZKxhANshDpcu+tehqCbOqp+JO
LaYMDbrRGFsldt0dGqGhd3SOsYYIM+MYoNvietqNg+mnEsbQoMzrzHvYa/pVJKFisxrXKx07wCwC
1Kiyo0ST8N8Tlij9I2wdmNLETGeScuPK3wQYxgWhHsQGBaUQ0rGrL0tN3I5aggVRhxwhetAJG8F4
lZWj0ixaRkHKJjVToBwIBQH+8YupGtyr5qFG22URoKIntYgTAGpnqI9q8UgEgwzBoOKzAVzXON4i
aac+nBro9csB1vbve/eHFMLA7Yi8BlMUctar7RREFRTOUrbsJHgtG9CmznPbvqjSU+ofgwx70FvH
7bfk0BRJWuGaaEznwCBeZRCZ07WRN3A8kZQrSTn7/9lhA+GXPMAKb3ya3wACEDc0Ih6SVEhg8l9X
l7OSRPWTkhOGfdH3oO3R+XWgbwMMalDvgu/l21RYZjP1sk8NeIMajnapn3Fsp7dmUd/iBPcCekJS
4NyYOrzer59uXOVa5JaGY/PMeDlEHvoWU48cUrllU/Q3D/sSc7mUIVNOg9yDa6NfhSSpLbFl8xzH
dsR2JuIA2zDbJwuTE3fG1iyFHQkpsvhtfxyKg2adRQ9ZNQjnpTQz6B8V8sPv++ynZ//3hq72mRt6
btqkgmO33TiZchD7ybcVOoP5jRX/ph43rvi/V7pa8aL100HReHTyHr951QHPFIK5iCT02dOLAjrd
dQDUhfMIEz5rdDsVxi8PTUHRsps/wMFLFS0YRDa0mQ+44vf3AJT4+jj8e39jFUFXhy7l1XGYdNDw
M7MQbIkQAeuYFNptISs22EkrZyHPsUVZSMKbiU1x5Ps4Ydi99uzCJgmz97YB4OdvXStfUsVtW1Sc
86zfGMlOHV47EDiVsHPLz8o5eW49SaQHAzXWviN4DCcmgLwSsL/6KJ+KSEKzUZxLiJaOrO4qbe8N
pxYzswqEboGkQUD7JwnPcvlWJhtUUXt5k8A3qtN9g4arZrz1ms2ukhLbGkAsxH+qbqOCSnTgzTbO
u0S9KSdbtIRcO9EOKapvfrdTTIoFyoQGWfkmmnW02/X2IkkyMGL64HgIu+27aEEyoa8cH6CHOWRI
Vo0RCvi9XgAeiZZ6W91T4RjN0mrEXfYQoxWnx6huWAeTlNpHrSgW3/S6m9TMxtuBB/CmCt8ZHPYk
hXGSk8LhaTGoizG1ddtobwmnokUnCICb4wPudYGzkKANexaJyjJn1qD589qAyNwuQwwHx9vJQ3TQ
pw3dVa379NAHSCGGVcIWoAPiWaK1wGYYy4V9KOJQFuZvA/IkYbJLdVjtZTQLLeonOM4dOJAU7ZTG
xKMIk3QJPxVWLNLf8v7Cls2jZAY0bWFpO4F0vkiL+YBDQsxdsJiBu5c0b9kxh2sxl0jMPxE/t+g8
/OIpUTE+oSGAPeSzNXrY59gkKJEtoZGYm91C0rj3FKgn9VXvLLWQflqqTxQ1nEnBocLn1bRoLORw
w4MnflRsYliudxMBhHLjsWhMxr0YbhwRtEA7qg2gkUJS0Y5iCjItTe5oY3VmNRMVjBtj5Nvh9EnW
tsfxuMaDm3ZT4qjd5NBhnphk2coJwa3iBanhAuAm0ASoJRHeNQXpMRQN9sy6ZG+HfrVkxaDt44p+
NlVI1zA1XAWBYii7Lg3x4MmJGbhZjKJwUUiMV1feKRneN6eY3FrUkvum0A8FiNTB0cH4+ejNxfep
ls1bqbiTnfqOZsWAgYWgbRTE7szKxRAcgXirR86FmQaLHrMYrlRuCkOdi9g3ScJGpD2ZmS4prb/y
iycrnEEYjj8Y2S8L8LvUA7Vpc8AEmoTbfD5ztLVZ7MQaHzltVYEHz6UPHY2PtMSBRpkHsT4Pmbj3
tBuaT3xlLYa8WPJtEiTt5bUxLWN9ltGK9reC291L8SajU4ne0CL0wYdAyq6fMmKDidZompmo7w2z
Cq9RuE8QMfqu/KBolz/pAQXtxe1pvPL+/GZMzFG8U/J5kWz4khxRnhFKmjI7BHAvLfmVuMCxoWo7
1NeFcAlCINGMRYX/ph8epKhY8NnQmKVJmgtw4ttdYoJPBZgtRjhwjDsFWpKvFTPVuejUTqpnrSP2
sz9ifikC+yyFtI8SiPBKx27sASsh6gGIRDRMrPWODkc/ozddQJQdxx3j32nNi8qkToi3hCRNEjei
bxvKxUS/wEr3InCTBBqgHsuPAjQCITtD6850NNeQJHQg24Bg1tm7LWhrzWK6iYir9aQBUY7jN6mo
KM5O/aDbofHqGRZttYecgCFIwDT5KNBcvXOR/JM1wP9YgSj+smSGJ3UENMWcp9YlBrare5B8QHX1
TJhE7EAvfTsSu2KarZBZwfMKTckXswiVowbE2/Aea+towHJpu2IjtMa5859NwBZDnh+M9KJmD7zk
KPwjpc3KYIwpK8Uiajp4c9VdhmxMFKST2MBuQFSZeJJrmXarGDMpyu4s9YmiIZIyRs9oGy34QaEF
6ziwwO4wwmmOjCBWQTtSrgLG+x8cFRbrwEccjv4vcEKCBGk6EP7qAGNkOBWKncGBjXEL1QtbrKay
YVsI6wfchElEZwSwLgCLFLqzKE2iCqpqxggc2lAeooCKkfmzYthDjfQxxAvGcQEvNGGK6sOD4sOi
MT0gbSN56iryPiFCzhQvWgH2HP+Ig4kdzrBqqG0aMNJGeTBBxgZEGUoV6TOq94QRmuiS+BrFb4jP
IuqDPQfr30TyNrOiLS1uSfWXFZQtVsY1cc7z3kMdr2+8v1QFEU9mW4X7GSGLXmgSz6OvrLH5V/Yz
E61juskOo0NTvKkN/Tdb+5bNoZmmMtKk8SZepTRaVFSUPCIpDQ1dBXO7EEP21LeWscn0ncfVQ7gH
cbph9K01/lERP+Sx0OjQtK6WIXwADhG07BhPj3rWOhNMMt/xkKks/S1oIJqkqAqIb1Kor0Piu+X0
08bfFqOKizbxJYDGyS6o99lwzJONRcPZA6rmy481UNOQCNuCf89Sc5cJ+jYX6IyC2+F8RnrPlxcI
pNastBdRlfIApCKKhJhtic9lVM1b3fvgTmko9n0HR0dcBuQsDUM1o30u2qWL+a7ZlyvTH81fV4R3
5KT8DfFfsaqV4jwXXjQXnK3hF6vWeR8nRVhLxCwFIgDrNGSkjrcDsbpO34dOwcnx04OmCy9zfAnj
qZ/WO1nDErG5ZCNiFqZCbTaHjPzHjxtiLIpl1UXr5HOH7pwcl9Ou69YRPfU8Nbbxe5W1n1bGDx9G
ArIw1/qX1MOc3HPAl4VPiXzPeUUg5DEIpCTdlfSa+NlWHc0L+5mDD9pgtnP6gTRvRqcNRTr03iVP
RDiExwE+lhMjxAqclL8ekK7lYGpCzmVlwIJEK+dqhuZFKO3aitK6CLdGBIupQE1gFng+ejDqjgph
xnmkePXazBCEBdiowsFpCwXF2F1PNoEK0uL3TPd7c29MdDU07DSqbyDaV+VOH+tx07QFLhxkhGSe
qMGF2lTLq8mkrTc5REJp+vslx+/g23dCpUfPloaidT186QXRHdqWJgAdVgo9igwuyNFGN/dm2/hb
4czTmaIIbIa2GmWs9rWYawwp6wstoqFWHTlw9GCfYJXOgnHoMfIOYQ78/nA/VVCg8BVA+KZGDLi6
YN6IUq85GoYNzZTPQiF1o4zz1VPlHH+/0vdmyvhsSNEzloP5AUvv67N1WquZrjxY47ORQ3IEuwGa
5HyIzRtnqYCPW7Qzj5lxi4bx40v958Lj7//T3FJ0UyjNXrXstn2V1YfSAo5FoYalLIZVYMu68BaK
Yay2rrcMzQi6wSrTIzjyX6+odn6ctznaNcxdJ7T/rXKYodjuuCsN2GRtkwNSF9GXSE7WrRX96WnB
E5jEdSCGKO58vXaTe0FWIp1m02qWKvw4UeO1C5hyEGI7m6L892Uda/5vj/rP5a420FDomai2Y5Hr
iiTkCCw5pyQgvwme/28Xumo+RGaopSX9YLtzx/SNwAZwoLr1OD+8vRH8AmcHmIRl6VePUzWD6Pce
HyAFtAy4Nzniq8j3Z3mfYY0wwK3G67cOusnZS89KgxCqmySQX1fLrBypNgO6vLWO4AeA78Egn5V3
maLt0wTSXOnaTSAuCwcrML7+UqQb2jH54+jJaUDIuCImIt5cGRHbGDHPERA2TB8zH293DpMKTYO9
Br6uUTC/CjZND2fNgEaPFRpHZw6RMCGSjqVRCw8vQlyA2Fa4Dod0udETGPO00LSEm9srzrAK6/Zh
7OUIfEIGSgFOg6eFNv/Pa81bATRGXBKZwF7t4cEKhCEGSGH77QWuqCtuherNzG4RfX4Ifjp9LEXD
hEglMF0FBkGK40xSHSSmlDOD7bw8sNIxpCzv8PvzfIPB0T6iEUpnRgYLRx/56krAf6B9BsS+nMaR
N6oPeAfPRNu8CRZGAdqvBbqGN3SCFrhO9wWof6ga09xyFmrWAtA/VXp97Nz0wW1sbaBOBj3qAwMe
4mo2SEslOWv12SVp6/kxfSDTmZqGiGfWrjh3rdMo/Whg1Qw7QKZgTcoEoQp53uCCajz0+UOUHuVS
4s7+/P7g31heFrMwyYTjJ8Kn0gABft3fdBisWFZL2RbH5sPwSWNyrgOk82PE0JAGSMuaT5ndJVX4
wTmwfrPpWP8nxMUBkx5jmWBVLvn9pOoV/rT/mJjnlLydT7HKnL2aK8wX4xtH/g9ZxtfbvgrgFrJC
tCwy2QYo1TZAv9RPnU1fqehAYGvTXioK79K0f39b0vdowN5QyQAM6pYxCH19Www0U16KLtlhfYwo
RgdSKZE8NJun7nvvHTMcyVpzN/YJblx5fKCvYZwr6xZ1K8MGWJlXcYiElSCkxLJdEzT8+pjQuASl
A4im1d74VURBJUFXi6OkvPm2vx+Xkg68ZUTtqOhy/9VP+OeAlkO5bRsjl2yzvej+syfvcwNFP3pr
qjIqzq+rcA9MakD2N1VxR9BuoMXM74GAG0AGiKGeaPH+rz7PMIkK39UE0ZZqsqB97NwZ7mvVLB3o
I91Hz2CqKWf4VKXNRU3uy37e9Eej+pPGl6JYqsq2Sna6+sCfhkXh5vdm9yq3gEDNtSTM4ugt5PfO
FEBxsGvDs6rfoRQgpJsupv0kTlrEwTpAlko2VySbOjbo7zRtEwd3HZKgI8nwKFF9l7tE31b6Nog3
rvaBxp+ChAED47SaAsAZnDtNQq9gqTrrMtlZylPRrrzwU6oOVXnwJRq/KEqOtqPhpDZ3fb2vhee0
/iMlx6Q8BRIM7IyOgGEX1ibxz232cGODfc8TkI4AXA2saNzd2rgH/lnjfAhLRzAU0Y6pNVw8lysG
tCjL1LbvAnHv3gJpk/tHAavtULvzxNfK3yCGrSbvN27kp51uAkkjGDPsFP9anP1zIxQuAczLjrX2
LjHamvGpDjBebd6BLhV2UUGGe4whJA1vv1/4x1BoyroKzcYcwebjJvznwiIr4KoYotlVoN2ZaAky
OV+BwlSbVzF8UxA2KMEi+ugG53TqIrr3WvHE+zGas0OTSxUhN9DJGlwcW+FcVsKfweeI6Jkz8FEU
dCW1IJn9ftM/jHzAMkhIllAdwFm5niuIWdK1Ch0+u5C7mUFDyQ82Mr7qTF7mFh2+em92+4IGfe/s
Sv/i03bNrdeg39CHZSijy9H0v9/ROKdmvAi3gNPlKjdwCktN3dYXbTPeNowjRhefjLns2hWXqMuW
wV2jLuRql9d2F24S1carykvnabrOm48b9/JNBovjjYgBaGksSBEsu7qZQQxJ3jJXtJGObF3b8o+R
+aF4b411SpHYZhbnvkhJPWlFPAT+VIUNBjwvT1mzz+49XGtpLsh2kB6a6E5WbHqjafOioYUuJc8a
k4ZGQ9sz3ybFozHctxClNTts6SbikcXeMaHHGA+m/15ChWxlpBSqF1/6IzLLCGJEBl2Qrc1HO7jT
Dt+eHks0YbgYMCT9x8DBLmXmta+m916iKhv15xhHRfNdzT67tp1khs+o4tRndCjuFM3WSQ29cp/L
Z7zCB6jqEgbhkreL4nurOFc5WisQx6ENtsZ7YT60qDdAPOxW1P/RYAshyljkLNxiF9wP+j7UTqE8
R8W6pu9jrHV8/oD0R+FbX917fxqshNLug6kn6gTBzIpoSY9m8vprQe8et1GBos1Cv7Tcd8LHKP1V
ovkTdDtJxQfj0LUvDX/FFaC++AhRA0j5fdm/NwTIZQCrjapxsmZco1vrRpAN1y0xbpL5OKclyBr5
PERzpo43C4QfquYRVUSPjvPZgEFxtcNi0TDzTI4HO+1Xnk+i7lxyfyU8VeQAXvCgV/glr3IVRbRb
M8/vpRBAJhm1FsoOuhHiVcQ2Lb/yTMkb7KDdkhFEli1KGHMema8Cn8LB6/e3+h1iZiJ7QsUK4Z5A
wzlxFR+DPpRLwgwYeOSQJgJ8T/xy+Yd5Ex600AtHbic26TNQke5jhRuyNcWjipoTFF/7CLQ4mpbQ
vZFWGP77ktO6UFkHQBkmVMmv9zaoRpMpeYlsTXsZqrF90GmbVvnEKtZvblTU3+hIBBWLQ9IyeOmW
QWHw9WJ1r4f1IFWtjYV6wlB5lb4Br/vbPJ0o5KJv1lP/yqhFfa2Q1oRR8o7Mfn8iOI/eAagCRnOa
1sxEgmd4mTJyWMJEMSbVkwqg54jqm4eELfJBsKsYwWElBUO2w+J7Ir/U70Y0Cf2JcMJeoLuA5DGf
+X6ILyqZUTSpzvEHcwYFzbKJQA83RncQUj5qxu6ziFSPProIuy8W6fo5pov8GrwmfwCoGB+lyDgD
qnn+gJYv/gY7nS7uU42J72N4UF6aF/5AaE7yB0w43pTH3/eW9BcGeZXfwu6inBypaEjrXB2+pQeq
1nXi1k6sCXK3Hnw0bzYzDuZrDq3Km1KOIPH03DyGG23lT96UlTBFtfY9ua/P8TE+tkdl65zNMy9Z
ea4eIcufhsfyIl/4H8FLf+4vr+lxeMypbKS1s3SPud2eBwbbr75tfmTbiIksFQ4+kEitEIyffWbU
yhQ7PSXCp2o2NmHJGP9yf9uZO/K4kaObZf0Ebj5CMcjHxAxf0VJzJvzKJBlzRnzPScYrEgdrEpMu
MGYf+DEzGVeddopqA3g8tgGNeJXfn0rwpaqR9IUOK4xI3najjvLTCMJAuq0hr8FZFCYyFuEGKxaK
qJHfOL1/CJ0WsvhQX4krUI3kr1tbaUUnTxStsXXmB81acUahn+ziPDnVLQWNv4nc1yWXxwBGTxM3
NqqKq4ZRL5hS4jSEaTU/q73KSAMH5iJi0vhutsGWOZcFXKVpaXwmo+z1EYjNvIdVGtJoCGMAcJ6F
FFGzUNi34IyzIFhkGZKC6Pq6SPPF1rFCuMGDPmwZT232bBTD1ArPft889ag7+kWOX1p6xyCH1I0O
p5lveiM/uglmYDdixncc+SgtB/IJCCvwHI6lry/WM/Isakdbo9Di+xb3TdAcdOmZoaacI5bi9dAs
+3UnvrlQB10V0+pB3lU+vOsAfnkbPzbhsKYzhu9KHc5+//q+L7rMjUmka6JJR/S6+VHlrhBokdWB
ZFyTRU1rhHqz9iTn6SKRnodbrFxz3ERXC08lq2AtPZ6b2nU5abpCGfWt1Nogk5cFFig5xViO9lwN
TKdrDNtV1mBlwKOUpzp6HoryzqgRMFSPUON2nRRCzMQjPkKyrXl2C2mBWU1YyMdeZ54f1LjiubMR
I1JSuHmIprthA77jwynUP6nibwJE4CvxWFpoVKNgFT30QnqX5FjYlUcs3pzhyBGI0lEya7znIdtn
m8hw8dBhjNx0z51rsQ4MyvA6kyVl63r1zmvqhVum20J8H8IWIMRzglBSU0orEckP312ZSDCaaot5
+rBuLZIjLDtbR3mlZlh5KK4kqDrURX4vKTkC35i3xNa2GAxwxBWqgPI2F41jO8TL39ddGZsGVwtB
H4NiB9F3TUSH+uumdBxHAaULc7JC3cBqYHDiQKOJBFx2gIm+XNuL90mMK4SYL5XuA4MiZCaJQ/Al
aY/Q7ESdYiN0wyoCA8sUTQW5ZAlPhhisgVPNLaG8932kxxPn2OIPkI74Y6W/EbP+Ynq/PcZIaKIv
YtJTv/q2UDMVIsVMO9tot008ZS4jEZqdMQn1DwaeO6TwgzLRtaVbbs05M/SYc/f3d/kD5BBxhhFz
BzCUQ+xvC+Pf6jFpLd8IOMD68k7xGNSaxBvz1ZFJu+fkECuy77UkLun+L/SumwHynWTKdhAE2HUO
km7rGzf0vVf19YauFtfISkWvIYfaebyUCeRxeaJ4ydK1kxxadP7dIiUZyad8bL9f+TtdxCSa001E
KGbMwK/jSZL7g5ypXmMbHHGWaawLwYJHPzcVLEy0R7211Xjf1hcD0fl8eEWLUpHfS1nEYBGjTO4R
BnGsk0N66akHUBYO5Yz2LZB5pjQZKrqev8rTO/AGSGahnBnJu8HVgC/Iz8n/4+y8dhvHtjT8RASY
w60YJFm2ZNmW0w1RdlUx58ynn4+eAaYsGxbOQaOBBrpQpMjNvdf61x8Web66VcPBbWAr/fzDpI9u
+mylmWxZOmxjlHPyeTs55ebcR4rQH/0CQXzxkqNXnFngERmYcSs4VfPOxJgbpa2BVJOADue3dSS6
MeANdiVY1B502A6LhyM+HkT05Nh3CMFLa238x6kjrjEK9lpV7EQSP4UHRAF+izPgaGAt5VEhOVrZ
r0rEx1Z2ZyZ/a6oQw0RroBHbGXjI09P42miuGr7FNn2xkKSnQUrTh9F0CHeMyBgVvQcNbOW3NEan
aMS8iTCKLPwdG4NTZaUjC+LaDKa1oL/ESAMkubarmHVMFic7bgZfpe+nVT++C1hcVnj5qhCYJYwD
EsIHBC13CrHyzIOCx+BopGs2PrZyNdjm87sQaVdGuY57VPecylEXbqaOGGWZqKSTkj8NEiHQu6bS
7pOHEruxEdMRZTZsv3gZsEQyBW9UXhr43FBqF3TX4G9WJnkjTxTZxrbCCjoyWyhlfxW9B7p5G7lT
0G3abGPVGYLtj7eVhAPMY4Y5Y9c9Z9jvy8mp9KGeDAmp6eEF5PLDaObLiqErkVA7crKen3VkGSYz
46X+GNTvwtTe95l/pYjRbWRd133It5g7qWLdVkJ5RyAANm71wZIqR5Fir+OE6dp0PdFdRdemfqqp
JFW0smLoKhg0F3AnAYtXFWntbCg1VXtS3KkjbEVcBxMN4OCYw10ss3UuYOah1a6Sma6qzmRzJytz
UuAaha+5Yr5U0FfUsCZXBv0idk5qbawyDYVW5RKLHY2vLYdWFRswyOjq+sHLq31q9uuAxIcJP8h8
dot9acWerE5XVoF1ZCA7vKAkfyg01e5wCJraGuJHDUlyAqiu7MQq7Twieu9vKb6beWTjslE1vFb3
foQ1r+s4zUAnirfLS5ahXAx8DlH6KrXlhfND+Youy/jc4faPdHOZg5xh613K6GcoNZBOpIqUZyom
L6SiTeFRkbFp1FXbzBlL19cJPUnGgacRBtjvKg7q5RtoMDhoy2zfdQAd1WnO/WpVCNMROjI9wW9L
XGvFY75YcC4RS9ntIiPEetLPtu3wUlLe+Wa568Gw5e73zxvWB2h7vvqWKE1Q3WWKeb5f+Xk01qFU
dseguG2tEkcSrMzNhvSdxZdlhWnbROM6a04P2Jwm3qA/0X4OhFtOdfpRtaBldHQlvS5nstR6a8Ls
e6MKCUkk2p+08SDZ733lerYU288A9HzRicmP665SuCetWNqYKuvpZM/jwzwZnlRSyoV/ZRn3bIzn
8Cdi/WYsziQb3YbWKSj5zlWDqOVC8ywJBvs6Sy9O4JcG/etjQakrf+C85+PLRtIKph15dxwi3dM6
cTfjbRsWoZfGBK4B2GbDm17p61HapVIGgY+GPb7PBmhtKsEy8sscqBDTOpJnYO+pt3K3F+CFVf0u
79N1CG04Ee9hAqfy9TRn14oqr03Rh3vLPNfwLLZgPrRNgC28NldXQ39o1gN9uYEYMkAborcKVf41
mh48hFTMRgmI7fxSXkUaQ3Xc4oSJuClPGnQiveZrdD0wheHWeJjPJWSajC72fYG007rflrWfgn0n
nWA82K15EIRjNcDZWk2EtxrGVq7eUuIK2FJn8v/Yfyvx3aBQNYxDE24zwup680bkCJD8imaYXhW0
AYAHpmahEY7cSuoqMMx9Hl5omJaa7adXdFbTZSiJpEoIu2MYvbXhQcn2QnThEt+0PSZcHjA7TCXo
yM563VlvjGSqjfbYzK9W+VxWrtKfWrNYsevRY//8KX6wkM5/EEA0rjoG1QNF9+daO6rMMUvioTum
JqkDmSdnlAARJD24548ZRplmAP5QniiXrHBejwOG7PgN+Www+X8cP2OZSyoEFbO0MAjp/T7fTNBG
RR9IaXuEeL1omHDHN1MsCK9G887U9oZA5oKvbJYb6DPttc7ufn4a3zx6S7eYM/HcmTWdz/PMttes
1kcCGJSP6QRwIxNEwdOPpKflpPnPL2Ys5y+HsILm6Qxa0qRZSkQrxtJBeDXMjV8z3dcWL/wgOKmg
Sz9f7aO6PXvRFp0AxSOsEeL8zmDZWTfynEF/exTQg6LfKLSjphXUUMGqgm1UMA+sjV8AthlugF0C
k1bEnzDHbHCe7SqKvJSWpfNxkML9KeygfsbNtiUSLQBjSpv5upXJbRRPlvhoZKSQWRewuG+4EPg7
KnhmoZRVRJgRnxeHPsepjFIWKqdxGBJ07YutFQzOVovQaGuujolPrda20EJHIZRKrFgt1lVmPstS
cWMW81rvMG/GR28O5lNRddu2WELPjT9t8ein095Q29+D/ysS3vR2JnRYtvPUcGd1H6CNkxgfHNt0
C8URlZy8s3huUp6w695W9Oi+RBR2+cpobhWY4YWG+JtCAJYJ2ATWx+gszzXCAwhznpp1c2ybLWN9
nR6EbJks3Mnipd77u6aV68A1oe9GqHauj7Uacof0QWmOqaSvZvzD9ArzfTL0utyjSQsaomu1fRCr
q9KHYMFjsULkuoWbx5fYcN90ip9uZTku/2ldIf7VDdA6tpmcV9aEEgp6u/pG3ViV2rYvZnwvaavl
ndS9/PyxfLG1XTYiU1KBHvATZT539m36mR7AasCn0WrFx1C67qFVjwGOkfoK3tFtG+CgxYE45xqx
rcwchgEysWT7VCoVgpW3uFyWBM1GtZqq90p80DLNjY0lI4l0gPkdQ+mD3MwbbXjqNeTAYqU6GMww
woioPju3g9XezA+piDNlFbh9OHuzjIlmX2z0moIvqZwgQaU5rmKIMDLArEkCpFFGdtA/BXqwkZj0
DKkNdIe8rERAky4BoqlbBrOHsbQt1bVdAz6MfeFM7TZG16QH4sEQO3dQ9ymiEl/uKaDBmatkJaII
zQTOb4ToISk8A3wg3zLdEexenS5swt8vwX8e/hlCkBt+UOgSlIjWOEXCXqLAkJnLkYlivY2Wp5kv
AkNuYzgVSupWxs29n1gXdssF4z3fLNEqWpzB+B0Z5tlB1FopIaxF1SDaZcODsUbceyhg6XZhoX1D
GGKhwWlFBiMrQI7y5zVeKgq5I0qPZ6LwqtVY1j6UeP12IIR1nDgBmRHLSWsx3P95hX8H/Fqgquwo
jAk1bA8+X7g2zDBMJ6M+Ju11Q2ck1ieRXbHut2IAWcCi3B0l2+j3ZFBTrbUCW1/67qsT4NW92O3B
ZVm1lwSJXw9gBRYzsBO5j4tWdHkv/3zycos7UK9K9dG39kRuEE1ylLSdNXf2SAKedSmb7+Pv+/ye
l+vRYC18QZH99fP1tEby+yoS6+NS8Lfm6Ix+7vl94gZ8SnoVOEQYDCUBIuPrGPyW8WMOEGplnV0Y
mjfGJ3Go7iX4TVJWnZLgd1vBD8ZiJJ0IIoUCSYfiWlgcyKel228QFA5V45gOpIDV2Iwk6whuo92l
wKzXYZAB7BJySWTTgLRRBOYemno16MN9LEqMEUhUxPeCWTjmv03xR8sMj6PQYggRpxFJJ6qtX8SW
LB7AlwcEfqmJDKwZ5549IF3t0yHJ6/o4TAQEsQgs0h3MfZfhoRIIHmzSiyXp19OOd8LbB4eXYeyr
Z+d8YzXGZJh5fTSbu6qdr2Pqi6JGRqeI97l/ycb22xUH1RCiCqMGltfnFWAFvTBq2JAcs+R+Hndd
dQrY7udt0N60yoUT7ZsajJ8GHwb4kWHiF8Ja2kV5OallvTAAsE6gjJod2L03fVnvY6nDkzylbdkb
xlFFp9Tj96uVBklETlWa64SXbGrk0/OSKQFWmMIxxbUOEk4WS3/Hhk2pPLhZ9KSRRIPcwY265vk/
3jeW6pz6C7sS0NTzIXNBdayPaYimaqQkTK5TMGX6uLB/BjYFpKG723fNgIorWokkAZDVkZMvl2yt
ulkJuCBqBDZcApU/ZvznyxS7BboY+Jfc3Nk2mupdKxqZUR1Na99gg1aANsnmbWHswd50EjooYKDN
TLse90WMlS1PJkpT9GoBn9g2gCuINZK2jy/t79/dGJsZzMxleUEdOztIwswHTpuS6pi2lhcOJpJ/
qHo1lsE+4hNigoCbwICuAWisaduExKbNfFn5lcIBrZDEVTMOKjkOZmkn4q3cXxqyfXPaQi6m1GPA
Rm+AxOLzByDXWZ5JdV8dRTz4cQW6t4zpOcEgtiKaSZ1v09nHehnHfmyPmttEamj80vKqGIYbNdSc
C8vra3/N3SzfPlsAvMqPwuyfA8CSok62sHSHpbUuCbQwyLDsoxcBEDFGdyQCa3gLeKr9XbSDOcxO
bHRXUOwv3Mc32wKjp8XIDA4b4vizbSEztLBKY9TuVsBHxRAdwFIK18kUeKwiqfurh52NYMz21T8q
OdxGShaXRI4QAXdTbM+GwFTu0mj6m51xmYeZJLBb5IGdn46dH7bW7Pvl8nAGU7G74SU0GYs2dnWx
Avr2WgCPIG6QW/Hi+LwselWQUhi/5ZHxZmoh14te4nirNg8j2Wc/P+xvn/U/lzp71pGqBDKV9ZKi
iBERmYTCrrb2DDkNeqxQvfBqv+HeAaowL8ZREcImx/7nXzZIhWxkxRIWVf6OrXZf+BPWJ/66GnGl
1tQDioqN2Ep3+NDLimDP8YxjVQUBY7KbhHQeXA5iJCRaeUp7KiGFuDRc5UqnDkwMXQQCYTM3l8pT
RLXw84P6htS13DqUShAbJln6WdGWo4BNU46FpWiLJhCi6m87vEp8uI1I1ntKWoSxLtP3uqB6aS/U
xF9NXpmN/3v1s37MUoehECSu3g65PQen1Ao8GYQ1Iw0nk4GK4f7pyUEkwnFZk0UpbS/jGNK3W+qi
vMAeWpUJ0zh7CFria0MqW+VRrd9rinJxMqgMX+HrwYnBeF5QSBQYGU5FdochlhTVO4PcROYJmxRv
oBbHq3LAwJr6OporT88OMRSZEapsDnheYinMnK8h3lOf3BTnAqOCcg1MGbXy1YIgaGG0zXLpVZx0
JydskaFGigxa65mZZ76t9IEtt+Exnd9TTIromTMmGzpNXRsclTjEvv6U78Px1eyhnjIQGUOaGPEq
1PBdjpWVpeyWp6g6hdJjczGs8mICimOQbItAu2HT2T18hKKqryrCIubYiZjOR8T8jh2e3EbxrBt/
YnmnkwUMQNlWrtC9IcBFlM/wjX5ef28hANVDsU45fNSIvK+6fDTKt5DCf8FWiD1OsFXW4PQU7GEL
CaASUWLrBCEn28wnFJqIbTXWXTGHSfSYytkpMTtXhIPet+5I8RpYx1Cp1nkYPOpkzi5+NjuDgAVd
PQxARz9/Fl+bNUXWQUxB7HQN4drZCeZHItLyoiuPqXVaBpYxuaPI5yC3/XydrzILWChQUSxAO5gJ
6K4+7xy+WQCOjHx35HzAinqLq5cwx32kHBktwO+5qaPfLdkMUb79+cpfdkguDJMT5AUCKQLPsyrc
SBkoRwIq5mRyEfFn2oNlvQTmSZuPef/y87WWp/WplDq71lkLFus1Xr+92BwLHKQqmD6G9SaI713i
hoA9fZpuAHx+vuTXLni5JuxF8EkeLgyvzw9WIsGu1ZcuOG5wJ+hcMuIQH0IIAONaZqRS6s6Xpi1f
z4Gziy4P4p9SI9XVLgD1bI5msm1EYBfXD7dWvzfj93ETTu9RjcExY7dIFzzNpWYtiSAST1JzoNzA
iWpU90npNhU5ZImt+tfK7Wi4NEQ/P5svi/vzXVpnp1UkyYVEJjv6ENPmRjNCglv5ucVf4efryMu2
+eW9//87OFdcCfCWO2UBGSvhuu+IbRkCp2wcdtV8mTMJIoMwwy1zwdEpri3G/1lU2ng8DAhQhuSV
V6U1EAUgRoi5tJqQsIy4F0h4jvx8p18qk7MnIn9+b5IiRb4o8N5y1aVOs+PnBQ5ik7vICPuqYvi4
FDpCFS4zqWNnJx6YTdKrS7SQ7jNUrpXrOBPXjMl0SNMRc0O5ezEFsqRlay1Cz8vCPcQ0wkBdw5ew
otlNfrkWwaB/fgDf7QYYfmPbJYPgsCd8fgA9xhqcCzm4qI8vUWkui3WB/pRsWs3QnC/2rdp3j/zf
K559n0pWJ1bRZM2xl+s/bUDyJ+m3dUywxvxQcGoUHW58EKl08PIwVj3Bf2Eavys6kYw4aDTqm68l
HIXHhhmeLpJqlWj47kUbvDYMPDEqWjZDf0/S9Ty+CoZ5n0yeUL8leu/I4EyRsFlO2Un+HQVvfr+E
/Sh2QWfAMdNpwy9hNo9jU7mJFN2hS5QgKcRFwxTwF4syktv7FDuiWiSZeKBu+R2yJKW8Wv/8Vr5k
+2DPrRqU5ti3wqgUz5lWiRjGRVbJ9TENljld8lhuyQ5pV3XF3JOJiqOAYLUkwyGrsKEzRiZGPk4Z
2yK8itRJMwfTPWS5/r1xtI74/9vilekeGTOHhEXDbqPuTFbxCeatdkuSfL5O7gd1q2MbQad/Kfvv
49Q83w/+/Tln7zyP8mSoUn7O5CrvEUnqsovnqKMeh8V3ZaXb0FeoqrbVX2XT3Yl/IQAVd9bb8Me0
jd9LdsEf+aF5x8tmhOxDx9atmmI114iTSI1eye/+PSmSxQPkQkxH/+4JtiD1p3Tr4cJ28d0GCuSi
WribsYd9kA3/2eb9QIyqdOhqsPWt7wcrkXsILC+C7/HzAvi2PPj3Sme9fimkRp/XY43F8mFkcl/r
GKlJ2Vqor5uaJONdWVzLEJLE4frClb/bu/+98tmWKOsBi7LjN0YmiuwPUGGqPGsHtLnCQdbvbRjL
wxN2hwjWLtQL3+1GwHRImQzkyMxuP+9GMH2CfJxn1sl4oC9lPhVGhwS4k0vG+YVf+u3FdIo9Sdex
GdfPNuQ5zKVJnfmh/rRMwlKeJiJ3sBy6sYuEwe92PYbBC/X/4wg4f6pyifozCglc6tZJdMyVE7hg
pL4Zl+CrD2+F828N/eji3oGJAC3+52cYDkI4TGlC/VOIuzZ8i5rWSzX9MGuvagQ2X1332qaKi1PJ
BLwaDA9CVQQUUWFUpM3vs/ESJJB+qHhJ4WCXOC2cn4FZUjEZV1X6XkB4TPCJgopjjwQkpQEB9W3j
mvAsmUspplf8KRLSPfH7C+8zbKz6rYT7XIIjQAusiGFRiKQAfOtd8OWnOUDHYqKzZPyZ567BaDyD
X6zW2V4asPIbCH207srYTZSMs4HkpfFFMG9RJK0aphntAg+OpJ7NuMvA/KmS5LrGjrxvNLuQ+ANB
BTSuXPIn//Y0//cpn1XReA7jRt1ZgP3JdqpPBcOrKFFcmTQ8HVIuzFQvJJQYBsJ+4QYy2dVj805c
QP8gOQidukur5KYsvP/i60XCTIEBPxWrmOXr/meHakcRmwGZnVaNr4pkO6g7M9TchXoQJ3hI0ITt
QvynSm/p7iEi/nz5b1f5P1c/W3t+OFtdnUNazdW7BIpQjp5m8X31vf/mUqxtDRwUB2TUocut/PND
MwhqASbr9bFt11NBcKunmHuZE0K68JuYl/BXnX1RXAc3E0A8SHTnNVIggJC3Y1ofFbwzzbRH6OwF
WvsUh79yMjIVNmSf3DypI+NweGOUsh7mh0j0HWvS3xnZhiFTFY7nnLxoRHTqWN3jkOLSYerzMcHO
iUb5488AHSx/YYZz+UJnGpPN8LToQkBqVyHlCeee/1gp8a9enfmT8WrSdjof9ELT0iikK6+ee0/Q
hxP8qw1/f1PvO5kYzd5kYktaZGwmYAoADAsnQ4jUlag+GEO4DYOePCNjW1g4k0v1fuFZZpPyW4+n
3WLXJ0u9FwBF4lyHwSnUDcIY+2e93PGXOjncOiNs7gyieWQ4wDFUqt7UVwlU2jA41WBdi+4zaKUV
LrEoMNXVMBpeX5hbsYyv1AgOO05xJlGWNGqWJuxiA84H43GQNLuGytJO4NcwRDJZdyvrLSQNmHIB
dzQoRODxzWnu1KtlGq709+3CSIkOc/wI3yiF5xtGEB3i67yt/i5DEDGx7qS4wRA/JUk3gp32yzJG
u5SIcJWmG3Mk+i1ah1Jtsw3iefZb0O8XaHgO+l3fknZa7mdUZ5biDU9mJ6+qSEBKU19lsOYgljFU
+UD1WoFk9NyVGJe3I91gP3qz/pwVOu4YPIxBeC9q5v0UKa3er0TljiRztt22xVK6p/ZGmT2rgEig
KADDlXzLRCEzSrSex77otlFwXQbPCp/Y3MS44WGrgYarx8CNM9kPGPD08hpyQyJHa1nz3by47qr8
muvjh4rKtXyVqh7y1UEz74zWbeviysIZqEutFQk04ODI8QYDe8mt1KFkhkFkYtLCLpZySU2ONtat
htlhn5iult79vIl8SW2j+P30vZ1Vi1Wk+IqKGegxk17CJr1KiT7W/KvRazaV+dDz6nt6hLCRVm2J
ygwf4F5wmvFea94W+CTCZgYTNqVZyfG6YgLKHI6uYYaxAOQITxpzQ/Sjcjz91aq7KvYXDuTPP+G7
4wFI0ZLAV9lPyJf+vDu1ZWCNciZXx0nVt3JfbfRWOwoxPb11UqjCdTM5SdjW9hl2TAomslNih7CD
JXjHZoc6iJl5khH0rFiXcN9v6jsNLRrRRBBzOCDOKsuEOHApG8TqGMTltkQQUwJI60JmV4PpGDRD
Y87tzqPXAT4uw+BgCF0tef/5CX3ATF821X9u46wgiiUxr+doqo5Cx6DS8rOnrho8pEGo92Ox2i2E
0qAzETuZmxHhNi4K28p6qdiZUmF2+rRYlQHB5XysSLpaE1Nk+NzBtpEoDLrOMRThDgu3q6UM0er6
j8k2tqAwfRO5A64eI1O6lhjJ4CD5+6wU3clPnBxIFgKXYIAB0JGTcriwiSHXMGqL7XRE4gp5pzGY
no/9LfMZCWP4QJRd1ANKt/cReyhN5DSFjMFosEomnNlz2KMdpFJtclRg1ER3+yDyJL4jKVNupnxw
lORdEM03zXR7aGcmr6C6jDd+U+1SPtNLkiwmM6Q7/6j0Bi6oVFdHg30HRQo4tWvJ+JSq89qoZLvi
nFEnjA0xaDX+DN1zHrAs1HQTgLFKQ74NpvdAGy7VK98ghHwh8CZkVqSIGvPzh8JT6lu8iVkG0SkM
sZ0wc8hOiEgB/XORtjWWH+Z6dNsyJD2jRPPfbzE7YNBakvKp4CiNMSiPPYLmSn5WY/+8TL9SWtmL
mGWqi2Pcwlk4A/aGasqTtuL+qNshVorUeQq74Tg0jvAokU5c94YN/dg3geUtG1ptja5sjN/B8n6+
lW96z3/v5JzKYJVdUuGVWB11fafiZzAcpuB0eef6eOLnHybzwCVWGIYk7NXPb0QvfSLC/IE3gt+H
uiKBss0XqXZZoolj91xZb0HqMAFXUS9CDe9WI5RrR7UcTbN1yTVNrww2HMZW5OSCF6deNdtzxnBz
hW1EB8oUo9leVURR1jQDV/HsYSKz/AGwAHr7jO3YURqX0NFadrJmpRe29MRBM8WOKO1ayTVKGPo2
BVXVMxjdhLMD/EGUV0ZVO7g9TsBvKgjrkyyQe76bQUBCj5zMMvIIe236G/6b8OmWcBPOhtyWFicJ
zlB7yUNm9hLbiuSGhxEpuriNH+M7vDbzVZ04DX8BHvKeX7qT5Eq5XdGRoE1R+Whwj1n3sbPIm/Ft
xcGSa3PLko0rBH++hc7Q4g/qZDSyvQMjLyDEXkEs76Bvh5pcPWTWujecUlhU1yUbju4CZjAKKEMI
dtf4t/qRo5QfCmzY8WgXzZUhe125mcGH+BgA0Y7YZ+FXA3Qcxq5Y23Nu02FElgdWlV2KO5C+A73x
0mF+LC8TRADMzyslbbNiTiRWitGu+45UKOI4YHCyIaL7pgpamQTZJczuYNU7LB+MW8vI5X+h9zc7
Z9CwM8Ls3VN5dETMqE4t2JqActiZezuSbzocUyyouHBm7SHH5hPGo8OFiKu1AndWbKJ12JKrBiPj
lVqx++NaQx7wipJIpwHNgRVtdLGBTjHjlqUzDp7S7gbZYxIW8IIeU+kmwSOk2EXtkgqNKaO5q7Tt
nDiY3DDXy/m2+QHVVT1uBc0RoERGrt66ClKeRz+5zuV1RXcVuuOMb5mt0Nba44mtKzzlDG+HFaOu
iJBQ/vuFkHsFj/VVqTqKsipzW3vp2pX5JjA7IwZ1dpXRGZjF4aPUOWHvJPe1vJ0eAvJ6JdsKNpwp
PvZll1KVPkbU5987qi3IwKAgunI+L+FzF8JaLmBJTPZobpWJynwVX9fClWNKV6XqzoEjWKv6NttU
PC2nMpavp8Q+OVjhWi5LOwylk2AbjHAINmZ5rZLBFK9YqgtYl25ka1uQC0s1n68hwQWxA54gP/gP
wXXrAkIm0NGALltU8LZarS3yktUtUe+t4U4coYdlqT+p0+9AvzEeft5Sv87A2d2Zvy0kkaWHPN/r
2mk0Qt2vqmNpvcEOXoSZldHDAK89xJcLa1IQN9E4bQsMfCaOoZ+v/027zOUhaiK2xmzEWLb8f3rY
gYAoDafVapk+jFhVhMp2KA6yeK+aF4C1r/qvBdxXdVUSF9wSPcTnS4nZpA5SkpXH/l25Z0KVTOtJ
Z+5oQ0QpliLeyR6Kg0FuRsYGjbLXbbB4J653vGqzbTLs0PT5jZPuZA7AfM3nYeQ2C5wCvM7vBH9r
hk+GsRaEdZvcdhdVqd+14P/e/ln1Eiad2I55DlnhUXu2nrMRbvIN7thqt0ofaV7xQfNtsfPq2BEu
lChfstKXdgQzGBMV77LdSWeg5CxlmjgLQ3l0aIcmiELlCpJOZtmUIDzAiajsxcmVM2vVvIwN5uoO
n0larRNhY4h2/RchvGpuAxRHhW10h+7QIh1I1oW6LpChKutC2cTihQ7kuxEct7vgf2T3SMBBn194
NCvylHZ0jEisPLVj04GvEEFRUyh8BU7tuUbtxOCe3BC8dN5bFBBWldqoMkjYK/Adj1G7eotHgT8i
4GhGV21p+DCxukTU+m5xgjjjMoNGiWPkPMom97PazC2Zt5u5KrkX4m3g76cRc0l3SvdquNV1ryFG
AZeMeW8m97LETrLqGBsMNvuJTohbDc3dqxCI0TjhBC5nsAQoOewmXHezJ0d3Eg7q1/S8kWwTnWE4
P3/J0tLQne2ihs4IDWk8PwT47fPjrssU2GPm+6qV3yIaaOOoMFvqkG77k+/l4XVcDdfAy1OIlbZw
MyvP0sUh9IcD0JebQOlkUb4psnK+UskaiFTD6mEj1VhHIKrYzq3L09G7Doilg7b4Fxf/adhI07VV
bupmlxBkXJ+g36HRm7LHXtsGpVdW69gnLMuZ/vjovtH0TOsRH9SeAPdVMG5ImGmLTWK5OI9o87U8
HLR2E0droTqo6S20TcIKuvRpTq5bnbPPkaWbovwTCoc0vC6w6+7fNfG6fAmxHRXvSmLOtX0kPEa8
6eqER0qcHMZyw8elBDtfvsnaRz+6EX9l5m4In3Eis/S1VWyghqo0TO1GJNg9XGPmR4A3UElz1962
886EXoCXqOSqitumRGc4c+rkSKAZojaHqHUseUNUh+XyqYrxfmhe0RnlJDJAolUoyBaXpyR0awzy
U0hJbHLQY3A02VbEvKiu/6Rrr0V3myinvDuY9Rq1+xJJhj1evpqwozVdsrKFyR3M7dx4UbvxM6/S
t2W6IyBAfZMLN2bhNhQeu35a++omZrlio5tuZX+daY81BBAMBRoPURTp3Lrq5hyl3ZXfwpg6gBRh
1l4G98iS4PdEsTeGhHG9VtoG9q/fgpTZeuzNOQkTD5q0bWFi6jTzwOZur+379LGoNn56DX8W48NY
9/Rmm7wXToLDpOlwEvX0fsVyjfwPmKdfEmhwC/yPYdoYbIdun99Q7+pv6QnykiNVVKk6F4S7Nt/V
+fVk3nOi5fG6nta1TA7FvRbvpeSx1u4L44qYtJ8/vg+D8H/WPWQWGDts0ux1bHiwaT5/fLMAtqMR
93tQr4pXw4tf8m3rafF6vCUiQ34sXtXHadiOG+kOIT7hhevGY/v9w2Ci38x3SNGyPxOTUWbPCKNH
jN5sQdlCSwKlLFMkvsdeupJJxvBXkH3h3Rqz3f5ljwQFfba25nRdvRVuug1frC1tAqV/+mc4+M+p
Sz3k1tQxdzI9t9sdNU9eh2sVWwAg2I24GdVVs2E8s5VddK64yJIhYrgiIOzx50d0PoH9v0fEVHkh
x2Ajthyw/5QakZ5ks2Fm48FfT+km92b+1V3lxafbIXRhpXqp221UamtXfezvmz/+S0qb9Ud1BMMe
79R79YGvB489PpAoYDC44mc9z6/pH7xa+cVCf9Nkq3Jc+zcgqeZ6uFPX/J8A8sbm559y7kLy5aec
VU0hgW+p0CTjIaAnkB7k5g6FJ7YbHTCK+aLL+5GRz1SUBAfexnAE0ui+0XA8v50ulSXKsrC+LDwJ
npFM7Bn6nrNbKUpr7EYrHskZW42kHIDvT6tlMeDtpb+Kd72Xb6MNR6f0lnvm3zyxLRLlV3igVTSz
99arFNIw2dLf9lf0Alafed2D9ijTLa11t9tdUkOdd2wfj26ZmGiEd4FoWGe9fRAGVdlFbNgWVWD4
MhyLV90NNtOp2c+wCcAlsZBxMNOonUp2NOI8bzPPehHXhINsC5bzpQr8/Mj63zuCjoZ4Fed/9dzH
MKQ+DmphHg7BIzOTK3kt32lbPgP1ETaAS0ey0XyMxBiouQFGsVfo0OI7YoVMwQakM5tVHTEaWfFR
Gauf19m5scDHrQGSLiZ4PC9DPYOmoHPL0ywE/cGQH9XurmxdjCF8Pn3h6A8vFTJm4a5eEItURhNA
H3ojpTd1tVbTu1E+ZZA/VSHHKhD5jnarZPe1thMGsspu/MjT5itF3pnFttNdq3MQI8klVAKCLIpf
1A6FcvKn92n4U3fOyLE2X/nFxsdX7arsX7pNpB785MZvb/uF83FhNyUg/ZtVrVs6Ah0AQxj0ZwVv
bBpDXkl+d6iZI2SAKzZqXEYwtPnmOv+tupjpae/a0+i0z+Ohe2id8V27z/bTL/0lex0P0S/SFn/h
ijk703H4NfwVAkeZngThJplS/L832Ws0r+fZEdo9mcjRn6Zz1BrDuU3HxjHvw1/YdD1Lj8jw01/+
u/o+PKv3+a/+WL4Ob9KLeDccxxe+sqf5JXvTXmQKlcIhILR6y55YRu/jIXnq3oZDfZf/ih+nW/1h
vgMNehlJW15R1vZv5Vvyh+2+fpNfyqf8SX8wH6ZblX+n22H55zn8JbzOe/45yvfToXwaj9zWY/Mc
Pxqvw616P9wyx/sfws5jOXIsS9Ov0lZ72ECLse5ZOOCAa7pTkxsYySChtcbT94ewWWR4pJGVVpWR
WYyAO3Bx7znnV3fLX+k+OPj+1noYzuU6fJw+OmvV8XPdc2N67ZeVOZgeG+Xe5IsW26jy+pekXeWv
6SsBbTm1xWLS4vr5TmfgHB9TLBYWWZwHYfb79Sz/Rv7/uVvJS3u/FIc0+pqpX+cKlJ2giV2rJKfG
Ok89M2m9fy2lkcgqRKKiPYuh3cuf8HHJxhzIXRlWWvA5I9mvho+elitKsDKN68kuABjrnaymTkDw
bxKT7RJfCuiKiLXRDwzWhzofyf6dpGqtwtdJq5KgpP2YPQnBbpiOInLbVjxbmQnDWsacVsGI5IZQ
NL3ODhF2C+LFD+WdVr22yavPlEeaAsCq3tHqedswo5cCnZINaxhd3BX65PXZQxyTcRwAwmabrGBa
GbybtbKun5OMEwqfWBUHIZQnaN3qKN21yOcK8w4cCTfhgW4/zu+k+FWeZTqIl1TLTzl8sabqY0Ls
RC9VMkhl9TGpsbJdt2gl0g6e7otBeJoYL67x6rOuZU95cpwm8UYbFnIrg78GFzeiGAX/0EnFl2Bq
+8HKXqLgtpawphDOcjug/5a80sIVpudNLxtOzwUpLXti2BraW7lgipaG5YM8xCda+xvDJ3o1USGk
W/kpm5p3lcm9TMKaSkheKTByyxWkzcxwpIuW55C0Fc3Dc30Fef1NkHVKDl26F9PmILbRFrca0bfs
UClvn/LceAws8sHrlkRtvE3zZCPPGN7IIpBIuZoVcxVr+icKyFUg6naRCdtavsjqgECReL8JoOVQ
EfQXx+M6G3rAr2TVwHAxCHodJo0TOcTcGk5nu6+GxBsj3RE669CNH3o2P2LYcOp1mWrE3LVj5yj+
p6jUnmUyXC7Wy6NQA9WlSmr72M6y8bXU5q0/MJdN4m1R4LMsHRrq0EWlfInVkzp+TCqusaSQBrWb
pMluWcTfv1S/p+7fvVNXFYDO45ZCTUpOamORkJcEH3kzuqMG8c73n9TuMx4gT01Lfho+7gP6zYSR
tm9VbqSBwAu/1CL10g47nXnEHJBHGurkIAXGSuNcgK17EF4rozvEcvE45xZrahR3MAjg7/ZQHXU7
xBdV4e0tTUGEguI/W2p6Fy8NQgTeLkHWibPux63k6oT4vZPQZGKhie0Oje+f1WQTZXMshl1ysrKb
hkRAXTx2Mmu+PVrDJ1X/LRqgVUkH1Ev3Kdo+SHrTnVgsS4beVCdd4VjKT98/Cu2qBdf5UCpOm7LM
7obB5zWUpMJnglYWJSc8NtmhamOb5gX8nxLr0ffBP9Tqh/IRKl/gD6ziVS6jBY+mG70P1hXzVhVW
R8YcbJg5oJjXZzCMCnG+6dTgWGBREOgYmmGAG1f6ucWuVq9eZ3gQVXkU8oIBbUhumWcUFNYgHalw
NqC794JmT+l4JKbTSYunYYLGhCOnlACEpOE66VaT0joBAKwSx7jtE6xJ28Um+f2t0a9Qtt+3htAo
wF7jt/PDVd3XG34u6PkMUcvEmElvSBvB/sDfjoQEDjSCO31tkiRqJKmjYd8qI0oes1exfVVrdbXt
Ue1JcbnunwQ/PdWmTx4n/o04uZlSgieaEjMpvtPG22lMb2KVoHid1I8cmLuexW0x44CWu7kZuU3F
ZESdb1IIrKWeOkoA1hsMR0N7sbr2ZsqfAzm/ETlTNKW4bQJsgcLsJItvY42XnxJ6c7/O/H3dNO+K
9VWxoQx6sGTbC6sphCTN8Z7G4xZnNzuMncl46YrakZgLBKgjv7+lfxWurDbOUESFCEUxnhKviiQ1
z+vEzNvwZA6ImcFgDBZbrBMoO++s6WMe/M0kcN6zj1smon+zdH1zvpTZp5QmzmDczsIpZtpR+/I6
7/TNFzHxoV7cKka0NTqfOdXDHPWnpv1p6IzjxN9vLyJlSOhLHQDOd9ULNrE+dHkthydEUSj+QCX6
O3MeyaZ8xO4Q6TqtQPegauLWVJ9nhYTaMFsrrARftJDBSremum+x+w3HaouxFrHzmiPhqhPi2xbI
qqOi7dCRA3UmgqN8m+BrVF+CKPPo3Z0xNtyQOdyQWWeCgp6asd4OEbBZmJ2NSfpUGv2m6qcjj/vu
th8snDoiNrxxpbbay8hJ3iiHiH+Uq8DueC0jgtCq8oXKMdJhdu90ke40umfwaugvWFmtGjbLKVLh
k78u622q1wYM8VDM7rGIylJwWzPdJ8x5hm0qHAzVHSACdMVDXcFAFN9VudtbWfXe9tk5yXWGRT6+
ZiS1qlhUEyS/Uh8EmeDRxyQo7YESAlhLbtWHKVE462jpEwZr9buIDyBH2DOP3ClATk3pyZpGeyzu
TEI5Yuu+0l9kYZNzQHwN8YPU6c5YFnYmSbY+VVuVRMDVwLsrZNVNmgKoztamlcctlpE4Qqxjy1rX
sdmtYiKCk1nfa7HkWankraBtnUoz9QQRBc6sbXyAr67S+CFjGxohTtoNgymJAHYkZ2rBYc9zMUp3
iucXRWluy1pzgABRrzw08UUjNlMWWw4rOOUkP1gdjtMa/aQ43E7NWc6VYpUaw3aAwtbmGBXPEEP9
ddPjJdnrymUUyoiUD/ia4akWvDpvDpqJLVrQuWF5IF9wSC89lHrEom6Y5E5rUaXHPxxf1+TqZTvU
F4d3TUR+bmEN8efxZWDCXTadQb4w5ntDRYlHcTt7TAD97sioPlOcSNWcTvgBhbmeEv914atqoQv9
SOpaMzhN/ppYi7vF6Vkt4f8xPYOWktkZuKmoOjNTqHxGKDvLtvmTp/619vKvT3GFBY3hIJaw/YJT
VeIE8SD5R12KvbLaKWa2JuIR1UFpp3DvCqepve/3zeuJyfWtvxrVmVEozBOFOkOaC2HxIvFTs8Mt
X1RZPzly/J53XxVnfzzn5Vj8x9BLqHMrWP57ysuj3t7KwhPSXK5all5Rk08bP0T5D2aY173z1ff7
7QH/j0uKnS7LVc69pQjJouNx9J028zjcv7+N1/DO9TP8LWz9x3WGbsAtlCjZ0wRHGq/CBKWbQFOj
C76tyscKaWj9ahAVoG1quSQDGNdZf1uouk1kpBXD6Lmvox0miNZnBixV0Dd8/wmvsdW/PuFVjWiM
HbaMPWtdCoh6dqn+yIqAs701lBs1f5iDS5yDNVc0xw/fX1pb/uhvnvvvm/fPm6PHlaWXQnBqEDL7
94J4a04PZuUa6l3Pm065UIKQlHHv1mL/kunjbT1O5KPij0rrDZIgTq6vqSvICEZA8C0h4PgrIIzv
tsCOc4nXchLs9aJ1TaG4MzQQPQLTZ5gw8VGg/Cny18ZE04ZrrdFAW9clnoIa4ZzIzNi615dkhObV
gi2QbMbSA18WgbwqadV1TwPdtCr/VK0sO9p3d2QpCf5xRwRBqKQWAeIpGGkk8dvqvEa+iPKLEk5r
CbG3QQNHzo8P5S0YiXeYGFOyJZmBh/si53maKWvTglKZa3Sa+VHLbqt8qyc/zKmvuda/Vw2DJ0Ry
6Bckxbgqq/SZM5YyAYNgnROj0Va9+InVtss0QUomWyi93j+bOSYb2RN2W7aob+uBqcmPU7C/Nyqc
CnTwXosRIGPzqzMisKoymMq6PKXtrpkeWoiSQ/XJrmUMlZ3m8GkeOqycy5SsCWADvOSHVONMPJZE
1qCvxkfy+1X9L6fWbwMF3dBEXKQZz/35DGVsW+OYOvwEqKspVOvBK4lodB2vPkC8RcsyEcOFddyP
FJG/Fs+fF75ePH1XtlmZlCezg2m9E5Iv7DKG8oct7a+5vswQGM4sADC6a2bTV99PNbpUnaw4P2nj
foQXhmmOsFf921h9jfyNkXvxuJnZqvAHjd1efUIP2Q/e/BNy/tuG6M93xVDYpVHeqYaM3crVxtUE
iq9ryZSdWqZNkoGfdFRudbq5YnztRyBc6WUWZTIBodsDhWRSsu77z7A29yE2TMvbFSeXVL7P/K3E
EDhJRbdLXtt8V0gMSYT7uPFM4XPCAq3xBzulGJWX3zd/VmO+n4zEmdJ488PaWV6bP7/Twq7ENwYD
Eo6oayuUeEYC0w+KcNSRhfRYtUn1qh28oT3WbQt9ClS4tX/sO6+NwXibl3yNhWssQ6JQrtX0pjTO
rRgWwrHLIM4jVhxIESHcLoKaPqu5nYohDaAj0w+P4kOSMuq4nUmWVFjlRX3fmMO9YTqD73x/O+Sl
zrq+HZiUSgapHFgb/VUAMiRtDD9iOzRh1NH0m2Ptau1Oa+nEO8OtMWBuQK31s94BGxtYo0DIszlB
0UFZwxtU/ZVVPC12dqkirtLc67GyEatjv7jsJD/UTNdWT4QiEuOLU4dh8XlBOa+KJn8eTaFLx/Y4
tSS0t8+YCKbNJkkf2UBhvZkITUgkrF+XSACIsnaDPMsoUrckLWfWmHTC4J50oKZxO0yHeTpHYO/5
jMAYZ/d8o0Ka1yaSsjmXZLP86Wb/tZMun97ChE3ilvNaXW0fkdXn5gCB6jhnwkbFJlMy4QgW+0B3
fPiWavyVJI8JKyMWMICcbtRpWhsTMDzsr+BXWlRMRRXI0ttSIF9Gyuw5wg7KAGefl0gKeA7ZbTow
Rfspnv6vQ1OnPRCX0G1CoQjCvrrtcSFm4hAJ7TE2fmUITrPyef5J7PD3rv77IjqMW4nnLF/78DRJ
NAeEVLRHHAsISChlR8wNBDIX2cphP7917bjCpbETkx/Ok2vi37KqJGSPAD28AvCvr6rjMI1GUM20
PWb5SZ3IuMp9r+/T9dig1EdiHQ3wUylPYrQ8M/XCgFlIfe8XwSpTxVU+SMS043o/I5n8DEtmPMYq
Bz+MKXha41Uw7xrVidPnSmUaN6wSenVtunTzXUmHHirDOgePNSBmTNBe61bf9hPkd03ckBbUmyGU
vBRyZed1/ab2H1o8pKfYVQFehHAVDpcZkZ/R804K8n60hoMxHoVQPRdZva6zt0p//WHL+GsHXe4W
6U2Llecy8LlaDELZDrEwVEw42SNaRqqqQOMILlGP3YYY20z5EGF3yiCqCGPMEX7Pp2hQAIbPhX80
xbuxeq+EncLi/v6TwbX9czejOwTTh+OF4RYbrvqbXvWP4q6R6s6qMjW64GOfl/d7FT/90puIbaps
cV6nGoRNBOO2Lq4jnRfJRumqBd2KMNHZfDDHm169zQLgx/AYZwupT022vuqW902zCn8l83rCyHtG
D7WxJJzUFwYr1rjdZEstDF4oxnaJNS6LxNxYKhkR63p2zZnZxktVnIt4m0yvsc90z6uMfZV7ItGA
zXFK7iLxGFW/EmPfFJ5u7IvylBSn6mv2dwaUyOp+Su/6GTbLrYjDtwGKui/0Z6U+IrnU/ZM13k04
F1mn0fAU/6gajJTW8qLlOAXzTVB8+v45ZJfU+V17hfUrrEeQOGGXwYfpvVqFY0OapENhX5JpDecR
uRdGps9Win/HSs/g8WCeuWrrY0BqxLzlBxtt3wbrzsSwZttVBHiwYBET2aYtbWd0YJELHQZHXX4/
d1KJYFA1R8jGHHXsaCToaDSf+4w8wXwD6AnzjrDXmRdEWA+3/o5/MDianfYF+swEqobpuLxkvnJD
O2VHqlc/4RgPJ98TWk9mKFcdzdzzJbDgQ+g/+PIut94BqosTAoR0Z0UP9DnDtPU/BfId202tI+5w
fWnLBdXkriVPonbZQfPqxkfMwsponKpeaFSGhNceKkQHJqgYryuCbaBcx9CyPHCOViaLA7buSnha
1o2I8/GqyjZFSCiQGylLBmVGIovulMqhnvbNm4r4dDHZ96p8Az09STGqvjUEPhigo1raln8kpqJ/
lkyI8g0+B8IuEjfSuFfLcwvvvUd0hheuLdTbvFmTlSbX7kgoGVjkF0bjvubGMrZ2K+mXfLLEfR97
Kcw2Yyeqm0A8ZPqNnNxr0bkocWHazcVDJm8U00vv8cAJEdGL26Y6GeY2knet4I0K9CVecpjjGC6V
WyHeF/nWekGiLBFAYm3w2MtLV5Bw7XTEV6h80AoNVoMzkcYmHyNpo9VHMd344zEnWChfh+JZZBTZ
JwURZ3tM+JPZEX3+VMKFN6SlExO5AHSpzUSVpC6IdacCLkHnoHEDGdcC4MQEl9qtWD/BjtZVNE92
TIqBvDaEW7HYieNH057yYBOFboPaAVEMo93CU1mXjdff57+mck/ca6/gV3WWVNrODZIv6PiShMOV
qyhbagLsoTYQLcjdQHOhPWHti+AiCHZJv2kwv1I97HxVYQP7rveXVdxHN2L8kQFo4IRYHoz8WQ83
HZ92ajESe4rwlrEuVnpPKkmToYSFpH8Le0+odmP4PstnCH4yCky8tMSThXjgbW72vXpTQVBENiG0
e3WASYMPzrqdXT6eNLh+wVzwPu9ObX9WSMiNdmVD+jEpHpA8iVVzVFTn/W64RVLeCrRD0B0Zku6x
Mc6m3VS61vAFczE0ANgdV0CIhRYhcXTNiQdPfhiWxOSVRiTgQm9sn3im+NCwY1WdM1v4anjNRzbs
zeg1lC5qtcmtMzge6eDauCa7qlo0CftQBuRii9r59aYRz4W1UAdV+aCnNgRCGIFi8WKUj2J+M8mH
jr1Xcspo69frWdtLCGIlovV2dX6aspdZureyXwmZCaYnqS6/CHMvvB0OgWrz54o1yaQORnIYeU24
mrJlRGvLcuLITR7Ya0QgQIZ4yX4mUWVYpxVCBZQYHg5/YrOWO8Kll6kjE29EKi/VdJfKO4rZFu0a
dSiGE4Gj4sBlBIO9lLxiZCLOxwai/KgpAVpeS70gUeR+1F9y8c3EjsMXcO25YxE1Ok5miPZdbiRe
uJ1l+7rdBdsiOaH4Z+w+ie70C/hZT92oAaXZUQYYqJIpU0nXMp4NUi4rmwwPFaxJRyOxM/NtrZ6E
9iZL7jP92CkE9xxHy0ZSNwxuX5/MYA/mmEdHP34ITKy0o20isJlgbhrVRx9LCwWVxSr4QNQnRthP
Xway0Nq9lL0X1mUQXqr82E0oP9onWeLorg4hyhvBCZVjxbTU31Yi8UEunjNDu+YX+BXwdjaqHeiE
x8NUhe267ie8bV1lcMxNjtt1QfsAFXKtDLZVuoh0UeNy77vUNT/6FEn+8nabGtLlTaDidbEZ/Bc5
fzazS7pTp8dOPHTGjYCZVHU2Sa7hV5JCrSbcRdqngXRYhtatmXDKktepq3g0j4V8aJtbiOgjL2nn
9BgGNzem8WZax0AERwnWgoF0yuYho82PRCfE75UDa8ZziK1wZUhuGe/ncKcMRzZAS7mTyrfBv4ek
aml3bX+TGce0uo0Mr70YKIEzR9bWjeUN/g1rac7JdyJ0ZyNn7iQ5EScLK4UiHaKUv7NUN/RPdXTM
krc6ZZSwU3ilWgakpOHZIcmVv1BFpRQt2U6Qdz0IQAE35ZAFr6rvSuFFq04d/LBnI9tJFagy4whj
n1nvSuMqyQYGqjFvMKYjZoXPBQfQfyJgR3nrSLORd/4e8qbYu2G67xEEqU6H8xY4Xf7TKOM6X2Ap
ycDVwAcpzXT8Na/GWFqqVlOhWNHFkA5q4xqQO9xEWAQEACLBu1WvhY8Ma8dmI5+tlTW6oeQ01hNZ
4SvVujPtcT4v5zC4pupOoCXCMVCfYArCySHUKvIUZYPmcS0U2wTryPop4YhCWGPaSuUYLYppr93h
AY1agc1ziJ0yAP52QmPdKzTWrtRsLJKQyp1IxxG6UUB2oNMixOnOkF+NytPP3WstryVirZ1KBel7
bJ8AC2m6ZHXVEx8K73l87fr1yO/GNjG3UeF1zY5sZ20lCkd0uxgIg5b1HoOiSFqPD9p5Uj/n4iAk
SG2d4oxh7mSntwQ4KyU5lZ5UuNk7X/J10vk0NyK/+YRUHQGbD5XUdIGTfVo/u+s8E3dq9NHmRjv3
nrI2HkYmsoXdX2Jz32qOCuaEkIk9jVU9PtS5k8DZffQFTHt/aM2ZS/1dfJuwjuEpKvyd//D//6P4
LlrfFOvKiC4WGlq0vHg84rIR2jE7Mk35Z4XDIW8pugndZgjfvWnvdWLPT9Hi5s92Sf+7BrNjm5Zb
Wr8D1HMcMTlrwV/6fEPLLGCAoHlNfkuDVe0MKA3Jvi3XkuXg6h0llGdQ6tfVJ+2ThFssGjGYd+x9
q/rF8u3lfIcqTgYvWYakHHDPLej9JMrZPj79FVMtZhirSO+PuNAWO4OM7J4X1m4wYplJE1uHyyBh
S8IeQN1S0uEqxdCkcfHtx9EyuzBYoDugTa/lFarmzCAgeFVjqoX4bsmTX++D2/EpeK0eezZySGdO
KDuIzdLQIX+3HtjTFhVpAFOJdAiCCND1c84g8GDhPYnCioZSvoPIojWr8kztRi4mOk6OhpWJKATf
KHwlyQ5Yk692sO74JQJBHsLCaD0OX/prtMdX6oO+NXyhA6g+1XtlM32pX9Ft9JbnK+4YrDV+YcZO
AZKScHs4RFzqmmLX2IOJ3RLikbWponZwxE/hfeAzvQrTSu/Au53phTa4Egi4WIE6o9hk/5EBzfnf
bo2daUQRzeCPZOTKjgHYRtdIOTcQuK7FpYHiPYT5acfJckLKplNmZCU45AGmgiNSmhCZ7jsoVw0G
dYVNnu9kflb9SvjS5hVTeuENuuIeXLZBDQ9vGKkeBgeWnT9CLi5+0aUKD/0rKrvpnk8YsBaxzvpk
R25SW4GW/otMvEh2AjZw7HtEG5Y7ImckP/Fbdoc5V4msqVxkiRLghe80sQsoiB849EUuCnJJohIj
UNG34fz0t1qJxH5VcujPNDeM9mzcMjhbgFNonAsTbrEncty1DrSz6d3/GMkF7jEh4sDAenWl/OKk
1HDhwJ6ZoOBfU2PXhET4Do4l5CaXJ5y+KnNFWkqOnT7buc8YgvMG+bCDH34/L/dejhgKOXiyLJeM
6kc+aAi/4cBEAzGoD/MRNj+2G0CcsT1+agQOI9lNVoAgqBP8fAOhlPe5eWemphHxjcQ5cUmjNl6E
ffugvlsHfTe84/VdQVej/aNvgziULtVKAITuIPDXICWu8ncKQoynhdVwpz7zM4gL4dnkqoWSHDqx
kx7Nxh7b0EXNWomXNnbC6JQlF6TEyYSGcqVPhyABuHIK8iIttyV8HsslLJNQGWuLRrKZtrDfv6J7
eEUYpNPB8lUKbleO+cpqpmgm5/XX3DpFtu5KGqilGNGMH4YQv0eQ/5ioQiaHCGZKGF6QNmX9NekV
iyGX5jzObsgZ/CxnwW0WO5RnnTPaGGV3JuUBY3z0E/hgsqLTDpFcl698GBkqTT+p6YN+KCZXmW4U
S90sDKEJt6wWDbDQfS2MjcrsAQ2fG04zAdkokQYbvSs2ZQU4pUFWLw6N+US8sSKER9y27WbcN2JF
LDsKB+x7xUbYKvWb332ldYDjwbBS2IP+81//5//998f4f4NPJhXpFBT5f+Vddi6ivG3+5z/XmOf/
vwtgGAvJVv/LOj7M06ogYyXD95Z3E9GdESGNIV4Ot/4VkoWt35CX1+9MGvqBxkxrRPf7j3B9HC3P
AVN9ZPtMhPgQV+CFNEZtPul8AiOhUTpI7dqS1tzarn2WUaAom+8vd81o+P2NFz2ppWh4icjq1fVm
dWjioZVSfEyRDWAhZlbpUeFkSZvpEOYPZXLvd1t9iiGHjceQ5TCIoTuNP3i5XSMNy+eQJHIlNMnA
PI6cgz+PYX0SseGAQ3STj4IjNPF65MzP4/SAAbGO8AaX41q6dfXuXUQszkm+ko2HZVZOlQlXttM5
Hn7+VFdDw9+fSsXGjgIQD0frOv67I9gpM1M/vYnmrSVL9oChiTjvaH1CuMq9REkLV/HH0e6/rUOY
XTwNXLZNDXvyP+9GOcujWNMu3HT+uVIET5TY4bBettiaSS+NSSDXfSLaQk6F5i6THn5YFf/2veGa
Yx+BbkJFD/nn9UM8phjhBumNZDz01T10iFrDBJq0aYMQrOC5Eoh2+Ak6XvDBqy0IQxtMGXEWp/S+
xkejObMMMYmym0ChIfUk8VS176LNZjM+LmS3Rbw0veXhXfoT4eBfXro/rnx1uwti7yzc/LObFhOp
4hOGSYCFuYyW8ob8Qr7s97f33y6HyEkiv56Zr6JeXa7TCI0pa1ZVgQ9Hdc/lamGPUI2Maurturv5
/nLcwL/vLNDEkqMHXIYc5gqZTUwtkawMjj/JubbqWeg/pOeic7sdY5lz2q/m56ZgqOdQvS3W5BDn
vemSNKuRH49hNTilujU/aeJf2oTT0MmfpGI97ugJqVUq6xESqvAOqC5gTSZKntFsxuoeFjgeGMNz
2jjR+EZauP6Iacgswua5gcMIO2AjMnTbS/LjiEkAPj/F29S4pQ+7YWXs2fvT6dfQvrbFFlNC+KuC
6plIZih33+R4hXnQ4FA0FBMmPf7NSH7xSQzfKnivylcYHH3qsKC/4FVcBRtrvM2bU5hcwvysb+f0
2L8H2TuVd9IfY4rHp7Jzx0tG6nRqY1Ss3rX7IPGAVrUCu2OqQw+jJ8Fa45kwnKl+kHh4XWtLA/Mq
BxZOhuwjv0mtp6Jfa5XXUoCSUzlACY5wmV1V/UZ/QWAP7W8DyS9Qb+X7tL1dRooQmXVHQ7t6iraD
fGLErD4Lb3glCSvM3KabgvGA6PXJBqs1fpg/fnCac+GIq5nJYe3lO7RIibIUC416IBKmJf/Lt2Oy
ezm+UIjNt0n2DMUXgO053C46xue6XrqAFJ7vdFykS8VWuklAIeez5Mpvyb5bW45w301IQ24G0W6H
Ox3X+5VOkjGzvuIm3CaLvLSaNrFuZ+ZOcO5kfTdd6A5AFUI6o9KB3og50WuDPrY4zAoQOkr71yJ2
iV9nLA7zwituFmLKw4LFkvBsOylGEi9qytBpg62wsMjIRgV4YqWtsr04HR6HeFd325RJoo8xizd5
xVObeL5vlx/kzyguA1dfXAfCoRVW2Rsqih7+qm29WAI9Bs51lF3GWgv3GHy06kp6YC5+6K2T9gVo
T9VqbLP2nJU7Kzz4TOROkf5Dt2le4dbLeYJAAxAMGErG3fGq2az0xqx1cYovi4UcbtmGwzgPVTx2
PGiz97JnPVMP1s+TcUeM70yPYW4ttzluaaaawamfmpis1J0IqzLqL2NFeoG288n8darYywbywVB5
YLNyxGq3kIEtVsRmP5MxTXaqSMOCgtptd0vDX69ZuFCVWey1aedr/akNdl2xC48m9yXcAJ9QKi9g
xXLWYKWi3pZA/wz2N8m7GR+ZxWKGvoIlilfLKXAwy8Gzt4/XRXPSY7siGbn5YR/7l21T4Q4qBlum
SUjNQt37R6deTnUbSrABLxbCrF+hix/e4MioURhx/KQM/bd65I+LXcGFQ4i5uiQawSWYKElOkmIn
spfJu3o7YQrPNOwdp8Qmd61XQmjk58647WgZP3mu32/e1wZWy5LBukJDo8G6kbW/VIw4bNVGNMQX
YR/Czb2HiMtoWGSI4ExkG9FM+SsGcVjVPAklErrvL28uIsmrQ/mPy1/Vhz0qCz0I2/jC5EC7gR1c
34e/ALWYjagpId64ODp96+FUxMAVOKXBgGn0hHv9lNFclvyrZRYxfJVn5F7JawDTXFrrrPZgQ0us
DZ9axHQCYAKmsY1xQWi6xqmN3IhZq+ahTMopuAd6InbTVfY838ZflrZiYFnfZr98fDa3QMemDZXn
CD+FZjNOgETcYHa4OOOnkD7zFX5cOTPVWEam/Wv+mo82uCeKQyB6gMPvb9m1qPivJ3Z12jaFJBXE
JixPTL+opk27wpwC+OuZ+V6urYWVk7vRxX9JHuSzdGlIal6J5+GsvOo3+t3ogSqJh3rX3EtfwwHk
65mti+8mDZjl/bS6lmX83eO9KkUaTOn1LuviC2hoebZcSL2f2S5A7nRHx9M+xht1Y+5TQtJXybt2
//2dkv4as7K4kQyrGLPySuPKfVVnTtMoIHiUoZIG61Ej3xqzi5lWe94yjoKAr/U7ougDT4Jmaum3
fY+emMFVZ1f1saKKkekDJtMzsdtfvybZroPzU+zlGcbBsa+dCGo8izR6UJ7LyNgH6guIx2DZY/CA
B6XdkPDH6cbc+st8aTgKqtzuz/qbJNygHQJb8vu10dxBDpBLVwe5SI4pM7JBsyPrsbG+BmOtFy4A
K45U7Q63L7PhQAGzGHZN+GjwUjj17KVe964Xu2njG69aeav0R1/Ycx4zR6nzj057VNJdnTFfWgvl
o38XmnfCo79J2xX0mV0CR24+4Fy6whUrxD/sk69/Nl/Y8etk03Fn0h2xnbw550Jbn4stWsbEsaxN
ajI84og9xk+DE+aOYrfAvpz6Ipq+YH5EnMZoqrGj6bMzXs2Sqn7TA2GAYcqlRzpLP//ob/IvXYVK
Y42xMbwVZGfXgmzVCEOapeCS1DjZrIXAS4WH3Hqg8zTzO6gHcvnBAI6pKqME5bYVAlzZaicWX4FY
GDUakfP9Avz39fePT3S1u02+MXeRkAVgYB8A0NKHAJg1290Xp1xsS/06XPuMWuEbP89u+svXnGG8
b6wDICRTzCDey2m6UjsqQ6caPXObZmtjXI/FCUMwO98xAJMZe0fDMkDDRoYIq5ySH7umeC0ojhn9
0M3/fl+uXmc8jmVVW+oLAq2u6otMyhtZqoLgMkOJiOHUuHN5tNAE6fNLOJ07beXoXnTbkiLK5FbZ
GgGjywcdzE87KpjuorLGNHB0a8B/aqJ4PqK6TN8mSsNN/9Vm63k9eozzxD069kB7Vcb+h93zWpC5
7J5L56vC1WEij8Hon6d8kqRTqycSfa9Acga4sM1W7ntBsGrdxLf9i3Sob7AZoxA/oUwJou3y4Jre
1nwvQgg02oZ2bPp19wLVzrTL+iProYf4jA8MO2TAAdrY3zK0dvXKDR7Th+CHI1NbFs3VQ7AkNjOd
Sg9K7LVTpxJ0M6ahU3hRhNcW69s5dfWZVBQIU4eG2Jj/Jey8mhRlt7f/iagiCMgpyYSpzZ5Qrd0S
FEGQ+OnfH/M/ePf0MzVT+6ldUxNaxTusda0rfN3Bmg0brPlZzPJkTiNvqCOmNMx223ZEz0XatFY7
pGt2guWfOIWE0FWM/r5H7NW0FtMwCukHkxLRTF52/HKZZ2qqczemaT5SayrnMbIfIcBHxmnaKVPA
PB7V1T5kRnP/h2LiD/cdxzfNLDYLPVH0J80uTPTEr5PGIPJmhH1GLNs1BJZaR8BrRpyqlJpD+/7x
fANumke0U2U8CRkCjpVF87DbbGvsGjTiSKcG5CAfky0TzeFME+2inIEUK8E3VjCyMpZjvAHFf9yA
/5n/4AvaMwThuTL90eWfZglJ2mQZsab66uUjX79wFoX46gAvt2MR29LJezDG1VqprzHwDzNlxPPm
YAkjNjVb7Sp0jDVGrC52Sz5XeJ+DUXN6l//Y2FCo/7OosBEecHLi9CeTVffjpBp0Qq5JeaCvngLG
A26ib+V2zpCGY76Vp1TAB4bAYJbymP4qzI9pugCXDZinvtYVVfpwnHLPWZJPMsAqwTyuouunf4if
E78aR6pZ4rYJD6ZAi6aOpUPgaLSHX6Sa4Tzu6a0TqN+NOFcqXmo4gkU9kLEhIOvoiacXx8NVixdq
6IpUNsJUdQZbCUO1BY4KlKrwG5h7tqx6UsAaz5dQj1vvfTiO/FHcWvn6pX4qb7fEZAkDltzODSed
tK8xgBfiaE5PxhOAMKIyVlQoCLimY2cxTcmT+cYLDX8O+QB/vvdZV+cvw/aj8WMAr+acca6tOond
9yEt9ZGm4XJpK2KPxjMXwPFxFjrCP4DMn15onF98TYCFuswZgMT0xyUXkOyg3dE6rpgI0y802sdD
uxUKI13CDmADMRz5wIs4mH685vnQDIdT/cnICKeqRfe8hb7jjzmk8vvkWe/uq675zKi/VByJhsWn
7mWV45PaNtX8mf6v9Fu5b6B+P7hUldw0jCfAnRVy1H4/ehWxSvW33sLrMdFcH5vISxYvedp5PnV8
BWNyW5/C0I2pLFKPz0CNglMDAXnGSa8cbktlIskL+QOAWJ/8/ab+02P97b39aP7yV+oPEyDiFWYx
cPeLscQQm6K0ngO3CK0nzQTHIMontMIHHrTLItr5S3L2avsxVcVvFacvOAw2s/qUyZE3HKU0wKSK
uqkN3vSylKH1efv7e/4Dtt4/z2EvQsEhB2e5359nJhJOWMWlvKLeEaCMLBCRN1eKTMj7Aw+P0sSU
TiostH/G3Pz3Cvr9lX/U1UP8A+qwq+UVI5toMZzCZMSut4Cncii+H7KTDSGLwHbN7muoJ29428/H
vBTGsvDxjVEPhIv7kgGLGYWnHJOAL6zk8Wo8wqz6xAFUmr7PWG444H4rcYY3DDEVbqPMINqQ0bTW
N3Rja2Xif3LwtHARILyp82c31Q6gBAAL0An+/qSpbP60dGXiWcmJ7dneP47HVumiUqje8ur1ma3O
ifOaRiBT1WSoHGJeMa0drSLcY/Esb1G0CqubDHzCqQffWSwnDLKfzHXHKkZg4kgKoU9DpjXjtchQ
cSSOjJJx9dvT32P5xhhTuZfW/fb4Gu7VrTi0NAdVC/NY/TETDxCugArNerAejKRNDUhnmI+54ckj
5v75qkMlaj2+6Yj7BHPoOrMmsP3OiWC9CW4DPz51VXt4hqKhtDOxILeHAzQTZgInaMHYLCgT61Hv
m+BEZwUrSrTSxvWp8OKmZObOlIQBbnvVQjwMcIPUu7nUWq8BpoqufhLX8qhuzeoqQmKEpO8FdnqA
41zkhwrIM7b9Ub6UxpAHMW8xIZUpp06zxC2KGOK9lqi2A8zkROcB3ihV87ZHidQtPuyxW++LabiL
Ss1M1bOGS05swhCPHJEX9MCICI3ye/bDYNxHom9ijGXSzzfxCMl30U7Rj7QY4JmKDUMli646wCy0
EwqemjgafapX41ex8clZM5Pa4/6DJFDi12u3C6Yjtb6B3+lbQ3mcHLLeZLn0tEsIYUucyRyUsAcr
t5xJX7SINucHvFWt78MSCCXHv69EZnR/Wols9350o1FV/Oj+G1msCjlQ5JVKCiR208tjuH1c7/Mi
Y1yFGRvR0pMgvdx7qxvNfRVPJg6fZKXRcNmQIO/rgJ7T9McRM+l1ojD8tYapKbvorcX1Pfi483lR
U8HRzw4F4QO4ZXd4UHu5is9gBi1kDaVksNI8r7ppx5c91IjIMDOXtSTuCCLOsKxYPQ6JZThBcfbt
fEbqWLN+mzhmR06ByQlllm4O7Dd+7FNQ7+RbuztsFYWAi/7UxX4D6yVRApawlSWs6RdFqtUCL2I/
1l2KxLwLTsbSA10d17xPr+tmr2zWeYCyu2CXYk+Q9T8bppG21bojKLzKQmjGQObEGtOXLKvubkY4
gJSWEpy6AQaJo+wSjJC+F0csJCAIvM1SsvRof+fviPBy/GLB7OHeeW17wa1GWoFrmqw4L0XQMxO0
dYVBT2eWtkg/BgFF1MxEcjE4wDQcyW2TTRpobr+YlW08i0IZvuU4FGZyMKkuyUgZ6ZopPj4SKG2A
qvo0wVpYclLdG0xkBvw5RB2+QqhTY+yvIYLtdHx4v6DnqJd0sOihrrEwFhekHZC4gm2SgxzFsIrO
hOY76q3QrWJR17bw3JXREsJUyLVQOrDJN9E0YK9474NvK1CEEWSAf2dDt3564gYRjdfscKNqQNpW
2RlCKUBCrrut7jSvUfBynxnOJT0xk6d2F05rkmQgCAIm8U8GY20JKxUYs4m3DbRcTFbtZBKOs2rZ
YmlZYBmxIIMJZifeyh6pC7Wu24jelGJzB3RIbUl0SnWFHWeOFfbQyeCXuNK5MRz1lk70efvVN8cq
dN7Xgpo62BNI1mDtqtjN8XmUyq3SL5bymxf+YLMnOJTWVkaInWA9Z4Kyi10B7tBWiMfS9ET9vU3c
zNgn0SlcR3DNCcF1lI/YhpCqTcRlJk1jArKQpb1GDIjeszKYEt2LU6oEBXXaDJit7akdsRdsQpNU
hMh5qW6h2VIEujKuolWgnAV4RMksM760ZHZ/jtSBI4Zzuk+mXhr24UP7HToEQyWtDb9IQWCBJ9XA
IfVjg79cu2iapeE8B+O2moQ+4kFCbO41zluk8crtIhuUVh1cS0i33oEo0TDFOek0gPrnm5o5MAn9
GxTHJ00I7CPiWZ6cdwYu8sUxiD9kfMqgSbgxduQprg8c8bLEUIw1xsDsEe9BXIHvYSJFi6iCeqjD
64YvhRtOQhzn0CSNIdfIAdj1+cDpJxHyckaI50c9e9TjVJj5H8Pe9Jionjsl0a7gdK9YayE8rjem
0wXUIh7V9Z16tTl9WFPqlyz8er+XeOTBkrrDHlsP02maTu/C0Rhix6ks82qiflGzi+jrZA6SCl80
ZAStuHun6xwMLaaBGKxeg9HzdYY9XptNtG9B2fRQR/tmEVrU5FT9Ont3ADONosUXkIrMBqV7i3ev
Qz2uWWkS+vSx8NU0IxgzBcZz+ldABNA7WjV40T/iWfitBOOGt8pPPUXth1D8C0vqq7kf1TMGPaCY
EGnwVvnVaP7PeCIR31L0IKBmBU3j1n4+7DOuFEPjW67GhKhxKuSn3Iu5iJOx4JXFzKdKBqThu2SK
cp89MCZ12KyC2le0ebl47Ri9vsdEGwwUG68SnMCilWKJiasJtqLa8LR2Jfuk2fbh8sqqLFZ/v8sG
Pfj7l0/0kwQbvqVhVWeBvGqQT2aSJ0nfhsq0YfARwXhE5iMU06ZdPFFFDIASFQIcaxsD0hjBhx05
LhHgQBcgrMxWiYhtBseCT6Mah6LeNPcNDmXuu4mnZcEKBosZxdInvVDiJWQ2WX7rJc+Jonnwf9ii
f/9oP50l+i5No9NhmIRtPKH2PwpksaNWzDtfWmGQrCB5cepr6rUPV/S0A1XY31/tzw8Sg9HesmSI
Wq9v7v9naWRKIw/8kgdZKaisqF3EmCZvKt/exBbcCBDL7l54/xSWuc2MxxDGkOmgW8NnI/OgwALh
5LvUcwC+GW6oLghEMiE29IEJldsq3gNNjzQahCOtmyUnmu2tgi95yeTuEBNS8C9jzf8DG/6zMCCJ
oT0kPgJZ8u+fJ5TbJCsHhrQqWIQ4o/tOI3JCbgwDQur+3c7wIdGwbBNWQgP3bgCfFQGKi7ApI+Qc
0yADP2tjqiEVz6eoxR/CFAXQc/LcIg2L/AXyDTGe3h+b1+CI3o4AVRxqMeh6TF6aizarW6mTsDvy
+9h3Dgs32SubhkOLKVThdISOjP19ixPRRvt+rpTBV3g6q+69suO31TpMYirsDBuvSj7b5pyLKwK0
OgZZjlYwF0WZZFZwvqkf2gOYlQonsXbfFQy/SdvRWjLxN5d3pzv45J6/5+GBfuqFhzR7uQGkhKNZ
M7DpnnPCbMhL8AdXIViG1DyXNuN7M8iX4FCWYIfCxM43iUoqBrwASv943L7ntXqtvWYuvxedug7b
9ftsMNHwRzg8l5N7iWYo+kQ8AmdzaOlQfAHRSSIa+cAaDIIfVqe70BQAr4R1gMWzB5d/XtB8pqY0
RaqR4oH8slXU29NYWr4kN168Oto1PC013Wy35No5Em/HfPFhYqwseG6UfFxGeeAq0ijPZq9y1GjH
O01s90TdtxV2cuPV7xV6qjJfDgOvgjpid3i8I0N7YTjpiWY6mEjtqDz8fWP9CRXDA0vUOHRxVQB/
/H0hFsJQTruIhfhOlri2M2Z7zbt8nDezoerW7bnxEEwkqRfBaBZyV+hQKo0VEcwOMaPbvv+x0f8v
tfDnzpB66BoHDEIcfxr0yqH46LRWl1bCklwyzsJyuPGfxOz18iTkgRkb3KJNkR0EYPJ9irbg/sHi
a+EVP1cB9NNDzo0QL0Uav9zBja4iPFPHN8FsvCLaVFu2zn0fa2P1iKZKRXgg20Xz+YLl8hndD11u
t9qMoRee+fmV/Sg/clhTM33cbCho6UwHNz1GJuWE2oc2xYH5ScE/FhWmLKh3bd/O3rCPS/c9QKto
D2VPiMb5fUq+yiMxxWCXdeckPaXqFX3AYNWNFSSTKRawb8Yl7K3Px/syNPkRgQmPiqAFToRuFRXT
F723Op+E+GZDev9+YAqse09jrahzlq7w0WGPO0KTWEdTZsE1zTus+NIyVLuv9xHbLZspBGs3voiI
5GDA1ntCQe980dHH0J8+oJ2EJl8+JSqCp6KB9oH8OPWIY+yQxRit5RjT+4oxQG90NUGZZDAuT4YR
iByzxQF16EzKwNfmqvAdxjOtHWfyXo4xNjqD3ajXzHt6GGdsc6B1FGmHQvzKgDSKmVCOoeOSscL8
W0CtmRwxTpcXnfg9pNf8aghSkmfKpHKfXppzylTBmIysv28E6Q/QHRsBQlkvbtbxvfh9I8ihLKsZ
w4hV2hLcesTysLwzOtWsc7L2Y1veihAXIk/xnSxbKd//ck2Slf/WCv0G7P02RBUXx5+TJ6FBIB+q
mMLKZxzC8JjRuYeQHySOdH3mDDvN1x4V2adUmcjRqSrjr/rGcK/PAnpgQ9YnTL1Xgx0OPsH9q5Np
CkrMR5922fWRREwOis+3bL+oX1f5UvumoIasJm0l5GFPU3ebL5WgH9w8qNUtvBAe18G3MoNyT22k
WS9mEXZTmb1ughmfVaFPzm3sa3ltpAtgNJTDBE4yRu7FCBv4rwbzITNYE0iEc9trV8EsyOx0x+oV
KUfxMo2hMJuDz8ENCbGMcpmG5Zpv9YsMutwnMFpVZsEVF/GCTfo0AtIXrXol0DEcEEIUV6W1xGPA
IjJfq3KLbQAeD6lJmw9JYP/gf6VdDnd0BEPkeBYyQ270zneIQYAgzxn+ZLLNJUVPgksb+aJnxpTF
Y66+bWwWmnpCm01JTtuq35QpqgZGyx+dM7hADgMmwgYpst6waHs4FG89q8KlF9SLL8J3jLOMiPmW
7WnQCJG2EhISrFo3w2/amQFQ2He3U7/Vz0dhPjQSNM3H7T55O82iq/HTRHptodwhSLMhAoSQU9+U
nOdZu+Q7TRk/5qEBjyx2oIklna0ygKTb4fVRTbaohcyQ4j00aRmARdWv7ssvzLIDOLUQIolwRHAp
Pon/5PsM/4vbsHsY2jG66z2DfrpcyK9SJyyuFFfYQL1zQgGsvHDalqAdU/16HVTNSQxSC5kpjp4P
V5fsXqTOI/SaB2wEs6SORKRPXQMMR1ef0s8rSwPK6t2UL5h+Qypka25pvJWt5ugwik3s9QLUPlTU
SHJG2UTW0OibWNKkOwQyZCbig9khuGgs6eLX5nDrcwuTXdciUjD59ePC0aVg6McZx6rFjLS0o3sf
94aX671hKoqjK8YsZm+azQ9Q6EXPgOYcroVJQV7cWP72fTaJVFuLbeqV+m0PtpgWs3qfLXiaxZJg
YaBOTYxlBLYApsJ6xiPfZeA0H3JVMC/7oBRI0cCyR68JByrrVJySdVsPHIHPzOyIpOme4cCrcIFY
QDHgFOhAHh/RifXSoW4x0fqxHIewRYEqGY+PKYu1NVQE1MnfLxZEaG6ykXp6HFkm+bWYDK45pZab
Th7jqmH+5lQkm/BQdoS5+QyJ0P8DdZROpVo0kL5h52AYcf9H1HnRTbqGk3obrVpvQPP/D4Yvttwc
uL8XAr8vpx8lsvGKozh4UlzGCtbJlpyMxQc1kRnFFqUkTmMSFcGMLwGWLadhRPnM58WBEvgMe0as
u9+9bqVAMnhrCanGp4PGNbhbMU3lB/3D+8iSireqqx4eQwwo3SGd+qb8zpZBeW53HFZvxjO/VoOC
TN3p2KUyfpnm4AyTZyV4/i74BJOBOlcfmCZmVhw6EV8RSz6xj6xnCu2WwcUSz1xft2hIBjewGwIE
X2f18vowjh1xx8bkbUw4vmtxjAJ/liM2FjmWFRdLB3465z76FfbE05NaoCSywM3qSKmW7gc3FDQ7
9YC2Svsk9Ue+dT25LZr6E2Gv74ZfKOnkCdOcuHUerVPQ+kr9yUoxyhlI2LHwKXyLdPuKqcdTliDL
yugVWibyp2TLrLZlf+H+FtgGSb2S3XA5G+YTnMfl/OZExgElx61XN8tzhVe+aeh9hEKVQBrrWShE
FCVrfeEDkkdgiPc5JX62GbbwD4lx1vbvTXN5LPOl/Ilm3b9hgLGOzvLpcRB2eD57HgQqYo3apbrG
QVCi0iE0z+zWhNtJZ7Re7SY9oO3rnLix0y1bBFlyTh4CYpp+e3BIPvHsqCzUUQTGvBHAkDqNDtWq
ztiQTFEzUcdy1MtDF4lSKLuvS0/BOw3X2hAGAcJbEywr4BYAgEAnoIxr7F1ZgW+LLBmFuvgKrTNb
I+Z8f/TuOJVl7PFzgjSaupzZfmo6wRePTjhHKYayZnESvxBgyaLbLo01MxBqqwF5E0CJlRulVkhN
d+rQQQomv6KzgENdO0PmHUP3eXkdgaGVRQ3INkL11mGyUdudaqJyr9EMsjGhU1MlbIez15jzHf+1
14oLsbnp09rjN93hIdmGe2GuT4czTP7S5fCY77VjtpAra4C/EymWJvrck1KP4PG/6QVJxfhqP8Lv
cJe7KbYNZi/iLieMBRh6ABcTNUvl58/g4Mv2/Ros04uGEzdeGXwxAOWoYFjwKIAeVqoSdIdPmAMM
lr1MLq/sX7amfyBSQG3tc3AUVAFgST+KOFDIVNP8RAQmsIIPeEj6hii/wbTd+yCoDI/Dq8wWNR8n
8fPes8Pga41e4P+TXsBItCJ2MZXJGmq3imPcmErlH9UiOiqnYhbzCP5ec0Lw+MMZp+D1xruFdAQ3
4fei03ioajp83MXV0+M5ZRNlGW/hhWqfhMfsxFvzXOZH/xuaXrhrVjHnBrtzYD2qkU8BUJKBaYXN
rCZt1SPFbME9ZbjYJ0nX8ibjKJRY8qU9iJgSzQWPcdLDQ2NuLAeNU3IgwJynVHlYwQ2hrt/0/i9v
9LfcmReOzZdq1ins89etWd0vyoZ7me+Toxg+M5sClooqmc2VStU/S5sCImjuSC+7r89vyGGp6JRN
t+QABF9gwkfcQbHnjYYEPHHz4htu5RV5VTYUWE7utuirzHJOx1Kf/BWUH2QCMQnvsHR370tF/rEt
fGgrSkadNgnOztk4vKFU3wIKKJBfXiShnujvAoYCcBSx++BZ+YQcm8NPfrbqtXuRUe6NFI9YcMVz
wmSAnI63l35QvCa32OM2GD6dKLLuw/7J8tGETXnzEei3LpDHkZO4P37z8QC0gdnSNYMAgqr+FBk4
nGLL34dZ4BWtUIqBsHjUHskUOaOFiO8J59F+Vhg/IFm2OAZfr774hSTJAAMELXlDKWO+7HA54P7E
n7YpE/U+dZboL4GTCnB7/0BNu6MsgTlXwQFG+YrOlN6R9IF+tmmChHD8frcnuaZ0wJdZ9SoNVQc2
OlZGhYS1g4OoWWHaAkjGYAxhQDHGlvS5jSgabvjXrAccRvCO+U6A1MGSYVFSu1/6Kt7Jx4wYmr6M
BsDu9bf3U95x6NvPz+LhUqlwQlcgKr5ZTPTpi6NnDQr/f/UKRgfgB3BT7sEIGb+KFvMYeMWxvOKj
HQHnOhgkuSLWfx4QH2VzC1MoH79qM2ci8RWiId11GOo4/EQqN8QdwwixsvvWzfRt0zyTY6EaM1T8
5JnRUOeZg2Yk8/snkrFQxypcAeBvHeulftL0QK0fjxA568pERJKVOYk8A6QCcsb95amOQgGikhNT
6Ps2v8ZVP5oqBxTrykwhxXbNA870eXjERCb/YrChko/5WUDvA5tKbJI6YK/osLzHEsYGEkMrBGdg
YU6bIHIf4XcjAdFXZrtIXp985XCAsoOx466ME/sxcJEFGeAJaGMS29/wbCMyyEH14G2w3wWHsFW0
MxB8Wr7Hx6bjKmidN7MlTFCIqwlGDe5HrUn0ymOhTfhWEXnz0PA9YbrL1KU8gohXWBVA/tlWl45Z
YIonHY/LEk/99b01zg2YCjXVtRInyo2e5H56IqsfqQ4lM6VxPDQrZDSZKS6J0cZNHEjgHFMMBFxe
fG19m8XHIFgMoA+qC1+VTI2qkk5uIV2OeRN3TweUp5Y4P538/F4PEdUQK0nLRdmDD0riGDAUSfuF
lSLNOZ6jlYy6HZRwPrjcGcwxm62t8LuJZ5hwibPn+v0NZ13dMPaV3iPmgRw3GO0tMQ/Kd5FgU98K
pyF75oLzNXthCNTnvY8gKd77NZfnwhceg/z97sQ/LHh+WU8bx2gopMhqbaBgHDPoEKHH+41HdxJi
Aw4vf5mWpC6axUUVRkCtz94P1blTyyF8ZgtBU1rXm/pL+n6vKQ84ly/8ITxQFMD8116UVXpouFIv
4mV4qEYGICEM4vnjTGWCAJtO7kGoLDk/TF/q/qcidoY3RGAKom0V58Ivyn/l81mgb4dPRiwoV4Pd
F0aVxRMjczHX3HT16MXjvXMq9dy1g80G5De8IQRTzsqcHRS/Tca7g+2QHt/U9xH5Attmz1qL/F7d
H6yq/RCM1RwCSNJxwF3CB28HDkS2L/mjBYYDB3E2BHabvLgiWMwseMytAJTohuJxuKWoAgqiWAWe
v/mUsbQyDyy3zGIK8qK/7Pz64Lv74iLiwYffgmwRdP/gH4wesRfpdnLrvrgRe5PiK/UbrkrwTKaY
inIZjrLRYxquMY6Cc6EZI6G202JCkZYj6WlsnT/E5p7129iyF+eW9Pr1Hawyrc+ZFjcZsANfS28j
FCOjpwXHrWbEswTlys7yjBEcr8vTbxaAef7QDI7Sjg+NWB6lGAMmHKrQpk0E+F9gcEseOBNA2L6e
7LYeoFZAd5X9Q2tKnfCHMgLRM+EfqjaEf/aDdiYZ7zZPJb1b+TuBE/EIelns+6Cpj/vnEOoMC4v7
m4Phmh+Fr/ulhVwdzaLLkCAAgjrR4Mc7dZu2Jr0FD7tdk2X1MI/CLFpqs3BG6PuBccEEcRq//T5V
p6hvqh60+CaFCL+HgRq3MLdMglgPaz1qPswbGKli8cKRxRSmb9GyL18z1YqpMfaBJKD0v8f1Rz3G
hS2FPbmVS4nDk5qBTkvGVw2EZos4hh28Z/Dnt8Ses3y4vSQFvx/m8CZFHu8hBaRHzViY9Qegk3Hh
xtcNl8OaYLf+QDexEynJu74k0qzki2LVvk0m3EpnVlz7MFqkUclYg8/BFYk9RO9BZZzpyVN/2i24
ggy+SISTlxh/msyE7b+QFuIEoaU7XA09EJzqxjmlcLv+6lISwLt5nbnFN2wQ46Pk2OWGRXWAGNYU
STNwmDu0x+eN30bqCJ1xEk24McOP96cxLVbPdb5TOA/wZ+A08vvQYf3z7uI0kZ3xe+ksFZ7QlzyG
/rSE0z1LIwf6Jv5OmxxOtrSixoNLb0qYZuA4tXktWYyTGIVkDz3w+NbSgjseWiIfCjKrv0VIcx56
Q7ua+OvnpBxpk2Ay3EhnY22MWP3p8rE2wKB7uCuDN/Tpc/9TwwxpsM0nCVqq/Vh339FV5Hbjb4uy
E7yt/Kx+EzAwKzf+R3Fo8YllmvEdzuHZ6uo/eKPSn4rpAbp/6II9YfAXwvs/M0J12KaNNsQ36OEF
H4IpzeioEj4ZNmajYOtU+8Stx8aE0Adov/+aW/wa5f6EKwaIE0kTAUaWf85D62ZwL+sXrUfoCR05
hjbWMQrGdaFNQQCOy4VPx6EDxFKZs7i5rOH21dARzJySnrEkTmUAg76N8SDFScgh+9XpfSmYQRYi
6oPSEfxlj+MMRo4q0lB/QeXYhE6VWBUZ7lgCaWaUjYrCFA7Yyhof0KByKEJBDz8F8IBJmOM/dh/T
hbjPgoV7TEldr8QrV3V4eRkc2VTlpnJIvp8z8FFhXRw5EbVNvqcZB/z0ntPH+i3PxDEXX0uF/o17
CSYkAW1/Yd5Jf6bagoTE1YNric30iiWCs/I7x06YC6qUQejIuDfLC0QEZTugflfQ2vYbuj2oO249
jAr4gVWfjmXRyXNcP0D6GltY4zLywhKZbuhfjdifDtD//+X9pLAPdWHYyXe+PGXzq1l1XwvOtnAF
mmNsY8D+wUfuYbw48T/CefTJPA6+1oyI2eqbeowbLYS4aaW4U24p6Tl8QC+Ni847LWx1YD1PYCPh
koNi+xxL62DSPqx2ScbHprwONowH/etrRVEjD6zXRLwWV9QX6JZVR+O7BnLySJADe4lWQ/LV7Bz8
itsWml9jEsH48fdnofa42n8WstLrizC0wPj9x2C/ftVpI0MUXnEKt1SSGET8sgilrQmxznnOaPx6
SHdZfBbyiBYOpCRQpvQoVLMBFeq3csAoiPMVaINUwVMwVxcYXsYcmRTuQxjcJFgKFEdOO8RUyRJt
ARUuUb/tLkum968Er52V5sbnMu3B7fQQz+1/GQhgy/L3jyn9YBR0slo9X28BwfamuwbPUbCHwlRO
lQeW5n3hF4Iv9bxVmiq3obkpHI2N67U3Fka+TfCSvKFE7G1O9TGdo3grMObCRzR0jCMbMvvCEBRj
qddZIICH9vZuvQ90fI+vBBv1UY8q61Z8EycY5MzogOlCj21kwWXv/3V+6j7YeOPmo8zm7xtePc/H
NNl2HCMhAz4gZLtHKwRcIZ2HyGHaWQ9HPSHhHr/3/DlYWCc4FOXKrfoceNE1iE1K63R5t6tvbOQx
I+qH3rXsUQ6yr44Gl67tH9LNm0YSEG89WPx9WQ161uZ/lhUy3AEGCgNN1n/UKOSwGV0RczorqHxT
kweXtS7yC9xxmR/xzEUrWmjTaha6aX9n0uOmc8y1Xubz8jz02ZPRpBuFA/d5Y/QPcNasC7fJrOHm
juVK6DCpSV5OfTGqniCNw09c/8PTTv6vgoSwt//5CD8Y9M9W119ZVXWr/AofPTg8r9JGnBpu4ITu
YOK7dOAUFsVJW+rrEhTuX3iR+oc122fsqtovlxdR+/EM35kupEWGyUDGNPqY3sdK6IAJZDhORI6K
CSxQ6Am97AvD4l92EBkUSo5PbnmfQmn66Cb1lRrXmK8oY8IL7xbqKOS7CHCAIykY4QYJ34oGBbdM
bvAlPAgzUiG1OvSA8dsNSnwO3TsELRKw43/QpfQ/PGANrxgMWxBBDbBNYQ39zw3O+kj08Ekd2xnm
YJ3c/Lm+ZEl4JG0s3pN2bxzlmzZltBiv1Gtz5SCePFf6UbwpLmHvFcrUz/BEHSjucc6UUVyYrwVt
/kIZm6GdO4VNJj1FFz0tiIu/1JYJQDFJtJP7NgRzoDMiE+BGkSO1JonQMjsmsKsz/M1uB3W7m3Pv
US79Y9Rh/OHE/e1j/+BgBI+4SpSMKf998frErpayj8Pz/FgNeyitO/q3bAv9AqhMvmFqW2hmzkGc
0+WmeyZlHEiAX41scgXFlaV1SxAdanGJt9+ZNcZPn/oYpvwT3PXQX+6DCYnCyPyoNdCgdB8MqqC8
B/hnWfknjXmZbwVmFeB01MXr/JJtErrgGbaSVU2QnFmf4A/SFDGfTBV6eOj0JhgpTAiUm2SGDrB9
61EfzDlkHbtUShPco+0oI+bIhDMZgGthxWpA2DBf4CupxWiKNCL/H0rIX0zx388cvMC5x0RZNcg6
+LWh/2c9Ean5fGW+LK6wUX6e4AcNJsHALF0OPWxiBAD3qX7K/6XS/VVo/udlVV3HDmqo97PQ35dx
HuuGoD4acUWf0uTr+WOFFhrU4j2rV9WUvrJ17++J0qHA3zXl5O8HLa78/zlp+dTUwL0CiaAUse8W
/+dTk8InVKXeiqsHIBAAYkyjoTHYOchPr0KeN8Nz29PBPP2V2hDVNsDH2ZbPlObFG4WAtpPvWLM4
A8xXz1I2H+Id7mnEwyNNsoJwIo39J3FyCKNbZVa/ZhkwHNT1cTKWlEuQjcoPLZxX+iVlkBmIn3m2
TvMP/l8V6LfD1fCMT3lwe5MLt42hAoBO57SKVjQYMQQCstjewQ5w5sveYzDqgPy16/NYp9NXvMmf
ns6YKFr0u9DOgHSisdBMSUUpEVCpB/RIEhQNffw2LslCLa1Y8YCARI3s4chF1N5VMz8ZRU9Qpd3r
E46Hzl/Px/d0pjARMsZ+uKkEO2jH2GjB/E4Z2r0Q8RZbLblq4tLvzlpnIS9tm4kB7byxpXwb4esb
HH0RUJQ4M3lefIiAXnWxz+k3oDkvBKZkJUgEiIeQg5QkmHhj8v0MSKSTgPf4kI/BWJGe9NPBRCPk
V++oEeQpNcUosr5jRojGISj7gckkiuAsy3tfugXSXtcSF5xTKeueWhH7LsNv6KELJZn4k/aO+QPG
uC60Hh8FaDK/f0vx0tCn5E6330ZxoDzpxs0Fb+je//rwasZ1vb1Tsmv3K7kewWMEl0iBSiDcd1K2
jD4MEEkR9whKoyfuy73p4OeTiSAPlGEFVrplbJCFwLj7rThBQz9KgHpxu+9f+Wv8MD6Be1hVWCaJ
0zu4cA/hVIlTK4WjyHCdA1wsVFcsPRolvIkjd+BwhpW0GJHHNVbuOQ2xzWNgQOGbzRWmv2zeUmco
z3wpB8Kk0X9eip3oCEuKCjBA5gHlLt1hMiqf7p54bGqbEAdKHwWoAIYTWrwCLgos9n5Wr23pwJoN
Lxo9R4N1ektCqwTAwOcpc4D+YD2+BdcQXIxlEdLgNB4ssymHWvedvczo/3F2Hrt1I1EafiICzGEr
3ZyVw4aQZJk5Zz79fFQPpiXq4hLTG7fbslFkscIJf3iiVmV76xbqpDLjg7fSZigl5HOLADpfqEAS
b7Eu9qq3QHwp45cG2fcIFTQVib/e2+mU+gwTrDoLm4v+OkN7iNqKXhnXXpUivk3Ll7VBGzVLupnn
IBwMhpEWqzHHhjiCqeMekNZEobtL7iMqkHWmXAlqSRvxLYNZXADDEdG6rRxxKNSnwSZLvaWg9wcy
xD5kzputBdtokLXkrxT9yaDFCA5q4ZlH6cZUKYgPFiB7W72FMpUon0L55lLT1xA8QINpo2TLhkBT
jd+0QxLdpuld4s/1E8aMpX3iShCEUyuccg/VSmVn2vvOgB9y0mDOznQ2RKPFay14MoltglVDoopT
gi/dGPgNLSh5l7cgZRCbJpiJEeikPNuhqu2WGcZilOK1LcpQkrZQlA1eL4bYXvfXYiXMGtZE5N6i
7+m2D6qqX4kusrLQ8SIBc94U2sGAm/DXhn/XSjcpxYtG4Bs4b140ZCkxoNmELaqVtzBh7D2ec1fG
q0KFTYdGrz5XxbEgcPBVKHJ8ycd8vdc3ovCUPcaIQQ9qLU6LmcMSzpIZHtxdhGDEIjgGd36/AdgC
V8BZ/DHWgXesNhRBy/YpbZ5UcAlk84/YJK1TmET3fQjowQTegogCGlIu3qjL/GTjpbvEu3ArbwT9
nZJDAlQxa++jTegtA2eBlodMSlI7B1t5Ibgp5gB4723uwFv1LvnoF8EBcgYbhQzcMPeVjqjSXF/S
pgNUST6nLdAU/St8pKhF3iFa26mQQjY18PR6AzjBgFchwmYmEgHy4Po7ch/jmat17m3bbSL/gZPr
1g+hAfaQ7A49MfVPCX0s/xDNh7B+wBPc5whyZxTkzJ1fniTqIk65NP1XzYfAi08GjDcBY2VwQanf
Xtk2tnkiXPh3R26RxjlZ2WOUvrDT9FxeF1FyFWgf8jFUXhv1JD3pzY0Lv/+ZZMI40CbL0h2aaxHW
aTAbi3pPK4gGF3geY8AJLYeUQt/mnFpN+BrY8F+BIq8SGn2ChLHCBjaGks7LYG9kdyGarsUdrCd7
lf/VIdjv5eSlcRvk3w4BFQz0tNwTEnDCC+JgRfzsgb/qwgzxv4OTv1Ti6cnK3qld5zd0b1w+p790
zGWKJYX6qNJHjLduv2cDVu4MFDOXyH2CC1fEG/a0qjeO5l7nSKniqxdfI9u2qpFxfxAT3GqvUdzD
L0dTZxCljPgh9JeCu/U/adc7DSQllNSEdwoXGKES1GJLjwI5e6TFGZX7RVl63hJ/+0WgvTXKg0Xz
vEs3TtnOundZW9NwsBHrpUlk3WukEOjEQM+8EtU1ZjZVtENIyNn7ys3csd8Fc+uUd9Ya2YFKmgOv
WBbdzGlgJZ6wq3CMrWYuK3+VW7fSoNVCFUx5ouCPb0ULbquiJP0pSFvboSHQQbxxjlW/MxrebVXo
e6KGvH+u/a1KgZ5sJKaUdPQAI0KO0+lT9WsID9Bgwvy1MW8IcnqKVD2GzadU3mpgbINFbX9cDryk
Ifv6FfZ9i7uGMP973CWHRRH6GdEmdDPtqk33/Ue4Nj5k59kX3jirtPngoi0D8KCu45O6zi8/gf47
kSDyM6XBykhUZYqgP5/AV60kUxKewH4UHwbGbrlQH+0ljnUafUy2sffW2RgEATA5lepcpx/PugjQ
FYjNtU/F/r4TDkRv+jL9+MuCQaXbRyH+2oPi3JbLfCfT1KELYBxpFKTIKMxQnAEC9skNJWDMCwmJ
25xmSXStcrlbUNr6/EomchFRRRFg/MWD1Fz70Co3Rv8KlUqnjEklIL1W38XmMZ8ChPwjFTL+KIP+
pgyPHCUReYSwyAUh7UKPyp4drFTrUIGImaPVrQNG6Ve4v7Yn495F+Q3mY7XAEZrwDA8TOhiI1RAH
UPmhlGDHG/uT0Cf824GmAzy97pqIxOau7JUZqhd1vq46DiDYD9GnS/FHnydvVMYIlGRzmxxa5dNV
HyNiofA4lE0H73FRXMogJMk166XxbCNlF/7ltpc31ZzrRNgHPWBZBAZL9rq9AUtQb6v6xkNGO4Gr
6W8xUg+9NfBsFMQk66mvuoUhzt13jKBUNAihu9InRCYshoBuLAqKjI534BKGfujf9n9l5VqhsXWV
V/gcb8EAl+IV+AoF86IcNSenQmNpoQnzzPhjP5tQq9otfeOgfUbLm5YHUgbWm6rcmubSTZE4oJ68
M/2dOkSn+b4DrXwjpX+5SMtiERaLHp3o/ImScEqmwIcQFpWw8RGbhDo016ttt5XQu27/4rrb7FAZ
41/TSmuv5R2wq2rpkfeCxXOjP9TMafrKW2yqQYvb8goxZDC9KwAogTuhlif/hoSb6M9AN8I3UNKU
cclKrRotzHoPIwJcCSNmcnAhoI6vI3agzbVgV0NYpMyWHvCAlvNng8wbIjy+FtQl4jlFBJ3rVVtk
J4UevrWKSOzrP5f3vHRuzwO2ZWmLqqpI2qhm4qlyBAOw7k5tdOxgjCRLAXXN7Mlx1kFPrwq8FmRN
8AcZyLL3voJqmE40P750ZUebTJdAW+FLimCHONadLQslcco86U4NQIYkPRn5jY7GhWejYB6+htSm
pFvJvMLVxlLWERay4auZzxCdM7K/bvtemP6VpgOmcfdSuO7lbOL5vmq5l55vlBEHdV1QWMq6U0nX
rkbu6+RVJg3Ck+A82QNHk/rE1OqRfjdl4a6LujGIHIrKP/jWb9dB5Ctd0EZMSt0dEMQR+2WFJLwx
x+kd4Ug7vVfhEq3Lakd3JAUHfXldnBGyYngEazGQRQrqH+jZt+GVttMyo4+7kwvLlQTKlI8iIBJt
4QGvrPG4l65rZ6e1dMBxELHBw8PI3UtIqtG76Gr1KkPcAI00cR/g7VTfKd19493Coy1DeLcgru8q
rjkJKy4YNs6i8RdytEeo1C346IhHBenE7XaumvP9jcYcwE4p5CYm9TmZ+aIX9l17HziferU3DTjG
C/CHGS5JtEcgWbecZpfn81dz0YSSBKcdrSMRowtrtISiIKsKzSjDI4CewsJO2kPD4Ub28XUjgawP
LXJal0f8Vcb5GlEVB1bKYKMy2ti10AWOXmSMKN7o6k3f7nqRiwMp82U+VXn9vViJGUQRxKTOYBx1
8s/IQSrTBrGVIDzKOpoZn31354jLwj/J7R5lZdWblVSGuaallmRb4ICefIIzr/vjCYb+wbf1Wgq+
rAsFTxCj0CDZt5ZYrUyuxQxSvhlglraty70B7NjPNEI4yFS0eOW9h4qr7B+TzJzl9Dwvf4LJaRl9
9V6IlLjMUfHOh9h9VSBIlyPhoW7q/gMJ8xot7xRmDGRTOnQwOwwqC5cfQR5m/sfZ9fVlBiNeSYNs
+/Xzb/OiQcUuDcsNj4Ww0ymYxg1tW4uUtVkqCXycOlrF9cZwtkK+dLxV1s5Md4/4dwY1IC+WVYNt
BU4ySNjNRAF89NSHO/vdZF1nX/CEv+T2O8GRzMJminD2Af0py/gaDsrfFk0S7+XyZJzZhLIEWtYy
Te4ZxRqt0sSyE1F2neDopkczmDuInrA0UVxCSGyJsn8ODvryiNK51xv4zVCzJEX5JfwtdGkqpKLu
H4VUQaiZXFm/pSjquTduCa6SGqdgHku0H7yjYdLLBmrTtslStI2lNyCJSzpdfy8/06+4xBouejQK
KTAPjaBxWbuOndjT2tI/mp2wMWUBp3B9E7o4YEVvdN+2fpAuShgpKpQCMY6XH5Xb7RJZ2RYQSNQ4
2onSS4XsGuuWbBHDCKHaO568DfyNK299+dUFrHj5mcfT+M8jW4qGnawmmWOEUuXnmh1FGWLY8o2i
/KH5A6v1rpDupNaZs38vjzYO3L5GQ69dRpeOZtJ4nfial+adBAeUNzIsbB/3PkqLoO00aqGXh1LH
1/wwloyWMsLwIrBzZbQmNTF35Vpt/KOqdTMhX0l9tvYyRNzcbt0l+swIXiSdLnEnXRXOS0agmufH
WqJJhZS70b76IDQ12twmaJ+4BbvcfGTcXnnjXDvVfZEdRelJgHVjgexqpLcU3mVbvEYUKpu8pudb
0hw1kiVeD2Gw9FSa0Y25R+8mz6PnAEKbkb1dfmNp3IUcv/HopBYUq/UEenXHlvbtwPPzb4vqiLVB
ATAaroWnPQ4nYjTR2Bhv/q9hDcXSEeY0ANmMmp9Z1sp1Idf+MU4Bgt5j68pB41m3LUYjTXFHL+Hy
e47T+a/xLKjIjGjQQRqNF2eNUlZG6B+1bN1QoG13kr6dXKq/rph/hsEpTSNUROFgdMUEOu4GasJr
EVj0Bec38PaDD6YR3xBVu65ZGtx2iGMV1SlXa2Sypq6Yc3tTtv59giHD+HbDmF4jxWbBE9QyGhnw
5LUn1hyRhu9vEA28PKu/jDnG7zuaVsNRO9tTh8/YnywJ94AAWOu8id9y6cVz7Osqu6eRIDX3tT4F
EBu24verdBgarWTMuDV96M2NprrU8yQRkIpBUoU6hYgdbXYvezeB9JzFGHMw0zW2oY2OQHGy97QJ
/2Tp3FHBA9C2l7CJwSVoNNEuPPtWcT3UiURUDZAqTqlC0+dJDXfTNtJeAEIexUuzMmGL27Oos657
IN810FkvggadkTtIuHZ+KupdRjAWt1Tpkn0PAjuukGMWAPLXuIjawTFV6XvPFQzfNBksPO+bVTSs
THr/oMlUaPKudRo8YPQMcUgJQCuaDJ37GuRgKVHxiNo/VYyxKPrB/rtDNZZd/+CW7dKwpQVypRvi
39x6sVuoUJW6q6tHjjJkHa9qVIY93AvdCk6vpOD+peyCJFpXdrds9GLuJyCPGxGzV+1ggyHHIak0
Fh5RTIQJo6KT/oNg73EqKSmneLJ+6jy0Fswnh05mjQVU5qszya9oFq4NHH58VGHtQphZGS1EGR9s
7mDvhdgsJtWqtPdadjb8OWEJv1b2R1cdy+KOTkkTI9VZHXO4CE0Hfxcv9gwwUhtYdIIk+jiAoa0K
I2ekPxUDpSYZlat0J4Pyxw0Yh2sEdd3PpI9WvqbfJ3q6T+jNN4C9jdBducptg3hDMmjNM6Vm2CxU
eFqxCQcPg2S5Q/Uvfhj+SBbeNWnFvTuxz84cl9S9LMvSdRU94PFilxRHCESDvsJgxFT4f51QWWaO
ta4Maa87KNxl4QyzLCTrOvsmUlHmuPWA+FVOjHMnWlpAuhqA0wIeIP/hyQZdN42YSjWI436eN1ai
aTbmAN5Rkx7Rerg20a3VFfsZNRn0ivp534EIs621mVuLmrJ/a5pXuvfg+B0msRs7OkXhnWFvCiiV
E0925mZTdQA+lkSO95s+lmVqJagdc8bBYJHjEu/nXM+spobljHUOm4YbgJ1xeWDlTMCCFAw4BS4a
mTNidDLpthFLWmy7Rx0TSRvMcOvAVgQhj15UFYHsANOVlemCFU9VxZq3kF9d6clsXqsIkohzlKhc
GmmO0SXMSkr7Pp2NEoJjRYmzi3EMps1ouvmpkHYfLuWO0q/3WvK348goquc0iTZx/aRSNFYntI3P
XC4qGSWGYAqqPcR/Pz+22qmOotWGOySWnPP/bHffvqNbH3qPl6fx3N3yY7BRLFZ0fdyUyTAYPR/J
BpfvPOfWKzufjrgA57J4ZG/Pcj7rVBp07h5XLdYzzluGMSTtP1+0kdSGqEVwj6W8M7AjhrODy1kq
zrwEZc99JeL8IcHi7ZeO8ma0Gw2C/8Trn9vy3x9h9Pph64R1KfneEPamKCRwaRTJJxr2tVgjaQDc
3Q4PoZMt+QpucTBy4yAX+xZ3ULMx1wUMpIKOcp1oEzt+6rlGGz6OcjQ8S8cjh3qOjGfCtlZZicaj
AMJLmHGfTczDGEbGPa9aWMQMqlQsva9y4LeAxhOlgoIcu0ktdhpsGGEbUSxwm48KN3Wcu11chIyJ
tSefyQN+DDr6/lql1fgoMWhHHBGBCS7oc/f+0IHHBQqgUfCaAT2w+2rmB8G1jtiAp2PdpLhLFSaW
ic1RADo8lV9S6bVE6KgHvl5CnGn7B1HOJmKhs5/k2xSNlkpnKEYo2ZZ7zOVdIBw86ZlPQghPPkhE
Mf1J9N+hF7MDrm9QOAESNTrg6KC32WCIxuULgU45ZT3XLWDhon+Pa1x2y1OAYpnjPXRtPDfruzh5
b4Bq5Rk+Vv3EafurpML60EQO2qFXZyC6MkzOt/URak0poizjHl1a/8P1qAPazjsLaD5F86FdrHxq
xl5W5LlWPfhBAr2TZRPdSR4GBtRQUNpKlxkZdhxDmChgXSJ1eHkRnzk38SEYVjJEZkQ1Rq08WU+1
JFF798gOxhasrk4cIp7xkQTTgfG5tUvVXjZNcvPhAw0P821CtMAXATBU7jEOH3qib9Q5ey2mM3Vq
vFe9hpyCnFAfr1R7n2ZPdbJpqwJqytETUGPipmo+A3xhYkuYAeMIQE4KUE9MzZk4R35VgL8+nKKg
TkzOLSMP+/M5C1lMO9cQ3WPiPZHXe/mBWE8x6UBLT1F/KpNPD0/f5ElG63DS0u/sF9Ep6H/VFVC9
+zm4klpObTSpi88Xxj0r0flkSCFY8UXiauLWPHebaJRj/2+w0ZuGmVO7eslgIhBPcS+Jpzo9ZtEm
qWdpA+QHaICwB1xksGc5Q3mGy8vvV8vka6otSSOANNkiY0sCjyS8qeSGAwKTq8JcVfk1CSlrkEM7
AAY03KHVRNnmXGGLBcj9ybGt65Y6uijEWDccP2w5JSDpRNE7YtuDKDMHOHXozgreNOoK7iEYCMq8
uJrhLSsnC4JDvx3kFzbRkP5gcSbQhrPXQXBTBq+C85GKzzGR+GSQfW5JfH/e0anmWaGsWGXNmV8/
0F+OteNw0xsrBae4KZbfubKLJlFkYnoQX/ylbZD0edro5BbDkqiJJpIepdFP7nEPY+jQeEY5iGXA
215eCWduCk1SdJmlqMKtGncGLCUtQsWKiKno7ZU4WdaDtaNsPHJTsQjAaFwe7xeMYlh5EpVWehGy
hBrWcJV8O4xkouSkaunm2go+A39s1H6JpAgadKjFTfxONC4T5aoeqDdk6PoHz6F7vJecqTDizI3+
40FGDZjYFx03blyC8ugwhFMEkxI5SIKwixpxBkKhDIF0KdAGdWHoiIjJaza5EYedPipaaBLXlSSh
CmZQDPo5HXYeyLkkWs4Q1Fk6agYQ+CjSBOac0rcIvMKETWEkJ06+cmpDnv32GmNSZYZz8LVfv32K
JEudpLFVxBeV2xqkSIOzZIVQo722xQzf2K8S8uXPf3ZLfRtydBXZbVQ5fkBGM/i2NkRPYIdgwVDv
09fTkzscKL8nVzdN7JrFQXPw5+S6vWIotatBsIz+DncK15ePRU7eLGnuVUDSWeReDSkWhIaAvtjU
hXYmLLJk5EyJiBTUQMfuXU0NBLT0uXgZvGyzhSjdWPJnoaMUrm9DioCRCktKF+co2+Zhdm2qf7zI
OZjCgwkx5vLM/6K3sPG+P8wYPWQkulGERQlPDY27Xes0t26uIjyxpa3kSv3c8CndiAs8Vsv6lgBo
sDJ2sB4hYAALSthIaqxVN5ef6tyxx1Nh5UzJjF76F+bp2xrMPCfFD4Rjr0YyqfRmZvHI2mcJlqjM
4nA97H7M6cTniXGHTz9aGhYmyuR0omgo7LCfSyOo/FCx+9gZyr+18UE7NOo3MoWyrQPoJkYm7BUO
AasiSIcQQNcmolT9zOazkNaVvkIdSmWjy7DvnVpOM9E5ysDwlU9H2uM9lAR7VqHgL+HMu5i9d9A1
WvD9+GX5Gy/dNlT+M54Zxq4FillGqhPPVuTFNhSWwxQzlaU/VOgQtKJr6LRrFeyXjzjmoTDXVY1F
IBKfyzLbuvoicLYu4oPeWsgWin/j51vbQhTxlTcX3BIIVYsVyLItHmNw10dH33MXKNJKsw8dvqMy
+pnGQ6oPsFyKk4V6RLrOza8raxH688sf63f55OuAZK6QbzQx+Pn5rSqlcnSploQDwQr0l1I9cjaa
1hGLrcsD/f4mPwb6IgF/W4yGqyU58kLCYfD6zq4gAEQwMDk1ooVrTXuLT7yXMgo5xRJWqucPDT57
Qf2Ej4ePeWw8o5l5+b1+n7o/32sUbrpV3ft9zwTKqIr1RxHRKXvtxn+tz8kGwNQUjpZ1XtuqZ9lM
If1sCqZdvykQFUmqPcl5k3KrxBOp7pmsYXg5zJ9EFTt4AJI/V4dnSr1sCqpwSHqQjR7I8JrUEklX
oIuyvh7CpzJ4ipGUo9FCfeDy1J6JpBmeViSFPchIkjl64diMcj+UAFbSt+ohauJGT5ToIyRb2gcB
zWUudroCE6f52aXzbdRR2JB6fZslAdNMFOU5IPaCeRrsaScvqE5ffsOzX5Q2FdRO5B9/VZr9qikI
UphfMzrA2MkQLFA3dn0/dC0VZx1O9FHOvhnRoayTqvKfUWYci36YaxprlWA0CT8kd8EtoLT76ZLe
7zoSKTgNG8rnA/pvrMgayIZL+Mv2a4l9VAv1ZQBS7oIsPEYgB4PSawJ9TuTL03mmivlz2GECvh0y
YiKnVpkMLyjvFKQsyj19ilL8HJqCHG2VtTSAWzdGiDjh/eWxvzLon7cehQAi/S/Aw1Co+Tm2U/qO
Z5eWcIjgbGkfqCSq4lLPHntA/mKCeom6K4Inyd/1+Y3b39Gq9HSkPK/V/NkUXuPsQ0/Tq0JErR/6
oIb9ZAxQFlYGF0WI37m7QmUsVe9sFRjg/z+YwkWPlgI4LUNiaYxOS7kJ7Lj2e+HACRYA0VlTxU9Q
YSB19b6i5SxD7QYiCBlaltyUTocqCgHOZFT3O3QY7PwoP6rYGOgw8H5OogT4IHE99l7fLkAz0dg1
7bveAhqw0zB3KI7cqVZyipVNVm/p5SGjcPkz/pLCoJvLzqCla6LFauEG+fMJ2sDLGsnKAXODGFKp
aA2QNctD+NpCT4uWRlmdCOUMN7+SxYM9pBUUExxtTjwDEOs6QDNMU9EX43iaeLSzk4NXLcL3ukwB
bvSVstpyNTVLOf+TfJaV7wbkGgMxo5wMS4OA0RY4G2TXnZTtS+h9Q5A5PImYbnR0Ay4/jPk7/mae
vj3MaJ5AVmm49mUEDs1dF931xb2XYQu3szwMVc37AmsNs3YoWIIEV8u7FL2nwp5DL8hpD7Z0EG3U
yCIkA1Nkllotu8EH8brqBgFhcBESLjqtsnEkfQebJgQvZIrHrgA5mA6yS6ipJ+W8KB9c9TOhO9uZ
0q2MdA4sbwiGoFI9VCWMYh9q8jV3yME2g6WMSAHKCqYVH9oYiUIl2VeR8W4Kb5rnMgTywrBhOBpq
iCtt8VBj0qS08MkQ97GL6PrWCt11B1Yx83dCfFcgjxeitR/E9xlBmkZvuAMKr6SPrb4okCXN8KwO
1kGJcAFq766GDBZuKNK7EL6r1ePlr3Em1OdrgFXVTTCzHLyjrxG5fWrhUUc52keo855wp6Mr3WAx
TX2PnhG9ExevQrGQpxblufhHGYrTmkWbCsTHz/3SyxZQ3sL/CiA5dQcQZD/H53cOrHdHF5DqQwXu
InHSGY/SYKjhsWQts5iBvp432ltmTUSaX1a+45OYSwdVSGOwuzdGt0DhZrEdG+wT2AY8TJtulHgf
wZpey/KNaZ8UYx+hwgUPq4c4juZvL7yiyuhT0u7EF0tc6NCBfAmvFxRfaJNvXWOt2LegKkzxXgt3
TfTUt38ERL2Y5yFRKG+S4FErnspor1gvZvEqBcCP0NlV12KHL6n8xxxcDPp55rw11lEL8LfeGrgt
qn8ItUGlqsobJbgqFa8y/W9hbrSOEGCnmbMIZHq/FZq1vMuUWR9tCLLKdiJfOrt6kCuRDII8auZj
01iJ9mqmSTFhnr+CglrzbSr6nNxESxyGNHHtoD9j306s2XPBz/dRh59/u6x7NXKt1GbN2jgEZWtJ
nflIL+dADygW7SJw9xhdSA9udWqqdS7sUvMgI2PmbCFSxfLUFXguNqJKRFtD4eL5BXyTzVru2sYl
PyG8FKDg2FYKS2GvADSgXkgr0re0awQEKZUTu7TDkQd9u96QujftVOA9xJjjJUwtzyCJNWTrH27O
t7nxpDyVQ0GyD0W+yJEtYsnJ3h/P/lsju8UdGMgzPdsPhStnk6uHtrEm8sJfTPzhHqSjb1oEcdA4
xFHon8ehJoLqEA6GBhmjU2ei82y1MunsMfSfh4IGmTwni1V7SM2A/IhfDeHRHAREyJYf/stasXQE
qmhdsExH55vRtabeypZ9oKBIa9JPX3r7hthOSl5972U4XHIsxi0SblcG0Qq7HBgM8Mwk1q8DhCFd
M7juaAZNPNaQgIw/0xAuaKaBWAAh9WgJa36gZKVhHyTjIa6QguHMpYfOzIABYx9ztmkKqj3Jirnp
p8qs55bs99FHiUoSuHJrhbo9ZGeVrv6R6xWRSQC2ZrK/cG4oXbSMLxChCur554vGJQ0kRUoxZEs+
suxP5K7sai1DViMGuzynZ2ppQ/vm36FGp3fUyg5CxIV96M09oqPmkkA+wNgBe60MAeoWye4eG1Ng
5Ap9el9cxQ7aGT6uIeVDJL+HhGm9IMz+Xn6sc4cVNqq6CsIFsOEvueFM6uyiZwL2kr5KjduqWZHP
oBIa2A+Ts33uTv0+2Gi1i2LQFZUb2UPeW/ePFhKpvOuQ5Sd7MQmmVvGZuBKuC+0CaoQwJsbBg6bn
pp21HDZ4CxTUgJplkO2wVOb490Bames4nMvSbQVl3phD0M2VCYWjr4LcaB8RtCjELyKnjThOTE2n
N6PQ7O2DmB7sZVJRFSLph+SDf27IKbyBQdCigfKSek+i+GgvdPW9EP9m9iaKXsxySVVVz144limR
ucLKN5dSvDCRTykwQvV34mshXWfy1BF5Zvf/eOpRPK5neO1oamsPtTMx+yCsyPIHx93I4MCKK718
blCTx7lQ2jJpl5fjuTSFDiNZALVdrix9tCE72SnaABzCQXx13Gdyy0Bax4iYZ08BrFBNXBryuskQ
45gPy0ZdN+K7qEEHXznq0lSm8u4z19WPpxnt2drwyqwBwnEIzSWlVCq+ibIUEe7EmTmdg+EWhSPf
CBWkuJlr3kQJ7gwqgSYLcEgc4Cl2/0qM8qZsNFpA9oEwwm+QvaI+iwi0aB+y8AmNn7I5VEs7rtZ6
dcOVxS6in9mHcy4y/pdzw3UpaUGAnioKnDk2JV2B/iAOBu+SOrpEXcPWQ62tuB+YAxBE1L8ZEORQ
PQlF/kW34ML+MdYonEpyrwnCmrHApaCb2NvHWao9Erow6E4unomgBpTpkLvChAL76nwO+Eqne7+8
NM++swrVxBR1CspfgL1voYuSyW5i9xxe5GZAXanZQaI1qvfJyf3F3/x6Yxrs1C2QRtOV4Vz7NlJT
dGIeVrl9AK2lG8Payq9oJxOoANwC3pBKb+1gDWqvhzqzpVZzW0IdBq+py2/8Szt//CCjzWhmseSm
PVcW6y+1j2ZySoR5Hi96bRUl8yrdpv2C30Q35T24bVveuP22S+ZUpGjQaZU6sxoqqA580xL8tg4L
ZZZioYqnuYl+4Uo0b0khS2Flapu+WXvmDchi5b4zFpff4wyYZWhW/juho20sgI/03ZzaKvcO5wSt
EWD1bbmxv/D1CT6bg0s3imhzIZnj+sEFwUFnSAghrGhXkJLH+IxAng9vOIUvP9yZC5hng70zFKTJ
cofD+NvHroteKw1aCMMcM7tUplhZYBNDeQC9TyaRZ2Akw1z8O94ouFJ0uHpBz3jDqgKugCI3b452
Nq10iTTarTCMAVPqKtGGBmunNssWcPZkKjD13qNFHlZN5wkuz0E1msXN6UrSWeo3/1sFnz5Izu7f
by8+WsxK0LpeKLKYk3D2T0ODQIfu6WQ74wsbNb716Y0bxFTUtBR1FObEnWV3NY3xQ+2JuJUg+qjo
s95bag4ap1iQgJqhR9Ru/RoNAIRGDORbkByWlkF89JylhM6Pfa1KFBQ2pn5sPMjjeDGgAdf4DXLp
CBD3H5cX4bkCM0GgRKdseGDja9V8W4Vq7iSKK3G4UWeBScfpWoNV51pp7Deg1sUyvvabPU6JE0fM
mYjwx7ijVdBSFNOCKLYPZbslPkvQfSfJ4KigeOCwEide80z5nrwTuIhFX1uDmvVzs6lBCebV8e1D
hWyWvpDKuWzM2fbULKhFR7yxNbs85LkXNBhIwcmD43yMT/MjTbDckontzTfCa2C23BrclUCSJnEy
8jBb44XHpSFjkQhp91d2bQiaFQiFax/afB6aR+KhqNwNzNCAZDapd9VA6MPceM2vjf03bHcyGoaF
/daLe/T70HwiBc/LA06nqrKTpWajCsr88oRIZ7+BBm7I4kNYvxJwV7L8pOsk6wBVw1NeuEr7Ei3r
FVcGu5Ha1JDbXh7zbCBFDI5BLVRtZmi094OuSgPDFKyD2K25RpmVGs0O1NWkwSmVUJxbVUCjN/Tu
zWQvJVuxu/PtJ3rglKZcZVH6B6E8EnRffq5zBaohN/i/5xpdTGkpqb3F7fTVkrMOcnYgQ6HmRu8T
nGdOOThClVGfuA/P1UB+DDsK3wzwSm2YMx1dO8eOGxwBHOHhAgw2OpFmvAb5a2gbOuboxcrZnCPS
qU7/Lbwejkn84UQWwvigtCUFPrvbWzSzS+IERMJRHaWyCbqPhKi0hkhHQUzc7PHwND6KpNkK1cvE
Nxi+/a9NA9yHTiVStL+ah42iCXYrcgSRvqPfh1dOiSXRIQ8qxFrmQvuHa4LubJ18aEK4HPojfYXd
NoWiSYzn2cPCggyL9SoBwVhdxM91oTM6jqfUeTNlSrDolS+GGI9doamniRcfrqFfL/5ttNHi6w2z
aUSB04LCE0WePLkRoY1xPKEtbFHut7Khm6jNzPS/LHsTuKiuEvJwWo23YxVkYgDUGb5BdjV0Ugfq
GGx+eR2hatZ0EO6WCUIl/sQ58JWXjF4ZRQEIHRrfGRTr+JVtrkA05WykvPfQYLz0EUFMCuG6vDYw
7aof8Gar6ocU820bo2Dllp+BpeGAkEg5mnmqb4SIw2qroI1ngA6ndG6vE+sq91cVVEkNPZcmOpbm
HYGkpW2wrey1fYRrljfrtBXSsYK477GYRgaoLtFOmvvIUVV/CU4mXlU5s6zRplBAh8Ljp2sw6jh6
ap45hqNZnCg9mkIaRLM/DdpCUfeWagN8qapvueaRg83CeRy8kFHHWEZuWGpEvQ4y0KiM2zcE6Jhi
KAVKE/soQqMFSrm6s+r+mq4Ccr/ImC188SZE3Ypel+tN+WKfwX4OTRjw7jA3BqLA6JMJSmt1vlVa
B5M8p0aSOEjTBddoY1sLS4mWjpFwS0GxR5VPyPt9oj1yXIlhuNDNaO5hNj2xbc7cXz8eaHR4qkiE
515cfJ3Z7BxTWnbNg5LNQSELlXcdInI7BRg5+y1NEd0Wg8oLtaSfYUuvlH4cDEOK+tbWDiw5Rd6L
5dSBcKbaIYvmkN9yJqOoMIqOCk3paI4nw3G8GNBMAyaGuJyUpHHuhmaXTTuYwQd6dTdYSDoeKMT7
y/N75gz88RCj/ETOMwImj3dV4JEXBM/AgaRqoYLvhW03Gayfu4JpA9CXp9hN+dMcFbvKOM4Mx/Ct
AVrBMQR+Wmdj98Ez5I6h160HeyRMr1zr9vJ7nkvEZDToB5o1XA7rKyT/FnInsZT7qPZZX0lp/DfQ
xJlEDdScGSlQvutElK7jOl+C4x0eI+RQFuG4TjzEmYgR+QySFVbXV0vk58pq5cIwfYeHIClyUavs
TWFhF2gBDgaq4WvSgtb4HJrDVpRfGezAhNzfwHFo+kOcW+R05AyIgaKJZ8do9VmS0ok2nRLg07e0
HQwwtk7rrwE2A6Knxap2mGbJB/Q8BpIy+GhO0QeKPR5KZROz8vtRYBpAN+aCYjdY4/KWFUph6cUx
+62fU38M7Ye2OfnuTgSskuyIkZvoNVB3QrRp+02rHShhcINcfoiv4OfnXfXzIYYE+tv6EMxOz0M5
4+CzT1SKoS24wQ4FUTV7TMu1n8//h7Tz2m1ba9f1FRFgL6ekuixZllviEyJOYe+dV7+f4R9Yf6wI
1sLaCGYwkcxpkoOD3/jKW/zgZ4h2RDr9REiKEW3PQoT2jkZtEe97RJPtJUPqJnlXpm3vvybaS0QP
UXeeKT+s7s6U3ot6p853zbAy4iMJ3hA9OQF0otyrw8QtCqzEqE6bG03xK+0tgDgsKh1ejaHDpWpD
SWWZFXVAIR6LjnZnLUZHkEm4/RITiw4+yZ4o6mcr+vMDYqLVjV1/5Wz8fAcXZ0o+K7E/y+S/c7OT
/aWNMDquQahr/OCsTN7MtwS70nuhk/1YPGPiSzMIl5/3ZnCdHyb09gdtWHQnRM215wQBtw+3G+UE
xhYR4e/qWfdvFJFXEnZYwIKFReqCbuElC8YqcEqQQss5DiNV6l1qnDX/h1PixvdATaeHL2RtXfQ8
FkegoMgPwd+kkpXH9saNfGgjft6Un2/kIjr7ZdjadmQ6x9i+n1kWWoJgDybwp4jzO3vRSsMyT4fr
goAYQtuP5fTmDM+UUyCjTYPF/J7NtyKpiAyXN4UQj6IZlHaANS5eZ1tbU+WbnFsmaIcIn4hsi5C5
r68qPCzr8VfxTDgfg4dkRHW7vdGkv9IkZT7619Uv8gGtQqi/MAgWWXmUmfDgtu0Eeydf9dqdn251
/VG2vumUDbISUUjabtSf7XE7rCfjOMZY3woYQKvdV/xJuLey1wRjaZRme3y2TEAvx7g+9ujwdmuo
+4wAN22b4qr2ON38MP89enkSoYUhCMu0ri4jcN4FYRkTcZLmB6eRCZ4R9YIt3B5/hEP3HCF3ZSDX
sFSLb/47IkYSysctVsvBLajqlcORW3Hw1gAlwIjjsisKi9ApdJssQAcfkd+rxR45qyzccjRbEzK9
iNWuJv0PACWlW/TjrQAh/1sbCY08UCOyo9Ip0i+Cb6safWkXkn0caaOMb0rwg8FdVq0yIFXcxmwi
3qsEWMQ+9PgflWiwT7wwgjHARyOHfIVx3YzJRpMuleFBDSz4eIcg+A4FEX+ZGrO61DrLL133k3a6
sGxy7r+Nzaa1dzV4ogG0ykMSfxuGe005pdNethbYoNUyOVe1y9K9PWK2h9PJmKHZb3A8HOoOeF56
11gn6BFw/d3BP6X1FiVRDjDJeh+ZnpkPCYJHfH+xzSvcgI71q5WPghxwZ6aJfLxpRkfoKXmzRbLX
H+ZK8vJQsAWcakftM0hIufMYpzx4MoNjCOvR5bhhEOOXgj3wkoxr+OYLNT2zpymOOJWiZA3SBVoB
GnJB+GQHj1mAt422btJNoqyBMlm4jZtreh+cacO4a/XvTXBSpR217xT8mqZv4g+zg2Mjp2+cGv+c
9az6mihD1u3o265dEQpz7JdApFK7cD6LgiCJF0X4hxY/9Tw9/bnADgUk8kp3Xip5zxmDtRVt/aHZ
souyFmsrtIjRyF6DC2I4YZQr8ngmMAly7sUmczaTs5HSl0B6auYzItHJA5xoJ/hVDk9a+h4GoQvt
wylQeoUK98wIV+9FhkITnz+ZMIIzZGyeAJo6v/kNWzkEfDiAqbSm6oBpBiLFxG9rdCP5Lhw2MDss
YcCyxuSg77aahV74OXIg659JkBg3StquVdDxiLAmXJnj3lLXjChA7bTDxkrIJfdJu4uaxRysBGxz
gLNxyovH3Dhxxxyr4tupPDqf/L+xcu8nz3W6YU14h6i++AUdRKEqGOuvY7LnJxu2INb04SGQmhUX
QxWk3oHUsczeY71Yu15dc2hjGUPBS5PRll5oZYXmQTAvmq0vPSsSNh8po/aHuojXdqauSzYrq0sC
FVn7fn5lMA4oDRmIhhduHMvoYQy3MFA0VPWitwYLAlW951lKRG+HA6QHZBO+zruunrXAux3KATB2
pnPx6TvTUExtTx5KgwBGcaPvoukgBzsl24T5JoxWcrrqmYItMmmBLP0+zt4ZP9+4iX/zcuLP/9wE
fKPPyV83SV0y57p95Lvk+wcp7KQPfBCdtJHjdYn/VL7uHQ/kZpTcg9PopRsh8GoE/vsOLuqiKHBa
JZq4A2wKxEdqbSx/G8G/xCo32obxNms2bC0NpX9EiOpbVfbVBcCvRNDxVeBrF6dqnlWKWdMpE51R
u7vzCy9w7jTyLXs5dBi8bzB2Z8vF+t5UPIZyUX3jXL/CEaHcVmXU4mxop/9gN2qzUMypMeyjYfHV
LuYOkO9OcTZV9FJq2xh9Ne0uSM6jss+lG7n/zWtfLH7XVmIAzOL35QOnfVveizFruPlPAGbloWax
A4njQAv/D1uPGQmqWDZdWR7989bryyEvnJGVr/QVY1JGvExK+mbNzlehPdZ75qKQtvjSCQp8uMBn
vr6DqxkV9FKYWyIXAT3z+Q40ta+7Sm3towa4mmfnLmL1FIFXHJa1cq61Z9r1gOSI6lQL5XivSw8J
qWbxAqpznD1+T4of2G1ibmXr2MXuJbJTGfONb5Xy02xcPOz1BCPEIEYhK/EqZQcsv4yPjv3760e5
/iJBCrN/ALf/0+ls7bCdEAa3j1jRTsGDr+2MYcVpx3eM6WfjPHPYJMOJEOj0N8ArV4YeALpkHGA/
BKvRf/+8jFJotCngEetYoO9tr512jWg1Hhnq4MrjOgs27Grh9tE+pd1mhn/0p2h21nSeAKnmGJUi
m7v02xtb+4OrfZms/31XF1tbq/IyLAPHOtZ4I7fNOovu6+bgO3t8J+p2Z2trKcMc3hZw63BEMaxb
OODtJWfDpEawcUU1nqzkAm9Xi3PlrknXcvlgYZWqYDWe7HS0f80nmq9dfAQslMrfyVkIGAljzXZj
5w9Rj0PMfAqU8+y8pP29pB0xnurkFbPYdr7HwQTk1ZQjJ4qfqXFEXkdYVX69MdR/Wwy8HJXGjxDY
0CAaf345c6sQ3+vGPhbY12Y0naCGhO8DvLcEu/kixCeR3WlqxyZeToZHtCPGEuv1fYWBCSiXec0Z
aAzbHt9cu3wNjLeu/y2rz1/f59Vi3eb+hGwYLfvLydlkBFbajbUtpnWNhucE0gpI04QPEaYUCu0H
bb43beB1P7v5dyXzvaqQg1c37uJaZfL3XVxEhGYKZx9QD7EYLlGnH5jSVOWpkn7lyb0CBwrh0KR/
jKPXVNlo9l6xezeLN2pzrCYS7Fv1pihy/9nCf63Jxdkk2ZGGwm1lH2U0fRz9p5zuVGWTDifzIzel
LGaAnaZbJz0myTlpb+0d8Yn8c31BBEYCGC2jj/bGX52hyUlrLTFVC+HyPSk0Awp6U41zh3lvfEKU
Eo1IKrLa2FOwFeZSYGvYLnzQtobhwSK9VS6pojC8vCGmDCCV4ItDjLvoCsB19KO01KxjEgjqAXGl
kd+oRqz0HtEcpsmkmBWFTL4GrMV8JLXFREGAa/CYi3AQPIGsJsWL4xv9CvPWnYk046+lsscwn0kl
LGqLXYJUgRT/oOtEwUjfmhamHn+vpa3WYlGA0Fm1n+pfWvPU4d6T5pVXgUaYhoMc7+V6IRf3tnmG
A5219z78kzHfad0pKTt3GHaN/SJHDI1XLUeP/4dRKikwrDwdmOlA3b5X1KfQemhtfFzWen8au4UW
sR5YpP6Kf+iH2tx0Mp+VEi2a6sXv/vjOa4hXVTg8+d1Lg9ugk/248U3dWhoRof5aGgNnEjka2EUs
iGwfJ25M3lJIMbMCSwelH1IC419ENULj1mu5Vl6jeomAsv4Bb7w4BCS/6ybULbh2Wb468osp7/xp
a5nveo+Oi4ZVuvrchvuawC9zcKt+4pXVZorXVrcfspe0Ihw26AWXkpeNuZdT72K8lNenAeCM/JiX
O6U9Z1TZuUO140OB2ef2MVFfagw6/NeK/l6AIJBdr+f0vcSBhfQPB9V31f4VDC84+eKFV2MwiqaK
hk1KavxpmvPcUCYrr4a1FPKakv2SxY9ddV/5azoV3Oct/PLHGfDPZ4VUo606yL2jwv75DdljFg5Z
NPBudOrV78hf0AqBeck33yIVp+PFbf/QiifYhByWDmuxLMofIk9uj6Ox64sTDTjOwsJ6UWngWK9N
/YM8iRI37HCTLCDmKifBgjGWKOElzaKSHyfrDaQDxe2N3Xb1jf/1LBdVVaTMLQy/noImWAJz6wMx
VoqGzdCuBc4O/5lqSV0HF/TrC18BY1mkXf+ziJfMy9SPzcSaWUSuKvXraPieJXskVR2GGtMIvHhd
mO6ECF40eSm4UV17jQbo4Hhj3bE2FPHcGVUyllIEUeo9a6BpgOf68ASA5OubvTLs/HyzF99FEQ72
3PTjR9GlzSu/ek6BXJUgO/v+F/ojRBXuycdRm8l8n/9otSPk+FK+UftcO26FWh7ybCiRaJcHTJu0
/hQ6rBkTByXRxXheJKxpA0SIhOXpxlNf2RtUGlR5Nhq8JKsXTz0ozVQVsciFpGVs/VGbxKUPT7n5
H22nAdGV8S2bMdUa/m+X5hAFxqwDi9Q/f2Kh0dd1EHCU56pwzcMHdln131W6MPWfSb0D+IayNnpm
tz8IcfJcfNw8NHJaDOnBe1yO//qqjwJJIiqB+wSOyBJPsfgWPCwWEEJEZW6Kn82f4MQcCYzWxFjZ
uJWFXitPoFUy+QT7RyD+wGr9dQYMYxC3xlB83ERifWPxe2eL01teLqI32jZCdFdKBo91+D8ITCDD
+Ne1L956kqsdYuQiLMe7IXukpOOCJVqH5W0rCRFd/lnsv64lduBfz9kkZqc2AUS7HDPE9I3FxvaS
ywXld91fFfrmxo6+crbybCZ7mqUF4HgZ7UJjGBSdsk/TPqSVT5NhHLRGEnQXYMgVdOsyc7bpaLsq
JoNFjoRUeCvyiQX896H/5yasixJDC602GNTUhrzwbsHKzy237CBySec2OA7Tuu5P8fDbVKMtLWRy
xgJp8R9FBsl3drVw2kQyYUaGsDw0N27tCtyUdw/FiwoISrp2qS7YtHWCZwfvA5fXXsEGeE/vl7hM
OQ8thzjLTBKd2+Dxxnu5UnVxXRi6HKk2cIqLPdd3dmx2IXsO3g1tNa19mCU6xwvhjjrvKftoHfjt
RjY23ANy9XS3bqLerggq8PDEeQeHJksMNz5vxlgy1QYNBPsYvIwfrSXf+JbIhwBHtboWVBvVhPvu
fKf53feRu6WvzhwXVHhbtm6i/Kb5EiZrSEGky0iS6/1vCU50nrwAYfXnl2KFlAK14Y2lu7qlLUsI
LuE6wjDy812zrFVTzTFLh7umv6OZAV43oiWFLZC8n6x3DOgBC0ExloJbLVkRhf/ZyTZlMuUyaeNl
sSzXnaIXtW0J4rOgPUlMGTdxcm/o9yo5ob9EWYhmIF1o0ea+dfmrwQPZBIGRgJJ0icpzmizu7IQn
Bx9G5AC9DS4a+TECFWfhTbEP8+rTwo0FL8yqWpdqd0PrOFNfcj2IYk4DQ/tAD7RKRYe87VxGNgKb
QycptQ9MjhDNmEOaGzvknyxnTbudqUitnNCXEGghtADzrdUenGBNxwwszdw8ssWYuTCega09Tcda
XkPhJgmM0Vfr9316YvOj+sr4oNHP9Yid3YH/BswwAGn2GIMV+pD9f9gR4wOQt7LY2+WC3EjqD4wu
2APw1b7ef1fok3w1f63Kxf5Tdd+agYfbx24Z5GvGOlkqJj/MGXghDFTEIMM/591KSFHCYrYxpiyW
KISl/UODyfeN7+EKlFBU3ggDCCozjeiLEC87GSeYFNrHGndgbHTbhuT1ZKIKJ2+o3OzpPo+WtFCT
9h0itKemGxOtzukw1S+FUXrC3Ddf1v57pbkoDqnBklUWlrez+kSmfx/BDVR2FPC8Grl5QnGhjUZX
hZgJAKWkJMSZ8IFpE7u9weieaT8TItABYf/09cJfjdXozTqkZ2LEblycnV2SlETygA7QeMoUBlHI
jW0QDmq+Ux0yMiJecjfFTe2Wa1mhRusd4RaYgPIHqeevMzuQiNNRRVMBGn2tLhhNwpQEm0zFwBlh
O2uevlCXty98LdJB2nTAGwqo6D+HU2+NVoGajEhMAN5wOM39DmDN8AEEoSou1QcRbVC/0LdfL/a1
1regCag2krIOXfiLkm8a27qp28k6MrsFnM4dcApFGT6zJjqEKLpL+pI4oGbruln6MuNXC//XBXht
u9vO8ju2eWZ+Toc7nNiaSWjRMnkTZDE205z9mbLvwNoTyIwglmjoRYvIWRn5mWJGuSV/bV2LY38/
y8UX0g6aPScpLzDsBBCJwK1p58R9SaYzMyVCWnUinFKuoqLJTUvgfabKDfNvRKbcQK43o7eCCYj2
zOLz0KXxC2oKcjnMnwzSk2FPx78CokRHiXEzCmWyfReAwjV13xXIqFmjwlWxU8aYXRkrQlzs8kWJ
wYn0GwdvekBj8EvBZaeCZI/e4jB2LutNLMuap7p/Iw+QGlK08R7OdhygEW7fEeWqxoTDU6ATjbyq
w9Lu81xyoWrdJIddTdBxzIOECp+ImczFfsimrEriqLOORHdnOgIKp0PDSB2BabIVprV9uyIfQMci
K2+cuoaIqJenLvqujGDgxSMcdJmnjKEzWr5sHbP8V6E9gQsZmnOUrqXuoYi+SeWu03bZtPXrHb7h
Rr6ZI8Nt82+l89Ogk97ojwBHjPYInySZTlb2rhR3zDkorXh/JsZtHzwfpu7M3kV7OxAtUzpnurVk
A4TxU5XdS/WLPi0MVMGN8qdOsWse+UGdGuDVe1Bm3EyfbQFA6Q7h+KBbAoNwK/xdXwWw4jhrgUO5
hCX2QZ0iPoouPmEIMIaeM3he2YyoASHvi/CEnAgKalgthdus3DKRq9rjTTDgB+Xzn3dhU6EJLS7i
0sW7sCt5tHKZfTADLQIMaG2lwQ3jpRpt0vQuThSX8RzIwK56xuQRy+y3XkaOkDuM7wBKjM0pir91
0Tr1V6W+yvxnBvdF9jCHf0a8EZvkexdWi1H9JumvlbPPAxqTuXsjtl0L6ILULQy/FDEC+pxBFr4G
8zArLNHOorHQIoocPPMtrcM+XQbxFnVKprty/I4cVlyc5Bl4yoGBTBEsGeVUyQsJDMFfmjdgNghr
VSBGwRybZJ7kYtP4a47XXXWrZrh2HAAEEPIxootkXZx/UZBa9VBn9CrTBVEIrCLqP0C06MXQJAXt
AAKDXQxW8Wb7+hoWQRHy17KY4QmRhs9LpojrWgHXJpGgOwtLo82eGIGyEmI09L1sz231olRHUBI4
TpL40w4i2/v6zV3hzwI7Nz5Sb2E46FzkXp3szLHf6+Yx1+ZF3pSuFbybL030TZ53WvTdwZPY0N/k
SPZkqjd9TTAwT/jGyzRfl5kDf6U7teZGsjd6ajDtKm5srWsZOjaDMC2xuAbPfLFM8VAWTRSqphAs
IElHDwXuEEB1xjDs8+aWENOV9hgo/P9e7qJzPuVjZkqkqkdk32m8jvKZ0ypK7rgWR8rXa38t/BCD
LaaEAqP+cUD8lQXlcxS0iZKagrFI9CfFRFkJjgaty/+/C118nXVS53XdcqEwFPU4cjgk1Yhop7dE
ha+eaZRRHGjk86AML3bTYM1KpieJCbJEc6cEt2cyWzIB4bcEI4XKF/snwbMSRkuO2f0vpOyvfdN/
38LFsepEhUo05WFtw+2UtRUceV7RmzEXmr7vwTugjTl4SAjTAfh6na8QDkCVIF0MqJD+KmrSn7/p
oU2kOChI8UiIQFaAb6cNDnqtQdoRD9NC6I32N1Ed1xCNUJ6QagDaQV57yaPpbKk0pKy1BKIxZaaB
nzikP5adJivcKztZMLDDjicAr0dos7EbKavRrexwZaq0F6zOladvZvFcCz/L7k9Y1q7v/9L9c9qh
V+NBVrSgD9YbABjOb2X0AjyCm0ViHygHOfQtA7PuJcMl0qYd6ScwJmb0NHxAp0Ov850dCQ3jb2pM
cCV5tbKVJbB08GyliPwnstSaa5XPTrcF+KytlBRT2PV/iLzD7CESAjqJEiGPXeov3hvBwCbzZbyV
+mg4rQ3m/OHGivbESLBdDE8FqcLwz2bfIHQIOLA9trgVg7Add3K7D9ArK1dkixgp3pxLXMNXfXof
F1uwy4q8Lv2KzI7sclwF5ipkUkjlrO7LDkHRDUXO1GxgjSnq6vZE/Upc4fJUr6IN5qiXqp5DXAJv
SkrriHCDVD8kyDnUHk04YGYA3UgZjGzt60tEOvV4JUhg9tIy75jU3vgart+HzeT4Q1P+knOUBalp
jjknHMxcvCKtdq082QaZ+BqKPHBPTOklwx2C9cwhqC4jxcOeDAzg17fx0cO5yK9Yjv/exkX0q/S8
S5OB3ITZNe2lMljCgaLbxLoM5iOfCMp3ZCCEJ5ZJF1ok4CoXEIINzSMjgJQFDlawRWg5QNQHvgvo
leQXHDzPAWhKSHwWe5CaWeFSxAJMmTMgm1sajrSSWGw+HkY7snxk9zOwB8FJKABgxx4QZAhExYsD
HxPBgb/ld1qAfepxHxndsEzcLjsZICI7WOm/o4kDgJQ8lI8A5AYC9rxANvHtFOXKHAP+FMkJ5jnA
9S77gmmtW60p8mNzOpAhQSZkE4MVDrMDMyPe438k0TXAKuWKapOmzNfv7grr3YIVIWAHHI8OWq+f
A2qTOHUuZWyhgPjSnlH5a7za3JIm0ahw7Cc0DTlTLP0eZBDIcSDsLHE8rgEOBhPIomE7lsBu0NcX
zaubSuRXJI24P6SeZSYBoqt3sbfaUaZ+qCLr2AY/1Hxy6+gNczV6l2m3NKVftaq5s71S5m05jd5U
CgG8UHrBvtjRjll2SIobhd3V0KPQ3gBfj6UdN/Z5wQw7GdO0D2kyzI/Y0/aLcCErwvrwUMfbrt5K
4wMlcB9u2oYm1o3Z4rWcFiwahYCDAAN9pYtSxpTSmELLMslWqaRP6LEATivmZdsLWd6+egTeXVEB
8M3E0G5XABDY7sCWv94215BNn+7jIq93BiOas577oLQ24P6hGB0tEPSfTK+BZEbVQQN0DFbNsGaL
JDkimzeiztVUwEQdm2oI5RfjowL/K7kzikC1JNmEQCYO1y3HGdkA+5fuGhuV7JW6mLri6wf/6Blc
xjoT9hWuuaKSvOxvFVM3DbXCfpzjZpHL80IuAVxMLZDOvbC/ssePztKAaRl3FHX4NoFzqounpn7H
oVXJ78OPcjOROd5VBYti0X7p2m8cWgrHt56e5XyFKuFCk0bPiJUFHyFNaWb+sX7Hv8y+Bw2aLhqs
tGB8BZ7H05IMKMaBMVSDgw/J4LhX5xqns01fhp4pPdA0YBAPcoffp/qBqIIEGRkB9mrsDYUqNq3f
YFiwlDdb8h8FxL9LBgcZaj7ikZfzvDw36sow6D4U6R/RJLLFPzkiBW7T/dCTR4MxHyQLS/1jRa7C
imKQBX+CE0Or2NtrQR1PDmilOqDXOSKw1JtfybrIg8iGRH7FU7PXOQ0kfz/We0TgNPVeJUUpjkb+
i+UCTUTmL1XvtPGEIynBDEqDHZ7p8aE/RnAlwvMGyWwEvKlc0BkGmksx2E3NEg4dbZah9tDd5OQg
tZmMg1UcOB5IizTtFbx9MKxAMnfdy9f7DSdb4sk/q+dQmFE6qprhXMSbMZ3wAWvElzaJ8wi8Gohe
zd+RfstCyU54tpbfi+oXo/Cu7bwA0IWlQAxI0CLdGM4zna+gfm/MByv1AP3qBno0ynMqP0jDC73B
vLzXgnUAgaKa3nj/wvlW/JwqGF3oLQL44e/z+cyFaaiirRDjUt0aS7JvPnnQe2W9G8ozUDXCEF1G
PAic8Cyk1mm6sukH27NUN7XdIHm39RODEJ3TbNzDBwrlhRGvGB925QPjTL0s3Rj4gipkDLQXSEoC
RxUsS/2JkYQcC/Abw30dN1XeaoHOpPDOUv8YGNuCRXDXYHb0oHOrnglgoqIn0Lj+WLtZ/SBa/zUi
htVLDTCluZumVXhkaEMv5D81A80PMjQA2YyNevUP+0BPxFZA97dSfvj9KlBOHf4dzkk0fgKUPh75
nWkPqFIy4lsv/VpiR6GjmgawZ1AkFzW5j/fGHACAFacy0ONk9lLtjpmwmHGiWMwAR9Qe8YpFVKwz
qvEQvMhFkWRA4JpXiAewEJpn2ggFLLS2/Bh2KvsaPd1ZfdRh/ZMKMagaBOmEP6dA4CDh7ZbGTyt6
dvSzwWyrHVwxWIV0ReecSN9js6kdafty+gj7Kkf5Hbc7Bpokb3yQ4fRO9s2/BMNBKE3z1YNFW7I1
aHVQ6wghMz5MURpjm5CvJesxfFdLl/8cnzHs29tuyV+iYcRGga/B66exyZ84zZm317T5kkadg9dl
sCt1Cyvlxyb9wVtnDgcTCJAhwHu+eSD+GvtBpIAztJ4tNF0eV4d3ra+K4kV0n8np6PcggE1uyCIw
AnV+g9QjnlNFsdUYJOnw87hJ7FfIMQkgUIZI5elgMzHUrUPws36jyvr6zX84q1x+7ZhSgW1BaBdz
jYtz1SrGrk2NiWaMctIS2astaaFkmWfl3a5TzU1iNx7Tyw78u8AQ1yAxzLnclNhaa8ibS1V6VNNq
G7WGGxza6Vxqb32dvPj2z5heP/5zrtU5yzD4XaEx13z/+u6v7lq0mqjOsWaV9YvWjlZWsl3mMoEe
6yefYCicrf5j8/j1hQyx//9dpv9eSdzJX2f/VHTxMDuDeWREaaTNIosfyuwuUbe5Wi71UdAJ77om
WcbNvay9wUEEntrkxoNU9u4gP9RjRmmqipEJXEiO2w7EuK8KwVjYfxUEO3lZRPJeTSAeKNNSllpw
9JYXFwhS1+t0hgWhQmcv+1WoNMthKDd9HyzNelz5vk6Tz/Bi/cmyv5m9skrBu0bgwDCD8nwj9aqm
X/Hde0X7LZTvKyP0sKy60Se50mTD2+y/63OR1adzEGVOxZsAqiF6JBj2fuCq/zfwIEWcQP+8DCoH
vBHANvxjAz83lR41w2h+mLqVZgjeaj1j250v8AL30TXBHAku3Ndb4NqwT+UBIbjQtkTa46ITVPm9
nDtDZx7TLF50VHMZGFLDfk+TDuP1cO3wIZtasgpi7Oex2BKvO3RcfyJlLdw+3+WRvpwjRWhCtkBV
CVEmuNAC44GpqZdgTzyt9zeS9g29zoXi0JCJv88ltENHSKikG5vmHhjgZWQ/k2nKQ3yjL3v1Hf71
gBeVT50qTmLpjUmmCYPrzzyeU2OPNQvMvps52tVrIaBokn+AKr6ssqQ5RSBmis0jcb7CzIDAzfWm
+WhFHd3pG+/u1tUuTjfZHtLWNmkgUnfHyV1TC0thYNO403uB9vb1Rrm+PcUUHLEE7F8vReQomCQr
TMSzTasUIil2b8mpJR9phVSeUs/ubQbitSdE+wIGlqNSJ/y7nkMf+WFlUoKKqV7e7hnOqMOWtFaG
nQJ4jrkjZ+6gbQB7IIKRNI9ddxKGZDehAFfvBboDHyhnim1cfChOmw56jSycGMH42XpW7xQfU82F
RH8sPULoJftiMsShmQYP7GQp3GTDKt7dVPO7BtDFZFYmn+FdoBd2ebiZZVx2WUbvuvRolM9IhQV7
VV2J49zc1dWaPiYNN7xTthyz5LvkL8MtauKVcYeKYLxoIqOZJl/27hJHnqoslxECKk6UzFm0iRqy
/u48jK8tr2vSshsfMkXplQhp2wgRC5166mbx938fV31LQjfymptl8GLd94tpaa2UleEmf7ql41ZL
fZ1v+7tp2S/stezF22kn7yx3XPjrYJOekrOyGvl/ZE9zofBviw1Ql/FeudcP8htcrPf5UXvsf9ZM
a3bKtl75h37VLDU3c+sF8NN1vxj5dVC9yVPXxsJYzI/2of9GZ9AT/7SL/a/Jff71i5/LFSx+Kav7
1RMARpcf8kpl5JHpuz8CD5E/zxtcsJ8r6GNLpKTX5hJy926BfK1Xedvz78TTF2vlGB3aTb1/gla9
wErD7d3tffADVo9LT8Kz3HaFBMES02NX4dbk5ROKYFzuLfTu31RPcuPFdvUeuavz9vfveJGvAE97
oVd4yOe653ARLOMVreVlvJA8xwv5D4AlLIK3fg86fkMKv+gXkLxdsWbpdvJkfmTjNa7EL8uVvXvV
G7z0rnhRvX6hrvtVvN2PKySyFsoKUQB38spFtWyW9JjWYv1kVpFWyzbd4qGyTM7D0nL1dX0XP40T
/6OxT5agiY69i73LMlq3m3ZvL+ytfxo3ICjWdBv37d48BQf/zlxkniuUimgR/8JCXgcB9m6cy9fo
mVS7f+19LzjUm9+Bq7jBsnd/Ol6yPvmL1v1ZLfSFejJP2WF+RcMgC7yKafXy6W3y9DW4rdWw1L2G
1zC6+nc4n4dxP7IghZeyVHCs7sfX4Lepudj9lvuIhQu2rWu6reuzePG9fSr35594XLjP0ObcYIEx
qoe25xpY5/IhdD17NSwAE3jxTn6dNvHSd3/4rrrAw3ShrbUH5/BaLjGTdbWlutE3+r5YIEjoYrng
ytvxjP4GE4NMX4hVMJbZnf3Y71AbWIAS2lpvwRaQ74Gm0W7eVQtlPR+jO209e7Y7rcxvwwqR/6W8
iN0fuTssZEjkyTZ9ye4oLFzK8PX8hzN49b38eB6xxvEqcH+37ui9dovcHZfDKrkL7uhj8gtK/DrZ
YhngySsUMJbKTvy4aVVtzRVckF2x5TFW4lHlleJBoeFPx2XgqQv0CLzUe/CXweLPs7FuVsbOWWd3
5T6nCW3xHzZb+a5aIY2/gcy/CZfxMlmE/IMGIZ9d6plLa0H9vBy9bGXR6/Z+OXfFRtqgVrmyvX5V
L8xD8BJvqZwW4uvVXGNBO8RD4dZDNm6reYGXLsPdsG/22hYkw8pc1iuV3Ym8+r7aaNtpbWz9pbON
Vs2m21in1EvXwSJd54dwV/NTQlf8TertyMpc1He8ao96v9vz44dF4HkyfzhwY7UHpGBRewkLMS3U
BW98HR+mDYyhtbNNVupedr/PXr+ciA3dXtoCIH0ihCy7vXrmjFuXC2dBubYdbrX+PmAjlxkniBIa
fyjuCpTU53hajVXdtBIJhMXMxX+L2t/Mg6iNBxfVB1fhq0qZu9QAAxERmZ7BeuZEzMi/Uwn7/V0R
/sxqZF7tRZX9tGvbdUYMU5xib/aPVdYtEh1GkkFPTHoxK/gtFgKL2ejZ9nzjZLjawwQDCS6Q6aLF
758fxKjnclYC0cPEdFgPXu1UQtmCyvkOZUmS9bZ91vJVAhrlRlJ0rVRzdBi02PEBspcvVlDLKp/8
klMwLb/X8h66TI4ha/TST+ekuR+nwyD9jFrHjTTLDTrVba21qd1bw76ubuVnV2o5lPCB6uJ1yETt
Mlca9MBUs3g2jnkbL0v7l0QFkUxPmXIP2SCY15JqUZwVnlO/xGbh5vUfqfqRgsX5ekmuTUI+3cdF
VhpBmlfimh1Sij2knxvlXpYUd6oefawKhcNaMQAjlDrgax9g02amAxLmj1lD/JX5ZGLLK1MkbFLH
i9sYhFG2lP1VU2eLTpClLOnWWxSp28V3wC2LDQS0CljQRRnctrE0df1A+ogXoL9Wg992/tr2v2P4
Th0ktdCVE9orjuTOyfvNzPJKVqMB6gaMQKdKSAN/3ryVhNBQ2bd8UsYjEEVglKUq7DYa+ymKnr5+
O1eytk/XusigJKMppkzq+VCUF6XcDMOimZeofLiBBhOtX2vKcGNxPwiCl4uL+y1CDjbTBUO7+Dbb
1snMiOrhOFiPLxGMWwjtnatz/AcHfdjEwRqV0zTXPKNey9NbKiWLykYSAdu9/nWYDo2574xFCx2y
JZToGwnkTjJ+My0GRv1BcZB/hCI7xI9B+hPAs2T99ksV5983tT0o8GN74NmbSQEbXSKfX69kaVdz
CLVLbD7cONsXA6Z3retIq5pm9fw4MwjCkbAGlq7QvZgBGHjG8JTqbjr/P8retElRbeva/kVE0Atf
6UHEvsn8YqRmioKoiID465+LOm/EuyurojLuyHN2VWUHLFYz55hjjMmxqFlq2drF4A2sqxC9+yA+
k+CiBbBfjaNaD7rHAq/pTqral/QHOOJvORj0OzREqKR6GsW3HETJALuydKvSpPCLoBsiTkf9A19C
0CGx2AgFMxQI699zRu4z5O9vkAaxXFbUqNl8V4mll1RV75muJgVc385gzmThQ4eW0TnKdi9JnX1s
Wp78YhWS4lJPArm278YZPY1sb42vVD67RXZ0bjJrXlu/pPcmXz1qxyim/77TX33R/3Wn38bnRX1f
uWeMj3l3S83o+SUkaU25kMtPCWzS3CuvWNfWavNGRVygkwdlftj7cKvb86S+zCiGZ7g31BY4KIyY
hsrnk1aq/q0YFfW79Pqq1cbWmS7V9oir23mqpNqQ9FdP3zND6j+DUnPx1Dypxb3XjKo6MLCwfQy7
ag48TCfruxj+r53v8RoXSih34a3v/OnAEKEqjYpyoE4oMpjHGC49UluAZwU+6jUoSx+QnKIJXAjY
GKgc6FVB2xbbAKfTuxm4e19CpvlK8KS54sC//uQyJ//ltGOD7FuCYNNpqN97glSD66kzshzLuCo6
Zmzartl5Vec+Urs+eUcZqy37LFuXLbJgiAt2sa9B+QRKd5HR0xK8W8eObl8x8jUW+AnaGfyFvPwJ
tfvrEfTf+/wGoLbPqm7UF1vOUaNFCpJKK4fz8LIBSajG67gHT16lbxh+mvlHcOrPE1b08K2vTqq7
4kKWHEjuzXMuN5bUuj/M0b8tpv+M4bfdvsnvD+q9hZYg9ITp1Ci9VRhw1OtFNf7/DhApPSGht9JD
w/C999TxkhpX48Q4vGjKAyZrnisPfAhZTZOmrpr/sPzwDPnbw/UsjF5ECxeiP37+k6BfBw+RzlqG
mgxbe0oM/nQ8gTRxYJGckwyT6IW1XZGqk7WSMWLxbVGqtHbvhGrWmP+J9mY4nx+cz8Iavo9Woi2T
cw4s3b9vpHBgXcKrNYwgw5NO0MKCwHseDPvf3iebhfXpYJk52ZL6G3b/75szbS0ajJKkPkAEhp8Z
ScfZPlzsz/7zgjNd9fkpHQb8h8Nvj0X7+SvnfTjkC3zUZAzk9DgwWHO3cf934ZpMbUtCRhbSAgQ0
oAt41VqyDRKQ+avh/ONtydcKMuQeMTCtd/7wuIx9d2p+xOAWcjKEkuyo855u/yhvZ+tCtIrDv6/Z
h5Y777+zT5r7rF61a5JobVy7xQf9Sbjl/jFa0os+i6qtyg2im/VxyEh8Hk69enA9EcNifkwfAXH8
fxm5aL94Jy3pGHT2SLIFvyN1w7XAkq2IselfDQD9/MrrMfwjef6Jp+pT4h7LEG2TrF+2r2T1Ld/Z
Iy7956+8ut3u/T3Mo8l+gjuBHTfW0dmrlmq9ufu14tOG2UttiRR0P0G+AgZzCcFpnDx5Mdpy1OMK
T+fs9Ak28amrOwP7ZJPwu2cv8wQXDNzF4Hrfp9l9xv8Mrj6AQCKAf6yboBiBEPDJklz1CByQRkdv
61z9k7t1vk4gHDS29Y58KSehR+sRCb2/MVegXOvSBdMirCDRpXP2ZN3nva2XTkSHQJ1HaWODf1/j
den4E2g7DrR78uY+5e1zQL7Bu5GD9hMitR+k1n2G9/Fy0b7EeEEk2Cdb6/WFqZr9+rhbruuafpK8
ba0q7BysHkYM03qiW/Fk9rRMW7deZJD4TFtJBL5gnfkwrHXLVDF9LdJJMOmNww9jjMWUfLp40cSq
J7my9cElRD6WSZSQwdMz1yJ1JfX93wcwGbDT5+Hf+9n/qEN/HLqDvncQInJIUN8A9q1eNFl9M9VE
Y468QMz6SYulPmhPP/9vE0yjecOP+OVIfOwWdCxzd6x6CJ3OTmaaoXoHk4LPAbxU8s1X/t8jWie+
skdXxuj2swfowu7X/Fuyniwqe3e1Zw+mWHy27mAWHctSsiHqxi++i/bSjBT1B7vyXrZC3r/MnQPV
StsJDmAwEQjIzZ5v7emwY12yyEnTlyxqFh9tiZnVmykQwS3JgW/wq2Tit663GS6Tt4+5yIIhmbdW
Pwxlny1+G0kapJKGGJA8erLW79tnVpzFmyEo8PioMwM6mSG1aZRVqeQhlMpuw9wMiltwyfwfLvyX
3BFCPS3egNoJ8cxvaYHRcOJXlIkSit145xA2Ia3FzwTbTmw08c6hJgz9Eb2bIoa3m41u6Yc7+Eto
8dsdfDs5iDFfldGpvyI3CCR4HoI7/K9XLsagYorqITDvQ6H0YB4wEhzXEAeeP1KU/30fdIb5/RUI
p3JwVCmA4C3sw+K/0G+1621f4RCiN0V12ph9fxpCO/OAF6c4wCyMrjE/vZC/hNz/GQ5T/MZPK8+X
plIqRe0FPz3BX7dg7yAt7Z5eVdvCCFLz5WkPJgN6UP/0Ln5lZN+nIS5bNAsiXVOghv0+Bg8z08zX
S1YT2A914cI66xvDij58FPr9yTgMs/PgxVctyjroVOqus2271oWwYD+6R027v7+mJR4Ol174h9NL
7ciDXSoMz6gmf+zN8Nc3BpGwL7hhkqt+u9t7i1E6tRI1QSbJorm3yIbnL5w/SeAYrWfvQAp/mhbQ
t7MLDRzqBsUQGH8/zGC9jyr/GLb/3Mg34EO7id0zTbkR6EVFSySSx0W6keH/nI5PK71+yfjZo2pg
VHtD2G1PMcaMFg765diQfO/IUzQJgPJa9mkJxWaox2Ak5e0jx3unm+P+m2LUhsKqt+sQ4vwc3h69
FognhxnHVIFDBdcKuhHO3K9uTimoA4tSPthG5GqPUvl82whSzEvFZ/fRei9UQyK9NWiu0+u0qJ8j
ZccZ0IQPAwoqI5PTvPrh00RenJLLwDHie+hO++rcawzBBBqSacdFSWeaCSQg3aRD5RTSOA6t7BSy
mHRYGyCnaFGJr/TmS1fHKGZhlMA0pqMdrwN5I5atGuqLXnx3DLFu65oINk2ee7DHWOTwSohYn7DP
JMswFqBoei36t8FbKq+JZplf3C4iOG4VY4JtE1DHeAwh4zn6daSflvwu6HrQVHqKJ63mSjymfEke
cTHK6YK0Bi+uQ6HbmO2UrEo/j9PrdHCFeR7iuILa8nW1u2JaSjPkjVvjjU/CWzHOU6qOqr74uSnD
XyYSYImI3kpk9VH5/H39yV3a5dtzRpYvxOVjNyiduwYHTHB7L+cXDsElvAznVHgPswl08mrapxiW
+lMbVPwU/pzRaIARydC6XDL/ZBwqoqAY7VVOhGEbHa9WusqzsD20B2VjRNKC7s9DZa3b2ibj/C45
4a+zU0EwVfvZ5Gg/Qz3qPbHCwV7xigAs2D4usga2k3VcpLNHLJhWe+g6a6PssU4IbhOIAYUtKlEJ
9cg6DZtJiRom3k6NUdtZg41JSh1hQ6TakOgMIIatdU0eYTvqQ7zCVZjORKiim01Mr/LxjQzL0auy
WVtjOTz5KXWRm9s6ZoT6fUHjbVJ0sbbvH4Oz9fRvhBdnYjqEiFQ1lFEeZrPaqTzJT+PKwSb5Tlnx
cPxo3Ep2BlOhr1kQGcCR7+OMs7UHwPeOK3FzkrFzJjK7ytbt4wKNP9GiY3D9vFVWhG3CpzktNEJG
eXN+uSpdho5OHarxdqfYx+Fjekda3zoaYf3NFsKHffmoY5LRq9PnCVmiHPhUVI3pEORcw/V2LPh0
SJh2w9QB2YrOjdXEp+SyAG3eumryfDvb6brFgmx/ie+p+9wb02bzGpsOWGp4i+Aaz7czKsUWguNh
a9n18PjTvvgHvAnoh4hcNBDv4eD4nWDSPS66+KgwMiM8dJ+hMrzNU1f+VTUqPaodVjbrYynDfc1/
2JH7Q/K3Dfnblb+dDLqcPeTsXr4SnPTCnRHm9pnc50AZ6SeE7I+899uVvm39IvQymr1zJc3aPYOU
HMMI1VAO01BYPtykCpA3edok9bDRJbMD7Ql+eNY/Qsdvd9DvKf/JvG9tLnevlFF+kOxdJjeqdqDo
Vhv3ha6fWrMP/oCRNQiVmow/QW+NS2D4+9WM87W4vp5wgGDoe3J0C5sQ8wtv09rZqAqKIUeS94i7
1dY3plv/RYW+f2R9JMyFcbkS4ZXh2R+LbmWnlE2flKlNT3aPk1PA3uCsTf/mntdY77jVe0kiiFaL
1E1iYM+W6Bn4FiWnSUnh87iCrPe4+BQbD/qvamE5NryusKvJ2RUptP17lH/pSL7NKKg9Gt0NIeeh
OPk2ylqHTqKr5Y73bPjg0J0LShDegR3aROnZCEw0ivE2Zubj3FViDAccYdy59Up2JU+iPFxQZS9t
1c4mGiX4vmCsunStxTPe6n/w5A/cOzXULcXfx3tHmbKNtwppyG2Wb63ijUKcGPfr9lMBXHg4nwc9
0D66+JKIzo3Bvzn/fmL5L2sItQhHg6pwEMH0+P1NPy9KK96KpkuOcAItZZPPskW9esaPSWUXvu6c
rXRymhjk3fj3+VDErP+7tIbJRgdqlL+/eNvat5B8q+Wt8rxVXSKPrrCQD8TD8g3GxZWszOuBpV0K
RLAlyc6i8mxLPnGNe4mO7iCUfgDUfmVgv08A5EU9stW3cu8hrt+Ho9lmuIxqWpN0tuSV9jbMPDiM
lkIuS77AfKbp9aewS63TUhgZFMi7T9gI5LDZTHEVQCLy0qCjnlwF6UqxhM/z0pwIi58QUPWXo+C3
G1UMTdZM7BrQRP1ifv5nP6hU6WGYr7KBx2vd4uOks41lFdXDcthOy6Fi0Xo06aLhzUetDknmsTnj
oUAX7R6lA+8Z3+P7YnsgBYv1KA3oYTbVgicet855jEkwyb15ttWI1pQOR83HPZa8AhoK7saREsBo
LlpsZ6wiwo9/USWvRTmtvopIdW/xLZRiZZgu89HZOS/0qHCP4y1wDO4gw9xuJ0XcRBcPqaYtj89D
cYzF8nl1+YD3aXN4e5xTxCFvHa94v5CCns8h2R0NIr3jUPtSON6JKh06FMzLp/UKTFuZ0f5hdBue
oajZ5x1Nilzz/TTSJ8Ynm4r9igajCzQTGCG1pSSARMNsc3EG69O0GRZf6tuxsrs3nGNH1ymtqc70
JJ7nX4/1g7qRXeDhnFlpvOixLLVfwyfrNJJmX6eIPp6lj4ZqbrpwKOaCK1Mftow3mCbP3WBmJs/d
vbLNWbN+BLfgHjAcED4tjvDY8Kuke9evdrXcvlUjBfWoDzFCtIj7Tn62FsdEgwNXIVif9OQgKVFm
98ISx5QtxD0hwfRExLK14GCMcg54Q3bp/WBd1xL9KEA4JKA/DE4dyhsj3v+oWJfex+NADEPbzRmU
sqjwaKExW28hdQyiQUQzO+/2fnw3nXIoxCIniyMHh+3sPhKcKtJTZGurGhDPR5RrmPZdsUSs2d3k
bk8JSmaXvWZJ89ya3yzFV8cEVOE2kHzY1+EFXkc7RPVrF44KE+Pk3F0daOXhm8S89tHPdw0lrRbY
ZhBmIy3UXQ0EMqiHOF8EKZFPG55dAYLE0d/SLcp0tssa4Ovt5vbcl/PHk36CGKQ4PTsDdanq4fWG
Q3tIK4N4Lu+F6S1R6PC2uL3cl0ub06P1WprO5GU/EtV7QmcRKQHg+egawcGMDfs+U4fiENqHf/f7
AdHCg+zdkprvcvFeGMHkqiLhYdNOfIQvVNwGN/8OYIiMhp0qfrrYpDiAu9H26crTaiX7YtRGQoCx
ODYqV+vRhyrP+DSEBWYZywyKi5PONDhesn/1MJyfmKh5rAqlj6/GOsSYs32MX5Klvp+hRUMyGTiD
H2QU/9Ph/msz+XbsFbp43tK1ukkem0vcHl6bPBEI8wV34ALfeym7gBaAmE+EEOKwXw6leWu/xlJ4
HV4PaeG8FPu16R+D7s3T7Zvh6Asl2Tq72+IUHCeG/wgfc2GnBFf7xZC6j6FgdxPVant9k8U+fwT2
xw0vGKSWljwKSxlVnmnzLz3cxurbdlGCxxb2dqJVNh1rh4Tm/n4b3gOXguheDfmyfwQRFmYke87W
08PXsBrd50evCZ6pdV3m0KTkOc7JLDDVEd+0ypInuU+31dFxDaIcStPqrYm6jTAdkD3cD7fDwBf8
evG/zg94S7gY3k6Uz5xkEtktO6hs3zZlUO22FJlHp7UUknOOK1g/Vw/O8w7fuDdz0dBkKTKWNdil
vVRZINjROspEHmlOEWq+6d+TclzMaetikvqxX2TO4I0OPS31cQusbILCCqoSi+8YL9+2c0pc1s2v
Ay38dxig6H1E98cUGMBqhmMDQvjdLyEfmNd7rWRNor7r05dX0xNGyL0zNZlPbDNtDF6cM3Dt2aIZ
GOfIUl/mqiePhKB5UymRPN5O6wrFHcw3Pbj41U4Jt1+d/5Sc13g7sJUxvreLHvx97k3y9ndxmq9q
14i2EUr6ra9tmrgIlGH5Xk6xvVuKuv3cmbPcByMOnp7xvv1S5vkqnRUwgC0DyJiAq4H4VQ4LzqrB
EHcq77EfzA/qLmWBdH7Px9vaJns+AZwSQuvKrctoC1jObPb0KaxFzmjRN5bIr8qAnuSX8BgNQvOT
aqy4rtZQaqcNhaejVUfK+BwqG7rR7MCuE/oLRfnsNIS3D3TrPp0roNn7c5Imun/mqGg8c9+tFAoe
FLeienUKCixJWE+nqIgQB+X26T3/0q7OPcDCZHEe5n4xGiRGSM4fXuAG9ocw3E0yUGWqzEyA85PF
JB2lvoy3VOq+omuMoC/Wpo2rz/MQc3ivjIURxmzB+YO0lhNUhg54mjxt8TP9Qn1rQ9vjl8RVDFa3
KOJTY1V0FcVazRI3t4/KMWI6m4XSDNKhV4y2wWB0Ht5c5M5xE6hz4b2M2w38xPjqFV7hlOOtxTmM
I8OLMlhyIcGcmMCWxqSC3+MV1EbEjUn5idluLR+1x9nIcr4H7eS+1rhpbaRbR6Imw56gQNsip/vg
cKKGs1fnpMfvwrL2NJJsiJ1f6piBsTtCA+Fd3MibV2nL/MzwSOFvWS2eK8OrJ0gS8Da/J9e3ep6P
8Wxy0VCtCkcc4nE5pDcFU5hpzLt2X54IrbglS8PnO0IB4ahr+kuxbf97Uf0KXL+tKUzWDCI0GFtY
kHzbVjOlVW9m9qgTzrQbL0G1G8EpaSr0oD9WWB7KD3P/bOw0izRAAhm7R2iGN7xbrScei2JSsQsV
KGf6joXZWi7GFHVvmEc/6dDnmZeVqgeDo10XtvwaPqWwajaZ6ShmfGG7YwUUiMtCTB1Qz2pQU2Vi
GU8Bhmntfz/nHygS+iuarJP9w2/ij/7r/wlFT+K5ueiPW53knASxUPpZ4TcvK5N+EHX3w/V9OP97
nW+wGX62z0tbc51XbT1Ep6Oz+9a6/QjN/5lp8zhUAEhKetvk7+WuU5pemlq71Mnt6V1fQXn1jdRW
Ja8R/fvWVejxATeVKPr/7tnCOOI9StXdxOJAM78l3e3prmglQpIkNezccNLUO6KC4ghGtSu4L0KJ
hy2J3r9f3i9V8e+jSiWgF+prtD3WcF39/e3VWfZ6alpbJ7VtvAtHS4ffeLZeklObSX33rvzdoa8a
BhSkZrpfUBwIZEzg26WyfgYNnUKwCbVuaxG+9KGjTqkTpF4SGo45faVXi87WUQRz02tr4ONxzZYg
jKCIuRRBh5gjLEDpOsQz08H7ZdXGd/uh2w+/GicNROKj+1OXj79AG33lA/XVAHMwhc5/vz9vp5TP
5n681gmGCJ5Kc7moSISxDES46MgoBFujYQRsRmL5y+7sqUttdxyfliJRTV1bz6nuPCNzKk23gX8L
SkcZiePaaWMdRvNrCUaRUKMdZkvhU53dnMf+4amj1lJ3LZXljyxipGKiHgL04db9lObKPCNWF3zl
IBJlV8OM4Pjk1GuB7emHM/5/ZNVvr5rYjyIuqA7o83eHrcs1lfSLjlVe1tPz4fUPh60LT499tCHc
7ov0kqMgCahtug96W3+8QWqwWHijvmTb/5XPjTRr9HLGpY0blTUejVvfKy1SZXpnWbSRDXO/lzb0
qE90BwY9W/H6aVPC3cfS9AUFfDsmWvYo01Dm7uCJnyPV62nq1Mo5RfQhu9y4T6DboZqU4Gr/nu5Y
dvyxi9AM/j+D8G0XyetqUL7y6pE0HmVIxBb3OA8e8Y7igjvmv80kd/NpN5ICrOOClyMgu3XTd/2t
WOYkta8Z8WNYeXSxcB/rfDSY0e4oIJHlcxAYVEePTzyjMFWtJ3Hqa6X5lyE5Ytx80LgVBGUj+Bf3
RfV7+Rxhred0i3TeDqU3Aib0I5eY7u0BgYujWSvBYaPzlF/yEwrUPqpfIqzMx0LEJ9mxpRDvivC6
RigUYCGBKsUgIHtNOPv8+w/7xF+gMcZNV2RI0NiSooD7fd3UT0na1h3uRRp8ExGJTE88QEphZ/am
RphjTDOIN/6vf9HFjBs3xzJwzsoc0yU4gRMyAR5xyWR6mUV0dBBfgJXRzGf/SuBeUuM/hc9IHVcO
FA0HLgD1PMByaAFuGVMzgE2jRf2fyyvoNmZ+EGSQGBikh5//niS/UJ7vCwXpFfsisBQ2Vt/myNV8
iZeTXteJOoKSw+2AuBo+PVdhx0upY7wre9yRy4/tAUX9+DGUw0ekzk+jK9F5Z71wGLJxdpr2JJXC
h0163JGFqJ+XofQu+fniYSs41uGT7Nz9wrv559F5UwdXoJaJnujuvx+Gl/PnjKepL+cJUq5eBvAN
XxPzbf7AR/6eEMs+9tJejs6LjrC15yuJbk/20cKrKwQd6z93y57+Y8Ht64P1+ZVgPAMRKm0pgHUT
nqzdwBqD08LUWRINa5YQaMCkg2FKaCtBCUmDo60MRVfpw10fdUDhLwy/tI5e6p9Q+GR818uDUAW8
qBSAQrSZGhohR0kA8+fmbmPBfQY10AhuG/d1OtIdTO9s8e0WKOAncxqSspjgxWgj9C0wdTS4Q3l8
pAojosLodi3CDGpIARZfrngFPXqt6oXsKMdguzM8wYdhMC3GlwhqlX/x83mv4XiOK8LCftqydkYG
sSJj1XgsMuuQknOdPErxoQHf6u6YwevNmLWWvG4tISa8snqE4jhVSdaPy/LqqD+VH3hPf3mFmCIC
kPbKzD8aZOVXgoazySuk13CHk8y4AshjOt5hzEG8veaRNBcjbQ85U+7sVQ4eAnrkC+NGc6uPFKsA
C9/U28RYlVG7BKP2JMRmmLCBVWN8YmfObZzNtyT1AcCWNMwjdGPzdHp7WL3YKuCEP+/uQzUEh4KC
bWdjCvGcfiQUqJU2dIKhjHVbDSj07C+rcyK52UxX7DLm1NfnJVUwp2XHh7qcLyBkGoHhwSkAb4bT
Ndvut9bcRBCzdYF9AcTfEjiMn+qw51wVw+xLc3TR3n4Y75C5dxlbJzD7jqKX8qks/r1YBv1a+Lby
oen//wP9LZalJyGOQg0DbYzEQ2d/iuh+QFBtbLMpBVyTU3CZkKgCTX8cP6lemmePhk+XxX1yjVC2
QTpTx9e4QTPWlz9Saxtjoh+gebIvhyu+GfDIHZNfdLI0vHanlxVqrw4+GuDx1+VdOtnQkh0USxO8
t8L7XgggVfTqwi4onOm/n5UeK3+ZVojRe3O2HkSmDvz7nl42hvYcSFmVaJLVMpfisrTzD2UsDLcj
jI5dGBYj4FGQStU6km59IiJAoxg+Ym2s7K+HWwy/c9gm2+g0Y5L1sBb1gcJCcLiXFvfxzQNSbmed
i7tPAryh9dgGgsOjnU93g80l7Nz7RLdLarn65DhvJDv/yksrG1+nVJvnj5C9N4dr9tEdqg9JJuDA
SJo2cPZLtpoFMVu9EsD7ErzkJpfP6mMIZr3GjjbnnR39Y4h4tu4Ly4hIZQcX74i27xa/a+CIrdNR
2sCJBfHWy5UjfTQYPwA4Eup4ZGc2cvY5tWz63sSD8Wsja56y0caadbg6zRRgxG7229EZk5kaCwOO
bagXxLYEL85rQj9BAIIXNRRxVFoPR4+YNp/g5zOUMBjIghBXowIBsZ+mVjq8z7crKajAGccqkAil
J7cCh32NoXlYIEg6pM1LKMzVqF3VibhkTE1PGSrDC2jm8LSke2BSLIvlY3gcN6DFgv3apbrdAazQ
6MsSOGUrGKwF7WYI25r1AMRc2m0dgvD3DChl/LTV0JxJO8gG6NGcQcLOvTQgY57iB/u2PrnCwJSS
Lyno61vYh21UUvkHuPUoj16L1ld2pnuiXHdaXFZfPdGPAwAQ8/3qg5G/P4PXureyRc03u3lSPBiW
bDyzxi5BGPEimApTBVbM2WrcCdX5vuz/mLT+cW+KbEVppL4Zb8WXQsCIdDW3jNYawFZlA84QiARP
tKBaxnm7KKk/S97Luc3pGRHd5hQdZxmbzuw100M9VBflBgR9MD1+nNnE7rV3vjpXYgicMBx9Loc3
F7dK5+QDubjn8Zkt8/3XAXacF0tF5SQ/oW2bmLOesIgvEmt9gBWcc/RqjUwIfSpLJP16BfwklzUW
d7Bp+jnZ8pxxjOSQ6KAFuBxEqEM7oJOt0xdSnqD/+uS8E4DU2SwY1VOUzU1qMA1vyyz48nGOlebJ
7csF8jPSaCuGKf3oicsN1OJnbGCkCZbuFYAbX/l7GWF9Ah2i5AU/dgyYPkFpG4GL9sQSsNDlyc5j
nAt0R8fb1+KYpfZAo6pnhYJWnJjJdsEvpvdBlLr0Ix/ly8wr/KNHeWR3mgHjzvoMqAGQrUbPgPsq
rWKKLBaslg0w6kaUdF2VeVX2iFM30WbqZ7URxwVRHPHb1RLQnda2Pof3m+DJlVt3QI25adokWPSH
EcFoCfouCeq+Xmt5dTrCwa2njLTpc7pWomOij42HrVO/aJHMNpq1DW4DS3PVcQPrG5Xs9Hk4f4Aq
wayh8lN5bWurTXDZCa40vC7xrz9xCJ7HouFCzA/g/vjEa5SzqlHpa+imhZnCYtrPzqRD5kZ0t1PB
4sQMeB339X34Spraa3g1m23MX2z57UmVzM8oa8kT/E+qvQJJxrmBxeVv2VCGebGSgRzPy+tOxlYB
sXjxsOYGyR5RyAhP+mm5bneXkn/mbxA+7D6skE/WEsp34Qyc4wncaimt6LnoZKMLO00Xbzfa4Rx0
oQwp/VCF6579UDG4o+ZwId16koKdwu5K726YL4TYczX3tCkxNfPyILwr0zxuJzeMxRFi5eDulXdD
hM0cFiA9d56xgYw83hfRkyLbxaoXbwB87y97acweHs20e+V8SCI3Efzt+O1uVRTm27iMB51VLm5o
4mFA6+MH9GXzkL7FvgoDn1lRhCrYMgH81SsXnK4+dTT8hWA2X+CcX8Lqo7OJBexzMllX8XNVh2xj
BKQ4l4Kz60lrwfYa3kYmbz64ROJQ+joB7nUzwGeqVlcHS0ufhoI+VYQ3ITxPaZFIubO2zoR6PTuj
i27OXHLF+OxSBHOp8NnaOGfgUXUR9g6cT0K8eR21YPU38jBqQhvKqdxnoltv4vqx7GHiVLQAtrkk
Kf0XxuiXKc8fwHLpQ0dUUPFxUczgRAH10u+Eup575ULC4vg1aG1hsp2dxld+nnbxc2Fe3UGge+r+
lkpz2NrvxXvtA/l9mtZq8CtHIJIlBjVmcOeovwheRy1NnmHJ5B19eQR6ikr6IPrky8ydet0LF4gQ
V8fRc/9JTByK1mePe6r+J09NzsLzMEbRk+SysxSCDhyTvMw9FNZrI+1vMQxEDj2qQHsD0f/DkynM
hKn3WALgHP1l6tRXdAbPhP7gPp0P9QBuAkICxomIWR99UuoEx4TktOn9Be7MYHBMVwpRkfk5Knlq
jNmSSeTUH42DZP4xM4LyrZy0i2oOK2p064efoW8D4JSLrSDOxrfXz6D36B4d0yckDrXfXzAow6tz
WGEVsXrxREWCsOTkPH05eEz74ifqkLVKjRCRmHWPsp6wGkuYEhC7g1JcQ421pMDvfyQFyBSN5udM
jnNwS2AhroPceSZNkr+BpjM3tDHxIIvVbUMcUZ0npE+HiZCOnwP3cLNA7pWkgceu2TUqAoXZjjai
dbAooL7uEgiO0rDnuiOVmpyDdvGYZu4FPEUin+blj6C8Ve60+nwmxL6s9K1buiTVZ6qNJ+/mfD78
qewP+5IgKSWugIe75Oi+AsEEZUoffmirnO/jrY6pTyJtNx2BsKRfH+cYqn6sxZdx9Z4Gld+Mr0m1
mh6odjK+AvM6n8NTxbIg91qKyYdiWJPaQXL1tTc7n9/5mpoiXz9GGRqaq0sxzNq+6yMzeO6JmyQP
4FrzNlzJH7w1zBBElQxoumlDWPm91EX2b3Ea5FCKKIN+ynAccblAvBno/kZhLbR4IfRaHmOpLdjx
3Nv04hoF21+GAx8TS4xbfCMwXDEnFasBi4MBuRxG2l/MLiubwFMGiWLO10PqafDrYjKekRB+dnaR
9Gh/VHyeA2kpD7Po7Pb7Ch4h8a9t5Ou2bKYy86azouTORdy7FS1fHxkTIKUzJztunyUeWTjRfNl7
AXz2SqOAr528JOe4NSYFdohstKcwW71674GoGB+BvzgHUadR/VgUhIUjE+IFWds5NEbsO5PUUQPM
ewGAjNlgkvNMjXucHUmmUvv1lb0r9vLi67+2MvbEkyMP+01JDSruHpO/9eMrd6CfnEZ7yodzBXWE
hOsBHKI9IJvz8Onpwh30dgwpvgqt/cQXOL7EeGHyDP3uSZevYeEcMr8Lti6/nzJ3FyMrgUGCIIlt
6cQEkn1pcw+J00k+Rxtcfr/OoyyCGzDER/Z9lTOQXKgVrW4nZL24V3CYK+ZE5n3mKG8XetJbZLC1
UVm7TMG26KiA3KnZ1NZpPAWFiPTo6QA7k4RQZdTfmXsxLpE9qY795F2dNg65RChS8+t1U619XWdf
pmLdRxf/untxdBC8eUx5R7SAE3laGcIEIQ1On3hCsFuArx1uEQ/dcGncH3kscmnKl5vsZK3uPo0u
lmZAESVCtjhd9o9NzyRfGa86y8oCnBIAvPT3/lSAoWlfdw8auvS7bZOInC1sAzn56L8zNOXPige9
MeH+9BUBTIf1b8hNnsl1pkjdPWkjyDvmRna7EZaG1BPPsEoKj6qi8P9IO7MdxbFtXT+RJdzbt24x
fR8QNwgiAoNbTGfM059vRh3pZBKpQDprL6lWrV2lNLan5xzjH3/jnD6zgPLa6AGCbOLPcnZcXJfm
+DAqV4YC9YFUhLDVcmqINAaUUw6tF/wB7SeH7O+f+QQNJsdMi22MVActmLxWSNsUH1x65DsaqLSd
b46zli+GCCaN3kCfFOiIkQaJOeDwIaRqbqF2dKzHfCXg7zuX/m1+8Orpo38KYz4u0BX9Bc9LMf/1
m3XCpAmcQpEP5+vv1jcrEpFaGJ8GKbRluspuA4u0NRCnJM6clx5jzWixHuscyGJZPWqHtdHVI44s
3+gwye5cjl6DSRDVUv+KVnrcfF3njHz9dePg151xjreQ8uEQdKhomg9tjtue3lXb8TsAs58LvDzB
sqgOz4huHNq3FqV+DrLmomF7T+c4PKBgy5w3vfPwV7zYKGlfe03Q8mp06PGXyYmCdSvuJEMgnA12
ogEBIQE0S7A1AKF2+SVNKO7T/iE0onhMFXL9it/XNCzaCOo0DjgYAL0VzGBQPOI/yAHWadji63aJ
lcnbqT2KXbXzlc7XwG2HINYcOXcMwte7wAAXJ9tggNaHLmbSDAJ4Qg+kFDjM9BDFAfVUOb3O0s87
wfOzmP88/CYqOrxfLHOoxniQhBAMjIEdHfucGSOKgIGx3b9nqDBJ4QLe5TgOxxTAQkBY+ZSEYav9
ecH9RRIEnXkLhI+4j86p05pdwkOw9hGrwI4oxq2tljvEMCWcOlf3sco547h5O1DYjHDw0RxJ7kpm
DwZAt+L/dWt7561O6m0kqsCUPeQ8M8NzdI4ohr3LPBu32nCmki5iiOgYqtzB5aVHxU8yvo7xGCFn
pjCx1cmO/HtFJvHNUK6mWbEGZYrrGrRxt19zqF5D0SdqThoL66StASlMn6x7rUhyj13dbwSbiZci
Oke48CWd4A3KLV3ZhDcNBG148Gmt4DYIS7cOUyi49+4NFeLXtV+6HyyoHr0/bR4UXOxn15Fo5lhY
W7yWBJG9aJPdGaWjfIVRt28tk7bSpnLmyUpejv6/e5vrpXsBaIgk7CHBT6mUPBOl5YACDpkAp7Jg
EfJC9JH5mYQwZrK5MuHNkM+FurR9x2w/zHqYfk2Uztk/b/clx/Xve+l/WXlP0B7Pl1hOnZwrPJbF
ZvvHmJp4XMU+11ZFLQAjaSbAmctnHdpBOsHzsZ3Tz5+X4vllwDD3aWtzj05Dsw2l6Z3sLQ8kLBTk
Xoz/xvUAHMPjOTqaMwESrzXnMMa5LgfdXkfrFZ1xkPZXyYSX5speXTnZMOWb5Lm+CUrTrWNgyAWG
nmwFrt2a5jROUAVTGt88mkKnAIYQzIt4Lg/ykH+Vpu3U/jjMMsf2LdhmPchJBycdNb08OED3F9U3
UqOO1FWHIFL9HYw7PLMCOu7NsZON8cqZC5kuZxXd57To1BEE2hi4in8bYDvrK13iNKzt7etBc1n5
xjb7gvmnTQga0KG0cATTK0xgAUE17Y7T4bW979UupR851isOyo/HUhun0DMDyHq+ueFPduy2Mebz
6SRdizItDpIXmUHfPPQf79QAvTSJdhAegn+/UyW/neqjrlbf5EzyOAKRuU6NCfDNiNN26BEaVj3f
BHkdiqMtGhpTqDsWWO2WXbv+mp3nfCnVFxvghU31tL0jssasqfqUOo9NTW/vQa6cKr03yzEXono8
3h1spd6ark0np4+wbaaBaAVmiL/XVKf4u/iJI4OJMNA8Mi6Cs2fzlH9fzv+aCFhCb0GGINwS7VnR
qdlFGhvV4YQegHy6xX3vn8ecSBXICRw5eG/s56IkkPoKsu9RNYX6WEFH/+JEZTN8xZz/mT9Adhni
YGxGcY/AqOnpTZxOjUV4alkNVFZ7S1L8/H5zEomUmVoax1eI3de90c6NuGS/9arKmqiXJMzz/Vfz
uHSyh24Kptb6dHKvDSFnZB29eGCtH8WU+IU2vgWEJukEbT1pOOzbTb2oVloNjLk+TXrxQurdR9ky
I1GWL2lR7sAMBscIekmUdg/dB9/xvXsMjkGBZi/tXud3mILr3nq2njGIWo9ao/Oc6VREGgb/4Er9
ibysq7Gh3GFLVwMgBNOrztI3dQuVYufQkd5wUcR2D887YLY7Y68UfrQa6BET4CEVU9FTOnYQ+0UX
042uDocWcJLGinb2wSZgInS3QTitMMP4DP96BlL7CKp3G81bdEAnxVnhZWitcBZgqJOiNrBGZYb0
yKZvpLvyqUkCqWt7NlRb5sVwbSGw0lrvx1cagUPQwj4+akFhx7kw0qO8i3HaQIoIBvduHfA5ZrQh
9Izu/VC6DIOU2WPcipKt0cOdvBd/Wsumlw1K/qUrYuYrPBbCdr7N2KjR28hzQhzmoPQKDKVqX6Hg
yp14dIIJxsyIXojmEVlc99pNwrpNAFXXGuQvaETyj6kHFpMEFOkGhlAq5r9P5aoZ65V1Se/VwG7j
U/h1wslvZUBMPvdk/9QxtpL3WP2++NQf+qGnSz6RbE6WYV4faVMN1nNtfNjkGwYbFcZMKNln1aRk
2mbgPqCO+TrWcN0u/trmiZQjknp4rNeeDeZMcZOADlKwvGgz5B8D4qdf9yR6kM+ydijP/Lp9xPRn
WYwuM5zctkX30ZF3uPzNMHsBalImvz+Vf1/XoL9p8WkSe/j0Ipq9cjL0phYnshGa35I+LBf3a8A/
/BIpwAlOqR2goPyVfkL+5wv549JPL+SSF01OtCMvhEFX3AbemmRdDA+9AXt115z9fqffEXp/nVPi
CZOuSR4GOhu0RX+fUwmGNXliH9A9OnAiELhUi3TQ8tE6YpWmvxUWSD24vjxoDdNoP3mUI7XxHzuW
xOBIPRyvBGdmjteQb02Y9I7vDNCREzFdsild7xqc4sPbCVeTV5wh8Rz++OG8GsGVEWJxrANslGB/
/3DJvK81aX2W+9fOxRO6S1EmASfjuIC+8MWh9vxl/rja0yFS5VZ+UxquJk9pDzoMf3wqWzwxGpAR
BQ2k9eqKT23gjys+Fd1lVfPablzxFHTPfoUlSTjSxyd6/99XgPziQapP/WZ5T84GJnQ8SJ8aRcgk
2Z6pNGh/KUMYf7+43tMm93xjz9/W5Zrb64d1klneuMUw+8H8GycShhID5GaU7q+u+FyR/Lji0yf1
uKiNdDUvcv/iPbwbYmymlAqAOywfJgvrNqxWJgXXHsMX8OAmBIJB5/bqZ7x80E+b2UMujbRMeNAn
5HM1rRSnMeMeFCmiIra935/z93v75QP5HrH/0VUoxq2J1QN3XbBj9wQ/JF0QFsG7LUD/cSP+9tw5
Q4lJ28w0kTWs2zc/hwe4kXeU8FUgSvDff9RzMfbjVTxtN2vyieOTwcsXX+1ZKDmgJrT6Jsp5Dfal
LApCsaV7GqzP/59r4x6OaaaJePQ5XDq926csbyq5jxt7v8y9/Ww/KmZnlGUHCO1S/5I5kM/3kwKg
9fS6zXs6y/67db0F78/AkxDj0783rP0li/eXNBW3ro3jjZcPykEKP080vPsNY1mQUQgb4e93rfxz
H9EJLidEGWMX42mfrJvajvU6kfv3QBraNB5C5+EIGeXNKwfVhOXA+ALSpL8eWkuFOdHLsuapvv2/
d/7/fsLT5qnuq0N6MPgJN74/JscD63OPt+WsYOUfXWsgQS3Mt63Wqxeu/nNr++Pen/bQy0U9aPWJ
Ry4PK2yc4r78QSO/g18h4OZZMnpgMnV3z+Pm/REl62A9Wn9CilN4PrStozvkAHanBOBqWrS1mRKZ
UBjQ7HVAOAYScbDoZtc4ETJ8v08YFd/64DjKtj5DogVUKNuMORjHxEOFuhbMh8McYD1d3kLihzk0
FKccYYbVb6FJP3uPk4vLMmNlcp9C8J4O7p9pb90Wo1iFRSJssuMvZZS88QF7FnTEAvkEvDPMn+hk
IcLA9IqZV9ifEsC2Nbj0z1MGtsMr8+Dv0ZPkqTM8cgcc1YnHDwSMsntrG9Px3xedZYpD44/Nh35G
lBX0M9AxTRNk4+/Ffs9V7XzTqWLIZ2eUdpqZbcSYoD+wR884Q+El1tPcvFNOcMat/UURyl9NlHsM
A4/IHU69dZgckd80u2KWza7+mAmccwY7ww2pALa5wUW1ewYGakaof5zgwshTtjgUjHt8Fb7nZUwA
CNJZTmUeHm0SkPmnIK2SNTmQGbHlmIphMMZMhcGg8HjWJtVbEkpdNFOeuhG6xaSfvqlrIfZz66hN
GzTcY4mMqOgDI/Qeo13cmqcK00m+GwY0CQbOtwByFmJcYFX/nbTyqcX8Cy0Asmvmb1DjelVHf2OU
fWELhujCZAJhFdqrxLuPlVHRNaaAPUGYBUUwgXCktktIEWfPRjz6QCC5wEE8ah3x0HU+5DYd1Bxa
RR9GIxMFmEcRMaDmG2BOu+hCPjCm+426u0YqntzEAkJhl/1Lv0fOGnYTY6KoINApEZwTKOBHfwY5
aWH2pTn5dzM4jeGowuxMWUnX4NI9MG0/sFVqdAOCPCI41ML1SsmwNBPRzMEjdlqrPT7vzMKGtuCZ
+eq4Wo5oz6ChnjBPryEoQ+2EeXPzk608eIyzhTa1pjqWGx17gjh9UcDkjOfK5xkBaI4EUZB8ejJs
bOqEcyBWOp8H74yfXo7Br4C1bEHwnoM6Dptha3oRRD9olxCH8CVH0Y5aD1WPMQO4gvVJ1vrQgIJy
a1wonuveY5x41qJYqe17N57fIVG0i2HcQRFUF+4jzDKHwEqpr+NRfmsffRvhiv9BV6sHOmxSfUkP
7dd9MhkgKOj+m8RPgzB8h5F6oCteXdykm4+Q0WcbCJ9HNEMnnuIe/cGlLeS0JoQGJrxMefmgp8Ui
Ys6KzXWHmd0dc0F+IcI8gb7LkDz2rr3Fk6ZfdK+wXtD1RuXyyspQwxpOhUDfhIfbmrc5Wo+O3OZM
9swg7jTCsB24/YFm+Qoj5+AVulPAhb15alhGpNi5hnf0GxT/aEAHByByRk2ORBvd0dpJp8EB3j9x
WPuFy8QPoPlLwt+/Er4vTNMM+PGTitbfv/GHQ4f0i3BQ0xNsdeaGZnTlo619lPKECbynztV0pBlw
rBRpUAbQsnYs8lGcEyI5AbPemHRj5xTsmrHUNoeLXT2TwP4tHwb3nvl14RekJTNKlDxp1mbKifIZ
yVnJ+OFDPNmDq4e3DWozThbZ/cq8L3wodgode8E+oAREGnda8AJytx6mqGUj1MhQxoXXiz68fKRY
sjFS7az7hwE2Ev0bdgiMK3smw73NfXYMsE9i8zmzS53b8bTDxRZwRCu/6N0hY2iTkxcwJUE0Sn8I
jIkQF16Mo+94fhdGtU1nt+kEkJNP6MTGh0ntAseWfS/yWgMMtRhqNxDVxSxMHlXsZ4Jab4RA16p7
3rUsd1FQlzMLljtQFrEm87rvJn8oLJQ2fBGHDTIwOngjoktO5grGim9H1Lt2R9gjICGEg8KGINjI
8fDclUfYruHbGp2hHSIgAhZNAwu1OwwKXB1OoTQS4xJo/T46z8sHSA+yv3C1I3qkbWRQqtVAgT/L
BoLS2GdnxmJxPSZa4UPI/mvoBDASnHiqjiCGuOza3cp9v/p31Jun5Rp/DrGaoIGFutPWXRPXwUOg
bY9fTZeTyt3D/DDaDL+DEgAUTp8PtjQ8YuZ33TUdyxXKhPtwr3GJagi76jNjeCycAGuSMyAF8M5p
1Jkey9G+p70vLB9Sy9Ca04wu1+Exyp3xbaD6YExfGWYEYKbTMXSPruBQYkeJ+OfkMGNVekVHTGEr
ZNP4kTEOHnNYvF1hwDhmWzBIIQQzFF+o/p6fQjgzU7nfz1PlqZD5cZw+TQik8niTT9WlGlikcUCT
SJF/cN/9u8M43mg//GxydOd4QAZzFv6Lq/8Upjwd5k8lpKHX+el64upFhFR2eYs4P9mU3BDrp15G
6AyUqhdQmCE/1a3ft2y3sLdH9KuTRybayD/aF1DS9dqwi2qAlBYuOTldvVtg9akB8t3tI9+cKK3W
fOQHFMFQCCJztpcclmmZ+4IftKaOnVQYPD5EeWHPCBBmHnBekFm5qHb2FEsRsYaYqi4fH+bHMvUW
ObrfITYKITYj+DlRmOQwjum9/X0P0nXjZD24Iq7cE/YfMWrT81s8PW+p6mBdLSgcXE4JA2QdziLV
hD2ze1I7iSQIyXhSwB0+h0tz1Lxl702b4AhIYXzJ1ZuEQStjH1gQiKzYYq8MRrflWzxMhwekM/HW
YhqimbA8tMZTP8/4fKIWdi+LqendRyIfQv/ki4UpDHNhatFaqJ+nwJzqFR/ocUrt5+CPfVziXUDm
hTVQV/fVJaa91Z1h7hTwomxPn8Gj2tcuITSra4d1D0frvFtaDxxmxlZwhK6YOWxQBMZ0d3EA6eF9
KAit+aSAM3Pk/qThtgyHyajlTyiBPz7wNnb3o4rHwSkEz1wMr85h/z/ChhDaYDxBhYSgWwSeMHXP
0aOf20jTey32PMVtvt7ZkL2t5uNKTzzFinrGInWE6QERI5MD3FNtFItKhjrDRY1hc8Cg5zsw0pbw
YECUP2uNvrYFy0c4tghUi6YbAvAZ1h22YIiZ0zDtp6FB6ZBGdQ9Xw9R5jAUxMA1WSjQjwCU0xypD
bvTEzuTsYRzhFRsFUtGiBWAcboVGASch/ljhSUA5juhmbyFfaFGlVx/6+0RmbClsRo9oo4WHahmC
ji2OlBAAESNtp+PnOU2mJbKjVHBaYbaSIT/O3mDoI7S+dex+AgV5omOtoYatKMaAANLYDqokATWM
hZggU25CGywDaMf4FlFVM+mj4IKnO8UOpk/L7z/ejNphOF5Rwc1unZLNbZkNMAcL4hUkM1hFqq+7
vaIrfdUf1uwbCfg0uhhLCPvcbJNZ9KhHQPopjMzHBMLwY4xAAFanNr13GsjD5L10zswHyGFj/Fu5
VqQ+4G5y8VCZyYOTf9zpfTi0xdpl5v9FHdSrK+9MPN9HdfJul94ZGTAlrM9U7I6JajEw2ph7M1HU
/SN8Zfg3obALIy5meZwQ+wTZQKF4+hCl/IqCOrwhtCkGKTnKM7hIc0jICBjKSApj6pbuo68E9niT
crZd4Q1psNmhHIqhOh7LXjpTYaldHXk4xjSd6bqQ58eet4dMZE0k5iBxEAco32IGlRUswisEMcyn
2FU+D8D0g5IvV18d3RPwcMMxvicUjU+WM8tNcOeYDtSQQgfdJbFJuDszWzZO7v3ovDgonkAGsWuK
BA4VNFcz0OQ8tdq2pigXu8oBrn3ILtmsmD3IQ3ezFfkSZ3eUDG7oXQMDkQdBUTxDicehCto4zszf
BcLn7z9I/kcjyA+iBVREVBdy3r+3cbM47630nFQDAbfJ3nCUDUioub64739ehgALCAq4NXFiPGFr
strK5cMJGPudARhLTmPE2aHvfjHWfQbVvp/vn9d5OpUOhrqXHwnXIU92oiweSzQ/7Oxiw7Ei05d8
nJ354HAApFnB5jeeQookSIg6cxVPbaK9Xjxf8fyeGm0RKkw0WUuHoNF6arTl5hg3raMBKzREyzYo
H/weCUo64MDC7uPr3d5NYZSOkvAVnvkMq/73LP649FNR0mh3rTkZ6pHhDJ0Eftn2hFAqHCMAKpA9
JODxAtECzXPnUHJRIcBv8Mu34lXQh6yI1/vbU3iqUFo3+9pYB/OILJL6FSP2sUnQB6XxMGc72eMB
nfUABsrdHXLdHAbVMsMjkU0YY+gA4diYY5pNetu4DGAFoz3fHfCfwH9KpqC9UlzuAcZAc7rwAx02
txXRlJ0t5BK6PahulPxFkA9MzjTY+87qtnjLx/ncRJJ76l469eq80hxrOKjbB29Aqzy+k/zMA9nF
tUtCqWx4quEVJEg1bUQHbKP3vSvnvjUtbY63higrmFVDKgs2K2gSJ4TRLQdiC0hTBvVcXemfyDRx
LIrOFGOmw2kuvVpp/9pa/lxpT1tLfDda1XrPSjtsrLAYbaGXjTQKbuFN72UdIYx+w2vP/32BW/8o
fWFPEBGqGxjgQTf8ewPR7+CXxQ3r39sHDmKkb8H/FCUNtE6GIVOpa70fl/tIasufWv9O4toCbVVr
bA/t6akH3mkOD4NTBNmPeDvsO9vnPtyjT/pl6Bj0VqBAQmgND4ae+vx1f0M5E+HjPkxuARLRIu3v
t6rp1LUrcyLDHqf4uzm60mntPWWZ+FCyYWHXwwblpyna0Ckvp0rd68WFhVG9/f40fnoisL8r7OK2
Saz0z/B6rUiO9lmWcfYcwn0fYG61aQTDBXrdddHq4ER1ZbDQ8gsPIuDmNoPqgPV6n81/Zw9Vz1pl
QTpGgQWvH+QincuolIweZZM2bU2tGQkhYXINRPoaCC0MgZOGlZV+crUpDiB1MjNMutqc42ukdQt/
/Ub6VtfWnKQDmqii1f39dr+HeH9/1+xo4tQgo0jV6AX+fvktiegr81ocSaz2T1lQLRIG0Pu+eRMw
yf7i5u9bLYVb9vDUa9Aie5JQelwd5L7+8HXiYC/disGg5Mq0d2vveGubr0TMptjxn3+igUmhTpPC
KPJ7lPxHn3Iu94fr434pxdYz1tyD0/5m+6rTGKEgIggajhJuQ8oys0LoG5Bkqy9rhfSFwjSHDElY
O25EyMTuXeXTWh27JxoKtMX5/LRFd8UkTg33yDNHyGUaTyMYwbt8KV2Y5w+J0WPTHoT4lAt3P6wZ
8GxyBScdEAFgzpe6p5eTV+3nZktfxmzc5FQVf3k6ci7X5GYp+RGaPtEQ8aDeQO08OzXek59xV4YQ
2DnPi6GxIeIRvtgKHR00cdIBzXE6ay0fHWWIy+bgHppCVNQq21mfvhmcgq5/hI0XwQUo9F58OPrP
beTvH/10WCn27WqvL2WJQ+0NRLleCJ4DBFX0x8lqC9+wY9LSzrOp2iW9QRAZwdMOXxX6/zdpQYwu
roAf+0nDw4cZ3Lt82aMC/tjp/YihQOWkkouzFOH1jvmZC38I2CnoqYAefv8ivre7H8sNl35cx8X/
aU9fxL2q9tLdOJfIgOXlHdmp84juUf1e0b+tbFDjwjsxNqDVYWZxCJDiWSwU1j5b19c5lLu37pUj
0YoQQ27L/gFtvO1fawwy0Lheto/J2lOiegSuhYITqdkSZNaXNpcFHkbHSdNL0BbClU1ZcX07Ahq8
vd8Ha0gRF7Hr1e1mmwbV9IEFguIj2HgDywNtarUJFMC7xBRlgD4DdkLEz7B5pI5od0+s48Hvz0n9
WRfxvv94Tk8FYVyXB3ld8lnqWBjvLsEpOHcQoygCEDi0DQSC3BR0fGwT8DxCb370LK8ZGb1y1uoh
ETJwTdFgM6P3RsGUxe4JpaV3N7iVBmDp1U73vU389l6fCssrxjvFETbaQEFIYFKwyM6ZaHtiRi5m
AF6LPQkT2Uu/6Ft+8oria/2s0iGfwTyzydLgo1aevg7pUVzlUqrKQRYlszPbldZp/BnMN7jveIQg
s+5T2UDqRoU/naFL9LMpxNQ2owyGMfx1aqxwBaMlI+gzyoff7lYYHp8juW/BXu8JMZMZ7cPDxHAV
/zKL2+ZyWXczgEk99y4DcEI8czGzXcgMpj/FYExYJ4KfoPvgDwL/eDkPFgXL0yPHUtVmIKzZIs74
aR9TWmUVH3MzG5j4vRM53k/b6cJcnkM+A048XPdQK0qdapa0yWIyXqzQ75bkt8s/PfNGuT2qWjG4
PG40NJ0L7TzIMc3au3Wrv868fd091N6BeenS3j6i68ZerhfVl4ZWVwofLT/HBxgcWXjb4FUHdx6N
8w6Tj/rkYQBeLomwneaIa42hcRIu4jfLvZPWknnW5/VLxsOO5SzuD9F/tnnjLRWgsQjPvNsXZq11
7xh//P5N/oPaRH/2xwN/qtIP5T5X1TsPHN9JHIk/rQVyc82jquKHG6RUOhVC37P7P172qXA1zFts
ZGcuewnq3TV8XJwWybcSuA/mzTplGsESvvqSV/PTwwBOJ7E0piz8DQjPe9qqZe0qH+zTLRuo8LFH
N4L9oCYtLAQBFioFcpn3bkPABmMkG7BNmGd8Ajoj8pFm2riFuBbAsxokI4xwL97hvYgwnMcDJe6k
eP5QLMyoz6QHwZ5Oiee7u/+03w6a8xDTxcwKYsLPkAYjUljx7xE6P9EraNwJQ5S3bJZ5Z8ZiOCMM
UtzZyIOladj3T25thvUSOLnfQtGRryrscWvPXuVTE4kWAgsYbxp6uVuv7qtXSozy2r4iTvM4PFMk
4X5r2QTYZW3qXgOWI8jimbNeVis1jvLKR/0mkw5E7QNuZDhFsKelCfd9givQVmHRm/Tvw/sgnmlE
uU1szrC5eXf3Y/PVy7F/oMuMptnw4IHIioHn1NNStNNW2pwecTLId0xyZ+ZQYVyEiS0vgZS4nbUW
Qwru7xYI//+PVgcToRF83AA1usyhaw71D+w1khnVnbvfVsv6I8m9NYIEYaHfeBVeSxe0/Osp88MP
ZOc0LTyN3l3oyf+TQjAmxBq3V9uM7PBVegyvnfsHNFYmH8KInwRnhkDTW8CvcjYH8gXmWCLE2F33
HsLX9cKOekdu9qrktl49mqfPhQA+POXjBMd/7vM8UeaoJqSVOlIGYljeN7A83IEtY/5hjEuwvo97
7ziqD26FebK20NuEEsBDx6T6vqQTOoP1kM0EkbWcX+cm9OXzmBbsewi7D9S3PR89dDprpRI5VTjn
OYYbRE1X3np4DiyQK2B3E/AZKlr/MgLQT7s1egf2yc26g0cYXBqbN4Jvg3ub7XFu6KB7KoZlyPAU
GGhY9XDtsQemb4ohMTh4+04WuljULtgo1g/mu4Y7FqavzFwPzKIKAed2157h1ctb49y3TEedDcZp
APvYXvYZc68xBcN8LhTq804GVWNlqI7xefRXWntzDlaH2jEXF6SykMhWB9bDbVFg1MvQ0sBRLQnP
rAwkQlpwZmqpQvQwsfudp8NsnLznATP1oT3PFi3+0SFAXBcK+Yzo/TMfZ2BgCe+OCrDaUlpNi74x
AXr84JsqSsw9bpGO8wn+0Bf+8vjY35w1sDl51CnkJkiEeFsyVyRQZ7rn+1xWO4UnCXyZuLxc6K1h
8wZ+6R1mUj9ZYF88IusRRrZsCBfkkDnsMp6dox0plYurM30sSs8AAgmRMM7Xw4NGsFsNAO9TZmEV
d92SPv69VIUs8fdd3Xi1TJ+ARTWzWnX5SJNBvEOEDETOQgIxeUfgPtIA/BcE1YNyL5RNOom7CeUU
c1YcSxFDXFBCoyiZfQv9vALzINNX+9XHDeOevt6/deTBIRJ+f/MM87czXAdr+oDfMeGQZKIPZEzF
X8zXExqwA11D+/dbg1/8XJnQRmoyuhFTs2zM1J8rk7su7RVb3mP5opnuGlMvDSwbaLmDtc9kaffM
KCvxXCbPYWj0Wx0RZoeQkdW897DqdSizgwN2NGBTN0f9QKtVLU7RCdZ8a6L01emaT5pUb2DoC556
+YCtXNOhI4rEg/COtI69C8MIEak2oR4zYIWehoTToLrrKl/XUPXitoQrI0cXPKpPGUO1qnHs4WEi
LaHtlCcXjQK181xGEJBvHvwonNWM4BZdsTJ3+EdrJIdah+PuAjcC6Fkt+QxYLQwvs3CPh75wc2XA
5+teK0yiZrcOjYU2z1YPj0uiIwyrOfoEgg/0pdEpMK7mSDl5CRoCPBM2xvgIleI4zTB4F+60py5k
hqnI4QOGw3UBmIRsNqz7vft27YHdTlsf2oexPHyCIfDOCbUH1MNdcbzHYaTqleMboOoqRWhI7Suh
yqA7NH17njwioluwFQ+y7WnbSjxYJYfwAMVGHZxrB960ynpSZvWyhUslDTxMIaLjJ8miWFCTtXCl
PBP5Z30kuLEwRWFmd+SPwx6Dj3/GQLd3mpwjnQnLGsUcWTcQOA3oP92TD1IzUE8ODVkZwdyGrTkn
/fSj9mTk0nUbqWCUMN8bYw6PMBD9NmuWm8NWHZs/rCre2EeYX2HMUA6ZlqCxqCOzc4T+mM7Sm2N9
pJCWJhiUBaPcLaaoRPaAZ1nw6OJI0rd6Zt/u8++dfGleM5LCOgB+euNsHrCw1dwvNqcND5P/4JI3
kzClWeG//J6mrgrw2bmEUJBcmB3U/exA0wGMfldpH4ZJv8QsiRxxKLjJlzp6rOgSpwYULJEDdP8o
ekWUTkQWpS5/f+UGWX9ggl1hjK4CKczB3ezIGhw8kW4/rvFwVOAypEMFb8t2zKju3dg2b3ZEyWfy
aEbQJIxBKvsYXfPTyheT7O824q86/+ljfqrzT1al7Y+3x35AwB2FhDRkR+aLxMrCj3fx4rCRl8CU
pQUHBcN5IcZjpkBg6bsdiP9SoP+hcnsEVmcGchk9JsrUfLeG6PE4qc6MH6v+Hb0e8CXEK14Dlb6T
93HBi5rgCkFICFYFTmniMSFM6U12P3khdPcGuhuyG4841A9EG+KkPKhNMSngRGzeGPiuu1pb2RqM
vF5B9j+HB0hccHVlWmUSJ43339/InqJJUiG1briXwcouZikhTVW/GF6ma8MtMWbi5vo4FgziUbP3
b4e2DXESLs3b48WA6ifEaCsa+CI/h7GZony7sv6B3/EzLsnlnsEIxj4ywobLZUxabAXmOaphhJO+
7NEyrEd1Hcq7w0iP6Rg6wl9hCu1AcdVPgIwj6Ofs91NA/h7d/L1w/vpl3037H78sr5KjJd/KdV/q
Cj+yC3Z3EaAhBfX44TWbvN3SBdajvp1xsLsFWeVX89sbmIGNhx2SysTDlir94vfH7/hQgcLhd4RT
p+owvt0zl5D9RymclyzMrcovE5vxIcZVSPEJF50f9h3wb9hmjQurre6lhXvBP4g5bt/27B55Bwkk
Igqacij397HT9M6YWGSdkuGJOt9jvcDYSTjK7Of70PT4uK44BuF3fdjyNyBBJckKM2lW0g5BCcOg
ZW6OHjBvVwIoEpdIjBGcB+g8yE8ETPT78/1WYP72eEWB8cfjXdemTg2Rr7+p6JhlgQpyEi6tcdq+
k+pa9fN50TbHzUe2o7j1YiaXTXT9tEcoK19Kv0xxpD//GkVIrPkeQPZbT1V3Uj/STEcl2D9xro4V
ybd2j95VIc6s9iFGdGCUIABSObBLhovj+4c0ZQpDHfZlfa4hR9oTfNrxJL16gHb8b2zMh4L5qm1v
od3JBle8Kjn2Dj3SSLD9qJ39Gw5RGP3hVF0MBmzV16iJBH8Ya/++vkmXRGQJNQQkbe439gBlIduc
w9/fwhNMJ6jhYmhrK8JduqU/xzYfE0luGrtQ+xeqVlb2gko6nulkjT2+fr/S8/t+vpT+tOPY8rWR
KjVX+9IpwqFCpii6uzlBq0ZHzjDhCWPyH3AaPrqP3eVLWHT4JY4HZLyQemu64u+RJfRO77eLSAhB
K64m3u+/8cXT0J+WpHyqy+SRHNV+ucCAAe0dDQuuGYAyL7o8+al6/vEwnrCJfUtar28FV7ru4skj
upFpbAF9nhatNlDb/3ZXz1BsXLfk+FLy4BkHLOQtBBk62fUQAbL8qrEXffsfn9GP+3qCUfd7DUV2
zXqyLFdnT9zdd9AzMiX4327pqUBftwr1EOdchq7pdHNax6DEkXGAYygzjN8v9cy++3FLT/WDfTGt
Wy5uSUMoc3gHgKC1PWIcQ3WGI9V8/3Vu15i8vf1+3X+uReIBBCqsCRfOv7fHa1KdtGuSqn2b8hiG
J9mlsnPZNLNkDhD0+7X+JY3SCLVCFWNoovV52v3MVp0d5XSvkrbo5+30weUcZAkfVe4CBdVDaKwv
PrXnHuu/x0pzBU8G3wWr9XR/1rku7NxK1H6Wu3BkmGdYDraAN98iJWXdPQ8ZSb24pvbP1fnHNZ++
hMJY3y83jWuqgIGKp+GXQEuVR5y5yjEgw1aGPw+El7olhsJ4eSyx5Txg3pl6SuJLpNalXYtWAAWE
5NSo5bL2ickgfi43P8Uu4e5rZHRfukncsQ+DG9QmiHnUdQ8aLaNPO2gv4R0TClJZzl4NpM/fX+M/
lozOho43NQQcBU3p30smNx95Y+9NOszhnniZ/oOxMiZJqdu0IST8fq1nxo94f39d7OlZnosmLW6F
pfQbWoPMO3624P1tbo0Lj0w+YzDx+/XECnzaWP663PPG8ljb1UUylL4xJws1xvXpDXFAcQdEfXFn
r670tLdcz/FDMw5cyTq6OPaI1NFPwjRg2TJq/P2mXr2wp61Fboy7oldcqsbq7epe4NT79ACtD31z
rF5c61/fOE+QZGcFohLTpqcXZh1i3UpiFVPA/0PaeS23jmXZ9osYAUcQeAUIetBJlOEL40jigQdB
wvPr79jKG50UpBC7qyI7K7vzVGtrG2yz1ppjQvgWkkMyG3awOK8Fo++e5uyn0/5La535ytJTrvSD
vuJeXogti0jFing74VxnEC2EcV5lrf0/+kM2zyYULqJ7I/T+KM8iYO7EeqinRKf0+2h3c3z/f8n+
OwKdmdW8KgrPKb8TnC+oEzNtPFqtHhtrfUZ/Q6DzD4muO02Kbn5ftv822ZlhpQ6qNDzTpJ4w6qPR
yqPjsaW8FH9PU4Huu9Oe+Hm/tSd2wJtLtV+Hxul0YJIRVTjCsiEenexjTfmSSF+ylX/Syn5vtJto
+Wdc+woVQvJAApqlfG20DtpLWcoXBVAybGjqoJ8oA0fROMReBjBwSBCoRtiwompEJTgBwYAoagB0
t6Gm17NJXQx9NxaVnjhoAdPKxr//gvKPs4CXpHAK563bjecN8khN5SxnY6Q8BwnksQd2ek0UeFiN
hYjDw2DCvtPmDze8vnTTZmfmI1VRZbWlTdIKQx/kRjGntGQZoQy515bxc/8Q4RsyxacUe36dgLa8
yL5fnfnYqENH1YwlF7EVnp92OSsdkkUOVgt4LMfrHkaMj3ja/6HAvh+Qe3cOs8trQ/yuQtdRUaH0
p1VHLfAu/VHsDoQeWyyjoHpal79ULZP/gFBOdRxWBqRBZF6mfLcVmuXehgqFclpsqzGQPwGpHKwp
AzZskrjGSrWrvQRQa5JTktFbJG+AD0k2vV7c3geKzGHtWxlV9b/PwU/bq4INJpW4KCT17o6nX5RB
U14kMQWVmIJROkHBhvnX78183o66H91tO2J6bj+6rFC9anBV3Jc3900dPj5ut+Nnoj7n0QNygnut
3etVZxdTS0XxqgQXc7T7s2j+FjmeA02c0HOEUFFI9MhSLCMFscG98+puTzuLOizUQSW3bC/C2SEH
MZhM3h7H64Ya9T8pPS7szb3+dgNEn7vL7eh2tjS1LpR+nmmKm1DuW/lDUn9UFtbYhlAnhyUa8F1C
bvYjIdPhs7+MYUJgHwC4ijIRIef6Lye7860Zpc6xXTEE0G/x/vTIqFHxu0zsd4LTXPWI9BmjC6Kt
6Pn3lpWfdpTbgRAL42aZnU76SctSJh5hKTKktx7mOtTCetaWq/pQWKNcCCfGiNE+/tuJ74YLB5GW
an7MJMirwyZel0/aTCigGHQRm5Fe8kXyWCDmqu+d2T+9E7Cb/p+PWOu8yUvVGyhNRMvNi8CYteCJ
eyBqW1xC8H04bMKPJObF4njc2P9S80RlDLLmpTYzMKNbFh+ag4+g0tjnnQrDeY7o+Slkq8utSzjC
0wmHPbuynuHYUWJFxJr9Cl91f0tdwrAlNs8GyaA2x6vd26TLBvLOZWxQFXOa4nK3wjmvV6CFkcei
lGNTzQZ2v0X1cEU4gtxh5qHT2MebgERKPRtQLOuPz6DyhNr38vQnHV8I0MG7JkI+rWYFJn3nB/2t
nuBg8fvakX+6F9yOYveITsookUNGURsDtcRfR6fA6XFbkD6gUpPv9n8BXFBZj91tUaUITAapBI5M
7QR8guaiBVrTKu51Af2SgOQIP28IPtkyX6e46lWvdzopPr3fGuwulZ7WJlKffXj+ghuCE6F2bCiL
CGwkNlihY9OKtHD8cafVn4b2tpudoa0qub6eNLoZrtuliBA3ixowH1l4G0DT9DzKH0Dx3hFC/HQI
3DYqxv5mL4ivBvW6IY1CFxMADZv1ZpWTe/dJRczRb0PaOdqCQAoT/cKQ4vF1eZVsxRbjOl2bgH5S
C7BnYWNsjUEBOaT/clw751xZGJXSjz+bxktdXmSj1XbsZMtiO5t83EkS/RTkwdobdz8B04U41ZnE
80nOdc2r/7kqXHkeaX/apZhGbFuISRDJrcZ339A/TuJNo51JPKfXPDtdC3EtVVcNWxIH+RQF+b3O
/TiJN+10JjFJqCyURefgKdvFWqjUhCGoCDDfmbN7LXXmrF8d5CL3aQkTMN47MRnTnnv4XB+/t/Tj
p37Tpc5FRNVPRXAWQ9ciVhxMgmM+rcbBne7cm5/OzaNRamVwjT/Hjb6Qf3GoSV0INsjvnbnXTudK
gcniRY7OpZgfpO1c5Ngn2ZTvqZjvNSP+/GbPGFzy+uCdaKZ0TPxUMXlAzXJw7lXk/xTbvv2WPveU
m3a8fqBKJyQjvEGrVb5RYXX1ZwerGqf7YPX7yN1tq7PlR3mAUxE3RJhCES7BIUMnKGT4Yrq9x/+y
rc4e4fUOcnTpf45fDwuWZMabjjqGBFMHvuA7jYkv5dvGKwynqIwlP6t31kTdGEFYV57i5mSbKPXf
DCZ9zLGzv/WC4p73i61gBHCnTbGef2uzs0C0IGlyLfT/ecf7HxX+PVBrh9JaeT+84+AxEpJ+c1hv
7rT7467xb18H4s9vFkxZGlJc6PRVvFbjlUATacgpBKPnTktiOfzSw0FnudTtwTSTjB6e0fmaS9LK
GIkJ3JU5vKcU+PHo1PoSuGYkGgioOqOZRFpQG1VPdin9qngzD5UntZj2J4e1wAd5B2q50DFsBW4r
c4P3CvuLO73Vfugt+RZJ5DOJRXzmPG/GNVXjpNdr5X9gX+WsvwINyO6CTHp2ENRQxHB3WvxpfHWZ
XL5swFM2useoll/MwSmtYcsR/fGpAwwh0RBD2HurwZ22fjoBbpvqHJ51X60yz6tkN5+JbmGaRJfK
/2TB3LYihvhmCJXIDIwqokOE7/8O5oJxCOyUEtEQttTvg/fj++62rc7hWfTKWmc/+xy8kfwA6HtM
QQQlJuSTJyGLdTCOl+KpjXTys/js9/Z/fGndtt85U82LKjfplb6KYwhH6kfRW8HDoreidOneFif2
y+7HeEuQ7Oyn1bXNk1iCx6fCGWgW1F1TEdbYF4BURITuymXvNddZMHEv8IveFaAj5IUVkUrsRMR+
I4rj/GFbU3OSv8t2xelesq/XQ/Fh3hnhnza62x53VtMp9bWsL9CLe4oERhweHMCY3mDXeqehn06P
24Y6S6k9BGF50ugr9SpUKWEXsPFXCqzekAovAcvsPd5r8zOa9tt0dpbPNZWDKBYcS31zXTQ4/iGB
p7BL37XUMVKr7cHmMTEkqMfGkBL5AZ5dCCNq6jsxhhrMxMswWFNsRd3Z3ZPtx32JeidDuDooht6Z
+6q+arlfGZLIwSE0dmEnM/jiYor4987g/3SK6oJ4jQ5eobq9e2v0i1MRxQOJaxY+NrbyItBzv8/v
j2fLbRud24GvnnzpUny2USwajOK34rrts5AHOLj1dv5Stk8fIhiEm/T2XvM/3rpum+8cba3RmoOs
+mw+mmRIJnPcZaIXYYp1L/z3Y+z+pq3u5aAK65PS92iLaNuENNxQFIdnc5no6nlFvOY+p/KnjWIg
G+TewZXLWrcirY2aJL/2zxKHGBthhXZZXPSM96v7sfl9Hn86w25a6laYEZDpe6VBSxLSaEG0zRf1
5N4I3mukc+e5mFE/gM0gBlCkIdKJNEzH9xr5Mbt425XOZl5HF01TCLazmeOp5kTw2DC/BuEzFRes
/+Qbu22t8z1fjIqJMxm4f1IryhS3g+ff5+bH4/C2jc5mHUhxG1yDXCyD6xDYBFOEG8U0sAkvX0gi
3Mvi/JRR14npqIaOzQelh50NNNdAsx7UTHI9EDkm5lEocUUR7t2WxOfZ2am/NNTZocq2aQ9+S0PN
6J9Ng6sF4aO7u+4Px92Xdjq7lBomqnROmaVqKLoUONkcQ9HFZXzvXn+vQ539KI003/Ni8cWy8AQS
FAntsFzdi8Dfm6HuyzZLq0Eeqp/LrgHCBcKSEJ8GW/Tu3ejO0H3eFW/unT214uouhg5qMD3yHM+N
txhL3G3ph93hdo6UzncLwUaArlkLLUGBnq1MMyhw9+bnp92BVjgUFRxWpG92wnGSJuo1jNkdIN9W
U7HVYWDA6wvn3vtHxg8b+JfWOutOUw5tnhqRxE0PV0cHeTZV++nEnyhDKu/vXep+uFt8aa2z+PI0
1IK+T9+EluOAxSqwTZAhgox/b9u7N45656Vcx2oa9j3aEgtdvM0zkNFXh/u5N2xe/+8bIGVEWIxJ
fSqKKNP++vY5V6eg8PuBuMgkSzwRRiK6gngTAgeqKrxNrDsN/rgWbxrs3FqbSMaypfJR327EzIkq
FeBem2gH1sbN5riGo5oAvHL/K/hxA7lpubP1ZmZ1kYsw/JzDacB9ebCJyVDc66H4Md823ptmOhtv
aKpBeLp6EkpnQcr05/cWiPgBvzXQWfnoew09VBhBkeDK5gp8qbsn/Y9b000nOuvd8JWrV6S00aB6
Eu2cMZsyiF/c68yd5dDNH1V9TzknNZMCowd0KngAHNDvnbrKD0+l21Wudq5Hg+hUxW1Nd6InqvSS
M8VsVrAVORz9EUkdh0lAriNY+3N/mf01KOqOJ0JeJ+Fh9d+t/y5tRcsPvQA7AAmnPLynmkn/Dco1
TGr8+chfQbxbx66GvgxBweje0ryzcrq1EukhbNRWYmmq8Boxm13iRv8f7ZT/rpzPOqKbQ62N+0ae
VLQhdkqqadFwSS+EM3lx3xnKn79njFx0japW5fMBc9NSdWBCI9ESqml2kcM6sI2RNPGd32fs5+/5
32Y6h+fgEJiHqNe7ftb4QC+ADTP5vYWfrxyAlwCrgYVQut5ESqsbxlnVaYKMSk1ISJzR1Bn4m/wO
NLwrgTAAmJH44tUzoJBLoU77634vJUWbpV6vcgtMRIJpdnYDoOfhQjvNGwU7Wzsh/9cfltkozITg
PEzdK86CZ+eAgh9qO6gI7LfVZYQ0Eiw0sMMxorVNdP50Jd+l+DymI28DF2GWj7AfEocXCXP8OffE
fKLExukH08wD6j7V8hOrh9w6A3pSohh9IpOeB455tg44FmBuUk997Kf9icT3iBAbTyOdEk0bW8+a
Gl79ztLFrqq7s4rBUYVAhJCuAEB9HZyE52ITZ0blIl20X87O8Ane6HwO7itcQDqnJoM6rxElKiMF
OSTmZ5A2ZsXCJXEKMdV6qe15D2tsjEmHT6rFroxMx5rPQSLYG9WafzzNn4ZzCnb4yfP502U4x4zN
epk/vbzM583opbVTfHr7ljvgX58s131x+TubAjoeoca0tzgJU8vwaVY0vI4H+xqA98JB42+hwM4s
y7YcFGXcu55xPndIW6zHz1Osm9ZjgDI2EmdrfaAKYWubzsBxpu/vHgw/LFaorXkvZvK4HIKBxN78
/J6BLDcdAGfcfql5gdwJ689Zitucs8yn/C/LCypEZ7m0Jw+UT38yDlMegaCT4QunqJjn3kiM3p1P
5XtY4nOOhI+fBvYBJN/XOSoKMz1VB5MFPNLd5v305G3N9/rPgTCq5gD8XCRbrAdAh9lwxjlJIkiR
wnKypVaSYwyu9GX4AbaJMtXDBnjZS/aoIvwT1h0oeoeK7b6d+SevwYkibEvZw/DiHvaWIVej7DGh
rIJJIPMPJF4QNK2xkFkEj+a4RWp+wggL+V/jlIzXa/Eko/3EdICsYoNIsyUUJq2pIrlg8StRyQO0
B+W6EVgxVSjhLB3jnHjHnvUfk54v9wXM8QZ9WZZ0pY8A75slh6cdWk0qSp4Z2viKEfnf8191lcEi
uQz1jYirD4QbzW6AaJi8cfqQrZoP/em6iLblUw8vXkSMm+rEYk/4vBcyEnhcu7bXl/A8xXbw4/RU
vGN4EVsay/liKRttPMDlDOvWIU+nV2kaYVYJ0ZS094d5cgogtARi5+mbgNnDBX2VUcadFvBZoTxh
+hVZg7n+ZBqTcqtCSH82n097LDDDlUJUb4dn4rTvCo9lYxIg12+nReMcXvxtgxz26UI1yDjDxdqf
XVwlt9P9aZUrAhTX7OVmctnLO/9iGcKMBkndTsaKDEc23sXt4wVaFsbbd06P70U5YvR1GaW5TLWG
aXTvuyU2U4WXlW6G4BYHZHTFjzIQGBfFsaPUgq0uvYMlwC08GLf3onja9y3ta/OdzyVI1NxvzqfS
VVA6IDF+lAPqEIiJg9raKH915AqrPjHbpbwvwOB6j4iqXTSJ2mPfRZk3M0MLm5p8hIhRUYb9ZRgM
K210yG1DsWN2qVeIFdT2vqUv0r64J9Xqi9fHt6V7M3id00qu5VIhrFWSICXQHDjXBRWu6x7KcM+B
I+GvchcU7+Qwix+BYaA0x610cViZs+A1XpqbhKIukhtI8vKhCDvrk+DB4EqHeIG/xaP0MpQvrGko
HB+HLdavAviBm8i9XQuR6/eeIL4hXqXAdJOgLH7dtmqzrirND0ueqxn4p+zRHNU74HpFNjRlB0JW
edRoH+zkK9p7nRA5a3IwzFEsn6w6car3QYrpvdWnlDnGytEpJVu/Yr3BP6HZALllZ1rCt+9Z/A8O
AYo5PE9SEiBXq0Hu93Z6U1+xAT2/mWu/HMb9IQQ7bLuTyL4c64mxB1XhzbNVVA79BxkEVcquvoF5
5+2TYy9z4mqUplMgNwhoYiWbFs+RqwE3ghsNF9AYaZh8smOG70k9jTBr8KanaGzqs7MyyvtL7bSN
+1PdWKTZJI1sDz4dNX5n5LbD86bPn1AcHtsmZVzwyhaS8MVLuDroWDHDNnUIw4AC5YGAA0d5Gg/Q
GszKpbc4qxcLe2SmeEEBj0XOk2FSx5dV5BywYbp8ZK/pR8JFN7AOmDEG0MrNl2rYjNRpb1SMpFn4
KO0xmPGlZbJUsPJU7Z5pCaavIpRBgD0kmM3v/jR4Ak+qbGqE9OCzMUzVqbF7CpZXjaG/VMuQIwFJ
L//tSocvAGbgNX9qcITUXM31F/4CVV5FvcKLv74spJ7TE844pz+VIg6qFsqpKnC6KMvH2ZNIW3jc
AHX+VVFYmDgnFlAIb5YZyJBPFDkeVSx9IltSRuf4CVpRlgnx0jXAN0FD1y1PYrRNoMCV2g026mkq
1S66K4VZh5qN0Al7XWTFvcllfhgZrziBrNWtBlGituO3kBcIB+dbwBBOS2+W7JKjdyyCUQXkgbrL
YASfIShX5yMKQ5ZtsK9waeADs7JRNMtWObr6+ZWPcp8bALHT0zTa0GymULKZ66BBsdWcnFlkw/M4
HMnP0azkuOX35UeMU8QEjQ/Swnyr9zWGVVPojROJCVxcp/ofE/fLck9R5+q8UScaqvvz7MIRzMq0
UHTFI9ywUembBFPX5kCQmfITvCSL4bqCUYdC9yxwlptoI50tqXZKrFlEaxcs3Qvbg+FyLDftsvCt
S2ZpOxZGwSKi8uM8PA/sM3YlWJdSZE5ujda8If8fKrrHEhisrbN/G1YVUQzPIWYPgHH07JaRPk36
XHiLeby6vuW7CM3YiMOMWdPbMb9eyDYq0wXzrWQE9uF77xmDBxgQDM8Kv+fnhHXPgth4e35gMwkf
rs8QH88u/1FoE7pd87tQa/rQGNDV+CH953qHoq2/4BcO300sHcbBLAIo/qZK4AZlkircggz4tjZT
KD8buBQxaPO3AfahAHYdCerBDGTjeRY5p83VKt1y3+6TiX7M1tVHvlT+lPJEgoLwmGAye8bixLoG
Qz11zsaw9yKLfcQ4ZhWfvptBFFHGZ8RBuPTaLI1hSbVJ0Lf26WvrZB/5lh3v+qg4J33YXi2Db359
YF6nuavQMwCHGKD4E69hDhx+yxpCEXbSb82zoC1exoxrXQof9mw1ODsMpH+ZMXcky0x/eCHyiATJ
gDhpbvmSPPFkQcI3PGBcfJqwwg2KhsM5X67XH5rqxKudipglBi645uHkjgUE9f3KKDZHA9kOCzum
ePjIEA+YrGH8wBZ55aIj/k6HwTxy1LkGVdNNnNNMemKv8tcDzWEXwd5yla01lIUWxOJlMWUURgHu
MhWYOStuScH3lzixR24zxwJTg3RS2fBIMMvjssL9/LAIMINfy1zhlWn+Iu/zF96hGXvSQ8B4K5av
zIqWOl81t6yQPNbj6UVblSNjwXeNa8+DAql5VQNnXmSJJaX2WRumEryoKueWlk28NWbtL+W6nQ6e
WqpZ+8fCzjaXnGtSvjLmjXuZFXuBos02/sZ87fdtlWHZKM9FY4Wmk/tWs9NY+7P+H9zYN4dsSIFD
YvMD8N56kp/aR0o4+FQIuDUQUvYlKJOTHbx4LxH3IcovwUEzTO+mb7OFwqbRBOv9eN3ro8Esnvfg
bTSoxlJ8zNtF+QBUZWkC3QO1weL4kEVsNNwcttxV1wYLfkTBamSfC1s+ngHs7FpjVmylxfk1X/ef
Lgz2U7DWVvEyeSyn9eMlhUzPJeewUkblyg4e+lwAEKZygfCX7YuJOQE3TLx0FChQpg4poBlJgMA5
p2EDDcNN6ASYVmmYEKmz85q9mdpn6qjml/EkdKF+Tp5ASdsUphNtyVygMcows+rRe2THz9mkwHWs
5S2gOucR/txOM05GqX3ZAqHe1HOQDtWoB0S54hLeTlq2/Xk7l96ubPtsxCN8uMclqJeLfeIlQYn3
LCopxcFNhRAWVNBx8MBUWosQWzSuxjw25spicDzMzysF2xdtLihLfIM7mS+NQ2pDpdt5teSGBLaf
W9REGwWv+SOpo4UyxPudP8SsZtNik6u+4osx1UmSLSf1vPdRvomLBYEAUP3b5OFEA/rz6YFnzb7Y
lw+6YBhL3Cog50o27/7o9frHez0Bpxhed6eRfJTm12M8ux7zh2oXTzIsZyGrG5P8oRi3k4sL2I6r
Zs0P73mT+IijNf+mxRD5GD0Ux4K99Gz5x4DEUAKN2d/1sKcZWDnuyfDRsLdnazwmr9lycEw4kDS4
NJbfHxqH4fV4eNEqIKsCkNRYTX94xfmKk+K9iB0jsRXuIOrQRIlajCCM9XdZOmQ8L1Q9AYMy7fqA
mtjqZaMGn5hnVly9qj/AArXA+J/yx2ybjKodDsuTdh4eAe2JQP5hGUOLWDW1c+EUogCH7XzTuHEw
Ubmw/hl8zkaOMdUWq6h6qk9M3UrQxL5iK1BOZwoKLYESOgb43BEwOY1O+GkWbobKapICUt1LkwKN
w/UPIc15bwbn09Ew/KHtfo2HAs+N9Jg8ZDuK5dnj4NZyFUSe5dnxvsRw3lxk+2RVHQ/Pxf4CJyqe
RS8nitzNIzMYzjXN7v8x4ND2PhTZKd9M7oWgyiFyP5zWqdPsKt3WnnNiJm+FZ/uNXWEiv0/ek3fA
3aximLCYSYCLgvLVWIPwo4mGxnN1DGfJyN9Lz9oznFtdpAEYGjaLAH7zg/eOgKzYqLtsdnjD0fyh
N03dy07eZZldjOP9xU1YlEemcVfty49i2+z1g0WkSUIqJVnSI0HITfR+pc/ZLhn1BWYW94LT8Pzs
H+NjMBJWHIf59UlsMenmxGUiGtO4MeI2yJp+K8ZZY59WwUPJX3xmfCzU1lKS/8ikVE9GhM6WX5Fv
bmXWk0pozJ18xcjSJTbuZ7E8JgeKrrxRRSgis8Ires22IjFbDqXRMyPlZDxAAmTxPR7Gb6fLWDYc
1i7+30fYT6PzSGWvkEYhdd2hID0qAMJVQFOgpnDP9o/msIH6+lEy1f4xMriv8thz4oU8BZPNu8OA
tn+4gHSqEfU5V3FmYdYnT7nPuj5y9w32YioMPtk5bCuiHo/p2FsBI+dbngu3PuSbzmVUCxccjAOb
IWB3vMpFrKUPDxuMEatOmZA5d/gIfTeAqvd2NRxlGTylsJiU/cE1V8bsxduIGo9i5c0RLU6vshWB
wRVk53gHdK06qlOTuTmt2nmwkrjB4eTzWr4lz+223Rzcyz02b9fbgLCoRjEBBkkynBR8mjtBXq0e
nE9nMyvIueGKQ2yowD5WwbpWCM5Av6wHTo6+VieydcA5LBii67kT2TK+pULE70CaQrwSDcDKnSei
rLcNj0d+h+tK/8uliqsRF2Ps0BSn3Ob7dBQ4BiFQ3kKPwo+eW2S0r49Aw+anbfg+eM7CUXmyz3uu
xNJROdnlpnls/5DpqKizCzUBk/QYYO4TwIzs7DAk4FNMzCVhmGjcPCIafT4tPNp9CXEZ4B3MTGoT
TGeWaEK5ZhgeDFLc4UfJFO9BFPNUl5+m6lhNuFZyR+0tvV1GFXgAxGcwrhzMXuHVjfVRb8Se5Jgb
eRNTISDjrJksgsf+HmXwq7zhCH7rwYLenufpLBlybO7qZ27Na22bHZtjuGE1vKoP2kZdqev4WLnG
PNz626iywmiSPoWT5KH3ar4etvmz7/YWylLb1H9B8nlbDCpW7bY/bIqh+ZG+eH+qF2VDle4AuN3C
HyfEPXd1QTFaDn24cYHvxG5J5hFS9rM232Fi/xAx4d6w5sgFsmlsD9vfJ/2nKQdai/eWAiqVxfc1
KnBVtOvgpIS5m51eSxXvI2la8+5HsRUttWL9e2Pfsj+sL1L9hioIIBI25F8byxNPO6VeRGO8WnOO
lUNJcd7kgsEl1lC/t8W3w0/rhG76yGwAwPZVVTe/VWH7plpUmZ+7pvZR9C6LXLyKLxnb3Vvig+c0
1oPewTpp0tBMV0m7l42VryhW3vbXeuimi6yXuINAGclytaE0bKRHg4lkpwmemZq6Uq5/zr2GDZbt
LLrMFT0fR3U8lTxz2qTnj1M6KzhflQgxfLXI4fca2dQAKKRUmWWmoPQyJDhnvAND0L9nqJxn0lVB
xguEosUeNtksDoPoQh73x3XhGt7J9eRyrKgoqcGql/g2esB1/SR9qPrtrBpAo9XAdmmGpZtAjCrw
ijHfSaCuT4UxUYhA1PpbXlXr+NDOvTAjbFA8nZT6MY6vtpRfFlryp6iPh8qpuKhoCjfqMzXjV15i
qpv1VKc8+6MLEVvTp8DzMrDlhvcSno6+r1rReaJco2l8JTig4rcYJEN0Lc7gjL00r2G9ZwDe79kX
bjZI+3nHP8sX4MBRhqKxsgvNW8VB69SJPhwM+K/1iJFf5UUgV5M2b6eN0Z9ieDT360nvnA/DnmlX
vfeBVo3CdBFV+tCTw7eD9CrVwp6iohFfvThxiv/35QAJdktFw1Zuq1GlEyyM+ktFg2OvB3ZRy1gt
eCswMXdSg98pEII3bOoAx01pgAhffHg3ucFT0IRJLXutm70gnlu1omToyNMJR9+GPC91+SNY6diQ
/77sv58jnXY7GSQ1SfR84PstlIQcE5XzX6xsltVjsU5myaTdeQ5RM8xx18DkXGZC4UA9ze+xTdVv
397X36JbwhSfL2oQtfS+GB42vffr4qo7ckCVsFBDCAuVnDzcKObRtPbmhCo+62RXfWkSTqqrFSMe
ffo0Z+fcKAiSQizhAnGvVvt7nUvnt+ycd15aFpVi8lv6axVvz0nxl3CEW7iidPl/IUD5VgPQaa5z
xMeZYuo9jeYOR2PTUPIJ3GCukvPZ9PbeWv4D0GAZPP++HrrGJQbeirfr8HO93KxDL5eUqhYzUSKl
Hqx61RjLDq5e+3PsxO/GH62xQOp4ISIqKriXiKjm5ijALj0cCYurbK49Sg+ma6yUAazwdHke8Txc
cfE7QOwWtt7y1NhUw4Cya5/HNeIrStop5F+mOhypeNIsNa4JK97mMoxhQBhrf2m8n14pSOe8xcV6
rRujkGPz937L0rcCEjoOca4/EDAazLPEYXTT8RRUhXc4VQ05U3DfxPE+ntzK2pLVJNrr7CmHH15G
DxgRfGBXi2WrTThjQeCEp1EO4zoHVUkt8EyU0FcWYwOzHgksYApcgM/DI/dtUnO9pbKWrdfEdhYt
2vjt+s9za72PnQeHcPjo4e/uVSToFow3Gc5nooBUW14xMkTxzd9nFN7J8J3nsd2/k0o2xdr9cvp9
dl+XRKUnNkKf+9NN97WTopfxIW/c4dnqcTc27Pkqcd561kqy5x8zfE0xslws/6bCtWuuzZ5gLWCh
xZ/n1nG9eMaRvLGAkPGXSGwQ2hyhLiISVDg80sGhE06ErC10z/SMXBjgbGEjKxGxccaIcZyLJTIc
AU6/LwPrabfbpPbfzP4r4hC/z/WnSq3bV1WCvmGo6kC44n2darWvnLMoPjeuSFpD/UF2nhOtV5x2
qQ6vL/xrN7f4dbePI4CU1huWH97H+3GROkv7fQFD5AEBPTVnif3Mb86bZciLiZeL6BP6MLYCazej
ejqyeNW0TGho/b1XGfPDxk0hvwQNmgoM2Fqf+ZubCTN7g7Du966xS2afTbHd9YnD4fCkzk/jhF9u
4HiL8G/BE+uQ4NTcTkmfRA8cZL8PZv/bJY0kLc8PCbMM1RR+TF8HM4mu4fk8KGMXY+aTZeAa6HLI
X7HRMofYqRZEJYiJb4Jlu22IXFk47ETJ0CRPgDpbejFIMPXdvuzgtE2sFIXdzn/1P/rv/sd5hzWk
OcVZJ+D+OyFA1o+tEpr4X08aykePEK7v6JWImYC8B4MVX63LLnlLlAmRgWof3ZF1fk/uUQJNtSj3
UQpf4Nl01k2by1XheYOQBEmNbu2wITkpnNvn2UOw6QPrP80OJefCYaG8Fvos39XNdPBc7sG5ndkY
yBsMltXMWB1WCUbTC97RVxLBMU/jdKbMs50Bo3kVzyqoQwo+lb2tOgVI461aIhbFMqDG6s6u9x3R
o2NCgQKFu7WwhuwuIs8MBl4QSbiBuskyXZGAqCPn7Mrz806eN8/yvHTF/0XQ3o8fqaDxDGTN2L/m
wxZvpNNORPzTZ2ORgCpeeGvuqO1CWQgo2awZG8+8TlPx4p95a311mePM6nqL+Mnc0HnC9fg4q2eI
ucbyNA8XMjD2eYhKFhx5s9JzXuNgR2dEQR/Y9Je9OTj3ZF7A6V40K1zF5mHIzvv7ata+r+avAyKy
0zdflT7w+qfEvwaut2wWgGwIQgLBPO/IzgR7fyVz2PUVi7zePCyBNeG8uihlXtvE3dNV6Vay3d+2
1Kx4i/6GiomFNiHuGTd2GjnhzohkK1iJv4jheTCtoUrd6cBnZfTXvU3n/UJBsyQPdB4znUtDkfiD
s3dqAtcghMtFpVlcF5idbXibbOkE0XVvoa+CNQ42IwJ5BFPNtbq+V8PxeVr+9mt0xjGMMt0o9Dpw
xWdSO+rJAlrnP/oLc9FfQ8fvLfKZ/3iYlS6pv97W06zsLZMsILSXZ5UClWDR451tTPRJOzWMqRhI
YlQwiu9Usunfb566pmgwJqUBNCYsf75OeHxSNLVVSt81H8xVhUKszkUmanaaGX+C+XWhxRh96BsD
H/jTU/kkwDrkB1dNMDqnW/F9hNGInFy6OkOn4jG8oEQseIwW6VabE6iMN8l7b+bPdVK02wtuNsTZ
4xlRy9OK1/oUjVm76M0MwhYAlAcLYkfzzB2s7+Xz+2LaO/PxpZud58Xg4Oe45lU+17re6rw8PAkR
bPpggvenFmEdbMne4xNajIL5CeONcKW+KWT82Llx7VhRarPtueW0GYvwNqbyK2N0mKt/UmxVS7ue
8pVfduxgs/4upuJmfNmBzQptafkfPFe+TlfnudIMpKuSZvTDfOitLh/YNrMPBcvTth5fny9zaZWw
utmIZgqxkolCRseN3ewemdT8VuZBCScF6LqhYSzL/tl5CVC2FKS+fPA49LCF2cgv5VO0jSZFZim7
ED+1eoSUe35e+ut6Ji3VqTodrMxV8ShoAPKcr5E/Vd/llTlJkJguzAns8D8mGiVvK6p8Feft8iBB
bpqnGCwc1tn8nD2eFj23mR0e5E3fzRKRJBs4mso/gTrDetpk2IHMqCRakVBKmYBkRQw4noB9SsFR
BeuAnIg5o9jhpTRmpwcSM1e+OtfYiiBU704ByXc+lhghbHcht/aRmndfdDVoH6lXa57bbmK+c9xZ
XM+9zDkuHg6zXu6kj8002fSW8hZLHBxEVpenGi5N7E8H4Vy/u3B+eF9//X06M1bKupxmLb8PLhdr
I5pgirfyV9pUX3hT7zFciowFQfsLzim/HynfS7kZCQ2vYwHwJlb6eQbfHClgiBKjTTKPJZsu2AWx
wvDm6Yc5ytgzyNr2tv+PtPNqkhu5ovQvQgS8eS3vutqb4QuiaQbee/z6/bJHoelGVTRWu9KIpESR
CSQyrz33nPqY7rwThcWTHTI+aESkROoxug2flZmK2tXP8vlhJuAuI25tra14GGCHOwEnb/f5XxHq
k+FtdGPd6M5CEj/d+vQSLcY04TUnJT8zMEviNhd+KPIVd4vMmqIKXC+akVM+CccKOkdJI4/5PAXF
o/tcOgzqoXnR5X0Ro8yXvavOmWE3Z9cc8GYnFZ2yG5vQANDLiS+ZLItzfEe5YG8dixuf7OLe2FnQ
5LiHECmTlw+t+eQMp2ACQsF/jJ6DG+WhPoQAYA5waL+4j/FLcELI5VC+NKfynGvbTqgZmrf+3+7J
eSBmY9Tj4+i6u3zn7igk+8sI/ZoT0pvuwrR38YN3Z/PwXMxx678I5SZilHuO1InRABriB9ooeb/Q
j+qxkBkAiw/6z7mphKvn+/NOTgyjOTRGaTshpwwkBeK20MTfRM8MkAs4s38uTvFZOsDogOudueof
gMCpb/m0tCUy608H3DANGCUNllaJ8vM7Z1OrSwPBhKNHnT+xjjX3H4DEWePIFYcGfm8sYEbABMvX
3kOQ6diYi/Y0oBKl9ruI+BJGa8R1aTO+6nfha3JHWz65sw7FCfWxu+zOOUiHBh0T2uEkAeVDgvYW
QlQNclycjo3z0p5L2r/pAXRAsZDBv1LgB8nd7EVIkajrEGDFQ3Cb/shHLGZ2K+QIvr/1+mU+DaOn
qiqGjAU0oRv7uilWPlZjI7EpiBVyUrHsZ0CBRNPhY03D/0eED5DAJt3Ie/mNwIDy8JN9azYLh5Oj
b96LDcxBhIjJUWsAcXcHOiI3MpYRXYnvH/VDbH36/aDfNZjwVAxDnsJtm6aPJfRDpRMiEoJvM98U
KFeXxy0gOoj0RrgWiFc25Y1zZ+2/X/sS7Ylx/Lz25NgGTaOHTcPa3hlsWfSQ0p9uDuGdC0RfeL/k
UBwq1O6cTXsCwQMKUVo2KIKM5Cb+LZObQsRgX4yPIXC4XeHSaq6eNIS5ktviMdeODJpjur5/6Gsx
Ng/tyMwNIsSky5NvGxRFqAwp3xa1VcLbDH414xjdGGcnA5daHr2bERUeSloY0JK+dUb/ei6iY/T2
Skj3+Skmkb5t+KVr59hOqdqOdzbJ87DskVUDwicCixHcJSOaZ/79EL0n76G7IHPJ78AnJs5Suo0e
SsoEVGTOFbjA+GmQb7J353F8k279k/eOAMuby1vRghrfvLN6D2bTP5XkOjctUlIYuUO37W68+47j
KoHDds5SfEM++EBcyTd6Jt+NjsZIyas8BsDMo7uC2Fd78dy9AbIKyw0RwHudHl8xl+htZGQk7s3w
5r/EL/6w0MGYHeW9S+ctVg/YV7VE/K18ac2jcS8JzbZ0J/3Qav7m7Ld+AusAyTm4Bv+YPdkb4r+j
9ld2JPIq8QR/f38ArmWJhqVQAHAgwretaXCjJWbbF7kmCRd0gj0CiZDkDHrLLYB8JqT6xY1zJtXS
71wSsALZBvnvwlyEv0dBQIEZwBPdMLR9wt/qI7EZgTTwi35LJ6XfMj9ibzJtIdNKFlli2c3c+I/n
m9x4UyiGW+IAQ8EzsdheXne15SsUyfFUt/5du0ff+J6OEQHhTmw6iuWAj9Sjd+uesQszHkO7YhxZ
H3kf24AE96Kx51SNnRduK52ag3kjPSJ0ZOPcndOw1W7FUGdBXvFiUfFZodn3LJ3zY33ocdpWES6E
8a9+mzvSq2d/hr/wo94x2RhbgZGSBoyF5K01qfD4kktKbZguMbl3Nrw1tSwAAw+IiTub6iyixuzg
UJIBkSkB2tQAt/l/j+j0oRGQaCchpoSTH09Ax2Q2b25iefb5Jtlqb8qAsi0LjZZDfLJpOqJLc3bg
+C9ui15ASqMbtD0/vD7zCtRLTiZS0AfpPj6H9goEzKYG0VesnTv3TCjgAlv4/mpcO1qCW4qpJKEP
cVFbHcfS9U3aaKfwFJyNDc17yn/luKp/lq/5q3dC5eNYP9Mwjr39+Jf5PMcNeUkGDCuZ6uj2B3id
zGxSj5QctSzUuHZPHpMC8dI8uDA9HxKqWkxmMSw0/IpOEKTGD91j+6BaM1frkrKR5cVoskFxGWWe
aR8vBTDRSH3ongYf1DjsosJPSeWy+iUB53o3yc3QanZ+z2bGV+4UhUlRvSfsYChv4kmbNqtDdfAI
WgGV3iG4HkXb6kayQN7CA3wS4Wi4M3GIoY6yI9imR5eQ/vuvf0mLIt7+34eYGpbG7MecSFB8/ehc
/qU5T13OqJcJRGBvIoJCBcd1VnNFnOub/mnZiUNOoiZPS1lyEA9MzhkCnI8KsFiISxAM/a3A4wNQ
ifKwsTJ+x3Od22v5HS1bnfkuxwIWMaVxT7NeNpvMsE9IDIo4lhK4f2cjG0Z2RekUi0VTe+9ABMxc
EcQMiJYhzKIfScwjDgNqkTMfQTj+r0YMmlVOgHBRjmnIkxvgNkrlRnEO3VFBG5yKjq4vVH2l8Bjj
RqGbvAIVZufrmWUvG2hfl52klqqbtmVQsayMnhdq6fpjCEyhWgftUmHypd879er7JcWRvnhRVCME
EsWW4Zj/GmN7cRy4SqyOJ99fyS9w+WKTq3QjIXYIo4c6Uyq8HLa0LcMxbUPXDRsKPVns+6c8J/KL
QHXbMDrZ8pNNbaWiro00cKIdzfBXH9dLBxXLcTh47TkqiQTddKZxdRmpiydghJCImT6tok7OeWkz
pl9rPgasR7wgvRuit1WVUZ6H1h4MhDk+27UYNc2hv70VwjEDiHJzrebtsjH6hSbnyzx3N99/BVE6
/PIVJg812ZZeTTVf0nmoiCKn3kANMhyCdqf4/brLbqjm/M/LYeRoNmka3VrbmVQy47K1S5VA4MRA
WEhSpb9m+tIhaMnX4Hi/X0u9HHQmvBOzx6ZsK6CCPurcn755HhdG1QccsaBc9M4iPpX1PtG9rRqA
7e0Eibdn3blas2qTm8AclomV77Ky/m3FpyFbS7W6t6X2MLr9qrQe4uFY7vXiPLbFSiicVis3Ohi5
ve8Y6gE+SbdXDLv1xV3ip7cGQl/NL8nckiPtJPPBHZeWdKNCJBO/IpQeARUywh9OGhxMZACLp6p+
UL37xhi2eojCG6a+eqjdG34xoKWdhKcQtKID8p45w3E9hMm213LQFS3q4QwG8DtR89NkY3mosF0m
0LF11squftqgiuT9SEoPFmcZ0GeU3aOb/zLV+4Q/6KcMMtnPjm8wUmSsB83dWN7Zkn+Gyd4w3qrh
tezJ5qN3Xf9bth6SoFu1cMXnT3pdbBq6wLq1zscFIRlcay7vmTOmXWjrEYo/UEohIHTxfucOpBO2
BN/tjAwDZKa3rHyYfIfkJFn1Jj57xgOaEIGO/HXFkBcq59sKyVTG7NGwdDbgCnxS7zTeZ0xcVM5C
YyoA9KBTeK9GelcFwHxWNf6Sbg0zhCOzavDgMbxRHd3+MYyYcCseUiS37XzVR9BI9u9SuuVvbWT5
2ODZGvlRd4u9la4bU/rVkTSV3pK34KF5AwslTq5ExXxi3aC6/tI4P9M6ebN7hYmRRT4yIPc4jlse
vEBgPdrr6q+KMRnmuHxA7WikE3iO6g+vS7e9Fa4yC9zkSu7OY3cfAAhLzJthkbe8jy6t6vAuZSRk
tBd+M9MFvYKC4UqQtcu6JdsIpU9aO90YW2qWtONpUA4NYY23lanlDKsEOUJ7OdRL96hoh9Ce8y/C
mn+xM+Iqflp3Yu2ZqjTtQW/G0w9EiRiYUZ81Y6eMK7xM6J6jflP+Ebh5ZVnP9dqVy9hKLE2XVCa2
FGPcXy2/6vZ+qvcirveXjvpioMtj33NUOEQ61aNsmzdokcy08q56N3gBdbCPLPwBWPlkeqq4rswE
i38K60ONBEq7lruFxwQ04xJUh/qZ5S7dm9jfT+tNnEtvRoVVG/hvp9p28hN33083SBQkiH0TPbn9
eaj28cE0b1TrfsbOXv22aD2qaNOIqePJt7WSJjZTOaWQC8qGUYF4j/lpmdYOX4NI2rDtfvCQ5vso
e6YvvyochA9qhrfypdSS+dN/65fcZi66dauUiBXOPOD1Q//pASfBjdZLVeA3CVVVecvOuNuamqO7
CrOd6jK0Cu5xremLAa3w73fmchpbfJVPC08yUtO1SkfO2Zkoeuzrba2u/G6b0pXs6g2WivlWWLIC
2hYa/48H2Tpo1noebS5e7+LufXqKSd7pB8pYenY0nurwBz5FY2yXaZ/xD4PaKwM8FlP19cMw9Fta
KJrBdNQeD6WHjwBYeR4mU2TwzdyWsQGkuVB0htdWMxsl7uDFIzoE4EgNaaquT2oao5I5heTxiHZ1
wtfWjFYS90ooaTsMxQoRZyaWSJDzlT1HIXMl6eUjfVp7cnWMZtAL3wm5qhB36mu5AibGJGHq7BnD
w06MxhEngHOKo4NwUS1yHj5DW2Di+n0+J0N5EZCJI+NANKHrmGjLmWSCdWCavlbF6FvES99YZ/7O
sO5xe2a1zNy5bb92MnRKSMRG9EGNKR0SUQg0zwqvzt3jcJrNaciPBINu/V5UG04J09ZWQ7syOCXU
+hsG99K3mU9/5RkoJkF/YmkKacAUguRlbVkNJp9+zJk/Ul4rIhadxNM206Uk0ASlv6xhyIjvBq5s
dAwreVmFc9H55bZTEaYgSJfPoew/zfxVJdG1vCqo9+GMHxhEj48ULA//u/In0/jU6UlBYN9R4GH/
6owGY4gkx7HoLbHj3eMogFNrJk99Y5uVPwio/gk5llF9I5l3KNV+v9sf7YAvF02sL1oFGkQRJmnv
1/U1+GzjZvBRx2SguF9RlQ/iXaq9ENHm/cZMthHMq/GxDG9NY4l/bkps9TasMOzrvHv5CKpelOpp
YGyHQDDz16r/Po573X/mbjTBati7HVi1KkT565jWw6oZX1xl3qpderyPN3FIInA6/DNJJSS506pm
lD52kjchYPfkQ4x04z+GI6m3EZPBRbjEboza4/f7eH11kaijbwwX+7RDVIZRo3e+M5y68damEGvU
9pLLwv+4HKu7qFolDEcyZtX5S3lczdr0y6BGvL1DREViA+WGMzGYkltUqRmbcJTaS3IL7ZjDeUR3
QCmXjbbEp3b5yqCjMfPaF2WCybKT42sQPPZ8i+GEH+Es4MNyfxOCmxqWOnwvTCg3f80sedFlniw5
Cd9GM6FOUtuDOLHsY+ivEJTla7M2o0TBtnAeSoYzqRsQfPOt0/ZGdU+5PvfqFy5q8hyTyDnJIrUO
I56jsilU1A+Os3WNc6WvkuDZcs+VwqDP3+zA7J29CCUnC+tfr2zotL0Zq8Zwyr0VHoErm9bHKH0I
NKhG9m0211K8vh6+h+MN5fQHCuFT6NqmY2jIlcI3hq/NOpArYJNEYvPojifVnylAXCbpvJ6KmAAw
ExtI7NTh5TUQ1MbTPm4SXWPN3xQwKZDgMT/wh1qX0W2/P1HX3u/fBSkFfd1PuIl0eRhYEJtXgerW
CXfWGC8v3XBpZg/OZYnx4wVxsFQ8DMo/E0Pl+Wkvtz37yWI5JYJBFByYnYetKwf8CgemssRaecm4
qMDV6Yd0fCLlNLV+kWpv2Qjt2aOiF4umO+X1bUyLKXufzVcui7/kg2IYUTctmzmqaTmuCLqgDtOh
P+X+6q0p70BDoVLAhNIdmttNt+jVbRknK9O7I1qft2fiEE/80pflJ34phLZfVXy5P5k9s68oRgNY
CRksrstF3P7BvJRDvBQb556b+OQYZ0pl3x+Ly5bsZAcmwXpSWdR+dHag1sF9jBti9L5acSSNcVN3
G0o/uJmw3pvjEhfjDCvd3P3jrU2eCH84KreanS+Y2bbujLm234e2x8UOMb0HDZlhU9SaHFtfrjpT
T9ghIoeygsmJmpb0mx/jci8xnpjrvxUFQiEmsHh4Qy8RaH6jLkRGxo+cMR6XY0WIoQzNYpSqZWeG
C4wIR192bkpo59jpxSDtB+e2qEVVh7eL4iW3IxEz+6AKyo88oEcPMUHH+p10Ztingbl08gdgzt9/
jyt2H1L9f9934mryOqziruNzkD+y8ew370DwPRtxzy00cTAwC7dD7XS9yA65opl3wPrU0E/MvdE1
p/3llSYuxAz8wHP9vj8Z0LDsjV/FvUVQzYlBypS+wz2R9vd7eAksEmf60yZOfIfbNY6dd7wbm1iM
a79+EgOp7jtnm920dMIz+Eu4bvW2PLcwYxA4xPc1uIfvH+QivP54DuJOkhtVu6A69NvMTQqj5Xpb
nKcVQebgHZhgJPFtkpk+8GXW/XWxaVbTKF3imxIvrUaP2C55G9HEtw/QCPnh0jEWibcdnC2HuxpF
XZGkMvv5//W6Hy30Ty7UD1qnTQI+NC5GjvfYEI+grBQuZvaeXHFnfOL/bu10CmBMRtVJc942GNY/
KziN3FUZQxa0NpF2amcu5Uc2dmGFiDrRYFQFdeXEmdl66ZYZoi7izbiVme0uu8C4g22qs+RFrglD
g7WmolIaG75u6j7WzmMZvubpizCZgE06lHUgtdEPnfEnBVRirQMIvJMHk8nA8JZu0wiRGj+1hAG7
77/L1b369PTi9z99l7wI0pAktD9xBkXBnoD94/YJs4JXm3Mp12IbcFn/3S17YrP1JIj9ome9Kln7
GGUqwrAbA4eBDRDutWY1GyxeThaJw/9pyYnZdAy/dbSBJUFnLQ35ju8kZcY+ifciWIeTXfs78x9K
67G1npz0LOlHk+lZQ9va5Y7omXADU4F/dytz0ZjBzPm5viOgNDiyDgmwM3k8Va3H2onV/pSgejo8
kkP0i0FBz4F+l3bwY6ib5uK9ywaz2BIKS6rKNaFGOfnqUZg5ahphfHCWsFFYb1azHeAAiLQbiGc9
jkL8w4BnqUx2ghdlyx58f+wuYQ3iCWB5/Zhbg0F4cmtyN+7kyhTngHSwW+kevttftyhVw0/UggBD
2zo8cV0wR0r5q3B3IgBuHlIoJruZUvFHanpxhUEyMw8F1yHP9PUS6H1vS57Cw2AZ3XRcYzPoMTWa
uZJqGE7UlDbsypT3obuVzWJdJWclLc/0WSzaJI6dcMufC1NUxnjIiFEbQfaDZDeHRj+Ow5NumTAj
8yYYvAqK1uJPQC8dKpPoNunesiDZlGB9Df2pb9SDZi//ItIoxx9Dnixj/S/+nNP8FPswl8F9JC7f
vfjk7FVjOOa1jFXGE2Kp6ADyo2IdhNVqRbGNAiA2zUv2MMYR4hnd373E04lf19YTl6ekRSb3hPDu
0pLf8iEWKS8J5/fH5RJhxXER/1g60R5wnMlxidIw9eC1hvzUW0nObd4cFIP+17I317Z9Csw7QxW9
Ey6PGVPbN85ydy/cef6H+iy9m8w9Bs7GHGhoJ6/4OTioREPOprHYbXz90Xdevn9i8UDTnf38wJMb
VstjL7V905+icd+a6zI/2MWO4X2oDcpwJn3TRCrwzWLG5Py2QdpoqctiFKpHqpIkxLarbXP/zHdS
61tOJYV1tgSOOBoPojpTFA+STvf1DRfkJ/vAWFtQ34bbOjul1mOSvwXmoYHxFUpZCVY1lzh+aUAj
Ld+EEIHMHcSrBoneGw1rxTBR8Zt8X9tOFHcsS6gniw39CMJzTmEF76HFYaLN6wgfAVms2v1NOmg6
d7MtkQ+wwcUmAoEFekHXCKjXVyNgF8jQZR2b2MJihhRuTYvzKdPvU+NUxu9GtmuMJQ9RIrJFqD8o
q1q91yoBQKGcVVkLh9m/WpprmFzzz5jp/z6V+PSf/LNk1lbQev9Y6tL6OTq7Knyxg1MxPFbuhsb1
98f2akD+eb1JyhfWVuFrOruAKSQe4ELJ/o6bRGWTrAh93v8bF30t3/i8qPj9Ty9pRNYYdEbdnzLt
jVtsOUvCQsIP0vrvX+/6bqKOQolfjPhOvnEVIebcDxlep37nmNWtaDhVUAuFQOdF9PH9coZIXy7P
1L/rTb6e0alx0DOFfkr7jQFLYmr/Lvr70dsS+lDb55jL0RH4cgMlnhksiEwc55lL2rQ/c7ci27zj
L1g6fbKC4ZAp5OoR2+tJkK7d8mMIw2C3HSjrOlva8bH8XMH/pu3SdgO/qDsQWi3yeF1nw9bys2UC
sDKQIXaRDwkTyPwm7kiBobZSHna1PoMqv+rhLQw2JVlgRrozeXfHS2PqsZwkPDx73ZOPP7VwuQFc
oyj66uuitm/SZIeHkufs4XKDDPIJxpLvP8JV2+KAI7TRxnIchDq/nq4+zTUtLzJqRcPZCVLCCboq
qeg2spn/RLuasjt70rtf/RqdpTuT+lzdic8PMPGyWZ+ZYx7wAERbXrpW3uzid5Vti25dJGdYLTua
nsMaFsauAyLzWOtPbMgjBGwzGyHWmZ5Gh28B1AtqCP71dSN8L5MyN4+7k0c8G54qdCcJSZRN5u6k
YQ8QJUQYebbVfO0OOMTfXHBVNunkfV1VkiAfkq2oE3V5EdxFlaDvgUcYJjX+qwJVDnnniVeW7GJF
1/v7t/4I3i7e+t/1p41UvRj6dJCD7mRkuTDslks4RYoP+RZHIEyf9BY+unwfN+bPEUSrwc3xV/ga
XIwsipOw1IbGgsknu6cGlEEX2bW7Nt67iUhgDfXGL36b8FnLM09+rQDpEJCCeXQomGrOxBb7Ydb3
iW4x2hYd/mOt4iP0Y3h0UESutvQfpHGbqYJrE3DQ9/t2xVR+WXxik50yMkrD8/hs6ZZYEBdQtf8p
7uHyqlk0onp5OL+sN4kAUr9SFbdwWtFzbrLfQ7KWqj32bDQOJAJldqyh0f1rtgJ14Xpsi53VSYIY
fLn0+plXalVl5OFJg4c/O6rxS6jukBOW5Yfv91N8rC/HkIVEi9FmFQpo0/AiyiszkJ04OgluJk/e
OuPDYP2sYDX7fp1rLyQUWcDYaIRT0+Me6pnkj7oenjyZOKaDYU5eNtJ7GRzaORN/EeOKVwIWbtMj
Jn+d5vKVAUBh7MbwVFjGMtMOlrvvdEYOjbUWb525QsvVFyMJQEGB5iYwoq92JA0Kv4jtDjzfsLYh
1ZNMkKkEZVSSwv8ZE8abgcokMQYcRflf2LRPAUmrGHValWAME+lV9Hv1GK6sbeO+yOpjGcHr4g/L
MDwEFCuLdM5ffajNfDkqMBbBhQTrAb8QDDZfV2fwlvHHTGGE0F1jsKC6lYdVFHQLpz/3DmSCsrQZ
nVsqs6L8nMCr7VRH4qYcrJocbl11a7h/GfVOIpv2V1J1P0Asji5D/seRl3lzbJnJZYQUxRn+Ck39
KbI9HcZe7+Arizq8BcDY2odYYt4CABxBoLcVLGNa8Wa3LwS7ttXAAbGtwkeSCW6pXnmrcXz1mGbB
w2GpAv0tVzUBuTScPUWv7tYdt7V9A7Qc5nwIEpR1BuCUna0DfZ2Nh7EG+4qiR7wdLBBS8dHujOUY
vWcgoNkBUYP2oZiIj0b3Rinf0w9+X21kMOp0WRV1G5YCR5kIJmErflWKOwyzHDSLwJM3OtoiwytY
r6L2N6T0rQ98soVRGmBPpJkMYoGJtEDgAZKssDU/QmhP4M1B25Cxiva2glaZXpM5wNuVwtPt75JE
lPNEZ5XKu6CpBb5kV8coulULwQkKBS/J2KJl/tCR7l5zEKb8DAqSP2R4ezkX0JUYNItWJosWus0A
f9Rq2+Y3XXKjgJXfeaN5a5p/mxmQsVtFFbUDBwaCwdnp2vP3BuNafMSMhTBOjAIJsravx22MnEFz
wrQ7RRYAiOfSqpd04v4baObw1XTi/ahZDOZDZR9me13XfM3nJ5iE5YklGSQePAH7SnkYrZyfAmX0
0WOdLz1dWGJulcEkDV15yOkuFPcCq9VruSIgITC1GSk0XmvlOf0QUSAgICHgK3T2DRBb1h6aZ0IS
RZnJs66+MVkIvFy0Fy/KX4lalKBZpVagBkb9RDn8n8or0UcOeRSts5mPLILcqU0xPi04icKq2sm7
0GBBYj9uKMmEEIaAaBOOpY+jPBt4XUslUVvBjDIQB35tqnRV5uCHCMnb/yTUJDtE3UhW8Gkl4wiA
iws037W9cBN83c+rTtxEBfeJ1GasWoWvbq9tBmZ+SxHp183m12jSvXxMnmQF9DNJx7im/EO7hfR9
Zr/FpZnu9+fHmOx3qgVdXwU6sZu9BOLrqJDer8N8zQcm58E8sXzq7xrr6fuFr5UxPr//FAbTZzK+
w8Z5YIqp6hnBKBDyYHIwsNvcERWEfzKfcLyVUkYNWsRJyD21HiRhc8hIMXXKv9R45rbk2hH8tCXT
QncMjJ9QS2tPeA3gU0F5R3WK/ZCVVZo8GsHbbAP7Gibpy2aoX00bFebB1FwOgwGnHd88NUxqzOsR
3k0QM+FzO97mSI2818oOU/v9l7hW2GdxCLYMUbTUP6ZfPgURTRBLuWfL3HE+uHrP+WeogjolpZTA
EfVckO7fL3nJYPxx+P+75HSQdxD0LlApEUSXb3ZtnSsb3RJBVmS+4cedaCNJ21E749AV6YZ5aQqF
uFenuBnS7ocX70qlX5TubQx1axp2hA770lZOKPJusFO0zWtnQTrgx88UhfmzfdYu1OF9iO9EGcVZ
iPZ5HderigG5zvptDq9VS6BUClPeOvHW7A6pbW9G/CXfvTcpuqw0pKwdbP5zZkM1c+qHlTI4og/l
gXpMqd46gXNfUyCh4ta275qxsYalmHhwHILOdisptzEoiFhDUaXbOK3MHApaC0wg9EvP3IkBhy6o
tmZ7h4VjeoAZhCwEPDE7pnb1eFsWuB2Y+HQYQL6etcZUusKIOGuKA74dXP0i6PeF/eKmt9gZuXuZ
NTKXOF3xuT8tOTEybZLHbjRy1+ERqau1DN9BsryV/xTPLgKTf8HPW2jLaNgoaNK1P55dWPTSpRPM
VLmu37J/H2OKwxhjqfFUYXLQI6Nn4NgoyVT90kdZuxFfi1imURbMFMz7GFFEujCzKKpZhC0IyU8p
7DK3NSsLZadTEOwdbwXngvlH1lct4xvN3mVMjGTSXyEOoO5qaPfLmUTBFAbk6/owb5Kf8wiM6F4U
uWLSus7vcphBh41svJllvUstfylCa/W+h1dOeD0JecISRKvc/higAvJ24/CzH36O2s5Ap4Qgtom2
aNQ4xlYygmVlLFsbAqrx5BYnO/pFbKh3xxIz7cqwrpQAbjYc7HIgYTV/iVu3CuS7Qs3XxL2e90Ln
Vin1FSEm7P2mBJ9V6MNb/qNUTk34xg2g304QnzTdksZHHm4FXq51/8jBLAf1xZUggyLZZYZWkcHW
TitvuiPFdih3yam1b2nqbBzPWfP6ZXUnQbocdDGW2KPvZ86cyIsIT6wr9CNNilyWMp1sNBsnrqUm
Y1p8WIo6fnMe87PZzFQ4L6/fZJlJ4JyMY27pcZ6cGnedmmuJMNmV/gyawceDJlONF6QS+BoZMMu9
DwmkBVLyqW3+0sY3C2zbUD0qc4Tml5dx8lCTWLp2Jd2pzRSaid/MMfnw+w2nLNzi/BoUpuUVciGt
guzfsg3X33ufy0SCpSlUmUwVoZcKgf5XC9hXVjRCvpKcmMtMZHtrNUgNkXGF2rMrSWs5pDvHIEGx
Gc3yxk/8JXHK0h9QW6N5+v2zCGP75V6KR6HKqcIlSkt96gjhRHd7BT10MVWpUPerSBBRR0tOdc3V
236/2GWkS1jDRBNVCcUi0P2IBD55eqmRmoocPT6F5i7JfpsWfVvf+ZHl21RZF6TWRPt/+2OC0MZM
HnE5yAN60kKtAOpXyqtUYb7uudn7tac4on7Vi0pF2Jy1tGTU6DHyqaApN97w4sPeUJD/d9o4F9KJ
wzTZ5i+rTxxQ0lUGpOP/rF4NArtVjg/Z8CZqM3WzZlZ3qO69Slk2gJVxzTW0Lt/v/SW6gw2gpkZ4
xbACRljYoE97D6DCjQw7DU9jxAhzgViYimhHPCx6iFOPrfXHzh6o2vTI58blY4lEVZsSk/CobXm0
snNl/u2gbdW7/W+/gqpcsTblUM0YpEuKHQJB9CeZtBaiv9oFLWPomN4o0bdLhmBtNto29dN9qLh7
lUq472/WrjWu2K4Q7qdEPhSyuWs8ockUbH1kfscBkoOgWEmpjUao69zl1Ywnu3Jhvjzg5BzZlaLl
UKtC4UL91ZYebGjp2we7OLjmwSSw+P6rXTMVX5abHJzQKINUtVgu7xF+0xHYTW8KurwGXY+i2VUQ
5PSIBDUdqkD+UzpScFJ/tGP4HKRzcy4XCeOXTwNx5tcDZEad2eJHgpPc3wbxa0yXLEdNBV5fXv37
1766yaqMZ+IcMNY1aYnZZteWiaEHjCSSmK2TEVAFMs3d1nTSxeD/v3zST6tNzLHVOWY26EZwsowH
FyEcAUKLdn22DbOHDKmA79/t2jYyxQ/ixQHPyH++bqPRD5UpjYM44btYYECKQ2s+9eqhHGaynEv4
OPG1omgK0EkuE+QoX5dywjLNZC1KCLriNeHf2qaooSf1Km1EQ++9iWjTSD/9IbkZR/2h83ZdY58y
2JXjoFtKavuWKH+k+oHu5H0cV2dT3xVZsVCTCL5LzheMuTP3/8p555G5+gCu4PWAo/vrI0tAgun0
4I/KjA5UfD8G/ro20nVrPBd2tqFAa2pkCsVRkfHPccNAndOSgNl/f/+VLuGvYu8oe4FyADPNpM7X
B7HDzsRQ8iB5LXpv7WIo5aXioKUE7z8eiuJxDTKTE7zqonMjOktoLTZmvxZsC7ooeHuzxSlxNr66
ka8PNTk7vVz6jTMQOAwZYysJ/Gw8SQurbBKfy3Q3IqthV+ApR3KJgrspPXy/K9rl4SVj4/s4lqMy
5PFB6/bJiVh1S5PYNuKTn3l/SQqzuWLuIpMXQ/7g2JCQxRD8uDW0O6GVHi1MRFxDqETQDshgbRQw
sTApL2UyjGLQZzfKWi1v7IxN/RkPa98OVrLvwRHQMg71WnXQJlN0Ltv6Nc+yLZQHt0YCkAzBQic1
V6oS5DMRyqXh+fp+k+OXy3kh0V9EhqpeM7azMJOfYfyIKWhllEKrmaDk2m5qCs4YPR36F/LEzIng
205GwiFiEgfaGgy6jVqm3pyj4On7L3cZ6UN4L0YHoSUUQ5tT493KY93kCfdKOnjJOQ7x8upWZ8P/
93VoJMgkeUyYadNaTq9FtaoNgeCfWpf1PXwgtvHAC32/yrWN+7TKNGoNkkhX0zpMwMEcvKhcevVt
kTynHPnZ3p1wsNMrB7kP5x0sPDCNiXPozDzz5dqN6abtaHJlEDXEb7r3XGr3tfsi/e/hhaWzcyTL
KmzejPx8NTtccNh1Oy0+tcOrV767cMmA++hAlwX6uzYH+RB/2/Tl4HOwuc8aK057oEWf51kj67xc
nGwVYvC4epH8u+8/1pWon3hOERVNJAM0XNHXd6K6q3uV28fCv9oGcByYLwh8ieJ6SJCcUluLLzfQ
BaIsMJPfXDspBrEtRS7Y3aBr+rr26JWOgzmMT7UCl4BhQQ6C5IO95UiG3v/u2kXgyjXjHZm1mRIw
JYMe+q2i8KLlDlieako7PvLKatd20Wy+39VrLwY/hC4Gr2Cu+/BfnyzxWNWJXQ1VfEqan/Rba/OJ
E2mEv9K5E3mJysETwn7HD7rwPtO30vwycP2WlVJ4JKEactR6xdXO4X0ZEGTpqBtaEtpYASAlUG+N
YP+R9OFIbxuLWYXeJlfbmc967eAyZsjUvyLg4B+055/e3vK0sq8bLz4ZCdqm+qtgYJrNGa85A3jk
dEFqp8vog309O2pkB16qOWjHGUff8BYakomAHvBVvJof/vr+g4qTOL2LlqBopkinigHrr6sNRRpU
oWWBe7CJqMG1o7W1/n6Jqy8kWOIEhFvlY35dwoKjLXJrNToFxlveHtzohTsYiQL7ePDmbPTVT8SF
x2iacHNMbUtXBjqSGUp0StD/qs3/w9l5NjUObN36F6lKOXxVsg0YMNn+oiIY5WDJir/+fcR7bx3w
cHHdUx4YGAZL3erevcPaa32Gs6yuoZ0Z0r/YH1anSTcJNACaQgnhxD6PSmclfT3BiggzV447JKXi
zYyziKdHjEwwIiFclX4cdQsxeVWbjVhfQBn198T+shk1Gl5BINBSTX7j5NmJaTrqZVLy7GoYjshq
MLv9uABRYlTamdhIn5/SyUIhg0tBVGK0eA4nI45qU0vLOE2vwgnJ8ATQfafDezuJvpTKSzFCzHQM
S/RAEeKOHwYN7AeJwzF/NxESI35qx9vW7wyECdor+IrkZFEX8Jcm3C3bOh10VywuJ0Cs1XSdzP8/
0vwQ2uZEtlZzvqBOSjeM1dteDhez/5notOSgflFQ2hhhtxLRE0OUpeA4oZXJaY3ezzESIo261EIm
OjOteDGVR/RHzWKRpwMCb3FiLhSalI+B6IWzomg/rZQod8MQveroXJZB/fV5fZvC+effzEfZtIoc
HXhex0lxS+s6MTJfFsQFtlRvKzeYCfRLFez3a3hoKEJlrp4EXswEwP02g1zkwHSGZDmhL55oFYrr
h+U4vIqN4pmdvgi4cx1m0ChWloYM45PYOoGJxCRoHOVYPk06OrPogs+zAtQdlPVaDXGeYYoEznIl
WOFqdo2rQHzJwqMzGqmro4MrDPEZM/pv6Q2IEEV+kNwyQEc4LH5ORNQkeqAlQnLVCa9qhMCyNiyA
JnGUVFG5VDzNJNzD7P29XX6xQ9+vemoapgMR8IDA41UvXwAXKgfLK6xLPDgNdzs2zgzyt4dNyktE
pGhGQ526AE2iRG19ZL80Ejzch9dIuZGq66hKPRjAzri/v2TZOJQosoiAynAFTpvcQlGthyAFVVbH
lWO8y9WHmF8kqeBKop0KMrLt7QK+kKV0jDcyWOODQ0uuVbi93HmDjL4M2qi5rt/MEy9qn2O0O3us
/dvMwkPHZs7umIXyoHpiQEQpMzt8QZBv5JMiM7pQLJAkQrGqtAw2o0fOUxZAcxAXCv6SYCyHcHzV
yaxpaB7T5BDL8VURoRteHi4PY32hmmCma8+Ck6ysSiAwWXhP6XKBf/z3uvnNFSFWpPOBWpI6g2R/
LldZ6uQIsbbkSsz2CcTu5NAdQXvqDuKNktOTA6N0LFcxO4UNV28Oxw3ZC1V5JrYsO5rjF/F45tT+
bSl/v6MTy8+ZIOnTAEhYtVAboGhTLqIWSRUkbKdhI+XBmcjnKwFyav1xpokCxDmvc5rTmQ5lVdcZ
6L7BOnq6GFyPUXExVO3aRLheyj0cmbVeoUdbyyu1iCn1IVE0B5eSmLpKrPqy8ixCMR8J7mcsTBcj
pMHSAQycZV6qZnpT54Zps4CvD8DCIqD1WbNSyuop1wdbSBUfWi43OZudn5fcP6OafTlS9NCXfpUP
vxlkVT0MlpW2ydWcERMkjLJSoJkKoWe5U8anrrqw6vvj4b4xGlsWZEriqhsMwSKZHmNt8fcq++2R
UpXBceF+wCSchAxFj8t6bHQ0suv3eNpE7TVeUhDfSdlTWt//fa3fxm3BN43Y7WyBT8PyAf79PqjH
9Koy3+bciRD68yERoCz094V+CWNJrBPFzmkt/j4ZlNwqRh80eXolXojI4kTFIwKuGF14WtUgRo3v
78udjgtaHZl0sTUTIolwUp2kG9qwIv88MzSmaNAAKiCHG8DUeeZJnVr206uc+LP1IQefNHAVemQB
auUpbANwQ1LfP9NWdzp7pxc6iWD1wDI7U+NCiGulDTjaRVhcKZ/Vrh9dTfT/nrvT9Xd6MeWnkQt0
uTVISFOCE59CedOabhhhuzJbGh776ow3eW4KT9ZFZtSpKcwXE9rFUF3UcCCZqwmk5TlWw38c9a9h
WapC8Y8IBxqpn8OiyzU02oAMlGUsSgCf702DHEbxRq0neh1vhs8RmA3T+fD3bH719H03LafXnZfq
N9MSmsIUwQRE5gsk75P4ObMYvJe6jdAx2F7+JNtmF+jOuCffZybAQdQHa6cj5PkS+PI7hBcJGxJg
wpN4UzxPm/Sjv5n2x730aD3RW3avv1nb/Pn4In5GJIk3Ig7xHiop6+PcSH7bU4Cdoe8Akknn38me
GhJRFWKJKnptXdSRNxUPCQhr+i/+nrDf1vr3y5xsqkTLm3IUuUxmLg7Z5KVd6SiHhcnSD1GaKFL4
5uszG1n5fWxwVoPwtKjQnqx51RKramx5SN27/nmjQTfoV5F92JU79V5/6F+Tj+N9uZvepDsezmP/
3n1Wr+lWfgMcbT5XO/5q3iJwTEhu7pNHenE5RT7+npcvdM7JQmLyKSHPYSa29OQeuzgUslRiq4if
IBYiuv9f5Xk1gVWO7fB1eNdrVrWAgGUULIb7CjVLZDbql/FO27afohPeja/drfEWEfi8yVv9Qd5O
14cXYTdtxhdNsyXAEa/GZ7ydFXC3sHoE7+MDKdRtsUfWUnqKP8wXi+7v1+OmvjMf5Pvq1XjoN3II
/bV9eJa2f4/3izj+n/HSUEO2mMNQOVU7qesKz6Zr8ivkQCpQ4VD6jLS6w5h82Qmo09NvZ2R2Wtd2
l+quFoISzwJPHdaQMoFgezBJBQ2l6uMWlUDbWqAF2hQ5+jDaem99/XJsPhioYqmPcYMkIRpK6cUh
oScXsQLKLIIcePoM2i92R0P1w9qJC6oN1YFyL/8aSL6IYl6eAcUv3W64gz0NnfECbkVj7t+7VOBZ
t7CbefoYho+FfNGrH635oamt2yiqL9KqrUFhFxSUcOpoaQBu7NLBC7SVEZruMbbOnCJgeU7cHGwR
CB/aaDTcVwpL8977ZotUPYijIT7mVwoiuqIToOFa2rvL2nVLr7U/mFz+2pjO06WGFK9yX7ujY9iG
jfCw0/PV+ubm7eEhRFWXgN2bP3L0hhuncH1Qsr5kv81Ku4HbIo5XuBkvQPG2ZK869HwI+O3rwtYW
Kt8Md6pbeQjPv4j+6M5Sw5WtXVS2E9hIWVyJruLJbncdOjNvNDq26BXahfOBbMhZru1fzjsmhbQX
dSX6cb44Wb5NSnuMlek4Hkjm94/60yS8YdyGGQV23M0PdwpRHJbu5ejaQPEb/ZdJ39LzL9SPAbj0
MmOeKIKDaUgg1tRusvZGzdbScFFJfiG5yXDGVKnzWX+6Leir12HPo0MJlrOfzzCIx7LWCoqqtZCu
iF6nuPAAsMgNNqFTlgHtDxlCYkrUP6XJ5EndopllbcQdJEwrlQJs505JuGjpLVeqG2Mw3GZ8nMfb
Cdug39Bs3sMEOKcm4ONTOaFS8V7VgGnolZNpKizUsgfvqB9EmSseQ7pV0CmlIzc3zQe90s84csRW
v41XBzWIRD34kdMs6Nink3boWbNdai7b8nPoBjuVsoVcX8MVAjy8TpZjTgNO0C8TofHVbhd0ptui
z55KoT+oml0Z4lIIlRUBzY2SqjTIhHeR+Kk04BiM3K1H8TEqR080WqjsQcD2tyJAzdaMV4HcXBl6
vIb4dplb8vsR7t3j0XyqlUc5iRyZ2FVGtE3Y54Fqh8NSrPxaJWQmCzcjQZrdxMZir8eTvKAnG3Yd
L+MRWEazpMHehr9NGG4PfefHArzu8Xuvw4l4pKFa6Ea7mSqiyP1k9R9qEILC35P9yYOnUvZzeQck
sW0jn55GitnLmvR3aCyzafm/n+nRUI76Wg1KumAaFKIV4VmKWA6UH+pyL2aPSry3UJ3L8+4uj8QL
o192YrPMW9kzgvs2ne9eW45hDx6/dMqx21hJ7oVZumgzE4gY9MyNTWKUtvPItUCwThVdP0rszbsi
Ltb424W0Dt5Tzu2uSW3Forl5qiBDXeBHGka4iqxbadh0UIceP/upcAvweGm+yQzQoKEFxh1BuZwN
L3SbQs1dzHPRo3gdxdCsR85oSq58NR47bwkrT22N9mSuIYAqh2nZHnM3qM8uxa+80D9bD8SESWMX
uc/TeqkwmNMhMPES2lC3y1C6Nd6PClJpEqSNifHeQM4uRHBWzKJQw3ihhy9d+3IsV4GB6B/RgdWY
DucTpL32MGn28VDbosLGq01aiysGcbhWZcWXi88AZXtdaq5H+SIVC3cCHylQiZOvu210WKvSBWfS
qBi+2VovU0TmU9V4Hy30WXJj23gPOqYg7CGGqculnu3ibNfr2NCIHu78szAqJz16o3JFIUGejz7k
6kySsJKQOaO2y4ZNbd42RzytLPOk/CJW96pFJ3CQr0UoO0tlf8wXfeIpUAGRXzKHRW5NzkD36+3Y
bDX5MWyWfZbRH0N9BijQeoQJt0ph2a9WSUT4J6e3ptRDmiQuTYRdZR7eS9jBQycmq1JJbBUVxsZ8
zEQ6Qg4ImMqQrjMHqQIRGCM1g9KLCtnThD0R+DA113G1karQLw2qQGqyTjFrgt67QaMsv3boEWX5
YFempUcsWPSPBq5Cn2OxqQB22l0R3kmK6SRDvayKwtWqMcUfiJdCny7lA9KoxsH52735pyo5n8Wk
6SSk1AC+0pz5044fUwxXlFjZFY60AeAbRq9w2ABENYRbWhbTLnfHAomE5BzalyrdLyaVKowBXzP3
wEL+eekoEbU+00BRzE4AAP5L2Rk9xVd83UGzEB1hL3MjBz1iX/QkV3cGt/OxT0f/6Iu76t10ogVS
64el4EcL+a5ZRgv6HO91T8ONkBcTwm3w8S70hfKOup7bO0gUOIMPpsIb/MGfP7eI1aOguBCX9T70
mXhHw80YuZrhV36zqXzztXAbR3cADPGSHclVXNlTPR2K6/RSxB3hHPPRGrjaNfxi7+mLmJ5we3of
Lzpf3siL3gEg5qa1XV6aziZZPB2Wm1ZZtbabwrvgWleBEzgKUGDncBlwB4ljuDRleoIbugH3ly2S
BToUd5Zr3cI47Ade+xy6xQIHz4OXvlrEPuCflbCNdqkf8yoW7dLa9kuLNxD49X4Z3vBWHiIpvDDs
jumZfMh3060EpYJXuUbsweZjI/YJmVTgCo7gGNfmKuczOrtbcZs8wzbv4K16MT8TnHwh3EV+vghu
833oJT6vm8gPvdDL+Drjq8idvyvXiYmbhqqhWzqINjjhBQkQ9/iWrwMX2fVt7jygtu6AcLHnz2/I
BHmCDdz8msyhC4k6M38ACuMw6Q7sTl8PocGXS9zB3ssPubOHo8dWllB/4gGqzu6lZzXNC+ZwJ7Gm
LNuyW0/k0cXcSLCKfMFJGYfA3Q3L41Jf4S+sqrduKXi6S6+pkz4mbuoVXFr0xtf5uvXt/NCb6/mG
FHf2KBMf0l4+8kfBC9zAZbR4nLFTLGEAxK+crvf79+3jY+myhVzII+3QGd3AVhzNOfLRPAwe/qYz
f07uJqe5onMdqUlhUdmFfdU5GC2nsOdv0FS6OLgofnDYiE+ESu6i9Y8ejedPrd++yzetP2zwYf2D
Ky0af7yBmqfAqQWh4UmL2uv9xj162sJYpKvxZfTnC0GecX/0Bqf3B77uvNEf/Zkj3Z4cggJeVAnc
aQESgX/Zvj6+RvajyCDAL/mdN78baXr+K7/pSh6E91f1Re4+djvYQ5zxXloPuMwKL+1JuACIdSUh
ojk5Jm8gMUoadPC5RZ+8Jt+PLgRS18Jm8EyuNjkQaq9Uhg87MV+bTMEWoVm/tmE/+XpVDlROvB45
t3ghgsC2gKWa5zyvYdEBSEXEcGCVl17J58DTtsaqWGSbaN5WvvV/dkLlHrzOV9eNJ29oWcJ4VC69
zV87hJ3J7uH8d3jh6vHK2JnmWfs7x8unp/ksAmiac+0JcMZPK2hGkVbr6Yy1ktz88/gSvjZ8Lp8P
b/PXXWkPL+1n9xI+de/hk3gXgP/dlW/VS7BTiLILSGY/oxfhWX7sbtR9u+luQ8OO3sVH9SlviM2L
j+4W5ZSU2yc2gBmWBCHe8xY6C+QOJcr5oV08y9vijRzUh2TM9IMyDKd32XPxTH+W9Vy9He3Ab15Y
aw8DFvkVBP70Wb+aL+nH9Cp85tv+pr8ncfs2vhGU9jfKEymhg9ffS08BHKfiQ/B8iGz5TT3a0EyT
pMBsiW9D6dT7aFfs6z0/He/+Pte+8KP/TCsJHHSiqLzrpwXxph4zXajA9JSf8avw3r5GW/VT/STd
JT8N9+MjQxsTex5z9Dp8mi+4iIJN3i97zbft/bSfRwN4WvgY785zZZzWrudDV5FgdxBFFV69U3gT
RfJDRddFdiWK67B5HOLmOW5fB6PxcS+REVUS95CbfgjVT6PuUiYT9mNvnCYvLtAwhGd+zg+QSK4C
NJdIE0TTnhSzLAFdwtHVyZrUc55ZIJ/SSwv1CFRlgDu5v42QA5TVYjl7dp0aOYr4mViPxyNu9ehM
h9xFQOl6ECcHl9o0A8Q45UWTQSegDW6cvxKiXqsUulNhH+BqaUfepT1edUq1apJ3nds2VrJOQ0F6
GxQ7M/P14dJKPu7tShyckZApEghUj8cra1qPGsJKubnWiZ6a40ISF4hlOmGcuUi74oKXFwe6AfPM
8gxx9OJJee7G0RM0GWRNS02uR4HsrDv0SxQ+U0yTWTSIaoEV/NyNmVAfGiPqi6txEl2RoKoKX6UC
uea9UWK6QLZPMn0JIvKt6GAPiyK7IE4aNFcyhKV5d9A3f6/j3+LsHzc0Z66/pQVkM2zCQ60UV/Mq
iKLXbKgWUz8sBaNdhnQlPhQS9pyVQbPbAklcAuAD7gTEAongFVXsocOqtyhI1YMrx8ZzcBDc4YAY
a4XElLieMuRJSNjdqiO9vficFr8uIFhLgiMfrFVbQlo8dn5Iru9oRV6vH5flNF2m4vDZi/FaYY/8
PeJ/qptsDog0kBMkxUt90zzJLOjCcRzCpiuuijReFAiOqWXoHfUI3iHyrtKjJE9OLSERi7TVJAmX
CcQMbVqhub3XssId3pMyXjRyeua+vgzxiUWBKGVuwIcKAL/11FPORaGNpqa4EgQL+q1w2bJEiN9z
HJcsceimGcdFou3QAHUSYqC5ViFU/Gur2SKyV0m07g5PYrE5m4z5dcp0WGnoO0B5E6qyn4ukFw61
dqjT4iqXRbsTyY5qj9KRzv2KgAObfkQ0SJeymzkNyIrVpo3IT024IowSAuPw4B91R0vO0af9kjOh
+AVPBHbY4qGePElVHnMhCYT8ChtERwFBBRmR6RzZ47mryD8Hb4HmkpqJq+TShdbQ4PtIZC9qZ7KW
v9QDGIchKoCNkN4TT3KWx7gUhz4O8quDtNGsR4YzW8kObjSi6ZbW5PAcKuWXcVHgF2fmibkqesqH
kNOyGBay9X9nzySbRgitCeds3rnrnKzrONMGTRG4DifIvIi7dWutrP6MIftl/pg4FHlI+tLvp5ws
US1pugM6ofnVUHtMIRkF8bO6NGh5i9A1T8+kJ38b0xdeEeV5AHHGyZqgbUErEnXOTpKR0Zo1Nb0k
bP062P9trH45LsgJ0sA4y+7I8PH+XHsHZdSnsWJViNDWU+GdH1IbPVE8jLKFmp4D2P2DWcE2MnWA
FmdYjQFU+ef1BiE0pamnQ/YgQQ0wW+iZ6BmmCLG8N6xHaEKQokselGlPMrBP0PagdTdUUOuTZlQV
WHczE+5F8XkIoe21D9rRJu3slbQviGLi9ZPkWyXJLt3y/54o+Rc3F/IncMGGROLfPO33UfS6VIHQ
fVVYRQSly0HdsHO/rJVZfRZB7ZjyS5u0tHd2m7rB81cKp5iJdMnOdBkqn/HtUd3qMOW0okXOs4CC
VKADzjyzdv5pvpkn+atJkJahuQh3MsmgTSo1nKT8SjrAInw9JvD0Eh4Gj8fuVjEepITYsl43pj8k
hpOnTGN3nZ0D+XwlXk6Omx93cVIoLo+pCOKNCTtGZAgmUkUEJh1pvfb2gEIBWXlfUSJ7aJ7HY2aX
1UgB4DXMBrsMnrTBO1RUMqb7vHmspAsJIEVUmfZB7xGvXGYap0Tgt8PD8abX71MYXYDZOGF5FTV3
sfFWZSt86rUwgpzcNmSPJSotx6VCfatnP6VQMjUAIxsrsCuuLQvVyuoMDhAZEuY7qb5r802soNE2
4VUnsC5wrbE5cx7/ZlC+P6XZBHxzjDIAbap1oEVXrC5RCW3QPInqexOl9Ii0O+z09e7vJfybTfl+
wRNPrGsLNHQULhg16zKFF8SZk8vhGSTCl4d5+tzJ6crUGCiwUiX7Oa6klg+hFXegOYTbMn2WDVf8
nMR7MPvWcBVp8C0fFlO4GdtPPViV+tF5PYuG+Edod94BeDmaBJ+YKkpfShrf5taacMvypKUWdSAl
aFvAuGKyuAiseCk1wX5M1yoJ8DQVLtkJ7WRdGgD1MkrktUFCGQ4HBeFn/fCsdau/H8JvBhfdL2rP
yPFRJD956uYgIlQZUCWLgvUMNLPozZ2gHMsuVBB7+TlozbzJ/nkY3y538syVTEjkg1pjCppNoZPf
iddxee4A/m0lk8jnDOGBa/8w1eljmqt1wpiE8DWIPueSTauIUA1dqMbHSAIW9PQZc8yD/G1kdNhA
V4dKHvJ1P5eZaSZNmRqckJTOH9u9+tkQwOu7KbabfYawzs56bvho9+VOf6DpGBLWZj/uD9Rg99pb
SF4amFZu57v2boaTaA/lc/0iP3X31rO4DbYP4BbyA/RlNi2AKc1rb/N7kNEq5lSE8Vzz44Gea/4V
9DZvJ+y6DW7bQ/9gPM0RODB5EklP0+thS8r3MXjT38xn0gfGQ/3Sv413kKk/kEoIt8PriJI9KYRq
n5Mte1Ofg7f8Xn+mwEOI/9Zt2vvxjVw+KxnmdWObzMkHfvT3uvwNJqDPbKWyrGpwhIkn/o2K7I34
1YvFDA737UZ4Vp+AsKm7w6v1jBzOyBxsqTnoT8m23iYv/S56aXagvwf1tSDWOtjxnlSMdDdsjJ1+
L+yIysRt/aY/RE8Y4Y9h19x3u2pHI2C2z/Z0Yxa7bm+iiUvKBXT6fXs7/4hvjna9l5/VN2rB1QEg
SPrZbWCp82TSRn8P+h/c9JedoFWDg50yMPWon4tIHsesyGW6wirrJgXpraZuRVGMeotsrszjfaCv
A/n174uqc9Twz578z0W/buqbcaIdJo+UzMxmxiqklkhkxHe15sWlK2ogTm0Q5qD6qWWk5DLjhVhA
SW83vaeGF5aXLjoiopz+/fumdcThulVswzGX1bgIUz/amdf9ZrBu1M1wkzeOFC6ZwrFx5HOEX/Ls
Gf41ipPYSCzMvrQKRhE9GKlPgQJvws4lB7k9WslHWLjyjUjoXq/QvE1LH1qX5MlaNB/6c5R6quX+
PatfveT/3A+ANCJcbfbSTgyrkudSnMjodicQA9V2DAUR2XrZLxoHexQmjkmWWlloPuQo0WJ8PFA8
pEQDoVP0Sh3P6F3rIjJsnYNX94XQKYFYHN2M4hoMNja9uUKPaMcZkNYXyuCvuz6xz3EcpG3Zk+VL
WucgLXj0QjnrVh8OfpQ5+pMmuoUP0ki5C0njK+tkdOkeOAT2VCy6DQoWf8/ib+i+uUeMLjEZzXRa
CU42RASKpjdAjcnlU1HshF5dZVIHkdGuO+ynCNhPsyhIypEFoEgcHt76cTxzD18ArH/m5Ns9nDzJ
vrKao9ZQHhZj3bZ01Di1xhnkp2mEabN9reu1pHuFKNsZJC9KSkZLMIABsmvk3hbiyynxhuZiTJbr
Gm10JSLtlO5mOENBMZhEuvVY1rlbGK/z79YtteScopDZ+CGd37W1y8gkwkbqG/1enzZDikNQaDb8
yb6Wbqx8cqI0tGtWu3WtV5vDWHhhr9mtAemSuj+Oa5Rz3BmsAFd53uya5FOYTYpQekVYXSN+cpUU
AJtKzZ4xeK24VzRQiYe3ovEn06GtiWa5VQVY8cyj/dXsfJvWk6WmZlHdajoBbE0ECwgiaTdDA31p
AHNn+zSSuz0oj1LzeDZynt/49HlCY6tSnkXbjyP755rSWrNJppHnKR1Rptx8hZjWShnWZ/2+37wd
2jXnrjj6qmgT+XklY9DLOpPxCUgJEzGTHswP/417C8cOoHI+VCzNyTWodEuNwpGRjIlfDNeTNQuj
AZ1Aw5nC7YWCjdHsrHlrstcgF1EUIcUcrc9mjX49u8jliQbSn9asp/PzRsQyKMNUFunnhCUXNwbt
rjDeMOzqSA1PvoUT1C7PDv/XKYb3izK+SWf4KZ9Crupo5PYCw4+8cSHg5HxOl7lM/9cXIiC7GImr
7u/rvfLx9/rVfl1GVPmBzGpzg+WJg1JDKC9nB4Wz+qXjtGxs6wYoA4Q/HJ/SVQiMKfNItTv5cA+p
np542Zu0OFC5206A4kR3W9n8eZVtc3mNGq29redv+pv7+7kW9/n59Bl5n9UaC+yWAsJg7rT9ewRo
e/BI/tkJkKfRIQF5Eqmdn49sKqNKKgKGUE+31nhJk/9aCS8HolBrrTYYsFjAVkHBbm3H4ngFLwN6
ArY47kTTuCxFDcriEdLB7SS0dt9TpUh2suGH0HjEQ+dmY7+S442YTjbYxBVFiKsqn25mHFQ9tX6q
WXYHYDoUCPxaiY2/SuACGfeWSq9PTMGggyU/9NK2ckqNKpwFCcWldQutw1Sg5eXW1FeT6tZre2qa
eu0OpWwPvW5Lw0d/XKjKLY1OIMfc0WhtK4zdAcxAC89IjlxOEq361rJxBcr9DM4SpIyUjuZl5Ht4
m+nQYmSfzIAkwIBYC1R6ZPKCmdCvuDGryGsn0zNAC0lZ6kpNdTECnBBlp8glXxWvRK11Wok6bPTO
1n0QQ/wo/RzhIY21Zx7fiXkRiy5Tp1HOrp5ywAY7Y8Z2AgCd/87tp5diZdm7g/02V+x33crwOz+3
b/i/QBO8jbCi+++5Woz2R2+3du3jFfFrBKcgBorb0RvAitB66dwcFpn/wDPk9VZvj7faleEDCOUP
GAV3hiIQeNiRa7raXWeHi3c4sUEodJeDfbcHVDCAJZj/x2Q/DPbt9fV2dTfY70f7yrSd69s7P7Tv
7o58ibvmJ7Z3FTuLeHEHtvRWXjX+s24vnAvT3r4mtuawouzHr93BXY/2XEN/NSnr48zZFNUj+162
L67teZdtt50XfYor1X0uE/v2uaE4/jxXwAteog97pnflqW7G7/5vIRwVAqdyxiU17VVv93boZk6y
aClUy4unEuuS2i+7knI4/gczBbs75eyPj8unzeU8zbjNX5ALnRljGp+enjYfn5mzU9zd0XUvP8gr
2ZFHrd0TL+cLkYyjMJ45cyX87439ZWr/2ddf/OV0SFMsODHFXdJEg5TgxenoW1QwxjhUZwt4tG/a
61F9UMAn29qVtJzURY0ySGa3D1m+pP8U0HUW3OoFRU6nWAuFn4UX/eVwxvD8FipDVwm9ADVB3fhy
Qr8FHKlVCI3WQ9zAATx8ZM1C1p0UoLR5P+2s4/837+0cVH2/3Mk20Xoa6VSQUVcgaklxAJ8EK5ag
pimAIloIih0H50AIv+5M6m2qpumWDv/dT8NqGXVjiEMHEguX8Wh9gm+F5P4CxlUo610hAM8krhuy
rnqx1o9s2WLRnBOdVGa/9J9VAMvXXHxVOKhOfOe2G0OR1A4HlLmwjujLLSV92RnLQF2P8jIfV7rs
w7sbL/r7IaO86XZ0RwSb7K1kbprFUOKT2vELTFV6fqeqd3Q7BpT4JXDy0Lk5Cf3Jxs4KPbWEkmLx
9xL+DUZH095/bv7E6ZaVXJOOOTevA7RCCFbpX8L43TTviuBaGe2qIpYc7fwc/cX/47r0Ec0C7qS+
To5EoY4CqVHrr7WpHpwDSRWjmMsdrBnQlgD+e30X5Jv/YrimKM0qGDNbonbyrKQORq+yLuETwe+V
x1VuvRwFFZzm3YzNrsdHemOU9LY7LP++sDmvxNNF8v3CJ/Oc9LKihyPjberKT4atlG+jUXeUYwp3
5daqN031RDwgKDrFMtAQrU6Ro1gW5Ss/E4xd2YR3co9nV752/e7Qr1tpN2PWVaNaEbPFlLmHvHKG
Wr8Esk7mg/RUtFbFhZxfaFrppFQtxn2lx66V7o6FfpnqnZ+i9toMF2qylxSQCwC+ml0PV9tD/WmJ
Fzi4SnXdZ3e07dqGAua1eoE3uQp616Sn3wovCu3hMOMsj+Jl2R6QGb4Zwk0atbapL8F8DUgJaoBu
qr6hjB96tKZeieqyykJHCiIoK3SKN4XfUsw5Ctrq7xn/hzFyNkffZ/wk7gkaFEpztWDGmdnYG7KN
kG+YG0lbF/L2CDI2fQqnvXAuEf6bv/r9uieHQlvFgpLJeXYlyxsA5+QhFADJgqufa8n7rbD/Y4Sz
/f9m362qTFUhZzFP8lVi7g0NElSFPCfqEyNpSPhAnS4EUzYQThOxIwIYjzRjaB9ynC7zQljHiS92
n4HlRkTQf0//b2cPWeF5p5FfI7P48974l0bvJM4eOUNkIwfdAQS7WiTCbSSv9XCna2eqHL9OOykg
xOQxwZwGPy+Y1dBttAFEIvS9FfSOpwtokUP1/PP9NQCDJchE1V2EWMY4mfYjNY7EzOahyZt4WLOe
iPjFw5oldQivkMVVojNd49JvRchvlzztHUyVwwBVJEdrilC1hAKarwCNq15hHjiAgURRDfBhBoLc
y8/xwPw6rypl/JkJBmKbk3y7jrRIZdbzaOfsB05V8hT3M8j6v9s4oKllDnQ69E65x7Tcqisa7+HO
Ar9brEHF9/muAH5xrgdo3oH/2OL/XOgUdaJn0aQ0VYVlyL+AA+En+Dmx2WD7/6trkVYncKXnU/mH
w9FsqljuUq4lNHMnNVaorry5CgtXsHoG6vGrQfh+sZPTrRhiMZtkTB55EIncFHkRGGkNpyuTZVRa
3hxGShwaQvtJm7WahE7f0qk2bgdS0n0Zr3COJFpsSQ2hknuGLe+3Wf9+cycbdOgHrZdKPA1Bmtsq
0NzxKsoA5MSGknV9xv78WgynXR6qBeSqJZz0n/YgN5U2r43/4ezMlttGsnX9RIjAPNxyJkXKostU
WbpBqMoS5nnG0+8vWefslmAc8nRFRXS7qyOcBJC5cg3/wLsAqkiZzctOGDULTocNEkUxzm17CZvL
OLwGEBylVUt1eveLzP8KgBxo6aFXAzbv66+QZU/KjTJGoS3M0Wkv1qNebRr50LsXQfAwXXPxD2jw
zQaOgzbGjr0Bg5F7/3Y8nu3wgmWiDADASSdl8vplekY1Au/RUU3+cNO/JXcBLR0gYEwt4jgF0gVL
Zgl1cPjDCZ/88Pn28nPXARJuCipLtOj509f30CVNhtKYFB37euuRaamYH9PHGE8EElleUQbdXm8O
WSaW+b8LTjkaDTouRocHE/NWBPOPOvYocHtEaxZqob6zX6qX8UOtVl50UVOFnsKFrzLQ883uFSmz
jy6k8wVLBV2wSf8qLLLKpfkTHa36UAePJLt2fuHhh+JEVsCw5vaTzxwz4Id0QQXHGUzdJLGujLL0
1QSRMNKentMNIdHpX5PyzGLWvUhqzBRgX1ab7O/MckIfDDMaa0D3zLWgY8lNsAFoBrUyTXOGUzhP
+QcCUhBkSOcYW8G9IyHNMG3JOmudMtcKRfZqveeoycvGi+8/XvtdxdnBEAtMl2ZSCvlrQ8G8GfYV
PDqexcHLqulIXaoM1tg5sfgrATExUNd8bR9oxQY1vVyS0Lxaj3a+tL3Xoe5Xka8dZApUMQOolY+o
MNd/3P4AV0TY5Hr58k4mN2ZeaoXt1AYCJIyO/MFfOwFgd+bQeecsDONX37Tozr7iv15yEuLYxUr7
oWJeJ1l/2FqFfij9sm/CcsRYauDMwl+9vXL1b7W9jZ57OA4DtoRPUvD37d89c9F/+dniU3/KJrMc
fl4ejXxK/YX6QgOTggwi/EkYTbdXuuYMv78hGhKImTMfuOp7fVrKK03Vp26Pjra+AbZrJ4fI/BOH
tChYZUy/olX/h6Kv7efs3AEJpU2annT1cZBFx0SmP+Zjg3JQDcZ47jL7y7SpghZKu7Bpnv2U7OWQ
U2Jvb//muXKC1/Of3zxJ68NylFXJ4jebxbPnHruWdpiabrjNA+fCUKPvqNOjl6b1aPvfiZ5z1fKX
xSfh00pNqHCgVwjezrKFbEyhbEeXlBtNHJow3brFQRyM/97sgDLq89JXfY5P30oqbbkrbJYe5BNn
ui63gtMPvb9vDvynoDBy5tTxXcvfW81aqvyLu+ojMzGUPhbBDOVD0IrTPk+i5Gbd4F96TJstKTfO
wb27kr21ZuFf/dq5q3/xsRGoJXIBj4RiOInZTqcYaQ9pmeTB4gxieN1ApJNfQUkHinYwmQeinSCV
0UqKnn1Cyb9ZHwgffTvGWdZ0xlN54Iiqur52RzR7H6gnntc2juZRSj7+kXdJ1Y13R0idF8oZnx5M
oK4yMwpScPbU1xgA2kZSw5xk302DXVr+LI3gPKQPjld9a4tzLeHAHKy6BjD4yNj6lLYHJZXXPQPa
NpfWmoqOQ9rveuayTieUgyqm7ycQT55n/Iq7dDswSfbSbK25P/xM+14Y2l7y5TWmD3tdPdmDcmiB
+3vVBwNU8W1BBcZhhiB2sSkacylnOC2aAqy3RWxzEXt/wUaBuqEvNFoUcvZdkbK9or22MlMR4E5q
fxnbaFtpZ8RA17n+7oE+rcedz30TuMc4UXf4FWxCquIa7IAOKyTNsEsO/+K+Apv+1GhEbunJiZ1T
URNdUuOQccoogwRWTDKfa6c8dr62icbhVFB31zJUF1Q+apjmsbRuGV10KZIyGH/kibQBJLuoqwrw
Y7C0qYjL+j1NPuwi23shk4DoAA+3VN4MjOvKC04AFEDZvqGvbOSCMqyoF9e82PY+k06sYAsBx3Ch
aeBotX5phR7KF7xg2B+Cl5/JsCwDf2lgfU376YCcWtS9xzrcOEZFftIyXGcE057yWgOSykha3cbR
uQQZaaTaVjN+NHzUEkUcxlqrsrOWdfguwd9h+t2k1s846r/XNpALeg5QmnM5AYAhL6MEoFSrSwtk
AtfCBaLeZ3b/XmjRyhnyjT/Ck7EwakkhIBxMMHBd0B8GruRKGRZudKcmugrp/ralkcxWcS3CKnYK
iiWga4NhVTRJ7FNfnG0Vu5Z+IXIJlPvpC8nURMOvyGY7KQfQP7QdGyNiD6KX1oZ3krO5OKZ/+jGT
Aq1rurALRBfQ7S5NcBgQVwiqU1y90pjmWMvFnVtrLhn8vN4k6YfJITUW9cexATnUoBi7ptJlI7nN
trPv9VZngwdzaQjTWMlCjv4aPMaqynVfpsAjXHF+WAw+iyC92M3Jz98Hf1t2JwODT+87mw5ASd7d
+dizj/vpF0zuaDNNnd4eqPnQ3RKaHgPd6wLG1cqpsR6P7tzKVPEz4ZI+AtsKgzJocZPXK3de6yoj
mIAKNu02+h4+9cfsu7dzt9mjjknZEQ+ovber9/5LhWLlot67B/yQsu+IkJkf9sE9MAB8Ln8gBfXE
KBNd96fyR/yEp+Nbvk/3wePwkb3BBFyn++zR3ZZ74Xx2bI/dW/Zd4+gexT/Vo+IuGIQ/KEfzWTs2
jwF/8h4CEK7L7jFOYR8r1arf93trZ+z0y3AKIddu66dkN+7HfbJLdt0WHZR99DDug4d+34yL8hdI
NO+h3bd7UtPH+of8Jv5Xv8db67F5zOCWf48OxtZ/9J5QQS2YPyM/U+yVYlntnY9qbx0wOT06h+RX
tfd3PtMPdGloQuyUNT66m4Z/WTw1P6SD+VBus01/0nf+g7G193gqH6xD+yxti7330h3T78P1L8JX
53k4Jr+iX7S6/B2rHNLvxb7aY/T33D5j3+0uLPGvntLvylraAgB71A7orkjn+JG/7AdwDOeARplY
Hjmw/LF8BBc0Ygx4qB/FP92PYR/u5KPKP/HO3sQ7A0x6szAfzJ250x9omSsLWHNbdYeMEX846Q/i
n/jQXtQdhg7Mejbh+Z5i5Byumk62hvk0ajVCLPzrsQqLoFNKBYAbU7zavnDtWnG+1BCNstkHBjTo
+kS+3sLeskJnmeJCRzZmxd6ZHtOdvGTuiIMVZeCmIaHzmwmREsWW56n0ITnGMTYj0KHTNSFV7beZ
+xNArJGuMmPdDm+5+s3F/Dda3/4Fcy0uC5AajWX6vCB+JkfcGpogjyv6aeQjlvtKp1coYXeXyn4q
eqSVHhPpG8UuYc6lGoTPEkfvKjwSRDTi4XA3MZ2LOHwdZCZVhcniNFGMGle3HT+4vhDqezFeaD9Y
Fa+bu9FtLtrY+MsZFr1YA9Lc143gu4beBhHxlS1AfiSGq9cubNJ83H7JswsxybSFopOM9vfXhczE
080E3s2RK0PsM4qNUt5bwCnHe2XV3IVo/6OAj8cAnmJfl9KdtEZUpaYSHE9Z+mzZW3jehXdIQrIt
egb3pgTKHC8V4JQMUwa5Igdj968rmtANe0VU5xg5bFpUVnMLNjHqs67Do2aCmWNpi2g4h625SWoI
K3qwDONTH8abrjh3DVuvNvdJD5XASA6iQBhre8lMcRWhTJais+pSljEDcGNM8Yplg3qPRJXL9ojq
7Emu3kGR0YY911iVKrQkqij6U9eY8km41nkF2JhyoYJLFaprnVV/ix3Ue+xhb8Bh7hv5NNDwaJ0H
xL4H0bY1zq5unBJkFionX3YpMHE414/0APG5eB6aYWmWL5EBqTI7GVG7wv9gce330n+kAdqTktuZ
vWgZUcevA5xmnE2fhJizp20smBGpmgATspam8q5wrcK4csAvqrKyR40cpyF5qWtbLnT+ehf1HoVf
bo3ZNvIwhGE6otnLmKaG3Ib7OHvrW2stLuME9RrZJdhG8ToY9G1ETiZSLsczl2XMDEszViEbLle0
zYgxmCd1yxGNNPw/63pTgO8smRh7VGZ6le0MKtLQbo+xD2kHhaZRq/+IBwaSlb7H8GbbyvG3XEW9
GdE7P4g2Ko4wnXxuDrWKZhIiOX5lny2+9e1zNNdzBVJLG5J4BRPyuhc/1c596rq+lkbXIRjDIqGL
Z+g9tGZ4T/4HGyLrzoyoxFcZGN7K5t6p7ozF5igxNmxMaL9ICpAET07YUBdmGAurhVaPvjkM3qL6
u4ljpmt6KxkWioR8nkeDjXBSQUa2K0RsOA2R9KNF5rNN8ebkWzU183mGyrdf0Bx425YFW42SXrd+
O4wenUonk/hxcrRN0nIjoL7sa6iwAg6mpt9gtgpUfuFnWwkOMLNDxRfDJ6GoljGMNsGuodgVNOuR
gXKOBMS4MLNfffHDN7CRs/rVIJ+FvJYlxAb6k1A9claVglnPvdCiivg7qTRQ5RagAuSHkZqcXNR5
Gua6Htg0KSixHAJYknkbBRgHn75sQJaTECvpXlJfAwOzbGPY54H+I/3zKneGZhC/0OKyguAcJ2jf
0EcRnYVCspZFhr6JfGipOW9/gJlIj3Y87jgOUd78TStZUeo4Lj265OxFonwB6JrSQDdeVeNOdTC7
koM8IJclhhJT+Kw8SHVZ4XzAzG3L/cUcjBZ4pjzdvSXnxrM4U6IyJrrfGkS0rwHe83S/HAwa4En/
ypunDhA9KhICUWKDZ3H0ldHdQQfPVQJfFp1cmVwZJlkAj0cab5rL8KjKW0zH/XJl/Qj1dZas8l/d
O8Im8Ii0et2qK5ye1W5fSis7/WuEIRkKSyKHzNYHobBhbL7Mq0X45mcrqRad4BrXx2wLk7NF9R2j
gnw4YOGG36SeH7J8B3RH/lOiB17fOaMzNzRyEjCtaNNiojIdpNQast5RSt8zQA2xCg5WRDMloYsR
QUc5UEVq+tPtTTkXNsFSQbcFoYO76tRfoJOScJBihgqyW2/ckmMPEHWIhKpxurLh8UXNWejiFbg/
u7r2rUouQtKuisZ7fcC5Iw2LHSdL9q2FxOXXvRQE3dAFlhwdJQoFatrYe3SIOoLDVzG94abzXi3j
tYJDT9KptcaDuFndCoBL/y8OkIAOI8As6ziOTaLL4AX5YBi055mtMEim78wIF6Gzf9X8xFEKKqdN
EY+5sNgRn24tRe+yTO3RGgdUT9w81M0D/KiufG2RsNR/jirIoLVVbe/C+Gc/PFcU+vEG2py/zShj
VdILF68H2O90VzO03Ez9JPpkTYAWF//NVSDylcxIl2ogiHL+EkXYu0iEa1NoGsqvNQZAf3pG1+ni
p1cg5sp+LuXRcRRyfar94FEUFzpyqn5DFriEp56nwPR8MTd9CRJvFZrvIfg1L92XtXUM1Xxv0doi
AYvJhUTCNCJBJJIhoRdIyrFNmmRV1W8Bni8i2RGxPclPEaVdjMeW2M+3T9XcWApADrkvmhZkBNNE
QLWjwIviOILAoK1sawORd2Uo7+RKy0jehcjVmE6OTeK75qer0gN+a6mLKHiv2h9j9IdvvOjpa5m+
q8pxZEijWRWNzn7lauYiBt5ZJ+GibV8NRpsV6OZ7oCpNnLTfvghmJ0j6Axa07Uka0zRtmEmZcM0J
6xcXcSYAn3I1fJM7ZmPlu0tXtorLhUfLx0YBs4ieK6g0Y0g+EWLBraLOpiBvNnqHP2MJP5g6/JHJ
8br3UG4cI2Wp+84is/AuCE+itS9gURh5B2z8259hDhGATbjD1YQFIxYY4qL8tLXaBDNtqzRCUULX
OgQh94Kav6Iu3GTlN2f4FArSX0S3mnygz99JCrX4nqfK7EmD+Sib4CMAA0zpHJ3ndJVtaeExkDlF
6aJHufUi2h3foDAv0/xDkvcEF9LRGo/Ou2CEubj6eflJMItSy5P8QMW3RvScUZT2uaKFYi4DlqbX
F6IxqoXjahAYROMHjQzJvPQJ2nZecu7vi0mK63m6uzR0sjXNEtKkV/mKTx9FUvUxw6k8PPpNvrb7
t9zfaojyFReqtZyjqBln8UnasVv7mr5AI6P37hTdc/fs558w2eBhKLd27fYYXJcHWT0QTMz8gh9C
FF0It1J35zqZXQ48CmbNQmdsqhfVlpXcuhZ3LHkl5CySv7D6cOIDeKusEAzk29te/PrfXrCwzQX8
gUKSM7lTKivXzbrGHS2vfwI9kbRdFb3aNA2dNXf87bVmM0ASv38WE1I0X49Y7Pg4Zkk8m6scKvIU
z/hhANLrNxZGcOZmRFkquceLnctvBfpQ0dBsA+wzyTqrWumTIuMBw4A52AWgCVNRxHlt/U6qOX90
P600STX1ETUURElFJr0G746oA4kJal89Z0WvLjS8BdK9IbRA2lr+f2UI4gX+/jX/87CTHgqWNL4d
SjxsDG2oflMLYZhGbgjWNWHdtrsgknf7o16taX9b09Tps+EpjWTUJGTA8ZX6SCbDdh1j49NFt4aR
KZmA2Mpeue25QzuOZwx6HpG6JTJXXrfvuq0vLEyis4FbPFuO4TGEvXGMFlXzylxC805C+rbAFs1b
JMGzgRsYFZAnbdP67wini7bc2UBLOBajqy0z610hGGf4KoCl0bJw2/Z3vu/sRvr0nJON5JZFmbYM
y451dQhcmgLtiSwChmnieXfe6RymAY8r+CEAk1AHm4J0U1d1h9HWme0Prxi+Su1et3522onYh2hL
VTGdQvu42Rt3+cZzO0gnubdBBNLWvnLlPwVcLXASJkMkWDT9EoS9EGuTi2WdoMkRLbsQa6hsfbd5
PBfzcMDElR4FDiaBk5MTGLJSt15BKQPxgrYQ0VWk64Lj4B/ESOq+/Ppc2iJSSAoZKlLwBF9DkZ00
jp2odni0fEiZywh5X3Mf5Dg4LjXvZ0w7C078PbUlbS7aAjlFPsrS4f4Ykz2kYHzdRDVv16KTE8aI
wwIBN3MLLepXRwXGqyZIsQCmyPZZ8+5pyE8ggpB03WaMUWLgb2Y66a3pvzE7pM+CnGTQvhnpsI/4
SoW3RffateD8qzud7mAxPuehv9DHXz4MIy5r1Ut2ZaLtwgHd3V5iDw/72+Hg3hNOPmWaFd0gD+m1
ccH8g3Y44ZZUiRbPfQiMCC3T0EN3yoZtCYSPC+XrR6zLUuqllNwT3wwmi8j6qj1ZyDtTF6bwohmZ
06oVif1djP8cjtE2WBnxJs02MX/+unauapFWShjSiYuMjrIkXeje4RshVNAZN6RI2mYfhrJX3tPq
EutnbXjJrFck1QGp3H7nc8dHCGbgeg+WXp6K6+ijHha8H/ZyfeCXON5jmohBC/PVjK436Onb682h
3nn2/11wCj1CPyoLXY9nZ/KVu2TDAJ8670ywyIsDnjYZU2znLxteZNyu7y4/e4o+Ly/O9qcYhXG8
1Y4pywueTWY2K/EbYvcjNYoHEGA1Ip68hiy3DznG6Fp1tZLA2oJ2hKRsvRA1YL8/gF907XYFZp7o
lnKcYAow8B/cizdSryRvSgluf1wngSX6UvbZz17S7uymz32N7rV6L+jPXqToZIAPpb4n45zsqCow
JE+y+Ix+jSAp8iHMA7rhhaGw+JMSyktzeJGyaqPE+obsYlCcqwFMmYQ7RxOcICAfdLFlpBdBlg5U
EEQG5hBgqNmjrQK8kzmE8StVXxsA6M5gbTCG6SrrVATaEoxMUCLhhZoJ02yBdgamovJ3DgxYsrLH
AfBebjaHAcHNDLQhqQMwsunOdaMqNTPfouZyLiZDGrJd0U3OR2V/RNMVJB16/XGA2A2KwUJm9CLj
O4ELwhj8G2gXv0WnowS0TKbz/XVXdZ4eJ03F6wfXhfY/Zymv1kzpAcmqzDhk+h2IbneH4u5xmruL
Pq88uRWywC18PETDYzKecmnl8l16R5i3rsj7aebE0qJ3vqdSur5zjucue94716DFSPG3ma0me7GZ
O1R7ig24i1kDOELwbHx77hGBUILnh+jvnVXFPp5GbbAZ4rpHwlOdVjhx49bghzm+Ykw3WiPDvlWM
Bi8M9TgpNmCpCN4aXkNFDcgUfrkYEUhpeMiNe5YBs4mWyQSGlrRItqYT1UaWJdsch/CYMgqr6OZL
2Mwo+rvfHVwDPEfySh98sOtVpoRr8Xtuv4srvP63d4EdIjMgWig0c79uuioJIlfFa0OkW+zplTrU
yEckuxjTLbUw8Fe5jJglJOV7IA3LuvtZIu0kwp3l7sdu3AV2v4xtaAvUGFy3NB9tUWO0+TplWNly
yqmK9ginSGGxqQKGnm35wESJS7nDv9JEJUrYNJmEjZ57aywxCCDGhe5W6roVJWgc92utuqStvsCa
lE5MIWi7K8eMHnP6M0CnT6P0KoRfevVdsz+swKSbpq/GYQsw8E4BOZdc0Bj537c1SS5MKR2z1FY4
KMqhpkEBw4tnaSQbP6xtUNw5HnPXKrolRCeTGRiD6a/fJvRStw8QvzxSteD/UgFRDNZSJCBTsDFg
Wd7eC3NYYhIJjT6yhm0Tec3X9aLeHdtMCq7rGZV9IvZwFpjGeMGFVMJHDJ+DQEb8b9ZlDsI0FOgG
4fjrur2eV1ZXiNvcuijhpZU3Rv9OJz9GR5WJHlk4fVxhT3Nn3dno82ndScD1wtCPE5fok/7d6t+1
cp+hg431C4I75Y5of39qMLd/ABwKpz/sOlH9+PqkXWxVVoO08lHMClLAsD0yVC5dZBssa9ZYK+HB
QvQzkzegIng2L2OktGR/xQidd2AJMeh77aXZz86EVrRF0LP9DdprVUEY+HIYHvNhWIrCUuSw8Zka
iF9Cn08Mn6FUSNL32+9fFadlGntINpiKAlwRvaavbyOVsduqfTM46qBnm1DaIMTUvMY65m44QxFN
og5VVTTf9VNTDUuvqjdW9CFm4mqJD5TXYLuDWWxwCPu1DPpf1vdZ99FI9Z0LY07NgcEtcgn8VC6N
Kb5mDIK+wWiV6UMM4viQ2uXWVXIINNqKmtgFI+s8yMNBN/dNW6zgPgv4fYy5lfSRRXs7xnd8KRwD
w5WqPIbnBNsADTMXv144wbNfXm6/V3FMp6+ViMEkAhIqftCTbe34rVoMFj0Y+sjIVI/VGcKkrLLh
7mGuZjtODuMYpoDcYXTgv37BIis8nH2YgtFxYs6B2pDholoCoTDUL0RGh/cAm428iUs0euc2F66C
tx93biTjyCpYKyGLDJZXXPefsvHMyeSwqOAh6HRyPBU8gOVvHNAnRMurYEzLrWP0D0NxSZNYCIYJ
JyKb4JLU+Its28AWcc6UsSMBE5M2HwANaK7AltsjfLC04njXqe8GyYKYMvH3l/UmBuUD/74z3f8e
qfrlaSaHQlei1vVNpqr/ANjIhrhTqWcid38XpzpzwTjsER0SIsCx3xKhJvETuw8ZiJeo5TB077HK
8uCMrMm+KNat5s6zzZ14FiT2ISmJEfPUadPOTc80XEaViMx3QY7Ya7Qp3D8QIT80OQaNyoCg/DqR
ganrhJ9uPeDIgkLI+JZUP9txZ40Y2iAKmWjd32o4ftSWsNeK9l3ybwa8KMXSK9Ex1oYkOintc9gH
oad3dDJJLaCqk44jrJDDScPususPao5iSLswctojBHOooiTKNrWDcqehgbr37weanwJhVdZA+ZnT
CZeu1Gqs5Q3dKaADnrUpykttvAdcFWxUyDe9F3zzMY+gAwG2Cfamc+AwBsNLV3WPYmal6OFOsXiM
9MMLPip0wULmkjIeJVCTQgaLAAXh+ip9tyKJkn3aUelWwPGbnp5P8JyhH1YmF4FeIe2zgL+Z9TNU
mxyjBpEAcnogGiF1Av4VrlNyoX9aDbgYWhdjbFdZkqzkHMeNfguM3oN2Z1spGhvxvmJwOmJ3F5Wv
5fAunIrrrVk9+B0BJLQ2CqiuBHCMocLKSN+iuliOCs5U+iu58QbrWkhgkWEeevkSjedc/4gAOyRh
/eSk8cbAsjDpMGbEIR3DN62KVpRzjnJBiYJYhFZG5ewFpkbkoUOvbo1SEX7WvmRDIMogMyFWlZgr
MYCySutURwqmpW/Be9w9F3G58QNrq/iAd5TmZ1vrzOLAGHEvif+2SnwiIVtwgdqZvnDq8CJTM9MK
XCjMIQVCDRryIsftNPOKh1TAkMJ0ZwzeYxi7jxL+Q6b0awx+VRr4ASwGrPxiJvFaGhhtG9rT7Qg6
lwEw/IWCKvT4xJDiawRNpTCB+F7ScwWli8gj/DlpzafVcabrtngPjNix3nNjn4N4fVl1kkzXYzVY
NcazIplmUIEdtoQZJK84g44LC9ZLVmwHKUjZdD/4XHDTleyZAFV1J1TNkPKJkV7scN+jVw/lBLLk
q1pSHp9yLER1XGbVNcqLVyPbKD25gg4XstK9C2jmvhW6BOSuDG9hZoko++n+SRu6X0PI28vZvw2J
6sIvtq73dn84Kr7D5Gb/vNKUMIx9eDoaWcYbG0/aVS2afgX5OY2jRFkZ8gEuLB0iohVg0dt7ZPaq
4I7FF8DCQ2baKNHKEoh3APTDHdYC+YuGZp7D4ThzVZCSxvf4w3NMUIYAwKdl0LjUx5NipG5ts650
nnUssKtSu1VoKX+rAwpvrfEcwpZKk/opGmkbCRE6hsMSblsw5cu4BP/ibZHSWzvdY1n8oRjjovGH
HdrQNHbIKL3uefBfgzH58KCHmjBCx3aP+ASGPdIy70A81m+uaf/3teOXBxK1wadtEmdjbAd1CFMz
XufYAMGCsZyVyDi4O+5ONOYaC3DcQScZDhUrUtxflxtwwKgcgMvHtPrHpRkSQHYYvA/2iw7eTbU3
UCazfC0hH/3f7xXGnXSy+HCMGiZLA3a0It1orwko1yaYJHHPAEqC9R3oF+7J2+vNP+unBSdpKNcQ
ENGQuxrvJwHsKy/4LzTaiaclXNBq0BB3CPNodbcVPNeFp334n2edhE5/cHUzHXhWxCRo2jF4WJQx
cCTpITOXtvaYWEfWJ+4IBQFqSklfeQjwBGfBhr2LNry2BKYRguOJ5Bw1FXXmZJMh8NMZvkFMFS69
voUFDssQWe0OR0GAaQJ/7ihLLWI4QOAUpGEXQx9k2mWz3ETgXxgUC9ipg8avAK8Btd42UPnKCtHS
sdwK5w1UKFQuN+acenXyqw4jEjB2xruv5JuMDJuByaJC64n/l2+d9w9B/nQFNXGZSZ6+y4aHwflL
eGd5aC90rwzYKPNH/WfqAru5vhk9XOo4At/eJ3NAJz7Wf97OJFKPgdtZms/bEaCtiFgS1fGTLkap
AMnFnU79t/HC5ID5mM2rIlkKInNXxt6mKrD6UaO1KgNJkV+FOzWVAA7XJzdAUVCIh5AFDkq5hXvS
tqeyO8MNxVjpbs9UbOYbn3h6CTid1EROx2b3ME7rdYJJk+ykBHx9scVdgwtO3rcp3NXwUBb90g7v
DRHnj5sq5HRJR3EWm1zcQzIMeuBUV8kOH4FOSnQs31D1I1kQNFO2Aj0bGnP3+c9zd63yaelJrZc6
dZI3KUvbI7D8AyeOQs1BrRskzO3NIuqs317zp5UmdVgYZq2ldSAOoaGsau3yT2EUlffkaGZaQgzN
xFnlWFgwyidx2o3LFoLklcCegvz7J2CBI4JuepeUNDfvgI4opKkgkINFmYQrPWradmi5VTGBeFF8
GbVseR2Y9h72vsCcIY6ydCjRB/qwwJZ3jU52SmpVyMWCVpDmv4mDfPtNz6UWn3/TZDuZQR6qrcxM
OmycVQhsvz4z8mAvZam0xpBEvcd9nevnfHkLk12kFH2eBikzYuC61ZBtW0nw5Oi6Z9kjeCrR3h5V
RBfRzM2b+MBAN/MOeo8v2wOi5wIZIAZZ/vgtGhA/jw9Jv5VgyZBBX9kEdX253+a495Ym+zH1cE3v
a37z/0EHCowxe5+CpbaNDa/prnzl7IpAMdAltqiBr8X8p4RFZzbv1SV7hdcBrx3uLlJ8AHlIsJFV
QeHg9jaYA2c56GdryADpgFHVyUnIvFzv6459EH0AIy9r5Fmjpd6suRtIHIa8WHb3IOyzh+/TkpPj
4OHg1LUtSwbVB67bdBLSdKuiRJNB/roTUK6//7eI8mmxyT6PpQDTQ433mWK0SPwiRwfRx6CYTIUN
T7+TV6xRkPJZxQAq+VC8EpOj9xr4qp2fSBOlEnGos+gy3Hn3c5UFMH4brUnoikyjvkYhk6bpUDjs
LgGVNcC2wsRo9K0VcJGdYlUkUyI4STQCQphfDbJht3/BbGD/9AMm21vRtcAbFH6AcKdULzTa6Cjk
49ZozrcXmi12QYox46DQBWM0+Qw44eWqMzgM79UzZabPhQ4KDMKkeL8MWN0XIV1we9HZo8SAjWYb
0uy/tdjlqrdrT2XMTF+ly659k7555oaW1UuGDNM9DOf8WRIzBqgJAhc9OUtIufW4rPOQAuOWngDh
wZzCnR35dzHSdYVUx+1HnMNkoMxHAwHheeih0wrRM9rSN0o5PEpA9IEfCul5dxVbZ7c7d/4zqg5q
dVblX3CIwnssm9nMTqN9wj7h9f6GpnLiMQ6MkoPstxhpG1jIteCQaG6Z7yJDYYpJGwkbO97CqHvH
QljRo+kBb63UDgz0BEbFy9AVsf/IXAyD4LsxQASNYTB24siJ7tmA5Vgd/LqLIppjLvPLxVyRzQeF
efKxeq+MoIGCIhpVfGPNs5nbGxocI0YaKQw7Ab4QTagoeXN06QF3EhodJl07w3gZDDT+U1FSCZkS
E3TJ7a86dyw//7RJgCxKZGcjiJFiBMnVzAWQJChykaRzbG4vNbtnP681OZh5YauS1kFDkMN9lu4q
hCudtd4fcPGjBaVBAQ3vXTkiqkxDMu1oiBzMdJFmnUQdshw1NxQXJAAJvNNsYx9eC+mPJ7+CRECv
BLj/Cf6OqFWo2Shhe1NHCxeZkHtbePb8wLB1YNfQXyEUfw3BaSuHSW1zZOny2r3I/QQYERcw9VSA
O1DkNyTOuAtr2pMIfd1++bPf+dPik++shaFBUkS3gMWZGQm1NroFGTe/d/dDz04BPj/p5EP3Oa84
7YiGgsFF17bykZ2IDsIzUWqWGr56CUKMEvAPRduCV6td7OkN+n9bTb0wARSzrFzFDaA8i85p6zrL
HloAgfT2S5mL2qKFARKeqQWUs69fZBxbKXUV/1rn1MfIO4ONQcheENzsv5DRvb3a7F50GIMyCIUM
eW2Xfkq3Gi0ZCWHiqCknAV2mrukuQ3XvKpr90p+WmWx5M0IwQhp4KLo/hfdtVN7Y1YP7435XZma8
DsTmPw8kfsmnB4JWndlxyJ7yg7Wgu+OtpnrvoN64hFpe3wDVWLncfomzt/vnRScNEEeOqzgUAYs0
eRyBn+PmI8YTFuXis5B/aF6BRDZ3vZT/HwuDJtJIn+i+TN5rEuSKEdksnAHFbA9yf8G0iUsHLTIG
j65AjocL4V5+54Hntw2SG2CXFRsq+de3HCG64/cOqLFGRitv4X2HwbMsG3T9gbLpJ2BjjA/+aby1
2TrE1LDvXhih3f4ZIJZZZxpKdUEmRxlNmI1Omn75GJapio3n0cm7RdJ/a9ADufoxVVG/Vvs308hX
RDPke5VWeRNiBNmYrblaM+WMGoOQAxMSrBpjkhGID4Ohf5SQjCDdd/XRKnepEaLN9UesroZ0HVg0
gM9C2wMt9KsUBZdzvieh4w5tEjQ+UPFe1xoiLMq4LZgmWt03ahZPWhrNLjSXfbPqwhfjJdw72tJr
ji6sbBSIsAWlcaWuPeNUx6+6colS98/AtZZ+K2OKjZkF/WFaG5JngTd4hxgQ0GUT0gOETbW60EmT
iJoDMmiEUoFhUiq6vCUZv3IQYTWnqO1k+mzqqbQvQpFSs56ksmF2iFPNeBISAFAHIrAYWBOQbJCm
ihcjWnVZ98t+lBFG6ChBCz/fFOyn2HuF3Q5MCJmEC6z85di/132zkfxi5SkPQEXj6Kclu2vje1j4
h0o7oG6pQ5OogPTI/j40oiXNc3A9fw7hk+p9s5UHW2f2Ine4vzhkU8dYy5ZaKK1kE/7lH4a7chL5
h+3uinAltL1idtgwdItQ0jxUq8SQr8blQPAxU5CcNv47toegwxKjdhmugpnvPWOnjowg11W/Ya4j
niMl7vfdz9jcqr8K0DBpADkvEN1bqh6iRgDlXXB7gbIsTMHZwCoHkGCJtVzBWztzuE2sCtCMJVvw
pHPerkSkZpOhqhrwvDrKZ/T9uxxK5rIwz6pxIhfm76An7VjeqsmiTeqIuRI9GIoB118VBqicVW+i
05b9lIpti9Rbmv9pt+hC4AAHIi1AO2DHl46jxxS9C/dNgn7YI98xUsYtbGdBk+pb8sPDnOYv6UV+
iH66fysgXEn0ggUCSWMFl5/WbLH1LWOTUguQfgipuya8lIF31dig4C6afiV6MO1grrQIt/jhIrQ8
5PYHSq4P7vAxYKnLfYELWwZAF26R6ECUsb5K9LegDDZ6law0OptioJjiUZ0P1JQoLHP6XKZuGthL
ATe6HRXmKI1Iq10xluBLGUR8DU5xHgIcEcDwJHtS7O+l62x1lPpQvljqwV99hAnAS44GLHsiW4XF
PonrZYJ7852fMXeRoyAD4IAMG/HEyaXQD1pfg24OBXPGy/ky+FcGf9onNf4fzs6rOW5jTcO/CFXI
4XYiORyGoUXK4g2KkkjknPHr92n67HoIogZ75AuX7XGpgUaHL7zBhWm7z81v3c6pjrFuHT9AHyMb
iJv+lSWmSM3O7N4uP9DsWUkOihw9IB3ILp+nxVMyv9R6zkpyfsoOSOSlb4WymNSL2f1yJJ8NM5n9
XtZcL3GhmAisC7fxPiGC1mHKAwS9+TjHAiQ9wJrbUvNkJK+XX3I2oIUjDspDZ97pLn9+Sz9qCLhB
UYikV32KLYeEBaZ+d6UNqNasJYTE2HxZz7aP1HWu/veq4o5AtgCBwryUCuvn4UcrrLFwHj7otEis
C0ZEcirCFZBaahoL7yrqI1+mmleEIQqdh3ru58EcZcBBUBQVhIq1KuRQiVb5upzFlE4EUZ2Kzkfg
CEBDtrO1ghRiuGh8/9Fau/Qck5U+KKNkZxLPMZr1DaRhC3UfUcq0hvSg+ONWH0GSm6jnDA4ghRIM
4lNqhfdFirKc3G5p6VBVTzSZW7Df9OBq5WFpM4pU4ssjCvg1ICDBXhFTeRYWKrWUdl3BZiQsrAKM
rcO32M1v0rY+WKgeyyPwHrnYucWBUkyExFKRLdYqZj/X2TNMlmbmB32adDzDPzr/VN/A8Yksi3Jq
H79z5xjIZlIT4MDg/qVjq47O0uE4PxGiCI/UMfiByfZskqxsokCwSLBFE+Vccv6EI9mnMIESY0CG
L6nD1kPiAs2IQjkpuJEurFuxCb5+DDCwDk12uluT6LFQLfL5BkAzYjhuyKWUHpzuDUoK9TCjehc1
uHzdqCPQrKfLQ8/lIYCaP2zv4A1N+x5oEUh5PZofnCH2JnpHCO5nKJEHz5cHmj1syaloV3HWfkG4
DwSiWd0wEN9aR405PlG+WETRftgSfZnJs2EmM2kaUpvHA8Mo3tbzzJ0D8antANL/U6uxrFMX2N/C
PkTYvceKzzmIC1y335HPwH4mGBHnaoTTETquXq48Omg91Oo9CX9cvqUAFQf32rTeKiW7cu1GECOI
nUMqFGmzcaRHVOyGToE1tOtkGFcxSgsgp9G/hR/aRgciGqF1E2QarRzroGEtHPrlamygu1rwp0Z9
1UrWpgOvL06lupXxKHX/8QZC/pY7MyecH37G3CAZsY0WNIfQN/ZIyu/QJq0jX/T7Ln+4OXSpA+yN
9jrgUuoik10q512uFiX4bMf5EBWuFaEBhfkxeQ7GR4gWXQmlhgyl36xG6Nq4FkEPSvqXn0Od3ah4
NDpcZjzKR+pzdmJh/B4rngxHgsx87OvtPaSJA/BM1M3YUmjPHDjsJT+6EhRjA4CcdUppqkees9V8
HfE0SE9et/Ft/SbbAaw/LaJl5jaTUMAAhWthACpPztRC012TixTqkHvbCK96a8O+BcK5TJ6Z206G
hgaLypmBMfjk1OrsOKpCI+OjyBstXrfGW9YoNxz1++SkYpub34fFNlX3SBDHOfLCnXfTtXedo2wv
f5U5gwE+x78PMrnfNQfhj1jmQcwIEEP3ao7Qdxx/jdnGjdNi7ZGwsAWIzw7B0Jr3UdNtJBQ/TNTr
qkom58u3nZLvI+Tg2Cul2q8961mERQJRhY50dyClEPdA1Hew/PqVpic7waCkO6X4whosWLltgkZ1
sjfy6ioQsoDNO0muGgkJJx3M4lbw1xyEiUgRKsACPV4iti+tbN/fZS5OcF3HZxrXQ9wcL8/PXMyL
sQzKk/BSMRmZfKeqr8w6CED1Q6LG+WVLMILLUoYOn1fdRrD1FhUbZ0sg50NOvogelY0TwGgQQZBi
57zwgYIdCZjRPAFRC8y3zoBO8nL5RWd72rwjGpGCUfFFkr3sdbsHfEHjwXuFHCkq/6SzdvA8MNkF
WO0muENLWRRNhXQaqGaeTzZuC+kbPfaFhxHH/PQaQBAKrgChL/C1yZkVy4nZh279wUwdtfcseQ/k
l1b6IQr4IMuxAAbI7SBAKgEO4cL9I0w+MbdgmQgizxcWZyi5naIH7IvRxkaG2CF7EQGGaPAjDJ7f
UoqiW0ztAk4JEc7iWSRCzC8zILTjhP3lV4V6uSSXdpHHPGIqzbkYAEzmcmcrYanGlXV5vmcHA+dm
EuODTZxyJqUxkEM0JT9yDAPZciS6waCAzP5/oNdnD1kHzj6taRnroEnWZrWBEvhJ+hGxAAngiKDQ
4ZRvi/iE2a17NtBk66rYENmek4RHD6F6LmM4kcA8nxvpVW0e4qVbdi4WJjn/v9ea7FqvH+y2gMJ7
tEBTs14IhlEeKrs9YI/MP6GG8YGAHpItuAYfsBTrBh7s5e/4kSBNVw08SKHxRcb6RSIckrtteAGT
6/b61QhWjvPKgBRYjTKurq76otaI93frAZJg1B2ENVLbSyvNTq/U9GT0B7N9o67cJWhW0kKnQ5YO
GGHc2mDZlPHQFIs+QnOh8/kTT1ItDxxSYydwucgOzIDyDIB3+NGs9dTY1T7EFwIxIc2hj0jcL8zX
bGxkIoWHDC+5tf6RfJ/FJJLv+V5SM3owbNudKBrG6HRFpb7B344LLC+eG8ddlelhrF9GHe2ofmHr
zVFHhSSSTvRuG7hXTxaOmuoljGx8ogk6nDx9jCnMkS9lpv670Bq87ZuN0OBqpWGFR/IuI8PxW3td
FboArjQVzLcuvU6IW1tMxZyN4j1bKGEIt2qzpq4Zajvvl8DHon5mtuBtiu+x/Q1wOCJR8ACo9Opv
dG8wEXpNAqp+NoXFdk2TjHiNKh3oxti6KYODCXtA6/G0jLKNjlWdBIdj9K2dVbgixfOdh3hQrmJF
jkRHCRhNpHsLwcqc1ipzRYrlUPLhL7EJzz6XZjW2EYfMlcBlApq9liz3h7A2Dc37PL8CzifAc00k
bZWI6AO7TCq86Ory/fIuvB6rN8EbWJb5nIVCcVAT2VK3ICOfrGIl6BK1tOHgBZG9S1CvCeJmF1r9
QQqHtQ+VoWu7TRIMpA35rsXrpFGvFefBybe5862FqlD/zOy3BLkHxVpb5CwtnhcWnF2bUNyCLuqz
JB3qH2axpFs3dx6z9i0000THf9q8bdoY9pLhBEdog9QxOCNN58lTH6jaXT6c5i4ZwHLAoOgRg0ef
pHa46kRVa1nBscjuWnw3MB5EgPADlcQhc3msubP/fKzJQmmb3o49jbHoh4gq/z8SAPRiRbom5nNR
1XF+Gv99u0nEEmae5QUDS5MWLBEL3m+sRCGv9keXtUl6wnmhCsmUyUiDDxK/lLXgiHIc91qFmjPM
RLJxziYwwH8wkWeDidc+23FqgbN91RmBkAihhANSlO9GsVXPT9TTRSB4ebzZaTwbb7KRWk1yHb0U
L1cdZJo/MSqvtwIqt4TtWRpIrKCzF4OuVte9yY6t4zWGmSAVn1j3ChT5JQjsbPn+7INNocZx4WaJ
VLIY6Ut1bUx16EEP/xLc5SFsdqB7OrPfBKjc0HUixhcI6A7G2CJDfHYD/ju3095iqwZDyM5kA44v
RCiacUtyRhuXC38x+JrNYs5fenKtxZGSlLkrFg5sdBBLoG8APfoUTf3qL7q5dJdg3xvS2+X1oy18
V1tUIc6+q4nJqZqIk9iRvVWvvdWakIHcYoQGqmxlOt3GzBXIWMVOVlouLvQZ2h+p+U6+sY5c2uuY
bjTPRgnwW+UezncfClY+CvF0weDcpd4hTF7F/VMkRFTuz7x9hhG2Vg0EkJWVGXWCHmHE+ebyi83i
es4ndHJ8dr77nxcrkDAo6FnR3Q1WOYXddk9hp7y1FkZcmsnJGRoXY8QUsVzq4BUOMNhdsg+i1uVi
yBzE4fzVJicahpp+GqlsehEDplu/dFZVvxUKvNJ9dyy53xcvo1n0Pd1+LBwBLMEomhw0SpwN/MCm
/Ce/ApoOsUP4OWIbxL009Cgi+/vcOYpaw8KnnL2dCBdQpKB8T5v/8xqNow6eqQZEq+u3IAuZXHrO
VFTZjp0uiZlGkQ6BH+AWsIhFCarcNxrkTeNFuGQNabW7/ESzJwM9RK4vmN/q1Nu5b1wlKRQvElVX
pd5SvraFaMVJM3eL2r+zXB9yTButBNFQmrKXJSVpusynDsjXttR3DkVqjbwaKN4W9B30YIH3IHzV
XfSZ6udcOdFJgHRK13lZvl9kgdOMiWeAei/qfuT6n7+FHNUJ6E/aa1xwfAtSD+Sh4Y1utYKynPSM
qxXFKgCml2d8Fq14Pu7kfBzyqtHcjqosZCsJJdyheBdk+yGW1pXqc3LdCuCipR/U4ElqrVVuI5kI
0Av0KQLrCPQO/JzT8NeW3fHm9iNwPlknvrAQ2Zg8mzrY/ZAb3UeKLmf436CkHBzUcG8iVh2+gXFq
uKouT8hsnxOHFyB7qFgYujHZFEXqVZnZMujYR5TJLfrqOArRvhrREtHlrYufKcWCjpBqQAvB75Wb
cSl/ntsH588wOYiasbHrTGtAAZHrdMMapFpuEvE82ekLe/CP3ljUfxFQgpM+OYLysNAzV6bEwy6g
Jk4ve0VnhUYGkaOgQ5Gw8bWT/qHFSURAZxfGnzuGUL3DSox2Dn2ByY0y1A6aaHJJQb5+BcbmJeO2
Je6Q5GItXFaU9ES1iySYGF2TDDT48DUzn3En2oKPEFgdHXO8RX3O+YVw9liThWBE5CqWK6rwHhrZ
DqoEuAv1QoKQ9osogFm/dfk3DwUPcLGC8pHufDkPOJVV4N5Q3KbpeJbBY4gGSmFy9WhCZcdaeDu0
+VGgSBLauPFYX0lusRIslZJkru5RUx5b8UiibeLb7wtfSWy26QOxF8GCgXy3sIn/fEA1hpl6cddS
mwsPvSRu4sa/RddqkLFOxOjWzoXFHWdj1S0NPXc2QlTmrMYYFFnhydBWOXapbvsfZyMN7Yy8Kase
kgw6wU6X7mXsKIFiefJC4DG3Ls+HnezCyKMAIfUMCxasrr8N/Q+E2+Jh1cZ703hWFh1c5gKd8/HE
72chozO6UesjY8SCeywbBff2PT1kgTKzwfnhas0eSBtrLbI5BQn32rtO7VdnQKbf27r2t4UP/rVP
RhWeDakKDzDUjifb0giU3G9Fa0gPhW5rEjuvVMLXba9d55RjqLusKb7LCgCUrtjWDZ4BaNxffoiv
n0A8g2NTbcGoAOzR5ylp/CLMwDt91E6ZDrjHsn2Ug58AyEYwwuEST30mumVA9NqFUrYB/HIyYOm4
QZMYhIB58Ejrx8HYNOeiO3Dzs80T62WUri+/4vyQBCLQe6m6mVPjDQmHU+oeHREglnPQnWkjCFQT
hAvqBKWeHDRNWm4szJSKeNOzYScBhyL3ksTy/hh2QJnlp6sjmezvjOJFzp4Fpd0rrGeYHw5OQcKg
2xz1nQTQxC6xSvAOuTseJYpZtK4JmjD32ja4iA74uz50P/ErkxauiZm+LQ/MJaHQDiFcmwozlFLc
OYVdB8LgU8boO/GDD2sOokQ6MrjyYCuNThMV4kjJrywAqqpzr6kx+NJiJZS4RlyQgqxD5OVNBb3b
mPFqSDoimdOffNF/n3SaaDea7hlSxJMm3RPA0KB9cZH35GtSkNRh+CFDsliNmSm5f5qeaVYthbKc
SnkZfOhEmT/onoXNKRzeZOoyAUaGNEQbyVkBYdL9O5azwB/SWCbRp97wj6KuKKOwCrjOssceSK9l
ZfibPQl/2YUZ+nqZ8LA2fRdEOk1kyibZcVVpvWf3eXCM3RdYKE3qkLhugHNlzZ6oo6/facYY49Oi
RtJMmVuMjBw1IBniSmdyqpWZVQdJ3QRcpMNdDPsFBVA2up/AAG8OMfZkJoxrPQpuVSgrCAF3RJ0C
sUv2KWJwsTuh+7+mg3Fd+NCi3trxTu/gm2dr+0eIKzj4P0Gvb/Tuh15Y952Dsw8gTreGvU1N3ftA
HBO0oE3D3a0W2kYP5SvhteOCHCzfhv7NEh4EhrmvHwUkRG/VXWN1V6yZKJWQlBQERwoBCV5tUbwR
TYGlctvXAPTzLE2OQQN0SYawRiBkq2hYEQvybJCyKafDI/yjxfDvJ5ncsxUMMDPsGAyQPwcgOlz8
g9Bpol8la0IvrndpNqjsmiUNgdnDF4CfkA4FmQK68PMFkwdqhn4b5z2CmWLWszcslvBjVTbYvrAG
7Wohv5ibWRJuGykqWgfKFHBhJH0dFS0D0ltYJ+o+obktegUB3tYUafWF2+VrTIEK0NlwYiOexRRB
kSvmoDGcaJIDTBCinNk2qK7jcAl99qHl/jlCZCwHGiYdEXoQU7WKSHe9tJHD4NhqcEud5DTgfm0h
4uJH1d6OrtwmuDJr8NFB+4hDV5/embF/V3bJBkQ+8P23PkFRpL+VzX4t5EltDs3hh56Ao6Jabkg5
BJMQA8SXxqw3aYb8SxJtEulJB3Bsxf4pwohboCFh0ClmdVeNzp2wFvS8xcLJzPElNIbpstI7RlVg
kjH5tjRqPfrIsCO++Xm1yXswme0v4qB1H17pMv9ybavZ2ttIzcIHnek9YT2HMh7gNOHp8lF4PPui
kap3eZ1EpSgYweO207sykW/8vDmYxfMQ0id818II2j/OSsrJGV/b9kkI9wGOJzgfrsw/0GvhifAp
NdDARE1xWsJCgkCtbLobx8ofdgrA9QAXu0FD8mmrZc/A1bhtgKJKoftU6IsON1+LBFSwMEtF3Q0r
0y+kP8BcnT/6enFkMuCL1DS1qNg1VHAI2CgRYEvZtEv319eMBOg5PfYPLVe8Rye3iFwOuZK5eCZ2
io0GWHQv5+0+BGjL/aWhdoJU2vgud8+JtVR/nXGgY2iskRwQ+GBNp2F5ajsB9YGwwB8DE1Vb3kVq
tspKbUeDv4Fnkxh3sq8+V0qys41NjsW5lF13ZX9dWdI29/StWmlXRU7wnsZ3WdP9kr1kpblQb2Tt
EFR4l1JtvCuGXdu5O19WHgoX+K76vZato+rfmR5F61OYPWK5hMRguym05FE4fNKcAdsLFMWL9nld
rfPcvi/r/tuY+78XLoyZMxSKpyjPMBNUaiaH2tAWeW4UNu4KvncYuaa1UFkFJCCEXddBoBwy79Vw
QGo1ldCarRUNWRzUMJCgqZJorbjOzkzuuuDb5ef64PRNDkAov+iKCsVdNucEUuLUCqlZ4+SCvNWh
2ZJZOZWzX4Vifx9talco9Zk1bRYPGn5N8KH81YU5jhH5qmfy1OZ6MJIrv6v3pVEdND+/RtvjXind
jcDSKuUVFVgWtIIEHhKL16krXQPzlwv/e5BIO4jYft2CUl+6sT7KwNPXAtiNJwJqAsgJTKbbVArX
qtMxP/qScm2UxbXRPZsIpku5ugqKF0Md7jMnupF6Zy1X9r4Lq62mq/QDwrX3VOaIqTbWjVdoV4nm
X/uKhs6rtepsZ9fa+kZRrwuZJGO8VUZtH5pYVCnKTZqhNK3Ghzi9GWnvV94BtFWQGbdur6zxa8Ny
M4UxhikOSNgh2iXQsEAbMztDhFyi+252yaoxLITem90NTsDrxK2PUirvtKhEOjR+7YcBilgHDFaS
NqZLn0Qj38HajFTCH45l1Gyh+C+dG3OH1flUTuLeMNEj0wMKDkOZPnp27+v7srLW3gOldJ4fZlK9
qAMtQpjJ54PHCCJc0Dc13F8+hwB9aA2JXPrZkW2gqCsOBe2I9JMdbqkpeuqq+s0Zkdi4GUMtuxmG
zeVdMRdinY8/5d1malDaORKMmAg9Ule0muyq1F9S66a1bmwTNXQYCt7uTwblcDAdFYNDVDY/v3Tl
dmMRIYFxjO29EN23jH3XniQuRUoHCDSIarXrLWkpiUj1y1SfjTqZakxVsibMrfRIvYSwFSouMGra
C5dfTvwpF0axJsdM72pS1XZmemx0hP33lYO0qtBj8yQA53sjW5rLmcsOfBxegvyd4G5qkugNrotS
jZoeHe/R0J8M46VWXovsaYQbN9RreqeW40N/CRZ2y+zCpeqjIl+OZM2HD+9ZpGPHZW5VnpIeh2zr
6Le8W5u+Xp7KmfBYOCKBrgT3hOHJ5GjT+xb9rbJIRTBVoI8UYom0UrP71v2v8bsIcqK3qNJZIGjT
JwPFqZK4cctA1C/daAsZlrQKmr4A9CP8YAEhvfxmc0uRfu8HVlgU1icRShJKspxrDCgqOWiGtPpe
2IQBlP2TcUQsBKDeQLPj80bzfHP0scdknGo7NocgfyJrWk7bZ5Y8++r/Rpm8TQTIOiyzLBUCKAMy
Sd6yH9dMUIHgtGh/wN+h0CQm9Gy1RYguanUapiKOlKC0AzNL9kqNUUj0d7dEl5nZwqa4TjUhjgSj
cjJrA3W0sHF5HzChvfMyvKQFsPUUPz5opM3NYjthZjV8Gm8yf35gmEmN4diRUgfIKur1MGKH7vny
WphpmbDC2VCKhcoUZl+TYXIHBpJVJ+mxy+8K5bo4Sa/1M14c1Sn+icqRbj43oqW4cE6oMwfFp2HF
72efbrDG3MGRlc2Fc1v1GgS32J1I9qMb3SR/yy6CsmuN+KBFEGQFZqjI7xv/rkqvMQopr+N9FGwt
1ITlVQzEMVl4uJkG/+c5mayrqu8ityzjVOjiUtqgWun3721TrSQ8cHSz2qntXnhlDPKrni7BWufW
GecnTVSObj7IZPBRLlup9jvWmXotNX/JiI+gMOiduurkBG/huAB3m10AugAyMCTeN+ZkvDRrA7Uf
dE6DX/DwFXeFrS70yPA+/qmTUYxbmEwphcgl5a+Zc5yuFG/IkUd6NM3HEqR2etYdV4V8GlJiwmLb
qKInDXs7XFjlc3N6PtZktclGWYEcZ6wxXjfptg42XUShYSXcHOKtMiyUx8SUTW77T682mVKn9R0n
UzgqMrZuVa6S5nZMDiUwocubd2kcMcXnm8jz2hZhBfZuv+VuMvFIVK4XURdLo0ziMnvsHbPsGEUe
KIrv6SNEFPriJdzl0jDiG569TCJ7WhuK9cB9wXlHRY/cyVMXoocZ2DZ2N/SKLIpBVB4+Qt+zYQJX
K0YpbdKj5N56VIZ15bo1bnPo594PHWmZd0c5mP1DGd+NzUvWL8QU88NTtqQjisswNcXPb4ngtqwk
Oae6wp2lp++9q2x8qVlFoblJ22c3aTZSNWDfPmIIeIh0CCQRCvOLzPSPS/7LGuXa5JChkEq09vlB
fFMtcsmOuDvlZ1HLD8G86QnIf/+xlzJI+cmqH7JNG+VXyAKZOUppgbsN8p+mt+vzl/5HBNDBCGUW
N6Igg7ehXBQZRyCQ4ZhvQwoU8DdW9a+8OenmD9VJV7hEb6l3ERSs9O6xTYc1ek85eu2x/43wPs7T
VZxEO7f/reDHHUSnVi232q8ouo7tK3CAdYWswrAXqhj6eF9p32r7CWP4bVwfShoj9uA9yLWyNdJb
B0H7Aok/JLK74g170lWOCmyP2wtwCd7GG7J1pZib0TA5zuV11Gor/0H8VzlrX0vJWlfhO4IWpmn9
nY17s69/lE21sctHxupN9AGt/JB2xiqJBrQvnor4ERitUV3bnbWCrgHeQE0eFeNUVQZCnuC1kYVJ
UmbEPER9tsmK26Ha9mG/ipEbge7tnGobkk6zr/J0Uw0nuFqFiZV5Dn8gKTC3Q0DGvS4DG32O5KpB
kasH7dTI60Z5z0N6HnK78YZwp6LLFFNllZ1qZ43BlVK761AbdyrCw5p2AAon+9+9FMgIEieIVqph
+NGaFjLuvXHwW28L1ummwCfFsIZNKSF/kb4Zw28K0G0b7AYc2lbGmEsrUawbcxWGeLYuCxXvQ7h9
SYtePIDzXrnSpXjXpeOpkrqfStu9C+0d33/vGBgiXiZSfaqaidreqHG4rQil1F6//t3XG7gMuanv
CLp1JIOiN+y+dffvxHQ3PVoff3CAArmHfUNljk/9eROYve62cs0mGO0BzZlbHRQdOL6kWLhkZwJV
cgnqMArycly1k1SiygelLSyPQ2fMWNnyEXQMeJgIkgW+8zfFHyS1mAgY7Gwi/K84gMwZtLaTCYwh
hZK/QzsE473YcZo9sdE2pA9Dhxecx+fZi+LE7LwxIIaz975EJ4R2LmoHHAR/8JX+HWdajfCaRrWb
greJEuw9/QMbCyzPIh9+hsZI9AN+gLQVPgNChp/fp7GDsm40OxFNLZR4UedOqhWyBMpPHAiB0SGV
Zq5CtLr54RcRubJ2l6pNMw6Qn59hcj8AfdatYLCSY1HALNLqX3pGL+81K3+r9bNhvlq1t+61Y5Qx
46hZJSejMcXE15zXQptHB2f80XpT7tvql4IbpnGNKHjUrZpwX2r1qvoRxldVdgqth6LbUzPW/+rp
23TaJna/dxjHRs6L4/qrQurXmkYdc5FUPrdssFikH4I8PTJWk1fU2d0W+zE5JqW2bSmyjgrqSekL
5iRSqT7p3fdcwRQArSBUjUCyo8CEFQwGnN/1JfLi7HUsnoJOCIcA/kWfP7nR92EiyWpy1G/DdqW/
u5DJB4LDvZ+ukr+bYKU617JLrXIFeOfyqhYX7PQCPh9aTNNZINJbo+oiuMrQqrBNJeTBn5T+xzIq
bmmkyVUfjaHi6QETXlv7Hgiep1Fu3ftuxT2xVuN9290NmCyX65ArvcOEqR7rTdF1qyEbN66TLMjC
zGYc528+CSgVpxt0VByTo6ata6S6UBiRfrrdusHOhcJHjzPUtvqr0V+zn//9lCPtSKaDyR3Q3MmU
Z4NL6aolr+MKElMen3zrJIStQN9dHmnuwAceBE4C0UJAE5MD3zMreQhsJ0F+HqjA9wQ8akqBolyb
lb9btAaZHQ0gkmU6zOuXlFGhZQUeiwkVVwuRUp5vHW50Ycbhgj5d6v7PDIcxOUc+vUOBgJpMo5ko
YW8lVYw/a7D37SsBdeOK0dFeSGGnLtoizmRvjAc/TrZ1zOWnmaKZKkWqoO1xbC0CpOfYve7zAim2
k0OwYXovywh/cQRN9qZF3Z3BLAdm3lQhZ8TESeriLMb9E3Ww6hY8q2eiVKvaWxkWbLkWNozQFts0
QRw7X7UCeRM8X15D6kwR99NTTOa5wABej1KegnJ0NF7l2hojO2GTyyTXUYgC2m3irauC6me6gWIv
DAuDk5tAzdxX4VOBiBug0yVO0oduwdfJYUGJzrECauDzwVV5UTEavZYch167U6Fz0sUsE5pLBhAM
W3qwjWo9VsUm4jEFPCk00ZAjCO62SioDy61vzfBOlPWj8K52i33iwSSNq+LKH6NXSaH6lPzl5d5t
JJeIDkKIvn22llrys0tYR4mMU8ARuo2f38FS3cxMZDkRlcNOeZEr/BK2cMWwYhXagpc/5Oz6PRts
MmFNrrTNmHPSszUjfFhqg/cNbvsy3cQDPfb94g6dqa5hZIAWJK19ypXTGjndhqHRKl5Pl4OdOHgg
ICV05S6/1xyuwaKDj+AzEaAMzPfzLJpylMaplsRHMsMqwPoR4+KV/Op7WHatIhjP2lWaXQXKbvRu
WzRV9TXqN7q70TmfmquFh5m55T49zGSWJZ3qQTjyMC54MBqQm/yhOBVoOXHHkFOv5GYVPOSPur/y
pI1NIOktTMf8A9iENDruL/QMPs9GEFu97vU+x6KmgsZP1qxvWgV5eZf74cJYcx060EhCbkZDAeaL
FIJe1olSewyGvEqWbh2fE38lvYbUTJP18A3R6oXpFcHvdNefDzj51jUiWI03evExMm70xN6Nyhsd
kaJHSE19Ag0l6N5S7+7M+IWkbfSWxKlnZ/fshSefFwvIGiU/xhdMezzLVsKSjohJiSnJRqfLbzu3
Y89fdpIJSH2o9biSs5YQNR5XKCAgrunGa0QkywwpoYWvOT8cMS+HBPfcVHhaLxIjzkoXp5NmLXRZ
G+0EbBpYAJH9qyofy9TbXH7BGY4llhIi7f3PkJM3rE0ncprEwbBJgnGufMNcMACK22J5UstrS96b
hXodDWyTdinpXnrbyT5BIK+xi0QCEdkFu0oydrwr0S9kXUsrdzmkCfSsFl5XXJXT1QtPRscnVSMi
mxbVkzTyksw3mGFr74XgSrJuJ2TpHWIWUTyCROdgbgeDiooKySUQ9rXvHp02fzAXg8PZh7FIaLG2
1PD1mCQdti2MNkph9jdsce5hYHHzLA4zt2M4iChvUGZklEn4gNJxGgdNlR/b1EBIX9BxfHTt/yGi
Lszv3H0qcmZVOABwpYrfz5IZT/GzIejz/FhJNnpO9V4AZ3zvKcte+xD1Xx/HzvR1rPIN/0Xk75jz
UXxNzWZD9KYDkY3ieuHanUvubJ2QmGsQExUm+/NDDU3cm6Oa5Ucvhg6m+xT6lTXxE81cE6iR2R0C
w99o+rCJiUYEWReqOD2dhbkRJ9Nk7XEjmBBxDCBGQBA/P0YTeoAf6yIXYIpOwr9KQhQrWhVls7Kb
+0Rvd4DtvCzcBvhLjkutjw8E03R4+nv4l1LRsL8kPSN3opS7anYsevuvoYyePc6VVnO4AM2dRtEw
yb5X/jcjk+wVqGbEXjgHhHxdLmn7hIukzt4RC99Zg0CiOCsJ8VADDA+YAplihF5wy/mvqPDA6w/M
YB9iGe043sZG7tmI3n31NhNiMpq1Q55rbaHEpbnu3uRzR/xfl+d6Zmdh4SDK67rQrJuiuSTZrTSu
4ewIDNktX0gR2Fkp+hmXh/mAMUznFLoreo0ix/sivBK7Zuu5WpYdG/KDov2lY2Oku9q+5VTzx10W
6HsTFY44/15JmNoYe0XJ1rQ8N56LTAy5g46wjpAU6U8xHU0XbQ/4Ds1T4VCG5Ce7968XHnkmJKTU
goQe5iDIdDnitDjbodzfbZ5VcXYkMtz2TQfMrlURZvZZ9N594eWbJIp2EsXkBL/UTnpJWoPiF24M
tGZLZetjDpqN8Nz1bYhJHbsd3Ka7VgD+woV5LDTrCnzyQtTxkdp9neh/n3pyrtRdp2atxlNTlL+P
CxUDiNcohN+d75vC2egQEeroPmrvqTWv4ha3qFY9CGM/r7rzKSvhDSwoJAJuHFEoqz1p73nKpiJ2
8NPHy1M8c97Cs6O2AC+bkNucXKlWnwy9bpWZKIeiToU4w9BsbdRm1SUAx8wN+mmkyYkid2kBH6LI
xG0Wqu+UyhG7gO8b9y8xvIh+4SCdOdwZjhCfXE8Yy0wuktJLQhN7R1a7fBiYXkpy+h7I49AcQO9d
nsS5pNdmS3FTY2CDbc6kJO/YvVlJfZod9VZdt7hi29sRPeqBGkOr+jsVSoYcDzs7vIt4bfZKbLXr
Vnnp8QgHICFktJOowwsdXcEgRMR2qT8/l/VgE0cZH4U1CknT+qXT1/YY9KxJTUoeXDojEhJISTTe
ic6UMGcR+2SwUFqnGyNnL06XAODdlg7GzGzzSnsanYNk39qQ5i9P3tyHOn+ySWCh21WfGlrI3FH2
V2/V/sSdj1D5YB3Un5eHmjtpz4earAlNVmhKNVF2FAh2zjbrJChJ7fvlUea2FPtJw5gHbveXlEo1
4l7GAzk7+s4TSCXOc5MaN9QEPVtYd3NFSUbgk1IKVg3qTZ/PR3C4Zp50NrCL6tjDRtDHQ2UTodBK
RFvBrP4mtcJXm2hFNNVSook/eFWBfFQV9hiwqc/jm3KltIHOhELnppePlSRhKNpZi92UOXQLYm7/
jjTJ5CpZzXPTlWh6+Y+I8pS5Ah8JT4L78VkuldsB+Wc7yPEbBa5LnvzfvyZVPO5n0Ca44k7WTd+W
rZNWABM5SIrouW+EJYhwhEbK9U9GYovCuoARq4lD9OzC0zNfIfyVAUcowOjylYEPFgxw72kxxJpb
paQW/zvSNOoAsiq1XcZICH1C4KMVTF5K2WpxkX7UbabXIV0KnbRfaLpPR0ok3a9si0+X1tqmsv9y
bHQc7lV8EpTipz9SAWhRvQt/SwFUZNhRtbpq9XtF2kR2fxW76cof9LVW3SUNPIDfOdQDdi3mDp5J
8V85diY0mCZb1aSA5ChEKDLd3mAhFJndaudvMVmAZdlhLz+w1SKdRADNuFcRD48AZTrUCjxs55v6
NkXBdcDqcKjJwJeKCSw3vv6XmRTqtaIJhVzF5LJ2tCiocg1ArpH1u7Dxt8ZQbJxQW1GV2zd1fXQa
aR1Qto+SZqfa6WZE4OTZcu71IthGdQXeL9ylkbIeSmtTWVujH7eR95cMCD41SpibJ0lS/FUk0Z2D
+50ECKEmT4h9bwakYHm/eoiuaIKs6HpRTN9HenNDNw82BlXScTM4W9kYsJmKdn63q1UdUd1qU+nK
TZg3x4gPniSqsLVJQDtmabG1GmmlvOg1fT7fXmnt3WjulfF3XUjU5KuV0ttbBSsRr+quBwKivP5O
92ld++NKtau94710xHhyxeXlZw8w+kQ8FcEaxnF31RnN30VJZAoSHHnAGFe33PF2UnwasTXQ9qa2
SdTvwQPmjTmJHqHRpgGQgOpil+TrKHB3MROZRRXKlndATaEfR/w5buVejZmyLe0HK2XViau7raV9
xHWPMZ9Hei7Ml8gsKhn1XAASOWLsY+NclWg76qbyP6Sd13bkyLWmnwhrwZtbJNLSJqvIruINFtVF
wnuPp58vKM1pEsRintFcSaVWVyCBiB3b/AaP9eSYyN2uxO8OPXE7eJ4CxwUvq+NjyutOEdI2fCRg
z7QGXLzkfJOqVJu2ldr/RYZwqBxta5nJpQGXuCsWmwvJA4y3sT8AWLDEpVZojFdRA8YIYsg2i5yX
IgrdvqK+DH8piQVsZtvGwUGI0CaQHS6WnCv5IXI8siC1gIzlmv4c+so2Nx1nAkplixhwajF5hkNM
5U2sTUZ24kUxzJXqghW5NUUDi6J7cZy0Lk0KxWCyVtpHPlLqZJ6pn0f7jAiwkrkOPJOCuyTKECyP
TvjtwTirtjZt4u+D/vvw4cur//Agi9TYDFNzlEKwAkZIhVPVOJtkWHfiYdpGB0dmyvua9LKY6kdp
e8jH9sSGjLpzmdTbNE1o+uA72D7Xob/rxlejfEnC/u77Z1y5LhgqUYHh1MQduJwNxmWshH4POpA6
AbEIlJrgdKvyrWpcArKu7YOPKy2+iqqWOoAGsL1K+EKlpMvPw/gYT5NbKypQp+fLucVKWP302xav
X5Zs2Y9mdl5mZZuxUHeZrbj1NG16MScCHeWbknDJ4VD3iJB8/2JX0l/QLgidCxli2j3L9Fcpjbyy
+PakUCIPt9TmKGTq8j0ikZJp3X+/3FohQHdNtYQIj07Nt/ix+hRHk2qBf5nkG8bJMaTVIX+oW/rT
sinkr1H8uCJ8W+pWk49au7MDGJZWsKtbmZs6Zkom/y+kDFb3F+HvXfIFXa7FVzfsspbyFrARLEuv
D2/9aCPP4W2r+djrzp467FPH2fszNvKQ7QgJGrIH5EW61Ox0fkMkaRdy2xUZQ0g99EqEMg4WQEuN
00ltC1mCKXeNQpdoeAHWjw3lGqFwkV/3UMWr1vFkXgeU10K2hStZZaJCm9iXHmV1k9AFE8I08BHf
XSQ+pIWtEbS5PYH4iJgjJOWb1jo7yCpiv2Ab05WtS4dQ/KlqEZR3HltHpwXS7aIR64P8JOQHsv7p
wk4SWe8yalHm/M9DiQvlw0MpUWuSGDPAN0p1y2FlJAlCLMoeAmBV1iyUactSwu+6ZRZB5NoIjQGq
rYJt9/2jrNXfDh0iWpVgwZkQLB7FTiGKj+qcXZfOTaqbrhMBEYyPYxGD7zsDUQ1RDba5zvhoumq6
4pmEt5fvR3tp8iJ6hL47tGAsfG3bOhcKwrXc0RE27YiuUBhiTvH5TZVJNqATLBdM5l9taxMnzLxb
etvgDyJGYbNxMvpEc1PkvsZiT3vist6MONbLj2Xjxo30AExWOuyfH6FF3Sxop7YQKBLGuV5QmuRg
JZbVsBP9N3B9TqFtbQtB6hit/yD3yHDkS8SNtX38z1M48qJe1CfUKh2jKUhUBZYlah799/udusMk
ufp+V3xdDDYSI02ck7HfQHbh80/OpCG0867N/uPWU3AIuLZArorj4F88DpoIUZ9f8ef1FpswbfS0
U4eG81A7XmLGm1HOjyFzW5+SPBvTjZIXWL9lmyB9MsdzK9HyoCVdVX/VuuYhv7kxJbzg6PJZg8z1
n3hWDE41vh/mfNeViKTCd8/Mjv7g3wA33SIL92OU0BclGFQIuClMp9r5qsXYlBjRh8amjcZb0t1T
qfeUKZIbR86pqW9je/xRJcquCOMXe0BHWmf3Z4HXC40vvXAbmXPTqW6hHGFYe9QFqvMQ7COQn1r5
p8UWACW/7VymG1kZXKkdXaHldgMleZNq8YMOSaELLX4/+lFW7xqce65PbUo5hFhakdll2CLSCguw
DAfP7LUWHkqgMFsoMlByt4QwjGuRkeH4vkWB6pWp4YYpePdE9PI5KlbOk+6D5ocf/g7UrSCFI+MS
aAQgmi2VCk8ZQ5zmRpUZ7oNggK3fJ1sVE0SrGt22Sne2324jXUN5U38QRM0KHfZWOGzZXoBCxqRZ
rirJXho9iZQ3s4oN3jpbHUeInCJmRJwdljXa4N9v2q/3oNhEJpIPUAXBQSzOaRjHUT/iMnVdak9y
dEMCxIvgfgmpfr9f6Wue9WmlpXiQzwcPYERn107cbOJoO8w/g/E8dNsxyNiNJyD8/+8LCmId1jzg
r7g5Pp/HWYodo5b5aYbyZEtIrutPxVC6jjMwVrrJy70VX7Dg+XpDwXn7sOIi1+lhTFh+UfIyO6pI
Lfboe7IRRVP9+5+2gmz4vNIii2vaxtTquSLWpL6boxJQc047x/I0bU8gFRHH8t8y85JC/PvVsQw6
BjIdFEywZknNP79UGZBpSmwB1ySfLbdgjwO+2IoGhDnMrtFVXtbrbmUnf+lyetdkqgsQ66BYPxgk
dtW5DU0SvGeMnfZjF+2SscIG41XVEB8iBgWWugtrgI7GcQJZzwgSwFbZaNe00injjQnl/tbtnd++
HB6sWf9RVABXGKh0UbnVEmMb4VOD3ce+420AivWVlzm+cPe/G8R/eQPgFSlNsHGhcv38BqxxNOZ8
zLLrMevdTs+9totvA6un39/9Duu9rHe/4jZCB8b2kDJC30fbN/60kcwn3UywXJgfyFRi2gbILUKm
riBT4xowI3ikUd+nP7X+TVh6t3KBb5Tjhb7sqmjk8gK5S3LZ2Ii+QN407uSU98L3Wo7UPRUU/a6R
suGczDdG89vOQ9cAYKIZhQss0A1QcPpvNuE/b2LZja3GZMDwJMyuwz9VkF3J8VMRWSKW4pdopNUW
eqBwDb2w6loc4TRbiEeSL38RGmrUUTZbTUqvA0gpdfRSUUq3TbDTMFut02bXBL7bZLkn4bjL/KVB
uaE/kOb40S7sJi9up63PuQjm8kK8WUngOZQfnmxxIdMznrs+4X3MtMWwSFM7IF4PCVI9Zs3CXLT/
biROjHqlTOPa3abcT3Z1KX9/93j5skdp2YmXJDQtRaD6kCo3UWaWg2OAOauenPwZmM7G+DX4twIY
Ov8VB1eJPG5Mq93lxGIKjIjdh7navswKT7zPsn+Mjg3wfiQIOldRlSu+almlV1KCXfOxmvM7Ba0L
dcJci7T2+y+8MjjmPdrvxakhw3tchFGj59YFYQ30ecjBb8bEg+AabaZjlUEISn/F9OjUHsJnnQ6G
l5rqRinbrVy8+NqPXFbvVLCUGlu/Lq+HAgZqgDSKoD0XBaI2Tqpkmyyff8/lY+JfVIBb251YB0DX
xDFRtNQ/v/nadqo66m0QYCRkQutLgHZomWhTtaWKBDY5+u2Fm3Ut8fy45uKiM31lsCLNYk3ErCUP
RZGwufU7kdhLtX3h66wlDB8XW3wcZOamLDTNVIzPSKk59FxyzBTFlfP9Pli7TaEe0qzQdHAK2qKK
iQy/6HxV52cpwrlOeEEj+dTTc/1+ndXX92GdRUAPJKtOpo7DUjcnzND5YEmGZh08M3TmL9rNig2w
PJofftVyOqEN8aByC6bvc2IZx+RdK/3NEQRn3zpXDH42XAi4U18cwKwwdyw4xGgD6uBrvkJsmFek
XedMoCGlcJcgqcMuyUg1kR3NNmFtbzNpj9oG/oQo3apxDcymO4oujN+9tWCAvn/rq/uI9pOjypbz
VVwrboO6agfw8Sm9R3YtLf4qoaAnLF2IyysKkvxwQ9FNtDaYCKmLD5zrlZSHWk00xHF9DI1rR+23
NZw8OdABeEQnqRg9NTa2cp9tUhMxchMb9Nj1rWRDJ4F8BdGVTZ6E9301XCWZjJfjTTj5d1bansMu
uLesibu2O+aGf6lLvvaa6AY5zCJRHvjiHObXecSr0sRrekDHkRNnpcnRjq98ioPQP1dJLOp5VAx5
TGEpZTKV7JN7DdD05bxz9WJBmg35Dahf8OYWF0vea3rXmZxJrTwz6glTeUPRLryT9DE50PP2VAIv
EUFMIyaz8sQlIm4+cj8fBEBevIDFgP9q0YfA1g7DGiivW6V9xj6U88YRFPZYTuxe5isYa++SXjK2
LojcMVddhK66CKt51mf2gfmr1qpbZLl1YM8aM5Tcfg0056Eo66OJ0aIfA9yZQq9qd4zTYzHAAS4D
UmWCM9rQsE2uhIK3YZZXlk8Q9J2Gjs6bEEojQXADm2o1s/Z1yA8hb5MFhxfsmubvlIEhj+Tvk31h
4TBeYkNi27sh6k/OHOLmnQALl62HYQ4QDt1kigK97nkycD//4UAtZSbQ44IRZ46wv8nDMzgWHaK0
JlzWw9tq1zcp4vWu+PRaaoph3RGhOmHMk2U3sn5rjc9itlPoxzSUn7HPjZFHksIKhR0vq3IvCvGd
52foMChQ0mitvxha/KBgP6lBiuTBtdSfRA9HhXQQzzcUUrFkbHiZqWLf0Q2rUWUNS/PQQgxsKIJj
P9yVQbMRyE0lOgus1OQHntqmT51ao6Z43UsPmu61pbwbJeM65cyZtKRF066x5VtHSVENox4vT1EU
7TsmbWnyamTytS7egXyqSmVLah3+zOd8o9FHYpYz8UqtvPohq4+UskrxpKX91kkdenTpkZxw0Ppd
nUGYeztUsXrotPaQFMFVr8h3eRw8tE7zV4WQRargLZ1uJqn7+X3sW2mKM9dw8NcScEMRAj9nCVra
+GqvyuxEiqYIKruDPmtHH0XJ31oH/OdUu1Fse4n0WhZ/WUZxI4BmJirR/ZuW2neTFZPSNJtAVy/k
EmtnxBE+FeBBaW++N50+ZI6KZNamk3NJ8BrNFKr/8AZuqH83JbjwEtbu949LLY6jxRRKLjpxHKun
f8/g9AnRQVds8ibOPJsiiMu4nJ9HDVI8uKHKPDYpY5JLNd1qOS307dCC0uCALbUno6Gy81pEBgAX
AK2bef4lqfBPgOujXhZN+l5tfETpLs2eLi68yHH8Yqj83mYjoML7H2M5gicqi1CR6VDMsF/m6F8X
XrxoRC5TkI+/dnEf1snY5pn4taHyJPySaMtiWyhe+1TZLpk+aCh0CN0aoYH/v6WX2U8DtlBXepZO
5GPg32bqswiszXCTO+WRlGv2o+NUVpuLMtKrwV/Me+nPwgGkKf75yKX6NHdWzMYO6lfDj37Ng/GX
yo9Ux+IoLMWxyDlKw9M8Yy2eP4nm7Rg3rsaNSsRrire5LzxRLbXvd91NCdyiqN/IHO8FzrcFaymh
5Jc9SGl5bKGMCpepiA3D5BTnxwRhHE/DfIJEwgzraykyEJ5PjkNBY1BNTmPMdAX4Qxkn541BVHbk
20x7Hdn3FPtzmuzE4D/M75LsVRgFBrN/uPBp1hLTjy9o0VJSotpUCr17PwOA0mUAEFnge5a8Gbob
ZDacOncDOfHEVOWiL/mKLYQlos7/fJ5FYtFnxtD3wfAed8BpiuyG8zD5ZAn5i0Cd0wIK8Bakv+Uj
WsEkTlxxlqTAza0ev38VazXcx2cRMfJDDFS1avKTZITYqAiNPUKgqD2YP2OoJXqz3SWu6GrQVdAV
QutEJFaLAq6RQ0mSgza9xtG0zW5U64l71UFAeewudK/w9109/P+stTgHpp0Os2+Rd+fBy0Cepsjb
V2FEnKEx6w3ceoIH0IcPvf04Zw1OCNLWsf/w/xzqzG2q66p+bMvZkyGpRSQSqY8fY7KXVJzcxU5V
N3mluGTbexwCD1SHifo2zsZGALbBWdLxBXOJnq6b0fkYQhVpobMmYToM8EEojSjGzZi+CdpS1cZu
5cb6I1++LybXHqp9TfRXCgbFk4uHlDqzLZpsLw6LiiKShQY+kFfTfuno2us3NkuIijF+LYd2B0Q7
rBTRUJ9syjtkV4zyoI5P83AUmWlK8tPiNTLYZzElaVvtXwRggU5lbqBoGc9zpqAuir9Elk0OAk5O
i15F8pgoOHvjGwW5FZNJjJRoPWK5JHIdbTorzrUgeOZU4kCG5uC5lv8I6x0jCtCGVg824B6SJv7N
ssmOPF5QGORtEWq/CH86Xu5catytNljoTmDPBTgfjZ/FBrfluC/aksNm06QIo63d+5sZlKEswx02
h0eB8Rhr5FSYO08SXMDQ2I5WuSu1DFUZ60RKG86PFh8k8iGZ2Xz8FqmTFJKmZFwpSDi6zlT+ugyM
XCvVIaLKMvk74MglZROG5gBTJOKgdELujW8MWAroApUDhu8XUqHV/OTDYotTaXfN5PdlnF5jQOA2
RuV12YaSJbpUn65gTYl9HxZaHEmrxY+kc2DttdINpxDnOZgFIvRpSADj0cG9KI20iEnNRaP9+2B3
6Vcuwn5VS1lsZPxKyRGLC0gb86uLjuOrIe7Db1zE94xkP+8Gvhxto7o9YwfHsc7g3V8y1Xn36/mS
3XxYabG5ez+mLRnwNmW/CMFy/ihy3+0Q3tH7J0G4ymp7J4/0YgNtpzuSV0eNqBnE/qm7eAcsJprr
KzlB5Zwrl3opRcuQKc40IPPacLZfoE1kBg3m7GxLfxIpcIf6ScG23UwyMbvMyeCAI9wrlSkGTXZb
3ZNHxzUazQas8wiMT78LgCJWBt4M8tkATsIp25E8COB2SHDjv9IsFGGJ7FcUfHnEsDI6YWKRIo4j
G0AJ+IeR/lgwqISQJYYvqRj4YNVr6C6Oaq1evfdm6TiWdezSjz+lhHVzRm55fu7GDHOHDlSLhKsi
9PNK3n2/ry4d1WVm2yajLzvhe+MCzMg07RmGix/1rmb8/VqrbQnHRp0afUZs7Zejvrqf7GnG5gCJ
IvxcsHIHbCTCZ9ZabsQkglLWpBfLWUqpQyM8U9Dg8dBL8FSqqCTE9o0UsEyeUKAT9b+Y3Qjgb9C9
jLm8FYFMuMM4DBHVhhIYF4vxArZ+tUv18TcsokBa9L1s5fBbJx1uaYA9H9uv7vg96pth/ObV2RhK
y1CM5I7JW/FSpQ8ITu9KQKcUDJSKQXm2/FvgJV43gKpFdNGuWmTE9FvyNR0Iyvdv3VytIwSmWwA8
KBYXdURp9BKtIJ7YiuE61Q9jqLuzll019j2VhSr9SnzpKOFsZgYBI0KgyjXuoAzxyGxDJbq19d+J
GR4Gbpg6Pw6muS8ld0RudzKco5T+mtsXQz3Suwh3Gm0TPBVU5WAw7JTsYFOYr+n0aBT6oct1cOv2
xjD+NuPfonpgmiyA+bpylmsutkPZwSLM/57vxV3Kd0WAQTkAMd41Cor+zuy2DpCCunQDAyCvRteC
S+77l7WCySHIk1UK2pMFqEq8zA9J5ZiHMgEcfQ50KrLmSUxZZnQkS/skUUqIm1ZUCv3ohQkW9uAT
xA+58Ayrsf7DM4gS4MMztEFjBL1NI5Rt5mrqvIHZ0BjqpoDQRuyvp1eaTV3YCjz3qSfppmIBFyxm
jJ1dHi88jWhyLAI1N7mC2D9zZIw6FzdPTREaR2PO02h/jDuRSFFpwQuQ4/KQtRvs6C8pfq19hE9L
Lm8h084LCX8AkfwS6CE0q4Z4+U8ZGRClxb9z/Cx0vKx7s/L8wolZi1Osb6DeDQQYXP3iA6ROb0iW
nJF4jQk6dIj+keGqbwKhIpJqNNrFGSaPNvL70Kq9qHA2+jh4tCcJoG3SAopHGic2hWmXwT+kayru
DJ/v2cX1T8BWFbW7cwJFgmD6pf2zconz+LiLC0YnP2Lx+upRkaJq5hKPQQSb2dYeuCPvae0WSbEd
6Y1r6o14eQl4Fin2QMtg+tkFDjDnx4sV/QoIj1teQelGkDVV5d214MNuToYhBLjLRV8W3UmHtN0Q
sWMl3xfKOaKAcMZ4J+e0N+ipguw2tL2TQ+xlnxnTb58D5xiYE0M2IA3Rmsf/BYFidYd/eMLF+6rS
rGygDCfXfOpQfgij330h7UgPwJ9FKPkN3ZP3/aFaOeGf3ski+RmkVp7TkS9U+ow6KECG7LmsHy9r
a1xaaHG9p8DG5MRiIfhR5IwwDigXwjPN++9/0L/1qb+EiQ8vcXHL0NAeYdFxy2jKH6kEPYyWRWP9
jPPwrjeqo5YqrmFb7tz+AIzgVpA+8P02tY2W/TTJbibrNjSRyHF+zfoT9hZowP4K0xip3vTgNNlf
tvpcqdVWC4AnMv3O83hjYP4IpwLMAH/51rfCjQHb25JehY5PKwGtqeUthelUcbuQcHTajQoRJ0te
C9J0OP7Ml8PNEBd7Rd8EdXlLXh9YEUhiekam/isrx4d68l0Mr0DXwmcXTJ70NIynlKNfwvjgsgfF
49CEgkq7y8M3BqxZJ/huKafapK1EU39QrV1qtcwLCGHZm4jnogLmr6GzP8KslvXX1AeME1aGKxcK
5/EmAIwakxigIYLoy4OWEmP6wW0YfgnQDVmo0d53sUeTvOB3D8q4tUZXy4HqbSY7OtmthzTYtoh+
jcG9aN1RCpJORuar2Wyt4CbWiArMy+xzVWPqiGBpjbEjagpFfZNFT6KtI8vxWzo+5BBYHApHUZOX
lnAzeiSPDcXkNTs30YsK1pq/P1JfQivfWK3j2ggbMhjtev15QNUzJciU0kOAnqbZQV2IcOko4l1f
9V40z3ur+CEZ1aESCZT+GNA4mILWM210VZtHzX+EAGPxh1nVdzS4kX001b+n/AqnA7e2xo0yYDs6
vV7YzKsBQcNjVJBAcJJaxH9pAOlkNOSp4CWr/OQ70VH0MpjAopHOF5dKrEIaY/f9siv9LDr5OE1q
lJmirf/52h+tUW6zglUJQwAeiuwemp8FwV7w7ZMtv/379d6Rrl+OLCKeKuAT2SFGf16wrXHsmB0z
EcWeaMyQW5D8+wLW6L9RXYruRsLEgzng9yuvJdH81H9WXtTsOWAxsx5YGVhhlt/jNQ7Wfl8mDVZb
3Tnwr2edSR2NC300brL5V1+bCEuFCN1anki4OiPGE/JZJKlWJB/B5GN0Y2Ih8j5M1ZBMqqtqr9x/
/9ir96qu4cyJ2ROcjMU90dOh6RsFnZkm2+byrWUgoiPd5dYtxdv3K61UZWDW/1lpcT9kXWVj082d
aWF5AaSHYmw8+UybmJMxm/1+sfV068Nqi0vCrqQwrRNW65gywNcN5GewHGH8YPnHYhJiNiPtozkY
Bf6Ta+rC8mKbfdmGH5Zf3BwT1K/Jqbl+pWYLwqLT8COiKQkNW513HSbkLT3+eE8vD7r592u/g1O+
ro3pKdcxx91YHAG9UEp8nri1CjQGs+lnyiTYaVWMRkO4dwx34aCqNbRpEJDRhAMcvBOrQT4Vb24m
B5WNbd6oc72AYS46ZmLTrpgQfM42hQO+bUiux0o7jvHWTn7ppFwUFzt/+hNPUCodt4HAq+1tbdio
8U/FD1xEfC8lg6tRBfrD//2Fi6M2RY2T2iUfFzNQEnclKbc2Jo/DsUmumIw0kQWnieMTgXEZPaFY
r5DJ1il08ekkGo/QQ/8ba3WSwg9PtaiiLSdplCbiKEX5Nmqf5BE4OPpm0U2cbJ37Ub+6TOdaPb3A
fkmIYTopS+UHI1UbqGK8CL+Qr+M8J6T/jX4fZrOBfhJ3JPiMWs22DurP6SGr5ANT3Bj0OfWNrASH
73fe6gn/8DSLE+5ocxRJOC7/h4UQEbK4u8llOF8XAc/rJ9xACZipKZXBktI4ppEiyXixidZl0M2b
3HpOk5YpLbUjgvG0UZqR+p+0xKJ5EWY1dOALMd9cPeYfnmHxybM+BpVh8gwwpenJiZumeTYUtqNU
7JgWVGm/U/o34k8SogOXHESpifaIHvsPfQ+KQ7VQRomu8vsMJauYZhC5Ha3llO/VtowVZmtDPhTS
Bx/PFDtdVbkD/OS6fDVOc27vjDTcIFJTT486jIUGjwFGU308enQNZfy8hP8JqBg/TA60Ox0Z1b3k
CfZATrY44jUEs5IMgOzZKV4KA71yPb7T+kOap/vv98Y70ulLVDLxdaSIs4AVLc6s3cyaUhtqAtof
TgXyXQh3gE6ZgGcAwaD7PHc7fGOFEkAxagcGN/xnyQT0SThVjvDA+KUQJcYScO9ZL1NPhTDnAB+R
1fxXWUy7jtlKZQc7GIHu9w+/urHhM+HtDG3PWUbUyujl1O/H96Si0c5TIKatDKtJFynWv19rfV8j
HQCqFDrPF+tHWZLsWpc0ro7gpcbFdCavzxBhpixg8DSR9A/FzQQJhGRBQt7vYr98PYdicRO1DeHo
u9jVcTUXkRnMybVdgqSx7zlOFI6k/WLcLOr9cdr3KAFcHrKsOGgTQ21dQ1kGrQ/aqp/Tt2RyWh+Q
kNCBa6/QzN+qVvdGuYrS9TaS518WLJSetlEWxPei6mjACIoigOaVEk6nopt2wzt88InCxpL66wTl
+hjuPnMx03xlihZG/sbu1f9mh3x47sUra6rEtJtavDJG1Ln0iPhWyLblQIoeBM3bC5tkpf/Je7IE
j5Yr5wsS3R76Vk6cnsqUgMIuaVKoC/pN3mUenea4fJuILmncnEgfLyy9eud8WHqRXhDZGnVi9ibs
b8GsULsx+IzmR/ocojps4/woet7Q2kHu8OM7W3idPzcpe+ciE+3Se1jsl7wcEmkeGu5cea/98tMf
tBVT/TFEfKBUbjQ8piun2+QXUqx3+9UvwQwcC/HAEvylxTtQq8wZ5onXT9wv5MBLXuw4PE7z+OiD
3ZFNf1PbElSvvXAnmpMbpbOO4BtcigJl/KPhSehQPQsWa6jUXunMP9qc1MlJsLP+MbrBQbLQpUBR
IQhPoXUSyYw2OwjL8y9EW5pMZD1Rlh8K7KMt1Cv4i0TSAyLTG0xj40iPTq89hCQANsNDAa6j19BK
m2ACgJ68MqLwaT/zHzDQvX9fOaLnOprPNZ6zmvUOGH/H2oUvhXUUiJNaeTHMq+CeyyNEp8HZDw1N
xFzDX7wOH/PUfy1UfytAcqUabIek2oUZ4rnZv8rU2kSBdhdCvCH7KC9Kra71gxi9GDgiEjAA236O
GY7W+q0kOO1i8tJX3gAdFkuorHvWZrjBwYhxh6fj7C2NT2X0Sy7KjZr1uER36EJ3FwLBGqyKPAyo
L71BB4mHRUEl+YEz5xWWFT699G7PfjSVKy0/NvYj5j9z9XhRTPgdIrbcjQo4ZpEPQ7hYxushmQbJ
yCCUA4LUg+A6n6druWvv20reqsYOhMfOrPHtHGxPlYZr5F12dHWzFjdVmkUC2CA2kJm90PvhbjHY
qEy4fSd+b7jMOkIeaL7YNRDFuTu24ONK3b4KUMf09foa5cSjQAiJjEu1/EMXahcEGVbbrWhMyeCn
UTn74s8czrKQT7SzawsTHFtubsFvOZFM6YySScAsgey+8d+MwK3bF5EuYJQtRLgLZIXhQeJPOfxU
KmuTcRnYTEIjkqTvo+JaUPz4hItyM/LxVJx1NLfneosDOVuMaQLiwhel5Neot2h6I2mAubvY8ovd
bhfNXJgSK+Gs0zm3Kf6A4S+D+U3xp5RSV83fTD658y9ZvrMAbs4pr6Z9tPnA5OLK+BipMTTaa0n7
mYWek+7nydPM82j+VpBKNMr7Is92WXsuYNCpqJp7/8V7+vD0xuezmut9Y6cK7H4TBVtEYwg4aEFI
3sX3tJayfXxNi2PYVVNnxhoL4c6HYQ/YHtqc0rynrXGZcS7C/fIAomvhKIJtjiXlossFfDMRwyYc
M5QTlYhtecQfh6mvUDINXXW+7Qx0y8Mzqfr37xN3wwtrL66iBvBUOfeszQ0obAzs7NYKnsXijlxu
aeoqaX7Tyq9Au8VTjdZJt6/LMjrGo3k15be8HzgEYE7lm5DkCgiqotTsEGyfbHR4e6gKUv9D13+n
VCfOcDWmu4p+8vyzm37jRqLrrl5dNfh8TjcASWeaugw54m2ADtuwAUM+WntJ2WUxgtQnuT7oyUOc
9rC0FQ/w+K7Ky9vGQByRYtT35W1XMBcnmBjF8NsEQ8UTx8C3/N7cB9HZ7M5RJ90pRQA0/axWh4Sr
BriO+H09qP8UxSMm2FAslOJZUjFXpsfrsrcG3+sV12m2ae+a5pVmH1CUZ1v4w1moqdYFUjhub22m
KPU0eWsVHk4s6biD+wMYPM/OVHAZXUv+YI5knAnya9qjQecoPAMAkusTzBlcXsRVOr0SPOFXttK2
CfY0ViIVgQFPVTe6cTTSpxZC5RTbGypajzouC05+DKHzdsCzuirO9VNgPtQQrlH+zJRgn5gPKbTh
xHkcqxOwhm1apRstf3OSg/JOXm6qLZO4/Kw0T227wzU8g5Rm3WcMoit/nw8b2xc9LgTtMzaFOl1R
pm/GklhZ34N2l2iAh1LGnyAOOFRU9kao0SsMGPR0FwVXPlElrDaRs8+NncEPGa+S6sAo2YawF+/w
d7CsYMOwxzAmBKQepjHfJmmJMOQf3fC3fhNsysEbazpeMFZrVT638M6lavIaCTqJnpzibYr+Eoj5
aiuPd1l29kdgbtiWwYDx/QdtvObX+y0oL/63slfOGTFczaAvMr/Ufw9VfCjBUOj6o8J7H3XloNLu
ahvjHkrq9+dttTrTNFjd8NYtGWrY5wAWBtNo5D7yG6HjWo4rejyQMJBa36jY9tauBfBO2ymP4BEu
rLzWwP+48iLw9whuRFTRaLQYELzPs79LKpdmhw17Xt2Mrxf18td/KxQBYQRkYVUuQs+HKWeo1rgV
DYLpnTE23DrWs4XMutWea/OGy6TCBbd0NrlyoLhqoHD+Nz+YMpAmpvZeDC6WH7Uqi20o7QaeZvaR
I9grIJjd4VfQeD2oUGd3YUVx+3yJ4x9WXMRSbZIHeuGsOJ3D3m3DLZjUtkTIAscx3NE25VMIQHXE
Ss8V7Jnh0icWf/936y82V2kF7eSHDbG8uFJUT8ZXtPRKAyjXEVWw3PZqWNa6V1wEJ1z64Yu9heiO
OuYSX7oC5jz+sPw7jcKlvJqYng1bVffkgLG6+hyoT5iYwLGWoubStHV1f394+YvUoA9zvZXEywfK
piHIUaKP52n48qSnrt6W6m66RIFYvTotRHSwFKOP6Ign+rC/CzS9s9hBpaFvBOGfESf2RvNwF5qH
7zeWKj7c1w/7z0qLBKHzlSaZhTqD0WoAyP9KWvNgJk9TehynNwfaHKNfR76ZCneqiKXDvan8xudJ
Z0aS3Uz1SctBysIJGJvXrsKV7/H751tRYsfIxsIyhixa5rgvvr9W5h21LgIZwQuc/emlelYaQjBO
iI47Z4iEuCD79PJUFYe8uxBS15r5H9defPc5qwP8KvgKjAhrDLD+UNTSDP3toGsdXNhk7ybQXz/E
Pz90kRYaUyrXNugfQhqEPy5i/Wz0dA17N5uG3eR4Yzd5E/E0BvA/oo5YZ7tA1r3ZeqiQvWQLImzg
waFFwci5qnDdbPW7ATuRHK6qgeEbRXbT3vmyFxvjo4Hi5+Rjl/koqg9hSC4giMa27kmN5HNhDC9W
VLhp2bupo91l0Q6vs41lUvcP9DI1HClnt6ETamgSSVVymtqfQ91svv/65mquTCeDylEwdJdyiH5l
JqXTJMJ/DD9LMlW4ANQMXdDwVvalsZeVnSk9TOqVpGxS8hilh+S+TxnIJ9syLDZwWzXVy2vHjZmM
o5mnk1TxGWP6heZ17LuKXm+Ful3XekUTnJ2w3zS9p7TJZko83bztsr8RYTMOQ4lQDxQsRO1TL8k2
TbbTyqvOeRsMRNelV7M+TfprZxc/UkCsQw/otXiqzJvZBD3PDHWug2udvjm5x9Aj8aaO+0jJT4bR
eXV46owLhamy+uaYMgsDByzLjMWYr1SLtm1yCU5qu9GASnd75s25+Yg4mCi6ymuLThCZFu6Zyn1T
nGnHk4plAGfRc//+K65BuXGv/J9nWXplDrNq+BrJ2nX7twbgVz4gZ0T63Axb80/6Fis3ZRO6jKK+
X3bt9KLITDVqI/lFhPscQx05BfEgOPlV9NeoIU4/vAAXg1FttGAqS6jLFxZce+W6xVqKhZ2QvvSI
k9K0N63SAtyLOiNTc0wzqm0s77GJu4zzWruTPi62yICCLOwkvRKKA+pZHR7U9NiHoFd6LuO7ouZM
OvGBGvb/kHZey3EjbZq+IkTAm9PyLLJoJBYl1QmCUpPw3uPq58majb9JCEvszEZHR6ibkhJIpPnM
a+DDyjbcY++50GnzkHZX9jEBJV357nrw9yHmCl9P+2yN/uOTiWn6eHf1iGZFIdPQZjTQ12751idC
ky5r9v0LceJKTp8o03896tLcT5a71AW63KZMBzbTlcVdCdo83QOMIXb3l+QKFgab8vXsts0sZIUg
haX3XA0WJws1FZHDaMbz4rKarduBaEIelVVFp2eykFNJN910hHlF91YUMQdiesRY0Qja6+kpsS5t
u3Dxzb2ghZYRZQPA15QLP3/CVpc1z02V+A6kokunhRAElTxSOxBXRbnw6eb26cfBJqHlmGlRXZqw
PalIk58CvSjNJ0KrfNz37Wnx482JNVGwo1cG2ghsif1XxDM0YaGA90VI56Ro3ncV5HgFarrL90bb
bpB07EoNRazLGKp74FYnpEnvK4BrEjghGQl3B+WVVu12elkdCu+VYhqXZ+XbVP1Ittp7DlLXDldR
7K2LGG0tztnKRdkb0TTYgrq/gaJA/pdZ2EQ/Kdr3gpp16X9v/RtI3al/o/XPUunej+F9WrgLV6o+
F8l/fP3Jt9WlMU4tU7x+cq9wNBBdrSL11xjvvPxWr3axtqkdWMX5u1usSYtpxgO44EkfPWlYE/uW
+U1F2zfpfkWGdYQPtHGVdkfWpWp30l7NH2jmb506Xhcu0gblm5yTkMt/zB/deCfMvTL5jxZtvfhZ
0rtVkPcLcmNzgkMCSS7cyTX679OIMYhCpbZrMOUebH9/5YwCrffGIw7yzqrvKvmtkr8Zw1GRDpG7
oQqhlAuX71W+dRrL0YdSEITA5xKR8M/7RzMzaTQ97BdHa+/qu7w6QM2S0kvRjlQH/jQYUQSUVzxE
te0nliN+m9mNmZ+H6L4rXqsEZop0ztJjg96cVnFhbfNub3lIJK9y4pwaGcE1biUFGaDT5I9m+Ysi
hwjkJCS1QIaua76K7OY7E6gW3WOsALx9CcFG9RdedfZwshFO0bn3BFd1ctrnXuEDGQA8rlPE9p6E
I5aUb5N07aC9YAsPFRAHS/of83vYRh+bUhRUC3V6JBolCv0OR2JFgNdxxUJhktJ8HdLtXCvDeHCZ
pCh+dOPfURudjFDayd63zoXFdD9gpJNAkoxieWVKO2SJNpBPb0b2fT7eVJTWgkM93GgJzcJiW2Sv
0VtM87IcKvhuOIm36947d/5NoO00wFKqKBAFBzUfDsEIlEc7x4KyDLqHFQIv8+Jz5bmYNyXfOWSE
U/yYh7tqeLbV29C6SKRYnlAgRbLce1a7X/j8bAMaBbL1mKnydoi/2Z19MOunFu5bQ9qfjCFo1T96
dfSs9MXB76cafmqGv/fQeKhQdbLvez15bqQUR7I7qcOdbTMkuy7BY9G5idFpac3tkMLiyr5RmEK0
deVgRu+Cr7OiP0ImUqc2O5r3HHFHKUy3xb7q1y1+0dTMzPGpc1oaNxxk3bYN17KDLSMCj48u9dUC
Wg4qk6333MDudrBV0RNcKmtag+A5WypC0ivep+Xw5OjhJrGORvSnHEPKj4e6HOh7relP9vnZMR9d
/ZBkxc55E0apkSy7NPOKc154VAY5RQ2Sm7xHHj+0XXnhiJxt6oBxQIbCRLKUzPPz9jXYvnztWPDx
9560lby96+2CoFwH1XuQogX24DYbtTu41cbxTpl0kik++V25rq21rr1Gxh4spZEuWLRc9S8mp4oq
CyIXoYAp7q/Pj1UofZ1FJZAqD8S1j0xI/z2pdpq/QStIfJc3ukwwP1Elgek7hrS+bsdq177q460q
Y9C1ME1zqfmn55neJLpSRpXwddQvKT0E+ITlunlL3gyB2INbt+r8bfQzbjbjklz3XEaBFIfgN2iy
QG5Owj0vb7PRaTh12CzU4nttTeWf4XNwRZA+grtePsAkrpYS0qWBpxolhpMPWepE3J5nrbyx7N90
UYny0Qpn74ftt3jYjCZE6KUUSnzbv769yV1iYMoHlm9yo9hhlg56w7jqqVQ3FHZjkybehsiCIghI
8pLVqCzkM/Mf2OZkR7YXvTx7MqilD3C3ZCu6Ux4wCqW+m2Fn6Zv78If3PL7r7Vr177L6B/mrvbi4
ZsIUmnHCBNukxvvXCd/lilMGIZDFAuJnhRkTdIMtbPFr2rKpzR2VTo/odJEGLq6O6Ux/HHhShwmx
rYA8xMBadHHDH6X0kCkPZIxdC4RxFQ0bM6AB46+H7qQ/j+NTmu2a5GnoHkf9qbZ+au66uenhwY4Y
pNBbWPgmM4VBlbgc9xtUcqCHTZ4uiV0ja12wanUl5N/oidHbIQBdjMpnV/pVhUyGPyoUeT6fNhBF
DcCNgL3ATuTlRlFX7ouCPkCKAs7asDZk0H0N+3v1dSI3lz6qH8edHL6+15pKJUBmBgRIbd3irxJA
ClzTk1LqOy9dd/ZKXlxuc/MKIgICF+gyQZ36/LbhaA92UwKbYV49rN9U+cDVbQMuVmHOCD6mDqUY
dVxUSMKjLvfbiuvM53E0YzMsubTNVW9UVXATAElj//gXetYaUOQsAA911jq39x0MUWMncUsKg9WT
dXaNx1C6LX9rT9DvjXGvDfug3HfpYeFjiI883QxMhgKIRegA/cXPLKuidVP8RgfkoZ29rD/L/o1L
4PIDgwBdvytpBRrn/DLYC1WEa7Hkq5Gnl0tTVU7fFNGdC9bIUDchTT5xtKsPyNgQiJ1wMS86kJZ7
vduCCy+zk55E28x/882HmCSmcS8NSEAKIFno35ruKcwBhf1u+esQxFDPNQRbZs5z93K9rqSNlZ/N
8rYOHxemcO7kBvrC5IEsJUaerKycCKp3rDS6MyuC9sG89a1/UjPaCPRHpuHjeG4iGHp1fmsUS17l
c7kQJvSyrmrY4unoQ3xe1qncCz3khE1MyCBX2lYGS4WhxloP3uzae+y16Chbd0CQYXWhGJwW+Dji
b0rophWXr2diJs9HAl62NE5XROf/ysv6gaJrEbCx7Rt0YDX3lw5UtbqKo8UAJBdbR1eGyHQNieIx
pi4Ief9FgG9RIYBsQJ1G4U6GNL5CPhXw3b2CRWlDZhS15i5WIqzFi33YZ0e9IZ9v9dsSMh0/W+UO
9X7f2ERqvzb6YFVWz/34wzV+SgPKCW12NEesmYJbJxHl5YJkH+VyhMLrYI1RrZDwNwDb629VdUTz
pUtQjq0vIXqkmCZxr27y4qgjAG2icJe9dsn4prfO1usOPtpnZXOJyh/V6G67ztxx5oxVvEJwSPSi
C0s4zUfAjCBpQlDR63wDk2cn5cMeqZRWLwFbPyFWFwqV3frotONBYJupezsK0AhZjBzgTHFl46ln
YaVEgc6gc2hhv+Mn8HyEjhCdFSDeclhsKccMsNwALo7UstlTlsDf5uMWM8lnLy+2PUwLJBnx8bbW
BexRP0NjoAxuuiQhuaXUaOdolTZwzPunPLAhHqnrsbVg393GWGcVFolUKq3aDuPki02ea/ONhDid
JlWbsY5PXPdd+VAz8SGywUqEWjpXUqHl62HMT7mJ5TReTcqTDWXRkO759vsgu3FGGX5gF6zk/Ief
NjdxAOrdeugl2ipfr+45fLAKfBzGNkscCfDJvdX7jSp3DTWzRG5Pmk3ENB5bJV0bSUGqqN/aMizG
VymMdyiKAmfz23rVxM4qjgchjUjW5GwNEeDAuNdNiarRg5fZmAWg+wVLMf3Vaf3GsPOVUi3duTPl
PqI7YXwrc0r8BQxsrNZ3iri76q0J0CytCcieBdBqUt1yIW2YH0wXGAWV4G4KCeQ6zeLAQLuT2IiK
X22e4CaMw0Uoky+CcMWkT04AKhOi2EdByFanarlhYGrJMJLJVe+ueuzbIzBXcrUWrSx6OW/qH9m7
lREsp4LrLWkCi1Dsq7EnZ69vA+wsY8b+PxVUoMd6J7RT/uf104/vOE0NGpV9B56WtDC/l3ENQCiM
YhxJOUVJNPxWi6auMxGyodsqDuQgSSkPTK5mc0xDpDbhHFAMZK0U5QmNp6930+zcOaao42nAO64Z
+oceAipXehCp9lVsLC2ORnYEoQo59etRZpaigc3Df0aZvAgBbutWPvcDKBIwHEP4IgE5qxbuvZnQ
klHwEtcwl5aptn2+g72hC/JUtCaU9MlCaGUoQUfeyJBGEn3hhRRrZsGrNLwoWlCLoyAnJvbDxDVQ
VhRCaPJTuFXCvT0zlG2kpA/0KSjT7Qy3vnXx32mkcJ0i0hO2zy1mzm75vS1f43bjWm/qitMJqL4w
dBZ8VAGPbznSOiA1p0DP9j46PCEAuKG94W/VtB7PpWQjNBO51652IRAxYi4QeEdJe5fKP/htHqxv
OkOHwUAF7FVQHet0xYmIQwBIfIW2tQQRiza3a7x2DWVPw17r/q/EldbY0kKRPbU9vf4c5Fm8jqUT
+eqdYkl7H/ozYL++zwX5BMYJTJ0+fDGbYuUO70h1DLp3l5S4jZTB3g4J/YJfzVBvQh/kl/uQUqZI
Uv3Rkm49/UXKq7VMh7xD9jWnOezL0RGJZAIiDMFWakUdV7Z8OsrlOlq78bhK8+Cxzq0bn3ZyW31z
S4jx+7F6NXsT5ZKLVmdPug9OJNqmfbjmoHqEhnc/Ou0qg21vVSphSYCwyrZWnYOlYu/uXmK33OlQ
prrB2mdcGo6B6Vz7qNQN4LX6lr1OCf3idq2QjBoTPJbK7l7rNfD18BhK9abR30e6qa48HJqx3vSJ
sd8dnJjE5c0x240f/xize6VB4AXQgF+NK2EAAocmcq8qk0JqVfa28L9tJodKIr20EGgRHSc9vpSJ
srGLg2863wK3OFaL2s4zp4tApyMnLTAfNHA/r2AvMSQzwdXmLk8f+qq5z4yBXJ83K5JV6hUb9Lk9
AgwtTNdhR8TATX7fjdl3/IcWbqrZVBRStk0qxuMY0yoTXWnHKBzK+DathMASLDblmBjZrlV1SrCi
iWwQjJSOdTti1PH14TQXLiNICMvJMGShi/J5Hqrazlo+0FX+ELWilY9vJtxgPkFK5Rkh9ASdgK+H
nFPgBccuoytPmQmqwKTC6GuUVj1TVPSAqANGxpVW+Ku2EOAM+R88GU2nRongF+EgYh2GU7Krrqae
iPAKqUBzAAHWLpQ8Zifiw0NNzs/QDysa+RCWOX5yh/4Rt470Bs0NIiHiycvA5ZkDW4O6hAmnhRcn
J+nnmXfNwrNKDJWF2m9pdAeh/tY6WLLWqvtHgSUia2DdQLy6R4/7rwfXi9K4kKYARuOUGPRR/LEE
s6WFrVKpqKgyh4gzNBl6EQoikJgd2LV1U2X+AopoZq54dGzONIsCEfWDz4+OSXhfmgUVO5IMiDgI
FyEoxwWNShoEs0WRvrnhrjEjBl+mrUxvGz/J8jjIqdWAYKM1uFbIJWS0y8HrjzEWRu86UlNfr9Fr
a2cSVmkfxxRf78MNV6ipZ48pxNaStTDAlNf7ARnK19bSVmq31ZAlziy6lMW9OIPrNVC9KkZyA/0N
Yj7N1p4pl3FV+KJZE+YYnUZ7c6hgxPCBsEP5+nFnAhn69hZ7iQAbRtZkLeWIG1V9A/HYBaAh72QZ
1NDvQV7YInMoPgSjRIJvOIw0xcOGSWek4Qj/XY1x0fMRC+vjvRzd13L6MFrdTvDQR3h3qYS8qHcM
LYTUQEcVZGFah0PhKOXrdaYb301bFTKyqW/elEH/kEpLDgdzzRWkrajcc7hpgBun2zm3GjWTiR5B
M7CVhaawkJyDBeYm76ggcKk1ZHllc281jwipuMWzmmH+iRS49EvLemIVmovsNOG18vXHmtv4Hx9t
snvaOm0lx4fiyblHM0FYSgOeJ4ZAsuXrkeYAzMK/A2Vb6PGKNvXZzcqhNVWfeqMQHQvQ20eKAaUx
ETVROsjT26F8BnYZhL+s6A2RnYXh5zbux+FFZPxhE7VD5cUoKFz58D4xxjA8IDt+k4R/UlQY8+pF
aLtCIybThyQvrHk66bajBGIUyS4iiNVQuRVE26+fa67FxbSQg2KiYGCAMUmiPfyorVyl7jnaJ985
Q1elUiHUCdGmw3aHdqjxRHotjlwJbXrB+s28V8w5Gtk6FBK1B/iIOjdl0+tLuIKZ0BpQFy1BDCcQ
VJx2BQPMdxQYvNRC5RMOKEhekmkBWMGNi+ApjWvkry+UX2CUXjnQOKR+PTszH41TFn8JSmjMkTGp
JBZ9UgSh6wr/0deyRBGY2HuvI3xx9zTU/4uypU7OjEcczD39LwiQ73QcaRbENtJ0vTk7SA0V4yXJ
37sWoRBlk5U3MrLd1KG+fsmZA/PTuJM9GHUpBsquCZeAlj7tDVJZbGhEvevrcUQYOblGPo0zWWmp
68jmkOAry01Z07T+f8n85sARgFCgBZoYbPDdJtmY6rYd6bmfYufwRKZTQJhvAKcFySsFD7yiJSIL
1bUW1slc3KoDHic9F+qKNBE+724kXmLdoPxwF71nFJnHFeqQTrKSXu1mjcJWfIHl+/VsznH/Pg05
eVNJ6UarKplOuF4DXK8oOirFpaZIPwoPe8Qi3KIG4fBkeubORDoryQDNXc9+GLpHg0IlnKUytbdx
5F/x7tqvqFV3gq5TY4vcjdKa36cGaGFy7htUSGP+NHXRxZUxx1sDa05xiro5pihTSEtoSFo41FiW
dsiJKRexEPsYkEiKSne218fXmESrz3Gyyoa1oLN1abSKRLyn/GjtYKN7L2H5W5Hu8iIEGGhsNKMB
b7nNm0sfSYishpCXZMqiW0l95nZR6/ueFtIYKbex/48IHOU8EZ51X3+juRVPKsN6JJfB233yico4
MEPDgklhAncOt250XixFzQ8B/lVVwfv+5YNoF1ro9XKS3CmIJQvuFGXb/f/mLf4zxJQZ0QaGkQ6C
GUH3ExFUVKAXRWcX3sKZZEFWFbRjbfMWDJHBgcNlK1uI02ciDSpo/77FJAiSK0UZ6hJWAzsCcWSq
9QPaot77IgF07s6wuUxlm/VsO9OMrqZXDHuWgSpMGIVZNdD3jKyGPqL0iEgIkfHX3+eaYkwP1o8j
Tl6tDspQV+qWEfOXSsUcyDAPdlUcXK2jzhYfItv9GVbNRo60k+X+ThR348KaHDUC+ggQrXQ0IC3K
EH3zxt8JvH+Y75pW2XtUrJyjYD4YY3Nvl9I9TEmFXoUxOLcJh4FSIS3tBetWr9alDsCbEwd2LWYF
IbBocV3CjBt+qbgVwWZUhMooWRIWFWgIqGhYG6fWP/l5so+y4Kgj89/10NjGbO9B6Osz+Z4A/CZ2
w7Vn1euogk+neDq61YjdmN1t5epEH+nWgs9ueRSYFW0ThC356Xmkf2mDAqPnc1/o7j6wToV2lugW
lUS6AeGN2xZH2b6EKBpbl0K/oN2DgtQIg25v0wAI3XcvfgfyuHBTzAXjrMN/l8fkti1KXK3anuWh
oABHE+XgKOm2Eoa7vnYU7dOejwQYLR5PlfsWcm7bxjsV21Olh9uan4s4pNwaYXpAHWXbydrCxTK7
UYC9ECnzDyKBn68yyRmG3LNZTZr/KoFeJ98W4YAcnxdx1rOT4eApxqWJVbVzra1+CIozqUutpKaD
E5n6o6AZ91n1TdBGTFCrGFYeU5QpRln0lK2Ngkaeb1yaaNg6QPoSHMNZLUDbC08TiXYEZDDxFnua
4uyZ7q6Pzzi52mXsq/xaFV0m5Vgm58x/V3R83g+cU2C98uY3CHQH3dmvN/XcV/g46uTqSJWsrD1V
xQywPGnjG+euAUk+vogi7f94JEo9igVfXfSGpsAHKoN1WsR0hxzvGyRDupKkIKgqLd6GcxmYqKsB
IKPG9ncfykcgow3c4TqSRbnVLrztSPU0aC/C+SMKXnLETMLyp/iuSnWm8fr1q84hbAxaUzaea4bj
GPZk81m1WaV2S5gmq/ibpee2PEnNGrne/of/HdEUPIFvR6oFS6iOubbHx3EnoW+Ujo4FwuYa+koQ
xGgRfbefOfsoEX39ijPrBoA9AD1dkwl/pyGHn6Rxgp0Q11x6j7l1FQh/Cq+DwL/EvZlDzJCpKOSA
WPAR9E4KLYrSlk5yvbTdXY/mMrxUhGCuGPY3SpjQs5WnnrqUa54p/GQ1NyFwfcLx3devPBM8/Oc5
AHtM4R4lJQS7TLCClq3bJruDo+G1S7mZWBiTQ4AxMD9UOaloPUwSQduMFLR1GCN0oGawVNeOjXgA
Sq89QJJVAWUQZGqxasjb23Dz9QvOrR5MwZhrWlrg0CaD61VZ0RQmOoqKFwT9QtPbeYjDU6Zg+SSR
snAgXHFmf70sNS0yFuxvaVB/vgESM8zTooUCGHRYXtfabUPy38N16q3iPnPvW7BhvaRqq1oh0gYX
INCxZWtR8ES8GCiG9hNLnl2OQ0Rceidi45WqR9ugj05O865KT6XurpNs2DTsuEA1UD4oHvTSvtOJ
0dHI/9EpUD9RUpKHFJmW8L5NERumV1VTYPW/aUhFjPjwJcOisLiYya/efHL3FXpRN2rMmxfZvYA6
p5m+kod9K+OKKPoAYfS+bDk1t37pVBKaKnCO/kp+rG7U1NbmqG9/RhWeAmARUOo8lsp6tFZljBbC
asSGG2liHxHYH87z16tL3CTTd+bYR0AGFAW38ORr61LWxVbJqTxiRl2dS5PCytEkQvp6mLnMXLQ4
/jPOZG5DxNzAPEIgoNSH2kbX4SST3gANqIdz6n23k5+e8b/oA6sIclEPdsDwOpNXy2KpjruWVwvd
Y45DpHUCS1kZb4v6kzMxP3jZfweavJvh4VcIzIIuTpBsin03HOng4ReP5nZANOMqCxfZXMLMgECB
dSHJB3zy8xb1pKyINLeDa7oah0d5uGQYwQhxlJxCfI6efFxdxv6eDuwPXyKcop9bRC+ZaexbPLg1
9ivBeWQL3YJq1TW/8gj/CprBiPA2e8/CzfJX3XyTK/YqNAm13WfDm9TUuzHKcPt8jykGJ0svNVdE
MQgLALnSSSfwnGSBmpkPFBHppA9EWv7W1zbIea3y7NjZewaUpY1MV7JZ0paY/XjUPq8m5YqpT+4x
N2roaZi4nlFljAYb3O0ZME5U+TtQ3pywpVos7IU5byDe1KHGZ2MG/BfYtAusyrR6GGHtpvUBW+Hw
uDHyoxbs7KZeyWO0bRToNRWqVnWyGk2K9i0uXbG11/RHJKVq+5+KylZebUOJXKW91kUqMhtP69AZ
Tbag2wQvyMI2TE3yG3s0NzBxqewFRg9R+1lnuYgaXNM+h9WznUAmQMDDE4Yu/lOSviQRfxCVROkN
dJ3VvZmwSRQZ+41uHzTW09BLh7Su92mLeEuk7BpqeneB/2cIIL3fGe2FzgjcdulVzJ1fyTdS1d62
Y/GQNYgA2e66QHy0Np+KinJOoyHoAKu+vgANWQvBzobfm6+Eih+koUY+xt5SQDYXJoGM1ICHcqP+
leSoeSzLRclSq+0zfYcCZPlVGuxGEMe/PvjmzlfqguI+1Q1Bj/u8VRPLkTxZmJ1Q9oTVmTQnKJ2L
8J055gDv8e8wk82T+laFul2BonYIZj5yT+Jy5hMCgwwhokjKE+vaqN4zu9o55RuVMRtfua9fde4m
+/gMk1MJ/FVYeiPPMDZHCLMUeBeTiNkPR0vAwfcDTOu1LfchYyRXUZG0ZgjyohpJXzFMdxZsILlY
eJu5c4EO33+GmgTt8qiohTUw1DBCSlNO0GRhoOP58LsfDy2KbotEiLnwQ9PQLYRJifKGPEn69CIy
hgwE211JjDkGuIKk7aZT8nU8jjdIGpf6pazM/ZDYByHL5LBJK6xicuWhHKID7FI3RXD4paycrVMk
C+t49uN+eDjxZT7MfCBnRRKlHJP06OEHMBt+u3Bfz6EhkPf5dwIm92hFU/S/icLk2mbHaSjFgE9l
tKhuuuAJz/qNYzzoNlw6eRNVDhB0fJPa+IjaEp4WA95nGgfgImpNfOlpiKQZhob7B9V99RrafHh1
mqda3HjgITxm3RvjTSot1YXmX51q4TXJQC1y8u3VUm71bACEA7ZWbc9hIt3kxXOFqdbY+WuWuTVs
Yh1JVdBLkXsspGM8FEcAvcSE/bqTAu4QLPOk5ObrPT3X6ObY+vfBJt/dDwun1oVhFEDHatxyowww
eWv869ZpvR3Go5H8zIeHsbh3vxOzaoiJh9ugXUvQl8dNcuOY3/VvsPcX7tDZY/XDY02WyuiknQkW
+QpqRdkiABkDxm85bp1d9rRGOVnp9Jv65FyV2yyLhhREUiudAEUyxmKB/f/y7f8dY3JuImBvwRDl
pKGA6yBEU2YIl2J4m6UvSt3vqlAGXHjywxIY2baCORHq4Jrt+NaQsBLQTsIdtIhsTFIXWnbzkyzq
UIJO8VdqbZuu4usOpD8qjpzpvD+5ARD9r5fY3JlOa1yIigH50qdVmSQJ5TjPGYWsi6Z8gf+IftWn
E9z1r4ea+5rUoKjFICxNv0T8/MNODj1Hkun4X1GuRnWiY2IZv/7/hphs5MCO7b4MGYI5Y2EyhOQ/
fT0EYqIzJ5IBFRN+IrQOfvH5PQq5zx0HTPBdgd9rKJffPI4F6mUxl78Ht8C30WL9XjhbSgasong0
Ni5wjvRFcps7rTBeevWlLYpdnmTHQhjSA0TtBuEAA4Knf2pz+0wrJjHI7auzDwZS0N4UOA76jVpW
u6wENGHLCLOHO6cH4TkiC4jNkbZiMF/3ficOHFnsJUr8NSHpwuawG2cT5KBcT3ZzakH3dRJDudaG
+pTVk+frP2vjDUt1x/MPY7U9dSitFTBjMrIZ0RBsezx323YdwmUQjxkDmhvNV5k1gswi7S8Fh0QZ
dJIzto8yrmAexvX0K+rGXwdUy93eu299RGki4yZV7EdUuVN8P4envvSvDYwsTTda5xy0Cmht8UTL
eCjOjZzv2qra9Uq11fTdECEpYakvolKRkaeDNlrbmAllfrESTyJ32dphMhLzj9xA20iCmzYcn8U9
JQoeI88dyvsgQCtF+mnKt2y7VWNo6D82aJZHh6wXrWMoDMG2RroItI6GxruN2qTZ/XbDeo0x6JtJ
f9kBFBsV//BkpfKny367cXoozfDBgQmfUExFBNPB2kEd810NecX3zKPk28woGvFo5Qh1Kv3E8oTe
uNVjtNUs9aAG7wOlSTGHOTrAwjIiT95729gpMGHKVjlUbY7mVbfSPQMEsrxtDXvvuhZSoE9ouFLO
3+CR1EQyvBjjOGA1ov+T6nsTSDz1k16AnYsjLCfP027h8bfpqxDgFR2ZOEn2poo0ONLy5qUrvTVw
qg3FrnI0d6IrUsEJFDdvhaxlr6YHSuEOc+YLLSyOfkQv0AcDGLc1u7cqOZvEtqpzKV0qvefBgvtV
JwdEG0qyppEC1yo16GIhS9DJSLQm9zLEG26zyFf3pB0sRLp0uhUfyqbCDHHcdfWPHIMnIp4m0F+S
ZtwYCh+he3I1GUPU14pPEtR/fEXaqcgEOAnqpfT9aU7woKKdk1MWyynmNBlgxaFZA67PELHU1UfV
s0mHgr0YTiPN6iVn0x2M+HcJALqzkEat8QTqkFdM3kXUl0WvhMX0tFUAstUmbrKDUFjCBGJ8qto3
0ig7BQloJFvF+5nKylHMj+z/ACQT+94BvT6f/5FAI1S0H6I60UflqqRvTD9PE1IEoNM8fDt7uV3X
/ouEPMPaRYal53Hg0gBQZ3lbl8RzFkrXc5eNUHSmbs2/uF18PtMavbVS0yEnI63lbOayGb2nRazB
3GXzcZRJ3KANRpMHGaUavrNerClJ9ncIrJpL4fLs24CpFmGD8G+YpH2dGrpAAanQgKElDeMU5OpE
evbrm2D2bVQLlgNiX5Y5bd4EQRTZkkmFy1cEaekytCeHMw7FlUX9q9mhoKWbDIfzxRRFqBdWmGvC
rLtu1nZwAiXG1QaZkHLQ1+80e0cbtkzqRXbuTBuQcpmkTtE2sDcqoU6ExiRL9+sh5liaBjRfxJ3w
5BPtks9rrcfnHplmGDwEsl2AUiviseh29WcPfyBEQ9KKrhCIt/HV0MpdljyhobE4o7NxHzV2Coc6
3hpQ2T4/hatpga4keF4bAl6vd2vRAC2vIseIB1OrtI18n5hEtvBwdT8QS4g+bINRWBDzcHuc5bjP
lhoAs7UEw2bhYmIBjGEa81paPlS5AYSWRqeZ7pmZcEDlptqDbuY/+O7iQZBHLtOjeISeWu7CB5oL
cOgKA5oB+IckwWT7pIYVhW0HWhMiizme8anD3dCBAxM2T2hz+vkb1t2U6Uz6iDqIJfSdkNQTD4JK
GDfLuBA4zsGtYLSB6gBEe8Xoff5WgKwl1y9ZMbnzO0R2Ea3rJPtdBRyK1rOFj3eJ+WNVnVEnIrTJ
SUZAcSr5I3YEqwYthQQ3Lc1yN2aLqWshYwbhwa25q50MINzvInR2se8evOGfzsGVy91KAUnty9BI
O81NFwLuub67AWIIIpZOCdmcChfXpeN2QSGc+Miq/VcY+IJWlG+eba4GIBqAvOCjVMO+MR+Bs0O8
IMnOknXOxwaZy4+X8bmzX1w1Mc3TEMDg0Pw8waqaOlIxmiTZxE345aV7uj06MaTTvVFsKHmsKHml
PC1QaCy8gDgUyi5nA3u4LRdOiNmn0REDsOCBgE2brL/eQv+30mAkpOUTgiOCxwv/1v6z/N5zRR8L
2CBVH5Bif8k5mZKjB30Muh5qJm+MQxR3RZKfhP9Cfmz9F5U4bGF3iaR1WtBAAA4PRvg+BOqTuW6b
1O8pe0MMdy9aS0BwhoqDW9ubZmBOeKqcZq+FqEst+RnNGT8xpf8OPMm/5FJudF3FGqeOU5TItJWp
743od6eeXL6qHt7W6Jrha5VKR7TlgVuo6m3XEpIeE+WnHgTruv1tGHh2dD9dt1mPw1nhJFK+u6OO
Djq8qmHTG9XCJTt3IX186ElGxx2VKIhNsVvS905ViJuAj/3z9SeZXW8fJmZyFYRl7miVIyamWUMI
FkkLBwRW3LB+MjNYOF7n7vKPbySe5kMaLNej68G6u9r2kOdhLIOKEWe6vfTB52qols3+AUmEVdYU
DDfGai9leS4W2hGqojcgQQfE335pq9fc3GSYr349j7MQj48jTmopBssrsHQw44iZ0NDB4KYmcSzG
vat6HBPrgbYuAHuns7bLYcXsXrYFUdchJ+f6/DyvY+OnPXnph4uzTk6U6DpSpupUOE+pt/AlZ2MI
SFOEzTbU3b/syLpKjdx6zK6mR2Ze3TrQNoDwaWa1k6giu+P4HTtvDaCe1yaHnvxU0X7xtQVgrgJK
ZZBUcdEeddKQhU8xu28QzeLhTK6ZaZPStSTFxuoacof0PS0PUf0SlT68LlJoKlnxA8Jsvb6vIBVF
lbZJnbsYCbm+X9IJmN1aHx5D+/xRyrCRlMBDDoSLRTicE1OytaBowR/jhF146dkl8GG0yRIwchX1
9C5ha7HQLGwyRFkAInpAkELlzOMwhxq22KyYjdmsD+NOTtbGqf0Ck9Pr0nNRoMPxVhU2hJQQDMbM
wlUQX2DusQ498vFyCd0/v/E+PMDklPQaf5BRNIjuWmon8h5jQ0b/z1xTA4M8iMDo8puLHf3XZfZh
4MnRWZUefOYovNqrgjytGrKgB0eLNqNzPxh3jfxGMxzztWAJXjC3sGgeGkInm7b1tF89KnFtSMZ/
01OEElpxtAG+pnva5X1xXlhXc0e2o2AcQzVW1EgnbxnlQdQBugnvJPMcJLjJGdqNDMM89NY+R8t4
waIVK0WdJoGgRPJr6NYZjlxu3t9aQ7DtlWHhrJ17fxBRcB6wHwJONymNS5UWx6XLI5GwY2ksbnBR
UJUedRqc9KW/noHr4Tn9zh+Hm5zsqhXpo4F24V2YGPvRofcQHHBfTP1bzUWU098RzLb5gQSlz1ac
/nF2R0UzVTejLxO13lc+DAYX0R9tn3VYe19Z8fal7dvNCGwrkVE1Ui+B9qRGP1zLQy/g8qb3ubiE
FaVf6+RodqWiUtndJxFWs9EK7juhc0jM3KTIvujnkEKd4LCp6KwYebsRzpptSfWrvMmNLdcRAIZN
k1P8bNe4r6n6O9YVYyYj0rIZyo3d/ejBj+D78t4nPD91QEpqLiqbZfzo1fke8FEvXYTbFRY5cYgz
i3XmCIsKaWsu8j5nETt8WBYdiuZI+kwmPPUp1KRhH94VgnyMDGb0Ruple+3dihbbWCyLUABpm9nM
IsNilcuIKkwLGkWOutCVa0qBWrWTo2VHq0FRttlBpgZcAhG2/Wzju5hmQwxpL1k/7JL/Iu08dxvH
0nV9RQSYw1+Kirac5Sr7D2FXWcw58+r3s3w2pm21YOHMxhSmQ7lrkYsrfOENaryeM2k59NFSycOX
VnNWhSN77fA7n9RtO/+K1W6jN80V5Vvqyw/8wtTUSx2+VJpuWrVaxcpMAdL0fHWiblbdS8hJVvkC
DIVQIi2zFHEDPuakzvdz4qD4CUlm0lxMpbcGQvXU3kQL1t6MgAClKFyM/WGSKIxSVywkAxH6ooeE
pNOmKVxTQSIIfh8oVycwSerHJYVCiolWJS8AOzstuU8G/YV3suGfq81Tnd5Ut9LQUXWdb0MAcEnw
St9byp85YSlyC+Mi0PTsvUCAVrA/ipHZ1fOXSFYogqPLPewoEU6ldmVzEfXF5MbtKrIpR+cmSl+X
0F5nT6svn/HktAp9LQsMSf1/VozzR58d0NIUSK/OvJConb13QAPoXH6WI5Oxfb/es1CfEgdw5nV2
bP/02vWUblilCKdqi9BB0MKLOJQ/fj6LzvZfIEtCVqd6g87YSXpY1iVfRbiiivUpSQfLOUwHS3lQ
sCFFMgD7y85ax/N+XjscCZacetVjVSjoJH2U1FAvPI2IYP51Mn55mpOD2PHnNAgNSOFa4eIlfxtB
cHXnBzqI6h89cpPf+HPXlwxqPqHEP416cjxItW0K1eXkOlWPEPaXbbagzDzHa9RYcw2ne9Z4MCj3
Bq6kfv4cDOWdzaY1CmkZoGmSZLtBx5MrferMBRDwQOkWjnmUEXGEbhqmWwSNcDrep6AENcQwShVT
sD9BlL1XwNQrJd4rERQXStl0TCvnvbbMLccYzVN/jzYj5jVhUh/QdscEaly02Vpw30QJXuy93p/W
sD9GSn8UM9h6oIyyQbsxUqhg6gFxBcDZ6lBt4wBGkqKuxRNQ/wTDfKixKOMgbiKcnS1lKcSBIbf/
lwub+oOQ1ab7rInc6kuS1gZmaUaaMBpGm8yrqHOBL64XwbjIIuHlDAnflhaldGE1nb3V/xn2FK+U
ZEoiazHDQsGxKnULi1LCo4LUaQyi/WBcCGxgzJ9bvewhTSFFtJ1TYrba4d2r2jCjbXg8+mA+0JaT
e2MVaejogEOFe4tcFhYoEjgyi8twrL2snmGjIyN1D0StAScS45F0qLrXARGeKlknbMsceEye0MMx
74twWvuJsymLCu/UD7bLOgl+xYgul1YNzNl8iE0NNRb5TjwDPkDrOj6E2aq1N3AQtZtpwoiH+EnS
7dUn1zBY4ZAp+jqyvfeLNxpVasACaQR3QqxHScbdDG6y8Spyzay9o36ssoTovqgxlvONdq8lGUvQ
wjbtaBu6R2kVuXItFCrxnlTQwUHmkh4dFgCUU7yEuhd/FIj7RausCx0jPQGWA+KVPscU54Z4JLPC
4dYO91qqu6kVLoQ+UC7fhSldXPlVxrdNxvUzny1PeAOWE2XvFhHAdYlinEFAoqxUzSuMzENbA7YJ
Na88FvXfYjDXhvFAcQr7tiZd0qOf8nVaY2uzjAeMYj0Uaup5qfAyxkMBkA4U42o2pm3fQnbAwAaU
ICx3KvFXtJRvDMl/VNKCTterSTOJXmefY4oS3qSx4Sr+7zpBZk6n7RnJW7y2Zix1JPkhyoSav7ru
W2g+A3V5jrj81sCMVBiXokIO4QsKnHkXZ/gcIv2Dt3MykfKFGEaN5mryjRVlCm+ItG2suLQZXANI
XqcAO3yN8pEgDdK7+ipiQcSSqMMxJ3lBqxz1g0jtV6idry02Hbn/YoBTLOymEbZIwhFdp8ELgwIj
vGvMFdwaHCnnnx/t8maE3hIsMgvULZ2EYdMhBFHzcn6OCS+dT3S975WERZsdbCfZgqZcWNlM0fMA
E8E10VPmUg+tgYD/I7cVeqeHLP89D5tgvsr9m2EIoLXubbLZ4thV+yrp3HiC3FKqSEYhIkoVrZB2
pWHcmaPlha3tITA4ExgrMRKEGsLfQqTR9tjmFl3L2PwQSauK/E2G2OAcvejFQxd/FFjZtw1NiJtK
fY5kwyv6XVK/lCFikrsaujCrpR9eiUHI+irzCeiqRc/AMDFZjdbAMba6b7r5UpOZ6/0UvpbhUe7k
ZVX1KJC/5sQyMBU1y1iNsbKo/dQb5GHRjM+pKe0xlaDhjWgf1MN0fBVSTeJvHTqyokrqIKtojl4U
rBstgZKBCYr6SuMQ2DXaV2EheWj30BcN8kMccIaOJhr5oF2ZSSTWp5csuKkDhHVorr7pqbyasJKR
gl5sYIKpKd0XdF577Ilm+ypUEWMqoR/2+KwMdBr04SpFiHLwWY8gPngttroSU76z7zLaqOkh0DxL
XecpoWfzOk0gyNobhxZ9WPtXs89uc8onsTjL4K1DrSS39gQUwiBaJhZsHfIarcATZFnG16oBS5lA
SlZyL0WDnIZVAzeiG4olF9iQ8UURibKR5A6vYF6m47ooPCw9ahAeBkolr40NmpvuelLi3Ycuq+hK
mEm962cvNzCrVvVVCEuTbF3UK4ZU3Qg9ssL+EElQPlz12syu+yB/IukMxnvQKdynmL/Y00YsWeAR
c3FFQL7Xu3xN3rwQHsJZvyNH32js4EhAzycsNcO30FKpST2MxqHW6I0wwU7QLIrUJIjvtsi/283W
4s5LqBNNxYdU7Tiu0uiZVk/BDaEoXqwUQEiSrd46XpoHKy6nUTdcE4xzOkcb0bMrd04eXUdemgLs
YBeV2bBBLym0qECvMr3A2O85aVBRl3cYG+CUpGzxi3JARagp+pnzeC2wLRp0m86XgU/QaWpGr27U
vZCToz+3MKeF0NrXOPbasdoCi49tspT63i7qu4jY/TKK6UxV1YQpL4zquKhhmH+PDEYj6IoqtGNR
LA7g5TM1IusEmyY+HucFDcufQ8wzQQEj4p4qTJcV6HPfRzRt3861hFiPyxjUiN/Eb8Jwghu2K8ab
iy3gc8OBhCSep3RMf0L8/pfQp9ckCa4uwrVKsKT1Vw/HOLlHGEbgLy4lEJ+KlCdxrKlAosDBU4fc
9el88WWwuKr8Oei1+BoQ3rUFaCalGumYw2qe8w3w93iodqL/WcF7mCoUyfbiVCbvoq/CncOGjAUu
vjRhDg+1K6RzqieiSpv7hFfEzjjZsgviSdlw9NV4nUoBxB6FU0juVyZBCIuaowEpKfD44YVw7pMd
9u/XExk8sGJVlkX49fX1pr4owwhb2bboVwXgUZSXSFcq37zJuRb5mtBH4jaGwG0vWl1adjheTEa6
8cs1yBY6RVzNGBgfhHSycZ/BxIg5E6Yo2OR5zwFoLg1jXIawAwjX+1Uu4hLgKgQRiSrgVgcNkE5F
LZoQcqhfLTC9kb/P9RlnNmfXj8upa5fE6m7dXoftexk5CxG+Ua4MZdzmlKUu+8s02IVh6YntbQTF
QpqQuSgn7+dV/rlx/jVXFPQsW7WIveyTjZU5dlObphFfK9jpmmnjBhzk+gAYG2jxNJubMNEWBU1Q
uKI8h7kDfIkd7TyAs5s5AJHKFUED2cSH6Is78M3barywF8/k1ibW9v95yJN6tqrECEkZJpVAunQI
4iCl3HCARhZ0xEt6neey62+DnWz8MFATuVOYkXoE2xu+dRKALYBLXYd2V6ytk+QQz/cmjXnwbcSj
/0V2z/jkUdCcUI/5LHt/Wb1NnTdlIzYngvgmkkkYcOm79tNyViG6xYKi3XPxWJdEL86JC9MdN4xP
qIsG6/L7tinbUrfHbIqvfekuQy3BvB8MA8baAQ0mqjDEuOZWtt4gNW7E9eWoiIsiqSIbxpptuCzl
bQe/BikCEdyJy1SgM+moT4jPZOKPQH6gP+aAO35ew+fuBsUWIHoOT+Kqkw9mmPMkhzOrA8ZCGBxG
87UgLoqI3NxGWtRYW/834yFFZ7FfsIw8Kb+UY2yaoP0+x8vtDyofUyfgIXbwWqeUPi59mHPQHfRj
/xnw5G4ozFkLJkuPr8mFBaWlBI+CpHN7ha7EGOA2uUR+l6lNu73fHbXoSibk+vmdz58T3BUoJCAp
Ip+KHFujVNVWIsfXybwXKYxoK/nTEwdFSm02mg+DVbmF31/7Vs8KbVdtnG5UCh8iXDc1iFX1I79q
MghQRdBxkML/+RHP9YMAaf3ziCfVgygKhKAKG4deDGQ6krcM25ZuREaTIIbbC3mc3nyJ4AwyoZ8J
ijRcOKnOVZC/PsRpLQEkq4zYpsLd0+xYj3MII3ENhh0gMECOmvyImsyFF1fZmKdnOJRi2Muq0KE/
9YRMS6fu44Qx7XmfYB+M8D0SFkW3xrArUj5IGGiB5cTfsvx2YWhxJvx7aBBrsLVl+Nonew9tcaXo
UjoUIb0Cy9aQUJ6Xkq3h9ISnkcJmLD0hSD2NGFmQcY794LWZtUC0duvzY5frsJ/Fk389EsBAqitC
9uAU8J5pVdlnXYepfL3M6uYqhFFHY5A0TwmeSXy5k7momZoGUBkTE6Imn4O6Bl92sUV47uLim/zn
WU6O1NHQC3+Q21i05rEQJ1FEWC5Avu3yIjgXQApuJW42kOYhbnw/vSG05IpUM5RThqtCQLCqeQGm
TkRuKsEJylfiHG9shFZIKNPXmRR4TI+iNpjzscZ59tT5Er/87AT881SnRP5A4ht1ZcNl5pCGhbsa
iUh5j2aTdMnb+Nz7c18SrCPpC6D2ZKr7NAp6I0HKVkYZOSe6yreoyUj6UzVk3sVb+ty6/zrayR2Q
q1JgR2EKby1cIiZJE1BUvXF4u7C/zvTWza/jnBz9vlqPtZkzDs0RH/kVf6HeGofZdKd+1baefwn0
d+m9TlaRjixj1got+2pa0lwEkcwFo5SXjg3lzLGB77gQy4cBAw/5+2J1xjwI0jZimOKuQE10sq59
LGWzDEzhosHVUvL67D0env6b6TQJbRCvRcP2NPHJJEOhLQWtLY4PCLy6JeXECCXTOnHWUoXypIxe
eIYU5yUzMTFvp4cS9iBkePAckQ45+Y5FLAW5HgvcKwh8je0YD6v8lqNIypUlJVKnuDDFlwY8+ZBh
NcpDUwLe/N96IxopIrMTWCChNJX2gPjD55+n99xm/89LCl2S71/VtKauUWO2IPDEGIBdsydAESDC
rLqAOTk/En4zGkYvUFBP1o9ZJaMaDVSOuWL1cS8yNBnuBSll39///FLnOPpI2f0z1slWz5qo8CWL
NTM6rnbbFUfEFgUymD0vtKpEAEb9NP4/vuHJgpl8kxp0CiAZDlIhkipz/5lQogJIWP3zK55pRyDj
zwfDSRQ62ikbzdGL1qJcSjtCF0jjMryf+/9/Wt23IU7iBFrXPvpIDMF5yQfjFgxVOFHHn1/kbJSK
IQGIN0ajMXqyAuu6NZRUZRhpUytH6ihWu1EaiLMYx5JuY00OB6o28H/MN6p+B3IFgFKhFyBZXNnc
Vv2udX7XVEypov38aOdW7NcnEyfil6wuc+JSmScalpingrbvjDvgWFhHXxxI+TSBOT1rvg4lwsUv
Q/lJEEBh5KyxlR3aBnoAEirE3qwotiMNeg2DUhqAUXtVqNgsvFGEtWv65Bi+JpQZOBGNenSt4bms
gCUHqJEFSzsydxD4c9tZRdQIonJeCEkclfJiphU3ZMkYaKBbc/CVXSTXa1FcKR7MofYC9Z5dmeQW
BLMZ8tjs0jsNkpRiQkchPVqozcNQfXRUZhv+qerKRdDSSSrLdTcXGLY3d5mcY4bW/5rk+1Qpl33R
fX7QAS88Pd61yXBnj+/9C/LU9/5OC/WrMtNXtt54oXFbSk8Qq6nNps1qGvR1LT/bQAZFo9WAPyKG
FQWFKpGegnh+1DPkfLRmo4zTdqST0zQ0eDKJgmy5Ccq3UW93rfJHy8ebTA7wJHVQlqASrn74KHTG
yYckwX4LjjOvBwB6l2SLZA7uenqm1H/YVxT9G/svFkqoloQ7i+bPkC/gsTX4H1PLnPrsE8BE61aj
uNQV1kvYHYJo8JysuxOnHDpXD8I2KZw/nLrY0aqbsSlMxsITtXzkCGgRZGvGQLLXi0F3NMMddJKO
sDuZ7xIJK895r6xnk/ZbSXNQ3vKqbj6/i2ciLMs5aoiiluoV2YqSzwuus9WYdg8TvEcgGznYSYco
MbCPopeISiaAnXCf0s6re/tupkwe5Io7GON1rb84THXaU8ue+PxmHGHsp8EYKzdp0rpNSROcwQXT
qnZoIOrdMXjUy+4O9MZrBKbr5x14ToxNuJX853A4qSKZvWI0cyswA7WDFYW0bGAfghU0XuUEIWoS
mKh8KnS0v+/ZlW10Qdv5nO60SdmVogHYDQWx3u/70k5kpXFiIMgh5qn0MDCtj+hztv4hQ5d8OAie
SWusIDRRW80L2gEkJ85dXlqLmdgE/K4rFwYTeanidC7I/PJgp8yTafD1vjN5MCt3VePKfE4NMAtL
jUTpj6ouzcL7+Ut8VpL+dUIhTkTKSIaGHsz3mQiVZtSnmgEVcGomPeVQ7z0hxWL6tgdah47nOo3f
6BtfaYB0/W5LYLrwQ2iwaJ5xcAYDoDKjdysKIaWcLGx4n9zKwIJC4GQ4Imhldx3Qh82r2YPWGpkz
CKoUBU95qffSVsHwc2rXhUOtWsKcW97nOYpTnDw3xYisplruKeGuUvxT/BBYi/khDkMhwWvjyjn0
hxT5Q9QXXZW2VJMDuJCofFAG/nmizl0agMI+/YHBW56WAo1e1+BsobhPKitcCPLsPkreVUhi1C9+
HupsmIMcF5AiaOLCoOP7NxmzrJ/UBC9ErFAU400mRZuPFLdnPKxUrH6d36a1g7vw87AiUDtdCeA9
kAdFBkykrd9HnZ0qTNQOLDf5BlIxKEwG/fq/ij6+jnISLpYjgqp1W0I4aXcRriMEOTn6QBfv3rPf
i1eBmIipjP5JQvpy846NFcZFQxOHKJGbh9YwXFjFv75MoTk7EjpKmC9xphB0f583rYgKu8JV4joP
HkDC+vWDMAADlBEiJiTk8grKrODEPM50WGImHbyA37mYB599DhPXR6TiTezWTs40oxh6aTKk+Lp3
qEqOu0w9ArY3rcsyj+cSGuufkU7ZpRLcbkueA2xAiuec9jNoVpEQw56mc45W10X88dkBwYGiaYx5
gn0qTSMn7RSNMhVPNV0SxaTc8ACtC6lxBd8UvFSGUuvPu+HsFYXyxH/GFNP9ZQHJlIHVsmHMprJc
mh0JLH6hWWaCLmniz/ecUAmHVKtCb0jttckF+vMzXHrtk8Qjm6xQoaQeA8q5IYOjgiTU5DEBEExs
IAYGTP6fRzxH6BD+szZsQ9gcJHTf37oM6sAJaPIInZ1yGF27PCKVjFbjIoiO+bwvwlrwWCQDw3Ec
WmnBiglAHqw3D0NTuwnWHqKpeOGxNIY9PZtoxFrgganyww39/liB2fWzAdZNsChKmnkibM+mLWIR
CBrQgRnJE/CxWlR+DJt8F118gnOH49cHODm2IpSCUe/gAUS0MBO9zlUivn1FH+jndz330UX7BCVm
yk2om35/1RaRRikaQJSSMtAp1Zo9+WYXPpvOwQxewZL8PNzZKvnX8U6mNlF7iRIa41kijCabAEdG
gR7wl5XdEExiRHV3cdSz0/nlJU+m04/w9PFTKKB19CDgTsY+o7l98RI4O5eCIqDRJaFucJJ+RQPK
/ZOYy2SgVxdKuw5/GwJ/f0quaIpHvYDwXF2YUDFh/1qryCMKUjwutKf3wdRlit62kDdleS9oESR5
XAYIaCE9QtmncvYl+O1ii+o51BB6E0Bkfn6Es7OLGRREMJwB4Wt8X0KlJQ0ICPLavYzUeLKEACSw
pheF88+vnS8Difn/ckbmUlvmYUeOD33Q1fOjUOaCg1FHcCNfcUsLqiV9/P/Ty50GR3Po0HrveTny
SPFyWO4ClbpYaxJz9O+v+J85PKWXFIE6pSoO1NdCccIoEXdpPijBCilwrFOXFzuLF77Z6VLV8yFC
l4tVQ8cMiKMdPdObYP5+nryzoSUOnqgO0JYg7z2pfShyZ6fUgjHc6WBd7kYrWGlIdIbVEussGcj/
bN1Flr262J46O59fBj7Zir08GXU5k/HRHXYHdW0jdVkJnLNvPqCx9vNrmudioU/5ABsbLuHz/n1h
qkbR53YKndusnvUm8Toy37DqXV1CWfdJQnZUntBi6XZp3IEbfyn1Y0J1T5h7VOUSa9q4VlZNU8Gk
wBgv+hv6lQf4SHAaV1ahXYkfboxkyS3ZOkc+WSlXXMnSLZ6iLYIewhVNqExmqrVOnPozTGmj5grh
79wqva5iJdl/xTUFj6LMojsBbfMRRxSOAoWNkGX9PI0fY4fpiIPCUXfEm8Rvg9WsJ+u+Aj5H10oz
mudq1RjpUgjLNJj2/TyLZ7NkFAMM0ckkHPjc/l+2t+UE2jwXUI8psoQBrWVwvNm4DABExiURUHhU
SRotlkuIiE8quAbcz5G8omilmL9SWllw6lcCq0Yz/MLDiZX6rw1qEdwLjIQJTP37J84G1aR62HGF
dIsEgC0aUJF7JWFYj1DTDVDj8Lf8klO4ITG8AhJQNZA9V76NUs62uXTmn41PBFdJRUIMitxJsJi1
TpdHEzkAzrI5i0iwfvWgW6nm+OkY87+NZ+Yw5IZV6vK50g4/T8jZAwTtGoIGqEL/6qc0uVzENlEJ
hAjqaJkgw9F2dqJLkK6zhz5XmyEjXAJe7ZQkhUhh2s4SVMvSeqtipLiae5JhqlFuqdyLpoad3V8M
GM7d5NDvPgVgSIhP6QgdYhxThGPsdQL8tbRaN5g25DgdG1JC30tQDS9GD+eOrC9jnpZG4sg0qZQx
pp2vZ8xhQff2yyZbqSr25hf22rmvh3GTbYp8laxf/P6XrRYqfYcoBmzOThaMKvD9bXH0MSr5eZGo
54ITWJyf4hvAWIyT0CCW+qEMZJL8khInAOJVs3xE68Oft/NvHzistU8bb3zCDc5WvCRaBkJJbdnO
SxD9lb40AcOLku/akC5c62cnm4452YdQVz1tWGmF2ZTyBHNZatAzu4eSQ/2S8h9ODByEP8/C2clm
jmV0ToWs/ckkIGqWJF0ZY2idbJv+JShWdboZlPbCZJ8dxqC3yU7Rhdrv929q5pbhNwY7EjcEwzkk
8Y3gbFz0MTmbs3Gbi+MH/goaod/HQbqqseaBbzplwKz8xwiCQ3TdDZ4ebycJg61FnEI3f4y1+26+
8aVV4K81vLRmiJ07lN1/nlxVHLynB/M/j6OcfslWapS2jKjw+IGD6HN00Cp/QWcDOU3u0Gsb80NA
fYIpO/Sk0pnpGdyDTfVqOseOc3My1M04gVMrVfQRM2Rva7rsOnjNfTJcWAmfUkv/elisXymXmIYB
auf73DWzXRdInFD+7CUvyLC9kVDCzhvcAbpV44wLA10+OaNrU+dryh6L4grLSNTadARfLU8P/YUi
PatyKIwtb1RJdvV6XIR9vnPGyI0NzdVGZVVHg2v0f/sWDboWalhQbjFf7p3cqxoZ6uTM+mjuO2tc
+RANampFkR3cSpggNVge5721cubhwn1BLi+ioH+9vCXjeYZghAoZ7fvLS0AGVa1siHFVzOo4yjl8
DKjTYSR7gB2WftVfDT6t1WGRxfZO9UHLhMlKxUq6U9aTMXmVNnk5oLMSjhZKP4AQ4QPIH2Q0o9Fe
qVG7IZxKi8SNpQ+9qm6FwJUD/lj1tXWjQHhtXtVZW4yD6BKB3jfybUwDJUni95SLHKOoVW7jvhaj
LImKDWp90jIZna0OgSrrndu0vlfhB4U5/APzFVXWTWqtWhOKAfBncCFuo+bepGNjlD1Gfe2J+1gN
yvt0nMRJS/riCX1lcdDq1qIE1A9dsLJ0V1ByEN/hZyyiGJromq/dsgd38dyvQgUSyitaULWh7Xo0
szQJY+2h2kvVvlXNReEmRfIsupwWWGXDuq91bQn8ySJdGbGcFUBtOfBRq7XcGZMu1T7Ovb6V6tLr
gT+L5lJghQgOjQsRFwagpiQ/8BrBYxn3HdKVtDChhkhXUhpvxuJFit+KvF7R0Fi0xkNfZwt82a5S
YOOaHG7LqdWWNqWrJJEwSiFK07fa2LhQRWU4O5RMit5wYeMgjbNBRsGzEEYxuvy1j7PnqsQV9taC
BhnRLFJSadEpxzEMF6HZ3AjAki93+3TKkD7Mn3NB5LBRd+yKJ0nzOpzkBV28aVSvVh8sPd8q9qae
rvTmMIClhnyRtequ6sdFOX1k4kqfAPVS1u/4hKV0EDTrCVFKJEW6Ckvw/qFCYwDgErBnG/LKrD/d
6FsfiAgI9CUPpWXaaiLkE1Jh2rzwrRSY+35sWK0Ssau8DLJFpX4E4zaMQSDWNFT3UphuOAuN5m/G
Hwl0XkhFgk8UMbzQZZ+stzE5GkS4xahtCinGLv4t2yeA+DqHnStJqxpLqKQor4v+7RO3nXKjwopT
0i2qeAWUOYc1nL7M4cMMNCITDo3Qb1QZDiUSlFRMI/qI9FQVeOE+3olTkm/CfB/WFdSb6UGLnWsh
Pwk2wO20e2ipupH9MkPo0/u03QV+cUhhDtQyjgrqwZnfhHqn0IQYHFC/97ZQhNyhuBWRYlSLAnFV
uC++dZXAvha+R2xeircCZ8+KCQhQYbhz6Q4s1XnVQY0DmI8XOX+mdp8SCQXu0BH2P6a3Bi0d8mNz
kr1ZVdco2TP6JIP3YmdlnGUinzEbuLYg2unqgb6nNbO0ISlman6llv4xMa4BPJDizNu2PdD3oE7+
uywiLyavKGjI0oETrpBC7DQkpPYlLx2gQ+ELJ/5VIEIm8xFBORqx3GmaK9INQ8GRGjVCUpKgNyEg
6phKtVB8bk39fWLpSfjcZwhX1sMNZVUrGTxoZhAM/OG+yqxfKpSbpgtwNmBh6/pKldKXNhP2VJZc
Qv2jOUwrSymDlV7sA86ZsYmQwa5uYuu+mlJP5HxwJ+MyoZVyYMd0GhQ+9rd4886pr6VaqE+ZoJ22
UbcbbTTNAnMxSSGGPg+Tes2RMMQHSXocCOVrpViH/ASdcbO23BSWlzCzG9etM3p8Z04Yus8t1ES+
IQuvt9ZCYdRHx3jiuIOP1O6SX3XrVdVj4+DXrb+MBg5CeL8hQEwhOUr2yLcsO6n0lGJcERx5dGle
TfwourraNOZeb7V78ewCTRDAWJVEubUFxaFuqBhM2aseyxvkSFYQddg5GMgAbrSk7C4cWPp6igQd
fRH4z5jdiZp9MpTLUUITyehc5HqfE5AE2gCZCKVSsXpN+HqIwDHnFHdGM91mOv2v6RXiihcN2DpU
S2mMdthKNDBW/WnX+/GGNKREGzjqjU1ifswx7QFhQig/p067Aq9+CwpFsV+xewg6w+tM4ot4o7bQ
SlmtZnlPk1cv402G110e2R4CqWGxnSkUDInmhfwbX68XOomOKHdBm0H9iBV3yMGRzLQEUUUQ0y7Q
m/1o39azjz6hAYjtEMXWUvVzdDNUsKdPJquDYqDRHQY789LRgC4HOuERA2arnCHouFFNlNAdIvqi
wQ6VYAyRXGGwouE/KCc77OfcQA7vaDcVhBxxGK8kSffGgv4+Cn9tUW/mYgtrZqj9hdh3iaLvTI0l
EVlXPhFNbjQUfMa1ib7vgDtspv3Vsr+z5Gxs1fhlV0DE88UAdiN08r2UOxunCDwnDPf2ZG38tL8d
ueYqdsJUD7dtjLxPEr5DVo9Twpf2TZZcaKpaiVHBXap5JWRYxX8rk0OB7FaQt675Iv8pmvum3abq
NiS7ALCJLhQ2c/h2lbiF6DuxuYHvedX0VBREg5Hpyam8MNLsLspiz0+nVyWsvVrT3Vprlmnp306d
9ShLxSabUaCoboaqXdgwUi11PxsvcvUytxhEdsWiKwShFcpacvDrlzwDuQKxWCchyCtjVUUWkeCI
9t64cfCXckrbFUdrmr70841SvOQ+h0trYxbCItQVd2oofiZ7s33G/9Ytx/eKXSH768y6lYSvR0ok
Pv3NOftyS5Sg5tVE08wxYs9IplVyl5qFq2TRle/QGTdzDzgd8N9y3aggDSjAywBOVT2H01lyK4Tw
7pN1KawZZ8UtHGxnJ3cIO68kmlAtZ2n71VrRgr3RQpaJEXyxl2UwLAu53OXFwGmc7FJGiuJfs3//
3hR97Y4dnBHYphIYm3S4idR5VeNQqc3DtoFRNsYG3mn+wglTL0NYWLd91pq/mMrHEICQ3UI6Rlei
zXr0eYe7Ua0RCGbXLDp4CTPWmSXSeJHbzcpKYucEsGnw9QYhtgQajXKFlq7MKbrSrMwNrCupevLV
tdXfTaNzXYQJ/OkVSl4uJeyV4nwkY3hXTNpK4acVM1/4esDZubE5CotKXcn+6FVMcWwYeH6BKq+M
tY3scWzdhcARFNnLsQzXCoPo3kdsRXqYI7zEAHXUOc6+3W8jTX9bRZG7dgK2MHzuY2k91dFKNott
Pxcbq4kXtpJuANK4NY5AUg0FrbofwsotQ3nTKt1KxizbsuZVHufceD2H2a++3unNTdSEmzBGWY94
sAczhAjNU5q8O3gGq4O2dLL9VD9IxnuOPFm1Kkp532jY7bTL2H91lEf44YN+0+SIgStchpGK/P7L
YPxSwltVfhyjnPCmDFyjQpUJPhbkOpF2mhZCMtkyK4hzFdacjZJrv4Z16M1BtC5t+ba3/eWYo4JO
UZG+T58ECwtM7KTy2XSoRr9DB0K5cVMY64FZ17F70JsWuFh4SHBBiX0g6wOE3NsRBWfmbttmXMz5
SuqekMr0c8XDY3dXSzryGMiovhGsoThAzkdgjwq5glUV+ysGEdW0BztZK0iFt13stea1zl8yZEmH
v3b/u53WKaSVSn2SlFu/XWtd5Fb4obddvpHl9175bXQbq4NSb3tF3t4p43pgZUskHbWie8Ww4i4a
Ald5bHZIJd2HwyL6Nd4pj8U7Ct5v8XF8gFeqP8mP6qP8KB3gbd+jWfaYc21FrjK5ke+Ob/WbduSI
e5oP5q/2vn+bj8PddMv6to7Ks/VcPzjP/f146O7YOf1b+xD8GR6Ll+FpeMKlL/k7viGKwuGDRIDL
xu/flKWaLca34GV49N+j3/OH/m7/KpgBorlD92h8dHfD0/SkHKLf2qF6gdVtv3ePyqH9iF44sw/l
R/5Rf0gvIZSOj/ZheIpe2rfuyXhuHv1f8Wv+wcpEJaR65//q38pj+DG8q0jQHcen4rX54ECJsXb7
Vf9u3vWHEeTu3+rdeImhGb7PUEzxEf/r/HVKV3tRXoZ75U/4l6150A/qobuXj/FS3/Cw40cDYOk9
/piRZPgzHBHBaiN4yK70ZzpOR+CD0p/xj/+7f+vfBubyyETxotrB/jV+2L+4gqyn6Ff5Z3poX8rf
wXPLqVOQ+br8t39U2v1w/OGkv5vv1kv3lv8N+JCv8gGd+V/9rfSu8jzlX5vPGOVuzoQkOe8h/VUz
d7zjG98mx+pY84l4tJgzuCbgFU/n/JkhziNS80YGY4h/0I/DkcEgv6d/Lf4Dgj1O5z/JG2xv6bd/
VDgoVISbXP4mfdrUa3WzaD9KPM9Dd3hntrihs1/VkajY+hPf+evujZ/kV/MmURB48Y8U2NK/8UtE
WPQ8id+EyM8N/16+Ws+B40Z/5oPPpJi/LOTTDtqf1pOuwrX4X7uqf9e/jRIgUONRLiTcwyXdsG8k
PIHyEgyWZTw22kHUEBGeV/+Hs/NajhvJ0vATIQLe3JZlFVkUSYmUxBuEWiLhvcfT73c4EdtkCcHa
nbmaNmqgEpknj/lNT47zPHRPpu2v4yy+kxK/ws3GwQ2hIkir7bXrY1WebZPCW6dYKTS+ug44vHlT
AEt1tybGtv7BA5C8Ijk3Jn8NimxVBAV3Z4fWPjVz9jpn312KEeaqs3o/ZD/9sdlIp6tvX8UpEjgq
CMs1/WjJqgWm6JvV72GwrmS6nKOjDzCG1jGA1G1FKkX+oCTgPVnIAgQCirCSsGdFdyW1K6K7Afpm
XnpEUyElYIVlhaF0vdKqZquQUYqgP1QiMsdwMveo+m7FJyxAEIDcnJE0yV7E2Afc/Uz5654UyjOB
WtJrlOIb7wVpNtn1doyPMtLgBxrWN9Xwt2EMgSo9JZYw6GohMolDIxMm8uM6Q1IB2zGRVojyOysw
APmuU3pvWrm3gY6MyZFBuu4e0/SPDUiiqOI1zFPmo51IPQwlqvx4GSD+0IXjJiPUNf1zjpBHFqxn
viQ2aFH24DbPKMgUjoujxcmt1Iekq39jdqljQbwy7OhbiqQ+Kz0H2Yb0kvpQ9c2vMrABG5+l0P/S
53pUN76K+4YmAokB+gYS95mQMJHSED0rRn2XRdXWKl4HijKDShoFOyO/ylEnEyyo+O+JxFKTngLf
39TTY2pwpkyEDagd3azZJ1TjzLmFfY2Ecsgl5hYZ5HP7CY0mPQbo+pXuT7gqTa4w0i9VG9aYbyjG
iwB5pPAapz1wKgwbegwgagsxdGhhfDFu25UNf6kJ9ilLLd6fKuDICy3MxcaYqwrLmc6g7pw1xnJT
rx27Jh9M5scpOHicRJrlw3iVbn747a8kuoonHHtvQ+1I56QxXgL9Zpw7MuKtMljr1LiAV13sJLuO
qC8i7wqm4GOjzumHSg3KkC6l80gvhMGHj3TGRSscbfl3//scGXO9m0JMCfuumwDNZRwkmlV03AYc
gOBVOZv5CVQmO/TzpV5qwNKBBIarmYDW8Kj7+MhGDQps+QZImqykIbrMfUZyjtVU8N00vqTdoaJU
nowrPTC+FfO3HIx12wKK77gB+q+Gm+yM9GXcOAqVhR8dQJFbLk6R7rrI/J0eOGgG/dKn2xhJFTvx
bhNEWjTne9F9L8oC4HOyzlx3NxQtSZG3Hevn0dIAn4ZU5vo6Kr9+/nMX5tIffu3Z0LJjwFVOSh8L
lYQpvxitBiuMJuDhfv6ghXEKihK6CkrPBNN5jpirJ8dBdhPmJeqYqX+gcUFUQMMC2f6hvMCneAOF
nfWRHRRB0McxbAM54LNp+8CQo9QMtmcze18SpV+HWXFdWBPG9zWGslpB6ETEvUu/RKGOEGUKqtfY
xjNfe+S813O/UYM/HWAVGis4L9I90yqkLIpdlqs08O7HOPvuD92hdZGx8XBq8d3dZCIPhX1vW2m7
oNngyXur0+ld6Ub/6IO47A33zinTq86/C4Lpiz9r24Y2L0inU1JfAqUsflfRjQTxAzn8fP5bBYpd
JHhUiCoCaTdxFR0UotdF+Ozid7XBs2KDwaj3HAgXmhR81gyxGlIXg1f8kWj+TB3KVdGrmfw3m+jd
w84GWEVgDy0m3wxd820bDxuUXlBydJHHECy8ckk8YCHKgXnD7MvQEMpGt/tjKLCUsZqSATK/a18P
UDKUOyIOmlmfn4wlbQUH7t/bxwIKY579qkCbEsUehJve/Qqie5Ehscl3UTAVYYWo7A8ZkmFOlm8j
zdnhvtyHLmHwqLrTykJMRMpzfv/okYTr4IKqDtG+8Uaa3TLyh/MKxtim8T9exOotfv13r34GM0jC
rgjyAEyqPVUIkzzT10N0o9LutfBXoO5JFfJ8BYliYESAxvpayfZyUZApoal08dwv6VB+WMmzD+bB
HMhDRu9vEFmwijFaY4LN1VipAr2t1v7OltGdR0msWu8WI78VSEYo32mp/srQdrko+b404GYEaoB6
A4aBw8r5MBTBELJBwcz2/bXmvgpadHRPUZ5eRQ1eUsWzZDtd/eSGObbi9kopNew07shHGLw9MxDx
Q/trA8CXzp7gasRIylAQL0DLguTj8824hMcC6Y8mB7xGG9j2WegcCyWagh6VWyl1nlXE3HrJlJvf
o37SUd268eNLyc0ClAIrEZvRN9hmPE7O7iDIME05RvDARTBKwF8ykINygUx9DbbBf0AQkKYVJCqd
nBXZQIXsuo+ME+mXU2x69R/D2JMmrJ18OMnZEPdDC+Z+2o5rCCFKWb+hXJThBK3ViS8RsS+9/1ly
pkWKz4pWb3doW37xNQTHCvy+YGNilRVcp5ccAt9W5Px+e79iZxHDzfwmnavyLbrDxO5s87oyb/0N
aqv+rSTwhCrmRgbNPiV8VWiFfb5Llm6X988/O/b60HmaL7+Y+QvPB/XMuCbhsF3kECwp7nzYHGdH
2h3jwNBp8t+0GrA29P60Q4NQPXarDKXFSY85GpVSGmfbiw9f/pmge7BhsZy/iBRKrKSm1/Mzx+4Y
y0AspHwbL6zlGzzpr48JkJx8BY4L+MCPt0wA14lcgF+YBg8y7U1941quUdD7Ggyiyr9Su6vGZYxW
7CNiaGv+bNX57mnEEu7zz7oYP+FcwfQFsOUhmvPxVSIjU2YtK+Kbwo7X0uL3vsYOQk5ohMCWPVat
fo2ijTCjMiYDTrl2YuYEaE7G1k9DhPJ86/D5K+lLd/D7V9I/vpJbJ+E0RnyDxrstg3SjkJWHefNg
A7QddinAhWaTHzxP2Wnd115zVgnlICOvkhb+i2m0SMOW3Df/gPnA9u8VqUXZp0r9iJT0569qyKv8
9SEFY41GLe5V505dfoCqAb6dyGWBXK2sI0ZNcH0Ecd1Wzj92FR9RqtsXYbGP8S4FYm6Z/kaohab3
22uyQzLZW7cH9GodEKc2URHzKHBFg4zBWb2zKSvz38UE9IP6NWHuVlN3pulw9/nvWCKagK7E4deF
3iKSIR+XvEitzPb7iLQHbTTxmdR1aw/23mTsXwYsLK0UGS8xpxMs8iDsYFPbXngLiZp/r+a/b3H2
4evIbOEPxW9SLWLn6chCqc8kszXTv+qZKTByo6jDuwh5cjSy7J6K/cJLLH9S28ObHiriXxSmGCyB
kyp+JCS7Ij2a+qlk/8UmLV5G/OPeN24C3z6a+QkPwAvPXl6A/332+U1cxlPs+kH4tp0czthUDCcX
IWAnAYTBnuowC4nUK2Bxozrt/OlF741XA1u0y4FhKRDqMBagk8FO1c9F8zraURUDfXYE/onYKyR7
lN5o0NiQlC/86qXLFP83VRoLKnfM2dXSz7mudS1wMVu/L+yjXt7FTGtmnYngyd/0xlVFQ1UN9ra5
zoNVqGxDRAnUL1NwYxYXysjFX/3uVc4CcwbktJgNXoXSpkPRmyJqUHXsFPYXheWWotz7Xy2r8q7P
UTR2b4QNj0p65JEwefKAAmFpegletpjevXvQuQiCzXypiHoe1Aa/CsAD1gNYhSa4Mp9E+ih60JgA
qOqljyordX6WDSopuinwR/Vz9Lvnt6B9XK44k55t7q5c/7vt+0hIzpt2ZmxIr6MKtpXabHD9Xnne
tJn8TQDAJRuf4TQZ42mMigtp59Lxev9OZ1EuSRVI3zNZpxSub14Bl+sR6RX99btFEA00G886F+60
QtuPahVLEDRdvC8mtVqUPiFPy7jvivWOMcbLp6Mf8verras9/hdnydDEsg39Rsc4l32yGb1X2Uhz
J0IVlaFBoe9SgCXiDAyHjkG+WDB0tUKL5KVOmCGDgsSJFfklaWPGw8EZm3V5MXtczHjevdf5dmir
ystLHTHBhs568AsQ8lHtwKUD/0J3yqFjbCX3BucsRXgWF1TK2ce0Y5Kd4DX7+vki6UshnqIbUoaO
kKt23iuys74s1Zh+ny2s3xYnCO9Rn5JdxEhF5hMRUxorDW4DF73q8ShezQ99El9PmbdFhFouRREr
61Sav8GjPc+Hi2zTpTYoRfa/73i2V8POzGPfoHmmY2KUK4x30SzdACRzmAcgYE2R83+wxZO666/d
++6psnLvgpKNjm9gF5xaHP/evJ+3VrAHZOjczkhYHAErkJvg57GhqWQa+8+/y1uf9a+nG+ghACOm
kWed1Th5oalua1GIotHhhymzUQ2UCGLk5WnUWrAk+Fi0DH57HAAUvGY086GFye86VCEG+nJw8tlF
9ZxtReU6CfJr0dgAmjCDjEK1fhuPr8wshBdGFw7+pgFMy6ZixCtJBGytGliwPq4yplBVH3+Dg0Ne
NyX0WP5YBtNhZClGp91nAN0G3gH13kMCJhc4WNfeyq5tuujb54uydCMZ79bk7HLUDNWymp59IFVy
BnbTEEH8aHi5KEixmATi9Kg5dG2lEyDh893HH53Js9IoZ/mHR/wnxxQD6Cd8RQReAMxPtHGc7Bel
QYiMda/cf/5DrcW9B48G8gaBU3vr0r97vNF6SWYZbvTmKHICqIHlrH7lmjYYgfGU4PiUYnEUFTG2
mCBL5nxPxymOmi0Y2bZlZq7aJ22wVslIk/bNGrXH9kJgojQNGnLavn9EaEgE8FIbAod1ap35ZqCJ
IJmtHgJLIJOiSaVbJ+oyEUicdCIQquyDuUZP8S5Vm5u6Mje2Mh+VuTsM2Mp4sI1cJnkJQ6kp8jZT
cQC3cWFpljIk493SyNK9WxrFCWyhZhA9tb2BNUNVgGHLEGOJMYIP1y1uxEMWYvxqrNKB3zu663Ry
t9JlakBaAQSmPS46f7HxE2D5Kq1fbDqoUsohYS5CxCNC51ayLt1ibdNCEKqmCxs23bbjeMgQG6fh
KHBxh1Ng/cSSUapiWa8RRx5tX6cPXQA0TAOLAiO+9XFa6F8hxY8q4o4j/Rhrh24uf6Ey2CZpd4Hb
X8zeloOm7ToIUJJLuuci3d7kRlqnc/uVXoMNOYJupbdSnT1h0+uea/sH1+a6uiSYsphWvHvq2bnp
4yJXu4DrxFXuUn8Hgu6iwNmSbahjYlaqQsaGF+9I2vFuByCK4fQWbsk3uDXYyCzpCIzEZrJpSn87
GOq2AfCpIdE8RjMctL3ePoNAfPD9gs4ZLSKMYvR85XvpGj2BnZ9bmzDGfcZ5cQC/JuFRTPkcbl6K
eUyZjnp6yVHZWBjrCdUT+jzH2/hLlbdUW3csgpkkHxxkGVeQ5bKNZ04HIGKrNt5FCXYC9Lx1NwRa
4G5YxYIMSZz6iMyjjVOie48htOo8UgO6VrXLcLwJfuANtvftiEF0nTMxjzBFQSqhZ3ddUmJeIpUg
UQN8Dcdqtti5nMcAjTvB8YjLUfNAkmnPavzUhMGmQvW6QKPJdOJNZQab6amqH+U8hngh+RiyDuCE
Re20x3wLgZukAmaKvDdYytDQe5rlHNfo6fOYsRQy3r/s2U2Okoo1M94W9dtnVJAxOEX2C88cLbpH
g30eLqTWy4sDicPBVllcXM+el7RFDv1Q5ftmt765K2aQb6fQfTCGH9HwpUgAYIJqvGXjwvkC24Kk
EbNW0hlly6wtne5Ns111yj+BjyMSd+3nq7HYU6TRRrdNilrTOEunfG2IJk3h9TCjhww/FRiZuKKe
7JnAhME6mi/AxJp6X9LpuvDspZLg/bPPliazy2EKcp5dMCTBGgr3txVCU9Iw9gEnaY8VITOBeOuK
kQo2I8OFqlZbilAWbXaDqSCiKedx0RwVlA6krBXui81NaiGj5PX9l5BzP3ZPUXMMs714osl5yzBE
MV33yUh++3174V0Wu3s2NhrEAEaVaEycRbIo6Z3IaCPBERSjvfd+m212QDTVEg+LAwtTnFyDBMxq
dqV3Q6M3kBOdvZbmScSbiQYteAwSUExJFM3Y2dVWm76lVX7hu5lLR+j9m57duqFbTa0GGPyGIWfm
eGxNfOOifgeTAV+gZl8r9be8SwQenVbZocVlqWcigXeNGNczkKiQt8swoURrV1TICWdiwVuo1RrF
en5o3F6P373fankrPwyoDmQaF2+A7r6H/uHRbMVlK7V01Nbv1eI5ZAIU0ohrgxhLoBXmNNEUb3vI
a32E8ss/F7atHInzbBwZMKK2ioQEPc6PH2rU07xuhzG6qd1HURPKlccUoweCHnUs3gRqc2/SVyUf
vPDgpfPy/sFnO0TXQyccex5s5jwo5347Eb5o/smJCV55OshiFok45igvFx6++NE1EdahAwiW4GwY
NplhD92up/2nAHMCndevMb2GKIgJewSQiAySHZhAQ5BCbKpOEDYMupHNC8GDk1vRj77wSkudIrqz
uq1zd6KOdpZfKKPhhvhIv3UkUzqfjeYAUFsDoUrY9HZ3D3ZNLFZQE0lg4rivYoagEWSRs73wLktd
HaA5ZFcAk5jfnfXH4nEcoj4mkIDXs6GoQD8a8OKiXbwSu4fPf/jiwxDtlMuWOt0+2wd9qKkJxHuu
FA6egzcNz3JhdgmvDs5IdqmbvxQlub7+93ln572DoNAP8jx9hC+6Z39f1L5YquZAvSDK7kBbZ+jy
8Uy5WVFblTmwtfWT8Eb8FzvYSx0fORdO0eKmefeks7qxT9W6ssBR3ZjqHnrfFEvHoEz2/8UneveU
s/3QouYYRC1ZHR0U/LOShHsVXGd9Epyf407rzx+3WKJis4CQO2vHGp4dhcye9ciD8yG6sZCOSDGq
GuehNycmYCE1w0H8tcJ0nzC7u7hBFoewaHnAo4b+r//Fpi6UDC5ASRaO2gY8i3UMa0D8L7kg5tjZ
JLChBP1pPMbFMUj7OzCg+F1eWAOJu+dxGUUMcGrIJWJwcfZlg6IvYW/Fkcj7C01UN4/Ux3LfcD4I
Rfg/jMmtOcH6GV4vPHshi3c1BiMkUjh/MjX8uH9zcIFumcF3Q/CCKXCq5CvtAWweHRDf/wkeHwbQ
5498U4M5+7kfHikB+13lw/DNb2wXYJcOg7SeX9z6gRIJudYQ2ucVFcTqOUZYNQhsOsblKk6xsu1f
uvFegagT7kaKIpB1q47wFI5fYu2hjZRN5b0OzR+cSmygaTjCR5hI+xGOthpMxic0I1M0Jexb/3sS
l7BpMDzDzAQ2FQ3z8DELesErj/rGj+6bIlkr5Z0+K5uof6kQtYWR4lsO5Cr/ZsIDLgwAoTyGIAS4
OhigYDi2qaJfOvh8LFGaA6BYdPhHBTMp/2sNdSIuby4s4d8bhhWktEVxwUIEQDbUuxXsytAYtBBR
PgdcDPJIeHSXODM2QI8vhAPZen99KwBvgCkNdqZ+FrHjeS6ZT3lvGnnF/AzobxrhNcEbu6SHvdQr
JAj8+6izYK36qNmmHaZO4Xznec+R9WPOHx2g6N0+x2pwVk6T0q0CpAeMeDO1D9783a5vxvTRDX5o
07AaOnVT5Xu4umb+kEJLcn5UrjRbYye9QkYcFeAEoS4r2w7lF7XZe/O95n+dKg/qI3jfHO9qqGXG
PYDslTXPK3e+5Z0gDPxWOBSN9Voh9WMH487079LwT62ftEy/FA4XUrQPi3AWDpOs9Gafx8px7DM8
4rY59Ix8zaViKxvYALq/gYDy+XZa6rJ8eOrZJaapuu0EJV/Z8VY2UQ/eOX1U0rKpWzd/xG8WCNrn
z1yC6CIQB5bKFpGJv8aRc9eXUzdMMo7sQL9xiq5mVMuMp6L9OtXXXR1C8IQn+TUEUWsFtL5Oow8n
69ZAUqNUbqJSxz/3ofZ/tsUtYkzRsB71H7T3gpRaVV91wT4Itp0DEhY7UGhxekOKudfze0AEin1U
3K8aHAm0q1UGsUr23xzRdz/vbEkVOnizH/5HWxAtZ9JdcLLoK180pFnCybKQAvegUBd114/BAGno
ZvJ8mlXifhrwoRz/eVZEL/pY0Er0FG8dWc+ZD4u2vo/pTEiks5FBaJ6bwNqTf4t92QSn0zU7ISAX
IPFDJDLEP0SmIil4toLmYA8x1WdynmFCna8kYaYNO7avFYGYBEGFZO3xRyP9BDskI7trgz+9s2Xg
8/nWWYxJ737w2f3hKHUP7IWdY8KORdiq3DPEFxPj4QIYZKnHwAAbrxHAaTY561lIQq/cL/ScpYU6
CI90nmHjYZxnFWueCBkYP0zE9rDrCugL/f9/JBky0A0b7x280T5+1TpWKy+I9VCm9QSv/ww3maZl
zYUHLdnp0Ff990lnO9UzUytKLSMUcU6ph5j8XnH37jSF4AfEMgTkmFbuRox/3PI0x9mNyf8FkTpZ
aJL53I/qpV+/1HzipdALdtAu8mBLfPz5RWA5EWzY8MZI1O3Y4qFpc0VriEKPKP1H60KcK5GtENNa
BwROUp4wYIIsVNsDFPQeE99hp25iCFh9Ss+OTIA5H2PoGhfXz7/UUgrruhZWzwb4MucvP6JiTD21
Ui3eFcF5X8+/CuI3MZhZmUiIolRAPkkllwHejavs2uVkTG57Iata/ozv3uLsMwYNjfK+4DMKNh/W
pZZuAufO50Cm4x+tR+cCO0Z40ONjRK+wz2fwjQ+K+iMlp+/zh8/XZKHQY0mAnsIkFhm1s5hEo2OK
Ko+XwRaJxJ5GQ4GXLjT39FkbL9RFS+Hg/bPOwoGvd1mHuUd4Q2MBtNYIizi4x3HlogHRUtPt/a86
l+5Ckk6JksIOb0YmhvpewXU6MUskauhoGyeQJW9Y1iMZe4OkcOqbtK3Nt+L289VdsqknYWdAIQ14
eoBnpyPoGr9r64HlLe/D7h60zSGxlJXRv9aq8ZCFXxsHlPuvofmtjdVGNfZ+bECKgJJ1bPt9LQq8
8NNwnC5ExomZXOva63iar0z8nP1Rv20ja6VDUE28jd4+uaiJxHcYx658roF0vPNVd2NA/PTr5iql
448UKHlwjJNAZL/kdLmk3z+EuKG5+HI/m8rJq41vk1ZdBxjGVRhRMmB5sIujYbTXAoBr4dczcQox
ns0z96QhIKCm3Z2fmDvL+umM3v0IrMEo52NnVw9OsbPmx5ipXp9kR88PN2nvrnK86T5f58WrlcKM
o22iegoF42MUiiMVte9GDW9EnAjfeuSK6QEi/NPp+VWcWgfm3tyErXY1zhRn+HVLK9YA39l7hyG2
EQJAq2bXYBqY4dmxNiPti3CBe65OZTy4lQJgZFwhBVfCNCyu6PTMcXWT9dh2eOti/tN5JdTqYmMz
i7Qi43tATFa41Oe837QjEYZ5NZfQ4OpfPv/p2n8Q2+ep//vL7+wGMoYMMHzP5ZehyEBZjCSlw50v
bmt0xXQSREYcpNcJbG7ffpSgB95wg52lOINTTw+wpsoO34esf0A/5A3IHPyKmHXJRSrlrbhka8lG
9IGLwdkyD3KSV/FTzaEfnCzGlg6LDCwfEgV8lIlR0NF27iEozM29zCuLmMaROm77FjF7TiNosiGe
kYtNdwFWGSA3peOYQCBvavdoKy+JeS9pkngmlfm0NaMX+T0O+iMyzjGK4FszmIfSDNaSKenBo8Io
iM4khRXZkzXuxyhaI5qc+PfZrq+fUTRtyqcMVRwap1aDMRtfB3gjdyn4Mrysyf1YI/QQNm9nZ57X
YsfLn5HVUXEpQBsm65DsIQzHyJfMek7K/2LS1ldRgYBGMKtA5WC4bjJzq9XXCf19j904MgDds2m+
tCa+COovp0mPqdPsRVGnYsKNcWXcHgmClIXi99xGnDZULXKUkZgIIEeRgg3W6fSl+ZZZ+AoVeX/6
o9vXeJDzJWn/IdNTwq5v62siSR8WK7vStul0B9R5BdhgraAik+QOvKv7Tp+3Nh9iqoiMP3u7XSnD
b0dB9oR/bth4s1SvYsDO7MoZyxPd19zSVzMTIjEObNJg6/f3JK+3ORdWwJ0valbTUK4NzgrShYp5
Sqp5ZTUYJalrXWSGhlPXPA8DglDDNZCGschuQEINDznp/Ve2bABT1cL751s6fU/Ku9znnWo0TrmN
Zd3pteTiWUw+IEsm3t/No0Inn4R4igBXueq1Te7cWDDCQBhgOWcnr32ovg01i3La840JYaAgtwEQ
ZaXYhdmDNJjF41w+eI4mf8Wslt08MIghUM9IAxY5B4fjjOj6qsBXxr4LjGrbqYfQvAqbr3ED9GGb
0R+NFaifyhM2XzLVMst7FdYSElTJcAzVZx8bnzwvrzPkOqLqTe5tFUTuCTqyYGCicdvYXxVGqUyj
4lTbFtW8jcGNSXACJ1N009FTMHR1cREArw46qBjuxVFQzk1YktEDm7I5OPA4dpw+oS87qMvgcumh
HmGN1yU4Hot/QRKIoX2Vv/TLfZa+8bITVkUOmZx05CI4KRG6DH7R3inRtd3ekRSoZbdKTBxjPML/
2kTBMPKdjQ1Ci/9GHhwNUYgHKvzSuNg5UbA09j1DpYrnyEHhOCoQwGdAyyD7bX4ivGT6ZSTozKGg
QQ6KsxGTc4XNb2R812JP5xQUWpLvleyeivTEyQwhW1FEyGegU8CZR1iHmjBAZokAFYJXflNdbR7T
ep+FDNhRP2vdDb5ndCtl+NZ7xSZGgywb25sYVai8Ue70atqXZnkg4KgxIhftkfnqF3v6yd5CzjVA
sHfQyGMRAXLY5/wqf3COaOHruMYBYb4acNUcO2uF7SqvqmQhGjfBHgUS0C/oixQeuhyi9ibaUTlc
JHTAPY+0stOPc4AMDmL+6DYhiCbjwA6Ih9+dgPp/0527mlFCNqEBGGInMTwz9hEjVxqdAcczRnas
6qINI6EyLIgQiKbpuM9rLwIXAT+k+LIzEvYikzPlZ8LBcJICq6GTwHIMDw+V7LlMcI6CTo+G5WMc
uoyDmbJUJ76MEuk30Othmv0EpjJBKKOFht5QbzOohBgSCUNBFh6hMBU2CgLrMyW9OMhodgXx1t5Z
lX2Nf0BrPkMlHvxhMxRbBYehKj0oQtkZun1Kf8ruVeZpGx3pnf/4RfZWwJ9HbQMlRV2B2glJS0d8
q+IRfIsSymjBZN8D+dOACKJglzaXw2Ti7ZdV2Acec64MzPWulFAX5isA/7bMrmdt2LLxVD+8QkQO
MA3tTVxpwatV1obGjSihQdSHvb8rCQd4N2mUWPwDjrVDdsUEcaaCIoPCLkxGIRxvEmWdSC88ejcu
ZLqoNWDE3nhjTUMNHj0Vub8lyANn1GNusuBJrOtl3h38whBsq8eUPCi/aaRqBS527Z5zWEJCCb8B
73GHl8nfafFrzEEdJ/jQ7rxqKvXU5vqJk2cPoAuyLZZVBcgOK0QYEIFKe1MUzZ02wEd0UJmy1ymz
AcaFvQ0cYjy1JjsosUF3B2uEE6vpxUzXGtGwlA3M4gZpISsVSSbJFLWG7yQMK5KnNUmzwV5lsArt
qY9fIuRmGBAqAsRq8agsdwwRNuEDme/eY288d5O3a7UvRV6uFe0+N7Q3STUbfUePuMt/DnoImxtE
jCRMTY4wDDu/SdEwru7lDVFcWOeDcxXn21FLMSDKHxAvEC9bKklXf61KJrs0lsHUduwdsRJoshNe
W8r8i0x0zVKnPZ5Z3CUMLVUAh4lRIOvNX6KJJYNjsMjM3FaSEkA9mOlxB+SR/DmNQh5ZMEJek8yb
yjIO6GvIqCOMyp3uHtLk5U3ymN4m4aODmE47Pk7cHd0GT892jY8kmfqcMcMNo5s5BugWbeXqAdgp
EcqiQ5HOD3p/UNWTHqCUUz7CGyU1S54xKYiqp6opDoQ9wxt3DHqkvyoZB9AvUqYGlp4vUqlDvNEw
XWqJH/I6wlmUCEmiXnrRHmga3GoP9mXMSlJdFmhrYbKxk7FpAi++2c9I2cXtYxU8SpqrFZm0oPKy
uQnsK+A1hABqQnEvDp5sxqCYRicUyakXbwLujSBzVqPzMjoAGRQgvc1e4G1DgMGw/QYCBar7plgg
wLU624dt8SjbKjLrL0xRvOwwnCo33iQFAJRe3zl2tke+gnuOo+ZwqkZS8hDXTPLMwf0NpCyuILKT
wv4hl7XmZ9yvESDnov8VNjuErObpCLKFlH5MvNUwrJJolflEmVXjdGsXZg/TRX4NFgVov67i7Fev
KtvM60jZ19rwOzXsfec0O2kWNWTKiWHdCdBQAQQqm0OM0xP7pGYn8X6Z0EkMVDbThMyHcXJNiib+
veY+/ekWZDZXc/ylViIBpyUZ99qcr3v96KHzaLeEMO71Lv3Fb2KUHGAqNqWPbefTCTRWiKkMZLHs
cplUJC9ycXd4lnKXcR+LRg1AGlG9uw6qZzXk5uSucU8WI7C4OWgZWkkoG/MvpGG6yoheXXQrwUoD
amhN+S6tv+ZcE1zHBHMTU5dm/BX/Mb5Hpf2Yd+YhJpq/WZo7HNVnMaPUqDqJmYTO2ou/6DpVX/uk
OcNGUL2U1kr/VBYw00xnA5DkxmjGFRkkkFDCqpzLrn9hHsFpF1/yWLmjNTeN+VZSBVpCNpzyfAqu
UFJfefU9Ug3M2oF48KnokiKFatbJV4dOkVakJxfxFRAqRmru5vER2Ad9vyQNHovaZWu8aJF+xbXK
PS7hw2mRdmFxptFddY/cY4Bs+UcDWsMWob86EqyI8D3qZt9uE6S7kKURiCWAOqzUCRh8KUKZVDKD
Na6EicOrS9MgLHEcfGz14TsYXX3W976abqcxu3N09l286im2kB1A8rC9DqOvyF1s6uSOFwdTkzsR
WWt0KCpkj4PXEhUsyJ2plX6z55sANOmQf6sfW2XlUvJoUbJFpfjWqhWUxgA+WDu92gOoEhje1Bc7
A+Ob7jrormbq1/A2CSBt7oiZVrsbsB4MbqJ4naSv1qCuXAuNwfKeXrBS3EhOzIEWI3YQuBFyly5D
mhzdyJbEr2Dq7wxfCEpswD4NTxIvBXwi4BcDNHI33BVo9TQwmNleRBcs2tj/giEivP2UbNP1iy2S
8GxwBsUA4eLc2Cs0AUjPpv6eKC+VIRdlQsaf83P7GHgevRqBeZD81fWMbHYAVDFEf3OfGOu2eGJD
Rm32IFWIYSpIBqI86N6R/wxkY7yqnFPmGTuih9Kp626uAVHTGu8f7Sm4BcUPvVQS4ty1DjGSs1b2
q6b6H+NiWyiA0kAJeg7ympJxdCe06RAFDA5t9IvpVKf+6KxmM6nlilKEs6OgIs7kKdu6cbrmti3d
F++LVR8oRrsxu5USnGsd+ckQ3wSnbnYkkum4l5ji509sR+p0LxufiiZcTzwRTkOS/Mp+lu6vivEO
KpEg/hlnky8LAJw7Biqii1hUceQ2hzi7GSzgdBnOehxDE8s+BwUl1C4ddgDiqcgYos+7R14BKZfb
yvyndmrp18gdGGcIB2z9/FmgXTL3YI+r6aPE9zIo1le3GSJYomURI20h4k3IHOtiYA4QxKSScfYy
kae01S1iDXtsdvNTPR3T8NL0fWkCDgAA32aQhDaePh+bPH6ZuobmgsfvyIarJ9J6dhvhhZSYVITO
+Rpk2oXuigwO/u6t/PvM88FCU8AY7oE1C7GUdCwejlYvZu4FI2SUTUS15D+zf9qltn+g6fH5Gyw1
aHW+kwNbxsLf4by5ExSOV3Y0d+SChRZQ3jPz5+Li7tbLSxIci/PF9087600D1QzUKuJptIPZ1yyx
oJt1h2ZauCXACTJfrGI//42LLfH3j5XO8bsxeQ6zXLEMVlmYFk3PkUYDykY72dpo135Fxy5lv9K9
I0B1gbcBK00HV4Mo046b0H39/HUuLflZT7xiE/sNfpY3DOYoPA3rBN9eyqJyTcT9/FnLKw64DNKF
C7bmnMYM/Vv3C5FjkNwMMIs5C1OC1R4HIhdWpOi0XXroUiNe1+mCo3yP3cS5VWBudIOn2RlzOZXy
E620E9kdl8GUX8KR6Rce5Z5h+hKt65Sig6UtKTBndeQW56qrWct5rEVEDSzLNDwmt0gYh8CywW9b
6EuQxQ7kZF77x+9/ZGa+ixn9g/QzNOmlotSJ7rL/U1oVF77H4gtz1AwVVQ73L5zRFM/IhmZwkKd+
Y9Z3fY/J1Mq39v5LiwVpzm2Ide0VJ19msaQEbXrVZDfGtDcuwm8WQg9BzhDQmuZiV/HxUNAN8fIc
qBNesCe6SbCAuLKYSqfdpSAnU4jzIGeAHaBNjC8UeNOPT3JRyZu8FsC6VOnCup5etOCJTh5SLZw4
clNZblpNXMYXllsCyt+PNrAiscGtIGn08dFxNRlGEcM71+t/DL3ZJWmymcNrrUU02aANqK1JGVT6
a+pdOTuruepWcXDI1Ssd4NGFd1mK9RAl6bDbDOhNQ7bGuyhUNU0FAc8BhIh0v3TURnahQVAnF43Q
X5/1O7eiSVQc7ZEKt7prQ3pCUkN+/iILOFg2nooBvGXpGMmdrUk4EIKz3KNeDB/iaEtajbA6lRC2
6AwFL4cguUL++gZw/gwDBQIgx2f3ql2FLoIwdoQbsqgYJwNHFEHE6Alx+nakLeW/9OUdiSzFMNcO
7Z7LLqqyxT57h7PfnJtR1I42a0+/kXyCDghOzEwIMcegCXyiCyLlw8VIuLjUrkcs1IDP0c35+Ml7
rx2j0YH4lqL1aV3JyMOjBfuDapHeSjToFz7tUnRBxg8WC1gFA9mPj8+LYW1HxgQfIWD8VCvXzJiY
douEevn98020CImQA8VoF1Yh//v4qKLFRal3wbuStcwqitJ7VMUEDiEJOJqLAIjhktHxHv98/uSl
NTV1gOsqjCPmuWfHaFRL1cywP5HrE/pLBlCaLF/GjvGRvoz0uD5/4NKivn/g2X1tFP9D2nktN65k
6fpVdux79MCbiemOOPQURcqVVCrdIFQO3ns8/fkSqi5JLIY45gaET4AA0qz1G8Tn8wQkLH1seue2
9IPCFGNx1oXqXEHHCWzF8FOzpaDR3tM1op0WQjyeqJT/T3d0bHJICMHv+x4EMZA6clR8/sSa+PvO
cubP3JFxVPOn0NLSQacgsDmUAmSDbgDwnLP43VN9qjfPyBBN0Ju6tQ9cv0p9XooXlAycDLocHSzu
/xbpRrzbx7UJ9TdWwZZoyqdeyZvS0ADLobNSGslJsgnUoE0yvfsCo1s1CwaPaHV+/MxO3uGbMo/e
QlkP0tQoKVMWoXHJ2L5gToPBn8VnXo+TReky9ZXF3QHdeP9nDo3vRkFCUVSWvB4gHIh9gCullf7f
vSFvyjoaEdhRELkemkCXebMmMcbInqQqA9CzBZ2usCZoPk8M2Yqjd1GRwKE4KQhveqXk8EiniFdf
2dMjxu5BhHtzgoV8BTQGHz+6k8AgA39NSzT9SEMdPbvRDVIGcilvJxEHQXikEySyZ6aaXwj9q9jc
GGSrm4bXKUAEi36y2z58fBGnPsW313BUuSSOM46mlfHNlzf0+ASuk2+x42KsczDSk0Vh6wibRDWA
JB59jK7XRTU4YoBkk8EwOQtBeAK6f5bYfqotMEzaVogkIKD/IA2Ufp8OBUAc3G1s0InweQiAW9GN
WsCCo9Dzr5HorRx/+wZoJo0OjU2f9qjd04e4U0udDjxJ4AotZT4NokKOTMeF9E8kQkLIBiQ3bl49
iiBHdFZVxz5117hFQxoGqe9AqH//fUpa0iGYF9DKkwZr8n6plYswJ61ozIOqnDcFMQP5wiSQGas/
gebsCAelnUQkTrmRyCFItQkaB8TzcEuCUI9JfgN1FhlCjAGJeRhEkSrdBsKGuvI4rvPRnmvZsFQZ
HImAVEwyeXzGPsBCGZqQTleEmFYVa48MdQlr2UcgPUdyPfqZmeMaMwE6AddxiO40Tg8Ap1YSlg5e
/WgQZQlibaf4wS4LUpJfOOGkaAF8xSpplhCcNSEDh81XLf8WQsQi4W0k4JegUnY3KkEpiPKKCgQC
dNCYY9OofpEJK5Zoa7aONe83LlhXkZZpnR9ply4UxZiVxFU0IS+HA0xk5WeUlE8p8gBXVHnvweOr
OJu+fzTcSa5KiQX4DvUdclNcrmSSWGwe6DO02j6zlFWP2Kd2Rl/q5CvxplzxSb5pkTwDdxtpePkQ
qNx6ISmVInOH6kmEgsb6bNzoFGHm3Z0e1Wl+Hv66Ux2F8uHeVZ8cIMFUqSRziFh16g+L0skbQkt2
umijn4synNK3e4dXPersqq5S+26uAMpSb4hs0HoAjiUyTTaV8TPvMZ5LWfUkJJB7tMpl+Bg/MYrV
gh8w/z6uXE8hAh30NQhrCA4TlLb3/7/dl7kTx/mE0o29pwQvXRB4i2wGZ9+4Im1DRFgIkwZ7JXOX
QHBIi565hD+HuqLBJnDJKAsYuH7UaidNDodTNxhlyxeOd0vUV8gDQQ4R0maVLMbbHnA6Ix2QOL8n
QKLr9y758oEh0JlLEUW9ryPfX8rRV5C0utlIrkloAcBD9uSROwSQyTBXKek470N57dlbHEiFORzq
scZ4w9nPPRLxl390EUefhJbbkowaysRY4TpoZGclkI7mpwlODVlj6L+rUtkLKSLhtDRCRRaKNGf+
ClEXf3QVR5+J46R2OeoayHH8C7pA9LWJOGDZlZU3hMFVgCIduYWzHeITshLIvdBIqEJknm7H0Rup
mHUX6CNivm3dzRrzgO3cSjKvoMQk0SEZkMwHdUNGovE+5dLCqA9+dBs3qxjkXFBdO/rGSTe6fI2e
SO9iuDCue3A5/U/L32hpsPI9HyDG2fjwn9UYF62gzkfTaoO3P3pxDCVpZX2ELJGqyI2YyJkY+wSs
Vjx+q2hb3HmUPrT1rv3sblJGm9ZwE+fPhXtooF7f9P7dmYd36hV6ezlHr1DpxwohMggG3kirOg8R
ndSWUnsQvhgw2qVlZyyJGGndNvc3zTnT3hOxW/FvGNCViR3YxG/fVyo+fbRB1xBNQqpI0St8D9dA
XXpeFzEujJ9QXwGQdeae/xzbUKhKtJwpptzHfIMwrEw65OhE+TW9GdzoD4l5LRDbLuQGAKY3Tf3z
TJEn/+Y3RR49dfi/sDgcIU0lk/S+UCHDC30bgDU2DBby0KRfqK+EXLLAmCTpAuXfM9fw55hH3LaB
bjEBKjigR926PggBARZcg9R9Lq17T5O3uY1Oyb4HbKFtbf/B8MhWW/dJvEKzq1RuGuXaza6iflXo
648v5uRXoBKY00wCR3CJ3z93s7YAwxqopALMoGk1xxtPIGD5E/DaoUdbmGce+smbR5JMuNQSp50U
Xt70HoYiGO18RB6KoZEOFA6ClBD2AZNKHvl/Tizmn4ZmImI3EH2Pv3HT0zM7z8gOkM8k/OhFwD/m
kYtG9DI/R9yZaInH1e/bwo6+YD8MO1VyyQ/gMe9lytIf66VE3jWWwWPjAIxCe6nxtP25HTyY2DoK
s2BhDyq+Mqwd0r5ZkUDWaMFEQzE4Cca06kaSrdXHz/yEzfL7v+XooYe6g22axd+Coxc2mk6+bxxk
Ea4Yz4T2TMOqxMsx0LlIPLBXm3YEsIpQPlATeWF5q7hdnrkeMUj7458jTSGIGzqv4tEgzqy6pi5w
yr3U1PlYr03crLJkhoPuSGw63MjOM8PHMV6CfP24ZPG1/1mwCYMFqhUwoaOCNct3C1TfaTHvm4N9
HXzqzyQFzhUgRnhv3vY81rScWyP/5gjnitRYhyp41vuPb0O8WR/dxlH7a8djGceeKAXrHZi53kb9
nnm7/lws79zdHHX7VEOv6Qnzd2W33o1+VV6MXz6+kZO1EcOZfz8PcQFv/66oy+JC3AjDKlxOChzz
dnm0ZUgFkyc/0186968dfa9x5imemVIYlL5MXSOSS/fdV7YIa/7f7uroc7O1pklslB+FFnCO+JxQ
LcW6BQESCBfgX0BgflzgqT6x9eZvPGrMrdTCtFCmwFbaA/XHleUsmuDMn3ecbSjBXjVpSBFRjPHl
vI6vwv6biRPeWcegcyUdRSC6WnYCU6EkE30L3DCrNR3q1iecdGZUc7JlAkdjYjRDl+S4KUQkJLDU
JpjeBww1xuaCOAMdaByaoYB8/IRODN6pgmlxdYtspUN+4f2bPiYFKIySXLmlYWg2N6q1Dg0yrghM
7BPjEiPlerhATuDjYk/+lwAvMAuxKdkW2998X4lSGYpnC5l20O4gozH0IgKaLwHffFzQJEFyXCWJ
jiS1KoRKfQpTvilJilUzyqqSrp27H8HRdyBpYO/C8NB+lD1QuA57HBN0dAdhshaRSSFN3VvKdc0A
SXiWm9i3y/a+SI2t09z31W3SiOSh1varvAYXhcGzm0iH0ll7krwWMsvk/9HlVApA7niutAnE+hBG
nPLDLRRyYM7WCPTLDuVRoPP1zHW9rzFKb8DlosHaQ94TiqwMVEkqgS1eDGa/UKofUXsnXHoJPfUl
HpjAal1BZRuKuQK+H6di4Tf2a3jrFta2ErBdF+U54ypJnJlGspUxpxjtIaY2t11wdKlhrSSIWsKB
OGWkWvQpmqjzpEaUKU1mZGRKVOhrNd98/FBOhKV5JDhUCWlUND+Mo5eubRsPWVPqb62/a2P04gNh
bmK4dH/BSz8E7lUBQaQCM5gkZyrbs2Uf1Umtlia0vxKBfudCcK9S8162rg20ctUatspajIvJCpv8
14Qsztz4qff+zY0f11a2ZFe46fJpQ5GMACJbcHvjC9TIW31tu1OHzAeVBxQbPCdYHKQl9ebZTg4p
vZ6Pr+VUE8fnh9Y/uVo63ked/9AuojEPPepma03chCAWUQrGWGC8s/TpbAwZRRm+6T++xDcFHtWf
leSgb2Hy0GPN2o/9nSBOV+23AAlpO4fWI+HK7YCdUx6EQr3lbt0x2ife7eBgYJhQu8srMct4KWp+
kqXR+dpkgrEGxGPqYM+RrgIcB2pQdPjcVb29gL2DPXOzanR9QTQEeWpyf1KM6nEooz1qLgz8UTt7
ERKGrZdVsYKLZPubNhAy/ZgQ0lFO+o1aHqpqlQCQbubKsKqD28dYndkbr8VSaS35W7fzcDl7lBOh
iTJu8azWEA9IOmWmV+sG+2ZHuiMMDd73AeFTOEXpBlXBSpJX+WPs4HPMl7Z0eflbrGPjndfeZd2D
aR8cJVwVGnTv0T8Q25ajT41pP8lgRZ0QH4PcmnWA0m0wsVn9ZcDmUM4wcNcv0upB7kfc4HG1HIuV
M0vnDRanZVWgA+M/q30zCwaMf9F+61Rz68jtEge8IC3B2HrbCOHqeF1kgHnLCzmZR9JFBP/Rqm4S
A+EI/EvLCMoMJDdkhHU4kR46xi2xAhO2XnAYiTcXGpB3CHcViojhrQVrvx7uYoWo5KMEcasJEev7
HBu4QaUhhuCPvWfgongw8MAs9QwSzXVgAmtWZ0PwpXF3RvnYO9u4vQv17673xZWujeiyLr/4/tcS
WBcx8cRfDu2D3Umw4oXV9WyoLSw1PxWWALwCT66u3QplL2Vj95/UaN3xqNWQ9+M7kO15rPz09CsB
pi1aBuEAoYy7IAzXdAJnqoc0pqxfhAyRxJeZMY7qau2mSFaafBnKN3kfbhlPILwBshmaGKG/AhHI
rr0RTidDMKZEo9dF7EAjGIslJoeCUcqofOEV1jzw7B2SJ1OObLCrBzpJuMFYEeLNMBiI4ncWlLui
uo78T7EY+OjPwhEkGi4LmpqiXJjhFvqg9iVRDxHVtkQAWEFEdwXeQzf2jbuQQpR9oI8IRqa5z7RP
AQHqah6gnA9PXl2n3yWV6r7EcSuFlGCpC28nOQIDTfJDUS595nEfRoposMMbz5ybbolBjzVv5GY3
BtC/LJtoABxNbVyXWXPdmk9E4SUUBCGlzsMRJ2j9i8CeYQBDM2rSZDrgDI0bM8Y0HUOC7JlWUoda
gb8otdKsZYznOO0aXWtiF/Pe1tYeHCrowejOXxUKppauvB6B8iE9hF7DRSmyPVK9qmoCnDTnVo4O
CoapOZjjpHLnCW1J5xY3lR1uYCbNhxBUdEG7/qMQzU3yE1nARedla6Eg3+kDbLI7SqtLcJA8cmGR
mnIrTYiQcveV8GkIM0yAgf1HXcuuYyQNAuWhddEcUEb0Y+yJwKxAEnOb9ODW4YKh3SyFHJIGj2UV
4HM/96QZ6tx5OO+zRX87kNPBjQRKr4cE7qIav5vD977d8xQrlEv8RXUBUkyVF7qx7KvnttsOotbw
hpmuXpN/J7gsQkbtzie2XZo3KPjM23ztOEuYs767i/wfbSV/Cor4c5zB4atQM0N3uYEqOQVZ6ivh
QGckCxPJIUPHjdvI174zrEOzIyZWL0rD+YZTvJm7F7W0KdCfwpotiYZrrcgAUVDFQXrOefggxKsY
RDQCqNGN5fOi2RhHGyhmqPdq5y0kKQf2GW67chWWPp2Tp4bKtUTy14FrLMFHFVEKKmsZtlRGQi/f
9ZDJrGbNZj3YDsSg4ACaW7hkDnwM+APA2bxVG9/yyibE+d1h0xZYsW+D+tIervSn2JgXzqooL+wc
w3f5At4oSX16Smm065WVbYKnn8ufUa308YnPNyAC0w5fYOciIxs3fAafTh8BxE+nRBca9OFQCtYf
t8VT/OePtpF3HLcQmxzycZffV3MjSHUaY6FMqWnw1nCTVm5EIzY2BQhPc6b5zyJG41CrqhnMggeU
vJH1EYyeuBnrGa56g2HwXSz8Q27Ii9jaOT1KeS5636V/pvNwsh+DvxLywUibk4l+339nvGjXZQKc
rvaXDPRd74LAiFrwaM/8M6fGQkih/C7oqKeoeeFgKQ0FvaB2JmcFlBOsRRqR4izOxC9Odw7xqGVE
ojH4P+6fGZ5TJzCVgktJWqgq/kfzolt6dAks1EvorVyY7uw+P+uGJro+fzz+N8UedY0a2KnJ4Nto
xRP0Lrf1XaWtrBE8CEOT2xYVmh1WFh+/cicD7fabMo9CTmpsJkbXgA604d9kOy+ct1RIycyjb9Os
zQiVmcXHRarnblP0EN+MxWK3yGt54GE61TpLdsLXUEqfKhpppf0Zp1toFMQ+sgkQY1wmXjXvqq2j
rdJoofb6VsO92f8JD/vjyzrZEQZQIZRhwRbIR39ERfwlzWswMtjRzYTgbULEPWAocm+V41xE3z8u
7+S386a8o38hctHj0aEoiVeasQaNH+Eeoi9nvx1FO3drR/E4Y/DlLtR4xvm3pl+gGORDlfYZ1oKJ
cFe2uyxUdAdgcOEuwaB06dLMMWBYVwmW29W39JOQd4iFYTZ1+XNqbeGw8Tiq507fqDCfcC9aqeNm
NG5bmNTGD4kqqY++lOqygFqEor86d+sDo+156KebzPmsqCmCCO1Kxhy9xkYHiFxo7TM0tHJ6L7Kk
LiovunAwImhxTIZSGXjxslPvW3+NRJohdSsrvMHGaWkb/dbo5XniXdrtA12TuQ0FqFEuHC1bGGq9
HH2ixc6TB+UJOqeQlOwhmeWhunbMCOIbehfdxYCjgmi+B81e01uX422KSkSOK0HmLf0eE3mJhBD7
QxrIQ3s5+NGjQt/UwNgnpw+OOS5qiVDRNP16bKX1gDK6MOhwuRkczuHYFTlKyM6t5z8XdNCLKp8J
I9Eu1J/ssvukV3s69lHuPiLO1HrhN5jyW0vy90WgPaqZtsibGw81AxvscKBZm5qAhQorsK7lWY8r
duEtGK5BMqtr+0zFewK/xRjdcAAamYgHA7x5/7GaVZ63WqHzWdCNclBCG4Y1Ujfij8wvyI05wLpw
DWPkFWTGeRSxeionR3uo2yq0JLR5jz4TdBwUqBZ8liJYCV/AEvw4GfnkyJhhUyeomg45A9WVdoEM
b8i2kdVHHOLF+iSvr9VAmskwjGiZcO08U32ebJfeXN3Rl5Wj2mr6OlcnVUu+KyKBRA9AOmBpCgnt
4wrjVBSV9ojUEQJbmjY1Wm+qTbfCxFcSWRIDPT8HaNUQPUvDOSm0UzF1G3AXkoR0moFUvH/eth5K
II8oxR2WRAF5yIRrbefTx/dysvJ7U8rR/6Znea0bLaVQ+QnqSn5h1xdAHx3vXKhFXO8fbSr6Rby6
FjnF40SyXY/4bhpg1gi1jNpPU16L9oao7cvrq1r39OQj4xK9gf+FLjKwGLxgBQxBhLmO7tLOKrUr
aroRKP9QvxNNpccilxfu/9wk+31BR4kQR/IBpCt0HOCWicRpcIEaqhvdU518/NxOve9v7+ioNvAN
c9CgKgIkJTom7+0JYsSXBX/tbFknY9JvCxMv0ZsX3tIrB50p7grjJEJTGi44EICByULCZuxoxk9p
hqhUce6VOfWhvS33qLOZe3WiJCOPLWqSmRBE1nBsEkIucn9DYp5hrVvqIkBGgIRgK6NZprA3Pv6r
lVNfIpZRoiviyIZmHfUGUzUpXUN0EKRWWdi1BqTUgSX3tWufE+6bGEHrIy5l4QeT/By1J7dJHlCA
LBiDCWzTx1dz6oOFSMfQBGYFzLajakHzy0rCRBbXgBpZqyceQkO8ULk+GyA8AW0TWLLXko4+mjEL
srLKxEeTPgxQ9OzauMFbTc0eMHnbUFk08PZ7POcz73m0pR38/cGKFm2D7kR4AfqUAfPH936yDUL4
0iZvYGN5oR09Ca8ai3FQISdQh5BS6pWcZDqKTZEPyG88JI3xiGSEpreTofPoEoOIXTw3JIJ4aFPN
Iumbpk5XqRM/OnNxp3rTDnrRUNlsFOyP1YkLV9ESITV4qT1WaBv6CkEJBg2CaKX2ycyM171xqxVf
wJ9R5aX6XgwHHQXxpTg9VG41K6ViIelc3o3Svbw1//Gt/0/vR3b9Us9W//ovlr+h9lQGnl8fLf5r
DdAwf2Z0HP+1eK6f/1p+D+r/Emf4fcT74//1/5qqLp9jhtN/4dn347n5K/v5113NKao6+FYdH/vu
VBT+6+JEWe8Wlmkd1MNN86Mcbn9UTVxPxXIbYs//7sa/fkxn+TTkP/7597esSWtxNi/I0r9/bdp+
/+ffqhDR+4+35/+18fCccNwSN8DvWfXXfRrw88eBP56r+p9/S6b5DziDmmM5OE3iMEQt1f0QW8Dq
/ANcAoAVnJwd1K/p7qfEIPx//m0p/xCsIA0gJHxXjqiyRqxX7H9AiTIwssH5QgGLb/3976t79xBf
H+pfaZNcAzyuq3/+Tfb7XaOq86IpwrRBgf5hIjN7DOoHbFmmCj2wH4WW7Y1URoSiiJEi9kdnrbSm
et/phbpIRpJh01bZlpSXrWqJlvO0NY6jX1tPHTudatr51LGK8xx4mb/w2hw5RTGx47hAMuD3stMP
xc4Sk6N1oTei1vKyUqouzbTuNx6ZtsvXSZw7bxcDPZF2WbRxIFF89vIYSqrpIOggFosBC8qu8621
ahb6Z9Wqv0dp3V15/ThTfH+ZWWW4isZuAFhezNNacT63qGcbTljXLh5ehNFjd3R3w1C4u2nOzB13
l7oeAMPX5YiP/AKqPBFf9K50CymCutRCb2F3o7LrY8UqVgoY3d207JvNlYQ47Nc8CsLNQHbxMhz9
7DIWE98VfvJyrhP/fLdhWpwmZlBml1Ee4d8zzeYbB1rD5bQt7nuJSEgfLj1vaFdwju1DWJXtystd
++CLuRF+FWMuI1swgsoqrXpw5EK6ruMsEuLj2azP2+zQiokrRUwsAtxGnnaMZzqvQUs0MZNFXniE
nOv6oHj1ePBySb9TIHMv1dYFX9yXxp3vgZny8uq+SBIcDn3ZaG8B7aCfTQ1oGtVtI8f1LffRop1A
mzGtmybiW5k5qONvp0XsF7zbjw6aThQb7UYrswwrMQ0dFiNohl1nR28n07pctfo3G6Z1rZ7f/3rm
tnYYwnajo7t9VWqBf+e6krGudNImpW76d301KGiSId8UqgCni6iGJKCoDYpyXbuxFdym8JI0Ub0a
s1uVqPjckCL/cxTTD+h6p93laSEvMrWPkVKswodpLv49V3USqlli6+ucBWcIJU/fXCoiAa1YwIIc
3yUsPC13aWusvcTxNq0yNIt2BIknVZ1/Z/VRuhnLtth4vWzf5lVbzlopCb/7fbesCz95qt1BWfi6
FOwNkDqQMCJ94daIbmUNEeIkdz0S4bJszHjps1Ueq9nBH/zsIFtldhjEpLDo9fVOma+mDaU9+Arf
DVsknxSCXeTfrAa/DBetsDBB14UhmXQhFrG7IT6fWaN0oTUZeTydG/q9WKZ6eVONW0UbES8zaq0g
AacruzCNI29RR1m91DqRfxcrX7aHlfLVRMVrYyXESDJfQuAMX28b9ZBvUp1g5mi52iHpEYBCbX98
aGOk1eEbe3Y6s706nikGMQHPIFzujEb/Mkl1rIGd4O0aDyGdrCjHtauzax/j9qirA7oj5CEztLhn
6lAm34LO2/Rh0382qhKTzmKNICURfjGh1iNbJuqRaTGZKpPXZR7glTumZJ9KBYhWqyR7v0RViOZm
fPTIQpmVan73g/FOH43gc2I73VI2kOPPxjLZByB2X3ZFPhmzviT7/KYt/NXavG1d0O49al2w0IIv
b5iozQIMUI9J2paSBI1v+vaPyAzibeBEpGdUJ8jBh4C4qyOV5Wn2ePl41zfLf8weH1sNI5YXdU/H
Xhvl+6aARmAM/VUSBCHBdbAdVSJs79xlLB7zNFHMUacOS6LLNK5f1idq5qMWL3axxRG9VIo8Bfu9
Hvb7iNf1hjp62mw64nwZRVoCQ+lgMdnkpKqW0H+gluWlizHewjDr/NmLWkJdmveQOFKw1W03WXml
nT+3uzrwoucqySoS2Jm9MeOoepCkZJuEqEKM9V3vjem1RHYOBeVm7w1W80g6wd+MBEGWilU3j2lb
CIJS5V8lBn7bpWcpBKuVBKGjwX9q3QoEsyz3l21qk+SMimtLrK/sHrXLZHS3RWCkn0d0g6b1jSMM
4WvicW4S+U9KfdUNvfXoDqm0aRuGWdNqr9W3dZgH9x4Jh12tj9GCbHvwJLK3Z94+W8R5XwMGuqB0
QzVFo8DWRNTrmME3hppdmbIZfA+VSIsC5EevQznCWUQeBV9Bpc+Qu9ptM9o05dnwJMeOOZe8uroc
q0G79T3p88AHu1K6DIuO2MVVRpOJYublr7lpnWQn11E6epuj9dO+fWP21Wza73VzaBboVpb84ydO
N62Tq3CdQwVCPChDD7TpLuUa7FZU2uEyyUbvsTbDK0t83IZrXBd4cn2edlV9/deuLUKTr7tmVmx9
zyTtOswTBZ9zjDgUOEeL0q893UeJTBrz9Npuui2f5IpgZujNxJwc6+RLPZCFL3Pvtx7vJ/UBdjYZ
R7zfL7Mr5UItG31up458KQ3j24mTK9tQM8vt0frXfSM3J6EuDjWN7BKhaHcTRMPQoPj15+mmdUaW
Xqld3G+mQ6cTT+uPD0sc+VaKVLRAs2jljvHwicYzJPSolI/mUAezoLa7r15e78fIQ1sljOpZEEgN
Snnkz2vDKW+VALlkyUjvlbBH7M0nLfp7aXQ87T4ICggySXiliCWxbVpSaale9/xvHTeKEn6f5bU8
jxKmpd/bXssT216Xfl+ZkcbWNsoDhEKUwN/buafPe0NF+tTSvf20bpp7nUTTBi/WkRwixf264Whn
v3fdzcdfsvE+fiLENjQxTFKFmw6BaesooZM3Q2bx9trfJS9WUIYHIKQupyFFpqzjRpU+TQtRtOmM
XPqUB2Z2FwzPbWLt3Cr09qaJujxabL8Wc1emPxF27stWJ7DKG8cbwEtIG2Ms1EtNj71NlcvqpSHm
NLFumpvWvW7Ncldav+43zXVBd6ukRBg6y6H3qqv9qi7K6ioavV+TaUPWoFX5um7aZaR6nk8bciPu
YXmK4xSxcjrNtPe0oxMNzrmo0Puw0PQf463NGJD0L7aXx/9x7weS6pea9D0I5bt6LO0b2wrDfRW5
KHmJWpNu17cm1Wx0ErGzLX6vt1lf/V6P8AMQ+0Idpv17K3De7D+t1zzrW+w+B6Vz69TxiJyknSiE
iP79Kb/MiXXyWIGvCcDgOH4ls6OoOKbN02T6oqe5aUd6IPrM1HTOOK18ObmtuOm8GH2ZgA4DjyKO
8lnaOumuEAOPJNPktS9rwWJalFM7vqkVXHLFxkxMNBfCQtAn2Q5kw1gjXOcOxi4u6uqqUzsMuYIo
+VbwiELX7J9IoAu6z7/3MI3vrnFRtTY5IA1F1VoxefFel3PtTI/L/PMpIlXF+FDFG9JGveooqusZ
bSDJva99N1IQNlUQKJcE2X5NTLyvmtm0XNc6tWkO0IhYzcXrKjCxEmiWVluOgaEfMIjQD1EVz0IN
Oo0+NPpBFZNpfRDq8dIZFH1+tGHa2juQd0s1WNaNI9WgOwIrPshZGy4CNXks+kDZGplRXVWYslxp
Yk6sz3Rz2LzsG2EffaU30a7VW/V+VDPn2rKCXdnl2r0WDfa12FbI9pttlVjS9e5TlsXDMlOlYlt1
ebib5sJu+DUX/5573fo653VWuIvUs1HgI+AyXxhpGB0/FSSL4A0h30B35U0QnOyBHA5R6n6LBsHi
tsxs1ow4qKCWnOwQt0p202JhuAoCsOG4yEZ6ybNp89GOoe1b4JfE0cW0Uy/OMe35uvt0ymlxOqWd
G1exqiWrIKyHQ6BruYoPetwc8t20Zuy04RBNq8FbuStPCI/EfILq7HU7caxmZllxtB6VYDi8bP51
FoVx9awsE1TqvWVe2g0QFqkpLxWgdslimp0mlRS7O9QUpwW508vLNzu/7jaILT4q8TspXgZ5zumm
VS+zbhNQsVqai9RqnO1xkR9WOb0YsGJttp/WTRMybAF6w2Ifu7Muc3kotyaUxF/rXnf0nfrXGaZ1
Tm4457IR2p/tGGFdE8UDG2C+BiHp/RuAbSwkrkEuv0d1Olb60sqdVekP0j62i+tc6tvttPSyylLw
JSjTBp1pSJVoU0/LYu9pexgFA/rt5XZIbWmvJb7RIgiXvTnNtGHaNzBVfVFnHdD0vMQVMhulL4aa
3mZ5qXgzImSgK/n1tOteTYunzkUrOq5T+U72x36ZZpK7L3I53KpBWmxt09f2Eb2mpdKF5Z2WpOF8
wGb8SZzRjyzQXuWl7nrRrU2uYa1LOYDBrki+6bK8LvpueAzaxF2OktVdKLHpXk97xKXZHWI0zsBo
i/pK1E+93siX1lRpdcWAjZ2GGdrrltcdM7WJsQJoUyQVNKw0+mwWFxBp9cLx79SuUXFrx756Wvd7
j7ovIszn3NtCBBCM0U9XKkiORSUWp3VBbCUrkjDhwppCDt7v5ZShOsIr7Ditkxw0q0cFs4Npw+u5
kilykaqgSCsJ9WAUC4vaTg+N1xMQEXOWmmSgu1JjpxT4u71fP+0xbRRHTru+HmSII0tx5O/TTntM
66fd1KB/Oe206ujw96etnOxMpw1pxvfDL+o7Um8Mvxj/84LChX7/tnvOGBpOXktfoypa1sQuhFSd
XSyUDOjK1Ea8tiV26/QH+2laEaQ5u05typBoxSIax1/7T+umI0dE1w/tN14kcVbRSr2c6/35XwoN
QguxIeq2PgHyLCatdevLenH90vMT3T+G4K9rPDuJrnPYOo0676mFbqI6Nu4cqQXLqWf62nMd4y4d
zXBnggFBs5itvdIbd+IA3eU1mFYRceUAdOLiCvjL1EOVnAjJZCxwNtOilxTNQo2VbIOujnaPYNGv
rVPk/XXrFHmftspi56NjlUhO77OkS7Zj3v90BzW59mU/fZlIXvt9zCNlO62aNjZ23G5DtfwJaSe9
jmV1XPRYZXInSZY2q1Dz8OumVxOC250P6mBcFQPQYKsycnAErge+S4LF7muP4+guPK/I1m4P1JK6
xb9rC82/U6J+6Xi1dDWtQjwuo5OV++jvhlRxTaciWdmkK18K2rmB/cNVoTv2lSXmcgP4EtGUePu6
AX1yfS/cIqbdXtdPJ2nqtH2zgVjhONNkic5G4Orjri0LohsRffIwz65lyfxWD1b/iBR0uoK1DgIm
z4dHt8muzMbubiPfP/MdTDqhdC+8LBUJpMnRCi9cWTcUi7SNdqxm13SuXcrF2H/tsZ7R5FmKlerM
1HsDjwntJjOEOYpV6z+11nd2Yyi3d4Rtq01kJd18Wpwmbf7JTMfidlpQA94b3bLc1bSId6ux90ID
j1+Obty0vWsD92cUF81ObaX8QGz1V9RqGKRl1nXSbophvcSq0Ej2V36Ld9brftoUxYLfsSwcYyGh
+iI6YYnDeCfKY5xJRU8re7/owCte1Fa+EhT1vRZnd1Nwf5rkUXLttWV+mJbAb/X4nlrm8iUbEJbm
6/6ZMmjzlg7qhR722mKaS8ze/lQM5SWg7uFpWq8PkX7h1K79qbbz4/VaJ9MahgHqaYrsueuPx6PK
RGd6/0yh8gkUE1gUhJaPn6ldqFU9VGb2tRpgm6Qo9GzrpDmE/QCItUfCDZH6ElyVmMuitNqaZXVg
rFEZF9POYjHpXAGz1m5jObb2ThYkm9xxfODYXbK3wtFcWmnS39GPcmb/n7Iva44T997+RFQBYr3t
fW+7veeGGicOEkJIgFg//f9BnUk7nnl/U+8NxdHSTuxGSOc8S8VgZBmKfs8bBTXXKo+AnuLuj3AY
gEO3/ZOLnOARSfwCGa4I9hk4ui3K0Y4iVI2H4g60TQh1j+tGJO5kHsDZh1swvSgGKubjtNG6XQLK
6kM0XW5tLRy9bKcHjtuF8mOMt7u+yDbYFkm1EW5PXkAtl4sBfu5bP7fIiw4imEzG6gKyTHfJdLLH
EsifVXhGQZsf8E/hB3NnLtFYDfUsgySGrHNnY9qquEWFyE2hcmaOdCg8PeaqTta3Q6A5N95Cc+gz
Z8LfY02TGREApZ74rd7WKh32t8sI29a9yMVGCO1uCEmByr/1XuOQomAVJOPWzzqwSoJu0RSiPJIp
Mk0ab529rQEam5qwxvxqbyV4G0MGPalbmxmCGs43pxnqdYccb/WekQkFB2XPLSkCHL/UkL4JUhDQ
T9iwl4MoXpwqu7bLJJHbAYoAS2Tm6BuRYB+IwInPniiCe8fTT8HU7uPwvuJxn6wLKyxQRBro2EGg
vHeGfdt3wUNBJHvScmUST17tmMDkjzwa0anHBPk0LG0/DUvZqsxiuvzfjxQxEt1/PlJYG6GjANwD
dg7BV8B8T7pCxcVI3gXF8xJ6dnQwFysaQZoacj27tXlUDy2YPNWvMUWe2wc8ef7vWWbsl9CM9+0B
2lxwyF5BJ+OBWjDByOC/emcug29DTwg7kVtTwGp7NpQwyCtd6V2HURLwVWCDKWXaSMedhV/G5QrQ
tX6u+lpsYVQYP5aBZS8DolDRnUI1etWGwwUUu06E2VCgHgj4HEwsETaR75yhG3M0EaejfEz960TT
IoJ2k2RZeJfG7HsGatoeZvPppvH6ZGZKYMO0//zSZk9t/M9xtzbLR+X6Wmv7Mq+BlMne7wBmHq30
rYHj3HPdttbScSleKUMKCdzRbhe5z+03e0y3ttMEP/4cykO8fbxpqF+27YL1fbeOKhqi8tLSUzRd
ShvpXBsWN5Tl9DRhFW14aqHDxF3Un3AK8LZW5eY2nGEwJm59eqosrueEDsXy07zSckNYFQAHUFKa
nwkEmcYwtp+zANs0TyBxY8JKdd465LRYmhDGlnCaibpkfR2cg7Hp5m21N2Fqla+wt2vOQVo5zxT+
ABHxP5qkQTHRJ/7D4JfsqALn1bzFTBNqc3scb9g5lHF4SLl38QaJOqfZjwOKBhcnBxnB20b9tis3
vW6JtOCX7TrIUXLbOywCVC7B6qObIduVzNvS3hazzI1Qch/qPZkuqVA1Coa4gzmbxGoXw5Hh7yZz
Z4aZESY0FxtkwH2SOPBr4hmDdnQTrWFKR5ZSMvYawOsI1l3DeOQdzOfj4UzDlr3aiZ+A6lYUcxO6
sQAnM7DF1oRSF/u2cJJLVmWTg9Rf3BnCRRok/S6mUjxpmu+rvB2+mXY2tbue/a/tIXLqO2ZBE92U
Q/sAEEUTmpqoqYaajlvZ9NYGHs1GjfYWPCRyhMmuXOHlZ6PojfB2iX+Hie1DHgQg6bXpTXH0BRh8
6q5KNzuObJuokhyzOCsBnPZgOTSSCED0AnzBrivfcG4c54wGyb5FfvlJga/n9Kx887jlQaAjB55s
tNVb6XpHhjf7Q+TR+Dp9nIZ9mS4aa2HasVXyQMvJDqyMrE/wByLBcMhESHYG/oCdgHOuRxgkTaCJ
oQD5xB+xS4yalJ/D5on1SRgBbIxtAkWxcdEzq1q2GQpYpg0UB1QwQqiLyT+GFf4r73DygY2LFd97
w2VEcg9kvbiwFtwlbOWThj7YcZlMneWEfUja4L8sPP0v5Ty8GyaBd0i8Q84JopGmSvApfxYKqyjb
olXfVOKB1on9195uQXKdEebger0PEt/ft6GCqyINPGiWTF3XAabreqnAhss6ECdR/CzX0GLKr+UE
NYURvptLc+RKZKDW0qpzeMoAChW08ldv1gp5H+NRNfgFg2cwd03dPFVhw7a39hsUovu704w3mIjb
sNjunrKxvki3mI0FZ08865dQGhhfXSfHM8WEhQxHNbzG3djPYuR4TxykFjMMtMz2KHoL3Iwpi47d
hb1KfIdd62Om7bYT+pJtvw3+sp36Et4+Ge8pWJ1MP+j2oW4PnxqSRee41ydTlxSsu3cs3r14lQ9d
2izXh9ji8cFKB7q0rEy81qQ6sRplmsYkiAtQQi8J3qUzB7o2Z8/H3rdz7R3e2sMrqX2xqQfQUExo
hrmAMh2U0xbwHppMk5Ckh9Pa39/ldBBPreohImi+zCRQ/YYInHHNEHPR02AayCewUG0Q8xGZy22s
+czrQ2P58vp5mRzgRzSCuotDKr8gE+0s+tqPlyr2s4u5uIJ9G4U37E2UdE4E699XE5g5NEzcLdFx
DbAM5vzb5/QFTEP/9xYLqvhfEjIuwITAHwOJDAtrJKG/4HF5z2uRUKm+aeqKHbLQ9Jh7cXrsa9BV
OQ4fC4CUi3phGv+t23Ro5b/Vtaf25qCp43MTpO3FBHD7qxduEtG1CS24HB/tpL9cD7mc2x+lDNND
W0X+ZnBgt570vd8tsrhJF6RUctFVA/z2suaF4eizhNMcADzjCJcgr3NCZMvJS1R42c60BVO6IBss
1ImScm2icfCaCWsHbFPXKqyA8Pfz4KQce9DVhTLxdDIWLjIPNg8ozJZwWk5kQwEFR1VTpt317Fx5
cDqSRS63ZkIJtO6umxI9JnTgpQUCOOvWuTcWB+XBAQq7pVOghuE0lhpZdQckrWXaWHpOo6aAi/LU
BXWAb7GKvM0QQ4cvhX/yRg7wPU773rnQsG4XIPw6l5TDUqOf7rKpTSaRCyuhadsecifGO5KhlJ7T
O5+6KJtMl7pEldC049B3Z6IRhq+oY8f7KOCwzobxklk6YNMzrlplibVTdem+0VmwpUVyr/O+PhrI
mnYLvqVxlcyCaUk3F0sk95yH9dFEtxEG8mZm/f4MM4KlPRiveOJnt3XRLHauU9OjTn58aTZh2Lr0
iFSVCW5LplkfTV/S/Lgtluau9I5tHVXBaXpZqSjjB4KK6w7nRoBhMr872pNDXxrlPfJ9lOGX6mfP
DfXamdCl/KsU+i7OveRnoN/bAqKzMwtgcEj9uj9q7Xwrgrh4gyEqaPDId++UiwO1a0HnYnDBb8tC
HR4Z7Hu30Li7jzio8gs6tZmOInoIKPaArW1NB/AeTMyiddP1LTXXF/lKxu0R34L7KKXe9983eZpd
WyDkcevSTni2aMv3gZ1HR4vWzTjrKqQWG9+qcBRBY+wAwbkodaJWsIFk9yzz/Z2yewanXm0DJAgV
oAWcRWMYB2JzgNWnus+Gc25F6xIgtsNt/Qvx21hhvydguzvtF1qMppG1DB3ALDvwyx8x/tVJvOa9
YYGYtQ5y/dBfq3ehrciyrFBCgETEzIyQjcMWuqog/NE04SlIPBhtlaG7tSKJly6U0/YKJ9c95I6D
vQlvlwqSCB3J6fbW1ARQUiCAr4/PTlU3a5R3lki+0ZOLauRdjyrrXQQBHBypxnDdhp6VTN5s7YqW
gT033d40EO41k05jikJmma0jBtEO0pJ4neXVuHNEURxy2KCDfVjhy+N5HvwnkvClDP3vMPcsPhQn
szAGjG9i7G+ssurfuQUshdvUCQzPPOC/Wlk9SIvOoNQS3Od1VD7IrGFLu+F8ZToJ0+E5sWKYYKLT
NEF3w5ppJCS3JrTsvNv7qY8DPqTIYQXU5U95RvLjWKpioXzgcVdlbYslEyj+0RzFQNsLUDE0t6bR
XPjUfb2zXV/CKRylxtsYE2K5DdaR10MaJKEujCq9iu0oy1572cfnpBTxuZ3uSnDw5jZXw9J0dFxC
n7qC9gFOLyH0DxmWlagfXl0XhZM+fFGtm+zTXtVw/K5npfCy8XksbBtfXDe7mEtqPTVJmdxZSDpf
tF/0e2eovt36SeVFy0717sK0ufC/jWSfYaMQAmC2zgeGumAK3oIPr704cOWBdXZ4cpyhm+ObIr7/
ywiV2s6qU94rwfHskiL/SXDIeDJRBpmlWzT1YaeBkvM0UjrW8hZNfUMQ8A+BJO4+l0121wAzd33e
yhxJ/x6Z0Ot23QCPi7rdJx4Ae4kSp0E71rMf1XM497WPiVW3F9sptnkurWev8PtDSXJn1k2jMtWF
66yEba3pzTNaL2itgC5WAIKYj3Zlnt85UOkzT7e5tF0LBYwEauUmBHlOrDUk8MB2icihH91LI8Ix
x1+G5cs2QKXP6aL6Yi4ol516Jf2lTuqzbzJwsBaH4SDTSN5Pm79rYz74ct26qKQlaYZXWGDhbOby
4k6RtgAU1urOGd2allvzbSh1fEjDTONz4fTTUDuEVkmrwI3YMGm7S+TI6xnQpflHDXAZZKc/QhEx
VAi0fvLzGJB9pxkPvXKcfWjB8XWOTaK1uAJNcraLg7F9stOwgvBk9Knd60l2lKN8F6kgF7x85nZO
4keTaZEw6I5Zpy4mypLw1WmT5JqXcZEEnbdNKXems011vEDZOV+bkJFArzNovS3MpwUDHP5C1wpn
fpTUq9aZfIxd2MGOSeUfbA+VlQpqcZAy0fQdz9596/D0ySN4gSlXkJXNZHkcpgoXTtPQDbHYjzAn
UDfjefOQjKm1bugwbICQaS/5GDXw4sWQDGa1wKjZ3/LOwl+kpQCvuaL9jxy4EeKWn8oa2EyGdhhC
iM3D1wfKCn9W9whwnakTq/wbY5M9ddncOcSqL1y7fKdqDl9t1Dsupk2FtYNFP2/WJjQdIwm/zuot
ZzPIWFsPftBCoGUe9TH8pTyY0f59g9K6uCd26i6RjUJFOCS63ptLIiCyL337r9Gy6j1UcHs1c0O3
3tvTxQwxIfTZMM/c3iZ/mmM+px+qt/+9+XZMbf+P31eI9xDYP8BBA5n6j99XXdk17QTp3ty2ECuR
OtmMTPsJZ7qYO0Uh+zFjtr5ULMy2po1Nm4qu9NGBOgAsgy0Iz5jGhrPoKFwSHji0LIAmT3EYDeAg
/edd6+buta3/fff/P65zq5X203Ft6pQ+AMEz6iGxZo7FJky9jO9NYdKE3OuzT6HpvQ2+zdWyjWZf
Bt/CtK7wg3Irmdu9Ex4iKeU5GvhGTMV9c0G+nsxFTGD8OdX68zEuzgGEDz3XLt8rPlgzYJT1PXga
7kZxHCJp5HGcCwiZZX0b/IBib42/9o+AN9ZM5H22Uw6W5ECB1x/1efGaDljyLdrDY3wKiz58tGRY
3BcuinFAjp1ITMQry2W9oVYDqoEJs3GcBV0yHLusHZ5J8ZGJsXjt8qLYEy+avtn4LDAN2EJGdr0z
vYNnzWNawOab2T2OE/gXmA+zBdRwzL/gGnrxo4za4r6Ji/JSt/5JpNRf+n7Gtg3gkYuqD32UNFRy
x7IJI8tL9o6H441FkjxAvotsA+bQVe1n1bcofLd0SN+/TEwa5z+AaSCcfzl8EthIuJAOdWFLCgKm
wcZ8yt6MBKumFQfiOeixF3kGP9Nb1TQLhlWaL5oWqmBWQJI9bct7mqbe2kSmHZW1ELoiU6+JwaZB
5h0wsE0H74ztEGQ441FPCkg4QSsrTMYayiJ+fynLQN3JoJmnVT5cTFMh+3bVWoVemNB0eG78EFQN
YJ/TpBDknENNxycTmUufOArkLmRVWkB+l/CiTCHmUodr2STjss8A48Mmk84rW+cHH2CEl54BlRCJ
4QlIunRbZmE2p23r6wkNM85d+JguzEN8feTNo8y0XHteBWti24VwUyrWWTzWZw9Fr+tFcc+defA9
/tRBpyFmRjjNMIMLFbw7JIG/LszM1axNGxSnYl7u9e+7yvSYGIXeKJqDjvq9VzEA39NAq7dP2g7u
vuQBTHhrYxBwB4jpYFokXkfHW8pAu2mJKlsC5+eogLUMjg/PaZZ887D2n03U6HPuyQgGduD52iE9
o+xkPbsN7fc2XKLmld9YzyApsXWAVGvdATl5AQGnuGCtzu5r/EEot/0HK8OlpNB1i1VW7k2bUPFa
apgDJJlq91ZiNXtLDu0+zt1IzW6xubuNiabRJsSx70SRZHZbp99cD3EUyYsdfDqeDIzCACfMnUeb
Eo5/MZDmg8JhL0Uq+TbOl2CA1VY2YnvgeGeH+ZDFq7CDIlNoLrZO/XMBw9oJbQqBPp+FM93y5Fi1
cNf7c1hW6mF2ZcfZY+LteV3Rs7kUfcVP0XBnAmQDkXZGZvlZNu64LcZOeDPTE7Kp+OQ5SNtOU2N8
mfaRzo5YcbJLX4ezXHb5nYlUwAXqF2xajbKLuUC9pYTCMBA5tzZPUezlVTQXHMK5RTX8qJOWPPFA
gUqPSMGg8imzIDz6O0LN7RrVwnXh4Jx86mtBioK3hw0faRWMO+jC2DtzB0G38Xpn2sDDJDO7gx8h
a/JyF/qR2hHpJCi3hU2Rz673jgeeosjyYhai5r2NymHY9qLJD26UgI9nDbBc6MS4tFDqvEio+C28
guqnwi+hMtmhbtG37CPDefK7Xzj4OvcaDAAGgcOW4dBRV7C15PC7Br2jOYjSit4DWv9MAh29FrGE
DKRyxJMES2yRRCAj/e8NxT+Yu9ANiSZtDyyqWEzR/QVexYOEFl1Zw+xaJ/bMvHo7BX+HHJKrO5O+
7i0wVZVtw+dvSl+bXsHqX722k//qvc01vS6UeBpXqvt/m28+zkygLhDGflW5w74oe+BaNC1mhhZw
YwQEDeDgOAxD+fGaxIqyuDt4LqvnOC9DgqdKIIEYB92Th0N7A6yjZblnz2PqZYzYuOtDOVVkESJT
aEN+nAxYJBEGaQiYd6nL46gd+eL7cl4OJUzHfR0vU02DDbg/5dpv3eCpgZqROQgOeqSzCIDnh6zz
/U2dQqAp1Vn4ZLXkwkCV2qQ+9TakL3d2LYs33wJsnGGbe/RI4e5p7PrLWAbts6iDZ5Pl/j1U1MWv
oWGbONehUdy/yM7Ykrjh0YtAS144ObhTmWz2OqbY0zVDGh1dlGCPRHfRuyvGS4CH8t0m5UdI++CN
KAF9UZGML2CtgRIZBO1TH4KEIWK3ecgzqAGWDZIUtqXbZVRS71wUFlRAw4qekkrZ677x9CHovHDj
Wn28i6NQ7Igl+23YdfY+Kku5GQKQAWMm2brpVXhSmW8tg2gY71ygQlEC7BoYyMt8kbFIP9aVi7O8
W3TPWLjIrBG988rg8gvURAedy3F8xf+k+o4NwDEcy/DD78TKayTdpSjabMoO/53WK/LzIIfyvlDl
e58R581JPRtCUU654zWIkE7ezUy76HW4roBtW/VpaL/R1N/QPKKPXXPu8XBDxX/INgpUaTClajZH
UYt/9+BlQkvefAwlNPeaoFFPLMmhB+1bZK/LIj1GqQ9TMbtMX3gXPHfx2HxYPFs1je+tAlhNbwac
aeaS8OYiZEJWpLHbfQjsNhbEVK2aiqqHWmRYLikR7345rhxV6T2XLJ+HXEV7FP7D68WEARJu2IP4
dGE6oBDewSp8GmOLDLdm0PU2nqYTPRZ7zj59jBkcMd3NQ1vmW9eK60Xf2dDttJm7a4LCXaVALT4C
8FjgheMVH4S+dVDM+l7gxTyHvrR975ZjsbEyL9p4FjxQLBrh0YOe6nudwsB8mlNEUOR0bfmkhMdX
Db56e5+AmW05RQjAOmziZFLZeC1mYofV8IGZ3cd0IdMuxbRXzfgA5Oevpls7qpIPJuoSF9SWnNXX
z/h/tpkPMT+hb/NXQQATCFjkL0AWSh+btqxPWkR3rpXRR9MU+ND6RjEZ+Bs0RXElQKCE3KbpzPxI
AE6GYoAJY3dAPi5Ye6Gd1fO6b5eg151IPupzoC39oGHlluYcaSynzTcl7CWX7ZTVAnU6m7VuXJ9L
QpoHt0k/DWsGIC1F/EJ4OGwU0nQihvnEDB5+1aH3gV0zFxNCZxN/P9+H52sQkLvEkeldxiDomiBf
aZqszv8GVwuoZpq2McCDDhhAuTS92GWo/f9+nyDP8OcGHardESRHIMDq4+F0nK+68SVktEeZFe4T
6p8oxqyw1kLLdYzWAfJu9+X0Ih/jeA3a5q9o6rtFU58ZqafXev/HyH/OMyPr6TN//4Tf8xi3qnVX
FSPsIxOUU5KmQ3klPth1C8xkFAwn02IuA8BSayvLIUXwZ0cd5DgFmERxFAl7EVfFjnIfQPap5IYH
XJ78KtmYyFy8mvlrLBTV3PFpx4FAjJp5G0fDmhbQQQZuCRzAJj6HA0t2jGT3kDqOz6bJ3FkM5Zom
HS28Mf7uQHYLYq8iHU5ZDFUxAW/sdNq1DqJUi4BbJWAnhf9AnczeY/8AFzPhvlfI8z4yJ/oYtUsh
adV2q6FInJ2TcP/keQSapnlab5Xs4iWyUWAWaf8CuUn1wFWx5iKQL0HRQVusQW7QhD3wili1fEig
9oV6GUaXzS1nF0jVnKy8EAvkpFywTWSAx7zz5SmtlqNTAzIKpaAtthJ62QqQYNfDOP4FkmA3G3ir
l8hMR0+Nci8ExdbvokUJpZdgBAAaFGxygkr6v4xAdlMudOK4axB5HBgeahQ1XCGOOAOrpVC2eMa7
7Ad4AsmH6741GkrPOZjF3iYJqxRHJ+Uje5P7sBuVzi5DpmQJzL3/aitrRXtffHes/NcI/Ovt3UQd
XIYByle18uo5FRxb8Anyi5R6M88rnJVdBZALMKfMirr9FSKX0CY9sKE/9HYK4cMaVRRtQdNmVkOs
jQ+d+zN1vBPSzPy9Ai941gIK+xKpsphjU8ofh5Y5iwT/mbucxXpVADp+9KkYNj0cRXcDa+k+6X25
kZGMjkg35pDOhSQA/mIQZSAoKA+pCOoV9uDjkZQDmECuJNvUtoZX3uMdoPoYOfOkOvZg28xMu5fU
44LQHsOmhasv+0/DbF76Mz2tYNZQ4NO0/2sY56B48/gnXu38xcOvECIK1VsKuYNlHkT0oLOyOuUO
T+YpaJbvDpRHUjv4zmxbQmCdx0BGxe4OIkAM/1i3fOFSwGiLB99Fnn8UVlc9huV/eghDt/UfS1Xs
EA9K9w4cJzzQ3f7MPcJu3QnzRg5PQOvEl8p7jkiDhRdyGTu/jcEYyHn5JhjsQANLN+e2K8l97zqQ
1kA7H+H4MkBUF6yjOVE935qDiAlZ7X8OTS/c7vclU/fxGOWHxGHdisJ+85JXvJr3yHa8ETHeM4PL
jaOt8sPyZx2ov8iQRy8W6Idz6MaLLYo/P7Wu7b1l1yjeNGr4RsPiUkMx6KGa2inA+IvUI8O39lBm
8OTqbKTezYlecniKdqOEj+n0ZjV5ARS4+iNzlb8N8tDTa1/a0CX3SbYO8xY7SxDHUauMiupXMj2E
8BnQ0u0hhEUYNkh23x1MnKSyO6S936Aq0UN06s8OMyRQAaaYgTqu+qWI+iftBXcGSWiwh2C554ep
yQJp4J6qMIfERNQtQKGFtFyoy2VoT4ch21aQAGH9j0l+nLmp/zOMykuWRNYrBAX8Oc8q524EWR3r
v4Nc3O/pLAFmzEzHb+46PfBT72fF2stIhvTceEm3CVlfnGvQCiC7HRSvVcU0hNIDsbaqunilYQDx
ea+7Y+XIHmJQOk3zEBfRBuIJkPiZJsGJN4QId5UcPGrrFyY3HknEayxVsEeVGBZyU9hbwwPYZuds
EgQqquQUZn75mHY633cOaRemPS3SM0B15SPRw6KIRweid2rlaY0tOHbyB4DHP19ubXaou6UnKzIz
Q24dJgRStFuCoQfJ5K4eFr0r8vu4LOIlths2XpSsXbNMlIe0HCS8C7DzEUAu7Ake0A3JmgYaIcJZ
2WkbAb48iuUgsv6S53EyV1FRP3Etk1nvOM2rTSHcLrKB/OUmUw1YyY9K1asBgrd0NvrrCOrKbEaG
ZNbwlKUzW6IIk4T6e5OyB9LCiu1nCzDF1lTM+hp1gaTh9/ZUTZMRg3ZiwO9NHyo61z4ykeJ/95kq
3D/nxRw6421XwPds0hKKPRYAVBrTjUFgghtLdlJRUBEn/q5OQ2vldbkC1BXfyOYhttMttvHpTxDV
tjSR7A25EAcLRc9PeZyTnQ1pm5XI3PAhqlDFZpBm+ciCOZ7+8EfllPZsdAvrEjmjXGtsBnZ9Crmk
tMR+s3Tz4U2W6Z7FuT7WNifrEJm8GRKf6U9ATkXhkZ+W0m8SxeWXsOFqUUbNeCahGjYjcdWWJI23
4lZO91BKYauc1s6eVA472rrMlwB98RfS5c/QAWg+gHJZNdyjfw0cuh0qGOgdiBFYacqCbtKqJVD4
5bDHHlz/Pey+YcsMukFekA62eBNNIehVt5/qk93EUjAdQAT9uvMcSAhrX44ze/CDu7bTb5WK+9c2
GoZVWHjINU64LO14C7ux4kf4SZcH8JpgmaA9Bg29DHA1fD02JozH6tjUaXepEq3vO8kf3GlULEm+
EXqAKM0UInmHzKdFvxd+15xQT8CvQoGMdANJjWwIUWlmyOX/BlsNDbT6IDl1Nk0wqGKbKqcwBpVk
n/MehIsUyvieqrEy2Lm1qJ2meeRBH8zsqu2+6VTdZ/h2QLDZWnLOJZ0VmdoPpE3f9eiAdJ4y78ke
T9eNgcW/Y6F+TrRHXpR2xk0jCro0IRwOmrll4Um79uK/1RVp8B/ezEa19VMdCbK9hCBBDEvyEIqk
/2B4O90IinRQWo9dXDjANhEyH8qxPdud4Lu6q5IVyMHyMZHYlniuCH8o4AJTjYf4NnYAi3c78BO2
BRjOVPGoSgrjBEmC23BhQ5HKfHQOfuPuOnb6aH9ik9SJduFjMpG6i7EBpD7P9xoZ349KO7u+kfyb
rltvznRW3Hm8cjcS545NKp3sLgVHeh5YEgbDYGSn2JSbSW0Hx3PZA6cxAjfhTiuB8gV7DNMMktqo
zlMIXj1yCHkbZoLp+x0NfPzaN80DyiX8D1kZQOa+7j7AOCFQorABp4MByFdRI6RvEg9wwvCRoLS7
4M3AFbxPkhkgZpMRCcqNkd2BiWxuqwblSD1drj2FN8Rz09jlNSqR4wC/FeEDSRqMR4NzMXAYc/cF
E/Ml7Dp/gLKBDiClicdn6zVtiw14Gz2EjotNZ9Q2e8cqw4PmQbusIfvwBKkS+NBNv3ChDpDU8H+Y
ScJimBRmzcomOPObSTVP8VjSiExG6djq52fXVfRH03XLyK3xlJSpnMOrvfgAu++vUAfja+zoeg4u
i3+xBw4SOGfBUWeetQH/0N5ym9OjD7jAyhs7axdT75kmSKjlANkckKKL98CHZitLjN1jAU4c3pXd
8AFr5Ux7+IIAjwe8R5s9dTz2lyyufk1CIpxdJ+HYWv6eNBikQAWprip32XVSNv2k6dh0/UmJa3WP
dhKgRAIA0Lr1YrEsAOxkz6NO/wInzDl0hGc7eCrF2Owiy1hD7n5Z93268aYcZElsOfPLIb7mICEv
NZvOm08q9xedDfymZTnBq2p/1hPOXTe6X1XIp2wiPwun5pJk8i71+KsIRQJ5NDDT69p9gYxhcjJN
5mLCGH6tSLzDvXAaemv3atedN6KrYAty4Q0Z9nQSQEQFBNT56e52MW08bdWGFwesUFGLc5v9UPAJ
cJwn/sGZKKhhADytGxXBwZ1SxqZ3aGwf3loPadXXW1dw8sLHGN7JafBg9yG9r2j3kE8kMOnV8cYR
PFhYowuL4QZ6QFJVxaZD/n1hnlonGopNPETNNTS9IlDbxBnWvtI//elo1gOov0IaJ0ATQitzYM/m
hJdE/iBDaB3qGK5qZoNLnRUL7fJ43fNCuFmPyM677QLJaWxnONTdOjuDelpNga7GVg2nzHQBtjqs
7TMqHvwx+9w+4tTXF754mMb7jYjfPPeQD0D4Cw2OLW/gUWX+RUyoLbb+0aIjrb0JRh9/AAF9eqF1
dNScyidLp0tzzhyKRm0F8sPzjrvNw9BTBVMokq1MoTDhgsB2xYsPHL+ylyK7U7YzPAN99ngFwQDr
RRYjgbUU9sbhTiSNdYxajeNlpstXX/O7dMp1tpnaBaLw3zreZwCKx+xcJizZxlZdr1kae5e8mDyu
gFX5od2Vx+ufBbgOb8X/0XZeTY0r29/+RKpSDreWszFgYIZhblQTlXPWp/8/arMRhx3OPvXWe6NS
d69uGWPL6rV+IX8gGZxDIvzjRJI+9rwfykAvRKv3MVnZWC8y5D5RcgD7MteI8HIVNYIM3eetGir+
Vox20CTLfPxuY1I+slf3+He6UAma2yS04pvWyEO012rrpU2rTZ00yo80b+WVo8TTJeEhCSCgiZFx
2Duf0qZ7EhFVGrJhDZNPTZGUu9bOwoOStOVDOyffRISF7kBhdOO54J62bma9kWo+9DJkGjlIkWRW
gpF9vRnRiZkLDgJW9CkdwltNTcp78eOT02JCcS8+xvPY0mo0/13rbZ7n8UH85yydI1t/2vuaM9yG
yo9Coe7POj2aIdWSLw/j0+QcK0np20OYgklyHDSLuzwyT4IYIc781mMDpMNxWke1J4El67xtmyFJ
AzkFHj65iVOpDzbVc/kptmJnY3Kr2o16E21NLyMrPEOLBcg4mtWLmhztnBLCWojgzsnkzvrZ0p3P
mR2rd6Il+5gwZNFTHJK1UczMO3LfrtZ+ZhkvMK5/WgDlLoVTS7fx1A2rFIbZ7ejgxpjGwyVouhry
X/vTQKn2pSKzBnahG58jrQ1xt0ru49Hvb/MIFjoWRDn2jJa3jxQMRSp2pxgjSpuxLbvHQZWnmyRs
vyqT2j2OZaa6UdP5W9OhqlDwW/fTMfEx473bx0qE95HXfB8rdOBSPS14P3xt3StO9U3h256phfWs
j7q3gw6c7cwS+4bALM4JUN6XJNXWoq4kN6hLjX0e3FtReemlIDoMQ2iePLwZrwd+PkEo5iVyazNP
aOZVdb97ld9bKjRh6XwJcg+hTU2uTrY1NneUxPgpbcNxoxlDua1iD09c7k4urlf21u5BFKxgbaMo
1MbWg+3JdxowuG8KgBkcOPJs5VlFwYZn3Oay/RwYWffdtsN8VfZVvYmmNtqZlawgLm70z45phri0
Bd0PHzp85Zc4y7XaU5fpzm+jk3AIy/YN1fn1aMFYGGMsWRulWWHRZu9ivXFO+VAPe9OWjt6UZxtl
hMWe1N1KBl39PGXtsO3AxW1zr2UHnjV3agF+rwZ0+L2N+3ubYusvSk7kbCzH9b3A3iIX1BwTYDGC
7UfAH7TAbJw6aAvJzeAH0UUcylJWTlIMhG/uiiWpcsPUNjaFkSvn3hrhH/TFl8Eu7kszK55A5T4p
lZPcIaIkf8ol5TNWvdatGhX1eTSqe4gAQPrxsWQL9yuS2+xGDv0HB173wbfSUIeInes3EgloBz8S
M33pTbLGRStXW9GURvMOUyrpwVS7/rY1m2HlS1n2oktRuK7kNjipTnsGpmmDf05fVa8Ch7MSzaa4
CPxdOvav/YJeE5PEJF0zh4g2SlhfJSvP1p03fqIykt2VSfSJp5P6dhxwNOLxSTn2fd19lm3u1EDD
0x1Jkp/87vYXvIK18zBYeyPRg9BFFo2Eng4EfR6Ux1mHfrCsYzHF36kxEtGjkHBwQjSzru0QRdzV
CGty5Q1ZtynILH/mMabdAL3nZ21u4oXluNjytIcMfeZt6BSj2ze1hNiRqWWn66mlt2yTeOKy3X7u
jX1+oGxVcoP+tugDB8fD8b4cI+POTpsdu88NjlI/817hCS9qvvc4TtxPDd4sam5X2yp8mSqAvhE7
nbGN6t+9/tjbVv8JWXfnpvTw0rLKBFpF3EIiibilI+Hn7eU+TLHp4Z6eSm1xn81nlq7cp9z0T6JL
DHZ5ne76Hk8W0QTclN5KSvU9piSc15bxVMVyd+hrs3JF0wr9icxb/C2SMvMJbeEef9ncTeZWkcPY
DP2u3QzyIN1M8wE02etZEmvdrgvMb0vXErbEOjCKKW1w9beZllmfQPH+Lr3CPg5lHR3s1nOghA7p
PtQV/9yHYb0LKi2+pZQ4brVCK+8mu7I2Toq0R9/79w6/zPs8xcUJPeLmGPD137dhbt9oKKVuVbw9
74ayyTce4I+HdoqRntZ7+alILlVlgDqwp/SCrnW07/SqOkT4bt2NYRuS90qqF9XLznLJNz1OwBYo
Wf01qlrNBamX3muUXfcAqeR9V+BVW+ZI8ytkUQ8K1qII+knzT0aPwa2lKd9MNhaqXJm/7CJ9VHiG
cGuygve9hkGjERW/dUhlAffCF7/jFfZBnN8bWdjuq7G5tfkq7WLVxqTEACsjWza5BTNQn2Wj/q6a
afQ7M8+gNBFY4Mt8b1J7frECrXDLTqkfkHtpt2XS5NhrVSdMWzRM0qT6HoZR62Y1lYAyH9wgr5Jf
csA2y8l4JsFIJNtCL8xP06QZZxUcyTpweuWL3o9nciA2hUpH4Za9rWWz/BYG+Or1tlweSVNaD1nd
/4JbwY2Sqj074tq8pHUbnbTQR2Uu7cbb1Jm3L4bxPVIKH1pGM+6VoMHsy+cRCYGuSwtK94cDTG6l
ZOn4MKZ6D8K8krdV1rXPpCcokBARzg/OdpmnF7Wvc3AA9V62/ORgTY55UKYov+F/Ge9GuTHvHL10
1hgXo1Y0RM5+VMPxJiuA4w+h4z0Zul7fW9WAB1K06rV+pZWUe/2hSc4hMoo7KsjNRoC7fN7LtdmH
5UFAv1qEzUGK2A2aRkC/6tZetWiaPslylz3IHhZxRWOcjAp3YU3HL7FtFX8z2Ur2AhHjF1WX4b50
oHbkWvAznO+5Ruysik4q3FAlDzs6GDF1YTfuhi7OHny1d8hXtvUP06kQ82yVXxIli1IOrU+lrE8b
RYlf7LEq1nmmOffpfIBg36/UiA+qZ0qqhD9DraynysJCwqucexGIZTW+v5HurJY+hL3gtxjcWOZV
RFhiDOY9Nopzx3WxxFR2PqiGrp+eR8kPNnZeZGfJJwEIP5Dn505LbpzIwUpUc86hxv46qB8n7JTw
j1IRrHVguVfe0XJs5VxAUHEn9LXXRoMovpPU6iHrkvGumA/hPhvTbMvmONwX7BTWutmqz8idftOq
YfhNfW4CqcyDCrvtSkrSVd04+aYn983tMvGno5Rwo9Yl4zJwH9nLoxStk9JUPpmRb+29WMI9Ns34
virJFzAzyXqy69k4thhvJg/0SKrhUh2ZGhadRpxvbXm0bvKybTuUlNpHI7fSvehbDkpt/xFS2yp5
NQv4F08jKBLW9bNd9/Uqs/Twc4eo+7pLDe0+dgK2qGAhwHPvIm2CIgAhAXwPcp69WvarKWzOfaWx
BSRD9ZhSZ1pByh6wsaRPSbFn7CZhYGbfR1po/aIWhQuC23i+/eBrPCWHqvxNlqTxCPJ0OuoSTJOV
h3YyRrykJrDY4kEw/iLVYfLSywGAdeBAM3DZJgEeHEGld8j9aaYbD3a1McHQG0FIQdJPwxu5GLID
PrN8HwpZWpfWpFLac7yH0eoffNM/w432A8SBJBIscbvzlCq/kE+DkiyVGTy2Btq4yVMTlNrqk5mP
0Xkgr0EqpKk+xUWOEXGsP/H5MZ8m7JdnOvgfDHFrVotZqGAlu7h12VEAFgRxMRCVtXfbFD9EwwwC
eZNbfby2rGq6j5HGWmlKM8BM0Kb7ax9qHzs1scFezCFigN0CGikSGjD0FH0Uu7KR8QA8ywUOjlXe
tG3yepZouDMiG2kg89XXDXVYYq6n3In4XCVyt0UyH1k8A8lJSYbanSoO1qHzgY+Bc2hhWmloi5yN
yuQHII0uTSnhepRzW+QJ1roo04A4Cu/Mwagw/hJ9jZ0f1bie9nlkqwhMwexqE5Mq/ID2oZyhqVKO
t1SdtHt5HA1X8wL/EvCqd6M1JnuJrWWp+hNstHFOIdyBYF13hqzzMw1y0ylUuDiR/tJB6jsH3c9R
yym0tmOxdTByXxVhbB1xdOFZbD5TYuRzrp2iLQ6NdUuVd9x2bdhsSJtSoihg6/VS8uLFQfwVM4FZ
EUVqPnO/V9wm8vxHsCjhRo8q786U+VCE8Tc2VxTg2wrwfmvw0zI3xaF3VFC1hkN2AF4bQ+pgmccM
S9c+Ue+1+iHUa4iNson0iscbjCQCysmyUyUHz8TBOpsUKXSLiXyAHhvJOpwk7SIOZQAlkKetdqv4
8mtf1bQtBRu1PAxJpV/jekW5paBn3sS54WxxNgcnbin6sQnJtDhoWD8pgVk/9HW/khFofdKtbuPE
snSZH9S9tlaeNRCrNyQIvGvTKHCCjMY+2qbqbPaXdThgFMj/75BgSqjF5j9sL8pxDuhxErRmy8hG
Hy4GShru6CTTznA8+xRX0ucgyuOHHoak3lb1kz+O1VMOGqnQGuW28KXqydEw8+vQqOYOSxMXFm+n
dKRmvMa7NXJAVVC3vNssMn8q0xQ9+2lUHUI5oCLk+PGzCVtmo/d1uBejMCKQbgz0AvQKo9hMoFUc
S4+yrcsP/H4AY6F7sDp4i0Furkw2midLmgAMdoa2N7Q6WaMiYsKYimsEm0CPwQM3P6WkEvCvsOU1
eX1GR1nZFTk/71JsGaRYAuQbgYnO9szmJ9Xp/F2hFO3mOrcFdMavPXm+OZgnvHqbTyDjxWjckfvT
8ce+NoFp8YM1DvJWBGc9jsL6oCPeOV9X9nE6w7u42F3nDoO3tiho70Sw1jXqugps7zqamHWLvkVa
7q9zw57CW0dJSPwJ8RRILhXWeIcZz96wnO6uQ/p+m4ZTcWPHJ9An4ZNUu50i90+SYnVPaTV8hkXl
nHM9G/ZlB3lT0ob+rm2QoAs7B+6QhEGk6GuUb+WEntq1q0Os4Fan2OzJBTq3ETtmgObB0e7t/k7E
Z1WIhbSZhTs7G3Ctznoe8UJrDaQaV3gf4jestx8ZyalvRRGo2ABrxl3qGdE+HOxj00zpfWvEn1o5
9p/hI6tHLCxQY3YG/7mKm2ZLrn3cilHAA3iyY0p+FKO5Xj2mdd7d+6GtfW6/1WXq79Ugl9dFb+CZ
l5rVuoa3uqsjipx4WiCD5BS4g2wiw/rjNJlPdSUtVfddwLtTPVWKbTySPvCNBw8S5meTP4+CLDDe
wfE/a3zaLl6SH0VLMnr9LvLHB9GKpgwFzKz/IVoVfzT07bCk3FoGn6cK7SB7oEYnVo2aSdt6IFPW
kSlpd6Mnvx506WBJvX+3dPPAXxwTz/8kgpb+RG+VTTBSKf4wkPuRvCo92AJLsAghH8FeBx2z/u1y
XseG0agU5RN8+G3YN+OLPZneemoANY9KJp9llXQX2Om1jdYL/HdsmsPZBUUcytkURZwlmmHz9c74
DbfwPxF9yttZkqfOZugglHwYEMFitG8l/90oZB/sV8y+JitB7vW6al3bKE9OAPdaSMUkWMYpOyIX
9nqIeFQ4JvNBnC0DS9wy8CHuX4Qsy08A4uOVWH+ZJ5pLzHKlfxHyYall7t++yr+92vIKlpAPy9f+
DMz7MPzhSssyy4v5sMwS8r+9H3+7zD9fSUwTr1LpxnLbBuHD8ieI/qX5t5f425Bl4MMb8b8vtfwZ
H5Za3rD/6WofXsH/NPef35e/XeqfXynyDhVPh1ruogLCo104fw3F4R/a74YoRTErS+zXWdd2q8f5
dZVr+zrh3bS/vILoFEu9n/X3r2i56hIjU3eeNsvI+5X+X6/PZoatd49x7Z/fp+t1luter/X+6str
/Pg6/tvffb3in9Zq4EAYZd9tl6su1/jQtzQ/vtC/nSIG3r3UZQkxksz/8g99YuBf9P2LkP99KTD1
7XrE4WelR2N92w6BtalAxLuiGXSzZICe1SB3GAWjZbhyaXtrya5zdZfUmPrVlcMT5TwsAofRBxMH
eOUGknp1VHM8m9Zi2O82up44ZzC/MOhEVzc5yal0eAos1ELdqSMGvDpFJRfen0uZAejlbNd2NXMT
vm7C0g3OHpKe4tQYplhyF6M31XqduHQtVnCep0WoHNfJNy+spYOO5LObpWm8oyZFPkpO8wdQmXu9
zJpbxJayB4nsy43hNPdiTESVfHO3jlkNa2jh2YMIU2OsxAKSLUcRonoyj0gZj6asKgKSIgfDpUeA
BeeLiIF/eXXV7u4tQ/VIov7FlZ0R5SXV++5nGhm4zO7PE0gscGBof5xFG7PJwB0S53V4GdDfQkxd
IiQfCMn712lirjiIOOdtFaOMg22uQ95VChgtWhVRBRCn4kCWEJHSpf0uKLbtM+jLcfduDsjTP8Lf
9SKumNjuoMk9Mn1IuOPyZt52SmjdirME74quy9rzh34eiMI1z6d8hj5MGJrgpot91Br+WENEiEPB
9hYVKLPbLX3iLEisbg8N8teHfrFIUdunqpjMoxgUXVbSb1N57A8leHswk9QJMXIyeIssNzMr59ov
BkW/OFsOwOvMk2hOQgBPnNoUU7wqep0rptV66K1DrWrwPEuHLRCAzg2jSXVW6OvV96tSIUmCqZHE
pxYINWk7c9hGTt7c977c3FdKYR2tzn4SXUs/8ltPRtrY7DUIFYcUOPLW1P3OHeeZou96DbHS0imu
Y1v+eL2OGJCL6UuKVfBO0HTFGTpQl1e+7gfqLiJ8TrG6jl3PBWdXsHeRhQXt0KwddDkDarhHudG0
BF3zMq2PUimZnHsStt3vzxtFq2RXhHtN1Q2nRlHNlV936bqOtFfudCy1jk12A3b0ctCKGrFOsvmi
613IR+a1GPcjGzr2u1BN8noxXRCxkS9YhbhaYJxGzlrXIErXiW2eghkUgUOk/DXNUQeajRSWiMBU
FESD+9RVDx9AP3EK+HwrOq3ZLRT+q0ECZJ2/YYPQNDplpk/laM4A8k15CKmiIlz5hxAeguwpvnJN
dxXNK4Se9BzXUA27xgG16DeontRIxxX1ZVYo2IZNFa0DpN4DF6RgBhwkjda951SXoh+ri+hT5r4W
Ujd2OORot6Ithj+sM8jRXd16/qEz6/6mk43uxumpEK9EO0KF/mSrt3mbD9n6OkDyCTzAYLXfA8xt
KNyrHfrLfrFeVmiz6HWtD33BvJ6n3n7oNuVQ2knqcGnfXELf/a68uohW3uSSQ1De/cJcf3YoAZ6u
MaL9bub1R6b3Qtn1AT25MPzQx5WomKZJ+NzDC9tls9mcOCRvZ6MwlVvaYrjr4+uMD/2iyQ6624H8
/1L3rT2tSHzCmnIgMad6KJ2XQ+bVr03db1YtMJEbMSj6r3M72DiuP1XTZplGVt1bd0WpuFe1Wx3C
ITSoHjFAXQtDQMBKuZGs+kUb29Q/NpnV32RRxsY0rMtDNCXlIdYSW37oDXIH8oDlvYip5sBYMBJG
B2R0S9WNPOSt6LIDNXd5GO2RB6kVOXUd1USveLCmPT9zyh1kVvVOnKX4gOL53Z6XfhXrtptUNdAu
ItSRAdWulKEwdhYvG4ofncuBtB5/CajvdSghYn0dDnUHqcq3q4noer7kkEuUZLja8gKCKqtvulq/
Xu1df5aUoGPwxesn9TAlYbkjTy0/Om2KUKXkmT9VzGuCNu2/203WuxWk/nvvLTbUrOlDbG99qbhM
UqKn7CuUANoacbTEqUknZf5eQ6+pvw6XZkhGEqTDa18OsSofSgxW5hnXyWKdPpiTemVgr+p5pELH
TFmLFc0h2IuQj1PmtaHWhqi+M0OM5ka5TlTLGsw7MOvZxq4RGuZfZ/40A3giSlx+C8wIXQ+jTu7K
Ksb7FzPDrQHP5UnECrmW/4yVu8mgTAP0QVIraWUp/CQJzkCN6wFkmJjmDCOWNXTVxKhgG4hRywbo
IEbF3LylDik7mu5Ursc6rk6dfFXNLgfk68nAl+CnlqYYLWcnKjGa5ngoVTqAplpB5ddpV7qXQNSh
mHonzpaBpS+YR0FwKDszgq0g4sShR435OgB34+dEhW/qe4qoywRxiQ8riUuMqJ2gCM3CIni5djK/
KNBX9bkE1qRZerExR+B4oTlEL/CgMD+SX3zeAIqFIVLDfau8lIYCyKoYH8e8h58nxQmVcF95sTLZ
ovgpe2c/mWQMEPnAztPFqlmTVYeBfO+/W9UbVLQxJAk3Kx4eD0ZvGzvF62Bmg89aoR/W3YRq6D8H
xXTwS7L9jR1NT3mZu8MsjAZ/Lr9VW1yD/DkK0iLPziYeM2LUidWSP4UlxahYElZefyNGQ11+t2Q2
ZhSKWcNu8p+UFBIqDE4Ogt5qH2QExw+tHZhbvI7Mz9IU3orf4SUiAfh5KELL2Aa1geiyjjpVv6om
o9yJ5+QpCrWTbmXuh2dlSJU8gU+yrJ2M6HX0tU+MhHX1bmQc+PlZXR/VKfjstbx+jGf7Ri1JUNHR
62Mj91J/+9akKOqfxWHKrAPk6OJsSrgSslC+rxU7fBAHB4BHEYPFEy20LdRzqTcnrdMxgEnHdNil
bd9xk2XCxPf/wUqTxp3tl3Y5UnSYxDTysWha6yxCRtXrb0172i0TVHOK99xBYdWLCVCZDbdBPv0a
c73uFN8VeR5cF9GQd7wLRgqf4lVYwPCxbfeMlYgVB6DQyRpsU7/V5+UnyS7cAVeERylZyxHarnlb
94+jX6lu2GN8K/oGELc3oKJ+OrPeq+gqcx2poFQ+W3NXDzp9G1cmT5Fzs2DT96AZX8SYCNcjeKRO
CmWnkT39OKbeC9oh/cnx/f40egModHEqDtzeJQlfi7eAj1Hl24iIEU0vb/xyJdpInYUb1Zi665pL
TJpHo+cus8W6RjW+vo7rEqJdpNaT3Ff+7kOIWcv8ovrOp8CocFJpHf1od1IIdnCSORWHpS3GRaQY
tpDKeo0UbXOJvA6JUAoSo6v46IyIILGGOFsuiTeBpLl/eTURyR41QHUQZKKs1sOdhcDgOhqUeCOa
nRPQ12nDXWdP1qpHg2L7YcDrk58B9ZbDx/58OAZFqpyqrEpM7FRYZLAf1bHob33VbwAnpdbWYWd5
QdS+WnnV1B9EUxzi1n6Q9S66Ea0yipRLawzrDAOhu3xuObrvXyBmLlNKVDjObWvsvbGeQtdpG1QG
nPSbAv07dNF4mfiKqIj9ienzhQc96Ld1mIJTKisXeE9/qSw5eIQIAK7SexQHLTIbEESGd0zmPrsG
qDpNEuYuc5NqfXuX+eqx1J3XCWoHhMHAR050QUVLN9bUIRs7x4O9zW663Pq9xEMNBN5lYm42B5Rd
Obp+F4x70ZyaogWMZoauaEp2oj1kxec0Tl6vhipSSfrStA5a0sSgbnKNpI09u/ShJRrxl0X+Gol1
/PnmvjA3ABEvbf2gQZRDq58Abw4QUaIpDlpoRuBocn/9YWBp4t2ibwPDBCP4WVNsfHJGzccqxabY
NKBjbwB8XDd9PW2pwiNdb4fBRQ7tVTQW6Z9GxVwdSx4Rm2i2/yjmQ+7/OF9EBIjTXiOWK7xdXwwu
awAKRssXELqD1P/WCNDwiisMI1cm5J2zLTUbmBk+QgJG/6NqIv8YzRjrlYhuzdByx0Ab7sWhQTX1
XHg1svbNeJ+ZkDzSyEt34jUhMY0lg1HdXFs2ZbRaMoZVLN6Ot1Hx6tK/GE1Iib2b285z+/mty+TY
2FOr9mE4JVBv4qI6AhdEWwoA7MMQuEk4F/znnlyOnKM5ZL/F0DWo8tpNUtrhZpnj93myGjv/dR0x
gJjx/8d1lmsP//31tN0ku5qBQlmZGNpNXqu7LlKNQ+NpPG8lXafdjCXL8OiVaDeJqUXHAQowroDa
jejqxeg1RoSXkHI2SuPAJZmniEixtmhKA+4R69JH8KmJy3EjOsXw9YoifICEtIF8Va1CO4xf79LF
CM5nVejauMcTY4P7Xai7JDX0Y1imBtBt7vmNz08eFhO0HXF/F+PkckZ7U5RNs399rvGG8ECWT7rl
C+Lf2W1ib4e80dA6/qNPngfwv4OZU6nX/gzlHYx85xAczL90qlEcxHzRJSYofHzWfFKQRZnni4G+
S+0bUx2lbZQO8Dn64gasRHkzKUZx81dNMSBCRlStzWqCWvvfY8VKSeh/s0wU0SrzsZA0yRVnOqCV
61k29xWJhPnf2+g/x2EHKoEKJplpJ5sP2liiqQLjlbIQwOz8HCe6xKEKOv+dDXcCtCDxNGTbUv+s
WD7kM+rLup6CcR50DQBz9KjN3V7axseRvbQrmkYJ9R6NJAkA85Q/qwpJeLJACI7OwTzRX9eYeKa5
j6zg0Yes9Mwh5mur8xyDw4WZ4ve2ywvrofZMvFOXJuSQQ+cjaLKTauc66iNWdolM3bhBIny4n5BJ
MUatPSGCNt57Ooc6lFDBLkN1bXUFN68hMuObyX6dIGaJg60l16miJeYPRhxtLKA068IuE3Kd7bjL
lVC7FBCtNm1Bnkw3DCz15j5P0hu3yM36GiIGRhZYocyWHQt1/NX6hnIkNaxdEDU9ylEgn5W2sUM3
fx7hil2aeWhsG+msmMO+0SwnxOQ5HY+xpP6+RuqQtUCn67krrrm8mMRH6zsCFlOAYT+J/qRxGrfE
4mN3XWp5MWJYvMDISq4vZFkuf1ac2DpkkeojmMDGTpt3lnYodXug/vC2JLb0q6VTGSdwt2K/KMLB
fBOJaP01ZlliGVj6lmVw+4lWE99TvO6Hz6TQniFUSk9NPhq7vNWLfZNWyRNKft9VgI8//jNgCDG8
qHzSMkIKaJThyWgIeQkxQDkwtbVZpu+b+twUwWJUBC9NMfphbm4CT2/AWLt9a2jnNAYPNHj2F/Ct
inf0FeTSIfGg8lUV0kiaJtLP5Ha1s4iuh2YdV1p/ypvfSW7oxwCJpxNMUv5VpYRPJczQvEJEjF7c
6IcTKSExOs4h4kwcqhqS1HXkY9sMG+1odj+wNDPhRc9xYjnRJonUQoUuj9HoI9fux10KDZqDNimB
tB9KEvYTvyNuZ5SZ/TtJ9PQEGrgg9Rmm6akGEeXGlqe4YlJtJ84mbNuQZ6vMkvQzVr2w1vsRBuDs
cz83UY0a75zAa7GSd15HDbmrLhPWAGcIeM/sOvMvbRpNKyUPvee2BY6kdPn47JWhsXKaOnv2LGwH
89x3cFGopZVkwNltNRhNlA2co4IX85WnrUeRd20qQuoBtZp3zWVU8Or+7dwk8UPX6tmSNzP7U2uB
x2hVqPCs4Fhnc1Y7oXwGin2kZnjq/XIj+gYgl9P6OjxPSbtc2VTzCjqEro2jqNXGrqRij3yKvYmh
7b6ocfS5hmJwkbtSvevTMlmJ/izt9HUqAyN3ZlAv9GcezZQv3lQ2R96AGqeSNH6B3Vavat/xbsEC
Tg+F1FxEv6+m5TbxdIPEGBcJ62bb6sCJGnQ2n8OvWhANP/vJx66A29qlK5ppj/tJuZf11H9gOwiG
3szMn+FXtUH/REQibzZezAhZmNcna/QmYT7h6bhGwiKBA5WQNapmDp/ohGqQbMbRSs6g8ay7rJQk
V/INfs3ezvyMVKnoC9/OltHrWTTk5zZDHCv0zUvA0+uBz6J2Kw6Q2PVbI/JwbcQ5cPVhQDTHyLsU
RWofROwSgc47mTADzGmX+A+I+2WPSpVEG08G9p/XEMciqShco7OSH80QuZM+Dl993MU2UxW/j6jn
Esk/RgidqCQK3TQMcBP1JQgfGVKbO9RtUr5FkhzcefOGow4ca23IaIJdLcMDsTmx5m2IGPd8+A1S
aJwcNEPbtTMPiFEnsfnSJNV5lIoKUsi8p3k3bV6bGvBwqqtzM1vtqh0JX610iocRYOKhtyV1O0yF
9JkM1jVCg/SzSkeEh8wISlRGfViZ9dYxgf5G6Vk5oazbPKCjON6ifb7XMl62K+djvjVGtV+LWHHQ
5OQbEnbKSbTKNpzgVHZ79NzrezaXbjdVlCU9zNyEUW5Tk4fLNbIjU92Mnyw1WwsKNPKobIexU1kL
lrOtWsrKNk35DEHRTQKlkx5Dbxw3qO7nJkwZZHHFITBl+SgZ8wGsecpdhFOwtboKpaD9nnJvpFIw
j4jwmdP+d6eZjwlkBR0W3ms5Dpdwvl8j9mVQw0kMtvUQF7Jfk9dk28XScwJ3i7tfiVfgaO1F/0fX
TxGSRdpwSsZAX02ocKxFoBhYlhJnflzvorelPoTF9p3kKGkd7pBcUaN1kxrrpjGze6NI2GjqcbSr
1CZZ12rITlNOIM63Mj6jevW9L1Jnq3byhBUB/tTCu1r0NU43uYM01Bcx8Ld98jwXhh/U1CVGTEmq
unfbcVDWovC4CERfy5bv6pgB7kVbr+8/iarldfiqHf3n82t5U9ewpLtqTrd5a267vP1kh2vEL1eG
OiTnfuy6YBNLUD2t7E/NeGYZZz0ZuqRrdqL1FtrM9zFxM3vrFyuKlugXEW/xol+fDZLe4sUlRajz
1SwRYCpm1WpxyAvP3NRdNa2WPnE262ee1dxBxlbEGDa6hPD1X+c1dg8pSET2cYmVVh9bm7yM38cs
KzYIr+2oRv3EL8E8lqVxe30/RBPVK2jRvAHLX0SV7RomuuzM4n7+NvXaFCMf+sj4fvP8qlwpai9v
6oY7m1AXKGrtJ4D67s4HWgyGVVkJDYLaL9MbXUcnVESJSZbfob4wS5n/eVJTx+fXUokSKjh96xl0
tyIe8ZDCnnkVF+ZwFm0fe5xtN1JKFH3SHPM+ENb1hruVdZ0thskJK1QWyb+BvdYQHop+6VTeDlI2
avfiMDWdtbb62t8sfRX0OkqIsr9KM1lnW4xVez8bh4kD2Wr0Vity3tngoeA4G4cFZqxhRv1VBLzr
bjtli5xt6oq+ZQ1ycuCeasu6riEGzExxzqrPo+Z8qfbteqCAku006f3HAZ45flB67Q7L4qXD16DQ
Wz58jrpHQQlJmNm0FVHD6qKpOTxrS7+rM1zoMYesLnOA6BIB4hBZ77tE6DwRsLJxnfifay3L/+da
Y958ccJIOdpqsLJMo374P9aubElOXdl+EREg5tcau+auHu1+Iey9vRHzIECIr79LSbur7e1zbtyI
+0KgVEpUV1MgZa5ciw6pVUHx3or6d12brgIpEptCZ9ebefcwDEV4PxRcx6igJSNj6KtGJrznNgJX
yMWX1ru3j3Kc+wpbmd+9b9ejEaaen2zKGcP7EfNTq6+t16Tgr2OW+NdRYrnXZDbfUZNKd8LJP6AK
TZyohqdIw/iaWgdqkBMHMz1qGZ2nRNf9kB3e0TYbgJpqXRSDLXtI560sgV8OjSAfVCC/X+o2lb6U
jyAuZLfxYayu4teoRZ2fnsNE5dVR4jJFqDNbZlRuYpMDZAGc/j0vhnM75epAJjrUYHXaQhSbgcwR
bog8gks+hZ/pAjyQGX6zb0Yn9aEkDNntO9pKZPSKo1M6gMMxWnWWZS1om0I22pbQ2c12G/GbjSZw
kPVbmEHVrzkKQAEZAl/YJ9IwFIv6u9bMocSg6cRQ7vpOGFapdu26DBSZA8QFNwbqJzetTpBOWV1s
UGaQbRqdTb31qpj9NVpA0CCllyxRp+Svf4PJU5N6a6Qc594bTJ7g9MjS8nnsbx3zVLo3m3AnQ9sQ
0S1UEUHT6GWqwdQVWWD0DwbLfYl69gZBpvJCnX3HFiDJY09N0YYPivEtmXkBIT5bog53ZIn3Mlam
2JVmna2o142FsY7DFHk0fYEI2sfzBeYpR/+3CyCZ+OkCSSCCDahMgXpFmUt3dHm2RBNhF2oWLgB9
ymLLPBv2IPAMjn2kkpVwk+R7g0KOiYH/FEJwzkayygOpRZU9j0Z7JQcAKH2QXcT25TYS8oD8e2Nh
ExxGzpd8KtwNxF1wW7lgrc/HAvwwGrMyaLDL7UC2EsIroLcttzd7mLRy0wAoiTgXxMF+G0pNg8CU
eizqdKEX9TGxekgT3ExuH7f1otf6FHTwqh6BKjptU0CwOn24dZNNTTFfTRKBIOr4fYp5nrpFohhR
6JXNWu94O8h+EPuhBnTpwx4DjXS0RxDtrX6eouRwmMQnn6pLxm3Whd+HeKzO4Epmp9bYUAPU0JB5
9rAcn+1NsSU7Weis02NkJtgJa5ubOYagJDjtkGT9ZdJP893sv0waQxBrKEUS+EuGyim9p6ANiBsF
3nYcs7d5i0KJE334bf+BQuEvEP0CnlZ3Al/GNkk6Ilr8q6+vZ2t48jbvgKh33s8MjVwB0BQcUrto
ENIp20eRo4DPNCYUoxSNDx7hxn9SHirTQVjzDyTsgmcLz0/E8KzoOKVte2A2gJDQL7If8Z3LBTc6
82+ju5DOlx7jNux9TGQZ0VHECaS5s0qtLamWqqiwK0ZE+63D83kxgMTl0ooBdB5mjN0XL6Y34YP7
AXyRapkLcDn6UlUrZFTSC6DH484LlLFlvqiugRU22PmgDssOQbesycNUIu/HQbAvvw2yutYA26pT
XbsWvAeBYv7OkaEqoDqBBSTqg1p/k7ml/ZK14zlXQf5XZmeopMTq7QH8mi1qTOHBDdN+aeVwpvjZ
nzw+5viPHihiC5YlqoBXQZ89g5eiuCegQ782kd16cZVoUQDGnwhQUXHT24/g2JphDkVtA+oJNYyN
PYK9qgff7ra2y2FZVQ7UtjUSIi2TeVIa361oUgW0JE1KGAoUdvrzpL2l+nUK0RJAi7FMMX15H5tN
eYS2AXYgECebmyRST7yxFkyInYBhRS93yK5NbWqWR5riYx4yQdBz6aeGha8Z9P0eQI8ovALJR3yc
PJZdhBbS6zkv/+o5EFNdGL6pyYxWOTZas4fbmcOCA6QTAmm38USKAqqPeCroAMSlqnMLHZCRUxQ/
vRld8GBD5tLA1oVGI2nTLBg4H/QLOfZW1TghvKaK4lLU4BIlXfO+SUcAqv7d0XoG9hK6I0ZEbR6R
DSHuYt0Rp7VzZDZ4iE8jQlVFJUzx+B7fkbZfbEYkqEnvbhUNyvzWZa9QCi3+QqTPXCahms4W8E1H
FLCDIuzdoRySdZsbwPMZabBVXb9xzc4/eCpy/RXCJdmmBJEiUEbQmKfuxGD+IcHfA/oh6FXmKL3b
5QxF7PSXAWa9toH+f+1HMH3c7ODGWTt5xl//4O9pO0vCCshGAS6yCvQeedbiV6pjktQ2g7hdIG3s
QtAOsYuwtsaF4xUdJGMb+1Ug89J2CEIiOHDmbV8viGUTPCugtDLAd0hNx3P++6DGcgDOK9UJQaoK
9Lf6YICnEvBC6Gd000+b7kghUwZFGAnYk+mtFdiNaytojqlQ6sr1oRzdtagrsLvrFh0A+HcSgUWn
toRFb1565IqpBUpH8HEA2QdJ5PhwM6VjWxzkYH4lEx28Pqx2gcm6eaRIWr4rW/cHJHr6A7g/IWPU
j9kAcdCqX4II3UWOSdaIt2sj9ZAnnc3u1Hbi4keZmybwMtl4xJbJWjfTIBeEtbQkqm+wLkcPtcmH
zugAljTwFmTHmxn0vWm/qPv+fUArILHdTOYlYz6kjIwu9PFMNhi+ub6N1qqJg1Wa2epJDBxxVDe8
MhNYLj7WYA/1LONAnZM0TRRUQmidegPQP91BtDpaUm+AV83JU/43VBarJxdc0I+QA6jatu2XVWtc
GgluMfKsXFRnN6o0dzQPa/HTEa5Ua+plopd7C/WuYMPEJwKOI71PWb2nackDSEgQ9hnNA7WSEkSU
2HI2R5oNMaseJPaNAo2WB71RB3p4rjVgGzZx9hyhmBUJjwQ0UVAivZO4kXc2aHRPqMrGo7mN66cG
5BgLU0KZrcKXFiHgE0MuSKzMOB3v+rgE4ELHVLGdtpZJwhuw4qFZsIrbC6AZshNeSuBrqR0U2xiO
v0q71FrmUfGLI/chAhA1xcYsG6gA6xScoVNwkU7N5YgBhcPYnclEnZ4AgY0ZOnJDHtTh9SByovFk
u01iuT0wukV/JrspDAlJGmhmoV7fOrZ9U97VPLpGk+GA+osoreKCgcjKAkfqFKV/FXiXg1xF93AR
4hRaMNnGg3bwgozgboY7nc6uoK4s132PtBTkqVdh+MqrTl1uIQBlOCgLiBLjjgIH1JEIZ4QQtmhX
eMDa99SRM4Gcd2W9giAj3/tVVeLBF7KtU/Thue6ga1C4CQQVomlamq2fvnYyqBb+VETfmqA5S4mA
/GKc3mps+PCtVh0qSIbmR+YUL67MyrfewL8W9cvqGfuBYsXLXFz7oUJAwHGtU8DH6U7Ffr9vzFBC
lZf968rV6Hy+squvbPD6XKsKcZYqf0PS/vOVhz57SevCXKalM1ympNyAxAxs3JNjbJ1KGd9sifs8
7DMGMuw2WIPiPzyi5n/YI49ubW2ZmvcZCM2WvmjqL67oXzVoG+P/AbURMp1T9s2wDPM1HvxsxfCj
v4/zyNiifjvdJ1kqTmOXTms3nKonn0cgjOaO9R1CGu8fw8LHMKI4/t7bCAL+9jHUFP7rYyROUP3y
MVosbE421snLfsTvuZGQr0ASongCFWx1tTs8VnTLCU0cgOUrfVWeyYTVlliFwu631KThfAJWiZqd
Pc7DUdfti6UeisIA1JiDFNmfnGQ12NyFQLxVXLHVAjChcx+hJ+A+DrEOwkAE6UC2No416ldzXYHk
+BEIo+LqRe/DIQmGfGLiIprg9Oax75z3g9BnGeDvnjEAXapbXjJMiK3kNgKnugfkPFDtscydCZbK
Fek6OBaiC0iBTEewwUJTz/yLzFAXhVSM9iKdGvIqJ6WOdWNesW6Jlkldgw9TSac9DppBhQ6sGwas
j0EGnYD+cXfrgDQCvM0PbzW266qL7iDX2S9txM92lLzLM3BfgWEiABkqcNbUC87rcEeJv4JNkOMN
QC/rRdF6Bg5MkvNFFMlgWyVWa69I793SRmgqBFsSdiexeDqjXgYWt0Wne5sO2JledlBdB0nYZeL2
EyOWWt1SnvlEFLbUp1u3Pu1pfnj+Og4Cw7Nnbbc2CskAC4ukq9ZZBw4lWgLOq0EyjkkNnRC9WKRU
OR1mb6ezUeWL1PztECpDrVWN1a/k3l3qGDZACol6A7BrVedh9qqStkapH+zETZslIZgsmny2B0oz
jAWRetP2m7/FnB9Yvkk8wxB7GTVjOx26jKFaRPYJwm2w3Xpj7Vf43QSwA+0Wy7zg59jCi6vrJCot
lD9+CcMoXo12wfaU3fGr+2lS4vU3L+mnOre4z7GDvxr4p/W2h8RFkPjOKig5EpxamFXaYrw2Cv9S
SmsMDHs2Sq+NtuFfc8e0H8GyszbwvoFmitsfjRz7NVKqYbmF5RzjKCLSOjaQfSkBTefiQL1d7u4V
aCse4pg7NAeZB0iLHnmBOWhKG3Ew4JGyYlHwKoOCVc8fa9U0oN8BUKmxE/5YgbgfZC3BchrBPrts
7AGahlHkbxrHe+/NsK2moWT603jtQZ0+CuzWLjRpUDvQ+l2t/xQxE5j7ldMc8aeImbPcdHl7pN5J
Z8apF9lxOHPwm9966ddETe6zz2P/5Ey/NTzVsqM8lIk/LksvNJ6MWP3rTI3s3SY/zn7zM1JouY+i
HbeizOwDHwOQ7uibFjiIB1WP6tEdOvtQ9yqHqiFuzhZ03zZ2L5/sdDNHP/1lCi7QaaikZ65rz0eA
CCQmh0lwdlCs81aQhLcXZLt1/KmJWAJrFjTu1m2Xk7fqOBSyf+uw9Pw53rirLrAh8WVY/EKHosqf
UL/qA/H400Rn4HULl+CUz9cV6WWSsU4FaFO8ABRov3onHGD33Pt+M9sqTm5XKPzq/Qq+C+yWZo0L
lyzm+ZpG3Jw9o3iMZbEzDLBsonopXTTFmG46qHxCSy5gu24ym7OpM70GL8KD2QNioDO9eNOKB4GY
E2QWGui2ag/qKISzs1BDNg9CeXG/EhA3U9YUnSFH2i2MPKy/djXSkS4r+KGIhvoVemSzvVVQKYIg
kbNusrb5WmOtallV9WCXEdiKCgWksbYPejgqoOLb8AaSq4+x179A5KJaQXsve5Qmwi10RjapbUrb
6Oz/x8+oEF4oTVCXjyO3lqE9gW5fP9Hc7TSo7ovDuDooE5hlsmZ5YS1HiSdKzW3oV6z7CSTYIUR4
DBDkbVqRWlsSuph8++xalfmQFWN2nwj2N5nJK0gCc1s6jvqivczQ39oF8DCV4TxirVkeLBcPAeTj
3UeyVZyvRhQ5Xm3Xdh9TCDWvfKCut+RBAxyFcKcWgH0kmx4weGBvneMAAYsTgPiyNVi7+Svg0u0u
Glq25jr05cPudu5ne4Vt0Zv2/5NdTjnUZ5towUfen7NSBpuMDdW6KnnxDBpD+w66lOGSR13xLHmL
omU/9hdGiGY6RQhK1KDHJGfLBp/PUMgzdWZ1Oj1kICGLsXSS0NlaFXHFnlgvk6v0O3k3ZF5gIgzn
dfsaL8t8Ia042jn21nKFGP6mDqMC3dWhYGO3n90h2we9GYhQAT3VgIVlqsezk1T9a7fyRke+mobo
IDg15lAzQTOue80waUAGVjehSlpDXAGlLNQsRiiYxa58RGY6vAa9dyIzvl0wFMUAuddZiykDqKAV
EIK5o17fUm+Ro7pNlmN/d3vdIjqSq0WCCAm0AD69hulte3v5RuNaF/V+cqA+Tgos6Jwg8zK/q2kg
Qww6ARnS0QG7O/aQltwMOstW9GP3kEzRput5fCFTbwbQO+bt39RHptugm+3XQd04NQerl3+T//91
UNIDLQa2B3y0XgSIk/rjJUxjQD1qIe3mu2rjg5FitflYRl31VGbRP5ZedTV+mywCLCZPoBO056b3
a5N6b86IWInTrSkzVJxZedysQmMXObqyeLSD6R6tmOqMhz+2bL8sFzL3mgdAQtjSLTi7BsxSG8hK
t0cQwQ17KSCWE/qBuCC+bK8MACaepwZCGqpq2u9Bw3fCAt52UQHODX4CCIUW9nco7/AvHvPZMkO6
bZ5yMDTto1++TyknAJZ66b5PiZLyY4x7N+mE/GJUbAA1I84UavAW0DmQX0qBa9KZ1LY/+lX2BJrY
EISly7Er+Ia0wSKEVU6eD4qLBsTJa2q2fQuhcChyklIYaYbVBfNPH3aSFvMQwMDLOEuxFjwFJWSD
FzhxIrx/FpDqmE8+d/0XHxOAn/0wJfYm7u1+xSc/2iVhqL74kLPuZVW/CKtKTzkYohcjdD2+kFuS
ZMYOHMHQ2XT8Rc2G8C7NWLTlKFZcoTDZWSeyxv+6zqd+ZVc5dD+orTqnB62I46xHiApBF9Sb1rbp
b4Fl+jtyVbwj3nqArroLnX3YbyayT641+xPFPZlcDRgZYcdbNd6RnUzU+b/af5sf9/inz/Pr/PQ5
Q0J0fMwtmbsJUdW2sQzPwQ358zCAyFax/tKXGXjfGxkgdVGm31vbj7I1sO2I/7Q9SEb0gNnHnlII
vaQ+VGFSPKX/PdXN8jHdPDwFpa83FlAI12oITuXqu0jUy9AK8g3ZSDuhB/PpWebmwh4YeLHxKrWd
2NohNWrOuDEZ5M7CFUF/8sEy/5w09vsLOK3f3WYYmXYLu6o/gTXEe85+uk3d+K/ZfnWj4VUU41/s
4e63J2yMocB06WoXmvR2418TkThXoD0l6odxo1fmMe/AbEGewrG7O8+zA3AlMmxKtH87JaA65C24
bslHGa63aAXQdAw5ltlHXwHsy+6nK5ir2T2X0XQEbcQ9edO0Y4jnlj0nh0wx7kcfqBUnMoq7HDqY
L2aNlETkR/GJmqD627ZFlzwaUKR7LJS9UrrGNctthqonUS2oOU2WfQcyZnPuzUcOIMxYlnfUS1Ny
CG6cqKmnVDk4+WjKEvQ6eR93JzeOQItihAhW8CWjuIk+iLYATBxycEeKpfRxPUETL4k31LQyLg/M
hGbR0PDyKUbe6NHJ51AKObQNKJ9vw4VozGXo92urs6FSGKfhdWxQqsa0WmgtB9BO+B2Axv0A9od/
e8igO7QjXvW/eQA5hbC4Tnn8YQ4f+/fVmNjQh8eapWBrIHEQUvFsB8dJ0+4PqbEhIv3ZNveDVB8k
+00LFli3NKyt2zjISjCwmiIP1hx9aiJlMjcJYUOYGi7d2XTD1HwMIrQOeX2YqEWuHwMZyhGOPEYp
dcqqS59nB8gP+o+ABvuPPmMvKONqTyCJ9SFZ3gRrxLfHNXV2vhGeFEJWne4kU1nm58rPGVhpMTpL
3HSNkvp2Q8MDU1jYibbf59F6EKQ0toD3J/dkMoMBiyoQP2/pE4xD0B849IAX1EtzMOTgSpMNVzLJ
2kAFkfSzO/oIUNdu9i7zTABAfn4ikP5A9ct4IEtnFlB9mr5HaTLsKAAnQJC7nZq+ngN4MrG7M160
V+qkmwzZWIi+p/xKNxjPOpR9/DpcFHW94h4DfXOZBbsE7wFgd4NdFzbFk8vS8qnAOskes/ESNzbu
cZc5S5dxcUedQEhPdzaIEpY04GM4nlcFSFyVvw68Kj3b9iOBJhheQitAeiew74DvPmuQVG7lmHwH
De43r4e+D4hGwl3Bocbo57n1hoHUTwNVbQQrNwVoplwZZsp2robgW0aj7pAWtzT0QlyRF3YXUd3m
mwCsBRIySF/6LLHBdpojg5FrJSkt5aLtQNayT/Zf/ZEzPLGw5f0OpcsjIKwZkAo68vdbDLD2k3pp
J0ho3Do+BQtbigT6EqyaZYJn+DBU4NKQ0RUqXtHVs5BlwfI43A6Qsb2CIwAxfw+lXzIIj+TBotS6
H/tvk3LddJmH3NP04T8iX3rp0tXswK2eknxpDprSbVpo9ukrNAND8LaHenc0oOhN7+zwXPIg4xd3
O2q2zFxxsMI+J9h5YNnybzd6VQwuFLTDovujW6NnIyDzh5vex8yzkZ0uavSOuF2UZusHMCoPmQRw
AsJk227KsgN0wfJDYRnOVgGFcOGyAoy9soLHPkLoumFu9ZUl/GvCZf2jSaF3l/kjX9gjINAtr370
YfNVGbz8WjRlCmmczH9UDD/m2uD5BQIV71dprPHzVTwnSdfIg7WgP35rbPOdNQZK0/IAzBZxxHwy
QxtyppX5k40GaQqOILYgsREG6xyxt0eIxFR7FykbCPO4ziPZYvGlk87wIC28DkIXssPtBC6smz+k
rwBpFCZWqa3VXufD69BNEC2tnHtXjd7e1otVD9iNjZWpFGnsSVyQbB+Bdv3VOIvHk9HWnuna2Y8i
CP6uMvNoguXkduJ71mwJf5784lOloXpJuuaN1si0WqaFshogNi8ic0d2GQYXbgfAPuTT1z6G7MAt
vEthYG13GMTOHS/eUOWBki91DKUKSEVYqwR5RkjOpdPZjoS5JAc3fMm6xlnyEsXqrYjzpZjMeDMl
rnM2gLidD1bI+DEUznooIoS3qINcJOSWliV+ZBuyDaj/W5luEkOYrheXQYIupHOzcVOVAt9fUxkI
QAq1x6JRfQF7rg+JStfY97rJ2KYJR/+1BnnNwQ2g3se1drRVTP6yF6Dwn3yjBBNW/aNWtvGmT4Ks
fj+xwI+bCQiCuBayi6WVWy9N0HUr3gvnIi1oC2RtUuyRMACjQzSF65pBFSG1onKZ1yDfibU8XanP
+gBobwB50DYtJP3S0bTW/9mHHOmQpmA74dr7Nhmd8eJbWXYhtlv2kbacQ8Wne2ZMR5Ihy1Km7nUf
7TCpr2W4W/Tm9KPvv40DHwpY7kfnrYUswwLER/yR21GwUQEwNhI0hieWhsm6b4T1Uhn9t6IaoWae
gAcPq7q/QPdsL0Y9yGA/BwF8O55Q0JOCWdMwX6ZxnAdBVnUe1FYIaAFuYkRDdkga11jmk0yXiDll
hzgaQdJOPV2UqvdT6poyEwEUt5j29ogEWqnLKisDheCJBeF1aIElxzACg4ZRiPbBcNJ6WdWCv6lC
XnwXtV6LQX4bRND9QMnUPzxwgxc/t8HDHIzOJfPNDLpPgu/xzdanTNlsLZzAf2SpeE2ieDvp/BEd
ZKVCYGs46sapndtIF2fuuLcoA/XJ56ObB1ztqdWZUJzvVDhtCRJUjdApH1pE9GaEkIYPgZLlzzbh
gYGCRKnJmfzGj7GEOqL5yO8/zue2WKMHWXcE/wbKU0zfWN0iLINjPoElHZgbHaQpHYACK9cDVZlG
R+sDDYqg7bS+2aY0PFvGW4Nt9z4Jwhq7ZNMY8R3Gq7k5ysK7KFmkqNxNQoQLQJyU6AN1gMkuWthu
ybefvLFaXrUqH043Z9fXxN5Z/fjJDULuyXp0ixZc4K8giAlPoqpde9EhHrAL7ei1Ziw6K4F9ywrw
+41ng4FsdkHN1bRIk8jA00UVK+CJIGpwez6NLK9BZr2mB1NHdkf1zrnMu2IltTP1RDkycAtTACCY
itn5t4cfzV4w2wLZIsrSNduhp+kRY1aiLpNOTSI+vHWRUVqpA1QfsBl6CGngffLjg1XxFTm6iYXy
ILv27R1z5GybZ7BVfddCps3hi6IuIDdhWc59kk3NnZt0+a60XXWZIAQJjbi0+TpC7tE3YuNHIJs7
r2L+W+cX45IGFV7a3MncAvNI2KuLjSnnQYXpneiJ4JTdHWJE3jwoAq7tPkzVmkGhb1HoSgVPVyrQ
oR6bJYJW4cl2pAVcjd7ag2uDg/4KpQcgZHz3w64JzCWiboA3R8hn8THYrBK5hT4a5I2RzrkAMzxe
ikw2J+ZBoV6wwoP4DihQzKRV+yo0r9TytInOwFuS3/WeLk/QQ2kS6iiNONuYNeB3ftSW77OEed6t
WI9IamIFUbIuHWw0x4yBkPB2KeSW8GmAoLmj2UaV3kVpKs4CpArrIJDJmn5Rlf5ZmUn5CCU3dqRW
G4XdqWx68P6hjw5hY8q1B8TFOq3CdxsqV69RZQTzbxFVteWpnuwL+dNPEeTxYh1z2axvE8lI3NuQ
LT7RPAgOg35D+SmCTKBUqTX/lZUl/wiZ+vfuAPFuEYG1nuzCc/2l1Vrs0Mbl+MxSvu1UYH3NpQUl
67JVW3LLkELPLWzs22lg+/807cSMeuFJ0HDRtEUky71NsMDW6O07VA1G68Kdug2xkFEzRWz9U5Pr
JlGWmW0TrW+9kURQwiz/ifFaeB6gKbQXGf5Kajoc0fLKC1CIoHtTV3NE8hq4RN00U2APhabppyZS
Bskpq7tsbsZKmqe4Nn7MMyHjcU7j8hu1YuG656EzX/xpmp67UnQXAzpi1Mctm9+3eXimvhHIxftW
2eAMwBXBqNFcscC6i0Cw8pwYkwFMkdpQXzEw68EDYSCN692+fVRdsqS+eoqTJ6/4p8adt5UpsO59
VA6Psigz0HLlw8HT5E6ADdt3KXNqaOmAL2p2QTVNY7vulVppmTNgABNrQ83BAoa7zMIztWhQiQX6
AgGC4UBNmtIP+qufpU9K057kQ5s9GDpqW9bc2WKBMUDuhte7EbX7Z3JBUoafoUGxuw3oCmFuUQgA
BIWehA59kYh5krhohp0N6PICDBMhUtm1t0ibEGjm2nGMBTNcDpEtEa6cforu67yK7lEtmd8lkDda
mOTTMJTZlXV/pl46kLPal2Hs3c9OWYuHS4t7YJ43C8GUZLpZfHcbdLtWqS9jpaCwDbPSXaHgChiS
MDbZwcWX87EWKGQCtDa1P739x0Tl695HELzuzG3a58Odh2qhx5i7f/N0Kv4qzRCZA796LkCX9ieH
rPWfQ1XVswNevMNdrbDp0jPk2Cw9+OCRWSQeNO1LK65Pfm7Yr0xspqhIXutmbM5jEgOnrc19Kfk2
A3B8g2SU/Xob9N7Eaj1FJGuaqsP8ZhxZiN9IwiuU90Ee6dOhjwB444OCyi86Wv1upTPIvPtnbHgS
ewxXZAkZwzonq6ptlJdQw3OdELKuuVi7gqXPosBSMOni7u8KsSqDOc4/Amms2lfpV7dDUCMHPhs7
7R7bQyy/91bdothOD48gdjMPnwKzfUbKY1inOVb7rcZCeBofIVoHr0u/P1PLN8GmMHWZWFrKAr5D
9/aBfO+NY5TLN24FxJQe+jE+DMZyY4ZgME1AYY1YAArhB12jktugVcEP5BF5+wBcUdgLDD4z33r5
RP0RuN1WzA6nAw3M9cCOilum8anJE7X3dVlF0wXl2dVn1Iy9CL/TaDhaE7S2wcIBfsamkkdyI4/J
iKtt14MsdgfwUb8M3KJBxlMZc21AlKfVIrFMeW8NQX0G9sUAmhWpU0/WFe7PWouT/hxhx1l4BSEg
OMxz5y9fBOJAL6e+TcIzZNC2HcebftmyeNiASa9d3ZZ6eoAn8+5AJgmavo0Z2ABJIzwqUm98i/J6
B+Id44flWkcIl05fBZgFlj7q/S/gzTLu3N4c7lBeCtSmHuS7qFtMzWY3jby6TJFTLjJV8lOuq1Kz
BPBoCUmgufVhd4VbilUhi31pg0vxRjIDWCh0fYzeB7uqWe6pI8ftta5yBzl+FkHJtTfVqQFD2mv/
Ty2t/jVmYwyOXLCihU1ovwrwf21SS44bcgJr6/sY5jXOq/WXE+d3simTa9/Y/JEVNoDxuQn6qjZN
HnNRtUc8cb5S58R5fQJF9akcvfxoqyxfQRkXAou6GfZ4Ay7olA6RkeIRpnvUmKHHh3CnFurx1mQc
3O+AxOVXR/nNOQd+dNENofmFt6OxqhpW7qiZIWMBdUz5nFl6Cwac7YKDGeZLlDYjsBVmsPN5kB5Q
deotsRxa9JkQL1MR85NpqBAEuoABQEi2WxlVEO8r3dRuQruZccNPiFdCEy1ukQwDCmsFKhu+p+aH
m6VnA1gM3GgEKpja76jsAMNWXX0LPcTUdcQ8NVsJpFUfnMewrI6oiPNWHx5ISaAEIJVy6WmPqAOl
PHlAk6j6Fjfvc5CHAcU5cBGBIxkPJPOhQzJtPTWoARmrxnpAKb31kItw0yJKeSGPIkltIA7CcYHo
FHh2/dSbFnjaqB05OzYKs4VqgbnCUBrR6jkRjmzXTiWnYll7xmYc3K8Mmlq7DHRMi04zw7hTVB+o
CZEa+9ntxXszHlWySVCqvBob4d3VJQTDaK/u4a++E5VMVrSRp15q0m795ux0MjogqJMuKKvVOR2o
gtNy2CRtYACkXPR74djBwQRqa86OZREouUZkWGkA2Sl11qox2SpggOaZbgN+nxORIqgSrjKOZQ/L
AXTjxZDdhxneaOPkX5uohAkYgsPIgrebaUg9SCI4hVzGXd6nS58XYpUaXbaZ23U8ac7yxN7NbSvC
y7epyjNNURVedq/GHvtDPRh4u3n+HCW2IKkb93lyKGKZHbHaeT9MQQqwz+9tXtXDoWgPZKcRXRTa
oFE1iWrGPvsabD4NEQSDfdRS2pHBFmRzdQf+/dWyBChqfaMBoTOE0ZFGBdKOJ8Xj5Cr3aRSAyajk
0gvDfSKLbUw70Ef090KbBttsFmnd+wfyKJGRWLUCSmit0XpYUaFUUjTgkKKhHFKyexRjhQtqoiTW
Ov8vV/Ltpr9PAHFpkYUP+9xFpfTUFIdOH5LRRrtXvABmaCoOdEbdldOPICe2R/A2foyJyZ36ybOe
avD5/H5K/UY7NGtIaSVbJ4+zFemG7wpdHVbjPlmx1pSnHgD8k5vn2So3mX0YveqHiLL+aMn+/RCn
Tn8kmxeAX8918gN1TtqjB1sD4mgfLtQzooIOlM7gVSuM6y1NNQ0+P5iq+So+KssdpBnIRGkqOhgd
KCq1F7XIlQZOvJsHzhmtn3Pdpv91LrJ/XPE2F/t5RZqZlaV9QC02Hp94GDUZKm8JwRt8NLHdYc9p
h8fKrRfLic9N6kVCnOesPTmuIU8jE9EOr7Z9x1Igdsg2nwYAqOxSy9qTjQ6lV6OeWR9QZgCS0lfe
YQcB3i7hq2cD8PsgNV7rrqm+l3bwGuBG+A4q6PkEeNL55JcuMxr9F0hl7P+HtS/rkRtXuvwrH+7z
CKONpDSYbx5y36uyFtvlF8F22dqpldp+/RyGqp1lt29fDDCNhiAGg8wsOSWREXHO0d1Sj/wPU/x/
94EEGFBe4O9eM8XYqRq4uyCihzzKok0NndqZHcIRUHYpS5NdWvzJH2zvKZ5s5+OfBgWeXc/sEH8f
NCSl8zF03PjUS4AvVW4M93RoY5FBK3N5s0wIxN3zWC/I00iLvpqazVKW1taKsUflvTW+G5qppRFU
RTBP2Vng6jAHHZTQn6BjevdVEFnbNAARLNlcZCgXdSskqEFlue6Aqd8Hosk+jMa0lZWNolZtN53U
v9n7sHizCzC27SvU131gBfaQP+03/1/tRQX8GmWv5sSXzl6B8hKazOOcLKtAW3tSfv10y59lnV1t
O+YNy1v+rEcKE1HY2NvckmLKDV+y0B2OZJrt0bIIgCijnNtkBOkpcsqn20crPHC2VRWNy9s0ddC9
n5o6Riubp6aJTFA53ytuLycLCMGGTwgMZihJuWQl50ujbnLgAIbgMvfgCTXugWt5zrWN/Go7gIIi
Kki2NMM8lib4OUsPdh8AmvSkPw9Yns4z3Uy3Oas43eJ9I47UiTqwh4Rl6tQBxr8acoEVt17IzCsP
vPjK0UVqVps88EzvimwEVZdu0nKFyRC5tj5Ij2TjHggOUBR+R52zm56XIxW+udmk/eM2rTF676el
Qb6BYFbSNyn2UVgG0bQdGK2pkw7tz2mDBluFscSqamgNti9brOxoPeOFqIOgJq1nqMm9rgcQCamJ
W5N6gWXD/ZKevBC7ng4I4m0wTF/8FluiUJjdCYTiWONRW2gjndEhDiQkYtN6S0MDsKzjtaGHUPs2
Q1CA4N/p6off7PPM7z5kzPx4ITzZbxDi6PaDCB9ttzM/Cwix+gGLv+Uq6Zb1kHgXCP62J9B4AE44
Fv4XqzqTA4Mq8bIQ4JSvhrI8S+iIrKiDbx1oTH2FsnO14lUfQ9E3zC/RhNoDpLbib9x+6kpr+uIA
lL6Cjq3Uy+ZgixQxYg8NhDvxzh0/56bbLOLUCe+l5O6FOrAFALZCdxiA2M0dpQH+5cAGjmKoDsKK
QK3IdAnU0PQPZOtbhiq7sRsfKkQGN05o9HdBFtl3Vm1eG72oTZBKolbfGtHGAGM+FIEh8hgKYR8Q
VdkTqOUGdKEm1J3ZAeTncyf5k50OI1JLBxbz3e92PS3YoY1DYbW7d/7aTh+QTkZ0BCBn7vxtONC7
yB+b/fz1bngbckNJpDxOZba9TWujpv6ceP2yMprhzDkSOgNq8u+6AK9rAM3ihyb1UfZbQLFhqH25
tFyr/CiaGjC+vs4+ex6qAPpefvNTkCdJrn4oV67SNBfQD31AMijBLiVrlqXvBD+QOkMZd5Z+HeJX
YPSqZ1epcR3h0XiqTFkcLWRXN5PnYlEJ8oFFmHvtN8cOl8aU5T/Awf1BsdH96BsDgvuIvF+4YZr7
wgV0X2BPdk2k1y371rQ+j26377mV/TDFdFCjX31G0SYEusB+KFSziPpuejRtmWwDt0oPlWjSO9eL
wpXld/1nVNJvxzLNvptj9Ellyfih64cRu09LnnxLuSfc2cVadKL4KBTCgdrVaad9LLzoWNUxW5Zh
okCBzZpj7FnTY9tYj+DpYJ+h0Qw1p8BtT9APKx9A0/aV7PhjEJXpqv4sQVt3rZsIhdSxtzJ8gOtA
gBlejFzG58qKsNl3nO5rzdY8ieU3FNdAJks72A0ft8BQRuvETuU9wC/yvggA8ELAoUS8nuX3FrTX
vEWZ4xtP2R2ZgOEykJnufSdaDEaxC4022fS66AP/1MbV9rJ4gbBxf3D0e2/uCIAWmILinloRD4pz
bkfn26CswFt/jGKQeP6cSCJhvMLNlGwMKhHBgvptYvIRkdUscq/+RmRvk+bjLFM1Htt8IZmmfJuJ
3+Yj+dDhXbscwunYoNZVWd4BEjYLxsHiUWTOZa5ZmCCNgeBAsqEah1DazRkAjQ/USSYeWWfb6d78
G1S4I00WsqNRe2xJdBRuUX8qYtd6sBE0O/3B3lXyvT2x208sa978KxQALYm9Ar+bT36Q2A9DCDTV
HMmSQde88bsiCXISHNygVJNAULUc/Att3YJ7InDvcWGK5w6STLsWEO5NOzrWpwkP3lCJ6CteYaBP
aVLjNCo23UGl2gNRBgDJeiRyusXzoEc2BQJDIS/nkeTAAoDAaKSDioo7lUB0XPw1kj7TFChRpJEs
8sxPDYqPyAErPWAvwnUe1u4DKsSTDf4x/FOfxuAbhnj1zmmcEnmByIFauDKhR+2AXtWx02+QLtqM
pZhCYBKjNTi6rG+JC2QhKmaTD2wy+5Vv9/Zd0YfGtpu69sCrdjwhzw7xcVFUDxUe84DndfIFy4in
IEVx7yJ6mFQNxrBSlFpVxH1pDFMu//TdJuX87buFpfnuu8WGAZFdjf0i6FY0NPmycaL2MIOzdBNV
8+2BYF+NbTwAR9Lsyz5N+wUiq6CQo3CdV4tq7cRgDJiNHGnbtTdExgJpbIldays2A8TMltEQ4KqT
sSlivKNDdpq0itegD1KZYtOEEDsX5bB1BiEPBkpCzj1Xw5nO6KCSAgxlAeerW0dVBV/jxgwWeS2G
jZOEzt4TZfTgjRrSNoLqF5UnJ0A8y4/kMbqOjfym8wz0T7+EHnt4GPAocW5p/Xcx/vmUnCY4UQpA
JDHb9EOEbT/Y6EYEd5nwgEEJsnWly4obp2kXVovKwA5lQU+coUTaTadP5BaYoDllZYkIXIe9Rhy3
7aXVbl0ILJ8e/ie3AXf+VqIUETJWQj3Xeb4FlBt5Pdx5G5tF0zbXzT4rlwl0Qz6msjIPqc0hO25M
5ovJhu9j4nv3SDQPd2DTBmJd+zuWz5eNEshc6WlzJbfkPybibdoCcePdlAPZDmptMOxuPNSMLZFd
jPe0taVmaSbJft746l4gNuJ3TcQy431SmchEV0CXelS4GsasW1hWx9a+9M0To2pXvCQ6vgE84/7t
E6FOcwxbxGmyyW5PAJmAXiIHUfUJAp2BvQlLgMoLMfQb6qeDIeIvCS/t7SBtBQwLDrEMu3PRVAWg
/BkDg4zHhwUZ46J583G4UsuyaZD91d7UoUQ4gP8SSgtpieQttNbVWfUBigmhL7VsC0g09imq+ZG6
xylWXu0GjG/twkNocliQsdY9dOahUmZfVOLuZi8tG9Qfc69yVlaJQsMBKwOG1/ixoRsNt1B0blMX
9xydRt5j6WQJFM4QN6cDclRZj5DuX+0W/EISvP5keTeS2lMaW9AsX9JctzEQEkIoXh/sXDhrd8h4
dgE9WLsxwQV+Ka3AOZvq2dLlXnQgM51NUe8seTLKdYyVisAeJPBOU5gvySUl2+jLGvo9kbu+zVDH
5jN2JxFo+jwlFwZUyQ6+PtBZmLJWgkmBw4j9nL8mazvVLsp3tRcTLpTOm3FHPmRyWfHXaJry1iYf
ahZFztzlrYdbolhZHIKSdY+EUS/jt0OCaGQNvDza2eBVIBwKv8+2jHrIndWi2HS58YMikO+ClGkc
Q+UnAnl6i2r2E/aO76OZvwU3abDHwmcjNj6gCto52wb4AXsnGqEUPybnaswkuJeUcQUIzV5WbWQj
xpOFCzBGytchTNcoUpSo/YghXMOC6LtKqq9FyNtP9Yi8vcEj8wELHg/ck42Jf8ci3eOl1YEFpwaa
X6Rrjpcr7gcmcS2SfjzNp4ajjINVY00l0wpIIt1DB96jMmsELd6A3WAb2wDtgQ7jBYWXV4h11o/e
VPongAXrJdkNBfLFoo6quzRwpnufDVi/6AERuAKQMSrY0QW++MkrIKfbm/I5LKZ6MYCR70SHsTfy
k6kPNxs1Va+aJcvsTTGhILyXzbnhYfHsowr2ofGCpWnXEepaVjWX2TMb2uIZkVeUN5bqgRzDIrug
Ssq7o1ad1K+DrMZ5EujVgVY1i3Af6jkLvaHFg6jfUzOb2LRCLZC7pWbrlUgPIsC9oeYYBw12Y7W3
cvSHgis03iO74SypF5l441AVoLegXo938bltsUKlXnOw6zuEDK7UiaVrvCjZaO5yw3AmsC2nNQAZ
9aHF4gChpDwNzvhtBWc6M/ryE/iy+51tFWxa2FXQIQA/ggneyrExzKHMrM/oEEIV4BDEONyaf/K7
DaMR5ELDbs3/96luH/nbVL99g9tn/OZHHaLp1b6zHoMIIssGVEKKBZ3eDiD+YKvCKYcFhBKy461D
xKCkr4r8ryHUvnV7esZbk85+/4CsRUbSEmA5/OdpournF6NPoW8yG2+fSkZeV26x4K51nVSMvZv+
Erch1Jxd6JSGlGXyEcqb1d5w4uK+hTQkQyroJDVjJx3KkaEKxAjK5Wg7b7aezpJ0Y0DU6DzqOwC1
0arZ1CoFVuLnWBpRJKiWG4R9vtknE9jtKcOTiD711jGCXqfnfXqRXoSVuYo6vk7L2F/On/hzYkSp
ANwGh3dPn50piV1yZSWreSoaHKmXTPTR3TxVpqxyHcVGNbv4hn9xQEK0BcOEOnBlqsN8JrLu7ewP
NnIZPFdkuLExjg7y59nNxvU0t1mp42arwBK6TFzc8aB38x/KToCbKgKTOjUDlvoPyoaEdp/ad5H2
qCCvtota1i2ps3I9/6FAvCWvevM8D+oVlAIB4kHkCyWiUjXyznOcC2hSqtdyYheDm+Wrq8QlEjiR
sHhB0pxEnIGbyTeDvaiHZypIpzL0UNeiIxIw228m8iB7Xk13QJkvzBEbgowl9yDQc69JnIgLHkhr
atHBmMDmnDntazeGKTJ9LSrySr9qlh4PwGIg8vBYZ67ez1f8pf15libWm43OuszlL1E0ZguzyMXL
3BtuTct/TJVKr4yx9Area35q2ulIJohDpNcWhfh3AZ5lUM0bwiW5dd01AhnTPXnRoa2bXeoU/Zla
Q5yk11oWHwshwaShZybT0ICzght2uL/ZusKpl15ipltyoY5M5QBdFADxkI3mjCrIiYatm65unxoK
5WzTAQzUt/lCJ7P3whpQr2V5+MJJMXlHl7dXGkZ/EuoiKiiVlu9mtyrQ8CbzV7j9CSl2lD3Yvy43
kwzq+8EX0en2zZQI4oUFmkRgUnHByLfhdbAwDC7e/VWVHaCM1AZdFbnQwZ/AAdJYjTX/VTSp6HyI
7uW5Wt4+1myltzMq1K3f/tKu7oyD6fWfbhcOAVLw/qtsf/t2g2T+XRG+0Fzzv6E/lDrqOt7Nzal0
D2DY6DWYpt8LGyIJRpEPX5KmfbKzPH1KINl4EKaJCl1th56dYxTtZcI6HMWfXrNpQWW09/LSfVYg
uiMnk9vWsuVmfY4dZqwMVuQLBQG+x26wPvTtKM+9bvHSnzaoFQFzcuVbjzUf6nsPpFetl1qPZOos
UHuFeRgfyTZ0YbnL48JczgOYHT4O1iZQygITJ0r0sK7ukj1NDk7c9ICoiLWgJg3w8WMxuDVcydRN
CCVmQ1dvaXKgTfJT4sjv1Elf14itI1K44d386a3To9os5muazBNpfzHd8kL+dPCT5EuRCutErQHL
w20g7A50IviDJmMIr6hUWVEnmQpIZC7cOhgO1Eyn0tmJGME6cqGv0AMZZ06PZDAENF78ajJ39AVA
62EeQjVgK4k9VR9/NGOnu06uUPfl1L8Gve9/grT7uIYi4LgLBzQjZaxAuoUazcT3T2WdQ4EPCOpP
4Cl0QYmbt8eyi1G6Zl9ncwcFPlVV4AtBjGb5tuMGhdpurtO71eanSH0cO1ku3hXqOUkDMXHLeTDw
tcsw+Ej569CUX1WjiqcSSbadaiDxgyit/6QdKLWNNeBXt/lsIMj5NWEogEx790fqZHdtNtovKmlH
6IHa8sqduNt6lT0cgoqniFOkJlgD3eEpHaGMKyHQ+U0Ph0ap+yPGcJEjGIyfaLAJnAw/jcwEJEHj
yGPPALOFlQJ8lkXDB2hUgMsZ9ptbr9HnmS+QRkRAbXbjwN6TG9ARb7ON2u02W5x8C4joAJLHI2i+
Ae8wFvn4mosI1aW+/RGywxWKEq181wxt+qHq3JMoregr8DzZskR59EUJ2zwX1ojUmjPGX3+O7DOI
UdDIgoco23Ycc2UkCRJEocw+0JkMeTqf9X+w/ckvNC0Tz80ye5dnM7gzHsEMtnuX1ZtzbGx8NNjE
95Rem3sFsmRrZlSAmfzM0ZEzzZJVzY7sQ5It5ITE7qXsynLLQT/w0c7Lmc+KZ561Th2v3qMKCeK8
WTHzWWEtDXvSgkDb9o0P2t9DnAwoNZQpsLEAj7Jd9vZa184vI+6DB7uK0n/T7peJWgSxCo5+CtkR
lMqkxSWfGBIuVr+iDuQJi0sMDUFnlUzDCjVUwfHmFows2oxhJpaDCzRnj0KNo8q77inqbbkGS9mw
mZsTiNhcXuMr2aJ7Ur01gcA1O1EnHXoBwjCAuq7UotmG1HqbzbX6t9lCxwg3nZItIl6enS6IMwvy
Q6fes+oLtRoza3aJn9dLatIBQV4Qc4bNxa18FGxqjwYEYktXS4mQ7Q9zzB56wK9z/OlTnArar2UH
7slodMtHI7WOxM0QQJ10lwJrtR70TQGNvljHovu7CqLdj24/HU2Iv67xcBTHqAmjZetN7qlJC+eD
Cbr0mbZOyeIAFspyFaJq7hO5BVnlniwz3Hp20QFUz7/SHdM0EK6oELO4tqbZHtuw81ZmmMZfVX4u
Ksf/3KWgXZ3aKT6YeSYf9UDqr9MCGjo2yoWcOOX7NMM8vLH5a4iATxS1/VdkS/tl5/rRfepZFsRc
J7CMOsUEEeX0zZdBkUVBjlGuLCRPOzD0gvvDNVcDnTnYqvZSeQgX4Gzu1WdO9IW1A1TcPcCE9AGk
mCrcNijo3bLWRVJW4UnUYhkBfn8xbX08Z66VQGpd86XN/xhRO64ajqAr/VtmUZdcoSynNbjumW+y
zxm4diGm2H+2p8FcqjTpoaUX9ruWd8bORKbzrgckfIm83PRSDcOJOLR9CfbOuOg/m1UGOUjgL4w+
yZ8koPeAbuMsrEvIhuKR/GQk6s1266UzaZrNupc1mIFcPCgB0cgP9JUDnmUnXtVf5m+s/xReguyL
PPJI7aBYkDz7eXkqCsN/SkD4dMATRd+F/fhZ2zMTbws7itwDF6BK+dU+IZGxKKym2uHxN5yx4B/O
E+M99KHdYpvaZbyozAEiBNQjonhatBWLtkU/QtfMgA6C5+uglm7ebCLNxh1q2+prpw8NiPWRvYCN
mtRxsxWNaDZVYHdLqnKjejfsga/C5cGe6ttudkMk09ZE7fAiI5rWm7KV79RX5NaatVR4eoSGZd/J
lBnrWJ+FfHw7I9ufelFYCvoc1EpuE/x6Dh5SB5tmEuVzXctXB1HG17hqNgjE9Z+tPEhXqJ8aL8rz
ENmzimYjM8GXtpyMReDl1skjRgQKFFObISKHdU54IBMdhI4i0xnSFNByLScI0aJ4dZMIBbSyBtxR
ERfZQAAA/RuHnxHIKS6+fvxKZb/YU2vuEpfhkVwaQ7p3TQNviSqFBnrXhC7EdKzkNcBd4dmcfSn9
KFlZjOUXPzW9YzQVzXpQUgHrDbw41Dxf3Sb/MRZd++RFcbsNgiLfhzmDUpqejDwmB4rrccO+ILSf
rAIxyZUwvXEHCkGqUaeDL2W1DgSz19TsAd574G8OrsO2PM9RLj62j5MMAO1P43yPnAYAhlB4uEIZ
5M1WibMRJHsZ8fWfNCsCB69a3TnpVLyQkblCyWJvPCK6hqvQx2G5Iux/itTVDrleG68wqDyBSLG+
RgjGzDZqUgeq29udszQECBA6t7OfAQPvDq5dam5qD+HDGtIQtyYHgSKuq3NOnBAV0h73l6lmGIdU
6wfe1OGjYG126sY0WBKjN//LrgonOxWOlmdCBH4NLt8MooTlAret9RV8Gwo1/3Z2LxQfwfWCf4iM
xd2j6dUgHNKP2jF68+0iMBo7tooeIgvk1SpAIgt7w+mza0KZZ1DjR8jFvNmpEAMcmbOd/CeZBOvQ
mIAxaNt05/ZxtEGSA3k9b8JzEblysNsAFJJm2c5K8/YTeURt7G4TiPMtsNjKlzP1fGuYw/aPbSKe
R74MKBnm+Tubgxou4g3Uz+iSqvp9k3oR8e/3dP2ruP9b729jb86dnqryDLWdwunQj0i6Qgq9Og6I
AGxkbTmPEiVhkDmW02sR3JVDH3x3puqHwzzvWWUWdpbhEJxQBV7PY1ReGms5AqlE95s5uvU2MaIC
sSe9BlJ6wdPrQ+ZPztI0v9ww0zdcdQkyiX1eQdzHBfK653kDgeJRvSGxb37QZMDavMufXbMx8Tvt
a3DT5M4mYygujtOqPAMEL9coe6o+1ML6RtBGg3/DYyt9vY0x4ylaGQF7URz/mIRaQ4Vxtbk1/Wao
NpBHjjaZCMMTGwG9YsNHqn4vig7SdFEwXjzX60+2wkYmrgLrS5PODs7waA7WAtmCChUiuCUKrDAR
FnbLE8nQ5LrJdJN6nQ7YTurFXtF+pt4/jU15hMxFLkGgasgLlglYV0KA1q4G71gpE0tNbe9rDsKA
sX2plFc4P1QqvAfo0a7AcBvm1yjUAAYVn8DUzdxvEhjiFWg13DujhOrfaIj0OcyKeg0lqekMyFd2
4GXKt1NZOPdOUrJlx3j00tnyIc8K9weA/ahv9NVrVP01XEQK5RtdaoPIH+8K8CP4CMX4+Ym1XYDq
geED3f5kt13Jt6KsZ/Uhf7Tze2C7j1JCGOkmSJSXUbtlKgIZ7gRBoluHVboQ/DDuwWADJqoSVfsI
riwqFvdHarZj8dYk6CHeDu97x1+b1JuYgIf927HFhBqdSuYrUNueWCPk3tcLLFQjQpHNq/LoTG06
aJegmOQ+SUV8srD4JD6DRPXfA1ZE97wf3AdzSi9EhuDI3tmibDTZkNeYT9+B0gvvsbadvchsjw68
hgxeeuX6cy7wV8xesin5RnmNs0aEEgXCQ21+jB1ww+G+Dq4yasDHjYf/GRgZ5KCCLkLQpXfOE0rF
IY7YOA9t0bTLwpLDp8R3vnS+SL/bVYvhOg/FsgpbJTN95T6EVoeQmRBkC3FPhw24UfoRaZLOis+B
ZXzJjMCdF5RdauWnIom+0DKNNggeUK4Lz+nSAy3WfBe/QYDhyzWxeRGvlxqC7GzUeFVo5i+yt4MC
tEPb3d5b3lzJDpnODC8Gv1qAsHfaAjSTfxSQF5eWF33NA8CgBbjYLkkW9RcPAGqUGrTR1wTSAMwE
94Yt4mD768jUiqd7mTsfJVY2Z1AwyTNWvfKMHUiyY4PxwXPi+Ogk8Sa08+oxy5LunqcCBS09lEEH
xFyWdWCaO+o1OtaewtD7PPeaI39tAP44YnGEXQt3DUheIkJGvnQAcd2G9dK4o1Zc+Xz1r//6n//n
f38b/lf4vbhHGWlYyP+SKr8vYtk2//0vbv7rv8rZvH/973+5vud4jLngsGA+2Ec499D/7csDkuDw
tv5H1IJvDGpE9qPbFM1ja68gQJC/JjIIgU0LK4RufXfn+JpVAUj6hzYdAcNVSrwidY70ufzWGat5
Hxv2UXoEYmWb0gqrZ6zbodSMZRc+RfnWI145yKW6i2is4u2sMpjG7S9t4IgvEQphbsuMJGXJCtmY
HAIhYCaiQ5gG723kXOXZysRv/AB5YlTP6gOT+XB29GFI2npT4KEHRqa/erNafQKZfr5jnYkVO8t5
jXokr5tdaCw50wRQUzAX/3zpXfvvl55zl+OXxRhy0Nz99dKDHq8w+kbwx7aPxx2SwCGqpqxpnbtG
9VKnSJro5UQ/AQddeW59Tx4cmCdAtU2Uif3Zq5aBccgj7908valpNpxBQazYODDWRC9ZXNurxEn7
s4Ak5rEqwZMxIjf1YQLpMy4vf9Wu4J9Gjbd2NQMojYTZeKLbzKrHOxUlzsF1bTxzAWkQ/+F36Tu/
XxzXRNQXV8dFaQhnnP16cXovrTyUzsvHeZHOSwZcfuF+QIaiuEJRtrsCqv9Mj8O4kcaGHnnU1F4o
15LXsYRWsR35XxADVmvOcgnWNDyYItlArIGx9pOt6rPQa0S8FB9kYhYfmVFCMqjs4ToW7rER95FR
1PcotN8gYc8eC82mX4HbFnQHaXAkGyjD0m1bgv+RemlAHQ8bpnn5ETWDam0du8DtOfkSwalkPwkJ
1v5AAvI4BODMcPq0XjYBUIRR+wjtevb4m69r3Tfc3ntQ7vhtaU8Kc7Zi/kF3kvzc1IVAJ/UIemD5
a54sN/5e937+1OoDIoVlzRIQgKGRx7xbdIAeHnK/lE+2suqNYU3FmnppdN9n8+gC5L13c7zRLW1z
bbtt+o5cvmuFfipb7YY6KtuM/sMvwvV/+UUw0/Qs/M+gmC0AQxaOvp3ePanwZLFHUMmEjwyvKMjH
mcOlt0CvTDjDuPpg+Y39hRZhrtENp5AFw8WIfCzRjBpSkEl6JlXZWSWWxGNneVg6rf2yLBetVnuL
UQQI7Z0qgbhMWh1pEHVQ89/a5slCMw22TeOhymZ0vGwn+sk6mq5nHenMHVKnWsh4RLUVEkXmzvWS
/a37bz6zwa3V9j88e3597OuLCQIo7prc820Q0fn814uZRrVpZbkZPIihGZGKzf2FBfzCvR0bPoq+
c2vdZb58KUy2prUuedR1BJRe7/ZguAXxLNKIpQfscVfuGuQZ9HO21k/XdweAjM6dgpYbHMgMjQ8E
nawI4bRwkss6tUDvapv51fLTeEHBFuowc+OtA9mZGFEC0LobrpLLpCzBZRP42ZWjzuWfr4ov/vYT
c1xhMmHZoNw1Xee3q4IVlRvKNuMPJuRyz44WzAC1SYoSNq1yS5yoIU+S1VBeYz5lq3fUywUEDYgu
mWzgzwMw1gOVPFErB2JEHdzA21VTJwa4uPNmSaWABQM9B6SQwyPTFYNJuBWqFB9vXg1HdZowId3Y
69BQGSQgxYiNcEdNpW29B4RSNDp/s5FfqUNNs7P2I9vYeFhqu8ZLrem9FyKc3Ec8hqErYocJmLp4
taeeuILGVlBDhot633n7btNAINf1T5Gy9U9g/IyfU7lJ7GbaSYZCFW03i4HjGYGgIlhTsOMHYb+H
YnzmLbrGHx5tDSApAURG6hY7Jd3Sff0IBaWsRVgOEmFRKEHv3FvBHuLe5UW1MWjmpzY4ern4lEnV
PpCpwKtrlSGHsaEmdVgZIFSm9eWffyM2+9ut40Nvw7cgLuAzF7tw3f/uOTT6Jl53o1M9RJGlo87y
Y9LU8VfZo+gwGLh5j8xPjPI8FACDXy/6WoIRA/n94KVEWmkD3VSwZAgeP/060q87ExuY8eTnRgyM
K7hYeJ/UiEmBrpaaXjyto1JNj10kwCoSyk2sFfHKwijOoIlFqaluYofR7jyhWW50M69BPlp5bNhR
E0CjtympCSnkdYxSs7Xn4FdOiKA4sJt1PPH2HfQaaHGsjOp6Bg4hUDXtMxdQtxl6zXIQSUAJzJqh
11CbK+4Ch72DXpfh0KxVn6v5I+hzRgBzUPdtp+LFtoW6ctsP79IO+NcBIJ4XR9lQCjfN/IQKBfFk
hdU+iErrBawi7QbP1GBLbkkC/vMSua6+9VDv1GEHQXbutl9u0zrhhAiwHk7TlqoIEYovT41yJ9SN
QrpxrLroCZzrLupzEK2rRbMfG2QEACsQS7BfxK9YPslFPlXBc9pN9iowhuxOojZ0p4rO3tNMrEUG
8DZTb+bhg18OACdDJ6sLhqUN0TgEp4FN9vSB7Kxux3XDHLW0+PRmow7yGzDKMU1nnsOLtxCxau68
EBEU6ar8MwjgD6QM2SbtkQ2T/4IiRr5MxBgBPwH5VNHW1m6IEbC3bMfBN/Dyz17cHJpAPgPMkN6Z
eBxeR2yMoHkBgWtWdE/Ic4WQswuLpyKfGsgElN2WmrzK1L7pUDhOTYgwO/dNY24S5RRXRNitVWFm
4sGuiuzOrMTWGgfxQKYhDtpVYAfTxtE2260aKHfM7kGfyYtdyj0FayEaBHbDjO8pYBRRhkzb2kGg
NrozAQjHYskDdduLIa1rXDME9Ypm7wR19aOz0y9OMnnAvDbBEtt0976ynGbrZo2BeqAJdA1AcW7K
WBUPf5onS/dDXlZbBCy6ddVBEk/G5UOp0Sgog4RKsgaiSKOAaGOTSdxSsNGBQTiAfPmEp5QXV8jJ
D+MnryhW01iMz0kKgIZXcQu5FuzYsbp1AdAo8CLV5IYsK1cAFg2Hvm5rZOD6rk/PTVJUy8Yy/Sv4
SaOt45UxFGeK8ZTaiM6jJFE8chuJAl5E3ldgqtZZHro/QuUfuxYZGRqOcgD/6oZRvEVB07T55yeh
8/vbEqsG13RMvBi4ZVl4pvz6IEQYqmrtweggGG8hxNoHSC8RZAB0U/d+pKwdqMIQESFbB+2oqO2e
ppZXELwBSz4XpXVNOon1QF/l3wr8KlFc5n68eaCGP0SiOoh3QlOsEM+KAskq9j+dvyZSFaUFbOkM
Eo4Qxl2GTZPP6wgH1cdL5Y7pRUWtfU8dJjIg9/98Gazf16X6MjAT6wb9H+e0w373PhDDgDpvz1SX
t5p24WskKW55E8rHIPFCGMCxJ/Bl3m76LHRW7uBUvz8M/i9l57XkthGl4SdCFXK4JUGC5DBMDrpB
SbKEnDOefj80x6Ysu7y7Nyh0BBi7cc4fxIgyBeQvfv1hiZ4dmbJ4/d+3rCu/7XMsxVZsm0/O5s9D
/8eTJ0xTBaPBKD5fN/Szb9UooQfRF2LC6RKUR20n8SrHl70/q8UaXytAqf5ZHaDbeK2WtS76gtXG
rXcTt5ZrRFWORtNGhDkzy4leVAMtlyLdTGGDcDApDzdPlPBRCqrPM4wQdHfooHnkgaK703J265dj
kfe/PI6L54dbJMRgTecxWOfBQjMdXab896/zMM1jVM9Gspt8qF7GWsOUpZ+x2rbYaBJAsh6HecBQ
dyGcDF1yD+itfr318CV9Jj+kjqsh8HFtVKEyROOIlVOIwHTKmgMLtAifDDmrDsPSKoriEJAInswx
OIa6jFfVX+PzwUjgCSvKN3m4++/vgLpEF/7+cvnx2hYqIbpqWXCy/v5yoVpkE5msYHflcGnl+hqR
IbbvnNQgJ3GJhkq9HJI5aNABp76fcjhtCFSvEhMVx6DrEeaTLcLWgap5E1rOIc8LUHd/Kd/aBSfM
rv+XbzMfkrZEA355MYas8kocR1OJ8Oi2/XsUS8bVt7CisPHSLtEPHXbha5BCINgGI3iPMgcJPIDn
tlXDlNTHaCXqQQBZW7QYSUBHefjuyEWK2ZFhnhVyDi8ZeVHRLS+M/C4ICbuIYmEgS93Eg4yoY8Ru
eWzLAxmzb4Ct4p9ZeWbTyIqUBxoZKd/+WKSG10QGu0fdT9ttJlfVsU1760ASefDaWp/v4WYHLn/l
6tsyT9/60c95/pxHlVB6NEkmluVZCUIWEBQk+zNA+5MdJMVB5detLOGhDgWqoDvN0kuN7sZZ9BLV
ojh11byD/fxV1Isq0SgOU1/5rsK2f329gqhslikbZexXXZ4Hnqj75WK21XrdFDd3v9RlfZ4dW7ly
jaHCb1IMEZcyIH95alpnv9aJPpJRF4sHWk/A4p93jRU1z4S27HjstKp9IKOCmMIcw8VRgZ9pp7kL
2081jnGpEq5PFB+ZvE7q70S5sItg3QZKxO522qR+Y+KqNifTGgFlVhSzzZ6sLrROs+5fTD2ktFR1
qa+smlY28AoxMvI3gX4n6dnPW4/BkH8igm3x164n7BcZSSLO2rcWNstiDmeZCOF0RAs64yR66GmV
7IiNE4BeGkWdlugbQlfh/fVKmTNts2ma3escETveeI4vVu1FTYJS3DJObex8oziKtbnOUPjVg4a/
5W1SS5kjF6Jn6YlZ9bn0z1EaHGxDNoo1dEAcKUp/2qXy9Tpt4OtHrFveRHcxz0haf9UipHkQRT+0
9YW1A65zuQVxqAL0NFJTPYpRgR1Iu7rkMxF3Jeo0FToCue6z6B/pEeIcvhK64r2ZRv+LVjTR0UYb
jv+YfquGuv6I0KP+qM1IYeEn4Wxa0wjz9SglKxxbsgfRBYyBBoUNN9JIVYuNGuut5/SoCTfp13RI
0+0469Fel9TyNZ19NiBW+hUEZOOabaHe4To6Pkp9/02p/OQruCi2EnmrnO3ASS7sTs2VaMjN8Wdf
WdJD5BfJcW7a1BUXIDJ+Zy9wxqKfzkj1IWM/8lGIi6T+c1E6GuqrY+ql5eB4jS6V71hvrye59rdq
2kAtdUjjSO3dEFfkHjqCgWv+XeK9klgyHGveMiKP8qocI7la+/yJ+UqQP4hWxYx61+TJ3xPFUHLA
M2G8ep2q5jtcEaM5204nP2GIEW19lUCeKFZ5LV+gNO6ufdsRfjZWAcXWb7TvYjartCQPk11jzVO4
8qRKo/6YaXei7VqTw4TIQLxdb9WW2vzAMwtWK8udaynPV4iIQBtqWDSJx37e8xITjUnWeeI+ukLW
j5qef97zYNoX4MT59Z6Xr8MWbYNiI66aGiDYZ8sik75cYDmI+ybePFzv67/uWQwaG+kf9xwkNYL9
5N0ubT5uBykxvK529iW5OThoXQmwQ+rZWojTKe1qYKvkRMrIMnaOaLGlArZinmLrdu3ZQuqIDTvA
tW3BhSxzDCCqt35kvyVaiJG0qJORFw2P4vRaW/aqvAJq5+dS4oYRC4CWPMVNBZ+jRuWNLUj6BO8y
faoyHCkH50F0ADSgbWSoVBtRLOVEfWSw6CiG4ABmu0M45FtR19gki7tojRXqtC/6dP05jHmbsAWX
01Xobqt9+iQHRnuZFNO79ciqqeNldsVOzNXNrXPiHcn7dVWWd6KfGFoHI3Zs8tjsRV0+ysNx0uOP
uZq7va1VqUtkN/b0djQOcpJnp2Cs2amPrp+XezspsLeS82yVhuX0I5y3aW41P6d0/s4TtPpqFyQX
4trPwYQjfDc3Og+Wahs8jD46MnmvZl9UxSZXzCAAszzptOrX2NAQ4m/n7FFceZwK4xDHo7lHGtAr
bRN5IXW27to4/KENakWaVELc0rSNU8SqsdXLQIFNh2X2lFTOWvbBPEjNptIR5khBWXy1A/mMhPaS
/iRqY4+8yTFAgTBSiz+kLvhe4ez6bo5ystaHyX9q0Kd0sWGQoX3Mn9eGxV8efrtu1AX2A3wIaHNh
OLyCEobgrIAo+Nv1sOiGz1c05daZShTMUT/f1miAuH6KhU7eK2y4p175CjFv5fdq8+E0UO1DVON2
MrGMV0c3D1W2zFo7ytqeMTrSxl655FFCLkeMJBbph9X05DtKebAwk96IAVnuzWpsf4FakmKQMzR7
YPr28+yY96J9NmNiuko1nMOS8DzsRvzOlytlToDQl24987Nr96McJttKrf0vfr29DtTsfqN2c3FQ
ZCJcmPy9X28E1OxKynnjEh4ITir5m3WxTAhw6VBEXf462+G0U6GCb7O26z6SclqJDpIGPw/vvuwO
8aXq0bExnxKXagzI2w27hvsADMTRRAHTFQ2S0Wwd/jXfOlvTPRupUi9MRumt0Pnkl2sicVe5c2in
pHBB/OCRXF3frgJj9RV4l+DRlHCo8RcTYTGijkH8EEj6aGcz8Ma5rHe4kEyvc4HPyvJGJxm6Cghg
ZidzlhwgeLG6mlmSXkhWvVQTDh4ReIJdESTYhl0T32S/DbQTiGeZpC4XIRjRoATWkzRizrmsprUU
G4/lcrBT9naVFksbsXxGTk+D/T00x+a6oJZZNHsFuj9rMUj06kHvTmwnT6Jkjp2D68bAMlwUqsc2
VznAoFpZoGJeUl2SHpKgvFP8PngbrYI3B7LnNRZZ1wowJzkbN6LVzILUlUjd7UXwESTpz7S05bMo
LTOqoChe8mVG5OkQVid+aVRc90+yeBriNwkp5Aj21D52Rs/utK9GdTdY3UVdGuC6QSL7pVkayx1/
+uZ+LmM87MBl2UffUP88nUITl515/CNQvgx6gNh312cEwRwtWYdW2K5t1kiv0mQ9WWPH6Km9rZ0b
+CaPcy2HJy2TL5+dc4mE39hl7rWsEi+EoVm1ON0skzU5PqRy/JBGTvpIapyAf+j86MyUNrWzs43a
NnzNxIUavfjela2yAYkub8A7ayhxmfFbGkjmJpOcAmMbitWAJLsfJuVRFEdN3YFBYxdV+MZTPpeb
YsqTtyCsyWQspl5spJM33BJsr5b9z9Y4HRMXxaZpL1p72fqqF2F9EUOlYDNrMoyFtCrvCb68iOtk
uV4dxE1ly/xQxv/9pkRrRvRR3JSEwiebhaTy/GmWjwLlecV7LsWcBPjK50nmKhYgulxlBH5BhgaS
T4B96WQJMYHbRNdOYs5o6WRk2exWbbDhkX4NLCl+Agcyv2ig3ZMWdrAoyUPBFg01dlGyFW2vzXJy
LaXldNSCYrgXbX7rXNDrsi+ipAbyU4W05LUEqvKtGy3lLNryIPumhEZ0VQ2XcZgnN6IPp+sl5Dpd
8dvwj0IbHIHVepU7E4CQ5eb8rkCzQEntO9Gas86vlEwnTyNa8X/nN5WCtO0C+cW0nHSdyafWrJM9
qbHieTat2EskWXFFMUjl9mTX/rslmxHfYnxKgwm1MdEot1yq0BrnkDdS8TwmfbHNY0L0onXwtezY
TPyjXce26KTY6bPomuVIlROoZ+O+XDTshn6D40NK9p2JHBQYDqD/03pozqmGtUCaZIpLfr05GxU+
v4ByOI1DMBYTjg3ba2UVOjRVjXIfZ72+J/QwYQm3zCEDBMm07L0ewv04g1FHHDF/UpwhO1dReJYl
RSoAi848sCkadkJLqxE17Z0/gTjzs6p4EnUYXX0xMhUg1lIVOQOm8cuD0CQmmBRYC2rR8O/L+FEB
OuWHmDuKohihltsw6eVHUaOE7PUmI022oi2ckuGeMMi1u+gxjBhedyWRJFG0CXsi3N8/ztb4Bamc
9iiqWwlYI1/Q/iCKQVPpMI2gC4iiOAy1+qy1aXoSV3Jm6BURqxeUJW5UHGTDxXvD5YuS3g/6KG80
ues3/NNU27wtLFcM7AtFehx+XF9tUzmzO0E2B5bHLHOsqZckjT01nPIn0d3IScyq8qx+3r4d6DwD
GW9Ogt/UGr4ofPxgjbMTyt6Wpt0n1oLMluzDrUqcJaO1Bck3nkTpWoXhBmnDcfQg1H4OR+dfAzo+
9WuUDvZhOVqbVIfnMIGCve9jO7se/MZeDBf8g9MVyMxkDXJ345h/9tOcbth2FsZ+TlhG7pAEyol8
dnsCCZi5yZiG3/29CDPf2mW9/892MZ6lOePhLy22ZLkstyJFdNe1cPOFO/qtKER0bkWoQ8jPLJ2h
KdKZ7ffLrVWMbYBlurUjj3ubDNal0ZSfIiVs2iESbXVteiIlzK7tNGFE8NiyCxW9/Nh6mQb0ioNs
cLZXDyVVeem7qH1wdKd6SLX0VSBhyjiwt1ZZOtuOpZOU7GoyoVVCMi68m85WKtXZMeSxJUmisAQF
9GcXobGVjGHlIoUzbqahSKaV5eT36B7GewGQutYJmJQ5to17NXfD8xuASDmigG7KNm8aQsrhrAPZ
zSHOoPunvYhWLMYwOMbXIU2GYDsGxOlKaUBNU1EL+RQmzkYhO3avLYcJ9Yv7ICu/TWqdHERJ1Nud
+jlU1ImDbEqjO/HQdjE0tI4jxKnvJqvpn42kazZtFTbbYSnqkmLtzTiI1qK10GPnUtX6QTSKqrLv
XUeTlQdRwi8Hed4pK+7wYP91NlnZRkFtPuCU3T5KyalT8+FBWezPh4wUuuO38kq0iTozkLCxigYC
Qkt/Ueckp7bu1GMfZ+fbQHMa5ZUo/jZQyw3S4gyCDzYQppg/ryQGxFnu7wrVttNzzj4B0QWFEFZg
7SQpV+9yfzD/ccYOf6tYPuivlugRkTSiFAsLAXjAUPXGUZS6UTLuMMb4KkriAOR/Wsc4nXtaNiDU
3dvBY088dRkspvGjVlp+3ZHbNwmq28uMbWgYx2GQwkczBCSV5nhAzq+qeEkxstauHpo2Eqi8feIQ
1/VdqmnSSZSmAR7tOCivolRbQ3+sC3v2UjJnxygIcZRcDslfZ0bkdF6bVB+iR6pUnz1EcUrTtaGX
MbaEeosELSSgGcvalYNa9nmoUuciLw3Z0lDogFkRhIWmXwzOBbLx5wjYrj/nUoWuY6T7foEoaMqs
P+ioX85q85gtMAWLv/ZdUxJGER1E3bCIAUlgYa+DmkLSHyxnm1sn0xjXZqJGgKVz/SwOgzNiw4aH
7rbHUIkHehpCewE6T0uLDn9x1AipiX6iFXDhc48r204oa+WOiSWKad8JYS1HQWN/JRpEeWmV/OA7
mE/49yFeQrkzqE+3s0CaQrdc6qSAVj1xfm299RsL44jZzbdwGKoPgrOkQ/j4z+Rd1ceKbKSor/Gg
J2zWlDt5jKqPkMekbCzN175jw4MEJ4/cS/1teI5LzV0NNPu+VVGsmfFxeuNBAgH05axe6sSZqBOt
ot/Q1+HvrbYzfI4tar9eO0OoetKsQZJrQ0SSUOI/AEDZiKpbvTgrzDY4dbbeeI6RzM966p8kTDr+
WE6ATA7iBFP4a41V4+R7tSL3+SS6uAsPUq3cpz7PEJH45MRp48yY9djTQICEz9RcDqJBm9Xw4Pw5
wuaVnq9UIAvjFjAe2uyqxdh6g10pz3yUkjekQe6KYtqANDYI26xEsRkTHtPYKQR1pHZrTVK3wxDH
YIcY6oBwXFX88u6kVlOexcR1XBFYXYqhycROTqzdJ8KLTvBk3yMwtilDdTw7CzkoGbEIlY3A7WE9
kcr2W117QzEMScMkK9eKk+pvkpkTrZXyCp5bpb3VZfMxGVp6HxD/fP6XQZIyyW5eqOYpx1ZbkuKE
vZIbBKAu+cW4kTgZZpcVy9yZmmlsM0nNvQmMN/FxFl9R1BqdJ6tl8RXFFj/V9ZyF1cM0pfpBTR1p
jQzU9C4jmrTuOyM7EnLp38Ck5TqeCaJXWOoSdDNnfHdsRHsRfMqOWi+JXmLwv/XSJLgguWKGREOS
/k2XTmKGsu0+LyuKv12WXk06FNtKGhSX/GF2vh1iDT24Uj7dajKFdXwFJmtd10Z5FA24i+RnyO/d
UUbY9z3P+C2zzrzgEmbusqkytgmZz/e+btx0wSzFFiYGQdnaxxgl2MvYY3l+BTMx0q/j5CWt2s+R
ip9dR4oO6V8jKzXTriMF2gmLyYepaHcRXhVfm9wbEaz6WeNEuarK3nwxUOnYFP0QnepKSu5qaVS3
jmEWT0RayG1Zvf69m7uVGJUU00cXztFbSzDeBVUWnkOd1KpiEL+DBJs8xo0froMsrb5Fg43KA5mz
xGdFlcrmfY6cCs2WJrwgF9nv7br4YNOfudWoE4vCeAm9p8n+woYTTG0X/VyMThJYbx95plhrvzCi
e6X11Z1tJ+au0BSSRODvsekdxg/dLLCxYW1VJP+jY0HoFMM5+5VSPPdQCNYlHiE7xSmKZ5lUFXRP
Z16Xelg+D9MgX1rcEvndFc+ihzHau2Ce0ntRZdZOs45tO9yL/nPQG16VKakrWgnit2fk0R7EpUSV
HY4uVjvdgyi1oebAN8LHRMwdRbW0NfFURhqWmzEDrQAEW34Rfcciq89ZZMD4jiQNM50oeyZ0de7T
vPiiRWCkdSR9DrVtg62dIXU0SvFl8ifUPDudLwVeHu+l/E10lxSwSaPNxl4U0WWwinb4KLSu2uGs
12xFNT6mbqvHGVyKTN0XalhtxKS9ZBwKfozPZt5CydP0PRiy5DEpdHx7dMDdjdXjT1X0PkthxVpN
NPmxbEEZhVMPySsfkrUZ1N0OFS+JBOlS/j8Ovk61XO1fJ1ACXEDjtkB9ZVFsaGH2o2fxEiuIkXVK
aaxEfa6Ms1sGg3btVufjL91aO/21m8lmaS+zTz5NkbAEJ4n4R5S0zqqxFPwS2ll/k3HezdGDfpVl
J7yYZhWu5uVPlP1B7zlwMzaiaFYGeXgCBUdR9LWXPjDb11Cr9fOYBQlpTCbrTQMycYfEYdyvTHL+
32Gzu7KaE5wA2HQXK47zRddwk8M6UX5ErKXfjkkr3flO1d1B7ra3WlRKD/GE4FsIx/uL0XdnVYyf
E2Sghqj+o8yxqBitdkChFe/h0nfys1VO3R4Z62kX+017ySYJVWGsSF5JEP3I4j78Gcg7Q9W4j0pR
X+zUHnGj4bcnLSSzOK4UD2ZAd2jDGbfWPjc2Edqfz/LyR8HT+/hNMhu0rImJ4RfZ7xJN9neTVAdu
26jaSx619q6sCEKI4gSkbJdISXwtYnKq7VSnSa7FIeBXmmF95spFrL+k8ki2XMtz1leKrRGPFM3i
2tkiXb2rMFK8tpp10O4sIkLXsWFhsc9LQ6wGl7GlSfakmRTsH5e7gt6TYRsn9dfWzIBI2tkyKpRL
q+OU0S5QpOnamjq+5AW9Il9b5zT2PVLskDGWmWuLRAiW4Nq11VBwejZUBMfFVGEka57coqMqiqxt
ijd3DbIFy9h8HGZPNXxMU5brKr06eti3QdWamn1jl+3On/IXvIfGcQXLsjmJAx/v51msXaxmHo+/
9xDdQiivKxJ5qSeKTYnJcB4amCYt9pGZrtonZ27BGZX+hcVXsxBHMaNtFSB+KipFP3EIivibFYEs
FSXRaEroT3bZsI2X8beucUosKo3Jhd3qxFmrys9qjqXpbe4GZ9Y7OzQOTeSz4olufgzntkIrxxUT
Kxl/PqsI9ngGy/rudjG/wH6kkor7hAfyX64PhaNB5CiPN6Lv7WKWmuwNuymPt/oukLID2tWv4sq3
uaNctdcExpTrHNaTbylQRRe7FXGQIpxWQgeX7Glhlf1Znaah0a5EWcUq469Tg1Qa+i1IDmhS5soA
LI7XU9G1LVNpFbb48YmW/5iuTSNP9QNSC8slp2UeM+h4KhJlfZJsJEYcdaPENnszdHCdQXH2VcC3
XBRNI7F4bgqLk2w4wWuNh5uoV0Zb21e1zDYW8NW70kAFMxvgzqCc9ZeMaICoTzJn3M/hCDlQTI4t
DzkScIXEQNjQKqQCxKFsY+dYLwdRbFuj2so+RHFRN1QVSWpy/OVKVmWdyFRsnWKrtU5J2rido813
LMI6sbGlwfStfkPgi3Ulydlni46iRYmwbVx6h8vYW704c3zlc5goXsfWgXHQCzRXv1Vp402TKh2B
NKS2np3EYdIjBKuWgzgTdREJIxccdL3+rQGpcQiIy1jROZZ6b5LL4vBbveghhpIm97c12+XrFf/t
YmKsUjvfCCAukTlCv+ngT1t5sUeclgO4rs9DKQwUU2glezOQN7Uo3voMWiCvZUcaPLWx4pWhGBGG
0nWwt8os9YYwSF8jP3kQlJK58WO+Fu2vPRzA6P/dw5eq1p3mFnlYBwVRp2sJXrVBflRla6NreO3e
qqw0RhzhVr6NqNWk22lFdYIekx1F/bWzNcmW22c42hld196jNQ+zRcexYyR24pDuq60dtlTFqpqM
9v5aWeaNB6BvEXKlrlgOTZ1GG56xZVdMc21QLPxjEtS0Z3mxcVq8nUZpktdp6nfrW11sh5Z1LRfC
u+nWpCjIqa7ESFH5S7soNw1aGL9N968dx+UORIs4iBlNxf6suxX51bGwiz52XuEIs00goLkOGZdx
VQZTeRpxYySzU1TyXQU3RdZCiqKl8xu1c4O2hlvJp7wVlWZtLqYgkxa7SY32qTY0j1Uk81+iRtbe
dhLCJUOdPKj2u2gTNSBO451F5HF9qzMNfDyiHDadkhj1YwhW4LF4FN3FIdUctu2ybV2vIer0UI4R
DQmbnVrYw07JZDAwWZaeCMalp4bYxy5EBaLyC2Xgu2tzFC2iD1jOFjx2j47z0ls0wJ1UtkWvIRmW
peqhMJK+efYzDH+NCis8xw6eMiMaP5QMzHptZC156ApTujQAIJE302GqINWzcQzuEdLEoFGCgZnw
6LwaMn36A6L9GhLKEKzSbgBrpDlglnQEBdKoe5Z8kni9ViPdYSG9LadJvJeWfRfcpWKjjdP4XDaA
ySMTZX3FTvbXmTA6JbjiI/jY8fNLs/zszxkiqm15pxkqeVxrSkuyQ3+WxZk4NFFT7PRGQ+wpCE7m
XwdCa3DfR/7WsshWPdluPkTjrf63vvNYhQu27V/nuA0NE7s/4Mm3EXPf6sXZrW4u7egYIZu93MFv
V7rViZtJZqSXbVwI/+pq53rkVWaO0FZgNCeEYTGqtwJtO9pZs6njGfx+9uBYEDmlorWfy1y9L7Ff
usgkUp+bTplXs9Wmd/2QOc+z3zUucReL94BWvRnMrcb2f6MuRWfx0p0lIDhiprivFXxjwq+i0UAq
6NHn58Ke+1gnRokNW8BPHe91jv4iZ0sGCiyDKItTZNKHA4jWhfcxOi+Zj893Og5nUYLK+ZTl8nC5
lkKdwJY93l9LprXL5kJ+ECUnIUJiohuQa9Yb+HNow0M7X8RBBQi7yX1NBqJAXV7pnw01iEosV2x7
08pGZ8LwX1oQVVkF/EPtbjNU6ARc4iD08jTCjP6vmSHHO5tcA33pYMIJ3SnTN2iPmfctoJt7vbDi
3aRbMMv6EmjJctCIipwyrOdVn6cRdqXUdVrgafU8sj2lJPrGka6uajOCro69z32HaVIsjUc5mgY3
I7L1DRWeSjG/1SjtuXKSqUdNKq3z1JNWEw0VbHN8O+WPfjDgcM7tDwhZtjc1bXHIMGtABPB2GgPP
PpDWbeZ1HKjFoVVMvLtGyd9j6UDMGUKladTlc9gDA2eFr/cE98rnjA2OV2OF7YrWDHLhqR6yV4LR
abvuhnlld1HzWC5JVVRm5pVh4eLYBw6mADCksBXpcvnQKP58PST58GvxmzSbGUK/UnBHVAheynLm
z0X4S1E0/FaXLv1KO8eCVgxR5nbDf4uxq4EDjWFIxmPKwo0VyjWs2Ch+UIwaJkzVVN+a3nx2Rll7
TrpR3yWW7m/TsvffJGgEI1Cab9WM5GjeT+05ljPtNJLtXFf1mF/GKJQbLwhgouWgvNDDGPy90iR4
RTaqf68uB56aqvOwENliwv0bMLBs0psB1xgaRTeW6B+Er+ODmEMcQjMCBB5soaWCSwv1GW9zpAx1
bfqilSVKmyTScYXqYi/qQYT7vRGeY3QczkUVovna+CaRCIq3hnApZnoL9EnDhOnWIJlGdZIAblpV
jnJu3ljvWuCjtRzW1p0Jsfht6L6ZS7WPB9S+W4KDZAmqFQjmYKfAdUUBa5BwRzWlI+RhfTMEGYmf
pUHUiVZD4TEXsXb6AIet1mgQrqRsti5OC0LctvTomzylj01VSc8l0K5dM+vqNq1y6T03pLXoMOGw
7XZVoh/FSD8HqiOsV7AZecwUmfzupxVEa6Ssdol2iU1DvRCRHLZBJuEg8ledOKvjsFov4Yzt5Ew9
HEKejPpptPliMlYcjDpVz07xLApawR/EKgP0tx8L6w+rnrpkw7473egw+NzbqGoZH2hlv2om3/JE
g7gVH+wDFj4BIvOLK7YFFV/qmvB1wvP90pdKsCKhT8C5nifPqhprI7rZPikCU3dYd5fW//coo4+q
lw7zJUlT+3vEifp72AhIfWj4JJNJOt7quygnUTzPNo+DdBMNSSrLR0KsezFI1PN6EX1ohyXEZWkX
st1E2AfbfJMN+V2I6sSOh+6A9UMKGuT7Fbt8tRrJdHsHfJ0WhO2+wTFqBzJLuxhl8zmad/Qd9PBP
Leh+MF1wuur8CQVAa5GmCQ1cnCIfQ8+bNKBoaPvxkqeJ7KqpAhi4sU+TgqqaUKSKe9UL5Mg+iZKo
X6pEL2cOfe+a+FXzAsCfboZP5aT6D1L2CEgYystymLFkcuNqjLaiCFx0sVGuJq+KZ4Qt7e7YKO10
MeYMIUuy7msoVfNeNEbWOG1xYc43ohW/2/Euy/HhEa11hqLXBI5LNIoqmBZAbfXpIkqGT4zBb44+
jze56i5+0+lip9EDKHVTAOlrUbz5VV+NbkR5XPo0ldSuhae1bNkj3GhlerJtZDtVCSNTtrzzkwSr
h4eJ8WVaSqJKVtVXZGLTk+jf8JX1sIln1Vl62MCIHvpQJ4DPZA5kCkQ2QIqp2Oio0Rl7LLaAI/8+
ZfowySa7Rz06kZeSXW5oeEDWTmVju+J/82Gs+xJwpZqsp2zCb0/qcQno3oPWcO6Tg8mfzYMFtzud
JrKtaWZ5OtH1rW055lYv0vcyLiVA+qa0DklP7kjH7hECjh4cnz93BY7iF5tAt96i0KyouobGhT6e
xZlkADeqSgQcVZOPNZaGDPv2chE9dtbEn1ilCcUSOWNJHmQft+PG1127UIniJguSfGeND5Oz7Igc
pH0Dro8ExlQcNLWe1y9qBMsb+YwDv/9xBYzte4HE3mMpa8E+sLMPpw++hnHgeH6kOLvEl4ht8TjM
KhnxLZpfjGhKPXNBM9jNuI/rkteKfo4dYVOsG6sJOan7EibiNkT2IPFBn1fKc6cpXxxFtVcyiDBX
73yinZK1qjUSRPIE8GcIunU/8OshSpDjOdVi24VmiHzvODLy5+QJV+ocQgAiEbEB9GxBPC3HxiXT
sRmGjnVZTuO7EdjiKizaU0c4PiBi/0di5EjMVlq7CQql2patlK0GHYCpmvZrdCUBOkUfitnNX9uq
8/Av3DezcdHKWr5zGrCtLE79xonqfKVE00+/+1rnqC/z7PsDKWzei+YDlUEvdvK3PgNMopYdVNzi
UQWtthpqzOVV6S3Ik7VRVywrVYv9WKh/TfN3dL+2Gu9M7mCaN1rND5ltgmvor7ABqgOQY55OMHtZ
6XFPyECShrU65ykAK+OLGqkzgG/2lE5UhGs6fEAm3ZQ5C+yUYTZVlck5MkFWzwF5OyPBo2AsOg+0
6FdpyPPnzv9ZIaHrQUJ7kYiOsk+Yz+VIACmLFsGpMWXxmC1XVtQzeExeyVyhykR4AYjk8CONg/qs
TBpmaOlz1/fKi2YdehCUa8kPnxV4IW6BsoE78h9AxFPfYy9+1ufxUIQyTlxJdh5aPJ8UKDKbOeHD
INHbexF40kMU7J2q3Vgq5ol+UWORow8PnRLVbD7byotMRAf7vrsH+uHq9TSAQtYPSmFLq/9h67yW
W2XSNXxFVJHDKShLlmzL8vL6T6gVaTI0mavfD3hmPDW1Tyh1g2RZEh3e7w1qHOcw7bq7M5cULKdy
3nRhIU8iGY6yg5uL1RKlWejrSqcehgGNWWkWEF/hdWFbT7U/dohQqSgTtR1pcT2pDHFoX10HmjOp
OaKr7X3bxXhnxmpgw4AUWC8c5hkdg0kEkK+FhXZiW+4GQ6ewdA/lEQzbN+t2gsWhnhJPoA+v61jf
1lPdnLoU4/Tb+rBG95b5/3Vu1lU6itLu943aHcsKoAt2JM9aX0VbT3++QERGUBLqfj7Owx6xR4Ha
2ZQ+Ue8jPhpzcxJerO+sTr2pelWfIJLP3GGxS1wK++NNM0Ey6fTpD3OVjUxm9l4asbjJszLwmf2i
k61jrlBEQVg5ZFBl7u9X8py+Jy4buMmpY7/Qf+q2cxdh5+vU9I4RWtWtk/S/qoavR3jzc2XaGPhW
eDdTgS+LxSS7924yS2P8gwletcVbEc/1NusgIsvuT+7gWQJR18E2taq2sxK7t16Gx3x2lXuIwW84
xWfN6B6F1ZY7nEu+t0WmbJ2w4cvD2BH3n/5JtUVPCZ9CtdaU9ybu/4mk2eJkGNv71KagUg3dLuxl
EfB+03Oej3sv5gPJKzxb9Nzqn+qSD0vLxFs+UNfXa7YuodinSb6bAZQPtmgueV5i7ZOWj6FSA7Fk
w5BTSUwUmWlUNNNdW4YXWeEqkXIzqlr/XIXaR6w7QDWNPKvsN4Ju7vstykXrpOiKALNPzWMmMLmQ
bf1XaGXpk0ltqPIvLj2JP5oJ0eRNRmBq9NIWhnbAoVdGnbXBAbl0mruaiffaVGPfM0a2vm5+jR07
2kljwF84gpsqvfyoaywSUjf9aKU3+13qToHTXKo28117sn3hFQS+55W7Kyn3XDsoizJq2mthdaC5
2JFgpoYOqxUqnpRN9wDTT3zRWx9GGaHIAnK6CdU7DBmeJ25zKpXpj+fgf2V5360hJ/7TGI4FlSc/
FpSLmZzHYLKg85W65wbA0OOBnVdGdQ03myyvz8nQMga7o7kjPEP3uyXp08i0dwTdI9xVeTEn19sk
VU92Roo4VQzJeT30wkrOVEfPWS5tpMN2Do23v7spAguQJT+3Fb9r5d/EsN6tYfol9ZYaWGxeIGOf
K1SIzgSOaNpuvcEH4VtD2OjWKbI3bMWt68h077cyk4cqavLnfIKHp8Tdi+hm3+zybJuzqNvoCLMw
xUpI+NIGuLS5HXQaycq1LgwMgdz0IHM3uhBLE+L2Y8Tn2cutY8hK7STiVDslg4FCMy7mc5mkw6HA
BPkCNdzYa0JMT32cRyxmkbVCj6l3/UAwIrUmbVslqfOct1G8jeRT3SHrMYVNMZUASLwzWBIXNTmH
Mea/wcKCDNpUpW5uQom3hLDebMMjLnAW9aNpDr1ikzdQJO6jpWgfSMfqcNuP8RjuoAEZE5FMWOSr
3+aanZNW9+WHUlMT9dJ2PFaWaW2QvDZ+y3D5MVoofWJ0LR/IilvIyXAf4KmS+tcJ44MJjGRFpFof
o911ZPgKlWxNi/wMcJGPCEMUn2F9+ABPZ8OW1v2H5oW9n8OS+vAsrJCs2ZUfUckQgY9h/YGEbMRU
G4u3SDFOBA7qV/wnPQAJJ9yszUTM+rVQUBGN8cfcplWALsmE0x21u9ocmWRN8xTb7InDyOyvLSau
14b/9Ty6cgfhjL0yE9Cm8nKklpljPbHWBlHynpVZKm9tykc2mEFv8y6xGEqx8h4HPJIxhekiY0FB
cfOBGgXtNyJBzx5NLbChjO9UVWkITml+uH1GiRlvEDT+5Z2azrTr8RPZwBSyA9KwDL/XjOxWW4Pj
TyI1tikQsG9Y/V4vU49M8mTYzdW1T+vp0DVJeJ35X5TEvsBZfGRxKJ4BUjsfTyqmLKmoN6zQcfQr
5mfbnJiwSzkFAAmw63DupjDFTlbtky5AzNDujCUEtSuSAEV8erOHrjx6M0mrWDuSwVLN/5RdSc5I
Oe9rUvm2U+W9Qw7edHJIEL5w/4czjN+pdgX/ig03hMDhdoat7djbMI0jP8wAWhuJD47g4S5JkAyJ
EI8vbciebSW96svQHWUAV3beyU2Hd6iCDxsTt0D4ACCAF2toBZ2XO76alxQimR7aJLRfh8oDVLfy
XdMZlT+UgBqlF7mblAA4v6GyvG3iyt5MruxPGHXYT4nQEn50M7yFBrhMMxlQC5bQN6dMLoVRQ9I1
LhPWdNvempIz2o56z8Lf4p3d8E2rDxqOGUJpwnPLrYo5VPXLdOaOIDZhHXqsaOI4AUKeHG3btmG5
LyORBWbyaGytfo6mUfdB1P5h9KbCPIjpVFh+P/WVHzeRcrOrpruO9qj4BeX6p0YMIsCzmX9c9U4x
0RtFCcyTtvIZtBtyQwfxp5Q4UBYWAdqOpuFMj+eljymtq2rpFXnjjp/EeG0bqo3EKHqnKHRJTM3d
J4zc932kZH7vqjcTQGdr2NPka61yar3yIYTtXIpW+SNHvqjR0owns6qLbTOlvxsD/o7EVJzknOey
k8kl64fRV5LJ8UdSBlrmfVwhmFZUOz8R5B1up5D0INGjlO7CkNA1rDuEo/wxR3M4myH0rbGKg7gb
raAR/E66Ss9PiuiRgBoAo9NYHt2pJxnELesLnmNXVbKlMqCKGEQi6kRuQJZlRSZy+yxHj0SXkcWT
Jvtmj8h2G48KkrVazIfcyhqoldVb25QvigrhDYPtZu80zXdNZHpgSM3kDsu4+TzzNncjKrk5OroR
qUULJtr1cbrFDpoVfKRNG5XdR+XF4oRGSaV6Nf/TNAZcOZYFG24KNBTkrAfzOJI+1Hnfs7Aw/dbp
wTqwaRozvKEb+0apdLyOkAzxLGp2mRu9O5jVbEdPJ81UZNt5jGw2wz0fUN+LnR2F6lY42TuBQOOm
BjLbYrmqbrMYNmGpRBit6NWlGPHDakKmqNw2Dd/BEm6nJL0TtHnSBiKM92Bw2SnFetdWdfvMGv9C
2GWLjXnybGiasq+4kfxwes4gcAx5Il4a9rORRaHZcKmbCHQlbd2wY1WlzkqfnV1lROM+r2xtk0Cw
8YWLnWxyi8Rosbxp+iCHIbmxnPQl9sTZtly5bbHIpW6dq7seOd5hdlQPxS8mJ4zhSGn6NN91GL/P
nV1i55WQxYCf+i6c1G3juNJHrpztQs9iJAlFtMXl6buG78627prhruXAQjnqm1rXifryPDJLDYy/
6jAZN4Q/3vmqXDAW9wfwZ7YTCkkXk7FxMjgyEaAcbH1HkmgiMbTTwxyazyjeY/AZdK6BAjcQUnsr
g54lxa62cDCvcYKAHV62r3WGhMugEOhR85cjDPpsNCdfZSVtdkSDMf78xGZhOIske1HCeg56VQuf
RGN8t03q8HNfnZIuFcdiYrg2FehcJdWMyjk77DKRnp7J3t1opNAFda3hiFSGSOdCeEppc2r1ApLX
mOHpGNV+iMHqXlXYs/S1JT8P1gwLwixzopFs6yX00nmHRpMwjBRBajcr7NTHPIEI4NVHIi+70ziI
/rQ++jpEttmd8gTqFJoaZmoHuB1++34qMnfPl1udjEytTjZ4166dy+uE2e8JS6T5lORs2jx0ScH6
am5LMaDLxn1NgREbmjPohesD9V+F5slTWhfv0s0BUApzkIc5ztkie6ia3WzClribToPR4WXuNGTh
2lqe+5aFO4temMdeWQLxqv04zcWJWaRgEzSGW6sr3+0YVkDbRyWvD9TSkLObm2WgxGXMXsoNT+uB
5Svr0Di9WsDuu1BR5WnuJH5Zg7WXDIcnqaZwF2OWpX4ty7ckbX81bdF9flbro/VjimcL7/MpnF2c
XzqxD5c0ynWfsT5yl+YSzcf3vZFVMfKmOdhjOJzs6IGoqWKg22pY/bO7oCrrOcm7UUSFFjRqnR7b
dqbgPm+0IX3RFC8hzZ5/jOKbhQ0lThCs4JsmDAMGqeUN1Le+bK6pwnCBhW4Qp1OY+7Eahvs5qw9D
U2OsUJCKmMTHoUWXqLBYgwY7Gqf1HWDmQV3YmR+U7SryKgx3DtaHjRZXbH9Dw49bSJRYhSD/fisL
j63VYILXEEh1guignwQa86By0LHVP905+wnu4vLJhnjI9brlsjumTQYWMaixOK7fVaWP5Ukuh7W5
HkzMPPiZL1/l/3c6JIj+v64eHK/ZTYMAXCz2WjUEhC1/Z3PSBY2JK9zWVkwMRor00Ne5R1GHC6KK
/O/STTBLn3zpSfiZwqmh3HHoYfztpt+CTAkqgKOmtJcw6+JjpuTYud86YgJ3Xdy/FGF1SRkHTrhk
k5BW5T+wk4sAyhtkWh0Zs7N+a/CGBw5X3K2TSsWHGE05IUrm17DOC8buOd9pQ/TiUBUL8zu56w+p
usa+X2AC1bLy0xhhEymlfp40om32CBGceye5h73ehS+Zl2/eKoMkfqCIEFL2w1Ep7ZRbx52uYsKQ
zXKUhlUTOKOHeUPdZ6dQFfhytwrLKsRYZz6aI14wiuXPVJ19ZYSk5Rq6n3qRecfxqKiq9OSV82++
bPJpIK0ezaEgW1NP2k1MiUwfWu86iNnYAypXqMaChC3ExpJNeVNzRI0926hAZFXid1lU3qyEijNG
Vpj2F3uE9vOGKozHVRg+GyPOtmTc6O6cfsD6l+ewSMyASORi0yhzfUkxzjC0UnmvGGZ3zijdY0Yu
0QvZmdSkrbn9NaZi78wt2fOteXccUe65BYpDCI7+XhYhjgmJ8qMLzSrAnraHMSqyq6Ky72m8fltl
sfgRVfEDJCkggdv83kfiBUNU508uwNOYF/RCsW9ZyPKliJLalyqxbWZj/wSZd8ECGKMcte0OgCWv
lAbRuHQ1QivQkk0ZNelRx3F+4+TmfMDFdN7PlA42sDSNzay0zZbl46ashmSv1gve4YFIFSCtrejs
K0R/4gpF/1qgJzGSMv4eKpWNEpxign5PK7VcxCvxVjXs+bUZ1O9to30UQ1vjTo5gkmo/dRiyWhI3
8fABGooNnsvpi0jSHHFrOjFIbdspz851Xg1na0HvJqi+gyHrg9dL5UH09VZ4BpAqir1N2GXbMUqi
B0zBn4KgqSdT6sqboVoK8RnqsHW7HGajVca7TI7udwl+LT0Xbn0TTmeAz2iTmdgp9VSQDzjyb1yc
3H803mAETupoN3YAxlFWcbNv0J7dY7NF9U4l/I/EPtjykt+SQGLW05rx4pVZtWSPmAfP6MWLUYdA
G4oofmXVH2wFYmqkceXP0vbusI3DXRQ7CIbrmYytOZ1vQAy/J709zpNo70PTui8dxhZxAZ+ZoGm5
xwmc4Witf2e82dNa806ppWX+V/vz9Hrl2rm218N6+dezv/r+35dYT9tzuI7zmJUpxwjkE/XHEmr8
+bAciDte2+ujdb7pY5WL1vZ/Pfw6/3X52rce/qdvfZ21b9LaYmOo1eizt8vwfiuKikl1eag6LGGA
U//da/QmC4LlfKZA2d2Sx/av9udTP49iogyoWMouSkV9Wg/VMs0OZon52No2m+nfbdyrWUX2yaWc
9OjV0lRuBzc3AkhE0evaV+U2o3tiDvu1bz2oaNPVeAgvn125nT5HDGNfT2pJbjyauPl/9q0nimaW
1HcWr+PlxT/7EqXxNa1Xj1997DgDzOyNW2lm2jZ2q2hvVViNl0ptXdXKVK9h7sVMfWP7Q7raew4R
+a6ryniaQ5FvbQKIXsppZvsUTT4Wb+X3GMbFPiEA8kBhBNUy6kRC9jaa7vWbXmZgKWHxZJd9czGT
bO8yx55J8mSJNKfZEeXYPmXLfy6wbN1j7vIoZOZckR+qW4VtF8NKZD8N7Ziwwlef0rE9YYaSn0nv
FUTqQOSGRTVvDU+zCT3J8Y8r5x/CwXaSD9q7A+g/Fa1Uv+O3VmzEYBdbddaeKTd3bDE7bBrLdAwa
3A33piyp9KgYMmk6QjmW3pu079VH7QwQRtt0UVOAJGXkQxFBFRkfSfXbaLqGnTKExi6y3ufBrDY5
2rnXLMakoBrLn2D503ntkpHeXb0sP66t9YBQONo1SL836/VrX9vpD8/q5WVt9XE5U2Ean9p28uCp
tWJT5unwWoiwQAYbD1slGobXtS8uWexCjrquLY9UznNc53+wofnXBfOIVTWoJByU5TXWQ67/jQdL
vKwv41VzfFSJLvS/Lug74h5MRWbHta/mvr20Snj1Gmr4U7nBLzF61uZcJcQznXaOGy3wBMP22hdZ
8UteUEFdu6yyh3Wblb/WcX3tiod5CtRK0/drM5ma8nUCFf98hYIIbB2i0sp5XUmu0EGfkypxDknD
+Iply79Jt5+XNDPrcy389tX/v9cB8RfQIQ19t77e14W9Ft9HqnHsbPIhwMGpfMIy0Dwa4+KfU8ej
v/ath75Uy6d2OUSJAp1Tn+bF8wlpzn9OfF2spbNzqHT1+atrfTRlYfn01ecm+R/Vk6x+ZOz5rmyS
p1KnZCwI6/189NVnKy0kAumd1isUKkyflxVRnR0UHTJMq+M6nlQmYShq3j4igKBtyJphtzY1Ueak
IXTorh2reYgwXEg+C1a4XBwPIj8kQkCqXpqD6CoSg+GZYNXE3kvYD8PL4LeVJgjz0jQpqh/0BuZ+
O3T2YyzkcBAKK7b1bDY26aGV1bSJTLTyfWs7p1CyKLFT0DlV0QQmaZn95vQFWzBPvK8tK9fS+1In
WFuxG9pvhmnhktTmL2tX2UWsJvJqvqxNGFNmQIbj9xqfh40+1t6bFfcKlmCxsrU8z33TWBod1IJF
3dossXrBf41FznqxwXDxjILhvJ4MYXS8fdP5WffBMBncV1X1rC4vmrYsd1vPKy7rhcQSs6abOpKR
CC70176BmWcrGlyoPPb3Xlz1iGiY8sZ1YlvnJld3QuDOpYzT9shFAsPW54OTNTvh9BnczyjeF7iF
vEXDS1XJfOcpBENnw+J7Odh3QAKL4q/WbUtYWQ8l7UGnMvVbF6XM7lORPyxtnFjnM8oRGpOxFjec
8xwjd8ZHNHv0ykixxQvfsYMmgmPE/NnrzP3aqqtBvjnGkdEx3tpkWTqwgk6OrnvIt1KsqItQPJoR
JCurKUkho9EPWhE5gaAmsKB8TtDDdNnGmdntgLEWbMxlOZ/fp84oAlPPo4OnbzAfdZ/tJQ9mPejZ
wTCVm1HIb52uEMXj1tONN40NRzmCV2fsXRQDWWRC8TiI7AqpoY6HIK5Z5Y+26J/DsFbfSDJcGTe+
NL3wnoNrpTVrdVWp+XwmDXbRclgfiWWNYZfmU1RE2WeXNobxSTH616TJflW2axwaYiyuwsIfbmKJ
e87r/IO1d/PLNcW1H3PtDzEbu9RrLDZLt2aafRbkBTXstoUuYaW+h7nyt2jhX4tC+hHZGA8zaY4x
RN5fWo4xnPKcEWPyqtvlGWfeYldq4LSFkhRbd0gqit7xNxZ99b53ETKI1hP406fts9mXEiDAjn9J
8UONZnvvNdrCzi/czaSCERaJKAnOdgFtVZix9qy/zMlQvA1dsqgLM3Fam1mN3yikiQvKe/s57Cbq
UN1Qo9UwxudYmou+LGl2sIKTQ1PjEWIpxYG4J0IcMlseAP3k1lxk5ezMjVeW/vz5mRokBYoNJKht
olDop6iV+YnexoA3tm/qL6QOvkYzI5DBULuLQr0k7buA9aVo1UN3Wjxr8+LFYrf26GdXe2kbfbee
w/rUO3dkaPuj/btjcH6YwvHueYU9PxEZj94yJlK0CWFezo0YwYE1k2q6tFT8Fl/rHuR+afUUi18L
knjXFn7A1WvjpTsRVtajLWvCdot8v57rPEt9cUJ5+GxVZv3SDvPRVFMVWwv9kNbZfM2XQ6sO5zlp
deAaWlXX9LveVWy8jHT7Ouqaw553yn0QHTwD1k5jOZNYzDHTlJ9zXdpXddA4G07tvDXjuMewdmmv
p9YDBUxinvrr2vh8qbxuLIqqJTBqPojD0OfAko0gMM21pEAwhHPY2iyXP0ARwObZC+2ZqgV0Ippj
q3P17KrzsRPT22dzPaPJqj/FVnrNs/7DLJPymIN4Xfu+/tcBB0xnS65cHfzPiUH1xiedt/J1bWs4
muE3o1b7EMixFlleJW4Bg0Y9wTDADKObkbrjTvSIKbVMjW7cSYgE7H6eLkuG0dq3XucSDXRbm25t
PqO4A2VYnv/VP9cN9kXSVvBljCRLuVDbiCkUKE45FElbQDBGYjlkFUXkpS82GT0xAoqgc9jtW24V
jyqsxXVted4ULtRKEsmXk0ObKHtlsBM20kX3ptqF/mST+wFjpIX0whU1tFQ2x/e1ISQ1Jvzq58va
1FqoHIjxsv3arKYiOYaDB3N4eSY2nvltHuLPP7x22dYUxDKLXteWlQ9ArAOeKGszJvt9a5sLEL08
XdhWdUKLYftrM9Md61kiwV1b6/trI/2Q2bl8Xt97vvC8RitRyNNc3vdCLJp0rdquzYpweX6aBWk3
63uzc2yQEoygltb6anHYP2cVEC+FZUprllaogVI38mRTLABInmrGarNsDqpNZSgi/PPhjOXkJ1Hk
/IBAfJY8IpOO+6mx5r/gFu8TSOj3qkMuQlFe3Mn5ZqpnaeiT0VldYXBkh6q0w1NrzOIchkp8oA5Z
HEpMPG96nrxn2LP9bifn1ZzIa3fc6neRlzaRy+l40ipCjd0E9g3YT/z7SCG+AcFnY6BFbnLNxiKB
iRNFZ0qk+2Sc3+y5MHzsOKFvVJn91M5dOft5rfHz5k7ts/y2HhTbzm6goVhkhz8cHB6DPkWB7g41
9bSo7iFcQT1HQ6fisdmhYvHa8QxZfj7Kpv5JbKZytLR8erO6mp/d+KyRB/9O7tqvYnYDCvQ4d1fh
TtjiT93l6S1OYnxrM0fZIdNX3ysr0Vi0tjvN1e2HsPeUxLJvxjwPO0OJk62rZOdI8X6xXFdPpoz/
mHH5sxuFSXmndg4ajFGqbC7BWRiNjTLJcGBC/OAJI/1noEiUTZYLFammWOlwY6f16G10QXmphgjw
WpZ7EPmEkh+h522REP6COzFVAu1bPUfewfKofEJ8z7a1wB7TdCArDXDhm6YPL9Y/Lqrv61Bor4ba
nBCi1z5VqGinliBiFnaXAC8jeK/K2lw6xm0c/9FJPDFeytZ2D1PeYX84QlCWATijctAU6mpomuod
2nkde5DQOP2C6qFeMxCwDf5K9qawiyVHdj4yPWKxaUff69yV91ln0qZLvzkU7iF3OwLElINijuIy
esmvqSB0cRzwziVq8e+MDKZqdY80wKgJrF60LxRvtb1VW+IUWQWofFy5m6hQjXeYnz8HK6n+mrhg
Ugv6E3ddjfhbANaXFeYQQ9v5KiZ1R5L7hle11OLnGpbK2loPtdVqO4TzgGPLFeshrHSYLqN3DhGr
vGKjokH7Sw5wI7YJWQy3XjPV+0Rpdevp1LrXpoWR4jVP8IJfTvawC++DgRh7tPvL2mWgPtg7sV1v
GjfV7l5vtLA8IRAtrbVLMywM39osPa1PWGafo8HMzNolPpRauLh9Vt19CqG0mnH1srbIpIq2mRsS
obOcHNnZUK9uT2vL07XuHisZDAEHS/q1Tycj5Nh7hY2KhiesBxYlO24N4kWXJ0SuMm3TOlVhI3AF
q+rkudOpPiwnleUwDgB/CqKB43oFUPdwCktcoL5eMnKzE+ar6ed7zuOhDGJvuk8JcMdkafq9CYlG
K6Q4Zblgpivb5K/d2vhKs3Z6dYT9mg2/KzJx38A0g8mwRqJJCuOtGqtfIsVoYj0HRKsGmFN6Bxij
5putkWeo9N6wXa8tDD061cTUBOvZQaXSQ/y6tQ/NZ+b7CjKMnPKTJ1hBIEWLX9cD5ijltk7Dcpv+
p0+f4tyPag/zbluPX6dohOUVenh/m/tMxMbdLTvjns4Kgz6cluPaTBSvO2oz9JD1Em2wjTsT2OTk
8ef1RUMZecSl9WAvT68juYPuHmKIjratVjrndT2kScNo1wzj0YkS57XFG/06Jgoycx0CWmlGqKNJ
pNmvF4MIihe85NjThG0RwPpttnxA4xZi879eT3Z/y1wJtyj7IUYRm/KKlk4n4q7pPptrX2vKjdSY
z9YWIablfq4h2H029ZBnzfk+hLhxW7tGY6ac1yUqsR51dF/7pjk8aQU3xtqSrdIfWkuWXMEfXQ+9
Pd0qyCFPn12oIEm0GjzfcIr42XG5zVu8s+xJN31qu1SKjSF6XQ+eKvZqaczXtTWGbnONpbsv9SxO
g7lZUGBZO/56toyZ5TNLBzpr0mT31Wd46R9PVZn0+qp50WJUZX8cskXHRn1dD/yOcPDoqVZ/9YXm
8JCxOl5w9FFf+yhMLlKzP74uSNmn4LzRNPuvPpe4snb8fNGmHzCswEYosEZ7uuhx8tyOXn5lDsyv
lNBPPSKI09oiKNNW/fWhl4lXrTXb43/1rU+zmvKnbMNoo1V1DsmncF7WgytBCR0EASjU6atUBZIu
tRg5bFI0qneZhNU9TCvgNS+J92tfHhdglQkUc1GUVTDVoerz2w+P68WmQUZriUuxYUL/qVTisDKG
2W3UxfIu5+q1BSh8wu9V3ssUk1tTKGGgIgcl62E4O53Z8wFwUkCf2lBIhSml2fKuTjK5NYl7XE+u
XeSMaYD3jXfUpqG6TuZ4tqXo+T4H49GYQ3XyRtnBCpqi/ElG1baotoo6VJumceRGs6IZ4lHY7EzF
cJ76FIlG0ofpEj+2JcftW2OEJXr4/hJW/ZPVRzi2C2pS6BJ+hl2yswSGB6nFTqdkBeBVWn0YY/v3
7BYw2ORR7SOUE4qA0632+qZlDRI0rD4Kj3whPfdnWMLBGCsISUNm87XaBz8Gdb0JB11VhhOMiYcm
nXgfMSEAcKtQ0iEp971+Vme85lpNMSguoE5ylX026u/suxhsYC9sKkO95l12JIxaudRdhTy2H9xj
3iOAM4xH0gwJ2z+XfTJsz7wX7n3OLe00UdEG72gBE43Sz4upRTPlqyNJurgTU76dSAPwqj7125k5
ks3wk9q/aKLxnhcTvgkRgz3VJrrHyLiYTaLuFIJR/DJ+n+f5jYrQJm61alfarXvuc9JgAAJ4+HWY
BhzgbaM+Y1r2DYbFSApd2+8qR5DjquvhtS9+8zLihN2K4eP7PASOaVC5LRXtkrNWza1RfTEyXnmo
8/lsYTgbCUgiuULkYqqjyZvSQ6MN8iS7UG6Jjxw2jeNEl8yV80Zt9W/RSH4AjKluG81INNS5erGg
f7zUuvlQkrg+5Lg1XrBJhFfCnLLNGqe9VGUJSqIP6LfmMIjqqb9AJDh0EkPGVqZBIau9l4/esTCm
epOxbmBrZQrfIE0rkH13sOqFERh12tYc7HQHQfgnVk0/ljDRg0mVPODT6gPocF2AOxsIHr8bu1Gg
66Vte9Y44pMAXQsvCXbsncFsb9iobdSfdapP6OpMeR4gGhyVBfAwmpd1Ra0ty2qWKPyMOuogmcCY
pUixjIiHVn3o+Y/eVq5Zhs4Xc5QgS15gL/+dXaM+UX9TmQlTieeaeprKWns1UXiY/Owp99pySOHf
OHVgFCK+dEUdnaKRFUaucf9OglyerKuw2xuWX2+VA1k5PZ4UTvwgqJcFZgqGatdS7oU9/XRN1b2M
btoGQIGtAAr9JDuQrUZtyXaOUS9IhIgQ02gFoWWlXJCSbwgBimBI4t9NXpGSHZsH5vI+hbGCvZXc
8YH+lRkRMSMwPNUHQjna2noGGNH9BHbZJkyau+c2aMzchvQ31SiPQjIOJooZzEPfBFUHJiCLZzxN
1Usfx9qlXQ6OSWClgwgzK3yhR+HW7GDqCU1nh6I4HWOv1WyjNHUDSFm7uIx+K1QecGKIcRQCyvjV
W0P13mJrzqR96Api7BwXTZMeUQNRR+SpHsvjp6iByDO/sCNpA+qedWVeiTXPfdIAHlmiCv68Yy0U
6s2EuPg2egDsUu8mqsLRK8YqTJ9tDUMpVDt4+GZyGWFe+sRmsapgU9ilKhoeswW8nrNoZ3uL+2zd
/47cMMegzIDe6OoZJAazgHgY7sVMVKOOYN7vNKRM7Z8B0WAM7XfbeP/H2HktyYms7fqKiMCb0/Km
rbrVMieERjPCe8/V/w9faRa9es/sWCcZ6YAqSJI0rwHOV9sOq87OxsxbdYvQdLFXiw6EcqdgwKKp
CvKR6MUEgc/GQum+TNX0aQzt5o6lxmw7dxOiaFn7CHv5EyvNzcZCT/7sTTooUN23zo7tXhS/9y5K
4rsXa8HpVHH3o3G9uzKimzUbhW4srarTjMISFqrfB4Cox6rrvuN9YMAJtoO9UibT/YBX0Z3D4nGx
EIiDVH9JHfcK/mFilD363MHh+8isndWNAPhSHO91o/M3TQGJIosrFirawGTXrbROlVsVGyux2yPQ
9QJQnGcBuuFjcIDMfHFyNqX0As0tpGNfSqtzWeUptF0Sx8dyas1jX1fe19R7hcvUqa3/c7brHZx3
vqXeApFRfkZGv82tLLjoY4A/YqU2O2bq3qkHeHa0wIGCO2FLSvGZvHUQ7h2rYNFDNXeMGe+90Rqe
0gGNIocUYjLJvjWD1zxT7OsaVEPh3JI2I/+zXUMRw+brwfIZO3qDBY7RzQB6Vp538APf24Ye6msa
Xd+WKfNGVwNeRd80rnMds23K6OPPNNf3eZBMF3VGvgmhqGctDv6yFocoqDp36BZLY2R2xod4CRbx
HDMftTvVrNvnoW+nhzZeem5SXhm0z3XEULeq02MZOGq4TR0eI5iws9Iy/+j6lJGHFb0lqY7OoVk8
WcZoH8Y8Yv69BL57P3sdPLRWi/dN95w6TXIJmR5cUt+JdkYBAQA2dnS1bPNZDwzYG95Ii8LucQBx
xfpevB+U+nnGoJKFPSZn3SJwpmUnwYDZy440VGFgiaa1eF2BwPxPoHTsF/VomxYedhlGiKSWX4LU
GDOvZZkFvwYH2fNlI0CZ9b3uY+uK4RYcCcxAPTjWQQ8aawqGiRmnz7EsjdwhKH2moRbXxpye1HAe
oXb49m5ElWY7LUlkCqZtb/KwzNQFaOaEKbySDunJWQNd5JnFFUTGaZhgpABXeujM7llp8X/KzTjZ
6ZhozlvBzIULgd8Cf7Z3himHUzC7D2OqaQwFu+zRY2vuEjfV2wzc6DNeG6ANix/hEKWf1RyXGK/9
0y18GresEjjLUkE968x0UhqU47navQQTnzAAVp6y86U2GuDYq5USKoA9fZACU52bFzkNrpWvUR3k
5ywu6bLHztlh2A08hC0FQHDFvC1QTIucwua9sLcmXd79oEHprQEK4L82HJKG6yE54t/HLLCekjl8
C5GCQ3z0MGEtt3OcEYL7gjcCoL1LNJ4u+r+psk37+hfzmvbaDtmxHms+k6ACEwdLazWBJNTC46zr
sxN+K/LS+IKEPIqc4yc9CaxTOiifZhYBFnqreqzMxXgg/q52xin2xpDd+p0Xz945jKyHmK20baoj
q9SqOcJ/Bohx++qa+nSnpfHrqDJLDasAGcUQyvBi0lT56NokDdcDCvR2U4AIsro72Gx4g+Uq7Ztw
RDr96gZHewG26yKNrUxMBEz6aW3B1edp3+yK1PaeYAE4j+r0OoPgezIAI9h50ByqOPlSMjBAvjIC
WlmymSrJOdUzxnxlBkBTUY5J54aMn4wU+Iu1y4PO2FZl0Z9gRxSvnVk3pxG2yFaSeuI04I1rC79Q
pblnuMz/aTt7p5fBn5OtTMciTucrwh9P/QzY23Tt5DFAyuUxaLSanWGkMJ3eSfdWbVfHEhq4EcDO
UBIk5jJ+3sLUcAekgp2QTcYi2DjzmO2ZRT8arHPQi++y7LELAYv9yO1XTMvac7ZgZsoFVxeCsDib
zmO04EZrY1LPACPCBUkqwaRHb4pi+Pv4P1mSL9Wz5bWrL2XAffVa6HSbrEgJBejZ6CCntboKdv5h
whHyZIWvcQNSwH8ZmyA9BNB57daAWzSMLwiVo26I591NV0MwQoIbykwmDG7soOS9CG5IQeenkCTH
Pya3CS7gsqx5z2CVXyJReaOtCi7ZSaLJzAoSLCz+3lAXoH3dVkdBqFSO0wIpZCybXYoeuHXQ4PXg
bxJFW9YRyA3AYu3ZVfnmKPkuUQMccv80+wEU83LjmuWMElvxibaWqPNeoIqSOc7ZlJ2kZuS03Blk
EYPfx7fLSaSWFqrTxnaydCe/MkFrmg1YhM8WV79j0KhHURhxvC0k9+EMhvNntzy/0YycU44atewB
S5DI/ZdozBSZLS2M7ySZZdUxLBUd/5nlN+XgPgO8M05ySfkZOC+HUTUgTtJXe68s/5Tj0jGAY748
xtsTlkzBS+U+uy7WQhpd88ZS745IreDJBOjjhv2V1gDtlh3qcUrHvarXPwQPLMEAjLqr4dexnork
SFYNNmZElZPSx7vNXja9bzivUA2+9zAX914T8kRtJEQPbdK8yLO3E/dxYN3nMNcG3bo1ROjtMXRn
e6u4pA7TvzZEs219aGCHdSDUTbCTxyVPQ2IlHp/JRqLSCqxQ99lX7jZe0ecXfB090GcSXQKICLQN
5Vjh9U7fMiQzQARgzlgNYwT6LipHOzhSgER2jfxyi85pDxrKjk5yvbFpWKNudnGbfJlH/SJ37naX
oJZuCiuddnKv5a4kbcH8v9UQX1kwAPJM5AiJSd6tOUhaAiPFMaTpQiCaiD4O3Sd58LemKbdmbQ1S
UrPyuanAsO/kVsiP1Pua+9MGhb5lBZ1RrlX90S62Ichd3u6vmTv9DPDKOGSMBmh1L1qVtzBtw0M+
Q3Ru9emTvnQd8tnOYts5zsEMEhg7vo0KnRMl3AY9ISvJi//nwu9+g0SxvYLsrof6rebt6aEmg0Np
b+g76QLk+94hN36yAWSNn1K4vLebe4NTvHtr3oEqPt5Bg228IoI1OTcHI8y1eR+74Xely9T9eofp
BC+640LpXjsXtX/KMLE8yG/p/eoxtWf1gEZjP2+bLLxrB10B5rH0Q8trLUdK7F/zvK6cEQ4Ik520
hD5ODwxhmLosDUEfkXYy4VivzWepYFczFUx9OyDBdpIWPHbWcJpyi2lJtc+dAeMjdwFX/ut17SI9
+yFYYS83gCssgJS17c3xvasvAEajsOtF3obubemWpSVJcs0rWP1ZeiRLn52971QDmJX0yQkU+kip
L8H6tr5roreolM+VN5y8xtxKS7gdgq3AUXlrGzYIpC9kwt4cUeg+r2/42pYlT5LB0grVvj80gPSO
oRMdpMyUxi411uM/NkFJy1OT2O0YSd+iH8ol+SHv1mzLyrZ/dz3YyrHBn5rnAK7cJgUeU6SA3Hob
hPPy4dA9iKaBzkR10g/4ULBPz7hAnvhg6xiDOo/53D47jA2YH97prFjMaoHHdvKcA0oZ6u5qLVjV
eSyf88HtDqY5M5RodHWnBgVrNz0CMxs2eA/CO5jyxS7SnId6F0Tlo4N58frg5aqSvL1Oa1oy12by
4ZBiSNtTj/2gNEYJ6qW7lpieQF8yYzhPcvflJAV4xgnMCs2u96HVb+UtgdVOrkTf5Q6u8TW3EFGS
ecuEa/AeUt03W7gUITesi5X0zDo41JB4wTeMif456oG7I2Oyl3ssgTz2eBmeIJTLHHlK/8gn/eLF
RnZQ5/GamCUCZV53kk5Go9du4eyWqOfuwiK4fQGM9k9I+dlZTihPXmL09O3ChrGj4c958J4wi3Nv
mGU/sV98PM8OubSItTNQNdU5c9z6+/R21Hb9BPF+vYtl5tCTJstnJnMza+db0IWEVAIv4Cu4ZIOR
uIf8qFRhbw3KiYEuyqhZ+5uOmQy2wOtWx8l1zhPAHPZzj9Aj0SiO7G2GY9htdHWbRUVaULDnpmu3
Thgu9UNtJMZBzi+/y7ej8dzqj7ORtwfVNJ7lqa6PVmJ51/2MjSnajEWB0j8U8t8TtLXjUOTbL+nb
wI7paYkjDdMHMP57LbNz2PltPtwjyG6egKZVF2HtDFFXXWgLv8owy27PV57E2sesD4YP9F8p9Exz
8uqdBUEaWQzHwOGk4CVw6cF3KATuS26ZPBlp1oHK2qMFPNgv8A35T2cuFdYefX2Stwa99PfrTVhL
JSZV/v+nYqw2wl66X7t6+TGSvI3F17TEbplzhO0HA1qEGWSgq3T2ScVjUarIZW9DLonisMmrdouy
r/0bVn/7UMrvfDfKuB1b5u4WWMAdG4LYY/Chl/ErmyMsXctrMhfIwWyDyfyO1grryWGfnIomDNW9
VL9F/eULGgEG6YL0No6TliojujVY86Y5Y8tBQylSAya2DMLk76zBDSUp6Xdj2duvL+cRJs79WKDr
1hNvgKcfbHap5i16vQWbUH+48kPM+qK7unqWYZkM6iQmwe3Uy7BQkmwEoXkdQABZK0uVNSmxNVgf
45q3XuPDsVH+uUOogz6MPlM6zg4gQH6StLx53PGEafxSfvvxc6kVm0gZ1HfDSHmEt5Y3/wgg2p+l
uUYo6QKaXp5B2HVIbkhL+eeoHH3rqgDlNCe3THcfqSABTJF1CveBEyIEDyldC9Y5oBRIsNaT5OD/
HLQ6P99+/dKSb2SP9Z25jWdujVlyPT3v2D/5z3snsVstiX5My0G3s76r9fECH49SNDY2WvtVm5Ga
lX5lHT3Isf+Ut1aR0ts4W6JrIM9jTUpMjvvXs76bzkhtqfjhUv+U9+GsH64ULB0+RnN1F8LoW15x
PJzZq6jm21xVXngJWEqBnAmNiMn7ssy2BmvenOEJCv2OOlVrEL1Vku5WTr5WfVciUd8MQAixBX9r
0fKyyHuyvizrS/Wveeth8t5JvX/K+19P5c/5Qu4vYtB+487FoY1h7TIWlg/XGtxmsmv63VrFP1X/
kHebTyynvV1BzvOhzu0KQ+LdacrwS+28cCtdg8xBJbZ+o6UPWZMSWwdka+UPeR+SUs/vEQzof2o1
kghJYUPk4+Vk753hrTThW1RyJT2zlM20Oquyg+4VL2v3DpgK2viaVuaFRi5p6fkZCwWsKFmZ5d6W
jvzAauetdA+s/iPJ2qAM/Juudus0bJU1BOldinKGhIn42+6futu1KTgy6V/rrM1gzfvQXCQppWPQ
pCxZuDC9BnU2d52jp/NW5r8JAAOWi5LxNWiH6HB74+WmrMGtW13Tcrv+NSkF66sryYCFlN/dt6Q/
nEHy5iwBO6ElvEZrZ38bWN/K5fmsRzZ4lTB5y84WCyPGskLybua4VpNjJZCBwZqU2Id60omuee/+
uJR8OGTwKmU/G/egAp9qqBS4BkgNVsoNDSTH8uEqccRrX6Tr8rMky05yZ8qkz7PTrDqbJnOsk7zs
6xO9vfvvFjPfDRXWqhKTxxsVPSt6t0q3Ra7cQfTEiCNkUnS0sofZK9mOQc1Fmx7kFb2tU0oLGGc9
br7Ki/x7VatWgz3W2WydNGwO5nl2TpAIhiUOaU2CumG3crOmfStQ0D8LrU256A47s4UBGR3yuvJh
6VpwNHX/Kpxtiw2ASEW7Ru6qPJc6g8qkV8VrGcMzET65vjzguUV0p72tZ364/XJT3z2i29T1dtdl
ziLR22sesTk5e+a0l7ssl10D+QFrUm7sh7zbrE5KPpI515pSvP4lPQz1rY213gYbQ6zigtx/64p4
PBoIAe51GLMkoZ4hQFqc8Zmk1NLZOzMcZHqWUs8D5qknCd5NdfASadlRW86hJnV2XwZ1u5Fac5eN
J2UuzZ3aZ4D0hqHYNBGvugRe5ppb2wPgqYEpuksT96BGoZXvkQzCcJmZ/Z5VSVDDk3Nu9KB5hJPF
XjOisRDPMwf3oli9S/3xdUG0fwqQgf0E/6beoRo3ospBUvIyBI+yhO2JekQFIrar9FPsOSgLmt39
FKOF4ABbOOjs7R89y5+f0qr5Cd/x1Jta+TbmJq5aqf89LxmS1/jAX/xABSmeNa+9N1s/PFbr2dn1
AzYctBZ1nGHYBE1df6lnML1MycvPupraWxR1gFdFyHapxWILYLKUPOdWhX6Tqu4qJIJRhirBcWPE
WD2MSwlLSZgJDDgKhIl2bAq7fJinpHqQmARZUTjonuU5wsIswltFHOzKCvkhfxq+mWyeHVt1kfLL
1MrAjgQljt2yALxxfWZucRGjeq1C+DR8jERVFAx3bVaACfLagflwU7gXkBpsr3kstreofk39FD0N
SwDRJXry1eQ7sprKWbLKDJNudBdR5SoQPjMsdmuc4KlBDftJZSf0KVU0bTuNY8AMgoLY9oBWpTb3
MsdSFA/ZzTQM3YOWdN7jvAR1BmzPpm3BrqbGWhDqWbrVSgdXtIHdGXPCbG4cdXRh/L+mJJofbinQ
HCj/OrS59fgqsrxHVGaibRW2G3RPjb2jWeZumpocjTfA9IWhmRfbAeoMrFXb6baetBus4JHBwAG8
9MLyroJqd9cswZqkfR6TgjXUAWkjG25aqV/y2UyNrWYa2kWCYgr+ziz6StlOHix3L0xZbEbU4LX3
AYy69th/S4b8q8FWOrhw6P68WyZ8ZpCJoBWKCpWYfv6L7c4vYZ7o36YmAa2AIM5rMGbArtHBepw1
9pKtKbGulZv3F72P21OaxsUDj0CD8t+qn5pRoXFlqXmvGv1rjWrQvRslj4NdNVBflfpT3LNx5CD2
uJekFLAV+hn59Xxfj5se447NtFSPtRRTvhgs13IcO9hkOQq0W/qM3buDrfy7k87mVU5VN6b24Hjh
CXIYTp0ZsmgHPjjVbv0FbZD8CsM5uZ23Nub2senafa4ia7P1sVjug+wFo8KZRfuiYa5sm1eIFs0n
uOf9A0vHZ0lhtNt+wrQOMlQ2Ita01JA8xyg/HpS4r6qLHheugQC1of2wYrFEFRh0d+in9Xf1wLJy
maJ2IgUOShZnZDAT0GzcCt1U2iNim9pWknJ7slRdPlUOmLDl/tjjCNClWgZ68dEef93+Tprk/tEu
ajhny/1DdRpEXjZ5+NPTZsbBRDlFohJUwQzDfU1LaxtbJCTfZUqxlHSQO3bDI8AZEHjBsAHXhaVC
WdEp6fXXug7CU28PARrvYfW9LA9SHg9hfUh1VJuqWXFYsFZc3MJZDzw3QRTcdUswJOieuIZ/fFfQ
9yl2Mm+Bb8d7KAzxtRwzPAyXQGKSZzLLxrLBRlEt1qIGv8F/qSiH3GqvR3cj5oD/yyGpO4CvULXj
x9O0XYHI7fP4UKqsBm4//DqpLReZilJv7tJ24VGw7WhaLQxYFCnvoyXIEZi4l+Tk+ygWRv4AeV2N
WVxfiksV5fLNWkliOOhd+fB17CNzcOyyqhKWlYcnxqQoF+fNAoqPspSUfjhUknLhFtXRk4MQ+O1Q
udq7IzLd3HclAI2PBcuvmsoYsuPzXNhfU+xJQS7Nbnptpyq9umME4ERDebPL2GdU2a3YJ0Wovahl
ONy5ev1HHmrqy2AX6ose1g8dHewDe9MwXRAd5OvXG+h/OXWrX22gJW9uxqnYzCnvU9QM3qJK+QIf
OXiUQrMM7v0itp+kDKTwPoVQ9ylfao71WzJo5qvmR8VnLTlLFb452YvaNNAvH8I6ne76QEvvxyVA
3E8fNmZSE7WbeUOfDRpvSUodiKZs5PjuX2oy4F7qsnYJcyl9y7waHW3NaLeSNPpmOBm4pu5K00IR
f2NbXf8JGyuki6xR30cQKt+aHlsEFb7eceFXvgEFK3d25punEcvMp9IeX4HQdN+s8sfsNu4XS3Hb
S1ZGSCfZevetmQFSqI6VPyGig5Zu2P8KHLv9BmRL380xLuJ2479qgM/QsG0H8J7E4rDdz1jDwhf+
Owta5O/CD3m65YCKzea7cvDqPX5tJQpzTvGaKZZ9adJuQnO7L151GNOfsH7fSKECjO0VBMYXmLzq
vWTZfsP+gjuUR0mOqEmcNW9KtpKsY9d8mtmlk5ScsRvUexWtNx1G9DWYZnAJhRUa1xqtGGjRtY8K
m53fs+gedzuweMh6Ii27r/zBuUhJ3/re3tQGi3aH28ns0/MgGBO99WrVb+H4RBdJOpFqA1OI+qsk
bYyI8IHU/TtJzsr0w+Wb/yCpqc+e6K/zJyMG3+OPwSmMBuU5zVr1PvKhEYc+dlVDXj0B9NkjO9E/
l177OYlb9QpYYXjW9ZZXJUZVvkrcO6kg+egiHkqlzh4kSwITlaPIhsBQdzqGqwXusZkdPEv1GDra
U24+N01xcDu3wrCw3iNjXl7tySmuUQdZbhELLq+KStB0lYvMrDrtYq9HdNyOmsdQc7ACn6xXFMLS
b6pVeXt0M8uTJOHoAKnXi7fSHJGkNHqwBEs1rZ/8DZp+oGryEXdltQUoXqXfQFFnR+j4zkFn7+Ob
bRnX3FWsFzPMnPsysQBYLNXaSf1rAi155tOm3TOs03AjIuYuwayl/pYVvAb87t95axWJWUr7V9Xr
2vGfjtdbADCdHT/W49w8jEoFXLpwkb4D1WXyJforV/3P5jjYb40zog+U68VdFho2ysZVCiJumL/0
lfssVUcjvasjw/taN7m6c+vYuk9LDwOWukYtBV3Yz9CRfiqIX+3jYusCG7pTS14qd4x/dBoAMctw
m0fP7IKLYjvJMUpD9QVVlXojp3fmr2rpNT879o2AEZkxOoyTcWLNtkR1t7SePRvNcV53B2FLLd8k
WV2gjItG1V1Jn3pnl+Gu9/X4UiNO/rvgVkeKyzUXHgngZ2T8d+ocqPFOykNwj3dytthxybQr6ISV
Y55vSSnWPS0ZD7za0a1moOnPlplYR9Ue4G6vp7Ac82oDL784oaXsU63QsaUanJMF3veM101zpxmm
c7CTbHqa8HHZ9a3afOZtVIH+uM53xs7PaPMovxrv1R0ShqRjYR2eX+y2MH/CSUQs0qSfp/Xx0maJ
A0klmPd1VdUPsd7WJ9Oohkvkthbuvn6JLUHnoI8FWJWOD2amXiKL5ff+tzgYPyeRqfylgLS8XSjL
NaTiCuvPKR1+hIrifNXsJkPtWJtfQhttcIYowSMUaveYLaLiquKn1z6NrSPLAemjCxUIjHNjsX5G
R2b7c/iNDvg75EPlTz3ABxl0EiNsBuFJ4Jp/ZSgj613/GmDN0bSf+g7MMjrFzavXMifs+kp7BLfR
Ac/BYQnelbNjcc33T7pu4EE1OoukgZriFqd12VVijlOzBYgEwn2XIOuCf80nzRm81zz1vmpTrNyb
vedxD5DvrcO0vkiyM1Cey524O+txjzCVxrjs3JVA3YrG9T4HENI31RCq931V+p+jev6mW4H+IKl5
QYA7uvUoVT3NuUaa5T9JKuyDY5uW6Sez0P3P/sxeYmE1L6XhOJ/94+hnzreYT+WxHdX26LRD8L3Q
j/VQ299LEFlY5lT1aQiG4is2d9veitxPzCPvMHkoHmpfQTw/gLzR9aG2ueUtBVHBjjPOuguTZTwi
djTxEiG8ZkTGX2J3aCGmFjpB93mt0Bi1savszjoMWAo+dEtAw5h2Dd7IO0lKARu2xUMz47aFZfUV
sBNXDroKdAOGoxvW7ooHYwlspHivrmLc5041f2IV4GtXRtP3KVqAHi18DnSgkNxL9a/xPEzfxzqy
tuOSHy35/13fRXJpre+7PucBnrZtAhfBt7/Pv+b/2/n/u75cV68GmNueuTdzK94OTNify2Gqn3XH
1I/2kodcRv0sBTmT31ueVEEosnkul7wPx/LlRM5K8Y6xzjdRAmthW3pVox5oGdnvPBX7aC83D2s1
KRxjz9vUNXyDoHxUstaCMAnna9TqIdg7vOu7Hh2bXTZqxaMEo8nzKvo3faM11V4PE/UuqCDi0UlJ
AoV29a5dAknahgLp/pbOql3PdA2tx79LJX9NyhGSh7bdNY8AtK1ZtzOt6ZRObx7dx5Lb9aPH/gNF
Mu9bAp+JRlXmZ8+HS6qPzqfJ7r0fBgJ0rBZ6w6PluhiOJuitFKkasfsKmxji8bkplYOhe/MXFBmG
Y8dZRfD0DVrWWa4RZsD5+qq17nHC9h78TmOjazk35hWPOnftM7gRC9cBwzjoTTte9DpEs3sx3BFH
nZu5jhUWkHOZfEmBBD1a3XsXkBVM9N45m6lZIq7T+s+ZkyjPCER3O/3kYSOWzDOaLgbaMYiQO+aG
IQi8mHisj0qV9Ucmf8jiG78qs/2OxMjwJYpxgk+6tn+Mml47qXGbnf0xNR/CQMcTQynntzRMfwE6
zH5xcIgd/EUxTdSxsP59xk/maIxd8FAVTfNcLIGhMjwMC+QSlwqGvlCRGiAbVls+aCm8eCST1f3g
Fd2D1JdqGDztMY2cMEBDnCZZPNmBzOMl2yfPAWId+Ko16ROiQxhEWBijGZ06HvBBqx+soEuOFdSa
+ySDVGGM5nznuCCLYcfbVycbonOBlPHVMyPrzLJHcfGmebhk1TieFTUqr5lRYOzj99Fd0vhIPA2O
e5eUE16vNYskUZf4h7htVRwY1PrgesUI0RXRZQSg+if2J8p9Gjvds4/aE7rBYAfpcUADVX3/MndY
/WDuPL5GFvLInbnpu5BFqaBQPzfsQW/DUTXeRtdFyxvd0y94z/SbKprGex8fKiSo83RXTWGEEhb6
cXybIHz46fxH0rh7Hz+yr+xeN+jaRAvXfo5ewJL+imx1/kNJjD9Y+IVebgUslAeufshaPs7+YB77
5QxujH8HOLASi4eRCZU9IdIJxOSPAlyi3pk/PLAGTAGz4Yo26vhUY6S+qPHPiK7V9541dUgh8wYw
MypPWaMhJIN43/gQo9bCoHw85aYSvfqK5zw4GmxaMYIPzR7KneUPpz4dpq+mzdxJ04JXt+BN0aa8
QDZAHb9GAAD3QTn0JzlKj5NzbQzaJXe0YcdaYnGBERQzVV2QwZaHIYffbm5Z5oQgolSR2LtMeymR
zI8la/UxE31CLrCeR/KqyoWHxgbeNsMx8MEqW6wcW6V76zCwvIy+miFfwS3J0Ntm3XKA6bEkUbTz
9lNb4HO5JHVzgrRkWsVZkn5aaxvYifEGkwdIcrbDpGAJ9DzE76k0p/I6ekmFgwUxCdY6EpM8nMap
3ehAlIYcNNb/cNyMYFQJQf2/zi3Jd5d28BE4MxLavMtbD5Hrj1E5X7L0azOF4St9rr8pYsc66z7c
ij43XlTP8Y/GECrbOecxO14RP9lVcZKUHGQa3kvbZd69ZSknpIvmB69roBS2efulH51qYwxO8KMN
lFcIRd6fpqYdcpfuAB3wbaDlekQFRHm7LP7FYsYj6iDxH1VUx3x2mvbrYne/TayuvGed+6oi4n4P
UaC6z7UqPCBnOm8SU63u1wIpZYD1u56JJU/ROlu1ewMig3PzcgY5RCquyd4enY0z1OxZ/uciH06t
jAl8Id1/S8GoIpi5XGQ9gSTTQT2x+RVfdu6gOHfdGGBAhHUoji9KH0Ih0Z0nEyXHp9Reel+tAGFg
hu4tD6Yvlkqpe3JYKrh3VIxLYhWp/1tyycOpe7iPlkDygGBqe3zR2AVZStcCqSd5Va1mB3PAFUCS
rW3k+whZmF0XTyzvV/UfEcQFr1Drb1owQX/ry+nNKZm011Pjv+Rz3u+AivXPehejhumM2aNrIKoS
I+J2P1n9cCpA1aLgGIHZx7bqbKUemiBLLz44avSQp2p1yJjrPqlo7bJiwOp1atUKC+tF9plfF25Z
83a/JDYKKNZsmt/xFP3qN6n9s7T8i8pCZoASDrympE4YSn8uytZGvo9FBjY0ul/j5N35eV78NJr4
h2KySk1vCYAe1JBl9bhhmUgtWEh6ZnM2fPbroUHTnAmElI5OWF7DDCqglOZYeN75/dxspDROwwzP
SzTlpHRq7fShVszvyXImdjzyx7SuXqQsNl3WnBBaYkwePZatqjzEOAkRD6w5epSYBGoWfJt1tTqv
WRLDDTXcxfj43I5aS1Unc44xG1EbyXOaELlJt4F3ijjodq23XkcdsvvGLOyLP+vUnWNcqWAivYyJ
V7JF5LN5oqXa1XM77arCo4KzHmnHdEYqRgokGF1Ug7bKUqdWlKk6rMdovvKznEuU7f5zmndVLCeG
QyYnX8/WY9Ox7Z2p3N3OK8V+GnOJdzVnW1G22GGZO8P2IIItp1eGGoogDNZ3B0rB7ZLyA8NM9Q+e
ab7d8gz5BevFJy+hCfpOp56bsN39439aa/8+r/ZnFqDbcPsNy12Q2Lsfu/y422+SkttFuzJ7jBF2
hSp+tFpXvRZLNangmzXLPBKVEgkmuf0SNd0O6YbhD48doXulGw6MNrBTG5v7JomqbY2BRRBBNQua
/IdVNBMaemAae/Vsh/58dLzuL2C50y5FWFGNfvZ6gnWkaeNH4aEP5g3dOUzbP+vM9w6Mma4uEqZR
pUc7zZ4WKVvvp61gkR13G6WmI0do1kQO3/VYY2xwt3Lr5I155gkS3mez6b1Nz2uHrsf0WvsV4OLu
sxaMnAyaH4rYyUOvNndODP+yAvXEgs4+ZXWrMPUfYTHcKex6TgWWiBMSDOWy4VcobDok8H1P8IiZ
pnrJNVK057pNlCc1Zspb4mf0VPlXk7EI9nJL1jD20KTS5P6Wp2HispmLITuvRwWs5O2yGsklfFOV
JymAg/ajnWFcVW0PlXN+aaqXJjWHp4GBUOvUaKHnTMmHGcgI4mUxPyT4rJSYrOCQg+1B1TkoO7Tj
ZoRqanrgDa30oddGHMCWYEr953qAx58VVycYLFD/BAWrxVs4ZuNBL9Aak7wcBYbjjMsaC6Z/53Uz
AwkkTfVjhYte4Vr+Y7YEyFF4pVM9tTZyTWmLLs7IGOZpXoIoNcqTOznTRpL0IMZTjBoFhKHmlrXm
N7b5JbJa4yJZrlLp6JKNM3ahTbGXPAkM3dfZJkKzUaq8K0Axz5ia24Ul29IL9nenIj/LhSXPD4eN
7bXGrp1qdqyXHymFUaLmV8tGgHDJslhWf3AcZTcEYfxclPsCQvBTq2nRM3vmv8ao8s+DZtwjRJ7e
jZhVPUngzmj9I2tlHda8dOpzTNxQ5k9UJVagNPoGntfdJbES64nFfut2bBfZ+7nwcT8K2wYXLZdJ
m5/iMTRbpXu8pXFIqg51kZpbcL6Uh6WlX5fBc9y4j7PH6KCfK/aKqs588rxEebSia7AkjCj+HYxW
/a1j1fIymekyLYTvg/sfwIy13pigcpTOdL1yIkctbLwroicM77qHsph2txY1l1EA1rjdoIrcPBZ1
FjybLJI963HxUvrBeJVqEjAk0zfYApUnSUpdDZX1nVWBHJejJA9GRQolIfk/tt5jyVWmi7Z9IiIw
SQJdgbzK++oQtcvgvUt4+jPQf+N+p3E6CpUvIUhWrjXnmDfs4ZTv6ZF3n5eWdw+XezlZ1vAZhS2U
kPXzplOMJEmlmzB1cf5fvw0C5pHJfXxz/Q4qv3s9MaxzsnD+VXPSH7TIk/eYRZ17EsSarRG7ZBmo
xbm/fsHogXvqNcOZ64fXLwBMEbdNTsFI8oYGOTbuGSVblj8mrL/ZaF/++96Y3ilhZp2zz80m3bkz
iglwlvFDjRsiIJ4l21oOZDTf6ZtwZ3kW5HD4LQ+gnpMH0Xd4Q62M/oGiH+paOaFCa5bJ9YHaZSEt
izRPc1FUG3VEHJ5GWEi4kvpCwMP/37P1Q/h6b2VPlh/ZGh76uzVaJSQc+nR9Rlxzwfz61K8uoWGV
MF6fXR+mq1ByfWBTi3Dy+knQtcPeM5l4qxTgSzU/x/8TXq06b52yu33XzYU2S88udjU+/PdAjYzV
4fpxcXU9jKJ4E6vxaFidNO36L5BNhPNIXv1HdgPYDRokTQG4u6frg9n0aiHgqF35G///UzP3vpPM
hIHRlWAfr18exwWH6PVpCnYG5H+WMuYAnM/QDsre/46YOxNBksEZSV3JCPF6FP/3ZWAv57Urs4d9
QtwBDjPsC2KrzZaGxW74nQfxE0KLyKtmr4j/CmzjKSLX8VQN47vDYT0nxIHtekN8xrPwtmpV1Wb8
mso7s+IU2+vr/e9oX59d3wFmWPFWRBwrjZS0sz6YQZtF4tAT1HaSVlUfJZuErEnbjaYP+0nIl5xX
bdsKhz6mDp13mFPAaKnJXYD0i2YHaYuJeTWllavi2lnfrOuzAmjDtgELwn13NE4dZIuokQy6rBoS
X5ary/91YLAoc9yk14FQdAxf04qQfj8Ntya2v0URa1vLvlRTq05dLKf/PVgiUafQXI9cMX8Whtmc
sPw2J69sgI5fn5auNxrb69Nr9Or12fUhc8IGtZMHDWPVzldrHEttNRh0KDr+nydW7TnlMSkAAawe
0fVlXh+uL/i/D4fCgixjkJsZrh6mZdUoXg9HdfWcXp/2Cw2vsnDm4L935nqe/vfh9ZlnTMRbYeBl
8a7gBPJgrbK//x7sQcT7QdjnbNXeX8+D60Oyfjgx4tgtSXe5fqoObcIdIpdq5BprMF4TDaQ28v6O
VfWYG11L+qhV4gFbXWP/e+oM5nTMgHxhkueYrnyIRhBjcH24fpgmUIiNRPtrKSmnM8GQ/WbpnJFU
FC1VZ8etAouYrr5S8yYqiNaNyacOdLdhF2Pq4Z7ez4+Xq2ejXsG61CPkxlYEzmGlnxmdb81ixDea
3RRVE29glDEoXer4ItHC3ETh4DNv7zbTXNwWBreI0mvswIOyetab3mfJqBmh01msm+EIbmDd2i76
A+5787BMJAhJl0xa561v+3InGMKgYh9Gsli6aJf0BFGKcqONBfMRZIIBN1wWjfROmIb0Z2PWtqHW
EwszmjvY/+DplhdL5MeyrunfEUmUdOKjmRoyC+d8B34p2doY/ap+uMRRq2+4OeJMjqsq6DBkxMMF
8Ct6kpSRrqYzeo1Smip4qXygbMluataM6N5ChUuLguG0v9TmRL6x2wU1iIrOpdc4qr/O4cC4o0dU
Cj+/jN4lmrPUTwjYCstUh2tKRGli0K4edcC3Vgodn9DMZvxLQxzZOkoqXy22uw9h3Wh1f+jNmIMA
hy4RkiMtYrzi3STQxUyvnru2LgmCpB7rfhxu3evaYhiwYxx5LLO9pc0YgTX0/sOk7akoFp/54yfF
c7x1Z/z7tSYz2ETIdNyF2lPgzXHBoyHf5IVHpTcfMvdBgUA6MPHUL4hpSc9wSWDQS97oGpcunvkh
AhjsRq5O1tYgYE7heoq1vz4kW6ZVN+sZZKayv8nj5dfmi37ZcaNs2GRrTnhbmcN3U0BHMrlEfWMa
CWuaJ+aNsUNijp6KgIbopco6EnAlPjEc3EFOO8ESmMKXTM992a9IEVjLG2X2byH3iwDK64ZcZvJB
C0Y4Ln9LNl4CE2IZfVQ5M0Qv+2ZotF0RdeHDDHF9adx/dU6qXqRHX/Oo7XqXjeBkjMFaAI7Sis9o
5Xa2F/9ocFg3lSKb2FDLu9fQsKABaWi/DhGJcI2s5GgZdPK8VH+AuOD61pwHYTw+z4a7IwgX+UiM
FEsTOtNWdkha9p01xrBbGjUEc5zXO819jbWy3NhpEW7bvKQ/M5Y7W2rVZYn5hVNPZzAxjLtIpT1o
yvk46F/s/GPfm51xO7RPXUZUa0teF/38rfTqD6MfwbMASHItQo/78RVFrgXsKI19UjyLDdWg4S/w
VzcegambflbFJnXigy00fTOC7JKpeAUk1ghEkmC+cuqjRg/KlPQVF2KobgwHw4psvja/Rd74FUZN
C9Sp+kmX98XMgK/l8Tfi3CLozBciFF9G9JJMXaClTmcPZOo62+jV4Ab02tQ8OLTMEAHL0PyjfQPC
RH6kk31bKYb2uXcRJt9WGNONpVP9s6an25HU4b7uLuEyECBbznvieSXpsmV8mP+RnE2/+jkrh09j
IFBe7+d7kVL5D8uK661oBBKNzqBPsEKXQCYHNMOADSPOCb+tBoBg6dfIQdq0NaHAmqUda0WRFQuj
8fs9x14PcoeGP5ECZ6vetYUdPpBt2G8Z7aS+apwXqYrAKgcWAg0MbZ6/k3GfB4bHwLtr+2TTdcUb
elFMjj17aJUl5CWh3pQtQcJrTizKaLXttPwVmP8D6DR3072NEgJdk2T47qejm5g/lZb9FIn53TUW
YYEtZH6dPRQd7n05DfPOLRgWJAZadjdHRxTP0btBF1QVwP6muXrS0+a2WRtV5bwOYn+tziF6YeIf
jpHKdqPYwL1rt0qTq925vhvjdJNUkm7JKtRtInWsDG4KBRohCbwP1gurpoz81Di2RXLnIMTY1Hl1
W2TVX2E5x6aRX13CxkuJ+9jNi0Do+QGhCv2gsCevZQrx1bvTqSfNLAJVHTQo0LeDlULkmcYskBpp
9KbWzxvNLlUQWtq3C9koDkeE6Im1FYRKmb0j97Nqn4l5YwxdiD1dgL290MmMy5dS6TtBqvfOjSX6
YTQric1pplXvnl6lp9GPYndliD2OVgxtPH+dlz4P4M88x+3yXSn5Zlbzwyh9s5DNTkbqZgHNmUnI
cx35k4aUNxUYa7fq4AxWJhM10R2zMESmLfdTogVuQtb9x5zUn16UP8t6uCiJplGfXuM+P3RocDLF
OZH23Q4kG2ia8RIDDkTQBhitze0gq9mBa21gtVyfUOXt/NB01UQTd4YZBx8aaADZFZH9Offqk2zq
YuPk2kvnArLpE/OjK7LvCZye1agP/GW/yHbRxVr7ZUyOgyieZ2zkfq5Xj/UAvDyBwzRmKKo5Hk+C
ELF9xRgAzZ9F76hb9gwggal1x2gYHsg0IkPQpT8+9c5vJzrQFNxhydgm6r0UIH8BKG80MRF5qZdg
m/KL2ZcPGWiejbFM9lZ43l5J7/hRdAD6oA0dK2X38PYzxPIz8oiYHE3S2M+EYlS3+IaR8Dlg002u
yDqks0NXuLe/9aK/ZPr0PvBPsfV7SxBhQPrMX71WO7PyPSEuqzfD4HDoo1uDZPrKNvd9Oh1UFe66
QzeVu47DwiLBzp/Zodow20uo/ydQwE59m9ClOvTkqekdwWLKu2QVrM/BypinlLsp4eqd3PA3z4lQ
ztCnlap9k0N/Mb3+fnBznzyHh7qPPu2CfSMWMqIbpvzDwVMPn7QafUYzpDwIoj8Xzg0mAmDjS8qG
1pioaNTWtXQExsNesM84euyWq+KW6NGWOiDR6VVxuQxvsqepvOSu2sDhuctT1W0aByKgLhAcWUX0
XMn8t+5Vuyn6fAoabyAxEtNhG+vHUfceHYsico4hZ5fReLY6qux6CD+HnutuGcydBObtdOONRfcO
ckoWgLiTWs40tAlBiaKdArn7BoMQoVNEC82id9iOFgfZ4TASebKwoBtFMJiOh+HfdTdjOhVB8dQV
MKLGTNN3pgWzoWuTRwLg+xC2PTc4KskH70dXw3AxAJGxG7MPbtg/a2IGu+kNn6KHND5rCbqX4bPt
vF00ghTtEjKKvcwLcloELQOOHGF8UOoaFw9FWCNSv4noCAy6XtCxzg7FMrpHQibfnAR4D3fwYax/
jJ7aeJ64PCv4OmlyEVpFwtwEQzHldGmSR4PlJ8CdhKqJ/J4laS5RUv0RMhpvhDEwVrJews4lqKT8
Z0Cuc5cWl4RBIliYuORzljdD1JwlxWLUl7ejx9CQfBFQVzcYiF6ptV9dhha+Ha1ZEab6nm12AJk7
qlvX41Yj5yBzhzVhkLu5JEAq7eCoNm+Z2XB1TL5sF/3OHgtFMZ5nG+FSg8kc3UaU/I30s/uzXa2E
LFvBe1PTi11NW8O0FYUVoRmJA9tBDvfapOpjomX3VkRBTiZtadrl3qIz1TTLREEbj3tM2lYni4CG
0IuMo3/wrWCnZmj2YqPhCuCk0f5o+n0lVXYMpaVIBu6ZVt4WNRgzEPdik6O2PSx21AYdRExvSv10
sW/awUObOvza2omo5UtCMGtJExrgI9q7rN5iZbxPRyF2etl8AFk4DeUC8blaEc2fjSC4WnkGZv0q
fqmFQyWEBsqlSbBp9Ii6s0rATCJBL909oiWbaEhn8lOJuUfOuELsr3QAATlOM5nt0twJa342dXlp
Uq7AmCOcCUIlmEr+2k44BnkPcbjYxobcJ1J9LuqEcuYlR5G6IRek2RYGx4ko8VucGMhGFvbrEq9S
P68tePtNg8y3att86CHvZnfWjJ0k8Gjj2dqTqMRuBHC7LlLVBg4qVqgZAfV+pcuR/pGxsGnWGXTg
xxhb/0ypzbvQHIElYyGFaMj2NM/B21ER2h5nf6XhHaAwITYxxr9Cjd8nMYykzPqzZF9upKLdb0NN
Yt2khWiDFzT1h8TVTahyTpCRcrrRPM4Sxza/aLj8kqFcn8eMqbXJ4H4mqigzjUeAfUWAVAYDpWUE
elbZ6w9sE3rEgWky2HezvbDh0hpKHRxjdKkD0toHNddBT+nfU6MBR92ftYSzrWrFpsvrlzQvsSPJ
E2DMYKmon6feI9WXJsVG5vF+InEcaudyK5Gw1+JnNrzvuljSACFbzWk6PDjl9OF00zck0cMyz740
jc9KJTa05AlEL+aLULU2fJKp9JmD6LV4GjPnYehcbBlpcTO6AwOURmeQ7X2kdk+ifWE9h/3jIHRQ
3TBESRAjcUd3wkDF5U1ui4swJJdu1JPnxByj1Z27ml3HWJVTECf6PYEjL+ZIKqY3lLsonh/j0B7R
AjoPDFQIcElDmM3Lu+s9ulJDJGKuLL6iV37fpxTYFJjg66IgNatghmJLzPlmbAfmDfFeq8ubMn8B
m+cx7AwPnJN+W8fWVqUGO7HR4FvNpNxqprR899RFADtp+qFdIBvcG9CclM52avR3Lc8ZtQzmPlQw
91RIGF4OBq1xBj8a+++4QXpvW0fqi67MKTAmZ2NTVbL7mu707EglbUMdzkmpSjzfqEbJnyEPIfc0
P0SbWzaW4btu+jM78XvMnHKeh8LXRtiAqWfOR2d+q0SSb0NznwsG0iU+VDyo0VaSA1OJ4T0ro7VD
zc4/THnXPNn63BCYlbQGnVby6rR9iol0ltmLUty9bVK9d/VEyTHKnjFhx3g4JiTaczwYyj91SEZG
Fte3fRTvLIJEdt6sznVm/ss1DLtxCvl95Q01/TeKpBcG4tVOQ6Oyabjit57msDf0uJSmqbst550H
BXieabej52qCMIugs1XYAhucCDlTrbTD+5eH9EKS5KcK84vuaEDN05pkodBm9JR0hxjAxgbRkrNp
K/NnssBO5S+GdMp9VBmfjqEdnEXRP/FQ81j1T1WBOoXX/QNv5ouKeto1Zny7gByG7JtlPmmwUAiW
uzYmwvVecTflUsRwWH4hiUH6Pf6Rb3kbekQsJ6xRBkHnxei8eoY6zy0wEjhzZMlb7d3Yiq+SNwsk
ykOSeeZeWyOX43q+5LYO9T0ph12SsE/Tqf3renrlGkUGgqh+XQ7lto3mPT/HFHyIAN/GR2KFXjLD
1AISsPavGEnDzdSEqId+PPXWuNYbve1npxioNhGm2guKM6KrsU6c88xjm8oSFVoUvFybiGzp9TYt
8poPXZqfjYGWqkAzQcP2seLgbcrJetDyjJahsN5H5pZGNI0B6T8rT8WLLrEtnqNFHoycAl1EhPKx
OlEBQNpjD+uasFubwUJoDEmYhtW9F0cP9S8Lb8jkZ8JZqeLxIRfs1GSLnyadiEUR+nvcEtQwmxV5
UNMzANJ8h4brPnXGC2MFjH5afivyqA/YBF6mldw6W0/GV1S6X87QvXY6J2Zmv5J98WTKMhAROYVE
AEMBJ0h2PnUtVwu2LhTih87S34fe/qc5I31llG6dRXZdqtOMSbn/O0ti4ZgYj81wmzVwwFkAkMGt
8GbjI1w3r64WXRZIhSC1L5kpFxp33XfdqF3jaK85kcQbJ7Ymf6oovHUbNUPI2UIVM5SVh1Vc6Btb
5Kcq7P+VAgtFPCxAKZE/tcOTk4uzVcjON7WBmqpEfq8DqFappgVizecdPGOLFZwo+rT6jov4ALji
1CbxTs/sn9ht6VO1TAFJUiVKMdmbc32bSQJF2yY/1iORqYNeb1GFf2VGh1zUJKHbTrZpxuA57dG/
hSXgYHvLv3Ae4jsnKREJT5dSM+A7SSPeYHoMJ+sx7LFQhOHfUmrPJlFCSlbxs5Z9wkws7cX0tUhH
jTWZtzPsscDqjW9n6I+mlzxVE5N1HIA/fbge7Dj/nI3xLSvxVZO2AP2q4jUn0+2cTTdVijwvjL4o
Ib4IVo03TjXu7Hr+HOrVl6dzI9cKD0XgUsEeN1HbUZuvnUq1Z4oXB9ZMa1ZPTALgTboJ8adnk0iR
deWlyIlTquzHwp0EE3TtY4mmi96AkPbKG5MlXDjuvq8q1y8mIHdlv02m5D3JW+H/NXb9bVv5v7Cu
0Vqa1UMBrbF3ChYX2ZK2ZPfg8c5LOW1D8uNROeHVNuozPqMnUxsRp+P8xWVxmCewhDHZoGmq09Qb
ypGzEc35IqxAZ6YKgyvCC1JOvu73i0pJSkyy3RI5ZxyUX1I0n/my3I1wvhiryRuukDeZQWvThsAr
KzSYbrQ329R3pgHBsUZaVLrcYl46Qa1d9o1tbW3wBtx/DPIoc981ubrGRR8PZDpA0UcGrtwByDov
qra8R+XQvHHop2wsKjrO4vLGyl8HkQUEqN63cf8ej4zA11NwmYmYQlii7yLJiYJ/4nbJwz0d8ffQ
6W/p3N6FgPLZJeBDyxtjSwrRORfFUx+bH4WSgo1eTFmLn8r1oDyJnhtjmTxdpQKRTlOG5nF9YDf2
RKj2e92n3+x+n3GB9kew+WQqL2GA7+Xdri9tHX5QHqDHiClRQhr1F41BTmsQtjLMdrZ1C/OAyoi2
XjpblAxNRD6kdqmcWrtlr/mmCnq7y+DsyMsug8qWE3t65e2KBRTNIvLsULY3ZaUxIOAXbN1M+2bf
u5nxQogkdA9q0fBNFiArCcmKlBudxmRi0wg5gdm+5tepTWzxbO/nrjBOWs4Eq8GJwCTCYaPmxjr2
DGM/z15zxB6XbNqZDCZlWMWjNndA452s218//N/nwNCnXJddHgYOFg5A/LXJvaonbNwpKrIM1vQn
9e6KBBg3ARbSUbPfePOxcrCkY3L6lPSRDYH+1LEG7cDr2S0GheogQjp9QOzZ2rwuedvtRyr0duIe
NrY0IJP+iXzhr6HPV2cXd59Fm47CGL29E/45ZHb6c258oSPjXtMhd0t1EZFznH9oA0DVyqK0l5Px
G5YuFw0VdhGG/6xUDD4tIjcAGyA8C4izXvKaJMuS25ySaS3ZYu0cO2j4Quc79szvsUO+PbMIh0N4
hMQMIJ2OVe+Zb14G9Nve1bN206x/LlknMJZEPjVBvvfcV/h5YA9LkiWW0h/n9LLo8rGo7+pUjJs0
n57KiOlz7rrHtha0NJ27zMRN7rg/rbKB+EfN/WznD+k6OvC0grahas9Cjya/ay2uCI8UeFxlJ/Ix
yqCJGsUMvw8oricua+tYjoJAHZvd28GKYgFsAmWHLiESGE4NEzWzHAiNUbtN7fquTcd3VaxBiyod
96FV/E3J0t30kDYi2tu6zU7ZijxusLPFfMCytl6svyezc+NFf2ZnMZNtyUNz2XDWiVuyPKZPxfQa
Wgl0IZc9WhxZ0QaL9Ub1sBxUpXzXS9k7O/a0Yaa6TxPdeMs8VmvYsexuabGognwoIzmLge6LHMUt
e+xnqRdvXeHmW60VCUKL6B3GCBZ219zjZtJ9hB4sg6vo0CF2iM4hTarBX9ue29HErG7yHpvrtHXR
CIa0s2xPkCk/ZZ4tZmE73ZVfC07+YqJVGY4MV0CoYHFn4j71ij2cRu6SW+aun0lp4Ggan40cIKBu
gXwZqxpZFQ0ru/7J0gb2Szkd8pk+s5Hb3tEUx77oh80cMZjqFppPjpN9DTT5uNtU2qZE9NDlVXyM
0nEtoM0PG4vLhm5lBO5Etfd6UTBYMe1/1Tp6Cj8bOiy+kWnUrv2lo2eJTLY9RVgDB4qRh1ByVpYV
zc5Bx3cy3o7463w0KvXWK20o6TNjD7km1gwNHb9kGSbmZZwwkBGyfRtDqaC826g2Gx4aMtODjnij
Fch/pi9/E9mNnw/0bRREDWOirUktVR/TsYH4wR0hbkToN0Oi3/STviuoKTezg3M6WUgsF/qdVwtr
L/Sh2UGIPC5N6mxkVm5jk8CWJeLmEEWiO0/02zMXgXuaqVdZIjLV+xemZrz/5YL0h45smHTpKa9o
q7NvhVObSqJXxh0sBigSTZlceof5adPStK8tpWGKhQeZe8V26S1uxlP3DqJnW9pr/VlhjVvGo52x
kuZJ9VrKxTo4ZoWaWVTzSXTrTKhFTkP8Bho+J2upa3PyxPFubEXMaaFNAgN2RyOQC41tlrRfi7wt
fMcoQx/kSomWE9drnfpEtpUAoNZL8i5X/Ils5hK28tb2hRBrnkJzsUX61kuObWj08pAmGQImLnts
Pq+t5BU3Nn8SPxGdmEiyrDGSke74Zns2wuKsuID6VOeoetBpoXBGlZuQd2UbZx24765lu8ffNup5
R9DIyNSZKsth1rOVbl35aTQeBBt34oULIlYHUe4ZFlswYnbeeFPFhLfglf3SpegfCzPcjun8Zk24
LkdnfOlCvJ7IgNp9SRANS3R/p5KFb9L+BClBtHWif7Ulh8Bxh1PEDJXGoWcCRolm2uay/oHfzCGa
0/tRHzTCp10cMKNL7EaJMaGp0dOadOhMwkYGEjZLzmQ7BLfGhYTrv74Rc89yo0rzCKikWigrbM45
URs/KrK/dPNvVMsP6BnCLQCF28390kkdMk5IHzr8Ar7FTwtT7vQcBwUjQ+g1HSYT+h7aNN5OzJgl
KT5pPG67WPvwWuFuB6MlcC3Jqhsmf842X1zS8QQzHcZevm5Q6bDPwdxLxcq+dg/YR/gwMbKA2/Yx
tcL5JEOd2QZbH1EiyXGiSu00WPDokJ96Ldd3rXsP44LCUJ9fR2Uclk6nK6zal35kIiKn3jejsvPV
5BkUivnCfx/dxF3/kUtGZNafOSb3Lrt9NsHcFcdRITViOzAoBtCxp1GzH1p843cReSRaRZg14U7B
1Gk/bTV+WBG5Xnl4kw1oK8XwM7k09OuUFjzqyueepgB5bx7c31LS/LBexpDtYQq9YYtB50tb3Wux
M5+VQ3RBkaYPmqih59szp9xSV5sKKUpgjOz5nJWJ39Xlr25N//pRp2KR08Fg7dmv0O2pyv+h3SC9
Evop8152xqbTPvKKUs6qOKX9Yuf7GAQuYsMg09JDoRPo3IbWfdN56anqOLetJog4yJu59pAHMgQ3
Gs/exv003dbu1kI9G7hKkLYxfM1zdccdNqUKtjaixj7XViU6kHo3p6tht2ffQWgbAvml/kkxWbFV
SJ9M3Qv9uKH1Gld2wjMaJ3lUDXelxJmrfdNrnz616MD0VQftJG7HjjHbospvx1nZLIKtUdshrBt5
Vwx92Ufe0t0l64NN961ASXu6fkrmDVFGdB7qTPJquzWCJlSHAvkjmlyTtZRgdVfzoPi34xzUDetw
WBvP6ZCknAf6WwdeIjBM0/Ej6+BKaQdi8d6iJBa43OhpV10xbduQjUwx4YNIN62qmmOjuufRqZe9
mVrJdmzzW4VkjNkx0zmrzZs9Fw/Bxu6QwRFWzGqZxFHCscbi0gdTQXd4a7XdcDvW7mNeckDLJd8U
tdHe9l5fk+G9c7npuzVMlp7xBtSxuzacafLTZuxj9W8aDCjiDmP5dDBeLYmysO4+6waSC44uSqFi
67XOXcFELKgX0fkUrdsQ6+DIiBVmzhq0Mf2m7RyEcuyJLzxl7aB2gL9RLoa33hLdRJK9CtuyXWbW
sT9pGf0YYzoZ5A9Q5KhfllzgUY57b1jtQzNktGFk9JrPzD8F96UIgnSrzX+K/OA0tIzbxLbGoC+L
aKflJCM0hvvn2Gg0i/5V9WO4EWCQfWfWfaebWZ+t5Uco99BaxGSnf47kBF2K/LtReGt1p6f20wgx
KufoPFn1S5shpug5uczuGR/H2WtR+ERhvA2TForHYG4cT3yvjhMKcegknWdafmg6FxPldc78ZTtG
8ugh+TlhVHwx1pjxqNaYtlccAEf8dDlmS3xEFc3XnQpdoDZp/uxJ5tSmQ0YRLJCTrOa70WJ6YIvw
I75HgcKq4ofTsh1MpPtjezMPWb5HlnGcx/COuBCsL/QiMkMh1XH4ndE8vxWl/dsu6kaI4Y4qFWxx
fM5CvoOzU0MQ1O0yMXB2r9UZc5Q7mcaCcrYr6JxYh8buj4YiB71QT9q8GDcDWiATHfCuSg5FS4nb
e9avmVnDppTdm1b1C32ujJsBx83Emdkgemrd+NwzS6Pn9mWKvr8YhMWmsTvvtL73gm6pfE/EnC3J
Qw6ZwY9Y66t2D1bpiGaSW3mmm/j7689cEicWKovEae03soevTGT/+jZeOPvN/dTwvoiE8ELy1ndy
6T4jiyZkmq52+pQJmkXGk1m5kS9AlNFhYGJrc5jHdtwhfGKFPaV9+sL7/+j8a+vWCyL6BbRpafp3
nr7RJrZVdvSrOvXYmc5vnfdv7tw9MYUIfTPV4OQ7BGd5EKWakO2AMFb1DnNUjdRgKZBkE3ngboZi
adjy60ydndA6A0r7Z4ST6zclOrF1mlX22PPZqeUBsTvHUUngD6fZmvcOV1AZVfuChTuU2rs1JH/A
zUo6z43aVzqyNuzvcftbOt0bOVN0o8vqrhE7I+TOyZoOXdk7FGKEflz+MzMXbbraDm6CpE4XNbkM
+E7rNX5GmxHYhcaPY/4y0HS38eLdKCRpQWmARkB6nTQ6ml4vPil7MTZpEt/UlUZqpVVcJG61rGyK
fT/b+hbZnE11MflDKffGpCJoY3VDBEvzaPKLIaxx+Wfi1LIpjXB0ku4YY7z2mp4Vfj/X6W9cNSt0
qj9apcbrJpVTSLo4lLdswtYMtHl6NZbYO9PZ8FVH9rhrJ8ZWOeVzXLf31kAQBJhq/o0kmAq0ri7d
cvze9o3M2Ao1jMv9ZNYJrrKyC0y9B+TfQP9UzcRKMcRQhDuhnNo3vVZvp/quX3TjXBbjbiq1KGgy
irK6O1SlQd1KTzgpE949VW7deLlJChagMG7KrV73p8gluD3SiV1AcWR4Wrf1cg278vieq3bbjh0l
QB/dawZF/1RWPxEDvSYljNKLtCTQZvNL9s2d0PtD4eXztjeod/M+k/SDLMxCOUSWcLrvI+tfLc6R
xapJTqDDOOzPQ+NQCRub++j9kpHyRfNLNO4rE5S9IgYOT8vZYlMaR5QRKjLvMKzcxZN+l0wDag/j
WEd5sTNoD8hC3ivTW6U8lKN1Q5DijNa1bs23TiXPKCwpR+FQ2f2IUaOUt+ViPYVW+ihYU3auM+yz
dtl7tXEKuZNjFvWHigEZ0ZTbNKUbSWJnmrQbs1FWgIySj9yIYqdGF9MVdM3xcidVvJ9HY+f0PVUJ
zUaPzIJNreUXodqfMB1/so5ZRbpsjOYxb4aBiwbLX1i9m7H8SZT9O4wVvH4zsPS83gO/Z142A1Zo
2LXL+B8tWQb2ddnSPNPurGp5jm3nNf0/jJ1Xc9tKmve/ytS5Xswih62duWCmSEoklSzfoGRbRo6N
/OnfH1o+1rFn3qmtUqHQAU2KJBrdz/MPzrBTdWNfhSxVlUY/Ir8D3cMEo9PyQLSE2y6O3zVTWVdq
yQMDaYjOMzdWxRNW7b/UObKByRfTMPFhS/YEdS+2QyQubYrnyfdW9TiZ27DRHj18WKvKewnbGREf
hUelB0gB0A4XiGw4Whm+p4VOgDtzH1VU3Fq/uEPwqAN51d1XHbGYJoAMWzj2CeIYhnZ+ec0gMiy8
aTzmrbeKJgsXJbqQMTka6KSQZnU3lltfDSt7rQVeZYrqoLUPIE3tHjyT8LLhQSuw3Pu+0ViwWSum
XDLQaCQAwzUfEww6oZsgL2YZ9WuutisFlGqFa+gQ6Xe25uAZim5gTMy9Lf3d/MgjL/A85Ym1MMMc
bjpUH7+yLpUhbq16cJfkGtl2Y1q3UCrjnLa2WOdgenoX5OPQHPSWbHBAOqVWvqLkgNUjsdVFX6Mg
CS5Vd/hqe/LlaaqxL3X2hOCZGyOt5Lk2bVutfcpUQmCoIs2M9K0CsVt4NosSFoo9bJU5DYieVITs
hBqMBAdY/fric+Vqm7Y2j63joIdS4gyZMGcjaOEUBDTb5tSXZnPSiqg9EYCYSOv1yg74SL8QSjns
M2GW19hUkivb6vlcVhQC/iM6RTw2bR8tSD8MtGVtqWL7o5mOytCtsTWs7mQVcADyEJb58jFI3Acx
87g7rK1JlFfiMNUVuNh9qSLeIasM7F1vK0/dvXeYe6UYmG54t+HqYyAC6bD0e13Zy36ArYfLUGFf
P48qD3BLdiGEStLWvDNZJ2zRLEHYWci4/FmXRu5SQ9TnTvZAu2sE7RIT0LaS/s4cuh8H9nYX18z7
m9/qTdYGSOn0JLT+7K9VNioW5pE8qX77UZ1irXYbgDCSg8r6tBixngqtM3uRTalX/jnG0/Oh8gFO
FWXf3Mii7RXJ7AE3raMhbh+8OkgPekUsMQ/6lidH417wQFim0G+aZe4Mp15l8pWXjrUnlgFgvb0s
xqkXbyE2mKv3gQO/P+JVSNBsftk6RXUu0d67ypdyvfKZrIt5kq/UR1g2Tr4bEJCge99W2Y7ttLKU
xQjm6an39MesUngfqnpnVJq4l+NoXEkoo66OciArB9RX5Z6/ka1NbC1HML2watLiIg9WWtWbpObW
QiorDJetXaB10WdiKZtBNBcXXjDa1XgwM4vPfbJoCkFdkdT6GCcR48B+IN8SpNA3TWNEd4TYw03R
D+mZFPyMHCjLCxJ1zqoIou6aIKm5Eqgq3I91ZS992DcPrL3qZdDb6VND9I37zuqfwwk9Oye1nE/5
YOWLVGmLz2ZdvmEqC12yzp/dLs6+DmUObTA2vuUTQPbULb43AyuKjJwKGY5i2aklE8eknv2BFc2i
PhKtApKboUJj2jHwA6yJWe509J6KbUgu5I1ExMFopupbWjsXB4T/l6iPX9w8rF9V9gSs3oT3opO7
XSRxOm6iMsAaxdOqC2by6GqmDlPQbLgs64KkhFI5KSx+uqq6yAYt0BwmCb9cy6JsqCOCQ3GQKix3
GOq9XxkMaxuI2UoWm3mAwtHddTe4KOr9fA28ngvg0+TRrL4qwuVUO+pGMTRUiOc+cnyPnOB2qKzu
/a3Khlz47TYX5LRkFzn+oKjg/LuQfH9RgWeDkb6bugS7SFKgd7gFZbu2smIsQcvwxG2mrBtliO8R
MYiWtWY1n7NUudWtsg/IEV8m1w+/V5n1CsDbe+5t3cUCuYE22zspURWvOih5YRwcvXc3bF477v9M
Jy9udJ96v/tkFUi5hNYa9gBf0JRMl9wp7ZfB1otlEPTT1dOiYuPZGXI7mehuQPe7W1yb/TtsTcXK
qBL1CURhjGBSeK7U5JpPun5rlBlCC4bdk5ogF9gmYXXLD4dEUVAktwlbp62B1sIpScx021aopKQ5
Ca4s6cdTYhnN1shBFeQmyf/W1LKT1o76FmWb4KR5ur3lRnGOSQIRoGDC5S67yQGdbEuo/TvDisML
qxGWdJpjfw3SG3Ql7G8N+/CFaILxKrtG1qQQlfmz69CJ37oa0JyvKh7f266xmH3b5B70VHzE+2zb
+2iborZMOEPWEfDcdlXZh+seu9BVWatk/fz+kukCZ+XYn9Z6NPUXecBe1lkayElsZFGb+2kdTNzA
KK1tydSGcXdMLBtVn2CvR9Xwfl0YE1R2db++IQn+bcLND6EqIv1g/c9N6SF7A0+J3aC7K3BRAWPZ
QwaGl3AxUBVeAdoZ1rKuL1z/wuoejD6Km+SE6CfrnN5Y9SPyTLLUh352i0TZTpbkQPDTvF2Mex5w
ZsaQB8u0fIybuYc+6sBz1qRybX3f/uxH/mOlI213J6tKz82RdKt3RY2F+pCmzUrVe9AVBFCajRKb
fHfYQYZr2IjwMZUpIZalizuHxwJAgLmS2GSyfC+LqkaAjzjue09ZRDifUNN8+BhCNhRW0NzZpNTR
nHaRgenFneaP6k4G7nMl5U3ww/z/VAaWre4UjRC/vFB2lAfZAA+VdPB88TSVwMcTz94H8wa0Cmvj
tiP+cxdkFbAWVAM/EzUUJHms4qyXCFVYE3ycoiXhaDj5W64X3iUKIN54FfF0WZ853j1yH+q9Ny93
qwpajBK29M+LQ1GiCmWNuE37Y16tZX0bsiPq2/KZLI6DONGAvWpM6jKzsJzVwl45CIdf00KeNiPO
pfnQIWVuKQdZVccJrbL8fiprP9o7D+Jaminff6uXxd/qLN3V9lmVrHuXGCq+V+Mh1McfB1UVl6jl
f51M8OJZ6FiftBjygVom5WeSdt8ss7RfFSd/ajSt2Zu2YW5dLQ7XXmag+oEG/JNZaKTPYHjkust8
GmjoMtVp9IzjJabGTJigMpS1MMaDi8qWP8bGClQ4818+3I5Vlb2NJaKerdA/BZZQQZAWLjv2Xrnp
n3e61iErqpK6X6i9Eez8LGdr3UDtcvXstfS0F/zJlSuC2cUh15EZjJwJQMLQbqqsTJ87lSTaqKTa
RoHC9dn2lwyQrdvnrg7KG62q040KQWxftEH25I7jnmBk/qr1RgHryfcPWdjFV98MvsuXm3SXb7Aa
ijunyLpbPyDLMMwXzO8DBCU5rRhsYG4H5hY5yS8xkqQneTDyoT1VZgu81nKROFDYpVcAJE+GHpnD
QvaByzmfAtOGA2cefhR/DiG7Z2X5nGVpsfsYOjWABZtK16zbCmrAMEx7dFu8W1nKEwhoTofsvSzG
NSgW4Kn73hW3DgnBZi+IgIAOU6NlUSn189iRV41zs3pxJvLW0ZCK1yLNnoF59F+xaD61rEffRGdD
ycoDHOyLaVG40AQWChv5ORztBfBbsgGEjBuYM90+gyfewFOexeUKp0JhTtfKRYS19FYWPxqSVMnw
QQZn2RHuvouelA4bcQNB6qNrh5W3ESUQ336wxT402htZkgfZxZr7yWI1s4vMPiBe1jiXaFCVfe7C
68pgqbNL7xBR0CFfraK5WfapFV9dpikx0dqy6MNj9StbeuXm/RJdS5e1Hlh37535nm41nCWs2nIu
EIYY5OdrvF/f+1nNL4vXEEAKDkPZ9JtlAw77GiRZfvXnLUek1mB1fta5om1WCSEwoDtIwsFc0c+1
6rrHSo/rI1yWZ/bE1oMKrQq9MftcCgdJ2Rg8ucMP8SgbLVTtV+BAyp1aghNsOqPc5g5417QxgsfI
L5x12SGOoMcDPCronZjndFDdhsx+mFJQNl4RKG8b8mv+W96xJDXqxnrIGGsNQDY5DpYRrso4hUAE
UuCeaOZ6YKyzYRnW/VT7BE4dnR0mJDv25oi6G2YTL2SrY5DpHBvHP5KeR2A0itLbUtj1rQNijRR6
HX2pnOymzmPrqTZKB05FgBzIlEXPpUIAYe7g/HoluVRBUN0Nv4AXeb/SZsZalqPQz+SWiLg7VfrQ
pzCUEPCMLrHvoxulNQUpktTZ9qOtH2KeEcBhspaMdlwcmd+a7Zipzq3J57N2ksS4FCn2d5GqOA/D
LFmEHu+iqkx3K1p/GhfZ7MHQOqN2ItWZErhEdWuuykHwn8r58N6vqc0CbwvlxxWypRlHHJJ708eC
EHI7Oe41iMT2ahtteF/aaFZECL2tZVEe6GA6dntlZT+zgBAe+ugg6+igmYQDiYD0e99rTZxpu+Bg
52l96sM+WydZ2jzpUfxVftWa8T2y+vBbzG+VYPqI0cV8jYtU0cGcr0kdYgp1bIqnyZjTB73/Zubv
1+Reqi10N/txTWWDS0nS/AClyjtozegdSHmS3+p1EhJVnAebhGdDjRs2Tbls+v2URbCxUtpokw5V
1mJSYMLjw1V3IfjvUXnGR30MEGFYWKrLMZ8rPg5NGmEADOr1YYJIu24HHNdFNBjHIteTdWTFyjMk
+bueX+E3K+rOpuiNZ3gLOWlx8S9d/ay9k0tXMxzOpRf96PrbqOak4rFeVAlhxFe9zo1H1a/Lh6D7
SyHqXrXO1t9bNO8vLb9fU3plvxW1DwhlqjqcxYU68IyF8U9CVDXX8jTREASI5kPpxShMuncqul2H
Opn3a/I0R4NWwVP111pZRhm+vpkMQtbeqNzkVnCAMmJuU1LFN2TllRtZD/Gd4Kms1LLBRRd57k3S
z8sXsldra621kx2ErJWn8lC5Frkyp40XJcoZP/rLllELPrdeHR5G5vlzwK2xSwcCc1pW5Wc/1/Kz
PGMV+tSQTL35qB/8QNu5Bol7eemvfUGb/ujboN27QOOgRXbYDU7yYCH0ye8oM9dOlaFd0rRwv+Xp
Rx8xku74vY9stlULsZYOY5kImGHwoCD+fsjzRiU+PZ/qCogveSYPIuDZBTwpXHzUdbo7VqePcmJP
ySbO0DGTF0NxRKnpt3EIV5KkEcJmunLJkf1lDBZOzjIfBxV8TQlXC7m+zovOCBnk50AN83OVjg4c
cd9YeaOe/bVh13QI+H3UlobhrMi0Git5oTwgrZyfxa6ee8oK0YMPs1lybOFpZDjNPE+kG0+YIVQL
WYTKVGyFgdKSLOomlFEFruZRFiM7WvGA1B9KT9fPSWY+yOo+Qru1MfGQi8d8fBYaqV62EM5etiqW
eoeT5nTBKNu8F/n0PrSXmu2hj9sSPSUuIuMxrtEVYj86vy0tRU2wsBTjtsdX6Vn3cSb513drzu+W
ZVi4IZM0PH+8WzlkwrvNBALNFSz9rVRCz3hcbJoiABc9i6W/q6PPeuofxUqEMNE8IDSyVTZMQ8rM
Lsupmr+kWprvZGnMqgNTJRSfVFt7MWtdaIFRdEbbbVgJ4tnrQTgjUKYwW/oIFdwWLIWwTvIt0g81
8lmy9/uFjhGCna7c2dcjOluKiM7gzQK2Fv0lwf/iiID8oVUG91nVefnRG2Aded656pJHMVfnHjyb
OiGd3rSJ+zw0RrwkEB8dZWtjx3hijMlToIGebkwsdoZecZ9rSGObvI6HjbxK13vCkW0c33pK6j1N
8VG+pKt06hGlVzKA80v5cUwit86VrSyOyfgy4TuLhpUoH0Tgr+VLeg25MW3C+brtUv3JhDWWRO6p
SQ0yHqoKuRgjqxNO2c6pryxyL7Fm++BCzftxTE3khn42DwoYho9LpmkamUSR2Ld4tBoWrJOwuw/C
trvHaInQYQo41A8oInmDgUw/vn700Fr/sY+N9CT743oitkYH0VIW63nAOYs7jyWv6evMWqIp4m09
w9o27VjfDTl8exYAQO1rhbtVRSSzNezgW3hpw674hodTBk4wmL0GTNi2U+NC9O/jR8sWXzxDyb8l
vg78xa4+GbpVrRuUCY9EI+1TOWkVHkie8zlWqpXsWrnk+fReda9TijfcqEY8Say6v06l1y3k69mQ
FNPOrl79EqiiUg0sxpTEOghIlesist1ngAMn2bWJ9ZfOVeEg6rbGmyKiI/+Hwu+rpcM+6s//IWEP
9f4/FBlrKvk/1LCGHqO8+gJ8t9v4VWJuUjWZdoADspWOsMejLHZ1kq/0UNUfzUb8aJ28wPhLUU30
akfSKNvAdiZPYijxk4pP+kod1foWMHy/r7RE7JBNRkdUidKVg27ep3HsnoFAm99dcRCpMr01FdME
IuQxhHKunjy/vhXEM4sWwYXeyF/7rAq36GVlyN+lfXkkModl1Hz2W7FF5BmbYbNZsg+gd1X1I+wI
bKD9JrNvU81Y+4MSHUkbucuUuOta1leuDhYIonN+NKxiXTQ9lhFByxWGF2H84g3u+wD93nBMXLW0
2V7PcdSjaYIFnUtVHIDiKerxvbGrQ21d1x2KBHOD7CJbvU4vDiQQUNGPSVChBLZJ68A6mcQ3T/Z8
kMUw7e3DhLmkLMl62UPLyB+R9HFQps5jqO/ztX2Bx1FoZZsQ15ulFGCH6fpYIvR/HwUAJoUGzkIK
oTuTeLQ9N7knnR6+15eps2w1XXxGbQO2efcNtXGeYcBfLkFp+rsA6aCtG6b5fdKT5GgUtftm9OoS
Aej2VUW1aYWMo3aLdCoOaG0abYZKEU+1qj0GddIjqYNR1ph7z1aMh0qsOcmxLaseDxBjRLV/DM7s
MSBj58EFWnl/NPTGvljzwdTBLVrFZYwje1YUa09AMA/w/8Ba1mZS7/WJZcVH/1aIaKM2bNlknbys
C0Hhj1GbbWVRNqhR/YZsvXXz0c0BSeWIIruDvGlf0soXd26nLD86oCzD0iwev34MIwyn2jYTpD55
kWxo22hYJWnoQ7lgIFmnNfmA2XWU7WWxK3x7k0claAgVbxwvsJ5dtnSH3gMEIItiHMM1SjXqThad
pHhsSHedIVP59zDUN6JpredyDCCweVdtiM0TqQsk+AP1OzAsdRvXJVsaWScPUZSLI5wraMv0VafC
2PhTXe6bLn8BCwz13PP1laa68bUfc+ts6l9aYgsQZ7Cr2CNjBuV1bizqIrmqZqSuVLJDa1n33uCX
L8aoawdZQkrROnv5F9ld1kSWpu5ZtP51nDgtVFARjbKuna6DSNqIlwAO1fsYbC6Aa1fTC+QXd1l7
ZKZjUv/aPAFF6L3ef5R8/70k56oBlYuPtu6X0s/r5CT3s6e8jpxTf6/35KrnCfBnz/fXm9tmwZ1/
c503BKAfg34f9GNygtmYnKzEv7bZ2O2QY0lOH/Xy7L2uGkiY9SAb6P5RndfM9AtZFlP3NQ0A5uPP
cPIzqzjJM3kQ1Yimip62GIj92eBrajT8pWw60a5Qg+wm7vGhfB/mY4ROKONai2ftvnl8eZBjsSjo
Fn/87b//+b9fh/8J3opzkY5Bkf8NtuK5QE9L/OMPW/vjb+V79f7bP/5wQDd6tme6uqGqkEgtzab9
6+s1ygN6a/+Vq03ox0PpfVVj3bI/D/4AX2HeenWrumrURwtc9+MIAY1zuVkjLuYNd7qdwBQHevHi
z0vmcF5GZ/OCGprZg0fo7yaRa+1c7zoeMMBrZRd5cLPKXeY1eN9qoUS9x0IFk4B0E8SJeVtPlvF+
yCbt1mRqvSE3zGeNWpJ5Cyq/3Cpa0C4++skGcm4YaBYRksllRFDUyndV7vYnK8+Gkzwzfp7NPVBO
yVnGgTsN2ZqcfF3bN1FbXMoIKK1vjn8pebm6t0Jv3PznT97yfv/kHdOwbdP1LMN1dMN1f/3kI2sE
xxdEzrcaG9eTrWfFbd+q6S3uFvM57G1BfmOuqdbWiDMZsI0B6ZD58KM6rj1kAyvhnxSSm6vMVC0E
bwZx8SKnRkKBusG3LeCkahfC6vuzXLb11yqtW9xnwqcKuP5dRDb8SdWf0qRpHw1IU9cELLesddsm
Pmk+FENZTDWSKoOhIJ4/X2PBPVgHqagh77fWE1iLdDk5eXqQrXmR/GX8ofzL+Iqh7vu2hmjpa7ie
+n6DWIfoTkSf//MH7Rn/8kHbmsrv3DFdDcqXaf76Qbdu7rJgDfI3IiI9ejF8fvITDjKPD9VCygJi
H2p58jP+aO4LZFFFnt+89wtFC1MYHdGb0JzqI2Ed+LAJP7jMHltMM+fKzp3xw/LU98351NF/9Cot
+62rWHdVQent0awy1p3bTK9NsxgF8fAJg5iNmuntvs1M98HytbNsz9jlEDHXS5icvn1bI2+8FJ07
vfoieRiIMT8wB/w2YAr84Kp6BkDD5ZCiWzpZw7lznPDY9uVJlhAJHM8/6rszPs8o8HVl7i86A+VH
YC7Gyjc/unBpY+bvl+qKWa8m1ie7IgblESIdgoR9NFxVv3oYB03D4K0jluQ28/8SKJ8cZz22lvqi
ov6/AyxkvxftMbrN4bDeGy4mQVFhZRimcvW/G3W+vDbQQpA/jf/+ZfoTcjr8WpRjHQVh81vxn9u3
4vY1exP/O1/1s9ev1/zzocj4+49dTtHXuhAgCX7v9cu4vPqPd7d6bV5/KazzJmrGS/tWj9c30abN
n9P43PP/2vi3NznKw1i+/eOPr0VLWpTR0GnJ//jRNE/7Fk+Bn0+JefgfbfMH8Y8/MMEosi/R6+9X
vL2K5h9/KLb9d9diCe9qpq66njvfT/2bbHK1vzuGbtqqqmseP22Lp0mO9lnIo8T4u+ECE/M0/kyw
z0yHApoOTYr5dx3Sqet5uufZuDa4+h9//u8/HmHvX9q/f6TxJvRf7njLcpD90OZX0w1D1/Bc+PWO
FwkRNpTbMRare/0uyroodG7i0IjS7BIC2/NZf6maMkMw1Uo496LsenOn+7CxsORVBkgRQQdRp/o+
wU4yHDQPmyFQLoNFqmaZ4TXcr5rOjhAGA9tqDS0CJWOhOePV9DSAH4bvqzkeJDlRVJi0OoLsk4aQ
70IRQTKuc6Npuoc8ZOux0hH8H54gMjOFLv1YG/TXzsWLknyKNxPzYtXulyU5QaQYrDJND+0Uecoi
mmVurzW+VmI/THo44VnR+caXrlDb8juaFUh1WZBjgKuFiUPYQUH9H0h6V0JCAm6cXzvcTaFH5XFz
VVF8FygzeqjbFGHWoxZiKA6cqpSlPyltbPqQ+I47fYtIEYJX4WRDbCuqtjBBXnsagTVAO8XSTEiS
3PhIVHtL3pqd7kMTB3RkOUpgLWhHF0D2hgp+UhI4bc0n2eUqkLxBSaJsPZZwDVaiSZvgBrYmwRES
e+P0VGClFAVfVZF5n52cbMci7uzag76XKRer4hEK8ahwCaEluXhFvjSlhgWyR24beCKLCyV13M/o
ZveQAHRor58B80S5iq26OYybVuR+/MkctSg9kbwOA6JsJpZleVdM6DoKI8p2qRkKfRV6JuJlvjsU
03NtGxg8jHbrFSubZbI2c0YrmKcLTxXTNfULjNY9vVGnh7ZXq5dIJbVEwmAsrHANaob5PzQz5lqB
Kx3b0LAxml0BWFXbZTEyPmKh4MvX3abAUToymyr2bqbtzmS/ERUAAnKTAvtZCVDahQkizPWEJHay
N4cpNm86cn/9hd3v4B700dDS1dQQ+jq15iwRY8XI3C9UV7H3psi0ahfguoMwXmmRQJiAM33vkUAe
VhlhSwsDKEzuQnZX4MUWvYgw9SNcAs4mtwQu2lmi1jWhOdvTznAdgUe0Surax2QwlXFvZNwXEBlJ
NiOBVo89WOWoa1Xn2JBTMJc4CqF7XwM/SG6ghgHcSVyb/RW+b/X4yhbeL79oZV0VcJW6CF6+VvGx
T2TknINA28F/DZApKR4Uf0ILGumcGrK8KLTnVvH79lMoNB2QEDhGt7tYE7ukryPyLO5aiF6vl2Pv
eci7Barm7nuBjNvBsorWWY2KV0DEAy4+AMFRrR68mpFO6QXx5DTc503uW2dlmkMVPumSaYFeMQg/
Fbq/p68UsKPIJ+DQkqxQb3YkeU5DbQ30QosSHphxdR+3LS4VBExa1xY79jdjf2zazk+uiKnAZE9T
FRPTViAUtzHJsoJGKYYqfkZOZzyIpOSzA6afPgUlG7s1GZm4Xxq506KHAfMGuR7XrceDbXdDB8HW
BVg5tSlQC08TCsFu3R2+uy438DFEmpqfR5lmoCf43ut857ajzz2kewlmGqHGzxEbbXgmM5enKF/0
BKV6YH8sPG5UBzLbvnIQAHwZhrjUVl1WZYi8W6wYb8wk4NdCgras1pFjqtWXVjWG4CFrardcdoPp
ClSP+izvybcOWltfoeWX4qtDEOyBDQn5yAlowAF8xCw2iXzMs592LZHD0syCvYBQMq7Q5PKQ7Uvr
Hj1Rm5zjWhT4iyyUslRektAkoaLWMHV6vfGHhZo58bZLrOrqMdXAU5t8VIctM4AHkjbApRFt6nRQ
DErar5m36mhFjCw5tKTuBXIvCLIZOoEovxl0ZE+hM6xTJ9W+hUjefbHIdiJAZJfd0YQ0BaFXEexN
zUBfw78ZzsIzwICHfVkEKGX1sY8krwlPA4EC/ARPVRoKB2R0CdlIS2ZbX5scsnhNOxPVNwujKGRq
TVNgL6sXItk56uQlAPFM4dgYzKpjv42RnEL+wWgxp1/Uvm+MzBFO2d3YfUQ83ffZ4/UYCqCSwJ4m
BR0y9nX1vakiZXwU/AgapF8sAcAYE9l11jSPILiWgY7kvRpemxgXDw8TPTAiN/AGoZgV+sNQudfK
MdFN7Zj+gFbDqDF7Ak2Wgka4yGAfgDHYqaYS7QIk3W78DOiFihjvoiysTw0hDVHiKCCaS8xciEon
PxpFnRC0xfic78MA4583J8XUjkkWVUyiRr93gxxMifZUJ+G9pY3uQhvTNxDZl2oSCN5YAOA7W7wF
g/IKsewuNngyzfp3mJk2N6DL4JyYuntU+9p8Nub4IiIm3U09C0J0YXhwjUndWhXaNcxm2SYA6cHk
V4VLQ0nue9K1bgwSGFE9NFj4ga8BnQefEDBt4dknuzLImy2RBucmLTNvq+lFcGm4RRG1yoFyL1rs
ne96zcZbEicvc6uG5bcAScVlqJAJS7k71l1ivyJUh2LPgN2Ew83PyB5yHW3Gc0ydTPTryuYOHyqE
3tP8dhzGAcOuILqyC7Y3bmrdpqnfvLKc+aSMmr2MY+Omz5IHJQrTdc93veWGRX7cCnE+q7Q7ECjN
1i8QNMYDJUMXAfCjatX6WxMPyR1Gdd+dkSSQh8XEsk1xf83Cqz5hZGUP3aXTMUcFimFskxZBrboo
/WVTlq9w9c3rGPbhE4IK2U0TWuWqGBLr09goeN1PeK8peWPuAIVBNdPyLyO74YWDtOikoHskkE9f
TYbmI5YIeyqv1eSL6NRTmqZHV8tum4lpM6+KeNP5yCYp6HusvdF9DZMAPYq8wx9kqr3liEmpE0zx
mqf5CrnZAk4aiCBiTFBXojMfHXhsflNFjzxrW5VvAKFQmdXKXZ27u6ZOn+pJ/1KE1S6ukADVBdbb
1nTDnhNt6UQcJygfSMTV8b6BrY2k2zlBibINnK8E5/dC7TahAdrb8wdMpIdNqIdbnWzVa6wk+IqG
wbfEiZHHGjILB2qRbePR+9R5s5DhqM26KzZYy2I7dPHWhZgUtqq+THq3ZwdeAA6t761AP/gT4fYA
5crCr5PFSPB+iAMUA5hD9TgAkWtbxrIJu2TjKwmgQMXgFu5KMKaBmUG8ynH9IaDpPZhTVNwXYSye
VVMnuWM06puXE9uMxhxrlcGo7X0XF0g+gENseGrnWvII6Y9VEqTJTYYlLegDQwsPHsaER39kiYp8
W/uKCuXw6ERucqVLenYbt1lhKByewqZGzj8dwPEEnftWAq3aGSyydvnolbew4YJPGGaPt8mIBijR
Avs7YZXk3OTEkvGFweeUtWhi8s9qmr+Y6g4Z+akVnwpI1uxSUzBop4HUPpDf1Ee1IdCnQix7LGYA
BEK1xZ+edfSXTGFVujS9BEkz1ybCuzbrsbtHqCBi5u+QNdhzG3bI7LTQDLdWF+XxDZz6wfpcpCTY
jnGjkf/rhVm8RCMip28uRprOtipSSHG4GgZ5UC5h7+DBLAhdwsVEj/pCOo9vuqhYvi1Qj0f0FDfE
SKxUgjyXFoUJzFtr9WmM6oYnQWneqGOVjyQZarfln2gmGwiR8FFPKrWI1VXKjghEE9TLrQNACmey
uuVjMJEITVkh6RD8BtY1sHlbX/tSKPZz7BKBMbEEXWhkucClifauJwap2FDKJ6NFU45dxYpbdniE
/p4c0h7nlFig8xtUSI1pPTzfLMiwlrZ5FKO76O17v0AoCwDnDRPCA56k4XUY6uoM0QoDlGC0mIjV
eF9jyVS06qdcg9s7kGhaRjGmDEC8n5ra+gwuy77TneI+K1ztcwh7/qbIVB7PTV2skBGAp64ob141
2HeT1r0Wk/Olh9m9zvpkhMQRhcvQVvM7q8maQ1Z2GYxRzzqF6PbzOA0jlDnT/rEcR3fVTEW0YYWR
fZ9gzm2YxPEgylDm4neZzjuJVruUU2ztSOqG65iUPfyZePb07FKQTpVg6Zi5K9MrE0SLRxZ1bHtU
BQVClpSwHvWMRwTCA/ZgqCcWcmKbV7mDEidA8iouF5WDVpru+PUyq134VCYqnw+EHouDBSOKpTg8
Xj0v05Nr+3DPmv5b1Xj9enSH/0fdeWzXrWRb9ouQAxEIuO7xjjz0lNTBoCQK3rsAvr4mmFnjSrr5
ruo1q8NB8pDHwITZe625kn1cBProFzmuKKt7YWSAro52PlumC+q5t7myv7u1DwHDP9gBjdYJGVIt
4ofQst7FpD4X9vDYC7JrZFyi9kuBrAaD/7kLiDWIK+h3c9n726y2FQIi+Vla6NxcwxdYqMuT4zLO
jNEwrwtAnbTdnYMRw3qpqOMa3QtrP/RbbbRpdPic4IMMWmgrfefcQPR/62X7SZGaB0VaXAO19N/T
t04Mx8L09qMALhGIqTw4AKdPtrDXdQVtpYPKQKcxsXdeOt6CdHgqhv77ZLbkGFDgYuV100xmd+PG
LAKsILUgnShC+wDreiMAqCY1b6R0jqkLtThPZ0px1iIs9KyzDU26ilqYQiSnUjZ96sJ4jwsGH6zq
2XP6XbdH+UiqqQLgJkg/6rsYzynTCKgt9ohhzBiYOEDo4pTgHlwd9trQ0kLIp79Y2tk0Lqb8dIyL
tVk1z3HoPHctWlDigMinK3vIm8goUHWtHMtEiqjd4dhFkCsbhthjNWb3wMQIYyGHOmV22Iom2FWJ
ZNAwUBMMBIoKRAu4OBOfejiE1NgbXpKkv5hdI7e1j5WEFiHHSYJDb7KnpqvvTac192UZougZC7m1
zfqbb8HtGT3rfg41PFPzSSX+HU7rk4zaq7L9dVQkejMWcXhfNUDkEyBrB5ky/iTSoGzR1oBWRJbe
1QoDXNs2ZJAnEpNAlsOuzuBD8kwxSS+mM13onucrFIMY4voINywg5iH3+FVkEv1rmLez7V7V1B4t
XfBuPDBu9gQojH792cekrcwJPdZEC49AG38t2aIFWT5tZuG+2DWMo8IyEDg5/kPpjpchzODVQsli
T3FIrPDFVrjBDNANxZx+oWxw09rTaza0z1Najxib8RQnJkwobrADYx75YcSLbN0+IIYz0dChCrxY
CKBJNmJ4oZ894jtWQchw2o3FDcCqhqZj8DSUOttWefEsjOqSh5Z/r0QZHKeep6wzOe1KlSEHhfp0
MU2jOrKOQ1YjRsWE4/YvrFZBOtVNQjKC7zXHph2gtYta2Tk1ByzvNpacijIOaUpARqlUr+exCb7S
jxqOcHFBCgLfGwiDlFXwhg5F91svrGb7YFo2s6JdpIMJZorAuwWbDiE0DoYHI0FFoeZWsIQxqF5S
rXqKPW6iIJ5+GJy0/WQOehtaarrmDpAxVAutT6VpylPGDtXvQgWYwS2H9mA7Xf4jE4Z96qhkHDuz
Zs+FLG6J3+X+w16Cx7YLHXDSoWKjhvCCD1sNnGZjHqO9j1lRrXpsfwwzJi2xkz/7iXVO87S9UdLo
P+XCacp9kkLJx+RJbePoCx+pvR+TeKTwyd4gKwqPRTam3FE+hoFjkQfd2pmt9mq2EhGVDPw70him
+AEuQ6uPWTdblzkGNsQBLpqTzgEJEB9g3iaCFc3eGOnhw6yD2bhJqXRRKUCW6rChO7OE0Nsm7vSP
KHCLLdsqcQCUTKQviaK4zO3OYDhw5Qr4wL1t4L6NRf5UE71+rqQN2iLHDhCohFhMdLuPognvy3lA
LerRimubYylZrk5Og2I1Dp6iZN5xvtlJO9bblIxyVxtI5pQG06M98ZznyT1RF7c9bry11bd3iqDu
FeEMR53IW4XdIi2tbenCynFa+3uWoPZnbzA0xhcimjANa2SQUWZuE6d8bfLkWomi3HpeDPCYihmK
NzgDEhEq2z2NqVDCoDMdZxdaERwbxHXS7c0di9ObPoY14jrJ52YJoGYRSWRrW9JN6Q/OVGK690+G
a0Mc04DVvWHa4ZD0Icr55b2ycd4Ts55uoCeZzJI0wJDFkw3rsW9I1Dyuusa1TvCa46vPzuCK6TFJ
WBvBvCF9BSFLo3h3yhEVdbuyW+DxSMEjqnJ5bpq3hglQWqbDzeCzTzOoFnNYcqBYkbF3svJCkNLB
m4dHK022YVjdk28Lt9XARalVdqDqlq672DjLoH22qk6txZymYJ9cOFZGxyCoVHysnKXZH5DY51Rq
pR3jzu/m13asgSPr4CkhC36lZPfJaIwrKW8d4QA4nnHOBqvClKDbCiL1su62LxaGV5Avm4orpdmv
5cD1TFKNG+X3iZZb+Od7jO0P2Yi7Py8qMpNcxvU+NY6il18N4ggoFWOic4w34XtflkC3I7AfrBwG
e+EyvQsm9zI5000XojSIvFdngqSh4uc2kwcKphskgUcVzftixtsnzYIQM6yBbQnGAPs8qHyUJCr6
IcP2lIMYyZL6vrVtlCvzvUtUZOjWP2wbeRQ1gNBiAZLm07WWabFPZnYm5Jr8GFIPnrE1vHBuN37j
MbV7Wxn0fJaheJ285L6eiERQhUFAPE33ObobOoDH5bA1tMXt1+4wQB4Ak1Ka5dzaFpjIMt8MWkbr
1g5ZcTQP0gCLFnTbWVtHSQEfPOvdKNVjFtsI9eyW1J3UuQPncEul7sbNIRcIlX/Dhfkpc6IrJLED
Lg8mavuZMb/dtCVqtVl33boavVfarWAHO9yT+WBSbHWdK2BFzW4EiAb2XYvU0JQUh8A8hoOh1mnE
BFtBDXxpuyVfokS4XTUsFuvqmSN49ZLh1M/9GtLPISnNs49AA6CIPiUOqUiqOqdevVVq4bUJD+sw
JEJyakzCZ6z4NTf9BU1bhTs/VMRHNNGR6iIMvZJ4E0I9/fE59IjUSMqv9BFvKYldwqz/Fk8dVnyZ
PaX4S3DLbhtdXZPGutZIyJn49IYC4YJ/urA+/ZI4yT15tetspvqSd2/uiFgAYTA3noyWBRxywBFN
GprefTbU1y6KXt0qfirThoiXog4P4F3eSfWjxM1GkOWM2FR5fIQEmK9j7X/VbfC1S+1dHUZPVuu/
8UGTsxPq27jlwlxWSmZAtgpZWcJc69yAppjBeJOREW1tWT0VEkCfLso3ldv+qc8xtbfLmkWOwN9E
UuBRaYMNmX/8t60jYiz7OzhP0U5KBJjjtCsMA49wnGGLqZ5Sp8XSRQoI9th557rOdxypyDbbHDxj
Y5c7ZYQPVH++FYZ3MxoCqmACeLPz5nMciJuGkKHVOFT3NtUiLNn9oRMjB9XukTrCcWrL8KnD/cWt
Gh2wCuy9Wj55cXbs56yED2WMu8idB2+ni3Y82aaffA2xANzIuSP8AcBjLDe19FJOSY4dKajaHYdF
nuimUBKgZcR6CGgiTYH0mxrATw5skz95oWEfp0qw6IcBoS5EYbuP9GvmB9B8M/TYvt1E2FE4p4HX
PxpY4o7UsfQld8zmW0w1q1uPdUWEnW8GKBl7U3/uIMMcajb+Z3/W4nPTqOaNssrXoUZaI92l6DKg
zopIjN8nSMn4MceANsV3zaJVjlrjyUMmuieTbkcOLGEM0LDCse9RrtfugY3o1a5Mava4b9ezSdKE
n6P9rGOQWwZ96DZxgchI7tLAZBhw4IGiilnNVDuGFVuCe7WIaa3mkb4fl6kLZMApUusutizs7XgL
6DrV2YbDFXGeHA1KE5pMTjjJiorsg1HCWykzRKWz9zrlqNS9NP3iJO7XkvXxmvhae21VQ02rMXgN
G2LVCNshvcrUX53Y/TRFnvHJbss9jaRma6r5kHfmQyDE16a2vkcunXxnNggwolKghvR1IphzXdEu
2SQ1LG5iZJhv6HIc7WUTqg32503M6dODdcz6+cmNYAdhZvnUpcbFDeW1HcQt6s5pEyLhJis589dF
KNqNw6SOnTcnFiFuscOz0xIkIrg+siUjYaCv50/ULq6527xlpvkY27hERV9+nZ3JvCXP+SCUegw0
5D2jpXKvrQz7mXO0uOj0VANp06xh8sBsSO3Km22vOrmJ7Qrh+zBAMVK8fWold2oqa0QBFaUzOkhf
zGYpMRSu2tUyt9/LOi4untWLVa/H+piFEplyNcaPGgPPyZbc9NIb9dXrAoxUXaXku8OFvKEZlFxp
G9lkOjZOiV219guKw1HyONSSVJ3eKM+t37Lfa00JV2dWdfZOr86Ef4/r7St5EaBXa1jeE1fr2svq
8c7JIpsSNgYoqDrhC85369KRwHcUs8U17+S6gkcjWgdCetAdDbdUd3NHHNU4zlFqrDQmNyZ1DftH
kahDhZ23B7sSKkLssICKQHdQyKI6U8Zdfy91rynSz3VXMUZYLjmRmnrHIj4XRx03lDlrdlA54S4/
GtRAl8kqrAv0lOIh0wU62qF0T1Y5yYMP6vaHxCh6HsRU3wcClRhhRWnLi4pCVTfT4Bmcpsh7Sj1S
s9K5qI9otjCQAGTZkpFjPlM4szoiKUbxyUp7bIFV4yzFp+K2k6WxD8QwHgL86XuhmoaU74WGEUKB
WAH3R2hSVc4ux0t2h5uKgTixO9mtOUr9c26V1ouz7Llar+KADhabhWLGG9kbdnw7jJU6qr7r8ek6
8ZnilbkbBd0oLGZDBfqHZW9qtsnRHuF5riJ8gZuh9JjTF+7y2qmC7BgYIcntmLIAdYejOtdTZP3I
7ZCA4AkPYL5WnU9+XgeIgq5C5pcPImsnE1RZKFc1nPCl2vMs6Nd4kBnH+IsgL/GltLt0m9N4AOZe
Mwi75KN9D+m4bmAHWPfFUtjNRQjbNrWS1yijwVn7iXmT5JooBc/zWKMo+yoTd7xrnDkhTaGCtLqF
RN3spl6H27S1G4Y+z35ALG941Enge8uW/CFYyNjHjNQdT7Jrw4PQ3aEIsjldkfWL7QrlQgLkremz
B7uu0SUHHTEFSFqH4l0ElvgeEDRxmkI3fUfBFkD9LWDbkG04vAxWiuSnK2s1r4YZm0GFzUCssnpO
vogi1V+KyCztLcsZwK7OBMBqp4jC0WRbJNzLvAE2DUTQQCKiWpSzEJ+qZgxZ3zUYXH13sIKtqClv
UoScp8y5C92IscAJwmY8zGXEQq82A+EeJ4JZ7HgpF1YqHTiKkYzPdlD6zx57dXJDVAaONiiYcLZ9
GbTGXoST7+zc/qMfDLrhORu7Lt1nfQ/2uyLcIttkPgXAVYu7K9/GGNNMpOUjy9BmosOHFdYuwyUh
BBAL0RLZSWiP8OUOnddXCrBtukEASZemB6joU8OV9SeUK8wwMcTkaB1UILx2nQwt75R5VXSLH61R
mK/JVMtaVxzcyUjmB4Qoy9UUVXLcwHOFgEQ9oxDfS9Bm5DMYBSMtJFrQiaj5qKLaoWIry4NoNyyn
WcpQwcyKsg+sVGFsZIImNrQnlwKlbpGfI6ZcjzaTndc3zkDM602pqQO/2XaaLVJ1cq6X/J7icwvS
QfOuZUZvRPQCPlZYQwoJkGpg6O5KGi2B/y6Lyf4B1hY4wEyVsD1jvcvvvWjAl9xSLFonDRqIteGV
MzUT1CJIwtvOq/ZkaRQQbYMQKw12GKs69r7ZvStD0uIwZzwKpPnMz8EIStP2KtqovpoZMQhk+5Zr
BVS56vzep4JA8IAPEtSfHrBQsucsu7w/9yguv9HkmGAWRm6vN30QIMAxHQOufWMGKHv9Yf6B/41N
v2NWJsiuAH3X3swBI24jnZHDYJj0OUBs9QsCacyrixonqS/DIhnZs/KGY8fWLGIzmnitde7LlmoZ
15A97cZJuUgeHD+YNVFbfek+gvpdAtx1nF8r6hlkvYQLgkfU2IfuGj3M09ZGQFGtvYRt1Z5qc5le
ms7w7XOf5tWdq4PZWmMFP3dMs3hVg16nqKnbsbmRfYgPNJkNiWzHCbgMabyNBsv6wkOPpM2q5nAm
M+lkcYRwZEQb2JyFw0JhK4YCeuvgGgKMJ6oaf1skrfEtwgpkXSrEOVQ+BEEO6zKok++kk0fg65yS
fB074YPWpXc/GGTAb1Dq4Ghl+xZZa65gypBp7NNWys0AOms1jRr7kN/Cjben5NkDzOHdT+EIXxYG
1HwcXSD/TznCBzKrHYPtvNmGFVBbFm3BS+ZIgqZE1AJ4HHgWTcMs6pmjdWAB0q8I0Pnsko8APc2I
woRVeOtRoJatM73iNsGtb3pj5FKpThpnifiMXljrWsAujKgO751Czt/HGn/yBrgy8pvOiOdPaeLQ
OZ2g2pPW1DX9V1HPcPbjPKJm2CGTbK5w74YftD/xHJYRz7itoKxA6Bau9TLLPGf55WJ3g3+nPWT0
SyTfu0kXCR4R6hp3b/pDGMF99AhvCetoyFmHJ0l4ymQy/VA5aocjgFd4x2WF4WqVTXouzq5ZFs0a
hw1aqsJOiFsZ/G6JEM0T+TIQQzPta+Xa09aVdgAXqauJw0Gk0Z4qI5FQnxO7Zhx3m9Ffdyx3KBgD
nb6wLY+Jy+KaQds+uO1DMTQmISBBTpBPaJCk205NCca3x9iyZTBnS41cJUMPnAhiKRceqjkM1TpN
ZUInfGJfyFovJ5PbQVTfbMCsZe0pw3IOcNduGD5pbtCl6DBN0+6np19s+kTRjbejWWlypuu6f6WH
6b0FNBqpq+JZ/CZz33gNUrsiVGrKFBt9Lg46ApWP16kc8NnfU/GwyEOwpzQ6Yhdx1SUZjQYMXlUA
wohbQk76TDUSrtWobeznVmedO58NxGZEYtbCjYUHzhxXkkWRCaef1ty8XXQprWDRq2s7vclCHjjn
jcjjdVpPKf1pAGvcFlU74oM2dLyzWguhVwympTl3YHFJ2YSaV7LutFL8PZRHZuihTvctn+oy30Gk
D9s1ZHncdhONlHo/WbWK9xFrFNBeBIF+g7CgfYprJsnLMk4RTEVhqKu9CNLgq09k+7xHAwXxyOgV
nkNnMGn7zkkEIbNuNOLqoI/KeD3GOcHDIL6bmxqjdrqtExsOR+aP87VzF9Jr1mYu8GE1NQhNKoQo
7KBLMyZ1hqSuLaoZRg4Cu1V7nMsOuKvm5dotcQcumaz8r71VVAVb8kvKbti3NVoxdtwZDcGopDi3
VjKvFpBHjV7gOS2npW5EUOa0dstWTKcMOwKxjZ7KQm4mNNa4tFxVJ3vlw21YhhSZM8owYzt/sEQs
4tC/HBEeSxrXN4VDEoL02MTIxTHxkyMC6SSJxlAC2VQFDXdD1wqGJqvZqd4g2Sqq08NU738S2P4X
G8avXgBe04UIj/xV+BaBXPh6f31NQUmN0jzsXeXm5oPrUXUEEY8kNS3bHWXpYFeEioBEDsR6tJu5
/8Nntn//zK7p4IKk+Wkp6ZrWb5+Z6SaaJ5vXJ+Bj3ok4Gg6unNBLmJF+/+eP+t9eSpmub3suOmD3
d20u9CY6WVFlbYSEYi1NNuQGgrlNGqbewz+/lFje9i+nkuHNQ4+MMNJB3mAvzoCfTmUYc3cPlFxZ
ZsCuZwu8goXAAtPGu2SYl6QnbGRMG5ZAJBaEFSX4VW865vqf38ZiofntXXjKoxRtMllQRPjtXbBa
z3tGDTzjXS6/pixMSU5PSXOs6qy4b9mOzX94xb9dwi6f1fFdjyRyW7jOb5cTm+Mg5p7kY5ZORLDf
8I74hmRqYyCoy7yvQwSC//wZ/35W4Ukq23Ith/qhJ3+zETW5jlQ9AO6nLUN+V8qhBtTqog8cuj/c
K387nOS4QGsBTerYyrLUb74Za0DvNpJTA581qT9F2kuIxVICdg6VhJIAvj/4RxZ7yC+njxdTjiuV
Qu1uYZf69SKCEETGTwgCKfZqK9kadYwATlNb9P5w1v7LC7nCWi5Z32Pw+f0Y+rpnutGA1O3GHB7R
xEa3Wg3u9p/PlPj7y3ge1T1pIxiEfKKWi+enm6KfEMdjiyPuOLetXVEmcp+KBWBGrgdc0QqwW+OB
6F00JwUuc5Qc0CxUEa1dL1p2BDrf9wB0/nAFLaft18P869v67bQWEMdZPdnJdioixB8pQoQZ+wi3
pQFMbba7mzQMk7uMBL8/XFB/OyCMt5xWbhlA7ML6OGA/HZAqRk9gWWlGkcUqLmUw+XdTbLp/eJXf
7xDlMbB7EmsEVy0r598+n0m9IqPJJujdo5BovFhfS9Z5ZMcF0eafT/HvH4j7z7OUYE5ZUBSW9dsV
21io29m9J5SdBZ0ySG0EnEa6csc/XEu/fyauVPwVzBwEycDDd8xfL6XWRP3S1nA9hZ5kA+kB9Jdy
NNmzEZqT4d8f63/l1vkfXTa/mHeu1Xvx2DXv793NW/X/gR/HZz3wP/tx9v1b956/Zb8YcpZ/+Y8h
x/P+JYUCE+yaHtex6XM9/MeQ48t/MY7Y2DyZbj0mIGaC/2vIcf/lCceRPhMTCx7T+suQg1fHxZOI
M9H2lCBQxv5f+XFYP/xyb2MqpaXF+3B5cwqZgrdcRz/dYSmy02EpZewxJMRkHpPZVcMop4j4YPg/
cqjG6NWFOuQGYRH5sj72MrpSxTNKae9ImfE2CfurA/oq/lIYfnzs/PkakIERuIdyyi9Gmn9VmfdI
eaRkQRl/Hq5BCKtDJGSoItMmyfslKSA4psWwKt0OJDws/00v9BqPRbiKOlL4XG2dSge/nhq9zazP
QfpCSfk9y8XNBBks6tU2j8YY+SoqlyGDVFzTBkTpyr1V6G6t1XMYlocs5AkpgrBJwF25tgab/IXy
aTFdz+Ix6bGlpH07rmx2iOugm78XlT7QClVO8a0cnS9pHIwbc99JGrUGSVuo1h+8Cjl+2SXIkvLs
1QxbeCgoUwLQR5WcaefJ8usU08dgbx1oUoo9NT3YVU4QkEn0vMJKrNw6pvdpoy+xyi3FMFDrlnGu
iUbunf4I1MIi8FYcak99N4oWrPECxWwSyotU6VxRf47LASQJsk/i5h76CX1ra90iDLWvCtTBSbAv
n0nMw5Vu/jBt+xzGPpvLEenQLSEO1AtThGSi97731k66iMJQHyPj7sobmtorL3P0uW9exOgdCJAR
l8LhANRJlmC4IdowHCA9VLNV39V21q0TGNOtcn8ImeyyBSdMKWTfwjE+oEUgrctJBZVWNMme+bns
aXw7rTKWuMcRCj6c3KQtol0HN4ktxEg53vPZgxfDvKouIGeXWD99NuB5BrHVUrJZ02anpFr4/nM0
ArIsqTOsclpsmrbUhs7hp+5p8OgHoev8hFlo3kTO8KrBiBntDPQZ0P6Qt8bO3lLIDNG1Z8ixu6PT
RHIf1AhfKS49QE64XZIQLLEfi++K3HD0Unq01kZU7Cl+RhdT+mSqNLsxif0DyavtTGltdqm9Zi5d
m2G8QFM5RsHQbggGvaRs3la+th572F1blXfxOiHwRRfe1Yru6CSJttyAfrs2o3Vqlb0tmyX5JVvZ
1pyvZiB4o86j29Ds7M28q1/swMTNYShKyKGEzaHpQVPCLALW8KWJuiG2/O950+3bJnoIetTQdSCI
1Kz2kYqbbS2Sz2aQUHGh+raIC2onvn20nfjS21TSup7EWWh0SOv0IehEcVLISvvAfPQIpZHdmfTW
z4hkbwaaCGszGc0TIGxyJPhXYVxjj4qjTYRkgmEOw4G9SwFWrISV+mt8odmFuQmWIeh62eXQQ+L4
UCXN5yCaSRp11A1VILGXE9pfVc2vedVtiCcyaQEDTpHdwQnJXS5NmOyizdbOor0lTye5b0RI3T9T
y5baPhNJTgJ3ACPMkUNGeggpa0kb5rt4RBmsjXzkouO+8iSNHDjY+jATUqHYeaEF1sHlJu0gn83l
Y5vpo2sWu8DNv2XE/jj2UB2kG58oMHwfqEZzqVMMTSOqLCRFUXXtiQyjDz6xtC9SRCb0XPB3J7SN
JLXFfUh9vcLqv466CQWBZe4xaFdEpQTBpm3c/pDkwx7jz9UJw5fAQZ0gudk2BJjTBg/EuCPMewvD
dRdO0QPWfzKdegOFpKVOTYqoLK7dcj3l5NCj1dgGpDDtkYQd4wUCDC6XeFg/fZ+0941xCBlmGEab
As0tDVLRbxp6Ltyh/UNiYztDb+uhJOgXCUOxzX16bbCcIC9Qbip68xTzEaHyzjcoi2661kxv7EgM
t1EM88JRIx7+EllUUQ9H7EDqAIggpIRHxuI6Jd6E4ZwsTOKUm1ysqzA07ioztcgRiYud8MLHPvHn
mywvrVWonQdW+/YLMXAMukb13o16F0vQ276v8HX39Y/GDtIzfA6ESu6BLkXyiR7EdC7TAzrybFF+
tnjzURIVjOtrt3OsM8L94Klumo2gsk02myKMRdxqp3AIFh/rFQ4vY4UopnhlnpQr9MLpAWQqXWew
yI6wnK3R23JlaknAuNPv5sppLhznA3dnsykWRKWTT9F6IA0Dha857Etw5nZiN4fBbHA8mEKuKiR/
m1DA32519oSHzX/XsNh9WX6ZRq96SKNGbrCYq4vR2u5NHCsGA0O+BBRSL7nML82cZqfKK57i6kfk
0bukMYziZQB4ZSLLx7x1HrjVMTEWW135rOrbXR9P9/NAN1c6DK1xlgIMH/dOXiOqS9FjZmqL7Hxd
Q4J00qMVdOjJIHky6dXQJCOLuYs6fMMxqruaTpCw8fb6j+GS3khZahv21ks/efPmGiTFKTLye2Ma
HtpBqk2e1CAorBCWoudyIQTVCR/Oo6BjdtazTXR6Ql3XIi3wPFE+PlhupC81SBMbACZCgdR7SRk3
t11uvtZOlGyEG05f8HSUnSi/lMGiOTB1i1TBA/2zYFBg2BUI7a1+AxXzi5rJ4AWa/diJbiZOd3yz
6BhsUz+Ib+fWnw5TCKkmszwTNYE3PWZe+CKK/G7gPr/BhuQdsjTskZeTEuUTfETAAh0yIzgh/oh3
0RzeonW+UEOCnts1NxPd1IM/JeaqKsps09Ic2TNnuRjS3AbNzxJHF3sETJXzpo4ghpcRuSVl/kIh
t2YfxBViOBp93shyrSd1bKquBBuHt9IfxcGxWxw2bn72cMGsPBGbu5KkYsro6ZPlI4WD49DeZuhM
Vw2QpSN5MwgxpM06gtSLMyTfb0Zc6TsWYnwIyCGOO93qOf4xO+IVBlV/jL1mZyD9u7G65NxM4PkG
U8afENul60EU5GdbdrXzya2/x2JL1L2e9RudKNaRgzHeQ80KL+AWKXT39kNjpN2NmY32XR+/dO00
7pxRACWtmvQStUw4FLPjMzfoE/dOC9kUwXmY1F9YNapLGfoWgj8BKCk5kjPvnWDdTq6o9nVytgcm
WI71mk1lvBong5TkKbolbvMtZvfe4PxdpTp9yghsb1FDIzZJ7ijYjKj/opsGo+QWBNvJjUFFTDnJ
UPTXutg5+6nYw6XlOoFzFem93VTPWLGulSVRp2TFrkzdbeHbuyT8xJoEMFHBmkrzvilm31S1sZ6c
+itd2q0Lv7lCoobmrxoRsQUtCjmfpZF31Q7W+MijvaK+5oK7xpAkJ5kzQs0BFyMRXt6mRO3CiiSP
tm7z2AftEwVMJKz2JhnwKU8zRenpls3FxoHnTKMD9RZ4kBDFUruZy/IzQWflSoqapIvOfAKw8k5D
SqNDq5t9P3T3lM37i6Sgu/e74GVunAj5WH7RHfa5OHrywnQ8f3zxsVPTPu568k+mxVe7PPLvX358
G5WK0Irfv/33HzQz71Facv/TH/33fy2DmFeRVtyfZu/7x7P9+1dV3o3nn/79p99+/FUzgRUVDLrl
VLcncm3aU+JH7enjx4/v5mL++Xe//UmM+Q6T4/Ivf/3fx998PMMsTVZlv/3PX0/7//QwZop6R8yG
Sx/Bzk9DGxcnxMiMt93y7cfPfz3y8TtMbcYcBsdGeAicWqMuTn/9xcd3H7+jkeIf8S761JfRQfnE
rVOW//bxjB9fSjnEM/MRL+PkI3/DkFxuWOKMqxyQ77L5k9/rBpNw6lnFqRvC8uTZfYj8SH4Jx5CI
s2n+z1vsl3fx8VSB77wO9QBDaOLmQ3uSn/xck5yzfGfEAd8Fob1G1BysBMEXp48vCpXbbhya14+X
yrHIrgPVW6tmeVGjhAPz8YCRhe1mMLqeebapTlFbLGsHFwDDykYVeArhHZw+vvt4XJJ4mtG+45cf
P7tklRx6j2l3+eOfnuLj55+e56/Hy3bWxzbJgi2sS2anXlXgYyPwRw06jjlEaO/gyl+lywHoPBEB
n6tcsrtqcuLG5ZQ2hKaAm1gO88fPH981yDqQo2W4OZa/+fii6q6kPBuJTf5xOhTmqo1F0C0aBzkc
gCJ9HIOPL/FyRv768eMwYb2QWadXfZNigVgO3MeXj8f++vHjn+hr/OfRClAZ2qbl549HPv4wwayC
o+82cJABwU/bZoYmN4Vgc78h/CsnUnFCJpqM1iP8tYuT5kAsg6sSb7EvDsi8LrXDKSrEUbreHuP8
gb3kwQzYyhB8jr1nUzC/TgWacu82GgeGAPEgemitRXlH+excxC9uam5Sk5xzozxV0B8qVb4l9yba
6CaeDngO9o6HJLHpDp2NgEOVe1c4+8ZEdLmyCftsCrYa1bBlGLw2qt648kdY/IC4uMtVeJxsiVGN
T7dEnYbeHvfJciL3UwRvP0USxnoOW+U2868S4l7Gh1XbrKGHRh5Z0qFh3uO1CMJt1Id3U2F86pr6
M32c+0F/CsxwF7PlRYR4sYi4L1BYUWCAXFEjNM/PpV+dD07S4QRt74AL7AE971NTHd084UOwgyle
x1CdiNoi09I+zEF7ooR0wD5/QcN/cDp5AEnyTefTUx+oz2McXebmzepRgYXRRcj0lgntikGTHYFG
Sq64v90jTAf8EOMWod6FcPiDQGXWkK07Vxq3VHoi4o8twe1AeGRqrLVIH8zR2BltyTrAfQhm73nI
y3svxyyD45bWCfloMYp7FvppPl+XD6A0FeJt6WSH2fQvvXaPZT6+p5l4dKz/w9yZNTdupFn0F6ED
+/JKEgTBVaKo9QVRqgVAYkvsy6+fw/LMtF3tsaNnXiaio7pcZYsiBSQy73fvucZz46mXMlUf9Ehf
N5Rw4aFnbtddoeUcqFL/RulPiLXgkGc9/19epNufZNqv7W5kyqs99O6W9F04dXWgjlyTKRXAhk+7
0ZoSVUJAQl+2LolSY291+TGnEiBX9EA69TrCuTz04yYiY+508iXup0NF7thWqXnV0kAntD1PZ4ib
h1ToO4K3647RRe1Nj5Euz5m67DU33y8KrKWJVzeXg/vqYlOq2AWUNqFr6zUp561QdN90wX5RVdOp
zoE58xMm5LCqZJARSFDi+cCJ5zQbz8qQ7eCxHXDwP9TZcoE669OkypvV/S6l8+ZLgu1bzFDCoIe1
fRB5y8ae+MGAimfbiD+Q1txo31vO0XLLU2Pkx9LVQ7tPT5lrHSrnxtT2EmHet2MnMDLkhjZ96/Pk
dRIrR2Wp6WasytR0Z6a+lxVtS65Bz997qRgb7kGxojuBUnp72TcgWmmf7iLnMFjtzjHja6U7YUb4
afqEYxKmbXd00pjKWX2bSBaftqfClHQ01ed1+6BSVMjB/muVGueh5HHn2mEXPWdNEaqjy23AVnOa
D9Zd3Ru6/WigUJgHdXSuou99zCvhIuKPSR/OFl8B+WDPV363pvzKiXplTOMxQgVk84JFf3mk/Bf0
iqAVgvioiB+HWt3K3N3JJmREtdIny7e0+uw23Ysq3YNaO9eF+O6dzyArc4/74hHi7lMf97tlLNlr
7SSqii1Zrco4YIXiUNo/JDP1Q+X4xUl+LOAXRV09EggA8rvmoyXGjYq0xI+QdN9ramjxUAPEUDay
owmgVF9SU3/P9WmnpuppvNfhuYh6WnXN1ei5TubHSlivXlG+UxzNgT/addX8qg5ZgGy5Hu7u4q4K
G2c6ZGW8y1UUugnJEeuH212U5s7xwf4YfU2m4cUtumfODZjvowAA8b7Ujoy6wsStjh0dSYMTX6MO
mAxaiNnQR8YZa8y2ZW6EVNuRImd1F+YtU7oHHUe0WI64nR4VtXyWHA4yFBjPWh4UPuJK50pStAdH
CJyl8a6U9ubOdMCJuMvBEaRK99inpZ/19sowcDrW2bklIGwPzpXt60OkuS9gjW8wNcA8lTuou7tY
0XaREp2GTLnRjbeq6uJUR15AWgE2B6JHp4QZxihpkGCK7q05ZXaao7V9dVQS5vTCVsr0gHsHYVQL
kzIGsOie8RTtljzd9AldfRGCpLVL2PKr5GXrZaJPaMAE6J578GdizHa5S/wff1xlpadxFIfZtC+K
Uj4bpOCwbZtbRz9UVrYpwSQlV6N+SUfcwTYHPcPyVTXfmnoM4SPfgRDdlYZ3zKd3BS/2WNAuteyl
fu/wWng+qdufl7iRESpPLph1sZwM6z72uSRDvepZZXByDALjS7fFiXcC6B1Gwxyq+FCt9j1ykxvd
Qf5sTSFC+ooaDKATgLIqNRgte2Mpbdg9idzaibLAy8e6Cd2hiEs/8iuS2GP7VPTjAUvEtU7Mk22P
QeV1O0wgawD4a3z2lLZxLh+KY37vQMjSvTkSLeqiN8Bf38w4e7MBekVtGarTdCicnGtasnQXV9gF
z6Rvj5lrblW3PpU5EKZDLW6qFaRLtPLGR/fTaZ7H7FJH9HSvrdEHVrzEBhbfD/pSnDFATtMpsyB5
w+TrUnpXi1wR2b1L1dvXzKse6za/pVMMLqLgSAKaVUBrxMMqdzExwZW4K65D8izd6vXOwdAK3J+J
frTSZW+5ZMNmcXJZT2aSn3dZ+GTePeil4ztqEYxYRa3FWGkLK0JEwSbA46y/t3+Q3o22jik/3KW8
AN3banka4LnFNrPV7SmM2E1EgdVVR+CWPu1Iju3X8Snva9Ju/VVzHB5LbDFNYDD08VnmtaF0d3Fh
0FSZn2dmYBIZG/Xcx/+ymYg+ch7b2SqTBWsD9mLbJaz6XXGkviGnynHO9ulkh9UgrwY567jIH0z3
iYTWd+FdzM66KK26N+lZdht3U+PFlxMMsLd5ilZqohLMaMAWj5T+TQeE6bmATE/x+GjvgRnxCNDD
sp9PsjH39Sjf4SB94dScm/tJY9tFMsQN8HXdO3pYw2d/5okWeZT+DvAZSxo1ah7xtfKF0yTkoceM
EuvabcNeAjooJsoydgRBgyg10dORK90Jv2QS1LkXWKbYYiIs5jjsExa7HvSULnfe0gJL+8ShthEa
0EfUc1u3NsyNT9RXBHpBOM2NtlW+POhbSgI6aT3arXpwmNGQNAjLkm804uAcVzh3g8hpH6wkO0wV
w4d5+tpj/bWVKly0F5HR5ZxoQdbPt9RejraLMIuOaQuMnEI9JEq2b0wPIcAi81D7xuJsR33xUcCQ
mc/3qI7ZvZadPDpGzHqUcZYYaQIx1iYHoxmVO1KmsOLR2JCk4CHkgEIrQbJS+LWOU7BXTHKm7jIu
2lajgEVJ5h1TDD9SoyCNskC3iw15pp2RPTHODmIlCtW4hGLA5jtpNghOz1jPAisipkMeJ6+4+5Nn
TGKXyZRvk5o8Ua+M3plsme5tXIci+f6j1YcNvkW/48BT81xsxq0SzXtcgGAyU19R2SmzcjC/D3G8
PDdixq1PE+QieeFoV71pkDPJXO900wls4wdq3sZQi+MskoMh5mvSyS1R9iNfkFEK3KqYWyXbZGXG
45MCkYKRYBPEGZOGod0mVRxMdLaOHlHdiZmZbW2TRF8j4fhcZeQAANV5i18IbzO7clv3DzlafpER
ooLmZBnTQQXAQn32ts+sDTlfcu9YnKTqG5rFVr7wBzNlClc/VzyMJhpG2yFQYkhJXRlMJRlL0vXS
ybiS7KOY0oPeMa6iTpNkSEasZ1DVrbo47F7v9VXjthl5RrUlrBhoEBVpSM1+UJ5zwRnF1fZuoSJb
90FvMYEy2OO3Ics3Ym+0iUraY6Z9VynEAoZgMVS/xDY7TvUGrsmmXDD4WohB1XumS98gUOm4B4tM
UE55ZQb3KLK8gFnYQCEj6/EepXJ776E0M4LQfINJTop4rMLY7fYL+SW6Rw2qxVpDO6bmsr2/7Xyi
Hq2vwlzt9sX3dCSP0F4iryYlaARtF0ilDkyn2SXK8JRoyRt0KEwo6gUI3d5jc1tJVnFOjTKjWBkv
fzSwV2+n7aR1fm61vI98q823yXG2tc4sqG1WJNT9SCjHvuCA0/AmBrBbDBl7ms3nOsdjeJobmtvY
L2qsz5G5XBz1jg1rAiN3QNq0QW7d4nL6jKLlJeu9PQy8V1k89PfjkWo85Wzg+w5d2+v3pNUvI17o
iTiYNZmXyiR9lNoPtG1uSurMDcENJMSpAltjTTSbt/gpePzh7PhQahHaqxr9vNGMILIWdr4iUDwD
MAQ3aTSsDIA+ZWIHGfQznKQQL+edcFXgGnRigyaxKei6E6ZMVsBS2BtBYA6A+ZY9yrExD1pT+UOd
niwqzXJtWM2axljA9qn5DIhABRyBklTfDXoTSLPbyTbba3MTTGDullliCo6DmBZ2V584uNhXtICd
Sc/5gCW2ZGk2kvlm3uvlNXXb5/m2V61tCR6gGD8iB1YUFZmZvaK4gpEALSQsv6Vy6sloifzD1Y1w
5IGFuYvYxLxOy3rd2KgyurEDlHBOy2orJApqM5Fd6TZwLTaVR63IMG4ltnGPr+zc5Z2h36cDGq3y
EEudtLLHA7XzJVkhSykDjZ1+NEZR8FP8yZtarGXLCBFTKwIUA6lqn5YFpJefv/35S3L/w9Iu3Y2L
j3c1QXVnDEvsCyfA/a+wItzHD5Gy+JShS57dKrEQE6onqbZUD+bRCX7KH7+oIf/8sz9TUdIh+dL2
fCOKS9gvY1gP3KVVGcplH2B0M0JOqEP/LaDRRY0tOWahtAakJG2WIVuaKWhbc3vHJwa/KWxm2yLL
/JRuvD45iapyOTb9l+bz888Hi8O7TVh0A2Xf7yw5MVayzt1ccF/DruawUYxvsaMSBHLkchoHYT/H
07wGiInhsPKAK1Y5PPF8KB4Nq3spqkhB2GFLZEi1fRXywLYtOi6jc28+gfJYRWBACnto3lLSGOuc
rNj+5z8mDI+yxNZeakyVJ+pcKb8cvOYtER5VMnWehz//tY42QZt6VVNWwJNJCWwb9cLBWrssY/eO
S9zdKLmWQbZ0RVCwh9pOTKHenMUO5sYNE06DFyca02fFiDeOtJad0+oVebjaCdthCT3J2aKhOeWa
tTn7FTpwyIdFIaUfRPy1KD1KMYQzSsCTWpb5Qx7LT0L7zG8Wj5uigGVhFNjblegMHSjbojZmgYZK
kadqvyKubT9qdUGhg0WAHYlAp0YkmyblZszdd32kaDaBGroprCJo4Ai83/GWMFjFy5i7KsArbTlM
Bc5B6j02ccRxtYN20OkR9AKTfWq0kTbvm4XPQuBMNKTR7Gs2vwzNtI49ZlVH7W5J2UNwquMjWbe0
DYY0HMoApYAyvequlK6HCgcmw9OL6+JF8DuqOidlC0nNKnOkK+IiabkBG0vyYVlXCo8ekwUD914s
y2Cs9CfColvVUffEfphf8r4HK1Sr5SGTJVLZHM7NacCRkTfisNSgD+62HBpxyPuFaUHDEO6D0mLq
BwrzvlzJusY1/gh5lcGx2Jj5GEK83ABPDGxPIRdA4C/vQ00Bpekta5dMBvnTVur+orcgqdmugKee
OK6VpZ8z/4+XZJs5QPPaZEdAkMyg6y9qsx2YqSDWIgXOu2KAsvUd2sea2cq5Gl8i7m+rax9ck7K1
BXBf0awihrdVhhk/nTdlAwOQKH6ipOFELr+XLQ3YH2Y37Qxqmldm2+wyzQMqwyS42FI7zNcuP2rC
+w2GhQ/DAKG1t96L6D1jPK/NaGP7maeqGtq1saY5MdZQAdNiM+pEmuSzph+kcYpAgcdgNWYf6PGU
sjolW5OcFnkJV2zVm5g3Irk19gPfCx9Dmz1P3pve3HggEvJMRkQ04rRz/9SVrOzam4BWJIQFQKZa
5bazvQevovkbE1Y60JKNbn7hd9oze+mcnIpyHs1n3do7GL2a+NXivtqnVbKTS3uYVfdYEkE2KGrS
eltZ6dQlduvFc9ipm6t56sJJmp+TO+/RrX9woKIKxoXZbnjP+Xk03KNlKkFGC/Ak/Fbr3tgjoa8g
MRJ5aHFXtNFzp10kz5iOaluneZixBXUutqjiQ2bTKt9ZI+zi6q3iw7xv85MMRk5qbB0FLIoKCrHO
iMnDLu8EIUSmVzjNGodXqZBqFXJPrugfM21hwmqc7OIt1kvubOXBdD5U9irVcMjalpPBSNgxW/ec
Qg2QCWXq3NxZp52iORCF2rt2/QifJFgSZzcILGYJjQYVqqxrhoCBVuqM7dYyTp5d3czK4MCd30lN
Qb6oj7E+7tT2UJlesGSAOrj8+zoLvcJ7FY2G6Dod0qk7JdW8a8hEQ82Lva03DSvCGcR9glRuWGYy
cyfY8tmwm3cpHhlm6MXC6TpdtcvT0H9KPVigVDQvA4tp/Hi/tTU9yA0Cne64GvABqDfcHrHmrSQd
leeIdMdSnHMqbUEBfaUveHyS01oZfVPuLAoXIOTQUx1v+vw5dd9d8T5k3wX3B6lrX5YUz1vWpXS5
Z+YCvFW8m3OkmdHLwoH996wNt5k9uoCElffPxjDu05Ybl6wERq7t0OlMSUiax5dmWk49qM/cXtFW
HQxKtG3TNLhLDYppvRWl4gNbxaFhnwfZ+9Y7wR+tIZhDLZd1b5mxT7HenaLRDVWnunhp/WU/muqz
5jQfuDGZj7Zn6SxnI1OPlakeUGvoQ/aHvnlqMN4a9Mly/DhNRrmpIUho8YhlxuJqFuceL8OAH4G5
/0amZEBTue3day5O+PV3VTs8mEziBwdGnb4Bq3fr7S7esDh+i+6Mf9cY2z3gOPI4uqV+Ia9jg4ve
ETecOeSRIM2bwjoWPdJyYUP7tgYn/+o5x8JN00+PAiIeGvwLo8buaarMg1LYyYZlGLE1B/Zv6181
ha3L6Ckao+ImPkT3DHKGyezNBdLz89+wa+w4ZDPlUzVxr7gSNMJo5s6h6DFjOXos9/kAeqFjSscR
ndaEoY2cG51OKvVN8xNg2nOuG/bVa0hf1oZN6fso6/eqA41FJ9ENsZwaMZUAXzkY9XuW02ZXlJV2
XFo9fnYWNRhmR74nXf3kkowNnNz9WqZ5fI07S6GrlkrQogyrOQFTThDrqRFl/pS2B3VK6uvPP7FU
o/MnzVX9n39Hy5d7lHn8oPJEIWxc72dn8E6lnnMsuP+Og5p3am1lWM+K9YUJ1CeYDtFt80XI+6p/
/1XFsnRoZycNhJveXMDvaEVNNu7d+y8/fxcr2dmAT7brlXIEpG0NP5o5ZjopbGNvk3Rcm7SPwfSr
vssSEW5WFeymhn6U919+/o5onr4ih1ZRrFvZnP0tTIFdo7DMNXhDUu/EdYGyYA4zXPaIpWzpSBi6
EVZ/EKcTkwGGBe00X52eppyMwf96KMbmVkbxwINGCdjaNbeff8QGEO7n1FyEOEgh29tkODmCQTKH
P/9RVzTon5PnsH7zt9jqbz9dz/+W//v/UsTwB4v4/1T78P+wrcEh1vQ/u8MhGOF0/4M3/P4f/OYN
N41/kCghC0ioRCUzY/I3v1nDDfsfHCC5m2zCArjGdPII/+UMd/+hEg3BT24QhCMOh2n8P6saNP0f
5Hxcjaga0S2GM86/4wz/Ldf2z9CHQ9cDFnSPOArDUev+vz8awyeaxYe2wf2Yt4hqrWO0bywOyQt8
UZXaOyKKM06cTVI46nqx6SzGHSfbeBWZBPgJ/Wuf+aDVX/rOsJ/gBYiH0q6TT+B34pLBhN3MpTqw
WCTjwSrV5eTExvDgWrl4ivS2PCWm0K96bOJTgm7QObfqTvpi9IO7zoxUHyzwHhAoVsg+IWds1qCG
TNgrQtpseTUEI8oG5GlUmErfz7HDoqbbKIOKNqI/+lPX1zh1ZohwvfVMGxHS/tz/ILOp8ZSV6kof
3ZRHRc7LpcQ5XVCUm85rOjy73rXBKh+CmJ/ODZnXozEtZ+J/y36gfolXsr42saFdXWj9yFCpGdAO
Pq+TtHD23jQ3KIXgZVrHw8dreQooC9vaKLPhrTTLYSvI7mGl0kuw7u/yjmRetU278oXAvnG0IAh1
9EZQddEzs10zfaK7vk5vdiNOBBI5WrtMmEuALQwhF0S7yqhXngFhwywJFJedZe4WsN5rYcv2PKs2
M+Gi/jTRQm+qk+RglhJHrnsNzaQhYmk0+KQUF+YlBTBWMEhyxLKuIPn36Y/GFa+GkX7A2fTHDiyS
ZyukRls5bLUljVcNfTm4lqiumYuaYOjCcLZCXj8tBS316pjYWOeMj77sL2JyF6YLHJqa5tNqEUPy
ft5lMXp9Pi3FvlCs6ewZqfGU9jHt3iZT8sg1+LgbNQnm0g3MRJyEVXKRzBVTIqcv11LRUThLvVhD
EQhbmuM2UW/dLKuvAkMrGGlo3rWXzh1g1UMabz5GPT1bffe+TCXDRaVUecCW3hFBgm1oo30FGRtt
+WCLXdNl+GWHCuRPBnHMTZ9ikvN3YCx+DVGz5W8W+0m0y51pZlJjgTGS4GqDc5UfyjgHBTF9uGIR
evRMOSCaJs5a4bSonIbBMFDTr4k061OiSjWcyOJDhkCgbnVnfKO2OX/Nhd2pq8gGCcdA2thZHelu
kfbyVTMlwdw6zzZ6YWEiUgy223X6mY/UaMzSfqpatSfgkAxkoZ0bgWWb7XjHpLFPNnYSUzISVVUo
p4oqNkSsPMp8G57KttSbZp/qc+zzBar9rAzQkaETBAO4zH49z6A7AfNiZLOhkMyFfWL6/V7icaYn
gZGeXg1Hp+Ksij0hwiZCRWWMIKwReIegXzCbHeGgaobnK2ml3j2HNWFXx73UGC69+4EMfltSglWv
pVsDVnVnubZtww1QmNJ3VSu8C6uVcqrLPEMW7r1tihH2ABXV9c3RAncKfH3byFYeorTRw0hrjAPY
JfWBkojom5z7+thBFIDYjP/0uCw9QMmoWm6SQLSvqSX9yVUuaA9c0o+5SyNwXdgdv88dYk6SzANX
5cKZ2hDD1G9SrWuJsefESIKSoohl44m7XzQjEt/5nTtkYNTtTHniMy95Xg+QcVje1HsTZ5wAimsZ
L3HElO5wA+jYlTs7twZGqpWLuZwwvTimpWG/KjQl7GAgFQxTqi4AjBJ/65TZQwNrnQD6whBMMAgL
jMD24LctE3qjK9D/J5zcad1DH001NcSVOTG5TjMsyOqFKDizVHAOgVnp7UtWu9mwGjFkbY1Ei9DV
ZftkoZx8q6Kc3pcstVnTtMQJB8eLP6shlcwemuHFG5WBOg9bNM+6LNi6510WNmYnrrqpDrtZ877X
5DYdOvi6McwkAKEOKAwJCyxCfeKwKJfz56hwSa68RqZPMF3HS+tNvMXpLp8U7IbqVmwXRcZHwLsV
sEEpGAIQq22Y/V44txMBqhbqTwoiMZYBZwCGqecnlO5eBDbefVkn4KsUzX1MF9aScWnVKxjbDrsq
SnlbL3bIMjavc1youwEi7CUxjHjXaHwpJFsayMc0ax6lDofBtNwcm2TSMFzhAaUOTse6S1FzqVJd
KQYhQr2LHb83HWU/a1x9YN5FVDMCbBprq5fME+LWEufSLa0bRWDcY2Nlr/ueBH5bLdaj2qexT3V2
HPIEdO6FCkloeKwkqFPKivIGOHku7aJZy7we/WU8OgJsT1TW9pmfXXz2UsIWRsFzXZ+LrwqY4G1L
ZUy+ns1S+c4UR+5UeIhHY2Ga5xmCw1rhwj0bY8GRUG1eoqzhOZRwjnqop4EfTzP2z6IyOEdFkEf8
csi7z47ag69zZwJQS5QfkYkYLHlcn+hx44Csw9yAX6F6pGR049DgycG66rb4eysOFS6Os6WPKYgx
CZxhmMl3DuFw14weVS871fJgCYSSTMytP6l5/gaVXu4mwZwYnKR6BN4nn8j1c9UrEG++ZkI0Rz3W
vb3bxsJ35pmqAqKQiGVqxclzqEiTeOq4Kiv1PVH6ZafMThaCagBFCRbwKmCxtGs9TrXvjAxMMmQi
c86OWVrnuY7KH32seqFrLjV0tjZZd3b8Ku6TNEWT7JW4LxPwdilpoFXaDxj+61SwXzdIsvANd8bD
HW+4U0SuL/u8G8mHcazuF8b/nAfmJG6huFGrfK3zgsyN4wiGUzAbigADNxGkmhpSVqsjWLOcLBXp
JACxDIwKC4wZqaeNy6htrSuMGfhkpo0xD17QuYx/WIo0rjeoYPid041dp9LXGIhs5TCR1qp0wKw1
qAtaUWxXQSBpRbYvdJIUVlmmO5S2xORsGI/q1pACZ5FdqeXG6h3rzYuZM4x8VipTpKntzgW0loLb
Ar+04nb6m8kQwV7lvas9e3lUvNRAsZi/Js6BLUUOgYQr5Vx3yrgWZuuGhWKOx2VKSkZ2XcTnnHaB
oKfh0SiG6ljT3fAk3KImBpgAteZ0lbGKFQLGtJp8mfFmmAzxmhEMTWyZQTxOTYfyTYRmJe8G+qzO
8ZqgP7jawR0d5LoG8M5NH9i44My1629s91ymQopkabIB6BC+VsoS7zz+G/IgxACQCXUB/NDVIjZv
heuQoQIBpWMFBLu0JNCXNSVUurR4s5fWwdHsOsoD4pv9UdYpbOsW2sg9JkQPw8cYGQDLnRQdAN0A
lvDARbK17hhmLup2eCeJWIUZH+I5MWrxrtWt+kpYqvlBtUp+gsLCo5g8H4FHZs76E8OT2OT8acuH
JjHzl8ptlRS9WKsqX2rj3K0o16BEwzG0qaWixuxvRW83P2xtbN4WMbLqjTgwokx4pyJp4weuEzu6
cqEV2o6dR3l/HBmvXktF19AJ52Vgo/ZhcUG8iVbLnmKYHmQUVVjbTG3qo6VkIrBabDmIIR3FRBgN
6mWmwa0mw/JuT271yGO6x9+l2LXHYHZKrDXHWEDDMdnAi2J5bO4KI46c1WjGCNWWl08vievWZ3ZR
A8Nz2h92QpuqmM6bbHBWvD9MXtnQGZ8CKTJd0eVWnGYxZ8+aKurIL9Oipl4C4iiGaU44x1mfs4un
FqoReJgcT0TjumbvYOe/TnXPa5pxVzUbK0nkN6NK4wcFPpnLZhaL0ZRgD6Chol+GBg5LJ3s9HHTZ
ja8qd4h95G5Vb67WtI+x1vN8RadqJQuEWKiWkFpCykwztY+mJ3y27zVrMr6oTqbxPGuFgZcUTSdx
IBEXVfoNu9HngAV1rbYekyibC7/vPOdi2CWHGkYJEO1a6rGoaveAmReZk1kMwTDBOt2g3RxP0KUz
0BmFYyKxTj34d8CVvWlQ2ZZX5ATmGqR/obrsZT2LLQzmwRZLQJErBAhjKfZlXJovuSXLS1qRVgFx
aEUoWGI+U0OMvcnO2ffiS2v3HmStnd3bLiPWdiKu15Elupe0kQNLxwfTmN19lEQ4k4bZvValG+1z
dcCjo9dtvM1/ZlBMrEzmYqXfI8suEmpNMrHLwUz7hOznYzZPTVq9xliXN3KJijWJIY5HVBu5Zydu
mmPvsEw1SGcsASlGJzJFlNkd63Qxf2BToQ0kp26MZ2bGLWg4a6+upz3HJFTmFOvXTCtK1X6oSmpe
1d5qD9rkMXCM+oJ9kImqJZBnvihC1FhWiuLTjTIkbsvIxdmG83KII1mEOXcKqehSd0M2hgoTM4oP
g5xTiF9YIxv5DIl1LiDjSzjWIYVC5WEZev1bK+pxbw3UZAxjVr2Cx4i2C2bC/TAkVIUTm2Ivfa/e
mTRoxzOuxB9UFKIu1vhyKQ0b2cQ5hAHYFysfNKolz4N7l8YMmbmvBMwMeEl466MOoxgDRcKaiOk0
pCyFWZzvtWkfHgApsY0V3TrXbp99dEukbOixH5uVMlkC5rIWnyC9GaE0iuzLOOVaUPIYOWVqHp+5
V2fPRxWRn8LQ8M/3HYQzWbrZS7kYybDpcDHXa4NcKqlhfbo6iXXXYusC3vNgJkOJrrlgN6rzWfWl
qXirBPTqceyLPIRTi/G8U1xSco4Emzw0vmJUo2+PGdc1RRFMHi1bhDLCbwRFMdnVd7680Sr6TcKu
XUVZemfQW8yHpzhKKUuhlmIR6syUrepfhzmxwxmf/2VOtWgjLGX4wqkJDXkx9G05l+PGiRzvg7NZ
9BDPMbvl0czYq2A0oZBAA6ru8qhZmxE3UUXQzx6d4UYhQb7R+fZWrJpyDZqyfuKwoZ/L0UZ9iAr6
ZTdjZhtP5ji4cjUVDrvLqvAoiazrs5PF81PNITQYpml4pSNtZGbQ6v26rlr7gS5LYq6FVsl9iQpQ
fdWMBEAqxMFsOJuVI8OkYzu3b6esii661idwYoTiKXcPt3TvYwVXF36RjQjkNEIU9Z3hStyOecBi
J/Y1NduFSgtk3hk7eRLjDKiovQ9aPZtmJoNKXwdghTrYnaJPUhq0oUXpgZLhvwtFrlR9mCxOLrct
7ZTeg+IRxBsJGrYXHX4HbiQVeCITffhuLntEw94Vi9kUeDEiEZ3m8V7m9Tux7uE3rev3BdzaHxka
dwlMVx0edohtjmXSUvxHCYxiiNIdQFutzAArLwn/elWt02fE2KO6tbeIKHtlCJ3fWBpInH9ekgoS
4ne0lX991TuQ6ndEBgb8RC8U3aRLE4jBXDPuaTv946/f25+/NZsZiGfSKGj/gn0QTp+4I9lqpilh
kTPJxT4v/+Y1/vyN/PM1fvn4Zi4IkHQGb6SGK9jvtPbrX78J7f4V/qhR6qpreapjwDqBqvQLuGWp
8S+KjHdhPlpf25f6rKwKPIZQkVfRTQvsr5Cc7FeT3cLG+03x/rd+Sv98aUf9RR61Snw3cFxN6loI
GYpJY3HPay/8m3f4Jz8nTVURglXgvob1K/EsUnrogSnvcN47wOI2wIPXdaBcmWxe2NyZR2KkJ+t/
86rAwy3bUR0NjtMvV8cwCsuj/oUR3bHbEKHY4kY7emfLL47jxvDLgLOZ/BvI0C/wo5/Xvfb7F/0F
jdNWHlCFiheld9yHtM9pc7d8er7H21yNG2bPgem+//Xn+2cf7+9f85dLNHNItrfy/kZzso4U9Ogq
xID+bz7Pv3uVXy9TqdLgFvMqaXdUk71lv3MW/puP789eA6SQpeG9MrV/QeNpk1Oyjed6xNip+E0f
ET8TBMlbeP/+X39o3r/edZrOdcEEwtXgff3yoXXUTooxmUxm/To2h+gZYRI9xP4yE131ZjoM4F1f
Bj05/PXr/sl68ofX/eVjdAv2GWwR+BhHqk56fCmQIWLsBH/9Mn+EmP12Heqezl2n8mRRf10aIdvW
wpGsv5mXb7Km3BSUkbD1SP2sYU/x1y/2Z88Y7fev9stVD6OT/Vw83696N1g2mU/LkyfW+I1W4CFW
FlDBT+c/SDuzHqmVpWv/Ikueh1vbNdLd0EAz3ZSADR7K82z/+u/JPvoOVS6r/G7OxUbaQiIq05GR
kREr1nqnvLtv9jVuzCKnosmqxlfUTQ0WoOtL5pQwvxSEuOS4a3xtq2/KR7jfx9xLd8i+erLP1Mjb
YUMh2gO9/176x6z+FaXaf7b54hdYswCaNQ6UVLY47kKRSy7yQ6wH5d9sL700VbMsBQomW9AfXVym
Kpp9FQymussg5mbyIecojhI8srvOmzzjd7JvHh3pvb1yQpSlI3JpVrjyhdliUoBlh5i1XxBEclqP
x/keNg9f+c0rr9oDYhy/Wl7rm9s2c8Mc0YmV7V24GqGmlGnfmYZ9y1gX5UEtZQkKAxJflmd2MAJF
pyOtxbo/Mpt635+Wjqam0380mLvQDHvmxaVsx6oqtlmuAooIUJSe8919E0sB7tLELOqM+hl1cnHh
9lCTFOxqXP0KIZ+4b2XxFro0MwsyctDCoKg7ugs39ycw4T6X30F7j7aZpzwCmHuMV9a17Cu6aLWa
sFBC83ntK60VJHI4chBQr/Tt0uPBBgMJ+im7aCe98BphCnt633AWU38K95l3+quP9+cHzJy1SwIL
ZhV+QKs+CxZTAUy9v6vLzvjHgvi2F8cBAVB4cOECdQ19ZMIUXKhMM0dHB1KPajAW47BBlJPKx32z
S5Fcu9jZmVeaiC8qaYrLmKhrM5Yx6g+Al0/N6nFfdv8/65v5Zp4WJYp1r59w8KeHx9orvdAf31o7
5Jp+/Z3HGDI0gkAHZFLf6+004K6AKQ0fbX72v8N/7F+hn3rQX5384FhsrJ2yaR61F/WNvLe+Kl/v
76kAH8xzbsZXNBtCMv407fnNMQ3mGNUYl49QkeifwKxMD1CbI/o+ePQLd+CB/fD57MNc9lb2U3/8
8WIcVWpbRzCQoSv5a6Fucff//CJndpOkdUzxbOIXlUYMp73qgZO+v+jF2HNhYbbhehpSZ6Jm7Jbl
G1vifGqPZ2al7htZes0oGgyq4skJJ608s5IntQHTAF4knpuS7ELuop0gXf+Z2xtwrie/9EkJfEaN
US/ZR/5fPDxJBwxeVAA0HcgFr92qodkGsTzvtbLtn0iBjmAK7i9x8UBeWJidE/Rlw3wSrxnYWnyl
kt2hMHcFMNTK+X3f0uIXu7A0C+OGnksNuAqOfv2jnI4nxJg6++G+DUVdOgoXRmZHgeYKfXnwdW69
aRmT2CAh6BUb+6fmnX3JT1aC6OLB+2NNmbn5iU52EY5YY9gG6BjNR4ZdQ4eJDSPY6OdqMyTj2t20
8sGUmUuG6uTYBtztrp7QjXPNXbSHXM4fpV1w2g8ebHv+uGfUUvsafV7ZXHHt3WSoF8sVm39xZ/Sg
/P5zqvWdtqUTFb/t9h0vQWeXMLPvFi/1/r7FxTByYVD8oAuDddjrE69tvuYgb8fogeHlFQvK2nbO
blra9ArEkJiAYWxregzJ/3CyA4hyDjZMF360TUgZkaTRVmLL2tpmFzCsfuZJE4aZFEKe8eNEa+T+
7i0dOB2AEhknyim8K653bxrzjtH4UUcFAZRk67XOXu3CFSNL+6erpiwwabrO/XdtpJMbAlfK02wq
gvqnM0r29gT/Jo0HuQC3ca7WMojFI65DxCqqfzZIk9nGdTXE/kg1iueZ7NGNpvW5c7zgo7LJnqXV
0t/SEb+0JtZ/4YKBkCQIGAQBdmUcYrsAt3oWSGHzfS6diWVd/UWpzu//4stdLHG2qZYJiYVt8uUq
ek0w9kTlTxUFYVrJdnm8b2r5+/3ZTbH+i/VpUyOhzTcRTkobzv4WtZrO0yaef9PP/83SLDRHyLcg
Nsp3q7TfQQEoYrKR3M1RtSr8+5YWD7WuvT6iVcO5KdHFDkxsBZOSr0/MrPPk7927SvbHfoMSlGeQ
jQXIqyU7+khr4XkpRuqiOK3aDv45z8WKvslhc+SrASHepfuYNLDYxE+ok7mFR7vPu79UdSmMXNib
Z1pMyCOcamKv3mhbCi+M3PrmP+Hb6DHYwCq7cbzBG/3uqX/LcNN2+qfd1z/yD2vLXvSiP6t2ZpdS
bDttZYoN17vUNVrjAzzzB5grduNQ/s3Z0KFi1snLdKbGrx22Us+9qRGK3FZ5RDzTy+PvqM+vRLXl
IHNhZXbss0aCrSXHWc+fmKXeTtxzwDe/BBRfmEha+YjKYpAx4OiHGNx2LHV2NMY0i/roJB7S1Fnb
o7kzj9nX8SX2pSfThwFMOwKtOE6/ml9rN+xrfJ7f6ZQI/r9pbZbCRKeyRw9G+Otzdoj27bN4Jp09
ZjPfj9voAIEIRV4muFbCzmKR7dLuzGO6eqJ1PlI5FEuepm37zNSN122y9woNgq29hTXm7Vo6/Zoc
3Vuteu08oB2lVh6wWvCwH3we1kfladwiabYr1zKLxZOJUohlgiTX6BZc20rVIjKqGEeFZ1t5tFXJ
2SSTLsNyYwI7bDT7/BYJDZmZ/jA72HaOjFNfM9aV54N0aNu43kfAfeGFsruVqu3iaYWx3DAh8ReP
1utfZk8t4G+RGNALgkExgzz082TH/nBaK4GLi2q+34aCTAoboKOJPHNsqINOqnPqwaqV7cdOslq/
hC5K0WrGVup0Qrxe394PiAu7rooOGm1yi9r7vE8CVlIzpokvHDXf4vxnFIYrl8vC5l0ZmEUGqWma
Lh0JdWpCUTbYmk5+rGD7PafSylLWLM2ygCrRnNZuWYri7CoYAhI4yS1GjsDBr6xpqcSm8rpE0gEB
GEW1Zx5xRoSAugK+CuEchAvMODKIaTjNsxXIx+IEdchonN4hyfakUpDuFfCYcbbp6uCbMgEFu/8J
F5zGQNVHF30TMT8xcxrJoHuMaidSYPWzEzJO3ySg4WQ63PHnNDDW1r6wzZfm5jeoblR66+SYgwPq
ofxefKzeskb7gOzMRkaW7x9EozbJbi3oLzjqldnZlidmwGh/i1l5GI+o7nxjDiBa2cmlROjKyCze
Oa0R9nmFEbB1+/GxfbHpaUCw5oukoPHMH+cPdeMC1Up//OtvyKWBMJTB48O4eXtUCmNx57qjHqac
PTBu3pA2viOZO00OdieQkffNLTx1MIeajnjqMKYz20xlBGUlG5gLnUOmvgTy0xR9+t9MzLZylIG4
IDZA61zQZRVDmm7qESzuUITp5r4pVVy6s7DJclCGYBjJBOs/u5TDrC0mK2c5jH+/Pz3KR5Rn/Oh5
gKHBC6udYrn1dtjkPgTiQ+lGH9p9vnJFLHinqXA1WPBv8LB7TRsungVog/fVZIvvVxiMFkcVbHLK
uV3JAhY/G9gqml0qtbz50TMGFLarkIvIYrzQTfPzr16FZYrn1kpavnDGTUW0m8SYFqSMs6RRl+OT
Wsqcg9qGXLyUqVq0BerOuoWMw/j2/udbSueurIlfc7F58ZSMzGlhDbjsJvmoetLnbnqTP3d7qF82
EE1oE50L6EjyLQRFK0td3FNLiIeAUIAPc3YU2jpX4DZCqusUG+q2TqTypTG7zM9QPV35fEvpFO4p
KNBNBOAcbXZDhVquwIfM47ENDfWoFiMUKehHw4uHjoOkO/E+hztua53T6hGCZETu2q7z5dCZVpIt
cSXMDwy4E9sGyY+Mj6Vd77h0SsaR5h9v5aKABfSUbVBx8fUoensOne9lJaveGKg/TuCw3Psf+1Vn
6sa0AiEyFL5UaOfJFDMGkVPLBlWWYPqtloy+galEe659l00BhfjWpErQV18hsk42TgbBUhk9R6N+
2sFl+VWH7R8JhDMSuDJCgxAtPUUhnHKAMwtB/B74eRRC/Fu3jxFMguiHaAzaRPUGOelqrXi6cPGa
IKwAQBsa1Qd5dvHSv7BtaaKWU5EbO6DCHmk+e41runDvlw+M9XuSf/IQjHi6v4mLJ+bC8ryQqqKN
VCFw+h/L4MgVP3+OAi/ama7iaV78xtyGT+YWNr9HQu6KcXEibr/gf5c9r6iqtTp0uDhvPRrSUHfu
mn13pBXtqXvz/X1biztMtYz7HPSaMS/JGcgtZ1UuExmiwksiJo8hIULJ3W2bp9ps/uJWVFXqpzIy
QggJzUIB4tSAtCdS1SkxDkU7vCmS/ptsp38RcfB/FOZ0WWWfZm5TMBWhpAysu44aS1tAzIrHVBo6
Kc5JX3GUxXMu3hL8R31n3pjFTXIjzgg4qJk8Qey277dA8B9XX8VLQVS9sCOux4sIXlp2MUSAGV3p
zbBVtswLbk8fEfgGh3F+l28jP3zRDvdd4/Xb37jhhc3ZHVXGuRVBZiYqOUKg12srL/126jkEDZVo
OXyI4Qte8f1Ff7ywObup0JOH7BqlVXc6DRAh6r9MFdA3aH+oBB5rtVm5MJa31TRtmYloHcDJ9bZK
BvwGYUKxAUmfA1IB7zRpPNaOoawsa/liMmRFMQUqCiXCa0OTZodVpJYE5UNzODFxSoW49RWPfnb1
sobNW8qVSF8MIB0caXrm18bCjJNxGjEGNpZeYFH/AyS9XHOPpRTm0srMPYwAHd8xroB4bRCv8bqD
8vF8LH9pT8bjydqlByoFO5jzsuFvvtnF6mYugpS2A98rqysH1c/j8TjJPB7MYnvf/dc2UXjqxYkb
xw5uYxMzlvQdylJI5pIVC0vOx/vW1gwLDBndg2sLbTIMPEYIU70DL73a6s8MFx2KGvTD/aUsGlJV
PA8PJ+rOlsKgdhqUPUG+EOpN8r5VP4UMId03srRf2oWRWd0eFakJJQiMSNVX8OZqnq28HZf87dLA
bLt6KyC9NEQIZKIwVDk5Y9ntQ0ZQXMMu11Jmlc2fB78La68voovPn9ja0JG502ZxO3/c1KD83bPH
bD9wDbTCV+Ehy/bojVkoMVrovl47Q9o1A7PBvOa6LbQiryCNccsoqCvqu2t6wYvpjab+sTY7Q8g5
N8nEwAHW4vGzKmeuUGjaM0rko4T1pbC9Wn7XBszyP4kKc7RaYV72lj8/YOaSQAwiC5o+oKjtqYf+
N/rgWPnn+x65VEQCavbHyMwlNTlXMtPAiGilTg8ofBsP2j7fSR70pDsYPM/b1YLu2neceemoRNaA
Thiv8oOevxH9fsfjf7JN9M/4UO3W+hyL+yjKDAYPPJUWz7XbkAFZaKLzLD6FpQnHBu3H7qSsHIZF
I0BAQe2hK6k588cMjIDGCd1eN1eg6tJgNU52K59K/BM3x43+Kc0xWqXW/JFIqnEC+I2JIneh/tkr
++iFsrtrf4Gx20WSbuV9ttRPMVED/q9B8R0vznedhkrGbDkducCvDtk2fWwo96cP+SF/t/6ZlrC0
APQtTVSBkV19ddULc5p5tvIgp56pfjs92s8IDHrQt309PTRv8hfTb30AO781DyqRN9FbdMrXyieL
63VkFGzJVVHtnpehbZXOrSnC8wDLtBx4ou/IALHCq6L55RxWz97SObi0N4swWhpR2bCwV/lQdFMt
QhTwgcbnFkbid2sJz8LVABm9Sf8AJQYd8ofrjxlUjGOeJ66GvE7fRnr6kA7tm2gM/gnHeuUWWgoq
lmqDLoDhARj9vLOYJqcGIQIOeO8NPmQRXjH86vbFRtrl27T+7PjF49rlsHB/W7pK15imGBb1WbBs
JOizlYhnk2HWbtB8Q8Vgy1TuypFYOOVXVmbREqG+Ko3PWBnrGj087ZSgY2kFK/CupavnyswsYhUG
hJ/qf1rhnW8hv+I6n/XA42iUj9EOzh9eFm77sXoereN6Z3NlkfNCJqyRrZ1mLLLvTr8o+Ad+Bvj7
r3aSgSmDV4UYO7p2x5NlTvBdYARujU1fModYrZ3nZZf4Y2IWvsJTX3WFmK8oWuQoT/ZBi4COm8pm
JS6v2ZmdLBjCc/gx8PbX8bbWP6NQGxzRavXVLSyPptcxg8Pkz9NairJ0pEmJyVmp2t8ONY0nREAy
kwUO5bPVofsn/6zV9zVU+vdXuLRA6mQkrhSWmbKYnS3dasrMnEKDSvbk1wDtDfWZkb/tX1hxAD7Z
3NS3w1Lo3ySa2rGasq0huHgZm8LtlWzFytKLnQvtjxmxqRe3jHwOIq0R5Wv5KOYYYgq9zLXRXYGe
e2+Wm+JlLf9Y+kyXFmfb1w3w5vYUD90mq96bYcH0s7ZTMnQvDXslC1kzNYtPpVM3RgCrhivFdcuE
/zi9s8sgekI2C1lbZw3WsQQIuNrMWaDSGE2UjEQsjRss+6q+GG9iH029h+CgeIGnnTfjfi19XAhP
og3OSItjMnE5L5CBvkvNqm5YY5r4NgrKdvfvLxP6JxqxyQGlcwtXyesyd5i5p6pTvZTGiFJF4Vr9
l/v+frsOjIhRBZI58sY51GBIJsaHpcKAFaD82ApRnaxbuUiEZ11njNcmZhGQgerR7MvKcCuEY0Pp
OajgW7UOFHD8Fgml++u5jRIYs2RHcdDZQF1X/P3FwYIcJYZKBnGFQUaBJVZcMwJN323+vRWo/MBn
gNKwIem7toIWi3MaNUix7eIfa3wIYA2AMu++jYVMVFPI/3Qd92IKcD7t1CSBbOkjuRLiIVtFjIpC
qMDI8nP5jfGjg7Np6eSlYGxo5JkNUcqjx772KxayKOEVDvUwBmlUnP16qWPZc6tIpIdioKWCEwNo
dHQMcg/NPdBwnbaNVt9mC055ZXN2lxGZOqtLFeALkAk+TcXJfB+j+LJyoSz4pQpwwRLofMbC54l2
PYBpqE+0X1RromqkG4cxlRAHsj4P+vB0Rrp25Ysu+CaFD2YQeTstjK85dXo22pr8KQshdDfjL41F
sWJ10F0439V5M5nzFbV7MLUUrOZtJQCMYpKM3QsPxWE0Xeb4N9ITcHZtWx6Djc0bZoSAwOvfJs4G
ro21lsxN+J/Zn3lMlehtkIsi1jTFW3FRQ3+DzgzFA0iT7p+R23Grma2Zp5QOgvJyjS2jVcGfNhAn
/0aKxEvhJ4d9KIiesyjcKPDXdUIvykpRl3M2gY4s26naTDEz/+fUlc1sG9vJyjV4ey+JH/faDqNB
bdivCfZFLNLTpM9r0VqsN+cnnUGTB9ULwYkHv+DS3o0+86cA5FZC0+LuXxidhaY0so1zNmL0nHwI
CrT2JsV3kp8TemT3937RzdD1BvJDUd6aN1Tsk4QWuo6bCYBIvTvvRENF3a/dgjenVGwibVkmaFTL
uYH09K2R95pFFISuCjH6D+n0fTC/xeoZmRlte39JNwcUW5ami5lHhDIgIbiOdX0FmVENJM+1EHcM
UYXvqCW20doc65oZEf4u/GJUTchWO2FGZnwO4efmXSZ/+9+WIn7DhQ19ULKkCWyyckhWo1z1Yrv2
jCnx75u5TWTZMgolbJel2bjdLK2MM7WrW7qI7vSz/V4/597Jb1zjWWEYF5kff63VdXMzCGwCjDpA
kzRE1+fd+iFskRYANOgCpeu/JWOifrLC8ef9RS0asZgXt8DTinLd9d6pcqnaeoBnt0XWH3keBmgK
og5w38qCFwA40OF4RR5Vt+cP3CpBV/HcsnN9vDfGT4H2yYxXIpBItGc3gSMOj3icYWF+w9lVk0ZK
LhLjAipKUzoyWKElk19wBzFOeezj8+7+om6jjzg3XDuAAKihabOtS/WwLOSopo6qUEhtz9vA6EA0
aP4Qr/Rzbz8SGG4DpAHcyjpjFjOgk9LZJQ9S1laJJkMbfoEbaWUxSybAicOdzMvWMObOFstGlEcF
lcfIGiHaQ/UJaaP7+yX24/oL4WQXJsRPuDimSt7XcmJiYogMT2+/o/flphCelDB7QW1/39gtpo8i
86W1WVBw+nJkFgdrEOO3u+yjyAwgE/wYfz4/lA8n91y45udguzaSfOvp12aF01wscoDbOB+F2TPJ
lh0kHkK13tleK0Tcfi4SK5u+GXcS6CVrtrq2jJ12OBWs7pwNCH1V4bGyrTW+jFsrHCe8DggBLN/U
O64XUySFU2iwmTIapfkQJ5GSpyuRYSFxMHiS2TLlXwvC8DlpRdtpxjnpmB7LE4YCIdjr4XItJR6a
kUKhINn2eebrchWSWuVbXYrf2v0/PV0T24EKDprk+35zu2R+Do8pYNGcahDS10vOJpitLDOiByU/
gFf2EfhZ88wb2KJ5bWL27YK+yooSyLurI9UDmsAdpXGP7ABVK+sTXHY7xYmhb2se7fbT/7a4mXMW
FdhMOETxGiSPJGivT+raLPBtGGZxxHqDsXsulTk4qitszRr6kKBoS1v4gD3t5AiFZR7EI/OfoFy1
tRHB2yMnTNp0KE0ebrI9i47xkLdVIPYTOdqxhtXw9Dasvt/fucVlOQQMEedtdd54HbKzYjmwAYAA
abVNGhQ/LbCKJjrEUvAYn6AJc9puJV7eJp2GzTNUgEBESmjM7peK107UDaVoLSPbA3FcPxRvg0KQ
I9uPFA8PESTW8qCsmH1FkV3HaWHX0E0eVKDZX6F8FyEsk6whgsqeT4gg1wSsrhsRYNHfF80HFHk8
9Cw3Wab6vVKt3EHC/W4M6warBftCtJmdPfrlp9qp0OcpYMfelU6euZTRDL/SumYTWijJ3f+otwBi
GEbAl/3X4OwkTgMKgoQc8WjRxi0yLkq7E/QViLk9nA+QSCa2N/w2vyTv038QzXqF9d3/CQu+e/UL
Zidymuq6rEJ+AQA0r1c/tCbaJWvTb7dtttk6Z54EeflUdwyRUF1B8sCnXXN0NgI1oPrZbq3tdYsq
EtZMsklxVowbaG0T10GEvBsRvX2RrJ+Jfj5SFvUGzXYniJszpUCV6x9ZqIo2K1/01oOoUFGoUg2D
rps2T8kUuP2NBOViN0pkhIF51hzMwRzep6gibOMgDVfKfdptXBCTaAD4KaADA5fnOysL1sFOh+rk
IPaVupXpKeZR1n1d9/Nj+CGD89DlZhv20kY/BI/QXAN3Ob2LvgHg3o60kVMfTfQxeUY4M4apr/am
nCITtYpgG2sfRmtlixY+j0kcE/MGr5jHecafRpocIdkMrdAwNhAyO07mZXEj/2zQ5cEpYtV1yFvg
Xw/lR1X73scIXN73+oWX1HVioV3fsmUaMq2CbB3v6QHGeiipdU9wtSE9/QCv8lj76zOnt76BTfGu
xjFJNuZ1zCSwYxwOYPAwvrPj2A0M0MSN6Qbqv87WrwzNZwXZ9YJnpK65jJW8V4LmXdllKxjk27Ah
TJg83snXRdv3ev+KfNSsgrDmTnqEVh4ond1o6ckHo82izf1vdZsQXbuLOAEXt4F+hgwz7XEXo7F8
PQ1gl12BzqkijbyO+5igZ80YMKTRkFZem8gG24yz3DQIw6gDf8yQmn3Rj7qXbe0DZGJee0h9lNYY
/icGh8eRucvd2hTZ7WXLbyCPIJOwTAjiZldBNTUIwQ0c5FNuNru8IgEt2xGuCilQqZ9F9uEscyal
7ET7Q1XC/f1dvnVOzJP/6pS5eX3NX69G1dRobTB1oTG6dgiDod22JohMJVBavy2k4d+fQIZJSGfY
bosgPfcguVWaKoS8mxNYf++cg+ajR+mN26x8xVb9RY8bTR4qwsCFic5M0c1ctuZ5LhjHTUoAJioR
GZNqHNPD/W28dVbKGAr1Ep2qMC0e4WkXzsq1EEfWRCooa9VB1rS3Qu77voml2AWmibuFV4vJ7POs
jw5WvJnsQiTRx+YBnUegVLV/2o9b1Y83CLOvLOnWMVmSygOJ+VgxZCT+/mJJTTFUraSQFFkFCZCe
KxNd51rbDZK+1TP1KJ/Ph+LcPMQjgnj3lyour+tziWk8RGFcBMLEeYkQuoomUjOEmKUTY7f1Wcn2
E2orRJm23w1Dle/GMlwD0i6u1wGkgH4Uo11zx4z11kqhDxdVr3IL+fAGD34fmbwcpDPA3U49v7OT
6FcepZ/vr/a2+2Oy3AvLsw9LGXGAG4md1h8RHPD6XfT8n7EO+4tgJci8tdnGhRrFtcWZu56suKLh
isXTi9O6xaHYhkhWQr91Bm/2UZAhxMCV8x/Rj5Wl3qYtwjCpEvUrAt48T7KCWq1ozODDyMYbMezy
jFvEnzNbS2A3VnhatKHKBFj/YzJOPQzx5bEfaR5IzEm7mjk8OicJEGiYDl41tF/Cyn5HlbpauRgW
agPi5WPQEeQPRlxnXwRyD8ZfNXwhk7ZKv0sOxpbWzkun7vt2Q5N1hMt43CPkOPUrrr8USC4tz76M
EckIanVYtofW00JUhrIv97/BwuPjenGzW2/szl1dypiAez3dnXag/XaWFzZutYGKe1O4DVdf4QYe
Url+u19j/1hIIa72dvbYUsyiOI1CDLVr64KHTopopFJKqFg6K3u58PxgpY4NCk5AZhhwvw5h7dkZ
UHwUbv6obPHxLcoeoIiRnfD/D4dqKWpdWJs/1dtMiQI7x1rzxXIFpFF5U2yHj5RUSC+tylUjBgrV
vfNujcpgyWdIHphwswQzrz17y0FbWUeJTY0gAPoPWg+F05W0byk2XlqYvTZOyCsUdco7LmZeQ7Sh
2m24T7fW4b5rrpmZpXxwoLeIhL2aEZjX/3S71uGnry+N+f1yuZyZXwzJeUDPHjvlZtqqm2QbScAx
GzKv2BWskTlcZMa7rgfGs23WgPsL7VRAE38+1/yiyc1QD4MW6/Wx3YiuXlx78NdaTzpNY32bpG58
DOGYHfxmW362Pt7f47XFzxGbSqMVp9dvqXxoQ0/E/tMB+azhffG5cVF+J9UtHqUDqs5rfaWFF+D1
ymfBrUpi9MYDVq7v9N/9zj4ou/ygeeabdUT9UpS53ORZkEui0KnRc+Pol5+U8+8k2cnZ2i0hfu4d
N5qXbKcqoMMYYaPxa0FmJ+hHrccOB+p2kr8GhrqFipImXC5p9lIwc+1shPXr7kX7xJ9+ZH7sn3fG
LjikuSeocZ1jugXiO+a++XLfa26fCcI2pVXlFYnzWo64SAbbWA2aoiP3HNQK9du6zbeonXzNDbT5
atM6+/fNLV7AjALRKaaawoTYLGl3kJBITjL2ok8Vch+o9pae4gOx2HSeJISmIJeFM3OzusmLsfTC
8OzmzzJHbTIFw0I5zNgaXwSWQIyBwNGdKbv4vbIZ36y9ARedlR6bbYgClj6nkZRaLSqtjC+LYItL
i2zTSi8jwqD3N3XJisMnpD8F9dUNZGXg4m/rgAq53Su7Npd8HU3R2FlrMyy4Cs0hWFZ13pRgmcQO
X7hKzQx1Jg3cRtaATF6EHLmPgFP/cEaq+rGKUnWFCmHRHiBBSktQAd+8U8ZhNJK8Y1mjqb8rS9kP
ymGHJo9bhsHK43XJFMIwaC7xJIJ7eOYc9sTkugbRnNuV1TFGaUk/H7QSmfvu1/1PtZAmU52lDk6G
zCCtMdtDSJtpVyqx4eo1I4tBJu3pZISuHaNunuiPSLrVzJwbqz2xhQU6lBRpojhUFQHYX387qU3H
bHRa+m4PTIEc5M15E26zN4bFsFe/tb/EPEfa2ltjI1nwTIowChAHFozbzPb1pDt201qY7dBXcRwk
FeuPYfzu/p4unGzqAIw/s0AOwfw9K5ejFFagQN1KlT+1Uo+slkpsuW9kKeUEPa2B1IDiiIfDLFMq
hiGRW1Dwrvk8MZdMqKLaWj+IsbF1Gt+lz4V7oC4oeHh4Ql5/rjiu68pqTM3N1fQLBPwu4XubJ7I3
FKuMa+LTzy47imS6w0CJLVAOs4W1oy2nbYctGGqeT7vaTXznqd52zD6jj7PKsL24kRrclDyGTP6c
V007qW3ic9trLiryzkOHxMAxkHI0GZkMbX+YgUbThEf8XpNP8nNvj+H7ECZgOGRVRINLIRW18mWX
NoDZVN6tIIUpfs42u0OxTQJMLkrH0X4A6wP6WbCQ9ofxg/4j8f59px3ICjUylZc4KKk5MtWBv6o2
IjY8cdAElJSx3kJJZP64v6ylo6dRYjFValTcCrNUuIjGU4pwquYa+mR/Kc3KPhICeKAHfZmvbOHt
CbQpfYHEAagn4CTzS72znThOVWz1IzL2MGT4EmiplbfK7TMMK5THaAETwmiPXB8KNdeq0RQlflnP
ugDueyd8ZPy2/z4obfXUUi3c1vZ4XrG6tI8ELrIkpsqo9M+8w5KcsktOFPm1YHqWu/o4qgnlZOP8
9d9/L4oSvGa5XMGCiZz04nY1R6cZW+hO3LFBTzJVispv2ub8MJrVSp1gaUXoAPN6hjqCsDxbkV3C
gaJmNXwmUwYs/mcExvssr5X61qyIEHexnoHINaE7xzFHljuKuQLkdGNJa+PYi2aYUKPwBGYFwOi1
GXTZ8zAqGlojeoZyeOyO4zsT2YB//3FAH/zXyuzanjSr6TWHLWOi+YGJnZ9aoj8lKBv+hRkT9lJR
nVLJEq4XY+eJZZUEBZf5Si+z9T0FgEMfrEkQLN0uVJoRUQLaxvDR7DVuo1pYQ2fNcdVO75r85El2
9x214Idz0e7ur2jRlEPRFaQD9HY3WByTLrTpYAqZts+lhj7o2QwaTzn1D309bO4bW3pc0DoFNUud
f6FZSz15QIKKOxpBuurMzHWtbjKtKwA6oBLoTnFQoDikD48adcYH2JNDP27L71MW6C8F4hMO8iT1
qXFpNwS+PKjaSix59cbru5YMmhq0CZgF0gp5dsiDPkhsmZn717Z5dxhfBOWnyeM8fqPuBcXP/Q25
zTZFwq4jfMIMqkGH8NqfYr2amEAnpoDQ8ZrOdGPH9iNdpWLFaIf63tA+3ze4vMALi7PYEiiBrBQ1
FuVjlXr/6WUMx55RC3ObPYd0M1YMih272VExgEvTkgr/PPlrKwQsk1DWIIxp/GDf7syDfKiB6Ceb
9Zf6bbBhP/8Ym7MlSdaY2lqBN+d987VKTSinGu3prHT+yqpujw2rEQeGrjLFgXlUA3A6NaeCS+c/
+l/oLp1Jod10RwXX9uCk9cJN/cboV7OzZcMwxDCzLDqX4u8vovZpqNIUJWiNPvbpMZXq52oYn8S5
duvm9OH+Km9t0TSHykLg9MSpmPmKhMSRNtBQdKuz9Q8jVt+0dvzZR/nvAXzefVO3Hw4jvMIF2IqX
5Dx5HwJpGjKDD9f2/bdoOr2UZXtyJ0dZG6m4zVFIgrjCURLklXDT4MoquQjLcWBNikKX9UnN33fV
Q53lAPBXErxFUzRcbO5yDcq5WYIXx0o0pWPAmE8kvZOa/is9vJ+mHDyZxLVtmDeGe38TlwyioKSK
VIj5+vn3iiz41VpF4qhpqZ/kPJZDhZIDPE3aG3MVeLPUPKOoQfdewONg89WuXVGKq3NTAJPmDIy/
U9O1crf24q3tN5smOVagXKJVVu8lP+HIKYIwAS1FfRaf01zLRylliWFmI3M20io0tmnfbO7v5K0Z
ihrifSeAsJAxi52+OGVqMirnFK1wFDyrpwayYd53JzIkCcXi+5ZEhJ+HRyazuedlAUOwZ1e9Fhlm
KxmcZ1tqfkQp4hhdvwaRWlqNYByl/kSdi+v3ejVKjyTnqeZwpU4wgYXRfqEjjS4VtE0rx/jWA4m/
BEaGGCA9vOHJy05krZoujnEQenG0i4ynqCu9ZEqRd16pKizaEoUnUe1i3kus+uIblcOp7RVFxPom
eGmd6lgZSuij8b1Le5SpIqfqV1a3gFpheZCcwJOpAheez9PzZMwRSe40ys7KNvScz2OCjro7buxn
5Ov9cCttLO+8Q91kk0d+xCWLmPnO/AvnFCOzsIOKwDynWtGdWqp0BFFdvXD2dp0z4hz46dSvFNkX
vUacM1HdE5QP1/tLp6Iv5VJEyqBTvFEeqgezmpi3K7Lh4/1DICLh/BDocOHy4nmtOswctIpqLVLj
URNEw1CgnA7Rgan+3VqTa9FjLszMgkdZ1llgn7nP0lCWN2psM1g6WgnwlIGapa5+QFR57ewt2hQ4
GIfijY73XO9iVqURTMBkvBGkg3vgzLF3ioLSPVdmxwybXbuDkr+/v51LMeUyiZ1t5zmBOI74iIOU
Y7MlcOXeoPbqyvTNApSB8pcO8pJZAaix5wWMMh876Wzy1QSGK0U4fjvQpCdXFmxRaCp8CDeyuzbn
v+CVl0aNWSVjOksdiD+8MhpSN+06JnHe2vrK0hb88crIbAOlggZJ1LOyKkU32T6G8oBcdnIwg+rH
pJU7KvBPMGOuWF1AYV9t6Hz2IpbKUzzarC05lE8tvd6fk8f1s845tLaJM6fsnSFLbR1DgMp/nlBS
9+Vf4IOFyMCEowJC+b+Qfd2mkyyP9M6hyQN0/qaMd6ZSclKIW6eugutIyj8YKI97Wq8WKM0mP+8f
gmX3hPYW5D5PzZvRvVB1ep1KDZ7yO3tA6c43oHLSKq+TPdWCN4Rm8zbZUc7X107G4vbSs6MzIq7d
+ZvaPpVNrHfEmTEdAshMm/hQVVN0QEJ8rS+ycNQ5e4xDg3ym9DXfU+fc9VN04qhHUf+UGMmnSstX
NnLpMHDIdWhJQJ6io3cdwdTaGYicqai+/hmEXYcGqOLkzi4BEq0/dsRSL+7zJjpN8CVgRzBTRpuu
ceVfNkA0Y193vlq68TbyBN9n2zw2CRpi8B3RvHfNleC55KWCBlGlogiifB7VaC/A+qmcNTcOWobv
Yj9WRp9e0QaH9lZcdOnrXdiaB7Mx7E39XGNLSNTE6tPZQcHT9ulGbqfIK/tdrm3W6QcW2tlUG/4s
0ZiFtzNSH7QFMdttta0ExVL6ktG821RvBi/l5tXTbSV7J0T9PqfiB6yC4ISB+ae+/AGzi1hVCm1M
K34ATxS/O4hQx5iN1x/W3Wppi2HL+H+kvdeO3UbTtn1EBJjDLrniRGlGI428Q0iWzJwzj/67Wsb/
eBaHWPyl1zYMA4Zdq5sdqqvuwAOFm4r7d/EIK8JWA49d8iYKjPu5q3dBEOw2PuPacBz0zERpnXtw
+Xj10zmxg4Sq4L/DaY79CRdUMMzqaUsubu1ogfMqclA6BvRnLjeJH4Z+Y1TiUPPN+yaaHwpNvgUm
urEJVg9PYSImuEjc78unpDOqSahlIsdk06PnnwA/2JffSzLb8VjbO/M0nPJXOfa2Kqwr3Sec6knq
6fOIzuQyrZ+cPItyUclNUxLtguwJgAeypJI2Jl/itmn/4tJA/NqqrF0Db9Yd6/hn0gb+s4pS6kaH
e6VgeflrFuUWo5DtRgG44+Z3AlcW3QjyarxXz+Aod+QG+0p2m2KnfdpYUivfmVnHGR0aJhRJR6SV
bw5DpzBp0vBERbVu2qvjLh7cCGkLtI/vard5Lh2vepQ25ThXNosQ/aQiCZXmfaMtsNiTtozxcm/8
0PJqN0T28frAVk5XAT5XEXEUte3lfdUEs6JOQ2+4ZTRKXxrJUv6WBqCckjbrZyWst7QIVkZEEF5J
bBp2za/v+2YeqzrquqaZ0BSNkZdpxtq8zZrK3MjcVqOA11bgEUBnWO6WCXKGJcE6c8O2qT9Vs16f
ki4cTtfnbqVYLHBAlKUFKZFX2eWayNNQGs1wBJoQjYUXKLgWxH6v3bVNZbuqE9YnyIN0QHxrS4R2
7auBARYAe4qr71yfZ6se/E6VON664e9Q6bODEkMe0mbAT/YkbWy6lbUvntnU8MErGxSQLsdpjU2k
pziv0sOLPZ1CgmRnh9TeiLJWCb8IIz7qm6WRYU9aSy1hxr/7HbCug0B+13vpfsIH+P/HpbeySC7i
iWG/iSfjNlP7HfF6/yb6XJ71PUqUh8A6xd9wyv3lgbfVyF5J3f4tU8PLpWSxrEAOTYp2tB+YLtdt
+4KXQIaK3VTv5LJPH0LftF9QmMl2Y9BqJ3lotpLTlWVDf5sihUilaJkuPiQaQQ4mfJSmbWtMXaW0
XrE1K9248b+HhrJB0lhbNcBnqPfRf35/Y6lK1kU9W9Ot0lFxqyF+MYrpJTOTv6/vwrXPCLyB+hZm
ENRfFjcwTW1pLgHFuxkvxJdK84tz70vJ4XqU1dFQNhAqE4LcuNzrellbvcaXM5Xc2FN30e47nf52
7EzKRha6NiDuScHdxlmHes/lurRSoy1lJzdcoFwfnKF/pvJ+vj6atXQCkMx/McRKebv2nT4M7AwZ
tvCu/1u/T2IvPwtJYuvB9g/TV+WoHsob6bxlirC2AAV/hrYCdVzIVpdhS6grpVVUnFuQG3ZdXR1N
I9dcR28+B6G2uz7ItU8mbMIs2nkyBf/FPHa+Y4+6CnKs8WOEQ6v4i52b3yHPbCz01UFxQfOEdkzC
LVIDe26QBhEO4sZwSzPvRjOpuciR5zfhxmdbGxEpMygEOIfveyXhOMaljkMGO7ZI91aUfegk5tHR
mo2pWxsSD3XKYIB7uGQWUyepflYVPoTDSan+CSz9NW8qH7amvo/KrbW4Nig6WirrXaF4uiSYDHbQ
p/aItl3dIxulGR2tZ+fFBOHr/v56IJO16SSAV3xXpjWHuKzoYhuu2uTOLtPm3nOKubjNymLrxvz1
wlg8qKidMn3ib5xNizWROmWZx/7wL51S2xXHOTzIg+uP0Eumg4HF94RLnOmpsPpbN9skGK9dNFBT
sVKmh0Fnf/EBs6BrpiEm/uD1O/1zyaSiX4BHnmsis+wJw7hipzceKkOZ7UaJF/2BgyXNk7e/YXHG
4DmM4VLEbxAePeZnQWIwjtJN87gtW7+2Xt+GWky3X4VFJYnh9sknWao/aPDbLTsF31hu5HwrTTZG
JTS7BHgLnZlFvTMBeTdX4staj9Jh8P51XIlelMBN4UJp+7Zyu42Yq6N7E3Jx9zR5XOS1Sch2LjSX
p3qxA5et3CHDUZwlY/jr+j5ZK3teDHFRDajSvNZag3jxuXjqeDyLWkDxYbvuuXLTkb4CUONEA4mw
3Pr2pE5JjPi4W05S+zhmeXanZY7/+4cZblcUOn/hR97hUOc6ntvaJllWAq05+Xk17xw9LPaVL7en
OkEA5vr8rXwuhMZpuFETAPa6hGsag1wYbUq8wqkn18Y00a3M7B79/7tCIoO4Hm3l+ATLqyjYUdtQ
npbNp7LHeT6CpO6iwmfexZLeH7qmNU5qhs7D9VArdB3giqCSKcIBGKIecHl9J+hjpwAThNkfJPE7
5aSadxIOQJhQhQ/lN6GjEKHb7YX3xtfoH6XbiL82VEQlWNZ4TcFmW2QPKPlmFlUdVuP8YS7NvQxP
E4D9H0zo2yhi0b5JjTJ90rpgJkpfv5Zj485l7PrDj+tTubby3wYRQ30TpK6GtgaYSc5QITpR7sEs
bKz6rclanL4DqKyCjBWKAw35IH0o2q+dMW8EWblmyLpp+SKAJUptiwXRI9WUIdDGXEH49nozkR79
uk6/YT2r35eT33t6lcZ3mdLK+6Dut0TI18aIXAB0P+5YlU13OYtWX5pDISO+W6nZ46xlR4g4nq1t
ZShrG1q4BjJCw0Z4aPGxymQU41H4WJR8rL0xOB6GAwejib9cXxWr46FJT+FCI+laLvDcVlJArUyn
VJXPTc1rO5VKL85ROb8eSPlVAVkkKI4Ak0MBgMTBw+9y6trayduiM6iajcMUe1LB2bgDYyEruyBu
J8+JJvU8KUXwUIWq9Ny0rewFmdXdxvUYPtitJeO6K3P/jE4BdAENPkXdg50df9TtaH8AOa6+2pMv
FW5oDOVjbKt4SBaNebJLOX2NnJIKJlcaHtOmLo37JJ6UJ3VW7Ngtqir7VumJSj8/S6290lXdTZlE
wYMdS8p+bEdpHyiIv5vZZH/xzcb6acejdl8pWWR5UqSlH5A/jEhyhoSOWhjP42c7MZPO1YrR/xDX
an7KMCx+TQ2ZOpQ/2v6HqeznvYTAaOpmaTg36JzlurbXYzN6ApedHLQijW+GsojuWzWUnsaxdM5G
GreuknbWsfTjnBdGkrY/CjvPP3FKRq07yCOqetSI7A96KzvfnLRTzrGqN7nbxUPwgsmIda80M5cQ
o7irxii6nQKj4N9W6B4hxh3dqHienSW/s//xK3N2p24qvvtpON3E3YAhp8WRX3aa6hUmn8+oZGmX
d05+qydycxvWOSTK0h8yr2wcEiLYVnuzsJ+1acCwrcNQBcXO/lWCjPJZNgfEelTajV0hqAYUKbJq
p+TtJldwbZFT0yT/BjNHgX6x8uw+Hsso4nmrzZ1+F1vy/LNz+tQLgnbcSJzWQgHhoeQhsDbvyi1z
bqbO1BNKL5vbXA/vWsvaq736fH03/ToAlpuJXBBmAh6478XZ22mqlTkFPhakbjHty3O2jw9juQ+f
Re6Els4uPfV7nBEQvXEjTzBL26NKV/4l+V5sjHntsHr7WxbJGws5iuaK38IT8Z7q8T4Nv3TBj3Lc
Uu5aDYQgJmcLf/HGvjxBqN8qUSHebWGGC2hYWNJtMMvDGYFjRASd4Z+NSRaH+btJfhNvkQWT1puI
VxJvQNi4BXj8aN+Uj6NrnqWXEvmBj3jLIRi2E03kOIYwrB6bm/i4ZVq7VjoRVdD/jXsxwUiv9aqk
8TsEyiL0tFu2/vjFPtf7fh/9CGhBBDmNZndLLGAtZaBxJtxOlRVmGKA/xKFqHv9VI93UQtBLkzYy
//chKGRTrqM5T6mLZsflJ42jgeNMQTgTq3QUuwt30L9f/4riIXb5EUG1a3SxBHEI/5PFQ81MYqSd
WyKo0pcu+ZvLAMHoyNWReffVLajPSl9VRMM0SuDHubsXF3eooHKqygOXnHgFo4U9dLtqRNlI/emf
LSyHwlsJXm3npsnO+rqFtH5/+hAd6T6GCy75ndmLkoS+lU+M1U9dKIx0jX704Zbw4voY30RZLEfZ
t6wBVRqhnwfQbh/spdlV88PQ3ws3XMUzD869irdSeqyQfY62ivbvQQIOjzdOcro5vD6WT7hojJqi
CElZeH5EsZepcvglzuzgpq+0+alRB+scKGp4lKdafc6QpNc83w+26oorr3IoE5hlw3YS2F57sa7y
BG8zPbcEnT44abmr/sy/pgeHMzd96GfXlLzgcbNr/j77vQxqX26XqDSUOesJaj33d853JXSHp+k+
PGgPtvPZ8ZBxwfkpDp4zybOGfbRNg19bYSAd0IcUSrTUvi9/QJ4mPa80fkCIdwyXjv81wilJdEKV
vf047UQTYwuzt9KBZdRvgi5GratVU40VQcWCQzXhOet2qX7SY5jhoyck2QMlcYPHre30/r65jLvI
GyogEmMGO8dtnKI6hqMFJTeqNFg/VvUl9OU6da+fVWunIY9MVERExfUdyzGTp1bqawLOtg8z5qSG
W/jVrQhiyG9egWkYxsh/mmiJNEZOGypAdSP8+n8bxWKNGOk4pJVFDEcPqIclrgqj8XqI1S/zZqIW
KyKLMlzWxESFeXfvGNO5LM+KiW+kkia/XVthEbwJtVgEkdKmGUkY5pt69jI78k2k3NZTY7Eo5D8K
BeKcUgdEuSXMSg/VKQuBsLiF399r5jc2oWtPDuri4+76/K1ALMSo/gsl1smbdZC0pgoInFCinkjn
oDz0p94rztkP5WWbKr226oQFicCPyWjULm75UhvqxmyZQ14Gj3MQfpis4HB9RFshFpdSNZnabIeE
aEplX0X1zRxV+z8IwVdhBNjWQDW9nDMcZf1+HChS5mY0fyppUJztNCb1vB5mJd2jW6UiqmDRMkCq
ZvFtpjrQ/GAexHGnIZDTq970jdb0MbgRlu/DTnspo9M2JmwFfYfhpSLMeFCd5w2z2LfKqBbz5PSU
VsaD6M0Z34tjuLP2VrrP7qxj6+y61+pMH/6o/AjvjK/JFudxdeRc6tRvhPqxvCx7OHaSWoXQNw/v
RnBp2b544f0d3Yj2gbhhmhZ1HHyVfmzM+NqthgDj//dllw8LP22CQWv4svJNfw5KT76vjoLDkj7U
D/HteC+fgsdqI49Zi4kWAnAOBqqB31ysJtk3HTunHGAZTnDfdR0iWXmi72lDNRvtwrW9QW8IGD+6
FkhaLBauXhVmnea0XlUnsVyzkR7tdNjAv6z0n7Ch/C+IvnicFbNU0NaDcTSmnvRs3vuTN2X74R8E
cnEY13dZ9TGxTuIrlkdrt/EBN0a4pLfUTQpYJmaEHGfjlxqVLOjSXvjNTr0yx4em9aLDFkxt7Q4i
0xEemJxt7xA/KVJZcV7R7AUD85oV8eOM5aEmS0Qe5z+4Um3xBsRZCSLBMuf1Mz6fJPESU4LKPJax
E54BGKsb+2BtSfKAACnJVuCCXqwTNYvUJCl4Z45VMp6dtkt2RTl153lstmApq6FoaIEvpIwKnfpy
9edFlaazRJ2k1uPulM5l/6Upk/w2yu18o1ayGoqcBhKLgB8sIShjNIRzLEolihwg+TWaX+OsSva1
ZW0RC1cjgdSguwTYALmmy0GBdstMdQjY0hT0Dp1Boc11+jI5tGNV/EGuCMjAwNcOsRMqQIuP5dih
k8s5j8k4aI1zFhrWXs62bQtWxqTIALFAmvKiheZxOabGB0qmmXwoISKO0U7ffKIYbZyyY7WTD3H9
s+mR9EOYZqOopInJWrzbKfIwlVwIdCKXt209hJHUzRkgmyDp76TIUW90FKI1G1n8EXdRNyzMKnKz
SYd2WIXyo1E20qlAzfO7mkdoDsplUPIKhpKrOzGG6dbQvGZzBWwytCqvCBr7gxZ3wWNnJOEnea7z
kxrhdCg1lbKbo8y0BTuOdpo0D4E3jonce0GvR+ey0CavY6637HxXDpS3I17eQn3mR6NiM9WUeQd3
wqR5p9rBN6UePzSjNXjXz0yxPpbzS02c5hk20AIXeflhCz2wp3liW1QAP77Vla3uQGTlyCSmTnaM
Exlgq0W7qzVz68bQe2kTMfC+vIaSizCjor23QqUrjKxPg5Ectz8EJ2iqxc/6tveau+IQJF59RCTy
eH3Ia3cUWDSwGJwCXPbvxmw1kTLMnWgzS4/zzozuqweU11nMEaWZINo7+HxTSvuUHLZMvtYesQIH
p5PQ0U18x0UpbdC2hvarmDjs0T3fjXf5IWEXGcfmXHvpx+20ey3Lv4i5eCZFpRVJZcR4p5v0079E
f/MZYz7AIMNp6z7cjLY4kRQ1kkMlIBpcxPBD6FVeeGjdfIDob3D/bl76a0fTfzP6TqZuHB2dJhLx
4N3v2rP0t74vjg4VAeto3CDFdNhWqFPFjC13DdmaLWzuARJYi3sr1YxCG3uyNnEcRqfso/NQ7pNP
ynfjgW7ITfw9I9mRkIYuTzMaAOQdOxX9Lt9DUG4kc95Eia9kPgjO/PeDFp/YD/2ZViE/SDjDCpG+
xN6DPatvtSNasl774ui7eathvQKcpVbLnsW/B2giFZ/LwyNP1bAYUhLmup2070U8B/eJGQXHOE+S
h6YuqD8quRVSnMHM6LVqpfpxKLvyp0lD7YDbx/TZBvKx8QQUc7/4NjiS0+iheyQaI4tvY/U809ME
uMNkmp2nZtIL1ERx0vMYlKNz32rNxlNtLSLuZsBzuPWh+S/OUFkKrFBKiVhORXCv5OX00fLTzKvV
ttgn5AjcIbmefL5+jK18chChos7LScJzbRFV8824Dw001ROdSXcLTUNL1Ja3fGbXPvJFnMULRR6i
dpZl4vSHaN4LhxShudVQOy9cQe3fPrBWbkA2Fr19kOaopWli5G+qEk3h5OrYC7RwWhkHqS8OdpTe
FmX9uccXZ3d9GleOD6TG0UhQEKhH4UL8mDfBYlJdKZpsA4kJ65sl+ZXb1M2nuIvijVWy9r1QY0C3
kIoLqe5iXUpSlcVB2JpujaSP61vjg50ap98fDAgVFaMLg47NMsmVo77zDQTLXD0xvmVN9Cjp5bew
3iKEr1W9qXULKgUdPwQLFukgepJWYg+lCZLQtB8GiQIpJDzZfhpxY7rRYwh5eBd19Kci0/aqfJS9
ujCLk5k7Qe9a6qTcjLOuH2ekSjYe1GubkScoqGyQE5AkFtdPkfgJ/XBEKGLswrzcoskzN9Gr0Zj3
cVjB88akb+PLriwh5BQ0YVoEN/IdpCENdUkpjQgbRb8dz82IeD2S6uCwJqmshz8JRrFA8DyFQ9Ri
2/etErZpQyk1tu5rWVi1/DUYW++ytUucAtB/URabftAUwGQpUYS1rpBQtO9mz3YNxGxyb/MKF/+3
xZF9EU2kiG/2oBqlqWmVRNOP7Xm4L7zeTT/bnC41wvvSp+t7ZO1Au4i2OF5iv7XtISfaeAieqqfG
wyr4k1B2Mg/Kz+3TbHV1vJnKxV5BNHEstIFwQXuX1+XXCQNtzco3isZrZTu6YFzCXKVw5ZaIKGzC
wlmJCXMLFsB6VAHSYIgc75B2OgsWIgPc63cRNirqKT7+/iEKAJCqIZgu+B3Ld7w/mnk8JQRPu9cp
/OHjwpkZ0cZTZXUi3wRZZBuF8I/MRZCyMW8xPf7LDNEVadqt9/vKQX0xmMUJYil+x2OTOL3/Eqo0
06iFXl+C10dC6/tyvfd6q/i1TIQCU4sub3Zd/BrI00aU9YX+vwmjpHMZxoTfFjTC6KHzooeaNh3i
+x/8A5Lr53QfIGW7/78Na3FotGMaYxZBvKzgglN4KHeYC8S/n/fweaBlA4T4xXa/HFVd5mEWGVgn
0Pw9OJNuuGlhbYFbV24RuHXEQdAfDtGSXVvlHdavc02Q6QFI+0kZJtZB5oZSuAPjdbg+catfCn1V
LiwE2QDvLw5AtJPresQECMZ79qSduELbnf9JQ8fcPPT3iCfVG7fk2goEQKnDExD2LsuyUaNnEpah
DnCrWD/mpvMlDIpTr/4+rhB1LS4qWuTIJNImv/xW6L/XNawclHjt5kbxjQ/l0L70vr4BH1mbP2AW
UL6EoBel7cX8tUEnZYVVCRV4UMEfxtBNH6PjiP5I9VW/DT9ueY9vBlzcIUpWjXnpEDA9j3f2N/Wn
MDCzXqwjsu/1cbvjvnImXQxwMZG1FjmhrLIeaxa+kgcIem01nFaWhCFoq9BGsOkEcnr5rWwJD6o0
oOvCeyP9EtqV82r4sx7jCTPPx+sLfnU4MMwAggq1w2VVT0uncs47pk+WGk/LTgaswD+IAPblV5cO
Iv4i21bVejYCR0yWT8fKUv3kZKS99fvbyODR/b8oiyspL7tYacTdnoWxeu6oRJ4xmcvcIJKLjdtv
7YInlqgnY1BGJXaxBPSo7XS94vuUr9Kj8xh+SM/AIL4Ka2N7V+8b1Q0f0s/Jp+bMP+03V/zKo+wi
/OKdNHcB4gKwwNzkc4nZFZK0JBcmbhnxiOdBuxfJYXKINj2VVwwreMu8GffiSxbgK8ZIJ3Ctabdt
NDza8Kn5L56aXDlUSIC2U/ghbhLJ86XJLcZgYyWtkA8uf8DiI0ezPRa6ww+QP6r3WY2i5C54gIaA
80O4Q3tofOr+Nq0zakf75ODsNild4vBaZMc85ugtCfcHnsWLwy2G1BGNdgf0INi1d1jauP65DVz/
Of0Hn4v9dKqyjSGvbU9V2LSBXgXctDxOlclK6lhpkfOfIi/lydpM/f76/lypO8Pq/i/E4gBtw65R
BokQ/eFfN5vhIBA8WynJ6sd7G2exa5Q8tdpAI0581g4R8HKwhQ+Vx2HtxQ/9F4s6obyTKrcdXTjs
waau6+pUUsSgPSPW8HIqRz0p9dQgg9SjZN4Xut7vUq03N87TtQc5r8//wiym08/o3OjZL7DAuPNv
qhutPoYHixqofsh2RnKkYb67/gXX7gu4Rvg6IeSPhszivtDU3vbtCeFTFGsbpAewOg/HoDn1gf/7
xCZB9ECkUwAu7HelrnYakQqWEPibh9q5swbna2fLEXhURXFzO4o3RrZ21GmKpYIUR2n+3VMqMBTJ
NzKysWmoTvbceY6GpN/Empk+Xp/D1UgQi5CkEaoxy1uqawo7mlIGVmbyoyK9Sibeb0m389VNY2fx
OZaniCZULNnRKM0vy6JRbPplDGSfjIUPRVWe4ewFbzA6NBu34upqpM0J35WiCENbbDqzJhvzNcD8
zX7aK5+aY+E5Txbwc9/tHrNn58MmInLtjAQuhbKPEKV4Jzfp2GWpowf3r1qz6jWYxiHC6LD+1R3m
yvLt1sEibp3ldL4JuOzSDU5bp/pAQE3/PifGS2f/7LEppVZ+Y+rfrq+S1WwTbwlaoDT+3wswTmpB
/9cnmUHA9aDjcSQe9fVeob0R3nRu9OV6vF81pHeDexNvcZpY+hyqVkZag4hCY9FRUL1kn1RucUOp
5G7+OCk0ff+tzvh7zkwoJ7dbn3TteHk75sUaSiQl0v2A35D6N+18h2CBl/lbXLW1Opdw7fjfzC6y
GrkLBGGEmf0XUx/t/Z3ylJz1g3xyduOH6/Mqpu3atC4ymcq35LERn7HN4l1tlrux2XgIrU2ayODB
jMLWf6c8YJlzn9ixMDEqnHAXWu1NY0inuN9UaV5b/iZCOrQfOEzeXWtWHbeQFcWDVZE/G7X6xdHz
Jyt1/m6S6J+qSY7XZ271O1HaAhML6ltYoDC1byqETgaNa4ghFQ431t/RqaK5xm6YXA1Pl21Mz+qG
Qz8EkyGQd1TUFl8KzuvQdnAhfvWkgxG4yEmcJtk5RxfxxiqI+Sfr/W3IRZaZADpodP5ANTw2PbA9
jSfn1l/VFG+czmuZFxgw0VkRKL9lrU5S6hrlWhAjkjoOr7FpFrfUDrWbLGnCfT2PyjH0UWWc9ByM
X5du6XuvXXmA+ui0IE4Axm+x42aHdpJSEH6I60NRUphsvzpT6c3OFglrLRJaIwpKRTh/v4M2BFII
48snJyo6u3Opxx9LC+Db6I+Hago3nmdrO8+GDMqTVkAZlroHYeMM5AzQEexOzTwlipxzpvQ1wuzT
H1QPAYWyv2WggULh+3IvUAL2HWOwgNEmcX1Sta4+4CSWP8xOvXk+rh1ZXOSQyXlxiuv8MpYq5Mc0
CTiffNM8SOWu+tVZH3Y2De4dDp7H9LgJIFi7yymGqZzL6IJBOrqMmZUqnFcZRJ3gW3GXk6tkXgRE
QlRXyvvfF9JD/53PJii2ooe9uGgkc0S0L6GJrYH+fBj9OHuZ8pia2+QnW8Sglb0nuPkczSYje0db
Rjk5y1oZtE0UOyVvkSTcZUqyTyNtF2fysw9n0k2c7FsfOhu7fmUzgFWgPMbGA1a+nNSpHvKpKSKK
pUrZulHm/ADTNQPLkMZdqfpbH1FduSAQV6ANJyBj7zuETinHYyU0cFA8zbwhfK2eKKULsoFOLhEe
/o7O1jE+DXf5vv82fQpPRe8lX9On7MdwzukWHrcKGCsblGcKyRPUY4GWWxzplCf7Xu1sYSpou1ag
MtESQu5yEW0VDFanGu0T8FQ2LxZ1ccIl1WCaaQdkbc4BTBap/5ejxN9Lp/3aTM0W9mB1WHgkC7cz
wI1L5jZvvrqIczaonwHVghOV7EulyA4NWcDh+iW8chYImwnRFiS7oKy72JeJYUhNVoELZQV/sDD2
PMXGEG0Yr6wtHNIKwelCaIhS12UU8CCS1CNkAbyAV0Mqoz0SnovBQEhaGTq32bL5WxsVdyFUJkwu
3/PRpxnNPKuQqfRbrQdYzDXHz9fnbW090Bmz6MrRln9HBlTmZjZicQ10anJoFHOiOey/2mnzVOXW
8Q9ioe+AzYdKHXzZHU5yqc27hHKHkUvPvRV+sdShcC0piFBy1PyNOtHqyGiyw3zjTHuXSvjgW2Ph
zYBXR3xjBNlXu5x+1EaNkGyVbhxgawudMqBgBaA/SJJ7uS6q3ohneSRW2wYPk2+fU6t+Nurm5foE
ijRrkaPzFAeQKBAU1FoXx0TazBkiJgphyvpHNmaclXm/KzBcHAMAVdOQlW4uF1+uR12DBQKqRQ6b
zha9kuXoOsSbbTPxyacLN3qYPosHurSXn6PjcDBuoLI8/4lFDl/uTUyxM97k1GXYovMYOBT80wHF
dk1+Mo3ws6PF0v766NaWCcQ9KikoPkBqWWzpvrcrPWuEIoga3Myqvs/S1pXsdDcM00YbfG03vw0l
fsqbMY2RKjeVyKJDNevdqJduy3zT+2s9iCCd2uwyeykmV3ddSb3BoKY4Ka6k/2Ug5X99xtYWO1AS
9G50jTW4RJQVkloGcxSAoTT6ficFOrZYZQ+SBWrgxh5eDSWkXoXTIWn5Yl/xcYym8dlXWhff1zE6
YZ3xiLz9xrG+FoYGHVqJYPCB5S2SumIcMPLiX3Ksh0fwXdwf2ufe/30TFXyKhLEYhSebjtliNGYy
Kr0SpejZG+OjlIR3Th1ugWNWlvMvxWWAXMgbcUtdrjEp1IYcLDlt9EjPTqZclbKrS3kTeVNijKda
Subv15fDWkR4tijyGprA+C8yfjOUWm2S8bpxquGcNdOPwnfOUNdtr8mjjSLFyodivUFtEx9JiGVc
jq4At6H0MdbBpjWHjzKK1gJsr5yVYpA3LqvVUED8wIiR7r9jmkV9MTVaymWFciw6nVSRYvW5VNTD
9dlb2a6k94iOkt5THVzaQs5NOgVF2dAKRC7FnTT7xrKr+fd3rHiKCbV4mP3vKi+BmqEv/gucEjyo
2Mer9o1hff79gdA0FRLmOFu8kwOyaynw+46BZP30NZud1yZXt/LJtckCTgqcjQT2PZbVkoNaLQRm
xCh619BSRDbSjalaDYE4An9gAcTL/HKFxVGdZLrIUcy6/5kY+ZOi1BtUt7UCjmW/iSF+w5t7QMr1
VA9jEePjrLrWYT4lnnKcDuVDdxYssD9ohqAuDbJTiD68B+P2Y1wBTiIeQruYv83TvTxIH8kwNpaA
SD8W6Ql9EHiR/ClcqRZnjzqmsyoJYy9NGZ+NuHmKS4bmpN/tefjUGNMWnW/lW/FmpBKG+AeAmGUl
X5KN6l+/cjRIrR92OtUPtaZ39j7TJuXLFAndnjkezZMJeGSXooTrmnGTzVB8peCsTkE3Qsup079U
ywz217fDyvFBhYDfhc0Z+3uJ0XGa3mzGiLkoHPsIdfM+D4rZHap84+pa46PagogLV1qQRpaTTurZ
5u1M3XZCzYOnsvo5zL3uHrrInXHUI1f6Z/ihVO42oXHl3CcbFKg6i2TgXXsI/fV4UjuoDQhUwRzL
qGjxRFFxZu1KepZplZ6uT+lau5ScxiSZh85IYXexvhyrj9okJWKM9Uabu87tPDxE+8ybn+hKQYkJ
T83jpO7bxMUVIj9uJj4rC/ziB6iXGzcdfDjJOT8g6arHWomSUxPGkicHwmArL7V9I7c/Yid5nfDf
4i2AwGiZ1a9x77AQQ12lGZH+ncbxuQuAriR+8aVGEyOS1dhtBjPcd2qYu2mf1rtuCrH00O0cfVJH
f1Cm/nPk5Lu01b7JXfcST8GeA+xbos0PWhJ8GYGjuUZJGCzTJMTt1Bu/j7/yJP/W2vIuT4tbuSme
nC4955bhdTpOUkGl/q0q6Wc9l5VjPqcRZh664wYdz7E2UV60jJ2jjvpnkT24uRI+dvOWSPC7XYKd
nNAlwamMBuo7imVXZngoWLzaG79/laPxSS+GRy3Obq6vnHffjTDCbN0ED05fzFqUryO1CMwKnV7y
+iiNkb+P5ZMeFPZ5Npo6c1MtU8GBJ1sUlLXRceoisQkYGlWvxXptVR3FRoF6ncvG86d0BwjRa+Xf
5uQxOnEEYM8KtBbi1uWqNMauD22f59mUqK4z3IxO4yokLWiAb6Tjay9BqhDI2tgYKcKCWIQKymIM
S58NMHnzIW124Q99H+/QsIv32r1z7B8c0xu+ZPJW3HcfkCMU8VXQh2iWvldN9yOjnFRRmhQMIkFM
Cw9z4DYGX81LAH/7rpDymWSvzT19y9n+3Wf8FRxiqWjv08RdpASFE5llAYbeldG0oq7h9mXoSuPr
9TW6epCzE1ipnOacqIvVorZhpdc65DvtMfRdZWedopvgXgcqmJyHXfvQ/jWcqv2WcNfaKf426uJI
S4xYSZ2UqNWoPDqJjFDSc6ySWjXWxnW9Oo0CvId2uybM5C6XaV0NYxulPBvzuTpLevapU6tzbBgb
2dVaUkASQv+IeoWQeb4MM01tnOaiKYCJhv1NiczJiyDqPl3/WmuDoTLP+1chsWYnXEap7dzJYhkx
bmQguYhqRT7rcpTcSFOa7a6HWh0Qap6iWkt5fAmtC4OqS+OAUIbRuDU6Vk06bIRYWwQQ3OGjCNsM
mLaXo2knVA0TGeq+MzXcSzndlCL+GWrKx6QIX/5gOBYVQEHshZOymLkuFKqPBsOpwo9p99OnCv9/
CrB0q0pSHoiD0ElP9bu6GV0EML3rEVY+PlU+ANGgerlWlnmn2UWGrs7AD/TEnUL1sQ7ak5qox+tR
Vop9qNCAcoOsT5prLz7KJJZXasEVsg3/QD4EQOyrNCW7sk3vozg9sio36lNi6t/m7yqYOp66toZi
skgnxbjfvEtMHUXtDlNb15E+ZkV/nguk2POXuZhceVAPYfyzKbew7O8QlCIohq8g5nmdQHNbHHvY
ykqliZDsL3R0cCvaaeVJQH/Cvb0xvuWMLkMtzzqNq6sMCNU5sodqoGdoyU06QDzRqpuu7p/mYAtJ
uFwqy5CLj0h6IZeRxKvYMANXJrMq+yel3Eo03mXGyzDiDHnz5eqqytuoYGTTTTfsGmyo0gMqAtNf
yslEIwY4Why4yYfsk0q+CCph2yL+VxF4uXjefsfF4pnluO/Dnp8grKAEyVfa915+yO71r/aPSN/9
P86uaztuHcv+Sq/7zh7mMGu6HxgrKUuW5Rcu2ZZAMBMgCZJfPxvQnW677HVrZh46yCoVA4AT9jln
b30PTZ5XcKvg8kVSRyzVj0GM5vs7zwj1+zypP9vXSCYuapH9blf/eGPS+P3wbtbeY+Yss22tXnab
Ze6G1Ud7XoG2q7W7oV0eBWS539h6waheuu5ZrLRUngEmNlxXZitoDt6J1Ejs3SXmuXP3cL70Z7Gt
DdX4fCtwGY4o3c2r8KKgkyor/NXSnpnswuA59rC8xGFORQKFMQNECFLmC83Gkbsr7wkWtY2M/yPa
Jx8NyBjYY6Ei/KsuCisgTNkVqAFo1YzmZW1ykwp0n2EZkCL5a2P7CyajrgXPJ4tTCE7Oa1PBIPkT
ZY1DREtc3YPWKdKi+shjsBXGOQn/r5gMrgeMRE2FSBLM84m40h6qIJDLBhrrb01HPnOtGYDUlvsL
D3bu29WFUAnA+IQDWqXzeAhvDvK6PQp85Yne65HYQtkZbsfFfUEwa3V46rFylzLl3xkkQID/uuq5
HgSqZENpV7iq5BjVaFi9gsuUIGTHPGMFDkgHPNkb2pv7V0n0sB4vvd7fmPqfrn/mVfhQzn7Z4vr6
Fy1/ats589gYsf7o8y1ug/GCr/7tSwZgCEY8qQl4Xr+fdRd9Q96CExKUEe0w9r68+PkT9cv0wnJK
h3F2FgGwgVkYHh+tzeclQLBSLyhX4cHQgZLobtiCFA+bKFylGC67+n8uJQB3FBQk4dIvwC6q7oM+
GHID7clOIJ5qQ++5QOXPyQh4E7VwPAx7ezfrfVilWhUPRRjsL7Vs/O58ysrnv+7izIqLEn3PVMcb
rvdOak+xwSM56e9lxW66rQ/i2Rov2G/VCnH+qn+85JkB1w3Bli7Hgw8J8C03yzMr9o7bLs/mfY3Z
wbSIR8iblPf8+6HDcAk0D+twSSYoHl5i+fxF0l2e4h/v5czKoy2tbrRFbrA1GT6hWaXoQ+ezi/Ga
PAaOHObh8q55ET25p+AuD/VH9+iJ8FKP6O+CtZ9u48wT5HlvsrHa5F6gO/Pt4yyj4YqG+vEie+3v
zvAPz2ydFZa6fhjROo2LLal74O+1GXbXXOlLtrv1cwMdvMSInEgPL0+0/dLSefa+FfPTD0GDOxVj
39e4Nph/IP0Khyd5YpzMPIGn/vIY9qUXa52Fpkhmg60vcD07q2/beNn1iZ4aYK0CP8wFj3DptZ6F
pBX3vMKUFmRsoS7PPRBQuWDcWef3YAzu5hqC0Mt8kRngF+jo/I2eh6is7pzBw2XtbE1aEtMjh57u
EpWvxQ4R4cFYQnZ1kU1Jbsi/OMPn1GBs1oxcrSN9L82QgyLEDMnxZshyGA/zs4VRlNR4d97NmP5v
vPwvwwbnT31mtiZWuJx2WNfuvXi0McUv5/lxad+KtjqUYdPlzXTpmc/s1kgwMmxJu2VnkmWwyjB/
9/+QLP54NPQ8S64//M/ZPnL7amO1gUdrOS6wDZC6v1Tv+032BHPz70uc7ZluraqBlLKtZnmYSpIs
5HOx6dFfu1RT2pGf9gicCjwbGG1RSnJ/KWQMs+fZvQCHDIuNFDNlCDDjBYNfSF4U55afVmmzrzcs
V5VedrC/BPBnlz8z7U3BSl8LcHlvfC7aNprn8VLQ8LtLYL4LU1YoZqO9+iw3C/jobrWo5RMusQHx
7nwfXM/HKoISRmoeDRFdakP49bjjqX685NnGXyubjdusLjlhQsPFPGb+QrItAv825JByMHVccpK/
xghn1zzb+H3FBXcHXNO9ql5BraKy0GgMdbZzsYZ5dNEfXnqxZ2unOTQ3HANrJyK3iAoz9A8TTAsU
4EWMLXOtx1V6yabJN3e+XX98s2c+WBvAQIs6EuhtrDL0KgvaJlDSGEro5V1axd9eCn1E6BiX6oDn
tUUHHfBrNyOc7YJqVw1Qj/GIs4aUzqlDLlEX/xrjYPlQVPDAWgaO31/mrhuPGibT8GDtqchEhPA2
YbGbmREA/xsZaxEWW9cdRYxlxtoe8jy7Sxymv9rrn+/hfHLKBnlaXfhq27Z7992K5Sja2isNuz5r
v1wW6fvdFkJVHkIVgYnBh/PUYQLzrRnUeMcQ6ovt+qVF9VIZuP/4tvwneetuP/YG/+d/4edv4Dpl
FERNZz/+86Z/ax9G9vY2Xr32/yX/9F8f/fkP/3lFv7GOd+/j+ad++iN8/5/Xj1/H159+SAA1jevd
9MbW+zc+1aO6AO5UfvJ/+8u/valveVz7t3/88a2b2lF+G6Fd+8efv9p//8cfMq38jx+//s/fXb82
+LOEj11LX8//4O2Vj//4w/T/Dr5ONMmBmBT1LDW4LN7Ub4y/Q40Y08wgAUdDIAiJ//hb27Gx+Mcf
TvB3kGOhVUfWvFFyk2Ej7yb1K+/vaJiA+JucG8G34Vf/c2M/rdC/V+xv7dTcdrQdubybnw855qkB
L6M8COuBqh56CPD7H+LPDXSwWuUSI+7tdbltZhZk/Tx9LnUdo8BetaWLHWQrX3zU2f037i5PNvOf
i61BGxbHHGU7OzcrRI0j6gVdUjdQpy/cqQw1VyBqRgdQ44+pPdjLre1WewpN4j1KwKfc5kZsThoD
vUy3XXBDvzwU6neSgk4m5uihhvLQzw+Vtx7VNTFD+LPzRkhCjmVocmdMMG12DBjZLd5Uhf1Agixw
pvt1BBdR10CP1DShhou5i3tz6rek8PLHlUrJx20+Bk7O0tpug8zj7t5rWqRFAQlbZ+bxGIib3m6f
8mZMGg9td3iV4yXc6CxE0VV4ImdWMZOL6qBzFriPgdZOrtN4sRZY+QHFhz4sDPdWo+2Wov/ci+AI
Me1paGvKWycTC6YMRsO+rXKGXl3N9zNtNZ/4tl6SlFfp0Q9+Qt4Z6lKYKQCIhqEf62wLeXXXzkUl
3Jjk3ZO9rY/biiUN/LyIVrTUgjdjuR7HOQJuS0NGtzEpywbjotrHymzCAX7bNUaEwtS+IYaZ1e+N
7T5Oct1oK+bIpSvb9x6/E0WJUX+5Lf0c/652muHoGfGrLuQYRLjQ9ALpnV/OB8oToAH5QOzwDT9v
JeGNKCdOgw6CB/2T2c9rZEpZSbsAsU/egwYX0wBQH8mDA/qBYgre/RvdeNkcr8xm4mvx0L67nZGp
jw4acJTOoA81a7Z0rrwGImmOk5i9KIGbl3iqxrxavWWL+gASIkvRRU0/aCka95awZFsX2rNBUs+c
eKgVxRiBO+9Q2XxEnuPNkfpaZ8AeHsZxS4fFxKsTeo+pkjpUp8CDYlTstL2X1DoyeWdCo9LkgnC1
yaNZb4LMtGa5LELf6Wb/mFNqpC1Z0PyY118pJXXs8gLRqR7wzCnBsGcO7KG2Cg5fDXQYjZjefdAH
9n5YnDdq1DQpTDg1dW1MBMXtErQRXjfudZX6vxPJmO3KD/Rb6rqsDBezfQOU+AJOxyBjDY/WWpsS
MH4jygIdYlSWJ78tSDL0zbOZjzsNfbsxJrpxHIH6WQWDSZJnkvG+hz+F8OIW8AOvmve5TLxVe9zY
p/m1FS4q+dw/dswcUmKMn3wx1lG1uQHq03htKz8Fq6fFVNoy4tApNFnjxj1D+FN02MyGVtvRUq4C
3aiWCJt8ftA37QuQZCvBQMObWoZywl/3kDvGMCEoT/1+PvpVcMdg8cOg8OZMH2n/ccEyr0iSV13C
143ta1u7B5b4NZ99Ejd02FL1CkvCyB6t+R82wC0AM9YMlC7CgJ6xjGeC+Vvt4oB5Lf6Vm8+QFZxC
nTf60Rnw8nwL0Nq2fbO4lnQBR/7dqUO6AXEYJoTOIugPtnyHo86wqZbmiQ4mi83aZPtSbxA3GNY3
tX6+WX518Z/VwUEIpoMPvaVEfc5ocPpB0tNHg+ji2oSVRQdQv9+s+UlZR1BZBhlGdCKYyeAAnsKD
sQ3fqEseqR8kmCA0TvNoSu+BLwIXCMpKUwqGeXRe9LBuOi8+mYuP7i/hjkkxtwhOrZEfWdeGoH57
dMvxoPbyUKeibK+DeUWzkcA1i0VAkMjCEqrjS8uex+pgji5Ec8wpU0Yl6AcLh02bQmvwsWVbXD0g
IO218pNXosQkt8SInh5hTH/+fWlufva1a3qY/mbgsT7ipfQGfjvROg4mXKfI8ctueuXoWoAfWudI
7VXUUpLNn27//Rm1e0ur4zGpGJQQCQ68Wnyf5l2imTqEG/eV/H2v1VvaW+Ud5BStaAIxTkzz+pa2
8M0jD5xYTO0UMjLnB9eApaLFtmIaKz+qpVcPrv5f3VtzNDL0kLkUYlXSGOXyHawUd6kurZ5MfYyJ
FY0wcx4Ji4LzBWzyKbp06R0dANauen6Auvz9NlU8akozdnWmJaVFRnTqdWOiPq6+2quCMqzrYMJ1
g8fNyTo5kuqOa7iUuRbWpPmuEfY4WQP+mVYPygFAIQRvrXc5PunTSP2owzSHGKMUcb4IYO/AfORd
F5p+jTasLSGEJB+Ovp6sqOL+19won1dEYYnonsi45ok6066hJSsRbTYV1lKFGgKHhNRf21pLW1kO
WlurCClzGSxekCJqcnDKaba6+rTvmm4vbAKjQZkWNa4F5cyZ2ClCnBC5K4qifZep1e70kYWi1nzk
OVnttEgfyZGj7S1ePFS5FnfKKmky0GV6mkr/dpCmwwrm12qs7msf/R/5s4ux19iWp7meqicL7la5
yGbs+XMz6GxPCDg6SLVmmHNsU/C5GqemP9V9nBdrf1N1sCglP7YyTjHlCfMNbpzU7RmMg1KHvFPX
igvUkk7TCEEXuxCfXPpUDj1y6aUMkjIYgV7gLQ9rW2EjbAwFl2FI0JUbFZUbzTAns8GXaNA2I0Rb
YIp2bT9acpwMFRbm84ji0DY8q7DE68Yy8mqU3GocTwditfGqUTNUD6/1Wa8BYFaL1Nei3G3GFqoj
qkKzKSiDyCg62CFYrXLOHxcZsblD10Rud+DYXYTDsbYUbsKWrpHbDuKhYbnt9QLgoG1fMWnwFzTz
Zdzcbhuu5Rhfdq+h+c3DHq2Iiduu5n0r6JVtb7dcuipmgV7SNEGxL8+8clxi3pZwchJwUIO3Hddd
pHKxkE7VRw045PEa5GbquTAGJk5tmrvG1bZN+HoCXTwCpmQEfhgZG5brfqB+qK88XFvsDVjtLX11
dIvFvIBryytETybwIyfgy7URgNE6h4OLprly92yYMndqHhrPp7uSURF7Lgolq4ZlH0EIDanSCs0B
OjdvC+cK5xezzGCRjOfGnffcLfZT77U4Mhp2M5a4dxvQw7eNB13YLj+UgQUhGMRmKvIClKvv0CCV
qI96PPDCcmjuESUaB1GRWB+8Z70ftoPaXfWw3nQlku3hebVysVsnDbV7f9k1Dia7lnVnlZg7ZHOQ
h8x4V+ZJswNQ2wiC6l7oGTBJc4ldG+isChkXLLH6eQ4XFLGiRqcbakLjHZuhq9qbWCO5BtqjqNoB
StV7bm/gB0NrdFRLdzpb3oAE5ouKlw0McO4X6vEI5wxuAkO70dyhb0w6QdARFOHg8/IImpo9qsQQ
3vaWo9HU8OhVb0TUb+51u7yvFhet4HhnneuItFuNJ+X7NK+AbEOXVv582/YjzGqNF5yDFvhBDCsc
mHQnbW4mrcuKtMlh30H7CLJyokM4ulg+9+acQoR3V+nOEsuHwlbnmdEvQyjYZmP5wO9XY10g0wA6
ap9NSSuTGZmnMBMhtPwbmPgxUfmc/ImUiLQmskZOQSwVhYHX/JHKCLQaULcsCq+PVCDRYK4+ZoYD
j4e/m/sv1UL8RIUI6hCq/1cUKMkBdSg+HkYIeFhT1Lsu2GBqXbYfJ7wWv7TquBsYyhrCmtLW9Oe4
L/Vbr2PzERwWrf+ovKDnwThSz3oi/IG6Vx85lwwNu45WUUuH6wIIUdgyRLygXnpqLI5+dOgVh+oy
yn8KaWswfY3F6A6Y3nmZ0fAWNYSa8Qj1Or7ka6p2mFPNCBjzmYej+cAxiDf47OvgTxF2KEscTSRk
EBVyq3vdmrcd5e6YYt5ttxQLQnvB9rYxmElD6TvlFYQxaqHOvlmCGsAq6RWkq6RfwONP8h2IyX0X
VbDG6p+UKXHa6Xmw2D3f4M2XkmrY5MvtYH9fi8X6eAbwUryOFhiKXJg2Za3yahgTZXsMGZp1CPAK
adT7b8RGt6wr3YOlIhF44gkNgx95lDL6oEs+9rJRvJxgE5Xt0hwcibxDy58/NsdKRkjC2158Wgi4
QntM+g4J0DCgF3yyD+vmP3IZVbQUW/cH4ORPfOInPOI830K2ZaIPzfZQkMPs+HkP7DzAarqM+R8x
lNrIw+I/ED+f4kWzn4u17iO06ObZ1uRN4htlrLvIDkta7IOONLFuFy+azWGrdOd9G8xnd4F5a8D1
Cbnldkd0dsM8/5Kit2Jj/ykJRmc53DLgGLBRYz7tDHIo2sAeK2GQhE/2Ed3mTdIaYVW4bSwXPtWC
7VCh8zEi1lHF830x3aHmYEV8nNqwL/iWAW4NMmEg0HD0MuOadgX6IZh7RzQ7ZEIh9yfIaTt+KLR5
iCcTxsMa66wyN5AJUOMBR3eOg+A7Bk2LbC2mFxUWbxCnvLBGZ2itnP9A2zCm+jGjYGI84hzlR67i
sKLNY33FMSsaROgYzkQSL52h1osgWwoNOay8X+QIH6mt47I8JLZ2q+KdSpddPj1KZS3HOEPjI6ol
jO01xJFsXrqdWnndQEMTGaN5xJgsad2j21wEVlRl7mzlsOlQkUHZAp0OqkL7AwLmQsAOEAXN46qN
R+q8Tzb01w0z322Ek4gIcmuwCRMnXKJE3Uz3ynD0ug+mS9BCdStIVnXx1GhAN1Qops52rQVi5wZD
Otbmy1oXsa83K8I9MqRWAdY9jFeHIJCvdkawwLciSYJ4RBd7Jfw+Xuqky3YAO5uLb3+9eOftc3Lx
HA89vqbUW3MxvnsGaPiiKmdnoImwZfe3h66Z5sZapZtopmPHASYw2iddmV83a7kgPEZ8YRpzgXuC
O1QBnPQhaikaX6QYcKsjB4LrCFiQOUyw1MOKH2VgsA25Edo7LDGDPCC4uEsQU4TKwACSXCN35g8m
7WLhm+9//ZznNRqgUnhC9JcCPsUkLGoLZ8856pi5MCs3Vi7KX4cxLmY4yBVeObR0OZw4I6Us5nQx
DmtQPWBUaw3nte0So9Y+/fXdoGP3DEeStwMCEB2tp1KmxZbo/A+7TFCoh0CY1Y4hnPF9Ql9ZRjcN
mUYvY+hc8DoTG4AOY1mnsBoKN7L7dU2HlriJk7u3wN7qg5Ub1xvJgWuMOtlxfwU9MrTJcttm+8LG
H878SqWeeUW/8BIhcKsHJ6SpiJ6kA0Xm6bNl+QiP5kGHJgF0f4asXHFu+95fk2naQpVbqGhPy4Hk
ePl0ZwcM/kHlxYJnukPM2AS1qw7R9UR9szr+mF999JujziCkSiRATEpniPB1erQ5/mtlIw+kwZy6
C8Fgv0yBZbxelhiH6cg7b5d7nJzjR647WgkCsq/Kj3fSzRgSmmW5v+NLhXTehauaMYREyLM6LwpW
HBZAGlCSXVOxjrCsm8hyRvODQqv1TbDM9k/qBSmQwZzpfd4hHlnaJqxqYiXloHXhOEMnRYDDqLeC
x1rTk8VC3AHMRyb7cxluOe5EA/tHIkMiIkpxpbEhhXzUQdhIbAbOP6lETAFJ7WxfbyUyCdEA11ly
HJFO0DdSuafRdl4sp6Bx5QF15yXZ10Vgpn2T12npzGNWde4WERMSUGPxRNxM2FhJFQIvnZHUk/21
RcXhBKVc48QaesvIgqEHPzXdtboX+LKQVetyva2A+mRrwCShJdMt321jivVqjgVzDgVGRCGthXgi
l89E+vVQWgLQIiu0RwnDzsb2SExEgHK1EHDPuworHbszfJNXj9DjIshSV20PAZHiBA2iqJ41kc58
0UIb+UCU6xwh+K0jQXGMZiHKsbpIlKh/9zM65eADanQdhV2B4SWzYXoI3qBPype4CyXYoyWo9BHK
VR4IsgZt+AiejBxf99aAfzDiFiTCJgrHyb0SsaA+3BGNPnoUGLnVgLFv2egWet56T9bVOxjOhHGe
0g0tDO85wmF7EVDYXw352swr4MhmECovJTpkbBswN/WwI5+9mC5l6q3BcgCTjn+yv6sgE/VKbeYD
ImkkdyrcXlkVc9hWCxhj2Rb3HxUQmX/WOqZSYGhs5mIXrR2CzBL/2myZMQ5dOPneXjkQtxhveoTl
kSPjF0emjbAqc6TxEjQIosDVOt/M2hHkrRKGqRawLg/5vJ+64SEoKjvNLWAShJVTskk8arS165Lb
fqRMuOZr+h6NT+HatPlBFOxQOh5WzajemmHT0pwI45RvZir8aj325YClAVgASssddL7JlQs+o271
1lRljwarQCK0DLnKuKExb8aeUQL1hGEh3dqnE/RSiwmZLT0CwiIJEcOEDAXTpI3MidQZbvMh1roB
qcC/UVwCd4QJ5mdjGItwW5G62quFyobec8yFSaizRMCEELdPeyN4Qu66ryWM0JXBXd85W+y1Oehm
+uBFuYGphoVoKCBYdHylTj9h/Ggsm/3o0kxrGN+5bMHbDTR8nXNrdmOVGIgVFWJpMzHEzGsmoNzB
oZWOUkM9KNI0zIhJn135E7CoAiNNfRAEB1/GKnQBXrYQ96Rv3k1Qjre2074rmFGX+3eCiyc+0xHD
LkVizXv16EJaCTrk7c4vnQxKjd2+y5eP3SUsZhz5dMu/zvmtX7KvVIZfvqDPSzXu1K5VkaE6MWSF
4dGQIIUu5itToRk7jG8bJ5UI2j39bNnllpmD83VCC0X21z4P+ry/+jwEiSjDYYYeQz+WjCN/8HkW
+CFqsy28eEUp/tTamdH4NFaVtrFz/6yf2NLlmHV+KuKaCBNwk4TwC+ThUNcBUlsX+ilPYMogHxJ2
tg5/js3srxwfgJHeJnrlUv5pNscKG+p6QOJ9kpabaXaVrEV/UtCRX435ARTWmDwyENmBpQIks0/q
oLXFQ1WNQSQTUGBnIwSnTSwMEufJm9neaMcoL32WqFXxNO6HzdKHxmBgs0vozpPrDB6XzFgWMLvK
NK+1UCYMSNJVQ58Ylbc3RVtA/utZBzPHScFQy+LAdW7okjG6q8UQD03DnwLqP6mEzGqBCw2wtR8o
scrBFsA9sSPKSECTCIQrVoTmQXrlmcXO65v9ZM0TEB4tM5FRxAwTGj3gaemi5NuwhfaZUF98FFH+
9aujAcw1VYh2UA9hTj0j+sCEJ2KFEMzbq+Wggw0YikEPscx0GQwjvRVx51jj/YU982uVE+w40j5g
Yhj8G+e8G0awWjWviRdbIAnFVoH9MGv64KH/VWalau/U/vxl1tdv2oQp4nwqjwLPg8wIFpLmAFvY
XF/oZDzvmkQwCUU90BqYmJaUFFZnVcC29BexeLMbDygnRUGBkZPZfrSdxQo/dopcdYSjUS3cKeUD
pOoX05zSC2/HlaXUn3IV3AeaslFwRbcAiIXPosig8NEKtwEAZkYZZE11ZZajFusglusoVMhkeVpF
HaRBoJJzWaCeUF0NJvg5JJczqYpIOEaoFyhjyRBNfRpsl3vL9D9pvtvu7OI7RLqqdHWqL42+QUMC
+8N4yisv4SIaTPGSS4BGWwFsMJKjZtbfu5P5hMQVkNIVcQEqjF5Hk1VbQpDQXY8+vJNRkuPcGP01
mXe0HCEnAiiVUtYeR5Q26arv5gkg/qKBgXBzKMie8vVpMnRY3Dbw4tLT8BdANtSJVchvOSAJFsA5
BgOlBWqhohqIr6s3Qr/IWT8tjfXkk5fW0cjHGZq7vg27trxftBbt5cwHMo0bA7T5CSSnSAk662UB
8vKRp3rgdORwTEJ2JxjaErWLjSqFqpkZo47MHq3RNV3vBwFUDinQY1nhrSirO61LIZ2vjZPqoVwM
971iTDC2BnTa6vobIo4Trcq0Rc1DIDbK8A+I8YwyT1VprcwRLyFW+6gvo9HOybyTuQDHV7ahp+TR
KfhL3dp3Kkv+OKL9/HXtjFcJzgCqftPITvkSFQGqsm9QHDB/BCu7ACvUckzna94HbK5OFSl2pD+B
Ai7AKZP5ABJcPjDYN5k6qJRNlzZPdMc+ByvAjEBlmgBIqauV7qm0GXoW2W4EMjUKeq0OpKqAqtvm
rkhK5uSxANt3BHqqa3V/k0e+OqsNdAOWSpZpuR9cEu87b/iSxxeMh5BXRpMNpqvPR/+gDky2uenM
mMiqhuOWn7fqC+bynku5bSy5QmpplatQZeY+kEVgidupuyRb8WYuzqkbuf8JLbU/xytzIAhA2/L5
r487EkTZ2vrTeUeijhRWdmwhZ0Rj5c8elNRknQiq5KgK11ARLxkKM53Y91uOArKxvpsC4TiIjK70
IDYLu8xG6t253O7jqjoQ1jYPYnlyve7JH4Pg2E3LeM9MttPnbtpPoDc8qv8iYvbQqhEjpOZpVxZf
ms7Ib4whNnq2ngbQQOv9aalb56AfIDLjXXsuZpEHN/im1XM6Fbl7X88oORpLFrjVmthXKyoJKfo0
ID234t0YjbujhHdp3lj3M2wk7hl02egGcKJ5xnykrZFtz5HYbcYMWWqrQgYkAMcDzX7snCtUUVHz
grzWbsm9uF4N41GvrgJjRNOHxrbd6IkbULcA19TH4OSiTgop0PzUTbiBQCsBTQzad8OZ72y3JVk+
0CPT0QbUeaUX53PMTEiGav5Q7letuqLzQGKj7qDXqTlrhDxKj4cpRXUltqtYq9BHjegOyVJW6doB
fYQ7BlXTWXxq/DUbgXnR4J7a7IDR2Wj1cliP7abi1dUI+MOIczRNVIghKWm/W2RJfXt633Bk7GWK
mwAAYVH0IjSJiEr93de0x5L4N8WUeAJ9MdZspzADYJzWYstDuakr9uWI9hfoU6BbBAPb412reRpq
z0sIGYIQBYawyLVTu1o3nNY7OgSZG28MEw5kAGVNuVvr9dBo38ZmPzQtCle8/uIPrh72sBTUdz6j
ZJoWXvuMcje4tNcnq+pDkLuCo4A2Dxx0FqVhIKd5htwfCalfJAYxE9DCZUUHZb6j+T451rW+oK+C
97fFsiSDb6ALaIdbDXXjqhLxgGCsdb9jkOrK0tGOskWp0aAEVdnh1VpeBf1nAUwpopN1nWt6bJEp
9pZUvseafJrHJhZut28RpW1+EwpjfvcE9GaNE5qtI3PzIhfCIMird3YFIdaC0v1mEwSSBt7m/BVX
ZF2A7ds+VSxrjloXJLogMUItn12PqMP6q3W9jniN05yiLhMGlbbDK8a4BLphcuhet/hK0FlebyOq
IEbdJMFC4Vi94IoMzcmg0xHlBlQ/3SO3RFzhy7vB/uoMUNeevNd6gkpN933ma1Tb1R5dsOFcBbeb
3iNtMFEYc8TDYjNAHb2Nkve8780i5m5+5bEmHYvlxjXHXR04n3Kg8zoEQnFbL2s13Tt42jqvo666
rcs1agfn0+oUn+WI8Fz6u0740MIzzYx087FdGKKHnuRhw/sIw4nIqqDHzO3d4iLtMsfrAYj04m+H
osFwKShvJcFzpndrLJx2pzf55zofgD3k4oBKXmIWwNgcKTE5zOC0zY1oYjQOzOF+7VK0bpycekl5
HdwRU983/q2mrTdC5FHPP6O3J7Kd7r7qrGgxqxfd1k5lT44toA/QArtegPC7uDY1fttv/U2utS+O
5aJjt47mBXUOu2kPi9tledvemDWqZh2/GrUZjQB3FIocIEcKe9/IhiHtqH4qfOuG1tXd1hXPi5vf
Bu2UUF2P3UALZenV9o8wJDE6DBHO5CnGbNHYWOyLAFivxuyEjLerudOqu4DRL1VvfA2o04S2Pt6L
PjguwUkrAH2Ybmx2D52RopE6MeZnq3gziqdj24LlcuKJaaBUXmNw+YH67h0mVm7M+RW3vuRk11uA
KJ8m+ylv17D23jtbxC1AoprstrGP+qlDedgLTeBl/QmQbLzVU+hfjZRHgfmgW5HXXefrvcm+6f2t
zhY0kFwTDUd+XPfA2dO+QIcLRlVAGnNXeWVUdtJ+ElAVR0MAUAV9kvnUJcFWxubIMBuBJqOpuhkW
LyR6gPa1bBzbYx4cTXbgRhfmNbqm0dO09hTpXBX6PYmMsb9Z+IHhQPdag0IuC220uFXz15E49942
HrlN0rhYAkiHHn2sEMgmEzF6u6JHc5Z9t1nfFm3aYVjo3nGXHffMaMXNCbs/anZ9ILIkgo4qzZhP
vtZlLXkfghX44QkC97ExG2HDxjigLPW9F5v1qU/QmGFO/03deSQ5DmRbdkUoAxx60gOSIChCMGRG
5MQtJbTW2M1fS2+sDzzKqv6vQZv1sAdJC4qIJEHA/Ylz7wuwbIb7yYLBe+jM5DDa2NmQ3KzCDfOS
rrZbBG1X7nV5i+U9lYNTYzQIEbO7dAl1g/jMq2+DVZxxJT52dkul6udYi7u5bM8mZSqGkIA7cgza
7DLPYWObQRVr9X5yc+/gk/FRkWQXt8JUztWRAPzcVnnY0F3UjPWQet0OcRgxX+fuoJxQiGlnt9Sf
hf0tpWSOscluGs96wuQJ+bdqrv62kki2ULPfu97vWfR7cTEEMTu+mTKDmjHxW+rpJdnOr8F0zp1X
XUl5UC28G7FH2N3t8uzRmKhjQsg5axgv3/okGLUsMKW2TxL97M5/bUoWsUDftJIXG963xAe9s2UA
6/068BaNqIoY7aDTkicdrrpni1apRj9+pjACIxgsRvnGmMeXVoeJ87HA59Bd7HG9YMIdQH5xjVHo
yfcWagqtSWOotRpfCP2xyoajmTWh0TKgvihpdXdhoZ0GY/zsVyl2AjPmfVlPV6nnj7opfjkUWXWz
PrWLxeacH7Apcgj194V/lYyvKk03vQzWrY6zX3OXZXTpeyCM0n3PXIm2dDb03UzRrfpt6fG4i8ry
YAk+z+B+m/zqzc0GtGTOXhPZy5pQROyBKA0jvYn3Ii0Ojva89vNBSPNhlDvrUCfti2VEt1afMipM
1u/KwLorlgu8Iifz2mV3o+6ezCp9Hqb7wTD3sfk2Or/rsbwKrQHRRKXnZvtR20p5xDUOuFt96cpv
A4PwppFqWynYOY8d5RGmkP4wR+MoF+ez9Rxs1TOT01U7iSx7isbHcU2vHm0oUWQnmoy32LLoy+XH
iuZ/Yfo3g1/1Pl3XDjLWM18f9vEVDuo+MbPQ4dBnsrlFOpQ3hetmrd4yr7+rBBEIPOvPpvd+NnK4
OGuVXJ1uvIzRQlk89q4iJ9IhaloprdnB0kbGM23TvSFz/XOFoAfkI2wby2F4Sq2TwR40+ZlN/MjI
qlborC2p8bPPZ7pVUbRnUl9LHBCboF6HonX0H/BcYDWDxJmKeSmRy0/pMrq7si/bu6n3RtaOqbzW
DrlQHBfLOSuNBFQjak5Ck9pL683rTluH+VI3bfTqOMUQmrlXH9SzTq4xdq1fLmOxRN1e6wVlxLxk
L+JXpe3Lw1rOoI/b3biq9GttLsXu68Xp8sdJKhSegBrHplizV8dFzUNFKr/4TSToCxtmQGRc3XXS
a3aZc22XqHxfSj+/cPGSh0xF8a5PQ3/y2no+TDKvz9Lutf082s6xrXs7UC9pjW4I0G2UofoDMxU4
FojVPU3zWry7KQtap+nGRT1rbo26aiIpUs/6KbytVuyB5oWTQTnJb34lgmxq6OJZsoIJ6fZUlqZT
ahJRyM9FLj87nXdfit0GSNdVcja7l9wpntNkFVwO2qFcAK4GdzlR7Z8ikvBlJOAfk8CY8l/pnWE0
T3EK6Js6deiMec6WhflDZ18qoz+WXnuwRvPFc1dzd5wtGnj0Ij5SWCH6Ecm3qftNwe+iz+UL1mQN
TAMr6Txt/OPfJZ3cA23qiXmla2hp6x+PnXb7Z7TNPqupKE/eeGz0DHFD7eI1FiTGcmqhdCBrWt5s
foonMR3zVgR2WUQHbyhwaTUeOwch1DQfk0qniRJHb77ZHQfRBWXrnRJXPjedqHZLul7G6lEO8xRq
NLhLDW+UNIrCfh0uiyi+x/pRDivTi2CK4q7b5/pQ771qL5EeuvCoe7eGrYvXGFbRePI9JkGk5b2L
9V4aX0ahAd040acbu7CiLaS21SWHcupHcKX1YcnST9aciz+VT2bh1HsqtfGGWwLdsEaVlILX9thD
ryQWq21VxTcbylmfNsPojtpl7dzTewK0okE5TB61LW1IL3r8zcFLcD/SSYB/mn8NOq02M/PvZu9R
MEXF1Zpb5fecFtUa9rp5sDq4tVbAOGKQEuYrc0doDCJ8lL1g4lxVlcd28f6UhAd+k5Jznrs4f04L
7163ir2W2e9Y7gfNBJBZTcdJOHetbR6Wyd4bNjZpev9iNbfY/V3zR6Pa+kNPkOkmEvGYeyLhxZOh
ODKCQR6LTAvnCDXElDeBq6ErF+a+76lGZPh/8E7WdzumtKY3fxCfc7DdVO5KYrupHZmAy35rWlzQ
kQ3lmcY0GtjQrCF7mBJ6xrYssPIw64+KjTCAoLxpywE6MZBeHlAUHHeFQ2QjRz/bzS2JSfe8LtGd
qQESzk385trVfqk7psYP0b5MUyOs381csy7RuCtFWT0k+ObvkjgoMuHfaw5rRAP9dU+P/zY0T6az
pmd7QTPXw+zfkWSobowjnJU6QH5oauFcDa1O9muheWFv9ElolM5Rq4v47AqoC1Hmy4mauCCTPEAc
PjOVuVrOfu/2LEVT6Im4uWTVcq+ow3UrLmvO+k0mRXHNPW3cyci0grb0pvtokpfFTMk/xpb5apnQ
HwAZnX28dvKzgQ5jKIwWXfXc3NtEVEmYb7W5wrSb+2lgtGTr5dwCyU/7Qqu1iwkxc4jJXXfdIl9W
EOQwMuqGiY/tdVkaeUVZezWoe5Oz0bRE62KGfaObVzF47NtDkx5R9oynGHfLHTV3Zvx6FrYWlfut
sKv0xmhrLna9vzHa5k8WG1eGHs2QuMTnY5KYd1rBtphk1tNkEAcNozmeFG465qMZtmV0Vcd0EMcU
F826MNtgsCxBJXZdgFotGuXUBnd1v4qAdeyp8oK59qv9F2qsqk9eN5y00Vv3pA2MVTK1H2XnPZWL
/G1AqdNPgldbI/3PGpUvxCb2QR3KGqQ2WKi0VNRuHfRW5lIJ1rTpTYkIVPlKtZ1d/6AnGt33nuDS
cul1ba/2Muchz6UWSIcE0aSW8PUbFRdD48xm4GDGCrKD0Vya+Z/TaBGmrN153MijcbC74FehOPTM
NA5rVYxf/RCdUQH7KF4gnMdVXpK84DLMxuvom6fchAbUK+B1vfGDquN/8mCqFYnftSCKtHL7O9g0
f2uqWLF/apPmvXC1c+RrXdBo7UQL0ntTKIoqKxZxx0orvPSg4EqfCtOOaAdzdYgpO8blaQMN1Od1
e/lHlFl5nQ3rC0lVXVVHm/+4KfMh6g5zVWaHfP3nqrWumsyKSFAqJfXJq8LdezFtatWRUH8ZjzaN
/tEYqPeVilJ71aP53u5tTryN1PZ8iuWkV+oAwxcVFECRS1DkDxPRPrE/0cn4apOrl8QGSP7qwSZ6
G5yrbVANcoCGBW7euxtgnoAtADMdLJ9Kf57W5aF28m+91BGwFN3TuFVmVX+2MvXTFMftMZnONpar
4Tz/6re6rkGl+Ivp13fLtoRlhn1WrcmtE1YbIDsCKUBmZVYAPv2kWRPx81YMjkT0KYouVG1zF30R
bS2dYl2yb/2Si3DOGA7W4C2bd/UudfWbLDwFMGrt5k0KyMcypaXZOduCWpcAZeo+VB+5G4x3BoVc
U78pvjrL2VZWTxDH7ITTfVPihHV9dpx0vd8aa+ojqhaMaGuf1+ihWp9U/TaamxcqESheIRcmhv2M
Kau/OmKR6bfhlDT4CYBdqr696ipEEOvmiMuu4ipV31fV2Bcft7G2I4nx9UCJY1TjXwO5BianPOiC
MOw1gzSt9rWDN9nvmkb7RfGf6nArEly66ykq1rOjWc6uwO8R8s0/qjaiNrAGziCCB+ZP0EnIxbLr
Ro3cbyju5kFsfjg0BVWJWnUuvtQU2vrXkUlJwUt7Hf3ui2Ev21QjXUSmVBLeAagxsRglc+Nz3TbW
eduiDrVOBzaK6MdKoJWRZYREzNnNce7u3A05mKqtuO9xplReOR0Lc9orKEDJPvG365DGxOdRZ/+s
PezR1V9l7vObnbSsgFsDlUo04CuNAoWGkRPvTbNaHtEStoonVn3ImWSpsUlh4xr0bKhxqKc8zdAb
3kNcBy4nIEDyaFDC0cKvfowj6n0cNYfxW5d0jOPaOkCqaeHoFQtBEU4a+oIibL0oOyVtIThhOG9b
coxQfQ/zAAfRJq9qcXD8LawbqFMzsfPo65i+xO3vricnthJqeqJ7VKqMdqQfu7VF6rm4rmvVH/Mm
usbTgsoJHcYeU6yT+npyanRINaAxvzZhU3Q7NjNs8raGgl0Ts89udzQjyqc+vEGURRpizmja2V39
1NasRaKLxGYVxyrDMv3FR6hORDajhItPior25+73sBb2fuudVL7/qg/2q5e4x4gBRVx4JGeZOy64
ms1INBaQ2U1uIKeqA7/hb9LaolcKj7cRE+UC9awX2Xi0WFC2ZuvXornprzR2Yq+v2iDNB2JjI+kQ
wdHs6Vls1SJvtS1G3J3bheqEbxv2feYmqL8uE4R/9piNOy11aAuOVJBFOv5mquXnFDmYn2X+vaLg
03R5bq2p4DBUPw0cp+ui/jQoWsV++1HFML2JoL3LoJGrzMwXcyzik241mH1F9UHT6/rcgBt9Yd9N
EZPwdkd1fasLTCeCOgtCTnUO6REp/RbOjHk6HFtivyES925p0m0Q1vchcjJKzgXNgXqqYVc2VVCP
xGMPd75Tq6QCsdUyoU7zVBBzScSOuBs8KF4opkt+GNwas+DcXdlu3WafNPeyAOzozZggjk3YdeZH
yxkDJW3DxgKBCkDqDnMN7+g1db1XS15WFhY8kYMYiVMYanI9NW1Mb8qKjzQMMDYbmzsF5G/d4xAJ
82e9BfKZh5Zwk77Mo/F3ct+asaXE0Nq/LK13OROG762XHEtMYbG6qrudBZtHVRnULfaydmcsDjbH
vqgOduzAbpnREYkkZccqp+SWzXboGZi5qg+iLn91EeoaUq9MPCooRltCWpAnP6qqL1lCMVrrro5s
ne7Feug3JC1NOMVbi9Ny3oRZ0vxRDGuI/1PyhaebGKAfouKYbbyPPvqU3bncOJ4/FW+rWndquVBL
nvpeBGx+YLbNRX3/RRb91jC9/Qp+FTFjOtCR4rN0Ju2sosa+B08SaHjgadwH9UFUX3TbDDGZPdcA
AvTNkz+OY8OyxDhRrfJt2Ni3htL3PETVfdc1O4VrpTJGGFJSwkOWopZ/tSHpmXOqI/+iLpJY2HS3
Ub9wtNEXe4bc+SU9m2prParOauagqtKe6Kg8J1XybdB0ebQA8dQykmU2u1eshRpj89Tb/VqkTJr9
06I3u1HjYncxtwI9JKiJoFp36iipk1OxJ3nZYRZKVQZT0pMKKRVrOZXRR2IPf9U2o1adFMMmnX77
1+4DVtPTwcqw4mGb+oKfPONXmkaUubDpWX3nmK7kuRsVkZjJR8kqqnY19Q2qBrSTxz/LiJKj2nv1
2WaRdx6I0vGOZ2tRm3EvvcPSJWOYtlRb3RZb6k1yYW4AkJN9R1m2d0vk0evgU4rfFLYbCGcn1t1C
ykSWD5TWlWt6tCrrflsj3S5CFt3O0DMpv7vtCRrd6F0ZpZeM8oN08s8RqVRYcB03xlKe1LFK63GB
r5NndaGP1NBYN0Ez0Vrhoh9baPLLDOB5a9ErJq2dydvnaJD/lJdW47CfluFN4QGKHMsrqm9Oaz8a
sY2afxNDT8ngh3qK6itakqNRT+4JWfnBM7UrE2GeF/TYammzN4pQacLU7pLbPYXex2zT2Spgyav5
oiE4f7tpGge6W8BHIZCIC2M3xfl+5qgf1e68tgOVYn3GRzDb9y5rjVUIH2kf+z4wckf8r53VFQaB
Vwfi18A81jCSybuJeyTjcaiu5V61K02r3KszQ5FNroFQKzaZRqE2XSfnqOjudEsZrKq0qRstsY5E
O0mHpV0Wv1nVgemTlGg29MucU3TVhQw10Pt9ssjHZrMM2EAmFS54yJpWcOK584NkzN/4pPKCsczZ
tufXbk17wgHepiO7bwtZtxg2cQjxXyE0qMMotEQjwrEFTtWqX2Zv9k/uJDddEatk5EFDl170gNw9
wJk5hwNOek6C3+V2lSq2XR0Qd5R3FGuoM2Uf6zRMJzHiSVBvqQYM5l1ipZx+G3SplFbqRFPifMUN
+ALFVuFG6y6ac7yKVjQE7RpitEFvqx3+KDpviDfVo4RHNnGDDxtTvzku1dPUjmkVtM7dkrn3jeRc
rXQRdnV1ly16grOCc+g2rmX7yGZfo68Y+y8pV98T6UaN+7rNzQtd2e/V8bb84X3snJPa07aLRMFm
KkoqI5zEKtYwo9WQpH9XZ4YKDdRBUIF2v2Vt6kpbKvvZk46jSA61JVDVozL9T55E2PFf7O0Z7s6u
Jxeq8EuOh+zYGCd2KBmoRa3dKp2rt+0EOmlLOx9037k0bv+iG3GYMrZUcSdtqWNu0Q5/NSYaHRZ7
A/fkEE4TbomFTLsjjQAuYVDPjYj6WsE2Xa03WMdqyNerpou7ZljKo2Lsxpa2uNgOVsHB+grsp9mj
ctDn5KbLTeUBfmbZe+aqMBBouwLVGp66RRI0/VfY1yXDvdbJDugcIR2+JnckeHdOWjzITR2jMkhL
pO/SpiXlOJsqetATsDHY5slwngBfPqqsv6MO8EUa0W78aKQdStsmhdSrg1od+qH9qb45UUzP+Wyc
TKNxuU6JxRTIt4lm/LWyQNbNPyquUsuOiiPS3vEPTtk/VB2Nh4UG+ca+KKJyXTpMECZUzpsMUEkC
bDScGJ2UXwiQYmf7cZNN6s1V5bXqhFcbWFlFNy+qA2nr74k/Mcj4XZ31E9M/D3M0i/2cW18LwgQk
KfsyeGtmDS/R7fzJatJdKrBhZhahHE0goRQvj6TTv03S+6t2DYRE2o4xsebe04pAZe4KL5Z6cZN+
+X0twbeTvvdvtEEi4C+F3+pFhJh9vU+c/plTHjNN7W+7KXh1kkf1PS6ZA/WOkmxcrkQq2l4l+XJ0
iaiBhdWxSyZmCw9P7gaRDoOGyKykhGWUgToxFGNptPIiMqCCePlYo4W1BGXgaTDjp3LLtkTe6bs0
z67qo06a92rm6bsTd/Fer+meqf+rSnP9MtgOg183pd/MoFS+G9bEsdf/tppP6kzNWi396uHGj4hc
U3fnVCd7WwY1TUsP2mh9aOlVm/TmolZMe86RrCYhkyPFUVoUHIcKXEKpTy0Wzm2pUF/W9kO65QLz
xsPXjBue6Hm1VvRSzOv6tVzoAuadXseX2FLtdsOSV9Qhsr8UJO+hecqz7hgXdeBUKLkM+A5Ivab5
Iaz91q1SnzbSNGrioOkA2ay9cjbLPejJnV5Yxl0mUnQDNsc/Ysu2YSY81ktZzctRG19G0iequGUa
9PaoHa2xfo3GurlKz3j2Vn34pxSUjJK8Zeh2VaIaMYSaah1XJ716f6ldR4SJJCheZlGLirsPWQeF
v1AML62BDMf6E63ZZ5NL4zmZwmj2x68synaqp3lNL7nnAARvfi4TlBJpHnK1jOkabKw57sMEDg7g
FG15ae6bQSSBuxb9Md7G9PSfa59DNThrTZe7P+gxSN7M3IrUq5+VepxUYbraOcVV9WU5GriM0TEU
ZFunFSs4pOSko+89ZpZ7r/Zb9Gak/QqlR8Q7WRigr+ZrYyVvcSf+xrp9Vcu4ypldRlcFQwJaoJaP
yhVF4MbrNU9ZozOPT4GQMqKbqN1amzqPltVPtsUXkjPKZ5/X7JOORZwLCjo39NjZea29BJRlTgt7
jBkwMSoP3ZpJUYYdFEYSxiN/ORoo+RT0NVU85nrjxfMp7dswHDNx+UkzC7D6kbFevftCmYpDQ76a
y0E+9hvy1WT1yTdHtKk0qIqm7M4ppbGVvbgrZXEwc/AkkSFiK83VOQyZv5fmhAm/EQ+hgcPV0cWa
5+DgnWPDFewG5rsf24JFeKJlanpjDeFPkY9hXUUg3O6W14080jj+oc2We+wElf7SPZUeu0AxpT+l
lNMBCe2na7cnuxTFZYSBGRoMXTItK49De0VGdCXlYrnzUnmgU/oYVSCzWpyFccb8JTxm9TZtdnHU
R2Fqcnlpjo33sDUMh4YROClm+6nntjuJEGNphubagIo5ZXYRLTXgfBjpWSNdGbQsorgLKGt6Ebbz
Kf4MGC08e5HjntO1/TNNiwQAwHVi6pJrHHm7bOnwnRm0wHa9YMVak6NWaWfBmbiXJfqjHkMGgRvF
noJUsmb13VhtzkNZfesKxncPovYCLDOHSe/vJebblS1tuA/7CWVAQeJPdWkue7HvSTAOxsIyGc8P
XjzHJ+PctE1xWFbt4lSc1WNsvnA9RN3fPil/xS1XyWjM1tWcrFs/Nx+r1PVgnBDeq5uaCkzV1azC
QquOZTzdqDBRsB7Mv+sCY5jV68HU5uYsXf1YdAacHTZZzoB7IQK7IugKBJAcmRLl54TXQiSG84yb
VhHXKfutfXMs76WzaxfF5xLtVvrj/Th9a7rirrQpDgkX9roT2kftRngs2fUctKjJYtcbvnt+88OP
uvrYuiV40+bpucK1iiHDTCAd8lPni4EOoS3pulFyMOFOJkag+AvGRB5kCCVmccvKdN2ZZvxYW3Ih
ssStxNWcvTfXqLe3fI7204/IjZ5oiUMDLqgYyq54QXD0G63gIfeRrLdZe229OAl8LNH2fTXlO6/L
3xuGOZEvpPNO9te4GKkXDj7tZjva532Y3vcz9iYpeXZg4q9+itvt95rE3HokYZpiHcovF2ilNKh7
H0XVPOWfJBt2uA7tu0addZ2w1mirD4uWzhFO7wh2R6HLfzGj3y4wxV2dmuCD3oyBdOe/D+KH35i/
7dk3j3GU/Ez0WdwnyKLEKuOHd2zO1qtE0tYh+MBEidKW6VaH3iP3hmoGMiBxyWi3Qxud45n8bXWF
H5Zu/DLQBcAGBVrcZSphYwjMMivTx/JieR+M1g16eMcSS52zVacYfKBLnVpj3C2NMd5jWdpNKEmy
1Nh5aQw+7VvlnVtbHzM1nGs5bnWhjhYJhn3LvpPpLz/XkrNV9AzYNCdGmU3uMSGKAggh5ZiqH0Ut
or1oKOPpGY3luPqbuXMOiD6cqY2l17kZ+RjJkkFvIovTtrWNbBPXBa/EcAtWa8sKqqKEZow8JGuZ
flcxmxqc0w6oYoigs4d3OTd22DkY4iAFDvDgkXceNSIrdpvz5NZvlOJC0wK9dWykRYUUDrLQOAoH
b+ruU2r0WmcuF8ctepgwOvc61Y4L04gQPnAWsrjBWGTXLtHzHVIccSz8EYrH5kDUflSD5RYo+rbM
yG2sL4+Af9o8/tMk4D98Jf/j7v8K/1Sb92L3n96R/8Nv8hWPjqr4v77k/ycTSmwk/xtAvplc/g8X
ypfh9//+r79t8ut/GFGqX/pyojS9f1CjMk1mwemG7lobJv/lRGk4/7CYMIS0BctEE4nLv4woNSH+
YQjXYAYqPoqo/h3ewz+dKOlR/MPf7Cu3WWKuKbY/+P9gRWkxv2CzlP0372471maUiZCMxMjnf/vP
aVdW0jGzbOQcT4x5uMh0Cstcype+SKIjLZiXKsr6xyrq7TvbxwaB0qkXl6/z1FbXldo0ZK1Yvg88
7kzNfDKkQEyqDQY47dxe0Nx+V/dwEZQnKyfXSzB4OjV19meIHRlO8MyXjoxhMcap2QP9sxhaEwbN
baG/9J4TXchZKY6opxsYbUlK2EWG+zlWWrIvCrk+zNKf9hbLCVxdab5pFMg0bfCuUGyvCSDZCyBh
TD22qkLDipIXIintEdYyiFr50WtTPj5QlqZe78fy7HlV9JpFvQyNKQbrXjzthfJ0Fghr4qrvcn03
DVnzw5vRibbZXod1dtbYedZBLB4H304O6Uq30cmX8rZmZXmjtZ7e5fRk03JdLu34rTCz+erQ4b8S
VU/XRBPNRQrMMgY7Q807ZWx2S4O2BhucVTOpNQvi/atNua3rNPu1jftvTa/FDyv4wStjbQFxI+Ge
W611Xr1+/jvKsbj3dad4K9eMhr4un5GSlUQ/6x3QsP3Qth+b0OTRxC3+UV9scguO0XFkiOTBIB06
Jt00PSP+DWy7cmm4I/lF2+ufvAq30XypPfgdoytvxep8OE1aXoamsk9jwo4yL83V3W4mJ6rrHTMN
m2scR3bgGONLrFv3xTDLF3XjCeNR1PX80LqRebEsKhHUl27a1FrPcuiTx6lLf9fr79jOKe5NbYIR
SoNNDh85aCMrOcl+jDFsAJwb8hfWwyLI3YiAhZFq68HDTncnYnIIUzPd+6HyH7U0zh7dpKeeXW80
ylzOAFT6mzdXzx295GkZaYc4yBMHA/lDfF/p3fiw0hQBD+vSj05PcMSDSC0i0byDLhHYzroVZNvd
gu4IH5LwnP/43mhB4HaCw3cBrnYveFm4J8YDp9qpNqaEHHXtOApOyDtevg30j64igiMV5vBjyhMB
zd+UV3Wz1Gt5XYq4ROgvMBpbiWO2xQGaFvR4NLQRNH4yJczQWAf/7X633TenjG1iGl5gI9ubumGj
wjx2yh48eI5bDqrdoXVpQVxOvTE9L1JMV2bA/vMmtvvpWmfRfFU/qSf+/RgVyuGieX+GsUjO+RSf
ErnKa7bd1A1wxuJ6ZJOyM8UBlC3M05y5AKWdHK24sG6tZkAVSzQgI3a/g2nI+zRHC+5Z1VOVNNoN
DkW7wa4XN7J99choSUll09Buizmfu2KbdKAT6Nlp1tx1nflmxKAkDU2TO/WQumn0vvm6y1lIfrS2
0I9b4ddb/PjoZh4ZejTPeBJt16ANA47roRZ/TxbamRYmaAcxifHg4mnzINOheEgJxb5+snMmFs2Q
q3vs0+ixqKe97TUD0OOxrAFR1GN5L82AOlUORmlS+SIS1WlGpmWQEq46B8QR5r3VvFRzurOtcnqy
TRyr1n5tjjk9WqxfsGfEpAqzun89O//r2aXSvAu+eL8dXCweslLDVzA5TwivMb/78G2nDOIlrh6K
WsJi17ngRxewlRZHScm65e68vq6J5177tLprjDx+aBy3CURWsq67U0gd1PtpRct1XGPjs6r9Zmcu
E8q42jRwT6BqOOhL9EBy66IQ/D4xRRpLtdVjmAoavD0juprQqcYOuRqKJWmbkGdG43s7Mp3i1lSg
uU3qPGCBFB1WVzLKSJLs7l1qe9dcrqSh3rQCadGT9qG8KEiMr0lrj6+YPZ8jrc5u6qEaFmQXmVYM
jZolJ7/g+K+rn9wPQ5neayOzgvBSFZgEcfffT3gZZdFKjg8SAcY1xRYKwzG3qoAs//UjcnymkkQE
YFZed49pXIkzvfZvnsz9Q5Ib5oMx9A9O1Ze3TC+GN9PO9u2S+fXBWgz36lD457DazOGsus+Srhqo
kPyp6/Cfhtn1j9gIJYi/bOa6dXX/w6v31YIaPiE5SgxjuYvd5VakDnenXhgn+Fwca2J9xb3PIs3K
MYjqx94tkZtY8mI1uYHYa/vR0Mxnd3I6WmGluGcYqnGPVimB9xQXvFWL5aAecxISgEpaY8CqSZl0
e526ycplxG6MTSmdNAgiNAzWEfSC1EsT9X1mx0C0aJXBg3G2Sasjy3v/POp5/5wQcxx7p8XpJ84N
diot/jtNZX5Vz3Y+ldjFIJuXcfvdNXLnlWFz6/OMjIz91H5VDxnMLtXdJAvzpnIpRrBzwRl1j1bj
lkfT7CvYHh7zBtpvUTu4RxufA4Qeq/4ykSOEjp8V5xb7zCdLizfrvvU+yyb93gBff7Lw+93FeV+d
1V11U8yk8cwwXUJ1N1mLSwxgfzcW7Xs95/ZHYZTjManrIVR3gcTui8XIXiLymgjA8KGwrN/C8PKP
yGKTKMvaODJEO/9IM/wdO4HTBDqU6VUfk6/HjaKJLswpBnzefovQHhVBafVXzOEyxnYm2kOHB9+c
1s37Is2Us0yjbcXY7A/f1+PjlA9IARG8fdAD+URPMdzMMp9fDLRTut0ul6guKMB4Jh1FvRAPTIHO
L44WV2Hl9d6zh1EBKI87/h7ExRfOcIk8lPKl1vkPA4qhbKlZe4yJJnAVCS1UYdXSJ/7DxLO4i8Qv
dgMbFUW2fUjsWh6A8PDdiqripnvIKWZz9CCrnPwa+WyivGVyr2iWr07S3yS9wR8OkkdA5KV6aGfL
e0iyBR3C9kRWD69+NOm7uNQZcUgYFHRjEoet0+E5UK03V5jf7VI333IOSmDYSCqN0RFvkBVaMJUw
RCou/PddsYWJ6sXq2Wbt7WfWiSOdTZBQR9g3i6LRCUFZepKyjZ51rKh2+dCNvxEDSRxQTuNieKFg
uMghsid5TXszeh5MAlkmHdQ/lnwQu6y310dNtuZZlOldNiJeS7zV/tAwFxqMPvs7gy3GTpL/JO9L
9gnkzHMbTw1sptHhdoEDmYP417H7s0M17f9wdV7LsWpZFv0iIvDmNSGBJJ0y5fVCyB2893x9D1TR
UR39ULpyR5VCsPfaa805Jr3usAuUQZoBChf9Ue8r0Z/baDrJU02jv7HW82qWWKbqXLuAoMdbUKAW
NYStAJKTaxjGMeX3qn3Cm72vc1Q5JLlhORYW5IbD1N2YQOfuLKbyeUac6S/ZMgRJpM1HrStlr6Li
TUWzQsinoS2stcXVzCK5U8Fni6w4UdN1QV/0yovIeV8amuINbqWtdMo2FVKXNxG7viPmswhhrF3e
CpyCGInUZ+ZDdgJNlYN5r72b9YuWhsWn2IflvifdpmyUWy+CH5LaRfmWVxqmxRR9NFUkOKiI25NR
pNklWSTYolOi7kK5Wn04PtNxCEuI0XPTnykWSVdV6v1Ej/C1LObugODhq65jbk3sVs81eTQ7Q4iE
XwFo7Sg3H+NUfUjKz5qK4yM/aHyst0az1ceL//fhIrUybRwr5qHkW5LcooNF+21izu/G1kGH7PSV
0cZzyJ0wzuhCtJOZ5/8yUcsQlnXjjTti3NMEMWglc5MqllFfrKLuaBLlxqkEOO+XU4FXUA41N8Gx
xMjXuEppO1z+3qzbe2LG48SNiMdQXz4Ucax/RxGaEiOqGAZzsk9wyvywDP4SXC+8Rj08dehO3R0l
ZLjnJLWcDRA8BxORkFOmCNLNPkL8aa7GURvi1RtD7Mcyyvo9RKPijm44tMVEsZ6tiPm2QWP3gzDE
t0K0hh/FzDxVG7ccD2fWUlIrB4V2fChKP4mgvOb6gNScqFbcSVnsQGUUL5hNUtqNFXRWNJUvZIS/
dJk+/3RhfB5xXb1l7VTA+E9HpnRSdo7HUHNM1rD3cpoOrdrMPw1QbJLSu+cRwguNfvwvcq6MrBLN
6ORrO+xSdaw+aMTGlJ6KdQZ/Od26RPsh8rz6kPOBYZ9aVadw1KdHqVVumWBVHyPSRkdsNTlg5Raf
u2jy/z7fZCZJBdb0M8Usdmkfhs+TUQRVqmSfmlUzdDETi6VPau65FP385/OdjDwexsRFTdX4SjAt
4NYlzz9lUfhdJiO+T0bpx53C2S9MP/D1yy99VSTHpR5RzRS69NLidvVQhDX7v6+WIacYukk53D6+
2hUtVbMuyMe/D2NRewqlTrj+faSTO9KLBqHMUnsaCeTwKayUY1vjQYZcawS5xu4T63jJ1jQ2A+6K
/NBosno0YrXzRbGRT0OY4OEEfnWutCF0R4tNpHvp1nHAi1wmx2mYKZZG2su2lpfSvh3T6k4nQzzE
DYL6pgv7EwHRnPRlg/NIOIjuvPnSMMV8T3iEaJ9mB02em/fKUlSnKsviHM5Wf1pCTIHZKJZvgpSe
F6vHL2CY+Wm2CpTmUccZIerlYxT1qmMggeehvk5WF36oWaNsY+8y4L617nOt/P59HUQO1b6+JHed
OIdgWEihsRIB6JE4HOMylY9CJRmuaIzSrRnVxc5o2L1pnKZDxuRIFk9FXLHSt2vyqmfr+hZDELHj
UUNVLFex14XNcMTQIR8R0CmoyaLXVtDayzyZqadH+XQusg65PFi0Ey78zjfGxjhWqRgfBAyDxGV0
Cg10tQmSigU4VpWVTPWyPJpVZvnZWEcnTBGV37UpFgdl7TAc9/mj0saqN1cCU+jtw7833SKjW1e7
h5SUEBw9RDtScbFNf+KACx8To1wvgzU9tEpfPqGzLZ6kBUoG5yEcDrR5lBVX7sIcQodOUDL38JAP
SsdZGOWgn/LMF9ZRuwwda3cryssjTR9mJHWUvWP9f8+4Er/FhLAUf1G8q1EzMbPVf8qi+IrKRnpL
OqYZSNKLRxRv475ZWRkzdTK8shoFDxxNcdRASgWJuTS+uIzJZUUCs7e6Qr8Bi40crbYuSSNxAjRi
ZAkmx2uIRfOQ7w0LNaKRFYq31qxpZW9aLPvxF0oo4Zqu8fQkIc39+/SQRRpwAcWNZnZtvc/Hj9oS
37VObe+AwszTMlG492qcfXT3OqmKQO0sD1xlhwEwkUefc97Nmk2LgYY+POmSunXQ1zh3Oi7r6e8N
kv6HSceVyh+XKUzbNzsRfea1V7QB7zHv6XIYezqJubu/z/33C6ynuWsuUWv/vy80rdWghDBYjhV4
foyZHxREJPdyaSvUXDCM/z78e0NK7FXPWVKrKirvskXXLNYQsWgVK/r2qUyioprqI39x9oeume95
Kc/3lCMsGQehEPx9rhT64VIIyuHvoyFJlrsis4mNwlrv//7B35sqxdZPC//y95EgM0QjV+coGmZ4
6nYKFsYTeLjwP2/KJl1ap84VUjCmtjh2neZneY4nYxUNR5PHHY3S/sDo+VcadGlvZaEZCBPzmLlX
W4dX2QdF3rt9zZOgQoLZjWabe120kB2Q+KOUzOTGIOrpk521PndIQlOGTfE1geC7MXuqD6N0LDUY
y8BYn5Nw8K00d0cwXaggbVVHBY19lH9m9T+DFuN6eBQ+dZRSgqod65aKXWw4mka2pt0SONaC/JHn
BNLOd/PUoeasu391wUbYOJqJ8it+EQUdqTi+mHIi9PglosWfToDch5c5Ke3K/DeZv3MW+ZqRHsr5
avHCTX2vUu8npJnUi/TQE+P4zesfCTVW26suvcozLYq22hmMxIT+xVhyvG2f28tRwrdVron6yPdd
/qms73Xx81e1zGRRxpz4G7DtOStMoCieOjR2HFYISOOdMFi2iMJyPPYajm2MsJPxiQCPb/+wzGo/
M6wWu/cIKobSfcYtEaWM41MZ0AE6Vv1dMlQn6t8jJhs513nsM4drPfFCQ3gU1traK7+uQCfkQYfW
ruWhz/9XnC87iv6B31YSNw3lqebnDAuhih0np44lj2aNaJ7r9q4rD+Lk1WxBsvRaWo4BcTHiDzWY
lh2Z/yh1cNf9Fsq9ySPbwgQswbHTyu8l+dI3f2XyVRSN11ahk4rPmQaZZGagidoII2DM2Tmf76EA
xFMlSf5j6lJ7QBCT1MwFa8ZCRuYU4YeYjLthuwHoWg1Y0MpvhbOj1XC+BZ+Y2biydo31g66lEjxm
8va6yv+ipvw1oV+h/X/aprVhTFqM0GA6jLwofmnHb+TpXMK0SWy5fFIlHKHIPC08Wj0aqzV80y3J
LktO4sCjsaCRbzAyftxut5Gk2j7DuQXXIut8NT2NzTe+w4EruNjWcoCpVQg780funfkrBZaw6YVt
bK2GuNugfrgvwTHUyC9t9J3IN4hzRgwgqfI//RG2p64wZEcjZ7dVsFaOnDqwOmiKxhgXVSmw+nm/
ytHLULdnejpJ7wDWhuw2HtyYSszCZCcfSBQINwaz3YB7KzxV2g3WTgshTnZ7FXBB4cWqu1bIDffo
djaztY86exn3qNxzaCc05ulyNIHwKmdOVryk+RUT36r63a+gqWwRNkZo+otKzQne7YwXffCNlgYp
RndHil05OXIua+RHVT+phBOwcxI5Qspy460lWJxLJbu4I/uGXcgj91kU/FnhLOhjBtg1CMMnptpn
czhPYFZkgRRsY8Jb3uk/2NxLfw+NPbPxF2bD0TL3SYhD1hcFhz4yDsbVtDcrErqaLBCbW9cessEe
w/2o7bgQWkMm0TXVOODRHdyny96yXi3pCXfPWj0oUjD+k3PoHgceiYLGb+viqaQZPFTXRghkIQir
a9ngUf6sux6w7S2KIXTfo+bcrA9r09IR8le23eZNZmmLXxTt1i/8CSO8I1cCTUrzvUH2pZLHNxoL
tEqGrEaSPAlQOcKnVeLukp6N2E3Ak+CJ14I6ARLyw1ykV6CtMg630xzLIreI6VIz63PQa+clCkya
zupOTB0ruXbCP1F5VIV7D3w/MhtHB+SYedm5hoMjHJP6s6+5gDQKJNuyXECDTHR2JiuI8dBKYG5p
DeywIdRcL/1qfekEzdJly/bbndx6LPm6sCNoAfweDZCcMysAgm1WPZ14rCiUOg31G5ebaFOaHTOr
Jh0rGrNnvXxWaNjNDfsIxQTQsrTzoJnyB92Xgg0NgqAyQkuRVCWkOugeAvQyu6oVB6qdDvCrwyTr
DcyLpoOuPuo4SzTxrnYfg/g2LR5NrH58iMdLhzAsw8ejfkrTP324lrXPYTnMPDMCLHi0dCgpDhoO
KBlrB3sis9fyximPFX+s/Xh+aDXUjGl+pIfjNHMJZp9+qU0ZCSZkiY8tr81NgXxlp84ClR1o6N4m
BgoXbOaL7msfYxoIpdM1jpXvt4lCbUec22Kbm6NQaIP4GFLS6ZtnF3M0AmMrDZreExSXUwPrARlS
cAKiyE8rUh52XejL5UmkEwy0p7Sbyp1ID4oxTNPO7slLEPhmHLQ80Azr5sAKsULB+vb19Dt9ZEf5
qhi/q9ywO+6gFYwVb3v8v6Qq2QNSC4gtregUIKHqz3U5hYfCm1GAR34y+VFlq+998zgTkLM4vG7J
OiI+TaX9CBDPWWaPV4vTXsO9OksYa3BBC6ps05q6Io4ULbRO5gI0u/UNKbpLCmJZjksFfp7TuIja
mX1ROxsTr8d0+i1eI4qqfZONXmgVCHYsMciXDDPROjkqkKCmQ2PG/V4pBn7BBhVRqYNCi15U8SJ2
1XZPWeSGcK4VDOmgpgwyCmBHKAz040pH2UmY2e3ms7KuCrkxPNRz8tg1TRzggrZl+mtHjH5fVtSD
xkUOQuVq+HM3x7ATdFAxVnpU05FeBEGEO1INc4/2IgeQivtj/o7MODA4KlNElDuQKcd5fupHzY6n
EFg3yYsgLtwsgrS+7UfJOh8VDX+egj3ETuxZk3yjf9HYTvNCPQxC6qIAeWB2irqc8QeFfKhTLH1W
UZIG5hpWgZaZ0M0xUXz1RfVVC811tdqPao3O24aK8JLeAhXasBQZxu1sJ2ooeJquDf7e0F/7mgvz
pcr5e0/oSQlesBONQ2WPEJ9bFFGcoeECHNagYK+bs8yuOWMr4ieQIRSFlFL5dFp6EMotm+w6ykez
f4rV7aGDY5TsQhxDWOAQYPJ0gWuyW9ihkK8CZmQ7ba+pA/1L8Nfa7HFlpPAt3Pqtu5HPhaRisVcX
1egpTI+i+KDIxSGkoBoTMd5lgx65jaW8aeKwBKppfM1VIKw3KX7qRZuKoNqQBswJKd1MSo1Z3CvG
zrqPPtFkcfqZ4FKAGulFULGSo9h3XyzFm0pN5PcJaTiNTAn6T9KYagfLsbyJwc0lRwofaj8rnVXh
sNB4g00qGCCAhZ+6bimWJlyGyO5QIPE/K48P4ir6eJMomV7kdwTQDmdNf9i47dqQXNSHzc68xn6J
k6bVJU/QAlFCMr4OvzLm7XUqjqlSH6e281cCH/TozFfQVb0YZnqaZMx4Et+CI3R7t1lyIE3CaXPZ
w2vLKCW6Q6OvD6P0rNTJHcfoe6K37zn/HQf9OixvaiU9mz+t1jwpY/TZ6DzFM0DW5ElGA3UbhSLC
lsrdITBQG7XvtgG7kDPRl2KW2JJfuYMAzvoRijwgeX7TQD2mEwp4Lgz+WfRXyB9kuk+m+IP/AGg7
M+5AAW/AMk32MDMDrTU5wT1kBeOVTLMKeyq4uFqs7nFHw0pNybGnzFdNaxdPHRVlSv2QDxPxVGyT
KvYlN+0xUrDuTfH8MurDDAUT+MlEeow5TmPQhk9oxFkEm6HeoeiRAvRhoa3K5ZdUotvmgL0vZhjr
SKMqLxMuSsYthJysEy70HYXsFE2s0p1fiVcTnw3DG4vxw1MEFAlsdW0d+GdM8sl94TREs6ZrcLdP
703ZclWkJ2tGr5VNvpYUkLg+FNgCopweUIccjaR0SprpWuel80XTX/DpMct77MS9FCLsXnYgzlvp
NcaTGHEvrBObkJdSrPeKo7f/mvhpSsiHhnffDfP7Mi2IlRd3SXSIqvvqHD9WNue5HXQibndH4Tye
sIIh2afV8RZXfg9AQPHZV6BNi5M9kpmXUFeLmKYcSfHhQafDgwyqnacLM+3imD+msbcaz8DEOu15
v0IXVTkjEBkDr7t6FUw3FewGD6Xbzbu1djQ/1w1qyCVz0ODVdpuDDUWPSVrX0Rz3MiJAjYeAHZLy
eis/2bigWmQT1Rsmcbvij7/yaF6E9hIrVybvgk1tLFRMGp1QPjbUgdm+r5xIcucKCOKBmKR1fqGc
nUnC0BygH22802lOYWFx+UVMN4kOAIckxNzlSs8UuvGeO4J/F/2y+/PVVlxArTuxtEuC5MZvaig+
z4EJ+My8Wc2rLB0X1dmSyCYCP/1mcJLK5mpIJf/UsrsUShPJSJeOcKjJVwVw1vdOdcgNIhs57K+4
9HdNf9Wy2yT4lnGzKOu66iSOZ8MEK+dWldub7pq/xaFDcwn2DA84IK9J3A+KhwgEY4WlHcqONoyj
ad7YeEkUqFwBKH6UNNqBkB0zpQ/tR+NBfYJ07ymX3kct8rMe0Sne1QdGEtsfyRNzJsQT78OMBS1E
WCDalnwvLY3ojWoW1LRYWwVmWxnv6QndVG2jI6k7nY5pDNNlt8xHptdK+e8i1ud5q6WfyuoHKeJB
MBya+Cl/DjpQZdXM/GIhOZI0mexeVzwdacYOzAsBuhaoN8l0mXxmPgW11vJYf4VkLZieJAVoPDCl
ysW1Xa5Rykz0Sv2OtZolfBFARXkh9VmWnkTBHWq3yF/69N1Kr5SsOnm+zWntXtMs39MnbrZO+qVA
FK0U+FbPYvbSqz1nVlCO68lcgqr8EqD8Jb+xcS7JjJsOfXZN0/cRQE6aupSiCq0J/ILbcaV73q5e
anA+j8AUDY/J+jTIh0KWAl3OnaW5JwgYinrAJXWZuZB9G8AOLPpnIK+4lR2COQln8VLrYwyNndjc
rf41QqcNM2LVfPV3IPqsUrnDf9shsyWaiGAPdC9S0k0AS4v4F7Cm0KZ+bJ5XwRHCW5f/6EQ9LOtT
QSsBIXV8GCAAxQfsJVSfEa6Qb6DJh3jVdxAq1172JR5XomuU8BZyTUP5TV7e58elA9Wo5h6VsuVa
IyOyI4xJo1UcPHy19RHzW2dlIOjeWrDrfzUYPUaBPG7Oa7zLxGwUnUoMovLb2K7bYRixvj6U3Grh
+iTzG5Dm5BTyNaEdlNTef34WsgBnSNFY3DKKBe56Nnq1OUocTdr3piImyRcLf7I4sX6DvRIptdP8
zssTimdeCu8vHEDG+CJtchfQQBClFJ5Lbj/y5Rec/i4Hkhors/m55b3l+8hy2pFnRueotwfI2A0C
z/4xzVyl85TprZUvyiakjQCfGF6jvyOAIrHwEBse+XqNzMKZ7ZCMMjZmNy/8VZR2Uv1mzgfQmwqz
R0jwJfC8QaKhMkrlhVms5i700IxYMVyDSqc3lmUfcRmE0KvN4VL3qeVkKevhhig3kyl3C215l3RM
sq2psVsPilu+o2KKdnGnrfa8ye5Xsd1LidBwg5gKAJnBOnQyWV4TLtcBVmtXQdMDtTSsZujq1a85
KyeUxpzs1HQ+1424twCE8OzjN1jz8lbV9MBKQXzHcOUt5d4ysJwq2BNH4UrMUXcrD9jwgOb1Inlw
jKxH9VFmprYTegZfgpG+TWOrvo5mdpjK4SfJGQGWJKXSd2Z618mUZyEIIw1AXFgOX6n2rz0g9D8g
zX8Z9OrHSgs6HEDIkymo4DQvWXxb0L7UU/uiyzH1rCLRRWK0U073rqUpFWUmBCTFRURukya2EyKC
GyaGdjP9ovnvv//7caUEMW0R9Wn7RGcxpEtYc9RpHbaWe2xHOHtseQ5PArmBu068jmiqcAccsU5y
/gCOC6WdxhnMYKbuwyWerIvaCpeJWmEuDBcsNXkHy1s9oepeFXf72vY9TSkfEc03FwpzKy52NRbf
1e7xVxfcQL6FEwRPggWbhqLBZxyS3UOTg9qzRFpY1TyQNbdTlXcGWsP8GZKGXI33mAMjCk+PCEEj
O6FP5y/lhJ07CguEXnrvEEOnhCn520TNokrnDbvf8K6SPTfNgxI+a0yj8h23vbU79OGzkZFdBa/3
0jUPExd2ofJZ981wwmVqV5dVeghz4lbgY0CoAbPK7wwlaBQvMR9RJkG7IdyO74mEi6DfUd67jfDY
C9dK8ebmGsJYa0AdwI04jgYXsWQTHoHgPsARk2cnU4POepukq/Gmwh3ID7Sa7nwTSw+jHU6LSUvk
46nvDyIp6N1TydOq78f8ZEauqARDhLPEsvvuhlPf6m49W04b5axIh5HTmvgqI2Cspi9ZuKgb9v4+
NiRdH8pkX+QH0WR//s6mL7yHc3cTux+TWIbxS24uypa5MDKqcfkxjCtASzspVurK63Fet/LDitK+
ID/4AxH/0P6Wlr/wY3llvFDpIOsuNo9eeIZsyLd1YGqOYswhAq90Yr8IC4HgTYEbqUvmfTkNflyY
B7NSIOyYtOrMNOmvXR9hjDB1kE/gxC4j4hR5ZcZN/FZ2HKXiRbC65QRcm5ajHAWIdLZkbaP3qoUa
STXvbZsUbk41vMjI0rBsP2Ot6H9UIbkicm4hNWbLQYNxTTDMpa6j1dNLsmcq9hJ+/DVaGvOQxl0A
RQKysBJktFlp6rWeXMzjO+R47rr0IQMY4Q1l54ZyNOLYghoXWX4phpqNQ9oc4ouqwEJZdGwnRKHC
fJaqe08Wr2SVHsCkdk+WDnG0M+cIghRSpMg6eUeMLgdN++5QJZoM9B28TXfNlOp9YxiY90lbcIWJ
jbGd9Hc1TPZqNnd4OAs9SGrzWRxXWiVW27zBj/5le/bHdVzOpFaxLePRcA3KTOQqxP+mR02vh0d6
ECyv/NSKShFZm45+izuqxh+iQvhmmExDqwslMstzZ5wfSa2LKcuExylSnsTKDFqZqjnnLBt0HW1M
OREN+rMq9S7ySyIh0apgbG+6YVcB8XPEmmkZ8A/h3oZJdUO7sQsF42ihEruo+VKduQeOxIgaP9kU
h9dceC4ntbp2qFxmY8WqxOYmjAsSmSH/F08RmP+VDd8oDZe4Uw520ty4y5oIDMlSRBPM8/pkMmkQ
V1uccg7jC5WTTcAoFX+h0omLZSKdMhRyC03EWGcbiupPbH6IBkR2O2kYTOImwcoxUBA/GoRyddNJ
jiV27J4EqrG3JT3ZJ4PC+MFYBgY3PJOJnD+QM3pIRORjquWquk5NqxQ7iUVLGkpvDmU/40wAzsWm
3jVf1gYjSvaIzpel2J80QJCDeLJITEbx8TqxMajDl2wyL9UrztOsRGk13eNUp9eXajaSBjpMzaFX
zHOyfmbDaAWhQYzs0pRBwgj61EWGeUQvqBHAZAN/hVnanwWg586S45eRcgt/fwi0At3lURL65JAh
J1xAeAR/b5R+PPWiJnpqNhFuPxL6VWdXuR0lb0Xad0I4AN+1jjjMynYeFvRGY+3SJUvtQ56cALrO
hd30WY9qzyicIpafa9BDea+6soCIjaDgfj7+vRmHVzWLKg8K/VkeFekolMP/fWNMEbwwocr37daw
+u8bOenpmv59/H/ejdcJ8Qi/8Beisr1SJfPB4BaC6NOyT3QqNpmt2ZUrHKd1dsz6S1bLnxVAdRv3
kj9YRjBLU33u5Vo5RH3/JGXN8pKSBylaU/felyT1DrDzdwU8TjfCaPcOIeGqMsZ6iEkTTMDYKmZg
9uXiZHnbOgbcSOhH4yGjywzUXTmYZeUJaV5wNJHDaocHLXWl3hpPYlROpxZ4jyuOBkhCJXlHQ4Ry
KGRMMBIrFPYMYQg6OTQWXYuQlcB8J/iJtACxg68Dj9WUynfc2/KBDxgV75OoGekNiPNb2TEgXMdL
ET8mf3iMbSoupsQAxjSRB2WA5KYVj3kBh23o6LeYlW5wUgD0LGv6vUdMQLZOpji1SVJdRiL8FvsZ
OSFjbEiC4OQajvRFHdOgVgMdaKDTz8NpRTFLg0W6qMAaj3Ij3adEf25SOlYiM3Ngbs46NFgFU/mt
72fyEXJSrBMBXqME1twMjc6fMiG59H0vgUZTbWiNizeTOGWLMw0nc7J6Z1QBO2F656qoxqEZquWY
l/ne7NP4wuDv1IgcxgzEzVlRw6ZupPcNZeWmGxdwqFCyqn017PuwAPBEUFDQXEat3tcNBQlwn2av
ndoV9UqBBJCGyGK606yvPvzRclOiN06BiphTS5EyMBgfJRpvW2YSoxhZLx+YPWGRKYJwUL4FSQNJ
XTGSMzr9KIScgjp4xegPlcOAbdwxU3VlBTEBa3+xEhEZXI/3JIk4T2qTL67lDz1NKVBHc7jNkKG8
bhA/1mLLmRMTUH7yx2CNjd+LdKOgmzCDWFLBSeL6bgy5cmOuKl1CdaEDMDPrUNqzApDJrUtYukWy
fNezzhB/btRgSpfvpo/nW0uY9Y10tZqsK2AqS6/OtwqnbW1R8ohQGXfTXHHi0okHr6VuX1/bKHYR
pJo3JGLmLe26lmNblnDYYbMeOldNatCSNSTXwgLOq2smcPcEUrairC/CV7oOUMH/ctKUH4tXEZsP
C1hIRaNvj0mXZgxNCb38NLYtcEMwA5uxS+spxZYuRv+0Nd0VICyiiLFLagKgQuyiXcr8SQH5qLH6
xMVtiQ5ZM9vzemqmM0qknagzQy39Vqf6UhkbtIs3jPT9oGM7GnVAErZ0/+VjnVzRwe+Mhhn7AKeC
+edS3HPQDAWwG/7qIFb8rnmLF9ZLn9iGvUqsXH0W0LNNbNZdIMpbt091YTaf2rolUQkbyL2Fbsat
oTIYRquFpWeSHZUb2nyMtbeF8ZEKhbIxI2LDfAheXFDaGBLXjWYejUyc4btBPuql5jYEL8XigVW0
XEA2rrbcLk51TmVeyXPCZKzXP82sKPyqSfDwTE8j5FJXqdrdyqZl1K8LyWqieLTSt1r2Lc4L5fxR
poEmPrOojWIwmvCArmn2iJLeBtZSGIgiIzjf7WILJvkyfqwFc/nSGviEsn/J9JpwBOE/M7XJkIj7
Kdoni2smz3n2anb7kSTz5BDpX6l0G9JT0nuyfCJ1ZwdQdSYmKDKf0wFQzwAHB/0CQtvqSZxKWydJ
wWCeZshPY/pa1Ih1XhPT25y6esbCylC5lm5Vc56zx9a6GIy0s44YIxKLM3LHgWFJpaMlh4KyPITE
ZsSmO7aD3cqIrSaqfQaHnzH9c7CIKqNcaDQ5l5q4lEa5MNM28coz7VfMbZQ5SIgHyNWgxpjCe08b
0qKhyfCwchfJ7TlqDQyOoBOHO26e2amPBcDnodqx+mjkGInJC8Eo/INmuoW0MOXwHo0o8I6tRChQ
1vqSzoaxVJu6b/UMrb9GE5PAovSUJbFI/ch3e2UwGLVOIM0PS/5uirQafMTHnLAeOsGLSKEpDjTW
yHfHobrY4nAW6Wn1EPJD4T6A512yIx2hdPnXYcXIy3OeVJVTGIexImwcZy00JgDbCpKPqeGuLmZP
MZDvbO18a/gNoRxi+t8b8rPCz8xJLdysPX0L0R5lvnwR2bC7uEWJxMDVk0n3jCZkH/WrCGdfRAJB
spydV03QxA85Yz2ete1ebBIqx0blSvD3jq8L7T+2U6knAWB6jEwf2zbdrmsunovw2pkkI8i/4YBK
wbSRnTiJ+NDFd4kD9eJK8WRLyBzM5IS9npsllL+p56fhjONi1+bCKR4u0eDUWos09ZxzMFZwKxvk
dRkyTfXurprmualFN+FPJYZ+OU+Byr2CKJIgrm0kztgEk5iaVEc6/yPtEp3kJqxTBC8i06BTg+Ke
VSjx58WfN8s83LpG+qeL/5pRCehIxvhtJtrarYY2pJSpe+g9Ja9LhNJAwStT1Vw2JDHFMYoJXNQm
W4wZNNRnA07qYnrbNyEMiORfqWKO33xNjM+iGkYpvshNljLPqHf2bCV1sY9o6/Cy0DoZE+1k+o5q
TVw8B0MgPD3DVpmlkV4TsMejPtxKmCb9eZJOQxeM64FHNVN+GM2RNrN4sUZ2avljld9JQ0NY+hXy
1pGsB/QvINdsXX8WmsQVMdOXyt6k1CTMChDgrAO5rkEokxQB1KJcPqQB/qJ0m7U3jJ+Hntkp2C7M
jQjEODBvclO/7U4pAFEFhPnKRRQtXKRqYEF1K6x5J0oaQsIMfcpHhhtfC4l4uSjKNevfU4bSWrU3
pPprQwdumpVoOIP57fSTTAy9pK27qs69EZE+yiCVOE0GvDBdV9bbD+ISBQtnTubGcnxOytThuhP9
u8d0vovF1tXTk6VW+G32jVgypdiWaZo8ckT1hLNckWUnVF7mksWtfeLVSoZGN9KgyXRP81dpPcjk
+2wzlOrSHGJyUSRmHyBX2rc0OpvG88hErOt2pC/I7X57KekZbbaS3JKIo5xXjbdiPLAApdo55Kxa
3mPz9j8UncdyrEq2hp+ICHzCtBzlvZMmhNzGe8/T74/J7dunI46kKshc67dqT4/yEz3FWN4M41Do
L3Qrco2eXONt29BbZUcK6QcRLqYAKYATmGcrW5XRveS/B9EurXdaTlvv3iVHbrym5S34gyEYQ+vY
UutGwrkq7yo+JVRxUscntMvcX8+9Rg2GvbXln/1uAAk/kGwR1YvUvFBv28N/+giztmXuqGzQ1NL8
G5Ndg+ZArGyNkkn4lvCmtrCwc9PeVsNxsAmLWxfFIU0ds3b0aZ7k6djFWEDsbVFtBZU0yjZS/mrC
/3vgmz/ffU1p49kJ1F11D121RHXehI8+/z1aw0tzj37/MMofQ/sI8yPjVG3uykabKZlPGNLBi8g6
erctjOMzNfArrnniQSFAiol+Zfy/Fu1FbSpAjnPQ3klFTVUogOaQGodA2Sl86e1vRHmF1b81dQ1J
2qJmSsUldHd8APylrvSj0FmTFJ+oi1IOuOmY91AiYIBkyJ3ZXMs27haSUhDYNE9/Avd3fMLw762G
meneT70698a+Su2PrB477Rzkh1BfpTLzZ44s6aDKK0M/tAhwiqnFnQFm4pYmw90cUsuzloPGTES2
vzx1N5w07yOO3yo+YqJFJ6WElGyibivbVy2FfsSi57AZCvpKxCrpIs60i584OFU0+j/MnO9o04hN
V2wqoluy7JSo+4GkYkBIPBNTN5P6r2j4vdaZ+nT1q5Hh/XmkzADVvhoRrLQAd2RRn5risDfSnVlt
lfbRF8Tv00YnIqBx+Gb3pcDvlhu3BDxS/7XpX9W/0EX4JINFm5pgLkWenpYwO0o6kZbBg/BjGnFE
oM8jiyrbYY3WdBCPrnupOvMbgNZ3kR90k5lt2TK5pLgXq63Vr/Tp7wN5M4liZSK4u9YpVS5ttU/K
9Zg9EwnR31aOVonlWMIhLGeG+Y5ElvOYnodqaxw1TvgSQ3IK5bmOZbQSZ4UPkAQc8UC7pYRwyFtT
Aej6znnIpBXhuvOw/yzSU2IfyNvy3bPQAQKXlbrvg1fBTRCE+0FsenR6czZ3O8f0ha+MC87YlfYr
Cj8hkhrzW3OXCe1m1o3POhxO+nDMx3VoH/32K8E7ABaq/uPQ6Su+omssFukIjJ3fZb4H95wUmyL5
iI1dlXM9zqmmK4Jjg/pGC9+l7kRkvhIMK8qd3KwbkqCQevknLug4OIXaSSl3yAeGbuvuUVYRZ0aJ
DT0lx9rYav23332imUVLyr/V1t60Ydsoa8h86sm7Ocrmw0buI4jGWcvqbxV88ikgAvQkyus2ZnIK
pM8mPyS1I59K2Ul00tYfKHNHlJOS+dHYvwpvhT5pkADequAYeWjGg6NL8311TNRb6U/j8qv2qXfc
dcET1H5WJFf+kWJe7GVCRr5NTK55CcRTmmAuFjr3PMYErt8iLlauFwZTYzy4gTUzG2VWWRtX3Ucs
TwVBaMVF9ZadfSrVO4sjn9Knlu4Merjg/tQ9f2nQzLMRaU21d+2tFrzi6ormqvIfU+FfdimjfzSI
tf5JGb57QkU6am/K9onNkXxNb4E8KsKJWJY3FIc0k5jhk4pBK2VizDZ9dO/jS1J9qt0dLlXTgXQ9
BFyPWHtwtleEMXaHCCa2lK9Z+Uj7v8K7cchDIBao9I1bqn535SPXEwihwlimLpGiBps2P4uyMT9w
6Iq8I+HLSF0oPs3moJf1Ck/ZrGgShGg0sfAQcBEeLVAKN4RAyMiZ3qb6I7IJdw5XJfhIAxvNFIn8
lbYGNOtDskRbOAlt3Yw3WkFNdk+5XvpTZp34nomKi8M1RUTMHn14oxgDIZUNn1GsdHs7EkM++i+m
mhxSX3zJCsJkcuzp0ZL2PMZdfciZZbp0FdQfmTFvyLYfWKB5FgQJNo9JqRr948gK+XlvKSfezN/n
UD/JTsZrO5z79MiikIfriPFD303h0El+GRFeUlGVfHjWFxcPB6OwXhmjG9cR+lfEqWp76+M/ins4
ShDHwRsDqtQ++62+VeVnw+9ZFZtRdgYwgPY1dp/TcSIcD87YPvPjufIb/ZpxtCjPuiQgC8VldmZ8
uZDgxUN47sJPk3JCj4FA57LW/kUI3f0lTx6nqq5AvigXt3rr/I++sbLQ6uTROlQY1iaK4jByCOZ3
ah3bYAMMiHRPQCzzBLp0qDnqxkxXeXgZ8k8AijDdZMFPiyohudYV4ae73P6wlaUAke4vUv+LsmDs
/rxoF5cOOc7IodCDsW9T7GCnymLVhcgHNReffN4yJsucgnrS2/Oeq0nlvrRj60EwDsnR11yFC3f9
U1YG3yk/GKcLoCdhHnQOrcTgUtDartoh5LAZ10OCTSi3dgZCBv4Cuda2tl+tEoRGlEM7QfUpEv8V
Ely6thR6JiFfsAG8lbolFFN8TQYzxY4PdQK7yOsVIZWdSphIJcfrZvPWakg5r+U0DSfWPEBaalKR
0SD1BrUEckDYI0P7fLWGmI2k2CKpnZeUJaA10+dklF2ERbdvI2VbheByGFMSnVHROVH7oddhsKi3
BhB+VC1G+UMJNh1PfLWlrcSS/TkRkvuwupLgh5SNhVgXj5ImjoGLXPlolTuHvEwtZvZseaQz0lnZ
z7cWccaJE3Q3yPayZAGdoRoOQcfkJViLvEHBmtZ/KJl9BQXGJETp2G+DnWj+kN46DAYAlikyveYj
ztZNfTLP9nBFjIIRuUS5a12Q2nTs2CTiHSW7qHdxPGmSierrmg0kdlsTFh5cCu2HmvUcdwbhToSg
rE13JaBUC7tZ+emxemcxTPXCvHXtLWM10fD2pj+lf9KQ4FfyLuvmBhkuJXI1YqmG61jcNFzMDNUV
cpt0T1bKomHej8UFsJz/y4wfIJkLDhGs5kspbrYqpvGf/1LGB6k+G4SMyWKf1KcmPOYVVVCQfcFZ
DFdjuOb5dkCAyuPqssHlD2S8krQTBDerA7HjOt/gvs4GlKkQBalC0HdGiisLcsi/VGOhyZAjV1rw
xDmGN5cyVPUX0TZtZiyupHOjMCsWApmlQVDoTm82WrkTyQbgrgiPhg5r8Gm2d6TIqnobiCZDkxH1
21HbxFiqekf/sHWEv7+tjl4RQz/oStntW8y3kGrDUXBikvPIUShpLNcr3AV6ADfj9Oo6xnwcEGZI
bCaFuCt30b60Jv8I4/EhC4SAbSpRTEq3MtSJxwbNvGtnZ6g4XfNntAZjHMLyfwL/5+SxhiMzUs9z
1b1SGYZrhxo9jP8N9tbuT0xWXe1w6qXWbQKwwvRvSgCtJ6AmO7cRwQ77rrzY6b8hBj/8LCfGEqbi
rpQ/7XiqqfA2VnHMsOaMGgFqYD/Eeh0VOgpkpEkQkgTu/hT63v6H95x/hn+xHZccNXlPoxhMqUl7
k2NVmyhZ+Qm6qJPsOTiQDYkL/NYx46t3tXuhHnULFBcrkLqou/nKVvj3AhhcfbXMANHBYptVljn6
KumXd8F2DWr8UL12JOd2lGJKXfQrt/QRGYWYIzZNZ1L7iBUnZWaZDMaEuVdvt0J8cFOGzyR8SCTo
68XBzn5DHwjdX9Iw17K6fqG4LpXLyLxi7FhX+ATN/tjKDjNh8zFJXXHJznODNaNf/fSK5uQd6wIe
7C0tZ0RKcujsq/bVQFylIfWUy3bAJHgiWU+2aExEdl1uJP6p+pHIlOp8eeOr7x+5cZ/kxtFVoZWz
3oz2MvoxjU3tbwJjbYUr4nMQNaTBOuMqC9ZlgaadaNZ9mHMoOfGwIHKkZpNGWuhusnoTuU5wruV1
ML4S9wHqHuofdDLazVUnxTf/IAvKVx1TrGPpXHeLMj/TgVm5h7xbiGTHtcMYp4gbth5MOmS5T2aY
aCUne48DFu2GSoawfVXMhdRfB/XFUNnnTqKssj6HhoQGntc4DeSlF5yB4fXm0NPgmG6ETvgvexcu
kQ0i0SF4QoKSomn0v6kbrCO0IfPBDzl8hHgkLvHzBN1+GoVLqHrZH4hyjBSPuyZdyNVB5FdSHtiV
6fiL0asyd6eyt8p1oikJUSrHZpY/ha+y+rnIBS08Z7itOKzdnLMJFPUeNRd1UHAOiKcwkvkS6cdc
HYt5Yfw2GiL8GcVqTZnfXAtYGAzMs9tFYmdrQU03Q5AWvlQbehN5xSweN2nC2nQ0sq1bk3YqcKHS
taWtbNNBz61zGCO2oPOe0jLmV9hDwiGUoZmZ3Q7EVcYi5csP+TcpjTkUcnmxpJoF+2FV8j9X0h3w
kOlHIb6ry+CY1dTeiAOJEPwCEWV0xizYAJD5yr0An7ZU1lhst17wyVQH+93WszuVfcsUNaBegktx
jdr83vJUchKtLe9LSRByf+fpL7VYFh50Dl2OIjwVbgt6sfQiJ39KYqoxI3hgJmRKWnQV2wS5N4hh
VlzeFdQuWxkvMnfPIs5+JG4XWKKZhGxK+vPsaEEY15Jc6PkEhlX2qcHjkB/l8jAFJybYTPPz6GIL
O4a6U9Lva+w6yynlQ4+m1UtnHe5ZFdCYXtO5Z14LcJwBNs7shrnChala1crUTASbDCa8aHFEBBb/
6fY94YLhvJUZW5GHFBy7fO4drRoVxweejm0h8emTRC/j0alQrzKf5c+iQZN9xt88x9CLOOpoi0kp
OiL4zvhwVirvVyi9DcVbjQohbO2zaS8FycZYXXPagY23yH+iSQ/yKsDxhihd+MN3Gh0K8dUUbzm+
kmoqAf/xADqZVh9Kjx3tZiaPgZSoudJ3ezeSNvi5SFD8mm4CRJA2UHwJMieKb1fmepTFEm3SLFJ2
rX6IBzVBDovrCQnAoOSLLvgs4FlVHgcwqUwsY+tuH2MyVnWfu5bRUXeIlUYsT7+U/muVazORl0lS
zT2GlFS/oxEg2hqfa4pZIM4d8oONfFcX5yL4MjgUcKYw9TNN1wLr1Y0z2kVw6SN3p3g1XBaoGZ3p
FWeRQjInFiG2NwyVwwKRh685AYgSXeG19o7QwVWhv4qDYh2E4TEDnBXGh4dHbE7e0Yyav8nxQT9Z
Y0Lslmv+/ylJZ5UznfgCOKVc1jYGLa9eBh9t8mrRfhCG6wx9uISQmfuULgFYtOZO7cybWfn7AqCz
Af8ABwc6JeW1K3mCY3fW1nsRrdPi2Mfr3uQBeZjFnUV7gyOL8zIvzlAPWGMAR9yWuR9LDnWflfUj
USU/uciEvVZAPXJDLAc5XMU14RsoaUz8zUh8RPdtJdIiq+/0NcKBJxu9mGrcXVjftbwIlFdpDWjY
22Vjf46RtVBMIo6glViFBlyCRvbd9u5BZOTtJjAKBbLjosSG2mN2ojVXIQGdOYHHdrB/dWHe2qpj
7veqTR9glczIBB7JJWna4OFTO5vk8jKu/E+D9qMETauKpilzf1S48ty4uHq8zJVgSTLrLIb+UBB9
tcoh4V0jLmGT5AjTrZ2c3kXprjJUEylqLMMmXZR0LK1kNSg2rSYD4ONT1f2vDo/IaBsrk74UFS3Z
9KuNEfkot8ocFyYzo0UzGmUDC/YkkOuI4QiGtg/uSqrMWyZbxrZ4IhlRMmbzUgrJx+tQMrMjSdpi
ckhUdEsp1MlKuntg3NI6vhsy7Qvmt3Sjcf4n9OpBN0gWqz7S7SmlWSi7qpa3gy5xXnesdc8YpLth
USuTeuHTDC2T2+6TD5gdFQ+7pEVPWWesG4v8Pwq8aoQMAVpqSjQQ6yOaSQKmQoYE7ZFXw8KHvZSz
t0VhlAjPbfPTCNSQrAKDQJpHVZnK/G4X1mKmG+qfKdc7Tkge85+aFlMckUx2VWTcS2lY1rVGgoi6
0VVOKZeFtUfaPSFtVUurWfUGSipVY1URGQ7Epkx4fH+sZGL7GRyr6ZXE6tOxMYE3p38kRsxE/21R
rFlQ4Ww3OShbhZr80yCJy2hyluPJamE3ewRYaKEFHYZwpi1mx1Zf7j2OZOTvGidSad0mp1YXh4uJ
VQ18Kn0M60Zc2TjPNrXd8PktfAJG0p4s5Y8B3UZVXfB2rG3crmQiqz5+Ni3+IE3sMEBjFgtE9ZJ3
Gru9QQQbNOlMUApRwbsaWJet9kXCrpP+M8xwnpj9ohUcGQF2/CbAfSpdpIkTN/6EoZHrdg2zXocA
bBGC3fI2vlJOsiAEfd9BmKhwmHBUkF4ul75anizllu+4wYLM4msqeeK3KsXQKnqATDPPfZU5Fape
1/0MPcID8XVGwodMOFNtMENTGpIzubApqJzXiGDTkFdLdCjTjcRkc+NXc8k+N/lz3fpgDscYEXHc
kS/SmQ74OKEPqKplp4Aa0MBMs+iZ1wiQFf8gEJyE051mHyKbqmgVtR9iRdWmpSD8jJnrfZK8UbQm
nGUMCzPD6JY2M3HCReIqa6byPo02bXIIJ5m4J5DI5IkdrzuZqmTb1r6JtVxMtNaE86AS+nJBXcOO
GxULrhd+UW4ercjI8MBhLtNXUUzWLpDR8i3rI4aBnSTftfoBuse5KLDeWGm113/JVU+mrZcZXd5q
KiLKyEJMSfGejbCkXaBB/atyTnutLtESk1eC/w0Yy19IFq6P8MvCQZudyi5axtKylF4a00vIxaBP
LTL1FRJclHtD3ubcIdqp1MTsDyvSQqYKSBjKcEbNJpE2Nk+BAkgPQP1LmSlxEk9kjYQXUrde3Rvu
1va7Ez9iPDUoXztEZolP2/q3zHUYx6+kPIRGxs4ohai4ylssoBA8IqOJbZLVBdgcVAUtdIl0UN3t
XOd2tJlHfAqDTSgsCMyDnuKHG7PviC6GuYRUmcQg41TQmNHgeUgLFLt0FhXie9rJwajsBEK8cYyO
g52FCn0A93Ky7Rp+IabKgEgdq79FzRsxooQRE7gHHXeJm/iz6iRK4yhDmPpNCMBjTYLy6lCY6t+y
QXClTpoVH7fdjTPVklY9cTPuZKNxxnB0SfsvFnQ1EsEZLAwspiWRbuSOceIHwuFfkWArCDtyajKT
jRLMkO1EhlejWxYtGGzpzLTx5dZy112JSdvYFmrPMFa4+MPIIZ7MZ5Wn3KbsNYSxkFwyA3BvqvqC
y7LGGEpNFFpo8DE7xSyFUlfJnbHOF2O01UnCtnTysBL6VZFLWvchYXlZtjzPyhgdDDScNghnyOg5
esVMYF8PbB0bSfKTdEfG3++ErUr5HtsPK7nQcIXKYi81e1NGdEDH8Kv2cAUWQVMue2CaNrMBUYxo
Yt6G+5iQFD+UDV2OkbFtvdamhnS4k8i6o/Fi73aSOjc6FA/Zy45GMm4+ee8s2ZoPNAlrgXYPEvU7
VcUEN/Pqu1Lp9BjikC3N8rD9CqfEJ9GIWSuzZ4VD/0H2z0ypCdAiI8CsYcsyLHsnj+FE7//shgmo
+quZfIQBU6Vaiymnciz1NXspZaYWm0fkC0AQU8zlgVfIbV17ppEegAwowJsFMAcMRFGG6uPuNIsf
nk6dhrzaX1RWefdCUz+C0eo2Qi1VNtZVT8iI/THQzOCHf66xls2eZ+8ZFudeOmLNNqipMk9jsw+8
+Fey5HdWHgSPmj49k0LGWUUg5o/r9WvSHygmH+R1PgGK8fgT9u0hKYYbA0LcYKYjnpdlHbS0Xoz6
Al2U1T0j6QNnwaIPxqMdDBQe5quqRZwKWm589fE5xQj8ZcfHtAcS7NWZKCv4mms30F6sBftSRq2i
6snDQuRAXaX8VgI1O3j0gWOGDedfxEhpWrfsg38GkbBlscowa3DFY8t8WMMu9EkRrlBsVESIFaZN
gF5Uv+UplFfFat4N5IsXEl1RnduvSawlriCO0PLKwAPGOLxC7squlz/6UaF3U6aB2/SCjRp9Rp7O
q+X2NRch201bBhwZU/9NFOFFzfUBxrB/DwZ7K4wNFZK/VR88K8auJnuHRbomc3yuqDx23j+vueXD
RunqWXv0qx8Qy1ZH4FEw8tCEtNXH8JCjrnIaYXqYtu0Nma2oD+TqlXkEuxdhDpdmhsuGahSuN/lj
0L11Eps7kly3mavORwydVvPylGMgnfLi1wVlrdriUiubrvTGQ6pZr54udsSnBpIuqsBFRTBYbhQJ
Fs5kUzes1JbF5VRJ8svXyFQegob+ZDrUSx2GrSGWkN/MmmFvHRdJfJVyb4ZUyKNTrXJjGh0BwdyF
hgdPFGfJ+DAxbbi1NzfxCpBlyvIp4S90bGWtNq+UoyqZ9MrFpJhpZ/OWpdPV/tUx4HjMoxfemtoJ
giuhXR1IgWdETqEHX5aJ97y3JDyIPptjK72SvlhrNVgkvtKG9TY+aRqI3disKxaNRK8ffk9eMbFU
jUWfC/ux0q9Mm1iZ5D5I0o8VsrTTmku2WRL6LNjSi445eGALLDwsroZMYUHnL6WsFU4Q2odYUU+t
XN3QFy4y0n4ocqKHXQ7oPaclqSlIE6ERY0A/WZzbditYaZCNQi4Yc5WS8XCT/euU6Ny0GLPogg4W
WrGSdQI3q6T6y5tF1T9JHHZbx9AuhnuL+DeFGi5TckQCc5bxYTTdLp6OrXndXJvyQ/IvePKHV+b3
3+NgE8kgzS1vr3kvs6I89MiLP2eXBhNiOtClk0aOVjhc0uhHEvvAT5G1U2vhVM3OM9dxcZbtQ8BP
kB0/2hbN2gp+lBDYPr322k6uHN/a6eCexxJXWadCZWS/iS++B/O3ZM8QDMIkHYAtNTg6JwtY/KOM
GOU9Jk9oJHImqVXQ/joGHSL3lGAb01lhD+oj0r0freWi4ja8VURAcv4EkDK+KxZK5X3pYa2TNOZ/
yb5bzhVL/3EBq3x/P6g1hTybIHr3sPzqaSANuWde287H6CePyUuhc+jaYnY9Dew4lrvQ8c0hv7DY
aAFxo3cRXRDRS/7aULi66+TWiAR7tdR8pVPfIMEJz8Zo+GINwY8ymzcbtRPE6p3c6a+xxJlLBjsR
G/WHT5U5tVH1uDfHZRedKdyYB2/DX3No+vHW0q5D/yYDZz9Ku8QF7v0L7IVUE2e9Je8Tx6KMaXGA
i9za0cUer2EP+PWyYoK3fv327LpPXyXaAZGD8bZc+T5GTtLuOntd+gcYbhhvUvpWgYo4ueOAoWYc
+aoLKt7Q7uiNp7KSdqTZjV+4yfqZ2oGx+YNxGtR+DdFGOBOF2yRvIkWxVnhIyJN5Y/OEMo/dJZxw
1G+I1s4N9nD5EOVHOKYrcxE4apdaPJsrErHeeSv/yUV35a/OeFFNwj8IgZj78U7vVpG2zFDc5+ec
PdN7Cu9kml+lucrzf5J0VsNHGvArxVtZ+4UJ0MIDfGD/5Z0pltvVjy7nsLvHmpNIJ2YkNdib/Sqi
jrBHNsHvuKK+Af+uHodHMuJOfVCa85HWn7EtSB4WJBYUPnCSoPorUZ1KqQkXny2G9Ol7BLIdTAMe
xqG+Va9plunQAHfOSHSA+ij9v8p0pMghba/GYzJqYIV0rA+m8hX72Khyf0AhdJeVc9rs2XUJZ4CO
RIyTa0RVPFXf8eJ9AsU1reH+rmqWY77zy3OgHGsZnGst5fMApah35W/29KNfvDTp3TSz0kZqVBv0
k+F2ch/IP2yIcxtkZCRfL5pSfgCJg+wUui+ruxkI9SIqVNYodGTjGohvqHc9PdnRC0ZOUi4VHiOC
sdThWMPQqn81ohFIdnKn0MQ0nWPkTggdZ2xhRqR02/IyTSHo2nEYxpucEbAPoxx8uMx2EaE8OSpu
NGdc8Rg0m4smv0xcYil68Y6TUI+3EZ0oxV6T95ZENvVBf0rqtbUOvveshi988XCdSzO3FxpSOvsw
lle+dhX4DcarC/CyEL+a6ISa0Kc58iWa/WVVimsnnX31n+oBrGhh8rL0RQF+J+xgT6CfPCMm/G55
2pr8fi4eXkNeuIMb0vH50El/KVbA+sLcCQH+dBTBupMOfGR14uQBAUfdgACEfSoByZsR6KfFG+Ax
LUMGOo2jGQ1E5i0s4gR9wYOCZO5EGtZSo2vhv7NZLSNSc4RKBjAExdwDaWOKO4R0O6zqQDsMgLwz
rf7M3ABI4gzoSlcZ8RVbPeQWMKKjrj/6gfzJazs6frmPrLVtvnm9hL0LwuyzTIxfI1DAB8CwujpA
bxgfQehSC5ncvcveIzsAwFXhH13eSo/IAlH82sWvNdLmFqTXXJhPvcBSoDTVJZS4+NELpaoumB3U
dWu9izBZgxlCr6FzSiH+AkikUbvlpI6Iiw/LWNg7Xea7XXv9fihueXfXh+DmBbSiKejgcK0Oh9bf
5Npu8HGIdMc82DbuJZQRMyBE/I4nvgOfQQ5sWQ7ENkWjjw7Ghi5W98umixFV+59S0LKHEm+HkXFr
FPl3F9fBColohnInxZeQei9DdbV5aYTfktntg8L255IRfIQpIiLF5gCro3eWJ7DO3V5LRDPHYxcs
O7WsiLxky04n7jpGy1zlgNmuVgCH/yOdRJoJHTzR40Hfg1MM5rWXN23q5NmOwioWUMLoEV0qyT+U
WpG1oSeIj1qDj0f8lUo67txOvvlWw32GD3fW6fkReZU+GzMMDRljjqiI/VEUNrjQK5V56KPrgbvn
tbY4omq2+TzNjg2RD/5c/xTBApag7e4STA/SkRzpr62fJ7a9mI/qFS9QURKJtzBwbloLrBXkB3n5
CpN/o2yGkSRPWnZmRnPIYvajbZZtTNYfnX0fjG5NG1xBYnK0BhIykMN22t6q1i1pgw9Le2jBNuev
ovGjQAKx4Jdk4INsN+Rl2D5tghBWUa4s5hox5aMSIIytYHmIt8HwR3v8vledIVgCu6n1LsEF7196
gbWCD43rtNsN9RseDnWIH8n7pHLvFEYA1sA0ypH4iqnqMrCydavZh2yZJ1EBFjWMJ3LKMIUmEdmS
eRbtZ2QQgotwDEo0y4gIW2j6jmvWrbFjxxcXe1o/IIReKRrS994x1M0sp2MlPuLikr5FcuSvI3VS
r9EXEj+4HqN2we3xJiwghXoIzwRO4/Kjre02G3cVJv1pWUh15tyM/m8a6ehz8fWek9lPbyO9STaB
BubMV7ede+rdl0q5rZ9N0t52QLVer7lRzYrjEb8qk2dx0NtLjGQdMVuNVNZjL0K4NiPZwRFiJb+9
FNF7NcMcAp7aPwS8ybQ2zoz6X5PNVxojY7vaILjLDl3YjERrK3DsGdKjw9w6Bf4St14TPLVDnJMD
qW1ywChWL9JMbXx65759QjwP0dxTvwhIWxYUWBSfuC7U/gYF/kfzK1BVAvEKPJ8ZP974rrxbW97M
8k9VP2RzNUzfMsVjxC/thvA3q05+eoA14ZydPiUrP4FgyJvRKslf+XGlT1rSWMDTsvvs64VB5JQ6
nqMGfnbV4zf3tRfdYRllpe656O7+P5/AL/bihnb7TTw8MjQ7cb1jfFIMyTGt4Z9Y9lRp9isFwIKf
kK7od5qF4yYy/9kTkPJBy4cax4uuCVeEhuoKWUgExXtr1X6X5cGMdjZeaPWXqy5qifFz7f4WQCIm
4CSKQ+aLEv4J86iQIgEUJZGeAf+RP+Lmn5x8o71H8THT7T8mh5lAtdXlq9ijxKUf58mPaD9y++0q
/7zywH0nGQlZ1FwoUgKD1XPTd220T9UIgV2d3sIS0aGef1Cis0aew92v9ruB90Xy9LWpIw+xyAKo
XaTiIY+Eotyxk00qfASQaKZXfw2tgfUjzpbecJuivSrAUsJOnlK2VDvabZYAA63PMdRckZ+WPeKI
YWHEE506A4K/dyYe9m8TcxJOYP3edOeRO7DcrXxK6wV44lHCTpT51xK1xbgepaX6kbdwiIj0XdCp
kCh/TZAUyg8s6kVFkIeOSD34SpCAl93XvFVzKM2RKru9oLKXpZ8QQGo0N6H229i0bew1HRGAfovL
VWH6+4bAVaUP/BWW4IdrRBsQuacZfyVICrQD0I42U4sOnuqaWs6i7A5d/S7I721JnbCkhdZ0Pq8R
EkbYLnRgoDgLg9olw5wrEQceyz3pUSnAvF3/E6GykUCpUpzz9Rgjc91FYbeUQIkr+1/CREdFkdwS
foymadJcYSzRQiIn/IA9oDIhpEZbW3vFXRgEKAejvQLFdY1sMY9gPC2vHwmBCjib7ALZL2uSJVJH
jozyKg91vk4SOZmVDXO+6gSZXj0HO/4BnVqWzXfSW3+TW2eWRCOrIMFZYX2BbkHyT7OHFyLJ+GK9
jcx5WX3LujJHMKhoX0ovpUuXUdwkV8uVCeuTM0SB2moeT2Y+Ntwmtw5sdotOWaCOUtR+MrDOWQIy
mRvNRsljCvqhOyqLvYRmKa3DMZNi7sE+ui10f4niv1GpmGxTYlcMshC10FrVeKBnpkbw3OAP70AD
RVRG4Oei9uIJk00KYjXVSiJBT3ifNWwJHyJRc01Oo2a4xW1RgL8JS5mr5Ko3OEEAwDA8qhbPe/Nw
bItLq8zesQCrbECHZEvnzJVBHEj9/TbZFHK7/UyRa5Qs5nvmE7xjinRQIvzUfgQpKrphlejirVTV
EU9aIwa66H0TIS2OdGAhCO3BmlUh1Vw1mk+RTYgulmMydVGOJUTmVEQ4WRTEY03ZWab/T4rJvW7q
GlLSL53MsJ+FXkuMk+1HPbATWDUxKvls0KpmXtjQhmMsfWHTfLgZ6lm51SI0OwQK22AKKuYMEnoE
WaaFwuMg+08pl98xskRqpdrOvg3upxFMB4iUzAKDHlqJpYl8BPk/R+e1GzmSBdEvIkAm/Wt5b1SS
qqQXouTovUmSX9+HDezsYman1eoSmXlNxAmrXWSgtgKLqEq1oD4JDsi8rQXOICVBXK1gdap95u+F
4q7ToqMJ7ANWZvWhbBp+71a8VlHerV1jMkZW6DqCMu/3MYgKjzTmIMlbnLNEMoU0zbPSLm6MvK9j
3dvzZmD3U6YkoMHDdbk9J925kMXcrIc3JSuuWmKQo639Hwc0lA1FpF55mE3VBn/hj0hIHWfnu8iu
SPr4lU1UMuuCq9wXNHcJ41G9xLAQlMlb5TxY7lKmi+Kea4W2ikeWog3YqzjOfnlUM2wgcX40p/8i
boqtK4R81oocOAyd8ugqQHZF5kfSheAy6W9H0n1PSqxy2g4GKZKKdSt7/ap3L4042kRvV6qzE8T7
atMAz8kGmjlunNakFkqpvdteR3JTvhQvBuuILG7BupB6RWwDBanFH4lVphbycXpVBA8YUT22s5Qw
LOAlZlARZQik+c0TQqz7YeSumP42iQlArE1twm5HhxLu/1rRdqpWfYEiJ3bRyo9G+Ylesh3xDXyV
lpgNkOBIYZ+Rl6Z4l+avJxwES45r5EePb6E0fk370TyT7mnpgixhZRmjNezqP75EUX3HdKziYA7I
bZBWl/i7S5wcbGGZ0xJcZtKUNui0hGPtS3IhrfjQdV86208zoqzK2Y+/pi4rCWqZrmRwgSNjH3qw
TLmkmELiK8kh67A9WA71Nnc7YK1iMZIlSZLxhuYJaHWzwOQ2HUL9LBwG3pWvgLi2WL04xSu/WcpC
hWPeHbd1wCCGO5aYYoxA1sKgAyUjniFTiWRdNV5aqimZgM1qG2yu7Jbyk6lvS20P21PSwCsV0jnc
pQUC3b+kgSN1zaQNCznmdnVopi6xZBE35cz+9TA5jeAH2i2/Mzv2nBEn6ziBtkU3wWE5CfvGW4Y2
TRQIKjRk8ivmXWLZDJ9Nyz4hS2t3rYxIchSVvZht5/uMkJNI52+GSTWj+FPZVgEaET86S5BvPlL2
ngFmKpuk6hpjxKYtyKbiKwC8RVOJl8Pw+YGMW5MHbHJWxPFnW/lzh2c94YeSI6NLYAOVGHpD81tJ
FpT7UfWNgHH62ELxW9p4MxlrLF0fZhR0ZdNcIUv0c1a6Kj8/kMFFsZJdsDCjTWdgrdNYaOevAfti
g7ox1BuszJwyKsYLa9+PR5xCkXY09IPR32ueOJfXRYRvIBNngXujikKXY2qvdoZgZtWJTdlt9WQ5
jtvA3KNW8GdNxBVz8Pqd0v6ZNR8SyC59luTvZY6tcZMVe5SXeXeT5VaPb9KGD3gpjRcp9yi5kDDa
eCeCC3bkRv/UqMgU/qqZrig2wSY/iUAbWe8TG/Z2y9TAuqbazcHNgXOV8LCZxIw/piWal6froX7/
0qrDUByFc7ayV09F5rnWENer1zT6woFR9GdO1dA62GIjR1KoMX61QIH5gtYGwuggDrmFqBD2rbvO
w0nKPYMvon2q/W2SJ6qvCJad+sMb4RbAjEHMS++d+7cSl0OS3LziyMtYfs+G7C0NT6n7R8Fkq9fQ
ell22Z/nP+30L/Og0VKXXgNpzPXup4+PUXCOjEfXvOEow51UckJirxXKtB6FNNhzubzKbvKwfAtr
6/Un33gp2b8DCJjBRkf/1Qo+YawmEtsCAGP9HCtrnRe1dJ/DcNLVV+7uZYcJoyJ3KXV/U2XNSsQ1
HmhcNUzIAZ3cIRLr2DuK6lOady+86OLJQx7Id/6J7e0n3/bEmrX49zZOuWGKNWo7XOFFu4KVjHtO
6CeBN+83yq0zz4fleAiKOnvfZ78TsxuhP3Kxpn5JMRi1b3Xxyhw67a6ck0Zw8ourpf7SoBGNUyF8
RA2ps9V6utZnXpBw69Mt4o46CvOSAgtukUfERPLiSBNsEj4AuSNSdlgXY67jezTtV5jdd1yF7NZ1
jwydTdnsKv/BEmYbZmcdjWp6SLPnIK+u5C3BJG+nrLnQR2tEgzIzjt11WHHh7sOK0dRhtMmgdc8s
0XBtT8djloBvqO1ZQDPr6xi88nvgvPbWDjwOS4lZBIgRr7+fk9Rs3ElDVIsDicBqu9ABD/k3YcpZ
lKP32dpiWyChZVrcslyCADQAhd+lcmuCbsnPY03Xv2v0Za3cw5OD7C+AQHJGLWnm2zQ/GNHeEie2
VO6yLBchuO16twI2tWvQ8/q73Ob6X5cVY7V1Fb0WxR3PTOjsS39bw3ZoIK9ux+oqeFV1Tvd172xh
CTXJQZN7L7u82pBPE9SYyLn8oxq96f4xqPbkqOMWhDjROFeV/WbgHy39u1RWir3D+1SEG4aMS2OG
2VAylOyxdmzMkYd3N9jrEao2io1hPWlWXAY9y6Jkv3HWSCXlzO9QsuaHVepCOpnK/X3kXUFCpWSG
WscsvQawONKT6mI8WUhCEeMTMcXI6r4vQQi20d5H9FD9nQbqvyTccM/IdznqwmHvkwdVbdPsQc24
B8X26LQPUO/JvUegn+9y+VqxMw33GByFDi9xGZgPimBMUHG7brUDj1bscf2c+J6xWTvRyXMO0OO6
bgGqZ4tvzMpe7O4PKjttQszPAr0RXMhwqVvHdJfZR915lckSw4/wNqju2JKZ+Sa17v6wlQyC4Lnq
B8tZyJ5Q5bUilmq3QS5LAhYiyjZcM57jwWS2pK85g9KIrRnh2djKVmhQwEDAaUPJ5GUHvK5Cv+Fi
kwZV3yZcIqwTc2sotxritrbDPo++c7Ik8pjgTasMjOx4LvaMkjUdg4W8xLsAvIw+cjtcJ2xJ6++m
yL3WFQTY0y/0bNegFlNBMgLXGbQAL8rORuDtesIZ/BbolTWWH4VP5HOWpA/Zu4A87a2jwLWBfoGR
YWQpngA4CX96oFQmwt9qh28yYSHXJeMyTF4X2PrOdfjW+ceGvAiCvwdQl75TbOwp2geSSrbIq2Q5
bTmCWn16mY38H/lSmNI6KtWUtNfwE4oN97MS3W/vj+CBY4WRZlp1u752Xi1a5FSg+sh9aBYlv6p3
v1o8m0iRqThMbR2+MlfUuC+xSnTXzgChfymI1R1bbRYpmbXqhTmdACFwMrmGgecv6EW39CFK86cy
CjSa86pkm9ecaQOPvfeROChKo6crsQv1coBrFQfT9CfYCOS1rk1mmSyaG/L9rjro7TuZn56/64pd
KJemqmeznHV/6lTVphgps7KrEgzWXss26A8xH+BLcmTnriLHZUwR8bDhI9tW5QZViNFtNHeloZK2
5vJtME7ov2Vu9uvABWeLDbgcHW1rw9XXjfWYd+NVqGn+YtQi3pkCXp73kyvyHXghh+lRtMkaU5mp
yWMx8msaXDZdDGbY+SLJdI0UEDWHptxc7HILJG+uR/Hpg8FP1g2NFUlMPfREFXSQu5XmrwunxkdS
azD3HDDGslJt8lMsDvjHi2HTaU+/YiwMtfQ9x+ira82LxLxqecOsqfSjV62bZC+KLUM7IolRkUKU
RwHGU1DkP2H1YGCiTzjZBuPQ65C8WFbgMAndolQHkllzqfLusaD2hrs74iju+dGtnW7vY3hLiDvV
iWaUM7w8ubJSlSidt6CU5yG+StV5j/0dmYM84swIWVyV8sNF9M1yxIWu53raRTEU63PUvuomRLL0
sNL+ispBlmwEgRL771lzjRtCAS4GtD8dy+heJ4oHxmCyaxmbGqhZFMa6JsytYeum6xbR+7QnjFdd
W61cl9IMPJ9mghf3ONqw7JeYISS+2Qg7djrcUeTK8A0JGhbNLNsm5toMPnT2NtJZZnGAmPoSDv46
QUSVMGoBQpWxGeLMUegPx7vwsR5uSnVjcJvDXiKVA5m4wz4HT3EzM/EHhO0zsvnmAXyTJ5eH8b0X
6YvSty8JbWcpBe0s+q5iKWiwQfkRP/OMUQ3S2DOss4G7Ym098mGG2YGyZhVNLsuU9F6mxP1f2x/j
lOQLqotL0C7r+t1uC04xYKLbQLDr2tojz62SvrjQXHIXhyTe8M75YE/GAjUbXqIaWs+2by6l8lOx
QiqsbRHsu445znrwH5bN7BRIn3DodXKf2V3r4ZA1kD/kTbu1IINh3dLrvcbJncY6U+WvLvroh9/M
f4ORSpohKZ60YBohrz8FUrlhRPnVrzrUigrEaIurYSq/2DVVexObb8eWehfgQSyYjM5M51qUywz8
iAx2afXmyW3FjBTWbWGFMJqHOtuXUExFHK+qOwolfWlVS+auLBdqy9u7Y3F1tR0oXlmxI/rgYvD8
9yDbyIn5nyYrT0MPgum/OU9ZFLxKUcdCl4WEtSiTtZPfXKboSDZTbRvUVw1hTZZ8CsMArIjkEU27
f6zq9lAqku8tsOdy0D8bNAYtEaHZNXIuZvSbGHvPZWa7KcgBQ/3JElWmrOGclPNS6xAaeLbc1zEp
SHYNSRENeZJOzk8XSzT2b+0Gd2fGXnwhsxfFz/D5Iwu0G3S/+GfNdC+V60D3ATlB9RpGVbsUBKZq
/rBkpG9Vl708AqcnbN3tPzLOp5xxGblvtJFk7LEGYeTopQufmmYwQbTTCFq+0+x6VjSmaT2UJIM1
IzZVSEtp5ilPJtvjlHG21w+fOM7m49yIPu3qy7I23Kipt6GkiXTwLkcVLJH6IiaZwNUvOdFvaF9t
Dz3MmiEJmh+IXPtQn1iThru0nrYKZhwB8D1zjrkNleiRoXUx2Vl2i7HaxSS8pIj5js742YzZvC1+
4LT62GE8JIGYOrVm7Q4WdxyTs11bf7ERlMUvmqQsdtGBJefGxQqLjJ/NWgQJprLvogcb1ZfKPHf9
fW+5TMaHOTWT6T+y8gdVBRJ/pTok0dWh6Ne8PY4MNOg05XDeCJtaOuO+VG8K8FREeDPfsiCMfITe
DLLWvEEfmfCtNcqh9b/5GjHohsFFA5Y+Fe9BHIseuLMwJELuXpNHqo3qItP5KYSfJv6wjROjlczm
YVQsBonZipQZL0HlWEAWimhy3xwCBidYUTN8qRzxtW1yoDTzmD8fblErZI5ZzXXGQmryXqIYkuGj
5YO3/RNTpTmmM5b7sIyzpWxgS+lYEOIaFhU5XEynQ/9ngvXoFECCFVTunOjwRIfDjA7EIbYjtu7A
OovOQrJzydvvhLjIxONjSXGAGSGTagz8DCxnUWAa2zJR1j1FvY8nVmlZnVDg0MKDsS54qVvInwB6
VukEjqzQxUObUMyXqOjm+sO2y12tJ2vf/yOx0pvpijvxvMa5yl3m0nOoNDtIr2k0Y+wphQt5wTdW
rW8dRiucD+jNtMl4Dow8pDQ02bUS7kZ+lctI8OG0X4NirlK+3xQ1d8XGKudI7xkzVVgK0rqiYqvp
kE1ecGsBLXzejScxIngMeS5Jy1OxlwEDqLWcD9VEeur7e0mMI/GXTHezheC902G0OzfkrGswkwty
eRcwGMJhwkVCVchM0Fu2ecRuGaMK5KXbrnw/I19R+0kSx0dp7iN/BdOnk7bSEwKF2FldFAbwzPeM
sZv/f3UQfpgV/isnu1r+QOcGQLcRCnN6ijpfP5Fapw5LAf2TFXK60ZyAd5cwvciwtpFNhNCQfeTV
topJjYSOo+v2Juv4WXTqMi8QRhQwN+oh+I5UnmOfm6tv858skvvOathqNqe44vmmARvLAfyQcwi1
+E0dcqB8xh/IuxcBErUS10xn4kCuwGomzmLipEVZuwLhx4M598Z3u9MwuqonXGez+lAtK6eAq9lx
jqZ34leBAkJDRKZ66ABdN2CD4R0n0PFH/goqWCYpFPbh1wh/1bZeBunZWKoFQ0fR8ZNUechHTB/E
RsmOn9auVPd98xbydjuVXAz1WTLcq/cRM5U4+arkLwooped10FesYL1ka+1y5nJx8Uuw9HzgNmh7
4ijZ7DT8FeAXU7CmNDZPT48ko3pH4ZqDPB0a9yEQkdNatyF14ODt2GuOFssECjERDacgB4mXYT2M
sYBSCNrKUiW/gXmY1Hp6672kmFDRxwxb+CJ+iGM8eDWRUMGNHKPXKsbUPw1J0Mup056XdiJ/1OO1
HZ8qMosqeZrOz+Aa1GDTeOtVaR8tPFddIWk9zKgZ/L+BLEnQOs51xO6d4nDwnWBrwkTwQNl0rP4F
v8DgxxSHjxhdqxIHm7pQTlFD9i0xPqaCRZHP6ebZ2odpk6Cjny1AW5bbM/oCgvoMOgLJyuHTifIZ
nGvUj+S64NnvozMAq5keMVo4DmqN/cZZ4r/f2bAHVOqwklGHHWXTO7ichP9DeQxybakz1Y3zaFFK
E5+ODbEEIkIP+xWZggO9t3srCqJPq3SjUlmRsdfFO9gTDVHbnbWTwU/bflbWMi9f+gAb8wznctNC
etD1RRVUpzz5CZJzidh5aM9DwBlt27MSP06Kv8pw2j3gXuIWNNY54UHDH2eF34HnLPrk0QGiC4Ge
dxsVRpNKfcQx5pvd3Co9dsb2NCXmgL6lnw0SrtaL8e5g9a5YQXm7gKsj1lFxsv2yGV+mxstAICFy
37k5unNdf0boJioOWy8AMWXNyuonpfo2UCBHfO/ulMqVcRsV6PVzc9gcc+PaRx+eAu1s2p+SyRL7
oMrJ5dNI+EjFncoefFYitItmkQjhf1eYZrr6kg8XFWuopDnwux4h21vDwnvwSRIT8buOKrZTi0Vu
hzNfUHmRIOA3m8A1HwFmB2NoYQs4t6BoLkQfHwgEXWv0NSOTRVwnlMi7OkoWk3k2xc6UoRXLiE4s
YXuAol9MbBGd4JUAtIGBm79GqDispKlhHnstWlaxLdvKz29dU0k39XCsj4sEGAXxbR2mDM/5q0Q4
tzGhailmEFQE9S85qOKkCxO9jbkg6FGSGKhDNuq7n7Akk8525qb63cVEVYh8G/j9esiNxbnJH3nd
vFLaKzFiTi5YSfMDbLEEPCKUrYGZJxzA3YOIwu1tgu20a0FgFJebZDk6TJY1yCl35ryKjmsDIh+c
q+wjpl3uGpzK0JEKa8/c3fW7RQHyhxkbyV1qd3cHe2MzQ6M4tsO5j5TOrNalVvBpx4yzeTzAYIr4
onK+SOp8eD3cbWbzjFJOFNNbcf4mQTPX8H8QjRT1b73/SCaF7mdjqcwa0HlNPQtbkkKRfKgjZt9d
zjMB9ip136WLV+bLC35yH7/+e0rUpAkpdDJzR79VQMwjNI46GwjDrhYpt3rdYZOLhyvE+7mOO3XK
wsAFx7bkt0cKAk6fnJwP1uhtay5KOEAQeEhMX0veUbBAGuVHEo8r6aaUzow3eU2tO/KNaOTJ3kEM
hbRpBfsc36nb4MBgCoogIf/9P8Phyyblt0qh6Q0Epsmb1H6VkGCZ7yThX3RBGRCuiP2DpAEmVaBa
mR/UhGTF/G83vV2msZkmqvx/JLKd3AzTsfc5LbKV4ez69ARRu6iQgynJL9dQqd366jCquzR7S6BK
whqCUITagj9wEoxLk9xWQevrDp+qae3GAVAyJQ7xyQXrJhP3mc6PXrG6jckWJ3cnZTKVFrsmQ3lG
ExHlGAuFXfc9KPdp8uY73w7LkrqMAO1+FtObxAbZ9uXaKSfap+zJtjFZu1xVhvEi44ZBIdfDPnT6
h9YtMmoNWSqYis8la1ufO6ZgkKR33qKFxu3JgSElTO/y5MRv7ODhf6L2ZOGUbgMCUPLXEbc2RkWc
0BtyRn1KLl0/dwjW0BEIaqAS/Q+vaVDf7QI9is1ehAgWtGGMzxtUZhP52HRY0QBEjxnSl+wItN9g
qnyRzKseg6UAMAHVblRseocEmoIiMr670Z11UiJTlmQkcDEkdu76cMT9U9WYup6txcyi+p6AcDSJ
Or5/liUj97j1TGpzWXsYAeufLni0frdWWuIHxmzpI5lzxDvqU6XSqSL/mK6E5UMnJQRFT6ohE1TW
zZQCmWJNNi6DcoW84lPBpD7xmjQd1kxTv1xYg8InX5q4INCHmMhRQKA6cQpit+iYCo5rA4+Hal9c
61cG15CxmyA4LvXJ69w5/lUjNHnsXQS0fFA6VXG5ZzkCvI5oAECvnrni+q7VnarviRFeOfjnnfEZ
tfegKPkpsx4iatDH8H7rEEBQTVnFG+OG1n4vrGtLu53y4TK3DoNnqOwEoyCFj3VaS8Yu+FRmSOvS
+xqM9yq9F6QxdC5miMm2WdX4lLsV5T10AkiLZM47DOaUaYvB1CfCcGSDHyM7M6E29ouPQSBNjLbq
w+Eg9DrqK0Iz7RX5Tq8QyIcpesl9ZVSSWRjxO7lI0OflOdsmkAowP+MCJWrwa4doAEsIdwBcfBRW
FfY42mAHn02cr2yYMF26R3aILqFQzWeC97hBsOg35CFOSZM7oeADpLdo2k/HZnHqLjKEm0q8V+qW
VatDsgAhLneCFXsTKcxIy0htqO87YlAEyns27dVoz41V7bPyAQOIgA2NBSCA15rv3mQpDv4TKl3x
J6qHVlLIMHglK2CBjX/W8jBo8BHDdavDEHUXpDDzqQCJ4IafgLxUr8qwEfoiJmuou6WT6kb8JCzf
DfHrGFB6FF7+Im4aJI78W+TGjf2mGY5oPea94rF05UHxzl74TOxhLYZb+pMTpRB6TwxsJUqd6c2O
U2Sq2cfI6WKbwyItr4bKaIXRkxMOpwpl7YCpRE4Xe38jz5t+p5wxrGf/HpXvCqsM+CdoTodmp2BN
r3CmDNS5UwcWeNjhyURb1qyAKlri2NnK8ZQgO9X/PD6hgomlUrw3ENSnRa+l/3B++q29SHSqZQdY
wP+QgmjdNuarZkW/6FadFkhELM6W32q7wfmmurzbSeWiWr/mUrCw+my9t5qnt+e8KqluwqLvqM7N
zTjg/cCOBrEThEcUdDe/kC+5kjARKHjIsfFgdWbzkvc3vT5YmCTjOS6IWQI4iHkmy3ZAMKpQl6Ni
0KJZ7z59jkkEhQ0pT6iU1na9FsbF6Mm6zPONKJyzoXyPqDK6vYG6n0W0mTEzUlKuRofeNYcf2gnr
XZc8oxWO2gRhnht6X5lK3WQTWT/vk+ohgbNEO8M4NKlH2wuNDkYhK5LJqhrfPT6MlBl9SZlVFNW6
CzIUsV22V60cWE7ZfPTIrIXph2vDhjNr6UG3TIrus0XWDOPGcK4Z++CBtp674pnXx37kPsC0pXKN
LO3QW0YZm1hobC5r1j8VoZQm0eh4n3nKSZI1q6y2sNAG6FhXgcDLSHxLEfhsOwcTFgKhBkiBJ7zC
NGBMvhwPpyBGCcf/yKKRl5hyLS+ZX6CfZYrI7FDPnjlEbxRfSt/NnMnRVMj5qBSU/cteRZtpB8lb
Prgn8ngUoB3Y2wKkeaMJzqiRykzmzOjH6KfVMKEZKcXuRKBx0pWh/mrD0SKlCeFzCIc1ReI18+NJ
5qJm4UKIFm5CZr61zYiwrGJxKXAdV1fpMZjq00kpDR4bhUrs/Fk+AaoRz3V3VoOa1JB+HRWopL3K
YLkKur9RnE0RfAf92oaxm6sBuZKEGAGykcqHU6d/NkmKRnEejDdNJX+0JqShlN9wGxhtw5txoKFo
o7lUyR/gVYHU4TOk7gCVBY3KRRkmHCbk2GiNcUM/oXrjWzQdO8I6sMBhzUgyHnPEzE5e2LxoosXY
2VorCdaBIktbpRqwbcmEcSakf0gnk5I1vou7bG42mRCeuCCQroqvxGBuyxRg6FH3ioztoDUidNRd
uoRWxrusaZfGaKx1oYEXCAjoSC2N4BSUK60NMbxQ2GEi8feCL0IzNhavIvor2D+aNPdBy8WpJ84q
7uOH40BTG4Z9FtMTsyraixpraU1SgbGKvORgfA2Rz+BV30QD0GzgEK1HhnXKJyfafmaHWJuydFfS
P1n4R4Hbsz4x5hmVVJ+Q0ins757oJr4tWolCQxFXTYs1y2MtmQbtJ8mbIieQuvLlqq6rC1bQXYe7
EMciYXyYZmH/QlRHk9iuLBWnbulKlkqcysOEh+yaW068O4d+rN/kYL4J6T7oBCuo+Dq3XexVS4s0
GXY/BPypya2LYmZgX36rXLI6vhv6+JL7SNlbsQpZx9sPv/FPhXSDo2Fq9CHLpuCwE2UrjwP0KGgK
FLs6SX5DgNCZjDcdn8rwqBhheO3Ry988+pPMX8jognwvY+bruh/pr8Yv4Y+1T1Ko9138Ukf0Dloz
yxRtowxf6CoyuPNSf2YDDiBTAeFReB8gFzCPNt+swCh9JH9oPOr7ugjSFbAKnNwVlqRWVY7GoBik
FIvZqX61iz2HnXFAyEaGSAK41cgWlspe9MerNjDfLdyAYlYAR0Ze0dMspW0E5aZ536WIB3NrXfoH
2/+DeACh7zUGY0D2YfhTDTvZJKsyMeHcpIycOVqIqTj3eBHU/jKEizJdWRZryqUGLM32TqHHl1Mv
EDCCdGGhTNf4QpJAet01f9soIxAibTHnmlccFFOdkWyLzue0f0/GeANBkGf2YFAhK3JrlMjD0QoV
i1JfRt7Brd+ohDP7pHfQ5Oy7TRTdiJICG4mYqj4EwgTnRs27ZjF4/Bp64jEhVUS8RTmO5Lbaju1L
AYGAstaJPkduP407CMZfdiqlfe5yAClV1lAmFRLYgo0QyEopqzoqWcx9f+AdtbU6nFA8AnNvdjZN
dRWuWtDzBDu4W2WKHAjNhbRSBrIYILIkT5mqMZ5NrGgdfyhkQ46k+WgBNHYl22LLpYCkDeIXtDsd
F36NW9ZKtaNnsyXPLQKQB+ZCar6x8NSEFprkpEK6xV6nZJljreq2orZ0N9iWkss97ttNbxCI5Zm0
eBkW4nATM2Zt02jjWfYLczifZiljEZASQOjp+8ArXvwUDUX9hcRKGIe2CMp5R0UM/WYTcb/HAa+R
rjk7pcsITq8/Kwn3mZVPhyVPn2YFj7ivWDYStx7TeUd96iyosSSHYmJR1YUdaqWqHm/+mOz07N4G
4ZOkml0D76GZoxPjfguJAbbzyVCrH/iDHcaw3LWJv84wzimo+aQyfMZlcQNcmiUF/keMDY7wj5bF
UAKFwZCggA49+RNkKCgzC96RtiqU+BmmyQER9lblBI/0HaLDeHAXtnDQb1NgM0ZhXGojR3Xtrqcb
RYjjptdwJKSqsxGneSUhRECrptPTXwAjiRErREtp04w0H/FoAbxTWVXJ7xFX0cH2KCFJqgoXdceY
CXI28CXive3eJy4YgUhU8Il0oOcUO2U7WFb9ovIZYFqubZAfyRgx0VycdxkGRc1sSFzBYFGY3EOP
NAvvXqKcK9QaLSFgvhvWnFh9vOgC/xDlt4EMKpwXWKSy9FYoPSkWzbH3B0IGraM3BGTLWDt1kjg0
P2FIQ9loGCsjIknJyPYd76+Fj8jOAFqHSHFAwNY15MYGhdORMJXn6kbPbmSfM255Q2t50digAlcg
U0+Q10XtVCwD9LhqYx7iNHqEtXmweFhN4+o3+cpClEHaE3tP7ngkrcmsj+yNqmskJKG4NZ+qrf10
6EXRNuiU+IWKwUI7ts547rNxbkJwx/Row3G3NLQGVclYBDRLRMBMFQ79rbeo+CPl0mGFJ5QOfp74
G+NbSYhJtAiP+gvzK6UgRMmoLspnRpAU5jPGI3aMbdB1j1qeiG3tMfASzudQiROeaIRiqvllsdoo
EauzPucj7DaeiyZp+KY/ljVsdchF7sckJEVT5OPQZsqdnP1lktT4e3LgzvQ5vGywO/1jHGMCPDjV
RjBGS1YWUhJEjWyzDsMjgl2E4c2md/3xuyVz8YpWDjcTaJx067CsixYIkEb5LkBiKXtDoff5JocU
YZ5iJAvHfLFsu1uFY/qbW+MWXzbz3b/oTsgBM2lGZWgJfMZilXdOw28LqszwkvY7Ld+x9gH/pRlH
6dE9YQ0RDJ284fE/OesN/HrlrKZ/TDA2N54gAK3ODzM7S8+2V+xRXH+No/PnjXYyzzk1l+ZSd2A0
1z2wBacn+AEhm8kS49tu1XbXm+PdbXgIfDn8mcO5+CuL15DAX8o8NEtzj8VqhReE9zoa8XjuHYXm
eBEQkjJ8IRSh9/Ldl6Q1lxref/Cd40D63Hw09gNtSECWr9iCz4LxgSduo5F8oDwgcqnZgTmlE74T
OeIiQGwdsD/NR9q6rwH3Nm0B8bPclS155OANi43XTn2YAri178HzjeHRGR52otgXiJBglRjOWPgm
DM8Rc10qhJBVPNVNJkr4VeGNEIbs3Df8Rkg3gPWu6lx907Wxnxs9O9hkckKZDLGC8LX00Icv7DE8
E/sOZJsbT9KdF1tr2vZH70UIeMbwCWT33OpaRXG7MyIqClMWWztiWt3aPP/dkzXeXh/OKOLX2dB+
9wLcUJOkJxvVC2ENk1qSNwDNHbZUgCbIdsyL3R9IWUEnwxMgu03FM62Z677Y8cTxn5ExtbFNUxwI
L0RdGka9YHzYoIV3Z4Zxj4LymkrzhX5o4e/GENOI5AfiXCdvow8NAHtRuMLQIs2TlmIOXqgO++eF
KjdBRD/S/0pLgY2tLQdyncunq32lAcWFPBrBbjQ2nAO1ghcbB+dKGCc7wTE17UCjE8ZRPQgvasrh
LfPohDxZo8OVItro6ZJpLepRlXhQDmTcHMRipPOiYU4RzAFSc7NXezJ4hfeTMJhDSZoyQutZZRpH
s7g3/YHhdOsbsIYQTswsvFuJhD+y7cST9OSU2l4qP6G86hxI27zF3QG1rCw/4Xlr1HimeHbibejw
nHITErk4fuHzYRj64GvY8bEGM56/TXra1kFsYsLbnKdYx805TzlWmIFtb3iGHMPvQoh1SE+sbHMF
cfxxQq2MLwQ+MO1SP2B4lt6Gciz3NgTVJHcUdwbHKHzb7ykWoZv3KnabVKJj8PD3GXnz17m33sec
PjQm66CjHyxN91T3e/QHU+bo3CBZGAOyA8vphNSyXqmcVzY4I8CXjB1DINfwEVu62CXoXlyddNqx
+8LSkb4D+aJd8/rS5M9U/UI7IFsEVC4+NDWl3Ytz3tGd4lxqSRzMqsLvHazTaVl7yf8RdV5LrWtb
Gn4iVSmHW0tyxgkwXr5RGYOVc9bT9ydOd5+qXWxYGCMU5hzjH3/wd9Dh4+qsk3QjO8TMhMOOkgxE
PorXovemTBudnDV6HCS2oGnDcFHkDXN6zO9xSBr/8ccLpEpU9SHlLAXGB+ammrY1w5PKQ6mwvsGK
ytGkoS5dZbjChStk80HxRRyEZfln2ZR+rOInTCdEBDXUO2TksYnJtL+LkjX4duSfRZMo8evsQdsU
BxzBPTxhx3shY+L+1leb0XurknduP3Y1kpkIYyCCZFxqiD5G10QJMa5xIp2ibSHsY3z6x7VvQeSj
9NjPM4XBrRObM9ymqQ+Vxrqy0Wo28b1PoZLWmc4A3M/ZXuXhpAwm+DHJjK2s0sDxzLGZJDoqZJ/8
72uFckjSOkTtlEfwt8Ty0JI+oI0a9B1rAd7taLPrRJ9zjst3Kesuk1C/V3J6MutxGeFCbOKawtOy
UYObMtarrGzROWf/RKHaMMxUAKdSOTtn8tCssxERQCUXT7nw7z0RKIJytERrhTZKyK0Zg61WI9YK
XWLe8EY5qS2xtIkIKimGc7YYjA5cBkGHLpHVnPAH3NWpsgnAOfskdgaqoNQbNqI8rlWhu2XCFuck
jCygporyrSvED4bY76GEXpZ+BFdZreF5ISbavOkNElMlcCePGeaqGb0emkUF3absW7tpJOLO9nmi
r3CtAtQmUpxswXM/fpoYSI67Pn0PGgbY+Nx8mdhYRqGHgm0FuWWyAOwTk6aU6ipN3mumoCJiJBv3
YR0BYUpLjlMGJlCy9Jhwzh9NHVD8lOFBISep08xuBhm1g8x6e83AUGLCCnMEQQJq5aq79XjdxDRR
86hvvhsG8UeTDdKWwJbsVuxU8FILeRWPhNU0rqgaX4ku06C0TKFlWdjmPFw0H2+1naTs+PhO1THX
/Lepgn9ll703cNVbjBiS6BF53yYq0sxGGtNMD3SwbgPYmYfnWr5H8YOu4IwMCzpNvhwyy/XbuEeY
LTp1wPCSmLcIM4963GntVwX9HYJL3F2UdhWoZMrkLSrs8BOaqEP7XSm/IwKOBsJ1fgaPrVVieXA7
ksccK0BlKVAyKti5aKTvzf7x4l729LXYez+h36/HvP1JFeEXW51H6mEpegpqRtglboU1lq4yedQD
20rxjzOSiscYq2sN87u3aMIdc1wXwoYCbpCCnQHao5fkfigXj8mfZRWJbQm09BFZtJqq2l4orVWL
CCgP7uHdW+GfwjtwiwD7mkPsxrwdIdYECtQIk4SdWBmfCbRB5H5LDR1XixFojKhfJ7saFyUQeDTD
DG0ZRicdrlQKfY+JiqdApefHCNsknL+Y33LfGEKq45TkiiLuLbKIb5mGvzLcRMRotefm4wCNxIAd
AeE86w9IZCcy07yVb41MvYF6lFb6ICt4e2/hDmKT8FNhdKAGIdYVjXgwr1lkkg8LY7+G7a8deNYX
kdQe1CkxFp6nfseNRUWQOz1a/1aDihfDMZ5L1VsQulKLFzgc3rhCnNOvy8Sgt8Snm3Y9GH9ajzMd
ZGxOI9qxBpr+JFuuWKKnSmS6akEQlr3Box3SgQFgZZDZB5+cugGoQ8Aqxo/GTWDQ9xkxyCGWBACe
ygC8BHo0GgDXRL5g/c623ure+7wvKcio5RraK5wOWOU0q5BQ4mAzJbKFfzXlq1cLqOwFbK2y5Vhi
FVRgvdSQyHkfx8+2eFU58SzT0qPH0OeEJnwlVElYFSnycKHbWoCyPIor1JFOPsxu8Rf8r4hrjla4
3nyICqbzBtvOtypo+6DgtveMfZYMjGCki189xuZa85wJXc/qNITw9yPWPUrNBI/6xPBgbu09f56k
5NyTv4YooedsXLVmt4nDXRbBUFfIOnblAJ9/33C6kdxAOGWGRTBldhuaXTXtK22djxvdx/Gq/EfU
HSIY7Fa118yRaXDSrTDVCLEY9JWtBNCqoDVSIcyVdKt2IQlHoqZduTqEbBJpsatyohiaYmlWuS2/
dOQQUwA7IO8F4rgQuGNji0+7hX+lidIacy6GczBL8REg9xwL03xXyKo9zDRMhc7lVfdHKSM0TYTC
yqIYGJYtl4/M6DZyAD/XQ4JTPzSalED77eF7RbL6FkBJYJVQ4bRMS0EJMI2jay075mVpMX5l1QgE
4giTv8QTgzWpvlgYA/TIsUxGx4j3J7A4D0P2Kp2OmckAP+txkCmPha5sg9DD6/NXfbUKPEH1F8jh
qQrXCRIu4VJOWxOcAWbQrENYXt6QHERudM2b3KYl1mHaxpNML4dbtfyZaJiShtVZ9bTOyWVoZPyY
WaCox+uUBNeNHH3X3bn1LkZ8Rt/cUsEangDJXiaM6d1o3oX+1Fj3aNIWaDNSyrme7q7B0K+ILrqW
rRsupV6cxCFZLBUgrALnkcHa6PPMOMs5Ny+VvAnVGB2rPJu5tBS09hCHoeoQAe6asgqlz6d9HvPP
qkm5eFhb41qewr7NAdJJTzsBZEPNZ4fjCvXFd9fQFKpuobK9jDEyu/4tZIAoJyL4dl2fUiIB1K4P
PjNcACyBNjuvfXhNBnzAUiV6bBxeU506JmzJSsUiKlhopNLSBkKa1jVI0Thcv8ufFsPhHDWyFOz9
EViuXJd3qqi7EMSXtL5a5XQqR9mOETHQc0xoc5rgHw7mbx0BGoLfYTbTrbAQPrP5//gBt2CQbvKJ
2PXM16A3xhupM3dD2i8j5ik5TM1cuExMvaeA2z1HqlOg1lBaZmbduQ7eEsU4qt5sFkedVMtLXRDh
lbBBGOLVxzxuxqMjsoki/k5h0ncp8rLxMnaOl3uGy2CtM8rZwNG619r4Ngz14HQ5GZsiBvw90e45
9anUEK1noPMimAinloJZsRqkFN2fQuHmvyaFtYWlSVC/p2IkwiT1q2Ur9BfSEdnYxWNqYD9mLGqt
drKe4oq16SIwxaSeIoJqk0kQVn2WazHXcPFBPNbWyoqg3vPkR9ACeLg4mb18D4F6qDdw4QIygoxJ
P0zb3ULBGwk7yxepylaXPXO6f0if82y13ssmpnNGFuIStdL76a2hVUHpf8C4Z694tMhBvlJV+uYM
/75OPai6CRKDGeUIe4Ghzx5lDvsnz3rer3zc6aF4rZQaJ4hcYfqASTKkIdUHDA+RoJckeC77Sv7X
TxPFQBa6OHvZLOYDVpRqtqmLP877qoiNZ1bXX+psqGdNybruutZBy7qahmilkYPoEWM1orXxdawL
ZHhCKeiyqh48qV7TG8DDzsJvSeJgNWVvZcE/MyH8ocdOg5xSFM24dS5KmHcFLo0VhGWPn0fjjgZM
hpcUAy1RW2dbSdzWUAQDElEljHGs9iEwWO4y4bfudpml1I76M9YaGR7d0qolvNU0FjE50/c9LLYW
0j2p7iBhCxJ4Uv9cduS5AwYwq2WmHkNCQg9IGxPlhJ8HxFTKoGn47JJciXEQi+WHNZrrmrY+ocjT
le5Ax+NJYY0CJD3Hgbj2RIb1ABOW0d/MBtOKJtAPSvOhFz2TDTwVJP9CnjPkKDOf1mWmnf3ecpXC
d0UfDCsvKbGtZLznBJ20MYaFIJjxTKZOT0ZCy1vwfcH82ICJU2qzrW46Yxg2pKmvGFR+dZOwlGiu
OdF1NVxr5Us2xvdeZXZU852zod6wy0J2PRvpsTAj/GVtCPXvJEM0l8K7Dy1vKzbWm9/EEJNonv2t
GjDK/+aJaCPwhqGbEI5gjPhPx+QJmg0N1JAdg0DnMhvgwlWL/YVPpPUkKq9RyMAYkV137XLwxJOi
6SqEEO1KiPaESTwAeGGe9U5iadZh5TTTDz69jmRMLpUKUxAWtmhA2jj8EyjflGWe4NK2TrFH8Zjk
oALpsvpRQTL2GFl06S0xy6+sJR4pV4IrwTv05Rh1Rukx7/G1GVJGCAKVeKnxZjuOgeGFFvJ0xLFT
DqRdee1L58GPa3UXkcxBwOEloFytSZfIh/ajnvQ3he2y88A3w3eyw7AgaB1JASZNIxclDueT7jfH
xJQJgbT0RBHSE+Za4XLQBZSWxoUal9U58kEqlFdQMqoTJUxpBrn4rAaeVktZVmPsLCPY8CQwBEV6
bvCczXAB6v7YZ962YVoucvlZ5CKJlOkUBdQcMBKRwpZWKIMEnfSVaDfkMWbn7QHvCQocuwFVynC/
y0mAXVqewYIdbxOUK3qz1S2Yl3SJO1nT4MxgbqQXh5GtRgvA59sKk89sPOlR852GoSuSGmuF0gOi
hBGnIEGIgdJ4puExeYDwauTP+T8FJuZoWncoD/m+pfyqIiRAmL/jUIOJbrxW43Q79A0zaY8EAPMA
cI2dZvyTYJRcx/V3NELP9ilqU9Si2ricMzWn4U3M8Lj0mg3R0aaE8X0ubbF2fpIQDdNcmtykI5NK
ZqWyJyomJDxzErRugsPjutlrlYo3PK4er75V3T4XnNYMV2WTrHp8MgrSsIYmPahWS67Z12QhQilw
qjdDZsVTn79XGRP6FuJ/lr9jlfI2ya5vim6FFUvNcKEnUT1U2flkDVPxi+LjKjFL3H0wN0xLSEFC
4S5gqNobOaE14Sqj6M0j5FuwraYd83GXWo9JZGaDXKZU6f3akmD5GEk9wZ8krcK8WhjsFIkOY5mh
qbDu9LsfpS5y4wLcxZeSlco4lEn+OodxUHTCcgq0daqR4EaoRhb9YwwxM3iDDFVgMcw22IQQEXGa
Tfu2E0qn0eXdEhK8s/Rx/GqChVTj2ZTVYbbtNY1rVjNHTBNh2agxjkwDVpipb7p/3wskk7bh79O/
D9ZvyLx4O+oN7XwiY19rjrgNyFKabXH0xOUqM96DccKaRygzcp357L9fGmV5kZkp9xITk3h+wd9R
/L0UynwCl37j5Xq+nSLryBB4XFbzIalVk2/jxCQLdP4SU1yiENSU48rfyHRgjvr3DnlMYNuIry7E
Ywx2uzr53w9+I+0VSSKGrehnQbug8w1RBpeRmcv8/ezfcfx9+O9hpYaPwDe3HJJ62g52siCO3xTy
J3GCoD+adBf/OQ///bkBsQfBxf4uDU20uaSXxohMnS70jkUDQMsAQhgJchH6kfhjVVCWYkRcaQ99
ppivRzNkzhB8hTljr/lp0cwpx4T3OjVYXTSpyXS0hKc+gS7JynCY34+KizM0f0gE5hMJzJQoribW
RgJAKzU01ozb0NZY4SnQiCesZt2OVfl4XUj7UPXYmgRtLc+n2INymDVytIkiKoxeaA9/5/vvQ6wA
PsQYFSBWoXvR5mOZzLDYIuJEjhi/xmhA4xJonexOovxP/f9LgBWv6fjWotq2TOShF1fF9u8n/660
2UDmGoN7rVSMxcJhG5fkW2fkCieCsvnvmUmDRHdbRfvq8ziR3L+Lm0mYKacKJoS5E/VyR/53NWxL
PSU0s0UrapohN+/fe/x9yDpCNSWLtevvSwJ7zBHiACf/74Pe4eUfmVq/UCNP56qnmNgM4UBlbz36
bKrBYo16+/dZOv8piPalMglcv9Andla2LQvVvgmkJdHs/uepMXWm5gPxQOhxub7I7pLR/M/fBbPq
f3/z36/PpxbVnlUti1D8v8PWTANYK6YI/nuS+qzap95EOHc7B4P6wUa08ncoUek2VMglSAvWrb83
G9RdkJRrFR5GU6Z40kFnOYh9eqangauuX0ROZSyytP337xfCd1QSH0XUSkBaLBUdXkCpzyyfJw+m
6FUc5SWBKY6I5JhV4N3MMVwpO+yiwhg0xPDgwyHGVhvpEFsKnxBjvc6qwvnv06VEBIphXHJi0pZI
1Baqo11MaTqPijsUGJD4erTMOtCrqDmKPfoIrfdGJyHyfeUdJ+g06UoXllgBALebvovEH4NAgs0m
wzEqlBvM7JZwREzJweatvJHvmvsus3DidecEOVqHyikJjae0nTlWK7Ox6eKxJiQtjwpRYzhIEjh5
Yyo2AXBkiWxwFMNGAh1AfiJSNyA5wCFir0YnStdU/8ufyr2zRSCMlIrD1nCycuUQi0MydE1hbCGM
RNfOh/tHV9mNbvcKrvxdM3uNGQv2n3TmCaRJO2F0WzEJmB0WBbJtCDPBiI5YkdSGDQeghSeJxjbv
zP/G9kVJRSeiQ9gFy4YOgJmPnf6MSPTBG0AmfjAlQ0SuITXE+8s2aEAW5EsEOtgxvkH28CCVap8N
jty4Co8uVPLMJd9BDEjtcQssDizWPYJCHDzMIACh6wZSYMHY4wIx2dTu1cNH8UYtEm+gAXD8uO5F
ky1xjnqHc+2HC4GuF7sGMtuY4lJ62UD6FQUibF1yuSqXrj+G2YmfshPljTNcPQy4oHXCHZh/HaJp
fo/xGq6kAPTABYQF/mseVNLauMhw9kLlYcPSC3+sFxS05jFrCtIlSkD6UYySKM5JiGWQF9q4glcP
Th2OToLhCK/+g9oHJkb9g3rIE5zubqEUQFiFsTTuW75Nog6EQusXrLE03sgymcfHpC3y4IOqOBrE
2F90kAr5f3f/pkJX2paFQ7gtfK1zd5fehgPDyGjXb4ZHj2vnGl4w3Gp5ibcug4qP7Jo9aD3rwOEP
8J7Vw3zmH7yAA80u2isid4HguPksyDNdbFHhHZTa/im4TK/8g69yNAMW6gE7eXBRuRO4H6oHfzaz
mO4qbSERcJbUp3aXn0O1mF6EzZfy/GO8ZroWh/DEDdeAqGPlOP8bphEmllKTbbY2VSxT3+LCqzk8
joNX8RHfvOFBAcO3A2z8wPUn5r0L65WBVjUu/vhowB78BOMEZurMtx7EqhTtnvcW5jkZR4ZLyiO7
wAwksCuCGvuwSCNdhCcuDn8pl5+D56KPHBVZpvbBfPLD8YcOpyhZqDfoPd1DefE/9cYv8H/oiNL5
u9ws/k/401x7/k5O+AATHMosgxw0/puqYaR74iaNuwWnyxhdPgHshQGLaA1rQrpSDU7V/JiCnSVX
OZnvZAP/JJadOwoCT8KDkl7LZu1hoRi22n1uLK2F+Z5clTOvKF7hHrlGfUuuOjILeMaufjTfw834
1N954llSsHGfTzp/L0T5PTxM+cPEmv+SMtgCzEQFDTN9FwoYztkV81oEsJzZf+wI0SuGb59txVP0
jRcJIv9P42KeVGY/ULnwjGWsJ2golPB54GuAXIskPHheOdpfBb+prDdfokfDihZ8Z4gQpMvawBQM
O7YxFEiBxIxHHhj5N625itVGXedZG9C34FTQuRYn52GcvSPGLVwlPu1e+V58sg5pZyKEb37bf5BC
B+/FelYusw20yhdCj878rShHKNcw1/hF5KFRM8NvnNUkYH5wFhdlYnNq6BO0N/aTDf73TFQ4Tu7B
BeEzECnhny3GjwxLzF+6f77wWOc6u5+WCha8YCAMemrHGFgcIUssFC5waVslCXI2NwFOZ9xcbtQq
b0pk/AbNEB9knGbMPD5IVQj23QdcFA6w6uOvuAYJTJv+x2q93plc7i+6Z26wtsU9mbGFK6XoiegM
bNoH2Mi4DOGlPGvNyCpgRcdjCJFadoRlTPhMLcz231i8TJfgGz8YE5TecpLCnee+GWfgK70PC+mc
+1ODTD+Slv5PPTa4SNRI95SkRm83mRe3hh7NYxueWLvbjfEyb92VdR5Z3h6boA3W6zf91rCAGi//
hz2Ae2xeTV7RRawc7ym9ZhNQJz6pT5CDU3HgAYKNOBN06+W8KMabgs8fPGswWXFxIYjT5hSzV5UV
QiaiAOZNi03E4GJHV+seBvCpbOUsAsfULlNw0u14RvC4BOz4TCynfMrv2VU7d2xrm+kcXKdzdE2u
8YYqnNvGO6pP/4O3ja7oapIXZBasaEBRMWGFjouPZvsWj6CIoVhtQ9JrVu/Yjq6bFsXeAo8Kn/gk
Xs8tEjvYDoBvaRBqxHWTual0YikhIeOet8il36tPZkAjJFfBgWBtQPJk1GAbA0t3R/tAITeQxw3W
jmHnSsA+HHkSk0wM41DhMiW6Sle2ChSP+bzA4fgdOOoy/dcfPWBV/vyj91Ufp0/pkwwAkPJs0R4h
9dXsjtgYkkbUMahjVa8eGdL7eZ3Vb9OVgFms21hD+YPgm+5g9LYfbBmdDxUisXIU6KjZnebCNzC6
/FGuwla61h8aPyfjiZ9d9GevuSyUWMVd4g/O6mzpd+XhSTcaHFOXpUx+zieZRY6yl90meAzjQn6a
GJAdGxebKnZn/BO4+amC3rOXgAYGseBTh/9NYhEzhWNlqfUmgJq4sjxzDk7Kn12rw/Mcg7Wp5rgR
dF15wEdmaWQFozdatEE1T0raFmhLJlJ5TPIA5QnSUt7U33pFm9aYYmQrStsTs40nPVlVjE82rU5u
DtxJiAyd35JyrK2lWp1WZoD1vaYZqtsYeKVImrnL+e3siHqxpOvBB+OtXRvwdHObjDdY1sAcmEjE
zCSHRVMuCBPfmut+I8MD7VbdJ8quwUag0MUOQSomZtnoTmU7fGLh2tUPQgQgflv64iEm5YHRG/W7
+q3AHvpKziCYIUzIbzZ8GcW1O+S0kMynEIYtJjg3LMbn7nf4xOkhOYvY+REhRGs+/dbv/K5iWOhU
xpQUsd198h7Np/5t6TY+qNyIeP3hU6L9UoCU7915+iVFruqc5j79pubCC5fet39r7kQh6V8pN3V0
V79gM36HVCYA77BhxEX/5b/z/v2Xcqo+OUmdbze/6CSJaMNGA/4iXvicEo6ieBP+eSScTA4aphzL
dijNv/hDNZx6E8IxzGJ0fwgKcCiZDxCuQvUb3JEvUAnxCuZdPX+ACoKNHhImHGQuXL65LLaI6d/v
SKwxF7nAs8/6gn5PwQiVTSRNFdYmZOMF4G13E7fAdHdY0DyvVF/oz9lo+B4PK1G36Cz+WR8d/S7U
BDSMHxXkPNGOv7CyzTi1xGX+5sT6fQkfCirFyIl+GUt5F/DrGbok0KFfECdB9CSKJ+7ASMXMhJ9J
PiVpieHJLy+BKZWjoCpc0/97ydvEROlXRsGHLTW/UoscRhEtCiDBFr+aX6519TmAzzAo/+Zma3Ra
7gUPgo5hGLLY3o0wGhlXNQqY2Am1ja+vlH6Dbpyzyd1UCnaM3/u4T3qXqyIz2o13qKpnY2dOXWxH
jIELpwVqvZMVARabEMK3mCOCMEBCVN6hbMfddGFhAk+3ahyxYFce4kc47aKKVPUFPO8QvwDKNX2u
ganEIn3JChRdqO/in/CUHGKWDGI0EUJRvlFXZcmaAnrCY4GSdDNZ04+f3K2iZOGQoQdGsYZMp/dV
NOUDY7Goeu+J5LPoymikkMVRwFM+aVix2P1tpL4EhId7os2hq8KdiF3ZNRPlt4Zxkj5BYVlOYa+x
+3B8QeaULRLfJfJWyl7Z3JiK3RvrvF3BkGdhiGBWtQiAnHljunKE6al60PdQ/lEYU/nyiUKT86Ko
6F7iyMY+f4PKcwKes4rl1NJCBv0rrUzM8pfaq6OdCOfXUEMCBNGP3SjzOGg+ReATPND8EPqJMyp1
K39XYOOZRnOetit2LpC8EUoXAJA6f4SvRHYbzQ0hkVgoQ8wsXqywfuVQEBQj581hV6POyWa7JEd8
hvKCHQ/nB4MQaN4d7tDsXbuvPHduLR2v09ZJJRAoGiNBQFr2FI8tLML34ErUbkWdyyn42y35aKlL
3gC+5bmgr6FdHY90Cu3Mo51rM2gl8DUAOkAfKxiJkGYcIHq2a46TSybcKesSIq5nDRL1KJ9gz4NM
ZpxFUFSdPTYj2rwz801cbK05JIAWCb7AgvehDyaIkd2DGk8sHfk9f1KjhhKxlpStTN3laIHBg/rD
F3hcg4XOdW7Ns4lAipv1J/pO92YpwsI6+pbOro5Yg5T0p07l6JFPQUnBdEgpTuUQaBspRjiGlxlM
mPDUKtBoo9zo9uHA8C9iGYwqbOVCg18CX2fRSVA8s30XGwS/i9a9qbufUhVeqV7IjtkLu9IYRUcz
Bh0rGzwZFE9aqRMCwbjqhHWsycuyA+dt/XQjlcBeTQCps9Vz7s6WglFi9OdCon6KWQRNLfqIQmYP
goFYTdN8Ct6YlbqXqARKYyCbGImMnLaHQSg6V4nU7y6EeiEiY9WY7hWqv+wDJmu5hoFRJFi2FEK5
74sW8ixBj1NrQdkx34XAhJ1cqSSNTnP2DtysMEFUVE5UopVHCt5YcpMkEx7tZQPcE2cTPpELDvor
a8ikQ3DLOphY8k6I+QVNxHhYm8AapBbChQB/sE+v8Oa+GvDFjeF9YfpEJgcGzwuPWMW64G7JPLVy
REE5h3++CRPWMyI+6MzqcJnQKH4Dyiv4i3TeTWTtYZNfrJ5UBhFsnBgOavTqrgxwsjyoTwy1paOG
laBaa5AIyIRzE32yGPx7PSxA2E4B5zmYKGR0YGejNz58aZZQldOuiWaP3JTMyEFLbnCb8WjICMdb
UHKxnikv/g/KJfq76hAQGUjVOewCevN8lze3GZ2p1yr6lNEleYMYEmta9xhGtiuI9MqLhTMOVlSS
HT6aPDxYp2LJPOz2g6Siga2ugwGvWn/yTzReLMj0foEjja6u4qLm0iehdO4xeqSNiNbxbJZFyG0L
CotpZLbsWxca0UnDddeonhlrSK+E2WoU1ooZcEQeNSiCNUR7gbDt8B6flBIqzAixqdBTR/Cl8Uve
xOnUYgmtaW6oY6bXjsx1u6Fdo8BchDEF2eCrL8lsmBng3yLEcrbjpuNSETbp1bgIJA0saXi2kSHd
WnWijYLs51j+hKM0LJXUAwBPepBfiIGlrPab2kIrLlTpRzIdDxVydXrUJd0/4IA+7AjoAZfhEoAY
zd23aftz0cz2g3wPuEAHxnkxage7YJUCd6PBxc1Lw2OEDRWveX+LJ4FidltpAMLKVdLbjRArL0Ce
zH+kMaVThLllVYuNU8lc8xEyuRabSERNCOGI5RYd3tibtIkMKHc8wOKw8/N/MqzylmvSlBi9iVOL
zmTC6DMUVkHgE30R/HQVOne9tA7piYcty1e5f5gYQSE9gefzkFBhx4iNd6V3VPQd3RQ7gultPe3J
ugr/ls2D9CzW5F4w3RH97liOLH+69jnBU0M3V7pJHFAhme2xlKuvurZqAoMNbGtdfP7nySEdGUom
WgaFPOBj/DFGn17tAltYQGoaQzOXO7amoYv2crWBjjzoO58SbWDtJ2oVXZX/hm21V3Dx6i9B1XMI
Qh9DJREQDhw4L98038loT/JGzt86Y4mzZNUusbMtm6PBBIFSKHKgUjdaP7xpwwgU4LLxe6SHISey
th0MEQG90mpqGWY3Sb6H7vSp69ql7aHLFgk4nY8mjv7TH1ioNR9be7OO6XFjekGiHlRCYJQgJlNN
xOBDNRSsZEP2057Rt6ap7JkP0fe2WoEAJCwKp97zloBXwpl7hnRoqoPq2lx5LouHsVVv8HTYxJnV
gehAL556h12veqFdASQMcHyBjLUFXSTZW/0nXIbkLfzU0boo+RRueiH8qIp+OQiC5hZD7i/1DuON
hFOOpBJ7ApAgj6mZHiJeLCnP9bQJV71ofHYeYd6qjna9b7tHWMo+fMnqM0uSvY6yt9XQE01D/1CN
U6TLgBoNkl7snHaYM4BhkVOBgEXdQHEl9uAvdrzlISnI+WAd6QTXrF3aeG4rAGGAJynlDqINoigm
IHRJbcJC3D/BkQCulbvG9Hqpy2Qh2ik67uGClXSNY2pj7gKxAkjr15UAylKLqO0ycdxo6bAsK2Qt
JdUBq6e0UTWM6iXVXHVZ/2tI+pE8Tn+0oIfgmG5zr14Lqcq5PUxywQn6aMG0zcpw8csCrASEv5Fe
tpVM6MHo9/D/llqumHri+QMwU4X3SmzX2myiXION6ogLJww16b+GyyiJeFVSEbUS3KjShIZcl7G+
yVXBFZi70LtcE/0zQFULxQ/z20pxmXoEZ3N2aSSZR8MzPIBaSBwzrhCZ3JNMXzHFttg/8JmLzoOu
aWuv4hEKcJBRYb87sJudUjK7xaWSxWwn+KQoZfEFdADpw1wSQzJl8k+1YrNy4s3O4sG/ULpJKu6M
TveCVSXf9CckHDBZVrdDxx58jQ7yDdQJeLO7UmqCs1xFJEf/B/HThvNszP/8kIBqAO/ZqVgsueqU
spS4fKQH9n9KiPtX7Jho6EGf1Fu+19+ptoUz/zC8YGUA6KODWUivecPDPpNy76+CNc0Vr3xSwXrv
uTyXzBz4T0kUAW/GYVOsB/1ncKC4pUKfRyn4T/MbA5cJCsfJYwbIBP5DshLQUHdt99M1WltbgAB9
yUwKzIEai8OIHuMt0ZYgDPNghLkg+zQiLNeKtwwDaP7zD/8ftTe4OxmkmImBR1OPstVRboPyhnOR
6nK+2Td5O2xm+EcOlAEN55bXgDfRQcR7f2M1S+F3WoEVJi/q6i+WWbAj8FSuE7+aY56BurP3DuCK
8Pdp3K1PTNSEx2DtEEKJCnM9iPTgSvjcLYp0kT/HH2BJ4Zc8sddw8fbmiR1ojtaht1TW2gW/JOKX
0LQJ5gxFduqEGSBBzFfOOeXplt8KagxDHnY8ci+WprmaZ/nhwkE9lIcdbC1fv8wn3sJGw6X84OOc
O6ctZ18mjcjl3cyw/3vMeVfOGYgM91j3oiThqsq3v14l9rhZOCHcOqwE3Jt8LtwZsTDlAl2jNxDh
6qbIvBxTmvsJ3oJJF2eOOp+Hnps1YPOCtNvCsAB5G29U+7goM9pOlbOl9qeERlODDg5r+6P6xrtI
iwFj152366EGCQvtUH0hbEtL4i0WTD9xgxDoikE2OKUCVqDz9h1By2Cd/67feIWyq0kQ6pYSTiQo
B6Ht03wLjPBgfTKUmb+Mqe2OXkMtDvprD1/JMf0ULqnmIC/XoOngTQe+XQC1zq8OUPLHrlpWaLcT
ilseMD0YPjHpXXXQaY6SlN2gu/7wueGYAxATtE2BSRqKaHhTx86PjE0x+scM+Se582wH2Hotkkxg
qIYaWdbbfUZIp59yvLyjbeJZ1Pkbz4uwLitBZ+ANkSvbB/q5KbaKpnz2MiBzDx11E1Jbr8wCXutY
ANjl5qavQRQcmj9ONfg9dltfmAmRGGP56/AjluenQbgDt1mY7hdv87KOpTbW3ODgoy3q3wLcNe/E
3BJgtZ4dkFvxOokue0u9NDDx22WMwkVRWPedzAPZwFGMRbs5tJvuMTxKBuK0X3vcW4iPs9hZDnBh
WV6MF60zEx96YOZi8+jlx29gprpMfhgj8k3tJbYr6tl5jmateEX5YU1udflPGcdjRm+pPkV2ozPL
BvfSS7zx/OmtLb30m//TMJ9hNZPr9Yw+hAtMvwAtiVkK/7GcmMCP8+LIlLHkCeAfoBzPmxlvyFri
vVtv2ZWtnKeFb/YmuWY2zxlwAueM1oauc4EI4YS34qWN6qeu0P7owc/QZR4ad9GlVNBexcP/Vx2i
Q/kB9PJhncs9vzJzY0Bn0FGqht45IGJn7sTAk3zzl/pkSYsml1nSsrKB2m0QzfnHlsB2NisGEfMs
UcYW/actLr15LKfe1FuC8+GyOmjMKkiu+Bt6kTuzCC4MSjbxB0vjWdlqrLgZt5vNNf+b8zYtm08c
1h+jxCLbrKvRNHdG17/pllAw2/8fqs5rt3U0SMIvtASYw60kUjlbwb4hbNlmzplPvx995mIXGGhs
H4mS+Kfu6uqqas/uHmg2FYY2XMNEZGfxuwU5eKSgfULv6ax5ukdKXXE6ydqwX1PicEukqFDlokgB
XkZJOrwY8Wb09xZpBVsCLgGp3SLTQWHMmCUKKN9sWLR249CIevGW/WbcuNfhBcMaKOPFBsQI/Etj
5Cf9JYubu+U2Dk/hQ75aONhVNtsPZTK2JA6ajhCYKQN+ay4YY7a4xgP6WuQmoBCXGZ4u0TKJFtEy
9wGJw2mCoSXKfkc0PaHX45xCYwKl/6+2zWwBUMqTa0/rI+ckg88r8NgApKK2+wdtUR+nTMELJ/MZ
JJOY6OW8vQCRsQypL6YXnir8yuaK8mljfaH7gC4LPR9ipL9TAoggjIeO0K3UZO8hJAO4OkGftvQD
FCfC6GOvIw9HkKxzuorUdudGR1o3ui14YvMVkw+teHs4bheD1rkbVD+FEAYl3X42/rBpIHSbQTzx
5sW1QGcIQYCH/JUDBYJ/3Yxwpr2bl+Ir3n93KzzWH3rJSkFeZqYeLIKYHySl6TUOb0SRna22J69+
hNUtGn4sHRnEA7K+PrQSbCyD+aQxUt8tAqP+gHZGmbFXfOvbmO01QIAALJb+n5URw11Emhk86Bga
TsUP/sGSEZqX8ahM5x7VR8hPs5TUyaT+GSWohBlbppABkAUIL+6NM3FD02/leiM3SwoulXTqi1Pk
nSjE1B8VLbzShe+fLWjpXxgb96U/rY1iGwDpoZO7u3E4i9IlYkCpsYcYAwM402mCpJWHsetMFegv
peiB+2rVAMnPELprYxsPL7pZhF92JGwIUOkR31QBSSoKNwDsPah7eyM7RKUjkNlxZnyYf1UdyKIA
EqSDk2qwuKCbgKeB1jMeQPjyl6SzvSw6y5G1o56trG7PEOLLE72AeTzaMt7cJ7NIf+afIeV3TXNy
vnM7eyfkSt5kvh1BEbOfLZVpSorCJsoPLEpooT2Ct3NUVtheOJBHnyYzVsc068FuaCDkLJ/WOiwE
CQR7jfoGgQR7IU9mccnqhCNwlnDUgyiyXEAZ+Vfqciw64jU2Bk4MCCtu75AjnrU9UA8hQO3aoIqU
pynS4d+CUvTvOFFl54QKxZOc4R8mCaMFi52uA/qYysjqSaX7n8MZ4J8+bSZyNueQLylxIFCGXN7c
N9t0pzAmJADUjRR5o6HaiKuQNB9eiavCmR6uQ8BQI3z+NQYBKTkaPAQe8sr4tr6RAYJLJrxF9axn
XsIg/ULNF6SdP4gwk1fAqsBdqAARtKGqIzmqZIPxe60zhgvkSSC7BgE+CAurXVUuSSQHKBpQs+6L
igjd2gRUVvYZaccmh6suPktwU0oJHuj+NCcIV6hCjAvEdfyP+gdMnnIIc2EwNoVsg9ijhpJ+RC+w
+I5Jwh3gi5vQmmZTmQUJMiwBeBcef5ghRE3DFcGWU/BipiJZUR+s+/hp/cKBiA/9HRy+HW26U3FC
Q5XtTkEa2r7xy+ZM4F9/4h9E4VRayjSO2iR64MpMjzGxSeWrBREboQAhH/ktETJTxq2XJH/0GbsF
GgV21W3Nq3skCvaZDFeGnZAOpDl36YEDWkDTcc5RQRacsg4NiFnfnrTLux0q+zXYKtLIiJ7Q7oEn
+ohxJEgv9HzE2nFxDAE82XhosQyIH2WTUYt9+plsovT+l4SF7JsIuHLgohBIsAOD9XAIQfJwX4BC
pEAsDxI8pj+nErT0qlnCUfn73l61IDagZt/iK4DJic4b0N5CPzQqWk7dos+FjcsefWkGQYvsRpiP
cKhhbmoLxiSgdLSvAmEh9vKHjnh4aPnXEpVr+rtFCEdzgOOaMk69wFdXqIF6tnQkepRacLKk12dc
SIAcSB1kVC5ob1j07TqMbO3vnzC6ppgoEfPC08GLXKKgM9W2BGoWP+zFKZJ/R2OtrQdkl5CBwGKV
zAJ4lMoS0g/04jcLmipqIlp5G0fLUaZlcZHQ6qoiSLhrxEVs2VPRj2MHhLgS0dCca3juHEbb33LY
ZHQSUUNGAxUZd2+O/K/SU1ZbmM443ji4KU1KbrrwlIuKbFs+C1cEWeyIqWgjwSv0EFPtVn9XXWQR
ZhSHYO2PFbN2yeokEBRBa9U5xzSkMswrUewt3ijGGLS/oJqGXcDAwKyoHQG/EfJJEyeAYhJFZ3TX
kjeOYPIRyidUXYJvCkcc0d63dfYvvJBEiZlf38ltCDiY1ZzXT3I6suOJrCBPpB6CuYCm06mteU1I
R48JAQEHS/sLpYBNMA7X7HQgg1RiWAzEGWTg5HSo3TdPkQKLQR1jToRS0G6PehYSIgmtW3P63Un4
undi+Q0sba0kI4lVKhSJRtYsCNEmU2UbjIQLsaYotQg/Vr7Eszj8yuNFo+GtF/rUVtJPPivfIHiT
ztMHfCFbZK6miAIYRJ0TznK/ufUVambJDC8Gzl7uIre2ByqESEcZjRJYAWRqE3CFlynfvxc7cvDE
4b7SHUkEwxIhWKm4laTe1aKOVyhGsjkotKCNU3AGMY0ntyZY7Fyz5hAcGJAgdSLiTdrZJKrjsAtm
dA3w5HBYQFzgI6A1xfxApz2jz+lSfwbf8SV7q94ihIN+OY4YNELZYFa8MyeGa/Ca4N18zrfwQQUx
rMtnfNNaWvFz9Xcts10O1cJUdxW92Ra8CdK2EUU2mWYf5FvRjkxCJxHB0+asYA5apIRZoEXncLvV
r/Knjmz4GqZsE0mE6IBU804GzHLULz1bd/oSDil7a27SYgY7bio6szlTGk39TaEdE3kqk5bRVlOv
UnOkLxQHwn2QnNmrpyfJWyrf9L5bmZNGdwRhWY2ebKdw2Gt81fAKtBWJKHqZachEIGH3DK30VmY7
wbCNegFNlrmPo80ksjyLxFkC1Q/QOFskuN4QIldYJc+UU7M1vqnGIastnKxv/aCdlHSunIrcTm/d
Q/j2b/EPuwGbQPfQgT27OScdv2Vf3rXamgflncoz1wtvzVZ4s74hGhOPye5cv2hclsp68fBvBhI0
ULAQfqOLbM//uQIErYy0kRSkmIUfjTjdLCrO4jbOHQ4rTiYCp16ncXHN7uj3nA12hipSD/1pCquy
+oHLRzkuG30ZhdOggOlNg8UwxccxWDFxtHu3I16m99SbQx+g3M+eRDBmPsoPSAtswpU5lad7tl/s
ObCPllDqnXkvGiOhV/xMGr8+eCZt83NYHAo9ONd/ZAMGlwsgnI9epwQgAHrwgVgtrxPNGVs5wRgc
BQ5WE/HPLYctWx8KU+yHZj0jIFciu8sXHNQ3rgcTofzRlRt3xzh5R/HBdQmQuTcU7wVvFX5E18nz
m9AaFfAvbp5xggHwQNNSONX7ZptO99TvJw5H95XeMmnObo+pwqP4iqh10Cn5BtUAjS+CQ0YdHgn1
d2WmG9SdJg5B8oiuvIgLM8AqfKGvgKcxkTpsLpBMXRCIxCihW2BRWT/FI7qyksKTFVKrcFSNWhCC
RRAKkkV6y6kzfNAfSikWXSPKecAN/XxADEJeVKNTi6vGWtKK5o3A0zY0XKpzLnZ4yjuBNwCROm3H
sLaoiMPTzBArpOX0ZT5Jm6jPoUk9NRvow0NFGhlmUoy8hrLUNs1uwhzZoH75FO7gsBOLdA1RYSfp
/kXBk/2OolhP0ctbErjm09YFngkTuFdRjFr+q9CzjWPsE6cHv0SEbyqTw+Gc4M4Jz0shRhCrgmnx
d+IWIlxqJIS66V1+Wef8Dnj6Fn9muz80kjA2e8P2A8VcwSG1APULTuMvETBkgj+ZD+sDzcbhA1ov
nTnRzHaf0fcETJxQFQaSSxeJwnlIYw3pQeUuffQgpOrO/lW4SxnqMhoQEALB9FFtxA+FzBD83F93
UJDvPTTVGjYA+DlO95Nmuk082JOr8HOzULf5Gf8Cd+Lp+KQ9MhvggrSFeM/40TiY8TYipKYTEaAA
QVwKFshq/Ix7BSV+MhOepwvTUkzSvZQ7cjEFmRKSh9GCdcsuifkV6wuGsSE7YXxi5kP/CPuVEdlK
tBQLW2Nn/EH53azm8HaYIulHyQIjdCCuzqcIiTTTxMITbhKsET77T8QmY9oj3X2kOP28g2PKwibk
ZgWyZaAUFC37nxL2CmsPszR8SfxplfNJYS758XL6soXD4jRJzdjVYTXzVW/u16TPVE/pGbmzT+Ec
T2IyMx0H+XlzQnePSEIHuLbmcFE4KYkamFYVHHPmJsCMd46tidDOH6eBO+TyEoI2TEWqawQJ0QmM
aCogKr/UVL6JPNQnQBAaZoCqFKnhgQCh6C9AAAJOEixCChL/jlfCk+dfmIjGAoImF6dgSF/oRIee
JNDcWUjeO5UkrV/3SRDDKpkOxAlp4LBcB99kwckSAj7r4R+UPiHVkO1exCHaGdyIy3sL6BnFAmBP
LxbRTjrTFAB0FRPoktupThfsrN4mrs4scu45FQ3i86tPRYCLITI9NTHA6yY0+CszpFMJgZCHd3Cv
9YBhr807AsRD1+PD8ppwwn0RoQBbizak3tQDXOB9pKZHG6ieLaAS9ui7EZQDIxOg8XrydAIY0KMg
PyIEMSl8gopQtjjXv0Au1La5G+AmyQlUBxwSCs5F2QDbXHBmocOAG86luYlkufD7UwMPvblWwbWd
E5ykCKEALkhrBrLWHRzj4Ru5+THwDmCOUWAjt0PZXLfoEllm8O1A0hIUyaYh5910f2H9DhBLSZAq
mDwUWHnGFBIxkqdGPMDohcjJpCiQq6QkIdNABQ/HplADQZ7q8YRHqq/8s8dJ4g0nxxfl7PZTrNYE
olMYRgaO6veTueN9M70YToAsrseXpsTKt4UexLzIREQ4p5SdacVomKjMkX8FGCeyHwMIo64M0Dlt
ivwANkIy98a8iGhO+JtzwB4Ed8Yvqb/pLZnn0I+pPUP3yC8gr8IvX898AXexu5kv8Zlplx4A5UWF
hHYPdkzQ/hy8EytCvvyTaQ1ONqV1Lyq50HWmeS4tqFWT6lNeGZ50u5Po1b+YwYEQyFMFAmSUkgvg
Imkl0CNfmyQ0WPM01JEetL/4TMzfmJopcXLkkBAS9bIvP4Sbtffv8jSvDDYqGBJIvFGKe2MvwQy0
USayD1hFTQCvJAi9uIBMBamn36cCHDfSsc7AVl5+L7L2PdrB/0M4m34dtv5Pvhhzjk/DEQGEke3o
suQ7nMcDFehJdLaYAnhgiinAv7MioOZs+JUPxksBixSCCRvuPxfccX4wdblSComY7wsfGRIJVTnQ
Ki6K7Ba8tZIgnTrc99R4wjUL/Ndt/UXZiey6eNJgQzbB3eU28nkYAOAS/ii+WMf8S8nVpoII+Aij
wd9ATbjvExB/Rn8VrtOVtINPx2skZArZlI7DC5bsH4jSPMtfGQpxsuSteSX4TPw5vRPbFrvU384A
QUr7mFSfP0Btr/EnLOgdpTz+kRvG1+BnMh2uXRsLDAmmxoxkF945Byky0S5xF1/dE+ybO9FT6S+n
HK29e4jdeQBQwYn5RRXyD5g9URjTPqBjkdlT+uFFQANAtBSG+Dh8xJajnsrLjG/wjD/da3CKwKiB
l7hBTDV6IhClne6oNQspbvgL6AZ8yvzOnmmdecWR85xJdR9/uWBHRDA4/MAr+NTECVj3nDm0Efy8
m9fOEV98IPnYvAAneGOeSWdF8MYV1Vc2zVTuE61c02ebOPg0z80gslHCnIaOY4GxqZC4ncqGY1ji
qcwpWMLvF+wpaQqmIgcn+pQp/xAMEw8SivooVdwCWJH3jh2JBPkSCHt2yKkABybGhvApo5ZEM5H3
Hf7laxwB097EyII9s0NAdt9lWOssOMswucgzm1wNrrbG4t0Vb8A3/Z0tzcULcp59Ew0ALQVP45Ok
SWBbQvZAhXiAbtqU42U4c7nsAeprqhazrik50BhNfVWzORNJ8npY8f6hvnMCkqCRHPoX90VCzWRn
xXPfl9UuPqAn0fRYH2oT0TAfNOx2Y1JQ4ZGjA6P3kKPEeEhOhUUzjFbW6Hz359pgAZm8AjGgCO1g
b6HBUJipI1ue0oQxwQhBmpenez3G/FxGi7RXqvYQ4DfBcLfkPg0V4tGV3SVKPXCLvlKvCuelp6+T
eFA3ut5aiEeYxTFCAADB7UZ9G0Wc2WqutWl8y+eGFj++VOm7tjKnzndKk5qKab3sUpxCrIrCCiQ8
J0J3Ftc52u9cGruBFmttU0r4K6YNlqiYk012xZ57bkrL3LYZfFDTiqrPWKiWlukL90TrlnlNkhf0
XXutUIA8Qg1b57KJEVcssUqUYC+BAmduAH6XtaiDovLwk4/jUwrV4t2TKprPBI+7LaPGIil4Gvw9
0KAurmSD5hudGo4VJtgeJ7J8o2OVdFhFQi0PQuWW5dl/v9J/2m7Lygd9zQbI114o7gVdbR8gicGg
m5gc994ehTN6HiMmnieKON5XKPaavmWR+RsCLdr8OqBceUbWNZ/Dm0Mze/pbPj1YFYFoboaK8/e3
v4daLKKFWVTR//nbmKB1NUaQ0v5e9ve8MimA1OHWSmUsQv3xtWsVhRMy1X5JdGeXc1Ub1n1ZDFgG
1NpV0QMDxML/LKUWjDouumPiit3x7yerT98ZKpGujv/39ybXN1ab1PhgGvSsp+G9aeDLokzFmefr
wb1swHBTvGdX0vSvVdBBnNXEEmUmYwI3G3pCDcU/ZKqLp4VQLv9+6zFb7E1XuMkBHPQRWQRUpg3I
r3HxkauB+94FDY2EmmJuYNVhzdrVDoo+7nsvSJXjlZD4/p6GMFkXlIAgiW+sLK/QbfAiIAnXc+da
XUQ7fDFuaUGdYNCKfG1JNAF6mdyzD2TqtVGB4Icw1T6MLjogIxDc0wKquCHT3T0NiuZawunvIagT
lQZLeJUNXn5tZ1RXLfW9K/H+3y+6mNbXPLc4iSxiWKWmj7rKDHWLyH+87Tz0AJsoR29DwLsIU5Cz
hrDJqjCk4uYV6r3K4uFQTb8FKEvToGlKu79/HEORXbJEImnUe3VVJ16wNjAZwLNUNLdx2bfLVDSj
Y4FIgG20qn4pYyDhoJLce9DEnEkBQqlRIJ8MS+8vacycqU16ZzI312kNwzgB0uk3WUFW9ORqurHN
67R7KRDHjbAt0EcZEIsslOIBdAxijqgM1U7oOGORW+c6NGmUNaz22BSR4bABZXtN0esVKFyyVfSC
5mjJKNau0Ee7MYLNKxTgHm7XGefaioxzhy6jquX5qk1Z8kVptPcssBZK0BjvVlsajmHKw/Lv1xT3
KQSn403SYMxmjXJ1aaIBXCKWw83fr5HlW8tmaL8zv3x4MaL1oqLQeZEJ8CbjXnqLfRTJBa+jYdTF
NjlivkipyA6SHGW6/t9EfFL5wNWvZyjudvTUYYkAwMXV+S0oGyRb6xzydFSVB2N6SHQM20YTECw1
ZI6Y6W96B1g5+/uXJFa2ql+Gn5idLFstH5AxqUpIpUq/a1sl3MW9XdeorybSCO2gTc9ybGI2lScF
yO70Y9D5xzIHNURdDRfhIj/7fvuTaX70YViwQrRYERA1R/cFSYEMlwz5RkkaX6KiwCoX9sQegQZt
nZXhKW4QbIJ9nSNtnQ8HhKg8tMtcuCaBlSJrhidHkWHM6TVBefUDT4PinQ/sbIHboJwl+pcsaenK
6Kz8Cy7zpxxI9UlWSJCGeCCiLEp4k3jynkzrnJQZclbTQ6+E2to1ScyrsAX/RGzg70HuURAQpwez
YvKxZqFG684AteKAVF+6DPyg3buCIlJ6NkyUSIOrEXnueohNkd7FMtyaE5KUWuIejSZ3k8T40GQQ
jWk8SyG2QuAmwvLGm0vbOKJlutz7dtsGwbHH/VssFPHH1euXjrcsIRHYGcWuZYBG0UIMa7RNLI8i
cJtKzE6N2N5Todj19bgUMsjCXdjL+LLnz0hVcqD2yrybPabomTXIp4S5Hev4xCYNSl5KMECKq2SR
hhTLX9F0JW87VRQhwZcg+0NSbV0VVpNfqCu9qcal5LEPpgauuAxk9iVFKs4OeHzw5a9p4CME5rsr
xR39499DKAXvrHi4sI0unJOKYLF1E/27e+RD33+3FfkkZoLDeciMn9pv0DAXZWOtWlq9V1UDGkTZ
61fREMCi+0hastMW23x64OXbupcfZpF7t9wyLXQe0Ves/E54Q9P0YFA6pDGJTdnyAydXxPheWrm6
8UtpWw7pq2qF8BCmw0TkkIaeYIGwxRspaot5d2aDlFdRUSt2rnndexIX516RyMlrGnSg8wK20ig6
anq3x3tRdOTM7zZjK3uH2gqvYip5b1UVLwddoW/PAKshWtDuQ5CtIX3Cb/ApG8pjDaovhFCNdQPl
1qTLlpYmChtUzMode0Hm5FotXIiCAH2CEG/mNnoPh7zB2BXN4zjEqUlNg+5UuqR/tVAKb9hZaKvB
TzD9FVXhLUcPPK68q9Rzn71OZl0yUzGFm/oT9qOp0YVhQQZIRlHbGgI0oDRhUdV5mhx0GP/Q2KRu
UV3LTO0PfljjyTk9iJ0yHHRLvKZy2q+t/COBaJuE1jpOcuWp4aq+qjrdgmDB8vILibIJU/fC/YSX
3DbtUkP2UPEawm7DNZEAEZOz1rffXUabW0B5ZGWOCRQqz8APMBqvfw8ZavamKIbnoUs+Ip/2wEqQ
mGaDF6AsOkK2V9rN35/+HvpRQpgnwUuqGjp99/cQj+x9gYTQ7t+vvldaToIrLXY4EfZmbn6LpSo9
eaL/34PiN0C8ONCtyrR0EUTWRvvqssiPY0kHBpxcEH/cbZe6V6fU2mKKSmRCilKJ+6bR673SmPEi
EKntqaEsL1Vk0uj70310et3/foJ7TsTrBSuzM719X0xsf0uxHKFuoITpDXoOShyZtqTo48WoLJim
hnaUx0S8JEXerJu+Axac/hFlQHWh960wr5BG2cryaJK5Tj+O026UNSEsuFyVFp4q6ofOUKN11RfK
Si/1sxTD66lSw4TmN/gt2oCYQ0qt157ikWa0wfPEjabklPBdiFQopRI9snQjV9qK9DA/pBaMqZHd
m9FGOCx10CJGr8SgUALWbo2sWwduHm2HQe+BzY0Eeh1FRg6PHsFMjU40GiBGT3mykadJ1jz6UBa2
YxOjUa0WB29IV2HnKvuspW4cFTQCKPKg7qsx++8hqsSEwApXycAf071QA25USos8tEs6IJBIBJpc
rEoF5tMwutqWYAglhYYAf2yrm2WZ4Y8ATbShIRpMx5zFKlltVgXZro8C49yrRegESlBDANePSuPn
1yiqMMrMvejUFbhKybmKTKQ6dNIS9wqaIkHFdGJWWp3KzOE4Uvcj+9EAhyMr9yLisCoa2C5ze61G
pCKjl1swXXRhibyeefAieUWY9NV5CTgSjtzd7H+K0S2irjcQZeitC7qx83ykZQ7gzBcDTMXr46D7
L9lAdNaN6cDhIF6HXbKrSzxfLBmWdN6sED9MKXjoFwVkynVKsKYMr2x0fOZNIy8FMdI4dJeyIF9z
JaWr9o0BQa6gA/2RFeqKs1ahObMcy98W/Ro4GyOQL7FTGuufodd+5Y1KLU7qv8ac4p0JLko8KiHe
eaBzh37fVKfVt0Gql9WdjRga991WavQZQLb0HgNpVycUqOtimXg/Scc+egzMW169/OoVIv7QP+g1
aaJbKJ0xY42lW5BcvPYsB3eF4zVWjmV5MZOdZbwRAeTQecgpaFuaoFEF2sKS+PevIRHk75OuQGBD
ucXOlxBhUkVJYgfo0muWxLTgdBQqQWiS3RThEq1OpORqx98nApkywXBcraYwsLbQvob28hR+rSWI
WvYMgunSaCJXO1FBW5o8fO5PfkMA0+tkcABhgMyGbwZRP6rNpANj3RoMlJGLRHIPfTN62YQNEiYa
8D6VnRWv5h8FNot9VD15MTtD0qzNb55DxkiG3V9QZkBuIcE85dt89Rci2BOIcr5VQtpK5lgcNeaR
j5MC6FU7Sz7Sg0efEDx/oUQvfqIudyfeG9kzIBJdpEqVn7PQtj5By1FN9wQUTn9AGPnASLgFO9hF
CN3Luh3QToOIRDwfvtFjoJeNGUVpbS/M+0u74S2FH0izSPCF83zbwZ/U59alwVgDZ+2Zqs0rylu0
o4lw/J3uCSxEJQcVu+7EO8EWMeFR8xNvgU4ZncGr7Ec/9ZfOWxFccoKO1ECDiU46cv/ji/lCAHGp
7fuVdfG8efmQ3/tL9oOeAKRSCCCTBs6C+9ljFr3MkHYgVOSDoo5GQwIKX8gSpqtgLsBeAZ2BCXnJ
lmD6qLPNIPt6Gz7WW38evtHAJ8JW9i3gkhkuDLpeUhBzGFoDklszpO0ny19l0V/yT2pfo45L82KI
neyJj6I7KvPU2ur+BVFnvnzB4PN92hWzwKCbQnOA+zr50MpHmW5x5hr8BhAy6yq5j5JeDOS0wEfq
Jd2YXBPuLtG2wJwPVxjAsJEjFSI5sXH21BPEc3hQ0APDBURuToM5pgJpuI5/G/Q0Yfwg2f7G2ITG
AiYYs74J7CFxKBK4EdJ/eG6u8+Klj6d2AwyJzRIOwp63MWIb7SmpIAVyLAymIbLwBtiRsy3c25FI
5CYKdLPOERyrADXLdTusmszBF7WJ7652gnkNf+9CeIfLFJqT8I5zfASwdijYEXEflE3QwmhPt5ZV
H2JUEdN1VB/d1GEdsOBwMZWvM/waIn2u3weMHmfZj6Eue/mzV4/TTtYvmWqaZOewANiGdz2stWLO
sqU/oDzAZWAJ9F/MfawITIXe8gWGGLDDkafDv5s5nKBLkkxiUtaFxmJgwiG/afFegOwi2n65FdEE
oHXnXn6jwsgEwda7AXuu8HoAKdzg1OFlN4Ql8nwp5Q9LefrqOixsnsDE4vka9bzMwP5ljigqY8Fy
L2q0PA4D/fIh/T1W/sjqYxPA0KHPAe2XjB91PhX14uZgYJJW2B18Msp74VbRaCCayf1KxRGCOsJM
/m0D7BRmPQQpqFrGPhfmHlV7yR7zTSA+JV7/JVGR6xw9uiNLPtP1EypcUXOMqdaxTN03TT8K8hd8
eSR4ie0EdAJRjgEzpy3Yf6gQOER7gF8QHtHrDnpqVGs+jdiiZTzuUhOyfrb3r9EN318FVMtDuXlb
yd1MquYyR2izDYKNwaRLjU2r76WvBjQa7X7Z/xazzzw+QxTlqoUM5PSgFsS4zprhrRLtVrFl00af
vsQRS/9wRGvXxa9B2WLKrPvAb6xWDSHQc/3IvLkYLmL1iD2FXCAuYjApxau+G3F6b394C7rSsgwV
v1utfTDoeQ/J44wUZcTwxZccK4/000surugI0ZnIMcsdBFWNrbKD9hf7hzZEFHFfNr+tpPBV3rPo
y2h/muzTKq+Miapgq4Hn6BrZxSJGKIYhUigAwJWhDEQVGgO7aidAtTKIgehEs2buXXg0N24ltsHY
m6NhgwbGnP5fLIDlDOEo4z2OznH81BFFUGeIm5X1OTKfWv5O3lfkJ5cyJRYU2+yjGDZteYVxSe8E
dtX4PkfxIQl+6MpWV6zeNlvVRDnDxR++SuOt0VAIeBsxFNVPgEmmSwVl56t4N671AvFIBG8fyM13
IfWJfY87EKdlg3rk1DIuCbvc2tbRnklfwFQYIJLZ5tH1L6DEVJPCT4MGwQ/OEh2rkr0qoPL7MNS1
MS5k8JJ8rUkXZfhJ9WUPJTLC6OWzz9aIMSPfOelwmt5PEHwLw0tt0EZeolhsEWbguew7OQccwgxY
JE1ayTCFFjUFJPTjT6PvGNZ2Wk7uxAqRHFanFM0lAd0uG4+0kRIlwyCtMgDu/Zf2GFuHgA9e9Cl8
eCFtLnP3jQtHtw4Ga4yApnLFdSsVz7343uYvOt51Yy1I766179tbXl/iaGW2c7YJnIcbPBWN34q1
jPjnR3jsV/EXHj3sEwUSPvDJwln6YAUJxpuoMdo+6/OzQWnCXdAEklK779YGdR3twPDxbRPMdy4+
oaV6KuVV0dqZ/x13aGjFZ21CrOZlT/TXvTTYQBfLdIgMdTgkprHjeKkUpwOd5/2LbIcGCsa6rFyz
pWdHvirCRMx2MPMTHpJsl0DJRD066lXUgbCVzbchrTEXmaLRJJ0GCWdOg7dj4ZrZnpicb7K/aQga
meMeHAbkChraWubRgc2Ru+6m88jbyFeJhH+G/IKY0yJJPBoKtl5tcCkMYvIIfS3q0GZ2gKwejW79
Zug3XbtGU7ggsuxxkLX7Lxz7fH1fq6vhhjEBDT7asAuxVoNLU9sD7DgCGBTyYH9rM8tEwoFaczXi
cxC2Jzk4W/2vItkVrB4WZhU8wzZcaNo9lg9hi3WSLRI/Cx3FEsAIjiJOdNKC3En0A3fR9Gha3DQd
Rm7LrPpoulWAFSN7pbXIoAPRDSg/B2UTIP3ZHh3PNYFh71pzUoNyntFeqfOx5PHN8Ou1168wU4EQ
hqqCe0rrnZ+9GG2CRJySZsXNwfM2wrS+ZbvUu3mGPI4sPCIcclMEO9qdAdEwtlaZt55SHlGdpBI5
LLCR6KEK6XQG47mWH6HPuo9IgYlY04REy0q/MRJOAqxtPWHlUfGPOFWQ2kF34ymIt7JNljmqN0K+
TKAbpdGzlM8ePegxXFcrnVGo2FPXRuElucnaVc6uND3NaO9GYOBXFX5k/STToUjq2Tyz+mJGVzcf
ZspTpaDvQXjpk2Mq7I3oIsYevuBI9+XiwoSIHCB/IND7bXhbf9hmiFCqFLgyWbBH4K6RYlIG6SNV
v8Qf4JPmozqH8HSvw378Sm7Jj3+lCYxzWn0vh4W8LreWrS/qFQ0+MwS37OHQrw2nOxSb8GltYTrc
qGq5KvktgedMeSAEprG8iSKwUYWtGDrGQ/vqfhgK7VHTs7sfV+MjPIbCwvxp0V4i4lxrTrseycNp
z0Cdd51TaoLZFc16hMhbp9eWUWfHsu1f+0ePpzJpJ16H1RTm0+5rSltDWXEs6sLKJPxTF8k+Jb4y
bZ3T3HSYpPyMT4kX2cRd6PH6zUFs14S+xDmaihzMIoW2x1GKgk1Hd9UshiXfL3GzYMFZNiZYBIX4
OVtsgcOCCFClHym09Yj8O3zP9aWA3Zgw9xFCaA+uvA350rItwJRj44KfHx+yYIOWdpezT0yPRXRi
N7ZgyWPLRWOP5JjCsmhXGByglOw7TJERj+hqaoCENo0yGdEuIAXaZ2TvKG8RIZLnQRsXi9VoOGyT
+FYJzBVCH5fwl3agGxobVApoIqerAJkpqXRg79JbCt1VJasX92iAJZVNNCpgUYLOEaaB0kZUsW5e
6u4G3WOoLgbN3pTiACNK+Yjq+7t4BYFETIwSdfOEvztgZIN9CYXxPVmEz7hDFgRtgz8Fg1GjOX8t
EFF1e4aQc5d/Il4KGwQa5l4MEDlFvYhHtMQ40CN5G39WIeYwp5mbH5lEBCE0L0oPzEtwIKwYcnPn
G0cfvTwqyZw6ZrrUaKtlJ83fUYnTsEQwFzGmiejOfHNFY9vdkg8yOiZ1/0X2jS23SYUgRF5pLtxN
f0alM0GO31uQlwGGI9/AX5DLoZkb8QPwTfKGqlpB7aNNCnaB/8cHgTUErxkGUa3R8LQg15ryQgtR
gBnROGOQeCuJvq3cVtN5T89ENyVZvDNpE2midgHL445gAa9rCxGbup38iTRsgA/apzI6JjSRXw/j
Ut0RvK0rHMwatxUMOmiLoNd1+k+1bG1HVGPScgRRFH0oD/L/tOxEnXNz7uonAkSipf9l6byW20aX
LfxEqEIOtyIRCUZR8QalZEQi56c/H2afqrHK1tiSSAD9d69eYQDN1PYjFup7DiMiJkWsC0FDpx33
dgXkldJ7IX3fpwRblg5+6g23t0AM8K7PqMBI5hGuBBQGCigYDR9vrbQjBBYfdhppoaKhshGHElLS
CDfMrXnWrAjlwi6mV1CezN/yu5EO+oemuZxnxjclh4fD+uZE54xboVEgOPnSvygH7SX6t7DAwuCN
AXJwDfw9cEqvDua0LyAOIVnjDkYkCeNjY10+9ff6svoTCz7HOnSfa+YMOeYSO45TOOBfRbkz+XI1
mNuWepAfcOYeIZaCHLkPApoaOy/sbva5CjTBGvBCjAJp32N6sNky7MgWFOmqnoVvTiPALyakaN7N
xKrRXmYxIgKof6APPMl7+ursXTxqAuriPUmqnKX5FI5nJd0Lb4DQmrifMOJUcbmEAfRU/iLZ70Fz
TW/bpBHhI+5QMtPlop8vlCc8ByYErpUbZzv+dcrxPe5LpHAbP9CuPnlI5NxuXpo/JlNWXwq1jdgi
BDIV1K9dzHkKEcFkGWkn5rXGbq5xKTxMIJgn9qh32+dB+GcS3ay57boXUY10FBawRCfRXJmC9Mfn
BAzHs8Mq0Ybv6mpfA0eSTktHWLsRgdNlYJHFKDJ5bnWIfRxFSCu31gyp0MytF7FD6vylDyDJqoOr
Fo6c7OEFgohAbxOjr8H0edpg1NyFiMC4zb8Jih0Ut8j6QqwOlwZjTOylUFDiKwzAhPBgm7NbD6MM
ShgHuDg7uNf2QqhkAZWxJR1jhgHplkK4CXByB7sFWXQeoI+ZXcH6BkXkdkdSMmDSgOzjiTKKWdyg
fYgyZ9rIWOFLcgCxRiPINN8efrbnyEixmBGit1IONpn3Dz8k4HWE4GaDklxt9TM5WKwz2coq33fz
/6CzcRjno+mA9brRhXS5vIoYFpt1xqc0x/yb+DXpStpevjigBRgnk9u21VgcXfYQhpLcQw20ryBs
KTuwMVhASh6o8VdTOJQsiEBKZMNWK3OvwnSZHpD3B2hzsVMijh9Y8z0tZ6bNRnmqcifNbK7fdAEq
Qk1Ge009ohNWPzAq/RU5OqBHc4kjKIugktw+H+pH/EfF4rOwJGiyOS2b2JvUrZhQRuAtf1PlmEWE
lvx524SDjcYS9v81/cyem7/hb5o85bs5EovQnmlTeO6vvXDn/ToYh/FsHLTwQZtiC4BLxMjRrx3m
+3STQpUU1113y41d6dTPxnfpENjlzR4SduAY069ym6ZLeks/KXqFo7yR7n3Mzs0R63ROcn98S876
ZfNgZWH8B3ADw423K73rubkf5GtGGCDpHK51rh5Y6rlqHoiSa+bBzFUxvBZOZgsc8yScddBCJvt/
6cx0QEvprD3u7N9pQ7Ki3cOMhoWH11ZJ2hme4xslWElIitlNIoxnu3fRE7XFxdB3PRL5T7R0D2R8
WIpISEQA7i9965vaQTNfEryOcMBGHIJU1yZyXlB2BqSnAuCoVN2EByOHfYzaeL/qn73yFY1Hnumc
IQOwbItg91D6N3+PT7o7CtdAZQAcheW47orRFWQ6x50IsV2zBejjgzsj9iKeEsYdbs5YhSLt4SWo
bm/YrbpX2HhY6LBsSTpEiLNwEaTppdmpNtnFRKNChmPirGAPnCYfLHEgnzxoVGFeGPsU+us/EnqI
55baADKKuBFcJzaNOwVxSUyQ9TNFi817IeANtvmQqRyQ0aESD2L3QfwMJmWqAp3dE/CUXJ8W3cOC
jSxIqH6gYjiDA/VsxmYw1EAAfiKneANyimB4UrM5IslyGB0QlO3w325b4nhtMYesgR77qebs3Rpl
UgNwOt/Oqo6btbpWV1hDL9Vthqwn2Np8mGOOofNs+nUCyvqk/IgLK93dwuP5oNd40j9RJbU/DCUk
fqjGLv7XvkfHBMNEzPcgUTI4mRjG+OZiM/Xl0OMRnaJsgsGI5J6HFKoZ7hsA5fVttX6MG9Y+nMg9
iSEcuIR/0TgAa/9FPs8bM6n+wQzLf/03ZzLtEcpPCxpH/9RcJ86+5wddDrj1jm9T9WH3L5XxP3pC
w9DIgaofsIGphcDgAEWqwKjM7cvNEaHYeeLmaP3mlN+yyxi2fnkZL/0zfTvYAu9Zh04JlOyDmdoE
xgUL+Gi/NxX7afhY0LBYm/z9f4YfXA72x8CeWIpn/5RPrGaVT+NFeFV/acDq7+pP+2a79c4RSf4Q
4IsY76ZPCWjaOrS0uqJtrjxDTxy62Hy80U0PGkgy5l5HVgAK1hf0UHiAEGXQQbECMvOSZ+I/TtVP
80OpXN7Tu+FCAoZRyHKiC8fX/9m3wN7TgupuBEhJ7/Nr/LG+ivt+VwdxdTT+iBiGAKTYBX5Ev9Ir
7GCoz/DVVzu/96/6D3smzibqMDRUOuEMwvR5veoAfTxkd1qd2E2PTLGrAaJykj/o94pvAA/9t/ck
sE1sKiUwP4c3LX3hg37pv5NnRqatD0Tw42mqZ1WUJbaZhA/DKtgtVAzd7RCoz0/Di1TvtzL6LP9p
ofkq/9cl4dVWsU/RGSr31KwMnj2p95CGWWpYTxM/439P9//jmFDpYTCh4giylFQfusYnMulCJSw+
2gv2KQBq5a+WuHRNGKnQaFM/JkTdTHignPUe5HpkWKJHGE4MSyl9HE0icjAEwd9ciY4jAWkQ14aL
CdrCSuSFSY6RjkafOs2L5ZVo3TMzAC9Fp5nClZXwzXGvjGj+dvRiXxoruxFe5U4lxFc4W+2+vNAx
La+81gQdGKAcvhkMA7vHjT8QVywkdnMiZ1DhXMa3MSU17ylqMVzZif8aCKFsp/DlWvEf24Eatnjo
i/4GDSBB8AZEdggeeqf84NWL8FXrp/53OakvQ/cygcdu4o2tH9yeMtk2GttSPdbEFNfhRfzbWloQ
FahWYF8oUgC9wAmjEB4Td3DSwObcXqBSQjh9kv/oN1OadbrLes9SidLEkBNx2vLGNP8NPN/FeXip
zyv4RbvLD/GhvPR3zLYgpWKiAwkY20D9KWLysdz6LqL7b48L3tDrW0HakLXhGSuu2729PpxE2dMH
q9D946f6UrBIelL2uccO1HLMV+kOqJ39RK9M45f1rr7AlRS45/6Mby7Sou8omdMfv1XEpy726zgc
Yp97MaHFRetihnComtzVoj1lqGOQU30VUia6PF4JaD8G/NjPPtN4Z+/tB7dae5nmfYE7NBKEcLyv
/nJ8eCR5vqr/asQjsP8Qred+XO5rtqtQgd/5BOZVnLvsG6gmyDCfTMnleNSBlZzCX+IjR1fpaz8U
UA1JxDtoPWUW/IrSyqnOCcdvGvjpP9WX8BPfVmd4Fc7cHBLuZP4YZpfHiQpY3uV/0+vw1eL0g+qF
N+2fDBcBiHl727f9fLCQUQARhJdxl5G1sKf6BRlj1CS2j3Wet5yKD/2VKUbG71R0+l+ufKYwiPYX
8wvTTG4H3grzta3RgxHMtd242yyAmOWxM4Plq72Mfv2xrFTy5gX0MgPLR9zOZcA32Kl+tGO2rSk1
nlEv+97Ww7867jl/HRAMV4LFZ+syeWMkRkwW5+pWWXBCAbpBDoXbMqgMxRy4A+3gG2gxty6I8HDl
xIBlSiKdxMyEAOdDfC3v1nt6+2/9ARhOSwgpHMJ5IP0QQB7z4EV2S7371u4QYHQAPoxDJ3zAsQPa
N28Ncr6nTvESDtU35Hvo8XTQ39Hho0JCOGbR4IPabuuDON1OqDINhd5gU4fnjCaZjTXQlnkJ3kgk
Gx6mdj3aKC8FhH5sEUkgezxhwME/QsIp86W7wy/ffEqPmVD8ZrPlNNcISh9E5dcYl4Z+Byj3wYZ9
2n5voov6WWWSMnla8xkxy1bsaD2hZ3I1hlP90X5wlg4vIDiPP1DerDtQ19kxkgmejnbT7yswCFRp
xuYQ34x3ELNvtmiiGZr4DuNkwSUjI7jw1Rm3RjsHj4GG/qXi0v46kV2jQVoNCOh6zGFmhFp6eOgB
dBg8j3V08ZlNL/Vg6ywe8gfKxQNUjG49F1wR2nyBYEGXApasB3iZiuUZvVen+7iyHwBBKnR67veD
OEPwcDEIFdOAH2Wr9TcL20LswTpv7AigDgaQ1c2E3dW1Q9+SgnNR0pdoPeY5Hu47HVCju5nYJRW8
BAxk2Bc+wWB/oCrMHT5Dp5fihKCwPN+PvS1B9ocsUl6r1ZVn5m6kT3uGaZ1l57g3v7i5phRsx26I
ns09TScI2C+Ml0l0yTnu6RTQ3LQYfBwkaT88uI15k8mC2dFExQ3+QSBf20Pb4uhOmTBwYnCs2JXp
Xgie7P2IL3tb72AiVOyGgX7dM6ZwBq/QK6bHl4L0cWTIyXY0ep/NrYuvq8LNsHkD7xoRTw8nLt54
P0p3g+Z7u8RhAZOLyWZxR3PNQUcSoJi9gnhwqePNOXq/tSBDZKcIAItFI68OGVSS02+ltVXvjVVU
/SZeDpLVumz6JP2j0z0oonu5mN2yJy9tQqkEJJvzK6v7Q5X/GqgmH/hUwNEh38w6jlJ7TqIpaMtj
ksd/q5WedBL/iOwNWvYFZoMUnb+OCJo4ijFXj+My2vKDLZq6vrYZjjP8wmUyLQ1klX+DgZ8GIgne
JFN7VmsB/WJxeKyuyKWa7O1/p+BQc2tAa/0qhTv/Zu04zBAVWeppKxtRusuHzzY1aYKzlw4HQEx/
HZLSYvQ9NT4rg4XBv+iJurHfWBOMhZukU4K0464qq2+Pj2KrHtTitiQ/ElLYkfbC4HGO2e0pJFYT
5b4oOSH3NLodoEJKwRa0o8Vx38zNxukQfWMBB9YkCpI1/hurscXGZBApcEEjyheL8apQrXv3UFG3
KafapFAxzOty98p2dCQIdeihROR9ipIB9Q52AUq1XBKIssxyLchTltrTmmEcifFKBhSNRj1WpN0o
MBC2Hd2+2RajU9dAfLkeTEV3bQvLaVPQh6acgQ0VV2eSisihbCJyg4ufZMwiv88RCKEFjZg8REF2
6g7D2YSfP1jIBmeUnaL21Dzy6wDpHBMf5I5nQcefa+q66G6JeaDP+UVZynovWY5E1/gVwwEFew2A
TRlwEkLJjGR2ZlWi0scLafP1YFem4Mst/gd6u7lv12j+m6K/L1idZ+lwWaoQDqBTLlijScV5yVCP
ktWzqJDPgG9b6abLolspOvcN4sAnWfhr1a808ZIIItWx5xwYlLeemD0ymsVbjBUEpw6iLlyDNO5Y
UhzkA/hCU9yM6GCOH6v4LWX3QnqejrUZRNUXbLgBtlwmHLrlPafSFNWfqkJu31tt2JFHdVFRoEo+
RY7xmK6EEQ/jDnbJCGcB6vBsLr3xASHdhwGywPxGWQjAgq7i0I1HPb2k9CgcL4qXbzYGNsAzogU5
9SKgVhBWsGlY1CdT9GgBmVyJODUYeAu6KnAmQOmVDbOf9HiohPFyb4TXljVrx6Dhdw9yx1wRbrPo
LSBG4rE1fR078mk/wPyRAx00ebGeU+GSmPh4jtRkeNNYaleXHoQ9QkVGRYTMhT3eiuRxIGLelCIo
GwiXgCih07Ah2VfFjzzflcdV2VZ3NVpi3V318wMhcMPClchOm0RO0oRDFuoT9UnzH+W3QAKJeU2M
YOEyGMxFhASz+e0maDDAge4jetVa4NGEMf3YSe84H8+7THDjlh3Xc2n52G6TOZ7FrrWcNlr5bKdo
GBfocCyWnFo8xAmuhsZ5hTfE22NdLfE25uH0yOiFezb4wnQyygTAU0ZQk59TqVv2mix8FK3mmaB2
zmyxKvOKmJpA4KGvK/es92huRfFcPhiCel9Rw+pBxNtTgoo8sWl288rl0YxhI3rrvb8oYjjjWlTY
5JQzKYnLFZ9YuQ5HFc480kFfEZEI7pLB45w3aSaZd+eQrzPv0xt/tPoga+9FeweSzXs2PvBQ7voj
WC1vUlxxJT3qJk++1h9GFOTygZ2tVPkrJnRYOXT75ibRW0pYlN2G1RtsAp6lfpc+SG05d/kVd6RR
eR4Y4I2GAYZ+X++MF+IxCSUf2KXNGSZO1hDQcWrASivPsVL1PutBCN5FfqbdNvnm7PJbV+G2Gw5K
Ej4UV5H3zmi5ae6PMasiiGNBrh8Usqbjo1bf1fxZ197NLqSL4GgnPbbhxpPX45AHo3UWA25HdBcy
UAauR+mXoIQEMWqDG8lBLRyrAptqTyBap3Nqy1+iU1N4lcxN4pngCq1TLI5ERqrpttMhS8NC2psP
TzPcLiN7xIklBgTovzRVDfiSaKY/8zuSIZ5NUX7JUZMpAY/b1JwSy2uIruIkoNXBVEkOW8yFpXuH
vbl0NdKwNLwE0roDVhIrTJKRzjokH+hrYPUOuhSfcnO5CTAx+ueRu57FJYQkc4+6bZ8N3Dd+WX0Y
hh/L9wdRCB2ZjDtioitJ9/vmqkWBvGD5fE0q9r+7thXeSsl6ra6LaSsw4LDBVGyRwCqs+ZizgRGh
H66+qWNN56V5UFtnyPnTYTCfaymsBscqWR548baPOG82bdlyk9XlLi4pLpiSBKMSnwvzO4q164OA
5dG1MCdjcc46Aoxo3ygsfHzIBvnszehER2Sas0clh//ZFazm7jPHhQURhm2eo1MUUX6DRxceDINV
CDrRt6BHEebaEWlQ4FT6oQzkv+PcYf4jolTuwjoCOzxCuBVk8MsoiDNfIpMcmifEuYCLx+ep/zZG
DdxHxshR1FU/FtGUrg7rKs+SdV8CfdOA1lAYF6DxJ7C+1HB0/Xkcninqa+tSaQ09gG6wcasmz1jC
Xj/G+ptoXKACT2giNH+tPT7O7DEYnQlAXqMXFnsrvhamZ7S+1RzH+c3KP7tXcT2PwjFVAkk8ZcYt
fQSicMp0uxWdBPNb/SSMJ6kJNHQpNIBYhTN6/qQH1TYcHva0d7LE3WoMUpjmtLCSqA6RfiiFoGle
Y9Gz0pcqpvhgKzVZ5E1jJ4RnX3zssxeBbn+dn8v5Oa1/Z2SnldTYR7X8q/ug3LriONll82ERj4rp
i8LlAWkWZSopAgQ2HAh0XKzT2NnwlOreJVIzgS8oK8chcVTFh7yUOBH24sq5mbBjaRoGT0lcL4Y4
HLVMuTaBZBxTPKmIDaOPfkxngnVKFekGhH6v754p3SxcrQdk9vmPzFnrvxMCvIwDGrRmLY5K6fcU
LOoiZLDKbiQvCpCR7yodvxn+pYOAYgGRSAu/TfcGwVZs8xtWxKSYsIvATvm5FD6kHrqZx+23KLQs
18eCBW0oWG42kqflEicpYXViRm8P8Sixqs6DCYEsE9igvRN0Xa2+Mb5ZAH1Ww9LUrtajmgWV7AnJ
IfrTpcVLTOFo4oCZ3erlICZH3saIxaz1LMihMr0JCyQP91UVA3qRtbO5F9f2Kmm/GosI3yywMw1z
C1GNS002zBvBm2IK7z2kyNQqaCr8FGS2Tle6MhYMJR6Zxgqi33KwBsQjW4QsaHbW2yC+FFX5v7OI
r70OAaUZslO+eKSxNg34F93fC8u4zniTIgg5tpRyXmBZ5gJwRGwlKZoZP0j5+NQM32Twr1EwPEHZ
YY5lDmbUM2L+Iso+f0k+ipcqO2sPykbXVfASopwU6Xr3CSTWMditLswQhT07fEJ4ovjw5zYd3x1B
AUSbhL05c/2gOAoUFFSZrOa664RHwiOsuq8McBMPehC5zcheY/toNxahbHgkvuMVbGTnNjsb4vdD
v5hsyPBtY7FGOj27iVtTxntd+K11gNHGjbLXZSLLBG5CGqyHSEa8zYNVFveZ5mI6zsNJMD41dJnG
GQUPuH+HfCmXz6OOk5P/UK8TGjVzW6PEtwkPkNiNWe9Vd4s3SvD17JqNXoN26I1cePgO7x3Waj2h
syzQRa1w63i9lgmmqyOCC20UPnrfDCq2TErAPniBSKUJL9LwNlxbIFmw5rU4Z8PbNtBkAkAdfAP5
MODt/7fEz0XtzeAv8/pLu1RGDqI5mrlSJ5H0jr5EKkJls3G5aWpo1odYDbgQVfrORL8UaAuP4KLM
TNu4Vmv4HTkYeLK4Z2c/RqBWLSteWOVttGFyK7loKgJ/l5NDxAWaIsuZMewsw28Nb6a2mAaD6hZ4
d1p0FnK4GLN9mK0zOx/lnFlP5Uw+0G1Ubqn1Nk6u3DhIcCMuBbX1I8tCTQoNkDYl1FER2WWcsgUh
K10PdFxoCuVLL2/JihdmxeZaeWuwmGH1AbONxTCcGk65yKRNfYf72u0ebah1bgzPnF3hbY1fhcxR
WtpcZ7BetfS+VrYun+rhtYu8QnXVwYfuMDYuw480OmIS6DVMYY+9OkpDcNBYcXvkLmC2X/UHyEj7
TMo6qbM5agPoga+sE7Rv9vaVvmcJPt6H/x56A7pR72awXVi6UC2NDENA3SuA3yXmJ9pAFaeZ6Huw
MAiVAjXFiXWARDSI+V8VjPIOHIKZeTEvTCHAIgvbTpyWLyDIUEW4HCVKBnA++PEtvk8btEEYwsjD
qR6TY6JdQGi07oNCMxK1a7rC9DwAv7H3nOTo6xFPn2aM8SW4bKd+VFDVE1LBVOOw8c0wJNW5NwfJ
zwpYgrdB/rDU2wqKi3PANL5ojw9lZjP8j09xJwBS0tYAikzVyZSuBQ5S7Iel68zWwALTHqISyUBy
LJa3wvJ5bmASytWhpgiVGEgJyquF9zItWe/AeNgaHxHzQRwqwLMwjmYxyu7a3AmoOOQghiwP9nhW
k4D4AE07Fvip0pV2B7R1+XSFFTXNgUmA4OP9MfvMGEBapbivEm8ybFkPy/G13DYDSLqmsJ1CVT4l
xr23LorhEJmo/xL7QbvtCvDTo3s1XzGo/c42g6PaHgdGos3vImZljRxEBQ0/WBkzW6CIPm4t0eA+
uhpXuBeShK3UR+ZeakEGcFC7w4jU97vQCB72chLSIUMwzbKkq86q/q4of7rOYPmVYDYh4GtwBJTS
FlRTL92DyWLfQ0m17Fb1ZvNKwROVZ7F+0Y0Qoi5a1UfOW3qrFgKz7aQOkuwuiNjHeDCZdTqnORAj
b0wcWPorYyP+8cAFAHs6Z6vD9XuI/hgFaubP8xuN5tKH/AzMg9JMe3FcZGacE2OBKAXT6qfxcXqA
0dikcVqQfsvYRTuD4ojncy8rjBjnbPJ7Sq+oHSNr3+FBV+5BTYm+qRYTw3dcWSeiwyAyyQ2cyoM8
hFbnsePthjDZzmKbXbYuweNzHkSQtF7beh3zMO0aMIzCUBuo8tWsLyOZGiMhOxsYnUSu1h7N/tts
gGe71VfmBLqjX8wHoKxL2xwHaTt1zWsl3zu+VBcYhjsL14ydrGGyydLS08pOSGmuHQvV6eF1jTMY
b9p0Sq0D1XRAuye8pGM4NCcaDwY9NTqJOYLZcMTZMt1lNHKkXkieMw/BQ7A7YoenQxHBr3bRdVbA
Km2y+iOgMk08YEyurz95ab72MktcqUiDTxEXUIVFK/Mz5ALxNI/vAt5hKzthqAlL44zmb9eEbGag
6Eq4dS2hYmC4RfrG4QEpOnqttXPMUVjd4DFMsmPVNhyYZbw+ZpffxNmlJjGwe54nyjYlxcrvlnoe
4ucUmlryC1N1Go/z432cWBUwphMPCp/HaN0l9XTN2eap1uutM7gh5IGxvmYR7R21ma1mKa97Q71V
w9eEPECxR8E1ZUzEvTU9TeqnblzF0p+lQxl7+BouDNE6tZiZ0IYel/418+KKFsNr3n/LX5Hs9hiv
D+Gj/1kKTxLOrIRgA1TTxhMyTGfqz4VCQxPokadbLHerF/Kn4Ck64LZKxLCBa6c7q5C0qBxuV3ha
7Hb/IRxZYmvwcZiChLCFRbmWLzQ4fXqQ4w9D3SOEwerwlLdvCW2GdlH0cOMSZBXkZoiUPGvi5jTT
X3JjDRFaSCteNjDe9VOC6ME4WnHYJoe1O47dtc54LB9PPUtELb3RDjK+o7kQOfqSjxx5cDQCLSd/
I6s/8A5ZOSyFmzXnmFSP/lvTyJWOt8mShqyI3FXY64ubLb/D9KHld4mLtMEjwoFJZS2uSxxo0IIA
+8twEQ/WA6z8EkfePJ/LiKyNfdk6DXtViVQyIPp9qx/HJtjoX7XLGjFPjzpeShTmdXlbrRetsxO8
wuySZ+fxr09f5PzZgDYcTZ9YJ5TTYSMbgrNHYSzWobwZuah453T6074wvRaWDCwhwU5xLIKmpPKX
AY/cR2NfOyE/DqZ4WeFoK0Ek2IZ4GnIOKK4Wzr+cF/OmVcgJBmdRl7kQ1fkjxW2DEwiu0zy+uEC1
CfQiYJtYJceqtAe4Cdh/gRD9x8FEvR3xpZqG3qmB0u4N80nK/0ns03rrkCbwD9ODZn3oFfuTNLcT
4GyDtY1VyF4cvRr51ZBeKmHjNJXrZ9ZXFJ6INYDGRGHAvwhl3VP639K4mv05yR153pf6FjHHkjr6
D79aQqN5NiC7Pdi1KcW/aGKBmYZJehbjQJ8+ZhJkxOes8bZEvvU3xcsPcxJEaHghiyEEexqX6Q/k
hO2lQt+LTlM/1GGDA+oqIe/H0mj6DxDxHuR7Tqz6RX8YXmRsyvaqQVSUh1RYx9ZINhfMBjsRZ1ns
flJJZqJizV2gAQFpfky3jDlJ0r9i+IVdGrDEH3K3b+lvD0MVthIbSDYAiQFaD6ILsTqFEJdzpXFi
Pxr10UDd2UOxKSGBSTa7sl2tPmcLau/AQoaFOK07N/2pB0x6cKb5luFWD1vjVsTNyNpNN9C/dD7G
VojsoJts6I2PwmdB0nXOgwSTxV4jRsG9uAWmiVet4RbHNLnGyo/DX0G3/l1BGYswpas4eKLHN71g
ad709jdh4cZQBkixjm5KM/cIC6Ke2r+oe6W/NQaoRO+gQ4ka1vW5qg59HxwFlO60Tk6V+l0bFmXY
4EzXefmAPTOiFeO9btugWrZZMO7vnQXaAx0SA0+tR/96jgqvs0gDeE/EZwiwkvBixshOQg1OeENO
3kkdfTFzC9UXlQOig0I49/mLHp0MnN6GEIhqie+G6a0KpNzDQjau7OkzsqP70gXSepwaD5UldzQN
LJo42iCrYm8e1tjtaAy4x2YNJAvepGcmnobrpP42KNuaBPit59lJUH8jfsYDCeUZRLQgNZ9V2ZtT
VLPeUgXN2xjdOl6saR2swSP4wgTaWXAkvo4GNcWLPQgIbc8iYd+bXiR6jQmDGLzkIiGWbdeTimFD
BPD/M9IXpEOoQ0FcnXEhKc3NY4ftFKA+eCYPCsxQaHJN4sM1BX9pJH/dLAfdKDpVTC4FWXY2zGEQ
gnV6ndRTY4ToH8vSNxRfSs98BoY92ydJdzNIXNym+dcY0fAfB2snsCeGKeTHC5Jqj2amjUE/N+h3
nuhwggrac+ZlDNVywCGRN8jogOqwg3K6invF6R9X6KTVaOezq5ehmB0QmyTlsfuMwOM7l4GdlWS0
+Gm1n0xnEL+7jGSrUDLC2HTSxAErbjHZ58Af3JSt6rzvJ9KTfcixSnxgAWjAhGC1iYrUVwxvWb1C
DpPFaTvARffROiI2Z+AFEZJLZ10Ok3oVQTFHiHgz8peDIhznDXZwI5LjtvfLKxnTcCcie/FJq5x+
CyO3y/lalnh2gFBfVdY3XL5mVfxsL2ifCLpYPxCFM0Svj0827jxaiNWsxKUryyyaNmZETmLWpueG
iGLzOumfVuYS6DgNJxJs8GTGmrEXy2NZEpvLMy0OIfunodh2tUsRlKuzDi68K3ZKS2D2+3q9Ce1B
wXpYH45S6UlzqELaHVCxPKGxI+7TNgYXtle8njlH4vpXYcJpppcx+dLla9S8ku44a9SJYIwPtEqp
7kjDO6S1pj7JmgPpOokPvDsAPEnKPR/WBFrh6vQAkD1Py0vKcY+xtAIN1UkLG1JIhNKLH0d4ctiM
sh/N9GOnvWW1l04fJj7cEbEEpSemjGgHqQ1FHOSWz3x+FhqH0YD5QsPZIGEKuFrbrvOMcE+h/iOx
w2212Vcpk7In1J6aPNfV+9R+YeZRMwv3jhOpV3P2wf7ZyHAXg5VK60HLQ2c1WRzYNfwM0c0HOHrD
vQTYGEscM+XLYEKlNDToq8lMKEQqx19xO41ePd3zLEJfsDAtkJ05luYxxahytSkv2eowUjFJ6cvu
8U9W8hclP1ua78zyLac2Y5OSusK4DdDF7/C6b39yLj+hKhgyG+EwnBT1tMcZOlI4NTMqZgPW8chl
HplJelFHtFuVARloKaV/henDJiEyp8mOkwUo48DRsdQdlHmwKjiKJspXkNkFKNOulr2CKX+8r6xT
3xz7iqNiH4nHiUzE9ZneDwbLCFclPrTxCSchgTtLd0BFtfhUDh5ff0l8ePADqOzkTIoDR0LvnUZx
uZkg5TBe5IWn9uEUPQ/1qbXcHmAd/ugrAq5UcVB0pFa4aKfMosW4ySMMXpecAjTV8DWn6QDHOZfD
Wjuwz/XGBRXEaZWhUKSXObuLGfEk/5BMmvL2jWuCXPm5BZS4P4X+uyj3aYXyCkzrK82xndn6uLCC
FJPa6vKgjbhWfrEeRjtQJvv9jI4aPxzicsl1rN0M4cKLAm0nEYYgm3ZFxmgVNIpvqjz7ZAcAPsHs
10TIpHAflIdJTzpVoWT+oKpgy68AG8wrdIRQXNhUvc8tBR403XIs+JcCCMoesVZJDECm/auGUIWc
oP1J+BUa8wFzl4aUHza75EhsPvYoM7Ho3w3qUVTOOU9uezCG42PdF/NONIKyYBDnmSBHuvoFcja6
nboAFLjwUYrijuqNzo3pk92GZcD9YOkb6KvHNefwrZUQAAUun9VdI4jzDHu4KiPYpcPO9rB2cTQn
MaECD0bnZDpG6rLBFlV0SyG3G5CcqjpVy9UMhG6f81RArAD9I5kg5i8E9I+AQwovj6XDEzMQZLyt
w4C+YemwdR1R3XgsG0uYIJCtyKn+Gnt1zJm4GjYLEH3+GUynN75VMwpLlUmR2C6DwU7h7sqaq9pZ
H8XQ0P1A2xXJ0rYBYbrUXwfPmNxrumL5xIEL4tbTXbtg+hKkVs7iEKpXhjQHneDGHrKjEzyj6d9Y
WpAVYxkeHqjUiqn1Q/9aZ5Z1V1oooMdMcEYWTkLwfxydV6+jWBpFfxESObzagDE42ze+oJuKZHLm
1/eiNa2RpkdVdcuGc76w99oqAbN4fMC+zu9dyknoL/rlyeSKFIilrvcVQVh0ylSGjmS6GCl0cAZM
YtdJ4Kb5RbWWfUU56yjaB35WkKn7hiGMIvz0JBoAL0U4+sscbcJLXOGD1n2RRg7W+qob1Nrj3H/r
0lGt0CEivy9LZwLjuthNuoVZLEfoVPo9hh2cang5oRi5KAHRek7R7flER8BUxKN8UuVjN5E7HrnP
6YKXRUAw+7z20juy0ukbVw+QVzyLxB886ZUjy5Oan56gICYDs4cbXS8IuzhP6Xm1cSVMsWEv7Bjl
IZdku+cY8ivfBwIJ6z0iElze1dJRES9CiDztmjw9QFbJQl4wY1z6T/SQuN07FL1kaB4SycsReaLu
Q1j/oz9trQbNYeeWbRZ2LCMzPCqcsNm6zma9hW9W/4fgRyBrnEjLylkwUkkBUTK6X0iB9RhhYSvA
snn71QXGFymJXpUfDJn1AgTfgKVjg3JA8NKJbTYFyakCLK/IDH2OSnmmx5JA3cAJpnT9pdcl+mjD
pKycMYocFpEEKQcevFk7QMOB4OvfsEubF8jvMzoJ1ihqcxE7V8SvwGKJsRV4jsjtnw49YZZhBowh
6nhpjeF1pzyP3XwoyeODYd8GSPFI3WTYgH+v3VMmsI4ykVNhYZN3g3LgiuHzlr/aKy+9VnoD+/qM
7SgLPNLFCSDeUPJF4o61Q1q4qXKhKjWTv0o/m4rbdHuKYKxx5WsbYxpkg7IdJxaYnIVsMsGOkDOw
L5ez2AETfZ0LJAAnxqAxkYQdqvV9kjvNO4BSq6J4UP+FswJNDEUq0xDzYZIBbB5orNBnMwjk/Vci
B1kY/EJ+CVYGZl1as09AVbPotuvFwQtB9tk64aIK27DBwtjFem1QHTRgmbmdGGCnRPsdNGTz0sWa
7ybxqtgyZFsHGPz+JB8SuEGRMrxZR7uKdui1q/V8yWeb85kpDqxC2vIG2W+GhRLS1n7E0A+xXdoa
b+Yf96WOqAJzILxo2jcdF/FWeQLyRi7HA08qr5+mQa/7HX0/sIkeDiaqfUhJ6i0pnxdm/wAUbKSo
2XLG+YGUw9w29Evxtm7dmrUwDzTNC1t+yCiYELaKzn5N2rIzvKBGhZKXLZ6eBxXeSkAvT7vNfHrN
JgrGWznt0+WgIymAsyG7CtRd9O8C/m1yDNhm7ekFFmpc7m7EbzkLv10t71U6PINy+cxGc2geVHup
cJaJPLKsfbO4YnWyZsJUHYPTzfB0acemhh2FaNrIWVmz67r9hBFyooCP8PghuhedlHt5cpPkeR0j
ye1Wv2a4oexGcSu2bvzB7WmKJOJ6Q3RiyOyY+Dx07iRKiz1KkIJVTbEXY7dbXYUIeM7QXpGC7gyG
HEjMFJd/OJfK5Djkn3bXMU92Y0bu6Newh/Mus2sU7Il6L3WXcp8xeMJjTMVvzC7XkmDs0AGEDDIx
4SBiel9qfnZw0oiud1u5vStyYGToWIlcbNjZo8yWQ92uqABDIGJ7LXP5zng2IBeXXLmEJxwTxivQ
FlECNqB7ggVwXOtwayI2ilt+KXQfm7EBBXgx82S7Jv00A1dxX4peLJLx6qJUxBpfFFuJGJrKRgtY
3p9zehIdRvWoF03iD2ECJE8cer4xuAkUlcShgqQd2ukcqKCr0UqQbE4oVOYVnR8J7EbXP56gpR39
XhK96/Vrox5youM61+SmY0dgYGv2mP+bL/qk/nRNvX8mn/FE/t0BTgA79xHAA4BHnF6zay0XjfxJ
PYCmijiDOF/WGk80c6xQuUFyjTEPM2gKGpQyOvnPaMSxkllwVx497zbTwuzYKCd7lHBMCXOK/UKA
UY2LEwsStClRu6CMZOrER9aONvLgTHLWUSX0cQ1rN1T4LIy4XJl7WSmjztr6bcvxb+V09d38GH35
K+25v5hS7HQI4CgayEkT3Cnhb7udYd6KaIA3KFK549V8VxOdIdJ02QTJ6Opeqg6zAGSZuZxIwQS4
Sd/Pyq7K8Q7f6u6bHpiScV5H3j+8UoyykTGNT8yeKPPJoziZoDKHP35LFcFr9UhVTvdtxDk/ddGT
6CwU36Lo9EkXjPG8lRYaNnXKCheI5QRj7PlDOZ6j0kOFyXcg4fNQvOLOCCrNmWbvuN14H+J81d+6
EVYZ2HHTYRE8EJo3GJhfrHwZzDFFAoTSmw4S5mnvsl7i68FhNPwwZpJp4vsNyzT9j6VMrO1ZozV3
K8Asqr6Wp/WhJOsdL9fqaiU3dTO8AYfxco+G0o2+lPvElpGKg/gtTMmDm+lHqjM5cWeAOtSETLAE
oiCo6rY0lhPkMuwAi61gGW63tTddLBFp7gZ1Ntu9xgViGYiRTkxSG+1m/LF06Jyztiz6Yh6EaDmN
fc+TjSUMVw/uGUDiR3ALQfkteNqd/4ksF2PHws+MFW9V9HW/6Qd7CD4j3j8sTKxKlWa/+q7u0gcr
7OklkjZ3gNTMEvmHiA4JOytgC9S2DH9DFV19qSAC1LvMxm7BlnoJ2m3/OdILb5o7dVoSdI/+FZPb
T+2l1BqctGtAHb2+OuA2xSqfufWpuDDAeIJ/YFd2CK9a5IyO7iPycIVTKFGfbLJdslM+QSIhrK2+
wSyhdTMoNzaEfR6wFrjFz3xTYGb8rMYwZMkfi+RSxjDJharBPZt1t4xbg/7C3IXH/FXF8YCLCnWY
Ryic7ISVy3TkWHg9E5eP+SM+jy8mf0gAbYokiat8LMAubUvHOhs/1h2lT/Iv3hmXxGXZEf4fvEc4
n2y6FCWbhaT0TflqMz9HDsEslV6Ybolgh3eIJcf2D5kIPfukeigNKzfz2i9mIL2/XDJU+kCqPszZ
bg1sAFtp3w+kwEn5Hne4l2BEr288d+prh3DEy67pGfR7SttHVjRG+k31RmBzuKfiAZOQI2aZ9vMX
Uiabr/BNvSAYtZzEsQLUPyg7e6exrcJldgBkHlEVln70Eo78j6H40PuFXR+hDiF+NYLnJXtl5B0e
SdrB5LChMGm0o+JVv2x4I7hC1Wa4yC8ub4BD6eBlx/DCcetWbuSoF+C/lwRK8Wb8i3/EFxwCVBLf
/R/WJeyTK1cS0+AVf42beLJDvqGDZ2v8KNMNI8lDE5Q7yWt345Hxy3d6JrttTzLysXzp+Tf1UbnB
zXTDM8k8l2Sf7Bhj7YY7D/ev9lPPG5bqj2v9HYpbjVfy/xQp7TKd51v+DdAdtxsifqYG76aDPI7m
4y98e3od+UjKR/zC28Qnwy8sPQyI2nt3UclC5YcVj0nAlORgV3vke3YfyG/CXjhYD/3UByP/ye6z
F56o+mmMlgTqyx0D3Zkvzav20S07SS5hbH5yBeTnKnZ/ioIFJyAai1v6UZ+a/VE48y6GV4QJl+l/
R1J9qk/tibek5xcLdxbzyOvCz/AlfHkVdQszz1omh9k18/iGoLvUf1greAAXSl5ucc1B8xDSNkNM
cXk19BVf9mB2MsnbtN3FI3g0UHPMk/ZYyPDtm+Bmpe34FX3Rzpbz+jHBtqXMJfis5HmRXHpQs94N
Aj0nF06ecK3BpNAsFj++yZWIdSF8VaIDB1aan5E6fc4owjGSg10oMfG6A7uWCpQn3iN2kljvwQcw
7qOa599FLC5GB5+U8IZKC52hFiCbyq/FHZEKkm71YjJO4lEqARnORPm8MkDCUDS1ztTscW9MqUN6
ofERvWGoYMs6Sn4X31gLGwQCcEWTyiEfUKjiMDxwxxWggsqNu7xj5USy8Uq7T++6WH4MjcjYaA/Y
NtjqTfnVmlHGF9ECk8JY7TK5chgpMnUm9kbcIOUiBTT7HhR1dLMmJzZPwMU5VVgflPStlbaglvED
ZMA1yE69AVr0rCALkBs5xb5H+LEJ/+GLRWmLtuiILtbDEugBLfHwtgfzSX4VX5+/5W384i49ztf8
jc0CQWvjetdvnn8aru1odfmsEWqs8JitgstwidTVymN3eD5Ev3sfu1sUtGC9bvEjPui34pghtGuF
EuQAgzwzeZSjknuyNN67vn9XslJ34oT1ZFIL9yoixSvhsP3o7iDQON+aRxagjOJIm2wW6JxjouKZ
yDPRqS5oiIOOEm+v/Cy/luHEu+ownlaZwJqBHj7YgnN6wbNBBFffbI7n7ocymVFF65M4ccZhBMvC
+M59jodXITwjLkstbA+bDjebY35gSN0hkrtN7xI54/jNEkbGW+vcvYef8+xgA1mxJ4jrFjrY/fNR
HQpM/jhrZ7v/RpLzOf+bDj0j9Q1WkeqMaX+zSKShEoRrM51GLBa/sP/lSiUhL6p8Aen9H9S8t9rr
3uNDrcmQYExgMsMHIVus0uUN7+VXsPqIt7RX7Vd4bH18ELgzvfKuHmBh7ec6tLFEnuS/YS+5pBd9
j2/FUXxD1/0TqSYGbh6jXF/uCRMR4IfkSI/YNuZlYjyT8CWHE1wNSQLzK6q+1ZB4ED9/hiqGgKNj
OCz1LDqFdc1Krc1IAH0xc+FY6a3kRon4xpQqk166+rM2P9qSPEhOgG0qkc7soEUdeWFou/gzoKqg
897xhTLqKbTt1DgJiak/hbXBLJTODGPBo/jaOtM4pTV+bHTYCONAivpG/AIRnUWbkqDjP/ecswDe
sf+YNsvtDPlhTJbblrULz6sYjHh8tDV7GKiy6TBAG0h+hF5YHBgvgtWVxKCijlDBywXoNSZWZU92
YnMeVyde5054rxlylmVheakUAGKCoWpxlUit9dXg88Dhqyi2VcmoNWgfyljBRoVsNZRGv9K0N6qg
sbxgihp4OIwt5ZY6c0Nuh8mv+wvGOMITO4zFv+LKQtteVRnmU9wU3zOCMyq5edHHE2UbOAm8PhfM
l4iIAH+T7nQ18k+2H818F5VHpD6KYTfx116wh4leuY4Qqa+dnKRYh5EO7iwda1h6iPRAqnDJajc+
aNws6yyhek0yuJR3dCdVtBPwBdETWdN9Wk6MhcLy0i5HmiwNYoq2HVI+qV3JsUneEYBrHvD14mcG
wKa7Cr2MOjJ/s0Z/KFwyKJDGD9mpGx1Rp2XatOcFGE65bS13RrOx3HhKKpsmcCBOlOOLM/8HI02o
HCrEeLT66iHLD0K8x9g9JB6SQiZGinFQmSf1R1afAsZQpgJa4bbYK2vuDScEqrnGxjrh1vqt38q3
mHAy1Y5CGwACa1q9Zct5jjQaw2HPsK/nsRA4Ljg3ZE+UPRkMXa9Sx55pgXSgBtoREBiuOP9JlDWU
+lXnYRNUeVHll8h6iNaHSeU0+1mCQmQDenfDxDQePhTlTUlPPWbUojzQorLCpXy3BG/Blaad5j6w
pmMoHiSiutZNPbAst1W9l/4cEVwzYpW/otYEHTUz1QMyqx+YtwJzVNkBavg/mEPAfMHOxrG8z7UL
y6x/fbuv22Oh+sNz/1QQiO/IjKsfrYn58GwpH2l9EfRgKnYTJLvcKWAHZscMcxxx6LADWfz9gANI
cem9JXjxeASZOht3PtkshYN2WIYrl1b82yh3Fr5AIuUXLb0k5rUeWDt4WvY9DQ8jYSh56buTSQkc
/ZKtYfQP0mLYjtNnZ6oH43rIApH9PrF9VK40RDOxz4daPgk5a0lP4SA+Rb+IPtdm2VYj22QeCBjL
ms6KcEiqR1ucM9Aj7Y1ImzW+m9lzBOTrf1NnemGPyOOJjXSD272q/BCMIO+xG02gwwJQWV0ZTMKl
hhZDruCeeeqCfoEFHZAhpn6kxeNofeuOjHONo3rOsdqZf22EL/dVLo8ClCD0bfkODq5RwD3YZSSr
SAdNZAZtjyTagJzyk8JrZ0R4bqsFtPqaDJaipXIhJucQnVpCS7L1xMLnzzFGk0ZNV25rt67OfD0k
9g1GgFS2M4mQD/TFVRe3OZnDGoY2cwW4AOHs5hj/SRcxO6bJqS9e+2Rvdi867DMe19Ln4yZpx5wO
oX59vjwHBw2PeaqxLK0xbcB117g/4hVyN2S85ExH4YO3Zhxeu+KLzqEBcQZzao1b3XRHducngAo1
jvUpIKb9X1ZtyDOqdAA3iFZJWeKhyapz9WWae8BB5vu4z++QZU4zJzEn1rt+LB1ogRuauw2khhMZ
crH+P0iaQePvfJ9eWjrV0jbIethWu4nTFW5y5A6UbzSuvLuKg4XNYKgLpm10jAyEsVOhlcmQgm7W
RKcF2dWcHfNWL12VnJl2JhALmgcu4237mFERISJhtModX4yb2tPsiW+Ws5fC8IZwzlfoXCl80fwC
3QW4Ll9EIWZIaI2pvYzK7/Oo14LgSCVATUU8dZzGxOm1DkOBJ1YF5TY170t17dGoCnSTdOpEGAI5
QhmyeAUzBO0nka/YfWo6rg2jPwZDDb0sEmHMecRWQ6Pesq5EzEPlyPBpBSLE2+G9IRpJ3sohZSGv
JVOocdWjU+oyHn4iDlXdXMWlhP7GAbuVJ8e8PlnWDs0200fqboGgX15yeJ47qKNqCbPMV2HDMCRv
dhjxWL7mHqKI+R/EQYQNSBYM6SLNWJVWz575tfIGzgt9GfJEF+SeSgXvc7EGsgZV3S1BFYWrZYCR
g03ZlzLaQ+VGxQiW25NWVKxGIZxHAA/88KrI2D+paJqfebAZbAses4dQdVlYIaflv/l7UD1Ts7df
em6rPhvGk3Ef3vmrs/IqAGQSpIvGGZXtwfhVPpCNAYzdENE9qlvpJb5m9/So7MmbRZ3N8U4fRaOL
FXaDC70Yr2KFoOjM6d4axOWcaLabaReDeQDfAlvmMkoOOwsVBWkY1EixLVu6KP+b22m/KuaTyMs3
0XtCRJga6OYmRFBEb8Tk5RP90bhfXuTv7C7zFu3qM6GYAiccqalrGKj6zS14nE7l5XkT/vGY1fuM
dh6rHo9F5/HC8zssCNIm1yrRJW3JG7ZklxRmo2QaBRfSnqL7/JYV6Ou3PRfSGwU5F4iXsd66lW8a
0GgGs6XP33bd48G0G1gmrp57Y0RR96eQyk13yg9Xrte4JyPJhGEYbhnIqv+X94g0uSmFNOAPET6a
0UF1XvjA/WmKus09/aQtEPaAmtXv7m9NIf7EvehgZbxzySuvw3X6orKfCQj9R/bnDeipZNq8ziU+
YRBDzAD4s5groSBx2y4QIvhAwFSdAhszsMfMHgeXH7345Pe/dn+EE3EI8bdM3kKwRAQtoHqt98ni
0X6OBjv1w8ymmsojxUvNLIX/qt6LH+0uXosfakxGb2t7+w+vIENvKpXW1/bxrmXTt/7O8biP+xVX
kL7wUY2YD6DrWbbwywuGEEgiy3aLUpaDhAIWnTn9O23Q+nABiYBzgFYqtA0DMCPTYr4dT6+B+Dop
5Qz/hibmNw/iw3jNXqWfFJ/6lQcbDbumIXpwIgMMycbaVA8mZjqIZ9A+1F/IAFmBbHjg4X+mFSLE
X6pL6lZ+IBbQNMtsv22Qy2QrE8G8pigPR4w70IS+a9OlsKJaY1rFooDjV8TexdH6WzPC464xAeRS
1MAbfJiY42lOd8mbBgoOsehZrhjSn/BWK70j8VwRpMgPg7LpR/xsohuvJh+jeYxe5dNy4Xdx8GE5
8/55et7iW8egcHYrm3hIJNzkFpExAC8L2OM2a2woZ7hKnrfCL/4s1AAb7UWNbSOmhz9xe1baCsuM
uRHRfAJqolv5YZSpo31b127OzLUHk7LZNSYRlpvwe32OQGtSh6IfwfgaI0/zle4spadp2gmX8Z4G
gI0grpXvveDicDf+EaHagOn841XkQSuF7XTkzMjnAJMEN0NcX7D9WzKBsF4C+oPoSJ4Yntt+DKb4
j3K99Vi/KwmyU2c03IzZnoBp4sgRqFY/8sqS2+DLYwig/MTNdXGrCEeLcGHxvWqiwQ3jT+YmrneF
yqoFe8+1DwNGAmHnsr+SiaMj1Mzc1QYTZUzXUJZchFsW28YCnOiWsGJk9ta/uNzR9sHV2ZhvJZtF
JAjdc/csC5uEH0LfaJcXYloaHJlIgvYa4APkJty8TzhaMIoDgYkMEV/ZLwlIZBsT/sEjrDIGyb1Z
9gbjNQHMzjsFp6t3M2Wf939SS+HMuHRH4srAAj3kz9pJPDyiXX/Q4P/ETPy42NQNM2m92Nfja5NR
Hmx1041Qv6r7jlhqjjEoroPDG/4kRArcyQeTBh1lVoIjFzHMISx9/h9+74h7S6a7cGSwx+O+Ud/a
+EMPt/+Qd6pYUCyX8jM0H+VyM8NghpWf7lSUSr1b6n6k+3NLvF1gpEGdH1X9mJV75gx87ZPMZ7ov
u204uM9oH/bY/jbkeNeQ3V4BH6OnFFKfnCujsAEhwG6HZwstFaEUqxJmC6IEXYZ2ACaEXeIUIpKy
5k0luOBAmUohamWb4rX8WF6W/z8Mti5A2WZwKsJ6RU2wFritYwgVzK6RurDTX+PYM4FyD/nyQRYP
qeWszyjwcORDABoHaCPbxTgZfwTs0WxkpW/0Htrtmro8v1nKKayajV3wyD+PFU1tdx5JDsiC0MQ9
6RlQVxBxV06kIDZz6f9Ql9A+Q19APjwxiLpiWWpqbIbMAGwE7jK6OgoR8Ce6bTEY6DZU8oyEfnHg
sRxoDTcJA8ypPC3JggTWe+7i2Y9Rvk5+R2o1rR5IijWG0lahnWVOqHjd4FkC8p99Ohxx/UrJj8mV
E+bskvEcO3x9jAfM0o5LFy9ure54SLhg+I1Y1YwDC8sN58PY7Qi6ZR9VRo7J9oHWE9oEMJjSY9bN
wmlpMHztWWVwfsJlobLsZSA7CIzedMEG6yctu+eyCy3XKG8yiideECgaApMne7KcHjpwdqKzQ/OF
3ksF0Q4BXgh4zvnsxQkZBciZK6mRMtrTNKjwF5TIz5HCnRthR5RhiUVAsin8huRFiG5SQ0fC70yL
C26FNh6/xh7NTqnimvAVGtH+ZNAlogyH20llBeE/3zE/Z8XOC7jWH0Cw/2/HqH901kJwEmTalB27
2ycHPZ9YuksGl5e9OVKKSLPfVj6dNU3vEyVMFvD564z14hgT/VWDTK4fc/1czVew1CSdt+ZmrJgc
HDogjqXXavRIh8R8PAdY3YeIymatKZyEV4xWeSkOVXIpTZcbt8aBBdpO4Jkvj/LsMTEbYpY9fgfI
onjJidpIghQhR+QvRD90dssRYj4y65HKPKrXsqc/f6sFTvhAhAoYQl7pgtnwBf0izEQjbEn7kUs/
ex4bHJcsCQzAs5ec1jMB7LWypCHp2nyI1oVrPNbs9Hkq5ocCtnFI/9WC+BvyCnQR6piecdwk8jTw
QfBeMj6zriOAiBkDnOyOxbusH9UI6p950KarCAsh5jJ3RNFeECn+ZJjfnSVh+mmm/VUukW6aKim0
upPyljw9NE2s6lXm/UwkAexLnv7/TAoZwTjaxezis0V3oCLfmB0rcuYiYCMaSr6QHhi/UCbN7lwG
mICeva9gGaIMbp2UWY7uNcDyW6IfEElhdyD/fcfThTiJj5/ts4w92fBSJvM5nwB0PSbVB/A4S+zE
JJij26DvMW3cBln5DwtIXwRWhvhki1iCqXvcQ/SW75ZIgJ9DTKeQODLoH4ygAH4ip/ynYP6DLMT2
VF1/rbjaA6l6HLZuRuH+luTG0KgVbGraoNAuuoouZWvg439yVO0Vk1QE5jsNXfFpKo8RMR9NEphM
vaXySJpX98F3rD6PBsATp4QRmDpV5FFYMYXmi6pSxjA71psQWSldbOXD2LOAiY/1GxtQr3vhcMhZ
5zrDi0iDOU3MTDbU4KwfUI6MEzToBR9ZiYpzajHydZXa7ZYl+lSayC92DAuJQOQPRKxP1RSeRi8/
33O0XawtOVuWLRU609L6IbumO5zUYHqZkBNxxr3EEb1ntO/Zk5HRQkPCeEyOP9rEbb+5rixiUeaD
YCOlsB5Rfnxi1oTyYQ/6JUcIxAbxE34HPcRb96ki094Qdds7jMDg6P50LBSY1X9O8IJ8fgpL3wCe
cmk9QChXngw3jrcKNIeLzxBAqTigv3RV2hF+A5UcCIa4GxzlO64zE4Dtan7hzik7f10dCJeZhwPB
GtoTc7Glp1/jg21sA/e8iDMOkMRl6dyxYUu74W9JR5DW//cShMXwsT1PVA1VghHRtv6ehd2At8o8
pXE7ZiIjUsaXsHcsvhg+OCKlen8NUc3g5hUC1Rv1ZTnjrG3U04L6OUR8Yf3pxHBt8rn2l0UNtKEM
4BUc2kj4CdMOfUfraJLhhuXwiwC32qt68pmk1utvonAsnGWVHMiXfni1+iNVAL58YpXY25oAQWBS
lyy4k/NCsAFGm0EKasgGxipLo8vLE9xVFHSEzBOZ4cuk2IClKT3uMllDBvm1pL/1ggRsZ9CJafdG
jbbT9CgyStaTynGSbZvTTA0v7mT5ZDSEoF+IdiJFiZ8ZIDl1pUQmCQlyCzsPDmRXh2XAN5S/WEj1
a4T8h8igvwIbzriLmiDerIMaBHiqbfV71Iii9AWLZAjBPnYXod8rTC7yzUyPq+z5C2NckIZ9wV4j
pjxlykE8FHLVHcx2JKjsGLJtKTBZcRN9n2kMno4ajC90BAJv9NpGUPitIlCMpCtuYK+aLsnLo9cb
vjj/hqVXR/jzr0/rIIPtaXcNe9TEGxKfozGG8tT4rFxHpsznEVwLrjk+rmnNjWCQQ9YKjkIgSJ4c
kxfS+V15EquHyRi/eJ0tX2oCHA1l5GE/rWEVH5a/RnF7NqGyYBvJMRnX2XEzPRZRPkAfIZAWHj1l
AbWOUyWnNnmM9d0cXhNY7CiknuWB2Zec7zv1MkI+FfQDeg0h+alVEqOYnB4UALb4scRb+3w8i+8E
qRyj1D2ldcUCHRWNda27tw6Ux3gZiE5Y/KrZaqwvw1MWvogMWTFHYO7/KRtn7N9MObll5niUmu5t
EmAgNhEjaprHGC95yof/+xSr2Gb4BuSEqAjFy0m3EaQAFxfHmgDRdduzHprsPARepzmEmE+79s6t
S9rfYt3i/GsChoE1nOatI/uOH5eQGlJVloOo4nTd57UnLq/seIbpGEN9Qs+TB+oaWMeQlk2escnu
yTtVkhw7uuZwkmQtwo8VeQ/NgJHLOU01OjuA0Uuhgcy6R1n+qpOW9RTv1TKNwOXzDyFBClurpqdY
oGO0Jw54WsG2eIvymKoxbDgQFIHqMEY7VjZkDqi0NIKKQqRh8cizlL9X5gEXXFoxcuQ0ndy5fhf1
mU2693yl9/pB5Tn3Fyvyp11zSn5LAaGLM9BNwSoMDBQ0GpU14ouG8BO/gU0pZuomRTw3Vb/9dK9B
SaKFJQjt6VhIEPCkAmdvI2e1SBGTYARx7okamSkfFsL3NcTOWGa7gyHDuhwFHRes5OIJQeKLUrgg
2YkSQPAQZZExIz/S7A07IQU+UG49P2tIQ9lsecv0UquvYiXw0nsG6KPhViBwyKqV2+oLjJuRmqFO
6l41UCxFYi/Av3nLI/2WhOeyfhDObUh+mR2eydEEokEefFPuCPqy2PZx9aPmxYgt8JMyVxZ2xuRU
CyFye/khJ7skvAn5vuYCH3/Udg15x3VN5zr8TsY1oT7VyAZabo32WdO/Tv7KV4g2+iHb6/9/BK1t
MSpVYPzRdD/X7InqNqXHjHXZoT1MOTIlL5P/McfRALKG4OiDCXsBLyBL7OdBmzczxFx+sGQHoJyn
qugRBhLXR5Ri41T6aR4vHTycZ6AhuHKe/0zFiZCr0vBnwidwwOQtZUAKAzoHO8+ulCIkdeqaOCa6
gz65xN2JEA+rCTTlrJZIjpT5MXTiXVJGfVcnvGOzRKJKsrzqPVvCzrfM/FzDF6Z4hMfNDIG0NzTL
aNIar4Av+pEerwx/GDuthLzsxJRmubOtSuStobPpdFoLTj2SNTx8Xp6fK/OtW2E8u77xnxaIO0dM
bMmCmEUSJMMi+gWfq3V+worYsLlpoWToSDc3ylXzx/18n1GTPXdR6Haf7W/0C+t4BHMXM9A44GQM
e4a2bBWYzHw+gViYnoV9t9wJMKxIA7HZUe0iQDNIjvQXhl4V0+qEBdCxTh/DwEH51UU+K9WE8pWV
/zevGsltLFtoOLEaF4dE8bgIpeGa8CD1dHybCaUgemMLsPa2qMgXO3EQIcmiwmXomDBjZ7ZUUYbZ
SnnEkFWg/vthmsoJZKyBPAzbXLolHZbDb904EQYf5JNwuzD8kmmtnNLJZ2uKA57pe46dEu5Gd7cg
cek7mdtgQWV31fHQ6NIu6ZbXWSU6YYRbIpNdnGHVj7QKQImF/mrsgM7JJv2dvjw3szyyrXpCNzeb
4kWqKeclsYO9huieOSbD3OO0OKyQGNyUH9ayNTFATHY6e1p9KCvaaTJosF8EorXTW4/Pfb536AUt
gpN28/PwFdVnDVfVHNS4+J4IXR3CWxIG4dXFKnYjO1KkSNx5SNu4BWMMfcxGPpTs/dmdRvne6VQ6
a/hCr9q8ZbwZOqP7ip7n2AEN4pnWiBVH3Iu75Lp8t6ZDtE5+zKYrZwzebuJuwFW27BiX9UVAoyap
QWICCGDM5WcyZflWqdZ8xQ7/HawP6JuoHDPfRNNhYqpijIzje8tR408IYwxPKy+RfDDJ6RbRG7Pz
3vLLyFYoigvxkYVCzIC/tBclfuStnxFIBd3nPOU74hwFVjY6Z9pOkvcVlfZyDE1YZP6Au0ND0e+U
8poAw/msvQjIvPicC7CcdJTrKk5QPAUFqcHoE3auYaaICFVMNAqWbWmbS5d6ceP6xK4T2BDoznSf
ZCz272Xu9r8GUj6cegPltC0htw2PHQy+8KSs4eL7cArMGGAGRpAtp65BE5oewpbK8SiGPhmPmuiX
UC8AQg3HmtukwIhwIj6IODVYSJXhLxoGeb452yJnoP8g61T8ieFLtTD//cpgcMigwJVZFuVugYee
xRAPD7oQhCeS11RBBSR2cdnG5RcLyTGT/NZTuMl4nnlGJMUtM+1D72g8hgQs9hCuJFrT8iMJj/YU
monTxvyW00tcs4bdYA8fmV7OZKt72rwbPiVIlKScPx2SFR384+yHWVRwu1PggaqkJoL0KMy7jsxG
tDjIPGAVJahDt0xbiQqC6t5aIDbBJXHkyfMTnnjPi5xfzKcm7eqIxUg6YDEchPZURCIyKwO80LJC
Q1Up+rFq8LNxiHNNo0PSZdzTDR9pWo3ltm9CvncIj0sr/jPK2U2fFkLBQf+nZELhN5OKUgy3Skn4
tdtUp06u3qBj4otoNYyEFDxJN7dAbdu/ahwWNmiArrNhFtxE7iAytUEjMwoNmfmw9/V1jYSM1xJx
rs4xhfy8w16AtJm/sSzhNeHNK/WDAm2BvRnPnr7g1a5ExyKUb0YJUak8X7D5y5rpkbCI3XHEcLm0
uAu6XMhovqVDnC/jJZlNTHJdYA2kJj/FP5OsJUhgSXKjakpJbJa110y55OVn072wbjIxuz1KQhC0
+Fg0P738qo7sG+tjHR6N2SH3g3hPMkphkGj6I1PuggUim1G2GBgksbS2xKiSw7y7CXREcvUh6rdx
vJfYHqn+xn4/WreqeuU9kXWezl12UKObLDHwW40TPSYdnOrpd5qAHeYVmwWf717Vb3rBgiz8Ukv2
lPtYeagw5VqFoaY3mi+WFkzLnhSqroBc+kqartz/R92ZLVeKbGn6VY7ldZEF7jhDWZ1zoVl70tYU
CukGkyIUzIMzw9v0s/SL9QeKzMjIk32qyqxv2kyGbXD3PQhwlq/1D4hMbG2SFKNrxFsKJCxCIhYY
evicVJcePirfqgTP89OAqM63HmSz62FgFV9LRPxC2M2Bf07+mQTGaR0q4HRiw9QJ0Ol9xLoq9sK3
tvJ9Rg+QBAL71a4ojQQ5SvIe8o0sMAdy9nmNml/HyjXMRUPm7401Lw5Y6NWI8OtgoLc4yYU1ymI0
xozCSRmeRAlAPuKk1Ac1LUx0SLBeMIzKo0jM6lNEW3d+KXPU9UEj4mJM1sN5QUNzqq+ESxSdzr46
m4b7EZsFjJH9uCKb4rypkEmoyoCkRD6+jwKa/1vjPxKxzIfefKgAUJjBt5gg3xq+iuQ8yq9l9DQk
R9P/ZOHi2uBVFh05wVlzZ/hHVcMSOVT1PbM7RmJltGkQ8gHf2OlukVxnjeto1h0bz+WB2m9rYHsh
1Trv2SD0QX5HDBeJ9lg1KEzCfFz5YgGCY9uj/tJyzRP+vfuFweeaaAQZC3WC8qiLMsvBLB9JWLcT
AeltAphluK0FktAmLo0OWlwUm6r2mEMaGl9qhDKY+3uoGMgXfR4g/PIvjEOUkobbJrlM5SGOvkTB
0ePBYpVftQGZ42DIC57NcfQ1VgcJnnYo6f7Q1S845Fbmm1jMXiS1cANRTVAQjvfWE79PUK0vCnDG
hfmgKVHl7TNJDF09KH0hBk7h3KKkd56qYyEfTW7bOPoGlar08vqECn1cFk+R1XZXtUc1MIqoghsI
rwTTU6CMfdiMqK42N8/zt1Z/qhKgRMymFZQHJZ412rAWckfGF5gGFDgDjCLqreE8TC6Z/jME2xzk
GyPzMbec41inzK375nmYDn11mKt3FkWSewB1BDIzFLqj/LIbLtuKx+BFkjwM/YOee9gS37ICd5Jk
W9RbATTQb179/FCgNGDvB4KCOsf13T0JqEZCqa5whGYyTfat2ljxgzimxV0l26uO910s4/v5DSFK
3+lOlPXqdDcS3RoXgMPnSLz64iodNkWz61Dxq7coK0QgpahZdNbWY3ymR7xHWsoxSPVl80nlPueA
iZDitBGjHyhYPAZp/IgP42jE9w6esuohT+9Ga2/l940g9fwaB48p8LI2/FxQ60MSrH2IOA9AU+aX
4hACBkyu8MyeD+lDBel44APtHeijRVQ7h8BTX1sbq3vkduD/JlBVRjVnCl/Rj3K7u1puxvgeVEdV
Yb96WhwovTneY4/iEmjjvCJ4II96sYg5+Xd5+ka8BWCXyKVl5kzS+6z8kgZxhFRwtnGLASs0A3lh
yZ1MqZeSM9cjgo6edYyK+9na5+GWhXSO+pukNpItKTnqP1MgTlvux6DZGurYEWUxkY7GvVVtM5Db
I4U2AKbwHKt9BGbaqfZ2/GgPBCEnltoorL6A1MurrLj24jeMTe18hx27WjRtr8dT1jtZfim+xsM+
a54KdVPAjVfUwZutiTD2jOzP58kCTdMJyv1djxRAgEodvhfyWwWsvUOckVMk5J3xHobncKvN7YmD
BGDiPbic7GHYhAPSnBOgGZ6jxXOevDhIYqdklqn87BKW6f3TJO9EcaH0VgFzU0fRQWROLo34xhP3
qoBWpy+a/HmcrluinrZ7lN5T1r065kUaozL9yFMubvS1hftDFZAx6uu73Lsss2Eh5FagQK3IPPVQ
ztTBuS+IeMzIw2oD7EU8UaItyG41BfIgXmHdR9K/Sy0k4UyDMyQKf2PEIM56U4N6fbbqkUmsgC0m
2usQFhbhKZzL2Gw/t87FEG6J3iW6ufl9Gr9m8nYcX0W2SyGHuaybB3RNkYTJxZGVojW9lBOayRfq
hXmrLr90MUV+VIVRLLN3ZnXdukfH2Ru1Iol6y7MEnEV05dePKQgni2knMO+S+rGHWGBnD3WE4NmZ
zK5Ce5cRjO/ChgIlYIjijGuBDGBdndbigSpgKb/Yxu0UHes37V6EFIEQyKead4kTYqnOkCRpHVTu
PlszYHXbgqT85E9vlr5Pa2S4hi/KfU4HEDAX5Ag7/6oQ+7h9sIMly1Amd224n51thdCceelQXqNM
z9Oy+uQiQajyJzu4zvut1LsOBfvqfchepvng6k9pgyzvW1Fs3PmSoMvNSG4gsYDaDRqF3zqK011G
TgxsA+vhjoKPc9XBDYwuMI503UNCLd0bj8xwGLAB+5XfwnzXcU+nzDuA7MHyUNSswtOEr1GCjyBw
ZBWGV/iuBVsOqFtshH2O42IQXKHyj9trupBiWSYH+kWJG1wNPcTonWMlX0E0+sWGW98t3iNU+IJj
mwOWuNLxS4D2TJbwajdf6mATvaUVNonCJChq4nPb2Iua+As/8Oi1r780LvGV+7nPz/J6H9s7FdwH
9tc2/+ZClU+eTO8xAadbE18vWnvXIYlqbLjyjSoc5AVuAyTOoQiThjBAbXQ7fgO5J6PZlRBHM4gE
egaqTE5+yMVVXfrOReegy2n0MQhMsVsv5SGn8pYRzYQAfN36yJolMvfj2J1kCoCHE9whs59VW9LD
DSsKY2NhZEeizAHzYtRYCQfPFLDn+nEo90Nw2WrE00GK4IBEgINvCLoZ8y5Nb4yzIn+z7HszvwVe
mvD0xH3E5ySjkf1tQK8muiXT7DUadcujsxsFk9AmS277Bvl59cYjJNb7J78h6dNFLOc9ERAnIWhO
VW/agFUV3lWz4+kLKNMjhld1iHDptw7/zaG69qpnAU8P/4ZzP13YP1dBeWONjw7yik1zKcfner6k
tNqox8Z4IG1eEtUyS9Rn1nSjDEgGUU+B+taEuCvfQ/uUxsE6mMDxijN+jA63JhrCCNz2pOLRPwGZ
f64HFMKO9YB9GHxIVDzJpNRYAzJLrGvksfyUzWhMfS7RcCyP+bVoPjPXnfjzlesfXEBDIYB46zDr
Cy5jZ7gP1ZceHtngYZN5Ojpn8bCx5bGUh4gyKGi3pENu20T37dTWi9+oAaXTOGbZEzaCHjCW4Bgi
Ype4Z30JBnYD2LQwjl0MZAD9D7kZ8ovEumKB6L/yJWvHQERjC3jU9BAKj06WGVwlz07XH5vE3aQ3
VLVb5CMgPwMKJl83HMrogMion8A5voMAWKWf+ooHsDpkkOviuSeJ/Fx1N9NSEqKo1F7nJjakqEde
FyEwN6Rb4Vmfc6llNXLZp2bxYOtzZzzawS0xUiE/C+pizqFHKOIb54Z/aCY2vbxNSAm+z9PzXHOb
dUSaxV7AqYP7E23ClIrmLmcuww4lVS9VetQe+BCkP4i64804b5KZ7O/tZH7pcTy4mjT2muAWlwSa
8K8y97S9zefdBNIePyMY9u2pjWkUy1y+a1rB10VTaceFTwKnh5CEs9R8PvaUME4yfSdyQshPte4E
TI3P5F0sAKCchOGVdW4kn6n/kd30yKbpU36SoS4YXbp3E6SKz42NqMnljBFTjB/C+Qmau3GLFRgF
ccRGfvnbv//jP7+M/xG+l8cym8Ky+FvR5eRNirb5+y+2+OVv1cfh669//0U5Sri2L23HtW3TtmxX
0v7l9S4uQnpb/+a5rSfHesKyLb2oPOQCTqdvcE48YFMZLjgYDSLZd4EmSVpAlreQbqsnxG5PSPpb
OCXbwBSO1KDm6MpWNw02DsXnarpsVqEOM77pgb2bp7JAO/K/+OZC/fTNPcuTpukJFM5N2/Ft4To/
f/NgUEPqBtT700hr5PUWy3DV3fpq0UjpDcoOAEuCKERLrle7wEDPTcyW/GziTVHKOngbfEmhYZhZ
9de+ARTJpXJltncuP7BL6ps+9dxj69gg89CdP/Nk6F82fXDzr8+AcH/+HfzbHVYblq2kZSrXcbw/
/Q4P65MqxzOpjmB0mxWKXrENDkZEeX8cXEhEYQOcQGSlfavJ9pv1cOxk3ux94RoH7QU+cV71ptPR
OETehaIEscuc+D7xvGnjNyGBqjQ1bJN+APPhX3nWYNy7ThEcrKmgGhC17n9xapT/zz9J+L4UUrjK
caVj//yTBpJKQen4iFw7wG066dzVudMDDLbjbRhk5pMZ2peDHLt73WAsVoTdfPCi5raa6uw9HjTi
BC5A0Dw9ROaJHC375semSDNUeuPkUbvZvZO1/m7dzJ3l7KK7okH7MRvt/iZAh+msaYeQCAN/O11W
pAddYO59j0DokMcQf5qxuSqrBvPNvD3WJshwG2bb2Vx26EG0CQw+l1KbMqbsU+Vy/fQ20CZyZ8Sj
XbVN5AJzt8gdZ1E44jbDrluUJom8bOP3GcWYHAn3HDbMupcpTM/Wi+fff7p/m/V+/lLy6+Mwav+0
+4+HMufvP5cxv/f5ecQ/9vGXumzKb+2/7HX5Xh5e8/fmz51+emc+/fu3O3ttX3/aOS9acmS33Xs9
3b03Xdb+Ng8tPf+7jX97X9/lYare//4LDotFu7xbyOr5l+9Ny7wlbO723+e55f2/Ny4/4O+/PNZd
2L1O/zTi/bVp//6LoeSvpqu411xPCOEoh0kRdYC1yfuV6dD1XWkKPsT0uXSLsm4jhknzV9NT9tLo
SOFZy4zUlN1Hm/0rhz1BkzAdk16//Pbrv8/CH6ftr2fl5Zb/MSk7tmuawvZ85TlKKeH5y/31h0l5
Ms1YxjqVMC/hlKaBgxbgYAD4DZccnZnV9zxZ2lO+z3zyh//TXz0P/uqTfeY0T5nChy328yeXTtvb
9gA637AnH+KSbelHs5ulPv3Xn/PzpPfxC5UppTRtZTrS+dMvtPqymSo/ludTnyQYedoG2TBhZyiJ
2jp/QMoY4wNbRw//+mMdx/z5By5n3OMcWZYrlfKZpX7+gYFskypKSAEaNXHNZSKUi4R6F5MBSjMT
seihcGGChNqNN+FYVm9201Kszb3CxpalagIWIqwtCTeSoYFK5dqNiw2cBj6VIk0/eBNJ+FQzsarQ
8NsL18pNysKNPVE4LOxEYTjkUROvFIyPPh3NYzRgiiH72t2UbU6FpkaxIUin7nOczAFyL6kJNgNV
B697bTwPTZJUU7OpjC6666K0PGgxGW9Jv/g8NNr43DRtifNLHYWvjd9a9xlJAnXIyz4PruxGW2dA
jRzkdL2vxuBCHsjSYX7UQ3fXhT2qtBas5Bis+wTgGaW1fiLpJYIIPwDbbjexM8QvVVv70B6l3MQu
4tOd5WaosrToEdU9tXiI/0aLdtOyvazSmMJlo/OmeyzqQbek4bVGJ8aoCv9ToLsguBG6A+5gKcTo
sqHHeXcMaxh4naUMAEl6TF7tpIXOXPYJq/C2a4PrzmnN29hzWLy5yuV/kM3VS2oW+kVktroXfekc
k0GCGeE22hZOz/kaMSz45uYjiecssdttOiIMZ9kjVtGlH+GCNbFoiEqLOuOgdlmDPnlbQcCq7Rap
+yosqssKlb8GhH0Ep06bM1dv3oKLnaryeqzhfHZ2aV0laS9RHcGeLulm/2tYjEtCKiu+VRWxaOGP
OYvnAWPY0kD4W0EbVt0UHUoX423ZefF136UEqbaW8koTtZzpCrXwaUL4VPgC7G8ysaq1JxMc0cR6
WkvkkJuWPIUdYqvdNIhlGYapH1pJ1SkYFl6OH9Y7dxZIx0TJsIT4yK7cJHmKAJ0L92UWYQ8JcyjL
97nHBkhZZjICDLISxGj6fhEucRfliMiozade5+1CkZm9eG94KDi2Ri33cYBnzSQhtA6VMx9w5phu
dUxBOuoCKMJZPoEQSMc2e5WJBJgaWmFDlRMKQZzWFldSWz0mMmzulJLmrTUInLBaixhU1g3IktY2
nrLQxRHRDAABmSMA3Kptmk1fJd3XOqmNW1P7DYFRPR5EnKXfJt12u8zX7ic54Dfv6CG/M/oI2SOr
z7ytJWz/Upqluhic2YLLp70FuKnts7TR7XMehA5aVSVYJMMGrS7TyX50QqPYBkPZnlm1QInB8tBz
dLxmi7eb8WhCQqZiHg1XumbFKYcOZHdZYcVVkQsSvZ3s88x2IfdVxYVrZBhP5TmqDilRqEUX8gJi
2PUDXu95GkRfQ63jrXSxt5VB6x99IGiwiCUIpzDjGrYd6Myp7r0z0fbBTkxCHgoXuEA9I2s+2iK6
xf0r2lbM9TdTX5kvYUcNYjBSqD4KC4OpR2f5pCa03Ug7pqLrkI2ZRtR6QlNyLcvRwJo190xoskyp
J5MZ6RsPLu6lUwJH8fxpxm6twlw4FcCKrEm1/EMnuUOIW2zF4OaXo0xtpIOq4mnKzA4JryoMb2Ip
QQ30npdtmib0rrpOlU+VUVhXXT1g9ZJFeMxUSZPDH0pHlG0rydyW+l3x2mjRvjka6vJYjGhZMN+R
nMocI3pqbFtt8752TmbZTBe6hObt8E8BUEexqDQ793QwqCMPk8OdEVvRfVvFlHlGjQRSYPTjeR6A
Fsm4Gh9c9AAgFs+IYatKfvVb9GijyLYukqrO92PddodCUzRBHl19Spjyj1xsYptV3G/TNGOCMXlM
0w5zFiLFwUa6aUEkPpDmmsJuPAlKH9ha2S4U1cS57oj5SDMZwTezRWcklq11WmsASXZhhaQlvPvG
GnGAkhaLTKHzMz8M7WMiMox5E1TMcrPCjKBW2atvWN6ly8QN9X62duTqqcsYRWc/tFojqTobwc4K
wvEmy+No5/uji6RpgsZxAQtmWR9exkkqnqcaFj5xz0RONQLCP6lAbKU1YzSpYRJ2JrJKtuz0lUbJ
6CbrSIPioeoE2Mpb3VM/lYjmTED9taOPmSk7yGS4+Az59JZ2wIpMDb7f6iuytKVFaJ622rgKI3sg
C1FS+/d642YUEjmvVgLwb23nRlnSvI9FgMJyOsM2HCkWgfCizmQF5pfBA5jYDmh4FqlwcLkRxlcn
MypIreVw4xNwPtrWUF+HuiwvTV9whyoLHkUB4GLK+hzoSmI/S8umhhjD96vysrxuzTqDMRThZK5Q
hU9s1V4rwdqxwXSsvagU5XpKQu2t9Ls0OovQveIpW/fjSVnZ4aOOko5yWR7PKIxUfoqcUobQoZ1A
pnW4Jk9qHhEkI7nW7gwX8ZA0aJ2lEsSiWtT+IW8zCqHFotxZKbzAGmvGoJbApnxsZAZHnJyA/5JZ
oAQMbqga4gjpYCMkIrhw6hnsZj6Vjgkcd9LdqeWXNq6RHojk0asBM/t6dMBBZsrGHnWaBLj1zoQT
nhAFwIyCfQ4s1nVgYFqmbN6HeJYYGsSG92SqARmpwQn10QxLdBXmRlB+Tqb5VAXxQvYkZ/5qtEFI
NiFV0CKQoYUd5ls9mgeBCa+iieb6a5s16t3MvfQMRXOfhLobqocmrTu02GP7Jq11j/pXKKlF5rFL
EskhiQHWJkQCkWmQLNIQkfSvpePAgFSqQMOrHQvofnUXMb/XhvvJDbU5nUZtUd+2foBNruEIaoFC
hw9TJDIAzEUHqMWemM/PCOwxUioGD6Mu0qgVVn0yRLpHuCD1et1noBbtBvM1p/cPGaEc6b467WbU
ArkzKSs04YNKhJGe95UNTaIuTOiDmYji2zAJsmuZz6WiQu5PSDkmCaW/fAxc8DjKH8FVNtq2KD0W
CBOUUYMr9lxWIFZ6hwftRWJ6OT6QLdnavhU+kH5CUU5xPxYUX0rPfq6IYVCGodoUwI1bqu1tV+UY
EXgGLrSmi1pIR8zooKRajjmGhVnx0CSBJI3cJqHaOnUVm2j8uzXaNzWSkZOtqy0BZmV8sbFrm6j4
uuJqMnKeCt2UDEfCO0o0VqyoDc1JQtnWaFFldSLU8QZgCxS8yvgANsrY+JmZPupMOJ/7OeKCIFUF
GteYQNn4XKbbsa7dGwrNzbacEgCzSQ0nRfcOaeQK/aWy6qvhtBINmk1loygAVwE+heGcq3PS2aYL
d3SGzYfVKuZGTeH5CCP7CkMJcFinCaCMdx7s8y6Q1TCdycYbp/3sNVw3Sg3KumqNotSYVawAIeDJ
Rivr4SIMPcM9nWLJOWqtejZO29bonzMWDP4dsx0+uxO3jr5QTsnFbzteMMBoinvmBeH2G7M1zK0T
FcXBikcBaq2F2TmkDfda4TgdlUJCh09kDaDFijIL78kykT4fUvCMtu/fFq6mhC9Q97dCZCKjAHDL
pHEUawZNgdUEPTIZBqoWKQBwn+nAOJkS0T6lflu8zalFAdQCJlNNHVYdaOY92VaMc1CRzeT3astA
ANaYRhBNpl+CzNNdGO/d2u9usir1CBSzoW25FB3RbMpstD7ZkQTUqkRIGZMrrH2WPnSN0A2GpzlT
KHXlpj4YQ02uRSXt3m+yGeAtdyCkk9GlXMUt09/xkMFlQDYRHBdVW1+CppyhwRilvou62Dv5N3fC
TQGXIvfczafkomrR3a4GBWa/gIH4r5eDP6cQHde3lWWxyFWetKXv/Tn5WUojMA1ZsM7G2pY4TQV7
Fo2oPDR2f7F+1P8oU/PfS8PcVO8Fke/7e7t/rf4/yMVIltD/91TM6Wvx+vV//68/pmKWAb9lYsSv
jvAV+Q6TdYYtLJq+Z2Is2/o99eLJXy3b9DxOkk+S2lwSNt8zL7b1q+NyCk3lOEuD+p/kXUgeL1nj
H6kX2/XsJRlrkQGRvkOSYMmX/yH1kpODqwrbC58MowfdrpB7iKlz12A+4Dn92Pmtxeod8chOKq3o
0Vy6YZT00W2EKdq4KNJ4XYY3b67OoPrkJfXYFhldO01wXxmJQ1unWFvXPaX9CLTVIrT7e4+06T96
rI1rt0Gi+5o7QK3X3fUTyhzAandROYa7HXvMnaqgyhAwS6vfXkY6RF0dTcM8dwH5et6IsLmBDvrU
B/ZV7wNy7ROsYxC9ZnZRPZAksgfs93hjsryCbjHgFKBKeeZqE8HnogNFt0zGkwJyy0xZPcVhBRsi
JAW6tvKUv5uM2DovklqhcBN59y7h4KkXldl1mFvufaXDHMZIA7Z2aR3cBTze7de29YjPYhWNg2jY
DHbr3XsxnycUS8ucrAD20tWFrA2cc8KyphKqm2XNuOxb7l+8XJtqosHN+mqKFX7J6/7Hy2F5F6Sm
GLq+XN819eCdps3kU18zQOvrGTCPKO2jXjZTag6HqpSnSe/L47rJyV5XGm3vLCtLmInIJKnQi/DH
jUvsQVCra2WQ3Fop0m5qKsbH0gd9zWehLll3gLki/91zc0LjGsUX4slLq+tvYidsbt3aqm9ZODU7
sx5v1j1yvw2PC4ERAofC33tJv2p2koF/OvT7QFu0cqdnaMqWWyC6Q55mVwov2U+2RU5hHvrPVpfi
QyScr6lj3CXtmD/96KqXrkWGhFikg/4za9N94Wbu11r4dwlWpgcp5mPVU6pwBq/eCwX7ps7a13Xv
x/GmLNr+jJIhK/H4o6s5V0B2imXo2s/Oxm9j4deX4+DT0KsJ1B55kou+BIXnFLZ/cKoh3ssKOvUw
i/6t1ZAs4rp9QSQMwvYEDL/I8/jOT2bKkKro35yo/gwQtXzIpIunStm5F3bb+k8l+IO1w4/37qlj
7J0KjZF/+d7a6IGEZ3EBCK3B7CNBnq4HU3fTeSmlRAUbKswN6w2kqGHZ2Vvu1w4Qq8Hfernj36Qp
UlOdGcSHIkDTrVah2ORzJTYseb6/Wo+tm37SC4fiL/qMWdpdz/Vw4+WBODfRMr3PIhJMelC3QxM6
9+uhprVu6z6PD0ZiKqS2sG1pY5u877KrnSI6sDq8jVL2ymqYNwOGOF4TmxBn0IHTEyXY0gj98qyL
Ywvl7xrXyLiner0057kUm4/dtRlcTedc/N6yHvto/ngPgtbmyoiN8M0iuTLz3V6UbyKh2loEEqaP
cuQQ+GdpZw3PlQULpTbir0aAPq5C7/8+yVQA5T9CfmMSJDI9wJVrl5/fzWyMdt+EIBPCFGmSsFP9
c+NXiOL1w37CluEyo/Y280Zvhp9MSJkQD5i8OlBFBUYDbfMt8aJt30Xjp7iCV00AOl76s9g5rW/t
G9m2uwkZHhJkBMl9DbYLHBigg7C8Tcij3LZzHgKyREjcqr8fSvB+Qophv7aPcct81g1XSa5As0Xa
UphTFCgtL6/WzRJlodKPhtU0B9+PrQ3rrvLdLyw4BvTUW3efdhhCJ8UiGWFIdy+XTRVlHXn95eV+
FglewEvPtelHp3UgOWhg82nsfR+zdlRFsSU/9jQpRTzXV2+JQjizyhzvJso8RbInZrkxmfZ9bCDP
BMXZ+ZohnLb2Dcv0j31jx2owtdY3RVRuxiIawfGzYQIe98k4pSDy5Aivk9b12NoaL63R2toXeCZM
Q/4xNp7yjGr/ECQTkii0BGP10aIgA9rmIC5VA5NTR67eBJ2N3ff6MgOai/fm0rRuzNRA4+Kjq119
7/+j+Q/dP3qGBlIETVfZPHvH9q43s/bOzGGVugr3zXU3LTs0yRwk45bGdVNnGAd7OnQAruOlwtWH
jlwUOzcAnUCPe8J7zkTCqsJNW1j4RfzQZ+1+tPL0GfNcFo548mSUKGRWNI+JW5GeMZwXu/CwOI5w
K5itWN6LVt+vx62EZ3JWdsOuDfvkrtXmF7X0hx5WnLqe4UCiGKZjOcJME9XovGALKU+iOS/wbvCS
m5wZ9qQa3buqKK+9Xgc7ZYTVtYkFLjnbYBcsh9zSDHY/dtdX67EU6xY/bz56raPX/uvmRy/tTHdp
aMJHX97ML2u5dXDJ8Q0bHZWmjt9I0pFZ7cqnuMN2T9ljcEn9bvrkRsEmhs8zLIZGMu/yL8lToP1g
2xVOMvLUifBAwyfdMLBMDH2ve0GfePRJlwkT0EMSs14liss/pRDuRFPmr44X3Rut3rvp8KVoCr5I
a9l341BmO3/sn3sqR3ftsgmnDIBPhfV2jbmpqrQDZN6IcFib7eBjE0Y+B9f9yGhgS2ugaP7vzX/u
GK/dHT3VGJLpLwk6lye9mNMrzzRZ2RepJbi3PeckMnQJ7LWYimPvn5DojeHlL7270v2t99znAt4H
gj4lmpnBibxRh3iKygNfAj0nQhbM59m13Lo8NCjaEYKYwz+1zEvz2qcOyCf2QCPWsW5eZZhi/fxe
RRWgpLQOqXpitLXnx0GmfYnMz4iyVNNeOL2bfTENJHHVOM3Hvga1mheGRGpGhs/MihfYNOYfPQJX
5ds0KHea5Osd2YCFXGOE15ZEcM9UrXEbWYBMFAooPBW6q1yDXFkb/2oAiWqMRq1THhEL5s2/yp2x
3RWN2+5mkseoq5FpW3fXhnUDeg/zy9/7ra+yZYQF1IIABGWBH61rw4/dwXMkRMJlsKXKrWXF/tWP
9/vRbx0GsuCcqlu1r5V59CpvQHR2OfNuwHUsyxAp5cgcj547QWadmVPqGaUCJ00SOKa196SC9HNU
Rv3RMvL4IYSAG1i++5TbKaSVtnFO3aWXp1V9Vnm+db22xlG7DaLUvqvnUNwaCPzbjTQ/WcrLtypQ
aqut4fum6tuvloUvaFcmzsdx0+t5WK39isJw+QcuvfnC6Aza+mvkQs00p+A+F53GRWBOuuu1xzxX
uAr5Ufm9y/o2UoJbTvS8DacJEIwrX7BZsbfRCu+Y7cIHR1U7uzlD82Uc8NcZw1yjkuR1cE54mK+t
I9ASpG2rl7Ievo/9eLuP1nVEV3o3RiUh5ne4z1mxCK97+I7r3roZfKx611dJ7oC5W7r91bFoaV27
zKxdgKIxB2EI2w4QbWkpuetzfFY0TR+v09LdUPJ0rpIey1I7wV3Ss6JPjgAUs+79OC6Wxj8dq0Mn
QnOdlOqPht7uqEP+/nbrq/WYM6HmoNxEnP83Opcp3tOukOps7fynD59awOFpLS4iUl887LLkxQwi
faoE9Zq8M827wfIftYpSRLAdfARV727yUNjHikyr6bqkQDP7zWqInwhLv+9WKhtRFNJ1cyN+O2br
YcDYKhLNjbLnj2F/dSydw+amXYamWUxMzdL9wnEHENBl1n7cJ1OtJ1Zp/BfNKN54OgD83+bGeGyq
4cE18TtZb6d1sw6lhP196HosMGxzNxKFrIMgj6nLNOpx2GZRep54TntZub18mm0kzMn7ewcv6KpP
XfO5Xg57BsLZsUREzalj+fRj0LorBECDnwYxTvjagq45V0iyN6HeelYRURLW9texciIg7R2Aw4+W
cdLb9dW66VSDgIwPZ5/05h8bfnT+GGx0lUbei83HYBtX4jZPllo0TkekrtVVOTTqobAALZJLRJ84
UepBxpj52NLG9WfZreJI7t3Qe177Wo2w7uosOFn3PjpM6jzI4+H2480GE6awzb9j3f1/8VEdyUev
tVhy4iS5buDSfX9F3uBQpj7CPT8O/d5NGro56602Ofsx9Md4lRJv5h7WCL8PUF2EiO//oey8mttG
mi78i1CFHG4lUoESlWytww1q1wE5Z/z670FDK9Bc77713UxherpnYIsEMdN9zpF+VMbrxNvoFvot
CxeUX551cI2p0FQaU2c+BHMBJyTHotQfGA8dmWWyFsvlPLvI6BZBtxe/NSRJXO9e8YJLsYmfNEGc
mA92xMtQQi3F/mygr6eTNcSXXIz5cLaODARt+zXQIZk0PAf+8dIa79cPq/6T7Ez0h0Lq6tHpPTAl
y4e2VkmMmz7UJOLFj8nvgoIKmfEiGH7UI2+yURP0H7XJNI+OOX6KSKB9HJ2m/wg9IQn6eO3UQ/NX
l6FlJUO8vBdAoiMwsIunzqHYjcy1jvYI3C1zSU8mZC7KOOKPslaW9H/1bg0+goJvfy4rQEvctmrw
AKZkBuUnC9ybrnzsHJMHRThQzd52yevQhfBfKXN6nRlh8tqbtQ0pOUybaajFrw57vJt+oB5XuqoL
Dk6LgWBIVwmdEpbb7pOEVqbeP3OqeCU9N4iDV0qFl1lkIRsqubGsAa7bEamuIXgiqXIxtar2HLqF
9hw7kIJ4BRxfi0nsfpfD/OIE6YXYxI2HgXrtmmgLiC2xiuGYo0ZaTHApkfRz4J/lDUld3osmXb8r
y8w7iqlri/JeCxYavuWdaWkkyI1A0EqXz3jzEtYUAiQupPvd4B2jrotAj8Yu4h59rrGntwNqkqPY
eJUudxKedl3Sf02m669+rD2cnBr/pjCNwrx/nMw6GgU9ngv6xDIN5+xktibZbqfxUP8RBTUqHRa1
+CG8/bUZjTfkfeqrgkqoryV7f8dwus++YgNbBvlI8iyZv9r4d+/+m/1X/2qZpw+K6WvL7/eZv8z/
vq7M75nQC4n/Mr9TOoidu+p4W2R1fh/Gi1SnHRSfyxxSzCH1oOzK5vzzaCEjObrpx8yOxsfaA2wo
dl9D1pKqnOhaovS5/NMZ9OqpL+3iQ9iOh3GZzBg4rjInPrjSVSzFuRhJMbNNLLpPXn0jwWE48foV
jDXPC5YsJ2TLecFXryZLcw+8eMGUvzRVWdh3SZMCAv7bpKg1jzvpD1PyNRxg8ZLeyYDOH2I/g3SG
ash4m0rPRg1OSPYEgarysmrNJRS+RvbJUjmpqf0uAhOdUAsC2pxqlvE1tRv7qdfKFzHrfdwcJo4r
LpVkyj9lwFMWnO6MVDRzcPyLPlwWJkcZrZNkl5jfkxriJHMq2LlUrZs/SGNeOEqRPWizmqjXKN4t
HUfPiofIyCoYwKiw8FOQFmltUFhE1FlA2XEaVdXmz7zpSarxgzgA7lbbfeSlnULyiu1Y4VPOn2qR
8xRmlsOLuh8A8mlvxRR3Ln5BM122SaY9rN2pKzhSrskxOlNIqs4D5yXeMj9A9Xa/2bY1ZHrxC/wR
iTFoZjeTBCzrRDO4lPX21nWG4e1exNlx4GWj0vaBFOdzWnr1fWDO9X2+XHVu2rcX0k/tCbrWmBQI
8Ib8efPZQsS2Or9PQ5I4ulHVcg04mW/zy60sPbh9uzPCYnYv9aYedqpvLUyUJTLJqgm2rZ+D8k6a
HJKe9arvM0ZO+ovP6i6R4k4uHPqXXEU/tTehOKG32eVqZgvyP1KHmvlrkS6ZIsvhq0LJB7WyNmRg
Z8+jyArJxI+j/9qonu3BLF7Ef1kzUmqSAZDMQDQp6r40fX7Z3lMDXql5h0mBn/zdJFel/sPjE4Ty
x99JBLsf2FbJjJbHURbU3GNtfYjnprs2iyTfBaVifsi6yn2KYHKgqgQATWRTrOhTYnpHhuv3zq0H
pbM4px7Qmc0Z0iuzq4HnRzD7kCqvn6WJKuQv+M18s3ESWz/XZpscKAEHCbp0z2zSlQGJFT+Z6ne2
LVbWGIoQhZ28CHddrtt3GgVH03JOWcjBZbycVkrfVV3wgCRI9tKdpxRWzNFr1pAT79Qc2vlC3L0c
9h9O04wZjjAm+nUFmXsNPFthnUKM+nJyKnFMcykhva9+1f3uLyNWTAc6pOa+7UNO7R3feJBGtWfz
oZht5crx4OMQW6qjzrFedmO1RtiTb8G21hXoltrw8POlhmZlmTArKx1M7zK/N4TB9TbPOlmN9jc8
OLNWNzdp5bEpM7rwgzSFWt1bVVk/SE88dMV886ioIvzQc7By5pF1zYf//v02BI/zS2bV4v/Y1kzq
dKi+4ATz18zq7A5R3JWN82p7/g8rsyB1UykMgBF1MELQUwUU8hqMnkriOHf1UMCHswx3nmtwfrB5
qs6l307DnemFVPXKwLSMrn0JlCnWPkcoJDU4wQLJv6wjQ5FNVevttkaamD8nt6NaplIhd9nuoJ7U
v9fYvFUKIQ41kM+cw5D6gnekCEEpm1IyP7mvDTXhz1W/XZ3ZfIV66rZGD0UGxC/vo+pq7nkJ4OBL
vfPfG71vlEXbG2NP1cXVuPhsw3JlKjqFKaFSLvQd7F0vlHRAh2y9DgvUaiwfeiwxeoMxr9OLfzjM
6cH03Z1DleYxHUv3wmIb+AWZYYTZilq9z2q0XFoqXUf4Wr7MZIauUmrPrqUbQ/45gF14rUPFgFMg
uudQ52kE83qX2UDTjK647uYqu2upobtTBrLG6MuntGItpgFVbaeZYQQRw8mY9Jsl1iqplrECB146
r07iK5lL1iDjzVRbf1tKrsRHRqV7MiPlQRSqLTUnywL/6reFna0hA2Jb/wkygxiDMiHh6zQ/pbeO
yuX6TzsxrA6A1yiW6/yrGGUQKtqdP+O+RBzYz+p7feb4z9TT4WLsXedPshV/6qWef5iyvDo0djbu
2Vpm91UQ1tfKmPxld5l7G6ph/qTMS6NQwRgZ8LmJbRvoYBeMKSVafTOtyTlKDGAaVKkYJHuWoVVI
vAws83oFtAT65ProSbTO85REzjP/HJiHYgXpBHpxDFtHBQ1kY1kIQnO62N+5kfdZ/Kmzd549DtJQ
VrFhC14CZKCEeGVnk4Lfb/Ma1IWRA8+HW372F870HFopPT26bZMetbaDx0Gbvy6l0uR5/7ZzhJOd
dCvVoCYtLykwffcT5wFkCIDeZao4IZnvOBQyLC6bnwwW3UQB3zDxmN3VP5MoQuymp1596ifnMXQb
96XqYLKIag6cMhllO/KEDOlwdG3TfZnazoK9Bvo6cZYGIAwiD25X30nXn0frbu7bbxJQeIH7ooOT
uXAis7kVD4+czDE2+uM2RzOjt9EmkXatONxENJnNE3nry83DzEEgsC2MrwDmqc+Bdp+FentIqR4/
NBFfXNgx/u7L1db8Dx8ZFu91nq1/NsXWlat/9dOM9LOW9h5Sz/+8o7Ju3+56VqK/lNpBQ15RzHtp
FK207kczWAQnF+OotJ86CpVhJv7FJahb4P2hjnczKw3s3jEnsX+7bFOd2dQE/T5zAsi+DciSW3eL
NavPg85+WVbZzOvS0uf76+7D2ni72c0xUeDndVXKkXOlQfFMSSDal0oiE8FV6VZmp3FagNpBRvUo
hKBz+mgainPf1QjtLD2xV1VqHf77p1ozFxDULz/VJM40B2iWoVJb5bgLiOqkCIraGpOTznJ6zYvY
vVXM5LHOLP2Lw91c9llePPtV1l+rWTMdOseIj2aInC1fmhEOVQ7j2WwiNWC0l2Vsmj9NZGPU4BvY
BwhAjZ3VpPbBjzIUKJKerM4UkCeWSzGK21lX6YEIrD4yvEWLoxIzDzODJ5svGwqYL6ulBEqaPsk8
BB2kBEqxwg5lNm2+qrrxL6rAeL2Wkc29FJ/NOJnzc5H26rW4zNkMubFWk0ss6g+hBSfDevq8nEPL
EfZi12s9o2QDkzRyjP3uv5nk6t0u88gU7/ZtnlzOyKe2/RAva4qH+ErUYif3jdZm3I+Xuq1YF/zw
53fSKPnfV2e2mPJxUBWpQou+HO6mQR5xRhRsNSaK7TJUzm8z/b6/+srcMov4u17v3Zq86ZxO/35L
4rIuudi8rCz3/ujlF1pQRAgiK+HadPkEkE36cUml+Xq5jede/mfbDzAjvIe0EexaZ9PI6JkNLonw
Lo70/H+gGjVP0Nq/fHUcjRdSihopJNRVahp//epktWZ24WwErzZcYpP/cZrBB+d2Co6rKVTUKeuq
OAJBfu38qbxRtDxNYDvBlrTDcE3l9be5qao3Zz+JQ+AixviqlHV5IxOEDiBvM0ZupG98iN9TCg8v
U/bAV7Wu+w9Z0vgP5XJVatFCAO/HFw3YZ+NCjDLsmDF/aW86Su98GvFbQzxrXKjjcQcnlxzA7T3G
g28cAUEuYoUIhAI++JYkGgoZm0lcXNKS1xGpHuhICvMoti1WbEGTOBdxySNyG1gnlX4Gl5sbQo4o
6xTdTBXgaEOJKbPyDoqSgp+Vdz6772tXJTvhmc0ifmKWuxZA4OfR95+qcfB/aAN8hpU5/ZkDYUK0
qmX/2iwUC7U+3dpp9BaURPP8Wffdp9bQviUpfD7GkmqkfMHX1OI+6ECYi2VBrlc7uXTDGcbeQCH9
vPiKDzgj+14Zl/QlKCfe8fKw3vXuiGK2WSIA4scJdFtyqS99uVJSsmtnNgqH9nag5rcyOLcOVFCL
2zqX9P9xeeYqMzodwrrGpF6fhGxLVVMAMU7QV9epmpYUMtolR1ZkICIK6UFFQTLGK+gMu2dYQQSe
QepeuSZAUXGXcf5twCLbkYPLAP2qQKlvOYBKkObgwPhBDyz0OhSoJfypgLg5chX11qfuZ+0GURo+
NHYKQfTk3ElvDYaebYqr7Lge4A8dMt4jhw27Oi9hoo0mtBLDCJQc6Nw+uM3Z0i3KvcuBQI2S5NoP
Rnb8sQ39nB4DGLnc+oOGbo+rNuou6Mev8ZjWL5HSwedNKuuyTvvp69A2X6murV/6MtXvE40/skqh
+Nfc70782Z2c+Ktz9WMMlLBuOd9qbmyj4tXEcijmMaPj5HRvTe4XC7H40h+A4e6jAiS3dM8ct64O
QnLX1KTozvySUiuHC3EEXsnbL4f+MJQsxpNlZFwdAep1fetfbbeyrbDZOOek/M989WcVqlG3rp8C
Ra95y1/0asoAQTLKTVabjEZp+uB7YAjhw+28iyZN4dhMyIWJn6J6iLfMDgRCpvq4urRewh980lFk
Wmb2fZoWpsCjAhNUoMVwxOYK8isdrA1lV05fvcb4DB5bffEzoyenmliXgWmsdkV155cgx775O/iH
Gnbx7/ieXlJOWZVm85AD3vijSG48Cj0+zcnAJyxKYYtfMrbQVCAuGwUxLLOV+YniU36X1Kh9DxIv
O7DfgnKrRf9D0dsbkuyonZowP7swoZRG5H6Z1YVTyPH856Sa7StVrRFyygDbsOPWr7pYyV4qTwXO
hhzIF78aby2lpdyysCE7L4KvA08PCq0wpRlHIKTeA0h66RqDlz9WMbSYIeIxdgtvCwC++pjpfnXs
WzBqzrQofERKBG5qMVox7P3GUGk3YLn/ml1opbKpdN0L2fzFy+Zv2yiuu0U2f+K3bQrFtxr9U18Z
XTaV5vsGdA03oH0WX9mPbpO/b1Z5BrK+8u7Xqwr99/lkkyrb0LP5xKOuUL9oYU3ZJw7UgdIEmg3l
mnNbT8ObBeAuz+A5iXlaN34JETj/V7stIge+Cg3n/5xBZrR9DlL4n+dVi61u9s03htdJCcY7OdOU
083NpNk8i5auYxnDHUQDb91hCdi6Eq8Ai1md1+l+jdU0uPuMtE3IwxUwWEVO2h8HlZJbU4lfokiN
XzQSPNdhCG5FujJAKTKcuTaZCrFJE6fI44xkhVfT3xNtQf860VhSX9XGxg8yjLAYh4nzwKE2B2Ve
7H6N4D5Rtc7+7jXtz7wbgleDIq+ryImhj19cwxB85LurEvura2ORI91c06lzHhqqupBRms5mFVef
atAruYEoimo0BorhctsozFkYoayuanvZIiQ5/B+wy7IzONk9nGw2fn8p8xUlH/FtqnVbItsUmS/b
Lpsmai6MkgedpfP/6hfoKGqj9UEa3sv/6KjM580OgFbm2vHVbJBalsEst40HK4QZ/N1/jus/vDJq
jvGte2suUIqkjl9VQ22fdF1zXyPzE9ng8pNNTeiD73LML04u9Hg3rWNCc7SgMeoBZRyr693bcZiL
T66dv6L10D6FVuG+zulniZmH8W2KTtE6dHB95FQD/doxBvNn67U3HDWOf1L8HVx6UWq+NEU/XelZ
a5BQrsFWhtDtqXmhvChN41/MnWP9WRPu/R3uh/F0Hm64s3aVdxAtKZxfJMHgHzSt8lwq7dzipoYK
gm8qBOCr8d2ni93syU4pcxS/pu66izgC+3+he4HxmvPpfRgdjboZeplqzA9DaX42QlVfx5be6pm1
65j0DJ10eKCHjylc6OdFkGMAU+YyIEWPUsu4ueg9RAwu7wLgGUkpvtdPypUMqqpxGTmGSe04B+FI
+7X8+FB8AJyUInIT0WH9izv2lAnxnmlbgf8jRcoQVt/vacHvUDn29YfegDGU/4TwrjOV4ph6Uw4T
rnsSU7Z/pVWTfI+XmA4+lZuy6lQeTkMUzk81ahl7zwwR41o+fYPdZ0ce/5/cxDKhBMHEGSg1Ua33
MCyfwAgeTIpWijf/1kdbbvGPqIHfDf6s7w2VCmGlSj4Oy+cKZq7g0FVoNAvKx9P7HJCFE93IKMQ2
OYJzJry3y2eyG75bVa6/vk8hVoutOshQOD8lRqudfB+ODanEvPjQj65yO3SWwYapN445qaDdkFAQ
3Y0e+wAxyrA2xuaxAeMAgMW5EbuYZFCaTIMxsaJc7sy++Ub6YO9aPZ8vtxXXdaS/zA5gxLnpId1A
52iqPqpoxycc2sBSyFVQJ8X5laKqbzaS7m9XqgHapBu6rxQ3NHfa0pDbaO6cvGVDIP31UqxDr2CV
SwX4q1Wo2q30pNmm+H2IOKmK0tylEYpxVYUgS6APzSP/2AaNg867LjwEQUiFN489W4tHudoGxE8i
toE+Q8hUuttUFEh71zKwOZ+tsTlvU8ni27qGlseI3YIAnlDKWb69aedAxnPa6VFd43XrtY0iGdHk
K2928SsxUJygVLV0iNlGlpgsRroE8ABib1M7GAdPgTUnna3iwbcz7XZqp6eu7IuHzS5XY+99z5sS
SlD26MEu8GAvlsaAcwSKU99U95CHAThPUC7ehk981stfh6eufoEmRjPDb8Vox7dh1cJF+N5MYwLj
2NAcSq8Zr6lybTNUrnARv7WvR/pbiHhvw2fTiN/vpxjNGcm5LVxcpZv0cCSDG+yuPSuA/IAk1HXq
JMpzk1n+s6snD+DS46P0wlFrnpouvxCHfPGiCP57AGAp/TPWowceHHBhL584c/mcxctVEUPEOkRw
E8uA2GR0GyiUlPJmMTo+YlHiPQ4DlaKbsfRN40a60sg8BsTAKsJ5KUcq1wblmfNF603OsV4aI0Dm
0bdnyrQK5yh2ah9Aw0i/VOHEVkvIc8T5ZLjx+jVObGX703Lz4asGW4AVl97njGrnfa92xlI1iEB3
nSAWv5SuQ090lZWOe+JhRZAl/KeHzGGkBRqvI2+ZNSIkFMKEh9jL3YNpDe6h1623q7nzxxx4wN99
GRbHM5ufD+jPybA0+jKPXAXFMiL99VKsIItQQmshFDhZNoxAzp3035c9sYmPTHGy5MltniwnXlsj
d+xXfXWVpuUnsfdnK67GZdmTGdV6r7RUviZdVwAMBD1/hNgFqU9PsftD5TlXYvMnu6RIuauOnAXA
Xu5AFzE4k3a0PFeDjKuAhrtDOrJHS0fs3TI4cCAAz/vgg0KyrEOYxKTvxXm9DDLX2lu65lyczSVd
aaAS4cWdDAXavMuMSyMzyMJGrlxWKlz51txVOZSbnX2Qppunfj9m6GVpoWHzN89gw5DLzSehcki7
EaOxOJ30C9eFTd0tQ6RdJWCdv4/YG061X6fASO360ORm/VwtjZ9N95aWwOC+9HKrWRgzZhhkIHWX
ntgXr+afJgmctRgQ6hK4eG2B79OvJpBIt31BmQKwTBXxMh05jRAEQzkHMOs64CsvAGZqD2WM9K+V
PsxmquoX+TLqJhDaBxPqYaMYJUSmcevsJQgtJFGX0HWWWcuGW81rPkrsOo04q2y8AcDBk3KyHHgw
+0iN6WqSEJm+6/py31k5Erra3CEVbFg3BkePB8gdeNdq+wkBWNgeyoO6NGvf6M2/L2VI+hIlXWmo
lUAMUxsmYF/87Rz5+9fUXuUXiYHctzNBqiN/W9h4MK5Dp26n1zKHNIN4rzEq34H147SNi+1kSemP
HrIHBoh7qP0Bl6zV8GGY3ztGCfEypkDgRqbdPesZhFdrIX0eV8k+0y115wlGRZuM7N4jZIWsgMJI
7/uU1zUI1mBCCR04/eoseO4SxUeZb2ipq8UmjdlTGKtV8U/pFYubwsPzmHLcKEGbq25+hRvDfNw8
2zx4MaxMRxaMOLFXSqBf+G5ewnn697po3lF2ttyLzC8Dcwjr8b/dSx31CqV69bzeB3x/QbDeM/eA
Is1472eucaPGLbwzpYu+cwce2YSIzbQO9tLMts+QXHq2VUIvnPbW4SRAhtZ+DgSV8szsk9gmmXQd
OZ9qHRPr1pwsJeuvtyJ3JU4ni8pN1HW9KOYknxofOmttjKov7QSyw+dh8xjAEPfctN6r2NMKcnbI
7IybZlbLL3n+c6zK+VNQoUnnBXmOGC3R8MRRr2bXb9GarryK+wB3Ee90LxoM0JetDSUfAOx2uKvl
UvX15YSEfplwOJL1LeOIHwx324iXmvp1NqkPJyFtpGj+5eZzHr1OlHrhD36gU1ip5eSFZdaBrW9P
Uc2zYFlxW/Z9xZM7raawQZlBg/6kNMg7LDiKqecjdqFXbOZJ0l2LLV9wG5uLdLdmcymrRQlw65/5
VDFSJ4UNcfc24MGihta6tLLCNrTNY8Wpto+DsLmua+rmqeohiRTCHHadeU2IIqI/+7vRgFtrHTc0
LX6ErXe4cYlCuoQDfMBT7Bh1XgD1sGa0hFC7iW3oG/N+upl13njX4JQaZw9g322etmgLmplDps4E
SYXCOYqetgIMYjWC2MOhdytE5kpxXkPWVrW6DDEyCW+HJrpTk+G7kekupIGcdEqzzrD6/DNqnWG1
yww92gm9qx1Olz8NXm9ivSG544TtxW5WkhkIUAtU6MqbrfFpVpz8GM0kC6Jx+QA0yZc+9pGyXQal
8ePR3MNhFKPRoYDVq7MiX1ANqI9PwDKXCGdoI/5PU9CfezWBUNRuY9QDEmDD82DW99K4nKrfL0jO
+6p2qcSVy3Vk8VbqFJDxEEEtv8XIldb21PCu4Ytn2OD5+4mW2SVmnVz1EARZ7gLKEWPvxUGvfIiK
9q0ykapAE5kGGikzDAcHbjHQeFLQKCZpdN1AH22I0WR495UB8WtK+4qdv3kHguWH584+2F3ev8PI
c45yZduo3JfuWFxtA7q8u+tVORz0OLzlrJL39GZ5i18vJWZq+OKKsVpGRjeDMDOC3boZ4/hYw4Ak
7CyzamvPeRCSUlCN1x6JnGe9im6E08UHR/ds0hPqliCmt4xtce+e73FuBtFgme4zpYxIxlBgfZDG
cru3qzGDz2yzlaGaIG+4GMWncxJYPElSXeqOAR2gCnvCMYfP/I79A3syemKq5/btarPxzPsENXp8
A5VlcxSPM7cur/QdRcEjeCPiT5aYy+Izemk8ji/q1nwx4zBAPrP2PkaaMnHYlM0Hs4ZJYzRcuK5S
Q/lqIH4tR7ubb1pnM5kMb1p9cw0u0mzRpuubp6qNFQg5O3Xv+3n5xR0MoGNz9s2xdA8St//wKFyk
SmAR+Pc5No+oRZ21bAajQtamTNmSKDr/cxEZHE6lXqUbsEe96M1ef+3S0jgfbVWOzDbneuluzjK6
dWXmeiiNV1sFUbPFJt9nL9Ovtq+BfNpB4TX89GfrN+bsC2RFYX8RQX94ffYNaqKwPRjwncfuGMNf
emsveIUgi/8ykqy9UQXKsHQzp21vQhtCtWtrgi5jGe3Jiz0gRAmcYXGBU7c5t0mYJTiJAdK4CztX
2ishVZg4nbwy/Fm7CDVwVYduAmWolrDRrDwMKA6MbuN94DzSRbw2sW8kA0b10EeY8VxEIeLgY2wB
+l3SZ3UchnfGTJmQdP8tCGZRmPCGLuJR0OcfIOWFoZDzm0qP8w9NMC2pEzDeRU8NFyzAIXSDNj9p
ZqQcs8n0jxXcmjOPrLG90dThi9ik2VygmleO44SgdG8ld2vA5meVCCRaVTbvNtsWq2aTf6uOzv0a
NhtKettk3qMB+Os+Ku3gvova8F66qy0lkdmaanPBT+npgIxuzr+LpZbkuVBy8/pfQyVqW0ymo1Dc
hV61e/rtlMtNiNvvQhMLqr6YJ89+G91uUWntZmerKGrHFZKfhh1DwrdUppnWaO66zkVNfunKqHS1
hfRq68ro5vz/ik3zyD5kSvojhzK1+ZHbun7IxtqFoTOtqRybrZsTWwPEkvJGfgrQJe0K49D34FNb
qm0ICyNkfyawDagOFO0Mp+lemaP46AeOPiLTyWvUwih5lau9eoxtitcuhilVj9J3E9iCTE5dxOQM
zrzapZt5KWcM1ureeTCVrJcyOKfOcGsUNjyzTHYWKd06mtqrhS/pInLT6DI0WnsnWPkTGL3A47dm
g+CXzRTeVloHJirKkSh9h+VvLus04Tjqt3nFqYM+IkAa5OTfKTWG3LgOH2NnfKEoNzzk85BxdLLY
5gQuEs8Oyn2taOGj2KQpesu+dlOoVk+8FYP/khDmVMrY7eAmMfuXoKtDtFqZShqZxW0c67LQs3Lf
5L226zlIodjZyT6Wk/OBXFj0ID0w4z0UUpQyS7ewC+RDDCh0GqPLPpqjgRRL3+80t3OommxIgP8a
Wk7o8Ilv3wWnoeAdOwmVwfeVp1oJH9whzz9yDgal9K/hKj9268rGEl6PoPnfV/Y6xLMSJfvau8lE
IQ6NGUHCvXUL3RnPbeKijfo3azbLq833LDTwy6Ws633mbfrahwHyf1R5Or+yH5ow4Wuqbquch9oQ
Oqv6WZWnN6pZF5lG+JzOHWUhTdfaF02SxwdLNV/LJKZWQ2wcVYTXY1XAvkqJYbxvSQzunBgp0VyL
hls3Ca0qvorMdLq0lCZ6ggfHfkRFMMh9LUfznAIvRRmtdVA8CsWIngyfDZfb+3diksbwK/8m5VQB
0B4TzWGEZPakUlyUTVF1sznWJUhyGOivwfOzhl30UN4n+uWoof7rx0X+RxCg3uYXbvFHMI6UpatV
/Qc58ogd79j8AX/Qd8+AAmMBOQkAaeyzcmcFE5LzC6BJBsRGxY+CGsKSowczV+6gkECWS5L0Qx2+
xYi71ZTN82Y7myeoTWUvfmmRWeBCEZ2382w8ViilXHaOX1HY5A7Hk6YYxrUrLqFuVTtziRAXiZ0H
KJUu2haiFZnBE6zzNoUEghf9JbBXoUiql8mBfAaXiqdlMF9XWe08GMmMXKlHUncwivwxj/zsUWnm
nAaeFLOpvotdGrGHZTHdpWDGUl1x4Sf38+he07wfIfkNdEDL+MZczvl6vVYfiiJE+KmIDCrg5qsz
u3R9k3+iq9Qwfy0B0rTvVwHk91Wj+nfq4CJ3b0dIlwkyfwX5k+C+Ct2qWYH6gsrPHA0kaxNCC7Ba
5fJkqF4K19rIca7EOMQc9xYDSsIKv+YvTcXxOrwKI69mg/bSu3360KNj1jfJTGak1WB09KoIusel
b8MF1JpB/ySxw1hYN9U0gxetEu0lTfX6f5RpnwOq+P4iNQJ2wHNM19ZBIv5aatpUKm+LObJ01jSN
jX7ZB665QgQ9H0ZxXUOeVyCCRa2DBbbJsAmAUGy9GVzxEpgcRqqoCI7H/lYb6+ZWam6kyKZFvuM2
acdvUoGz1eIAmQ0uZrg/dnoy24B5p6HOL4VRQlOQG4IK4K+VakJswJHfySx+ZaY4oblYqSiE8GLx
YRefHcgYXWmREj9Jbi9SFF6MYV2XN8WAnoxJRlCxw0edUph1bOktdPDXrkPCWElsj2eUMtyoTW08
2Fkd72vbHD/muaNDYxK1fxbosM9dCs+vFT9ZQdT/dPzxE7yw3mdf5ZSyrRJIujU/uZrHUrnnPTm+
+e+H8XnF/fK3tF3XtjkoXbhQz8HtYHirtmj9/jmHKSCkgnv0HykE0Pa+G3dH00oddITAdtcgGCHo
BcCoAan9w7MUlPS8pvzOT9Rlb3L6S5lXfijGiAIMKsku9Hq0PwQQoe61Sf3LcSDSVd243w/oN72V
Rkl5U24VTYXIF+rxSlAc1tIpKY1a66dSSqX2Adi2Shm8P4vI3KdJWnwJOkPdp3HrHzxdaaCiokwp
VMZxVyaIoY1RHkOCHvbB0a3m8b5CuFFMmWMGR8P547//Fw39nz9ppmMaqsG/w6EyxjyrvvaCMZhr
GAGemzgtdk0FNUzHy45fZNWhsIL20Ru68Q5m4m+T3X6zbNP4eST7Z/4ssvhbC2vDp9IH7e2bTfI4
VKp3Y2cIZbMBih9Vtxx3ducHnwZC+e/2LsBDoDCmut8US+++aFB37do2RH2sdvTPvYfuYtF9SQG0
3np91e3FK0nH13bQ05c01s0H9DxQfh3t8SEww4JzcnW+Nvuo3OVemX/MCr99KMvuuRm87KMRj6jK
ueq+Zfv0LD2bEtxL9BC7W9gaUM3hkXztzDl1oktXQcfqYSjIyiyTSYBjzXukHKFCaFOe2wtCVbWK
+iGLd9D4QEwiJm3Bq2phme+GwlV3YtsGlM6vlgA3up4mHndoGCXPvBkkzwjo7EZ+/R8gnh6DyypJ
nmL2YfcySEY5eYYOKLpQSZjdUm+CC1Vh/oVuU8AYL8PiYzt9SHbdS66MZp4CSF7mZh/5rrZbh5fl
dHdWrlzP6C7XedyZ8gw/LBDfW+aRBSdoDA6xan9e7yac25KsdX3bj934pI2K4jiXsK3cQPIHQ1td
8CbS6XVwo1nUzi89MW3N72xr7HuYv/C62S764EakonRpQ80QpzpqOQi/mmU5fdZH17hVFzqIFkGU
z9GEenlhdfVR3MhPXIo9pJLpdrQjPhLZeOj4Mbqn6mEp+oPnqQgSt9iZSI1d68rwp4xa44AQrQPp
C6Te5aci0r8jvWo8Iw2YHTWTzA5stijPYkcswPydPWuD39p9h52/1tfGpXAgSTpINSKU2DkTXjM9
iQ0WG/AifxNhWJqS2ruZYSxB7GdhXOozZXyCj+zCN7XkcbU5YVhcDmEd7ZpE/w71oPI5H4z73FWK
H4oyPxTeNHzOOMreJVbrolJMLdT/cXZlS3LqyvaLiADE+ErNU1dPHl+Itr3NjCRm+Pq7lLSbcttn
nxP3RSFlplJUdxWgVOZaiWE32zKR+nM0mODuAJDPx9o0vwKlxP2AVCIOlInOBx9Esh7quAZJTx0D
eDfxXyIfMc2pGLNn1Pr2myrk5qVB8veh6MJh7/teck1zja29HmQvhVt9BvWCc6oU9maKooO5RzIv
AtSK7HUWLAqnMEGTkakpc5csaXzjZ5T5ysE5NO6yb4aVTNKjlQOlfkH8BOEN9nYL5GdTgjs84060
yRGljNe1bn3SNb3Zol7BPg7Ykh8TiaIqGmYABgD3+ds4RYkJcgSU0Wz5NicmDQkXNQ0bG2jtRv2l
Nkp/b6icw3Cyv2cV4CAJ4vlHkofFp8RxxdX3i+8kM1FcfUA65LCmbC6WeePaapi2J62H+a7hFq/z
R8cqP9npIK4hz76L7mI5CLB1R+BZAx47EiDMUg0OgA2g38jodZyZQ3MsBYeQ9OKd5TLznXpRkAsa
Lm4nHo7/bXNl0qPm90Igx0KdnIt3NKDMm/q7R1HshHqNjL3mo9EhqaEHmeQJQGCfUMoW7eIcJe6h
CXS+b6MxOLsoie+9GnTMOHUDIZKlx08Acc7uXBCF0WhgHHX6Tc5X+E8M4NaChacskAw/WxhWlDy5
Pn6HLl5ycS/U+ekVmGJcDXnq3YXS/VkD4fNTg//LvqgR3aEh4vY1SI5aeQBeHTJGsx6VD5lxNTLP
/ghWKZI6ZuPdjaYxe8h0g+1dFwEhUpIHbyrkIReAgaqRiT1HD7sQByoyLdzVHFykcQFyRxBVAOm1
NYHb0rcRwwsZkIPBawDsziQ/FUzrP4EAD9jlcQuKGpBLPKA86tWiMFA6yMzkgdX6sVV3Fmuc2MEU
8qcpwKuxEUW9FhEArrRQYWSCw8Vc2b4qsldgcINqRFmxg0ib9zPMot++/tWmxpc7sBJp187XxFnP
ikNVaeGVGpI3wF8E2qqmr0k2CqnN2jC2cWoBGs5F7iEb6liWzWddWbVdZ668tChQjijzXWenzqo0
XfnIskw+6rjh4QhNtw/IPJKPMhkDM+TG3ZhrxT1qZ1ykiKbtLiwNZMsWsrxHaikgR534TBaLvMkG
N4iYbHdklrcDqO5i29k0SHZcp7UJbCgu8nPZxCWQyn3nM2iLD53vpT/GDiCD49Qkz5PZTbvGUkhY
Seo/DJIhWK5MMj8FfbRTv5A3s6j9i2OO+RmgIOWmVN4EvGXAWfvBah/gITxOnnNbA7xtIX8YrP7a
aWV+HabJ+JjgK1IkhfbEaxY9T4a14m1hfIxAk1QPGzzcUSwCSpE7ahS5yF3ZKzjQBMU+NBpK7w5E
Ka8WmZmBdjRq8/2sReEFC6II8WaRIB2BHJAm0eJnpAZ5R0JdMXFuqg8APF4wWEQCPnA8zhgwd0H/
FQBiFOWjNkIdRpKpsWbz81iAVomGb2782nIvsyzMKy9oHZvtFrdVGeIEwtF2JoCAH6IQRSDI3tFf
kkxRg0XaP1OcPpSdHD/XfSrXsmuia+Oz6dCEma/AQd5PKvgQ/uPE+UNjjSi0qRzD2aVj+bMWrDoQ
MHHUAaBM8y8LBvHgojxgqHFTSVoca6xcfOeCLIljfCHzrV/m1hX/IAuMz2V+Cq3pDqBP1lXWDpvl
AyCtt40ZNatFQVqgggGqNg+1GyekaBp7PwLN6bw4R8KWfcY5+JYMFke9BLYiaLnMYLElE4NbBgBX
B3fzThEazaMHLDf89H5dJu5nw53tvbzzrce4faUJKiPxAAE6Lqnjqh3WgKVSlWK/5tPHn6T3T8Wq
/PBOrqd7HIOn10UstCQ/GnXxcRGRBzyMezDFe2CW/t115wD0pLNAl74o5g/pdesk7+Vl+YwAHDdP
PEUJoPqfLHJWRTry6qP8xjn5AOpCDtpb8LcvxqSYCv3kicI4LfICwbALSojWZEAXA5TcdCtzL1uh
WNa8gGb4RW+zCEzXsQVwAyWLewPd6jMykPsLSfq4Ni+zhV2hYhWFp59JhtQJ82Iikj+uJ6GDzdju
kvU8nyaS/j8utLgIP9BiJJivgS5ENbRgxdzPi8NBtP0682Pc9nyRXWSCOH9QGh9jX21klYghlRf7
mA4oo8JpLhlOZZt1mkTZpejioUdmZFhtQE3pBzcq0lPj4nceVJmtb2wcRb7OXNSdG51Q9zAc5pUN
qwGIGamZUTA8xep5lIf+CseC/4DnOt/RTZ8eBNPgbQycFl5b9RwoO85P1r2sJnkUUnxJM625T33+
2uj2dF96osEx+y/50LEMlX4gOJ3NlCL3NXYtALGrJvYRiktG1YQC/Bt+grysRUErcbv6sixCE9RK
bTRhpbfFIx/btV6tRN5IEWMXvI058hhiYMY4Pp8e88QfH5FSN2xYGHH8XfVXWRQPB3+w+zuyKJ1x
OmousKloSM0QgUVS5yCdo1meGfYPAmAiyiM1SE+KdgB3idaLDAfAn4w24WcSaRXKOwuOLYCaRBck
EqBOeqgu2C6TUq8MxlLlpSmzDgS9e6TZIu/rbVYvkQbvl3FxJFkGFi8Q1oF3ermYt8+4fG63Gw9J
3t1+xkJDEvYyK7T1YsV8Q+5pllbI4QE37WVhYZjRTsvi+OYzDql+8xnN2DLPsgNTnZBuiy3sd9t9
ckxk0NDeFBl69uted9mrzlvcbJiSdcGfDQbSSETKsSeercmwhb+9yWo7u9jG9Fzj/HasOnEfx233
1OB3hlg20qBp6DuTfs21ZF+gmvIpdOPuCU/DITCYLY409GPXPuSNYwXIofDFSi/cjSEyca9FcKeP
aYvKTxP4sWouufNEticlrUDu2u71guoeJ1QEihA5SBt34zzaETLCjJuQvAn7ESXCGyPqXo1m7OGs
tWXA59oZoxsB73DXe1a8K1WMyi17H1SAzb5WQSwSUZOB6PNmSGYeanDeyXPlY5klAW95wHvljRn4
EhAio2m0RNYiKQaVHz3AYxOwr3peeqSoLU/1aW854AOkIcj0jEd8PymYSxLA+LEgRFD4CMBPIL/5
7h/2SflIptSAZB6gAMr/3+xDiYg37C2FIjf7j8EvRNfjOXF69tL0sU2t8GjL3LBXjiVQ89N2jYt0
x5s+0nXCIzW9Ms7sdgxk0k7rW6M/+2Uca/O0W93ibF4o1l0smlILfLVveAyiiswFsZuhS/Nkq8oL
s47NudHfeiQjLdm9G4K3TgYpM1A6omb8zY4U/74GgMMeR5k1O1q2tkdLBjTtf7gMshM14ni5MA/L
x/jbin+T0RIIbySnJj3+Dx9iMalEjl/D/JFTNu1znx/+4wo0jZoo4ltTb+RhUkhshmpqheAWqY0u
kmeOTcjGPYlI+c6MFDVhrS1zEfKTO9SFP8/aN3eLF+rREovJ4j5MfTDtVWa9mbXk/t8nky9LR/Ki
XlyXK3l3tcsS1LNQGLQep9rbglV2h1gVwocKhBf18PJkGuLHDeKu2aESGeB120XGmmiXRaX2t0lc
FtpKs1M3yB0xXErVWLbWX3hT7TvDAq+JGqHOd7iY/WT1a2bV+96cPgB+I71PdZ7eA7lNFL18AMam
fMj8Ur9PkLGsBiQWY58/yFP1ZkLSpl/5nPn3ZMfEBJLDDs8mi7XOpo2tKaAAPjWZusVFpizr9d/U
0nR+HQG44DrcAtkcwNJO4m29uhg+TXF9MFxufGvSEcjs2MJdpzHVTnXM7XVTl+Jbkwdk0OsIzJe+
14BOi1VXJKkhf06z9W+IqO24IYvPAs9LgOSBp3UowuIJdXo/aWaSFd9yM7SfPNTPHmjtUrPAWoi1
Hcb+WLscEnuN6s5lbcACvq4NROzqWnt42zaaOrm6LiKrEUKjkZDsRZMGkuGqprvmOPQ7WkYJoIW6
5M9Oj2hllKHw2ejN2RYQAgxIsMmrreba1arTw0dKnwk7IBVOSebuaZgDvmDNoxqgCFMDcGWlXYZj
HSc3xstcpDZ2dzgsCEEPwXEa4pfR10EHCorHTGC1Ojni9LmHrErIGZBOg7rUqzvP87qHTiu+SyXH
7RxMdIAcB824XnwAHgyCEpBLv/E2XRrb+xz1qV8K0OIqsQWWsF1mOQNY6FARCjghuUony77zASKx
Rhga6PRJa9/V4CllAfIYqwtHJs48JE2urJGUAO4zTdeQN6IMSYNkBICy+8aRHJLdrA0tYAiGBjN2
4KsQYK6OXbBKm/HL7KsqEbAdnepZNuZ0cCJs+wZhRCex8gyEXNomaR6NJrH3XS18HIxgSA1AXxC5
jjJz7+ugBS9S11w3fmwe6i4eV/SP4YCEPrRqSGlOy5D+TzRsouLWeAiB+b7MJe1iTK5IW6mF/oe5
dZSv+y62Hkwuq31ve+kOIaX6czeEa9Dmei8oms/Wdjzo5ynmCB8BkBipmFBotvjkDo7/NNi5dRBA
DNqYOXe/JiOSOaHnPUs2Yd5HJ9cvi8d0YBueRHeAiRq/6ja46fSxZpcRoZYHt6xBZKBQOniZleAN
TF4VZt69KpooKucZXoQoFMikwUa7ZoLFgO3WGXiJQlADqB41ZlPhCLHh9WpR5Lr8w242zoafiTT8
2ROZ/c3nbOufEn+Iz2QF7lEN5NRvq1IPwDTaDsggz1biN8hfVWS7SKZyUUjYA4g1NPZlg/S0QM9a
/5rwsdjYPdJCqsT2r9Rk+KFfJ4099JNwj4u8DqVx6vTuTCKaTr281PHtMjozSBBNaKoeNzZXSj3Q
cEJyMJ3Sz1Z2e5GAVkMUNC0fUWwMPjYTuBDzUMkcHMSunXTyN4usx1ug28v2bGdd+WiLIrmi4mK7
GERagpr/tMPhUC7tQ2tX0QoZGMMJVx8ifTg1vzQgsA3cCOx0NTfbe6ducH43GMaXRBgF0mea9JQa
hvhYhtqa5PpkpbsRZ4c7oeZX2IAjJ6D/WCSldsw7Buw6JXcdEMA2PZhmACpuXSsJAnKe4ryaVQDB
zydAkHIwA1+NtvRPEc4gNgjDsK82aMfMsSq+//8sDOWD/eajGR4aOTYzuVpmVzh5mU9ZiE/NiqYv
nmvbW12Rrele/vPfT6wNx/0das/TsadnLpKvkEzhAHLv3TGBKCwGmCU7e2prti2Q9bYywW3/0dEi
axvnPN7ahj585DUOn0MgHO9J21k4WKxyAy+nShuG8jMHyNSVlHwy1+EY9U986sNnp4iCWdzX2Lan
4p6mTHicnkttAF+f8PpHD/se5MP68VMmLUSaB+OIh2n8RI20ZLcKhZ2BVwky30pM1EpPswVNcpGe
t9Jwp9mPkT+sO0OArO/3HVKrjqGGohy3i4I2PAiU83q9qCt6YaA9Uz9FxWaKsK3R/UyemqiVp041
NBS+QF5JN9r3FjMEeN1/mVBvsaNpJOtbkClro3lcbN+ZVeST1N7I7vEgeXW82L0uqy7DcuXWc1t3
DzhH5BMvC9E1Z7qTbIWZTFdUuk3X2MCz0HJi0LPrSZtuYpxzArA7xa0XJovdNABqw6rGs5mHLljt
9XADir0KW0HNKM4jDhumtre3Ekg0Z2qs2HvExkfBOEf2KlF1wtg7e0fNt/Udy8rTyFvNArsLan4R
cSpC4NjDpqfiYZKWBg6CgvcGYwRC2T1JacKA6HrdFc5TxerkkurpS4nk9GdLgnfeBynGoEfikUS8
xU+MWV5x7FBq+hxJD9wvQGJhvRffG6oRbtwgdAyu8X4Y4ntqor5M7rXEe+BTgnSS3Cg9cOh18dG1
qi/vzJCxqQF5vL3++8+RvYfv83QQDPue4/u66SMN4T3975QI005QEPZhkrG/nkaXHeIoBLo8jquo
Mbjx2qNhVOLoSVnM9IOLHWXPkxbVFaeZlpBkZJIoFsPOleyg4MumjveoC2pjZH+S+sacLH3Umm4U
/NJqcbH4IZnEO+mGIetlPlqjaaSYfS0e3n8AdSXki0xQO/bq4W8rkcmyCE1rCBUmQjnByM2HrhlD
1BCzi5/q5oOrGoaSqIMBSslAtPVzIh1FvZAB+coGfhEy/7nL3CuNuOG3Z/ANPoGIFvBFbWzjNM7O
i/UyIcdyyNJi4Z5mkOI/OCEDWWneHsnu/Q5Ie91uqPHAt1Uxm6mK3qiRUe6dUJCwc3+XkxmSwJDY
AFyyxT4JZXYtweMC1nur2i8KmgCuoHIdW8JdL+5IsazPBGi2UouLLSnIDofjLl1EN2WdFdRUuFeg
vihXi5PdstCyOJITEw1lGeD5pDUXG+o51tTtAODQAhAcnxmQjOlxQvHgDtmENbYqUWsee87dAoz0
KtVejYF7Yx5pOBj26J9Qnm4eB28qD2BDCBpkFIPLg1oyWswNRG1X8Qhy23GU4QlbWntX6cY9jQqU
EqL0XCmSEi8aAXWpARUB20vTO9woUpQonhaTtIzDE8kymtwnoXkYQYjXK4eLXR5GCFvS+P2UtO2t
Y4o8Z5oyu5kN1VJ5j5vM68S3pavedE/uzRplVI7YapnRsE7qEeXbWQpksW5E0GlgZYRSoF9YZDjO
4D5qecf+MKbTIdaaLn0Cu1obRE0cbbssB5EdmVPyHVCtUKsO3hg2OEzcDaCk9jwtOk0MRHtuDuos
HB1odQAwifKsMUCQrak7Sw2tu6tbR+ydaipxGNlhy3bTxcYAqSKglL51UilPZESOqLfIgKd/x2zg
k96IFrcWiyKUIL5dG00uHHnvTU508GOwRALjCQihZaIj+mmfbkQJwYdis3zBOWOxzSNhBOUQmeOa
ZlDTm04eIFkm34XK0MB+chM14M50q5aBKi9j5zRyzbkHOt/HEGH0/SLKQmBWrkVZNmfpffE8ttG1
zAPige0+9CPKzAsjLwIaTlPvITICmP1x8ss1yajxe2dYhYhw7xaZV9ZfZRZXJ8RnQY8+Ym+je2N9
TxZODhZVgbD2Yt82NoJnE06RFpndNybKM4W1Xq6ps0S2qrI42pNd5PTZOYysswS/5KmYtHafOt6e
RlyJ7GFgImB91uIsEK+upKGGkYa6o5NaAiebsCcjjzNAMgFGYkMTF8UyfO+CxtTcLItvRbNXQCo3
a7mijP9bAo3lvHsxNkwb2bCux3zPR6ra+/wZHAZprTCl+dTGXrtBed99143hDxSd7RMZIQO5m1Bo
DwKWBHDHh8jEC0kwtHc4g+JJkMlyjWza8KeTIsXLq8wfojQfwEnef2NV982wTHEHZr1/eN+UdzoI
KVGiiKzv2uyiHQ/BUOOpLRMAZBAwD8UU+FLKg64X/JEU7bCLQUrzMA8QADmaOEQKlkmOh6qRROR8
m5mVE9itYPusNUPwpsiX3PbEyewBCLfCeWqEd46HWWc69TnVxkcD9wAweycgcMYUo9MBDMyLdiWc
yU1XODvRVl3YmNvGluEDiq+1B1nwF8fN5amvqnKr96JaJ2run/4Bx/A4r41o2Ktfx3yS5uTe05TF
Pa1Oa6irLlVWXeY7Bmo9yjC18e4S2gqlwWHgodWtDqQ2bvyBt1a9rpMm3MUGTz6Y0VhuKwaYFBoi
+7Xd9x5Sx0dpJB+QTAI67dAxUXwI46hFXY4+aZ81XY2GvHvQR2NLOmq8uwaVLM/UD+VTY/Hi2A4C
L1/9sAMhr3VsVGNLDv7lKUdxg13hn9kWuPeThldTyFYAaoA+67tK35MO8TVk7CBvyENxCxzM3Wzq
XoBL629mf7Plr9WWeTdLosgmKVFTq5Ynsdsi5+/f31ENk/3xy0BmmeHYBkOmONLL3hOpVJVh95Ps
n1zng5vkbroOTfWcAEp2IDIvOVOD0E6FJ4Ya33QdpIKdcXbET6N/b9FAZewCHuEv81gknkYOEq1G
a9PZ61/tZv9WKrGHhO8VGZFzZFM6KCClSzE1pGMjZAHys8wZPiIMHu57A2EfAtDUWr06N/Z4XUpy
/F+iGTCThrXXX6nOhsxI1GHSgsH5ux8y9Xw5u7YrboFbkcpdUON812T4DQOYzjuiAO0bjZypHh/S
pIwPctTAF1GlIG4c7Kze+UmDaBTN4AM/VDU4zepMt5BWathIUtOKJ8eKCm3Hce4G1ML+NNSACwVu
WB6tiwYUJsUYh3epVo/gvUnxiPYi/RqzSr9Khqy1Mo6iWbYouDkUK8HybkuyJBkHfK1H9eaGZ0Q+
FrfNIuNN/hJ1eMNYRIvtIgNdY3auUR5VB62JGyroHtvtYhhXAOz/L99dZvzx3fVN23bwpbVsy/rj
rp7hBBRvClI8CSrgxsvlKR5r64y9g3WmHgjWb4ekAKnGS9uCE3seKdsknRIQPLzN5Rq4ihHFuhG9
c5eCmbsLasMpNnrvIKtLudGjDpWuEbfw8p2Hl1iWn5tas59bzfQf7aQPdHu0n/EKbT8D/X/rJDV/
IJFvIf6WGHI40xB40e6qAnjxnoao7Gy24NLqN7VWOc96OViHSCKUSJ46myXbJtQHrdi4ZoLDawkQ
gUQ11KMGIQXrCBxq+wgSIuAHUHfRUI9kZLjMIze4MeZlsLhY5r1zA/5tuQEUQzL7X3yZ5IHmGY0L
BtBiqC++Oo/PS5TjDniXmkcjKgScuDW3NGz6rLhjEonByjSi7ACrSVG/Gw+nXOUDNLilA/delyvS
+kIisdVBYF4BcRkde6kLHu2HUUNqkRd1+bjOPpkleC7JgBoRleYFL+PIQDJ6jrI07TPJx6bCJJ1a
qy/5OinxzFrmUY/mUQ/V3f/t3vxHOA/3ZAQ2TMux8TW35qzgG+YMMPmAGN5h9dNoT27gpEi4a4QI
L2WfT6eyA0lFqCNP8k1OPWr0wcQO2bPL3SJb7HwRtztdw8n2oiXHy9CN9c1U5NXpnZxWnBDZUkfu
uO2otRfH1AvNdsKBrTkrl/nLxQqUGwWZM/7L1Q0o5rj5xMtcWkJdnSNAgbOsv1xEl0xirdnt69XR
1OUqQHY2nabBWJNokBrebfDGl8f+ywH1Ae6Li3PRDWBQJTavbvbU8e7b1I3ei54XCJuhCAO1pihD
8ayyRSih7taOWw0b142aYQviDGsNcDckeFmcJ9/9CezsGlK2enou+uaYnGdLqR6RrYg3Morcg6Nb
Rv6JZFpS90EovHrj9r5Mvo8JuCJdAOMHqOeotAdUjlUbfRQONjW23NdR9W3QwElZ86m4a1VDwxE4
Wwe8FT0sIpI3g1/cIe/TPda1vScRCtcdHeUPcOLnfnk2wm5Fo3cu6xr7p6jekG5xu1hF/acY5bag
iAXLTllV/TaqrfHiy3a8hPgxXRKhTYHRyXwrOapfd6QZouYffbCnXaj14KepkwLR6cwcr14D1G8y
yZtkAnC/KAdU7YwbrQcxB7LTxS9rC2e2QHa8IN27AiOeWbqb//aoecfP6Bn4IQKGwrV07B/wuHlX
HjmNHLCsQKJ8AgtNe0Y2+15H5PLgY1+A7RXvzw6QHNqAxm5aosstcFbHFpCIFyPq4T/Tn2cblH/0
r9OZs8fdtD6Qs0W+zJ0XIK9NiL3/+1XJ7WJOvbfrFD2QxSIbUKex5/10eeg/57oxbgtbTkdd8707
hpTjNUqJwq91DsrE2nR+pDC19AGQLtIbt9hCvJrqGsdLCMvCr0ZRocK5cH4gBpXYha4yF9z1AtKe
dWF6729m0HVFJUa90k6t2XKpBc07pBi8WnYE3r5YhZp/95rG1Ik432hlKlajKmKgxjbjC0fBwB2N
HHvqACnl8NkiVsUNUtPO7yy4FvJVOoqCr/6ipRWQgpZxYHH/4Z3mcguQVnjyZ+Ac+GCBgzlbRWDc
Pfoswk5ei6NHV2+ix6yI3E1asSmIfYAu40ZyyifQzIRJiZCfGnqKToirUsN5fNPFsV6SrCsQoVmI
pB7JfAB0vPFA3blJhnrlZwCEomEb/Ps3n5nuH29Zto8sSNN3TeyiDRAm4y3s5inU5x6vQXwkniyD
e8fQ5hYgSUdUUsVNichsZl6paQ0+nUvf2cZ4nF1nM0No4Y4XUxOwtOPZZnDTft3ZiGfSlDBsXycD
+KUMerdu94tD0qqFEBn7YyFUrW29t+k0iRYDD2wT0LByvqVt1Z0prkzxZ9xu+SnDg4lE1NwE2o3S
Kkm7xKqBxoGCeBq/aW9msCkFSSgz05Wt0PnY0HPs11QX8XPnyFVDPc9RYH2kKXQwp+ixd6OdCJsP
SIfOsSHAP5o4S2n6SLB/i89s4h+iFFAqqHbhF2rGwVfsrlazDfVYS2cNXvgjkHn7ezJpyXhwsRGh
sdCjf3qLhztH63Z9Yuc4DQP0T6OaGQRIoQYpZZMmIF5UcpOHyApqAOzdlwDxc0N/2lHZD8txptQP
dX2hYeGlK6R++c8DeKEeGBKHABmBWiEcvByLHvD/ZEU+tL7WZx9pnd36mKZslTXMfxYusHdmFhQ2
VEBfVqSY1BDtpcjjahPbJXLHlYJkRIXpyGYEK7ri0VwoNFGPaa3CsAbhBzBPNqPEA2NoHexaaLZ4
8/3OGQ1pSqqWeucVBGdYimxumsrauDkKXISjVQf6xGIMvyRdzq6RrZkfcaukPwtw0uy7qEKFIRmh
GN5Aebllr5GkD8SEJgaqgOZ9jaau/GKHOZBMhGiedZAJI6mpz+7jVNO2upvWZ8RJ7UNseNmhBy4w
yhzjbgsGPBT4dlyu86lsPliiNXEulFVfM8N9bnjq/BM14BvOkdkeDH4IjPA2+ekjVIbAwzkBdOOJ
Kj6KNEJCaoWQ0VzfAVJFK8APLD1QDYjtSu+hLTY0oAlJ19V7JDekyETKm0dqwODzHZk4LLukg8t3
HR/HNVG8x5aX4BCmHtfEBy/M5nZYmpW7Nf2k2HVhXz+HAlxdyMP6HpbeZxzxW882l+HOGLxs/7tB
L74A/56dKg9s5YHuVhzIin5yYem3G1GsYPeHEewLVovgrZ1+66IIgYpRL9PLOH4jfQp2JfxtWD0j
XeG+4Ncg2prvIurYK6abBY1/Ked7xc35GxQhChbmWct9hiYhd9kC0dEEeN5Mm1COGXPklzME6gFK
X55t4EqeHaBZSiQRHzNSZMqGtKWuRxvBUgcvGyjEQI5OMYAFF/Eimjc1nadfqOs1Hur+dGvrWqgO
jDVH/1DiTxsU3Ct/bnynLn52g0hR6FZOH9KOIZbAUPWb28I7ejLVtkZhIaiIPzgIahjweapabomu
yqwQ8rS7czRZiBYsBFcVbkjrypD2yhiQ1bnuRL8xCtCE4uRKB9ylC+T6pZkUyjwNkSc3BQkI/taS
DdOr4V/n3OhvuuTEaaufNXN7EPLkP3F4OIG6FxSEJz2v22TLtDg/aWEHTC8lpIZkddxU7oq6krrg
aL2CpK3CndUH4qRsfxLf+aj5ibktAQgBxEQ9S85NudJ43RR4lVKy2Siu0a0HESEA3wQ4zlEa0s/z
PS/RDgV2EaNT1Odbjc8FsnNKoGIqIIsU+Y4oeKP2z349ecgbiDoAifoVO2qGmew93UUYlzAzvDyX
IiB1npa7Ok26o2egyCDwuFcgw8LI1oiEs4unTltQMeXi0afGeiseuZ6gINevh2pXctad8qhd533r
jTgLxK5g7sbCZUgHwO5nHqdkgD05DnCFVgahY5QBkj7iFRvj/toi6nWlnm6D3Wuykd5MQx+PJgfx
hvJn5CGsR3YAagMVYWmP991YGcfZhKxxKLEFQvwAKstf/kiujfegXx3vFnFT4BEmxffEMbub1U0U
Zp9RvraTzhAFRpPJgFLU0zwWd1bC7ylrnVLj27h4MtLKucw5773hbMACN25oyF1QeFSxvCdTmvRm
T6Kcuc4mRKX+hpRkr/w7RJ/Ocv4Ezp5X39mbb7JF4jHHm7blyG+mlpqr0Ri7VexrA5LLcPJNTR91
xwlZUJd5BI6/O6fCYagyoKNtjZfODuwPEgVMvyb9J0eSF/6FZiH8PzvC66yzZkj02AC3Ym8Mg43j
uPoV31uJwqa0L7IE5DfheyuRkL510UbrB252uDqF6p3q2s5TlmREHn73x0a5aRn2jAQSk4sM77c5
kkBps0ANcHvAmBXKWUTwMiRXSHOrGhhLW62bXC8weFhcMoNvF7gZsiOfUtkVo+KNIn9IYdw2DtP4
BlSqr0su88hEuSIH8w5lubR3dsrVFEYfem7d+anoTm7WbmRbAvifj93Jy01PBHbHfQD24rjxxNIQ
3CfUnaU0icZq5gDoqMOsuJn06sXwDjrKY052bIISATjsgRHm3q63uj7GxuPXWDd7VLMQhklm4F0R
FZ7ubhbGdnseCgts3iL7kJt2exxVWXHR6KhPHjvj1HvTXHws3kqWcw8v8vg9a3O18qJIjWof1UZ3
XkSeDUBf1rovlZpujUhOQIjYbFa+5sktLWOWOrZEYIEOWh1PkAZVLGfqtU7d4+LKeut1ehaQwjZ7
bK9JPXctjhublSIMSsK67cGS5OiAt4GbxRf13slGq6m3oXKdAP4ZuYtpDwhICxiSG4azkJNX+sW9
6xq4MCCYf0/6bJP/buEAVmU/jTI+6wBgD5hZuD9E9BSmYf2dZawEpU3KcCcSOOSMCgvA0577WKV2
DwIu5ryZ4mS0RCrvtvGRPA/Um0a669repmPdfBukW6/Dxogu4E9K7nzBvRWLxuL7bwaguENiiWNc
X6uP0s41cbfIps9Isa/OURX/4Mgk2QqmDeyTiLMfoLh1t56NXM41c1m9HjniqGQchhYggN/mkSGN
CuFX5wFEF6/abukqj0Xujts+3UypOwJMspjuqVdEP8AGIK40oAZpuwBUdKsamFKwmk39Ltv3cYpH
gZo+tcN0Pzp+fW8/Lq7I3EjaHnWAU71fLL3EzXYlIlvYeOSAHPs/xr5rO26c6faJsBYzyFt2DlK3
gi3bN1wez5g5ghFP/28UZbHdn2fOucECKqFlS2ywULW3BhIiFDIAGFFtUHd9g/prJJJ8QCP0hz4e
R1x6owGBg+HwRANSK+8z6blZ5S+aO3Uv9as6qe/u5LS8912iLvFIFnjIRhtpqa9YwR/wfMFVGs5k
gW8BaW8VDTWg6gFLHvj6KDnoUwrHn9e4CYke0cyGt2llPnLTvIoIj30VglY0LGHmsACKfg/TmcwB
ZANQJzWFk9oDIrVRWKnEZdX+tnJRUuUoVFXiwELKdraklfLjvXgZRd/vI5Xpw+cDkKOagYBrekga
cAUFPZr1SEEy0tIA4JjpIcVtHmCO6m61BLizK0IA3FkjH9aL7xKgdyuQ1BdvTipwCRMUxl7YZf5s
D1r+jD73FcoCsiuJgChjnpIOhBmR7VeJswFXpXtpUET5ohpTdrlEVssxuwgliXH0gvPuxrFa90Ki
xYIcSPYRY7EohvY9xocFxfjTLmTxn7tUHcrTjHKoUOumlY+Ap/tqoSNzT6se5f2AXlYKVInNikbn
YHXqDHdbyk5bOWD2W9+8lsyvI6LNNJBE2vp6fjEBnaBfunGSx4+ySdxdGLW7yEDx0bgvrWSNUuVg
w3I7/Ir6/m3qKjLiKcbXb2Ex9UcWfQ2i2lyNRTCe+skp3soE3EtKPoRJBbLZMJnddSlxL9QM3gWM
FM4Td7tPFDYfsnRrg7lrR14fu3DDyh5QtgmKN7V7b3bmSv62C8lpF7w8bwzPO6Ap4avMu/Q56OMU
JB4ewBXxCrum5ayQEcqmtBGcscoEEBNXa4i8c+v+AJmlfSXp2KUGGK/zrxFaJ5HX+4gzr8cw6/yo
rrSDA5ykDfPQIZKK6Jozrr8WbRcfHTfvNni6Ft8TfcSDJAi/TqPWo4A2kLsuMK0vqJz1yUBrh3oD
4PfimJVd92p7+ZOdBPl3MD/IVd5V1QML9RG/451AqSIUE+trX7qadY09AJNbfboxS2QZaimK779/
DB0JtQ3J1cdQOe5zPgzD1nLDY5IN8sLx3/Zie0O7LlBCuJuXgwZspNQWPi1B1hvgXPoS8cR+JkmT
WKg1yev2QEuBvsg9UjzDipZVGltPeGOcVySaFJuppoGQUbd9exjSR1MNNGPd35MXBmda4Hz7LsaF
YfrIRnAFTIN1WORkRoPoNTA7OAO4VZXtnT8DPuoqFr23XhSLHctxZp9wx7taIqNBH8BITAeVGXeM
n8tGiwnD3+NxEsBuoE8XOZM2/zgsq6PHeLdYxkDkfRDBTIlTTIU4gH6k9sEz0kWrZW1ZP0Cq26IG
uKwYTmss4/q2Z12D45aC7Lf7EQy8emOtSUiDlQhX33p4507LZAMkIPS649j6mYXBhlC5Am7hRVLJ
+W/y0IWc7IWJdP04IbOjnIDwPn3jzjTiskKMB7do52AkX5w+Ninw7nbK7Knexapj3zKrg7Ad/dyr
zn8SjYGoN3hjbNexAgkg2RDV9eMY4jmfSOC3kyyuJh0tGoY3RyJjng84JU9x6qeuq4NDXkVVe0Tp
qJ9nNxVUxEW9QT8Z9lCfggav0Wog0HUoW4fIDqXErw86/yLc0IPEsf8HZY+4grB776lznBdgfgJV
JuJya1a82jEJq7zsAERh6ehykKDTjNsHLwW7JT2/RZ6P+24sypU+6bg3QCnkQ9zy9JGe5PfaaKru
tT1KRla4T1FF0b8i18I7W0WZnYEl2G50idrbXpFUToq9kmZx8bUNwujSxeO7uO5xJbiYklWYTUD0
kkCh67xWA4PzFGcPJrBJBh/P+icLx6q904rswWtzGe9GHckI10JOUNndGPNYfm27wtlmOC+ciEWw
DDnIxnvkFYB+pq9t4hckRsCbac+Sv0GzqG+RUOrPIHbtz1pd6lvN6UKcdJGHJ8U4tUE7r90gb4t1
6lifk7yeduQyxiCUCA8V72y+zq0fqM8Ghq20zUdz6oAiyCdxGrIMTwujBNK05+5xFhuurRpG/Ibt
Is0JV7QkBa6yChwu/UVCMw8ZX19PI2O3KBB22Hs6vh0cPFx3qM0BpMiYrfWCg8+4iBMff00i8aN0
3cZulPqAedClyCBBjzPaZ1BX2yB/6ZZDFvppzneN0xr/NGl1Hj2v/DurrKe6Z+5fAKf7YhVgRC0b
/g8wNotvjo6GibYHQCju5ZHfDiexClgabAevTV5d1NpSUpRWEp1OAl2Znz50lD9dVh86Zfn/59cA
+9YRhTjhugk8CDJCX4hASgrF9uCMU+TlEV60VnXuhA+yMAOSp733LkcxePSvchcEYUsc22L3cSi+
Hnqgtx+THbPiC7Us2lOX4E81vlAvJFer33WhF14ILJ4s1WrxS4ELSH2QxgQMVqXLRqABAkeyW0lU
ka8mpqdvTToUPuDNmr/wuD6lWQx+tC7adAVIC3wJILW+zPUfuQfcI0vWX/CtV60Ys4cXXNEjNZaJ
qznEz6beul/SZvRWLM+qq2k1BTi9punQZi4AM3G1tk7aRH4ug+IfB987PwGQFET9T7vNf+JNvfvc
Bx5fG02WP4ZP+HXH4Wu0zauGQsxVXhrOm3Cm7+ph/VNM+PJROIRZ2j1JuzPBA2PXKw4KpGfZN/02
sbz8DK7WAOcP8zaObSX8zSuGjzh6Pyo8Q2RjdI5iGxm3ch8BxdOXLedfw2HI/FHNEiULx8r9umiX
2X/b3Wn/NR7ZoTEWQGK902xcywWhQOll6EcCTUYY6LfLRdsoeo6msd+1tFy0rJ6A9ZS6wSqWYKo+
IG/fHOsGle709ov2YnDmpPi1x7X/LrNaYL+oAQn/T+gRZidaTWnMn5zuIRxThgeyWjhG98BbeZpX
qgY8B0kMoApRKnTjA4jcTdgw3HIrL1KUGgdgo9rOUW6k6PvsU4cC85twMT/TduTTOCHQDG3UOqkP
14Lz66CjhNI3R926aF9D/J5dXB3kZSRwnaw/NIP9VwNcdT4bdQV+/3CZP63zSLB0E7vlT8BIp4ex
bYJ08x6DyyTm/of/bLq4DoCydBzZHvATpScaLJU4dyidHoIc/ETrRS1DB4n2ACQ8uizNPSkWu6IV
7lGYPoln0zuLJRLNlugU5E7WD1aD9EgL8NioXlMCBr/UsZ804fgKLE976/VJfQwtt7jgboWvMjm2
3yNWrykDk7c2Sry5HF7LNAbAU1KsqJYR12Nlis74X7WRdRHi5tBqnFlNpY2kbTs7BYwq7Doqf1zW
UawfC1xxAINN/1LUqB+iWWhW77NYzYZy1L/QbNFOSnZnt0Qp4uo49O7fHEwKqzw3DBzHGb57KTsT
UELHCiO26gZmzAmdOcuDyxM0xoa4cOV66V0mQKr7ZY62I1stSWZVlgNK908kqdHdNosBeI8CUJlF
K1IMuJWvbV08kI8HOGc/AtL6HIe8ADfLVRxaxH3xikqA8ZU9EUP1kPEMiK8gd49r5mx6dCCc86Rl
Jy3XI7RxWNNrVeCmo/d0/R/2VI1DgO7GXz7NmPENcAnFsRikT0UfVdNLnwND9EBLiS/hs3TxzJ5U
gQe4xW61aF5A6S3PLoSpb+b9K77P9dOMwt+1+J1RSyoJpqHQ5I2InASsdM3STkv1sLKq2/5W9Hss
LlLUPUW6Qh4GK08DnhOZhfW1RjaHVjhwzyvii3KLZl7Zimfqd8uPFek+LHHj464TowwfRVNdNdnF
r7y1m1MUAMPSi3L5TcnbMo5fvSL+HLlRthvRyfFYMvE+TB0upZGNBdHGEDLNXzSO7QCIEdTcq0W2
ODMRA+3QTvJZSwogWXh4o6qQl81E6vmLNZ4J7/uh83LYTt5vO5VpIoDorL3kKHt7LAxdrOIxsTfz
sh2DR5pZ8WDvg1D8uJPTssL3cYS81zm0wwoIDd64V1in18RqcYaPWevTEs+z6UqzLL54PZCmSBLZ
EE8mSBrEhMzQYjqxbNyjSQ7ZT2Vyo8AJNUyzzTtJe9VmnxJFTzzTDCPz91jahXeMlEwS9bANWeOC
TPyGnvhDBtpDF4ii+jfbQH1lDLJB7tjimYbW84BWOPToCfyQmVb52c2KEklzXLX/7kQiQzffnQR+
D06icFCysC5xGb0qKlQJ4D8H9cvzlCcMOKt5gSrARYg2VtC/eMBbwukUBdMfA5Ppk5EVYk/GOo/f
lXdLXe/ZIay8LcnJfd7tLtyyeUwV1mR58zloA1z/PHl4C9xmlT2i1zXUXBcN5La9ZqbjbS0kM19L
EKUfq0yA5FktDd1On1PPxQ9agPelFs2Xjnndg54MQDO3pb2euLx1nQIAe5EryIDlNe3E372FroKJ
i/7V5ZOxTscs39Gy03rUA1piQkobWhN4uY9tZDzRigat+B6wIH5BiRP0ONcCqPFXsKK23oMlIuxf
/xQMGOpIAxPIuERBDnoEUKWA3wyti1BZVqsqYFpnFm4wbTfQd55VIyP8oaBZyTy2nWo89G+cJTpD
8HQEaUPMQ+80RyR9p6PYZuBtvg04kMxBcvRmTZMAm64dgwiJFTmK+Fxgi6ExFNiHbomppaZWbD3H
BhggxYAaHBQKQ9YqfER8UVsnO6iBfoFVOOgKpblFQyGPjNqv0CkP/HwYV1HexDtLM5DSTcJuM28z
74BWFQnq9c7aNmPZHGWeGv2xQW/AoQvtw7LXvDeOQvkm7vTATwoQmemNfQG49nRGg1fZ+bqnKaLi
6H0gjabUPP+7wxX3qW8KfEGTiJRkuyxRyhH5YYPX3FqiHNlfQnVcPoclL4/AqMh3yVAx3wo5co1q
SMIhuwade67AyHFaRAx3kbsBja8+WSwOgXCfUffuHRdRmfbaPlGg6H2U5zdxuRt+q5IsBuGFY7oA
UgFs7mBMPw21c5grWTN1Efi73eLQF4Pl+hmOvMcOcMIUnuLRB3DDsPHdEfWUtCRFDmwBEO1MTzJN
EYpkbsuRx8E99W4JkIeCnbzEPrWtE6/klPU7uuqthgZPWrQiz7mwAEjGF7BtrfC4weOWtGpJtnRd
jF6V2WG2oOXkWbMFmVGMJeRHDHuYXlMj0D4PJnKnvbCiz7xPAYMG2PurKEa2Rbo7PJeF6I+x1hd7
G3iqj2h+KjaDcPkL7uKRS9CY9dVOwk9M84ZvaZ6WvuOKEVQiiXUd1NVLVMX2Tg8nXGrSfUxX4gre
LrpNU0dmi+6Q6oHzKT/PWt0t5IoioEkYtzeshHfFwDyoB3jrMqfR3OLiVVxuBgOn+anLgm3oSXFJ
p/GL49YD+J6jHhVCSK3gs3RnWtKMZI3jPZRomAPoWui2KO+B3Twlw1E592Uc7bW6eF7cbkxyUQ0n
AOf7Ave0SBShvkwTWnnV0hb8fh2P/tIa+zVBV/hrl3r5IWnabtu3df9VDyMQkZfruo69p76Oiteh
i87cBYGGha7/1zi3HKTA9HJPynwChPjUAvgoGUtgQExRdDVzBKSVcvhwJ3uzlWAXq9NqHyH1jiQ8
inDrhJ9c4D0844bAvSaJ+dmQevolahN913QJ29AyNlBLlxZ1ATagEeivvelbyqxEFcfJ5Mha03Ed
ICKAGTMi7GACxeXMLefU40l77Zu6R91T6j6EDMR9JCvRmHxFvy0ykQJZf1qSYmJ4PgGU/FuuLEZW
R4cmS74xVehJxZxhFYNXHWQLKBs15OQc8fhvrBVVgpJVmA2gZWPIhRWyEhZAUeBK6tlpQi2It5nD
UMTFgGY01BT0z7sUk4m8RQicjYeRipuYjb9uNSThGJ+Gj2XWc6CTG0WPRxMUCYuTU52UdenP1rHz
a5oi67xrxuqNu4m7L8FOuk4VErwROt26q5E9j9USNznfWym6S1V64VvxmTmifAv7CChoevIPebBQ
4zcBiop1IGFBANJOGp8DhFbbbAIgdq6kAm1J0HXkrthoZDvp8SdgONYnoQbS0nAnmz1Ig18gvHYs
lrNQxWpQ0L3IZxeeWkdgJri7yETT0crFw7D0vWmMTraJrKesRn0zC+sS92bohuuzd4Nbj3lOfrOF
OwI0VQMZwA59sad32RKc1LfSOToqNaMTRZnXXH2Q5dOI1kROQtnc+JOa1qSZHUlI3gFtOv8InaMJ
Z5UjERYlyH4SCQexd7iT4YDrenyc2TtIFtjAsAWe82mWiQnwJzGw5tdE+kG+/+Y2FMI6kQXZjoy7
yMM6HEBsYI6nwXOZc0LHyOMiIlu1K7kD50U7pVU0PxPp0UcpaHrytQCCNMF4cbiTk5KS1DQjB7uy
5dbmcTSnrBcF+S7LxTdBcyEShelOFgUQI+/2WMKneJIdUN6MmqhfT/HZg/a9c0udzsUtKJKTS4Dl
B7qTWQDTO3XO/u7TBcLB51m8aIuG12A3wA3h/GUSVONWoJzq3KorCBnG48V19vP9AuqFgKDjBd0a
RcDpppI4cwPZ2BzwbX7wuhJaurNYTMivshK2soVtrejLKwIclZ+76bijJQ30TRdws/NTL0VKXn37
ldzmp76oua87w8XxQgkUESe/LIPLEpRoRFqwW2Q0mxwxomBsMjeLYuiz4qLLpNiMcRoAbAFL0pKi
6vCS5znDhPauX3uQIkPVCsqpi093cqlZ9lkW03qJwQZ8v6Nh7cmSYfVI3jI+mdWQXaywah5Am7fO
gi645K4dXGgWdO20wUUhW03aIPNNzrQX/MTyuNhVopanpvbOkfkGXhc58mMtkAV0ohYs7AHQ9sG6
92vQOxtQtXrGcEuP09mONADBcfchiiSC3H43jsBdhUvpqn9fA8v/3Y88XNn9qAbwiug6Ou/BImVu
qgg9agCgqs49HuP2wXL68kxrJ2/ZCuWL+gr1veV5UXQ6g/OyJrUnDPCwmNqqCsGQtkZNVLG2nQqN
rL2HHGIgJtzqoBjr1Emg9+xpSoMXm9ohEbgOVIYtC2BI08WEZigw+xXC7NMalEwqGg2LuTUwaBJQ
PKPYyjqQdra+cSepxPcGIO5UDHKfrUb1GUg4Se06RQ6+achw2YKhnNTb03r+qUIcaXTUy+1yjoMK
0+oBL6+KCogGBu69Y2a8kRJ90w1agfBHCfA4ZSKM8Nd01mVaUG5D0/hJarufJCC8laV0rc1Q4D/I
TNL6bKtBvZjMQ4cjoxtXw/FOXqMm+8ZsdlCyEWW0fui4Hb3dnO9iOm720HVBund5bp1AH2iCAUDH
u10kPfMExmm8aYfDkRQ0LHa0zFGvVqMgEX53aisr0cw0NfWKFBRvDn1nuDiTzbJs8PucIWkCBMPf
PtVNFPIgPbnlKBhYSz07WyGKrftsmL7EBsAG4qIdj3EXg2urfhOszN4SUDucvazJ0AcBMdJT71Yc
f7ZnCSjYlXBxXrYbEX0N02oAZwqQUwPQQL3wEneySm51AHMFvCUoq9Uyz8uzzavpJQ2H+jFDUsoP
wW77NZvAO5emoFLnUad9SY1ZDBiq+NjbwbgmKwB/NaD/tarVGPT1SvdscZ6m4ZMMCnTW9EkLCHcM
JKchi9rbJcm0ACdy9T6+mP2rrVOj/7JpwU+ttqKBdqC9/iTrizHZdzJ5+teQdx+pHDV9g6QhGNg+
PiuYdIt1nuH4K18qQDMdAUqQnGho+gDP2m5ITjRDc7m5d7JoS8qg+2VGS/DNtSXK4CG8cyPZn1wW
u4RZ4t15BHLQ3q7ieZO7eMsymVDYyvppr7Wad+yHxjvSbFJLmjV4KoIjQK3n6Z2efHjt3XprSCP5
iV6b6zsFGRsmTuroXP+1IdncLeet/t38Rs9HgOpqaJPfoL4f4Em4BvaJYXPm4gSTDc7MgNepTySN
UCgwz2b9H9eFitTWJoB3yH0m7wz1DluRA8XzQBd9HJx9xjgy2BwdzZ0AhLkjbOBDV4EMH1p3wJva
h2Y2JI1RegBcMICXRT4ko0EjRVYE6Q4QGImftMBIDPGt6qPzMnZ3OisPNVqPT63Xm2hmtYL/UfM6
e26jAHVM6YTezEb021i9mi9nGlQTxKsJjKrzO/uiKLQhXKHNVpsVWStQlh1bboAnbW1uy7AUaGoH
J0MShV/Q4B08Id+FepUsxxd6zfQVLUnBUcQCJE3H3dop82Y7fAN8C2rZnMiM5GI8B20dP9EiSSfr
bNTBZWwYOrNkkbBdVklQu6hdyETTzHZtBF4yh437qkRF9wRKPku7BEDRBZiXab/gPwG8n+Dq29SK
IABgJYDpNb0XVjLrhUQf9qUysAW7tUcSG4ALE4i7VbAPex4HzSOtyN4w8Z+dDfMWJR8N2mJKKyC6
cm+4JPYkkGntAnSUtO7aGlMTVVaD1E80APHTOCERCx5EljurRXFjKBozCdekupEuThr6wk9m76F7
KZ5AB9JU4HzS0XT10Da9+dCDbsu3Mq9CY5ANeLEPBS1xy+ucg+qFFmS/WNEsiMZoi98TEEqZwQ/Z
gIiSrg8X4JQZUmW5hiTEFTDKHiuPWfvlFnK2W/xKBfHAJ77vjBYNCDXDHZ2D4iMUw4xpf7qZjuZY
r6PUYz6OZ/1Ji6fMPpOXVslxhcR/iowrMJ1xnFJwdnblBSckAMDwQVM9uvIURGuktDIG+WJHM/Qu
ocDiwxcOlcA/W1uk+RYZ1rHc1YqsOtWqx7xoBHD/c8CzI6eE/syp3QymCVoxw2n3rOxuZ3Ebd7Ms
/Jjd2U2/+w56h1eKov9eSw0gEbkZ4ASuIfPodUB50wbvt3XjqMRRVqBoj+zj3lyh447QSCqOFGuD
W0RasXrELVcS5Zt5yW1kByUofIDYi6qROES1Z5l1B0IpKUAwdOycsPVn0BIFbgKqoGNm4m0hUKQl
McO5k8KRxaB1czjCPCnlCKxCjn+dWiTsgKKiLw26urkfFYkHdp/GW+VZrW0mhSmtqYEUY61t0bfi
APHefhd9+JPBIl9ikKKVOHm8w4p6Y90fl3barAglcKHK/HM02M2Oml/vemNpSYrFjWTKa9JCsbuT
37Tjkh3n2kOPIqs9BfF4/dloFHqPauydbWm6RDFCHI1yMSLpf9MwB9JsVdsTHqgFjoabpjpau/fd
cnPn3KKjmQpUFHV4mDvqZhuu+vMytJp66OZlL//dhM//B6TLNTQDNIiAsNMM2zPuWvDrrNYHVAlG
zzPQEeoFp03o6T+rZrS+qQlSn9a3xAT1cBzZr6k2TmtADRUHvDuYz9Fo5YDHBh9i2zSXcIzGz7J1
6i0bml1dV9Vq4ZSZ8ZJxIfhONOPEDWiIowyMcr8jMN/x1ix2AZBbNzqe2qve4yBZbD13W4Pk+9Ga
ShSs05RbQFuy9P5dg7IJ9OUpG65azuMGEKOxNaLCIOrXCYAtX1M8Zs/OaP+I1IpEZf3WeIBVooWR
o53DCGt+pCU6aLotyuuyTakD2rfsgQGU6aK41hUX23ZC7xwqA5C/CDVgUlQAVjIMq8V1mds8/Pf/
nHPPIa0D0BvgPR6QgF0Plyt38Gp1zMsEl9wgyysN9zwwXMyYQ1Vtc3CLvVU5Q1MQGnnMVIDRyDUA
T6eVDliRuItyYMGfZ7CyAngwJ1SyPne6g2cVuJXdU2+Lpyg1wqsXofScZkYj0ZFBrVTAw7y6aiCF
jbonC7jQXo+crB9k2GfgimVd+TvtlOJfoo7fbKCc4D5OLUHbxI610z0FKgjvBFJHwJL1Uag+XoEX
0u543zPftQHH6wN/mV+S/kDKQF2ph+p2XCttIGSh0nU/m5GbGPAfAswIUGlGsXAunM1ui6+h3Oyi
bve8rxC9aUvv/wFq4WnePXIY/jMsV9M0z+Webd//QblIX7ESoB0vRZv0+1i94fOuwSAskEfOU7Ve
NHai3vPS8kDKRU5LywOKm7+4ZYGDNXi3MM7zRTdvUeqAN0hMDQVqH5vfepG9rT7Cn6OYrpfFWzKo
UHe+i1kz/wRoS7AObmMfc2kEF4H7z6c07r+nWVp/7YYh3xgNqqlpGeEmOQAr5GCGxVEbGMCxlBVw
MlN0wEbsEjZWtngntQGwM+XdcNTqBB5e73Gjr/syCr0dUbXNjG5tWBzY5OJoreqwFwW4K5EpLPTz
Ii9NC6XirSfWJKOBNRLEIR0u6fUcFeAkm/fxUJy/2GW4yj/kEgeJhaSOtIUmDq7taedFXqt9qhxo
kgtLXW+AelztA5wb7EOfc8R1uD8B7W7ep61fgDVcP4Y6MpEKX+V7bPAX1QXy6qapOOTIVWw13c2/
ieQH6VsbHWh6MD11Nn6vFPhMqAbR5MbKcDV7R7I0NLKLsiCiXRLVygK/su8WTAtBGtR2+1Gm0k9t
F/hPBNhpdv9gi+k6w3UiT/cQetOjRQCgbjaxHfp50C6ucDwJctPKQ7AEFazczhieCsizZcbPZGLm
kSxI/ivsLDHx/E/i8XEJgzrC99ALTugSeonze2iS49080QEU6ca9RHU1jcxCSS+oW9vo3MYHYiOf
RbOaWMhpwDkxOg/1gRaVDXAXvAsaG+7G2XlAZ1QUgxYDR+kU14tKpGb2x+xOFiB9cPIE8E9+WS0G
JLO6XntX03pqqvaYA6oRkFPeXshB+9YAwiQOpuZb1fVyhYsK85rVcb4XDFRBLtrkLyGogNZof8i+
4LblVZ8qNNoWQPADYW62G9AIAdQFzfkkRels0aukbXI34p8mZnRbtM4Fs1bYoDdq2VRtWQBjXPTZ
m6aytC35BgzX9pM9jGsbaDNGFuYPZmVkD21iWehBVVMSytZyVwIvj2szqvNZRtq6AXG5TzadG+zA
OZ0eNRVmiTXPlNvAgdJr5vbLoqRwrRzM9yAoxQfZYLPqfkxAQt20SI5ctEQEoG4u9LdSFgzXtL15
oSGdjO6Ci/TZgGw7FMQfJLe+m8LwHJ/MZGZlG6DFFOsbYdvhSpRFIt2TDaJ7D5mJpok0d9dlEY7H
jBfFJ7NnR+qGyacQBOtKXgLO41OONIqJV7oT2pfKtSeEXE9m7p3KKHCuoI7HF9Ywxn+Fo/yiyQo1
AJ2mHdB0l2xl3+XfvB7V98qAPCV+6tmTTfjOQh1pjNrb8QvwGt3ZM8L74DY28HxQnmRAnlWXdFsL
rC6uQJGynwuGhqOqOnRTHl1pMCtUIXPQHDQiE8XGRCsHGI/AdbmY0AzvJirBqD/iwYpIQkTFbgJc
OECGJeiYZptS+6uRmXHoFT0CibI6G06tEzyQaP4UWWLbK6CHcBRk/rILQp7i2GA1obF3SpAiNdJh
bOW0rnZq9EwHawXSUKB3H9GNVSkBSUnvVMkmNYbusIhm6/v17E1SCpEV2XOnyO5IJAEQvkEtCw5I
HEghphpqp3JXE8i3V4sMJe/iRMOfZJqCFUEJzakJebBD39BUzfHIYwkqOVKoi+y/45F2MaZ975Zp
Ir+k+FY6V1WCp590Mh0QRa52xkk2Oea5t6EVyc1h0mYlyTRlRrNOT9IjILg2gT36cbR1M1DBVniX
OY1pGs0zkjlKQTPDC+LSv1P/yeVOxtFRV/qV7dareNL1FakpIsWSXEvw1g+EblxyticaPAUbDgYw
XTXhQ0hrgglflos18uspCmCSdE126BwzjxUO0d/w9vPDjKLhRZgB/hLQLgoKvDr/AixzVGBaSGl5
FqC7swxFafHkPDsoA98lMs0ApR2YV8tF4XZSDv2PkV11vXP+JtMWxQI3ppxX1myaZtG9qZECASgB
pHNumJmP3ECMp7oeAaMEJUg0q8BVuWFjyVZ3CuCWWgen5q9kC66cHLQLytfw3tDiHDzMoikeHgFv
Ko8jCNNudiDTZYe8w63aIqMZ7ZBN3usiXz4XdjFAKvRAOm5nheXf/Qy5iMJVUABPe1tXIPIFoNSD
6rc9ErgRISNNCh6JZkHGZ+UiWszAgTEryXSRk+3vYUlZZYBFodmHcsZeWlw/Qi6ixVV5ySkIj72G
ClrcI+ZnfOmhU5+h5KZUPGGDxS/obUtfBY9rdLUBLYHkwDW6VGM7PuCOzluhurA+hYkq8KDp/ZoI
dwBs+ktPazfg2sYCyRQaEX9RBS3MPCSbKXxcp0sPlp1swrQ3tE/k16Cr3gf1bRIfLDP6C9UtYxqv
2hjZCTrOjChEO4c6W2Wonj7O5x86Ci1aLmKt813Pm23mI5RoLe282KRuy3ZmX7m+1UdiOyaV+VYA
YgCAt3H9EEvDfJNIveL6+y12Bf4vULbok5UbV+HuT06kxRXMn5wC5WSonaSFc3vnDgNKs4G+SYNA
ZeXRCcrNSFS0JAt0xedIGhuNN4nKJKQA9gx3HBl/wECB9084OGjFSXekGQ0iZfgzXNY0S5RhY7XQ
hInclV7Cd+Q3y26mZH4XMjfG9ngfd17P4xxlcRXCNTIgc//hk1DoNHKR548Kb52nInhsTOPKKgNU
RSKwTZ9kYChCC05l5rMJyWYFgCpOYzkeF9EojiwHsS3qC9pgJbnRn8rKCJCzBcodusETwO6G4XCq
SUj6URllVSCCFan0qLDXxhT1j2Y+7IqojELf0Cu8ZLEArWOVXOEvBVBvFrrIjcDgMarjr25UokXb
BhN7agIVuAqd4BDEQX6Utn07/Ekm0IqLTgz93Y6Wixsp7mQeTj+owUCK6E5Bbnd7LCbzHqVxDpjN
tuAlbI6JkTRHEylIUJyo9TwVEa+PJQ4QmU8GiyktFxlnbaqtSK1FWvI+nYOQ1X2QGyuj93ZDyWzU
KvDwCtzG8oA8Weh3dHZSMlKkZoJvghqkCw2d7ZTCZRX6lGPdd+jM1ipFbtpAWmsB3UYB0IyOTM0g
5TGMADYcZgwVG7hWviBvdcGbvf7VbowJBYEsf2rbsd81eTYetSnNHoBOKjc6kPVeE+7g2VEU9g8Q
iuJLDQ19lja8GH34U6B4d4+WPJSTdhw3UGiC+iGzPjnMS9IAX/t7Ukz1rSwBe1ZjF+Mh8QaJiyvV
z+C54s1tSgs9ZYhHohhvdpc2E5+k3bB3f5J5ffci4ik/ki0NIHkWIPg2n5qct7O8rIvjf+fhLON/
AHyRfdMNbnsWOM89x9B+RzFNnHywwcHYPPPeUpVGLH0ccQp+/D/KvmtLUp1p9olYCyHhbsvbNtUz
7W5Y4zZOgPDm6f8gmWlqas+e75wblpSZEtXVFCBlRkRpa9CaBdPVqhm7ZqcqY2XmqdzYnW+jgkUM
IEceXeTPzUjttIZ9pRlEntXGyk2YOAwW6rkAHNKnudtUID+euOBoWLet+UOM+GXdEA92WQQHY+xp
YSywK4pWlSXdVjp9jrI6z+cL8lCMMqwHAxt5h8lBNq+puq014Peb2TVqQz+mrrNnAHjdKDmzYli1
FovfeldZ66wohkMBio/HLAZlwaBz/5sfRgc7DA2gYBPwNAuP7VHlml98386miKz3H3BvyZ4Li6fg
NpARFmNGhXSh2Pc21ovE0zIfiM9FU3F/1owQlbyddSQn2cFMB/pEiFM2Z3ctRAF2QrJTRBO5SNjZ
G2vQyjMLeeeusNcLJsq+rDfIO4HHJ1O4ndqRq20b1wez+Wicb5vUcsP3spHWmTrFRwDNlCZDvbmJ
zwfomdBs0ynJbelv8yRQgv2sM++TkytxJ22P39nBfd52ztkaLbMZ5MUoUszA/XJlG+Mpri+nQTQD
HQDnEHc9mBhX0TiIbILHr1Wfyj05yYSBEGBxztRRfuUc4jA7Uo/O6BdgrKHwmnuasSBPwW/PRp+J
zoa0wc+zUSg5fn3EIPBawKmSOEZJj4890A9ZtTh1viZ1k+EFHKxxrl+rx4RNHbKAjQt0Ih04uKhL
B1UB1MzYgJ2a/5gnBDrivgixCB+pF2xUVIeyuTOZVd9hZ6W5ywu92huV/VRDpIUtyEsHVqh0HQuU
0VMcHsC/3Ex3cb8LzGA7zxVUJXYoHUeuoTXkHOMJDlm5UbFiPpjliNVqIrQi9CT1mQIUvDQlOOdG
6qyJ5Cobqa+mJlnpYMn0OvJqIqY3INMQ5XYOphPQ3E0NCAEquCSY8Pg7vQdiSQUmnOLqve7mVZBe
+MhW4H79EUrm+Y0wAzFytkrcBZc/giFieOHssko/2RI0MVL9rFGgagXoEZonIEXAK2h05sJVRb1x
eBIDrQEHmA3WTa5AIteXOZCmg36kgs5cT9NDZtmv1JsKP7lrvCEfg62bF5EXgHmihvCTXFLbGA1h
Frww2TtnZnntJ68Eo5NZyn6X5vFOYcV5L3LUSOpR8mCAFRHcMRDThVB0LDZm0rJLGTnsgtwEh9bQ
I1l6CBxsQQkyLKmbjwFSsDejkeGJTAZLy5ORBC92MHDonohaLBtjqLfkBfiArfkAOZ/E0YItB+3P
VE7pjmWRc23kVGhZ6bh1aqm5uy2dpILJeYZ5HDnoMM0gdPnIQt/cpW74hTvI/8Zg3rzYbdKvmAJd
IHXD0VaY/bJNYvXQJV1/qRvIfoGDhC/ISbYkh2Z6FWXdHsxXGpgIumAhawnBgvHQhvXPlll2mcRi
+Vd/jok+ouchNYPE1DTPjXuOmWdwTEcdhi4y1r0Nmn4n81Aj3+vV0sf+c7AMcmDjrvplUSbbWrYV
ENSjf+5nbV88ilKVj/McoEQoHkuexxsdxcxrTYLRvbaGz2ASxWZB4wxgpRLpezgkF+iFVk+JZMVJ
JCNB1GjHx/pHg8b9o5+60V3hAmZD9srCnqfEttE9WNC1ezuvUYAI1OR7j/8Dyvfd9qxLC/pXhv9F
BG16+vs7CMPG/03ayUDCCWIKrgOlXm6LWyp1Zo2gZ0vWl64osZ9r29pBjYfOEB5EWahfA7ODqt1N
4vbagUwCmL10cdufxky+qd2bMRhmP4ZRSzYOxk5+OlXNRDfPfzNkmo1OSqNv++ShMf8+O80Ogegv
YNOuNhrI0Te+V/gLzakZqCVBRvizmaTKP5OVDrWbaRtXiOewMLCVKEAndWSgnPPP1KysDCODJHK3
QxLd0RCpar94nEYr5EN6q9lMlQBNvncS3h2rJEFa9VePCgewkn836zC5b+yErYGizXbcL/rXri4O
qsj0J/C7ZPdNgB8B2Sms+AjrtfJgoLD6Ca9D12HciJeQJsIeBd1FY4HCaTdXJzHebKOxKiwYD1oL
5uTRruWs3BkozQTCGld+FgfJgUONdVFRbpf6ILv1F9MPZe5TOP0yGBTFpjHUJQfZkPv3F/Rbmuem
uahLjjyBDHnf/jCMvoFiqAyewqLOHqFOtmi4BbB80Fb6ygR11ob0mePRy5IWtUEhvNHopbG+jW3f
OIeAoJH7T5zH4a7vqhZ6Ceh6huEjTVYes8rCQ300dX1Q7+zWUEtyks1uwrvE5NqZTCjGNnd4eoFO
n6ZsxbJDsTRLWLpUdtq9oCbAWPs1EF2+Yt2LLRvsocmovhNWWVxw8ayzwd9zJMBfgcSRGyPq0oNb
hMUjOI8G/FdxSfy/RUjfCnZ9qemnFNm/GPKcrxFIw9aGalCLHznlCRX+xRq4uOYlzPRHMbJ+OjKb
QkNWBuu0k9ehuGdPoWpk/RxDa7Bd9rx+QSEe21hW0QbLMO0FdJ9+7wddBsxaoA4aXs6WoNc1Ho3e
t7a+YQ9AVDsx8JNJsgKnc/yGHbKzsmzxowHHZW7U+bvRC7FUZhY+RBp3d3Vp1jsWjgQzvtMsS6BT
v0jH2RRFlewsFE2v/ALFyIFhBpBRSJnaWzLZkc0ci/6pxccWdXWCCJCRDlbjf+XgtN5QCJkgIgla
GRMUkdB2BiIARFF7ElgjIoXO03/Z6PKf++SmQLKBSC7eV77jnEO7xqp33Zg6WJpab7wEKnnvxDl/
Ar/y3hh/035k57tMUwNyZm73iuwWytHb8CpMjGEe9KquwkC5jjqZPlz7eHDueh0sCCG37c+2yMyd
ZWBtPuiZ8zkEtyS+kq5bAWLufK40ybZ4N/RWec+cz3oF+YVaZeWaxupxrG/MsrHWNDb1C9QDQwFj
Q94kw2tImSdQ4B7HmhZebV1UjG3JCyiJtepb0HZSt4Bo3MrSURgh3UatuYJyYxVV2P8X4ZhNG1MB
BtN/NRXkm4A2GzMCmcZWpfS0HYVT4DTmdjj1oxHiEaG8G3vwoA8mpVxJurbjIeQ83WDjL5gEbsnB
S1S3X/XJiALxckFqLMTJwdN20xgmu6ce5MXrbQ4u9WXcdeBDG73Vh7cbvQy671caLlnYbPIOYiPz
eD5GYEME96WP2SV3/Kcybq/H/35+UoQJRWhuFEAsTqZvUUBTvwRNimwygO/YRB+ql1yeTd8rn5N8
6O+TTvtC1kqAc8KILLGiLmBkERiFIms/jQmHS9fU3sOQltYnAXpUmjl27WVQ+WUW7xPIHOWjxESq
ip+HrIywHWxDRGR2YB0IQQrqa00FFhoK74zsZ2RiB/FpDqcuhcw2Pzeh0SPxStQX4o2gCokBEu0o
8dItdR2nvmT1yM5ltubDGEWwBxfkmFdRgVVOUX3gmA/Qb5jmoignwsZA6Lr960fUx1zdCKGgM1IU
df8dRYNTJ7jv+nZrjXWl84VGesp/sjUJysJ4EUNi5OOqpIt0ul7JWNKlO/sd165XXo1nC007RYaS
SxTfxtaiRaXsE0oZLyiw5Ocs0IcnwFix/AsSa0XOarDNhyYdVkENUBYATLUOEkM8h8nbBig5wXLL
X7bBmJXkcY7iBgn1+XEqE9zHqwFFrVsKzmPTPCVW+zZNNZ62VLE4m1b636ednGNEjd3Eq1PbqQPR
qF7Tpj+CzjCevsnAdWyquD7Q0D99hkYNbxRvj/N+/PlOq8K7zDf29Vgo3JV2faRWOXb/bmsDIO3x
ggmc3Tjs/2vsn86hSvwOVJyk65uTW1TPTENyp0MFkFYBKGVHeG2yq/AB+2TBBZsAT4lwrNdBT3Xs
Fw9q22UOeCPyNMbS1uXQzMYtVMfi9EIHFMbFS0OE0a4KI2Qpyzw4cDBQn5UYgksRQCVLaOGmGHtk
wi4Q1oSxJ0CEi0lk2GjAnahw5fq7NLJAI2c2+RbajvY31VQ/ssCqXvukzLBv6/RPmovPkco0v+eV
CQ1gVH8fWwa8UTeg1LlCAvfOsfDgqGWVXEoTa+Y6KeznqNNBG8/86OvQuacCZO/+4n+dL/Oy4SlM
wnhdhTnUfM0aFKFjPswrB9z2qAlK928gipMb17LVkQ5kpxZPg19xs5ta9kf0NFfJw26tAI43INm5
ZFkgHywjMHeQ1mY7FJ2ohzrlxrLOs/IdEmR7PO3cH1k+nPJCdG/Q0tOWASS87/EXxnt9aCHuqwf+
tmjTDTJK7j0d2FjV3JiasYZEoo33pt8cQxy+g6HKhgb8L3vRet7p9zm8cRMycCu1atOgO0tAWc/9
2HIkVI1ULb4jhSPaFdkoJHDZsNWl/V22XgQNoI9hJeTBD2Y5VgRj6BhBvrrJETbP7qLYhyamc832
sOuB+JpnHz8JhaQ2Qx38x+ehESmde57hY1jsFSB2wbK3R5EdTjR+DLdvlXn4mGCaL9addFnglWLp
O5CS0S3xoiow3OmR6T3YTavufRTuUo/suGq9B8NsNy6DOgUIiWxtgRVLiGITw9hTHB0s3NeWXAdX
f1WmiIG0Z77BgsFezjFh2w/7btAiELvgbOQwOuA6XM/dTD2a37DTBYu66p5OTh8jl8GLGQ3+cQpz
yn4ndCgZxC10rxaN7cm7VFwYsDm4Rvzrg9al+9qBKOWN3YmBiVARx/vVOCA1ax0QXhuyllnjArD+
MQtNinIDa1P4obWYHWCSardV4onzwFC+N6QiupO6aM9BFmvLqIr5V118d0XhvRcWy9Z24SVHINqN
ByeOjEXfMuMraslOUdmYz7LjydYDec+uztLsk86bt2CcIdMKUIt2EsuqLmr3AH+Cwblq5CsonLeq
z//BouTCQeHxEObACUQNxOaH0hg2/tglW9exfisHbIQ0nSkeKFhjeXPOo3hLPW6iooy1HLyIsvEO
qM3/eehdbqZjhb93II/4cFPXKHp/G/bi4WYYKtH+Y5YhBPQTkBmc5ao5TZbqAkyovw8lT0eDqJl0
/mOE+q4Nxek8++EMslv7Xt8cUD/fHOzxAE4NLA2oCZ53NMkfUZOiqE9+as3Dp5jZPUdfeaY5r840
n5lG3p5ono5aFh9+QKDR8kAOGQprPaPTJkBbW0mxMDOjnzzpCHW7QrXFwvXPc8wEdSNjwBRQb//t
n09ELZqDf5xn9rIBdIICTN/LvEI1sOpx9RmiCPYyY9GWR3ryDAFOMBlFybe/RvTaIKeIXhWfBR5B
uzx2gWrty+ad2e7FcJrmKfIr7+iCqHWFnGXzzofyuRS6c/FzLLVtszCXZFexfO/LKL9Azsw5lZbW
LWmewSq/Z6bNH2MPnMwpVCknO8tMULomqXzs2fCG2vtkAaq54kAH+6P1J5udihrXzxgTx+rb/9gJ
ZNa/NgKF5RgC2DHQlOKT3ciJRiiLd72+dh/xNlCdoK0enSGGEZ2pBYaVn60ExUsS0ok7sv9nmJF9
k30BvqVxCqnzElrjiRGBuBQTZbIoD1WOfMPYm+03szGgALdZyf6ZwqAa1y4oZB7GrEhfpSmI4W4c
c5dabLx6k2DQ11efBeor6RLVGmrldIbacmA/VxMXduab66gbH+hG1V0kBOZyZh7pwHyt3SeaWjPI
EEwmaRYp4M5jSJyYCZDyH64s9KtjyFYcUvPY2VV+f5RV2uJKGZt0CLI62KZM+zQ06qeJ7LkntoHJ
wkOB9xIwVHAzP1ca9MQFquGoR4dOA1xgpfBWB7Ba8QNP+XorIQh1Jm9Z62BMoz6HEgbUPqF0M03Y
ZXGxjSIgxL1efeurRN03Msledtz21UuMx9195Bnf2nbIXkSV+ntog/dQZYEz5wbQTA1E5Klb8P8B
LhL2v65FW8dmtCVM2wIiQr8BF2W5Nfg9ymcfnciWw3NTOdrBMgDEIRXIQsNrBZZh2Xa2+YkLKA/E
I396JrnIAWKUce0Y5zIzGDbWwRuNzc52YQpvuO/0RN7/yQFB+mIXFYXCogk7v76L3WI6ULel3V9z
9Ny4DR8reDDnvc52aL/5wMSpYN8ii3NXjweFVAogBJ2+pS74mIvN33/M5i04y9BtbhoMiFXbFabu
3vyWTdVaYSsG8Wj57mOMa+JcgGzzaBU1klwjUlmOt2s61AzfGxhI5LKIebiG2Cp7bu0aYg++9sPD
24jDfAHVaPBSBUIFT1rpORuj0S3A/cPubCdg3nIEcJ9XdWxT/RmVogkOkr4F1afN5WpU52bbQbUL
U767jRuE4aO+mpvLgGcdytdQA+D5UXp0AoV7h9KgBWzI6Dmtwx9hJbwfmvocRKL8XoG0HaR6cQ+5
FDVsnAiLi79/sVgQ3F6ZjNvMHS9NF0KYjnUDnpJBmHYFimAerfy5iaL4Dq8H+SEMwNYfKmz5xkXv
LexCOV+BsAcRNr5E6XvPZa7qF6fDnp+tx6hYRtXBIu485yRCHfvcXgq6+diU72Sjw1XM1Mz1t9oc
njwAL5BfgzY4MMZYTmjsGTCNYJdZVrlFIsl5qZsEpeGjPDgQ1Uu8lninFGTN9w7kSxZpwv+BUFC2
jeM+M5aRafcHxx/6A8/yHm8/ymh21tgnIx2wcHWgoFshS8HTn0NAEZcnqOZDYJ14Be6W40R2CSz8
0m19ucblxxdOXZfHtKjucm5p9ww4RJR/VzzE+iFt1qiw9ZJ1kTCkyDzrbGMfFkxbElVKbpvtUBRZ
LqaQts8hlugDSELzUAzLvV1aaQNOX3FwUwC/eta9plmrqA+XzOHsTAdyTDEZ6PIWIvfKzeyeY6hV
5D4+uZMdb+zUdbsqORSttac5yUQHWQSobNQtX1+rvNMAmsPJb2LIhpeaYQHoDSiox5Ciadm+auPv
jq0LKN9UJsAShX/kA2TbkcTPPgW+ly2iLqp/gBTGDpP6O8hi+cLUguKYgaFfk8tBR/ki0ol6twA9
JDDbWetA+d3jDbSJULvi5ao6j+SLa2B/s6Wrhursx1xPti6+iR3YOT97bVUZB61v+Clgh6k3xNn3
MAzecjeMgeQxWqQ9o/6+VKA29ZoufAx1qIG5XNMB5Sxj7GOZ6hN0FpulhLLMs7BqCIYV7nDWzMba
9JpXbevU4KeCs37XIa17hAiwtRd25+6VzJJjZEXjIkP+8I2mXkDgJTvMB+T3wS4dJJ2O2o1fHlz+
Ubab+9QCgAUJeGrSoBv3bBOgCMfL1DhbKrxILmbX7URXoVfNq1FT83bYPOHVJ5+as+vq884f9eos
V82I/l4aenXCq4CrJs01nyUuhvDnVzUbr059NfLqz/rjB5pnBtmts//77RXPptvbK3eQ6DZ17gJa
CoHvmweXC6JFJGai5jEI/Rw/xtwCKhcqoV8BEF3lI+l2x9NPVWK7L0Me96toMDWIyhhbaJX7gDnh
IJz8PQM+fG9L46eJ7GaJKtTSaNPVjUPWyj9gPXO5sTsgLL8HJf2qc0EvTHNUob7mgbFDblZHjgu1
lR6AsK/QTqw3LdLzW+rGdvfistKFSExUX1JbvwvcIn9tAiS0BpkMa+rmQQGBVvxj7ozabz5njQf1
TISVYGU/9HUMZpnezF/zDhimWCnrSF4zWiru2i9VHdSg4Aq2TRQOQ7oKne4xCqNo2xk9iK0B/9KP
UdLcgRZQPSQQb5wONcQgFhar211uZdJdJKx196Ae+0ohky2wxbtTqBBg2zEkhrzPDsWf1UKOc80T
ShPCA3kW75ijfwobCxUEgXYJLVGcq1hJJGal/aaF2FRQNvCA2IbpH+PI/MKNwHnzUei6slFde2iH
vHx2gALNh8F+A+GACRX1aoPMaLuc3+9mDXBf4sljsaHZ0jve7KBg8jbYpNyS42YCPL2TRRKF2CHB
e84+NIa7aqxcx3fMThC2ZyfqTq1GWSic1LP1bCNHOcZRiw6d7LqdAbbrch2DmO3SRkN+0Vo323vj
K6lT9yBm6uq2WRZ6Ymynvpk0SyeFgghFox6r2WXJA9hToAeBkjHQltkc6c4qSI/ML8zd1G0qkZ0K
Byr3CwqiPrVcT+KZ6+RQMLDzkSJtnGOKDFg97HIVDAuXM23tBbJ97Ux7S7nneGDGIg+a4DHPo+Yw
RHoBinsASoFmwn8w0uw70IUyLCZiAwKPcfjV6eQ2kKjSxJZ8sS2R5925XSqfs2I4UcDQ+AmAOtDW
mkeGuh89oR44WmQ+WCgbHvzDyvI1baT36smmAC+NyS+FDeoW5NOaM6+cYq87vtxjySvOIhn4ugJ+
8amxwfpitnn+Fnblc96EzT+QY28Ho99mQeTsUT+zMushfS185GIHVfRbVJqXrzF21U1Hr780eMyu
9IwlRz0oGDL02AookvpLlw18oaOWaZnofrPMvSQEfhgFBVWkAmPliC66cwtQlaHU7xA20k2PeOWr
ihabs6MvLHPfWFWie7AdVNmZAWB6kHvQXGywQSRc1dr9AFG6Lw3EW5YtN+q70gBBZZmgEAwvZ8YX
G+LAqWdonySK6/fNAEF7U3P1dzs6aWZpfIkcZCe9apmiggUIbvyuJspTu4n8dWHIchEARlk/kEc2
EGh7t7wiOsZBifgmTa0dHxhej8DKtmwr79BCLGHLOqDwsKdgl4ceyo7ldz0A65AGJq9lzeIKyMVa
Wk/ktxxsai1qK3koh8RfJNi0t7oQOY3IND/p6fBdSUdCfUFan1CT0i2VD833yYkkxBoJUHcNQm7r
E+NOsk/Lol26Y7AZatl56Ng3GmqLIr5YgGLRSDIhdfn3Mzku7vY0l/5fZ6LZQrBC/deZpgCJbPbH
3wRS/O8mSqYlt/QNpNbLoxgPGqpoppYH6iLQTI19Okz9OWhAGflVeNYv674Mryw06ioKBEvLiW0h
KsxPFsp91tkohdaECgWwsf8MCVb/8Ltdhlz73OVl8Cd7Cd6mA1dBumaF/w2XqLYIrBysvY6HWT3t
Navs7uKWYXeKRjtYdfp3rwzfgGPv/2QP+qa7lChGmOLrKH5k2M9H5YceCH+ZAP2/CHXUPtUQ7AIw
2vDlhglobE991tb1qW5TPNyo6RNLdNVJ4A4ytSEbT2P50y0HC5OYRQg2v/B63OSgcDoU3CvWOYjg
gcAB7zTZphiikZ7OmAzBF6gdxtvps1BkYeagcGMoZN6mpXeZsth4MpXQpj0UlPMmGx3kmCGfu1c2
GW79Viv3CYirwZPzXmZRAb0It3x1QCU/mMaAiu1c3OHOly3ILqqErx0jj3aJXlSvbmGDZx51pVVV
Ng9IEn3BZk71mhlICXpMeBsalDfDq+x6C/phhrqw3rpXdRmiNLVKN1kkhyMdoIPc71r8JKgX5Mgy
xHWCwsIOwnWoeFMwkBWocPSdlv8cSMY0d4HVb7R4NQ0io8NLcILSfHiKq62JtRqo9VNHvrOBqXuz
bBlWtuCVB6yK+2sos2VLqacJxHbgng+gGXOXVV8qUJGXwl/7WcNWUaUawM9K01+3WEMvM3Bprbxx
yzxGgdE2d9KTgxSqWLvQxzpwsFaLNbmBk0DlvXZrbaTyP1EADXA6W0NJzlCtvco1t7pdNo+6Lf4B
k2r3LqVfLPVeq86Ez6vTIlu1SNqurMAp7vvOfs/NWntGcUl4cErQDVO3AnJpjUwYynQhMvNcc0Cu
vEwABTUGm4O8b9w0eeyH0P0M+TBzDKIJU998px5NaOqptaSugdTTNCF1NQXiC+j6LWhSMo2TZijm
foT0tvs5FXd05t8/ZevirY0mvfmU1IV0U3T1KXWOGmdU5EwTCizSc+W//P4pw2DwlnGYNGCYl94x
SqtvbSyHDcCv3rHAK+uR7NT6H7Yuvx06j8c9FxzjpqmtNTfrgbdD0WXNchTh1B1qxntfHGXeYe/p
w6vJdhRMSSJttRRpo95a2xL7vPTsVR4XOVTC1D/I1OJpHPb9Q6SwSQRCtDdVS2j7QukZIrDo7nBr
/Dm08SKA8sehWA78Y9ayewB0v92DJkvt8AWww3wYUA53UHljWmsy4icJblFqBpWeFSCT/xXPGLLX
XtW9cL0JOcBlUHHXwDkCdS4kQdNFxjSgo0da7LjEz+CEuz94LEE16W98iUrpvHfTbZfaxT3ALukO
REm4JgKIrC2QQCrvVZ7ku1YCDxiMsKdukPBknVntUMgZ/zTSaIqOgKfAzThaTIE0RdfaA2BXAQSn
WtkfVWw8ylTlL23dokALG6ahxax1pAu5Bz/2lT0aUAiAzKLcW6N9KFF8Bv36dznaKb62wvyALK2z
IKamCqV7oaHxPXE5zeRNPW53SBCNEMyPEOJy4jFIQbms8OYA2tkALJkrkP6xLYodrZUTMWeFd6Hq
oQp49QCETnkeKUU8N4SYJzmcCiS12F/Sd5KXoFMJmSxWdgkBoLBTpyrJEjyhxmajKmB5rWg92USf
wp3ja11dRQZef8L2ybAjdzZYKJwdB99GN46sl8LK0pWfYnd0Qf6rJg2i4SzDhlxvfBVaZaIUou+X
YujrHXUHu1fYATH1BXXTzDKffOfdss3qchOPt2nzSW/sn/HYJgmXqEPNy3A7QOpyL91+uPdjoYHN
LbjPuDvck4kOjkD9l4PS5MVso5DBgAx2CAKDFTnmYbg7QgBc893NbEvGSbuUfa4bJzrMM1Vdpt8b
gPxB3dC/mycqQss5hapZzyZq+TaXUCnk3+epyQ7J7HgzsKJaUncIUYQCMQTcjvvO7KdZyEMn5M2Y
VatEvSMbzUWfUPXh3gbB1Gme3tET7S7A6uvja6FIaQHYHYr+6puiqTXwkW+xXzUAxAg4kV747iFK
JPLmqH39Yg1s37QhBG+Atl/WpT98D5UWLriGXVpmQ97NRm76IXBQK9uWGohBGtGeSqPKN4ERo/bN
aXNouELvVK/5JS/71l8AHYfi9BA4WQs7vZGyXgGe6bGRx8zHJsqMjdXaUClTDZj1O1VtNWRMH7oi
DlcpllpMiW6bNOD/FkYbsQU1yy7ZQoM8O17Z4jGmB4GfrlJxpLBiRMmTva6gmq6DyxarymHpOmBr
M8yqXySq1N6YNN+9rmLfhqg8ZHY/+AtsRCx0vO9A8M7/p8J2I/C+TXDwwKH4zWvSdxcLt/cKTCQo
0AyMuwKwGH3En9kaFOyzMqwXFaHHyBiPqDWd6XdaPOQHGwVOd+Z4qDPd/B+QTJvdbj8JgCCEYPgZ
GQbXb8EQlhn4g7Dj6tHJtc9ESkmkk+VIQkktGfoRKNp6c01eQjrPcX+yzWNdERdHL0FlZfadtCE7
p/DOH71m7Glx8p1EJsk39hIouELDqMJpFWhMDRSErHqn4ZtipDB1U70+oYDi20AEpIBJ7bKa8XsB
kt9lxRJ9bUEHwTn5fW6vy/HDX2Ui5xzkZAyZr4NUT2nryLNqUDdrMZSHbfNxENl3sMSyRwhVxQu8
7ahTjz2WNbRBg8+NgcdPVeIRG7zXsab/UEmtFlEOtK8uinBTRoZ39JPEWf59s9C6JUwzhA3KfQgi
mcx0meXcJAkBnQ0jrWzUYwmEi4u3uFTXn8qGvUPPOfkWOfrbULfsk4m/Y9umTbRjSdB++lsA1g7R
Xa/z/JRCAX6JTEWNHyYerCScRo9LLipUvMdOtZltOTbw9yqvHxILhZtpkgGXGEb8cwrivEUCwjVg
Pwxj6s5eUB5YC2yHj9tx1YOmnTqhRZcw1KOL4xjePglMBYQVuuTwxGCtoFjO17NNa7OvvMrzI5m8
qgCQO17aQYB0tJua5rHtQgvkJ2h5+gBj/dGf3UVZXYI0QLEreK2Pf/8fCf6vfJmJRJllgR1Q2C70
B2/+SUEloogNefMQ69ilNUZosaqRgvGyHIRAtR47SAyEu6DizbHKa4hqzG5PDgFfVGHJTti6WEEL
CeyMpWpXXaQ3T0FryUvP3rBn1TzVXtoALcOQ3yziZkddxjrzaJQuAPCj1wJh7RO40MCNFbhnGhVn
ytlEpf4cZk20IFOWJsnFMF+pQ+fpS0j0zrMGeLSuJANQNpC4ULKqyqtFiYXVCYnS4kStaPS4SXyJ
zNjbUm+KoyHUpzi7Ve9Z0BS4y2r9Rkmwxyjs3LwZXCBJL8sXFqj6UCZ6v6p6h735Wv/NZIV85HmQ
3/cDNidEW7O3qGv5sgA98RHQMfk55umO5qFpdZQMbr3ms50eWiPWhk00gDC2j0R60rRsC5nfZl+C
koGdyUaHFAs8PAlGbNoYPI0jDw1OM66Vi3F0Grs1tLzGaVWU2rvBhuZYLzvoLWGvsM+qeoHtNe1B
K2rzmPn4L5LDSb76A6otjbAMNjw1+d4VEX/6w8CScfNo9hV2/xVv3932G/DrCzMfwjsqpcxH5ljk
l9xda6P+by6vJAfI1UCdJPFrvXH8Pgk5Lbf2bicpuBkfMyd+51iodUBVvNQDCmrxMo0NrfHleLQ3
o70d7c5v9jkeqeCreKMV+osauLbTbKmt5aha/Yf5rUQE+NhJu5rkU32RbnFPgIpzgLvihrC/k4bq
6AlE2+8J1xtXDdjIao6tdP8kAke9lF3QbzrJjX0aqOCS+LxchJ2ZfPuIcG1UllOEh42cS8rAoEsR
oLo4YVfxL3NkPPo/yq5jS3IcSf7LnpfvURM87IWhVWpRORe+Uk0tQAnw69fgzEpmxXRP91zw4A4H
GFkVQRJwc7N1JPJzCs3oA90iAa+EqJbacBSifAGg0DuMhjbEG2XmKkyQ3ORHyCcf3VQ/ps06lAw7
8U2I9yhQPjsOxM5noReoltXrFDjITURCMLnGi1tuP1ARMOm+kDx9qMJiFZZ3wrmAGSJCQXbqS2SX
O3kjK7/THnnpRnuUZfnYXU21dmS/NzbzLkhMt7vFD7l0BKdmhHJJlD4dXZ6Dhak9xlQxSCxhBBkJ
VamhS4xk5CSbeqy6jHJwL9AhCC0juyFN+RTveiBb8CN77ZlNtiYnNUizYwRk8M7QZDdRCqIG8oeK
soEm5NawH/oEyu9qY77syQ1pOU0Qx6D9CeY+bdULRytQnz96m/+8h5c1uKWaAfV2sZErULBs+vVk
6e4qHRLugK0JNtcGqE2ZoRYA/QZePbDWol5tEMHENLYxswo6EWTT0CBlc6Ee7oX9iflildAoDYA4
8n2UTECWHxo3BPojA3Fdon74qimtQRUdhKO+AmQ1XJPTcqvkZqh9NGkw4jUR938nD5IUr14r5LJB
hYTTMyJzNya7RKFM1e3I1FsuTiZ+skEMAvSH0LqEYd414LNAvd/S4HCer8vQyVaR9jHc5R1qArlS
R6FIsufeBCWwAM+UJ22Imp0PrpujNI3RqHDG7oF/PLLOuuxMvG8kDci+VReHedW64sa0MiFUCNTz
Mt5UlnnmgMUFdTjom0/jwB38ml/lyYMXy3L/aZgmfrKRhQxGEEmecoeA1eoSqAI05w9DV4QQSX+M
fBtZ14+l5085gDVu543u29UMMmv6Q5DQjDZm2UQr2YI23LJcMwDLp3FLjaX34SVtbNC+1+bsIn/m
mdGBF9jrLAOQbTMVk1a1mSpUNjF9sl0gj+H0Sh/AJTkAWaBWBqCZ/w0nr/dvMDSXQR0XMpGm69q6
cQ2JFLmbmW1d93eouQW4HvpSt5ZTtfvRYSM2ki50AcrJX2d2m74UvpXgaVnqPyOo6QBn+Ycc+lds
NaIvphHl67HHHTCy4myVZ0gN2bLLL6kiwhIWWDxb/0UXrLvphYcfpXI7o50CxSyrLZk0Kfn5TtjV
HrjSmpceP3VJ7t01Spf+w6KxeAC5oBqrGASs8VIFECIyFbfUQN/jDa8FwyGxKvcYdoU44bgZVKCo
HkXOpgdBrwuyn8zo0h9V9RNw3PqbIWwfVM61vEkmXwK4bslN74XaK77P58Fn6Q8tar7HuuY+9ZZ8
km5cinvgyseDY0hwbSWsX4WsMAA3nPSzX/r6+coERcy0/88voOb1JsF2PYa9AbNcz2S2SRw8378+
AA/f/t//GP8bGgJfcbxXPAnUX4Gz0jjH4whCYWsU296fUJMgEv6md9YmKnXj2e1lfoa0wrjSBoR5
ruYFeZ5C5MHXUcyJ6U49HTxRmPybHjV4lxWA6nvCWg/2YD4X9hmEb+0bMA5HpFHqZ18k4zEvXQhB
TAb7m++nYV7vV7EDAhINzP0o4Dd8S79iEIIYohtVYR89eXWzsSCu3TMrQW102T1GurXHIan32oND
4Wj2doICQeG9RmCAW3fgmD7SaMKSQ9JI/ihaYJJ11ORQVDN1016GINx46kHCcddaUwHh6rJf64ke
f7O8KYBKu/3mVRHfAs3bHkQEwJKW8BcKqHQckViQO7kDWW6x7nIQy9YiwwamqB4s5pYPbR5He6/S
q9Xiw8FCunL1ARqXKoQG5JCufNvI78w8bnax1xrQQgL+Cay13ymgykuJYtfKCHzQd599xhNzC8CD
2IIyMQ5wQxq7ACwHr+DkK0LkLNw3EOZs8NqLFJgOrlvPhAqC00j24uqozlX+crCnDfO7/iAKJz/y
WKBaThwz9cOUU5Xi64DDFDI9oym3vqyhW65Y7njUggvIRYk5VDHcF8CLHDygXyUAcCcTf2wosm/A
bEb1JrbsOAgVSVfiht9HPyuxDWvvEgP0Kw7IIYK6zvSndtLYeqhkc9sAnL/TYs8/9lMynSIcE+y8
IinujEw7RSZ0kqKGp+dRrnvdGc69247Q3kYPMOf3HvlQYIOjc9sEk6ZfdCgMA/nof/7RQfbx6hzF
BvEXsxSeXMeN06PxT7+6VuSdrKoifgLMoziVuWNeIKa3r0nXgkyZgtonDiFjEZapdSnabl+Ior3P
AOq7jaJqFUXJcFcVTGyqyh7uogz/Z9Qj36fR1oUyTTOwVWcW/mNedRtbYZTBnivPE2RcA1OZLcrH
d23SpFsa7VtZr7gHBiEalXp/Kgq7eADiHAACaTu7sDCObWIaN43txo95Nmb7uuqHlWv18WPclPLs
cvYt5GWQD3rxHPaNe58b0RkJFO0l06H0mEElNSAzd9p+Z4IiZUNmg3QR0HnJdCAzTsafvNRs0HBi
qloRRNjsOEOfRwhPi3vojIbdoQoVdU/db+iJUAg3WzFnYieXvmFjuxrdsngeZeLddo37laJc0WJ3
rSY5RhdMEF3pDq032tkF4JXH0gY5WBSCsQ2qQfyIfRQ0Pgyz+mLg52/JBuQEugmQE04zoSPg1V+q
CaAsPRzbrc4GIN0d7E1OQFQ7J2NIcMDQTlWNGnTw6IWGX8TrZbwqje9mWqdBY/hDc+oiZwd5AlRL
qP91P/Gaey9jX43CA038hysUzlfUZ+D1msgISs2cTZpEYR8uKWygVHGmkqFkjoHMrh7koYZ4EXC2
uAIFT1GJSjSpJFHVBSvbdrY9+Aag+FKBRJkNP3zN4YFss+hZB9oJWg15c+mjuD8igyZ2oK0u75tQ
qQLbCXvL+vyGFbXxB6qHAMCKy+9ZEUK4vNBCcC3jGM3GPgfYIpGfStymtxOAEw+OxwGPwff3a86d
Q5ba3mvslkf8L9uXuMudS1976ClT6KUXYB/tb8jnRi3HVms08MLMNu5kGV9ckXKci6eWIr8bH8Qf
dYhcOqjVnR8gkFlN1uh+bbhjgm7BFrdWXCRHfDioMSLH/kSxZZzygHsmqDJGuznrqqkb1nfBoPU4
zsDNqEn1dEfWHDIB1TCWUSbuQwY1KrBvmVtRWP2afin0+zC7YqU3nN2hFJPfd/R9A5H89L5VQ4XY
Jpzy4bLs1TTLb7aoxRlXtGvj8iYdHWvTA1XwGnNwiasvo50hMWj6WgUu5loctLZmaxNf13LHIt5s
5+s4TqIfoKoNWv0INYcdGJbWEc+nhwK5PVvjT/Skzu23mhWLgaJ6/kQvTgijEeiBtWe3KNQPJvG9
f/naA4gPQFPZxuAAFxP/w7axwZ5QSet75YtT9P1XpzFB2pSl+VsevvTmeZGFdkPU1IuiCbcGR8zY
p9NLZST9unIM83acJI4noXl8hFZVckEugG2SIewe+6oNA4gcJF9bHI2rb1c95Nl9rY4X47wA89Av
S+rZsSp8HUTlE54O6tTSBOHMhoVRvE6Uaakt+TIwsTxe43mCjOGgduxLNAXSlBy1LknKxWZEFvAI
tRfw7KlexIdmPSlKMjqGKBQP2UIqNp9K9PrJzSB2RX6Wm+UKf6AdaCNu6UM/Rocx8vS3P3w2Tm9C
H5ODyYtxo8W18Zbl/H6yquSxZYl+AdkbKslVcN5AxduRlbjgYCx/xI0BUiOIh86e2LC8zgIvi5x1
3iMFEptxvZom1CG14kVzSvdH3IJL3eBR9DhGmbkbBlkdXOy1ykrvTlpq52Apj7xLlALhRj3yjcqX
KB/1yJcw6NhoUXX/D2L/85rayD9fkdbTUu2lKGKxrhW5nZvI8TaBbtNsKeo6O+bmPishG0U+asC0
Ea8NVUG++HBufGcpdbWxiqe1USY12OuQfRG2eAqxTdx3lhbtzcyanorOf2tHyPH8bUAOwCrKMwO3
NNMfOLE9xBw5KdCZAGNkeNnZRFnmRY94uZZp2n3VoEY3aEX6w2uQy5zwlnVfViNq0sd22omiSp78
AhVxrRXbt12oO4HRdA42HshWJkVZPZdxZOF2aWfQ6IapQ1R0DTHOYYdkRf1c5GGKm3cebWnULtxp
50CsaE2jbgj++gGHuKsyQdF2Vbghsql4FNZ4p8ZvTkgk5EX1DYyVwRAW7g/ItoG0JMzcxwpY3Z0A
ZdaBYv0MzKYesLpXsXUp3EeuYgcV6/vc+5tSHvd6D4rjc8uB2IdjMOb6jn5VcNJ3RqL7cW8+zs82
ZLN3NRSFtrrTx08ccIMAjLnZT5l+5+nYfAcBMv7BS7u6F1ko9gCLjHudC36f8i5deb3XfWfNv+Yp
qs6eOZn26BQdanqE0x4tPDpubGj1rpOuSf/FhnZPsZosbyV+tN9EAtUA1rDm0RCGs0c1zj4zDJBJ
g9VPBwXkV9CfPw2GUT6FdewffGwTN+Q3IS2WG+XXsZcxnoTlcOh97wyCxfg0hsLegNUovdPs5r2H
rJW9GSMtuSsz295I1YvCt8q0AMfozHRDhCH47vZBg3IbpA4d+8ksWkiKQAI1GXG6SmFTrPd/83rr
/76ndAzf9myQwOvYWlrQPL9+uzWRRgaZdiXuDCs+IGXvHlFW5x6pZ3z0Fl+HjwDioXL/Z7FL2DL/
v/IBXI20Aah2I6VyOcuLkYoY2SQC1qf5kyy7cHvlpwjyzdPIniXEqLuM0zKzrJhabMj0EGS00Bej
kJw0zWa9sT765vhp14HgrtSjdYnk+LH+vcnwxnAcWwYQjRro2snBnukjhkZQjOkeRPe8uK9m0QD5
qAdUMxTFFvsv5y0hDNWCs9QmHaRmLGs3KVi5VrPopsudIPZQOlc2xd/Q7l1JcOE4yTBth5muiUMJ
x4aOGvZPn/ZHtu8NhpP73qURZYxj7VRtCDxImkXCsJ9R8/jeqyQeYuRben8Zh9dZEGQl4XBfhk+N
peVvk6pt9pPB3BKwk/FnlMfkb4ZyJ55hbrXY4pchK/Mgq6AH2BpMO7u13b3YA9DL6pcUDgC+GRIq
Rali1TEb9o0ljpmhppfLW8hzYQcXhQyCpzj9uSDNC+SF0Vt3oV2nN5DmBu2uwpT6wPQFeWWbd30V
fh6gGWGfvs+QNu4jNCPMsVQ0YGCK9PcZYCIAvihNsZT9dzda06TaPcUvC02mH//3Pw72qhCMdD0L
50Wm4erXtX22mExW2Y13VxoWjtjFuhyc4kdahhH2WREHCWPu7CGIl+1F6FQP6n8Zb8khnht44BS8
+CGnAdxz9oVAu1GXYifX9PpdgbGbJIxjYDuA5kVlJYBfefo+kGvgUaeBGIK2wGyF4x3SN1OLJHqR
6QdQj7RgRSlaHSmwyrtzxOTd2W3J9nGDErnFx5tOuyRy2qAiodcCioMgz9Y2c+tCFjUeVCYCU3ID
JSChd0fzc9TRb6a4Z2sKsdQlrF7z5kuQj+IGb7iPFCfnlBvbTDPYYxTF2p3fxICtC+t1yAxvP0LL
fE1mqsUTlPxEeCTz3yfJJO2CMmffFzZAqFdJL3Pu8rTLz5U3fAHPOCDnYIrBkTmO5Djel9fcBq4Z
hSPel4yvRugnv0lQR6AaUiQbOtCzQv4dODD/rgqL4g6ZygTgfhz00WzFcYE6PMteNz6Xl8rRAB4u
6/TZwiYgKFzA4EcIo4BqwP6DNf6922Xp22RoIMIDrfYdlMbs3cCL4tiz6H06zqLfp09e85BmxSUu
kTUDGcg9KICje5F4+XOaGRDEhDvpBnlBTrAJ5sMIK3F2fEJJJI02XmSDeNdsjjTahd29pdYYfq0B
ZFYQJqNvgczHRSmx1evrwRiAWVUl0ng/RtlJwb3qZuQ1vjQ2j9YOEC+7WQdSM0owQYEeWekWQvKl
eBIAwQZCWt25tfriyfI1VcqSl1sKyZG+OBV4fEDTDMGgLugeTWw4lUHxPKpwYm82+iEkocnWZuO2
T0U2n616A+j9/BZ4dp57Z1MryxX9V3hOlK8goqOdx2mcnvCXHOg/GBWW0S5Pebajk1o13dYH+yaG
LAHV9Mw14KnK/gHWsl6qgOIwKaED8kr/DI0KsDhkz8mkZi4SZ6X9PnVsUK7pTu1w0JxMoFYRjWnH
5ZFPxaF3+3cX+UdlZnGCf2+3Q0WzjXwLStCmHf1DGGUxIDGLSh/6J2kaLb63wWhEFkXYobjXmehu
yKLpReLLeXox9MOhwRYv8NmwmZh/LPpqePQhcnibcegg8NiSX2oN6A/cTfO9U9fyC5RpTmXN+scK
pUK3MQ+h7GFn05cC+jV/GRbxOAMHF6Y3ajVsAXMZhvgmxVZUbCsWVSen55yt0rBGGSykoWvIBaJ7
bbd2EtcBTZi7eN17znoJwWi1yOyjmVk9QBqJup8mke2WoFxxwZYkHfcyuWCbR2E023od8qKOaqhn
1uBQd7uKHYWR7RY/eGMhltXJqFsVbZhuKA44AuTHaB4qd8TFUkkirC68BH4KIdtGIfy6R54NeBls
09dJFleg+hdiF4bFj4UinCc4tgO1IrgU1XaMBsZeLwPemtmRfNS0YmcV+XA/G2GYnv5qnT760U1h
8+qZE37nmm6cMlY3L20YrwEI4W8K9rfPfFFsHWXi7P/W7rTkESWy5c1YgshglF79tkxneHN/hMbD
LurLn0XmSVRfQE2ujkaUK8giO2u2iXT3YlOPYtQMKAhNW4ojf2a4bgA6SLkeTWR8Mi0MH6nX1Y02
95qPXh1n8WEKXfBoRVkJ0oSW7/BKaL3ii7MjWTLXN80VKpH0i6gndtNPUPamFIHD7bPVtxmw9ayY
Z4Kv1nqNsychwO+iPv3V37GYNGpKN9kLFBnnU20eUT5gHv0EVF6rqinxMphnyOZOQ5jgvBTjs9MJ
bQxRrKFg3LP9PuFjGWalIFUT3Q+inyGumwZICmi3i3a7UNIQqc2V2cfpne1BRk9D1ZDoQUBBTQvS
jblHZm+2kO2Uw+XKfxVrq1qvGMWmW1S/fZ7PmtbeO3zo7sZWVqvMGS1wjGfhk9WGO7qNdn1Y7FjT
h1u62/olROql2z+Bwz69FJAPmu/Cy/TEG8MnFKDt4vBryQzxQDhED+8FWp0/tyrD+Msg9CKMDNC/
519hQMZ9ETXbAM6jg2idveSeLO4NIIUecDQjIZ+FGnUyqak12axYl4cq/949kA+ThIsjJ0DdkSsd
7XA11AmyMWn8Uulj/IhKsewMZgH4PRPpixyy8BF2ViCjBYLp3ED7ssU9UODsPYzqdWRGELpWpi4T
hQFkt9DbRAj5KM5u89/swnwNcShxoghadF5OLX/lm68GAp8azEF+FkyVq+2Ru5InappsAuPLYpvE
ALPYmiHfIyXgtdvEnX7S4OKfV/DDaoVUwVfky6ECVvbdw9Al3YNEtU3gp051JLPXverOTqoVWdRA
V4PvrmZZbvuvDBsOoQcjHuSAz2RJtnORwNxIgVMQXiaZc2NY4zbRxHjUuqaTR6AiNqDZqe9Tt2SP
qpAIKS/r+cMyB9ecLZBU4y/+bC1j/928quc6MoGav+p1M/niQeIstobXLjWKSx57QBMod4t6hw1q
OiB1qUxn8h8getXfYzc7PLhZd6EovLSyve50GhJjiAKVTQL0RtwgOzYvbev18Gpr4fvSKDHNH01N
ipN0i+5mVA2EMsNAB9Zpm0dcN/Bmrp7kA2tvKqhxcCOqDkrfytz5HVKOjZdeKGIODqO8P0nf35YT
EP/reS6fPCRAjASqaLFuAlMOBXXT0MxV3k8GLqDWpuuXo/d+6fkKHxekkGJsgDHllrbDa98uiiIX
h6ZFcs/j8dGBhA0K0Zm/943QWUujtV9Ha9BXNcRBjhCesl5r8BjSJIjqJfflYILV8ouLfcHe6Ly9
x3LUA+vgEjkNOAyZG/xifGT/pwmVwsoZUdfl5hmopep9zhJ+vcZsl2Hsr+xEiBVF0prUs/IC0PVl
+jLy8anmCy4h1JuXpe483gxed9JRROvnN35oa7uFlClRTE1E33Tlo4Er38d87pfuzPdEYYDkP0Qs
BTWmZ1l3TECznPV+tCPTBOLororcCglr4IXJR42RyvLi+8kemVdQ35EvYubBNAt2Fh6+hIFfYfdP
S9EqHCIVJ1RA3Tt+ZW37GPQWQxSn9wPnCSr+cQIFZAWQvYaR3Leq8QvXPgG9MUeQX7H/39g5/rHV
JGrInyTf+RQ5t4t7SLSzPfrivLhqHZJxAHeibkctTwOyL8Elksb1brmuXnNnDS2pauOzhEcrS31e
ZwKOaVmLPi9+dW2w+LIxdU5p4t4vf9ZQeSif7FDSmnavYT3mb2aPckkztpA0Vqbb1ys9HqcXo67s
UwfM3Yopf911LECmTlygAl4+1ViC/NnUZTsOxpMtTY/rETSj0FJFcZeHjZhrB+RH7bS7siN7PNRD
GGiWGG81HPHeoj6+WcWMF9twZPB9DHQgoAuMgWs7GmBqlHr1aD07JbQMl1jyJy5yVdAfOV/5IbaE
oxn/ZnFHU9JfelsJauFjzNdVnwW3lOjk8+7GFGZ/MS0/8BwjB1Vp+7khn6dEh2mAWeu+HO3Tn4VW
fzKTSaBcesa3y7JLGKrnjfb6qiNyVLsmnt6uLnFlSppLqxZIU66hReYCIYzPLqaWHWMURAm7aA5A
WadBH+vijpqu0MTdBE6JNq/kzeLXG9AqoPh5wg8DsZA+FncZUvHX8wsb2TcQlpTgSjbccwzsH8qX
ZBZtRyPvg0jKGmciZuOe7Y9GRAUfUMdgHAT4Mg40QLPn6NkeOIryuvEb8Xlrk2894JyCDOL0bhun
2Zio4tqQrxW1/ZDncwB5yn4CZ7+p6RuKt3FPfuAo71eU4bXeudioZ9C57wS0pViIUzsBDXNbb3Lc
z1BYxI0Wb7+AtUALCk2h4vjUAFQxavWWfK07QaeqUpMjNRmiJbBxwp2A3tXELj9ogYi1wyI7LY35
u0kDfjhkJ966X/o+areLa5llhD5KhFTY4qPeXy5HM5Zgmht3kMDxemB5W73EG88AbZbQbodd74Ek
FrsGnDgOGug/wLFarkqnbe7b0oagwoePTBogX9ds07zaN4l3maBIejRUU4UWuPSpS40lMvC7JhYP
j3N3GZpDSy9ysemT7H2BT1Fy6pudWp7m4C5u7nu93RaOjQJCPFPxrXWsM8B3OHijbp0kbr3m0EPH
e3i9N7wEuDFmR0hPUleFRxKkMy6S18cUHPvOkGM0xR5ka444fqD6SGq6mEG3q2f7xnRRRkk+qqWk
KsvfQ8hPLg9iIzsjcR98LcYmSE4GEA7cAA0lTOpVyqTen5n/YJolCqMAP8742ofV41Baxr7DZu2G
sVFbN4ZePwN5ifsIxFa+m1aDp0aFL+KQFqDtkOKbxoA1hoa18TQ6XrUxevDY+n1RQ9enZXuplfq8
Egpk62cIbrUQXaigajng4QJhBPtcd+K9AX2IuUlaTwbko1EPAMR6TXapAjswDwWNzJ2tDo1c1Dun
ng0MFWf1WvSKBL69nS0aoCVEWycI/H3x2alBiHYPhBbI74F3MfV1V0f6OS6i4aS1f5QlqjYCclGj
d1UKHt94a2i4YSdhrZ/JP8dlyg596AcEMVANvoimI/kcSGwlR4rMcIwSYvQAHWO76Y9JF2PvC7KB
8YjNOHhdnLLr9i10Oo9ADIUWFB2kClBj/+YlRz/1nnGigGWZJX6EYqGxokjQJGcryYAy6O2yBZ+O
38zNMJo33YTK2is/mTmOoUqoCF6WePI7Ttqdmd2vrvxkQiwRacPEepgtkOoF1WCDUn+FV/zyEmtT
J0DPBnTdQavkcEK15C3wqOMuTOvhxFRDPasBNwFU7LX+s03jEB24bXsUeTp6UocrCqdAWjBCDjpc
LQvRCKRHfBCW/5ro56CDCihm7tJMimSG121LL+/mJ0DYYc8KaoUbehRMfdzsJ3cEGY5VAWIGorhH
x9ZOrSWL1RhCizOM+uExqotsp0nOAdyLh8c8rqcHie8npDEfZ0+OV8TEbsHLowKgXZqeUaHwgyxA
mRBWc0Ag8JI0W8BVzwuSibN/cUJx6pchhJYNoGXxjpdsvDhlgcM01ZBJzRiBEYapEIHSzhGi9gjk
FThxaERkeB+WIxQesbH8tcQycVl7GV0usKwghLoVzGurZShGqksvK2S68UV0EIMnJicmknAv8Ja1
sDRdkTYRpRPFxgJMgip2cdEsMqlHYWR+xJKflszwszu+H6G6Pbiwq6R9wqkPsKUTiwGOCv2TsMP6
0fPqp5LIXD78lSHrRxXvmQ7YekSMml0XIAl3qlZdbe+aFlsYLNWdqGePWY+vtGbWwWJTb3bS+DKH
zElaHOSIOvg2PhajARciOO/r1GqEhmfnYpOTwjNLGHummfNnWvzXH4c+7byMI/Cr0H3LRmlmanAD
fbD7E9nnIldNPmAbV6HO9QNZS/OJUZScbWrx00wouthL+EIyqhZs+9FdafoXDTf2F1/6m0IvnTdv
CK0t1wpjR2aCjGlR2dZrqxXR0enADkF+aeYvE95DH1o9jaDHil0F+cuyAskNtGsuDOnTh7iKnkwn
dd88BtBKq54Vo2HcMDBL3dRTZNwknf6jdsphH+E+6AEDXxpHC3KAroqYfb1rd6jmLiV2/65uQhPo
1wrpygjj6T3MLk19M7kazszUXBwdIodF3Q61G01qQLN5xHlcQNcFAlJCO6n/PiEtc9PrHasF8mTe
edCc5JSAP/kkM7MGL9SHTc4yrfD2SV1qaHiOJBs7Cr5KE6kgOf90jWUhK8LJmqWjoKGEJnA/aTLI
cCq2ARixWgGxE4KPeETljeuab2OJV7aw1a1LlvmWBN1DrJ8S6FhQBJ8q+0I9CqHeIIv3pcikpqzv
E/OFqmO7ob2pY5lfqJq2bs34FvVgGxqjhuPptS+liFaLr5W9u+riON4tvt8XAgH1eDFKdwcUIljf
MqSuACo/jYOfndwBuZsVdXstlFVAXRpnfZOdJh9wRkcW/loWjo6DvPFz81/5kJB4n0vTuqOUIZ79
Hyv+g8VqqK0UgALiQ9BqOsP+uymHS+d1/baKE5TxZaF734V9HySqxJq3GTjInPG1qMp+64a6Cd40
A+dfJiQgIfUdH5M2Gp6yMCy3EZQWN0njwKyiBPXgXAQ0qoMS6t6HJLEAL88TNSD1PSDrkN5RvG40
gP+Z2EvToIPXhHk1aIZ3h6gIwQZYdiDi8kBWcZo0SLxRbzEB6ughtZYkG/IBlNGedNWUkATNeHJp
pQPVZdUAHlEhh/5Qsw65OXI1aR5g1+qeZ9+QNQeUH1lH36rxdsdKFMd5RnIiluVPtMoCusDgITqS
v1Js+ctgXDIQvra+sUo0/MB7L/7WZhISlVFb3rJc8EuJwsYV7pfJN7CPbUoIAH/pyxLPaTcDPy/D
8WucyRsK8BJsiGhmCHR14uv8UivmhmqAwFk75l/xLlrdxDKubqTqeVYlD++pYCCyHC3o+h7sL8S1
pf43znj1BykWKJX7s59LfzfZ2SNZWgJXR8xenwJHyQBSsaZh/Wko7ATfp1X6UKlENDVpBPCsaB13
R8npZYB6g9H8ZKzJ9rMViV+z9Ly+sVrva6dl/TyYKpfDMwPKcEjdt66UeGim/rF0vPZpcCxPMeC6
G8mH9gllECHSQrEMaDQHp/M9bjUrGedTtwIu9obVZnobllX3BLVpsbKEx/YUqzv5sOPAga+RlMSZ
C48PEaDSPJja2DyRFOS1HTdefsDB/5ZGl7jJ6fAgJufc+DWYO9wsPoeVnuG52g3Vk5lxVcUD2V1V
ZnhZmgKkQrPZ47D15ELMmgYX/3XsAKbBIbN3hY2vw5+F/YNr2R0ykmCAgizk5IjAnniyWZjN/5QV
fWFJvxrmagVTrUADWk3/jKD5AuZTQDov0ZvXDOkMsL26nn9u2wGk1aWDjH9bbEC4bUMLcsrD89wF
fVF4JjszoJakJf7RZ3hzXtPk93A2/YTgZbabTVpxHlaTqWew2FrxiFdrWtALjfqsg0/JN8cqQDVV
duqw7arATYebtdk76YmchhqRFEROGs6d6adRZZ6qwsLt/0+X+LTa3KXYJMLNADXm+RbqiC9UfsRj
00fZOi/OcVdqD3XbvmSqSnwoxJ/6/ySe1qk+1smtqTlwsKZCe02sVcbhGeVfDnJJ43ryI2uxDGUV
cprHQPPybv0+D8iJq1WWeWos32lNNC2rLldUo0usuv5ifYzRZ/MAFBnMsoyCuOZrK9P6IG25F6Jc
khenXjWGU6bptpPgthf6VJyox/rcQTnHRxB0OiXILaaLSwNeCzqTYAnXQTOF0mVRrVk3tpfKGvpt
BkwBkPZFeyEf9UTrthfqtTJqTlqDjaCa4KqGeh6Hku88TefTyYJ0xWH2LatQr4EiMU62UNR6NbBc
gz6GV/hI26uPsQzQDLrmx8dofND4DXWPcrJJt49G63B9T12Lun7v20dUM9fvXhpyBy0B2sxp7KOX
C0DVqOtMegMOVtBZrETFxIqmskZzoOShVpkX1JmRBahydkCFE5d3A8uKfdHIAUrGNQM7vXKiEht0
ihpYiUCOdkcu3I7f48ikhkbjBlQZzIxPi5/W9FmPNY22nOfTqIotkGU7hROuQi7sD39dX8WGA7Tb
wT7+HrfMd2s/3xuOMQR01WXgI3bxL2tmuGFvTKUkpQVmZjabkdgLDKfDF6D06s3w/6R9W5eburL1
L2IMECDg1fjudruv6SQvjCQrQSDud/j131TRaRzvrO/scc7D0pBKJeGstgFVzZpzJjcIVGTgajyq
tMmQBGvARjb454wnK2rHE/Xm4TBBkWmZ0QwwpRklZMaH1rWPskz4MVINDf9mI5feGl91TQfFxYfv
zVIa0npykSFvd+C189r4IIswWWmgf8PZi5/drBKA3Ijr5srWe+FBmO7sYcUT9Esgr4V7M36dtmk/
52muP4CNekMV9dS4LJerKsrYabb1HXRW8IqCqnKwF2mkUYha2dLVUsUpUJ2RWGRQrgJcn6mKH/kM
AHbwfZkvCii1vRP+jIFmrXuR5ZcMcmc7PlTtncvi6hDJKji4nWaejLixdqMBIuwOrNOb3Mv7R9Yx
YAOy1HkRkQvCVbfvPufAnYK5J26/j528b8ae/WqgX8icYQDusP/ENaVpp4fp0ej14UepDd911+m/
QD/dXGXgGgHNo+P5Ap/hSRRjs1k+FlB/iqLJKeePZVjIWNVW8v6x6iBzAT5kqCsDf9YhlRV/sgzF
b9CzOyi08KcmMvlTqbRpjAJVpkmK27Ydh+wxjV9ojrxixEc2EkSCG3KgCasc1mDyjR/II6zbZK9Z
ee3TRcgm7P6V1ShUIn+8y7rHyQGWgfYgj1YJu/MBqmo0bFoIMUaIri5XsTM3XAd5BKke9XFHo2KP
HntGMnxECcgIvhIQOYs3NgY4h8f6o1DMI7oAF3QXINGOZz5oVzRosX94WG2X+KgG9La9m3SoG7Cm
CuFz1BhRL4c4G2AdpebTEPn5ep5Y/AAyrv8HuikDGP8/qlqBD3ZQiAGUsGlhkgO49CdqG986UEjj
gPBQ2TG0eFH0z9ykX3UiSb5BaOVhgrDxL16C5HqKXQGc4LRmXhr9DBz9c1cm+hdkG91V6bXmi1N1
07qdrOohBXsUihZQKCjFiFwThGYPzPVlGYs9ASCBU13FRRK9OVGcnhLBwzXZqwoaIobk1v1YiQ5K
j8kzIX30PHA2Rs0groJgUsohF2pN6fjFQ1Ftg3Dh9xZqAGsNIHf83sf8MsR25FdqImXTCXCx6VMG
lkaclfSjkYCACUASjlRqk10czbzEWsZf3KFsXrrUT9SALJ0l7hDODS557dgvXlQ/tf206kuRvXA9
TO6TvHimUatMbGRr5HarR9wL0pdeRkBkcMEOldlkL1OSNDsd3ANrWuDIatzGYxWdksnO7xPL7IEp
ttMNx8u/ufY0md+HYM7zE2U00+lb7ma/ammJtF2lIFVbdWOnrfSm0veMsEn2oUR58lOhcEdWYPJ9
XBbuSldIJWrI384mfd/oAlim8lQYaf6UTgiqjEgB2qnjoxI0BtRYNjMVNJE+0zCUihQa6AmcRSuG
btaNv9q8RTWoYo+e1ATN0nBZ96/DeStaRvuhPv2Xp/9sDcXwByVDZufO0fA0ftUsNuTM+XEZLn43
tv/C779wccGms8MB9u6/8KWPQn71hMf2ah7/+Y+52abs7yBGah4dA0xloK9uTtSjRnIGpS3VUI9s
xWh526ROXxfTzdJl4mYp+eFxj2DrsrMdgoLHMf7polgogmKU2yhOP6Ea6v1fbFXhrU3DSQ+l0/zH
dnaacFCox/3GcPTer1rhfe06vPXkQ/Cz5eI+96r8iws+gHU3tMPFGoz0gNtrsU/0iD9kY3uf9vWd
tLtt5TBQokUFkM+lpiizxN6bNA5+QYHve6ssmJu9zKDfFiXY+s2En8ARl/0DctmnJBTd99Iev424
4X31MpGsgDOUT3hrGbYBUvTnpXGgeHV2ZRidhy831mVIvVZLNL/HbWztikYMK1opcjscVu/rQVAH
uwUWYl82tcGRmOgF34BMFKWPYB48Uu1Xlz1xHBjewK1Z3ul4FfXJTF6u5f7CGy6f6wMNJ3T9wEQl
hVTFhCggD9Yd/uI7u26KV20AsYO0Um+DrGX+ajiOsWvBADKvrXP+XltIa0FpHp8gkQOJRLXW8BBV
CiwH8Q61FuQkEW6M/Gs2Zd4Py7AvkCCM3qQtku2EwtYjol0u7q5WAb4cy/1hjNsxzOSPthssv2g6
+76odWjDgVB3jViXjwfngMcqGH49Hc8dBE69B+QH03vhis1iCjzYlanKZHpPXjQZ6K1UD9/hsNi0
FnBAL8FLBHRcvQfyS0s8lTnjGSp8sBNtp/QLTl7OX5albsyLBxHvbOn+aFxEPBnCLTi2DNO58ywL
L3xTX2/wfgTpEmWkptWyflg3pQ1S5DzAm0KZ4jbmdj1e+J2k3d56gvP2RXDP2M+OKI9YV6jJOZGf
BQ7jMyt0a9/ZNleh9abP17ZYC1TPf7biDl9e1rQQsKiUAjiUxZKolSca8nTt8Vx81k3hnMa8aIG2
LKDJUnEwv0SdPNY9irbxPM9RMxtI0FihlNjCxw6b0fyWgYvc57bXXhZfSH29+4KI0XirhXGYiS+g
YxOv6wSywZ6iH2BAwx8HAJDlWR+Lu8Htv0WQ3YO4Ixona96bLtSuhzRLfuTytyFNkAvXpH2IUBc9
tCCCADFfIO86joOym31KFZt9gqAvMueqWykRePJIsgFs+IAJD44H9q2V5nrxowiceO31bnimhkvw
960NUy+2ltsBf1aPTbgrShkcRFe7QFTlqQ3YpAStI2u6U+VUZQCKDnTdRSj7alzkLtvoDj4rLZqd
aP5qjIL5FqnVCUkyg1UdyiKkc9cK1OyZKSo9roye1Th3NK11rIGGomB85zoBOxjMeya0MY4gzVPp
oPKpClpj09KzHkj8c4uK6DO5hF4/3qkFJr04LM40O2p4Q80q47jgwHtZItArQXwWG3lwJaJKKHHy
m6VRizgfVmUHPGnlch/5/PxUqLqJpSEbowKMv02j5vLdO3BacxXnEwrG1Q6LM7Idpx6v17sb++2m
qbr61bJIT7dJ38uHrIGuQZdbvwp0tN4yf1mggsBffu6IAZYPHzXVO9x4S8F15pRbt7Pc1Yyo7Kpf
sbTAZLUIZdLEDaTyBnn5sTaEvjBOt79Bm1e7ILkP+B2OHMa9NWnlEYGB4URNYcrhlMTm+3DMAQqT
hdjc2GlIC8j3ZrjsVEGnpVzRNLQj/aHT9APNIgfxfgka/s22uPBi9EPG82OtfmtxCxq42AFknoaZ
+hGOXQTWPxrP3aE0frGy6bZk0we2d+uo34sOtb4dDwsgIGrcBmlMPRCPlKd/tTHwDJ2c1795Lgsr
02s3A7cb3DZQv7CUKEgIf2waJSF6M0HDxQZypE0dhyYiF3+s12SMB3ikdilRfjTvsqxFyqjaD27a
QGTO7RPDB5QNWrvSqO/GImBbMwh+kmlpQP1W3y1D6tlqQV1oYoNyAWDa1SbLxDK8WTsBrQES1RDF
cmoDuuziTDYaLhMhTlIrUAa2mywrtXXcTs6xQl3pwehlt2Wi7PASUp3szkl+VClOI2C8dB/bDMJ3
geu1WxwEuzcGZftaMS+QB4D1/f79B2Rk0Dr6AAwTVHhGDf8rYLgjAPEN7phQxARDrqWoNqCgdU9B
F3onD/GwEw0dCFWBIfJjJkD879CDQWtxoRXUANCc7XIP8o4I13KfGdA1aWIP792jYWxQk2O/4Z9y
Ni0W/VN7w/cG0iUvAsUpO8vM+sOIE/RjYiXA6SoPS/vZAoT4HaGHwOcNAjVRXwdHFnbdOs9E+joW
jrZnnmH5NIxBlXmqY5uBYl1PXpmEBulYhP/QZDX2yUPtIoOlVnphEz23JgedZpO+kikHw3ZigtlB
A6+95MGLjXjlOVKljFYx4C2kT9Jdo4og3dTTDsKQUA1Qs30Keic+dT4eg1DTUshESCGG2w5p6vWM
Uey79n1M0EOw8tRIPrtf35lLPRfgL6oeQzJx2I/IBiIU8LuiTKtR6qA5gbMlGzV8sC6AjgR3NIpE
Wl5yV7sqQ7vZiNxkLoOrjXq8/dmzWAuYgTKAy7NpFTGZPUC4wcOhlweXvour0zxEFCkAzrJ896lY
h3Cu8rG9FNIKBXGwVl33Nib9+LkHFwNwpslLXun2/SQHoKCUvc71eqON9QRpCgzH324QSbXvRTt8
RTS7OxWtjtcsWeb3kRXgXJ/G5jEZ7APZLSEjiPlI762u4+TU8kyC+DKHqKSqn41th23TrmtmMi9I
b8a+BKX7TOZVxfJQgDjvyRtk+ZwZ6Y7qaDuUCIIQrPbmolvaQ0Ss2Q5K4dj0ZOzHniWOBorP8Jab
p+uF1oYbdb/LqvZTEFgISBGlzUzDS12jAMfQCHy9SCDHEyDX9UANdFYhiwByb0uOD8JGQ2bLLiE8
0SCacOWKasodCngiRLZ++zHkoC+WNS8is22Dj7jy+nunmNq7GmJxWjQ2R3AStndkwp8E334XP4HY
9XADpzEiEtNOb7JPNLrxW2w0QVtJrYv8rLERXVX7WeEAGSaanrvLGq+V80f4D5/lMnR5LU4+0d7z
56KPuGwjnJcs9koRAOtcZPrWiLKHSC/lOW2H5qmJR3Eebeuh0xOUP6kmCPtyk0dVvaEh53b9lIri
wbbC90UMeLez4GxeVMVg7eZe5616FYmnxlbheOoViPOeDGjdmb3GdmQPNTOGZBy5DNDGndcJMMr8
0f1YtOwYuLVYjX2Atz+17dUS8lkce9qXLiElB8ooNXdXtrlL7ijQxYdZVrZIpCPjHyBpL5sDjvOo
xjKl6Rs4fM5DKCyZUPPCrKlyfTRcZsn5f7kWNFEOat3yPQNUZzNQLiRW9FIobQBlrTLOtM1E75zU
Neo/ULq2WVihlwnyFmox2f51olCVFPUEoroIqboKFWg9gJgbKiNNzwzFLiBT4/Wm0qR+tNusezIR
OkQRaxR9D10tXgHtjPBEjeezXYmPhUNiON+iPGzmhTmKxR/M2n3RtV2c1+3ZylGC0cdO2K9p3I1i
NzYpZJL1EOlslOK2QJSrLqvFPxEEgFFjqGyJp0F+V20RDylqIaMu28yOs/Fjc2MCc3FXO5VP11qu
uvhlQLOich//nHzScSkV49nx3vvZQmXvRI3pBUD7x7IrNjJGxrDiUkdiCbIvJ5umqMsE+JC2DUjb
owZ06fOQ1qPgaNL8ZT/e6zj16XlRbDjguCuamY2LUwcM7elqEy+KsAgxqV2OYNCeHK+uS+5k1CE0
ue2H6esgkB1kChNGvTZCAnCxMUBQJofJA5kW+zLs1Ppl+DcXsv0XfvQp1BVzu/2PK6ZFmCNhrK5m
Q9DCb20Rb1BHqp95+qVCNcVMxG0qbQMaGmCwgfqLB11GNbtM0CLP+rxYeKZrDIpOtQ/VPNRyigZM
DrF1IEpFaohB0fmgWVxsNy40RInLmhWOOa9vASufyRkXX1nYLdTfO2+Pim+othrTU4WEwVnX8WBM
TI19gbqf8MHgOZ7dctKe6jZ6IvuU2uVG9lV1GNNQg0DCjsxu2Xd7pwEFVwqswBcQ450inBheZOh0
d/gmIi5Pu1Ztv0JELby4iBE9TrEJZBOuhuAqKnO406MSu4reUPQ0+7tD0Oxq6N9tc7WtDu5AZL/i
T3IKEtTL18l6yvFz1uwClJyySrdjEWlrd3Sy58CqgBC35sFgZPmz1Yh+XWmltSUHgVfEC0rU9rU1
5c9kkgx6H1mruXsaGrHs7xyTf6ERNZmSYHFRrnOiLafJdA+5DRZYms2HvnwocrxBJt6XzAXN90Qk
LKKGQAAUcortPHYiFKKlrALrLcuQlWgKvLUg9PRIHCsNOLHl4IgLka2EihgaxLcLTYvanOvjdKR5
sksJESQFJN6SbWZ4URdhQP34i40uhNvjOkGw1C5Q0SCDKTiBwik40bAxJvDDV9TS1DzPPbnRKn0C
Z8TvNTcLacjMZtzpdvjSNSOyiaqBJqCNYA1gLKDTqDccJNLvttCKwWs+z5sKtN1qzRst1IVnoRyL
5qFJM648rfXWddpbRxdPlrmZUN1/THEWycAnhy7NkI+Xg8p0Nl7NX3UjaAaZ/rKVW6CmDww+b0K3
3DUXgKVW6cWqhgSYTic5T6qh3jLUcU2QEAK7RH5Fx03IyqslAuxzrh6kx3lCC/ZdCSGXZbtlE+oB
6AcNiFZe9DhJ58tE7jMLvezuxvPmmuS/bEu9GKzHQ1bh6OTyZlrV3ugANdJbe+R9X2lkW7lz7m3d
QuYxHX4FHO86TtK178407YJEilbMzpUcz3gLBE1D8wQoSbGi5G2i2+e2TNxPmbCtrS7a9kAeRQjh
HzrLfnhY2WhtnZxde9B5GK8D5zi2nNs9dA35U3vYUcw+cRhfO5VeH2gIbbq1YU31axnG9pkrGnWy
Q5OLowbfBQm1Om/oCVRG/nTrlN2zEPj/NzdL7UbLabc/L9oPYTNfFHyN7xddPhttri5KbpWGpILp
gtRL1smwCox8fIxHQ4Bct8CP1C6dN8f2Dk0kU0TLEQQcEg/S3R8ePAF3U5mG7pqAyhXLwETBEdxb
EMgDQ5QcEufg5lTyQNQEYJ/XM3N6oFXjAOmbXo8/Lw4p/lf9DxsNLEFteAM6Rpu50yHVdcWXCG06
rppW+qJz6meydEOa+ZoG1k5Splv8SYyOXIx89u8a4yTCZNrLqW2U5Iy5rvEv+Nbl3+i7woEk8SOI
LN//i4OWaqMvrOrdgePAnYMHxit7AAeQEngybRDnNKDM/ZG705HXlfbmhpO2kXZuHPUsrx6mFOK0
5AE5CH9sZfAENemHxIzju8IE+xF9YvqnaHG+A+uYfCATELgQmQfCZysCyFyFyP9vHIlK2sBJrZNo
QXoGztHfYzJSY9p9AFbq1lgtNuppjVpC3b+tg1SLjbdJiH2CUAB6qkCgsF/eUFd7kkGbtdCUVJqX
avEh5f1nMgHvqxL1DpTSHMP+hZNCtSfxtFlHLSwySc4sgTwPXnHCLd21ISmCe/5yZ78a5xWkx+Po
nh4Q8y2+Tp3/fED0DBJmdu8dC8P0wQYv7hdYFx+lQBGqY4LEQfuNC1N+4MgKUZWgbFUOdUmk3Eo8
/f0WT0r9vg6gNRLzPtoalShAa+608px5wzbsu/o42+IGlfc1VDJ7Ca6F2QY8drLVcBQGZMx8+P9T
miMHqog2/2CH80zX0HXT8Rym694t174lGhBYDU146ToAEzNH60CaB0xYyni6aVTcPzVDTdtyMMzi
weEx39FGUFBBgrEHEIxpd3OX5m3LAgxS2J0/Gz2G1/ZBc7OcypJ3BBMgSMCCFfhX6EDb29EauVzp
LytuNpihCDd7eRUkiy1XnEPU7uNJPaVfbnqW2WVfRI3QdwY5h9vZusyehyhLtkwT2klTmrCowai6
bakEaMhYaAXgBzJc0exipyE1ljFc6jJlD2yEaqicvvalJ3ZWw82drXnuF8faIPpjr0ZR4xhmFahl
VtAxwo+J7AmkLsYTWUyOV0EQNSM8pxxSF0qUUqTmirBpvRKDsdr2pz2GEahMkwJUxIPu+BoSwBsy
lmkVXcDDGl2QPjR2ApBZ3Ihhm72TKonOet36ZBs8D8GoRIIOCCiae2pQU235E6QVNoDHFGyFcP/7
DAovETJ12tNEE+Ste/V4kHn1PNvwpxvvaQViaIGPQjBnfbuNC1qEREogYUQJdVetqPeguA7vO694
byoc7IK2RuIVlijEkRQZaHTVuXSlAnvrohAHIYGVx4vxa9yU/RGJFXeNXPj41Rqco17r+St4zfpj
1IMPkNSplL3z8IZcI/2/I+FB10KxMSKo+hG5UKiX6jlYEXsQWtFsEVbBY876lW4H2hNDwYae9ewQ
NM64dkI98nmBKoRtHIEwhOMFiLJjwiiifmVmlQnCjAbFuapoonF7XKiIAqjSh1q9T6Y29bUktQ9C
6c4PbdSDF6JutjQcjXDaMwd/1ryv7Remj/0daoGByFJD0Clmj4Omz75ahPXJ2K5q5HWfyKFn8eeu
0IMzbUaXSosGWmy6cyZFP2pGL5zidYuEL7fXEvW3fg0GgwuQCs3FZcg4gWPlSCad9SM+N1gCTxBF
nG22YKDiVk0OjcQTUg1HMmUt7nBDE6X7wNN9kjBMJSBW+pgYlyI0RlQCTtkGrL4cAr2Q0+COpa+M
PkHtFGB1b0FnTndciRM4GYjlpwzM/gaQj7nvmsPVrK1maa0+QAMUegbDG/53T3fE3r6sdXvW46lr
sZVmZIncocoWxGOd52zsgCGL0yhCK2oQ7s3PeT7mQB4jekazYWFFu4jboM2IxbRzsgi0VFqsfwpS
++iouhYdxXy+YGV/rwcDauyiavCpEmasjT0fxuytbdIUKPhu2s5nk0gdWOhRRI2VaMCx1ZDi2ZiN
un3S0cU0x3sH0uJ7G4m0A2CG56UwZ+QMOWsqw9EhoHUAEHGeXcpzil5KiN5ZXnguVYZ2EvjytC2I
GGqUhV9MdfOgXlFGSKWH3daxk8yaZ2miRQVy4ALptfiSPTAqEMFw1B3TcGlEnlkgbMMlVNT5IMCP
Chx317Dc1xjIy2qS71BNn+tgbK34oUNRy11HKh/KXhhVn4HgA93USbuNnWrTavHxSPBjGQP3BhFj
pjV+hgDYeoBM4rNpRwg1Mx1cFxhRY9nN97p2pzsghfEKGNjTNouqf0SbvjpRh6csryMdBzxqqRYW
Ns1EPk6vJTje2iy4czV8A2IzG14NlHEhqqAPr8grvfcmZWsAWj02krnbpTBuqZNLwmECHYYqqVum
O7MFT/ig4W+pJq5q6+wAbGjv7stKFLvjq2CxzWREUC+KIfs2RaLbxBkkiZKpLhnq2ZRRTZeT/Aou
TL4nk7RM3MhRTZ3cicBaL27UC1AlYMS4oPq+UFOn1XPR59U+VqaWbl40sXwLP1zm79ry3SO/HvUu
VduBWTtz2BEyKuyYql7bajyFkhi69dKl+UZIE3nH5i/zU0R6UmqXq+6819W2yzZ5ml3CiGvb2ytd
LSdv8K0fO2y0D/6UdCJdJ0hz6XetM74C+s93i4l61JAGFC2dZ8f+1leMoAGxRQphSQ300AC4x/f1
kCH5I7/WIAh6ZX3fPuD/2QtZkVD1oMGahqDX4vlbOVnJJnLLZE+zugOB9h4F6ojmAlrueU8MCoEr
gdcFnG9xLKYD8nwYBpv8w+DEUH1QR2iaXfyYPeHkgaIUKBtnciPiCreglGKzwSUjrpLyzyEkAlXk
NriwGBWRvnJuHJ6AJZnb8lzEQEnzIMrdA2iKLWSWeLJ5V3WE9IiYFEOb34+QvybeDiL1IBoP0lUX
lqg3LM5xW6Ppdw4QMCpiJ0yRkZqF+mOx6XbvrnojqzezBPuy+TxGyfH1PrORNsJ7LkrcbGS+R1uG
QFyM2rFyHA0ADPTIVsXRmwYqaeANYUc+7t1jYFaQgdjjP5dZY6llAB7C86q77L3s0TWVwK+cJM7x
XELllHrhBIhuExtjf8iyRgfCWb2PLs1sZJI/6aGsdqZo65UpxmKzUPLd8O8tEwsn399c+hrQKonY
YtSCmLDW7BfN6LK7QY4pdJExTGPhPRSRsyugzNX5SfcTCPriWbdHIKWt8FNUQVOBPOvRipDn1qBG
rxZCDKncgKx4wjOj4i9mLOu9bcXhOomn8SK5OETDCG4EQPb6c6RLgCajqNiOGXhPe9UAvRWPSFSg
W0k8zmiavKnhdRejbNx4DSE9fHJ0hFFBrme8Bo75zakZOCPsfqcNdvyVxXWxBtC+uPdyBAJKt3kr
oWKuimA5qjfQW5ormzl6fi/t0LdDy751vvL72ADcsddb/e0aIw/w81su9zefZWvoFP54LxepctTr
4v8H9MnVOQMZ/sKP+7Y/p26TPkbHWe+oCEEBMImvQcuKzQCGl1OXN/bFMiCobZoVKiI1WfhNC4LV
RHGrolSF7cc6hbqtoltVDfWomdx4rFfLmJYxwwaM8feKvy27sRVx+CDBN3UJ0z47lRCF9BkvrTfw
HIWbwMn0vQbhj7dqTD+ZvTQQ1tDyF6je4ePX4tJC0mEnFYGlmzhgxlQ9amowK60Hk3UzR+ZMhUl0
lwvT5bJunm61HRscYPg+trpi1NQTHiEmgjoZ0Y8PbnRqARl9LPqxevxtoYFdF/Vjgzys8iFLrxzH
91U0ILOXOovPH/t4sfvqdVYVMnXqwJNdtt6FZHz7bipOozPeG8q02CGKzNZBVljrFqdsVA+E3jln
YQMpo4lDfcAyDx7elgEhB6EiJU1p6KHCASdIVEE2o57Ns5RwpVmeQPCbZmPUeRUeaGuU0nc8FMmB
G8L15wMDEC6Hsh5BUgdq/+mTBgLvNQgh7AsD3f/cWEw8otIYUhIfdg+KkGerED55LfahybydHCUY
y9TyZSJuhe2PUW1uajfje5Zrn5vAZGLrBFV8ctPcTl8HziofVIr4LDQukiTzRyfIpNxDsKFEsave
HgfXcpKVEYHUsE+CfDOEHLAxOwhXoN8CafGgiUNQ2QAc26AUC+Qg3voGAshmaHZrVw0ZbjWbPGMo
OXJi8RYXoC9yc5GeaagNuFUD7vVsQs/7uYc8cQVZkch4EQZq/kED17F1HgPWWaUoP+46R/ieiv9X
g+FN+0blA1RIHG8gVexuqIsPxs3Zi+ZnV5qKKepPXSt00pVrWdFmVOtbxMLcDW1N0wJsNUB0FfEm
4D1e7MpsDE8CSj/cv+265OAlTniauyWAXQcHuf+/ezJLe/PGyMnNJy0cMvA+CECXshDBz0nvNB+v
4rlcNw4zfZRqmqdCfxprAUasyeQXDnW1rz1eqRG7LCcEPfRyC42c5o5BPeaI2uFpF+A8+qCnkHlM
w6l/02T3QwfA6yf24WkJiKuzbiLIiUWQeDQUYkCNeoAnl9HIJMrfQFGiq1KYCFmbPT4jiILVkKpl
oP5irVCLFh3IZgE99ehCALUujMuE+FOCN0JkxwWe43ltakdq5jFNXY1bCwj01TxnMc78TuLbRl4N
IminxX+x0fJlIofw9cGVAnQF2ywA62WiG9ta6TcyN243poDi9aTZ3ae/2PugCy5OKMudJFCqUPDS
cQrsE9jh7BMNr2ZoPGXbJgUFDblFQfY8WiEqlT78yf7Xlb+XtwiMXF3ANvqnGsLS3IEyt9BXYP7m
d6GZ0w8YUl+ebhfgpYDRtqcdlIy8AxtiC2pxkodHQ8u2VAVdFF27G0vznhvue2E0iO7SEzX5VPB8
RX40TUYaUo9sYoCsLf4WWEN10dSjxu1s4TtDmYn1u1SJV43xOh7i6ERN2dfvvRtbMHBxgpwfUudl
XqC9caf5hOlAn9sByNXVPleO80qvij/nqIhV4gOj60HDIcUbPcrjbuTcDTkkW+EO/Tyx3Pr7Iv4V
xQM0NoEvuqBO07uk6WSc1R6p1h6buMIbkGJbQLS9Otd1UA2I6GIMIry1VeOBdmUjH5o1ezf3pwgq
x00+1oiG9CUW0nynucneMZM3chwZdJ+RCPi2wGsHgu1ObTaAHOQhNNoceTWF511cCJ/rIvY+I3lp
uNjmJfi9bJsmjQ7gJr7BJ5FhBh5VReAeB+8W8URYIhY430Gu8wMlr+6JmoQ3771bW6TZoG5Axfji
l/3p/O9raXu9O+IOjgI6NbrxtUcv2YRB3s53DfqFz3eG+S5Bv/tU3VAMureQQ7Xttc47LrcDciDX
63vL3L+5pTghNMKqBHlSMMAi9k1F2HOXWwy1iJl1IJsn0xgVDlS4Tf9X3Q5wnIyzH9BrHXduCkXQ
RXAt1vXSh4aOveMTdNpoQiR8b0Kj8J5MYuLeOQuqI6IOnfRpEwjY+oUJfTxTCZWiABqK9tINdr3C
JYJxXmVdDX6mWXCfQTqm6V5drbUeUlN7ChUg0rCgRTBKF3WJbhlv8tgMw/ai2RAGoUBkJ/ofZYmQ
FwUePUiy2GDfaa5s5EaBSGVvagTPFhP1PuzkRSZq1N6L/7IoYwiQRdXR5J29pXz2TVKb0tb56Ex3
nrO7ybTT3JLmLnkjtjjbgUD+z7T84kcTHmqcV3TB0Iiig1U7n/Cf8RLL3NrgVSLacjUMUboNiti+
8Gm2FlZ9b4zgC3Za46WDlOTLCGkW5UmWgfMHCOx697Q4bcfIHyGVehBuoz/UBnS9SoEnUKv3Gypg
jQEPvnPjEDKPOLPWflODbzHQn6mctW5jZNHKEhqaqhIWwbF4a6fVMeaFvpkxpbOmIgcv/CoV9ghC
QxS34/PZ5wWRKqx+niAAqlfaxSHRTZXPDyCcJ0pt0yQ9ynLcJliTUegO+Eup28ZWANIHeJYQ65t7
E1KG2maZudqIjGCHHw595c66DIs4w6IbcWPLuVetCxeU9DSRqYMR9ajR6WC0jEnZASCM6yU067QJ
X7sgdFg7cZW5BytoAXULGfj2lVRppsD9RcRS+4wsbbHFy4BclaRfSvPc5gitdLjFzlM6CM7ANKCW
9vnoGVtalWujXM1jrjSkrRDphlEC1ItzTnhy6FUPFG141VvGzEPYZjXPkZkcBggxnvSvgN3xY0gv
jss6rhbPy2gBZPZ+AoQRbcOgxM2cbjgd3WWi+NFIbevoEfDzasLSg8KvCifdxp7ZnUQTgg54aKtn
ajwZvSZ2l55pVI+uu6urwPRpyJQbFLmgwTA5j2SCKLXY1CWqELUmQiIKqtsXCDBsaXIyOGKZwBau
WsGKA9noojrCxKwbtyEijoj4Cmu4GwOPW1u746g3tRCVa6RrIVSNmUxkWrYOmxgyDzpovZTtaqJs
WxQLG2K8y4qghXCHqNZkq5IQ2bLYXTmArX+GbvCDl3vRUzNU3WNqdc+ofck/43nCd40GvieZThne
FEz8tIKuvNeGRn/NRY9XF6zOS2+EnDLINmiIEx4OCmISp3koqlUUucUnmYz2ORhQu0W7hdaIXH8Y
Znsaqo8ApDz0i51x2oYWR5WharKiR/FRh1J76PDxeUJD8AB5kwSF0DVHLk+5xNwy2Wr2NuNinefB
gKNoDOOyz1QbK1sfxNlJEzZvTZNpmHVbyFA5q7ZxYmeNonXjvtXS53HqDdwf/h9pX9bktq11+4tY
RXDmKzW1hu6W7cSO88JKnITzBJLg8OvvwkZbkJX2+c6p+4IC9kS2pCYx7L2WHFEot+/r49pkX+hC
pKBQFrhQF2t8bZxx18VZ/my3+K6ZbGKUnJ7m0vhAogl07+AVDZDiOOBdstV21HPG5k/B2XLMgLT6
OmIP+RUw3uLFQg4FGWi5MYTrYUp75MtIWx0oB5nqJohTttfGpL3dXBrPLzMqgZ/s2OJnwC++NdjD
lxlGtzH1tA2bsfkXgFhAi7QtyXA4dR/vwY60DzIKkHQBvjqUAILP+nuA9+wc1xXHhoPxUhZ/GL3r
7gohUzJp61eP1UYxABBdsMAXIE6W+NXkA56sf8nIbsBsa2vkov9AxhRL+y6362nZf46XIydygxNM
lHltmelZdzRaRKjluXZ7TuZ4T8RZBNimiMVIkTvGXplJxjHNwCXAw6y9tCv1flRSSBYkTzMP25M+
TWzqCcRhtYlt8h9PGDFj6kbgkYGPrWXWk9aqE0caoyD83tlqBcqOSCP9kH9kPeFYj49bknmJ/w9Y
hvsOYIV5+DxlfgeCMhEDx0cCDOQSTIB6WWsGQJBaLgD9vpeTkpoqyIEU8OCm1RSKnEkWo4ApiuMB
qUW3a2hjT15cD20CIaDxTy+PMiVjwlGYtrrz0qEebuO9iw/BHKJy2kKi+Y+3oY39dWbgJvzxzh+G
+k5ZWFzXohkPOh7Z6k+DFCRr6FP8qbqQX4ODr4E8ViBgYOnWR44A/OIg1492NgO+lMaGNTiA7pRS
au7GjKyUrcFHc1Mtdr+xHBz6oUA9fnNQY0/GjnMDUKnKjQT+7LXpnrr64pjWdbOkgZUuKrpyWZwO
69Jl9ndxhR+vX68vXb6KX2wWLBsADfr4TWK4FChMs6wO7IZyWJRWfwFHSwawKkP84mRh/gkb8aSj
RgbjYgCZFaCbgLE7LRK2YWzsD9SsXvzFRNLxWYtyyYTuJvmrsRj2h8nrumtu/aP1PuZBmLeWVy3i
g8GP6xAOwD4y3yJbwJ7dY9mFgjUZh4yBBSa21RSEOLzEHZDCCQIvAvSAeCIZyA86UDvSTmMIltgF
JTId9vwycM0FeFWr8VhnztmOHWyAAWGti/SYhJkl7HOYzgY05bZt2v58JyITapiMQD1lTEbrkjiH
t/0iFoZ2lDSfXb6GmOA1mHcgnwIcLLM7I7mymVjkgZtth+V7cHEKr2lPAXAx9oDUSFBVZbHqU8mU
t7kC/9IA0cUWcHUAlV9A8nNJ8Va9BIMV7KpRYhoYxptMa+upykVEhkmyAsvBt5ESg7QpEZFRjtyG
duuEorkgc50iKC1HWXxkO7O3G2kOKwL8LWYiQPYuZ680uwUAQidzZD07QqFitWMDyuXUnJn08ZCl
R8w0Xtqyia9swKkjbys1csY1vi49HsGdaaEgT1pQYzNk1rAQ82wtK0ILdaKdwzbkFvhBePWNuThZ
U/43icjWEfjZu5axUSN5BeolQ7HzRGV9/xWDdymI9HuumoHHOw6YyNJrj95z/sySDTPwLNDvTfcm
yxYQLogidHGs6rogruw9EHJlNY9obGcM3dk1LmEtJxg0JI2Q1RIGt+woRA7h3iuX+irA3IoyqsHf
4wgX2YpOKwDjv69zi3117anbeBnrP3oT6/fr0vSX0B3tU9u25sHkvXlEBu6y8WbzQHk5Kjmnq9zN
WtkmqmGRqwPGyf6VNeudRYYd8M0sLcjhZpH0XrEZViBZ61QOz5oS5HXJzA9KBwnNOEPWTzHtyeYt
80MmitxZ5nYMYFhnedFxsIqZQXdOldcAjrA2DNRU52Ba3xp3LgBfqseLb41nJGqTmX2zvfOycdpu
ZMRROiNbdzcODlgNsoxdBhfkmmY1n0hEDYgMkC8gG8PxkZFFdi0IBY8tE6c7meoCy7M6TC0Sfj9g
0fYHrYCrBmRnVbIcffyO3WeS/ahIyiQbPs4SLUwaA9UDHJcjvrPeRHGaO6U7kAiAoNXnw5E81WKc
IXtThGAMuav3RHIOVpHZgAxQH3wgqlp0DMH3WVfhjHrj1UCRqG+KS4gax/PE0h9kSTNdSBsPscBD
Ag31VlBUorrImbY0BN0jvlxt2KW/Lg1vLu3st+M2xOwoyjPw8BoScafEYhIURxOIyFhiPse1KydL
rbkHqpoHenCWvVi+7eNdF5TfWn7A/wb/E2XQAzgwF/fQWEOGQIDbbjHdXECH1AF5m7WHHLlUyAQE
KjdpkwZA1tGCkuAn8Ex9zGiIT/BNTTaoy2ZA6EqcLSlCEGA8vSUyYMmCdGMJg+UjxeJI3SmYscWF
jak5Si1gYasxqQokbVZYuA8ggOvHfSLqHITjaGL85AE97fQNKKLRHccu9nA2UpnH0fQiUsdxiaMv
Ll/oqqs9l9fYBTwIJRjWnT9dynj3lmgocw693q2RUCEVS4EHr1/198mI3xXkriA95rjsgV/Y2YcU
GSpeUMZnBgCVvZVUeZSmIbKsSchlnsLjOF6RqECaIsFmEPnQUCu084NMxZpsZ9mmrsXb9RNKriSL
DG8+ham1d/2iOmXZEl5cNnQcRQToMgWxK6kGWsva3WlA0mKJaGTeujPNwQKXop11yj+xMd0ae1QP
yhDUVNiIjnx/bHa0ma9279XGPW32q+6/dAaL4wM+ndO/jORsjZXzgtM22V25fZL5xE86iyOUn5Ue
YinqAGAdW7akwCQfnzQlHrtthy5Z0lhliEjvJvMcsM6t1uZBoY0rH8gI7luCG3E9AAzyT6fA4sKw
GJLe7hPgSF+Y2be5ANrwvZ40NWh9sZeEY0d6Qvs+jozshf2mHsjqqf2QoEfP887tv2AFPR30U1o/
5x9kYcE2ky9wGFbiBLm3JmAzdKzdTjzhdURCav7XsSlR5bT7/xWDSaw5MqJbKKb2Cft/WJrExnjW
LCgPnCqk/S9kY9Uvm7bImSJlIYIV7Ua9/0mG9/dbPMXNItlhqrLCvu/gHmn7U2+WLjHgKtvAHXZa
AWSr7xuq726e0t7qo8aZO9BO8XHZB7Uoj2HRBmdfNp1n+HfNe7IsQ24gqvCAG/Qz4/8cTwTZXnC/
BxD094vNICaZK6v7c6qLj50kQmpkQz3fAs4n9drQArm4Y/kbLUNJOdiPHgzNEtmfIk6OJKeG4jHi
VKIxaE66I1gMTzoU9Upg0e/5WI4oMAdUe29tM3kkW7sc87U7ZKAA75+JF/muJA0ZqS4xOhYVNtPv
7WWQ7OakA90FVj5IkUf1ZYpcLi9bS7wWgcPeA87kB1awTBKEtWW4vnGH0ZhIwUTzpZ4rwEdIdjHl
d9d914/05Oyu9eJuNLkYMKLGExiWUMC+bLMQWfwEOk5w4wo6nIcSmZwE1EyEOI6URQGaCeqTmNwA
2Wbsptn7RiICHSe5stZ2KjLKB9Nsr6X/iumV+UvQ4MhZ3xPF1C6zfOleDXkCjCUazn6pm3R2/dal
MTXILwAhCWlioNeeaZzMprGr5+zbg13dWECc0cIKWKOHN1QSZjtXHwghr+OQBS892E/loHNCAOtR
L6ji/SSwdCAFCz3Tj/ISh39+CeIlElYxuIDYsLo9/k88pwXqewNcn6QVW7q5vPWTdK/+pJAjCz+i
29U3pP8k6t39xepPJPOimi2kjyIoGVVIW3ybevsVNpANUZwFOBZABZ/1qFp2CrwTUYWtNObcz8OF
pGTpGGl5XjKgrm5ICMIaJJKDXW7lKHgGPfJ0rpx4AWsypnBhyvHfQ5M0L4nHQ1OC+F0J9RSPpn5d
NXuAv8vD3aMjjbvgj6Fv1ovRlN1mRYnjNkOd13mWZ7tF4ArsqN/G1KPGHjm4d0IAIUulbshtlb4P
Mj2svbnegSAU5ZI3O3Bx44TLH5Da65lC7Mrc9Cqk+XZIOvXL4AsAI2pxpQkgCokG5CG0kqQH63Iq
y887xwEhHLi1MWcDricJgywuzkVuAUBmdLHPnhWA18XBhTLMyZCE2DYEEstivxmOoNXexQsICgMA
xD6BQfl6V74yyeowDRL3o4mWk4eJY44pQg1wf8iL7doN1de1Fqemsb2/kJv52arZ9Fmwwt0Jx7PO
ADE3n1OxmNslBMA1aklrtdZqcIbcoGBqwR4Zr456/TU7o3lh2Foxy5pf0sSytg6q5j6XafmPhQSS
f9oO2PRAdsPn+HtvTOJLNdZ8W4yDeB3mmmHiD2xRvlYpiI6abTILsO69Qw4GQOrpucP59UakTBLz
YTGM6p7vBGLk0lnepNSPihvRV1sZ04YuQgHfvZK8iL4PdeFbABpSFLoPGipSMnUL0rCWF9FqFUHy
mOlY+j7oVrUvmZBMm2jtw99FF8rkR6YVj1e7fSY6so6njG9/MA21loIC3p8dVw8LxdtfpS+mvoaO
/rbbhe6+Gx1L3+rdp6UD6T8WyNCgMeIS7PSGyJEgtwSVaMiglaJCI2goMA3C21BdpVN9ATzqN6QN
8nsABwFSC070PGTIATbleRWgNEX2N4oOJYhBJ6xO7GnsUmXQjzb/UpNlEgbPTMZRLiRD/SdKGCnm
jzbIpovPPgiNQGESqvIQVQ8yoeaoXD7OFhbeukJkleI+bq1D5Y1V9FhnUvIKAHiFj50j8rfBE22a
CzAs7C6cARrQlpjiAENb3c/dH0Zdasioq5DGQveW5DkqoqhL6rEqPprgr9nHDAV8roRWtuSMnnoP
MiN3ByQlShsAy46HwR2QdIaRtqMhEsXeQtHw/0fmgJJzy7HzhGXm/JaTDGha45Quf5JEpRwbUqkt
OEBU+juPpETmTNGDUiBJeIVE/Ft+M87Y08tdDDsHQ8XU4nO1JfkTz3h3COf0QyBiSasi2aNUl9R3
0kmgkBfvydjYhYAqjjKxc5D2/Zq2gOpIkqpyIr9pv7aoNz+SjLTUxLHVbD0Um24fFPk6zE8V9qQi
bUw9w5Y1Sm9XYIA3zgOva9MPc5WtO8JDNRLQuUVlE34zsZu1J9nc++N5lGir1HuQAegZHsovaEGF
PC8OjiTCBfvvfEKm0YJU8B2NfdeOD2svxnS3lqA6etQ/jkU/1vu1t5Jf47WPdz4buydnaruvQBAG
hcgCkIjGbM81CsM2tbC7r2AImVDHZJsvfAF1JWBSP+JgMXjxg26elr0xNciQxi6gf6hLpzrnbrg1
sVF+pFEN7CBk2kjFUqFAfXItv4mUSgonKSQNyXDYEWNe5Jnz05iMBzUkjVF39dmwiu/e5HgX3QBU
rI/6OMRcnRa85p0PwKeH6KWBLR66mopM+oyuqUzp7tYGj8e1T6qduoiMeRdeuep7JiN1Z+pPlBfV
f6H8PHJMr48qRGpnOF/vMUExxID8YQUiSmC/pcQTDYswQ0p32uxJQw0pQGyHlU7lp8DVk2CkWt1X
Xha14MPaKxvS8Dz+reO2v9d7wNSjHV8kmeMxFfd4dt12jPVW8N3ecZMt+ElpFZlr7weFvsB7YWPw
lUWtmcxbMwSvpCZ/BLb/351tGzuSP3JIajtSP/jqIfWIrJJ6MugqHwAPcs1kqW1JhkNtYLNqtfYj
WWjmn/jUJJegcJ1PYDjokFrA28NE5ZeVy852VQMKmRcll7kqO/ybhicRsw8M2eLPZtrtUCFvNLt+
BMJSmKRYsRCegrd2Sp1KEh5qKkmKo+0MgWyqCLnKApRifMOWdGX8jwL4kyFAuk7qWZAH66e7IYik
PoGjAodZRgaCdcAFCweAhZEGDVaYwiAkhvQRX1iNwS90DOqwftIQx9RzquZ3gQo31OWhHnVEhcH3
JRtg0uJtFuTT9mEt5zrmtbRW46TlQAOxz3GKeYB077KO7y2BbJqkwhEho91mW248W9U0n3j+ieQm
ESqgdN3LAXeK7OoqAafFFMuaKaswtiXYeDZUKZU2fH6mniqpSrkEfJVqKra6q7NSxVc/elMBFnmT
NvXLavO2bDW4aPeGDX7Rbp1fAFAwXD3ZWEbTbkW7jDvmoOghSixQ7wHoCpkS+XClhozjDFiAPRP9
USsKXzhISy8deUgIXzJMsgAQDyaQZzxsiNCuiGxmxwEaeg6UPpIZ89JjBWz/GWasOwVAkH5KO+RK
IylpQYLaAH7Stloj7H8A4tIbmmsGehYJbBm4Rh0DhCU3IwFYLFAKwKKMBSAvx9k6ZDlwWEk2JyzZ
2SaSyG0kbj1n/uA/B+Ah2PkSW2EBLuoK3g8XqEQcX1+f5+2lTUsMzcFrNhNwQp6NvIgWoIBnEQrx
33pSNoEr7IrvOsciETDHA3FuJlNVYmGKsW7C2eM+QJwhJPWKIpfISoJqq2XvWgcZHqeAlOWnpbSM
LbJAp4MFzN5faYjZ23RgwgPeotSibHW+G5LWXlb+a/tNBy9kBTPdROXH1Wbt60DdWIqPEnNheY9k
83BnFZU3k+O7f+c0gFgV1BezWnLpaT2tGKYAb1QAPF/fWz+QrI7BDgX28+v77Mvf/dXKwQcO0DqF
x7Ea/Bdh2/6LQxh5oFbYDHJIMtKGQc6fkW8RkVw70DAE0pjcdTf2pEjcXtiAq6nYk+tmfz0YU8wp
waFEMQEhVl56abD1EwLr+yCWrMNzCMRvToUUSWxXpS842y3NKJZdM0R1dtt8TrMyfXHt0JmQgIzs
yHYtjiQLUffw5oB5sbNxusXdktAP14FtdegK07MNZjf1hj5jWiCpT2VKWqBbiPDLw4evllOkDaCl
j1uvq7Qx69MGcNiGsiCzVoIGp611AUuQfwZHDqjaTEAmp0jBS2RDPcEGc19bGf5ZpZYN7fSi7Uwg
5mzKoQ2REwAFeWhtmDYnG1POE8l14LHo1z3LK4HyKBvFxSBDJEpsIsdWRyTy/FZhAtD4Zncnu+sq
7++xKEy+NqjGIOe+e7tIU0w4oVqWubc2Q+0XT7w1gM+bB9V1kA31AM/1NU7y8kQjVHbXVwcZ109W
l4Hk/mZGimnuvhoLXnRjNldXErVhBohpabuy9pd48ZKjeorrEtqZI/eyb3x7p98E9ECnhp7vZMKG
1JEMGpN6WZCiVi+UKUH11Vq/qd+E8gpkri9AQ7oK3uqvaxu8FoaBCZYVAIQ/nsImUuMUdBjPRWtb
a9QY4IRqG++cmxyWKEsFhIlUB1aXAqbOHrY0JIVyscepOLv1sL8PRtfJbBxXLylfD3fRFl+gbiH8
J2t/p5nM3bSqpZkOTX8c20Yty938h2xpnPgxflji252Jm2MTqkMeKOqTysHETu7celERYO+3oSd+
Lt8NqWymGRwY+dAcQKoH3LibnHokM+3k1cRxuYnk0OAS5oO1ySSwbCKbUQBnpnB4BehrDG2c1t4p
uI/lOcmoEaBaeuX+1DxpBUUhX62oDeQLK7+H+GQNSMbfprgAgSxg4ZPtMHEHmWhowE3vAJfVrs+9
+S/lCHi+cy8bssXqEdnJNCaNibOACGg3xZ7U2lAP/caHix5TjxrD5+NudZJeBdQKbayck3D5C1w4
7m7y4/VEDT77CVurcgzAb1EBEgeE05NvoWtn1iq/nO8GbyqYOmbXR4KjmPNOrZxGFVr6U1TtROH0
8O7ypFHuj5d/sB/pxsiVGj/eA+28PcWSw9JXzJdIxDmFki/zbuxa5XwAfd9ZyYIHc3InH+qRmnpa
4RQgScNpNOJiUgOMCeoqqXZCnjsqFR3rF53UljdhsqkbZAMvlBj38zQ2pafEuGl1+anuJvyukRdH
Ljph7t0EuomCN64/Aly0PAN44svS4oWJHBVxMSX7MzE9U0N0z9QjRQxYmRPvls2D/D1bCidSK9iC
AseIfhrzwfd2OyCFqC+oIh2MEQh9RZBdsLM9zXvqOnOZX/rKvoA1aXjysnrKZK1rtjH7ddmuSIYE
a6r0WdjU4zhPmvs4S8i3E0tKAHaFOYCp7NX4oMO5IX7P4BGJsop17OhMNouQ5hoD22XC/hqS+Oyt
36JwQI0fHkEp+6W0bP9y99yipxK5oUzN3ugHF/VAsOc/q176652rNiPX3qxspCnAVl2WHobq2m9X
1DeiLHDyiI0KvDgMPEw3XboYz7Vf3zfTlDsnb+VPWu6OabxGNObu9AGrhPb4nisfDLbl2eohveeH
mGQMRBNbBy5vFkuGPIbI9s0PBkp0jtpVXXaQQbNuvA964ah/wEakBUyb0rOsEyrurNPMUCiI2kF0
lapKRmDkuHbv7xYsNZ78rtpZgdvbgE+DEampd+cTzKMZnrVK2aOCNkq6Pg07MFAzG3UWCQjIEyyY
zp0rdoCPaZC9iKYbgvqFhjclmWo59UgJRK/dg5xikBIvEqV8cDfAZhbNwciRZepHhR1m13QIko81
GOkvnru8mlmTflSitRkOi9GDd0BaUGNk84oFBBAVcSj4Zpd57LqkzAabNMz6omivIZsi7VSwJT5O
eYEFvc2LYgOctnZn9UsFYJjvQawRb2uU+bhH8iMFS/3It5r8KoQw8Swp6kmAtlsmPSKF8iIkeYCB
vayn2qw/0Gjpy9bek9YmVoHO6fvNlOY99q2/u7iGEMGzHcx7G4WKR2WofIYgq7cLd7t9Hydgqahc
/8pQw39tBpTTgEKr35FMKbqpejJczIO1rHGsHKAK+VGL5nDwga/hopBzXl9ITiILEK2gnrP5MZGX
8YF4xSbg7MlfhjnNJR4Kw3xIKpCnRLrUwZIaHJbNBzK8U7uL+YOPaawJyn1u0kEGfqiqIK2ORpdR
IUnDKiwx78ovZASy0VG/Wze4S7prl5kzWN1+rNuQjvcR2yEKjKRHptIN8AxbNCD1xjOZoMu0AsjX
9nNtYRfiR4Q0GqKo+hMKj+IjjZp1wl45IOyQhwgE/x0JC6Nen3qVw26VowsY2ATzXqd5CQcvODkS
Kg8Z9BPIptdOyWoXRCER8tmUndPl4Ym8qHlHTqJbXLInkY5LMjWkKwIuEShKZ+yONWfwLpqv1ITI
Jn8d99Rn8fAmtcGBdQ7C+UUbktIS6XgA3ja2MW4RVunlTeOKtwmztg+KHpVqeA7ly0FHJw8Dm34t
gEfPOOHunvkQbBe7ST+tRot8t2acTjTsTcD+VmL6K3XM9BOJgEaJNDjDurcoq/UvUoLwJ/nUW0iY
oRjklfLGPd8syIw36XVAtWgLEBABDLijW+JZRE0XW289LcsET4HZgRQdkvU3kwfjpovrfZs1QKC9
xdNB18GRRN0ZEK195HaSrw6l7bQvjsrvbm+d5y9vuf5lloxHAM3jXUEvDNnksgEjBKDFSAgebLxr
4hZJjuCVVyNSuEhjw1v/5qjjNPIdRQqS3QXrdVycI3b25sGUnO6M1IUq/zXjoJQDNa99MlFGcUrb
7z0tY4AY2XI2gpdHmmgF98awUkLSPKj/J5mOSm6FSOL/KjQDk8BkpEgibgHCkSEfOs3iz07lDcdG
mOaucvuXoe3aC3hTLoSN4wfTfL2NAOaoRgSjkyZ4TpcV8uSsbGqao6qDBW7Q2RNWdgxBMkeiu/LZ
trf/KEAR2RXnDCtjJJnhOZeYAJ9qjeZII/1Gppcxc4SLVPQOKWvf3+z6RX9TkujB/adhzXg94v/U
GI5xEvYHZ11QFSQbJlAftMqGhnky/z2nJdvRyMQWg5LTkMzIgYb/hSxxyg6IKjL824VsjMlRx9FX
t1xMT1YgA4HgaUbuDihDwrKMgevjsHS7SNlg2uBHwjmFf6Zm8cbmEPbVr1qEfEYr3aoI1NWqokZB
0pqMy1bL7swnvrBhT9dB2vq2swPsTZuAeC8yJOYo2BLCINHYJXc4JQ9QJ9pGu1BPhPFTbfvNE1mQ
6MGVZAR70j1ApWiXd21uoUn7cAd89FCxazt/EHyLbwtMLKlLTQ3sKX/JLjRo2qAVqJ71vIvqjjbn
27lGdZj2oN5jmAw0lQ3WOdrs0YLN4Cl4LxRdrnPXT40k3evDtnheRoFD1zX52qJYJzvYzloA/hCN
lS7p1hJmsm2wofMclmwGsm/QLBNoBuBY+fNXbiEVj6y1Hym17LesxtyLhHdxaByv4wIGL8wkNo3v
dKeJZ4b3pQSdblOE6yVL8exY3GH8dbVxOImD4vhvoP5hJVL+XWZBH7lpWP7SrkGz7wHgjAx7czgk
c7YCO9EoUcIDcKgdeHpKIF1XFmCPBnCNAwP3D69xAAWGdHkwOiTc36mxtI7dHHm6TpNvq6KPX5An
H79QLzNyFFshgW1Psr5pXbBvtpiH1Q0gBbWh0owAuqr4+MJlACWiCAbOY/ZqTGGXCTNGiqCEOk62
7MCsB/5meR90oWwBWPq25eHBM/vsAqq0HhTmKFZjQBy5zNmXx2UorSALlBbi1Gl2gIA7YUmrl6Cj
tdRYM6ZL5PMEZRRyZkFzgbHpDwUmMa8kwmbWeihM393o6UUKdJuy7kF/K6cSZKFjkJeMkUsLGvGg
BhqwvAqzJb/gihO0hwS4fMzYyQKKCckpdY4S46jRtj+aaQusmAuAIaGAYwwFsLXA6rxH6saIaufM
XVHZOwd707A7gFW58/RUAjfkULfuk7es7ERNP6/hrMam3SK7cOgDBgDWLAOSws1K25P6zlJ1SU8q
bUm90J7a4KyFdof3CjCSEv+QWN4Tudir40VeB1RfffYTLPUyXPRYH2wB0Ajpn6RRp0b90ha7kiG9
Qx0TiQo814LHW4AIYkfDr+IX3bQ4SnjOl99IstQ16n+XGXnw1tAZBxL2HmiMojEHZSXQ4+IoTqqX
Ma5PngR1pAYHud7d8EE2lHjF/mcT8ljyAciOOupDGBo6t2uKuORHo/WVw0/DlwkKi/jcgGVI7viB
T8Y5cXlDNLQwM6sjraEeqcmQhtRk0lkPSYukFjhrwwc/U2AnW7jm79riIRRfTOwQ6rtx+z9cG1tw
lKGrq6o8ZkXlgmwOVX2liq76ufMOlt/9Rfm6Sqb0PUeSM19HMCZRLdcA2ARQBOE8uSVgFGGMHFt9
TQqYoQZbDBMKP7ckdHL80vc4nwKLuKROzY3SZ3tfFpUqK/ICTp0f3dmreGO37AsL0+mpBe4DEKkr
lInh9KlsOvGSyrMpGjLLBHU25og7kpFW29nm8DHrrRUsod9dqbdUADUZWaJCaiXF0BccuZcgE7Gp
DmAC9S6iKOtwz3M/ACPrcliLfOy2qMTxLqrrtcUadUtm79js2e3LJAHWTJBfx+kyIz8Dz6qIDaCl
Jh8KybMBJeiL+Hj31Y35yoKd/pLvflN3KjfMvnrriuylDu+1DX3pKsjDj+LOR/3AGhcQ1CxZwi2X
aClOWQN2xVv4327g+Xs1JI3nFfOFerGEWaFhmVR4mTUliEhuMjLhFZZfKmKSAUqmy34nCwY83RF1
5LiS9ugG1FkNsTkbFV5nZn00JYJOiqfOkBvDSf1O6HcAOGyURubQ9EhCO939TBbpQuMCt7NLQbQd
g7cRhYzmkGyQC5MdliXuNzgDxtjAccIRmEdgH6exlXEmT/A/Tizsk41g0/hSx+42se38g837/MOU
pPkHnuNPatl1yviYAA3SPAAM3XwmHZmawfRbPJvxSVmMwlzwzjaXJ4pBDZLaceAb9vNeXYtjDbHj
SJZQFzPwTbzEaRhZrQWGKNQ6YOfU50iXS8BFKGX+0EMhh9QjWdth42Oxl/ODGSlN6TWUznyYCvPP
n8YgRTGtcZSZ5oubVyM+BwOZe/acNVujmMEl+DBeyuKvIBvXy+x147Vf22dLYpmucjRzjqkd2CH7
mCmdx1PzUuATBXUlGw9FiX/nMcQP9uAHKw9fy54hlS0BWYCxrLKc17kgYTx4wjwX2O+xRP2mBmk+
5mWN83IfT+AJBiUEj+yutZ9CyhIBNHR5sAFnszFoDNju4bWyv/jZDMxqz8Pep0idX6om4DtNhzt3
M2qQZvFKItfKvEuJjU0aEa9ubc3O3h4HrCUkry41nuv6eCJ4yCCwGCYdS9nuR+TVXQeZMpVN5oA5
NoYkQ2JUcq2E/6lKJ7zwpZxEowPOx8Rjv5CpEkllg3yFjW0IvBb7sAiiNXDj12JDBmKe06thZOVz
nvHdYFvNyR/bZ7PF79YOy/smzhO+FwCFjR4UTNqxEAC9GbC8dlpLChqC/uaLbVvxEwUOZn+4iz44
z9w1zedHsbwZUL882x4oHEsUny9F5oOTefA/ACVpL1D7+0Ijs1rX1xi8tkClGfJNFic4hR2Nv8je
467/YWQiOWChJ89F4E6KYQApbFtM477G1n+Of20wJy2lmZ/IBXwJWDd4vruLc4H3p2N37omaOUiB
/bquLvBn0SMZb4N/kOU17yxthjolYLdLO+1GvQffhyGZ6DDa96ehArMMsIavCoDjhh2gFqnERjfT
JDYgTRiPWdGgfpoUYe064ROV5XjY2WwikjrUbXokY1tj/TmZkK9c9xmKmWTxtqrWpi41HFuMeYzz
LariJhGWiM0zFvjddkQVStSh+ChcDnaCwmW8vbLuqz/OQIIygUPcr2b7Nazav4EIw64rnpTXqYr/
ITEzXW+bjJN3dBu7/Cp2YWBWR2SzIHcCpDLbhteSpsWxvwCY/tkVa/Ex7Bb20R6a8xB39pei4Bko
VgEz6/pN92sIUsTVK9llKQPzgopKU/VI5hfWdDbDb1pnxbzbhSFjoGjq66vVfkFaNPh2ZK5ivKKx
bLffzSseZySjBuubv+11cg8twLiO6SLAcuEkWHWiQQEJ6GH0eK4nZQJeIklQczN8x0SLqJezLH3m
qXiLTJEm1JavLUBMALAwyGaUWAouoS7QWHW9if/DuaSXpEreUdJzkKX2IVmNs0rJ+XxVvgmAp5FS
0uxsiwP3dXUwW+lDlDdY+I8BxvvitS9FCLwCIDCTCZN2Hs5fdlgpWjtD5iwCLKNin+puMMWuak40
YQcszIxN1bU6VMN8P9dPQTR4WCdzjtRE/256T10yF20dmeH8wQBCBbgpgf1r+CH4ia3pQCDAJMpQ
Nb5v87Xf0pAUfVl8G7HxtVv6Jd0Ju+n3Y1GzL8C4O1kLr76Vk8Dx2urbH6o0j4//twVAZpqNY7L1
4BQOO1Oz9qmlev9ZNq7ZJxz6d3euLDa+OUZgAg43e6ua+rHACsv4z5YQ8+dFxM4OXNL2OQnY36pE
Nozd7DR1sgrZAlAh1lLeRTco+8J3uCzYyplRVXBZe1CdQ/RgAeTse5k9ZcjXSfr6MKbmDLwRY74u
gEM59InrRYMckgJ0G/UV6BQ0SIyuiZGBgVPVOg3zJ6CN/4JTwU/WDU1cuI2HVA8DNe43GfXSycHB
n2W4gHH/Dj1OvbEeNg2onJ7BnQVgaL8LgSNZZldBwzVOI5sjcT1b0+YyA4L4UrtDgxOBdFtIEcmR
hlSX27sulll+ZIKUchsOIVRkmreFAdAmj3GwNQgkAqYAOhwlpLfqyUf/3VAqujJOt37vBMq44StA
Dcna7ZocWQI/huBySLLAtABZO8qQwnNCENHJ7p20o1DawayAqvEGUuTFwO6kvT217/hT+GS9T/iw
taj3BI0GE+jCiLvNe8YTtzbBWHa/9TlOJsKefQlLx5u2TZal+yqJJyALtcv5gYaCFyuqV2tQFqNm
yA0jNSbLtUMl+B5nPyu4dc3lZHnlX2G1xJ+QgD88mYvDDn2QVr+KuPmcJ3n1DXX1f2Vz/HMDlBgA
bbh0D3UsDsIdUYPjsDy99MJCkY3sJUlQILXoNibh/+Psy5bc1pVsf+XEeW5GE5xAdHTfB1FDSSWp
Bnko+4VRHg7necbX34Vkuait7eO+cV9gApmA5JJEApkr19Jr6Lkm3Ow2N4YxakPQw6Ihv5FWpH6f
4HwB5PCub5rurg/dgzvoiM1VUEqeU/pznxL7c/aesvlapbemR5dIFoBvgS5ndMB8qTJAra4wBfO0
vgW+Y2C6jy3K+4T5smMtu+syH9ufoOsv4EMELwdE6SEqD+7JRvYQOU+sDRmdsTIfhGnvyBiE8M8T
C9q1+M4faCwXjO+LxjUROoHVwZbLKMPN1Znaj3ESlw4QJ0fccBmEb9zwY9hvSVuAOl2xJd2BXxZd
cbj/6pDFkeBayCNoLvK8RcES0H1oS85M0IQjCxMIkKlQmRMVOKUIHcf7vm+STSFNf8VQAwQhOIj4
livJL71EHsxG2czKVvzc1J0UQ3g3hcizKSs17fvVYiA/0aUgFf/zFFo/ssJ9nRc9EJ7B9BK7CQKy
dXGOkHo9Ny6AC6Apya17ZQBJKFLmFeQuZ/OAQ+V9CkMCZYddKYJkxcE0e2+mP6nMdal6nZmDFrah
X25X5EJkpGnEP0RdBAd6tZrJvRJbp9MtWKOT00mb9r9LD2nKVvGrpNMyOUB+7MTjA+WcIA74XbYx
CFMVT8ZCaZHH7cbWzWy/DC0sFyI1VElXMfXQvfnLNBqrha17ujAtEMNVwxgqRoX6SSqaSLMrX4cO
CF+OOHfoOUFz3Y1l98om6UB1Ct8H7925ykFRCcGReplfGkn05Keo8oqMfS9Arjy1XfHVMH+GHQ+/
TRJq00ZU8fsOgJfHTgd2uDCb8NvgB19CcC5cLMTq9+KpqvsOyCzojmVtHD8aCBinuNNcaEiT7F92
0UBsRQ21KMvaDkgWAFCIrgYy5cWfPKLOuvJvNN3f2j5QYS50lO6Hamo2fAw+Dz2vj03C9GfJm/wY
ZclLYYsp8zqztD0foJQdC0L2HIJ/4Rk5CbINVgTaKFVpTzOpASX6Z9MRo1e41R1X1U8Qkmb3dLV0
9SlA1aDF7M2NYekuzkOUFocQCk6EBEccZEKm9ENscAhj/OrVeTkWgJ6on0VQesSlSZCOBdcRB9bK
MUGuvSBKFregNld9k+pKbGCCyAMYvKUUD71qDBApgPpYOziKNoHGR8R/731Du6ehZbwKdB8abN2w
pjExOfpOQih0fEp0YRxQL8Y3EUv1gws+tsfR8K1VK53su++Eu1ovmpPb4ZY9yyxA57hd+w5UYEks
gbQUfietQNbFZcqZ9NoE6LGFFSggGiDqtxY+aQTXFe2SofF11xjQ132XK11YgZaxmTlo6bux8zZv
IQiiK3DkKhxhr+/t2o4fA9FuZaz3F4TG+4sEHZNiZvb3oxpzXCDO7cSRq9mqxqKx3VkQkn2gocwA
0B37oXFD3bStbdyG6/KuDRGgbnz9mZpe1O0WmnHDug0LPfNyVp1LVDie+qJiz51lgmHaqqOrGZUw
Mo+B0eqOFsBBKnxSa062ZF7j6l8CdzDWPDS1+8gfkkd7zJzVgDKJb5ofIl1nNZ+0LMaGQZbRHSjp
2ce4aB/JATKAchXqlfWYW6K7b1IZbHLdDb81KLRVK9DS0xiJ9dh0En+nb1oaRY/zvSUQr/+2F4nX
Km2jx6kLcY/CPGa231ywNWybEmqaoHAtEIlSmyLqU+NM/ugeQapylplt7mis6lqCcNabxrfyz+nw
gTS+AzOUh9AxI5CriOmFc556Xc6b4whF+c+We+UV2S68umh6MUJUhy1ebfmRhoG6nQ6lFcazl8yT
N69MQL2I69l2ZLKHBHKEcvVqDC++YRrnspsOOg/ScF0pZnscPekQOh9bez2bdnqXvi5H1NuDLrnI
oLhyobMrxLSxv9OCY6gEL5CfQQwjfaBOqdQvWAmhVqRYwU+nHBaDXjaoMkOsY5fwlPGVH1erGGWP
UwHoDOs3Czb4Bv4rUceLEvfxyw2EmCYkqNLES8UoXqM+zzIBQsoxALs0GI1XN2tduWsy9BBkcw40
b1kbiZh8jWI4bEfTcljZQRc9gkzMRfq6q7zJseJXyB19bmRWXvwMKls5cxjgDBhPpmIX9679yQXU
4s4AJ882hTL2q+w8V/b6VzDv2dtW5+UdZIjMz4iSrMkORcBooyFIfOjzOvkwuO0zrWcFGchj+yw7
5bXlPGqDhv2OeiFDb1DjHNjRI4pnD3nWg+RJInFtl+X0krWNswHjaHQnrES+8Eq/N6RfXqrWGh9Q
F438dmi+uU31EN1R969uemo/WXW2xh5gi6Ck/aEbw/KMgEE3a9hHPvKnwZAHe/qKWnCDrCgDCLcv
1lZkahcnrz+FubRfSw5xZWGl5sPQDNlpEriVksEO07u2buPPbiXFLgOn+W4C0eznYLQ25BCXUYIa
yFIeQazSPFoFEsjTlNivQPm+Riiwvhhm3BwaB+l0GndQighwzmuQac6mtEu+b61Ku9hj+8lHoj3M
8TQfoUT33Fpy9EoXsPToXeB+SpJ7fYAGAg21edidS9yQ4tiAjkZeIxne4/P1EsgfJ0jcY4EMAsZX
CyBK9v+yAC3vt21zjqx02ygO6qjFvjpzp3ug0otTp4ZonLrUxBXKQVs+Ft4yRleL3yTT+jjq0O6t
167vD4dlkwmpdV6sab9JzbsLJ21Vh9RWl93puw/ieOOhsMJ/BYmDsO37Rpy25BFp+tCenPbgZF66
dDX7LDv4IPUjr+djuF4caZ7l+JDdmvM/hgZKA56jXjhwm2oTqooaS1XUxOrKVgauQXGKDDRG1sUw
qAIbGlsMAHG8zQgirqCecYJTWWMVAP5RgZBhJtyLIXd4SLTafaybBNWtKqZkjIjwDBp7SYpQbH7n
ETr1rkQh7IupOahgjrR67fuWsYMGzH5oEgmR4d7X1okb8k0IHs0Me+JynXE3fKyrhD33RR7tp6YC
boS8AYWsgOXpikPQWfpzoMXjWa0VTDnyWGXebF0VrF3CuXNMNzbMLRsRufbfrTxswWi0OE52fnY6
4N1oyLWG2MtHBEQdCyn6SImV0pWFL0+LjNEyDOEGIDqaLJvWHXbb3ogKIolsya9pmIEKOuSYlKQp
JJVRTkvGfqzfZtTKQmYyOJl8eTs+YN/O1vg8rDMxJAFzY65DW0vWOB7/ok0iSiRkX+oIHMLkNnMq
JcrZtZN0TYNXM+A82X46O7Mhis9vBdFZtW8bo9vhBI6NWywf3cwS/2qHV+4GtgIZ9xtUW48/wPb0
artMe6lR+Oxl7RB8CLDNg7y4Ix/sNMIhoitt1HsnzUGHlMOdNEqUQWS1u+mTot/aVYbkacIgH6I0
REBk5e5Lzd8sQzROzWjxsV1d9dte4iGanZYhYl6muaGOsjAg3kaUlANlH6R6dMY7Tz92WgK1KHt4
GbW42XOrdtbdWA8vOtieQQMdy5MO3aGP7ohUq3LLuA0VotiFTISWjS+FK1CCqFk14neodNv7TuF7
BVgXTnEBkKwe4WbXNQysVMD+umme7H29RlkHuVCjxQGC/1Vieo3TWP2O5oFfU93cHX0dDsa5sMSn
KsT93u3w1DRULXMqcW+lLlOVzkuXrIVy9pWzrpxv5pI1TJI1OFuQyS056B/mNgTq5df14BTv1xnU
OxzdABZGdOyeGlOFfpfuMnY9j0bfJ8+v8Tc7OcU1jjxTmNyHeWCe2NgjfqgH4U4wEKBgV4RBalxF
gZsCHNmyeWAZJchFUkLUJEXyHlK+v5nZDhyxT1Sa42H5a0mCdGQ4fE9A10O23QblGb3M4oJq4mgT
WCj7GWy/8DjY85BVgHJHWob9Q6yaoUM2XwTgMCYDNaj46R/yBCziYel2dzczoil+ifHY399MCJAa
d3McjJc16Eob6q0fTcORek2MxOYq4snKQUjgvPjmBgNCCAicNlKs+apBjAwUvdjPzl0a89NM8fSq
QTJfeWMD13LI0b+rZQW6yCEgidwhiWeRoTPEpevD+khDqL6O1yIKwE9TO3xjWkgmgZSnOCEvgpsp
XS4N6/QdS7XisAzRFVf34Hks1q9XIYNQ1iS/ixDDeRZ+j9++ViMjrA52OL/0+yzDXgZymhDjEaJf
M5RzPtLZT0fwfuOEHOoAEHG9WCzIHzIp9mHfQW32Zim9rPp9Xxhi1Y74eWSJ4eyyxr8DBii8QGQx
vFitgzAO9Hp2leUA7t9k0UOqubPHFHxBJZyTgnvK90HkV0IzDOI3PnibdAfQ+UL3j9TPU3x+nQj6
DXUNKKRqWzJP2ASvEdqtPOq6eYiJXE1cZvNi/G5ZWn23QBIJzCgMA59eUhQ7PEwBTslaPd4NHFU5
UxFqM1yxCaCaVQzpS9SmeFb0qWmdceazzrbI/gVAWXNHvWU868doj1/DF5011tlQjQ9d2FNQ8exT
wbtPCZJegAGtRtLGLFzzY42dwYvfatIzjGh6AnGGwH/Ol/ddbA/QCsi1bY2ZTygzxnl3KsyXfGw+
jWFYqXX6enS+SM24UEgBeITPlTX4W+otzaLsSGOlyJ1ZIvLGpWrF7XwH6NQOlKp0lHOQeBpW83Gv
jrVVXgNaQpblCIggHfd8CMEoGY7mwbAAh7QRF1uU1VCcyo6QJt5lBigrtDpzd7MsxIT6+AAqrWtQ
rPcfnClhpzibXvQi8lsPT5DUyT+QmgTQHWB8KcoTzRPS/P0yvau0pGqR7nnSDHcRC+UOuaf6o9HV
0A9NkDfQ4p8ssZzL7OD0eIw4CPHpZrxjov5OOu+c4CEkCk9q79SQ5d2PhhqAw9Yyq208DaqiCiG5
EVuPpmpyNv20QMCzH7hpPtK43xXuuoyktl7GpgKPTGHik0XwQPNXeubrjy7qmDFp4BZGrJZdLeTa
4NkcsYOAMrQh+aaVkTgMhu0e6Kr+TXdxIT9QUL7NWKYVcbOqQ1PfL758qD8jb1ttcRzXAbb960ss
fvSKS5eubt4Fzb3xGyEAtzL7uvAcRbDYNshiZbnrbC3VhW7aMDdkpbHFBZ8Z+G5qxQi4OEYT+DJp
BZrStLLZ44OFGMnoyrtJK6e9XtvAl4i23zRCh5CdhV2MaabhNx4bdx0PIF1rCeDtXGZ/h3QydJtG
bn6s8E7XIhXamVYCdei0T/sYUhUi7zcGwG9nEabZHd35HV/EAH/Lj3Tnp6awpnJrF369nhUUuYIy
Q6YckDQ7HBJvDM2VqUXFI3mbTZ4sC7AYdGsaeIZtDQRXTgv5O/ynw3waTmui16DmivAkKPlXo0v5
OdEC9gzp9q4ywws1JY6BGzu2jE0MONMFe9Dmocxfizx1sBvFvmfd+mCVn/uTDVL2EXRNB+iGwg7u
xNWUOP6DG0Xa08TxLtxWou6/8p/izvCf3ALau7mJrAx1ySBkJtdpY4sNzbJqHj+gRlIHJA951/Do
C57e4zh8NAu7eWjG7q0pXDvdiCzZBl3Bjrxyp3UvYvd1HJ6aocq+CxC94x3n3VlYPmQYDLz3LAQ2
kPG02o7cxW3eETig+rx2vAW+Bnox5JIJk0ZNDmCGkFO9r+RgvhmgbZvNSDhjmNgWH8cnvTKwjzD4
Peo9FNArbfm9gzfV73MHrNTUt6A9sp461nhFAyRy36Osk/tfSzNBzEMqHCHJ9NFVDZnVPXjMTkEa
/4Cwcv2x6v16q8nJRbi8BJfeUKVrhwfD1zztt1rsOz+Uq2051ewa9YUERiy2D8hs9echBieBA+LX
z+WoJzuRTPk2lYb5WQpEUKQs4hNZ8WlmuXA+LZMS3S4epSxDFCIrwj3wzoly1Rltf4840DEDoyYQ
++9jraLrm/vX/vP1CAaD+zCDJp7p1vZxwG/Mi2KZfa+Sj3xyjVdDYsteRPl4HGI2nlNwYnkVaOq3
ehKCrljlhISiNLf7Am+C+r7KFtEV5EUhAD6y0VsMLmWUlj5d3S5RVsG0ZbL6jr9KiKJ00OgsDY0J
RYIbNKm7xjP4zUqGWI+ewr4N75gbT0j7dzaSOmAkOXZTCcmpCqgDGsO+6c1AV5K86bKY8FTJ7ASK
430EorAqR/5SKccjR1I/KSTqPGYpffllDFvjeN8yB+msxYfMhZtpZzsPgGryxws4m6ZtOfhIbCZJ
fNIqt4JikxZ9ip34Z61qTjTjQ29pzY8SNWgrYLGmCwR5pq0x5vl9kiCvDGz/R0MbmtOExN/y1tIw
n4eWd0ZDpePuBbZt53/+4z//z39/H/8r+Fk8FukUFPk/8i57xMfbNv/zT6a7//xHOY/vf/zPPwFl
hC6PJbiLf01IgFvK/v31OcoD5f4fYVrXed4W5jkD8nVHVDtEq8PMdKsz1DguQ8S8s3Rn9p0IOi24
l2950kYzIQ953JD99EKA4JVZBtB9fnK0HfAcRMgsenicJkfEmPEx0yVEHBLgwuBDXWogdZF4XaI/
RZNleQXyla/QKPfw53d+TNAPWmWlVn7QkIPa6o2dHoxsah9MK8E9wQD9G0n/aDai+zjrBXezoh71
cbIM7lLKXi79WYEPOxl/FThReEfieJO/kWI9P//iIIm3pabr0IwoAUikfq36k5PZwxpgae2Y4OaG
osun3HWNpyiEFHo98QfqmVk0PvRt5/EACQOvB6XbPcrGPyz+5pDYd9BZRMk3uWRNmG0zxy/WtAA1
0BiK18Y4Ntvm/XV0CJqvjJAH+3npKLeeQXKWHmlpnVnReRARGKpEeKH8Ql8V5xQ72RP14lJnUPtB
6oL7Q+H9+ZvG9b990YAudYEXcITFmWE6f/2i1akdTEkg5FnnRnBPOkpOPZbhLL40qysVqO6LIoRX
ZjOUZ+7BpJt3cz/sWRGu/+qjy9JvtqjJxN2NKAx1PF737dQGK38yskdiNCRD0o7fQR1m7pEugFzT
FLHNhC/VVgtWWTzxb7l6kBmtVZ5CSNefBDPxXgC8BLzR3s4c33bYRWen2hcjSrJ2gQlmuqBxrXUL
9vCtCV4jVHtVseZRtgmsoICkU2qptlIoik7Zg5MizTL3wCcsd3WQVkcIh1bn1gBYkA5z6vRWmHnl
QWS0nY9v7x76xLLCS8MGVit6swb21z9/VPjp335WEPjBzcAE4EOAeZQr+9VNoe+1scgsdzwDlul7
o3SPXBjaxaga9yhdq/TKPmBfcAg1VyjdLc+dmZTPjqF9pHE/1OKNLEy5R5TQeAm1gzV07AtK+oa7
KTL8DXk5OH46Vco3Qde0d1ZaNg85cCcblWj1qBsL2TyEqukS89pQojLv1ElkkGsWe7F64vpQvtvk
QRncTXFpfh4i8BIKgG3yxik/6h24GpXXVI8atGIwye/kCwuaFqXBCeBTOu47a82shUdb3kK4iMCG
Ils3zD36TB++dJ3mew0fzIfIrcM9FOfw58dp9pGxCrVjlZRfizDal+rmX+T20ZryTayFsA9u8yyc
MFkVbssO1GVish7GrEdgFHh0r3azYIdiFh+STqW212KOiHlkvEylH39TF+DjTb5FuBjUiLqgkXdT
rsvFB6Ydy9Pqnk6LS0PnRkQi+BrKPYVHBhO3mu2fvz0Wt26/PabjAKEAGQXTwFOFHjlX357JSHgS
hHZ81oC48yrHtU62MeEnJaC93Jrsx6gKkmiIjDRO3TzWs3sz1Dc349SlJhz6ds27QpvX/Z1fy5L9
qKOipFCvvEylV5hGiATxhH2+Gaf3wHO3P8RlsLO72D2YqtEz5MZQ+ePww6iNuCTTfEmj1KcrcEy4
h2Xs1oeWW8x0hWLDuwDVvXfpEF7wczK2b6/3b5e6ehPLWjdL374yOdK7m1cn9+V9ZyCYzdRrL+NX
fsurLMssY6MWfXT6ttn6+OgOIkkgCEeX1MTQTjrgeKcfljG6uhlDdn0Eo4JagpqrPi0x93kVgaGp
RRjqd2v8boxeBmBA7NJvzCFI6laVVudbJoBvYIX/E5g7pCOF/NSmNfgorHI4OaPkB8AxoenHteiC
NAB4EoEY+K6kU9LW8n+ykr2CN1V+ctzh1yS1SanKsd+2JT9hD5+Ci5SlucfzRqL+BQE7LdfCczLY
J0b380lZiy55s2Z9GZEVmeLwQhNkF17PJ48I83Uk5LaDm0TbEbCKIzfM1Ct6UGfXEZ7io5FAfot1
xoeuMwE5Kqsv2B9Gu8REzfYw8fKLkTt3zsjYB5o+ucA22MptmS7wf6bpyGKFEFnGuW4G2jFNF2uI
iuP/+o6xmzF3ZHGZsa143q17q0hf9KY/88ZwfiDR+sS0ZPhsgZhnM+RWC07p3D1mphlussZIX8TY
Lq5VDMmKNnQ/ulVpnUXDQcjTgvdT9VLumyBakggWOhPTPYDiqw35kYUalI+hJh0zbsYltMY9farl
xhiAxdemoJ2zXEvmbElwDY6NHWmGTYlKks35M/LrTSDxOj9+m0szbpJjai6eMBDg0MIdSQUmmYbC
SbrskV5rV8wONk0bxQcaK0qB0jcylFxqezw3HGizSFECeKMqiiu7Yge6slWXrhZDp+qPe6o/pkvy
tqhsmJxQSo0K4mVmV6XlahINANZC9luetd9tteuq2PDWyD6CqhL1dcT46lWnxC8X+1ikQDZkwMfk
qoKCmkaVRtRUb0H9EZC1leHrziZR8JXFERWE2j5A4H3+H9N/PnKxuXFw45i1EjP1B5n/aCx+s9Bf
CngU5sWtQoX1XXGft+lbU/kCzNJLn8yTocCqNEh9iLsYG2wEo9Vs+f9ZY17NaeptrOlmcnKzMkXY
GES0mhDiEbHS4cCwP91MDGAOIDV2BKAmjwq/lUfDBR0Peegg0FyVdZ6tgQywj6Bc3Q+i7/bUo0ao
8aWLYsLuUAU1cK6oFCytoEB9iD5uJrOrqhVxnThRN93PfboMKzsvt3RJTYY8t14V5hbksV2xpzFa
ja4iv1SQcbW6DXJfhFmd9pg3OJTHDbAyT2RZXofmIExdA+A3aLFXD6zYE8xyAoXAvuLQECeUJo0N
28b29Qtd2zpOd+TuKoJz1EBduwdN33iOn5YeaKOFY6y6vv8hmYlXwn59RyWKkQT9GHWZQjqbjZVt
WmWVqktWI06LHVUwTpmfgZvc+MPcxZnmurZxKILUXdUo871P1PfMQkQe6tHI4qPiR43qpcyRGkMd
okf9FNWVqOdSJmpiI+s3Q2AjSag8aWzIoyDZUp8WXbznKf7Qr/+8NWM6u92aWS6qAA3DgW4jE6aj
tm5XWzOuh5qDsIRxAnwrbvfuFz1+MXnlLejSG1DqAjb9ty7IDWt7tUho4Ffb+tAO9vsHxJaKU6+n
LeqfXXFMxPCUdWP7TEOdURYbu2u6DXXJ8JtJuT89kQM1jZrE1aRlofdJg9VXK2zY0/nYV1pgnytS
9xud/zIoSYA2XYbhCvfhak+DzMBNPx77HsVxmasFm7/JeOBpI3C/PAwk6kFw+JyQ8HRpQFdty624
xAMtR74ucX9YJceOoJg+FwFoFAxwgjyZIPneJkEXHBtwEkIfs7V2sTTthx5nd4BYmfMxGKcaKbjB
/dY5IJdGEDkAwt5diWEncMK4R5kgBFqXXGQaJ2JtNTghhoUdjKslQTn3WwM5XzUxgvj2n79A4m8H
Q8t1LMfVHZ1x1L4YN9Gi2C/aCj/d/hQIkP4EJip8V5WsUPNapJ5pBuhqVQYVau7moP1CxQmYvksI
qaWZtaZBajT8MnWEl6S/hnBr4/kFMzfcNiU2SeDxW1ECK+7AodzlUnrUhewrMEOqIe/FgD9C+0Au
i4H8aMayVKiku/TSzr/6TYGkJypRLkOkQV7ZjSA05jgooEJRlufrNurPshcwIpR3NtJ2XqPCr927
ZApd0RjqTJKdoxUXklJZxn/ne+WS+sa2H3q5iqcp8qYm04+lY7mfGvOno3B/KbRJDzlHxq6d+PhC
XnU46EcU4ohPdv7TUl7VBMhcYCMhR144iilaU6xFXliLhhcvmkRrMXBtHf/8zWCWfXtrQarYYSbj
FnehR89uYgYGCCO7UFjdyZKN60nFrE1NGDNICjrgyFnG6CqbRg8ULPE5HH3ITJAfw1Puyg8nsOyR
1xMCUk187two2A+d1ayKMs0u+K1Tmp3S5y5O0l5kxM6OxoDN14+8j7/OmXfp1J+12tSO5NsyUPCk
+PjX5FvnVXXJj7PnEAbC6+ranNfpsMU7NnH7xU0AoPSmKHtxOVijaR29M+SuMloNLDe8XheT1ewb
0KUD2MzEfuJa8glxll1RGdPXoQuvx0uUR9G4KPPrceUf64n86qfTF81uLq1tnVF63j7jHOo/uqz4
HCFc9OI0vNgp9sFtytrqxQys0xsoKjYtwMaCHwVIG06Eu1E9GQT+iUA57zZbtsbH9x5Bct577/NA
IXi1Cq35Pg9sC/6JenkQz6+QJQB2BgFArGqpfzc5hfuf3h692fe3QJ7vb0+6jTfmHQrCUm4r2Xmj
5BCMdbUHrR8yKDHb5SXAqQqhu7a85LrzNrZYlyvy0/rG/F9+C+I21KmC6q7NOcOtEuEP++an0A0A
5wfZkJ5Kjoox1vbY5lMGak5LgbpsZ1ithBDCr/yUKSpkye3xqMkaGQhUn3ggzXI+aFqQnPDL+hnE
tv3Bmlz/qXXGNWep80GoBmXd0OSYsmdyELz6HutOdZp7I4rO+64t9uSK1CcwjSELttRlRjJtDGv4
Ap6SdAU2Q/OpyzvzqW6abDeGGmC1aoyaNqzEOql5t1nGtM5PvCnkfGfb9psfIL4/jE7Yh87kCDQD
0rpL/aA806ysybOnAtsg9So0gkhcdQJo835ZwezT4LC8o8S2Q0AUgvwgdZSCFk1jP6LUblCx0hjR
8Fy+Th3we42ffhZxFN3VfVTsqlI3XlJf98gBKtnGerRRdTAi1PJsuvjakIGW5K6naSEC0avcT/n+
f7krmrd3RYMZjq4blmlZFmoDdPVVudpwVX0UjBBh0o6hDTb1pYjERpbPRq5nFqxexpdikpsxyHO3
a9cNUMKCKrZVmAXyis51KeYJC4gT6MKaZutiIM5YI4MkAs1dDCZAOGxFFjtKW5SBNo8tIZcLHcin
JAZWqlGXFtCtW2EF04rMGoKMyY4uITe9940gOOC99QddYD+QFVr5UoIDyisiO98WXX8ucOv+Edj1
zYUyjXHZ/JCyvTGNGJHK9Bcf5ETSlWmP1V29cURVPhBdq0s7h2pNI3OHxusNwzb94S8jQKzFq0ZX
wIVCtF6uSt8zxXVFTS4ddozBdNQSmxXismAmSbjxrSo0fnflp6ZxgJw3PQs7T7pAI7O6ZpshQhGU
Oe0XHpuoLLt2RfRIxGuzNKq6Uw7ltld4Ab+sw4s9QE8P2zvAXFUPihV3PuI8+CV3DspRocycppAy
HIDhr1d0SU2uBunKdSVIL+LO2dwa+uny5y+4Y9489Q3GcYOzHVSuMdO0bzMFTiPB5scBBsiDAhEi
FLR/HArrpYwNp/GeoUKVfojAifShyxlqae3Yvm/NLvuQxCXQjnFlg+8EXV2DIgUwmBkATw4KKzqh
GDFbBBXiVBeAgyTVjpI41ECWPTmGVXxP+3hK89C4XhZ7FDIk45Oexv7OjjqtLRWVzibUfowtbku4
+70Gdoz0LtDHKFx875IVB/bX9j1JnPzymPPB5AEW4qcIZ745DwNeIAZ0JlJKlLlxzZwdB5F+Hinm
15sdg+pY/2aN25EdO1grgZKbP38KiKz/7WMQ+E0LgzHBwH/8t+SaY9outvyIlPSJJVGGCGZy6QVJ
34TgRdQrVOgE9vi9mvT4XONIfTHSbAOuVsj6AIJ00crQxFGs65F9qbB1iZjcFCJwn+McNfNjzk1I
FDTuc1Jq/THBZgr0l33uSVHFUEMUxh055zpoB8H0c9cn1Zh7dT9l6zIP/K30df5cpqa9BVSb668y
yvUnS/btFgR43Z2MfOxmQZ7RIH/5NQzLFqHoEZHxepheUEu2SnFGm8cX/xQxnmX8r/60Tt4lPwYX
AhpUz6pDa3hnITLk2VTLuvTJnGdg7LN7w4eO71gegxiNPeUQlJIOmlgb9kWR7miIjIubkeKmCcQ3
/IwIxdtu5yb3xWDrQDOiMVFMc+4K/UNZF/1+SONyZ+cmjqlBINuVSPXm6NLl2Kbxrpvq17kLjaen
QlbBdkpB7b/SEFE45FLoBxwXcGUJDFL/6vLKdb68cpinqQWWpeapZAmbDgIvFVCTZcXuo6j70k+h
uW3jFjxOxqShJQvAkOz+qj+7qzl0VZugaRhw49rMXZo+LwKBUtBylas/f/WFUHnjawCDY5hM6C7H
mdRmjuvcHElbW+8H0ymm05QCSWJA9Bkxmcgt7qmZkrSE+hGatAVCZUWXE+s2Yw7tHnLRsq68d6An
9Dbvqj97q9nkuXQb32+3lq+Fq0xxPUbIIW4KXhUP8ciKB7pqOWThitBP1zcGCZ61bVjitEaGRD2d
6ApkeQBl4tiHUN6vpVK1Xjj50SE2x8uyOnkIaKoec1Nur9ZQMx0c1M5dtlvcaRmaUw+5l4GmG2rM
CbuP83E8V2UWIcNR4K7oZMAHqbHUaFJjhR1yBbAw4E8ZQ8qjyCbzx2hHqzq2LAj85Bd96J2X0gYa
A1IY4+M4AOLfQHZuwwL/HrnFxlzXdfE1HgbUDjv4tu9+00U0f7qDsid2IQA5eNoEpaMwK9luFIaO
vYySX5/LidsBBOmQ89t1pgHymGyF5Jn7MHuApYLtulLqq2z0xcM8QdUlO2qWdDu5a0F9dZZzqbtp
fudULQVxAIQdJpavCbgCrmNEbAjbQv3FPMNi0v/L2JU1N24z21+EKpDgAr5Su2VZtryN/cLKzCQE
93399feg6YwcJzf5XlgC0IBmZIkEus8iOmfLcALofOgvzhDLhPQm5Ey8Yi2Jg7XMkm51LFGIe2uy
3luZwJOeXBNQIVQ76nUfzeP3zlwTLrbTAVwHwB02OBhxKI+ELoSlobsFKwA34FGjiK64wwWMOMNj
E6BpVCc1aJMunwLVr+GrYRg0GbFObKWgYsOga5Xr3HoYqlemZsjPU8ua0aUvHRUhlhAQ//ZmmJ69
UbiXtM4j2KEAQD/leAiMU1ptxmqYN9MQywuFmPOrwKPCj2xrL2xhPwbSYuumAFi/gmrMo0Jh7XYo
m3eINcG1Mu9RZsujbh1XjoNTPMhhUQqhN9D/55vR6e+pS3nwsPHLzG1vLM94SIpwRs3IhUJZ3HmX
6yx6NXUyhk5V8vSlv2vgXwGq2fOnJUFsB7GglS/0piWZNdW44Ry6NP9Gfcsi+t8FU5z+wBPrzVYh
lIuaBnAQy6h+6zVT7RoG1Gp6kFbw3au8cJdCJN+3dfWo0dwpKPeDo8UCgFuYs/rSTxHUl0RTvuo9
6AW6RMOiTqWpXb0BO0Y9l4I/jS6TnfZjHgXTNMBy3BXE3HLwUiPQ9Zv8uwhtGBdkHX9uVT+uUUJg
52Hsxt3Yx/DMLXBegoxVtYtRbbsfw7FZW20QvlRygM1UXhrf4ZSyh+BMpPyuiv0kHdjvXi6+JUPk
fZvysV45SVbdgXQHiUAoGheBWR+6SbySOjFdrjSBycu2HCnpW+rvmwAqsjUErlYsb+vNlSWwDFtd
fXAD+3WJu66nV8m7/mMVO9mW1Y7qp1wGE9iKbrA0XVt6dzNwpDRoUUm2cj5HOHUe3IVJd7jWYNmv
COr76xq1pmCUZvnThmsFzsnJEVhTpHyBrOWJAMsrc9OljyC3bj/CmRxmIr7VTxKCjFojcRDmBuyM
9IbJzLj12hRCictwoEUS9XA2QqcphRo1d7OT0Wjr5SQzo6OIkWsgp4ushtdk3Di3RJ0sArjmDSyK
sfUB7ZIuNBCbEMxWIYrB8zAg4frBwPyzs6DfgJlDj12Ldi5Kndczy8CDV9FM4EpeVWL/FIRFRsPL
5Ws02vXu07xF93PCRENPXKIBI818mJxBWqSP1KVNoABYqfyp0xe3Ml5VbI4nga3OU2shgcz4AIaG
aPOn2kizG260kB/QsW3aqUvVRoATYpAm/HU6iwDbj0JAwc0h3QQQuNl3cpy+QZlnm3Yjfwo63tzh
KdBCAgr9hg6TOmzQzaa2t5GX8Cewd1eZSIdb6DyCrM7Z9A3nzVQrmHl7lSbLirFesXSCjxWpn96Y
wlgGZE8KvVGkYvqnOFKazly+GswOTwlOpr7lhuWrGQb1zu16Z0NNtxL9KoiBR6CmTLwTFFrMB1qj
yMI1dU92DHUAvYb5a42owFGrZs66SgsGbglOuXTe7QqoQ+Chv3Rd+5H0ESsjAC2X+pYz8JgBKmXb
6evSnGE2XjkDtH6R5TqX4pAFdn+X1y6H1W043slkNm9C3iEXyRwnPU8tvssgEo47s0FVe50WQwxi
cB9usK+AA4jqoP/Wu+GZLib4tPuyYalfZaoI1jKb8Ema+14OHxFek4HUmyfOb1AaCw9Lk+bCxstY
A4eCh6yO7qNMLYvGrBsOPW7yFHbtp+bc/pFYsQU8BjwTa/AEdjD5wXYkhOn1AbzJpx40r7uAJcXd
MuDFfbnqTYkCKfCqn2yybQAigq6Euh4BWb9YZy822TREE39FU8tsqmMtA3njbQTURz9Rpenn+dGL
h1dzHulX60GudyjPCw+aftfOGg5n0BGN7OewKdi6bh0AqwGTnpQfNVYHsMYo9tKIutOU6+obQ2GM
Ds8i7vqVA5rxNqFqWW40S8z1kA2Ru3mHwz6k6zVeO9GQ7i+i64UcjhDeqQ9XlXV61QIeo7kBN5Bm
fQBjaXoqwHW7xF0Coyi0+s6engY7PgVpMpypy2nNcMXHOgSeAYMBkIgbbNWcDY3OcY2aWJv/LO2k
gLRK0r81/YS9ts3DY1F03ktvF6vWnvq3uGDerkWVckthsQxvcU8OnxKnS08owiZLGPOaaDW2fXmq
x8B5THLoJ+b4ApfcdW+SNO4uYWU89xOHHBB4QBeOZMjJ5e5tipvOJdcXVlV8U/R2tLn2mWZzMUPb
vqWIVIKpkMNrFzjD42By+3l0efskjTdq9JCve1QAp1PLxt/kEfhFKHQr5zlSRnABhmi9RMqmv+CO
hF924DwV2tcEOhIR8O4li+YBNrY5BLVNsIqTeZjeE46iYIhb2Ll12XyeMhgyBIWQzzhVPF/lBIow
wdOIhK0GFwrRwZ6kB6B+32LTa1RihyL87EPx8B713fwlLowYqWzgIWF6yy522yY+YRySwLkXAPO9
hFAOWyLKKQ0fq7b6nyP0uwQ2HNjMhJebCTQpHyrDHAbRDSxt+haSM2octnYyhmDG4SG+RrFi2vRq
jO8tlYEGp2R83x3GpmVn6qVLkXtiw01suj8W0vFTDPfNqIIQuG4tcXFg7xh0b/0Ov55iM8XOW9ql
6oaWXeKcuLgZDOd1iSijVPjZwGBbAObnxz9xqHtIW+oFIGPx8U9c2uym6CJ2vi6HGrnY1CNHAYom
MKfdFfofZaZjuA57t9qxon93DTyqSthkP+sWr6pPrUSx5q7JTPPZssdlrAl68VxYzT/N+zUGhaDC
j2J26GwX37l2+B7D0/2WWjBHD/cyAM+YmqNdvGQSZYl62uQBkkKTVijqmwJa3tqXvtfU18me8Dvy
2JNHdbNazd+TJqtvWz0Yh+nHgsvoYG0iz8JCJR9WOQQId06J+0jiTIui5VXbUjYxNs5ldEvql9Rf
CegG8IKrDQleUt/cp+OROcM9hV37f01PAwbCW1YOWzkOCVzPZ/Y2zObHq2vfl1flrML3GWplywxZ
N2c3a47tXFrwnZ3MF/BC4IPAxgv4k9VzMb66dWq+6Ef/fan4Y6djIGYjjin0JXzHifNTqoxmAxxx
fSnM8RZyzdYrrM/cw6RCnEi1ji6bZbo2AkCCqInWrROP3SWre1A+oQVt8agMVsS/GfE/D57DvkUZ
W8lgtTB1apEn+8mFgKMLuFcFlfSTo/9hA/cA+3HUxbFK9hx3O+qNVW1DNYOdqdVAT/pWCfDIqZny
nu9L3JDX1GzDzNjgwy+WqbldIpselfzGtWu5Zw4OmdBtMYUPsDw2FA0EBUaIRntgEs8jxGBgxEfN
WozenTK936PEG/e454HnAwONm96DhNNQN8NZgNt7jkEV3JUc9sid7rsOTPgTwuAaypnXPnqVVkOz
NiA4uf4yIPlQrybZplsauI4Kq9dqwEgm0FvSAL0bqkTfvaSrDtQfOe58kt48b+zpLQAoCN9tN7+l
Vw3cxFqfXoYdRpSHJL5vBVmyMmZvgqoyOmmYLjEN08s+s9UKbAK2FrwAdBGCzI2s7D21wmFKoB+k
793UFqPrHcM59CM9QKMplLr+AzRkut7XDJvwcNqV3LY92wNH50uGzZWesoZyik68LkZ/QewM8FDE
Bi/fXvE5bQF594oPdwTPmUDt065Q79eA7P+ZBNiKs21RiIVYfZitgxRE0aumM3IlqLKoH9ceenUN
DaCiLn0K89QPtylXsQ29o8lU57B1w6dSQvZ0HsE+h5OyekJdhEOifUKhWo/Olhc8AmCgh6gDQqNI
bbDGuqFwLpsU97QY/10dDlcH765qnRO1aBZ8Z0+9N6dADAjDH8I4hGg+vvL2kAc3NVTPnxv4Za5x
QI72rW7C9hLsXgsibhRswEN9L/LJXlFz5KhoR84I3psOLhuzOs95fL/ENsAqwBDRxw0kHFZdiqcY
6nUXepvZyJ5tFgx3FNob+M3isZ8caR1HOX4DdRBARGbYnWt9DjxSw/X01yaNArNkLqOsdj8Hg/78
uflPc6sCTPmkhyV2wLG1h9XMYzhU9tGL3PoBCbHmQXfZmbKPCU4VD9RfcnPp8tpmnZcJeDOmC2Ux
SER45yGEQbfUu/Ok886zvqiogOXDKP+ggGs/zmo9JLGDbEsDyyK/5l+DVQMlh3Hm3XqBIEpAOpIh
fiepSOoCi+mGNXVxJlBi0kwA6aZ2u73GozT/Tq2qjo0H0YLApvNwDnGkiUVCfOigBzY5hTQp2Kg6
+0ZBeWt42x5nn1VXqOxsd6X+4hTTewNdPXx83XSGel92btPI8HONH2mRFF0GaEYEIfVPM+ATPgEW
lTnIwSm+I41XpDew2fKeQKcwn9v8U+PPEQqr2J7C/pwzNtEF9WwPXi6AHU/2IF6NeCpuqgQJIDJ9
wYGg2JuisZNTPPNv9PinnQGYp1vm8OBMrRzUlg1dqEkDOoK2ALRJAAreQJaHqxtq0iuQuYFeo03D
r+XoHSBZ97EcBUf4op9lgPuGjV+yo3r8KpUhD13rpCs8OeSTG1fzKRPjb9QSfQa9QovPUIh1g0PE
puipZz3HBkuDRXTTSrLyrLC5yMsOmLRkjk6pgOS8mLPoiYVmuZ6ybNj1FYue5hoeBTGInD5NFUmW
307TuIbsWXEMFeApVTnAbYPFJTWnwESWheV5tvv3+odBFda/1D9cxzU8VGAhX2IC2/kFYSDKuDSQ
vcBDOmTljTBxdJEl++kFbMuGHmIf0OccO2DcNGcW5GULzPZZgB2EA/EP3B5+s5gXvlsWvl926tkv
DY+RaciZ/Tj1bF7nwPQ8lFUfbkvZdHfxGMyQindiPLyr7hBWc3hjeFZ/hAtBvO9HbuH0mXfbibHi
HmDLcCNq1a4Af0UVG9vNlVuP/asEVBYYDLP8bqfhCRqcU+gX3YW3ZQRNuyHcVF4GJX8HPAGht1xG
oIlmbvOM8mqxToKpeJjaPt9GVTmfWMGMvRqNBqWxAVoe82jsrDBmkJ9BIcJMsOtOWxEeHNs2j+AT
e74R1OaLNbrR3hUtw94KzZEDRJx0ow0/VTRhrw5qJpJmR2p6nnixyso8UyuWnQ9lS+vJqfvksVbx
lrpDUZd3M3iOyxsMhXEDP0ur+m7bFqQ2/NaEfh7Km6gzdQkkATQAq/Ni2y+cuToS4Kn51RwU0q5I
Mj4GQfbQjdn4mo4DKBPdDMqEG8lbEzY4G6D/km8oDtwZRuf8RILrASX24TXAqWDTQ2b0FnoJ7q0T
pcZaaKjhUA87M6vy+ynh2b0A9QJQ/gn2yw7yAGCcZvfMg6angCfHjpoU/CsuFlW34yyIYDIVjxuW
gxpj2nCJoaYF2QbwaYC5vo4SBFvyGloxLEpu6bmjLLYSYakeqdVhm3ptOXO4LuHYcpQJt4AETBYZ
2MTC0w4HYAmZ5yG/HRvhrMcxy3/jxv8cEZeyBwmz9P5pjZjP1n9U5YXxFQfmeKh9m5YtHAOAf+l+
obzyAIRcVmHhWgxQMLyS+InoHyVGsoll3C28/8YE+X9h9NPwQvenSYYheA59BfD8qU0zccLvoAb0
SxgAhOVo1QKLvA5EyI9SX3CgnI/UBN4IAGl6SZ00nKB2vXZyB/pSOtARHmLo5XXil3Wukz2LVdDP
SEPQopHOmUFI9gnX2UUCeOYo6ffUhI5dfj8mk7jRcRXFOemU31PcgAzyfumkGOi6PC140AhQ5JUc
9BEhmP4gUOQomnplGmF7glIpUB7JsPRPEaoN1D8bMKXX8QSuNFrjc7+OB1rzXWEjvnfK3DixejRO
9EpLzpxUt/HGKfvUDTfUGcnUyOsPKqvvKDRkAcz1hHsPKNPD6ESjC1xaK88ZqqVrF2z7NTXpUnZN
tg/ZdISXeP6EUta8RnIqRWZ8QNNEvS/2As9XlcieBA57kCawV46OpQnAkz0jBeqcrtOTSqY7ip9S
xQ7Qx/yYbigkPyQoOoeu7mHO0MGhAcJi6yztmiMH+nxCcRy7qKi2WwiGWK8U1o8em3yWGMHkC5xC
sRGGyjtNpsunIGxTl8Woj9a6xtGqsjJfqd/gbnNgoXXL+8IooaLMmuP1IuKy/dS0qcnHCklDc30N
o1cUu0ToRb5MpZCv70Exqgnlxs4T5fe5yUv/OrGldsNi9NLCNDRFCpsayPbj9NpdkkQK0Ad471eS
d5dGX2CVU6y4Oyd7atJA0cGpoVUXmqSdA/alsAN/NsN+6YMbhuWncEY9UDyzoapuN8uYrIBCjl1x
J7AbhddJ0/yWmOImsK069CXHWTH3up8hB9qvg1XDS2jaI6i7UX+OKq/Yz9gE7/DP3ocOjiTABGkY
csHeOYjHs34aFGXwh2cG8imrs3mbYw+LYw9CByHZyqmc4B0KJRt6cEhYX7QomNZDKZ6hpjDd8Vp+
663efHYSqCRjH/HtOjZ69reKS/OZmSXo/H9G/sM8HYnHM7hQjdqFroVijhtNpxhynCDOQdKN+q4D
th6lpoScMMz0AggzgfmEs5qe3IVMbqq6rjfMyOQW+Cv3psqrARQ/UDY5VERemtb4rW3K4PcuKn2V
WNYPD2p2ICUU0WMgnHPeD89KQpnSn1iHHYO+KEM0N9GIQrb/9SWNg9zV3CQ0vkyqwnaZeZ3+KYZe
RpCb+Pednv31aeJyy3JM0C88x3DBsP7C3eknx4aQj2xuW1iRCVOqm9zoIn/Rs6B2MY9/tqsM2+pS
j0+oEz2QiIVIo3EPGqZfmyJcmKiSTe5dX7twPUzBU7XgsQyJeK9asWjwsHdkoFyuWsveXk9GEFVR
fpIwhkc0+FpZEEfQFEuG5SgF6EBxD11KHJSck4hrVE+0a9UX1T0I60/bKRPlQl6RVz2+K5klgGUc
XNGaQxNb/Pjvn+XfUhousvMAHgjDcTkcNYwvT2YTiiwGRN+y2w8NMSOB1tDyDJMhfnq5lwVbMPs9
6U8zFE5kP308pejRhfrKjTO4kHI4k8BPIFVwm+CB5pPMQGgmyXYqG2TFtDhQ4wlolOAIeDd5/fzy
90kZhGBWgxqL/aDhh4EJovPAwuJQarUa6rMbVi99dgPJGhoIxV/iOj332teWZg3ZKQWfLpBwZbt1
XeQjvTC7AEcY3uXVKP0Qn89blieB3wgpUWltq8tQzS/U32WpvUZ2Mr+xm6x49bpyNXSB82Y0+j+G
nOaOmpzPOMXa0auneHUTdbFY03T9djwz0kufKLW8HcXXKRyJ6O2yAFjPf//D4kHyJVnlcgcSip40
bAGyxN/0bJK+ciwXJOZbrx782bNWH/ousRmdRzRJDYZ+Dt7/04Uv3moRgaEIvQb9hmgmfjnxWUdQ
a6iAQcbf+YjtdHED3etkawLx9Q3S4XsH56AfgkPH35Fh9RCPNSKKRutH5d8cxR9mVTUPQxlB3t9U
e/rigOXL8aud8Y5xCVlxWBbArNFKDtSEYtenSUYY7wvBmA9mdruNA43+/eulMcB78akTRsXZ3m6H
0z/FXfsqnp8ABLScdxShBj/SviqxY4l9lc/fqHUlexsunFeUHsSe6xv8B4o76rqG0cwZg0t/IB5G
gER82d2RtYOcO425ZPUdqmvilpdiXFdQX/g+J0tAA2jtSjlVfadckDT+LcAJqvIwe946AgyfZ/t/
/1b9DWPoCgPSNTZpWliWsL/cLnLkb9pJGuoIkxfU0/wh6m+yLjFeWsv1Zcy7Jzcp5scgNteqFPxl
mGD8aVb59yCu+Etbjx7ACjk0N/QcLwPjULpJDWNTxE5VFqzxDvF+WdEGi5bb8wh7F8zVB08eBPz8
6+144K7FCGPNKyA6KsZ57UGzd3PtSz3TOUMJjHquGOmUm59DaYBCm2FFld5+gCCgbYHyiJ9PCRuO
3IKTYF/yBhxP4BKcynpre9zD4gH/FxTmqBeKBtZd2CMXPcD34RWwYWM/G9AQptH0r0uUrrEs0Rkj
LWHohSOLfyxBc3jj8mWJUKMjrv+KRNZ/zDwID1c8FKhZ96Z0AAoioNQVQqU8M8XDyYJptsZcXQdM
lfxHIkbq78DnPIyL57IE8lp4hmNyGC1j/BPTw6mU5czl3Nwg3wTOgU6hdvrADy0ZHO51vrX5axN4
1I9RO+fiU3BTW989DuGZuLTyTct5ug0Dz370WAA5eSt5BV3YfoQkm/0IFY+Ta7eQHdRdsHT8iKfB
xINsZ9xGr9T6FZ9jm3G3LFjVA+xoJmhDF05nQAs/iPZEmjBTBrDWKN5b6Iaca32hflHnDfVTa7DT
8s7ro5VoZb51BzN5rGYcZ5LYBC8HiA2ntII/sgkaFRwWH0GvjU6yxH00WSI3idMjNdG5/AYF2m6X
QXVf3w4hIOJM8ZvIpksO87o/mvRdFXH2+4ibsG+LJn5JwdVcpx6kpGAjFh6U47J72Cp8a0vmgtEe
xFsecXdX9KP7LQX7ieVj8hTGDvuPP7n4Sn6QBtiOlmvZpmN6Fv+aekvGwTLmHBUq2UukgSZ26gwg
4lPV8s2USwaPSPRdL0Gn9cSs6Oe1i14xpPzXJkD666GYXgZ46PzeewE8XlH4972yWbexE/ycauM9
CFv1Zo7YoQC/bD3OEQytmq5JzjWT9q7vxvSo2jI+TkpkSP4DMln8x70QacUvX3RQOwV38QUUoHpi
8/Tli57YokdKtKiPFhhqt6AFuPsOqNZDGxbh3ShtvTs32ifmIZMLPZj4O4dBWlWVHfJiZbxGzYz9
yDNQVMwGeEJTML7mXVOdc6es99MkJcxf3OoE/pYFdEM3P464Y/pRZiJVOSNfRSupDocHOEH/PheZ
giqMLV+m0C7XAh/xPTcHd2f2cX+DZJwJnlWUbZ2msy9BAhOqAIDYd+kaZzuzIRNmsvteBuoPL82+
K8XtV1haBStaIoIGfH3GL7GHlcA47Qowa1dXeytmVv/S12gHLAqmuDLKALjV1lqglMtVVSsgKsah
vgCjaM+1+RBYSX1xcCs/JByenDSmxknepSOyYPhTli8KlQ5ApKf+N3wG56oH7ss3vOfAiFx8TyaU
0RvZ/4Sy7W9Bhe8JjtPRSqJOdAdd9nilsuj9unksmh4ABDN5p60k7R3/2pUnwJ4VkI7fhapeFRXH
d/Gvr2KRgEo3FhWIJgZefRrd4NwGLIxZD82FjpG6BXHpTy0ao0NlXswbS0fSofLXvEYfMfUYzaOx
Eq3/bd6vVX7No1UKy/QOXifGTR1N09E12Hgsc576c1eaS18I4iWsPP+8UNy1Sa+or08hHo287n6A
mUsFygHWK9IxhSxEb26WuKn6Kbk7Hbg75hcXJKddpFSDLAKa/ezllwSKdisl53ZPfa3uw0/A98ys
vKcu5IfKY2Q1P6jVhTGYANzgO6ipIR0SwrpBZ67oYlKyil42KDHuOuSJccDSea505idOw9TuDAW4
+tRE0O3XCa7rGvQqTMDEghhQtLNAcTogtY50IrDAJweEmiP0tO0bu1YL96zok3A6tF3Jt+UErnzi
CTgCuW15mEQBUatQpqcuLx+VBa+BVMjw8RpBfZmOAKD4keLpgvvOP64Ru8Udsl7PnR1F34Vo1m48
Wt9gNW1vB2nZ+7I2kucyyB8oQMGNyx8NJO3z2IVuHWujNcxc1ffKaNegRFnfssh0cKaBUgk2H2Df
hV2wRcqtwC4STcMKo8cM2AtZZ4Cg6y7cFT8iaJD6/hpBa0yWXawBPq/vau48AjMKJQcjQgoxbuv7
GHialTUK+R1OUEhRQGRWNuC2wl2qhNHX+BFbTsq+HdtsH6X1uJpc7MmttN2zImS/l5YFpGhQvbVe
q9Zjbk/nBtyUA6qA1d70Sriy6UmDntSCSAXPwfbiAPCMP0ySPBUsO/Dcsb/1ThrsEntU2xpJRgj1
ze/TzFzoaDvlg2TWK3WDhsWAaYTNAEyMzl46rFJRuQ9mzJyHtrDdm7Kwf9ZQuYshlFADrw/dykDG
8qDAdnpL4MphQmkqs+aDYQCdnMII4Y3X5s8iLcU9K/sG+YIeGS8dBqlvey0gM3gAiy3C5HxO+td/
380b1tdMioQAio3fpufaJmRQvgrUBXYATzzTiI+t1wvICBiDdj1Q6QZGWhDfQNlqI9UofzhJkPi1
1ZgvvAW5PDSS8V54CgwuYTXHYO5xQRJjp02f71srhUT9jDKbmTXPVocCIVTK8xVIJs2z28/9EfVn
7ie6WbmA4tb2EPteHrbPLe/GO+y7X2mqzNv8vpDhiWYyy2YPQeuBrYeJHVfyMR9+tqjmrBul3HU5
igJME1y6OSyPfTQg8XVtm1kEXtO1zez2ljvJUEM8QfXGqtcKC100ZvetY2Y7MAGYT33Xi5nUN6KN
S9SSEEuXT7Ew+L6rUvYGpybPj+sIFJ+sNdVWJXHgo2rJJ2wrJ7Ze7MogQi2OFe635EBGEoRXOXtq
0mVGZeXIQGS+dtGEL7EUZsPJc22PKWd+UBvyfjLEqSmM4lZi78BgTAY3HtARJHQ6dNsBxGCD+8b0
MccNOravWAKvlA7/Tj8sSuOEnPyWFlvm4HC4Cl0x3Xk89O5pAIrCkc+jXACUdbFa8Ak4oRMGZHBb
Z7gszmjUl4NNs7Yz6MN96uyGAfRThyFzoPEMGucA6P4y99pF/VWgLaRj1/wPRVY6kXw+sUjs47CB
hQKtiRLy38SABjDiQtFO8dHNMvBtKySTkULOcE5VFXQ38+jSaVJywbS1cA6ZMuXN64VgC+tuzPj3
36X19QQlTSQ2XZN7qGhz+I1+2VjGkW2XSJBBJcfl6e2kveI5Gcb/ulAzKyptqlQixaYHcKfptp4s
a5TXJ2j3g7B8V8OOmVrXi3S6hyxSsEbWUXSJQY9c1THKt1EmkGkemFPuc3CO/KiHS0dSeSjgplrz
rG5Hc+8lFnieUdBviWtFnpv06kqwsiz+Z4jWi6fRTxfdNyhx+ffPTX84X7bkngs1HgcZTUPa2I5+
/eSaJhjBM2qrm9zB/tfGvdTewKdnODUaJorTSehTs82ADBU1JG+Fg7R5q6GhOWx8/SSQw7oGm9uH
UJc6FXGLQr3IjjKv1Ym6UIADgpvaTsYuPBnlgyoDbzeZfb6p7Y69mHyCegBsyw/UZC5P/MSawDjW
oyk8NUpP1k9VU84XaDfvHSUZsqEc3JYCd0ZqyugHh23c3lJ1uoobECQcyBKfC8AyJrcBXaK2+yf8
yFaR6tgDBYR92cBIpOqPNAjKKZRX03bc0uhsJAYYWhk0DHLmg6BYvIKXF2xrFPe3RJpwAydfdTFu
5jSKs8NNVKb1JUxy69HK3Q1xKXA7gzGhTojAeVYcFQiSK2gjMOsHCp8/46GEq4IHA66JyN/1a5zW
zoX4RQKCFZs+gKBs1Ym106ZK44hfQkeYwELl6l4VAzZTkwjfihxckgkguAOAieqNgWpu9ln82vSR
cSxr01jRdGQO1KrI6ggbsi59BgZ1C289fTBk4b4fAvxcBwBSrAGq+zPLgn0XDSnUqqF7vEhhGU3y
Jqcyu1mw/pCXjPzYkbFfM6/cgZwyAVRgPXDYg174FJr3rB3fqRv2WP3WilLwwrTRZZ85DyIKI2xa
EaW68X3Qk93M6re0VqemXYCkM85Ymn3VpNaKaWNrpb2vzXZtWfgyUQOKzOnaGvp6R03WTPkJMNfn
hDvwwxk79tswiPY20LbancE3tgMF53mKcTrWEgJVGRV3TmxcIKqHX38g2bpHufYh0eoD3Cvo/DMf
vCEHXagp+900wF0jktMds1kObfBotKAYO7wEsz3e04XBgvC+SJw9PHzk7RKWRQIA+VZNm3SE104h
IjsKsfmvXlycd7d5AFMiWLk6b0Md/V54cfIAEw84WID74ltj475ZHCqGoSXZbSvS9lFGzT1c69y3
KDAgBFQH3SEbox7Sv8+0TBQX3o4JZ9xSMxT49D1DPrcAkx0T14L3wgTmmsKd0UfywDOQCa687eDl
P5Zm2JYK/oaQKSn8NmyNg9EpMPJSNeERDeVP0fXePgqCeQX/TuNJNoqfzMJ7o5Y1eu2jKp9ZjEjq
wc/uFu4L5pkm21Zq+2lezTdLeGbXsG/rVxaKrBsOe/JLqakSBkgoNRTST9TFnXC8zXnxhHQYh/hx
YoQbmuA5FawNXeslnOzeR9YA7xLm0bk0Z9SsUmgD0IBbhOI8ge575o34PGDqGYzB+OjLjOtArZdK
tJxAE5cb06tVd4Dp0E4lrtyGZVzcFQX/26v41+jopD0+7MJJThNg1yts4ZHjD5oXMA/g5lSZkN5J
6vCInD1KYEhr4g+cGDgpleqny34HmTv4XaEu0PfJxxxRhPUJlbkQm7jagvdmgzm25LCnsq5zkjb5
0U9NcDMESA+3EuWcQAbugcnaAQcMZp6NNuhopQI53xlfrxFWGToPPAq+RtQ2nOmBj/+jHuGBo8wB
hhG25bbbrkFSxDWmRyD2jHMC0supc2q4kHQ2f2vCBneerhxOE05FjyKY71mfQ9s7yKeNA9+SvRrQ
9NZwcRnfTCbigzQA56XJOHw9QJM7fBzYeD8AibFNG9GBb+Q5j6GBP3nl2uKnk57oY0obANWwV7Cf
M0/Bj2oYcYZTvD2iGLWexmlf49uD8x2yoL2+NLDTgkmofU9dXlcVa8Bwmx1lOgFCm46TC90FezB+
uJ4bbyygB/2Ff1yI/ehoI60R3GRuIN3hIje5X6jKATQdIDGwtz0ozwGoDxWiX7YTSxtm7Rqtq10q
4JwIRpMY/o+y81qOG1nC9BMhAt7ctndsWpHS3CBkzsB7j6ffD9katUYxG7F7g0BlFUCJ7C6T+Zt0
17Zzw79niOd3uJbAHxaYlOK/aBh6vokSZW686t30sxHVr/5QLy5cql59K5vBqHDHcdL5PeqK8j3P
4O9YnRE+wKwzPuoCubLAfO9za7zaPbKSEnZQ9UBwKcl2gzGM/KtDfCwMpji7nKZrlmv6BppbvJGm
ucTkTi6tOT0Niecd1TRafFeW3tDN/FMdRKdbrIbSdrTgCB8039LY/XKWjkL9raVW8NYpQ0aFwOt2
ahtDurIRo1sGNNhObxzY0ZcCtsxTD6d3HGNWY6XqXods6Lbw1Dgod/540HQnWpQEhwvkExVftLZ4
rhoF6Xw8eN6Rqs1Y5zEFnxeCXtzkGJkB/3LNLP47SJV3BYHoL2Yap+ssLdh9TaMPaIpNQ5SUA/tB
RTkAU+nf1Abe66Ak1kZ60SbMcTePkpX0JkrlvQQ9ia3l0X65hI7x1AdUONAjGvAyJYvbMW09JKl1
Tvs6eZkWK1pTgdhaNagJSPPW4eKoLQ9ITC76jDYTNaCrtMYUxztXG6IVdUuUWwEwkMwPqrdUM9G8
gWDql7N+cPIC19OFYGpq7f8K60MLLf/VzW1vm6FGcyER5Z84OODJXGvWM3jLem0WRfNXnHcXvEbM
vzV4Ml2dhd8HQPorxQzMkxbZ3y2ltV6dbwVb3Fe594IhXQP5z47O0tVH43CM2gINx6VZDmq3Vjtl
RMUEv6jB0ft1WXIOvW+CZcNr1h0uYC6qqUEOvzkooYnj8/vzLiI2ADkFYBADq5W7+7h/90Zmba7M
sG/2TtWYhzZVHu8+MnInnjFiIYNynnGsHesQZFh0RTUW8fiWwhlLjOxf7d5vnG1j8LM9rD1n78GF
avrgDZy6oWsHD3YyF80mQu3kWNvOA74V3zU/rj9Ga34zWrV4Lfh9nxM2bpjaL+I0fErUgel+bjXq
sJkWbrAfjY8DMIQ1oJbA42NQhH+ZHYTZT2Olf50dv21fEWXGQcjrMkRTqN4bAZYPc+kaK+TzQc93
BlgtXE8MlA7pvqVq7zExqpFnZIy8wo0w3AoW0+sqtoHiL6hyr6IKbVgQCQzXCg82jmeb2s/Mc9Zu
ssVXp1xmtG6ZwP5oSsc9Vo7AWHOtPzb4hqM9PSifPMDgordjNQjr9pERnAYwZfe4PyHHe4+7YX6Q
X9l9vGchhdIwNaNn+CiinYGPcIZbDUcJiYTnr/hIAfYoIR3hnZ265JRQqYpJPrQBZi968qxZ+tc+
nqovGMSl2zoN6mMiWadmN6RYJbAnzk6uos6bcRnFITlejbB+6hqNd6vWStLdWvLUpfFXMmGIhtYc
LlQBto6tsdKysD8LXl56pckfBanhZfC9N10GT8uzxoLBl+bg1+3a5++xlo1p3DQInyYh1bBlnzpT
bznLxlSahQry3D7exLQQKU1XRZ555zQgGVcXCKBEFUIQqKha53m5SFMuZV6Vq3by5m0K3KBe3Xtk
oDySBiy5cVaY7AyNUq05c2Fu+mGB/HlQPGXlgAbd2BlbRsEmwPB8MKM4hgYbGC+2TTF8wSj0UROf
FhDQRkahnlJtyrh6wtklG59vW6VEdRcrqDl/KEmTb+Eu6m8AuNqVqvTe9y5M1zar2d8G+Cy1NMcv
bYdF49hY8TNl93EPbaXDlLj4ii+vRaIcfX0AZNiRTRdbnaJvVTQNG6oViz52VOIv88+AprxE8RB/
m83mXwP05GWcbWYVz8sRuSjytzDpH+VTqRpo1v9HXOuRJ+FzU5wbnT/UMl4+9ZrSdJvQZaUpfHdu
dChlbnQZlOFM9hmp86XgI5WgJWSkBfR88Rv61ZwXeFZiNd71pnrWZV3+MPoZRxhqqd+QmF6pC5oP
YnILKrArXjtFGfYwybujVwb5YQoyG/a8VdvYu7WaaZ1KN/99ZdfTYZc3qn6+L/ay9iccgJBCLt4l
bgTGP8s+VFp9zVKebuVNuZNWTMDmtJL5x517tne4Y27vlaM/YjIR2b/GSVMG/xlji4muDHznAvDT
ca6Ur2xEm8ebJkW2xCbD/c/YsOit3EUt4qpQ977x2ud8cnrXi7+1bFTButk/rGlEImecvdfAbpO9
mSxESls3H9Gjn9eWWx6t3jKeMnA8m3yq2ic40KyidoLECrqqJyA8CkfSKXlUUpgJBdyQN0SAHFSu
p/avttCf62jZQmvWzz1J3gTnzuzjb93E/ywMB+fTOKfvo2+q6E2n3V4g8mGL40GDi8xedobSlF7Z
G96bAqBvYu/n4P+vZ+9vlh90fzb89z9Dfi6/Qvd623g2JA0B/zWo9SywCaAVOCea+pg/QB37A0lx
g1yMZHbWoLDHjaAyPLAv58lsD02jWG+zRsqs6srn2Zqst8ZGLSZ3vfHSLZ3xjORP387qQZroRjNJ
j+W4lcFeH5hH0y/Rmlue1YbMe0hbZvCl1ca5+5L640qelB+12AEP8HN/+tzazpu3HOcDi5O83Lmp
/bXszfTk9CWnfkutlW1SYUTvSxbANpLpASO3XdOr1gnckrXOrAbu37LzyhzDhrSbY9huN9E7/u18
1FAHISVnH9PE3tx+eyz2z8002HCAAiZDw3HsU+jzExJ9jl/zosX63XWibVFi/k4ik5Gp92DayCqU
wbjHWiF5wmij2WBTmb9TpSsWpYvqO8rCuwEQCkSSLto4gFB/FN6Ivl+oJx9xpQQbC2/Up9Hpw/1S
tDgPmhGd5Z1uj4d0o3jOJfcTONY2WafR7fSjVpHJodI+v0JGqJDo4AujYckY6sXwnHmzv7Za7ewg
1XE1K1zDdL0sD5FD7kscw+SimZh5LmwwJSyrT15iH+s+yJ+FhT6oCOLBsHoWpvmgmbc+xJqrXdTC
6UAVMdimtpWd58DUn23byFdSpKs99wf8Jf/FaILy5DgD1WS3Lb8qGt4BlP/UBoIOqjrPRtFqt68U
ihLsQ5emfPClOU0qzWX5vTflK4XanrtRw7baFTEGzQvQUlz4qsh+9g0kGu+efKxNMHCm8HJzAlyG
LiENZhGkX+/ng0tIHiRlWD7WWvSpUyD42XY9hGu9KeI9Z7J/tSNmiZXSUz1T4n3eTOTf8unnza/I
7zdKoXoxW2ZkAEws4JMR1xMdJJiiBlf558q/RkLkgbGSX/aQvsaIpXn/PxY+tRnFDTzqfqiQzRVa
tGQynQ1mifa2DRBBnwcNizM9nTekZKzh9rC5QE+buN7OQT/cfqK8dAnVcNJvo36F5MH7LyiMqq2E
wuXPVCkqaNdqXHPcMj5YIrDXIzt4kCYiVZ/I4tlPPq6CEHjTnYSxNojOmxTKzGOLjTz/2uRlBhj3
MjG3HgADuYvdY/IilxQR0XUHO2d3jwG5f4rC3AH2y1N5GBePuLoj34o2zho5bWU9UkjYZ9UYvnpY
sT6i1bmkyaBYSM6nK9JnGNZ84OeyOWQLf1VIrJ0z/ozdaa5GXJOcGvMQvGDDVsdQMJqZSdBS4qi/
tPGTpKHqMbNu4WxM6y/wvSUso0nmuZICUKEzR5r2o1l4zl2JXa5aN2clULKv0Gc8UmXTiMRaw9+O
U/hD6XnhySui7GBG9vxYOWq/MVEifW8WCFWvWPZVV5O/4WOZ1wlRPhJivrOXZp/5iOQHiqIe9cF9
NSeqe9Ihl9k3002aqG9u4c3PXp2sUUtPOGiiTQwbtfJOtxOkNnj73rLc25HR0pNgc8uEcJ7ZCXBW
SxzvYGP/upKmXOx0/hm7Q9bDvP4ZE8guOW/01JMuPNSqaYFPpOhfeVb8IhdfjTeIA6qPt5aCaFYT
ms/SwmYteWkHUrTj4Eabe8zI0Y+p+BqkVEV3UdxiA7tcoK//vOsh3QeR9RCZIHcQyaBThzS3dz1M
V+5jUy+iuy8pBOTLqywzHtfpkC472UXOLM/T8RJDESoXNbSpMQaM0Jvya2xWwVE0zJqiZFwW5urW
iUDmSTBJJnvXW5V28JwoPpglmxZtVutXty/q1xGPcKNEUyfluPRqRBzBfJJ1W+msHB9lE1XZSqc8
BAA5WluNER1lBKKNBrq7y+7l1ysz13/XR/Ds9vIDlOWH8ue5FFUOJ1iP1JWDWMCmCtvaWVekyM9O
E3TtxVDC9OzmeI1STSUqFwnKQ0ZRQr5z/DxJDiBJ1GOKNnkGCzKNdnWUtdvIxLRzNqk9Jpb/vzKz
PixTBUlqjfZGKePg2gYqSmS9Q4bLVfoXNwsBGrbkM+yhXHcL5cOcnA+9zYuPqoIeKA/l5sEmOToZ
sLIaXLie4pFahFzUju9doaLYSUT6TE6V2yxFAcclafDbUA3ZUr+otev9FWEaeNvQGaCoLWP9wAIk
rWX40wBmfi16BDEXBOiYjr+1fvUJHHTSzR9sg9jVd3x9mqTX3+Ayz0haT/HDiLXeaVYKpNJMZXi2
iqhba1md/5Vp+qVQA+1vFZQCxEzrmwobbAXvGKBclKa7uYoLrA/67hx0g7GLO4CUY+2Ga8/Uh6+N
VR58x54/4X7y4fRuty5q9l7knq1Xs4jjEwqxSO8tTbm0ybPrKfqLNO7jg1IxX/VlfKSRnZDe2fBe
G13NHkBTb+cm8R/NRVnPKgBMaGmI0efSFPG8ivrNgPnyo4T8FJBZE2chtYzF3/I/equl9+altry9
mXsq+UXzNSVtu6sTQKFZPX32sln/ga/LqSSb/aUA2LJygdCsDMqeh9rp0R7M609J5htPgVIlb3WA
F+USbrDaPit+P6ztOjI+3ND2N+T6LJYDuM7Umiq2KkCQPyAWkFXQ6oGZNncPYqJmpZ+LcnA+aiXX
TnyZQHEu3mrVgJF51rrNI7Ol+QwG+sO2ys/4fX94ZjJ/LmwICXhbvHQ+sApo2T8qLKI+e6OT4UkK
y7ovwmaVZka7m/trpof2i8yuFHvRWDFr/SDNzAlCxPFnczUYofVaFLb1yvh82FHTrh4SnT3sqenT
bJM0TbzSUzC48p9US9gKCkCwvfwKShKiq6rL1atlDep7NF8lTBXTR3+Ih6Dw7BwW0GHaefOFE/VT
pfdwPhGmy59Ms5pWDsegQwrzBtKMC/F9GbNwItaYd1g3se5IiW3IWOqwv0PS+WW45y78CWgP9LE8
3goztV3ziQBngaJW9G2OFchMgVK8lB6lusykjCUZZoza/Tz4lip8e9G61k+kMusXeTDQqTc6eR4d
m9qtX17I6FONWupSAGmMA/R8ULZShTKrwVu17KsOtjVbz1a4s4RnY5Yk0/z+4ZaPK2kWJibwcpqd
7c7clPM8wfrMCrzouMgdh+VkHRmRsb3HKiDSv/VaTkHiZ3ni3iGD5Vln6ZUOuVBg+Dnu3nt/s2qH
R6MniRIVw2dX7/gG+TGGa4EJjEos5xu/Gi5Jaa7NWutWSmbWN0B6NpvmCrFFqhMLPt2pXfT6ll6Z
u6R575XB/w/PIr8JvuxeRQ2Z3LsUxJorJ64Q5ZL1AEx6J+VVGde5rnIc8OeVFg49CY5mzXOcL449
ZZ6h1jy74/pmu+uqqIokWErVs2Vc84KyT9opuA81mfMP20WIL2NHic8tqPwro+WPx7Fwamg7RU+W
ZoyTd0EyNdncYhQOZlGaXlfw6S1b96yhL3tDPDV6hsls2k4HXaurh74tv5R6jg8JXjor29XKFykq
I2durMDqQBVcUnlor9s7b2CrK718bY5RQylFpD4dQ+82ORYla9H6lJi/iHzKxV3uItuMD41jPE9T
5ZO68dBTLu3Hzs88DmyQfe7xqterfidBXx2LXeJryfw+6sVjl1c+UsyI4RsB82Ppaxedo8CrW+M/
i0UYqgumSUkhUCw4LX70IGwRWJ3Z3lnAUsIIuTNIyqY6Ld/Pi+VU+cF0+2j1R4JYcsgSK1z3M9Wt
eH/PLd/Hjq0FpJDk5QZsd/84hM7PhLfPdvyx5q9x+745bJGsnR13DjkBhOStEt+julQ/TUnZPbe1
Wj43Q/su4ZKE9gYuxCHuJuTy1NbIXhs36J+8It3ZojMch2hXF5NjL7VW1jtmxX1tR+1G6zglIhLr
WM7xc4ZA0Ke6iNnjMB9HmTfiyJsZaHnTbDOmwhGG+YNG2QNlW/T8kqKKHkq1WJfaCN1XLbPg0dMd
5Vr60ycXOM/xHkIIMXj0Haff8EUdNjJMeqXDGGY23trwyQSyA9JkGSxDBlSN5MfIWJAbAZlSLhwa
rFVnpxZ0Q5q3x5qlXSw9vwV//SPlpVi+rzsEduykdM+lrTjnOW2d87Pc3oPS/K/YH0NMy9b5UqLu
de9wf736HvvjfezQxwOn+kvUO/4KZWHzp9TxLeOUqmaGIoK3lZzSLXZLN8n4MDLMW9ctKOweeYZ6
/TZchJJvz9wzVvefQ6p72iHgra6aftTYxQzBHsKB/cIUCSunrLvvoNXILLGvtJEgUasZfy4f7dK2
yI2HqNEysJPsC+uqDD6ghh0UbbaA/ZXpW6bHG4E8zVnqP5hMQStp1pPhHeKMXLQ0x6pNtlXvcZhZ
8FF5n00kemIb7/jQOQV4524DxNHOcnFVBMUDJ0tW0jHYATIiErzd3galKWl/uXXGqTojZvDz8Vu3
22k7fSyCDYsvjvS/Dk5O2yUbiELzTo5J0tHpzUsD9/oioTAJTKC/9vr+UDuwAZIXzWb4HAFFuciq
GMQkMVBNy9aKueQf7u1O6lXSLtOCghjGKlcOLxtJEId1N+0lfs8Xy1jUJ7O1vPqP90tNzK1jcuCU
6/dkZjVOD1W9C6F7k+BILO04K97fY11NT7dY4yClFyop6vhgEOQyWfM1XOxd47pECiGVq2WNyTrJ
vHY7LDoKtyCTG5IKy0XP2nVICvosrduDt4E6Bpm95n6VVhABCjGyPli3OemRhwYb11UduNY2s50o
3Ea9PdrWxlRRJP43sEDABDkr+GlQa+SjqNH9NiTXleJQWNrfwJynPRZY/r5m0n5HheQUdE74TUWo
ZR3q1XBV/TG4GlM/rr2kir5RFz9A/88/iqyIydl4T7bmh+yBEIrCMsR7MpSICsvgvUlo6g9t4SVv
EnGS7ApAYHqULsDg3aofMvUsnZbKqTpLcMyT3say6x1GB/NWerUGa5YKHcS19FZMUBdslcPV7cXG
EchE6TvP8zgq29HOmgssFwxzAvOp7MvxjGgL+kbgaC+ju3jmSruveF29FC5ZDveJkgBbwYFV3Uvb
VTnVWoVRGsgBk7szUPpZ1aT2j5PbWe852uQrhQ85QBaacd8d8kAdXxT+MJ/4Y7GDJVxH8fTojMVn
koXWe+I13qmLQaNJZxhm6b6sWmsrzajryk0QqcnRDZGSS+KY46Ka7BKcSraCSWnRBrmipw2+BbxK
sFD6/HB6r9uufgiyqjubUYM3IXz531jwS5NT4hogZX2+x+1QZOqW3ioLk+0M8pp99j/PZr1VHg11
PPcgw6neRN3087Z3k4lC4dgegJEdpdXCVC6OtzHsUs+3NLYxd+MusIPm2XeTeN+WPQf4JiCZeW+D
jjCuvmeslaVyLuVzuWRGGp8w9d7fy+oS71LLX5d94G9mEg6PLZhmc+DstY5wyDwFJl4HSaf7z3Jx
dd/YFk1pbqJfsTAlBd83tXqQIdLRVuEp7meq9MuwOC7sQ5e1/0Ozaht0pvoiFyXgZI0pbAaIwp2z
9aT4+5Gy3VV6/cryjo6W9Kv7E20KuAz9A7SMq0R7GSZIuEPRbeNAj89RrH2SPdmdcv0b21qCzEsX
J4ubwx/jrM5yt+A9qpVaeKRvdHesNrWS6uu7qjIAPHo63fl8A1oXGGseK9NzH53F0aKOQs75szms
raUpMel13fBvKILF8R4ncQf/J/bWMoDFlvKGOl5RMtM4p+blNVea9DTUassRvE1e7ATZ5bHs5m/q
FG7yYvT/52XTJ0/Lrcehn4y1HNxkY6gDLdvEZo9KgAq09N5xDCnPPk2Vd9EAnJCg8qyD2Q7mFYcv
bzO5ef8ppeC8GtFt+66hkwZwF80T9BP3VNmbb52i4xfdZeOb0kVYHNcQC83YajDGC2c0FNl2xSgX
CtLWKvltood1SyWgZ4HkP7JtaxA8IxUCUObDUfdLNT+5qtGtXY2tV4cWc37CLom1dqCCro6fpRGy
Ql2GJnJWVUYqB/VKvQVkjtNpXvYth4vc79ZZGwNIWoJjBcNyo95v66FwznKRIDyLg19FykFCt7fJ
7e3B221AQkyP5gcbocl69dvLrAwrzG4M642+ZGERcOvXASvZVlKxEpO7KMOiUh/HdSu521vKtk6/
67GOVrTVDVtnbKYvbhegkBvm31kfgnWZuukT6L/k/B8jRicN1noypk8L6fLs67O91qs2v44ILjzV
daqwqBkB6CmaclFHNIa0xHjRo9i8hSQ+9/5K1zzyzb/iJN3HFQyJ7iAjqiK56slizbUI04/Jg6UO
yU2gXiJycdPZXlVKre1sPoveBgFZY0/pplzNeT56mzYb/7odemJEwmHFlOywTO6kAKIE/9G2+8nf
3jYkHUe4TdL6nyaWg9vSggV6mW1uq0zmoWw8dj9CFePnHsGDlaayvwRqdOSra5zYH9XGRs7pzGlH
dYlpyhxoq3tWQGcwM5dxuh/2ZxmyPCFviYysMm55hF9vvh/7//2m248wFFikOj+6KDM81Fn1dZA5
KO2F6dUYcNlDvqi5rfpwnE5q1VvvIf4qe7Xv9L3Xp9FH7yTHbnJRh9KrZ8O39WuUZJ9vycl+0K+x
Ef/WylkHJ6p6B8MLeji+FVrksRk2WxVjyVUtdu9JaVSXKX+84R5Gx1r70cy2Ujy3UuaLWxunuA50
06/+GybCsvSf4wUxAeGpePL1q2uYM+4BcpXzsRyXzTD39kh5v0mo6+p5S3kk51eC9GoE6BTNCgi4
8g+5x6QpkAuJ4RuBFtYvjIbV2sZKYvIPuD/rNB1aa+JKN/s4T7S4le2TNBp2ckYEGf9XNrsA4PmP
vQSl95xNKRjlGzKj0Dlm10APhI9QkfY8QARcOH2AxrRZ06+gip+HpSWhSfkRuL7yIg0mebBJc1He
6A9pmJibsM6SvbLostRaf3HnmPQ9upm/LRCILFoPMf66sg7cF47AQ0fOHpjF/uhom5cYSdWBdeel
MFP7eXTNp9Dpo8+0cGLzJ1IprRd9tguLBThv3MuihPuRYYsWRZ8rpdEuUatTJ1ue6aMWGkMUqAfp
paTPysmb/fLtVkdrncFMHpzmM/alyh6XX+3NMvovQNmy73xN/hoAirzNUFwPfh/OOG50X/NlB6b5
abEaW07fsiHrqMIkjma+AAJz3rqJRP+ya7N8WNtJ5H6RZ9BnM06DMze3XZteheHeaD33tmsjs4b8
Z6mXR6bfgO1fB9cK9V8+1CAMuoF9wRiQwmwXrEIW5ckV/e73fmn5KeKPepKiTaXky96o2kdmET5L
Z4o07Koo6voizYR0+HrA0vMgLzIcZVjsw2Ci5QVWrymoEJkOdbbbq2B08L76NblCXlN3iks16T6L
GlVYXyL++iCyzKd73ClcaqyN9SAhmaWb3nA2rPHFQzhXX7M4N/bgDooHtkFJwpkXr41RNz9khL90
+OI3PnJQ3LCrctZhn371ORzsbx0yUC59wrE3iJ0PpGJRD729QR4OwuJr6KQNKeEMOHOQQfbXzSk/
Vj5gdfCuy6HNN/PnAZok1qjLOXE00+ca5A7beUrqrkdR2qvcMyrneJw3ix/p7RbAQLlVxpEnuqBA
545LJ3al9zGTju2vE7F2uX16rl11fsQnxtt7WZYdiiat3zxn+orcXfY9NObP9dTipAvqfgEO/DZA
ZGqqcvzsp2n+MnhZss0dE0ON5SJ3E5xO1MK1KHyAURhPWX+BXBXgPvCD+gGZ6Hz8rOVKtXV98KKm
xuencMpko2ip/tWDGVCWWvwDF3AQnl6pPZMcSI52oSLFnislmQTlb93r/KfIB1noOcF7gJLpK5Dj
9GK1iL6rsY4KMafWBOvFBslM5q/BGk8UAq8SQ3YKV9NfF6cbLlFXYX35KyTDWk9pNl6BqLd0GMj0
QKbY22ZXYTKVJ9/T6GuP08QPrVq+ZaMfvyoaNYoAW42jRvnjCdcJVMNccNaV3T/gslW+wrg/esuk
kWPwctRRENhIk7R7jbKjj7X90lv1X+O4n95zNA4efG7hoBGGZIDjCWY5exmFFNyHbfTaU5jYbCCc
+cOPy56ijdKhlMMdFYf+dofww8egusZO4pao49+HeLgOlSulmPpzFg7JuYuyFQSl8lCJYDXqbdYK
hvi/2jlphU3UAz3uBhOaf+9pK8F0hkY4ny1rQcMv8NB7U+ChMlh6qyww2OdEn4TfHmOMELNd40gL
qTwZpv7oF+TepVMu4T8jpGWixna0DfXniDBtu0MyxsCPgvmbm1TD2bGt5kUJe/OqRta+U9P2RUJA
AepdVdrt5h5bHio7e9M3H/piN9Cb3RdSOOkTxH77LWtybNGxHUiVHAFRDHHWSmsaHybMua0ejjAk
Q83Zx8XY7PhmFijJtOFOU9G7u1n4BdA18BpZoktmAgQyg8R8WO5ieAY2ViD7OsbNbUSw9B35n3mP
e+ywlWaxTMlVZrVHadoVeAdU3KbrbbA7rUKy4W+wHqKXqVNOmt8HHzUnkAvTl7Xy/PmgVf1330gU
PD3gP3aTp26UwvP3QnjslQhVLWkudEhpjrNmrGZdxQnuXFbpy33DJXcImuN6MljzTjZwpngV3nsi
UgfUxinmpHWY77oi185VtpnnYPhq+/64ZVZpT0WMAomXRn/LZs00kEBWo8B9xhg1OmMGFm/zno16
jeOIS9ZBjdX3zsq0q4KhKDUzz/iwKcnvBzenbiegmTJBcG4a/Is0ecjuS3cX+Q1UgeVEpoSKcY1R
P5LW/ZDmL866hcWW6RZbCmuxNsIaoYLoI6d8tAOLtVzAHUOyMTFvuJEDbE/J17odhMeu+lqiF7cv
sUd6UNTan3EF4pZ8ebvu6z7ddomhPEhMLwxcY0rqfgc0Bj5+NpfR9zGKk2ztrBvOWGYGO9cJeuhq
HYZIXkmmU25VUljAsLn0S89/xYaOikNqTi9/jC3lLRL0s0tZ1S7QfLypMZqgLDKpZNezOLnYOs6F
sX7CDhcGpFXhuNY71iXWk/ypzIdVlQ/TVVqphJRC39pWGWwk1nrTkkXqWQo78rZFE1TnURK197YE
k2Dm/yS3t0FRbayZXVpg8DwTaFB+ViALf75DglWyq7JpfCw7R1mVBR7tct6WP6CuJ9WFksxJjuUS
J5E2IMbueCtZ7DH9zPGKvNwXbwnfm13Q5ZsArar1veO23ocIL/0DbvbMPNp2lTr+CSiPFiD6/XID
nd9Q5oI/T+qSD8TyIFhfM6du1ofxNuWA7RQrZ7AmpPqSaPv7hlV2rX0CDrJO3WgrzfvFQYNEcXr/
rKI44KyyJLdOahm/zGFSP2BIxFlXHZcT7vjkae0PbXLc491HplXw/UgdtHZlGBj96SlpTAdblJ9P
zoPdH01gXt5eK9zkS2AXJAznqNgmAdsYxw8/8szV9kAI7L0/QFpU/PQkyMWMDdga0ANGPPaYXKcR
Yy0RJFGT5MjGd94qYZzs3bhvz50xq+t2csbPYcNGF1LecB4Uvf+MWYOlFG94cuxLPRqevBH+60Kt
TRQyq/kAblj4uLOnPQ1FXrwsvlws1enMfIjo67vitd8QJGv3qB7UezEXuJh2N/xlL0G9auq9GAt8
kWA2Yr1T+fBrtcFqH2BEKzDlwDogjdSw+QXgE45t/clu1d0N9IAY/H5QI+PWrPLi7HR1/Ar/5lZD
yDj1oLllnqRiENuV/+xc7+WFsTH7E1uMGNw0q/Aa5gF+roVbb2V8Y5gj/udiZRVRAcLMwj7NJHzv
BVK5u58HpZAqzWpJ8YRomgpG7P4jdT5yG8BFKqhmIGPSseDD/AUoJiHS/NqjFYSb+0MCMZMX9Tgr
bHQBuiYuZ6IqHJrkHRvn4AXKx23tDudpF4MXfJRlu66Mbu8Egbe+renLYh//X0bITqAai/TCpuFy
gxvneEGX3vTUTXr6MiXZs4RtKkj7FpO63VCgebGw1zci4DEtQttQXYwOa5w+BlQikXkRNlEavC4k
lrF4566mPiTB+B4sZE3Xj6JtXmX6UQW6+bnrH+YOqmethN2hRIt4J83C6i9Vkkdv+oSZmZdZsJiX
pzvQwHBe1PrasYt6Wd5ahl/yus2w32aK3pVKXR7awGF/CdtvL36NndOriJsiTyVNcyzKZ73Fo6d0
4G4DM3pxMfG4iptja7XnQcgk6IUaWLrgYWJ77ngsYg6Jls7Sm+pTuq2WJvoc01nv4nolvVqlxi8l
hzPplEsdI6vDyf1RWnwQwNMinKXPBvbsbTqdU8c3rm5VknILK9hXRfy3hCx9Bo1gS4eVfcH9NDxO
+Prg76C8BUFUVJ/gcVdrf1925fQX4OtqP3RmtzcSo/vL3weson9Ry6r2s4rcnURJaAX9/2aEre3S
8Zpd0UbOM2xexGD9OniK06I8WFEBrFDl199x1rig7MQWfkyCXdOo8AWXjt5uhovcATiAcyDt221l
16fU0eOjrQ8BSvPL0/dnULUwssWhYAhj51ntjB+CqHESP1+5boAomVvnZ+bZYCsYHMvdGe5QfAU8
rW1jyyhODQDSU2+hs41uOHK+C4AcCdhVG1X1t7HVR4hKqf84maN59LH+2MOaMV5lbNld/Q4PSV+1
cDNIMveiZTYWndmwxrpjvFjoVlyM5WLPaDvvGtdvV0D7gOa0VthcUw/3Ny1ke9Nb/dijYQExTfXw
rFPmVL+wZ7eRXFBAAjjNmQ0+Rl3SYZRT838oO6/mxpUmTf+Vie96EQtvJnb2gp6UKN+t7r5BtDkN
7z1+/T5I6og6PbMTuzcIVFUWJEogUJX5mhtrOfi1cYrIT+4jn+zX2vXr+KZQZs3F7oxTyw9btDDr
pD40PQqt+KjekKNG3EZOLS/teHnNdXukFPohe29oTnczafrqksZPFp/EUCvJ6Mvp+/DVI5GaPNtI
aadwFrNgRoLMM8MDcIgvmWFVGJn8fWCX24wraU8eZdu0p2Jj9R9DMHeuLzOqdsrWbsza8sO067Xg
YGW7jDpC56Tot8UAghGBAwhuVBiSmklxFJBNJ5nl1MvygwRKp7/Ahy8QnSVaVd38aCyZahmVwzB0
+aFGPmYlA3poHWuA3qdJVfu7YTm4gRGTUS+9bYqAx911QM78sDglDbtVGQxDBUvDJaxVFfvGUtBg
WFrSL/HS7DTeUXOACJU0ZcCtQr6WITS/GsTbPRz/z/hLoLTX1OG9HKQ/tyBHl/gHgZX754CqFgcr
KbE5XgYkWM6MuMzurPwux7PNvAxKvzPlB/iemBOmxuGPPK5sIdJO/ZJSkThISw7XPUcXTF+wwXP3
Y0kG4cX0omx9yaTgD/voNk6yCWYrulOSMrhNXL/ckhKbv/A1P7mNH/3SOrZMgEWLF4qoGBvGTYwp
wKQ/dt6oryQEEVCyMNr8Xa5GIrZet7Nf7IvA0TaoLymftDnGebzp4l9VaK2hRlOhaYFR4XdrfDcz
QPCVbSjPaE5gO1DUEwkR1Tgqo8ersTSy+1Qt5gW+eAxC1ntxrrk3QglpJ4EKRh+bnVsDQ1n2ahIM
je9jc661cVWlVn9CGktbBxY8MWzj1sJWAXjI/sbqwhfbD6J9AAzmxOMhOukB1cVpzCgHdd2NZWNQ
aywHOXO1PrtJZzb5eTLcVV3/1i+DdWeku1qldiHN66jMDzR0Axpq0bvr6PUq7z+wZrvZsS5/tm0s
Zhqn7Y54YARf6xoVi2R4zXiN3/hdY6+l2+JZwRrCq88wgq0X4CZ7a5GA8UYcaQCCg+paZrtp9KK0
avjUVGhdmA7+qc4SZhWIJbhTeC/5EEluXDMj/w99EpLrs3J0ShtFY1IplzzJ0D2Gc6xRSYNGYjXc
0MV4oqLDmtuOWTOyBkh3fyST9cJdJ2mnna/9eYrI3lKdlBV8YCk7infVaU7irtq4Se0citA990kK
yBw+KryoeuFF5R16ilZajrtLpG7ZaNiNSGCgljk9VHb7SDKnvRFqlxzyPE+2Ot69myvnixpydmti
2iGTLkSvgqnmMlX6rlM1zB02ccIzgP3Z2zQZvcYtP7VVy0OJ5MyNcOpKP0SaNk7KszTr96YQjxIv
eRuV5ofRhTMsbjrXuRKsZnZxFpbSNTjRym47qxOfbvEGdlkSK3249RYDYGvzoRHu8W3CGNyNKdGR
eGD7npjazfUwN6H+sclvAULgPSYrSBlh//5zlgF17qNN3lQOhECVGsVjqI/+yYTBvEEHZPoWB8NZ
7RCabuK63stW9Y+dq2x+wwXJJKNysJss3bath+ra+0AvW+VrWwJlclsbSMSAtkWoEtGBevFZw7bO
P7CJeJSW9IvpmjSvEb3RPk4jmIfVdUDilFn3D701Pn4wbJOQasKwNUydI9mgF0Gr2wtundcdX4wm
aUnE0SRji/2sU71ISw5IM1IamTHKlllt0Ybn5RrXCLkGuiBv15CI5RrXn3K9xvWnLNeAnOLcTKX5
l5prwYuXup9sQBBnXOHCl6iCYD/1c7WTwQis7A02IfgiLaPSp4DULKhtPEmXxy53PafRfOyXiBr1
OzJmwHJltAqL5qFaTA/fp8MN2TcW9MCFpZ1WW9/Kw9/IRFB3wsL8sxprJkXqVr0rlKlk2+VNgIzK
+Z4vI5VYL9Ne43n+6pEyPJlIgVQ/mgCSYUq123Be3cIkveX607fKoIo/Twku62ietnOMmthiXtzQ
7yg+/WlT3qjIgnBLoxmgGX6+E0xYGsP7NDQN51zBmJEH+0dbxl178NaCLTPz4Ck0nXgDmmW0Vn6V
jaepDB5Nv+CL00c9j7jSf+AzqJ8GJ2WnXNvGOm3q6IftWTz3e/tVwUp1nw5dcchiK/zMTvYsAS3g
/jU7YezHsNzBuCc4Oi0MFZd/07kLMShDHMvZpq5Xf3bj+XWYWudXZ9jH2Cyar47STRt/CdXsbL6Z
Ov9DqGiF/jOUV2Z06sh9FNyUt27RllvVL7UvAySIRGvjX65jBLCOu/wF8blh7/pzdIRlZD6C0EEJ
aQkpE3eVhs74PZ+tlOXPEN6xEAzJFX1pzDxfU8cBrGf1xTelCb0bxLrHp0x1y3NYKfcWb/4n6VKw
Y9iUjh3t/p6Qb4HgqfcyCnIRaZkC+HnRqzk7uNFSVlRfjYMMm4ads//4fpmqeFoIsgqbGhkMWjRV
GmrUO1T2o0M36xmoAi2+b+qeZ0KS9upt26CgvfRh/tCbl2HVwwey8nJsjJtI4VnILRwavbnvERV9
i4kyVWW1V3FLXSfKj1F6pDkUjHZChOluXVWFLkyG6WhPCbLlg8a+fMkuJa1ZbqrcHraKv6AOc5X1
qgu83K+C/N4vMRCMvaJ9QPEp5OvidTg+0ZxgMz0gkqPvUXUFfC3N94EEr2sFLg1OnkvY0h+oEbq0
GcyT2HUhJKrcQLe5Y53kSpe4vgHd2OQu4Pq+89JdNbn+SVNn/9ShCgULfmmjm34e0rphdfLeFxnV
W6BES9yH4YrKobKVoeuh8A3VWntNki9foBROTsTKvkwcFedr3XJPdqD3yW0Ik8znJt/zsMd6nhQG
iQhe9OtJjwHoKoZzlrNIs31UmObna39qDvDOQ54Y5xaX4lWWZuPeTnJj3sRLp6ZNlynS+jAwKG64
sjx/2MuIXHHo2AnZBXVskmcxwijrrBg7/N/D8XzpSXNjuLSBeOROd56WsVSiZUwOPRBGxmTetded
u5L9ordt3RTBU8WiyIpV/FOrVAHCQDujgJEEcA75YD9QIljKS1tR++eyHu3FXkZ9UlEYuilG53sT
IvyxZqMxgRtt2n08bCSTI/kb/ELdvYEr00qSPqX4qaEIcj+1XXsjIe2S+7G61t1neah+kHOVqyyx
bZm+xUJiv+GzeOexTRocwOzkJL+Mbg3aHZWcY9z46pN0DRaMM946JuxCft0BjZQnE0uqxC6x4ly6
AgdAiQukdXWdRRn2Z2P+ytuZAo6e+o91E37x2kn9SnLD31iDjYrZ1BVfsvhT0Qfa177ReKY2kJMw
ndS+kuRAbDGtXvKxnG+1yGjXMts3CuokcOXu8rS7H13UGIbVBS1HrpYbM3DcE1toZaUt3BZolG9N
8Vm8NmX0GiymjE6EB2Jaz5Axy9nYZ2mrUpruQHzDHfuumM2WN6H/lxJPiJvP+ZcyCBANGVKqb0lv
HUdUUtbFDFBiZq9y6kerPkcJPOOgt5wXOy2aVaJ78S8kA1aOWZi/41h7cAal+pprnrausLmCUOWo
e8dDG9+xGvj4TtCdePMpxyA12z/PEvB6p74OlON/H8dyqdgNyEzh1q3Vj6ggw+77MQqos/XTpRGW
5XhmvW+w4g8ay0C8CqViMF+nS9Hrcmxa97bD8vgDnsl6Zz9piX9bLjOuG9oLHmoZSHnj7LzUW/5b
fhl+gre4C/XA+p2GGKpS4f5uoU287q2uemqLyN6podXcQJbNb/NKyXYaua3n2XetlWqSYVqmO2Cf
t1Sc8p1qQ/r4hav6k40fRTF71tHO/QlCH80UgctVSiHgjtVdjaz2gi9eqmTXgzZ0z0HrAL5f+svU
9HeZZ7prJwDlYQHluyzKr01Z7kuzSsLoLLID1+aHUYrQZ1n9y2hfqL/fuLCNo1DvdjLP3+au6Z2c
FBrLQU7TpT1MIxoUcupnsfsWFaCbc0pKNkuxMT8OmJHkkLbpG6zQPwHasHfFMDw7w4x4w3Iwx4RF
vpyqpvvWeR2WvkExvuplq2Pk8fe01o5g6ZsBZos1q5ITOiD4lnpzezMmrX1fKSkU8NHKfkYOmwS1
Mu88R/8BDFe7d00FCUgX0pkNOdEGzErnMLB1CxLb3dVjqd9LnxysObhzbfbkVlXyvalHRb+z7UeJ
at9DUSKGOGzO366zZbC1HMqLlf1UdDUJ0r9hX0mLh0qetLcXuJk0l4gMW+e2QPwGnhYI0OUgu83L
xtNPcwppfbyTvmtIXlIZW13bSEPD94LJs5XAChFsSsSThySYDy7STQvzpKswDd28yLZD4tfIyifx
9upWDXbEu+/n+ZSXuXKDrhCEnBjHvoOpBSY0Sx6/f2U4OA2C4Q79sqxWwwLflsOH9odTGXIKvTiN
i+zTCGzHG4ZNYfrxj8VHoleAplgueEqsDypYqUlzxBA534+arr2Yff9LIhwHRhBi8V9yECnbvCx0
Mp95d+domrLWdJb6iqUATHPSfA3HrbyF3F6/2sni8ARDyxi0U5zxl5Dmf46KoBF8QSr1LSpapGQl
irpcdQvmWK4l3f5gaSfcRkIE9bn0NarqHlJobMckGuInBYAVVgda+MPNAeDYVNdZo0bzCQWRdtsn
rfW9/qQGSfTDMBLkgXXDPZnzpo7Y7UO/hRbnxB18vYV5J4dIaSFmp4q3vfaRY4Oht0RLHxK94BIl
MO5Tf+sXibMfC//T/1XbPO9VoN4+/MOrrrmcIeQanC8K6VGFZozExAuqqBuC+sZANh1xp9QYgAmR
nw53zpKfBmZOftqULLV0hJLGjkpw7BhNOhsMaNG4l4x1siSvLxMcXYNSG+s6MOoq128REdwrface
tFqfgNQu6XIEosiRd6DO0Eqq0WisLfsAu4z1zTh94UUUH2fUJbeBikChVyV4hbV5eoce7Hg3Nh45
CqPfhwPy96IZIpIg176rVklr+W9xEiLB1zjpk2Dpm9gkkP1bwGLXmOv1r9eKB2wMy6zVKSaiXyTE
MOGQzYkWb9ocirY0ZeBCHqt0VT1HP66hZuVnq9EKsl03sd2F9hXbNy5GHCtfsdqtDUT4RvrkTA4q
flnNTk6NSOPrdw0P9LyoVzKkeWHaLZJqf7FMqXbhUjmXQyKVcjlFhI7p06LpBuLzhZdGhecrgR9i
6sYn5jpdzmSKnL3Pu0xhE/D2Y5xs/FmMvDrYBXL/yq2MKJZzWvAHcotL12XUuaBulxsfBoVzyiA+
Xe77yzhfrIYsPH41jtE2N31PAuDj6Wgbj2Xk5XsdzaAbiTHCrNBv5VQL7ewUjNHMYmNyao+/Spg1
q7rXw9shalHXeT9zWQcrUOmOf/THMuMad50be9y31bCkEt+vco1TAnKOyLH8Q6win5ECWcQr1LTp
ol2sON5Ob5Sn4l3Q4oPWBXpRhLMRHNe9vCFDvhGbPxk6HQZRN+S+L9wcIegkArzsNPwyBgCvW+l0
saPYvqm3Q10v140CzaAN+vwghUrUCq19aOBNIs2hmNIzicgf1pz1L0Hpxy/sCWVIDkqlvXrDbJ6l
JdeKfOVFdTVj2/Wx8mpXxToGaf4N1nS8GycL/07wmBhR6HvIptYqWjadYTyD6Y3ZjfLQUu+kr1+2
pApIiA2OyMM2kt3ovOxGM3ajCYK9uJQvm92y0zrAs0TLvOn90h5vcCwJrKM+aua9HPgA9qrse26U
pc/RKvN+bgPr3vPNrelVaBC8x6bIbNy05nhz7ZIzIyUF5vQdls9LLBCZEuMsq9/AwgMiCeJLX6MD
N23Q5BnPcmjjwLrNS61nR6xHK5GDp0rdHwyAyWQEsKXrMy3bxPY4HaUZm97r2GXBQ+TEzWelOIWL
O13tZh3IO6eKvtluRK4xQ5t5Sijm9kYPpt3rWKmZrcP7lsNUx7+HKDVO0pL+cvLWSe6yi1smoQbo
3JFx2DaW1eInpsNeCbUCWbNlukygZjzuIh3ZRZnhtj1FyyS02PqnfVgd6xx9sBV+z5ilL4dL24BP
bikwyIFU5ulGRi6nyRwWrLArc2dV4a8EY0k2KUtfRNDOLHOdtxbaEoAAluyrqL0GulVtmhjxtGvf
1e1A9GElpFpCZjvjHnPHp5Ds2Sl2YaGKpDe4xE/gVNLnoJjD2wwTQ6QcUVR9708dZLb+i35UtsLb
sE3uyjFAVc2BrNu5+lbEYK8CsY1UVqVter6GmxrvPQUEfLC/Rspsn0X4BvKASy5IZS8tnEwP3KTe
rs2c7w0zwdiKRg9sAyoWqflD+kSnpxeRn9oH22tO+q1dV/omLifzhI3AzyLwyu+hVV5O4r9P3oeW
E7zAqu/So1v5N8v5VvrDuV0Qimldtw9LS9CM+T9a72MZ9My1z9/peAEqGPn4W0EdHx/SRdmriFGj
nWLzi2AZItfGYzM/iNpirCO5CLSmqxcGuZ8C1n8XV/y7W2IkWgJI90v0OAzkT//zBSSyGcEnOEX+
u05mVq4mFETXLNOD2pe4cGjTdCNnphEweonBbSJV1tLd5Il5KAYFugrhOpPJlKS4rWK393bBDxMl
6Hq4Xl36INghRpp9mfy2PkWogW6kmNZGOiDDCgntDo/GZ10tz9IfjpkCRigJuUWouZmGc9v4COGz
++/vanukjr/0J0Ffb4y5ak8IJStffkmnEfIbU+TeowwfQ1xkYctaGisLi33IAmp5LfRP0p1PUEIS
6M+Xzyu/6OWDyenlz3L9IJc/jYZw/9ox+EAS1KPMtNWqJl9lQzS0q3kw61sjblxtZ3jVJ2Wq1b0b
Rs1tWrI7sVHOZ52/QwXFesYdGa1zw3NWoGesIy7d5vNUQ1DPHbtcy2gbQXDoyi0Jfdur1whSIQB+
OyEwfqtZvrn2/cZa14aKavD7wLWZ5sHcrHBWmQ9OoJ0C/IztdZlPwc1/d+oimg+aeYiLFTj/+TR3
W+myl345k0vIWaUjfIpGJ9JAM5rcb/yXJtqBoFNupdIoFcjI6O0jWuLfTHNgiyUDveEiOxmUxvbS
WSTxg1m2GNqCxq02KPSu8niTZ/g0zUhhmKsQ4eb7eB5/8NGDYzOm6X21HCy+SveaWqOnYC2W80vT
aS2w2gU+JtsEMB+FCoca8BQbuAKb/s8/JlNWsMHkoPeYAOBfyahcphq9tfwG0kXK5oiehXpreHp4
YxT2YmOhPfRjofkr1zc3neKHd60003xO12VSpvsi89UHExHEBySkLLCM7Pz6ZZ5MTnPXv0NO561L
5pZl+z11hvIkYXJwyX9s4ZFom2sf9dTLbwFKZuFMeZ/Hpkar1zPyfbxUbWp0E9Lym/RiuPLea9h6
8S1R0fWV3q6MlthZ75VHrMzrVVMg8NKMg/6t7Otz6wRgGQqE+3GTzf7qI1AIoFD9z3mnl5s4dpX7
yO49vO66+hTWqnPr6DW4C5wHnuVKZsOKMu3TqolAzIKkDpeSSYJNzc5U3PSF7U26WMNYv9piXufd
bH0fFFYKXhaP980iuhvF/Y92ZKNY2zqKqKYNis+Iyse06BA/ilC4WgqCuK4g7bZESPM9QloyaUgM
ddPk0UODKcrl0VAq/meznbNHvn7DY5SEl0eD3uKNUEeqtZON8ljan82syh8j4KF/RKFcZeF+hPtC
FqesxpZneZgFT1qSN2i10JIuY3msUzx56nq//tCf9ShgNQNmA8NiKjhNgT1sBrsbz+gLj2cvQ8M1
j2wSnihObnEZGkMM9pzHLjCKy/7kugH5sCGJMwvXJNmMXE6zZDFroay98nCOX01w3x9ql7ydCoFu
KzKiZtKTQeZdu+iMmnWXIJIQznscVMdtbmjWYVi0uuPxuzaOxmvkzsbJ7rUCABR+cqHNO8RN2pIC
ouY8RiYAn8VPrk0sUAKD8mLY4CsM8kSPib4o+bikALUs8B9VPvJF9zRFociffyG68BYZe+lbJMpC
wFdNso6COcGhwm3VX8280Uk3nC+8hwvFQfs82E1+xksNZoQwIS78B+1z6Ec5Lig45CG6dxZMgWp+
iwununfZS/ir0q14T7De2l8gCkoXWOCtlrzdRas2jpU9cp+gMDw7vRX2Enh83KlIXjxFZqodM3uY
dzDKsleSNbd2abHnFKcuVA3ICxbFawah+BZCh/rEjVDc9oXzGgghHjMWa408QrOXUdtS56dfcioH
ErYVCKrEWfdNQukiUatX0jQwIWvlNjYBXKySYc7XuPbMW09Jirve65z1oPaLsAa13pxEzgNsx/BO
M8xoLWu/pJ3fBnSqHXcDa+e1WZsRprCLnmxRob6f+9ozlZpyhQy186sdSPoXaftDgUG37qOMCmQQ
msdCm4t9xFpvAytz3mj5MNyY6lhu5PFiJtWjHhjOs/S37G9I+lBwfu8HY3lGWaz+6Zpp/loWvZIf
W4cilaO2+RmwNMJpi5wfmbj8PNbgwKRs0E8rC+GYO4Ai/o3C8lZwXH/CvZbBwIV1vhBhrkivaPDK
E4oSGQpX22HhVqkNJVkj90qMUPP4MJapfWiMBl4w0nNoyFDrea79EnmvYdTuHNe2z6VBaVRpIf9i
xLi3uqJ7xc6i39doIC33TvPZMYC0FnP+AO5gWPVTWmzgtptA1W3tVat+NrOKVp3XWIcsGCeqeDQN
NJVIGLuPxSIiVft9tdLGCDD4MruJECayoMK8kXYjSChQVLrDJcuqWvlb+0L65fH91v4Qrxtqd9Cz
wViPbTkhCBmDxQCSvul1tOecrgh2iVPbuwnDzc9GrFGG4E18lFFyDAnK7bl1llEnNg9Gn5RP2eDY
CG0fJAjSlfOgVdW9tAw7msBUh1T9lutnfU2ONUV7N4cX0VlOh22Dlz2rPwGo9s/9cjBz5C11dKr2
0uxrdwaZXXyTlkxxm+jVMdUAFzXigTD1+xiZxU1UeMYB9y+qoEsdrjIK6BNJWK2lXid9UocbPBvI
Ahrx135FCbXdkgK92DJKrIzmCcDbJVa68tQHc1tNbP75m69Bzn+q8nHCmBU8Ax7D8aVpR3hCUTkY
QeTn/p1VNp+lBEGF0r9zlfKzlCvc0PNkTKoV1hLpECnoo/9i3nIVifQLiKsW9bFdpGZ7WT7KotFX
UKx37DC+lWVm6IfB3svHcSOjrErTh9l4HXQshRchZTmUyFqffW3YXxN+Nnp80nXJ9+EF4WFl3u/9
2kPBJinSQ6oXr/7CTEtDczj07RiDgoS3ZoVAyJtQq8l80oQguzWbqH/Jzah/sLCUqKKvLH78v9zh
rwToxq9MwW0pnK3yGTs8YxeBY79hA4TSW2AtzhVp89m3y59ePM0bN7CbNbLgBfBV3FtjXbP3jojO
gB//R1vG02W8S3W+whV0kb/pr3PdFysh5FVh1zzhocLTp5zO0lUrBfKKsf4sBD45BEvllTQkurAL
z+9y+P+cVIYUG0dh46rhvVfM/DpZ7GzjpnOPrugd6J3bbt4Yuj0g7p0Te+zuirYCuDIpnyw41JL/
tV3bPKKqM22aiTULZgzR/LkOQQemJIY2In8i8nQX4b1+2lCjxW3ZNqw9TPpn2yycc7QIdMkZvCnn
3FY8/MOynbZ/DEjIQJ0F/yZnI608w6UuHREJSSfT3obIs22FQCH+wp65Q3CkAeED30IrtUNDufCk
YZg2ra4QsTH3j15QRicBfc0yKqcCJSMNALh//Mfo5QrLiMyTSw1OrG5NbF9Z7Tu8pFQFLL9T9Zl+
a/Q/R17uiMiT+WRlwWLekNMlUdpqBVKAbDIaQJvaqgmgh2f9pG8uN5O0R8/QNwUAbnV/Hb/cTEPS
310EL7LRg3uiIeQR9K1yE8+auusSM3hS8R6Fi2s0XwfDfYpFNZq/X1JY6m/f6b+qSBN/ScMcfncd
BY8p9nn7cXCGw2jpP+exe24FSdXYDeYiNC/fQyvWrZtOH56jUlnPrX7REbjgQUf+Xiv+lzxbZZ/l
KnF0h3PtZcN16UsTLFtY7dQIjBuAL4PmZRhH9bXb8Pw0XinW6Xhm5B2QEs94xQRX3UVGY+xktHax
2TJDC9iI1YHRNks0FTovQjnOxG5gsZs2tSm8sVucY+W/L319HccrwwYmL01Ddd5CpCkHucoeKPFw
0GY1Ufd1aH+bvbF4Q73ySTTyX8m6SrJxU6UIWaFR3QZ7IYHL4Tpy7ZOzQSjicqp1GCQgdgyNKdJO
+uAc4xAuluMaf+mKeptUdvArT4DAwOAEaZb86FNF/2ZXORoDfZ58rQOo8HMLakxrgBrBGIs/Bz5S
fiOJ7Zeh1L213aVQNXWWG2nKjmoOeSxm5XineVZ2RwGM8msdmN/T3t2n2YLmg4gfdbX6vfdYl+tZ
Yz8BXBp3Fb/wTTHxjLdrSsJiedYqXXJU9PEgemTSJYdscQ+6mqJdYhczIYkbTCM79mlyEE0z6aqU
6XM4uD3Uma5/nqDKdgm2095i7QjhKdn6oQ9KYGnCKI/v07A/+ZQREN4CNU0pWSF3mtn9M3p+9dHX
lqLycqWSLAj7RGNx+QDyqr0DXa+Q16By9GoVg8HbmW7+9Qp7lbMPcQn3VYv4xvyZjImx7PA8VCrr
XAkfZUuX9MjlwVfjdlh2hNKnI1ypu3P4KF3cqEgMZrz6ZHBCUP0Wgu1nJFXzl8jJZ9JO8Ob7iPeV
q+NmO7FmET5UjjPLGoxEdTQ8NXuJwL/ux9nINoo6KDu9sot1oQReAe8r0m6R2N35cxCcLn1+Wj/n
/WDcO6vSMAuEfzILCw2bcuCyhrMN7XdeFQPoRmN+GCzrL+mmWubxlHb0o5EX4UtfVfs/bIitSINp
E8xweJe6tRyQw+nvxjDBFtd665L+rAz0XVcb6Zp/fg9EbbGoccgZ3YoM2MVdy1VrHGZIs61FJSyw
Ip7idp6vOsQdqJ/DrC+L+tzNTvDAUzB8qJeDWUTe2rQAF8iA9MloBLZeXdAdS7xcwg5UHhAGOP4/
rpEU6o+x8LSjTJRBQx8+IclnHLQeJk7h4uAndZnLIbOQxVgkNOSQ2I0DsMQ5Xrvk7Fr7keZg6b9r
/wnKcH647PC0MJn3eTC6qwvCXBun6CE3NzZGY80WjRgEIJfo3mn2b5adBhsYcNe59Tw0gf0chV/a
xh+epCfNhxF0RTMcZCwop/yklC6J8ACE5WUPBfZ53l0hH3k0cftf2wL1+AAOaZv8M0WnYH8N0Ufs
lrG+SY9iiIcOpAUU/RkxW/RqgiLAki9Ub2Us951xM5Vzs5fRyEW1Pgon5HYBjr8ollrdTZF2mVpP
Wr3KmgULPQbmGh2JnOLN4slik9M4Zm7yV4guRrMllQMgP1bOl78hxpnbdEbbtC40m/ozQJ0UzOND
GZT1XQxr/QrnkX6VTwIHjVgPVZAPsWRCPsT6iznuNXYqx99AvIEfIzFlFHdwsce9MikFy0NSupqf
/WyCsXqozbh7Akd5L91RHb9FCe5Bn8uPUYZ+L90hVQof0btNWDUGsj6jd9J9PEhZ3hrgJ8pmTca7
/BY05m2WYNzX9sPG0JX4Z1i4M1+OKHzJks7d4kVYrOsJdUnUbNsnG9XGY9h5zWI10TzJYeTlyqqj
V/dwRvBajV2IkShfP8QLmr2zbfNSb7NjNuKxOc8HKbpJ/UxqcB3A1RH9rmv3bPoB/sj9qwRd+4vI
Sbca5lWb60CP1fbfRc2q8SHElYW78UFVrFFAwgBxwGPhcqZF0x0OsU+phVzutV8GdfYhNz63eWgu
DgzSJ4fYhTPaOfpv9rbdfe6AVCxtWF3kmV5HtZ9vSM8kazw4ytdqRBfUViLMNuymeIUh566c1Mxu
ZTSYzZ2nTfFjl6LJaW3Swk+2kqKZh/CXFVb+UfgfwimZYV/uLMez1pc70g0U+wxv4zJBQtIR52UF
2WLMjjGTym3fOctZpBTueQg09Jvi2T1PyxmJB/fjaGx+Jt8UrDGpN7+gRLIRvxufteomqEf3dtQq
/d71ydwL3XxUMAasteTT4OKG4TettQuAaK/tvnWO4OjMdaA0/t4PeEHyWmhvB6yU5d0q78womj+h
RJefpWUs/svaCK9Q3q/G4s7MbyBjcnAxvAKeJa4mQ0L6vbbCfZ93xmO7HGzXyzHIVu1jMPMGXTeZ
edsA9z1fmp5ypAzoP0isVfDy8K1hJ9MLoJ2PcxkGN5Y2/ngLjxY/a9KWa61r2R6Qk5q2Wo1stD8t
V08VX13LbyCz7ap/nQwdA4qlRJmRIFs7bRlsr9VJqUlem9cQ10lIfMoIUBsqAVLvdLVG20xzpS9J
tt6oXsN0eGSNQEa6nk6YaJe/Z6393pYjGkiV6SPLn5iIgJULVgE/zsiuMsqvEEry3CifoPhW67Jz
QEl5xa02DzVOg6R5bRZV1n6enD8r2tNQRJsk4CEo36nrAe7KC9vE6iRd8k11Av6ahv9LeijwIGIY
1Jj66bNXrKSzdpTN4PmIYRkjrKt89r1Dn9ZnY9FBRM616leX08uwgSllz/2AKsgSDoOcKl2MYnZQ
OuG9MYf1SlFKfW8g4Hg/oNNnruYJRavYUHCPWzovgcuZQfX3pOj544dgOW0shB7npD1fYx1XsQ6N
63wSSJNAmOIscNcDNed1LpAnBL7iGxmWwwXWJAin65wPsKhr+KVTrinhWYN8Nx/sOw7Cv2zZx0dk
fVHwHX+pyy4/RuMSkSZyDXcj9iEycIlL/o5zqzk6GOr4a3iXB265Wc4ahfOzEhm/TCCNexmMRVtY
TqdIT2/bVl1dY/+Y74RYXllljlvY+4WnODxqNhTuxumVexxM5Bl15ad1YTWuSssvD9eBhtXFvgS3
sJK+zvHm+yo5y71ewCbBzmt68qnQWiejVmhq3VONe3Oxt8Ncu/3Xv/3P//2/fo7/HvxVPBQpL/z8
3/IueygQr2/+41+29a9/Ky/dx1//8S9L91y2M46l66hpuaapq4z//P6EQg7R2v8AFD0WUZCnJ7Dd
2daKEih0Ll/yJTcqGXTJnBswdElX688jTi+Nno4vOm/vI65h7hab9fm7HChXultSFNoxzuvpxbNq
5HUWSqumpSj8l9Od5oMPr4cRaVwzVr+jfvo0jp1+0JPZhs82QGs4oZ9nnhC0uykd8nrYly+uAviE
r7Cm93d2rio6Vn95cIs65I6SNmUk3HEvGbpg9LELqGCAa3nUg5VYmlGK3JKKU4RTWPGaVESMYwWH
ZEIfHVhZugfukFz6oik62wr3v0QU1WzfjTgfXyeBIM0OcqH/Q9l5LbetbGn4iVCFHG6Zg0SRSpZ8
g7Jlb8RGzk8/H5o6pu05s6vmBkav7gZpkQS61/pDmuI8/++fhqv/+WkYquohzU62xnItQ+Pz+PPT
SBODtAu4i0OagPMZraA6p25VUTDU6hVuu8VaxuQB/wjtvqjjawgdOVhbLfBr3azjFRVX9F3Ssn+A
T9NdDxhyZGBFc567AKsRd0nDHpRyq23HqK+jdVOXP9DtXX3KfBRu7Z6UZgiWoUp2GVEs6I23NoUG
KlhTUD9U85ns0EvyAzLmZg5AhLbBW08Gr7MLq9FRDNimluFDRWbDeN1iZihmTPnnhlNpeNanmvG5
4UQuMAZ1VB3kUDlpNGs2nWFrHOQjEE5Fvb9d8hrjkmnl2WfZkpds8yHeyCZ6fvEDikXXPau8rrwk
WGnj+jLykp6u+Gi8senV+QHt/v2jNlTjr89a8xyHnxxpYsMCOa7+9ctTFNfAbCwLd1Ghaochdcnb
17hD6CkawDgYuKsmHMHz+DnpOtke29SGG/Okj7F1as0Cw7wa/9wlklbV+tr2IqW+8xB2c6L2P2Oq
mk9hiNHLNbLCOYWgv3eVJnoy6Yn3PHrJV2zypg9jEs+YKHkvIyJlG0Npu/1UBvaFez33MLdVP4Km
gRsQ1u9+SKVwIiN5xErHR/ihxrhz6qcP5Oaafow+bN/2lqJqs5PuDziN832HYmNVUAoh+Zm8WhLU
9sKzeuU8JVmKKD3SHqaXPiGNGhwMyHAP8qBWpBvCLKkRJ51cOLTQt2RM9g561G7a1giWVdc1s+0h
88KcbAS+dvfXWDbMzMtO1/dBP3SrpE8inv4pGte+3pCH4qsPPx01HHnQySnUNtta2Zqcfri3reF4
E7y2kM7DX5m79/Uig0uZuWYRsb5dxMrRwACCEF8vnJZluScHJnATjDWSgzgdcHvXKCPFWnESKb5E
faIX2J6UxamYYw1sdB5zrv0zbKJ4dx0te8wm/uI7LbAQOXeeIafJJozcB6UHyCdD14vIUy139lrX
GBBVDC4sY/Iqnm685na0tbo4PnYTgIXh10G3cyQNUJQHS0wZ/a8O2QyDBhZNCaxYNuWM2zjTVoy9
QLf2r/it2aJ05ni4mf236b09whoTACDlBKfVp1UYIll7o3mplbNylVAcA+RoKZRLgthMG5s7/Lnj
FrqSyqx74bKFVL8quRi+tVFpLeq6GB40MzXvq9LtlrJjEtMJcfrsxbGmch83aYKeXCG+IZwp+zGI
bxdaYexUREdOJCGbkzM4HAC/r01Q+UtrbroAIkxE6ClpqwAnNlYAsnwl56hl9mDglb03XVfXFnK4
FbEjB+U0X04Grn1+Wdl7027O10HyGngRZBvYnO5Cju7gb+/YGJP9J6MbPxXdztEx3ita/a4mx4yS
v2teEgMBIS26NmKy9vdGm+5lVzsPsjt+fBT6BO5nNGXMZP9FaRE2smzKDnNWdMZLIyW1zTgZ08l+
4GLfZ9fryYsWWsAybYbszK8ux/YxSLWguVTGZIFENqb7IkB4ygYCMpK1DBUdNYcWqh1+sxMWtnFp
PHS+ajzIs1KY08LW3XEbIUtnAwWh21PzTT065t015ihxc5eygJed11hfU6CAdAtsSL6A7KqtQYdE
jPuDbP72KinJkSGpDsP8wjIuph7eaDf7snkAduZ4kY/kA7vwxzUGvPP+3x8Ruuv99YjQVdf18Gtz
LI9T05qXC78tzrjf6w5JLGOL8ceM+EptLd0MtdkWb/4+Hsr+gAyXfzYVxEibvhQfpqpuS6yN3iqT
R0mZT7+PINUzvBUCE7Os0jzuBxTQy25Ag92t4QLPrLwpbNql7JWi07J3amEKW5lq/DbYc1D05ad1
diel2dRRH/EkcqGAJ2Mx32Nd9GPKQb/E82EwAETFeHXvZCyMqteor/Tj4NrfE+icBySN9cv1oCpb
HNjjk2zJ4fJMXkdLGjoYgeCOfWaVWxy1Wevd8MK2WkwxWtGlos3PRFTf61EleD2d20EKg+a/9qDS
6E367wPm8fLK03x5OUk25ZmMyWbL2nPt+wGWNb9eAaUMnrO/vdj/dS1L7y+UENTt7XrXdzdP+P3N
3/4feZjVu8bQjre3dZ1yGyLfVyrivS6A+MWe7d+zTTIWg+aIdxcvuiVsm/4IItF5HT2Q5CzsUZcZ
h402U1OkytJv2ktX1SXucCgEz1u82wFZP2M5Wm7Jnh8ii+y4XWLwUKfY/NVjdTX+m23gLFv4/We7
Mz5QtfD3o17g+gYJpsIoS1eXjjK7wE1mSj5KNAtk/7q8cd/IiRS7MVaHDYpVCHd1P5NWca5ht0+y
lV3a/lZovdEtJpHg5BsOincX9WW+6Wbyh2zGc0yeXUfaReHfNRr1wtauzKN8stROibh8qG2vzxnJ
N7ZaHRh5pOs//VEdPnvmB40cE1lGvaxaC8k+1l1bo3HwWzXi9IvtOtt2zM1vtue4S2wPg3usdINz
GZMVLnAh/ebDMu1Rv3lqrAFLBKzy1jLOrzRo++qbhQnWOiwza58aZvKcKAK/xClYTxXlIbbBMzE9
wSpPDdoajAZSadegyy/r2KF5I2M4q5unxvDZOo2R6i24FdawMwnK7jL2wJh4wPIX5vWfIWqTbVEp
/tE16viQlDm5iU6tqPRl1QaIaXLhhl+swH3UL3krDOwh9OSrLcpXMEuYfQzpCpu/4TiE+KO2iqKd
7EynXj7kLOU8VT9dY4It6SLqu33M3f/YtOVnRzWfmRkm8pAb+fbJcTIo51FJ+ggiXEfKNgxOcXwn
HWoDlMRV3wpPegzXDcysspFNYIxQlKo82k7cr0/SuTbkSb3346BTnq6Jec0zGyA99VmCJYdEqVZJ
nNVHgynPc1wil2Q8rvPzv9/qNdebt3a/bcRJg2m26gDq0yw2A5b919ZP7fOUTXqnb4aWQrEP3G+v
NXVARQhEkU3R+htCVqu6i9OfthX/TMymfYnNEFZ2KRDky1Pt3gUtv1LcsX+b0uzEE/HHNLEcQU+w
WY2Uc77gyxGtUVcVO9k0HfZRIcUN8p70GqG5ynD+eyq0Xns0QdTLcFib5Z3Z2yYydnyqxSCmfT1+
DbTWftHcoTu3kYFYt1p8wXjV3xs9MhHxnPENlQK3pVRNdrK36KIvuvLUIhj3JF0QNeWhGfrwUUaa
skC1eOCbjYBcllNGuXaqQyl2YQDG29PTBDDpfw5DMXwp+WFv3QRVg6Bw42ungXYbv51fbdktp+E6
gnCtETjr0sqthal50ynzanNZu2H+0o9CLMVkua/kFHS0k9MJExJwIQWWO1+Vpv9QARJ+z4X61GKm
+oMbxzFU/egf0GsbXR1i9BAcwHCsy+JFDCBvUMVro6bVAr+O/ouLBB2U1BZOfq48Imi1l2EsFULA
y8qratV3Xdf1+dayJ1QOfKHt51g2dSRCdQSgFlaSJ+x2tkqh+R/ol5N/Taf4ArHM28UoOO9Ul1SR
WxoquhYt0uAacuDifw11BxEvbM0E5z6Ph53w13gnhC4vL61DJtrpYfN56T+GomZkPQet+xFNlXoX
inZcqwDcXpTM+Cf3Svun1b/ieJH9yFsydnGqpk9QprpFMUUvQ2iQ/XJ0b89SMHnOLVQZo8kAbmam
6XOHF80JxPiDamLChV1ouKuVoDgXwOmWOsi7bT20kCKU/m5OXR1ly9HC0VoURXdni8bYUtt8T1NF
fQWc+s3CmfunjdWXW4XmR1blbLSrNnoy49LdtKpwDmGOG5hlA03K5knYXn1z5klACxfF0H9O6oPO
XqUNesISpJAgi4kMfHZ/bcGq23vhhNfqDHz4c4SeYGwVKeV5NBSNxWl3fwXf/WpesXlhU8BUAeer
IuwN/rzQle6UR1pxMSlGadtW6QR8oNLht6HaDz7SscfOEXcylBpdRQkircc1GBFvGbWKTZaDgxyc
OXxDU5EiktmntbPolSo46C0MagjfF7nB7d38oFoBxZM5pCgQxENuPrfNrxmg41a7lIRvk7TRM9dV
0BorGVObdJUMBhLudXuvmr71oM8HeVbqjc1vrzaW5Km03aDBkJB3gqgJ2EQPDg7QRRU+uXpYXowI
dcz5XiEPqZ1qK88jwyonBG5ZXHzEa24j5DVEnlvrTsBm87RnF+26QznYWN7IZtOIh26oH2q+ou3S
C9dtaSXPss+0k5cWbZmTbDkV0vk4ge0bXyvPbVz4azUotVXWNyjjojPEg4JM+/7abrJ3a0rc82gq
MbgeczrGnfV+7bvNlb0pRgGPt/kyBkBrfEDfZ6FC4hlH1sR9zluO4Rk/NklUbhtM3A7TZMwuPNSm
M6xKv0yl9Sq/oCipL9Vfk4Shlo9+CvoeTbCHUhfiZBcK6ty++SgPwo3z1aRkLM+ttjppbZq8hi5b
MiwInuqhDF/BXrdj8ipCRX3qtWbJBjF5zYKxuUyY38kJKjiBB5vnBAQ+BIYR0cLrvkBScELkSDYL
cs3Hqkh+yNYwj+itXKBCUgbH2KJuhpfypnFBmQ6oxl/IOsZLDBWdDyvey3vXkKG6blRW95hNurKV
Q+3WDq9D87xwP7xp1zYw6E3feapnqUJY+yHUeLfdSpZWBvQIEL7WXkXnZe+tKdBO+n3wPBd9qfuU
vfqx6tiwC+om74bhJ0tuwXi+RUX1xJ75LOOKNvTrys2gY4PVfce4Fb3UeK3mOZKcqE0tyzGsvg25
ssOYW/+nxBYQNwjrW52UyiIbSudx8KpxYw2xfnRmoFg74P8XBeku8q10J7dbput3K6o1Yic3YxCM
+tVQjZ+9KbXoVUZJAFa5nqzGDN9G2LXGy5CJZKcM3e9Nb25Wqqu/5Fbz2XtryrkFvjJPecHDsQ9d
Vj2CiokdwhDEmOI96sptUPbjD/DpP0c/dZ59L7Q3UZ5TOKgqsC0tFU6BWML3uP8pR+opspJTTr0g
Q5lo69Ws/iuzKA8k7bAUb6NmWcxNGQvA417P/j1WUBafArasrDJs/NdB4KroxQbbaT51Lbtc9tmA
tXw9hBRQ0+hensmDALazdsZGX6n9LAOho2ihZvlbX2KSiFdot24KLX9zwJos4pISsBBV9GoYaAzP
wwJ00Q5p3bnLbkze2bk0ylNfFtrGQlue7Ys1fG0iqg0KmKCTXqg5ij90SKFvFRwkWnXKZwcUgHIh
xb5lx22G7PAscjqTKS4hCfhHCKR7FmfuSbZ8uEY7P+jipWzKg1I3rywdX0du84sqFP9ISWRukOZJ
cgvloXdDQOVttL/F6yg55w4IClUxlbWiOvozSlX5IlVt0o6rUcv9n5bli0XUme6zqnTD2og2psjt
s9d5JlJIofKGH8+j1vbOP97wo8Ra7Ydtu+mi4m/1ogwODmcuOeDcsIa9jo0ddMP2YIlM3EdB6LIm
FdMb3Li7K9q+L0CX5ckXHKrKpRbZByMsEJHIi+xj6vJdM4LK4Ql2X5g9KBcz6c9jkfpfO01TFz52
ui85DsirkfXIWQwwHPRG/1Kj53OWh6or8YRIy2p5i8mzCUOFSQBnvsUHq9XWGXDVVflrvuw1oyMO
M/0DJtext4A94c088gWrfX2pKQWKRJ6XfhdqbxzRAp0e/QhauGKScTPs6VGG1AHlb0sPuo1syo4y
0hctXn5nbR5WxbW9s0ySJrURdsgFcx8SLZDDIlbPKvuzo+cDt4yBrH0Pn0Mr675HQ2StFMN1juFQ
FufeRE22h8L1Xe3t+8G31UOV1uXGjH08aqS26PUUflu8q0aksv4yZZH2LDfF0mu3lDG9ypAaaZDs
AiU7tshArjOgePdKWDrLMUWLYUqKuVT0qw36FNiQA+a/BOKxEB41ija34y9oK2NPmnqPmTeqTzX2
Djz74i+oZQb3ToeFkWw6iUa9tk7rdTZmyRd8xSnCQ+fFHYvBumF8xTCze5CdjkWNfFBY3cThJYPh
tVAxQn3JanWAB6zk54TF2XYcdPxbMy09IMah7tKuwPkitq21po7No5hCFXdGMXzpVJCq6lgXH4qZ
7eLBISGdppSIin6WWhQP+qgV32yRDoshjMyXqFbyVZ93znmyPJgDfa/eTRMqvH3ghns+ufY+zlnE
Q4W3L3FoO8vB8PZlW9bIo4f1XSBUiiXz2e3g+E65QbOxXNReh7scBm8N1Z04W3Xst9Rtx3r32i5a
NQfCOA+SwTLNs1U1B9kxNHd1lT4HasHfxledRzX07McOcbNI9GxkKPc/To7RHRMr+Ue25KGpKwuW
FsBHOT7OoubkG+l1vKLkzmOPsSo0uyHaQtpGi8IthkMdl+NKLdX8kKlm92bVu2TmhNWWnu+9ocnW
nWSO5dE3JCizixOLfNkM1rjx8WNasHfI37WB9V5rwwwcYF2+RThXzeEJIXz8YtEpuzbV5p+g87tz
NykGd6XqBzmu4t1uBdXNOu72QVPn7521BpStvmVGhXw1LKSVDFd+IxZm52jU7dXxkif9W9KquIcP
bn/nIpC9nsJO2wm24m++jxcORfgXfl4YdibkgO1yst56xxUr3UGCF4EF+21EtMENchyU1PzoQmRD
oIxw7cNcak0YK1ECvWjIlHTtY7LxOvCwfy3QF7vYU4kLOSFS6/Gdzt5qIZvu5Me7LMyD64SojlB+
59G/k71ynE11aEvOqgGjPb1FYTgc40Hn+zUfkjJbZEGbnyl7ORe7xTQyRF/9NqCoQCU5BezBW8wn
h7kZ3U6s0oQq1lKDe4SQJyhEeRU5EHb7PznKjwfZkvHQrFaZjl9bY5rpygjtPlv5Qd7De7ORuofL
rK3HNO0Xpq0PGdZTfnenZWQdNqgo7zRrGnCnIjZp/qhcT+UcP4YoJXvk1eRZD+g0FuxgIndoz4GA
njwqYf/VsARJ6DILT0Gv+edMM3EOnjuciC+ZoymQOuqwu5BV+sdAkuurK4p2qftKcl+5hXKpIv37
9UKzhK4qnnDpTEN3OnUZxAYnxutATAO1IRB3+kKexkXzOgOE97/FAkVYB90NUIthLno1g73CAzpc
WY5uruS0wOjcjVfBbZQSqBrGblotwgepn/orpFpO8GDVRX2RcZXsqRwlQ5NVa5TXITohfpOzHK+1
hV5P8CHctHiqVCs9GjqCza6jxQCbrPxVUyzUH+Vgh2QyLP5m6YRtUiA1qyNVKbqz7BWFE6CRWCbr
0GjyJxHG6aNpPl6Hgpf/Ho39F7QJi+srC6NqT2aEDcX8wvIKVV58vpnrBbVIXN+MbMpDHle/vaEq
DeodhAyMvOeXlFf68021TnsXNMH9FHrJGSn69ByrJosH0llgv6Ex/Yq3tUYhWvjF5tbhUkw/RTnF
v3mYjKepGsOXd2c8CbfEUtexaoCDzCaGJugccU/W+zGHrQRwomLZST4o2slemGb+A9az0NWbY571
1YE6LpZVeJGuLbTFzL0oq2EdxiEZYLCsKz8Po43UQpOHgerZqsQO47dY6mn4B+AXuslDG0ghJhqV
OVSbxqjqV7vRn0oniH6YkQbON8rIruDmIVjuHDw3js6ApVlXzyN6/kNFrn5oNRlpS2/aB08nyUE5
N9pEtq685rFxruIeYXrL/WKRlXzpsP7Z2KKqNnpknEukkiHBFvhn48fzlkXWGRVa/2dlVBsla4Zv
vQ1/TmdJcdHS0t+OqRj3clLsY7qd6tP0ljJJuhV3TbGBvTX+NkkYkb/t50kZmloPfaRCHZ8n/Xol
Z0Q1YNWMZvqOBJS21pUELT6d33oJfQY3i0R89AHynv86YmQEkmT//Rrww9MPJHyv14B/vprsIL33
y/chVcRZHnRY3ucSovAqh6a8Flriujwz2vCBYfHUst6X40QovKWDwFQSU7ltB3dl5k36qqQiWmSK
pv2M04PITOMfS3O/NFbuf7EmFb0XE6SyBkhvpyllt5eznV+zvXm2qqb6r9meC51uJO3B7Q/f5dZ2
FpI3mxUR2O3JSM9aYE0n2SHT2MWg8p3F1URC6ZQ2ttahQwm2kRQ4/bGOUNRM9E1o1clO1Zrk3XVf
5JalGljA5NlMExmd5N3+PfzHaLmPkaPjXrMXfV2+t0FjmXvup9ldMx/MfBYq9RzWpHU+07w9NkwB
tw/Wd0n6qMW1saX6YW3LeYc6afmHo3IH78xOf0FU8reWTiuBDwiGjJ3uPFK2wqodPjLlyWMrAm5E
K148VIcm9hBfgiDRMXMb82uz7dNkTbFg2MledKSol/cgj9BsftLbbNvpnv0lMrTxgBgbNe80Jm85
2Nqyn9+vJPBL7r48qE3U7BrNQMZPm8XfC8OmQje3b0x/vchqNHpYvVpBG5M+TC0SXF4M0T1Had8y
n2TIHsd8UeWiOAI2sJ5U0WE48OcE2I+rXjrVW2GFZF6drMoc2XczVKe7wA87mNzIlcrvdSOeeiO1
vgGenVYN9rhoCdXdiS8AT4xQvOPwNcO3IeSRtoA2aHjDRqYsdXQWLrgwLeKx4Il563VVPVrbkL+2
GuUfdlLtsG0bo3gr2/4ZWFt1GYSqXFzHPw9mUbyBOaYIpijWWo7S2R4tOlh3p9pM4AmiJXHsR2Ml
O+3MUvaq44J2mq+YpAoFAAo9R9nrXDwudii1eThZwkNBjfR6KFk8ZYtbW8vtz54K5vgCnqdYs/l3
Drd5WR26ZISGk54hOIqysr1HIbx67NgBXTzx6KP78ygjKWyiXebk8VI2ZccUBggDZJG+kzF5yPIN
ZHyMaRL458Jtx2UvyjxYTqic7jFEKRagyqOLPPQuYi19Vj7EblAEZInq/kHXWXzJJmrU+QboX75U
zdpaGZGFVokemcMiLrzmXh7KPGvvp7kICVbrhwz5xdTc/zbO8ePomJcAreexckhKLmcfQ46Oc809
sFOcUIlOfPcgD+6vs7975PDQHtMlKqMIZ80DZUyeXUePUWtsA9R9jSCPjlDioqM8+2/N/1fMizuk
KRwrXt2uB0McqinEAkWM/b08kJLo7/MZYl6AqeQ+665vnd6vYTI2qtiMpoBZ5Hg5E3YN8tPyVO3L
+E4gDCjHyqm9FfzC11NTN9aDUWkAhU31LjAmfwVUBePsCNqXXUdqu3CiDhE/Rdc4lwPIDwbXAWZJ
afpT0Crzm3s2NuIxUpXkYtaPASriCVJ+qtj7qq0udBNV85jnfoEJ4DYaa2Pttk74hlg1terKQxmb
ROoXTGxrfphvVaDFd7k+JyvDInrrcrCBKgCNvWz67XCXKmhMtEBCL32iPVmiEa+1CfJvACKaUZex
K4BWsmlhgWsv/FZ5Q41T28uY07v9A1wxBhvFXqHMcZQtGYdwJk4GPqDS9jKKyvA4DYhly2Zbue6q
UF1rx0LVoASpPntAks85Hge5o660MXVPbZcjpYnxkY/ARP1Y4VhCeghqzSpC/FWfFXJ/I0UJ21CP
l6TqvrSdYsEi7YPHSfWhAjTA4t3gMYvS4BF7zxAJcPFD9vfzoLJN0k3nwqqWI2RHGJ887VLEzgsZ
y+Ls6n3wmg9PkrOiY7V7qtU8JbtLQXNUm3w3Youzlk1vTkSAg7CuBJf5Eo6twi2A+LPGezFfma2p
vSnJcF09ofcArHLsvg21US6taMov/hAolNmbYR/pRvSQ/JqEl/V1Ug42Q04ySOtkrLzmB4B8YgjU
DXUvFBfZMlIwOA0kNeqhPFMsF3qtaqYgC+cJMpZV0W8TRrDFDe6HyX1ripcmiD/ELD9YJX63tEFG
3gdma11IZf0oSn38ivQ1NqIK6htdbaqXNjR+yvF6o1XLwKC8NeG0eSldzM9lR6hi4lkM9XCvRUUx
m6iF8GN88z7MXG+jSXux+ZANASLFLXXG2VnsFpfN2sr7DpGMrFnhRYbh9p9jIhC6aEP1sLpt4aLk
y/UEDpX7T6rY4Grfx6l5VQdTvLW9PeeNWCmXGormbterexEp4hQ4IZs8LfZfRAt10p3c+mejskA2
zX/+nO1UZnidHdrm77O7JqgW7DrGlUzCYDOUnyLcK06w6vSlglnkqms7iOUyHVM2ob0GyPPRoEO4
HEvfeUA+B5q2gO7NgomSuhHynNbr4tkbrNOIuR6oLtKxU3WXhp72Xs0Tp2aiEOg4nxPDduzOXsy2
dXC9/JjjI72sJJs9HEPeCVI7PSno/XXtJ9kUc6ydY9f1IX/ha1N24jfs7QMz7td2tgaO7JxtuwJW
EeP9eWu17gpYuXtOBlFf0HSrL0RGo/1S91HxABQ3fmBvIRZGUI1vpOZQNLF7Nnpzs/UxHSTz/iSH
+TlVw9w0ESLGTWQZIIgpIWqW4G8bGmN/J8sgxp9N2Ys/Un83JFmw1o2WJ4AwX0e1SF6o97KyBC2+
S7I4fC4y40NaiIthejVK/XOArtiQ9yJjrVhBfSmpZZ3H5smuUGS/Rbrw6SrnIftpya5aa/2t0Y/K
wo0chtskhqIuzHbp/Jew1O4zVkRFtpNN/9c4GdMjlexVeUKI232M2vTQFxS/ZQuTHGVXDRGPwAa5
9aXVu++TL8Sd7NWdukAmSyeda3cjnBlWzp06anvZlAtp2Qwdem9N2ZvZmyvmxTD0sxXq4Ph5maNT
gWyesfwyJM9Cr1KOImh2ZGqbWZ6l5FYdh7uCh8wusv3h2dPyr20YIqmYuu9Z403PcoDahxEKMrBA
2OZdB6Sa/166/ecAeYWw15PF7EJ4979HDUoZ7th1fl7G4XUM1Fk/fl3mNkC+kVpUX3VDFE/srOxN
VStWRa528o94M7Az0y3wGjbLr6MMJoO+KTKr3P8Vl50ydp0m276rb6cMhdRtKzTtognA5RCtlYUx
1M574UHtEjrOsl6HERhLy7eelPy/A4R01XP/ouqYjudpDgwdw4Ikotq6+ycaFNxWZttaYe151k27
EHOGaelpIjvU7D7G62nKx0DNZI6SOO32BawaTW+DjYm5w1obSu+5Dv25NjKBEFBtk+QesbDJ8rt6
KLIFFSnvWeCOSMbQOrQOlhhLsQDb5T7LkdEUHR0NY1N9Hlg3bobSBrRN2Ym4nkVlyjV3skntRFmT
lFLWcnA0YO3iBu67g6bvElqD/WzZI1uXhiy7bBoWZS84T5uyqygxziM03myThyk22LSiLHnFIyo/
yRb26OEy0s340LYjnERS5Qcz8Ib9QGJrFSKnu2t7UEpenJcr/kRoaTRoEomK53Y+xd61Vw88G9Zf
W+zl4KkwlpqL6VqOXtm+babmpUN0fWVHhaDgTNNTscbmfaWQeEXzAj4j2IR9izD13Kunrb/JRV+y
76GpGIq/HYJkWMWaGsHIQzOTrF9878wH1srx/WSr3mH02pVsIZP2GZfDbjE2h8D8ErYTrpP/bHM1
v5cHO8qL69ktpmn6eYgcZ3cLkXDCw2w+yBhSkXB6uAeRwPijQ/Yqox+hbBFVB9IY1v4a8xEf9QLg
rZOVPEVwvO+zNPABfcMk3hgx0HgZ/K3n1u4hynuOHcBmY97tcL2CIWbxZ7M9a4P+2TvlLnJGAa4j
+iTUxxEdpdLMH2Uj4Wa3HUNzXMqmOg9I7fJDw/zjKEOy7pZbycWabVBkKEOpYgVJkqL7HGuaMDzn
XbEq+IKR7XywoUvcBWHfP5KOAhQv4JPIpjwkpg66qHKiPeqh/aNts6ETAkfleYI8IKuF7BLPcvSf
iEH+6R+jqPhpDRMO4nNIxxb6VOKaKFvyOgPCD2vHifO1jCEuQ4q4sLyNyKd7B4GjexEV7WNYWdUd
4hEvslW4KjAv7LHhxyLMJWPygFjUvkMG4CRbDeTco5dU3+V4GcLOBNx+5bwaSU/RSHXrr535Q+lb
421QggnPPwC3AnY133YdnnPpqi+pMxirQdPDVeuKr1aVKwe8ZLOtkyfDMhNtgQBd2C61STtHPSsF
xZjIljWV+t5p0b3mCu8pwvMKd5/pGxjwelvBgONF+mmNkkm3G4Y6RLghw/5xaA7kEHC+GeKdmgX2
fWD58XZgUY3HUuecKs94ySu0GNyGLYbHm/C0Ot3XeFetvR7GYF+JbWmb9Z2S3eNaIubtltdheqDx
jnp7p6XxJjGKZBeXVgyMPEWNIxgXxThBQ8lC+6L6uF4bqjIcsjCiIulqr6UzNN+QaOb+UpjqqVBK
C1BNwDrILYKt6VTauhlS8wFU7rIY9eBRHhBJUPcTIAcu/p8YSMtkXRVWBQTzP7Hew1k+VFJ/j5N7
eJ0b1AYphjQ9y2EqULY7qtsPt0lqqfTce/wWHeT/TEogXy41zYm3MjaiOnbnh96xM8FoLIx6LA+U
RDG/ke18Rl7ItjzYClDZYMR1G0W5dHE96pjFHTQkIA6J0mnqWrb1ziwO8gzKOUOnub+Ws2T0c6pa
DAtfUP+RTyL5kApiH235+SBjt+Yt9te4WD7LZPf19NZ/uwQ/VufzgXc9FaJDmA5CDe6ph6FuPg9R
gAVHMh9ixwrThWzLbhmUZ7fYrSOJKsSLbt1/X+I2+3MkeufbEmbf0i+jRR9Y7kVBPvQpSrs9KhE/
gA9OD2qHP4zZBfqqBuQDPF34T1MqioVCFuenZf4sggHQQ4/NLHfx8MJ90NwVXl3ABAvNS9cL3DCj
JvmRubv/oew8luRGtmz7RW4GLaYIhFapmeQERrJISIfWX/8WkHkvq+p1D3pQsADgiMpMRgDu5+y9
dqKrya9Kjj2sq0A+i7Zs9oWaGUddZBoGTVh9DkLf78lk+7NCfJrpIlEPARr4JmzIsz6X2SvpQkeT
dImvUdbHOyesUf0NRKhxAf3iMAlf1Y5vZtckP1r6gK9aL7e2IXXanVn7NZ3T7dgZ4nVo5uoQC9Nr
R3s4W+SwnIHwZ+fa2GqynY5uli8tVyoeFCpzX7dq92Bq+TGeE/3YhYAe0JBV59LS3xfRw3pjT5a6
o8NC0A9eeXpOe2m1kNOEGn9Nahp2/EGfkrg8RJDHbpRNCUExMhKZ5mmfl0Oyd+TsT6JttpVcGuNl
C9wIcdleD0OFBhiKaT436XESAHlsbLFADZyMLPTkSdRqdzAmZjhBQqEfDbb1A9j+ISloxkdjNFy6
FCkmz5WNFESCqZP9aw6TR8MVBj2EZGMM6WsGsOI7S6xtEjqNR1k6uxVlONwCsJIb2Hnie+GIcxB3
+ZsFW/iQw/HbzzZL+B4hm1vTV3fi7meJJsEbnbp/xKrpHLMpGXdJoIo3FAc39P/VBVN27ssgNzYk
ltRnBPDZuzJtuQuqm1nygYEb5/pmhMG30op9U435OXNoZttVcWetSBRzG2abRtMNX6WVdO9Vw/VH
GKSuVfpDY+n7Ljbcm6Up7+j+YFC0IBUrwkqOCe2yTRRqf9nWmJ4AjGFBM54dbmN2WuSnPkFPLUpl
0dSF5bHQdQcWaFxRYiqVgyXkyRgqddNYpefGWeu7Wl75Bcjkm23F2cliQoftwxNt5bmKhW5sdIIv
XQX0s5Wu/ZwcY+aVYMKo89cukxNTUu6NkX4qjr6fkulV76r8OT+aQ/zYtxYB22BtyBZAnxNRd9pZ
ac1UfhbOtpbMwibtTkCxOAV6Q3dHjkj7FuOfBJ6UuAnlT6W+dMn4qFkJTupHQSqWN8kp5nafdhcM
LGGQHINfXTKpu4Y00dO6qdw68yfi86bCSTzgOO2pKmG8V9IF35WnB1MYu9rINGtrpVW3KXvrq8IA
WyMKaIiemQm1u0obi9O60dy4/Hi17orSKk7usll3QxJuuY3/d/S/TmdU6Oj5D57OmvJULzmBLO2m
/GO/yYsfkfnDrkw+B5G9IZ9OOxUy006zEZks0ZnfZtgM2zLwECx/I02KqHfuIoiCiRDGTOTOm/Ul
qudXS4vKXVSO+mlILP1kT9g0MY2M6N+OQRq7XhH1VEgGAsASKfaxSYvdcx3eoajLTZJ0PPVrNMSV
A4iaBI7JBpvjgoXecI9HaMTtXU9oU4/y0RoUPt+Kp2hTeqxrK1c3YybfbGkTabb8BLjSLFcpj1P7
WpX5eHLDYTyJZeMqflZFcBeLPj8Fy2Z91qyvoOBEmHgoYXpWKFR/GKCfKcnQnSgCEQK3vOrN/mdZ
Fy8kcFhepaT8BarlEUtVztxPPBEIjqv5mA/Bbo7TG+hycaqX8Md1E8RgRURmUPZPofs109GM+cXW
fz/VqN5M1LzbljLLaZjm/MQEqBNZf2q03DgaJgIPS5Ws0Wy6eb3e5VtD6aChgBU9Fa78pheNuc2V
ZKKZUbSkqFT5W6i69YlvKT47/rDGKM5WQpBnN2EXcu39+otFkMk2eSnRf8TafIqrdj6ZLcQoyuew
w5zyRL2iOjGXd/Z2EjMhyZVTuuTIybrsPv5Mn2/En2l9leVV//Eqhfd8bHXWfQEYD+T4mtyEhYOG
VKnnXWOZj3ohYeaFLhB9ETWndeMoVXPqUqxZRHagrcSk4ZVF4WFMb04yDr6R9vRYV+gBy7BqN4mm
+qjQzk7deUrgnFVzPIWxfEoqVGg6OpBjH9anKqcsr9rm19oSwTUZ+3nTJvljkciRVBP1B9R4YOfN
cJa0a6HBh2AxrdzB7QFc1kKSkCrtU5U2oW9ZzIjqMmt2MVjpDT5dOq+VAUwL3STixbdJC+QOxEvi
Aweot6FJJoWIh5CVHy5hUfKFM7JdHjjfU0EB3LTa56koR38sQ4dL3GBTa1rkWXOb7SJW9hi4hufI
prs6Tj0q9KUAtjRXU9MiMN0GLoWujhxUe/HtJ7Y3LXyI1tS2KtEJO3A5qK1YVvl8qfACOrV5QIus
7Bq3ZXJgOvU2ciMeEvIR0ScZmcqAOzoczQMGpLsb+qIuQ9wtfCfUIB/38IZ0/tejBjWO3yeJZuqd
o+qF3PEJDtb4LTvmMlSZZPCQpSF41swV+zDOHsbEbA+O1V6sQFjnNCqPCc+sUxzE+04mLX/K3gZz
QIRqRpSYRxyX3NZzMW+xiZB1JsJbGstyk9a1suXeam2JpUbmZWdv5EIqWyvBXJSIilSjEaJBHGXb
wdUIrAe5uE2d8E0auOcGGj+h3Y43HnZ3vkP1OY+Inrb7y/JY9TDdf1Ug4fkxLZ1N7uhoR5h1+45i
061U1W+9g1W+bevohHB7Y9bWRCxyA6Omj9Ot3bWd74bVrY7iYx7pKARc405ALGahwjVw2WTaxmmQ
kndZs+f7CZ+4KR61osShUDdb/rHmg+VIc59Z/XYctAYXjFF7NJH4UEvrbEYx/64iSZ5mnY+cph9n
ioc7FhO3ZfZ/aWLYadk0FkdV71ka9Aq9Smbj6Twh3e940NPZ2AwlaEMTWtY5U+LfydRJtPoLOamH
UE1dllBBg2Q1BXwQUl0yT1Mefu5wD9PJ9kwxQ4pA/X7JuodmJtpLKfn92yn9yyyrfKs6Qr8Kk9Rf
KjC/XSOBnZXVryymznOjwe42MS0PjnJPEmAJpTvvNeFejSwqNqnauidTRfJeqnBk0sTZpVDNb617
HUM1hCMdxc92PgYsfzLz4Ije9qkhmVh+2ofEcGD6sT7TLNc9qTG082gpZLtBcMVSTRAHJbJbVdXi
PpvkZSHt1YpqOomsm/eYq78Vhap5DtPih2F4LbKMLIeBtGkmfOqWedSwqWvzYmWReQBoD+VVrX+O
E9MVYBzBmafRLcnM6jCNd7B5pmdi1d7Xpp2crUyhPR5dbbdv/JzOcN2Xzj0aSZ3Q6zbZtwOKJJ0a
vJcEqX2tZoW7/txZOKwNlZgvZlRDLx0/dKW2aTu99FQEcLuxdD0YafYTjiMVlXzh9660lwe3iYnf
rjZVT/5SWBFkSWkLxC2aPYxX4EY7c/mhklvU5w80XOAMhkEDkgTia+ryOZEWrUmRxiGtPtvadvMJ
Vhq/PsbiuXKijZjx5wOKzD3NoSynGr0/l+7blGo8ogHA7cO53BGP+U3D7uUHM+3aWEUVWpRxdi9G
tIbooTehMrb8/3Jk/rlZboYIOQLoz3QzULrZTIM9ngapPmhhV+8kj+e7dHNcFSaOIR4C0UMYFq+E
Wl7A3d06yss3yLET4WI0+sphFzi9+2iY/T6beP5UstK3lqKAEq1ieZ/EpHvu2C2/D1PRvLKmXa0U
zwj/m62jV51fiO57mst2ZzkliU8SxYUeku2XRiDidGNEFcjKiX8IFvvBrAxolQqYd2U8YBPHa5g6
r3NhiBc3EQ/opM8aVPkrpY9+pykJCyCrGW5q1O6ctFTP0bLXtfFws6Q+3BQRmieLFBb8zoyII9TO
3CE2GY7PWQoMSq52i6NZu0nca34Dbmiz7nLTPo1T0hA60ozo1ufqPTTQV7dl1byX5TB4nd517yNO
fs+19P6dmm6PcDIc30Oe2R4+RtyQrEi8GBDMu5pPHXIHmpvunHYIWnv9vekszNp8oN8NQulAhtT2
O3KpxgMg6Lwz/WD1g7PZH1sVALpBbaZE7f/OeodPVN2qX5JmRvSqG9GXJUbA0wPZv5VRBPMfnsBr
HQuEnYSf1l31auEs3rRKa75EXa6D2gjLl1hyV54s+ma2G+SHsWkgAMFCecICxwrQMEIUGFecwTHE
OhTapoqsbK5t7e5aQ7ULNdyguBEJ5Inr6eomsbFPsna6FHY9HAzioc9U2atjazfqqUOWD9mTaGEH
8QD+Kic4iCkjH89KssM0VPqpRUy5ldLaVIlpH/ER2j45C/xIuI/hlDTZto0VlrFx95hNyr4IG/mA
Qrs+tCDhFv+HCXspf6lTQh2TufxSYHf2EQkpm8Igdyw3zlZsXEgWU1kFqT/7Rn9Dtfs7twSFFyb/
ilYdU+YPiIClP1a4KUYW4l3EF3yOhs9Nn4pTzs/i6ZPj+nROL6Ybjfvant4gFg6+GVjLfW80dvEA
6KXMZHVmdeIlOfYK1VbHQw5gbDPCAfQcXRs3E7G/G3tZSiSmPhyNQT4Z7lfHVrTXXEy/op6VucHn
NRKHToTJvc5yFhOu/R5gT/RK0+xenRDnF654xEN1tUtCSrqi1pCdC53FeNPe+nhwdqGba55tTcSm
Ur/ttQvWehhEC4whcdJ3Ff24X7nyaLrU1vWeG2oso2gnQYeC5IyfJtrtnppFb6XdYDzw9GFGb9Od
ylioh0jEjzy4/MFIxo06QQnSlPo36GXVqgu0Ie1vCrIDT/MWlZsSx54ZGuZJzmq/nfMuJ4O9Pkea
ne6LQH3n6AOu8QZ0VvtsCnHJ7GxnlugnBZPAj67NsKwas+KVAgBLSpCQFAQdSqD5ru6zeK8ZX7VC
6jvujy9Vn+cbTSbDteMDT9tRD31A5Xu7q9Oz1BGqDuWAS9IaXsessvZhELRE1/TflKagpGDI7WxF
3PvGoL/GlAasoIG4h+t1S5f+qzRb/EB69xoGU4zCw8tmfH5dDaVBxDyZRFlui1a1t5nNg7/qYDBE
5MJg2Nli6IheGmdXZYRHFkrvEm8D2Mk1bnPZ0deF8JJE7vxQMJO2kv6n0ECQqU4KmTIApWPZz1L7
MdoUzeiFM+Mcu6+PdpQ5f7l40hJCDFCyYpzIw1PQqClGp5FM72F2H2E6WqdWm37VU67v02H5g8RO
fZ9saH+bJqboCdf3HrqxthvyuTk1ZBUimgN3Oyy1Alk1A6UiShSy3rSpNdZ3RVP4gMcu645yYsmR
l6SCI6jujkyE+/20nl7P1JieyG1tEsavBz7e4G/n1nfRpHIyYjntLft3WgX1se8EfZPa2SjYUE46
yfak82BNU0vFOhCQsylxp29K0K5qlFh7fdqmNLGeYN7cMhiim7jtkHHlsGlH2o+vWFfJyOnxLOXp
dmixhos052aJWoj6zV7klv0zTOj9E1HKg6CYfWsuqOEHJG3EYJ4VilBe2uis88vhXEat3/XdA+21
0iPUEg+qisDU0rvHbpY68pDSwEjWbqPwGIVwcvSM1NgpNSowFEs+pEzldkITBEYteioynlcwzQTZ
wJNrtSCITB0eXx34QRC9dBL6rGaf2r5XX7vsRUGVA3khrG9dMfwy6Pnu+7lKDpUS0T5Teb7NSJvI
N9ti1dQ3xYjMQYjpFrggfsq6eY2Dms5c8DsY8vxFCfrvrO86AOTNbgqDhWjNd7Es05tFlMuRkNxw
41rWFqTPV9bhsK9lN287O2Cx2zjfSAvNDrMg20ZPelpHejB7srJDj+gdPlf1W2pYIeun5lc9ED9l
J/OLWaa7NH+visj4HlTt1aor4izg3srpSyhl4cEcJ9pyKp5IzOp2dmw/6WP2pchJgY+br+movgZd
+yvPmKd24Xclnn47cZ0zo3A7OgdhSF8uVs6OCvnIjI9N1e0Vq5u/VzFctoCAXy3rSUCtvKKllCJy
tdqpld5uEzPHhx//1ZKyRuOqaK9DD51SKlmCWLCC5ekOWzVuGl9oJ/oIMiWpWZrB72bRZpk2RgKw
z8pD31F545Mb24QhZ2hQof7iQWb20SPZcGfbZm0dfFPaQfdLc3K8Ts7fMv4wxM2zHukeikp3d6Ms
o4dgNEwUc7fCtfyYhfO73YxH0xoCz8A4t4d//CocGd8XG+k+CQSPqNY9UI529zx4vwugNoWih8c8
CIqnsE5/wnscPUcl617TxfmHzQ2C6YNdnEJafR5ofuKU3T7bOCM3+AOz7vSYpsZtcJh5FZTUNgWR
lZQUcsSxis5XgpCISi9zP4aDxu2fBVWM/mY3U3LxFc0A4VYY4219pbeUW20cacpQ4CsJ6h4LTx0/
kl9+DJvSPliWJTZFUoqbXvCr2uTNmMTS8BHO9FsVT+aVtlTuMUESb+6EYM7M0nmZL4k3fVawq4dW
dtDMJnoQSZFgNI0sMMVupt6RRTfUVVzK2mEy11travk/EVXePqMkgOWddZc2DOjxpHML2qJAifQZ
gyVTpO19dFV67sLGnGUXJ7Gw8GBl3RT2HFzx7PutFcG8rYbkl4JRjNl6RO1PBT1K0llsYCisSD+I
JhpS1C8EmROJ6a1inTqU9XlKcTOtjubCdapzR7KVtyp7lIRC9Z/B69l1lwnlxkyIf8so5C6N4Z7o
obCWfqxEw06OgXu31OJzMwTwDlCt/Dms6SqhjzPKsXae10T3z6G1IPg+mbCtQEyHy91ptAqpFHKD
xI+O32F6b8Dx01pz7lONL7GewEIsh9dRlsMUgny0j1EOy6z73JjOk2b21/UwIKmb7dL5S/HIEQVZ
P66smW6A75ql6ZnZJ+tOu1bI0kIlu55cyTXroWUE5SIShNbd5T30VDti2Y94VJv2w7rR5K+KULI7
xHGeIQr/JigG4tOfAdKGsTiz7Noy5UKkYmTOuI9GNQTksFxCY5WcMSAT6yV5OZe+laQ0kqzknVnV
9Fy2U31SKLt8oF3V4FpDNf9mR1Ozq+AMH1UznMiI7a989ubv0aQMlIUU45qrTXu328H21hOYSN6d
srl2I4KOySVVImtS+pMInPfCTb70vRvt50ShSTSimAzyKH/T4/p9Df9LYlR8s9F/LTSmWjiIu0sW
fOHGhx8HqsDGsjocmYnWp7QD2l2WGfZtPRsWXX01s+aaakGXYiYK0r3qKiRbLXwGA+T/DRXPS69Y
vkCe+VQtyqkChPW6t/oKlr2pTrWn1YHw35GfGivLN5x08pNWv0OXhsa1pFp8xFjMZks6nATRNWlq
fvg8uJz/V/RFMlrxcckTXBPIUeta54+EcvLMmj0l9Of1BP7DghojbqnzR2B5McfYwT8CuqvBsS8f
nGzVzjdRU+vnT2zwf3bhVZOxY9m7pj7YtuM+BCQU7HRtVjfusrtusKmlp6mQv/4cCmMwvfjGN5A4
DAGphbEk+27tupSINf9z5dgokefknXmkkx48KFT+H2aHSh350uVuHbeegOznsBamDPM90TGBlJEc
H1MZa9dh7ltfUkH1tahO7qqqJvf11RjroPCdqfL+dWKy5vySmtluPT7MaW98DGlYg1c5cqL1Tdq6
7wwv6Gegm0oYU17j7f9shKW0fol/xOu68ddKoM/H2dyWTt+AX1xw9ZM2ehUOnOt6toqCjWWL/qWY
G+XR6ZJbvIxKqfefwr5GGINil1WcO20L/Pm7agBvv4abtTml09gUzPmWrDOCIkisN8z4uu7y97lo
ndI9rnsTj0dreFOzXn2skI2sB5u2Lq5JA0tgzVdjQTQc9SYK/W5MlLdoynuKfHTYDMf6qbnEk8im
r/gHRb8CaEq+pNEk0c9AA9dKwrKGSH8vCvS661jFmakmdbGzW8eauvy8tF9CUdZLWVp+Xtr35sel
yVjIF7s1LVrItr37GEvVBCN8TRNyaRpXdqe+EE2Q3l1nvBfLnlvG6ssstxDn448dmSuv3KKy23qK
TbMBoFcf14u1DknVNLTKdj0b51F6wtMovKjDiRdSIrzbenMbqiF7l1KNkP+2Dl+IsL0gZ6y30zz2
X0o+aQ5Ij7/+OdRytM+hveJU/xo6TN0NBmuVHuKoRD7XhdUDOjoLuVDxl7JktpjzFG5ZA0/HocMI
1v0GJhd+LXvwVzlzGn8dtF4cECL9gMfVejCN7G8X4zOdjuuwmnWoSVbKn6vX99RwgHvr1WZNxa6v
UrEJRkRqDVTTgxoH7oMTiW4zBPSXq1nbW1S6f42afnPnIv5aQ3dYvDXNXSFszyM7nj7Kklqi9APF
kXnQNuvuJEX8ZBIDuu5xHzGf+3QYCcCa8XGHghZuYmfzW5rdsZw1oBL16mCESoZrVYPwvB7EZoKr
i8gMTyct42PgVBtEtw0tz3BMjl7Y5fGlHlz5IoZM2bZJK7brbt6o+JVDVDBaMsoXYDTOs4P9YdlZ
BxglVTr6fZcpb5qTqZDEg+tmfm9DJt5NbWin9QFtYXFu2vYLT5IKIV6rPSis7nN1FjcE+/pr0idv
PK0Ezl32lnOE1opbTK7lsSIw3A9T0+O/4Fc1z1+1UQ2Y2usB1f3e4AmWKaepmaM92XTGkzkR1pGJ
rvmpc5NR8+ahbNbI1mR8MGw/5K6bernmRwOtSRrNlGvlxwsBFZBwHloh/98YheiyXdm6JDrZg3Lo
G0rvzeJyIxxSOShVKf3Jzcvzx//KsBYuInk2OkWiNaNoNsIfuObC63ooh4q7pVyCxm/5ImvWipi2
ZlzYXLAYmJ6g9RBGGi3Q8PZbrC62eNnkFzdtwwdosiQnFVHzY+wcQCpR9laYnbOnwW7urdYt33KZ
X6lpNj8aGxlAbgjn3mR1dWlZIPuV4XbnvMcKsBpliNDqD42aPfWdpEJul78HMz8UWl39VqiX/fPF
MmY9MvJisLGLixAMnk1CrS8BiB9BHk5wRya/KkHgtQo9hRSJmLd+DKY+sfxkiLrjuvvPYdjPPoeN
zbsWu1+G1hyirTKmBFSJGSrYOFArEayAF2rCquJfX9ltaPuGqoCcAeng0z2oj4DjXcJNc+3xX6/4
8T6P6flQnh03yh5CEe5m1l1PjdS012Wv0ZXiCWuJhr1cI1u1Q2ATMc8RhDUb9guTHhM8OQqbYnFf
RPV0kRG6G53P67V1AnFYw3RUjZzrGADkjkcdGpUOs+2VktBuDd2JFYi6qVD09JorEVE5AB4nr8Vf
tm8m7juQH3A+5WUbI7JA04dco1UOYhhZ6kQOLXaozPICOCrxaEtb5TTBkHQm5G+8Wjesa8adVUIb
Mf577M/ZscHTqLAk26/HSlKRP95AH3vrqscXIqw1yCQDVIg4jJ/kXE7n1joYVUu1uB5oVqN37j2+
nqRia1pAIkFunpDX4PLg0LrpGzCayEuSW23M0+nP2PWVMs+jPy1P+3UXKZN76OyCqIHCCR5zvdmp
AwvAbtmL6XjfiFykEcjeusGwUh51i0LYn2Noq3KwhmzWq9YTDiUbT8llBZOEa0E/ZHe7z7fOUFDj
6vU7P67yNIPZOrbwfKleFYrcNF3HmqseBITTSn3KDDA/AHkO7Xo2wiG+lZogz5BlrNws75dqUX9P
kW9nwgaF1dkXNLV3Mc42voXcfsxUgS84jREhLLvriZGIWi4Mkq2ZdW2yEVHgktqH2z4kJpwmphGA
KzHGyzraXd7LesxY4H68ZZzH+gbXRLrDIiqK1r4NRs+3xkz/9z3mPogXqKWsz45YTPGlKEjv26fC
jvymAJrRMCf07RFSg28DqaGvSLSY1ILqYzPKdsNTtj//OT7QAej9slxiKV294E/D4LaYaGj8uS4w
antfSu3bn0Prq4+3SbaWsYvqOnxotV9/1mfrEcLMP5ZnXROGD1L+zlZq6JwTZ2FaISHPqDdEu9VU
WD9mNAh/TcaAnnik5hgcCPWbqdtrJJymbbVrjAmQ97KbxgERPLFa3UpVC79Mzo4oDP2LjmvmAtC7
3k8tUI8V3cUD++XjRvARKx2aYwsf3nmVhWZdPnLtTHM69tkI63iJOkdxwHefapWvGmH8PFO69pNw
kPt48fbGtRE/kOSxjVczr7WwWnAlfZ7VqyR5CPiErmOzDOpN7+rd3xyOyK36nRpi0lgdjs1ic1xf
rZv13l7LrzKc7K2g1n0aVV27tpkj8FkB0pQy+rb6llq0OszT+p/p0FMZiAPrKaFutgcRd26bJPBD
7u7PBqDI4xgiVUsXC/S4GNdafZMjE3xej1DHzzcWq98jBNxTXIT6GwW9IZzGH4k+Akfl97s2OTCf
mmY9bbnFLsK80A6nvw3o21lcjZBukVJP7VMDd2KTmwZ10zDs06O8ddiR77NjsHhEhfAzpaCM9yP6
BlWx3FJz6s+YKSJfjAT1BsCCmJ2o9XPEpP7gzhat3Um1XqfOfCrnMb04LWvwRBuau2Z3/UIWU/bG
kv6+bv6nE+sxaUJZpENu7Zzcha+pK60XKdOyTGZ3Pba+WjdimpVLFhoKQvOcuz3NrLdk0aPb1n/i
aVNF3Ygyjh/WTNux79pTbKPmWkesx2zCHjbmIisXdvA1NPTpW9Bnt7qJhhcRyviMa230MRzO3+AR
fxx3FoFI2ojP4w7j22W8tRyXy/EEeupR2i0oCzdMPERg9q0ErvtmZF8wzehfoiE2IQQAZLUzgT9U
68mahs63N5ddZXQflTLM5zdqHpZPPDd2tDX8UavCZ6IS3Qx2UE3lvO1wKB5R07gIY8TYhnR1HeuC
KW6mqlcCrDW17wUZ4k91I+2/HW+l8nE8Vrh+6NGlW7lFoInrbsiGUr46guj2ZXatDS1ax3D4JvUK
OIxWDA9Gp/SHyarFgUB7Qsdsk/+7DiUmtZLmjsLLOknHvEE5HkjIG8GW6oAP1mM03phA600J6UJJ
iWAwSvGXzierfbH11nzSBiZpXdd+uEsRZijnSRHJZl2eZjKod/XcGfytWIfS+oM8l2fysu7a0tmp
Zu1eiYp/VvkuXprSTfw1lxykAzMnWrJ5SksJgCKNpmIIX5XCfnTSKv6haOOSVjCadzUr4k+nGA6v
6RBqrb5lEUQoj02G2EbJjNKDCSOOquIkT+umdi+moiOfqov0qXOD8myp/Y/11HrItNul1YHlZI3O
jjTAOSSdRtxhRvmwHlvTuDHV/FDVysF7AnLFTQHxxuNENQPKynB1aEWUCsm2H8fmAq9AFMenQsH3
HKaq+fjn1SxLx4/G0nwMmcL6xArMp2SSt1g1JdAUF+C2Zic+5uz8IdHSz42LJaAUoXVbjy9I2o3m
1gHALmakcZKqj1MPtCDK9GoXGK7+xV2E8csd58+ILBw/R+hFbXxJi+JjhEaTxSsa5dzLHLX16hi3
/rZlJT3sVFemSJk75ULoT2MrVK0CkttnfQqPYdd/rWdTv0HWNG5JXnKCpOdfoGO6QxW3xDw4/S/4
MP21IZ6xtXRRbDMh+o3DKgpagQbGcglpbFUCSVQJ+zCpcYzZuv5APrfxoC2bKSA8MSl5LLcxSTjw
ihDOdFqNI4Nx6yZuq2CXOwYwmOWK9VggRgPnen7KjAAZJDgKlpcBpd69szAJqT7x0wpbeHJSgst6
bEUUrtjCshnbLaXpabMe08hZMaRlVD/Svv3uxKTqiZi/R0bEQQg7DMCXDPx1V9CxphhlcG83IwC1
syhOjUbYeQ0YboPBgSTLhricexyQh74GfNKwoClQ9c7h43Q9gngHxSfxZ+Ol1tztOkcQSd88/jn2
p2pbLOOafpGVrmVbUi4+9//MLdbr+rImzUdRnYf13qW64mZOs301ljtZ4Q4GXsqS79N6N5vM6L6e
XcdGUWkc2qCFO4tMAX0KDdjSrS+RgRd43chlN0WBtwGEOfh/ToyWbD6GqP04b/sOOsCgDR1orGnb
BW79GKWCFsLHLTOqYnrHDXNpnVCnE/L0/GUudGuHh9L29WU9Tluhuk5187VbFvLNspHV7JlNU0Lw
Y3ykkjWAKmmfaJ3AvYPuPwJM8DDP2eer9ViyHBuXY8lgFrsRCeLPqkET3LhjdDIrN3omRrS6IED/
KqsxerbN9jaYCgnXw8A9k0Ti6arQaOgHEfJRC1CA4ireVcvSXrUdC9RKRE7AP3dXKCwWf3s7jfQ1
3Ra/RS9Sj+5E/9gtpGFWU8CWgOz4626CV/wZZACdjgzA2mKV/0xWN1BduG02dyT68qUy0bz5NKqI
/l0exOsjmTwaTtP3/8XU0/aos32P1dm5VyJKXxE4fcARTKskZHAiHs1d8rU7Gn9bU6h0OxdWAvkX
Hxe1avd/umgKc/Xc18svWAF8WeeWIVKi47q7gl/JN/ncXc9G0z92U4JwPganmkAZFSZvsjYqv3Rg
JsLin96tovGyuJ7fFGHa+JPQnYgxljtDncOjFKwu3VKvn4qRAo3qQl41SET+UbDE5BFD/maJJ1QY
YPPM4smdmBm4ywkX86ogE2f9EWd4zzdyGN7Xn7DoZ+Vmz5jIsSi8wgP/97mJkVE9kocY2zQzzYbu
S4kp0ShzrPrrZH6IQkTuc68cVwbXOqYncft/POYsjZx1SNRb7b4f0DlG/hyr0JhldafG4dzNpQu1
vkpjith5gjbvXydIWL92wEnOf44XKM3OxpQcJMyMtZa6VlBNvTlB3KWtsJRtkxRlGZTv4bAWahPN
6Q7oePTNesEkOvX+/zg7ryW3kW1NPxEi4M0tvSfLV+kGoWpJ8N7j6edDolpU995z5sTcQMiVmRTJ
IoDMtX6TDNphTKP8gKJ3t1TiCHl00/P3hlQbT6mrKnv2LejLUXB+yjLTeELpNJeTAmkgIjy3P0OA
ex66BJ+BiXEXBjJ+h0CoHKTOmQJ3fI7DrlhZKXWUWvz+a5XveFrLmnkRnKlsIttFSyxlRbyO5Dku
Qr24XP8ZE8PErN+vIcZ2IKvmF0JGZw0O5wa6FuRukP7VsQ1f9EZdUvjsvCO/zXGd6BhnTCNaW7vO
ObFSqdew0vqzOARZ2Z+96SCa5L63oQH8vAcDutABkSOCeMirBERKN5QP7XQ/dEHJ+d1w0yfBPREm
YifWcKun7r8jWmFvEWcgTQzNiRUShkbLOf8i57m2s6BlLkR6RmRhxKE3XKg6YXNwB+dN6Qb/mOsk
9NLAme0oRBVQteKVS3H8Ih4f4hBAk4qN6iskHj2/J87b1alZqdWhVkuAaYnU3/qyGG5qlUEPBFOx
ETGzU4YbtAPoN1HNdm4aN5dtLZA1GhJwF7X87Ae8IwKfBXshK/iMBNmBfVWwFjmoKa406Vc8suJg
DcN6/PbP8SKesMq/gZELF5Evn+rY1596r1XO0gBuXmS9TUlHoc+x4hMCcOqLzMJyTpqX1LARu+k3
Igs+FuS9JCzu6hQ4ZV2geLZqqwNgLf8yt4x6yguaaIpL01rILuLH+VZdyfULqsfyA5KZ+Kzez8iE
I2xerHtcKclIDt1y7BX5PYjTDyVUw19m+yE38QTxACaXxqH2vVNBcMS9YT5XTSatMmxVLpIEVq8f
nXBCGmjUU70CbHoLkMSG6fqLDxOxX8vM6FyNI1C1VjFefSd0N9hYQIoXTVxUVk5jV3vRq3cWWsuJ
rZ6LPDNeJ+x7npTOY2v76nOLcaKYBFI1uSae8U3Mgf80HuS8bZYGvI2L46PVaCXuha1ssWo73HIr
1QUwL4JyjYJ7GJVX0RIHtPxIo00zbK0/FmErHe5xvU9UCtLgJEqw8gaw8U0wOc0XgeFcxZmH+0ww
sOm7x41as3Z4g4YLEQMe6lyV6SBepLBLahlecCM9PRQsAyfsiRTHu7vUcCIfo8GWj72tFFv0/N/L
0kaoa+j08hRKMZSKVmrKU+M5c3fUUZRciZgeQtjdeKA5VsPQ5siHrDpV1g+N5JKIDFs5Os6n8XTa
tU50FGfiYHRAmpdz2+tHruBp0BzFnUCxSv3gjiZvd3SOxVTbF88QYHCYKQUP/xmZHzn5rzYYwocB
u0p/yWDREk+V/8d0iWL9LohqDBqq0r86MYK04UjlVjRLSfFJKtIBiSY/hDq4HH00vB1lkcWYIGSf
jh0OwPPcLKoADanj9j5NdMQyupSmnyyxU+0Bosv9TRw0n+xzh0JUPd0n7nGj8fYUP6yTJ02ID89D
IfI+VQwWU60wehWzhulWJM5+T7Wo4CChFqETKabatTLsM644lnWORkpcsqgahOF+bkpKdnVx7hEt
o1b0R945glKO7FFkzfXHbDrgmtDkrNLFKBvoHA4IvroUfWIUCL4nKAL2SbRkNOiPstoAYZxmi1mR
MfxKYEiSetD3nZDZKy24eTUyRkI+iZRk/IR+lOgTEcwqoAH9/4yP286FYRv0OwvAztrsOmOjTn5s
pmsPkFryP5v3XjFY9MrTYHsafO+9z1UmLzfJVsEjFZqxMcZaffnX3Hvz/v/6HkjpQrW24ZStLmKZ
PWCtLCqRjrYGK93UNVTLrNOHBGi+e6qcyj7bk5yCHhrGAWuxaKGJZHXuFOES+Z1h16G++6Bbn5qW
pjvFpiIlFCOV4RsaR9J7E3l/hgP/e4PZ4Pt9tFCj9Pzv/xotwn37HeaFO4/WfVtbo2HIL3rSeQ7t
7A2OzmORO5M6UVC8ePADRNhsIvWM7GuxqJs8fwMbbm0H16mwHmqyNynxzeX8Gsk3q8ThWUfUKkRK
g197rcO0MGo9vGDXgWNEpxgv+siqFbH77KcRPwmVz1RRX1rPL9+LICLfnXfRTSIDuytJCO+t37OV
37PNvE9/2v1TGmf6r2l2iBjZe+iRZhxzK7ol0NZ2XWt9zfYUaI5unT8pRodfjuuDYbTc/sNSMGHS
VflnBWuPWy16+T2mUaNSOj+4k32T0A19r3uMjjoZoE9nUMSoSHRdFD2VtqigO4daB5Nlhdq49XWt
vspss1ZVHcXP0fDmADNbhEod/kBFYAHoVfpuBZK3mrKel7RV9SMmhs06yv3sXbfro125wA0xq0Kj
qn9G0ibfFnhhw17GTiQETQAUMgr3JjBrana5fwwj7EgmpFOsBNYNTLB66w8B/nNoIDk1YTV/9q0x
O84xZHnb5VhxsYjeeaaOrknWIR4SiXlFD7vI9NCzlM62FOjfPEf5JU7wU5tPwKT8UmRZ+zad/K/H
TNPHadY/Xuc/p/8eIw/JutV879FwrRZ1Nf9dCTv2zGhUPlfsspDwDh9Fy4xgCYWWmR50NUyfySCz
bIAutrLdvj0DOI9WWoRF0+TJmNlt8+RakDSnO0JI2e7pdx/F5rlPYPFEn8I80fo9D/kN8Cl9kB2N
pIi2qUsKCTSF/mKO1UVsysbc9Zc5zhLXiPLKOUOmbOmhRfgpoz5CbqZ6RbJsMU7swzjrwVtkJF/D
6Qz07NeZiIleMQ7Zg/+h9/4qJHUgL/lDvR8gjaPJoXy0jkXCVA3KnR50ykelPRShXL/7vqTv3YH/
WYwqhuYNr/aAvITaXrwYGqKIU7ipULEs1ZOKY/ZzDT+rc5wApahSeXQ6TLfNrKluhlpKyA6mMtYG
cv7h5QqqIPg7VVkrrZHpHddOk5c7UWOm3rHvShKtLa4C16ItkrkU7QOtm4eJivU0jGW29jSa2OeU
CJ7Mw0YHcejITpay5GsTDDPbZmg9/9/P/udxdqzIR911l1alZVtyGf/7V6pk7Nt9RIqQDayuFb4i
ywq1tU1WV1hrxTAUF9WAn4WAWHh+0m7F51f9+ia1UvEYd3FzQ1zx01bs+qQV1Dk1uVJOcHU/RYFH
FHE82dz7igZlcKr55BOzVQNhshHlHsQbm4UP2GoLVQGopi6nG1FmE2hVcQb6OrtA8zHxw2j+7BVu
9WKcUunroUVdeLLSchSDrLFkRP1ZtC2JHIAMT2wTWxkJUfyrdtg5e2dxyNzRO5MqWcqegyLN73hH
gnunaCWVjaA6jdNitBDr0izctZJiHkVIHJS6bWusz2VvZWXYOVoWUFNM2sonXeE7I42B3l6h5jel
8WvoJaX1KUF+aSXX/NEOT2qqPorvFfYwuTEnHOavOTCUK9u55jFrgRRBFvirUNVxkZrNRAMDL+1s
7jX4KlQnHyLllyi8i6K9DOtfXbhyGS0LMwMzm/9dxL+PwVQYj+rMOYlSPUZ+1cqVI3NruO2L2lja
61iW6hqMI36qObeiLqg0Cuuq9A4M7YizZfJdsZEOzWHuIPOYLI3MqK52F1jDc/1sFB2qKL7LQlg3
ZW9bITm6FJKBQjxQxOIi7Zft4G+g+TcneRgz4xy1BSRSUd5BFQHKGzuCnTYmJUt6R7uJQ+eWzXXU
/0p6OPpzHF3U11TtbXj0mT6PkqdVp5YBKbvHqjq0dxnF7qz4JTTvZLXj565Fhr/z/SqHSYlAnjYd
RLfoCCY4uQzHapkjlbkVvl5Voyo7VQP+PkxIUxHLnZbHY6BQphFQVfDHt8RyjJMYEmDZdu0spEOm
CTgKAT0XQCLU6errvL0fxhLIht6F42sR7Ms6cqoNvrHDfqzSNS5DLZKNIxuVWjklkCJOJeLMpyGG
S6o0zjOOWd0WNmNfLURMDDEFvCIp3WDXN9bTIJI0qmSpB1sbkP2YlKwdI9IOhtld2yktU6hY4YRK
hEzMsrccfym+iekbcxGanUUDRUh8V1PcKRAfu4d+j/93PAC9aJIOXuKJwbfuttV4idyJaseb+N2a
3kPfS+ECH6AONSigOMpNZGzCgPpsj127YmLx+XeLKkC1DrIpO8+S5Wqa6BFITYIv1NRMkrg+Aiw5
zp9cdgcIF767F5rdmKPdZthCorZnkYNpFDgBPqmw3Wwk6rh4lia11e6+AANTf62AcRL5Gf5USOm3
pT9ZA2Vn068hWorTPhyjla21IPmmHitvs7M4ux9EDOCx7JBGmwbJcJ43Xxd55TsfIji/JooqqFvb
eBiI4L9eTjSd6b+QG33pkzA93ocNTVHuA+gPwVaZPGFDRT50ptqr+8mgYp1mKpXuW4r2FfnY3/92
PAim9vD17+9+G/03xHF4P+qOVLU9I9XbBJRkkKTOagaikxSwdq2nVGQ5WOOJgcjuO2en1tcznN2b
OjwgOANlj3MoVnDOqE9SygrGV6jrLnHBNFdAatTuu6nG3wLV6jaNWrfHuo/aI2zNwkUqLsmhB+W4
xnSjgg4u+sHi7H6QXAqrpjXs7qH/NkzEAAC14MKGcEYiCSSRmrnc2gHILkXzfkjToebZEKzvIQFd
QrnBvcRVBhWmDJGCAr/UeLq5R9IClIPLXyHUHWOpFxDqzME1rJVaU7+rnV+zoa8/lv7aTiR5lTQ9
JkVI18lab15bOa4fRy2TD3I6RgvRKWJOpENesW1/K5rFIL/jYWVTnx6dppsxqqrnrg0Xmo2hySmm
Q+gWiDRc4wMmS1AJP6cazoCenZ/8ritIjElglDXc7FxvcBeGaRlb8UD2UITeFWP0dn9Q35/H/+y8
x4uu3LgUvg4t5MyZIaIh2nZW8cr44o+QUjuLXmFPTpr7z95mat7nil40jJ5GL6+/q1hkQJ+Ecy6W
X6y+SZt5w2MvIV7pBeGPcMCotmy7/uj1bB1ObRdGFwM3wSUrxb2TYf8pVy7E0qD/aCb4ra1aGr6H
ECC8yq13cliPN8y3RtKnvvxtmuR27VFRyECL/GrnWuO59yVYxlMW5Hdq1rfjz95FKUmExMELp6V0
MmJqo+XdJXK6VZDjr0qF8ouW0lFWMQz8RsTaoFclTCAqO7toVjUPE5/S60IPqeDxP4ZJea9ciglw
6aJLafUP4pET9tFkaOb+EC1xiEi5rpt8UkSezCpFrMRldWHJanL4crzU17mOfYwLRX1OJYsPEfrp
WxIm6sEX2aEEgaX1aJPAvn/OMNCkU6aj+jd9JXo5OCtXsuyVeIbDgLsCkcB8kEt+fmCnDvQim/zr
RowQT+1MD/wdKBxtfsyLWKewKCwReLyvCNTaztFGVFSqz6USjdsWuZIL+AzqWZOBuBsCy4qG1tnG
hf1TPBiadtiVlNmPojWvA+qw/yMmlgGwP8tlp7OpeCghFkKAWGh6aeMp1Jn7weSJxrO2fbMzzKMn
QMB/G4GHXfsGceWPEVU16YgaNUpd07ImCCX7lCnyXgsiljTiY6ZjuKtiNLjvHzNPwCk5DZDOewxu
jL81LBc7mGnpE/Gs2492CG9Yqj+7Li1f1IEMO0xzyiFNVV6p3YLxw/qBLNqwgJ/V/xgqm1+YWcNu
wsCV9Jtt7vhK+4eaP9g8ZHLMlFPnL/HSnapORQcbboJmeossCt4TFUFHvOzqQ8kFeTALr9pYOIgi
zZe0z63f9scET65FEY7tc4n29uPoYYGaBW69dOP6VCn1cK2MyIGcLw8rU+fX5oV6/FDCcTs0CuCU
NJQLmJb1TtSJkKH/GlFPI6r/3YioSQp0DJo/XsMZ83ot4xS3BHMRbW0ljJepCccFsKxbXqXwoxks
GHHRAC3W9UN9N/c2sKlXehFtEjUjjVfr2puEUugy9MzgpDqx/qZTfEqGrHkZgKZfyab9JUZlXu5s
Da1hEh+BjzYccUhkSZd5+AiIU7OV+Nlj8wTHZfIWQDtj0wYTN30SG5czyVk1Xo7wy9S845eFCnms
GA4CV5G+vHeUDRBng6TZyrWcZOV0MITjWNtbRucA6AZFAtk59Vg3YoYDSXkSBMEMB8tFJAdT/UVT
mnaPRgYq95aXv3UpyJtsiIednzb5mxyCi1MCTb6IXt+Avjl2r/AW7Wurm++NHeBTg/nBQi7wCTUl
3/luuOpBNxK8VJPuY3Di+FeljO+YzBnvYx00rDz1+tFnA7MBSOuf7VQx93Yqy7ug7TooJFq8kmEZ
hPhcboRbljDJUuOUu+oUQ/uANWLqVV/tbqrpiYEiZmI3Mc8TMdfs0JNQ1WYjoBJ1DCZFrQ0W0pbt
nsZgdE9DoXor6LTSEqEIs2W3m0gn0Z2oqIkjPbocZPsbSnDW9X4ojTJamR0WLiJmN+yswC/4J4zh
leN9HCrm4zENa8TmmB/Hpr/IXHus1KUbokriyW14bsx8XZCVuSJ6ZFzFWdeV0ZZdrD2JzH3FnFxt
D2Vo/BgCY6kiIf1CNgMXkTHQ0aty+vdmQCJVbw15r0/C7A4qggh/PX2Bd6ZKsagfi8KyFqpbLgXv
JlqGEsgrvGKcjSgqlz2I8UQKf4mSNBaO36mOWWdlOogzuZbf3cSpdz75v3rLDt3fyZXzGVj114ha
LoYNUl3sPZ2q20VsIVkwdpAszGygmt0p2wBM5nluoi1P3jbLypUYk+ZWdTPLGmedBOvs1LV4AiNQ
1/tm8pEOiYHgwdgfy6gzX/MeFc2oSj4g0Q67sUPMR1cx1KD81C+g61S7UWPqUHmQNpEhLec2mUp+
Rq6qPemu8jHohvrap+OLValYrrfhkQvQ+4giV11FgEPORh9bx9FNVao3qGzJjqY7eJCahQSWrG+K
Ve9jyZzV2qFJSw0QFrTeE7eJaO01GmVvMUZXS/MEc6bbciscoQnIyCGpegDRO3tm3fiVvbjnK0g5
R+j7AZY+ufLzYKAcZoVrFLbavRlzHW1HSw5ASkTY1uiZdZ6D0CEwFWfMJoIitMix9jkLE4+OS1TX
yjdgB8Elasici3AuQxxTWqvdiKaY5CtVuTTa3l6KzVNqFZLtLHr+Jhuybc1+jJWnmFv8U1zyxWQ6
cigTQPebWWhPA+6Qf8Sr6Tn9z/EjO+FV3DpzfECtKEy3auRC7he73HjaA6e/D6h/T1tfcYS5AeEF
s40N/DTkds32pYGycnDRHFuJ/0qp3X1njd0LCpXFH/FpvE9NZMJOV+e0ZNOuufqDYdn+U64Pe3Fn
r3UH6lxjARqlhv+GfnTLnpNdhpnH0cMXyAqteFBEihHDzcJBpg4AVEu6hZpOXFHQ6gDLzpg/0S0O
ZpwaAOUTtfh0c8vdF2gfrKwk6bbOJHAw+viUD6UBLjSy4E/ldvwQ4S9Zaw3UvykUKwVFMtY+YryM
VrNa5oeYRMHp388Y0UaYTSEBVKK26UrhRlYradkFpXpBPxTJRSUkLW1oAEykpttBp8XWuS+Np9io
+0fX5qqiMUKcP0Sy+ldq6d45aLJqOZQ4DIrm/RBR/D+LJv62aHqAbdyi7NRBFLD5Jgy25puCStKe
msyb1QcxF0oRbs0JNpdKfnqTHYuNzIQBziT1szEbGV18IB8CJHo/lHENYqO0vt9D4gyDnP6M9kZ/
NrUYFUNdn0egBPLk6yZ+bnmyr5Vq+Ohhxa2AFtvnqmnZZiqo6QepnLy6uvyOiZz5g4oVhQ3/pErV
m6JJ1WPRlzWlRe9X5oXxUYQyLN2udZ9uxmmACJmGK2/CSEpWqd9oSNZ11drr8whXCcNbCjxsPsq4
zoWDucejqjoFiBzYCy39ISEWrpSK9cDWw9oXgdVsxr7ClzHOjwK5DpysWZhTcQAJN+6wnn+J0gqS
qKe9lLKKaB4tjYr93ELe6S/NR6qndwcEtwTgp2I3u+jl8Oj7qvo4BMB87VSdcMWg1VDD3JcIaAEs
phn0TbBSYjs4iAtgmmQMBmoVuo3ecOcD3BsdMzuyoTrNDsFkvXinvn9Clie5NiLD1ykbpCInXTu+
PfENqZY7LDVH6rf3r9XIeyDK9ngTIcR+vIMXIXc4VGFB6hbUTorzCMhpo1h3g5V/SNX44Uha/eCX
inq1eBIsRBztRPTBXb8+1KGZvlft2ery4sOyn1sVj2s/job3WOOtS5BEztB93Rfksea4ERX6nhoD
Gg2hteozubykPfjYV3Fb8RCnEOgHKcgstmnIX4CCEBGBjAgVxdmMQ+gv/9WR5igstaVc7kSH6rje
zjVc/aCir9Z7xYuo3xjx0h9oiH0xPehdFi9IUo4XRQHuMmW+Tf1B8Wx8qrj0sm2n4VJSKYVyq4oi
ntR0k58lVg+Jp/+Spe7F5Jf33qO3guykGt8ctJp2taZrezwCwksXY/uCSYd07VM0qQyUMc4UVqtT
3hUvbA8RZZV0312NVWmsW2zxHsVBIatgRqF5TtIGkUzb9Xd2YKjRGSSHstUT+wG6hnwVv8gwNh/4
+cnkWvkNTn2iBeTNeRyVce11yaY0uPMPloTlcM/aUolS85CiDrVRdT99gbT0o3MT88c0tNOrZJn5
kVl8YvAT7VtSYZdMCV+NIvfmFq6v2UXE+6nTKP1Xl3rhXsQjYMTKwox+lJr+VjqDRSqGg8YzFBbl
dNoBWhw8me+ZB6jotOO2GQE4ycVKxTN1laFVs5nhSDMNz4rKV9zUi1XgsAQSf0irHv5s3ntFQU/D
jm/Z9t5JTSM+7j9+Qah0ayvAu6gG/bMjVfNL63jl8R6vUrs8Tq/hDGW2KUZM7drG0M79dEjKXELZ
NKRgEcMh+SM2j6msZOcN0ofoEIdIzBCnyEKkyzS08nVTtl8vGGwxJwcV5GvG+Gk1hr5zJ4Ujv61Q
mJwux8C3MIdyZFgrle2/yP6wFXHS9xSt8PDaiCZKXYcwjcpnPAjis5heWt7rLCDg5N5Z7lTf+hh8
58kBopTjvXyM3Dw7skX3kC6yZYC+bQMUgZV6AHqV/pr0Qb4Qp3+05wl/9Dm2rC40Lc92SGraV0uq
b+J3GfmNfQXydlMwYTz1YZcg3oeYXZLk+bnqU3ZCZbm0C8N4xlmzesitEYVwKBpD4ckHk5TaUrPl
/M1FEXhdY/GwFZOaX2oDuGA8CgxzqDrGrYggQ7otJd5mMG6/+zw3M+cWr8CORPEvXQ51tC6l6IB8
ukbiQTmAAjfQue29xzBJLrHgoRXWuNdcoMpOM1Y3u0DZQR/xtHuX0DytUBS8uKPR30IzabmF+x+S
Hg03EZrjUbOt2BKefQpqc5yPGq6425MPQgDkPNdo/C49KK27w9hLejfGKF6HaZidHARRzyjU5yud
YvN3Q0cg10+AEtTw5hyNd8puxN7xOFS2miHhGpHYKKvpavDDtqUdqyt3Py+Daktz1izm3EOd+k/1
gPrfWm1RX9L0Ot/9sVUNyM32+nGs2Rgd8l6FCWqkxkkLEaNW5PAiblHU6MKTnA1v4hYlQpmsQIIi
1zrfyRQzLM5dU53KUN2RYNM+6jFoSFxV3sXOnPLIbAx2IDy+Yn74ITYCv4cWoGdRUQ++hlau6216
LfJf0Zq/D3XawjqNWvRTrIgwqPbmZZGlSxdY+NbuvlISy6XBVKCnDBHs+t+MlVx6Ljw3ugoOi2Ct
lJZWrq3ByUDpwmvJU+UiSbW9K10VyJzlFUg1Y8i09isL3FzeSe0B6aNvQ8df1feb9mlw1fDJBj6Y
mC0gA799mp6ty3gM7K1oOpGMs+DgfRctMafKqtchHMKzmOQkbo3YXBKuKGfK2MeM8pq8tHeuRzgu
ZC1w75xKruIgOsQZaTv/ZCYJjK7BGRauEao/2rU3rbP0sED0r9Xsh1yHw2o7gKhGGUu6OGZZpHdp
vI5KUOq4Cj3DEPL++scJZh6+iLDTmE/svLDejDjZ5g3e7NxtjIfIroEH4rW+7tza/yzh8TY1DgoG
dX+DJcVBNRBXbfT+p+gXE030sZZ5pcZXhHr3FmvDR8vrmidlkk4V1//IszDHFmYhmVX21owT5KtB
rED0ZjHypmadcAPog+Alk/V1nYJHgoQH88zfli0euVpXOx+qP4dlZFi3chR/hRk9Si5Gba7SIYP2
Uk13DvYKzTMNoYAgGoGOkiYsiTZURY/go//d8NwSaUq8ih5mnrnRZADpTAg52KR+s2MEFyJ2OBdL
5VYGABCQLlqbz3ZV/0IgefhuKC4ZmP6twkxpN1I9PGcdaPXtQKzhcRSRPH8ewCbBmPSzs0CpiSa6
zdlZoNTGEnEx0cveVN00YZSsdAP7pk6Vm6OFp+xTEkq3gv9Teg7KZm4qkdV/E8My51MewcCMORqz
U/KVP9UHFV7lOQharBbVJtz5pYx4o1v3O1NX+ocOPpDYUYhD7ETGSi2MfFNO/FqEoweyvF8jSt1k
4zGNSM0hR6mRfYhvFc/oPacPmo42SaUF1Zn1Vvhs2kgNT2IhOKzom6qJ6201giXxTWNjs+qBqNI2
pzApka9rzQqtoSmhnKnKBQyb/xTp7AFcF3mu2Yh3qKSVV2IKI3qDqdeT6BUevrFme09j5a3Hwoxu
g1ml+8gl5/1KpT7a+TFiMZqMW8EMSc0Q+6NmQdsStCXRRj717/bY6qtmRKUZLrgNABIurpdLaJ0m
KDuJpoBAGtgd4TPwJCKJkyNoOY0Pp/GGgi3EfbwYYtf/dbyWpNEi8LEDLScL19bS1JWUViMJC2do
NzOGOou6gLToVONVAuk0xulwwi1Q7G9T2Yl3OZWtZTBtd7XaSuFlWCexAxZ7XisdcSUp4psYb2AW
yIJFN3cm0rZHCsofCCxNGGK5eA4LvGydDAQtEo0VHoxDVK5TWRmXZsVabn4LamKO0DBYpYgMIzpO
MOYQAOCOt/LYwj9gClQ+2IiQXNrYmqBtvG/JDeam6BTDxAgpMVYlTOltqZVw96eFZV9iSOEkurYO
AofczO/1pTjjKkqPrqPDZWfdOS8552lDtVej0aTCVwXIj/Ft1oMHbXis+o2OIjrlbGJ/HLIOFbDU
qeYh946hR+Fqwe9fO+mx/ukm1LpFTSQzvHqGQTSBgnj/1CFq/lYKYRQOJ0HLDbp5tKiWiG5nKp6K
DkfBZOtnZscFTsdY3lxRANG3nQH1QfzBaux1L2EW3OC7WKhbWvkGJUFj/tNJIDuXiT/k+y7qvdvg
YyLSDcMPX5aQWZ/W8AGK/tpKTRPEmt+CEKzUJ5jEAaYFm3yfH8gqlCki/ysPMLNIRXdFTXHuvicH
xOgiGeWljczYvD0YfKk8tjw2xX/7x44BVxZWBAHiN+Kt2PoC65QQW3lEge20kDa6ibAcuqrTFtvq
/wL3xGYXc0/FgKPsFeYrijPeuo+rcN8hQrgOJ90dAcmKY9s7g7lddUWOAoNoSlK5EiNiwP62nUza
sYF+EYeuaH+lpC9295AMNuriDX64h1r5LuJposAhMMvJ0Nc720Xin8UZ4l7jWk8QjrrHRIeuGsEy
z/NhE6declSD9v3+m64SZOsQgnsPpgshQKcckqrgZEOY4eqVWvuIsmVEPT2jCOSivduzm/9pIi6e
9e7PwICSJ3d29NJpqbFWM606yQpQ0Up3RmzW0QRQtAFBC9sMZ8yYg2zUeQzLVwEoEzAyF/e0JEXN
A6Jsv4ib3NykTwjg+2B9s+aadMGnrgfTUt2P9yhltCvRrEHqrFIvt3eiabnSD8segqtopU+jY+BF
KNIiY4swVG0izJNoKuZnk27SmGUa+nI3TeuicllM2kmJ0gYHoaxEGTFdNr66kSfomGArCEaDOJsP
hYGLthQ8i/h9mKS65VpLixKCV1Zd8LRfz4WMfzVjr9x1upMs26TynrihhEtKBsM3pPPOQ+VXkF47
f2EBm/o5av2vmEvjDeP0DKKrFFDgqa0t4qb1QYscHf80nNLUXEo2Zlf+jJvUifdmQuo0MsrvrTr0
3fcRYDwKUbAjJ3QFy8ivw72ZBQOJYtFO3QFXEXYY/22ciKnNGgUF7yzuU+Z0s4JyrnIDzO2FuDHd
b2CiVzQ9x1PXmEF8Dbl3VAbqIYp+9YohW7tQZVco0aYz51mchcFVCqz8eg9zG/pzqDQy/u+hjREX
fwyt4+AGBvSCKerwELWSvOlsIz1JYzccfLl2eW5jidDUmbqixNu+tG3XLEZWZJ81t/iZXOQaykIz
0xyF2/4vG3+5t7Ir9GVT2rgFkBTE06Ewlz74gk8JYY64IwlZAj7cuEHr7tVM1R/ZFLOnnkbAZ/oL
lfzuKXLyZu+4IwLQaqO9Nzq1kWnAEMI4xaMjv6CDp54tk3sZcHLpZHPTPEsT0Oh+aOqPphqS0z0i
zv4YCqtrhe9Yv7zHyFKtLGqCt6Cs8k3jAFYxzHR8avF2vDlodAJnHp862Rqe8spo2Xkq/UE0zVzy
9yprG1CBfl0stfZVUbvyUXTq016kj8l2iyarNm5wo/E5D3VrdDol+Eeis7RYk9WJdwTQi3klCa8L
El4IOwdhjT4w/tVwU0l6T61RCThMQ8Kxa3ZjFP0Q8fkgZmGYky3HMdJZVcnpIQMztTAztoC26jTX
hityBcOmfUPMGhSSZ/yKo6UhyekvVMgRj3HHV8fRVRJBpX4Bpoeveyi36zn9NZKOTN1VNDlZOV1h
I8wO2jZ0nOGdgjyi8ThzHsMmGN7tcJ1MowYLy/V51BTWyZT8c5QUFNKfr/V71Ngi5S1e6+//sQz8
lZvAc5SGlZ0gnTv2of7YZGG4RS8ZysHUHAELPbYw1XGEHc9B29KyBozVFDNf4FkDW1zCwxwPXFXd
e1O373XtRWnrg5g/z8gqTHzg2G1ilCyZMay6Fg+cmUfdZ6Be8hbTnKjvyeGH5Hsm6fcMS3exBAa6
jz4NStyiO566fdf/6ibjA4tymm0PGN2EavHQYuWqIHRXQ6vsKEn+qxYA3vdomrWx/9ej/V4LwGbk
mKeqsRfrBTGsCKXu0KOo89/KFpGi3cbWlHclbmDdQgwB9oKLgtiw/+4WHWqYZdh8TBUR0YtQ5Tx5
ICH89wx8V1FiZ2eOVm10HD10uudT0c6noDhrPnCdlA7iXJf8eI6aUsr4+yjR/a8xoulJLeS2OPpI
EqecP9r/Ye28lhvXmS38RKxiDrfKsiTbcvbcsCYy58ynPx8hj+nxnj9VnRsWgG6AGo9EAt2r1+ra
9KcWwgpOfvAt/PC3f/IUpZDjNr1MEv+QOV4hJnRJCg+0NcAEmXuTOpNsg0rwsn0TqP4BQNTbBXkO
rNA+eP5mHi3tQkG3dnK9OAjTxBiTWAh+armxrSYg1LIZ0ydZz0xQ2rV1HqKAiwvbOJvFSyfgexva
xtXF3e29dA9NNZz2k384XeRKI3RVB+pKzBAGz5PSpTXdpi2kdufm0iScA25hUjxQq4OV1kjE2K0L
NbSt1WB8ptHEjDyUWiRn/dliCH+KLMgBdSs3qvKbOtIKMCFh8r0k9Z+GufqlA3K1HsPEphyB1KkD
tHifaeqikJ3wjKSpBsgIeanN2/5e6r5CXxA9u1Gb79tJwkRQ3MjozFtenywK0hybtLNcMDVlYu3U
Ib4a85ZcqGIb6yGIUJ/rkTXLS+TtMtPkC2uJjV/d8E3sbGgfeKFri0lEZAoksHGNEImkLJvYQeiq
7M6KtYgdCAud2fLb7fccagAJgUSpRvqqnWpD634hsLuinLoYqBftAojIXX2CZ/TvPsIsKrFNNf3H
PChIkA7XqnuXkN6D6Vkv6lAm350hg++9qB6SlvwFGCpnm1WZtzAyEHvkvYIrMHrIwdWD/TykBu8d
YgQp/BgL2zS683/2aIzksSrDGonLprq5cPj01C+1LagQW/EBMQvqn2kMUl3p+MlPnsZShNq3vlxx
uAe9v0mV3Dv6Up8d2VRb6zYqpQdNo44E+XP3p4GSt6L91Hoblk6lkB/iac7gj94RLp7s6Ha6BVTa
dR+olnib0xw/zRH3cTo0J0M7eFJ4wJ/AqCpr+DsQ+JySAE3vkASAN1cj1kl/7NKffh9xNpt6LgQj
w0LM4zCfHocM8Zh3XzF+cdHd7hoW0L1jtztFacwfkWq8ZhABwbmp+JuqkItDo3U+2gCgNMjV6q+T
a5GO48KNk19k5pwK5WWrrbcwuw5r3tbITSgw6fBULO/D0viaKrb/LUddftH1Sn5Garc7eLAzrkQ4
LlBuSQ0YX8JKew3CVge3pAw72YVYJpheiqie5YQxUFKAoil8SB3ih1JY7T3Z0ilJJf3GGwsq+Eqx
ipXpF2xFzUF/qhuw0CC/YSbMPHgV4yGBXBHcYbSKVKLmYyDB/4uhbozoOCm2LUc7Nw6+ot9Xmhvc
dZT73RDGR70FFv/Xzkewp3CHZi+6Zv7qqsTJvCKFEz2GapIniv/qdwQ1bUOrTkFoaw/o5GzFOBx1
PAcjh0P0tNh0ExsU1ALSdHNXZq17EBfTjl1IofW3bjGEVPg0KuJa7y4lqI1gZff9ouOTr4fcbe4r
Hh1XdY+SnOiqo9qykUMrxoukazAr7b2S5QkSdIjpCCNyQQTlDHMpjGJS1KoekmJStnf1hhOMXvR8
lUYE8qzWupOKLtpTXuFv/SKqnsySI0iRVo+trXZX1aReN/EX5tPFNt3gigdGzKvCNs/CkMoSGHEH
PgvFVatw6U8khZC++NtLP7GVH1HWWFeuoDOc5kHevNTrUL4Rq8B4pl53YbbppCbbtJTJXqEm9aMO
ouQ7igNPvpulj3pbKNva5MkRhqN7X2rZ3xyKPml2aUtkUrGiTawjC0uZ38/AdcFPOmAh9dalkj/W
vgUd2PfGC9THrkKG1Uv4QoS8t7Z5napQf/ThEXp1akW0rjqPFJsDVlPVZ3hSfkBW0F3nU8ZHPI/9
tllrodNc+ESNoYM9oWvOYf8Ip36A1I+agayO7efWNPfiH0UlCifhGDrkNkVZhN1ZepQnFIJNdVIm
+9qt6KWF4eztwIQcfzIC5qjvIGjol33uy9t5DLHAz7MMTa0WYoJwM3oTPSD2L/9yVpuS0qEguJrg
pCSQ5xmX/nSPcmgOPC3cI+BI/77LnHFjOFTMyF3MhhHNK35MFl89zgMgQkJ54xNLYQM7QUJ6rETy
vHOlrDsCks9Gy7nDlzuUkhrn6NuQWrUTk9QYyyTFtDhC0ZIHhIabFvv9BzcxLtyaBMoHsrfDSwFA
Vrh5SvS2Wv++mjWtJrqTWw7efDECLz65Omf4WGQgeWE8mySMNr0FiRZ4PI4Ckj/J8NrejYJ8waOr
xksxbkRtdRggFFpGPrv8uh6UlTrk2V5Ye/4xBWyVd+bQ62fT7YHFsJgaknel6Mtbi24+kg+X7NI9
iK7X/kKztgC/wgdyPWMFCZq5KEPYmEcvCV9gU4PaQS+fBojVriHlrqEKLIKXsoe8Nm2zYQudRPCi
2tGrIuntrZXa5IvyaC+Ga6UY9kmPkouYVHg9tYS52x+E9c+15TBjyz7ds0qMj2tDs//aWHV7G9VZ
97e11ekTtONUp/i+dpO+yB0xNk07jpbmw9DCRZbrt5aW8xyxNEmQmPnXSZ+i2SgcIcFwV7EWQew3
eUOwikXM7u242gdNc6byNrjWlbpRVmIKNUELqfP1Y6cXxg4i16cA1k9oPqWY9CF0Sa1cGmgL1Xm6
k7Kc079bKyvhYziGfVKPDULsyUFT7Fc0s6B7mKaLS/Te0kczXhF5SRO936QT9ZJvs3dpLf9s6Z1y
1mPpntMzvEh+BU1CjkqSgHSSW/vkJSYLLxl2e3hQLX0Z88y6sovyR9oZ4depkf9u6IQKxIhojH7z
QzSU343J+X/y+U+3EAuCLj3xN2WLKMGFJXX5sGMD0L9kab+L0zp4aJIpA6UE+UKMCzdXg2jAZPP0
wstl57tx+ABO7R9uzrSacJPb5oNb0UocmnxopefV3m86DLDV93+uZjtyvRY3NUhzrXIJ+WI/QIgs
GqhvEIks0TX0WjqKNFfM4+ViFXQLs1UQOQyS+f86V3wMcSOxMnlx6Tjfd/6Q832FtXv/GENQt1vq
Cq1lZNhgJhznZISdfiNLpn4jWmGFFoob6T1CLZOhbQJrUTiqvEjHut8KR1UMVmWxis2yOs2T/9tF
p7t5WazfzAvXaYSQrbjn+8KXsf9lUTE/Blh3+bQfFlVAEsuW//HT+hqMA54mXf4EF9/P//z3v4tY
1Dblfis++Pxv/ncLf7h/6prJWmtWggC/9aPnJg9lZAuh35NsNHSJdvpb0aUYDsBHUqJc2U10fHnt
nvOA/MjExCc8MtX/MB25z39Mt4v04/TKzJZisffpKJCMizys5JPXEMQ0J5BzpH1NxiH4TpaUYyyM
1HBG2pQTIuC4zd02uvdIO//FNTKrN9fepB5HuA5K8TPquqVuBfGjlun6Oh4p/UCL1T4A/AN+ilrd
wzjF3spy6DiRLGoe9j8z+KAYSZJtzfZooUxpjXG6aHnrLtVOR1xsyoMYZQtHEWyAOkqv98JNjFue
gcyOpJIybZFraWBlPYjWfNHQQCDnaL+5zIZPzqLr2lq+TCywgGSBu1PkllQ8eM43GIYriFF+d0Pg
3Bn4VQu9v1Ya1xkZBThEYhBDQTpMcpDdFZtH496FSQyoHArc+kTmBoFkfEdQnmLkX3Akhg+UANcP
pfQkjt2ik0tP4kCewVL7pyUaPrh9niPQAHz//jlHbDR1Xase5OpZLG2mnr1xJAve++Hpf5n418+E
Ppi69HuUPGW5yZbi7YRggbSE1l+/Eu8wyDzZkLXPwNCSo2MPfDunagU/1z96KcqJmtr2mePLm5c8
lt/iekxBwckBBJa9sndk17gPO/eFhJL/rZGBbI1aZ8N0SjH7MELeJ8hvw+xnL9vZl36aSD2msq8g
P7i3fftF2EGyfJwYegV8ONOKbfpLTOxAwW4C7akajfaqilzEzOFWAjejUFhl8Mrs3SfxDZYC50ed
e9ETKYJirdpddOK0hETnX+YU/ZOQpnif005zaj+NTn2RJQer1saNmu0qXVI3bDoK1IRs49AmrT7R
J0DnXvIb88mqvcYyVC6UoHgLp1zkeeZO36eXHD6BF2Tm9WUrN8lZG8NoO0boIGvJRL4Klte/R+TT
WY/6pAvZ99FNZfUKSfAu/J7re4HkkoI4XAZhP9yy7Xf2DbyymwR5p0czd16Eh2KoN5kGUjNvvkrp
oN1GU6XbmCPIhhQAyVt6YjzzM4QJRl6ruVyzTZfQmdzoseIuhVlcTFkje59I51K4hOFzbyLsDSgi
PGlVZu6L1pN3pDqGa8PR47VthdVDNSCL44Pa+wrx0Ckrp/NZxDle1+VfeTY8WW0Uvg6DUi5jkP13
nsb/Zp3YiJU0bbkRv21xSc28h2iWn7qVfTOCtD7mMLDtZTYQC4+gRH0/DLD+OzdSSyjvG/SkGSz1
1GguBK9tGDbbQLHHgyUqfWHDyzdWE0roYI76NWllBabWwDuEJeDIoakfSw+IZGSp/S6E0exes5Wf
EGRkt14UDctMbZeUtpLe+7OV6QMMQF7UoBk7tf60sl1kjEPkm/VPv0yueDzZ6KVOsz77+swKxfw/
1/x8x3/l5+XHxPLk4hsA65hCF12+420OyV7V9bAb0zWNpLnpM3TuY+RAl24xtuuAPfW6qyL6aKVt
Kw6BN8K5Kzw4u2QCi2URKXcQdSVbDaLVdU6OBWLErwT3nHUWae3eT/z8UR2NExU21VfDjiCYh7bq
ZFKPeIveU7MQhjjhYTv0ZnNO0UU95ibS52Ilycr3oMAr+MhzY1cXerupYkv7ouurugDEB2dMse1N
3jkU8T0SgYVCIS5+CEh86ivWNkuMcS0qRszK86fzXXwU+PlpUgViKvPJ6kEbNbIbu7S8vKQ+OmSs
F2MeWNYP1siqyNvYCjg7tV/LpV0B+QG3jiLBfhxd894wSGJTjQzjTOUW92iTIYxT/EzNyPyueNKp
KCqe8IXOT6zVQCkMQFzD2GEr4cloSoWHXstBgbims0QPsrw2Rg/MPgGsdWNqxWuu+9s0Ca3voypR
MmHl4501wlrMOUrZhkpZPKDl/dMYQ/fW8hNojkOqOlTV+FZ5JXFnp7QfXE+N111R5deq7MV71Za8
fWf2DSdTM1gbqRo8GrmGjCx/ku/S6CLX2ZHRnlaq4nR8I38PEOCAVa2KlqrWmgSqev868wd4MPXe
/Gpw9LV5ZD6RJW92xtgjh+hV1otPOkrfOclJQG+7PtceHPMk2IJFBxibsIwQqk2WD27JSQB0+zfL
H3NUijGpEOOJGPVwo+RGsybVor4SVl+J6oyuLPxlgYTn7X/2GIMsPYCsL/0a4qgF+rCIhaQIRntI
ZXb8TSDE2Ngs/TJQC7GJOuqalFSvgTIm/cUjLrqDXPj5c4GY/YYQW8OOrVfuJE2K3zwy81ynuf2I
/HizjWqipkqpu/e2l36/3KQZX2t/7B4Ukrm7CpDiFmJ0a2lM1YOA/G4TzfLvPCuuzrXWPZC7zV9k
BSoxghO8TaeuQr3eoksj5zqxfeOhJMArxjO1sPadpNRUkBj5C6wFpJDYox2F1XnJ4PN7aRTAIIWM
SrxvO9lLYwi6urrfizmUk23UTioeOCbmN5INpzCy1sljpvQ6RZMZtNln3qLrDA1L9E9pjWpHy0/N
D2NhVCHHnkMVNyfq0L3OV0k28Kh4T42JxJfomn3mH5vmQaE06VioI0G8NHlo+pyClWkIMHNN3mVq
zi5zV7RsCSXrhrq21SdDLGcd3OqIbCN0S11IWuT9ARLr/lBFXn8wbKoNL4NBmSwLRbX3wjC7iBkX
P2GxxJTZPruDHLWhdPC61Ye1RdOJI2cB4+KwCgrFOPBQMQ6iNV/mscgPHwnckkc0yrRc/M1lHqsq
97dPbXiXeUPf/6ip33wpkeQq0DX8ksWJfJPr51Dqwdfkmr5PocK8wLTGJkGAPkrQBwPiNadyRUuM
TR4mqKujyOeKcXF50w74bZ0Nn9PGzu1b1abhavGemJB2YbpH5RJJntqWV/NYQ/0QRe/SV/WdEF8Y
K2Xj9FJ0YdYXI9QLRTyQq3o/thOBMJHbTWXDYk2ZVBtvSWkVi0s/GPzsWrHK7Lp/t4gxqtE9BZVC
NbsWc0Id+cnLoE+V7zps4FhHXebGrRr/xba6cC3XUF30TdOhxhZRPAyG6dlwjVuBWqfe9wYCpTfX
OupQ5vAJaFvUiP7FtVQkc8lZl7rZSdAkVLvqxvANY2mFqMXPRM8XfmdCXsQKMMzOnwxigTgLx2XV
DhHk+6AVBc6nAxq2HDtwt9QGgkwUgzNc0VCrfml6BUDKvwAcxdi8wryqgAt11tAfOCOu9DxutmkP
8FSxzfSOOp/0LqLsFv02yeRdlmR3dtSmd+X4rTI951Z0is4xrooESQvLUKHXV0muA5337XWXN1K0
JJN/byZadxTLBYA7rymH24ieWGC+awzcfV20FJ3PDP6C2n/uOtmE8XP0cDlT+wtrBQtlkrjNle+U
DtW2omK9bI3vaG/E+9rTzIWTxspGcPs2yLtcOH8Nr9K30Crli5n0V7Qufs3JkLvo4joP62BbF6Sn
xMuuB6S6jAYFIe1J2Ex0nbKu9uIlqXfjm3XuBpNzlcrG3lKnrZ9bIoHi9z/BPX2LtTp6CRJLWQ5j
op8dpZ5wq4QD3NKur1QXLWAfqUE4qUwdXbQmf0TlsFuMQ599G0oENhUqiRd5SdogDtDzEVD2FliA
VbUP8Zg3a7VJoBKpvBbQOskHyvTJUU1WhTq420Yq+elivEwgKN641XCZrhReR4KSSs7E95NbVaKW
pkgLmJzNnjK+DGXLMnV34HLGpegCj1NOqqG8il6D1Pd9bRPJwNOLFOUh01r4jGX15uIdAZ9N3Xa4
Ciaj2vjFuqx6fR2QERAUCgYqCcvcqssr0UUS4qzJjndGKCh5DK2R9xi8C0UbjqcmI3PSd2P2nKIo
vXVGv123vD+OWlf+Sn0gVOKiZXa97xOOjS0sA/N4/O4hxoQV4lJkNWXXXZdjwXPpfYYwfOrO0wDR
EZynon/1yU+4zDeyTJA3i6RXXl1KAbbzZ5lvPi8qlrp0K9AlaQVN9/SR//0tjOlf21DJBqVpg54d
aJBKKs2HZEjNZaMNyq6tJIPAilxuVORv1jLVqw9eIKn7lGfBUnSp1bdPkmq+iB7qjOZd1MoLMbOe
psseKHrPLs7CQXJdEEu6ORyD0YA/MOevUUhDeQKyvkawD6HFIfFvm+kSAbhajbqvrERXGISLOrYb
3QarN0/wFUqvSbVS3DYtcrn00KCVdVojghKmOzEmVsp+31C1/HV7UTHoo/oIyVSwvKRLHRsxNrJK
/frSzx3eQuyrnd2cP61k5QgiHEKzKZtKZCE5QyNw8U8l+OaKUL0XyVnh4FXw5xGmh6bUUKVrSoyW
nI3LowC2wps8UXoT/biqC/tC3i2sat3CnSiaFx/RfHcU0NhSTL4YJjCtF6GvYY2evmp7Pcw3oA5g
bqi9K03zEM2tcm84NPoY5BvRBLo7HHxJoYge8jECahCSbij13Ga2TXnXIPFMgHHFMJGYzyAyKcJF
RlltAFEJEPa2hh9zHushbpytc+u/8Wv/Mndar/NAYAiJZC9SYVvl2OblmfL6qZVVkfray3qyGAv1
H9Z+Ghsn67/3E1YCFm9+n+4x3/ezXwAHWwYR/xSrFDwgvVGvkDUIyLMTr0R7PVpR1Q135dSt0orq
n8ZC3N5vknI5OVup6p8Fq8jsLJajRPnNWVjV+gsbruY2V/S9iq73U1h2/TWVG99ze6ieArTvDrI5
wEk0GQNU8PayYscUe2KNzcgiJa9Ya2FNHQPZvsSEDGBybvpxwgT4+RVbyvIpDSUQnnLv8dierGF9
p8PJeyt6XZVS4m30975j1Y/gdcRoltbm2YU1pxlshzpaqGwkrQw2Uho0RxK0yQFhMxSSSFTeyUHG
mUartS/w7BwsrdN/aU27TuGm/UYRPdJOxJ3udaMJ1pV3N5HlIWHupcdUgYNk6qkSJCrgC6g/Fv1w
UGsyukO4vnQnBhXR6nrJuqoCbXuJLnlSN6zqoYMwrlOo3IM7Gk295loPRmg6R3gdg6Xta/eOFZkg
1JTC3xA+YBsq9lquNP5KZMW5Yq9TLzhnRgehQGLIWbYpu7Fci65XSy1Sod2vEaUNSpqMg5K4+b3Q
LhmHG5MC7a+mw9YhKHLzMUy0flU5mnHj57VOvadiXElZ4x0NH6x+reoZZVmFvawzq38uYvdnB33u
j8rLlrYzSTMoVrd189p86Dq21LY9UHczZHsRR3Fi9RYC2/4Mc2l+P6bqzm+gJxhtu6PMAdisiMWI
SSnKxFEJ7LZc+kWMcnteUeFdq9apGTz7NHczu1i4kVkfx0LSR3CN+BWh560jQ+uWpZ926yiT7QWC
ZeXR9eQfWuCh3NePiN67nIePpmgOppojnBwX69jic5S9dQLgw92mVlZ67Tj9gXnXOF5FOTWDphzz
wvErysodvriQJ1hL1za/mHXRX/nV6J4zMifXXaWDtiqksxjyW8fajZROLHRPcs/CYMWNs1K9ivP2
NCYueWEWi8gFBteT1wknwcRVUoTljQf19jKR+ZaXA4FML/9ZoVG7aMzWfFQipLaLoo6uNbgi92Fl
cIDzic+ufHssXuzcejRsO/3VloDf91JIySYsgyP8FXJPPBUusdxALk8xQv9cuSGSVEQToJ4CWAxa
bHa1Yk/iZxpKuyRqfbRIf7uyqibZ8UOgj8MiytxuE2ToMbV9mciU2AVLmEjuTSTaEDCRy7VaKMOp
JscC1VljbAHNarx1I2PpuoR6KXo9U0el/5IgHnYDqf4RTyUpUZoX26pQmhX6ZAXneFRprdIuKYJF
8l6EbxLFvJMt/rWzhwfNygcPQ7fvav6zHtNOZeuGLsj2Q50QWQHqPTglwvuIbgNh4edUsTQoiApp
VfsxmlB9Yjw0bcDvauJ4hCZVO/H1OCYT/6MYqjRJWUGhvvQVx1tTEtnfaVk53PmSRNjBMk5iCHRl
c7C1+gdfxCyB0wp2J9N2qq3wFS6wsCs1r3XR8cKh2GkqHP+iKy4SuFUYGhGWF5OctgxvLGQZZo+0
pGZVL0L/8jnUxn4OJ4AEsNIWNLAZXxuKVFxXVCcuWyMIvnmutJfhhniiDMLcZq2hbnn1ec+xDaR1
chAzOxdwcC33C4df/L9lTYW3yFiOplushJ+4fCBfJayqHdV869amtAG3iTJxGnxQGs3RsoEoMGuu
BE11BUHXjgJIeSkqiir0dO5C6i0SjwRQC4wPJidoVKB2AaCPMvlWnbo56qRrl+cJjzRoVWar4A4Q
VlhsCNe+O4tulFTZlmAokrx2drLlUf0xNVLQtqLheYl3n0YmsbdFwIHDNFZZM9pPmm6SW0fs4TTa
QXkEpROu26AKXyvwEJ1EdX0fop5uKeQ+a9XVtqBQzF1eptGd2SJ2J1w4laLRPloPqcreRtNUexWQ
e3jWHEtbDZ4x7ER3qCnmaSjEPImuo9drnrvyfaaqxb2jV/wvKdLTiPbjKUT3fSG6rt5WO7FkqfHn
feOxDTS7O5oULIAFlJuzGSf1IelslBsbWOUlFSysKn0xoBlZh50UEMks0ntdc77lEDK8xOg1wG3d
vISo2pNqkuvbbro0RgkFo50f5nE9LVP2zqFKaQW+4tL2gX0TZZt5RLT6OIQusaDGczbEpESu1DF/
SRt1WPHHrpeqp1hjuohLBfmT0gPOj0Y7Uh6+HmwzqLy7YQMu1VgIJmCIUoaDZ2WPojcoYXX+c6ic
ZGSkbrx4id6fE9WQMPvyfZI0KREOeS9fJ+GbojW0enfpoLp7QTI7c87azuiuigSKIGGoshxlv9gE
Thdb/mfnPDHV62T8GvoE3DX5cCEEEC8zAHJlsmJLGkFVs4ns7heaauZBtR3jUE6tqgSxuvjQFKag
68yDS3Zwl+nVSQx5EpBRo2M340cy8r5Bk+xhB4A4JqTrmbxq5Cei+ua9GBjrxoOTElm6rk/YeKDd
1vsrvcyzhY7M6iHi8A4rxB8tpK3fxgDY/MM6z/DcGMpGeQCd+xe/Lr9tSz0g9YjDv3cVN5z9Pn0c
cUNPM14gNuivMreSTuJSONAXKVI9IL8KrGQ2XLp+z44xygBYvs/45MfrFI1L9TQPIzRuLUuUznhC
FGUoAS/ICxK1Q3EQrdAbczQPp/6lOdsRQ6iXWmholznCYMcEiBeiKS6DGti7IFN29Tg6N3mrl9dU
Mix8ajSTdYzq4WYIOrSZJzk84SJafg/ZJxSs2m42VFFzmdtOK83jYpHcKtPlJ0PSlmCjpkWEQaxe
tDFRCxitrVF+LSykEsOkyndR6edrIaQ4RlK2rMJAPghiOsdIVr4Umw+aTgX9XyYJL9cC/sKv919O
8oxSP+em/ZM8CjIFtgN7CdmcHgnyLyHVFSvHtIqTKvfasYTXhl+er7xqvbORxyb84Zc8ONoAHQAF
cvBdJFsQilPPcZdrEUhSxargCUnGfdMh2dJNj8iySvSbFB73Ra+OE41Re2o8M36S1dwFBu6oW6Nu
hyfDMQ/CofYSfxknQXNT+IN5lNUsYZMdFd+gK1qk3PQLaXZpPVDisle63rvncflTzDSmUkKjGOW7
us1Qbu1rA/7qqP2iQ9sjPAh2lXBdYqTSG56gzH8Ie+OigJEqQb9TVKRfiglEN6qobak2NVhmJ/sP
TaTvxLhwGzR0rIwJqifbCqi7BvUZ17Q8sdonN0FprEyr/emmxskLm1NEoTm93EQDxHJy0bcrlMQo
vxBB5XlQBJVFLHo2aADaIfMjZj0HqZ0QEemkoBhel2G95acybDOj1LZF7JvPQaOtCfePXyUX9qaG
gq2jLEn52fCTbOFXg/yVLBCEBBkMuY2qw2EMIm4lZgwN6u78Jl9IThaw21wFluHCYGKqjxRVOJeu
oPGauxdmKI1Tl2M47oULu6/C6qrt7ivUvRZNaCe3Zjykt2MEnzWY7scoLoereVxDJXEnfPlvhT+u
/8PvMtao2ptPlxQDJWRasHZ7A9y9TClOxrvnOHdDRPdE1wks3rTTJeqT6syXe6nHZXJDIbV1ZsNu
7POBEikjbqjSiokcbwwnLVZeHTfhcsyADKL8kG8vfalQv0odepiQR1hnNlzWOUGCty98/1YsSLV5
cQ1t0lbYFJ5E68wr3G2m1Fs5y8dfU6OPjUuj/d34p0mMyK22Hvsu+KC+nvh9tudc91V8IUahhvA+
Jr49CIqi3s09PvgJ5662+Ao52X8xDjQFyIdjlZfkhcg9BKo7vYqVW5GTuBy/RWojprBi76rjrdmS
4l6UE0/DKPXdxmszZdl2ybCQLQSNYsOPH/0wh5kNGLsQRC6hi7kIIpuqvO5998q8EueVAqnKVWta
8sltlPqEIAlH06Dxv5d76O/qxdvLI6MKYRcC4MkWTpAkB6A/U2YyqOEhmQa9qE0O4oKk81tLdD+Y
P0yf3U3FHzd6BSTOH6QTDNW8xJCDlE6jQ9jFS3NpIyy2iaTByppIYL2EmgXhc3EX9szVlBOZc9G5
jGj2woMQ5daFoQpKHetaFCD4AFEPptF8n2sSStibV/ytmo3wGL0+v7Kb5FrN4UiCLx/eiimNAQva
7+5U/JYE41tXoO3mrkDIfXB+n5tOglNyqqewnQYxkU5Kh+KCisY8G4d4pQRuhkQAv8ENWnjqIipI
/dRg0sy9PqT5kURwBCR+9JwNFBbfLl11ssDvFJt7eN/gHHDTrWUX1ibwAuPRGl0yQGAwErV5bEvb
egwd39yAJtL21H7H54D/vUU44TlS6hsdUARfvbqCB6dWkpNC+SKMTH2/8uA1/lL31ZIR83s+1KjW
u0p6LrpE3dtab23G3Oj3XU1JSNGkX0wCBz/MOtt1pmu+lhLkFBbFTnCNyvmhagiFQZzpPL67AnS6
uDa6/ndXzc0vq/rGm2s1uTad/LZqbvYfVo0JVXEGAemQjf3Rgsxnxw7gDlJVJ10F05gwiEsv5/0R
1tb+mJjaWql6KmWmIdWLKK/83ByiSfUySPqVmPy3tS4TbU6tO+RwlrDbITvfLgbbiyehQe0xRt+E
I2MTHdtJtXi2CoFjYc0bLTpyiHhz7t08XLUWbHfTD00C+QhwLNaTgzv9GsVgqnf9wso5BM5jkfhx
CrO4CMuneR98wMu3C/Ts/WZv56q2zSfYVEQBzdZOSjaPjS7fXS46YD2zHo+ihxaEdKi06MsFlDW0
QAAbVRm2wgpzfnYHyaRYTIzEaQKRaZFIS8g75AQEYvxY/rlawWoXSNe8mlggbwYK08NlKPBfGQfr
TW2f7agrt2VW1LdxCXdFENj906BRm+v4hfY9LOp1LZKApm+uTKPwfiguQqxlrhpPsp/FkLPL8m2a
WsnWiOT2kGtOfiBNUG5ry6Tyo88QMOSocSMuRTxYKM+26Xoe83LLv8kcyd6aIeTJnwx8m1Serxyj
3xcRE0RXceJ73zTdveiJ8XrwdxmQmqskMs8+ZSnVsim8nRoA7ukLyEDGOtY5BTnFjmrk4MFRpXA/
Wma+FNbGtYqzOtYc2MvwIZCG4MEdpJckMDOAofiHAx8eobNyI4yNYfcHNedzR41eIYTmA9Bs2vuL
EfQyNT6uTL0pUxtd9baqScZZdK0WBmEY+s6iV/rBazQRtwdkrDZuHI/ngbjDCnJcuMUJGS9MSBK+
sFd+gINn/GkpzhKYEjVFiR8slLhzf8VNeZPnifp1LPRikUGI84Rimgr+3B3u2Hv2a0cutWskOEzo
zGHZK+1xvOrYZ+86x7VO3nTnUKPGqY18zocSSU6tza1rKNP1baHpDYJ2hHz1FtCkXhv6Kcn0cIPs
e3tu/TBe2VWjPNZRBN++3RRfrGx89Kqx+enmKTS8Hp+17n9EjhR4C0nWrwclN7/Cj8rGRo385xDc
wzIPFfVO3DlLQLxKSqKuGmJj2ipnZw6FBy9IuWoOZe34t0ZL8ljqIpeEuea96kFm/h9l57XktrKk
6ydCBLy5pTfNtlK3pBuElqQF7z2efj4ke4u9dRRxZm4QqKoskC2BQFXmb8jMwFHPy7YHvj8fLJyS
v2ZKoaIDU6C1soTlSIOpqlU993XePUAPZpG59IPRcjaZHqtHZ5k1WtzVmv3WLqQ2QwvBK6WdsRbe
2lQgeDVpg34uQjv/YuMyvNDcHK8vzlpfGmshwUlUDxEROlJefLEw8P0dRc3MWAub7RYl13KzK4MO
bGEBfp4o9CjVfdiNKfckcJC8Uq11EVv83yzLbTn0y6rJnsjW3QYkOFhm3AYmWYpJZ/mXy8Swg8/w
+R9lN2FbibMaHLwxgBImrwVyItLvd7ZzbGx/QDUcyxBEHVsMe4P+k+mxX/WM7BlGcf9pyELIrqqq
nWXQ0QGPBq6l7QQKgFJbf0TrEomKZWptZu2DaecXGQwKRTmgkKOtWd4517xXbvrd3q+deStpsDHl
oZ762nSUZq3ov6o+se6lZaTFSmnCjIWc6jzNEHYlwTZUXXhXhiaSa4VNdb9yLJZfeRtWn7X4s0/1
LVgN4fTQolj3TcM7et02tfasQRzYNWY53GlIAZ5Q5lX3/IHto9HO8aZmefBm9MFPJ8vyLw7pLRxy
yCSh4b4mmTM3/crV1XbTxzCi7GCKVkrhdajgRdmO8lJx5yAAdCZh6+xqvCieZ9x3qKCVCqK85cnT
TfNfR4+RNHTbf7iotfK6Utk6s63CjS7dXVaS1pYdC0UJbCbGIjtUTWzeye5EBiTOQXHnGlfI5mWa
80OoW3D6ll2M7HvqEePvPHSPbY8hiaiMOSJCVvNS2P21s6tjd3UNkvhb5FBzg3hK3p5yCIEPHZqF
/217oReINyCeSnZ3scIwkJQ7xfHwNcI+9eD2bO26ykAusI6jl3me7vrIK++lq9aM94jQXIQxokq9
a8zpfdQIveDQ67Z5dsLIwr0p0V6zrugPtWWQ2i8N9TWfKnUb4Vazl9EuJJ/uGGZ/ktEsKv9FHaK9
l8ESz5sgNoIXI0FWN1J+Xa9QNBl7jOLl2tJ4iaMlwaep1OOcGot25ED6k+Jl6VrS2LempLEdjU+T
UUljf2hKkvsvc7OY358kuT8EhypL6+VSyTIqH5Rj470P+SpOFtrnXKE8IdW5DBeBLfjd5CAlPS3O
vieN4z2oahV9dmpWHYvGvuuVbP3CONgBKjLf+tg5A4gdKLqM5bM6Lt5No/HmRyUuW4GbbyxqP2+O
6yQI85v+sa2jE7amUA1V4+jYVvMMK7x9TvMw3vlzosFdpU8Othl8VSPVO0tLtWwElpmU5vwI86J7
VFx/+vap1dPxW6gMCB0aRr2fsvQ82wX+6TiGoG7VWp9svIBWlTV6v3gboXY2pUO+ssrA+RTBsdsm
+ZzeoW6d3C1qhu40P0yp022zEojKIJZ40i5DJIKum9Iy9tN9kobl2rbzJ5zIu3sRORwKjJCnlmex
NK3Ya4+5p6RrEdnLsfV88m19W8a84VFaLJ8Sb6Eem5huur8dLm9el/MCtNAEnBHMhrZ1LQdFq1un
nJLHIlUspzkrw2vQ7RqOio+AiYE24p3FdoxL403nwbj2C3U+SzNKiw2SQtanoUSBXO3Lr1aUmG+u
apQHL/AO0+S+UJU8xQtPRKyN5Cyap30Yd/Xl1p+pAE88o64/uCKVpurv/FqBs7bMlwOMCvOuj4uT
m2HFFsZLCmfRr6SiY26c0DZ2Iipndkh1NpP3I3NduFpoz2EFAi1RSkO3WJmqzhTsllgZlK4QRbnA
tY0Hz6imxyu2I5la706SCGbm2ft5bprV9b84tLX3tgx3BhA+VJl+imo8NLN0S3Wmump+pw4E3lVt
xy81r/9Tozs0wyyN7jRs1WRGFVneQ13UEO4asz70X2ovV2D4DP4TBRbtzJvny1C4/hOoMf+pR15z
B/fVWkufxAIOQo2zsPO99MkBvb3PgdeGCBZwoSlUjSf/WxggvnuVXEdTJlmHXcV/Sq0NLAg4KyZ3
2MfLGeo072fSdxsFyxMjRpk4Z79l49XMdbsl4+881tgYPDq4RFDX7nUW9PRRU2egUqNLUBVH6UIE
pFV4ceHR3enq/TViiTVKmHauNTfHW19p1iNm4TyNMfbDWRUydFxfMsOqMHlQa+QSljbFM/3Us5H9
0CcxlcRUQfzJ1VG8lL66KppxdY0MCtfc3K5rGbhuV0ghqR1bY1NJlQdvZMfYDlX2w8eQL+lU62uZ
ZzhP/SVCGbATGSL7GtGo3AEhi86nrou/epGuvFY2nm1enCPDDavpNOkBcHi9K14qA5qrV2AY4SEv
kk3Or6rS2acNx5VWmu7VkkCU4o2apadSu/Bw5L6STk+NtZVlWTOEMOTn5Z6Sgevs6y13mynjEnmb
3ehuj/CQX7/qQbapkFV6SzU3OjY+hsOdFy/yUCJbyjamhK4XImrTAljdTLGZ34GvJmOMRuSqySvk
TKXzw7jEYzdFSqUK9qatD0cJuUY3FpD4xApBUzrtWQ7mCJ9lNduxWa6kI1MRVbaNxcRaOm0JuIZd
z4Nias/mkHTnj2MyOWIbUhZ6cPwYHxUdKmegRNrzULPxXVSONgLZToDloJCOtJcDnltA3dIvIO6m
V/cZkJbzH/0SoZloBi0zZfA2vR2xxlAs72fgddrZSDCRkrO/NaVPKR1KuXJaJp63iUNuEJmnpAMO
Q5P/yJu3P4+8Tc4tkLzrmfQ1y8Bt9G99mu5gtVGMuz9iVXROdHJYY2WTIVbbQzKDqmZtmT905mAc
dFaNd5bbu3eoExb+rmxBLGW4fK2t1gpRvrSH6YjjpkUmIJ+iX5mrxojv6V+ETsm7bo2VXfbDmhcs
GD+mZwDdsBjNeTjV9exe4KK5G2wtcn5HZr4pPSt+nlvsh/y5Undzw4p8XRbBs9IYM18hxfwQg5OH
qoRrusTKQQsG+wBe2VpJEwdmdxP2gPtRuOQZPNYPIDGMz5U1vLA5rx/0ZdGzjElLxmBYfmj9HpPI
ZZ5ZOZe+H1MAmMZwuXEWbvwGRGF+BbM6wqshQg43vTppLhFtDQ+fpKK/S3Q3OKZOc8/jR/9cqyrG
OUF9Xy9Jp2gu88ffY2XixHfYA0C7IElr6TgSd6pTUN1rUV+VztzJlYteJ+V+JG8JS4bmbcCSvK6K
C5vV5GjYM3jtktMmCthRH0W/adA3ZWS137t5nLah7dQnD+uOZ2VQf8m4ly0Cz0FuPwUwN894Ekbb
coDsg4uFuXZQITyProumeNw8yAHryOZB+tmenK/KXDLwu08ibhMqBU4WEicYpCDYmmN8+qXS0OXx
KrvlBqXpOPYxiVRgbEGmPZbobgwhxoatGuh7Jx49lKGJQu172TZ13GJ6DDFa/UYmDWGSvNXPcmkb
ee5DN3bzxloKpEVvnAGBmOfK9HCWWLo89LtOru4jZEOXHLqlPloHao/nkUIp/3csGWR1bbLNXoFi
LbZxoADBjKLFkqy1vs6Z8SlLrenfunplQ0f5rpqtA+tU658hzKjptlP7Og7Bkgpz3UfD5DUxFH12
VzRhfSodoD8UYbV7uXbZR9F6ssN8fBqdsH1AZtM/BBjMbAeeiN/ImK+pqmpv3CP+oVQctnq6NX5T
6I+LOrkgzfalazG6apaDnMnB6ZVVl7rKSQywpGs0OxXFUSpjU62mO/nrQ4TIPVZxF/nj5d+u9Kvh
GEXDD+nCT0hFdcJKtXWZRMpWOuVgWtO4sqPsswEU8KFugo3rpOklWrSUpQurBIBok39AodJ0Nr01
PEL8ZEPA1tMBGhwNe0UD9UfKtsZdcReNg4VJsUqWJmuHrx61Kvwlv6ALEp0a00dzOlP6r40R/tTG
QXlU1RrVirpjdb+Eo5SZbpwpiM4ospuvtj2t0c4evpK/Mfcz+k07mV6EzUmv1e6TWSnGHSSqai3T
kbHlmYb916XolOhF9zGeXS4rX0rJ3RntdFvnFsMabNFaXuOKhjfXouAkB5ilM/aRz2KqNMa5ckii
BBeF3wF/mzQ710kS5ccKjh5u/j5JLuQ4M+XmnhW97sVvCo6O5ybuq2cWcb/SImu+d52Do3mnqQ84
drgXj5t+3bAz+h4n/XOqNtUnOOLJqayifisTrPmH4gNcBgIW7KNeyw6A55u3vEt3Ms8Ko3GjojNx
Dlu45jMajgdxpUTD2qZEEFuUvv7LrrJaOeiyPE5xU91dS8b4ceLruLx81eUQO/7ZAwh7klagus5d
gyJWmMesdbzc2U5DgA/U0qxldZ2l9vfOU7Wj9PEI8x5cXU8vZtpupWtalklsZ9lkzwaOXgoCUPIl
5SDpA7ubnp1EUU7yba9/QRAUhwTRQAOhgDQ0Pwtlpgj84OF3q56L8CGq7M9CtpEW3gLX1pDNoUTO
oD/wi6tyNF71RqHyW+gTeiKF+UXSVV1dgWCnwHQnuSw/9rSNZyL7KaMWNdxDi4X5NdNVYutwb5fA
kReSjBzIPbaZk7xk3Ryc7SLsVy2oIFJvCruovkChryStJAPSBAhRvSROdzGNiZf4rNYv9liH1EJh
hcighCX7EqFsROy4gh0U7Wb28MeScKeIp3uvGe9u15OPLGLKdwp6s0MUZo9GQpZ7yM0ZsezE+6Ql
Vn6MY9zppLnIcd+hY01mfhk1x8p9bPTyIC05eObesfDMkwa10ntkqecHaVm202KYVbO6WiZb+hRt
/LYDJLk05YOncW+ZX3o3R6Z7VhN13xf4Ziy4d0CUdazuHajlW3OM6zXWvybLrcJGEKdRTvy0qV5A
TCoQQMtwvOka5BtaWGJK1cBM7asMYxCvOA8Lvo4X+KOvOu6jo7X5aw3nOy2U12Ky4EeO1hdp9dlc
nAyr19fS7LpwcUwl+3aNXS4YjfUdsnr9fR/O5X2uYIuJuFezbe0YiGOcYykYGiMC+xy8Mux2FlZW
yK1F06PVRtNFp8hH/YiVDgQAchuAV3gI0IT+996UVFFXK/9P04y09+A/5kqwjPZ5bGHoZtZbtrbZ
BT3d9NL4Vnpx69q8m9SNdEvPbaxbAqSP+z7ZaZi2r2T0j2vc4gC4ZegN9/ruj7hBbUDjK8M+CxWn
Z61sxzMUvqnZtxpFEin7X/Mvt84P4BM9tJs9Ff55eYB2IVtiZAuE0VF2jo93yHaw/PAyzFmLUd17
Kx/VWlqV6iUIa4zbEunWC4Qud+M41vxlyOc7aym3prn20lVN9Ja73rB1ay2+K5Rs2jSu+atfrNdc
3Ry22JvDMVqaYmwUx/VzkzvWnXQZUN0uQWjcy5jnhtgBidtOU3RvjQLWtcMHbXY89bWAyn+h4Jyu
On1QX8sqI3OmaOZaRrvGsJb7KtzZQa29VqqBoWnjKAcZLcOZt/DsznfjcqlZSx4CL/MeZTBLDl7a
u59/f1wPq5BH+ilzvQBdxKF86355+qC8ppPfP5BR+m4uov2zhSljrLbdRprKZGqwpksQ761WvDnd
8MuxFOdIOVvZlmNqb5xioPQ4mzmC0J1ms9ybyn4VIm/LphM/QpwVycYGgb3Ru6NBXg+ofwaRaMAE
42xFHXShIB7ZmyynjtdiutKSSfM8jQJZqb+JOevVvBVMa72F7W6TxFg+T4ZGpNxZICol/qv2oo7d
WXd7yS24E26PdpEG6w/ZAzmVw0T24MzKeyUtQ0XvYi+niVL9M4EuvF5Fuj5kJyhuAeO56hbbPHw2
LR66T+romk9dhhlypqv6rkwbcON2k5Pn9xLneG1nTnrq2lm7SHTflQ2MgnVQg3JeO+WEmFnhXK6h
eQscpmypI0usHJC8KnaelReYcvJpdub+g3rJ99FrSdSE+KKj3HOJvbRj+RfyWlSDTD9oXeI+Skjg
GsE24ivi5Ws5j8FyWAgth6E28UVdriIDnTv7iwXl9tYl/VrIwnTrU5l6a6e42sEZCPlzqvkJh85h
pQVo/YZ5epKILK6qHb/H4ATAYX5KVAxcyK3n/5eIMIOdEGVsuC1X495VnU3qaABbrsfJjKKjpWgv
H9Au11N+CfsiN4LzFe0iMJbU7pGQMuGTKcWOx376yTZAo1lIP/1qI1Lchf+rLSwU0pu8+8zaFHiP
T+4esTLtXNdWsQuKOPvEM/t9ko04bGv6v7wa9lqZqZiOs7vaBpU53w2l9j5JV6zsbMEkuTL1kdMq
dxkJ6htH/08ev7bQ/4Xvj79mVq8S5Pn5BSp3PNXqjR+W1mvXQ4k2DSX4pSOVzD8yeXIAFHdVWbvf
XE9RVpMXlC95z9sCEA7qdKmPxL47BAdsUJ0HuRJ8ILxHglY9xQCUT2WofS+HqX4SdnO6dCGocu0S
K2+JWrqkJaHSpXdYUzXcytI1Zfk/+Yj7JAyRnSSqckl29Zaib3Pub+pOLOCunXMSfYvT1jnecl9D
yV/a5uku8OpTYfv6AADQjoB8XrU58FZLDpgZ77W0n7/z3o1wXu/nuygz9UdngOYqA1EShRD9/eTZ
bSJyS7VqIH3BjNTH6Rxi6ZdsQN0sh8h8qCc7emvZKWhoUK3apogxPzf6x3ruj8I67RfqaYEzD2ns
F+mxq+olpZR3LzzUKUEnBDp1fZLBakAIoMpMZycTo86JDvitAxZdCLE8fd2zmaG4JnOR48i3jhdj
qxa7P5pIiY7XtPVvyn/aWh/6r+/BxtCvfVc8ncAseWL8aKf5U65AZHLaMLzIIYqUL1VVWPtbF8uo
8DIlGoIneQFyBj0AMBVq4aFTfrOLKwxlZ3VtdkoWQznp753il+3zOBtmV93OheZtUFiJn+WQtTzs
kiSOT86S3ZG+1DhYTdA+SWMKtPQcDtaP25zJHD470DvCfxNUElaDmHQppfamQTR8ifSUCgH0GgTR
ShZwplUCeOx4TJlq+AIP1cDMNunI/C2j6VRBJjFs1CQoe7Zid8taLgNyWbiorIyo0zq99TM17qrF
EGis+mDVWp35WXWiYQtKwLlTXbg8ehF0uyxsAVtG/j2acfomjetpp48d/KOuTh7sGSjZ0pJDkSbG
quuocEjTMWLvBMOxXElTZmm2/qg0iXORrt4Ku71bueDtl4sobVRju3ac/G5+njW7fnHVivRNqW+7
QJ/24jqZu9ajnynDUzonFZXG+SCuk36bjCetpWAlzSqFq1cv0rX/30luCldvWspEt0k5VWdeVbq2
rtDZxyUX/IO4T6OAFh0HPc0Bwdd4U3tN8wJp255Rwvkzdmj66DijkrgOcEp46UJLYuPYJA3k2TwJ
EW9VNiqovSp/BKLobmP0F3ewKXoevnilJC6GIXtn8U5JDbzE09o+/sk3kjb1x2ynQPNc2WFLpfHP
IL71qWjIh/qZ9Z/L3j5LrTHrNNxRVbJtrQATcNinH654dyP73M+h/VgOyJP6RrKTbsst4nPmh+Na
YPDpFPsbu4Hs8HuSWuuYieYY1Glz/OckiXJTVLNkUmRW2jpV+/EcOgDotRHBV2xPSOWXyUu98POy
PDMOBqXWpx7GMWsqQpBdWGkUNv/x1MFYN5gJPxR6xPNbL/KdAcPqte+9z4MSND95N5O766Y3b8Tg
N6kb/VxGBia14J82MX5F35cPpirXHZySF7qTJXCYvDLbWpo6vk59gvFABVBbH3Mk8mwsXrJG7U8y
OvcoAJlR4F9ktFKDU+Pp7pMM2vtyGltkvuvkmbX4UULMqknuwxitLWe5/Jw12in32bLJFPnwsFP1
dWXmB9NNjW+lj5z6YkrpWt2vhMLy58LNUXHxHePUKfhPxRBuN79Dh6l1fvqEOmRN/hrq5OqHq/4O
jYfu/apKPyw6efaHq+Zo/+p6Uj5jZFHs9DZX9mQl8bAGtaqHUfkKlso4Y6tuYDQ4VF+zpCOrG4bp
PZo42Qs38YPE36aHA2Go0f91em2P79MN00plulzW9xy4VgmU8KbY5O34rjEiwiGe0bkYeaYv0mp0
3zRAshASVQasjW44y0Brz5CUxqLFg3riF9hL+z0QRz5UE14+TJY5v6/wx0fquJJuAtBw1+9iZlD/
Zir+q3icqaZHZou63p+nyVgMK6xozY2MZ5oSnOVs1vX3s1vfh9ky7LloCry/r8DNbio3n+4TP/Cw
Yda20rodLCDy97Bxy21qGxNPKGLBCvMbklOngj1pTeGR+2m6/zAt9hH2cAcyzUCl5D3sj2jUeChN
7KQpA4Jax5D+48D1vZw37E28FIbRh/2qdLqR6e9ul5VLuMu1/xcDEhzxlBu9TDlnul9dlJQVUhnq
J2nJIVcLyqvLoByaKeixSVPNzR8DualWF+lLuPABSeUXZKKox7YFTJuVTO4LrFYmN0Ztcal63Q63
+tdgF5S5bu1bDMxTpKXDuL5OVuqq2cHURjpmsaKV1QTySYuJz7KwyHL+l2ojJOEhCxDpzBUng69T
N9hea6l/ndn7RXIyh34H2bahTIcvjJjDXC1gfKhZoZqFJ6fqM/1Ohq9mMtfxuozuOyjWuIelegjU
P4/ZeEaYZhhkNs8AtTx77Xf0ylCFREkZ4/bQdZUPHGQJl0CdXOWxGOuVNQ6tvZPsuqk0qH0idbCT
jDvo6KlbOU2kAnteEu+3oLS3CQpzp8Cxt/6eVkqCTI2BWVnssRueW/3zrSnS1tLMPEiM+sJpuY2K
tPWtefV3jUJQ6zl5FCQ1i9x9htqavrrPtj00r1rmdM9xW+1LM25eycPHWGd7X65jqr18EVPlz2Bw
Rj/hmFITIXHFzCYwQCeMI6ukZbQcybgo+tDvZbRMXJ59zsTSYRnNDUyAwtDv7mQUNskr8ok9AmMM
LhL08sVio/COc60M76JcUoONuga5zchPttfmIsz1rtG1jDil+T5SRhooUP7S984/hbxuI1L4lav9
9UIyMpPlXF89s5QY5j2u1qb+3VPdp8m2gcLUbrkxJnQlpQknyXzMGss9xCjRrIylKQNqqnZw+39I
4xaKFeor8FXnJF3jbGGeaOMxY5HhOwDt9c/24Ppn3SoRUDTiAXgESTCI6SNGyEsfqp9H1Sp/ov6y
FiCPquTKmc0d4i8LgCedEe90ejZ3SPQYb7k9/lNamvHQqm35eZk0VG2ztse2fLFKdeO7Y/G9Aqu8
1hB2WxYPwPKoEO909qSf1NgNV9j2uIsCByGT3ZEzxc0F/9/mGaYOu0pEKSOY5duiGvpDP2E43yCQ
1IVl+lb3SnyOYzvcSL9MT2DQ5E6sI97cLIrL4RggQ20ht4btLWJmTjq/+p5t3/eVforVQuMEsJ8/
aMlBixLo7ZK+/T3qgyp7Qas3OczLqAQH1tiw9Bhp8UIO4xiK06tSD/D/Obn2MBQ2S8/HmAGg9LZP
FZxIMmV8JFmTUgLxNeDRkEfY18P6Sub4Sxeq46Nb+Zm/qkGnx4YeX6TPqihdAH859+Tlto5vqCxg
/lNlvBbLTFQ+Wdweb/0xT4wLREmMgClD3vodv9tMYIlmLNmDDrmuLDGTXRuwe0/zsUL9RZ1XzQJp
+UvEYqP45ONjcYvQTJTA9TTUEPbNqktfo33wmxgqhM/EL/wt2kb6lV16Y4dacfBDjdrpKCRS6ady
PwGLycP72Cx+Rr0+f2fjCoGqrIpHI+iVuyBWnDV1rPm7PwzHMSlH9JcxeDGM1NvVllN/dfVxJQFK
iJ11GdXhmVSL+qwF8UMnezaQNiC0q6p70fzqu0gVQGZvWOIr2VMZUwbzTbTo2kXDYFCeEyfUv+lm
4G3LfvSOSJnvrz72qUH9nLLTsEZyIv2adUD4RZmZbKFZmt6/Vp196TOz+dK0CEhkZHeekNhIwLRZ
sNz1zj7HKnYxnefZV4XnckzQeC1mtBcpOb/ko15vFCuxd+GyHzWRFnusVFFtri5pPLTbzrIOcJi7
cO2N/nxxkBGBogj3D7rNX5tuq+8GXjOfE8CiCBL78x4ATPItR0oqwYSb9GjK0hrNT+nmZgyp+3z7
I3q5R6mwvigQUNdDVj+oVoj/+eh3HtAOHurXtmmyF8MMqz/cABhxUGx1nOAepKsZreCyXCBTY2WV
KLq69yY9ewwWt08ga5/cjp9sqjX5tSvR+/7gDijE+WNORZJfZwJ0AlWd5UUfkwLEiUbZSvM2IM0I
BTg0sjxtN5RN+BCzuFlhWwT1WKdQYGRAmaTpVrhkK4k+3eFFYbxl5s+ZbMOrl2tb2w6sBjGgSEPu
HfrkOCVATrDX2UvTUvv3vnzp85eQqFG3Orm+zbA437aD4sO9Ql/ATSzzRfqQFa2Vxn2WnnpweZAW
7BKtInzU+j68gwtWn2zgZkhGlNM3y45PbTyE+8akyvfaDChI6Cq+r4AYpj1CthEasLq6no24/xrW
yWOaBea/Yxyt9dDzf/hjhz5XE5qfKqUct74N08RwzGidNy0enWZ5H6s2LmOUJpJV4BvN2XPC/iVo
TeswVGqx9kuQ0esB+OgA2v4pzez+BeqnsfEsB8ZfCBtlCNEJWS7l4yW+Gny4kDfyQGQH7hY3mmEt
xAAZuDINJtvZBs7Ir4l3+CXzxjVK6ry2mgzSJcR3//yhXas+ZQU72UufHKzSwysr4QbRS//Bmy0e
p51VnkJr/hZYyfTo9CUPXHfQdiFpp4tEXMNqdixxmrtYzRI32JG+j00Vz2I96M9Oj0r1cj/KbSi3
Z2yyjkn0xCGB/59bE8xZd86a/EEibv1urKmrGGTv9c6WgcG0kvOkH7xIO5FXDy6VvthPZos67QgC
j3Ks3g1H8vwn6ZNDsoz+LWSgVngHIp2lYky5Xi3urxwWDfmoO3B6q74L/4Ggo+3KSC8XRZzgM7Lz
Hv5GJGhjxJo/9dPCDsrt13BpUY1Mn11oSTIm8fr4w0QL+6UJB+WTM6UPObr+DzLkNEgd5DrqzBKu
mtTb7SH3APxzLVWDxmovonwyOtlZeHAzp9woI5nId0GReapDlJNyDBsUvFg2sdoHmwqq8QXFf+N6
QDAFfzvFze7xoZiOMuA3qnG5xbkhoFmjUk/X2NvcoC32bW6dpYCqlippIMfnwbNUZJ0x3tdZCypD
dRweuSawa7rHqNUvc98XK2nOaDMfog6bAWmmI2BNZcxzQBqZdm/ZYGv8qi1Wsr5nmYs8TUoecLIh
Pl+btwX+h/aH/cH1FG4QrsG6dcYyKrmTg5lGU7Nyx4pCUNsieCZtGZp5I1Hp7F1zW8WOufe0FLIc
rn9nsdsKIxhLoH3ilTQHBx4gouXOsT+58zhj7J2Y93FeBsaqwFEFoBLvG+kMYkZqdvP3QCuKy9U0
eyS1wx6o9B1M3JyncJESnpZagpzFUkuQ9vVUemvRBwa3P+6XOTqlus07UzkOQxAWPO9yTD5fa5RD
9o5fett0aeLCnG78KauOEz/iVwzi86VONV+k2Td40YGWei5dRCG8Bk/QZdJk19VDEIXfJAiaPVro
yweEiMIdC5DOOw84ELYjVX7RG5Rj11FTWzABujdB1imDVW76yO8OPawzVF/89+ZttKj17gA4NFjn
ScXLYPJq+yALu0i/Q1NFf7gu64ZBC9b8AOu9rOHeF3JOf7DqrlvJhH5ZDsoAU2MrMfg5Las/cADB
upyTGhZZVSBTw+r74JPIXTmyYnR5Kj1M0zm3ax5kfUM1FvdynAK7jZVNyV7MzE19cMmPgEcwxM6c
+gf+C0WwddQ0YGofHRb+Mgahy0fIt8j/raHQPl4/xCjIljsWlubyNeUL32ZdvyjGoDwsf/C7LK9/
h0QFvW1RgA3N618u0ymNRQfPap5SszvGEJF4YS8yeKKIJ5J3+DGsEihvdwU8+//o4y2BbO6VTaS4
w9oAy3KInM4gm1oqiIJFaQAFzVDKY7PgIm9N+e/KO8e8jgpO8taU0VuwzSv0zfXdb51XOWh0NDvf
MrHXMKxkVw6z/w84RtZzwIggksMfqm2zuUeZNjrqlRsfi26o7vXQxasgNr1PQesAlca97qj7KVho
G+a4mbjxRaCjvq0mPOHS5CJoURmV5rxgLwKH0VuwFahPECex/W6sBwTb6ye2id9k19OSqQC0EWRH
eyirr4N9oo7Huw0F0GEjXSXemyvDju2jrqTuVuucvtjD78IEN6PszaZ9Yo4Pd3Cq8a2RG0vugnTY
IFkbv98GONu4FJ7y+cNtrIACZlPGNK0OtqFawD0HfZ+FG6tykkMygYXnNa4jq8X6BemweeChWemg
aVBLQhCvu6tN/QLaod1FIPSvuxk1SoECkkuHYupX/uHajvMuugcrTkIXlOW1TybCTTpH0/dsEbAQ
KYvJ6N6mDlCptIBUN09ZUL3lY1ydr3IYTg0SbWn6ipYeEYdTAewgNAO4u3U3mVKqK0EM/AkeAHmE
Ho/bGfPWHVAhjerq0IYFqHC/xpYk0xV126Ng95w0vvrsQNjV3B7vkKU1lDzBFENHya8ALrJuw7pb
8aRWjgFFkOcoN5375Xo5VvQbZxhw9NjgnQDALXHURzYHcMa0/pMcoMDu+lj1HqXlmJa+UmJXPUkz
mFRra7aVv5VmXlfdaTZmfsNeOHzSm6bZxUNjnnRM4R5Y/wbrMSTTDTQsAeNMnxwALOrbIlKHtaZp
8UMT27itsMwcjn3UvUnfLThQlO4+q3mbWzbv9CF5AFY9nq6TyA9odwm2d4Iq6sfRPBWWElxZYwIP
kuYVZNTYH0eb/252S7NEM3mdG055l/haMr9Sz9S2KNzxrld8civo7ixqRr6zKxfNpduhWwSaEjA2
OwBlPe8uRhW1psQvp+ag2hfr/kOPdMssuaY6wdfRBoobkJnBA2WJf4lC27tgUaXjYFJRF5cR6UwV
haA6QQoDUtjZKOdW5edEeBuFwwYIkQLspvcut+vIqKmydOWNjA4ZsR8uJaeV31ar0CFDLE2ZO5XN
wVaMZm9OHow6p0EWkjqCbbbZsbFsf1MvRkv/Q9p57ciNLN36iQjQm9vyvq1a5obQSCN67/n0/8dk
S2z1Hm3MORsNEMyIyKzqcmRGrFjL7cDvdDAsnFS9Zs829MH8Wz//gMd1s+aNam7imy8OcuR0fC3y
fjdfxwLHa/h5pXob+OnHVxp9tkHGNdeVZA0mNz00E0hJHGiqJPkzPsRpUz9GhZVBtq/Snz0FRFTs
LkXT2pRER/9YDIb0aNR1NOWCkm+epN6P4PtejCwN9xnE2XHq2HspqKtryD54O8SmDg7DMCfmlPar
WTWn+XdaDdFETvzqe4USC927rOHX8qRTr1V3TcyXq4tkag+mhOy9BStWEYVIFctIB8dOAz7UsGkh
K2P7lFCQ2DedKz/Qi1ej3eokXzotuIodVA2HRaaTFzFUcGFgBj/LXV1tpcjjf7OS4WqrTnfw9LG8
jMBzxqbcDXWicU8MWnwqmMxnYigc72y5a0pwX/EGLY5CKl3e+WkFMY+iMuNl2WXtLudhXT0+LE6x
jCJ38smqfuQewsbJpHjcTOrGY+vU+2To4MH9zd56PfeTIiRzk4luMHm2Qi+46m3cHkcy1NwSUmIR
NnHI2A9exVkcOhqSg91nMXoTt4RIHdXUSC7gRnm3zLKW4TnWxlTbjLwdD7w43g2VodbWjSXlm8Uh
e12w1qNE31CVcEECBPCooyME54UKa4Hq6CfhEAeZLgWI8MVRGIwpUJzxC5OdC+iy7cFc06fdrg2Z
DXSG/DhAgYlFZ+HoEGd/JuoQbmj/Xqk/lnnLFFLfwTr3waSaRb7WMz7rXgVn6NTO55H8fdCtYyhF
cL6OtOoFhp6eldD9KkbC7quyvFOh99sImziMSVyvgYkMAFlZR9gS+gbF0kjyeSvLBqQw7AzDtU90
EZRnN6cUrI5sBtjW6Tehc+UA5kFSJOp2hvCQtg8uoyoDWD03BnInRXjTc1IAM744lX/0fcPd7NRl
H6tqRwe0W8/IZMW1xkOiIsIivJRys5vqSPPMcOrhD9qrEhjaps0ze4NeV3szTaO9wXbZ3fRQ/9uy
jfQgTPpkn51TWJxvc1Px5shlYssNzkHu809iBcXlbyUmuZT+NmYyRptlDal5QTqFO/ppD7UepByC
EA3J4tSALySt3IMyKGBAMrki/arZa017EDeSbaav2QBHT2LL4PKhFCO3leyVrng6L3Gv1sXag3OY
Zpeud+ZT6vhwbAnrfFqFqrqVnRJG4yWKMmN15tZzOGitlq0XGHqTqu0uRVZhrSWAHBaHmiKu5OfF
tfabp1ah306UFbvaos1moGdV9tWZOm2xK4XmXKRAme2iGCgKib/swlSXPQyvOZC2pVTbct9r0aqD
Glji3hb70FJNAarTbxebCFHhqAHcI31e7I5NggjlEoXv1YSPhWdehTYtjT6bDjrJSWn311yx9LM+
StrWjfsRltL4RSeL+H0KncA+b0I7NzLOQDRfQ+Ege8kzzRShHsjqHd+MvH1BcC8slOwisGYCkUY/
zb63CvP6u0mXuEUQyDNhN2RnjlpMvyYuILXJJCaOMXIqftnm26EHjroapL449rJ8WyRQABr3V8Eg
JmxOZBbHxhj4NFMnnmeJU3EoiqA89m53KydOscUeIY9xpg9wI5VqLK/crPVvI7uuTa3lzVujPXls
SfcPQRt/n6Mh2plUlCdiLremn5sIBwjRzQ9iCEXFhOlQO/Enhdvgw2IP3aTd5VNWoG+87DrWOegm
KVsPFen1jbA5UTiJfgJVWFdGEcAKQOBsTEouOKtsgNRUZpKnpnG0F35x6DyQ7jTewKdOX+51cbzO
1gvnkHYurTfeOgq86Eq+Obrmrd9T+f01Dm1ExmiQyFa1k0dX4egNnw4Fcdo26USnRYfWPLGcgoY0
SuuNOn2LoC44ujE9QfOStjiVqun//O1h4X0ok6w8tRSiz4M8Judm8JOzGIozYeMWBT6of4pBO4P8
uVaDe2aBoNeIE6fLCqqt2NC76ynFLhPC8rFTznJbNbcspsexS+Lorwp4qV25wXcjdUw4fOT8gTpJ
dSSRm+5NNVOfAyv+LiLM1D3nahJ9goocJhrugUTOo5/4qqDFQaeLPbX6+1CehqAwXr2OZr8Ga2bZ
HmEKVfkOB7YabhVQ5ycbMqx9nuYd8LyYKlugeV/kzroaBinpoJbWJnxj3+pI6dEPT/PnAsHy7dDE
zkUdCoAC83qVVubrVgaoasfTbiqEQ1dQ7QobG6oCHodpp9lPMVLBeOblnQKrEpSAsKUiRswhfYRU
+ky2alCeXMdO5UsbapLqCkSgtFOn3U/gFuyNprMB/sNt5Ab2a6AG3ehBVodv3OS/hog4OavUa9Am
wACNVl8JmziE7FaTuk3PYhSMKu2nVWxu65q2uh5M1aUJAu43svqIHAyiLr9MIkI4ESZJKIs/Jtzz
7BLH0DdjT55hrTcwf+pK/5BPXTd91UyCCWAqaR3/QvuRug4sr7gvarQ0OxniA7epkC0JAmvtxYH9
mRQqJHue+zdovY0XDZd0lEqUumlM9bOyvzZtAYOh6GIN4eoK8rSavnQ/bSJQHKROfRFzl47Xee68
TAIRyrSyPOZ82uguWwschkBsdFHxiv8UNnYMFnfv9M+B5lggHctQnMlvo94gO5YwuO+WdcRjBBE0
qUGnjltHFM168PxHdiwmuw3+4Ub21xFJwLMYLf8HKNvxRE/zt0C/BKqavVRFG9zrafUxCe3sY0S+
/OgBmNmAsM0+mlUvgcRNaZCeho1RhSuVfclNDC3/ys1RSHnNklZwskKFZwTGXnA1KYOBZERpPvIb
Lt25efJDmFu6GXf9ryhoid5EKV34JsqsyQIHjjN84gJ4BZP8ulajeT8E/9O8ltrLu1xzESsqtOQ5
Q5h1oyd+uK+dIoGBzPVPQZLZAMrxtk1hPTiIMAqnN5liu36xLXI4efF3Dcxin0Vpt2/oBH+u9NFb
tRNz+dD7cM6Eyiea1fPtOBb+JVO8AMhYzQtl9sNX2hbmUKgCYAyNUv1haHVgoE3lcqM23YzZYRuv
iqnuRbcmYGof8twhRqfVTmEKzn548CyirNo+ZJHvb/vOeT0bf50t3uUMiqLuoQfVvv0XcdkACoLL
8N5N9Fz9aPfhmqrQAJYR7LcMBcQ6hM/oc6skjzNO3in2o9W3P9Ku+lJKiLGpvmuDq/Ds+xy+d3Sz
aSNFGiCAt5B1MkkuVnoyyfTWiHOsyhYY711jPs1F5pYdsqE3NayhUXVpnKb6AL3Qjjt7hDs7vdm3
eqnubOBxnyfQUl043nMAN/XVLF2KXZNdjkeu6kNRAKfNuqOGbMrDOKQXNSuMF80O5AuM7BPBsEbe
fci6A7ymoIOnITKfdL1ImbYXwUPRUaU1UWwRXi/vH9PWb+6FU1d3DW/8S9VmyFXZ/jO00vJFbwc7
406gPfatxYUodeSLqeljQ4kctO9YllJRbzKal4bvXtSXW0+WD1mZqrtao5svdpDUogFMWQWRlTyb
itE/FmmyEk5BjUMbzFfDI8MqTIoD7rAcPXbgurdr86r4lLB1s8t2+AIOl1sJVzXO5Eaqu6of2G7Z
rrfTaDTZzg04fUySmWTq08IlItpzcqOl5P6LX4TE2C6FCPH0ljBEBBpt0q2jNtaQzzFAyk0HMc+N
Xe5hKKwa7NKRMd1kXWU8a6YinTsjzhGlMIzntKzGe+gCD2IkBZgQn86CZnwSFjkJn2WUQAGN41IV
yFIs089OYi2lJR1Zohu4E0PxSLUf0O6ElB0VxTA15e1AuXgRaYrQ9EzYcIGdy5J43NHuVl6AUdkQ
p03sQGjnTvXiyd/bJSzhk1EEhRI9Mjt5Gguj2oSvMfOcJTKNTRI9Y7RHWy86x63a1lS8OR09Po+A
ApWj2ubhQZdShsIjDk5q6M5B0VXrIFOc94tmPNPjgcC4OKUlmc4+pUVHO0zK43v3m8j5tAssicvj
MKzmsdtp4xmuhkFai1O3QP4CEa9javySvdS6NPM3WVwCdqtUGPWmkhdV1tyfhTTFWBzmSHFatjSu
6dUYrkSjjbDBeWpXO6gLfjZEeHRxzxi0RgrHgz1EXwRS7B1xiFrJg3DO2LLF+8uxwM8Wp5/YwyEO
0y+zlKRYWMQ5koqoS1LzOYDNCnwQt/1yA/8n+TMp2tpVzHenaq5ar+h3cu0Zd3SqpSSf8tscoVqR
t0PyfVgvIbZS6HfLUrAdrIFZbIwxYUvfq8FJJ8ewcgapfbY6K74Ps/EonMLU9NnWdszqoQjH9tnx
TGhiHBqrhHPokn6bwV+wa3q5u7UqjWe6OdGHOZG/FaVu9FOzG9BXkgnTmRFfvD6g7Wft9al1J1RW
WgdYTJcPDkRh8IMJ+RXPyeFZVB31MIcIx8pJmu70KgMxWL5ybBEzFqxjYURCPfMiey2Gmhn1mzDz
ytkrt/G9a3bKQxZI6oOeT7031k9+Z9eH5GGiYtRbH5qjid9ZDNuxHhDiozG0o9kfnm2ooP10K6ig
59CB9heA+MMn24eqU1MMl1wkYe9WnMLQQBo+LcTSuQIJkBaafN9gWU86qbjqhmY8IesV0WRN9Ui0
WbQNxJiwxMxOb+qmMO3uJW/y8ioCRDwYQAC0U1sGFAb6zRm7K5TMxpMwKQOJE0fxV1XG0v6Es+C7
PdzTSqjDqQeLjjshMcRBlxXr2ETB34tJnMF3tKn0xr2KkVgj55HWhjV1X0yrCQfqe9bRqKTvwiTC
fk3XBhLz8wNDipwpeTnDmCF+MuEvpCdUAJJnHPKCZpbzqLgM6sc3yOQF4BxNUGcIbWDQd8tkP89d
sM5RQgE254MBRIqsb5ReAmVUzlnuwEgST2lhxTlHk0n4hRaok43g4MUYp2wXO6P8i0uGcp6LZa5d
Pr8bNhpNpLO36NLnRrOiY9xr6kPV0IWTT2B4UVvMCz5dlRX8Nizp2xGlRhEsvKLUWE7BYi5shO6j
rCCBDLgNgAUFNVgbguDLlEKh8yLUr3LVK8NmMOuUu2OvYAePR4LsfljNc5LKXcOCq4i0yzwn4c5q
7SclJMDHPMieRAYpahsadOIo3M191ctY5KJEjDhLzaFcs+sKXgPFWEwU7iVzRRs1gDeROjJjsrO5
TTFoph8SdESubNgXV7HTE2RRu0gQFnWO/Di19B40QUukG6irzfPgYjsC3DuJ1I5I5sRVrdEfmTeH
Jd1ThP2rzTdCtp2KOX26Gr85SPo0rn75G8VkvKzxfjz3OSaQiJm+o+1ygxukvLZf3AadWXHwyYbf
JMm2boPq31W6Up6QpoMHNQH+dhsQWtnaCvlpESxs4qzKSK4G/X6ZLs7mdSvIW9gqlruoIKkIYoUH
Ew8NO9lL6zR3SSfrnb+p8lxDqM7wchJ+cXbm3crO4mw5FK7jv7rfxZRmicdrlejUTiSL0wpLiBYg
kqZW8UVcm5YLVFNbT7LsZcc3ysjCOzk0kjjHV5D1BNz+5UAZ7ueMZSkJUISYIa6L8A5kh1IFONhl
iosqeRSgu9zEH8YCjijyaDergYt/jGX1ESm6tdL6CsJw6XHK0D6LyKIiPxiNyYMYgcT5mPR5Oc9D
UASecGhkzsKJAFQHsw6cjWLVxvCtjd1CKiC8UgGBvTPhosRQ1WGHjnQYdzPxhIICwiu1ZHc4DcXT
LUdYl317hPMpSC/0O4E0go4tPDeuRqtB4o4/DXbV/+XSVrh7E6S4cniex3Ok43LFXSOFFpLjkou1
pab6pah7/aLHCPMFFHGyaaRICv8W+OmfpyJGBX8Pb3QdbMVwmTxUedCuFqMTFmvABt5ZmGbvEi3J
QP0kR+Hjv7cGkpQO8msX35JbyOPcdj5bbHpV0s9kxQhFhylab38MFJP19kyBDwWjaaUOopHjIFUD
bP0NxFKGcfRJ8g/QQkToMhhmNx9+eV2Fyxg1KhyhCAQJeqYj/cIPhFbtIAut6GrJ/Cfb/EvNQuVB
wHNzpUl3Mp2bG+ETByf/Jk8BYgA37GuAiPeU9oPpk+2tN1OP+Gr5r2u0WDZ6k6ALN70coGwhPV5e
ChFoT/+ZOBtVe6XCb3Ba7POMZax03qb0kuixM21lODhDWxzrdHxopan3Tatu8VAmn+IEZcBA8ZyL
ZXn1xa6zcpuNaFnmEJG1cOOsNXTHr7ltGI/tYD5B4Gx9ptTqgYkZ7WNHv/9HBKpW1Than5Os6fcJ
lRJwB4SZ4OqcFLGbJlGUEz3SiNRPYUGmfMkM2CfhuyWRqcJ0JOJp5QxhWoy6K/I5m8EAA966wXlu
rXlz2vSOv84lyHKEcYbWgW8O34bOVm6A+m3UydJB0xES7OhD2GlT0VyS6x+2rLp3il9aj+SIrrbT
lA+VBdvp1bMDl06axLyMCegG4F50yA99+FQFqb3SHDnbIow4picZbeHdjE5o3YHqV699lNXVQGPl
x9CKQpiKULMl4ap91OrC3jUgVUldM/Q6rVuZCupAXWhQUuPivh1Cbeq7J6XrNzbSUyFEYMjL2Qi5
e6so5/UaHNILEHqtqqIseTjd27aNFt45VuwdQko3J8W3jTP4vWjvghWfukzKDeSb1gcIOmoYl02J
3rDU2NAYbXAv0pI9LRSyX1C4oAgmTsUhrNSCPZIbbBabmBNYjrYqCrtZuwhF33eRot5afokWtKw4
62TX33RoSLK3/wmjbZVCvXWQVAvTApmVhjB4Ews3sH4swB8cBP+cl6GY7PjDZSGsG4KJ2U5vUNkZ
oJpHtb415Y3wB4ULJNK3frzjuBPDeAyTbTKUKLAucBAB/nBg1FuD8W62YigOc8zQ+NkEDfxam5Xe
ksgBTOKb6tqd4BtxAVg6ZA8tCErFIf0Yp658vxgMoCtD0UpkNKBDFYynEDyMa9+Vh3mePnGiAnQ0
d6rfNvTUMBS2RI+Lc2RJT8IkptJv+CXRQ2iJEg/UuG9LLx009LtxaKqdGDYqOOuihYFBDO1K+aAl
bnAvRs4jhMv6S+QWzX2iNE+l0UgvYdU7J7EeZCmwlfmQ6kfdw1i18rfpJMu8+aT/D8t/ifG6qv4U
kEMbbQ8O/rB4MQEAbjXa5S+x0aUXOwrAhwHG+lDZ/rfOgcZfo3cZJvDiryalLD5qroesUUs7oTeq
B7dqYADOpGqtw838NeeT7RdR83dQul9KO21uWgPqerDZhIe2mnx16fhG3Ekz7iSTXZQcWIBGEAL8
KnvmBxf8PAxXLXwU9iS+U8bp1yHQNz1Qso8m1cWDAUZ2X8D28Fk37sWCpSRbW31MuyNs3f2H0Ke5
bXqgXNY82E/KBg3Eon8wHSDZDhRRz5HXH2tTMw++b1arIe7ZylYNaJ9G0rfi7RSfCfHusunepWGj
X+f3evqsGEHXQJTXq4fFVvqRt9UHqvCyWK78tbwxjhR63OA46w8ttcawo8vLHpW9qBwu9rnMOHm7
gUSr8HqNfgfsKttUnpxfh9jvt2Gc6c9WhpyfrIbe94QMIz9I+o+xiu+93Gk+a6our1Nunh6oVYB8
5ityakw9Wkeaot7phpus/Fa3nz3QPdvQGZNLUiTBBbIbaWvLlvqc2QVV4KKw/vY20BglH2A7uTlT
0tCdsoljDW9VQHJxa9cxOUTXTpTZA6M6Y0tENhMZyhS0TCRP1NJLWej7idZnKc0Njhkd616ma4my
21Jry8ecUtYSJzxLjBgiAPuzmLdU+IQnpSC3AvDwuetrby3AFwKGkfAV2gx26vMdNeiuS7McvXCY
504iRqA5ikgGo2lG98LUB1V1HUjKoZhnIabC9ebA5cdDDyKP9pKuFLc0k9P2uxRK6hctUdstkoo+
3ViDdi8OOX2bVzVJ9yUUcrNJ2GNrOBXc4V2CiU1bmEwdIWW0J6Aum6YLR+FE9V4syU8Z4iH0oXm9
a9mr3O62ZMTrKwRXyf0w8fp3g1vtWnKt6ybok/vF8XuscMoa4EAXcZa1CFPalHZFKRovkCxOPSPm
92xiz+kkPYdUTmr3qd+2R63qi/vIJukewzz4KFvKU9uVzql0KjVdWYVDU0PVW+5WruWfpyJgtoqA
ObYmGUqBNGw3wiiCCtctjTVS4Nkxhval9iPge0phuJfcfqKvyrmijuZcew+t3I02kasOChf91MpR
iyj7ojuMWvFJBDoUp4FgTAv0pX32yjpAeG+Ki4cu2BoaL5KIGWmk5PqV9ifJSOVdSUvrdJPSfU7b
AG7QMPnWQ4cFJ3ia3FvwQaBH6onbmDlCgOdMS3kbkYMJXmnA4H2rDT4Flt5MjNrOFene7sV24GTA
zIUe7nAFfju7doJPbmsMm8Lpm6PwGqp25LNVPDVxI983evgpy4LgEypdyj63bFq3DYQYXwkZleDc
WZV3VxZqdLHL3t7o7IS/tmDtBCGTRKsbu2KfPk9+P7ZCG69sAuC6oXXjn0ZXKfQ+Nh1YWGXqQJaN
6J2vlmrr9t/moc3R7RTuxVEAtLKbr3t3tRfY5O/67GaqSXYTdnH2u9NLHB9Y0BQyOaDNsY/1NGuZ
2lWJcuj7+LOVwkTTKTl07qAjnAkT4WshslbTGaSpdOZVvrN55xDBQZc1e6SQotUyY1ll+v8uUfL3
YuED0SokmePHsazzIwxq2SYv3eyIciMkmVE03vlVqu7HKg/P+dDW50jOm32PLjich5DgyvwnH+QQ
iW17aLuveZhekSGZ6GRfCsQ1vFVpRHd5KntfEaZTVyYI+OdWp78FbDJ74nLVqq5yNx8qWb1DV27Y
SGqjb945IhDgtFSQTwkkRzNpLpui7XCrdeD3ZpvXutrFhoUVhlP1zpJHZAoiqQwO4pGEcdCSb+Bx
8jXgaSBoUhA1N5fnVaf6bTbFrg0hRxXnmzDwRuRYGEIIP0AWDQ8ct8fxADxsAtMoqvsNKLjKb/00
6jJ2c8sFDymJb1oElkmYxITlQhjq8Ufbi4q9SNv7mvojUBAbFiMSgNwXi9Pl8J5cK0yr18qdVT+W
Ew2QgfRkFgfm18SUyXpIRveg27axH2BXPZpjY90AwFbsAe3yU1dLD6hDuUhlu/rRAwyVVl37TYI7
e9oAFc+qgwBiiwjVRXZa9YS8FB0msVs/kGSHjQHSxM9ekkILqGs/QlQAIN9+jMtevXZCfqINlNW7
YVX46d6R1YSMAoTqIen5Qz39pIvf5XASpawU/YP4gV9+1pdY4VhiYXv6IEaLXcRGATqSdoD20lVx
oU+CHQBdmsQf11ZBG5UYWsoYXCrL+1uMBrrAnuhef6xDebi2bto+aUYS7i3aw2GWx9maaf8YerPP
phdqPQL53EuxZt4hDLZZ+HHdyqBjcjCdNTV+OaYvZFL0KyP5VPRl/Ti2L4Ph17do9CAb1t3gQNoW
nWJfBTQ32RaHyQ3PqizKV1s9nRWpFhx8FL9XSzAXC9uN+ouALjWZYaLi432ZEU/v4EwC2FSNHu+c
7874p0Hgp0hAbLmfTFei6i6ZkUQ35hithiy1YOJ9zgEmPBnU9Z69DhlTZwzlswjt9cihWUFSpnYf
dYtUrLEVb4opty+WObYnMRIHADDKwTX5r5a3eJB2TjV4MAgYXD2ObwCJ4FDpolUAc82oRT+COWul
TTBFgWVUrN4Kj2QoLYQ4uvFU6Im8tiGD3MMLgXaQBaNwopT9PR3d9aOc68Gptjy+VZHM0Bn0u9yF
DSOoAVwtwDjxTR3F99ioq2JHdaNDvuTX93q+fRUuMdNQoKyODFoFp6KxPDY/eqPuLqJCDG1tuQ1t
PZsLzGWURWfaa2nKmurNZQb5leKes9iMHigBbRrU0EAFWbG7SVIfyNIvbOyCko2Hxz5TjauAzJJY
8vet4BnjVlZTaOaKJ0kS0eybXFS3Hp+EQYrlaN3YFTS3k98NAu5vpnAVdida3qdC9HRZsqZDUdsp
HJfbOOqNqz5kXLOESRxiNJwnuxh46DjP0IHS4duUe8N5OYxtTuNYqPXnrGyygtZBxmZXQtqdZycR
J0zLDHHm9DKVpPzWVVpwbiy/AAcK+XgDYgpJmNT/5KfJF8BhHa/za/uUbpWPvZ50n3176sBzveix
L4dh1yo+5PJ1E5xrpz3Uha6vEDmHbGg6xDTN3KTWcndlkCuzQ9iENzPs4dagPBSgybwRptoxyIxR
id9nupMeaA1CYsuoyofM1VE67qhbz6UTMY7K/Oc4LLv0JMZWAYJqnUzxYlxNXUqF3qI0UnnFbpAp
oehG636u7BwyT/gYw7g9OVQQvvTVxEsCXfZ9n40KOnYIKkv6GNz/PqmfmB+nSQk5vS/jNMn5h0k9
7NxIJYQ1zKRkwEtVUm9k6tZFjv6JrKak7UM2kZAweFcal9gTTofGiQFsm150WGwe8EQIi8puI2xi
AYMWrWNr0NVdTPtJYVPSSWLUoohQIaFAIy0HcSYOXqIh2WgWXDEU+dWh9J4MnOHnkJzixDzcTUov
zBUOEbKskhtJvKp1gJ2L7d0qedVBLJLX9Pn/XHhZxPI6mzbay2IR6yzPtSil6Bho4/07e9Sx+R/z
MDwW0zuqmxMohV6X+f223f7tUGMz03VlcxOxjfr3oHXxA6DE9pTTALua9TJdE866QG8teifR2zTV
vrzXpH4961929BTuOr2yNouAJq1cJ4gS8xubafmRvcxRy2LjOEMkBHhiRmAUmwwqohlZUXYlqQJH
OYxKAMdU4iirUKlVpGTr4bYcxk4bbpm1LZwsuIlQ4RPmEazQPixoFlniA6QPVQDnLBc4CfiYaf7i
Fiv0/k4st5jFWaaUb5d792DLkqDy7/lOhKe5shTajnWUAu3xXXVK1KIAgz7GImCqbi3lqSbSpa3n
O8l6KWct3rlatYxFaSyYorXGlbbigYTXKteQfrv3kun+ZcadcpprbRP9KCXwb8IkSnriMJnqCgGm
uUIHgcY8XADdtA1LlnKfeKl3N0qW/0Hv2J1S6bfOgZIFH6ISYWeNDpmj8FrhWGy9sNR3YogyO7Wf
XjE2IlgZKWRLVpmthbejgQwIFh9Xb1qqLTsJ3IVBOZlR4cfKU258Ea55MRRVnJFrjhgVevUonlWs
gGYnQfmx59NFE0/hf9e1TgatMQ3RsA0u8ynyTJzCXHgRZ3BRBhfIQGry2AAmM+MvxdfME+3Erwdt
GhpjU6QAcDHKjmRC9Wrnr+Ou9Mr/PBWh8yyxwD+Ol0cSMQrQlDW0zy1JiJ9PwRIPLMaWNchIQZar
WnK9S1RRs3b03r8sw2Cy5eMQ0Qyo9vet0tn7dyEUHeNqNceIJcQcq9dC1FiQBpmWFlOE893SwrY4
RByZor8izdZ2iz0nWVvNzzJP2nFnKwkcoiBpTiFCiCdx9k/D/8X2buX/vpT/p6cRV74brZYn+N+X
iZKO68k/xfzx2ThqTtfpMNyLWfPDzcvQBvDbQ7/1/dNy75/q2/g3PjF1foQ3VvHo8yOiIkZnrzD8
x3P694/79tHFMmJqFTXoGSxrL57F9v5ZvV3pf3j8JAb08P4NejN+87BvTsXT+udxqY78XlluwZY0
SE/5dBBnnWEk74f/FCLiJjzZSZz9ce4SssS9e7Q/LvUv5r5banmmy6P9cfl3c//Fo/2/L/XH16WR
pAcIuiE9n176Pz7bxfE/P1sJNZWIToXf3ul/8U//8TVF3Y8M2L99TZZlltfkn+b+f74ef1zqj4/2
j6/H8iyXV/6PS/8xZHG8e7mXpUw4yYLIg9SlQfbOXg3cQNwGds9ro6vQHgVXrgA7xOhP6Ji2od0+
yhJnKwKFbfF2bUivw+RdHPMKIFnxaAaI22kZyJpfFxRDD6aeNVR7qEmMOYoVVbkptF6+Sl7aX6LM
k6CfsIbPNgXuOg3UDw4Cw8DnZO2unQ5OYNqXMLZgvmckDgFt7Gz6k2GfeuHEqlRJ5jzDGwCzRXqj
zNEiUEwhB0FVMstPywKm1Hl3UDm/W9fRRhjUYnRA3d7xXqpKMVdpNzbnotP8F0rABfXk1LyEfeG/
mPbwDbZmNIWmURpC5kDb4Z0YgYOHOZCGIjHKtZEMFJxBYlUvfpI7J1hl8BPs8rKYhKYgwzq9OdVd
r1TXPfChV2u7nIpY0h8VZHIhhDEBuELA4QY8zbBMbGzTlfbuJ89utJcEMWfqQvlTK0fex7627ZPv
h+jAlxpERi7ba61P6p3wVnnfroNIUk7Cq/bBh56C2r3pmuAvKGoqUzk0g+J1lYBu/0pj2zfIl5RH
Xw5hUfeDSQsh7b5aab+mNBHskxINLFfruzsLBts7RBhOQZvqZ0fO1WCrSVALQDVzWyJyiGFulfJV
WEwCTOicW+dc1wiiTuvk7cQjTKr7gKSHcyUx+eICg0BVSu6eXYiBpCx4tsg8IHJ3Idlg7XREz+9M
Rwe7V8OjN5KQsfzM/IDQmQpZY5cgEMjQNElHQxMFqGgaFr7t7oGdqxuo5Y0PpoFMJgIt7qsXXsn9
6EUpTUEEaz08ugko3K0ITgd6ZaBQMl69w1jswrYPdiI4HWkfUGBo2YlgXde1LSwG6uwFhtpsFaf1
oISVWVlW4m0MBcheBGdZ4Wz0QVb24l/QSGqhpyR5B7FyrDrVhm1zdRBzdQ1sdtYa2sGUUO0yCp+M
P08X3aY2veTkEz46JqotNtvMMY2kJ0cykEiczL6eX0O9p2Y7juFHrauCgxEV8VZ4fRmpeQn2+aPw
QqH3nW4b96ZneXd1avcmt324sWzFRQBcKp8bmjUPttZBvDMNM61Wbmli30v9UD5rTVk9t0Oy9sIs
egxL6UUHanamTW3c61mUrdta71Gi65Alb9PuFDlmiuRY8g0uwOixBia+TybwfKzmdO0FQxfuwPjD
s+IYysc2ghtpVJPyIoaNpiPbwCVRnzR03CF7zuglzS0A3nklZc+GHMEYCgnCKY7ozOL74u6KrDeB
/mm3IS51uIhU/UED43tsTciVhM2nxfjBkr12V3hwdAubOGQJfFR15JAQmuaKOLUgK09xPIbIlqWE
Qy2du6pt5UvghP6kcPY4ah3UFgpdF5F1UpuAj7Nr9iSXnYyjBdv/WRyEK+CrOw9rOfk6VMiS+QCT
ghHxRCMs/Ccg2uz+rKp5ifuM0geil1+yJvsMzRJEPYOBAk+V1dva04cdlYWCrpnTclCjqkK/ejLW
bvXqcclTr6IG/rhey8qb135v/Da6our+uS+dZP9/jH3ZcqSwtuwXEQFITK8FNdplV3ns7hfC7gHE
JEDMX3+SRW/j7dPnxn0hNEFRIAlprVyZdg3mtEmEHAhQM4hBw2O45i0EH6dLYg2BaO3skI2q3juy
ia7Y+lu+qZX8IjP9rkDcaRADl73vMvtUc4UwW+AkfJaq6dC68pTxxrnateVctRRwZnOC3ZfKDMlB
hYkpZ6PiMbkahrNPwDN4zvGAhz4Lj+CQ1ECHh0PNo2qvOVG+AYuCdnYsu9sNSas2QF01Dfi2EaOy
JKWEl7nsunTbgBnktp2jXShFbVzYiLeNXqR+F8OeZAD0UPT8Pi+EfqESmBhmQZPYARoODaii9vQB
JIRgl6Yy7hgp3HMFxCtmj/jAfxaQhbxbZe/tBrpiApiXgMroUBRecWHOM3TV03sXbqxLwfwCIuFP
bsqfEtAh3FVZUz/3MwzUQkDaWVNR/QwuPUR6IwYIlEHYnIcyklfPqOUV2479mGj22QWlAbAAoFPE
oHuYCSAfSmcyA6fUtSCevYFTORTHNAIGg8einel+N4AS1tuwdm3fjaL+xm2SU1YN7rV1vQHRErG5
DZXIvnda+q2ptP4ajzUeJYhL4QWt842hafAYFWwEI+X4xvuw3VsAyzzABxxzPeiiyf7tavYF8j2g
38hnj2HNQGNv8uGYuTBB8CYpHqkM2K5zZ1ZgQyzxDcxSWRyYqKZbfdT4Hm6RxIuB5cgtdmlrKQNw
I4oXR/VqA6U6BeSOOndOzza1a/ZwhIzOLR10BY3ANUspLp38AKv0Y1G1oEGnss6aHX82G4KMWc5u
hCqZj4Dq8XZ0ofUdeSYUIR0j+wZNJt9LtcIHoa1zSCvbeIb2WBL0DIQaEdesa5hpPkSiplNnz0+o
hhrcttKyfKO1yfMYz1ZquHfNehj+WGPzxuzWfJWRB7xdk4kDaFuKnQ3AsD3cQwp1uI+x/jryphkg
qB4bgSxT5ttgrz+zvA5PowJh/WTegsgXZChu+Sh0vu00BdzCaP/gHcturQmWyjCC7JAjy+I8IEhx
23f99Ko1kHMw9viSmNqmKJh3cYLUGuwLpREV610qy7hIbbCBo0UuCmu0Sbi3AaKY79eysXbKbWQo
I6CzqMJIJv0wGGC3XMvAkFcGCHv8XurYKZcAZj2HWfY7E63x2/LqzSRbBfdn720QilI8tAIkp4On
Q+vdhCVOdhpC+FIPSqpF8b2AeGfpJfzSwRtycTPn9+gaxfemNaKtybv+yOsO3oOywXQWSgT0dsVD
41j8qW5dYKuAfnM6t7lrsKwA6TbQdFYvEG+eNjKg2iKEmnk8VeZe65vsbFaDtekA3VQcFJt2dzKM
Rl0yEAg9TRJRm7awBmCTHPcQ91W0dYEICQa9se8H8Eju9SmRUCn2bKi0IcioGdTB6JXcO5XMrzFC
C0HmVkQ/88g+VUXXvqZZDVtezvujXuTjg9tjeqQWuhivVtR7z3rcQPQFQUUHYZTRE6iB3zMPtHpO
3o13kJxPtplqkxvDUva1cR2sNkFi956r/rfHe+ehgyYMVpMgIa91u3oryp0DhbSNASXDJ9aP58jr
jW+GVRjBODHrjF4vb0CdVOzcQgA4H4MyL5KQuirl4OfKSd8LhPTMzArq4iZg43CG+qbMGgljftLu
ys5QD3bMSpBNNc73MbYvk4oRKJDbZ8POkz+Tpd4R+WW+To4bBT1cP5fEhP68ozR9D8Y2EGgI8DTG
cL5obYpgdmYAfsbqO7CWl386NtPT66BQGy2wVJX5o6HX9m8rtbaOw4w36fWVD8Wo/KrbSXLQLac6
ltLMtm3Zpn4ToqOarcUPcwTSRdQt8xujUJCSGgCOADgNSz4w1Gb1d7xLEYjIa6CBXdfHtsPVgDVE
kEBtVRj01xQUY0+IfnRAfyBACFc1cmuAC+LelGMINn/p3kYF4hxzvLlTgcB4TLgVUKZ9dAF3NeDq
BnZLCdSt76vUGneeAH18FNr1vgrr6OyYZX6AwLt348k0Odpx7J6qUvyxbdDG6IN2O2NdwaZggvi9
rI6Uo3I69HOLtVkb229pyrr9WrQ2i6Ou3XrpgI+scqyn3Cz8asr7h2LOQXvyjcXmeO6tFkJWsVn7
DDCwI2XdUb+BO+99Mnl+B2238gINlMhvpcr3lM20trxkJvCtNoeJfW5BRVQJjz4wg1obApSQVcAY
g5CoEFEXVGPfbFLF3NtedP1zxx+HNlF/EIDn44MEMIn4bkiXWLhAHwEP3mVKmveiN4CN8tivFuzZ
Tt6A6zqx7nM1XmQfe6eov7MQmO/rif0g3QjigvALun4HcfkZ9ga8cj6XLkl8KkY/j6ZyB63T9mgx
wAvk4FYvpuOB94IBmUtZbyi67aCwZ45NZ9g4WFVcTQRZXF0E1m06wxqPa5mc0vd2cJzTNIb9lcpT
Hl8tu5aIzsBH2u8H55CBYfBMldDe/QW63hzQ2gLE873qXjIQg5wGMB36UDhW2MEnz32XQaU9HJ9D
RxaBG6sfBI0Ew5kBsiYNMhKUpwMAaigs42hfxgyi9GhC5YS1hGyjezS89lzpbXzDNKC1tRBzL1Y1
w8Yyu/7OKQvtIRzte4zp/LtswfwLuRvAXeas13rbEKtSyW81OxdYTSXDeJxE9AApi+I29n7LPElu
uoQXt4NVX4ykVOciMhxonBqIVTf0Z732svtW1k+lDcqQ3i0vU19+65zROEtLGmcEv1rbRNNqv43i
5Bqm7KGsdOOmn3N0SMYM/8/tTgS3ciFnBinuGcdVZu3JMkwI0loScQuZg/cJSWLHwohv0v5SQ7b+
3ShdsYkg/HFfhO23VjB7NxbtgD6Q8dcxU9BTHL2b0BLFtqrCE+fpcEixc7iRluXsVQMBuSGFLcCB
/6jMXSeIuvzgNd41kdL7A4hPp1sIOYx6xFwguPLn4DLsrAEDerURCeh38DHtbfwOkCHgxDVC3r7z
wn7ValB0gWp/U5QSVLkR9EJMo53enFC/V5ggH1wvBLWUhS/sBuy+gHiOVeR3ckLsroRRcWaa2Gqu
rQDRGKFEx/T6JpIh3KKi8r5NDIq45q6Qovujdf22wP4z2mjyjWf3iNO2bujQD8K+gU41JqKkug49
KMynpo99E9ElP9OcBWk4mt8juzzb4JnH3gtE94j5D/dT5tqvgMEgALur3+zSwU7dgGRu1Y7sYazq
dwSOhges5YxDLNUmCzvxCwoX/aYTZbQTpsDzbKvucRjqH5moASIF0vIxnEwN/FOQ/sVcc0RMTHiA
1pS8gxBruQUuBhRiKrkwvQI/gBmPrywHRNFjyvveVvWvBrif9zzprmJyEMdU5eadLiBf41VCu+vs
JgcVW/ZLpo31nQlRY7MdeqcUOgIXJ46fXHASQ6HPeKlj27gHvO+FclVfKSw+smZTmnL2KNb3K5ZI
6CBDFapIdmOOVbM+Qp0qj/Wnkg/uRhdec9NCvCNoitCCSo0Md4VCCIeEkF0Axq9hN7tpj3J2cXq/
BkgnX8F6GVrMuZOR7W1S2LJ2XuFg0YKpWt2vhdacDePWDuAWLTc2KP0gPwYWPQROQX26BXVvB/ia
XvU/gBy134C5WBJzyUeVdCbrv9vo6WC/OWgMPprBh2ZDcTeYQ7zBeJPAjtjOJa/4z74Nq++6nsTb
yFTDkaSsEKRv12Ay2/Au5gH+Aiw8DOgoCF134TGGNMF9PSBACOR98XuMXaEcK+/Z9uwKYe8831fC
9V5zDxH3qhbvMKBxH7pa3blG5EZdB8Q4TDTElCIWYo319m0hX74Ur02xePLBkQaK+05svHjW8zAj
mGi6UW2HWbTczR2BrpllxzHV84uZV8UlFRbUdtPqjVpghzuHvscu0IoITyx2EYsQnwHhoEtYmQaM
l1O1jwtvfAyrGtL1M23ZAFVBMx/lOxaaCBKF9byf5OvowcDlOQJ2NycqX1MzT4IwKvmRarnevmiq
wfZTZMlL1l+pNDSr6i51wTEcthK4D1BuNEevAWoNUbRF0OUMwSkzhybCMPhPoDqxEMQrHTV8uLRQ
y/a4UflAh5rx/dglxh3lClOoHSSkD1kMOTDPstEVIb73w4wOmhY3b5NlAn7GDONoxaH3VKbdPcjO
mzeg1wYfwS392R0j53YacxFEbpN+d2S0I2CzaSDGygBQCCp+zMHoAj3tf7eYLHTRXkjrhODDZ1MT
5g1iJ1kgmYrfM+0VAQH9D8aFtkUAqn0EvWOxrUVrbWqET2KzVlh+BxnrRwkaxOsIWliuNdZj6zRY
0jP1xqQFQKBZV9tcKxDkjH+5GRkCfcpML7EWcMHXRUG+KlW7SsUnAwwJd5PnqZfSjm8ASRmu2Ko3
Lzm/L6KienZg5HzECENQBUptMw3vp3B8LAs8hcjOusCMhgqi83pebhpDk/vOrawbaDMXiP+EBBSi
UR7oYHigqlAJaLKwNuxS30WoZhBVQ7azJ4hjUpuqd4Fr1MHzNZ/Wj0Z7mS8Sd5Bvh4YlJBg+4rEs
HYDIyW0jPCLEaNEBqLrkFKbe90WSo7XvNZlIhCPHeOSaJV5FGkIqA4Str1RWmNC0/pKi2kLan9tp
EnE+0i025qh9E6TayGp+o3l9cg84pgXbZZpsY0RS7NhMWjD1SXye2wKhkfil2ac7i6I91jULBYc4
GRZgQnHXpwpNN2EqwFJOGwKg87oHSjmw7C4p7yP1r1owJp8dGiJdpGPp6GxscBP+ygsY7fQwtR/B
253vxxIbuNLmULydQIrhTEK+z20Rcc6xL5wVOjSEwLCWA2POGBDXrT3dg364x7wKVqPeAo0Vnyvq
/66gM0yh3ydd8hI7DUBFImHPAtxhe8qq3DSfsd8x95WENx3xgsEE9eqTBgztRWvi0pelkfzKflsl
4z8tRE9ATR7bjmYS5kkAmbdzHaa/hOn0oEWga2Jh/1xMmC5UwzvwurRqG+bus6h0p0SEZAxJc01n
6bkokviOZaW6x7tpj1od/ej0EDkqmg8RtgpH4YofVJTHVXmIOdQF0C8xMKPyJ+QKxDk1BL8xC9nC
Vnnp7XY4Cwq1RUjacIbmDfJAj5xA5GvnGGz7GMJZIHKDLb1GRK1vNNgg7jB5TKcRaMluDhgRJkig
eelVj44hur0ZQSEoR/D+JZlBde6I8KJeGwuQFmDyRpig+VyanRP0BTf2pIQ2grI40B3ocpPWGdUO
c2N9blzPjZUCRN5MB3HvyVBdVGQeBkeB6GRmPM2HEFqwWXYVNehM0WNnzarKOVElUM+A4yp4Dqi2
6b3iNKkSLFvzqV4HLw4Yan0Vduw577Rs12Qqg2IH3jqIF/PdFNXlVlrZBiqZmK+81rpBrCUUMucs
zWG6Fu3Axd1fqCiPOhWksYtO6szcMxKhQbqRqKve8QAfO/NuZdKbi6IoY3el4/WXNEp93UZkKUw1
xdOAtdo1YZC+JdQxy8IXrXH1M59xxxwdMCgVi/eUHWyRnuhUbQDzXIHo2k2MCCJYi6f0Vmcc7MJr
PmfNFACPA/qDuXqtECwvETACGm3dgVaHSpLxxoIB7dkyMAmDExm2C5ZDABUOz9Ip419T9MdwpPY7
Q/AgKzRIxDUNMLEsqs9sFNFN5gCJZam4fMxlCifpZEe/VP+nUSV47/5zDs+nfAtN7/qs15IdRXrt
Qq++YltX+tCFUftlpqe84QER18zVHncGLEumIWBqzAOd22JHCFQ6wGkHeiWl/y0jbCm164G62k3z
66B2ocTW0mTKwgCD79TXNGBBi7CRTxEH/pRS4iO11mo9vBI80WFaRSxd07fufWlJD6unqHvPuANj
gjJfkgbxU1MrJJbQdv3c1iFM7mgwOBDSA0dgdB3SXsIyBF280RIMn70dNeChOYIZrtBO3HkaZ1lt
RIHDwcGO0DLMlwwVwzeRHJjkcDLNrdamDefuJhFltqcK8ORDtS+DLmbJHIiHaA+0XqUHjdfp3rAO
Yanzc6VyKhLKeVgePWUttKBKPkuCe2Hj3ISIakiZc0trIeHx+BR6hudT1nSU3CoQGRxoEcQGaEjz
ETGgVOu2f3IeGc9G5U2XsbUe80zrjoUnEPmd9WAdQ1SBhLUdmsHhRypvdDheanZD5XRYm1E2T1IQ
IKmi8tcKUEJmeyambENEuFEbdmc4ODeLICqVEScuvpUC/m9QHVPZWuHGMLbZQMz7axmMtvqxT5I3
CV5Pw9vojXvPG1hXCIpOCHUCrAsE6p2gF3lHRVRJ5ZTqEVoB+h6EgXyif/44g5rkpozZZm1dza3p
WqwrdvUcvka8i0OYVScGuuiV0pHKU9LnAvca8N+IZgPuE0BZGHd/gV9g2g/QaN23PBpeeTvtF7Mk
IOd+JFLrXLQ1v3NYC1R7aUDHyIluJ6DIXvR4Sg7ehMBA3nk7LJD0G9FK91CMvX6jddH/SmEL7R7+
1S6yotuGvtUjqKaGKxbf4OyRt5oEHxItSJzZLxFaY3ikBYktSn6IQkP5VNtrDtjnvOEe4lsuuMzw
rcByEkHxc5Y+HQghbLHHRJY+LEORdL5SkFlgWSzmEBTA/zXILoPLLbmln7CEru0yD3ML1TKvyi5C
z/e8jPi9BWfYwoA68nPcKOP2LwEqshowDrdUaWagAB/BsbaHpUA9tF6D4KrMi8GmhiwYnJoHmV7h
2KuvVJI2zfw9B7s91Wl5DqJazwbVXAZV4Ix/V/Dhy21nzpsQN4+OFPRf2JO2M0TRIiIVDhInDcEk
3nD2KkUMFjTRPVU6Q4C51b02YcVenX4mGMxYso1atKrrpoVFsWfV+/JJh2ldB8WBaMPrUlwwdp9X
5vijwjY1CHOvuplayF/HVXLRpXVT/eVxzWb+AmvyijsjbLV95Yz2LoET+IcLHcgeGtP2ULJdPt4u
6oZJB3WYFsRmSZ1btx4iVAOZJN6z5GA9anEDUAh/ImIlKEXBF8KTJTfXUc60Gvb80ZJIltbcf+pM
w+KQiAGJECkwsdEe/CGHkGbFbQhQttK5a2uQWs1M43TosVr92wIRnJCoBP9Pq/jSgk5ar0EnOBro
ez6uMaacXQYT3kMD4QIIGEpPWmIYT7VQ0zbUhmIHA4gBtoixOgIaonyqtcshveu68DlO0VaHPuKT
4Wypipo3dXmvd052v7Q2wE3DwNV80kM/imdeIugtbhpnyA4O2RcqC6GxRqurnTUH4LH5UM1s1n3s
DjdYUPmUq2YK6yU1V1Iz2PGGGwTR/20xl6eVaDeigBTuKErXr+IKbPQ6pPY6B4CB0a3fQCs3na2o
0A9j7z21Y6afqchBtMIQWHHigWovsTDfjAhdqbrZYFBeoQ4zIlSx1PX8TANgGqV2ixXWlfo/FYHx
DdylJvw+66D5x0lwiyxjiFp5kLzchvrQbM0Cpln//3VCHE7qYf2V9Zc/TnJS2R1UhQmoy4vyxBEJ
elJ2V54oy3QTktOFUD7cCRxizQMWiGostjZ6XmBBPW1bxmASgaHWlwivzLc9RuDGUaw7mMNgOjBG
iulO834vOcbH/Nbtu6MOI9wuMnPc/vxFp683ffwtYeSbKq/xsD8qhr5v7zpMGNSCZyBQEraX7Fr4
ti7DMEQ7dDbDn3R4Neoxjy9UMTLrApVWcWOMnriTOfzu3Sgurkq0o6eDEFEwLI+HuUzBm294ued3
YODxK1NJ9wRuBfjectnsIh18skHCQv2czyEkQiY3DhYRoHJgxcaKsFcPMr1it0oH7S+i1cIOYnz9
d4mp6ZYj+Diwowz+4xIEPvAhOLDgptUdHTQIUC6ppjH3ToQYQ3N0Bx+R2PXdWFiwqMQhQmRECaJI
B9u5AMFb9V0TQTMHwUggse60KYiHuno0VQWZ51AvnzWTJX7Eef0qLewEsdBtzmkmYj9uIMyQAPYG
6EeLjsxHSL67oPeE4QjOpPDHCMGgoOdG+aKVUFOo1M/QCqcLa7i+d0GUsQOkzd24E2/Pqec8pjYC
iNVQlvsCJqKgUKkfR3JEzCQOaW4MO11A9JzKIDw1POTh8JTJRIdPCjKrFQJxhZYAa6g3tbrH2r6M
EqfYQv6h3QpXS4NKY9hthiJZDnHt7QanC2/HENrnlgd9Lh0s6ic6ZAAQg68zl+cIcX+B3uYDmHgs
76WCKWRjpHV+NqMifEmMfA+i1QiRjZiCQy8OqFXEYVnpEO24YRLij5ExyGMnR7nUcgTsQIUpGbB8
wDXq1HA3Tj9Um9zMTN8x8uIUgaz+BL6pv6m1jCoSOQdnU7VjAkoHDBOa04FarieuZWsTSoFavwAk
0Rm3rdn9GNlgw9QmcBVZ2f+dhBcKt+IKoGunGT1NeWpKKSrTxgaBvs8IOW72pifKk1cN3dFuyicW
euZuvX2RxoNfj+ClaiRAiIN2w81Z4gvwhVM/A/3ZDAW3J+uXNOwS4I3Y2nhWpPmYLJp5xmhOlXJh
5FvzibJBSVEU+bEH1AFmXigI1jp82BQeQBftJzNR34z50vDEwWvcAINyKo3xTsGjD3hpta153IJ0
rU0OToJ1XSKB/fCtqUDMgB2ViPyFtECxvBF6dPSI6bA0ChsTr2RJUzG1X5tiX2gfBg2qYWlX5Ac1
45RHw8rzAz1Aiam1QVglXkDfwukLUdP5sYMjooCqVcGqy8jOvWjhI5jL18dPL5PKlle0Vq81axml
1gO9lzX7pV0rdLzzJrbDAwctAzQs4M7HC16badQrKN8CVTQuN50B+Tn68OxUYKXJOmBYccfrYb13
Kova1v17IuXpyaytKfXllC/ZT398Pc/oatw85Aixc02Hp4Qzd9pSD2gcM5v8DnH9AWg1YIVqrCHb
0uuCsbs4rS96zVLZ+kbXrKaVAKStL5xqvp7nuV5QlAiZEpEpgavRSx0u1kaC/gOHGj469OdcU5NP
BZiJmr9JngPaDGWWp7GDWXCQJwtz96mG+x6dc07SAcqz1ed8LkAJ3TagI6X3sz6uT8N8SS5Pt6jt
beeFW8f8ObpY7HcRvtrzIZmfB5t/51/Zf5XRGVRBp61ZKoNF7O+l9B7OYV3r/3Spd7uMVBqTdGjn
iYBSDgXtUJ4G8r/a/KsMVBJ4LWvN11+gGrrs8gtjDmxgXSU+kHawAs1/e32nNIjpxX4pW7OU+nLa
v8r+z0utl/9yWuw5FUw2UbcR8xwpdGhO/k3O+W7uQTRnfqopsanOwG2BqjHPkaRTKb9chK70cfoI
uAXU3D4KKWV21bRXbXagi1dgDA0mttVAd7mMZxqmNHWtH4UvZetIXtv9q0wac+QGdUVquF6Gytbs
ehnq0muWUsuIXwu//NR6mX/9UmeYYAyMnjPWgI15/pous9/XJJ37qXD5En8tpQafWlFybRSLqpuW
ibynOfbTb1Grr1fFyqs4duHPddKwZlDYmk3niYVmFyqjLKX+f9vRuXRayrNgSkx1WKbV9daXaZ3u
738l6X0ImskpGQHqBADP2/og6FNDfbs1oPzDOgS/61GEzkxTWAaHWnNDkwTlc8AWZwDlxxRXQWmk
bZ7XqZWu9c/pdv5QrwONmnxpt44xqkgiT4N/e9SXj/yXcfzl3DDXYMXST8vN28XPsdTlcV68Tz7I
Q8Bo18NxYU7ZjsPQgjRU7P+zWPu0PIhpgUE3sh7orp0ogao429pwbuzoYawzP2W/lJn0FIFeo8WZ
imN9S2O2oKQLePSBw/q11wb+YwSwffJptQUVIQ3hfvOop+ah1z71MVhVhXI/rUGXu6f3qDpD+7vU
zGgBurxTWoBScunM65tWkOXVwtY+UKcBWV8WaFMxgjz044nQP15eJRV+yn+8RuD5WD0Nx7UzLX3s
Y81Ll6efXXsrpaiMav+VpbJ/XSozFQdtSsDnvT3dHDVtUvktAhoWe4YqWKZbVmGHB2IBDyhebOHS
btyAPuV3O6/uaCaiFFQjPmdlnOdbOzf+RMysTmkLKySQedUpBKPmIRSwNJy7ygX7TgwfjKFN4Ezo
qsOnTxpWxfi6rV9J+jQOMkknv5cSQa7wI2yAPvi5PhhK0UFZQP+zotkp875NEL2/fqM1AJl3QCre
UUNtsIwAur3YByGcGpeev8oZUIUHhVAnMHIBawyhBCHsh0p5CCUfqj3NOVOdYSkjEUG+7fDIqPfS
yPasFh+jybaxz2+j7xpY6yDBWeabVikroCaGArc/aBDxAV4OvMbvN4MR0JOkA9ZC4M5wjnSX9GaW
qWqEQC5Y89xHKqsS4W1gYrnY1vgrRlTNEed9eTFZr+Xwif+iIZ7JeGskXYMb8Xx9ME80TGqvPaQt
TETTNNxgoZTDKmdCfVO+44uRbmFuBJv8/LrX+9OAe96C5OINekjPAHdoWwXJiMlvIENxTHSY66AJ
lm1AZft98Dy2tdRYnbDQ41t0gG908592dcvC+lPpMtRoub3271651QyVgGXhY822PkXDSeEZaZoD
Da/lkc17S+rbdJEvc9AyvqnwyymlBrdtXIIeEXvxEWJPkLyhhWlY7CQHOzTUseA7hLgUJnlEf23y
3m1341BeecdhBwJKFGH7B6vPr3CcbQxw2eRReGsnqZ9PzdXOL1J4zpZ+NQWl5+xx3IAufReV2Hej
B6GzzIMLtFIbyyoh3GceNKmwPcn4kcc1Wzapyy52WVnQQKRxvi4OvpQx2i1QmyX5pZ6y//cCYzmH
ugHctzs9leFeiX6HKDJn2S79n6sPm9Xg3S7UfploGR5j9q1uYmu/9tXC5j4wQ/2BiuBRx/eE5pQl
SaWUpxQd7EhDowgKFlg/9jtuTiDfgJ4PV9Z2nTiWZTD13o8ltynt+pjWg4Q+LawfH3YI6iZDYkeb
FtLeiJrJPg3AdRalQbmsZ7xJTw6YU2BetHwvj4cD9UgAYEaEGpg+iCbCvWFkOxp+9MbhaduYnXAP
1PWaqVsa0G9nMLoFhaynZalId/bld/9VFrfe7JoVt02HL7NfDra+A4rrfpnO6r7bgbvyQrdNV7NV
JPd589ecQld0BqXDhBT/MOPCmLaONsGbn+0n8CRT/acvPN338qFcRg991ZbhRP/QMpQ4TY92zYOm
1uRhtXzkHTODdjKKzacFsW5CAbPkvFi69acu+ClJN8/TQgZRw1p7o8ACd5C5g48EMAe7LEEvpG88
7X+VCZuaBm92VIod4i6bY9I9VpOw95niO1Y4WJtSb3JUFiPwpgF1evMe1rMGSVWZYJufd9Y0IuiH
IVM5wfEDMN7a/ahjfe2iqm8fchkGkKc9THU8R979x2r16QkuT3T++FOKnqIOoPdGDQ30cz+mLd7K
MZCVwLT3sVIAGunU8fwVMz1sQWBYm5dEVmGLwwBAAfQjMQvTHnRJ0kJv4LENd8N8jU/JKSxhJKhC
ASE/ceBgtAyoNfXgOKrwaCnfgER+jnpbljj0e58mnXXU11juBfkQmctDokejYtEEZWGC3pp29RYM
CWOVHjtEy00+T8xhZ8KBTcOV5c2jxRMAYZZvfw8TArQpfnxaco2Ar23TFuxfsDmPtu/BEQxTr6nw
MGwogs3/8O+jat+aqQZDLq1BqVvSY8ZdnWJw78+KAl67X5+/Z8CRlMzfu7VsWcs28/8COaK52EAK
o/plgc97m8HOdizye+oS1Bs0b5wwrHu/nxAkdIB+C9BAmJHol+3BEdvYAdPjp1FDyeUgrU1mVs4h
n3sMLHLetoL6zbEEffG8gNVqfc8MBAMNI8zukJ3ny97fcnJEU8Y6VmXzJEevg1JmDVZGENZ/zKTL
TVHd0mmMVJ+2lKRCOtBboxSDL9sPf7tN7lzLVgbwgH+HSpK5bOpcwQvA1bSyByiUh1Df6v9js3Pa
Rtsrp2xNvwcVJT2ZZWVH8xGvAFw/UHIxVNLLX5KDq6KTxd+bMOuP614PigdYiHG72nzZBI5NCFLW
KQOLpjE9Iv4z30bZuMnsHLA7mJRi/Q+PnwY4PA/j3prfI6h9ACKgfkLT1vKKHeBwN+lNy2fzA60B
ZztqNh+K+TCBBG8rouyFiujAq5sOagBHal7EF8/DLWfzKniYR6Td1BCbyJ/16a2Lb4f63kQIaJAU
u67k913DgGzR4FZ1HGAjlDH4ho0wFywWoqw6cODBQbsZb3iNzmPD0bfFZqvdaLUB7UygCe+Za6f3
7cTYETyrl2hW4hJJMe1DTfwCmM0OCq3TAq8CG3AEYBKM+Y6Cqz2ST+BOtfyG13+zZQlnFriImC8i
K0BcfnZKWjc+MMa0vR2KHOG1cFTIyWXXtqxLfC8FHKhzFko7r8K06p05iQ1EQsPLND5NDFp5BXB/
lzwD3En3cgdqPHC/ddqICwKY5+0EQhYf0/GPAm76UnalfbEa9BUtq1uEbgswNbvCe1EIYQ2AutUx
w2mbRQ+0ikJ0qRFxqFqEUMxmvIVO9U2BzYPSQa5iggVAaDoHTsG6c5PJw40Gwhvi7dSygxbVyY+S
v04s1veQ/bWDtNcejDQCR5yGuBmmgqIo2asdf+8QOaTm9TAUlCAVMDs1IWsLx/8f1ed70F8i1rur
/zDIyml+YmBpC6RlAMDnFIDSLPKrLKmCadwZqTmddDd5Ee2AoKYckkjgc9c3dSL7nc15ctsZUK6e
NX0KzcZYlfZdEUWbcsTk2NouyPytpNkbkEYMsqRkEC6OimMxGU+4H3YaACs4eSFcjxh/MuwQgZnT
EVA4DXFBlgeBtRq/R8GIdOgzAJOryex8e74CXcah1m7zayoQqQDJ9uzZk29DicCc0eudZ6GqF8ts
ED/aJPl90w9ASMaTe2f3Y+FzYant+oFftlEgwU+DCdEPfgtyVactiztwufn/w9iZLbeNrVn6VTJ8
3TiFjRkVdeqC4CySokjJsn2DkGUb84yN6a36GfrF6gOUp3zyVEdHR2QguQGQpkgQe/jX+lYf8CGQ
/PugzV+pPgMrAjtM10u/LQ3f9TJLHz1LusMlDYXv+eAi187cVHX1ijuhROKjHZSMLHhSDyl3Rdq4
IeRH85oEWxbWBYmauBRbLYchORHbUO1yN12ljhTkZSZyn5UdCPpoSNaBTKy1PdXYTNVoRYJvcPm9
kXivjm6eIVLj260MambMT2fP2Xn0TUEMDyy3TqmfCILAx1cPOjFlHvTuyNNcM1y1jvXkyjx+oLri
r5DloqRWOvwIdpOwtv3ktyLG3THE4BAvbY/a9mMzGhZpscU1TjWTpK3oc9ulBGe3pbmqnOyQ2Akh
AIFNLioJJcjqlfDilEH7NBl1+9TE9abrgNItLT0fxCnr9UNW1skpmTepDRa/Hq9TgZ3HcAe0uMFP
tCH50zQl+7qwh+OQiM1PE6YogjLnEGud/gAQv9oD218NQ1V4WIJDAphN+iAqN9vR4YJygGOsDb8c
Vko1mRez7naWnTWHui8QldHxPSyPfm9KP8IppCcbS5Kd2g/DygFWefVptb5qrGvbLODxOs8FYUEo
GdKLaxa1VzvQdc0pcfeiUps1CEKsjWYWHEO984LSUd6Twj06JI+OIDtatfXfAdwnSBBqPDPF2Bq7
OI53elHg0jWl8yVOorsoyNBUpqAjta6hqGfDGuiJsACwXKqrtgpBic8QfCUvzT0ZfJSqIPl5bZEH
FOtGAIRRSVqlpQTHVAZenk/f6lb4qzTFXBD2oEsr426YdfmMHxZTuosJteRrzKQVbGzf11ellN86
vyDNKE2+KXW8Ua2hAsERsSyQyIg/2z2VsXwzoiKCmOGTLONzLVkWNfcotw5DBViYS7Q4JJnWEFPk
3sKsfRzl2O4lJj+vJ+LghMvtVnUUoRXFXcXU+S+WUJVVJlHF4uqdsQDcp1k1UT2TINg2UWwvsdgd
6RQ+axy57c9WZJ5gwoc7DblY7Du7dh4HNKCEKS3MFglEEHunwgLnoneBikeYp9ESCZmo+roMwpUb
g/wU0sY0NF+M6EDlSgPa6yG9d1dTFdwqTY47N2vrlVWgZdHIwk1y26Qozscn8uwFTX0GWp7kO3Pd
ZklLKtTwxFLrYNjWuTF8SIUNhh6Y2tFK08zBMw3EZ012tvW4/Bwq7bvAzvbg0zZeGP7yXsngq/hz
K5+bWd0qsGcbpUcljlcq0AJ/k+QrygKrXDHMzZIFPen/yIjucCpKbYCgUDdelxjMApNyLfuOBdOs
4JadFLYnFWzfCoaALq20laEK8yoC69V1DfOoNJV5JW38V6fGzda2DHINE0+vImNfZ6wmxNGPHiIz
8RjZq1X19d4cr5nhiK1BAolH+YufKYrnFY4j/Vhqk+a16jUty9bjduicUim+R90IDULGiNf8Jt0U
dRG/WJPPfIPyP+sYgoKY0MuTsMivToVzQMbKmoU+BkcbN9ZJFUpFhDykY9FhV5qwtWQsC2niNs44
Gynry1BU4pYPQX1EmvsrARBRmN6A/WonLeUisreqttQXwLrjIcyKam0Jpd8lgsVHs+2ssz1vckM+
1bJ6KPxQOzR1iKsj0UY0fer3sgxsbDxC38icYjvQzpVaJxTKEck9mA0YCFOJkW7WkVeRee+lOqBW
vchdj98yjlzTegtN63vhB+k2cXOxcYXTb/W43U9WWXhmZ4R48foBsUdbrZ1scA9ZXe6amlFZjYmP
mdheAet+YrDqe7E2XlNraEnETiR54cLdqDGEFGzW7cnml7ivFOul7arqyQoVloUGbZ1is9koPele
U6u9JoS30rONaCcNlG56nTQbroP62LdWsg9yfaOxMqoEprZxU+1eDN30oBEKtUrNQX1KA+qsfqGd
8pqAB3NSeq4wQu/Ssg+PtvYDHLFyac3UZ96owt5I1IFeoHvFNounN3KOSMvJQPjvTeyUU83Qk52j
CzOJ18FUPj3n0We/H7uV3sTqNvMD/WSOpLI2Y595TnJWw8a9Tt1TaaDJbbA5IK5l1YbQiXVX8Q1N
gy63DCnSfGwB2utkpJEtvMV6Rc3OJHWqC527w9i1UFgQjRrwMpr+knYEtsuudw5z7OUaPYHCRZwe
Cl29KLVdr9NKKVcmSTl8O8E+Ur2h5mc3EYC2FqX+YKqhuUHW4+HvJ/aztqNdQdVLNsWANUH86t3e
2KZSKkfCoca1iBxQos18m421bJW53xBIeI2RUykh736ddeQHqxV3xKGoD2SF4G4io4vR0T4hScxL
zeIumnhcZ6zM2m71PRYGGCFMKiu37M4KeWG17uMVtqrX1FApQufpqS4b50zknUOyVdJuwwY2Drld
yCnVvkT3tKkCZG5jkJ2docZgXRt9eRx7/cWsw453YgxY/a3yMqExPoSjjYTezJq7EFZ9Txj3qpkW
Py67OsZr4LmJP14OdmXS33wTyE/YQWpwY8ULGmdgiYpnmtk4nRVR34xB1ne0T/rGHQNGVC4mjUDk
ybYoFTJNiKGoBukfuKPxD6OUn/X4yoPsB/XSxD6ifqcCT8XXt15OXvbpYm0NuosYFBcaoOQnvVXq
g2OWVH3blI/cbFoAHFUcrtug/j5YOXztwc0uVtXZ6mpQA6Iwivj2T/uWh3aaTkc9LI5La3kaP3Iy
mqzxRKwWpYuu73YYHdSbpbbDzV4vj5eNGTRwdHuW7n7vq4T1RQZ+fHLRcN2qSB3Aj/Yvv0/ouzZY
pzUArt/7LLn9QVQ64vEODbyjqv5Rc5OfgBiCG0Ko4CZJxd4m+LHXv/fpdYV5rUG4l2tphBKsdna9
7zSX5RlToU8Xxlq7pbVs2qZnVXnUDK5XJ7hZjrPW7Dy6djU4Ds3Sk4OGx+VW+Kl+ltb4uLSWTWPC
tq1wHeyXpprH42WYeJPz+ZpWBfdWYloggdneLftwE8hHLAw7RvHzGZw2ViQp4cEtPs6oRFZfG4ME
s4/X4AwE2HJt9GR9L/vSXKnWeab4m0r+KhVp3zCE2jdXdsPGyaKGsHfyZlDkD+TrKOHTckqUQebN
6bA9tdXQmKO/PTU5w1wLpdtNa3qKOeSfrZaTPzZ9P0PEc39fBniuC6nfe428ZQYBnWfPzcHOonsZ
79Te0u8J45m7OtWBRxSGPCwn9EyiDvGkEN49n7+cAj0l8V0mvMFgHDJLi25K6eZHMYI/SJM6usXz
ppylpbWRFaxU0Vw2TsgMtUJWeWRFrEyIlQGlgeG+U43CQ1BoPJeEt3iZrjFirHP9mcFcvzEFCaDL
UT4gdz9b673CnfTnILGKczGU78u5RBwNN78KP44l/Q+Vj2WcwopIbys55W38K4HYgEG6Do+1bzeP
lLi0+xCH2SbEyJoSfOLFYynvjdknj4rNhH9uLRu3mFMz/bL/2OcHho6BlbmHr5FH5sybViu2eL/j
68ezCEfacIMeN8tBlVjea0XO+++XlG5urdCTisOyj1Sv8RjOdP/lCcs+v8PgH+Lg+jjDoTyQE1O5
WZqDEZVPg4/bbX6XOdGZj5kS7TXpxp4FPu8ghaHeyxZJvKozMaudRNxZ8hL3weXa6vT2adllRRZB
65OV7ZYn+IPVnTp9+M6gSNyXXWnsno2SH8bScjTbQsCkdJulGVl8WGrVbaoi3ldaLc6u0fQ3ox8g
fZTaVzrH/rZsJicmGcZsxdxh/rmvdB1vKkR0/ThjLBzqCujsdWoBu9gGQBdKIqqF8MOfendeiCnF
qH7HmK1/5gNw1oqRJxejMkH8hULssGG3T0pLylzRau63sQoPxjSVv0iuPg65Ep17N373ZxazyzD7
ZM8bq7L9VYWr+FHXqZtUVdHcZRl/HUuFjy3QJ67yHBRHZa0VNwrXOdbkS7JalgjCGorHILJqqypG
vTLMTNk7tZcP2qXqBDC5OnL39l3KbOMq39ApGo/ELdYUaDGaD5YoPjeGe+C3GWxtX6lWNmCHLhc3
2wFQ0b43KZFOPZQu4NA2yx+h85R3wF8MVy9BQwfuXn3NG4TDgboeCU2+86dva2FF14L745RoNwSe
4xrzrcvU0R3O5lSJTTKakEKm2HNCPfnWJb217euY5YYip/xq2htSlQUhjqy5tkNoPOh4RfU6+tlL
TT0Gpf3uNMnDVLjRRpsmHDRalb4G1k51NMZ2hGUVrAJ7blypn9XUVrZhHNnUfLPksY2UHzgeoclU
EaQ/G41l+M5vQ/tc+MPVkNWLIbLxuWhShSzF6ns5ZOohmUMgmE+SskmK5EHYLcgy0GgMRqW2ipMk
vuZYxtBsq/6b2x99ywL10KXZx0YQHFwpA1yxqJxWy3A61euceAzKhdEwPfcGXEOb8NdkyOMLmTsx
I0Qr34hWNNs9kNHohw3cw1PLyHrMgWTMBWCLYVv5Qx/D4XMz2rfENIMfIos/56ZDvFQG/wtrCZUH
owofRDX4R7ur031tDOUFVHtBBQUMJ+PQ4C4yM/ciBMBfXVt5sbty+iUAz9hz8lHup5SdYROQ7j6u
+rhMX5xqNNZTFDZ7SAJiZTI1IJC1auoj6EGGZoFKKElSkikY+t1VdrJ9bn2rfR5ni5iVdbellWo5
U9JQnR6W5qCJclNqpdwuzZ7wsEOKQ2Al21w+J9bcoeEf/f1qVa5sE802r8v5IrItImrNElYf/5Rp
JNk27ONhszRd/KMP5Gswd5yPhjVdv2mOsItoLRtyxi6O0bOENu/i/BaPAID6pWm1PZY8NO3rpUkU
znQKWMH/89XszJh7sOXY8v7M0n6drFw7L+/d76143VF8/zhjzGpm4e7IKsX8TxX0F5fUzF+WVtuN
wTo0knQVjH742JGs9ohoIVllcZuz6sC+ZRN3vliLMUDyUVvKesRNT66hGjwSDgxzH4Lqo6Iq+dGu
jOu/7F+aIU5Us5vGU9eySLBa9gVdy0gFYft2eX5P7QeNvRtvZFe5l3Go1F09sO7Y6DYX9LJz2ZAt
t+pUfti/d7FA6F4KBPVeO8T2xwssR5cDOsb4Q5p2X0ilv6h12TGx0gqdCnpoXdpwfB4ddTr8074R
j9KWGS3AgfmUXKuti2hCnmIjbrAZd58+msxOSCrK+nA/dz8UgRrTQ9ZRMfuan6M3RXdhPX9pLBvg
PxwESULA3NhScFnayyFtHLOHCEeSlmnWxZg3Hy+FuDhb9Zqwd8tOCZ8Pf3rTbeMqnS6QbrUjbjUi
Tmktu7Ra2wedOV2HcDxgsazg7PTGC5Z9xkFS/WgR57dj1Oc/taFrvCRmvK0mq7gtZ9Yi20zpMH20
orFaN9HkfrRKlLikVRX35UySwFf1VI/3yC/NF6kxcTSk+3EsrX9oPpPTyTWdB3BA5UuZia0dDuIp
7Z3iRcGLLZO4eVyOgSCFUUZ29rlOy2xrJJQbDKe+FWT9duYq0tAp6paDtlNJGsoAFKjTwF5HXXmP
J1LtmnDSb2jamTHE6rz0OdZ7UBW5B++f659LL2Vyt9c61lXGTgQr3SHoSC+L6uDKkS5QV60rDiRx
MofmrM/+6WR0gmM/wO5cmqIoNLAyFoM1E5lHTLjgAKjGg6zorEOko7sEjNlOGb/VcR29B4z/PDhl
zdWFLLjCz58AIbTLHT+gz04DU7BQ4nxTikl6eTabW/L8ocQvDm0JNkh8r4Q037k+DkyqzJfOYE0h
wB8bponyisAfnx9ZpdMg84g15XEVXxzNMYJVR0Jk7Wjqz0RRzq6v1++ZG3+pFgzZSG5WkxHXx8Kq
vicY653wkpsZaBHU4SpBIyCSx0D39bNbcmHPu+J5szxy1FjfYQSJVz5OL6hK/h0H10oZGndHmvX0
PBTttXOr4i2mlogjJhMrHbiSZ6dKC01PtCdNq+31pNtAi+1qRDWoRKzO16+25T5m/s7KkhpFDJuI
UCm8SesiVxRCt/TcC7vsno6YXYqS+PHUkFspnHKTce/zgq7v92oe2F5pxRrgkKLe1gOhtX3uhy95
l4i9pWHft8YuISyj2qWZjDaWfijLvn4GLEUfI4FWglh9Wlqt63+WytBeLNtKX8YILBRuJAzbczNR
QukZYhgPw8gKZBtw9+xT9dVPOn2XT5l80YB5bBrdMtFG9tY9AanLYsc8Y67RqHdPWaSlz9oQRLvA
7tKNlTbbT3/823/+x/vw78HPAjbrGBT5H7mctUF52/z9k258+qP82H348fdPJqN4AyeqrRMuaQvV
1ubj72+3KA84W/wv6sx4LeIw2kt7fE1V67igTKtJdfgEtcFf0bkUhObO7SEI89N8jhYVXwNzol8r
K/EUcONfF9mkfjxa9hVG5iOj4GhI3h7fJKmjy3nACmEC43X+oO2MM2OnhH/L1MzM9gtfZ9kweGDQ
kTW35YzGsVbLH/5vf/nLm+WTeC/KkT4PB+1fm/+5+1lc3rKfzX/Mz/rvs/7lpOci47//5ynn6L0u
muJX+69n/eV1+df/fHfrt/btLw3wVVE7Psmf9Xj7ye+//cc3OJ/5/3vwj5/LqzyP5c+/f3pn6b2d
Xy2IivzTn4fmb5y7/z9dIfPr/3lw/iT+/mnTlG//53+//Y9n/Hxr2r9/Mv6ma8IxXIffgOsAQXA/
/dH/nI8owvmbsNV5J9AWV2hCfPoDyVEb8iz9b7ZtA1+kTsv/VNv59EeDW5ZDmv03SzVUy7FNygbM
tKxP//jT/7x4P76z//vFbGiO/tfL2WLxXYeABZ9X07Bza/Pxf7qcSyK7oiTtfkXQNkkSJYgvosrk
dSpA6dx9k33Q3yNzO7Z5zo+PGgCZUk3UmpCGonZTssR0SUwDzvMUZe+N5VO+BJF5kGg6vYWcH6rq
Y4yNeOvKXt+Gxp0pt34kNauDZLaSUYBLsx7ss9lF1YsQ4GRTRX+VitC4sVM/xOLorJMoVd+0BD0S
+WVf005Rtg3LxUFb6dCaHI2RvlkS9WcCXKaKdBbSGlC62gy+yAR8hpsrNpPxjh1xvJKJKB6D4iIz
haicNvucOE5zbKfJfawY7677eVlWi+cbd5XfajqX05j6yWmp7zkqevA22DS9nVyn2tE3rR1na2oi
ULql3+rHVn61fROIRqJPZ38guWIDauJHN78+MzRQElH/rkq7PzSNO8B0JMM0q/porxqZ3LQuMYK5
3bczPQNCeSG6fQgLZ2eYrOEvz3fy4ocflvKwvGXkAQ9NWA974CQOFvesPMgSVqaaaMUmUKJHaPTj
hTx5bc9AlSraKN1DEA0FJfeSolBt28oxc0fluDwq5+agGT5T1KaFqlc7MYAdogArcImb0snHi1WO
46XVCaWD6mo+kAjnGY0C57iS1wS78ozU+9JPUbqLs0nfyT5Xb0Zw1tsMqIk6jTr4XNe8j5FsPfB1
7X4xdGcKrujMdK9p3ArsIiXXFHaleq8whn1YNgCSyYCd0eb9k5ojhwDbbLw6cU8MXjMqG815jpXM
OmmOZuyi0vzSR18Nf71g+FoBTO7jbequPFUQXD1FtYqTaozuNmRVaWPiufRyJua7cQaUaJHl44zS
3E2QJdrGUqJ5msu3qLu58/jx1zhoEQ+paPJrW9sodcm7YrkEpuOKiuPeraSyT7BUPSybMjapJi2f
lDHhu61ixTjGA9OEserkrTcOuVVslSBgOhIp5TY3FPF90JJDYQbtYzgY5yQ2FAo/lrpPTAErUetx
p84bGxKxJlOuQXC7wmOMM5JmL+M1VXJ/VSAauprVOR1D40fd2N2qHR78vqI6VfXhLmsaHecimM54
yt6NfFcWGROJ2g4flr7NtUW+bjuDpAPT0IggDxv+QAF+k5pVQHqkVzeWPH58IkouNwvIZCoqe1sD
dgAclnztzdT5DJ3Ch4DvvOdZ6ZB3OLeMWOydnmKPIgqF4rYVnIEj2Z4dCYbONcGzDBxZSB/daRN0
MfBSik9r1ZzUe9/3tocveGm48+5OFXA5M0m4d7NyKlc8Ux4jVoEc3EJrwiu36vKrI61vQ5sXYEjT
X86ATqGbW2biJHj/k37/8ac6afC5GWTzuGzc0r7aDMaFbqvHPM4t4NbyB+v6tpeVjILdyK6f0rJF
s7xWEkXfsyKfXwtg8psJgj+6NjdmUlAwOZnPVBSfUBP6d5hKVXHpfIuhCspc225/OvmvMDCRKsM/
vYRV138bifTzGkv4jEL43VrpoJ96Ub7yFaU715foIKmufefWYubgb0KSkgmXJUzDor6+xEcDYvwR
xlq1idC8eEvaNEqiHzgHkA0a43C10VlpiuFeokoUD5AEzE3mmv2rbPuL34dXKxLFeRCDeU+C/tcY
U/Ptta4jL5TEVZam7EfTcR3YFtFaahRVgFMMZ7Xsxerj02y7OZST/oGMzjo89DVDoRm4Zvf1hU9t
euBG+VmJg/iuBNZBQfF/rBsVNVw6AWBBLH9nuf3LkCTJpp5h92PuKGdLghFYqaWTrQPT2sdws+lp
pNel/fhFQoRGMxC7+4XzOJXTiEpEfSgpexzTpP21QKFq0+F+t9y9e0Z4e2MY96wdZFdy5PLnKA4g
5iWP6PQjdBJjRDE4Kl9dcD6e0NVmrwEbECROnpaNZlGpd1lDU9fSsC5jE1DY1k0/PhaMX7mBHIwZ
FBaDsHusB+6pyNfrrZwhYGTQRCtIx8y/A5JYepnL1QB63eubwLpTI30xs5ZQxiEVrDqNlbe8+6BV
keS1o+EZYcIiW6r31cEepqec2ojnAANcO3kdAmnRVrNNihwaLj4n30wFt2QB6DOR8jWoNPgKBGd4
U09kQD7VDT9rTJV4BVcuM4ybDlrGSWqdOyO3xlVSFBlM6PxsGYXxS7b12rXeM5v8ugHWC1wse9yW
tUi5gu12Q7SMgtSj1F9KhzCY3lE9GUf1tdWRHplOOX4pjPHZj4js7qCIn8M+ghwrOhzu/HgN/AvH
psKGb+rJeFBE8HUonwqVRMsF5zmgDVuZvlXvcp/6XFoMwxNh1vIjEWi064KwbCU9jfq4a6dW/zyE
0Zsg3PKLanQPcL9gnisD0Y2lLVizYzHVGZJ4HUzVeO9DVmbRmlKZJaDmh6od1bBQtyHLCDtids1L
NsXHZgQtoYevpgN9IfPxpCtkinOba7qTk5Y+dARX3xcTYc++lVVfB9lpJ8I934uozN7+8iAIiPKw
W63euSbYxdXYrrXa7+ZQlYxiOPf5cN50XCInoQGXGEdtbYW+tYv1UJ7qARheO2j9W2h9kwW45r6w
vriDwlBIa/SbFnNmBN7poNeAz1Bnp8B5tJAB3EBaQFJXX02Xf0nB8qMS/3uoZgibSGc5ojUeRpTO
Ow2Z3W3ZzLvi0QEUX0IDq/NpawTWF0cWVyb+cIUh4Mis654JVKDH9N2L74P/rVO7POYqnIpWae9G
OrWPA3mrqymqoyMBu9SAwxIkVTVxV47am5Ybb/y2XOsYTMBsCy0Xe8anLmMeQ90bsi03zIjHbeP3
mtdBrV6HvW2f3agzHnqzfMbMGK6X+x2avmIdJsFuuTOzxk6ffZgaeaZkk78qgD68adSmJ1cbo12L
FNtJkkPoagjz2ubBUPz6zZdg2Dpd1U4TJMOTr0FADYpmz6CJAvpENEakKt+mLoQgpPjWj7rqPFV3
yInuh+ycoB4/U0coVwxuyldHxF87gx+E2euC3I6x+hoPsJyc0nxgoo5mLyt/opLSXyOZmTvR+2Kj
WZXxKnRBSIHfpw+NaW4Kq3Y2ahCKm+I04la2cwCDk1x1WOG7SI7hehh7RssVA47IUEOokhJYNNmx
Mi4vxIOYn53CwHkjbQgTtd/erBmXYSRa8uZTlypDdd83dvOGKm2rB0YYcOOvt8TKroY2FT86dhey
C596JHorf6oTKg4jKo8ha54iv/J3bTB0GzBreuSSJsoDNQrHMzI2Z0vDXPZ2ynHpTmypZZt4mKxN
Jm3DE3kMc7qszVNlO/2JCz/kDt9Mq4F04/PQ1MUxKRp9NxR8hJUzfE1tMfcIVhId86A4LV2Fgr/n
lLFouPM1hZGTbLtHugVW3jotX0Ns1g6p63YeskeqmYY7IWV0h+uARG2jMMC8GKOExGWFYJd7M1/B
DzH3o+vIc2v2/PHNFD/Z9AjrdJDFi2zpMiB7yIc2VNEICaRH4WQdl0HzshkJxAGGTmVjMLtN2kIH
kb1p0Bm46tZscwMRnl5uW+Fw4ymCttwGfXOa6A1+zA9m2vsXy1TutaF/9sPYOhh+2jzqBNh7UY1c
z07zlkFHnJxaJlqJaOMfACF+JWHZPlv0bahKG9a0soGcFDD6rNj849H8xfaTEz4s+3+fIYYHo3ac
A5pueQspdzGipPTAoA/iBbzcgptlgLAi2yQCvIWuq3K/9E+a1uVI0fjQbER5JHaELGqSuINOWSAS
F4QRBE3UnEx0BR/jhNlS8Y1xxgrm7fjeUH38GFYCuDLXaH9efsMb4yH/JSYHOnKoM1KwG3dbxRNI
yVHpnjV13KlWql2N2PBaS1NOy1eZO7HD0pVDtThEYNKGQPTZtJ0Wnup580/7WqvcR0n2JSxFzaJU
Hh97lBS2VRXnaZ5HRoZ16vDHnNLRJYsOrtjWmiPLl40TAHZWqVKEKUFOS//10YmFMKejLNDXSkwn
hu0RVpkxBMcYnfDZb1SdOOrCOC/NkB8YlVBIJJqr7dzSYHwSusFz5LvveRjZB4t/FUVg+K0QzHLr
sp0HQUm0S9U6e3UNptlBJb6rDmgfrfffSiruj53roIEKkfFK+Hf3MY2nR1Or9wxDZRuJZyUdsxvJ
utuPgePcAsW0dRrifwoyRDxTyvYqWWI71VDFALBYeDQKNMBheajTrnyIO8BwXlfvi24onhKg5Xvf
MUNPAnq8kBX+geNcVhJggHzsWlYTsswvdoqVWA9tgBxRl3pwC8gb74b2G19cf1JacBS+7rZ7y9Za
1CToZ6ZZUuO00oslBkKGQcVNVQlRd5pK2Q5u4nqOwdtA3MrcyxbPpS3FnLSGhaaTJxD9gKOGnphi
WNa3MM4Cb2QI6k3uUH61CbV/rJqJimaAUF/aykPa5f5WHaLqazbbAhTNunduRmeNeSS4KkWabmLK
fzET3a6+pLqYBRbmu0+m3MpN7PYlR/2OSPlX7Lrjl5mMIDWXdZEoHA6U5D8Xkxo8SCG5rJs2xMbT
lSEV1Cz/YijFxVC1NWA4xDX5yOLsPILW00hHAiX67TLmDitsdYFsVLqIrtpNiqUeR035OcI53akm
1MJRNEyaJZZLG/AwLlXnWA/od/MJ6GWjT8M2GIbG0+OeCV8Tuqj/+irdSb2ioIeJ0gqaJ5EoHVQ0
RL+ZhZAKIlI53nKre7O0GHC8lF4mGKi6tk+hM0UgIO6OUtybQLyo2gjimWH0yvxlB5hMw+AVTu6d
/IOX0vS/B4620S1S36apOoGnTL0oY7pP3DOSYLPREk8z7Ic4dMo1TG967/rWhLG+Qia/6UoSEJJL
G01kwxPZtDHkJkRT3rRYEer4RYjeWUd6be2zyfkWdxM3J+cFmt7NqVUFpYq28v36uSBV70Hxp5Nv
p9Wq7om7sCttVZRufXJU/BKq2yCXHuKdIgb6Yj6ZB3cO1+oK/2uKltfKp1/MJIx14bahV4vxu4+0
ZZ01aIoSPKln7IMbDHY2JdGQVLCgi85p9S6iDCRb7XBHGL/BKNVPljohF4rJt1YzMqsurha6m9xp
1uloajtfTGQpJCTC9YP2pA/2JbI0nVuOP66pvuYZy1FIPDxlDh10y7hZuwEFTAc1875oq4sVmxWV
Z8fYa9WY7iNZWoiNxY1lFa4O33oNwTSusBliscl75d4YwMkmkMjkKH8OAMKsNMRqPl6rI6WzgDqB
V2UoR9ygFI+dor41ZtYf3NLayqSDmziiIAJiLM9OoOySKtgt0dHurJ+oWG4bKlGieA288r+YOo/l
OLk1ij4RVYQDHKbQ0FlqSZYtaULJtkTOmae/i/Y/uBOVo0I3HL6w99pl2+2KjKUzwzFf/MmVLZai
w59n8bTrl+7BsH50rSzPg677la2Wr7OFzmlwnpyic/521WO+IjIaFlbsBTeR2cr1ouimJ/RhPyup
OCKaIh8y6rGVDNJDE/CUp+iu0n7e0bSqbid2ilz1Z/DisVvC2/KGej4Kk+6SIrDYGXI6sZApcfs5
ppvlHcLKUT7lCUY5WWblAeUlxIUV1CRzyiIMsYO0RxMNyg676+o2s/7LKQrzB6E5ZiDYYrsNlg2v
jXOC6rCeXbHyOdCvogZn+1obSGk3PbbZQnRldkUZgp1AWeZveozvNCUnb3VavLQ1VGi239Ld9oPa
NASO0tTnGEFCkwq3TkLfiAyiYDTI3BiX6ERIhrBL8zTWmp/mIT1tHe4ph5MntD4dCW1HFWSZi+mt
8mJGIO6UGZtIfRJ79r1UOJVaXRftoo68H01Rryep8Yqsg4YqViciz54OrW7yR8OceJ2DiHZJFxhm
YYvGw/42IiaHSaqle9Ytwico4a2W/bf+Gq7VrYWN8CwRa+RmgYIQCWmVMe5IGfTZxs+BCHa/bpFx
c5TjB2t9y1pLv7MZ9els4TpNnPOpPztExcHBWzwDHTGj7Zh5colyKVF2oZN0L4D8P6o4zo9OZ4Nb
5e/gc5JHiYdEjyp2/yMcyEi92Wh+1RrDSFM8LEsPxjRTcqiYxfOYJGzN7mwG7F8eACaEPZPGCNlm
lGUU48m2p4eozy+ZEZpkcsi9YenTyYni/ZoOlEFy/MMjqiO1T39kTfoip0Q7l2nti9juD6X9kZDQ
d+A10bxnXM8nVYuVj2LqeH0zSvEYU4DeAUtsF8s+jer0xsQ+32GqeyeErjkjLsOImQeGRg5CIxpB
UVllfPJTt+oPOKHfnLx/DbPke3sNdo6d/Vr05ZvVXBw0sZ3tl7xHr6B8G4VMr6UxpQiGxuw6RvqT
SevBHETBNgEWq3Qeag7lS5aVO4ad+ZFp7NGosB50jtD36ybTjHp0leK2INcLkqSO93Vv32McH2U2
ppAnpLIXdRu7UkP0aq0LGnfoJ53unOa4e2nreg1i52es6Q/tSp9Q2DGyKftHNhR/AZwi+Eo7t9S5
DNoOtkBe5+ykp3LPcMB2JVJ9QJAJ5WKlelvUVrwuv9peJju7dM6RQZ5Qmxbf6wBRv91Ynfgm6Af1
dfKHbFiZrY262y0yZA6Nxrqa6sNKcImfTct3ZUVn5oEJ4cPlLTeUh3QJ8ZLOU3qWia9uTrKEM0tZ
R5xrDRFKU6NKXw/rD6MVWG3G4jlPO4a5oS45VuhO2eeTiNEsb0uB+UAQimM4a3Ik1hfrQNxiAEyX
/VqKyzhZj4OqDCfNPLIM5jk5aA1lMREKfSPYJrfZX+b1Hc88IwvqVVIywfi+JeX4QK37u1hHjwoN
fr/ziB1mkwPkEEtRSpxVJPsBRoY6MNZyx2MdyZGaM+9uoZXEhBotSbaNRexdq02j6wyN8jjaP6a1
zgHI6K98ul9lXrZHjTKH1nDWfPCjCKZqi5k/lTMxJVPuLmbu7BK7/M2R8tngKaPqqnZyMUgg4UDx
ejl+raL5mmwudqMirrlHkiJiQIGdXn3gnbqENG3EUGWPj0h7mOZneZBnLEuVzbyVs2oo2o5LX36w
ZavcKBFf0QxyPE60Yldb5i2SxLgtif5u8RBjtoMEVokQoyuF/JVWjrFv6temrsyfat1/GczGgjZs
9oZoByKFSxHwmn01K1OcKnxTJ1Tj3CSvltZUp3pNaGashjBFNvAb9N5FChWemqoIjKEWHBNEC5ml
CV9j7HrEbJkWOH0QWtDeSNfMdoZu/pUNQ3JD/7JM7Q92GAYQjHKQ4CWvoWWc+naVbpeFKtua8T2u
aqrcKCs8fWqvC+1f08yPDvj5oAnzBeRGhsp8/CvtSHMHK3tGut/6q7vUDUa9yJ6DdhkQtCfD+tpF
/X6uraeptGl4CoWJq9VXLjbIJCi8GDlYhbPOH2QuT6aEP8kzgwnmUCdHBeyL4lTjcxJ/pVh2ZlxC
Ma4OP2kLbw3l+xgzOYAeUG3Hck4RV4/cG+EuLK34uLYwkkoe/SMWvT092qOWTc5RJnogWzxjTBUQ
ZkDJpQZepoDvKrwJu9sLxer2LLvIOrao7EI1e52MG7ECwwmDWXmItY4FWhoGXTynnm3DcbYM8SGs
YoatZ/zBj1p7daY+IJYJJ/KyBfJ6v2Cn6GpqTwx40XxYFJ7eqk0EBSf8yLWpTq4pOyWo51kEuG72
+FmOSWyvNCcMvQWajr4oHxeWVV4x9orbOwRBsOdlXmQ4W474zawaKDChVI7r8JXZrbWr4qr0x8G8
xAsPXgtBBvHW9cWqm8tc5EfiJSrOjeiaWuFvI2WAmUc9+X5JjgEfUWKtL9xHxYiOirEM25P6Gprs
d5J6esfMgU1JA4cSiQU6bhN94gHnKFkrLtAuxzdrYHmA3YBwKMZ/aTPBqwnsq1PRMJV33mf8sI+8
mxenbTyH85CNmUkaY9GcLGDu4NWLjWnrHBcbs3VY3cJozINRrYjRmJsHYas7BR09tzacx3yogqhM
/8q0a27JTKg4OiFGBW3LEzWFyGsuCLJ5dISK/KNDv8WlxIgNJi3rtmbwZgW1LiwFty0s1Nf4Vnbk
dJKLZ5qzq5sKf2E7YLfx0rPXWN62Wqno4toDvl3TJjbE7UTV2UY/5q46gh7V1DyL93LfRI7v6Azl
arnsqFPF0aanbscFsnr2G+pDG7A9YGKbhbsiMR5UwQoL6hGAkXJUubnSdzT/xA333LG0iIURER1K
T+mGitqehI7rcynSk477zoVJStJ1i1dn1dV0vxYZG0LrV6sa33lKtn0rSPqsCkr19CFOkFUmzCdq
2Ec94ZKeZTYvaUipqObrUWtrEtLgOBlhKnZH3GDf8TKTQNONnIU4OHe62f3FWd35SREmJ7UVvuGo
y4U9MkMbwizOszHOl0nHrKdsD8bVNHjm8qFcCMmNnOiw4uY/Vkrx6/7Hc5qJY7aOrySeGzejXfqA
iCF6kJK97/3PMGBatYVpKoaBDAaQWNLEgQ+uLpp3j51i10+9ssb0ral9rclg2fFJs909YuD+Yc2G
d7USEuitXu8r2XABD9hICgtrqdWU+Pu339r6DCOYFVeVTDey1vRf1grGl/kFEywV23Qk7dHPZGy5
uV6xUMfkkacFPRVVJjgp+mzsXMzpFE4cvNb8s2oqzqiUWbTGqozOxbbhGes5u6yk4h1rDY88kRTt
pUa0zG8lXGVR7jQz7jyyU2vQTxU+422jjWmBgKI68v99OqdHVZDNSesv6zz+she3j1IWzlpMim0q
ixtQlsJ1FEP35CSjqxaNttcmYK+T8KvYNtDxNg0QYv0gNgvnqGMuPvs/M5jDpn5n3I0Il7rtanQw
ESIRvZdT8pwVznhuJqui+9iikuB5W21rXGzoB89yJduwtyeRXcWYYsVrh3dA3eQUbT4IPfza5BlW
byeP9Ra+FikHK7W0gGd6GNhT3by3y4IY3Qb/Ed8XP8MGFTO6w7zoEWLi2o+1mjC7RXHO1pYlW9Ov
3T/EA7a5KvLuuSGRbkWYDuxNxtu/RWpU/J5E7KEPFK9hP/j1LMNNw4H8uhQguLaxaTlsj6suAgTS
29d7tplUxvyM3+vQzLWNNR4zusxM8ULmztM4JeFh3FKxl20D5kQCeyYIz5QQwP9LTdPzSA1g1ixb
kqB4mCpMW+sKFXsaqelMp7XZRJnmWZUjTH5k8ZMXUrOEge402qnqIjyX24eM7MzaZXqV7zro/gym
GQXsBCNqTI4oInZahvJQQ8rA1IUFOhGn/6Vi3JMylka36CZrTr5NW7AsDfoIa/hrJMoUSMYTPUYn
TOih8aBZq3hI5n1hLhuAx5xpJbol2SGWdMiNLsKH+weFseeuDlsKrUbLQ5aGjnpxlCLjkknPM5L/
QjevotfxGVrwBKNa5kBstPYlTeDL/vvsvUPnanZaUGH4e4nCkNmAaoPGpfKYXYucQBLg+X4dFZjI
v+lSLvLCu7/u6va6dwG5h7BURH2u1I7afIsHWJk7WrY6n0obEQmNDo+uPAyAIjSPdZdaKADKbTSd
8XPrNegX85Asy/TSlNqpJu72kUyUEWF/JAJygwni6UbgT8U0/XFSttyLanG3Rp1zFjMz4QFT9alp
8z/R0NYHc5vnzsU2Lm6IVbhH1gwY6/BTmdcux1P+70fPkzr0Yvr+c61ab/e7gXzExO/ZpnuQQbSz
kQmN05Jf1fFMRL0DBUfp7PiaEVK1fRVBR33FfFtuAAEUs+iNNuN2NbbP/07LXlUv0G4yvtnpvw+R
rrlppaVnZVn5ywyhfBhh6CZREqNoy6D636/SyDgN0E3u78H9crm/ERWaCdAE1qLtVIAvTw2DOXjp
XI4WkylnlKtnlYkM7ndhb5orz2Ot1x/hLX1bmy8cFKR4GBuKKEuSUiWk8aSYsMUKKxvObMeYbuvG
LyKbif40BnEtOvGlq+a8Z0OAfjItbBZ6Gcn1DuQ7YTBYAh2l7BnkLm9lW16koeQvI1LGXZ1uyX3M
rDuY9m6HcmZ/vziY5rHdP6W0L0PeWY85iRNWz0aH10jdxb1qHbS6mYMyLfacVOVnacuOXrKlkGLW
6y75kgVI26qTVJTDv8Et5SiJQuxo7scuDV12+vcXsp1R/sbFHhRCv8v7HA0T9vzYqcSt40Fjpt3T
OK715rt0uDez3IuqYrjUmmW4qG3UA8Qp3ZdckK5jFxZVG5dvjdztOOpJfGx6iRdzW/8TK0Iilql4
fd9B2xSJfEV2Ab4+Lf7Ua+X/O+RgR75NmqANMzAed3eBzr+HSSea6ES2z+yNQhc8arC2OCZqsxaJ
2t80fIm7sD9MGuF9mqpVR8D20GrGOKLY2ibPyzb8ns162UnyOp6qY2Opw1VZFs7GJln+6djuWqh6
nMVuBHA5TqjFrJhlzl1EUNuEZEwZxzPbyK/ImJVf/255OZd+nKZ/J1D8H6pVsncLaVP+bXkcPQIw
se24jW2nNRrGLYvHi8obmm7abP0uISOs5q+Cfdq01fxZdyLjdftdNFGap6OJ9IbF22uISTG2HNAO
6jozSsesZClAP8pSnhEn7kYx6q+TZT/en5bIWIL7f6uLDaU/MxhcNgXL/Yk5bb9qkOt6mQJhq5yn
BHOroX9gs/RB9Oz/veiTQaV3PyLuN4w2oTqSSjO4uRoLCnyeLvcPa0Re1jjw2LCSEdxQo9b7VYu1
11kvnqOsHv9EZvUczUziQLGwGxPeoPVZUPQOX9zs2qfVKRR6TlzBWjdl+1BU07/CbOkYgveZtex5
EX8LXLeNirRKy1PzOLSi/TnZ8T6Ba3Sf7etterPMiOd41/IutBquxfzfjxxH1oT5b/n8d5ZtUc08
LEv331EAEPww4ORPRWh4UDfz9yoZn9ZlmP7QNkOiGObXu6oIz47ExsMW7U+boCqQGUMj3pFxOXKU
OVD2rZWNcPitRXn/07QVCpWCpbOJuZ2pK12AdAiIS6cxxvBmouHsMZNCKSoWjhwsjppBczw3SvIj
MaZ9T+PsaxJAfGdfMOysbpi3L4quIVdbQKAyouXs7UUZ76f1mvJQSpU4sHujJT6QqDxzpmXj8OcA
NieETlET3JNwkhkpUWo7R60wpDfEhnPqCaLdk7Fs0Rqsih8ZJipKU5aPwI4Q6BfhGshGVfedemTS
TjjidkcNUzjuSCDw56Sit4JpywNEpvVBjpn90hrp705pmxei+8pghp86bXorc6o/s8QyLoY2vmBg
Zkesju1TtsS5hxywDYgzfWv6fDqUzK7ZTL0VUz9TWvXZodx+m8fTy8L05Xr/HjLLessWKzuX0nq/
L7oFYv+rMS7s16vksxJieVOHcvazNPy8b3EtavQd3ge6COZIt6mdbAQ/DBmSxm4eShm2O3YV7Bsi
zXwYkRog1pHMzF3NRglhVuZ/GjqNRSSjLCCbxfL7HvA3cCUdDYNAzqqdr3JcR1SEqhOspPnx/gy/
LSVaD4rJvKttDOnXhsj5sCXihtFS+feSIJH5DCB5AiHRwLKgn5vYPD38OyxjJL5T/oOJBFO0rUqt
yrVje8+7IaciDibSzR7C33zX2mnp4vHxrnhMU4HKiU3PPmVidXXSAqGeCGc8uHH0aFXij8bk4xcz
EwF8Ryo8+53ToGB7SHT15yTkM9aT9K9SRK91aOU/i7IcAlvm0DQ0O78YOk7LtKz/q4KE3rc3dfkF
tDd5M9kTaZsmUNd0xZ0W/WiPYhuAQVO4r0w5TZydbQMvmCZNQUyRP9wXf/cPyfY68umxJCfhTqvy
m9UPyUn0IWd+srzGa7F+qmhvSMZRhbsgcggYPpbP1jD96Fa1ftfqHLgAhb2cmMbf4yHnIWNnnpmu
xMn5IsKNJ0UM9p5Z5HpOJdHZ0rbrWzu931sNxM/DrdSFepPRSjQO2pRLpuH+gXb9Z7pL7Zyi2vdL
JK/I4eyr3uv2tbEpJC2Qg94yDONptofcH+bHsqUXJviDXqBhdDgUmy4ySkGqSO0xtAvPXsLvKDJQ
NShSvw1hjiKhiNy26tmMIL0JYTS4sR3jjNX0A+01M2FneDK2dZXNjr5rlQHt5fjFml1Rm/JhhGVJ
riYuKKU5Ghv21IQBQAjPM6QhN5TTTbOG9YXAWZM8Qtfou11lK/YjhEv0NnYaTAzs/KKrmGUwfkmT
qtt3S8ZWhlXmJEyabLblSD3zBBBck+ym0PlEGT27s2OdiyKXB4uVqFJfy5ixQA+PxZl05llEJCaq
a1rzG/WHGmTSuXKlGRhdiPoukAi76Os4Da3qIErmL058yxNoA7NEwEWP+tlHVogjUcdQ0X431eDs
1TS8RDPURZR2XhyiK2Jz8Jtks/042vYh7UZmtLF8Hyhfj3OSnXXgmSV6URexbI3LafTjyGYi2deR
Bw8G05SFzoPF2S4Jk5cmj09Uz48kkJ5GtIjqmswM9D67IhEnpNN7IKLdPlQJ9uiZPENhKi45pRni
vy8RNhKF/Gp5DXwPv/H52b6kpg8QMrRb7ywP9kTvbwpl3E+JA2kfrZxort2L0PUZT2L13pjgocTY
pkdZT8dhNJXnWok2ffavAk/qxay1A5koEd5MV0kx37HTOdrh8FnMjNpHS8NuAAjo2KK2Z9Qtt2Oa
KUi9fkVEO3iqXhjYxtIDu5d214KD2tVxEmC/0Y653XhpYbwsBw700SvzLjwqRvenHdPokLZ54oYp
84dRyx6qCcoLHECSbpFuTQYEmLamKsCmEMy2Inx0RHmA1Jr7mhwlk7tgmaC7jqq5FwhMRuY153GY
P1cYfglcj20+QKgqV7eryuXctprwU8kbnOLXg0VuMG1E1pzyuoP7GAY/NHAIQ9rmrcEMAbkRbBUv
UQyFTE+byxI7L1YpGnxpik9XhGYpXj96q7jOkzZ4GlIkXbH2BoXvbDe3Rd0zx1rU0K17Fo1RjhbT
YYvxQM8RH4qiMRk2vsJUBUPX8bUqSTJ5ZbBSkL11fauJdGXcM3wgWgm9DlOC67TmTlXApGE5O02e
JpvwYNYJGzRRPNGm+6LUkQtm5QJ6gZH0BHtoylDNWGjf18T8mSz1ZxJuagXWrH3X/c0j68KiIkR5
njGq7pvplOTFzekdf06jt4yxm4dM/htF9FNfsjiMIugwLG5vPOI5e8r0d2M2b2fQ0e8pfxNLGGKG
Td6aXibLeeieAFj1nbUc6rYMUsMkNdxCRRyyN5oG7KJqs1ORYmgr553TQKVpsWC4gzC/JiomDDH5
s2mb0X6y9cabiuFXb4rXIW24y7bHRlYgtY2sBiRy5+UNvdsgwSEaA9Co1UD2DIdJwkZkvMO2RZtc
zegaL56w1Y/V59Su+yxnskviKgGiWQ5qTS4+d0B2CEH18P7Xo7pjEswQY0PBRYQmiZLg97YFKQSU
fgUFrFfslTl01piUOLESXe8QoepXqBNYkec/HGaDvqizn0QBV36DVtw2weNwRf8UNcdTBlWYf6hy
PwgbRBUyVALjfcUMZ5ysCOlb1dzdf4cc+7Fp2LDrVYdOKhMsMHVm7uZwoNQ4lkv3qars+soV8IJq
4Gtxq8X4sXY/rGiL3GtkwGS635S1lbes1nG2hBO0uZf9nqL+GiJiOGtWf3UmPLEjhMunPt8oS5r5
UschNVUTXyhn4DGs4W91YBpJDK63TO3oIWsY3KlnONlKcTFKOmgJi8GfLP1nvJgwmOcJHZpkNzAQ
Ux4/Kl32wWqai72Yml2rzIFT5B8IXzk6u7iBizW8JGvbupnu3ESrfdVtlAWOA30mKzPfrqu3OKY9
Qqp1kjZrhZLu7h08htckxTfXDk54XL7cwdrOHIZ5t5JXyP16q7TCCtbmscq7EcSqMbtsRbdYqv6s
gP+iU2EFxSqLPxQXbMdAiUPNOspBIcYhRbBAe+PJOVrdhFneAsvSZ+H3zo9V7HJ4JIBSypclVEnQ
RWfRkd/oF6kOcoZrBovyTySaYMMLbks9jQKrIR2uTHvbL+PzyOfpBgScSuYbY/Y814niGTqDnE4v
gzpUmVcLyHR2yHarf0hRz7oWwliMxZhzG8M81IUyunSKFrDEEDIfjDaaYuJquZFeUSKklELRc85z
iWekuu4qjghLL72q6SYmXqviAci72TMCCYdxHSKwwSPHpi47ZUfwJmuqOn+yo/xzHtVPY2q1XSgu
ZhMpOxXJ8RHr+gmMRGU6PbBJWLyNxhJC6ZC7EsHQu2GBw7ol8C8dl3c2g6Dqm2LfgTZt5MbNbsZz
Kye2pN+9yS501lj9pyN5drOMvXDOTjSZnUde4V+7jrLHrmp5lLa5CySnOfdOgoMufKj06EdmYoVN
Evmg6odeNb+7KZ78RUy+U22MIUV/6Ub7sgnaDgVtZWqgIykj2br1uNTojIyd0bLpkBX9jpHNni3R
jdQrpRBsnXEs/T5l6xpWMddLj6UhBOVDrWpwmQybLktwkBlwLuyBKY12i7Oyx+ajBmXXHksxl8du
Gv+IKCTPVfhY7gPc318ZAbEYq5BWc/Y/AK55L+WI+9opdouCwLZMyslr+5QM2USheNKrXf+8xNoP
IF6/+gJ3oModvBPoFdx+4l8IkG8iBQPZkYMOATEb9Bf2Pdqu66gH0aG51jQgByJEXFmKN8xwf6H4
9J6NOGwgQt5jnISTgC6FVPIUzcWvXIOKuW5ar8Jgp6PZcl8M4amvMxswP9HGbPC0dkKGUpx6dBn9
EHc7tprcjA7DnqhdE/hN2mdlFj/bEs36gsirTZ29NGf7WAyIkZ0+9whkWlxE1J2xHNE2x8HSXK3Z
PPA+IyCpwwta4ZUaVgN0JNljJRubvFz/hiVWIw3UgGVwSHeXKjU3Kp81obPjMrEaLQzgQqVu+bOD
+edBFI5a8SjDAhaxLg6WYb4qC+MmXHEfo1PvOiV+16T5ZMeG4tVm7cFp3Y1brm5DwjzPYb4NaWN7
lDCCcgeR3Roh2aZ8ilP1k4O9ZQr06hgO5oB5eraIKUEMxA9nZRgCJ1aPoKgKA5KPmy3KkzZjfbbC
JxtWTAaVTmtIMTc0Il66+bWDon+TlvE4dPBjzPgnthq4gzrkKqIYdzlb/2CJ2IZ11d9BvxBeTSZf
wl8nzTDtyjFfPLEqYEBR/hapGXAoJWc1Wi+drgeFSrpfk86ftl6xHJQW/wtujlVlj87ynjviMded
DsW7CkgKWeDeTpoPTju2orAbT22mfrC5GHZVq3kpcAovXJI1IFfL78rmtcAIK82xh6vHicZkV+zQ
G1q8mgxlZGE95aNzmdlR66p4N9Ra7gmZY39lIrpDcs+hBIa9dToLRoPl11V3DSX6DEuZPvUiPjOS
1ly9lnITgvoGfpYjhsZHI1KWU7aMT5PKdhV9NaUo4w2wLhxFhVAav2ELrza3Otf5QhkpAVMC7c4E
Y67NjX5NMnrHRbMBYynioS6L6dKy8eWhtMYAh2e7+qtI3u8yN7sgixg6Z511KsYBPCtAm53W2ZUH
/uFTmGHHy8YmMaqN51mN/4QhWCM169dDogjQG9WxJg/QW82E9xS7rTsp0EersfpwtGbAopKRpNmY
e44sPLcCl6HYkEh6hCVe1Gz5N130qjyUtDSHpUH9qf+aaxKpw2lyRecktGTGssvBAvhJErI3dQ6Q
bC7J2gAVSAnFGe1giAQ19TbjYXN3MxZ5FtrgIH8xHuVcp4E1LohQ7e/ZGRvUQ5xW62QlXoyzy01j
LRhX5M6l2lBrORUuVDOdDs5T19SIHfmfVWpwg8BazOeMlQaqJh0PegBGgBRhbn9Bw+bMVnxWtg8T
dRKAPpxgx+RvsvasK7W53XWqdUYuIoJlgwQiaiTVj/RQs02nvYVywYuLEFWR3FFbUnouzbzrOfma
AeejQPCR9A1P6JxCZNjljOcQDR3p1xJXYWXcDYRCzOtpUmV7dPSBI5GnQ8GBE5fTH81Jt0PnlPal
5hKsAs9QSS4Sk59FLzBqtu6O2gzvyVb8ECoZvkbne54df5q5U+UyeZZjvKqGPu+WPvlhLtWPsBN7
RoyHvMNDWVJDltGxGZzzDCsIsQoUKIXtv4ESIpnCx8gq3LmNPlY65qEurk3MP0iqzejSoFwK33gQ
ZF4OAcKNlfqkVQIWVjjelr6mEp47hD08Arme94yucsIPpXVofw70OLJUVFZDYbgjSBzxKrJkvww1
TiNs7qx9BwuTyPQ7HVj26+tiuUTo+vomoA9Lo+ervdgaPuJljqEzKDeFHtNdtUgFS09l3XdthOyA
i93SqGftT432zMWUbp2H4QSnk8M+td5aR2P02GDNRqXAdmbLf6qDxcAKT+cAn63kJIySHG5YlLq6
7D/Kvn+1C3ub701tMBrjW1j3b3Zi9S62lBWrH9HdyueoWwPKMBZmIHcX9oLponOCj7i+a2aTQTmS
iWMLUwahgZZa71j4y2+dwsGtclGct7P4PBcxJWb9Em/NeY8RvdGj9aYZc36ZVOWgL4N6HhCx/vtQ
z/oZwRGyikLXiR77DDu8nXSP59Ka4NthpPfHuJSHbLVueD1+R4BnvDxqH9uJeNZCzS0/5glAaMwe
xNUPqclnR6xXxq3k6sID2Wm5wKErl8xbxmK5UtP4pTfGPCXHMXN2S0oRA3gsdO04DKqEbGYlZsCY
zyPlZyspETo0XW3XMe3s/jgZWoGG8Z7b6eMB3f6fcaulW6V+A0qonBNQ8W7kMF0SsPt1s+zZ1wDt
bph5su/0tK4bGE8tIckBCgVgt15HySrXoCs1q+5nEq6R5xgv6SLAhpev9iJtt4CUYGeAx9dlfh1T
jJ9jry47aG/dhhv3tB7Opd7CqCuTwmckNj2gVnhiVUXCXeUwJ7WNK4uXhUHAypcAqtWFkZ9HZfdY
OvNvcPn2XlYdjJdm/MNedJYSBg5JOr7QgOxEWoXCJymOEY4ll315c4yTv5oC3ydO1D08Mtu3ykPG
k8GvOnQ1hpJl1zjdJQujjcXJn5IRAZgqGpTu7Y+ub+SjY8w8hehonHb0cXY+ayzQERUEBQvdbOmZ
EXKfMRJANN7rYFXDiGuTuwLbf4LSgIAtXRP0y/WPDM4sUiJro0OLL8eeSRO25ugxR0VJCddiws3y
r0Ffuz3J9etxNMfA6gVZ9slLW8/Jrqm1HzFJGf30pKQPLMsbCtXm2cny17S71Zgpb/XAe8pV4ivg
Vt9MhdGSsKmuC5wYzpJ4ZRy1iALzxq9CzhYe3eSXmcRai2X6pYBoDswi5z3A9sSGZ0WoDko4ic0o
iBfr24xf+uSqKsWX0M0dolRIW7E0meu1r2uUQ6yVOKeG1Mo9isGAars/hp18w5LNEwVpqGuFMHim
9pSqxCAoHU5QbUBpVH4a60hlvTjDtYYy0yH2IZkJEEa4Dk/0KUljrWgK+DSlRvlHlsj3muPgThN5
0cfqDfQFAlQCnWAVebgkEN0O4uD0ZAa7U6T9rGlcg3AxSRgT1bEtwg/FWLlBM2aXJbPz8GWcSv00
wTFyySM3l+Uwx7HlWQ3npTM8h2G47luzhHeXNk3AEwF30ldi+WurYcRW+J6Aeuj+IJB7gQo8AKSs
/OGYn5bauiV1/tM2TIi/TvmRD/HqKgZ+zyxKBt+GaVgyRFAHugfG87+TeDighi8JzWDtGrKKW4oG
pyvnnV9lsUAykv1d2wgR6IRzVx+4H9iIts/4QCPyFNLD/7g7r+XIkWzL/srYvOMaAIc7gNcQDEEG
tUjmCyxFJbTW+Pq7EOyZZkRySOv7ON1mLJKVlQgoF+fsvfY0ZONTmg/47/Thjwo14xA7VneheY5P
mya3WO+whRui3l3JeDK2Ruz+GOjNsTShoqoT3JOMIVZfs9JvkjkQx77rBqAGCSqgqKUC2Q7/aIWx
D3p2VzrwY3IYXsOh/VWL7zmt3y7sV0NKmZ9JdNMX7msDG2oZPPWGM+6HBt956t4MTIxAmy2EC89R
29PeNrYDzTeD+cueCCHIxI8EikkzlcmypsnlCLFJBzx2+eDegqc50ApdQK1FdBCzVZ6oDowpqsQm
BEepNoghfw7Zg1Gb3i3aw7ngi9SjyMQqDHV5OXenaWIHN4XpXHrS+sPzWD4GedNspGDvFYnpQFs1
d/tVYMsflYyfIxIE+mlYi0wk2z5K1gmfBlNDm22LvrERCAEzq0tqh3rFnpJL+8zmzcBqXYHLRAds
1QjjYou1C93l28bEK2QKsQdVPO3ADy+UxO7nFIAaOv4ie1O2+uM0JPeMwSVOHRVcuMLXL2kz/hkQ
jJo2coGKFrhmMtYGE7W6vtbUOhIhu+fMv2ottMCpN0/oU7fpUOOXrGWNNodFJhu0c36wtzrtis3v
xlQmXH1mvpwIhmUR+v3KlXazCUZOh0XtrrFYwySuvk7NYV17pv2EF4DYMgQzHk7rln/h8dbOYtBr
c44v928DzXV3ZqEEKTA5tLhq2kVD7eBjWVBq+lnX7IId+lmLygMtBhp1LVObh6IzL0oLu19VL1o5
OstaYoWQSZ1sdT8at7Ya6zmIfaRcw+3U4Goi2dywfdEWYTRD4NyapbnW57SSgA66FAJd0WygDRZr
bSzuwsw9JAFriTZ50kfOu5seygjK83ShYaNbinR4MkcI5BjSsfKDRukDKgqd4klEvIshp31BxT8r
l8vvIa0PvJ+2tZOqfCi1R9gM3zTLewYNgRNEMg7m8UNSgqHUSp+aiYtZGJcjPAC4Wah97ixP+5EJ
rYYo41ybAuJdRibRKgNOv8TZhpm9dJj3S7Gpi/BHx7XS7BoVdHIbZN7aAM7oNBkKXW/6bu+K3rkp
kqrHLcXL7OQ+RS1YxL1I6qVmOuBBu2xTspBaAvn80frNxNzbY6kh1QKAc/Dkx+P3HpExzyi/adiK
1Zrzp/mnStnbD8L9Rh/0FZd0Klj7Z5P6jkZ47biUICpm2y2cWc3nqiDOW5Ac/lu5UF9kXjxipn2m
G0TpgpItD+WwZDOz8erRYt/mcOcK5BJHe6hNESqLXGt3dIwyDWlUw9oh2MaR/VxTKqAM6EXxNujV
3mjs+tKviLx6QxJpzMFpHsTrFLcwzoyRDtzxS0U3wsXWtmVKYHfej+qylK32TPn8wCgf3SGLY2eA
YhwtiY5dOEQwPlMWRODK/YgPQWPX+CBlxHQxxNew1CSTRg+RXXmCB436ad6zvPBhY+6arnSW5qzX
OP5o0RCiLhJr5G7KRQvDbq3XWnowcn24rFML8rs0fcZsHqUKvfeOjiSvHqryVBTW93wS7So0je5A
D9jfRB62vMms76eGsRwUIiUkx4OWiSOcyouN3tKzornJdJFV7Xg31OFPZHXhbRs11ZJUGvtq8HQ6
9s5SAx22d0A63Ly1jgEYX3usoS5DwbQSTf34vTWb61pkF7HtGveBhdtkHreAedOsbiRHjIsQLU81
4myc289+2D2DZULmPQU3IsCmwngEkb7V4cH45SLM5EWNjq9MuvF7bhXWSoQRffgwAvkxpfwo4j/U
9tLH49o0L2oTiFXgsJWQ3VaHeLpS6WQhCKRspNJfpkc7QPdp87nZoWwduZsvEk93tTsCkoK9EYHc
HGd7eUYqLfMfbvv5Oy2fruyhptibhq84VknscHUEw/F04zne+N1D4LVS/R+pUnlFLEC2C9oh3ZWD
bx9s28LpWFOpMks0rVCbGZNyAOa7N+gK61l9pQTNICNww5tyNmB1ETvbiZSU+7HjpagQov0Aokcu
Z+SMt5O/7+ZOO8Vy2UXtwXA0unyz3LQ1eJTtAvHr29+tsZuklnhFvMD3thvVrat3au8FjUFllxN4
h337AAxoqg9IatKSUipLNw1bgY17T1IrcwsGhXD/MVyLEXJU+zyAIK1l8rKPLLXrpuQ1AtZVmIF4
jJDsrCVyKuAiPsuSN9XNUW2U4oXHejhcRQ7tM7sW0Q6GdHDHm74YIaWsHO8Ov0O/dlQGpLOV6e6L
EwE8955wqGz2XK4plHQNBXsOxNzJiTiqY3LOJ7RypQJIQCCemZb3QaOtC5B1a0pY5W6W6+u5/+iU
rT9jwP4MkmUzOEd6ikHAJhPBQyZZHkMdxzvhJUxryrzRQu1yCHztjU14giZ8D2W0z6CMsCJtqIy6
Q6wVWgNbP6PYkQvLQq8MMyDIs/TWSq10E5dptgFO713EWIBeq8bcOaMmcJTH/hzuFR/yvqZOOhUm
HlvKNZtcFZCdWYXvfZt6RyaNh9qO9uksiUHyhxrSMS/dWX19/FIUwUp5frlKHc8DrY6PCtcAVVHD
oRRkUxOALVGtwomgOGLpHwKdpCzXUjEOBJQoVkTvRXdBDZGAcFXPX47fqUZ8F0AuYO9YFJ1Ahx0o
RbfLusmHDfxc4ypj4TxRn76lo4orwrEBbMoJ/YJlO9+ytuc7Lbgpba16mcegAET0Q1Nrl14SotdU
EaYiPSEFCCP4dRz0w3aA/L4oCvRgaGx5E81nqtraJYKd6L5TZnObswyKhai+eGfcv94Zx3YED5sl
+IcF7vD0UWPFGFD1gk3dM8WHAGMbMOQPY6OqQ1iMNxgtFmagQZM3tQJIbcUWp9Bpsh0BcmAi5IPv
kBMTWzW+k6nY9DO1qZEZWiBagrvjj60qcAcWM8xBb+7LNol3WqBhjKEeSvCEAfPeNp0NRFymBsvo
1x15QYxE2OvKIXioKyJWRzs+VKFE2Tqxf50lmiQJFTvh0sQL3UxeKQUCGyv7zXG4Hu2hW4FlTSBV
d92CTmV4KS3LX4+eS8XXqdNLRBnbONHtZwdy3rZyEh7btMMXFCRw4tF5DVsYJ13w9rMsxVVUtnQE
sL09VCost1PnvAype3fUoR6/IC++A7+Gasfy7LWXstT0xqB9yjW07kLpw1NTGbdeKdi2DymqDcuk
JjOS/obtjGZHjJviyieyahVksvhON2dVZK6Ez45Kr2thkKkOG1oHpVrLcaZjmkjcwxRmP1lSx0Qn
H3+X++rw+YCk/hqQ3JmEKV3HYSkt4VacPiVaoNgQGUBq8Ka6FzUaa4iMqr7QJFVeIoX0bTMh2vFt
nTJDX7sHV8TtgxgZjEaeMHDUhgOisStw3zoI/uwQ4rYmnro2bO5abQxuJvnNVrK+LyOKcr4Xsvqq
2PZExp1eNyngHC35U/TJH7eYDigztUvZspUdKjoixdRruyIS9boI0FgfYSxTjZKzNwgdCIHQ9uDW
bxysRGHl5A/HL3lLhJlE/fRoFqxZxmFwUJESkCJAl62beSwYRIVuaorSXS+Nf8IkrF+1PEChnTcv
PoA/GAyppICoJ89gIcclJE9r8/mFt8zzmcBl+Hd1KVyXKY1rf3rhhRhbibMqWdiOi9tEFQV5fmme
bm2x1tP+e6THEyy9QF9GWa7IW/NAaGT1j8qKq+tKR9EVIbBDwJXTtkFrQY3T9g+1tG/9OBruo8iI
GavZ11oVZk/Pre4YXO297Q2vR/H18QtR5JQRDP+nM5q4hlTnmk+QgC5owOtLvW6HpQcdkkJGWqFG
QmzWW/10ZbDLZR1MPSbIr32hp6vPr42hn18cMKWS/oIjUR1ZpDqegYBryHQFBGcYGXYQbLTR17eA
aFhuB8X2SJxy8AsqttyU+sgmyHTxxL2tY+act/VJYZRLj9r7QyoI+HYTWV1OoJ+vhN2/SOXTXAEB
ZVweCYFto/5hA2VALa33ZmrUT1qmN3uSx2hF2f4uqr1xTVazACbRpxc5Ukaqx+E3nE8BpCezJaZv
TA9m71A/t/L0ELbkQFYT9XB3dINdHWSk7WROutZYnzyz73BXEIdWgx73B7IRG/bErrqj74iahivK
KGpeOWW/gAUfsa7rvAkKPbl5R0JZIqFTYhVAtp2BJSJAgMpnR9LKvEgQ4Ltuwgljd5yQJ27MPx5/
59D32WplCOIRQ4RfRrBgJYHKLTB7pLDWT/i6RHvl5LkOhlzTefJRLAzGeFkSQomGJej3Y8S2UDbK
eqxEdR0WNRTN1v6OFuVP5kXFna6xq8ljpMBHSKmGAZ5uNmVwNd3ipIzvi9kHhfbxN3DG8PL4k1+0
4RdvliHmme0dRlrx0DCQSZZZptQtU9dPXy1YoFPiBmW8wMFobY5403J2hKHZnJZ8boeOkt1fEp9I
W8PKm+xH3Fm//Dz43klZ3dHu8SAxNBDO0sldiQatJBPHsKkqvb0cms7eT8A3t0WD4cBorLteNfEi
r0r/KihFSgdmVlO3Tk5X7fX4G5tR/lKSwA1wkz8whlF1o+We/pM4z1UfR8VFbRX9VTgYxt7hSdyI
Udbz2oU+jIGp2lHKBdHQ7NogyH7Vvbq3CvuaGZtENdJ3njrdZl6LXCiMZU98s0fsFXKiJI7zAK1E
u6cJVfwMLQpdAVW0Z5zQ+SLUpxt8Ft6V1bmPbz4YDc3i20PXG0joXKAEQPiyeFz1lLj3elZmD7oy
fgatHfycoPaE47ChYTh+o1WTrUVtqC09vlVS23ReA7031wn/Yhm0jU4LfgSwOJDwuWhKDKsJVDPa
gppz/TZDhzlqztI2yhsXpehsy+tRhC3HEtzK8ck/Dv993daXbJhmbMtwS58Cqn7SWhfHH7sZO4xQ
40446dVR6Stmua++ymEEHkRWuFxBC5ta6DY3oFnHFZbW/Jk8Djp5kDpxErOvV7VGIDPbzrpUyzHR
RrBXyaqLBq6oqc1xGKV4iShqr9AlehtomQydZE/VG/pv03Kq++k1SYYbJXrrD8ytpcEc98Wq3LDm
h/j0Ibds5mZLd23WqkqeLe8mnywbuyQRgDJEDGuwTFYRr9TzAMhz4dmj/xtoDQbnljQaG1QkvfQa
r7ZZ3pnKuCFHJHpqx5sGiN9NoUfbbAqAkNCkpfTsK4j5OTqNBvYCMGggJDR0EUdK6Kx0LKZgbSe6
edlE0bKcZhi7bXdQZMKQlSbNisis5W0n7faJlKhFPRP5CHmTh6bnsROog6LssaA1e28Pxtsb0QRD
c/u2W6hc8txIeFqwE7H2bSmCB2Ug/Ryyam/0TUcMXxilV9mr3QQBoYt8OXI4ZcMqiVdKp2qGl0F3
F0HWFi8jNfWL1OYZIpaneIkb9ahc7GCBBa+vQ5ix0EJyDrqehvPRJMTnKlZSaNhPZqX88UvvS5sl
UCzefucbQ4xUHumdhF+3p2tDfHkp3EONZBWVjhPvqUIEi6OZwE1qlFUVCdpEH1EbnGhQNfjMx6yz
r7VwpF8EPox+7N1becIYu0Oq/RgsOW6lHjso+k3vpkqVvUwcMmoKlGvL3DCSjQOiEs4BURTVzNK1
s4ew7XXwSyLf9Ky2WcvS0KjnljcDcrVnsW7dAylZIUwzn0xh+9eVQgAXV2/OT6Rz35xhSC49Dzaa
PuqvISi5627We4ajAfU0691266QxezNy0O7QU9Pbk+Wm9czJ2JgU7zsU7mjsrhGEa9vPVwUmZPZ3
T7xt6sqkJ6mseWjXLYA1p8N60BvjaMUeyiIcIIQLb4m1vu3y6T5gzilAtW4LasNUN7HIDs7OsMi5
avxbIeh+esFzgHI6gqc2Gtml3bdkliXZtes767ep0kBvZdTQGQYspmAKwOMVrDlbarg71WRfRB24
p2x4Toa3VknmJ+EqycWaT/YdG36iq0oZqY4WbqghGUV78mIR/rY82kDMguHSn2FgoSgnSBXtxupJ
YDlumvSiRNRY93uDli8OA3bYfuqiSTi6c/HphrsJuC0Sw/Gls2EnEC1f5EL9xq1A9zkqv7/9SdU1
Gg0+rQCk2F4khldBIClNyIbdtD66DcaBN6dlKiE6bNGEoXElygRJ2NHWaKN2vKyksZG6G13VIQTe
wkPFZYYwJH26nY9UVOx1M8TWlTM8zCEYBIfw5JAV8oCdpT8YR6h2mfzBtYmfq09zMAMlDgxedZYO
47RHRZNfa/2mCxrgtjnsCsNf1aYbH8YabQD7zWad9QSMBhZl8cb7HcQejeGi77aaK3cT6O/lEBGI
7oKiW6LmzvZ9SobTvD6Jnnzp9dvBobN6hKSXif4L7Jp7iXkohHIa3x6NcpVJxTyqfLk9/ljAT/vi
wXZOd+o2HikhDMcxaBALdFBiXg2/exZkoOYsqOZ3PrMxx2l2wJvHa1OImTTN8LIodF+7jWY6lOeY
Bxub9b2FzHgZdR2L5Pn110aquDN1LbMHZOAtRo1BaN4S12d8EAEw7b5tNiX1wIuI5LYdJgVvmURV
hybeGhcwO7rbsZ1FqnSlDBZXO5Z74HW8llzwGE3h8ZFAPPZvG16VJf6mG/EtmI5VvM5CPckYZ/Z6
v+YFm/amm1LR5peQ/AG66rZCKEFW42xCukJMnbHVF6usGOpNMqT1XTQBU46nEs7x0TCtihtFaxl+
aQkUmugtHiGSWfvkzhvHZe4JfXGs1aDVH69CM33scb/sifmh5zl/5/fKWqm2ze8nhyknuzJV7YB3
8iG/+HOi1rR0QlgfifEnqGXLsi6iGI/Ky/V+hEn1+PkAJgikOBnAuM+OzqLUBqxsSMc5W5eCWrOJ
Wk1+D+ZzL+zubSfD5puMUZpj2zAJqpt0YmPRxsGzbQZbkI/jd6ODq9BEt2+PRB/iLYmajrXjSFnK
UlyHTpSvpUeZIE0qPDKjXbwijbx17bsqtZMf6G9+TcqJH7Ski/fFIMUaRsbSZ5D66fv9sIwFOyN2
dsWyy1baJPzD8Yszz61Axz+/CmzA/roMDmh8QyAsNmDm2Wc1UEp+IVtj6pd9laKaM1g5Rp05/ZAJ
NHbPJ3tPny7SKHkZK+4NZjDrwjZxwMKJLraoJXPYBSxddIEqLKQX/qPMNqD4DsKpq1cZMDsliQWU
NCi+FQET8piG4+3xC2Gqyd4KJsBc3jcjzTEF8o1es/5ulP9t/mH6P79ltUcesHrpsypGVwPmCvdk
uTwuSMJ5faIs7ZHmXH4NqiSlQzch2qJeeDH5/oY3yqGFBwc5Q06J2geYVhC1KBahCuc/xhSBCR7I
6uArd2HNbZymC7+1g4wxfhS/CMtub2yh3dOsJxBz8L51E7EgCff3YIVau0kaZnZMo0SQz1bpMHXz
yzoWv4U5ATlRGLdRU1KLj/It9lvrpfQEpDyFY6mqKij3XiufusAC/BdBRcdhujXVCwWH39WcQVKI
pmAOyXBWhySCm6gL953AHMJL7hbLY52sa4S1Ob721tiY22Qu2dH4f/tDEj/43m9nU1iU3Tbjv/DI
xEsgXILbuTUGxCND7/0zNOm2TnCkVhW4DVzR9aWYv7A7ry9x4Mhejy8pvZrbtx2K6eX2Js3U+BSq
dOVFHQHYM0vTrwgFPno6p0HeuIO49sI4O3SV7x1IEaEOmdCkfvs74sG+0dOogon/UqB1f0Evc0Au
qF0gMC3WUDSCnxAvCremyDyWKKL8jAVY+2hSr31KgwBrfetsCwuvsiuy7rbI1QjELbH2hVLtzrR6
+izsX3J9SjZZG/hLrbIfs3zM74RISF2kP79Nc/MhHXPtTjZE6PZlc5h7VNB/Y3evCZ3OzSCa69xG
kjhNbbMGRWqt5AifFcpPsmqq1kb7HeZ7gmVYECr7LQ12oUlNPxRZqT+Dp+i3srOTXypDQn7sjHn6
rxa4JozEuNmm5bQ1hRwP3jR6134P/9OSPmlQtTXtLV1bTH6X/2oYtjAmjM8W6+PrGrYZcWT5JvNH
zEelK14SWObrsi7payqIGSO7CmN4GUevgrDI+kN0WgSSkApUKao/mcnl0DLgIL6w4DnmF+hLf/oT
QWB10FzVUm82MZ7dC6/1+20to2bbjTq6n7Le+SoeDn0Im6YxknsB4Q88l31fWXa/OgJbI5mO+zfa
seXoDAxOf8g8/d6PQvdftGNTJkvspDmRgvAm4z5Z+707PddU9ilHwzU02DDhaPGSAWYYAMIHvbOa
u+Mg+B8FPj3+/5XlNK9a/m/Y119RTguch2HyPslp/vNvQU6a6f4Xwk4aTDCfmBfgC//v/9W/JTnZ
4r9cR+imJUlCUbY7hzxl+THJSf4XZh5DHMuokkrqXLr+V5KTJkh5kgb/genScUOwbvwnUU6n6zMF
p1/SuGN4s7ABslE9q5GHQm/5GD7my4IRB+CiyIbvum2aJIPSVhDmhQbAqv9iojROd/j/OqxS7HV0
ZbE0PDus7+fshnq8UZHu1Rf1SHZ7ZXfxr1yJ6JJ9X7dqZZgt05FaCxjubNvTx3x6d5du3+oJ77t/
p6dODpZr0/YXOvVpWq+0CU6XplXjoCospxneEpQvzkArfSoHucdWYa2dqY6+6FrNVe9/VzUU/Srd
JHWCvCxDV655LAy/WwrDnM2pMQBT64l7Bqxh1vCTaDS4pOXRH/n85E43lIosH1dxYzlBh9amK85O
LpsVcD2UpsVUZOEB+Iz97FJxP6i4GW8rS4s2SVxbt45VucvPj3x2mscj2zq1bV0J2qrO2Yq/Am6I
1BdzS1h36nff+v7ONQhQX6Q0mr44lnHa4jmepi1Mwavlstu0nHlZ+u6aFhWOGFq4CKBLN+Ns2z40
UKAlBEAeipzMjmvVTU++yz7RUvWzGzcRXQm8ntYqTjQAQJ+fu3V6iy1FHpvLp2Hfy4d6q96efByF
jKPFVGZoikjtdnCu3DC3H//jowiiqCgYGBQ/GVlOTxqfvBZT0cWpoJETMiLROXTkDN5/fhRjvlHv
nldOxtK5h7whjFCubp9V4eqRmmebJj0SPHxPjvLtZuHk7FGIJZVwvHK4TYnTURrV0ZkNOa4Ip82A
0JBFOeFs/eLaHvUD7z6P5MIqRg6bDSWJcxRMTk/bIKI0JnYbmpmL0HpB1jjQs6CAvjSWrAtoZdvr
qHblbTDoNCjxyDfROnY9ttDaGP1mMBIaPN3GemY4Ly+r0RQ3jADhVw/lXy/AHPAoec0J8OMKivkh
efcQ+L3XD1PoYQX3UfAmpJksu44WBEET/frze3Q6hPH4cyjBwprZg/GMK3N6KJwdjiwVYT6hrXkr
vF9wVY0ShSP/Y3UWFZefH++DU7NdEgkNRiVTN9z5dXx/arKWMVjBfmF24/Td9Tx7F7kaDn2v+/J2
z5/93e2eK0i2PpePBE0yaOJn44ijtQ2eN96lfqKlZbrVuO6nQG2obvoXqRuka0US2G2Zw+aKHCwX
Gm3ZdpH1rbdtc7K1XVV/Vdo6n7csrjVVOkdJnbamySB7egFCp9Unt+SCMzPe5cP4CjDCWBXkt+fa
xNPHejed8CoY4RZC+xcN7fMxnYO7tkTv4Np40C37/G6XZhOgOw5mWoJxQS7O4xCkvzSi5GqPYkoT
M5aDK7z9/J7/NcYeD+vguhNsahH2nA03ZeXmCbRYfKNu5KLRavRiOTROspbFjIeeyuJAIRqjmdL9
HS0r8FP43naOPnTbzz/K2fDKM2cwGAlLWkLQFzLPrn45aX08UCJDrZ0WN3i2e+KKR1csPj/M+V0+
HgcRE883FiNKWGfHmegyJ+OIIV0fu2LVWE63r6ROVbqYQ27zPvgxdjWQ0omKvaW4EMOkv62i/9/S
pNOnn48AWGte3s1zm0Wz7/RBi33DhafbwIAAWtbAFBM4QDqVV68oNLPf7EIztes1FwvK5yc/n9u7
1+7twJKB36YtygRz9ooXrp63bCg5sELA2OU9VmboZWt2wsnliC17FaSpfscOp77HCKZ9cd5nIwzn
bKIe4y7bJIsKef6wNX7GcSFhL9j7CnQkRoAhJig2WW9mu//wTOdDzTVJd16Xc65nl7iACZXWKQzh
rslgcDCnhHqsQsrBVPkrLu7e1RXGoskSmzDVv7rSf52qyRJNGazzeV1Z7p/VinBGooZL2KlZ1J/p
upvVNrVpnCiF2fHzU/3gULbh6AZLbap0zrkSphz02lY6Bqkmj6q9Xij8TTKrctwbBCp9sSg7m5Tm
J4iDsQS0maNZXZ+tG2ANAManjbmAJ2K8+lFC1jMD/INJLPdPhLHJFyf30fGYIljNz1siBpjT+xj5
xhQzNfZL2btENOkGnNzWL5ehAO+uW6AePr+YpzU+5I0chQ3brGvhqKY8Gx30xMpl7hkpWDI0QxUB
ZFHUZ7/wwsbg3kbre+xKHHyfH/R8FH47qsmUL+cOkTg/ahmihVMOtF4qiwoRNeoaFsT+viF+ArAI
OC9KRbm9hMo0XDgWeYSGjlXy80/x0XPEptO2hWWhR1Vnl9onnQtsNE03KsvDts+NadUCMQbro8Iv
Jru/xnpeCBQOrPMkK5y/Jrs2j5uOe84j24/yIqs8b+cCjf72H57QcU3pKnbnFHOZ4E6fHTvscBMq
SUhK3lJpagfsLtSPoCe0yRfX7q/HhkMhjzWpAlhqXtScHgqQQFQZ2pzAMVUPzaApQof0dFlWmAzK
vvoly9Z7+Pzs/p7IWCobtsXa3ZpLD+frQwPPWjGSq8wW161eO6o9xIh0UAx1iO1ehTF3yACao5km
bgJXYRSH/f7zzzCf1sl8wkdgIEeryaaI0dY8Pe3Ak04yaPawDBOJ7X9tmAOdGyUzN/+dqEKwcC80
L1uNktin7TgO+AnTYM4C/PxzfPA8sWATNGfn7T5j4enniDNlWiAbBty6PohsytzmgwEHb/P5YT44
XccyUH1xBAINzLPDRBiw3TjGkU45oFnLkHRW0kurDXG3/RK7ub6uhzTa6tXsX5Vacv/54Z2/r/bJ
4c+WiInbqBKCKuQTBbww6Dsf9Tt0PBtPtk0IFAmcL03M2PU/OaxlMZe6zDPnmjZwJImW9Bj2W8+Y
QYtyUPgpLYKNFklZD9+HoJWK+cArXnqqUdkXh//g1eKs/334s5m0zMfUyJU10AHIkwsU54d8ug5z
3i6c2xZWyGT84mX+6Doj2WcZ6rJK5CU7fZpYxuQtTup8geSYV6cEOCN09IbCSf5JHN279/MSY2/A
2Pj5lf7oVIl/R9BqWwbjsHl64LQsXOJ2s5zAgD5TixQBF5DI2gA6nWuEcXgFJtI+xhb++XH/PmGT
SpLg/yaaef5xdlyMgL4JQRWWowQIlEe0t3JHJuzEmgJYAc6xOcU3vaAY8Pj5of8+ZQ5NC5n9Jpt/
83x+9/B+0Eph4LT00vjWBIX93Btp0YArqGwyRhNHwzmYeuz5Pz/wR+fskiXEdZ4FOeb8wd7tdjuf
MPd6JGQidKzgOSn8YTtFdgLxG4VqrfXRI8zyaJcShXT/+ZE/OGWBJ4GXVLDKoCNyeuTaNbB0TfNr
jF9/6QTEQkSA4nv02G3m5E8NuN+CVBA9t7+Yds9meEXlgg3mLEgRnDc93dMj07Gcql730fZlNKCQ
UsGktFyZ7utCdVefn+UH11cYUBNQMbqSufxsRsR7g/qiYNSg8d2uu8oJN32HQVH2NZzR0pcXpR7K
+0F2xdPnRz6vbc3bDCrnVEgpGWKu0eeP9u7WRkPaoN1qmYzhDC1TU1QHaQUtGP8SI3SqwdNEdu/W
o4EHT9dWrVGr1ehE5gVYsP71i08zjxanc+Tppzm7EEHSNLDZSPDqR10s47zxvmddENxHPYq9uMMO
GnkvdQSFDt4bMoJCx9ZlDP4XC/cPr4pE7MSexKXGdr7pNPB0xJNjjpCuDWcjA2JKMFqHu6wkDS6v
WmPjarBG/EaDYDXF+k1Etemx65R16CKp1p9flrNH8XiPJBVsng6qnSzuT++RS4iemZsVcTt9MRka
7skm7r5lAY8jHENHr9Kv7sP8N767D4qdp8WLziYJEci8NTw94pRkSZHTeCDdTVvS1kEmzECKaeop
LxW0kel+GrHR2dF4Fyh5EQf6HC03/Pn8vP9eqaDu5e3DR4GCgK+nn6IMuAdVhr1cou3OsAfo7bDz
LKSxX53vR8MM22xbzCsig3X26ZFYOFL+DELQ+TaGsYU9qhChvK9FxH5bLPaXRopEd0lhjb1FH1SA
B/ooJlYtMOMRY6tH5jE7rFTEl7BJHX8TaG38TQ/aYrzS7FKLuIDqq7r0R5eHJQajI6MgBYKzESqZ
CoL7wKQuqrDVsRhFs/W2M0Zd33x+Hz4YnijfotaHZaJblnX2VvqTaBB6Avpwae8J4gjQ8Wx8JO64
fBryltcklJE1J+2SINfZ7S2/moA+eANoTNEdE5QH8N+fT0AeHfUwmT9BVTi/jALshrKa/Kloxv+w
OTW/bJbu0FbQ55bg3FQ8GRBV4U2KIhNJGzQDNtDq09cwI3OPOGR8U59fWOOj8zJoj+gO5Q/TPFoi
342+qsL3UyQsJqJ2MstV66PeXAVdO/arKJHT7AOt942v1+OyL3wPNFMCICVo82kVZ+AiqJXMfX5r
HPdtm6Z3nkep7IvB8MPPSIGIXSjbQnFea0yifoDaVyIynYA5mHWbvdRu7FwFrtV+UVWfH6R3w858
7WkX0QqmNnOsOJ5e+wZobhXktFNoKKFfQvN8EbMv3cYwYdd12acbfHmQI4TKsM+00/Xnt+ODF+rk
8Gd7hlgg0uscTJBRVATyIqk8SIuQP5H0f36gD14oVKEkNcwLuXmkPT3PeOqbqi9iAoJIuftjNlax
zIhweI44d4JTJOpFQ6+2KLHl6n9wZAevjc0OhYb72ZDaFQrdI7CVhdd44JhiPdG30wjNMWSFs9FD
HUhBYxIVZMvo5vNDf/AcSZJ4TUfwrOt0Tk5PuupiZUT1DEx0g3YXkwq79tzeu0tRMX6xdvvrOZor
fOzz6ToBvfmrUI8kVctSvGXI5kW8GrO03YXWBA9B9tDjMpIIt70+1jeemDxkNFp38fmpztPju+eY
iths/cUUh7XJpmF4dn+nlBA0m5lhUWC9LG9LooQMiPmisQ5kI0f+L4JqQ/XFe3pe46DGSEHUYNRi
R0TV+nwwYe/ltsYI88KH5QDqtEuwLRaQmn9grKNJ2qd43fBRcX8XPCDJDypYwWNN7MdXQ8b5+bNL
mZu+FBK41Yrx+vRWQ0/DJtAdq6z+nJ1VsUBfNNiEC4JwFOnYirCSL07/7PFCTEijAKedlAgpaBic
T+GBJJBKgGW1HScKfxqj1Rb/JL3hJA9mkI7qn89v8dmK4e0W42BD102F1zXmseTdyE3FF/6Bl5BQ
EQIrZGGtf8sn4vQcGdDwh9u3HVCSfTERn69Lj0dl2GDDO2vKLfdsypcV8eUgt8aFTWJ0Zgb/yDbe
e3X1hA13H2LmB5D20lGSxNNGMJcRZNTUsQZ+fu5nl/r4KcBO8ISjZKYZfXZ7vRjpee6VfIoWBaRm
lnJtjYW2tl1z+uJNOhuSORQVScaqWSkCi/28ilTMfQiMsyN0va65+W/Ozmw5UuQKoF9EBJAky2sV
1K6SVNr1QrS6JfYt2fl6n5ont2ZiOuwHR9ieHtGCJLl5l3O8usMeNvXj//wL0a9LkvVaAnFdmkV+
f5ietLpUWdPILBmEbwuL42NN+yoTcWL6Q6j5D78Ql3KpigtaYOhe+v1SgMGXiZAJcp1TGGZgMRCL
opZZOe8Pe+DfHpJNZZZVIinNuOwG3+IYy3O6aZJhsjbryGoDxx4BxDppQyt5WMJD3f/7mvjb0jQ9
0hLUA3jzmHsQ9rcXwozaKStiPALU+g0JgsiqNpo2cE8hI62sxlmC1lEAYHH7YnfWFr18nVKym5Lh
vM0wtMWfdqHrU/vvXZi/ESVLCGHXYzV1retX4r9eUWkmWqaunLLRWowE6GKYvLETMEdSRNg4GIau
7JiOSV1v//B9/6ebwaV5zg6NbZQtv72n3SKcLJrtYmXCfrztldU8z3npbIYCjlBXDPoxseJ5oyuZ
vizOXN0s+s1kUsigleMPa/tve/H1LhDW0BtBsZhv/u93oUuA4zSS3A1VXu2lINx8TEhCtCQDVfdu
DRR4/vDOfl951/tOjogk+3X98bX//YoNRkjquFdoKUjlDaO5QFk6i6GQHIjFv6+6f3rEFhULV/K1
pw7z7T6X9bVDRiOtbxJHPycOHFzKwQo4bp8+isTGu13Mjfv071f9x1+QTzt1EoMWiO+97UnjNTbC
UFKAHh3TY2GI/cgRPVAdrIx/v9T37eKve8kueI2b+M5Y3+5lb4pMkU8tESd28S2bl3VRqTL/8At9
i0fpH9AZUuKUxq5gccj7tv/VFkFCmTWQktRkfy50k/vd4mAxLMpMUBES/V6bdGONMCv/3z7bf136
2tbiSLZ30qnfXtJQjKMtrijbvE7MdU908JlScdsxGq7+kGX7p3t53ZjYdWkSsr7n5mvSHUNfEHUz
bVne97jDzrUnnD/8Qt/PdH/9Rg7pfzrSbBrxvofYmBvK1gDRDYpXG550Pa93Ngkb7OwFjAIJ5dqD
4O6baur2pUQOuZrsOaK9IbfXkICg2jHGTAcZzT1iRKjw7wvqn9Yu/Vgc5ZnPILvy7dvtKK5rGBwA
NF3PJFAhaWF5mhPV+ZgPmWz9fy5HOH490rEPf1+/rouvfeZVGXOIcqukiuJ93k0e0egicv/fL/b3
ZWzQjsRlJDkjDqvXrfC/NvxeJd046VxMc8KrDj2lRWZdLKb5zhTd9G7GXvmVuEZz35iSePjfL/73
1cXFgWzQj8QxR/8efdsx45qJ1HjsTm8fyddFl7ob/jQf+fcNj6t4BA/E1/TVfW/IqcYSLOhMwgB0
+nQyu2oOkIik9xkwXIZ2PR0R8KT/Yc38Fcz+/iXlC0KSifeGxmjyY7/f2BFMaAMR/IqCpWmemXBj
Z4bdB1Ps9AyHhou1fnpXiXkMrXFbM+aOgCRVu1xMUJ4lDdR0mPwfz1ryqIVDdEjt6dtfSTG16ul/
lSSWyjxh6L2LQgCMZBLHVVGn4buX1/LWhVGz+9+fMw4pj02ZOhApot/vhVkOknQMx9i819OHeMny
QCvH8eP/uIpD65G0rsNT3rcdWbnlaKeSoj+vKfwPDlC2DPCj5PEf4rZ/WlBEh55h2vznby+oi0bL
HZigYo6wpxSe5zENyn1Ug1EGElq6K8OukKAM7Vz/KTL5q2z0+7Liq0MHiUM6gCjN+HZkK726StKS
V8Yckt0CHA8+TgpixnyMRQz1Jx/S9eClOqrgeNcO1a/Q7V/Nogb2RcN47hofdat+VoX5XHtLSd4s
he6XzN3a62F4iyoEOo0WZs23AMrgYhj4EGwwhfNwW8TaH74uf998+GXoxr0OOMD7/54yx6Bjlb3g
l8ny2bRWvETROWzi5EHAIgvcziZvbqwqtGvb/3Wp/H7hb0ulFEuluYIAD7Z28QOIoG37Ms/S9g9v
3HX3/P60OI6xRmga+HuXWKstlTHW2A+MMJ029QyrpJVdgdMEZP2AbuwPN/Qfr3e9mcSv18a0b5+O
VDZ5OdamsY67OBvXMZzj20Ez51PBTPGpiMz557/fyL9/GlmEpKdI3nCmZfb89zc7533Xmo5aY6ik
2keZ7E6ES9Y2wUN0/++XokFdXH/cf93P7wmL72wgT6mujilQB3Xn3CatYwKKdhDn8c5VU0+NYkNz
1UA6B2mMo49rra0GDjMK3hKnKobeaH9fjwxPu1unTwX+FhU6/OWhzlXDyssg1bzOfdQCjghtnbiP
Y2YVJ6gzF/Kp6IqRsyBLYfYExoZJ95R80uHO5NCa52lAuUM9m1Zy6JlRW0FIcfMFN1YPeAAcmGx7
SiJrNuaqFutBlWVzfbusUsTQRVVo3pW21Q4ruijHalPbYxs2q3lxs2FlRaM+bWIrwgaYgJRMaRw4
zlD9KGTYoEjKZhGHBgTNCbeRt7bMHJLllBQXYAqMetNIAnE/65GqQO9aLmYJ2CxUTXKi7lD6+Th6
Z6XQ8i0lQ/O1QYbCbUrOeVSSDypvxBVO057yBHEX5adyG/GXQO1Vhftm0Aucp9OwBt1ZrO3cVAer
NkE0F462bzn8Bgm9QicNgNmmM4S64ljkURJVMr+ijfanZspsU5EguWW7K5iOFMgqlrYKjCk23lqh
pzcco903SNzZzeJM04Ykpva0kAsY1xV96qNPg2J90QaMnFPjGO9p2cGdIAUSaAxxkJtoER8jEtf9
xdXHm4JZhMBtZfEwDnbyoeUV0eaUTI8xhZJNssDZGJ0R0aXMcekMnf4EUV35eOyh5AxLWtIZUjCs
6giEt3M0rpP2eO35dUDsDWjx5jkbfogxR/juGaCpkQ2IFblrpO3NQTEcmDEl+Q7mioZ7R29AIDEQ
4KMsqraLcBl9bT19PxjWFcVcN89ycqdVWKvkRM0CnkPSdeeePkW1AipZfGlASp6R90UZ12i7Y5pr
KHTB2zVrW3Onq8SsW+WkTJDr5KjucjwZMiX9JI3JfBetXt8w9QpIOwudhzmnIaWOGW+PJuulmEAX
U/OPD6AwyiFwCsh/stLkLl4W6w3pQB+4TomXhxnGK2sz9vtpKm40tRhruir/oucNMcg0YBLm6Hbz
OiVts606ed91pRfoaWcDzo/RAtOnd/A8hrRjGSxI1Bk6dJcxCiannCTjiAxOlmVn/yymlDrioodB
UgK9DxtjZGTDTAyyd8C/i8nsCPSMeKi3NA8Zl3BGcjhP2Z1hpZR/+6/CyJ7INwaAVH9CQ9o1VbuD
m30s0/qpzptPNWu/rsRNRlPpqfWWgqxkXJIKmSeMECZ6CE00j5rsniq0fetkWsaAzU4d7EaY6Mrr
K1cIUqyRA1trvWctRpGqu9m+stCLauJBB4EaiNppgskzJjA+unWXhsVtDn5vXbdFQJPT9YDc0l7H
1XTQeJqlmH1PnuzEfB2od8NijTL4sBpHorDdZ/lw4lylYEwt7+x1TxY+ZZSFEbB+GFMrRr/FviHi
7XSGD0yzvPfs9HMpytvETSKsFiCN+ApDc6hIUFpxEe8qD4fA2OgsSfqRSglYFv7phha/FkBL8kGP
aL1m9pvLUOj3qRYwPtV42B4KOpdCzXoJDcunCIZHakHTnfVyPNXDcMeKvmkFTjShmHcNKZL6YuoW
XlcDkqxJL2VfXIQsLh0gU5f7jV3NEWwa9NJrEhdJONoYo22sWsmYkqwvZtX6Xm9TaBQ5NibAYtqq
cY2rLrIElq5rOmll41cWZ0BZGrdcwTlBv5LFm6i2krvQdnH/uS1hUBmC+K3ztN5S9KY5qBAYFwxQ
E2cDes9dkTZXADa51btpiLxb1GEDhk03Qwvnfs5afPSu6HQjvOUM+co2wtoma7Siq/oyRpgcHRq6
oI/dUAy/a6nFrBuGbrbdVMOyN+SWeQFoSdaOafDA1LPbyBOHWoZ+GLaBh+ayj0m0Qm6g1EcLB8Ps
FX2RuFLiZsFm02ZbBpUeIXa/9fZ0WKyYKSaZnbA/bFNa+2iwWk5qmZ6EauH416gdruPnOj8upwWq
mTR3bRf5MZ/FsWnBOtFzlzDciGMEWWWabDOkzVMTxithuSltLhDRyPMH3jDfFapzfJIxCfKebDMW
HHHwq6n1cIUzxgO2jEq7AV2OJbh4R3O3ttocW2pzX9VQrOsS02yGgieiLSzv5ldPVbsytUDa6z7q
2mhVx9MToys8TQBtK3iYn1FtV76F+3Co9U+o+OvB7ao1lWDU0BCJoF7IoTCxttgPRpK/VvYy+hV+
FnynyaUtMrUam2QDCnkHxWDHbr8KjXgn6/agzYJpQ4+1jJ0ELZTl/HDK5MQ0K+dEAoPVglJIj5fA
dAZ+XRroFl1sK7wtQdZnZ6+2bvq+TZnQn1tjhjGepB6oDQ08j92J+lZvveonbqboF4iD4mgOEEC1
2HxRCj8TK0StSv7EmrV36lo3GAbtsNQZLWPJNLzn1qyCbIxbSijzJpG8XSrbKhZIGrmXjpawXb/U
yofN025Ub6e+p6meXjvMC54RHRv2M/5XdDb4Q5lRbUUX3haZKA7EL2uUWdvUg+CUmizjiiVm0nuK
IKO62lUktUi+Pvl57MwNetQbNSZrp1SX2RroMzHOuV7cOaXdEIpFuc+JD551B8u8b//iVArGco0B
B2UKuJB2d3LJnu+15p1RMWSHNfYcX9lCjIUcWloD++ZoeM2urZJDWFZQgF1+MINZZnWVcw/YeOck
PyxedLIQKIC+dZIrwfRFB3ymNVAgEs3acNRcDbl6bXt7M4Lx9Oyc+CaXP9GWALybfWcRL2XSss8v
rBz9zdDnTT7GTxDfW5Ih0HSloiq4bPqwBPM5v3dphv2i0e5n294Urf3oVSZfgggsV2LuIjPatlWI
/g43XD9uLFxWGD9YymHzywjjj0iaz1KfHL4PCm4hKDE6MWkKmty7sHdeDLGcO0RqK5lYG9G1D9lo
XMgNU8PHeSaiJ6ea3wqTuVRr7WjtnZt7p4UT91pCmUjd+tTYcCtm6b23GS4uKw5g5fkRygQcaEgl
zJ1rQkyo0yOh17xSMxNAiR49THr+Rn+UWk36ZxWaL8NMs3eVh2/RXN4txrLXIrkOzfG+8MRdHE1y
JcCjxKP5nqbuWeaos1o3J8uBqDQqkzupwk9GPIm9ZvPdNVIap8EXJUq7KxH/CV1dJ7wYdG2MH/zD
bcnJuZzeJF6DJrQs35XFSYrlCc0nMjdmNKEQn6tooiKd3Wr9r2gcWMHGDRwq4hu2b5NbPbNR9Bgi
s5RLMBsD6pFvyhCrIDJp/6ysOywGmC/lzrPCLypb25huRZ+OtYZcS/ZZ6JDYPV5shnCfcr18iWDp
rOzCvCW5+ynNFrBooXZZ5fpe1fuu4o7KokEa0aY8eMOGbEk5otQwGudGsp3GPl81OA5ajRDLQu49
Setgpma6ySz9RqXz0Uwtd6c07zxnBe1P5TEt+uttfrgqIcQgD5PZ+pSCAoiUYIYhPIPuPtLg9am3
YNliYisrqR5kpd+hMyp2Xp78qjUC9yayqkArvIfRaQ6VSC9SpF9iGe+zxUJaFW8arT6GBAmW5zGh
+8FEHpGW/cDA1ntk1IeJGD8s6x3vzh5zgD+3yQ7g19WR62cpopUWQFdfORfg7r7g+5XDO6QsAhQd
46emyX032oFo+sBymvciBD/t2NllhrAz5cYxHqxAht55zBWcjciv6YCmv55yjgVpY2EXR9OpViS6
N+By/UqbX9z5eiUGPlbAFiHE2zjeVAAXfi97tOkTFK8G3wJJka7uV/345PHp6nL9Xl/EBTGY6eNr
dLZzVb+gHJB8L9QLbICd2y6HIi0giEuYofPyQIUmW4+qu2cS6QZfF+RO2hhXwPTphhejz0wtOwe3
gLGrvHqMW+vSCGelh+WqjdTrlUQVAziNZ4/MX0SwpLZQJRFDVr7gz/C9rnuUj1nkR546V4nYW2US
RG57vmIJ5znxIUvRgvDJCxAMglKCPa1iszmlmsvThryapFvgTBtamu6rIbvTMATBI5rkcoiL7EEW
OT5cLDZYxmKvvqkcTJvq0Qa32InlcbJeMflVxkOdj1uavp+7zkUGxCgOUpnKe4bBrLcf0G+4eXJN
HYr1aD0l/b7gl7z6kZLpLcwgcubPYnEPXVL7TuOu5rxZGRVe6bNWPXqxy4qBjdmNqwhyUln/ZLvb
CrHs9RGb+PykDdEu1LJbi3MMNibjRKyzWsbQH5TuD+2nBZDHgXJbghwU4k4rCRf0/GxVyFbtU6z/
6CkdETKu6Rt86Mfp3BphgHjOVy09hfRqxBCw3eY1R/0lIvOAA3bVe58R7RWj3QZRfUmUc8Llfat1
z2F4ly9IodrwnORt4JbPV2skTb6BE5GAspINSDo/t5SfaybHgpQiXU5x6U202Q1t5Cu376jY3lt8
ljPgMPi/9m20n7ue+EA7wlHYRP3PhU9otnA2yfHazjiF0D33XriBgg4iZwH4gsHDw+VEScPl8JZm
iLCUfkjFvdVtNIrEIhp8YVwqbX9FVCZvOaPyrlfB4gHRzQEHrutsbwwiai36VczAGhe8Qta+qs9G
fmPBXsTa6OKDzEXJHHxTAenRMLW/Q7Netbiz5wzrZG5s6ugpsm4RklzKDtnpFjqRn6nNXL8pjpFY
pcg6WO5+1vkO9BYgm7j9aUM95GjbSm3bT4JAG/xTrm8kJBrA4Yd0OOtMBzWCo0/hHAHTnLQyhcQ2
TX5fdY/O7KFCATgEJrKlsept6LtzmLfPrfvBdB5ZjiRIUgRQsMUPJdu+mIsgK568Zt6HdnIv4eYA
Q96Eafli4GuvvCagNxUMtoKKmBGDw7TptAMQS87n1aqU/RrP4MbKs911Jjhzb8Zmv2hdUBXzBsbp
XtIqsprNIZjMx6EFT4B3YPycRRkU1kMtXxcdG0Z2V9l3EXw0d/G9TKPX2r7Rki1I0WPLAIkCAM8Q
LM+jvMIPYEeQfZLxRrj1oWrGLc2nHFDcgwOF2eQhhHGBydB6kO7w1A/8rYuRdsYoiPKPsrh1+pnE
UnISLOasEffaiFaSqlBTf0IOZQY03UhCcPhsvof8laPC0Y6Nx7buD2NTbJoBSWvurAsGAaQHodP9
RdBv0BQ63TEY8mOwcQiR07hLjBr1RXVRzcQZn0R6jfvY1LR87c3pJXHlD/aC3YgLgLRmd29RBlOz
INpPIk5YFTFplnzFUFlWoUnSA57GY2Xwh/WwGfxZ2DdmaO9cNz/x3wmbcu0mLrV1pt+Qc9q1FEtK
TgdNUd0peuctDnq9jY89gYsVjIYTZBPdxnzL1kpiqe2nM7WyTSWNp1QlfGGcrZXofG0wwpXpusrT
Q5LUJ8WJmSTK4Jc2bpX6LSvvwih57MvhYwrHdevGO0+f4GC1AZ9XTsxfYsIrrL8O2J7zMA1qTBI+
FfpjHxLksiBHi5hZ7dGK3+QecMhZXjJ33ED+47wCvExvpn5d5AwE22+tYR9RQBFYM+6T23wI+i/T
phNa+9Ts5aJ56Kr4whvzFIQjJ4tRBBGmY05oq9xKT2C0AqFx8GoejexXymahOm9j8G/MzN+Wvbx0
ajpomokT/mdjGtwdOI3jnY1glZNcXUxkpgywIvcUp9u11fPUTbeHElYHV+NvT+EvLflOUB/cTt30
MMBDL033cXLUgQD8QYrnDJB2k0UHZwBDifnV8h4WDs5maVy1fYInuiDmdNjUtGq8qYbmmUTTBrkI
g5dPieSPGl1zZ4n+2Bcm2VLPR2L9I7LNR7shgWQQh2Zqp6WUb0SUHZ3EuyG22AmzfpU6camIfWZY
b/FNq0xfe9DDi0HQ2nylxAUkClejN65rJ2QPpUcSUhU9qYGdNRsaf4FV/TRrudUwLMVXuQsi1c55
UDogaoOCoLkvq+oX4kER7jK98vvwI01yh9vY7bzR2NNdHeRAUjnKrVpN7UB0YENteLKh72i9j4GG
SXA4mt5IrFjuKpa+nb5Yfc/SwZPNfmMt7xrCy3AE0Ft3p8yOA/AUK8L1FVIcxTNrkoqvR0d26flq
kE3hEEa7mP+TIj+8MRyfHH5a8xddTyudvUpw6OfYfcAk/wpbgSzB/Mrs8TZyn2ikpJ8OaGfcHRoT
90DPCxM+61DO8YIcGw3QxTTteyyEFe83ibQVGu4e+Jx7FSBx6k1K+5Vp+nPaaKesIYM2ed2vsI33
E41zgfJmvNa9eWnm9ituUjAyenamzJtDZIp/Wrb1K9WtZ2HVF1qoHqKQ33R2xtuaoSdAJBchirNb
ex9o6i5ZO/DVmJ7QTBRDt/Gcc6T3Dz0gb7vDiIpH7TXnG6LaN2nQm4rpJDTyfRTxWRMeZ/HM9yyE
S+eWgQss2Df6NPuytSCjepDs892svoDO+8DamW9O1hK8BmlJG6cd+LcKoGuBiczhf1qS+jofA2xX
sfURh+Ymkm/9MO5sl6H61F/4miVsnZrz1XEvoVq5NGLZfHTtuPHdrFnrZbgtInHIFFtWs6MesLWN
/uDZ2rZqFKi1WznEP0K0b5mW0o3IqqkB8ebTylR9sbPteT7TEkbWiGQUexTMUxbxvl6g3Hva5iou
7DR/Wt4SnJyp3uMAfvFS0Omy2HLA39uNtwPW6HjhYc77YxqntMg3KzphrrqWbZp9gDyhXIKLO3Z2
BSdvbaopTcvpAbXvI3Kaw0D7lUgPsVneWcz3y/hRC42jjSURNokaPpcQhCDfMcIlivXraN5ETbdL
UzYVPfdthWZqBIScko0V9yaxc2bSx1betNODE2kE2j9CZa8cWEsFIqomWqvhIeGsXnFjk+QgUtIU
2T3LeZUsLqJDHSAKe1XzUiCRVe5JdsLve44r6E7jXa7t/lJqVpz8589cPFpkecJkOpK3WHUmP0B9
lkjh7eWrRGNDQvdULsWPTjLtXzh+ajGa1eEwLcS6zlDrVp7aTzpSVwGd8q5wHsccnN9AKhNHICWE
1juX8klicuwx0g/h1tG899HBqgkWeiEZXiu5ShsOseSXCnl0h2ckRud5ILXl5n6BLXnyaKJwqp1u
jlutxcxAxJzQAJAkHXhWiihp2pOhHTdd417CsYUJwGekcqttmMeb0s720tUf8k7uYIXvMlu7hHa1
La7Atbgdb1RRXsYCPkM6xjpzB/FWoSfpaP2gp4Bs4WIEmk4NqqytI+3Qu7RGYk9JwkYsXWC9UyOq
lTL6mTXgoLvoJe2aC6P0R2zPgal5QW1Gu3mKDpNu/Bhq524hG7MrYvdR5hwmPT1PyFPFfMGzOVnl
Un7lgyJjV7ndz0Efh33tEiOnUIvXWRod6J3YoqIsV57WI6Sjurd1tfbWEMTUJonpMamjTabISSvV
XGjk7ladlyw7XWH/LHorJyiTOwv53AJsYRUyEU/zYLij/+tx6GoU0aP3VGPxXTnl0qy9Jt9MRbNt
lXotDPvW6gg3Wvu2CjmnLTFPpBK8kJqdfZRuQsGg5AIG9aYqT0C1RK1OGts2NlTk+O4l7L7jyRX5
1lxMuSZZwEk+3IfXFZlRGiO8LM/mPI3rIqXqpcb5B/qKt9pzSN55bXJrwPP1B8M84SjbNL3YL1XU
ba6T+CD1sSUWnVnvDS9ONr0Y3mubMfcRJdJxVNUvDm2YF2uebUXFae2FLRN+zTl0pouuHHkf6+UB
DskDXgniXjmC6pAa50M6B4giFAPzSY6qLXfH1YJ1g+SYkBRMRAE1dyrDuMKXBnPgwUHp9oT0LvOY
QBj7Z2yIqn/KuNMsctNUexYDOr+0xpZBtSI9EkqM3qOSk9OBVOp0aj2KpLWM9P3oRfWHJ0P6vws3
rndanMrnwikg0uJsrIs7Ur1L8pFMQrk/K62C2Gt1NvoWi3fiNMlW3DQuy2pW6Ih1e6T7U6c+EXed
/toyHe6bncvBlGNFQIklPlDkrN7M3gp3yYAfOKLB/GL3SQh4H4QlozgISTIw4j5nBLRCxdjea7Fh
7yNtkUcRpuNOFGm7IbtRnXTEhmszLZKgSXuLtCeu5Q3DZIXvjv2l51S7TyIOix5U2ztDVVWKcH4R
gWaYzXqxawddwqBxCMjGz9HDZliPSEQrx1unEByONjme06LYB/KQukSP4TXIVS7HTYF6e09aqaRR
shiO1JqZLyzc/NGZKGfyTqErHQrSxXMf36fGpDuBBmB58V1nik9jLDw2fAYCCe34aTMC2HrVD2WG
Reqqch4i/d6qhzawMrN50MKxvGX9mr4+iJ6QASKojI2IvIhFfacyinE7Tkw+OGWJ6cV22l0W2iqo
Fi88eSEgfsuOOce5IXTrOYzMl/m6RMeco7SV2eG6NNL0zsuv+9xEMz6OGqzHQhsOdeMAmBd5ykE/
gmZ/rI02PhfZ0uuYK73WJpxju7Eao9jrJASDokZ/A+E9/AhpFKRKpmT7FJVzd/CS2PCvvTjBDEmF
kGoiATHrGIYxze+WuCtOqi+R5A14093ZY25Heh1lLNs7lBpJXXh1fFDcFsOxRo3iiFlS3EQmGLE5
8hBuuuUU9GmC+heW+HHMrkcS8s2beimzQAxEwCUTTM9SFu8yGzF39WrY0iihXVOHxqOUg1qboSKZ
Cc312ewgleG+ApxEQYsizqIqfDjlkF8s2EVfiYMj3siR2reMl270GlWmCXx31aXdcJpxOh3TLjIe
csRdu0wMRa224BVHPrO92eTGy1xSB6Rd0WWc5WlpjdsuK+WB253FN54WZXZ9nZ7KMuplcS3i0jfj
afBOtdIz5jYFyfk6ImWYx/lR5ELvfni6RtfbU0zfQUSVg7FXRZChFUP+0pSFbv2go32Z2g0qr65r
9pGcl5zCkVM2LwsinOquTq/U38VTNv8i3Y1dTrjDgxheHKcQ8ssyOzlRbMk0gyqeuyBeP4BVcbP7
rAOZeki90fKIRhBNb2aH7+OpV1p+rQ4lsDOucg7UAZDS0RfQ4dFL6eRvRs2k3mdkMQb3UWmRM/1a
GFTlmCAqb6bsZNMESRgciqFNogDllNX9INnRq5uhXRQ+SkNORGur2e205S6prMI7GHYzVqCQvGqq
YUTXNhZmWuBMSZLH8lTEIlJjis+3KS2P3B4puLB4Qxs3kvhg44n7T82hdMZJPdZb/ReLzSFLTGsJ
f6VVDae6eetziNf3tjVM3l6zUFa9hKHRevvciczwy2Hpz7dzFU7zq5BWKw6pXYWoVTsngkdq9aXc
ReWgsLWEdZKA28lK/Rma/jAfbYvDRQD/0+1WLdYAtaHUwVsj9NGp3mTb4DDNnWGqCQQmxtkxu5X0
+UzwlHeMQxnWuW0aJfyxYSwqSNo+FLShYNLCezNrb7NZuW+t5TqcXqTehEmQmksbUwqPLUZk1gWM
skLfu1AoSR8i/i5bhLO15hJCGLme9V/8yo0dMF3iUJhjWvqr1/t++FSTp6XJehmiQb0VdBoQTFqT
oxfkHsKlS540He9mMJK14HHodW2/uh4bPmm6JME633WTTgie2nIRjxWSsF+ta07NET/EdHEsrxdb
tOBdeuvZyiyCoiIPTtZPCCyq69qlRcVZlVg/KDWbbTRQ0tXmJWr9yNbN+s0aFrbVhhQ0S5XUDIfh
VVVjrcCQjbrSn5iZNjiBR858DKvIdB4idsEC+uKgf8LXmrsLaEkz2XYApJvDmFGb+5ohVwLnS/Om
Wjc2/bIh8pKhZWwrxa7IIc0ctHUNVlzgcmkJvtVgzunRnWu8IysLlVnzURdumWwqHeDpUWukkr6a
FmV+NUPlTL5QyKKfvUhfwp9CZcONo6iNYPtIRuFQxYmisNrOS5KQ82LUpyTKsFAo+U2S19on81uu
+2zr04S8NdLI7H9UOBX1B+o0S3iO9aGPTzkvVbwzorQHdLIk5uz3Sz50Pxb+qfbqYFW+VutxeilG
xvVCrhFazs1X2Eove6Cna0l2rg254qpM1r1E0W+U1/jDkjHX+9s2lwR/ceWkyUtfUwt+jSZnktsw
7IRzcmltHh5lNdt1gA1MEzCwilyv31EnoH8oYcDivuiadj3xSH7lRtxGW36stACQZ2nqWyEZmyXU
p59W5sVXdpXxWrbKG7HlxuZuyuPR2nvKdY9LGuFKE3moUKU0dESl7TKNd3l4Vb6HYemeY6qjZzZK
2BRVY756CfVpKJUqXFOzi5+HSXVbOyJWzd1eYslurw4Qo21IAOWxxli821cWnWtD4p7pVyOc8UL9
CFGNpjZrzpLiNs2K+iNtXfFKjy/1CK11nM/acK92VL25l6mVXXDxVO9xRqO90hQJ28wdsPho0Mh9
5ltaqii6FZ6NaZjbPQ3opObnHltJrXuaxXnEDVs6LagCrHv6W+gSijNy1mUStT9NCDLjSriY4Gko
CMWGHlkTwdLcnpumT5gPz3L33u7qYXnsclUBqojLTzAoSed3g4WDOXGrBZnFbIhDMbXxLWDY5jY2
NBVoYfgfjs5juVUkCsNPRBU0eStAWbacw4ayfW1y7CY+/Xya3aS6Y0vQfc4f361k+GD8em1duqql
NNHedS2B5BaWY2Oazskqd4YzvFIrhuQPsx9TCYn1lTK9oLK1N32GZHMS5y3z3eHc10u1TQQau2Z0
ryX6cUiHuT7GBYIqvcZD3axD8hrbqv8Bc06utSbjqF8akv0rJ7DFeCgrqW0ZqrSN6zbpiYiDdcdt
WJ/t2Ow/WS5SBv7uGCPCC2TeaqGdx+BUlBpv1ryhRjU2jNdO9XLftxNlJtwGdAzm+lTeUeRjXJAw
8SGWuBzyJc0Y5zWYsnE8kPFTPthgdd+LVk2vXbdU3SNlgFZEZ9NoHDzFuxWYc1ddUBMg76l4KtG5
zp3/uGjCPCpnMIfAcAg02aBykWFKLuMbkhJFL476zVTjhKtsIXPGlWoFy/gb61bb5r6/Aqg3oKtk
+tx4NQrv2loEko/3MDvSCjuvP6cAW07VY9XoWJI0A2hqwXmJtxL2wZTdrRQl1oKm9apALaMfGbH1
ZlPDELm1aV+QeSOU5zK9tikIxmR2r6ID4tTdZj31Ik4eVbdmt2lw3NTCvKhSnGiTZ1HBjx+0lVkF
c+pYm7bzH1ajOzPaoBKIXc4xf15fh8FDEZIv3a0PaNsMfRK6szsRUUE4RGyxxFH+hxBRpNd1pR6o
GG0r8Kv+3uoLyoKcW4zeTawxl4hOEdY5CN7cjhxhzw7bwRWncbCvjCNfWsmUlMA58nBWa4C6lGSv
omUGdBnoR2S1G5veKRKgDD7VnPHNnGgKb3MPW1adHLvRPA5Jg4xIFnXQ634Qj2UFSo1Wg9d7Y3iF
G/q1rh/nZqU6ue1RMozDzN0DckCwdc2CX1Afz8t6Ryi8C6lbpEHFNYS28mH2CdtuO15hrbid8XBG
B11lVGHMWPzItjlBUaaBWI2YS7BaIwI0/BDH/7uvFKgl42vkUVYQlGn3M8EctNTsnLXCerakKyGL
5evgrGYg9dQOEHnPkW/oxWHGVRly36iwSFq1y4rFPhHkpu2QBUwvrnXL9dGUFSGVOLXjxNxRk73d
FZykNAsHPZdy0HaT2DSmOJCc1+yG3t53KdTH3KAgpFX8mqQZ/KSinZ3WpY0ac75njQLA1TE+e0nI
Iv4xuKuaD5gk9DUorLI8gK4biAUKuI2EwaQqyh1iDriDbDzTFAv9BX4NH9ufrVjCMxa2eeCp0oKy
Ykgq0vxNjCgbrNuFnazP6Vy0oVWqU1NpT66ASW/d99wEAocg35PtZm98N70i83oZLDCKdWof48Z6
T5ngb1oFESRWNz4kTYf8zazGa+7n05bKDjPUeyOM52oOJr9+48g1I3o34zCj/STyUTMGiw2toicq
OSSLgLDmn+FaStogywoL/ITtqLqxw+VS/A6G7oSFqbsBqSVmmCr3JxbDvZEtH4hv31uazvuhvxe9
d5elwz0oxrZmJN4oAiydWtNes8S4r1x6VyavXkj19sCIhlejjx/TXje37mrcG+MCapbJ+a+ZKm9n
2hno41zpOX8MswohMXQTs0HJ/GD1AthDOCuNGGV1mCtQ2k1j58nFtQqFEEfnsfAITR6UaW8XleuR
wtII2iCzR1AyCbtglqccj/AVwGF81NEqv9a+XF96yxofsWmY29Ef60vr+WrXkMR1nkeRulDnDUoo
uC3bo0Er75YHvZW8lM5kZHPo07iMSsx9MRDoEGi+4FVlS3RUE8ZrbQAQtRVHdKdLCmfNXWLqFDGN
BcIEw1J3xdxpr0p3lq2X6TLkg/xJdBsK0O3ZJsmnPoysXuj8pvWo9I5y5IwltAHiiRrWgdCxB+x+
NyGUs2RpQCQklKHy2g37t9j7fnKa4+adoPMiyJCWvlU9XMhULt2BpbiNBt3pT0XFel9QBUQZKgkW
QwUn098V9kyHilr7G1ewXLE7WlGsGdMWZGefrC04r6EOWZygAgE3yCkW3KRsFLuldvVNbVZ0DE5o
M2y/+oKXWu+GIeFcayUSiXUM9NXzDwto6VEnAPwiCz4WPlWD6Om0gE6S9kvSE01FsTDbrUjv02K4
A6NE2a3lvHdjj+whSR+sda53fmKVt2wl/kDnjPSPfZumxWDuJkT1pA2hS791Z/F1/ZaDBBpf56fV
NwfQPbdHwWL1B6NMEZ0oPaKN06EzEKC6b9qce66gtEgHd5pYwGx/2cRTu7dnki5jdSj0W4tY4X1K
Nf60km6jnrF5hy4DNVCa/KosvWUJHNqyPfQlpXEaHUW45O9XyqY2WDPQbHHUA8gj5AEDZ+3R5yRS
0+30RNFkrxO5Dz4NuWbxKPzkyBkdDqn4ySU9kSPQdinX64CjPGjtgVWgaz7cqrW2RWP/GnNWRItr
/dQpj9A6dHpAdSTfwdAdRGmSCQPVNN5kJPH0nMSpH7H04KO0e2NCPpK+2UrEQXJz1G7aunxtbePJ
8Co0ZIWPZnFZzu5YvBWT3FeCrXwZ9B8aiCKvKUdUdV3y6sQc0Eg58tBOfOAJVe4VlYk4OLWjPnIw
pDehymSV/dnLYU+I5Xngij2pZFqCulBnkviOtcmsWy8E1fo9BJyQ8bHMALM875MnOqCy5yIoOFtm
717P41djma5DOe+FBd29pMaXWS7A+FMBpYQpa0sgaRq6LVnceU6LkpXm5KZOPT9nU/uoY4c8oOyB
J79G25QZo4PgxQS6c1IXSxL6DdtV7svsJkYHCR1bR6Zr4uuJk9gMfXfpaCfcuCmmnqJGGJoK91y5
NMOlWhb2ramxyvOTFEXxCj6JJs2TsC0VtdGo09GEYuQKVu5tI69YnmistSX90cZyP6fjXyZuisQG
ySXWgjFwJlaouF3u6WdzAjEZD2S1m5FdGmEHNIweY/7qk3IISZHHEmYMv7HfuvcUHhCoGY9fS60+
iwrKRqDfDxLFQtp34qEczYek7HdpjJtNn/ynTM9BNGzvlyw99CmuKgP6pKZgGKac71QxtmTyfWah
zCStCKllhgls0aHr45mrkQY7yGxtM0iBALPsotFt7S3lc0ciKdTR01BVm7GxRjrOnZNqaWntS+uP
jG6kaJ6gFtUy+e3g0tL6rxb5zsjtSwuvjscCUDNO0v2wpEe20ft2Tu5lwiAkQddzd/r00vixZ2mM
1i77VzOrA2/Wh34dP8RKD+3a+RVHnDFsjD550BCMeVp9J0f3bAnjbyZ5AHei9oXK7sA5iGjAtrZl
DsicFn5EKIQbDAtJkaSJJx21TB6q+JEE+2Y1+0d3tXaL5/+YaeYHcPFkxTTWGwkCV7OkuMwfk5PM
1EeWzQn9E8Z7DlwGUcI67zTrB4aKkU/F21P7Wz2MyzRvBwJ+At0jx6rKzhO7xAOOH/PisQSD+dqB
cOaTauoF8wREegIG6CflhlDZLUkZu37AJszRxOdSm/900URkFmm7FBDTCKAZrVM56/9yV34ka41g
sq2e1yS9NubyrteYLXS9h17T1IPGfxfoFFHnojy4c35Sa30iW5nqM83Rr7RrHmpN0UwoMrRaIzNH
O/lgxqOdgMhOeTTSr8admB/zSR2sxhBUtRH4SZ74Yxo33P7C+42L6YnFfcfReB8b2ozbYf4jofqW
ji9Miq5A4vh9nAkZA3dVZBbjL9fwXQ0XFPkls+GU+HemQbuypT06iTGEZVM/uKpWQdkho2Vf68b4
071lHgw8kEyWDSfodDBGdKBal+/pwnFggJr9mvT0pNqVF3RaLMJqVb9plyWhMXefSpsi/Jav2MFQ
j4l7LR5emXMubud8U5bBVjwVTdRriFWAyrRzPeFnt7p0p+IK9rUloBK2CMcKhPfopXWUYZy7TJIm
7VTll0I3j3YikBFNP8Zsvic1q3MsY9gBfhb0NznFp/DGSFxF0LObc3ACY42NCl3AIMTzCFaKBTSx
FcVznloPY2w8iLiVm9aKBZJUHl93sVF85OYmZTC7aaGr2s4Oae4pGGROH6ti7UvUa2q5ezg5lG5J
ecCD/+JrzUnrrb2rEAT04mDHcVhUHqNvau/6tkDbVnlcDU0oSoXVYXU+IBfe/YUCyyLnlUwPC93S
G4JvRzQU6xY4xAmRsTx5Tp5SbBonYd8zb+jTPmsEFLWvnRJGgaAxkSsMSCJUb59nx76ZShZQxPyn
aQxnQxnRoe6rfkNhhH7AS7ArBkqEuWLyi1dqv5Yz4NgZ5DPATreZiVWJNeckEaSOnYlPEDWdKZF3
TGdegYg01ah3vuO0fRCqDX01/5Rmd9I8xSsn7qSoHkfgXV+Nu1as75mfRABk0VyvkOVyeaoHLTRL
TrVcDJ+2iNPAnbLjZA2hX1n6joX6gWgNzFXurmtyhBRxAKUaaYXYrMg9JxjxjJSVznFJFuBoNbNj
ufz6tC2hYsN3xtX73HjzuxFPKhhn+0nZw07qpEFn3U0OMMjl0qjujrILFzqbx66rMCrMf/hL8DfC
RAdJvr7U+fK2eOLJbpEP2NI+WeSc7Kamflx4igISG/cNtTwK3A8Ph33vZC7cWEWNM9oJL8UepKxP
r3a/bWW/L8IBB7F4WDAgRuS+74WJlq0BHgY61qu9yqpDXwGHq77fitb5W4yKV1oeK0iw3NKp2HY3
XT++eGW9zyfrBKx+gfrlIa3uMr8OK+XsKIsoENg6xy4lVdMwNLRviRfYWn01KHGPqCqcEIlN9/4S
n5RRH/LYppUXVyfCGMRFTv9Jq22AGPNYJwD95XwHSCfR+FD7yhOrKUQyddo81nX/2prjNTZouZuq
m38pJoxlwiw8mPmuGmYEfw1ji/diIx5oxZ27jvvSQ4XUlIjPUaFnWndwzOzc6+MhzjBqdh7Uuvtg
qjzMfC0a5uTK4IwNOPUe0nbYaaINEg/tI/U55YYloNlotf2qzTcPWYa3wGbma6r5bvZnCr/jLTBu
yVmGEmEldTnk4L8vEuyWul8BfeQ/ruShuglL0AX6EoE9k14sS6pWjFNSjP/aQv8kQONsWtWrpo+P
9jov0ei5WmgkzWF1pyfTHrbylm5rVe9a0YVg+hEmKGZ0lUINGmzUhmnuK0pG+vZmyBqjhU7ZGBBn
o3vx1exwQq5tti8q526Mp6/Vn55BdNmIq1MrqiMUz7FXWC0X709ni9uI1bI2sqcxfhnvFDUCQV25
d7qrR47pcGwmn5qw/uZRPVFETl366LyBWdqBqWd/a8YR2XsGrLegkj5BXUgu1Rg10jz1EnV3b7tH
U9kdBa/WoZvFtnWL7bLaMJQFfbk8TToOA2v8oPv4kKnsmHLIVB2woe0CYINaePQ0T/38pbfmUcxx
wPOxpaH6z6hkyKZ/Npgo+kKEU2beJ4L9YXLG7ZiNx1xf/uAVbULW8gtRGlA/KAST7+mmJqsa1K5K
HeJqelzEE3E/b5auM1Z7oYMt8iY6F6j7bbnagZziz7bToaymU5JlW0FqKOeofKZA+QGcDgIxH47W
WkZpBZ4z3fDJOEEkDBfiBsgoEMjFaLniaZDhGFcH4K/vPC6ivifTyW/yJ0vEWCHktHXj9eqPxuuU
0uBVr+0+mbV/Rl6TkZbUj74enz29FKHqkhe7YAOsKNxWaRs6K5Xx1uhcvGX9Whz76heAJAAUiLt4
+1p0SJt5WlG5GQZgRG0dXWM8oC1kT6l3olYbGndZU8oKnA9oonZa8PKakb4LGQ0fSdANUwQEYzZx
mNuXdBVfbWJ8Jw3KUl9tk1ndnuBd5qCsVf0KPK1buwJqSnpG5M0+RCzve9Xclw6RR7ycZ9ctvaiE
wFH5+JO21SPu1Lscgxwmgu4wizjMGzeUs3xtRHUgrq7nBU11JGQd9RJq3s9D99031s0VZO7xXOlo
s/CtCnmnD/XZw2RtqsdR0i6VrOKQOsvJz+0Hrco+J1Q1nQ9Tmnv3dvI+V9Qwxe2pwoxh3n5Rx9om
U0t7tbVvqH42XO2JToCj1s40JCcXDNHpxsEH3I7Wo3D1MLV6hl5POzAOd8E0+QqjHboco9KLrUQe
rNZXBSVqVPHJS1ozmqryLyu8Z4doyLDGuhG6Y75shYchlLWgDpoGRMxuf4m/LDYoamB8auY3B+oF
9LanQxz0UMTLE5ZnvN+4BrK6wO1kwSh0cfHrtd4d9ao/1uqiYueMKQvjYYr9k7u2v4Obf5h1cdSN
mncQ9tX08A12b/pAXm43XruBYGh+IeToUyY+8kFCYIxEKJdjFbkevmMs8nCGN/cYAmHWAfRiubY+
aYa8SqMJUcQiJxjiP31CLDZ3dNegB8UT7Xv2Cy9+VKVvbaLvSuHtM4unyWObyqYdiGSA1RPNZ2kQ
h6kAzFhkq/xbmCjOWhFK08Ni50zQE7GNZVGvw2SyVGjWU0oRrEv2+Aw+i8zAgbpkYTOskYfWiOf7
McXS4zuKOax2m0uXZApsXyynblHmznOk3HY0PT7IFn8lNuafMXFaxJZ1EhgdAGGp6/WXi8OSMGHK
w8pe5KGOyueii55UFR30iUjH9z5NkA1USUTA8h/92kcGvT2Hc+RO33M7ETzj7MZ6/e1zI3BBM5Jq
B2d86GF/KAYYsE2gm8CwyPltuNRfzyTE5OK4NEQodlDfIHlg5pdUkTveJEMgZ7FHEHZocVgUBQNQ
XSKXinu5s8t26xvqjvi8DXZg+tSbnT02ke0uPLD6tSZ2JOZ9j6v2cnPEk2sYDozapjdc9f/Xz/Gi
UnBXi7SSog4LnEs16dKuMclQy8sDyqBNbqJeStRXq8e7aSTD0sanidumEs5GK7PnemIdVGl+tnP5
7tfOhZcDS5+5iQlHcRsMMvg/zOSYqOyUoKn2WLi0n3HSOXStQEuMCx/WOavEvrWwybIaoLbfe/R9
Zp75ViXWj290lzrvIrAPxnynyUNQnOKnnpohgHzOt/0so0L423wUSNZ6vi8jJCZty2IblH2FUDc7
z3AwWKAe6uTKT7WtZ/iLZbL+tNw4IJQKlBouFoLGOOEH0+LXLoFYA+5xZRFOOHrteVeU4EeAP74T
v+aag5DxpZmem+nHz5HDu+CEsrwWAEPQQqS9ze+FMwZD/Ssz9znpHMrv3HtjVi9OrrbxOv0miiZp
dOT2mEXjgO0YxvyTXAAoWcwlwAzjzZCQPTpNvRuMam+qkvwd9Km1UTDU8RC3w0eWXGo92w3cLHIe
fpxGXbCHhmXCrACdjZK/sYO11ncuqq5b3ebqsVD47hGe5DAUw270Xvi9w6ZYHkfsubdUh2X4Gtwl
UjzI3ZCdvL69c5vq1CRsaFX2VK/JxR/mo5rMEwn+52ZdLthlfTNlVATqBsVUxUKDtk4sSsPXOZlH
Jr57Pcmi2fNCvYXqSOcnXK+Y2/Jj63NfauN9ai2EPdgXVDsG+lL3MltA3dp6ilfvu0wcCrcb9IzZ
XsPLKmf9WabGKTb+aLw+iNU5DczVLSBgsZD00ZFmsZEtR6A7fvIS/Pq2xhCabxmQ7svlMDhXGM2n
VFSXuJOXnJDjtqay3ezhmY8+wIm3YlK5EYyx2GVwBIsPCje1JpyttutdeTV780W47Ek3oNSb3O9a
ZT9tGeOAs50aNKA+VLZxLobqu/TaZw6mcC6HbUMo+fJ/c6JB04wXyUz/utGlQ1yejDx9WrIFCxSQ
rTOV705TvonCMwJkUZcyRkeqtCc/oxgp44tZ1m07cIMRDLi98SpIluSGiQSBY3IiPgGbknOXOQ27
R7MzoEqKojk1NDbZbRF6cgCsg0eiTUBiw+brufL4nMt5+Sud0oLlwpfQ6a81jQeu0f8laCE22ipJ
WEg/BYNOVg5PE/g8CcB7laAlndz1Oba5t1JBpKgTv3U3OM+WzwTQQfNh4+7kPkOhhUxD7Fqb6rYK
210GHo9a5nGQ2oPZzVfo3yi3jAfX/xytFYd7E+jKfnUy72YyRxFTsDWYNqcrhkCadPiXoc/WryYV
yhxLwCTTV5aZQ4VrpOof46H4IoMrcNuHSTd5N8qjAYIiqR3V+yXU4j5qkd3TjB5WsK5OPG2dNj2Z
yLUH7zjkButLF9/NHTqtUe5ds34pcvO4YIlYMi4Vf9hqqFLjFc8bmRAmfHBvv3TxdN+7WotMQXmb
Mda3EKSdof3DJxMAi+AXy35ny7rO+XTWu7eRArakSPgSs6suyyNGyT0b5Z2mr/t1rO5GTGL+YuJF
pt/Vcm5LB6IZCB6WBr+kniJh+M0BgkcJ7FyUPyNdJcDi3WGAQxhM+cOYd6ws5ouuvdlArDfTGHe9
UMjqtQddrIcurV8dNRNngpEOFa9WRzMKJ9G5D24/73F1IQQ7YNOxOSkTzhPyB/r1by0rwlvWba/m
qK1pAl0ZZstTM79yURy5JP5i4kZEq208/SXzfFSjKAUXdggMaX7nv3hcXCzOYe4vKnJy8VrM4y6t
jX1uqoMzFFtNFoExc0vAZ3tMHwa+JyJq08wOi9F7sIA/ZgsWvv/K2zXMYp8n2rswvxxsGW+SeIys
KvtiFttYUgtMNLcWstoW0KxjEixqLaznIrJbY5sinNYR8BoLa14709um+y9K03/Rh+zKigHZofRi
Q7HzSZT+Nk2AzrvpirbtrGxAHRupjSQXozatiIMv7DMXCzr272bVzo3lvykktkPaYA9x/s0NFvth
DYGnD7lGeRDmUHBkGopW+1gU8Iy9HqX+VZusdzNDAuwNWD0xoLja1hV9sBAE0ST+Fq4jxAcGSvzL
VsD9Xe8Maf6NQ3zqgTw17cUjZyQU7XS1KKu3kEc0QG01ItENutG7yR3Pymkf+tyKUlWc8wZJfmP+
u1EhJLFfJ8t4m416T+vjTjTmbpUDZD1paMRFObM8lJOPY7COcgTWq50cyRM/yvgrnos7LjhoPmIp
2pqh0X7wDQMhdh3xa7+ZVvYIaPlBY0+/SVyANDwwAP5WVLL+d3O1dRNJCOXLgi1vtkk5sFcUGFOO
S8GK6D84iY7UL0hjGY8WA0efoLEjgweRaYGgLlktSOGBhPVPDya0go7JcvN1pipiAwkMecxjF3+0
Ncbt4f6mcuqx9SyCV9h5JgAKxZUuAiTGkQ9QIKpdbfc7n4l0AGsLY+8iYAWkupjLpSi+Ovmnd3Vg
en8mIUgW55IZN19iZgeapBGuRn7EWveZTv6B2F34r3y6r6T53mgOIx2KBkpFsBYt5yb3Atc5VZrY
2vI6YM+w9H9kIN3J0orGxf1rcD5QaE26DFQa+RV1r86T9W3luO2LOcpJZljieGOmf0O7IJRWcKF/
7HDYdvufLMfSGrtnhzY9Taqwkh0AWHopGcY91N+s/WltMvmSc4VL60ze4R6Ml0xbjjxVyGPMeuW5
/a7ID7GehggaOMB5sWxxWuS76qtQ6/HmlWJ4htajzzub78bS/HZ6ruV1aO4Ygz8SZNcLRwEnAr5X
z2KCdbrhq7T7q6XdfJddYHsuORrxt1OjWLPTjrHIaYKBzC3fRvNX8lHraRUkQ453cXiYVfFSUVAw
9De0uiAfArmLkREjJdO3jv81/Y33S9WeEz7QSSDExtyOoAVIg8Osdz0Mzo9J/N1mH1xMgXUj8GwP
zt9C6cTZMqz8XOuw7OwqvX2oy9ucGZ8pyPstyvjX7nSEs+4tHAPre5owTan2q9ax1wtx7ezuIzO8
T3t4BbbWI7HEuzjXt5WdvgG6fabe/VwXf2pZXupqJ7nX8Vn4ZvZBLNlWsAi12RMJYR/6VJ99Q4Zx
Y3ypzP8n45ZT7ES7QNCX8a+mm/ua3C3b7cVOV4QUOYTxBD496yF+dm62iuyI4pzETGO1ttzhO8se
vXmJP/vbI1lU6iXLTA8tITwhurEFeFhkkVd6zYNqtSqE1VhC6gNSJDpCx3UpvZPdetZBtIpcDjKo
IlWYJ1RNseBVSHl9iY7c19gIw85SJGm47PZoxkmXMIn7KFyFn77sktOi2x0if9UFs2HiKNGsBfGu
94Uq/mtdCigcv/10BV9eZdwQbdE8Vl1TbGN3+ZpsA7OfDxGozTia69m1NtmSvAydw99pA5Xforus
szPsOgsEVOYEBU7mfEoHbTjYGuofEAYCwm+RTqojTRPU7joZ0N4ECZZBUsNPOAyUo51tEQ7wx1QQ
Wagg78fFe/TGzAVFrUwmsS6KBZbDdDCyTb7UYuel69kBOOSgxaM7NONulM4X8nvJwElNjpsQNmwh
oJNuAjRYf9OkQIaBwW9g0eKGzbmCb9qIxLiKwn8YbbBr29kXRIkGJMqmWCVh1b3hyauHfavzvwBT
Jbx463h9OKv6QKjTlwdO4gKH5DK+ahrM6XJz/Qzm2e+HG2+lPZfMk2vnhtDfEoBIfaNkhEMag7QU
oDo4q6z6jj8aKTufaRKb2WZobVwqav0uZl6Yfk3naK1YbSeDCJXUqyD75h5boH61hHfg6/lHOJWD
/1I71E75MBEGNbrLAzBZHfUuUVemjfkfkQfgatFubVGe3QZcDFbzeULiaBfzWybBG3L0h8Fslajk
vOFQZasPEdsyD/rOdz+uzrWqGmCvuG8IcneTgGCZcOU4yogKoyDw5OkMrTKV/yhUwePHCh2sVvls
qOKXOPxLXkoMiupxEPqT7jX/rHW53ULAYvQuYCEb2x/H1JDP1+kBc0HY9tZn7OHBsGxc8H4OSZV1
Fkrh6tfIHAOZIFYF2TAYNDWIsoWUsO4d3IpYORx/PYh0QT9ADPFhzrr71kkvKNv/rZYhjmyl33yu
P9Tq6VSIY8A2xBWZ3OcN22puUwkNs8BPfZB2xDNQWJ0Fi2uQOArVMfVevCGjdQymdEqDNJ8+DbW+
Sdxo87p+FTf/dxcP244c7pDO+LumKS4i45hjick2Y5URFTSsBaLKZEtgokKDQJBha8z5VuSEUBic
yoHFq7XJVfOlYvG08nLXvNh8i0RRKcHLmJIdfBhMsOAJ3T5UINq32iKHY3b03wrZerRILC/cla9+
K90NMjJUgjlxMuy7kRIg1wW1z8aCDQ11/W9Wo7LpJrcjpA2nl9uRp1Whr6CgaC+r+RcAYNr3UuDG
yscHCnD3EN1sR8VBQ5xIsNoUyhvEaZUa2DyyEHJmjvBeX6XlRS1/gcEP5co0M31aGjxFuVxSt8L3
bhBREo86k/eN0p+Ecbbb1AzXepw4FAQmXxZnN+fANQttC7mzTUed27m0T7mdqF28tM/NXH55Pu7W
qjV2JQ2Nm3xmvhyTO7NjgaPEcTORjBIkRsXKV4xbJ45f1sW5V7XzUw8+l1QTlmV9Hfv2s1NIHxsN
FpIWxjDLWXGEeGpRlBGjU1vhJG1SmNNYQ8XfnLoqvkODf+5nccp7Y29agwuy/EGgvb4tF+eJ4LmX
0UN3gfLnsV6Gn2JI75eBWPDcveQ5CE+F5v3m3rJS49pnQCFClLusHe6VYX3KKnlbp/HV6MQbsD5j
qG6eIEq3utKAmP1/ArHtIZ3kHC4ClDfLjWG/egjiy3VnpvovjNYmt2+hjti2MTxj4LQ3S5N0mPpJ
HpxlQjxAzlzDYRlbw0G25JQjF/xgCTOxGuH+c8zuqy3gnvSccxJS7G6eqsc8v02HK+pTXZDSl/c8
HLnd39eFV219CMhM1HpYuNw4GgID3cvvkCgnG7ei5FGoDD22bfm3W+CdeJ18g4nyQyT47ldyPGwl
K9TJCheRO7rbpO+qYGnMLurT6cBzagUQ9E+d8NA9gKXamIaiYuQBbOKFV1ph8MGBnSzJlYPoKHPx
7cniPBf4AQgiIgKp9Mco7up4m7bonnWBdkfMp0yY94bX/q062PziMqeS0Yl0ndSWA6G+F8m/HyW0
hzQPcesse22kHtq1SfgyO7JPb2TampNo1eXA6lqtTgtJlmFmy/vJUUeTRKiVNx4tzo4gjAwCcjxV
plNFpJdh2cl7ithhxW3Ne8wb8Y9aKhoVBp/bO9cYQ+Mb9ARV8B9H57XcOq4F0S9CFRMYXiVSyZKD
bDm9sJwOcw4g+fWzOO9T9/rYErDRu3v1obe5o6uRc3bOeg6nEgQQumsSDNK5xjHnDPiIQ+rxmezY
+IQYfrBMMRtOYxB33kcn5JsDySZMwgsRpoOTaE9ekZykYMlQiZxtLu3QG552V6qk7hS40s0481Ct
7dzP+woug4Gi0yAGkTLCJJV8NtgvFh7cIoq+tRHW0GRwYqFu48M0jkzhLGKnIXnuXdgiuVO+lwWi
KAm1YOCfXqwe3XkY0WpyZFheh6k9E2yfx3RHdai5jaOuP3QePE+COu050kZe4DXGnNHBJyZV6Dzi
DXcObVivQN8nw7D0nV7aNy91NULSoNOW3oZJaBBqqRJglWPZaH5fWCnmb972jrbU8E3Cf94AqYfZ
fIvbNtulOhIwMU9sjc2KRUAErSUnjWoFJ1l/bWvF4zl6TVFx6tT+rCf0fgsXPtVtOwuzwtbMi0uZ
Z6/4qPjTrIVfMdgLcRp0XkcmNoGYMx8b+DL3h94RL4trPI6O9UplyUay9ncX7X2GXpVVCRhhw7lo
Mzz4vtypNguWcfDnwkL5Tlf3+trRa4J3bKr61gHJq1vCkDLWPvtaHWnFPpqN896o+YMWHw2QysBS
Xli3IgNHaqWGfkgoLMONEq3E2JmViG6OgasM2CVefR6BdtuR02zatvpg13A/og1vItZ8UP+05yxm
QKxteVuq7rljKrDK7igcyB7dcljfnmmVvIhY3BPYvsWxfQk9wfO+v7Ni82y0D86MAMUrZ6ULbPW6
utMFGIhR7kmWLpsa0XbbwTYC07ez2ulil0TnkmL6iqpnL21vgLEPLHJPQ75cy6rjpQNjI6P92xYI
vqhxRY9syZg1xM6Nz1S7VThRDfJnyF3h4yLnd7crFdFB+U82wGgj3mAamitrCUDKqc0L39ry0Y7u
8Dg2q0n7NubRw5yFdzFrwgEcC9TxDZeS7wzGjbrg32yOd6FW3PfICP3wlfXzxYIUlWbuG4rQQ597
uFZZufTdYRi+WABvklpjjuO1aC3nMK/GlRP5XSHk+sIQD+h02GXTN2wf27z8nB2oV7N+k6zdE02d
q6Y/tQ7xHghgm3LAzIG1mojYueq071DDJuNyCVtm/zJUNihlaI2ACSLFQOp1/xCh21EeMVhuQk/u
DKfzqwX72ZQ7d4LDtCbLjIfrPhrzu1kl58Ir9zENrm3V2Ry3FhiXsHgN6+HNFPYpx14Tj+INoB6k
TfmgGFiQc12+qy7jQTFgWSo7eI9tG/uhpXH3D7Pc95LnbNnvYxNBoE3fQlwO9MmdYq/3EUzQYeut
COv9olxIhJ+0EF1JmR1ImH6Gq+UIm/wxRQNwgP56YnqxcPhZ5ZeGmKbXmIgx6HT6AkXDNgk54GIu
okM+8kmZI/575VOO6IslQhMp353q0ePGjaLItyxACf1PRUCVEbjGyL4kb2NvfSHQIAxP/TdTwzNh
Uh8W8p6s3rVz3KBynMcmd34JX8D1mE/1KP4YW4MhRFXT3asCJTgO/a6wPf7gpS/DaVtwDBPlXQJ7
sY428iFPS+YmrE5R9s/ICGrPCd5SZIwlUyfHbtiflerW8I7iLt/p9rjX3fQUWgS3HPFoYRzOBTvh
bMSzqT2PpbkqwpwQ4CZ0Kp93KXoE1DNJqUOozr3FsFnN7qVnoz9W2hO8TqKtVsbaeDk7nPTszjO/
SfnE80PsxxygSGVCDlwYxJZOffaNvbfEwqQolncSISi1xkG04kwM+klhhIiIkbGMnWMfsOcBI/Hd
7PTbOW3fognzmFbw+Bj/mcwDW3vCPtA0xSGuw4uOmYyg2F3lVXetB6g1LHre4rp02FsMqd9nYIwz
Op03juEcZKgfXJPcMSUuPUzefqu3+VZMJNFYhYDkavk0l0RMa0MALyrvJviUvjH371HVvsX5wJEz
MeHQiboXOdeiXQzn2EiPDZM5vblonHD1gMlvHBOnu47OCK05C9DWXwsazTa2I7fKg/VQZLMR5LFh
3PFqfZG6RTIf/xk3D4GmbBuT8d96C+b5avy0yupROTNe7nYzuMY9NtVuY5QA9+KmfaoT73MuvGk7
puFLYsPSqXkKePGlXuHkRN4PHN83RGk/dORGd+ZTN1pXxgYe74JjVWy8Qt1XAAHJ0jk63FnMl0qo
OwvPGG91v2Jfpih5q+xvCV+kLiCB4H9ZmO4qbH0ZoAz3WStukCD4lrlE99u7suWxz/pSw+EVZ2+E
b8AjIWiDYwNoVPFaKrTqMC7dnWv3zx5uOJBBBlr23D4i7aSwgmJebMC6JuYptFjb47b1iuqK4Enl
PBbQOU7vynjGh8mfCMWAhGAt30IBBbcCEtbrDrys+MawutV7Mxj1+UNn1sV5yclmeiR3xkbMR6yH
+wSj+6awY5IyEpBO3HtPEQkTOxNvdVpc4SYrBk3jiW5OgA/2z6wnx7Fl3+YAhmXRrRjFcH/Eys73
rtsGQz2spEb2LhPtj5lItoXzB92c04tTxuI2rbPsNJRMC8Ynu8mga1PUwV/A+j4XzDbMtfPUQM4b
Kj477UrVdi6hTJGvW/GwACzaePhT/DCeKl8zhjfpmA/LgDsndKxHr/Z4iNuC6SwNT5IF84Bd1+91
d+ephvN34VVoP2tG/EwdI6vNtoMtYoMvnLWaCW2yvu2JmxlPsg8QhA/2ojEJW23CrFhdNdfEka3/
tKj0pqsCoqlsR4ktTQTQ24aUdmbd1xSI7EXoXvO5jAJG0cc4d/fagPWKtcFv1BA/g6j/0orMhcHQ
ZrTXx7BpKNRWY/IUSnmPCX+fxgnTAz4w1LVub2XMNEPPuy2pob/0FNoNxXyrDO+PUgreAohOHV6j
KmaDG0l+sgrCF0Z1GREpBk5XyScb2XZbZWgnjjVgu4hfyIn9xHm+a+GI9bX1bBTOjQo9LEtmDP2p
PYCpfXDWhS1PTE7n/MMT+svsmN+D5t7PYmK0DO8WUmWoImTdFSENu6ZYIUTV7iX84NSgmleN6jEZ
5AtrPpYHMWmBwv6zp3uCF0CEW3IbtRMjMofpuz3Jp6YyL2GSHsld+qWNy5A9kTUqbPv8DJr+Nib6
Ieegjvp1qdG1PNz45RgMy2HHgSdFkLvWTlM2cAPIQPO8cC7hRCn9pdBf6oW4gRN2e5L5zPehH0ue
E+CFNdV+4ASZ+Gh96Fa4dTv3wN7T2hsGgtEYRed40bkQIyRtljFvJVdhoseg+eZTHhao98bVsSo+
QBqPnpbZZXKXS1ytMFb7obP689DgtPIoFKjYiOfD9NfyXS6XFF+VrnF7am+dyVWA9vAuF3oujF7c
85b0Q01gnc/77UQAe9auhTK2CBzV6mPaCjX6ikstxSccxuPFTcyzpbwDTghft+AeGc5jaAm+2TZH
c8b2HNl9HNFssBcmqN8JugAPC/0Q4jmLq2HnmtcYw380wgkxDGbZ0DFfCeU+IJOlZ9Jk1Z3Xeb9y
Mg9k6k9kAMkehhmRCRx49o/ZzPsphEpOofRRNSkjQfYIFeUP4wfXvAjfRwunJJGUZdsn7dsQdtcl
fG8S9hvp9Bbl6qq3ablzDHAZ9Nw9pt0UGBE+u8xkbmYLrjTtzm6nAj0tAyRTuVsLmqhR4FQnS+CH
c7n480JySvOe2qUMCMoEk+Xwt1NJUMzjMyWuiV+XLfski84dsyv+mfZw7SI93DfhxCSBGZYoVoFl
Gls+MleD63ixmVntazQ3P1rCbYBOxyvdi+0NzuudNMtz5HbfkYGjzHOrbRc5Bc8Q/v2svr2x/2gG
PYcaaQQ83A+artNzhMOxLopPImAMiw3zJJ/QJ9TvK7+JLcSU07BOHyZ7M7c/OLp3t7pwVWnsLBu3
iicDwys/BfZYrR+OqmvOXp98oZodk6pFEWHZRa1q7JtC7eeuvoduffRAvrexvGK/1LcaAWA28ELb
oT38NVgxaNWpmGDr/WDqBwv/ZMmqU7QsfStv0qGKdF/DdCwNciv6wpc2otEkUtB9xqMtq7d8jldI
CF76mYqUjIU/ojH+FMDCqdPumsY9aPXOiojXGj96iF+Qf5E8IArRqdpKmFawX2cl8C/ArRys50nh
Fe+L+yiEnpa2L2z68NaB6yVZq4f50zjNT4spn3Ha7oWTHZ0IpR8v9cBnxcvn86wYzGRi/hHnxTCs
HoaQBykn/S7lo6q1OAPXCS+Vg7c1Zm5d/uIkKKSomFbjQCsXLgNaWtx2FJDPU34g2hCQxG2SjS5Z
86X5omOq2FITsVKBOy64uuQ3x5LaYLoF6LLxWJyyFQDAVnCcJ2X3JzmXWUMYH4Y+/GsUCNwifOH9
dugX+bDE5kWQVgKfL7jhGbUEWZ2tXo7v7fowxXHzZpc4gIhZfSQjMoueP9cef0m7YofjjBtMZMwq
fyavli6N5D6JSD5NYhsWxJFM4bxVM80oIO++u6oPVKL8PAy5e8eE8gpRkXvHvgNMMFATyLCRtG/c
YM+KvwsDm2EqYO+zBey5i3VH20aOzsxXB46ZBjJhDTIvPetpXH+y98AEt2zBMi5brU7PKiIoVKfz
OZ/zYLFCXmXcwG3GH1kZl36wjhaYGCOmkCfJAD+GTXbXC5yCs8VoaFKggi7mfjWkhAZrvMNiVOMe
GYDSx6vTuyyHTQxa2VXyuRi9q15zDEcxlmAqCcQj/SQec0J7BkF1luT/KtWeBpNIgdbgvPlFy94K
DYU70z95qOPLEsR4gDBfJ6P/KduqJVQMcEJG4t2d7OeiVow+nQzmMd+R+MU6V2JgT+29x9C5IXfO
Q2p0fkkA36olfC307mcO0cRQWE7G8NOaCMFWFu8XNvQhGUljxGaRJDbFGob6V5YfYiGY4LrPJS8Q
2tL3xSLvTPVcONxTOu7xMeFJ7Hj6mf/gGvbM8NhWHm1NfQ65+0ruE0cRCJK9TCY+h4n2nmb6wzg5
F7cb/8W04HBKu9VJhvKlduufSSOQXq/rL5PfbhQCXIjju0IRtLS9g8tjY0jJLbbsZqre3MWl8QqF
44+U7Skz7yUx/9K7Axv0XqIrGL3zGybivuSX3E7TyU6tt6nm1G6zI13KZ+kgEQE67SLt0YnQIURx
SRQLV8bYxe18cMl8ABG4ktbXlpvNYp0ixL3VI9+Luzl+aPjX6TgeU2YoStUxRx8AIK1HHjlIZ2ti
xUyrhh/9PgdEObN6rDClFrhil/xAXIdI2bTriNureDxSXOlHHa80fM2jzpG1NIGh5S/eapLhkNN5
uS0k43JE5bJjZ8kqeGu2/XaIrCcNCb/M0wC/loq+xjW4Vd0MxhMoJXzP5bWhR6UHpcgH5lWb0tOy
GglFsc9sfPjmFJ2H5EumbIb5WjWUFaC9DrU4OFPBjefuK1lerMW6uNYvYQz+8ukmJ9w6m7xgnHLT
Oq8puwNbYpuLft3F2wKueplz+4tVvBvlq5cemCTNK4exc3Z9S8rc7ZHkjG+20H469fsMlUOLvssV
be4pPy5Yc/cvI+rTzA1YCeeQJRKhJuNpEu4zk897yVylGV82twz1O/xoMYlDFhmoSq/wKy5lWe/m
+IuCzZ10nN0Em3a1eWN0hzpQBB26X2GxyXS8lUq6mdDC3dHYGgPR3qY4CRYUedseG9b81cryjST6
kjiOlG61SGyDe05xrev4+3oPtQRul2LZzg4PxwpvA2ajuvwuTfwNEWlMBKMo3OHGI4wa7VsxnAzt
Q5YYBBZzU0FPSky8kd2HMM8gTvnzwwAYX2aCMCOHIQFyxs9jNQOLJSEKJQ+gNqczV3ynd/sG7CZQ
1fuheqXpeZu7Ye3H8blrLZy15m8zc+1xrdQFgrzgwc0id342hnOunkt10Mi1eeqwDMd0anwpgFiU
IWoO146T79MxC6rox0WfyMCOyOVKtcVOE7wbVma6fYJBcu9a5c7GrODF0aerRee5NP9ZgMhnD4Cz
0MvtYAx+NETQSvUXWVSoyK1H74KD42kYf2nx20T4kbQxD2iJ41zv513RINxPBsncloIEHqER6cD6
BK/kbLruoyxmHlAZgdLqt23nh266CHg7cgzvDFsEUyK2BuSxhB3uNLf7jrvXUs+8F1Lz251iVluH
CW2uVhZTmB4owHa8sSHOMM+qhjgmInfBF5tl7rLqQB0FFvVwRI5k/UH7Jj5JY6nPgCx7S22yCESj
0H2XuFG10IAcOYel/+o9hE/pHZV6SnqQbriaMsLpDEzo60uz0/kWuV1x7oiIWvdRDNSv4Y2v984T
gWuaER765jRqLwbfRT3xLbHjwEGl/0ojYMf6W1sdRUwLj3pSjBfR49Tdyuy+tyg5d9a9xQ8Gpk3N
OsjVg2hdGrhWoPcY3ORrynaGRKSc8oOhWNNTOAkzxk8GazM566OTRomq33WRFdC3iTBb4x3UNhqw
s4gFBogivi4/1ghLLCOpvEKl43lvDtrVKmk6cM6as+OVtCLr9fh7ad9qHkTRglTHDDnF/HZTeFgE
1wRWq+bockGYePiVuVv1T734xFyXN+d6/iqxUddEvJbon/sZ1iQ9k/uS1ylSsItrUecShBgAQWgr
YVPYgTN9Jhqc7Qe2K/a0YzuNckaQbq/aPTTHqLk4KzccKlgKtAy2oc0jUda7wn3p8he79Uf8xzZM
HuLfvBPOMvqzyP2ZlJJ1iz8KLDDevWssQR9NJ5pjN8IiI5+Vp4qboi88ugtaNMcpaOnnaU2Pc4IU
D5nEyCTiwzIWQTNoYu565k/K+hjijlTYeOGvLenMy+4pEd5PrtgWaBgu++tZri5fiv2W4mx5R75z
CM+E/xuEQLIBhv3mxfBYjeyAy/fUJUCf7eyvSsW2r9q/QUjwgxoegKnp8fCRHy8K/bpq1jR7xDzG
4hhOw6K+rQiafQWelNIwMsQrlz5Pb56BAUk66SP7fJACUGzAaCTEQKrJOdAr5xfIBYx9vpnwdnN3
dKLF81MfKgjLL1aNK48gwlhuFuM5h1XZamkAtprQP6jJwT7FnbnV2v7RYZJkC/FWSYYCdqJlnBwL
7cHVADq+9PIxGi+oUhuDZ7FYKKxZPic2UoMlLln1MeokIbAGEsoqZPLWzZztNcQ2u76T47NIReBi
gwQ76PeJc7KxNAIt49nkK/muESTAiALGaFPwSENrsapDYb/DA3dCwsitX6J0ltVHL946/CJ60gWO
WDDTEB8E3htRQ6Wt3zLui+i5jl+l9q7Zd214P6oIvfJ+BuLck9qr2YL5Kew+fT4xr9oO+zvUYeuH
9tLjuuIAkMkC76WoZ5YC2bEbvZ2R8d2lB6cg9iqp4smtl2HZW961ovwIyCjOyOpoEOAerR+9mci+
3lspaKA9bTYXb/lQBFqxIAXgw/wEhvXAAxzBs5T3M07H5Oa4x1x/dqt3OKbStgMF6tF2D2n4bPMB
lOlx0XfYdZAhMHW4+judmGgX+EvYq55W++Hq8VXRYZzA4dKDdUu8e5uFOmEWb8j9adghu8l0Z+Ln
NVl5JmR5+2tI+5LESOrl57ihWSLo6IvhE6qIz4bK2RE/OtdcqCAj1rt6k0NboFsPzU7u9HS+etUg
AD3DGrNNLi83ct+RERR9Cnx/kCPDhOQytlyCtd5tMccnDSamPiLSif40tNmpUeRV6oeqqHi3P7Op
P8HPfyxg2MSVtp2SZQvLB0Gh3sTsP/XM+ywwZDpMwLAfEfAd35ovLAKh7uq0JPB36ABmJu1O0t+H
VGC2rw28qu7YUZy1iEdlnaPmRXUPE2nIfF/m5c418p8k5oMq+upuEkSy4P2x2d2aeC/D3NwDyf2c
acGhRM3eZVq2L/HXO9jmvRGzYqqf+yL755KS6KR6YrA7CRpuWtLrXPNso/RDyZ5MoY5H+bmt1Wns
qFIRCHNrqbQ198CIG+JS05b/nWOv/Vqu5muJDRGLIaiefxdTu47l+Lq4yUXvlr0tENTGhlO3Mr8j
hyQwnK+lkBtLwLdmzU5EBVhwyPniUIqjwgV7WmoQo/uLRP04zIGOTNF/TOx6bW+TGGAAKFpkkTIf
84YsyS2smZdmv5+bB3OaoME9rY9l+DWHcE4DWnyohzwshfqiBhHbCZ7nrgyEM54yWgmivnhztXmr
dKooD2k3cryqTVsOj10KsZpv6wXsH0paoaH8aX6H25OF6Xsh8Pubcj9oYFStv7G+W5iyneKyLMbe
RtRx57PQ62BsHiKYMUpQhUW2gd31mGpYWbv7nHAT3QWhATv2JMJdxaMwm80zTtaDqh+IyXOiUDbV
Y45asAckUj3jJPdHuqKaHiku0x51W+3HvrmBOTtLXGB6h9HfuZGPzNe+Sp64Bg4MaYqn2hOv1sBS
i4EsNOJDBg6sVI8EU34t4T1W9cSIWMAloUxviramA8Rr5sMKuoWJCbgIJrbQZzi+skcFC7ASgeK9
mYCZaq0jGn5ADRFNkP8GRMm4e9eYICYiTnjFvPhkifeS3U0rftRUHg3t14YQnCtaG1Ak2voy1q9g
8vlyM+Zb4Ukl9tlgUUy0dj8r6Ogo7qPLmYl+mait5xi7cgW/Q8ou+c/iJYWQMe8aC7Pb0B+KicR1
Gx8pp3pJrfCa9JehXnZG9MsJhAOcyIXCBrjwqrKZvHPuGXGWlnUswOcM41PPJaE9l61z5LuvuT8a
w2DRv3ftayX52+XHrL3FZOMT5s80JMnTRC8h7t8cDy4WiSCTCu/48K9c0QgqZoQC58t0i+EphzHe
5hZI1MDjXW7XNXrrSNmC7TcmSSv1QYAzNk5tpHMViSORpalGJsXrbdVvc/y6RHQDRbxFYt6FxSMN
YvxfmEHDnxnq5sPQ40ZYcNW7p44XTEKqLTHJNWZXcnP8efIgJD85jvym1ERjJLVJunedpD+nt944
juXMQ/1JVDxPdbGHdRrgpXJEfylivLwFT3dpvoX8qvGBluW36zy5sPwaPAxl9TCxFvTy16756IzF
72w+2dO7Sk8djqqaMjiWDfw08x8ucnIFkhPEOax3rpu2B/qT1zcXU4vO3d1NrT8rrM1KbSTINFay
W82DOEUaK5m7XQ11uJ/Z9hEgpcKRhN5C0Y9xWItPQlHtUlzmPPV5SsEhcKu7zK33dWvvQ9L6mqld
MEK+cEtAjxPsiWd8X8lRDWaQZeF2aFBb4nZbEsdaV1dkSnzeofh5L84gnxLo2zruH1dOh4IveMUJ
tAC6W4RBR4x1Iq12gLxyxmB41ELGrjp7JX/0nFAQCKZ3Oy2j38weOBiEX0BZMcVZcdtvKFgNkpww
Bt+22kDBtEm18rWvxl+NcZfLBX9RFx4h1Ps95p90IVuQ6QcAxsex8J4071OmyUNMV0KkxKGWIMVb
RlwTbAE3/GwVvD01wLKaXxAuNNMEslRIGnH2m8h9Th3OxgQqS5juSYyfCacebcLWWwf71cMSsg3W
S1wtjF12kr6PtoPE4fBaaGYKMVhXRZvezaET5tlfA322HOAcjsklM6bbgrEqc0raNpsHg6xlMeR7
azC/RErep3xt5fKS539tGWHWUm+TopVYN+8j0uGNmd5pcfSgVHfspfcvmry3mB1tW2v8Tdbr4xGc
WhBl167guJTaL/uTv14ffdfWg2FWdPzVJ5D64IoarIcNNoDXssJe6K3qqMvQ1i2wvp1l32ZDgAPD
d63ibhyH+6pvXtu5RXY6ZxZsYywDHsQsae/gzQsxAm0pTy66UlzNzzFKGjXle8fRngbqQRcG104b
0X3NK6maPQg2JOz3ungcbdb+3okDG7/TrAfwyne2UoE1jSfOk+8s4Wfk4IUc9wfL4CGLyWKSrbdM
PuloDyk/h8uIko/lYXCtS6avqcKLrryRlJPBjAznTnzHpKL4XjkfC5b23vhiAsopXnCK3xnDbZ4K
P57yW89hEuvpB4BODkEyJVrkbBLYcjb/k6nxhl0IgeOvl6yMnZyHZMJbTNqnYXmFp/f/g2eeyB7q
2X0cBvh9/yJ+9WrQtpJLjHQ7/BBma0em+5acVQVGpSp1SPI/Y/4y0Ww22s3OINGmQhvLIr0DFhst
175Mc/XQVrmfNjZRQgK3VXtaug5WpgWnku6MqX8diY+VWnivljrQ0VK5k86Qh32nRV+r40cDScMt
xB9S5qvMbqn3mzS3VEA3DSX1ZuCvdcWs2/nW8jDXkhxbD7EIIJ2lfdUm91mGV13qpAf4ti9gPiXy
QYk5w5lbv3LKXeNQo+KlB24QXy10BmbjOUmMU9aTrFNPmBmOVnxbezsomuRXmzCfZQGGpIckx1A+
0DLTvicaRIFhovutB9uwij/RWSRD0GQePh7jKcqag4E0v2KIwpGX0QytgoywIU7KZXoYzJNMWMTm
MZwrjxc1E5qVdJTdMArw6IfvK3XGptLd2dx0gsJE+uP+wcbnS1YHeW7TYrIkJMdP2YDFnW6hpooC
GRGSgZN2GXJJUj4LvNoEvxntMMx0gwR6gWZLW/VUPKF8XbOwJy/gvNj5egix8+T/scHA1smTRNcz
PHuvL9qHFq6QGckGEEaL6Hnlp3j5Mn6EXuBlLgb9SZP5SRuGv2zpwBuN3xmxPqZpUEbxhK1hKgAL
Z2Zmb8Zh/gEm+ORNw73ip9wWS455g9zn6pBnoBfLio2AhVMUctc67cwvIctfcMR1D+U8hw9xU91c
i/Ju3Qro++aqL5rnHBAWfUf952DCX6CajiOiDLHqZebLHEe/5N5eRZz9AQN5RYb4m5aY2Vvn9GwU
hJiE1rnAaZhf01r/VsPEs8BkOVTNagjMRhFeVksHyTyTe9hqdzNE7JA/dd0OWKJlW/Nyr/K9J4kf
JNODHacd2RDxa5rZIz03yX5JJpZb4bXg9eJ3/GK3yqpqAh4RuJXMuhmKw3dWZFfheup7b6bsQa6u
abMMqcnh30wpNPWOujcQMOKAaDrjX52RaYtyE/fKqO4dUvXolg6RDs0W27HSPfzp9bOGYr2qQo8G
gLYtoEk+KlJ+RMm8d7PwcSjzXbRUp77VDrHB6VsaLy4jpV6ae2Ny7kn1O76uw7GxM7zi1rU1ke+p
5NpYqvlXaTDJI+M1AvFKnD4GL01sVGriFLflS8fQuylMsBHk9Uyl3rQ0A96TzTdTS25Fa9l+Odhc
5aAJE+ANmT7ckRUFbtrjY3T25VoznjnRg3RxF3kObFsWppXGTlAWAlHcIfGRnUe6bZNZne12PLGw
OUC0rvZpsbwlFelwqPck3xx/jHhFjmKHMe2qcqTHsMZ/LL9c1TwSKAvM1HvUJkSjCUMINPUwmz5w
pJzrqkOBwcyLJGnGDh1u7Sv1CJe8b5+kzoOUzCUZdM05G9PC0tHYTfRntytWiiMOPeSmkNxJvlwr
q4eWoOmHprUPymLbgEbBfdbU/IaH4tmNoqcxwWrSGu5d1eXfcYJw3FHINCABxMs/diGfVkPDshr8
3qzfRknrVWyipWXyuTKX53liVQZvgzIKOzuLkBOHYlzPNnXmr/CNerInU58RpbMHuyhexzy+qD76
WtFKpprOLfInXRvHqFrqnTkMu9BACmjY9pZa0FEhZib6fW1E/9BdwXFNR6lZxw7rKFHQwleTWW+6
npGiYNCJB4EUqN1nusspZBxgyxBdwHtWc79SeNu27jFlU1uI6QTR6tDGnQ8/BWNgz4zKFgEL01kI
cAC5fWtclg9GRqhpfcbUPOKK2XmYjYynV7LvgAvQIEj3hs2atjyGs36ioGPn1jmwdcBJHjhHlj9s
fbTsuhjhrqwhYow/TUJVnTrgSQimmswftx8dhJvczbdQH8aW2Rc3IvrFBav5nqakY+UaD7bsX2A/
HaexeKLf2ZdMmdFQ7AZdPObNX4K9bJS4wMnm7Fe8cByWT+6cP3AyHYxkuJs0iBusY0TlvA6ZOLTV
s7O8S8Ii2vCiaWJHF8GnK9aaQueqjEeAxfeRCZBgTO8Umz6Vkq7kSYAJf7vMzlNjZkFsF8D16Im0
sT0sOIRStz4584z1t9p63nmlWFEX7ZP78XuHsAFzYOkle0M4DIY0QTQD97uFjc8+R8m3scp0ojmZ
hMcw4XTedzlTXdSDW2P5EMdm4MwMWHwZS1CHqcfOzOPnQSyxrkvEO4nNXuW9aayHWzQDRGg+z1SQ
a9apD8NL6Zr0fEFG4RYd7HqvGcQbwr9i8HZTbu0aU+wpbDrQZhGUDmFty0A0IqbuoYNnKHfr26ji
lmTe54/2z6yrr1zgwxpmFwvuRXNoFSEjCC8qXLJDFKJNZzNf7Pofs+Ox1W9GUR6orNh0NuaHOGjy
7NzCedeyr6x8rTt9K2brw5zOM0nMiOCTpJU9w/VPJdK2VIzQDUIk3iKulh3kOhI1LwnA8BK/bKJR
bs/qpe+IJaQwQyqTdyCyMTTG2oDVlbfD1cBcpengz/Pp5M0x6Ylpq4uCV1uLkQDDMwAn1zy7xYeL
ok71DwpoGUBeiPInfcn3Gs86c6WVrb0huUInqZjRgCBWoDEmptyyM3ar1aZVHOBkKGbAK/2PPd70
Veu1n1epaXDpcKQYLpLemXaNg6mJ7eLFdy1zf0WM5D+OzmNJcWyLol+kCHkzBSS8T0hgokiKTHnv
9fW91KPX0a+qKwuke4/Ze22PtC+3+VdI26jTFhXSPW38RyDl3BOlj0xq/SwcGRmyXStcNss1lBE9
WQyS95Yi/yJpnZ0G4S4Yi30yAsvruetLd51aiW16GL2DPyRXYZef9bb8J3hkSHUW1UDIKhefCqMp
wiK2pkm6MX4tfIJrM1eWLcq93riq0IbgFxDSYSBJ7x0XxZZF2g8yesfgLTYisEP5T+N/JybROcxX
JES9MogIf6pahokowBi8pURV8edBxUEFsBNUceP5+L1bjtVheHGELbjBd0Xl7URW1M149JSHJdpC
9w3wlFUf+FrRc/rKuBdh/5PqBsGVOX5r5S4N+h+n4waKMgAHcd8lAJXYWMnJWer+dPQqHq0MkEz8
1ZO2war2FsYFY7iKVFrZ9LVm2SodXBsJqB1rX6QtzbtLIXhEbu0ThuE6L1edw7cFIIeITpZuvZDe
3VJ8S3WBkRoPDFpK/qZNASpnhLmB/7Wx4HvwYcHMWfVy+dcJ8j8gGkPYs5ryGaaS3cBhwVQtjAhu
GjcVnmnmMbFwNKa0WETKHdqwguFjJeBG4bxORCRVVbwax2nj029TaPWDAgiEzXiNQztUkr2I7MxE
JNUWJRakckGiJbphidxaMDOA9P9C1UIVXmxMdiE86TWPYEK+dIPBiVwbHvV7NOIL5qsNWHJ3RTC5
gO4k2fBaMt3GtUfKN2mWBTSHeNkCJ7DUWxVf8MF33Z7a0ESxLGxzbxXUuxC9L/yK0VpFdDloYEl/
L4Z9jujOC+1aXDG6rOo1F3UHpuOog16xHnJx08dH0iKqQ7s7qo9E+dVYjZgbXTsZmWQzLeH8CuJ5
zSwU31ennABCjgLQLvhePxKeO93BRsqSEBIJ3GyJm90AAxDz+iEBQFFDOVdNGV29U3IqKngItXcy
PGKmJ9UvWJoxXDIHkE5Rs1Na0kps3qWJQl/9U0G0w8NkdTfQE+rDDYwAuQPXUYNvBcQ23roqdjZq
zWXCti7Q/WXn3fuWEsTfG/C7NIDfV1N59yEKh4VkHZD6rSrjhdIBA64MIC2xmrUnj5ptxA8zvdVc
mARP2QE0MjZoGjaAful5WyVZNsKG4Tn533YW5jSDSxU0YGsOhEl9UXnNVR/JnIA2hhX3SyjPevCX
9edCg3IJiw1G3KFoZmoyK2IQpLO8+ghY2qtvPVka4p6yMBn/mfGkowS9BCyEvCxl16UMLvMvcu7D
5IxCIBSwsXT3LkeUbKfaJwjoiXYaRBcy35DuRcvgGwCKaYJzmuRCxRaofqmtyZuJzYXaOnLxpHsV
ATm6BYBFqB4ERJfZHcCCkV0MIYSfTd+yBmIKCgFxVoJKDYYYgHc7xeDY/xmS3Z9yeiqjOMSAcqRr
av5MYnbD2A8l+99HjBpU7Gw5cxrzGMv3eoqdvIF2GTHzIMIZuz0Ixjz5EaeUjMEO2PDLwLexTHg0
CWCyRSz7yzgw90nrrXXh1CZOJmFk8dQTY1TumrkLv3tG8lJsnZoeSDOBhxg8yeoKqKyWqf7qVaIM
PYBt2cZnShHzi2pmQwILnbDW5pbikULNfuIs9Q/EQXW1bvwrmR68WpjyynfaLVqMlO2yKfC0gcKA
t94e9eyGYZ/rMkO5jInCY8VPCi9KbN6empH9I/9OierROFn/0eRgnzoMqEtc1HcKae+4WZm6fFXR
iSfFwFFjKUeGzmEO/2yKRHFiGh2Nuq0D44dVNiOEiAG6b8vlVky+ZX66yD9H2W8D9IBqQzhpOZB4
ZCx+4vjyOuzWdXXu+hP+vA2erkJdskhpucT9FgH/B9BnYKwUSMVA+5lB73CAfQGnlyfDY99tFb50
i+I/qiZ3LX7OgEgCpFQJzBUgeiKfVYiHaqH8gyokeBsAO9J46M2b0BL+sEBh5B8FFGAxcHNeHFyz
BXlwDXCaVSeYRFDuq+GsMP2S6BnKaLz3gu1Oxxq25zzZ44NEhrnU8IxYzaL98cYPOSmB/8fqxBRa
W8RbQcgivnOPuKDTUK0SprwA1KcnC7XAopvOvfxuoW0rJepC+a+SvYU/IG5DM+JR64s9W4cvPAbt
8FKE7w4lTab+KuMaKUcZOKlhp+STD+bCpAqrvL3UrAHERKgBSbhVeEAi8yR5Wym7JpihaqhNw78w
3ZXyDg4ezcIe1mJu/BuYthu80P417hxcrPzpvn40rbsXOwIGTMak3V/E+09gWHO1wJ+KK52FdrNL
kENRaFnKARF1ZXQTygMoP8wHSiUUs8N+MO4BsecSJ6GTtuAmYIpsUu0nrp5G7rTeMQqfmuIELg03
iLkrBjL8h2XyM/Bkqkv+r2xcECp5dnHZm2s/ZdGSLCJ1E/q7FvedoK565Aqj9IDAUFssciEyEYBj
rqG8Gw0Ga2Zqojw4wqR8JThRxkCEPmq8p8ALa/GfiBmw2g7anoh1skWH4dP575pYA+5OyAWZtRzk
OcIzv6M6x6dJgsHkRn8xD9fjOabhjF6JUpLzTzuaWC2IS6Hpv7bBtmhWhASqIV0RYwymVQQJGhx/
Y3xipNWOu0Zd+NNK+V9Y14xS5+OzL9CXrXg5vXaeKDYjK3CqiKx1j0U50sBGOCbePckfuc9cmW1N
m4wHbO1FhauWmSEHtOW9fPktWl9pDNxguo22EXtS62YpXyOASsOeWE+CDxozcOLkUo4Pj6WUIbQ7
OfAXXnieooeCjOumfVe0Zt4iitdDuNe9lRkvIfE7bfPASoti+hkDnhc/gfKTFOg56NQq77vOn/iT
MZYAT49TJrvofuzeW8vVsvceYvUtyMHGlMU5zj8eO4uFf6/cImScpcrfouUDyb78Dwvy6hL23cZs
8XoOs6rdJdmbEmihaT9j9FBZrCIuSv6FvrtgVALb81hCNpShghfUWYDWXe3Y67LDJlEHHo5UtP7y
IdxI/eR3e3rtU2tbux/7RR3jEPMZnSDz1rAfQFWqx6+UgwtPJmxFTmVSlArUV+wGO3LXDAoI2fYg
+mdoOQ2aqDJFn6jBZj8A+RrRrcTZqrvEunxkbZEJx1RzBAn1lXLTg2FmqHs2FsrDEP+FPIcxbrxU
gSeE+hYG8803bWyxM1N4G0iAwL/I4ZeerKpo3cQnK7yp7hEvEcqMGPyPdNOrhVlvUZpbrIRajksO
Rfb7IsIl2+PkDYAvlZqTWpemAXSj/El8NQx0YIZu5eoqInVMtSvsRvS2y7G3ZkXXq7Na++PD88Oj
SuSRqtukCVBRPflzg11D1CTiH8s9uMnZtW6icq61tSQdOv1U5t9JB9LX8ZKHOu5LwPgyOebEhngc
h3AX0DLQoOfZTgDdUJIfQGiwyOW8kodFbtzS/ClRdHqWuDBhWwrMG9key6Q2I0OpuYOhaM18Y9PW
hJKX67D+E9qf3jsDs0BctYDmDaq/gbVjt5qN2ifCKok/i4zfOX/MEJ/VwBatXaB9qw2BSASZB5RK
JG2iS/urWAbD/uJxQn9V8C2Wa4FKOquMQzQwzAWgl82FKbWqvYnCmf2PlR4nkavLWHtaOJxTUGeB
qO0VU4W2jBFoGUqUYL8i4r341Rjwn9jLjW+p+7HYfPuastTrrZl/64xQRJuEvAJjGQ0YBSH+PEYw
KrTNsIcYKSxT7DgZrhysKCXC6/DohgRss4KGXgNXSl363Bojs+Zr7T/kb5gjqs6mgrALTQa0iQ3y
K6/Yyde/Y3IFT1HHmxJpHPMen5CWECx/jhP4M4TLrt6b+lvjUqpO3fBmoT73h4c6rE3Xji3KUO4J
VqjCcA98Vjk0nPNOANzBWMkENkas4MqQ102/FVHoh8oWFYLV/6UQDRDWVyRNsEZzBXEfEKrBpBoR
2YJeByrtYEEcWRXM/QO26hK6e/SYXnkQEDQPIrawYd4od9Rkgb+a4il65tMZ+d3ZtOMpc3oDLK7d
apAcV7950jOhf0VD0aC/6aK/pHyP2D8lAxQNKBGWvMyRGwGOccukaa/mJwmCsq9TLfBYjMxNFrX8
6WFEagnImvDVMVcp5GXB6QRGWYPJG67C4stssITlWynn1uyoYNS1wfnUfeMgGEjFGr8ZC4BW3fDs
sfJMlbPPtK5Y6cVLB8ZnMecFKfSUJMwr0z8BP4lWdbgJRF6MlGFRviyLnygk4OkwqM7YYWdvn/gT
JmkZPlYbdLBHGFRV70i8YLLdzwvAXy5VfJ2CLv1k6PSbcNcw/SwdRBqzgcegghkYRYfM/Qup+6Qo
dgzVMfKTgi4KcjbHhs5v1uzO42wHoo0NkB36dx1CHb0Ruzo0yGmVu5k+ZZpa5Hp+8WVIf3J+qixA
8PlsSqrOCpwt8woZufztMu/AhsCGj3CX5KwT52LxTyx0U/4z+aGDQDwButAnj/g0OUOfpE2rQbZg
dRmIoCUxNOQclnEwzGOI44QhlMYqNe8EyDMv1Pnog/Km9P8S6JLGGz0BBqyz+YRnpntOER/K8dcr
qATImzfnQfqKEbTm9d3zub75KWj6rbGjfvQWAlf4QvKvVct8A8OL015ynoByUSAAaTTMkBtPQ8YQ
AKdb6NWfWhHztZbkR4WfWLNQEFaH1Fj0B2yJ80m9KYHhB57pcdUDDmu0bc/R6NIiMLLwkm0AXmHs
PtJIfPRCGHYh0UZ0OGAvweZ3wW/o88j+Zem/HAkL8VzrSP01x5f/T0MdIQvrWHlh43K0JCTDaNnx
tZXTY/2N3NMULkKOt9fgRmGJXF/D9tUiJlIt1F3YpffDcCQsiyxlDU+S4RLv5ohInUErc6xI4h+r
k1jYu8KmEMhBvNKGtGypy/HQhDjOYhLRQfpq/qop8qUVEh0LhUTH10F3IEm/Oilg/BoMauyuUe0e
daxpmJrNYal7+MHuCkPo1FBtneOeP4pzFNSaNb5ibFll/lH9bSvtusZdiFQlQbwI8CUnfrsnlFzk
LxRF2wia3rgHsNd0Wys/id7WZZnh3rULyrm6e+gC87ZbDJVOG5zUp+liS/ujoogykcbp5E/V0bX4
kD0Hw8JvPxk+QuY9IAD3HgJXSKnynX6kAZqgr0yXuegc3GHSTmyUWS++JP03zGmEWdHMtfZu5J9S
+1LCNfDAud5scl5LGSrgVRsPUOKtkAnvXmIl4KqUIdNXrHD3Xo32Jwx+yNnwsQUrraNlDpIzMES8
8iyRjf7exfAJ1qLPsW5L5jw3nC7Za/2cXXLFoE9bc4mPOn4TaCMIASMOU56OIVvTr+L/G6xFU100
c5gV/WvkfuLTEzmooz2c6Ap1bMQyVr/S4pG0EjFYl1vGahtCWR0QjyjnZpbvRPkZYSoTXT3ZjsHB
Fb797Cm0DpM0Nbr6CSap9NXGrB+uoojOcUkyAbxIA+VqqTquejLVQyvZUJmC+FwNF1ZibYCfvP6N
ENe1mC+HydfEARm2AYkqKypxTT5E1W6of6U8WpXc7qC9FiO5otnPdABGCWb6gIFecc8mazojTKWY
hp40tsnL8N+5FG30/G0yYsXaZrasIOaZcUppXjCBkafIRp0LCilG6QjmrmiY962Sbh82xIST5EBs
G6mMqIybH+gLqMrWYfL7f9F2k8wvH8+gyvh6kWDKrDhzLY4mHfU0CK6Gi7vN6NXDu6pgZDpMwPmO
r8f3cdTO/Ckb4x9h4KiK9gT+KsnKyk6VcGw5pklUaTlohp1MdjABAqbGcb+RdWLjNoG2IRCz+0Du
afLfUQYqAysP6AaaRhDhKBFQAEf3ga2E/xmHj4EooKGYTIqdrCBI7QlmYt/ZsEjlleWpXFbZyaDD
DLWPx6xaDLEL3ofoFFXXLl1VEnLIlaucUwsVBKbxTJkJISQlbsEInSsYB/Q/2aLtUZqSp1gjbMBq
VmK0/G08/K1XzWv56UERTC0eUw0BypVYieQyeHt4KwHjd1xg1tjupTvbpYiXr9lM9FkULHQ+uFN1
FLssFdLEUX+nfYViBs7E02xHtECgUL4iHYPkXI22LBI6KOWczs1Dq/bA7P1xTZBdbt7jZgPjGvUS
kKqCTjnpgagrM/GE84vnwjyxp2zqHQiqgYQspTm0wp+hHIK74OKoweZUIothFRoCUohZmecVd80B
Phc5CTbuMxors+K6m034RFMBejjLviqG5XUYzCOJXc7U4RFxisKgZsMzowQzyxWLVNyZCFSmX1DJ
9zy5ZuLk6sPdYNfCU++JDlr6Jn0GvPiBh2ZckAeWIi7gnoTuJngIt38Lzfb6rVf5KHF77hlb0on5
wPx9dSMTBxJI7R9Vueb9cmBPgClQZXCNXQnlFCpBkZyKjPcCVdJs2IfmF4kl1BALQlfV4oZ6h1yP
Kn5lWKLgCVVw+iNnjOlAYJQvFQtVt0KHcGhoWQ9e5NTtGUQI1cyeGNmcFyi9sKcTeg3WNm0IO2nJ
Cfx1zuvjDzvfeIXKj69+V+O/XrhY3VvOV8xxG9TYbDWtBva4arBn5YwoX5J89WuXAdOcNQADP4S3
TlVsdU3DhQGp7qiyJdOCTYqTF6OPRl6wiW/ZkK8W++8gXzPAIHQVQgz/4h/llTjlAqBZxsq/jIKN
OCrXBnWkJE0U93KGwWYmS9sEnk38yTDkig6ltoR2fGNcDYQ/nTqs/H9iuy/qQ8YG0C1+Fay/LQNS
mnCR7bGCSHjpqffOnVG2JuqHj2vZ8Drp5j+YE+GIBbjLUY6fuUSw7o/StmtuYYMrni8AXR+kkfpZ
/UTlKUgOfXRMx7eKuEFh05VjV9n4DFeMrVacBwuzKLdxyE4IpUu7rdCoMPpQsBiecvVimpRm5UrW
NnlluzBEara57crLT63/boEFFyNwy6a1oWctTejraffRohWujdYkm1vcheix4IER5MUEAxx2GnzV
5PfGyZ/abwtx58d8WtazGNZ1YKKnx9N/FPNHleU2AA4U9KLJjbEOeOeybkWeO2SVUxQue0QjsQTe
guxPfgQrPghgBel81LVJfjLtWHwZJMwz2lH9hFKGevMstpt2JDwx2SYkebk5b9wuYkMhrpORGByu
o14+d9KJfi6PTgEuLsboc50OSj4ormNGthEpJEd1c8H6wsyNTQsqXkYVzp082gJHYo6xg4RCKiYf
SEhS3zNOGWSZSfEndzbCNJkOfOCQb6rKFvnfGvdPSLKP6s9RUNckbiX83egQiD/P0QRH3xRNIntb
9/9b3ub9axQ2fRLXBbdYNU3/c9ZklXZOtEUtmlu//0ngPbSAhzNqyQaVX4Wy+9b2XyA7HItwF1Wc
R5oNLBXs4Uds35r2lRhnHdUqsjfqJWZj5TfgSqU4sSJpJzbanH10QygpURujHiyIfF8mEYMKtBaV
C4PS3+NnWkUkBetB8uOWOy2+xqCnGDOXnH9Ui0+0K1jJA0g0WMhMkuqoh6oV0+4WyDTXhfen47y0
fNzQHuOzPUE1pKoY47tiWBG7W6n9Uz/GcJR0R5ftKsG/wKfyC/t2AGQZR8sQxfFwpvhTGLaoX3q5
qyKe9qXessY/6uVKUjoc03adymtAJLScjhdi6EPCnZXRyoIRWY3lF5okkAVDoCy4EXuCAMOK668M
cNNylg/zMP2pw+1UiPgJ9XonzVJ504WvMF2GtIGcPoTfDOqdLE1tUrpt+PEqyjZNXYuo4NZEcFZQ
ABRz1z/IB9KUuaXt2A+57duMTwBsNAPsU3iNzKOU31neIZRV9WMnAu9CL0aPwVewtZJT2V7kjKg7
h/VRHiu22Z4YcCvmlo/YDS6mdikRvfoYX8d6Y4gnQTy03PoIf9jdmEzr5OhfJ2GmQCmGctzL950H
UDsEutoc9eoQMWSXqmPQ7AcAXy2DBvKnxOlMIreVIdp0x87qYM2YWTepZhB8wK6TCCHTnrKWM3QD
4sHeo4y+JRCokf6PRSV6MbIJ1+QdOtgpWBySWkUk7jYz4Wzc62aP3x6OFUuYRw5HG/LUTNX4as+C
crIMfGmMoDL1pLdnLT57VAmyfFUfhXYbux8yjmSCKelhsosff02LWRdbpvpRvaVb2372DiR3lWoA
kPPvor/76aUjLI+UQ50Gcl0X18HlCbdzi1y6DjvybPQxNpDzSzPMklpAPYwCqju5DLRTe2xYZKIt
iNcu01fzHElbYdh3FgfarVJVZwJTlkAhY4r+T2gydpGcOP2NRWVfa8y9GP+jht+FyhRb09nSCKsf
h6Wr0jqbGRrIzKkoDwsVCuTfNFaRhxXhBlieYj4Hzo74ZHSXUFoM4ilQj7m0AxVGMRcS4ctyJVGQ
M5IMUc9D5Ykq2lUWRQvg5zcxnYShLyVNgzJcZaST8+hL+TfxnBBZ15W/S6mtfbAFZRXMVPdL12xz
nFdoIKvgYXHqDMNZSz/407XOGZG6sR1FUS/nR9b+ReYjLL8nGWlDS5caifO54tqYnDuHVHrDZ8B3
6TWQiPbtZ5SGmaWPGzUnmHzy/d75N6sKCkIF+UFHN5GilsDvjf/dZJIdPNGn8PwD6jTdm29tRb4g
bgsfBkf4l09HFG95Gf4m2YsPlb1w6r1qxnCQVcxJS5ADKEx28u+QsZHlJkI7qqDrFFk233S6UVdm
28WKAdcSk4eNwRumMk07QxA1Bo4rvFDCD09m1C8JKTHwGRcrS78IDCxLeVsUS5GXrsKzmskrPHwR
5seQvIxoGoXuRveXQgSUNEOiuZKtighN4wIl9iBw+zF49gAkNG2xUjrap5uR/1MqnUCBj8h8o2cU
0f3wtkG0UNQ/dg5FsjVTpA6INHhTtwyurBCs6xPdCP0anNyUuV9GUsTGYh2CLy2SUWozXCU6RgG2
ca1wMQMMlqxj0zCcbong4iZsbXYP8t2v6q1lvaT4NpHNYgnUrxnOh4PvH3P6bSGxmJUVoJYbuxSP
Qdks+vy3QTAgLRRjHcJAHqXvFFUhCcdzYbyH+j3sTxBdrNJJwchU9zqkfMzOfs0QNtoEKgDW/CWy
nkiJ5NDreldjNwy1XWls8jxgrXQtI4J0FRoW8WqwOw7viv+Fj9oUWbIfKiFaGOIxH9FPXZAGWCWO
15OrOc3UZ8gnqKJUvDsx+Oo5mkyd/qO31XxYshM04YtldEXIbml5vwPjLjONGwAnEjQwdLYRfove
wcJyUxS/JaEwfALMCdwtbAF+l25y8MCwbKg/GcJlcwj4qyC8+HjkkvZhsJ9xkbvodxOdIhJirJRc
sBHFTvQSvLNcHNTibvbnaHByc90dwmRPAwMepAuckfsp+0vRUmXRGi8jU84uWcjjOakpyxtbxL0D
SjnasN6Kq5V8Q3em6KtRX9bZRe3tRKLZt3uFVUHF4BmZZdb+JChSvPRKRiqO9nOqH1lTMapsWXFs
0h4Y7sLrz9AU5H6tNl9d85KBlPs/cnRw45XC5Norbp1mMS0e51wUtqZWa1099fqXCARCtH6yCFPC
JUooJnpbGxhf43eZqwSHUq6VfwPFbW7e4vwQEfrQr5X+k7iryZiiDfpCClZD/2vhu0sQg/In4LXR
DmkP7oyzmVgdGZ905L1RXhC/0OsIjJaUv4KF6Lu7KDFydwIncf4o1Tr136hgA+MSTe3NEliBqx56
Cms+4DD8K9s3+qooXU9zTi/Z98BFmBr5hpP39N/4S/GKtvExNb/E7uzy2SaI+FWk+DY6VrY7bHja
tdc5+F9cYmu1fc1qLmSmXEK+xwT/qmlNfWwPLbG1AigQPz4FqPwhq6rZw4RinNgg/sxuidq+CS+G
t8X2F+RvwfinscRGMMiqX+W4roKlTwR9MFfDlaxeh5HCsUY/8KUG2H2d5pkT3SCfejTENcoScbrZ
GkKRnM47FzC0MckpHyXCX4WSlQE4+hEaxCa+Vv6+bThCrIXoXplhqEZBfuolQZ2TY/1ykmCF07Gv
Tm3tLqz0MOgKtv0/tFDLqstRcVXzRrVWMNgXLaP+MbqYk0S9eqmTV+qlFNPYlvC4iPG1q3KHf8rm
npuAoU1+flpZljWzgQJcoYCJqKISfppaFK9k1va7tCRjkGHZ04ueHSVHEZwEgy0qWY8ZwEAGjz69
cy49y4vssRS+V9c4RI9MdgQvKT0nl5/aOIK4a/qXIGQrrgCKeZFDpV7SNEMYKd1fmSmSMa+Vgz7y
fK9KHR6FM7yDcSX7lPjjC56KwN6+69+qfvNBKxFbQHzXzDSOgrAz+/sUljIsg9YWNGeAyY1TRL2O
2ZYZ6aCuKv4iyr+g+9eCK5kiwONu26nPJFxLw8OFPVKpe08i5ftEIyTgkeqwBKEcM+8ZQsriOJmw
k7/qWaT9vEQBxgJLbq4K6pCcR5CmKw7sUd+r+mFQNpHxSMh1zlbouZErKDdmtG4KxXuBc4MiFnDT
zEBTPvJemlPW6j1lS2pw24+mPfK86in0K3ZW8E8EA2MBU4HvqPxSDYZwP2MM/sH9U5KdqG1VhAnY
oVtUhP4NT5jS32Vlm8bUojwChDfQTJclzO69xosR6Y45fZ0fJdtV0zyu2uKijP2Lgg1MpnDpqXAi
FouDd+mLax5pFLA/ZnKUMlJspzHrMmo2SEww/ybwkRtv0ysvqYNnmCz0t4ioGcZKPRxDzItZ/PDT
d2idtWyjPrx6bsGrZIIMn03FScs4QEqQkiMylPk8KSzL3p+BTPD0i1hP1Cx0WjEXNJ2xK2+71t+0
oORCzlqCaSQEiZOyfvIr1l6zaMTVoDgCRLPsnqG3HNSzhicgRPEvp3aSbgXcWVAb1Ln8luWVRBsX
u8cI+W8qHOkbE1TawgQq+1c0C3beQ0pdgIiPVcPRAkHWEXdKeCp54A/4S8ar9s/xKJIEBnATHReI
JeKnmi5xzKGde+N2FHdS+ymEC2nEgbzjY0WB3QxLHB+z8keY9h8t2lkGf4w2Gx4EE8uaFizM4l/i
2npHheP9Cr3dqR+Gx7HraAAcFImeiw7Hl/7lhTXTkdw0DCDURyTPC5+5wi3mikB67mAgkPZqChDs
NihoaPK7IXy3IBZi72JWJ2xiDCK19gs+ceXdI8NgwEkD0ax6lA1SB6UBF5xnLTz+y8gEpzPQFnBy
t8qPUV3Thh893rfRHjRYh3M8djdK8YejUxff5rBQSdLF4SU3jiQQwj26fJOfvjmCamzbewuWtre+
esoyQX4Fcr7U4/OA0a5GlevzoxAUMY8YbUkTgW+SK7LHtELcPAvRW2ZhaovyrXZXExvKsNXxMTDL
rNAtNlSv2S7tHUvD3pEcZZgyxkotN4SecYJvjWjrqwf2Rnj43gUxYqPCmpiYl1E60QHq6j5r9h2h
2ckmyheCbnt4f8UtXkM1e1UMMiPz5mtXs/kD6pAbpz67Ik/kMCiSHVdyGfIa20NJ+XxqCn4Pm1bo
PuTdwn5dVMUq9XcF73mVJAtfvqhoy2EMThdR7q+G+prWV/TqQDp3RbGuf7hWOYdy0ovim+fT1cxi
CQLzAm1IYlza/swQ3xwB118Sec8V1T11GdXeNwiqeXFlxcxKgxVmwB2WkZfBaUNoAnbzeoXoSSWQ
Rb602VV6JdGlbtp5/Z2y6RT5VEkCeUomd2tD6qEY2RKRXRzHqOyD4IqCKOPvyyiH/Tj6XvOq0ZtN
eQ8VQu0IN6uMujyGepRayhbrHQ/2U9+J1jItjg2y+cC7us3alRapsY3r+gSybBEwMQo8eIgwhckA
a9BxyyyGl1i1C5WB1OhMuvzhXhoeUusLXmYxpuxxotLmQsobO7i1ZnuFm7pgNJOObNfCAwhcuHNu
+wv3oSpJRgnQDZKvpeyF8aw1wMWSi9ice7ib7laL3xHAk7j/zbRTlHNHM0oqHRMBDUBeAk1LFqLt
KfKf7vCokbBzID0C/7dUEZmaW8B2OWnFVr8ocmspUPoJT0oEc7oqsfhCTE0oXEQWO5SC+OkzJDaY
Ydl4J+2X163jux+giVVVAGVn1Ec0xwKSWfRhPcxX1Dal9j3A7WhR9lrWb59uRrYYpvvpxIcsD7YH
HV5vnjTKQw5i00ReAh3KR4uhMoSKA87VcCNodnvTYZLi4/Y3OIQY2ubxgss9h2CH4ldimm8SuWt3
45txvdZ+JBQVPdnbTFp3kbRJ9V1Bedhrty7aDsKq5wuSB8hgEhuQTFtzzIxadI5SxuDSnHcPVLzC
386vvzvS/uqagtaAAnVVlX3Ouqo8C+MenNGcphpjCadg6js66BZ4SkR9u6Ld8hlMYmnVDkEVV/me
Ry5lb8jYJzN+E8ospgiQjSqdK6R7V8axjw8qQV1NmHN0k54D4Fj+GQwYKIzfaxRzyV7OZwaV14Aa
FmlCseQBV8ODJq49en9yKWnKoScUM2Y+lf6SbkH4D123INqhNhe9h1I+i/BXBYYskkk7TgtAub7n
xcaC55p/ydzImPvrrdqf+JIhKqjWYSKddOzrSRun4S8YwSVMh8tPrsDq3MoIRgCZWyu9Qs+JWHDV
gsKCeShuXY2cPdRo1aJGDcVpz3xhklyg++d8yXkP4h7pQXvHorIoo2ukj47ekhTS1zdZf2Nkc0YN
NxJYWG8uqBcVHbSa1bNBAMjfI2Xj16ayyvafP455eZC4iKqzh4GYgeykU2Hm8wyGdUs2Oqk3jSYu
VfmalI9QKNdafcebXQZPN9W4s1CbGufWeDYBDk5mUkp7HZjHxpTRjSstR+QCUnhoqj+CDe0KUZ1M
YYBKsPeGlRKqaLH9U0F4ecnHbzE4BE3qV3MBSEWOMFGlPIu0V5Ssm+xUlnsP60EAmVgJ01uM9d/C
fFdIjuCeYvSPSmIHFOAWjJ2BpO5Y1pkrTfJmRi3qvQevTsrlvAMoR9z9wq/lmQpXpWlJQXQK9m4i
YbHoSFtISFjCnNH9G8hW838saHCsCtnYVruaUK24uibES3iciqbm9J4TMrMFBjzrWDfieICXRIQO
+hWTPfQY6uyxWAxh/OtIwwXqSf+wIlJq3Y4kVLm2SZBCwQQjrDnD6HHwNs3VDh0FYxaFLCyriJaD
+gl0nbJDRv+CbnFwyoFViT7ifGHissBZmbLlU4cA1SIOf6xTjFB7GAo6HliL6keGRAp4nUdoj43M
Dv/j6Lx6I0XCKPqLkIACCl7dObu77XZ4QU5T5Jx//R5W2oeVdnbG0w1VX7j3XORd2fBGaMx2im5D
yF6ViyNG/4PBAHE11jHTXpgGtnzy0CzZvsAGvSAz21vCQ4CZoG+tvw0f3kFVx0+sK6JolxKAMnrr
ejblv6rxr3WvGKxwV179inOQzS1sMiu7etqH5n+l7hHO4mIYXzv/mhgfVvlRAc2jO5jOWXYOok/T
vBaEVypeuIpbbxxYQbJcoRyBUDDCxwo4f5gZlmbKlfuGZ3oRGS96creazyl6N7xTzRptdB86ah1W
nhGrbrv0F8pjsmoypzY5HwPuLfIi2R8ycpkm95wO5SZg6hXWp9l/X+iouKq/OHLv46ySDUhlTMMf
r6BmhE+Y0VVDS3iqjItO+Ix77ZP2qe/nGwysB3jOuLkEbnEgctQL3iPE8qZAd6gRzxTwO1AbdGm0
TZgZdvjEyINbpAwaTdR9DvaLwhaAReYvtH/oePq9jnvGzFeDpq3YK4DoZhXtNEww6VtKa0ugAxeG
gVz8p6tYkdWN4sQWx7wvWdyW/xogc5KnAkwZFzVAdRGCrypXZVttIXivQoSKQ0dRE/pIM7d2deoj
i9C2+G5UPxGpjglpRFX1VjaKGKAbUSF2s+2HvZ8Vl9CK8eq4TzrLqVLQvHbjiiBqxjmf+fyjzx9G
3a5Gz+EuyNiFOx6K1bmtAtoSMsAw94Vp80U0AGGb7l8qonNtG38aaqag/1+gsmiZXWrui3AuZBeA
ouGCgRdiiwbh6YCPul0mqBGYmjoeNro1117Q4L5j8REBjTLDX5wRQDWpmQL06TvLPphsDpCk+tbV
l+9ud7Qijtt+Y9XJoXw3qW0mFsk5ptdG2gsVf8ruf7MWUd4a2J4Tkd0lEsKuFkCMSWqJo3VI5dZr
wZNP0zMBBvBqTIn9PY25ILYp0zTHZV84EYFkUfyx1jzWxtwbXi3nOew9dsaA8aDo9RsPDU2XLlLr
J89/Jz3G+T/BH1xXbJbr4hs141mL3gPU59qHS0lHfVa56xaNL/rPUCEsYim6Myoes0PRgAMSe70h
N8k86epLZ19doFLRFwzpngthX0Y7fWSs6mhErGzfgr5PkONNBjmi8dEOrDkTYaGjCXSx7cj8Rxbj
uh3+gZiJMUdUCNQYx7DXnyHz4qxZm07fu444xJnEcNVTuQu+7JkMBjSAmsytoFUON8P5IaJtQt4D
zx7/S918C3Q3BNuyqt8DbRGMDof+HpkzgvWpEQzfbDJ9t4rFXYD3Z8lLQMBP8CPHZwpkU3uLXIxE
jEBcVDFJ91qUkB701zyOAI1Ra8HJndOdmAD46THtXzwzxphHaY4QxVzmPE01X4IRvpcu1wlp532G
UNaFFLqOkm/Ez6q9dcXVKgH38XdOFi5yACxyT43ECo9W22JjzjxyKQww+8vee0dOEGViKdiIbpT/
6moAA82lzvmtud0azvZTxHALhkrAsoIjK3aXGRSqYBcbu8B2QB4/Bh/xGYROtlasY34tnvUSP0Iu
67WNRZKETv6kEYA/k78hvnsO3WfPp3VH/Vrxb6W/tfRnfTyk1X74l4Lrc0dtUSIXmXtZtmxG/Ux+
JeoPoq+OeYYG/XmakHSwV/OR1JxpmqJua2AY6hj8DSFTg+Yc97+WXQIixjhwkCYZ0gY/7U9esJee
mWUJFWu/rhhqWekAIm4JPhIzlLTlk8I8lejTSrrdJjaop4gRTmEMoqasVyNofR97wEwR6ewt8rcU
aaDS8500X0Ok+0OSL+ffJWWYkjf4mKJ7AyFQbcrmNLZ7zWWetEtfM+2tVd+zx4B/SgRdYlX5+xRe
Vg0WZnrRwjVSTsXuR/AIXPHpuMVNhmgnYZpXRDoa8woQpJYAcmVi5RiRI5HDd8XcefJRq+TsP0bG
0TEdb6bK8xTPC11YpvWor1FDrQMs9wneA+LsvkaagKZrd42X4FJn1mQwjA2SHe8U2Zw2k8ryWeXt
BtFlwqOhiNc7MMUdrc2cTwA8jlSqHoDOBdNSINYZ2R36mnAvL94lw8pJnhMSFNWRBoKQh1mIjFFc
Ee7ZMW/H3UgIq4smkxnmsLQZ3DdANV/aYgPvxY430JqwjYwsYIrtaK5NgW7joeFyv5vlJTcXBd6e
jEQZP4ph9ty5QtsJVcQ3f05XRx8621elrwcWLeyA8b2gzPBIgK7Fd46LtGguTrursnuDJmD4q6m1
q5LLqH4jzO2JbpHogcSe0zN+OibsQzVxW5Da0eSnhEV+zYGty//RoqP4mPRLXbOnMDem8o5000zo
LM6KKdhYVrgsq2mDXh13gxg0FDIPkxYojt7GqFvn1VUlbJHUriBjK2Y7C6k31f3NYFM5XJSJZb/n
KhmY6uB1bW46a2eLyGI+QJMPzCK3k814yrj4tej+TeBta/jgON6JyDl3w6qx7yUi/8Z9uHpF+f0c
q2MTniR1oKl5FNjHQFy85tmWrFf0g5c9BpksRzppp/gQBoRVncBtzK04IcsctGKi1jN0ZUhOqbhW
4l/AWkIzHsWMsu/3HpZHO/2y2pQZXIaA+0RkM/HXkaAT41fUpGAVX2lBaBtMBsqls6tfExLasG+H
b3m8JcmIKQxC3u0YFXumdIb/nKOHSLBTafLX45AYaSar+l61awFWGAcIIHMUN1DFwDe+RHLd1mqZ
BfE9J8fNeB7CUzB9IBoIvXmi3tgV2WTWUklSS733drwq+1xShcOQX0/ZFhYLZiZh49BDqjor9Hx8
6ym58m8TM46WF4+ZOl5qRbZqvNKcZo16s4NEEDIF9zOKY7xbqMwME8kHHGvznwGaJupd3Jsbo9iF
Adt5pfZ6+Bz0PzGqf7MwKSmijWuzQdDeGg5yA0uro2YvJ1KAmT/N5qONLnpC4bvGabbrwvPk39zq
LomDcDJUP8PayC8MzKAmo/CknW1YcX8ra54jwUxH4vEXmsuEmCT/zelPXYZ0CEGQ7QEUQ6keWTft
3fOcpac+ImI8S94VS1ug0yKezbGwbS5KFn4ZW4pgm8q9hLqbG+ZBaSywbRoL3u3o6hovMcgGKDrr
RpsIem7WSQ20qzKYIQOYRIAnGcwaotqUUcWK7delEcKl/yQRLfBdxw0eVD7wClcJZgbuJDS3K0A7
DhpV58MC3xMOO9/Zl/7bMBysUvtjf37P6oxVtIPPnkuE2AedXFTFUUC42tZxfc4X6F85MniNv7SJ
X1vfBfGvEX60rNAGOe7afp9VPU1otyZsc9OZ7CWo5UN8Fz2DwYLEiTyFyN2m9WekhZifvGUSPhee
C23QlkjTmVAZTrd1TW83P73FZ81sgNRytMoF07HpVXdpvPWOyOr0bWI3bMZfLcKaAgtPigrGyqg3
kGIkPoq3wvtzu1M0tGwJMbEZASscb4W48ytkDOcbwbER6MoUAz4f8m/VnaZmRFkCkJ+JeIuxQtnk
lwGm8T1uKjHUh975v1slC5BeTPnOUtIPtmRqaVmFuB4fTT3UmxL9iWPiU+fm7djzUnbFVv2ewUzC
HzDsXGLRTMMCS4CjY+DHmJynxKo2xfRwmPNSLquXCVmMRzqQYcK5pkRE3hgxxxcmLjietETUewQw
S1k723CChwTZrmwkeul5NvIaTmC6A7lSNnGi+L/Nblnpd3sIVgQU0so/Bh5/k+lgR0wcYWiN8weB
AVhHeMpi8tAjtjVp1v/DBMc4rfZZbpEbbcn1mCfYT+S4Vo74tHG0Jmyi3LuWM5NNNj1W05TDI0Zx
7yvYmDh9moH5I3hjgeA/dHm15Y52jOqctSvGFZ+PGTPcQjYcRXX1rqFJq7CGt/5ett/cWwrxS46B
IclIb5P6I2T/BRQNV4VcTYTAozX3ybHVrOKaTYJg6fINZ206Nj+lA9l/yKEZ5NiTyBhEFBmH/lJr
vkYd0IYljoq3M3Nn9bDaJRw0uZ3SGWJ64JEty34dNMzn2VVEXOcdD01e4RFXu4YZet98pe0zwUEX
UsUXRGI/SUzfHjIruxrPmfOYIQu6d0zQEfSTj2m3XbgJQrcmhvXkES5hIfVQXnB22G7I8odfeG1z
sdOnzy7H0Ml8qkrXDcl0Xj6+YjRgrZPNJONViNDINxhZ4kSOK+/gpgcdfJlTeps2CS9lx6wt1T7d
ajSfOoC18itgParwYqYMsCKxECBrtQhRfZavY0zpXrd1smOHomJIdyJqly6vsj5tFbrtMT9pSEc8
hncmGOes/yno3Ec0NkaH0xs4OJc5f3dr1ZoX2HvrqcLgSwqDhPZcJaCv83uDQsKfP96BPyJGmW6P
CDjGFvn4uUCQToz5U+Tp+0hPSZGJFpmZ7pOJ6QpaUfRTefvKx7Aj6w7GFZcJ6gJhqI2WHgm9YbwG
x7woJywxM5GzXYaJcSyr4FKNuH+wybRQOh2n2Ro90187o+StngmI3JqznddMbqkctgUGEQtRY87i
1mxuDtejZ9DsdnT3ZVAQN6aRUv8vHZPxqWq7SxiQhglDztM9WrgNzKKlV6dLOouNJqiS6ER99kXU
Vl3LeiygkrRffayFfs0pGrrd0ijFkf7/JQ6Y1ruQHU4tZGqKqKWH+CFri4WgTdWwFKRk34wt5FqY
bo4ACdu4S03AbMdwBXSphW8thLbT6HxbDpCH6Det6X33NKk+z3JkGf8mdmPcHWxbrYVr2kt25phv
FjoW7lzQHoj4PbKLR0CTabDYbVKTmUW3brDioLx86ro/Cb9vKimcgxJaBHN95VyMPloOyL4ThDoQ
nNezM5s53lqont0n9YOxadJ9mzsrO3qRjPU1EhiT8dcOIfOKn7FE9/Flu+BoWojXIjp5qJo1mbwO
zvAxaieEfYOJ9tFNSHaDINltMr14kCiCrL3vcTJa6icf40OnvFkfu8yK4sWRL01uQ8apAWPnChIG
jJ/m6lWv0j1JkSPf+vQq4rAGPIcKTnfjXoumv9qIvX2u7Jp7WKC1ax81GivCUGJY1+lrL+UhVN42
FTWyAE61dLwEmvc7liHkPKTJA5KYKsC5eG89zJo5dS9wJ4KBTRu5pDlbqe55pzHbtvdhI7d95LNJ
R9lQgo4j5QHzLsr8BqdeSNtj/cJqXeQRressauB6hENt2REd7rsp3mOmU2b83UpG7ZH9R7Ys3ZMB
2IZlp8LUF9bbeCRLrwmIY43oHy4Gz33bAl/A3ZGrrwkxr6/akQ1Nhb8cNFJQ3MwMy41mL1GM4OfP
sh9m5UNJVmT6W3nujxfOEi4CW4x+abFMZFXAvtZb5QzXRixsfY2iGgea02qEjFxaWfFdbzXUvoKX
RzCmyPvslsxZnz7lGjl7Xf8oOCrLjjP4whpTZ/0WiDtI+dI7FjaVS/Xq4Q6K6F6Cg2gRxhAGkFvM
nz8i7OFC+cSP0Aez/Q5bxTrs5Ml5qz3ri3pUz39j+V1ZIFXVcxojBu6xAnNez7EY+QimugUPQhCQ
waRukGs497T7EZ0vEI0ydFe9Ke4afIwJARWM7mXHtjbFr+ZwL/spSE8/3E5ss4N5+cuDUfOdVSD9
9FB/9TEFtKYOVb1H2GttI2LHtFIepzDawyskVGx+ucn2Bvt6SWuCP3yOyghNvYVjT3kgzrhKPNWt
jVliiyiHPbv4q0X7hGO09KrVlLsfXTykjLPkhsqPILiYJSvkTiLQHDjTaFQ9+zoEDAsY/E4SVRAP
o4lRdghuNdt1/keey2+Sp3ZhAwec55qJLIb5vQuBqGoAnOvvFn1hbS571N52SXZ2BjvnXpFDUmM1
LDAilU0H91I+Fdn3ZONqZbxbCw+3G6loRb128C7IFLq+u49wIBqsh4a0XFd4ovW02o12RMsarjQW
24V5SMarr5pDTZxyWukngT3DypNFap/8JN2GRKRD5vsUXbNPXQEEoyUadR/POXT2rdBNVoHoUhnQ
mF36T2OrGOsaNw809HROFj7UvGeljcgLOZKJI6Zn7BjG1rZX2a7q0M+LcZMimSQzZhVT7zlIGk03
3BQ1ZK2q/Bw7+ZY4IyKtn5wJpAG4VvrmImo+0lycIpv1M4dV4jU34sqXgq13W5msPaczQLenkAFF
qcNC6PPzrIqPAezlDBzA1d0gfhCC8+LaNMkN28TGWHKZEhosDqbbrsEKVPnzYLZz5sjvnJ08UM9W
+m2I2meDmiebJEVds6k8Z0ca95OVlK9N0NNXvOHdA72arCRVS16WK8PqdiPFidf4kNMes9RMoyp0
iVs0qe46bGtxoXa9Mx4s3d0UXbYp564HZh3lPAkx5Ae4vB3syEknjkCsZ7H+TreFKkVfRwgL9T58
CdVDpcbF9pABM9NrRhKWrglagJL6MB1vvk5MDh4qfK47TwN3xtk1cqBFuP4y33yY2GzZT4Qt2Z/s
y0yiYAn3W2dxvvb/54XaK4peXvRuYxUoLHzic6f8EjHYsqqVyytWaF9t+mw5EdBotlTkm/YhYBCc
gaN+LmvGgVX6b4indUGz1Bj+wQvCjZtkl77K9iVwBpePW3FAFGCOsuodxSndQHPjw4/QSFmI5rp2
uln5sbMoQdyQ3TVFlQaFzK2pFTPv3Cj/5Mv4Ilt3mQz0bSQilphd2fZEcbUZSrGOSCxMzGhtIVr1
Yn1tGnKvQjBqtME6AwGDmwQTvNTNE7DZvH6xKCS81yjEPuo7SIjIcShoeip+zF+WOa4ZLnp8+DWy
LVaIi6HMLz1OTQWQJ/NJa2Br6FusBiiKJduNncPyoCgGtIL492nXdakTV5JvsnrvomdNMFkVMLNs
3O5APqAcb3y4NI6Ex5K9BTSoYRVz1TMq4n7KivjgkkolK3WikERR559DzC5Wl62CkH2VprbGKLd1
U6wK6nJA+8h161vja68V7tuGrcCAAXpiVDKmnMV+u2LR33fMQvQAzpyx8uGn6FnPO8xWdiX4L0SC
LaRItoHFXKX39wVZR44DqYkfyrGwkj2chvwGpJ98BrHBO4LvrkBH7mJGtX788pP8QD96M5g4ZEpf
eqAYMuBSXr6lMtqE/vTmOWRbBT13J30QVm9bfFeAwgK2+b3+kmbLWEfnB5+ws8pFP1Ec+s7zZGuM
CIilsYH/oOCYtSJyZMiVgeMSgIi9ft0yePU79dGQtBmn6BrTilcBqTNsCB/4R4WwArnB1poQsieU
Yvh1rCg52I73K6zvOKeqVtrdE86pN4ZNLwbM6cZqpPQfAu1F8wilaJpT4/9rx980XDZcjpGa6yPj
ID0NBtpnbb9Gk7dS+l/v/Gm2f9PpL+Z5fV3+E06/UMgkhkRnHiv2pUufk1QrEHxLgdNEZ06Q8lc1
xdWESz6kbI5pJ2OOCGy8GjtcqG5A9lp0cTX0YfZ9WH+sEqgm0qRq2tIMvTiBhyEM6y5T4tpL6OT9
ZVwDrXD76V0id+owjbZGeBpxwhTBsAk0BpultTdEsyuS4GCzVx2qV6s+twObH50xoO9bOLJZo2J3
cCAN4bE648DbGrqGdMO7wgqEsY25klIcRcM2tbqjYnfsxngWQoyzpouZKCMfxd9JtB6GjmS0zfif
knpVJdXXNA47yWTF7cqNM6FJky3XBZ/2SK4CIARg6MexKx/STfaRO12VyQxNhjsLG3gOgbnTmVdO
4aFDN62PRK06IBmceAOHeTMMb8odXyj6mJDqq9iDViuQQlg5HIjQztAvJDjQ3b0Ha0bH/K6wYLY+
2Rl5BWZxYBCkUKWynEWQbMYG0Pv6Njrnlp45IaVX97N/NdT0pzwSV8WSryW4pGbSmUzlJiv05xiJ
Q+uZRKL+hOqVLflGatglIDvWZYX6d949wJrpHGhy4lDxq7Ua6yg4Mdach4aVi8UZ0SPy7QcoK4GB
pDw+10X4wkt/HqfgzbVj7gnTyRaD8TCYypvlg2HTVuaAVxFEFeyoUsRaWvmbE/hDmPMWcO/fWGzg
b68DRH5B80EnSPWqnij0MRYhM730AaW2cFDEZKCM8NTiMkqg3UfykBs/pdpV3I08cwd7dF8M0tgr
4NDpwCcwRxnSJfjTdOi84beJGdhjb4vJZgnIpDQUpyT43pG6xbU/myLc5GyGxxxn68BiyXia43Bq
yW2Eni+Iyt9sILvToelK6mQ94jvQGVJ3AfUIx48LTM5w/vWMj7RRnXy4CBWkgyI07roxUzxpqYHG
2dYdWS6e0nhhgplvWrpTtAQ2+uBI/7URfCldx2pZYu2Av2qJ50GvNvMUNjOddkPe7ezGAlunYF+8
DM2bjrc2hAfkj3ujpN7VuewL2C1sNo8Bb2pZ2g+SQV4RcV79Bm+Ok86HdghNLzzS6DzLCBYei79G
LCWFqkZoDyuyJ0NnbmUyMsgYbvqB2OiacRo4j8MRTGQv/4XZvMLlN7OxQFisnYFlfChmAgPCvspG
3w55Z9TWQ5rfSo/5UjDuItavHibeNMr2ymIz11TsmtNFQzRYjeNAc8pdapDMh8d07OmtA/ljZv2j
4rhJNZOCy0L/JuQjKRE4Ul/nsZpZLyzAyoNQtwzOSaa652SyVm4dvCugjm6eHIa0vnVsDPQx2WkV
T9uc/1CilxHxK7/NvZZf5TScgkoyECoWAPZXec+r2hA5BY/PHMZVz/bfnA1C0n2zAhrXodhngCLK
BHmK8P6axA7RrLbAduSNCMIQT5vhp4+K44YoAgTl4XS0YrB+fIa50gn+ylZF751avGL61L0EFN7T
iG8qBv9TAMnL17wyOzkofAvNtCG6noKd6bfh6GtdPBqLCs5Q+A8SHginRi9nVvpbVF0xmnmxsyv6
HL06JWFiJBdSHJ6t/rtIHn03HUqL87G0j57QuXu+5zAXGyhfYS2NAcsfWGe98Q7TMO5kUQKT84xV
3zBWCrDsq84jKwCdot5AJUrPDZQFL/GwPVA2l+XdzBC0ZOFGJ2KvjpFGuMxPm/YgpMMVokgyaSnU
aBpsFKt+l70Uo7N1dAS/DgCi0t4H6UP3kaLMKSJEIbTSu+fgksp+xEMwL/oqLIhMpFBwKWGvY/PU
T85DVc22FuLche5GsHO0s2Bh6MW+lMPaqppD2uTIgJCYMbL8V/rpoS95DudLsK/xDidri1ArMbIQ
kc66L6pHH3+p9HtqgJuU+RrAN8cQW6asW4tJ7VO934Xx9OwXxcpD98wWiMl3vLAmbF84m8V0FMzA
/FauuJjRN6WwjYi5ND4bj2x1b+lCJy11eTZr9iSxvm2Rq6TJKfS5TFRHfu8vDwWGHtLzoBgPEy0U
dEbS3bmD7bOKwFRCcu+Uves9WIosYXKIIaUh0eYwNhxjkzO2v7ns/HuyWYIw3JhkLWGWsOTcNcwu
V2dP+hUAcFYiLAAD0mz1vMdd5p1A0jRdfvURD3LX3se6XfYZdgJbsRuh9K0ABk3ad0pXaiLDtFR5
TAJ3E0XOj+rRbOj11rAmDsSVG93nHiTS63f6LdYICcu2FiXJZ4EybkDsPen9vggrJMZ/qkGRL/Fq
zlKEBu2LUXSXVMeeYugXId2NXRU4uYb9YIPcjwOSINh+a9I4VZ6/84Vc2V190wwH4xzkDiaqclQY
0s4OyeCTu2kNsHYfmdGtkoLDFKViwsSwM7DU5ltVo4Sl5LbL6jvtPysk0pn3ZTPahj374k2st2W+
ITyOFOck+Yy5kYNwxJQzBIegZ0AbNd+OE9wL1u/LxGmx+Pgs4C2jn21IMQZo3X7I7uIW2Ul58WJI
73K21GNKdMOjXib7FIdwxwYICAITNt61vud8dO4z6SSD8xdH27x8T6boIJurBUEmjMcTZo9NiafB
c4ZLEk1YOnECIBoXVo/pu15EA+XfDBbo3Y8CyYBo+5dxTA+yN+8mMVu6Kh5WwIxscFYNeqCnUYcn
CNTV6VFDUlj6djo7/qdbEEzANNKbIUu0jMWfVvos+3rmRNGPUeeUfz0PXdvaYHOi4R2VHWlIirlQ
HboMO6zKJ4bK30QhQUqkWUrgFXkRb3S0KFN5LsfsKgwyrlCfZFH67JlwCOQpViH4qjol/i7WKEas
YxH+qkzSzSLqC9jSlHayZoK3H3BIdjkgl9J4C1KmmGM9q42BYEC8teKUEAyk/MNvazFNh1a30v12
r48O059iE48KQzwg8MY8lTV+IS9f+r0y0dFQpU3eKci6m4UEOOJo0/TmrFznWsThWerj2oztbZ+1
3J8tDgtJfM3Fzl8n/1kbKWcGeWlcA+s/LoK0uEa5OIxBvXNxb01ojGtTe9ZciVWSwTBRl6JrLzHE
6SqAye9N3m5UyBoFYOt55kz2QqxhwaSb0qr2pCArhzMtEEgexGgu6vQQD/qi6t69pNkomysSelwv
q0VDKmLIMcSfx5IJEXeQHGYjelnokH3NDfX5jPg2OLrUJm7Tna3ZZ43LuleKp56oczBSYQpQkowg
e6AznPXqXPKRQM+rM5hEKzFMFHiBvajTWUuOdk5EjBcbzOwc4IbalfrvSGiEyV4tifSdBwUlBlgM
f4b0brFrzXFbavyWqYnJAv2ZDf/ClwB7xwD0V38NpKuued3+Q4S3rUP7NSjDmukCvRimXPSpPQpH
qL2tmT/cOdY7QqzZIqOK5j4Y91Lj9RcqP7QWmMtsj7OLj/UroU+rZ7eLxl4jMaxPU2uOne+/aHn9
x1FyGSv7PEb5P0uiCsrQZur0is4EQSpmb5qTEd+5nsmgx2RY2dI3ptwQoFRB28qJe9sNBS90+53P
Auw6xf5o+s6hjQsAuy7OxaAMXhkkL1Wu8GYBC37iTntqC4xD4WdnvFfjvSymTefH7OkISu3z3Rzd
RE/5JESwlnL8a1TFqUepWlYlkZ5Q0Y2M6pj7pIOEDokcDUxNDziFhM1E6c4okpdKvpmCJ6aieBCW
BKgMH8mHyiSRiAw1CbU9navmsg0PK/cWa4DyzGjfcVaNsB1krw5WIs4pgTtgmizU7PzkISC+TpUf
Y2E+LI84bNp9LZW7pLFAkMCu9A17k7ralgHmghp7a0Olilx9o1EIM95b92b/EmXmvN7DwYChixNX
S+p9GI0sMByGTdmyUewzk+Zes+BbB7z5Wd+vR45ShfRgrK1zDRC/kflX2/R7w6HVTu3llBSnFG6e
YPmbaf/8/CUmCo/xLD5tTDpmRszvhMCH2COaLwaGuPkt1J5aA7YRN2cW4egsopeWHB87zwlrzfZx
0G/d8runzm/radF1d4fahm4FZznCtya+Ffi38KQConm4+fCeT2iBeiLP7Ttd70eOpy80zI3Amqwl
BdOeGu4x7h4FV5L7WpuBCnRYXXhUDVKyaBZ+LHtAnb5FHpjTHGtV3OKovzuZcdMyqMOTAEoC7lF3
Xoak/7JVuy3GrYs9sqy0ZdFSA9qkb2j+R1E7i4ndrMvAQe8xezKmikYDWcLIN90YTBuS31BziUWa
fQJ6+EsQ+a0b8Z+3hvvaF91nDbfsKahnQLpxgMVJq6TgGk2ZuCGcvckISbw24OizKVEM9GqFcMBX
ubi39M8Sh3TCB5jih82NAebbhAenLJ5rJ94bpBuZ0v+BAH9kEQ/3V908zCGtxbeZ9ddSyOdSELdC
ppGJqBqFyJWLYWCSxURLQ/kappfUzm8Gc71orDUm5f7GqvKDnZH2WdAe5kijkZnYmvdZCbTVuv6i
NcbJFTjYetUQcBRuBJqYSVhnK3M3Kog2tYeUCLmO3VNpReYLEH9IRrDJmNicB53JZuZwOLQBuw89
pIaAeWPW1T0qrbWhu695SWPTxMO6ahU1ooWqjKyV1P70UATg7foLKU+IH7k6beBgoh1xP8NcTyPD
plZAwqI0wt59ANVqzh1qQ31O3oY2YkVsLSpVvRq1era87t7ThDLQBL1oAoYbcmTskNP47Dc1kKaG
wR298CVFCKLHAVPM+ujxVRdaOj0NHoF4rsrpDpON0TQrh5q2jrQrUwsiAjvYwlgBx/4tr+mZMYZ3
NPih2QFZouyLbQ7FJgroWfo3es0/OlR8QijMyoLhWAkxH4U8k0dm9NJ6lKwrEnyXyVD/mh27T5Mc
lXJaDAlKcjUcTXadGvxiPhya5XQ3BsPaybyVbtl4DOUq8FyCqYFVQJk1aFcQSS8nCABaay4dvD8S
yquFVMVh3NWG8t53SbdM3TkWDK1K4b3nAlwgZYdT1+yfqi9uWGeRBu6uNUr6C5zi4eBF+NdnJDVt
8QzSrpV+7xI0u4VzxolH+K2PnywHjPGvbmFkZe9ZU1CyiWNljYe6cA5FPZ2LNLmmXbzxU7hjZmXt
QvESwAISDUJYh8EFEnSLbexirEwECtJ0tkxGnutALPJ5zugVJxbef0kBBleC3cpDkuHSqT2h5ERj
n0bnMgChnhEAkGgueyqErzln52qqrbvknA38HFllgWcUSzKGuzSCUJWjho5kddCq5trl9Zmgu3VB
KQE0SrwXCXKJImrZ0GvxIq9c/LgOfA1zlXclfarI7k7PtLUvLkzFzvhdMAoYj8psdTRZHOuypXfK
I4deMv1qhFOQceGyr9XLva11b/mYfXtRv5wy59CI8MaIm5kSeBYSJoH7qjXu95/OY23flIQx1ryG
mLX5FwkRwZb5u1lMe9XGf5lKCTPTDjHadLtweBTCq9Uh/ec/srxgItXU/tqQjIpSdbApiSIXWWKp
sYAIGL7X+BI5IIkZMaG6TWQF1zELJx1LmgooaV1KsRxXtlH6322aHdH3bytyDJRADmsGf3rcPxcm
4N9cmzZGjILZG62XwDW/Oht8ZoSca6RMCzqJSpFKGtT4WDGPIUdKTo73NLRMOjNYMZndRktXn3a9
6ImgxlRm1ywaPPjE+Hl8rGplk51Nvzg5Q/ovlh1Z3+Bjc1WsYrMh2M8u11lPvJgW7VNiif/j6Mya
IlXWKPqLMgKS+VVr1iq1nH0hbO1mJoFkSPj1Z3FebsR9OLZWQQ7f3ntttht14pxKqgHrhx0ea+40
fvdZ4g3US/LQWfCtA0hYzLfsktb6Mrp1g/ylLaw9Rb8c8KE9u7R1t7p7QTrcShjelCuRSkqtxwot
cXGHjbCxB9n+RVqcL9VMpES2Rz48TGRiO63JqGLQO8ZLd9MiL3GGXYYDa1ePZ2k5zypjwa/qc1pE
u6q2/hUCX0+LGyj0KVmXOiEV3uwiaIZYbsiK2mhrnFGmEB9RgEeVaZbExFY+eRjLbmb00CpAaGOa
hwGR7P2yvJgAcqBOBEF8K9wtnK4NRik7z+6CADmqQPmz7BZDsXnOuv6SR8+2LI+JNd5lmftDX9hW
+fldY7Eht9ZZ9kjfDkVWAf444JRJE9+asPlMo/SlTWZcad59EaHTzwjq1N7iOQFQgDncrT+qYHlZ
Pyo1AX+z1I7XgHgs0R5kq4LRZZIYgrbJvy4GtNAI9TCI8SElZCkitojcOXtQnPNx2edpxA1GEnpJ
/40K3LZ0HYeAn+HMhhcnVRcjvBeNjiUGxBJJstCEkEfwUNyosmTWHXJPGiV+BA5aoNfk3Wxbe2fA
MTRTAOeyk6S99zTMBdsUsBRjXSnpvalHb4NufvBLWto4J9/UVHXW9gAwnVMMDvJxsN/jCIM+ejIV
1RFZO9JKkIYrv7tYHoMNRdgt9rjfGs7phK6pUuy9TdoQRpmz6l5bBKF7D3dePxKErFcDrE5PSxi8
VjmFdkQ014wTJpWjJuHTWfZHa5uXwV+dKyreW9GyHafxK/AF/3a6D4L0UsLbxbdobzpSXfB6rmJA
fNe++1zH7aFf4G/Zyckf9NPC5648XCkVMOjUTbFo/IQe6KtsfvackHOXrBH2ytehYeTqRxzZpocy
0qyA9dPAXc0HDOfE9fOQ5C+Wn57mYXmtFoEQRf6mKZ4rsAnKBX6BdI0Kw0gZbJ0F8J66OeKcABiI
jkzJkWJCLriwZPBnjVePuD+3rl2YrFR3dQhzb+tM5dmjNFpGQPOsIfoKuYMIFvl08CIIcLg0zfSj
w3fWjA87Hp7tkAExBSGe/ewu/m2muIVP4joARZo5mnp+9xSSYPJr+eHP0WPKyK2iFLzlloID4Ci7
JzCzxCe6reO+FuBT2HrgVCEX4Q2Us7gsBjPFyBPTVMFrhnjkE03x3fYvFq33NMjJbb56k3wipfPX
YSVW2TNq9aXNvaNn4Ppnn17J+4kdRHnsvC3kYHe6tyv8L1mt72zHnCkxJF366tolCmeGv6zwh/s8
WGtecIknGX0CtJdFFsN2FxOomv+0MQoQ2VYHWosgFIgC/GhmHqrAvzXqTXia1F3JXRpcXCuPo4yP
ifhV8AH7Xh1mHyi6HDSHVSgQi+bb7WG1jeFrqz5MwUeUzG/ZiDuaKakNiEWVNCgTLjUugy2V0jNC
cdPMLj4sJOqiCjoRvJCiBoQBKnrVGpbPLMfuEft/PZu1sgZgVYAKpFAQMHrokgazvjtuwxMZ92Ka
qZ0e7lUBaryPzgQeL/HkfzlsC80kP8K2vungOExh/jrbLm3tP1OnXoMEwPXUw8rEDoxWZNfjXpBz
CrJ7exlJIBElcyIcEEWpmJmWJ2ULRlTRShfbNhRjhSWFID7lMCY/5xbICNFZB+EPoBaRMjKKQk0M
CWrhpAqX+iHvcKN5YfY0JfriJVhI7cGjHXmgmhMNHg0GV8teZvouI10buD/LKrb4/gO5Dc5nf1rj
/xZh/7CodUyNw6BMvYgbEVmnlnnKNP3MmJuXgIrzTLhPTdihps+bGDKEg0wCY1qjvTpkg/o2+9VN
jVWSrzwa5gutGzuDXY1p/3HGet1nNCfwiFh9+A4q/kN09GKRC1PYOysvWlsXxU2t2S+q2b9fRry2
fY1O39d73FPWppuRTnKU6BoT903nqJr8BpjpospYD2uQN7DbhfhTJjPWwyg+BPNwsLL+LrJYmKWg
PbpazIMwJbgjzUmt+hGhb93XDYqZPxEGVjV+0SKhP3CMNJ2DDdENSy8fveVcu1Ifm4EEreSA2+l/
hDauaYPMysydoqcIL0/ZjdQwqAg7y7gnEkpmqpR/3ZnA2hyIrw5HPEdAv7pZH46Qew6OB2wLBphI
PTLctB3mByyT16XW1AYG95hKyB+k2UO3IsXsFgXMmi7u2FydgVE7YwHQDv3dZCCHTJU8sdtwT5kx
UU8+OsMkiwvQsQCABOj2pVr+CNU8yDq8NjmD+bbld8b995RXzb1M6oPbUG4d6CfXS0+CLnWvL940
SIaJKFFF1RrWgOjTYxrWcWTXkwD4lXFPDl3IwKXvEzUjeU+331rVYMN8c3o+97yFDjBbzXEpMaGL
QGHLd86ZVT1HSfsd4ZKfAotQhEOmDgyXD8CLOi3foTu4zLhk2OUvGOLNUvwLNV+pCE8Ayq5mqr+Z
HjxSBHHISzbnMf+BieTshsDFbgbYDw2J0Tb7SYRQkZXeMWfzvpmibxdIswepoCOkFXjNr+/aH0Ox
nJhEPnmm2Sd9+tKEyy6ShkZVwbwrGUPiacmpKC1ORIKkOogqykRu47x/8Vr97HjVQ6uAUHJaxZVC
aTHOsXyhip1QgMHvEbF9FtL9ysdk05bec97hfJ45KcxgofJiwlmHM9XYdOeFdB/aRERD2b7ILHot
JXTqsIleXMt5peLh78Sow+gQciq0iCA9AvG49+cRjlk4nDrPOhpe/qSs7pOmOyNNbUOLnGsgLlMc
3oY26XOrP8QZ3Luc9ZuDNZFUrtG++1G6wE76mZjrPG3ijMvc6BHkxnNn+xlEvJzYtAMBMW7oYxfx
oVDpnbSKh1na70VNPZy2d9QfQKRacYhgXJ2AKbCPzaAZu0s0EFQFH5jZ+WYKHmx4iIb5jyfXIgar
exoitWfL36XGP3bOafI8G9BI6Z59G2JbnT5SHT3fjnRV9fWwk6akU4upJs5Ue8aD5uHAnUxHp8Sc
72bHo4BGb03Z3jsFsjd/Jg2t6eNQwrKMHWtL+LOgwgvGpTTcHJIJhPYyrNguStAqZszLBAamtRh8
cl6ZMZzPSrw4OHxmO7/vNNjiOsFsITgLNnQje9wAN3KG3leI5TR29tXLl2Nt07wz27htdNFRk+n9
jEN46bvhxdggWHVtfUrtfIQV98B2hYRPOEt9ReYr0gVLaoPj22TqoOtl1ykEW5lVh5gwoakSdzd1
/rKp0vS1DyWJN5Z5CachNq/5XL46mj4RtHoWoVCstBlWKa2Go5c6X1POnQzk70PGqXxnT9FuYSHy
hcspAKITcwm1VeQLbrRd/FGJ//P/lF8uH5lDZ2yyiH9J5L80VqS3ShAtpQbzGJbmjpq+c5Et36EV
Y3JZwtewIqved+mJftW9gUzKzkcIykA5U2nwPoTzV7MkT8z49iWtke00HFLuahgrh2dIRzEY03gz
1LWBRQ/zyCK0rJzm6vrVq6hGGzfi+MU0tzqsTfNjN1m4rqZj0rGYTuF6t86xdvSGmRbkYpQXRrlV
URFStBo8cyu9rl5uGxlve3d6UVVOeDyHFTH26E5uTaAwrZwrZ+K1Z655rnwP3RY7k3busil8H2ci
jnFRTGu1Gmtbbz93uucLTGGJNUl99ovw4paTd8uBgqoOMyFWzORkQGtaFgptMHKLyNcQbOvY1zSq
u/spBDLOv/wzOWi7bei/+SP6pD1xfu256d+ISL1VMCiiCaKANnwIlhDdzqadNSpKypCn/ldUxLEn
EjAAegDZhEP7B5fIS2bN7ka0BoqjvIpx+qrzBg+YzX3bTdJDMhUMk+q7LsV2keFyX+gorB6GuP1x
XY4whST5HanprG3vkwf1D6dcjfDTgkbiV+NKwddqwpkEggdksMmY/kFCeMncIbh4WOHJT5WC7b8E
hxbkMa6yDKiTLAMIzoM1WtNDZaec3U2coh0yRs8qcCl1va+Z9mZZ8W8ENSfo86qGgS4GeoMAZVoN
AlMA8Tmki/ucqDeaH7deGJ30+KdjehEzuCVOm8Wc//IvIPaoTTki5ReImaeEXu6o5v66sPQKbu/D
oBFxah6TJNnVDRHmUp2tYf4OaEArggbA/IBO9xDZ1sXoaWcN6kHkpFfwHyV8Yfyc50j3j1br3UDK
b/R8q0f7aZ7HOz+YoEx/Q87aWKt1AxF7kcG3m1T31AfvG0LxI90CE8bbjUfbxEmndrVv8dLROtr/
6XT7l0MxCT+HTpaRPNl2yGBV6lTXJ9P6yKMAmcJoaO8Mac7H0cZg4mrwZMyUMEAAF+8afz4FfZlf
W79tCBArPFkl/aXJY7GAxwXn3zdMaykl8CmPHVZ4h2GB6Umt+Fw4Uyu6WnVMBljJf9WC5lXA9ugg
owC5InM0Xx0sZzi1kFb5SO8Nt5nw0qyW+y9WH6vaVwBnug9/2gztpV8udr/aT7hEeIec4vMCl9It
WL0x3wel2EIyvc3HZ5D+KUq6RE1pX5fg6OkPJzy2itqFSm3Drt7E6lsl8EfFTgLQNjRBBckB2OTG
LqptrOEDRBuMwxNRYBp+huAxnJ4GXAr6i1QmWgmqz00zvRFKZQCZ9Tv4aM1wBmnlKBDvhwU5bq3O
WNn/PEMYXg+SjADSaVo/OzMCKi7VtSXhUo17Lu1kfgtcIXXynkDDjn382Fejt+EABw12zwJoAZ6P
KsnMYuPMLhwYS+77jneem++MbFUaR1w3/wngkxQKMA76m5AlGsfqNsdf5zvZA6NNXllu/aymATpf
xOPrJPlt3iGTC7aJnndX9JcS259P4jDj38yICYBEwc3G0Bfs5veItkU7YX/vdNCK1bGN+DygT3+l
zqkX7yj1VIKJ+M55Iji6Qb1m/k73KtL9rQz2FcRTN4UKTCgwOSqQ5jBwsvfZ9w+mw4h2I7/4euyW
AuRwqzBccoXDC39nmIy7bKJIfNy0VPawiv9t+9bQHJCiTKMyKip7FedDyjIAvaO1Hct6m7m4kziv
cPEm3cKmM66D59sal69VvcF0tnkXqCwLu880PfEYD/2eyQnNZ954MuMOz89Nh4KW3gjOSnXzd/1s
9V1T33v2CtNSzWedH53+UUMJGYhvZEy4bluDPNLcBvV5LB9T29ziwbL/dgx0QR9I54GSC2v4YxY8
Hxc9PRWgbeXeSywayvZcMm7s34BLvM9Q2A4OqtuN+HjyVeXBolxcgvpKzi0CKMiVNoX7WlN4ofnR
7wV+hj47rTo94VXss7X31vbXuf3bFIRJzN+G1oOQi0XEvIdqsY6vsGiOfX7hZtYRS4gjjAeg9EFf
1vWNy/yF+w62k+oun6erDYdRZeLkcykgIcM2SDjhLuQ3Wp7b8q6OsJJyZQAe1PJ3wCcIyAv774Tp
F/fahTAO3jQxSLFtoqMYjl3/M5QPi74uzh3xD+yhvBUJp7crsCfqFCpmbqLd2DNrcAx7dIGZWL5I
CihAfSAgMj0i+BMAt/gm3KDTN07E6xx8OUzuNks2RmH4Piz93iScZEbc2TdTY90QUuGWit99vxqz
UD1Kn72Bp6/OmCtjX5QbqZnlX2FAONDLx+84f/aDu8qW5BXdQ70iM9yaFMywDVEu9WXMP0VZ7pcV
ym8PNxR14JWR+v9Y61rLy+27EucGDlQbnbv18WOe4m9s9c+xnjJ1tcwnGcmKxCpOBGBsexZ1Sj6K
9LtoD63zylzQYyExLs8SiIDikf+38QPyLwqjIxc4oh3F2cogxHb3VUz/+sZCVmq4KftjuIs0bpSt
jcNUfHtj/FzJ/eDxA4j4zS6Aa04dpO4Qnm6y+TIjSnEN2+oUE90ILr15Jm+7aS0SGC4iUkbXVECH
494zn5BIdgADbkPSb4nHAcbnLvnYeU8q2ybRPgfCsMgnxxxHph7L2tSmX2Ncsv3SsX8efLGKHp9s
vGnxnYa71sAXbN60+6YweImXqlhpEmQcbquwuWkTn2vwH2ho2bjLAX/6/Z3PHrMSzaiVxe/gHCB8
0F8jxVbCB5NAIrg7zhmYFfj84aFXl0y+Z8wTJGyZorwgi+EwOYkFlqn1MLAhm4GmK3cz9j/gQt3+
zqRnBOxC4VLaDhMG+Axx5rbnCa2eUnzXbI8y+u3MfTr/aucbZGqLN1cxaSnMfamu0yRx1h7yNQlr
Tu0MbC+9mKF7Spr7ZlpuaXTbFzkwfViM8bnP3pP0NyLTYPLPhNeKZWsENmE194PcAxsY01f8PO5D
7j3SchPxlwMBitTOJl+Y8Pl0zrtj/7M4ySybyPngCus6u0DeWeYBsiSeg8rs5pKMzOOEI3BiOeIV
o9pyLt5lwriQ5jfzGNScaflEimPLtYpWkVJDsHnv1g2DyS+z0ZuC51vFO854R4+qofTQYNGZL+30
ajOO9/4IAlrpQG/pMwT8G6db4QUlwIYmekr0Yz3vPE7sMeA6+MHOh6a+CYG8kzg9MZF7J1IuVXff
4QAUAACBkQ79oSSaXC0Ry/opte9676cTX4E4jtRh5PTbeS7Ky9b+0iRjLNyN+mhnvzYYmaF6Evpt
EQ7pJ8A1HpsHaRe015q3wqU4M+2Pmn5YIaL3YqZsA1hmvhwCH2w0Q1qOzmmysd23XMEhOHWh3k7O
Wykk5rJj7X/0+rGhq8T6qLHYxFzPO8rX8KSNVOnMKw/i3mCCJC1fSxpcrl5WbBzoln58Ery8sIK4
qG0cNphyuMQSTxTDLpaWaiejbq9rQPY8cdl1tVbweMrEIZhwWFlSAxxHxoDE05sJSzNZB0DH1anl
Ti7TT+rVVHkKAHLm+TWPXhsbF5f1Ksd1ZMX0No2oXHmyQDwgo8MvOKAjsfB+eVYJTMvBxX/ushdT
fQTR29AhCx0cRLmQhcyb2HenL49JegV6n2gHt52GQ+XZLxsMSMOGUrhdH3a3mBFZGaBazvfDPKLG
NPu+QA3dWVFy1M68m5nccivlqv+heA47cwDZvl90tZ/qi+sSHnYuYe0dtAAC7hx6F+MOsPn84AYf
K28/h16Hf6wLPuwi22JfvNW4YUnjLpQphgrNcvixw4tHBAZ7OgMnXPNEfNn/SEh1QA/AoA3hs0i+
e0liiyBmlEHgMCSAOwCFJK9XM5Q/vQVwnKY0OEjVXpWdfsU05oSt5OFZg2Z4m/AR2FjGw5ASJLTg
WCny8fJGD9EZlZN6C3MSrXjuRwblEWmOcs1rZH52hHuxT2meszOcxUBSIPJ+4tjl6lfBB7Vq8LYq
9li7vY2HtmFRA5+y9ZRTue38NZRG9ZXxreasOiWhU8b4WaLiBX8IIF5gUJUlb7MgOvSrvahO02c8
y+imeD2cjARsFOxnOA3kzvWd5QGlMyv3QCAY37axs/fiYF+GMYVmcf4Xf9e1UTxAYV8mx8FrX+YW
q1vEVPhx8HR8lClc4DmJKLRvTLUR2dC8531LYGuGzo65deasFQ3ZHxP9PwGBPtLO0f0UBUfjNCv/
cCFg7fEGOC5vdEN/hPaWFBr84B2TWjwGQVIc4mpoT0OAaW3WNUZSzzqr1n8PbduALOKRm6qGEVvi
26zi8MshDuhLyK97U0z+O1XJiIzB5O5848Vv2BwQFpwehKpBk4WAyPwmOC0VVH98kpznFnOJBIGd
qnGC9dN8nJQ73FkiaW8Dl/qpYCJG70v7wpCX+9RyLsk6RE7HaWOa7zIOemUlCcuED07EIDHlaHUr
O/LUCIuHhihxn1vfjkOKcmD/wDjADbW5tTrpb6oWoUahflQur6zMholBPnSRAeifT3kKmIFCzac6
BNM5ez+hwKcOLJNtticrrltnb6TnHLCdHEy2VhPlJ88LABFFhmiFy9/TVuPFOMV7xvCErG94XLjs
zBj0Z7tFwyMZNq/UQ7ZajUKuQsCT3bB2GRSIVA2URsv36bGgl4CAVEhoZQYaH6f5P9y4tALT4jp4
V0kTp8ghMWc9CLOalrUZQ7k3MDxRn5kbXke8fykRhI0ex33fBH/rpfhJWvQRfjcUHQP9RItvkxLv
cxEJ6t767vs1Hi5+ZZ78TR3xqjxwKBFHe0ecS3q/BrwCWnYA79Q5d7Njn/KNi+pShemmMSltlKxx
i3PsOdiXbviGeQfrY1Sf0bckCjuJnr46kjjcjQHX8jA55OCBs5w8Nc1srq8JdeqTE+i9Y1lv1YRX
EvsP5rNsk3eAHXsCFItPtsSvL1yOIcL5+VPV0WBe9C+Z5r6kIxgrEAeF5gIjv8pY9KBRbNLofRw4
NAbbAbQCuR/DebL+wqQxBDQ8XXvTH8vJXP87KbCl/trj0A5oa6D/HYtmrNKi+HEi0ADJ0xFlgRRR
q7Hm0KV8VRdyl3SuYifpRbuAWWJ7RppNnaZE4NIRKCWGGRSt0JcYcHwk65ekjZAPqQo9oMB9FYMu
vHXqOnLpl9SQNdhPg67BC0vffMc4iy1NlQy/lmo1YXeSr+0G4F1H5TFx2c5F0lzQpv/MGRedfxbO
S0ocgkVLCqRcMcbjR8x/u44GIjsZgms7BhWsriov0azw/sYDhwZRzU34mcY+RgaGYEHaPnDXHeGI
qlAXrA0BEKpV5Bn4qtxN4YqeCz9wUS4NPZoEM5FlsRkHMVWS7CtqRKC8m4pqrMtNG1TexNEj4aB/
1g7V36DagtFpbrWf0FIxpZF78oopr9iFJjSKjQ6dChYdCbqUzmLMtTVX0gI7Y/mlI0bM821tpYrx
WIF9Kf4Te+gR1ZYwncssP6NrmJ2pGrJyCDZJaWJNGZEXY88F9pFQFqDSePFajILj5BzATiruA0Hc
0K9xG4SoghUPHvZOmAp9BAi2mY36t7TSll/KgfKBX87K02LGTdmNULrdcokC+x6Dmck+Q/BhVCcK
o1KCgHWUJokAYJy4SIJWnJrybze0Psx+beWJOVvFWMgHdx7i9dKdtyEHz5KfhHm5WLy1pCQxftd8
FTlGPtwpfoK1up4DLP1qEROyNx0PTExvXGmHHprbVOWrpT0L8ufCIUlHdiIEEzFsybdFM7f4bK5m
eCp26AIRTGSbA8vlkJNegqiJQUaPkVUggRoWD6Z/Ydb9M35e0oMqOjUDl0sTe8ak6vWzQ11GWLD6
TVuI86H/EjiSFBLaQJi5FMM6cxg5t/3YVxwW6qh0xYLToGrMQxBwvsR2YNse4Xr8r2W5K9N54dsj
Bx/E5sWtm3Kd+3omjD/6Mc8I3EFwm7PfLAhzoqianXX48XFUEjRj7eiP8yjmNcuqo85GUNMJZ8Nt
kBLnSCfK7hEnA/KSzAjlOBYauwZqaSYPfU2cfDoFUihatOY0D1CTB+FnABgraCyFhB7vRA69MJaW
ttgNUaPMm0ecgyht7uaFjw/JaYKAo43BeSpwgEfUsOEFyljl5dLFJk0ObV3GI/ihpB9xT2tEGvyJ
fmOnW37FLjzIdmmRW3pfrF6eihBqMoI0WXH8CQYrwDxD3XEpJfijODb2fTdC1uvw4qMLBTKa36pQ
J1rc1XrIa7PVYkpCfbYcr6z8zZAmnSauUzorFjSeS7f5HsMhWTKAT7p1P2UxaqyutmVVFhNiEIOF
u+GNSxiEYC7ox3Arsy6Tz1rGcTls21gry3kqIYvj4RTEA4Z/NtP9oXqufRTH+q+rRYLfNucJWYDq
W1nNTKFPs7D8dmO3sM9Jkbotc17l1fjDppYUNAwcW7lE/WcRVNHa6Kv94S0upkLO+6KbZGSwi7Qp
7mOODSMzs4bQn8vKLBr/IY46V56sqq1pUpR8lS/GGRVXWrJn/NEB1lu0xEQnPAxVliftBy4hnrTb
FoPgeI5xv+A/64sdqJfgJbE8KpKMiw76lFopRRbzEtRQ90cJJZk1FOdSNEfrETMdmP/hHqvu6iHE
9Y7NLhz/Srf06PoMaJs177M2DU29UT9LLknD0nb2P+T0ZDnzt/Eo5EtSZE9QHpV773j2OjWAPsIG
nlv5UuzTMrOde890bOstyzg5w9znPtT23LG2zBfD/CzccJ0Edl0k7kdU2eUI4riHZsh/PD8vfVZe
+Yqz/C6LOm/8E9jSLEdLZSWErtQmsATp3I+fZgYLAX6I3q4PzjJUEWCRvo6GvZuUFtS0UnDBDZYq
g7jY9KnPvNXkYXslTCagHIaqtjKGYUvXjgeMkVEPmzYnOERUHqHjTfe1Jlcq8D1GWwambrpx+24J
LTYS4nFf0dIwPeURdpgxSAe3NxOJecn/BV5VTSSgsiTrnvEFV0wS51jQHpXIImw/Ju1mnKb5jgSz
kC5ZJvKSZRzjYknqZMrQjfApHCpDvzkRcrXw7DDHXP11Qa840FDn5pU5/0K8qHI8FdBpYptO15EJ
GXDnRMdo9KXlm3MQMcs+8VI0PtrF2JHi5YiNr4/T1ezNP6IdaYFPIvHW4dzDpJfnwxLcCbcuXNSH
oi5z0EmRSfA0GzMDuofJAL9tm2Rxi0LawADikZ63LgoeNMsExF9YLtwaVTQ3WYprJEwiYCMttRTK
BG6saVZ3BdDWqsuGDJOIGktwRKWfFntjh+jflcditnNo4gr2IXEO8ccMRcIUbkI63/c1LYH3IlVE
8Z1qpnqEnQgHZ1g3gCwDIBbxvYhcdHPLCof0JyIlPiC/pGO8b0Ui5ztMWaN+pUqkINzVFTVkPaKM
Bp+UI2MWD8H2/DgXlQt6yaYIlOGVKmpWuUYWlF2n/a/DA32WulX2b1rrjpNW58mK4Y3jDdYAtClU
1a51LcJgIsdlgizHNey8RGAHHvWoQ/uumcTEesEz2x5rp23duzZZ4oYpR2L389847oLykDnLzEim
ZnPcyFDwRnVxr3EZFr3bURPSc5YV7lLnr2lX1f0rr6rKbyctaGwLM3uYLqzYc37CSBGzVhvPLPd9
zztum6BJNroPiL0SUxle6s6F7FOEhZEU8oQAyUzoZxQQogDRizukimdPAHf1mtNkJspfK/So9B5x
dOgJDCro5bgWMef4hZdNJ8fjpHhjPDdIz1bdItNMjCzHbTei6u/c2LJ+bddf1r1tDN1HO44LvPXN
iJcHnpqfcNlrbAqKppqJZm9VXfC9ZLIg9VEH0/jEELaM9pUbBDhZg6BnbeqKEFebEtFUHiG4De7W
42VxbwuvYVmcjKM8HkMFOLGVnYR7PxcFB7eolz+p342/Y6R6fp3UoRPAnscIpks92Rf+mPzBlW7a
UgfFIr8R/YRuMgd47ahg60SOP2MqGKYXsIeYFy6C8ZzbwyCeMe5TF5RGtPdKXFs3wbQQkS2tADPg
zIh0vol85WHf6J2WiJlqpnAdkPr5xQ0q4902QKGp8uz9/k+hXRepD0DU2s0RViXDIDuP9mE74EkT
aOP2VWbS4FPwi8i9LtmCymrbWKceCiAsD7KJ80/yIsBVnD5PINO31YyjQ1Ij4+Ed/2r9bn4K4pDQ
la2L5BTEAdPuhAUFyxrefOa8TqtoVUoCWtdbBY47Jlv7R2lZlLdGqpr/ncf5F2s8BwyN9b7Y5QTz
Pi0Ze9+RbQjuIyzTt1u0U0a0JGGhAksghz9AyUJAGlWKoXRmkPQxI6teoSO2P1nZULLjNXVKpq7L
FDYzjpYA9t18gKuD45PCXtdPadrELJsdHNuFyymiQMKahKTw3Fn+QnVdT6oOKhLEufXMzlMgPMct
mU6GABlFN4l5M7PK8IP1VIHKcYoek4COFING1vF5awabepKeMHtN0CegTzjpLMmGJEISjPzjdbKt
bRuOQSYjD9A8YQprS74TxuqcZugyesoppPchQpB0DKx6ZI7X9S9GYJnaVlUAl5qUjyd2rOZ+eJ9z
vp1ucy+po2OaeP0vwP6xpvabrBmxw9njasRzJdipXfyoIsW1AKiqPjVVGACJBq4LN24q/PTK4cWF
ZVOODnxgJalcTlwPUAuOp4CqyiKFQ0gykbONZzEj3c1jabWv8JXqftdzDSs+eCBr/UDGqM42kSss
3L+pqbpDKCbRfftqokM1nPWUfnXDQHDWBiSe/ZYJwL+dGmx8O/DOZlnTlwGuq3iMAKfxzC/4dt2Q
48pIksUu/DY8wFydy7cIE1bBvtX4432PdDUdTWyp/Ifts+QhWWYwNVjfxhTBlBOBiO/HzMdJwIUn
UCPHwg50GlMdfH8jU7IVzW3Py6NxKeClp3CZDShcnavd6HuyeQq7IHCoGYgM/vaoHTCnF7jnzK0C
foQ201WpxRk7ACnNg57qQwywJ/ttbF1zQGgzQXlA2tD2FbkZ/vmiCrH+9/XCtTQfRXmdxkZgLJuV
jXFNhsZ7oGEiMHvwZ9W1GH0ZXF2nxyEL8zr55kC4dNsRacM9lKPrJ68JuFCKbXrLahB30rZmXTAm
zmPIYq6asv2Iuw405ND5IBuicjp7ahyyrdukqrpgbWUympGSPHalsRte84CpuTd4QHXHtiqKu3bq
gn6f4UqZDpapixTXb1KRS0vWhWsZVA3TbAnWtoTSFCq6LTtnircNm1z6HmAMjMjxuRUCbSGiZnjF
jKI5tycEPNBhTDf3WErd4D/Szqs5biTL919lop8Xu0gkkAA2dibilmGRLJKikX9ByFDw3uPT3x/Y
vdMsFKPqKu48dEhDSYn0J8/5G5SPEZRBL9eUVDj/wwtDGJcFhz70rQ0nKOXdH6X9ZNazhGS77iC4
+MgwmgWErBh+VTXH+BbojCABrNA0pPOr0l4xPUjkDEhCk7mZ4o8l+7gFxJUEgOaAPLjmsP7jH//1
r//5Mfy3/5zf58no59k/sja9h6vT1P/8w/zjH8Wf/+/Vz3/+oWzHMhzHsKUyTKkLy55//uPbY5j5
/GHxH0hhtEkRQIxO0MVEpsUSQbhJY6+Rq9MNCf2tlkzbtefmhG27hy3x4tTUaFI/jpzcReDP83t8
BwOgHnQtgyQPDOZXQOwgyFfHkQl6A0nrHek1Rv70tzhHn2IpE36+ZZggLLlbDz+lcjuY+FRfyQfW
5C0IWrzNmBKiRoGdQmke24u0lvm7Co/53emm1VHTjPffo+DMo/RqvC1zALZsBXiACHDQOM+puF4n
whINl7UpnrO0gj76u21KS3dMw9ZtR7nKnYfjVZvd4Nu6RuBHrb2rnkkqINhQE9JmnaeTKy3996fb
s476eNjeYqZd0u28fKk7iBKhMmwC3msD/gp9ZFsX/z8t2bo47FnmDUMC/woOot7Ld82Uik8tz/RV
YKvhTKeOJ07awlJCsU1I6S2bmpo+kbkNVbmPJx3PTrcl6LPRjYVVlYRcAU5hTc7mt/sHbYhT07Ic
CRNtMZKFCdwyKICUtbbCr7cvA0iKAlpuBHZBqbvfb802pO6ySqSSxmI0Q2IHFxVYDB7jNN5nPgz5
0e6KK5/k15mOvXEaSG4iaZJeZ3GbxryGXq1JrTWctGloC0qReHZsJwfGw3lYdJa+tYBb72p/iDcD
GOD5PW9kVzGYse3pDr81p68/Yv75q4/A6tMQBA4gBsErUmBS5CFFPkwd+qw5KY4QJszpFt/YGo7u
SMe2KCqZCDUettiBbgO9yFY0UtL2eRcVexdg/Ced//vr6abeGmLHQKCVzSjZ+ebilIvRZwr9eta8
QN9ll5DbfjCcEuG2CAJGl9TFzg477bJoaguzWSNDFzqafut6caTSpWFzB+tCKYNts1hSMCJqTVfQ
HFo9rqxtORbFj5pgYThzxNmM2+E1NsdXrjR0x3IN6SyWUySC0QfJzOVSxqRCGpHgLFfrA5WePM4r
zMFJfPFYSes8ujk9zm81bRm6YZrKgPHgLvaoWRJsmAZlg1xmxvUkh89GlT/iTQ2hkiSwbQjvzB0i
5lFb9pYxdZROZdJ29cW6rQgjg0TiXGihu7+SXvMrlwmkmQLVAQK6HxWsol+ejjxx5gv9MqrRO8t5
0J+Z3Dd7bpqGq0z2Mbf64WJWJrLoWTqiDCU886se+95lxc1KLdEZvxjRYDzELgyLM1P9xqZ1iFsM
1zUZdWUsxrsbS4skAHenqdXOl6QeIMw3pi3JIiHOiduMJl3v4vfnGJyEUpYQjPfLhLw6KII4U0Uk
WUx1JdofUV+J9zxm5Q5NZBB5Zv7TpUrz6XSb5vEku0yyTbxgybm3h6Or1akGyBGH3j5tQSfGsdvm
u8CWUNBPN3R8Jh1GQ4tpDLWwCpxS43VXGuFFwojC/iAdFdlacXm6KXG8ZCzb1pVtGMSdploO5GRV
aZ/5U4EQ2uhfh205XQ12hkDOUCFDalnu1krqeofhXYXOjYkck+7Fj8LScTyZXB+TDgWVyLOoj01d
Ab16hPKoEFY5M+FiPhwPt9jhhy4OT5krgyK8jpYCcrauYzwEPa8xUau9PYsuDvg+xtP3qSy9rZUD
ViYNW1LyPz1cb46WZToGYYchbLX4CASCFMsbvG5G6AGxZhj0Lz1lpA+6M8CsIJmJIFFaBYF+Zo8d
N8xpLSzuXluw7p3FkmgBR4Y8G0rczxtwaeWgMyWglUe/2elg0+tNNDQUzE53942FOB9mOrUaofMw
Xqx4Q/Ztxct+zhQnIKyHJnoQnhMBY/GiM/P7RgeFTVCspC2BCViLkSUadmERza/GWuD6UEzmfTog
r46xw7Av7VpQUw9ArZzu4BsHt6JZTkycJxxDiEUPVa/letAC4ixUYUPSAowmV1rq6fcmxgWPViWa
73khogipBrjMQKWzGMUB2JHIeLqRe2bA5+b+XuQvt7OUFCN1wTwbrljcmq4KKovCM8IoImqwgdHF
e5ec8plN/9ZY40EAUMNhnxrLOKQCEl6FpV7C2oz7je6VybYp9WGj8Vzmknjvt6o8s3HmO+Dvjs2v
WiVeN7lYvyT9s6ix4HPV4j00jXLPB8Dt5H+QQzKQ/Q6IUSMA7MolU5yb5flfP9X6YpbLom0nbyZ3
4WD+0SqH6KYujPqx2rfF2GMYs5HEsms7NqotwAQBnIqrOQ7GFLmL33yMHc2xsXhw5iZKGLlfjiCa
YmXtRifCbFUZyH5h3NgVzZnJnt+Si74jqMDR7Fpc86wpfv7qpnRaN9DCWSm0mTx978wgNa+6czQw
o0ro7buhxswmlXZyZtDnpXrYriN1S7KUoc2R8Zy/61W7hj1SDMs6cmJVh2BbG0PGi9rMAmLFRj6z
vF42xrI1FrLjUHqRvM0WrVEQKXriASrFhHwSoYXNNACVKWANr1GnAddHIXbfGJp972p2f2NSR6Vy
ZwF50hxEYMjGPbQzBahx8Hk/fcio45GwQLLAeGML4DG7ONowEkBeqwpxzqgq9BylTMbbEZ7sjdE2
SAiHHaqAp1s8PEbm3ebYLuxfRTIJHMEyAi6MoEKRmAKCHzX6DeUC+7JzHXFm0I9XFsPNnUS+hpG3
5WLMEaewClzHS/RCYXCRe3dttFMCsF3tj6a0EaDsMi/w1ziTmcVXSDpwoU/382iNcTWZwpWCcEwS
wixGtu084IKYgABSLYXau2OMCHfkO0gaw3v11f50c0cdpjlL8KIxGV8prEWgq7W9jWcZZnYx2LF3
BrgMegsgrC9HfZ92hvsLdS//RrPb6Pvplo+W0GHLanFmKDMHn4M0wyYYGpwEI9HBQ25AAZSIeydj
eJk28CnOjO7RNUGjLqpCxIccGzxcD3dwoPpJK3sszc24N3ZUA+un1kGvxvYavGGtgtKh1dn9mVX1
xpyCPCX/YJLy0GE8H7bamoVMmo61W9WzzYw99u01PLoCjTIgN6eH9WifKN3Q2SSOblM2dJaP4cwf
kHhrmhQp1xph1dJM7yCVgak63cwbXSIBzbIhvuZoWsY2blCzdBHUwBDCTlFInVlZVtJc22U2nlmi
bzTFqQ0z23UZPsOa5/TVqeuheoCYS4vGfZji1CkqD+BoYMBi9aafp3v1xpo8aGqxG1o9rPXGdiue
YHIClW3q5OKiEbOfFUAtwu9hCoLfTYixIl51bzlhQCDggMsR/ePQlnetppkb3ry40vtDc+bUPs7W
QOy3iPE54Awy28uEmNCFUTtkf1F5VBK5zElDt5laIaR8uc07IIuwVNHDQVz80iKo/ZgOerw7PcbH
C5RvUK5wYdTryjXn6X41nXbrg42oYNlX1Ef8bZsobM+TrEvOtHM8l1LZlgBXOmcOTGtxvhSN6lBV
42RL4JJgPa1HDtJDeZrOQmAgQUhIaV0O9+l09xZRIQG35Pn+kvbXuUqWmQO3qqO6baGNhG1Q72Ua
wK8N/ALabY5gTYtdpRsgiNGh5vmA+qNxf7r5t3rNslTSIu/n6Mv0ai98P6aKGiC2K43y1tSjPPiC
8dPk3yVtmEY78jq2cWYJq8UWfem0sqy51CFcXX95kb+aUwd0iF+5IAqE6muwz5p2UWgeQtUZSbgu
wK4dLNSscB5vygK8M2wFYtPBlVeJ2cUXgV1EFx5lMcCk5keHMuE91TNgSD1Cq7woousWJQE/y+3t
CIYOqZMh2agWlyXNtt8BGdrDUPlQNuaTVgCpw+YLPQ7cKgEo/eqyCJiVDa05izUATnE3mxR9TEOF
vSvIRRFnArAgwn5T6HfXxVw8gk9AoXeIv0dt8RTl/XfyNahH1ybSQRixSqQik0F+6IYA6rlCj7O5
D2X6XCfuRZzFcGBLY21Y6MiGkf7QBtV9XFufKMxyAcj68fSEv7WduMmIjUzBI9NcHFmTb4EZRtlk
k3YWpEHK7v2VgI0anznwj8NRnrE6PHKdk4OZ1o3DfeulzjSGOfyAPq0iWALKKm5R2oK6ZMb5TW9J
7ZsCz/4ZsNFwC1lbfzTHunjXKih7cQTXAPynCXIsdW+BN2VnhmFxsb+sQJs3gUGobEB2XwxDinFE
rtkkSIfSKaJ9pSdeuqt8nEzW2ENlWHYNSLhNGRbLp8f/rTN1TjaZ88DwBfriPItIb9d2oWDfQrzE
yU72j3HWfTCjKaCSrZx7vxh9PL6AQT44ODFN5P15E12e/ow3loFNTWUudhC/kgA4nB3e9DZC44hl
DlXlwYiXGMHBhS3a8vZ0Q4uBprjHsUKpxOXm5xwX8wH0aqvnY9Dn4FKp3/YdtoezLkaQRsA3u1Hd
DoH1w5gwSTrd5uJ4OWpzMbl2ESYg1KMcLEIdPKQ5dvbAgtRlFZjap9NNvTGOr7u3vCG1VBCb1124
KSn0fYSa016APcjPpPPf7JArpNS5mqRrL9ZMUhRaiRQGg4hYLxZSmsdceai4gjY8sz6PA3yKFlTC
KQeT5ONdcThfmmX5o2FAdAnANK2oiqMFODbArievjx9SFO+u2jImj9A3gWWfaXzRz5ddSc3foDLE
c9FZhm5+jqkLUEzsLruivMiBplzL2A23hnO2CPSS1nr1XP6rLXSQpCN5NhuLhdkjvGCIYAASh7ml
CjxqwgpJaGENLJZ6bw/oEQixQZnRgBvkbpBDRS3bGTCpDLq9cM4dzG/2nZOBHIXpGoQChwNf+UMR
AfSXa08fQ+19ONgISVeALIvvvW+64/PphbvYly/dp1ojpMkDgFzjojlTJpatOug8XmsRQo6wrjmP
68lCbLdwSWK7aha11m1PnZnkRchByzyVDabZVQ7VouXR407EGCUwsFWtnGEN5tLbulMb4JdHGNK1
ZnDmBFps0T/bo+KHyQMBq1j2tHW9MFKgkeA6Ii6y7rI0TNcmENd2c3pIjzvGG1yZFOPnLO7Rikp5
loJJYkgLPZzdIRv9tpB6tCsTO9tjK9hdnW7vuGMkSqXBXe4Stx5X/3sdKLIF0ECv6u7KzNMWkqeK
nk63ctwrU7csc8ZoWIo0w+KmmAxokxm0XpxGq3EnzcHYhB5unJrXtu8wNHG3p9s73ge8NeaYkOrs
XE9cLMyRFJIHXQaghpfhSlAOYbnFNGzAQzv2gzOdE4vj7mVxEAaxMpRw5lzO4a6DuQUESxKJwkps
9kGEt5DExvoimU0k3TAedujvoPY3jZ/tAPanW7nNjqz3uNItOK8TzKvNIPFsxtZLXffm+CsMfMw8
3EL93h3w55eaSPsYgCgsazkPozkJK+6QONLFmG3tQrcofeSAlsHI735/Cmjp303Ng/bqzi6kAz7d
camhdg12bGPRbFAfHx6CFgrz6aaWNa0/d6dFwZik9rzGFsur8VWN/AVFcuhuI/72OVvrlgwUHhpT
C7JyVWll0eEqZtfVLi4mOO2dgpWELEsYtkgqlqiRmBjpfD/9YW8tQzL2//6uxRhoHJlcxIguA3m2
PvtY3qNIVLXrMOuDM7Ho8T6e04euoqI2R8xHT8A2Am/bgL9gAMZ6EyQRyibG2LT1mQNjWerhTKJH
jDJBH7c8/zmcWDwGCSJM3tKlqHsIiXjAhlWGoslEqI2j+axDgfC6VwvE96ZZ1VR1FmKGFATOzPtb
fYYsJRSoE9Kzy30X+51npTnsFjtzsR4YLTfTLpzJ5KH22/PIjuHBQ6Cv2+YypCia0XFGhTxLPvbe
VdBTA1sFTlR87GoLRbPTjYk5sjwMKuZNw6uWIIYM6TIcjNyk5BbQaa2bwngNXJ28O9ZOzdYEmrwN
pJHeDX1ub+wgCi7jdihm3f/y/dRlza7IGWsdZg6KBxO81siXyWPspi06FkAoMDd15H2SF+l45rNf
BuHos1ntc6juCiEXAbNgcWKDg4JZMMLVoCY2fq4b83M9oHpXGJG79qkSfqpTIJJakT7OBzEijgOF
8RANODD1CAwC4t140hmuq7ADidq63ZbIYti2Tu5c5Baijb6VkKttveaiJOu3sUv7K2xRSHBwgFCa
VzoaBP1n0YUBIsT+tTkIa0bCKirNqLMneoFpXCIwHwzE2tKDfay1OBjJ58L18LV2btvK/VU6sb5p
gdfuCyN19rjffeaZMyuqlBheIJDl66O1HnQjvc2aBqkaM752R1TIDb3y1/pkiXVZg3o/vS6Ogy2W
xd/jay5yS0aCDt1U9mgERZhpkdDPniJ4U5syNdx3sO9hkGm6cQbWdbzbgSCYpHRIYNvG8WL0a271
BswjgVZA3AMBB3lUVOIu56jiCv3X8BK/a9jkQjagqgPGfTKMIFi3lKF/exvyLYZBvOnw3NTl4uSp
RYHf1MyN7EpcSmDswHtAI+MirrGPPT3Yb1wplHRdzjnelfNmnM+eV9fXXNittYRMLAfaOK7wzvmO
hiredhVl/JS3NbQQwhlYSyvljcN7fABANGNwuvbFVL4//TXHU0/cxHngUkkAK6kvpt5UozN1Pn7S
EXDQaAMku90MQRdceRQe5B1+FZP4WPau9eF0u3MnD7c07TrAM6VLUKov0y9y7HAVDNEfSrseGZ0s
7DfC7Zwzmbzj8InbhMPVYLQB9YnFtEJUgWksgOlI3y+uKneILu1mQCk0yapvsOZhCFVRh4GAxH/k
9ztIehrMtgUww3EWZxbgPhcJZ5rOGmToAAwnl5CtvHenWwEE/sZAcmEaVPlA8x2VE/D+hOpR0U5t
oTuBmP1u1GrErdekM/i9Y5Mj/pQVn1OJgWXz00MAeuiCjeY3q9JGSgsPUkKHaYTP/Q4A4EqrDMRz
Np2DplMPkyeE4ve+QmNqmhrMptal/xXuCyeFvm59vDiSx3a6d3L9ohrw+cjiLSw6EpsJFIPiSqIw
jBgTnikICZfkkMUFKjF6eAlRb52qu0YM6PKFOEVZN049q0fdaHhUuN86FLaygLqdwngVVZHZRwh1
U4R3nZkpitB1hftPoRA8HnCC8Jzkpm+j8joNhi8a4bKvfcUcIgmrtfAizvivPqA/GM64a8Pla61P
uIH1zYUdXBKiEjUKNGlEeRPDzxbvnBYdNM/cTFRIVGSsc6SjyHaZ43vPwVTnQ4AaC9f0aH2EZYfc
2gezQwoDs8MUqtn7BH9uSqqF8di28K3s6z7uqD/KVTm9w4YMntzKFncxzlU5DO7hAwZAkPDR0INC
hIGkTeU9QIPD8X5M+MdL9QsD1kneYUg44XMecEbEyAdxN0zFD4u8aNx8i1uwk1sXY40U2bzOQvpb
L9d59qlxy2vTRYctjt+BuVwJ9Cin+LbDGbVNLzL4jvAsTHsL2hW+3nWMW7v7pbacFVOLzBu6wpiy
ay1xl3FpSO+61XZmchG3Yu1EN6W9VihFeXeBV98Nya5HSSeubmev3YiTHLpT7n9AaRtDQYFrrP7U
l3tEbHT3e45KZrxDkBdNr/Y6wOan6fYwcXwMaPEWEPnjYCJd2N173c53my0Ebcxx7k38LfIAdVX4
/xP21R+NCmnU+Cnsv+GUh3kSKkYCrcH+2Z8+5M2NAS8FDghPhOZaxY+4mlnJgxFfdJmN3igIHkSL
6/LrwO1TRd8rsKFlg/tSGG4tiF8gjvC0g+Y0gZmzXQjrE84VM6fnrjCv7CReBxZy1oRuWaLQUkRO
rflqtXd4uKRIY4XQ54fxy+Q+5x236VMCwSWOsyugYcJ75yRfLZTyiwyfWIQtLEv7kGU5MnbwWVBL
sOLhGs3iywIt5katvAj3sTa6KNR15z4EyMdgLwT9Gyr/aEIHw+A2aS9RyUZcxdpWrb5JQDw26j7G
xLNLnVtyN/yIECMzL6KOWVJb13tn5BsYZDrqWob23fCGeyRFtqK6pIIQQ4RWSGSePq3eOvSR/pSu
JXk6A1c7vPm0yjOixAfdmhvheONrMSLqlMzPFFhfTvXl3ULiDI1ieAeKJPJhM4MV+TVpY57og3Vj
Bgn8L7k2zfo2NyVO4XYTbxXU/p+OZ/k3QV3j/oJD9gQ9eNXFZXfmKXH8UuOyn4vYfIzkDW8cfk0N
5brTcyo/oYdveosn32WRwqRLvfrcY+I4F0LGHjCAcATsJG6+w6Z0WOq2hyvtymxxzwlas3+aIqnu
h6FAZocs6W/PJ/SOue4JhIh5XbbnhF49THmD/iBp+jk6H9wbRLTdcym54zsOxqbpMJOCZz9B02G/
ZiKWVU0gYKtU3EwBegXoexTTZghRRcPAL7vJE26B312stksWEASptChkLPOAFtmMvoNATFI1yC6F
V0GCrnz/6nQr85I/XKszfIPnGFgAMhrLJ280FQrKnA+Kwko/IEtxizXUpxa49qZCiN3S7C/E5fam
MM0zkcNxaGSTzsBm1CH+M9USKYMMgNvWDdoCE+TPD0ESGLedJWrKWmgL4sreXwRWEFxg2nsOEvR2
y/A5gI9Qz17OJr4FMlI+LUsLSn+VIupSeljVQYCXl1GAMSzEYfvSq932zJS+sT94bBDo8ugAHrTM
ZBTGFCsVYsg3pyu/NtJvLwF94UMpJhllyJLNksqn5/eNaN8RzCuxrsQK9YhlgaCbFuV2A5IzplAt
QwTDXVEG12jC46kGRXPbW0n4VabduOZfcMBimc1aDna9yfsm257+nOPl5oD2nqtdlGpMCimHO2kk
M4WHh86juFL+rhS7VPsIbYl6SYVgzJ3fuIAeHVM7w6s52sBzYscweedhCUwyf9FsB0Fo8B2knhrs
9UCd9QM6JJupnuRL3JU1iOyGNRQBEK4dVOQzR/Bh8y94zteMmiXQkRQBFtsinYWpyVYgsqQQ3kIe
QCOThO8lCyAOzz4pDxfbUaPW4hbCEWgIWMyzLogVffNlKAmnMn1qNyWP2NvIS/r8z9n9rwNmav3C
VP2RF2MV4nK2+O2/3hXP2VNTPT83t9+K/5n/6r//6OFf/Ndt+KPK6/xXs/xTB3+Jf/+v9jffmm8H
v9lmPMLHh/a5Gh+f6zZp/pdDO//J/9cf/uP55V95PxbP//zjR95myCM9PvuQ+f/460cz6XZmcvyb
ojv/83/97O5byl/7P8lz+i0Lvy3/xvO3uoGRa/0nr0zgljbPMPJHTFT/PP/A+k8M/CDDzHECIEUy
AH/8I4PYFPAj/g4sO/684Lqh1MdGwu9g/pFp/ycFKZvzgyiGZAHn1//2+/7Pk/3PKXmbS/xSx/v7
AoB+CR+HE8Lku2zakXPM9CobADAkLTCTD9dwvHFTS4wAWjo4d61A362eHNdZQ1YH9YPqyASBEnld
xySIz7J7X+hXsNwvysioQ4Sh0UQpvfDSFFFwIzS0/HQXK82X39qhF+/aqv8ZIyz0birRQm56FKE0
xPBejfxfHXxNjpZzPLPoEKV7KoQAaJSSS+i63dcxSN4AHlVhf9Mm09u783+swt2gN//ZMdBvmkY7
3o+GViMo7nU3SHP0Nx4mcARnUbd1kHIIG/cmqv3uPaHT+G6Wm0FoH24l77JdIdDba6bOXht54NxI
v8LThFLNTfkDYfkywFtWKL+/TcO8XHtGugMyMZ0BJr1Agg+7SWmLijeVwvlEtReJk5zFgvl0nq/d
orf2ZVFqGKfl6U9qXRFc+qZbJ2a8rmapKyyazZ0Fj28toON8aD27etd0yY3MUoyzhuBSFO54h51N
8OS36U1kTTiSG+KyTbXhPrLTaqMKhZUG1eD0KkHtc295nrsukTpvHU/b6KEefC+sXWZeKQNF7y61
NMRIPAu4bWWtylx/LjpffGkiLD5l0WWX/QAwVGXZXX0HkxLtnt6FFZNo0WWLCOG2M3iP1UmGUE0V
X6KWaW3M1lT7wXNBlSa+/7nulMKaJxIXL78dsjFZFV5i3QVgpPZOjz5gMrVg8wvtKpbqE56ohYHQ
vCev2I532ohdhNaguO6NZnxDqPXXf0JR706vR+Mw3Jg32HzxWpJEE1kggtXDDdaY5G8LFeUYPjTp
RSX1+CYpgK1oYZcgYXGpt4ntYxVvINENxB4iyYTQJ4IL3Ano7o3Dt3TUyW4jCntXji0v827UH6Fk
yNuuVrdahJy1M68BFP3IRCd5eJUZyC+MDgaZZCvE3o7ldIGq27lw/6U0vFiDrGuoMcRvJlHwvBVf
nR1Fj5Y0cB0UA3VZXZpyDqoGld71oe2hLyssYAKVvRsQ8ECN0RsdjIgQZROBVNcawd+6KDwU3U2I
Htsce/XBYLMox/iMs5t3pwOCQsa4TjChHc9UCxfJ35dZgcXpQJlianijzbP26tN5ESGcN2rRunDR
jCUmuerMKPnY57lcZb2zpzCCDDPGaytnLPw9GXPM67D7OLM4Dh9nf33GDGQ2oNvKIymHeujxPyJd
gUJR6e6apHNW5pg0e9GbH6LGz3CGM9KbYP4VxM0SaebiUxAWRAyO/eRaD4HWudc5WN/rl18NVuD9
+Stf2bhRgZdCOLytbgRJ302nmJ+27qcdek3Vua7Mj7vFYiCOp1QFZRhksVw8kmpKkCNlyRjxi2Lc
NkPcYd76WKPIdv3ym3be1C+/wumxuiQ0GC/DeY38/Z9p4swYoxleAUH34uWuSCr0yfpqn5mFg1xh
fOYcfWshsOO59wRfD1JgsRDQlJDOGMt0jdTmJtN8dG8tEW86PN9wbBGkMvzoZ1oJ9yr1NHOnzF/o
Mpy5sxagt5dlQHRgzAc5awCBi8PVOEx6qxJZpuuh8KwLkrU/LAe3C0yasY1uTP3G9QmR6xCHUq8M
7+F/ncsSLCr98yeQEZlJq4BOXp5lh5/QYbHZDnGVIFCfWPsAKdmNVmMnE5L7ETA6905ef8dpNN4h
LeXvw5pEn+wfzBI23BAWT0MWDLfK8tZG6Xd7vc9R/kzdNj6DVnljqODXvkAnYacT1S9yDJmsQc8U
Q7IOtJYVDjjhthLGdG3U8xppS9KCeOOZTWveBOlThW72mbrRy9FwuNBZJzQN6mNGRSwPdFsD41oa
Rr6eqkth+uHTgJFrYOofMe0ov6jZp74ukSvPW4TeVIDW/6gZVxYYWORXxY1dkweJnQmX5czVbxqn
Zs9LI9hSB823lMENlImQX44a9ajXlb0FigZS1kJh3rIuVOHmn+1OtahTFpjzzhc6Tzd7g5jiJyPG
ahvJKfOOzKRG+r2Oty/H8ECh60yW64WEdjgMZJUIs6BEUi0HtXS4YGLcyPLGwz/Jia6D0kZ3XIcU
h+ibrd9Ju7l1x6C7gvxz3XZ1vR2V/l5UmfwgxLifEqwkbV5llEX9DmPpyb/VG3kdg+q6ahoE+MMw
cM9cxIdPz3mBk5yidsuJz0MQdO/h9yLObqJSlfwVMDWlHu5Ub/g3lSyRDYzczz3JV5dhvMMZ8dfp
c/7wAfhX2zTJy5/7EjD5Ydsq9cwoMlu8psLW3ckIzdPVJDV/Xcs2fc8ns5kwiz5zJC/K7S/NCgIP
Kj2ChaovybmNhyQGqkFzs5pc198gfjgXfhHaoPUAh+Sq0m+qLC1hSODq0+IQ4CMYvQ+xeHGqoFzL
tE6vkdQj01XLy/k98lTv8bSrztzGbwQS9oztIDHAC4RgaXF3oHXpgwtgfAIScd/7AvfUABSG0aoP
kQxS6uPBYzyk9UOkzZIqEqO7Sut2bVfOSKMqRzkttRosGKfvQIfjW6wusAKLa21Ve17zpE9zfYFE
7G/PKkkFNHq4QKheL4+iUji+yjyVMk56cuGHCJeqMLmtm9LaVBT8sRvqz6nLvGSnDrYdPE3eksRc
HNcGvzxcSliR4dXIEK7iUnBYiy8IcTfX+N88gArbhKivrYGNo8c0+ycmPrZHYXrtObDiyYiNq8xJ
7vHzeRpr/7sb19g+NMFmSr3PMqYi15TarvWoh0VAn2MPjjqA1zP7ULHo+cbDPhjUJOGtmCifsS8X
2wEsWYVkdOCgC0zcODrmQzXExc4JkQ2eIu57J8BNJgh2iQxJC+LdNKLa+dhdmIOPLOBUGpvG3Ooy
BdpkIR+htNnQ23P9bVcEzqYcvZsgsNQanarpIsyS+6JB1tpC32PTO3jbCb96mCaesVbnXshcuLfE
1VedyFA2NLVnTGq6TISoGWpUN3LY3G7ziAaZ81jPnpJAGVaVYwG6usoj7ToWoXVVe9SFEK1ttkbi
Neup+1hp6bbMpmbfWjhAKb1GGprsntSiu9TD4Fa0nzuFo2SXm8Y2hHu5wdQRD0ec83qzwZF79sZx
+w+IYyKpXgTPdYGzV90LjHo63ly+XW4brf0F8sTc2VH2LkkxUMPR0XW1fV9oN1n5wfHq+umBpxyO
E32Rbdn1qL3XiUK2VGz0YUqvpIF9nMPLfJO433wd0XvCDYU2s7KukXHA9qGXOM1qyLT36rMBfnML
9MVCQxCDhCi7SmgWlbphD/7uHk2H4omC220vZYTQW2SvfSmRrTTqT1Lv/HU7qnobVxq2melFm4f3
eYQzQChm3SkPEzrN1MIdYIjrDvHmddQ+1Kpv14VAPyKpvHbnZeBhekNvt1nUaSu/wI9EuCmvxgZ1
ZXf4FKXj9yEAtIEAB943WdQztZyy9rdqlNtqQKMAvzncBjoquVT9Kd8iZVhfT25c7nHvoY4YG2u/
w2FUYjQ4ZrmxHTPtRwxIwGvy4Z0voOY6eERU5fi9zgDua6JfB0lir2z8Y1vsOFJed6smjcNNG2kw
lbJvjUfgNmqTtylSRBANL7jCXuBdi3oJAohE5sSEJFsIa1Z1VTvXRXs1Vbp5EZcZ6zoIsJuPEV2v
PscBzlC15v6Efp++G4omXcm0iHes/3aD0zi+NsZ15YtrlNnBcbny2U2cx3TE6A659H0LuRs8bB+P
D3nVIS3t8g802fBgNOhVQbr/jnDVCj31/nrSn5WFoAi6pwml+SC+8AeWeJqYn0ofinaFFPvaxAnD
YO1doQKyjtMNyl4NNXirvkAmD0sQac2P1frSCvEJmovUgeQpn2bFD58U+8plJ68QNe9wy1C4LOlu
jKBapl2HFoLorV9tEZPD3DFpsQoZtH4NGfNHOpaXLqTlVSEwlLLa9hok03QBLFa/0KZ4LkV2085r
JnONZHe4LqvY3ELg7C/D9qGvwn1dc564o0i37daqA+OyrJsdDkDTrrDjpxYSMtKYqdwkV6lBmkqL
C0U9Ir2qELfYjIbTXYaDyjFH6vMN5t+ABnqgoF0L1aBGbnMS/c/UjsQK9cCI7Lrg8b9CEntLLQed
bCP4mLSes7LxTd0Q56XXHPYjuqwWZl0RdiRRX7frCrOySgl/Nbr6k8yQkHQiDcSnoGSaBonYaWn/
PjB/eBTYwZf9JFcI9tbR3+Prq60Ty6ESnsbq0olx5A6Fh9g8M+Pl1VPMAYOHr61fOdMXXQwKKcrs
u6JrRmHib4ta4SZtcGmqvBHCZg3xvVPv8ZgET0aKWoVCZ40KYBbjlcQh4CbSyguXVM5qkHjrgLlO
1sA1CxzwEKZP0fLHmKD56ZKBKNIU2d8MUpHK7is3vsZ64L2RX4EI/pJKr0dRE79lf3hJU2PboAEq
cYtNECKVGvHk3UYutf0QGcZ1YybInTdo/xXycyX5hcbCTd3uBihMeJnnzY9mPilytufkN1ezVA1m
A328IQqxtiHWhWNBITos+vb/knQey5EbSxT9IkTAmy3QaE822fTcIDgkB7ZgCqYAfL1OjxaPoRk9
SRw2UJV58+Y9Z3twP50ePwIh+Z9Z9jcryi4qiaTC6kaIB3SG/IFIrAchicglE4NBDfTG0Ju1D59c
c79p7QeXzaCI/P9qawb6cpbs0zLtKY4094TQO8XIvZBfe0M/JzVsTlc67+RseRc+X87BdcbzhCzp
OeW7rmpjW6iPimizx7YCtGNlebDVyDaTc26Fow/aQE36G+4Q0IlGRfcwrVEC2CWsqiukmWRXZOgt
q1Y+6QNEGF+vPkUO/cpHzuyyS/ZMNforPL9/nPG9DIncs0dtbL2J+CtzrECuYLqKGMsRRi7g8DW1
lCGJyQ4dRZCGFRuPGyCgJs4Ym6znwQQoaFdvk/NoETwvHNA0dmUfQBf1Bwl9hnwpMHpBNsOD86nc
nPJpbvAseF2OsyMpzViM6XdGMC64PFz6DUAoDfJp1k+ohGcxrvAqTVMe+8ZJiEK76E59sV2QA/ZY
/dhBaxHMoCMqagBmlvyrvT0aHUED3OjEDI6685Gl+F8sMz8Exngei0JuLSe956o8sDaLccLGO6nS
d9JcyWBoLIUVJrtgg4Mtqpwz+ZhftCvOZhxLmHSzAn3Xu+fe0e85psS1x/lCbOJFl20Ncl2eW6G9
ZT6L1b5/aNHE+b952IqszUA+MuYGDA65XCNpw9YpgdVb1ky0ak7N20yQ/to2P6AY3hmVI7auV4Nr
0NxzOSYwpyUa6tp4OyvVv2spPNadiGO1GD8TEWuFWVO8AcXWIunz+5wVX0ajX5hHznE2wXyBX7XK
+qu2l+kwNNoYVd3KninpzrjYi7qNy74H8G2Mcgvh2Y/tlVQKFpK2Bhs/lzRrMh7zxdzZnTZh2jW/
lxFwr5oDMxKLB6sKqZgX2XxxxDTtwT5057xqgtC7PaP6Yu4xNX+Z2l8W+AFH9LAxqmWyYqWB9pll
1aP9+lcK1LuV1L0oG4bIZkk8DG7fZTU6UNXGLLasMww964Mbr4oJEKGMwG+ivIJ3waWJoRQk+kBo
WLj5Z1H64tZSUMY1saX78E7PQFTqP6zuPrEnLUOi2n0GHB4qc9fB6T02bfVeW8ZTWeoAbJoddF3K
kXSFajS5B8csfnPb3DuV9pX2L7PupNvM2i/sJW76hQwNEUD/rFI/cji1Q9N5yOHwDeT2cAcIZ9Mh
E8dZyjGvl6db/ABRsw3H3Rw5qZdcYUvATCGLesHS1c08wQt8lAeCk59vUftxZxDeDI9nN/R+QOzS
fAluDqbRMJe9KYlmz4z0e7AAUVmgptO0u9SVLsPFT87UaZ+FElbs9u2dlaqPSY4G2lJ1SGU3bqaG
2lQ6aTRPfKb9ADItd6k7B5hQ69toL3vV4kJm3/LvaK9/ApJXKVG1k6OsLFRfCVm+uxkIRTzbQ8w1
5sajpR5qVvDPWpvFc+tdgk4XvGnZEyahvd9WYNr1ZCOcViPJOLDe6BKfzUULsX5bp9ZiYrvo7k6t
ceFVHyLAfCtwO4eaKu6s2dwJ3RvvvD75cG6vRAUPi8O03pU5m8itkxInbw4P0yjIFZTutQ5S/1r6
zYudmwTfU3cQyPKgCiJAR8ffSOnXJ71dqZPA/VFoqzbfc8hqcVNay9UwkSqWXFebpXkAIhIcCtOi
d7Kd5OjZVJ9NtisMayMWa3jSZkiGudbv04rVbJYtg9gqtI+ynPVLY+zdkeiFdFqrsyuJwis5TAQq
ZAQ25+9Ivw6AnLcDc2B3X/QV5FxnYuXV8JonQp93OF628gHR90Zdxba3EESr+N+sS7HxtPVZ2faf
2dAuVtGGBDycumE8JFYHDkaBE3c45o1++AtLzNWL357TWu/v6xLbnaQeNEeb4ElAi6Z+Lg21pyt5
sAFhtt0zxiZsWbAZqj7f1XqCRWs5YXD9RBO7VWgErUPtKF+tyXtcSmqfqT6YJnLOOLRU8JCFlzy7
w7Qa+rqsNosLxr4x1vvWMYNdUE8goMvykNTuI5VO/thRV416bRz7ZHijKSmnBugIrVRIgCwFB3am
yQrWE1ZeKFwF/VpQ3gr6Zqey/pOtavBY4+JtS6uJkMKflXOsnMqKrcoVbJ0X2jNrO6ekx68oEjLg
lwTK9e07bZo1PQS805OZbRS5RJHvJHy/SfOWy2TrLuY1M41zXez0On+ogAqFLdO1huB99uYeG/ZD
NqXvl5FtrCl2NmMzothxR38wbMXze2PF45J8URC0XKytdtoCju+8BqDCr146f3SdhJHsxqU3Cosg
cG0GkVvf0fmwj0lG+G34/Qiq4lzoOQv4tt+Hff1WlckLbwbEPVf/yD3/jz06kHHNdxxgoaASywTW
3DIpXtw0uVfakMd6/sCeR4j+3ewx56mdu0D0fKO3XGT3Oa7LR962j8PgVuEoYQ5g4juWfjpsaIzy
Q0leP2H/r1Vgv4nSvOtazwxrU+YcpE4a29bRk51xt9wAlattHAw4ihbEugiiHd+l0ffclpecFKiw
rbQblzOXu7UrjVACNgqFOYYUCvpRMxNAyoaBWqG99kxinG2+yvQwTvpzUsPRMlRADNwtiNvM/tZ5
skAlWF8XEyggAak7Mq+urSXgOKci9LP2LOjujty58I97896sQUq4WuqC4l2gDq+RPgUBg9XqC6f8
h7Fi4SVd/LfQrFhYPDucc9g33sog+/Y0fq7c1/eL11H4Ei2JyEjrkdAK4C+MqhnnHQEOKKBBvhPW
E2bxfk8L/gSz5TAK0QB5BowyWnw0XprPkc46c1SvFDqihyOT59elH77y6Y6r251UE9kJCOu2mT/N
wkAGKgp8lU1wrKV2LuEDrFr2qWmi22emW8STlbCgVA7AdHp5aGz3ylIFbRylfgsqwsOC28788Eq1
99JTkgHLaNNs2yyDF62eYURVnV/9EkEpNb0ngEjl3s2ZPixexSnZs8QDFDgUCxCKBNPmm23LbCe6
Kt3epBh8jmxTOdV6h6cZgNBSahtOTZ1OyYEj4IUWPIkdqT1ik3VAHZpkeixdU+1N4Dog0POawm/l
LvIhvhMb6cOHJgejTW6auTY92NMel5i+mUW+npJD7tnQ8aaEUckUk0YV0ALD1dPM6dBP9pHdHY95
cf7ZmcMvjBMrhAVyGZXNY5q9yVlSxYFxD5mQkJNhJ/UGNuVvU3axdl1RdXct/tEQFFg0kpoXBlau
QtcnCj5oh9BXbG/M1fhYNtMxa9xx1w3NQS0jQT5LQ6lkVCe9EzIqWx4jrU7dUCusZD+uzd/KkPMx
c91N6tMuLKSBQXCwP+yCKfBq8HOuktcOCT7yRm4aVWLczqo72+BBcYmGwG277gdyW8JxqsatXw/e
MVn6rSdUcLBGdVeO/TeZ/1HRFsB6ZwPex2i6AAB6MgwxuGtk4yd8OEDhzLe8VPpOIzp1MxIuHbs/
vuwq2Kt2tu1LPET2VAwHKbQt8KnszEjxXZsl4dpwTWGSpFe/s/3nrgV0DwgG88Cfhd2bsM5xWydF
LmLCqjfBdHO+zzPtjDTBl2gHEk/mE+y2u0zAX9b88Qa+MRiL+jSo07nKi+1ka9e+1jcdJ/uxUja6
xK3tDORPkCL2jV7yaVnZbqrMnn7X/al7PAuq5o81FuljV6Sv1exDN7Vvh9nMRSW8Uo/7efxkV5eD
yDgs7rJbZ41jIHnN1uGOTMudP3knZll/qGnSKG/L17buToOo+HRGPkIrgwHKZDJzurP6ZKBM++vU
hL5qTQy+IQszF1Nj1bVAbTikCCOvN73nHwq//YNmcEhBCgF+FPMGnwmXqBYYFB9aGcvOTyLL4QeS
qHGbExTCZ4sxHkJJCIqtgPaKTI7ngUavHWHUrdhpqvIFimFMKMB0dtoastWtd5BIpGbebg0BRCRX
63F2nT5alYHGu/bmtqPnCHRvVxscWNncanFmtxS+yeqHhtwAvORadTSx1xdLhi0VKSH0DDBSnv3S
kd1mHedQt7TYq42nCn7iMTfdmunpKCMdUhr15PqqvOzv4Npv6CO7wTE/A1NhIw/YoLBINKRV0yKG
owH3iQDdMe18F+HOU4tidyEjxFchh5oZBi77lzO1Q0rkQ8OtY150OtZq0QP8nCYtT/c6wtypa+a1
PB5BoBcAnEebwhEoKOypCsf1ocbZ32U2TIXkV1vYPJMVpnzHTLdSA+aamcOxXnwKnZQqR0e3qCyI
z3hF8ZVIL40zEsF42dED7JE5qefGcB+vCmPlDnfls6Xl9ZFWLz1NC8jc1rmp6UMSLUBcp7wu2Asw
S6jyFhJErl1gZeUmWyNTJURcJHmsxhsNa9DW2FkoYNQCoFWzeDAH1R8aDXlS9WII4QxCvLjO9brp
luaq+V57AK4oIe6e07qP3QFw0CwSDgh2I1ZjOYpSewvKN7d7HsEvTtVqP3qGQmTRyXBymoNQ8xsG
nzqCdtEcmk7byNk65FbF76TynZ6yYC8CFMLQyZdOgiFWGdV6NtwRzP7H6tM6lMSJrAP0GPa5ZFj0
+ODz1JPbem72lXdbt8v2aOI3gCbQKLqx1lH9EXCK4FiYth60EZppHf2E2J9gegvsQD+CXQnStNm0
HspfMeoHMbA25AUJYcPsL5g2fgY/Ke4YxwCvzXinKtyuQzu8WTL7Idh4ilxLc3g6LPeQV2CNZ5Wf
rYV1FFIuNdE/NQQ5aAH+pmJ9sZzmLjBZP6oSa71fm569zGbOtkoZW+gT971nzLEl4DAWymVbwsOx
0Ljtd70s2d4Py62XsC2HZ4ooy9CYiGly9I5Voc6uzyOUF4rakvJnwjjjMCyoJyKc9bXfQVU9u+bH
bHd6tBgrvFo+oG1Vr5ehvimSgfY9UCt0AkPeKhofemelSLC8FUwd8J8qYJFOdNO7fpdUMJmdlDGK
KFEF9IBHpb1t6ifFSZMl3IUqjTLFQURTzoA/0EOrsHXIPeNVI4yILqGKOV1ovUWtMURiNlr2vOZU
CiEIcLZg7ekFLQtioHSWna4bXjit4lvL+E919fCo2YzfGrOlkxAV/O8SBqt24VWkTlqQ13l+fTX4
O9ctRGz3RhDlfxax/jR8AlFnsJnY+Si1uZ0Hoe3MB3NVu0atz16jIQdNw8FOwMKwMtZsTHClbEuR
BwX9MRyGpNg1+peZ1CuaoJHwOhUnZExqpJoLmKzejbbUTCMs9FZ4g1cihbY6SMU9CCOAQA2cKuRx
yQhK8cr2MHUq1EQIWtWucAdCy5m4Y8Dp75Atmp2nqz9a0Ke7PFuPlskztXjsukAj0GLWQ35orDit
betOVoW2K4L5hzG1eFpSZ5OSXRb1LTQ9TFAlgxTHfAUqtExmRADLEKVlMseouT5rYe11BGPIQVUd
ZeA+OYP3zSWCkjBly8kz059AyZeJbMFDbmpHnIFs3rBIp9pflsyRJZs326cuzpLXXhY/vaZ9Wovq
8SAnzdbtT8vsjSw79bcfJK4ne3DWbeZjh+Ge6ziaab3bGuGvcSAFJgZCV7pQwrXs8zBkHIEEbRu9
YqJmi5OxZkC52InCAPJVd3QJZno3uzxxCnZQkjf2s7UkvL+LuB8NbEB+C1vcvrr0IrCdwnIantdi
2rKRHBw51XZanv1NCRaoutsMvaYN9BPTYOLR/0rNuOtB/G2VZr3k3XDsVv3c1nxAldmpyMcGlWTr
T7Xce6zs8aSPXH3CmMKUdaXUbd94kagHqt/01rDNJstNIuXig2VZbwz/5snZVk47RJPHyEIGi7sx
pP0yzCNVZs2JxFU9TMldHdS/LMwNEaTgnwU1IiGvBjHUulvH8qG1ZLslRGpXr4QfGgWio7SQ+6B6
ntt53rJdHZztqQ42Bku5YT2/TUPHAHFgk88c8YcJXpXIGllenLwYotFPpbWvImn3xPWnz+6cHq2L
bh5AM3tdy58jeUbaeWLg32wTZVyT0X4fE07mlp8BauNx4bl1+LyKBX5zQYhPtCjrXp8/WUKGUW1o
dqiCZAPdNqgcvvP5q2ZQbEg9stjFRl0F2GQs3/Yy0A+j3be+/TqYzj2oUPfIIOOQ8DZERYPRsSz2
s1ek51yKnrx6SlW58kN2Bw4M0V/KTP31LQ6pRjOgLKnhSuQuMTEsExbT2yB5v12MMSrLnjNQrPDM
/DGqDchM62Ig0hCSo3tFH+Urp6KYSyhnlmCxq1e3eEIJ+6vX49lF6vSzS+B2TsSnWjCVUFvDrtg/
c0A1d4X/1LoSoSVQceYRZFEYVUWSSxcQuOfpUNesq74M5llxn7W39PZO1VBPRP9Glk2fffaGpnZ2
PlD/sbizLfJsifpEPHXEn2xs5K6ITB+yysokIurt1So9EQWu4ApotDbsyJkLyz+mZOfEbjlsNBBl
UTXOO1rFJcw70R26gmE+zieeT3fcOsFsxAnaFQWNfKjNvo4HS08i6Yo3FFd7Z3op4igks9igASdA
4KdCM973iMahokELzbbdrgNDFm0MzRxJvCB0LBy06QKiFFS4h3hJ3iIbh63O41+bXx4l3cYW/4DY
lCscbh1iyPTuKM78ydOcja4VPy6pBZHTKrZ3W3FCC6JUlMAIPZrjNWVaylju4A7mqQWLHlYDERCm
mqIpHdnP1Fm+qMoyZVbtZ7HRAXsjquPIh/5NKvQBJzf7jiRTRSMRXGmRho41sFZJFlezIhYPCutF
VT8wje4iXzhMn3r7r2KnK66qjn/K3ZtNcBhnJWOZoVoVINFpZ0d62tA8CqXqCN41/xj50Db9g2Nr
LGuyIx+b/bLtSu2YJhLtYsk2S1Uc2XZh8GuVF46DTcmmU6Q3K+vCHk9ljzUAwh2rfs2+sNGB02An
He3N7odvB7UZkSBYGXFq79CqI+H7r6PGZmadjHig9K1gdyLGBklFReRX3M2pG1XtyLwowO3ASs85
47rNtbbZ01ee8tq+R0wE60iFH/EzXd2Wffpl/J6ZJtdoWGr5MQZOEWnSOMyzw8CN1lZa1m2WfWcC
xQ6VXrFhvXbvzTq+JmQk+zL/WwTmmwfrNBzN5tUNOnVgrx16bweLcDbEpludJ5XIJmJ1mK4t96Ku
yQ76pAUh00hqFA9+XnAH/q6OTFc/8tKxPzwVvC7Ehm7Ton9Dgn60pHmZ0cZDXb0mdjpvEg7jSJf4
CLuZOkEk5GlMS7Dze8WUsPl2CbLEEMCr7nnnAncPwtOyG/3haaLwhNHZ4sMogxjh4+NL97Vooevb
+aUgEaqd8PLrxXPeQPJ1uy9iXqgrk3oKibyBX5gBadds85HRnQsInS32vJ5n/grcc5at784iaJUa
/3uqacaddDrMU/DTTcPGMfo32SdGXOX2e8spEpsDZ1LSJZcuMTcFbXRqPFagfTYTjXhhNLSH0566
mJjmt6QX7dFv/kp6/4iwBV2sWAeL+kWfOgx9vnNmE/LZCLR3bHLHlkBp9nU5mOsegR3YIOWnmB+X
pr8zpe6SoIJUB8vvTvDITN3zVFGd3DBHBDixrMCPM4KAE5b2IyKXe0xuyOcF8nPoT3KTgAJEslnD
0h9/h0VhZSiCq1mgmlmVOBjjBBRUDLs15Q1XmngqTPnrp6m+YUIQS8/eZTWiQ9/r3VaUPG4Nci9+
t30AtGmXzo6LIFlwRZtrGKzro7ew/s+T6sam+nJKU8S61pyMygC7V1KfNkvx0ZTD45Q0zabns9pq
ib1XjV9F/fKvtUk3VpMsHDt25FnSvo3iMA0s8snQrwB3P51aQoyqX3pRbug6WLufk9OCc5rcKn5+
fk7tIRtUndtMKhyJKT20Ynr1mAkgFYmZi1JxHNIOzFgWw8KfDuzB5M+Nru90iKawER+TnpGTYXRf
bouQ2NQY1BxHRk5uybhuQBgoc/02s5+JUce+ZMyZCjtiq/6pcKe4hSLhCRqBhA5AM64y8fYFWi+V
hkvZR+DQ4OvniTbPWbg1Ri3/KWtzClEVuBbKHHFwqR7W/rElS7VyvTunFg/44HD1mLSqkh3xedxl
o7cLMr2Lx8Hd/0ttXSi46iR/L9qejhHdKrCJoVeeV8eVdahJohkN+jNprF+OtxWJ/AZQMYetMRSb
vlzO2GNm8hIoVmBYo/RrywtpaPq2ZHDYTcGZUJuWmxrPq62J+3L2TlbaPBU98/wA0SEckvLOQS7Z
225+FHZOu9Ba1bZhaltYLWYouSssvrVmmoaoL3H28N9r6/QEanlX2uhrTt+9QuGUcaZxnekkNXBB
ODDqp3Tyjn37k9vLpqHCYnbhvFIVZnHt6UsEyvQwk5fMQ6P72On4nkuCT5ykBivGSbPJpwknxy1c
Cxv/tknko2vPeogivdWw4fNDvvSNRJodUe365msZCoOpD+cYkOyXkQzBI3dwuZEsxxgIaRPKt+yF
dUdMBrcXykhb+fj6/Wcz/+5L42qoZuBoGXjkTOTPZrZ2TI9/sywpIs1V70PNZ01kCqlvnb116+Lr
KoRPqeZZ13bRIjexJMpY/z7p48uqCmwQr/hLGxHQREzs22hbHVht3PR1HY8t7fCYnM0EzcxieiR9
sJ8Ep4WtpUUExXikQS1unAc6Hef4KawWpOYtlagbhj+pwo6ELYzH9cebkITk4Nn3K+1O3hdnN1NH
CnGd+2twYujqr2Whf6UBoUmOZvyqkhwoR5lztPrp30FrV3ZfMMSRF8EhxnVaLEuy9ebmfTGKX33E
FeOB+Ey7Go9iJf+i9bhTdSWI+ljO1H+2zz0Oqmbb+JgU1qBGYGH6Gepj/TF69aNtTFt3KvKY7eYt
oFReR8dO4sl4WX1/43bWeHLbaudMOCqMNGBcY2LBG+nUTaEqNijMXz1ZhnfAze4S94kNlFizn/KF
8ydv0s3kjK9jUb13JeUDc4Pntlw1PEg4pGfW4NBjUGwpLzLXS3dO8WF5S7X13fLTm7GU5Ch6aAyv
ut8y9OHw3pgex6aQWtQXxDLWjiH5dyArEBdLxtst/6E1q7208m+nfvhtcG8SQNJtBgcr3GgVbxMQ
iYcxxsw8n5LBIK4v84rNFHRvkrBFzjOgJpor8BNiJDCFdbMfWRvQ4KBLe+dvm7fvRsnS1FqMD+mE
Su+V667spqe5U8ZmtqZpg4+oD+tbDoTTP+pzu13E7QDTSohezfibBB7zRww9h963YBD1nJBYyTbm
snwQc3nSK+/s883czbkwAVF4H6NltruxXY4g43bG/OM3tnPCZfSnW+1xVwcN2R5kkaTC8mM1eX6o
9dT1kxRXc5FUf8s3AekWmjof3IQoOfsELnArE7Ti6dGcdXak2kRuGjcYonnUKgaR8x8jS24Tj+VL
6S75G9grI2S1LffmEhUm9RXrLrFW9NPDMj02uhxiK/GSkC2Mb2PoXvXqT07kXmS508iJt2BhUAP6
DXMp0eCxK7AMNAbWqXEFz8wEDyEuPxleUu3YyMGG3Vm7xeFDLZymvg3QCcewIDgG5h/NGMpjr/vr
Q+3W+sNkZY+NYbwSU5adl0rVT7OzPo/CqRiB6TauTXUUvdQORsBuQgY83AicHiUYh05aMOaBAnXs
JIrtnFiXMVNPJfmbVr1qH3o2PBJisFudtd1Ya8mki22nxMm6+7WU59zk/p6c4MNP3IyFvxZbHk3N
VhpUetBPUcYhQnfOeDDRn9B1cRY7Hhqp74xMpqZul8KdQwIX7mUm9CDMjUdDQxu10yVl0N71rw0f
LGuH/Xktlnv8yuUjCLwtA+uTzlj5lAW9jHJS5yO5vmkdkpkOP5CPHItW4qLLJvP661GWz4X2lDXl
eRoy6nUfVdfPraPuFJh6PO+uXpVGog4WjNJxrmCOg6jB7Az02w2nJZWH1etbTHOrgN7uu1zeE0KV
PV9mb/kk+/5uNllYHIv1rVdBd/YZ5UdA2ckLM/9Ib920hIzsXV87NSA/0NQqi5C29MvRWZMjUFuP
OpUS0B9LqamYBx87YH3u1iaPOECzk11+TxMHfOdVF6IEbM7gQg8pxYYNRERpPuD8TGIEwsNqlVkk
LzMl8dHw8+HotGTXMHa+sGpw01xza1M4aJwOf8KCk1SRg6MV+MCJF0MHyTbNWo139Tzc4fTG72JD
RfWCXZMtDYZ7Ugpme9+X053u1+VlXLu9o7zHYSS7R5VWedSl3BrDepGa1MlAFmPoochTVyZH0c7e
JgGZG7VdbCF7ISi4HBKOCJ6K5HNeyuEo9kLKg56nz90QXC2uJJKaAvRVxh4wfPfdmuIWWJyH2hKE
1Q0H6OSbpVguvj1tk6RfALoREhRo6GZD6byBI2eQ5DZ47rSq3HfBbezA3SfgOYo2t14MEyqp8urs
b9lubXd8R7YUYcVKwknNlGqTEn9VkKekB7E4aeI7CW1wfuRndQ9y7sy9oeXb2sNNmqsOXwql1UYQ
qBhlaLSt5qTMyzAmB07yPa/rcVxE9tBkc8lrkbn7cdl5/GR/fWlcfWkTxrL2V6Io+utoEfYGjdI6
/vulxR0fzQKruJM02slMdczeTcpHXbId2v7jjnluf9fq2U71rfEw3r78//uW99B643KSls9ajj05
DJ3b8Vw0xT5dmxppeM6enC7IngLinpBgzHzXeZ6zp4LKIOOaorlvG1of0JzB1rn90pv1FLAD6h8H
kGbyqt1SnoPyjnPbuv/3ZfAQi3w7RfZmEHRux5daJZS9adZf5jyf8Qpa7RUPemsrdiVmPz1pib++
sor2BSQ2uf/3K0jTmykR6aMa9Gi4rcWUibpwgdv3OVrJs69aAp3c0d39+5u5ndaHwrkzazugqJXO
0+CuzdNoM7DgF2nL1QxG4b4s8k3NXunVshLjqrfVyU6d5l43suqQ9M0cZaK3dzX+DMyqzvwgn4Rk
GqryJcwGMN9sMdUfyODPkyKubGyTYDtqzC2ZtmaRyfF/4N5H3v635Y5drdiuzpKHNfz2U3+baf77
UqqF6SashkPRm9G/jUxd2fK83L78++W/L2K073RvZeSlj2iDRIK4wgmOwcAuc/hveazrNMbQXvLd
qgU07AdRuOXjmATy0fGDYFco1r7Mj8XUL+uAlIqf/31ubY3zqhuPKivz91yncvSHCZ9Gnz0sVI4x
f+5+6zqqOjkW80LrFqld2+V9x2bHS2/IP+PtV96ykvLtBlNkr4qu2cteBXOF09T4CXZy333Er337
O/++dH1vn6pqfMOd+6PjYnteRkQagzz8167K683A6O+halW/c3v9JUlJOZ187HZsFzVbG1HgJlq8
Nn6Kx4wlOojzE0A0CXRgDS41gsIF9cC+2BfPaIILy3JDTBNUo2Xo1ontLusEKc86ze7442cWErKD
cOGZ3XO+ZM294cnmvh+BaARjcBLyMPQp7syFxBlwL/3135e+bI713KJR69VwnfuErR4/j0VC+Blu
LvujAkbSmcsnS4LatmaX9f/fLqnvPBxjjqY/SqMyH/IFMSqY1zqacERv1oB3Cn8WMSudzQPDIkak
ITq++I1Xw5p3hte2zDAvlNhl1jLCPZ6eu1qU70Fy9NkkO+hNV70WbS2JCSvbq7bmJ5YEFcK2xkAF
ltihctW2C5ziqnmJRxSTNTMibKkeGZJyJ2ClwRMKkSvr3wynDv6i00rFApPSBVeA4U2nW1kQsjy0
IhO56lJ27i9ihQ19r4fIZxDO9u9No95ynhBPKtsYnzzQsZemnbfUz8ZJww7Uhf/+8t8Xq7RZRl8q
lh6KMtjNyZuW+eYTXX72Ys4+a956cmkao96KQU1xRSpSqJS0DnZ9yTL1Aw04PfnTDKC3H8SxbYZv
XWfWA3iHaX7XWOZ5GZ9F4I63HRVKeW/otoB9l6OtnOJszsNOePZDz436UM4Qe/j39Xt7VOMTzsBQ
y8xtZQfp3b8v5VJn//9V3aifRmftwAW5GHpll/9hNwtfKWfrVViFcSQGuqc4t9KHCgWR6fiXwj/z
owc1RymyzpOLLXHn/sfVefU2joTb9hcVwFQMr5JI5eAcXgi7u82cyWL49WfJg4NzcR/GsN2eGbdE
Fr+w99q6prY4YtPd7zkMkrc4RLjGVqRrWEGJ+dsXSXSJWiUfcXtGNxT8/ybEK5cx7omA9mKQa2Nx
dAjEwWupbPoJZ0ulWmzFTP+WTArFKxkB29/DYbyfCgsBXTz04kBHkSM1Buy4M9oHR7bZWk1edwAX
gL40bV+NUiJi8ijoiaBO3kMtToImbsatsFXy7iTuh8yrIpCdQftWz90RjhqBPPfP4iYJwFNlt4h2
n111/eEAA98it7cCz0F72M1QRDKXPeLQjxp6RbN4/P1gOtabQB17/P0KHxG3cxRvUo6+/34AF8Oy
dcWfLjTZpPLUvoh6O/ZOd7XCvLvaiXB3YWb9q5vyIIrqT1HHA2vrJHnp4+nOQFCPrYimlcG/chRY
8Ddum05UBwyGxlozvzWLjYKT639lhIC+TDJE7I013SxY2hc1s5khs+pTxnO78fJJ+U1q/eSGl29i
xUJxLSfUHWGfU+k6rb3GCxaf2zpkws7SLuh4vjPLNS+1prRzef9gZMyqIODzqTWWcYBFz/zvS68Y
oBkqcHu/vne11DEr7TI/KHk3XTn1I6a0FA1OE26FSXdbti6KnTu1Y8KJ8WQghIaB7LF+u5uS1Wwk
x98fUYOTnxIblQqXQ2W/MTt9q1yj+67c6rnSjylLgLNtDvGTaTX6znREvvbAcK1MhEb+Ipnq/J5y
aCbQU7SBV6NjruNHoy/zHZEc9i5pvTuuwcxWTncj5no+Migfe8YmY3f679NxUuQHTSaeyBj92ZDp
r4Uz67slJrpYr6jJ9VAXflmgKa5zqb/mwuWk5dzMTEqsEl6j1zmPLCZSXGDsDokpyN86GLEM9lkd
JzL1qffsp5kxzQX139kL23rLeW2tIyMbbnJKD6PGE0H14y5XsvKzSsS+qX1oaTtcbj03xsXmmbNx
6/Y77Q2xFUs3rRvXHU7xiGdOSm1hQTTsHW96Nb2m3BHyx3bFyF8QhIhR3FIxW6uynBdGsQNqPxpO
3yyxaXvcfrdh0F9FJ5nv9mywZ2dAItPFMENZ6Y86JXE1Gv+AZrHSheV3RA2vAWhGL6ETOqfEVKzS
hcokS9u9MaG3s4Wtb6toSE6/HwxRHlWcTNuUI4blTtgFs0rf9bzlKYcWjuktc3/qR/1Y1gzWNXaV
Irb8HOvTmqPpX4uzZruMyTWVGQ8QKa8LzFbEW+JYK3ijXZ6HfquhTjcgkjzMbrk1tfFMvTptTXv0
U7TJ58yxeOs450zUueOgpy9t1u9GZPFApuW4FpqDDo81rzOhRRwJnfOxgNdnPALavppquXPhXV4a
NdasdebsGSQ5o7Rcl5dyQGcrxPRWMhr5hlX63yf374iKIWgSYdXA2KcHCxrAHeou7zmPp8cB+xli
dbSS/TLmwFFw5jnKjVZdYRgvwIHHc5OFT4jkg5mmoAaJnZT6saObXtt1Pb9PlrZX2EVjVEgLpk53
PLep8zZEjAboAqYz9e20XZJ2WBFlDyhCv9/EfS6fJgiQT5Z+sGQnHrPOebWwjdFBOk+mnRQMbNhF
FHpT37DpfXQps89ERc+9bfTXuscHx1X49PsBt8oDUXLWEV6Ti74wQpD9/xWPvxXk7/eQTDoIDv41
Sq8fcHPiRkyy4k+m3J2dJVnQt6BnzYm+1ZbJa3xXFns6rzIPkfCU9LpjBrEBdII47eqiOC6Av/bf
hl7xtt6RBb8fwpk9++xNa1OZ43WaWztILZogaOHyJiDw+F5lHMl2I6VldtQustN2XTLXY79U9Lv5
fmTpohzOnH8SA8Mh1noYuoo+hD3aJY5i/eyh0QnhxnymS7eLW94Wn51Lt8s7+OgJAvTPRtf3dp55
L0WXLvtySL5LWZ3hrY2Q4pV+NVzB8jpmgJH28wUPrLedp4X1V2lofm4P8zp04dIi3o32v5VlLeLp
mgI94GYb+R+TL4PiXetuQB76izt24SrSqQQLZEf7XmPUagxzTyOEyWdua0qwOwyJIIqd0mNCAwTK
2a7SqnPfNtVZNk2gWc18+P1Kz4aDp+XZeW6eGNE4t3QwwgfhiKcJ8baReA47gIVFokz1W1vEke9l
g71p7l/+fs8jdyQY1d2UPN95W3nd6Efg5HxKu/JVG3O5tVhonX4/VLZdHUZ+g5jo+FPXX0XcUNyh
xjjOQ6+jepI6WlZ3Ono1C9gGdtbGDQdzj2aIa78Op25VD3P5xsvDPryaPxOyFrlL83IfqpFlqM0y
eQTEt+H/JBHB9s5zao+nioneJ42PgZ5CMVvJkQoB/orOiZal48rt4/jsQCArujH5KFvcFZpeItbU
im2vj+6uNezuqdYM7thsMDayRiAkKrc4JbV1mPDcsZN0T/1iQ69lPBgHSTdhpinH4rp0xxDn5KvZ
YO3O1fzZmZi7otqe97GcrAe79l4SbKuQBxZ4zflgX94Kz0M0QZrIvFqkPZ6ZGV/mPsGuPthjvstC
5x+KxDIYzMg4Ymh7R4iEZCNXaYCIjXZVwWuW3aKtZits9t2AVZzIS5ysumnYQSEv3hAt/6xcsv2e
ouTCq9KzHm+0HRbYW+lY0VlvwjJYQr30yWXgdrRz59jgMGFU4y1M/3nxzZ5tvTebwzVjI3V1VPpo
jaQUVXV40ees/pS64kHuutbjZOUgR/J5PpUho4nQlcY2mhGwxH2tbSO4JUE1esP19zPoPOoae8sz
NrTxQA547zt2ChPgfu51izGeivY9TDLr0jAC3Elb/UQpX/3OAn6/r0ZNbmEP4nmey4adHHImrWIv
zTUE6QOVT9lh1PvfPxKj8nwNZArOdsc4WAjxfsko4n7C/H4Gu1BtITG8dnU0H//vw6Lq//fLjshU
sOPQe/77kQR1VO013er/frXf39S+r0niGLHN7x8MCcWgTnbscWzCY1Mt6lM3OacyDFYse7JkG9lL
fAzbfj4N9h35jJsHBdT8sOTh9FCQSF41Q3wNe1Un6+WravrmITL488mUvJSiWP/+oIxHyRVswHFx
jOxA/h9Jz/GtYVF/qu4fkpJcRTDd//t1gQLQs/OrwAz/pbsO3oWm7R56j+nmpLoaZS4KLPDLPji+
v5puPccAadekcNZBYox70mY/0Mlg1rfQppCL7axTC2u8mQZczpzSHiDbxiBmgOHBXtjmUzo9yCh6
GIxYPXdi+kxYUfRtiEqwCSIeaGdHeu+s28U2nvy+dqyzZ6fRFqiRu4YdPrCuXtdWJnZFPunPs6Hw
vbFAbgoLZdyU28FYVyf6m3spltKWZeWy10deedeqPsdyghtF37GL+h5Bud3qqynqvytIlY9lOsg1
3pa9ZuSuvy4EgmqUOwk+HjEctYpq0XMRQ2vJEp5MuGInb2ppt4sM8h9fIaTaYbh9DR2kJvBDJOF3
FK7jWB+yNrrVgObXtR6LjcHcL26G5VhjrCu0JBgaRJXaBIWhdeLOt2r32tgLtBvY1Z6zvLmSdaAk
/tVI2wNjth9TY6Ft5f20kn30Whe5zpk/bQisQUMJ/HljRrC9UzT/tBR20FuThwHHMTcglNY987g1
xldjnaPFaQOqG6ToEMI7wUI7zQ95nFSMwDBzxWV1G/TiGHdMKQuj6PzaaHZllH07Q3crcEmL1LtG
ZvOW4BB+0IjZ7D11diXgdGUzs+IRhh9CVPuG4QMgAbRKA2D7Gcc+snSFaksbX8g0wqDUIQMyqKM2
XT7Wp3SRB7anyypCIHhv1tdaM4/PNI63CLLefXrGRF0bn6yKPUqrJ5h5hKf1u4nqI5pOMkXFhAWV
IKiFJ5YUjNLavPeX1kLeN+TmOUve2qp4bRaXuQTpDetGk36XaKfSjqLHpmGxW7K9YZx0ZA59HUL8
ApXujge34HGOSwa642z5HN33q9NchXGvNqHdFzu6GM1vKv1fI7e2REo2db15qoqSjISSlTa8K9/R
6ltXIIkmpeAcdu2fqku+BPZGIgfGcidjadGARy6C5SlZd639PaUJZgXVtr6axxb/WWpssiRAAdzQ
2BR/osU7DnWCoh9dJGrIEFtDjCyggM1vLoa7c90fW83/eMAzMjDkv/qrKdz3iSkZXihm7y1xkLk2
EiweIqPC/MrTyFowazUpLbHNb6l9RBH0DJwCt4GFCdr54hP054zCc/QnfaHIj9ppjaAo3CNY8UUz
/G0GrX5gecp/cJ6PKD/WlEkuZoCGPVGzdIf7FVSK9CCa1tkPRN6uSyWPLbc/attIglsY54KMBTfG
uz2wLtEbSJqZPqMZRxRydyq/uKPxMGVauZ2T5kOVc7o2daAjVk/UBxrdahMOQWm47gV2IrvHwcbT
ZXiBUWt/vJ6RBqth+qsxh6qZqR3W+yJYoswfWv0S80b6oojTtQtUBLcFPIVBdl9ZA44QGTual+Wt
NaptV9y9j6+qlAC7he4hMqot3xvKJznKbl+k0SVTDUQVVU+bzmJF7mSsApmnktVhcS6qJ90IzbUY
7U0VTu9WPxw9VWzHttqrjsShsi90NCCKxNAUY2qIhiD1UH9p7jjDIxDiIdpbfVxsE0E4QUPgAbC0
+CfELnVAMlVuhg7DsDuWvoo1c59pyDto2nwGdGYQjT08iR5bb24+x9Mi2I/agVG1KGhiY/BJJ8L8
qtHkJzKoLe+slNjaU8GmrierIZnCW1OTWYHrBzx/zMaEbvUyu88ipCp+grSBY90jtSPyXglTL1ZR
idfLHe217Q2fnkZ71nlHy7b6XdRhAK7YgXNn8xBPRI9O1F7XebQc9Cje5yPSAl2HOzE5lB8kU2sA
A4iiL2cU3tKTRzccvxDNZKh3rYfarMnIjjx2TT0uBIOdHa6ScBX27jVvReLnRUfnii1gQH41TwYy
KbNJd7lhgtVPORBReSEAxLecIhvgGOPEoLq0E5C1BRcEkVekcDcz/oE56o99L88zENezMaggnXU/
MoZX5ZnMAwV/W6sGE9FUxM6M1kZ35BQYpVHCd0pwPN5H+qpiN5R3Jk7vkU2unfd0yCzu1hwXeDyo
J9BW4pUbUCjZUXaIVd2cWN6997M6zmUoAtHXXy67mKbkrLs/EzcZI26B25Q9NhlLjMRpnj+KLH3I
Ynxow+IKaoLv3iJ+s6jdauPUw3c4orwu5vLI1nw7j92T6SYHS0QEp0irCeb+gNMURenM5BlGiHf0
2uE5K5z3ao5BiarnumtipC5kpOBxY03U1w/ushj+IthGqaL+ycPcT1MR+pmuDA66TSNm3IYtRgtG
QjsiJvCmyYWabr4vR2hzqsS59qOjcE82WuBmdx1FagN1MHT9JpHHriyMKksysjRNp4AEOVwMVrr1
Kh0fLMcyzb3gqYTTM4poBsrGN5owP+rJ39lEiSNwdKhSuI/kGrGBx/ZRLRpf2beCk3eTjLp59KAY
IxHB1I8vM5jljBCOgrn06HFaRK1Fz0qVZDL06VVr+rUdveUxGtrIfUkEVenE7IzbJJz2ZcSbQjnW
TWxLq1h8tjnlZOrhDLYy818imTtd6ngKz+mRUtdea3GM+BvqLY+/x65p6WgTPBOF9IGHIQKD1aox
kGERgN48cZsGQXA8+Ine7LNqjLgXdQbjOQgfMb4RDN2+dUb5nA/WUzwI1tkKwG8pTDyj0TUu9IUn
2XwcShTMMmWH7s79ubSK+kw9KvExet1eYKcS2BZJEr8vS7/NMaXkgLADuGMIKfmr71pb6odGx6DX
pwrmR5SwAigZZOZl4at7f2yGPXwF4l16HX28NKZvL9Efs76/KNnp+8icPltYx0MGPN+J9U/7yQCL
diONHNWDDcuInpQnj/6wIDffOI18EBnJJMUiWcuCqEhORr1khybimuraxDcZnRHZIu+OeuyV8aDd
YLPs6q/ebsWVhzHuSwkLgNARNnq0BXVrb1Gdo3y7gXQlwCbFLT2Hr3U/HufGsQ5wopt1oXd/uJX+
quw9c/vWz8ns20UjAAWY15ccESdWuXUaqoGbocMBbDDsLSpSJWTmL56Tb3S0zRvLHTTuwkniWitZ
Tng/Rineig7vf2t183qywjv2iXWQkoxo8Tp6m8EYsNN03SkZkmHT2oPCLKd+FKfBMUfLVJsKgIDG
9n2M0LOLDoXVYB6q3tguJak1kmPKDkP3DgNy/ARTPH5+6jXTbfHe6GszQ1aGMtvcCoR5RNWhSIYw
hiKtDKqstI6EsH8RQhVwLPvLTItiae+9AeYita5hGr/iiE4DeYfzaBb5il224+hHSGazFLIwqwmJ
0WsOrMIDJ1m5B4aYOsbAcW3lURsks52ghIoPs8dztccYsab5/VMvLtKLlg1z4hpfyAX1lSqHqzbH
DgYsWIc2BPB89N2UXaTQ0AZP6nHMuTPtYtZXVEcu7ILEe/HkmidVTXGMKDD+UrlEypyq1zHMd2VR
Tfu8Up9u169baL4RK5017VXDL4LmPCxIyiGtfsUoFuJ0Hn7UwwdIy7txkr+zs4RMRJRBtg58otao
EaYh7gSbtnAOV+a2UEu4V8nyhP4F0V3ivaeu+OnLpQrSxAU/A/U6JGl6V6fux2xntFzFox3GdxVt
gvkry/etmV+V1/0w3H2JOT0xI4Zh0BzbuhKnxgY9kdcfwLJ3Si47T3nwOyT5RkVN5aFNj6pe+qAr
qkOeFDOmx2QLS1oPsAAU2PcQimTogZzY/kpQGW7yMGbwoV6GBTxpHZktmgRmG0MUy9OCiDWqWyww
bQ7jeK6+chMD54jdf4SBUscQtF8WZPnljDBxFge33IvG1beWUxn4RKq32dEfGjwjCm3lsV+yd9h7
Op0Hi0xvXtqV0UjeSr3CI4d3jin9sjE+F8h9PAsRJbsZ71HsnjtVXhthY2Wx6xdqmCAUPZs3x+W2
5Z3zy+kFctZ45/V9oRMwHq1EfUcCB6/mIKNMyNKRnJD7XNktwISw22j3mtiQtfnglO6H2xUoE7tr
QuLwuin6cEuUPTuMXPu0p78ac+VUt99SHfur6bnfbVWTgxH+sq2ex2a4a2WjZ1cf+z1uQ5YHI5aw
xb7fCp3fKVpUUZh7V5ufACisgN3eQp616/SuOhx7c53Y0ZPEQYycC5CgniGiplOpeySKc1ikm9Ec
ZVBRNOcO1BOLEMugVe12yLkBlxm/A9JTPIUpTpIe45KKYqTbvfOjL+5hHvKnoSY0y+3kZUBdoDNV
xAIdgYkD8g14xz7ZR16vYGDbtEp5yIHAoDsUkhrfg4piVAPW+coKlE4TM2RV40ey9vGSPwkXhx32
MrbvKPpaZrNUbhp8Ah0Jk2FCLanIM+PJdbJTNW7cAsk/ht/CgzoiQqys43TEurLh3f9IPPgz05B+
iaHZhhF0QQdDGouFF5aCvlPQ0KkEBXW9fNPhEqAWLvz7bX6wGfQOG8K+w7WLTl/gvpXJ19jjO8mS
Q9y1n31Dv+II4kI5Rv5A+HFXNcS5uokvXn/i5t46Q/VhDDi32KLeEjf/8nKdXrFHLTuQ29UicmdX
8U2g6yHKhlNnDf1q6tQZCgY1stE8LcLyLVGhHdfVW4QbZTWn4U+yTLss5mxyDS4WfMbQxVeOU7+N
nnUODQr2mNxTitTToKwosMbufjb/ceLEV/VpEU8aIZcbwygp6hGVT9ljPXqnnFizRQHrlEP13Enn
tegQ+yzkX7GVRAdGOI4NEKFgnJT8YTxuI00yoD6J6rWeaGsa60UMPZ7DinGJoY1bYgw7Nh1qCzqE
lVHUVwhgVv3E/sM1ysd4nscNz4cD5HC/sfYedVLEu7vREDHs5n551Yu2DDSek3j3zOJhZl/Hne/X
jSpW8/0AgQyTUipYK7PVSth9aBhqnPUw7WCwaTnWulK+iBjnJyO0ldcb8Lw5sU8DWEuzhGvoaFRp
Mzkvj8XdE5Zj7Txbou9XlLbtuo9qBs9OfZs8tKhNM3zVsXhjKtAEYTVp7FzNv7bzjGIf4MDAu4Tx
Qvfvp0UJewx0eNSuyayn4wE7gEo3trod49QreqK/d71NBFEiKE0JGk8gcXRU5FNvGIgnMDK2k/26
DMMz+g6AaU757OjFKY/Da9TwPHK0bzP+caIu3Qwtw/O4iC8Za2AgJO9sr8d1kV5GYzjBsXgxNbFa
xsleGw63E4aj+3zG+yNaTJxpi9+txV0Mt9ZgQelCn2MnR+Y3l72ePJh4gJgtjFt31r4tu3+ecDss
9CYpM2NhVY9xBDsli2NUuyWEDa0tvl3RebuxlMQcSP1bJKxmMtbMGznzN/VG6y9jmHoVmriICGwk
f4/G0WFPw6Xk8TJUI88bKtBSPMYlD0E0OpVv0g6sdH0B5Z1gRlTrohcJGuHw3dBwKEQthpnakX6I
3PpK3XjIS3VWjbUTBakXubd3HWbn9fhRtNrVQCa5QS55AWdxM4d77mH9bHk44xI4IrTLpV9LhdXR
FtSGOhxAwy04+0CHrDubJaVdItXqTSP4a8Bi9F0TKkyTo1weZtlsKTONBfmJo7eXxAYp5hCvNOdU
79SQM17m2lvr8+cdMWPazKbtCSUjxSPBa+VfjCoMR1PCnVk1UuCw3+8BdFmwvijG8n9ykV963j/T
1MFiIKgUbukpbDsMxgInj03zh1e3hRDCVS8Y066KgttMA7c0d6G85DRFFfsLAGu1bvLqO4KZmbPF
nefh7bjlmvhZyscMguV2tBAXu2PCPLWny6sFUcdICGa3Z0hgq1UjZ2vTlebNqcs/LAvqjVTxU4R8
MQJMziGU+P0SRyvPjcx9B2cl7Zy3dsg+a/R7MwvNTeEYZ31m2UzeXj6eEyy74whICL6S57cV6BsX
mZI2oQdOsGODmIMIOdchFU/83HnSWmslN2KlHKoZ+9EwZOy3A5SG2E1ek7DMjn0l68BL4INqo8M0
sbkmXqiIQS1mP1u4IHPiPMYQR8cMgKRsxB82oDX/+Z2I5a70+vjcyIK3JOR5THDdBpoeG5s5X1tj
6E8L9xwFw37xIvZJwmVnmA1vWlFFJ9RUIKyoXiANkqqJWGUyrFXDqrx1xM1GeXBAZn1HU3ac4kPi
rU3vNWEi5YMzKVfVndfTeB9xi+yWxoFR9iT/oeJfiOJWNOu2F6AwIgpZqwNR193aXhh2Lh7GcsU2
CeCEzo+23pdFGqSZVDfY6w1mcRTTwG0hWmLf8znj4eUgOs1JH4WDxrMeH9bO0NWuwYW0zpwQk7V2
WlzjsQSasIoIRYvRVPBrOyOaIlPd4whWJXQGCBIUzYh9OPps1zrLbnwrTAr5oUDzjhkEU3bGLGBO
GG01rvcX0RNYmKY90o2Wh6Kanxn81cxEjRPo3Y+6nFlvt/tan9WtasVh1AE78Xp3rlz3iwbb7n67
doM3HbSBjDh94HkzxK+Rdgit/mWcuPrbvLlfvZfYKF7JFiY+s3Na5Mga7Moscc94fNRKx5nkU3y9
Vv2owaGdA2kv75FlMFmww0AN8tHRI7R9pF+oAhSoq6nDIrSjcNtLKZRceRr743Sm5dKYUicjloyZ
EnvG2kxAT3wryL0PFT01x9WBWwAtqDWc9aF6NDSjOhUq2tGbFytGAFe9Sb+k2bAZE/0di/OAPaG+
/7Y9g84Dmae933uRxsXqkBpp5xf4xyTCpuK7LaltPNdHjOTxwCXgttUBY8EylfPL6Lj9Hj9CiEpt
nUKD2XQGRd6QRxzUdmpt5CDPNu4C4JoVc2T7uX0RaXn387gT8OripA0ogQhB5VKLJr/1JNvdCeR5
5AA+KbJ8l+Z9cP+n7bJL2rjGOcOkf89cRXuMTAVzu/GAOMxF6D59EpMg2T8GIMD8MrYmSknubUOy
qJwYWjIy4TzNZE5Yb8vIRUDuajqakzAL6N226GlvchE/ZVr5lQHSk4dNiv/OuS8R4mPhfvSlSPZt
B/ILlA/JnhF0UAeFvRl7Z9TwMYtl3mlGooFh45PQ7BLLZ6Hxyrla+bBYKl5rrrtQweLnrmOGEU7U
0HQP6NkxVJiBIl8pXPrLjE9KlhrJwFb3VsGW98PkLi0Sh753jsY0+VHLX1LTsCCkulgOTWeiLzW2
rtNHD65Lu9gklFgpz/ovS5rXKRpoctUDOOp2H5vuUdyrXsDoS6CwmK9EP968Kcn9pbPIcbaGS8Kl
lTZM1lUPyTvS4r1u6T/zgrxGl2o9Ca3nqVqfIq1nSGRDE/aYNBj9Oquiv3ZnhzDwQKZY3O+bqm+/
kYMwnEtZYC1Hy3LlYcBK7UblTffMtztQmoAnS+epY1rOtO4vMRFTa8mH7dLrO9Vlr50bae9UgBEe
jPDW2sZwoY0fT6VHZZ632StLXe2cuZN78O4AIWt8MmX9VYzYP6f2L6QaiTSgu8IQZtuhgb0kBC46
WcO7keuCNNPmDDDa3qZdzFahrjm8jczXMo5gb8aF4SxYxrIE6UwKd31+rxTLm7gjnilF2bvRa7bs
pVmdy0et77N9malNz06HzhbsEKrZZTvNRuVrBHVxrqzjiOCdbgLKAMXzWOXtP7NUJbaSMb6zlHBM
QvTzXc17TmCddE3BM8gS7U5zcU6gKvG9kcpOWdZTnVjbxHK8oJmSrcfYsZ4rec0hdTxxbwGO7d5b
gZI5Z2Cq+wZKSa/6N3HsGxqjC6nrbAJH+oNBDAgjy4nzNWSN3ESSTSioAZC739nQvNbKO5vq26m1
S4fZOZqb4t0G3UY7NtK/WpViz90sX2bEZMFKApBK89ro1cQ4RB3Ipy2PmXyNezs9yKiy1w3YlXWP
v2xKmYiAd81xiALymGFEzVhjekZNbq37Sdf608wxos2Rs9Hj+EGm6RMYcnvb2gg9JwwRec9A04nw
Vjdt+2aPXbzh5aTuzOqjaO7a1vrYpbH1NEZwEe7OGktLfULOfsiL39s0db6xnDq2Q9vKcK5V613G
iIGwrmbzmChr2QM0YT4M2gbqQgSqrG+fp96i/uyzdDtevcUs96qqPsZc83V9NC5YmI2N9ou6lNR2
CjwLRqUNxxUoWDxN27rDWRIVzS3zhuoVSuVntNFNwJm0QQhgGTLfk1hdvI4xUeh+zBVFn/1tR3Cn
+ntzHXNUxjppOrYRn3UA5+veGdfGgTwsmosZRJiNiaNnx48KL7kmksJBtuRC8vD+l9nOZ9ikt0yv
ymBmGQFHtXnWmbwhcsjXcA/2kcaOjRqAtsc0wLt4vqBiZy4zHViQ2O2zE96hAjM2BQgA0GU6JPnz
RvazhWsdsIUgEnqy2mc7/+c2o3VlrjYgs0yWnOcgAsDzqLk3hLMnaSZN0JV/a82TQTfcpTQcJQVl
HkY+TjNJyi8BYDVz4PCWjv3nFOkvpbQZQdL6kv95EvjRIoCmTce+dIoYVVMPgYhkR8HZuJHdJ5IV
HOKo8TfjqP4OwHx8o8hfEdpOYH+4vQyVvSykQEHJW4c5Ls+pzndNNSq8rFTM0Zzv+iG/prar+W19
l1ohKwHxPGQcKGbHK5SgW6E6rgOtTPcjeKlCdiHuGPu5HocN+/1PGpE/ZG7j4uzsPtCMedt2Deib
Cd6Eyd7C6eVl6hJwEtObddc3do33J7Srf9ZdbOFY0GtbZiBaqylGO7ApqH9+qqV9UkuJMZ3xSp3D
n4aHk0AI/EGnj1VwcJeVztPR0URQsXEkLvdGZFqlNclWWpTobv1ZoK1aQ3KquWnmov5CJ/8HyWrQ
zqBINf6yWqu7K6Mc0UgK93my9I9Cib96Yx0ST/ZnNW3LOnp0nGnHT18FXcemDFMYaEYy+eh0zzX8
d64aKeBGsLiIdPEMcsZbL2IK3BaTyqjIcqu1AIvOCQ0KRmcWXGjcC0ZhEJkVSgSzL3+K8T726ZEK
uOZPqMy/Sntp4c0plh+B3YL2jjvP2pQjZu9W6H+9DAGt5qLNb8xl2uSLNu5TxADev7R4xJfwmZl5
x3jnWI0sad18TncNRkGmSKDAJpoDixpv0uwz4FuF2LVplwMkC401DzkcZfYe5jajJo7sFYCcn0kg
4TWLMVsjaX92Eu3dYvWC4MG62nnKw5steRqDMsWWEpMfMU9bkDCrKlqjn7nGZrZu6p/K2cHFTgK9
zf6Q18hKuRmQUixO63u9bFgA0mC7UPQZjsfruTOBomf0wAOgEGFb6CvK+UXLtKNCw7wwmN/GHpY0
AyhLhLwbUV3yl6XXEXvowkBUE+tRuH8a8qkAaOIzi3q+Q6kJ9uVJh9NRT9CH2uE+0rWcIC1G6tP4
rbXdR+IhgmV2473xP5Sd23LbSLZtf6Wj3tEbyASQQMSufpBIgndS1MWWXxCS7cL9fscf7e84P3YG
VL27y+6O6nMiKlSWJdEUCWSuXGvOMdvykqMw6fk+oo6ZkgYAC+yi4g6Mwy/s+yMX4Yw8hDM6NMCB
xSAGjOa4L0CEm6MfsoIbteFvfNe8GhVFhqj7g3AJYXCi6jJjFdlEA0I4F2u9rZUrvQ9Zfkmkkal6
060HVK37TI2fpgg5X4H14i5itMLcvKpBZKP98EJVrYIgBjpoQ6VATg2MMoH0twzCOrV440hLFE58
wHLc5vFvLKc94+C11XINxN0gvdDEappHwLWalIO9xP3chfPKGiBX+xyEoPEvOrj+vQFcm+OQYRv3
vyQ5HguFRlgQhbTvgxXHf3fdtjxFu8cK48vfUj0gC6CaXrSOF7FCOg5g6Nk1RvytRZ0zAyp4QGfa
tkNyVSllY4/iZBwmJIkBQ1sU3asAW8pxItxeddvScBNmA/KuKRPwSkmnrznpBcghjFc0pFgIo7Zd
JSmJSSFRPIfCN682SqFowBXUSvnNL+lw4ec9SYNc9WHGfyZVpq/UlA8PtLHaujg4aAjtWHxLmON2
QbClazPeKTqQu0lCLmS+s3cDw7qXKrQ4FxT8TsajH6fnrkQxW/Lcc2NCTNTJL9KsHqZuEOscT+l1
JvYPZsYuzOW8T2dLX5sT1Dnc162hP5V+0FGuh8NmGqu3KmiybYS80K64zimr36VPToG+aPWb/MLI
ttrPUfHmAjLGnZ57Tuh+xzb/eQZ3Gsfy66TLaasmWEoG1wHJ5A4jgHll2NNDLXrQYbQIispKDo2V
7fxzo6fOgxjmw1BbwcnC2rXG6Jqu6jLtDmVp3eBDNzdzgfxMqmY7nHva5IO9HJkRF1B0HgvLhfVj
mObGMXKx1g09P9QFWWsaxsE8ZyXBe5B5hWVa3kiZUmba/RygYZnBwW3KcPHKUzx5Y4Xj23WGeTU0
vbUqheZynm4OlsiV1+NiXmtc7ndSWyomc78g7ch1EAdAvsAmMDvetxGa/FYvPaD67h3C4/w8NPgA
mz2vm3uvaYKv0wu7p6hDYi/7bZZZj6z6TOCZcVhmre9y1Mt3jm1AzwPnlfjMqYo82leSI5iO4OvO
hAHaheJLzZNc9zpNXM2IjIOhobMiONw6l2iZ/ajsVzN1I+/JOUwa/2BHyUvcjPs4S2g4ZSBhATsQ
rRE9pQ6DwzHO3iGZbca+95Ipu0VI1p1Q27opvYjOGouLU0FXcsP7webWhjGFk9odpg2QNbDAIz3s
3ITvYo+/Nal5ims42z2ywdrPI8/304ehAGGncx+sjMj5bgTlcTBDCZM63VmyeCvAg987dKpx5zH8
VqgfRGt8Vb4YQGYltEPaTWSUCml4L9Zjp8A3lsFvTpI/pjNTsnoZqktKHWt0X9wwevctonCkgbrO
Hbkrcj0m36eLULqw3hDfALAs5t2EuM5MnKUx0QwMlJxVNPQ1GAm3BBYAm+pji4VCPzWSpY1iG6RL
rdOUtgl1woF5HILpcTAjXELhmxug2Z2TDKZmuA4JTPIUBTwpafbKR3Xb2gZi/Mmx90OCa7wxxpNe
VAdIiahz0Kd2jIz/PHjM/JcsOyIalXJsuQQREgK2ZH//Ib2UrkyvfQzKc6qpJ5freDLd+W1CaX2H
Lf5QkHR01mPbPTCrqtfGbL9RJvTbiZv/gWPIY1saxedWQ6mUCIeh9CKzIvnmYMKXYTfBjKK1tO+1
Uucujx6tWtNvYGlt1uS6OEndBEhFlAhm/xwZaUbbeErMax7Qr80LiEHQW16sWBZMcpBmlwgY78J8
vGhml98XulFtmWg1l1Ktf8+GjVpMUYEgHPvOnJKHwUcRV7mTOvl4I38PKSdo/N8nXst/CeNTOjWv
AvEthWnLnwOiJRc2ahwN7ZxZ2Uuwjlr7RefuG4dhPagfcP86xJy5Xk1lg+ShlO4mR0pLgTnt6wRE
iWSghxYu2CRayEmMUL97UUXbuk4IzAggGumRuYtLwjnikaapbBCq3XdFWa4qgEkPVldhmDZGz81M
8yCLlBDgQTFXzQL3yZm0FZpe56HqxmrjAMj+D/lrhvtjMrzSDUUDRdelEEuQpW3+dPWgWQTRIpHq
kuaFo6awjWvhh4e41cJPFmNv+oUBc72MmXyJZeZznYbfh2ZEHBRxXNfTqKJ1lXNM0gAjr1FTT6xN
+XROQLfgAgpwVXUW2lR6hx8R0jN8MZSq+5DImS1G+eYhtPkgGvBvZgFiJCHd5khl8Sbr/L2ph89A
mRcwYCNWYz1UeHeZ5HQifh5cA01fS45b1torV286b54K46nVDHuzyBPXARr2O1OyucpSFI9pHDxy
aufwR5PnKEMdoBRL312kymAP2yrlDAOMX4OoeLaHO1UR0mEsP9gNsMzKONV3iP6XBBtMPGXSwLwD
T5O1QI4mv9Uv9JPn3dhbFCNFPtxXnJOXaOae6QPkwLkL6FGXFH+ZI97h/roXC5mrSybCyQ+nfUb4
w7YyyG625OiiBA6+FGb4m+h7ZzM60LKaFJFdsBDec0F++Ucga5qYCcTlHtSLphnY7gzjXOvUYjWE
Jvgqi19p+5EzWUkAqZMigsDvugjgv3MdfWA+IA+Kc2gxwAHm+j4RCTZt7IVBH8LAwW9gHD8+jLlt
HDNXv02pCl95ciDKO1ZVOTz7TWmvhhQW0EfAelX0/qFo34jkOQsUUFtCvyKPMY77BmyVknxCrlrW
yBHmZiNKbs51oIT+3oEuuTcrdZLEtJ6ZAqGHF82FCbmzGkJrj5zOOhjljCLbbvJr2As0Pp35ropB
Udgzi5mWgR5t9W9yGg2v7fVx1UMne5jrrxBTj1yfGaEF+XwSIijXboVYAJwgqLeiCh+yXv8UFVEC
2wW8UbiIFuqldGa+B90SUubJsdG96SMDzEbWT8lcLdDJsqEPCX0cbEj1qrOEJPF4rsbaepwnpNCJ
RogiLZc7Eeri2W5gzk9orldzCHPRknOzg2iWX5seaHSJo3hVq1jnkNtbKPcxDPrmwGglGBL8AFWy
+dg5/uuH1a/523/z+deinGrqpPanT//2VGT899/Lz/zje378ib+doq81eMHf2j/9Lu97cX7Lvjc/
f9MPj8y//vdnt3pr3374ZEmpaKeH7ns93b43Xdp+PAtW8eU7/1+/+JfvH4/yNJXff/3la9Hl7fJo
QVTkv/z9S7tvv/5i2Cxy//XHx//7F5df4NdfTv/nf8boa/EvP/H9rWl//UVz7L8qYTAVdBzBnoEz
/pe/DN8/vmQYzl+lskyi+izDsSyT3YZtqg1//UWKvzKwVZajlpRcJU0SZ5uiW75kmH+1pCRvemke
sgMp9cv/Prfr70GZv79p/35HM/Qfs7ctnSfA4ytlc3onV1P+tKJHQ5SGSVv2iwJ47iBTFqT+aHVI
QTk6Wwbw2anyS2z7kra81Nvs6ifJfM6yiHxwjnoss3RL97YdoKRwvhFQ+L7wb6/+JLKrS098n5iO
l+DJO5Z2NLHyjtXSGDaOEam2jIDj/DCZkPLp/Kb3Hdn0n2ibaHTa8B7WRfpZiy4fxnDUtNEOVX+9
zrKqXMcWqmnoYOThJcJ4QOOIN7e1IgSXIZT9Ki6PzaJYnZt22wlLO85ZNF0nDlBXnenigoic14Jk
QORJSI9kkjwELb0CAiswScIqO0l+HmCLewg6oZ80c+HUdfVw+/gT0CKcJZPXE/+C88IWLy0BF3es
Fe7XgW1MualivSO0oEaisPdBEaN0jq2L0tGgx9qMcAxYDkE+B1BY2dPHB0yviL5Y6guTJlvbq8aL
ePEPzUx+Hh6A6UsfBBhqnjW/dL4jKLynWsO0EPqMhcVg/DanzZUqoH1LWwZaVT8ZkO0i6360x2H1
h6v871fSX/IuuxLz2za//mItweL/TGLlwnGkIrhUt5Ru/5sLR+jSwmKXGkc5l0K/r2Fb3HWVDB97
u40XSPjGbzs8er5wo4NW+OgfRg1gZZBhXbSRQXbEfD0ZMjCufSy8j89MCPgrM6ajHTC9oSHdO/Zz
2otXgyEKcb0pZbuZ9vjhiiyqDnjqo9j+3pclJNraEE8whUi1wXA2lPJZ2nW/k75r0MTvxXNcwVwc
KtIOByKmUIPjeN5DW3TZX2ylDpFVfh2UNAgv0XiIzFHQg80cm+eHmcwhf9tQL/+/L6IUUto6cDAD
kCyjhR+r8ZouWJTnTEaKrJTEQS4gLoAh5Km3mH4lMhl1DZU5njhITb9/sP/xJymZFmEUopWEZmdi
gtfP0ddQI4iH8q27zKnU964EcK23evoymP4zIdbrpHXodTWCfFxr8di2gvPckNXto4Px8QqYiM6n
cmlUYXeRy79G46XGfQ8kDyD1OU0aAm3ScYcho/yiomZvk2uhqxAxlwXbxesUkQGBOwNZ6Bl1F2ME
pG75NOzG25+/gOrn5ct10eAKASbFssnZsH96AWktmqJkDPX35cvwbeuWG0OwqnzfPM2pXp5EmBVk
upniFMYtJvdW+ovPSOk3cDyL/9/IPOVnBpZy/k690x5ub23KixjPtDeqgEtcqJOqDVA5YiiuRiJZ
6+jJvbmksu1Eb4vnxAoV/TYoc3keM6/JWuupRiwbyaWrzS1AMIbmXgfz3olU/eAvH+o8Yv7XzjwY
jScY/LBtF7f1PCe8pUZ862WkHwpR4LQHsHJlVNbQ/rPH6zjOOPknEgWlCspPsAOtVThFYpsw8xyk
1F9w/nBGx72umTmpf1aQHYUiP1AP+lOqFdNOi9vvTB3zq7ss1B9/Kpz+eyGCaVcM5enP3yfzp/fJ
0EEyQd6T0iVQnI8/bTMGCSUmZ0bj4Bt1haB+ejWHNvtNMRtFfZR8i4cQLj7YZaSR9mJzapkFks+4
4d0vP6UGeW+kW0yHNHaKTy2cOgC/1D39ZWgC+3Ge4Qq2TYEnzSwu0WTowNJaZspKy8+tYz5ahix2
lNomyp/XKiicOz+qprO0S9JzAqIoSzSKJHWd6bLMl48PoVPER1c3tqpX/BX26e1/eE2cH1dQQ5eO
YVmO49DoVcsffrz58yj0MXEYA6np3/JORicmTz1iCZNMDof5Xd0SD0hAnvU4FH0Eo8KoN4NpEQ1Q
zIXH8iufrSL8FMIEvbKEYelNO/w2s5CfbLVO4vxbiyV7+1H6R4UVjHdO2RfkKQ3mbhb2/Jzai9QG
Mf7eKBiTFVxzSKgS++vkvjI5T98tZkMcHXDCaTXITZqAA7gFbhqZF9N71qHGr4LsS1naYl0DAdpL
q3AfNIwqpIxY47vI5meJd+I/vHA/hoBbywunuIRsfTmOC0csW9MfehhoqDXgpVMLrqRIL6Mv2E2a
Mc1XQdoa71OK3g5+ioa3FmgZIb79PXsnUFaYKrdJSJ85TxF41N3tzVUmIswEdJWsqzNZVOg21AAU
IMIa70wNrnyLJixLabE1KzpcDtQksMZyfsqqKdyEWhIcaS2Ga8QY8QbnebKuEE7eu3k7HnGBUmjU
8TFZ3pQe/WzYBv2zPbX0LMxm6XWR/NgJ23//85dIyH+5ttBSubR52F6kaf28Lma5mfdNPlQHGwTf
pmyd4eYo+1gUsfZJIOzeAYEWKzFwQq1GMrTcgr0Z8q3/NdpLU0++1WNXEuVCypsdhCUbZTBuiCV5
tkXjObUMQNGaoBcmyjmargHnkD//Dcx/8xtQXBgs664wDcYUP77JcipTKjkw8I7OxpO1aq3D8bq1
mRDPiAYZlcbVjRCUvW267Tl1HQ5ZYBecwCVyp5MTdgku5zoeZ5TnAyJewp3fzICoLaOt8wc3T9Oj
Qly1mitwr4R/uJmsziIiqkkk+fWfH6j5SFSk0bgODStj9V8hXtXOv+9oqnk2GtffAXurVhNpNh6C
DHkOVarhi4CAZVWleQ7a7vnPXx75Yx+P14UzABue4wqWj+U48OPLU/mB7aB3Gvc50TLbURubBzlJ
cu8FASsLX6hh0VjRvrPuLUvDft9JXHIBSW6OrjG/amv1UhMlS3Mpbp/ITMhXhWZxSB2a7MJEb4t6
T36jD/QYp9X0pg0fNNtQ/5xHBJZHRPx6uQUQgeHFqqhj8/OsOlRY2pDtxrLIHgwy6zqhjoYbyOc8
Y9NaPvs42Pqga+/+/OUQ1k/Xu2WaJM5h5GdB4KUxl6//YUlgJpdKd2qqva0Z8eixtQZntI7ZoFm3
Eodp40zgQWy4aJvCGbCXKShu8wwLWDF2ZSCPUD0a0dJz7ryleUcNRgNPwHNVjlN+Kgppf8vmCUFI
F36Np9LBRAuquk/N/D9c+MaPTUbeWROmBkc7W7gUNML+aXXTUGE0tczLvd8NxkOJhF2X8+uY1xdJ
t9qrl3YBaX/awSRX4y6pWrx1QUa04TjkpPQ4ooRrwvitydTJnnxLrbqco8Kfv+CGIfRlz/7DCcDg
TGsYhmtYNALZCD9+kT+85g2qQDiTZe+RcHmXjgsz1H0egN7X41UAaAqXGLRHRIkbxFLbWhlAEwiD
iujUJum5F/Y+nMZ9hTym1Wn3tuUpVsFWIq6AK/VYy3JNlNXQiAM/emwFnt0R3RRRe2XTfSlC+XwJ
DQy7ZnXBFb3DAXqKB/SBJGh27VEwyberO/t1KDvasvY5FcwBq2AT587n1jQotSIP3TadH99jzila
/wiHD3zGxWI7qTW5T4ixLWFeR22xFv1AE/JZJhmxPqwZRv80C+gNdcaLza0xldGWoyzqw3lVS3VJ
e7JkpVxDCEAI+N2NSRx+zaZnCUAIJZAEz7QjRhFVHiPw8ZHZRfx1YqBoo2g5gyilzrukaCh9Zj7s
u0+19dvgMADipENKd8AuEzYPuNpG80VzEe57tfuua48+aVedQ3LGPiZmjLgsyojEWqXgWG3COFbK
8hwiy/yRxPDA3UiEwdDfimkbj7xZIafSUWxwCX8ieWqnm/GKGfcOW7BnwGpbvASz/mDrlVciZbMK
eaOx/YRuAElw5pVmSvThLkjUluyI9cB8ge6ns416wk5V89Ck815AVUnocGP4fDIjkj9mBuuEzpRL
YlaDFaM/NIxtLPUl0LQrA5ONyj6Xvjylxuy5cfcQZOaqjE2gZizpXeo8or8o+3FrSbFFGX9v6Sas
C02c0fyB6kYqOzcUd5goi8+o1u7xfJnEFhpf2N7uZlB8mriOs4suNrsrg2tTvyQLOt1Fl4qdU4U8
WDR8DqZk7cwXsOww//xjePWD4IVQ52NAxPzdkAy/pR1HLdd+j8hzCBzzTkOvg4D8fhlMobY1C8W/
Nq/sGrpE1h3IGv8IzXxpgk9OlpI/tx/NZ6uEyYs3eSOeSRWX5hsQ2VUkg3tt+tZN8J5stXEDMldj
a51EtBGNz12OKa977GVF6jo+P23N0CYzn9r6NRmfY3dbBl8a+9q3Tz0Au5chAGYDRSR7iAhNnSL0
jnRS1qG717CPteFZiENQPZtMMKRPApTbegJ8TAo/wgXms+miveLFRKKb+6/2axHsTXlNjVf2C7Jh
ii9o8BsydJtNi046XWzbDXZ6Qj3uTGtanouftatWAX1G6Uk0HGtFsCLuhywklwdfPMgogDFa6TUu
xLa5apGASfiiJ/5Zkf7qfBcSPGBC/oE1bWKh3X8cxcj3iFtGszLaJq215//8iqRSg6kPgfnzMqAM
9HKypTlUr5uZ74rWgjBRXUNFm3Y7iiVGGmhUe2wCFJKDPu4kl3/ic16OHxBZ7POq90xm7TH5hFh+
7u2Ko63b7TT0aKqnw47wLalJC0P9PRknqo1dE5dnJzeutm/vKsIXw7pHISkQKOgbszUf4WN5U2Z6
S9cDR6+Xkne83NqBlq+0OMC1gE5pOBrmpkMsM1ZrJ9mlBKGFD0yeA+JWi30RbmGAzwwzql0Mgw1k
fnAsCWML94K7Yj6G7pcBdkM6vQikLoaxt3H85DUd7RDMJcGAKByXJsJpnKpV6Ff1PTjGFWQGtS65
6Q5j6vBi1/FLppx+1Ri+/5pbsAiMQqzkgEmaHCdiFUftiTLW2LDMIEuQa1FlVN6h/ZBFOhlBCdZq
PDKMrfpkM5eX2PHHDWZCQMRaau6q3uiY49fvzBPSa2TYw6M7EhYDfhihm8X60Jv+juwShrWgL6Ve
m7cymey7xteJLZzVTssdPCdxqG/VHNJEcaNnBJrdpSKIQ7rKM3q9+pw51bhp/DjxcCoku7JumLBp
/Su9PIOm58XVdWS8U1NiVYNTU1mewFVJXkqb7lwMpeQD1c1n3UY+jj04O+lZLl5SFJof31aS97kn
xtOhbOCngpGg7ixqaFO1Gr1SNbLBTIdYhO2nIa/FMUOqQAzl8CJHO3soRnLoKd7cHaaD/rNJVT00
g/084q0/FYNp3KVEyn8e3JG0e9Et+bDqPOrGeGsahhkhkmsmO+NGRlwVDZin3z/IeBkIZWSeL39f
zC6BnHoQ4NicG6EwCWEodJrR06dyZ/ZmuWcCPnF3WhG5I//7SDVT+0oIXrEm+eLrk752sJyvfIcu
Wt3F+hpewVshxr//mx8/+PHh4+/++enH0/rn30020TwBN3hrFhjbw0innZVhzg80n/xKmTr5HlAI
h4ws47wxFAn6DlXDiszs3FkYIsU++seHMM94Jh+f5+1yPimaBYfdQeqNHZnTgsUxLSJ5trXcg16y
STu4v3AJC1PuYrI5ePCM3Ike//JogyPBL9UaIznPI6ePYD3j80zqEUNevLaJZCM2AcOWZGNtVnHO
kFZM9zkac7MYdnoudpp4xVqwio3ToJTXMW/LmAv6GLqdzusmQB/hl1jQiMBc2GOdFASIWMRymOH0
BNd/N2S8BbnBMLlk4XRvTTHviyb0qjz0JCO8wUX9OtVe0ST7wlya3CTj0AJqKmqBxluWq8JU6wri
2pJZZyOUiKOEcJ9ivfCVlxgAEW16Ga+LGEIlcUpaa3pKi72mT1cBDcA8nk86bXWGHCsaUGusC57J
/ZtOTLsS8i9zkhbMxMtiA/84elsoB+hZzWQHJe1LabWHbIg2bletSihlRhyf5lnbkQzKvqqtwsi+
Yi+/AOC/oHXFijqCeJwuk9tBxYVtqeUnU5cIL2uANlcD2XHKqF3z55dAze9W+typ1qM6P6qm8XqH
5yEMkFntqYjKa2R3u6A4j1XqtcDPlzev652VxsLXZ2KrMdIdGnaNhu1GuGRSk3M4PfVjirgM/fbc
rK1sgE8k1iQqrg3MAMgp7stSu/f7ZFs78557/8II7d4NgSvH02ORt1sjbzxd98IAcoLLjkzLc8g2
6XcgiHuspbuEFCkEO17kExbTyaOqxYbZnqcDE3faPc1FDO7lXrGgYbyBQVtRTDqwe3MI3BZX6h2D
US/FCpZpOp6SCJYptiXKIXCbQrwWKLFj0hc516/MjrAKtPWgcdYdEp4O6FQw7bVcriyhAVFzkD7v
3KLbiyD0bFJtUZ9t3FZicmJt/jwYzrWyy7uedzjQC0/jXkgJbdGH+NHgCQ46t1DbEP2G1q3zxBht
4NMc1OQcDS0lNoNZT8nSYOAwEIxh+bU7FBm586JTYRjwYWHorJVps9cbzHSild1qd/1SrTrk6znN
wZbjobCJrk2AMKB7rbvr7JQbZuGrlvgzSf1tNYCA0mQdgfn2F5g+Z75B49zLcdYNED31XNbIIfHX
1VmwRp7Dq5fs0NfwlnrA8fduRWS1mGB+VdSa+g2o2QFn9LGP0pUNyUNEQK0p7qlQd+YXCLpbey5P
c0C0GAulsoxnTkY7O2sP4FE3HZBv1un1POj7mXBGWzwwat0PgFxbwUAYJI5SdxyQEeqGG9dX5wkI
LyeKz3oBuBOaNUl/tF8vpJ8vAjPu9uK5CElSrqatbqLB7nnKPUbl4RFW8baT+cpOMy/TGBzTrg+i
aSvMghLegOTCMAQLIzSBofbv4x52F4HoffCg6SxTjbXLlj021L2CYFB4C/dVNwChgi8ng1vRlker
/cSQ/hgPZ9DNm2VgZs4IEgKuNWlR+Dh7o4uxIBMiGgMo001kgh2Z7NOR1tNTZc5kVpb7nui3Ee1+
PN+Cefya2vXO7aID/qIr71Cvsk3nW6sil7vS8ndM40lDRUJXq4c6XPvekBjXEC46xk3e1tozZULk
sb3KZnwzBspjl85F/r7U+UKUWzq+K0Hiiw9KbgFXgWGDi+YFLvwchxWmXFDZGNGMFMju1spG0uZR
djvM1lkCY/XAKIDwQO2tcv2tO6cHW/N3woRyn3L/F7yPrM1TinBt05LKkhJzK1JYkgRRVW/MnV6r
mvSWbjp1vthNxCGPWFtBALC9rOGmNvZ0cDQMs33jKXx384iEJP0MBXad5UA/FOL5eFOrCaSvvOTT
JZyt7wM4tDy+clq9A6d2m0KCWp3dCIa8ma+VmRzLSd/V5oDP18I5+q7X9nZqxp3LCKuQ2ZoGAhJb
yyN8D6F2s9Ic4o6aG2lClyTvyNwYdsyZV5bd3SyFPEUc4bGuw20kmDyYTA5IzZjhdA/UxJva7LcI
RL0A8brLgMQxyy+1D9RCrHnX71O75LhtoJwtVrUv73oIbTY4zjxXa4mfQvntqXIREOtYiADkndwx
PLa6vhemPI6ICWEA3tP+/tT34XMyysfQpFjxZbkFUi/i80ThAcD7zo61LWnGT9SDD2Zl3hKTJn2K
2ce9KSkuEGNQ554DqPeQCUCCtV/0QKI4OoIbdrV7nvGYXJz62QWI9BBzDDUsr46ffIFVCOBhc9IR
Gid2dNSj4llT2Q2D432uwASm84EFeRfpzt5ss88gSb/1Kng1SRptSJQK63CTpsVx2f/GqtsvvYa0
QF3rtltl82RC82RY6pZ3w2FsHktWDuDVAQ7mApL1kmUA/CpKrW3zaMIAL2xrNWuTZ87tzhrSmyLL
xSaPoCMzTHPCJ7t5NeJ5pfUTCvFip+sTHRCEkQ1KH9Wufasn3aXdkQ6u+5wtwwUlEV3aMH+BsXim
t05EB/MG4Xi1T7x79hA0aFDH10K6R2MuthqsFEsEW0PHD4PuJEnxbFBsKvmSPi1UgtKCew36AxC9
GcYAwILieTbtyzjE5HNHp5Fc0syxvGRItr0fnWLDOSf80/U8ng0OORH+8N7aUkyu+pDtM6VDkguy
65xzlAc3Zti7OuxvpTZeyzbcO3q4VbfZh6mRnDRfkRgt0cCUPg6BYJ/rFGyYOmvf9coqO9mIv4Ef
P2mafyKzcwsSZYspDiErCB7ff9IMhzAR/NC9urWjfYnI/TBlTAMZoX2EJE1rH7LMPWUy3M4Szjbi
JRhTWyeOcRUY13I5L9f6xrfmayrabaWmc2Dkz5M/PyTxfASjkOIJVbH5hIjimFrUcMTimQOnoIob
jEaVgxzYtXd4zm/dMJ0ipzg6wtrN9dHpMdaRymAUxhZl2DNMqRfH/7qkbS6YjSxoLgbJJ3j9M308
pHmwbdR4qLgKBizW+DlwVyXs+9MnOfsQx2FlZPlrGVuf6nB6IE7iuTGKW4MjidSZeyPSTxlnxqnQ
X1kpX1yqOqsCV0ySts0gwfWbV3v2r0HQ7Yx2Cby+FwVBpVXxoLfGwQl/S/PhLWIMPZfdlXxjL+qp
K8LyZAjCgyuEivmKpNYtaQSPHePPqjD3CXpbHRSvUakbOhkepX5pVXEWnblGzEAQ3g562XaACtbF
OC8zZ5VM6bnW0FxGxkMNGcUfrXVcTEfGdXepnt9Q2n7JQ7W3KfWXS1yPgy+pTdxi162NQd1QUB5w
Dmk9k4N5PNjuQNhIenWUfWg4FI7jM4jPXZdXm5xHoEv4dc6DfVnRixD+vQYkp0OwzO3lVsZGKh9e
an3sYrI2x/e0eymFAuUT3GADbjtfHeggwyY+sgVQpQOqpZtK4KwmV656rR25aafyyAx735vi0E0p
3fm2gBkCoSf81DfRZ4hhjyoghGSIcatOCF9RZ1sH1UWnwhG7ZvGzOfmpt9RRN/2972pbf/ImvQGT
TniLo690w+ulvc4NGxXb6KmvYyFQv8l1q+z7Po7XdTJfukC/xtzGiMe40BGYyFOAGjgFhFgWpZfa
zY551WOnq0OQWxvL8U+JJtYRftzA/lTYag/QzMOr57mfDHM++GPl6VTwwoE7qs97TZTn2h0fOg6y
nPHQoNOvs+MDzs8zCr/Cjb0IUbQ50/2I5gPTuBeN+23ohpVWBdxXlICaoM5pd3ZLpJ5r7JMjZqnF
JLSlhwNkVLKFAjE0cPlPbcVdE+44+2rKuCq0dRVK28rpTgjoLlnCJdwEUCuDXYEVo8/bA6ObW0Kb
okHFBx0CHwH0MFe/KCmfATuwTg/f+1GxwLoImdJtl6yt8SXVzV2azRcmZqcu6unD+TAAwmrrZtig
s+JBm51npdSNkeDVGLTNZCS3lOl+LwHdnscxQJOa7LV44OBOtzkzEEC2SyfzaObDOiFlXmXU2o25
ty0Ygtl8M9z4wln8nOJzMLuRDLW3MQqPvW++Ttn0ZHXiq2rFFpPSduj9IxSvrey7fUFbto+6wzBZ
WJo/YVwl5JhFjF+glMw9OhQkccNK1R52pVseFGQHJUrmHc4KK7dndoptLT/GKXsCITTD+H/pOrPm
xJVwy/4iRWgeXgExg8Fz1YvCVbY1KzWlpl9/l+Rzz+nuiH4hQKbsMgYpc397r/0OkvE+uMWvqVDe
YxneFPzNaKvjDm+Bj9w1gNJWBr/8JiywKccHB9HNUC2/YjFRcdqLSQw5xGlb3WbvJq+ePeO/0RVA
JzQdvXrGl5J/N2a1CVT1IWPl1vDWs3E2gjMBsMhkeUeRF20wzVbT5d6hkChQ3V3DIlhTAGzfK1N8
VFF4cBUoWCr9v6m6EfErn8ETJ6ibLpt9LLTHuGfzk7pXdSzYPF7xyaFHKlstAMBXwHoLh70+oCEV
XIpslhhTd048bW9pHwREHpw0vwRtQ5Mpi5UR1ErBpr5GQCkMuc0VMC5KGPE/s0y67h+UzkAV/Vda
WdQQz5LoFcvB5fGikywPl5tFuvnvIa1dIOVmSDBF2v+P3FP9K/ws3yP1NkEZdHtHRTXu9QgpoJmb
lp0x11hoMgkAT1sgK3BTBgSgFLIUm4R+5p9jy70iZ0D+80TQ3eiQMXGIUoNttk7HqYC/p9AmIrWC
HYs7HFmEV0cg0dWxkuhJalNzaaZ48qBixjlqQ/3PTZnMEIKfx2gG88Lqf78eMKLHFUXScT5kenF5
lA65y//jKcvB5R//833++xZTM8hV3WTNZnkNFvFneZnyHkBBXiSckeeXSTjtm1F4tAEqhnZcbhJB
0M/kCglPJ0d8SoKc+apG2c58L8MiyUs3VpA67Dc5v2jt/FIt9+T8UihdSP1FwFJzVtiWP9nyo0ai
0j6Tuc/MJJ0F4mJAQel0sUFk4LVdvkGhz6/oz/eav7VrJX8DB30+Civ+ZBWwUtqFSFzyEzE3Q6ud
n7XcW45VYL7Rl0gwHQh6A6X+5z/233OXYwnmCWhw//7bpCGl5anpU5PyWhNHZ+5ozq91W5cwpEf8
jnMd99ys2JUN0fdqS+B+66AbBXq761t6dnFd9t8t+6R8rHyPKkFFWuwP4L81lZ9bOc7+YSd76atg
1dJhfK5G749SXqi61jpS2A91Mm57O97k3TdOr5uhN+zKel+gidNDtlXS8Tp+twETwGk6qLI55WQM
Q/AaFhwcNwUfCx+yS/yxtICtJ4cpd+5aLR6Yzu6MQ8wgNAY4ycXsJib9VKrRCZDLJatVslkFlThr
OGVdw6J6tA+RJLOhiH0ow2PYBD6xxI2Spldx6stwnym8K+EolkLdSEenImC4pk71jJzybSnbPhCn
bsBMIGsB+S89SlJVrQSqblj7epdRKUd9+TqNqQ/uKGbj9SBNtWMQT15pOhONP6h5stcbDyTrr6Cz
7wYMN+LU88tAz7Zv0z/NOxI3AxrdhOW7hRatulvcjbvelSyMvxoVyDJkUSDliTnNqWdfyrPVsWqE
oZLBRQusbGMQU1dZnIxNzrYr3JeWQmSD2RIu1rJKYaDkjDj8T02ptunEHkBMZ2mQS5ow2Ies5EZ3
V9HGILVkZ7apjz8KbgT53k5sS6TM1hl3IQFct34O2F1RNLAVLGEifkSnWAcyTw+JwWy+fDSc4Rn6
+x5K23NrAh9Dfhwn9raRdk+q+DzvHKEX8yLxkoNZSpsiXulq+0jVOkDhwKcPhgUko5OJkZYJmqfr
9yZ5oNajr67QdilSWtnM3huLBOhAmA0NvCLxR2WaGsJtQqGkjHtLNnjTCQITOE8Z2ext5a2BxFUY
KGaS+HD0rMGMZY/SkfbpDYJ7Q7fJL8kBFRkOiU4jJDwUeBVKsY+VR7M3V+wZNnH+GVvvdvZtgPjT
QdPlAw3pDu3XxdZuSwAhQCANcsWZ3IA7XwcV4nNJ2DmvfJUylNgQp8ruN3iIgKDeBcDCkKDhPD61
p5B9cwKRFtaKg+MXJoHLb6YSzRdhedJ14+AMtl/l7BBTuSks2++DK1PCCIpUkLa3Iqh+wVqCcl35
IExhhDq+mVofk2D4MVtS3TlQDKwuSOnPTTcxl5QQSU9OHxVyk8PsCyBWqikro4USgy4eJs9oCEoE
b9xjckktbhoCk+1NRIQMnbnehN6wkiZzccXCqQuM0iQ+L8ERwGlWu/HoRM4fNm8zzWtXheWrEzu+
dMOj1TElKMEaaZRTEKBWOFlr+AAVOcxeY9Tjdl1RIZKE1ibdJZ8jkB2nvuihC6Vt8un3Ykh5caPU
p4ZklVk1mhzuHwsbgDjHENwIj3GJ7ncFFZZghG7M43yj5ePjsrDp+SXAq8Tq3lVC4t7olBgzU+zD
LTsk2f01+KZjDW8cBdQo6yMJvGOU0CfuAhZoG0qoWHyTIh0lwhWAS/zEaeI79CN4tb4fgD3mVU3S
mXcbNomUxnPofH4D8rEfgzW63KbLQcJPX6r8k2uSpClTJV42mR1y8xgO8YYiCgYgKhF8cwsKbx8T
F3VSuZ/i9lCXrEMcKAvB91ibVAepKGcWiVT+ptkYYniYHqYx3wtQm4GZ+g4TZag+Z4+cVoNWDAz7
4HI+TtCLsuxbBuXjwPDRrdp9xH5CBs2xa1hwGyc9w4CCjBnlGSXe3jV03o2BylhzBhOU+yB4tfKS
Ab6zLRnqzbVTGZcMq7NXQc/MUyG0i2eFPsOd6SgbhVMluAGCAjq4uQ73MhlhNi9V5hFRnsidi51b
/s174gIGTF6IUppTr/CYysofe4ST/NRa6nOkWujeKmx6d2sySpVDeNSalrUuIFvrrjlMI6ryqbHp
bpFVQ6EHPEaXYfEpR71KJ28XBhUAMqyE8atQra3itX6ZoH1z8gy8dK/R+9GVWPqrm0l/RJlTix6D
VhjHNbmxte71PiLNDHNbu/zf7YlFSq74tuWeRrtb1+wsNQRBRza7nBNvFhm8B9zdhBs2ZuTTE+0Z
YbkUzgNVP8BjbCgjyb3iTB/bEbKBuul091olhu9NHhKoyTag3Gc4f2g/Wzt0idsgxmWDGqOHKJja
XYnpWpH6YWiD76g5ROOTUXYkx5x5AAVAKDJeLaP1QV0dTF7pOBt8lyRIrlO8FB40ziCE395LGb8M
bXEzTPEeiui30dbHxCng87jvjGfXIueMqLL7mHfEdhqi1hnEJuCu8YuZ+pVY9lZwSbdb69Rhdiq1
20Tvt0a/U5w/6dROJPH4FHndLz22Pqd6JqlbL3XIRryMEVAn6xzp6mOj2ARV8nVMKLpmd2fcUy27
mjJhYcMyiSbzNFLW1kjFodCo1o6f6Ol5qIPwF4R9mK1cWwr53BTJWcbOXo/lFroCwvQ2d8aN00oE
KvDAnENHDAg4L5+mrRXot36IT/S+bBCAiCmLjQE0IKgGny3nJkAwFyD++iTaucG5dLl0m8pmbpUU
mncaE/U4vww6hUJUm9k9X+aPH+sJY2f84jVYdePQOYdQskIAcg1y/RyNXCy65OKZ5oXT4fyx3+aR
yenhhg62NuZmuGHcK9J5sBhEhnGKO0s5gL44VgLRxL6gdb7Uug7WyaHNTTuC71vJxL0mUXCqgRHW
ZbLxZLCrpt9UpR5HkRxiXR5cF3Ex5GpHf3qNHN4jfKc0YMvmnCi/e0NdzZnqrI3oymB1wa5Hknks
zL/EEVadAV6t/Cvdp1HcHO01Z4VeZFjUfNXEiVS/29qzNt0oQ8CcMNcqTpsMgSU5Bc5ddN+Teaug
+1GD95Wz/2KvuTJpLGxhbfa7Rt97Ou/7e+G8As823MP4SmEBF8z6WY/XmXVQv/I17aDv8YDXiIKf
raeuvT/mh/fGOSVfw/ECx3611tUB7MQzngAWGcT1SBIOT5JTJXARdyuZfawiue6/Z7wH+vlMm2QT
TTcZ17u+vaVONzFoSylac93wKhRZbjDFa88y7Z9iME+hohacY0T7iFRcHa0BZJdma9DbQp2WZwO7
HT9IX9kj+JqYkj/SKsRpNBqj9m2UyfWSrsniZNzXBf8pM1PPoZTOJyVhTzC4h6vidNXfKqIwOgwM
p/dHOhRWpiaU42C7HR+G1u+tUjlVfXjJvR52LfpluzEVi0VqEQMeSVnapnVaMJRwo2CbdoZYD3Nw
qhgYqJvjcLMcU/GpGa92CcxIznpK8upN+jlT0dx60se+2wE3hjzTvdAhMPmcoLWzF5H1EipUt2SO
fs0VbT83ymjv9VxjzxKM4kK3utjE1uSw2CrFZTmWFnlDCnWqd5o9VWclIqEj5upcnarBZoJ9PhcG
CVGn98VXo3va83Io1Uqac4qAjxGDahVGwbqWqrjG+GK5ElKQjXZ5XW5M6o3RpbAKaWe7DMWZnN54
rZNwutJAMF6pzkNFqczfyyGmwuxj8/jaidF4mBQE3PkPtfy12E+yd4WnQC3xuK3mHBKZdXVDji7c
D60yPFEdgTWTeVrsMnNZ/uVyUyYfsaYb9yAFuCxH1dtqlVufAydrzss9S6lBJmXXyk614/KdMaGg
Mmiy9m21/FIS1XqSbcU0UETtJmfdeDFjltlzfkix0uECmSZeU5vNskEE7Ksn59QTQgBGKZJ7CTF5
XfaM2R2jhK/ssoLrvJxn10sDGZQEprhTPn2k0Ydpj8qvSoWGq1KQsE/gur7gdjhlQ+5HeV4+qkYd
XGoTXmmmD8ZbnjMg7+Mv3CzQTqGirCjbWIm+vqDI24SOO++uDhoVjp1onthk0YGSTPnf3g0eTd1i
EedqCu0q3VGpc+OczL0bFcGYW2rwyVIaJjzN/NAbi0PZqeYtgL8dWW1zzdB+VqwKUxrXzfE9MgAH
6T1VM46Mkjcl++3VqX4patjDEGLsQy4z4M19SNWbcJITmSZNk/anrAiSV0mA9XOaWW51bRaHpbO1
te/jZKWA+pSb2jYl+KauPGkOlA0RQGQaGtpk217FPRMPN4z5xrchnZXJGOZziEY0boXPVpwoR00V
Zb5xGjvZhZbyzSDlElqV8Sn69CJUrLC1RNTK4QdG0cUt6ugygamhJYqBP8mjHIJO+qBAedzFbdyf
LBvcZEYxwp+yfJjY6zHkB7i3vE0qe+sNSfZkyo5P+eDB+v63tDhVdWsbP6L5w8DDuH2uUePPaVSn
PtHn3zbYk4Ph1CmMor7HjIaIloLYIy3tJQzmteRmD5zJIEe99H02Ps0T78bI5W4wSwa6yFG2Kczv
SNN3SEnOh91WARCIHO4k2sFmeWfTuJW42Ksb3XhBI+/z/jE0hJ9Pmf4k0ImHOLBeaxJ+19AjV041
F+A7Xcc81XVMos1K202a4XKxLhhzm3C+cql1z2ERWA+6QN30ov65ZQK0otOiXFfJ1D2zwrzhMaJj
b1S6Z6LD/doQDowcCbrApgnnFD6mnEAiwv3FhbLh/mPQqO9Tc1m9AMPD+FsMXICyjquiaXKNCXkH
Nyq8Lpl8ivkd2Ui1hwKEwcwqBeRkvUgwF6ThM7A8TrxDZ3+a7BZQvqM/dc1lKm+KgKUhcAg16GOE
XC07KmERX4qh8oBJqs3TlPNb6Bg0WscitCqs5oEYh3UhrkcoRjYPIkzbB5kH0OkzMR0og6FVFscb
WmsNC7EWDm6ZOfsrxxEDBg5jaRbMTjIlv9la6DK5G9VVMocilhs1BFoCXW2kXAFjmDEzUea/U+Il
4imcPz2T40L9h11ADCJkzYy72a3y6EIKjeRmkJT3EKdLWMrsnCw/2dE7E1yaLn7nHqYKvadjzamY
V/RuCFt9DC99T9UZNGmiul5D/3obdTOT3HhugTQuTX/LjakWgAUwpW/z2NNWwZzxHJM2ufeT/iaG
PtxPSQMecJ6FqpLhXUw720VvWFEseQ6SyIC8W7bVnM3fq94y30wnFJsydrQH8BP93s22P2cAvaWC
BMwAYY8uEifEHrwL0rwmExA0vUbC/GEuaNQbVVW+defs1XJouelcbZ/lqnp24KMeYcv+baqI1TYD
Wlaa8bEoOA+inJwMfPxwaUcKBkeFTWBgSLnu3KyDxzgNYsOEhVUJtb6YWeMK0AK9NzXlWT5vqfYt
i0NcSnnymUjzVyftj5+gdg5cdV2bdvTkKvZwob/zZhvUOC83nMjDNSFHBRaWN+yhjwIhzNKbqpp4
ThOXgYBtNY+IVbscdsvVyCKchAkN00IfYSALrB2sAifTt+OObQ7gCG8PN/NMCJ4TnGf3DM2WKKY2
8lpVMwBkudF6AxnIInc2g0GWQwOdjH7Vsw5nxec72Vj/tkyojV1j5xeIFfaZn2vDfLc8hrCBtsdH
qiTdb60u5Y45TrXr58ZLXEIV5lFpqorPW0wvjlYwkuep212Co8YCenNRme5fKGnLLsvD5R7TEwWn
pb7/75AkarIh5GPOCQLtPJhSBU9v/nOjGAB9h8gptorpjHLlNLP/ddAobm3SBGCDW5zL+UZTGndn
Ke59OWSTjPg5vtz75xi8WVqAjpmWcJ0sshBTjEtzo1VdcCg1GN+trmI0zeN2Lou1swBjWA3do6ph
oEzMh5cbz6OPvhM1CtL/Hlqe4czHBc9fjgNQaQ69CDHlB0X3VJI+TmOrvy+PdAO9Qwin2/Yyix9d
+0+e69WDyw5yqeNdbrj6mWuvVrSfY+n8jIBndOTyN+SyxD4rWXKUOnTutM+cX7GOoIN7objZXWE/
VB51ifH8hVDSKJR3+ZddK+ZORmp17sYaT94QZQ+hU58x5jiUuyJ3wYzRHptUUx/7eUENEBvQ83zM
iEQxowKo0iqjEPkMYxzbpAn907aq7Gyk/SUqNONmNpp7wC5JZrnDZh5CqwmbKbi3BmtH6SYdPTBM
s5ZjES1L59IbL8sKNtUq7ZzWBh9idfwkqy6pFBtCXdkWdjlcEj15JUlgbisz8Fnfo4lge9/0gwkA
xzRfu2FonvupDZlLtRrZ1DT1PbSRkxPXys1SO4B+gSn/xMl0r+EAv3iTme/Nv3pq1Xu7y/SHeqT+
zelq801N3Hco49PRbWqxMdsS5qhkL4ojyXjxgvjfhzEc2SG/OrDv21x01yXn5mkeMO7Q+AnMqnHx
Ree1wokuIEoV5c96xqxu5aYAhohjynUySU7xbKRxU7spdnhdX7GdRjphsfMamj37JVWPdh0+PFaw
eXAYeV/Mfp3m4mS62CKZNSiZLBgyo5heqDTRSfGteqvw/rYereNoa9+xZTykZj/8wj89rT0xsUjt
JVNmmXTHrJTFJTBBNzYyeUxzm2Z6AxnSzYrgFM8PQZztCmgfR8wY9cqin+ZFn25F2U/PS2SbB5Gp
vxpOBro3D3A40gm0r/DvvMZjcslmJQi6k3OMYzV5xPrYrAaDHTmja7wP7hMjaKcwxp9vBjF5LDV3
x86OluShsHy9KMor5YcZRB07IN6RM3BW1XQPbKC8gnXEtel58eNUIJxGFExB6PWUi1tSp9K5+s1Q
rP6lrNPV8rulwr20cGsPUrKerYeifGurQqF0Pa18GnH4ddPfWG31bToiuzqqysLdLlL9QZsueLDi
deUxz3HmXu6qdYvrci8MJ0Y4HhbHpO0ANOgS96deF/uE693ea73hhJ9OxzMoq1NVFvqmCrEkq14K
YmM+VntlWa6SjsBRnTyJJoS0/O+NS6Tg56FGye2KYgcsrPNXS1nHKzYZ5hbEWy92ZaIZPgh+hx6r
AM6DiPWtG7n9abkEhELpAXDXZzFfKNSqBfukjNpDP4T53grg/CwcpECgfFLIAhBkPqaVNTkV1UyB
6D4tsfq2qLX14Gr9NcgHDbrbcWQlttctu9hJK3XfpDMxc26iPy4NYhU1BmiyYqfVhfFS6l3ui55n
Lm+djDHwOlKwVtvAJDGeIp3MIKPlxnaz4GTVuW8yNaDgyGnw+DVz/bBhhGVF5EUi11stxCvabZPp
1RPUrT6XupofrMksSD/FybUzrG1BeuY+aUlzr1Qzvrb/16EJ4KgD4vEA1PxqTn1wT5Q0uBsztMkc
QuoO5mPLDS/8MwUXNNsVZubH8+YpnW+cqOoOaorbBK66cbMCMG6Vp17AbPeXeMQHWLvXnkHshc3B
8HN4TPGMS4nXMEHfGW0R1H6oUmJPDJlrvZgIvkpIyKu+L/r9pLadT6CkemJy9+i6DJY0F2lHzOfH
2kPB7sG/XobG+cqiKntjCpVvUhHnN8WY4xe0zSAOxl8TPpW96ejxHbgIqSoN3mTpPaspAaTBSx+a
3sufA0Wyg+Uyi0HNKO767HTUevPSlMX+h95QOg2Wb8WAVJNn3gnrnmDSlRrlarAYBEWzV5Z2VuOF
zWF9omGT2SxrGafR7c+GSSUkgOLP1HonjRApavZUwe7V43enQxoFzf3M+bjHRKZ+N0WavPPviBYr
oWXu7SxKNkNkPPId7L1q5xZXJBurYdAUXxF+wWrVc3492bZx71qMEcsjFj/5bsrsj4WmQxEdMiup
ml3cgHGMZnrDcqxyyM0Vdfyohb/UOswfo0h2T4mM+g0QPJfWdh7Ss+JiE4ru7AY80C5vZRWOOwbY
HYZ+I/yVZubdbB35aNPx/pBYRkHNlNueyFtQtlgB8jATZPzlhVxuxhGcugcJeZU2CNDLFjAAqEII
jUrlaGyBVv0slT0DqUkfBufNGoJDOETlflx20ShI4HUiYOwiDabbci+pSvU2RHSKiCp8j2xh7x12
V0dRES8SESRJt46/sJM/L63sVWpHGxD2fOQCencxriobSjK7qwPaHaIvkXAuArRtlRUtiKJ8tCGc
3po4YXeqNufl0WBpeN1k6KyNrtd88CjwQ2jpu+mExknPkP+uJlnv3RHIOF4qLuRWEJ71tK3PlksV
b687N8uMgKTVzs4E83VZDi03cEjwipdgiIKgsM50/7ygLhNBisb0HE0iOoYdTfVDUvUXx63zbaSq
PSI5zH4zzZNXWXizNBFsQpa0D7VomruZMygocjrz7GgMNnXYRFdh5oFvqaV1z7y5Y7QKlBfDRFHV
vF7/XSANJaPtfPV6t04GYETaWEaPVoI3vMzT77CbvSui/913Ol1QdiFf7IyVYdB0XNhcqyemoO+p
vFKPiSyL3dB2JmvlvtgJwoE/96b5WDR/NRwseJ//v+eJuZF60vbETYw3rZ4eUdyK+1gzbAtLov5h
asZs8MuJ5PkUb8JSm54EHQ4/96J/jy1f/e95wm6so4BXv1qeMs3f4OceZSWPZjcSB4y+G6fj4q3q
aufDXY/9shbpY28Ad2Pz1NIcYX7ElWmdFiAMUwPrzPjwqYckR18WJxQgu9pKkPXZL6ec0sBQKgPX
wNFll09kwiZR1xeA3bzj5vfY8tCZH7YzuAC7A0vWNB42XUBuYmHuKZLfMqkxyfVcMd9D6wkQtHWo
5qCewiIi3Qyd6E/KEKpyE2gV9rYFZbXcDKjZNdKeiJXsWEzx96IlEhGunLTB64gumdrjHAOi7ACQ
wPZH0st0ZoBG0V5qEE+/IdB42F0T4ykfmsmP3Ny4KLmUgGCo4PFyV1Jz2ZP4lb36XFZASVXhBh81
1twgiJ4Y2YiXViNXW8ZW8FRrNetOwbBUuql1alSBPYvz4lM00AdmWm33qo/2K+X0uRX+UtpCgA82
5WZ52Ff81l3dateBHOaTblkX9OtoOwDb27djQp8GlQG7MgWgR62yzzV9fOlhr55rD1U+pOuFxqiI
ShAK2xgIeRoUvoiQa2bZ58EZKHGjy3JlttTdTYilwHPpMT2qYbk1Wig/1nxTQSxatSIlIlA2ziUr
FbmlCaWMtmZWNkDpB6aCFuXn0ubExpkaO3qpClb9JDZ+BM3asaGSIiobXYaXYxalzYDMS1ErXNdn
xdoaQ3arwNNpNszGXQ9PmjHxouyZYLMGgylfbHmcceeD/WQEfteMOKvXegvdUvRtdYL1Up34NTx3
vdytYUDu9EbRK5LvOm3Ks4LMjqg549l5KXqp7pZDy81/yrJuRHKLPzhclay3q1VsQDZPeoc4OKTK
U/dpeIk8IR511Wo5sjxhucFZDLB+ShkTTrl5NhiwMWA0qDTnjAdlLcsVubLzOSqdz3c91zXOy+M+
ZF+R4+aeXGnRG+5dW1b9fEr7TL9wlnNXiPSWH6YGtVumYQLoceqntHkNogAme5hoxY1HPyKWFVXL
o3TIG+oi83bbi9jcKGOH8ALi7keJBw+Qb+vETbfNvC0CmfzPV2vVBRA2f3V5cq0zY/CysNt5M6eJ
vNXaccCv5/N3Xw41SkmFaVI+LI8W+sb8rEQfcNbW012YKZBljalYH8roVxpU2YbRq8mOwZPv4Jph
mjS3IdX/UOZj4Q5W6TRyFJXRONUmrH2LzaiP6qtZdSTSvF7jEzR/FeF75RAoIBDaHxPqct6DaSbr
0hgAN0w8qEg6q5/jNv8IRx/CNYUEi9KnNCLzl8fLfxjGs4O1Hx2hUonzJ6Hyv09cHjdq7MMaU1i6
qvZ5ubHC4J97/x2raWhSIS5tJ0xv2ApM/D21ycJRI97U/K5kvtVC2m1jgMGcZvm4jEgMUDBXqqNH
pKkRP71ip2royYUar0gCv3rptHNjrfQVOTcwg0kFUOqHZgR/v8ei0bBZpm8O8B+QKPTfbaP8ZX3J
9LOF/RLUJ0GvYN5MO0xJjT/V2k1SvbIya2JQ3tAAc3YrEOnGPSvdZGVFxdmQIVDnpHoDBIj1LNjP
gjoWG7Z4eJw8xXjg0k/ilNU7J2EtKz+IVjVnVacsta70F5lAv1NKyRBRIJRg3/WCgOF1dHdNTjdw
nZhQEaFRMeEKL8e5mX6QlHlkkLzVg0kwhCxJAyaz/oHzHc/t4PXnXCcXmbvFo+VhdQlj62LhKeTP
xXwmFi37raTbBzY6TIRKn7svKvguPm3uU5QP5yhBtQh6L1k1+INjTjWrmnqyQNSHuNVe5nPJTg28
DVUPb/YAy6lLi7vF288yzHWe/mmK8Eav0Z/5T5oYBqtIQThcxVXEBDBcvbc2n+feRssYJ+ea9ArZ
D6mfR5e6rYYAbEpkz0uC16nTnrPCe2DGRmwkHVgg2tEfvereOZ8VK00Z7mSjxS6nSVIyv65M/cuI
7E9FvAtaBVZ5JckoVo91kJC3Ah2cdJ+9kJ8Qc88l3XErirXhrrftlp9EORVyipIemi7hzZQBWkZ5
WtUstekj0I2NwYjbxN6YzjQMhSRbU9vHPkvWc+Q5YB6e1dOOFgEMz3Wzze3sUUzGU1DYVzSzZG2j
XVUVwa92iJ+rWn+jLDH0NXM8dg426nZ+czu5faPbmYLXLN8aMB2TnkaEXn1wk+HB84yHTDS4qvq5
Ljij2j08YtYha+G+MoGjjPuj6byv0rQsjDgkzUl9gWV21pHB+JTwggyNP65CFjIstpVBkRCnDBsf
Xkl9SFCPLALbfQWdHcnow4pwVeKu5DI3l1kM2Weogzuq2vCGPkbdMr7UKOneS8t90z0Fhc3KToyS
U/r4koNWtkeFM6uf5CM+JrZsw+xHKyHZl1KGmxItQJR4qN1yF1Z2uHGowZKTStWH+lCVWeWbY7bz
Bqpr1cEj3hJT7YjRftVZ4s564xwH6Hx12xJWSCdIubV1IRMZMnKW2Lg2LEXb2bvS6Uia5a3VsmfP
ijV/pOB9hcRGbY3pnsKph2Rkk+60U1I9Gn81mP8kEqH+WbzXRYWdbwi/SmsbYJvecPWgLrDNObMx
E4HpdeSzXHLyYNPSVI8qZRjbkpats+6R1vW6dZ8T2sYZQ+w9S0AfwLSHvnHmvzb3VUWXNsWQWbYh
Fv06OpJVvye18zcDSryJJ++i0Q/jF0hqxfTp4WHDYUEiOYKG0CCob+l1wMhX+0bKlnIkyagTYR60
/WgRNhsqVVuPWN2r/CGglXktnOZNieovl4HrjHno8TMWnSjWk6Z8UeXzTrsB1j88UXZN5y+22/oo
B/skrOIALoVSmjZkepkr9qouzF9Wytkw08c/oRsYBBNVa0XGoPK1iK25Aw55HagKv9zEBdcLdzHa
FatfhMkp7XZwsTFi2C0n1bF5qrL2jcXTF8HDRycKPln57lyhcsUnGG8ONPNVZe1t7D/kox7TNnlR
SHPV3TfyJXssxdKwmhAsSSiWElhtdAXHEkjuCkYyM2VDzOOO5rekim/bl/xRVFDidazxC0YTKcX0
j5k3H6MHIYRQtUXDAhej8jdhXN4LHU2U5PAOUFF3ov60HJoFijy+B2a0bTn7OjaOzjRyx61uVxvD
bNszo6sP6cDJdKNTUY3ZdqTraN0Vz92UfobAzVdsON6M1JBIBMYXYAhrXRDIpYOMgpV6H06Tduny
4SnqGoLEUGF6Y0+nBEW4ARWjiZPACAItoDo1V2yip/DuFEodh4LSyujkpdgA4VcYNrzGwvpShvEN
Jzt6qcYzXOB2VRO5K+p/H/JCHibJYjVknN7h51D6yacYe52am+zqCfeXNKCqsAR4YMl5NBwLlyHE
hhXC37MW8D2Fp0FrzQLa8ySDHP1To+xqGxF212e5vEqGl0DgWupD5uP0BvjoWIBznHPr6dTkGBre
ia5mrTs5fy17wFRTty8K/U9u3br0dban0ZXP0l43KZPEwShfaMUMiUYlO81p4cDT8b4ywCy7Nj1c
SrSCDNOtzcDbO1L/dBv8urTZrokoUxcEr2nF9ftVcduHWnO/wzygjbrIITtZRgexxdAIiXa3Luu/
e4RyetVpaczyd5Yar7x75FY36vuI30+bVJWMuvzSUTHXpdaTtktLEPwZVswMJx/TpiOG+ksfB9cC
72VW4zTVxFGxOzhvVI8QCv/SM6XZ9ILu1lLZAhv3s4LwFWW5QG2k9dCHfjwAKaqqgk1Z89tkKr9K
pfYKeTBfCz4Yq6GVf9Tmf7g6s+XElSyKfpEiNKSGfGWejMGz/aJw2VWax9T89b2Eu2/d6BcCMNgY
RCrPOXuvTdCjmnNV+vg+aDEMux4ZLlSzKelxEqAiWq36bOQTvtacpn/qPLha2J7z1s/XIx3YBVg3
vMhYZiFADejhPUTANugu9j2odZB9gBAJgBJPaX42HYzqcTJMtO3apw5BxB6xVj8JXoPM70qV4QSv
aROEEeIye5KvHJ4wRq2daZpEnpW0luJIf03aKF4hx2QMS05oZOkj/jwij3RMOmljhos8h9TfuP6A
cl55T3RrVsTqhWcSdr7CmQmbaxLtm5rO8Y0QO18wzJlIE2fAGSe1OkNT8tjznvUh/+rVUD8F9hk0
lR4Dudk1DU2LONO+AF1lQdHSfJsgChWczKPKosbVJWVUE8ZUDsnGmMrvXMblxWyIcJ/iAmkNRAFV
5CsG8tHJz3nzyP1ZReC3nLD9lINgUlM7DCnXUdP3Z7PiCLWckQW3lIRlzBgMFtUkZR+oZHxQvnXJ
XNZjj2yzBKF3ZGUbVdrp1rHDGK4Mcv7Wbx5q1C0YsIpkg/WXLKci/ZWycps2+KTc6Xe2cPUtqd+/
VFj99kYMICZV8aKUxsxIwv2ZhCaN95CAWOivHM5AtVTojseAk3PY9J+Ucxi/fQhxjbKfhdeAjDdT
BLL018noe6piL6UbXrEHaL9TJA6LUL8jrgHomq3eB6V914jGg9IiGsmDKObG0X23Jwies/fgUdc0
9JP7bniNI48TgDTHldVFl0ZZf6CppW73nsi5K6imjUwiE51gzVme1E7eX4d+OwuEgITjSnOXU9n4
Y+ZslMdGPdU3WRk9BqDwvQASRTEMNQQ0dxnpeAe7Lp8OI2JwVEWAGAtdLI2KKQjJS+HEsQ6wjv8Y
ZftSdgRgZpP3BdrLW09aU0CjQ0Rb6r63VkP4oUX9rL5eDT6pu1rfnbN4InG6VGtNQ4DAZqMUprMp
S343FOxPj+d106AfCKS/DCWu5by6ToX5rbNDayb30y6Nb0fo9yVeJCzRm3JgF2yPlNW1dkIyN3eM
A0QZuQgBnR8Y5OxC2herIs4Q9wQkXGVh5+2k7724/aQt2a5drIat6eSU3+FIg9uUxBFN9DnCjee1
B9mCTTIy/9PONCIItT9jNJFaqpp7yOcEIOGi3DZ+XCyrzu2eBTbUPh5fc9omgJRhHLcV+ehhRxTN
nQhtkn5Ik0P7sTU0hMn2QDM8CVDr6BzclsnkwKTRT1IaPTqzHDea498LVTNQ4Ku10OYhp1Own7cB
3IXFVZbNcNSJvjHCgFOw173CS9iMgQNzKQFsVdupBw4BPWc+vPQyH2fOx0QbwUAM6ZCC64j4laiJ
E7xEa01Wnw3EqhpwT2D0Je38vlDseG1r7/QlnM8SXrwul6Rr+suWcnFZpd5LtM4b+hE4IwJ0Hkc7
5E+WLSOJVqQY2VwAyp1Bj9St8XnYSpdrU3Ceg2uER9eZ8GhGwCsShaOi29sFCuXCZpFlicQPAAmq
sUgo1fCJd8QMVfDNZxcPclp3BPJR5dGp0K16qaxuU8bOEYNrdsgK/mMtUvFhVkMGBQkVAcv12gue
mSaClk1wlXpFuRtCexEGQh2RpVHumVS/bpKv9Sp2qaGhGestqfalsMD86PfxFN1NrunucpfwOPp0
m7rF0E0vEzliRyXcse139arcm/jZFo1Nsw5twqlHqk6X+87pC2TyilUsk9FqZF27cq5GoQt7xLfY
qwaK5iFzXxJNKkzBLj3rvTdyJNsN2nEZwmxDGeou60unQySk2i2YS1Lscei1V1Yc5Cnq4NUmgluT
3VXW7OBYgGlu/Q8AgINp/zLoEC31Zqgv0wSf13EA8zuF+U6BAg0/xc9bVP4GlZC2aNuacr/JP5U+
DesxYePfZnQOLbE3U1tiRIMlpSQTqDSuLoNdfhOo1RelJONowP2SMdnR0HyljmOsQcFyWGh0zYdm
KBeNZuJwAsSgzfszYg7TlQ6X0fCcT8ECtukCcUyGdGnYdbLVNedslVp1IDdm0Zs8C6KSwyvqWFiB
CyWuvovQ87LPdhZx6+pLaCFbI8M40BvBW8AgZ9VkHr1ZPXsFEf3kduJstxRDcGjo89pbh27jglil
YpnKAueYbrym6YA3wkaAJ+OBmmHeFUGvgtKOltgK6EgijNeQonNKf2G2+FhFXr6Gz4LDYEK9rCyU
1cGfeCQlCaJr2EiLAkXQOGJfB3m2xJxmoN+GtBdN6k6zsj/eEGMQztjk0nN4Q4l+jyqLsMTEchem
y5rJNxJDQxJiTApC1uGdr3PAFJ34DXdjP9aMEMqxYVbBV7jrYLZ0MJEKvvbrprbMha0TfqQPDN1o
PDO2MQGU2enVxk2hBhsBoet9p+Yceujeq1KAcvP2RSDxWpUoDAcXu9R0nwvvwc3TE161HAAzmiM3
hCvlvbDaC4fJVKyIra8tjkpDyDsfaYafnFtpvnq9TqjnFJ0YIe6TscLQqASSMPPL892vyIViGWrH
yBVwIUk9U05+lh3uGhozfJkQrGPjILhAtMvc93+5aNIA0sGZ7o3f5fznAlzdiyZK3xMdsqOuWEJb
xvfsHYxPzx3xYvt/bKOTHE/9PnaoS7sGnCNl/GcaNY99PW4VijiGqmzSqTW2QjkvKjPYQ7SC7wR4
QIlj2bNabWcKp6AHgUfQcz9KN0uWtRz3rjtAtM+wJEsRIXwZ3rKQLpObFUxZG/jZeWneeWnEcESl
PtvoP4GW7UbDyh5uFzHzhG2A4nB5u6motPDqeAh5R1nt2VxuMw+UUJhgqgMLEmyCrDMOE6+RsCTQ
M7FNyObISop5fubsDPAF0vAQZsl9pWfNvunC+yLM5A6K3VM5i0sT7QutO6US5wh65Ewk/HiXTmQb
NQ2RR3RwezQFMlvpWNNBxE0raemvpVtq53zkhBvpwUkfMe9pOsZ0CfWrG+1kTW4OVkHJiN8I6hM+
ZX0Bybfdd7b77pQnkDRvIp/8lVdmC3Irmz2TlKc0yr4GGlJdMzyCJy93BPTU7PT7cNHn0aOkC7uW
MKmmvtxCKeFcNrAZocH8nonsMbWqo61MPPHgttuQqUDhZvea25yJFnzrXG9LculZSAAwcY130vIw
EyY5Mhn2v6xT1VuUFhdAXCuRvhhoHO8mrO+WZhG6jsKSM49EklUfUgVMNmJ2kQ6gwVwXkovXuYpI
Z+wKHV6j1rWWNXTGycvZYbfZAfnB2dNyimE9IAOdzhAhzls/n0FT9OpMF1ZO+uowRI99jB+hOdxX
RfFRmsmnVttHDXnURk0DEH9eCYLZoAy2zMp8CL7CWum9i0wkJtzQ7fJlU3ivlYm50bTA/BaIQmEv
0ovLHjOk+kd3cMFocHjDPXCro1tPzWb+p1o3szcmDTPfyK6ZGfsM7ONfNWkdiNTTGjJpH70NOagb
w2AvC35R4NW3sLpFVDLkezDc6U+ejp02bgSrJQERSOlShTLJJomQ6LKPgJxRlgCSELMZVFeERH3C
RGxN1iQTk0hTNgIrYYjvUAcq3pU0HKXoPjpsyEmpUI4ZzmfrB58Ux4+Rau+Soj0rspsLq8ZpmIOY
nozu1QvTj5YAhEWZ00Po62Bv2sFjF6h9LMaviQyQVdWb54CTKUtpZy5dmGSEn3Re8GSBh9Rz7Smz
OZtos/uxtx7i5J4AgZBIRUpkUq5PJMKd+SLhYD2qyF5Hfs643/qF4h6yBb2zdccILkloDRnmJ0c9
GFDZHVSV7pE7DUug6+cx2gZuG2zolperyMPRqRrzu4rCDWzFA2MIOqMpGVAThUBlGWuIZL/HmIaE
XlMRBHzQbVbbC5E5CqObOCIXf5SxvcKXQs9EdNe+qn+hoTwgJyVkNS/kzqTvl/vqztBxks9eVg+Z
PoptluGqly+MBjZBr75UyU49qqsTxw89+eCk1cxVVWO8h5Of4paTC48jtW7PhtntvSnCwRfzbtdG
j1gYA6reR8B5OTN3jf1LL8e3yht2vZUiW69fs/GQAvqkmzyiyQ7ufFYWJ3Qebdt8IcDz7LXqJXD8
z/J7HK3HwXdWbKdOwgf/yHeEb68F/9XtTlMYXcZYpBvAP0+Vl0GsVlgHqvEN6ioUMXydUBTo6QYN
6hzj1PJmVWJd/fbD4Ara7dIWrAf5XB4KhhYepxzyJZ2lD8GBCdgqLFEqzraZwBZPhT3xNjTetLbn
AyTGKDlUxltMwb1yW+MK9MVdjFEN0rzSeCOsF4jjH+K9rp1NNISoY9m+Lcyie7crkGoJjlDj2Pic
fyTt25kXR5GKnT0P2qeoN16H5LUNv6FeXG0z8ReXuBZbFQzQHOXwDB55nxNct8JGtFCIS0RJZFzJ
eoAANqYo1JoXW+csFkbjrxBN2cZmfro2xv40kUm/GG0sAfTdEAayO6rFZ2nV5K+45XLCncr3ezi2
if1S4o5EwXlHzdkt2jo/+5r6g6hpE4/Jp2OCCpDth3dRodw11nCv0/CvPDLOu4Dae/Q0uDkFuJWx
/exIaaabacM1LL8nmXHM4FvDabILrPFjYKHdTrzHJjXxMH0zI3apI2hE5la166y5/laMb5MMymLu
p6cw+k4Ix1pp5K7CKKsZ5gjQRA7NzJwGLxmVRASMvrYo9Qys54ZWPIdNky/s1GIDmroRaZKSt87q
i82Y9+CZqi+jZKcass6Eo9yl/fQr1DqcS3a0UQFVYJafKzrmKCe/htI7GDmiVzoDsK1BUxZ8urSQ
IEiOVMsYy6Jnegtn5W7h5CaS7OXOg6qmRpNOE30B6dE70ZHI4dtr3+wYpiDQxFolnAnhOtKC2ApY
H+suhQvYjnu/ay3OGFi1pWJ22GqvehZ+Z6wKS2nJN7cQ7OcVgMcCc2/QRXKJN3AJXamk07izmvbe
6DC60y8jOa8O0u0cDWpi3qyxG1dfwSw1zenj4fdC3V2wIoe5ibEjPghveEsJ4V3TGxAzY6YvWQWD
EqHdPg5pSuLBy7APjBE7PfbPVUmwLCRGlnO2co0pD3ywWBTu1JxXVLdbO4xozFqH3M5XkeZpHAW3
tSU+ckoYlgWa5YXraNbClQ+gnd/aLvYBSjAI6e2r1EmLD/zuQW+LfNNm8pkkvmdko/hJ8h4pUXgk
T/E+MpgI6Ojl2Lo0i8QWpLCnd4brr3CJ4myf2Lr7KGu2WfRQafqTZZUhenv5HnRsUqA73E1xdhfR
QVy4kX1VifnotQulVL7M8OxviGzBd0dsQRFKARZy+iCqbAlblYO1+aKr/Y7R4dqHdBqNDK/bqDlf
svhGcvaW04CjFOY+X9uIOUU86ICd6AXhQTVGRkmkYt7wdsnsuS7QjsSpvLewSWtZuafOedNlRiY4
W6RlZ9eU5Wm/s2wa/1KPt/QOEJTazcqzTWCfCcMUpJoGO8JlhERpFZvGA0BcuTQhzPdNvndiMBqS
ZK881z8hWsF5dmelOEuUk9Iw9Y3pGhE5tGSrC0HGA1lo17+ZRMDlSKw/bRTiwgL1EsJzampmwqU2
yrWDBYH9FVCA0UUeiWYsRgXlr7OxeeQLBYEktH6JUL2b1ILHCuRHPiG2IToZ3xkLFzo6jZzjXmBm
ZfCE3UB7dIk/QeexsdSxiJq3ImbCHAz+sknsV7tq7+oh4CSEU20RDtmd3YtzayBS9ssKMArZ9SQS
qGedCGZn+GDyte0U4zha5ikOQjlGf1IR0dgKy54gk+zMQOoUDP1TD8WEjcFMV4rh3+nmZ00TQ2vw
/UYulES87ssqxzsu4iOTrGhRsxX2mpzZQ+k/V8IlCwfUqFEzXa0FibRtV37oVnGgufYw1jHLSPUO
Ch3ueBdcZhLthAePUd+4IpV2jXb8JM2Dn6nfWuYSu2Lf+X3M/+wtdTuAVZox//BDuq95Sc1Z4YkJ
gRw61kB4ZrJvB/uTEZpXy7vIqFKSRKsK8EVXLd0w+GV6+TPFDedeDRtw2G0RzPVLN5P3MXimrdf3
v1w66E4QX4JhKPdue2GWMi2neaRlYzakZdCvzYGkURuerFPM261UHes1Ta3fLpRCqmyiuhzi5R3m
Myw8E8NKwJVmxeHjVK9BGBOzZYtrT8sFw/un6Q0rKdtl6nXDebLzZqGbw5cTGNNCOhTLvpO/sC17
SdjGOJKKQGL/Rfzt9DgokTv7bn6Xec6mQkCGmgJRRuhOdF7yX7TEz6n1jG0mWHpM6RfUeH86cknN
LNs2bQF+1mwIkK+QdiYoFKa4vbe1YlvE0cmJ8bHmIx93k9zRf/ouOQctaOvjjXjNp87btxnERV3P
kJIEZC7Sfq5pRS0LXduVBMOulMfCQWyoKYF69FCz6Hk5xy5FktC3H5ySI1TK9cLkdDr1SH+UqJ/o
t9s721ZI+JL25H/7U+9dM9qZTvNEbe1gN3wgk2iGLsKAyTgH5o993GcYA7E3dyYTtdyghw1ub+J7
2EewmCxwLaAJZOACW0ng+HfqVWjoilIM/bRm0+jE16rFKLcSHDSe6u7crNpwCjI3FGSruYUkFGOj
IuiOU4iW07MGuty6fFChvo/tNt3Vsn02zYpvlcl+gBr0N3r8J29CgOC0hLVnMWeJJkBBk3ocEw0N
mO4VZDXbAYevaQj5HV8Z0RzoRUA97Un93VJuIq4a1jUbTDay4SvxWM5Cd9j8CjSfDdzARR4lHdWV
Awg1jN87GeZICPJgnsB/eC3uGrrwlmwuDh/6lJavVL4E9kzdoY+938Go94uGEIwM8s4iLYrHUZ4M
NToEnCBk9mS66/ASRMRILwfXiz7iThsWrFLtMqnYVjZ9vqHNVvjkagw7EQmQLi29iuDcte6JtYqF
M+kIDdGOxpi+xGVCY6R8ZWfW7lO9f9N71GM4yt3kWJc0/Wy/pbGHW9cHZFinLXxtMGtRFG1cSJIL
o0/mFBr2HJFHC27KqX8WTaXtbSm35tTb6zSYsaxteW397FTnOolddLHgyVARI3XomoR/hEBEhrVq
ohvn/i48MpTK3InXYdteG0/xyyiz0PakhtWSuY1O2Ka5vyUn7RFUMDSZSEMmgewo04uHCdnishPZ
k95F+z6w6IOCU6mm36ICcRqnz02WfLWR+d54fNm8VHsOFW3ZqRk+RGB/SBNwa9w70A5GlGOq6BeW
ne6+RK0B2tbqVVqakMlJ38tG+p103ymv2dFTkkmDwGJyCpbU8e90iXaJ3r/QJlq4Jd+bIH2Kpvpj
/NTrniabtoqdrV64BjN3tWeb7xLIRfcQxBUybw+DYoWYDd4EI+a1G2DYAxGy6UGAFOMVDdGrEZhf
xdg+TRPdytxOX2oZPzVK4Zr1FtQM2RAfek7To+6epyp911NESLaRAtkbQJGX5TNGAYYAYus1mdja
pK1MTNpaJ3K39tgfRWStDSwwW6CXJ83SvgInH8hOIMeMKSTrRI9vcu58YidFQd1TL6/aGtC7B1C/
90HH+g0kJIPNP2ReBCNptmL0eWmicl1XzmduuXtTVn+qtDh7yh0WKmPcJPcGRfWyrGL4c4kDRYsx
a0l0TxUMe3yZFzbX8L5JyNH18p7tDDyohr4MqmWad5yVe0LNhAKTJzOLKe90ioguN+LqPIx8lzCY
0WUl0XsM3iSy4kVs0HOXYPrZORNmBZp623FGY5wNtqzBa+9b4qvUku/EEd8jSLuowd3j0GpuXvsB
z4Mbm9dGo0czBwUodNwLEjeYyxvTKhsQdDvNuEo7x1o2KntlZwLHCpkhTc0W2HhK1m0+v2BSnNwB
3/kknyFwsGcJJzhAmY2bg7dAFbi0XO9UixBmyTYSRrWsBsIKAqyK5G0arL2dga4l/rQ8RV5NJCBd
1f3KzNt13eXEu01YHTQw14BjMCsylWGrvzKa8WK2OcQuq/+YkuIpIlfkF+a8cEcQG10b0m5Zcgl5
BWQ75ayDLrghofORELh5h20oWPapPBXp8Grp1rnVnfci1Veub/5JiD3Gwtq6SxUsW/QwK8Pp5KcP
JnreNxkQjlR+lFX4jEnLiELOD2n4pZsJmdjTG9Lwb9OiuYAY5zNLx9ehZw+pQk4bnhEQX1ACywMO
lqVU3bVAFIi4AeTuS18ZD47QdOryEFojVZcfENlOaIbOYlUZS/g0fA1oeS2JHreW5IO+6CPsOcFo
3mzwEKAm9pkKNTXLSJNUz12NkcXgPFcx+ej0z7we98Ek1dqxpvuhYWyohwQCI+UoIK7lG0WU2MqJ
keZHSLnhdr2Q5V1u9GpoV7p02w3e7q+044ykCeaeGpVWBGB0MgCXht0T8qmV3vAL/Vi/Cv4BmD9W
tPckrWOT3YzY+dWoY62Y3soBrlVg0jdnC/IN1onlgbpjMCzERN2qRTKynDoUCnrwWaU0+/XK+zUZ
FLNA7q5dxS63te+6Af5W0UwdrSfmQDhBxMdEK9nPIzgtDu32KDHZTzSvTmbWnCcZhBMRhdlIJBoY
4mxjKzWslENhlCjAeTT1bD0WZPxQxo8jqcRmPwNU6E0va3DDy9Jsv1rN9c+1+CgUXXTHdFO2JdNv
VpPmjtnVRg3A1GnvRtqflh/yObf4TAOG0F1gWAsRuhSW5cbIESh4wE7GeXoglaGfxoidaOpdw1yO
O0vkVMNjX67tJgVdbvRbbGn1ptKchPu9bNdwfl57fvLRmQFhIJlPjxUwp4Dh9FAkWxDbQ2ROC98H
tOhFl6xR302lFxi2wU6P7vgiB4jpg6DHFgsgcgEW39YMZ71O2ewY0QKKAOesswlLUF8vUT9Ndfia
Wei9rU4PCQvRTxTvA1bEmG5kyuo/JjHDR3nStNhYyE6+Ny4Qs7Qb/jTeSDOWg0rDl6CX9Cqhjy7h
tgAFb6zdUImKmkBEGwOhP8e2MZ9o8TnE4PPyOiloEbQnqi0jLArET7NsIsBXUjbtyYESZTKoX5fk
8WzqvjrESryngD1oxNd3QqR7clKftZhRjWltCPycG5xg5WzTcJahEd+XDQBtk2ZIgHpuO0HLWODb
YkEKNsM8hEFnyoSpbvCluq/CYYet95SNnmPu6Inr11FnhIrQcm8njX818b4gZodM5uQA2mVlr3ID
HeEw0l7DskcmGmtmzBtTTGV4wnPN9BtYxSJMOFVyCE2Gzz+j5/Yi65mEuXQdzFKCakqHp9zQvwtT
97eGR3wGMLSR8yXvXVuwiZzI8AJ9RIKuFjPOVm5HcAkVgNLYvR1NDskkivO1UGN1qAXk09vF7aZT
1uWci/fg0UeGN20x9LbniJ2fqzi3alTqBTKeDgMBNjtUqXU3cjkFHn5N36Z4V02BPFGdEMhpmzgw
cbPOd90ukI5Tsgn76LTI/sUcl/P3IpyDceJbOg4B1jtsr8t2RofigAYMers2M0D/3ixm0JUFp5kz
4JAdSr6hyc9VfaaNjvOFn/lMvzFeUqUCRL1daNH/rt1uejM4lRjRBojdXis435QZ8EA2z1y9XRAG
Qb6HKC5ipuAmczZPzMltQdOSTN95lnq7aPy8/rmWebIz1rc7MdkphLzzg1LDrHhB40c2f+nq0Olh
kQ//vRAioqjuT1YWahh9zC+ZAjh0eYWUGcbSpSnGBkECjfQ1veZFOB0fVTqQNsVkRGQF3VaF6NHv
GWLVDkgqs58IDpjfmds/fLvGVoc3oYnvdc0Ga4AldApSoHCHBNv2AUXrxrGHYzZ/up14rhWisTBA
iTc6S9cqShj+iQUWIBCMaQhHhI5/7DXedT0i+eLvJ3P7tG4Xav7c/IZIB8RHRPh83I6DaBRy3Rri
I1bo8POj9lsE9CIG3iTHeByRsq6yomI+Ry1uGd80RH+TXafhNcfo2vBbJq0lxNvz8HVVM/U5/r/3
RTA+I1V3d3uvfn7MfJuTli3ZBFbNwCx+hvTWug0/7na1T0xAt1XWK6ITna+f+zp0Oj8/bm9Xg8op
DreLPpvZz5WDsOBGE47cxkv4ks0H7HyY2ubkEvGWvJqKwvPnYPr/4+p2cPlJ5m8g2J04R/rV2+2Q
bDoD5G0B8cUY4hjBVbgPEDhsb2+pdyPw3t7s4Z+vxs/345+bucqQqiLCcPhYM1ABh9u1Ipho29XM
GRFG0BKtVH34udDlf6/d3jGmCYx7ayb4YdVMh5SN02EcEnRM80Viaw0SQbYkOboYKm6ghF1VRddm
vmCs0C49CDkb4frUjaMgirDKOU+Cawqvcoz5cM0qZpBNWzeqaI2IYXKxUkrnwgzJPvXReGgyy1q2
MmxQM4F7qW8X9PdDxtHnv4830KktzCZW+9vTbz8wQ494CCLq17dn3X5QjlGziycSp43IsI62JS++
HshL5ZqMaWkMZzl3kYSGqsYF+mq5WXd/e0To1/IirPYDGfgcofS/Z2YtrPCgZLUezXRV0na+2poX
XJ2q19e0hJqf+3pjCK6alxPzUhUmWm9u3i6Iwx2OFvyZ27Nuz8d6pO5HThLtP4/6eSgeo7zM2nOY
RRdPL5xjXLXiQrIlxgRs0dTJsbiE830jPuh1xtB7NYk0hI3DTpyFsH6/PeTv45zoCAFSu7/9on6i
OOYAmNZoPtDvDpeotM2fP3J7AC4cQUriRAGHT5JVkD+n26W31dKA8FQEk+gCQjTxeuHTa4+cdaqT
V7VI7cS+CK09VJNvncb5uazv9kUjA2CZYcbd3u67XXD6tdni0Aj4e58xxulp3g+OUeXvh2r4Qy8y
upZuMl7Kcj3Q97p6EDcd5HdncLbmxXHGxzjR82PThNbldlc7MhV0SYlaaUg9bnfdfhijXN87JsXA
7b7bhbRGxYf973u0ipovoKQSJvE4fx+a9wq6Uzkww58fcvtBbJNF1Tji9e9fv90P02iR1C4hJv+8
Ksnmi5Y0c/nbI8b5xWdNU29aRwMPVLrVBepy7tn+fTlf1B68WkHyXDdhAPKC3r4YhWtfdFbkZeGM
FdJD7gP/ZF9gnA8zqZRJ2Hzf7UJCijjO2eCgI/4eXrFmp2dHSAZux57G1CKpWnetTUBKq450SOTy
z4MTx8cB9TxTYcQDrct8eGAnCtu7vzTVowinx7phvz65wwrT36dqEu1SzRd5PYSb0PTDuXXuX24/
0Avylk0X2Y6NjhZHw5Amd8PQ7W8P+bmv9o8VNf/l51asGVdyLo69KcwtcenhrtQI2sBuPJ2RBSym
gviZedIVFf0pqO1PzlgvShGx5VNmxUOE8l4xTk/ONlqMxaAZ0Uqqnpj3ej1FxlPcmXJRVMxiB8N7
Lk1/pwCmKp8XzKqxsGtn4bgoSZS86/EnjTjdmiH4LiWsxqh0o5UqnEVFxo7KfLmJ0ubb79t9bGAY
qyK/XrRmUi9kkX4NCSGjuHpzc/jtVKkOCHwf5BZdL6cjXd0vP4U0rJ0VRER/IN7mG33HUm0fJjbr
Jb/mLhumX4FGHinf/eOIhqPCpMvV24XTeDr7u97VlrerYr59+4mdFqCFID83yf2kBpaN2wNkGvv/
feztdmmkBlBTnlX/c83Pp/EwZd/kkxA3dvvh/z325ye3Z3ixIjw+0/eVpkFd//vonz/aQqFGTTP/
bv6bl7Rs/M3tef/65bef/rywCXCD28TEFc8vicamtahHU6xGz//fy749+l+/9ueJsdWUq7qM8D7N
z/z7eo2///vPn/z7H8swrrHsyq+/d/3rH/v/d8rWR28nSAtDq81n8Pc5A3SwJeY7QJrj8FjZdrwF
5W6XYrgWZdk9aNEgd8HouwvSCGbGrkCyCs8t3lux0T0IvS+vHd2Y+cbtntith23pheTJRxgpmVXv
3bRDl6BYQe7Grh2PZdFfrHHbEtbxMjhafUZMTyBwPLgPIu1oQsw+2aM91SNToGS0GYZGdE0tyvCx
lkiPePxKE1P3cLsW5Oh3mT7HR/TtNV122W50S1MPDhUe7S3AMxQaBmVX7nSPEhXpHO9dpwY2rJIo
Y8Pr5XJCSrq9Pet2oWX5KlFi71UQUh3i706mYDojXftgJ11ysvkuLyrDIwnGtulv5+jBQkGgUCeH
aV8BnbjdIj1hYoCA1iRXGNUC4AP3EYzuTT7mmJzna1oRxPueeZHPbM+TjJfah5SwrkfwngaRTzOu
UG8x5WHB4NQ5fpR+/x5m/PNeToGv68hFS1v5RyQhRAGatfuS5e4W9yppddFAuFNv3TFyDZbQddx3
z2JOzBw4O4vE0a5aLt96JgvvVemdMzN98T1//BAxMiDGG4+SsuCY2mZJp7GUZ/QPGJUK7YWWrnut
prG658n4VFKaONQDtNns6c0MMmxAfmW9uqxAoyaiB6nlJGLn7Qy1NUA7eLPfWmMYe1ekRN0RIFPR
PmkS4JXt0b4dA2nE6J7DkGYilvd7m13prqStB9Qn3NxeJUSc5WSaROO0004bNPr4tLxQyyosHbnu
P5WgCuYhXX8XEEx6cEY9WIrM+E7sfLzQ8x1+LqqEzhyR6dt+UH+gYdUWevXB3bk6LZic0Gx/GlvA
5bgvXG3cVvrAHN91Y/C9qsGfgBBIQ28viZY6/73Q5pt1ry5ZkS7bGWPWACzBjRIxWphv1o0uOKLk
cAGCSVOhfE6zQPzB7fQMk0K9MQSF356XzcaPSEQonC2UBlctw8HDRE4Y7cnEvr9oRsa0BPdguzeo
xI6+Y/nHpmv9n2uJ+BXnvXYKk7G0VhUyNiKOjPLBnlF0yLyfa1+T14oZC18hJH1a60D2rAYDm0PM
3tL3PRtqDYLaLvayg5n5/R0NCIWXzt+gGWj2KIXKV94wuNcEKZqC82aZCJhryL97La2uyiq/vDEJ
X6EqDitk0fF96yO0s0vGYFY5fEVoHIgkALASOuZG9GVF8xzgah/SSTQV8wFhYIaJFH2QMWnlfW9R
ZyUT2zZ9vnm7D+zJf+g6k+XGkWDLfhHMAjOwFedZoubcwFLKLAyBeQa+vk9A1a/6LXpDIyhVlkSB
ER7u95579MuKqAzFI4nZN6ym/Rx8APcpBd5WUlGxpkQRXbOaoCRMaAPBQ4//z0Na30Kv9E6WT28y
Gy2ItmoZqWI+YfksHlMnKS99Fd6JECAYUjDmOk0mUHGTNNgbwcjukSFxvO2hOr1pcfEkY8TI0B4D
UEPdh27pzntnlfm6rAzzVrc24QOhhO1gAKItg+5cJyOnYEZAW2KdiY02I/vZi4rwgmMHz810yP3o
0wxSZelJJ4Y5lTUur3XCvOgtjIktNaf3FGqIjW0MyCPehrNv0reybM84hh6x4KlC3ETBX+Yu3rW1
KFFAJEVUQq7bwh+jWW9prf0c2HW98ZDibznbuecyir/RehdHTHigWbSIDzRoxN/eGCDHpPXxZNYo
bjnUh7/EANChCEwalU52ikp2ReGI3yT44vzSovapt57L2eO2tVKJ2MRtBk53/NWwjGD61Z1DYspW
LYrUtW3/qstgovD3vifSNYg01TvENXx6nYJEebYseVg+0VNv1HvMZ/3DqLiaRgavIINHWzCrX0+x
KuBEXz95ijdQZD1t0j5Aj6QucX7YV04FNz8N3EusheUryzR7TE8R64biAAianzO3n5vZtZ7NoPqH
oKLckvq5UVwD24aVrZd9fqnUpasuIxGPKwwWxBIVTnwFk4SpK5bZt53vZDvVX5NCo0bo7Srd8T9R
f18Xci2k6pVm+eGzxptPi0qwpHV58Q/6FSX+Q4j/ENsJPQQsa+fA7+Jt1Df6sz9Lk7jgsFsFzUj4
mFlEz+VoxjTq/YLblMsYzeFJkMUGxpyPt6avdFGvPNtWxEjhxrtAjH9Mz8F4WTfMeS1HpcCya0Pk
SImUHyx5cT7Z0qp6I/gRVrpbF1cgE+PWjREcw68fh/45bkG6lMIHBs5V1DD+1EL8zwO3UVzL55/1
PQHGfoCxFgLydNrPyi4vriWh0Evmv3ne81tz56/4PKK1XVbgbHn0B6InBjqjP6shpg3U2qn5NE/M
P0xC1TYNVsen0HTPFRbVN3LKsFZlOHKXS5w92gPqSqhYCZ/cZRmsLCCdqW8ckrjwriTqZvtoijK8
Ff0ZL5r4BJfh83+xnNuc2swCzMaWqCln+yXH88DMWrV7lfvBMf59poXTuML8B4JVIaQ8mEn72mE8
kUwlQ/rlRdKq3mMR7STpeoPddFtdRFS946ivohCLdZS7+aYxu+wlRyYMHdj5M3jkAulhqW9QVLSP
JXollCjG63IlKp8Z8lYbdfE6ZHV2dmw6koXCuLQaPp7BwP08IAW8zc60QvM1fbQ1Sk1E0uUhtkT0
nAiXANYp2Saj2Fl9gwx82VE1jqx9QX9iec1qSsCCw1Q/9TLyt/VEJogGpnCosm+9d14Ka0iPFtEU
21xgpKlqB4Kl45iPywPkGKJEaDahmuK1aMTI4JHVvBRlwjLdvaFH9WpKOpzyOrl4UZ8SmYExezOq
H3lwCiSGKYUU/kb90Qwx3XPPOH+cCRRlH3638jXtABMUuhd9dSYRqPocF3djHu0jxBe8gcuOGTB3
INHNr5+gl/rb5TdbLnUBQ7R1fRCliEoFZ8hnMzLfbQt3Tw57eacBqX1ydY+GE3rlVcxH5YUs4LYd
nOe4tvsX/qd/jLYOzoNG1HIsY6+/DzImEyX0mkvp40LLS8198Q2iHto4r26E2aLpdbt7nvvDzeBU
/qpbzb23p/G2/IHbYLgX+lyfqrR6BFkbP3ahpNTp3fQ7iOiMWrn+aTgR/jY/zk+h4DtqDQAtYeMg
nzoGCRqrGdl4fXcKzVT/al3O7pHm9Ug6nPwjKOHIj14h91rd5B8Nu75rURlIPxNPbqrfLTPIPthE
/F1WpVvTQRUWI3Ek0K7ZFBbLbJyXp9kutoMWELxY9N+9gy6o7eFc5flASloVWleB/ZGeDD7EuGru
k8h/+T4NPsQM0CCDQl5hGL/R+tBfAFdGL6CXNHXh4L26QTSCD5yeUBu2z32Vdzc0Pgk6hMehrtO/
VfoUYDr6a/DPUG4b3isU07VjDcqyFJfvYSwIF8l8Jk7qsqEKAB/RMvOqsMHabQUqrPLl2XFnYg9T
fJ4/y05s+Q6zG1j5pU4+d5lwFlkul4eFn0/+JeZLr3ZAfYKFbuvRvWil7x1nqsQQsTosC/Ua2aDs
Lmy0l7428CpJqUFNqsmPxIO+9iZIuA+a9gyXxb3hf+XK7KbX1HLTk0tr4bHD+XHU9fmLViZemrKG
T622umW/YxiYQRIscaCw8ZV10pzMKnwVIu/O2aAUumprMv735X9f1aILNc4//ZiM92b26oM+M+Ep
0dTRTYeut9yG7igY9Cc64b5x7J4dbSbJLDauRsnYqli29CYq2SqdqdiYFj2wrJ6StyAhHRrmR9K6
SEJFE9GHQwLR20lxNefSoH7tDGpS+t4PsgDr9IOuEwWS+9oTPZ0D1imdQduH7Kd+jdJWHEx12Yf2
nuzu+Z7LG/FC7i23OYVwPpw+skE+svWVzGZH+9kyzPcRMRoOvvAvCv0KQShYsiauCyTJUE/qhVrW
SjgUDbPCfnLLz1hI+CZm/27bhnfMIobm2ZhXm9Fte4rfQrvQPt8BeaifnITA+ybfhiS4XePKhUDl
zA01BQdD9Kjo1i3An3oR6hdXMFHX8jB5iVimCOTxtiBGxWpsCPNiHMJ1k5Ri5UD5etIy7rvljS26
CJEsqRMrB4vsOizq8eJqRJfQYfpCOICe2P2lJcHf/3miaeNXZVfWefmXJl2852IsTsv61aC+wvab
iouUVojjHs8UwRotbIJy+IVOmVX4LsE6rlFiA/Dyatb1pH6pS/nCQZ0IX/XS4NIqq2wTr4n64tiU
HTwabKTLVxPP+02SQrotQ2SqUhEQM4HYYtB99zzDJHklzWuzvG6rRR6Stf9zGYb2u6BtQOe5I0MS
wenyXd5sFZsCUCZtzbba1rFNrHNvfYRAVv9kM8d+XW3AJHfVuY1cA3P3PnYy+7vo5HeS6fKTiTW9
w6GO1mkyWYcxqdGPhD4u9K6/pgZvBZOhrUXuPK42AOr+2PlfPXmlieU+Sy/yvvvB32SamyOFA40c
GEn319eAYCSt/UGSQ0lgGIJW2hoUxEO4ax0twcrYDWcFf4IWxeA6RZsAOqgi7gPeDcg0QIs8uGsg
siHnyKB8Gd6N2KTx5nrNzdc6tPC15dFxLJpLUYLbiPTKI4HWNbaKKJfCnoykrr/4zvBJhrx+mUgE
eZkgHqw4swd74ZbbmXsbmi9uK2fk9pTN6LwJqXEMt5LnQGIwymaJ3t62ON7aJvFLy7eQQ35lxBmi
aWyMY1qN0TNuY0pQZ3parsCO4F/x6Gb2ZNUsL1mVHz1b4z+h+iZPivmxmQ0E0f/3eMqvALpV14H/
qtPqjPx5W9ooilNZkktlOhRZReD8poHKVEIx/oTrORutdnA4qsupQg/kwUKVWS4/I7d46ciBCB9C
4DQUeP/4RfiBP+Q8B/54zmQhX8elw5IaTU291Tl4+IH6/nyw0t67jBWBcqzCwUfTfUVxp79TCnLw
5k/syyr+ajvt1md5+xoYpthXZfcy9A6OuipHszin4pZnkVi1o7mWbWo/Qwiw+Yvw44Ri1DjFZMZq
Jv/uEe8UxH9uO3AsWy9scYSBWfjtVN9JxSEAIJi+LdnycKjL+M2KhpXW6peZyh2VILE2CP/Ni2cy
myBIl/wiZAmw1iKFVCDDZCbyLO7DHNFyCENLhPG+zxCFwwl1idIpx0tQkHnVdqW/TUfNvZaaRy/H
MF7L2sEGYLHWa67SPGV194j7CcGhGzL+xdnPPAClk6yMHXXv+KhRqz+Ofi/3Y05qjyhNaxOEHsWG
3fVs79oe55si+c19K/bj3H+XjsNBOpwNkNHL/4k8uY0VhKRaxG0Q7U1uN3BReOXHICI42syLD/gn
RW8ilG7abcZSwC1qF1e9HUwmxu2z0Mv2AAXM3npF4hzpDFmI45rmqReKcWErG+j8jK+12UAh02DQ
2M395wHgO6ZaAxzQYFX1tkjWVkzsRN/G7X15GNOSAEnZzrsoT79CmdX3UKZQl8zyL5ionyfqlVBC
LJ2NOEBOX0xbDonFXuAkfS+GfeH5nL88+BxhyXBCr3k2ck8VVXtrare49TJroXAF4mvg99iTlUqo
WhKeF/AsARrQxRxjhnDQxVfQIRfy+iKVtEdDSuOtAuld67cYeZnTB9r1p3valiJdw3FBC9FDI+Pc
Gg1b1HI7IqEU2Nps6CuOBR6NITz8/CnwPk+bOIQ90kpKFy/Tz9y36WGgGoF6SPUbdo/0CqanJsuL
u/rNcF6Eg3C+1ZPCm9zvUA700yAVjl3/4jhC9R9ba2eWrv8WmdNBNPmffk7MR11vs13jQwJKm8xb
/dAytZD9x83LW9WgZFignWbpQw3L7FP0jbhyvKIEROmv/OI/t08u0ksVaxqpAuW1i3RJzmcnT1CA
/VMc4jJc0mjKAJxjl/rRCXI8Oo4c/Y0ceoAgekGW5lhLQjaDaXoUf9OKioBxFfm0ldD3y20wTcAU
EBhFG0Q29D3ojCwPOtwbtNw4u8wcnjDznW1ojvJuqto9CGt8wi17m2EbBEhN61BBM42s9nYxVKVt
SujJBVQf0my03X5aRfx/eWtGRClMQZ4iaQd/2+EfjFnRn1xDhlU2yLB+MkQSdLs1juBs3cmk2JN6
9DTqfPW/H87MaN4T8PqzDEAOFGI1xPScZNM3JxCTnOvtOP7y9JOpocyrJRzQVsR3PLj6nRn52reH
7Op540uX9f1LZMb9iyR6CP7yc+Cb9bEoOA0RQpFSgZpG81ILdj7dwaASRx0aSfUxYlyuMxED3mQ1
ShhuHftiJAqwwmjQNRlLhUDeG3qduP78YmZnRjvcjS5qL3/cVchcdqmP4C+RmDaK1PF2lird6YZU
JIBn1qUlwAe5XeHIixj2tQsVFeSfvTdSW3vvRkxTHF0OU6Xox10KCOZ/fVEW/m9zFt51wcjWlB+X
CsXwArhMB7qoKJLObt/WqwKsF0ikFC3nJFLyCELjcflLJyBYWyEjhm61MZ2iohqOesLhdIyHv8sn
JzeZMSVJfmhCz79UVuJBoPEkgqzuo80KbU/kFl7zQHvsQAN8pixKuGoj/xEPlrGzNPOx7KJ5bapj
fiWI+vQDxsCGImhXNF0XqDxFLOSVZemCZEqigesfG42OsT/aeKHybq4OtMfzplNMBjoW/aBwIrwS
yqcoc7ljMZavNdeaTmMY4jyUuM5pyM+/PTpVD92Mal3zUozHraGdrLacN55vVI9ALfkT4reIseQA
JC4KnfXQk3//eyI3UWAwaZTlRxLIcFNaM8ZxX/wZ83jaJMgEDvTvK5a4rNvTImruy+k9UaFKs9FA
IOroo0G0RK4FZP0hxaDxZYTx1jcH6x/usaPvpMXOAZK3sf1suuC7Ch8aPfV+U2wTeYPv6BR5pbWn
oiiYRvuMGNnxdAtdpt92u5/1BxQgwQaZ3b25JHsmQs6/AodIBGuUdFWDMWBoL/DjW7ZJE9AnLiI3
MDiZ/nNbY54YVCOB/muHmnI6lKo5QkLGuq7AQMh6BjxpcB+7cfa0LPZVHD4VjW5fCe1SluA6+07G
v0KI5neJjnwNF3rVj8EEsZBKatC5f0viYUAkNevlswWQrL0PKSmpuht3CG/Q4RHV8sFxw1inQzKT
d6gRHEkQumXHdBMmETFch4/l2vp2WSlctZYN84zBHfntT1jMPI7/CNbFJ0uM31XaT7+AAg6rIJp2
YP6pd7Qife/8tz7z5j28DMifRjAeCwNbW5tPxgXgAe5DbXjNnFl/R2ykry0vrK4QNjtoVtWlQ7OE
bwR8Ho71qgZ+FQarcXBm7G3FiwMi/p9a/6JfZ2/hmRabEQTuhab62lapS2M5ZRezR2M6kFq0PDST
65/o/JLpa69AFMS3xs6+f97lqDIuSz3QmOhXhxZABB2gP9Tl2qroRsUi7/Xz5KSk54UEjsBFP8YG
e5CqMXvm7pcGWbwQAGTKUhOPPXkKR9lbJ2fq6V4XZTw8w8G3Uapm9SXDXvpAhM706ApQgBmB24Wb
un+8yEScVY6Q0bMAgkVYPgekHOKOAik5oaVC0QWTV6/7Fe7rkMgdSDcGtprdmGNynYeUYMMch7CH
Yb6bWnFsoxFGL6gmrHYjK2bV7pZVNQkhhRn2fPHjRgeP4yL+Dk04O97sP88ErqBJH541x493y11U
W914lO6AHJIJ8PVnXy1YKS+jZAgBWMq/zlr5x6cup1gewEXmDe37zD66BGg9y8J4XrJ/7AKvY+rL
p9pPnxKTYU3kNv7jzz9Yx3RHwrje6kSTrmOH7hnNDXNjOzVN2TZhgFP+SuLw5IV6d8hdK7zQuTJR
6VKsYBJ7kE7S3DrPGR/aLsAkRB6Qe/P8eaZZ+lZ2FYkEc+G4axAezNFUMeUNrF9UMKQCOhlQkiAq
dbq4LrbgqnqP+oIAmzie1qBOxCdn1e/EYpZapJCisPrdvaDxObRBIk67+Djq9oDYC69dUcUd3jWe
JWb/77Pof57NiE1GUViv///vHUDR4x3DpVWzII1zAS1AhRswRdKwBtNvXkINaCXDRPSem9zcjV1m
HPDyF1vDEvIzJkQMH2//lXcG4vre0i6VZ5I/0oBgoy9jBrr81abykIycTNGNP+VmGn44LnreCH/g
hTy8YEuj8BJgXD8gnmN2mnXz1W6hj8smaV+sqFBCEHBWk0bUKQ2Eba60UkvdvzwAXmRcQncUGst3
UBX8ZVOSfuwE9oOlgRxGt8LhtsHvMlmCVC+lw4lEOmzoqdYbSXYQYdA8VHM5HJzK9KpdlNgVcGc4
7Zk6Y2YdfKi2nnHdZyU82JgGy2TQJGIObDxEnCWBpOIa0kHWHtMsx9GFFeWtn1A/Y10Jd8slDCiE
TPzdY06vhGgFEKNdxsbCnOIvGVL+etqfn9gCTFD13i2MgbY/HsIJo9LJHrzgVAZq6I9GfeGbCc8s
Lsuz5SGgSUq4OZlhUWXFG8MEimfOljgaWGKXX3F5mLI3xmbFR6LPJ1ftWyaC5hyO8ZcFRmoKATls
c2Ow1qI32UGD9CAILsNbHxqnXj0srzfZvylyeWQ6WyKKZxquDG65g0YOH9xWS0DbUr4HZfcxNgQ/
23A0bGmlj7i3bHDGHe41GeJAMOBGREzRisBHn1M4xT6nWXweK3TkUsNqAGaL3AW10SyLxRj5bz8/
qVkT80ROoAexAXFuVyenyc7YL0e64HVqQOjiAXedfmrKUmxSMPpAd6X9pGHBY76uvUUh4aDAuyGQ
q0u8lMGacba9GQNjxMAVm9jiZpRp+5+pD5D8Q4yuHMBKAwvIXWZWBFfFxCVnAJNaWJ8F3YH/FBwW
WwI/6K9FiGCAz8ZQAjQrGsvsabQkMoqJspPs7ES62Yvm2dE6mlIU6i0Jb7FvNeu88Z60IR2///eT
kNJp1qLgbJFpwcAX4+XSnDIM3AdK0X11HSYBochOfe0oBb8Oy8wWOEu0Za7eRU28M8N6+qjxFpx+
FsnKSH9uK1eY6L8Swf2RB9H4c9fl8zCu2hp71pilp7Eqs9ecN4oTr+USXeA9EeGh+hdMq92qSvZh
iWUiiiwOH0SFPsR4MLe5N5a3pUepFbF+1QuGdrI5WGg6NouwhCJvY9ae9hZwhD4kgN1XoPMKSFU6
bXb6gcEBvBLnqCp31onrvuszNf0yxTEpxh/jxoH15g/jxlaXMhJH0RT2MZ3NZuN95y40YVOVT66v
GfeEOLwqNw+zxstTpNfPjAv3Y1Ka736TT8eIziLqqW9CS4KT0aiAPrKOeIrfEBxzTFeDJEk6SGlB
pkSH2m9RelTKLMHHm1h6DyRRLrxw6+RxewlK+tQN/aRQ1UmgD7uDVjFK5BACpMRQaFUjwvUPUuvI
9K+4ihj/BhPegXZubBCDq01beow06HNvow2MaDGd0ir7yT8zY5ZBjXlOOefmzcCTRL2l1hE1d/45
l0dl5uLeSPKXsJPjtu0ER6DKzIjYycM16nr+Rm3DWH8SZrQfHf9sVw31CKGQpUpKsbm3Liwap7xJ
CgjNZhzgP4ZfY4LvgkjRT1tCb43X5bKOXGOTgjEI6qoMVoA9zjlz+T3KwmqXN4240B389xk3+b/P
8stoQqP0NclcV6A6wSrxadkavkX1kPsVhKlUSbTiKj8Ta1Le0kq+CCEVmq2dcL9HwbAZ1I6JLRds
nCAd9+cdqvimlaujjwC6oq0tP4rO+RBanEaKuObnTOTFUkXest2nEb33ssTe2wFIkZbePeMALpRy
K+Fjcbd1b0ePTap35+ctyiPrbPXDqS/TjymZtFvqac2btA/LuAf1WHc1TnPQ/NG7OMA2gJCICX6h
r/CqrkmyhPChFQLGRBb/9jL57PRbt9SjL7vm8I94PDsNozSfcCTv0I8zjaJoF6Z1LcH2cvyIZ5Pm
lpQvmsF0zc5a/G+d2xc7VzetA3naAd7M2Fm16qRQdbm3b4IMz+VS8THuv0ChqHatbVBc9In22pXt
Crsl3d25ZuDkO7zT7IvOGFlHlBHIxUY6K7DJhgo3qhRfimwVhZvQNcRX0uWfi4qjNQfzmWgFz9Yu
P4fBwh9oyAe5dvaxxfo4ZRtIR34fmXffd9o9tXiy51yX0/hhANRrBFsG3bjW89UytSbZMXtcnuUQ
8jx9084O9bZkXylrjti0/+xrGJevOOrtN0NY4IsyC32WT1ccpEHHMr7tyZp6DT39LzrVQ2iyF6T1
I0RRenhmzt21nGo7L26PYZo0m5aq44AxpsJuKHeLVESn67qij72jvkjvOpEDq9hJp89klvfWDekF
JxM1hew2jN79AyoGuRsNjLiJz4zTH9R5gCbPdvmcLB+b5dLzaK5PVr61x1y74duMbt0QIUWBWgSl
lHakOtrVauTtFUG6+5mP1xNmwdC6BXll7JfW++CO1hYTk9wsl15UuccWCAfx5uwN3fSH/CYispVu
zk8SFN1hbN2SwGiehPA/yxShblZrv9kBTkPNUFM9mWZveiRkQa5mYQVqBk64iTr0Lw9yDRJ3n6DD
/gpr79XJJ/1trB1jQ36fc5JmOVzafDawnkJGN0tGVZru+mvN0OJLYA/5GZjTPRO4wyVd6BeNZECa
GjnZwUF5GJtIdddRQdRofgibqNF4DTQypXRJNkv65skweoQaBs1K8F10YPlXdiCCs2PbWk/LJiwL
lDqN2eocULFj5kXRA9HnA91ozQltdnqzGLFB37b9taFyw2PiXK4oMeHXz1W04ZOZH6yoRuIl+NgK
+NY3vSGPTIyifZ9yOpqGOFe95h1sq3BJQVSyU/QfNIVER6qUFZ08s4quyz45Z0ijMKu8NyNU1uUD
ZVcQHhvsDW+ha5IyhNU1moFpyuXjqT6otWqn/CyAtP/ju210+o7j5Lha/gbeaPjrXEn6ZqCAG6IB
c0RGjvGKiN0+U5Df9Ja05tEbzctgUyJjWxBvjDR97jDfQpytLmfOvqGO8IpfKybIue3WZMrNdA5d
utTq1G6w7O9qs8PprfpsrWW+T8KKDqnS+Ol1nR09s2vW0mDJrFxtvpHGmt4Swf23fHiWLwDVhgk6
QZA0GJ5cWg1axGz5tHy4GfohcV9bjQ0jy+CLeDU/rBtadPuVBoOAuJPeQTSMvA7jvouMzlQWixKx
YofB8tJRFjMcyw4+uaQPnl5XxG0zMED2Nz3aHQya2U1JtjDA2CE14KtKJRPMPEw5I/Ki+wx9KSCD
D9pj69pKw4F4ddTedK24L+9BXjj2cwdgPgmS6jA5AXRwPK6HQFj+OXRR1raJ3ty7kvZITE/1o0ns
d8ITlE6rc8GEOzSTranyLsh6nLoCRaIW1XrEXECZmj5iDjT3fTyZe6HX0XWMis2QdOLBjiiRTOL3
dqofCE2pDN9N02/WbNvxQSS9tSZDJtnU5FhftRDfmO8Nh5+KFZ4lJrFU/pk6s8UOjuPW1Ifo9t+D
XzLRnrTuz38vYbLaVnFfnb0UdOpSqhUDY0yRQkENKWfWuRf3u3jx8qpn4fJsypmkJAleNm6PoahB
SnQN5LyheyrpSGOYtvoXnXa6rxvuvfEaeYh7r15rDj7ewUM+TQD4xbWhC6srMsgI8Ogx23X1BXDe
/LuxMWW7oOaOuazJns+1d5t43EuAtWhlD27Jbzoaa+QUWBZwWp6GjoII77r+Yg2+B1mgJsZM8x5K
Tr+rkSDHh5/6xaXxD03rnx+d1TTo8Ubq/zcGdjBG79Cbzd5U06Wcwn8P3LqAZ8+lbjM5rGj7cJAq
J05NPEz/82y2Zlb+TuyT1kdh5OofVIBk8xAVArbVTJJdggT6Y0odbBYi+mrorqDQ89Zm63fvuqO/
tfDx/iLGWo3pRI6pnqPX9piNmfijL/RoyneP5uNM8+vVcWms27ZfYY/Qdj8injY0nsI63GfcrZe0
Ze1R6rpKPQST6ZCL0u+WpUvahlgbAUE5SVQj36gxjHi+ag+EeJ4Z7qH9QufI7MW69uoqJuDyMTVA
PpC/xShHXS5fCBP/gbzfYRNJYseWH8NjVL1dLnXVRVZED7qkyS2rFSRDnYYgV6WXrDV+LVc26ysH
aPRLOe3rrRbO/e2/Z1qi+upk467LJoEQWLoBnqn5o6AfeA/76H1q22TF565Cisczes9s4+pZrF7T
hvHfr8Y9v1o+lD/fu7y+fMfyvXkMpVqO7t+G1sXe9ma50f3UejcTix5iCmV2KJzHRdmQDDbiz+lt
MMHS60R/b5fCqSKvdiuYRqTSm1VGFKBc1eAM/OnWaQQ+um5cHJZvbZuuomneST5TBBYGRh+d4qmU
J9cAf5FqnIYmDgCvfVto6wyv8BWIB/teBlcmEs2XHTfN+2iyACu9/tSroPDSkgfCQmNSgednvwV4
mfVR+hjVU3/2qpw4H+Fmb3WhHzV0x7Zoq3tpJc0bIyo39bXXNDbDZ492yPJq2IPi9abu1dGN+i0d
5HxG8tI/TGSBv87WNaQFsS1mpc52eveue6ygxMl5XzAfXpskTl+B12g7qE7abrkc2+R1+YbWV5Iq
23XJ5OE/X/6hoRpmRPYKxtZ7X6OH3yz06nDrexFyQV0PztpYIkshb+V37PuP4xy3L3lUNMexRUZZ
Ai/9jbYAgEsYffhYEPeuhtuSTL/qzY7oRiVoltrh04RufyC2lLGwutRk+0KUSnvP27G7dmRKQrzk
9ShoJmgNVXae6K++6hlNMqS7NF7DS6Wmv91saIcjrlsq4pKpl4Fa49DlcbevAZKdLSfbpYXBe4MS
b70sj2NHPVhrJCZayIs427X3KbWBDOlC/umJCDFE+5f3VpEA+vbFiUfShqKiXY2JAFXV0t9IOz/Y
+keEn4xVurBunwESinOeUar9XGshnocAjnjZja9aVdLKp/p/FNHkctLQ6nMuA+3AL2vvSQJwLtNM
MVaN4WmpLdKiTh5DGi/LFQ4y3F9t757IL0U3QpE+GHgVnGKq741b63vufG83zKxgJefGHeWYu2u8
3jsYlpVfxwLmVTpo+ltujt8dRI5/EiJdOLz/ndC0PMAgidIheh2sHpF9xeZj8Hc+1e5IVEaekshc
sBfNVif++p+jsOZNLyvtTBVALduJ+qljOT7npGeta9Osf2e6fhiIAHmLMaDt6aPCiIZygSQ15HDP
baGTFqwEQrFnI8sxSjbRNo0+Gc6TjMXjWcQJozKbHLEGAwhixuQFH6MKpbKiP3BZ4a3HDWkk5mto
0/C0Kywl4E3HB6tlwhcz12jRi3VwYk5M9hvYI1zSChjXASK3A0ldLdoNgm27AL4bpp5x76haS7fp
cVUOsp2l7Fheq6Y3z4foEBV2utWFl9yHUcwHC+8p0cMMkZfX6qr6VcYpOr8cP3zPICXaQN/QGXpx
DWdUSdqUZr/Ly4/FVdQZbXTwBm2vRTrepzpTcjBDJeZQxHSA3IpVW6anqnKmK0FEGtMpvzqC7cFw
12VvZS8goSeVuXUhyX+aQIOKphxvReIr0TLFmaw8a7coguHAbcDWBK+Oo7IXXKa7IeD6osmfMldq
T05ldGekJfdaQXGWh86q8Y6nwXUEO/XGDXTJGQ5/5R5H1jhMS2y2lnuKbA0USe5nZy2biHwZCv/B
QBilskjF3YySApcl7LxK6neGyPpdSlRHiHrx4PnVL/m8VKjUz2RWX9L7XIbz1sik+Z6bkBgD6QkS
stp2144Rsw+smtOOcMhIR4ZTemcyilEAZTnRyUmsFIN70hGrM7cS85C21pojYu1XahDkilM5XWVL
zReOnru38FI8JtIAfRiytQ6FkR7Jqi+uYWl+RH0cPPSmdN+W/wD9ofvGSSx4YATnPZjlaN0iRREK
k+zbpIe1cnuzvXmypcfaRNt6Dp0zkGaxYW6WrRzff+3cZLwQ7dy/tNpzDa3yNaHyOxZx3p/T0Hoy
S68+8ePggIGR1K9rVBXrbInuZjK6ohodnirjd2YG8K7GUDsu9Y8FrKO1USbHBhuSJP9s7aaRBX/D
2xmDiTbUFc1OD4N7XFOdGx5JiUmBYGjuVRa3OYCgROG41se4+uxKQApBb2S3VO2kodQvZYbM4qmK
U6U/SfsBNxfaSnsof8vYMc92Q94HQYzRvh8cqJuF+yqppfdFQyrZ8iymB4Kbwa12Pa62XYTr5ReC
lqIbVv5sRdA3xb9f6jRWixqBH1Xisr4BzJOQvv4PZ2eWHDeWbdmphOm7kO/iArgAyl68D+87ks5G
pMQfGCVR6Pses6mx1MRqwRn5UmKGSVWVlkajOxmEAAduc87eaxvtucv94KBJXYILG+MHiHBBfLCy
u1RO402iJRmqigFs8ySebfTEVyYSyd3kWncEZ6Y7B/3wAhmN/jFX5atfxu2rJelQWbXxZcpoXxLM
XtzG8Bl3NquRmkitLc90cStyFNeC9O1vclrluaG+DRqyNumPDgJb9OgxhK0cHvNagC99qV6BRBUv
RAr6Gzn1/V62M3q587JDaMDFtIs0e2lNKMpzQyCPzA1qzGeazONdanZErYGjIQzGHT8FqCTzutce
pIWYUo3TI/ra+hTVOsL7uYRQVKydmaraKxdSGmleFntBG82ljW1wE/bgjJdEznx09H5HnU1cC+k6
V8UIsgEDUvilTFCv5uK2ka1xn5VtuMbuZ+7auTUlu+baZPC6Mx2U4Gmqbpk2gyXWx/xw2b0nGrVK
zGSxyYK3M/ATxVYfYwuhkDm7s1IkGLgAYGFlhE0Dx50eNb/3yRisxGPmoyzU8heuOVphNZFOYqAC
73Q81oVrRXe6NVe15K2aEoZVo/IOyUChoAxZSGYOJdZELqmLz9xClXxiH+cfY694dEVinRAGsB6e
+4RZTdByhJiCFBH/Y0mV7arySLIG+rAyhX26VARciGcUG6vrYqiau2JiWFOT7Fes1lnTDy6jL9UH
8BHWSDGnmMQuSz2kroPuzlOp93a9Kh51DTHgneur4lYvjPtcc8Vt1Md3StaMvoRGbMI2xMmQ2K9i
SP1z5WTWned5V/ggP/vpvCouMXGx/fgcl5QF4tgyzi19/kUpEZOkSItw8rHtLELSSiDyurB1500p
HAlc2Zl2rJPbtq+Mm6Z10B7xqX5EUgfm3jHNL21iU66ssudLpRBs5a0e1GRvkPJ041Wese3CNDim
CbLrfkzqbeuNwdmUAPeHjmSiEojaRkZD+sC6gsKkjwfy8pKSGv9UA2qMAuR32clJg9/910sxvzSr
OoWyY7rbdmo0QPMeUbGY/NaXmymkSkx51QWH1ej7t4uuS9Z7Uz5q24tRp57wrflEPl68OxVzSeHn
UOjnVK9iznGxO0F0tGa1OEvmNwWueFoJBRmS80upqeiG0vBVZRTeX5UiKJ5kq8vDZStmFn18qklw
KwhLOGtl9JELqz2SfiMPnUcuXmnhK/JbEiedpPtCtQubyCSq+6aoxXUzJSeTVWix7CSZZLUS2YEy
cHXvs5Y6yAo6pCBZXqKcvi6pE9gQp8IU1no87t5ekxGGMIaoqmVhEesTtcjRJTAPc1Nl8HaAlBgH
j0nWxH2FlKNI1lqumfeycLRrnxAtF6joZQP49iXW2Ara6Wel2XNji43hZf/o5IO3SV2cjtMAR4HQ
pWQTYgsL2wbWWOu6NoorinuxTaCsEYbOZxqDOzsMofDPKkJp81S7nY3xsVsHGV18RlAqBzZRoHVS
q32QiGp1GUL8nCpDEoTFsZ5HFL0TjL9RdofEk1qvV6JpilS7c8zaW12K9YNNU60niXrfufZwthvj
Wx6My1bV1hMdW2cXoeDevFVCmDmCMnCOXj1lKBbQFJMBZO4ukvcwfRi5pVcQWazH0iQtJFOuvr+8
rOnEgPGbKzsyVI9VYK0r0R4LawgPOsv0K8mgOCBCXRcV80HYEERlhgwVDjc4SlrNzLFnVFlyuNS/
3BH1CrTQ4+WVPlfDHPjGKw+XKjBF83BZ/ly+ALU9dEVRXV9eERzXHCZ2RWDok4bZk6VSpBs5hVoh
bvLUG8iEr8p9WevavqqMe1PMDc9ZvtdnNU+X4z3FXp0iFCgBVM29mTLSID7TH75VUNYOdCbwnc0v
L1+QZ5nEAQKMM0cCg11Jn+/yKCX1eBWR/3399pj1LkdWKnv74eU3Whr6Nr2R68srP2ZzMbYkKoQT
PVkhM6x1Q0DsRs+mqKI32a6R2B29gTaFLP+6+S53YI7NiX7slKHA+Gf1gixcjCQEd8QCk5uVZu4y
aBz/LiFb5GQXwCcR6N5d3vK7ut3SnuKjn3/j8gNTywQKpynfXt67fEEdcTYxzkK5LRLgn7Jxdykw
vKGUdDCBk60mvJkGUWqpd00mWHbk9jtoGKfYsjnEh3SkzfQ0eD4CGscoB9ztYyawolwaaN1oXl1q
3bPCTI5RdbTgCeMYLF8sVwK3nS0kqK+SVVhF3qEbgvYpY/5oS/ISwsy5uwj/06w/ehXNAx6l7sGt
LJaRhtGsYSre2x3AYda8SAKh0+TQZlBeg2c+pJ6adqWqkMxTxoZWOX+Juvav72qgaXuA/BgnvW3l
yR65ODPxxSztEtlxmKz+MazTcueQLrIo8364euuezmb5y3eyTO+ET5fKYkH49laYEDI7sVlbN2Yp
r+d/FVRc75xdSERW451F0a0b6YbXl/cvXzRND9mBsoItdA8gSEgLQuihS3FfPgZxru1pVIovWj50
W8LTkRlGQ/L58h1xFenbd2/vSUZeCjULkVX1rRVS5a5Z7G1wboWfsCLvS0OvdrR4BFrHbquNWft5
Cl1vlkKPp0xW3ZVhO+0qNmuxsuIS5YI3PRsZDovLgN5FaGBgd7OnS27DAglnbx9S3XMOfWsZV+38
5fIdJp70ShXbtxdDZF6BByKIKETiJi/u2dAsXMI4cFleqnnVGD/bVZ9fWU7ebGFzd2vSAGnPTLq1
ovBX0K83xOOoXHvh5Y11jAZHO6VFpVNaIERiTNrHKeqNvRHWjBBzUSnILOo7Bir7nEK/hypx1ym6
W0EdeLgIvlSdQyEfCw1+Gt/dm+ENA3PxZCF4d+mevNn0VaJupynx7/qq3RCHpx97lmrlRo7MCrV4
YSdAVIjLBimGHrDQGxvx8PzFZAN9vLwEZspdNtgwL+Z+7ZDFz35kxhvXLVGtS+yhYGcJLZ7/uKBb
eGy7tt93dHj+9ZbhEsp42QiLUmGwm5d9yMyNfR9SEbws/C7v9bFDRirgCsQ45I1hGGr93NinYRFd
dwmRqVSOBGA/ZR48C7P8QJr24q1Bd3nNwEWlVvBRZUFg7XTXmE6W7UcUc+lp2AlzTjr29cHMk/7a
gpRdrWuviZe+hfqwbPozDLDkCqHz2RkT48rszOUPC1y6jNFmOlcDSWtB6MJQmXtQlwLv5bvMMUZs
Eqhu5PxlJLl6ZQl31n4Vs/onLX02MV5o3+OhlR8de3YnWu69lQnj41T89SqfW0qm6IaTyr/RuYK8
YNv+te5PGWAiXrJKuUlH3b4T8xYuza0jbgDv3shL/xBnCAszbwZGlpGzRZdSLeOql2svmbCQdHIO
QBOhtdETDSOFynUWeimeNLNVf712WLdsrMLqlnobO2cnZcOXal67Gqhpni/vwfvs94JSCrFg83u5
P7CmBx4pohzNOlMml/TOnEoszabwd7Hm/vVd32uvDg2KHd2gekVJ0P0c0IzWMwIMWDh0N35UHIve
zF/G1HaYL8PpPnQm+DBj2200pLLUITpxg+AVqUApUa+a8J4TV53jNEaNidabECUVWYQGlaiy22iD
fBC+TVeQhoS85OjOXy4vL1+msIaOP3lnoLb9yW28Dq4035GaCbmpMIajl2FX5e1ADP1J82xEJRd2
hkYIRlwTpC1KNP25V5OJ8t9fmtjQrkLAaKeGbhNhktAiZ/xdVgyA55EzA/zWV28jrwry00St7W3B
hTWIOVZgE7ssuRryc3fjLChkfa8vUZCpw0VCU+osCHR2cybBfrc1+XSXt+MuY7fGLsNtx5exZF+i
2bl+W3B/LXPHwURoDeL28gM1k/LMsrH3/3pvUNPZdPyWSiVBbgiM5DIf7OrGgEy3CCPdO6CAqJdx
TqQi+XLGU+DRYY7T/oHJqDmrlDTb+e2KNGRcPjjCEVZvDGbTJwi8ewki4EtjUTAaDcc/s4aykftk
9gr1T/ylrlEPMYUGEQqoAS6MM8NFHHa32zJvnUOl5mHemQuUpL/ea0bJaKpG58VsfCJ1cYUpmpVO
SjRS0A80ty2T1nNMcPhQsgX0TVzgRhmfdXtuBBmZBoaHlX2NA/ZbHj8ETSNfaTCi8UyDCnVwodaq
oQgNOac4lWzR1iR89R/pbs4eQle+Tt1n4Cn+N6k72FaK+pOXsutO6GRic4qnW4PQ4nVgsp0d6K5s
eYrckzcpuWsgMR7ozg4H4CzajjDRAZGyKreRR9ADWzGH5seQ3Nodu7ugHufZTL+lew3gM6jF58qQ
dLXj5tWNyM4EkRMsTEDx6Onka5qUj8QBOJ9F6FERoxP8EDqNXGWeG5ypnqGSYPF6siHoHTBcy53d
XWW55h21CEngOBbm6fIdy3Dj5BMatL1896/3wp/f82NLHShmkoM7ZPuOCtbOitRwPQ42cTaTnn4M
6HAjBvDir8DXaZQMUCAn4DJ+POhf2PQOC6kN+U1pqJsIP94KTVl3Y0Q0xA0bNwsPjXugXu7vwIs4
ZEgDiR8DN7gpMRyPFo54p26GA6UuAMM269QecQv3v8AthNOoKVz/TpTcutAZ0re+H7ueXgu12w9/
/Md//efX4X/6r/k5T0Z2mX9kbXqmRtfUf36wjA9/FG9v77/x0oIjiU3YsU3LlAShmCY///pyF0J/
/vOD/j8sAMmV6vBhmXYDFkBLhlsInkQXEDP+bCjzyqU0/11K8oFaWX9VDkEbruUXD1bP5sQpCJ8K
yr5ZpV3Gy9DOHroqgERkpfVXmgKrdiiTVdD6xZWiAU2YVUuVIxH2Ta5NM4y7qV/qEutmnZdMsCZm
KCpS/dKYN3gQe5qXPJfQVH3vFVnieQijiNawX08Iz8BsO/jn3yzkEfI9tNr/fAmg3jgOSHTefmrZ
NebNi2M5zXs49LNC6yLT6kKQ/SjtFpfr+h8/Xdj6cqG/En+CWpxSxc8v/+sqJA2tzr83/zn/Z//9
a+9+a/uaX7+kr/Uvf+khT/n/+1/56c9y9L/+dauX5uWnF4Tdhs14275W491r3SbNP2+Q+Tf/b3/4
x+vlrzyMxeufH/AmZ8381/wwzz789aP5htIN+4cbcP77f/1wPsc/PxxfJqpmdfO//9e//1evIA3/
/ODY/zCQX9nKwMyrlCnUhz/61/knpvoHN6vUbZObTOm27n74I4MfH8y38T9AAgGk0R2XVaUurQ9/
1Hk7/8gU/7CUo0xXujrBYLrjfPjn2f/1eLx9bH//uLim+Ol5UYSVkEytLGVIQydgQXK6Pz4v9TDC
wTKlychIo2fHisz2J3oJlM9hGiXhdJXp+BaOFZUnslipZYzQ8c0iWonB86bbngQW2sQ0eWv2T3Do
YVOQVlCeWtWp6qMzUydRkvtVuuvQ7tavBWnOahuhinVfA9NssgMBpI5TIgDyx+hc1Rp1KbiQieuu
eOgIWPIafB3fHNsmksURpQ9CWddAkgHigWyEVDLNHsLG9Lob5AVAIoeOsugtEskU2jOLn7kbxz7l
MR8nXLIiBIK/ZD1ksUNsjHo0vvpJreELT7wmPPoSbvopnizfuOUx0dQudSrCtRaOSI384+CXoA/R
65Ai8IXqeBNnqyiItHjj9F1RfaziSe++Zb2nA7BAbZqyOjZ8ohZI+omM3D1TCh/EoXZK118Qnjk4
L8Ji/Fg1TJLMmcJBO0sq/bJOC0NVzJ/ClV9qasPDHqpqZS9Hq8syenNtKzAC+si16Yf1ZIhCZy47
9MBySUZy1X0dVKjUeKxL8oC2vSWbkuxLTWYgXocKQrWdsVqx1sUQDeSM9cyy+eNYWqBYKTCjZ92W
VFlvIgKpQpf/8Bkhs0KlHk/5Y6tLw90HKZWQaKHMMPWp0CesJ1+AIcWOheAyxfLkGoaW5FD1gLAd
c6c2ciL+hrHH45F7vrllF6F7D/ApGs7E8ebxVLSdnZ9CDQI2NeAgUzZVbR4C1l4e7X/0x+6QiUc1
mpNNRC0ZK0fA2yXJYEhOrP3UmpjSFpgDTYr/QWB3xrQgWqWe0dVxKsU3zZuFkvCSYD+BymMOQAvn
DyWk/sFP7qd8Cu6ZXPJhZ3RCz3dKaiV8J9vvDOs86KnjbSfLUrTKS8eqNuYUqOqpRyExHivyxFgr
m0A4vndpo9MW9cccHThA6AAHymoSfofUgPKLUldAXjpSwspOEGlmJUz0g4qL8hbdeuU9cXByfxv8
EgYhr41bG9Q3DLfsFji0XffazyCR0oZJM+IrxwTzabxsJpz4JMtq+AQwdomhqM65zH17bWid2z4Y
CmYgK2FJ/UFDGZHosO21EjHWVZHrlpZtYtHTo18EpjURwJoSqko5a5hKp+EfPQiQ6qRNuKx03Exm
LChcUWhkceIh0lB150B3yWfCRTgKZ12yA4gOYWiW5d7pNMsM0SDHdbGhEIjcdNEOLXk7psef2uKj
iFkTtnner+aZcq7F0kKkjEO1V+s+oXUY3VVa9am7iLAG9OOi680sIXaEU4by1g6Ns7EFAmGW036X
4hetPbeA4Uw47xazoWt9msqCbO+2R/DhkHeldP04CcsREAG54lcFe0o67tUg1AYRaNdwelGAaq73
PcKOQgdnFx7/cWhOUcZO/damhEbEWZtlMi9Ibc5Dc+WbqemvmNlx0+TUgwFJOt0EdlQv9GylOTLT
z3kw9cTRljUrZxfh6k2PnSM4EWRiWU8jxm4PiJXU4p2TpFCiDMi60wMKTrrlS113Ksr0E62NhOJV
H8dXE4ux5K42BvxzeQ/ePEHHLGKuXR17MoUgS2ha8pC7kdFjWC7nEkLDoUDQUaQs0PBnOHBvzaSi
ODRhr3r1/YCYkYntgOgWQgS4hIHw99OuQlKPLoi2YwWM2G4nsl3A2EPdBc1Ymouq0C1z1bWB3dxU
Vh5ly2FoKz6zUQY+tb8hlMGnTiSi+DqmVJmWmh05er7U6Sa6AFxlGOFtNKDoQLwlRNKlbDOH8WYe
Ca/lGeNIUJdHuN56ViMEY3Z9AKFWWs51gS+ITSQFa0+gz+2jWOHug00wPoRFjOaS8mxpfKWzk6pH
9vrFtCoqQZx9CQ0mfwnNSXG/T6YqUrZjSa7vKioN1St+13kEK4g0C29sUHhD8SBlAYStoyf2bKlE
k9gCSZacgEyZUe/uDJJywu3oRpnccy558LliaYkewsR7tAb0k5XP2H1b42jbMuyvpsBiHDFqHzMJ
QigTqaunW8naStwueap5stzroRxljYhElNrKSuqa5E2H9QNwvZbOzs6ee1sM5KnhfjY0QDsEZPSN
WCE7JQZH+p3sAOVimF52nck6ki8OWUId4kQgnrbTdePNaGWaWmVJIosNcZuasUKV2WonL/GGpyzR
y+yYT2kHrMLKKtz9mmUM9jrsOpsMkEmZRYV5FKDLnTeGqfPkWsWgY7cs+v4TvTJi+0wiI9qzmYPr
2tZ+3laA+HRRn0w/sr9HfatP6cKoDVdsupx90sF1qGWyEsnRst864ElRIvlGmC0TEOnprmgYgDY+
NIH+cSA1eRRLy471YU/ey+ScPFLc249l7CXJUqS2QTsZw9f4bHWeFZ+1LiLTWABeSLaOPmIM1Szw
VsvAIF/zVRp+kmCdSIRbcpGCZOZRedJeSZ4JgAdSRu53VzSFfZsRPeXe0Bc08qumiNj305MSJHDp
ftRDhkwye3gNPL+Ln0as3OrghoSakbSouVr9QGtiSE+CFVRBeFo4Rlj7hqip0SdFaZx+C8LJiU8N
daTqKTFG0iao1gbFp3FwRJgurcE0EVY2dunsDT2P/GOYRkR9OFUVdBu3rapsSRtZkBWS+UyRlZZW
Vb6QNMsgIQhMiYtIJnn0zeQDon5vKk/LjkGEZk5n4KWS9ODPRpsNkTJh8x0NSy+Kb4EzjgHizs4e
mH/GoL92K7QgIaE4Hoh/Leq9YFsNqTkR/9gVXnoTaMUEPI3W7rBtqlJUcPyiWtPWQwZ7/UszME7e
Qkpl0Fo4Way7DqnVaA52IW4Bc1vOK5vY7xHAIfJzHnMRdinAaNiR9qkSuHPv+2xoiyUrWPQsyNsr
nayiPq2pXQsDvZYvTGLG+7wvZ45VUoqDG5kEeuHmydnYD541+lsJIdBY2xCW2s996Kbd0sTFzWI3
q1JnFZFv9aS8WCXbHo9uhjuELuimIa85fe5T5renpCQoExM7I+upTBp6WnY8QSYeaXnH6xwtWnQf
FghcoSjkoX2Wqs9I2krcKCWtxc2NbO2VrOPOXLUsXqS14L9cRPXYjldKQIE5lRlaoZVJMW3ZRDBN
7iBiavnOQr3D/rVN0vyOmg1ce8z8Tv6MbiLNnnoG6PBjowanQ5oQBvUu62O8Yphncv9UFUM9u+4Z
m0Jcw+CgNzbqFXma2D/XnFPUvOISUtN1kNW23JW+q9mbRqQhSeplLvrPBBu43aaybbM9upZGPA3q
GoCjzoSfbp/AQyoIQLQjwrF0vL/NsSDpi569I1O609YEtMTWiZu/qSYc2ruahVJ7DFRX46WtU8wn
a7v1akReZSyAdkYBXJ9u4Tda/exkhhedQ6/vi12JFilnZhzVQDJf6Ybm99rAFITAy23CfNsEWeq4
m86lKcpHQtz8ndkrq/O3UxkXwNT9wBTPHl16cuGUOyDtpBVt9dPJzp2mm8jg9Qf8KYkwcwhhBuaO
R1+3ouS290M1fR7ibhJ7lTlxR4okbX7vCG5LhzrNEhQnl6Z894TEbOw+WshHAAaGBH9p55Buszrr
c/r5rkIDWqIg5wFeD3Joai43iehfo9EJgOlO7UDKbotH/1rGHZyIoTXsaN33jKCsh5p8gHKrAvGq
6IT5W5OZNr9yGCHbr8oYc1KiytQCzWhntIbWWlB38esYkp6NmmtitzYt+pGTwzFtkNJgKUK0D1oc
6eNHhORFufFG3SNV3kbV9qnUpfAPpj16hDpWBbEYQ4aoHwQ+H1+7Lphi3B3r68K+KyM7rR7QWSjn
iK1PzGuH3irHHTXA0r5m5FI1xA8p02ABha/HjEsqm9zDremqr7VRJz1GTjqrK19prfmchG6R7ugG
+RYLD3YPUMJKyjIUvuRU+rupVYKcWjbleNZ7lRg9q7MiJvN+HKjen4tUH5NrexwGN102FLbIAI2R
bD340s9UvDCQ5hBTnQ3U02lqj6Lagm/v0jt0v4gvGkdAT3LQ+bNNlQiJVkNh0aiichSYV21cU/Sq
DT4OEHAsJZBtTxkRUFbKVuCcsePqb6XKGzdeROgKi6surtrw2ALVKZ9FkBLC0ze6M4E8CMbypbNU
ae1TwEvyhLTYnlZ6zIp4VcT051az04FciCD1oINJZTjavrDy2LmNqsYEdJBiYr2a0qn2FloTouwr
gA1o5zwCw7eqC2nchFFg97TTrajdWknUlodU0wkjbsy+n9ZkH+kZFNRU9uOWXX3vf6+HiNRi/JhB
TF9jLGrEsT0JU/s4Rh65GUMjoecHiUF/Fb0xxfeC3l8AfWIa7WobxqgIkbfEHvsV/KgkV00Wq53v
RLspmPeDj7f/lKJHgP9We4U6SCawFA6hDFNAhGZc0U1gvZO+akjMuz1sFcuMF3FTxUa+ToKirU/+
WDbq2VZZbhULMUwmEDAJAuWAeTMETFBJLwzYpjQ2k4Zh6CXYWqBHpfdcJvaEU79PqcUtgQCKaROV
o55+HYBRY5+kmtgH4RV8OTUap1ilEoOsFIa1h7hsIlArmYV3Vdfn2UnzHapYhPIRW7qC6cNnu2oK
mOy7QjH3rnimKE0s8NPbrSQxmDSfdBFDqejDDdy0yFx2DbHf1pok6ywvVmy+KUEGUPOag4e217zX
Joq8WO2zZHj1AzKLXgYDhPYeDH0N7lN4QxugQ5WKjagTuXZNYEqX5RILD2MpwgSfNdSCZKP8OqKv
w50fd8ED0oK+XTJ7z90DdsPJJ0fycZWrzpCuBo3CgqdpsXuCRYRDBfzXVFSgDdBK2R1QhMB196TO
kekOlzPz0c4YZH4OVel2d0OJFOcAAjqx0mWXl7h5cx3r04tr2/3doCRLozQToXhwc1iS96WLRoRa
ahiFbAypyRuPkdkHOssTS+FE7cOhJviwDh0dNygCAH1R0W/tl2NINeJOgSW1qWlTLR9WNEZH42yi
mWXbyP62cl+qvIuHca2bAkNs1HDv7DIikoYd/MCop5YxAgQjboncNZCOnr0MyMDb1zE3Js1PzUrP
mR+6/VM/ythm4Zk75VOXGVW61SOy13fkl3rmCcZu16/0iId+y6iRa8eo1wZnWfCM9riKmqTbj4TC
ezibY/abRT+AHq4x1NjfkM55GfzpPrdXjRG55PdYePjrLktIE7QqRZthcBGoeHJs1xXNxeTJFxhs
dvTXJzwzgx+zBFwiVjEhwkndCF+Sjg3OTd87DjGsndQp2a3GHHbDNVKtWYTaqbbQ2D6O/HoMg9RK
yCaemk5vPhImIMbvQVNAdB18r6Vo4VcUgBZ0PfvoWdl5aiHc8KasvwW5WgEzMNENgXavzFK7TsVg
USlTnipR9TrwUg8zPgxv7RCKFLd1Pln2lUGk0LAedKOvPg9SzVFtdSertt94mp+iH/WINV6nkc1g
s+h9u6jBtPo6vdwsqDTgRXWsW19dpMrY4praERUweOCU+spWE1H0iO5lZQAwb6FLdYtMdui9F6CX
/fEuG/HWf5tUr7WrZrLbah/FReof2BOrcM0Dk0+LQMvrAQ96K3Qy3NDlY1FbtJoG/wFvnyrsj9AW
quYQRTJNHzs9tMgrczQXhq8vMxfKdxJHUzMeYQLT9D9OqZ8FNQS9NMq/qAqPJvb5tAniVVwRDggZ
qNWIq15EERWeTTJiLdhNjGvZenDDVj3pEikq5rVsKvYUtlR5xPQ+QS3d5Yb0bWtBak+BKEe0eVV7
n2RS4l17VLauK/vAah4v32OkRr/wv7pQB0TNFjieTD5zq6vaW5WqwQcqYqYEKj0JNVpteAdstQuL
TQkKSVffzKELSgfkcBOoNUg7iyKIIQjiBhkVcIsNhwL9ZOkjIrNIZMw8bxyIqpyAhVLC4Q7S1kkU
pGO9yocpMPEUN53vhuteGLWaRZtBVC0osDtGvXdrG31OglmkLhY9fwnCMLZFvN18AhQoHbdx2k0S
Z6M264fL7EE0DLFo1UgCsbdZrE3uww81/79pOs2V+h+aTrawbIHBHJK2YYHN1KX+cxG90Eg474c+
2tRrb9uxRd5gDUkXw51+S5+tWVCRXIKa2AJCeKJCpX/79fFpIfz74U3DgppAXdOx3tXwU9RP5Jdy
+IG8UBN/lOwJkogQwdz9+kBz8+xfzbX5PHUGeW5oqWxHsrj5+TxVL008XXq6YReFz9MwIgC6dLSb
t27TT82mH7t48z/4/XFMQb6Ei07c4aL+fBzaCIFSvUeWC+PwFVt24pxY2SP2G0tkjNqw9338I78+
OedvDmqZ+tw8VI4h7HcHLUyZllSYUyr5FrPWwDzZUIf3ggM1ACaheCT8dfxNv/LvztRxLZ3GjG2Y
THM/n2mHB6xmOOWKYhHfeR3SBPqS+bhgbPIge4TBRzxh5eOvT1Wnf/TTBVZCN4iV4eMUfKi2fPdB
Vg6hDGknog1OmO0YLm0G/9WwK9bBNT7w4FO0KJbZMvrNFX5/+7w7qjH3on7ozTJh+JonOSrntS6A
ixDJ8esTe385OYIpXCWlwxXl7N5dTg2otOn3VbKJE2SEa1rZxX3ZDebJFa42rKp29LqF2bbF86+P
+zdnZhrUJCWHNXk25uv9w5kJrLZMo22CKsJCG8/28tDRBvvNzfL+OZ/PjrY2D6Dt/s3NksI77ltq
uxsjlcV3z7JHLM6WBfA6zZH4Jrr3m/vk7y6nIx3hCsWZWe/HtUm2xYyJjzcqdGPrk8uiH+BZDvFn
Y5s8LTDr4nKTskkqzr++oLr89zuUgdQWrJ5Ny7bef5LAjVlrQ+nb2CU0t72xAXG4afDyP2CmvPFX
+ZdfH/D908+1Be2iOFFF5dRW74Zwyv7eELcpMvm4H+iy48rvbnMvi+GtVjpAfvISvP5gjErYdxr7
/PHp/+kfoFt8ruydFe5pwzR5Nn++hWC1MzMNTPAh8yARe/nOqOXO7crvaMV3oitvCzYDvz7mu9v2
7ZgOR7NNh3az8W7IK0svQuJh95sSJfCa1Uq/byrMpL8+yrvb9nIU6docREFm4n8/n5lhp0p2oc4i
2qmSxVg0/RauRcjyuDT25L7I38we7z7Ky/EMS6ECpbcuuH/eHQ/6TihLAjCQ/N8GfjOy7ZXPyv1G
2efZlTZgldL/zcCj/9xHt+eDmuwVWQi4wtB5ZH4+aEmztPFqtG7Rvtm3V83OXBAGsq+29e7XV/Pd
WuP9gS7/kB+GmqFjietQX9wo8xOd6UeB2TWDHNra0yIJ/eeQONQ87n9zTd8/j2+HNWm08vlJdDLv
zk9UMdSklvPrl6wFN/UyWqVL/+Ru8xU9id88/X9zx5iuazqWcFhQQdp+dzFTxEiOwbbLi1ygL31R
YrDHaOc8FG3jvKQ1bLzfnOC7GVGHtS6kwZwhXFZR4v0hx8HLVOCY0yaD0KcCm0wcuYbh+Jtn4d2I
+m+Hmf8ZP3x6RuNVtpbHYhMH7CTsWtIEDORGj4rHLlabfOy3v75dfnfA+VL/cEAhcvIe9FxsVE3T
y6WEGyOLkLG6jppZFuWU978+4L+NKfOSgg9Oshq1bcd5d6MEgdOFWSDxkzbqKgpB3mCf+v85hK2Q
avFhqVkd8+M5hWxuoH41wyaq3GegiMPBq43++OuDzH/khzXo5ZOayxjSMf8Pe+exXLmxbdt/ee0D
Bbzpwm1D700HUWQV4b3H19+B0nlH5CYv91Go9SJeRyGpTDKBRObKteYak4Es62ANLil32LJm1wLG
mlIa7burChTrPxvkYKtKFL2b6Q9nkFraRMupHpgeWvh/NsjB45o7qvShxBsZ6HMEUyc/1Hxgdl8F
F98P9OWrNyRV0SnTsQUebPRUwDXYlsXkh7pc72RYuRdCK09/dwP8HbP+Ncq6/b9b0WpipGbYjBP2
OIO4VTlZdnO6mJdSqmExKC/TA3fD6EKU0sUN07bd/bNJHqzvCqhkESPc8fGpvWhDiRRbq6pH5vj9
k5TEg2ikzOnRbEKOsFzWrI0xjeq+1am9fj+Vr5a4gRqb8Aq5mSkdvK9s0vSwQqCPx8dwhagI7/V0
l+XK+T8b5uCFlehzonHdWiOa/sBKQSIXQU6jhmiPTOirze79hA7eTYsaf1gJkb5V6cnjADbZFtEq
2N0iAuxZcyClrPTuP5qefHCrmVd+XpLpi69E2H/KFzH4k9p8+n6QTycii/7dzA4jcfCNw0SxXwSE
0G/COtlHRnhbUMrqTOPIfL5Ye7pCkVUWdSxiPkXC9IUBJclEOIcNjflF32TbFqfII6N88ap0jlty
NuA9VFILH79iw0gbmoWm2SfF0/vDLJUuTU/dOXyC0Un6THIU03j4/iF+DtLWa70hcT3UoZ4q+uH6
6PDB6gMQjnVQb5TsOQQ4obVubVruqNSuOUx7TfY7s3C+H/iLR8q4eC0iAZU06XCyU1rnSSXloCGU
xwHRdFUfGeCLp/lhgINTvhICte2Vke6LSN1KEYCMAs847NmreNuZ99/P5ottwyB7YEioWVd16sHJ
SP86FiR4A/kx2DA9t4vuWiLp9XuQf0t6L/88aQ8Uxgf/+V8Kji+qX/gmNL9+dWc/qv8HJMUmL+c/
kvZPiuLNj/wl/vFegrz+/j+1xIKk/GGg2GUvQK6rmr8vbH+KiQVJ/8OUlfW+Q9xlKbyb/6iJ+VOm
DNLSIqVrKTrlqP+oifklkcOaMIpcmy5ayt9SEyui/CFo4sgHY0bl3lSQdpqadZgHiQZowk2VXaG7
uB1RPdkNnKhVj47HphzXCHepzoPqehKbZpc23a7BOZl+9hnrrqF8Sdr0gQLyuWjO2DdqHR10rSsN
wh4dDyZhBmgHQeo8EwBkpIVnoWzKFK3CAVcOfFistdVAQw6AxQC4BZ1MP7rfyi47nCx6Ib6h6f9n
J+uhbYWyaDeN4hQjqCUpewGP4mrq+IMuiZ+o4iJsG/otWtgArxRVijvrNp86hSa12sxx5JBWqjNm
pXFSqLcknVdLZkt66ZXZeojUrL8Y1yqwlqbFgx5NmL2rglBdCcBHdxVywqego8+C3DXGyVncLTDR
ccnE2LpyMOkZzqOk4H4jWYNaMal5WVzNQHA9NNrUOzJ+NaODWRGAA/hQkgsuBHSbZYR3EerSS6uh
xF+Rk/0RjlpwIyVzotlxkMWDWwsJXTpxrWmPmHloLxIunI4Wi2vpbwJSVSt17EtD2GymKbSgE6R3
fYNot1n7KQyDHhqzWGrcYGULWfNI/fHemGtcnIxKwdW2LzGujsREfEGdEeHSJxRXelyFNyHCod62
rCZLbAqL6Q+q7hT7OWdQOMc6+LjIEjBXIGwUIa1N3QVo0eFEn8oJVaAGFFXQhPihZPCthCfBXq2B
ucVyF2AdRu+ZjtBha7H1unQL39EhRVYz7s2nkbKchdB0xL1SV/LljKbU3KdzTnANFGC70ig61dZ6
nCbsahQoYGCq8FRpc30JilN3dY6tW8zph91Q8g86BeVN30BlCcKxp+ZF5/PDGNIyOqvG6Caa3l1Y
shLt0KhgPy0u2b7QcgO6iRhVOxNR1mYIKWREXC02eliavKeoqjcZzpE7uV3SMyhvcDdz+kXAV1MY
0pPkqY5n4QFjGsntNZT2VpHwVOcyi9wWvegYyAABpRiyd9Jj7CZUerlT5TnE5UaXH2SYmEir07K+
HHO1fphRXNwEGe2ruTJrT5QGKZFTRR521iLqiW3UhrT6P8nCqsVANOLCn5necFRHqMFyopjBnxns
PlGnJ3NIBmOdjYqU3dKGcwB9y5YE2eKlmVxfUuTBJ9aqyDCLHYc8bPTRVhXAKbZBRh1FGNnEeUwC
PNH1CA4YkO7XFC+4wsU5RbgfG64SAw6jGM0Z0mmiqoqr1Pl0PcE3vWEnap8ifMg8DRETOUJjvjMb
MTrRxUTz46YqLkXypBd91QZnKR10lxm9buAW1Odmpn9zMEUz2rZxF+/HZlYc0wiStVoLF8iXaKAK
is6Q9guQaZC8BmaXUlBvqx4khtIWOUI2Y94GgiIhi8mXxykez2cgNiwnOgRgRfQhfWzxoypm9yPg
BK3L37jjsfkFfOUNaE+xRzugIZKcibw3NF7uZZoS97mFaCCqReVGqVIeulknsGKrcjNRBUZBFXbb
clbE15Y+b1CuhXhOq3PPZ1IF+xTsn0s7xAt2rb8QV6BlhdDCKD2OpYNEMQ6P3Ws10BP6s8WrXkRj
nxUijXVaYUDRpiXRb7mRXlJqR+mUUAiPBxZptwLGjCH2MlyOaOSdCKtDw3iLiBDZCGEHvzvx/n30
vy//HCSbfh8jqiWK9G/pa1nrsBQTdPPQUNm7Akos24aPC4pD4hBQuA+Lxz0W8B6U7z4Pt4Zv726U
fCjqmIbLVeOmi9M8ztfKK1dxZ6q9xLW8ztP2emxjbxa1tuKgBtp8P9016vwr0/B5+INQeBaUEunl
fDUNllt1qmd0OxWPJsPYDb2xq3Rlg6T0yJgfI9LPYx4EjE2ZY3QpIbs0LoIhpYgXHnuH69/w3azW
kPXdQw0QbxcDsxqdwWWPUp3iCesJ13IgNv40k7toK9tQyo8Me2xeB3fNKJ67UI2WKxrVTat29MX6
M9L+/3Hp/9FYl/97XEo7fdX8eh+Xrr//z7hUUf+gcKIiyodHQwpRZy38GZYq8h90YSrEhZahaUSE
f0WlivYHyVaTa5hEaYC0K7/07x43/j7S9ypXQ5W/jH/V/k6Pm7QmS/5aiYZMvxwXFYJmU9dkRjy4
r8xSQas9nUDOWp3PKSPFxFKO5GCoAU3qyE1s/Vg/DUYxyTQpl1EmX3/93bLHV3ceu2mQiRWv8gCl
UUl9VTqS5zg2yMHXu6YMw2jW8DBTJ2cJsBeRaAeJp7+XuPnzwekKr4ILArf0gwenku/s5YZh8PmC
qYb/Wts4NVvyu4V0+efD+bDdf/WCJEtkhWhU/PR1Yb1/ZnjUDzWdEoqjbrC89YLdsil3mgNy2QmO
vJ7DyvfvOZEzQ7vNJcoExv1xLBF5OspO5jQ6ooN00pH6xTU4ct3YwS3dnc6ow7mRd+yQ+bgx/bkI
34+73pzerQssKBIkZGuPJJEbAiu77e+PPMaPl6/PQxy8LuT3dC+13Tq1gJB/W28Ep7MRRM1uw7F5
9FEeJB0+Pcp1yu+mlBlcAM3p96Oc3Al3TKd2JsAxzlDtYEA7vbvgn+Hm0nXsmsfe47HJHnxnBv32
VkpX4++PekQBmrqQOm0EPt4oOOPDP31/B5+cGI2FhjCE96fca11sD/834/G/il4OwpDP7+/gxGz1
ClF1zhJZS2ziVXgub/LzyudzOFmnNj+2Ply6W/k02utHvnRJ/eobVAwdJKEkqWQLDr5BmjKMmAuq
jGNaLTk0GTY3c1cmsHkSi3gfpdq+XKTGrjTzV2gp3riIM5JE+tNBnuncYK1XmhSTDS4HeBgEdJHP
lnoSpXiPkmWefrZGqHsAsJOnechMR29oI8CsVNzSrTi7bZeLjhBhPiYjO7+VIC9vqhzzF7AwLQwK
I9+LgvEY9KMXS9DlIe6F+A0MMiq8mgUeA6/TUzO5zCb632N+/4b+nciZUGC7Rdob/qSJwJOneDdI
arbDdZouuFJvnsyRLsRlyQOUwDn6vYQLGTj66KRawT+h2pj3gaG/KCv7K8T1HKXmYuPWjehMSXd9
kp/TX6EhdoQekip9Y7dYde3nLFyQ23Mr7uu4wzkQQRw0ZCQ1xRCfrnaZVsGNbqgGl0ZhT0/EPXYp
KDTT+NUw45hGrdyAWRJ51mx2W+q90jmeRT8ibD+zxvKlAGIFQBuxjy8XU3fiRPAbS6JXRqDfKchv
2jzDgRC/+GVQtjz6B8S+md1C3wlVcfyxzETuQQd7Z2h3gwnEIzOD+4XuPdAhJ9E8nGtWoHj/UuFl
yFVvSaBk25/J3L1pNdSiQkqRZNa7f43oCkZS0eAhs8KbwfkK4XDdi6Pl0BV/GitJ7LZt6WDJe9cu
qunA6TytyD7bRgIDulTyn5C4L/7VVMZYio0gOVlbdGurNFA3U/0Bg5dmobJAkD70+bE95KtjVF/b
8hFeUP041Hz89cMvMp72/Czm+kNJ2kSXKT8nvYuCzUbzpksIo9apyMypWydHR9c1bWPbmlkf2cXX
jeQggDAJH4hXFJMA4lBIkA5Sjvs5VmvBs3Q5Orh1xVu1toln3cbLsn3wqjiYOR+9Bcnr8fDNwIfC
grotki4joHF6JziTZ7vzcYJ1JDu8yvfJhe6y/5wiW3eX/eSFHM6Avs+Ohe/SF8fk+9n/juXenSm1
poRBVTP7fo9ze3y9nimR29nDfn6tiQnk7TE9xReL4MOIBwezHGZKXUqVhnT3bS5Jv2D10M2Z+/1r
PTbKwdmsVkGERCzVWN+PkuxNAwRv7ez7MY6snN/P9t2zI+9liWXDC6Q3fFMZ10l0kdBMUNTX348j
rZeo71bKwVnRj42UISrCCZQw41x+k1xlS7feno9+Y77iqvWm7UNnjTmOro8vjqn3b+uw2JaD6aNt
laFpYHskm7MBU+QEdn9xPMRQvhyLdDa6XgQNn7SZGY40cV8yVgxZweu32k1zml02p/U2vVd8ynAe
Pfdv8aZ6ew09wYGt7VYndG55sjt5opv7sascEcasT/bTk3/3Ix1cb6H1gMSNLc3p2mkDgWzbTvpG
V6BTDLsKSELd91s6Krbfv/AvP8p3ox68b6WhmTINGNUw7rruTGzCIzvx5wEsoklVpoChI4M9zPcQ
kETrbZDIR76Sxp+jeUSe+bsk9fG5rZATXiO6BO6av6Ofd59GqS+VmdEv63Sunnvhtt0EXAGj2lH2
s8tu6h8LF7+4dDLiKq2TSVCzgA4/eNw5JglbY0fYLr7h1xviYkzHzgEzbgEIf/+Cvtg20a2JLFJz
zZmR6WbdvJsfvLig60RYeYT+s/N7fvju3MCM3VJT8Asv8o5F4F+9M2RvAG10elZ1fd3x3g2p5b01
hRJDthkNind5c0R/8+XfL8syYloa19RDCUSzsvsgkamO0V5Zxm2WHROZH1aDWXHUySjGqtTE1oLm
wQxieCM13qPrtXP2mMemORl93c/2x46Yg3zmGtkzEmkQMprwmT8LLdSce1KkKZxqmFT7azwfns6+
4iRetTn2Yo6OdrBJlFkgdkHFaOrV6JFfPgML78i9jQ3lSejmL0fW3udr4MfJfdodcHsIKV0680a9
wg3J1Z3sIj3Tfy7XOP0ODp1bHpFSRSPb3982qOb/Th4ZX7RdaEtEdCtyJ5OjszG4l5Jf30/t92ly
sG0ohqKZ7Boq7/Dws+JCkUELXGRHs0dPrZ3GhfDvrXfb5K040c6VjbEJtvIj4ZCv439beUd+gK+e
raHK3MtQfKNXOLgSyri+KgLZePatyc1Du9kBk3egkqZ2kNikox8mfph8150DQvTXM5eUU7XRdrFf
XRXOsaX1RYxoUWP+6+c5WFp5UOKYkPHEO5dy4jU+BD9I7OKWbtPuwmXHhVjh0kFgy9s1RGzuAm9+
OSbV/nwIWr+PCorN69s9lC2N83o9rCXuCjuEqJt0gz+hj9/U5vuHLx3GU3SuaJSx0WIrFA8/ydma
QenVGS2Z0xMMN+565AeEosU94jk8zp12p9W2zOERHHnthxM8HPjgKQMca6K+07Az8Ztduxm2ChOE
9n7kWP90Kh6Oc/DlghKPKkroIqcGTuqsI+Ipg7RNN7kgycm+/c0GEA5EjGU0vljOYrb2w2N4aWWY
Him3yaEwXjscPehPbPUjh+FXT+/9IPLHg0myAkkNaX1heWACtu+26Q73vW175Hz6tM3+ngy1IfKj
HL3WYSaRXkd0CBRRnHm/5hFTi8yy5cycIAZZCv/Ys/vyba3SZFMx8AjlOX6clw7ycYJSj5UqFZXq
trxuuRSmZ62Ltnewu6NlKXl9UO93v3WC7wc8SHkBJi4CohjZMe8m7oKVXxQ2eZiz9SpabNUbQMwk
FuGA2c2P2q/O2hP5SFrqqy9QY7KIXUQA1frBh/BX9kG0ml23Zh100g+DWr9VpCO+/9wPt9p1tmhj
eJPcu8l1H4z1VwYC6EfuNHGj00tM9iHHAKZO8B5P18zE92N+tYb4FMRVUg/tjz3+4zvtiyGrYKRB
DPCwznYSn1yYao88WBJjt31+bLx1jRy80g/jrUHXu6BtmOk07ZNFcsxnOqK9IrETd818S5qNKeeu
9sEW+5Tzj0xT/PxwLWnNBisKBR3S4AfzFAeDzvwgXmjekx4Q818unYmjqoG5huhPpubzGxxpph7d
QLHA2eBuEADz0y3eXWmaIJ5MSQwieCFTB6A8VkThIixnEmtF/gSN/rkXYeuOeJACsz4V5+EkbroH
3GudLrRu6eOeN/gGKqCQtAxSlzU4Bmm/jY5OwlHqCQqyND0FRiucWFF9LaWdJwjlTyPnYNVFzJjV
9rwjxPZDiqZeY5Qn9NlHeznAWzXLJfkijNMO2gJGWXVqLA9zs+gePfuzi/PhnVRWv5qlje2Inj4A
d+n50JaBR+tfgzxPwJ0YfMSjhZXxkMin1mDdDXreg1dsrLNyxH1i0vKtKLfnUCRHrIiRNXX68FoU
Wb5ZimF2rdx8bYwMMoe5xahm9bIjOCiNCaNoHfvcRrS4H6dh7Y+iAcypFK3zmmyjDZB6GxmG3wbF
7WJwkc3qGr6a9RN8buLBWN4ttLvaadMgGy8QOdOOeEWLArTnTKnOgKjeBsq8kbpZciFz9HZYad2R
GO/ziqWtju9yrUHpRGIHN5skbaWCfyyO3r7IIeS59qUf346sz8/7zMdB1p3w3WdBM2sQ9SWDrHBL
b3ELFLxO6aSktfE9tEVfgzFPS2TgoX46Mva69D9+kh/HPvg05L5LirJjbHJOxQ4n4dRdMykiPPeN
7KrVf1GL+uprfP9MD3YBY7bws1iqxRGEaBdH+aOMtWccvMG8ew1reff9DI+NdnBuNdIwEjcywcHY
6dU1PDtHNe9Na9PN5ub7ob7YTz8+zIMjqxFbXK4SxqIHYQvUeN3dMP5wFGe6o/H6WDrqc6jxcbh1
6u/WDQ7RLWQjhhP3mp/u403Hhft4JHpsmIOjiVb/3izXbyCU4gscwTYthZi2pvqAI2IEptS8VoXH
I4/yMPuFjwofHgmZVZ1NRehgbk2jSYFRskganEdIKUjb4iG4mTzpXtwezZasH9jnj+CvwQ5maEpz
Knczg3WuBuR8m/lYRtnYhIn/Xeny2HjrE3/34mCECUVoMh7mX1tTcxMftZ9NyLhVBed4bh386df7
2H9mqB90CQi6FAsBZjvOmDTPoVw+JZ2puq3ei+CqCqn28EnbdAVMtkpp0Z/G6rVZCC/d0CS2DJXO
ludW97IZdzZJ3RhisFGbdD8G6VU6FZA9RAmFUpdBzcnKXR836UVRjNOVBefD09psoZ6FUjJEVO/i
r7WtTOw5Ev0hgfgmTLV6sWT0BtWALa4tkBTj0pQOwL7Eg8O1yUsMj8jFbCWtgmK9JM+Vvly3mk4P
Yohdl+51/eBQw2d7NhGMzXQq2INu7SEiXSVqv4Pi2DmWml7nWGhkWHzP9eCneHBEsvVcin2yVXp4
W522bZP4tKIDb8A5pwoH0uU5ENBsUl0lmJAM4nFiR01YX1bYYtp1F+OCJ87GTuuj9BzGCshVfthd
oagerfz6Kd3+tZfi2rnVxjKCvyJIwNxHcdvXhehZkzBfxqgbzyhhvcxqet71qeI1tTZjftkvTjSI
130ijpcFAj1vmXGFCbRO8Ao1Fr1uwS6pK+F4qoW+AyuBT9BwqeHCAEHVrLZqm8bYA1omwP96vuxS
g/YNTD62Ju3v/VrgE4Ic2wJqfsla/DOoAq4i6aYY3YmcmyuI8g6wSnyar6XDai0iQvTsnFnW6YTu
i2VjTku5T9ayY7oWIEWIj1cDNUkqubt8LVLGvHoYKRQuF7HY9KP1gu8qDL21uNmHhYBLXtBu5LX0
KfQNLu9mGfuTnnd3aiz541om7deCKYZNu24gp9QIouFLoM1g9IEpTtZSK/5J3jgjmQPp2aXhObA+
/SQ3jN4p1+osGFEZeEmKeXHYONFav7Uo5JodLJJCP4Fdh5vmqyViyjPSH+nEq89Gn1wO7XCi5QoI
+rUmDKUYcQF4M2cpKD2PGA/buLgb1IJxystq5S0zmrdeFC5DvrWnCskPjAGcH8xxOh3ruDwN12J0
u5alBat8s9ZCNUziZFNQux7b+iecv9t+rWiXJVFVgJMn+8SvYq16F/ry1gsKVM5Aq342vVo6hVx5
alHt5xHT9mXcm1qHJV2LHwwsJDwLsQ8KXWFWfcywn2lld6wy5gNLTlqWQR/TUB5kjxN9+7mUO0UJ
0Vn/2ZBQaNvYnTRsiMbBC9rRX7Jpb2gzUnXF6ywRA9HWw98LzetWlQKHpDb/uTgZok4DijaqiF0K
HJY0+5nJ0puy3Gt63FjydpPNs5f30rYUI4/+25uCD7aXYPTP4m02gCdqJghuYXimYHOvqtpPfGdO
4omfKWtQwzdIVRUvN68XGcSoET40nQUq5kLsjGdL7Tc9PCfbmsiXYG5ZzaBdIA06holJ/azOu3gq
/CiaTzr+Z6Xn95VmIgho/EA13ZKyGAa/94Uwnwdo2kE0OFO1XEIDdLGFtOdQ8KMFaxccHTBH2yml
7os0QFX8bzXYRZa8VZPXGrdBfTROKIjUdl2kXtKJ+witjdhObIzmyTLmkm8ki6/G1lZKsp1Yw7Xq
b8zI2i6d7Fs4/w5Db8dZzyp7FrXMhWbtqHwdlozCXc6vUqB0Nvy8BIcKZS9rK2IJG/r2KdZe6k7a
tzhoTOObKDykY4K4/proddP0ULICxR/zGyM2wBAZztCb1OZD2hcCuhRa4r3cFSIMtxCM5YPlQeRi
Lj+sZvExCwfg1d5FXbKBkAzMCTOVdHlsRlL9YuKqJmxj7h+A9aLsuavCLfQ9G/cqZ6b9F+9eeh2K
0u5T/VTvQNMmgRsNkJGwKDRBW+sjc5jgk9e53wH5shdT6gK7iltCXqvEmZtrPpb1QLi2iRE7unwp
47sG8g6A5Qtvyo0Wga0nJQlYPcmlhg2uieNMNJ5qooQnQh65onUT1fmZoIV2gVOLbv7ibx+9RFme
kphQWzBCm52Iq+80PUlpdGF0yogCIFa3sFF7Xx8tHfBsK3pyUZonXaXG20WjmYHKROwkedj5c5eX
O6UHWw9S0rhIKRU6mhzIvkkqapeBXrwLq4Sbr47CvZVhjcJVQYJdQTFOI+lNmfTMidv2pEdNbvbp
ZVIBNdUXLHzntEm9NMSqQZMi4VpJluRWxyv0Ninb5gK6bn2elzHGOFoU5RcwtCtoRWlRoXwxcj9A
Xm5zr9SBtVuTQ0fMppfT2jM0YLK6EHdeZnY3maS/tP18p0row6203QLXP5/iJrwc6/pi6PjjIhRA
NwF3HYX9TtAKDMLxCYIouYnM5GzpmtO+17cVDoQODWEXmWH8mMPgMQ/6G+iJCLonBQ9wLd+Vg3ZC
v8o5trrbIM/eghAHq1ZEB3c5mIHuLVp+n+qhL3ZWbKva5GAxuQXryB5mcIhgz+FA9eKNqeU5plE7
YMajHXXGz6mOLMz4oOXr07Dt+xpISdGB3xdHzNyxWM74U+Io7lopvOWVinYVhpdzO3t0uZxCPT0x
qvGkSvrI0bUIkUgcyazZ5jwBwW9HxTJsaKPDP3yBuNd0b3RybPRY2ZOlCu1IVvxMEmrcvE27qyuS
tGOwi81ii0HfVhHoGQIAaS9J4NHusymncYf1wXZsk/Q0UpDBBOWJGtaw3uPkZyzPBRd2i2/UvBF7
6SnukvtwtOxGre7FpUzIGTT3U6y7pRj+wvH5cY7181ES7+RJ2ZfZcroMyU+t1yPw8z07Srr8GgP9
FVvTzIZ0Wtm4pGwTLK/5LgvPLCOvwqLbHor4MlHr1i5C+pyCED/Gud6HiiB5NTxDV22q0E6lHDCy
Lt4LhnIalHMPvAzFXxZxgR3K21pY3N9xRDldSUqIFSMAX3s0ppNBLzyt7u66MHgJ6noDIggcgHol
DVWJnQh0ybQDcGfKV0FnvLZsCAUrbMIRkALPmST1jhUGZ/zuF1warqMyOx/H1hdM64z62oNsJXs8
RnfphMlbgThVtm5TrTKdwMT/RjJf+nkY7bHvHms6V/kkOgMrnUzdWkYwOK003FcCUVNY5OCTIafK
JnJTrLvPlYy1SVuOabdSvMOM2pWW4SxTOSiX9C5L0ycIfJt54oDN58YtBnRjff4rFMzrBno5KAfp
lcP7VgdZY5epYDj8VBEpi+pMAo0dzw0NUNVcPLR9He5WSsjUzrfVqGxmXXM7ffZn0Hw2Bk8englE
AwndZjKUfVRT5X0SNy4LwcHfz7XWhTjhsFVA8Mx7uoLivDlXlvm1l6ezbCK/snbVYFBg7XMx/ymK
094CLBcvKqS9NBvtQQn3XTSezIqy54PYT+ZouoGxUEiu2Cg58u0hSCp2b5UWt+IXHUUJ/W69o4Dl
saV6OUHgdwr4UNiSF/IXc3Vl5eORhJjmq2bGr7d0zAjfdT2/yxKJRH/Un0g4tcLu22hCdpYab/nE
ydRp1W3WLtsYxrADqmWwrUrm+g5ov+lfpNq4B2D5GoWo1SBasmkpwr2G2x/Xtnk/TMop1MKzCEOA
ZDSeNU7ftFZ+xYOEiXKr/QrE+Qe4lOcRorWdSOSUjFK4U8Br2nIBYnONEiyhuKnxo45081LIw5Mq
ilM36bRsi1Fc6+Ws6KbXDVdo4Z+EjbwLoMl4DexHMlHZ4khjf09Pjy30hd+M1tViTVfNEF2qTfJc
9NmdasKOM1NrO83ViZylXi4qbhbrJ2EHknmS25ZEl/lklOrC6RhsQkB+aiE9cJgU/iAxqJlr9xTf
wXx2qEIWfAswVDnTi+TWaKEIRZW+mVTgXnFzj7F1TLdNfbmU63e+5Nds9adFIfgarXkc+aReswLL
OmFjDuYFfIWdpBFnYcDR2Jw4q5f6EDqD2Pi09jgK4e0y4GKqDI9cBV5mLUa3KPlp0XITK7dhqduR
2T10hvVAXdqVcAmRsa7EVvyiq+VndcReTjGzhPMreoySIfe6khnFJX2AwFnLXkHAMwd+LUwD8FHi
hqk4qYX4h9RHO8B8F4revzYJpgR8Z4UTpQqmSUA27XhS7QWkazSH8WYSwkezmP0GWHvCXqEWPds6
jHhiBAx69YEfd6qAAeEBkjiZEKJ6nYUn1KL4yrfnmK3gaoAViSA8xWr0hPMCy0r6FeOEbg9md6Wi
FQF+J/m0jPtSru0DNduLxWihc6wD35yFwrGqsUYUWYO3l2CdqpqMXLE0fbVLN9Wg3A+l9jxL4209
Af1mjZ2btfaAUFNwIMGqjt6plH+D/Da3lPxEDKRf9ISx3lpMI+PsVGqRC1aWgZFbmSYtgWfQFDdt
o1GuNVePJ0jv5DHi4VzvAvz/eujpgmBeSelkunHFzVat2twJ2vgFU/fCr0QCpLbga031aXGbJGpO
86R4msNe3uVDPbOcl8mRaBI9h3+qumgzKtz4qLhyc5gXle8M6V4Yv2Va/cCu+ZBX1tlSRhO7g3Em
mokv9YgekiS+luEFQVHeZEgXXKNufJwzanuU+zNYGhxRuXmXykqLkUpSsprAyep9bLpszNc9qPW4
Nk9FZmiAFd9gJnOJU8bGouHVSWICTAwaLgg+N3oWzDgFCld48J2g11W8RAzjH1rOUpyqrLpu04TO
UFFc46hpeRZNi0NGra+1at6lynQRWYu6HU0BfiRAbrY+glSxo+A+QASSo/pR6XRXnbadhgf1ohWx
DUNPdvpEQG+bNfAvZU8eQ3+auHObpriRx2G1otsRdTwO4XIZqkaPSYp5q1TZvcoRgkcP9HmTbsD6
Wkj0685iXebFZTSlWyFuHmNQKrYmCzPkUvXHrBKsxoZW2VNRXilC5YXB4td6f20M5kmltlvRDF67
weSoVEJHTqnXJUO2k3rpKolqegtFE2sRTL0L1MuRWG2knHNkqaLTvkxvMq3bVBF4UzoCTTs1jGdT
orvSTFP8f+OLRpwST5IwNBiqEePWOHDqXpvsvCz2bJOnRVv6xtzfFIH6OFYSdjGGTKCgBLltTpZo
W+nwQy2l89GKfqhhuQu0fsOOiqedfhaulz6x9qciVJylSa/A28Lt5HpRqNGFqdQ7ugF3Q9dgijyd
Dkt6CU8boG4DIn6M7dZScaiuLDtQ0CUQPN5qVvsgpeVVJgygyYkG5R4Ov1S8FFl3OnfRrtW664wm
VpteI5BkBb4OI3ZS1Crk06DlGmWYmy5pr8AJ4x9Yel2oAINcdDrntMtmTM/xqvTnyDzN0vrUHECy
c4La88QCS5b8GQryNbfzFSac2YIVlJu0wt1FVQVvGCy/15VXM9Qe4qmnCSRRoewW4Yae0dae1lwC
PgKhg6CY/W7kiZRitdNMsh+DtboOVXSdjY3xlpnmVhfUy6YxfmB1MQORbKjnSXhyYh6lOBkBtt3m
SXCNXxEv3MgxZp+pT01Gae3CEn3d1Ki/KNbsstI6rUR5eGjW+RBhZThy1CpO7ULkCX0a4uyN23ze
9mfZMrROOLf78n/YO5PluJE0z79KW9+RBseOw/QhEHuQwU0UJV5gFEVhdSzu2N9mXmOu/WLzC1V2
dYlSlSaPbTaHNCtaVhKMAODu33/t6/YTCcTlqr9wTD6v+2aBdsLFgzZ0GjAlJfqtSfQjkfLzuiEm
bdtNsXWmgJQWZ1uOKyOF0Cou1Ja4kFwhPSIRvYi8ZX01bfSFC6vj9qwv7JhtVofFUl9pI91Mhb6P
K8s4BY0Tf2lJioi8C9OG8pXd5sK+pRcermzUvNNQcy67dApVF8Qdmf/6aoDCI66o+Q2J9E94Acxp
uNQcEv7eoa/UI9n0DYH3jpH76mzanTh75LPlf/Mg/uZq35n/n9BszHCI/y4BUu+la3atvXJpQjMi
Mnx6NW6Co7FiEcWgMjwx+W/4Z9+uVRshW4FV8j//TivwC7CZdFaTWELhEJP1nm5VoFmBRbkQ+8jX
vDm04Ver+h0/8Itr2CR8wZhfiALSJX6E0L2sYiIMSwgzKDNxRcPF28VdV0cyGm9ZdWgw2Pb7v05K
ECpmIxJ1XYHQ8R0bONMcUfmcL7kotVini/inhLm+5Oz9Vv7zC2Luh2u9IwWTtBrpzzRn5IHNwSH1
YbWcit24degW+ABKuZZP//rT/YLmAXXzTUGEL8F37wUeuW93gsz5GfJquKJWYYef41Ae/cO/vsxP
0lSYHRdFE5EfAaS89d4POSSWvQRNf7FOTevms94FB84Tkf2S/175+AsWiUzdEBMhDYM+vuMfnxIh
amA8Ml8jUsxRkMid3l604Zd02d+pAX/1kuMeJDD0u/GSHLIfr6WSoIhVjWyKus3v2nDzsEQLXgUV
JevfvWK/uFk/XOwdq2kkPsq80RFQf/bW3hub5GDs/h9URr94CrkOCkQUMKxd7jtmLCQKXfYSd9Sw
tbfLgcQLeejN06hvLkpzyhb3S1mtf/OEXLi9dwuYfymkBBrjWcGK/+M3WYJoyTRA2uRcT5+s47Ju
j9XD8MU7mDfma3pvR90uvcsff6du/+UdRKWA7Agl+EX7++N1MZkht+yROF2cujpqbi6riX0d7oad
+RRe/eZT/oIE9HnD/Uv0jTCt92q0QTpBmi7QqpfFZFnrVft4MUzWh3rdPP6O4rw8fD98pSFXcC5P
J6uy+VP0FG1gcxzm4RK1HjJwr1k5YFG/+UA/3Tau4RHmTNeOSf/le8qWdkCvpyTisjouW312r9x9
vr3YhsYrb9V/omwCTSZuN/c3G95PSmqKStkLSEBGDoeR17k8xP9Ap45e7ivXZll2dt2hOF4WZYIo
0GT+VrL480f88Urv3vGWlq5GelzJPIr1tb13Itp4CRXoNmKTb9woMlfV7nfv+s/37seLvnvXPSB1
Y1FctOqeTHkzkn/xmzv301v+7gt8p1vwWkqCbJMrdOuLZDvbEGLUnDhP8ZGcU7yxm99c8ZffI6uK
R0wub9x3seE/3DFQ2Zw2OS5YAKkE6XW63NtjslZin9kv//rD/Xwc4sPxlpmYIUgZ5Nn/8emgfsZ0
M9kBZUbJi4eA0N7iYCQlO7JPcvc6RZNcx6vqWMFUXtkbYk3u//Vf8NNRhT8AqzfB4HjLsSu8W86S
0qA9/rKTp/mzcsBf69us/t156CcN0feLBEhnLm4CQqt//JSZ40zpPC5zxKjcjsijfagVB4mmcU++
+p31qTt7rx51tfs/T0X/P5Li3y/t3f88kuL+rfnP//OlzF5f/m39JutX9Z//u7v88PWt/DeUf0n9
j2kVl1/1Z1qFoJGZqAEUiexvRO9zp/6WViFIq6DzgjMYjhCLQGc2/f9qZP6DeHdiYC/x4B7P8UUe
+mdaxSWVzcFYZHPrwVaJV7P+SlyF4/24GMAJ0eDgcWwnhJilNHyfUjgEQE/GBJ1kOVTn7ZzCb2P5
zV7itrhacqCwo0/5xmvaTW396gjCe451JsOX2U2Gfj/4owuKMA25JtaAt0FS6GH6YyswsrUxzykJ
PrpproKOIpEb16RP9WrJSBd6JutL5S9TlwmLHkJXG99SOjUoHBXlaA5XM0WkBY6zPGVu74ppAeGi
VriQlPYEcOaklieGb94SxlsHh6IeAmNaoVixQMsGLYiqcNukseE3x8Btiogc9g5UuQa3QshsdWN7
O/ltXz31qUUD5doARILJofSvGd+gbAZForZTtLm3agYdyITRtvJy9HmmQRsWSQetLSh2ahOvpWzV
MGlp37RTbxZiJSra0xBNCcdhLs510pnhqiqtMHnp0Vei3DRajzi3lVfK0ULvD6DnvKUIR4JbdDS4
olch3J9oAf9pGKJ/1q80emhzmsbxPCDKnL669UDrz6oLkiq5T4lVq67GplaVE1lGMk/b2kBD+dX1
KNFEwmE2y+vQcnDOUM+gTHj2B7NrXif6O3u9Ea104k0HRVJ/dOqpW24KYOLwqki8enyiayct5Upa
fLavBIFk82ucxb77itc6Jqcj82pDn8jiE90dnvkeND+mXZeiNHrEBF12RNiJz/7SLZVazXAmPt7v
NKQ6q3KK7lOmtE7WRQshENpjIG7DuvZHwrsqGq+dKwDjub+iLVdSqhgsWdqskszyuA99kc37JUhq
++SUS78gumlE+AnVTZqy8jW2lAXSptwsd5ccuBra0Q80PNhM+eMeOkA1iOdF4W8c4QX+XvRUmu1a
RLzxHbLTsjslomysk0AMX7frsAeR3QDgd9VtZy8TgVyVGkuClGlZoh0tbHT6WDRD4t6gp6J1mZvc
1vWB0c6uUDxj0C+ep9xU+rjIsh2+qdDM/U+g2LY+0cRYCkolNYUTFjIJtbRXqc4cbnqSZG71oUY4
126AqZYeNEoiYqJFT0mHssPYW1lUofMNm860MwZ6dI5+QZ/ec9eVAam+WTCG5Xqq8BZs8P0ExhOc
T+nf0kruJw910BsFEFNPgy+D54AozKUJceNVclq3DhIoelxjceOiPXFPiUy+WqYh5QnJg84PlIOi
aEOw5DoMCwsZAnHAM9BFgbVUCLOowwnDG6Gmrr4brGzKH02bCsWobpiertqMrIdbAX1ArGKekLF3
TEtw5qPnxH5FMVgsA3tTOvR5rXnWuuoqc7uwgsBNBMmtdqINVETjXFQPM3mMAZIwS4IerPK2NYAG
SkXSy85KpsTfoa6KU0TckvPBDaWT8bhvqktYmVUamkDEzi8L2g8Wz6St0soT9GtDoPwveiR9w9rk
vJzE8I2kY1FCKwzDDg6U32rSOQLBKbFYpbyxfR0x6/rNK50Z4Gx+Sd58v/IdsrVO1Hc2xf1E2u2I
Wy5JG/lhSatuKWAj51Y7LEHmHNBuT6/RtovbeXzJ+1nZY2TQAMltCeOKBweJkbuoc7joUg/80CHh
W11CzLwvCjag/1Y0dVs8Gza0J5kUoswKwPOxCLNHXaZ+dlXrKqzCVSlc0Pi1p+3FfGo1rbrDqung
/GpuuMd1V1aq0zq9SIYs70tKdSKN6L7TJJ6O5iGtgSaklXnw75VQHsTaOEtaFpG8U+1QrGXvmagi
7MtSofZU1KpyiIh0hLWEiG9kjo2k4WkLIxxWuHzX6E3n+WNe2B6HmowylQm6uoSWDHZkAzsQcWJc
RqTtNIt3iPcnK1TqY77QzPeZosdQH0N6ySB9VUnPD9mJ/kxjkDCb1jP4E/tJ83XwQNDx1ubNHB7J
gjSXPb+qS58c/re7M8xGh29yCSV1oESVwQRa6Bwhhscmvss8ORQhRL85+Z9l0ZntnizKprijwrr3
7/pOV86mD+LZ2rhTnO0Ru6YM6dbcFJTb0S70GHR5Etx1cNoDzrXUoE49bTPVb3VGAaeIvBjGslz3
AZ1erA+A5Pc6rD3P2aKso0uOJvGQMI5ewMxY0dQhG6TTbaHBMzWN1nQxGStDgaI7hkXefpdhUPaP
FJl3QX8g4qKhuJJSU+pMj0E/eeKUtRa7+SXndMgm9s1+rKOeuL3iWzgaaVKRMmJPxevU+qm9tWie
b45Vi42C+katxmMbZFWneZn9cdj57tCQY+cnrJTbybQzXqFLQFqyn60lmG4WUdB4uRVUzocoiWeI
htQVPvuTml36c6o0N1AIhVkmkgPMpxsQDUrPqXqZjW60rhLPLNJrr6/keNP5xWDcmnUYX9hSG0FM
TjF9lc/LabLo6toFpTR7G2qfDqBNuZQFBYL94AcwL0UzBv0r902Q4FL3bvcKPIBjY0VTmd2+EOZI
28DKGaVBZqbPLto/Z1nIHrnRZKyar3M4jCnRrlmOzTXu+riAsSbjhp+o/SlsSYSMLdnA+K/a9Fq5
FrM7f12QW4d6ShPvuqEHVT5UPKe4JgajXbpoRRzftAkac37k3IPqDxas3QUt2zEPfGuSAtIif52M
dPGJxXEL6kQ9yhSzszkaOQHWCqB+ZpdWWWs+KxMaMF35oYjvVJ6PakfTnPb3Zkk5NJ1EZqXsR9da
jIJfibG8unIUSQgr01XSLzmqpEX+hadLISGoCAwdn+daNbW7cm2VX3vDRMZpnoGrRDJj5X9ZWJLi
CFKB2kIHjcz4aZq8xciQmxhFXa3agbrgA31apnrmVZrSg2t5WjzVdexcjKZNkbV9JGdCUs5DQ3DM
RdYmhgM9k031VCcuehJOP8NMWG6S9iI4yFiJPJKT7EbUgV1QH6gjI0YaJicnQDKf/Bxinl8fDw+u
uQhclG1gDs7JJUDdPZmpUfgnNVpTHSXphb3Ikc2mt01D8pJe52nWhnfUp7vV2TeswDi7Cu3WLRu3
8ttohFge4cSkZZ46Ar5QYM1QMSmnmymrHhJsMcUamFL2e9agnve7taVqr91BltMrLet5/vB9FvlL
U9n/tGjq70UD/3zg2vXzS8X0/1bRXDofvv6vf//+H/wZTu16fzgAlfS1keTggilY/zVXIW7/A/jS
pGCJJeI7BPb3wSr4A/9b6JBaDR5NpPh/z1XiDyBI4qwvOW1g/Qxlf2Ws4i+7jPn/DcFh7rtUGoIN
8+ILfgrfQam5wxHED9GWgXx01wQD5JGDTukYYmm6HthIth1FkFfKS7y9LmqHnNYWxrovMwn2P6ft
qZTGvBkW4TyqOfD2dchEVgVhnkX2YNNMj0rAQsLYDQ+Ujeojb3m17lPD2RRN61MF2FdnnQbZbZ+L
8tFiXeL5LBb7a6MV+dNNF94mFjxuP1Oxjrouth7GMslJqjKmkUEpn4ob1WsNo20PyX2mp/aaLab4
mLt1hyy0MCKCYwUHkZmjS7UUd4Z0i3NVzMXR8lmr7GlAeDU2LTLsImtuwyQZbtnAiHclwfiGsvea
8OyyGYn6cGaQkrIQuor0kpgPCce5PTkg+mzFefJJm313ztIsg7VcpmYTx1P6VQduftOosN06RSDP
reUNX3ztp584NUq+cT8e1yqpBJ64Xt3iFAz2aOH0yppM/0U5fXIXNKOFrJ9QKfjrKTnQL4lac3ST
24rm2712h4qM+zm5sag5Rk/NNonKwnZvRS7kVVyNHfpWL9zNZAg9a0G7u0GCbr1KAjM+pYYbftZh
wlGNolH4dAqjT46nw2My+Xob5OlwJZrefTaqyj/lxUz3pO9izWyr6aNfBOPHsoo9dGm2uG9KiQh/
bsfhZVF9/bhwnDkkXVE+tUBhByue2j0twn1EYKax90aRfO500l+Pfkq7X4KCcU0XaXlP0SXdkLoP
X8ve4Kg5zMhufa/1trM7ys1SlVRXpqM+unqZd57Xl/dV75s32VCH59mocWf0bXESueOv21kLf8XY
n8Ort5ec5hme/RAGuXE7xF72qhtO7YmSJTJc+xLj2xOV9prQoblS7ZxsEj1qO2oW09rLukEnVrtp
NFAUv6/sZbidqQGO1yNN6csqhzVA8lVb6zIpnDP5bd4GqajKyC2f8+tQtvBYtpDsx7oI00PcF/5t
EPT2joeClmFJgRyehKn5NDrD/KwwUxCTvliVv+sb6frkZ9dN+NJxYDsgjrOKiJrm5SkpOQKv8qDM
9JqRI04QAJRo86DOrJs+zbxvjkOoNhWjHXvGUlV8Uqv2I3qJKT4m1wkELi3c9OD3znfDBA64Oo2r
J8p0C5eBx3WazeT75JUHWVk/taHqbvKk8fcWUe2HoArTa39S2PRaWdyAU5hQu0OaHWaDn0U8hLeX
oYMN21xQRcnc7W4AJaa1vxjJi4tI73peWAvksOirUrXFB1Uv/JFWVoSAhn6SBatlTNMXU3ThVZLV
yYudWya1721ylh1fMB6I70jGLJsDYVlyX8m+u3GGhVjtDhj2yZ8oOSaGcarP9VLUT1Mq+WRt4/Lt
mRN/lGFlrEuz76WHUnT1k6WCauJRbvnlfJcS42ypnsy80Q+qmbORQbRYkEwoc77xE35vRLR54F2E
rcNjGpqquabhPOd181ux0m4h6eFhP9CPRjfn2RHAy2OHHq1SbZg9827by34QUQIK83VUEBnXkrAA
BoMx5z53SggSQ/w8W56TIr58rO+3GDQsS7B0aP4AWCK+tMaYi5tRjCUWqtQW04PJkR3TRWgZD6af
FZ9J3LKbTcNQ8jlxW3Eap8q8pWjbvbFmUxypsE7mtcWkfHS0sWycxNFyxekADxO2h+lDEJvyUHke
80ljdskTEav6Q5EIwsmaWF4ZacdcQUD83nSTcK8xwqIS6s0Hy22bJ8Cwi93Li6s7gnuWD2CIxVWx
+CyxSafVl6msnY3Ih3TttBnPomsU09eMBgKQkgyEauX7E/o/o5kQGgcpmmDN+3Eq7Yl/JyenJFqz
oUd4RWlgtRbmgrOLCuE37bjgz6BTmLqUhVzLGbN+vEoClZE42Bbux8DKmy+lnwa8J5i1GVt6V2nQ
OS28k10a9luLT6mKJgZig81qrqgo6Cun35pxv/SvTW14HUVpgrHerFCgopJ25v6wyPZFz2MW9f5l
1/Ja1ZaRtRC9S3M6NYPRiL6es7M1Zu0VgX9LACI3A0beevXA2dDQGYtIUDVj1HmJUZ+W0hBGpPqc
B7hOF5HRHdHkV3RVtxieilbca6NeIHirwsrWwxTE43XuT6F7Q99V/UHMXR5EsgmG8ghgONdRJkFZ
1pPTheLoc3QMvgWi6M0N3QaU0+dlf2iFzMP72kmFDTLp2/QF+JPhP6BvatACJiM6v76dMIipgUSp
W3+YKpEhMVZDYm8N8kSeEgbOD2HmE8kVsn5v6M0zH5065ZUBqTP2cqkMBdXiYThILPhxPng1mYfe
t7GEhcxyt4iLEvFWqliwhgMHPMneIZJfSi80jq1RaW51x1auaECcVrFVTs9sBdNZ1CMuuRgtnliR
p0CQZ+kst4F2Jw4RrtO/YfzVz2lo49cD2KrRAMRVfidm1a77JMf/T/IiSqIE8WgMwoFWTLHYL/RG
8/jxZ0u8TuHysffFUK7qsi6/0FRQbmXYqlt7EstHgZkw6kEFuf81qZSpLM19N5j6opjE0hS0bXUL
SGSc7LZnCMsrMz+Eo/T2lot0zNAXu4/I6cxYkrx5bkU6bIchKK7RTIlzZxbtYZ6JnsRMF3+uBtWe
JwbrY+XV9j4XavjsJip+rPISG0+swm4z4gT5hAyyXQtrnL6mblg/4ntFdzVZqbmTPnn3TdVVn4bW
Mre2jo2PNrAWibLB7CE2H3EGCNw3fAWBxqvvmJ8d2jiwLU2kUrllToG8yrKbFCXgY1163rXhzMZ2
LJzhWAx5cE2c5BgB9wfbLJHEuar4ooQ7uw3KAc5tT4mQhFIvCbestEbvM94WfOAzXdVlHOLSX4Qv
P5ly7E/SWLJdMjZqH8yVdeMB9ByGxbBO3Vx491aqQC29uWoRAjYL+I7rFHzIhJNO0HwXTvpOh4Sf
8NDPGdKWatU4ZYYSl4b6c9qjdV31bLfNylsy3fGwDTM4d9sK+zAK2rSViR1OkOAACER8aRZl2PiO
ox0EzwYOzYMlRm8zOAnOCRS9ybNCyfbNTerkmdwX/wkqJlhrgl/xCc1affMycyTgIHS/hZVszzTD
DLTB9+wOhJIC2pA1ILCpn2cCO26rWBXn3pTTIe9EdjUAvmzACGCbE6vZBjKkuNEjurUj/GoHRhey
mgkvErqgjCJzkf6W+I10K9SaXtlhM+J8ipjlgYyH2ePRtnltknEAxjCNo3ZJFyLJ1NkYvt98dpsY
6abMnG1LNsiGUMVXEmO7SEkx7xXUQ4S5V68Vhz4KFemmd9grCaVKg2hweZJSMVvrtqTXvXMkI3Cj
qAfuArCMdOEoTh4HUnHhIOCMh+UzmRHDk4USfrvEhdjjFR6PjtHKT2Mq7ZNP+cS10EO7R3KYAg7H
zZqMpHwddB7uNN/N3+a0w6kTVBXO5iIGMObQp+SiPqa5nW05kmQ3tarN59Gt8zvMUdUt3P7yeZJF
cyU66Z6nHAgwGLr5Q+pkxhmrk4k9GeJhGy5Zt0soqD6Th3yR1vuBvWCTsrkmG5b0F49sKM/EqxlB
L4kHd5mJhqmqYEc36bK3C1eeRNAvu4WTwLeiljOJsgnyfC1VGWnLsveDUOZjIJvqUI5WfFY2zTBz
TFNYE8/1tfbcr0Zl1h+Jh0Olbg853bjogQvPmZ7zsfNu7AYcY0VdxvKld4R1QOSOmt8rzXpPQyvf
fwyf8KoAwzbSEsahigN15TsxpwjDAMZbg+iOYi11La6Dpa414m+bxHimxDehhHWLcNF78OB6bto0
iK8doQFobSdPxhWfZYx3avDw3cV+AdLveDOg+OUdbRwyRknZP8WDC0LCsc76YIXp8GFgO6t3TBaU
4ulAjw+iYUMDvG70jeP2yQ7Fp+Lon2LgmbE15dVcyCi3xv7Qa4PNgnQcqjCFjzHALQ5maatDVqTB
dpIswHOdDpvO9tQTqNaAatmxloPKoRHYPaT/MEySQ09aYTPFwudQtTNh9YdF2hhAQJt+Wbo7gW/1
VvP/3LRWaJwLM8l3iYlYYKIg80nUfs8rPRanrCnzM6RNGlW2gofJy26tzbBeczAPoyE05hf8xcXO
b0kkoe/UvKx4wIB5iOusVqZ39opGHNDCO2fk6MQnSxcBMKtNteUcYX8YUcjvCvbl7RTb3cZaupaI
XLSWO6vrFPstil18KDOSBtdZ1o7MkJx6oWq+9ks92dsgZYpaid7sNxOLxDlgHljX46VMJ2u8bcH9
PjYii7eN0bpkIV8QccKTM85cRznaFppll3JopaejQGR87Ka+XMsR1H+Sc7Vfwtn5lPtBs124hxun
HxF5Q2Rt+cc7Mo4WD44Vi8MwmNa6ZyI7GCqMr3iM/GjUiTilQFucZuBTEq/q1y5v/D7p6nDjKaY5
Fs9mrQWNNClj8UccBmwcnVVfG42NbSyR/h59dbEHu5i/ACRw9E0DTVUWqaC4N2d4Y6vYLFNsrqmg
Ld+sZrz4z2Rsnmv80iumhYR8gsl8qrtpfKB/Jl6pALFzkwfqjXxtsiaobop8Y1SbBV37YXJznJul
bJNXb7ZNjAJq+hLKptggwxWfzMb3NrOZOoCShdoEky4kPrOqw9DR6Q+M7CNeOfTBdgp9AwxQDB/B
buQtoXuts4o9t78RfVOuBzds7lMts22Zk+jt55NzT6x3drJs5s6JkqC9nXjNJouJD14VzgIlXU8l
L7yqSQLH4WTTvb2rqtyNEpWAQntqoEuxE5s4zCQmZ5+5oRFMZ4EBwWLVk3ox5lx+gC/ANBB2vApd
n3TUrE/WfFKZa2w6ZTv3Yaz1HniRIDx/Gh66oGDuVUKf7JpJCYc6WvhRSuNy9+z5S1ro4q5tLVYo
OrARKPpJQoJmMD8nfdjd1OzQuD5T7LrGUiYEOdgw5G4gknWK122DMKF5KnRbH2QwT5xGdHKcKGdf
ccc3KK17TBvO4l9ZrV/ia7c8G0d/254m1qVxQzZ7f7soqW84xuebqdL2FedvWLcisz8vvDg4lezs
Q5sRjMn5x6l2slm825Gt4aGuaF2GJlKUNsW1REleArv0VanXTeljS0NqwGehxKjaxDiab+wgmc/Z
gg/J043FiM4YhtVBLeE9A8VMZ1SiY2qYAjuyGS6+mV6WOeDS3XS2hx5NQ2WlTxjCx7cA5DhZV21X
Hc02BJYjwWHLAaQmgbc2slOBT/8OnAdoRBn5LenEwSETMxEQ8TzfW2WcnIXIzQ9psgz7yTCqjdeU
w9cuF+au85P5NGjCYZY5a3djY1R38Dbj2zj0Fxl7Gp7tcEqfoPCajU8dxqfi8mL1g8X7HbO6MLhg
vx+WyQTdDzI4TjVPlNrZTWJ/zmuDXksHECZQnvq0VPzhoGDZ6fvnYqTMT7iD5wVSp2sfKmdMn3w5
tw9jFYeKpdoebj1iz/BBTN63IMd76MLDX9c8Tw9h44d/kwb/Jcz6OntVtSaf/32VIkUGr2RWqYwa
zv/4n4Zs86T/KynR88v71sXv/8GfgiFaF4GokdGjGULufukn+ZtgyLL+AJ52LniyzYJGl83fcW0j
+ANINYS7BL82Ic0uyt2/K4aCP0wfpQWV48B/ABzeX4G2kR+9Q7YD5PA0caL9dNAfUUL/o/asa2aj
Nxy4fQhd3EapbWfltk/Hxa5WIg3chbOZZ5hfcbvW4Cy96JzBXgeVsOJjHlRJewwlVlRB9Aa8Gzmn
7CwpmJ5Hg2ilijh4zEKmH9Zhf8nktwwytrlCJBHWeyXzed4jSImbnaozK4uk35aa444l6SYcbD/d
CJpx9V4HJNNugoTdYllJZFb0M422Y0zrBK+EOlWDmeYgDPzR2SWwIKTFoKx0+KWxUiyAvD8SWbAO
h+p67AhOW1VFkj1NvW0NayZsozrU2qmJzOxjmWwt1ELjHe2TOGBUP87BjS8oh1g3QW6SYWOaS2od
4RPN2b4TzeAFnAu9jGuskekENgVvlXnZ18FzisImUyAf7oZLctzcJ5NxaBEu1Ncx/iq1zhX5JBvb
ShbJ5jLCkQMP9OYTGqeS6ASwBab6TqyByXFWGaxjUYA8q75qyFkLD7McScZNfQs4KG4QRhMvgUwC
y6DHMAn9FcrXLtUACV6zuP7HVA/cXWgEj9myQk58qsLJS/HGUXmxDSfkloiUzIARrp5yPbI9Lwv7
VlU7OxsrOBLkYUT9r2ZS3PZ+LTJzbQqbsXHylMAsxeloBEBKffPzHDD4r2tGVP+g4e6TOy9tgg4H
+lCrY8mpkVYvhRdpF9fxyDhAijjjj6/a7ttIwBKHSPQP7lrEuVzOSd+NH0cbWVe0CDRPK9zMnrxI
lyDNUYHgXyqtIBe3mWNVisPL6BX70JCNHflFmDgfZqsJmsu+64W4rMc+P4rGqbpzHoe9vka9wwZE
fU/4BuI4UzVdzRL8uigbf1Wr0sesBcdMFAhxRNMh6PMaboMvz9FR6FWdhP+n8+jaa4DQj0XqllaU
J6hDaBWFlsw3edkEp9ozqrV0Q/e+7sdUrHOIMGtDwk6ZRbGHyW7Vgb32B+GmPPrdlOfJNqVhvsFY
KQcg1mUgtSbnvTQ6jjzxHGIfa6U9bRtfz+5j5c84En2DqX8zh+U0H7Rdljyr8Vgu1DFihLvNzaHg
BNoPlYgWbzLdF50Kz9jStu7aKEsU0IRhdfl9MefUU4JhX5pVlAzCSHte6zOqyhnTQk7o7Qio1Tbq
S1tYo6zJDgRqPg9LVrnDNV3MDLKELmUMqIWYOuoLqWbdpITTEPxnpkPf3rqKP3M9usoO4bnqor5F
b4CBLio7MfFkL0XqLU85np4pAhApuy/guODrVeaMTRSUBoE2CR8RI2zqkNnWGz1f/IQCb+RvFjl9
E3xlGnBd5kKvgNl0EBHLcuFuaobSyMXlS64DlB2ewkQYwzZx8w4MGmVKvxk7ftgmxgyJJzxM3fsZ
CAgksXatty5LyIzpSZxKdii8UoPbMzP7XIdGRzVYK2vj4gLWvfOdQaqey8YxacHMyTQiZlk7iJXa
YKzBgIQ2v1CqF9K9nDH+rgqGya9ml+Ko9/umkjcFlSfFRhTekkeQk25JqQncIobeRnR5t1YTZ+fA
rL3+w1QSDLpGLxfC5JQpmpw9Pg1544ykhWmR+9YxLjuOcDN0uDzJUS13i+9hu6/bcD+Hl0bYvI65
xSJ1OVznJvlLdYeLUkB/bcY+9UOWca3pY0fmBDYWh/yS+3aocMRruvuANEbECKRM5Im/Ttx0+lCM
KYBgW1vLtLVkOpCBYKeWq/EThO7nIe8Nb0UEQ5Uz7/qVv3aNpjb3rHBuSI5WXsTovN0+u0/DZH4r
NMkgWAcJlEFDCqf8mrYNPE0ms4kUOCIk6lvHX5xORf+XvfNaclw5s+4TQQGXMLcwJIuuvOm6QXS1
gbcJk8DTz2JLMdLRxIziv/9vSqdDbapIMPMze68tS09HfICg0t7li1F3l0ngsHwoMwhopJSmA5O+
Vdu00EQj2EYNqywIAYI9C2weXPc/s3LIWNYM7vLgFoZCIloX9RshYeqzEkNun4x0Ev4JvQVqBIX3
djtrnate2r52IN+CM93u1sUdq723Ct0Nldxg4qjeNNoTVj/7memKBcbHZ4ISJZrmwDTWIcsfe6tz
bZ5AJ7OwFJv2sgdpgCF5LSClRujm0oBDwENl6G50AGXV39NTcDjggUy2O3tYeIxV0vHKloq3KWD1
SNKDPqNvOCU6DuVozBIGGWYnLCt2664/V4S1Wxfubu6hFsCB9V2bbTFcN29J7AdtlTrtfkPY0QaP
Zu3QXJmrYUfFCvVrZ2wEQ14m05fOHSMtDyDP0g7ehTdoGI7a2BvLxygc7ZdPIjNgkSLNISVlTq3O
taOj7hm0eSzCmZUJmRk5apbI0Gmegpwr54HVpxQsghoZ952T2bBlICN8QUowgViVtQi6xusuXVZ2
47VlzLaEfjJZzgtP+U3cmXgAe5KpRfS3Tp4J/NAUVPlaz1tzYWS+kucgKx8CRTuNrDAtMQ4wh1Zm
PisHwhooo7e9mKlabt/1PYNsYHpdbcbJtGa0vyMcIHgQwwogSa3M3sRE5bWDTydI3NBMs+VflBiV
Ca4l6liK3kwOTlsa1VtVZol/0EqAkLvJ9ntxmLH2pntsxmb3ZjaNQ/Xl5ZP1Na7oo09l2et1jMEx
wQWac4UG4No8dLprQ9JD1FBsJg0KpAJDMW05Xd3M0MPy7bm4QSQq+dSZviq8Z1gTRa/vfI0lOC0g
w4IbC6lPU+Y+EfXCwuXZQ7adzmU1S2TUa6JdNbJdi8MwGrySyVplWLXNnioWgWxVN/Nzl6WE4A1F
l23vWJcFKwqnyioX54S+qYhH6aau9PgN1j2RSVNaUjlyOSIgmbhZjb73fMb/dt46T8ZgA/ubTV6I
WKVNYb9ZunJgV6dpZb+mMrOBZvbu8DMZrEHu6kRrTZbIua7dYmytj5o7u9jhgzeZj+ddRp3mIyQ8
yc2T2aGfvSp5KBGEDlc257qH0tmy1nfhlYv8qG17rHGDrx0mtk3jLHHzRXHHJRMwXPt2Cw2dUsvL
mm9ZwRqskz2y1WVuf2eptfSx1W/T9P+brH+ogW59yf+uHtoN35sf/xZt/9+mDP9vVKf0WA5bULhP
tyD6f/RYmvgb9iEPV5unoypyDOufTZYw/gYHRcd8IQxh3Pqf/+6xbFwe6I1QyjmWwZnp/D+1WMZf
LUTCxnvp4XW+2T90fuX9m3ao7AV7m65hYEm1fpgt5cTJyNh3QAx/XvIxO3OTWLt2cmfk27Famk+r
WJDbeSP3nLtt6xXIzHJuN/hN//IqPvxdwPSX+Mz/8b0xBzBxqJnkMug3B/Ffuz+91rpRtvQqDZVy
kE5TE4lkfOizVX9ssQm0+WrCdUYqCieU4ZDfz6THDYMWEi43RdgOuEYmUZ4RWxrR//3N/cGm/4vo
ipxNPKuGTX96M5IKRFx/sQa2vcjbRC8RYnaojG15Q2BvfFiTxhPx+m0Z9exaWH5N6ahWOkHNfi41
5OviFUVue52G7x27JcAZtXEewLsIx3ptk7yNXE6ZO6svrIgJXHqnugHb6JJN8VZxLearDtYEyROz
SudoqWzYa57GtqzxYmeuW7B0nX+2jCVDnsEX30/9XU4mW6DxXv+HF8H4q9uO54XBAb5I3byZJF3k
bH99Eax2clg6wGf6+z+tpzoEw0gtW/ueua17HTiAKYBZB6TWKw3QyaiBmOoU/Hd/fppa6vllZCT0
WBZJthOZ8Z8ccnxQ/lUbx+eD0YFl36IffYp+hw/mvzo4czBKgGa0NlhnAe6JSaK/T9P2knb2doHS
aNOdeFGveyMvbdZeiRcE0ioMRUBduexUtRpBX7EXKra+jjYJDEgxYT+hPRPPWV5/+YNzX9kK9lI+
3A3+6l5gTT1YZWU8+VbGVrNeT1mBAQemp7xfEiVCH/xiIYHjZ2aTniWy8muXF9arbjTHrYOHsnHL
3yGlGs6GSkN6COOrz7ZXmTXs8RjYeiied6SiAg/zRQHY1s/Ai1F/kXMZSWuqXyzWG/f/9xP/x5H9
lyfe4TXklcQmxmDIsm4v9b9YK21lt/Vyk60xDP8569UIKRfIn4TB2m6rcVw78ZA0RgMeJCOkiZn7
fVfK30irlvvJkYeqHFvG137R7FlgP+FuGC7s/T/5sw4X7DpA6Mq+mKLLi6GkFW8zO0R0CYCSPFu7
tG0a/fPtWCxeIqghTVz1KntW5tjtnGE627Z2XyXYLbNcPKQEC26ivcISZYSZvDSz1X/bXEglk0Qa
xsKg3C2dCVXI63MIU3e6pckn1xkeZ9QP90NdP+cbfiriNbsrk4qftK2v+FyMY8r66j/Yts2/PqrE
QFBzMT3jvNcNz3GZnf3l9W2mXLFVHGUwpHMRlqwCiGOsksdJ7LDhdAxz3ZzoSz2uS3t9MqzxU635
O+TGS6PghcoOaq8ODnaUpXHh6JivjWldZa0dDKXp75uO6cxqu//wbZN28D++cRAIuFDx9gF4YC/x
b1O6momNrwSFEzqnLaLeplwe/atS5mNfWmDKjE0G9SrMfetJSL8ZcojtioSpRjCE6IXJnUbU2Hnt
jE823qFI5vrSiR+Da+eXJKvN0G5dF93zFhe5714qabLRNzQzmjvja0jNLBQKZaiTmb+z2/mzmck3
BWzZxcJ02gxDCzJR7stmGQLcsjKC5TOcnd6kz8PXCnWuR4xgnAHNmahip5dMMwMXYTs0GvHkFd7r
TKNpltpnr2+AKFvTi9RQvA4woNKuP1pTXNZOFgtU6kEj6uvUxWJZ44G9dJBnw5Orl5ccVRLqMfdk
S7RgmhVstnzK6uURLU0V0tOdkanTG5NOapXeV1UUPGnVc5ml71qiSFMN6LgRPPhGxwNivMpyeHaN
561ja4bGOAkrw2DtDl9WmMVj7czf2/VJ1uN+2rgteCTUfZ39npfcfoN7zErbCHSut9PmGw+epqFV
0XM/7OAg3S0UjZAXxXgZmlHtssoqMf/K5rFpLjzFxZMo75WnjdtDMoPdroFxdEE9s6YikdwIOLxA
PGu5Gw6ocrB4YVIx0qV9MPV033na96XW/Z0c1nuKdvMeHOk/vghTh0Eo3Pu2M9sDeYjbh+l3R6yT
GdIm0z7aW1pFzMvSJ5kVSzz5WXfPVKnYW5hAz0Yr/UODCgfEirdfJsBxYuoSxJmWFhpuBaAp235n
tNg/F7/A+8mHyTGvUjOy+z9fMFPbe7XyKqO/DC28QmcyGVmqOY3tYLCSNZorKL5BdrspWmwXncJM
aZfvXZuyzDdRLpZqTX92SfWt8Kf2MxeMKTX0cG8AseE12mJ59uYkggTonCe7kVddr0KEVvWLHDRs
YJ1vnt3kSAyl+5Lp8zcbaOvVmB3ztebTW23oJHw1P4xMcV7ymf2J09vvZd8hwRkhc+VWzwYSAJLm
+m8o1ty9PWwMHPsse9goU3x/FI+DwHU5j7iLUqSU+FJJD4SrEjnAYDn1vTt/3lCXebCZq7wlh92z
st1Eq/E8jCvjWJ6hVztJvysmu59Jb5Kcgb3FsgSUJm322W9NRsyA4/efX8kCjc7f/w8yJhAy28cN
SwRQOWlpx79/MbVrbzGZ5+wgqTe7fcb7vMuPlds8Tm3+QAvd3Kfm1J97W58hIGf+u59cK8V4Wu/G
JE797dgK9owjY8CwTRie2Qo6nyVNZMK6SgkLnBeQUTRSSCJuX4TjhRktZBFOGHHDsZ/Gyz+/4Nkr
D3OLJNdHOPcyQzFPzXL5SKTuHHAPTmHeMGfX5j45lzaGJb+y5xNT4nOZZfpjwdQ+MNNuujOrKbkj
O+8tNx5B4v5y63TYqbx8BMIz3Lt175xEaTOPyoyz0Rvmd2fe4dyZv/LeSwJz3JhD2XwA9rjJynOH
1uJoF1wRt18ReZNEnb2qh4luXitm+Yj6xzgXs0B/tA6PY2+fZD6OqCZ0OFcl2dKl2CA0Ta15QPD0
W6JPvdVlKKJBA7Z59ow3Da2Pba8fqKWNkDEu0a6JQ12p65Pc18M4HiFEjkfDm9eDXtdRo8miDsS2
PMkC8l862vpeTZFGYss3fbxJS+RXbsJ1ySyKLEM0FL2mXmHo4sFLmFI8prI5IgYdn4Af9ntn2PtM
M59o1HU5+k9V2j2Bve/j3G/HhznVx4dhzXh5E4YUBfbCIwjbdNelXuzaBeLXnOn3ttY/WmqHsyoS
8w4tRqy3R3016jb0pzmo5jz/EKJAM0z0jEJemgQu+u+PagaSukOgAdFtHvV4s1r24bdflvWfFb/n
Pvlr/gva4XDP+mF/A9rdeZn9zNx0Pf35MrmuuTfavnqzRp/MlXpqz2qokFVNg4xS1+/Z3K+EyymL
egiV+AhWMPP3tpd8p0ZoL5vGCiZ1crwOOKtjaNT6gXc5DdfBnp9Md22Pgz1CWtnqGYpfWp9Tv3qf
BVy+VpuA89V0HLmtY0m+2SJmO+vvtkQXJ8yrN0Mi5j72IjYb2lnt14zr2p+a4pRrtmQ9f/vPP7/+
81+orVCMs6lV7ZQ+YJjNoz8/GuJ3HCX2+2D183ejkEB9vQWoHEmd6WCeRWfXUZffhELUXACvDUjF
PWUynw5/z8i9CQeqkl1nbRTZXEbIt1BiJtW6nAew1PvUIYP3T8mMXADrBtZ1PscxxgbzQoE27Lep
fuuTxn3U1OY++iDgbjfdzz8/p552ZIh49YPLRULO5m3Wn7vD4zaXNaLkbG+YYxP3jJBe2cDR+zZ4
9ZJK3vvL0TREv8sriLX4HZrzTBgTWoH5iFCtPZt6wwG7LlCH+6x5ATUMjDWnWksZV+5S9gOEvafM
vByrf05VtJqW8QTRGgpiDK2StAA55Hy0sxd83meutPmpQIe0Z4EBC7XwHjuV4GXXl+Yu6xs6j82a
9ou/XYdO7x4x4DOWnaZzXsOyRrz/DW/PUcys6ObXtem8o608CIWegMzaIllnyldd3c1l/qh1QOrH
9dmny7nwaWyf0ubX2BnOO6KSJjKVIgHY7LpoA6vwrIkshwCZ/tTFMuz+/PYayfUxdW7Vh1y+JmPL
z8g9+ue8ND7bNZ/PTEOH54kNpcVIP6Ira3ekuzzqVNLRtBS/vE3H8GnfF8Wm7vvRwcxPZ8+t0q21
/LEV5k+LJIsXS6BizIA5pP0kjpLE9gExbOAanXfBNt2eh5Kri76pSrN+ly7ut7wYWXyaC0rgZn5g
IOkTvaAbwdY2AECHJ5uL9EiJslyBOJMxNZdn3UeUKrwCkG0OEqK0QjN/Lmz8qvanrYr0bjE9/k0s
q6SCjPkObq21AM1uXTpE1fhRUdf5RfcpTavhsmRF+bqO80XO7aM0ND4si9xoiizUXHob4ZF+K1Ct
niVDgWAksSoQ0nwmDP7N4qk/8drNW7VzVCJC1kgn1Jv5sSPFodi5c6fvEXtcrGJsYxJ5a1Tx85fP
34PFKYaEHExpVvGuaTXKL2039gSW4NXqEu2yOlrs67Sy7lTPZ2dwi5j94IrCab13PApmG/cDMmXn
YE/2bnLH5oDJISgXALNKiqPlI83GYauuE6asyUh2iOQoYpFLo6/XIAl4CnD/vY7E3etk+li5NVur
HmeRQetlTc8qnVuerd8s5KwdYvVEz86GZWDjpbiL1lIHLI2sOsFhG+jr+qmXevHEjhpLaWC3T8wu
3CO2O4JQWcUGLP4f+03uFE7o01h2u9FMvCMEX2o2fY8YCpT60tzTinAbDqaKBqjA+hznIhpua7jG
nJswVwmzZY2Z9mbs0q4lONmfPjE7AM+uq1/Tml5tB6+rojAbcGPsTNjpgd+AtB0AjYzYuFX1c/O7
SEsz/Yx/CPmNaA9965ERi+crGZU65Gt1nsi0kdjTA3flaQdN7ZBturwYk2xj4cNQsBiz5R3hBq4N
r95o3wsm1jc1YR6yWiQ/ZXCDZYBe4pO7KJKC+/AbAwFOyUUL5lzWZGisv/y1VOwe9LDWDaRz7D0h
4A54wtgn6d7jzckTMXTvDlVRX9LSv2BnfXVHdMFLK5J9L4v7ApVHDOni98QhEmfmvPLvUq2txrfG
Ih+CG/4DgT97jVZMO9ypR/AVyc5OFNFe9nbsnXG5tdSgVKrlQZY/Fme45n5V36/ll6YXpHUIWz3X
jf6pv0489wd/USSQbU3Y+NLa6XBXMO9t50sys39Kei+aXAwVxM/cT0K1Z2/tmsAuti/PWw/S6RM4
ItKLnDwVR2U08dpVK4MmWijwnlUnyt2c9QoNofUE7+BolRmWNgCgHOWN4Lgc79hwAy3tBjd0q0a/
EuJykUYHxnXud05voWKfwNbebMUzj7M1KKht8xpXjcGAtFlPaTqqs8tRrztsr+wFMNi6/irQgKJL
V3f2aEOL6GouEX84Sau3gv7m77K09o7h5Gte2w8rDondPFl6hCbkV8Fef1p7tjKyTvfNi2tWVogI
8jMFxhr0feZEScFxmq6MhySmhdXwjt3KpmeecVtvIPxNDJ7god0TwtEXQmHCOqlAErJWPrPBm+lx
iwHFYQGJYTiigp/2+GxeGy3xn33gqU6hyyds2ku4OqMfe/XXsjV2IFOEbDj1nCOro0D3S+z99ETk
eLQBuXu8+QUfEiyazLKxB3hZGbCSyEOf4yiwsCIFBpe3kyZPxZxvJ6fvk0B06oCYmMgj3HB719e+
N2lThY0LeUL09amSFlYgf9lChr6/kbmXUaeL9jQqDcWEd26x3XAbWKcktZPHpnMeKap0U2u/w4Z8
VHRwZlu9b637WEiHLBIl0ki4Q7NfPaoRz2qirbCbi6yYH9ey6gmhoZnaBPJtrNt3mO7O2dz/aP2F
q5GGimfypq4FuYFeHymiaoswdyfCoH1viSmDrNYfI2j1HcVypQ4gjH70uu1wINwcHamMtq4mFcu7
igI3Qjo3P3VDPLHLgia9UWI7VmpHXlszzuI7J46D4k43ImXhNuQJkeHo87JmiRkabQtWY+OIaErE
8UV9BzIEkr6TQXceKzjnGX+Tg8ZANf0Fw4l+2Ai+KufSZtfLe4asAVGpLvqAeQXk/LQ5WqP4xlCg
DcztUxLuvq80sknGVCNexK3DXgDvlQmQE3ub4marD51IyqemdeJueidQA3HK0uIz3cSjl1Amp9Rx
oTIbEUFrpb8VOa1yj8YhgdVULukUrJlcUckwiDAVMBqCj0SIXJt5vZEXsYmuvbpxl5rMJirLzeNG
W6D/eepgoBHaZzUtOu1zNHjrAERi4D1Y849BD7KZDIcxQWg1aebOmQ02p1nr78iYelaAne40AjE8
f/k2a1GZil9rXvehIM+pINrDq+7agQSkxHl2t4wWBskwxBDjzrZqcMKOt+sBJ91NAlB+mYfiJhYt
PbkvdOrXiZCKBYFp4CF82TmFvTcZLDy53fqYFngIvNIAVOJwJJiIdaMt4Sxb8pjU0gtEd4VvOcHx
u7AZED1XEXqJOC1ukgGALDgKubsdDVeIpGfpWiwV1PfEZKuJRXTnxFAWvNBZk+xgJuLOYHiJrJ7B
KVuS3OsRw7GB7URWvS6o6Qe5DehTrA6hS19GS9ZOEXY7Q1+6y0BoFpIPpL286qr2I5oCeWI05FyY
ZhMyQEAX++KdKBli23p3HD00Ga6h3mFVVCQ78NpNQxZYHi1a3gJu79w8IjuKK8V0zptdLBHM4jEe
DCqjcjLXWFDWYrlDiNJ5O6MaBOdp23HBzXNU3Z7KGx4IhfD8adbzicXzZ4ONZ9c24EtYtPOo9PYl
s1uyBliVeM7zyN5/R+DwxAcuHLYkC025xZm4HWjM+m1TkrLlzagBAYoU7ySyfOmaO0V5Pr7Uq/s8
Tv0bOGfQfTOKWJqkiFW7sRMEzRE/QLikmXI1YJDgfth5iTp44+Ie7GbmxhRNGxdC/zIZfUX9YKSx
dG5lnX7Dtdvl8zijwdcNB2CVr13Kkd5how6Cg+FZQeeVMdKIjXglD+V9TmYupwOHf0qvpRSjU2/D
Bo1oGpIMAVsNJPDCfNWyxMXgiqqlXNzmQtgDYr7GjAxtAtnnutpxzjjjPNvgM7ROJ6myEnFUZfID
ulpI1OkBBXoaewV0dJ5TfVfiFZq1+RWdznjMUj5XYjPiBZ1/JGta3X4GdyKc0OXPHzA3EgOzNLzB
xXxsgZlDeM/Ns6zbq0QoxJFuzeyg+Ne3FjeqUBuBFOmVSp9xILGg3YIefxpbJJYcfKAGFzx9h85i
gNN1qmOui+4kHx1aWTyl3foNZdKD3jFdSZnpMokRj3JV95lHUqVg9d1pJhvu3YwiYI+t2kWRbl+c
ZDqx2xAcaaXce3knkSEDonFYqO3gbtlXtg8x7eyLj9SPeRp3CY9ST2wFO8Ah6l2mJPR78qhZLc0F
GgGOn9Q5NhXBI2OZ2qHEb3wygA2chJug90o5AIeFTCu08gdAVfjAiykifZJWDEsVSibPi0p9IF8v
hTkyFNXRHvtvPe/PRVnT3c3OnWgNSCUtMy+w2sJ5rYvjIDsARv23UQ3r0RgJ2iV1jA+9Dt5EM460
keubNdgicjvDCgXtZTJxAMs51R5oL/NDKUhlQ9DhAXuLXS01rmZT3rX+OgeDs02IqaoH5TyUmxLB
JMffqaOmAK3PVZhpNInlS0N2Q3MQ6WDoWu9K2s5I8lb7XerGFA+eRWAhgPCVrLfxkk32h+y7726Z
oVMh8IpAn03GReb+UAgYAquqD4gaUS0udzhXdiDyXwjX+0E19lTSe3Kxz5XzK0H9y2bgW8cDLglB
9NL5TQo0biJ1z32N9HS6/ZC9al7YTBmBKwn+WhDOKIgsXMqwyNcSnYdBf4yVbKqLp7U3z4Bd8DFf
u0TE81oxVgYZgQU0mDtmk86PbrG/5GywbU1hLYCMZ17bPK0/kL72WFDVu1GvTkjJ8DJK2hax3pkr
gBy6eOzXTh0V1GWBU/NjEg7/M7uhcX3jhREYzx3n+Fz3Mb6qJgSAhOPF4ZuEGBctyH0ZSDrRuk5E
yrtdQs7Yvi/117FFfij02wcjv7cf5pacvoQMWsT6yYzzqnoZ3fFeqx9RLVPZApUNRr8Qu8KbxV3S
689V2bxVLjA/XL9XBNAyHDw0kE5BWzFpgxXoNnSwNBl/ELbx5uY141/sklx+NufK/Jw05XAhH+KQ
GZOzs1yCE71qZodiWHI3aegbZ9EeF5mltHjGbz8n7ZGByxbopMMRk1KyB5SD0tnalay1iadg+g37
aZkBHviOwJ5uf1HrqN2QfbFOisH02fdENonbpMUZiV1gLB+tOVh21i83WbJz1IicCrziOlHF3hUL
q8OG2yVQSLv/uBODylfJNa/bX3DRyE2QF01XpLaIt5H5Od8PUJ3KWtCioQjnqCaqMRMjqr42vSaZ
2cY6B9hj1yciyh5WvSWSAF3dvufPjqu546etz01rRHreE/ujReviyRv2jcQku/q16IwT9PJ7QntK
ca4+OvpTYu+Q+jbIC1B+2/VhYVYeYdgJizFXl4FZeJg6NOWttaEmwJhT4999T6xy51qSGizR8qNw
lnd7mU++u3YB5p58l5WMgHtrfFrNvNuBEEnDAmViMLI5Psv5lbs8PUgSYhCule74Ncr81VHEl+oN
/VWalm+9XJb9Zr41qMnv9WytqFWxgRYEPcDRQnkHOj7fuYhXOCWmN7SNZojR9J5pdr7fyNkYmKdO
Q1mGa0ZWHFsIt+npiZIlh1rB4GMyZX+2HCz+AsLhHDv5uHzphRlajECCCgciOsfsOTH54MgOmxqv
t/fsutVPCVBr66vto6iSk1NuHhPbk9ceTcaKgT66Z2UWH2q1GAcPz2Ml9Mg0Snw/vfZgbzmwlYky
3F6TJ2lO82lom6fWZAHgS8gRhOYNfEphzWHcypTa28ZI+y8tRgRtW+9QfJIMspHNZJUTiqu1iHpB
z2cB+wh56cm6QmJcGxAzXf3oTK8ueYZkom7AvRyPwzP1mSx4FEvzGI0D4Z6cWAWuW5J8JsQibLqB
nEDLSrrvtz0jiSYAAfKDaQsyJlOkqLb23ruATUqzupWJZoTc6PeYYVSoV+0Vusi1mub0hFYAmmVD
i4CL6X7QLtYE04EM2nT2QGUoPZID8aHYfhvyZ7En0Pa5tB61m74kU/IBPOFWMSe/U8Yyi8k9P49Q
7sB+vQgqVd0A8CE+yI3iLioBn8pxIG4MI3ZeAoGrGJ8lvtitGMcD7zFpfWCGBocQb+7TCtmW4qX4
5iAHpwh2MU4iBaz7p7a0EFWK5MOWzC2dCypGAK89AK7RYoq14fftuyVa1kUwklh25ui9l/r4A/fo
W+l1qCCk3EtGR6HyTLlf8u6hqQqyy1C+53A2wnqmOlH4OOeZgMMEjSFxj4nCsA1lKNmN7Ot2cxc3
t/7JKp1sZ5ozVZzFpg+6R0wsWkM54tWBP6DaMC13jsyiYedpT23c+lUTiJEspbRDA0XO7nKfdg3T
sQL7kwmcAVkheT0cumAvyrMli2vb9HmoryhubwwJpbo+YtkL+oF1YaIA1LSBvZAdl7pztav0Plr9
9yxzH93EJ+WUkQRjialgMNtSZBbOEvhLcsLC+4xuI8X9wabSrtIXMCF1JIRzE38PsW+z5DPGjAC7
lnjoypqDFP0Qn1+b9C3pRvyYVaRzzF8MBntaxhi3lEwaF69VoATkPlUku7gdLxIJegXmuqBiXO0b
+fau7WqJQIaZnyEzN6QdAWHhfjomfomVVTCHZBXOjLQCvzY+KubKoQBGEBfFyXDZKysjsHKTUZL+
srrGPkM4TGlmlzuvmr6RAHMWVZ/cL8R/Fqt/ZhAKotbekghrTAQNICdV8ph/mThP9p1ofzuzWXCh
6QTbq/Rx4kiUIDfgE1TYGAhai2xHv8OdSpjcKAI0eN7eKXPOzfpoaNuhEvnv1OIW1nNGcIkB4QMc
b4VpMVTZ6By2TuI7IAENJf1chdbWTXQd7FKSB6zdXzNyUmLfGKM1DpKAKoVwBCTis9CbeFrY9nmi
H4/VVp5wKaKW5XE4qkkd2802j4WdJ/siKYN2dfYu+c1nA0ckrp7vGAj4oOnVW+IkRsjEb0nbyJnl
Xd/wnazjD4R7M3MJXzD2nV4zPhkCyyDmldW8EHV5zrDHis+KzfRbVvcPvYRiRLSjvS8YXMZ9QUru
ZM2IbnRnX6qcFaHLQVO65jVtjVtt/E1Y2JHmh2Qsi/3KjCtQ4/BCxW9zUTsz74YzhITt6Hed7Vos
mBR/WaNdU92H86vk3trOLr1kTGIoSrHsd8tmSZo+IwML3tAw2s/gsE4uSvE//4tblipGZtEwDNi8
Kzoxm6TukfWRBr7pKNbB2ftN9Syy4rEsa5eSie0oWxZACJ0RG/6o7bYTcm3GWR5LsbZAa1GwSp9Q
Ew3EkdIHtU44Jnl5lPU7FVRzmpYbr0FXER4MWhZyxbZFu2v77TsgZBg3ZFqVW8ASB525XX+Ukj1w
aV7p6PvZv1Q0j4ZDfmAHujTTVJw4yA9y7r1oGox8xxYbTgYup13S2TyRaLiV/YuWO5IGE3xGIa32
2DsfUGEd5I6oPMZpE/cqrfaOzYtODNbOHwRDM+c5qxkIOW7Xxjf5IbRgedCxZAA3SULpaS9jklSx
57dzvHpLRsTfTH5xNfzqqp5RGsF5ecpW0WcizW//MEAbYuPQtv3kzVrctYgginyJPPa9d8NLV2bd
xez8u7IC+1lNsKB4mjhMvs9V8+ApewmbeaHZGujlS4dPGyPM2Bd8UkqZodbA6rkXWX9BzqadF++j
l316Nsn3DjN0TmHZT/fVgo7Dd37WsnGP7iC/p+TrtuADUMN6x2pw9IvQ67dt4LnMhbegz8jmq+2n
jxmYmkDqk/5RmPWbJsxD1XXt3ic8N+webOqucGmXLaBa/lk2UdY771JDkjJSedieOJrddtJLUZyJ
HAf7+JWKlEIuQbeXZ/yXTPKfNQh8n9T61HE6GvP5xP1zrhpnjPSSszon1BPV/u8h8zLCwbY0ZusR
3my9GoTrayMEVAHI0Om0PAx6AkrSqbcdDB7j4A8J+XHLAIpUscpEAWCJ+2Zcte9ryYjMS6mncBGk
j8rf5x7HPQti/VgO+XwkM54UBaXiaXRPpusfycEO2tlEGGHLd6dhdrzB0Psvps5ruXGka7ZPhAjY
AnBLkAS9KMq01DeIVht4UwAK7unPgib++M4NQ5rpmZYhqrbJXAn+9YZ2bw8p2NqjNMMkGUtML0kl
gqFiImx4NL26PSRMtPTq2UCig6uoEhtLjEQw19q+1Wg78sIiYjvxr1BRuda1eCEIlMyvzpUbVWnp
sfI+JStGyC3u0XJorzA5Tts6q3di0f4VWXqHLxCOvLH3uuwO2cKerR6B9LRLsWN8Zm36CQ7LAmnq
yL4eGi6ZgNL3EPLV8b5vz/jcfnJcQSApzOfKl9wDINT3Re1gRZGeifItv+VFz5cKccUBXu2A3GwF
ZYClM+6Fe8ulQ03bgU4L5im/ZKU57ZkkRNvuDcbeK66vr9mIu41QzhVCsL1F5oRaihlxACMWbVNO
tgo/2Mn1+mPizG96vZ9hTmzwbTIXxyIQebuuQilZZNpXZcBGbhLBJpaWLpHYOHLsh8yjTlOeoojA
v8eDPj0nWn9nb2yGpsx+pYv35DN2YkQTM6012T2r+lHb6toBI99aukR8UjA5FfrXNGX3udb07UjH
hx6adlAnWCPJSA2MdHVdbOrQ2G9vuqaf9UydXOyAK00M0pcT3VBKPTCyhnUO+E+I5UPxi64TnQS9
D3ftZdudkpra2JrlXiv4IFtEG+3WWFtVtIbvfU8wfCG3dc1MyhzbNzLiO5W8c0x0eCnMXc8K8VR1
kJOcXtm7SeewSokJH9urbfunYmJt22Ut19h87YnaTjXrkhYlZvRkfCVuuDrZsj2rOfOPInf/SDtD
Dwe6f1MyK98MpUsKk2V3KMPUD0w/dKqS+zdLPTAy7YQkL0JfA1nyWBEXQKWqjRuMiyGKUFTRmv1w
nAtocywqS8Twt1GHuisPet5wJiHbOtD/BhFas00yWd1uxCbJrrLE7CQwnmEFuTt6cfBa/xfFGUkf
ogEe5peIjSi6iGjkHjAWnYgo22Wth5fRJrW0reZlo2zzbyFS7ZC26Atb/3OUq/ZsnZwiWK92Nt2T
QpRXoYPhMiJtwMW0e+pc7d4KI8TzZ6P486kbuceQEJwsxkiMG7VzZ7c/4tjnTevHlKmud5wXQCUO
OpiUoGakQARIx3hhY7ZsxJm6AdzmBK2lc7CSg1cgVSyl9rsGEbapzSYkNOHMcAdqBgEOO4kZYPVP
PRmMPaO08gNVO80+YzhwTr30nV8+LLFYT3bmYD9G3DcGGLCAKbkdOEgfaD+2UcTJm9WkFxpTkYQs
R6Mty/Agm6TP+jzlIbVXA+B1xabjs/xbpsaV83jeSsSZPAM/88790ZNrH3kkJULyI7rByCA9SknV
XlIBJi+eHTdbr6l+e6VzTxvb3g4dSyc5I0TKrZvUsuehX5q9P6asHW2mkIW25CEjnlLX/kVdJe5M
ZA3phiXr0kKjkAYTssMjzHYqWLD63Twdd1eZs2suuTnINYBwDeQrnKuV/okeygR9RLNtXjJnzLbg
3wgL71+N0vu1qOIvKxhMcRo4zbgHuFIYJ/oo0Pij5QZ6XP2RrXh1JziQ5FAn5Jx2IQhF30aKkCqd
TT4J6xxDsTpkwtp5BmO5pWyeGIMPsyPDtijR9lgRQtd86nd/lWXuiXcgzEgYbCs8tRLNANqZTBHZ
/TCMwK/OVQOmJVsfV1tKfm2M1ERE9GeMFnAcoqB3+ZrttHsDGtfu3ITTW7Jd18boOTPhEgGCYVPk
fbXWdEnWdtVH+L1zSU2o9facL8W/VFruvhv7/dKfuyS6JSu4FYnLn0qRWzkMnxRmSJQwaw/EElBB
dkzT5DOW4694nRVwHUG5RtG0jVrJ5sW/mSl9K7KfFQO9lDt/SjMm/yBFGDPqkV3tnZbxeByrnbKI
D6x6G42CWZcHe8AIlkbQ1IjmzOuRO8ivDoVVnydoALT0ku9XH2BoSaA9yrzkYnzUOrGqTd+S/qrk
J7bUZgOpYIIE0l80LB+dxtxTsyh8BvEuWZKzIvvIk39mP8WHceRKH5KvuVvqIHfxhFhu9JsH0Qmj
1GdAWLTapkHpsoEC+U82LoGdtQhLe3iqPcJD+uWsFXq5nxz14MrgoCNnPetsYysa6/fsJqhawO4g
DcK2ak+oPY7asO6e1fJW9okCAw+E1kmSj9kGBdy0PVWZsWNL/9ybyV+wvucF6w1KFPdf5W7wkeYM
5xUCY7tGq2DSzk9cDlvWvuSGrkNkvfptV8/te2n/Rcz01o76RYzMOKYKjIjrxb9Y6cGXR0ebqZ9z
71OqTgUOAZmnaPZ9Ai1g+GMojzYA/AjCtgSa2vzMCIq8WY+HpnV++QmlJi4qIjVAAnhaei3XgXhf
ZcZ+7FXLb2n6lw9A3uwo//AKUMd7d+ELhizq0yh5G6DGXx6Qu66NtbCyJsoLuHzZhGQNBtgXKSzG
fsDQvQDQDiamXDCGZyQgWU2FZPxSU/8UIUU0Wrc9Og2qK8ZADVOw5D1S7d5A+bTVeD6Jx8BeME/v
kEC7PY6YbvdA4vxRGZG/KRw338sJ7Z47MXaddfvELD69pZn2MIE4ODzQm8VX0Y/vfXinzS9Gj5lX
gerBHV3sdNX+Zfv/zk8N6Br6m0BQQPPvCEt39DrCjVEaQTC9Y7F+8jPjlri5u698xndV4xxrQtxY
CvIGtGqyShZBQ8uKtwFiTj0Rs+SibjUpZsiKw5u2KZchOZp59l7BPg0Svxm2qWcr4O0ziYd8PRSH
SVDM4sMvtBxvO6asQX+t2voPGHbWFLH3TLhOtFX++L4etZv56ln5uoxwuBXZ7Vhu/8OEbLszvP6u
r5yw+mFCV92qsvrUaoVkeFB/lpamazGLOpQcNddagtBcXG0zajZJj5biYl1M6D247Ad1y7z4n4jb
L6aFj1GRZhGv2uKWoKGNVlraQV51K1tHw1G+nR0xsfDNIGUiSyJogWuktr8c43WsCZ8w3O6ZjRbA
eDU+Ui90bBFfPE/sI3pypNi0dznpM9FYvbnudDc7Jwm9PgraNj2PCsV1lSc8KnqxLVyAfdqPsqpe
vNpwmTqTEIu6dmtF8pwtMxoZa2e7fAey5FiV8lIRx4LYErh+3vWHNs7PfktR3FjmwWwgodaSnrLz
pU8SSRUgJbjrM9Ia1s8nnZ/9UhJJJqZ471d4mSeDma8l5VvXWl+owDhaE5+7v63Yv5ZsjQS7iMjn
XEuzcssqiNGphtt/AiEP5EpeBtRyJDeoI+yEdUXECqY1nqc8TwJs+Vmo04eQzavCmPI/IGvlkVQT
c4uIHqIW7r1Ce2/bZraFr0xX4cs3BvDMTBcea/JEZC/pJ6YWWZ40XnEKUGVk4Lvz7IGT7JHyLqJ+
b5kiLq+Rae2GxgEuPDE9wVx1Hdkhb4aI+mKpGTXIPP6QuLf347Tc0iZ7r/Md+9HiiA0pXNi6nVvP
POHCgaGGT4FahctVePJc9tkWxz2s3MnIVt9XGnRqabamW7RnQFE1M6XhqUHWv0c0vsYmnzpJ9eTo
86vJ70V3J8S8wOOCmqyk26qHrl2Ur630nxZPo4jhHoRAZ88Jgn6u7c4ms4XEdNixNJR+pb4MaxHh
6K2U2hlZ/EAVytVe6Oiu51gPsHP+lLFKg0yrGHvntYPHHjlABqXbY850Eo5+teMtA2t29/iGtkQq
fQkLeUuzNlat2d97g6bLYz1JfooJ86Nja9U3F9eaPk13Gg8Ke94QA8onp+CDiK6bKIArLKqibt5T
7LmzcW3sQe09LcP/mJFQOMMsRCoyYVJpfzarsh+Nb6CS2N4Ip2v2daYCcta3hT8Dtyvn01K921Y1
7oeMHzRWg7toxRDmLmElVvWnw92D66p8c7zlpRslAkAQH2rR26ChiUPQ6B6HeTzQQb/2tvkCB4YE
7ZxCp+77H/3sh1PaPpEKZodcCYQOGu+JM/wYpGRtB9l6ijXSgwX7pWGIt27ivrtm+Q/89ycz8iRI
8/5W1OOTF8F8QEe8x0IUBXBVoBZP/BIkyncHkmZE0RboI4WsbE/wYH44BJNcUUX4wdIz9/DW+B67
PtRgFHbEso0oo7o0IG3pMaAd5t/PO6/QqVOxtnqUEJvZVlvBSb9pqA4oyaYfVFL43LjImjVletAR
b2f4/ULAAcgkjX8s3lZMZ45Qy/4xGe1GE1aGSGp8GCnDTsZF1aW0/MPo37SWHZdQmAb1r6SonkVu
x8yZmTJCT960M4FoGivDXVTXGsQl7YfA3bS33frLTyivLS+7Jp48ytqyLz7DlIMzsfpfVuIslzEj
JIJCXOlT5NvXMUJm3xNHASFfBMIXVBqCN1BDFQurgvwXWlXl8IAN2OmZk8L0FS6Oxh4pEeXq0hzg
sm1iGCXsxNZOzrJ+W713yxRvaQGx2GbbUaEKRWKJEA3p6daVFMp1F4uwWG9tzJCEvSuXGYQ3Ur2P
SCCsnJn70vmr+PjO9gZMALO7wPP9vQ8HYTMYJbNX9XvCP7evtObLKgcu+X/CtfNA70hhayP4DrCM
tV3mJoq5PqXTWj6XGr2SNrHJUKDBvQY2ripm5r72b2ws2rXsputM/35Ar//G4obFkrvr+xxxYnFP
RkC1vUMVqAdNOd0wpxTP+ZI+z3AFTnACXgbtNvnTw1VzTQeUnpN8LrdzRTJ1YbjHpk4/RsQtxwka
YdnmV9IXeJu2ib5Hb+Ge9TqLwhkW+KZeJT2a9SM3kyqk3AxBBO/wRV5mdspFR8vbOLcCYePOyZO3
AQAU5yozGefdwRUWFlB60NLHgRePMc656QnTIrppflIDCs0+5nEUy7aNEFY6IjsQzDNsbdyVG7uU
POhp+SgTIPhuhpUtcX9mkJrsvJwZBCH3guF0nUZrCNQ0fblNGAlvOMdFfBoZpq/v/YedxukzkyCe
P+9YTZdUqLBws3Yf+QxsVPY+gfjdwXrKTNsLYuVdrAlxVUFoyzAgs2FpuUuSQV28sgu1rMxCFycb
QlM38LqUD4wifonRk89i3hLitfUY9TN8T8rTXL+li9JY9QkIY4m8zIgADQUBRWu/feZPTWRUoe3w
vfb6GX0POD6R9cz58l0KZBlBOOPYqSmPiV0d+DM0kdnQbmrXYk6zqosljOl9YXDZZ553lVTrqyzG
PjXrWqAZ1HOeoJhlmbpuS+Um5Qwg0wejhNUFKRygLeIKCEMTiG+lop8V+p/A1sQnphcf0fjk/3Od
0nrvWa9ZGbEK4+yEhUI+kC7zVVPpnYQ4pjttqm94DJ+gp28mqwR74vWQOAhwK4tcHK2G+qa2fuWp
x7jB0LW9YdsSyVF6LGFz7zK5M8lg24YtNoPdWEmYu5aSG40eI9f3ZZydtD69kzKVcjtm676SX5gn
+EFjBzNAdv7SR+dPYeG1hq611yK7AEypo610zOoAXHymyceQ4jEImMjiNZvhjPIkBC/6W2KyP06t
tYtJ714nmL9xTjx6Krx9x9Ua6BTYjqZ+Ne4W+BK79dbtkDVPxm4AjRQUEwWywYyEfJ1X9mjgBdZd
ppzbr7asEYPCO6OMojqxymLXp1kTGPOXZ9J0pXijoAi1PduEGbRyWyHqagk1wqMRqQahiaMf4L1w
ReHsqBmC7zrHXynJ7BmBGMELKtLoXFJpQhJAApxo29ro6cB8JrCICa0QMv0eTkK88bsG6SBZBHsw
8ful42ZoeoldqSsG1mYCgLDLX2ZRUpnoTU29/sXfZgO0r+Mlp5mdDrrf4dCZAfYm/G0bw0qveFuK
Bk2jmZt/tFjWMNRPUMQevNeWULfuNdM+5ksq3aKhGPeNSt5UK/4lubwjwNCnDJG8NkDkSYAecCpo
IwJTfzrLkR4ibTEi2bukY60hklxnr9Nf9c78bAbePDp/bMnUxYjUZdbM9qnQdJtfH6VY3rcfRk02
X+unV0bKLropNa9Bwrz/Xg1qvQA5f7KBk/kwWTeEkQ26FWPmK+68vxlAdHhDBM7hIA1nk+E6w1Tc
h+PoPREAd/YZ/x9wPHxqSMeQE5EhcMsZgwTebMgdMWD5LTZY2U55cje02LEPWoW1pV1do4vtCXLS
mKrkXZs8kdkZNHnshw4QOXYFefU8krWV9YP+NdBoMjxKTqhNmsBWEQJeWz6PkedRPeXPtd1fYUHL
cxP1XcMFM78qW8LUZ6d4Y1V74oqVBy3S8JSgE5qN/lwQ/XHyK40NUkwCIg693icyYCqdHSnIf8vc
TY8OEXhrR5kfLAd5QdUPD7qeFlkAcTyY/dOfMh/7zTLa05PAU3/Le+snsFK9Ki68l4sj1KDf6ALj
4+xMFyfytTs7jK9GTFhq1s8GB3KgY/rnOm/0a5f68X5gsh2xWAFSO14k4VoHSO1Is1rGOAmC2x0T
EBSKOYD5YdGqUw+K2kTJGRcHJPH+ni0GyaykdN6s9eX7o8HQ41M7RNf//fNWs8sQfkBxyK50Wd2L
FFh8YHZxfSB8MRDhPOwJJVGuT2E32Gj5ezMOmSd3EAz86Fj0bRJKn+oBFToWVUgW29Iw1R1BoYf1
lT+H84iNS5796nzH3FHyG3D/EgRsABZxKRIcpPfU3JM3HQE7bHmeyy9U/5x1COByrRKvc7mgl7fW
/rtznVez8n8C1V/rH3N5twoWBrqRpze7apb3itNtJFD6kY6ueDO98FvKx3ozfbagiXz/J7VneJdx
9mEgmu38AMUQmo1TnVwHFaLRVtbb//cp194NiNR7q8zhuWyJVTGqh7O+IOggJA0jl45QwpqVfYt0
rz5b8xgO8YRMzfDPShPxTZW9exssC5bHFO0rVJjnqPLtY27qryURT+QplN5pTCq0+ItbXH1I26k0
nLOxRM6ZJ54f7MS5mxaue/7fyzTk3pkQAURdbrrs8Ewwo/Ts/ogp75uALG6GKw6+LM2gKtvxkIqq
eGtwt+fRZD0meHFvcGBudj5aT75XJDdhDu+SDMBA6MoAAaVNDweAzHMV/cjnZXqAICwCu5y6/Wxm
7lUzayy9mDm6wXs0Thk1VPrRH4On17OL8mRDxTnmC/kcrvSK/SLcficcLzo4q5TJRTey66lODlmR
y88m4yL02vIHBrNTPfhOmGP02EKrMz5TzOKbuiLUt8JmuplJY0Zf17G7SrvnwvJ+f6M/EOitNt83
AjQxqgIpcDESM/qffSSXuelUB5kY2UH1tn75ful5E/330fenxJpwi6cNuZW9Omij7yOFQonsl8Ob
Pyfx1fPZdjlIH7bK7hzke3q+xxqhI6YR47sp2xRNtJJHYlp2iWrUGciYvP7vxY14U1dy/X6ro+FZ
BhqR/3uJV3nq6OvXFt3wsfq2yKOM7WiNoBkIG2w6RqqZVgCLZTH2/QXN0k4hLbnlqVq/3eYsYlaO
G73GSOT4KMaRRhXJRZTdAUt6fLAt6Zw0YJDe7vvDISWDCD9t0PkAI4yxzsmeMrkgHCgyXdM9zwXy
u6qZy9O44mU0EX0BP2pCw/aMszcuxjnTPswGcsKOjMXojYtd2/Asw4QHc8IqYmUcIalqLs58nqOq
2uoaw1kCAPSgdqr8ybWYnS3sHAxum+9Ngkz7EwlUzV4vmgvCevXXtJyrCyn/GbrYR004Z8BIR394
nG/I070dQD4tNJ2bi3/onW9OYcmYxovDLLfM7B9rggue1QK7hKbQHUsmpwQ1/ZrGJD2Ty2izXJhZ
FUbmfqjS+ThgIaBsSGhjyqZeXSxHCEXI7SbDfmpA0B3Mkkq8xNYXuBXhHN8/h++XWEeCo+S0BzVG
+bGahQdTXFHUm0d79YDHETPaNMWeZxgLOFP8Kvu8//zvsChwDywksQx2VryzgWFOsMJrJIqCrb40
A+G6/Ob1pVObIVujcCw4JKuVSJ7ZXbXdwWyN9xxnEssvq7yzaLR3FY8kFZGQAAYtPOJ5dc1ImYW1
nkxnHd8NsEMmrh3rWaQm/hmtb3Q2TFyvS1ZN28zUsQjn6oGAnHwZ6cQPFHPHaYq5wP2lvNakWQW+
5qZnDVXFqNx0E7dhA6m/Ndrn/17GunlKXeB4YAuQAMj7yAzknrWLzjw79cNuWT5FI6xD70RVaFL6
MSlz72XnIunV1YhieGkuy5jVnGQkfDRW8c4vKjnFppbs8QSUh0Iap9Gy9HeY/r1zjlMYwl4dZZep
biVyRfszb0YGhMIa2TtBDCS++K1x22wrFurK3rZ+GGmLV5Ar1QZtGoIUqF+ICXxdNwtprykC3hj3
jkOJ5qUoP6zJElsAmcXR6bP31FpAQMzmS2uM6a3gTRQDqvlaCvueMa49xgbbHZBz+Q+bGmsHZbHa
I5ML4mUpztbiFTSiHrZewEAozfnUk548LGN/sCcrqIGtHMeFHgi5O6c2UUeBqgZMVOSG5K7r3Gtp
MxMeOzC+NVkQCiX4rUDkecNEwtei9D+Qt8j1ztgWClqELSvz8tImDboktzM33xSpvPDiO2M9HKUM
usLFmZ3XNp1E4BGQC3imzC9SK/2wTV1KpXI623DDdjyOLLUyoq1y7x3z4nitdEcLihGZKKxd48JT
2PnJe6/X2pVCdHi1tBWd2jwPs2fuGBhRm4jEwdRDRMRhUoTqfr/tDRLCWa71vxytd17s7M+oKH4d
BtMNogugRHjlTISQnBMJNrkyo9Gts6tckQ74UM3zf4dPDn5BrZQlBoevDF0ZJUZjhxonqZ9sImAY
w+gbFGDzT4Hkw7T8YteurcSkwFstlHaEDosi4o8og33MeEzKnJAwrf8DL5o5WmwZl5bEKSrG1nkx
ZX5NcF4jzALbYGNddaWD28Of8hPYgOq+kMxOihGmmmTAaOAY/T+3sdBi8V1eZ53wFgUx4tCW1mMw
sR11bYVfiBiXczJax1QU3zZkBnkDMBPhQRtta8COFBOYaMmKH1Os/yCq5w0WMnP7/YuNvOFh6SM+
eFku54gkhhDzZEmV5lo7DuwIA5FPC5wo7ZJYc7UeDoxB9W6+TDYVWCYiJBNd87szueRjmoDvE0px
Fu6pgP+ZRupvk8wDV7K4eA16LzoaSaUFOI4IhxpHDBBzhxE7ST9jCBcva7Ly6rV2jy79SaAPlgHz
gRetBGiLGnDFcQ2Ikp68zqfh4ujTfKvAKW7Aii4K/TQVTMgbYHBTArjCYCT4ffjPCdncTsdzADdY
IdZQxvn7hVAG+m+/rBjC+JTJID7Z07eaEyb2+IGGA3NYm3CG+A50pKRHy+yZxgl4qr+bBcDXcX2Z
eq87kciIzgQ6A320O5+ydaSXW9lNMLsTGjVRzGboiYu+20y6aE9NVn4UoNWuuEuqU4XWZ9NZQuch
TQgEduXAJYuCwsHtFxZdR6BRvZbRY3wH9uOHwLWhr669Twe47q0CfrGaGt+BGzjXwRDdc7UcWkH1
933kTAlRkKqXu8oonqI56o+ONTIYTNrppo8ZemKOorAnXSjU0L3qm3V6zDiMVUxU5luVG/NBxc1F
ogd4IAHXgoY/FcYWOvQWTGkIURzkMMVHN2SQTicx0osVLyUHD+lxw/hOQSP3BbBkplMCls4wXzC7
aGETdc4eA4j7GDwOiCVfe3onpdkUyVYIMw3NQmz7aDjY7ZA8KkIk0PLRgmdusMi0vXStneytlX7x
31c+pSPoLn6XyHfvi2NSY840OKAjEkA7a4mnIQ+WGSY3sMXTVl8fGWITs0OxfmoVQxLOWioDpCbR
mQ8kmvV828oqA3uxxlA5naLiq0GudRHazZ6hYKqbyDTiJRQNom+cz/mFtWd2jCWpxzaDyinxrFNW
iuzC/5H2Vzb2TYcounWLfsIMVL57OOUOuAULWn8wOACz8bBES3zNIHj5orgM4+e4KPfJIbsu1JlU
xhj1nr6fOddsQIq7vXsFp16dEt18azPzNGqT/mNEULXvlf2CibaFBc06nwiwK+ZchmMr3kYUZbGV
sl5VvHhFShTIRhn/LJcZhpNfLAdPlzypPLAMBLPp8v1Rl1wm8bV6gRYRp0+4vsTdoCy9ixxVn6zO
UxEZyHz+7x8jjwPMBC2umEra+MnZZXlbnlRBaOJIoNl21rUQdr11Ez2LMToF65ANvnU3Ormfac6u
TNHCjrz3S7ai/rAgRGe3VQeo8ZQ8sC22xLrlUAHj/KqhEeQ4Iyp1Fq96PXhnTD8igI9Pbz+4W+66
XelX4tljKh2qHrNAKxrC3QmrvcyOkmdzaYe7l9Xl0aOW3xhDPNy/X6RhXWO9/KsXy7Nduuy8KS59
Y7oX0RKdiWGFQ+WgtPHn5pyK/lxnTnVuM+U/O2Lcf18G4yLl9r/3qqrtD9hmT6bG28Ho8/xVOi6/
jNj0tmiB7ZBoiPxo+Y6znQBAoWueoRO1iuDA0TmbqoCsM/FUL3ifznVjsDL3O4o/oH/IJc3qkdWL
9sn0k52FI+JQVFDEoxIzlWyz1UnVxrfvF2EZ8Y2I9/nU5u2RpStZP00L3SWDjb1JrQmxhplpzzx5
1BJ59PANJHqGQutbu4tkYYhnOiPWaavFvrbThjR/WPZrATAOhbfgPoQW1LMlDc3aY5jSyJwSOreN
szJY+RAOlzL7HwEuJ3W0T2ZN7F0O7U2yvqfxwAJuAIGxE5Qdbdx2pyWdisu0vhBt+8mhMHHlpPm5
cWu595sFczc6jNeZqkE5sNXF5HX7ZlT+AdvNs+iM6KxMOkAb6fWpw3u6Sde/yVpFeNKVPytAc2fH
UslLits8kJDLD8MwALJBPBUiGUKZq7v42Bk17V0QQEhfreI+Cvs2xIWzcxKfqMeoK+6+IW7fIKh8
mNQ+HfT5nCpEW3Vqu2GfsxMQRQdjra3epZJjfHScxkNXMdRB2Rc12U5EMw7+MgYavdOmUf2wb5ic
VrVZ3srSGZ6xPTXhioZBOmReo9R5ZsTTvVgLswzCKf9S+o6fOd6kUSsKgHg+Nys0Jc2Y6b3MQp6M
0f+XzVZ76SEq47hgb8V+dyHiDKVZ2RrJ1pg9ebc73Q11/JmnViTALubYYvIO6D4DU19FjrfVMhNg
V+t5m+8vXTHQZkxJTNb3pxhsONGqhDlvj7QCARLp1RWNoRLYmviarniOGbebPtlajn3ODbfGP20h
hRUa2unIAvfqRtaNYxf0g4QROZTYbLNJ6+5DD1HMinF6NL3/btmUFcTejltj8VAnrIr6wDJbcaFc
ExfHitIjAbcvQtaHnCinOznM8SvheVxAXaaFRoFksDaW9qwnvdwnicM+3hNbpZvpBypSwBQING/z
pP3KRKftSsep7qObhN8HqgYtMzfEyADiuYlj/SzcJSf2VVyRuq/z1PW7TDGdONwpW81AGLIoq3v9
pivJ4jiSLXGDlGRf0ILBmXDt+GqTVMpwmm0xqtRezndb5NZT7n1Gjkb10o6Ba2riUKSK0KKSiVXP
34GBkKUL3QsjFcs6zQQ9lpkAHakrTBbPuhrYgq5TLboWghU6jRS2noSgKOfAdD46MS9HJ8F1zP9x
YFF+pK+Ntv81WkRtBAuDAtwvfhy2XrFqNokDOBjsLc+TCWl/PacZJoNrtJaf8wJW4xsDpUz/3lh6
fC4jJzmJglI9BhxvxsVfqQZSAwi3xTfadzunyAcWtrX/ZEYp6dBEjnxzW1tzAMxgL4fOR5WDML7e
jrQup29um7DcT7m0bApxY+866fUXQKnvCQbIW7a+iE48TXZbnSQ8ESseQ8stHIDk1ghiaB1k4uMr
T7ITjByl+NOZNbgFYgxe5i+FnWNfVPxJTVfL2RBq5w7cMQ0czrk3tHdpMSOD+RSzBzXeo76M70CS
0h9kVeG8kK1Z7E1EB/syA531bUWu5iq5Ks61ovrlQvfoDbSVQWek3tP/Pi0lsaA2aKb/yGe5Pvhh
wxoXJ08RhYkIKtU3b4aJ9tbRCJtXQFrWpIwusPXeC02fy7fLkSXXa0Ex5DIGRZDhek2bNz1eTlqS
oQorXlbF6g2Df3r/fslnCgKy9awznmTtDXHQptTvWu8mX3BmWcHG3V8zx5s4aLlzMOqJMZsdJmPM
/AjGFRQBbH/bqMKbKTRf7mptiPi9NAzcl1kNp+ivHOvh1Mq+/2BDzbPqfbgdxtOmiMoX32suQk/o
w9tq2Ue5T7SbJ9uDow/tc1FtJ5fAZ7+f9c9at/h9+enDK1nyu93wmufDoVo0YHYSSQCxft1JeTLm
3nHmK21XvI9t8HCRUNEJUThmHBeqoaW1H22shmOEvuoppTkOisKHnjbZyzlPo39MqtCM+z6kNQ5N
DmP0Z8aQeGiHVHXTppMz6hIsC2hoDSY+qoEh0zaabV5sDaZHaYhflSuXh5OCjjVt+8lA2W8A8/3v
swKDrGUU9V6HTkDs14MRqvtZOTrD1KkY9+QJup+K2RDsSeeNeRo2VfsHGLxhV8+u9VJmUA3XKOAz
FAMwsOw8VVp8kmwojy0mHsLQ3F0F5edFwwe1/f4ozVgUfn80MvLDnzvu7B6ZMnmf5vP3i522KAZd
VEzrP1KTV9zWvWwrPJaUsj9TLJaPvlz0e8qNrbIOoCk3ONVyOwMcGHR0YusLMUjJlll0H1BTPI+i
1Pd2zv4fjl2NRAdLvodm4ILEyCUnHkSDGBP/WCb/j7oz2Y0cS7P0qxRy3YzmcMlLFipzYfNskkly
uXxDSC6J83Q58536BXpbL9Yf5dkZGQF0omrZQMAQZiaZSyYj+Q/nfGcycNLQETS9xf5XI8fMHU7G
hKBTmJRDhObQnMZHMVcTVU/b46nk0YF49AKD5BmfMWEYFYiKyEibczJSfffs53cptOyNXaFgt6Ck
YIWQHxUWm7uOUroM3hk9RvdfN6xtxS6cfyCZW96d/jlILJ8RQa/3hAzQvjKxv5+TjRZfVVlCfibX
joFU+Dj7maCFZcZeJ9cKM8GKvvZnXzjlY6e1a9RyMLOJ64Ue5jgbvI13NsozSQgxouZiNenex1Bn
+cmSQfm8Ei3FFIJV9+Y0vIklqSnLYj5IiqQi89YK3rqOekzBgUKfUG+lXWZPVczmHsWBgYw6QlQI
rkKfmvUwaJgWaukazBkFBJjJ5nMagC9oRuQfaQdusEM5uIa8ap+GEv15IqvvCe62pRV+KNTMR0WF
YNfqPgeLjIWIOrgr6gsQZxoArfUE4q2SRBODhkt3X7EtI9uVqE6ZvZFdNOjxsRq8GDW9RGjcc5bu
yuxIzXFkJbSBEevtSbfS34wpLHZfFw7i9jBwUnmvU604dGk/fhd63izrzGPdQXFBeE59qyd95NqP
Tm8S3py34tsHLFgm//6HXgEK6QdPPdqoJSGbZEfTyDQQ4muHrMMFaa/iMI6F8SgxJ63jpjY2X3c7
M4ehpowHMFzwEF226YTbuG9V2V0jqyu+9XWptrXmIsNWTfwYuuOrVRv2pU5sAoSMWlyyEXdTjqZm
V0xI9lYtSZPrZNTP7IJxhsxz0aqo6/sZJEPfyGOaHdT3g+mkB9hEgMkiyZcEjbbrMv6cmdaeCPMY
AQsyC83Sxn7V4/GN+rS6kf8SeoQfcbordwA8ycxKy/paS04wpEGX28xkNs4gCsfyzEYXNQ0ZMGRc
iCOT535yv8WadW4ncrZqqFmBMDcggfQbdbtxQ0yBzF9HeS08NgoSxsA9IW7IICsveTWKdtsRwL3S
LbYPrkqmUyckpqP5bc3kcOxcIEMWEjrksK25Ka3qDVsIzsAi2HPqcQ8ha95VMMnuQWduozDxPrPE
RcBiYJEP6pg0e5uYqwk37t1QfriswIiVdPpnigDY1FJWYusO/IGjomg3rVlEZwBH0dn1Czalv9+3
2vhBMbTYfT30++Nf/1eEDTsVDaySR4bWBpiNjbtJny6/38ga0LZ0/PdYC5rd1+Oh0w0sCYwP3WwS
bTcyhCYaqM2Oo1Obe78Vxg0GaffUvioThSAOApyaiixx3mm2dS75N5zV1JV4day/jRd978AjrYJQ
JHtjxvyrpt5h+trpA6UFRBT75vv+mYvD+L1jEUqdYQAfK7yHIkbKY1rvhYWvItBb8WTGXOCjvt45
Buivr34VSb7Yt4PcFOxtOdxQzdUeI8OvoUSlw/0Y8cTcKktr7hN/a3yDT93+LEejW5ox0wTDKdIj
Ugo+Dg5cyI5Z3ddNrw9wNhDY8oY/MRbYe0XrneV8o3V6qa+G2vzkcylICzALffXrGRzS27rXMYL/
46vBfU3gAibKkK4u7wY5vTPwMPdf975uKpDROy6HJVeawiDmrUXLpZzh6BiqWAkL12WH8xf5gLIO
jM3v68QX16+Hvm7SIjQ4+MHt/OkJ6TdPhlNdVQl6223C8KxNVgBxJX12p6o9dDpB37y7E4WW+dnH
Y/WCe4np/xQ4+8rOspdxlc77y0I4xl6q8o5ilcmwNMWttjq678kQ31DM8AnT9PIpkvltUu6maMvx
R+949RqrNotteH172HSbEUfvw9QXXKOJ6Np8VddxfkQlvSyiwDo0aYXesSGQNx2VT1Cs4pTOrOpd
uCEdmJk3u2BEJgFH7hOO1Wy8UwV0G0s967q+1wLgWbVRPEBkqYkh5R7IUZbegJpYoU9YxhaxEndJ
HCwr3focnGdG/7Smpoy3aYMLkPoSabKIicmNu/hgmUinNV0d5Ow+ZqXloSNM53MqGlXJGEGFL7QV
BPMMhCNPopWoAiyUIP4qg4eGEXRSGy1+s9gE76zIBXTHZhzRyiqUkFSdGPe5R7npopljuY2howSm
CJqlOOpWfef3DZKmOiyXxYi2uuEAKXp/JgYiCbY1azFW3rBgiWwtUUsmcBZmexpTOmTvzb3jVyzD
52/MQX4yokjWnub+zOfpp2gR5bPiX7aGgttBY7iuamq2MKRH7oP3gfm3TZ25xB/MlgZIsery6oLj
CqYx4z3fu46WFgPEdN297iT7SIAsYQFaHlJy+FwS35euqkCUDCdmmN01w7xWxKJaVOVEwqCSJjrC
LFxPNq11ixzNM2qAmBhenJgCiivZa+AztiGRtUEKMVs/xfjiI39b5LpRnscSqXIgmm7XYEdOe2yh
DCAPQy2y+6nhdBGxzy0Fo7DZAu+JeN/52alu8xMh8/2yoU5fTJYFBSPiGsn8jSDND+UTlEJNDWC3
CO5azfJOOrkopdsCVOno8qMSpzbVDBNLfVhELTbeUCI7b4v9nKhbDOS1CLcmTNjWwfpEQ8UJH1OX
DY1+2WTVD10HIJF2FaAXs/RJCy75CkabmnGJZFIuyV76aZEpthgcS/zQ9G7pe3W8rKcYeLBR7zOU
HLsiwqHZWXchu9snN3TwXYwtszak65ZEtGg3/h1aYYbfM1F08rVZesUVjSZooye9t68688oMJt2y
jFxoIPn3fhFF+64i+YqeZuWSM4DRC/zaRCgWPir3JVQZsfYEj/eTkLuoXIXhh49v/OZDuOzbMtpP
LawA4fIrN9gDD3mDRyGISa6aZd94ZewG+xQQ2lWXy+TUQ2RUQcO4FNNRNbbgXgI5AG5l/TwuFCHU
qCeSG3QDNldZ9w7G7gcQDuLNM6vZlNVwHUpMchhE05ljaaDMWo1yeHFFCBkxke6scj64dvKEYE+s
IZ5xLuooXHv7gyZqbZr2u4MmYuURSrjIh42YEmNjdXUzL0mTlUMTvDDbUmAlyza61fkHv0I0mQKM
Y9MHbhEEIas+UtM7K3siedPb51bwgkOVUWPxQYyM2MjebK8WOlIpoCVOZfOB49z+VnKiLDxrO03+
c5xhFlUji0obI+ZhiMwXTWKjKxz7LoiMDNMcBmwtFB+RlLzTofaD8L56Q87mTobdfQlVmLI43SQK
n8XBkF5y9eiQysk7GbT9P6yw2cZNLNcG515QUXzeRPVRu92Hn7CFJOqkXRIsWaD0q7agBV5Dmb8N
djqDQODXsAhsliFqrnMxHwqubhlrG54sopdO7YEBP09cljtCJtatfCyZH1ytGAJ/YIJagGK/IcFW
nKLIRzitBgAqBO1wAeBUZZaQbcj+dCp02s6II0LvUjIeCzIjyFOF6LGsnfKNRJtLZDnlXTG5zIxj
AEdMNQBFquS9nsE+DntEprhGtTKURIJt7xtdaw9t71zHXJxKkjipZtSda8IpF94U7RvTIZYPmycy
AkoOoKAoDbpzS6TWIomRfutddiP4B8+7X/7oKnQYY4UJ1J+6ahUSeTqpXBygHyJ6jo856PFZzXMZ
ZH7ntU20Lp3gmFTGp8boZ5335S7pU+2gRmIRHQ49hjrTtMLA3zPZUZQdRY/wu0WNDHj9UwP+CPrL
O1aNG6FJ15/5JD1XEdxCtHMb14GDImpDcqj1c0g571htqFVhouITBYo0zYYn0mbvMNdgFUbLvAow
UxsmuN1vdQlQNs3ah6TSvEPjXyuF0xqfSLlEVYoKyWaD4RFVuhx6eU0riDRj0KOB47yzse6IRQxu
zJiCm/LQSpos5Kn3zL1Va+kekyEu/lCd9DT3LuRURWvfJaxB3NqABAjI6ufJ5Fgz1BiftUH7HNLm
WuI+25Y68RFjb3yWef7M5AVdlJ98lm33RGT6dzWZFyvEy45FpxTIn6kIZ9KpBffGo8lOIBmr6mVo
QNO0ev+9Gh15MGq8aT2PY6yFa5tSMU4Gx05YjId7bypYxJNVu8skx4dsdmzY17KPjCOH1gNAH7qM
tKbJGjEUQIhDPL+NR60/kCy6dePc2YOfPjmyvzio/w/oFOCC+9EhIy59NQY4TRqtyg9tFLWbLOez
lOBGHUb6DL/KLknvbDAyvE+Bftd05dUICvPs1smhUsHOiXLj2Z3lIch0UuTS0Q/Pi/ihIm0V89xD
7wc5QytO62jmTEa4C3Lg481g+frFHJ9GY0RcGp5sqSNOLDgHmxYWJVOgF4Gfruk3fHh413FD74Yo
f/Pg+MRaK9d2ky113WTabBbN1jWpPCqt15f+GKAva+x1i7v5LEr69xwclKNM5CJIRroi+2BE2F3m
9MtSkKHAAGvpzXZ8RJZkKYv7ySH+YpLxfYcJzB9OU/OWl4RIZI7Y1Jm+LdPgh6+X77k9oGYCi8Do
HS6EEV9yXSQ7FgqLRCM+umXAqwXp2sR/sWXTct9p5jcodbFbvJlx+SMaup/lYKOswZKzYVjbI2Ye
z70CESvT8hNH3mds5fe4oXAisBPYuQMVYdd4rPe9qDwYgyoP1EyskM8V/pdF6UH4sRT5AggR7Y3L
ruKxHMxnA7owVu5crZgupz7g7TwpiEGNphviWhzUSb5LIsCkYefexymiaK/wQDIBo1ibbo8IzEZB
Zot22ZTDPuuYzkqDfBifQvCmBLsDQ4dnOaySGFs5q6v7yACH0DI+Xdp2cGxULfa91m2dWi4d5U4n
lSWoq5TnXO2S6e10DRHJvne9do8BfN0TR/PUcOZSM4DSdB75WNeXCpn9lEL5dTp30382gdGsTQHU
oUFFUqAUbjqv3JcmZhUxhKe4Lripgq3EHjvh1zp7FFeLJunItyidjbIzAI2a/uoGpXEtM1+/gu9u
XC3YeTAkD0aebFBTUfqM07dwgjCqRPIDy4/2IIy62QeIXRaD7zw3rO1WiW/cGCA4iNHsOdOW4exY
u+AUiMSRHCU7FrXQjUvIJL419NcMV2uWNdaBdvl/hD2LIZHMCJUm34C17PcVXtQ4INVn1JmCwZgj
+NPQGIjYPUJ1YmKyoLxg9bMenYIkLQkNa7BWqHtMCznvYFyHPIx3eST39NKbIvVYrrDK3AUJKQrF
dHMSn0ZeMHMcN/86Vs2YY72KdAyKfP/+178wH3It04Gk5BnStCHf/Sn2C+GVBL+HQVtNJM24LeCc
MBFy7ZKow/YLXYnkiohoMMjXNW816mYUAnnrPpij/RbUS9eMLJZmKE+SaLj8659OGHNA3h9+PM/V
HdeU0rF0XTKP4vl/Sn1TtQNDJ21h2H1tHgC6JheM0wi5vNE5IXjKbhzlr3gy891EqfJLXAJ4BtCW
JojgwYbGBtjuGWipcaONyjn0rlcf1NCtkfUkj8JMHgNvzDYBAly2P+2G02GLcDDTb3gF9VuLQ0qr
gblNuJ6JgwAxoFcutEPmebrdndo87jHl1iYQBTtc2Q1sTVw/UBUFuQBFgU/fd6MTyunsGBTTsKqw
I1BxWOvWr4q7pjXqB94AAQGLKAWthJhVxyVLZYNRX6rn0TECILhEiGbjQewjzn0DcJcmjji9gD3b
1fCtgLFhIqpK1yW7zQZvVuHnpmlpjl0O4ieJyFTmYiT2hdeuYZlxkJmJdwhw1oFuhQ3La5gYhkxt
GxdWfZ6cItyKcAyWYSqaDcL06mCXGjD7+ebrLjzybzGCwM3vD5FcH24YQn0DesCCqUmYR3G2Jdhp
/q6v7//6Vhk6BAIQwCL8Kbw6802V46U1zfY0qRIvQ0GPZ8C7Xrljzp6QfQ0Hk/mz6mv3DuU8IchM
5VTQuw+MWUjJMKCGm7QRSdeM0Ma5SWsADq2NxB0n2OVrhlQa1rg3OjQZAROB9UBoNLVsS6ZHZNKe
F5hcv24cw3lC2Cu2mI7iNbaYAmRJJXderf2s4y7D0Asyg9DL4vB1VyTRdWSv4db6cJiy7NY2drVj
6MlAUrtMDQFTk2WeOw9NJSiu7wZF1X4MLdDnRhkTDQCvfqhH595UJRoIl8gE+A3+6euGVGJoD7KG
DypC7ZSRZN7htSCChYLlXvWl9RRBJvS0eHqY8txEmTeZq4CixAgD+SPwzB4DFCwRKyDsxhzY2TQV
6fQRETApo+OTgtl9HPlbeJO4M8tz4nrutTELcVePF5kIbWO3jXdwBzbzvWogwFrOQG9qWwdiXcCl
l2o83Q18Kk+YfUkNH+0AI36t5sBk5beLSUbi1NDgaPPWEc9UevgSNHLVYpQxHQctyC8kc1Xs4dQH
9E6yTGXWYG4ol2bVG4fB8jBlmqN2Y+zAfpGx4pJZX8zEl1yCvDKGZTIfJ818dORrL3DSHZF4xXNX
5skiYE9kqay8Cfh8ACcmMglmRz6rGe9k4yRY95wXiaaqQMwT1gWhVv/uGhAkRGficwIIfZcGyO6L
vJCr0JmbgSgFe1dLFGFTVi+lHNTBxLe6IMKgzmowrcrFkRwjVGCvGR1GN3ivOdUi8xhP0ySQxAJ9
N82KxAmn2DdurPamV1LjMkbaaWNUXyK/xpRZIMnyK4/Vw/xYzPmGIDA8HKp2qfmpRZFSulXF31Wz
jlLzLiS2Jfy0ZXhCjPDTt5OBrfCZq684+cJGB5rmLyy07aP0+wBskMJZl9TZWgm8hSNNnD8nwlql
oM7XCRSPiLPaDlmOkkEzPpAljN/DmTvuFZkA0tezCQG2W9sDnl1k1RmaJASTrhd+Yn81dywAy30G
jnHVc7pZ1qMGHLPXy7vYmoId3tOjTL36akXKpuork6c25BDRmkMhsvSESi/edLWrXzTJvMBVXnqw
JHJYUfRnCzs13k6LdJQiBhEzHhI3jl/amYQ8Jq0kD8BgPIBwAF83ogjTb9++DDUEvk6LWHuG2z8A
ezq4I+oaQKx2+w3Z7JHJlbfzskFuI7357MIuu4/Sobrkhi4XjWW1F6SAYj02VnSy+2TcdWb3UnSM
ELoe1+0gh1WGw3H0nfq5zr9HAu1rYFGsqz4tuNCDkky7S2O385pCK7b4Hrqr63gHPzTOEVkkV98X
2n7MXUUyR7jQfYuLMPipC0UJq62J8t3ocw0jmeo2WdHOb+i887NweGmkEjBId95LID2nuAe/1ARB
f1DzjWAUtWw7016DBeEKKitjx9Yqe5zAXO8klTshO9Rclg/jKDWB9cCY3EcETaw0+u43rdvBqsmP
DD2qbWb70zIYkf0wLEeynGVnwbvwnPU+ZFDfHw5sPM1fib//8+fw78FH8fdQ5vpv/8H9n0U5qogJ
3J/u/u2xyPjvP+bv+cfX/PE7/naOfqqiLj6bf/lV24/i8pp91H/+oj+8Mv/633+61Wvz+oc72Nii
ZrxncjfePuo2bb5+Cn6P+Sv/q0/+28fXqzyO5cdf//KzaHOwPbePgKPqL39/ai7TbLKp/98J4LeP
8j//91sa/Xz9tyUvp4rXT8Wd/PXPL/HxWjd//YspfxOOYwuyOj1HSmlRc/Uf8zOG+E2YlIOeKYlS
xcNMMZizjgt5yviNITdlvTAdWwqpk8WMtm5+yvyNeZZj6LrBizm8rPWX//tO/OEv+vtf+J9jt4X0
/lTyucKzTClsz9axNPHKfyz5MPsSPFGn28LzYjQ9vVt0+VkyETeWlgWYlSgz1WF7t9i8bKumCJNt
3VRTUWIB6JSO2c733D1Jn1F2IOgqDffNgHaGoAE7Ts6Ic7rsWMZBMt4Gi+n9So7kIG9oORP3nYSA
1HuLBrr4U1q4dXgQXFxxC6lUl/tRhQ7scCvrg0uYac14bRAnJssK+VS0cxgGyEMyKEKHG/R5LnK0
vRi4QqxQPELc9Oyqiz6NIdKGM6zArnxv4tH3kcSq0r3zkyhmCDfkuI5I6aRiWze6RbpoNfHrbdJ0
CLzdaLSCnrStIXpUnmVTAgKha7XXEsg0wBFc/T1QCdn0GH6BcnCqqF2fapZ6yd82CSjItS47v3to
zNqKb07vmIlLOmWRW+iRetTdKRRsLBOepsAvzdIxAEWtKcufRlOOxXuRYes/kGhkA09rZD/k62wE
uH4jBLUJ98ZkFMF5tJBCEIIVorr0RRaNtwAvFOKGqkdy3pquK5+MsutqqO5+rt9NSQ2qfIqVEX0H
rJUl2w69FAhEwH+AzPoK/SvBdoRK660Lppz1AEFJnYdJctcXlhlestCqvccmh8awBozm4nKLck1f
TF3ZKs6/GhZIh7elX07QpPJtYykr5qdVpfUjUd7gMt33AzSWo4epenCRLZ7ZMfpoLsYQpwQaFXLa
VpOAvHmuhorLUQPRnlC0OhjGo9Ep1ax61yAB0krZVS69IoczNxAtZp8ygZFzxebHRWCtPNntOZxS
Mnw6OhD0BZSxN6o893EweqafpYYxE8zBaJmHHH5jtIwQnJBgkkKo4d2YapKLfCPq12UE6eaOrD5c
Ylnd+gk0VZYUzBgL4yy9yS4fI9cX4ZFVQHF2oop/NECC664IEtKdpS+b5qf+5dlya7tgGl4Q/UEg
gg7ehusnKQYagYpQLnSrGo5y0toG9F5PZg7JH1A7JoVJbA33Z+gZQY+lQ7Zs5f9kJcGTrbDQIUIJ
AX8dtYo8wiwzyQlQGXGgiinXW+ek0XfXmbDoVeg1AbyxhwoOiae+mxMarlOSAIxmwZBroO2T6ozT
2H+LK4hhi7wNtm4OEsrVGmtl1cpfMuXvMAjoLEmWTU1VuZbj4N+HkmXhHRrW/D1yawP3CMCkS2ih
4VxhPbZx2WOG/uhT3f3RagnhuqjMdbnuZB3KlV0VMrqPG6tun+N4sJBUCdmX2UovjIiBvgIdtuZV
tOAnfCJ4zWiIVjhJiC9sSxqyNZl4TgsjGtkg8TxWkZw9U8taosWk3R6CJhzMdSVzpKDwjrkIc/r1
q6XKLBFzebdmiq0zIFeDw1G/uHU3QMV04vQZZv81rsDhLhJbDryvhbLAAQRpcpK1ZeUQZlybUHgb
D/cCKEwKTV7iHqFz9ClQ+BzEGjGYiUd4phXA8vAHcI+PIBZTfePGPXiFmAjv8Er0XMeYJ+tVd85i
C0+5b6SsLEOzFHDRnZwcE3gH+MTYl2qoHkNVkOBbdYJjN3I5Fem+bBHStLneQCnNg2FbFmWuNj3k
WubrSOr9Zz/k/eackcZyr9jxkw04kb28bZMkNxeZKHUCgQGf+MeefBN754dlzAyzLAmEjm1V3Hl2
0wznMEO3TJ4bqju5bRHCehAXoiRUT0HOFpQWw9atu77AqIYADjDFias8psy0FgN2COyp1i7t6VtW
vaFKbW1XaIJ+jFo6cLFjU7rUxrD3ViyChTg4jp925dLL61bi5S5ke9SQOEfQFgsDHUFglfKRRWuN
RVIzUiAXukdLqxssaHJVSeet4Q8A1ysFo3F1jalWIMgFcqnMILjgbbTxOL3XGR+05pLVHjL5JcIx
zuYLTof+dFNS77NvjmFmmHMCTTcehR4wEstTDK8u8ZL+j9LkPHvvsK1vjo3Z+cG6b+l811plT+ZI
jJStv5tBALmgtaJ+vFb8IacD7KSk3JVDHYRPTq1zmcIYVctga7MXoSPsyoElp9Fl8UtXmZl/aK0e
TLXq4440J87vICmKSncYt6Oq7iDlJeFrW+MOPRQsDiGTTXrpnG2ftNVNbKQZLa9TqM9plAB6JyLe
im1Gwyqfc0fE2cbPh55IrDbqFKKehjCevhpF8GCb3SR2Q1GmADOoWli60t/HpKSnY7pDizfCrGhU
Y8EFAXbwosW2EWxss8K0YLEswJVfiPDS8ldtrqbXQ9FMhmB4sf2SFC/JCmPGZ+oDJ5wmSSe2yAUk
902TIGxbuoUWFI+CvOD46BQ2DvamcjTrG2doI38NjF5v+l1Y9Lp3DjTps7kyG87ES5ggFgOKjAAy
7GzxjENWNdJU1KBZtNAy5MyQZiPkwIHI2TIPEJ6XgKCgJ2qdApBWuDo9Qcg2XC6KEH/JtuU6916H
itRXNzJDbW2MMaGBTdU6n8WY+VcP+gmagjDSHpmckV1auNmQbgJrNP1jnFljcoQPnSAHagME8nWC
eF26HHaHMi2iblkIl9CxzvSy9MICHcIG7TH8y4vnFVQvA0lYxg8XpzGxflFB89xMuQLvWlRlOb5B
RdSGnjUdgu1NTN0P+hDTUHbtifuMN5HhkGpJOhNbDJVXuBPYpzHzdiMZZ/fCSzSsaVnrS2tVxiMR
9ziDIiRTIjCS7tlSCpesUU8aSvQk0cons2nTfA+hogzOJhGM8UvR6BnKjYq+pDIxwR6Un0+fGric
iINIWtZbHvgDAABZgM3N8ZF6HPp6wd6qFyKDuy6gTf2gGeMyskjF0I+PQVr11Qu/V4UbSaunfo0R
G3uwphVFc6IblUDB0ZaVtPvTVExsTyyPNMFpOWiELjxNjpECLxNJ2N08KiqSLkZl62cTOxh0K6BU
DPiAmBTkrI/ACUOfl5inarEk+CuxZ4fJV9/w3+qv/mvN07X8yB8a9fHRnF/L/w86KNP6ly3UY6uq
9j//1x86pq9v+dUyCfGbazDn/mp82EKbvNivlsm0f3OkJXWPDp3Lh3R+b5mE+Zuh2xyCTLVtW0cq
+o+WybJ5PUc3dc+xbenwqf/vtEz2n2f4giQb3ROurgvbdA3L+mPHVKqma6XltEvlelwwmbTJsZGH
X8HpkjHGOiqT8rW2OxByBKPL1a9p+iw2F74ebCa26g+CzJeraer71H0igfbLTAy9cEDoUDJEV8Zg
HvQE3weGrzcmA2LDWrc9sNA5Vlr4/svhYNR9viwylrzd4JcPeobDgAp6TiwzF1+qOSVZm4WsL5d6
ZmBM7LxhSzdx//Wkj3EnzSYF/r/6BCNR3Ecagq2qyVDPRzER4mYHYtJ2110KOiFQOuOt3EQG5Vub
QNff8j45/1Mv/fcG9Z8bUlMX+p86UkRwc1+rG44hPId9xB/f36StTWROoGaQY5EHOJCKk83WRmWa
/sVyy2qN0Claa23/FsGRueCUN5/Crn/D0MUp2EkfTITSK0V7dVe6NV79KnPR1HJRrXMctQvSzLPT
RNTG/I15O4lHDAi/jCfmN7dkik9ucL4uvch6FuFwl0+qQp0RQV8eiOjkzTKZa/O9X3dx7tV7AjFr
BDP305QH6xTxEP+n82fwdfuYYgVhJ1Q9JuU3ZOZk2KVtvDNEED2IMslI2/SWVmHXV3vT0srUQ14+
Z5zCzyEcBgZSWb6qTYMo2anT5wSTnpDlfPhmjWG0Gd3U2oixdZ4KIqHhc55CO920FggX9kjuBacB
cqpcOGSFwgje6B38u0DF3zlRWqvCnl92lnVGlXswW3cV2k609xPOq2BM+mSLLADNTA8VYlXRIU5l
3z3b1qixl2WX+HW38Ieravvh3goFQ1yLBPCu1LUzBU+89MJs+tF59cZ2aVFoMkOk616yJw652Abo
K+dfdkoy8xKjPMsZCAYtdo7IZnSNQzo85J3AyRNXnQeIEeN40IYvMQ0e3EqG8nYShC94X3Ys9AhQ
tEcN+YzZ6da5F5vexmEUZeUmkwZvmjOQeD3Z/UUo27/TKzj9rQAf33ovpTV0J8vIrDU6fsQQzQTz
U2eJt4zMiLmgJOfp6085CQIg5uGoVwTaRz8mT1SHe1kNhED/w7A3GMOD6UpzSxakffy6obtCluEU
48qQw0UQIb5vFD2iFwb2qW/R52G4ZOXZnxpQvxaFIL1Z2qyh0WpnX1c+AeMVbMm2Dl4HbTzloeXu
QcbIc6OF9pb1MlqgIRY3IdwNeo/q+nWPUjDcD65wYSCRmiT8plphr0anYtPhTN5Qvthtj3KoysKz
Sq1LoHkvk1tAFp8ZHkMrHzpq8UuHt5CIzoLeYvhphSY+qnRa0syX57oaGHyq6sxeLWOQCxUyVJOz
CHrPwe3eilMQ2u+drqxj4ZDS22f6HFM1Kz6xb4vuIcMa8pAk5b5L1btZes02MhT2IzT91zGobq6b
vFaDI+80lx9icMbuRyDdBzuBRW0X1ZlWu7mZBjMotAmLfPyQU/3drrzwQUxYd2JXOqeu85466alv
cc213C6s6Kh6M9xmsffQV1b4wCaICUl/85W78MuuOLvzTYBh9yiAi8sZ/1DOAektrNw9iqt0bxHf
ulBlIe/w3EsqMkfb1LBlF3Q2O3IopwNzc3k2cdYitHNmmxy5dCVDF+CPi3K+E1X6JjX17qwcX961
Bi5xA7UmtlJeMGYzs4opZDeKEwhpW+G412dbYGnzRud25Mz42xZ0yPDD1QPvDnSMXEz5gGVeGQy4
5scauFHkZQ/4YP/xWJB23q42qXe/vsTK6d8G2igsC2Q6sdmFu9Dn+QxUq/YzM3aZzFNrz+BXhdQN
P58ngV3iLqy1EbFvC8mlT9IfUzj8/f9+PTZo+nKaLP1ChiHhHFH9yRD/nCKxgfXcGHPpae1+nZG9
uiZqVZnDekBn95KloAQdt996yhwx57N8tJPM2MfRJFdIsTQmZYrESLItAb+32baxAxOBCKG7BadL
pKruMzvPaa3JADJe2nEKgRFhrpyZYvZ1AxLtxfUbYjkwea/JD96ifLo1gXsZURf0nnjSGnLgTbd6
6v4PYefVGzl3ZdFfRIA5vBZT5aj8QkgtiTln/vpZbAwGnm8G9oPb7gasoljkvfecs/fa7YHOLsff
ankjT++GV+mUBxaIEliBUrefs4jQb9mN1NmP6pca4pY0oL1SSXs1+KdWJywPElW5bEgf35IXBcwO
5AbD31pAKpR9dAMoTDF7LS1iHwqLaTd0vVxvqKhkDykAE0XdpXTbA7JCRPEpw8DsAgjm/ChZQrGi
srCMtFAgKWsDWaP4/5BxuCtVRJTRMfW1IwsSomrD1zWZUAKFHUuzl4wVHhkVBqgdle2uifMbgxR3
QFSXx+RtFeSedYJ1Awu/CzTLWU/Yo3ZhOfWUhoKfFDajD3aipp4459wzvGBZMJ6iodxWqLtGGGtT
TXylwX45nzjobeTEAshLtF0JUxURI4leSmC4TRT5HaTPoG9dUpZdZSjcNEyBCo/HIbMO601cbwQc
8KuSwqDpGZ8E4QGhnxsvpQOsGcKq3L33Fr/e9KaRWafHL6ICogplCCcHOwZGZ9SlH0mVkwqyrUaB
zTn1lOWmlyEYJVwAIRZy4hF3XOTDUXJXR0AMuXNcCCdGPN0p00EZzU2l1a6hhLsK4XsvMIGy1NMy
qZdAqHbt1Lpinb7AuEJyW57aZeJ7mDAzE8IQFLuQgU0zqI5Uj8egF9k3KGHm7IUmznlIahsZD6sM
dIB28MA1wAvsHUspPfSFG+OK+gPEGmweYNs093QlOphTueuD76wMdgOPS17E8HoB+GN20q0GmBYT
NaVxMUWx5jnqlMMv6G28QUjpFr9k8CTBPuyyxa9D44b31e1CHPFzGG0My/yI+DSRZ0s0CvYNNfMM
pKRwXexaytxolX6ZwIXic2vxTBYL2mV+OGeA0LCcCbLiFI0HJRwusknceUXuMINkEwxb3ewiefQy
frHPSNZJIDBPOvTllZdlWdVXHnKwjgh0Wj8TW+WmV4wtdjlnIh2WiSn5CbQTw98uaz/ouu7oih+r
snHYz93ACXU8KYaAgoFqHxWaSYbNoDV7saoQVQtuzG8VyaaXC8IVN98LtrTT+lPip2ZJ/CHoXQ36
P161hScng+NvjSTL4bnpLe08NtO2CwtvxVGVwkzPDJUc+dVpIntBKDwYNdStuY2Gxqsx0AWEwVOb
++vzHLfzqei6Fzq8hyBerpmc4IOOwNPbnHHdsMv3cRBvGrZR+D/+UJIFwb9bjYFQoDzWeE1ynfjb
UjxFVrNP+twjVcTrMRKpIjo0fb6sKQ3y1O3X/25FPPeType3FiqnvDB3IDJBykx7zM5uUab2CuRs
+CrX77jVzgANNxWEnswkbriF6pW5QZztYIyxAWJbG6OjknXbVFcudaz9vbhRVp1pmPYVKZ50al/W
tTC35nNJYdG+RZLsKJxUkexseiO/pXm/7WXxHZHoRvYK2MORPJ9HTASQecjAJU/yz7qeZQd2t5s6
6oCOrN1AfJFGOoTM08X3usHg+8ShDR37yBuSXmlMOKK+oJ2svFHGuKjlYLKsN0Vb9sqUHJaKo+Zb
A9m8XtLT+i10gnaTQn6irvlLXdJknU/IM52sKd6GFb7Nf7SR/xvKDCGCMzFVwh82Wn8spvc2DM6k
qNptpj+jKnJzSdya8ohFpb+wSKBek/0mWpO4eHHCFmak4kkz0CFjuGgsmGHxqRgh91+/Txra4EIh
FyVoHBJXTkBdnsrUB4iWVvERc7dfsuuJAgzLRGViEu4rjTvVz6dkGu+VYToh6raglF0IGWsK7fKC
JXmXStJBkcetvCjbsNDetQHCmwxbtnPklq5oDjKPYw3h7YX4mqQYC7I6/qAjiw4S21c3mkgN52dL
eW7T9BYEJKBZ5HgY3MzR6CApM5BSoKnqinymcWRrXc+90t8SWj0MYvojcXPvHc+vLlZvxbyd4zV/
pBL2Rms+2j4+oqBCfvqhtDe8la8dbC3TRJ1U1Kem1g+ZVO4jHdaKVRwCmVjbKA/fEdg/i4LgxG1L
LFMz+BrMxyBUP0spfFMH9ZT2MGT1VESqjKhPVZ8EOWJFHLZwULehsZ01wvz0WWZSxUysAnJVzDjE
0znfkNNqYAcmLNCQbwNZ9nWE9YtD1A9n/WOQjd+WPnwQsOsOMy5hjWNdK/MWCssHml1F5C5j2+D2
p7cfubaOdGO/dOS1QAaqP1RGR0FVPCT+fpuDaokVZlzFcihqdQeAhN3lJqdoS2l04kemUz1OwaOd
zpNa3UKaiGqPhaiR7j1wzFZ/Ijbq2YpUyLsp1CCsOLi/3vRGJPi0ru7MZqQca1ViLMdwLn6qQv4o
l7d5wTBXdSra0uajA1fBaPEzLlGequOLYiDITILyJKTGExYnb4kSL4UxSZntN9iVJYDGMyDo0gg/
YZsci6mEVsAoIiZloRD2ybI2MGU7RxqDNeFN5CGkl1vzOp6junlMsfWur4TsGgps/F2X0aFBiV5U
E3WYYzWU2aXykha876p1l8fkLKw2dPOuzNmpszLA/cn3kNIrb4JfMS0YmbK5lskVkDLn12ofsx6W
HM+gtx4Tq+eQgpRJfNLE9paAbS6m/FKH1l1j/RuNZScTo8zbGS/i85qLoIqSY0ndt7IafXLpxaqA
TAodPgWs8ZX8ipUA14sf0VuEuL0NS+29zIhsLXZyMr3GSfXGiPnOM/OC5PVdEjiPjxF+gOyb4JOz
ijsbKSczCl78gh1+KKim1XS6UEZgwbFFITnIwYc06x+9pe+bpfweW6ECx76cgV3hnDex0tQxtD3o
pwz4KvViLohip1r47jg/bNTvTiGRGzSWYM8m7p9M/FM2PQbOjpwxGF0OKU5+pixPgoFoDMlSF7CY
SeGpDxUCPdyJOKp5grLXFBdc+CdiCiLGaASWzX6JfNwJU8JEjGwfY2VV9YaHdTC8sEOa3ffpIZOF
/SKrKilJJYphlZWWAsyvDFirTGE6dKyYDScym0xg2AtWMIEjwUYk0b5Vt1UU8/pbrwtqINjSlO3a
tuqKAdP59JWLutfhbO/Kxe1gjMyK4miywuZa7lPJ+LQArpSqhhY0dGqOWw0RaK2E62nwlqE/IH92
B2l2pQr7TDI51tA9M0A7DlNN6MFwEwp/ziA75R1774cRWjC9M87SJMsNEMhzkOl9Ka9+61M8oSYP
TRmbW206tP+2vWAB4JmQGRcsnQsxh5tKzIhNy9FTG4AnJpV/MpieQGGnN8Ha6elh/WBnLyBu5Io9
Tvqf1DJRjAOuYRwSuSMUKLD9pD4QXJxXIqU9I5wwGvBThTqphiHcw1Qhn9O4NYXPmOy6NNMN3CXH
9rT/mIqHOmi+ZUqXUsSsmDMYQH+GW6f/s6TLoYwQwS3arTOK20Tx7hcMvY1BesZq+YUgzbEwrwsJ
4OyGEVtqxuwyd3mu9mGItBJZW3IaKhj9Bl9WrZIEIyS/0JDLDfE4HwFJzkz7DyqqRzWj8cNa0REX
lAjGTWYKyJN40IrwzmzpIpFv0bSYPoghIubEI+uAE4G4WiVQQbwMveYsQXq0RsOvcuO1ZsRMEe5F
CsMb+bms8L1gz0RP7krZF4JvW5yrU5yRBKFqwcmi4glGTqUcizeyIAJcinfqqmMltGuMdkv1lY2N
o6QxyEn2otRw82gAtkbgYJPhWJoeGcFuk8zyQ/f0rY+JzOgoq8T2ILUwQI1KnrYpSCw7zotdvwRu
BzazYm3HKoSpl2bMZlikd4rYh9nnzD7JrAdGRkNACDHyG3fmg6snlnokOa7mtWCpObu1/nhMJ2yd
daQ9m5O0aQkOSIf8bJGKxGxZZqu501ljmyUDRQgvUpB7tak/QqG80Nz1krjzo9w6ESjtT0j2lOBX
Zd/P52+zo8Jg4Mir2yECKM4ijroJOYFVjFtYcY6KLhakuodunzTv9ojl8BfIr9ek5Ylzp9h8loL5
Mkkido9gDyHgZySITxwUGzg3fMuQfUzfF5hCwWIHXpyslIG1+hKFY2KWvgpAbFJ1p5STJ9LkvD4j
IEzGRNQAclCOVRX/EdBohoLk5gxkVmimnpNLEcfhxeJsKirdHha9HyD2ZprkxUH2Ut3a+GusMmf6
MRpSUhnWdZqy1axq2xkYPlho3tUQ7Yoouz3sskFcTrMa7EaA7rJMxF/uNALNeTwXfmLp91gW94Uu
E/tLyhY5m+GXzqhw0/WKW7bdbyMF9zknDEUxX+H98/dqpwWxq2jSVUgnFu2ywj8qUiXljT1zvkxb
EwJAu51Ey7dq8zetTvq6GxEzY8ADbcWXNJm2VmUeREQlyYivLIguale5qXKvet2X4/knBt+gLITZ
L1AS5NJTgaIlknZNdOEQZIy8y+5K4thzOZdHOpJXk9zDZeSFE6PjIrIyEu1IKfTWDX9i0hsiCN9L
GBFtGtrEi9PMMe0mSb8GRtuNmrvDUm8b04DlFu6zKju1UuMy1qaFwaotkUiQl/KrIJM9nnKAtoAg
Z2hZpKX8GtZyckCNozZeS9h6kIwOUrn5GOk6AXZhVjoZ/ZBM68g8F6UCf8hiq3nwjozRa1rrQJgn
aV99dVFIR8x4ZTLlo5ezP5PJ2kk4Cz2PFw2H9RiCfGQtmzXkvkjnw/lC3vJhKcmmVifWfv2Xb5Gb
DJ9iIBCqaIqvUfs0pvdKDJzGUL8RsxxaAtoYAW7oCnu5iolwTB6gYGmK4r6TM+g2wM7ikIii1aoI
0WYGPygY3WvZInvqKZMnzPHKjO+ZdDHAmXa56F6q5E+CauzrrvUmwubqWAkcHjJXwuYs9Q8rAhNb
KdqpQtsOIcaxBA1BmXId+am4cn54UzfQfuw6p5IBnkWwfS1fiVbzy+wpANyDWkne16hfVspxuEih
PWrDi5bkfokVsxytvTJui3lY59w7wue2C8SVOcFxsuaoYdMBoLPcdLFzmsjaxuS4xl1w6LLxtGSB
S7/wox5MkEFK8RuIK3h1Hg7qYpHSs7wsE35zgCM+WzSRrrjaoUeYpbXvh/UoPeEmzyhsayw6JseR
Gs0yYYqYqATOuIHOMJ3m6ahXO9aHR9cRaGJqe5N3qCwllqBo34rhNkY4LAV4JQzJR0S3F7XsppYS
sUK4jwYFlD3tp2LWPKkI3CpRyl3aOhquKE8urXMcMThuSLdLgDJhDeNoc4Uf7xhSe5ZymWZIwdoL
xUP+mjDZplYon4vpKV+PbQDrPusey1avAORFz9WrT+PyU1Mqq0n0jgbORqLh0nClyMfJXdPdzQAY
MojbymqJB8IfSQckQHJuJl/UracQ1CBn+c9iDI5aRNSXtvgDg3pstxgGMh3qnIC+RCXuu6rORLu5
SfrTo58DPOMaCfW4IJMmQ6FLt0cdzGetVzG6KOTVRuTDjB4hZCvjdanEH4hHx3iQMbYkaM4QFzcm
T/ui2tJgwgcTPtWB2g/imAM379gM1ge6RuxzO6mTtkUmnIUxthWD4eWg0mUXrfrUNpd2MXdjw0fU
8HQU85HSDoyZFLmWAqiBWOgBmkQkYtAVwx0Oyw0wRjtOSl83D6q4i8o1e1z2IjoC2PrMqiH7Blv9
mmATHygs7JAFSBkrT7e07ULKudE3qOKyycs66yrwakmA9+k02UWok9jT76l2t2qb2/0oXBOZQ2rB
8EyrTjLyBAOBPLuhK4gLxrIH0GlHVztnknvH6O9i46bxsU3aP1aAgLFHDYO2LI3ao9F9ZNByRxzy
jN3K5ZRLmmv8Sctvvaf0EO1ovFHA4xunwSsGdiXtoCbkJhlFJBhKT2LyLKafcI9s4zuQretiRY7F
VjAE4JuJkbIkuJTETpk7vZn3LMWL2NFqNIhOZiaFTVE0PsfFeCSKAQVk4GtQacWVm5msS12F7eFX
4SMBETIig6MI1ONDG7zkyQzKxzgNnLdkYCjE3zGj3QJJiL9ymAPB2O+xKgqr2t8iuBa2i1KkbmQA
9QpBDnFC6KBZRjRKO/kaFh+d8KrWO3iziariwVoco/sZ8xicG9gOaTZQhOwsCft4+hsnYYOL+c0w
3VQ7TGYA2lPZqcgd8/RDGwJnqYQz3VzZ0PcyYLUsn9wIg1UjltiKgGEyqt6bxlaK252+MmjgRkTC
a6MqR2oxTgB5jE9E+DKr5bqaI6dt37wWM82qQLBFRTunS8LAXfQzJooJ7MF4kewUftVYtL4pppc0
E25RlkBOZSCV0/3Lba0qMf139ySnyEv5+rHa2iMtu1ni7DJvUKDOtozuM67MteWn+jpOEhiBM/1s
mktlt5eJPgno1I2Dhk64XSS2BXKfw1Hg2YacVSpuKtUQOcMIg0drbRlEkxbYywgk1z9whiqy1t/0
hHTzfKksp6isBncQKMGlasKMR3E2Lnk/dXcha/Z9FW/7fBE4ptLOLFd+6QQm4CDjQFN00i4sadRP
WPK7HczwzqlXzrcoRalbplS0rSqcrZW+bTApYSyCE1pYNYvTGPy0o3Kk1flqCeG8FeJUPYuQF3zB
QFn9P2TOBi/N4e9fGwU7cpq3Fac+uJ1//wCF/QFG9FVvwEYR9ZhfDeElHOqvv2SuYpKdWrXMy98/
4jEybCU1IeRKjXbowXtaWSi9ZlJKNDoV/qVPj7zfJt00Yi+QyANVQa4dUfwEkZ2QuXqXauS4SZXW
rjnMYKAa/V7Mc72N44ItoZbnjxZrDzIgng2tKrTNX3JxhlDa0UoTsEcFJyevmuxsdYH26MmyDnFj
vxvD8zTTnxOMatho1LjImPGvQZeIjlPQUcu37UVACWQLZA5+Wen3XwJc3MLOqhcwvqaRh/u//6ug
rYt7KOc0ZTAL2IzrjFuojih5c+AKlg7PBRZbNw6jC5ZAfq6qQy/32pMZ9vSwmqLBiGh5Bey9NwGd
2X+SWfw/IgtLV0A4aYolmto/nJ51YURGNhi9LQT9ZKNFZM+FrvxiJB3eNBWOdtdOv2EViF80hf4S
pBVgCMfFN5rSLwONAaOcXfNh4VBEcvp/w8mkSH6SKOS9/3C5+B1WzeD/+GZVxVJQ77D2yxLz6n/6
ZlO0akoo4mGv/5rJAEaFY7WchU7kfDCHrijMxVUb4+Cc9utoG3fTJcXt6//lSukL2RTmDFF5lUwk
6XIrZlxbxArW33+p9STwEcZFH35UDRjGzJzdqEisy98/iDT4yaXnf/8b/R8nML+RiiRJRyVpWagB
Vivuv1htw0I2Y+JeRZuq3Ty2yAEuTctlEsd4niSmCUopcP43cPAbehXvBQ07UaCPzymoNbYJXbvz
xSIUBJmtdJXl/4frW1VM/7jjqqwZhiZbFkSov9f/L9c3hJaGJ78RbdzwaFgsDLwFmax0MdawlHSh
/xFL9M0NVTCP0fC0iEBHCGYkwGr9IxwC999fkbw6Uf7XFXGrREVVNUnBqCJp6zPyL1cE88HsrbU/
qrXS6PaSMDh9URKjIg/LsaiIuan6pyTlyRCRveqCvAsjMQVGk6UcWsZqB+mjUbJzqGPT0xjuNj1N
DM2qxReNpOFNk4zG/d9f8z+lYhoXir1G44iH0Nky/nHJctVil0610FHDG2N1ELiLbX79+88AK/V/
JFMalZPOa2Vaho6QTvuHJK0sJ6EJrSKwB+bKCTNkyZ7HW5FdBuIFFR4vWCIiwvVX8tOALQXSBwAV
gEERiXBdtdcEp9L/UJV1m0g33UJ1+/rcNRUqtIayFmZD+xOiKAoH0oC2xBXYcelnQHMaks0Yf+jS
VsVqo1yMGuKZVu+6JMKQY7zqS6sgv6RFY2vGnWVuAx+iiL/MWdzUk5txmCccEmkESDNIOfGEk28c
IO7zCZ16U6R0r8kqOlh6seFHHMmHPgi8SX3bND3nYULwiHRFJ4Y+onzXJ6eMflGTwlalT+Qw7Q/s
NnwqsExG6bM+bSXrKxOPXXqM71JuF9YtXV01OIbQjHOWmV6Lood3UyEWdQzErNCu9pOV/cla+aEE
HVoeAbRq85wY+bO0nBthH/b3tpLctAuczmBSbBE7KRXvBaHRnYR1Mu6Ougl9V6Ga6IQcoGYqOYWY
AYGFiJ5o8KDyptiGaICSmkNIDbNBjVC9K44q31IisNRunUwqOxH4NFHeDFy1GGpi0ZBiH1Bbz15B
DPU47ft+/mrLbLRlHXSM/Bwr9XaaX0aRDTbn19WZUoqpiuG8deQo5Uj3xvp0xINrQzBHCwQyZmMY
z7r47mQqw52oAIgGugIycfUQdCavYutgjTkMbbqN4oJVtgAGowQPdms7WBKArxUk2o6YhVchmK+1
mOwXsOJEREtwtig6cu5VNg3zpuysHIsF7cH0SRuvolzgtNFBqbGbLE85TU6VNztHBiGggauq1UG9
TWHRMNWOok9tOFtV4mT1pZpwxQP9VrZeW1h2UOG5lMElR4ODWh4kFDWR9aSHGu3ofSbWxP0Gm3IC
PxTtDPQVvDJrOco9QoawK4OQHtf7pNDTbuhQ10+y/NGm3/08u0pGBkN/IgnaqwHWtFyjJze/QZK7
eXLKLD/rb5Isb8LU8pWIG5I+zfQwmycsXJtYxJ88kcxzrWrGJT2Or6LmBHAzyfBtGZeGtkbo7F9B
RRI5KTS75jeSG46itECma2iUnhmGG2+cP/MUZ3PxNlXNBo6R35KeHLJfV1JJgDiwfWRKWOEY0Kbq
W1h+h+ENktRGzLdp+It9zlQfsnawJFrNNHiVF7W+pphZa5EOFhwaWpMbi0IhIbhdB+I0DvTVDM7g
i0HMM5mONTcO7WBF23OZX2SNoiB2p3bHqgzYngeGMqHXG6ehOsffZAclYgbxeeIaDAPsSwtKLv0R
pIAvEirijskP223ZfsAlPvBgQtcpNi1Kb5WLMv4sxMaIjlpMoAcPuvEJnF6q9jlWglbdm/X3hP9m
uUILt9PkwdzbiaqTMb/KzRke4GZmoakwH8jrnoWlkI+ko9PUvpQjR0Fjc4AhgdxjO6Xvcz07Bpei
0tIR1N8IU2FGvjGSNtexB04OS5tDgXmqmN0pKiRw9uFo/rHqyFkF8/CleuS6qlBu9enc80Lid0dI
Ayxa4bkTSNlpCaSdZhDldJYi9GdZ8SYBzCLaJ0C5UOPIKpPXPFYBCFKTVN/rMwIov8GKCTTYeq51
L4bvZNGFURXRCTR1EzUghIa7mv/W1FIzajH51xqxVOHUb3iIrh7KON48S73WFOpJ8AcMIpmTfXkP
+yeJ5lpUvzJo2KxdxwCJ68qTU2QEE4ln9c99SNbpLLLOlMAeelesXjTG+3VwTenlieO97D86OIbl
WJEvU5En/wKB1JbKF/rYFS9u76smlDQdKwV3beEg8ZUiGOPtg8lM2B3SlaO8vEkFeX0yStAL8aA6
XKLl2vY/ZfIoGULpC63YQCX/yRvFJyeGq6h3CFQlt84euvyusb1k/cEajztTu24Ic3RxBe2scgHp
8hMOxzE8Dc3qhNxSYtsWsdBh/WcSI6fMXg3Yjwsu8mlhgWv3cPicoP+hPGgWhZX6NWbaJ9eHjiex
Q9zH6pGmexm+pzC9pV/hRRtOCcBSFq53LFKblJj5iUV8HuizRT/4KjYj+LkOjVjTz8ehqw+6Ot0X
fVfM9J+gy4pnzEOWiEz43MXbRLyg1Ix0GMzckZpyFiwYIRaOmRH0Y96s9jWLvurp2WrfBJ7hll05
pz25bETKHDVE69GSWrM1KIjnezPCe8hvTf7s9R36W0wPASg9gfw1uqjYtyBi69W3UVw0sulAUdVA
86pew7zpzfwQbYudDRbEctC0zkEFbHdsZCLfbGY9dLqS06ppYQevhm+zJtk6sk2+LGBpG5EGbaYc
uxLo+6RyuCKMsDOhB3QbWlokKjicmJw4QWz1jX2RqQROHbrsgdmCItXdjCfKJJdhsTgX71A4JCOk
PJXuqp7dhp53sCrUn0CyHjEZrXtmyXdDqT4Ec/Iqsy481RAfqqDxlUsA89KeT5VfYlLXVC6M84Q+
pm5nsBkDVN6M6PB1GgMIIIFp5AOTFRuBpT48heOOROdcqTgWMF29L4zSkK1ZmcdYjwMZT9LcgYHc
AEtDOVN/EGRyF7vrJP3oQ7JJUGcL743U7+VonesfZzx5jSxeJI4+BWn0weKKJhIhB96MM2vJLgKo
2+xUI6UlGfM+GcCeYhh3AuFOt7AN9zLBLYC6IGdtVHzJCc0s/NYtiyriDzI2axWYkmDOCrs9EjZ6
BFLYb8kL4mRIkzbOfab1nlNNCcGE+LUiyCED4rdqCV4y4U7Om3DsQQPibNq0uEFr6916arc41+4m
f0d3yERFLLEXAVYmwz3/TEmH2Bo0cemuAQn35Ppap+51dVc10nOEl6bUbnN8yxLLHbXSDwY4T15N
YkM5AwzJ3gSYFFJLoSw44wgte2V+omXol5O4vM8mbUXmgKazmdOzR2qd2HpB9dLr4NUFP4vFjcDq
nvfXEenjaiHitdlSPvXMGn6H7KtP68meSJCJ5o1GZDufDF+ro3Q6yJ0nMHRCwVZvs+pDAUUugHYd
aDt0TEb8ARlBA2qDOWVyauBehft2/GHgtXx3f/AZEfcxC6+x6AvqN5KAvS4mu1l+x3wN8uKDkhQS
/KYRdlk+mJtahk0ELYwxX762rwKfBZEpeuqScuZN+jayOCEFLlHN49JvlNeq2BYi/dNfqzl4pfqo
QoKNBUfhkN2kw0XNw7eZ6Z46vKe0+SOi+eS2X8feO2tMv1lLs4r9YAFqQbe9Dn+AQicIBcpf5BY1
FisoL722g//MdssLQXSiAOdiuoisHEP4Uli7MFftKPjE7c9h75mhH89Xm8HlRnMbyLSB9G2nviFG
2Gys5DZEzTaFYcns+mm02O6swlbqh17MDnEy1iI8Fe1dlBc49t025tuY9YcxsiCMEH1lxEUiu/qw
gBafdScsmzcUYBtw0EBtwXoH1h4zicMvTxu2z52YVvBkbDPtmFlA87UXUXslqNcUooMSyzfmR5U9
EuEDotxGoNK4QU6A2WQFKNQTwqw7xJCo5pJDmB5omKE2xt6it09LDe0GzgtSxPLSW6ARd5V+Tcu3
aU3VSOJvNYQ7miikCkW74THRT8BvvWyMEYYysuAu6h22iHwqvzCSk75QmBvhInzlAzFmXXKoqvIR
aSOZB4TJ30X1bAq/mUb3+t4MP91X+Zx+1D/Ro6AWM4OTmkISbV4nHRPPgQ91GhbzjqEtRp1tlpMu
jSo2I1eoUxhSa2DIC7C6hp/mB3O49CpdjW5rMOPvBwBuMiGPluHQhqwJ+MARDiCYWfghZMKA57Ym
WYj9tiqMpzHCfKtNxZWoZieOVFZBCm+pZ2zHAqkINvgdMq/sRudC8WO4Vpm5ZSIeTeBmqoBpmTBg
QA002kGNMnsOdzndCgLNQn9NSCyMP7rsS8f+TtjC+pk1JiS2a6d+3lgH+UX+BU7sCzp6lNlC1Hlk
IrnVyRGNOTGzClIVaALr40dzGc/zSy/ikLiv7mymSQ7gf7tbvDz5Rtvi0ulysvzU6hKaIQFQvhdz
AAyOdUoqp5+1v6Gv7/JTSkhefR5P2rDhZIjYtce4Vd/C0rIt8Swxk804278mlukqkhN9y7XmjjkP
7czYITsEL3Vzbpr3Lr1Hdu5DJL/IxC1Pe56dmyIOLrOls/aIretcPqZGZ0jvoYC0rX7Eis5pIc/2
vbyvQp9NSNekS4v5wAJNDAf2Ce0403o/Mb9kEppCUvS6xtEwOUndm5A8G2/zy1CAbyrcgIxbZmYY
p3rS5CP5HunsLahAEqlroBFwkOxn9WGGyAmFzl0MyS4gcUhZcZOi5aNmfCdMGoC1mU1m9JlMQbyf
ySKBUxQW1b5EeVeOEaTBHnYhIxWjHYwNU86rUcygzoSdaRBpUoLQHeZHP7K4G0wTaTtvisAj0W1P
sIEXZORMEX0tbsUEyo0fm96QnMv5jzS43DSZVY/5kOo66x2scThjJH8INLnlCFvQW6w8pfV3QDJl
5+CHC4wz4QJ5Q12zR2Wa5ZC7EaXYSusnugsULaY7C9eTXyc7Lu0We32Q7mbpIlNT1oeMgD1KboOj
HATYZ6l9q1FjVhcGXlPopuVe04+i4ZGKIsTPUrPN+7u67KaM8s01Mxc985g+zOkjQ1I87AtjOiUg
SudrgMjU9NlLEoLPoFy73fRW526VHYvBV5kFhX4+70blIBBYRgkV+CqpjjDBK8CGp2Z+KIA+gxP6
cCiG6OPxmK1SpAmI9aYqd4vsdjGo34MqXMP8wXsVjXvIB2mGppXHH6ePzYgtUVABE1h0bgBMU55b
uyXYjwOyVa8zP7PO16SNJjlDu88RxWUOGlNli4wrzxhceorAhdO1OHEhmB25cM3aYUyS9UOaP7rw
MIWHot+nyhPNECW6x+VBI1R7cXXCzExUM76Uengkusgl9o8bJoQufIQe22N7ox0TKQ6x3J5FkpD6
Ww/3KvjqxFddvIT5tu7INrIz0bGWPwWxYGjRWXRzj35QeDYCxvku4PV4VRieytKtJ3ga3jQ7BEFE
ha/P+A8cvxbAEHtqeZxMTzMo2CnAnGRxgKV91hEnpvaVeJxNN/+pgnf+sjowJP1UDig7D3H5aZT7
eXCJ0Zu+WQKiwqMi5DuSmVlhlmEHnBhWOqPFgeEAu+q/ODqv5catJYp+EaqQwysBEMxJIkXxBaUw
Qs4ZX+8FV3mu7St5RkTo0717h2l8X4Zlq/L40Xx8WVEcz3wAZzX+OkpNd+mIqN5ywJtNQFAXIOSn
8tHcYV77wkapPtg19ZW3hmo9g1BBt4huYFPOUjhs5pZccIi9hOEho4EXNoW0t0pPjZ11V67RHWnV
OSl5IFweoKA9COY9gBKcq39G8lJnYqYePAK+/NkYe25iFm+5p0N3SIgyqFmMEmd+qCChYNgVOWAk
gnojwZSHTiQ7UfYqfq/JwIfAhEaxZnTMTNgfq/oTSIQ/H4eCxUGIY50eRtuJkHxGvEsPvFg1qj+7
bQFd/kkbPUFQRjvvFdjpTB76BtYs+Dd08ZYmuVHXo/Gl+D9lxxrG65vnQFOMaGTZ5KziblhFe3gg
RG5m03tqrbk11rf8xaWSpJWIaFK7wBCWDI+6wZhd9NVGW2eWC1G8VlyCIFh+xo07xBvFuhOkNvp0
WugtIKNwNyit03SeobiaHq9KKJ3k/qAjK0Jthfyl8izkALLNtXa4JuzWe8uLwqNFHqUdv1v1BqoZ
yEb1TyYC9l3N4COe0dbpaB8iZ21M6KDI4VuJiNIbWk2WEjcE5z4xdSkbUKajlXjNjE8Zv5t/Tims
TEbV2e0ZPE07OSV73n4uo64TkLqUSBSemnnuc5r4DSGXRepofGu53Fx2+rB1InhmROia6D6csIE4
vS5EMnM3OOVjVFu3TsdWNoRBsaYywUTJ8gvPDT4mc3mWek8GDjNd8BMScv3kjXYmXCx9gFWY7VbW
N5gkN0LwPSDIOXSp2/EIRMvzSgx3clTZqlZ2+yuqK8oxhIIBj3rs0eExTrAyPNmwJeuIMWUsQPR2
+NTw35DQAS2ktqLoNhNG6fB492xCCIhYaLAuS7EFToZczLAmuGnjkLjASQpzjplWo/dCZASdGwE/
/SGsSqqBzV+Ap7HMwHpLmm8wKJ58FBBUR5gFo3QrcLi1VhhOMqKQfV6RirsKn9NJ+4aLAQUTm3jg
mTohrMlFQ8skiwoJ3XU6rTCnSRZfIcgrq/BbguaDeV7vRmybWPvduCOcEoPkde166Z956ktkVqrD
AA5txlnT3CyCKxOejfZkqKoIrBxQPG0hE6YA0L3XpcvjO6bH+o+etA1J3lxji0yNHznl2JkrThOs
RezsGQOyw1AdksEttEs9HsLughGyGMPNP7BxrT98Yty/i8LG2MCO9nKCq4oD6+tn1C+D5JYk3UDN
lem0eu7n1cFShDBnIgmlblPs0e8MO2KHU7uKzk24rmivEsx7bckw4IP2pFKb+qVugnjbiOgjYgwl
TjUUWHcQifGoVQYiGGEDVoUGeZk/gMjixFJ7NDPzptU697VN5s01H3MTNg7/Q1K0eVIhOftEwaWx
LzikNxt0srDCqmOI502FJm6aXvG0L6RpUyS7vt3V/MaJiJCrYzEc5x6+Rravjlsdf8x23LavCY0M
EYKU5vgS9pvCd7EQxxV8jh7koREs50MLrBBmXUX1kCaxg7mhiJyxfwsGB0pj4Pcezh8jnY9SbnIy
195gO5HYgXdvESPavszlMcv+DeYptr4WwlVR654DcbVUPG0hmJ5EjWFpQzppjlCrQCv7qQS2vgF0
/Br8nSRe/crJtppnq2+EIWERCNF2ssHOWSlX7yWRC1D7boaAJJysXdKLj4m6cdqjaJSnQRW+kOII
LtEapSOa5Rqvb/SP4hUjIZGIKtKxfXySfYSLW9INYMnmXkSqkN18zM2O0cKMtlDSBw0p/CExeLXW
vPkVTtbzZjJsNoKYg5BzBBIkvUlbp1rLeMOv0ie00gbi86U49/+sX2gRyaP9aT1sFr+0c8vE+Sbf
aP7MFzy0+Wd+i++huhJvyi9PgS7a6gvUGErmnNqzsIESrN/0vW0c+VE25GsAoVdv2i8/EPm0sRPf
td/h6r/03Xw2IWgaLJ+4BSwWGLFXQYtbC7QikpNd+H5K7EKqcXr8IQUHy2H9CcEZVnlxQeLy2wHZ
wTCwILq6BdMMA6/pshmAslSX68XX1Lh2IYkfTSB8D3r2HkraVTCzQ6em9amH1kWOl3gKDaFZxS2b
FCHaicH4N8Nj6ANwH1x37YEyXQ+4DgM99EN9GtqT3aaPJMPILk09o6DNN5wpIQlwsOyif5i3Omvc
boiA0yKnIfc50Rlb5PWcI/R3tdbcNEnmhRdDeWhzLnvhYt2WiLTQrCtcrEseYJsuNtOeEfunbPbB
vX4L42UKKSkQJoJ6lBWNcJFq9Gpq+9KUfw7kCDupICedFWUvJW4k/mgcRbW6ImyrErj7pat0zaMy
hZtEvlOqmMQ3/WnjuKoJotUisMWmJQ47VwG0Md8HunRTfbrKRQX9agS+FRSdpKDKNgX9jrDRnsvQ
1dANCFHj+uXokJ9XCXsVUhsxjJIzfTnC23zJoCNhd3uW2s/FIbyx6QnkeUMMQnRL6V8IXi7dyV/5
T+Mv+EGYrrIKlYuPOTuH4Q13NhqTAh2AsNaVVzvl92ycCFB5IIpY7zVhdqtQciquT/LU8GoqEemW
1l+lenXZn5Qcg90sIzyMU9Q/S4r/HonlVRegZzbhFZrgDmO4t5DeQlRrR0aPYPbVPynQCNetpH+q
of9LpnkXiy21dTR/m2E57UfyfzKlep9JDYeYwDmZbXrLYnvq/zSmhNU30jTGd3E0ql3E+V2HfXAM
G+x9pNBS1qSUJwex5axpQJ01SwU1hRZgwaqyo0m252HC8AFKN37UDELzPSGCOgDTkvoFsf8qRTza
ESq3pi2niUM6hxdheSjFxPeOHL2Dlyv1Bj4UqcFk7BHMqqDeR3fz6QfhK/ZDeO/W1hhLtwQU8Fnd
yM1tZP+zwmWQ4iD/003hvVHaG9Q8KHz1Xen8T+yK35IaosY0V1TefToxhsXCNhsAeEZt3OQKBGFr
9tDdawP577GBU19IyDhSE+75dh7FT4tDVo5V6PECFiGwzl5sGwi+3M+LqKPtmNnJ5piwsiCLcK1x
OFVgyyo/YpdwbEwUFOwGWzacf/CkVjrI4Qym18KQ88Hg8rjD4Vti1fq1fElvwxVGxKtUnNeDBJCN
5HKI4Km5hnX0wY7niq1Ka+5iqT7ghuViJuUE9Y+cI7Sg44G/gqs6yxcGCHLIVxqLggnWQWC80we2
Jdk8LOPHtCcvii5WdVL5TS0+MPgffRPkQg2qhVLpCDmNXt2av6QE2EN9M423Jv2rGhy155yA6m8j
wpeb+BPOI3Y7WrECcQQcHi/N8GWCYWgRp9swrzp4e4GBMkcq2VcqoYMRJVlZsOTqnG0kBhqY4Mi8
BWJ3i6zxznkq448xot6dV5ZxN/kQLTs/zdqpcqV4GYH0PrCMn/1DkSVLjOKEVxHa3ecYdRJkBGze
Cw57C566Fiu0GmuW3ETWxAmgtKQia4Nr4KEJuY3dvvZdkyKiETLCL6NFvBoQFa2p1Mkg/1dJn8m8
pXXBbkWRSPgCjd7SBwNyxZyLjTe1GzqLXdA/hxohyojBMn0MKYJOFx1noziImHkpb6DwnfitqB8W
R3M3PPQbx4SR2/J04+BTpeKkM6aeO5RMeoq2k/CPtIrfA0zBixKwkj4XTy2W9Kwtm2tLgEh9kJAu
mTujaDC8opVKfgmsWE2nvOr2bf6q1cNalFAR8Wrfq/bQTa9Of/o0f/LVqq/jhNbTtAv/pE4vVbqa
5gnlhJ7tC7gC6XQqgy+1+E0HfBCM765Fcv81GncDEGJu2NnkF97UbCIEsoDcTMDceZg2eupJv3iN
6cOhay+Z1MKsQ7kMx6G/iso5zG7VtCUUEKU2yggcazLEaRq7Illbh+qD9GExks9W7YBYOIz9wC8N
gIWomjyhnMMm8rJfSzpQIKBGu7nPvLRMLeYZIYXF4ks/yPVey255e1Y7eCIfnXKO8YjW3xXtG76B
yCEhTi8sAbTqnSxKfwCsPybAhItNl5y8Tc0tIN6zetb+RkdYZAWPhDW9+WXVbFC/IK+AB6XUiUA8
i9iWFv8k7acpfnN6r+nUgdoJX03wDMxnavyUOkc0U0i9MWn76NbU6CNXfnyAeU3+HcDum3FGEhDZ
M++tExfniOsR4F8jBPeke8Tmo0FCF4Ln6slzzL7i8IHoXhhP+IorLYmPubkZKWDYdDvlQMhhzFyF
FVR+DqRPYzqx0mraxXmfVfdHMN219K7Xp8C8ZAaJW/41lU8EBpGfQRwe3+SIaO0sY9vMG0lhn1zT
A+fSptW+Tf1dHX5okTNQsTNCKtHaA5Ft/RJMnaDuwZXEP0K1VnH2NaCpwOZ7FTC3m8qL5LQj1ZpW
LXiYEr075JVm7MhxD0BtAvZNHyX78YTTIdpVA/ZCTK3TWZovfT5+if1XDWUixSjPx0GtPUySB26m
axQ5Qf4X+zicDB+ayPrlK24/SaDcEzLCrczgOPBDFGhIEr0k1juAn9Q4CvF0mTDaMjrpZGRfGjcB
fHmLtCOdMHYSgjwjx6PCQrHpi+KpSavwRKMnTV292pP8QKUlyNmeTgpvggCIUvXz1xDvlDH4rCsw
S+rZXapS11R344Ao6lJJzIZh4SyJPzAPmVf0p7hcmxZrwyI/iHUdrLsGeiNctIu/uJ76ZocqSTV8
T04ItSHGgNPBwJZBsCAHzIN5ZdJvlmmzqNB/y9O/Vko14CSZ/h0jg+lHNTvKJ2tWkrjMXl7pLM2A
gvslsCdkiVWYPguHnns3aa6eeV1xqfwPVThQA0R8lFNIS7fc3+TqxY/eleQ76klh9pT4pAW87Dwz
wRtHc5Jfg2oTip7RPBLzlvaANMMtoY7inTp03Vau1MWQ4hSVpXHxQzGAMt5tC7AQMn3wRN5ULCe6
ql6hLeSx6B2S9Oy4yh2zoh6mPBiQVFA8bhvKWekri0E7cK3sc4T1CUB4YMhk5wpboQVGTJ8z3pjP
IOEOdezxbDaPiORAaDhTMxBR5FF5UK8N8huLkvEaApvqtKTk1tD7kaiudZEB8j5Y+1zYKvCdnAFl
JcMdL0gMkYz1qaARG4xWicE9BQfQcpHcgK65CdAQQGysF0LeWX1BSrNwUAlfuORDw/DBMfDgmPBp
MrJmA4MkoW8KBI3VlPBQ61uQzHCL6nc/Te6DDb3qJstWCpTd4bpe74W820xyidm1fxJfY0fzPULm
QsEIbVx3CDhHebpK+E4iD0rxL+ppdxBI6vfh2vTMvY2y8w3xhaclxkPEX5p68xnxR2uZdurSaCMH
wLHEQSswVcts+FVa9EjKUanPUCc9gdjnLNlqqgxX3/hRWgoFA8OhltALcYqlMp05nQS8vkArvxld
AKTgLDV98BWaeE6YqnSRFXOtA2B0/a/OmyeHDDWh4JMCaIWfZpIAaviMbPG9N+sLieOoW36VWf8s
fCpA2akETXTvJW4f9dxCFimJUeuvivHojUdAiIJ5ztPuROjQccj1Y4u43tTEK5vJc5+BLqnPIZDZ
SepeOzYdC4qAfhjNHnbEKPWHEe0sBL2V7Ilz2q7mSCaekoTtTHaXvb7aFVCPaIyi5qhXFMdWlv9F
TfGNT/Q274i4b3xW82J1NQmgFKoY34SIaO6ZbOYGjgQJkNAK+iUpQBtPAYHjvdH/tCQ8OkbiyAha
MpAZEBtFtHZ8lNQXftDENrAVZDz5G2hBOGbn7RQ7lbKYTWWXugghAQ2AH72FuVDLf2tF7w0BMbxM
SEr4tqakwNYWwTM8Gw0tXVO8xLr8MPRN3qruLAsEXXGq6qwIQTxtakoAbIQYZS53BiyUepQOBXYK
gZWtI37hl+hBqLGYwEUBs1bo5SzKGuKZKniAqfqGOTl9PA7fLwIrKHF3vdKdiECNQRwuVdO/daG5
45k14YigEkurZ3uHHU/8YLfRDmuFxWlLUa3R6VqsOffixGy+LYE4GDrCZlg5Rfc1MBqNxpbXn83L
uI5b/BSihO0fhCYJQw5QDmkzRzXBZuFoZ4z/MgcOtnIoJcPpU8DKzqn+CF/CXwAMMP3zU4ZR2JPC
Yr3TxE9iS48dRu0iIjeSB8V3XQfX5VdTfecBkoaYPYY233BduCnCVQ4tOiafMzmqU3x5IEzVpUN+
N4ZWS79Bx43Wo6UDbfAak8JbmryAeYTyGMt/Cm95yVSD6dAqhBJg8R7QCCK3641v4hSxWu6dLG8d
a6goT603w0fUMGteOIZZfMaE2O14oYPpFciVO0O9KNutpIjveaR54cSRNJvpt58N6ySmeySpGS8K
gCcVS3eWPNq/hU8nR+pPA59qwm5NCocfJOzAHEs65k1oNfRXxX6CJMlvvfz/nLpySAAIKxysaewE
aSURIPeiir8xmb4HnJE6D5HRXNWa6U9XmXRkHI/Lxo1JR4OvtFgNIYnj8uC2YE8UpZA3rZuTazix
d7KyS4E4ATLiXWg0zbUi61T64CSTW8jRHgnuJSxg6SVAadXa9y9ycSnHj4F2SlH+mkc2fOnYzSnK
o0o/euMHzI66Kv91zZr5I8qdedrPFm3Y/KHKHns5QaJdfVUpWUCbtVj8EVUyzie1fCjyg9aP5d+H
EmNsRFaYTLUMGp1I+78o/ZuG18wXTETCyTrtSP8ehLuahzc6jcuYt0+f3jYNmZSK+LuMk71QvOdW
C9ODaDZRwdmKNMwaK5IY5lAELdTBkx8kPONZr63QXAcN/9TN57LZxIXy1JMQZRZyVICoDhvFpIE+
Aqov50hi8/cxr3eoYVWfvbuhEvmJjLRdTLmaCACHntzo3xarMlaOFCfEpCEbWChmKlxsNuCBaBMz
b8s1jIeRYaKV/LdweDMUop8omlI92QE3W9GBVs3x3FfWXWP2jePmq15GcthuelljI5Tg12Xq/gOD
Nnml6P6HJbYvvY5Ih4IE+BbjJoylh0mfIVODM27rUrJmIpJ5l2gHsoqtUMFnVdH6VgbOdYO1kn35
mEcQafnVYjY0yNZW5uthuQjbLxCDPZBsXQ2cycRcan6b+lsLMgiRAd4EGwKuBRBEOO3LVnaxh2Hk
lo6qXK/x57lKCkydWT8GffHTMXYtE4FO/bT8+j2fFMTgdmjgLQ4mRQSyj0s/OESUYH/017jmLd7l
83yQ9+mx2s8Cy21ucH5gv3Gw9jisHWl9h0FaTtOftioE+qvsQ0rER7NkJ+Xas+GLkWH9yrVyahY/
s8r6VuB3+lF1DnLU1Ror00T+Gk14LHIMItyu62r4yHxoYDmAcIUHO5t4v4YjXYS1h05r2VjMHfZR
sDGQLkr4Gs6Ue1NF1spRAkuaaLS5cDVoIT3b8YJpBaCDwxGKvA6o0kmHeoCBlZDFmkQWJ8vwMpSf
JvuHSGmVDdhI8J8DFHgL6hD4MHhrmGogISxMiiFjN8HiphFwr7LcaCi8nlWRxfEZRNDRjHerLwwe
c+wyN0WK4JmRKOVowG12FRKjB4X6d+r4Y2mDLg1VhZtOoqmdFQMbfguTqwh7caCqODhGsr9Gzurl
U7UN+3YbhzxUycZPW9zl/vVU1U7EFyJjHyielXnc15w1+vyZLxLvH1LpV6X209bbhNBfQ6FTCAYW
iei5wSgkqF/4xxx7MN6R2bBTdhLJZObgrweszsT0H6FUU0sxUG0rxLsbqE+9RIvFPo0jVAKpBWnl
5++r48x08iozE6qa0AAJ4fAfmU8oDEm6W8YkVvqWBJqE6Nfmb3YdsLhGcHyai2tG7yPALdmO0j5q
95b1kAqwBvyi9WFxFd8psVcLSIWPJjux+EoPAvzm71QEnWo9un5OOB6eS0m4sNZhJyawTvOVzx8r
ANaI+V8IebqSry2KpxDyAdCGCzWB9RkgPjVPIioDK0kYhVyccSfFXpnsFQg8JHCys5b56hP9nLGk
hfnZM8f7FuNdjrwoXw0xVq2R+hmxMAAwKvBi3xVYSMjg0CgOHfipZf0+yw7zvy4dR+0xNb/cYY6a
azbcVGkL9cqY1/W0F/CTadaVsZ/wxqiOC/3EKQsEmG9YXxmgEcLBrw3sS3SWSxyCtYa9GosNhJpq
K9tCr+wseT6r+uBY+Bph1E8Pz0aEOBZ8CH3lqWBP1HgJYwkfLb9L+V0wKVNcQhHiOfd2aE7Edaoi
XK/NDBWuR0q6Wr4fEJRLO13U/NSndv1kyTFkXglrfOkDagb1DmMWn55qaZta9adqDjpGitaR82Rm
z19Hh0L0xMXk7TpA7MQhn1py0N4l47H84WRLrdDx4sbXOkszHPXlEY2di7WJrUK8tuLvKXq3iIW6
EaV86azyotfmn4BrP+xR4mNUPiyCrItRxn9VO7qa8dCs37H5bJAMZ4OYu2NrzGytfmIWG1j2YYGC
tLccp38JAhgKjN+AtmPAN4ibNC340KJJE6BsQ9QwLTnk4ldSvek+pyKuQrY0KxtnNuod4QVbwgus
lY/rigAJUswK9iWgHSaDLm+HBmlwtKyXBkm5byGpHMcSywSON1FCx3prW6+ttuJ4w4jsQLxYxFCv
+ntBP6iW8yvovLcOqdxtsp4IaORcGXAsLX9SwNAKKAudPgiWrj6l6hmpz4KLC4WDSi1mP4SsrFTw
RyNMLiVMEB/QzhJosPp1TwAg6ndyWsYaY8L2lNdmfZtkGDBFnz8nA+OHQfzpJmzwTEYuVRggy3Qn
KAp58x4k32L8Q/yfbkr7bLK+db//S+V6E0hkw06FrUFhBtslHfFg0tcaM7h4L50rc3wIvs8z/61y
JI6JsHIMOJiihCcDnbdK8xuVPIV1hirK+MRslaV1MOyLLHtvZemYNjHq19TEA0uDWsQjEzjMcDKb
ernYlbqJ6WsEkCX6Nbm1qNn0qf8nsWYauttkBU9NA1L2C68cejYtdehaU/0R1CbQ7DqPb4WxFyw2
xPwD1YcjMP3L1HWQE6eXsfcRqcUNMmzViWtIcRGx9OGqT2/J8OMrx1C5DdalojgGCu4BFWY5rAmD
wcOK1e1oMNg9/d8IpwDxGQphgi+VKYdt2r78mBWEHsp208P7iMt/6Ky/gpGoQAEgA/gMFgd9my/u
Mh0RMzxTFk8WkDlN1twr+7Ag6W0isncUwAJuIgLkso0JZ4Xhp8duOFl3oRApN4ZL+7lXcDYlBBXr
DAkLXDY6DuekZpjHIswuYxJcSItxikZlSJN2aumFPSJAY+rtsXOHvsOZCT8BSfpVBNqAPmSbQm/k
kMin77RS1w9WiSQuI9dcNVMH+mGCZwtvXbBQNgQZTpypdCySeJkKaPkGLkwqkepSinQkRtYNlSHe
luK+Yr3RZ5GXa92hyPndcKNWI9p9ttyQXbDzW4RiKEMIBuc8/I3H+CkhU9SncSsF7KWpLAOb0oHg
7rQY4KagFaJgyeXPCCodUr/iON0VyHPAeCQWLhr0T+IeOTXjlcUZCesUiKj/KA0S47h4KQg2aLpj
orwmvGnkkJsGHQCYniGhdE2Y/BgLY7sFUAppZ/x53okii2pKsMmzQMjdNsm9XvkbRoP6w3orNwCR
gQkHRqJWFfjxyATEcG/ugYQC8Y2oh5tqYjXo0yBkGBhGNDMlJK5cm+l3Sef2P7TFApScCQAd7CTK
8pEPGBwY0rmT6vU8aRsZC5tJi/bkFRaPjE/f9Eh1FMEbesPu8bkUjc71W2Wt0y3VGd6ood1xogX5
Xyd9LjuLRPoc5q0R3gIJyoeZHPysfoUMKmWJc1winHJyO2rZ7eP5quj9vcK8QIHkYFonzKwPVk18
UBN/Rt0SNkpEJIR64rgKKExq3++NBv4e7oAizY8pi3A/xlVGx6VabyNNmG6diuqRTh9KcW6qB32W
FMK+FOxqIPeLFzfZRjdUivL8suZTplwTnhJzPmuyk+DCaEErJ0xtxTrHUiBJ7FTJA8WYUK3+QnDk
vWMvpvdb0p9NbCmPrKw/yRiaassOFC/4nxKoOO1W+Ilbl/M1qZq92h6MxYMBJ2ImGTgY2GfHX6J4
9iXyDZ1yfgt/4WVTsk0XOMsdsPp4mBNn0PxC+WRzausf6BRtCfbXxaKxw74HxEt3iehYxfbSqFUr
YwVzxeQ+VKfui8+BFabjo1C06XOM+Y0tVoGb3NWPukMzQ2up4nMEsWAQkjMm1fT62MB5YaR+6Fm3
N8ri0skMAeR6rNRRQOGP8G18C/OR/N8aG5N+2MzGdMCs80+rsnWc1vHaJzLMz5XMrkcZYIEHmlB2
kF4LpwgpHW9Wmj4TAUdqsdrhe74IQETeFFwyI7XNiCfXQJ6R0Go9pCppMGB+UvbWghZ9k1y3j+ME
6u04xNB4aEjxiBFk2ROAudhL6V6lx/S6A45JPh66dq9hpqjUYUlLsFB5c5SwVkMziwx/mlpUi7eW
xXPbbVudnPdTg7ggHdBlFRwSo/+X5EO30t26OQNv2mKLfSX4YFcRKQmIjGwJOAhy3jAeVfpHnLvt
VrwY4klpt/rsRsKpqS7ZQgqkEOhYGBrjOgnW8ApWaNj01I3qfUWbQP9gwlf2MZOz1pSwnRNj9Isn
NkYj4i4O563Iir8PbnKPhEcVyazsH357M6fsMMFoGVkoB7WC0zwrRF/DpIj+t/2StG9pFneliGpt
IKEpxXwq0W5GigiB8n+E1KGXwCZZ/wuNrEDgNrD4ZSBjAIHrt3hStpeIRefcf4yY5yWwWhNYmUKb
PRTdPOZa7aqwKLKaWR6/Jiu6m1fD2M7zpcLYxvyGhLnJpk2GjFyKSs7aR7YMk0gd6LidaLkUoo4P
BHMR278VljXA0wCAIq5bPqUra6AEt70TAcdLInzT9tho2DJagun6XmGZK1iHaHNFfdOp/kGVTfxf
wlUCg0RDpDX5p6IUvyax+xAq7mpTJ18BDwqXDQaQZGPQ9YMLMgS5Fq8R9b1UAYtVTIGVaWOWJBLh
/cQePWHnnBAWZCwMiDiDxRS7VV8fc0SbCQbKUFIBWKMJ5dpK+oCzmHAHwNrRD2JUy7Yk2o7WzbBu
WPT2AuxBJwzd/knaWvOX3Hgaff0ySU91uAWii7vV2Hom8qJauWX12v+iZI3CBmSoLG9yCq0U8Sln
2xYUg56J9QDQzdzbBi7h/BWthY+ewDSM5iqnak59dEmgHHaQ73667i4Xp6A8cW0QqpC4YCnM0ZpT
th+9ttXHqwyUQRaF2/A0W8jROVsSCEuja+YOKlsi0YBi4+ozEEjJM1HMWPJqXUqX1v8iGlHk+8Dk
mhdUorZ6BeqRvZTpf0AK4zRCM/keZDiE3wUMRUnk4LB9m5WRnlLaRPIuS94gTSzrEOVVoWUuIbb/
DvIO7XeevSBsB4WXJB8JXuU1lLRbM2NSDk/Wcruao30lE+kbR586lETDfxeET9iFsALicN+MMOv+
TYG819TZIbIDFcEKpS6wU8FojD6tftcO2r7/Vir/nNTgtuvhVn764xcXa6yfbJKcEteYuLqmzSaS
NpIGe/snb97i2iVmWJ5d9AvJfIz96FIy0vY6xpLLVLAZ0AGw8/NawKhQOCL+k0h4F+VzMN10IgTY
voRPPFEBJBb+067lhJcAW0iZiyqaTuC5A57r+H29QfDR2lX8XPOpa6o31FaSWdhZYnsU0PTJV9lw
6tZNMiaIdVyiJG8O0kd3bQqvC8Gzu5VYrxPfrUoPYBEvPRmCnJNh/oxN32UtMPci5kCygL6m3XJQ
OSNzFl5N/j5C/0xlhbIDAaCOViVEnHZNp5vxLx2uvNCIfE9R7Zm6iVKC8sf+CwU9U/c0ugHmaT51
7q8pKKaelD91nIZKCezeHZXNgBZN/M0HOoBv8t9SH1iH89fPpOvo+GKDCH5PW/ypa8Elz6QPTd9I
uYLou7JnZPILhNbGr3l61mbodlG9kWXooZUboEYyDQIqjpM+Oaqi2aNv7ZEKerrkr83qkSkQGN8x
aQBwneP1etEEfHIcQ8ReqEL5yZDedAbBZVnmA6xaGWtk/V4jQdSr30raltNvEymeou+I2XFSbM1i
mt1AfDFIreaRM0G/5E26Xs/6GTJ/n7/30EendxPSOIsz4wwUCpQm/ehs5Vsw+SCYmVHM9FOpgLqb
kA1F27Il/pMgloyhY3bfE3SDVsJtrHoMiBJIOfPEOPTEzMKqvIVVjav0gj6JwipCBBcm4LDyKqZY
WyzjG+MJFSpDG5StieFaxb2nRDNzCaYFS0oLJi4bKH9G+Woii1qwaadTRVBDaDui4ZTqX6GDm7cF
XBVsC1oNRGDfQZcg1gWPktqrtNpJuVw0p/jGaivaYaXZGZ9Z5lXxRi9kvBlKVpA0IgULSLR06TLS
d03/ja58Jno88aJh/Et9Puy0QalXCVgq/is1O+8/R1xbIfEwkJAbt6gufnB3vg0JbkDsFO9g0mcV
pcEpGaklxG5AxcTmTY0qHFuT5BIq/WVmSSiJFzM8Ksk9o/HrOKCVcSRD4teAEcEQXvKeW/caGGbY
M7aMsM4/O8YzcdpqwJqDfCYACrwiIMNs18MOzT6DyYXPYNYHxJbGsGNQAfkX+Z0lBfbLO7iRKW81
k33ZSR7PnJCq6EXSLiJ+VZL+LB5BM94II4V9P0xociD5bYBFxvwsDG+q9sxCMGTV7WsH8hFIfzFv
Cb3MQjwZTobym6p/ZYkbU3kuF+NExj1F1W1Be1h0HpK6WGUHkJDoI5XPtHm2/Fus/TI2yLTCaHOs
CY+BzRCsjXJrklZQZ3ZQ7qseqrzXN7DUvMm4AK9xLpvItQJbCW7LwKrwmYfXGN6F8MWeHxhCTo+a
6pT/YANS39LCNuUNo2aBe2i+zWMmq0OsX2BYhNY5ij4ijjj0F1qd/lZ9QDA5sjiBEKhTXB1F352y
P/h62FRZ9FUsMwTe12eqPnB9hWIyKf9xdF7LjZtpEH0iVCGHW5IAc5aYblCUqEHOGU/vA1ftrr22
Z0wR4f9C9+lzOR5YRDMS2LuMcdw9dluWDcydp0m2ZKNy7YV1WFHa37VsL7MMba+Bfk5gcjYInH4F
edfAZBh5FtfiSwEc2AHu3OT9UuICuDafh4k3Oh/ETppLBDwQid0tTHeWsBzUfRFeyfCYg0Fo2YCE
xUvhmK85hKCEN/Bb3lLOXfCJtE3ZP7z+aODnxWnUmniE9120IRrDZG+LLZbao/ZuRklA6KyleqZh
oZehpJupZPjwUl/Emg2jgjtggZ0Ie30osuheiqhbKX+kjUjoc3rp4x89v3tBaScNIIEVLohSX6mc
FsOpQ38GF5WvjnwBD2rLUus2poWQhU/bXmNzqXTXpP1G2wmT41y0jqstm8IO2308LD13MdT5nrYj
Ai671okFqjmQ13p2SNK/UP9JwerKa1lepfneMo6WQsNL34TE1c5puIm7sLa0jUWxbP1VhTNbr/dx
7pco/tEw5PjpLLP6gcXrRDdGkgBbFXkOM659SA90QQ1i7H+Q83zPZp9hAM1Q5mxRVUBNb4957rsl
LkNadAjt7mRRTbTfNPphDqym6yp6ICJoowMkuMB3rOxMT+v5jmucKw1sLIgrQqHxqlb6oY54iVaU
H1nxE7p7t331lKS6uGEJq6inkiSBZkmJvagzB11jnRwb944QNTffbbHmwW+UtQxeUnLM6iRqL6U7
W5i9Xx76RYEii/Dtb3QCeD1wNB9R3WKxxZ09ygZmdOuGlxcFE6svBpTVuPBpmUotLxmcBPusDF4h
ajI/fxhELaYNz0upcsTRpPXWrONg6Ix21bX6MsuxSwVUeFZLox7YZl6sCu4JNpc9i8gkW0k8r7SS
MLsgjHUzs+xWFdYQPG20egzeydCdPmE6zgPZe8tErtipptfEYlWPFF4dZb2LUE9gIDeQx771rPrc
hEm2zQINpgGBPViqZMbC+Ng7reknNoCHIrS71io8z9rj5jGfcj/yqrtgr5zLg61qA3R+cug6sJcF
uTqEB0D1mpe0LqOJy42RDjm5K2sIVxX7mBDjH1NJqxE3mg+g3cfCWiX+cvrt2lJi3QF70BjmXHyc
yatQ9p6axcQ1HSEaNW7D0BJ1aay0kzKwgP5C+0AkAyc4xK0iC2zD6Fdqg5+SdWG+c/u/XDKcQmdp
XzUcpcAook5a1xoXZCfit9sNNCUwPGW0n0FSM05A5VU9JGa4mLO8AEk9w0NS01ky0Tbk44w1cK1c
RPHsjSuBLbQRQ0ivkWO4RAagoCXYKNZ+FI4dgAX0bxlHNZoeSDYBr+mO/KVgnUEDLaSSaQ2BoR1K
Y1Ldo7UFno/XJre8UR+jiAGqhbH8R+z1hVr9piN8ifEEYxmZoUhF3Tx9/xMlyNHrQ4ZOq82aWcYz
35nbVBVQi9XHLsQ9EzmGoKAkWtZo40wTnh+y/iaxJcRgWrqrZacgwCMcHx71Q5+gT94H6ktvPoG2
sarQTgK6yGZUmedykY0/kO5ahOKQxTbmf+Ry+0F7WZytGjGIBPLRhIAHiHRMXDHXJp63xCKblrvT
W9nYppavUCOPGrKaR5ebHQ/9UuTO/3ZHi3VncDIA5wp7NitazX373Xs/AjeOuacO9fw18uK9DjNT
lrDk0UThmTIuuoBuKUMU1rw8n20VsjKzQi9WsQK6Koj2spRBxQzHWd8scWdChEw19D1beVhRCLBt
GsK15i2l5tEyOaaIppZx81nQGrMBlrXGLm009318oa9Cfs/GyOtHIkD2071Xp0+9ZWwr/RF1tEiD
W6WfoSIrIRnivS1XeMekv258sh5lRbcX+N4TZsXKtUqo9jgwEvHbEP5EsoVnmUFdyZNw074G9F+T
Cjzn+RdEzHNxt2a8t41qaUnWx6o3yVDyQcvWNt5SXVrSrnTBXmC0xsljMUTgMvnFMSZVJJ5GBEfe
iWOnz7uwJvikdKab0RQ49k16pqNvPqN+o3Lx/Y+I8pf/PwBLMoAwCOh9+WWTgiVokHxWC6MT7bro
vgygFQ61bG+ucEemeYWc/oihzhROXHgMrqTlzGph4+YnZgV6cs/rqyV5K81/uvWrUWcN1w/xD44x
GHWjRgMCyF2/jP7FLBwFWRGFvmBtPMouoDW1rNNME1r91NgUKZ8k/835No1sPw4HvoFGdxLejsgP
zWJXCl9SfcY5m6RXESxZSuevrjLvz9KOZvY2gffAZjKJCEjIYYlPwCNAuTdKzqxh1wH5ZoI740rQ
XDQcQtAQ5NX0OSpmsgET0yy/98NDlN4M18uGvRfKtwSKgf7bsYlXsi+NzZjU13NYSIfRP6nVBN/g
hor/Zemtj5ySdYbnEqjhkwgY3UHdz3J/KX0RR5rusGx4cJGsPcshvf6eRkSt/81fKgmKr2y0+/1b
G+6gVqhWx0Sk0gE6Uu9RzKL4A9JxapofjRWm9MCwKLs2OZLz7C3jIJ8pvxRrPgVMyX8zeMYefoL/
jf2DgE1xRUPlohg9NGcDhivm+psOLxfmCOaHmlz3X/afPEKjU5yLc3PzbqRXVBvvEH5R7EifBmEZ
Tp0YaP86RKBB9MG/ZJVs8BXzLCEJ07VpnOa+aEAX0SZ32gW67Q3yUr+2893CXwtH+V9JJpUyZ5Lb
/aumPmdtTHIo3O7rQtn0Xz26amT6CGtxx849CtxV/tUwXgTUjlr+LA74bWnXIUOxjIWlwnxnxoDy
iFBrt2ASuyoX+Tre5YthTv/LTClacWEbulz11i2jVXxq9i0yuXlyK974v+/eP+Kq4A4RzImBI7qM
jrovy1UGY00Bf7G0oP4ZjoCkf59cQeO3kkMwKChQQMiR3dBbYhqiiGBsFwhLnlK+fCteCflWVndY
CHJr3l4AxL4icpwWPKsknGcms4YbyZgprPnuLP9ghmDLpDsEBjn9kZNWyffjYyqfDSAG8ChIiMLI
73CZRN4uUnKcVFgsJ5igZY73G9Bcg8RiJWhb/+ZYcRIMlO3k9OqRknWMwpbiRNtbY/8Qugcgcb7m
px9sk+bmB0BEN1r71WH3VDwoGOFPnHbeimS4hZZL5WzPwImvUv4DMMgRF22d6iZdadVYoAbGImAC
7IZXnmBV/Lb6DU3p+A5+q2sKj8+YVe4J9W6efmvJkbWbpdoWt6e7UNsFrwAJUblh58zsDB2Bx5xB
BZsaqjufcMt6WZZrbFJkYLCezx8jb3ffIdoIWyJTWX7t+FtEq5J+WvxnzI7AjJag407h15Ad8sUo
LBn+dP/Y1DOZczftbrADPjl2aT+9ROm67pfCBy4dHUqNxzpYe2hHKZOGaeKGo+UpOWi0D6ysPjhp
qxt3rrUzbYZCJIAU4ZoWSemvuofAYW0NDiZuXIGIaHQi1Xh/qWBtWB3PAAE7SDnowjEc8/MH2Qmz
qIAUqmS2WT4qhLVTsbmk4su9dYA6UwL8t6ZUinIgPzaNXgUAWNqG3T6UtgNQEXlDrTvB25p93e4R
Q5fN09VearaxvFWtHGhJhkt0z1/yDw2+d48fyrE7qxdWZMxQcW2SJpvMFtaJLV5tXuEEzYvayHlD
IAopBQO9ti2/+D5aJ7NZubVQJxS8VHtlTUhiT9ZWQIM9j/88GhMGrkAtKRoOHmImTMvzbLuYVAo/
2mc4M6eV2S+g2FtW2+yn+hGe7papSj37LgTgMYQp8Er0hWE+pFJq+3qzLw00SgXpDWgEKOSGE2fB
MPxPJyJxbFS23qc98ITa/8DtAM9eqMygLJ2fyEh19OOcPf//iVCkmN99dKsjjfs4wloJ9OAbTZWC
uV9/m+wzdm6d/GacY1rQi+te9/35wPgbiSfINZVbPwy9rScwCu7i4mrwoEZenu26QTtk0xyEVA2u
sqgiwlFuSVmeZOpQwHzNPwGBCwKhlFuYK51M6WexguhD9puzpU+ch76OlkJHZT5q2qX4KlRFcjyF
DasEjiMqPPoABciFx/rFCir1UEjCB3nymkSRjcBcz5duTXrLaneWs2YREImnFRCXsYZZkKJ9eS1k
Vi7VT6kGbw1hh4ldWvnXFubc3EuoPcdq5RWjXSavrDzl2q2Gw2MeEuuacqxI3Y25Vmn8Eu1BkIsy
Hqr0L2oiRPA7xWVaSGGqOugKJYYbLgxcE7LIbchOrXs0y1tsrMpheiRqkWerY6hTMbldqf6V2cUA
oyLXaMB2jYFAnkFjYgGsXhtkWvTY3+sLWwkt+h7qywCLwYlxC/LbC3ed9aY7LW6o4aP6N2ek1pgJ
0j0mbfGVOGEKtJ0GKU3m8hGbyEWjD6EaGz2oGOw7UoQGPQEJenErmVLl26pl+WpgLdqjpeIViS1G
mHof825N4ki6L61O7ZQyv8pPbX8CHMsIHFWLCaK/Jbhjix2aFdKO+GFE8VNOBngBjCL6dz7uyOk0
dU4DRMagJwu8w2qAe4Vxk/U1Njr1GMMFcizQ+c4bTZoV0ZQWhjDUv7IDDaK/lpEaf4/wFaeaN5bw
HUpQb+AWPSVpcnjr2hk2RwcMJXsyJsdF3xEE0b8y84BCRdcBc20ZclXmXTF2AYkpF50YrfishSdr
fOiS7fVCO+9SwCrfTDxvLdVLY10n6kxCON2STIp/FM0l25lsmTZIcgCkOHV/b3yKCekp+N/8q5SO
R+AbQw5JV+kM2RHSuaZ0eEUOr4RXam19M99S4hf0yZ79SzcXTWdo/g3qll+NPtX074hsuK2ZRyFY
Er19iP2SX4wznyEJo8A0fMHWKJK1EBw0YU0/NRSkHztFvCmBwWJDGezcPXrdN9A6171LqHrZy6NX
QLF+S4Zg27QgSJFRNebDRKIXkNWreT8ujCCt25qM0YhC9JRV3cwA9RzC+ii3N498X026CrzzWxl+
RkzztzAY3TH7DFGzThrADpwsTw4E9prepjx78pc87KkVVFaL7beOg1ow162wQc6WT3JUeAagdsAF
SYcIv48UvfhJcb2p4bWtjkayi4QdWvlUQlOxjcYvjJJkA6kCs/w5rHXUZPjCyONaV/4+U87w+drq
TC6r2K0ZCDeHVuLVoK3JAkJTUbanSLj1a/Jdax/Xo93xowzOgtFNwkuNnxavXIoaybU1+uMq/Rd3
d9G6u9qZg4rjDHfhtih3DWAMAV4rFBpmV8AxSOTww0vFiDWw019oQVU+b80lw2nb7DFZc32uVsP4
EEMuLxMayTmMDgRzIRorkvPkBQZqCD6s0ysgkiNK8YOb7INxxzc0x5BOyWKpPxUOvnQ9ZOBKD7m8
7gvmwrNwPw1QNzKKAM70FGi7neQbdCAuuu1Rg+mwnGShct0QuXzkn5lyGpQPHVXfbszg02Hv6VdB
+2y8TypsiSlo9eOovyBdQEMFc4J6l8mxE6AtAr0bPSuc8JtpWA2eI9qx+kmAmvRXHjH8YLkw8zBn
W9eaqCt6JLYUtDnem5vdF09oKC1jZXZgF7d8c+LIvM8pxi+1JX1kC61EyJ/Ma3gsqDqY3smCTQau
gRZqZjFUfDfxSVDXVnyOih1eW5ZpjiQeGN1iFFaXggf9g0jpf2N5rqS9odkpzMd8i8hGlzaLyWmC
apx0STh3FGv6ePTLvbn0xL1rLKp2YRENQaXTxNseGC72LNUJ9Z0AG5CQKmmhD9NP5GUnOB2y/ORH
GOUTz1spvLN4bdTIQ5p5CAQJQw0viQRKSlefVDKE8XRusFvxLlGrXdF+M7+tBsoGGvGj36wUk8n5
rsYARitUZBDU18zaq+BpicRYbDDJyyl2qg3jqDjcIUWfj4RKWExrr7zog+jaUFQwdEjcBxyQVGYe
ASBtbuqI4uxp0l7RDa84crkX3XCDFItnzhWPmLoCgH74yeEI6DMiwSnkFj5Tx5BUEvXTISLLjRWC
FDFa1Q8F9zLrXfUflKdmsElOnquprQ3OgNM307cucwYFYjEMF16uiJrjaSox0qE1iNkDcW+mh6np
IzobcbBmj6DgvEdkbL1gDs+sh6bjLk1prQYTaMX66d60OLSKBaqGJzylhKBb04aWJeJPwJmJOtWL
VmhvNBRZIu9p/k2IN2OHclL5UNcBvW0zR0S6V26tYiUhdvOti16dNN124yWlaGxRhzvopziH+4Ai
fIlIwtftNNoRWtPpM9FHxcKCY99Q/IkLCXVMTGeGSAjKBwFlgTD3zFf/F+Kx0oiB8t4m0oiAzKP5
qOFCQZS3W3DsoGZwDVKfQLHPsUjNq/Ezmujj5XzrRkm2z2MP4YDBzi8b3mr947BHY/iMvsfaJNkJ
1CMZjNjl6xl6f/3bE8+B6y58oV9tfJ/AT+ATWw6kKv/V2SkGtE1ajSGJs5ePz/R7yJEardgxMJrw
SyWArNbistckGEJzsXpXqHU7W0PXw39qxkSsZG2K2sC8uK07w0+WfxmAaemfxH19jTm33GUV302S
D8d7gOcsWBo7i3ZGHy8iBCNJYEXTM3KULAy9VcB2x8fMvav0r4g2Qm3nlAneUDIAQJGwVeprph9M
9HM5175nDtqEylpDDY8tNmewGVBSj8E6hBjaWRbjl39O/cmUfS5dyuEzdh+/PijyOzSfXhiDGX71
rKFzBRhQzF7nVxLxqL48KbFF1sOidDS8XY/OLZRdBPINfFvaXppJVKV8hs4gjyi1VkmG9JW+o4+g
yqY4w+kF0obmzoddMbwF+WLBqPKfEnd7nL5wYKHlsqCMMhaSQQoU/dydgFk0jiW7C4Hp0YQ4LxEM
+SDe0XjZquQtRFVdUBLP0dTOqDEg6LapUS3E/NZRADbteySkrcujm4jWrRwnnQ6DFAaubLkKpJts
hOrC51DcpURxCQbJUHggi+JGRIYSiPPSYkzzpffvqrso/jYdJgzNoqrwR8GgZGmqjVdXOOXioawf
FUc0IzGE5OkczS3vFb4PJCqYosjhxdXGtEw8UZDxv5K10hkiFtqZAtYs3kZ5HwdY0sOfCUIz69Vt
T+V958xNeg1K4pJrzHu+gj5eSQ+pvpbDvyT5lXkTTioZ2SIVmJHOs1XHjaKsKp8D11fmceIvNHbh
FT4BUyemzlHqGfpdSSHx5TbyUMhevulQegj1X0/H68Lq4tZpw2MDnTNBBZ8zYZHdvy629lIDnYtz
+FMjwsrpp3WL2LRjVlOT6nfRu6Y5XCC8dMUIcAxiklJdVO/mY53C2e7le7SLv6gCewdWh+v+RspB
NP8E2nuf0AuwjqV6bN2tkjxEzKZBwOTZfLrZS+p/yYtFYP7iEcXI8K+XMcpr97iq5xabMigvg3uB
My7CtKhx0o7FdfB/p20U9wsI/1muWnMhtDZOJFuXAs1Jw9fZfwAIFxed5ZKKXzDllh8QQYfyb6de
OxRhbfWlQMSS2JfnyCp8Y4lDRqyokrtDDzW01o9JvIqFvSKfdLIT49/W9xcJhvC4hgmOLBBYRe7U
GkYLi+BG5i6muXIjYRai4qZsEhXa0cGjl8P/iZsbUxFqALxKIFi4CgZMkhK7rbouIzJPoXzAHA13
I8Xx2L69am1oDrq8nNI9cP9qJZsnLqF6JrdSgQ1bQqgTLIVyJ8N8Ujrgd/pBRBIse+1KDSOnEMDx
1iSwl8W8q5Ulpx5L5hQ0aopKwfXPToRcGtpguEvS7WBdQ1j12SONIVB7sI1247DOmr0Bn5gJyYBz
I6Ih44JMUN2xvw0dI76YW+M03RMBTbZf94sSDDAghaFIF638LfH24D4XxJ+xIqRMQ8qC7tvqb6C2
XQpixR6yH6kMF7V8A04f12uTvl2/pwOi2PERVBpLm70RwfkQuXx5wu3xNyjXFhIN7JE6XbW44wOX
xp6Jc8gJGHM7iMd0knLSmXWlcjSif5X+XchX1ShRKid7HXaRak0snwHBWMRuDjAdmkG4Wo4bkZdG
0h+yU1EfQCGzNq8XGg9Jlfw0AsLC1HMwg7Tqb8jEt6HylTQeYtxFwrCS9H8lrzLDgkSGIppgYzu1
cCmE/0b3x+Ul5kdvHZaBG318401mw1ocTOaBsLnEj578MgMWpgUW5mc5sUHIbqZMOERPQzMFT2+L
AYklqy6kkxzSAZo/b5Eyx+OvxqtQ/x0mrV5rXXL/1BABPFyU9Fmmz4Cxzvg03E2IiT4iGvhc9ahZ
nnHiZORwjK8QixPaEIImSnevsAMDXNecGn9VqF+0BLx+2u7a6U6P4kA5Vwnupw9I25RXmt+fSuMS
pBvZvY7lXhEPHhhfGERSd0VekqDSEc4v/lB6/J6bxGDKte4/rsnFh8NITbiVYdIZ3jYn0HFI7wKT
LXcB5+eo1XaJUJbExLkCjJ51n1vvXGbGLgwYBPY7o5rT3DB4TqdAXO2iMbWvDBJEvvuWYdgKTifE
IJFVsk6nCPOWSfY201eigbThlqVHUkCr4OYkwsWUrzGepEJbFHBWaBxXTH9GCMfSBZCkQiQLbgJr
IbLuRo6nuEsRcFC7LBkxk3Mmm6diiuzGDm8bPbRIx1ImQUohLt36Dy3jDFoBXxCVsdQwh7AF/1Zp
S0+lId6Dxi7itUdJMMD7VYu/JliR+GBqhyBzBn1Vit9khI4xVS2B8mDlEE1rCzzjOtxtycb63CCd
w1oobTRzv7CsTzaICHdmiUrByR5H5+3HXYmvZZR+cMzwrGL3PgbMx7RlnyCHOHvSQkPpbBFhj1Pe
d1Tg/Vzchs7QOBfdM6DCditz42rNWpTOMqaGQpQXIdhQoWXGy8y5QQ1mSquh+HNpgrp1CWidg9RM
7tOmTm52MZ8hZ48oii+tA1pUs9uS+AfCU1bQu9YH2f/oA3eJ9jLTnzR5SAqGFg/zXbREx13w8h8E
b+YfraQ4CWlFIiRJwKU2y4QaL/XP6A3zGYquuL/l8PZbKIBBbMwND3GlOcwVV4JMx4lQwxbVAF43
SOr6v9rY95aCGh3L+YhjYd/hIat1yIkw0tz4mXFreQhD5GtIPms5ZTOufRZjmlnSuv/m418HALrV
dCTLb8vgyZ30/AzVk3ySJLPwN7kQaGpIiOJmUcaraSHeNU+cNSmOgeDM5Cx3zx3vraK6hb0GzISS
FB1JBsBPryGabhriYn4r7GEWW2dzTOnYAH8z7MRylpLuqJVfVXrCKzFvfCwGwVoXl5L/bTQ+nkK2
tdhUfB2SIcfbSIZ5P9OVr4FNVYgAP1c/EjvjBnFwXu2RREkquIyGfw+UB0/coVjMqMqEI9uIXuLp
AJ+EippEv2AeoVPU6PY0YS4JkBKYCRaIe8hpnbiLiLRMhBCYLfmIGJt93vMWba0Prq3PmE2S5zKQ
gt40SxG1IDZstJ8XBG7Tmha+BTW/u4YfthzkivXwX9lc4Y42PvOLgjubgRiMMQLKSDrcQPOLSgjM
E6eKPJqI6FSqF5PFx5SI0gh0nUQ3FGzBop+kRhKIo+PSRD+a+2zGc9M/q+pVBJtE3sr9ORMuUY6F
jtUNh1sIm06cKKp0rdXbpy1tddgOSCUTAgVEaDClMYL5Xhs5DlEtmAepSl8LRSz5RN8GozrT9pEk
q8uaPVebL3vsWBR9+Y7xnmI9WbFG3scAQ4ST1rpZtPHezki+etFRcycCUxdOpjqvysuFy9xEKOnd
Y8lchtgfE2A6yKFI/d2OyE5WWsrqoVr4FoBVx6w34FlmJGsa7E5tz9wVpK4y/M3BzXQVybnNskAc
JjK/oAanWvSjmUopllCH9RysFd4fXSTJhSSHdO25KyXscMM7kQneb9blOx0sOAWmcvW8qQ29S6Ah
wqOkrjPA6cr4m6P9HUpmEcjY0ZguFipii5wGRA5d1KSfSoQzF2K30HgkFIIYoPjHyHNtjlniXVlp
GKw2sXgYrfHSuAJuR7/vzSMw5BmuW71KL0XxEHMAkFWxEf3pqMR06FIcVejkhC1RfrOspOhPL1aL
6OjUV/cq+AjNVGXyAw/YtFkj9D+WhSODLI4S7NBDzb4xSdGvcHizQCkwyerAYOp72n6CmNIRqYdp
XUoSXjA1sNJEWNOddcJlNEtm44j9yNxI7TJsVrW1ijgVKPLEn1k2btJqLwzbanwqRCkisyV3ZHo5
lGjY+dORGBgCZwXoozxOND5ERaiXFpAh1UwDFiKky4npPiTGz1r80pNNXj4TwlMIU5KsNVP+lvDL
eD12hzxfmdKUe/QcNBrTjdQh1tuZ3roKGEpz1JSv6fXaJnszJKAU4Xf4m7A6sfrfxlMXLS9INToM
9VEBZ19vfUll9zm9GRQv+MJDP4sY4EZIFKpKY7bv2g0WFkZEvJYr5TfJv9v8no8xi1WUDIB1W6C9
BKMh9W2YraQz1unZKTTz23DKWKsq3SsbHoGnL8QpUrMUBwDj9c9oJaj7cDZ7xspt0Vnz1auwY6Mz
y/vIqQFnq0F/VAXeX+OrKZ7zGL+WxhBQjucarlPNvEYCvFwTODysY55BWQDhijEGfzn0kNmIrsjb
xVStFn7YgvaxI86KJZhLQGqGovafX7S2Hv62EIqy4csXmlkHfLdTWfVtDf1txDsseQNq9gFqao16
0+2RZTK1yj4+kDIPhxxdUH4HV8GIHAUYo6C++SvA0Az0UnVwNMPbrEo2Fu5NEuVRcXyU4Zoik5Ki
7xKUcKDqa6UKNgiJGRDlbCLd5Kp1lMCU4HF3a4qG1K2CUdV3kr9FhZEIx7uJL4Jai2v6/51PGGer
I0oIUEWZzXcYXBr1OaY4hK2XECONnSrTk9jvec1KxT7lAWP9J4SoaXGnhuKJuTXhBBRp4vCGTCjU
WzP+1MeSvDWMz0yOMYznkPAATVEAvyTcTKHxnWJHCpeTG5bGGf4vX6nyNN1wLmY3kxGjd54qQNG/
wuJZ9Br9MzIWHged0rA4Vflfj6JH1bey+JQCNsSvLv4d0wzE3S41LwhRmEN4GWbZDdHtYbWnO6ro
aPVvDdX3mEzR03dl/CEZJM1eSKW2SrMJLPZH7aaRjlCPJ7BSJJ599c/DwSEo2aQnm2W3Nm6pSH3k
+nvfHWcaphIheiX4DPQfsDiSwS20wKy5aHunR0hEGLK477q3gRpnGlitO17GyjXT4KDyuKWUrTuS
tuZsYSZ8QMoE0s0ZvB/Y2hNgj1YBDPdgaDMnHbdiekV0mqq3iog0jfjLpYf7fDxheKWU82dCueZd
msXXlvO6HCw68i+vwbiyZ1zadF8KuweIAYItdhdkEl3wD5W6n9sz39sxcHCrW4xrqwFCiyKzkHSc
i8xuQLaaGyczwTj7D7IDcwlZfvcGSUA0CS+kVmBs4H1Z8TFVdyGBge6ha94BYLpkePFdz3Ummg2p
f1V6IwbckVXswuQgmTVbzoqXLX+7gOpbsbJpqB4yhBcKa6TBvY+8TWrckxTSY2oPGIYTxirpcM91
EHbIi8hhqeNXaX1X5sMQioNYjTC3kStRV0nMPYk09EiB8wiBW4G0j/IzKAilcWgCYFf5PkNqBrWN
sKuoJ/B4gB2JFxnEh3RXJZ4T8NrI8Psp+bklPoVBZdK+JcTvfO/Idlk4udK5xelHGra10VIH3wS2
XR2vQeQ9cBaQZyKLW0RNuJucqU2wII6VO4cqpmp2UEzaqx7YcrvtuGNQExnJSew23W+G89FLGE8d
YpfnZVNqa1e9ctkzae1jfk9+RmGR1udhtB252glQ8n0crDJWCgOLH7+bWgCSDcEw15v/RQ8ICzvO
as4/dOrEXksEHWNpU6UvJuo8KZpdGYdMPTMLSKZjN19xVqXav06ExWE+gvLELmq6PIOxlYD9KvWX
kVH5Joy1UpJykh+xfXEzbkX3QL3m6dvOZUSyEQu+qZ2u7v/X/w1r9gRNfM15jEQBGJUATq1Z4jIy
jkYnL6GFXkOczkYHz1D+p0McdCeSSEWRTwynCgrcM9xFW4hzYPVW98j9i6DeLPnSedxJoTwXmwVI
ORD4wr5Bn4n/20myyFZUC2u3ayfAGV2ajJ84B6BtSifTlJ28hAPYuujA03nXKTZ2ztL8ABjZjPjs
g68cgwvCiNj8JiEGDNXFV08jsgxdflsxtdJGPDfuyZRx7cMWGq2L7HJJNrApdGZKxJmxL28gEvon
idF37f/K/t3KmWv51VYWdmHxFbvRsgTIKBBRWWB8t/HHWKyODZaR/lhjSXkLNOT8Pqr0iBVb7Y6K
SXMV31qURPQKugjXcLjyFtUBNwbF0pjmqC2Ku3+yjsbmpy7unfzIU6IDjxb6dtm7Foi/UkfrTnpN
2INkmwEwvdhz5MFbWOCdVWK7RP3qNJ60lhuC4lmgBc1vWaCI5AWbjGdSHFAXL+MxnK2nAwYizCIk
UBCngkE5JmFQGetz3CULiTmPiDE42zQl4SVng30crkYCAKZG+LAg/FAC1OZ+GnIcBduH6TLL/GAf
EjVQOxZGXKkBAr/yZKiAgjbXmuZgROaslw4GfJgRrZdfljbjpGVs+csm5nXDUd/Nu7/cMKCXwOpL
KifJ6Yv1dRf8mezSOyBsSXUTGdXk5VfN5c6/uuiuptFCN7ahaNqSi+O4WxJnyPhT/SR6MlcgIXkp
bSlqsKnTnxUIY0pI7QHdndKQhYeeDUJUyYHcVUTnkAtZoRXrtOFLbMM1mk6CiQT3qDfcTFn/nShP
hQoqz8KvSSrYt9pq0kwgX1A8bZ5bb4SPk8R9Uibkvb9D0xaVN92bF5tx2LGCjD3uImZVVYrzcJPj
hPCZwL89ZR0hNfAx3Q4N2YHZGee1hOD4jI9P7J96SFgb8E7BhkcInY6bfY9ykB6uIzKEC2d3zKuF
8CKi5TT38rjBWBfpuL4onYMzJnSF6hnFXGynIij8V5mv+OyG90Ma1jg6VTlvpd9K3gtIvwM89NEG
b6IpbXJ3IxWrfIBlydIGi0XRfJsiLFTKLbDPu3YekokW+KQecVM41OOZhjX7LiUrrT/20nKw1nN0
TgWbYF7J4A/YqbHnEFRlts4Z2WjWs85JPF347ab0YK1g9nn3j9zdByHIXub+IkJdvDM0wS2ymIzP
T36JBRCFp6j5V7g3ufvSG/gXZrXUko+kbeocmMpKU7cNqb+iRnQFMxpUZnhMvnX0ZWgvkvDWqrj/
i6sgPCScav6hZ2LQmTcf0g0wXkZevCS7/zg6j93GsS2KfhEB5jCVSIrK0ZblCeFUzDnz63uxB43X
D6iucknkvSfsvbbyMQTbJN64Q1gQNfs9E1ops6ufSVEpdeKfnk1o2nKGK6Kk4VJQplNlSqDGF0hu
Pv6z+ks2oy9BwxqmzMT2xEm6Ak3hxO3lJwOINEVlQcMThLo7lo4TTT3oloI3Xd60WII1QO0BBDYj
RLfM1VBoPxGy7PgzsI59BVswevOJnhPkV1G86uZmEUTT+Lu2xhXBwN28K8k/QbtCYiAtbKvmPrl9
yqaAC9fpAK8WOyGRWAy5+n+6n4Lhfw+Ry6TVd5a/Yft+KnxLWfCllc8MqbNFeR2wcWWe3CbaiiN8
SpVtQSZpSn4fyhY+fCu/lLKnaUQ5MDyeSN2cHqPlddMjI7luvsm9E2pHzdqn4NzZ6cQus0PmOp3a
ritEUtOzw9k+o2g13/X0S4MhZImp1zJ/HyKiig7DS2kuI3SF8l0uzhkVVbmRom1WX+vuJsHiqZRV
x9Et3ZXwKYznWHUnyiq1dwYBYEzh1iwSTYTvU/g+R48las4v3sTsq8eZ39Z32TjkbGtXgXoKMGbm
458xsDfpmDVBg+t3BZbKUXzWo++sYvIpfbKUyZ2orirr07BHusTsbuSkHcpbES1qpglQEJvoCMWd
duEX9T0zKzbL/BQXOX5SaoF9QEpPYhDKYVamJ0rQINlhMo1j6vIHsyhUCAzuRtwF413gjav2i7EZ
k7xArsCbpv0lARHDbIjeDf/q5zBx7rH/1XPn6TIKgh47WUdYwPBUm1t/kJrtwE4AuTCgST21WJ/u
ouDZsjfNk1veM3LJfkLpm4deU95qZDihAUx414XPkIXz1J/94E7urMI4wEye+GPBipQG+V1AbNpl
g9603zK6fWvTgUPTZVfTd3WeIKn5J8pP1ppuNzHP3qiMznAzjtpxrJ7EOUr5BSI20SiyfqGrMM3D
aL2C+jMQ/hHFncT7aUJe4i5yMJkeX9+xKlpWGxIjPbm4WSRmV2zjGYhNYMBigySTGjnLgZUuRswC
gHNHjoB5yTWaILco7nAZViPhDKKBShXmai6HthS8V010bjVeLHULzyIcf0MX2hDEl7OfnArRQ65E
v7OIm0sVsyEdndMgg0rwvNQ2XSLinR17fJxtGBjolep2x80HhoqNIEChCC6E0z9YESJyIAwgeWdR
gDwN3izfL0bgdPwY/o0wDi4Nq8kebSrPTaOdYDWiHUnmtzw/RtYeX3TOlg+2fIA/fU8XmxWHjE1+
gbRIeZr5k35GLgANH2Vo5hw4mdcoGxbly9F6DkDuhVwS86dBlIqEhyLWENapKwu0b2cdfHa9Vcbr
ZDl9e22TN5GZRKqf9fgyxHuefndeUJnrEm6mxqejc/d9puKNWd0YX4sRJNWpCHZB6BHRJqiHxe8O
7hDr6OoolN4wOGl67cwD5RVw7fWS5BCudWBF6b4Z+HD/NA7cYE19HqROiDgZE0+O/SRjI+iQgTsx
gpb3lnrOrWsGLJQCjgNfKc/KtB/m3ZA64kQ4gJ2EUGpt8KCkCiuYALGMIO9CVBEyaLM+ZFKZC+tD
g0KoZ7i2YEuVeAa2hByh8EGl7PdfTAxcZJVMB7sCz+Kmk7cNe8Wmgt+4ygZvst4FWpWJCX+j3V2j
2hXhUwZgo5VcdZgq70qAB5evqbGz7GmjOFEoavMN5civVJ4tVbGj7BnKFwUNVlhlwE94Glun6r4k
RN2QagJclgEUFlN6jMqfmGLzIdb3bOgbiSkvQEUsCffJPGQqg77lLg0OfOwkyCd83op+S+vjwAwd
sTshj3w8BAGz0hmhzvaPejr0bPnMEal3smceVWpno75X1oHGEcBejDWNGp+Io8L4yEi0TX/G/iRZ
7G9ngtk5vgZPZ9ynnkd2e01szxwEGFrT3QwLSywu9c8Q3xfJXpTgaNs3ExMnsmocPTqSt9DmOD7e
pPShNRtjpGCvL/VAcmXrztUrmkq3qy9jiOYJ2BlqTv4p1S3dnz6Qv2C9uCqY8tTLipKHV+HuIYDU
kB0XHQacjoanVsto+unk/eW/ZfSnCGjJfE9tz033CvzbKBOkg22CZ61pcXIxHAzf6+Qq4VsUqmfX
HTMk8dIEK81R+t8R2aBlvIQAW+2uys4RtGsZ5HMcKbaCw8niwKfKmfiojJIwSP+VVF9wuYjt+9H7
l6jhEt3SrgMINMiEUjh4l9IQlfDIDSDQVQX/QL6ypFTAV38G86fKVnN+C8JnLJ3ciT2ahnMkkbdZ
M6MOxZ/Sq8DbjgVGnPaa1ZeWl0VSD3XzqGgXqhyG9lHmRkp+KjYxhno0++2kX5adUoOzwxx5pO9N
ex4jbFikEcsSH6KGE3qDjEisLpjtfXqLKd1JyNykZ04+wRAUZIBTm2vVqhqO0WfOk24isoMNob11
LFfEuHM17VcPmUjZrI4ctturUD231T0RNVAu29o6SdwgYCCZ9KVMvQqeI/7rGkhpy8VjBg/JQk69
sYzbbLLtYeRba8BJkPoyP/OJ70qWPCeDDMMzsAqxvxXl70LAC8FsYZUqnhKm9iKaXbodpGES5quI
gz97ztJ72d9bVNXSdrHte9a5gDuSIEMgyrFYNKdQuHyO9zJ7xeqtC4AdPvNwU2FVKvqlQdUUJD+u
PUd7RT/AvqEdVNNyK8WM2OVXo+BtYbhm/Aq4a+U1VZIZXYr8q9V32bSDSTLI+mnUvtQR9Am50KxI
kl8yAtEuEGCTyv9CHkna72VLU2A/HQn9XI7b20gQWKswg5rQ/lAuG26aH0NWN6xNO3GfSEdTnzw2
i4A0sLEjCYXgypll+VczvFfld5XYZv1ZMsxMQm9ErTHkBk8FeodjQUgpzYHe2TSwk8j0ZkCwqJPm
TCqtq3fXRIJoKayqaUf5L+nniQW2SpBgdCvkzZJXKmM6kB6yjq2AaVdryZeEZTt9hYapzwygndAq
In9j8CORa9edtGpnxR2q+HNLNBWR7Mo1ra+MMwra5U57QW/C4B+xnsNfhOlPZm7FJrw+FAivVf8j
t45B+V5K7xJBT+IFkVHKvZZ0aLYRAGwQkyjmLtDsdr4ZvctMn6kaLD0qHCnfpsk1gfqqbVodkgoy
COUtXiQecWGL0WYljp6P4kHjq9lzDUUis2i3q9xm3k26SIY0+NvhH+xHw3jojbgqsSrE/S+r51I9
1zgQ51vzx4SZ5jdEC6wcxPGtVfk1jHMN9c/IRafsP+QZ5s9zyoa1HIHME7ChMlKbvtvQ1Rb/FLVT
ywJn0aALBjkg+UHuHj3kcMwUrF/pNemE1OiUt5cp+0L5Rbb3XcXNwhPUt9a+xAnaV5EbtuEpnc4a
C8l62VFK99zAmb4NiXYAGlQFX9MyoFQ/fAC8Qo6T/Ba2oOOwf1ubnuk0NHX/nb8Wp5MrYK/TxHWJ
r4ebA4FhtfZliEScT1fshPNwYR0HxCsYWF24SQderht4cxhKd+M6H0KMJqHbSFvDCHfgY9TgmMoc
GvmzDD4n5aOuvKSgYwCSZRFBx+YXbASHFzI+Moie6GPKHIs21ikEaj0btxFXhMnxJhD+xwjDTEDL
UauomDWFxQKwQnbQoX9rDKZqAdsQEaCXyXgfJw5rS6kGPCO7VEY9sDWJd6xhkKZmmPKdWdzHbI2A
BhGuFWxYZJFbGCluq3xnIQZw1EhRuhfm32WnHHb34kpzYFcWl7SMONqo9+Vkt2Z+tzQ6PKIzxIaJ
ZoVolxpqjEOnrlW35H8RgBG3fJjU/sAQuEM6Ta1Io1Zb8DxBl467XvhatreIJZEymuxAoKCpNEuE
MhUqccfHJU8cmCvKcMDuq+WPL5EB5bWOHhUxqQE9iuAMbtUw91K2W6nuVMLfAN4YyjVxHuwaDLIv
fQR8m9Z/s8wVfseZTstnkuWpiA1Ba9sCy9U4v9b6H69BJ1yaAHdgtCWQKsOOjSjIf6ko5oT6rpNP
RoREVr2nQUdACBsguXPaepsnZ60gugpTpxwzzHghRkvoBQkSbY1Fe+pGGFNYpVglMK5tX4F/b229
Ptd4ahL6LMhI6z5dfj+wqP8D/7cKnaIsUf/Vpzh2pYqoLXrwolr4RB3uHml61sY/XzjNiAQN1tty
cFa1YVXdbAS70uTCdw7zM8AxacT94ZQYSqC6MGBxGVPQOfmsAeoOWyoBiTFMZ/aw1ySRVzWbAMnG
WaqIrhUBASbmZmSLg1wefc10l3xcpYb/peJnieFmSKm/j5sQ1e4iMLW2Ee8sVGLE1hrjdMP0WvNY
BgeZcLXmT6M6K5v74L+TUUV6AROPeOKwlQHM6Ot8KcJUxGx6SLHKkrg1ieBjnU3y3DijEO8gVzH+
x3JzEMs/n+Y/GTEq4X5k2e6L60Hx3Qqbp85b0MhMEsACcakLEwLy6Ufr8NEn6I6q5ZVDDEbnPk2v
KAUiyGm/HIfETLGBQlZ2zrRnuKx0xJ+i5iHtbS6cXjzIJL1y+1hAY0j0FMp3SQ+vFrEBh4rgKxso
JmNduJcaiajjRJuXzmFEaDSSMlHbNDtx5ESPAsLUKoJ8ZddNCzhQhB00LtvrlzjzJK/DAXzagIQN
RFkOmygXvhQIVdklrF9zX9kFhnz9jw1NMFlOTljJLN56g4REqutBwzZxCHYjSsmEz7jqt7C3HCNk
/JN7YXasJAb02ltYoVhLoBN3uPVBKvfStDU5YUp+u6p/KZmEbuVV9lRg0OyzUzfy85anSUsPJoCR
cZOTRM/zDMiob/eGtiVZOBm3eDu0jnH2jju2G2F3uKPk1OTKWRFk5kz2+vopRgZqscapu4sZIBxD
NcGQRUkedc2nz8BrK5vddDQrcyOgrPZJkkxwrOYpOzPEpZjeROUiirjdvN5wjQmw/LfCqbpoc2DG
K+pe6C0QBGSRwHum9W0vwvxtdsfSK/GFycJ2CBdFwkJYPinpNTNkt6EE1wxoPfMjTM5L9JvOhzcF
zzj8Zs+oDJfWYsoJkRMsSvAyqLtLXt6g89c5p3bNJqZuTugYtDRZ82ciS0hBey2Sz7F1cGJVfHbV
SSUnlug03tNl1Tkbu8jgoqltjvqJ/3tO+49FhZz2spNJ3J7+kw1cVf12i/D4MHTQC4Rjo77q+X2c
b3i0tmmx7cstFvjl+8S9SVMvfUJo9gimijtGEg5FeZeS2bLGoloyE0nDy9xhjlUePRKtXsaH6PTa
mflpOI+eLh8XRgUslYQoxj9Gsn4nug3NmNp7eIxfaUiave91Jsdk669N0Z2wki+I1ngzLTSmg5hs
lPrZWaOX1htIc026NWM28pbDjMS0SNfQd7hKzP666GWQvEGmjueFM6Pp2kvCxxB8DfKj73Z6CBz7
Qa/HKmqgmSq3igTBJL2QYxNaaOlIEK6PafuRzRE/FOKVe2phz4tsQ9+WS3J22e5y5R10Nf6Brj/4
BrARjvURcwfwSospFEkSdIbs+piQmAx+yyPKJkk9ZhjgOvLKtTNGHHBfpFmHw4ZfVOSgveYbchYx
YzswwBC/og42MHgibonbfySuN+Ux9Z+1eEwl9v68kdA2IKtz3vQAj44djuog3qNOkNnQxLxrVcyT
A5b6yJfh03goAhNTVXFjjHXjAnKbflGj0pOTIjFixzDTHdddSQSNi5G42xFbrDc/w/A9Kgd4khYF
DpYv1N81mZhE3RDsnrz75aGVvtVFvjd6jeSVEZUc1esEp7Ak+o0IDgVpxqkuHV5rrfBcTaYc+qq7
PW1YXIPAuBvCXh83ieLyaSZ73KH+wJAh9+pxtIeB0Knpo+hovwlIUEPNidAhjAW5ia5CxEz3rHvE
h98p2J5gpG78mOTfMtlFWDGjQ8k7TFz30OS2Ydyo4jvS0VOvxpPrx4qrlLOLdUbKGIOucpQcBs1T
aaIq/aimUybB4mWL3mPtSfAMxdnsAg9ZLYM+K1d2enlL9c2igU65UQQKf4NxDbmuanpZhGTVhIDe
JOWeRhVQXXTsihPgkZUSLayugy2E5qoUdnNvroGkfqC74empkIUypkISlGCqCEzCICD8m/Guf1Xt
SjWvFcNHDmK/+5cfssJ3i5x/UJmF+mbG4jDqQP0oR2ifOiTNj2Fk0TiyT44QK7HuLMJ7MXxLFRqo
OmKXClqhY8Cmep18xokGodU2oXf1GM7EejjptIu6Qu3OgK5a0FNp4nbaZ+UHjiaJThfg+hTHZ4nG
agpeLUyqxSrIPctma0BlgA7X4r9jdD4XjxhP1UC0xTwnzG34Y7ldasRW2Xcf1vRZ0A4KZt0cd1zb
BM4+s3bhww0wbN9bCf+iVaArCb4iPpGYS69koRiTNQ2vb7X8oaIMkLMMIlKDmWMAiumRHfymNfJU
xdgA4EdQDToBM1AzebV1Vhr1PI8noeCkYbsvhcVOj40j4CrTP5h+9xhLlR8QRwvRPoy+zL/0Vcr1
O8R7Iro6AjoM0t5U0DGJqh/yClNMZYvGekj/luAZKFGV+oGts4FPKi6ahnBlSyXL2G2Ac7y0ds2y
gcE1T9E7ok0Uuaa9Cbtbs7c6fDKEU3uLxx5+ENUZmyyrIncDGgWO7HyHyV/t2W9GHPHeDKuZ2xCu
e3zX+58hPBUaVkTNYASHkL5N7Q6tUNzzxAVbqWR1UKylwevnCSzridzmETOsE0VuW7I2BcfEA0o7
oDyER4JHfgXF6psPg2Wi2bkF2zlMmh331JuGTVhoeXBdYpVL2Dzg32OG3KfZOKgDmyzhr8a438Fq
3Je8IYxJuZC/7YGFbvKzbsNdItj9vCk5KmL8q4kiOSMp8XE0y7Bn3kgKS6qnXmN/QTVXAvYOKPgU
Q9vo+tWK0fdy8FU8hmP/bCGOIDqmspqCnGZWXcclqMLoS8TBO6IHXabyMfkqcKxsfapoWRHlyZt8
Ho+A1IU42hV7GRqPBH42lUhQN8qrmS90ClgbpkJCTcG4c7IHtgYz29EkTL0+EZ3Kb7xkyj0EA7mv
u0ZNrlgKL71CKNKTAANT0AkLEZ7dMmGJV6DE9Phu5Uff/PDpavltY9RhxDZBRixO1LtmftE6Kii7
rD6Tkj8tRvoeP3UuHx3JtumzWorh3cxqy56iYXwnopr2f9TuVwVo3wFwKrvxKQKsC2Ldlagr5GsU
fZBBWX6IziOlHRw9fhOg0naOpszl4iwrW8tc4Vtp1gjo1tmwLc9QNYXvLsUfbjeefkzR7K2CL6IR
FHf4jCxyvVd8UAhCwZGtwoPCCbljl3Y3WTAg+WB1jMkKU+JPiNeafE3x1t0QSMoAvTYxc1d6bE6S
NeOTwZaxJ+Y7tkgmEBlqcnSCrvHLK6vsTT7MU/3DTS9QEjviO8NT9vkUObbEaGQNf8jcFe/tb4yp
am9u2tdIEtAK069PmcplCEGNi3S9aNhBve50w4k+Xdhw05aDo9OZhq0JMh3xQDgQuE03c9hB6LjP
bfGrcORv/FGQVkAKsT5fuQMLeTf9gfqSXEHBN/z316ywm0+mr6qTcFdcqmKNFIkBj8MwTvnpt+m5
EVyZbC3Ui5qjBmu3PSj4THehhB7NLVZHXBKyoyYrcZdDiHL7f71XNzaWXLKkbeE9eiOWkIu7uOGz
nT/E97HeNpyetIP0bhQhH+weKhxT31bhqW8EFOQhuoJ/pcdf9mqc2nLNcs/qVwL9H++AvQreEPXI
DJHsTCCWx2YjLo40tmvpG4QOf5SKnkLd6dm3ajrcc1Rls+TAqeHpiPR9Up+AfiV7GVEOWlJuSiqi
5Ffq3agjJo+zE3+0TLzhhkqdhHmDQQLemSY+VtUhwpxU49hCK2s3gxcrIMM2/rhx+SFi/SiJt1zf
PlLpzuooNTa9DnmOTAnCXmA/6TtaXdS8CHscrRpBbqTrAeA/IAxXJES7CpavloIDulmPgcJilaok
KnGBMN36iLsFIxgidh1IjRY6GoE5NRlKvSZf1AzqTOekhCJPAtCh5E2LvoSwJWyp4d2bzlYDXg88
VkX9GXC4Xcwa+pk8QmiBhcV3ZcIH/JZU3JxYiFTyXVnsNRisdD4hVdl32cntccBEfEAYp+Acn2KS
ZX3Ec2jPln9lut+wmVB9dNPnVKXfx9Ye5xVyCixZY+LF4aHOH/FHO5xSrEmwDOr51hY7uDVjdJ7r
F4u6tEZQQbM90+vI+YWdQ5YaaIMZHN3hWTMr4hwmJRK7npmAFGCFxgS60u64hXHFWC2eF07X/o+P
Lc0+Js2uk9c8MKWiFBJ5D/xCgQjKVgUVXAEmXwmF+4CpGrsBP03BDCJDfj7WRB4U9jTyLeLbqb2x
stw+ku8EHdrLwaUOn1Oya6igJ8wXfiQeNL9nh+X/5giArF576JUw2Vk7uER/yDEe1nLpMz6WySrf
LatRvdzMOviiWhJtUi3d2B8eilEd0VbjoF+QbpxtTFERePb6P+yPZJ9MOrmiWxxMiuZMubP4gNhd
sZbiPEZdtqhUzfZHNPe8xC2zB/Sk/kvyX31zF2VEJIj07uxnejC+8j5Lea31r5HUD/Oo8uEG4iMh
h8LcVdSU8a03j8VwTqgEp+w9M9ZpxYSt21vZkTnSkPwF6S/9NiPgngxvmF3VKeiYEJgXMfhXC9Ob
W7BvD/h6mK1PzRtuQiTSgMPX2UymKIu+0AU4OHtoOFZihd0RuXpyzeEfDHDocbksypskEtF2coU5
yWCsdVE5WaWlnwNj3MqQ4IRZ0+FtmlRlUB0GIOPbIFEqBiM5OLUJaGpfbWCNIgVg/NenCyq84Ruk
FsuWiOtSqFGKWVAuNByYUantcWjYg763aJnGPWcLk/1DbpyYqXbCfkQcIkvqRtHuZux/gAD1ylR/
KHHHscUWoWUCYo9CwWwVRwIjIyQKekr9EcL9ZcjJ94hyyayGCv9wimM0cNpukzM5REBo/YO21l+R
ZE76eT2TJyiuTSIlHRE9697WTbegSkYMPR2Vn/pDooM78sNSs0bf2TtwJ7zg9UcgrOl18eB8AnBr
HHuUXB0xG65xrCO/2NLbH/1WfpJQMx5LQE+dk+P4ZXRSbdnZyu8M6wYZ6hQ195rvr/dvaB9wTjdL
fvlKKDZ4GH1GAH/Bs/peK18oehJI2j96YY861dlK3itLz7QGoyno6wpwPP0k1QeeVZdCGXNidq98
G50kUn2cHXvYS+UmqDb4/jhm2Nm5MwXJO5iTdNqZn1QuRvgrYYLEXkjZFm/03iUwCH0KZoJIO2IB
r5AddeeJTkcHSWSJ2rFW1rnkyvkv7zZ0dBoyKtNZp5X6lsa1nrk9VhCd9SmVhhtp5wk6JWf0YLwI
OKGe2zKFRXvsQaogb7addnK1iQen8BlacGt0JytF22XHxnrqkR965gydwe1mu0JN5C9AkqImZggt
UBZU1QtwXBcbG1EOsaZz8aiXXvi1DGpdbJPaW6DgQEdR3UGkaFCxpj4FQV09CJ9jrQXbS6s3aZvt
q0Vk1Fk5gF1gKSTv1MHF7XzqC0pGEIRC0IMlFYgbZuqaWYANArSwy5qUIyLHeX6fxcmrdJ4pNrES
IrYJ3YphkONdQhRlP8dYjr++cIJ1E3wyJTNhbgj8MkLPozi+zAoyMJw9lcX8UmYJwPVl6s+yGdl9
CjzZ9ErZ+zQeJXrSBe5XNt2b3HAzlXYTESluOj4SOn1AlHBSehJ3GbJdTZ1ninVXzxi50mdP73pe
J9oPHnhG1SyJP8sOLRZFIiE44rEbdgKLbPkhgh5OBE70aStF0kZhmjzRqqexfBXDf2P0TcjBxoga
zzCJCOImC3N9J8aFk2FHUvwHrA7QMocYP1xioAgpTcUhjxnu37sqqW7NI9e3pP+ywBH94uAnJaF9
0z5kwRaC+I+V2YHkdO7FDBwTXnAcooGCfq8+JSKWEjFzb7nGdzUCA/Nl69Ay6JU6XAMcmWL8plBb
TBTY3IBNj5SLcqtkk9SiLcQQajL2MDTNVtBsWiRRdfV3qo621QIQhegrwqtVQbX3iblmu0M18adS
wGkTn9cjANlvqvBfDY0SbL4wHKTPWBcxWui2DJ+bbs63XSgDOEYshglahMOObVvKdCcAwBipxk5f
pmWJ7iTpfCipmAN/vob8Zeoh9Zj72UwxL6GGx6KGTxTy9cT0+mVwlPEamARflPDRJI1QAH4f0mfD
CA+RUqMUghPXmzcRpXqQyyAncaCXtcsQGC01hS79okwu44C+X0zWq1R8WFx9jSg66aiynMPgPmB7
jike42BXhSwtNeGrTW4S4oeWZAeTQaPR7CTTgBh2mjEwJ3Rgkjx4aY9CxJgcqeDtTYWNnpS4EAtp
PUKiY0+v2lYRYFPNUMpzkgX/zIiYA3zDsih6gjZetES/RrXm+kpy1PkpFPzQWnQutfI3gL0RK18h
g8oyqPZ5gDKEesgPP+xFFCz4zGMUxB1Dspktr1Chg1aFG1N2a89ofKRmZPeEhxBV7UxaeLdU9B7g
uHKDCeEEZl5i9TuntlCxaOr3NR5AITWxc6FjKmbml3qLlshYC+M/lb/NYozLGLBoRCe3LbaGfyEG
HEVjtwvqNY8lggkWBqRJzBC/UkDigaJpmFAdVOA8UKyj1Cr0cK+yi1x+/1ZgTbl8dGl1UnzrIvZH
YVFoROJVndJNQjXWLKu6xUUvunVhYzQ9c8UbTXULon1f7FQTBJrPbheBosNU2etZoNcNH9c408CS
zWP8TBgTClNbGTxvIaqnieX02KNGGiiyZczlcxDaSkTb1xRuw+0acb+bfXKUEJ/IxmJl/iIow4Ec
V3BppDXCDikx1L0ciVsS2dV3mY5v4HwxE2p8scfoIf0FVNNEqbghxv6hlQ+GdlUiYQl39pmWcMlb
w+yFBRsjdlE0TuUXftFKM/YtGgosBxHZyrWBD8NEcdsCdxUL66ZJsbZm248v02gxuMZ0c0Qpo1ng
YVBdsfkQmSbp0QU/3xieu37b5bdY3MQksa6NNgL5giBbT66+qr0aFfhIWuubrsVRbAx/taagCM5H
7BNyd5kWEgK8fjucxFMRW9rKanM3rzUJ5tfspjE6P6JrId/SrU1a9SuE2ZZNBiOyoWrWSobodPal
xLYEIbFbidSOUaULqYYObxBDuLq45MNEa0+cVJt2j6RQOVArPLgznA8QDXxYZ+PW9zhiNUP8ijoF
aZWaIvg6j01i7LLqoxnLnuECUe2W0OwVct1YAoKyNSl8EqrVsI3zXTH5d3kMv/KgepM13DZ+KYHN
EDwpsXiCQodsWCbtvfUXCvpmKvKJBq2EFcO6WEyXzh+pUqumdjozECS5zyWpdtMm/e9csQhNQxxm
sjn+jkHJ1iNhPY8qRh7hdRMEINXU3I01WEAKA1y2pYHQhIW7LrkW+PIRkKkFaoUkU50ZN+9OPJwq
/PMCFR56kL69mzOlTor9BNElgY2AUywWZyztU+OTzdCGP1FRzn5/JFM7KElWIPjD/EpnqrEOhwzi
syBT136UeqCsBoUu4gdZ/VgfQdM28Z20OMb12AI3+oDR7RPBFE0K0S7wChi8oJYLy7OGhE9J0YHF
x3G6WDI4wJCwG+mfKm5aWBUyy+My8zeJWCLBhqEbZQYZOVzyhXXlDDnVowtzU0m+60XTM5TuEmto
i/FFYBjVejkaD4srQJSwtibQwKzjcgnIb0ufxWyZszXUvoa83yHZjsKjJihvFTqtHAUXWUKkQpbi
p1ikKK9q3c16E/VIL3wzu8Ib3JCrQ0hDDe3Gw5GFgDAym9/W007seUqZ4Rc5qYxWt7jfimErcU4U
6F4r9RknH0J8h3bBJV+tXAAbWgV7GLE18xxd/wjLB2HEk/4AkBnPoBpI/izJzxpJXiShfNsQ7DJz
torNLWZuZMShV2PTdwLU4qZZgPIJlKOID8ovCsywDfz7N8yBUfhRRX9VfBn13UCjWuHcMD4GRLhx
GnqL1ynpUcCEtS2U23p8xigGR6TfvXwYmGgq7QdhCytyZ2r9urgig8iTcI72axfP/D0bz/l8Scof
ZrSNwiAHk7ZIvqQMs/hYEwwY/LE/1bXhXCMgY5eh781RQonXfhqJ8m8a6pdViGiSJ0+Pf9MZOgi/
A5kxj6qnXw88hHY+RbvZd/bM5dsO72pxG5dqeZEBx3hgQ3qewrduGG1BXOjHuYlI2Ozg3EgCa0px
nJObLvyI/LLFDMQcnL97spv5DOU5XstzD1SeyA4vRKkFOB3rBImQyPZB6WlY4YlwNsrObsYjWtxQ
ae0RxEcFkla7UoCdYhLN03sCmbddBnMqY75QeGuZ+1aY7iD4WRAykmWg/4NBLZVg6JDHPnMgDst4
TcVdhZKmvWFxz0F7j9O/MHnIxJtm92SOMIdptiw/agbzBLvjehDONV598q6znzh99dZbID1UubZB
aPoadKvJm6tdaiBbYSwbzNhreuFULZ+R4KXDr15/qtpdLi/CElFlQpBT1rFbVayK4x8IKtS9xq7a
1M0z7vClC98kpjpzKK6wjfsED8m/Ksjc7pVD4STsvecoERGxqkjYSBBGvU02spuS9qLU944lu8nI
EcivnuwjNuh63+fg0yTYAORsEDCEJhcDytQ9hsIF+rLBydukjGq3mFcq0dgh3G/Nhx+fBLo8tkZi
zFfs057zhcpp5eaigFwQVho4KvTTKI8iklPZbWAFFVA1RF8FbiIRN0Ore4xw5+LTxCEJobBiXbcz
/W1G/ArxnjXrWFsOHAEXjmVLKL2zI3wRF3+1gdwgY8aMlTOYt+DlyCVIYo9/EXBXIKE2psDRCxem
YqW4S9pX6rL9hbhFxdL6O6vaVtk/iZ4GiWT6Qb7UmB0NIoaSPTu5KXCrZJtw+9deTGLJyPJDMb5n
SAftIWhuQf9r+7nX6dHdD3bD8GIyrlcXhQmwxpsHCnh0sSAxUcZFKvBZjVeJ2MHiFdZbUrDUfck3
tWxGJAbgEddYyVM611sT6p0AS9F6UxFi5fwd+wBnROIWypbzewJcLuEdUQgT4B5hUJuibu+4TAGx
iiOQd/7mGbr38pRIvDr7kI9bLt8N+a9pbvIyAHZy6h/5f8S/cFWE4LxywbixImCjAtK+KHZL64f6
irnA7OMs96ppGxiPabxNRHTEWvPd7WvMD1j3IlCWATcdiUnAVwXY5UH3O5jFVYrkQzWANaq0i4qZ
Hg+ZOW67+D+mzmu5bWDLol+EqgYajfAq5iCSyrJeUJZDI+f89bNA35k7LyzLliyQQHefs88OGPxb
6148a0b4In4PHQa2lJJYEmwgXc76J1cp/cegMvdiQg4+orZ+Q6rzWr7V3sbrTjmcf5ldFDrwrlsP
4k1gu+LAkSbCBchSHFX7aHSvSuIBdWh9Knq2NVjr4Z8K2+yUu+85aFfwdtIeZvocgjOM/bSIniJ+
l/Fc+NClo1UhaHXhH5U7VzwYsH+DSWAQsNSPDqXusQV8AQEj6L2EA9U2PU8UB+JLkLOVdSAgkvic
jBot+mirjknxriGiLqvT6SF3EoGBb8V0LAX/nyFww2XoLYyiIk2BOPguyfSLgM4N5m0YmgP50Xa9
NVJFmWi2uxS992BxFALCi3SGSI/jnm98L15auCGBgMawPYjlZgvfDzGJfjNmeYW5hxVtxfOfIulf
OKnfwkF9lHLiUwmbZyrxB6QaxZPGwpGSHG1/sZIX238I/2YHCNwQrj7E2SEzo17lxd74oKVTH8By
44t+6zOaENYHRgLI/lZb4N3B3KFRCOotShAj2SJy803K/G0PfEWm530mAFTm+BssiVgCJLkzNuWa
j1j4GOVeYgXF3HZcI3GFmUyEGAkQOf1guGYqg8NmWD4sRRmOUPD0YA2tYZOH8To14V2QSiO3swsg
ghjjVPoHyCrlG60UTC6kHxR8DdfqPdRbstXEH0hsG/Jakbj7Oy4u5xLZJXKapnX2t/oZ45dabhKc
6hFyHAKc7SZ6rYeM8CGSGR7G31uG5pqIwze73bbeLqutU4XofwW5inEQTCxMUuJzA+Bq36T3ID+M
i4MBobNC3M20ig2NWENs8EVKRMiD9dZZ2/m1e2K8Uf3xGCIKPPagFDzEzAd4SB+Afn3A7nX/q3xV
FbGQK0wtGBb+4YKW1gOCnrGUPOlVxiug8e3IMIIPrVslR3GTX4Ss8e1MrMWPAUqMiZXIQ4o5Mx6i
iABXUDeRWfQ0zagk+h2WO8hXqmP9bQqcFx4QV/FRUdrQUsdoj7I10pTxg93sQdbY3K6yZIe5iPQf
JgwB8cOD7Ys7Go/FtEAOWxJBGHu0/RbotbIXBpSHdY/eu/Pz4r7qbUrY3PizlGt+zF8mfQ8Qq5Zq
DagWyhfzN/w53Q8okmreOu8AWoq4xJ/Row3h8DfzxbbaIMxxcRhJWJQMlZjYcNphxpk8VcOD2W1B
Uquj84PCBtw/++lu4dCGTE9AKpc4yWR8WAboGHKQgt08u5/xJ6MNDCd+LMvitfqyQWmRiJf4w2PM
isoAE1dKDAKnIL25lGbcMjB4YNPfxRd3wOz+wrlf4hEjRHA7Sm0K5wpRCwSKH1Ddw8/kj/zQb5hJ
ti8ZQZIPJVQ1doClsiU5aR0dY2dDs4J3L45YFQT2ngH/qvApa9adXpwCGvowPMXR3wUrcFkSTpYb
4NDsxr84XAD5w0+MGWAUA1Xg3Loa+OU48sMCpz1fUxxAx0WJS5MPJgfkFDgkzK8UMCHPKKEVn/AG
GOW16l6t/R5PTNiY/JS/GYay4J85EQ6+vUNPCKuUpts1Nwy6hxjz34cFKVvxzsn4IGV3+XvM1Fi/
xJFpmsBuTcoFGa0eHvHQaglGtkiW3Rj2HkjHSTZwYES5hVpQw2eXP7eQd3SxWbz7nF1oH7g6ss03
+PFq2BKFtZd0LyTJuSuC2aZ+M3c3wP6m3yAp3i2CmXGFgprnbJ4vgQUt+2Zmnyj9IerZJEZxYzgH
enlo5V7n54TeqR1/oRz4u61TbJvBojmOZ/k9ZMe4fYnqt8KfcC1hzvY+o7nxsvZVEJW7mnGlg/kI
TWXS8bFR9UXe1dyTic0qPLvJJgGptPmQWx4aZjrQZ9NtD+utZ/7j+jhMMcwbg29ogx1eXCaamm2e
B7hEHREMGNXVa78V8YSSkNY5wksI36B6by4ZmQ0IApyTTh8kkkan/dGZqNTDV91jdl/C9UXOVR5i
fXNLTIpRfULmqKgZ2/mFxBqikRZ3qU0SnMPhbwRna2wPiQlNz8/WaiJCsq3BQHad61KCQepPCxig
owzB5PsaXlRc3QKGk2CrzPWbtNl1grJBtVjDT9u+71iRA2IyzAhIoj4mqMiLdljjGBBBHOxox9IS
1CS85NHV7N5D3PItcKDIf3ccViJoQAZsNLHtC/MF8ZhHE4jEtWzUd7nHZNGGLgDo3LiHBnFjO30J
+Qu9JUi1AS+QCYDXvg41+jeIVoPG8wscsOvXwi4Qvqb97zYnvjMYu89wBJvQVrnP+v5H2kCOtTro
KyraZQDciQHUYM/72ivp8SkBfNaDjWUx17XAd5MRP8ka8Vzky5/JBHtDEl3XGNk57MOrG0l8BkPs
ZHrCCyddPInBuVRwKZ0CqnuTikVMyOklv/rpt0cJksX1Ss4Yg9XhvoTen5QcM0WLCid2zHXdNjhJ
DNBAmvBsyOzJrcaG4m5ACoRxRT20uCxUoAx5vPecGM1PgJNxFuOnGw645pTxdR6Ca134HZmgGP/E
k/9RZCXHrIUHTMZEJKGGgc4IuBcgcm8HIqqwMnYl4FNaGcfKt5kmqQ6PMJ2gdPWpM6skFlfbyVBN
mJVF84aPm/LyHxLiCEXWIRVs5xnCoj6dYGozR+4U42L0mNkhjhEODHWtf3gj1SRT+tEJEvxXHRT+
Av4DxPjQpT3KhcgOI9xzXWc8Dd2rdlh/XQtXC8HFe1VFmHvK9jvQ5Z88Sk5NpT47kQ7HNgGvis3s
MKOaz60JNwvh7S2I5/VAtJjpPHa23Es//RkjhJ4CkBdjwa5I/PAq5qUaOh2gwPAQL9b/ucWD7VpX
x7S/mFo421qWKAbRJ8e1x0cU0v3RxuuNdrBmriJxq4KQIijAvSOd0xcIy4My9x75H77HweezdCu/
qTaJIa6EygaYxmFQXWLtZ6gedR9TJCsvVrnL9ejU+ORQrxohGVpTdthBzAIeP7LQ/dKk5/niI12+
sVj+xwJUMg3MeOODY8Humb6DOP8VFMFXPDnN2clIQIvw1kAIOdVDCfeKiq/BAXXlzuPVnKLfmNvi
i9RV0KO0v/MtWCAeeDOLA740njbx0P5Qpv8djM4tLvbJknoAeuhTebHKyqH83ZEzilyk0rKH8pt+
WNPSMjS0QwFTuNR+8kyHYq4bbn5DnWEV0BsmvRzOONp6HBxF29I3ImfhjGQng6/VJdMSnfbatlDZ
liFKGUFLbdFmCw0ZolZLGNpQXpwGDUWWIM8D2aeY8stnKYisBhcAtShMIFLb6YitxEfEtMjf9TXH
VVDi5RP88gkzEwof6zY1fo+WoudxsPnQuAbqlP+tC5BrSZ8JdV7+ChqfUAoJudA3MDbw29feFCB8
tUS8AOAg88ghLSfcxdBHhxn6pq4XfWKBW+OQ/mpHd6Wn9rOfsk+rCT60Zb+/VZn/J02H+iJs92o2
/mfk5sxLZyqgIekZkAfbqfQeXSY8BNzBJgTy28dF8JuMkq+8gipLuqjd0dhaRNo5sAtEVeZMNHEi
jfLPTJXkyJFwmJshP+uMR53PT1F3LEZ3NzCzqhlgiEFX62R5u5lDNIkd2ac2oeqfGJfGBob9pfvi
2PUx6FejQwXZZWLcquKo7Zq22qTUqenBitT/HWAX7nrlMfwb5Ja1mW08DSoq1CxXmLMogHVm/G50
zhC0PkC0D0b8AKIWA4LcYxjpqWKryoKaEJv8IPJ+dT5CjIPJRInND5qZ5zd/jSLQFJTjjJMy0RIS
dwyvqPD58Kpd2hWPOQ2niKCWYVY5W2+hXZ3HTv+MCWbrbfpSDz4QlssMhJzqU9a0hOxrX/6Ur0vZ
/616SMX6LHL2jzL9g+1mZtC71yZqUksiAYqzdGubFN7amZ9GDcI1tHTcsvs5WhYj3zInjZX4qAjb
QR0NxQoqgzokwOnwEMeHmx2tyeCltO1+A4jv/aT+OQz7wI7fo9Lq8HSA7OPYDURkLfCfZ8AfCtiK
SQZrHfXhLiVbzGw5nBr12ftar9mdiMkZESeQCoQ9xmKuFr6oNsASQ1WUg4wblUA1E6Atyk3yRRXe
NU1LiSuaECzdOJaT+TeiRHXMFh1g7FzKDFabwQTKjWz2qIGDnLREnC9scp5pCTzDXFGb2MRWeHDw
wg+hMFYuepwVDGwlZQZKXjdENM92+sndwac3mLB14tgUw1sczz/San72huGvSdZVNmTnLrThWLDp
2TVHrjbTH35WlE9BAPFytl18OeZ5PVDzu9b4FmfGtnOYNqY2fYurpXp0FFu4zwLihAsWc1RkF7YF
JIiQy8u88cFUUIcqtsqRAc1aCKh4o85Ofo7sJRGzelm+sv2eNqosxmOT2zVOoBpEnxH9NHOAuxLJ
ddlgBmYEzu8wdM9GL7NVySBzp/1uyfLkBZe5Ih7kVZfNrnA783UY6vTaifalj9RokhYcNlevn8Sz
Z0K6StF3rnzl73snGn+oJnnvtFf8jdTvujJ3bsYj1Rde8JSz0+7ayBYrAyr91Jr+Y2xk3tKROrjb
sWlAmv/fF6e3H8uErdzyM6bsdoF9oEq/e39xTG59/d14iy/4tRI0f74yg+csRAE3qCr+2eMtW43h
hOCC0KEG5NOpmN+7QkDvK0rTP1pR9Fb5/ZXypThVtu9d85oYYdYyEw/X4dE0Z3nQLe1Un5ILEo4S
2RQ1lVVGaDGYmbR5gg+mtPSTFg7shr7EhrHU01JH38bM5zDOsLDQfp0+ORkiqmgmsVPl/bcFzNWU
fvBWNijiJlU68AcMEL1imJmRwk0yQ1qN5QJmwzGxVmU6sEneYt+fPpnyw9hipm3Oz1HCEay8YbxF
k0k+WSedE1wl+xK1FiDklGp0MCoUjMXIT6ImZqZivTVB7z6nkfsnqN1o3zo4aOd9CxrR9uI7dZzg
2QiRSIPnwuSjAnu63zuin245c13QUffP1E54G9mZBO6mAYvb0drNGWd5FSn/qqLXosmxvBsTkT3N
+Wi8mR7W25nDaDvJMIeAGnIiOusa2nPNWH5qoA+h2hpa03if2aAYjNf52ZUFXumRRwAGUaWiqaZV
V+txY5Rk+QxOAdTbLckBpdGnO68qyapKkTZ3QUB6TZIfxzl7BfBP34s6GZdwdNrT0MguU/HKinIf
Y7d1H9t0BqSmdap7jsEymDWMIl5cscw7kyTdmm5dXKjjANLYNiEWiG8P2nsAB+Tol5H5GgmSXbns
ZOtM8TZvYCtOg10T/s1EykNAJakIR4HVWLnSXVS/yIB2uLSf71+0HmnmSeP+Rn9IxvMEf9AbgG3i
9yEdpk9niFeNZ6qTF/bcYscKmm3DAX9sQFHvtwcDKAvws+iT/RR7Yl2yys7p9GX1jvWmuvZdNnKT
CSZBwievvgur52xnVBXVZhi3HBhkZ1ulA5En0iaxNGNwyWEJRKrOj42B3DjpKJC8Phh9MpnxkC5i
dZoaPm6CQaXhxFerHuKrrosWHdnyzMmxKTbmkJ0y1L5y7nwMJLpnxy/+plPEERlkMLGrcQo/skTc
mPROT3nkAqkYvve2aOT6sTWprY3L/a5GZg+33Ihee6MjE6jrva0xM9luYBKd6wlyTZsfKD1+llM+
v80tdv8JfDCdj/5n4X9TvvZvXT6eBqXiTdiPwWmAS9fXYbqx8XkHS1agV8uDEoJXmJOZFasQHEc3
0O5Ly3ysQxRcjeXvgpkPJq7gOfUuXulh2X+3Q5X9ckOFnbcFGWyMkYmivySEmepmaK5TSF2iRnqh
vnTnPSwbf2eLOOe516I+j3b64Y+IIprcGla0Ms4W0UvxHAOCDWn76ll2+VJZ6CXt0BtveW/TFIuK
ib0bZyRepP7M1gOZWTrjLWtB69FntI/StK21a3Tp3kqBg+QgXShqJvk5tnWux1q9TMtvmOqRyYJt
YTPTMIxYXlqKrH2jjA/TtRoSqlqm3MufAmu6NInOQRw1fGKJPVphkfIwjx5Wc7yuKw8oeajD6pxS
PXlsOfsh9/D16jNK2Mldp76iFpnGVy2rauPDGd3GBsyFrmEL0bZ4WlwM01yitlteWkXeVi+ZsEeo
8q6OwW+rBp84G9pvOYTlmzEm5UbJetfhA32ehEn4LsQ318kJUE+i+VA7XNwA4+OlCnGTGWT+Zwj+
CnbCZ0a36cmbNJisdGEXyvoneviVnykcwLtQXrx5arBPqF8rr8QMy2mMH6mvGfW6462f6p/xJGuo
mUSBx64GbYwVcHSo5nzbFJAN0rAsMFAI2pWa3XxvWD2dlQvsVJsYMtYR8TpzQJZEVZfxjVNQPHH9
71Y3mYzeu2hX0gI/0V2Q7zbkkhY1snbSosk3lD3tU8K9Ae1SKJxRRDBi2lJwJaSJObF5nTFKfUoy
qnazjaq9VyNIljFU2y4LNMkVsF6QnASnuoJR6JpOvB381r0FZdHsDMr4h36uSNKZwozYxzlDDlVL
HFlbAkljjagpc7Pgcn9JOjRXsoNlnNWk993XQloCNc+Up8oPTvfvMuwG1xpgmMrC4HI2wUFNaTTP
9xfEJhYzkUUaC8weCustrhY+hVAExUI6M7riXdUUb9oNi0PshAyHooTppaBys2xo6bbuTFwgY/Rb
sek/TaqhbQ2JsnDmcqs8Lq63xgZh3/gSl950VlZ+FHk1PCWIxsuqaJ+DXBYHM4T1k7Q+x3kHcbMr
N/gUNCQ1RuFBy9T8Fs4qjHX0Lh13r5WvoMgl3d7p4/Ggne5WIaS/dH7905wzSFndAbPk4CBHLBl0
9MfwLH0oRYnAEPbILfRT9Cgz7zNzvc+pf/Qis8bKStn/Xrwxf5Jpi5eYiOwdLeGPwQU9d0hb/9Eg
N7JMY/qeJ/IslVKr2u3lh1xs3eaiHM5Z7dfvPb6k2Bv1os2OykLa4i4vesjewsjDWXeo/aOLFcDx
/ifRCh8xTJnupwCPad1VGDAk/3nJxxqVaJKGfz3fmi+eOKHM2pu++JJjh9QTU0dWbGScluQQKIgO
aR+81NPgnEHegP2HBZZIZ2ws/29ToQQmGSx16ITzfvGJMXAOHE1x/HeYeHhGYXu3z4IZrpMX1PHJ
1QljGw2IhYkCjVls9fJkBbY84ZwpT/cvdRpHu9pKwUby8qyWF5FGKdhdBPUxzLoBDo772JcFMqSl
4QuE8tCBg9Ior/fOMRRAIuIFYi0Hm2DIfMa4G2y0ZTiipcVM0IooxzMChpG4Ch+di6s96DN1h/KX
UIOe7Xpj4IHpOgqkPjfcJxvn8eUL8J32Oez7Zl/pPl6V9ngofbc934vPSswOxDt4SyznBY7PiH9c
SuGi58Mt2+fIdIm1An5ygwZ7trlIH6MRQ4iucOKPwkthG1An70DO21I2F0fgZ1ZqxGD3Lw3stA99
k13LlovEaZKaYrlr9JT//+Xf3yGJc9oKMvkkcJUZMF9sxnQ/z6jd7KGdH+5l00x/8MjmRvXKyKfD
6AIPa5xnMomnH6xO600Cf3FJZNj7eXNQHMtvxTgs0gJ1KozupuGk7dqsdN7dTI6nlDyqs3aRP/T4
YIrU5y2nE37LCTK0vouOXqepgosBtDqOcrwEg+g3P14+JB4U0cwVHDBJw8Y0hVj440/7YKRY5Y+y
37dV3VwTDyPn1A4vcUiUHrko4lgohfFZ+1zNcBONwKoZY9f1zapSG9N5bIv5ImAnoCgyvqq8aPaz
6HgGoa/9KNzkPFflNm6DDC1OLt8iRbCqY3lPcFZB4kNmOb3CSyZsPeKU8sVDSkKaLA0PFbWFdlTI
dHwRDgNC14mxCtNou1Q82NchRcqh26vjp5xhXsqRL3Hag8favUZOtzNyz7oNHbQKs6/L3b+dx+x5
6tDjtGH4mGhhrNyqjfZ9ZjLRMkBTVFUbj8FgGo+GOwSHKa1/tQ1dik8d8dpNAPC26aVnSxkWikHF
PiSoN5JQH+0IU+Hg6CZT/HSvOAuJISXIjol0h/Z55M7dT2xXymab9iNS+dJb7Oh5S1vL7J9Bghim
BBnd+aJrUhOyAQsccDNXARx00Wi9N5U6RUkBZ7BOCV6c51WcuuY5nyW2galN3t5AWlq5fMm5Nz36
s3wLalJmug6XpHRxglZONpAs5PjrMOkzjAM6Bdda4MPR2lmGVTI+CqQfMO005wS9gs3wTox+WuAQ
On47DUPWdlocGJaKX7azwDg5/W3lUl9FDRf6fuNj0f7KhbpadmOcRBRSYzvQs4aF2I2ezMQ9NEkq
RPFOwUcwToui7v6GVQsx9b619v+3v1qB/OxFALekosQvJFans24WAYf3yDZtniJTX7oKm6N7PeAu
vjsuOPm6jSLz7KUT4m6f2abTi5gMv7oetkYUYTbUEfvh7KOpKXBxoBepqvwvbD69N6i9wEgSe6d1
lnH3QrM45824mQocOPK5/vvfWrBLJAVh273HPlbNOcjgOTBpulKrkmu7tdCjdi5T1YJiIpjtgPhx
kW18Byseq+1JPg2xQopqTUtNh7VreJyPo+15awW1300U+lg73XqqRT0RM3MI7R7vRoxvUReJbhcl
85Ues7uZKcqAIuM2hJAHyJtUBCdbxjGcwi8cSKGPZlH9FFfpxR+JmIo4gNfdiKt3tkgmm/Fimyy+
MU/bL8kUvUdvT41tvqL1Tp9i1CNAwW3g1yi8O9J/dE3a/DxtMjtwiNMwNblBiskm5r8dmMsTlms/
Q5pPL6hqjPlb1JmpP+DDBS/V9LV8KzGFpqaK/F1hEs2hgGMRUxO5AjamIpM6owgc8OzMYkUU9jTe
DAruOFMs9IiK5EGaOfCnLQl0sqhS77CFyfDIK8zHzJWwRRn3HGxv8W5vQutkJ7Z56loLQVBZJYTF
z2I5/ekZwvZtDsKrSlAA/PspUInPMcnzW1PxbzNbKkutq5x8XyGURX7EZZsehFrdKfsCRLlKTAiQ
A9Dl6l97V3bw++4LfkZncAQGOkQNO6iyI2f977Fv5LiWU6+Oie3/p6HGJITmM84O9zOl5YPZFIuD
oP2gRwQ2pRUNtzqCDWZF/WecNYoDCyO7KTTxiraemtQjrwRkkFZ8hFuctiNZKliBO0vjH4oEJy0m
STReRIHofHIPHceja9vq4odNeHOhOnRGkF7GyS0upqGVvYf1WR5x5B8fHYP8pH8lbj0nH5Gu3/4t
Z9wEMJBpCIftS5sUOst9g8lNNiJH9b9j3cRgeIxFvzMsgyDU1M3wEHDtrQlmRhBs3RyBTc6Q1It9
01Ho3tvysX+bU5wPx/6JE61+iuhGHs0pONoNEWpTZv8gfy7E9HVgjdSNekwVbM60x8NA26xxHdUH
d5iZy5iIDzXWAdZyBHlWT0wpYQlpz6PkFclxYL0x7A7khZZQsCM31lFHs/2hckBjfzqUeZphx2mY
Z7OLEDTh4InrCSQ+6AfQcfhhMAVAZ7rjvk3b0725MLLg/O9ccgJKehSCm7Hqu+ephHh6/97GHj+m
Hg95xxm8p4FB5P1cvr/4PcxjOWGC7qfu+39rEGuymf/MCnVna4uzDtg9Ag9P23+7+1xAFO7zcCJa
j50odMzPMOz6FydNbv9unTXs7lXrf+vX2RbdRo2qqM+KCe5od+LcLf/5/aUeHHrXJXDScZLxDIeL
qs6DYDmHZbW9/x1+NXIfRuktYV++gnzUm7hlUnuHImTnoUYEdFjYUVycL5iT2yMzAjlV1iFzqT+M
0hU7O4pQCXTFtc6j7MkqdPKsWwi49Mpe2ufvwqG8DLO2xRS2p5h2mBQDEGF6KT7yCka52+VI5Azp
tQd3YmCzMlq8DbGhmDISVEetT/+K7LjChHTika2V8WoUM0Khokrf2fS9VTZqEpkri1lJrax9oJmx
NrP9I+gFMvS8CgROEFlycJKOwWvVPsYVA4Z0quU5K2FP+IyONolZPYe6+06Ztl0Hy8SOzDGzr6bB
o6Zm2pZNZEcXojrEyl/MbfyvXA8JI1B6oTvASJFIPiKUulNVNOd7Z9/B4rkXOUxVhg3RJHpnIgbY
z2A7Kx5T9sssMQBsNJW3o/pLBQi8w6SLgM7lS2HJm+rj6aJV18Nrk/gpR40kVkNlB503/m4sUMx6
UqpTa8RXIwI5qXThP+aeaT07onopLW9gUkzxDvxD8L0Sw6XBgTxiYzvrIX+OsK16DrFCrudQngvR
a8KeG1xPlklBU6FLjRZKi22H7kNUjQ7GHhT59dyCAK2LihSKNnSYmiRxQ7hU+fP+hFO5jmj9FTZ1
KaSvbNEfLQsn7P/o0rBfjFLDalaRB1HXh13ZMQJc34/z2elwd4qRDRWlD1NkEezaWeBs7s+lpfy/
jL7R9hZ1sK8VwsyCYNCrFTgnB4MqLJ1ryOce3GPXbsyNRQN8Nibs8ezKZ+pnq56oQsqiXM36cF/P
9lRDxVwCP8M0TQ8K/5g51vkxRhR+Dic4MqVHHVQgizl0cF99uwxP/1Bp053qbWEiOFbpyCjeDr/i
UqbvloadpGpI/pYP1+eOugaQ76xJLwkx3pIVBvuHncc/MqwgD0wyX6fkwyhMW90KDHr8VNSPq9xC
hNhqtZFTZ18MXfyyqqniKOCjwdHsOucKMVGf1zuTfvx0SezevwDG0CzomxRqerbRGzAKL9AfMKJe
lQpRln3fRPNhTjbGgMs7EDXaqeZXaMh8304mjFMDiluN9pGIPmi+bTVdMxAvdHA2Da8pbI/Adysh
iCD7opnPnj1D/EiS0diqzK2PM0bqsRsGj06rDrqS2WvewOgKuhemqs+5JECFleqvJfr3Z6F9XJdD
o38M6364MA1+RtIxEQK2/K4sEC3EZuHtyiRAES1G6GEpbNtsCCgM5ziLcT+DAj0vgE634Dv3P3kW
VK3Ycm56hJxNq4y6prdQvOjakptihCw2e6RK0IYzdACf5txli3NlthdJ7q+HEdFNs7RXbTySGgBM
Aq23WgpCYykI55a3REzNOOD4LBZcCqxieLh/o0rd9JZGigAg48vta9bMADSkY+hw/w6wumRBDBUo
h12EhEgHDr53kPbLVdRVWDIoMEu7ZGZXkl8eVeEVEBUucBZNN1u4mAwVLacmODNaVUEssGfDkvYF
Xb4lNr2sFAo0ug6r8HLYJ/cPMi+8rTVBjQqFb52jqV4Au1c7tJqrUuQ0Wjrt15XxGFLK/E294jto
KSwoOL3d2GUkPds+0qOGbKlmyA++cHBb5vIedF8wcQQc3Qy2X6OP6tmoBYmLIqxO5ZCYuDxV4WWw
WTUxW4/V0r66+dYi7/ZxTj0ECZOfoH1DtR0g32Li9jB57m8P7Q/ALRrDnEW8E27YHpmIYbujK9J8
fbKk7wVGHEzZWeb/+WBFG4g/9iLOD3Pz1LOv0MlAmGXS2B2Mvnk3hmz+NuKsfq4KCdtiaYgyLxbH
xt8WvVrGyAou0UIbMezcR9OPFScly89qGsaLX42HHvgAf3IyTTzgmTWVeIGxWafe04RivvbpA127
JOkbFH/jBGSmMmHpd14J4ODWuO4UfVw9T1Hw0o/kykUj8wqPKO487WsgbhTYfpXtEbqPN6Tv5aUL
8v5lUHLnjJa5N5dTDxJzd2hcdYxdbjoAmryVQ8cgyKLql92wVtHdp/+tryt/l+MsQrIbBvGwCB6y
rogOCCMrxrMWsRmYjxd5FF1dROUYVxKgsGA6tUuINgdkcPD0T7bednP/r5oOEpkbER451SK+8EbI
Wyq+rLkH7Ur4xTkn9jGypHdrorInrcv9BOlN32omK4aK43UXDnQLWPRRusKf96BD3kchowuTJSzC
bm/EhFOI2sPA3CZGC5WSoQ11qlKruEwOsRM5Zruyz9qH+0cqefSYiDt/q9o06d0ZiGUE4tGdYQhH
Kmzz6Lc4PzEdQieXxeUJF8YfpgHy7VViPJMtwX4q6Y1LwsHz0gEvIxNN5hkCfDslKQ8Kopkj69Nx
N791U0fYxGCfAmU7V9Pxn3PIcWQqN9Yld3DMvF9TkbfYRHp0AHQe8tFNkbfMS7MqF1v+sXDx1JC1
eZbkCfsqnU8kJMBxbbBnNJJNE0EXVVS7Hy0WiiRYqmMqG3tvlA5vq6hHsthJlKw8HFLWXWY3K981
Wgw0rRzFa6b3MQYh+3BYRMHLzFS3Mtm1mkbRatzqls7/0LE7JuYGatiL4SVx+uepCzviQIFOT8uX
JkqruZDI+8YRtla3mHDWZYflJSYXTsmxoobuvQLOXggk/gHmGeeyiXfWlGE4kvFMH6sG5qxvieBQ
GeAsS2szDLiW9XNfwO8nC40lbb3lVcvMv1cnjjNJGINlHGwL+XNnMcYTIJnoETSbCf2ElOJSGhHp
icuUoqTYxyikaLC9h1M/ANXDQgge+wDCOOGMNv7KA2Q3TMacAkOyYjnpRuxJBZOlUy+1dVKO2yCq
xgQ6aSfYsN1s7jm/u2tDdfFuuWxsrYKU7nRheHHQyo6U1WslMNpM0oJ9Bq6wGf8uK4Wsh+SzHbVP
QWB3k+6Ik+LsajxCTCCO7sx6BiAIoYfbQZId89o49rGX3fqFppIb9i9jlrSUYv7wLCPd50g+2RQC
wrY8/FlGL3lGqE5irMc3mUvQZdxmtymx9kNSpp9Vp3a162gUhMYbQk/o5d7/MHZeO5Ib65Z+FaGv
h/vQkzE4e19UpTeVVVm+b4i29Az6IPn085GlOSO1AGkAoaFGl8lk0kSsf61vUb2rpvbEfQMlPfoK
uwBBgbUmywfsfAHlNokk31UZBwhW7XEEMbwKbVybY2tdPRn42yIH8j012Tktys+xr10CFDIEs+Sx
MPzoq0eFha2rlZ1OVB8wMMRp/n22p2xrJ6D0TBseyXrpB88qryLHVa/LZ9ePYWQLt9l5IPtXQ+GU
u5iqQ5oncbzPM4TQM/WvAX4MsnBBhQ7Gmlir1C6NMHuD32JkPN9MKzlEO3ceZbT5cChyobPMgEwS
VQ77FEeEWxFJDZYvpV1Wfyxs9twtClw9cP0E12aebzbS4Bmqm9SE8+GM88eUJPrPaJ7LLX9UZruz
6Rmp0rp6j3FNAlYn6zIZNlqWOUARLk2LCAbMV5clmu/YPA06BszjYHzOfA3JI6zHN2eMYPD6XnW7
nFZlWeh3uCVQQ3mrY+U9aVzvd1itDpODJcjPKxATRGeP1jwcpa9ZHVgUM7bz7nonX7U9kAXb7Q99
70cnvS/f3SmCQKVKb23pCKNtW7lrMmzNeVnc9ZCe7zuKvGyfGgoJHHo3sPLYxGNln5dHik1T6Cb0
AnwTpfmFQ7SusAl01WA8Gi4WbcUeFrevRn88mfF1M6VU2YBmP9XuEGDDSOGVY6JmvNVQmmBhLqqz
fvzcC9qkmoTdR6N5u04WxqHV3XvAZtHZUtjLlgMgG8N7zEce7n44bAL0tzc889JpLp5HoGbZ6dlY
jE4iq1smp6xvTPViB1a5c/O4PZiDj+zLulqjJnyVYxu4bbW2OQQNQT5HrpUpms+hwyyTmwzMu8zy
z2Guuq2Da97RApS+ZaU3RsOtjQy1KmbNHl2cjpdZH8jiOgMEzYzeyH4oXljNFU00dzkoSilurbUc
1aEzowd9irZKN3VgdQHl0LE8fogUE3kYf9DglKOK6ZScvSsRvujjt7pO3o3Bhb007x24lQeHPKMY
DXEKu8g0OltL+650mOgDLbqTz+KnQPtnc+zVW6sFu1Vm5YPKUnAsGA6YrkS4y2cHQTJM4RFaKgru
bAzU4iZ9sovpNdIIj+KfqMn3K7b9ymR/s9xcu7MgK47TEnJWUFmvYkKS4AydsY0N496jITwd7+dO
y4L8CyY+TKE9Yrorv5RpvEaZ9cBsV5d6KMrX2R1ieMI+L59fDb7WsygNntzB2drTVRcNd0ce0GwP
uYV0mr7xvSm4b1LDu6IA8mNbJbfSIVqOK2w6KtTSbTrBWKlEma6TmrxSk8UQSCfMs3aE0XM5hLrB
+h3pGVEzCyq0UKJTGFPBWnPT0OwU8IrATWB5+cBUgpasbJxAenaTuPfCnNGQhFnStyZAN1+uRy8o
91mkAdSFzrhd1tWpHwKRHEk5aVZQHNzpW6hZ6cdGL62q1Wib2lNkQ/A0e8PfVl5/zSvpX6LYpcM2
B/eSfK0LX51FRfh8qvGMIfiwSsMXDdp1zDdhGJN+7/zmGJWsySQqzn2FlazXjejJNFnRYRo6R460
dxi4cPFnOp1rFfcX36a0oMa1eYVEP5yasP8KAljdgjmdjkmfaEdL33eWqTYMs3SyHRyUWQXUhja7
p/2N30wszu5W8fyA7Tu24zJS2TaePR+KtNLUJcNX331jUeQ/jV7IhxA4lzhg9qTrYMpL1fO5oiOs
+gFYXCE9Ykfz9Y45Y4e5MdsHTkptUIjvwOn8rTuBuuuUPm4CPzdwgz6ZXYZ8nJopuVvwDYgAvuuv
JJtuGKkseJF/CF0sm9jQJ5zsGlJcCs+g7ttCtwo5u8NcMLKYnesR5MejggG/RrVl0G+ElBI4Yf0S
J3LaaYoeHhxrx2GsgmMcddvEloce65C9my2Mjck53k+TuOiDVKcuVZtuHlA4YVuvQwNHvKiMdie1
9N5OyQQuV4td9vfKUMPRpMN2oysdap1N2CBKhk2DFJ3fvoY58WenzYaH0M1mLA4U56zSD6WSXw0V
ZpcY1ONc1buc0R01q0enYMZbA3eWuDh2npyPWqPAFM+rKkQQwvJ9u6+iUD11TQ6Qvuk/e9wBVkU6
vBQxaM/R1PJV1iYzKdWtD8upvDzIQjMrNz07iOVhkaICZos4RabyJdP892lSfCAWLrGXjFHwvGjR
e9y2zBMo0pmfldJPppNljkejnMRLSXMl1jHwNWSV5knmIpChLr4uYuMkImeVOwVh8iAhJB0Z5RpB
iDtub+AupVxnV5A2WKdp796WETfaZShUpJib/CE3t0MiEloZNH5whGTddPCC3DYs1pqp2EjnJqex
HD8L5Buydptl66KNpbxtK9adyy2dHYt3sT3v2nrUQ2n03id6fefhf9lD56lPtKHAWGFiUAEjcwrd
ema/iJFv3lA1LSelUN1wXD7uxjKzFVA651H7nmQOlt0CYLfhojXYMYgVvQl2pkt2KkvoR2Hpy/5M
gGltTV9bZbGgzMJpPxv0pq38IXNXgdmJo259tiaXLuiAVFeGVHEQI4Eq2yRr5jQ6vWuMO1Zkr1Ms
Y7MeoQPpEQnO+JHazFOK3brKPDjzebyTs+1PE4LNtRdT3mFBnhsRAhlp9MVRk21900Uue+RCfGxT
Hd8z75EzCOCELL4JOwcUR3gahsQdg18NtgGWZfTjQQed7ZfpfRnXvBpPtnuuy/HWdsJHHn/VvIiI
j60zfVEWlOBJauXDOEThnSWxXX/IHkVXw/DVVPU4KllsIjxWLxa6f2KUTBWjKD7ZfXL+GNCkNolR
jYa2RPeHQxQYATwKH9XYsao7TrnqsamNecRKHm7+pAw9VhcsRJQEhm1z6oPxp1RFtx4J4V/FoD87
+aS/Tq7GJB4zet/NRsYs+OKwsOsHtz+Xve+c45QCAWXggNEc4y4Dy6/6pw5359vUU2wyYNa6Wcwv
fBJPAlYdv9xBRxqATZmG8ex3SA6M3AjvCdx9SezksGkEnStWeScAKqWjjtI2P4GZ8G1FlqiLavIR
P+wQPCEe4GBX9DCz28gX5c8xyMLHnfhYTDBXFOf0TsdQ9Ki4HqgZLN+UjZeJtACLDc+cl8JW3V5z
2L5mSsAtKfCXd43mgDQQCcllCx4/avsmtYkWZ6PXHmRJJH95ZOIwhPzqRQAydB2sHVUfAazM2Hpl
J9XxsEiJzDtYGOKwnHaqHSCk++Il1tQbRuY1rgAajobJPwbLV1WysnnIscChxeAx8tVzGAIdgOjh
PCZxdgtuhfFRlxHb9ZphPxTau9X3zMtZgGAu4Q0NuOJ2RUMClTk4SQgX83pFw5KcqgqGu67v/SFh
uoe6gos7vZQNgfhs8h5Lgjr1MIzX0ahOYUoLptPh3ipbZYFqQlgpaCovsYZSXocqM8kvURgdzNAG
8xDnUFc7vz+whsnYwO41PNPjfFa3MBCAKFSz4apJzDs9bNx9ZaN8uR6Wj+Wp1mbunabCu5gRLVDg
HMP0vK6qw4g5i7LW80TjUjQsoLEji5Wm/cxc6pBiMTXwyxQYLDc49Bl+HUu3v8rKyfZFi2PaSvTw
rcw7JAogaJojXio7mg4ByBeoy8ZNthgngQcnKzaV3zMfw2eDGvxUWNpPxZDXbUwX1B1g5ofGnOSr
7LT0EDXNcy2IR6aTab12pY9vf2hJGuoWyJl5mbosG5b7oyYYKE8yytdO5GsvaWOh5JvR9uPitiQ0
DdT/M5kS8qyBDuRnnuxUFos/EYJd5Hmb7nwbi9+y1aE+jHBW7hvY6Xl/mQmtDZOm8GPiZjnA16Lz
0tUYUC25bP0MM/9S8x72BQ6hgsvTSNNxpQ9x9S7wy96cEWzkFVM5piSHqOvHskFmGk2kiTKvidHu
65o4ONSy8cBVuZn8wT4VrMw2y8lW1x49Gj0+sYl2LGXAiYJidGllmmCq4TlkhmraTPN0XMbu9+Xo
uDXycoZl5mqruXDTYRG4+GORdsoPJcjFbIvHnqKc5X7dJPS2fijeUsQMLpzWesbF3twkNDAiuRh3
Tah5e+x4PQIjuSkyefOeBZddTpo6RoPyldjoFdQC18zS0zAU9s4EenfBDjyuoVnFx7S8r7XIuaYR
U3Sv9e8MswXI6H2rC5OCpgEscl6DJ1EuaeBY+Ct/dGmOzNuHmLHDbpnEYljb19WD0Ib7Zt7h1XH1
AnfqxIqrfDfLEm9m6mDbrnJ2ajBlaicNnskcMt6n+h39kCSW8rpDMxYFa0xZQxJl7CBoJM0nJ38L
yIzpYXZqBS6cqveISZCl3JRdOX4mKF/3GKiDFPkjIR+4VVOvPYQJ8qV0103naOvSCnymnlR6TDm0
zc6o7XtV9+T1yopRFKuo8KGEWRfIIwxH+6Z3Bce0mhMx5aMVjvk3qyMai7FljkZTEcWNNDksp8IE
XP7oWozmjWnILgNyAa0B8alqID99nO9qirQDiiTVB0Heb1w0pN8f1Tg989uJj5UenTnQtywdeH7n
2GEsPEAlI+XaZU2EeYfJgxhRxwFnHPSww1YdlwERC3iki5aP+Cj3UaKv2qgnhqu7b+6UpddSOMmV
QouHWUPPx1hCSqyCfetHHIfCoBjG6l9D/aYd8+g+SB60MI8v3USiL0tBq8d2u5vK0rr1Lew0wov6
RxIiDQMoEmqZwZp7Ocs/bm8MgHEwY5nhIfJEGLu/16Jhr1I7eWjiem1R/3dZ/ohxVLYeHZEN0vg6
14Zo0+LH3QxT2x18r5R7Jak7EaSPME2Op2WfIatgV0itOjMtY8+lj6zS89De2zVzw77po2eDxjwD
g0tvmRLNihWbY9JaL6sW5WIs5CqmtH5L3tEya7i+lU54frQxEPRav+01vOdxA3lV9ypmlGoOnuRR
mr9GhbwXXZTS5tlsYgPXfBkn1nNagrwJhgx3IXzZkKjqKymCfFVRPWznwn+IBQOeRVGyhWBmG+I4
wpnFxgCGmBUG+n7kycxPhBNb9EQ+WSRqx5kWK+PoqeiNZ9ujx7yIscTcYibNx+e6D8370HfuyYTo
i3UfE9IdlRCr1Gis64DlYsfoNdm1VoD8iUe8ZPK1ZhPQrqJG869h1tJlIRQWL0KVN5EPmGO0UXA6
KypuAaWIlwZISzcXqzVe+ewK3zg70rKghMaed1Dp8GBAMbqrYVu2mhHi94nAT5nIfEIASa6ZJqPQ
fB3jgQgNXIlF4yYZBc+sAGk+2i1wJYVSFMXCO0exVZ5/37Z5nnkYG/9FCBW+Nk45rNhN8lht6IIb
pwkab9uw1SRRtc+5ebOdwEBcC8ZvFFMkFb2qVXU0UuMsLZ3mMpMwJ1VMOzUBhXTot4FGLQBY53Aw
5ylCwm4q9chyOSb8Ag+WFsJ+/8QdE6Zbpzv9SZ9b17DRoLCLMV4JvM9cdKwshyjrVnZujqePa2+x
Ee3ajImA6MroIesxZBbsB2+R5yeoBXOBRKnr1yEJokPRFa9pMUX7oEq+8m6iR6xE7U2fGLBLXK98
8dCb14M24GvvWQvoXUuPqpkQNfFH59Ft7rN5xVdS9XPQfOrpVB1ffUpD5meN0+v2CbNB8+BFeb3W
8vi7T2L1ypOf6aClZ1sghTxXCxkc29gdV2CrmNM4tBQYfT6xe2igyjfVdMReCHNnit6iZMq/2UJ+
DWObQ+HOTu5R72lHafL62FWpfUpa/Wiopb4qrr/6jHrzKPtppZX3auM6cYrE/eGN+ss8caAjzk/3
eVw+ZCC+w5szXvuefRUHqsBpvjJqngQkrSlWBzl3a8wzQaI1Kd1a0+wN7WtE2RZnqp5Z4imoaGay
SiaXU5O6R4xb1X6oM/+1VymGZTuMPuudlh+EAfW57wx4+303+5VsA+ZjLM/o6Mkq1xngcx0ktH/W
T/6MVOzr3Fjbg9mDQDeijWvTk1ODww4aqF0dBIQT9Rt6H+PXiBQyw8dJ7HserFwjJxsU9s8W0/Oj
VZKDoISVDHBbneM+6C9ZQy01sf7p96VHrWERXUZ25J5QSamF25JnhTCF0kRPUiypTcEP2ulm/GYq
Hykqy9Oz6OPpFRQqMicrZ7bnq35Of6iwO7lt6TA2JxqSpkzLMO086h7xEImR9MkXenGobfSutg9t
DCzSuytCEinz3/o8L05FShqBranzInGRrlybKeMoVQwoBk9QQLDc9j3t91fvRvZJzlt1M8bMaRl8
MCkbliJ+1OPOf7SpfYwj9kRFDe/PSYdzRLNobJLpsCImzaGFzm91ndzlEU1cdRFoMCW5IJbtU0Jl
MSEYCWgmj8PLoJvDuWfyRZVzXp8+RIgg+5IudsLW8SjOENnR7nJrJ5O6O1r+Vh87tW5m9ZH7M3Co
sPuQt0EfgqGAUdMMLG/7bhdbnX5xbPEyMUJ9iTxfHQ2yB2SYh0utdd1TitvoRslqeg1TAYKBr4V2
yd5xCDUcnw3mGxEWWDYba8M033hPY+TYLtdPY9i+T7MPUVkGNkAAi4fBa/onEixfWuyZay9rCOM7
nfYyKAjXDNyvPeUG2OyJV9Wt+cCTHiS6zJiu5038oAFrDEhhcZ53NbA2aa4DfmjvdgOunXyfLvYB
Q8TeStYQNkxPJBeR12Rekuyt+Y7eNpwzDBkfOow1ZcRacumcEQcoXWiltjcYyK1SRQYxwm+8EXP6
L/IcCVWl54mU1iakxTC88mD4ynKMIH9TDfcuua8szSiK4vA5swqXmOlPPSXZIWNlrIZsvC6DyqmN
BZRb+c7oRZ005TEsp444d4BJ9iNIzaB39xlm3T05dKha0w6RIHuxS6bndZ/320VCnqht6DudSWCW
ApFqh37rZd5wK2UKiHIo5DcFiSWoo/wl6Jo38PzTjdOb6X3ia/GZ8Jt7e1sMjv01BKdT8HgDgA/g
16+s6kyJBLXfdXMf6Q2+3PlvmU5/pTVkB3s0qzU3xYyHNBg5TeqPwSCNZ+xA7bZlnpcJI9/kMZzr
iC6ukfEzDbDDMxVKX4Q506FwqjT9c6+PFYhz8uJzJZIzRS8JT8mhXrvcAPsYSPxzb2OGrGmjw8n8
gB8UNVU95cy6QnXIimeGfRWOmTkZY6/UdMVzFfv4rO+A0Q4Bg+aLo4GB2Q3Oz1F7xH28dvF6ozG3
U3vblBiP01sNK3KGljRUdHK058H/cZtekvr5qNcIZ0PlnMPih+mROOPFVhTMlr1ztRGN1qgyiBc9
8IcasFub+0DSPJIxrooOJW+D2yuLS/CUOaslaCw7yVgVXkm0SRxtV9u4bJxaundTbvZ7o+0ejQRl
Qtk+Xovae60EPIK6oA1qYjtPcpinpldYZz9T2i2Yk9tPv/3Xf/77v74N/zv8Ie9lBsilaP7z3/z9
myzHGqBN+8tf//Mkc/5bvud/vubP3/Gfc/yN7Z/82f7tV21/yLsv+Y/m1y+aX83//GR++++vbvWl
/fKnv6yLNm7Hh+5HPV5/NF3WLq+C9zF/5f/vP/72Y/kpT2P549+fvsmuaOefFsay+PT7P+2///uT
YfjLgfo4TvPP//0f5zfw70/79ksWf/nLN/zAuMf3+v9ydLJYvs86FJeXb336Tf2Y/8X9F6wVWvFc
jDqGLeCvf/qt4GYV/fuT7f1LF46pe3QvWA6+CPHpt0bChPn3J8v5F2YcoQtXx83PTNb+9H/f+J8+
wP/3gf5WdPm9JEvbzK/m02/lx+c8vzGQtvx213Z020aIMj3b4N+/fbnG0Lz56v8lnbyaWuGTc5BE
B1LnfTQlg4RQDTd6OIGIK/JT7VlPILC9gplHmTcZxS9A6Dv71aee1uzUY21P20mFP5qKNsA/HMnf
X/DfvUBTJ0dm+5hq8Fi5tmtzkP74AhMVmgI/0ggdkauQtpFk581J0kQ3MniQdFVJEzMXVaBsrwIM
lTL51hRZ9xhX+biXcVptvBnFnwejfSCWzqaQH7Ink/vz71+pwwf5x0PJC9Q9YZquY1gen507H+o/
HErufXyCTjWx5xvKdxl671NEcYB0m2bLGL6DaEWKs5x5Za3vvk6zSQOrPHVryif5EAIHMyI9Bglm
7/lYigeHzJutpmwt5508+7idWb5jNDUfFrd5a5VPIWOXo4HGltxik4+3rRi/ViynWYEH+6aKTHcb
RHGxImLZXXwI3bbrPg1V0qKxp2fPHpEYO7TcD208p0LH9HCux4U5rHS2srQeez+11odS9uGA9Gnz
0OxJPWoz7rXKps0iy7Zd0q3//njOp/+vx1P4lssl4+Pa5Qz98/GcNLM0WlXTYFVqF9XNzJCUjmIh
tWGT+vB24kDsk3m3PhbGCYj904j/YJcYmHaDxB0fgO68/cNr+utnbGCXsZiJ2bo1Xzp/fk1YGgzW
tCPtgbPrQtUaJvFpegH43t6pVodZAVwgm9xrn5Y/p2qO+M6KTw6yWHZACv/+5Zi/XL2ccjb3JuE5
uu5ahm47f345OMibrs8T7KqtXq69Oe5FTYvaLJobdWvvLTSoe6uFC38TK0ofSjtv8c8V9n4IKsQn
vzeOVpoY8IacvXT0dxAm4s1OUPf6Tn4LSts9toMOQTLMs1U+JeaNYabRnpAfqf4c8oMCoXakDTXe
/P17M/56qH3DYmrCReVxA/J+OdRFVZtpBcsV0a58sf0aurVBPVEfhV/lxCbTGvpdkXfjs09lMRGM
ozKZlxdW68HAY7H/9y/H+8vJ6JOJ8Hx8eKbJ7eiXk1GMLBjxXPD7RQ43JOoRHLlGMRPpNFUZyb0Y
EFv+/nf+enM2DZOkoukZ5nwFCD7oP3+8Yz8lkJc88v2yeF72BtKCAPgR/G/HbuJTtFsWKzGLodnz
2E21oHfCijdx9uZkIewH7AcPlW28mdSF78nPYD1zffsf7tLm/Er+8BiZX6nJBWFaPJtw/Ir58P3h
3leMRlzg74EB6lis/mM6FwfDOhtG/94URIZu9FJrGAyW1jPi9WoAZnV1FazjpOveNZ3RQ9HYCjOy
+eoHKV9P7oQ+R58rqsmtQ0cS4g5s9NXvO4ZYsjnUraDNtxxeGEk1dyhddOhRTvk62tXwD1eZa//6
4RtcW5jaTNvhMTk/tP/87mJwwQMDLRaBdSr2mglpqrXq+6wl9dfGxP2q0XsKcrN4bDQZQvwD6KQX
5Q99zM2H+d+GMpaPdINoR+lJyoUsFp9AC2horJkR6MG4IteHO066PzpwJCevn6hSN6Ds5nV/0BiB
PHQOmGGhybdASBACbvJZBap56n1vO6XDMcj04Vng49jgLyKtvM69UezsrmCtaU6QuwXzssrzisec
/E8wAmVuApPOGPbL695J012kV+/Lkyt1Qwyh6Zlgj2Tnyr5qmcz0XWGxrqYIB90+I2iHNhqdZY5w
utzj6pkGVUxQNBsmSLuyUf3Bd9Ucb8ZKL0yGYcvEt8ED4WsF1Y465kxByOBV16s1w+XfE/jcNadL
goVkMFxzV9L+sOJOIO/KTp+T6+MJdjh3vL7XN2AZ5r7dARK2A+aqUSQCw6Ijisz070bnl+9N22Ij
j2jLk5sWqNkJaF5JSlnnTueGGMMm3sg6o8LICuy977pQqVwbo26PJuvHDE36+eQb5j+cSd0KP22e
WhOE6xS48841d5uNYWvloa01c2dr9IROLcWx5Wi+aa5FEDKPNLBMrg5dA9qp6dB5uvxRTYNYawEL
mqGC7JuIYYVTUv/BouxQON/DNPwMulI+YNPzj5DMgKKklYI2Y3p4Tv3ixazxXHYhwzsi7fxg0zpH
ZLC42NpV2to/JL6v947WIppc25CkCgsoXWrHsMyo/5j/T0LATotOPrQJLAGRP+F7oUBrIYs4Rh7d
skOuH0jQVTtHguZQzClivzLeQj9iElbU00NrtzYfeQXCtizMA9tWa++BHYSGy95NG7Pvi57oU3tI
vmyr5hM9k3Z+EThfgsDam1PVv9s2qxaLKiBK25qKguu+PFXx+LWUlvsd1WqdpYSV5wvBd/zwCug/
Yg97bMBMbwdO4XYegunLQogdp3fRQs/ZmJpydhKlOAlxAJpDWNxK12fsluBzDoN7Gnrx5HO7UodU
Bs4xVawqfKB060ZQEFPBu3GJV588HXxyYRfp3oSVuBNQem5ZrHJXm9dwy7dWnuU9aH5g7QwGlPsq
8dyj5pYvseiTU1dS6oZAT5WEPr2FUT0daq3tt0PG6RvrcXiY0DbWlggdvsx7LyGsYZXcL7JRPmtH
Y2Slm6FOXJJwBW4KkPzL79Zb1z2xN6w4h1swFxl+j1i6uBMsysOCdPhh+Hb5PruvoI567Gj9on7m
mdIiajbuevmuJYafWJK+B9H+iIk/rYJQo1VCJRKzukbjmWyD3bJisOBtInt69mNPVUBuqGlrO256
nohWkACHskHoM741aGjeRdC2bkHrHFpEnqcUttjjEF9CO2SMl2JdXt5B2HWPIBSBrmHuyjX4wrGr
e/ddigY4OUH0UgTw9hLGd2vL7L4lE5pM09fNdkmiliixHbGw02QWZKJwqt2GYeaT1R6bdWnMObno
wfKgnMsi/xpKx34V5fhegRa0m3q87xrKHicgUgzeUCobqjgq/M8HP5ruBKPXu0kWkGkCKs6W1FfY
svbsBPFNjQYdK4cfJFpagoNvYTbQTB6X3mWaZdCy0o9Zon1OemYRgwE4vWc0dQG0Gm8UFMxgGPyN
F6ro1OiEdPBDQrrEHfW+/F+TR+rFGfs3I95nujedl1i/Dc3g9uPxyKzFBc1BXivyiniD9Ns/eSFW
DMtKn0sKbq5cfe+eM46bymzxQ5IdJ19kVht7Dp/qDuaVck7mLHltz5DjqgbwdxsQm4eLzqLbxPeu
k4SPHXvYLgm0iPSl3dtiz2VDPH8OqVslRjooQTyw0/DQEn05sDUqSPEA/9ayDoNfMoizFUfZDRJj
vCURvzXTUjEpSH9W+VTSVjfCWYqN+E6XM20xbK+p1r/oLIzoZ1YkVFOS6Y0/hFe7IlStOqt+Cbz0
a9BwK2/rCQs5RIPeAlAfdWjyAYHrR0Pz1voA9S6VqIhD426cD/OWyOF3RrY1fo61y9Cpu0B293WT
c5Ez+d16Nhzq3pqGo2Qg/5H6ijSjOS07LuGixcYh4l7sKWa59tpIjObOxDKzCqkt2/WtvxN1l76n
uXanXB7AiVVcdPYM21Kz7hy9rx/QBBVzBPxXHTGeE6boUTcobZ4EodEAntXiIAkUZHSXiNqKuP24
SQ5cEB0crmK8n1g4bXxd7hIf95Fr0LNVOQV6UtxkGwhih9DDi16yT1plodHj3JFq2/kZzNlyFyH+
OWmfnpY/lIVjvGhh2sooYwRlIp9ZooxOBrI8lZnyyGg/OcPBxXqXxmKdg985H4rZV72Yqx3dS299
bxgYGRBMc0Lh0Ym4i5NNrmFvAi9nPZMg8Xe5FVySBH7O7P7bpnZOEV0nwmfiBxMDrbuEegJOQwEh
tekvvEBv07QwXo0oRlzudzOG2JCm+KpYPN1+WDAHyKboqekpqkR6qlPCG1Y0Ifzl6dXpbNKjDI8c
pREmqEgcycTtSFiS+yj9/KwcGhdSnuhPwCjKG+DB2Qb/lPZh4tSZEu5T3dxDPgHeNqch6tD5BhYo
vwNMh5e5sx8bJaHEzR4kprk0AlGhU4rcuJbt7MTLjXSXu0VKzKyjfHr0arwlgAgfU6eFXw3931xC
Fp5j3CZd227V0GiQuPkOyoyqYzPE5m3DXZZ5WtAdiV7LVy7ojSu7/EpB65Oo2vxSUyd1I61mvtsk
4QOKKucB41c/VcY6K6/D4KYPk+49MqHHyTjvBvoMuO0SuBxVqe5Vw69gFTOturJL1t1QTS+5YW4T
WnHiixH00/eeqd+N9A6sbVjwhuN0mxclVRCLAboIr+MsePR2xmOAiSlscffOT0RxobrqyYj6mPaD
KNw5QjT3pnUJZbbRkJnuXBcQoHRG+gghK62mHnUVxeRkVAEJFN0GzIoEeJ2aQOP6UzFG0+nNT6rv
DFdIw1FjRyO6bJNt79Y2e1DAbVXWrOuUS9eYsTNTNjTrNo+fB3DZ1iAAdBbFE3Yb1jm0NUjyULgG
rrUehcc4JvVrAny+cezA3HchH9ffb+dM/ddNkssOCfacYFvruK5h/nkbIVz0C2gObKHj+IA3xtzm
3dBe2eVFq0wbPlvNUIHb9A9VRV1ET9BrzYKxuSx/hJlHqsYOHxpGy8sBjwiNHarSdfamIkWYTf8g
dvxlT+d6NroL0C/L5K79q55FNkXPAl+ZbOUyGPIzvMGc4mDX5F5zlnFwR8ijv0v9Mlwv3Iq/P1rW
X46WcHG6G4bAOmnopvfLljIMcrtvEyCtsUFXb59SF5CwJBhkf7Q8tz9OUXoFIoabtmWWOMBwyRbr
FQuHU1rQqOD1+XizrMu4Cy1pMqx8eTrsRWvj2tSoO7PhZx1U2X9XNJs+5g0uNGBo8SZqdOe99mYe
dK2xLJi0jR/hxfj7t2j85QjDQXUROB2Bt9Vj+PnnE8LHIShML6AUuASuoEqsrzHGqdsY9AgYVr0G
SV+Ry5Z+eExi0dx5HcjubUSJgSnmHgDPmHZwB/Af9gSxojFilzzHM/EI+9t/eLF//TwEm18giDbK
tGn4vyjFShuSIU/96WZZUU4DT0osGQhLvlByTU6lvbXms3UJuyyxF0cPkuM/vIpfRUFDCNvhqPkY
wGzP8GbV6A9CQ9SFmBMwftxEtUEXoJb0YHtqgKpYrB8+yAHLwyGZBNUQKNurwKqrgwM0O6KV9fs0
0gPfo5b/0+H5Va6aX5jrIlPZlkCuWuSsP7ywSWAVL7iLgo7OsWJhy5dmVwBZY3BJQOBRGtk3UjZs
+IC8r7I6sfddi4Uv9+zwTEBZ/sORQsT/5XZj6ub/4evMtutk0i37RIxBG8Dtbtid9lZrNb5hyLIN
QR/08PRngpwnq+qibjQsO/O3JUHE16w1ly0M1/Fsi9G0bf0/Txf2vkI0SxYatGlW2+Xhe8bgb9HY
V2Aow+EM46Y5RHajf7Re9aX7bv/cdEgjC/bTwYRjvIwYwOlVcm5NTGxa3LAf9J3uOI8agOqseCyS
wcCTAYAwQxiKucQkt0T3X+MiO8MKBVGiNfODCMs/iIdSQLze87dFPI/y+3UELn720VjeEoIqNula
ITiafVQeLNkW8Q+ILlZj62u8Nlper0HDdOxmQ3Lmr+/h0ndNLD1DHqTU6ke39T/43j5l7PBupREO
9JoXeNx8KVLaL6nw71fWH0iG7NH03vV/q/q5AKdcaZXxEg244rJ2oFBdWrzRcH5h8EIYsogMZZE+
lNXcnFYDeegRUSFVoBuNfTOXD3hSGmQpy1De7mPrRNHmbFw6jX01tgyw6xGOa03i3q6TC59cuOOX
Xfxt6Mr+DH2P5aqAxWX5ubxAB2nve4+zT/igyeeuPE2Jk7/xTbfpv2Sqt0/rl6Jr/rH3Qhw4Joeb
4dBTyJisXWk51cVrF4Z8H/7NYKPg8A3LU6GhwRl8XT3pmc6Yv3cIcQndOMhsCO35mHwo2qI/rYUO
JHUJnoFDs7UTs9yP3pCjZq+fRKamT3tCGU9p6r+FuGEwkuTjy+DXzQ6BYwu8ZmeN9MQW4/v96uqL
poT4+NEgd2kmC7FbnqFpjCjdlprc8IoXrLC/I2tWxzjVneeG99uk8Kdi6GpykCmCOpfg9NIdAKv4
7dVuvIuVYZx3oyd0J2i3sYjcmbHesuPxcSW0nb3jlcMZaZTI0CkAUpCELyyCvh8bF+3yymxb5uB3
SmRY3Al38vCV/0xLSUVmfPngEHldYcVgaQEJk1vDuZajzWpCuBhvAVYvhgFdTAOCuwRmboMwnWFP
7fcueBvHJpibuGUvtgLfbElWgidnbm1Vf61u3r6Yo9v/ftbmCInmpEGg6iONayYY3kM/uq9e0/Fi
mN4GXw95cstfQpiLvkkGXARMER/TRh/2Q1b+EciCtmkokWuPCN+WWf9A03teIcuCMTEmgE4Laj2z
A9su2bmTJSKNRDuEVk/0GPayU6wWiGTnzPdofTDHrFiWufTk3tWtt9Syi8vkxad+QOyTU/ls6tX0
xHW9vJ8GhpjZ2fdF2L851XAbU7tGQVmAl0/M3zl7v+cYVvixaoEi0jccVoJp3odctb7xWyXOC40/
VuzFj40U6U1EznjnwM6eAMI8hZAJTr3R4egw6mgvtUrezegq+uURqIfUD1ygskAmRfyygmvdop3I
5aLLI85cEBKSLvwxEEDA2D/+PQnK7W6zY/jbMuaalUhOCzP1Lt80knhTW5VzV+JiOemaTur5YkRe
PkzpYBErg+Yqw4lzSMwZFcRKeIyIX9PQ5u5me3j8L9xo9ZFHtMusCjPzpOPIfBZE9+Sifx6nBPyP
nYzblTWt5UxwraZyDqhw/+adu1jZNfNkeAF5vPhlFjaMN7N+Wa9lAffjNIxYxBBtBjom+2D91+PZ
eElUmR/XzwrvloZYGpY7M+xPSe2FB9t0x1eyw5FEggtej1p4382ejVd0gk6LeMYdsmAWzF49ccus
caJW1Y2gdurmvLbHOcT9FgPe9vu0jidAxYWlHuI2h+fRmIf1LyevQEP/BPFfWbDsLD0niDCBD0Px
omLvEXe8fUZSBYMHJ+yxQnonNBaQemrDMdfIrCys+urpGNrbNleHkeXazl9U1yws9npkpze76Xnd
I+dzJU2uVMZpdj9n140vtW5lG2bs7nXFaViGJgJTJ8BnWuxsWTiHF6fu4EqOnbXL4OCeYruG8bIY
2i1mJDuziaq7OMWy0hYd9N2MpIJa1+JAa+S047lOnjDw0Yas78taqS/THJlZ2kPSWvOB9VL1Ubmc
aXPdCbJvxwKgd3RInZE3ATUu2VzU1OwHrGfdsM4hRSCGSKc42wZ80w6bFg7yajuNC/lh1HFCxDh0
+/RTZ769H5tCO2RV+uoMobn3Uh9vrpukB4VtblewVb0wcr9fi6R4SIyjNJV5bABAr3Zhe7DTg80d
C9y88h4Jo0g2kRq+LLr1xzIilLIWNNp2llmkgYb6o8kIMEBvp3AaJ0hXlg7TyvVVnoxAz8u+tKnO
tk45IpBenZMWOcyrKdGvundTDPPGdap61yZIrXv9PVLjbWziJtr0+S+P9Jc/2fgy9f0LfIn2U0vm
W1f8LhDublHuI+FcDwlLsQC3ZdF8IBejGDGa4qGGd+KQaYhbUWcRNo+EUZmW/y4664msLjWGT2YF
P6aKpDkfJyXu139Vx9d9MZJ0g5wqDepIAzNeFiVMWXTe4aB/uXbmnRtr8C+YZHZlQ7qU1/XdpZfo
rNy+2tKuu/sGpOzz1Do5mt9+/iiS6AWNvKGKnHhxq0e1hije80Nv53rAL/3+2DlS/son4BK8K48T
FzHXRNWoYNWzmlnfHnI1YOfvP8LUkW+61ZwQmhqIsQ0Dl27kHmEEMJxyDFgSid2fjZJQNF0NnzNH
IYNVVMZm4eikWFCaNEQDtspoHteFjl3EJ4TjZ9WgCdZh70wbC5nHtq1LygnEsTlRr3+zPr0SJ8A9
z7oxyKtwYSeASIBOX96JBSrcCKh+EgsotBU55ee1JahjonVKKuEAFJ0gR0tDtrv0KZFebqe4Y7lJ
sbqJDWLDUWvW90VrX/gJH4YBf40so/hu4MUkr8+MoW9P6VMX+m9jlvYfOGPirc1Q+MV0YQVZ5fjD
0ZmPAa+Kn0vYYo9KHPAGRQZAo01BQcqy1N3ZlQXKQS+HI1hsEt+WkQmudWjhsMUmt/rIcAAD6TCK
c9t4UBYR/zFlm+KHIkxZAtUlcSKcd6c+x1kKN2fISJdcxf55OY6wP3A1EosSXrrln9b5LYO67I30
1+zcOQMiTxlda1crX0ynOWv9oD4IiPhWjhgWzGAxi/LqguHYRn4/nIo44XBJ3cg6pIrhh62nHzNF
A3l7EJ/a2k0PyVLVVGBzSr1Td///tst27WXd/n9ueOkm6CRstmQ0Xy4stP+78TJt4Lu20eqo7krK
V8e0x29bTps2xNytM66+7uaDZkzTRRi43ryJnLolBePajE73S2Mo/jp387gZ3AEpPMTR24CDBhrP
u57YQFDw4H62erGP7a0xGvPd2Ne9giwAmC8SIsBp0l48KNgnRuNEZHoQFNdPM7P/9wc09Ahsjfa1
U3NEA0J6lohDoD2d0oLWz+17N6cUlfic2Dqg4i2b7KVCcn0cVFy8DGpxycZbTQeAZC3S6lVfzVh3
wrHmpvBM2VDR8yiCI/z+ASpPCes4rJ5FHv+UbvcH4egi9aBCtTNLPZLVTnre4AWz1pbX/36QOT5r
PIygyJYRF3HzQ4DxAJAnyY1ucbK7yf3yByPZ4sUOrLRNTyHt+bZxPfuH6ggqBkxEnl1BdOGyUHM0
zycmaF78Z9IgHGa8WBL82jq1KfiKZMT5PftzfwxF420rlyCX0vC8gxZODwbIHS4QHkIfDsO27pmi
FSL/zFeG8vJBs+Lmij1xM+iA0rGYmCAW/vPtYYv16amhPq4ngKNiFPbucMoxJqS9P/10PGip+XIx
iGhC1VzuHYx4L36MQ99OttqXUy+xfviLHuFJ4QHHHr0BtUwEJnoVUCSM8thKMekfr3ley0vVWn+m
qpsfpjj5SgeuKKJxsnu4ePH3Woh5+I1N39J4j6+k0cY4gdT3jGAedXEj0+SxJERnP/iLwnmZw4Zu
XZ/dejw61h2uQe1n07s2uuOUZMmJSOhQtS9u4vqvhSPfndGrTjrK8ICVJqIHn7RnMwEWh0ftratH
nBuDC1o8h9OmM/c5YTSYj4nfsKNa95+/Ix+n8jrYy9NuIoQWc0QDIJ24u2q4NssuveyIesb7bj9j
UiYGq/bTm9fph3VTRkeN7lyLtyHE/WBl5RdOSa5jEnYnVgm/xrFFtr0QCLC44Oku5kNpaw25bF36
yPR9npjvar05vVV1d/ATcm0M1Y/04WpbGLnz1XNEbhz/X208+Xr33VDFg23t0CwSIFRmrkS/zN8h
s147cyBeLV/88UU2vOkCNlSZnr53yekwD8+VJ95nOSLmio2/WW0R2ouN9aTp+VHTfR/kmA4fsx39
4bJAq6HO8CuWXNqRiPZwy1w32kZ67l36Ke4Dzuz05tfesTOghpna3FxwpUyBo7XOM9VstR3TiUOz
rJ1H7DbWm9PWPzB3TlxvhrMwTJ5TrEFv+hi+u6n27Mf5/LN2rMsoU/kjHFLjLCUddJ3qR8Wq5aW0
aXVnqoz7sNGLB21ydn5T/4BK7vzRWW/3xSS44dlokOPl/TGEtjUr4lRKIR/GsfFftBoGWw6QpG6W
fPGIsFctYW/DfJGlbRI/dXi0j05S2IRb+SdEoMypUeztAZQ7e7OewFRbvnEGBU5mnYepcfBCg4du
ancW086dFfoyWBAATP5zL8AhSc4xCCOiQRSRw11vYf45riqMvAflhqEqOtp2A2KjdcUBZi+U3OUW
R0+dFb+y3IFLp03vad7Um0IMr0m6qEPrgRBZSsqHziMfbh2ndy652HPOIimslpctnR6At0Jt0bj5
fGARmkw+ETy3EDaL5g4I41ONAeXQpJ2LmwjwEtwWGNLfl22jGiDMC5S+4R27rr+SpnlVtm18VxTW
qMwbmLGI+2M7kwy1Xx163868cWatYKKjXj+Vlo0guyzQT6dlhy5iYoI6tC/28pzoGgmDEXDnHfrR
nh7Xj48UrephqhgQECB5imu3fSktB+RQR1ip14SPetPulUNoh95aUMIh35zqAqlsCWQAJrS6hOyb
HX+Et+AnN9l1qDYxd5Sija6s9CU7j24xTefGK7Bcy5bVmxmrwEw7b18noXeLc3wJqO7Hl3DJ262S
H+vlvn7wJlbcyr3yj4iv/WKSiKMch7/MWRmZ/hsNTXYCC0ABJywcoiGeO9OO5GHqkPelw7jvCHZ8
HY2F0uXKkBnUAudgrLZz7UHfZZaB3zLUOA3NxWzjQ9eTjoFYYXFcddkM9wRTR7CqcaLy2Wy06kqp
uh2seALtRppsDGsSkIpH8iolL0myI4MMnBDG9FaHJqY0bYh2pocoRyTRHQIqCDy6R8TumA7Mksbw
6JF9fm+QH2w0vXWm47B3jih51b0ldHd2WA42WbitFuuGqxnuvoxUuitZ/GEembRbH2XFxrWRlSVV
bN6Ym7V3dugDMCZhvvfa+ZP6HZuE33zUAn/hLLy/Y+mk+8jRqwv8I7DjSSl+G6ANufbcbq9bbfmC
yE3fpFc9riTwsLTYGfRm54bwr3fbMQM7YYeg1+FlHTCN0SoFBlur61606+w4f1BDT94mDag2du5j
KHL1YQKw30cKtuKYr8l4vBOtc+5TyFPLOL3LJ2svE8GXEub7STM8rJVZsi9SUCcib341xozeA1qG
CixGRZthwSTYqf7XhOB5bsfh7DvpcONWau89RCfKj8RVMwG5F3xrWkls9DwY5n3uiOIfAV8f82k3
ZI7cjzoMqwbhMtyrpT9fiII01YS5Dr65650BQJgZP/frGzxQz4BmBx3NvVsfyjydr+uvUNjwCtat
c4FBfiGyxX4b8yZQHYG7EOyTgGWPf41nEban1nEUHjj4jOh4DpUZ9VfT8MXNh0yeOZF5A335Dp7B
+kFRNhOfHr+BPHusAJcC8UnrvSEx1MqlGHY1sjUj3/nRD622U4vVd/3QYFm0bN14WD8D+2Vz5jfv
SidfvjTqeD9MSUtjvpBWJkJPg+/PC+g3943Z/SyHuqVyaN64DEKXpWHrsyJGIE/ffI9eSbtff6UU
xlN4PoCakCSQF0XjYC/MzsGjLBhyf77UCwJlyoAtFoP2XvYF4RUrfmC20+kqgAimUm715as1o6J8
ivz4+67nPWLJMMIscD2xq6rB4/n+z6pwvZHFFG3BPfjLgnMtDxQkh2YhORhZkz+YU4aoCKqcFVp3
aWeGj24Yug+Geu4KkuAiwkC303K61AabNbcBlZZxbR11EHrblgvobIZdDlaKb2oxCNJGKkGaCIms
Rhn+aTO6koS3eZy06ckt5/RmaFHwLZZrHbGZsyl5bkSH5GHuyftsZu9oFBCkrQZaFjgi59H1W+dx
BLOzcUffpgMy/FPaV1GAWGOTl2F8gFigjjMClZudV0GTJf5+0FW2swEyXK3WIfp8Tt5ZETWP7ejC
3ieSDfty4TxbXXnWQ49TbAYEVyQTybKgm9YPcUF+TNsx+ZqtmHkSvuTGtLa976rHwdaJBI+AJPZv
hlFWr4YXApoohvuoyQ4CYubzsDSEziQTbp/Zv1dLnKDyNUwUHpsXgkq2q5bHWa7ZlNErZR4xF/+N
WzQhih4tczqLbJ7O3Xgrm0hRD2Ez36iw9f/hsTuTkYn8gZa1PTueTkxLpTgGCAS39zV/hn8Sh6Or
TcfvsfUy6exbt72L/46N2126Me0vQmkkZeTOrw7l6aU2HPuSd8TdmCRQ9UZ2jLQnU07+QRKSqIwB
T9XyAWDHpzOAsNlHZj6dgYAw8qQGXB9AK0dWYZLLc4qFV+Ih5WFC3h1Ds4MPlXTcoZXmqKfck+bR
7ZWDRUpsZdJOt9mQ0239lVfpgaRuYho2Evu0HAbrB0MwmGNvUu4Mt/9MvFhdhw4Act90oCvm7Flx
WVHetE9uyvGi3PQ+q0XgwkE+E7z0+1tnmcJH2azpbehdMLyO+HqbtmTZ27hTkJoVQ41aEDxTmMl+
7P1hn4AEe2F3H186s8UYU3xiNLDfl9IKDFetbS02VcTJM/8xvSQ5THXICV6M71are7tMVPO9q+UD
afP5gGSRP5RTCD4mpjEjeJGGd676t1DDO116s3leP0XydIkawiOyikkkjpbxiR/lJVmW3HOUakxZ
SNayFFL3qLc7aK/tWxFn00sfhwCfY6sCkpRbrxg17lrypIMkK6g/tspA2rqpU05d0tv+iCH5UZW+
+xMSP4NHaSUXX0bAPbhHL62TjOQ4Mhz59ykaifXTtIvdo6WYKoJP3dqycz/8muTd3JXGbcyK/nEe
enjIZHvn9HoBJsfioarzOPAhAWzXTz3Lepa2U12VjvBr6miGDerhlz6JeKp6Et1bEJqBbcXxPl+E
M2YiL4x355uzDHcqZReHlC1Wn3TNNpST/TRmuf2EWuBdm8BrrL/VzPhre7SbG9nlzvc/vnYGdckK
9e/T0nMUumxtP/lLXKt0aIPtFn3SrKHEnlEwxfq44NGY2tY5vRk6sZJhCTk8Y/4Stq145HKFK8Nn
Mp/TFwbg/jhtOtduD/GCo7GZJt1HhfzyWdsjp+ABbSpYosNs3uZpvrgLUSbJxV608o9mFP2T8FhY
56oJL2Ven1dmjtKTY0PCXz5Of6YUOs28FnnSGMTWp+zgXGyNg6lzLqwHdzRz/YCJ9TYTY63NemVK
BeeTogbq7bLIzObeuRsTNDrLcd3J6Z3QzGpfDrF9ZKQ3vY/2cCDVqb7BuHtxxjy6ChrwLe269pGL
sd1gRO/vy3qqaeRTNH4JLWvJQugoFXgbPJPzsV1c2VE03meTlh5JwmiBdqT+nYE5CShC2nzC7b9T
eTH96Jqu2MDEYbMDu3stZBj01Y9U3sV9ThaWIkp0UwGRPq9nLUYGulYna/ddu8uhN30n0a2/slhq
bCvj0+lajQuckR7v72E29PxHnXXD3ei74MEdqT0Kl/+okcAlXbTGEeUYN1sgh8L4mJlP7WLhDme9
bcSLPZDlR/pBzaMVb1yfxF17rv5acf2iJ6J5BhT1APQWGWUP5kAquz9WubLwqknrQcnxqWbDvG+S
Of1+A7LlrWiiTl1tFjidFR1aZfXXWQjrQcS5/YBqM0af7W5CAvhONnfsO9HSyp/V6fsulfjf0nDC
ck8M77hpCMDcmlbz1Y5ehKosBpxXGgwnNAPUSBi9yUUpJ0Bd3o2x5+3LkgCgSWQG4RGseZQVvo+0
yZtaFtmDI4cyGML2HiwBYi2ZXbO2QY1eCcKpvewxzqv24GqqvjhKo71cBELZBMRw4lBOtmphaiYi
vBDRjH1/SiyitZkBuYg2dpaJEWUuqunk+jP0AIC/yhn9P9e2mcioAj8XiMR173RoGYOZPGl1vwVS
2r9Qe+tPcV0eo8gzr+vBDARA2w5ElxwtBH74l3RY7RSrVVOAXidxhOEjUVCmzK/20mvx/WLzSuoo
9jL/gUcRHCJRFZd/eZqNlz4Oy+kzch+dymkpI8FKeH59rAfmz1OSX6LcvbPtSV1p3cNHMzKKB2sY
SC3WCqYWmtyuO3kLztsxrNpHgp9xtMih/iSS7lR27LxlB7CisPsfU1p1j9aMYlvrUEuLHAu+P9sP
WToec+gRBAb41oNlNoHTz+MNMe970eEd18YZY09YuI+FGW1CJ2yOosCf5C+/3wsGDyyQTuv/av2t
hDAORLrs3Lm2iK8lBelZHw37qfXvo9Bn024zsY4ydavZqx9QJkc4iwGBrPWTFHw/DQAmaSU6pHfk
yww69VY5Wdr2u2lfxu/rMsZegheWY3FD8ckx5YKWm/NJf3NN5wN8MgsZI61vTgQ6m4yp8pqjX9xD
7sFRtswUuwSvQcj0m9dsa/idCEKsRMCPIF0qxQ644IlbM65YLjpb/i/9bgCLnOOWP6+S+bhv42My
JD9DojxP0wRVtI0BsyvmXdswY/DitBl1opBfK9UiLDTvDl/fQ4tI8zzWargu7KEdU+CA7+xnkaE1
Spps3q0Gmbaq7lfto6YTVDAYdom2kWIYB9lEDi5U61Dm0ZmyByOE6B7pjv7GKXuUEBHnwTSrrzk1
jPsozn7VGoMZtzLiX3YxsV/jbmT3/lpQewLxd/GBwG3i8uf9MJya60Qy4mVyB3JWxZN2ZaodCgYv
n2XX97cCNdk276Nz7kzMzJ1fvZicIEkNoFqSyV7MfqcV7P6m+I4JEdlQYX/0/Zjxj1FuCk8fD12P
RrwAr73zyvgdMWTq2/e6Z4PYR185W3qC04AYPib4D+DOqKnbneDUrpp6b5aAi3K6+23vVES9a7Pc
+z4eG5ubIhz86blfktcrDauAY5IrP+eV3EuSA30rP4xOmt3lkWQiFWfDdtLNOSi0jCZNfpKS4hxQ
nT/Wop5xA7liM/XsPEyd/X8Zmx+UpAhnZg70uL6EPUxYy3vyTi0knH3bau/sM9A5eOZR4oU8RSGe
fvpUpOg+tHRad+FrOxbMBJhq4AYVNeU49OxwrfYcmgU4ZJmcmwzKJ8Fhv42K+mpOf9Q6w2GLAfAe
4c3I+uorHsilnk3zSMzQ8lCqcJ9WTcoqBDoJEU9Kr2B1o6Qx5/YHq9Z3qL8/iQbItUTbZxZBxV5k
MD7sv5rwTwGWKpTdV2QNYJPaQtFMkhpjGPk5au6FHpZBmIFnDTu/OLUwMrdjqPkBDfQf2LtgDJKd
mkh6Rv7GnKS45dIDevvektMRtJIBSSQToLhjShJOhMt41qa/KZinix+65o6hPSNtQERdrY8XoT3N
CfFuvYGnp1Ag+YeBMLtaI9ORKDfQGxK+gR11T57pdlc3phNEN1Rux3oJbp1yyVWfh5fG8csDuwpi
75X8sczZ70SeVruOLUHEGMizxKXQyM2xPJQelc+ct/d1QksksXAdkegHk+csk+FeKJ8ZYc8pow+k
MWNGNqzUPKFLGr2cnBQrfuylXR9G/au0va9Cq6cdsh1B1V3KfUodNs+9u5Os/129zjehi5PYGvdF
rgnWv6T8ek91kzQ7rdY+E6Ls0MXRnYfuZylgJDFvM7eeokHsKLiGZvrtN8LZ47oyNhF6BvxpzKvi
Bhp/YqMBJ7D0EEl9EWl67lmMx9nxL3XroyqZ3fQUueOPLCva4yioYkuuBrQUMIn0C5g5H6mbPEDf
vtNmAhuybPoTLiTFbIGa5vM2Mh2Gm+BymFnaF6PjMhaOPVwLgrLHbONrMIV5bMoNWT7dQ+h0Jy9e
VOM5fr4eu5obR9WGPSII6ITVcaShnmH69YyjJbuDWnVotU5ROrGZMTEZEThKkp9f6FuDUmZH9jUa
5Gwr0uqamgPwoQKh+dSkJ1U4HJ1IKwylPU9VdQcI6iRVc24ijqdKOeSEztlTyxeM2pWTwVQ1jE0p
j5rd3eslACcrP6FHYYiObTXBR9+0Av+CUwXe79JYQHDEPm8dPSdAWfEdG4Q9BQaTqVl3foPeagLc
U0RbM87kpLIYMYre2hLEkuw1TR3T0H2mAlSbWK++SjK+diBvmrMp6gejew0BR2/jFMFJq2U3RIM/
PX1YrDTyocuNBF1/yI9TY5NiZA8zOkMftLEbZeyTmL3O+W9feXNge09FFacbG9r8sRscOJ3crCxK
GnJ1u8rZZsLdTkWsTvloYU3L6ch70tlKK3HIXo2eNRxfCCOT16lBEgmDKDvVQsmgZsWx72r3DWW8
e+/wMydAE/K/k97xEy8Ookr+VmOf7V0hUTqrMaAq80++h1U2UYBmUZVgIU0OdqJzfo8oUK3OvROp
9RyHJaMqo7gtyokdG32ysJ0m2badtHbINyws5L8Y+hBGU5aBGws0plEXXXRKDC6G6qh5qOedkBq0
iBtgT7yus/8Uxwzs9OE8Sb2GapaqDcPPe84sQtH4AZnmbGz0efhtYrqgZ2vSHYCpPxlL6V2Sosws
teJqOgj7GEpXm5GA9iCCDb4R4Sj2rfoVgsZbeh+meB021JK968b2JrUxSOfdDjELG1rTnL0Icdjg
FA56xpSrZBu0yzFqAmzVsGf2LP7DqCfh0wBWpey624fhIA+hpyJmfUxjI3JId27V3rKWlyC04UdG
ZeDtwKGTrqDlPVcJTf00NEaQKSafEWwXQl93fUgImUj3cAb7XZgjXkJBQxiblAJiLjFkf7UGbUA4
UbZHHEg7NZh1YFXsw+PQC0hN3tvKF8RYvOuS27g2jQM3YLeZ0Kk9y7r9wJ5371ri3XGiV2TU1b3v
5UAmeHCol3dGDPlCjIgG4w+dxe+GXeAvS3PktokoX20nJXhWOI9J/9lzWO3qsv7MjSza5CAoYzyK
+0r2X8VgIj6yRu7Ybll7GPOLjBhnJD6IfK94yqdOo8UDE56E8KBILFlBvqOsTXLhmlfXxT5jQfAY
SePK7InkZ3bKtpjNnSgW/pBeyV3SgtlM7N9WT4FBjRzu4rm9GJZky5VyyXKRZBurQ9HSRdofp/Zw
dIbGDXViEUTaraYNPmJWAloUvfJlX2xTH4MqoXWZGYoytetmWrihqAt+RNLcMbbzt4bxIXhF0YMZ
3NBIAEzFyoSaA6Pn6AAO6QG1pqwRMA07m9ACT6kU99tEbtEhGttTDhBjS77ALyRZqH01eTeG/idy
HlR7AgSz79dnRaBi3nOgNkQV2/OnIyniPOESNqq+PLd+48knJ2XK9gaaEoSlMW6UQbcfaqjnpqRO
y7HnoRDETTq1PwcqrINHJ8lckmsUWZTVE+VehvJBeH2/DatKbduIDGlW8QS+TxY/yjA3bijkkQSp
lwp82BZNCenIzoORDhfSGLOXomjKgDIVsbj3icRpHzfeztLb33Eb81TTxWg1KZ+O/4wt1t0SfKyd
x0rYm7SQd4bITCpx2EcN+i30TB1x6U3Wbr2G7DEtodx3vIp5fjnvknxM77SFl9wmuvmjdllWVtXJ
m9zfZNR+6MPY78OKDXENpswksWwzeB0BLkwWcR62d1i8w4khX+iLN+IGcqJ382Hn+d21TwY0TEp7
c/pX0y6bnW/pj4jWiZHjtUdTHVQuRUFcUkPgdnwFqCBwQVbFplf4PWGT0KfG/RCMafxucOHKpCQr
llqLBOOC6n1vpslT1ZMonjk6q3qMaVWo8URqNVNVPatu2nSSDUmIdplhLQ85F6n9YqnwS5jA+0Tr
IT+dvKNkZbq8CDa3eS7JnbIan7DwxembmQe2xD+XmVAWDl+V621gChMWakZMjWcWrk6C5X6gFtc1
rG6KuCz8Wupa55FPs5OleyCcX5mOBrM0NAN/ohcMg77k86XmJhHxo01y611n3lhJEApXMPJrQ4tB
ft6c6Zh86q4e13flfoYApRlmcJgCRKQy0vnHFvVjbUavGVFOJ1P7iok8JxStz4y93hTcrGO7wzNx
bPv+rVJ1cmAMTulFqtbUYKpGcrCAwOvnCepXIHHtyJrr2/bjgoTL5WHxxFkMS0Wd+c2FGlizDZYn
8Ec3SURbz09q2ua6wkQfVjs7aV+motcPhmscsUVoARJjdzPyOKCAONbzOB6QLvAG1FYQ62D9RXtw
ZsLDnck9KsM92Ko3drHZ47CZeZeMVBdH1bZgtVKwjglHAdhpUC/GvpQ+FVJy6Qk+DN2Q1x7KEHfw
rUHOzvTCCfzWtIKxmMpda5sXNgkMPlMJxp9BVK13W3I8s+OI1WcO29967D/pJVzurDSxwZLJaIXq
HZAAgzALq4BrkqHjTwdrxgDuQjHzNNfZGb63SRhGpOiskOjX7XPrcJhaBXTy/H+YO4/muLk0S/+X
WTcqAFxcmOUkEumTnpTIDUKUKHgPXJhfPw9SNV1VX0RHRfdiYjYMOYpkmmvOe85zRP9B37r2NDFD
S+Bm2M5nWXTeu+5gYuqTItkMsufu0g8+tEAaRvLI8U3Zwj2wQeg4aGoJ45coDG2GBNDKx8QwtyGx
ZvqTqUjpSj3bZ9rZ7tPwlInEo5IJu5ZEFe97uBP2EojQ7jfJBDrd1cM4yPHgmXOJwoxFyQJSN/IU
CxhZQdmC6rSHkDYttztRuJZvXCBjcJW1h8rBZtKM9inxLCoBxqrYVsTQ1PQtii1KSujKDApW1hjc
SFDU0w+vo5G5SenWS7wvDlrxvpicByT/TU9j3DaheAYqWwErwzUeOhblvcskHXEYFrIEV+50QBid
0ZdD+OhOOBDzVqdIoJf0twcL7hNQxQDcSniMTt5syZ2ADRjEr9pFu5hdvO+MvPwJCxPiWoqeGHNQ
h9K0oUSj2ymaUoOlpSETEoviWTlmmf7W5smBSEG5SctM+L0Nf0DV+Bw3eYcJBRNgtk2MzE8svOYj
6d9tn7UfIibgxED0HgIlbVlN2eARxr2BfG+6vB9x0EZN960k6LnjooLDJkXwI4gfdLiMtZlSeCsc
fNVzUR3cgokhvyD3N/2gbqI3UHBajKx5wYCjOlohdK9pNO54BpeDmht8Ct6r5OR3bEUBoDP8dLrh
WMPiCZgYS3/EC716Nhn55BXGzRyeOd1lNFKgJ5x7poL4Mn4pISD4dSxn5rA3x9Lct7a5hTgT+dUy
cdknPEOOf0b6vXZddG6KuQ90mgYfmvnSaMB5OyvmttlnVOtIAASRToNp35VlINr6q+rLx4owEOsD
wxOnfMfbl+7rZHmvWFt4zOyNndqrmZmnzezYM6KIl2z7pElzAYlsbNgKWQMtfUb6jPfAmLjvO8IK
yBLuhGMdYHOW115BaV4RXH5SGOd5GVnSz/gP3YM9aDNxFXfZtkac+93ao9n8yEyDepMeaZYFokc1
se+SpR/9vi7Hc7SoXaqPlDu63iVO5jex0FLUao+GFn/Mjnh0SrUgQsbUe3dp69tUHm0SURjkDEys
1ixqpovnq7F+ZqYcH2vNfsXeJ+jhVM96+x1Q7R1WNodCnrV1qlWM0LVw53IO2zYJBPJx8DaYtGj3
1AsayFKLfi0bXv8w303gYu9kqaOIzs1pMFLHx6QTB54l0MjSby1m34CTLzj7iVtbgy1k11ocBAlj
H4Cw3eVTPBLK5fbrRLSOTDe8QCL3BjBqf8iNczSCGCt0uJIU/5JMrmiGNbNTGCsn8IpuYaY9fbRl
9ezxncNdxumksEK3UspN/D1PijmIDhQqd4nJXKB/0aEL3JErPjCtTLD3xa8JPH5ivr3YlYYOeAXP
aGOJYKjFroHRM9fN5OO7eqpQo4Nm/FywxAZxQZy0KMtz1wyHcRiWezPlHe1JzsJW+8T4h/SbS9UI
pmP6iSE0Ep59TdraDhxtovHAIFMHbmarGwUbiyPWcy2uBzKsW1RzvOKFOOf9j7TOnIvRboySIt0l
nI4djn4fa3oToAXcLWCrt7WMTjbVWT6NxlvdrimQpAuSCqx5M6bNez10b1ab7+bc5N1RpMPO7dp7
J6o0jgfzkTW13nfJ8D1UsQFvO/tkkBvR0kCxk4iwWarRwjZHj+oih+R5cOwTNlsYY54eb2i0SoDK
QFI8DZb6KfP0a8gF7xhv4MIwUd6Qk1tPuhevrGSQY3gOvFz/ykfzCZm33HKbm7hLOXi8009bFcOu
aCBB73MLPWnB/L/tgY/R8rD4zYiSsVipOskhe61SFKEqr5qtkaHzp60W0sIx8BbAVqUn+b62k/7s
NPOBOl5Ym7kpD33pPaTx6A+rbGU7atqZkZRkO3rpEwZBSkhxLlijs4+loDedM6FlDctVL4aDcKXY
DB5aeKiQmriAMu7Rh3Tb1k61Dycas1WK0NPUw75VS3U0e/M7troB/QdCuiF+JirRDiJ5np2MaVE6
vWHv+1VbMZ8j8SxZ6CRJT+Cc0gNASdfawfDfLAXE4n7B/jl7893cEtu5Ex1P7ICTxY9zniOZmKjU
giC5GD+npbvrmaxtspE0Qq9x/Csx1RI3g9BErH5j5/OBZgB70xr9Y4g9guMzpYppXvuIwjV5gLPu
lD/MNr84dU6Hk2lcByV/d3Ge4XrI7u2h8RA1N2WMGleGebgBT4NcxyQOOsPHRAVnhwuRO6Vqud/G
HcKXw6UjzpoSNSjcIb31+2hhoimpKZdOfh3VS10mREhHrT6okPmaLCiSZUt4t1uaR2SB4QOQOgcK
3p+wBMgqBrWbChYODGRDq33NwnxTsWbuuH+T8iKh6NYMeA3iCBvBV8dec+UOSYfbwGuEl/VHHLaH
KOedD2+2q46pibjXNNpwSutVmN0wF0Ibcvv8ohvzj0Gv9dPglj8QY3TADajFpTGD7yjvsNS9Sk8H
1tqmH6aoYMMM06eS5VqliY+37Ya3odTsi5vuBW9D+ij6oJwGF/V4OXtdb+I7ib+hNJqAGkGjhJD3
qcOLkz3Au9/x3DwsjGEbY8rOFMYRc86cmudROzt6o75ptMzotRX6o6bKwLZovGjJ37FIPuGz0nxt
iH6M+kiVRRmRUGR/hS2tKaZ7OoJ22UNt1B8zCRe+ywRTzDn/SKBsmFAh6HJCfRJEfgCHb1KH12JT
Gg/pUOZBR2NjMIvuqvXx/aBVPy1M+dzjOEW6Eo9gMf8aqY0HXsEWOjPS+hY7fXpPdwPDmMhszX0o
ibXWUwpYnkjsdpBq13bTRrRKHYu1GYGA5XMOyH+njeIb5M4ZZMk4se34Q8Ytl4sOIskwfmu17l3L
6YQTdAoS3EICHPPiOYJMnyljulKZWHdwduiO2FnKxMtni1/dAgaNvOmjG+IaakWynVrK+pQwb2Bh
bk0ep1PMFjaJwmKAtF1CXdGTb0ok5znL1UGaCQe+VKNNI1/V7kwlD25i0UuBI6lnOn4OW3nXr9D8
td2S+3wLKD1sVvZAG3H5NQZ/qcIfcRoqHxgV8bhQS07TYj+NVartCnozoI0RokmN5cmskoe20Le8
4NPHzB2fewcdbpjfZjXUz+ROd9U8vJNkqCilT95sElSTEV6nMrwW7fQcVXiL7CZ8ZrzBxc/8kUzo
7xn9CUL9aCg5CebQKC/Dd2XoXOZJkeZxwm2gj/Sgc+dpQ5NKdqkUpWu9ggEPAobtldsu6/X81VC0
CnNfXCizYNjRfhjejHberbD4FJCbMsJfZZt05zHlkfIWaCzZWuSb6GW+1rBnfz7wEG9oBouCaA6X
/VBEP2lFW8988S9BBn1vJXTmDqa30wCqk1/ijFzS/YRjnesco8xRtoel7njms2KfCe78WAGBwn62
Au9eK9nkDYygof5gm3rpl5X5kQ5fEyIAdWe6ce2Gmc3UiSmjbKrPSajfScGFR8yYTstfc9RhDBgR
PnPL/g54GccMJdCj4PqgcvFRxsKFTxcejYYxkyyjtbrF2dQzp0Bo25XWGXtyiiDJQ7h5WDaCZLTi
g4nZgsQSoOnMor5zsV9aZeKCdrmOR3TLqwgJOFLpTgxThw486oc65yi1EMLVcQVs6HPkjZgSPGGf
w0+jbYnEmy73YkzZ7iHDLlQvvRV0rfjqmTZ4hvicuFrSGNAFHODz+wGNlHGF4oy/REdV60hdmIG4
comY/u4RlX5iw2jpLnIniQm9fBMierM0FrW0+QYflPiTqcjTq+I11BY2fE1w2xtM/PauweW+Hk6O
nn71cZifiqr8wc3uzV2c5IhlFuiB6p46z6XoCCE70Q3LF5OLPmkhDKkfs6WITbCiy3x6HWc8SuZX
LPtfPOYGpVfI4WkSNR81XmZzCkMuW127JSm396ZUPuZWudXiZZcMkDTo9GakBLWzcyMI8MsHCHyW
Del981iu2mS9bmPRMrXf6YQHp69PJHco8NisIwW7a4+ob+9ujcgsTe7FQzMHlJzFvs4lTEcNjCVt
CY7NGYmlko72bdZYVyE5Flg5ccsFcWjHHfcjnHs4cf0H3OUpwB2IBCKBjtGPgpDdlYD1otSlp8Ni
pwECBJYkgG9abTtZsXVQirAdNeuSpSMPbWMm26SLt5aLSKJmblZebD0vnspPrjF9G9yYMsesOqGn
UbJXYOKAC95vHHvXhbN9bRluUQThbRVmrcAwDJxy3V7Xx/oKiYvp2LBdYtzUTo6DrOmW1lcGa42M
89dEoZyASzphttjYes7sbSpBBEkCWWF8WLjE+zrnXXOiniZJYTR4ysUzsMBmI5ZxBFmOB5W6FIwC
iAQenfEBBiLHd8bqzhBIBZyJJr8342tGzicQ6tMUnrU66AoST0a2jSpEeLueuQkZ8VNjm9SVmeFO
NSQXeo6MiV4Y3Oq7vVUV0s/MjMm//FbHIzA9fN5CYGwmMnlk7kFuYlmTqPZz2VoVRS30g6UxkUgf
sl/jgwz8GvDEe+N7yO3C053iaBT2sxlXHlYMKp96Dh9dSDybYUH92XDFn5Pvvd6OQePOLVNcXogR
ywktGPleudg5tHGmUwVLXGyxAUBJ2IQG/v6QSH0o0ecdl3PpUKGsj4sBVGKsZi5fHD6BhPDlWA2Y
pKlNxlzOB2uELNDH/I8uN7ZuFo8oIzjt7IiL8/CtwD5Z0Sj91Fb5YZT9EGhtyMmndo8TAgAXeY+j
GjAslrRsP+QflLlTwh2a75EUFIKs2uAqo9jtTLJjbCrMXa5gQkr8qjZ1BL3qCsGHSAQ82K3rZBsu
u3SowAHb8rgf3ZJyRmo9Ez9eiovqpOkzCd8MLeTQnquUXxUobeiA8ZTlvgvXJZjXlnfH4TEgQEKR
ryGfNLK+Xsse606UxUdYg3SE8h5nS5IuJEn76WcR5tPBK2iDsCqm+Z31DeMFnk1nyGgvqSBtiIo3
GW2ydFlyg+vRyUe7LbeeLH+mJND1xtWhGMzgpfC0DglPvrtOjXAIlFd85NtGzA3/OitR7dZu0xEJ
XSvk4+Al38bVn2y5j4upVYTg9rijHr3ICh/tXDDJpjneztxLN2l+pcvqbEu6U8Ky+Z174+KTTuYN
5SzFuYBoU0QlkrCn/YgAne4b4Eobj1gwqUikZ7pMzjIKn3QTNJ8BsGyaG22tBUtQg8IVlUj3HYFc
yKcehwjdOTHXrDY4xzeLlw3HEZqLjNHQ2sjFzLyU1sYpPid4AUEI7Z2LkN5B1002hRaiaxI5KbC6
72fOwBT+buFNtGQt4dX0ynQvQ1gzu3B4Fcn2BQPO2bAje0vdiEc6WTmHCkQYrxuXohrKEZdo3nhp
9Vg3sb3VSo7aUW9+ULmGHvrkDpq244gjd6xym1ZBwB2Evp2metmtFjh3dl/Zj6sjMSkIDJTd15Ad
zgsrgug5BBuRnI5Jku3VPH9xlcs3i82rltuJpnXTxSvnMzFeO2jUHFgtdxClZBcU7ME9qajTrIw7
r6sb2izLF9HYVyHc5a4dQU5FHtU/aJDHgp7FINHmwudgAm4I3SPqxdMQN5AyajqqcAb0vnTOFAnO
GxyGgV0KiwK0grfClIWBO04HS42f+lBgxKyrCg+TfY/kyHkTzWBbTMY2YJ69XBYGbUtWiB3HYLwT
EFV6OxWH5TUv9Y+RRNBzSBnGfso+Yy8v7gGf3bXZzykfH5Aq1KW2kZCA3BOSmnIiNog6mG9OFeDs
XSMdC808/p6CvWFi+D6CxMRi2xEDJ2JLi4n9m4GaRPCI7y05hXu7FxG0GuNVS2nLTIurIcIaB6eu
bfE1P0YEf5I0ac9WgVaa68abGnXfnUGtlL36GpKu2GENoWRx4ofq3uHO4EgR+KlV+1FmTHo61ujF
5iWc5FzSPfDNEe+lQ7O6Gu2FCjULsXroqsBs5pfO1Slc7TmX0A6VkTPL/ZgQg1lI3Di0dNYVAa4o
khTliOUlpN7rMoNUhD8b9zq42xpF0iWyY0XIMzj2dnSp++xACdfniARB/mWVnuPj5PrQqqrfhoux
k7S3cyGOXkjO4izPc4sdn7S4rgJSXi2Q/FHachdhT3VjBg2G0+l7mRAYCN0Tg7ddvpr3KfXa9fH4
aFQa+UBdYByJPOckqqcWRIzT7zOHaiW8Fx9epujTWWj7pBdkW66NU7owVidwekk5Ubm22Inpd56h
/5rDsx61DIR5OU9Ny6VKF9FjZuvoD/e5ls57pLgLlb9ISZ5WbxMMsbuie6rdckb9S5KNEdonoszh
jtDEJhyM8lAZckcmxT5YSxQwoLG2otARAMQcyHXvtodCXVyd2/5ka0GVgud24PPjJxyhycwF3aX0
M2bbeKKZm0svkzMsHuoTxuEakO2rwJvJtXDg3JOCGyN49HNySvIeTA0TZFct+c45QeTpzo3U3wxk
RsiWERYfToOK7NiFJNubZ3MyYgnZeR55/tZAb25V9Tj16jq2JnZ2jg81IhQW4PhahLG3jbi1w29A
xpju+xJgqraGSBD0m401OdpBU8aHWnwjeR4R3yM+GeUbTb8qDGCzXFY6Tln5pKm7CM3xNOn1k4gK
CipHNE/Veuep6h8Mg8b0RtQ9UWrnneN0g/vk0mRkNuw8g48AovjaYG3dtLO60+pBniLq9ZLI7q81
2bedkz6Y2oMhY2iPOjqb6NyD4Oy0WWot4sLo6kTcgAHLqZ75P1xvd+NcVPqIVauNowdCvjSGVhUu
Pw8CxRrsgxTE04ErDmtSLp8nXnBiWkD1xqDIKjrY7m84rjJT7F05s08UPK8hsw8F2T47mtAQYjQu
QJh7RePYB1cU0aaUjtpzecJl6WDlLBj2I7q83HyhRsnSBUnI2oM/x5cSe+cYJz3NzmnGAB9J7/bP
OB1mZ1zA7uaW7161q5W33KcjL8OlI1GXYH3Gq/aKPQkALXjXjvAUoiAMeR5FTmZJGhCqSlmfveil
at315KI+JxBDlkavFefcR/at7hEPtonIFrNfFkbr3x4IIUck1wUrINZXOJEY1jNszTb9UFniBgsG
qWOL4/W1K4nZLfQqTxJqRRUSs4xi6AYxVt5XACrcBxb9SanyyRtAmpma8m9f2ZAVKYu2U5ewSl12
joxYporLF+X9wM3MwXOqKONcqQOcmxP6B8n4UjvUGuR/ODUznmk88a2lEQmvo0nkOqXl5PaM2Uk1
nSDyP8hpnC83SyqsEsu/oeRGLBCUeNCPSdaxAJbUI3zj870HJmHdE2dvtyFUFqJCc4LT0cBPqczU
9M1G/vyDXyus3nqxOTKvUi4nHU7zJIsJlyGWUtx083AjatDBsbtlfG8fKOw7RHEv9sbQPizMUp4n
Wr8nhs5jWmoHqNtHnRKSp4ohsE9RBTNMjViwXTrX2+ev5cWxJ5w3OZFZjPAhCS3fO5xxFBJ7cCPH
ODNMo7GaYLUDLLr9tEouIUyTii9jToQPZ5W+EuaEFBZnmExvnSW6IogJioM8Lhs1Z9JcblPkrwPn
qa+y4gwB04OtrFLzPtLotaBBMr2MKn8Zu5oOqcrrSNgRxMkcQn68eQQbWEdorm1eWCPfrU7Xj3LC
RIUNxHvpyuOtMHkAnn3rRimodgmyIQo5IIFiR6SpN3XhzJins6uhdxNdiZxSrMoBT0t9NfVirI8j
fjhNVfLXlAuSbui7AyiruWBXygkKbw2j/FoJIOdbhSkBHLgRy5ziEY2nK2DxfdzVyR0uRdynMTz+
W93paLm7OTXgHC3Os3ELUXZFc1/yu67FlVuFJUQfc/EdXbafQ4hGjFshfiyNSWCz4qlLbcYtU9Iv
36eUE18xPpSxql9n6FQ8SFN0zcrvyMLjdVyB+blZhthgh4dpdN51YXGDGaa68Ic/DJHOKC51OM8P
acMxu10iQjfFfCbu3j22FofFGz3JiO0Bq16FszYvop1VYrZi6bHPxfKLRukqmElLEtDl1YWF49mB
BLCNY696M6tqS01a9WCaGb1lesGG1CsHsky6RtzJqeKxY4xt1e5B0yIss+uk21yTMWoc5wdY/Iwz
yNXf8DCJwk5lx+nVyFN6dosbkYXdNzljV2svJpMFPwE/tm17/QdqU3GaYzFRvlK/3gDrzpyAfMyF
ddeGzcLe5TxoVOviSjHy89y1flgi3sxzjP2xSyl4a0cDyVTpqOHv7TBxf0wHuDQw7UaciZsE7Ngu
zwExk4M7ZQ61DpXn5TvLAAgdWXHrW5GXnmTJkbhnAX4QzIvXDPTtQcWaENR1SkMt0D+mxZT99m55
18YwDgR6s1/xBjy486gOOHELrsmrU9Aq5kuHVhWv+YoIUpYhnPtbMyNo8ngXCtLOo6OZgZ7HXLTX
pySMKU+PMlR5/h3ZEAa3d5oWe7tyxWMSBTEmu76WJMXpSAuZJM/jqbKksbmxejnYefTOjeWTlrbO
ruzw5f3jsyNd/wR34Ny3A2MPLs/5IRfxD6zmx4zYezJV7d5ChQymygAHDwz8jj/YZR5FqCuu+tY/
XiYINkV5THTqHON+d8NztRYO+xuRbioKnBH9sq4b8fNUmu3Gg4JzWxAJVIK+KPOd3eVYB2quP9RS
cEmuXDQrAp7jFP1BqVVF0BSKCumm7e6rxPoph1hB8kjHS79+uBWqQuM2Dml3z2jkwia9ru//90Ph
vjtmpd/XY/U0oiVwXuKvLDv8WY8ghW6/W0RacngfKZs7cCOYv1Pr3JK27rEj1LwI5GyJJ63sgqZv
1UfZc8bFTCiuUVUkFzwM/IVC0JCY1jj3vPU0MfbuNH+X5pluaO9YOkPoL1GRfs8Hh1GtrXGzaG0D
UWKtaMnVTxW64j1xmovSv9OVl3xBtMHHYSBR/6EGdZWEpxZ+RXpM2MImAUC7zRt9oggAsn9H41VO
Q6qmmaKdkeECsLAa3hgyPQaBjYGyLuxmWPGO5qucjbesKMS1Td5uC20Yejkkte6706a6z5ri3U91
yDdRRg/QFOWTCcaCvuUAHDCb/tiUV0xljzDpta1F47C/rPROzQg/RiIgJwKQVCqD9Atu6AQVjQ/T
GnKjmrA+zpoTv5az9zQDYb+bGyN5HRK6jx0nBei+/qVY83ByLRKcGo7qCwt3L7X07OI2v1ZTVqO9
kepfOuDNGj2HQLANHLUOtSl93k77MR2zx65mMe4sFN2Zne6YzvLpDxstHSEARNGKV8n3WESgcYdI
BEmj7pOWqLxm4DdY4ztLqZ//bPiNqzyc7QyrCPppPd/KJHRS0cbuz5NDXqriUsxz7WdAJvLSIbUN
GrIrh9cU0RGX26Sdp5jECt7f7nKrkE6y62090aJygkbnWCRWQBBqnEI2BW+Uww3QvszeckSn4OIw
MGJ0sib5BGfw6LBiXRpCgxu9b92jrmdNMI4OdBRi50FUtdO1yX/fTjgF+xrXV7hP5tg7uyw3svOf
/b3KnJle+fpNWdJDvyUtHFsEAzF8NIFIjaea9p0710ytp5TZ62LXVJHo1syxNDIRa4aj7bVMa3oR
kmWYHbTHOTzyoqTd2AtzPyFgsmV4fNJxVN33YcVcfAWeM0tyH/98C5gKNfw+qj4IJ6q/zZgDV7Md
WJeurk9aunaq4HI92bH1Fmq0bBsJc0e8ATDx4ArVOO0PXtdSmN1wPdCAGfFYrp9E1coDzTFryUL1
aGsE0YosxFjC8k+OGC9VS/cwNIK+G6qXqNWvWABtNCCb33GA9zWS8S/lyN1KSy1ibnV3Se2yuSf1
xp2BtwNryfydjDcctvVncqjdHJTGZY24+w61wLjUlb0dTb293Lgxg6z/jvT5gyQTZqpvrDEq/JyC
Y1ztxJVM2aDs1VTTxNbPjpEAb6vgBvnNmAiJXliPKqrBFhTyiM3nLs3j2r9hZAyVWg8RzfNliNMP
r/tvgCK8O/jFKOM9qWkwFa28v30rBiJ7vVfk1lhWQy2IB4K5yEm4zzp9fqcl+Icquu6eFI589sZX
SAf7JU/jH1FeKT+zDPTJxPZ2mc48BX7N/oZJHVRS7IZMPFQDpXvOWjtgkI9sCGADQ03XuPzfryzE
ZxQB0Iq5uTM5xxvA+Lbqy5izchM5RwMnElnKBBTPuu6DCwTw2HGcvN3bamWaPmYJjOPrTQ0zVRR0
eVLt1+IIwg/Jbx2kX4X/fzcVHGnx+IkDKWSc7St4X4WjdUxHRR7KsbEfNv0UKJthtLpxB4w0p1se
iiKesyToLC/lXsIR2V6zxuAGGGg002enY2opM9OnNIkqnDKEcvLnlxrJEPSXdmtUjXwTLqUwXprI
Aw4H+abcmLmrWX6UnZNdShBWrEZDtRlKW2yNFYEpCSydw6T5OVlkn260ybnFx6LPPfzfynWe5673
tm37m15GIqlmzofaZEwIotZHehwZ4ii8tAT9dm5hpUctDF8kxKH7lrWnWdtisKPyTxW6SzXq3p8W
Kh4fjuiYQZKV6OdIazdzQsSuxUlnDHES3a4EtevoRyO505Yei+k4GU9laKGkZs1n3cwaY3i4HBKc
5qZly7mtlbdVk9WzLgeTkfAZjFrlcxGk/W2EMuVWCAe37yo34jOm3mjb14CypQMradSEB+vKPOhG
9FshG+/yuWC4emv2GS8YUYqDh51nP3v2Jan75KXoL5zo6++9VXD+ae3kBSCI82fdsXgBrJ/Zr1GP
ZIm6nVt5ls/b1tm1bleeao2uetoLny1wKE1PL5YTtz9JZV4MnVl5QpD7fgzd34TOTIQ4+3cJqfCh
s9U32uOHHRRGpIHQCl8qaj6pWN8vGFl8nNHDfdVrhwmMHgBwJqHMjkh65gnc64gLWRGHWLUHUHLr
AV7rqSO5LSqR7rJbyH7LW3e5i8yFQSIr2ejw6lbxvC8bDlWzTehZxii+ZWkfFQaZi+VNHxGFd2dH
Lu6ZNTKDAMPMK2eNfa5Zz8JiGV86k0uqm1tvLFvpryQfHq2icPGGRCcma/O2RtU/zLXR3rm8bDdZ
y+hsqgZne9vt1yE3Mtt8uX3Pc/9culP9YLQN2rTBueDWciJg3x+XXj/eNjO5xqdbS+dtTGuZSU3L
2kFy+9O5id5pi1HgHb2RB8RxgyRqnypjNHmWXe8k8/HRyqkkXqPmTW0+dhT1WoutTolJFtxdLiBL
hgD3afEyh/MCKIITVM71T65wEQhHgsmiougd4uKTAZ31xBsGX9QycEYX9K5IXbWP//iLLA/lgUY1
ZMkmfghXSWHOw9/YxeSOwPVP5FWxa8dK5vSawKSUJHV9p3DdE1fKHwq7DaNx1i5NZFRV1SFuv/VU
EZfuyU7ALowGuNcyfSYP18Obidw1LMZy0tnxll5axmAEWxGQVeuXen6Mp45OuSEPr4OHvahxs/qh
jxjJmmwavT/VndiS/vyOtxLENJFtX4rm94IB4ZjjDWTfilxucvH2VodSeBrTX7qqjktKNJL9MdpL
6gGudak45jDNIJIAKb0OY+xy006vpvmgNVS8ray2+7gt7v8giaXl7YY4o2QNEOx6gc5apEE4PziZ
bMklxszjNa3AxRrUFVOVlA6lpnm1szlFhCPVrhnpiQcGGsVAlvX2R3M4vEroNL4sDPq5HG7InZd8
NKrc50X+bWDEead18iOz0QXrlHW/NJ7xBo6vUgGIq4aVKHpbSJCs74oeVVivpP2Spfo1ieH696WE
Al6MxfE/OMKa0ThhwbSNZzd8iidmTne2/FxcwD5+huWuIUW2N5uWzechC+8899XQXh3zrRVvnfWC
Q2XTmvbGIXlvCUzVnHlMoW1Zb2mR8U+lcaAkWIBYob+7PLj9dugaMusfc/fYDY+r0PsfuhmXDlKT
5GRh3VeSlLuWnwxKJdB5o7cpkugey7bhxDWRY0zgj2Lebn5DGUqW5Iix5oDY/aF7q2G2pQOgm4Ft
0msdC2SOkZKlRnRvdE0yB40JD2JOf+h66xnfZkA6i50nNZ/HyfusTTsoK7hCS1VrfhbJh67uLyYg
ETR8vgsrpYPdPEaVAo3nyGLD5PInDqVXugl5dtc+JLeUR+GkxPJNC79uNj7FQ7/xdLb8NGyfuVTC
PmJqTDq696qXjsQFOLKM/EiP6DIHGlFt7M5jSAG7EdNTZLUXw2Wy2QgmWAu9CFZhBJGBqR3npiZ0
WsZcnj5aRA9l+2+6VM2/llOYuhSGbjActQzbMP5aW1u2Te31U9qgalfbEbnrbl4/ZO5D1nHcb6y5
ZnjFB8eo+WA7f//t7c+inuZL3cMG0+KDv6LenkTUADnQKB4/4SojeiSlePzzoeZ0W41ce/7X/9Pq
8f8vW8VvD8F/USr+v9voi27y8i+94rSM/1jLwzUp/mZT2+1gXxFwCAydcpnx6/ZXjvibtHVp2IKR
nmm4Ds0gfy8W10zjb4y/4cyYhmU5jhR82tpLTbO4JuXfdOm4EH49UL+gor3/TrX4vwKD+UJAhB3b
+Gtvbx0xG2wqKw4muTqEHMYW5G5FLuHkz6RUWuppu3/TP/uXJp1/fLG/FCCnotFq0Nr2LkXs/nKU
RN5feyVUUxGM0MMaUnX0mKbsNcmwfC01hoOqM+W2q1o26MTQN4XVrR4cLcXTRYklbZ+DX+fFFCTK
8P5Ni/C/VrL857dp/wWe7ORG27rEDUicLUUAeaxHJcRpTbyz+jfv9X8tyPnPLyHXrqF/6p8RppWw
KIk0YHvP3hwv68ONnaTN8z+9CB/+AJ//uY/9Xxun//Hf/+UnGEswDePSwMrPzYGZc+Ye2b9aoCDL
vBu87otF2Ls62Wz/u6f2v/iKt8rhf/qBEhK5ec6VfleICONbzSWlni2O6wleV9U5P42sf6+1lHQq
KCG/Hs0KR0Bo+eT/ADbEUCwRsR9UAkzMbaz3aNExXEUqP/yPHhHzL4/IhIcbkJkOlloU1uMk0vss
817jrt3F/VjTWxBnWCTE/+HsvJrjxtYs+1cm+h13YA4OgIju+5A+yUx6J70gJFGCBw68+fWzoKru
EbNS5IxeKkqUmEi4Y75v77Uf3j+aMX/s/+Vw/88NME6edIGPqOg1ms12NUS3kY6+NBg1lrcOwI5Q
Jl/dArmX1dbkQffUslsHuOIYND5MmTB/fP9bnH+OyQN6+5ClPm9b0mbx2m7CGHkmuypyQgZPr9YE
czbV1fuHOf8s0+F+e5iAdnGYsE7bZM6Qt0tp+7aDY0IX0fr9A5w9D6bGeb785dnCFqC3fRwE2wyK
4XQRIzlBJOtqpNbiBu8Yk//3v//zr4H7zDszX5V/3jJyvt4eRXcKPY4TwOWJTiRxrNOA9IOm3vQq
8I45Laid3hXig8fxN9fMnX/+yym1KM/pmNG/L6uiR7RjJEcK8dMfjS66c3IqKSO38vCHrws9GW6Y
3v3PKGxJAHv/Sp29H8S7nrxLfmxpit0jSgofW7PQY3NXmWo6wEQ1PgjqOknh++8XSD+Ns1PZ4OKU
jCW7HTu/zIM03HQIbPH5umqphy2Gt5weEyj5ZlHzel1q5Ewj5ZubXhWWQ9q/ILSBTmx1QRKqxOa2
00A8bPoIRdU4VWpeUHoffN2zt1PggHx7O63MscaCVGjItrminWQ3B31wCH/+owsuT56WKadZoloj
XFORFMkng2RHOgTULfP+KbDiDCvVHx3IPHmVZWEajcGsgHRajA8Z5t7PY9apfUWe390fHIJouJNL
5dpGattzxKtnQxvzBW3lEmonAmDCA/7oEPrJWTROaCLcq8L96Evw6iR9bixdWlslrH7//iGMs/Md
mYcn7wABdrCodIjpbi1cFLc0EbpXtvXYsAZXgNtcUKxKvTVF1eIhYw1VPeGu7wGVFW4as3l24a34
wLYx1tuacmciQGbU4yYrJlDL0zgaj33bi10f4FX9IG3OeJsO+PdbNS8e3z6njldnWjm1AY1LDZZG
4cc3MNHKFb5rNkNOCEqT6u0Flcxok4tC3iDGbLIPHq7fHf10jQCAgaozyuxdTjDDczckLf8HdkAL
I9TjTu9vkfZ9zgwNGEU09sMlpTbrg4OfHbNsxzh5hVD3ZgElTWej+RT5l5hAkDoHZSPv2lyp5IOB
9+xq2pbufN1/GdYD4pEMEpKDXdCCIwjxHiwwLlP9pZ29TYv6o5W0NU99/5isYOHMX+CXAyGfn5Bu
jKAXXTfzb2JudRCvNC2SNcbVdCCWrgfV3eHAYucPuc0yu+lQ+whS84XsDYyZi1Kgyr6Pk8nON5VR
Z6R8dMTVheSVdJkJ1ydzmt4rLtUgKRQfc1Yy1Yurh9QXMZ+WBtwKB0mNY+89Ght9ueqgQ7BrHcyh
T7EPeAPaMtTwVGyhQMZ6iTDYSzyVsN2vBzA4iM7dsc2OvJcoUWB+FOVNWXq+8v/optveyeOuWdRX
Q2JjUJzq4UVFLsdzVyCCngqRf3DHz478ADROhjMDyIhNyS1a6wI8YiNG7QKHJ/Ld98eZ84+tfbqE
S7IkrqUF5Do3YO8tgYn0AuYSHblLp4cg+sFhfnMW7jzK/fI4Ed1WtEYV2DsbH+4+Eom4ZlgYPhh2
fnMS9sm7h34jHFQ4aDtnSj+ZplleYYjOV1ba6J/ev0zCOLt6wzt8skaMGeTpkdPqTTSZlNctAKc8
2VMoJWVqr1OJKo3lVE61cRMJ6l03jDmaDmHNLBNamTRB3V5e+qgH05Uau2gwwbMlPv6pFMIG/TIL
31FsrvE34L4HhQwI8xGzUKto+5iF+QVDiKVjVsTgZT4EVA9tb9sLg6zFTU1sMIi8sMjiRKcdF9rx
qw+kSD8SiTRFX3UPYU67gegVt3DjI5+yM8gCQD/qpmxzGFo453BuBTuVVUGx82vTDXb5mCYh7eXa
QJqL1zcg9KZCF2jJTUPUVq9QBcUdDBnb0IcqWqYa7jxrq9PAHgCwp55mhp81ryLHknTAUABFIF9s
2QyZtTKHSG7ylhbhtNQHF4o8xKAE+yHmuqa+qagJ2vqiwkvglwetsTpdEQXvdPXRE0aF67kSXb1r
ilYnk0q6qDSPQtJfnbh8rzwNawtaNrF++M40augRCiBn7B8Ln1pA3dgo1DVZzq5vinJ2d1+OuSXl
StedEnJvhgvJ748EdgpLXTLgMLbdDfT0rO6mdNRgXzdZOtKmx9wxks9jEutBE9BL04xSKAGTKQnt
cCcCNhFukeY2FXGyaLKVlgbgxw5gu4EJ4B2vtZbgOrIiCBJyggq0X2PJMIKjVELru9ChP5na1gQ8
lUeXpGTB2KEIy3rgEEV9k19PqFriT7rb5sDtqX6O5e1QRGo0lji+7Sre16kIDe6/rNibr7giA1RA
x42y/vtsfYkL5P2J1dTUldlkPYVmHMLmgtPnAWs1TImSaDF7lkCwRImVOiiD7RDWlmt3sxaK+F+6
CDTgS+xtqrOToL2XtErwQngpWQ4aMmGIcrAAyWKuJhx3UxgGbiVAk7iJX+8FKjPPWLpMXEmBbMHA
X3wEIIH863KqNGWNdwGU1xzhE9DS6gflES1LQU+xm89uoK8gFN+ZUEI7ohwMhzn3tYPk6XZrm8pW
+ENrhzCg7Ks5TovLrO9BZjZVYA7hWrn0XSjGRgHtfNwxJs8/Pe+R6eeyDSNXO2jYcsSr0tqQ6qWK
XDkl9wiO6EiXuSo0fEUlE+ld5wVN9S113AwoaJEQvUuX0MSsSoM85H0BT1CagGy4mBIHIrOVXagd
Un7keZdZw3rJnEOaSgAvgeOD0iSWxAbON5sc4manN1pdBnvywTKWUhMaNByKWae16ZYO3Cwqkc6c
XrYopBfaIPsKFnXNTvMnrzIXZjK0rVqz+5M6qJUmJMz2U2wFWqpfRFMRWa9VPPaJD4245BFY48x2
h3ZduPAGaQCUKXqcbYeES8BN7azSTDaNH1fjfSUGRKvUyUZu+q2FQCUZsAtNmdkiDAmw9fh3U6Ql
mrdA15XOjXIGAvCwh1o5kn6VOVm2527bMq/bI+SdqjIIR9ZH9A6sITS+u0/2ajDL8aD6PglWltgr
3GLyRLoZ0oawn4r0YIs9dAL2NcVBk5hjiWja9sMH4SgLeLcbTaPsNlj/c+vaNHRisVZ+osH92ihk
fZNOmzyJbItLUyBZTOAJ6Mhw8TwHqG8q3PfDSHHSioVsHtLAHIn2HSIcIVCghTTxeukOqmx9bce2
7eP46wgKPUDvbCZ7abZs6Z0lGb2iKC91HItgb8Y4UGW5HFsLqikOMdphchE3NtUaFFRT9TXjPVIY
XTGtmcsQ3VaKjdMw6bTooTU2vDqitCLkTCruJ9wjptUE86J6qIrvYax08XWgfVdhH0Lu7waLMlCI
QWiGw0oZMdrEcyEsCga3/WwyCeXQz6wYwRDDK9kcYEPCIITSi7rMbx4d2mF8hp9Z7Cw2dZRltMxZ
UbWiWfRu4rC09j0W8I84Eb0G46EVxNqOJljGHUZsIECTaGmMmXjUDUnaAnMB8+AC7nILWEx6I/bK
QQPjDcMJtU+c7Fw7q+XS97CED3y4B2t60cM6t74HdTZcMwD5g0njpwir72ba5Rj94BvYxkUpI4Nd
R0AAUNLEtt7MGKW2BhTplCKBw9HAX6KRNWkV7zPxY33/irxhrL9q5ehXYE0G29LR91vSiL6gBskZ
F+dFJMQTG4d20SNUR6jsYJLlHnLrzYaRFxuAzI1Xs3SD9iru8oJCsam06aknS3J2PpPBC99b5jk9
F7xXcZHeRIVeq+fWrxD+0xyP0+k1zlGlIKQv/bR4NIiJ43Cj1lIcR44h++Cl94l1fHR7h/cZTgtc
gk9RPQb+Q5yVcCsXAbossW8ikTIIUOgdLDLTUpNotnWfdW2zl9Lw6FaFCJnKclX5zTg91jbVcihI
6OcTbAUOzkwBME35GddWR6HcaRp6RwLowzg0oeCUitRhiPg9F1Jj2UX6iJ/5L7UcJx6hIaRMsXIn
gUUjBdcutjJBqrzL2Bo19bab1FjtCb5G+b9KfFOP8BZU4dBfZ6GRJ8mSK1UBoUsDoyCAznNkGcOI
MvGZvQCQ7ZzbWuahI1aiMxT0JPodkX4xNiE5w8hqZDReC3YZzQ45nz4+pmOOSQCTTe3exsYoy2QJ
mzf1bgcMAtg6cyuXTNud1DsfAWeaVE2xIAagNB5A6Dr+K86FXN6ViS2hjfN0TpDBOWQz3LSZ8Lpq
PQ5Ia+69RBcp+J/GnY2AEi1rycM/6aAc5udYaRavwuR3964rTRyzPWgi40rRw05fBwpc2F5ClnM6
QtIybmpkAMiAvRtF6o4CW5UFYX2kU20gVigJ8s4t5kt/bG8ym7UVNphGVSneKUKkqq2n5wOZM26S
FcThQiZpviP2s8VhtImntuulmuRkaLdIhzPPuy3jEoLX+yvk8ztT+7QgradDJcwxUyB3M/3K1cdx
k3M/dy3D8p52Y/jBTuLnB/5zZ2rrJ1uJ2CHaqO8HCs0WBADyRsmdXSRJND1npsC056gYh3yDh9we
e8wMOmb0Nrioxri8bVOHTBGBBAS9E2PC3IN5//TPb3CEd7oFYUlf83BI9Na6etQy1iaoBwfH++C0
z19e4Z2UnMjArhI65tTAAfYdLAIOudJeOn7SvdjfwsJpoz/aTInTEkOp2iG1FWYUj8IC9M2IMb+u
xh+ZBwXm/Yv1m5MRJydjZBoPfEF916d6BXzZl9tWw9aqOz1qoaHR/6SOTG/zZO/cYTVuQCZSbazG
r9gNDKKjdfeRAfGjYuNvSk5sL95ubL2g0/TJYEGBobD5ntvVnQvfFZa2ehYwPQ7NGPlMu2m+pHF7
DGPDufmTa0j439sDV6pvh3FScsPo1K+nximOtmT5iOUNkw5+98f3j3P+wbaceT/8y8499uspxwtI
OHyQVk9an6i7BufeB3VtY77l/3ybrdP2MG4EAfYql5siN61rL7D9S9EbwZooohwllWx2dmuIle6T
EUcgF9wb03guLCP49v7pnS8dWPb8819Oz5g8yv9q1FjNO2RJYSrdRHMieSDT9Pj+IX53jqelA5H5
g5a5QttYCpkKS4VqXVGWXAu3kduBbeMMJUJIXpJc6grRwwwLyHLo64++gHn+Iov557+cZD2UKHbj
yt/kKP0EM/Voup8sO0VvKvN6NzUSgq43OQtRy37DHlDb9h6mR6RbU//BAPabC22dvCiDDji3MzIP
ORGA1SomD1T0cXXrkr/8h4c4GVbMVu+12V6GybmqKYzTucHQIw8BFsQ/fF5PS8yDKoQXKYYUoDrq
yoInsx7qEmuS03+J0GWsgopIzBAkIlAOwqFAbEwra9DCj/oC5wuz1s9+1i/3MqQVVXRtSBdR4iMM
xKBBHqzsValh9c0A3C60qseR3dJepHKEp3mmdA81PIBBK8TWh47ywfU+XxKzjHl4/+Wr4L1urCgZ
tE1dmfAoxyTXVmafTSBc9QK8bztAEmOL0rQfTE3n5w1LP3mG/DDq49ROqEMYSLUqp55JSb1OUOxA
zjUo9A/mjfM6Eht1zNszg/IauTSz/U0MO26HMx5Xi9t9SSz0w6gbFiW2kqUENsnGhip1JGS2bBLX
uUwJnl3yO3IJHwI2hB7CEc/IS5/cIV/bDANfEPx7Hwxe52+A6Z4MXq4mkG+7jrepGoFDQ2+mQ0nm
O8oVGpTE1ZMSPIeufzCMne/tmKczgUegVzTJQcKPGTp8YoYBvSRJNkY060+LGUfSVexMPS3ZUvcb
ka3i5n7/4Oe7YaZzcufJkwxzze4IZ6CnfQAVES+Jj32yzVEBFUAoVzi1u0jYeX3wCJyf9ih1vX0C
4mEyx6CQPNsOnZALLwLCN6MzkPm+f0bnx0PztOVKK1v2Y6d7eAF8Qgpa8QQWLoWCDtbg/SPMq5x/
Tq2mnEeQX15PplHIbi55OZ6CE0GGrzO1SxDXcgXIVi6Muf6nu2TxDbMc9/1jnn9DzdPh0c5KQyti
EZA0pFHKESOx8KGLGVUmjXxuGl/7/P6Bzl8+Ej/fntw4QBgpNRqcFAvdR7/TbCroyv/sYoT/IO3+
/Lngvnp7iERQ00kkiiMy1yjkA0G6NEja4XLW7SW7M/nBs/2b0QY95tsDlXY3cHQNLU+toZtn078M
dR15aan1KwTMDoO7jT9IYp82aWe7+SeCfzYgsdjXmXfSBTrjeQMEB9F6G/azbBELwoN1LWg/uBbn
nyU0um+/otSo/hdUMDa9KMWDUm5/qCrSUwaK/yx9waf0HoJYn5r1rvJCbff+XT4/wBmnA35DF08Q
medt9GCoQjzvWvzJwg/ziRIjcIJclzFB4NR6b98/3nlZFXvLk/OcMMb2gtrJZrR1uYX0Y61qMyGM
Z8QnKB3N3ztKJHsRgbwnelleO6xhVqrzKBbmU/7Rgu38UIt04O3lrgstRVRiUqakTH3fTeZXl6LR
OvULPIBuAW4Asw2GO7k0NcvY4kUtPhg0zo97ujxZQ+GYd9raNbzNUDFvr0XtEgw1djYGn/cv8fkX
Vz8VJuZYc4ma4NToAarLgq782rDd8bKrhnL9/iF+cw6na/omqBRjqqVtAiqw/hbuI1ylgArQR/vK
828DYuq3t6e1LdOnLcGmZaY/GhoIutQagaUrYpqdoqg2VYXTPXeDz4bfVR+sPc/PgYh83x51Iu2Y
7JuCDYqQ5ZoydbWjQHpwKsBrUQn7OK6aGiwrceTvX8ffHFA/OaATmY1ux/T7TNDgL3UrKOW1VBuy
XBoraRfBBmNCjK2sdT8YCs9eWOF5J7OuMU6FMUVsajPdMNYEDYK4qKYHz4hhz1Lrp022zJPhzvet
fP8HJ0n67skhq2DKUlwWcoNoBi6RYYzbYiBmkVQTe4tBy9nZM1/DHXAlv3/Es28ARzxZXIq2H5oe
WfIG1k67Nu2xWw0B5Ruz1z4S0J0dN4V3ulSrbC0kg4I7J7BqXbZZM15ogHY3mp6LlWe0+Waw6+L6
/fP5zcFOd3YEW3V4hRx/45euuhsjQxFgWzirzJi0Y5ZaAyinqPhg2fS7g51ePN0djcxCC+pOHY60
mFC7nBpSnVvuqjIxAE4RLen3T+zsAoCS28lY2LRObAwRi865QbAIsxDoPTDwrQdb/qJrjeGDczr/
QLinj6AzTkAL8xZDFQ0jXHGBTmgnFlJiKOPN+6dydkgU7ukz16mUmAJXpWs/zrwfNKPM68jR/r4p
s1ki+F7c/LWorH9KXb8VFOsjEC4nf/z3MfpWFXXxo/nPNx6Lt7/072v1Pb9vqu/fm+MXdfov3/wi
n//38Vdfmi9v/rDGENGMt+33arz7Xrdp898i3Plf/r/+5f+abRXN+DCq7//1H98K5A7zpwVRkeOt
+PlX+9f/+o9ZUvI/Gt/54//+u6svGb+2LGp+chd9+3L6O3+7M1zzpwVDR8bn6tB2BB/3tzvDdf6l
e6YEjSGdN94Mw/iXaUimWkdahks3lN+p/7Jm2P9i2CAHwzF1z6C/6/7/GDPMt4+3bUvHhJRkW5at
w3Ex7JNhXsumVk9JjYCCVXgHLdmAYTcudSEPVlWvpAntS6V07aLcDQ+RBTK4ruRDqNXBgQDHo49H
aU9gzo2pES9uRe3zWNJZla4Cd5eRtuqOq3wsif3qia/T3etgktqL8/rLBf/7yfvViEBiyz/Og/kC
pZo1iyW5PLMD5tf9jiR5vA7xt65VT0fWD0jAqY1xVWIv3A29eZObkbgIAmMbNr57bFQm1jC143Vf
py+x3tnbpqsAPhcB9HHvAjONuTQGPB/17DQ1zfRHYmoERbN1klVCVyGkkOYI79LzIlLlSfzWcyy5
Y9Ads3A6xGgadpa0CXq5Z4eMPgTrNuTpLL+OWthzZQccz6kIX2tTd6ZnmMuiaROiR1jXet3XKKl+
lHbzLaTWubTT4JW63UsrW4ztwGEXMzHibgzHazc1biGpaNe53VmL0S2+ikLUL5rbPdovntTkF23S
dpGBrQyFu4DtAnXOFFBJW7c8uEItK/nVSiDJhVFqrI4lDYwN4YsS9sMUHHqZPEalBQqFVXAYY0tr
J6LCpbgciWJeZ21hwIDVll5C9JCjbQeQCetE9MiRwOh7UbQtcjvZleX0QKMU3FJehIDdul2C80XS
IVm2wQymrNMEqIK+ho08oZoZow1iv4TiVfjcuFOE5gHUImyYLxVCBqsww5Uakm8CtNrO3bf0xUnW
qo5O7xowT5rnkJRN1xuTO+tgNtkWQCWJ36Z9CagcmpEWXFuef0OIl78wkM0AXx2JTY8J6+snb18o
BW9Giwika71yoUJ1bU/sbpAQNds2rIAgtkgdk8fayQ7JtCYfszsgANdXVv889RqJ94KUCj0TYpFB
Zl6ptgBlQrrprJmE6evCApvB/2uPbEAwOchia4NTEE2w1NKOnCbfSIlhsW79qfiEdYcUNOWmRxmL
nYYvODRIJ4OmQ7lYNc1SUF8ysrbdRxkRhEFvh4uw07ML2yZTj9o6kdDRBW3X6WB4JWIBI4MKAhRi
wXZ9kacquoHMtalRNK+jkBDnAqXHJ9noG8eU8comeHYOvkK1lWFmScjJERNxzbEsvvdm9phoBWFZ
P+wQ2cUcTVwQWIBBdgG+O95EDaQ8c9Tx3JNaC5Qn8rMLIkvzC6DC3bTWC/KS2jbTd4WZkhTtAYwu
Bp9u/eDBDE37mtQW+0dk+OFlqRtbhLcHl7sMgfRi9FxxrJVVX1UVdAVINi7wKrL5ku2I0KSYok+G
8I6lIZ9I3Xr0yT+S5pWWacsYiFOSWw+ySgliW6Kt3/fdZTWhvWpt8NBhjGfYnCDQkwi+GEZv47TV
k5+LL0roj7XKX3XIr4tW3dZxt4Oo84IG7KZu60c6PTrxNk2+TP19mucGPo9a7qyUAztc7SrsH/uy
3/XtxGvgIcdqM3c9SufQ020HwzYI71Ynk4x+NiMX3CORNBBI5C2N9HLJdLB1zGiPbuHQsO+g8lhc
6l6WMlKZz6aHTl+zYGlP7bg08vybg+ajKbC/5U9Vpt32w+eyMnOwcdaGpPWLgnp1lvvL1sJHnlJr
Xg46AS5kg94VIbi1idSsgLcQiLyxR3Gx1UHfYI6YHBKiXgKLFzc03W9B9jlU/bbyVUiQ+aeI7ZAe
jOzraDpwJ/PdBNyK4kW+NCuQAG0Jj8i4BGK5qxPxuevVNXk3EO9Us/aJBEOStpjo95AWhwDKkfXD
gPZ9QUj14GyR/BVLaj9iIcf+kOPiRq0wbYpUfa1keAiRiHHDnK+QAkH4j/2yVzlZkq74qlf9Z8eR
31BJXrJnIowOM8IywUK+pm2n0eE3jzK0bzS/vbKiXG0KxH6LyKo/lbqTETSQ+WtiSHziQuSXYtSs
ywA15K6qG5dMzO0kVPBg1pCpMtdbT+zglz9nRsM2STqfUWeFK5NNrKJmO0wCyV0zXID3yBBZwDvo
JGC+0HKItXRL6vqJFmwKlV6CHp04Yt/dOwWTiDPW3oF+GYlOkHe2xM7hgpvWRpfBw4diAHVKZfuA
qByMcWn42SRUuNGM6r5I2mEh4WNyqtNrgoZ8QUc5vI8Gmq963mu7yRHFrZkAaC1K39rIGpyQaI2L
DLfkbWKm+6BWwx73ZrZxOJuU9CNIcdlNMQ68joqgZsOzUAI1D4oYLV4m6wBHYj/Zo3WDiGGXlcq4
VW5brVpGdoAFnXVBLJS21nzLenYkbMxqii4slLRbpxGH0NeaL6nv6ot5dfIQekhv7Ig+A4DNaFUn
qr8WqmkJgyqSz0EVp0sNWAFZJcoipyn3lmRWdoRzqvHaVhbZPmzZj1gI053TgEYyWtchfw3ujeGC
xQ4SclBdUHVfG4GmURR6d6dSfbogeahZB2jWVlNSaBeRb14RjVXd5UaV86ZqsGDr/dT70xOZBSlM
Ot29GgBOrkC9EquTQnWrmpuot8SiErYkmyQujzKLriFmw6Eii9UhfvHOMRhlh37SWKG/TsjBbqOp
NO90wWKApAAaSP5KpKq+Jm6BKJw2BIpUhmjO3egOeSGKVx1DvFMZ1S0x8y5cEvLVnAy6xCQuAeQq
niu3uM4mGAwk4W27SlRPugpW2ujshSrFCjILUao9oLgR19Wc9oEwsYYiDowScFhVPuaY7vcZIfML
tltMAFHtrpuh3xQJCgyAFf5iypK16XQPGs4ku1JXPKjuWkuzw0T4K6p4h1mxS9AgzzAQBDP4NLsD
qkToGk3LKyjUmjR7Il4M/74a8104ebs4w3afpYR5OFeyrAGn6Gsk2DtyZ/kw4KKjIAXUdY+A7hp8
hyw7RoIiPfbXxDR5JfmUdjtuOad2gSl1bwOO4p6haQ5skGrxviTrrfKKdpmb3bDA+AR7z3e+Ap05
xGo6BqbxlZ5+svTUKyqucOl0fgrYv7iAgljRYWwQuhAREAPtWuRmWi/C9rUR/QQ8X4Ur35UoVjV0
akkCSlyWhAewztGBSi5lYx4bkT4R1s6IF98bSd4sK5OlCFJqMiMIIPf8CT1+7aznWAwk9FeGEgeU
j0CLO/2rKq0fIgHXqxzijiVZwDyjD2XYsXSE0FMN3UMTxeB7sTRXZAhVIblrEVikuCZLxyY7XgMW
jzidJDbN3QWNd9eI6D5TMbj3IQqWSiN6trcuzNDdo1VEpq7rr35XvyaWiZw3BqQo8vg4Gs4XJZUG
HbRRSzdJjMuy/jwhsJ7i6yH/nvntbdUquawc5zGzCqJwkh0oUxdCM35hWzHHyPibUwIoIl7gYTJZ
6xYImYeGlAVVPKXCzxaZHj8Pmn1r1P2uGsvnsYb6jU3wwhiDL85daRT5YgThtI0a/0veDfcD4cBl
9WSq+Fs0J/0k3vDAdue6LsZr3tomCrZxIo523d7EPVNgEsTNMpocuOsRAwQ0rkSrl95MsxhI2Fx0
6lkHo7sOC5Reuh/fqvi608unyfFA5vN18xLmW0Qe08KKp52h0YGO0GhDtUbpB9MQWEuzZZfI0gvI
8xZ0x60ia5dY5OxpTqNFyDkSgtaMd/QdbuORL9l5WDhpDWhVNa/ILyxRX7DCi4jEAwA7+XwTA1bO
hSI10XaSH75fkydPogouQnOZ7Z2+slDbZl8KLaJTijYtynExMAAaFGGH+XEiFBmAvhN+G8vU2auZ
/mi4DxbytpsoYdbPNDYnVRej1S+TIytHprZ27ifXBxTz6W2P+2hjVK5c1RTmLpuOKZoESfcZ4T4M
Kz+GrFVALe+ztUEm88/wskOi6y0I7PQYgjMbfSVeUvpt+9GyJ1girfWSaNM2y3LSFid17POuuVG2
9VwcnKTwn9PEAE5D4ZwcCP7o976xhh68cbJwDycqXzYwx9Uyg1U7OmK4yryc/JfSvyWlu73wsjkI
C3HyrTf5NWlC+bjVFZYdXepoI9kD3AZw/G4ZVxV7f9LoenP8LqXfbe0xOASO2R61XlyNjNkwMcv7
qvueti6xEEafLcP2pneC+l73p/zBuxuq5FU3gOehc4Gw4pYPplM0W5W4z0Epiwuw4fwni7/nae7v
+j6K74hHktxazMA2Bde7nz/rQqSV6bSA/9oukLCRBxM1+srzxc6LLXUl2JgvmeAPWB923eg9y8Ju
doE/ZUe3cK+dqb7thPetpr2EqLD/hJKcKXKSJHH5IHi1Sf9ENMFMHIlbIh3pKY99sXJDzyegxGSD
SlaXknW3BOmS7sup60ml3WRa9VL0pYS0TfoxFcznMmnbddzh1jUsbwcEDF3CoQLUvjE6R61w6OOT
mVdHhiTOmAlDXCZmzOxsD1cjHfwRJds29+s7IIj8cswrnjSOdc+KVxJtvsWxY/GM4lQS3b4ODbGO
8/AhVusiS6INycZXTtoMN6NPaEzaFv6qHON+9fNX0YPmq7j9YZZhwDx2V9RZtNUdzdrrZn5UoQfs
al6tQb3q9tx0xze/8d5FALcRfICv67Ct5kecZgu0DvnNaGo4TJKBAG3ESuWU1ETszUAgqA4DGeVA
m6zoKQmGbZfHGXwygj7jrPKXfuHOOs/cWWj1OCxh29aXJFVBNs04L/2Wi+GutJpShkUcBkqPMV62
nQlhXJMW2RSuTTCfYV1BnbrWDfPam0swzVCwgxqr64yn72i0KYK60krMbS00iYFB5bsWai4bW8tZ
yxQ9VRcbL5QK+RdgTJdd7HpbtwytRT9mX3NVvUJ6uww1XsV5vwq8ql7WnTddNVzFQUX+oY4CAsVd
48HIMo4Sb1C1T2Q8BN3GH2/SwLvpzK7DgusPmwnRe9hU25+3vh+JGkDnDietrF5zKv4bwis9cgyM
OQMvZCnpV9E2YgSAeCQ37azcThTn/td9tFgMEOGaXCLvARSetsvIJI96XgkHrdYvA5Ir0Pw5Nz9/
TFRlDQaEuExvEKTM8Hy5kPVXRpcQauarYRWldr9VI3BHRP+QQwjNjJ14I638x9gNxM5Nsl4Gg4ac
JxuuzCn1Dhnp3HUk+pWuPVT2g80KHLenx7Yk1eUaIE741zOHedfeN6zObQuydIFEY8XiMF0jYB7W
klymXU9q8LxUoPaEY+SeFCIm1pG6FDm2T5qlWCKU6YvITFaDoKrJ0aGzlJBtiEG4XVpG6Ry7crwI
tancthbZxDaV8Rtn3hoMWf6NcqRx0BOVb0k07HS/vvYkCwabcsB8v/ZORzrRlLKlBgb2pIrQuSAS
atexSCd03oTfGbgvIxlz+KaMB8iQPegFYo97W9uSY9UtoLBaV87PV3MOU8pCQJRZFYv9zyEhw1R0
CeF4CTYovZfZjxLm8OHnS27Y9qGyAN/FFMZsiso3pfCeoSbtsP+396Hi/a9ssBnVkNmbsQ+74zAN
OlsyEMXY5BSjgyEhc0K+nr8/Dgwwc5G9zrIX9NLVfeSgMKcnfg90Xju087sD2g1bRc6wVAxA8gY/
5HtCidGIOoAkDNBU+aqmwJkYRFhOD8SkahcVyZWFaenH2NI3kdbEh0HeBwT9kqW3r1p3Ij96gjk1
1yUy3fua1sNFMsQ25MvKu2YIJ5skbsVlod0Dn/o/3J3ncuRGuqZvZW4ACnjzF6ZQjp7NNn8QzWY3
vPe4+n1QGh2RRZ6uo9nYiN2NmIlRjFrKykSaz7wm9AyxHfZr72cw1HY7mhnZdnWnBAj9i8H80nWq
eKxCj8QDa/ksNa9Ftaz8Tlo7jG14fxLG1xb9QRfVfEtfPMc1zM1Re9i1QfXjtPbss8/tLGMCtNRr
dhageK7Ht3I9knxargkq3M2mKfYR2L4OLelXpJrlRlyXUe1zZSviy8LPa41dbeZb06rLqwwBdpEg
Giu/xSsKeYPoY+TJ0lL4WrZ018GUPsolxg5lPPdui5q0F9fYafbIPAohUmyLNE18ZxRsB9Qdo6Sz
bkmgyUTKrdHjiXS6t9WoPIBJIV3TutCdghBHBKtvHDFBtHSBIYVqL9506LcfFLnt3CQPdqlJLNqN
df6jUnemcg0pITkiQiLhO5bgBJJxw8MRqjnVFMnq7NnMp+qmnDN/zkKow8jmH+oKhHpWKQOucBoV
vvWWIMCqvqaDetBmrdjxAlrHbPmVNYp4TLXwS51145bcKzlUw4Bb01yWKLJ1OBzBS3FQqS6dsUsD
smXl+0kfOpyoxgDPPSozhknUK++A6pqVMN2e7vWsg4AlZovPI1PRPI4HP1bGzjl90NOJEYirkQG+
F5vA8tG2z3xFTD4pIvXJsCkOJxlliXfIrdZDpvXWMbTQQrdyAlLqrupuiacbLW3ZB0N/hz1f7tRo
a2hWwTsY6PiHR2hFoiNp+Hg3dlgDCtgpFLCwUNlZDX+i3tMyvbFhKbbHscehoBOjiuIlvsFLLJro
YyShezqNOXp7fqFPsyskxZYa4QCPqqAlIOXP5jylnpT1tRenY/VZNvYBzC9b7drkYQSorUReXxjR
Y6B8l+BG2VMitbtRV78aY9XuOx5Se4pmut8apl7rBo8n2n91bzQ+zK3ndBmkK3MNj+FryRQld9l6
H8mLAdeF3P/PFRX6kb5Ah6zuKaQQkn70Q1w0sIePTDaF1u5PEzGzLPI5nDdIIeNaA+rRSS258U5a
fGNWSvukiSm80DQ4YB86U5MTo4ea/c/2K6v9NIbFTmAlgbc35XUnZCjpQo6hUifspgQpyxxQm2Fn
DVzWBP9iO9DkX7iHTlcnAdHSGrPNAocH5R4V5fuwxy8tVfysMdIbXMXEe6Fq0NmXnKFRgOWEa4ZP
eo9MiShv2UZ8n7j9HKTt9GjtgvXOClXpti7dITKD68iIcdLM05sYxN9+Dpd7BUzfKXiZVP0riXp/
oOavILmEr/pJapYrYReEcn8bjY9hpYhPlMywzkZVDD3VcbUoT+Yf6fgTQjnE0boS0SyWbCG0hKcU
jXnbmUOxvI9mheo7ULRtJlbfUDB1Y2GYbuUEe4YB/qvd5suyPz34aM76iRRHV/GzYiETv7QmoQ7U
MoDudb4HBoTaJeKXTqAKxSajFL+3FCIDE79j2CHztwpWWKBVjR8F1P91ac5ALVoY8tVjcZ2jpSvV
0lHTipfMMqRNYKSUkKLAtDtUDE5nE1ZJ7BsRbO184ku1Ch+9gXqM0a+rNtFT08huKlyVNL/vOqF6
RFkGabN0FHfiXOEBmUoMMmp57lSdUlJrp7iMkPShQKZrC0Hv5hR4zonVHmigEAksxHm68K3tiuuS
mrJ72uZ431hHaw0eBTVpdkJIfdUUqqfEXGi6hEG3i9NkK+AF9iPJeNYNWT5S4w8+lVV+zQWX3wsl
yRumK+6spMEXiu9U9DPZVQYMx6Eb3yG8f4th1HJYlulHNFoCOvgW6bBUWjfcqsQboUypFiLSgXd3
ZUjm0bYFo2YPEGSJnDvjDsdqiomlfj0onwFG4TJcpi/hSHumlRJKCmuIcTKbQBSZymA4355qqJ1Q
7KzYGnxhLCzyY8nAAbRyV1KaI4vKgIB3cZ9bI9KsWr7J++kGpxhbC+rw8+lq7uqKmgk+PEeIjINd
aW3Il/Rq2WivBMAc1JCgiQ1TfAOEbbqdpnz0a6GYPRxKbQiW6hX9hIG6eCK6ySyVDnD8/emXYa+t
PlkjvqJjeBtS1DzEiUbmB4K/H0PnFCqlkFlPrjhYzK57Rf1G7+04tYt1yKqKLlM0H1KLZsiCju9t
PqT7TFfy2zGl79VBSCxqhNtLdZ5uu7gi0NbovOR1rSFJJcY8pJVPWfkqX7qXVAeof4q3Rjz9DKGO
r4tcGZ0yJnVtiwOZHn5h9PahyIPVwb0B2clDD1d8o6lU97VRRG5SRktTlSyo36htb83xScepEVtq
S0ZptC03Y2Zp29ZAkjPVsGP1keNojqfg3UBrcDOZXmKMyKtqM4LTQX6AiqaQFba/lHKRt71q3APC
r3d1gRgy4rIDniUxxipNcDBk0Rvj3txIFAWdTmk/tWgluFwftEHXGE2QyggLziig3KCH/imGp4kn
UkGp+uU4612/wxV6cDQh8/RB0p4U8mV3yjvYZjhRt732qVx7E7CvEZcejHo3kAyhwhpmO5NgrzfD
aWehUn2liqioaushaNPhgWxf2Uk1krzlfCdkVvV11EjjB5i6Y23IW9zNSo+3Ptr2CcbIZE+nEDfq
KMgO87VSDbVTyhrHZY2GyzEJDoXDtlH0+pJQ0wnm/zeoV6PPheSxCihAVWRZJIl42+xeQkvHcNg0
PGnRttMkTYgmmI6mx3eRPmvuKRYNFesmFQ2QOKNKALA+yMMaxJx+o7imaRCtQ3+if0U1Utnry2FG
jQdHifFPqNM/AoY8ljn/Ocd6AC35LyjJf48d+b8QESKvGNj/HhKCtsL39l8P36EJ/+s2/tk0P/81
/+sqrvuf2Vtkyenf85eIp/6HCMFHMRV8TA11Vdz8Cyai6X+oom7qIqYfmi7zuf8t4akafyDdKeoW
8BFdoWzMP/NvmIiq/2GA6UB2E9qSzp+R/xlO5C0+CVDj2kCkBCZZoO8Myodv95xKKSCKkRfxk7JA
9qIcr40x/sy4m7rNj0bcAfiGVE/ShsljGRF5R/1VPsdg9Yd41RLmCCdTfSUiLrRR9ezAQ/y4COjc
CxUy8BpyIHYv1p5amLTQYzQgYvkaWe7E7svsW55hvF6CrpimEfctxQ2n1R1ZtEw7npKXPpF3o6U+
mVGJ+ZiKgbJs9m4At19tyhsrWp4sCcc3rtgHQCHYuaYuAvy4hE7hc1dVvhWJFFCXl0xsBSrp5mQP
ivHM6D9z6nZeuGTXQTKhpJ7qa4AG0yWNBbu3ek9SpTuWBjJQ8Q0VBDeQX5rIEO0JSl4SBMg8a8gD
R0rjjLP5Y1Lah6wgbMDUXPSgRdE1mZdlS5ftqpnUCIJbAOXeoGckV095/1Ka2kbslyvU2xU71Oov
WZV/s6Ydvu8OFaV91ystyioB3pXGhgB+8vIOP0g9ewmM8A4cDNV3JfTGNBRc7mCkJQKsWryln35R
SRu0n2YgolxQUOlMwk+WgEmKcrssvG6DWX4bZ/16NCYnCoVfbRe/EBU91grhnt4be7MjhEIxwS10
q7DHUfbnsfAAakEsU1WBhnbtqDVxlKBS8JtGE19qo3crKByTamB3jP9VmT43eUjtsDMor+iwzris
d7IePnP93ZkD7sc59hbow6EaEj2Pi7FbzKRy6FE6lDUyN5ZyhJXjX22gX7eAShqZshlMAycvaL5Z
C4gMLIdkjW1hQKjGAFzr+7uhTYj+RC8V69ZJZmYfjBHVi3a8HnrgSyzyz2rq2DB1V+7KATlAE3dc
oaAXsKytlfCqTnFNH0Vr5nekkdvgN2yMq6VjhvSEUsbPXRBFHh6gE0FaVnmLclfJBqZTkTV5TVt/
i8q6ptSQs/KrucLyEzfqTSOalOjRNNmzEz8pXfHSITFkJ6bQXAf6sFMThYbTpMgOjCsZpXjI4Fcd
+imu0Taqm0b6hAMWjByY4DRpaSpR44Wez58v+Kl93Nxq8NFsubHcvsRzN6/7yS2C0IGqNhGHKK13
pP2MX/qc3etWDutezW2gW2qwz8L0GSSUBzDXj5LmupyqzWBlkZ1k1UPUG1RHqKljPdiIFdGzWqMD
gOw1hn/7NaGy8e277X4qibWT2AeQ574tFYXkAl4zkOp9VFjbjtZ1ljS3hkipB6HtJ7r5G0SULvBG
zsBiimwiaCyqMiqVsgT6bv37r8gxeiGWatgboQ95oraNUvPnRN9qyNywWbMLrIkTUvTVa/3naIqp
a6rMqO/YKmBFJWyqgtA3zBLHWOsWhflHhWVVa/26j38s43DViulNYpR3cdp+efXyfISNWy/md8Nb
hoieAXkEM3472SKXlLLU5NAv0/S5aAzwBd0R9JPjC1zP1PPWb5HT6Qqyo1nkR2ExNr//CW/hujwd
LLckihqNDtMSzVM482q5aU6oOQq5oU9IdqXKxOiRvqvrtXmbYS6RXljwE0n9bMYkN7x+YEwMjTmf
zVgR22bg/vOVhUcFYSC/SW86QGR2M+LxIYIJ0aJlR+/UciJtfDJa6a5QereWo31vomKv+gBXDuVT
jwa0aWrf8v5QJ8MTrZRNL1OhrGpsy1QfTVCuoqyj+oOBEwEtYZZyV8ymadOI3tVq8txK8T6svpVL
+KwZwWRLNOoRijc9EK3fpkyg1qBIx7kuGzQJl+uiyj9hhnAMTDSYkLb4XivWYw6Rk5sixhGdT+gR
PSPKgTINerW39AWNuvmStGbBHaK0PkKedzkxYAO6SZVIVy1q6VlIPQIf5ifox4+hKT+ls/nITWN1
2uNcY/UdN+a1DFbTkVKDOuKyEXjCMipvJVe7qFLgOe2IfxQS/s+wwv+fBY4ScN3fBI7H+Dl+AyM+
/fk/A0RZI9YjmEMohIvE0Az+TX/CiK0/FEtCh9cSZWITiw/1XwGiovxBA9hEeIpjp0hr6Pjv+FCy
wBEDmjWRs/vz7/6T+FA6yez9fegMWRUtFVgwv4DfgZrSGZCYLCVLTAps9MtmOZS8rNKDSHyoLEVQ
cMsm1BlAZch0X0uFtg2wRakYfUFKs0L5IuV6awZuQ/ecHU2OVwFIVzNFf4bZltU7q0iCcTOlphlK
jp4PIn502bgyvoHr5bnA4yKgLYWEC4pDhFnLgJu9q6YTtcBESRFGBR8UtCEGJjOCaRCmKdnDVVzS
m5Q+gjz4RaaX/CNjg9UZf7YIwKnoDcqLSlJKWO3lUjqSyFNp9dDUN7+li7RgpmPq+RYVQF38bhJH
tuoBda2ydkXS7xglNlx/JKQ0hmzkrQdNa4EGgb1cYXDZp0lVuT1On0a6GUzoLv1GbTDdHpEpWlR8
U6D0KuoT+HWzuxN7VbGuQ0kaBg3DC1zjEa9BDSX4rI0TxFzSWqQGQRGD49JkD60ZYzSIT8JC+CYk
8gobUspUx1YW5nhTLx4VkD7BuajTIkm6W8ZKjYW9wmOgF5s6kxuAPxSp++UBpmWXRXTJorz8CdNb
G35o7ZjO11JdU/Nww7Yv5mUj95ElPlH0WkyFAoGmNT+LVDF69AyKsJl+DJY5abSasIhALqcRUxSe
IgyDibdlA5lO0ZZKmfhjP9bdJHwuRGO2vmhaVFPBmKexXW7pXc/ml2VEUQFoSCtNhkorvFplwuah
68Mb6h898McumdPnwJhq4OwBgeWx0ONeeQmjsCUIURDOXTyw4sK0eCAQaRIAOhliRbATmtcSZb1o
UHX9iLKY1f2qIyPIPmWaLIbLnjx/wIzQEqs85fJsKrMMNk0+adE9MRvqnE4jJhPKaGUuI8TUZZZV
UJUxtAIkZFpF+AGhRoPiQ5LrffEDWL2q/IwGLdHxX9fl1oJLiBocbf4uG8AakVNodfJVQC3VaB1j
lgqZ3i+NlCJzZPZIhI8Q7B7VSc1ZifbMJpuOVTdhd7QbBXkaiT1VbUwSW7EUdF2+DJrSzxIQ9tiK
5NTNYs1qhbso1qQi/LpYNSQv5F5KXPPm3stnROQt0rjUmpPbUk91JJVttMCatoVAHBmFSFm6qDgN
YbFCnVtDvKD5ftJef32p6CYMdprmQDMNRJTX6+t1oIabikIlT0cywg2uMF8Mt63fHCIcrzM7fCm8
+VB+fnXffhAundVWADVTFxahryuwbgEpnPMHTWBZiZmFiCp5ooN1nZs9ZPjWgtVVbGpB2XVyELeh
azqYwX8bvraly4n9/W84I6Cuv4Gr2oTjsf7vGqW+nbaeW5NVkozbIFg9YrTeF7zOnpzxmOR25Rvu
hfFWyuLbZV7H47OqssmkzyXwxUpouon1t2WfdMGLnBjVQA/JNrQHr6NDdYV/1u+HfFtNOM0Q7gnX
AOUJ3cAC+u0Maf/hCoXjHppbg9PXx1F+mdoLrJAPxoCfYmowXMzVweRsjF5FjUNuQp3E47rJ7lAx
1LO730/jTIfqNA84PSaKzxYSQ4pyJsSToJ5SIx2m2cEnerujR3XTz/3lnoYyWojGPrFTd7STC+TB
lcxy9r2oEqkyYDFxZQKdvbV92EAN0ArNTnbNLt3nvuJbe0D82wuze5s6rLNDExgWCxODfqGer2Bn
YlLYjxHg1WmBOag9drH0TNHrJhjAEqZBT40dhH8RPOCc4Esl3ToEoS8kawQvZ5PVLRmJR4O6mIbN
xNlkixHxvAn4PV6UoQeM1Z5qpC0wbIf2LAMX1Ufr6+/n/X5EQ7FwKNJXNwhRPt+cRR6b3SLCaelJ
GdT62gj1/aCKtm5uRyN2aiH1fj/g+53KgGuShJgj1+VJdvhVgtSI+RgoTaYSauNw8mVARVsGWPD7
Qdas5+2mMU5FRJUU0OS4nx0HIU3TWYr4mKUA/2dINlJxaYgzEYN1w2AypOEqzQXK4p1zo7U0Ucxk
FZEW99rG+hy5JFib5/6p2oR7Oo1X3RPEXl+MN9ZtcOFMfHBpGusexWaIlXx/3BcKG3VhGIrd74O7
eBvv0+HKchZH3TQgm3w1vLCeHw4oET9zCg3J4up8e4eBzTVVKLUKLwWtFi/3K9Vv3ckrN+ENqB4K
dr//gBcHXK+FV9uk5esFccaAqt/tss1wmJSdcVXuJr/4JBzxP70w3vtrxjBkCdVxXnYURM7NFIal
FWClyIo90ZKT7O6Luq82ycOSgxO0had4B3oXwOoxdCIvdOmcXHj+P9ixhoz2skRywWE8P/nWOFtI
JzO+IkWOmN1PwcOFGZ6NgGoRZ9yiQEGtgEfIWh/GVyuK7YswtzlqxqOD1Gh2m2+FYdN8lu7Lo+Ro
36erbPTK5wuDrhfWq4PIoCbZGkNqmolG1Plr21UG+gAt06JOpz1gkevkXrGJXMHpv053vPKu5E3+
vK0vCCe9n6wJX5TvqJEJiljvvZ3sPCDkBuQOQHB4NxlfdTDRF2Ymv58Z+AwZty8+GpKiZ8uZLo1c
T4LKniBuWacV75utbuc7FPL2l3bH+du7ruOb0db5vvp4QqPopUjRzS5+4KfnWp/p2+/Bkjv6D7AF
T81/ECm9G/NsDQexmvq0Zky8cDc6cZI4Op1NBY1LJriGUuBeWNK3pUrj3YBnpcq40KYSc991SU0f
o/KN6gy30hbBJ6BNtrZvruX/wTzPHqR/j0oezz26+sOd3TTIB5MBz7IMTWK1yQWKlIIcvxRerNvh
7CCY60ahCkGMT5Xw7QcEs5FNViHBd3NHD28vL70TvNqdN+gaPq8h9u/X8oP9T6wpizQ9dWjY57sz
TOHwZwFoqER/UoOrMr8QDH747zdlnj3dVEEWnQUq+tB0aMaiIgy5Dc18fCZ3v5/AWSX5tBksuoBo
thoS0E357AnXqlEglR0kntfAJ+3zSqc6SPtsK26NS2N9sPHejLWe9Vena6qDMh6rUSInILt3ZI96
/mIL16Hfbhanuja3MbTm3cVn/INVZFweHq5mg9TnbBXHTtOrvO0lNry06R57X7+dv0JQ4h3vHKzB
n5Ggv7CsHw5pcpnImgg1SD871EIaVMgvtpI9UIGxafEBQd4KnuZJ+y6zlV8QlPbapfX94IitcTWl
Mokvqqpnm382plLHNVSyNXt2wkPhLp8zcMZX0l17lN3GWfkiIcpm/8lkX42rnWUsaMjEuTwzLhTJ
6Ut2C3OdD/u5OdDHxB/hsbkT3H8cK60XyuvZamc7V1BHvDDA2doiePODule96KbaSnBINqWbbkzv
wif94CUibBE5hBYt83dnvS5KYxLSfN1Fpi87uLY6AKe3+a7won196SJbf/3bi4zSq7V256nCIUBw
NjsxTxY5iZFihyNt+qpHnoLItjd44MIuzu3dbjXWK1ldOxxk7SQMbw9mpcsNatXgYFvxW5Q9zOql
2bw7+atRqE5+SXGIku55NpLOUWvmJWpCtBp3izvcrNA+yQlelG+ZzYEYvtc3cDBbuMCbC5/tfG4y
0ALyLXIuStymeDIkenXpICigYkg+A1r0pI1Z+gjItb5wHWzrIxIGuuCuuvjepfrHaclefz+GJdMl
xzTXvxDPy0zLMmDPtyCktkbywZ38ZD5hW7KlL+/QNCV7mbaGA7PwiOOQ82NyZgh/9+WLvm0+ZfvC
uZTen18Na8wtiSaBmi6b/LazMEoMRCkvjRzW5oTpEpLnQUz3ZrxQgjkvrhGnMcwKLaSXoJmUSN5u
JDVMUnSOGGaN1opbWL0uYPKj4Uve8Cm7OKvTKXi7ym/GO795uhoD7KA+jbe+KHTeAdF7/XVKkGiR
qfmdp2/EbR04mR84dbwB5HshBHi/sty1CIWszRIEV9Tzg6rJPbqLKkVOGSWGztjoGa4DOItf2Mfn
IT7nhzRU55mmakEUdfYFh0Vt5tCsSl4UyNSOdEival9GwspZQ8Vizz7yTc+go3DpWXl/giinGTxj
iILLCLqcjdwY9JqxqGOGVKMUN9l0kP66LRYk9ujKbuWL9WT3Fx6VDwY1GZW8AjEbgv+znSSXwlwN
JtTgRrqdys8ClI4LC/rRCCaBIvHbqvNyXomq4YsXTUwzMv7V/9L3ANrAFtt4agif9C+lC1n55vKj
ta7V2w2rm1RFVVEh1qIidDYt6JzWGIt0Vsd9/0vbtL7pLo3TeIUdbdONcbt8vTDL85uXbfN6QOPs
baa/MSsxbEWb0lb7fXpMvwUv8gskuPjYkxTmCHDYGQgKO/58YeQLUzXODkYRLebMf2ki+wO5FNod
VyCvVPaM5Ilb8155+acDcsXzvGirwhG9wfOYq1qwNSpVTEyQyzua+3RPjd0g5Bq8+YhO9Xbo3P9g
RC4g7KyNta5/Dppcnxx5EloQQPaanEYwgezcwd2dLKreCDvx/sKA5zGILKs0Q7VVcItR30Wy2hID
wk+EnKOokwpvqdhsiSnRU3E6R3Av3W3v7pyz4c7KUUUiW2EOZdteijaw+0QADAXfLBx+lBpYeToa
/5vzOzseKX4oWrkOaNxYtuq0/rJFsJ3XY/p0+U18l+3LMpcZZWhsyteO9flhLPC2MqdZye05QwkC
CJbXezMNIdqVPmgSroJ16MZP/N9P893Nw7g0noBkIo6FPNv6pLwKSYYO9fkExyk7RsHHLO+G5R+/
w+sIdHuoI65dp/NHqaqo9IfNiMqIp9/9ec2Iu9pdT3xCXe1itLpuhDfX2tl46759NSMx7cQ46Rhv
3JvOsEFL1ss48YZhp864md3oXgFeRoR3uJSBvw85zoY+e53wT1Mh2QzrkRCdxS1clMUsKjamTdf/
INxeeg4vTXX9uK+mKlUCGIKR8VK0thYqp4MCCQM4TZb/smY/CaULNbaT0+e7xbUA6wK6pchnnM0w
T+d5GZAYsjt3nWGL1bwbe4LzQ/0heZW/JK5y+/sN+tHJQMKGSGMtfK9197eTtHAK00SBziByXkFr
676xqZ3IRTLrR9xTAP/zurkUNJ9XowEEoxpnqRYVWjbvu+aQrEQlgrELRSi7OnY7cte9vlNtyUGi
4uIp/GDnkFZRiKaZR839ndu4PoUGoNI1+9johmtslq3AS2zeEIqHjr4V3EtB+Lu3eK2vvBrw7DqF
ttAOY4EzQy7dqPqqzVTa4YLiWu1c+H7vL+63I53do5gUKbVSMdKwKRGK2vL5iDQar0u3zS/8VDcV
4TDeHmQjF0Z+/0KtWeSa7Flr2fY8TE01IjcsADF73ve0LlM0ht21gCr4hBqTbT1eGO88T14Hez3e
2XHEDUFTAo3x1oyjvZa2zUG35w2mplvhAgjwg1PxdqyzezsYIWo36rphfoT3qlOxqMMWH0BhA5mI
viz4tqt2di/M8F2CcZrhWgpYkY6WchZH4V0IfXlqQSfAnfmOZWfkILzqxE4KTb2kUEyGc0iujEsr
+9FulY2/xz2703ss/9RqYdwcjv/d6KlO5pY+cXi1TY+KPzPu8qnwowuP44fHEsqPCoEdJWTzvIQb
zUlv5D2V6GSHcMralUKbbzvtAQL7a9H/Hxd21v3zasBz55tcKLumkxgQm5h1mkCQD8EmxeCSvlu8
uVh/Xy/Pt/f52/HOPihyeZNaGYxXe7MDo0jbWvegoz1EkgIbvZjNxcj4g+uA5QREpwPyo7l4NmIP
zxlXJ+TyEFLwG7zbHM4J8Fyn8xZSAOsWgT/FT11hdynU+eDxAlb/aujzXaTDlBtKK+XxWjbRV3qa
VyPwKEfiDUn2+qHw5ft/fGDQmJBJlmlIUTW3zmarGDierYitNfFw461k1w6NVA+c9Cbbxq61cy8l
q++q6HQa3gx5Nssl18AFLwsuYPZA840nel9tDX9Nji9Wed9vn7djrX//VQBSrg1M1HcJPn5UOyD5
rnDd2WydH/SHnfDy3Nbf/na7Mh5VZQBpK+b6vJKVRqUqRIhjspzhVv20FiLlH6MbOuK2/3zx/fhw
dq9GW2+l17OjFCk1NaONjug0j9o2cgd7bYfVjw0NzEvjvY/m1skBcSW4opr87rkaZCiVFR9ObRBa
lDRun60UZfUxrahh93FifA6zxLpHU0++FGR9uLAURk0Fs3M4V2f7tNSSEn8ArA9bD3WXyube2Q60
ahvKpP7lD/n+HWGqr4Y726MBmoemGjAc2hvitFW0L9olCNYaVpxvFYU2mGyI8gdt6BCbGLKA7s+t
opC6Yf60ljV2F074WrR4Nw5HW8EXj2jxvJwMSr1ZkZepXRzXNHF99DtP3ch/taz+D4DK/18ToJZ+
TzfclsVL33xvX+tPn/6RvwSoAYFDeqM9AR8QZTCD3faXADXYcaqhJqp/0gopX6P8f3MLJeMPkgou
EZJTihdgBv7Gjst/AE20uGI4iGguo079l/r27Z+f/k9h8L91w1+rN58KzX/vELJ5NgWIgRW4rqig
E87KXqqp9FmU6njVZIXfdzCraxTOYA6Nk99O1rYIrW1bxcgnGQgDl8cgaA6DFWzV/NAX1k0nosXW
pze9FN/E8fwUQWaZreFqKO6sGqqyiI9h6chmckt2Bpcv/tyPw1cUCu8VvbCDrEc6NvhWSctXFW4W
0N7n0ux9o1mgyRWbFqtIqXiKtd4HwusVBnJseXaHuLGXK3Qoo5/NdMH54xQ1vVkQhXiKSgdtQYIA
Sg9v71XQvqPcqQP057nBDqYxsuOCYpItVtdxKMovYYCHuzaq93MnhlfLKkclghQmyGyvgbMbrqSG
8QMsems3DeVNVDRPE5zvr4mofc1ADqLElyHUK3TRXdwnpj1rneyL0QAFWJRu4Klk20ajYJSqdXMv
pZswysY9+d5RkX5hHT7s6KPcZmhmHORYdWapVffo5D5OOiyxJp2na6o18r26zzovwh9mB3UtdmCm
J36DRoRdDAWaOumouJDShD1YZ69K0Gi2sO12ZzWgs40qghMinHUQG3CUXa9L97kexygXCYj6BqJ1
paygaljr1/yWIwLSqzpBZ+1rUVn2AWwZt6mrTU8h/tqYYM4FCQ3V2RjqDUqFCGplYX4DhP87Wibm
UdYh8CAsmqK+Mkg3w7C8aJPwTdEDCbHX7kv4xSo0RA+wo1eBkf7+gjw9HWdfW4fTYa3AHKBO5xWm
NkIHKQqnYKPHbeVM6bcyiiMHqxSkI0TkbSd0sfDfmZxWLr+a8kiLOoEEivptl43VvVWq4q4oIfOL
Y3iwCuEhz4xPKHe0txG6XIieIDWGuurPYf2LEmzjNXh3ewZv/mCOoPHx5YMEF8p6aof6fRyEgt/P
qEq3cudVEbIX+MYKuJ4ViYML9GqIlPqqWEKKXOBT6gUpx+9X5IScO1sRQ1srYZwB/uc8i4rMWoba
i1SlkISczjFs3UJpQ1/Q2o1gQlOa0IrwB2vujog7r75I6g9FNOLr2h43SWIgpgCAoBWK1k0ruoko
OUfeoMntZzXqpGOvStdIFH5qBDTZgjy3dqP5w5zFYK817GS9qS6kheAI3iZo3HEqxRJwbGt0DQjx
3Fi1QF2fKkKobPIQhR4lfejSKPfjuL7R2Yb+gor4QUJioUIjgr/Ml7Jiu06TN8WBesiBpO+jSkPE
s+v2wjSR/GhEIfiitR6ueMVGluad3qA+F3Y3YjcOWN6A7zJFfCVK604V5HKbhQSB0Vwi6n1jyOHD
qOe4DyMr6yvGcJ8Ev1AUgY2RZY/iMviW1O3Qtkm8Cu5s0Yr33WCLpfxJVvD2Rapzn2SfghmWwiQB
40aaa19Vce/XI8aEuIUuttLgdZ4kLQqF8pdwMZ9F3XioghTRYqAP0DynhygZPzVxraMwFDwOOp0O
NHqk9gtoXzfq5yOC4dwT2WNiGFf9mMTI406f2p+LJmDAVyMvY2hgkzvFqXMRvk4+Ftt4lRCqobuG
R1YvgX2qglYZoufQrEunRf3dtdgokzg8RyhdIOYLC7nQ7tqxTY9B2N32UXBlxqq0NTvMW+O4sQNB
/S7WoTcN8bhD7OjrYqLqWetV7HRTgfE9iqm3BoI/yfSljnv5OUiwxKKw8tzUya+hNL7rgeWhjAZ0
eLlBY2HZN72AhI0y3KRtjSKJ+D0QgSeURmiDzYC0PsJUMlErcZTUPCpaqVzpFsa4ojI9VkOAFn/W
fqtQr7Mno3FMAWKVUMkIbXbPmtoVu9xcOtRO8NGGc50YlAQkhKTVJn5QEVUZOOKHcWkoMculiLRP
h96rgrrFkITmsRbbAHUvNG2VKIRmQikz49JGp7E5qIv4vWujB9hRzR7RIajiTdhthknE3Ha+E0Ng
74su74Nu9V6OVhvTxZlk4Us7SPeDDPu1VFS3azWfWl5+P+uQbwIRB/A7cWrbjYXejVkjgpJjxqN2
Yso862w398qVme7GAoQ9/y90H7TL7FwbNSDoXimGGN2b3UsX1xgooCAwJYDyei3QnUoXjIMGjXnT
DybSBATw9tx1iYsSxl1tUPHWeiRokzj5lHTZS6HorYswsLQLuvpXkIebuWoVp9qVTfBFE0fs2Kf/
Rdp5NEeOhIn1r2zsHQp4c9gLTPkqkkXPC4JskvDeJBK/Xq9a2pVmIxTShi6M6RkO2SwWMj/73lvb
tmDCnOxg62I7GHUF49RQw6HOLCblvuYeeqOUoG7UfJT+mrBFYbidE9SIjsP0xioaLICy+GYr6W0n
r/iSM35dIx7CdfQ+l0I8QGJgMavONpXzftuPY6dHRjexgx/XjbrDTB50acMFVwELTNWHItOXUKvR
Iw50nOHdna3bQWmVf+oMTM/Qlzn/Jt+47KT5YkDOmGkspCFNwCpeTA5ExDYwhuaklOuDOcFhtj0w
YVV7rwFCCVhsfmRAYtjKRS33eOkPBRtbB9GmYBbwQKmif+y0wYMfwuRA1x8SVFHamB2lXsF0KDu4
iLr5nS0q327S3mak9pECTrhM8len7u81obuw5NkkL5rCYZe+v7fFsxrrEGKk/Ohj+VA0zjMLvHeu
M1/SFS6a07fvVlx+LiI9lJ0HtM1RnU0+jPS/yqCvZRL1szbtMk+JQ6OqssCzlLMSm3tgOHTBiyTz
+yQ5024yN3GbbZpOAIex9G7DmjZv/iV5N6EyF0b2keiK7kPt2XfG2O6aVX1mR0i5FKNxb9Y2862T
GpmVDExXAADIkwcHjHlgO1UDL1f1+K0l073JtOW2NOJDu1ZG5MVxtVHbdtzoRFr+XMO0co1BBTpc
8G5GM1LD8exYoQzrqR19lHAfIOtsc3zVJ/7qXT59p9Z6hUWRBKz5fWhieawMVWwna6E/7SDmyGgJ
EPzDLWhr1qDnlRiu1UN5g4MjZz3SdjroEr1Gk7Q+htLRr1sbmaCCqUO4og47CecsYyzM+R7tNIcc
O0Ze6CXkcjdKDNxd0ARq5flQGm5XQH+IjVxEsVJNRB3qOc7svVHPPdB2qKHTmP96br8trOZP2dW4
P6aREHNVH4tlvFcgKW77dQKtPKPPAMGOHCWfIhGP21vZKKhzp4dUkL6ownpLaUj4mgRo2KvOZ1KP
J73xvtYFfXKqaNC2qxT6dznPoVEOT+XCQ+jxCgotDhzD/h5a/Vio8Sn35mvCUl3AMDPPat85fh9n
D5ZJ4p0gN2utdROXmnFWio+6GTXaSFZJ/q9koVh4TXV4Ylhkgjg5K1Up9pZq/ioT1U+1DGcNItnK
cbuq3qeL1SKuxjN40K9C3GDSlr6fYaPgyqCBYbVm0IvC2hCM4uec39k7nZNEP9hp+pA048520u1g
1cIvJuN5sU/C4OFrzC4hSO7nzdgaXyxpP81GAwpS/BrO8ISh4zRbysSzIO5Ke+ZCMGFsOHXBU6ve
z/o3Ng4lMK3kZOvTZ59IXDjJb58dOyF9weAVjyVMIRf8dQGc2hgnftHZuOvgRZMTLVJ97pwMYt6s
PJbjzKFoz9951eQPc84cQcVEj6huy5XqsweGLFgnHbFa87uUukAFIrg47Ymz9yZ6Yc/QtAGyai0s
DjvuDp1dfFs15fO8ehzkjjLhl9PlT1qVHWpWTQNgNHjBi53i2K/xr7fKiYPdBdPvYojx1PpXVfq9
bFZqtHxqZAOmU5r0tJQ4Yl0d84vT5BH43vHQ8zyBRU+uilGJcKxpL9nEZTazkMvQRLG67UiUNvOA
Ztko+rOX/DG88n0ZdcqjHky3XjXHQ7104ANysY1F+2vX+SdpeJDyIAcWugTUgBuvc9hXlWBs6qS+
Di7DTw5/BUf+aeSmVbxorLE3z0vr44Z9d9fm9UalKiqoqqaMz46avnZ9Tcj36uV9EnARNr5o1fsC
nLnZjTvDaMTNIcYNrHMNgDzZQgRPQ1RJeZjY02umyRfn1idPMglafjxoJqD+G1rrXpuyg4rSJ4Ti
IAJ26czAHOyP0eVP7qz0GzVbn2DZhXpCJqCuCST2W2cF/9GoyzTqu4OiXtS+94gUm41Tc15OeWcE
QinI2UwNusy85xq62vb6kxdZtsm7aScUtsfM/rjoMz6UscyDftLtiOT2U8lQOtC5emKrWWHHONkP
VoxbGQBf26vPbH5LrtzpNTVWji9NAy3t6HeyfJ1QTOhJN23B3lwdwTyvlAtv9ebqqvBg6+lsF6B+
bTglAeulkkmwZo8gaFdk8stzrHuvWxt47mh0LN05I5V7xPR5W3LTeId3CZswjhXODkdL73KrdEq7
u/3CFre+sxv9d7DVPcVuMxJVz8xk/8dwe3dHoe0mSV42lppf61gc2SJY/WyFGiMAQujquE0RSWi9
E5iaNDZu4UF2d6skYnsaS0D2tFZKaK/6dcite2YzjW1uGqFoJ7Bvmp7vquQ2uKyfuywrieicF5tt
WR66Yo4jpeh4L1rrLQ+qo0TRjkadknd0MaHY+OEmDHQPeR3Mbcpjnhlflc4sVV/GI3ye+qPFawWr
Lc/WeWPNcBalan9aau1GLIPtDDNH91UO/BqUp1gop0qZX1XBo+4ugP3Zw35EYXSMVxrSGZALrTtk
TvmsNMM36dJzl9jSj8csgm7IHkPXV69FmhJ/Ss63hZ0jh8tO7/T7dtDPojEZVpwB+mhGUYdmxT7u
tIwXxV2+9JYfvFroeFVZ/xP07gwfP3M+MpgeJbOkbfczD9auzm3uQ1Gl/PKLye8HgDiD8lva2sea
5gcNAUYi6rdplcDj7I7sX/rwId8Ks/gF9t6DlRtOI3FTNnD5jXH2E3vtS0nax9POoueafldJSVbc
RopxQ/+W7jnHUlWnb3U+HMw8NXlNqk0xjn+Y4vUdpbpIgKpsk8PjSKYJTq254gbYQbtjcM8DiWTN
7qfhyFNeZ3d1NT5Q43ps8o/k5sGuJvkIr/BgzpfKzD6cyfhYPWbmvenbTjUIkvFb5pLhlMqmcuk/
lLm/DOZn6dQ/Cz9i1fV3kopLVKkEbbSkDnVnLQHqbpDjCf0RNFPbIdY6vyutB7c11UA666W4bY+v
1mgG7MgfpZvEm7GaEwBUdhkU1WFwE33LauhZxbXjG11/X1XDXiNW8dHDfIG677el+0K05jDnnmxl
m7gQpPifsV19LUUTaQXSjgWU/8ytHCijfpEZ9wOkbOYNOE8EKTCe47Bfm56pnIL3tzYGWlqdsrRi
+IIdfoKqKfJyhpdjCjtmTkYFDSlIjBbZVusMoTJmv6R/n/VYYU4l/es01rwLz7k42AAoVaZBJYv7
QgEmCtWU4JJpSoekSlTtc6MsewNLeKTr8smqFIRNhfhl6vyFpdFX8u7TrHVc7Zp6NWDOjLbebIoy
e3KL5nExrK1bIZdqDHHIm9SFiW96vjstkWlJk4C9o/qVa9uiJObvukWCVgIgMfUS5GXihor9VWWo
nLS5eetk8eAl9RyF8wrb0UrpY01pmI9OWKvi8++LPjs9nO2BoKS4a/VxCi13hDxf2n8y036ZJMiC
deAHIzMLOSyOuTNJKJEcnppdHhobHZJevixNj4ZDsS66TXsuu1Hv0+yhyuenUavMsC/1vTuaj6mr
Z6CM02ODMtCvWp6CqjKfM6RsRmJcYHdS2NAPktIcSZ7BT1HlT6tt33t6cRfryjPoB1wqmSQdz2HJ
e044zDUIDnhhnvbSNOm1WnEZNCYr6um4G7p8z2N6RxH7q1DYU5Tr1XGHu8Ss9i6/AiCzx6oaxWby
FtdPgLHp3XnUHgvZxIERa18oy3drjqLGVsnYai8rgUvWD4jnOOyXNpJF8VA/Op0drJqg9GkC/r9J
Yfl+M2+jtYivok6++jTbtQA2lkRpgpIkT0my31nP61DGE7XHETeibpc70XZa0NXfQ29wxrR9A74h
23kk05WLaymDlgrhfoyr/dzW84GT9sR+wddcNlnAtfTYME0Gm6R6gAcKoYhdI03vQjYwHnXH+tLM
IczWP8WKWMTDuB44MvtVVjea1om50aX5kxfpuy7Wp1wsza6yuC5we0yVs4vjGIOTjvCrujCE8yyk
cSmrz9FY0N+46W+X4I5x3RAb4N4Z2QtLSDAyab6m6/IWL892VQkfwvHDOg3EPDeFHOgw6O1iGE+L
ax8KkXAFuzAy1Z9Gb39hhpHJTOJEBfudCz/32xx231xXnV/HIyHbuLVlwtPX8K/zeT7pZgaFmPdM
CqTdT4v4Z7YKWGOiexxz8ZBX+qOxZAsOkUWPdGbpbPPLzhoWVBv9lGZctZ0zPMiV0qokZXER+2S1
8QXR8CAGTBXm/MKi2h+8Uxz7dXHIXv9+a6VcDqUEajYZ8uDl4r3ogXynxAPL11xrPMhA3/Jkvm+g
jYXxJF9G16AqRYw7lfPbiOxLSgDK6zjs8gF7mzGXQQPEeoGtf+PvMi5SnURvJ8EkzEBNnB9X5VMq
o3hI3WkIU1k0xK1vuaO+96P7ZcysmQwahyYYTyl+qZdn/kS1hAIJK/EI0kMxGhdZtSKoylr6+o1D
73jzg/cuG6bCCr0DINhT9q4bm6qowRbSbIdxzX69tIZ38IWnJCcwaOXJQALAReYwc5HGbagmD02v
PZhRiZY8ilGrznigqH6BarMHbSMzXjw0tkNkJek5NhoSPfsGCxC+I1Q6pwNC7tVYNtB+4LG45saT
9V6CjZnNjHZ1fJwbhjvWWF7cEYtIrkpkjf48YQNqE+21z9qTHS+fZjt6IYNxz6VRnbqb6qJuZCA0
bdtPqgwc764mMBoKmewT8aEiRN6Zqv5SL0RemqNsUHKybGBXIGDZvE9zrwh1h46TYWYv2cA7uMcn
As+w8IisQN2N7HsHtandk78Zh7WvgUar6VZdXPNhYiY+dFfn6DkNnQdrUl5EqZFqrM4jx6Gx6ZNm
elpj7b7QJKgg1z1laJ6u1c25svy2pZc+VugJeCjvS0xfUR2DHxiGNN3NnkFRZ9Hy18YEFAglDyLm
pOWnVvLjxkUNgpdDdmfADdsxqXfLsTJyz3JSvtf6VgtoUqpxKnVzP1XT+j7JkeyRjxPwE4d0RvfU
qR0+gzFVt7XbdU9tUys7L20jVtQqGL2d8sm96ydplX8n3D7aZGKOKJ3k6AxEyUt77hOY+2XmyWsV
K/ZpdvNHN4xLuk0Vo7zRQpeRsgnGh/ymQnLgUSfxIn4KOW9jPYeDX+A4gR4ldyLR8oPspyizvfbL
I0mnwjCqVyoM7mbhLDsiKvVQz2L7MEuRPkP/hwixZsbJQGvCVhmgtvVbaMIjxRPrQzdrcld5U7cz
ilx5KBXT8p1Bt79j7htF/o/P1HpL3GvrNUmXak+dStmssTK9ZK56x9FS/VFdhS58Fx/sHng/k8LJ
Fm/ptUjVEmmD4DjvbPbFAUmezMLyDgO1ckot5Vm7ffj7T2nXs/7ROTYpH607kCTCVSm8DnG6Xkxt
Yi7McFaw51ejmapLUYny7u8Hx5wrUvLp6PVDtWO0YfLtSmjXdlz74zDkv1nS6NfCUN6nxKpP8zJz
rq35sO9xfT1WnI9nLdUe//7p7wdppXfenPwagkLyyivJczJ1RyoLNNvgF/pdcvswtI994hY7VbjD
Uy2LT1207cbSlHWfj0wN0EKMH8pJpjunuL21+Vliy2oeqUHSrlJvftNKz8+ubND61DfMqwtvYhqR
ejL0NCA8kfwvIl+ZpDLBUSIF0+/6YhKRIl2gmBn0zyK52sq20R/7uhCXCqJ61BWgVCGhO/T9VqwE
4EkjxczCxNOre8UlQ1pV5dqseYdMR/c2ZdOUb05uf2d9KjdMkDoBUsLsOHSDwiy+n8XrcO3YJT86
vf5B7yWgd6GduRvVO3iKvqEO62VOl9V39CXfuVLOweoYDRKd0TvFWR8fNIrcTtG6Rwtm+r7wLMIr
BJpUpAbusi69oM103LE7SVZMRetRZ2tQtboNBWoe7KuSLXgj3EqOEUpI+ggcmaMyAnddK/CMYtiW
DWdz2lGIXqzhnvdmHJaOE5laWhy8dHIv1rrzGvWtdSGV2IlpHSZmBXkzpV5o2JyXpNXuru8kSG6Z
HOnpu9vFap+wGBrPRB0+HKgFtY3i+EmCWLR0dOUyW/KYN0a9EyLWd7lu8WZR3d3qYgFSTfN3mlNJ
jSTNNk6TptsZbRs636W5AJ3/TfmN+UgF5i3FU0K8vJNbw8tOaltkx6Wo9sIYKc13mEOKpLuUtVKF
TlKaUUWc3HaFdsXP9/eR65ZlOne95DDFVhna3JQHTqk9A891lNHG8I2qvBL+d1tgYevRSbsxzESO
ybBOATh43VZCyN81LMAdknqhDiaUdqPomOtYNeTeUqtj0k/wbPX4nWLWwcvISVuFdRRZO+xpDO1I
zqvOF68ZX9w+VZ4G0f/wWjfHVTQvIwvFe3NZnXuDm2RvuNz67XJK2lj98srpfXUQPyx4HkNsKTKg
o6Achh5ulAVtkxyGOmR8+6AXpTympDOTBATsoardQU8uHv5+KKzqj8YNvqr1ITWM/MFreQTYpgSL
7vWImtkUWEDUlAWsLNqdB2jkZrfMeDDd90qseH2d53zxdDr8yl3eU6bVMudkxcI4Dbk+YUpw013e
0yWZjZsBZGi1+1TN76qlv/BUcKiLxj2zBMsSdoU8J7c5chdqLmvLYriXGdM97w6PeK+jgmfaZPQ3
ut6AlIL5e8EogGYeM7Skh7b3ArHiaLKW8aRUdF1VTYlm3ZQPmaSea14QC2e/9p1tDvW+KBQWSkD7
BQsTUOgn44PXo28i/9oyDP+UmmvP7U+kGeexHXXiZiLTW2TBKhsOcwwgXRm130nr/rA9zwlgiDkg
k7ZxOJiPundT9OlXtZsR8mkdYG/lTOPhrsCWGCpxjvW6HUKtSLHM7mng2lvG7dtgvPE2FVjJB5Pv
NwEApEhXpziTq+ZiZjpMbC+7AjoMTGnwCML4BFRF+aNphT/TUyB7MHrcXi1DJRoEZ6WbDkbDQwTb
GX2cwfiJxUk1IDUTZXJcbe2e566nOzXpmyU1ynM7ZB8N9YptOuf6tsmH+9gCKKIqwgxzMV61uHiY
1vJwGHn7hyLXXkqJg4+b2peJ82gbxl2PNcHHeohOkiA7xzG3VF0d6iPFJJMGFN8fQWZ3nhXiKp5N
USFGgs14qJRpC7L6wG7FzT1KG3nO5AN7RzTMvCgfnIpQF4LarB6FOo1EuLeJ6Ib8DQuM31k/pU6x
OnWLg56UJ51pjROJ8outqEgampmyGzga5NrIKbBstdelqj7KxQ6LPvV+hj5/MvPEe/V6VYZTvND0
jgu5Kael3yWDGwgxzttVt9NrV1IqzpOxOFXILkKArLvZFP1paNVpMxi46ExN9+1psSN7ovrZ4QDX
SubuR6XS/XI2q1eRToo/uAMw49i17vJEvVRtYf4srfQzqm9NU8RPdbkYxxwJY5A3VE36dRjOppmU
dIS2E+Ew3Tw08XC+58S58bC14pho9W+LwYq1IlsNrU6gmJvbH37c17XQzBcxmldogIZPfLCeLTOm
dErdCIq5vtV0FccX4vAgNsRCKXo9U2btAGlynixlElRoIHcZIoy9B6nR55gVD9Aco1HraJ8tXXEW
inKKK7mebYfZVFcezL6qiXNti5R0xhkx1tHgjdG4YhBQ0KqxbjlcDQwRvurOU0hTgRXF3ElCnKZY
shf3T+UVP0U5EmXmZeLzOO8rPUGe6C3s9C3xUabca3NFosJ+jHlwYm9fkmZQb1MeQHpuXOjYbTeL
DYd3HE6T7MK4vYG/De/ZXcTd7I3bvnemnbfEcZjqhKQwA7fJKLu7Bj1JoJBcaP0yb40cvZo6i8lH
MAilSFKr1ibvs03HiFlIwinDHYO4pB89YdtG0fSt0dC1qG7uinbdek71x1brTV8ue3VtHl17+IyU
vIlJiTDkKZLDZlrZCddJqYeWK0goFdOTnMLUBZNqg++HyKJty02XLMlxlu4SYO458hBlwaAlbmD2
Q/7g9C4H70yAZC71NZOcTH06jztKoTyCaqj3Q2h64lUfQYr2ZqZt19Q4I2KBn6o274K69C7XCLey
FgKjYzzYi1GcWk9xA7ftLerLmbUxKASMNEM6zamC5SaFaJicsmNWkYR6mMweMv2UnKelrDe5G7Xu
km+12Ut39Huifl2rrVnd1F0Jte6kbfad2v+6nlXvKGF/MKw/HFOVuQXmB4js++7RNrPCd6zbbR1N
TMq9FNawt4hn/DShpi9aEuOEciQXduIvqniGGH+pHFbBnApBVKVtOJHbKzzmJqgnGnZuN+nXSpWb
udTTbbZgV64H702ZC4nbLd+baaGeBmom+1scLL41rzl0xU26hwuwlfWGV+eoNDV42YpSg2lOSIJg
dS5pficpx/lQOIaLsbpsbIhxveRZHDppzWSQW9sHJ2t2yYSwxxK7tqv/sMD2mKvqnUmh2J1bXhzM
5lR56wOCqDGUtvs7dxn9ApQanaeQ7MBD1yeTJl82hgzC3zf6NKMKc6U/3zq6qpkc0mp5+R1LjL8t
jJLQbL2G8oCX8WrxaZpHC1kvOIZwwxTvzSyREWFFGGOuGbpLq8RnnkqFXheQfAY0mXZ0zHXaWSSL
QWOlCJLL7GFo6HEO7BmFjbV0QT9awElr6yPvsncrY/yA0mF8Mpz6RUEgR2LOZcI8TjOQf+Jr3Zu0
1jYq+zPxsA7+JJzfXs9oxKvWRUDenygWxFS+x+SHc2jeE4E6oenE0LGzexWEbTZTjDDi+jkZkH8j
k+BYhYVaad0TlXVK5Xr1PRDQ5CMDjEIOD06s3irQ1K5GA++Qk3u7mEJF5OBG8hustgQh7TWN513T
ryCxa0ocUGap8SV0D9S02bsc/7iYNOL+3I7SpJnDwpzpEwNsXJ5ZeKZ27G3GRgm1hbaViJ8SJkLn
hQmCmSc6vPV/i04fw46d07lkF7NhAi9fPqribGT9ext3OssYs+GzwJUEzZTf2Qaw8fiDGuZrpo4t
Uz6PGupJRjmsY6W2k0904Dx2Zd/R/gwmjaBAWyZxiKvpaVkMxkOW7t1aUF7mcbkRE2ORSm4Muz6b
1+0yeQJZtvDpsqY7w6PqmpA+lVqbPscjSxvG4h6Frs8b5EnfiBJqinljs+P1e+vdkRtteerqsgi0
Kja5h9mviBFrpWxiH1ZGIyggV8dsrlAfecttPILt6MVStgR1INNJWk99y5vU0oQ8g65IH9daPNjx
u6Km4tyM6IRyDoiZyaxKA6WB+KZUuz1vMDojsRc49q0SpXCLNcn34iaPSjaSb+NJ1qd4LxCSMbhQ
vpszLTTNrOlGpt9uvRvLTW2Oy91sfntq9SBGOj0FAt0uftVLtaBV2bFWrcQPEj0DrUJabXnqBGPv
nbCmaMEg6eqY6nIPs/me3mYe1SXDoGrS7usBt+w8m/fZ7RdS1ijLCk2ryVW198liPcx0zPcCV3W0
5jRBCAZ/VSvZEH3sjcQheMIiErQTC6WM0CbA1s2YxtkS3uCSR6bKkonhNs5Plw6qAT/W5mUllKfF
scw+x85htqBIz9QkUiW5GurCCEpRx4gYjlNi3GdtDvXEQWub5Lf2nR6vPhUmLng4wUfeIPvcmJZ9
2s57tXOVLRXFNRv2A/Zs3+qd7hIksqdlY89Xj3ImlfY4nG9oeTERBhqEME47fZUDY5zZwEQGsGG6
GG5g2OMz47ZU+atu76zTW1eZTyxHw38y/qgUABXSu4jW2pkhzZ+MnT76YuSjVP3oYWmbsnOYGbTq
i+FdS68qOYnUt8ZmAik3JIOB4xgNecdMbo+SVVONTcuAGyM5fqfmlwEVGXGCubdrIuJ01Q91Ml/t
1dyIVr7JAWd57rzJJvnTrbw8TqP9UkL6EJOmR44sy6N3rzKMZkFUfltcJYcrUHZMXumsjGC/PWfq
cOgGi63R1Rw2ajHRs6zbS1HQDx1shLspq/OrgQCL9PmkmevzIJqF8FKl2l3Sfy4GdOe5etc5Cg+J
u1A9L0ZSkjVmSKOtvt1W9R6G23QejyPzzBSDGNGMt6qh/JlUwnPb8ZSNrqsM7A0aw86a9u0I/Ypn
mKqG2VBIYbP2tBBohXrHZZGreFDBVotzWih3cx9be5lNRLdoZx2PUWdN08ZIYfjGb9exPycTJa/U
e+D4N3bZTUhoeXNolT2VUIW5UsNkmi5TFV6jAZPVuOR3bT/+NFr3XhjapcBBc1YXM1IRaN4rA5vL
0u6D0e1JrN9RdSxPdNBj8qutW2deuMpuCFvVQkc3aEvk0Zg81EI1Qq74R1Kc7H6q9bfBFmJvzB3T
QFnh3K1ece2tprsrs8NEYyxQK7uJ0hi09AhcPuzb8avBrIpJy3uVjqqdWr1dN0JfyDaZRVrVsYsm
0+3CWqsO+Wh8ZSk9skTpTazgFE/mqTmiPVYCA5A4bneQM6b3mOmJvlnRym1o5QrXPbRkvJY7y1em
uYJUb/5vC5L/3LL5O/ermSS+KvegpyPB+Ocov90sdklIRRzWzEFZLEcFJPE+Fu4aFcxCVp7EjW7c
QgMw7cG0qFtRLLulJMmEz+NGes7NJD35RrVfO2k0Qj11wrvbMfD9d+r6v7Q+8/9jW/iHzGv701w+
q5/hPxu/bn+b/1B+sSTyP/924ef4+Y8/RDVce/kw/fTy+jMQAv77fsntM/9f/+O//Pz9Kk+0IP7t
X/80Uz3evlqS/ScH120d5v/s8nr8rP+F4GX87Kas+d83bOim8cfPYfy3f1VsFmLMG1yELgIsE3ad
/mPDxjb+G70FiCOgQCgx2Tet1//asLF0m9kADbKxAaeMofF/tzOwfGOzdYPswQXCxef8VzZsbOOf
62suo+egtnkb8t3A/8IP++fb0JlGEkd6I2EH/SR/VeVunnZldhknRsKC+GNm5K66zenRCN8R/mga
qRQrEX7r7KClRFaxSfvQ2helj+wzhClkjVtLQXkepulL/jDs0C0cuii5dCphSnT7ZDxISeh457zc
5DN2kp1qH2/NayZq52qXzltrOoj+hZHYRjvzkXECOfhkWe17c1W5QZhCaOxwurRP9e2Lkb58V3bY
fkvnOJenQhq+Z995mY92ipE6Rvwp1ax2xC5gb+7EEnCGj4/Vh1q8TMDu+4gB7KZmsNwvloAx4kH4
aheuSzS+Vh9kaCCRe2sngSPTPTNDQ4bQD43Vj5+WL2NnEPv46hKUd/MXdmnwUa7vXHGk33GlB9lJ
+TC1kD1dvhQlv039q5cBA/u9CNNXgmB7jhZ09OWW8Pu8psS1QZEeGlZpan9Idgr0LQaU2We8tKAw
npImyO/qRxN7zBI5X4bqm0wt4w1To4E4grJldad/2/vqrKk+9tSU4YfmjbF4XYXyv+2zjWQdWh74
Oql99hgUpRWL3RfO7bRpLM8X2uNC9t/vPfWMLbFl1oGVoiYi/3LjHeP9bLH73rUV3970oxDANUzx
zlFuMuV0Yp6iSTFj7yp946TvN4P7TZH1MNiBKegYvMtnZ9dbkbp+UNFRNP8GxUNhMMd7i197f+6J
ftxdciuq+8pbST6EVX5/2+cetsU2Y8by6Tb/uUl+COfNz/RJRnVY31VsQTvb4lR2fJFAiZYdvu37
5ML0c1hEjDP5tEov3bznF9bsWWyqX73Y914TJkIYdrniKH2oAoZFpM9Fr2iHdPCVX/cP7wRcYlUe
ep9YMBJxxJXgZdioIlpSaxy0XljJ+wlwAIEck928iUjVve04Hfgb+8wbh+AbTNu/Mc1gfUyUpYC/
12zfGlveRONX7fo508/PzcXYJVERMOU732nM4nt0x1kLjvf2o8JTF/HrLDfWDgBd49sP3o0fAJWt
f403SjSdGWBituLEvErxW31W46ZpomEF2M/08D7brxdc2H1E+b/14VRYvP12zbYQ0cgMXbtpNb80
fMkkyfDfqTuz5LaxdFtP5UxgZwDYwAbwyp4iKZGyGksvCFu20fc95nQncF/PxO4H2nVKdlalb563
iqhiSM6wJZLgxt+s9S0kGYue+9BL9jxdrGApklXJdeUtDXZfDCaOqb0OrG3+SCOSv6IcGvwFAmGF
sDdZ5M26fFN31af4S1MuMYvp0AW+pm9VuBTs3j9MTxK7V/qhY+sHE5EoWlpJYxWtnXyn6zs/vteH
Rx3ExbKI6dOQVi/jtxQIVLkiWN2fvsTGso9eRu8Be4eXIizdIEvWt1p1wdMiv8ZneXIW5b4wb1Ak
z900n/5+Ra4d1UXNUZMuqXISVpzhSjA0SW4mtgszMmBTFuwB6cFobw8RcpaapuVTRfLy2lmymFpF
W6N6ngpm4i+aOqXduVHLwVzI0UG4cB6QhzCslWuNPd+yum2AEbp71DCGtzetXTTsLOfosYTn6+5O
DU9ZfHbEgTjZanhpgl1i3U4dVokzCn4L7QKActJ40WP0mJoRRU5+tXTtY2QwR73xzDvD3DNI+Uyq
oHux/Q/eLWKRqtjQdXvP9lf5KeIw32ClXehrwgzZceCYd5bj5w7jBkAEQXu7GT/H2mI8GJ/5W0gd
3enGnm4Mb+G/dcNO4ZRkCFau42I/GRvf3Bn65zK66+2Lnh8zdnHxui4Zmrnok/eyX/TPCaMQgk0B
I8piYV7IiDW2xZujLetibZERHfPFboSk2tyG8lOnHwrkp/ZDVt+x8jBMnFkbt33wo4uqb01jb1vx
orCW/rNrbyPjQ1us392sf5hN35tLde68xT+9ZD/ufDNnFcwJxEP9F3Npi+CZP+VsTr/N50u8jqil
d8MyulUbRl+HdPPD8fy3Cqn/OIexg8f03xdB56/Vf//f98UPJuJ/Fj/OHwqOm4PuCM3Td6PwP+zF
+h/A1SEgGtj1QUu8sxcL7Q+qGpglkBilCT5wTpT6Uf0I3ZltycA4laRqoWrS/075I53Znf/PiwDk
OXIbDfQz0m4IWxT6P5c/TWv5mjWm3ToWwrOTtcZ0cTwFZi+ND0akuahtDcFG8eANWdl/qV3int76
aggQ2dXEHaQ35ojHFC+YlQ3abWvS1vjIEnk+OAyncWrRHurC35ehQvK1sEbbF2unsnr1hfxDM0S/
Is2a2x7i6QECezB2z8LL3WnpZyTqIPDhX7nV4ymPxcEORdIESz2sJepXrxp0VBBpVPjg9qux15a9
qhP7C4ql0HlyqzwvT6keJnFNIZW31n1f5ZH71JspWoQF2sAy/kSHG4zfUitPnY/OaCokVLIoUg5f
02fP9pl9VgX/FBtuXrIC7GsWj5gMhiQ9D1GrDfIJGUuh0d3pgSg+5lEmgrcgtFO0/K7AsImUNQm8
9FHvtThCSIF88TRAwGTJjReZZdZpqgO7vTWjuCcuBEV8Vy3yrsHYFedIA/AWsGljdKL1Y+N/tIRm
jo9+0kv1nAUmPNTT2JdJ8S2vsbGeNZ5N+6HRB2SMXVCa7qMX5dgX7hLfmFSw0tjIRSw2gsBALmAw
dhnvNK3KKmJp4db3R8cEVv+qQh0rMdlM7hB9HJs44mwqwkx7tFQirZdwCPKU2srLK/sQIXZ0b6e4
MDFCTTr60gBF/yxc6uv2m05qfH5v9mFuHdQ4GvZdWyECYGDCvKisSY43BnWKHCJhq4URT0wnFk02
TNY9YngZbuKs1AZ7IYT8mimncFApCr/3nkOsKwCv0T51PrpjBEFoMtHQGlvGyVCrN1abh3G5RU9j
6YesQvH3gpR6ZGBlFlZwjOIh5Fbg1k576iyXIL+M9RXFipMlhrFKoAZeClGyQ4vjDPOpg+0M8Y3E
q8dAdfCx2wRouDcxiiOTYa1X5cZpMtOkuGkqJ8RzyqqsWQFFNsdV6bpshTTV+RSek8zYdbiBjI4k
xljWg0AwoO8ss2QTU6fkoz07RjH0j5HfF+z14yFwSESvai9eydyf94cIfJp6WEzEeHVHAmr8/kSK
96BVs7lJT6aD60sxbYPCbvxTooJpPCrZ5NmOi88KdiXiSufWFRE+cpzUfaCxIooDc2MJZWkrpABM
Qgct69slplcv+OZ3CFEw/FRobwZrkmySwjjMMWCXLPKibvT14yRLM9zi+Irsm6atS2/bSNvsnzIP
38iOj0VSHTBrJcNbZAFk2mae1rRHxwk1WKXW2LIsayd8KSte10heRN5Jjz11YhLe1ndoN2jEYmCA
RyCvTgehssqH7JQIzwMHZLioeysntzHvV2KovpqyNNITMoU026ZOgISNMbHLjyq0XIHucaou1Y9D
j8AMR5NjDWSz4TSPl1ar1FuVJWW8NNgEXJQ/jhSAI/qb4Vzk7YhvkCc69J8KMt1NlqRWkydHiw86
+6nOsyjDtbIuN1PfZMlrEGJIfOvDLrSOFYIxYHClU7dnVul6u1e9WeTGcooNdjXUSgYq6QGJ1icS
pGvjJu8ZZzrrzNGKiVcHfyZ5gQRkj5w29MdA85DNYr7EgFkugO76Lh2cNDJ31as8il8c5IjeFyw+
mfV17DEkBKfGMKPGOyqfrVawqoNBU/HZVENVsYcKp8quWraaeU1+p9ALu9gHWqn6TRljzry33Yb0
uzolGo9deaC5wTeQ29wfFlJNnUQnrLqKG4NhB3hMEW2GE6bDboq1TVg2Yc5q3i60ez1qHSSlRari
tWKnSbiBbk+YyLAl5rThU9DqNZsaL1NMPuHCctwsYkaDOfA1KL7ZtLRKdr7HKZlqOf8gYTu3ReGl
8tFCluHceZABnNuKQQK2PYWRMXggDk653ZKPdFveJEkYes7JMe2i+tBHZcdaOuu4j1RrLJN+PW8V
uDGcbFYn+TmdUgwOa71Aqot/qBmz9NVz0kDsPIGp9AM7JCA4TICdnk9eb9k1rUBUkyI4rCqXKa++
9QtjtEiKyuRIY1D1nTUnPSaxjUdVd0KWJVBYbXwrhoW0HRH/5Ad3nOc8PXQY8HVYrng49wa3KJEN
ttbcew1mllNQVmn6NRmKBHu0VYpWIxCPKBxWpXUaZkg6MwzZvLjkDwlG5SrreoUeKeUwlDThhHcn
OB8YaG5DVAABSAEslokcmEykwm18JNUdiZIILEctVMwU3DqbtlHbGP6j1mq5veI9Y+sA99worQOv
m28/J72LHAihd1EQWk5OlZ84e5MBcfs65XCMCFKzgq7gplL31MlBUyhEg85o4Fszo3HvjZkjP1WR
QEFWNnrcH2XCMuihSvHpr9JkhHDiUSXh8xu8qCugkGT96HNRCl33VmFASNVX7shh95BA9VSrnL/D
J9cZUhtLUZijiMpXuQrieqth3HDsrWW0yNDmbbbdpdvYbpnscl9vT3ofeyNma3TUUqwC308CbJou
W46VT4lBNz9yBtDjttgeGrpUrITRF2Mu7456WUxoBi2lEFusNbebIiwculPpxvchJVPBf82K+SVh
Cjyy64KZNpmnERzCGfjLPLUJemqq3NXWQWyf9by7l6nP1WogXnW9ZlrqEZv8SHc3lC17RxTLwlP1
Ro9rYtUju1uZBBrtCvTkDHf87lDE4y5MivOAsOA3FIufiQ/X31SRrKqkZYMBNvVfiFGuaipc7qSM
g2ypD7qDq9bWveRF+AnWj95K/cu7kvxftDozFeZdkcuM2dC515A/MucekJ3xc5Eb1EZGYRgNa0SF
ZGxXPQqJfnbzLs02dbcpu4Hb0Cv4rP31z/3liYIBYqKICXzGjxo6g8aff67Ropto/VqsrDrR16SB
VucSceZZGwy0mVOX/L3n+aefN/8+76hj0zArHFAUYOAJjHs1TiwV7Zp7vBuMybGoG31TtOh0/xfP
kv6BfDamubr2y08tc1GVKlBgObHRb6g+YP8MlrnRBqZJuh9nv2lcf3k352cJk19zSSUx4LlZ839/
9yxTIkozOqpyHcmguqRhmDE69VzzLi8DcS4jP8XGlCO9/M0nbH633l1F33+uy4Xr4lI0zV8JcoUe
ILtL/BpjABt2lK/R/djqJbKS0tn+9Uuqy19+FnspJPdX8tP1ypn/+7vnaIyS8NjYq9ZyapmhtnjE
NI007forafQPsmqX1oSSP0tXkNe6OZkVNBOjs2kENnn9Xf5W0/7/l0j9n9baSzB6/76zX7RVm335
7//zvrmf/8b3xYbU/qD75n82iQIG3Jr/2WsYLmsNsqixxGog3C3FxuHHWkMYf0jQYHT2BC3QSjqK
a/cfnb3JXgMsqstQgGwRDQ/t3+rsr5fjPy9X7Oc2v5gOl49Hw+B6+vkSisBDCU0WTyNblItbxaAL
QtO7Gzyd7XaJNGPO9Q3tj56LbMaxxxwtPdcTshsYyV0LgWUU+jJ1tAhQhuFlb3bfBK+WLGzUtmji
11YJ0MMtCnnxhZ+vp1Jr990gwK4MDFDTXKA3zbr4qBeefXBY03Mrl0P93PWxRPeWaougRWLNYB7l
9GwSGu9lUwW7ySzje6zc1RsP1j6gI1pbiW8d+m6I7WWSwwAYhhqiROLgN7SUD5wn12d3Wme9aZA8
WjfcFiwqgqKMDr6XFxcUk0RpRJl1SvPW+zSkNR69aqqeEPg72apDIdjimtIMVNltVgLRsCOEfXa3
c2myPuRUcQji0YPWXRXfsJWdixaWFy2JlMbCNTpE5V5e6qeuKLWa/qyI4z3nCOmgltJBitR57+2M
AmW8rgn72Zk6vLxRNokF6RAqWTVt6L8lk82eIfVB5oRGpyQzSU07QjQYnlUV1lvfTarHzm4kohHE
XjXSi0+WHOunJpmcndaE2sVJfD3AI4coNW9N2GXKy7MFaDRGl1Urs6U2NPqrN6IdosYaeVGQqjpk
/JFVulBJ2+LBwRaYAWuiJtXT+lRFIXAYR7XoRTwXR1yu46Y0UsXIO+zM5KY1J++j0LMYhbcLwwye
xFpaogF2FGWHSm+9i2/b7TrSfblyBSqRoIT6gBtqeg2dWjyGoWh2E71ZN7UHRd/+rXbK9Canwtxo
eZM9FTzbzTh6A0u6Wq7lKNWhKMdm7xt1e5c1mrx3ZVri88SIJ2zU6GtT1c2lEbJYxb3wDkgogpXu
M9dad3wuUJyTgv0hM/NgbZJP9IoGMLSXMpW9xsbHHPOFbPjgL3SM6OykI6bnKP63g6dNJ4n6PkfM
YotLrzcWcXND0D6VLkIWmCU1DBDPkrN/XkZM8cdOhrsYPMQyrNwSpYwogVrloithZjgATLLQQ/or
axmrjVU7wVNcWhXolABCjyAH4rmhKftSMKkLNk2cX4161muGistmmjPNOis63o9qqrRNmjAbx3pp
tnvU2N5OpDGpDlUSsvhLTfvG0fNxgGzTVScgeuPGYgtP5+jgKU4FwplG+v7F6H3YVUxMnvgsnHPP
gtg8ZGZ1dnHhP+i4ah46u7A/mmFT36qAORCyVLkaQyyeqG7FB7A02amQWnHmrZkOVic14sOK5AUJ
R/i5J6IXX+w4vfl9WG0Z7+gfAUoFmyDLJE7+1lnRnGj3Ttg5z67hj6+BnedHooaLy0QewaKr7XKr
DwPaFdHkboLVGlXO4DZq1TUxliNsxVuRRdotLOoSUohpfbOYDOyQpZefMH3oe8OrtbVeawrDQql/
wkE3nTlSupM52bDGM9RolqcTUZNeS6aqfmohur26YO9wNMFu4OXMCyZcIthYVjZ+7hM7vLQqKMmB
EkMGjqYNX9A31xfP94I7P+goswH8O8CVsC90DJa2mADr29wJsnU+FPpdUDXGQmoIwYAsOjAoTPmq
PLgHdRJAdbJ9k1Uf9RAWvUkcmmDIbhx0o49TVzhgs5hRABRCOqh0AxtljYKqz4aVbbjtDtE4o9Go
NQ9K68rjMMXD3TAorlEOTWAGYW+qj1NtqQ9pyOahsIpA3oN8xEfsph14H79Amruq27JwlwylPIjh
PqCfTRYAVFk0U9z4D0BXMLWQD5zfNboeQ8cqREUQMi9hUZ3IXsfejJlYrplpFOsATNFOiiD9Toj8
W9XKf1odAk7orwqR+69hlv/XYxZ++VllMf+t78WI/secBwhAz8AcodgcUC7+Y8/wh5JsEzTyTQ3c
FNdw4x/ViJpLGBJ64Uvr5AZdC5UfxYjp/oH0Amum1G0Cbl2SE/4hM/nRbv0VxvQKsn1XipgWYg4T
aCd7JoCqXGw/lyIaR6BSRdBjvcy/WchCiWxvLqaM1wZpe1ZjHw34d5N/uj4MWlTsUGmnt5nR9NQi
QX9TFLn1JKLws/Sm9jfFtjGrSd5V9ha/H00pEn1JXDGM6KtG5F21HcfKgbyAbgi9IFjxDgtzKrXb
nlz481goVq2y9rbXb68PORG1gJrEx7LXuQmGlThXuiOWZRFaK7TQ6cKo8I8ZptIWblMUq8GYilWk
xdMrXoBLkVgct1115H1LHyrMkcsgcbN909l3vjVwLtbaPle1dRMp5MUBd6WVnHE0Cwk1ZlNaM8sq
DD/XXqQvnZkrYybm59wCcOjYzEqxqBk+uBsm63B7zCzY+8h8t/XUpE+GK86qqvFwNPAhtwAFhsXQ
KiQNFR3/vkjjQz71Yu/EbbO0giC+K0OUHk6nv8Y4mz5H8wQ+K21cgT2/t+tbT1ekagqmS+hmdwgV
48ckn+Kn1OXYMoLeXhWNpm9kCXQwZ7CJJN1NH/oxtBi2sp788dwYF6KO7130AEn7yjB5OCv1cQxD
/8aE77AtWgU7Hz/OYkAb4Jah+CwYv1pl1X41lf5NM5v20aHYXDN53Qc2uwPWAWffBuHmxyV231Km
DzPOA82E23lY30esxBaHENS7HI2AqtKN3/v3eZn1vAn+feCictAxVOxUox4Sp8M1azI1yBi2w9Uq
sk3eZ852toN0LqVHG6ClbVIxnAehWLKX+V2KvmnJ6kR/kKJKbhKjwOw6fxsrOKv4+N07Kj3jUUWl
d6cq8f27VhPjMdDSG3sEJzkWab4ccxTO/tCKLcI+Enl4Z8MiAD5IEmEcr5QzTY9RPVVb08ww3/QH
N3bgkUx+fXd9yCbAZKSknoba75HmcpLcFE0Oo6e1h5NqQ2bcST9+TKbGWAnMiIgkkmRBjtuDOfT1
JTdHdMKRQD8blYt8GpyT6SX13Vj3PuxUYe0Z9n1tdCpblBBZj/EzJRao9sIvepHCDdScj1ETp+vK
S1Y17IoPbCM/xJEJeOMmHGV1HBmbH3l7phvRyx1DZWgHFFB80Wc2X4TxUnSwnZgSp7xlhsVd0JMP
La3FrrIXmbHpS3XJGB++jXwhon56ESOxcl0I+6ZutPvK5CgJTZbxdYFVxQf6EG8gB9SbgU7oUnRr
peLyEpqNjfEmwkpmZSe/FM0ZfXF8oiwMGFJTreu+cW8NU324vnfQ+r6o8HHSUu+ozW9mxh/gms/2
LthhpyhsuELqVDemdmznBzcbxKK1PaRUeioOXjBO2zBDVJ3bNoT/tko+MdPkk1yVD9oQHUBwoNMV
mvbIWg9mpYiiT+w2zzg+g8/vbi0/zu73qoC5o/35LORWAFfZMJDYzW3qL2c1+wCaNPws0BGaXW7U
wUvWl6gueu04TZ7cho2h0QL44SXS0Y71iTxoFDartpzUZtSz6KiB3thQqOzs0HD2UE8J+bMSuSeg
3r0wrkiZyPfZG9fIlt1Iwd6tLI9JgmUtys3dMKCCClGBr72uVhtnciCvVFI7GhkXrAUxyXdFixWw
Ai6hY7uLCyFvmkA5v8lJ4Tb355dC6ogTbWbvc2rhLy9F17lMVKMsX3KpCNkcymjqHsoU/z8HYLfp
89i6bSt8D3EDjzGtkzuiK9tt5Y7nIex9XErcBLLOdnfXbx2jHA+hRAjk+qgI4QgW+6LMm/uh8k8G
7MAlrZl4Ul6CEzcX+en6rYe3nGHUk6KPPwIwwPszobryPJO7aGBHkE7D1EEOWAWbEmHd/9xGfS1A
B6Xd2IbtbezSxPGhUvPej4VJYdzIR5MzMa3gLDpm8eLp49dWV+DGTHsst5W0UUwrvECtHxzHMcbd
1njmLVL666e+qcQX2Xrjzq706lKOEEGH3iWwtvO+lgWu8bWOvHkvlPQO14dMDBM4VAENMYPP7DCQ
RU+e58+zktebGQ+++U1q9Euq1r8UhbrkNS1jFgGUM+lRWLyxYgzIoocnFu/bDnJX14UZ1hGMahmO
j3swTwAie/d+0m/CEJxYQf7cuuk7ezVw/7sHmkjQHHNn2ENBeOhKG5uJxulfdyZY2tFv/SOjHuRf
fWDiCeWQSewhuaRJYGxMjFhLEhaSTWjLc1T73cNo191DKyBejWl9pyEbxfSQ7CBmybXdaN228sxq
FWYRRzwLia2rRTpZ4XyrD2icC4DiWj6KbVOpjS778uiqcW/D4b0MzbdcRNraMiZ2NGmAv/n772in
FW8x7qpz7rDEHFtLexkDbEx+b0AET+GepHn/JTZduItT4h17007p67ljmP7p+hAVxZsXoG4V0m32
7EO6W12NtJKlA/gu8+y1izr+3LXeRxmPT4jXqyeNZRQoX//Fimf3e3cUTXFXlU3+EFq8BT0+EOAl
9ZuwrP5j6JfwbhP1oc3qVz2wszU+KxSI14vr+n1XO3eEeSMOuz4/lq8AB+aLUC/M+7QAoaCq3L4w
7VzF3uQdIBF4h+tXdKrdMp1Yc9fowzasBsu9y0xIH2c6gqrzZ2uIQafAbDyR1+JvkqFk51eFxtqH
2bcD2lq8CGIjG588sBKE3rPl76Qm/K/RZN8YpXdxx0K7E8KO76qc6rRlUjFcX8SW63g/xjquFF+Y
y5wso7UIY/O2DcIe6MF8pI/WvFTNJxKAfYy9JjiIXYiKY6vRLZaWcYftMt7kEAnO39+ZOEQwLE0v
PkQ+JJ+kqAR2e99l+drLpTDK4hwY0FimMHwa7fJe5Ny7fUdjrV7Ta05cTepGp2I7VF5mX0L2cOts
9EZClvlWlY66dDHoNBHCYzR08Jx6HombJo5Bw0fSXatMj7DgjBy3Vjyc9GbgeBaP+ovXTThys4yW
8ndpJebPoiPqbdIRaDh0VtUGggKXRub9dNunHeb/CPOmTh/uBaenKWA1sJ/H3mAnnyNLanul5+6d
F7awFan11rosUpSyDWFctcetvDRRlSAZMY3U/mL1s5G1Sm9zfNqnmn+ZwWx970lEtoNXAsTV1D6s
tfYS99buetMOcczjZmYbiyLmlcVTsK9jjSA8O+k33cQSNAFqwuEWDZCuyQ5I1paZ26faHe3T6Onx
9zH7v93fmX9qQnhRmNI6OtJ222Yz9vOLUsdl4xmVAsVdTMNSb+z6MM0P4eSaN6N3HuczbPCCbo+P
s1+w5kdQiOxhD1kpuCT1cFNGQMYqjRRb9tsXU4HIyjT5eP3vvIa7PoWQ3kC4UDFjWdbhF9uqUZaU
/ilMwQODVROqA5/E/nhR25W4RcPVkHYKxzk4Q0DxTsWUr8umRIEM4uot9NTZghLxJHXYSpGUt01q
FQfF9v1gFMG0rTVUTL8pUP7FXXnO47BMLLRUKb82a1jfcCrPr1OArO3zGBjg4FtUopSx4X2idQDQ
/fYJc7V5m446kVthS2nbJ6g3wmLN1k+hmE3zg+TfeQwBF7BxlM6+NIJFVVY1GQf6t8GJ1C7hoFn3
Uc3GtEEga2ZFdEhEq27NMneWrclH1UcFsMMs3cu0fpwQ3TzOSiFKhHXCUpF0iLb7gLXF4fbV45hG
wP7XL4Yx74F+6qznKEW6es3kqqFX/+WiIS4iirEv50uLcfEmbwYyQEC1jSrReYN5wPSwmtpSPHdO
8UVzPGpm6YyHhPTZS4XLdPZ5bj0HYR6ElDXRCWgCXKZ5KSvtky/DU8C4Z9+rtD52Yvhd9Kz8eac2
nwTsuNjLWoR6uLr89fefoNu1tsbZVANBOhD4uXNNCPBW6WLNKpLZn3WpBmdtCjuP1x0t18GIy/yW
CiO+mUCjwx3gQjTnZ09xL1YV6N9VVxbaqmyc7JZD6DC1Ojb5ybnvSvUUk43wWuQa3E8gtsdE07ZF
ESX3cEY2BrTNMZnBBwBgFwlyyU2YT+FBn4Evf/3GXWOD379xrIc0wyB5hmwvzDH2L0tTUXVu4vk2
oPxr8cEMb4lyJ50xQNnN9aOesGm4b9O1BZ53XdRNdIyjbNzNmboLU8/3FWKMmypz+hOo35VwdeiD
IMPavJtRQwg+WkEv7A0u0NTAqm8q2XMLmK/R67cl5LDI9v2ITfjRS2IdBsnwUOTCBSNOoZK70Nu+
FyCtwj+c9bZ+xPaaF+XEzAKFnMSnag0e7R7smptgdtONTnvJERGhmteivSgadY47sXIw3W4DjuxF
wublckvjra2HudscK/OlaouJYOWiKLZVG5j7oYnA4MezGsESL6XeDrdtW7wEpWUdS7P/aBddfvLq
5MeDnY2nsIFh9tfvkPGn89iy3Xl2xtUpJUfNL9W/F3cjdRHo80b3uuMY9XDfAia0s1PSHO5iO4yA
MhrWIx5MKEniqXSK5yLMmU2DF5ncO8SXDqxFViJmmhnbKIJMPVKVvSGBBf2aW49OwiTVtOO9NzjB
usz74WRj/P7rJ0IY758PCddF+4D4AZ2xbf9yu9UTw+Scw/JcVdq0joYoPFwfyr7+8dU//8zqqpl3
y3W7C9yR0AmLUK+2tW4rNgAXCA3mpupQoaXENy+DkNuxmskuBifnDXTr86AP1gcpvyhVVvfXbzqn
nZam59W767dqVNWNrAJtwfAMT7T0qbN5Bw5oYYcdb6tOkmgPv9QonDuOB+yNwXALttI/pk2Ild/0
RLC0nJcODCXMQArxLGi8rZgwPwcMc+4HQJ0gFaNe4NFqnxLRF/AUFlodMINPE/XIqsX+2NqKAFgD
OosUOV6TBuVMUZVEC8zYIBOIKlET8qYbdfAkPUW0MxjM7dvqiOG6JBzhkFFSboVrfrp2F76XiUu4
vzYesrQjSLyiXeswwhC/pp/HMhoPqjfWaQUFomPjcrg++PR3JRCD4VIO7PrS3sWFRA2EmalNH3TD
v+0HeytIE3J3bUxAUVdUxZLYJvRmiYvcM2rG20iIRK0aVW+JuF9+H2s48HQRaZcrbdJibZsGlNUZ
jIeFxYDnMe2rcO9rrbu8Diww9of7ymK6/30YpZFpoFzUI1iON8LEEAt0AaYeqJOPpRpfJXO8ndEm
vCxRgJkq1aMKpTUPfQ98YUjZj9YYMWGUBCCic4+CRW9pf6eEPBroc+lyiiKw0RGg85CJms1+Vq66
LlBcRfA9S2fYp9aYBPjMQUalFsu91NQO9Nb4lGUZbPwpATQdtcB5k5obLMkyqxT81QIzcX1vYH/x
+qG9S3P/d6oeY/68vD+7uWmRR039wUjdIiPsl7PbE1kc1+zKl3HUALSo4VxSO1xvpv5Xt8+yB7cY
+7ucbaYG2hrarMeV4DEGwcn7PEZZdvCn/BUY4HAuM824h0+30tPRZh2DqPNaZiKptk+tMr799WEg
/3SqKW6z+hxRjB5JI1mM5/Zu1N0hxFYjQK156uKD8Qy86YYE0+dY+PVOUxFKuSr1LtevfFdaG8ih
HqKece3ZvfUk6V9ube5bTIT7b47ev2TN4EEpSb3bsWiMtVtQsCdNYn1IBFu/ulYPSlbs0scOvHSK
jVEH76SDXP2C1Rx7Hbj6jREoqjC3rc66SqsTmMVNLyOo+qMHtuWvX4FfdHKUHCg2HEmkOK2HxHb8
yyuAlhSlsyqgW6YepO4JTmYs/f0w9m9dhcyWVUrFLVKidxheew2KWxLq/qqwO/nsZd1SkDyRF0RT
IBHsPozA3Hfo3OotyI/fFAnWn/okWzMp65hMcSeyQDL8/GZ5qpwKTDqYTgn+0PuErLZ5pORPegFb
j29Nx823fctNqg5D/Wja7herNpuN1hXj4frQBBKgQ2Y/Ssul7yvC8jDFpb6lParvJuSTY0eBscxh
R537LnRodjVCXDJxikzf3hIG+u36nSN0dyGysaHMMuo7o6/dW1sm+gUu5b5nn80KA5lB0N9ZUT9b
IfOWi0vN5JgKV+OAYzXWZ4zP/DKieRarJMlIPJy/7RUQZHrGEzCUZi+E8RvB2J9v5fPr6NAq0Ftp
Jibfn19Ho+aGZggT3OK1uksm06dLLxBQWMGpzY10J3wFEa7y+sXQD8V9ZAP2c6HFs0euH1CMEKk9
V1q2WwI/MMX+OmGJrIMJaaACE8UC37DN+6j37H10PRUEsdznLEdGDnxV/u3ixNawZrEccR3c7Uh8
fn5GGTVhCn8zYdk93z/7RhzQrIMyDtjfMGsn5inpoiVF8z6JJ7GOp3585a1eJukFTihWSRkA5Cgm
cSMHzXqx8vzgaIBSLLsN1tebQGBtWj/5YF2fYUUBYHrTcz2ZL7/5PJp/mjiTCG3ZJltKel8TsdLP
z2UKFdp6bayWU+WmGAiim0GKcSdDHcGup8ltaeXTsbIi/SwjS216u6yXZTfn+6F3vaXJYkmouujR
LxwSogA1r4PaO8dy9E9VKuv/R9iZLbeNbNv2ixCBHshX9j1FtZZeMuwqC32PRPf1Z4Da99xt14ly
PSBISY6iKCJz5VpzjrkEAIN9VJD4RpsgBtKJw5YMKHyNiYGhGc7x4/0RRo4FDRW0OBoO1sw0X0JG
p6ssgZPjxeNS8+X4kc91FISKp+Zettb+R8qk7N4GvV90zRVHq5IYVNFfI7NQ4gZe768MW8m3mpmX
rscYUSKDbheZJniNtD2el/jbEH1HsgWdpYpBenHXo9rMxasqFKQGo8VVk+b6YmLetfSJg3ntS4MR
X5RVJ52WSRf7GeZJPds3iCw4ILzWnnlUrIFosckg0P3RP4M3dnNdM5mgcX42M6dbxbApw74tklUh
w0PkSw8UG1II9jN8JpYM+3VqA39adEprzjLZsG/L3dQSVugrJlh05LZ1iR2ToDJ0B6isgRar7DZZ
OAXcqBPLzstwOulqPCDrNBa6l3trzCDUlmG3JnKhypX5Y4yQNMaeZpP1pcz1iFRonUdR9oAW2Vpj
+GFah4b8XNndtAp8P9gVcdxcq97GhWQAWbZdLXlAT+YdvNz3NkENuEQHmrQJoOBaldh1mbCWnS6b
q5WWzMRo1mtJ/dp6Yj+6kQbBbYqXX025KLM39EmMZwSmAMNk0O96vzKey1SKjak52kqA0MAuZz/Q
pih3fQ7JD2nD6t/vjH+2ybAdcUKkbjc4gdAR/fXGgJCjlVYD+aYliS4EYrhoRs0/TXVX71U09Yup
tylVyxTDcOHvdZ1V1fabbufBzgXlaHAO6/TkG2iod/ZCtjZZv7u0LN9iIrlikKQvthyHq9vYC/5o
CyMymRY4w4eZA5Am6Qp6QGY/OV1Sb3EiEaWGKyNOXPVDGdw9/gijiBHxzTSD6RTQkFqJzn0HTXcl
mCHc5WUQHf7wlvzzKCMMSi/6BaRB8t9vO2JP4oBWYoSaHRLfAchAB0j6at3pm5Yb74BFwVkNUQgu
LZHylufcRQjj850d4YzHNkjYEGmIu6Qj/Mlrw/A8NtXzvfdAsDgpQ9BZDkgN9cP9kZnb4zYU6SD3
90ElwRDjVbjpo92M0c2qk1dYqLDCmtB984OMUVRNsiSxF6OkMP7aBqIRZ2OVIFvqR2cXieyT5JTs
Sl7aiCZiTZOrOXpW2xxxaTJPbJN+8+/v2f/RIxLsEOhNKXlQo/9eRQCn8gIHFQ8zotxYFFjIY9Ir
yEqHth8Xyl9PuZVs8JRYZ0C+9hmqWroVPv1rzH/iBGX12/2W6ULPPrcFDbOwTxQ2u+TiyDo+ev97
SQinOWqjfP3338D9xw5ByWbNA0mbIzM2h9/+6rHPrCuze9IHvjajyP82oIm6DYbzTsjpB6o9blHL
Ij0o74rHuETEVxCdVZOJ+1jYOJKKLGpIZMnXbpvjIEP5RQYQIA0JcueRcTw2u7Gz11LosGVDKqv7
nLZPymQbG/KH5mMWU6D9D6kN+9cR8RPQ6++QzxaDwfYRDlZz8nIoRz6gsr5vACiYbvM4Cv25gXbp
RvnOFI337vq6s5Sqqa8Z7p59a5ePA2ycbZRN2ILuR4iGJniQ6M4TCRByOTIDX32dM9oJYxojstP9
4qUw9IamBhhlmNru/hkexVDizcy/aSTQbvMsC49Ib7DEpfitEH398aM1b82/nIQ85P62PU+METbT
1P91hYJCBCbNZHJptvG7PTAZJVnMPwZQ6C+6k3lLkQTBX0W+7breXFWJC89fKOOolZ6J/pFiqR+O
poqc1zywavTthXdl/VAwf8phofXpyQpETmVixH+orU17fm2/vXaDrohlouTnFPB7f4eaog/occfL
IPNxt452crr3xd1XysD0DWHvUQ0VjNws3GaD+K6lkX0hoNdd9bLBXCtFfeu9+ImxITrY2Iegnqak
8RAxhVcuP0bQkjddG7WPZW4HW5k6HKBzI38gNw0sB2eQJb9Wcxu98VAmVn524501BxcCG3S33HnG
qmu7aE+vvlneuwEWzcGHwTY3c8d9bDJg71W9HSb9ataVe4YX75wHswt2IsPip8VTc/YgG0LDB/k4
jC6OqQi9kepWkqlfbAXDKU86d+YRk7Y0M6HzirCFyCCLBOvdTZFe0zWa89zOF5GQdRPFqLDqH+P8
whs3HZdBHRZbHxUjkBBe2b1z6WCUWA6+ma7wpNEt18NHa+rTbeaY45q3dYr17mmYL06K9TSzKEam
3pt2IceKazxfclP6q3CwzwRQO7QS6MuPmYXgEGv4srfC7opwZFv/3QWudvIKDLVIkph/ddVOFlpy
Zosw12WfF89ZX0wIzVELkRy2jnsC7CaI45rsxEFSYH1dyhRVJvjSE0KNYtVWqF3LEr64Z0cFODm8
F5hpyutEdOzKlKXYExq4sys7vUZx8NqKXJ2YIzp0WJs8wTGdwMuLHJOiLYFe0xfxioyQ/F0n1mJn
0v/bOELl71VtP0b+dI1SsgY1W5DOWvs/76VcMdYLAuyY/Rt1tZvUSAMK5KJL0ePgYX8Ch1y++9J0
X1Uq66VO5sGl39y1R20+uoQI9fzPKbZ39/kXTnDQKXZ8Iw46PHJeWw1dlaxL1sAdSTbOm9a1rzoq
oMVQeeDDZpUKtc248mVCc0NgzQJ56liXwI7dY4RdPyR9YW9E+UGfFxdhwh6t3Mu9+fKfDgw4pe7a
B7796Ai3u7QlIQ1RNHxLSRQ9tcQwH2PXeC5Swoq02K+ZO6tqlw+QN+q0Gz+KWX4Q+JO1D3CCLxFJ
tKBE2h9J1xTXglzoBTot4KgIJ3b3D4jKewDtUEsNwsnvcDdyZvqbBX6tF/2NIOgyWbd28WPIJe0p
a4yfNUVLEGjmR1dZ4ZOy4AUESfPo8G6sm8b3rHXkR/nK0buamXZQHTi5ft6f+R5waksfHLQwqXF0
mC4fMZMzTgkDG511T/RfKNjvAZQVbvSH0nAmQPy2eM3jL1o5BET4AjfSrwtvTkJD7hp6Ssqh09Pp
zwmymNzoVPTtzyCMKI8Tx6RfzaMgiMpVXZGV0rvU11o7ife2TjeMy6wHsOPYmWeW7STrcXVvXimi
dFShG0c7Uvt5iHsKxi44M7DY3in298GKWQGYM8y4XBHLZtK3xFrqaGO4FETXHjqrfgck0azMqaZ/
3Ar3goe2XYU+JAgmPE9d0DrfQrIolzoQXE/4xSvZVaqMxg+7NpKt4z58nWxLPR2QEKfchTO37v4o
nR9pYfCHN9X8Z7uF3gCxG/gvBa2C3yeLKJ+Yh+lAh42Jud7qLknQQa0epTfPF137R4Xn5hTOOsK8
1t4sYBa7RpO4Bfx6sA4kYKbU28dCd31EB4N1RgWulgQjFA/3gVteoYoGumte/71Auu9Vv+5ls6fo
rmFlKwO19uvHodRQVAKtJGIsN9WixJV76eTWqnLUCbMOUoGgAWQ1mjEE8XmAQdNW/KdlmTdtt2uE
8y69xtrLnLxikniDfK/DIqajQ08fJNK/v+B7Tvl/v2CXssyiFsVIJzyb+//XF5wjqxqyfqCFmqqr
1vXVO3oANceVyItnviI3Hw610Xg7tLl8EAPnAfg2cbSuO21SWi0vXiBfx7jx967ZAbiadRh6bbpH
Wx564JVfHYwUoNL8LHVgb3d5+T5V9cZ2tP4MPJ+YPEdhsHMTsWbaHv1hnm/8U/V8bzYZnkddhPle
/+0eJX1b0+OGHg3cdvtFmBQ/iBXM2/2RGSDByaLp0la1/hZJAjwmnh4JoGkujSdpKOPOOjYcAC/V
fBmtlnN7SwzHY6w73SsSvOwRefBurJNLXFFrGViEoR9U40OlY6YtzfIQ6Cm5bpyAc4JcjqrV1SI2
k/zBGbJ8c/8atvuOUQXhVfbY+YsobCHat8kzLwEafEUVu70LUErmU0Mvf7ZudQkxdd98qS/9YJge
Mc4eNDts30ZRB6tCAHwuVdddgijtLkzqERlkrOHzs/vXO8+Kt6lXo0El6Zx2a+If7uuO1/VIcara
2EcMXDnSRtVbN0O4Y9GsVVmFFEVoCUtAGRtc2uiNA4c8kLQQD1BT4tXXgYu8UgvNF1RpGW9szssr
DPj9qRnc6xCg8UEAQAihp5XvqexAtGTxAyIU56mZ0IkRAxlt71W0eanmhl+iGc4ar4NAMUSAR9Xy
ZvcHX0ei97VIOC4NpvsILMgE6lCXZuxmNBt9p3dgjEGTjh9enn5TNKX5lWKGy1lFuEZEMN3VcasV
lNXwUceQ/pjG4x+Oy18mv9/uMwvmIr1HFPguINpf7zM6Q2QZRWALhwKUCA1F/OsOe57TZtxaXfaD
jy4gn3srS1P5uh+zA5lj+QNZzv4sWyAMtDbDbJs69f+bF+t9F9Lz0ElbkpX1xswFZZ/+iMtPbXPw
SI82gif8N5v7FD+rBqb4DbjREJTHlii7xZfqm0yuaFsX3RyBacvjZMMRt1vjTcZlulRGL0+1UerP
4JOIJhgVHz/TXNtV33OUdo6wfzmoIfS+d2KHDNghbZR2p6IhewAwEW4IXEbVV/IRM6dJnTMF2oto
BhjSNg07ADwQ7rriO8q8HPkcP1ZZcXJxW+9HOvTRBcdCfXGa+O8Wi9lYZP1jgoh/TffAObhVMV1b
RWFnpzdfm54y4D37vgrzZ5QF/jZPjWg1UaAOtOWfHEXPygqtdofV/dlTUXUNBfNPrXGzm7RFvkjN
IrQAxU/Vhs0asFHlJZsodOJv5RTs46L2v6eGDoWsydulWA1GASKt0Bhm1vmHP1Yv0n65H9EpKpmz
hfzKsww5Ul6I6MQmVcRlZOvMH/pMVY+14A/tp+hHx3AI/9Bs9+el+/ePnIuCmMOV93+0c4MCEUDh
IUXtRfqsnOK9knLYN4Oi88aQdOlzJOUdDDYC2e1nPgwHHZvVUVQGFLQpAU2Rt8216IL8QCfS33hN
0pAjGZx7S+wnwyjfilq4S+5E46bN88k09F2EAYyuOs/77g6Zf4RclW8NO0K1lPTGKmwc71mGsM3t
unI2cMujXWEb2a4yasBWzHK/FJPlHGOai/GgWAUB7mfPIUOpJyMnaMVXzusA7ndbm8ZnWjFNTdNC
e52Ypu9pyrb04BHv2sNwnkyao2IKewBvcfjY1yJc+Kkxfc90xWeuT15qJ6KT68fzNEyN9b7wqzlJ
u/T26FXKBa1peYu1RN5UzYAdGtilbiIINlhAXghZmTNRh+p8X6e4NAfETlyMmZyEXes5jbXwYXjQ
J+kca4r+ZRqWNQcYnsaS9Il/38v/MQ5lL+co4GI0xuBj/WNKJeo+CPAYJ8tYq9tzZc5G1UaP14SX
2zelmr9bt0vXVp6I+xmSDBRtb0HhzxdTUczw516n+ayyfQAu++gm5kc2pck2mPNrJi3/npWV90A1
DJxdyvwP5h/6Fb9rkFDFuPbcIYMrMEskfps/6AZHDk2RaYpq9iMiqIb0zhFw63zBAD7ue32A52Jm
8c1qRHyrCVwllcW43n/i/iXSqlCEocVcpG5KW4Ywl2UOZwMMNAd+zgpYeXvvr/uz0ZAnCDLZVigJ
wWeqrUtlP6lpT16H9WDV34gTkjfuUe02isI/OFenvpZTzl5Ed+3ebPut7cZoMlrWlFobW/frZ3yY
Ky+vMcdq2wi21NFTI53KBDx4FrHbx8kw7Yiu5HDXat4rkue/496rP2NiEiJJFG4s1NIbPEIiCU16
je2ItgdtQn6m2Zmwx7dO4burVD0A0sAtaE3fGQzCZO8ESZ1NhcYBacY+r6YWO0Rb8cljJnxvkQR0
5W2CP58FruAFqpv5jp6mRYnDB7ylV3Eg6fxbHFkrUNhU2ZzNjnwTWbgMGL0qWxKWHZGfMlhvcMmf
CTL8jFT0ECBa+4uk2occQcBXuyyAh5M1RJBaOs5d2ClrDXLE5i4BlrBdSLJQx9CoIQz1PrOkiQwU
TbhiazsNEQSiG3+UsVoWjFC+UXc4q7zT4ZnXwbNZE9drc1hZw5Gz93gkkjXLLHQu5XUoT8W74yf9
A7i2q9arZF239UkzMOLgFcr4KB7TBOAvbDzjiYSQn3pn32gvL7GQRY8EzaTbSNiEjaJb24UjCKa2
dJJ9pZEY41USRmTUrCd3Em+9N8thOtoGXecg3m7j7BqHLLH6MNeGjUNvC2vpoUvd4qzFjbPINU+9
mCWg3CYl/Lh1wxtKBfiyTaYYfujJiyvi4GRmRFyo+alPxQc7cg9DMkYYPMj+0LrGfy4W+J99SS6b
PlcMhLLrzHPhi96fjvPXyDAEDJCZ1qrSsAlTzV1xUhhbr4NnJzUcDV3Zc76MbuSoJwuBxugSiLa+
+GPUfD3KdUEQRJh06/t3vflHajfPN+28rVa6e06kbX+Li24gy9FKLsFoYfUVJNl1rVNsGj2zb5Hm
uktphslbPUdjc2x1XidDgCClg5tzotraSsmz7PZRkTSvXqxOwlLlD9cDGFpFQl07FbsnlAPAmLOh
+IGXZ2F49C+DtC1WwgmnIxIdHBaccF/zkuV7qP+WOuEfIKyeAy1MHhubfanv62MWoDwiDiq6YLR7
pLDdunXqb6S08JsX3rRGT39qu9p7risZP7ulHz4aiVM/przXuwHn8fL+VApaFUYsiPPuvGqnSOEo
g+lR+YnxdL/EdfqKzas8358J7GsbA8AbXIPqSUngr3qQDctIN+Zw1LK/xKFGW3C+jBVCh6k01UGU
trcLo2ba0t+rnruBlHI0RnmZBfmqt0p1+nqoTM7kHpWlx+lgX1QaAQz+cWS9edFrRyf7oja5EXq6
J8WwSrRSP9pzz6TNJv1YDjnsXV9zuMqYmMBkIicnnOSmKBvtEiLj2BRVRlMxifzz/UKDeYirdEfP
/LvI4G6ruPpEM/KgE0X/LjONoSluEhkNEKVMcPJlb1wmFLEXNQ3TBX99r8cbozW7dTfXbXYFvZk4
GjKxuwggM0aPri3HJ3u2aLo9Z7dS2eWxSInqEyH9I0KdZ7WpC0yqDMYXC4IiC4xC/IQi62VSkwMS
WsdCXnqf1eR9tysor0IlMbRgyoxpAKxlc0uaIXdoooUvI+c2y9BI29Q4WwR7VNbxu4PFkjSLVSaT
q+o9dRgSn5DgVKwLbVqpSCDWMCcY2EVHs6WEoWcUUHmDSoIbLJmfezR/LI70BBxXB+HLxzrZ0zJ7
ZTsjPVpZhzhw+3U+kKlWmPWuS/WnMlJ/6SLexfB8ZjwEuRRFGW0av40WINgUrbPvU5Csq9qbVhnc
K9Mo+rWY9tmYf7emqOd0BjLAA+LfsBzG5Rmc2LTF2frdGQ0TkV7u7rFFYv0lWmWbO7W1jExwNgWp
lYRJrLWK5v/QFT/pFHJoKROoun71JmIThUMTXu1i+A7HEn52Ehw7ysVF2lOTYb7lgYadKn0hgyTd
SjTOoMeGYzRqD5iF+PhXxd/tMOgHnUPAIk+sZj0qurEtgdPCrgRmP6YqwuJkIs7WpAOPJpJujesR
2LOmjFVpSFSDj7hY2SLnoHsDjdpaaiSdloVVXlLW+AUwEH0BR+UFhlGzFDpZOT3a/5XZrBMDYUlQ
kH3CCB2p3nAc7O57VjGJdz3nzR0rE+uHfYvD9if34A+n2yn7Cuvz1llE9BFQNp857IWu1SRmSnPJ
doFVD1mnsPN0NQZ2sh4StAqllpMu58tD2E4nFVTxucixc46j9xppiABzetM1G+KqcbqzyqCpIszs
TrTZCKdddpZDrG/erI0wPZY1KsKm1PCz9I4GyNqBeJYfW1c+edHk77uJ/XH86TbDMalhMTp+tG3D
+tMA07lkQnGSCbFl0tPYQGx/XYJqOkwCrzJxjYuutV77NgtWuq1uvPFsbQYMtYSmLfmxR8y3czYs
6kFzUCSicEb3+IuuKibihIOqJTnpHK56moFJF3+0TbAmtGpC7SEBGIb4R2R8HPOXHq7sIXXN9qgc
M14W9sTv5gKWNOp2qeieLQMpPkT76XvkHhMU9Zj7Manisfu9VX6FqDA0lyz31tzcjHau2y4sZlkR
I3YC45kFFz8jxFpAvRBlkOpDgJ4Pv1n6RkSYdIvvogmpIHTt5xCXz0WQf4eWSxx98lkLa4Kk/sD5
Yscdlu8AtRYHFKp7Vy++WZA3l7FrbhwKA9YLnL4FB8nWtbAdPcZTJRZ2qfjxlpzprmNQSVtm4l5U
jhq3aOq3cYWDZ2zrYBOggtq0TFBJyMJHV3sa+vfG6vZF/s0njXYFjRCNqDP2T8lAblamtF1AHCt/
UvKvpzzHmULngrhhq2uvnUw+ezGHNtYkxxpDtHdHTMOkEVNaKUx2IwbVIjV3VEB8yhTpAaaZ8+Lg
F7ojmHIvTFe2PhF0kOPkbLx+WVvWg0/7Zx4Ksd+u3SHX163nfwuZSy9j0ztUWXA1ORjALSy7zdD1
24zp1iZzhSSSUVbLMan2A2eoZS/1g12VH1PMHNQ114ZZsdybT4mgga9sIh6m8lupz5UeA1xqXv0Y
YNJi0aw57KmYUYuAstnIFzOD28hWtYosdKZpf6jGtDp0RBCuQQJikSLKnLzoEEMxitEtQ1uIsR61
tSouAZMtfPJz3sPMvdc/YWagwS2JRc+X0EPdnUXq2DAwVE6L8Y0QoGRZiX5jF2WwMyuTZIbkW2Mz
ik8m1mvZHO3c6EksLZ110k8B6JPG3XUWJqC6vjRl4y41S45LBkr1sR/NQ6gzh6g9WO41koQhRuVR
JChKqqCC+Be6wIXL6lN6ldgqjkjLfPT/Hqq+OxuVu6/icDPGxlMgs2TBdP2TsJgTCb1bEMKg/uth
r0pgLYCNAtt/7ZuCfSjEpZ6ElbaWU9suWwRknpzclYHEiQTb6nvhQNpNop4Q1oGxPAffVdbg/yhT
m5AhR6+WSlC0mc1rZKCqcHAPDP0YL4IxCbbpkM6C4+KmKsZ4pr8NMreiDot+gr7LF0NtuIs4C0iJ
0vorOd2fbRFf44YQg1DhTY6TTSrIOVfENbUyR+xVUFNouDshL7OmZFa1GTRF6xHmmujFgdpt2BJc
+SMa0zMCrlsox4fEtx+oIZ5B66JM6p0XhzVQtYRwuIRD9DnmLdUHSEXFd2NKCWawvhlBvIaBvet8
+VY2/I595L1o5DQVFhsPw3XBLdkRvu64fzm5Dy3XC/+GmApiK1F7E29bWzXp3hfykLvOUxggKvEH
SG8qMFlmWQaj7MCf9NEtrCdcfvoJhO4pwqCfIAErEFUZtc04LiJGpL2hY9jG/WcTlQcwNeOZ9d55
dFsU5ZmeL3oToZBbOWpfWM5y8KI33SIoGJTTXpTbrAvJU2zicx3JY49+zWi3lGomeEsUlRlwopTo
LIPo1ywzPkJoEws5rCNd7zC6BBCarSwmT6NpF3ZViWVUYZrUo5/Ul7CDtOJqUgi3Ey+7tT89j+qU
/kH1wPjJXI30fuus5sPmjD9M/HkqUcPOtUMmLFoF37TurE3IUZBvj1W6oQ0z7liwttUUvlWTby+1
xhN4zJ1NIRNB8yG0dti/0W9n3pbtmoqLncdkLLYqV5VrvtZN+u4NglyDgfZlrEPhiJv3zKfgcBQJ
dgatTDCly8DqmWX2iuVishYJabf2kNUrS1q7chAEXMajORf87ySWY+9U09rzR3oDmYGoAFqpT+wl
hW6wlAwKS5XJtTk23SIqEPIVRfAJ1ehRj5fjZE7LjpnxmjXaYu6IDEpP83EzpO6FatTCnhOcOHqu
qpx5T0T0LsZ8+nA9Bw+XJU3lDiwFyfZlOSa9L8TyMLA5AOE6uL8voWKdtYYOKKejf05F8MEtG64b
pyYyk5AXA9wHcSuzGcLytoj0vY29k5GLdMVkxU/ycVzm1tGIflrOsYm8aun69UEoStZATtaW8Q2N
fPQS9AHDQ29Vb0jtGUm4/OPQ7HL0qwIH+0gbxWfP0Yu/CCIcFh7HsIXXPcGzixdow46m3v2syVr1
zcBfQ32liUzKc+XaJDuTTzJR1nj68EYcOJmkphfty4QmWJ3pTw5Oow4K1hK5V7bUKsZxVl6SIG4G
VM6dtYaXsbQTzuhBX6pV5mkG8YpI9fknMPvNtVrrPWH0kQGNWnX1ZsqItImxZwZ07ZCmNg3muzk+
j4DIQSv+kpjMg4bPqJHOQux4IiokM3YTsCVOtdQ9YdJ+KuhpC3fStrBjMHf5z22ZB1eWYG/huh8z
YMNCjbkedfQFFUmyT61e63i3OxeWF0+L+SIrlrB8X0R6eMsc13we3BYzYu/+Ydho/N4v8xgzMPtE
mOj6JoCg3/plY9ASb8m4a1HiECwlaZ6x8DCBOaTjto6/BZqBHsmqL5pJeErPvGHWlWHXmyoHx6+W
ssG7O6QXf1L2/26GRNGPip1Pgwl70SFs6tdhB8kDsUipoyjsI7VTSJpz+jBvjlejpdDHgsQgiafZ
zQinYc7zJSaLG7l0OnLxFontln8YKd+1y//dDOcl+bgzqfGxkcEW+m3OyXzE9UI8x7QPUSYwxrAv
HWFc6xyWe+pN/bPeN3/phgdSsH4YfMOCLhdZxEX2f1STmvrvMjrPxhsGcNelx+R6kCF/fX86KeHf
D4DCErxbiV4Pl46/Q6+KTdui91D11B2ItrwEHVhexoo2WcypuxFpaMMVhPqic6uk2NxWWaTLdaRE
c65yRuBzb9/M3GZv2saHQy73Co1LuHYKp7l+Nf4JhSE0cJXk5CAWBD4eG9lZL97ETnx/mmrGq+/1
2WwVAvqH6uGqT7PpVpb+prPct/+4PhEYOC7uE2tGz1QdHD4tL9B/INdc+ElAu84HvKCnIR9No9PW
jYcyf/5ZqtSerT73103fletaQ9xqZ9DMmJH8EKqDSYOJl0QckW0KR8vXsaNmfV02Er1sh6tqpNny
BWHCxuaf4cGLKxGJ4pqpxEJWD3rAqW5Opt3MOMOk30re168ZYWD6Ty6L+uzdAJoQ01VbF3U5gqWY
6QyRmaD+xBh+HP003OlNdPb6iS4hfAVY+0TBx4bxDIDx0UYbcRnHwnhmY0X7P2ZHJOn+Cskpuc+6
r28cydQpk0zDZO+Ma/JqC7iUE7iCGd8Dww4N11A7TxH+vjat7SsUzlwF9YtRAJmgVBcEI8TGrtRr
ST3eMq9ytLNPusK1pke4+XKrTr4VbvpU8x5CIVa+G1nHOrStbccemHvtz7SO7T2Ae/8BXFl0QAXJ
Z46lfJmIETxQ09LisK2+OU8BtKc2yE+NX+Ynq57+8yg8tVpIogCMpcUkMwRIqG9O0i2n81AgXSUY
gq64cvbcPmAAiAx/3NyvODsKEj2hEfUx2uA2j/udFw7ZthTtx4gB/Gp3o7ZSoWMf8Fw6hyoPK7gP
1n5Ob3Wn4YwuyNl1oUNeLwMDjgwRQVyzvECTZb3xRe7vrRF+edDY6VYb+3bhR06wjk0f4AcxKy91
OwW0g6tsizYzmQeOkPceEa9Pj8wNa/riwHIi3DpfN938SLPH21jpxNHO96Ghtah0vP51EPG3CSL3
phQdyKJCL85tXRVn0WL9x1qF3CSi2+5U5JeNGRkIBIrF9TIKJ6zgo9M+VPOlJz/qC/YlZURHuE96
8key9pamzmtUPTnJGFDYVHTdRFSaWOWt8QJHmKzWjJlLUoojoAwDKhaXUbMtsOkVGWG8VNANXBTR
3Yg5xof7M4DN5k7OI+4QmNTsC2PIIC/3R+wc7r6Q+pPfuFiEpHhOmGatBkdBfXXcd/Nuya+fxobq
Et+At9b1TDvpSWUdeyipR8gb8qxZjb00STf9gRNxTFbd2C+LwkoeMnT4j42Va9Rf9nQlZkGRH4HR
UZ7pZTeAKAsSQ9q2gx6VpTlvYRbtaQpvq9lVaPouNodspMFTcJpa2VXLfC6GS7uZDJPIt8kZHhyz
0wGpsd/hCQ2usvvwgmk8RA4iTo6r1BP35xj+ikU/qr/vHvxMlAgvrMQ51wVJUandOaSZWlBwUs4X
rle768bWHzDAjoc7xa3TNl8jeacig7BDbfA4Opwi6vSWW/bL1/dQxX0Ed61kBmXWrc1xlVLI0Skh
27y3aUPN/64e7Ow2jA/pjIQhDAN+jevQMJufJmMenlFbpas6GY11kuntOaW3Zjee8dzVTvpU5T9H
J2Nhmpvo7fB3LaMxpHJuNqpptL9kzhFr7MS1xAd1weJbbeQAwSqeZzc1CS0nq7R/Gr6iocotr8kd
kh66Av1Y3wovLa/E2yCPevz/X9V8onNLluLqB4dTgvVIOENrauzzuys3aQiEs8NyWwIN2FnFQPqW
7N8Ff/lvmBUXHl6mDya2IZaiJ+KEoxUsweFRH4doHRmt2kh9jNd1MuG5vdvjmrZYm3mmbXO7J/ee
FPnFpAYf3kbXy40rhfq67+QAbsoqBzpb8x1YdJCFaOOJxZfqo6XmPND6P2WVh0qk8hGBw92lHkND
YvcjJQbE/ZWVZ8MZZ8pQbA2HN3IY1UeO83UpcjFTwbh4//tI2JbNKtOBewtyk6xIEWwZ5MFz5dSI
qret0VMOUWKexvJJSjPYDVr8kHF/n4r5kpi4S02/3MQ1EX+CnfwZPDyQOQTa8Plo8IONIgtoZdF9
/sRlvBw6338YNfdTtDjeZVD0J8aNao3gCrrx/PT+jUa2z+TZmrsUaj/GoNBITj6UrJqk9TPqwnoZ
ZpQ4zp2WxuEDJC/SVSIb+BCUoXpppN8sS8Nqrl/7HyYLffffv9T/cHVmy20ry7b9IkSgb17Z9yJF
iZL9gpAtr0JT6Ht8/R0AfY9PnIfNIClvLYkCqioz5xyziItg0aaAHm1GzueeRYdYwump3jw4rq/l
GBknVVriEWbet9sKY/9EGdR4UEEVK++iybVf0xM1NuSL71vZKiVEuxR2816XDeoNK982ykDRiRqu
o9wl150e21LpbE5mqRhxQCUo99U8+wUDAoWfqtLZiaIyf8n+K83voEO0Vock+UUlNw/hMlR7oA/W
4G7ObeqNb44ZmHQoojzemIUczzBL9LUK1HgNSBWki1pSFE8LftBE/aqPKtoyTrwLG19+6D6953iw
3GNiNi6KmuHd14tVoxTpweYuR4747+ng0W8pVOfzKaufFfZdYloHwbyclbqqSLyfV7NK9QIaZa63
FopVbgeG+otZMTNrjivFGF7M/KuIEu3BNGAk84IdvT9WQqmulgYvCitQtJaWSRmlZXrH0q2a4yol
4Rs5N1NReZnaWHawqUwav9p0PpqJVzH+hk2Ljnct7aEhPhsF2qIIkMQreRncQduQuh0Y3smej+Ic
5LVjgs/fzj3/iJpq4eaiO8gJBBV0vc6aWHCaxHf9hFr9w1vVzg/f/RiIzUE1CFy8UFnK55fSrqmD
Y7JHVqPUlEWMw2Vr+zTnkes4K4Ko04PQ4j+zLR/p6/A06Gdk8hzVUD7iVidm2CljyLhA06bDXDUY
8avNq8rrX4YBR6Jjtzj5K0Lb84oBxfwyLJ3+5mlju8vx12pSJp+Fpv4X9vgDnpcHXRFqP0v2xFJK
xm+ae7FL+04T3vGPRZwBzuWgrhEWdihz2i2tq5z9UIlQpmXDz1oSRFN4Gsfbzt3MdKRMVrAFk4DM
7gmW1JlduQt1k7J4FPl9yNpfXl+6Hxo2sYRz3GF+iKdnQ9h+NGVgnLF5RVfPF3+KwBg+BRsoV3FD
ulaeD59OCHRADXXG1fwrqFW/CL8Koiw8F1q8fhr3W4TwP6kaKOZ9Ni54Iubew0O+UREqvouhfg9G
GpP4UJlQ26J4iYpun2HKZp6RxA9kIktTxzxZA9rZjXo7bvMsCN98XGUsBvapxBJ0EZoXINkOboWU
+b4k3QsplnbO7Vo7S3wf5/lllPK36GTxhVQufSHHK4VqmnNaNmiKzi/nLyjVrZjZdYPbknZr+0tD
DMlvIuwqLdF/jX3/p4QZM5s3USc+XEqn1yjpiwsHNKLr8jCCJjkhVTAPFuuisg0IFlm5y23Cq8gf
UgEeVsTl1sO4Jk7eYKyOB0+5ZKmdbjjFMfUqAWGmDlCBMdMP3KjP+olTQbVWzUFb+kqcXdAumVvf
0TnlVwTlii5D7ygIAcuavN5mQu3OnKvqbaD0zibW+t8jd9mZY/G4jGu9/Mq84EXjjnpvQ6nRL9dp
vpFeiVw4egty6OgJqFrsDBMkMCF/uElVXk6Hs/mrVl2NO7tMlE2DBHaNC4qYUm8ArQk0+6GE9jdc
aPWi+aX+YBCzMpOyv5dZ3+xK7CaLiYF1JCpJO6LoAu9ZxYf51fy+08dGARGNf2L9e+qiDhCr+V/V
6pewPfVgD7W7QkYOw1o64jg/ONOzLMK8QgQST0No2f/n+8/fo/CqP0rXwZ+cGEGzqD2PFX/VZ2bK
LgiAoiAXCCjwX23iQPOsIt76JXFi96oBO5zHwvVIz1mpxdoNnfLmTw/ET6VLSq9FkmTFaxREtHir
4JefWcSukplA1JDcqBPWSyT534f5JUfHbllnek9bwDcupS5vdaIqe3ythLDWuXKE2CTWlla0W3Zn
4x2HiaCCzdaO4iVnjmXZJTLtbhmBQlynYxGBBmmsNeInsRamMfyMHXvPvTMQkZXvMIs3UAw0g2Zy
kuNS8e1vl1yByqnrDwvcmkiGYtebpJdS7lp3S03eY7XwjnROb4ytgtPMg+Eu2DID4trXtOFSRmK8
AJ8eLmZS0xMvvOv0v1TaVzs2+kMmfOXRaNXDDD3lhXAy51yK5MtHmsPw1P42zei/Mo6D95iZ9KYu
bO1gtBsCffp3p72aZph/pHA/L0EbvvHRrlV0kn/yinJhIruMrv5iW0SN+TkmA8cqmiXgkwrsaOe9
WY3s1omMmcdPOjRD8+Ru0HoVO3JPk5aKOChyCiZBRy/OEyzW09is0/NPE2wxSXbAWGRF9oBDStV6
liuPAK2OQ0fLnHFP8mYkfb8Q6QAIM2E4HPZW8rsmwTgCjfZeK9bvPCg/AhlTFOE1o5DsBB2opLgL
fLuvbAioRYtO3aLyD39icJ9BVfPbWGCAVHlA6HyrfTdi8dn1nfJC49J8f7JeNPpMe4Yn5t7NwtcU
RN2Lp2xn7T6K45Um/eqKC9s8AGPCUi/gVgCP8l/twMseiF1b9lqTmipMCdztOn+hEETBel57Czuj
Z152PdHS6AnATMXVVzB0O7cr1Ida0yrQOX4sRZ7/J4imfMkaPoH5GaBRsRmxTr1QbPNerlKFxziI
YeexskIf+aoUD+QtgZ20/VFUeQWBuUVc76JMOWtGFrwYUY/6wiFS0h4IyfYaDpgYhw5xwzdzE6Ew
xSzEzpok/VENd7JkRZbCCLamDqGmsbRoG5fMva0JWlFrq6Y1o1MtpdwyYvviWoXspAUtrQai2Pv6
MMFBHnESo6Tsx/bI8hw8dIc+amgAmJ2/mtfqry6z0pNgWuBOx3VGPepJ9IRWOyqTo9ijPvKCvt7G
fGu6CqG2ntVsyvDKACm8D3hhVpGdJXt01ROPjAgI+FhGDj6/i/mQ09pfD/kQbQfXanYpILL3nm4d
WUrhLxzdKOdTUs5VdTj3iP02KMnGfZZ19kHkHNoyV9+kA2JsnaTLc+705rpnK7z7XuAuckv5jOIg
v7jT9SCn60GZrgfcF3jySDPvIed4rkklOFGQ9dhRrjU+wSGsI2q4qoe8zf/H9pLdv9PdfMRL9fzY
zmjmKkY+VkQ9doJOhOlSb+IQ/bweHcO2NV91X0Gvm8VvjktUSRZ65RaQN7W2TDMdRpWV7Yq+/ior
r3zzvEbuTNa0LVX+LmD28tJ4CechLc3/BPzJouZPqcTtQk98sTXzKt30WUCPXYnkN9HrboJyMzST
rwpVz4pINkIDATxdYiCqS8uLk4+/G7bqnhHWKS/2kFLcFwX1fhjb93Q0/LvwtLeE7frcCKU9Z5lJ
aIt7wj3efyhpmZxsG+Bk4ZfqQ5Paqtaax0zSrvykW9kpkysj0e5DUL82leW+OVF7ChNHPvxKYwWo
tFey6G7WRLyTSU+AtTGsCUus31qnWbpemx1b6lu0mSUazKwmzCRMdXkUJlpYxYqss2YHRDjEKkbT
iSasKt4uK7ttx8SgoFVEnwt2QW2FxEdEab6ZXxozxaAlI+dXZuf92dNjAZ3fsNHiZRmAiczlWh29
NSSh4twXdbNibeVEPKnG+Zt0W6VsABCkdMIsOPSb2SzVxvFvB96AFcERjgaDOxMswAIjEeZFJo0z
OjiRxnfiti3Ns1E95Vrd7sewfOubS5Sj4sK4QSgG67bo1eLAi2B+d2wuIs7tdxoCET57J8dIbAZn
CNn5Y2T5VSTrhp034TrOBcPAobI+NA9fu1m47Uq4PZrkaDwVbaKuGj3WVtKMvU3KTJ2IbbygKznq
xgdCdJy9qaNsIrtk8Nry22odYsxID78R1yCdi88CZeTr/MBdoOLbNLON3wztq3dBHeXjPrDX85bQ
2nl6q0oVzL2prEKTnXzo3XgAS8Z374rqdzmAHqtKu97p2hT9qbX7Cq7Zlxpi1GsNXOqcDJnhcFaa
H5hQxRwkG3s9v8TPe+grWGON0eGsnW21vS6uidQ3DSSXu2b9lf1XKjPb2SWVkedE/viSxKPuPJZo
+YYiIDB0sv+GdmId6hnhbnVtfAayWCwUTuj7wrOiV9Gl8vD8sVBHmNziGcwul3D7YNJq51yWK7fM
AenMBBEqtpjW5nRnJ0MSnyq4IWqH9meEN8TRtIM/2MTn51NTieOzJOhx43cst0XIcFaEif50o7DU
Nqt8yF1zf9Po6wVLYyzpp+ilsq4nIzYuwuYMxmDfTPT9+cGLNGVt8cMv/71XAzU7yzzYlCotVJrr
DAFawMYrK+zNlZ4M5cZiX12xoNccbKLimPR6uaJT/iuvjeA0Rx20ZpUfmDqQ/DAxD1Ot6bAqB8U2
cxF2TNWSERnM48OoWBlGkJ7IAKUkmCr93ijh2ZnBf8xBpnxcHxbLqPlvZqXozTImyxObPrrZUXdR
EwYiW80va22Md0D/ITkHfrkxmq7FutsQIlDm5QEdAuv60Ka3nCCeQxbpJMOVov1FVb0mWtb+xJpT
beppDJYG5BVZU3HbcSH+r4dKb6+Jxgx5rNTfsjb9P2r0uwv714od6tCU8SpnUT6GGicYMMWLEVcf
OznGm83YD+zPfRbuoG0FtypsngAwF3H0va7wF0nkkPjYEY3Eiop0wEYdQjN1foD7fVOrCdEgh/e4
4kd+tjft2Ayv8yGzsT4t6chrbZX1Swcjk91PHN3pgO8Q5QtDbHr992kOqTyGlX4WbnauxoFI8kwj
FXeovEPYkOod4oLDDiVAIePyoLsI+OwlLaqtBtniUFVUfXOJWwwqKiKifk4Mu+5BOXjc2Cc8rdUL
6CWyOMbW/I/xA7qrtAlOfVOEp7j0fxEXTkXaVMO6dDRzEe9IP9D/FJ57dxR1fK/NfJupzZ/5z1dx
PHp1UeLZU8d1uq5vXs4qG6yIX0U1lCv20fGq+pcGi2VRkfbzAdlX50Jx4kNHKsQqchi9TFOHmFiD
K+7CY1vpFAeorJYo2GF7uHWLYs3F35tQV1Vudpx7vyQxMIhR+G0lqu5TlWKAtAjJ+jFiTVomhWEe
fUje99qjvrRFdVNzPzglrfjQ+D0eHNcZ6uJ+ml+p47Lvs+QhfbWB4xjcpCt/B64XffsScP8QKx+h
EY1rk5E0OkqruJSQiOwqfJuR+l1h/gqdfoDag4omznLrOBbQg12t9i+p77Zrc7Da11TmFjSesX1E
Kh3NOk2ZZkhDrtGAFUfHAV41nQPn/ay03omN7d5JTfytJN50aggpZtszzkWSOoZvIKM9S3uh39EL
04kn+25bmem2rEGemJKctsjxpigLhEXLduzQoU5vzl8WmuWeMlofC3Oscdf+D3J/fpah/3DcBtxl
YSnyG8FgouTKodPZsKkopkcsRvRcpnftLnA3Y9U8Yt0vzqmpYuvp2VTsskJKMb2cvzCoetET7VQU
56qwvEPmyvX81X//JO4Y5pa98t7B2rwOYKD3SooEMUVjc53fcw3CbPkzboHAEQKjYvaPVJFvnXxs
Tt0k5Z6fJfUPpj81oRMeg4LMdZtTJTGfKUOO+AMJAsIgFH+CYfy7JO9hT4g0qo1e+Wa+gjYszImE
okpBSWgHR8XTk9O/Byx2JYJp53tuOIpEnbDt5EgU3XHIDP3YObaxtAa7iT/0wGheOo4Nq9olwWBe
TaysAn+SoagmmHffVmG1lIKLJAii79mOlVaRsQ9jwhdMFRTzgMN3O+9DTWPFp45kd+grZ4w3cm0b
TXCnR7ZPiaQ4lRNiIhjqHj+S3iG3Y1XwkKBUHyRtubtWP9Rmoi8tFvUfvWJesz4d+SU+WFMOwkFb
PlCv3EOPhbob6K33avMlMqvexZmv752m3XeW7ixLKodDFUMGJZK8uatDTXxZVZc/XCFhMBBUPNoT
c4ak5pvbgBqZtOn4EXHtdGQLOH107jSv/ILZx71QaOIcsfdeLYXPXHaGvzeIA1rPrLqR6mdh2Eww
/vZ+qeHXjcGcD2WQQ+eoH9HaFNUx8jCZNX5HsgbZdVFudC/agDDbcwZrMe+dcwNc71y8HEb2W2kV
75jb7rGJGLDRQbWOTJd/yaoYmJjwKjcFOiZhFi9a+OWHZX8dYs9b4gk7qFPbtBz8fI2FiLFhw1BA
A3j5i7j3JQ3A7A/d7f8aSBDvrI3RprCw0dH+b86KuS5EyrAcrfOTSDbaNHlRA3D6mfbRoQ6YBwe/
8+Gl98q9MydeVGoG0AmusyG7Szd1MmY2ZYfcpzEq54ew0mbV4i04lQrFhzaY/dLKwve+75rtc9jd
yDY8ZsahSUr7UQ8wESAceyQ86UfwCtYevSIzcLpjR1Y2uusJCP5KJ71j+q+RPVkehoQGdjwxMef3
IkIqraCHfJAElwpdyrIbWqi0GSHnKDHXJd92IyLLepu6zXuYyHAwppfh4MdnK+LMZ1SboUb0gMcy
R9Y5qeLoeJqvnQ4ZZfqq60hxNCrOKMzetXsG5sOrvfDTw561j3q0U4wg9EOINXNlQVGKbSd+97ou
2ZpFku8ZTto3knwIDye/7mELcwc+UVvKtnPXYekq8dpw25euVax11xgfyuTg9aaH+VnrGhGSWj0+
McR7IN0Yb5VDznxhGQLTrS9+KCmxd6m0Tj6No3Oq+UDmAZn/8PDDLjtV0Y9164XvKoQxTH/aYZY5
PB29qqMPO7Y1g6NbNFxbMn+Z9igPvRx+9Ensv5d+xDhCNAvdxsPl2dw8Mk//Fnqhh1fu34F67jkq
adhvcVu8V+4wBfxUSrdP7f4GvMYt1XDBuLeDjyU4UEzDv/lZaxc/G5fB1dyuGx1NXGz12NvKZeat
MFlZRGRHLjgWWKc87vc4B8pVM8V2BfjsA0dLb7Wmavt6mj3THyZUYEzfGxtPBTKBn11BHFbpa+N2
hjZETg33Vhvhi6QpeINexVdnRr0GgCfMJkThtdHKkZuA9VIoRYZET4zFKUzVo1v4qEwsOLq7MvJY
l/MyPqU1F3Ve6zu7TfxDRSFeTGip+WsJkqVTXlSX3C+NhnrIH1kRVBRSiFoObkX0Su02wVYq6OTY
ON9czSd4ZMb1hq4xLp3nrMyBWJA5iVgrbvsZBRorovtLGeQrThbyHQxrT0QUPsWKwJlEF38MoBQb
5BH9wsqH4aIWNXKEKM4jNKTC3BsFkWCDzh9ISYKDl8YHjQieYVEqmr6P1eBvdeq4Y7d9XirP0BTy
ZkJ6C5Q7g+yrjTEaYlVHubM0mQ0xJtW5QxsG57ghNjMfXWCOfJ1eGaTIXJ+/V0P/4mYL9Vb15LZY
AWTsuU6iCd9v57q2swXhVroarIJpKm/Q1zv5RumsTKA/S9/nfMJAPjxhKQbDOc1N/PxNyYb0I/aq
CpFDmLA95MY6GIWy95voTXZc1lbVbUStGcd5qO4K2jACR/8+z+O3VJY/BwA7L5qMaIHkanZVGBdS
OlbVDtl7crRzG8l0adyUVA8+K1uhtKdaGCVDxUmlPsuw/NILl3ldY6kIil+5TvvUpBJ8Y350l1qQ
7T3OVFsj8VFF0RzdzgRpVRJHN1vs610+DfTzERAVP8cKX1fz2YXd6/PLIzQrqbiYjHJHWRijU+1B
Uz2j/mpHeSAG97cBcloT5ohd6fY39h2UOnvh+XJbaBMFaDKhke9QgL+sxrXi1N6j68liIlTLrXXk
2Fp1zdSTOQl4jGxeSIGePrndyBK8Zz1ud1awLfgkVoRql6soVsWO2NqHDELlQrvHWirZ6K8VE7Vr
1zJm6qJpfoBQvNWRYbmInS70MR6qrJJr7ipXN+2GA00dxCJdXvzQCYZYzA9B1jjrek68weY30BZ7
ih7QZIFa5OyzCCZw/lBY2n5OKuk8JkQ+s0moiT79i9LNtLOpbNkBsktl63uLBuB+xjIx+y0tkW0V
vzHxMamHefowQ4kYr8YCt/k81miTtsdY6w7bGGHGOqyLYlViNcBcgCLICIN1J3wCthioP1sxBRKi
fVA6lxrxz6fvDBJmTLt63kRQxaLIDHC35cZHkNGRzRXX3kAZGu4kcmzNciSFS+JPmUcRKnL1MCNH
1utoXiqJ9dEpSfQdSJQoLXFwTs6ccE4e8ZGbbmqueTTFdXXEE1wdKyu3VqLgFGFVdn2aHwJV/akz
EuFIjkWcxTWu96GB9C70EQpn3dkBC8QCmBDGN8sn1cgeiBUoWfoILF4WExTHGvIN0zfJ3ZaYL56n
wrYp7dt8a/mVyc6Ydi+Vv3IsmGVO40+V2XRB/nGbqPsWKfxIS1M6OGPuiEgfnNLzGhOqEi0SAwE6
u6exbKaWhNATuavIi18WLNfEwjIuGI3c2IUlPJOuH4k7oCbbW6pT3ZQA9cr8UsuxZ82BZ4EItFNY
w4iAC7ioys5+oA3Y04ynC1wMq9n/X1GHrMlUrm70r3QcvXw2ecnvFCfNlo+mKr0XR0sYos+qRGm3
r03hef/rJX8A5ck86ZJM0iTirNtJYLlZa0fHsSz+m6/QDOkVU42O1lgakdxTio78JRduQXYrSpeZ
fmfU/j4a1LWctDqzfZ+eV7NLwlc2APLxWIeZWBs0+lz8ja5OwpHXB94VoudvmjLbTqBrcbzAOUZ5
80u3fdgO06mpE+xfUkLaJC0vO0WtFK8MVzdKYXzXFg6JyDT+v3Atjs1TEzLQTEudUbMEe8dPTeJB
WBg4daIQNoOZJGQMllq0aFv5lqc0ZEGtWvveTttN4mvNR9sna0aO8VtQpfKObR+wEuqHgDbfUzoV
xY04Pu+MZArEaDpc/QZxwOzs7NR/D6gZ/YZCKsbe6MjQ1KbgklIDXCbyPqJXL++dXwe/FDEFY7TG
ZIlx20NoWNhuR/3hlBzOCOImTdIxekDdHHf/Pcxyhvll2pnvyoRO1kSBq3YCiIBnFW8NkNJtWLTs
+GZjbwKdbdaJMLjPbv1RzxZVBcF3tu1jcPLWpcuKQUAd4F6Z6pehxLLboUGs6TDsoiYLN60OR3Ja
krwgsZZpGAXrAMwrKvsyB+IPNADdZ15M4N+R0mAaKrNWHPPYz7YVjL0fcfFW+lm2ybJeMmwJ75qT
KX8MDPQVlfZCS02EFQit6OVPTSrFNyKFCWSEiMBEx6+0xBAPwuCumWQIAVExbq6xbeS4vwVM8l2Y
1ulWl6by3rbeLapNDe1EmlHgBx4ui0rAP3dSc0sZ8UKIHLLv1oSETYDYuLaCNtt65EW/Ff6PvGrV
P9AFv3v+6BcF6TAn16pYpjCX3udnxNGWdDMQXO8tvegWYhqhNDZrUGkON5nY7d2pWSIsGV+5VBUE
kQxpRW9/lrmn72agUKAnN0QOw/6pIytQWXDHiyNYCAu+nT78HGMkpmqvkBpXNM6lsVOLLuBSh07H
fhCoe/gNyirOoh8BqOl86bvFp+uU7snBQlPaA+5POwd8yHlkMzedTGd0dp0K/NUW3JAmZMgNAvb8
SmISemvqBgevNrhlTYKIQqUlSHcTbVSvZ82WAu9uMz8ThiM3HcPTpSjGn63d9OfCleHWD2Ic+1HA
SLQt736O3myoAOLQDXEOZOLp20EaQGRTBhXgHLVblkTaLdZBVLDYGX6tbysslMuK3WIfegTUzgtQ
2DtfTWnDCWS+/5p45tkZs98qsOaXiKA0BL8xt0uK6Ds2HX9XN+a9HiPlKIM2wT/MN1Sll30SLPM7
Mxl3k96xDGIneA0x4WwZ0B91VIU7MsUKKrzwqkurJQ5Wfs/cw9Y2v6B5WbueMhYRIJxrhXMxxIw4
+R237g5XR/zp+w2Sm77MDjmxv4vKsgTTHxoDtTV+NaoforkDrxb3PYjZIjAXeowF5AlycYkxS6Py
Cjft3Jqt/i6VOFpVhuLsGZ4nRGck5rIHYwC3vMkZhSMAWY2GZ+3sphzudKA3cYyqSgeqcuosWV/D
HNuSClh6jTLFeFdCsoOT4BMrCWmyXX6Za3sWeIqo7q6kf7pJTZRo04/mJPRpG4eWsqFsgfbdhazi
NylVbsyKbKHn0mc3+vvcEi9kRIabj6JibomTmLvEE77V1KLZN2HtPux4WKMQH37aAokl4jZlrzTG
bwX/FBNg1bzawi1XOjzrI4eo4M3kgwAoflWFHn8kMnzkSdT/GOsyggEQjXfTldW6HcKN3zYHp7VM
ELvGTwtlCk3oOriwYgaXxtdqClg726ZqBiEUqxgq7qR9C2IEDkBTPvsG0ZfKZrdSvfHCPvFa9AWt
BJyyt0S4qIMdp902hhXeJb50KoezTmTMcvAIHxGp8mOW1T/7BEOeqxjaWqTBTZJs3KG/0FBMNijA
ya5tXOwEUUWQztgXS8LqnasNMHcpB9goRYKFL0H9fzaU0rzJcvye/xbZ/7zfMarDcBUyARAEMM+h
V+gRj2HUAUnTupNh+19mDe9P+q5xUXUCl1QNd2tiIWJM7ZYOH1fHilMnulYyUVrau+hVQPobzApD
NLqfEVHLyyghPsq0cSj0AGzXZqB/KIHGCCcs7eAEr8Hth0+LgMO2zbpdW9fRNtd1EkAQml0aOkFR
nlyKPqzXnQkld5g2CyOhVYoum5SdUNf3fat/BZLQCb3g9kQZmH7Cuh2BJn9oVm2CcwWe31l1+hDe
iD2U9hXOnTR71ZAvL2Kp94c2A4Rl5Gl1ivzkFvlVeR2qojg5TVKtFIS4K6WQ7jr2eutgUHgv+9CH
MUzzfFs6prPOvQp9g21/aIVbnmiWVKdez+WG6Ty5xd6f2bliTPaVBITXgsvHP2KL9LGQbck1levM
MoZrERkPNLD5TZWkOOq699syCHv1BbrDuQ/yry3S6somV5XTaOX0J3tjK7VCox9Jw0hpIcFhhp3m
GBKluiPyDw+PXESjq1Jd452qFQ6ia1KtQYNZJlky7uaWvIgQ3UagAAXlQDidFmVWmvvB77ulm9n9
JhtbltGps0nCSrPU3QzXTiivSuAEP8DdmF1MGJFS/X0Sp2tVi8UjUurmJcBjhuOsofpD9EaQ8kKj
gXSLhvqH507tLQ/JpvAj9/Q8laN2nYDrTrYIC9MAR2R1G5sxxqYPMnmvOKV6hrjkU447pO/8VI4j
J9XppUZq3W5kur1y9kB0ihQW6ITo730dQSTZWc0WdnX5xhyf4WdiZn8M5XVgs18+/TjPtcgMWeci
w1dPrUySVQ5k+M3wszcnZtSAtOSn4wYc6mK6NEWBaKKN8/v80SCBWyPI27N2VreWnhyZefLB9M54
H43JCNw2XHBKOOlo6mbLYoXmGcb8W8VfZ+0otrsBuY17lBCUU0gAu+kF6XW2TFCS+Lt4xGwaGyHa
4ihtERyl1l2prb2s2v6FlFfrbtuOw/xZRSRdgeyoMS9cs9REY0N3WGWevx+ScLhyrHdWdWt5WJVq
iCbsd1vHcZn027jFy64Zbs/RmY/rcyWysj8T09AuUT2UW84e9oZz97CeTRbASP6+bOqxeR+vc6yl
JlHORSPzh2CKH4pEGk++ZbxCCToIPGz0NcibP7m2mUDaxFYlckEdyReWyazrRdpULN0w5DA6dXoR
WxmLEKPdMTKwWxOi9kQYV7QDL93sflL1jt/bJ73Y1x3UOJIBWCUcEkzM6KfhBmerHYxvNt0zDP+V
6WTGaQ6R8wsSmMvRvRglnsM0HbDkQ3QbHIb3xDO4r4pK+ZZbrI6N2CfPqlqgPHIN2+I/mB3MLohu
Kv4bBPZqu04TE+ETw6fH81mEfGle3jW9jBe5yBBPytJ+jTnwP4nA888hCcBZ0eMa25C/XaF11pHZ
WrmvRfGWZeq6Q6tK7Jg9rljtwu98bPGwFm13cEiUo+npsWC02acOOHOd1Ax25y41J8jV8/NpXJNY
r2nn0SKBbIjd5NBr/qbUiuoxIgTdu2VfcQy39GXYgdyK9GJtW8L/Uxb6a646byIfijfTk98Ef8Vf
WKK+u77A8q51PxQ7ObC7mR/RQGY3o0Zm8n0QLQMnWuHrl7fWCGhiDx4mnbpXt2lmW7CFiN2c8NN+
3MuXFjUgMYTQDzT2rA2k/P+6KWXDC0pz51UeZJgouer9iJCfCvvZNVNF2nCxhyZMBL/9EFTjyCNf
y5lD6TbX3HDlIrBH+aCc5pNL0/KlAda306OJ4AEsTOHgfS88vzwIMvUWxSThm98T7R8nI26rspyH
Wkhzw6TvIbCc4cgrjA9PJ0Fe1ZXopDWSsrKIE2SgIWSMENneypqGQjAxh91zbSEuJTrPEHeX+nuL
N/woMrdfTJv176774TeCg90wArdfUqGMGOtztC+J3tKp1WL93jt072PZOSSp0oQPwU/B/sZjoE4I
dSobhIvTZwnI6sVFq3Js8ypYq1mn/2wjZ9E0MttSDaO0nwQajg2dpPeNdmfM2wR2MiMTxuuQZOrS
8Nt4L8o7Lm3j3RfQcGJm1CssSM62FBFVfTjEJ9Pld9VSp7mZZccMyczPo0yVlZ93uJc0Vw6H51Of
YfGadh2sTNB4ZVh+o0YDjlOk2xqUJ45mZrXTmqnqQ4Nt5OI0uXopGOVvO6KdTs8PsHMQ9TsRwssM
nfDTGWQV1am0DXOdTw8z7LuDjqIaO49OzP7/CPBjXU3XT53jGAyXRImRzXuQ5P/NkmomHmSMMsmZ
LE9J05OpziEVsT+Du6Z6TYyIyil3m4Uk1+L4/MkAiy78SYI0+26qYAQIHKjtyp2b11KFC0Myy64L
pLMQwJxPpinFLmaW+Xw2F0K4XSpOxHl1C9xAO+ocLmFLAzKe1zYvRaIVBMPUtswPM/beV4EfCQGj
KdIS1BZFSyvXhgU1Bv+PsjNbiltbt/Sr7FjXpX2kqWZKFWftC2VP0mPAcKPAGNRO9f3T16dkVS2b
vcOuE+HIIAGjTKU0m/8f4xtBCAd4Vj47JvtbgJDPYza978vhK7A26N15KDenMt9p3OkD0ayrUX6b
bawivd3Zt2aRZSs3LZjrLPMyTnR9pTt0kAoT04KBTKjBhQFAdC5vTWWCXTMW8EEwaeEq98zvOuSq
MxWm7TpRTbzLzLqhfpg25xnR6OyzQW3GwghW/HHtssEazNqaXT7FhaNWOOpt+SIn+eBtStsjc1J+
+s7PP9Lgn51+5/TLlL9o+5KnUxgOJ2TOneswyqho0hXfIONsGB4Se2cW2niOtwVpFkWoJy4pbL8g
vq48N5FX1MRKehpSeyKvkMXY38mgp69k2RcXidy4xZWrERCbUGa8shcUKkr95tyEyXqPGjAiNLmP
LvBKBcc2L54D9svH00MSC+Jf0AMR+mwd+qjEvFUF1gEnDLXIlpV7jWThPpUAilqHsV4jMebi9BSg
ztdghNa4qR2Wb0SL509WEqDPQj456VpwyBbZCA7Nzp8SsGHWMJjnpUDskdTWsMs6QCveovhvVP+Q
dcq7rYe4Xiu9cfey7x6TuRzPUsNNKJfo+i0cOD8zKJqLcePUZFdTgc3OuCBTiGB1dKfZ6C8o1G66
For/qZosJXFZHZ5xrkeQewCJTSWVyQVcrsjsoxkvektRjw6eJ7MniBfNsrmqKG7s+rp893DIPU/a
gGWbPPYPm2nnGCHNXgpqqNXkGjRQ9YTu6j3IeC1DNtzqNYTfaMDkgQ0TPDb2sSpW9+PyROv59ukX
wsFOPr76+1f1shuvzCYf19itqkfMxOsTYdlrhbPJ6jGDSJPVlO+GdWhQx8UpMMD3ILkUkj41cAeq
hMp7Ruh/e95Z5eauUULcd+mV1nndWpqteV3LCWZBNL8Wk854UWr6tUyL5kyD97MFHQQvjsbwftSH
zO+aJVSz7ghcMShLd+VFpkfzkiIeboqORS6oy+RRr2TlE0k3XcSVSh6jmMR4k1aQK9oKbWxxVnlh
+lgSJwpOCzzJ6beCKv/WBW6+Kwc4QJZHSKuxTCCnhzYIv5RcOccw7f/6Vmm2twQfBcfMm9llRlZ4
gxMjPT/9fipxPXx4w9qIy5Foyu6OBHQQJy3pFmJG3J8Ol45j9wh1QHkrl64k6550bS3fY0H4PNQZ
oIx6BGeHtZf+OGW7lKIPLU50h0NVD6vewXUEZ6e/Kxo0PMJuuFXGenuSfpwe2iW0zDVxDCYqnbZ5
9/LRcRyinqjcsnW/wzmyqCS/VQk6L07V8KVCg+sPuoj32oi+xFsetMEk5doOKcfgnEpzlgzlZFzF
ypQHQU2SSCe0HEPXy+d0JgcI8MZDLcaRgm5vbBRu7DO9ArmOdG3RyMlEovtznGOcplSN2sFbnZ5i
3SPgQU0CSI9Xb4skm49jRlEQ9XFBE8NpoK53Mx9DsmYNfFO4yXDtJTld7phKDIAjO9UYiWqRY8ok
e/G0vGwsEW2SiDAWqxXD+emr6PTUYWoQvbqhem7fGqRUWGG2a73bptJNNjE89GY5H53qzKXZs6rM
gr2NueQB4pi+SfG77uooHJB+FcbT1F+L2XGfE3um8+LctOByLiTdfQw0GH/8oU6j7embWlRHu0lD
1JuW1YO+iM6rOpl93cvyrTCz0R/apjhT1oQlOfPY7VsXcdkba/T7dHUsc8HWLE6xYaRV1PgCEdhT
qrlyXwgMZ3HppKThdNa86bHyVxZDZquUc1tko7aN6so8a4JgunBEjVswMecH2FUvwtK0t8biM5IU
fuFyvwqqoFORYy3Gcf/oFQAnBuVdjZ2zpNctzezQg/0xykOLXdc3FiL2SB7OoVxQCElr022lkzLV
Jbtl2vyXGjk01HhJIBCSJFxzSJqzSYJwpFQ0rZy+zc7iRsLtHrJNSqHizrSafBeWwKjZrX0z4hQ/
QkeBrVWTeTaXVnP9URkqheP3SyK0gtOC/Y24znZ5SpiZt5ZZYe7asKRwJ/rqiLuZswe4dI+FVN+D
v9S3TWFE6yymVh04Vn4N6DPelA2sICvt65c4tw/2gN+vo4O1K8gn3E1DOB7QZjnX+tTEq95wqu9k
G9p1jrLMy7xzyEJQ88a4OODdc3d6PtlHo71dDPIv9aQH6xnNwHHUEVNNYj40EmmWntKeIyU07krM
FnJs70QYXpm5OT4xS021i6552TQjLKzP8BLipXdDUrBNwRtfvmql9ap64Oizc74YAR+gnh+jLnIJ
CxT2PSWqsMCxhJOspiYXiFU2kESbd32+DQ0nvkgNMR0EXA5ol9O0M7q+8E+taPRR5vmAkOYDe04k
0XYYw+JqJA0mjm5P8cz0yVh9B/1as+MK00Effjk96AhmcV7enZ5InHB4eAxrG1ZLd1FBJ5NFb2zD
VEy+dTI0U/qmpYCKdPOj21awX+vYVJPaYD45dWw+1qVR7DX62szEPDUpwq9S29OPSRWcQ5KXKGuR
zjI3wkuvDqE2UZaxvp0mZeiy+nmlTzl54VP3ITDs+sVSiF3ZdxZP7MkKO01VcMwZAvQldQFo6ENa
edbV2M/VvpdttiGENFiduvdaKu2jTFCknE6ZcAiXsJpo7Vkj5P45XFzq1Xk9XZ0CrHHymBfFWB1P
z9gYgf/sLXD6H+taadYWMaP8r2mCV25YabE9GdedHlEuca5PShPPp65ktGhHMw3zBUxQjJKlae26
vKMau8zKGbZCJ1N3NVysZtYJLwPyuw2Ud9lNlnc+9Umyn1y3OeSGVq0r0dOqpopUVWX42DtE1MQW
EDzSat3bTNc3J8dTbIbbrm/LiyaLr7V5lPtE0wEhBU27tsRMsyoyHCYBp3j/eArjZWm4EziQEycK
RhB5a2ciy4w6e/expCmM/u5U6IbC567Io+g/Ct3z7PBG5pgqO1WdwazVJZ2gHcjsmxKfDPti3iRl
QmIB8/MEhde5BnOK+u3ypUv99zxYHuisuzszax56L6BzIROcw54VwvCqyqfGGNh35ulVKxr2Glkd
Himz4ccyZ20NnWGVuQTSjss2Q2VEcBWTMqkmUdN2YflekZta7adW63aNLOCspvl13Fq5X8rJ2mMc
unfcpTGttRGEfMitBkLkGjNaHtOenbqstHyzhSiBOmDpUHdzsIZkVNZ0vVTjPn6IwaY4yjZRNTp+
OISHUw/AaFEV4txCQGTMhbH5iPwcrItlC6AVevkau9pt6LTBixE8sJG5QNaTfLdF+4I/OLnPZBzu
aCzF648pzZtBVPcNy6yGjeorN9V1hEvzgb971s5DseorWd9n0wCnQa+dNwvHpMRPN9PfXOfMhXi4
2qk+nh56WOYfXxH0e0eJcd4V7BPsCxfU8blX2BTOvXjJhVkcIOXQP3RcIPvTdtdOS2ubRsBDOS3v
eA6Ma6voErxfrjxOjvmYiNA+twTIAWsWFXqj4S+cO1h+wpRZgn6cFlQOlPONwrs6PSD0CXaYBQdf
jcFf3zv9YJIZplmEGasuGp4ZedCvyyo/pvkYXp42u4VEwWrYmGwJXT31jkaR2jdxhuF4EYdX2fDQ
RIaFjtqjrOg55vH0ld7ZXyY4LPWGbAT3mBbEz+KrNR5FFr21AArf2L2ucJSsc3secS9iTUpsFI0o
9wdwoYvVOYjtdHU6ptkBJGwyMEAcfdP1tE/yPJZoC2DifpR2uonciyhTz8XiimUvgL0mb8SxUiNs
i0gBGpnVEX8RyeCnLxnJ6HzpZ9BSzYseVgy1mOb8JA+r3HxiX2SNG3K8wSzK1AHQF00LkVVi7mrG
zchWxiILd4AZvDw0Ijo2ePmPNBgjkm3aNt9iA6I+2Jkan1RG+iaWx0nJ7QCy8FJGXXsG5Zi6egUU
e/lWtOCxQ0bNdTubBPrVgES0+ryK++m8WR76Llse7MavyIHajPZUM9vRYMgt+8UytMIvdGbbMIYO
qBPGciyamUlH46Y6xcPHOoJftnXXQln9kRYcvd6loBOnXbDSa7RZKeWMO5g5fryMIhjCwnNkEi8h
MRjb07O/v68ZI0R9Q/pIdHDDle6y3ZpMMK1l6qL3pemgUTd/HUmiT8tavvZ8ESV8B0e5zVSm4Ohd
t0KpW02GNydhUB30DaGYrGTQJijCMeqven0TUzZ+HQGVrFyq5Jd6PgO14W43e6sQPhK/cjN6ITKc
5VNrk8nzCbggMq9Q9hUMY5qmS0tUoJJcNX1B3O1irdGS1KaJtgIeS9ZKPrCjrMhpi6Q5odgwHgs0
Qn7plJh88X9Bsa7ACxvIC8KODYczU42p6NcdB49toGfk61GZxYUxuM1tYtDY5Po/ULZdcMYG7X/q
o/eFx1gXxCUqs44BD+KLdpnL/oI2QvAwsvclfDEYkezH25NG3J3q2zCjyHISGDpDfsiBkpfe+BXC
X7CGe/o9dLXqLF2AOyC9KelNOfAql9Q7z9DUhaNp5yUNirtKRi+VYbgfzwwdQYaLNZ0iGT9Mo3i8
QNr1cHp2euiRyNkzWeunZ1IZ4GhzEMt2DFcry8abcqzeDUrXSUJ8AmUQApooNOrA0vNeeheRhiCs
YsX/zHp4VS7hA0obeCC0BDmCZvhVgBZ9ReIueZw5dUsrDWj8Er9gGTPp7tLutgLamZh3rMoyrmvb
OlbyaTAxw6yThcre2oNDXXLhryX0Hxiw6OypHEWXbt/Ms6sfLMt7xFqaYY+DMc/Sc7hoXfUV3bp7
hv9KbU36rf449uHOWXJ/3UrV13M71tddr/8uR03+G9rQcoUHiEJalk663ue4pHg0BIUMLhZRTWQg
ReWhgVN2UaPbvM7kfbz0VGa6AEfRZwQsp19jqNZHorWdi1wFpq8Mbz8s8R2nQb8EJr3HrGcSAMn3
Oi0Dgl5fFkHfYpGmYnr6qrBG+ivoYD8cWSMhhB8OLUREM6g+5L3dKBUmKgyK1qAlO6H11x919CwY
1qVl+ai6y299oehMTyP9XkK0qeEjREqWh2mJfZNuKs8AZP2gJw4cqjh2QnwrlhxaWW6SMHcjf+pg
PlCuLVkhLr60NqSNRdXNvFYt4KpGoutPrGuI0OmGjYT1gS9Kx8DxoZHnmxINWAM94kk4VQnZNpi+
oI5Yt4MyN01U6rsWUswphOa/Xsf/Hb4VcKKnsMibf/03z1+LcqrpZrafnv7rS6H499/L//l/v/Pz
//jXRfxaF03x3v7yt3ZvxeWLems+/9JPf5mj//Xq1i/ty09PNoin2+kG5/F0+9Z0WXt6FbyP5Tf/
f3/4j7fTX/kylW9//vFadFAh+Wu4b/M//vrR4fuff1gAJf/rxz//18+W1//nH6sozt4+//rbS9P+
+QeBF/+0DFdaGDVxmMHigwY5vJ1+ZOjeP7nvXAs6n27aUIf/+AdW+Dbivxnyn/wEIrE0+RWpE9Dd
FOiM+JHt/JPf9RwXT7C0TU93/vi/r+ynD/DvD/QfeaeuCyRZzZ9//AyrdBzrFPnM7chNIqXUl1v1
9eU2zkN+2fhfMgmFXQ2y26MndR4jirygtlPmFWr4xHGticd6KCJFflWb1ygsfjhPf72aH4/+80Dg
MLqQBInxxHSlNCzd+YQStcbETrKxHg4BCP9DGkRiUw2hdWdEjfxtAhHv5G9G6HIscBO2C5PTcAh8
//xOG5sOXDm33YGo2si+DKIggtRIyxp19tLv0Scn+VIwYHVnCSCRaa8jGCTlUVdpvf31215wpD+8
FKQP0pYCfIrkrPNJLj//4aRn1JFmXA3hmS2i92IOKWMiTD7Pqspdmkn9/teH+znN/fTOhe55jLS6
R5Pb9X4+nNdFpad3eX9oI9I/vUCvEV570RtnmQCgkiawZir3d5jYn2M+T0clz1DYjkF4qSfdT58t
RhyHmmo648iSVApjmY/vYe9CgTewY+EKdMv4UBMPe90Jlxg7CjbFc2fXRQvkPZmr31xqzpID+cNJ
Xz5/17FdgLW8IMPUl9f7w0lH4dzOvd6NB5TQtrvqizi+rFu4ptSWazRza7N2y4S9fK+OddZ17mWL
6ARP62Cl040VtwzKY2SCTcxdRX1NDdbXMmQp8mQ7IwKwvpPlOgR4EHyrrCpIr2MxzfY+FCWTmuYa
+QavyUjCoZwWDGqCuHw1pHaHYg8CPIXbMrGvVV3QOqrZj2GVH+yqWdtTDFw6ilKaDoFtacTvDLkq
V/DgkMwkgGK+R91UZGxsi+hrV+B89HvlqXckMNp9noI8Uuz/u6y6suR0WxQamPvaaNO9ljmI2Am/
DgV5RhnigiJ0o/wQsxl9DvIE1SiLFJq+4D1Qdnax3l9VoVF021i6tjh0c6ZjUPKq4IvDndftpahV
tvZyCCl3/6MrmOETDrLn2KbJiAENeUES//DZURyTper0+aAJBeTAwvyeibn3U+AEO0eLukPNNul3
BOblCv3hiuGoUrgIfoD5Mjbq8tNRSysfQNxC6HdcnL6b3O2CnbAT1/Nzlg+oMuxFSSEM/bIx6oX9
VjVf8MtgxUrq4gLtZ2Cs/kfnYbmGiYBn1Jfcz6BQPr0ivAUxrdB5JC+4Nh/akADcqnGDdUJFkJIt
4bhzyRjy64N+niI4qC0MIZZjCxf+0c8nf5jZ0qZpqx8KyB0o7lhUg8Vq4x5TM1FylIMq8hQIGMMG
q/XCev314f99jjBt23GYOXn7uiE+HX4Oo7mfgkk/9ISJn6ke5UBjGPHdOLXBb07vJ470acyypcEp
thmfGTE/zYaaY6XW5FjzQZQuCn8xkKhs0RVGHMb0cBBmQt+ImaQ6b0rH3gviRYPVojc2/bJgHerz
6gAn/voE/KfzL5fyEOMSM6Xx6UM3lW3Qz6NRbZtue2NOpbcfswwjQxx35pvX0nz0zbHEMljhYn77
9cGtTzfBcsk5hE+btqM70hDmp9MPlok5lWydA6om04PRoLE2SAcKuX5jAHnxLQ2oBSrBIXhXLaCV
leXSNV4XU5zcVwaNS7KXukZjk9J1Cdp7xjCfjVEh/bIK3CdztN23SpmE3yQNwUGLNiikWSJ6iUZL
U5Bl2lgbs02LZJ4sNSs1oETGYd+ivQrmMwRdms7qdw5BUxcOXxuy6mjvs0cPNl0tqEjlDk0HSAIE
GykBK9QfNMrsvpxi5FHt0FargqYvmDYHIE3UuYX3m1voP11YkBqgppP9ypyoL2f5hwHMTF1sVXPX
HTxyGNwjSnycuppklQFk2Go37Zh4um96iwxy0hrihcK+IUfP79iTfdHYNx8CvRfffv3hLhP/DwPc
6bMVrIQc0zR5ddanKXHoEpRdGOgOQzPTCtQRKlCA3sel+2zqI9hh7xBXxktjD8Vvjmzo/+HQBCXr
zMmC9YH76bIaoxJWSST7g5KGvbeVVX3vB3o/G6XrxA1XI3LNDcJ8277MysSwV8vazlhoNGbwm+WR
WG6gH06DBKLPTtQVumHauml5n+56DBMFnG9JTmlSnZM0dejQn1lkmvmZTqPSHIcjE3ezblOwnq1d
fmmS4FLH2gZhYsdunIRevaG2xYcpwcgKKBs5EByC7HFjeGcTiTermA7Fbz68T+PCx8tmZrVsYdks
Iz9dU5bQqEcFYiFEYTZOu3NdWuindeB0UsZ+RDGaBJTsGdNItJHIzTDlMl9YzVlGT9U30U7S6cIn
L9O1A9ZnRhLnD5U+r908dXHkFeeRMe8NO9zTkrxw0DKYsUSTZt6HAYDlAsGiZ6tzXMHnHJCGxHCG
f1o/G5rqygEPzUZUW00RGWmZ6xCCQR4sgPdOYqxzttLJsMGqfajEtV1H6SqrqExRZIELXdOTz9A9
jcJ8j5CDXJY2IwpQTWtdRiaiUTBm5eTeCSu5sQYXaIZO4WmEqo5N9Ko09UeWttXOQutMzQRNIP2E
d+Wl1+WSSROFUPvMSZyHJWWkoL0lvWSPmTTet15T8eYpfqdJjw+X6tG2GYdvpF6egyZ5gvO7yubi
yWxgkBFwIsji6s38Ag/+Ng3URWFGV1rg0cPF9qcq74oY3BuC/75KkeygUP/mwj0te366cAkAdrhv
pcFcxdW7XCE/jCrCdKJosAwD13Nivok+lA8zIbz0yCYdmvuIJ+DN65xlOA1D+Wz1FRo+FpFut60y
2R/TEvYGEnN2iavOaZvLuGWM9ckFb5+jotLFZVREeFzjNsdi5RrKQS6Y2BB0we+4rylKFVJBhkL/
ZuICvLIxBlC5DvsOrJdDJ9WvlOLG8Ozw3GuU92iVwZIRSJXrN0u1ZbT4+URYlqSiJLiLmcD1Tzsc
FYU1DR9zxluGPC0hyuiMUm9G6J1MNlBnKGuG+u+i5/9tF8dpMRxGT92wHB3d+c9nf8i63IuRsR1i
jWi9cCRpt7YJNFRdRsfIiPSLX9/wyzD06U0yXFL/sSyDpYnxaci0gJDRKHF5k5rEnU3wwgXKhnqd
60r8ZoP6aWJY1ts6JQu2bdAVOeCntwYgpovgZeoHoDypvY0SNkLbUBSpAAYlgjuWCcFzDF6LiErX
TvCoU3I3f7ca+7dxmVexLL9ta3kRbN8+nWBb5dqkWfph7PR02Iy5gSCzmqizF5VRstDAlouAeY5l
68ckqtbbHIhgvnHiCA0NqwiX+rNLHqQ5u+P1rz+MT7vJ5QwJ9pCGhLiGfNL7tCgLG8qJOcXxA7SM
mE01s9hSFezdr78+DlvP/3Qo2+TuZhNvLh/9z6chUdqcOAJHBwTLdEYXUQ2sC2pImw2CuF4W6c5q
82EdBMrEMkuvtDS0eNMSXuEP5SzOMoVKc8yBbhIKiNImZS8KTQlDvW72m3EW1tXspdkOgdvt5FZE
g88xaHAxVC6+ZTLLotCSkAVkpEjIKQBgd5rYF6FqSfwZ1LHXbfeRMgnUdqWD9vLcaj3qobXCwyvI
snC+tSEYpC6q+01MqgC+WxcZ1KC06QBvcL5GSC83iV7P1yxjvUNhjIIcsb6/CWmX703imY+TGLqz
MckqtNLm16AYsggRQOXuVSXyKxdJ/dpLJqKiWnNacpJCmkWgvEvo1XaFAmbSVoUqtG813MIt0gcF
j9FZxEqWuG9nfRB+NKPKqwrAGHYHUUog0HgSYRu+GoKCvCRLmJFxqkcuQWneRCY8LgTI1NYJeyTU
C1NrvhvRxW8l4+vKJIP2S1V4gCCUEZINa2pR74896rYu6WfpT+jwn3Py2L6gcug3AcztLRtgvG5l
AIEwcm0s7CUZi4WFPyw2R+2MvOzoGxm03jHUjGLbAb+8tVScXXSRsQ+KiMku1scrBd9w76nEuzVN
GG9CEQjmBYtjOV48oX2TLpMgPl3iTlW9bdyImyW31F0LmPxM87yvOYi0NzkK40oj+S5aNWnZolu3
UQP6bWZ8V0Ekvw3S08ibt99QbJO5o1kPeR6270NU2ZfcOPpDJIHaG6y3iS+im4v3NuxeuSTOekO3
3jvYzQ+A0oeA0GJ0sDZNloc8tsv7wLSYzXWj91WFY80O4n49kZFNJy6LIwAS4+xc6j2dSPC/zvsE
uMSnRFOy+3LR9RINRw6WZXy38fH4YZLYi+O2f6qHHO+th0MOqjARprNOyCUma98oPbR+mRnfzRlS
+SkWVxrRG19VNQ3DKg8a+TIY7RcpTKKuWXv06yySr2TqlciqesoQ64GSEkjPJnkLe4F1yLEIkQzQ
4VVhNh1RCYl1O2Gy0SWCwlEbPbQrdAtw8jId5tTeRogisU4Od1soTCyi7Dc0V8ue5i/hX3NKXKlF
eqY/pDTL8mqaDnAwH7m+o20eYLOYCN4q+prMDKwtZ0KG4j6xwvaM+yo5IBF+ctuRiMXcPLc10WB2
Ies29ORlXHf3ycQHVOMZNXoVEnLA6yTtpXqEDh75uShegqD0QIWU3HG6S49cN0p8gF3hwKrIuvsh
H2tCXeIZuElQ0l2KDaN+iMg4Py+SmiTTMhLQkCa7ObeUq+EF41xRda5XfTqLb41uzD4WtWCv6QSi
DyOFBV9kDS0s1XGvigLga1ZBOAIU+NW1g37JHXRqx49lOH0FnY7nu0N9QcuV1vgmcSEq0ndyUDFQ
08ZnA+Fc5fZw7QjNIdc1TbLa58+ko+8kbkZqbetccwUO6y5ljZBnQ7MSk1k9ubVkW9+KnujEBLqe
FyYEkLYOvOaFPN33OgCDIj1iB7Z8BhcPCTAJ9sKIp1diC17HIIr2ZlkT+DcV9XNt68nSEuzZpsrh
pdeNke0pesvYsM1tByjej2pOvholJN2+Zum0orrnIeScnKssLFPf7eoc1EDKOTUSZNpxDsAZWs2Y
rW0cDMCWoiTcDlZhXBtlgJtbs8vq0pSOcal1lk2KeVE0e6opBF4idmRZXT7gInnmdKmLcnS6F4LU
Z9QBGe3MjpBYLyzkpmP7eXDSAZIj4oetwyLshRroAGWqflJGEdLxFEDCWRnXWCYDurCTS1pBmdHV
NMyBNQIdv53rzfTetXQ8nxIJZlAjvfcE+3Jy1IIWuA4IknZ8zoXfzyumrNS3xo6rQMsvTZFfWHl4
FkZaDoyuVb4LQ4IeMMY7ykBARsAgr4YOf2GEr16GpMYqwsvDBKFBzbtYNTXe/jjB0ZMw3G/QBrRr
FBfpnuI0Wv2hJGY2rawdxd7yimaO05CFmSNttgm0Ai+RrYyuMtYEFtU7IAD2ZnRIY+CqHy65IjHK
p6jlJZYIhX4WRwd4fHmhqoFdhD1Huw7VPRlabHOYmq47U8UA+Ox+J3IS2ktZxO8ZSdFEVLjV+UAB
dd2E1rURyxvZ1z1TE4dWkew27SQCMrXN+VlX87yqmZIv07Dyns1RyPXo1hrnSzwgkLcwQzWAIhih
qSgA5Gk7PompnQJI7h0uuZ4jZfYL8ePP+iTfnUgrNqasvzttiS7d6CXhrgNUW5VWq7at829YOhsf
/fZT5RDKatPNWQeG9zRBK1zBKnu1Azu9aErbvHFEmvppqNvb1lRb0gOLfTN5xbGQ2rtiDr8ch/bd
5iaHQ8IyRnhRsatArq+0LHpmlg6eReeS6TwOdc9JLLJvyYAXtgtdexPRcVizwMGt39ulX7cuCE+3
ZUD3nHLj9emN0AXJO+FIiJ9pf23d9pq9HXiQ2P6SVDbI50ycBSrJN4jC+n5NxI1xmaXZrQoYnQMF
RLvykCa3eEsORqyHx7Gks5oz80xkYpBQAklSmYG1Qr6qvkbKkQeYnfqNGE12eQYkVEC31ZpYEc2f
p2FaS9e6Rd9/m5fVY1LCy9MDfhQHSkI2dL2lmAvhvJhT3NURFxrlXxyLIkRWjDBmGMBFuNzleJl6
3iZk6T6eoAx72Q3LZ2czxXq9jowMHGmGAoyCiyLMlVtBLwnS0L4WMR75WKllqqlv5momdc4k2ry1
HV5KMprfsEeZq8agdlYn9stU05lHImruSprKJNcyueDPgkGhvCWutNNRLOuvIaO7H0rnSCbGfjb6
d7hSsV8zwx5zWKJpP3OlGcmb1uZvnsOW0CimflXEor+pjeIgBvB95P1idCnML0Y3Ga860Vd+6SbV
xsrogmCX4Mxm5R6AjLFh/IJBFcxo38JE25dLw94slnGhkw9lryxmTLanjgOl2pbKXYPxJEPV6Qit
8dLHRi9DKEbFs0NvZCeioYLUMX6znJblTeE1qIKsmM9kNi+7HqBOQzTRtmNCWc5EtGbb+dRZOfjS
sin2Uz6+4QTwfAbR6M7ArY/Hrts4abWtchGe1QMMYmQFFw4p2n5aIB0w2/lOQXr2IbqjrsUBWGXE
CE9QtfF855febHwZkEpAMtMAwCHJ8ZVodjMxzJgwingdezSZEsRehWUu10M1rSqdnf24WPwG7KAi
hlYJGdnzMSTER03n0EazSPEA/62M1it2mCasVdxp30oTda7p9OF1gI4Y467rcEyh36bsePm7hDQA
k70rSe3B3kWzLq/4G3OBx4Bk55Wpy7NmhLZWQw3j9OGJYG2vbaKB+anA8wMA2/Q7g0X/PDJ+2k5m
vYT0Dc6SOGI6FDjP45K0VjMsTK4GbijJBvvZHWvvwB0SrNoquVd4Ty+tDth15crwSz1HN7pXPiom
51Xducey7fDNFIpI0Y4IZ7R617J1jFUDC5PM+xKOjoU9gxwkJOiAGyujDdeqlMdhpDszAgRwBoq2
cNwaZzO3FawxzWPR7RSQqGwt2vTF2MG01tw7S2baimUzRA/gv36jUnTgPXvvROHmoTHOG21i9G22
9+aE4q2lYIXATcJZxzS8trqgvnTarMJp60362giA+ZXjdFaPasSoML+rUpFppkpR+UFS1ZukqtSq
0XKmGC9fUKZjb9zVmsgRR8IAAgsTwkgR3RgxbeGDWJZ1hGSQQjCUk7emCUqpHH2Utc0HHPW23gxQ
NZ00zVZsl9/NtKWx2XCMgDTH81DJr2PZgAy2i4tsVsKvdOKylmiZNTm6UAVUDs4PM8FlauFOmDT4
ETGSQJtN2t422HJSIivO2Yql6HkjF/0QKQlVnG3l3N+g5ePWSjuxdpsWLEJjv+ZeeVtRioTqaz+6
pPhdSkv7PufJdTLFkpVfrO2nZnhWSdd8gZIJJWOafcuyw97XnMbGzaQJOAK8okEhimppzK5NVOax
AYqlTvBjR1l74woY3gWlM+yGJrN+HuMgJSpqZVjzfCat9k7T5vvUQE88sidTMk3umqZiP9Nm+rhy
vMA4d+M6u7FmT+P6N9Cb13BVuuGlQlqP8SiMjtw9oP+TQENx2lAhbChW+obHSytCOKV9TMO1nVq5
LkgZXHWVU+2cTLgbR/LpWT3yRt0EjQJISbtSnj3SgWD9xYddkFLRPhInSHikR/6tBmqX6ww+NR8K
Mo2M0D5RAJliccjaKWTMSYGnhrMW72G7d5tqNCy0jeWFTmn/iqSp6/9D2Xk0x6qkW/QXZQQkkMC0
ivKSSt5NiCNz8N4k8Ovfqh71VZ+4J96sTdwrVQkyP7P32m0s4dkJqz2PdsMexGalArt7uLQ5FEWU
fJNbPRe2aYGDtd79WnBQWeZwk1T2xqqVesKIPa7BN+sgz6JknaeX4tMPy+EY5jjHicX1KLvcjikc
cGRgAMMNe2Fk3iJ8JGa02dASx5umrclxrlL/AGGVIx1a39a0aGBqbwovcVHvdRqDqKz5Krtk8jb4
dYu7pV+KHeFj/ANdGq37jBzjeGr2Ume/i0GQ9qng4nH3BXnEeQW3fKAlIfsbzIBJSebSaTBQDULp
E1V7Ye1Mk542S2xjIwZNFBhihEefC7glKn1nzxfC7Bmu2pHLxp0pnTJsXlujUu8pVPZ1xBCN+xZK
m9+pHIV46QTMJCo85c1vUQ3Gyndg/lVed1fgWNkDnXgkJvfssiG7KnGLjFHmnJos+Z0tBI0iW2lu
4MbXwVyqPnDVcuT+dlemUBo78qI3jkXcSsTYZ+Uo1wqoLjrE4/69jNLPIRzKwEDej9M5BPQqI36/
2AwkJU+ka2fLTzU2jY2DzGaRvDFL5wbDLTw8J2dq6+c9iJiY815NEaqA9JKwLPFO6OmYOPR2nmKG
YlWZc4hy9BNZ14MMHqBL9GgCzo1bXpFk3u/sprxxG4LBSUrEDtCaGCA5DK2ue4kJBSHV6ZnT2Ltq
GkYdVATcDv0A1bB9QShziVUkTSvXfMyhIsJ+rg2q1PK81DVHbEv2JqLt+zAjg3qKprdiAjtBkib1
jYAXI0WYHak7xQGKIj13OYh9UVoQ1MEAk6fpJJsqi15wTjQ8N+3H2M5uINnigBMb/C2/LGgHUM2x
Le7IqIl3jo9EXaeWPmRJFd6zwCSLZNTmgYqaNrR0QILN07Ka0vZu4jp+GRj5HBpndu76kcdwQAjC
nIq0QGA33qnzBFXScOx8FwNBX6t1xlBsLeRSrNPOuGS+F6LDwJ9dOiVCkpB5L1eu3fRBIv33eI6m
dbhU7GWGHvjzMIJSdBgz6MS5PPeq3I1a3Jd+xHKcSIGCQxxRencLXBHtsXdlG5z4PGSPg99km6zx
PjwCw3eJit9Ko/zwXAdpeWk0QT5V8+WIrY7mhG8sLHqSZL3h2nBozlWVDse2vljvu6GAGlk9DQM3
U29MHcHeU4w2kwxwyxL1OorJYJGmaDf1EPtbEHtMSWvoIZ7mVjVZH/RtN6xII7ueNMmLucRepKOe
vZFeXvJ+Etf26HZ7JRkHOTGn24xJinsTTgYFYb12kwVyUO5bt3mMxcDOCe61VWDN0y/YtzBUCNdh
SfZugtRfAcT6KBwbdD0t/MrBCYG1DZxrnOGUrRz42lUxdgdE6911lAi6hIz8ydz/ZQiC4vO52IeM
/qwiSvbjMkeb1pm+RlW99m2WcK31dyMMCIoNYjwWkSpIOrPYJq0sdqqVDNlcu9o4o3MRmHe3ZCzV
u5y8rqOyR2cTzj00Ug2suSfqLU/81ci2crPw/D6oOX/NWOGwQqu/pHYNFKBpRZYtGOIhKV9tqL9r
A1KwZHyJN2T4j8366GUUiWXczQGCCR8onXlHKAwmWVl2KwNK3tCbn918+aVsQhJHxte8f+lLyv4O
uF+Ek6Pt1l2inn2hTjCcn7hCvphwwWmjqGjQtu3pdMpVhAXkFGGOP+ADjIA1mvZR1JSwY2u+ZJ75
5jUtkJABW+eoilqs8rrwdlPZ6qfI7ZIzV02zGnNA87ArkLY7NYjXQqabZtD+bdvb6VF4MX9DJD8g
StLtUM7yoBYy7JJ2SSDJDDfanZaN0ZfqPxtcCVyHgB8abJQxAY7BZg3aaqtsguYnv/xI3TkONLEG
q9CkNDRgXFENpvdt3KlV1nRtYGbLlbB7+xOaGeOY3ozJMrrYamEfrwt4mzQGrXXLCZwGqTlBL2z0
cY5R/luJ95G5nNFzJXaVX9Be12d0+89KuujxEevi+c2u+ir59mfAFLElNPU58NA0rYGQ2Eu2I/Ju
5p817vpk/j3FVBVssKkMChprKxumfdOrdq0d/HACaVowFgSWIbSDVcs4bVELDvaWRxzC+d6fGkzx
XdrQWVaUsYyug2mOow3w23PjlO9omXDUtXG7miyqIBXSovpOxvgH7TGN0XIbhf6dVuNyPYjEvsKT
3Rz4pHwFlyl/C5eY9yg8i6Y2cSNYr/6EmHwspROUg/U+5XG7o+z11j652UFVSQlXA+xSkfZVQMjz
61JyOSZNOt3PboQs27WG29jOmMih0zn4DX4PxKjzjYxMEllHPPOOx4aatKdkS9bqM8fPLxfz4Lpz
kycncRKyg5sntCgoG/hmVl5BfLpT+JzFzZhWjzN2zUC0kwZlq4u1q3sg/gXbcEsJphHLK4aO5WZR
LKRR9YAcHdQv6pIHs2rAgAsj2ihNEozrjSIo6M4gVzEYKNIRHrHvVrDIlpozTZvHRBLwDBZ8Z2XK
Xxsa0YDqXKLE0fpNFRSjpNZXbjNfmLE1k1rrpokFGVnUGVuhAUSsJPbnnQ0C8iUbRiZqjtd72CSm
aQ2Wh/597iR/AvToDx2D1hOa73oPx4VY8ayPH2FWcbINOC+LhMBOI1HGpveSaV2B9SAMmgdLKVXC
o2URfMlv3DO5D89tHnLlIK7jY5DVCDs/X5iSOUzfzFq1TEWt9Mw96FwoGu5u0sa4j1q2UPDmHfmd
ZnZ5LdViPzPkItMW5sl15U+/TTchVs6pXhpzrl/mUTLtXuqYlCG758JiJjUAtlommdyHfvPNUtBA
X4/pLMHEFsDDsAK7TvN+NfrphRvcV910TDuW6xOZAngPC+szMmr7VfOWbSMVRq8AlYAuJBGCUKQP
af+RtDbwr67e0A7GJ1nE3akupbEGZkQIHhnaLxXObHdtldNyN9mxOLV6kffhSDwVFsyy2RdTRC0+
TPl7j1z1GDFDwEo8j4+EpHQ3MVibTV6pKjCZa+3DNvQC2vkKbmbTncGGjm/0UHlQNdNwlHkZQmOJ
ifHV6CqLDMgPp8xCLiAqJdwhv03UnyuRhyLAix/vQtuiUSycsd5GFTUN6OpswypfbPvJZ1AYX+JR
HGN41FncM7+Io1NM5XwYtJVfTVxVhS8uUebCOlHOdptsof4IETrf5uGY7BhCWaucDGFBSY4ywqzU
E9NtcfA9ZkW1KriJvQocpe8kx3J0SCQkZu4RENHABMpGPMFE/c0l0PBXOHSHwkcTo9sW/SpRhKtc
NN9IwayNZ49inRuCoYMF9DUJ1aNZIaGxCkbkFKdfdg0GfYTeva4HCnnVRlYgAG/vF+HKXaY6E5EI
AFbiVPIj9DkHtUurAnQkPEoJ+g0zFP2WiQHpyXyzAQFM+aFR5LcZF3inbZXMxheT7PXI5ciaTMWU
GKLwXPTJjYlOd+0XNkGRg6kOCVuW52IAFcfkj7mIqENUEF6VbXr+wZ0xYxhWrp/sFqNJ95GlDR7x
i4TEyeVzJIn5HJmv0f/0ly/eL2/tTgpWo/kF/as5lIslXfna+6QaupC32XN5l9lyXNjdLWZ1Yx+N
Np1AZkwnf1zSk4lw53HRwEzIJm62qbxUdwTsPpVMeDciS6L9tLTqqvebeh2TK/UXccAfdAg2akT8
i1QNEknbP/fRsc4iOHG5ccgbCzFP1qSKRREjf7JwLWHf/WUB/kMpdtm0IxhGtQ3hFZHXT02mUYNH
aOzRPEArHY+8LKhN4pI5RhiSmsV695Yr2QU6woVu0Db1LWasf/8d/iAvcR3bRg/sSw4K9/Ir/pfO
ZqoqXgQzsg6TBd5VM9rfTzSTN/bkI5yxC3rkuR+Df/+hf9BgIB7B5YHmE7is82Ptr0avx62Q2ofJ
tcZrOMvtIRvJsF4tS8+2AqBA8WHDn0o4J2JSdqy5gE/377/DT5ne5cv3peTbR1sDjfun9rQi9cvp
JEAe0BT86AqQU7GpLHemD0qFtfUdLloWBuqBfTLwjYGiVW1adAbhX74O84efwL3osHnscDBIy1ZS
/RArtixH4yy346OchbqBqpActG4fDX/uT2FR/R76zDxIvxi3qe8C14KN2SVe/5dH4aI5+YcIBzmK
yTASJTJqXMP5oRVMRCadcRiTI5ubsN1Fs1H2J0Cs1TWLcujqllNWv1h2RF+SeJ/wLz/9T1+Cc3HN
4ZexL8aKH09iFSNT7yGiHxAZEpbExKSZN2PuifeWsuqqYQpS7EqhGZFUWLZZSWWIaDZ2s0w3rGVV
8hcR4v9ooC5fB5pLrDUIf3hJ//lmDBILf+t68dEyrPR5seL4lTVg7K6bukyYU6Jnff//PpL/EQRZ
PADqokm+WLP++2UM27ayorJNjnXecORzGdAwkN1tJRCusHzXG8vaLVV6VDWV/ZCxFv333+BPn5lP
apkcTNJhBPDPXwCroo3t3xOHmTVUYCwlohNJHMnadix1ho1ZHf/9B/6PAIhP7CrbxSTGC+BaP/7o
ee43cpBDdFRd3S9IIwbaccRAifOXv+b/vu78JJ+qSilOOZMX/p8fzbUiBugXXcfMAjHetLkXgszL
GBJFg8wPcd/7C077If09ht2crSMr58atIZiUfxF//elL5lN7l2+Zk/+nvgrKc22Y0M7BOvnhFna7
3oez9WZClg+YSXAW/ft3/If3Whko3ZFBI6Vyf/5R28juUpnG8dGYwkgHlLpGvoIffimPWFWfNXau
7WJE0VMaLq3+yxf/h097kdcbikW58kzjh5qstVDteqMZHWOv/N0D298wREh2c1c6zGuAVfz7h/3T
McLlzaN02WQr76f6mk1fESYVBjSfHcI5wzQWs5226LAcgkQZgsh1szD6KqeB/3TJVZjSmaW87oq/
/SqXR+rHgcrwxvZM3mceLfnjdS5Y4jbA26KjJtEaVXLWMozqCpo0Tp1XZofm3Vh20x3LGNCBEbsi
JKck0KV/+RP86dnnZkFJy3NgIHz8cZQRcELCqldFR9cY2Pt3ebGdjNC4jRGf7AYxVEfhpz3prVm6
aRc8w7nZopL797/M5ez4+W1c7C5Y9XjVEZb+8wXsU5hE89RHRznZpBunYfzsFoDV+ex/szf96Yl3
XN+QPjY9BIw/flQTJoXo68w/xGS93jLNRROA/HqV1e64zXK1bTtDn2Ti1rf//89IqB2CRt/jD//T
iEdgrUcAu+kD+SsMTG1179hH7pgaA0QyFNlfCgeLTeEfPivyLBNgro2XxXN+6FlzIJDQaBKfrFml
h6Ax3fwCGR2jlZ+l89GMh4EY8z6cdowBSK4Vs/E6IamgnwFDrEJmYSIxnHUzuiRoatPcdwOSc8PL
8ojIhOSpYjO7dp3C3Kk5im4ibo6rMfHah35pamIm+uaOiAvqg8VnHkFWDquvmA3Pb3RtlLF1PlRf
ZojEpwZmve4isp+jUVibsMnDNeGi9dZRbfo28qKc46GlVcHCXNN0FTYyIStM7J3yUhgDeRsKBsol
mRZzneiHksSMGwD1CCTCPgt/0TlnN2A5eOHJWrmMaUJG6+juTX/eNlUXn+aawN+kQdbWjmF/nSaD
uUcQGh0ZPNgN8ZhddVeTax6ULK93pkxgOHSDv8PHkz8unf2dxmF2SkLkkQgxgBkJOc0n24yXB9cP
GfcTWHMoexQwuWCAx38tt65mi500BtJM4Lk3qRpgZFv2g1hCfz9Yrr0WiGG+LSs12Dkv/WfmL0jz
FsYpvs0kvp+ccVWOOtuIZvK+7NSxn+fSde64na1fDWL+a2/JFPFoTr3JhQE76D9Ki7irvqRv12Kf
eoazz7H8PwyhIEFbVdNnZ+BPscaEfqJZWjhGTSfOBoK0RyjCiBF6TLNx3fQPdCKMY3KPaUbef4+V
4wZoVVgYjiPj8pEskJAR27pshHNVaumc7NlyrxikYmWairYI0rr2N3GfTWvL1dnWmZIBBacVMWMh
JlovcNKSpIc/imr3ISyj+pyLwrqxie1gqxIu6w6J1SqPK7PchcmwHLtisB+RmA0vYqo1EWRZcwut
gkTeyWKdO0rg+HirjqU/PHaMeg+2q9uZsK0JA0uhY6ZHAOztpEjvogakyTBlYzBNixdg++Oh6Yb2
hpSSaWuVYXrrO8T1PGR1HTP9nlRzzubWZBvXQnDj3xO44WWb5DfVZkh8dR/7ZhshxCtmpA92jvbL
I8BEFdx62FSeTKNmrtpxArlUAPTBY4wYC97I7Yw8+uSYSfI8s5H+wjXEbGBiWFvFqdoVZL6sU+AR
q3p2JkDA5DchlIjcXRw6zVPJbINxM6IVh+iMm4iv99aBVPc2jhFjLtmmR8Z4I7m3frmsdRMyBA3t
dN2W9DIyTFn268xfl4O7/OqKDg6fi/DJ1IVxWErzwlZkxFG4HS2hO2ldXTc2wSXY515swn6Z/Xnr
2kUX0pFqlYGyRYAM/APVhbcPPY2yoBxQ3fldvZ9C0axSmbARRAcZpBVs6C5+R5vBLK/w4l1aLN7W
qautNN2HWhYlSepoEIuuCzdjIcarBWDynoVyFiwze0CPAPEj5jS+9dxkSMfJ57/3vmOTUJ32RlCM
/XDve9p+Q8oWWwc77TxGsaV4Siiq8XlUJJiUQ2k9Trlnaoi9sbwpSOHk8Z0NPOUmzqINPB9iGidU
O2tlFuA1/GqJadG7BGJR5E1pEZB100dbD2RmF4yZiqBM+QYpKBXIbl2iQEjt+RdLk+FgtE6/XVK+
NBEhV0TWUl8jtSLLo+K3MW8NUNoP6C1LkmhLagKGWzTjX6Q++OVeQAezrlOSBaSxGsVkyPQwRDSK
jA0ip1YbTarx2W9M40wCFStmsizmX3bt+uvZZ/fEOcfSuCfUMw0iGyEWGxHWAjgXwU6MsPwtEmGu
o5yLZlNq7ehN4mfDLp1aNFgycj/9uB4e2R5PVFVD/qjt2vnuW6ihVYq4BJFfxe+bw/Pz2nzZLrNp
obyardu4zZ3HylX1lrzD6SGRZrPtfVblOQOn4+izoJGG1fxqzRkKemIDlK5sM/2EP8/mDrzjce51
fqhbl9RZ4ihCuaL4UhBThHB2XRkyLJjzWCCTSnMuwxlhBkKGBIMUCcIe2zoCETzTPSsRLpAF7aF6
S7NeHbQou+PYqvboLPyyohqzPUItyMWN7B/j2qZGwSQCvEZO4lObZXOck6h4DdMaDGuKrzEiMUVb
54yc8qdwEDfeIIth1V7GKrykaWWsoC75h6XP/Q8Awlm2TryY2DEK7x0jVffsZIX/XkS1dUSKx8Av
4+1LWfay52lEDWYeNQLtcHOfZ35+7eGrvEaXIPfkJgELE4l+NifPMzn3hkugjNWhiouMpToMtb08
p/B1DsQkoOLqzC4II0k8OPfXY+tx55BsxRy4ct0jKbXTU2SLcI/W33siaeTS9I9Ttk8zMXlkQQy0
D07X8j8D2vSuRj9O7rx0EDunzed7U+At4DcYDthZYsLeSnbiEN0faxT/QVdWeus4LfUn27CXxO/I
Vi/pZUnpSo5xyFkxdaKeN2wx453UaIVWS7G0W5mRQgUj10xyWrXU29Z+5gdt1ydny5zFXdzZENti
/Fm/fA5iYwViv00uD4f5CoUezLKj2fWYYEEw94XFzo3ZaBCzm9eobMhvXLqC8AFdFCiac16D0QDw
FEVXggircxvGzBtAu0H6bvJAYszladDqgBPBARHWslwjI4JwWHFOc6meEtCd+zFtjBdQD+22tefu
OiFZ+L6Dzbr36qq67w1HvjB6TsDeFOH1OPKaMgyuV5ZBT2YWfXrVtsLZ4lfX92ydI/hQ+Weks+Vs
IZq/90LOrG7WNnroMXtAv96+zgspqNNkxUGbNc5DKitWKxWCtg7kyUdFKChHI7wnbQ793jBn6yDm
fpqDMHNLb281VrKd51Ju/chl1NVdiKRZC2+yTL1rB27wimHr5V3S/mmYZ70adOStp2pMruu8Kh+z
If8NBR3WdFL5e4F2EOpuVgaLp9xH+k5nPeduv0E8CwKijlGP6EjsEL8VtwU7xIvbHuVMM7e3bkmK
ZUYs+gpUS/Hty7yCwjaQKOsoG9Ft7+xkDawspLRZmQCfN+Cw8LOXEXrOhQUMuKTspkHwjFLJaaej
1+loxwSFAk+jtznH0zTDt+bCaajtNiMwghNqy2/CLDWMIkPsndpxdjabk5MyWvO9cmemgb2B5yFL
3CYNsqbXoDb8ZkuAp3Vkl0nok9WKM1mJXkhYmkakvKuqzLUDikX17vaPwvr2WMzXY25vqgYv5qij
FCDVwqy8zK0OOgq3HuwHAjeKAGEiKgjYjWqlrUrcj8qMbzMSvrZOhG5Ti2jZ9HXRofNtYAN7KJrR
il7ga25+bbR9vy4uYmyoS+FFrItWyJlK42AUYLWyivBWLZS7XihwbipIWNuJzd1pLHuE3rPttt82
dyPFxFyWt6gTls/FUssjD7B68oCsnRxW1kcSVYabjBhQuepkk7yxKE+vcll3v/C/VIfEKZsPwh0r
lj2aZA8kK9LjSK58lL52bCbPfmWkWMJxzPJLZqE9k81gz1d0A1ywdugiose6DhqwKSRLDLQ7150a
L+sHSGMoUlGjStw3b+xlllcpc+LknNR4FhiyAm5G67NREz9LJJa9NYyE1Aw9p87er4R3Bjjes8OX
fXHthL274f/hBkOH/x4VtsLKHkaHXEGnUsjDkRqn8uzOgniBEvwhwj77TSQ9v1SUqbe5bWY06EmT
3DK+yR8UGV5nlI/OphLS2rd4Ca6bjo1pM5j9yRMTx9nAIPiJ3X19ky7t8mENjYPAuGsQi+fC3UUx
ZpFVM0zdp4WTHIQt4EJc23wGo53wOJW+WyMw0R0oM6sqiVp3jGuIL2z7kBvr97nrsLgAchgfAdCg
TCNoeJ2MtXEbuXVMZyJIfKtLdp6iLm9raMyPSQvPLpwz+ZaHFHpj1yPORm87w9OVisRzV14tNPFr
1Uj7F7bU7lNZY/+SNxV9H3l5Gspv3W3yKWvfLR9lG/nttURwOXDAC4EwlyH7zGjN0O0QACxHFcAm
n7hjm80jGYgB/NnyatG1+50bUN7xJ/j3ii3ptnXz5IVcqTFgoI9FcDHlaIGla4ZtOxbOtYnt5M4M
mx4RkfQ5Y5Apmc896cYbixnj42WUy8Gj/JbgDU5otS7stg+yLq5+lVmMHDrOkqCDZHZS1ZLeiQEA
Z+TJ8s6wh2Q/i3H8iIfIcDeAna3AtENe88j3BYePkR8wMfXt2uNieZay8fdl6/JACNjO9tCFR9D0
+hx7Ibto8s7zoIHN3QaJmRbviSlJ5ozmsSEDb8DTu4qNyNmY7Vgte409E+VXo7GUwNufV4Y2s2Id
+wu3fJ7L9Pfi2bNciWJePt2qzw4svXEfIQbqaE7zngffbGLv6DlTdIhd5IHRrF13hcuBFGH0zmwZ
w/GMt7s+9H4/v0Swul9wiOmDMBSmPinrcDdf9EAXOsFVXyC4yaoClJVXsucdJnW284JFX5TIrwzV
eaAm2X62ZQWIkznII4YRmAMqhgofL/22r3PuD6dISa8CM8wgDjO5NX8NdYWXIyuR6uDENj5MCWA7
6nxzW7sW+S8mcXxmrrHALX1BQt08oQjlb+5/1kmi7MssAfSj7VFeLe0Gv0C5bUEArQhmu6k71om1
xFIni+lzMIp+DQufCOPMkM13QijGyelKs1t1ojBerdAqdxyy9onP0HLruWK/LB2uoriaP5aLJb5l
zIwHbiiO+At5hoVDBEnYfvhhr8mZjq1PpiHtrikjEZjUWAEOAPSzskoDwtwH/C9477rFu5tozHd6
8cpTxaZ1W/nkHZmj+DD9NrqTWVM/loWRPYtWeo9YkMzPxWRQk420SREfFqVvPLAhS+KXNIrdb7pJ
Y4cYvjtF2GOQVxvzsnFpagPTjSEMD7pIeOkbF3mYC67d4+OCS9CHtHfTd8Qt5n6k8nw2td++u507
3EdC1ddNDsuvLx10/WWV90+2cEv8OIuZfXuWMK7EKC4kAGG/V+REAvpAkoOt6+IkIUr62g5ljy7e
mUw6SJ2fnRG8oF1REZiatyDX2VCtCzdPN2wIXJhLpNrGjqU/OX5nHE2NPC1ysR9LOxNbYYmJxhNh
yF0Tkjoc2woaYjngl6BVCbp5HDaDmuerarI0Yr2haTm8ZfJqQPyE2xKFV0VI3x8W5jPJAdmqksLe
WXBFV+04vuam8jatYuhA5NhbDZDZGHHzSsK1ASZF4KI0im5yIP0RLZcaMjPIHLTRU5b723ZgfDun
6S3tHVdLZr7nEplsFhG3aQ9EklxCOJbyLsqjz2JwGNPUB3cmXNhrzXvp6bM2CD6ntCEaFwHFaiJq
in8QpVGM2i1w3VhvBA82gkLsdCN+DZuSROqLZSAn9w9ILlXZWILmdxaaPZOsBIeRANojotUt9C3l
sJwTB827n3rvHuXenphdfzuxd9r5S74FjfeQE6UZSDeOaQRdzqSlPSnLe8DR+oTc7BkCghlgWw3X
40V6xYG5J8DtbSjb33EduuusIAKONHISi+ryMfL5rnX5bRuhFSgxnOo22tfT9F4rdNkZarCVG6XZ
xo2cp761wbLnOAASA28AaKZu64CRJWQQ3YYYP+s2u6mt7CJYyzBB5HJH6CeK4KWTK62zV1+h3p5I
wNtYhBuig5S8g0M8BLNVv0ERe6LQDfyq4V/gkcfget5hmuHmxiGZa8ZvAGbwjqBocg5nzy0M7DU1
5bwbkDOsG0ywO8K+vrIEbBqqGQUoHmt+odJzj9piNeWGCjKSK9YRnI5VBoxx5cLxWDt5eWgKww7E
NH6MXXTdALZYD23m7ZOOs8odQZWQa4kUGujulT/5r4iZ0To0hjq0Vcqx5SLF+Sh1Nu/B95ivLKfq
75Ekjw+/qIEbKl7zlVv2ROaxWRyfKqSYDCFFtlUN5MZVRVdyl4SJeY6zstqE+pIHVdXdyZN6Olgy
R78IScM6LclinfEX9LhAcq/fjZ5SR4+sLhJv4vB7wvOyHkPijpw4pb+tS6yOLBMvBgQfc4ZKm69a
GlRmyE1f/LnRp3JBZofrJOke58jt9+iruHeG/iIVzYcHIvGycb1MeX+Wgx2Sl6BbxfJ97PuV8Etx
XNgNvqvcGk8TsIRXHnyzCISLdoYUEvOg0RtCSmjEvpwxIuq6R9sI7mZt+H2BBrhRjyTvzTdJMfrM
t70Z/xMXX2rgCu+Z0m4GAibuhgiiSdVY/r0LhnWFoMtbgRih1B1q483pYy7YcTSfCy9ccjTa0v6K
UoRQnRBtgLQ+PhBNLUGUe0eWKhppJn5NJzHvKIQ+kj67zvAIVqGbHWwT+jqRm1Y5vCUDET3dKPC/
lNZbExcp17iviB8x762exHo3dkC5aPu3K7zv0U7Vle0wckLiC051Ht5SlRJp7anXxNGMIUp2weiq
CQGt9M6aTXMFSh5Ge28/4Sx1MK+WL/OEyI4Ej/xghdnbNM4TcZqmeb0UaA+lq4lVjVNza/MdzQMZ
KaW3HA27iXcXNeDaKpBLF2VxRulMu9HXb5Bhv2KvLba1tp+MJr5rL2RdAbbOSzqkzuF+dAk575yD
0zfs/9K9dE0+cKbvPZO3pPBkIKAor6q0fBi75c01+wdYWGejx6LTiuS6t/1rPUZ3OFLnlVWp24JD
D7pCORIVomGfNA7cImLeuYYNHNWQCr+yvHk1OzIsGDUqWtT2sZD9W0+z4nVxvJ29tAt8BA5BnLXu
RuTUiF7FikP0TbsltUfeLzI3KdKab1zy4RqnpV7HKdlItYVQ1qmeZUtVW5nzNnZzuY15lyuc9hbV
iZEZ4TX9p3sjSJe78mgt3i5CuNuhbTC7tT62SNwzdxFWmQ3JRxkjG/xpddg/2kUM5MNqimvRLcQk
FOV9KEHTOBX8+N7wt9w2732Phi+ndWtc4j7GKjpTQd/K2YT5sEy73GX4mIV0g0nK/qFzGPJ1+Mn4
Kjr6iaUvp6/ERSUY+4b3ROvmreclMQ7sXog7r/vpsVJzdeqrgdBjv3ceGFuZ1xDxMePF2Guxz2du
/UAdxZgkTMMtE6xo29lmsfH8pts3w8yIhKTUleF0nzr0ib9OzBUiinbtsrXdLXI+2iEHfWblpFNf
SiIUFfMLlEz/UJD5yiRNdUHhouJWrHogl0KcKpIl4qmc6fdpCFfuWNxoZyT0qBEnJ8FqGnfLNrPU
dY5+n1y/MgscaDXESBf10Wnka9eLmrQsa9hWMX0D+l8O3oSJfw/9Z2sqzX5Ie9eL012Y65UPik2w
qkoLXLIFIZ/LAmq3es+dadcjo7yXmAM2Q2HVEPTNKMjIlIQeIuLtGOIgDef8LBmtsUPT9+DZyJk1
/OjUqOQ0Isxcp1jJeOSiX0wQoyeCmMpt6XUIyMlHjAk7ZbDLtp6EVlG+lboloycHr12p/BuQZLSD
ZPZ/HJ3XkpzIFkW/iAgSk8BrAeXbq+1LRndLg/cmga+/q+7bTIxGUldB5jF7r20c9UpmJH7+2ySD
aBl3GstLPxP8ksh+2hd8vaHr6JciuQlyNfRC3CYY/qSnXzv2Oq+rh4bSNdoEgv1MqClZi3QhZk2a
cE9o6+jN2KYIt2QM5YWBA/kBgD22NfVFcEZyybT8s449evg0q2gnIJ8qCr3nebUmwg8G+7OcLTfc
yvRbWW1PYebKkwNFIloahuzCIJRBzB0Ryo4T+n7ZXTwy1uD9BSz/9B/hGmz+5vohLfmRZJpbXKbi
H/LM7tBaq3/w+alPW18mMcNBzsNR/p0HS16JawAy4d9C1je7/IPqjiVsekOaekvwZ0u8/5ah+2cN
THeBw2ksAcvwwPb0q3ArA95Efm/Qlxx7XCd7Z4JdMXDw0lWhxiGoy4yMzLhD9uwfkaIzol3FSw71
Ndxaq79OgbxaqJYic2yXKEuowK0O/w2x12TmDFl1aqfb8ZhNO29orJ3Y0HbSiQSRlJOO1Tgx1Jtn
K27Fiv595LCvGlfsBf7wnbSxT4x6up+K7oOoK3Uv0jLb69J6LXt+JdfXFNNsZdEoWWL5fePGo2sF
sVdsX+xN6eKmfjnwMdh8ZKiKO88bDgWAgT3h4lM8j5LQOnMNharF6wYWb7+0+G2xYULEGouUqkh8
OUR7huSdOvE0df55bfhBGZDzx1e3rqrPfkiiwqnr2782BkQ54a0SI17lyQd6LDhB9sXIHeulXX5Y
F8K8Z7kiPc5s4HO1bkOj3x4oJPIDE1P3mprYRbsOtCEtRlzUzGS5wog/8GHA5QVJi7OLQj3DThHZ
tUOWOXP5Y+Y3f4PJ04zSVM424FYty42pepLPMUC4lr0aIc2ys5eja1PtOv1w6QgNPBreON01foDI
X5p4XYCzJP56ixAkTiAz2mfid/kt2Vr0x0rkUNK9hl1UXqfHET/JCQuGlXIYEbC9KxljckdIlEaJ
Xh9xsWSH1iY9oktlHRYrHXca6D/o8LuD4Zf/8CaWoYu2K3SqBKm6qlqiLqv8PzB09TmzcREQCJ9H
aZKIndwsTj/BzGCEg8/5Khbyrd31Xs/O52RZyz65vUoTiVxRuhXYg9RiU3/Mq9xXXT4ec+VnVzFY
DALNJjnMBT3NFPjFGVvx9qTJE7psQ2ndwQ8wXyuC00MbLPs+s5kdOTfuLjiGtttNRprvxTT0p2yt
gc809vhYE+/11Zqyj0YFxMDoEv8y6eZXdBsun6FpuleGlG2GNLqFrYI4H64IS/Hd5mfY/lheR3NL
NMVkMbYFOIidepRbTHgX48DOzB5r3ydDFHX3oRV6IDVomf7jfC8/16UwYbWW/YPv5c0JFcrC3K8d
DxU98omuvT6BxyMHY3Wcz7IEZEOKuTq0OK/RJS8d+zzDcNiPzBwrdc/V5JEJKDujjBg3FJgMFxzv
UhVxVyHnUZPDvDjf5APbYZ6ndlanmQOFgF0e5wAEGQ8qD4npBMsJ3i0b0BUbUH7DDu3GquG2n3LF
rEEH36u7shpPm+qkBGSfGnJ4VJpuF8Ioa+iRmbr5rL+eUlrEqHcxXSQ2D3Jey/roFPjoEzETfKmB
lMw41TLD748rZQhhP8o5M2sk8bFPqC5N0YVKzl2UJOb93PcMk9eJ08dq15nxm6BO5v070y03T1sN
j4aWgqkG+YPBDi/P7Zxn+XAqGXYe6bXS45TzgnAHB1GKbeeYzpT9ichSjm6Z3PWEHO46fykuKWiJ
SE99fz+25G4nnnXrqnLzh9FNGm6wYTmvnCrCwQN7igv9EMxr9byxNY40FqbYG6GXj8W6nKfNXYmt
TzuSVfvuilw0v6yKs36XlJ4XipYbjFt8CRONhCWtYGvOKSl9wzQBY5mYC5hbUrJBKhxSTUBCcEX0
DA/aBdARnExS2YcyxvE7MzPhZHt0kYS84HYHMubkAUHUE+WnHk1QHFT8LFOhDeACndKrxr3OP+nh
yNQ1x7u+9a9cSe2b0nl9cjt3ui7Ntj2updu/92na7S3O2/t6m2l2p677XYrJOSzoWz/yAQmGskV9
aatgPlsTFi6rL4tfUz4Zo6T1N4O6e0wAtlB8rNUal8HUXcZ2le+uq5IntZQ8D4VvoXhAyvLlNT71
SrGy8pjm26wAvwVMIt0/WJs035HuVbFnbcWDlYP9YD8gnuiACpoQv8t+oJLVUZuPzrFb0/wO47m7
L9xlfuzWYrqnY/cu9CekNy4OSco7iQDgoWMg9ZXDejjD4KJN9CeyM9mYxK6izNyZgLneC9wmJ15I
lmElXOKre0N3Tligz0UltofecYf/7NSUz5WBl4SuPgNebljqzVXFSqM6eW66w7NBWz/5+PSZ6szf
JlgnctrAK30S9tOdXWuxv0oJgCRDVn6aG3N7rA1R/pHTZkbdkKXHzlmAhgljerBN3L8O8XWsmXGO
EZuh++rUz4YBQsKqv6tyvmULuS1M1LZvjxq56j3cnvlezIV+CPo8+dTmkL+5U9WcF0jCV3BNxb9B
GjefGpvFakee0UA6imGgi1iVb137zhgfTGadp1EJg4j01N3NvN4//WCvDzaRNwQ4zXb+rHDmxs2S
Lk82MLBjWoMa0bw5wGWFvKsmbT1PNRHb6B4gSGTDyG532u473smzwb4/YsA/4i/ksNKtA1SbTFV0
98HcftYtQAYIOjTPuxlw27VXeX02KO7e6k2qMwRC88UcjPm9QUjFhW1bjPz68cCcWbx0s2BlRBod
ydqEfH+WZpvufT3r537eNN8poog9adLZEfAXTs6qzL4D1hrXrnXHi6BHNhZN8YyX5MC+tj0FLS4A
WG/us2VDBLO5EV+pa8p/fJntsZpZ2FjcFgFbP3Jb0Skn3dVD8P+4Bt545hirXhDCYOpFfOLUHE8p
RvcRjglffHZMiIYZ8DbN6UvNzCvGKY0Hfmynbj3wGCtiG5z5yKDIexJzH/wC6K6vQ1MCrPBai0OA
4M8HK0PXKsqy/xxWs7kEWZW9dquX3fAaeJcap3jiiqIg92rZYKNsacJczx2fGywll6mUxndpW+tP
1jVovj1E/rXfctsXjrFfPSc/zm2QX2bL5vLJN7SZjev9M8kbv2sz1zwYxSCee67eOlJTxl7UGpfP
yez8E+FiHgFiffoIr6a/IN6wIWgRuUJ/oP2fRFbWmUMQo7R325P2UBqeF79GMKWUTUWYBV8tRyho
QpHc2YuEXdOL7bsoHDtOkpbvXaj8Zco7/bbeItRAFrYPNlb9gOmcX79jjjJ/iskYaWq6tIlbc9nO
yTCMH8LvkkPjIW1Y1+kHU6j+WKWAkKbzMUFaX9hv9jhyXU8olRQzGygg5aAuvXAHJnKVzA7mBFN9
B2GD06JHZItRMHMiN13Q9xZSmAdzmJO7tu+a3w0xkstwLguAyCT2eqgcnWt6ZfwNw6QDPOAuFiWH
byoykoRxYCat5Zg3vh9ZtlwI+U2JLkMrcO9uVvPu1vBPZTADVkzcPE4p2j6mcqFvVtn6XaM6+Vxn
JHh6KeXzti1NPOra+ttsCCsZwYiSytSqr4FdGU8WkpcPiQL3vIwoYsLagG7reMp4VDN5rtucwDsT
NlxQzwaDK3vzGMwQCKBijkeB5/UuhzcRKgXKumf7CFDE7p5aHOzfRgcfXI22ed6o3aLaovOtoP5E
3WavRLva8jh5Znb1mfNx4TMQmKqxB5G7iNOmnIDTsJ8umZUm31XXzVGrB0211VZ7iBv+BSd0s29q
P7n6XBNRj2GVr0bYZUxHSg8vW3c+l2BJ9kM/1Hf+7NtgZwY/OObJ4MaeWchfB/vuY+db7aP0nP7O
c1T5aBddcvHYDFEQliWf+9Sqj60hD87kG9xX/kpYMmvgGT9CJyBQU2+f/M5Zn81NslVQIyDQUDJ5
eXSHojgTtsUGhoPheUQWyDbIHglCNBiksyGbWSuVdcoKIbj5S13jLh2K+W4U1Ri55Szwl5G5xlJG
919BqleaqgGmzc5rPOQqNX7XneWL9VpihycFt2ljkr7UQemkf4SI6A87xJY8/k736Hn6YxGZfhTk
nR1kVTOFmw3/zawc6x3RnbwmtawuNgkVcDhVvf6oTHYXft4g0gzhpp0APM8LU/svzYxCTOYyGMOZ
OuSQ9rW+kL6sv3FdjvfTYjav7VrYLygltnM2F0gIAlVZ8D9W8C631SfeUv++aFGTIM5Kro7HdMHR
PVbVQZsWtyOcmp1r2kFcATU+GYOBjK70l9hwNcIagwxYuoOsgeEHqv/HSfPxbg38FsCqUZ+JAUT6
mc6kcCYNdWteNAFwETE2zxNf/65l/sOUQbASpEtbIuzFTFnmUjzdXtbXZSvqu8pFKoNcbYQGVWYY
4Adju6jOSu42NJ8vcutxm7ubSn6ZFmGnNO3W+e9mqwjxGc55rElcteDWeP3REIVxbWCwM/Yvtga1
JSnU3wBfb6NWIDPLhABfEsT1LyAl9JLdgj47PTMid5Mg4vro2PIxog2dTPhgc9bcIJytmY/9mMrH
wdI35AKXwyPCbyzNaV/5O79Y2r1hDtVvAPHgWyYmWwVraNz/OvyryFQcJPhhPSaUGIWei/9wLTfP
m1fbl4EktWtbkbXJFHB68nLXp1JjHDPeey6RAp4aRdSuXNoMqvOeVUtFyVCNpKeymy1w0k7lq4Pt
YOSGLdYb4349L15vfViu6X4rUu7OKVSzNuy6jfyCutbVXzXRjzMY1tN70auScdmEOJRuPZ3PIygf
rKpFWdVhNS+puBtsQn0jStBk3Rd9kkynYSC2d2cVeXZR7KwJp0Xt8NfTbctZoK0Bnt1N6xYOVamm
aDL9OrtYSR0MZ5Hxqlx065J+rKx1ReLlFDxQUSHdwduTsVOTZLTay7NcRFqDemee8VwHFqgHdu5I
rhEv99u+zYf1j5bz4oDHAYK3a7Bxw6/Z2FrHzoqJKoTI0IN8KTd/IimOLgl9r9clp8T02azXuTeC
id+6QrKrpBPeNT3DZG6CxLBfHXfEkDgUtUH8WkDq9ep1HlSfpNR2xNe+6ivvapfR+iXqz8LL4BzJ
Wu1toDpZT6L5lDeY3u1xTe5QESBgYPGA9YXOq6/jGU0Ts7lKqp5oX2/70px7w1XbzFpvEg/0QOmk
tb42bWuqY7Ia7UKGgqCX8qYAIGCyNdVjKyRJVitBeAwpkaiieM62fAjzhvCtI4vcsSTdlWid13Y2
G2dfpVNRHv2yqNsLu2wXsntZF9UFDw9rSMnQeuPlwzgSM0eZhpDZktYXp7Bgt/R9m/tkIqJm3Q9t
PrNVhQ5VHvN5btXDoH3AAvCSTeBygdeJnU7LIj8jShV0jbWRqzij1rNjwjQUq1Ke6XSX2RPSHrB8
E2F3gHyTuC7Kuns1GS88K6SU3sEWumfdQQlxbwZ8sP+Za+qJEKEk07Hd2qGyjAst+iAkiZV7yAWp
VcfCKDA/gAzF3F9uGwspdsW9eQYjhCPcTqzyH+pRwqZX6KZizxqyRopWD8xFsJFnNnoLLye9O7UB
OGYSnVpmKBT1VE55EJedi53ARMSDeatm1x3DLmaCbC2uTXJSXnLNjdJFGrutpdQ0E/kg9nlaVJ99
0iNIUMhEC3A4WQ5sBphvkWNf6CxD6x3CBZu/hYA7Smlb0th51IISAGQ3ex82oL+PAaQrO3cL7fnt
ZmoFu+OBybLymvpaJ9p6m9rKCeItNxovhEpRpYeM0c3Abrb2zGPP+Hm+3aEUxxnTIw7cZlj/05bR
34DZpTYRf49fhcXhslNWUzo7IWTTPZkTQn4mfcBA7y30A85yWm4rVx1a3trR1qA9Wt0bSsUd7c28
URadWoau1/II7ap0qZuQ1nROogm+rHXwFhw7ML2l34a2Y9nvqremdF+2QUB8rjNC/CjlKAWMrRZF
uatyBvmBIfrtOLJNvQRlV6X7SS52/aI3czWPsiwK8HiGmuQlRSg7RbJVLWN5WmZY+7sbXdyA/aNJ
SUexPgDY2EsjAVitoSqqfQ33I9+ngzbWD+AwSp78pfaR6Fl+A3eqKDIWWqAmZu+t2QDV806rmm4D
pYyKZD14Xbi5raf+btis0FVDpDY/TML+zDig4LPPSPSWescuga4gQKzBxLbbPH2ptswP+nDKxz67
YRS5kDM8MirxefcFGTzsQmndMT44AWK4TrCOMwT4HLPYmGDgtwcU0GzBSQMEMcC3enp7XUojLShR
YPbGmv8lfR430YuTbyvGHihyMrnPN2V8GFuz/MdnZnUfXm6ZyH7tpCR0pkIVKdmGz5v9hJauTd8r
+DsEhUpyOWMLnm3OH5XayFIMI68u5bDNHt2kOTh8gQ1T6n8FycBrSPhN2tyvjT1vn6OLCXU32AM/
IW7WZmC0RhIRp7qRstTOUVwdUjkL/Usc5hDQ79PSprcRLI6Lc7dpPV8Ns8hmNCKKHaOpwARaptEX
ZzKfKABCUTPX/Fn5+v4EC+UPBCTdQGJEAe+DYVC2/1cxX9z5FHvmVzA33quZj+g70bNl5IE7aq0P
4zDV32je3fysZFow7zaErI4FazTnLHRrsAMq6GXjjo/X2HklgQZfo0HETwySt4HzQ3hqFxc3P05o
EJg279pKdpBSB6NLzX9rk1plpBdXu2GK+rG7LsxSBJtSm8Go1zNMRrjjVsBlrMqG8piVTFVNnQT6
LJnf1wedlM0DUaLgaMouBwYxDGg0sSrVFNxNg/Jm39l6kYg9bi6ZIKhn/xRkyv3bbnJGMqWzyYHG
HYj/JiLlxys0CobHVDdL99nCsnQPU9M2DPMc7fygfyOFAM1R3hAU1bcttLLBxTGordqqX6tSODNc
0W4z79mY9PqIBi9IrwGw/+5qFwo3RCm8Ynqp+kAaL0xSOWB7aAggTKi8kdWqJn9i3oPYdvRZJe1Q
zE59aI8LXTB9Ei4kexic+64Plt/Er50SrLquBdMqbfAvkY3H3Qkt5szjIZDkDZ2xVYG8dCcHvmwu
bx1LsiVNRvwcLCUYiUimQqhgoth3uP/ds21bunwqcw+UKf1x86vdwNI7C+arSYS14ixvO1b24VzS
D/KULtK7g+czgxCxN4USuus9H6lsIYqLjynN30vPmFi/FCwcwZ8VVoYVsyA4CVkmZQzLKFwcsRZl
s0XVxLih0UxYcSpXgYn0DjFkxDlPLh2BOCIH/O/MedSCaUbMgpSX6shMeGg6lu9Z7K/tmF2c3CpQ
3tTBWjymwlXrEwRRHs16M2cWvln/0zc1KE9E5rRKPaJTO5yrrEsiPZbgXG7BewO7lbleYoVpeYhQ
qQzgucHWtnHj5uvyZZDSltxAIGw1b/TQbm9OWUvh39jAJstmJqqVdWz7X7pK5w3+Y6WjZvBlhRG0
lz4ceHuZ48AgYxR7rovPhNEpxylbcLM4LWi65xAnI+LFwAAh8rdkhGn8k0OSZz9sgfucX8qIRj/V
RkUbvzIb7VMKwCHb7ubOQwfPizPYT6WbMTIP2o2paI+OFxbfuKX/fMvCaZDNRAMf6nJlzsZy12EX
Mze6/xlh5UFnK1TCegPzahDejAjtKZ9UA2VzVvUf29fic0gq5R3LxG7BKv5fYqsDI3iXEzHSEaDP
m9kLSfpPbq9Jyllaj8sdpiJS9GoUk2Ukeyqhw1yZScUXUCuWAzXVG0KFSqvLMkyEDG2taahX+iev
PWWFMj/Qr4/W10rUahDT+xcerOKhMs6GqllmoBU1X8qyZjmTGMMfQyJU9ZSnXwayMX505Xp/uZKH
F9+RaEfaKpvWncSjcFpILrhu/YDQtSYVgpcPrTMpvJUUH1MxlG9Tmi1LJKwbCqqB5o1rGXrpf2pD
K76TQUf1Z9WbPvaljVisa+ZHq8zrt5yubN94nAFxSuCXsy8mrEW7cXAXh5u3xGyxrtyvq+4VUnCR
uFFTjEQsYa5BHV0vS5+FHntM1MJIodHrkrJBGvbSO+YumwiJjgKfGvZkB/h8Y56n26LBUd0ho41C
K5Nx6SmClgtvpJGfN8Zc/HVriMBBsG5fTRXw20m3Sx6bOSdkKEkSabPEmcafMlflO1Nzv35Abo3c
ZAuI+tmZwhnPLsrw7QBC2fxrk9H9NhKI9rfpkXOd0ejbD2JUcu+nFvg1b21XnlDHeMs7OR66sTPP
slNNESo6zyGizzWSPb5U1Z+qfgsOxuQgLlnKyXjc3LJ9Rhh4C9hMTAvFtZBx3SD2AOCKbM7kB9wv
ztTvS6HFial9cYYf2/8tVNDEDrnP+8F32m/+KVxK1jnDPu8Az7JLxVL7YFEGMMq6bMudC43dQYNy
2xj36xNppztasGg1vlFug7UlEiN94+Q+JvJaoepKH1yMeRUNRqmtazovZ3O9m5PmXq3qOBSCTUX+
siXZPuPtsvrhw0WJ5wZvcmoPvTABnY6sA7fLALkZ2ETk4t1t9F/XKU7Mv/ZD1+6zhV6a7VY/7gHM
fRZjcW1JiGjLhyVD2jEQliKaMGjsAwuEDwhkjoE0NkO3KTvYY/1vo27J5p39r3VYLSTppz+VL4UM
3ogZ3Y/+cur0R29T3BGi4U/GA9vPlxxOdtJvb1tZPPHEx1kBFrRcMox2Zbwo731GMtW3qLg3sIZ4
BVrgWQOz2rk7ymV8mVIjhl8TVsY/P6hZ9Si0v3loMSU11gCNCLvsDLzUODxIeq6ixV2dqrPVOc9j
sLxhYv6xKZZRdC+IAElnl1816t25SR/H5bugaskzAWXyr7JfgxFUl7Cr62wq/qQx3LwibPOJuQ84
8Ol1YPbrGXdNU+8yQV+uGwPq9cB9uc3YhuVpDarnGlnFTo/k6GwjX7mFJLupoh6FDYPCHQuX3ZR4
IYr7Kz1zTgW90bzhd1n2AVeW89g7RHXmZMmWESIvMOAZLYe38+zvpkTgCDxZZ7w025M9fwiBULMA
MqLLMGAl4rkM28ojZ/xBIlnGjorQO/a95gdWG/8KP1WSL0Foa2PvHfXWMNfqoo3+W16ZWpmYPkDE
hFnyIv0a/RNvxcI7gSbNC12t9+V6VA7yiMqAmZ//DIOPzca2T8Htc7jJL2fWz/2EebwuNuRzmAmQ
UWnvxUw/XAhZ5HTC/cu+lt49Z7V3QQ7yWDv6uQ0eFversc7N8ldjBrdNli0b4jIiBMwT9uu5owg4
Z8OM+xj/CFYvvu51AghwY9GOu6W4F23+CPeYwZN3pEWepqvTXzCrquSr5vfhaX/lQGVm60eNzR02
2xx+I75jvqXkMo4n8ZNyiQ0BSSGi/W/OLxsDBRu3cM0Gvt53wSEBnvZnLbwI4ZltPUkUf0b/zyi+
DfVpy0OvHlJz3/LfXWpWJAXrAzvtMngpEzS96LnLHZkbJokyTBHMuFURopRmubTlga3PZp86tmfV
z2aFuXE1ukdHHuFrdiq2iJEqL2K4hXgTMnDCzMYlIeyHJrhDQCbVvw1tmRdOGfPYz0Yc1LAb87dm
fXPbx3V5IwliKmjx73kHArHj5JV5LNz94h6x+iOueS/bh6Z8Y0/TD9d6CHGcxdkXnvuhQ9EU8h1k
zqXjvHed/3zvMUtYywPNztj4Zi2W9zuXOL+UxsMYMTcX8bxioYGh57JUZ46JKfCm0Gn2nHy2e4RA
xmCdqIIhu58swS2doTv4xYtjtuftwakP61OGtid9ciw0Po4TdwHs244sD9KRejB8lIUgAevQN7Iv
926oxr+sSneGQPKQeSNqhOc0Yd+iHBNldXFXtum57fhJg8B9rKlFk4aUDn5x0IGkU+oZoN9pM1WM
C/9+cd+E8dVsuO2SG0OwPDb2LyNARkELvXr7kTEl53aJnAzf6wrxUWMG5gj6aRfxnuaURGVy7Y2/
rQc2PrsfChdXRRJZhjzMDNtIRuPvAim53C9AqlPHJBZXZQgw59hk0FzyPovWPXRdvRdm8rfNZqyu
ZkTXyc49Pxkeq89UYq9Xp5TcUzmKi+f/4gKNVIp+VXkx68U9le2znturK/L90FhE3PSHZhKPo0DP
k8qTmVlvWLFvtXjItC+auFSZ/bDo45MfSUZdyddYoTxuiA3B6SXJAadPPJJVWVvrSfAqypkpForp
dL6OhP8wDMMg+p4xmVtMStI8iByKRa7VvRinEFBS6DjTnlSVaJt+sTyfpPmv0//S/jGrkrAtzXk7
AhOC3KBWweXKrQDo2N5KntkerweoHdTV3r5Pl7R4WoZUoTFpZkugFlsgCLgm4OlHeyV56w8teQe0
0Vhb4CiAkY2YRUGh95zHSQ+LsnW7ryAzhv9Me2QV0ubJ5t61aqv7+9rb2uVizCWGABeyXIb2KXfM
8hfLaNucRNJ0aYy1b7AJPvOS+j/pB+Ruc+Qph/w1WgzgA3ydlYHkNZmxtbU+AqNgRtLpdcRnWnaH
6NPG8FLJX8sy/2x4t7SYudrdiKfrJXP8fT5td+XIw53mc+ixQEawxISma75JM/iDl/tYa4QxcN9f
60CfbsagumvLKC8FJAZji291GHVyRc5CbobV1gn0aqhmdEV0pdH5ilEyHcI8VqFY8Cb5eKiKwAbg
aF7LxOx+jaDnGFHO3x6s0W5Ysmtj+c/sUC95PTxkMnlb/OC5pUIOW3gtmK5wg/kDONDJpwPSaJuS
2cR/YPxJDIjQy/hkIIF3DWHQTppHDfBwMOXHSHoYPGS/DD37psRZih0BbHbYbM51sQU9so2IzrSH
Lz8rvly0WLusxi3XkK5XIWekThZX1x9/ekuipIPQMK3T2asoZa1ZIiCDfxcGlj2cSBUA0IB/D8vp
65Slr6XlfLhsi/GJoNDzCdfBs1DsSgRAO56uMxO/f9PQ0HT6d0jkRzYNIg2VXb1lHilRjnAtMtt6
uH8W33/ePRPLjRJNvNQ2ARD1jVAxO7t+hWNdMCI4I3qgEW7T+8pg7+H0D1lqf7dgnEfh3VPaH5vO
Ok6suXZZ2z8qMX6ZOahNTBWNuKbSPlK5krw57dmKImqefhPgbbbhxd7kvwONQIFV4wB4Zi7w5VoF
3RYmbdJFak/TLgQPU5N98BaHGleKlQOcgJ2VeFvk+DBTUeps9fLArBBkF7RpwNZchF9BOd8ioRi5
uM9oiELyG8Lb4m8Ec0G7ZTKeJLOYL2G5WBIz0pI14cqXgKiXtl5GPlFJjn7MXfPB6X+Zf19Rw4da
pwfQH7FXr/eyUd8WcXZrnzokNQ1hY7n/BM8lC9+WCPsTCx3UY2SqpidzPUmyBscZ5Quac/sLgSaT
rHyLpEcdgrGmV1XMjJNEtf8qMutbtHCIVp45425r9RCPJHxR94BY+k6rD9xne7+4ZV8s+1z/mTH+
dd5MQlUGro2hux/VBlz+x6Lo9yQshw1pvg6CL2nACvZPCRg5GLm22rPaj7txD7Q7JAaGuR3I42d/
/hmw1WIGMTbwtfVHIvaeVYSsIyCo7BOUIcg46ululR8tNRzAndBqLknwUafePk2OFVmqCyXkLIrQ
rzg6hkNag2ewP111BO8NX/WRiXJ4M27Z8kPNM4jFs5Ohsi3vpGGeG6wSRu88wmFBHHUi3u7g6OVj
wy+mjO2hFjKi8nQDSqxqe2mYLuf63fX6+4mRAKLFEHdaLPG4JjMYYR6FzkMohsnx9nOOnyaFh6rT
51Wuf0aeBPotnP38JpX7Z1ggn5AsyVt98Iwm6jtxbjyFiI7amPyXKv9TWn8rXJeCzWARIQy6KkRS
/RdZa836Sq5XIiPg/rbvo0VDEMD+0WiCeMXOJXP/tpuJdFdxPpRxi10snf707RXw0l3g19Ginyyo
EhN9rW7vLeuUNtk3bqT33EINWNpPXtOci7wlnuU0Q4JZO17X9K4g0XnMaTDKD/bq3vCWkefj/3rT
MRhQODYEuECVUenDDQqLLX5fGw7p5uhxKeyG7YGcd54gBVqbT6NFXohgoq4u6eyfJ/FuU0GjvoqB
TMSFyQawuPGOd2zDiECKezMc4XG3VxT/7FhrnEJpVAWP0j4N4jEbP5PtPslJoVyhRySuOjHqfu7b
koEidyDKcWKbVQpUhK2QpJG7T+wYST2u/zEagvak1E+XvXoMJsvqPMJN9p1vzfJo8FgqkIdlFWfX
JztNxvCVpvJJbn9189lvTwQx444K+4k7A9Hve15cLXQWywsAMbBC0Zzv2Rea3QHGfupdEiaaI+Xw
W80gOeXQDLvmGcnKIiZmXFE/xiBF/CauaoJsMKZCQ7oO1cWd46Sg92JEeV2gqHhEZhhR+6G9O/6T
b5OGwlU8PmzD+X8cncdyrNgWRL+ICLyZAgXlncroakLI4r3n63tVj/pFdD9JZThnm8yVVrphnRaJ
uwQFXbg38HjEySlPzkXDuxH9qNOzi/+SRzs6Iz4l2U1egrl3pf1hGd9pO5p4z9QVtJBwl9EhXtr0
IqirYXzkISZ8P10IGP0aOjyiK1RS9subHjp5fKp0eQN0wVSa7TTZk/rM+Wzm70I5MOXIaoaLfhCu
k3w1mf/GZVuGWFthUB14fkXBF0gmIW5SRJVxr+UHmTzgpQlzF+YVNHuLZ1M7y6k/MzpcHCAHIJtj
/VnKO3SZJpeOyqlf/ctMhPImUC4agmCbx5+vvFCx8QVxbXQfZnrM8wdCLrsjNDtx0Bau0IVMDR4f
cV7N0T2oPpLxl/GDWJJskR4mDpAhg9BSYnUZdMGvKDer6kxCjCRtI8wjrbJ4TNCdKP0LUMnF/lT9
VrM/JRtZfWiUwPEgQRGa+X1/BTNmLT0X2aYmK1VPP0NkHG0x2ix4doRUkR13kIJV1uzwHlBLvmgJ
pIc0aD7HT2lGgE5unbWf0EIalB3CKX6Bn33cpbr12bLIigkG79fa/KHRXZXDQUBzNnenuNJIjITd
Y13zEjYNttFY3InxFadv1kUIh0+Gccn6n7bqPNFIfYOadY6OyLYQZnsMnV1kDwwK9pnybC2DH3bu
xgE1VO9YCdfBzLR3PETTtq4P4k0d/15KZixP/6xgRc1ST0cAUl22OB3OzYatgtyIXob1Y8q7ewU+
Qk3ejdDLGg2dVbhqM3jIGhYN+mbeCZt0OLeHnWMMy6oo/qSBd7hgJTKsM6U6KPlNN2ZfAEYy1sSF
lb8Ign15TlYmUhAzj1asB1wD8C9jc7rSvaxuDAv+O4mTGfAzCYUnPD+8Jp+RuLAgSbmmsLUkxyyG
st5G8amU2DBquW9qocM1xpCpXM3hso+LxhvJhOR0E/4SPmiRSIel+Beq5k2JP7CJ2eisdlbXe13E
sn0eHROe/oyONKCsR+3OO+0qs7o2pWITS3yzS9VNs73EwAyzepc8Bes9yIm8m5R1+6qVUFkB0fxN
iQ/px86LpvmNSDps8hCqWp7gRifXhkY0CsgLqK96bXIi07uE8g5pGKcL4gfxDQEWmBG8qxE5EIJF
lMBno95Cmm42gPxhqHKx2NEoYX0HbsgNoo8BEJxyg6lnS4qBQ4y1h03R14bcC6Qr8bLcCx17UtC6
GIiQ5bB/5Uqv5S25Ob6R67z98P1D61AovhodLWnTwR1ivcTPOgF9mpiOWZrLBtApisw21dYm2scW
84zOfGuQ3rgk/mCtQ6N283C5COZFEpdPFVlCuxwM6xRE11CBpjPNHDebuN3ieqf0/hjj93y8k98L
lHGhEJflozX+KkWMSWeytd4k5ZHFWHCT5neJMcICSp6Mj3uJw38hcRa5Pxr530b7CzWCn5pztah+
KlieqkZrBVU6MWInM6RRkLgr8VdP9HQ1h2dP36DCUwuTcTWS6ccM0VU63AXqUx5Gux0Yh+BIHRCx
tyiQ691Yfqb5c2aSm4snQV6H1CJpeQoZ5bw85AA17KYX0EXNm8QMzhUP58viGeBxECsKEfTzXdG7
Zk471eMFQP8UTKbf6I92YlyicJaa9SrGJNlSLHbfLJc3ymTeQkOzNYtgKyiiyM7NmZytAGwPay9x
vhMo4JbUnDNVTJGmPnkIbs2cGAANidixq/Tk6OXNio7CqUSyq/EH8y1qrPliMD0l2+/aZGjqOCkM
8WYIX2beITmh+DBxWJJ7BuQfQOyFdY8j5Odyvk0wrMjScJUh9bHxbEJmyjXjA6HV/Xg+dwITo3+J
yq9reXejp9TsX/G5i07qRArPWJD5TfIuhy3IEmstTQ9rupqULm03uku6paVyYVFAuZLWJWvYOqDp
xrnQbECKrAuDePjm2WI4jDcIkDF9cELRL4iv1pJxYE/I4cQ+jDYSFIddIMwa4rUG6MQAEMJMrFS+
Kvlfrm4sqGBj+GGO+ybecGCw7cXXP/Gfv9p/FKRsw3DtZzqZaxNlvkEJXrbCWZRICefXpFW/zZP0
HVKZbhddu+uM9iAXxiVswmMl6/co1mSGEW3iiBEmG+Q6l6kgAEuIPSViKm7gswUyYdhtqpyxbyIF
JGSr42TDJD6rbpXRnhmKnNjM2I9TT69lLL9RF67nPnzDCvgPNWzNKMR4D18eE1QPQAGWgLxuHUDc
qPqClm+nkoGolKu+xvQs1ptVtGjXsMg9HX+81Oic/dihGUtcrJZWX+xVrBvqM9axW0plzZKznrfS
y1m21NijFERVAtY6jI88jn0nwtPFpY31G9JLyozFNmIosqLIfkGQdTIAFvNURVa7xonF1x+198po
mo8yfQ3lWzJbqtErE/FPYorWS9ONBNz1q88OZnGbTOG5rZKLiKuqhFdsg9kiusVkR2TSvLUysg8L
XcrA5AfxqsoqX78kSXxRE6AgUCCJJugRAoySPzTpuQGK4BE7tiESanRVxTrnGYNl2awuQZKjgcwV
tkJ6jgMEd2YqZw+5RIuTkzJjy4pVbNpoeETMzVZqMcHQW9BSaXPJ+KDk8Woyzu9+qfNVJbTrMJRv
bYv4o1bMexFjxpqsayyNn31RfGY1Ir4wSE5lmj3igOqgE9uzVnOOB0q57YPsq8CHVc6UvaWEPZMn
WIZ92qn0blb1z0yUP62D3Zb0X+CF8ObH8l+dLSetKcnigeVQZvW3RNPaCEwt4Hxxi8tfGtOjknSi
ZWbbksvyV8jUy5mj8Y7K0hMXE2/H8CSc7oj05jdRDXU7TBxOOnylIFInp5PZHccGOWP1mPxWAFFF
7LSoq69VLP4EZXyGhbypZnULG+eI8s8F1vgDBOj0iuFADXKhUG+YLVcg3EdGeqivEK6JKhq/wfQQ
Wexqkr+B87CCQrepO4h/AMAB27R60R+m5VnV1pf6WgtnM3MSJiR5vY6aKfUAyL1NEtMBkaT2/pWm
2fb9tmLKOy7MqVMDIyPxZvTAeNBspeiOghaPfjQuuyWvjkaisOd8KQe6ON0gAwALYrZ3Y+FkihTk
5pO2naGPrSQLviNcjWeyaF40mquqMoi3MTeyYD2Q9m10gS+KxaIi4SsayhIGS/JJzbh6T5rk2YYM
7wWp/RdH0xrm3HEZObUq6bUy0d71wkQClmKfoIXW9xphopUhr2D8/kkoDQcyyRFNAXtNW8WRtNBH
IB7bg0UtlCbFH1jCDfG9PpLwvyJRz5Xa31Bt0MOH00UqcYxBWGICoONAbLHMWgXRRz37S/k0IzJb
TVzmPNy3kBxH0KuDrdI7O0Is39MOwB+oztBBicVEtJ0+41Z9ECZ9E9Tg3lRtu62TfkcA5b+ga7ZD
2PlmLnv6y5gcLa+Bf+CT5foxqGZFrAbggAb6jFVhv9U0bxiaHTZ9RovJN9TFfTSia2KFlgCes+Tq
E7cp+yZV/KuZqjlJyIhPztDtaXpkMSkjHNuEtmSDD3uy0qaNbckfiqsHa+nfJBE+jaK/tjP23q4x
66fQqimFK0+GErYke0rvRSNtkQRoBzN9pa+iwHBavbzzdzqFpDDzj5kr9AFx1UpxA1V2n/V6Fy3C
va2XO5vzMzr70g3mxZ9INERaC6YkLKdnVrQ8Egs1DeczZuPfjobFNtm3KOG0qSTodQVcYXoIJhAA
DTq7jeNLnHSIw7pgg8riHXURQZmdfGVTCsKlPeP234+jfJ9l3dMzKLjwaisj3OnJ8JW2VNdAXdl9
9/dm0t2eYgWCMWLjSdxJqhy/svg2EfxaSECNqxn8+QK5LWKxnsoOLDDFFvJwghOtnTwIG10XfuoF
pK1GB5x3A38FGc1jVNqwsHe5MpJCZDJxYtxsrPRBvVrJQJh7Rok5Tu1NfcFqAywp3ArVRTKmtcJF
Q3Qz/Q7O7nmQF0ewhkM7aG+9jPSiGUDIonSJnUIVdm2IDDdXB1vRox0uLQwowtcS8pWvZes8Wqbs
zUFduUlCAuXSvEP8eCcf5r2XuFhGdp5CayDzz8dtHzGWSbW1FqYuIg+CRTFK2vwh7gx90VGF7izn
1bPPXidTp267cj4hnccDYPmqyoMcpLwSA3FGFoS3gGk8my/ruxlQfsjpJ6Em/jJVn2To3QTT2Bak
WelTQK0odSbTLj7CfFB+83n4xz3FXJtJJYuazlMMWvnQWA1V8yUxy+jCAqNFvpnZn5aauEFJ+qZ0
yWwXcbkz62r2FuEbChQjBzzmEjsYpnHMg22st5u2SHBh7gMQFcl0kWnSW9XY97iLE65egSAJ6FCb
RsjXJjFrUv1K04IaEqsOniVozaIbFRXxgPNKi5XvqW4TL4hm9zU8NEQGugn9a888PobPqvTfaLE9
oYoC2C4ZEJHCOsZ1cdFni5LZ+BXKO9HIdkgRHS/BqjIMD3OBE0OEmrLvANnvQnMpwOQHSuCJmYCm
+g81sBvHjT+l7EsKnp+wwH2jTezzD4ipjvgXnhYbFTME3VSbh1hTGK6Jes0eObkT7My0D8mT36nQ
uZQ+vOrLy0TU+9yUIznkCrVnTggerB5mLCELFRteG8KrqxRpm6lpdk3hmXXHdbl4MEBd6IaMWtig
yTfo0lya/wTjB1Ka21nKOVmUN0VgyKvLXrjovtHXDmS4L8OUXKPOtpWasxEkE7HHRIXv1mLQtfAH
65zIWQjEyNDuSv63lIbdKf8Yrl/M8SEXWLsXmpOeY5DpLJp4r9NbjjnSTYVAWUVm9kxGD6QXEMOZ
MTsXdMLktJ1IVWOez+4aiJhDIHM1nxPOBXianWQioOAcG1rqlMg1ZvaO8p+0/FVAiRiko6WZ9c9J
POoJqbn9O9lA5O3dlwQs5geJOELBwjOv9mM94TOWIZyVfoCaJ+SxT0hmLwiWbsa3vpd2YkM7LBsM
o8kAFRlAxjUy4fYAf5WhiOYFRnMY6L7FoDxKaoyuoqCErAtSG6JnlsMbqRUDnWW2fM7ZjEQzPi0q
4t/QeoCR+IoZXIt9swOM+5bFcA3C9jIQntkRGGeydxWLY2eG7LpjZ05YnnaGuhcw9RbA2ZKKzAOV
9LIv3dRdmTsh6/GrWm4ZMrFUc4Dm00c+fURiskrYTE76T2B4fc9pF6V+heS9b/Fyx/AYIkKBgei0
pbluA8apqgbEJNzEJqLt6mR0MMJJl5Qt1UdV7fc9pyYfWjnmXk5y14AYkDtzU/FCuzC9GGF0DCbk
YlLixsPwQ0ISWgmFPbWhncOMgLhW9SFCbPF8wtm9wGxFEwYH21rgshR+GfcbPDCrQmTUMI/mvZzE
w1SoaBPNE8/pJjTJiC7T4IKI/zW1csrsHEPJsrLk3FnjZ8jQIUiuJioENi1ovX75BHX6oj474Cg7
jrFxV+dblbyl+VegfhTYCzrGSCPDnqhADjSm+3JgMJhLhzTleZH6T2pPjxZ3J06HKH3MEPVzNuL2
mFXroGi2ig4OsT415mPOrjIs0yo/i4PizqFO45v6EnuWFD1CZOprrdQuGosJ2spsOFjNN9eJS5Qy
MjxlHyff4fRs+u7WV+LFIpU5IIy06u7NEO9S6ZxZyNREo/hk1H+C8TpH0dpcNFbzIqpaYd5Spl8B
IbEiwZJhZKmrB5WH44WC5xOfsjZ+iWwguTVWxEF9EE7AwDhaI2n26atgakTXxCjXqcKsctHpf1Ok
4B0EXFNgi4aeGcs75DDmJSmS9VjSXnEbQPAMDpdVMaMgRCxsDSxQ899i6dfDWDBtYeSoT5elk+EJ
fCcjR7pKOLW2yqbGR6D8OxjZZUYIQAKtixsoZPYbhWRNTOO6iyg2EFUMrGAk8WkwokCuagvVX2LG
G0w6wys1HCEJ9+SKqQpSJCZK4P6RzEOG6R2WpriwYCejC9f3kOsQzxKXvEmy1i2ibRd9Wt0OcAy3
EqspZt7ZuDWTYiWzImvyhwHDSraklaEin5ASH4p9LX2y94woKfG8D2iFVHqLgC9/HDpcbQ5kh9XY
owEoVKeGhpJPyDwq9lY6ygxATNI/Vvj8oGciyLTDxi4p7wmM+tYi5Bow/dM0eO0DzShLiDUMmVuW
NNu+C9zAxIQUi7IDfsQr9Ul14nQ8hDOSMVVeC7Q25LBWmuop7ducviW4w4TsErHqDz715pSYF72t
vGT4tQptL4rMftW72rybEkJQfwQYQ48LP2kFTI0BIoYfE8LPrPNG6B88qUocPORgdrGsbRbrG3Mg
b6ZR/7OE1LWakrgnsitTyvMyZ6SFN+JWDFARylIctlMOzK6o++Ni4qPTunoTlK9jYHbjVPITuf6R
NTaWxtuY/TXjoZPx5WFeB6lYfQVzbkcdq4xo1ymrnpdNksY3M+IC8OKHjCol5Qa02oEWhTQek+Rp
Y0KHjJRI2EFtwxWxETOX8mQMd3hkEa4CH9ZGPyx8vVulEVrdQto2ccnJTIlymt4H5GzLepnW4/gL
qcgu1FUW7qbqRkPFsLs1vobUldiwSJ5pHNlGmoxeE0dr9536MRR+hMxt9poL3ZENydEe1c+2/hIU
B17UMHAMcQxXTh56WN4z4NOC36Y3bTrCSmQf2N8sRpaa+mYqG5Suc4gTwkmCbdIcGoXh96UfvXHY
6NqXPG1NtluDV0mfnYkKFauFyXA4e0jZcixJj60wWFI3FLvYxPsZwqP4VyHGYk+GD6KRsQF7XZPw
SP/ps2sV/4AbE+EOG3VSz0KyNwRAeG7QMRmUZK+gYRm2c7UhkIEbyhMVH6T1aHr0J1IDsOGM7AhU
T8aMnI25cO4xMf0iDCoRWFp4mJfso2S7hufIl8fPSjoSGHCcKlcYCLn/tJLmkuR3Fc2LgUJlS25j
m8GuuvFUsc9ldtjwRN1ZkDXVtAnlAxPdYCE0+4nUM09O0DcBJsT9SXzlEUhONX8G+BWqE99DR6AB
Ff5F8l6fvvClwYphqTKtMCWsZP2vI8Eb7g76PbvR/AqiPeOijqBtNLWbokKnxgvrb0jnbFWud3on
bJIlXc3ZeMpS6RIJbyKw3Fi/W+1T5ngEUQ33SF4xZAcCUAml3cPoGvI/S/loVE+enpX0HvKVNy20
ADjkobDttOacaysVIqnklygplmsNw1FZj5MnyVsmN4Oe+lrMPTIwyFOu3NZXnOTWwiO4z7MPiZwN
jsvuyjhInnZUTrTWrXSs2QUw+M7XYu9Xu1zHGr/RZaI3+tWEEpW5PFz4CgvItmwQhGB2cpJqo/Fm
dwedhRQfjoHeEve2P0OLB9XAgqFxRSYQWXIxJw8eZmStmol1MYG6RyPaw4usLJSlXghaKHXmFg/3
2ij2c3OQS7AiL0uxC3zKiB6sETUQL1Rjfc86yJ0Sb+4P1WynGA+TW6cetPjfKL+ZPN/lRoULM7NS
/NaBN3KizYA6Rz4HJ+luKAikYtWqdqYedOkRdX/Gp4JuHx+rqYO6/sGJHCE+TG956SXKgfmvXbPb
UlYMgFkayq/YYJTca4Oj5aqw98a2orHe8mRyJ9KjNX9zaFIujD3hqNw0v5J5i9hrNlf86XF6kz9G
0c3yr1a+JqWvmfsXiYLjaWAQwpxmbcq7IeHQ3iKYRtHt/r8uBYrARgntvKtNeyM4a/2e9TL3Kuc9
HLetGOJE3dXKqvij2Mb3qbS7yqB0BSbuZ8Dg8Hg3fhVvaJCkZhfm6EunvcSwIgsYZm0b4A4I7uaV
kHy3FUkJvmWuwtjP66vRHWXAycgtYduGTv8iZ2P5IJ3cMi9VvlHH5zyuJPFfriNeXGGZiF58JIY5
KJYoBbh2MXsGWyW/1steMp3uJXc7cLKny64w3kvzQuahJGzrYbWo60zjNyKG3U/thUc6RxArnfqC
DdOq0j2N8VLlzMUB9kYveVRDEF+1eENoJVLFRTpEMXW1XbJGk9HjH2lElfmsEAIbs9OyG4h/qGoH
ClNHY3nRsYCzNfMp1BsRut+0DnpC6v1AISqIbAsbTyZ6fdOJegcRHlt0LtpGRbUKLmMTEDEF04Ts
4m6F6F7JGYL6ACqI2gBwST1HpON6fD1F9KJY3ZARcXYUzE7+0Km97CVOUy8eY6UFUR+8mGYf6NOK
2gtRynuoHuaOuJY/EaYkhU2Hf1BlFEc/bofde6EcZetqGtx2m2A6iGDIxt5j++7Aokx4L8DX4liQ
fEFOsZOk+bFT7x382AUsnxgpe8C3625ZdhC/HC3ZZN26hdEYoLbvWESmouZmknJM5P5Tb/t1UJJy
EItXRZwJ0MlXjAgPZUdQEBbn/ViZVyqj15FT/ag5kF5dqrZGJDU+MAz2/iZvjxgu97ajq7ek8a8v
BW9URdwySls54wtDHDTRy34xUpzhLjOjwc+mwMuVGYlquZlRplivHeWU2JOp/ZgUYwlV5pwUdHOH
wYo9A8JQc2prE4p3RV7TRe+wQ2BBUQAXJdNP1J/rnHiJ3B7jfSQ8XwOOyXTVF6aAwA8vybaQegXh
zZqZcULVTQvbFO6WspPid5VPFtEyull0E/UGEb+oODiNuXT3ZnUQ1R8lOhjNjyrci5qmvHBJkiX0
PZx+p+ILQQSI+kWwUXqiFyl5f+l3KHG30+g0zrJiJPr+wmaMLpIv4M9qQSfhBci+wnV8a9iXJg5S
Z/GLMQpfJ8DyWvyGgjcoLhHoA+20POKOVbEn5w5M17FCw+ZR3wRggHjDilWHuuwb45XWO/oBJS1U
09KuVvq/YnYY6OuYgP7EXfxlIHtGI3g3GRRJDnqyxtg1jCIfw4XvHT8OcVXzERjU3ReKTyYHZDDz
SGX1/lUOGGAx3OoueHq5CbsdLQV7iRiX/S4EGxuuBXRIuylcUwxJDPd8hfYn2UQoShY+dq//5VBA
gkHAVe9ScGggLuuNQH7HS/8NkEE8JG/I7kC6UGLO1/wPJZvBfLUEM8S3nVGWjYeJpzW5CT/BQSxc
MHDjtqIXFN4oZGQUH/tkT3+0cNm3iFps8FMQ9hI7PE4fBEr4UD5MXhJY0k0oMUchN+5cTce+4RbG
Tb82v6Z/2QNpre6gvv5sEZsVduKPW2CH0AmLjxz1NIw/JhO1rR/mTXbvec3G5xgdSA+jZWH9PC/r
LOY4XBcIc9isEDxwxFMWbbIzdCj41R2i+ffkV272WB/iYqOU2GJZhHszlneL6Ds3k9cE04dbbU3i
VvKIBRomny0u8yetPE++dYZRLVMuf2EmGbB83yXT69DQMkVV6LEYz1yn3mMvXnILoM6tgcWAvNvE
kyOf0pvu8n5ZT2st/+EZrv9wKSwLrMdtd0IejVhoxM16pkBAeCu9FR8BZUqyonLYFF8hXfVP9IbM
QQWvcQh/EMZEzIf4QybXRFjHevGMaGMWz+Dd8PBWdnCy4LR/T0eD0zYDS2JzsQFJpztVlGez7XRn
oRg3dmg4ZKQroHAke77hRBi0c7JDdiihuGO0EG3k1EZtiCUdgdEI8hRowJ4vb6tBN7sZ1cqMH02M
I24XZZelP5L7vDyaL/4RInNqHtrkUFJXD3n02zOYiNyTkXbr/tjuBlbtTqqeSlZRDulFIYNgyuLS
fuFiryrSN7/z8qO1ZnGNOJgHRBBs/G3og3b6qvMjmHNgXVYtxILRNt7bL+OXrSKL7zd8UTWSee4t
UNsIbUimkdCvr5P6PlygB0qlx2AMln2UrizO4yu79ng+Wd+Z9Zle0+GUAhnJbaIJML/AUnWYHP1x
w1NWFSs2v4WxpXKoPxhAW1+Z5OQMzsMtNlVGkvbyjudJCP/q2KvmreDVj+nVLiL9t9XdNPnhcO41
9OhOtM4zL24PLT8t3OhH9oezFSOB2JWpH/qGPxxjAYGakyI3vXFHm7f4VuzyH/m9+SJKEH+A/E3O
OH9AeR8lL+Jh3zBCbjFbwMNjiUDU3qLTKjt5JruG9CIb+GOy0/L3GsS0OnNuaZ4oQBMGuILf1mlw
tsXmnyjDSdKOpsLGTGc/yGPRtit0vOYc8jA+mEZx6B6LyFMYM8FOtvqfiutwRFBPPENjfAyawjDt
C8sQ1Z2PQxfW2qMK2AQywGWmbevpPknJ60qYoXUbo8DbfjbiGyvCqjgUJMVNfN2/lfaoVHxGSnnM
ktRtcl8L9oL5xv8w2l+xMW3IpGAEP9ViDyXG1TuL+pK2jcdbokFxGQMU8lZqPDowsgP+NYAdsdeX
K7PSnha01q4yv9TpL4t+CvQogvKmqRAD8k+NDKrEV6Wj0N0WxYPCKrCwfNHimf+oWxCVB3gAVDbf
/RpRCo4Gzk5kdTQPQ8pQOH/VX/VD7QGOFL/oHgFa3Qqkyp35B+uHpMnUTzvFtQIwD7hfRlrJ4Rue
N2jBwI8a2lkq72RnYs5bUD/NdE+D9cha4LJm96h0Nz5lvH4aHSKub6assE9/FZ3AhLt7hD5rxOWQ
MeUG89Mqa3FaTw12L3QWgkSv6L+QlUSUhAqo/fnI8qnhVuVfq+gKs4lzjI7OOA/FVl3Av0IO7sV1
QaMKGg4JekYmZHNLhuU4vWDYbfUeSdmeXMGBVkbWyreGNNq8JONPRewL3k9iOayojPKtfJXpHxkY
4hDB+wBSdmn5qXHimdJFnfadKDxambp1jA+xLDuBugPawBqgXUNloX3Pd4HMF3tYpA0ueHcaFly0
HeYc8C9jApHZ5MEiRyxA3sY11+87Rprk7VE0ZodUV7dLJ1zrtkFrx2GDd8StgwSZu1j1/H/1fyp+
SquiemPnrsMntCOFHSNFCrIuH0u9CNJn+QCs8oJOa5thkGFnL9pRKctVhHLL6Oq3hJ6uFERnBs6g
Duba7EhJgIoJvIppFfonmCIi5p+IpR0a84YTV9ZP/fylcpcICXo6mHOGiEIPF6uIEcwgu6dn0MuM
lGKHnYbSU4EbY/6uhYpXRMVakn76hl8rqDrq5/GnNSlfEoHCqbOeYfJPDymhq3hdjfpBsFBv8IWq
kmVrjWq2iizhVsbtjQCfBzRpJ8SKi3GFh4xlaSlwlQYgI6IOa1gnYfXPcBsjLi9qEessIB7zB1k9
88uXOjGWDk0ZY+rgQRNbv8mbbWjVK02GMZIquw7Cuiggs+O5bDoN2c/MqK34IWsGzw9TXTPwxj52
zISVO407wNYzAAYVTlB9g7awaQjk4CzNsTBYUFOGZWsK5tZckq2oTHdVhsMXqIcuaDeWkq11o1pb
kwxOUjpOResugKOJ2MVZhjwG3wNg2XckhS7MR4oHbvqqfizB7E2pxF6JPhyRKWsWCfzSTN9lKG86
yV5AUlKzo2+z9m2Xf4fDIUufmdXYY38NcyQ4VbqHnQeUmyk2OHK2ufJ4LFXqqVhla4aiMI5VgZMy
nHxNkZCwKwpwA5WOJ4qSk1ZF0iaFV2/P8vDIg87NmCpb4nQZeryIzUQJBql/alHQYdnoIUHwU63T
K75FRnZvmo9c/uUU8NrQcNOIrWrOMviJXcYxu2Kr9Pma1bsNnPIZo9VRiGpJS/qX+RjOl1q+JKEA
KhHZ4KL3PMsSC0ms4ST7HdFRUN9VJZzto8VkMamBf2My6HuNVpk0HZ6WinwJYu4zxwSSZOc1Sncc
8iRhElRlSy1329A8gynfitK8q15eAS1kvjxaMp4s3cRLVdz7wvomc2UTZ6mfZR86r7fVJF/hUc0K
5iy6J+B2GjMJpjlRL52ItqdA29O/JmedtK9iUum0SSfata2+Y0mw8NkuvhLGmgO44yNnHuNjnZW9
Jh03Rq5eAYK0NAtbtdrBJ9BoBk0wEiO2PIGJVhcOGGyEnZX3OAMX5OLDT5vol1YhtrbrVy1FowCr
Nmha9BfmKoJ+b5syJ1NPUDXU33ob0FiZsXGQYmGTtepB7eJDEOaHkffbeARhd2Avx5wbaRSvku3J
qUvUmyH3D/CK9ykhfdv4zGImQ1XGJWbaL5/GQoRBwVvGrlLHTEkA0nfX5FdrsZ5qHvyW0ehVNQoR
RO9b1KxnoOkwj6qbBDevgRZjQDiUUCPXMvrypXVESVnVvX6cmfyiMaeKQAWHYYxuHdGl9CMyK58C
tDPaN7SWZqTVZteiMYAUcgNlrbWrtBst3yqoeEK7Gc6oNGDdHDRA6SpbRL1goN+4Mqph0rpO45z7
sgHqfVQhGET7UKbeI9LHbfXcH/TobQQQg0DioefJhrTgn5TeLZkJgeRjEwam1i3zNWDO74Vlrgdz
uTZo5DMDlTDWV3LDTjJ7z4b5ckuSyByVb4WEyRdAkTATIhK9CdX0zddkm0l0WgUAtvYitGNHpZye
BAGSKisXExhaiS14juwGs4HEBtTk0JinG1Frqx5ZaFD6sxwzqpY9omCpxhVKLYuzRsAPgF3MGo+A
SvzaFPwUy8/UBXZfUtSnZKqoeNuo5aJHjBlRK3d9/E/vWZPm/yyMj3p1yKdP0TxO45eQ78kf5omS
1hl2GwjBfkHvjEpvXZmMNdimIHJ0VJZb5lB60aBvE/UJ92qOyOeSSxwpvNUonWgBQ8TxAKrsKBRo
zzkpSPdFEEeZxI0YmzjYsSQEXDmm9tQZJ3C/bbOyWXP7uXV11vLKxTvoFuOMfC7A/I5iOxV3OrOd
FGBDKqdfSY8IverVCwDU1wOxGqEp6prlz5HihlpHtL0Jua2KrwRHgnrFbG+X1FgT6J9ogTMw4aqr
qL+lHKNt3OwVPGYwtI6a0bpRXR1F3pPEQmfPicjCw7YYKGI6RBaSXsmNcDV4zf9xdB7drSppFP1F
rAUUcaqcJUdZnrB8HchQZIpf/zZv0KPuvrYlqPrCOfuMfvFUIrmw/VlukkD4HzexHh/ncjH4SWH1
sM8YuqJbEB0KYS2doAf84vPdJb44ULIdK5O0InNa99E8azdZ03P1piyXuFIddUaNvB5YiKVKEX+G
ppLgIYeko0g/ZB1TVWRth4aZiNMMe3QI0PP1Q4QNcSjNDUU5Jh5Ftdc3v/P2kIXKqvLPscsJxmKn
cNhGl9lLprSjMMpzW/n3tErep0Htx75d1UZylYzI+2Q4O0z+bB3aTQeEFLt2OmVvruH962NKc699
82DXmLQRA0rNTERHz5VPocyfCdXau0xMnWQ4ZEG6L0YurahdpmZrr3KkCY3pbJOAc9CrqL4bb4/w
5NC0cpWyLuO3gEDuknSyIiD3HT7vMYkzhOD9Lia9Ued8UUW3j1jaYqk4gRYApOXeHHN42JBe8IgO
Z5YUs2AsSIOHo0n0w2l2dHqTJU+YH8hApdJKu/c8QY2Nw7GCX1+jPYTyh2T+Ec5Dddn8Sqo8n4Ha
/0sPhQMh2vVRsAxbYw/LAD4mI7wUhC6aCycxD9PMr5jKl8z9bhq+0xRoAa1T2H7pKPrT7mcKeXsn
HhBkFPjulP+o6RjnEGdVsXMvUYbCeI5em9nsN8GtgbCDnGdDEDXeWqgOLdM/VvHmyLif2TGxJPyz
zIEcue2InAqG8avp5AKV4DZqycLiE7TaaK+R/b30+oaA7ZzWBuWUX1FAWhdvFifc0N0tVSUfQcDg
zYOQiccwFvu8cVaW/E2NfzkzHQOrCTAHDtKUdBvHBKmKEYGRSx/ZB8/hN4x6KhoGit7KsWuLIIbk
lkHJ/8prnYd/jP2b7J3vyYjkW4Za612l0niqUe7c4jJXS6H6cVMp1VxyshlXVCEWmq0BqWg1WJfG
dtlJ9m549wIXbbvb+Z8CShyzigmet4E+bHBMYgd4woDAzGoUDesospMIYW9qDNbBrqVLdjiaxee8
5IOoIf7vRxnfe48GHooLDW0Wh1uzMa827ud17kzOLoPsekk0q/9E8MU6v62ZoSeTeTZbJkMiKItD
H3EtuI0f0sJaNO7h2DP/bY5jiezRnp6KKHyPHDLOVO3cIUYbaz4bLhZB7gV6XR9kvtm9DYCMEYeD
vFpPJeFxdmo6a4OYohd34nTwmyY7ZcoWm8GRc/q664EkiiAyIvZS58rV3yeZfJoO59nYNvZrr8Zp
RbCZcxAjkWh5Y+2sLKSmo5HcMA0OWKO4iv1Dz1Xti5hZnKhFiPkpcE4RcV2XGEAiETIIJK2QlJlk
VMFJd8fvxK0EURkzQtVLwnvXO6zCtamgU2M01MPv4k5rWnvnk6+4aNrOwTZUyXVg5MNSQELEPg8R
rIhGZ0tMac6BKgzn1U0DnIa20zGXK3S8R3L8sx0WhRq40W0N2uqKE13Dm2e4sFwJK8KS3r1AAEI2
lWs1cwskqP62Do3+oKUhJ6xmpVskg/INMHV2q6cUfztia+aRmWUFN5/o56WcmmBrxf4IpGQMcM5l
Tb7K3Jo3pQwgqNX+WxrgoK/Yiq/TKuYzSPqKimXEeNUIj6AEG1RQ1rT1k2EOU4U4Dbu1CLzy4o9x
3G+slrsYCS52EUU5hJW456QJjLUxjUyD+PYP/F3WJqDo454Jv/gBeHtBFy9trqZ1Gsf/mjZlBOQB
TyPJ4Rh2CAJiRMGPtOn5gZL/I12zfFSBSKHbtxXZfK3ggYuyXa47MLw70ZN9gxNlkmp44QBgPhLm
1ZVHeSAJqoeWA3tz0ejtBybyauER6LXWPdmeFM5eFloOc0HdpOyOJLK1WtTXlrtvHTSzgq5Ovq0s
cv8liQFJQ3fki+KYR8tKey9VXB4EoHgYlKa2LwZ4W1lP0m4PuhQJWa9v4bczmwViqR5+mzavhRbb
R9KmAHtxS/IHKsHpN2KcJXxDbDVpj8cuRdRpj1n+7eVNdiWPOzgi2sdkbzUq2SDVQKBOxs8jCG1G
jxXM0w9f4yGxB69hhBiXCOY8E5vQhMklxutwz9vK2HQxG2rV9ViTy5QrWll010bKn6rXw+cYYBSd
YPa+OVEULj3yko+Efm81ZZ9x1p46MYqtN7lzKxXm37GpYQOPm88hoYdy4l4tYuHDAgn532aR8nka
0A3Qii2CsE4Xbd0XFwX0cTEk3WMU8cmBEMuJ0qGZIQDyBCAL73vMCivHFIAhGlRYN9y6xuXd4VDE
p6UVf51iR0NKAZ47r7PPPdnce76AA3TOY8ocyqzIuHTcF4Dx0IHDNweX3pCAse4l9IlZUU4g6QtS
lc8w079H6bwI6b4PQXaupw6Kt56FW4vRwE8u4/yphLKKtZ5fX+UDwpYm8JeE+TlL4YvXlDz1lQvQ
dwGKMVpKdCWroDAfQewPMBfoAPLQaJeyyx8idD8CGDeZW0YYMu0R+docmwFaYhHUBTNqMfD19l6j
LSKn2/pRh4y0SpyrmUfeufDwrLvF8OzqSoMjh/yrN3Ciex3V05Cii0lJfeKHjYvKYNvaifgBv/iP
sIGceWvNzjwqJ9pzK9z4BqgSy4YPRw0/LYkgmC1I7DQd4a4Jl603Da6WdaUS91z57KV4U/Ql2VLR
zm5baFBuf2+Nvtn2EaVFT+7jsYrLL4gSDVGEBfx+4M/Y37OvxCSxq24blFgFT02j89VmOl+yTyxU
DTzOqU99Feo41IoKTYV7hYM2HUdL484C+rcVvbKB7NjYfIfydxqmdsGR/YKb395OQ5edxoHB/gTJ
Y8e8iKhrmjUjMKqVoSbzq3cLnzt0hK0ThQFz/QnITwAXIibbZkn+u7GaenSoqWcXzKMih+FVVmn/
EiX+icJTmz7tzsFkv+TZtJal85oj+r9V2Ix2ht5jorf9YT3ZLULcyduxUvQOKNu4hsNop5WoAy2w
tMy4bR9sizBfszooiQLwypNqjS/TiNYYM0pmuz7sy7D/6kjGXpQmII+wLZ4lMzdB97CgiOupnEzg
SXYLOU1HbKOT9b1vC9bDYs77CcOQBxTiwLLXMvqEbNgxAf0OfDoaMZQnzdR+dKt+nVxmQJUgnIPh
SrHR8/ApsjkMgnFEHB56j6DBnDiNUcdmEdkRiO2Q1DQP+hiZi+iN7BtODeDSxozgYNGKa2lcOBYk
QBCkn/pACrEG/8KzmUoh0yxAzdQxnYOByhZE8s2X1LVW3t0I3fAWjkECYOu1Xw1a/VXbjm+ur4c7
YEz5Es5agm8aMS1bYkRJCvt3meBqJ53oGzG7D1wpIJlDVuMKkP8R/zCDL5gUqDiTsr5k9uwAjAb4
eHYfL1CIX9NSEe9htDffpv1HNsVYaXDuutNTE8mRo8f9k5g1llme21uuoRpUdfuaCkBZuXL1JQpP
nPh9yOvjodZCyY7GP4HSJOezQQ0pvhZpJT8dcd/IMIjT0aqp3OExmvvS9J8+mfmXPjWfccu5a5d4
BQC0x7vCG47k+XHSyQIJtMd30fc5rZu0Tgkb5ePgAtNBZvsWs80PHUOjI6m0qwZahWfInTnAY5Ic
tclbT7p3S8b+t47Hd1G7jDgK1otxeaGcEuyzp2fb0T4HXsplaox/ZmSfCP87FUC348L4JahEf40a
DemQRG5kdSw7ORP+lX1hbDMCHWBaEBLpMJxZKn70n5SmRgeNnyDX7CeRRAdHZ3wfaLNfoH2a+pLX
Lw/JwJSkbFlJAuy7JR9FjVe3RvY0dC37c2d6iJr2WEf8zA7Uf+owVcNet2sWziPNv1Jo0UyXEbU1
ftoOy6SIXOGexCtGklQgg3ea4NOjxUTooIv+WiQERKToTQhaubtYTnd9r/9kVfTBz9fRhcPn7Cpn
r9nmuxM0kkWLb64tR7ujcsjO1ohiXih3BhZNgisU8kKe5zFmqPwtHEL6nfE5wu4fB+GLr3f8aZz0
sTX6BDna9O125ZfvZD+mO8tK03UeTOrgwaN4sprKvvlJp652SkNX6eMBhDzcUPfPEC2RARVEGngL
LH4gMrW/jlOQs2KU9Up4iqVK2+UAXeOWxjYIzponvQMtr7tpdGS2gzW0S3P2EyLDxJY+RUNxcbSe
ymC26dm9xCBoHjqCBYUj70Xko0Kzi0cksnBjZG297lzWSQCOsid/iOWRaDC1pJZakkBIw8HZbbts
6XmS7Y2j+P66ImaH3VB8yij91B2frLrMlKu4ZPFakDLo6Q2sKF13SX3yQIul0Vy8hh82dXyl6T+q
YacKvYR1Uj5CeJlTjbijC3ebReEmLy+mC0oWUVnLw+eOd/h0J8fk6UMC3Pol15l3jFW1x2Oj1m2k
rk1aHoijWFgiYXfN0RTnzqlt61cHE0Xjvfui+1KTdg2Rj/SjQF443uxJbTObLF9V4qiYks8+nlhe
l9vGLS4zF3iwiZOoU0osS8ltY0CIMhOYIeP/RJ3rUE5vPbc/vwjFDsppWEqU/bmqNn0SfYooPcAc
fA2bq8SU3Ogb8ppWYdXgpTKWXXsYERRMNhG/ERtBEAyNuVYjM3ej/fWQyQn9aQTGUQY/xJhBN3zu
FcI3ZnlQPeB3r438JwHj57uAvupHIV/StjgWpDta7gOu0zIwnJveU2SMv2zzLkP0NwpW3EquqC+3
Xd4sNbc8oqw+++a5ZXtceBuNyZkR5lsqXJbz7qnscMq8w+hBcIjnaGW3/3KxlXJLVXiJ8nc2/4kV
fpr2d2d9tYT6ZeITKOkSUj5jeYLWtPSeAEbTOvrzYVwR3fbPYIYSsOxRhXur6QZERt+ybnqxHIm9
TsVONu+1TSpgoG9SVrQO8p8R4bje3fzsaNLcZQgiiQuiN8/eRsAqVmVdCohKZS5O1L7LHGtTi2kb
gtyycmBd8Cpw9u2x9S5GdJDRQHUKxFKvaDt1mEVGt7WNXUoXqtG9B8jXxiMxB/xDxCF7+8jcY56e
OfLX0H5RxmvKe6rLGpO5Nv9pKE3kQQL+mNKLViE2AU8Uv5edS1eWMDX+13QBotHuxGvOzBBQtpjW
gWNtg8pYinlSb1tYNWfGLXI/CrzKxSMCyWZC8M7dHMKIA5G/rFCkkhHHHgFBlPbrTuvawGOy9fqX
1D9MQkB8+El9ZpUy4hEBmDa+kITG30y3RzGUMuGFU4+V6DEz/AuscmZjgLDAg5seLJbXefA1TO/Y
qY7wnBiWI/ez5KMkxbNmd9Fn4d4i3YqMEP7CMefruYos2GhDtZF+A6Pu30g4ZEj2WsJwz3UObXEN
mqs7MBBK3YXHMjHhMzezbazf3OCYdQOLiNdBnYEeIwB6CTjfTT/kLx/2kgPIzT+nlL/F9o5OCQCT
zHDtDvB5ldYXTQJUQuGiF9+EnC9Jwl0ksMOssj1OOveP/aVJqikn2/jkRIyedp6smw9dYSof0FQ6
76WlPk0Vhn71D+j6JivR0ll/ekC/zuiyhxjez0I8CD4UoMcpZWGZM5wCl+jYXFTs+wPnQSo2iph0
K3gA3e7VV8ZKJhGdW/j/VBO8L+zNb4qIS6mztTLB7eWzn2TRu9EmaZOPtpaoFvvP1G2WmWusR31T
xycbnRokHUM0Wy/m0SaLwgRrYXfop2iy43g4TOpn7N6Fe5CCAWzonId5BkIOouHAM6vZR3P+pk24
6a1uxwaCswcxufMNdvvW5tjF+J405ycfXwktYIn8YpnUytNT3qMZsB6QDxcYIVZD3z2TQ2XrgBt5
aYi2+jA5l6qEP6PMt1O174aLh4nQcH9r4e5qPUVN2iHJwm9TI7wotQsTg5XObHVCtou6glBptlAD
ajvrUHkW0XwQgg26o4BDsTwZurUOo2aRGOOWnIo9eHjIImpFvuCiZ0QYI44wMu1otfcIP8Mw/o2Y
Hb0mesfhvGmEhhmcc8N6S/O9a70M0P3dkJTsumEKarMLCldlD3AC/QTBJ6gZKAmpygYWJkjFqbHK
mqFo4j71LSSP8hw3Ly54M+ndWjlsIZMuQo/BpQZ+rmSqhoDXUT/doCCaIJgy4jc9Jgx7itBMBbgv
6kUePLrBWEYj80FaS1OvNqnF5MIND3iLSQEEVCK1PYjl58ztsID4e2y8jCJI4BDOsrA/YjM/69pM
mqTSadA9Nd82Pz9j06TpH4Ff79oKDhWHXxL+srnfCagEqdnsW/etBkCW1tlpGl5JMSMa/Bdhh2Fw
QRW7iimGVaMOv1n+rnFfTJrMHC/owICOmWdo70FRBMkp7Y8BxExxJF+ms/bk3KdIgqxrm/8MyUM3
byGCIp+i1T5XPb4Z5mrIcXNMX+CB4qcx+JXxix3+jA1hgfWqoNmyPnF6+iFqOsbnzPpd9U+ZyIPE
V4ZRtiIh5JYkD2Wiwn4T9iliGC0UT+LB83CBcNi5459LFOHEsmHdlZeuOvmQsuCkWa/ofUR6kN7O
YBvpvUzjfRhe4wBZD181gcs+uD3IRM9t+NG1HxifF2H10g39q/AuZfCLYoeUhIVSUEhotGhHcKZZ
MH3ZlPqXgmhF9a93+KfudAQi16CTbFkAqOpVBj8zOksieUsgr6f7Sq1SNMVDT5VFQVxpHnvG4tLh
pOvUVho25whFX4RSQH3K4d00yGLNn+NmNZIzXCU7cMX81ySEOLui+Nco5pHXBgRrT0dDAYvmYjgI
j/wVvjlsGlpvHLxQW9n+uFPsnTnAurkSJZqUJ5wmfB/ma2WgW0V0evQT9M9PWfBrQIqGbDzoe6vd
1d7bUGNGWlXzqAUv2E1zb6a3QZM1yh3PmN6ClMBcpA46iSt+9mZp3272pSOyCdYtZk1m3tiy2pSr
iF6xYkqUDhddf80QEKXeK5GyKwNHiFmirWTOo1cvvvFel+lOQqHW8w8LnG96NShA1I6CsOC2isNT
PKKozo426+mp3cbpt2nsuvE3ckH35PxLAHWNSDx6JGt5QvJVxTFSyXhV+nTUtqz2Q4XmG9DI0S7Y
2qZ9ufMj1JFlXJcrOaTApxG7pqG/p8hN8afAOnO7lzFk2BPoEPf/h27ENoHHpNmEaFbjVl9ZhA7H
DCizJL41WrZm8gYhhNILdQKaQqMfarbQFlAC1BvgIekFVyMTZ75glP3WwUKulASfketvpYsUu6Ze
tiEDeQlhcQkiG+x/LbJZWpWDJvEhNDZkQewwuncd6LM9+4UOnpnAd+hMT4k3bPrMWIeBftRsZCqR
s4vj7KDTy/iudZtUdO7HHsEysgNal5XpfdvTgywNRirhAWzca45myjDU1mn0LUmCu56V59JAv1v2
mMn6eEPuMKNTtYZiSsISbXuwN/X8qMMJ8+KjacIWKKYVqMAlhxKw6GaZl2tdtxfe5JDqE22GqXzy
oy+SC/ihv9WgX7z6x0UrHDCvEE3iQQz0cOeqI5S1D7A2SyJuGTsXzzqmhNhoPlKqM6+725OPEHG6
jsJ5k4lxwkK7MLvyS9fZqto+AWPI+LVBI9I55WOzhvojIoldN7uVq7M7Gx4jr3ZtVhvarFcf3glT
plU1utB6CawfymCbWSbRgdMyB1kXi20AMSvL36mdSFXpGaLXu3wk7hhHhazeclNuggJvEtIwEwYA
bgR2E5ScorkOQXVpSudis0rTuZwc1M3MwJ7b+CXR+I9Bi1m/8R2u59fCa/+IeAfSoJ5BGhxMKdcT
F1RQulvbrHYyHEYWPuIuEudI9tOq0j9CPjflVSs9qQ+W+iPSjZiPpczbp463JLTNXx29J7BoUICp
sYKxswJ0stARwSHpWXcGXCTj0mHmKEsIJFawdWwHmAzuHdTLesVVU7IEauOTRMOZ+zTd9KSIr5DO
MKhKE84yObxE7MOtxFialmBDnRG11K4JuiF2OugJAqxWtQq3dWfeR8SNOpM5BAoomZHCetQQnfYw
8P+ivDw4YUI1hxEnDN+yebzga6uZEssdteMDXMa9c/HAXFkRLp2eBAaLvpa8C3KQSLA7kp21qAkR
cWrnUoO8HC+GzQuagztxNlHwZ6dYBqY3V6s3SDQ2EWOHHJSkG0wvMRyOsu12OmItTzxbHCg9xVcN
HTcP6pUTP6u+25kNwcBt/oHrlRExtRLgINWwHuDUA9/OIp5c0G/P//KD+pIipwYAPdDWt0i4Kc49
uImcGeu5mq+HhortnahljHVsQzhqqJRGBnw1/78wAGDNA114+lok1D7iQ8YxiCdEu7GNHaTeZ3m7
Bda3jKV+16W3TnDvVcAryB1aFkO4EUjYCbgxd36ZtTz/CCI82JoBEt/KvYgK5J9CexHVwTl2rFPU
ZtS+QKgQtpC7QPbBo0UwCuBDgHLXoUispCiPpZ89E2R165W3K1MQH0bAwEI+ZQ3D4KhWOcZvU1+Y
JmEEHvS9ySwRBv2lMd96O5ot++HyJ4sICXyqSkh+HOK+zEjUopRKG1i07nNAYe6XFmvZYhviBg49
ojtp5ZA1OuMpsv7G7jigyx/ZVWZXGz8zOiVmqRDWo52I3hoNNvaAGyo+t9ZrKl+sBuPJvL7a1axT
PTR7dfzhD9Gt1z9k8RuJeSHXnXMHAXXZnPPSuSovBnC/Drhhkzo8OQqTaEPcQnY1+W28TN+CRF0z
McScl15UaK0976C6P9PFv6E+CwtZmCGei57pu+NtU7Jv8GykMyUtVAdhqXMea7DQEv7MObMg/Km1
5tkgwhDqj9W4+56F3cKNkDhUaEuuRX3soycZeKvatzitKF5LT0uY6CLUTX+YWD1ALawjTJI2o3zE
DJ+mlr4PZfiU+vYWnNwe6QtXsvswu3pZMuFyMkGYKFq6lviSDyKCYFMZmEnHY5LKdefUB0eSVZ4e
neYQ6GTjTO1zFcOUZDajd/vQ4RbVmW86I9Jk+KxlXT05g6JvAaeMqzofNd5pfNct+lfjKcASV8jk
FJRwPOLgEYjgaugYNL1gNdZi7+nFJm+nZwgQaCuTDeLs7YgX1KFv8psAqMih7TpqFdThGTrQ8MXT
STlvPlifoSbgK+RNjhGcTNFbx9A5s3DXESVHmsY6k18uWICB0j90rx1lZRZoQLeuZXPvg3UPgt++
D9COA9YsI7d+hSwzyB5ld3Wye8MHZ7n05t7GSz4H/yMHaGjAG9SWPgwd2Vws49pDxpUuUmf7NTXf
iLGDa/ghU40N5V1RGDUdn5SNux+5PpVXqZaJ+vJjbOj/anXwO3PJNg3p9VqVn2NzjeGQuCXpxLew
CRGegt/am9k5DJ4q40baG05BmMyYcdArxMhyJ+2eeNfAfW6wJjQG87rOWskAcZZ7NXgz6z5aYRgn
bWVFXg1RXfSVfbqM0MYBBQcMaYOTYbHMpLsjKyzgNx6mO+6j5YgVEdmlbHcjsivf+gv7N9q7ntEx
MBIAUqj3vD8wy73H0oO6Rzyc3Flr+m+IeIn3jmL+qSVGJjygql5otNgCoCAVF0PDrj4XAWZIPhjH
OwSxBNBJaZeEAXhbONa41967GfONojo9Ntp3QF5XiMxhQaIqX/d3IZ9s7dakZzbQi3rcT3qJNhZ0
BxxCRvmL1IYqZ0MGpuNj2CbGZ2LyqFCHlQFFECir8A7Qd2Pn2VYHACXWbAJNlmrsNx3p8v0tVB5R
fhxMwA7RHC9b4l3DuV4DzFu4zqptkNGxzPfd9yJyVjN3y5n40WBq+2hTUiSG/j+YwcJbISDN66s1
rIXo1t0IQ2tZTVqTLzD82oRDy+Rr3vP9uaCDaP3dfgY3mcUlmkxcnC0ZYu+Vz259lUwzAsqkcDu3
BDsD4gWpvovaIn5ubKBeLD+jPyN0PRfj0BD/FG6s4PChjkR8OSbhtotdhA3i18Y9mo+zp7Z/6cKn
DAeIdP5ZCYtaQgIcBmRlr+/D7Fv3oBGONQnFySrSAhKK8n0TNnvS2lCrdfuJe72wFBp0AlYoLvDF
ojlhrlPz7mLE4pvIZXfUgSUV4mDNY8XCuqUkd6U21uDiLR59nDUl4RzjJuc7Y+E/r+/WGlYMDHvL
uhwJ15tYSLAuRc8dAGF0sP82qDhi6qKeR17rP5vy0WTJV5/W29Q69/bdswj4ifG5iZtttitN7TKI
iZKM3bb47XQcMsWfDmPSJwYJKNONEmfJIvLZBbgrFDY3a84MNAABZqtwtFjw9byXHJU+hRf+qGiO
e2c+MYw/OABUxN7Ed89u8UbUOqgFnCZgfjWee2XhgLhnHighdluBOOtIc7vpx2K2Xnlzoc4fXz5n
ogb0AUYpJEmjQCEIB3HI1i1LgwkDUH7n4iub5tg2A+S+6BjOSaPzrE38dAytCA/j6uUMpsrPpf1O
KPpRgcBT1hIkKsKrJ2A9C9u6N7n9VEuP3c6TsF7HmoU2S4ohfW2dfwOCvrqMzpKaNObsCCxshKCd
1PDjOL+GfE/aXyrFDFHSQMyB1InK829pxN0m5z7p0Ym/wdVOgi3mWL44hCQ4mL8EwYxBTBVefzkI
wySeAjYgMn/p4RoGmr8CMRwU7kY5CP1Rb/jR2U6+0xCcwezTUye3fsq1b8n2ILS3OZV4S40xrEMH
oADqLFeAjE/XevnUc75KCsSWarR7VGZxQLbzOvVXqd0Iobhz2S8QeFCFYiSCv9HyO2TvUa6jqZnz
XXK8fvpHogJuHKa0+ksTf6JXW0yWi5bm30ioe81wzgNAE8m137CviEn4CJh97brhDPgv89kb3HX/
YmH0MLF3a9SxQJCLaVrHCW2yByeG3GibWYyJ4c1X1U0lA7rjAb3fwJheLBLaDjkyUqQQmLWWSfiO
zXSNMddjEqLya4cQ3i9uuYeOz4IPgMmsqkPc6RnW2WXqRdyJrM0z47PGdktMw1MRvErCGD1WmQb/
BnK+esy2HrkqCNkYa+87my8337QthqGRaQhRV2r4A43GIPgrEt3f0NYbjZxwO2TpoJiNoCuv0bmj
u14a8ncIGdP7n65817hRuMoPo3USiEgtDL+5tR/Mh589sgjSluc2y7BrTwje2YOc2umjN39rj0Zp
/hwIcKAUXOYKe3/5XHNj1xiAEjKdMkuuGxHwPyvnr36duea1nLKT3QYbOfTrJhQLKd5ts74T0rmQ
k7slBYziGhUp4WWGSu6sxVgxjGvk9Ru7HK8T6TQ2VZGbvBvjdHL7x6hP30GNGavRoQP8pu6j7j4B
CR7N8J8W8sZGR3aCmnz2NKyM9htxw0BrxnWN+atEoVlOhFuXznkU71lN1lz5HDKG0Pxgn+TV2gK3
1bAA0WNr00DMTKg7Zb8b1fDQeSVs3QMW/xP6Yk3CM4KDfzlDLD9rqDejlQwPQvzNT7rRPrq4XVmq
XI821KowXJpat6qGOTrY5stj9dRbW0kBwS6aDA1eEajE507uKowCaBiOKAAQjaL6AFibTHiK4n8T
W4gcU2fihRcXrWSVgG+zXy0GTOG8eSUJHcW7i82uprFrmuIzrjQIGOyroPqiR6T2aBwMAGJbzUME
p4SqHQ34B/AmFMmP3wBLGI2rmWgf8Ld2WszOz/GjmxLJLEEjtq3/Aee7ToMtJGH6ORiaEFaq2tjN
Kk/Akj5lRjIxkudF7K3x4viQeWmpcktt8RYA72+WyI7ZhRb3wpw2nvWZqxcdXzmRtVvD+2R2vO/Z
rJTtRce8mdHj53wmqKc1Nsrajv33XsA+NaPwPhXpu0ZofJgb5MNRcWrFWs06oey19Z+NGAUA6+qo
fdTlT4lVYpTDfmiOLkF3dH+IoEgEkPCZanzEUSkY2jpHIvZ2hWGCjHb2E8yNPG/3Gd6KXHrfZZNg
PmlfRSXGTTrQYVfRxC1Q+k9Gk+1QHWJ3ZmIg2ub/CoSiPu3JacsufhScEpFv3AzmAF0h+H4WxANq
RVYxLI3JM+WTHM+i44Q1KhNP6VT96qV58ytcKT1AOlrf6uTMkLwi57KNwB+M7jYnyAphG+6S6q6s
8tj3k8mJ3Sa7Tk8FYTkF5mkXH27dgw1mM39FbLiOXUlIR3QJdZ9Jc/zT5urslfMajQQ6Qy9f4yE/
xBJAU46ErtQvwh1dRMj6XzrJaFexKDLr5BjFJeLtMIA6Frz2WEE5OVx8RtGfjpp65ff1JrSmA2k3
BFf4Z9J9kZShgWvGkBNeqGPctrCa6+CINONbeVj9TD9Bpd78pBry8BJyp2OW/xBtfjYOd6in4M5n
VYesj+atZ7Ec+YwGYc8gCpm6d1IzbllNYmARCLo/ucqj8uhAylmNxHNidOO6KUhjKosbiwCu6UpD
9TnisBq4f2m7rZ2msf0IcvKWkvEW5gNTxQIpyVDR9ds5A2qcLIkB37fWrklDdSmoATfcw9qqMOJX
abBfbcz22o4QtiG+N6iKLBIiUtdBkZSfLUvcFYhJogJH0rrUpu3c/SC6/aCNB6Xrf3o9fk+xeSXF
8po73tGCjZgxnDACwmfr4KPuiBrsvKMQ3DGW3iL0N65pPT7iWrxYCNdANeOBq3UksCkaGuTrQRWf
LV2+Wja59Rbvl08iHM9/MUMPGJkosvYc5ysL1Sro7bU3SECBRKsKrrhm5KBhxo/eJaLxGbL0txBU
8FU8sb4uSpvaqz0Niumo9NOd0ZNSkyj73dfCivGwuZHYnVH1AXTRVhnhyYvKMo8Yfj7iJMH0CuyV
95AsvHJ0iZ8ITj7QQ5veWBQKnX7hyq0OzcD3m13neV+kZZE0aGFlrw4Al33E6OTb1vm7wawzM2IB
IdC7NQbXhsWiSSt81vlZjrBRcF7Z/3F0Xk2to1sQ/UWqUg6vtiRbzgkbeFEBB5Rz1q+fpXm4VXOn
zhzAKOyvd/dqkTMETA7JNCh2ahZPXskiU+z816inThHdK25qPKc1Bq7+HSvDm0TBtpRYZ5hsbqmY
biXC9ogWAiOdAWK2M8ThQ8nRtxZaAnhHswl2Mlt9zuG49iwnD1qAHIld/n+GA9gb65A/IhU0RxrZ
aiG+z+xJ8bTwltZGLBh1U6p2W1pf/pLmK1CmoXQ2jpzlO6xSNPoQm5kw7GWTuo9CXFTsg2n5KB1Q
2vCUMG5ETfCXK0zecoVCpVrHUCz/FdNIXMdi5iFXSY6szy/RwALRXE45VW79qnL6E2JWwLj/Tsey
R9nysdGw+zYoiPCffvopG53Z6M4yzFalO1WttTFikxiOCmQ05yxCJW9jgKDQe5bDgO1V2czcvNAp
UPM5fwHfVytMwFliEZKG8TCi6MhcGyR/TQsBhFsMa7bsZApVJQr5RjzIsLX893I2AVah+1WhBAJg
cn0LEIKovzWG9czEeS/z+xxDTjhGk1Wehe7BTAvIMchmXuvpp0Z9toQ909K1QyeIFFdQjBG1maOq
6a8hVX9kcgAazLCLIp0DnFHWG3JJIQVF1bVq6y/BijZynf3DKvwaRY7hvE++4rpzlbkniql8CrJ4
HsPlpZJly0FrOCLHncuZt7+YCy+zoz2uC4TTYPGCKrT8z6rLqzXhzJ3Q52yhzEV4ZMN9eRfxP7cd
RDfQ/ecw44mmVwfb3l2GCAnKc/qFprIItUCnu1qhlYZPZ6ZDh7Mdi/6a14cbqWlrT6Ilr9sYlHbf
8y5VVBOAlW888ZFS/mxqxYdWkTlqJD1w1WT4MXJC/uOkQS3IWTUHkelpKkfueARYksuhSFZQ46+O
nmYcfUfi8KRvS4UJlOzr1nBk5FSpULCmWAXmedCuNV6lmecQErFmjtdyhvVn4gUBYS7TWSJwN/h+
R6cKIaRhGlR6FWTIB6SOghiMStM96CWqMDxzafkZY4WytBxNMunsiPOx1iY69Oc43NLtqaymrkMJ
LA5t749OGGGNyLFSgUc0bAUVcBCKb6EaQV0y9Y3iSpVmlk74OEiYkOlbBzoP87lC1EaTSDQnF6N/
OLEwriPQwdpCmVgZ1BTgKNvl6JGjQPgzYY/vWxo2IN6umbQr2wqucq+TsXA0xccklaXYKJnkGNF3
HJUpGRD9JjKx0Sdz70pSjB4ptbL128wKp1WiJfGlIBnoSIYQTzsNwQyyaJnCiB3NcXjqVscTIIis
TPtJkiTNN6QtdIGdR6n6e77h6bxYnk9ZXH2LOhs7M8fYPZpE80VDMFxxJDUxFfWtU/tWcgY6hXZl
LzwknTJAEAat8lnGufwYC1roy1yJfrNUk7+YBrJLOPb9RlRbWPsd9tM0hCzSNJwuFUwvYcyH1Ckd
J3IdiSIXWtWVY/qwuB3/ohmRrZSX23fQTJ60Chh3iVu8j+PhQPRun5lVfNbzBjaNxEMiakoUCFZE
xLqBPfpWgsScBhbfEtu7thc1tsGS7sgEKE9iHv1oPgyIMlEWTC4V34Ih+KD5qM20Ut7fiQ63DH9T
Qay7y77yRFDWeZqRrLWGdjPmsrrv/LFbmwbzpByF7Naavs8/1Rlbbq4IBnQgDEnTQJ9kEWPSVyR+
CyYF6Otx1NsbnIniq1KV4OAb+oJllEAOE2XyOlXDza3FdMFFfgXmT+yfkkL9QK/cOrnbiB0PiDAg
PE9aRjB89EJNfcxjfha0CBU9kvaEUd9AQ61btSXZwEl1gKMiD9V9NqUD7bcqFZn0EEUjxJOaE2mR
mHzoXeqGWf9Kk4qTvCAApfX3JaUlDSC6hvpgleegPdXWexNDWhBY4i75Gd5SMyi2+BRJ/qadFuBB
iQo4hxbIGihMmTx6OQH6oI4/2gWwMA52K5n3imCI1EwfOR+xPSycJuz4BAXJyCshjxBelau4lNZS
ijqiz+lZivqXL8AJ7+Jo18v0awY0UABzNDiPAYrMAN92PfGnWmEpoJQ80dncXU15dGWpOPujAkYJ
8y27Jt1rCvFFNoXRJeRIp7Tzodcq7MwaskEuTruEb2U0tIPs57tGD77ZpU5sy7JL0Cps3gsClDUz
z5BnBG8qdTtTEpVmwl3D3pzrAq0QA8yRIgf5NZdOWKoPS+i9KZ7ekNk3vsHyTzVsiolhaPQoP4b2
rRjZllDLpdbTnyZRaE6gsT6J9APlElgVGNVU3esbGs/qko6PdBcpzUNpYy9Jq71SEICMWa4JIk7f
MGmvGfWyA7qKFqGom3DAMC7MvXFsYwzYbfqrtxnHw3k7ju2GRzme+OSqVoLTVsO2q9J7PpCzgpxQ
AgOzZjae2CBTxLIMCWttWcajVdR2ZZHaYGMTsrKJWcyAAJU1WKyJ1vfurLHc08QY3FGk1V4wxscA
PBNDFIQsGgpQhPm5kU8MOyc+n+TTAdswaQEVIiy5zF5MzlbD3po0JGwbETdG5JdEZuOBeC40gk7X
vYQ/QFGo5ZTECVVsj/Q+IhAk8WfcVd9xO937wZrBqedMuBHy9wgn0FHIKie+stAY1WqX6SICocU5
2RIAB1ODQ9EQgo2a6PmOB9inMcIHrRBS1mHDJJzIjIaz7H+2mR7vqlKAR15aLDgD5FfVUMFw+zTm
VDPaT9+96pbvCAcVb6RpSG2U3Z+uMwW71lXDA3lOxIOUAQdXZEoxAdPMo+qLTD5NKPAsNByyptUB
pTFJPCm9OC746scYDUdDqce1VkS4qspQA4tRsvdYpHEUOdSez1qnKkbTOerxNk611m1H/TZJVPZY
le+afS0jueo0rRmXmfaypNJAc3PokVNCtDItIDjpokD2osk8a/24pUdp183irs4yAnn5UpA97c0o
/R3Vbl4bLRZw/jUdHdSDsRHbsjC6VpjpWIMN70Q/tkotHjWF6bAoOy/WSkeiAgicQgpYAsp8rRk8
jwJakTGMdcb0LejTtZnGA8adEM8ECl+DzMJ2EEtzHw4fkpxgyI5PNT/lpQq0+KTBdSlDenCUwZNo
B2WrrSzNebLJjqAU1r2mvikVn4/RlKUtZhJMfA5AzRD9VAnSK+B5J8jCGxKXhmbNfDhH8SWpec+2
A1uCIdUaZ2YgR35FnYtDjEK+hqEvrnkWDTX2mUF7xFP27JQWNhcP5FqydpQx/CY9vZQNOU+/4SvG
8W8upR+kIE51I+3ninErqjIMcxNJv05uyVHGk1PUHRUc6XIG92jCuBk8Wxb3CowJeC8bKBD6sqj9
x1d7r0L9rjcIcKTANdH6VViL0bm17kLclZp1kkcafKSWX1BLiHdVGNJm6otzNDZeIgp7wDLizhqn
X1XRth1rYtoUaVZoRGdo4k1tkAGbhHTTLEqskMI+Rxwm2P9rztG9TeRHAuWw1UIP66hN9B6PWfyH
UIfT13iECc1bAiUwGBeOTTB+SmPnMwWHV1nDsKZD8+wqYuUS6N4gV9jSt9teLgjyFAcLGgsHCT4e
7uOgBUqlG57cCxvwKF/U/3wkuH0Ji8Mp86E9KGNP6gp+4YxlyZC1b1FuXsXCDqzYzVGx+AFIfDOn
pTsaFnv5EljPHHzVKpUeLBYAin+2uCpmQ/SsDjab2vYbohA1cm/ItwqeuM0VuM/oXIxgHdpyzRi0
RYqF3mXhMc39/hQzk/utuMtrjBRVRTAOR4t/yeapQr6L9S0xGAR0ElVAUny4xYvFCpcTAjH36Fqv
xDeDjpKMhYQOYaHPk02fCUjHmnrWDU1zAiv4FZkg0e03bbs0QoWHTK23IyEeEftqYOn3RfLQZvF3
CiQCjMlfW/3qUbjvo+5WjulFHMEaSSa+Xj4lV8RfK87phxZZmxzPK9Midl2IuSGg3Qga1W9IZWiP
eCRX+GOGyitYSVg6mNSZ2Sk13Rwvb0k6Rp14zov5oxfxi+bqtqThcm6Spx77j1nXfGAL1olbCEQ1
7YJYX9VQPKdo1uw0lXOViZxqOaanSHRR3XxRULtAKZyBk8CQZh+FgT1bAYzA9XZJO21XjepH0FDB
MSNAplNEiygb/bz8EqbGQDQXYLJYuyJWAOf64SEsWHGoiZvEjMdsThHA8d0Jq0b9zQFkangKy4fQ
4d4FC9AT1JTUzz4d7lU43XNhvHHK5aIotIdWmW6tyk8jpnpMIEsx8G6uO92eR8UR+goIvt++yZ32
aExl56vTktWkLEZx0Nl/TJ5+ighXXaVLl0iaYWG3CsTRk9JpI1LCYFJzhjkL73TjpaZKqS+U6ILX
U5lYRyFtdmWj2cSkdiG0lirrdoCWDiNnuBFfYLt0zicTf6tFZSUd5vhVpgifGnsAIPC0q7CYNyWe
roG1nTUOoUapH62Oh94oNHbKJkaUIN/kOPR0AXxsIXmBz5q7Mm3N9G86XS/OFOFFT7XS1jFTDJJ2
kGIm4Yl3TZTNW5X7oaU4bkyNpxwCsJpxl9N4BGTLJj5kk7XhvKat9aD6IE645qW76bXmtlTBGsFv
nLyIspM0atad9iWhpPOhOD4OdCngMSyj62Isr43SHkoRVEvQv7SmvfZs30SCCjmUmaIYwTJxikCH
3nWI4iag7CEauMZS4npUAVAh0npDjIQ+iD9k+9wAYmdmBTym8m1fFo4soduMlwhnlo/OM8MEmkGA
18ICotY3Vo0Fvw4AsONiqGkbQK8ezahyckP8RVri2EreioCvsItk2HRjEv2S5HtVeq7SrCcLTpek
H00mBE6RRE8/JtA6hgi2yMVoTAMbakOxbmLRAPslTDpW0JFDepCsfPga8jy8ZLSpCnHF+2Gi2oHc
I95SQqhjPVNvYH1VRr1txNHJ5+kjM1lzNfwVLKT4PodUJoTsV8cwFj0hlW99CeVgmAo8sUw7isF7
uxCwY4SVUN3IZ0N7QPCmmjIIw8+pT6CiZ0jJ8GlsZSmpLgX8m0JBYsmPEVvCnM6UUhWukuZfinTe
EO46q+R9VmArDOJeeEwTOLXCmI+HPgI3U+C1S6M63wJ98iwL/ha95UqDAVUQy5YzDyhG3P6lWWyy
Tvckog3rGvr0mJNIlPrkXHPduZLAgqgn3WxLaRftOIv/ZSHeCb/Lg00zJMIWnRHXnpH+xH1/Repj
ZkxQoitF7Gk8inQM2n27DVKwW7PfMzFmCRWDveaVuHzsgpD5SufaWskKu2siLxWycWkybiDhVwnd
TwMxBEbjhmF6GSmwt4VU/STtlilXIdGjlF4mHgUOr9mzrY6BspkNn4A1q8fsjbb6VcUppGDAHzo2
7Avl9jQhYDJTLqCiDkP6FP9VrOFBxPhwHP36pw73YLwI6v50FFg1FUgu3tnaDQ4YQIGL1VwVTFO0
1NkmEa9W+k6Iug7jTW6uIVg/BJ9S94xmBwCnn16UkZXlme4uzqATSb/0cxxcYI+zyi7rGGq8A0ta
Fs+liGH6PZGdNPzphSPOiApwL+USZnkK6jchXf5pKwxvlIhpEnj0mquJ4MgLUFZaMvIaB4O8QxqE
/CxhaaciTkxYatW5uLPIwh0hppijbYGWFMiNUAsDBn4MT44SXmIFAQQ1gUC7IuGqWU3XaU86JeF5
/kYLpDp5GUBWqCTaloaOIN1UbAprt9cdPvnO0wrsuE5VH4ZwG//jP2xpYZo2M5lFfV2Wb+z8pyUY
T2Z2q5VUhbutsY/FXUAa19gOh4hkh8VZYJ39AewEKahxOBLsJrQh/zLo9rSfgqjRioOheymx1HhD
UQm7hjD/WHoFBOIO8XGoKUB/MF7G1PRZ//T4oXVYkE96C6s9OsFbUtm8s3aiGyi9q2eFEgomUwwx
ms0kxyIbXodMd/sFMBmQ+y66BEAi5u+GVkJWEbKbYqCRbYqLSBHx4xs189wBtq4BJ0Eebzrldwka
GUegxjpP0bekblCzu3yl9E6YjbQDO5V+jOvP9qnepfAcilcK2IcLG6vxTU/X3Oa8YOqtgF8+4rV1
CHGZsTHKnJmQ2wjfwYVJm2nvIy0A2HVQC+oMqOoLrlaaHKr52F4Uwg5wX6pXwjOj/030OznpdVuS
Oldq/D5sbfiij676zPKbpJ9Fg5129DN2OOfKox/z6LWNCAcL46OTj/YsINittcmhz0lid0hWLrqB
p3rpxVH9GaAoYqCWcSWsKzLRIOAmjoSvnLR2CDh8nbxYN82Bnd0GcSOWP9OTNBWvhCzD8cdCigg6
UpbdPtpXbdEZCzJ6pf7rjjqvsWKNU0rjuvbyfss6BVSK2Nv89uDkkixni6DgzXO5G8W/BjwpcarR
bgzSljSFuHDGSHfOYBoxn1KqDN5GXPc1bx+Hc32TuwLWVXv8sd4LAhEcntUjxiCAyOi21j/jzD3S
/y734VOBJIIHbYOZVrJW3c3HzfLJiqmCqko4sbXx7xPtt8yNcoG7DLRG9NlL8+t09djLaJ7d6Hi2
cQQALrsn31Xi6b/5i5yXmZ3j0/Jm5zmIO4W/kiI6ut7/mje46yruecvO/0K6lXkVULH64JeFBatp
7fKJJbhrdiTE2KLdqXNHyxoMXsxczrsBh9dTwKYy20j9cei0uPCwmxhYLUH7ugI1kN8WXh+MLNwi
ZzJeAtR+3LqDEwNiHghH4sXbh1/Ujeg66C+bTgPmbHVy07uAavECNwNKiVrmRrBRMalsrAIXdRft
Ffocnhq0rbXJ6h8E2zX07ehQE9gU91zwQvMVhTuOyXUIZn8dHlgeFo6Krx8cdrGraIuuPqfr2G+1
iFoQZ6G1d2vW4ZlOWz3RNoza25AGehXrOsfzPa4YBpcYTCVTEyweLBawtuYVXshP6yMI3aUJATBI
QlexDROquYG3x1IxQbxy8GYvIO3M6S07c7ji5odacG9zlaF3kqJxW9kmR6+L7hSudTqNchIUL/QR
5SW8tQU/wg4mmGbgjKQgmBniAA4eXMgptRB8N2JzboaDnFy1aVP+DAtM+1DAbMKxXOxkygp0bKS4
aVbpoV++slweqCMtYV+BOVqZwKmXy0MYHnSRsB3gpg/247dK/7y/xhGtxcSD8CWthANuJVyUfWzn
P7m8Vz/hkyXJNtVdiasnXBMtx8YYfVezPb/zt4P5G5d4ptP+oNcA26vf8KE1mleY7oxp/5uuw3Rc
z5BAdlq1tdQTfiPUA75iwsUyLcM3Iz0i4kFvtuoBQHPJ6P7K34lWEYvEx6vyRuJVUx0YNpYIS+OF
/VltuToU2l/UzdhTCFx9RxA6dZxzQDVNx7waD24UTTmBNqVXHtv18GkI/wo8sS2PF97cB0B4mUqI
bAEj4zJg5RdrDtKacen+2A+BUsdGoqZ/g+xJxONr/w+iykbrrgIm2mX8OpUc2GpyBCTKXlm1NT5o
AnOoJsyWytZVT+udeFSqh8QtLHL2uijlxXwp2HXZx0mOGPLOw9Z1zXFXUybDZZUtMGNkyU03bPwz
XXZLV02xbcHV4Pb2MURy6V9Ff6tDO4w4BH005sekH7JxJ2S7SnPK9DBxWNSwH3FNf0kkQ40dn0/8
yZqMZBPRJFBoFEGzfarQ9P9JJGI4AkVUTRauQOFbqV4CvKhc6aV402h6G2+54o2SE3arbNoh5Zyi
aBuh7Svql8TjUusveryfopPAm6udvhuFIvru0ZoKctJSaeDQmGP4jpLQYrXPj8NuaY+4K8pPBbtF
WGvsfUiBZivpHbExe4pvTBA6tycc5WPwlxDDgo3e7rgYyj9wL2VwVP8hieUIguT0F5rBSiRMwLSF
SvWm4of6R7dRNbhquENkpV2CrO2yDuK8PrEfWZXI+5ld34aX9SdATW/OgeUad//U0IpbHqJX0biQ
rQoWsRfLPAXKSu1wnK64CAhwtMBZmn3ZbvLqOnsw1RPVk+dzktlK+kbyUGxvPeyYZ+J7jckVuYHm
ppQEWV1h31NEhYEJ9GXmBN9oW5NH7C9niH3rJld6SvpeZ4sQ75djlryNimcHSxlEyL9oBoGxzglM
TC4lMTOXl7apumPS7dg4mNoxlw5FvW8+CIWpWMbgFLBnCACtr0EDtPKzGD5F847BP2x3E0Nv+ym/
zz6vp+QuW7tS40S0jzsu0XsPSyZ81v2zeed70cofA2qI+JddenV5dANFY9M91I7Gq9zFvJysSG+i
wLLUm98C7UgsFMG/ZfUhPwqihWfcqAxIxheJF+XL8G8GXThnjQY74VV2O2B+cu3Jhzm14xbexREE
rPAvTfmmfxvD5fJYwHsCETkmyUDeifMREsVKkU/q0hM830YA5+VLja4ZpiATHvyuT44KD9iWHyH7
KsxzZL7VpwkeDY8ahSmL743vuiOowg5yApRDieDw7f9Ws77GDKhqhzzdV61XCvVKeprLqQJ9+ZAb
P6wAebPQITnGB1M+GOqOxGFUFNjC4fru6v4o8XDgoJ8A/KzPHcv63EUxRoOfTBdjuty5wI8jLhn9
o6jeR303UhkSO3SfYlUEA6HID/JIKW+jHh+fBLlwk49vebhmboIvUfb24keQHyar2ugZABAwbAub
FpCByQ2hMqj/SG5TC8Cyk7cTGYk62fZfvXViYiYihad9IGg740OEN2PjH81w+VpEAs56RMjYltRL
oe1l0JYYxdEqguanbLNtJO8KbPHT3L+HRPvk2BuDvTUTv0J7b98LlJHpHONJ677YOKO/1qxTXBLG
C5tN2sXyFqMnWZZIkS9S3a5KWqOe5IWZl/F9sgoBG/5pGN8Au3uOWe1OQ1sRK54DyVFbziCUTdxz
XHXKP0M+lSWmfzvlXzKqyAdG8IZ1TvHVhBcVVj9lFca0S7GnYCRA0H5aT8NY11hGC17S2+jOhdWT
vIWRw9tFpuKY2T3qP9vgm7UmsCP9ZDEMztbdkB5jeSINpf0aZBAJRHk8rfoZGJx4UP9YzBacASGG
Expitc6tpHN2bLNNeqtiF94xqQP2vLxopGiTc4djmx3vVb4Bk8U8Ji2Oa3fkWSYgNQtQbP5AtQ4z
X+FCra3BS+6nMK7kkWWSCu1BonKC/hz5MNG5saR4NnP5JE5NcQeGLIZD7ShNzGXyF7OtbGyYVmAw
Be+58DeLLkh+enspWikeTAtyfJbik+rzE1CygoA4nsfgB9AI5QGN9Oysm+UfdIZ9LOucsY2Y2tuH
TNzXB7LpF29i+KTwnqfim1ElTiNJ66Z8MAcqxr6aTrC0EwzM0vS9iGRxBM8biNZSJko/eIE6eWO3
qdScovbUNiiQD/z3gmjO5ESirUhuFtnMhcIbDVwrZtfFLRAMDGks6zbTRx8/eECpIVDHCVMcV0m3
Kvxj5n/Sq4rZxjLstDn1CigjtmfvA29crj3YThqjGSiV6iiou+lHruGD7RNhNzJzULga2AAgzDuH
iLk9jbwnsT1od1VZR3zA4jexVuqEp/o6JtuCOFEgQcaxy8wWgY8/aPAyx5eIpCxKh0a2Gc2D6Ibi
0gfvonSiu6NXzpQoNBLH3PwTnQr5GrwOhnxEfb0j2CumW3ygqw4t1mleSEhyYxFKAj6b20kXgThl
EO/OIm3fGPaRRBu7zF8j2mZRI6cqIYPpxBR+HKOtKlFZg6d0bv8aWgOz/lguWMQ76+07no5TWV9G
YWuUDynrqFeiMmnYDAPbpK50k/yjDrc1Uwu9sRupb1cDWNvFxzxQoC7MICxKTB089HPFWFfcKpVR
rfOqPaRUGJrNQwPAZdVfsjXzvoDKnu0bDB+4p/Or6n/mfnRWpHwbSIpdok+a0NlXulldp5ie7ume
qF+GZtrLElosBVwn6VFvyZMvcWUsQWZNMPCf5hM+n5Zh8qa3+0ECXyldVAKSEZFTMKUtUD4yKzOZ
/yAnkSY9jbr7C4C3pdNZlb6q8URhsNFyLpg9oc+8lLHHYp1rnYpuGxjENOnIGWS7FIk7R+KfEM7c
Zf5PmnUbStkdi4Y5uUxu5XQuFfi7vkGTU4FRUbKRwVa68tIr9ax2w2MCF7lq4vpbTzvWxtOVmCvX
PEftsusw/NYsoMQq+9eHpZfkYcrhW3vFUUKNWZhyeqDUV9L1TzHQnuCcOI4mzxEzPY4bddOUsjfD
lelN7NChz9McjFFbH1JzydCHT7aYVDANBGknWf1QBPEiFL7bjW2yV7tRXCtdgQqC1FaV5Y/Yzeeu
A3ZjmRREDYMiuyzt5GcHjTGNWzz+VBGxDMhDGpF7RsjrZDbbpSfYZ44kz5KsEqxPqRzugdBdhKF3
BczsWp3BE2k2A56KALlebPcdV7H2jSeGKm4IA2yqfobwmIklt13iEGmqeEvCmKoyd6rhA+9yKLJE
RAgBp3W+GhHb0yzZRoux/KC3O95dgEQcH9fyJF5Dw/a/A0k8dItJFxYCy1vk08YrVcoRzxSvSBIy
JgyIeT3Q7jS1X/GoOTM8BhmGkV3nXx2bFbKD2iUXT8JwN/o3XfgYhHMqbPKEPporu/tKP4fmPu2d
Dh/UwsbZctgoi7d5uhTTbY7dKC7tuXk0vpdgRx/BkGdfFD5hWtrJBMZo/IQtV9wSzoGF3nuFZMGv
Z72KiYEeJRYpQnKJOI4logvtBFPae4OsPdLdus9Ys2pnRdvnqsd93DEVLz/YZmTLpESg9u+Tda+7
Wxr321y918ho40apXH3aN+ZX075mwQE5Ewn8cvfAvCPRiU0RLMMvYXoGgm3YIeD+DgcNPzhWLvHH
wuVreiIsMl6bzQCMzJ37tcX/t5SDT+OqEXt6ZWd4PaFDu9UXTX13Vpjhiprmz+oP9MutfGcHBDxa
P1blRhg26hWjJQKMBwfoTz+Ku/Gs74abJq44t3/G8ZrmdZdg9bgrnrAXU691o9d01e6lJx3QES9A
tezug7mJ+1j/oJ/n3X8Ue7IJ5rr6xhloT+ApaK+0kz0Y2e/kyHrnDqvnReH7RtwDEXeKPzxFNjML
1orz8DSUtcwAvMZL1PyFjRMy3NG2lNGYahd/aCfoujOhxTV2iU+on9RcWrfoKKnHDERBvO+/dWQ/
1/yJv5Qjwb71YOe3zKZDwTGWaRGS4LV1lGNnR5fyln4Oe86JLpEBJ777j2Sr7DFL7bonyRfhbKJ4
7qojWvCb+q+ylYmsCC/F+ZYcuCRsDLe2uUIWOkxH6QAqb01bUbSiQx6heKNSLjXu8+8IAM8Dfdl8
sMEBLY8gEXxn37XNW/YuXIx/9Tuln60n/sI55vGorQnfeyR+7toWDekVX4nFEaE+tTZgQbcsd8xe
RPWMLbVfk3/n22RQ8r8Ye/cZ0gaOyIt6BiPZuNqV8Y8OlRzkP5y6n+BhfLIFXRPMfwvvpt3kZwqN
dpkHDO4veESTO73Lbr3hJnOLo+iVDpTwrHwgbiLR+ufqMhwG11yZjBS6a+2Gf+MRjRtyKc+FTXss
PiL88LgM90PoUDuW86Zd6W6xo8/b5g7t1uWpuhC0uOiQM6o1xkrP2FNnojn1Qbgzk/FrLdbJWjot
aIkfPm1tkV/9u/nOa/7QHs2f8jQDhqKFZEXPnW29xSeJDST6wcpnH+NoR6okz8InqoJGJRwtLFdE
SnSXJXN8qGFsO4jOgDvwnsx8VBvSkE57UGzcmaFNbHFtud1btp0pfN7kr8pGbiQ1WxwoKtU5JZym
58xcjSjKCG43p+hGB4/DcPmsfnTEDxcF7UVL48/8XmzFzeCEH/rf9NWsqyOrCLZe5V54CsfA0T/H
M+tJe/qMnGgb/sD03cw2pjOX0VzaVZ6+T4/FviIstOID2cHa2hmnYps9ey+1efluGKb4Sde09Ww4
biHNxd/coyfKcOz4Osc2Zm15G/CKPgQPyanxdq7p0/YwIbNdZ7vyO/KBO+m/7kYDpiMjkFZf8/t4
AJ7F0vLTtH/Ms7LB8LldXGjO7FhX5Sm7SyUM7qE7nnxEjlXFMXVNrFH1tFvomVdcfvM7i294b+/K
u3IPTlym1Y1APDhdZRvRf7mFZqm4ii3tuTcwre7iU+LVzrjSbEwCmI/c3A3vEL62lFg6oR3+MXGx
W2STtxM2wSN7pE++0E3cmTyYNDd1tcu0abbVlrv5WL4bh9xD7ji2H9Y/HuaoiJOxptzaLf8hwNv1
ffTKe7Y2H4EDUAOKNAZoTmxvpkc9/d/SWLCOHMuhUS1aMbq5iEUEhTbcwhBfT/W5ukWObzMpMmVj
ZcQI0dnDz3CxnH5rOGBp/hVbAlLv5YMLCw25W40XCZnukHrJiZiQq32DStojJ259D6MUtuwVyqfu
dE6w7Ge3TbVOtsMSk/Zm4jVcxxLZ7eMoO4LD58QiFLvfe/pZry75XaOJ0w42zBoUxCERlhfiL8Mh
3Oocf/4RSolpL7W5nnnTM6myI/o0+OPgTEJHzfelV1Tuolrt+lfTH43+SbMYCi9iu/9A64h24z76
LTZksj+DI+ldoMg3hmfTFs/I8hy1+IMf6Xe7Vz3DWNV7f8tvC1n3KFyRhzk403+BE53dwnrYplu+
de1XHlxZZrFN8Bjn11Xk8PJNgNeInJHP48Ta4wQ8kw/9PrvRttoITokMybC/1z3fo/Qi2NAbxmsF
XEuzhT4070iyN89E3vByMN55nXJiG8GA4PfSbHZ33VvHjSY4mKBk1VF34o5MPc0Y2LZ4DNFjR6A4
QIP1+r1241rL94En4e9y8W2IwJI43yEk/fFxQpsIQgda0y53+l8BtbjfDsjE0jrdoBovfiV7sjN7
rBDLVqEDT+ubi3zNi23Vf1vrFCH7q3iY0J9347O5GDv6EyML68s6uSmNU3o1h2BMROsMFqp+1A2H
9vIzSXgsuzzy5AeO+S10aMDe1XGRAHl7sB5W121jQwkJuXgRbx35rlAQsmIB585bPMvJG7Iywiiz
8ib44qGI4P1enMrLeG8+dcov+C2Zjsyf+Y+j89htHNui6BcRYA5TiRIpKsuWLXtCWHKZOWd+fS/2
5AEPqKq2JfLeE/ZeW1ipDHWO8s4/CNiJELA/809pH78NjI3XA++DzKu/w1DxRYvd9WtM+9Zf90vT
iNtdZmzbuqiTGL/bXAwNaR4OjW+EpAYL/g7tkFMpriFtx3iTOtoSlnDikOOR8eprf+LKYH64k+32
m3aJN3V8Ky8We4sfTWIJtpKpKLqfIV1NG1So6SX7UL0g2KJsiJFoYhL+CJf/6I1IqUz1wI3SvjJb
W+XngtiD43Av1ijn7r6y0k75OTzrl+aeHdm5sVbM7uy7kL+MlcN5yphPvEQHI7Xp+27tbdwEayZX
oaM6zG2+kK/sqgOqYJxAjrhF/6PZk5tdcpbMa2vHI76FhoyedAutuh/XpTM6iWiLn90en+W0FE0r
Ek2oCO6p1+2K9/5Kq/vecR0SLsrF9yFtPrlpbvO2PCjnkL3RVuLYnN2B2nGd8FjMLFdkAuVX5a/1
CZDFD70JWdY1uxmgnMhWT+zmyiUP5efMGHDVUnRMxEOvI4YswZq+12FmOh84nZkNvSjW1oILLtV3
WD1zrxRHAqmXq1th0nCnvtkw1OHIExzeB09zzBfsrsMS4oJX7308mb/4z9BtTdAaD8YtfHI4aBuV
XKFVsgdLbbf7dAsuBR0NVe433MKt4tF+ySY1B4Q+lu+X0slsFSmyy4Mw3xkNQOaBKcjmjJCR92hH
YJJLLx3Z2DI5j/cW1cq6UDZMBDJm6MBDVhZJYKtqLzqYCrbchKEjXNo7nnd0aggoMDaAFpTYqK+A
1EufwVJycJTtcDC7EinGRx/d+Srh5CPSLbtD3VkNNv9+58CpuQL//5mWq7M+4+PcQxdCE0mNAdFs
xUMIoYvPaDu6HCAZOTFL1i19A9tVhlH+i5QblJOStGt+o0c+O+oT0I/AoTCnT5+R4YLlZBuK8De7
ihP/LOv3ZM/+1yAA1tgwxzSo2JnR13ur24QIUES2BnY/OqNxYHANpLfnVv1Mwx1UfraILJyiDrGd
HXMg3QdWJ259Ylrc5g5xwdNjho7LGj6z+z/pr+B9fkeUCDsFEgFGh5KTl4ZsvfgCCNEmRCm8zEy1
eTUktkdLMm+XrEkjupHIqz8oO6v4QEgymRsdQalX5P9cR/2PT/2Nu/0BVDkqvZFFPB57Q3nDpa8S
tQr30zAfYrOLEEiH9PNKSmWdeTzQNYO1yS+8Dl+RIkFezLgmZTK6zHFX18yp2F9ppbFiep7fQuvI
bKQYmFVj4WCBAmRIG6U1aaxacBrymz84/N80evb5C538RMRm/ieFVJOFjVWolI+GioduxV+dEMZW
ygc8Siyqhzi9RM2pGU/RdC3mB7OddZq7kfCXaIjMNuBdhR4WsuCYFRcUezYk4Sxyqk+rwW3OLkIj
6JqQNc3camy0pal8zW137yERZM2bz2BYDRAapHBCpMxJoGxVZG92wt+icKms6S0YdRhl0iqDUdaz
QkSnxjhVfYQpLoj5IlMTNe5Q027h1WlPPQtBwoGcQqy/RMLyVlYyhnhqUp3hFQYRZUDnqFnxaxIN
rxDLb0upvueZgV1tZeiVUB5mEqnZmI/2odh4itg68jI2RSETyGQFTCbJqyZp5BPz08bCUdX0s4ZO
ApGJJZQnpQGiOCXoNMVO+RUNuF/GqAhb8Kc3kEnrZpQdOFK8pFEnnAjMVP5ShT8dp+UphzuaVeOv
IAJJFCLcBKH/MMvmMxeJXxbae+8TzNpomElDuYB0IkGiyPpDTFpoSVpSpKBw1bQavWKk/xgZK9/C
HJwChddqVGegT1PLRWeiclCGbNNBbfHD0PjRa7Zi4pR0NllmuV31+ptPqAYok547AfeY1lKSdbhA
JiyZaqM9haFZJqASok+ihaLhkvLZY+InwnTwRFG4xjq3FO44t5swbtXzhOLE5zo2/dib0bmOhUlA
pXlN1PSZyUxD/ET57smHFOL2qpXTfgZVpMcBwz/NRwiqTyNSSc6AAs/bKQ31cm/qIWi8viH8OmJt
ZVleQoSaX5vPGK+vRIDKKPX/VGX4TKQemrPIMDcW3gDye1bDZCYDALPgfkYkRsv71yO3Dlg+Beg9
0rmC28gcO/xuNAzDMxDhVpR2o/ZX8jE10V8fwJHnQhe6BTnBzF97K9qU1NyAM6o9hyo3ZgGEM+XC
5aGK2Ywlrcbs5TJp9O+6tEplZTdE30pANlJVur3VQ9r86sgbi7SnSEhMO1ruMGoIW8EzQPyKZpoM
dp2BeFGE78zkKmwFT4TXkzQWskgf03uFT+A3NhkTYImY2HQkDZutauHIYifT+Cpxwk+yCUzL5L2E
faIZvB6Fgw6bKPYIwiGNWFdssDFCedFpG9nlt+ltYj2JMBKlPxNgpjjIwCww2CoaS6Oe7T4mcs8I
1mni6sG/MuUIjwVO4eotmUZKnlNWme407wtpK7H9LkWUSMwMyl2MJ0Nkdxz4nzVHiswWJWZ7ImTM
sLQfoET3yl8AdBaAO7/6U8yYD2HGeyAXlVNW3dlIoMhUkVKskTA/qjRmK2KeOduOzTi59SQcB4Lo
sb7Fh0yozoou2K3c7uOmWUta+CaPiEa5LAPSzbIsfEya/IEqEunE+FlK3Tf2YY5uaovU/GwrHNz5
/6FSbBu4Axh3X1OV3OIBBANY2n2ORarJRTKn8U+P+2SCiGjufGoSH/yg32kURfu8PkETVvP3GWK4
1adbFfonaiI9+J3oiYTllEBzmobWj2FWPwYvYGe8AmxCGvQHQvtOkQppi8oG2SJxW0fJ5/3vEwL6
KCDD6pRWl4ofINXeaoIwUfzTFAOwVbULzqmsRbjCSjsRvkZ8ReBQsc/s9ITvkL30rM6XfuHpQrid
KY6J8mYEi0WSFJdVGRprQyDvua+IyGMqVtAhx5JbGShSdDfQse9BXtTyY40fj54j7z7AxW2LUoHS
s/Npbnzl18+svY7oQNSPEo1Iyrpt7kgwfqUFnmJOgeJjoSHVtG3J2K8D9IfJ2HECU53XJxGRXkSA
tiR9xVytbc3dmzFqs5a5bXAvleVavIEFEmLFrrJvhdUAlVh27xtoFbS4jAb1no3rWezRUlTkqFM/
919aiOW7vYtsDQzyqjuRJzbckW7DLhF053miy8gPA12bwiia11cOWYlmCqEyXxL3nIAiWVK8jNVV
qn/ECRINzpZk+Cfr4JO187KYLVGbLhnk2IXpdYOKyUTKcKV9T7CICBS3gtF9y2BDhSFbKxKFRAqD
mn3H+JaHXjoW7xJxi74lu/GAsKDga1FYl+D/9wr4VE38IzE9ZBQmhy8RcK4RXwdKhlHr0dsfBWZQ
kBeYhe8UujqjqM8NBMYxyDHAgYFk0TgWl6mP8Qo95dmRkMUJwVekAC1sT2YLt6I7wmndiBVsMfOR
joGNMQFchsZ7NzGwSqoZ2zP5ZSK2OLUSwA8wVC2XnYnfb9qaNNF+3lUGNw7LxO4ti+vLMKFDxRBS
BuG3qVI+CfqnrHZ41krEFVp0TKgf+07GC4df6kS0HaeRADdwkfUH+MsSux0klvz5AIVHDg5FScOD
VRltbhTvi9H0ymT4kGTrC3SAE2XmvLIybNNFxkglRD6WRx+JmkM7w44JtpulJCYPN0582MuPaiC+
QTMIRA7dtJwOIDne1Hx6dVH5VDVlJ+WczbC5VzAd90bZi/Zgte+1gXMNK5saVJ9hUj8Hn3ZS1qKt
SH1ZADBp6Rbm4TtB9bAwWXMSJshJIKlBzJuNRj5iyfgIbAcijvoCVIB82ncLZRCm3VsLGasMmbjG
TYQU90BIGBKYxRKkAzeUFNiaLzqgWqGnqyOA9NCKMM2e+jnn7X1q4V+tqMeY9W6JY94aNVyvlGEw
9tvyCyAt0rTKBlxAX2wPXCKcWTkPkR+TLOAapBil5msGSSUq72OKWLTltKLjqNB94H1sbyofYLCd
Wg+5Bu4OYoFJumi7bWle5+5NV26R/y8khosLDXgmy1YNc/6OeS243zHA6I8wCySgxEaHdZ+n8l4u
+doA1rzEcoiQ95EfMfaKzxVuYO0hWmiPHAB9q4YKbqSkRS06n2Fw8JmC0fL7nKqLpUH8PpunWD0H
TJypmOQRbvR5Yo80W58wiXwFLBHhyEus/DC+FwFggsyi/lh3E+jPCylrVCl2XyJL9hr/kFsOSQt4
KAp2jWhtx/ecQzdnHal62UPPPDD3Q3lILDi065Drf37W+u9cejkgVrr6bcX4EIWEzPD4B21BG3p0
LIb8McIY1NZCtVW1c8JOgH2C7qjAZExwVrxZuu4I/J5BYJvKbwRdH42p5LA0VDtyD5JN0h185UDQ
98aQ91pxJ4pg1RYEC1h7Vfis1VsyYfJ3pZbwoj0g2aH5kxni5hmhjihfQh3lK9yknMeHhQssKovb
uJ1hpyULkNZaqlWf70ZbS+O+F74xXS7s5Wk78CFyYE5ocbXBRXw0U1dWFD2s6EJWBxzi5atCqElH
OdMlFC6NTANTLfUzOy/OEquD5BCFrkzzlJFvSvgi3m6MNT8N4MKauavVYbhVbYKLbQxjq6E+Nam6
pmVipyyM/4aQ0t8/RQGe5KUiQXxDtK3OswCXY9wG8yaT3xFjBvuGH4NCnd4OHMoKfZ6yQ2nIM91N
vHmM/JqNMJ4GbW8Me1Fb8KQgkalqsg9lJ/7F36BN/CsqYDVEcwMnbKd64XF+RKiDTth5rAT31AlP
x3SC2yMzoUZVgQyycpPZBbiju7ioKnpoRvAZfCVmv3w8/NiqM1+QGicOIsfOQ4xNaWnY5l/m5Z+Y
OogWRcUHASDe9OVteGp2oiOR2xiN20of/DxogKDLcjrIVBHfeKfNyCHaCguDGWBNWDW/OaIXm05W
d/gjDNJMPkYmr+Az510DvQzfNB4hUp9WteX45ToTNrgZiKw7piQH4BFv1tNXcOlO0qs+m79g2Vkk
36Mj345wLRAb5mfC2676X9lBmmb+G/5DwETQ1AFNJuKI+QzWo91lV4Vr1sF2ZG0kZ3zAv9Vs6SLB
rGRGcUDyzUh4mpHMf7PznutdT7WTp9+CcM5MW802ZbfRNIew1BkRP5n0fwMhBOJXnniyfEgLysCV
IXoLtYpyeTUeZXxsa4t9DbHAGaw5h9V5YM9ICJinMDT+JlW7/EI02Aob0pRRCFmrRT4w2gDRJeEn
I5wQvHi1IuopABe55ZANMpcYQXjjHqfpAiD1Fmf7qYbriLp0UzxCYRMlhzw4ttq2Trw4dwThUotn
4s0ZRiScTL6DVAvqV8vuF3rGx/i1VCis7NIdiD6ZnkSkcCTo+oS5Gm1nQcKB6ZjfinZTOBRP4oQ6
hQBUkIIbyyVxmoIyJlTC0f/CwOE9wYZl09ZUt/CivRGRHKwJfHCkxyL8frH/Mf/1T+kg7EqbGVKK
05ohOgOl4JGcoz//Ss/V/FHtm2jxVXIr1qRgFg4Db8gcfNVDvGr+IdykUyPeD6OgvlO89qkQpg3F
L9760jpTEOhyjKAvEUBwvboPTszE01gxPCvKFzLWbzM1dGIDOtrVX9U/bkeN8f0z/CFK00FUdQ3v
GYT+v9ANr9W2+e3EFZJeWOoX8eafAdFCxD2hnmBIV31NrrIzke9tiG8Ur7GbE7y75qcxNtkuoizG
LhZsaI2067DL7/2PuSdrjIm4hdJjhRCQc4XQGZKrx6d+bnbBEYcBpatJGh7//EniczuyqLNuysW8
hwu1kH2AdE0wlK4DV3H5CyhgqmVoSgYjUaEUszRijnxWHhDePpis8F+fD5I73xDYmZ/Fe33M/g1c
XY6GEYLpPWzRV/dHFuG+3dDiuTiMiQ9+Bizcckjsw6rd8FF8j/fAEY7ScXjqlh1/841Kb9Y7PG+9
2MEFOPCq+pdmS10R7Ynnu1KFhD/tjX7K0tfd58j8lSNhvqdsPSfMPRvV9RGSKvvkbnC30rjzAPAs
qkfVG2nVMFHgXN5QcqccoDbvaP9CicacgTwN+IM+y01XJdHAMy9DdNDmNTGI29QzLr7bsb6qvPq9
PGdHfvc9G4OGgwOd65mnM4acUaww4XCKokdF1X0m9nwXPcMPTLCL9NT/Ypkjo/z2pkN0ZoUgrMN9
M9vNC5QY5P5j+6M/BYSgXBdfJDrNbvlkpIyMS6m3kpP/DA/cxSES42pTXOvfBdLsWbjNsJ1cxsUU
uEKAHR1TMs6gZPvH8LfcGqf2bF6EBODVmm1YM21JZOWRZ24OGHA2bCF6V6jSmFX9Ds+Eg4ujlnk7
0RX3EK3+qiPblkhsHyWbg51Ggn2zigDTmh6zU6atOmPG0qFQVSY7KG7oscr8PVseHEYcq3K6tQlt
oguhwiYBlwSlajpApYkGc6Uw9QdPhgW/k65pv67x1oREYfUKsmrHslwEvol103unrF9DtGVDEVRb
EQXCndjrVahyFHuJec/Kf5Dr/HLENwFUa4tiZzYdgDF2H72g1cbVVhv4ulOb+PPFvcYkhkVuYmu4
k7qTHv7rF7UK5NLvYN6p4XkhAvcCYrpFN+3ozVEj4DtHUUppxfjcehf7N0W6Q2BXs6OfOl36kHLO
CA7D8NjA2YYg1+8y/RzhEui4Ncf6VnUx5YgtMbRmQrZSO20zdiKjJtxq7ILY30wq0uI/6L2OUVU2
buyxYAvVUzoyyi2TC27ZgMWeLBFV1GGkQyHCGjC9+UJJNXRUjU/oD0g4j4J1q7v41BHpJ7V3SXkH
OZcwG81zxh/MJlpcHQpdmeCH6DQ2ffACzJKPe0Ns7EwZ7IK0iqFGXTzRZSsVfgSpXHf/aMuM1Jno
5mpHq7By76LWIX5o/CRSgDs3oFpDzY0xZ8NUO3qaBWKwhym5QgMDfSNPm5pB5pJjwDug/4jae46R
2Xc6KvHmosYukqlU5EbP3rpr/0x0l0J8FDcRKyy2bu0IhY90IxYRwdGv9haXsVkfCukqzUhNWfgt
wDU8eLrC6VkAY0euHbHyAklOTms4cfTl/u9M8kOoZvbAL4pdnLOSxRQp4MQ8e1nzpUBK11K7jOYN
aHinNenDjdwVLfKcyOJM0S+05TOovZK5bXcS1IsCEQKZb53b/mvxXbymbMts74UfFZg5t7W2oyv0
Jaf5Hg/4gSB+Y5RDmlFkaEqc9mq9I7D3mZ0tExNHQVQd2cKu3ooksnywuuaFq/6EB/EK+TXHmwXB
wHyjSk2/Ld3mpZ9YVtEwXhA9YrbhB493IY8d09x/vOJsc95GMkfv9CoFR/0V9iKr0Hgxaq2CY3NI
r50X3wMceZRxe2opZGDVrnU6lxFjpBCoDWZ810y4gCE6oKgwPsZP7CfZTrgpDMTx+twD2ba+AyyJ
12Vf7pYOVfh4El3NVq94D3thxZUGxgJfpaN7xV71WLRgW9h0miMSbHPqtv6jd9BpjsCm3oI9qy5E
ijkVJM6GRefL3mC2Ay/fs4ICBekFH8UneqXkWeL20YPV+A8VAUZ/yQbQQ5fhrxgYJdFavGYHRGbN
i71d9qWyGbm0H72THpfcMiRrjGjMFWlp/gaVGALdjm3C3jy1rx6+58ncqI4suqi6G1y/q/TeNFuu
DeKeGq79n8rBaI9B6MysmXVpjRt9WpcXdDW7ksvlgzNu5lm/kqgJxilGh+7oGyigCLy4krzGzQ9w
Eponz4PhqG/6KzsuBklIcB3CDflJ+xerW+uY55vhwSigXelX5Yt0hhvP/ZYTPeoxXeF5WNY56Pe8
grnKRj72ToTibhWgu4Wfbg8POPdIgh1/bxZ2ehAO8ft0DDqbJ6vYtOPav1PyX0vQFef25G+DC6xI
GsldczJhbqyrN/WYcP8/y1OE5nkdXVkPJgfNI0MOgyW+xXMPxOGLtA8oRFtWVYJbsZlfyX9sw8ke
3Pk24ptrfJHaff8mEmC/7g6YEYV7cvz/Q/iS6awpPebPcReeOzyGm9YLX4yiWJ+r19SdGIGvG28e
AJ6uG6wbjEqSC9Vne9eIFwInTclzj5U9yA6I10qJScHpTFbL2/COjzP+11/TU+qiz2VMAFms4jXs
p6tSaJdWJfiPUU9IaahBBSwq82TOs5NgDo/xMkTBlw7PZqjUg4giwTclR0nGe6UeI//alMI2Wv5w
xbZRoz+M/K1Mz2EUyUGAV2UGCMkVkIUo98zuQwYIORU7GSt3D42jpXQcexaofUChDxV3UOqTKRsf
ZpBu/RIpRUI7Cx2t2KYhF+uqvlS0UMCyluWnbm5KRo/oOEJvwE8JbRdPoSGlbAS+9JggDx66eFuL
iG0PEQ/GsBkg06Epyh5h4QbaqUsNPAkckLRVDaEjdnczTEdWrzHirDDb9rR+Mz4A60wTmWSbiO5I
43qzpzzYJuVHUTP6Lb268USB5mgPDUppdmG3EZs79vtSXmvM5+CiCDxOpW1WAv54AMxuEnlYBgaN
SfZNVME1kElx7tOzWRJZ0p/CyhtFBhXepGPSA4G9lu8IrKm6F+mqtAbYUQOsp3dU99m4KxZ42jVC
14WIEZi5P9IuGTvBcMAxbkrfW4JfmgBFsYO0GuAAka4TKwB6XWa0Tc6uAHEuLuo1yIrUd/J5i6F+
S8Ao1M4HxAgr3VJE0khh5GPwIFMgWYRnHpA4q8niapmXHGy28aZ1amaoyist+AmkK6aeimVrlhGa
sVcp4C1nZOKA0IYpyVA/0/ggKHgCsVcp1RXTfgnOYRjuCQo6wigSfRuJrkW8qxmTdeAaIHC3ncU4
SFJQlyqJ/NtZE0kRrR2ZgH7zUHWSJeOAbQIkdAFxTEbtXlRH8jPWHRJr32KtM2YK+5WIANdl5auG
r1rSNduXZNYz8G0jcAZSpfOLqtVPlLYyuaZN++qGuXzWAij9QAis35TYgaflF/VuGHgr4sFKLoXc
EJaRqPegnqJd3xFLbRgB+AK98VHLsuyd4vJfPE0qpvZeAwalBiCnJypzQwtIAatUDaNXmRUPInJ8
RxxJAKuLqcLWBCN0iQi3tiFRDG/NyAIyKmvpd8y6mjzfjuA6iQKxE9V+KwcVEpgIC1eaiETMGZ35
3rYThvsClIhURe1lzArOu0zoAuaZLZEQkiyrByMbgmEVGairwYpbu74qgODPRQhh3kJooxi0X/7I
s6C1Cjm1kTjNbOM5/jt5Fj6yTFqmWwUkN4aABtbrtAsfSdxn5CsOzUcb1yI942SYW4WAto0xpOY5
rrQMclJqYBtXQcQ3hvkdNSm3jKGW4i7KSDIM9YhBXplLRMGaWkMtmuZJbO7brmBGphXyudZbBEsA
jhnTMq3iHjUZMsljdI19K72kCiEhuqQIxTqAd8fWq1FdosrZAHQBluaRJJ8hgkc/xlL+JmY9k4OB
gVzQ4aFtF3SknLTTrrRCKE7adAeUPEZcaj2Aiiwr3rsxMmjIJHqpKWG0QdxBtQ9bReSH6vLiIacJ
+FstafDJK2qPWjCfboVUovAXQQYzqM7zlxDwSCIuGEP+AXGhLo2a0FROoVrGMxqn9BIMLa6bqYQE
LccJNUkpWlTXkxG/tXpKm1UqxHsA8RCr71oTFlOkargNVHmrEKkSpNKiaEgV+hP+B+dJ0macu1U1
4HD0ux0oFBOnOmuojyaoBAaPKbA82eww+874HLNU149T3kT3OSD+MR2TX18cXlPF8jRQW+WNNCim
83UR20rR3ZSwl/ezb3YCfsqyymxScga05TGnRZ7oC8WPVNSvXGW9Nkuk9dZxC5hhFPhdKQ/jQnQn
WaoaLyKQ4ABZktMqjsGm0v4kEwMEuUg3pmlylaoKw7+wYU8F11C+CFrpX/OiZN5XzdV0C3mSN43Y
khLa4kT2Z8BI7GsBDg6sFkFRf/LdsZERQVrvUgHICdNjZUtmqW83Zh5fwtLySQRNwT/lU0C8Xv+s
VDYq8ANZuxZWuy2TGdUXKJuRyLN3MYIem/gQ4nn8ayArS1Kh1oinfmqicx0AczCKwWLinhDpIes5
6dATU4egUeZjVUzpEqNNbA6JjgcBLjKmMIuxIHjfZN+LfPPWpCvPoZHyp+QH5MVLOlM3DCkk81bl
oqe20tQlbIjrUe+RLXcCwXAiB8WFQPbgZIjpcBxiQ/IyGPiYSzHhqVEzOIJfNegxed0UzRy8UicX
rtHNfq/UQnciYq99NxulQLcSycbesoYO3f2EpxAOFsoXalVfJmSNyZ0GqAaEFMlvQOsUv5QZBqr+
Y5KAJomjxADCoKeWjMQkcUxf/gwZSU9UCvAUeLGvEhl/a3kAB0FGEiO1wSJZMZoUZJQEcdS7hrU8
AN04vVltNL5Bj2ssLseOB6hGQFIWBQVDFy9WnTKUdz254aj2yK425Ka4tWURnMQZ7YzPZtge2aDd
uAEkp+/AvsPuJV2k66VdL0forsDRql6qR8M2SHr1mJej+jOqMvJNy8BXPczBJs+m4RnXE091EfoG
c+u6R4anmNSdhTHfemWuj3o3QZSdcjRSiZbQVnWSa7aNaSLTQAeiVU12qtICcPkUwG8o08VoNmRY
ViWhTo/ZMDJhwk0JTgZoZOxmFVK9eYDvGKkqkQmlCD0sUoOvrJgYo47yIxxTf5MQ5LWZxAkVi99j
303DqMIkjHC+V1RIGT28iLZu4PAFcuBxdDJIzCdoS6uqDRJc0XMMB0roKRItIBa+vEQJJqWCxjC0
LkUolLQtUTbcKi1AuTaonJxtStTjkBBjxiVBIVgzsu0n30RiFxYRrG8SG0AtlozrqlQ4K2Wvs7Mn
B11JWmQIKEimMUj/1W1UJFsgW4Mb6hnMj4IcN60swqsg6mh6dZLjDNUfaXVa2C9cIQHoq7FQP2Ea
LVga3WQa1MbluJH7MDmOemihqklZ9Y5Wqe+pckvMzkV6poZhe9mQJtzLGvsQPYGFFvQai8hkkFno
UC91l0kSUwOCfNM4Vti02yYVcQ1mkAGynpjHNWx3iAPGxK5yBcCJLk9IwN70YUyrDPUXdXQiIK2J
ah2JoC9XzqBgve1qQF9IGwrABExjYnRWB78OkK4NQeAMSV86VQ2ZlxABgVNqQu4nj6xQrYS3Mkix
GA3ljPccCUvEqC0zw6MJ0XmTDQrWgD5oDnnfYRkvmvIAAZtXcyaNl1zzQfxJC/8Gfyu5K76hvghv
bx9A38OdKMDpDzXq74CSwPEltEeV2PF3FZOloaWFOPhTAhHw8MGXXkkNQLhVQlpVuKoLuYLY2oX3
Os41jC/hUO2l2go/ZD/4G9BBLaUZ/sQ05U9XFuuzIBq+WlWbBMdQBjp1nQXKRKpPimNfZ0wWBM+4
i/JtEMeRI5E2s40NkwlxXEPmksXeuhPNZHm1Un+bWmsdSBcNXLUP+4OqR/iwOotlCRMRPfDvUTWb
jF1MiwTSVjExs40Z2oJ+kGRbGutF6WhZfNJFO/UHpYz7X7nhXV1XUkqMzYge5B8iq3hjlcZ3HGqV
3Q0D6DSx1+imOV5OSjRbhevDQsIJmJBH2fZsfURwSXGIo6ulwVBt1F5cdNQeLAhlPIpdV2YHf1aa
rVoW4qUoYM+x3ItSR7aIoZwDCLypmbLwzEaSJ9Z+LclOHLL0lJvQ3DFiM1RC3iTEm4GW9rtm1DDR
lEjKizjrziMapJVekhTJ4z1cgQ3L10puO8cI8tgz+oFRRjzQitThfC/LMuPFyOIB89YwIQtH2NkV
LTmwVhKRjxH7G1HVrI0ObRzonywcfAsYSR77odtohnmJcxZi0K+K7QhUest3v2wQkvZb0scOOEag
uXPEoEQ2tYEtTi7sZxVmhT4VfPCTrr8Ioyo+1LSAj5WP6p8aV8qJiK7MQbWTfjcjE6FUDfojF7Ts
SA1AKzNNersc6syzhiZ15mZo3/V0QnQcju1aA4OKzmm0jqIhJV6mNsleKlmqGt3A2IZU8obie5y3
YSBDKcae+akP+PR84unWPB792ywNP5U2oEvhMnqWy8xMVzTJ0+qlzVH5vcDEGU9BYx5YySZS0VmX
AyK1rWYT1CQuVTKgmVoAj6EkamUPmqyTPVMtrYBM/DS6xnVcCBIYscE/c3wgQonRKJcJ+zw5JoVx
jBPhLo6KhXatST/7hJjBRDKF/Sgn+XWGCLgmxeItQBSzb8Uw3ChKErjJZAh7kQjXbTPJtNRVqquf
nRWGD6Jdx/cUkZojmKbxDKOJnPDA8l1eSbi0SslX1Y+ocNsxm1yrnPx/MB2ls14vS24r7wAJVYln
IovdTkZvMGEv6fYZC7zntUZ2oKwMrBzkTuVJrsaRa4VN/pTHXOhh2atPK4j1cz5rvOYhu3HyPOl8
sTQKZ6uoG2KbMhiAc2YiWUUNJgozzaMO7RUcSsOeRwzClEVjXQu3XAPMjxQjMTaNxSQQHc2wHzt5
An2rLehJZURLgV/Z0qp2H1boUmMt8j1daD6mcCqPQxCNtP3GbMDaDvtdnoJQC0PwlaKkDltY7jIp
lill1DTkL4o2D20lEXe5WwfdhQSxwenrCFR6V43mlUSzCQ5F/tvntbAZjNn8TfI0cETQovs6HCSP
mcmb7gvpTei00e3TgjZY4ka/Rq2VPYc4aZmUWmiqShrWiilu+68O2xDBrmEyiW+K6FEbMewFGuEf
zhbgI6Kfn3y6sE8endk2+EoxOagDyjJ1sc2oWe8RQlkeYhID7JYm5aGkhbEfi4hVPoX9hKi3BGNk
TfhUy35Zi5jSMtrrqJ7Ye+j6pdKq+D2k5ep4FrdaG4U4nyX/3Y/xRQiqr5K9K5fnWRLk3dhlwUkt
LdZVsVgDMRIheozBvPdniXkWoZ1gOuLs01TFWWP/KY63sC3Gh27SpujKXDhDhfOtUxegyqRIzNnU
4HPWdRJweqLWQWGziisF1mOR9B9H57Edq65F0S9iDIIAqevK0Tl2GLaPLxmEyHz9m/U6t3NPchVI
O6w1FzLIyGXS1rRiC3gNY5IMnL0RNaFhjp38xVFKUljaggHyTPcfX7tHswW1qjEe67+wL5i9NDmO
d8UQuiHOYpVIn/TUQMQI0armQ7RWvs/sRRDCHXNdan/5tZxqfmkbVqSVp4GY+/XyWAVw+/FZd4OP
QNUGJDMtA+vQoAba5UTt/FyUbnjUvXIfuDivrvan/2ReRhcJM5fZ+Gyj4aVs8eae1f+UIwzfUhsU
W4ZbRIqmDkZ5tOPFE89Yi0B++ZsKxF6AfDGqLmSBuEuCSQL57LlO1fwUyJIVpF0lpN4A6xj6KLxE
Qyo+ymmsTtnoJJfQHpx9Vmtkmll5CyegMvDXcia5dSSjfhP2oTnZXs8h0KH69Gp+QuPP5lNOTQas
9SYh9qMIh7IHyJcTmbHBDAOEib8lQ/d3GPv4Bcp18K46X933XQzE5ybZrtqheaPI8ndtM+DgU6Gv
CCES9asnRXq1PURafRJDKq0Ssx1Nn2yb3F72yvMx08Dm1fXaGjQIJpkV9YccW438qPK+Oc8ZuDTa
PTQ53pCmwFwBXIKxcudw4aL/xfwt8Owmi/hX0Qiu5oKkwGwag4OZI1x6lfnN41qu+6kBRxh3448l
CCfNM2p8jl9oaS0AoUhLnmq1sPkMECe1HYtnV8/U12FxAlet/gI78V8t5fanSBqDwQUqBnlfpFzy
LcPCCZis2Y7lnQsVlxheiwlCx40SCtS7Y+nlEcGmO/Wb5b53YgQRHsh1wNgqFckZ7f2gkufSH/68
1PyzF4dHg5w2bfIRmh66maVGFapYmgZ5vCs7e1WH/XYy3I9hQZQkmOs7e4jxjHlbKvVVAfNq8vL3
cglZ2NukxUGhJEwViQdn01baywtpDxQSZjoHZgaRo/vHyuq/a4XSpQ62YYyzcEm8x7rooc6N1BaU
Uc1mGDMCsMY23wQsaRzmaqKNrgGR8m2ev/iEAqy8Dt3QXEX3XVr9Ri6iVh7E3l+eXcJuAofDzJIQ
aexjAauYr3A6W8l8Bq0ApU7sCRfbRBg4fIPg07eoBOVBBqStZ3gxXXfrhM0B38JLFKeHTjEc0857
H+A7XdTBuk5IFWMr3Y+oXih2iHtALOHKXWo5l3zpuXrG8xAi9WxZOcwF8ew5cqnZ72iCWHElEBGj
4SHS5VNTYlmcWb2xYhMskzXvqNd7j10n9pXdnKwCt2BoGK0ryJ7IJsIdrzSWIZAn5Axdg4nj3Uvc
k62X11z4aAqzVRT4P6gTdzQ1K7V0z/WtRZNsrULsJMm87RH9CgxsTGy2zBH67zCRK1jAB0ZfVLA3
XUg03ne4Bryiuy+T/kgT+Ox45i/w44ccYYFdYCGfiid3iWPcpRH2UIEVV32NSYu7IMNj1AFFdez7
5bZAU39eckPjNYe+GMAaPWSdtyOrEc8y49WtC7IqTvqdhYpJwy9G1usy+x5gkHpDcAwmEpHEK/k8
if0ARrLFsmEF3cVGkaeC5RB67DTJ6hheGFfA1BC8AWo9oZlYPhz/vbV/goooIiSKRyg1Vnnu5AbS
BczMfU/6+rDsA/qKIdxgHmHJRfYldhGHSUM5/U3mn4GpFj4W1SvASEudJMENBBsnMbRRIb8MaiKB
jqlrvM+EZbFdKUgoy13RAY0kUNPOl50iR7a0v1JJWOanmzGBDh6XErLY2rb3Xbwhv+guKL4poFGJ
3WvnxWU9kDGBLjZYqlz7qSbIg9qV9Dv9W4M1TX8b/R0sXBDTfaYxWFi8ttpBtAEf+Cd32VwNmq1x
tl/s8tOFLEoRv+lNhOxb7DJkdzHeXsbe1CSEsq38kcmAYmE1lf9ZabdhU2rH8CxRjzOmOSq/PzsR
EkHWxvVnQmp6CrOMrer4VANGofpx3jno71LCefWkKZ5ZAwCqm3yyhZof1xkvBs/8FKMqHBlELuEu
QNXNwCtzkZqNN0db0+/Tkhr4tuFA4yriazKBffsB/r3DhrN2QDAOEaqM231W3KjU3xLdRmSxkhbi
Pkt+wxFvEcoHeX9DW9yiALrxxo2HhU+1FVff3uIeKzAgMdtbWUc7t8y9nd03bMDVlpIERXS851Qq
OYgYYLam+lsacZ1TcD/4iS4xX6cf9IcU8nAgx+8U1kKUuevIYrmJzC7sU9arKbGivMNhhOWALK+E
IUbONcS4mva555qLQMQJ0h1UxNgAgQym2GnGxeP6x1JVh9Adr4oSfly8dWmjAA97avxy/vCwY01S
Mql2L8Qafi6Oe1GpPCkbR2y7DIdejdsuYWgw87vd+KtUDv+G3P+kM35Ybog/blIESky7ewT7Kwp0
byN1IE4x2fBwk+QbGe/o1vwO5A7lM2Zw8Zm0oInyQtCQLByUTmNhB2WjASZ20Zgti2g5kVt8mxXT
bSerqMMpKyuw1mlwcUPJVRm4L8K5qUODAUEV9+Pge+GdNUcGoZl/CrqW5bVvrmNBjGA8yLthoOYq
RbnvZMiWuTGIKQkzuEUPcexNQNTSAgSIbBbovcH3bGd7ScNSeRigE//RmuKdnke2UMyN0sm7eYVe
G6yEcuR4TUKfwWyiYHbSPUWDTA5x1UBI7x6jGuab6T6GERTulM9vVehdPN0dI1IFaT7h73tR13J7
+BtOpt/aye5VLB+6OXnqVXsafIKmmInsW0DBaccOzva8BzezDpnKNwnNOhXD3reaK7OGsxciqUpJ
aiZ9M6wbpJ0aA6aO4p8IpuoI6cf2ss9ClC/x4L1lBGvcTVW3C2y99zrsStG0D0R6JrVtzWxtHZA8
Yovqc6S84DmtHwSQwhnDgc7xEwVVsSfV+BAOgG6po1a3u6sJh3XuzZdhQF2OQajj2eE+UQhOcwkS
kEtJDdHW494t2HhmNzWLG6JJIo+SsQn5ycXLFONurvVzQjYiNUBwYAewlzxWd9aw/Mil5tPyXmqX
uXhE6LcdexWTWJ8ZYrR2JzJSaHt5o71S/0Org8Dai7fsXrYkab4svT7SmD8uWkLgQ5QsGGkHuDIz
UMKB6z9PdnDOfZwhDpGRWl1JIN55Q3YYMihYpj63PkICnezKEqAcFQb91SEoq0ObE7FTwZtpl1vC
740Y0EYsusxrohjHzqhpmoXhsXa/hjS8UPltGZx9M5NeFZ77SwW1D9r5NSrivVKsOJkAbdqi+PE4
vnyvWavIOZoEXULEIqYF305dXwPY9cwNuNt3f1Llzz4YvimykX0vj9rlF0queaI0SVqvNyOxTsdc
gN5UTBG51fS9K9GIJoxWZFX/pjPZgNZgnh00bDRCyXqYvRuVs973RfJh+ThdMlsdXR+RH+HdExFZ
d62k1C7sDRXhhlrlZFnjoYhJDK54UnJy3uj4v12LACVy7g7ECFLzOKS1580j4TkURDZ6ARjarNUO
Thj/FCPGKnxo3GVlva7j8l+RLVc61Ncy7J90G+G/tqCUjTghwhS9c8KAotAkohEat09y5063D2rG
8BqPsIM88bhQ0Gu/htbAQea5H74z/7dU1UORo/AlFWNfZ9UEdtL8uMNtqzR7RxJ0j7I1r34WiYs2
kD8E279V4jMRMT1D1DhK9G7kJOEDmTe5zXfkMUzC2Mcgoe0z+khzctV06VKxrj1kJeHs7ps5pSqR
8o8Er4LQKw5/FmRIO3BktClJfsa59zt72IyLf82TjM6W/fl0a319+1MpOFEqhsEc+1xv5FCOd7EX
wnasT05YsP/T4+NUMjC3U+vYNzV6DweoUYywVELVbjP2vgbTQCag20eltVMLB3JTuxsX+g85RZeU
AQWnTxs/0cs4P+PSc2W2/LhVziI1hJsCzyiP04HJl74vhuAlC+0dllSWDsP4zYTvfnIUHrHYSta0
Ptzdqe5WlZ29Y+tdOSnkKuLP51ht/FD/BLx+QexuyWD9yJB2CXt8knh/Vok3FVvNCAjs6dhdAoX/
PsMw7Xf8aVnI4AWTBjt6yau6TCdpIx8Vze3rnP3LaN2szSPWrQSUw5hN7yazrXUZpA9TAagqTy60
H7+iTD8cMeeroUYP3FDp54JAGv7P4GW/pVv9N7VGMQIefjvZPng+PgRC4fi8hCTjQVPQ3uDc7ng/
RAS4zrjAyaMEu4SKluIa5sFinpkcXOZ2tO7KkBHQDQFazSPumGV59D0boX/33eug2zPTcvgNw31R
oPnIZ4/t+ryPRkBrgklXFKNP1P11mrjFhZN+VtAWLQvNhmguPLD3ce681XkDOdu1rk68OHQ6y4Wc
xerH6hCrkdhwYF+0Bt+2rZFlGiMRnATLaXAxZba+WgDgDbt8so+d65wcLIk2oGCa7hfPAloVcYS7
Bj14WssBB3D5U1rxDx8YalSUnEYtZ8sq9hE+0jbAMUkpM/v5zrYwp5Zm/mMitfH8ZStS6XBL30ax
U8a0xxLYhET+SOl7bLC8FEvwj5TS+7YWhyEB/xQkVEJFeDNzzzgGagk0gd4ZrAggkjzp3bU1sV40
TvatHVpiy7HlvVoYTbAPxW2Qf0eDBuTWimfi008hfLqVocLJp3EXEnvADBm26nzDlrvtmx8i61zE
8FoRMWPaG9+/8fFieBgZGKeuwgC/+yDD7ZLaw4W3PlzHEjVa1iabzODQMBBWQSoWzphu/ADBcbu0
5lRX7UGwLWz6CABObp1KF2ymr8q/IgoeLKa3u05EnxniHpKdH6Kle7VuR1E9d+9kIB8kIg6euHsW
DBwFKn3DsAmsw1bpI5ESvxjb4C1ha28HxPFlR9ZoDlOEvMR6IVKnVI9Too6RGT9EV/2Ym5e9o3et
dHti+f+wQFSF3jad7cI7ppSqvmbb7WqsP/Y1yosftjGntmO+Y5hbwB1MUtB+bWTWKQLmvMa/aeZ7
DrObD9+BZCyKx5gD/C7AcObE8dlWNythg8hHu69GyWc1kWBGUICLMm/pEFVqS2Nt6BCV1nvVdifT
2O/Z6P8WbXqwIpiRc/ZelBB/pMUBXbq/NrYpjc2yk/7VIlmVlfC+G8djVEz7sA++cI5vTG196aCt
74MuzFHodPFH64BpdqC53mXhbaUMa2oi5iLvN2XnwFMkWjNzUVND91ABI/WmElumT+gbux4XI1a2
ZFA/wWD+WUrMRODxbw8agOy0pKypkMVBChAry/eAPTJ+7yUaYrmITcsuOyyaF638V0ofKDLd2CLN
muABFWjqSCq488gnFKo6ybI/sS1y7hLiSiEEPNUmuMpguS8M4sWxjH9LVIVmsiHEgeHEdaUpC5A+
0PbgCGLjelKYZp0yfvVRB9oSx2HmfkhBDV8kN1ONw+RKoc8emX9lvrVuMmKJyBNIA49NknnKevj2
RPqVHSd4hkUSf7LzHePOLLIYzatceT3ZM0Zea7/8Ji7pq3bCHaPGXzGGIBvlV5U513npNwtFTKrR
Y8nkKn3ApUY/elbz6sVvuXSBmGJbks5P2kN2n7nd+vq5Iw8utOeQqK1pb7fd0VbjSaPjqwEWRkRX
W8I71GXzGBQ33xh2TIHtepmYIgzNU2rNjwqBjyHOADXJhgSWVQZaZkaXNKh27dLLGR6cxEu3tKU7
pm28qMnVtfVnV/hnokd3C57NWAvC5ayTaed3xqsf4YRTLKenpRFEjWERLzYmF68WGFYK6DNpeLUJ
RYyIpmnp/HVsVsuEJdFqHjMzeYhErUNu8u85jX5bjxVwmoKcCNRd1ndvC9jssqr3w0AR7Ay0xJXG
GNSMJ8tzLvR9OEIG9YiDeVyNmHJLo1n3+oKwQPs5v+Vf1PG5n9xLMdpHkaLJteGSJfFhpEpnrfES
DfjLK4QhqxQDw9C2Dw5nRukmrzPOp8mmLFG3TXtgc14GWE9sJyQOxODCcQABtTcTnWabdWBNtEEh
xM/H0z05c7MluDndKVj6VZHDuMbo4+n8LWOGY/tUhBMPCjIjfI5jQaRpFyZ8DFnyxFomOxSd1+68
Tl5sHwZWExTNR8a/3sMGNZJUdgp6KH6zjaFCL/FhyfhnJg1qex9TjB44kfKpEii6afyV4/9xQ6TH
QoDtr1JS3r3u0GtEwYRzFgwprNtnbj3T75EsEdvDsQvFnXH1efEaLJkoj2D3+jHZE6reGGHT0yTM
ff4vKRKieg47/NiFo0+hQx3ZZfm3RTyOmAZcYCFsn9ADh9vSN/gkZefcU6avnoeWfk08ocxjBNYj
r+pnCm6mgweRZp8e2og0zQFsYL2IIMtghKUh15RTSztfZsvsCPRBBcGVorjXprH76vvxleyTfUI/
lw/jIWAgMc5e9JyGxb5Y5r+pGXEfSuYsWacY+9RIQLsOWftNV2/Pr5N0DSPl4N2RCdiMIT6jyrn6
1eRdm5BtfYZlmeW4A0JpBniyxBZC4Ow1M8gxy8Y9Fg0GJung45zDr772r1447NO5PheYUqTMz1y6
8O0zUCwpDJc4Wf4lmSpXBHz513ECocc7cCRbPt0UFe69Sln7eII62PnF2bWB6rhVcV2QUoF12MU2
e16Gine1YOjFxK8Nii/RkcDcSuc4Ff4T9/x9kDLErFAJbC2jrGMmCyKGFYzFzinfWPbpQyKCB1KR
XHbwON6F7i4ZkT2EUe76fPlM0P9wEGNucI3brpWHWayY1LT1LWul7ABsU2cA3gdP2szrW8C98BQ8
m9bZeA3+ds38NJn8a9mJd+X0rwrTbszqYJsiq2xRNpKpfaLYoygcKLWMEfskRDYd9gm8bQcFO6RV
zOUz3gLaaGNIuO1L+sKajDBtn6Sqmi+kL2vHx3FFtvPK7XTxwLok2MHxOESYh0McQLNqHrkxvqjX
PicnpgZQzxW/WlpheWiUHPCSsI52iMbkbGcl6vMfj0U3jqOUrCcvfizqGKmjpeU20YXGi4yGbZBM
jIPJrlfsC6jT5qc278ZTkwbN1rjmPffwdeVWghMHyTvJ038NPQa4IDKF6rwgUrci32mkcY4aTexq
WjNNAsCxnRAmA0rGbFRs0dVu7BY1QA/EOQyfm4aaMx9qf5+06s0EONQShWYEZsLBm+1NM2R/ecuO
pY1HwMHloyjYIlD6YJPAz6rd5wx5GD1Cs9YNDBnhDRyGGsdwMPMCl23GJ41s9DEeI/5oQieX0DzK
nBicLD8s3vAqbcxgTeF+mw4tRV5tERzisRXWa5iH7zVYt74kL0PW3avr6wOckXktzHh0dXtLVS8L
4CddtQ48fQlV/1D3bGumAId6nlOKG+O/TPn4Iv2Y1KYiSOCKOmcZMMsKXRsuZBjodbnIr3Lh3Jtr
Du+hlc+pHTxXVraz2DakMbMO2lN6t3HeV6FEoz2i1p366IMDbZMwZ8eLQSax4SdFtNI9FrZzn4zD
NWD2RZSUd+57uyNkqZxOtEAKYE0bkqhbfVfSPRiXsb3gUuCn8a6VwoReERyhjLfhbzUHFtHuBcXT
t6+mj9h1IV9Hy47Q93ATsiNeOwmV8jKcAzw/5GLbDJH0iA6UY+iwWINF2akhy/PuO4tR2yVY/lvS
j3pWDwWYmDSYWKgsTPAl0bBoXRiK+L69HzOOj2Tqjz5jA9Ow5KwwW9el/NALpugszj4dSlA7SSVX
/PBCl7j3C5DacwtqTvnLJr95vpJkjO9Lv813oWUDcFugOZaJ9MBhiNMC01lCRKdEsO8pu3YLxy24
crIKmcKwYUNhTUGS7aBFcNaR/FHnwUZVASCJuixXtUBam5U4V5hSUqrHSGYT572wxIvT9q/m/4N2
J36b5vQkI/HaOpna2ak5ZDnsyei81LA8GR3EKpvXtNbtfxLcuqj081BgSFTCY4rWXhtPwh5CVX5X
KA5WFVp/YThgFybRJzKacTY7/TZDmBajGLnEaUDNEDHlmSonAsktOtZlboBcmd+getafnnD/Or6I
OzeKvnQNxk9hI0yDa9/n4LoxHRo/e7dqp0MqAYatvNETCfbb5cHyTaTtSzaFPBxcWIniW5/qz7DC
zOIneJPN7T4dRciRSrRAkjDTEiwI/CU+JrcU8ahEaIeNbh6e/SbeJ6batyr50h1LGda8D2MyIdF3
RhaGloCY7Z61jN9LdnG70kLd3uQ1I8eweR1kJclfSJ1NN4/75nbShchKqxGiIeK6lfYVyl53a4cW
xCqE6LFod24S3owTvUs6XMJUoDLLfuaLzfIcrMwM265tn4duvKQYU/y6fPYqi++5fO3a+b4KQyL/
KoyLacaOHob5XUEmN6xC59iJmah4mFAR/JXJ/8gK/7660X8kNgwD869uhgfO9JMW0D88IqFiOaLs
xYsXzt4+r2X8ODsCKLB4yclW5LuGjugvR0mOT05vFUusjk5SnYa+DLeNKbaLw59kP8wkQVrlj2XN
4L/ZQbtotNd1AWlGuIpYDDk95YgY+7nezF5LZFgEJDUfkAeaPkpXpI7/ZrJ5Q0b2w6eOJivf5xmw
AhDXuYpfsz7sWMYgrNNMMKLyvSVEpBsJ99Ph68zKCE+PEPtbr9Dn0y4z2cGa2oLDyLv2uf3o1vyI
Ve9SZHD8MYBFIsxsMUchC2IhmHW+dkHCPFXMz9ZDFzw57f8h3uQWzrAZag3llOKB8mDvk0NcxRRP
jJEepDPTJdLISac4JkC/A3/BB+fuIsQzSey/M/T4QD+Xg+Sy1qQek2ujvGqFwBsB2YhFHm+ZD0II
IdY2EHRlUmTraOIXL23ys5QGUChbqhjERTuOm9azV6FiG2PgNTih2So9/lXFvxbwgnDDrR7MobFA
mXbxQ8dwXkizlj1v8AKhQqgHqmssqLagUONx7VALkVZhn3rWR+ncHSIPV96YDh9hXlz7GZViRd3B
fCPeNfHyXxMPW4EcfXBjIh6JEc2a+HtwEhzfTVVsMosMh2ZgZKJ7xpBNoTnPWFSGiI65ZmEo/qsM
72xT4dgWLZRJ40DQH/D21n27qWRIfBge0B5qRjSoS92YL8u5jaES5+iGVJi5uQiXAZxnwy+WghmX
0zjQaPz2OKXRdXGtV6F5nWe5riYmtyUognAitXliuR5+NcMpjUmC7YtS43MUwDuOHpyosXrs0nmN
GsqMOKT7Cz04FjCqW7Csw/DtzJP+p5Na/qLWESSDjtZ2RNvHlMX0f0WaZE/IXWls4yiPyX3za5iz
+EsAtBVyeC6Q2WzyMbLe2qqefwqZYe61S6s9l5Flf2VoBk7+tEyHiVPt6g5p9zq5E3DjpW1Wli7h
iQyei/nTsfFciXogublz6o2TRtChfazgyo6iA5Qk7owEU27tsx+SBeCMIR36hwULziYzaMx7Vf1n
+yLfsMycsfZ2yW9V+/jLahSGbV9CZ+4c4lmS/r0tgd9a0yaVOEmyhADLilTslbAUSLjBYKCa6/ph
aKkV4t6gm4L25lrwTUZGzQz/40m9p1P20SGfO2fSYMa2ZppTfDJsNeFnsOtL93wgAYtnPu0WlTj3
WIIcuW/j+dQvC1l0aPYe0hqfUnGLcq5SqCF1Sd3k+pDwYgKwOWM0TMNMd+g/GkZqkt94VyqCAAPj
ezyEY0OwInE8fe8zyWSpT+Pm3KQDSZFu+Hz+fF8uD/boeMk58G5/dm8pOmqof2GuYOvXVgz107bS
fF514zJfY8FVipgapg+FkISrxwghyG6kS9uiX0QAR/5t19tIFuxPi1O6jKgTZ4txbXNboXQhlYlh
CqJ7BuKO3LbkXu/yipG/yBb7U0/UEcw86utcOk9p63WbvAvv01F/ucjii8E7qC68DqA6hz5BtF2H
vzh3cPcIpl56SQ4IKF+ikliFGIPE5I0PdTnUW7oTWB+GJLsUK3YvSxzu4tNHMjDb2mH9XD7QRfzO
kl0KKEFCpDSp1n4eX1N/OkQp3M3efS6W6HkR2ZfKeorgbp/ExXMqEe8RcJ5vnW7YmyHhgq423DLp
zkZhmtjulv7orPHHGanfKglHJJQXNyd2ZWDbOI/1/YLAE13tR+m5D7ZT/QUIoDAaNY+ia+izGs57
+dwsjN4zx32LcoG0yr2aCtRQ7lIkjCn7gbZ/ZBe3vNeqPXipRKPjRq8tWjcCquBQA+5IVQsofvbm
TUWBto6EerQsK9qFOnweHXaq9HVveTxthtZ9HweCYNL2uaKMuus9PM92wYmfxeTHpUhmzz4zJC4m
9vhLii8n1dJFlzDouzxCRTJWT9wjdxHrGod0Z+PXiE9cVrvu7Q2ro4whLEadaqAEHf1NSNaX0SVf
tDhbea+oca0VCth/sbR/OErkbZvrbhMiTpMecq07PFqeAaFjp2zGHLt/zv0eIlSSvVpgRyaE7jb7
P/rUDBNqiN4OE8G6WHgyndRBf0vmUtn301ueh0zeWwFa3nGPYVyHOz6Tfa6G/0gtbs5N2D2NxDky
dmzXaLwgKZgtTM69FsQTYD5bZ7AlRWUxG8pAgFk8UirtmKoMh9SV60KLT3tMruhRKTeq4NDlxXBF
ebrCOahYGhOdeevgKhutXaz4C4tBrFuPcWichVe8dojLrSrZ2XX2N8ecBEk3guvq8bx2XrySC9yM
AgdCOFMS1ejBxsD+Er35rxfU2px45jQ40X+zLx5kzAQEHyRGzOVmvPdKb+3bGi4vaItlEB9pwJ/q
VRdfDvjj4/ou7aa1pRywH67zoRyUJIGLlplsljLkryO2tXM4/Iv4tfc7mpTxkBQYpFRyiW6KUsCr
m6gA593kwWOXpVtvqjdM4z9HPUEQavBDj0FDW9Hq8UjxvxkQki8FFgdb4LKrmZFZthXsm7iymcV0
9rMTWaiY6qq/d1ve+sK+2SGc9ppxcDXsBsZyWSU8pmSm3FFFbWzjrlyyZfy6e/Z9wBeS+CPBU9Az
R2EJs3Ls/GyQWGkn/vGz+VxFms2Zs81SDwbop4S20Xn7Jur/atlkK4/NQc3Qlpv7ocB2yvsFKlD9
5AhbOvvBXWCkk6W1VNlFoDqV4qumpMpigFNKAlrxb+GWoFfAgbOiJAb3Y8YIiAj8UAlc8hD+Ztnc
ownbUBZtug5GQhTcZYGz7cL/Oou4Q/fXaPEi0BBlwTc7mNuhGweQAMSx0sEWFuK1HjEfwxixQrTG
7gTHFFEMW8A+Ir+DWDSMEdwGsLgnWPLAp+YK1LU/nbsSCJYA58BTpGuOg54QKq87xyZho9+s04Qp
LbbOBLYAQzFFnKennHODiCkav0My+qg47lwK4SQAMssvq4foO5wrblGc6j5W5w5Fn0Ig6zZmbcSw
mbVDroD4GS3KfcUdanuboTYPLWgCntZtiZcjb7q7IStXvmsAAD/xM7MLXtcYzRF9tf0/F7gWpseb
jHzbQMvC4nMXSnubVGtU7tChwFPSJaB6R39kH4OcWKQhOLTBLpUv7MLYh83bsPIZ4EybAu539xr6
bDD0a+Oj9XcRkyxrzGwUyxe70q/JvEoNj6lLVBEIGVbripGAeywT7AfxPWLem8eVywCmCaxmyrUK
bAhKZr28NOOXJrxL4FqfF1Tq/HWoc7deYZFvar1Hfv0eQy2Kb9wZTq24DVZgD7cRdQDrzh3R2+js
sWeCregKZyvVJza5/S2RO6it70CfIQ5bXB5DRGwuID2BIiyHDrLg7iyEC9UXiiGLhxpBKPlPkNr8
lVd296FFglLzKkgcZKdUkyUbL3yiS36tOhv6ZvDN7bwrw6s/H2Z5cqDKeShbgx7aFow4Vk+YmhWZ
wdl4bcr8kJmFnQZDmOTQeV/OAjRlKQ/Z0p/a2WZ0gq7qI2Lx4pO9FB6tntH7WqHbyOeXgrcTRkiA
hcHVxw4KqHwxy1VC9wiJ6y7gtiJHCZprY+xVwy5UjJ8qe9NVz/WzyvSrg9EjZKdMamW4W0Bs5PbP
DCOKx+8GJwIyEJMKpBocDE+cMvZw21wSQzaYXXuzspLr5bw5ooIAfYrBYor6sYbKhNqhq/4VJPbx
hRW3ZzgCWQZv+r/BeUqoOD3QZ7BYV+whTf8SJbQ5gLGMdRP3Ajvn9OsbmJJ/CLnu0GvdLeXIEvuG
qKh2Eqq5Ab3lwi/CrodzP15Vk0ON198Hof2otH+Zhv40TP0pSf8Wmoc2W9ZTChGLywinG0m48UOK
cM/C34CbeDcUT1NAUmHGMt+/xjFPEY0dGgaecSR2RJbmsmfkipsZAJxvP6bwhHmVC/GXgVeYxVlA
ZLZds9HoKBRtnzuHOz3GEM/mJ9WrQ2txubdPsU5J04KxmrLyBCdcEv9sFdZXNam9Lp+p1y+mA6TD
rLqDT5EM7FHfiuyfjh2U/L4gNjijOPPU2yyBeCEJ2nUBNxXIZ6Sn3YEV1XGJx49Rl39lKzY4oYHI
xpcwAoY5vcwpUWWYniw0bEhJLsv4fzpiGmkm8ZBgGEXGM2Cw4I9i5G7Sf3Xq3HktcyhnXM1J8mNa
b2sl+V881mfhAYzmI6ENukNvd7EDUO3IXZZpfJgyph9+s0JPzwDkb/DGc5O+m/bPWsQpRykxodtF
NkKsqb3/H0fn1dyqsgbRX0TVAEN6tSSULVlyfqEctslpyPz6szhvt+r4btsyTPi6e/WIry6PwuNk
uhtboTvGv7WGH20gO2vmj6FLEUzMQcVrvt02Og5Ac3tGMWaX/M7J5EvKkd38U29biGPp2m73Xtbv
NMgRlljMzJChDP3Vg/XX9p8cYY5z5O1MjhhRUtFOFmwMAsj8WvwUYnFs2hx6I5MY7FOlJRsjuU0g
xRym32ogjtP9qxC2jcL2K+t3tL4ztn/JCmHNV0adN6jHVXjLIrEdyzMnEjYOdGr3pcOwnfXvRf5I
WGw0qRNdF61fM3fm4X80zLOd4beAWNtrTxrAGtnOD3O6QFzHI0NxeBblw+z+zepFlJc0+1IRWUfa
6Mx4HY3gb59y9AZKghTH1gxiv81QqmQ+6UUnF2p1DGUQ/kb1PMN0cj1UXGzIpr0hWrZK67MOwTuP
KSuvsBgHNObq204gP7keeC8IuyF2YxARcHcx8bmrkTzHg1QM+IIugdcNX5KLFd73Xe1myPc1WoW5
tzh8zpyuV2QR4M2Du4g4aXsDlEDUH07ebvjrAuju2ifB5Z+LwgP+FYcjuvWVhF95/FVkjHTj6sFi
Tl0kwFm2pXcKYBM31tLsCtVj6jljjXiFGutSk8fFV1Ih7Hj8qVNiZ+DyQiAudMK26rMNgJ2IdCtT
70lXyIVRon4imk0mO73o4bOTh6vamtaEv0jFIUhwDC/hRTxUbbxLXJxkKOmKTPUMGaCEZBPN3s00
fSf5RqeD3plfq0r4oBA2LnMM6fWHhTEt9A99/IsogzHJX2PNdcd9CMqlNg+EYNczvk6yIyxFvPI9
BGea0Jih+U2ORbnXV4Ho/AEPhASdoJEGqBjy6cFbGMK3lh51jaSpuLsRS9FRRTmtJm+djfqRK0Bo
vdrRWsl0zQwoGrNjdKWKr66wu7S2gaCfz3fHm7hAJh+yp2MX74gxcsE03HwV0S7KX2sTjf+kCH4V
3qOaT8ASP3QgwpV6zs2XrMP9DThBix5T23zIg34/5peqPs7xq8dCFoGlKVyIcimMVE5exN+bfnxg
TlhM3EqeewNWtQGojb8yt5LVyCDJSRjRwSz1lH0GxZO3QO5gApBPbemeV0usUW8/ewV1wDOpRhHk
7mjHTYPz0DaXJv9QmGfmqjnptEmP4b0qk5dcG3xs4mD3ti47HXFdP6lTckrUNEgNsyiztXhHXAg9
1/RTK/rVmMj3EieI8Laahcro5hvWkgRwovFVGXEJ06qP7g1cBTPM74Wdn1uSfA7DL1skd7e7Nga9
xwU4SvJH+AHPAf4fYmOnSrx3LuTk0HiqOnVOxPNo/pocwpv6TQnStO61Sd4JsjEe3WTVUbbxtaPc
2Eq0rS6trdUSiuQKEVNImC5tRpZ26kMKAflbTLQFa4l810vemqT5CZrYZ7JHF0DmvQy4g7ngb0GZ
ANjnHBkyK6HQwiSlXTxW833GZNSP5UWjgK2p9U3u9sVDwJis76O1Hl/D7q0I/jDjtcaxEDSrJdRo
EjHrncbn2L/uwT7M4mLKOxwYXvthH5ftRuCS721tB5zel7m+lc607hE58DqUtJKcWhzqyg3epkTz
xSz2FlPMsv431V84cDYpYbPGmA4qFagW7214d/LTctwNMdXNAxW8lBji39R4weFlSolfvo2Pecj1
TMF6Vbx0MxcV6XHuw/IHmeRBQmWowh8M8GuUJXKWCWZWJu/DbeyxijGGy81TSxOVtH6n+QeK/l72
NDth7Wij14ZWkgzzpIOUYRMkiGd0waZhjwee0AjF/QH/v6P4kekE6s4OBKJiKdBx423qdJfEhhM7
ZuXeDO8zNDTF326qOcGJlwpEVS6+Wkr9SLo4TzNzQJOhpa+7iN//8hT8aPsqHMBN06chLv14drtw
z9CRrwC8W1zi3DkPzRPIeg5oDwp+dpfd5pp304R+CcXbgdaAAzkemSgOJI/2OlIJS4FD8Mv5oklz
NtJ9pBHISQl8OCOhYflQ6PWzXsZkzFqfUNdKYb+wxSMdySRqlXsNxTkl5kkzUvPOqx5Y/GU2mvNq
876JEemH2jDt5CafpfpouGEZFawrtr6687vmWwBR4yg0MAqP2KM4bAWPHAWq/o2bTcsoAickTIEJ
K/ARz5tA5sT/CiGb/83IxkO5IMlVg5x38VR4Adk0UoO1U4HXbn0NyymDwENrU01EwHJsbozxVhHQ
S4cpcK/RZpTbu4KgA1lyYoRcboL0KiBY6OLahItbO8KJFPmpzW0DVLzVfHNnVdG1rq5kKDc1jd4C
mpXwS16nin/YLp5D64IhDU5vA1WKzTwclqfgaLl4FeAq8fVSO1EhYRlHWcEnnqTf8/ziqE1435JH
c4QJY6R+oW1mxu6QxIYCZ+gxaO5teujLDdkLqzjZuJoxKYFUvnEbWbfTdhT51myeUApk/qXz2US4
2ge+rcTgJXU6uHGxTogvlBGvGo642vCalY+p4nzU9mts8/skX2pe0RCMr2DmCiJnFNK3sS18rz7M
0IVnhitRQb+fQ75moKnX4xfkw8sKfORs8laGr7+iDexI6QsS3s7jkSgyj/WwXHWYYCOcjDQK6E7/
L4uOQpR+j7g84a7PUqgCpA9AtukuJSDpiPifmLQJhKfaulXlvqVjR8Xwewv51OY5UTLamjhiZ0Ds
A7kXOFxGK4drNF11rSNf22IDHc/htE6XuIEgg/PVjt6eCLJvsGHTWhlr3toK+IMGIcDhGTxW9wxU
aKPF+J2ly8buDI+cpx9Miw2e3iqxa0ILufp5qt9xWqFLPtSQU4U1riOTRDbwgwwcuTAJ9pBGEtT5
EFBgn1arYZw/Haprp5y2JlSQIPEusXVOg5f/AUAtLPS5psBYbozqzZzxI3D2DZxjzmTeCPlsx+4x
4Y5eSGg4l6K6AGoxKLqh1RI34cGmhsAjn5qQ6kFA3WIdXDN05BE8WSD3QQtYvX3mUAA5Nzsz4Kdh
Kb0Y1k2GwMlmYHmjDACjen5RdNRfGBi8Rl+F9Xc4a3xAB/wPAqiOGnOKq3CGEUGAwp4MvGTW2bat
aE2kwmMUH55sL2PontXN41jESyvKoB5VptGBlWb/IAB9xEHSb/KlNjrKcd5puCFXwAWwRQyM1zCu
kKk1WWYjuWDnxXNbW9dxAINUBTSiePACG4Qdp4nwzmEjacm26q3YYpRdtH73KMbggxQ3nZEoKm1m
bjszPlgy3Ce4G7yOLlGYNMAXPeruRJRfMO3xwsWHzum20hs4TsqFSzu3l3GeeJMUyVNPTVD+beyX
fTwfEysjypHXtAIaVbHpcu2Twc6utJjwTosVYLLpDwsdDppUjQsb1b8VJhGzKifUBcqFaZoR7PPl
TqkZR0O3DpExfWkTky+HEu3OlF8O2VbscRy5GKLlbNgEQkbiJlkFZNU4GCUrVp6uI/nVQ2jW+2Bt
YmUuuduSC6JctDKvCJUXo/TexzFEs8F2k5kiwooeQdfVsP/Oi5A9TD8uc0qCCtbkD97ww0D11XPd
7yCaWnxFGDTdJeM146NLsXauQo+JMmaDR1IJF656+jcPA23nGW1hoWo+686GjkHMzKvp0hwwmrhd
SsdZ6y2nIrIGCicGGnI2QyBPZbMWUnutYcEjzsS1cy4j8YM8um24xTo4oAppgGOp/CGOn2tbY5Mg
xEHNidSZ0pB+GQNrH+EaNx3oELhlE/ciNIiGhfsyUvKFJ51MBr5D4D+RoGxa47A1h49WLo9df41J
LMiKF3aJB+m9YLHDPt+O9X0McOUTlXLQULTfiB5tzc52DNm/WiUgd4Ipwynq3sDkGYz32q3rmjAL
k7Vj82S6A61wTvseBI7fw4vDFG0gPmLNhcHo0AZhJgmG6OnaW87NgLMf5dZZy7gXM++OsheiFvsh
hRSh9ZwUscya4yNXqnWsmqNhPQvYGrg8aVCgYgHHS8wFnoQeJxETIYoLl/eZ1uU+k9G2nKpXi2he
xpY4LqJ6I/eAeYiqMVQHgplw/WsaZzNUJI2ygM6wCDessc6XNKw3Mt2506TESbBbG2G8Syl14WrI
iWU4dby0Zc3Mxt5o/DVcw9lMzWvf3trwBZqARyqZa2FQXKzxOMVXozkrYNIZeKmSSSVVRZMNhR/R
FonVh82wrbGZp/hzdAaNY06wxINDj585gW1rQ5K2GG718quChlG/6rjiArvZ4PTZ1EN2njksZtr3
wn10cZio4ZgwAUdgfzByMPg4GJti2E5UvXD/P1bqa9DajR182Q3LAkFdOG5zzOEwCYAj73TGMDRH
cBnCRdFB4otwM+TW9DkzPJZ0aHZL0IPkVVHyrio/Vin1NkBG22VutFj6CWM1LSGiiNsPg9xC8/XA
u4Fb4tmdo7dMtJec1NDyRhczecUFAeQWe57EvRLdc0Fo2kINzp1hh1396E6/FQzwvv7DLv9gQ6yd
KzgvNXWlaMENiei0g3KE5VWvWIbEuKExZhUXvDTGTsdtXxvOU+UtgZW5usp6O7XfU/xWDyS8W/dR
iwk2XlwetbixsW3L09h9pvElgn+NIfMhsZqNF7Z8s9HX7X6XJwIYcru2iPeZCCCAZAgcdKvO8l7D
ZmnEk4XJp8yB0naHX2XS+zyWDdDfMDxKWW3D1vw3JBkOSXFKnPi1qWgUzYgnpgFrW21087ob8+1o
SGbMtQ7ngoNjOXFcYi1ljjYcQG/c28o+V7gbIoZaCfh1r8t2ckz+HNiYLOTOLQvGqwttLgxaYxUR
ldCwGeFxFueo1klnmhprgNgIUuURc1mRlehG/Wa2YKtFE+XYS57CPJlWRUxa+/IgsDAT4ugTx7UA
d5EdwUVycorjLQoTp+20OKQagq+BFfYB0gak5aw7E9G1VnYqesJSkLCkqGAH01bhjfLQL1ura+DH
TyvtN9SHnWxbmu7TDQAkF+cuMkxcR2+EGb+rQC44kE/bWGx8s/OWQeRc9bobUIIFJcRCpQTUFrD+
GcRzaQZTmEpbl6H1RIpiZxXqs7YgZpoTX5OFz/aIkSgP/qpwOKjOwn3NmjvQ6hOH064B+d4V5quV
h5c6IsMZ2N+t2ZJKK1/Ssv8Cmzfuuzag5VbUl7L60hjqltbAnxxzI5lRm7efwVkJK34wLkVKa5kO
IDmcHucpv5cYfayM/vbK8J0qWjXjeAv54xNiXAcJh0jhAuitFv69jqdNN5MtSpAftZVfSfbMTH8y
3KYjysMEP4twHmR18Wlk0AcaeVQjFQJJNNwqBlKYgMKLZZvPsRYfdVhDZlic+7paxn6IbLAoBGP1
MiCtkxjXtrNJfmgbRLuDFpZ/LX0KnhtuBS96gouSsT3jvChAGedR1lYd7nMkOoCSTk5td02Q0q6J
jbv5v9nuviqwn3E6UMEWzBVQd5jMNZJS18YfwoQ0rVihveRadx6iZjaPG0vPoBJYw1PdY/YXLQVG
eWLWe83o/DydkCa78i0y2d0S5ZckWlelWMJTFjTcajnQZ233gTUN4x8G1i3MslM9eORl0+9AA3kf
4fGaU4pYTTU75yzm+iWrZhtqVBZogbxOAeDcYCk/orvQnye4Lo5JTWJZX5peH7m2GRP/Kp7PJuIg
Xtv6mqAtWXTIS5OmcQuUTIl57pL2VKj8c5LRnuw8Oszw7iEmBmHzlqW0qGuYAsk1Haw86dEHPNYm
bascGj+DkKR855p/tmVeYlNd8STIN/6Bm5OxBgx5ddNHoF4RkU3mreCFzVzP6EEg6NzX6aYw+mLX
6+qbDshzVuW/RlQdjdA4m/ok15mnp1sX52bS5m/kYw6t4yxTu2Xb7/+wv/mhbXzYo4b1wD6VLUrN
WAU+mX2f6Nx6RnO1Xes4VvpxVHCKtfIxn60/0TtPTR8cGqP+cA1Ov1rUGADguWYNg/bG2rF11QBg
KjoEcMmlyF+V2/AAQBacnfhRxPGXmU8MSe21Tu2Fltj7Pmu2mWDS5wTYJq3kfer5BLNC4mx3TRCU
Yf2LRk1qeFFd9KvSO/Xo1PHZ6+ytI4xPwCI5MaTkEw/SYQyrtSb1Bfr80AcEbMIXt6dS08MkWpfJ
Ft/PuunTXQzY2Ssx/VOPWtbTB66qdR4Er4a51CW4B2o2SVJLpgVJgJyQM5cJlLaOIuNEAd8dfKSx
spW3zisaajpWQgC/V3yDZ5om0Vs45/UVoIWknHeZx/2t1KHOc1gwk/TYeNkALj6/jU37OEFC1+wl
yFZA5fWaxi9HPHPkonKWYPHntOQqKqRCMg0E3TRBpYEOexuoIu5amxW5ssHrh+CZs+k2jWBjuvhY
Vck9LpPzFDUHp3eWqS7MFRt1x5m8xyiSLyAU6D/v9Hse9Y+dgKYu5aaU0a5zbE4f1Ur34rMSFBUN
oUALgYnFkTT+tByFtYitL04YPZoVfsF60vEqpERdZv2xHapzFsTZmjghqCXP5MhvuPEaaygFIKac
DrOj/Wqdq0AztNfBc/gxDPhrhKeSPuZzKOuTjLnrGjNNID0hfdzHd2UNr+ZA/0QJ3XiFDfCL3NwZ
buDZTtqlJbT7ljpSa9bMr6ldvxfI12VEDwaAkadYxlhk9HVbodhnhn3svFLf6KyqEN8wxo9ugkUy
SX+ERTeIZQ6bsCKnlYr8rLUd/khULVwFhCVkYRkb4HBcB+r3AQ8ZE22EOm36CSvnENO/sIvtSaHv
mqk/ZEsvKreJpLBfcK3WG8U8AAdPyrBbfAGbpcbACtsX3P39Cs84vwepnbVeolNNHU1YpSJVpmnv
Ua5Ygab5VDWYTXnFHgpYdCvyd6wqZqS2vAsvccW5SWfkgKyRXkY5XuuRs1dp4TW3zX4vVERqTNux
8O1dVz3NAZVzLrIuYKelOIePa2+nRIRSTI4bKyOurQgh+h1EEHaA9qgmmsHNca3jI1/Zk3VQWhpu
mjkRa0JPS+FMeBsDJ6aaqWMGivRkYsvY4LSE4MO7ZtkKO69HbUvbPkexw5ncgUvA5SwJB0AHlnUz
6Ei2NK5jDfLzQ5uH23ZADifVwkHS5vgV8j2ikFmoHjANpi3XfBAD4nhcDi/WgAea7/huKZQ6zBLb
QNBoFXXThHzUiHMS5jRaJULeZzOi3GiZWzEwCq54sjnBxP8Ud8TUNUEiV2f2AdrLY5CE5tzAJAAW
WPDdjKTI/NLTigVL+J7MTcsvWLy5EZJYLCmG9ow539rBSIQ29OBiDbbx0Iv+VZYzO39PHUPYo89y
th8ysHTiFHT5ztU7B12dK2xgwWxEuEuIH5fuJR6LJUc/VLew17YyHoA+zcOvHhtfcwSyJJ8T1hM+
GH0Y7yMLV1M7ISwOtlWjSs4VlpBXUDss54PDgyhn/htlCCG2d2zfyYslzJcRMgYSHb5BS8//xgRY
iw4RjpcKrS7UkAe8oe5W7BRcwGuOCaqnibpE+hBsRw9Wn1Obrn8oj0IbJ4cHOSr3zXPbl6J0Ep8s
yqktc6AGU/5GCuE4y2GrW8Wzo6ttlgXPqT09y2J+DPvy1pNXknBnIdt+gJm71JblayF91/qAwO5o
7qa2QZUGNVlNx30Km2DXFqVfiOg+yYWTkuKNTNxHRco59zhTwRf3h1GxHLHn1dzziBr8QU/VVpj6
LxXt3kHP1jzM6a6zdZw2A3P91N1Dtj0WOqAMxGc2lyzxo3rRSZbo8hhqDjl/j1EfpbYTH76X0kzW
LwmTznzEQnr1tOFHRXnBxMG6iNLBUMrtEQpI+kOpKJdVxg51px8dgF8uyQwAxjNDs8AfO/jFksuJ
ybpDkv0vZqchU5J/k2u6JkHwYQ4UF7pNwiLs/GtcdQEv+gL+nGOZPNkBmdi4YLQZVpc0hTXSu9dx
oqkLZD1NhAaee549kjLYD3RAlGOsGMQbkvUvN7EhVAPBhxDVMhD4T12NV75pKiaU6ZZ8P+eXpMcf
lUeoHRk3QHPydii7e2uKzirrb7prkfDiZI4Mscoj+nxw5D3VMj3KMst3MqP60+6nM17dgk5TcYeF
sLWNfg/M/1rM009dTO8cmflksBChwg8BLRY5sM5iWpl6pB0rlhvOp5Y2XAWZ4Xd4veG9Aw68U0s7
gFcjncTxXHKcplzZH3WY11Cb85Opp/cpN5PHIk7VquwQiloXGlYEkhlM5GXqOrmxGaOw7HDnGwWT
Hc1jx5k1gpUUd2+DRrzEIv+ySGKRJW647lfiHzZ3FAKr3ZfNwNhuVDvLssp7Ty0zmT+S0FVCB2PX
Zy2zP0HbZ1OpvVe570MkQJRleG9hse7smqsQk8xVU6Ntdrp3TxoSSTFGk4c0G0/1PCxJ/wzPqffh
RQ77jO2PEv9M1gAHmpe1md5xZCH3zTCd67wsWpr+yxzqWrkTRJTIoxVeDXyHuL+Rmj8m2nALCnEM
pPXImP4zHMULhzpWNoJfnYGiN8OPC8iRP1QTk8hptr7nlgIOKKxnGCC/JHVfVcERJKdIalD6G/AS
dJSQ0g83aP6KjMnYAzjICGpTKg9T339Hjmtt2KS6HSbn9UApJW/pSOtVN200iFx92Dkstshi7AvN
Q6gTFmiMlhn6YOIUofIhWWttBbtM1qeiLo6xBwTCYlrK6RbORjHJz5zb2aaBUsOMP+ECw7WqrmeS
GDZO2t6dPoOc2k/+O1k9mmtca6s83G0QGD/Ybd4TfnMQMC8QEh4lFD3NMIbdWLDVAsb3h4RxZMQr
1E3s7qMLdqB40eeUija4ennlPNoWl2PcX1wgn4OgY4mliSVWz2AwCKYZTH1C7dpxz0uM7iwy91OH
EYAkBKQfutJaBvrNLMRTZUraKaZqE3DyRrBUVzulj2YQ/+YpZMogcOhCvdGR/eaQ+r3U3juNRCWZ
XjLG75x8Gb4k83RxHHkfuqW0QAv+MRlj9k++0W7tT7cdNnwG29QFsiPdK0vAQ1wYxAZrPfRhrrQn
nNRPY42YN+KV2DCTpvRKxdqxaxlteC7R1ZoBkt8aWLOQCattPs/PKW9f5uF76BKCgqE9XZhfWUDO
IGOlChOSmWNzsk3RPgitmraQuckfeMFbosFMKTx8HC3PQ2DbpD6MbGvTUbtwZtjC9ipV216DFz/r
85c7OEfp3qyIo3MR2589eO+1y+uyk9AOOUgtC18FllCg80F2p6ULuEKYHAKCiRyxGLkRcEZ3E+ws
UTZrB1B/QFNgN2eE4UYH2FgUkTImZS+Orayd5zZSI84vltseHw1n0Eowycwx5xumtxoFFhVtWIrD
FMIK8W+erEUJ9X4KywxWGt5Do5InooTvShc5Rmz1D32bQBuZ/jLFzBaHx5yHYRWZTHSbjui+AcrE
5P0mOJqstJALaZDZHyl11CuwpfsIXigVZ3xoFoYoXnOKOuLQ8g3sTHyM1YpDDBYD3CFrLMEQWFVq
Hlpcvplofu0k+hUyW/j0dxXS983X+lJ1fsJ8RcUUqjVLZUM/bCadxTc17/qMnXaogl8j4yCrZQsl
zQ227ogjAOwsiToNx4EbLwKxJC0SDUufUCPxE+Mok+zHrT1jctOALo10FKJfLzClhV9T+fQ54xks
FkqVMd5mj0qk0XpOJqAmRsBbmECxg08GM7XYxdK8RireVINxK7rqB6/yAUIsXrGq+GwaMS2P31+i
UEwiml+o5JtTb1f0FItGrl7sqiZ9Hcv54NXtW2iO/7qONzu1vDsg/0s+NNQcxRFWFjWvrP5/OCJH
vKYun+mE4P7Y+hYK6xijtpJQgATjlj5q5V9DJzM/I/dkiolijrKC1j2o9TsixqjR7MObYKh+Cnb7
VYySf8vz8RRnTgHHi2YecAo/oLifyTf+gb/57oYmoOHO3NfChiXt0dSSVGdvKHdRUvhcxrmGttZj
IRwoE15bnWsrUE9RJM5gsC55pKB5hmrPLrU2Y8XwjH+b+NC9bXHvTnG8APJ/YkMLNqVr7h3sz+gZ
gifebX49rp3TiGHR7lD5i5ELO61gqqVNE5/ckkt6c8JzNxhHxjgc0AW/Q0B/OEz/apcN9oIb8Y6M
Oo29G9BTPXWKgsY0t04YZFn9He+WgEAg+cwaNJJOagArPWp2UW9NCzunqeuvrlM/TenEGJyicBh1
PBozehxlS/JHk94NXLrf9vIAuoO5OK6y3ZJdmhlt+3mAPOhhZZQlhME4ZSJiwEcDkGXkLYVW+tuk
zE+3xxKV1dbF1bSPSqt1hppV66eIGA9xUn7BkI9RM1LMnIRRw+GmjemrE00PdeXuTQ7VM2leUn7B
PQnr59iat5bovmJpfE2UQaAeW8zz5U8yRjfMPzf6Kt6qoj+CuaAJOhIrNwUemdC1O82blnBZyj8b
CZw9s7X18nhdVxzzs55IkOrjW2cZxBQL4CHWphH1sRinrROgOhj9xJSceKLnWBc1lF9tH4FaC7kb
zQMaHmiqLplf3dE4BPqIgSU23mfobLkZbKLc26bx/JoE6c2J6LYqvl0Nw7HlHOc0uUyMMQeHDp4O
Xuto30Nwj5CwaN9z2BzpX8xm7L/etuENDar2U3S8iAY1dBqHScRBjDJ0SVVskQjNyeQgLWJJClsE
+x8xfBHP4sjZ7rWGzCi4XAIoBzYPOjBLmu27c5lPl2QymKJWb3PMWDxn+0Fgr8t8V5kN5eTdp+sm
J29ObxU1VYFjHaxYbFp607O0OHbUEHDQ2GeUdKjaeEtRYRuKiQTTYKpom3/x/C+FoY2S9uQx1q0S
usuo+p0WQTrN6EdDO9tWru6XBdc2w7VvnY5HwKD+ctKiSzCHb1HZ7XKW6DqnH7gh3FqZh6TnkC/g
A7im8OvyTy+/SpClZZiehxT/V1MnvIE8qZuydM6eY/hJp/9M0+g7nN1ch/ttrSu6PwM6b7jBNtlf
58pdGaWMs5YR/ys3jYe2krcMU1aJPhHPTx6Dk6Cmx5cHlFjDtW4633b7XdmOm6a0yetOmEnlqh6M
l6kc11XeZ2utI7ex1I2b7QtlbG9xPF302Hspw/gcYPFm+X30qOJG8oVUo8EPSQ5uXG2osLkHkQf0
YCFvsCZTm5bRYVC1lI5anX7p1DTukpz7mDmyJaZwag3L13vkL3okHjUDtUZQqz1G83dOkZyBEQUM
E+ZMFalVENffrLGPs8d4ohn5HBxn+kuy8Z8VORl4Lw0MUkIDdh1jtM/hIIXwrs8tGsLeJIhIViLz
jo4HIqAeyyfGyJ6f9v1Zs9zPucrViuzPzc1JHxv4DoOsfJpK/PYhFaIcJiX7JpKKZkLVUBDCnRB0
5tzM7zwOXx20AdoafG5W+MMnQo+AI+nfSSRcWJH4iA7+mCcbO8EzBt38TAVXvNYUeIWKQZoTdReu
DA+dqA4epj4L8aiz82NCKN0N8j385KNZ0vkGasroQF+YUGypxSCQU9CwkljVGhI9tmDCHTFs8oc6
Ct+BK7OtCttgWK7xlRJFXqawivBlM6UWUCYYNgT0TkxQ2z1KNlq9JtUCci8lkP28rMIz08sHw4Y/
KScOL5Pp4qgaXwzOOkrHSjnnBy4Al2VeljjEzEbPISPU+JwpDo0GkQjxqzXxfyU1+GzqpMQ6GRnj
pQ3/Dw5i7VpmFahMGPwYmAJB6bCujHM6cn1SzFtqk+qoDFOmxk5OiMM6qiWqXIiAIBF3T7yAfXyq
DP0YzgOfMHXNY7G3uXWM2nwy1NKQLl/0yX4JbOOYNdgFZg8ddS7VGtsAOpbZb/uUMlkcBQiZVk0b
nF32O7NVf8RywRcWeBJqwW5o+PDcTn3dP+YWBIiOWohZLXEK9K3YNi6qde7RjBgU1PMeIWM3gv1m
XugzMqFOwjz2yVxsXNtDYzLyf/AuVp2NuJhMrwI/R6tF4VrikIkV8Hv8RiirKycA2x/PPni/8xw0
V4emX0fOX4hSO90tX+F8d6SK1d4YkufWbf+Bs8LzLQJKynGy8jixg2NbtI80S21a0X1nI0fwqjPv
6QxgeDT/hij68HCa27m15XxH9Xyq8rWYPHYOutCD/tCYwCVL+1kJFKGuf9dtaBeyMV7CeTyZZgwZ
ydkvTWKt06mHhgYKnIL6uSmUy4+x+MlMmgDjWrsIt8NqH5YfQWr+hE20aLZLj2Hl3Jj4BKtGb7aE
8LhwpHBczflqiuIGuu27LPm1akYqG7vHPsMV4u455VPbpLk/FPatB4aARlCEl5COH9NkOXZiCGwk
KKSMydZR/IReWnxPKvunefz8iUcMHkwvkcFFRiyTZl3Y0TZtpg0KDCit9G4xPNEyrK8j7sMhJ4Tw
1yy3Iempdwu51Y6mo8jre9twGuQO/CQhkLWgow1DgxaekuFKp12d9D55hkNj14/4nO+FxI4ScTXF
x4JUMG8ozmJuUm0rGBKcjbFZ5nmB4JOtU0CAI6fwVadg4kbmykGGSvr60ESscqTTdmNUHpxyvlVS
f0/0/iz5otFDxq3lR83fsrQ9hNXgKUnzS0SkZh6Gz3mkfqmzCi6ecpKYBLwn7qofQyZ90eIvnBSm
gw51PjHkXSyRQKt565S9yRpy41Ql4rwg8GWmHHyNY2yY2BqZBkehfETYfTXC8mq61jvVcBDR6FYf
mQJimU6DcQsl+icbvANogKseRgTu6pNmZC9zwjEv0G4lrllnQlgY8wND551tDde+6G+BpXbQRQ8m
rTNVyMqB52ZsqcrQwnw/DcM+YWDldQb7BP2Dg3G3ZIHZo2OY0B66SlKNEh20CN+EULcGekeRa180
Q31UDB0EXQL/cXQeTZEraxD9RYqQqSqVtu0dNND4jQIYkPdev/4e3cVbvJkImNstlckv86QCFsnY
2l/2f6aNMvng0HIr+/TBGoJbMsAb6UT20Ob5JkyKdYXrMC7M39aDPisbB/LWYjm1THiNbA0WqhlO
ZUUD3kRVMJoWHpIWEq6bfBDsIaDZt7xNGAlgpBXxsK95cLJZXQLLvQv96cFRZKuk+xek3k/HqINx
u3xUPfMiqhkExpNEcNoiE+iZ9MYBYCwgRoM+ujeH4MIQcGm+/meU46OF6ZWykfPc8S+Yh2BT4JSr
gnGpbtyGCcEE6hNxcIcwYUv/kvI7ReAz2xsfQVrvK6LxuUYY6f39nIw34TNA6JvyOLTuXZeLO9CN
XzHzN497duFEZ8NpLknpGUvJDZaS4aKC8OD2IFB1ufcT49kxeWQC+m8j0l8AS1YDWuMqYZMKuMZg
2qdbKI6pTC+2sjUAoc1TDyPef8b3LPdWAAkpWZBgVjUr2hrD44htwK8iALFsztir9IkYYoRikb3O
LhN1z6NDBSu/wRKE5WDr+gniDTSqSnQWAw0qDnpjfmN8ep4KpKh4YAo2XsrB2U3p9Daa4k2P8QOq
ziaMhstUD1szB9NFkyJ9bTiFQYa5U8TNnQsfxlq4rZpWPtBoCV0CzG/Eq2wXXSHCX+QB8twWqQSx
2SMFbYpMRFeIYOWCbYQiH8voA3RBsZn0VF/xWAQ0PWFccGz8kArv+9mFW7A2sW0/zLA+LkgUS9hr
jD/w1uofu8BIPrNu/9KOZzNKtsm5pKrXm2CIpw+tyH/ZnWbxKN0lips5DXSNuXW2s2CBlyURfhf0
yiVPtDwBH1PXwXTNt0CEfrokjfV5hga7oVrM3ZYAR3BT8RYE0iKa0E83lTO9p6JcSWRtojTYeyd4
gZzsZ25PHhk27ueNg/RTG2toe+sqGV/JXewqfKMh4Xqzba86erTo6+6UeTWxj85OeTQ9Yo/De1ow
eugW6C+GH7E0JEEG589GH87PUK28iHkMvm8wFOxA/moAYrk4sbm6YRnzmg8uNFiyxYFYMfN+ezdX
vLAtCgQGjCxT4Iizldebqy5D5vOcDU2G15w+cWVSMlhmr0YQn4nUnUSaHXsfhDLvcGcMnLvkOVbj
ZzYAj2rEQ88bFrgvpQ5OUcXYbmC9hDBLTeBuav+aZN7moCGYnzGLoA0RVar1qa7uv1nDD5JjbMM+
mTafEt9C6r3Cr9yZUF5c6bxgydo0Xvs7W9OlFNljUJLHm6MtfVo3Wug2i1hG4v8guw7lP7irhr/S
jA6N1QISGddWfYd9ZS1nCiUKqtELj9Mkg/IV5rDzRKEyJs2V9gf6fCBJl2qt4xv0EpQ+GkbLYutE
BOukd8GLuWbghNVsTO5sI3uRVSNPfs+GYphufCbGvYvj6T0BaPvSp5SzlqW5GFyIDhJbQEEmMNxO
051dzHfCqc5xBFZgwNTK8+jEt1JhD3bSN4Ed4Bw3SUyDaJjd4Yvq9n5omjw9AVc9xhWYycbmUeO0
Q2hPv4co/fUAEYHgGRlA2xz4CWCvhpGWNRgWxi2uuv577rOQ8Xx/HvLoOCsxnevE7rZ4Nq9c43lb
l49EhU4MWLd+rsNq+NJF82U3/Y89ure6Bj0bdsw6poAIGxZZNYhfZE4CXT3IBMukUU5xy7UKws6u
26bPVZBWe7uHRhVSQLFk4rTf3xihHF0JCbzWLc5LrVV/7xle+IwbxPjUw6BOZpe9Vo5M3rWBo4St
tziHKZVKc24DUrUVAEQWfceMq00WlurUtsUPdVZPtlHiNdEyPcbRqF6Yaf/C5P6XmqkHwDOGcun5
NCHTctYUhP9JSuUnlODhXHMMP5ZZnkNOJx/E8Ed9GkOfIKkGcMDnhS7MNhljhifvX04j6OlSjsia
PhB7fAzfRUTzO1yBM/tmuYag9wdRXL1xj+Cnp4W+dHr+SaPxLyrIK+vyJXcopmJ5wJ42cp7lVdwb
WPcO2dgZH3MVyoOKqoYqraS901UzPNahRylyZ0frokazj222xqKY8JYF3g/0PEJikctdhEPFhJxN
xUCqwBAWgmSQMmX9kOumvTpAmddZwfUuLMD+lP0Y3dHrEu0DBTtIJKeqmNEcqgUwpnJr+sp0/muW
lrwmXV1fYm94HBzhYD9Isj/tDKxWo1UzMHRw7lc9MzknICyhLOycc8yTLyUWlLkKlpgFPpyisnBn
DPRJQjhGniqKs+JrYztkWlbMrBhuAdIGEFOzo/+rY1TmMSu14mqHndsmFW41L8xZ1Jb6RcD/VY1Y
7HlZSGwzENe5EppYtne0fKvc5hA0n+LW7o6uR3kbIu8tigVdEwEoBf6ON7IKX5p5+Og8wjitb1sP
0iQiKECBcBztu23sNR35M9Gd6zgD7GE12XQXACXehVN4JkyNIwW2BFj3br7TpWg32GS/XEOm95Nr
AsUNzfhFezLi8Wpjaujst2rhh3dzPb3Xc1rD12O5BFOAN8mfqYMkhsQB0p/vrAYXWWpydZ8cDKqj
xwNUhkC7pX92msyGnJ+S5+2cZxi+jDkrAdUto2RbBXPz1eYxR44JZWFyfedZz6TBIG7OCIzeU9gu
wx4PPqdJR9TRmpnsiJFLnWVM7hrf0bJkEpeokH9qG2sKRfYACMCk7kMCW5s6p6JWDY1FYAN4fm0N
NxM/CV2Xumv/+S5uGMhB+RKBrgn129VzwNHwkBthuaXW8RuwukfZSQXtJ+H827mVuw3tLFqRdZ4Q
67g0qqDC04Fvct+WTnZXTjrcaauR+OGKzwDuLOx6TcXS3LMkhxlHdK/ur6pCJJxlE23NJA1uHqTF
rTXSiBkZuGU1bQUrvtpNoqS3qs32Q7X51csR8HKbXDyQku7g2oMDFVOos5Va2T6xcMX5rk0Gv9JY
c6IYnnnFFCIaAar2ifxsReAc4mau3rM57/Aq1x+uEjvYHOc+S5l/JbyZlnfph+rDcJD704CZYGGQ
Pk5gQR21RQ9kY+JE6aEN0tShrkYeM9Lyij93hho+AC1bMX627lXZPbfYiw5pGR/xb3E9IowOVAy+
iA66p2HGUYwQ9Yvn8L2s6nfH0M9cVW8MDOxVgbaDOR4cVD/RH24mCmAniafBWUDAXVD/QNzMkPki
CHzdwjSop3mT2pxJm3ykNbQHPQjVr9oJQCZIE4azE/w8sEXceDt6GU1NZrcOCZ/0qT71IqUwcTk+
4yhfFVkdXQRO7BVXQflt+w4knamBGTDT8QMly95io2KQarWMH8Y3PqW70sFK2tv47L1MEBoqMpyg
ovH+KYPqXd9aNkWNJj9Psjp57YxbJYmjk7KmT5YNf2VW/Oug1hnvDXsygfZ87Ywh4a6yWFN+dGMS
8lqBAFlrnm3gA9MHF0CGv/n00RqF2gYTskqEDHUKQu4ftsOtN1uaClNUag+9ZS1GaBtTRGOtCcV2
O+f6EU3T3AXUbPBECmaXtXMsXCfbGiMbDyqVwg1mccou6DEKsRJQYEQWRevXPhrmgyPEkTMYT0k7
3WO1KMkqQ6ssm5kJXgHGvOkecD9dIo7nexzv3aGN8X9qFdQ8FcLY+RmnOZovOIvGQwZEm5OSZ0bW
jjVDXihaH3Zt42kgA3MgjnnhF5ck6O19MXYuNRgp1oKynEB7Y8o5phHh3di0cfoZ/IU7uozYhlC9
dgT7yYhK74DSNtJZphiPeTCgsF+5xc6VhNDqIiNUgrNi13vSP7lzMW8DM2ZEbJlnV3tUeHpjQFYn
xDqAm91adONvOSx+8iD5sVImZqxR/daqM2cndTPt4TjzldMRDpPfweZKOoNnI+qaJ0MSPLQRdlJ3
fFDkVSD45AzgugxMWGIKcZ9qR/6WMquOeF/bNYkVglrJnG24tpKHGAeBZ8lLj3M5RU+WP/8ru5hY
IW7R56Gfw0dlVmxM9XLVCjvfZLXAJQwBMtpX3LQ49ZOqqAyTc7pHx5YbKYw17tC/i5FW36LK6egI
OvnniPbHsuNwHzc+vBrKXFY0KcP1hL3G5cbSDF/j9Ox40FbSnP8bRziZaLuqt5NOUOzsZAhPSUM7
q6oysSuhfa1iWl62RCqiF1U2oBljSajO8l7D0KG8CuiDzTVuMQZNqb83EhD58MapxWAlodlsZ2aw
cCN2Cy6P8VvTFbDMi55IX463k9DoR1+ZdIAbrnzpbc0U2jNRhLn0rbRbRpzQwFx1QANnv/qi5o2b
YdUSeVABvn8I5VtVOcUGICf1an3RnazB+1Cl3385Jdh2bat/klEy5R/yZgb6fQLftOIE94I9WQIx
g7jpjAlbCgbyO0pgkdDoElqNHdlqptrOgXSbcW2D6tdaqM+Z1PGR3/XYBdEjrZBMbgRTP5sY/Y1r
aLNTaXigke5ba+S0vgeOETsWIMI05EUhNxz0VvoXZcF4FLl/k0i2wIoYGgjA83RiTcONlk/gt8Cb
jpk/kufWgBRK+OE4fO37vmnfc9OCItYD9MlBV/CQfKtoYMrEBRYnn4AxT4fGBhv3q55HqKpRNeCt
cDCnjkzyqXqroUbYy3oWBy+Tp09IagOWsLg81BmNa4XHwuAW6n5kg89yMirTSIyhqKuQ1RgLBTYb
Rt1pt5uS4DHx3B+fYlJ8CDP04sRnJa0s8llK7wqRVweU9GLLRR10qaBWre39J6ktHyGEJsSxdnN2
tIGqHXsa3lureaBWVaLoCX0cZxqMkoxEVkUqcFO7BPFSp8RuPHIWLLRvbHM5Ant0mtr90NGMVJsl
wQVEMO8s4LnXQtYt3Uf6ZR4qsZrGGqxsnvNqBnn9ngyQyxl7j6eSb+7DxqE0M2Rl4/MDJvRtwQnT
7IriVkhYJxRR4mgagzNgPsGalDOYr31slY5/hrJ6kkzd32as2UAcGq4/8h9xNyrKW/OeBYNyD0FW
LcUS2bCvcppC6aRDePKeTZ8rYwrw/ghfFrJBSBMmkNn8FIro26Qb/HGcyRzbdXfDsA3tqDNRw5zs
OelLzh72AMtn8E2GHGH06TiDv0OQYOC0xHSTMvXIYwJUSVSYvroIcdRzDZvJGu64AH5bPgP0iF0P
qM6iEfQjKZxy9E9Znhako9Q1TpMf4XC0cccKUS8OGRw1QW3j6g5RBYqy5HZtsnUZUMrWdizdHxgh
n7W2cFROT8h+9UE46bihtAGuLMvcfTU031UafmTdFDyGeUvrjdXdZXH7E0v7OY/CP7POqf2B9uYT
31l7bUfSJ/pnterWpuajmRUUGPXZPQfvxXHOF8Zg6pphbjmi9fKImWrHoJyBUFZ5FB+X8qQC9cPG
E+yJi2OR4zC28T24EU06vnYo6V44P9iudQd4n+D0AA+jkK9l777nLtibKQWkPLh3yh1wU2N7XrUT
7uzadWkUMHxYbn6afyUhAd6QQUVUV+rX7sVw5H+CZqqRUmw2ElAGS5WTjO1HI0j7fT7lNQwyk6C9
zCgSMqPldsvUBcWlLg++1YL+TsciP0FiUEcD6v5hmkvKdo05IbnqY+cmKpnsJ3zmMTLVujVyUB22
TcjZGtFmLMINovTGk1WMH0WhPtEs/iKb+sYFz2LboXHtOdnKdoG5xpgd2Nbs7f9WadpI94bE2SFT
JixBrHKSyeSPzL57TzKim0S8hsl71JO+rxSR3FpgZMPf8c8rmtP/QNzIKp4UNW2MJoEI9FHzhREl
XI91S/9i3T8WifvPzan/sJ2AhNhUVQ+GWTMPtVFW0lLejKXaM6olFnGK6Y44tK0nvmUuMrYMD7QW
HUJY/eue1g2M9zG+cNvs1lNhz7t8HMdbgCuHMbuI1pjNUTa08UgxgrnrxqagHIr3oEirL2xIxUs0
53i58bug2NAUagc9HFLtVccIG2+1gmwcvZpJp+EbG+JEUNn68hK4OVIXbO3anV76AVPTyqIncROo
ZnzyyYWsjIzJBHdV5psmOC0hFMvTuHB0bQUYVSmjO4wpNWTItc4NA4e9lWSwNgsDcGMAZCaTgbUE
xhvTQJ/FJTIyLIbhVMkH1O1H0lsjjnOy216IOztnPraqC9P+nfF73cdDQ/IHTi5TucqBBih6kfA5
lL4BVJzuIc8xDPgjCHs/U9DsZSfll2GVI29z81C35GBQMxtmPmrpUmOVazTeEC8uIlaVLp/Zp2SD
cMyDxt+DF8rd6ZZwGSWSiUM2xMJPhV3e36oaWBo3fwyadcD3IRK7fwxoGGLimN6FNZV95hSYN7yh
FGUEBuyaqSBMOsbGk+qoco6trKS8iYllOoctW0lf7ZgfM8/oXAJs1AmsGfU/N/QvbB1bQShyuO+I
Fua/EYH6gylc79EwjG3R9ywsFXYWj3lEg/UM+6B3nbzkkDvNWZjua5u3wAIb/Li2mPU+NiEQwGzk
k4vAJjQSHg73b27LdZFshoXDni337kxhj6jlCO1HVseG2gJeUypVY3HpnM7fo7Rbe+xu91zxs6eI
2/tmyIBQZv70Mrq6wgRIRwtv78bxE3UYlJ2dbL0sN0SwiSoVSLkSBOxKe+qfqyh56YtFJLcw+1Qe
FvtED2eXNAT1ApjIKjcOGF+D7ZS2+KUUVF1gY9OIQiERbGbrTjamvy8rIZ7RR3k/hdjNDs7Bgozq
iWzS/BhF3YdhR2+5QdZCky5Bp2dRQP0xHijUHXeZQFZIkb5WGVB9hq42LGe7oyk2IBxiS3a7oQrn
TdBUNm1JpIYIx8Tg24M/Q9Fo4biGe+H1p68ghOvoxt67RmJmyEL/CvKIvmugBBNL5DcUzvwW+8yP
+BZxsU1Bd0mZgSCK5P/GUj/5wrl1ZWwiM2UpyfXYOMsgQOawWwPnthfh+XHL82S3X4MlFT4i4Oh8
sB1E4fA7rQje10H7E1ZJuWn8kR5UZmoPnaqKi6O9hTAh8nPoqOZgJiYYU4khJTGsloGIAzzLYPzd
z0m376pKSNROaZ6H1sx22s4oDJb5tCuNqXpuyGNuG1SKdZ5zjSw78Lsxlr7ImQAieS1Z+hKLhtFl
1DKNQ3YWaXukgKSO8R9FzsW2XdANoRD2Y9l3FiiZAqlQJRyASWh2H75Vt48yV8VSweFtKwcaRh4U
PXPzID2YhXLfhSFJ09i1eS1Soznhu80PY9K0xxw0EfG+Qa8zjrS4GfCtdZH0rnWYaSiPhXuLY6N7
dk2RHX2aUPdMR4KtUylNh2gavnCA7PbsxhxVcM2bOBXarn2fHNh0Ca5JWCI+5b5jg0dBNMXeLyym
ukR2Dl0VLRtPhRECKXvbUl/mq5Ta4Ln+zZvQ2NUKeMkUIFEaNh/3uJxUyXXrh7geFymLJ41LcHaZ
SjFivyGZadN4vMnr4L2tQBIlksQX/wRxRB0BG5ETjEqzmXhiVDznXqC30TS/9qp4iFOjhLwjfUAE
Db2DzMdIethIAX0+bZkjyk0+UHFVtkiBGQHWycVTOqXVRhutj7sTqjxgzKdJy69+wMxFWR4ZBkKG
EIP6x37Ux8nrfsxIN+vW0de65CIy6HIDNTh5rVvDe/RdIkBBO2AA1U3DggZ+tUW03humtXBGMZDw
5DMrNZvqO+2x9YBxR0qy4mQXsHdAYSKIR9Cp26VDZGxb3YS7jHvzwhuKQLD41aWZ7eKmejndt7QP
SHw1XPiJqRqwWkZHONRV2uV9ogPvllKNwekw0M4nnSicKRS9L4Qg8Gr/kaytf9gjgRNqPD67oKe7
hgy2JZ/1EOH38smNGdse6E3LyGuaEXcML33GDhoyKW3IC9FJS4gTDmnZvcz0iu0dokgH3x+fRTA7
gKPn/GbbTQIrhpKgfVEb/ydKnAM7ybBVZRmcua5JkCWGf2faWMoiL5GbpOuvFYm/dclo4IQXJTn4
Yz+zgfQUIEbkZH3k5pXVmsVrI2pSc4bb8e3jFlAG3xjNMeg6GDqvqfL9bWaCEXZz8PNGjAwrW04I
QWGQgZG8vZ6tmNMZjPcjGwir5dfWtrSE+WgMTLHpkogOOh4AyLFbOL9UzHSvbev85VrztHZRdx6N
eNE7EKm11/SbJnHtdcUnunMMn4rgLKOmDjIEglDYZns7cMsrUSQywS1GWA7XMYGpKiTq6oTHkj6D
jZmzAfJT36IwTJllqO4swLcS0CrvsG/4K0OH5slWCcwuabk732LXbcyWftwYPcrz3OdR9Behne43
M9zwmk1KvzRNBi3TaCy4Kin9tDgDQ2xbMHPIWFNCHI1BuA2Q8DQfLPGGsmctJGSl9ki1IWxJdU/1
ndqlNV0aBjfcu7BsLCgurXMWNQGwKPGAdvjpYy8c0unU9eCAC9Z9GT1j0b2RomPqCZqAyo004qsy
TJoMaz1fgtJuVkLWv9FY/tleGVzopL+bqA+44Zqc1hx0060LUhwgR3cIkubeDwgeC2azW7MRWJ2m
JGKANeutLbyJblGToK+FkSpFn9sw/q8O6QgD32IOuJkBMT/S9GcsorWVwXgy21MoY64GnX0aW/+F
sQSEkSR2MfvQeMjn8oif/dsWqA1xaybHKEieysRWb1wmcPcv9JpaBOWxzXpr1TCA5bjo7YwGqLVP
PRXrgetv51p/w+SnltsR25FRyhuKULgXbtPsiVyRonOR2jWh3sJdEm113nx4wjEoNzeccxK6f3C5
4h0r84WS4p8kc62DN3eAJsH3/JXS/+Ux5U4q7mg4CPfWQD+8qtOvykc853JjEt+au30axsOBz6Xc
O8iPFM3J/MDDOqD/MMMFZ6XXrucxI21YSnEFTRuHIoZNpmBMNBPwbQGlWzrVDn5RuTcGv92M5eS/
OlFHdVaPE3wwtUGuuzGf4lqQYWAfw4DcZPlD5fUPae7zErA8E7DID5UEwWJY6Vfbxp8QMFNSeCwu
DGeaTZFLap3o6HnpS4lboK+KUzTV4lwFtaQ1Dh5WqsDng//4dUMp92WEikqvT30ap6rbZAjky92o
3VQN7pie+uGLJB+4LwJey3gB1XZjqG+xMxeczp2vEkfA0U6IA9QpBNzBzDgPMmqwVJaeDR2ZALZA
xAcTcbBcv9HzStpmTEnsTLl1lvRzbSZfu+diCJniBRU94R722bgcesgu2Va1vGymQq3mWAqdu1QX
hRxP6Ns95EH75Ci/x6mZfqiJhMPQl+WGwNZT4Plio3OurVOavqa6AQDtlt+jKL5qEG1cv6IHKWtA
CykKq1xoNvEPxIlurUMQt/1Iv5ZMxO/gRX+2AR2Qyd41qnz4XIDcn4wKPXSuicaB7Ar2CVBpcPDQ
+fq5phmH9hMKE8Z3zoHPAK4+xNDpfYTflWEfVJIYxYWJAGOKCKEOrUHUOwFZ8ejga15R0YvO7yH2
d653TtTig2d6fSh8bH3mXGIATFv/vqhjMlkhzBezqoJd00TgpKE0GDnXmMx5tEMbydWOsMw2zluC
598WOHsBDmGryEjHj/TAke39QvXHDYkeMmQa6HftgmJs6j0oivtyHL7JUQEYATFNgSNTqrxof6pO
8pEyx8H83B+zJN1K23tx80qcfCn4XT2yZStw2isqBYW/GMLukNXFoRaLEb/x3I0/823mY/oaojt+
6Ckomc1i6HeJ163nznsIWtvjMpXaP8nsPHlUQz1zutBvlAG5O9Ejyk90E21xrjSsmVR3D65/F+us
2YBjoTYiEK/Mhcgf2qW34VqAL6NJvedZOW8BIY+VCGgutwbMNEmVZOeo5ZZaeRVPHDOYi+lgv4xN
Vkzb6fKLSIYrRRUcGNCVFCs0/kqNWxHWyVy2v7nXVkfNwGTnJTWQPGVyu26MT+wUCyYYFgRaJE6b
BM6az/NMOJKYsm9S7NthFerlfIl0gO0nhtul5EtHs7dhN8O9YyJV+GZEZa/dvUBbetOxA/rD42dy
w553s+ePF9UuFF2IB7skn9oVvR7fvZ0/hDIBTFRwJKiEGg6ZoYnTVbi87Rk0L2UTVeSeXIlcimU/
3s2F/02XNBNKDgbcNTDAFSMjboOj8rqqOO9z8eVjKIbsmVMrEkZE1i4Z6xOtLtGp6aI3iLj/CgNG
jmWKJ2qBzCfOHQT1qVSgOwBqjYU12Wmb6ckT6l/GiYoeE/a2ybeXfuaq/yhHZN2gi1BhY5qnqPGy
edwVAepawUZMyI8Q/sAMExuoW0lmbFmRmd7L1rxpReJlNIyyYp+uh02uOUXgF0kfKgFvMph7B0Rk
DaTIfEhqdGzQGdth6N/qIjw4gXziIkPX95Q65zEhCNe3ebJxiaBcVVr9ygnDi2sXam0YHoN+56cp
ONILk6qOhkGGTPSL2QY2fHBJPCflPp96rktssAzWSQ6MZs4vPvkLHH3Zw7T0DuVGOeDaKnsGcyhc
lavPaVEfa5VGO+SIXd43xpbRYLaDujyuwhZonL3UlOo0PNlRDv4wqiByJYgKmC/epi7/BrCyzVzX
f5Bu+VmPMwanAG3mpN2YisgIEXryMFtUY5wfRQkIYK66+VB6AQAxb8zrBy75zDLbOKOKwhy+By9s
7iwKxTEji/qrFijprOj551yj9aYBfi5uQlh7vPivx1IE2wakVJoW7UZT18NrljeHmHzNji5QzgVZ
4Z25oPcHUdf10YLURVsdluE8t95NTjgUKOZ/XVSEcGrwOWZmaL2OYvLfI8ZS6ykjCNI6dXoY7Ma5
54pOYWJGBUUZ4ubLgsiAy+cazEwb8zGObYyjZhd8OIz1rKB6dtyFTV7TIhjWYGNHY6oBu3HJGpFy
D+BHqNCum3iLdC83VWjfh0737sT5LUXnWttYus9DFZCBi0d9GEkDbZMIDl4kYvfc8m/bjLZn0RMs
IQ2z6gC2+DXQJjaMHPODZ2fFudRMofOQvS7p/I+uo5HGiUyc3wnl6VlKFQ3fg6Vrug9Nho8ZefQV
TT/i2lNyAtGmtg523H4VcyJPEU4wgh7yXjRNjjxjFi/M0c4W80yOc218cyI93icWB+iw9cJDFooC
uw/5Y8tmFtkKz9lFY0PQK3auTh4N52Bq9H6Ec0r/i/vFCwzr0Ue9bMkF9b5ztd3wgAL/5Yz6CZP2
k2sH/2qD4F412zlyLOAfc6b5bbn4py0xCDvzv8eO2pkwqazrAC3taLrjExfoH+6r48aZYjz70tlS
0GIcLcxT23BuD6YX3kchyw7adHwxVPI788jsTLsAOp5n3QljDp68pCHHjuSEFxpv6gCzPIRX+tYp
27mGRkR/GPe4NojbTSBS7xoz/mZ9sJKnZnHJITdikbHIpQcc2iu7b+lnCkA/9VA87mhGZFMNweZW
NdN4Mh1UJsQvljQfRSAeEiz+W9gjclUM/nG0QeZqKFtAVpiHBsoxDkwEaXrWzcWuxPMcD2++ZqFq
hjk64rDDdgi5mx133Jee4JnxHU5QFaeOrC23o5ffKLGnTwQD8TJ3Rdmy2Z+G5Zhcpu63LnyXMXl4
orpvKRojatsFePZNxrdl1VLqi2XE861n0fpnlYynomT836Z0GSCMpavGx8gxBOT/LbqkPFfTNhhp
92Ro3a7tobpixrLQJqY948zLgIBFHSOx72Zob46XiO0ALGGdy+i9N+ubSorp4lYe9Bi3+WcXBjmJ
xbCKzhnv8xlJri3bv6JnwjSZNmgCRseIs6CoC/zb63byKPLxw/E6qGHfjNF0KYLpMZ6cDwyCqJ8+
HgNXAQtM8o5XNwY4HkAcR7ZtGdnLJ6mKl9g1n8ICQzWLHQzIzr3xxGCvcMvyyl2YKwYHNfRd3CBg
Yk1CmwN/BthgYzWaY1ztfkJNvRiI6+uknLZjX3FBLcth7RuFc+ic6WiSm11FskVTxCp8TkpCweOI
FRMH0jIwZKAfmFwca+e9YsjJf2bxZkE1WfAj0XqqDPeQ1CzPOZSBFfd4GnxQqVfM3BYFUBzHRLwk
bQ21LuPIVdvwgiJgShsvRW1Vi5khLT8KSAaItTb3hqh5BO+NTECYzOOBZGwxE5AmJ79PF0OQGzs/
QlpYZvoamIQp37s6/7HIa69TwTKjnWBfdtUTM4135cx4p+fUXMcyPwO6Jxc0TJs2xWo4564N4R1j
kU8c3FFjQrsO2pDyjLtRNN9F6t0zG8FRa9WXeh5wFybjtdBtdq8K2kRpA2GSxtia5sjPwc8+Ct+6
lhZoGWfWLMJJdjJ8IKIkPuwtI36Eq5Z8JwEYqOdzx3Ok9e9o1/dBEvEnAbinPgRf2jvjPgtEToqk
OkiOJrRzUM8h6x/HTZ5jxj2UwVu/feugbVrfTFZJPc6SbbADN+bX3DUcM3gtTYEbz6CQKbNrRg7z
8Aqm7I5u7I9Gk4+qRqaHizWqnwJ1qFX5MkMnQgTkJJCFFCwLmkYUVYoqbKttN+kDFRvwdm2WxCby
tiQuH+oQ8zq0+FMZWs9zZVR3SNNQBKk/s3gieTHP2jU/846MYxYM14g4g1QTKGHMbUQl4axCz8EG
5DLhwGcx1l3K9TCCG+qrYh9a1PpgeLDoPeCcVprDtTTCj2ioX2sVQISM8ATEY/dXpt2bcq2bDuZn
IGivJJ0v5A2yDVC5mzFjiu01WuJcTPKQWZrJhR85R0N293Wk9rUdfnldznvoVu3RCVs6qyz7OVj8
Vxg70Ybq6A+RkvIOA7q2y6n812R95GXLmCsoHXDQEAFBDLO7C5vmp/yPo/NYbh2HgugXsYogGLfK
wZYs5+cNy5FgjmD6+jmc/QQrEbh9u0838RvP2c/B4qI+lznSNOz1lBYZG9X3ECug6zzqCZ/wA9IJ
/2eBG5B8F2XKvfnGtBRukjrTdJD09I9nXnlJ4sjA80KNpmKPfIyQn081+aYN8S+Kq1M2Gl7TTZiw
xQW57L6x9ac5xU84YGmh0N42dd15mzeR2AakgdYYcbe+7x39xI4fStt0TxLu0548Drz+gK1jgRuY
nsw02LMraDGca4YYa3oDYPwnNIwiUR6nNjL2M+z3A3Ejdy1mhYqEFGn3yzMedugpTDyiwqWrWaI6
P2bfIoU47ksTETedzS7ZuH7wUaFcXfvCeCnw32zSQfxo0uNYfbInjWv4Gkj8D3YO8HGe7PdOIdTg
j53eOpW8gglDAUxzF8g+/D9JGqEKk3OI83HDq8U+qIidsA/muZX6qOtqDNpVVjrlb4THiFobFn2z
uk/EZJ+FX9zX6Pd8Z7tT5Q7y6LNKZlqjzW3o8Gp4etSvdpwfphwWUxzK0+BJOruWusLlI7RG4a37
zoQAototu0xqFsHiupP3ZHf1F92C9JeppnqYqxptpaNRE+MLq2ZT3pnWuIt76qBGh+60gSj0ymgV
bI7Bce8qX7f/uEgdgi6pvttMNxTYq/HWCw+Hn13KN2vWNGdJbz7FON/32IqDfzwz8QW2zVA8zcLI
9rAI2G81NR6gmHqCoiPY5yZ2BpAIYmaEn2UHFQWyf9XUz+hoVNphSUSdy2389S6fWdXIaZdJnx55
0flvKSCE+xZSEBXAmBEMy7wxMrffY6WR8dLEKj/cUVjbdBTfQ242mzq1yPxW1Klmo2u/uCpMj8Fg
V79Nir2VEolnainNU4NEsmJ4nn/RDzBcjCxuKhYBkCIcbPxNptx/Tm55d1z3Ad/yPo2bcALK6dTV
N4XHi+0SUiUDIhTPkrbBwSbuq6bpOcrK9OyxRbgzHOnf8HcDfTVKQnClKWKMP1H6KUa2EqqUsPZr
kBe5pYOrrfiyryxnRBhjlY5C6CkTV55u9a+bWeQvwr4phxOTILdV2f8kWnpPRcI41g+ji+2HiuJS
xzOOLzJTCVw4dCZ2QprIFmozpbN8MQUoNIxibsIteITY1ixCbiRTC2Mu5hARV1RRVA2/dW+xhNu5
RUtzNt0oO4w+OEA83LYswApqJVNJx43HfndnUvenStZhthk1QKgKoo+2sWGVCuk7bpDbjJtk1f9g
LaW5vTfRyVlVBz/3ltycoSBW5Nq5byYTf2O0lMKb4k+2mC8K2/GxAk0732muWFKsVTAbzO0D2YBV
XjENMCrOJDq10LuGasYN44y/1FHmwFUJSOxKBbYqaGMG9wA3DXfvKVHXtjAYTlU8b+0oG1ec3yVv
L2JfAIWM4BJJdTI1nOrPBqTISOYkpFGbzmnEToHniwFCrEhXk5xYv+fBS+QF+nOaCm4rMbe9WS07
4To+TdX82hHrJ3Z8LPwAvT4K0AXn5l9BXytu6/q+9PO3JnL9Yxio4J+OBHOOTVDggVpbPHZovjyC
hYp/ZEusUaZdyM67SY9QBJkaoPxQ0OiUBokR+QOuEkOnY2FaHbLV0NLu16rwu3V09zjiFab0iK7f
tWjH/GDCFdOfGUhMqLBTCTPaq/Oh3BeBBCio8Ys9dc2kuJzUDykYOG62Xb6pNE9g6B5ENWc6AYZ8
TLZ9R41k0aYB/sHsPuhcawO6ZN+oCAarIhfMpp+ynMi6lL4LureBF293MERl6dybsQ1PMTeQ++Nr
ZjN/DBWkx8aSL5YysWOrVBkcuxSiYL4Dx2axvuPq27KObizSgNi1Rs1hkrVvedwx5bZIk+AHqoYZ
QyvSnsD1Wj4liP9Oy6KkcyHz2m7dEPts0y8oHHfASJGBXVM8stGZnscm1NgZ3a/eDN4I2GCCDBib
WEDqhfwwEKBkI26zTQHYa7obqAsNcrP9blfDsShwr9V+/VRb6JSaT4IfZN4eRA+DkZj3QE6aqG4t
8ZzMNnY3e2B5GPFeA7oJSOtlDM8wDQJvCSNBM3c6CuTZprTE1NAH1CHie2KYiuxnMLWbCPEBoQiY
gI/PcKurGmAg0SV49GG10zp7buLuCoBmonyXmGvI7EyZBIcogahbH3LL8BfRZqoyXKTDwBXCxj/U
GmwTeHJVsL9IrCbHaBbXzOiJNuD7ajOicGlbfpWioQ/I8x4LnrPggc9F5lL2nAx8y+yyXXqQlqVU
8qWZjtd+Vf2y1RMbZXGoNrQnKGvqr8OQfaZZ9oeRaauFy+0J6zdm0ljPVreGclzg0TIlbbnVXBMy
Q9ucP624SQLAsNYMOaFymAfGlKgUM0PtP6WMxvY2SHJciUGLdXeL4216gryCiFvL3L5HMaEhiSds
9eYmmiYp3+4CnFH4xNuH2cwbMDKZObxju2sJ+wKbTHArJQNmwYIveBJICgdymt3gLNjZxG4N39m6
r3lw1UI9mUp7D8KJf0YpX6qxe2CIcTh4bQe7Dke0VeFer4IMZqz/08WsO3rPzj4jv8XZ02WvsvCH
dWWI/GxO9nJDwwQbLYOi3bKsyJBd1jN87ItTO+NrwEXoCBAAJ1fHdI16iZBUhMZXYfakBCRZuv1o
kQ0jvFwCZ2OVeSSkEdF6REc0CtRoUAs/UFXCRshjb0sPVnN1G3aO5GqTjYZquCIiQEVjjPMUb2X8
Dmg4+5QWPd54K00iurg8fNwHqzzB4BcHuDccj3xzIqvs0coKyAplbX+wD0uph9O88JDWPhnaAM2c
kgc/ig1DmFFl8E8jK1w5rPV33NcS4NV5eS95B364DYpfr2m9PXXT8456peg3le70PYRB9CBG3BqZ
Qzcxe3Fn79c++R2kESrBWVjxaxvcYCvTKLuPcQP+6wix3BB16idnEN3aVjlbXq/0CqpMsMsNO8F8
/eJbM6WHiI7NzqdNHvCwcptbkVft86SC4uqzCMQPMRCHcroyfQx5xLzxCTZXU8bLGdQiKNSp4ewq
ZeFoKs2ctofQ48CpEm4WdTeDiteZsK6z2+FNq+gLtla5BVhh7ua634iF7JlbgXUCd0FR8TgD4M8d
g71RA6Vbpe1pJmSw0trgUZT5Crsa7Eanx/BU6cFmlG+is8+bCHeO6TUcgmjnwI9ddUX8r+wr2CwL
jD3KF776Mki5eszWKoVZVGjTO3s1bLd4QFBO4lLvpfDvBeEb5ETk/FkkTBiFfBkqmlMTlnEy6zWe
YwQg3fRkpCR+8Rh9tHIVnQQKITHpGfKzZAxW/shDzjO4BgAaXNDmuC0GVR1rFwCGXIh9ubAHymOw
eTf/j5Ju5v+ZePw3ThndAOnTxBelb9ApqI5LqIuK45JLsrHQG1mWxqRKZn4ErLpVvobcDiV2Klv6
DeIKbbi76WIKMDMM7OQ8NpoUveMcDyva2b2Zqu8gtoNnyuCKj2JZXBVLNYc3pl9TMT37LftDXbwm
+ZCRZul4exxjiVk234WJDIAmE5GD5X6dKwOUsMGPw/OyBx7j743bnpKZmK8/KeTitsfEbuVPrl+8
znlFyjyOuq2qtb7zgP8zFfCjFE63F50y1kGK9ZPxS71Yln4dIvpKURvWoxBv3NY1h6NIo1NWEnZg
QZnmR2GEbMw1g/WeAT27BP5C4mrRK5Ku9Hc6tQADZ31zB6JhXGuD5zY/zOojx3JP+ywPh8HKf+wy
gic7DbeQKB1+Vv0ZhkhL+WwHD8Ap4xvFxPWmH5PnpIAjxnoJauES1R2YcQ7KHsK9WfPS/Xjx5Zcj
crjr9fsI5sNaKf5WYbAHYgxhN14KlqmT9YBR5mkOOkpqmrnZU8AcrHrZ/ZaF8VM4MGxcDz5nFPNd
4w7ENSsLz6E/UaOlT7nHPd7LocAkg/WJawKhN8s/6pi4YGNO1roK57dhdLDK1c8sdiCQ2NFfj/QN
BD2ndH3orYuTdEhmYH23fm0cS+0aO8swnv0Q/+zgs7sc5YJXtqx4OwfVJfKcBfKc0mFh0cPQ8xDs
8Kc6FnTiUfU/Ll2WQBbJdLoBWc24ZXI0B+slZHfFdm94Dcf8mVooh8+NxbCTVn/53N7XIbqX72c3
rCANQyclnpTw7vt2osRtZM6ysdNRPDbQH4QzVXviU9hBfZjwjZPcVt+FKAG4C+GCbytewQU2e+G3
AzErPOJDQAVgHRHsr0JEK04LpmqPqnkPWQpPM2nTshEfnRczNY2UcaV/aShx7eN2O2GDhFkcgucQ
jnFx7PLaJaT8C98FjycR0RdAs02KP/Wp/jOmEN4oS3YMPVYAY3M6umUaHRsv+st0D0yt1HBDwX/e
SqMH6x3aCUP/MBy6GqpVPiNjqThLzn02JYdYowsDIgWmEVYa2gecyXVnenwEoggOBPdPQRSOK4DE
Fg/ixsf5lb87dUdFQl1be9Z9Ar2eqGvePMyRU1y8zvueG34DeS8XXkGADFz/+SnzFF7d9zisH1Rr
mXeTyl3uUDV3H7vCJ70y3B6vYaObD25HhMddy/khreB9REAlCaCzXC+HetjiE5lOVM1jB2U+pp82
DR6YMlHXmVbJJgrJEkt4pxT1dVfUpbnB0QugOSHrEC8WWtUGb9UULdZKFF3C29HFjRmAGgINRIzc
N/x+6aWLq/4hGXR2N9jxk+/xYWTYao6+Wf/rh0KzcvVQ7UKVrYc4yK6FK2ts23TTE7c2P2tFQ43l
Wu4t9sZ/RtHj/6jZRdXdQfOUYTvLXwwDjtYOfsqR9NSmK02ENScYmNF7pFpuxPM+jThksm6oGciV
+xAMikwRdbMH0zCsV5fW8IOLT2CVx9XPMCyM2cLxjn2Qf5dUQayhAd8qIv5pE3w5bKe2XLd4TucS
9TidsMtk/tq1m19slrg+7QZud5/Vd3mKTToYgZMhrDXlUqa0zDXj1FtrfCYKpXXGM1ODsAPeZCxh
5XnjVDxYxZS/WnI4oOhHgE/6/KYMy/3HTF1u+rqZDhbZ1Js9tn9dhUU3qOt638iIRaKqfJCBtBBo
LqxmSpTKSG215ob6xXjSrpzR/ZlqmsdjvnnbWBrvjRfHR1e6nzZ7TKAA/nz0+O5uR8wTm9ENPumq
+u6imL4VD7XSww2Fyla9uk0i73LHH7aOXu7XLVnQJpLDSXZ+/EH6bmtFHfb7YG42Q1MNe+WaX3kG
FAMoc30M2sK7snE4Qy+l7ckzwr0Oka5aVwm85pN3zlLDWNmSIV8O0ZevHcy8zvCORfzm1L53qPlx
7fnEPIBfhTiFkcIKhHkcF+lX3/tfKNDsSib6e4K2Ky+ecNgRGf57gNB1ZfXeHWOjhgCmVfirbDVc
XK/FuzIM3Ybbtbumrbvn+tMruAID3Tc5O4yYcMNumPw72Ql+4i6dCzEOMuZUo3DJ5tEw0m9i/kTw
6UgmVWGRVbZsAQ5zPgEEPUiKXQnmn6U13grDeQuC0k2PRuCKpU17kPqBL8E1mIJ9gieJQjhYSZN6
svOFeWzssyK5sw31bJbyKlK33ETUyA0xNHRh8czRpXFVnNurfARCDNN+HOZHJEXkfGybKn61qFNx
i5KDzSb34ONedcDkL0EDWOStQkOYYjgCLoCGMGAb0ub940KwqOCpgxiL0KBF8JjO6sOfrZNcUMcz
MkLNDz/raMItxI+f8lOEYbAuM6jY0HXd2dxGSf/gVPGHSElaqeaZKx1bsWJ8oZbqMOYs4jCF8Rgu
tzPNshJYLO5f++Q45jYt1Xugu8//2TO45Mif9TphqxkBMeVgY+5Un3pyWwwdHjFM+HROYF56dlVQ
NXxKM6V58bPybsayvsFvjfaIE2+9WGK/izFk4FD92XFZc0YcsCuMIlgNubPs274ioFxgGPxAhqRc
u50g1zrJA73j147+6B4QPoKAuaqqbtx7/YARQrLrfWcX/Ne46SGPuc/Ns/5HAHtfdvJUBem/oumf
rSI/pCwtPPhzQIKiV4uYbCoYavPcO+ZmeBx6/9WqclDJJjCgfsjgYaTJuHXx7B44frlEcAFYCXMy
HkQZ3jC2X2dHf08U0B2ItiV0lo08w/Vza3qSz5U8Iwj7B6fJxcqRrJMgJv9BdoYmSBRsb7e2uXIA
m6/ZPO3xuYjN5MT1lqRyshvi6pFEHP9Q/OWl+QsNXeEOBxUvcOZGWz1EJeEMmqSg76ckwcqECN1E
GfmGshwaA7rJ/Y5A57zxhD5j3Lpiz1SAYd0PlEjzzoeEnMvxx0Wpt7OqIptGSZOHQmeiDPq9d5gz
61/cz+9ODwmlxxlieMavm/uIl271Z1ZRuEVIhQOreU8MMcEnjpubbqK/Jomede6xJg/eTLqE1wtb
TobLCcIvbWXTHZ0MuDICrGYbabLHRMgj0z+T5DOKb0IR+WbqGYtTMTzlCctl3sEn8GgGvxBzb1Jw
3UzMINwIXqOoIZXXfEYxwW4C0fztIdbRgVvw2lTt2bT1d9V57ork45+hiQg4dfI8xpzMtl7snTEU
sEm/OWJKd44zwvlk7NxAFceDQuhKoQwRRUjuMbwXUG+40tKJfCunkThCjuVE2BZrq2H5c1L7iTgt
gOx2p7Pl4uyU7T6OEVTDyna2E2umR7K1cC6C7N0kvBj5JUqNmNeG07yVwr4I29k5blMRFuuvxGDv
45aZC8Yz3XwOG8yap04ibPKaYUG5xkS8o+y8o6frbdD1zD0m/LPugkXjSZIrJevxrixnmxn+STgW
F9Z6QFPmIae8xS5XjWwNLfPKvvMyzcaj1sXW4jpGPp2/b3wxQjgjfchhxtP4g4xB/2hPLBkxCrO3
0QEvXhtbz2ABKDoL1KHISNgWzUmK6jINCKX2eK4l8JOheCHJ9+TqfJMadgXEtcHDCpnDmsMDnYF6
Ezlpe25F8hiWFha/euSc5y4s9HznV4VcD2lzF2YTPsaSWNugLpr7gOFBnPEWClQSzZ91A0PMN8Ld
0AI4yNPqITbjxyawbuwCEaqxOOXo/fagHmla2Hp4N1eW7p/CxP/OteQDSn+oXfyJ2+5fDlyhVfKB
rNG1DTg8AhD1TkB5rkGOrKG8reG1yglVliszjoRi7YuUforgbMK24Dt6cRRG7SxLLiSNF+MgK5cp
M+99Jts9ZdibAf751iPj1s7+1aXWkpavrQqNpzkRPkd3y1e+/K60T+dsgDlqNtlTW9NZKvucF6To
YwaRMB72WZ78uTNAQh08cVF7c13vxXSnX5IqO1q8rTUOkHk9jyAKzbB8l2WHm61pvgPbaT9nL+Ya
B2qRFxPts1rIg4RdvqklW4+uitQFMVUe5dC/goXb9RmejlbwU7XM6CqZyznXarjlSf7cI7I7NWGG
flBLGsu9owcy2mi2v0BagnMk20fPyFiZy/jYoAevKy+gil55F14bYMiy+bYiGgCS8deb2OqB/G22
dev9muROSCo9Jg7/sj2+OSP4ddxIB5wo+7I39xTHfpmGQ2gi++a3cTeOMwQsPrscIXIty+CmTZUe
0k5tm1ruDQJWRJleZjd8revmK44Cn9LA9MUd7IsrKmgSib43zYL+wG464zf9izHK4XGw4LjV1dYS
/cs0p19QD68hiYWl1wZhT3pnQCEPWT0N3GCT15hBBrdMfMmIHkwR2khh6Td+gHQ3+MOlMUtmuEk9
qM6hKYWnLz0qHwnSCQZ/dUzL8VLT3+sXGt3M7B9Nlx1OmOoPAU57zUjwMUrnzwug9wZwlM8h0TnH
xAuYzdVJmzl1XXynVrWdvM0dtdhcE7fK9P0VvLEB+anE9EW1QMRlsQXc3p4MF+tcVxCDjt0IkUKx
EBkvdmewGouDf3z4+crE/xxjgPf86qHn6oCRY6QSGPuEB0vBtwyYa271DqaAPj2iTUVlcDQo6z7p
05cOkZPiB6BhgDtu4P7XMo6BhlqQcYtT1IyfoaRN0XHNh0kPZ2XJh1Gz9FDdAfD5zyKF0gzW4TZx
ystgJNu87Y9cZDZCZF8Rt18+9MIgFY47JLCo0ACPwYWWZin0hejYmyMVJk37FI0C+v2Ac0LXd8kU
fKdlzC1JErwN3mPJglpOT55PAZ41BIfIT/Z8Q8brGJjJwW2ksY7aOFwD2fyax8XbZ8f1LufD2IHg
cVYBUvpaZHmO1xdy2eR1uzrVOKO4AA8zNrykuDdL/y0U9a6FI8EYwuWXSXQDcnsjNW9qHc4bG7fy
FtPGLuqK1zorX3I6p9dpULz4JvKsU6qTCCAc1ckblidsVJEDNwHBK63n3RSWEHOoPrGnYkdAudpW
sOzA6Fwwi362TrkeJ+pF/cm4kxU/vqTvL8Dp0Hw8j/cuxuIsiBwEmab3ASI/MIxriMDc9ZiRs7o6
AwvO1qHvyHOdR2d7dFAhs3lPQviz7LBD4L2iAsLPfqIg3fajfLNysWGjGq4HTGSriVYoEr462XmN
eCG3j8Op4PPs/LtU2IcKwBDO+eRk14W6jwLa0ZwJDIiRa0Aa/OuGB/wEZRUi1rzzymDjAev1Yl6A
zlmKZLl+G6JsG04Z55hLAX3p86zKnPbGk5hui6WAuyVKsRl6eZYQdVauFKCDap9xckFME+zIyp9k
hEjut//SWB0Jx52l0wMz9ylW6jD24oWiwCow3RR0Km62mErsyWH1uJL+xIMz/RzU/KImTbSEi9Aq
WToPQmGdQ0OQIvWf6a49zq2njhNw6G4M32fMMcCndbjDQ4HFtaMWAql5k8b5yW/FX9pynBfhsSuM
t6ysJU2F2GjTBR+jE58/E2T12LtXN2DShokcuPUjEJtjYLjv+HPP7GVvHm6IddHPL6L1JhhUybOA
8FFwqyW+eULlwyUgPLZdRbkZ8bvIQnkAXvtnsEukmSfjXojgaHdOvRFdjxSujgl7/XyiVkIFDGJx
5uAsr/0zrqeLXYnfwLKudll+dTOp7ZBgYZ639now3AOH2Z1dMdfkw/MchuIw/3+5B+A0V/oTnwJt
l/6EhZV/FFouWXk6X+tLLZf+F+ysiEnmho6JW50VpOjz35AhaUgQZ1qyn0WUPPW++w+gDQ7YPnoc
EnUeFHezQDcvftvtUD4fY/x826ZjP4bv9YdvDPteILGulCdRZC+mSFg0eNwlraQBgkgH7KRjc+/P
FUxp/DGGxCjE9rtYUal2mPvszqvocw5QHT3mzx4tmMkhfJyBtdPiwonQ8YXhfTzMif+L5/S1kuld
aDinlrUFFzy8QFbFUAgtEFNEF79WPQ7oaaC6F4wHanVDYAbTN5uoAHFQiANV5t8yi9impiwLB66l
2EdtwpgbdooQVIq7QIhb7k9fkVNdaFb4rdjeMbPGmxirtwWCXYTOPe4mLN9F/gNXolpNZMzcwnpK
/JoWZh1QcrIYo4FwdQPcVi5657Ev70Ti3AmKIOaCEdFJsLTG9bFK6AKemv6Jq/Zt8MWhrrxbZOfw
4bhFpEAchgSDasp/tYxGKkt9ajGaWH01gXdMLfXopP3Jg0i2p9mNCXFOPiNR8ifE8oyf8WjapFCb
yKnXIzTl9QjsKg2m6rsJGOiUQOJGsDhj8OnvlaD9JXP7L1GzhY0WSGGdV3IfNCnG2Uaf2ZP8jn3x
BvmKnEXZ+9xW1Em2rgfWyL4ALvfXdjz9eVkbnnPP3ttp+0zQH6x8SsECYrpxYh2r1iiWFOMZXJe6
aTw5MQ2YKjjbaNldYaH40l4QwwlcGfP43InuihDO06ZNDrZRAuk0uj8TH1MXpjuYHgekiVcA4s0q
MXDoMcP8i0vzYi0wf7GsWxLlbWcpP1osqFoR28U6GDntg2F0LyznrpVr3Glv6RqgeLHR7Rek1t+6
s7Ew2T2F1eTxgbYc+B5Ma9MInkw/HHdUOHO4xvYlZB8rsuZPmDhyA3rHV0NVXwNzMlcWnWpxwLhb
JNm9ThbUOgD9PD4NbfHVO76/tswqOBIrabBFKY48Z82n/YotZTdo+1f7ebZzdRnuYLfestxtsOeS
oYsIGzL7o4vH8NrXxEfpOA47yH01D1+veuxV84J7EJrDEJV0lJQOBlU0GHYMm8F2+OryBKDSYN4j
9hZ452AXS3zvuzET+zAPINZSzS3z4uQRrg+EQaKAgiNWFhueoOvR7X506qbbjgXSjsUxjCV4bvva
DHHteCD3IblzUgMHqv4XxZYzyb7qSj2VYXFpqWTupNzL2dxRmNBs0mAEr2B+W5InuRrMn1SwRfH6
AJijbvaMp9d2AY4b3pHuy5n1CfnhIYn2XouFRIl4O1odbAKSl1sTv+Qa1Oew7mMSNfkcRrvBIWhi
8TurIgoZpyY5oPW/xG1Kz+SY7HrT2iHCvJeBczajbNNOw+uc0iZaipsV5S+BNf1ysL4E0/SVphbW
0N529rOExixggurQvutVtvWd/5+/RbElpaPxx2LBCXsurkn1zM+Le0jXkXnyCQjpsxdVkJRr0jcp
nAvL+pcU0O4w91zIpe+yPOR+RwuXSou71PH+FWb65FumOuH359ZXqIcslVd2ErfOhg7JYbXtOFxX
s2/sstHeh135YXTcSC31p1znPlU2J2O/n4v8bkxNEDUEV4AAeJ99Rh8fWT5RcuuT2Q378oYGqCNl
HY9mH+Cisn5byak/ZthWFu+AcLOTJbz3cBoOgyivTtZXHKxsT026fPM87w5QWTZljZHaISObNt1z
EDZX3KB7uGSSPVbKljAFiqOQvdY+PtgHUet9itOlTMwHs4M4ZHVnrcpPo60fnNHBy0l2jmpOOgIx
EQ/5HaLzH51Zmz5M7oYOdoznRk9NK6qVN5v/wpom8KUQFHX1PcM0O4/ue5+I6trz2yazjJTEcMqV
nJg2WTMaFTKB+GmxN0DL8JwPC7Myr2BLHeCxt9RPS4njOrardO2l9XVG6cabxhHFs+rs5XKvVfM1
aRfzoysgTeWVg8rAPBeB3eA0Gte9ZT0rRDmrUlseIGrfubCvqTtwWNKxvPAeMHqHm8EkpUtwAaR8
ncl1pimC0EnY4p+ZMsRkYkJ+MJ8y03UwkDU7ZiQgu2iQoa++3Lras6KfIYzV/f009Rds6gb9qYwY
VuDbS/Lw1Uxscxf0cFUrbd1MVoJHJ/ThW0LveK7d+Gy28ssY5dnIJ5p8CxAVxcTDWFUgyby8YWeD
j3Rq7rhWIdiqjUvEz53mnWPgo5PWngXf19SoXypVElxePDkSkCc+kflVj6wMmvQ1KavxGDT+FeYJ
Hen8f1JrOqh6QpweokedmpANiMBy1aWb122XcmfY60kIrSEsjXNhhMd4nIkauPQaoejCQFUPZjM+
+nZwDHyqyLoyO4fc9NfNTDwNKN6bmpBPmt56TCHQZ+X04YfzNdbWB37nQ06OaUVnYbKeRPs0pMab
YSNS25pPlBpf8DYuqcYwCr9MVlZ4y+GmRt3SygrACz+ePjRgKLcEdTn5CcazfMBWWpcUamaCppAh
/PISy6WTcwlsuUTB5hAIX+NZ//Ap040SWfc493dQRcp1uRDEyWKNzGYti5Gmazd9aT9NUDM2jUED
EaZqH8MnLvvqiXkYkAVvXTu6C1LdjfZj5b6Aq/3AFcHs6b6TnP6yRfHrzxEBVv7xmpu7bP6xmEXA
pAI1rILHPos+5hyziqbqzl2+ymXYPVNA8RKgtNKlRH9U60G3J8KxSWfgUM1Y0cZgh7ve6JASg7/a
Z0E3KbwWAfOj3yJ9tqweIz+9A9HYkY5mjSL5iCyzG4ledKdwpAe+RWboC59lcDWcvJZdoZQZZ3zz
i+0Gb07P2TVrhqHKG4lQ190AWh42+0DXkm/Ut2LkrBuVSDYUUmxqs6bzNUxIRjkVZim8nVsoWNus
KV9dqVFRvXo7uNOP2fZvYz4OqwLOJldQWoa9Bi53bfIwwKwi1tg0TIxiAslAlnuZjn9CSgAZ1J3E
4Mqtyf2KJoLzycgMrfsQ35Af06hBgdl6rPCRzGb2YSjz2IbAnuHnTEX3OmgFprEv9gjT19IxL7bd
cSE1p6tje0j+JdqvSzEEEv99OFiIhyRD0J8ZjfSDXUtkiUTz1aGCMOmGtymW5Nl7VniyMz7chkUi
RMYNKs++tqAQBPmpAOFK7jagj7CwT3VvnqgP3+b1fM948NIXit0+JyZG7XlvEQLAw3oragfqfAsq
MyLxNWf2XzVaJwIAE7rEfM/WDmiQ56ySwnvDcI1bRgXvUVTcz0i7VFNgAjK9u9pvoj20/A/JLWYS
ebJ2O/NFlDgvBTFDH+skXTfRCTbLYZzDt7RsUbwozvAE6ql/0lA5V3oIo40M2g1oOnJaKYV6YU3v
SLfjEvZDAGziicqIbuTRdii9feOROvU7Cm6bzH1S2E9ZNvL3oMmuZng80A5Q4dFRGz5C9tINam/b
m6+BXX87ydQ/hjHNv5UO7jEcAoOEe+2a/wi07yY9HnyXWbMzwlNQSzjGbGTgmyY4GtC/mvlc0qmB
lYkSL2cG9hvrahPi11v5WfpbVP6jkfUU1enhPmrln9cFO3qvDnQ0XGz2MV1OGFmzCx36kuJvTVdH
IeZXWnYlb7T4EWn7ZOt+vLMtoridaVSrxp3kcxuXr13DO+T0/n+cndeu3ciWZX/lIp+LaDKCQVPo
2w/b2+OtXgjp6IjeBv3X92AV0MhUCkpUP8rybG4yYsVac47JOQPYAsVTveaEf+80NPVTyLnK7b4T
x/0+w9nByS+YfyLrMnmuRctKFA0pLCyt7qBgH32SnnwXf7vVeZ9hzmQ/mIkJBZRvqOB1NPq7mGAi
+qeINMb6SGD1I829aFNn1kV66SuCXGTaU/nFq61H/jMJ41B/TYjJCAWpE0RCnAd2jNiZ7mzFaLd2
5xhKff4q/P5TguDEKTkCKpULCKZQH6CRcTbl57a2jFOrkH0gmau3o5V+MyNORZOAwZAwvUYumB7D
iYZ5NaC1DgfNoMnLXps8eXNFPDzY+Cp32o+Dg64ROrkFr54o6DKHE6RGMZDdusjDLjm9iEM0sOca
VfEKIf8OPMztEKd0meJ62psi9Dkrtt6hme32i9EhKVy66Zara463ZnYONTdEW3BPQSd/UKnjyo8B
LMS+DIlg6PQWorQBR6Sy9o0G6jMl1rEboHuUmFdvaHWWOy35aY2k43ONyBcdgoAuIQOCHfoWkORT
UX+N7CBC3WM+0+GWV/AS9d4mzXQEwDY/tZVlMBeVGM/L3BKHbFKSUThJmUfyT/IXK2npR87uN40z
DYSLOsEwCzjeD8M2Qor9Bo1anEHnTQfXb5u3Sg36vuG7fyC4tCNP06of7X4u9r0iqDYZNH4yP7lJ
aF/BSiNxAHXDo83o+Tbvi4qQI4+RKu5qTtNAcnk+LQMfX4HUK+9vu5KKMptIf/N9nR96jtLcMfcF
01D34HXdD7i8HwNImX1vO9ExSDhJMnQxTmI2yivBYsG2kO0+UNMn0eroBZLuVdaSWFXORqSBR684
G3CTVliiZ6jkpIPSi65V9tzB60ScXeCkbJ4quiv4Z4A59uDxto2LLaWE/GLFrFtxu0kz+Zbpqdy3
nQrXBGbs4b4yCxxta9Eo1u6mdbQs1k4cfidtUp8QXBCjZZs07YQfoHTp7Oahr6luvAgrXpQV8mJj
694GArqZpYL2mKrCfCDMvNp4rob+zEjmpYz8mXYqGcEDaTCU9uzUTZXMD0aSAg/LyhcTsM/KyR2f
ppvDAY7EpoZ2X/QSzONtn8ingAwwUu5ouCLkJwpRNrRLWgMZr7QUfKiEGsh3EMApWoB2U35A0WY0
o/vx3FCbbdBBP7KPw9hokVW0MT3jOR2KS1c5ybPCqIxYpKfikcZtmlPURJ1pga/I32D4sd2b9dmY
IJuBeYywlRL7gMiORyGnH86p9KNRA4IK4Jh0LbvgOhZsw2kxtPtpooTL0pAJaZvB6fWto5gSwAi6
O/UWrZF6SAPMVv3e6hkozY2BKsWZv+CpA4LTxzdQA8gVstS3QIIKGX05nySjfew7ZhrvKwgLVyfr
cBt7z6kZq42Lcnk/BPTgA2NkLFcMwy6f+2HlhhGH0tkWVPgOqVVe9eyU8mxiZt9WhX7MdP4F4+p8
BYP3UuFg2ojZBWJvwzLLLDN9lvFY70avje+A8pnboYFtUeEoO2Q0M/du7IMlDnA92Mr+psBRb10B
zkP2dvAd3qC/N0L4+5oZbQ3G4ca1IQRpWmq0A2hqjBAh2dG51V1GfHjEL1EYnPAYv5m5fiqn+cmV
5XNaq35vNHlN9zbpyPnk1G8Xjk8XgkiOMB0fdGPWm8iRN8LtrRurM8lBii088AYxaLrMjkbjpgdT
UwP6JC3gAKdA7NyJnSsfoCAilk6QPzYoawiTWQumOXRCJPOihrIiDSA9RdEEbrt7yJGNeOQZ5CGa
bSeJDUT2bHvooHKyax34D1H1FIYKGrdFLYxBvrvXUj2waadbUoIK9Nn1LT/vYs6kopiHh6rKDhn4
xrVMkqMZFBOFEIO9AJT32QOftm4VCBq/onfiOCaSKAs920Havdwqsw34ZX+fA8ra5nJBbXcZsTZO
90r3dLoOSTkf4jLr11UcPI3aIzDWJAFkWqT0c9Iuiw0jwqLG7d8kxBqzc3obNrkW917L+9kRQ7tF
3LMAeBLjdWRHo4q3ysskG+adCPYpnIjRmqsHeKnN2ezxnmArfySYlzNxY9krWh/E9eUS8qCLhZiC
i2FbxxLkcN5G9DaSaIjClIFuc+qBjK39qP2E0lseyjos1nWQfFi6rw+GbwjYbF57I6RtrltREP6t
4kcZAmkLA/JTHa/sv2Su8Y6pUZ3hPKUHg1kVCWUCAZAX54BPBxrLiCX5dWckyDE9A5cei0tThu6z
NVHH5PC8x9SZ17Sbl+jYsr7MUU8qZQI9QdWMOlmdyZ2jZB71Y4wS+M11GosYexNzfVFMFwl1acPy
mG1LH3LykMziGXOK/Y32vvsGWPhHxXnkQFUWH/EvmEerh8mB0ri+bWMCm6CbQzXKBYJQXN5YRJB+
9u/JwHloDxjDvfRUoR9Agvoa1anABFDUDZEAXio5cDo8fE6ogi/MBK0nJ8BbR/XqRj0uAg7VaHOs
V1kArEZDHlw7v2cKkBoSPXjoEBzWu8YxnWN9ZT7pM/fwPZg+ne8QCW3ThkscSz5yLBm+W0An770w
40sXwBg43CaA5zrtvHlNyxRwkO3XyksmJtpN+jL2tPYjs23vjTJ1TvXc2CijXJy/yRgoDvwmE8a2
kBzCE5E1J9eYvovYto7ETLWgzybS9zRIKnzi5fBRNlCTKkbxOFFaYuBIiHfvfD2iWpJ+89bnHv+7
tCBAEKeNCdaoqP2kzgdqVmBytr000SJS8/RSQBAMQdkDYnktgB9e8pqjtAJRcuPFzg/8c94uqmzi
A0yHc4MnOCE2DD7ROZDYRTURJiC6HGrPzTAbaltH8Wc3Vp8K++0xkh5myrbv7y1tXGmwdfexSXfI
KZhdwZbJdzKlnMVi9lFNEB2iwmf84jMOCggLWvt1P77PZShfeeAgaKpw3ps4uA70kMIDL1Ef7lpz
IFAaWMoqhkG9Y0jdbK0hUzvYJsGhykNnZ4M4QTMp6cGmgab9Oqq3CYX5O46R/Iolh1Ov4ZdQUPAu
HLPBi49tA7vTaeL40IzEQrDMhwsgHKzwm5c2xrkne/V+aCuGCbDqoJmwpAD34mpEgEVjdUczz4H7
Kqb9wCj/Xhm1cxPwBN0oupPrDswOX/Rw7quuP1fKjb4xLEeCViMazDo93c4dF6bllJmn1u1JgJtN
CfgKidmS7EsPtixnVq2y4/jsZXNxp0uHw/ekqD49fCatozhll2QpAUh0jmOk4fpNYfiB5TI+DjJ8
Hgl0Pjpk+D7oSPEPZo5NSHW5heZEqKBwx4sxhFR6/UhvIyvzaM8jQL9LhRaljqZbKpLJWrT5wzm3
6+Z2sfOCdMOw53JMcNFQ3zLkJeBJuE20Td2ZKC3dpEgJfJwYgR2qc8VTyFprqPHUQdvZBlCTT4kX
99euFfcOXs71PIiK4y9WCAv4MFUINubRFPZWCYRFkW0y7qO/i925xdBRSxeKfEcO79qSeX+G7RSv
Aup/1JSqZXZV5KhyB4w0QTUJninDc86O2YszUE+2k9Ck1s/zDKpCZIacelpzrMk4mS3zBpI8jH8D
qfzZIvd+3Uno6SYdS0rZxH5l4hncidaK6fi0eH4CmiVE5NrpWlNJMT1BIY1soTMPDeblftNn+FhX
ZJE43p5TqU1MFmoDXlFNti7aM+iJmrctQVixwn/uX1w2dMIWAWXoczllqNNHjKc17kYFSRZCUpEe
nBrfAJtiabR7yohx9x9kILblAK0ecW4OZGgun2vE5CPMuhLI8aZP9GdjFK9aDde4Yo2YU3JMCpKh
ibVMrRMx46wZkdvXtO9n0d//8a//9X/+98f4n+FneVdmEx2HfxVdflfGRav//Yf641/Vf//u8fu/
/3Bc2/WZCXuuEqZjesL1+POPrw8xS/C//7D+gwdEDeiOEx5zkV6nJTLmTF9EFfQCExKq/2dXU7TH
Xcv0lO/YnrB8569Xg7bFQK3HA+wWdCZQD04kgjPIJulaHH9/qeUH//MH++9L2cJXjhAmcNS/Xipm
Eoc+ReZH9hkEcH0IOo7Qxe5UBCNvHuas+aJRb990qLT/4WPaf7+2b9K2I+7DFabpuX+9dilJT2qz
LjvZEgXyaohi8b1lbv34+4+43K2/fUR0vUzQLbF8k3+9DFo3kYgi0EfHrkMkBH0BumVlRtKHStir
djwhTXCrf7ixPz8x3FifJ8azHNc1hVI/fTjpho1tVqSblIU/PiUGGpKB1fOI7nz6h/v4q0tJdCcu
FbwjaUf/9QMOYygTfKnJ0Wox6qhRZscqQ6NspRDof38vvV9ci88kfUJpGMJbyvrrtYjcYFLIaR+0
k0q/lxgOZ2Tm2nso65ocdD72fZhnFhBo4eHXcYNlG9X1j6CkxdDFzhLtalsNcsC4ohKRSdgjxYZ6
vBqzIryPSyIvcVLLi0d59UCzUJ7VWDcv+DFw0ORO8FCbY/tgESP7nAusRKJN7GMaOeMxLGGYrmC2
2AeQrC0CCSMHTb1UK25rZTu7ndXNGAXygw64ewiHGpnOnOTsq6B4ZwZYIJ+Ktpy+stNwrgCxwmzK
BP/+Q2Qpsz4kFN5ltvL8dmoX1akbIzEDzOZ3B8oCemKVm1NlBG5ReJssB0/AJLFB3GqRtIKj2jfV
c5wn+oGfbPyCswYUbo9SZVNYPEOHWrbhZQwLFDgDyTzC7pwbOMrjU7okvDDcivdD1ZVny4rAmwxJ
vi+UdE9F74ek3Ftd8VB5skX4URV0b5WWBwdi1qspNOUNfaHgkuumuYvp8Na73z8WlvjFO+aR1qJ4
yUyExT+tjwUEF7yxpXHsgq56qgw7CbaV1ExITM/e5vSnHoteio0XlNktAQbGLe4gWM5mPWDQSCEB
/v4H+tVj6gtXCoXWg0dt+fM/rddxQ0oUXZX5GC753KAZxTpOMALRRbc2v7+U+MW1kBnZBHv5SqII
/mm1ztKEtqwU6SnMyJ1FS8zMwJgfgLR8C020EZLtkDrpWsX6MmF+2rYQ5pRBRjS4hSyYj9p1W0QB
dLpItz3MFvxjjh13Q9Ij5fLTFK6Vl1Me25QHVUBYiEI09vsP8cvPQAI8HnPBPRPL9/un+8VIrJxt
XE2nwBH9be8k4muaR/kudIv5H5Zjy/z7s8LK+P+uJZc//9O1LHCnUQof+zhOubVm2AH2tR7oSARQ
r3oZjsg13HydEziNBDSq11Edeufff95lSfxpT/Bt8pM9nCaWY1nyrz9DE4hISs8yDk0QuY+MRZB5
5f5lcDRD1orphOWxAky0fWF1F/ry+6v/YtP1bc9EPMBB0FHmT3sDCMzYpFue00Zx2hWaPL2fCAOC
hs4Qr+7tcWvOZLIMPRFhv7/yr75nJZeNXvrUMv7y53+69wQvDgG2+fjEehxt0JaY78rK2rVVJd0/
lEzW8il+vsd/vtZP70XqIdyuPIJBhOPQwJlry9Fb27Kr8aKbrnPW7qRCAZvM8EMcuqkujl7gFC1q
TFG/WL7AezLhtTFX5RgM3b6t7BJcGnadag0VnpBc00+M5u3/4w6BNzEtwXqsfn6bYSp6KrM5XAl7
FkeUadVdZPjIq/wsef39pZYb8Lcb5DoQD7mQSRzxX78MjPITeDUrOXmGmJ5kzfgxEyQphRZJxMAS
yvXvr/fLL58PxjMvSETwf6oTXBALpgZPxYsnGhcZFLDTK8eD5APJZ//++4v9/duntrMd37ZM1kQh
fyoUOgIRGyjGE4CEINuaVf/YIZ3emGaGjDCx3dMk7H94rf5+P31TKnyanuMpSzo/bUJpNma1UUbe
MTXS9m4ILNiWkaeqr5RMJDlUTGN+/xn/XsD6ludTvppUsJ76+QtUSiNFwGV7tJn9AzrzmaGsQFhP
yf/4tfUJlucqoKQdNpqfPlkQeRyUbdzlfcbNtIIpfhIIAoH4EA3/+88kli/mr08ld5GrYEEQnqV+
vhZe4dzFE50tAVcd4Iu+CZ6dgIPVJq89gxiTUWO4ZMKzmzMj++omS/iZN/jN5zgS3IRpkPCWjdEl
RBfmMniyswyhZp5O+rHz0ukp6XKJgTSMDL0b5goXeq9BZ/zDhsYD/YvPQV+NN0vaAvHeTw9gj9a3
G0wjPllsApsBLzjM1lGghJKIaYKO7FIFdNBCpQnYlvpsippFoRaZazLx5AUrxBc8RxDHO9I5Eklz
AMGbWLVRap+A8JRrk3+/0rofTlE0ZGdHNYSzjzCBzLp3buKEFDXcz0sgBGZbHP/j1o+L9JOYEVrX
cx+cvDoMDh2F4Ab1hEdfqQ6uGc0+cv9CAthrS6MkY5oAimS4KxB6LULs9lRnDDvA+0ZP8OvTcxb0
HNZHWpDozb1P2Y1smXkcbHk/p10t7XQL7zg7EEHlH2Y3fNPMGRirmNWWPWLcz4Hvr6jGvftUWAST
evjH6Ui5TGN8fbboS50q1uJz1NllAUO0ySmlyYRPwYbDtvK/UiLru7hUhCsEXnbWVH+0jAEkUv7U
nA6WsOGsc2/8IO7WRkT4gaJl8CkiZe5iG6kXPQ4O0lna7hIsersJBuQDEbUcEtKYkaSyG0xAHQ4O
ZdlH3TbjEyGu5s4BKXQQEf2asVJyR+uC0S2NNeWV04qpI9+QC7qYDHmQHLjJmNs5TlczYaNlZ66A
WMRrWnSgCulgcSyM6+to0dAvI25eE6WEVXejvJlQ72NIKWMoWWOE5xB3IvW33UC9CEw6mCZdDQP7
5FqG9mTQ7bLcRwQl8JpD0zyOfv9ijHxARfLBLc25CGRzO23xYJK+V3kT5f7AIcqkzCj/C8zsu+Eu
SFP3Nk1a62j2KmB+OyjMogHCkpSDBub95krYH6sNGsGNmPz+1gdSCtvEeUKrkG/K3EgPmqSUA5C/
7pGJfvSjHRoixmqb+jIpJYz1zhKP/RTfDTgqHnCqJ2czI38krqbzqKZ0W8ftN0/7walL0dVHKX62
PvGtfaXAda4cC9mnGWGoqScBdC4Cf6NjbR6ncChQyZvVOizQe6MiRGgyAjI0qa8OTlu7nOmgmK1o
5dtH2rT1LuxkvGW8LffYvPNV7KTT1nUcsAfDgOUnNcc3C07URk0eCipl1u8T564LLg0YWKkPeCGv
/AiChCleosKZjgn+10065ciBEo5VKa0TKuhWPbs0XNdtaNIOGyMJHpIwDbeppsOsfOMSL1nJo1Xp
G78ZzeOgOndfxqV7NXmo8Qp5822XEWPDM26C7xyd+yAb6xsrbBFexpaNHq+NNxVYjSP7TX3uKmtY
242YtjXjlwWP6u5Iyn5PS4bBI3UpVmCv/CwMH/6oKW4Kz4XMbAwfiGGH0yxrfc5q/qonUQcajVds
J6Q9DFxdjerJn1hoHZ1tE4v4u2I04leors7V87tq5/YkW4ZU4vfYkeub1NBEneWsguM0v8beYHx1
ZSEOoyxZl6I8f4zi2OW5xpk8K1kRcBDYh0QgOyEDzrv2optuEQlZb84kqjdGHBXeVmaLdaPpsUbG
e1HZ33XSvtf4y26MDMw9gVoV9zBHcDAtSlZySTZQ9aOLLoj09czC/adzzC9KAEspjmFSKVo+7k8l
lSaUOVWGmo+tDwI6JzZ0pSKJyCjw3wxPNP9QACBN+MV2abm+ouAg+sul3v1rEde0tqHLyHW4Im7T
HgfHtl1gxYBToPBRkpxnP2SGPtbZBriujeElPICIKU4LlK218V14eShfiqp3n32OkeskEzg1aNR/
9LOYUNpXBz15OyksAktGeq3QOq2VZ3hrpejJYQ2EJm6omxIrJEdFcadKuup1i/erb+2jt7wYYHQw
Hc/5fo5ZQ9DTrNl/bqb/clUU/Tcm7ueRzgnrR8omYwLerxDhoW+anxqS7aWx5DoNt5OTNZsob2/L
pX9ulCBfWL8MOR4E6Eeavogsck3uZRUUd7lRHQNv3PC7n74b33oVfQg3BvEvWryzgCDp9HO1YCp3
oC0+0ipPMXDBMSCSxskt0kNj9PlhSUNksp0feaaJcKiIi69WeOep7aRB5JlwwmUQaprseiW3G0jG
W9uRJWh2VGOjSMPv06DShLAXtPJW06EcRatqHEF8812pwmXINpQHK3JzPqVcjNW6muIH2AANihod
OfWWLhI2/3jMTjWcwnOQVHqb0X7aJBoJq45nJsN+2u9dnpDNDAt2n8giW/eGWbyNoSNe4mAkuNQo
6aVnVUorMPgijSoGbOxwBHK6B3toX13UPEw/489hlq91FSH8ZCj2WGsZvXjkGCAQLkqQvpJBWRki
ExuyttrhCAUmxgjG8Ox9NOLTrOOiPNVhh+GGGNBNhuV2U4Sp+A5bvt80pqmOcVFkx3zOij1a/OI2
QQXND9aVsDpycPsNbZ59ZU3FpWWyfSmL+j1HHvBEOV2eoNdke7BmA4ysID7jf7VO0TCcRWV8ToS1
73tzqpHFpu4uSWtEPWMBImuoSPNihyy2ALjcHqjT3Ic80OV4Hcr6U8TIIBMwZQwUMiM9ESMm9pFd
IDa3IDtAwIOJh5xyCkw0CNBZvFvIeeLJgOi8z6Z+3Gkjjd/NoeR6g/0xUIgh1gKbENAHeOsjUrjo
GEU7NwaULumyXPsp8u6q0COdfoj6lWxyfNrV5K+JfLbWvXL5gKi9r/Qkvgj4YTtPknTOA9tYt7FV
EDxhR9OTk9rti3bi4LmT7mvYEJs3dezRatT6AehXfWnRaxxlhrPYqVT6gGep3oRmtAhpMH/ZReys
M8GPV8UmWmY7Tb4OytW3pk+kocoqjGaV776HtoPaPhRRuHMiAwKhGxQDRWOHwuzAQ59i55095jFm
2ZlnjtbmGecNUDVnMgYSACZe4xJcDeCuUj6rOQHK5haETgL5IFZmSTLQYvFt9+LNwMp1yOqo+qys
JB/XU0c6piOimko5SjcVwFqwMLxy+EWaeH4OATOifOEBfKgg9RI+485Xq3HmW9dgB52qcHgMZoQC
Hbqp+9YP432kTbmO+xbe4dwm24qhyyHHsPptZCT11cSMDUkzsod7/Ivjrqcb8M2b/fy5B527BVOZ
7AjuCO/CVIYPoYBkL4JlFlSG+iNwDHVWfedddGeNFxEOOCVQYb7B9TPWqhDDuqPhAdPPd8lCGLJb
TCX2pkpjh/VTfp07iBtkExrPfhLFN+kQihs4hsOZo6eDFCvkxN7HzfeEeVG7zmXd3/cS4bwDHPhK
HKkmSM5x380kGU865aFqOmvYUfAg6eyy/KHT8DWRFVGVNtCJF6chCL5CFLyCPTFscwFnbQpH7AyU
YRnZT+382SQxJRg9rYMYS7jULS3s3vOiH04pbkxGrhgf1Wi/wXGFj9aXRBTajaaIT7PoBxbPH1E2
prcWz8w2Hgsi6R0FPKt2Oo4YXvgwznZ+GELfqLZG3Jn9AUofEWkoKR8ch3RYwxk+U9pyiLisqV0P
ga73RRi6l8YjGptjPcbQwG1GZtITTtisup8apZ7aGLk0xrQ0QKulMc+YhbkziEfj9aDwwVE9gUYZ
QtZYuueAkbaTkNPHEg7PFqqGYhs5fUkPNScT0MZgvEZ6XZ2yyHBPZrk4qRONJGBsHf/ek6I9JOUS
c2MXFmmRqcDZIqM6M6CAms6B5sG0A/IdP+egNqxNFluuvWnbvN0RN95u8EYDN8kn6xpD7kBN21Ng
57R+s1VeJjDlUR5PR+UW4YawhBBCJlmikDuRoNq+sXEpvHm5FBtbUefud5V4+hDOy7ADbQGbGrJS
cZlVML8z3RNfCFMYri4WNqgrdozCzhE2kZV22B00nNatYWDKNSJkD3HqRltmtsFFiVTe0C/OcjgZ
Yd6yIKCrTSvto5CCgIltpovTrSKY4aGZ6vGC881fGz47I2cwZvkrYnJYXNNJvDmdgTTKyFC1y2rW
3nqoK/ckIDEenARUVhqTYY+6KtAhL00ffkRhlD7VdGnXNk5be/FdwsztCF5gkpwz3g4farui09cn
WBRHXO/4JAku+wxnG6t3l8MPGdOHsYSmFoVDtFsIIgzY8z08rulD+/qL1aVPjQgu8AoPruP3hJ32
1yJJzrbun7JKHaOu12fDKt27wBnIKGh5r7JDN6XtQYTJvUOmO8Gd0Eb7pnkDbQ4sWGu4bszKV20N
8lrx2IeiJPeZZG4rAUQg62O4hCNRAHA7Yg1fYXEqVJXaiBQ2GnYCdo7FVjqztHWmPWOiSh9lP93U
nYGBT0aMjcJXVEjcZGs6W0AEnG7amtPwtRlDnMAo1BJUAX08vEQ9X2jiVS8qdp+HxnhJFjmiOYob
BF1gu0YwrHUOQdmxYTmBA95Sb8041QjrDFr7Fl0DLMzmq5fJR1eGcttp61jJYkdcx8aIogvWhv4M
QpxDjkR+bEaoxT24O3VpzmoF8SH4MKai2jCqym6yRrkvueUEt/T9EcHUtMVXncNZ1o3qfd+MG2+x
kfVE2hnA4y8Rym1Uby7BhiJFFt+r98Ts9xyv9jlRx5MPJX1M7oes2GF5unReAMcvSQ5eq79CLPzi
ZsZ5MKW8E0FW7USpLpxzzpHrTftKhCcEqdDXO+elIVI0keHXDHMNvQSrvgGlSFc+UTVzd3ymo6of
ifGDQZeV1YGO8RPW6z1aiqvVGahE2Wv7+uhaOd/xsO+dZhNj91l5WFpZejOmDS4Hb7d0yN1076LG
LMhbG/eSmGxGk6Hi28iPokAa6g0Pcc+ClUT+ipP6Ioa7bWJnb7r5VxSP+zqR932dPwKAQyeUP7KK
fc8Quk2sdBT9HJDm/NNFPcUs4FOO8O+tKr6r0nFVCbKyujlbdH9srOMaSCp6EdaPSHY4wzK2cqtZ
eUmwZ7J0y4dHA9teEcl9LwbnZkIo5mXodIPqu8y6xwiUDBCfTV8Fey+q7wqcOCtkbhjy+mM1xLc9
6VOdz9mtQlDujHhFeTru2X2/muPwABMU4ifNsp0lZ9Ik6Ja2LqGUnY0sKUunnab6HULb3VErZAfY
st8wRW3kLG7Z7t5Uxj+foXBC5x3VfjAUdpCedtQYHcvBOfU8luwd9i3Sq1NbZFCoxx2yWTRAJKOO
/iVy462DqSAuIeiT1EhezKwnPDgoL7GxrYLIefZbigbf6R7RFmcbB1/axlc8BGrCh5GYDgfNovJR
atnuoY1C2N7OpwsA0UGxUuYJx5HhSv2/bfBV05wo30tO5mg8bwhKgHPjWfeDO+z9AGuTy4Jtu4G3
qfvhm27bdSSGXQQkvW+8GycjyFB0OwRyWByD+5bOSJykl24o4PHEoMDirKkW6/TVAG6WplDs23o/
6ehjTJNvURvcwvq4y8ccp47Q6xCnEG5zE3Btl/U7PwF6yvLM/YEClJERRw5D9U6wZAuFgAQ+RML1
pl3CThNcVtEER5QWHeJWljrR82j5jQs91zqFVvLFTvRzUSbfkt79kvgcgQhgB+uhqFL8K4SQjegM
/O7RsclyTkEzUXeVt29xLOYQBV3fhVBXj5/FbOq9j3sX9VKmVvEEdiOytwU6PJ05T7IkFbmwqe5y
jFrGwNtMU05sIlKRenDYsKcw3zZxSNhZUxznAOEqWAp/XWsETmDUXop6Iipc5a9JtUCoE+o8o645
kzb9N5kvHFGGk6smd0Gx8lG8tjuiQqTntTRMzfAQDtiX2gqvMQ06gKW0oVZaGCzgNf4QY7oJsOMi
MKT96IKzCyN912IGaaL8ZkSe6KecTObqu+V1j4M0+ZstUNwSXaxsptup1/EuldUVxvC7lizG1MWf
NehtdhqEChJcLsZR4Co5lfRg5s/gms+2BSjM9L19lhV6G8lI7KaofopH9VA5UYK/C1RUGZTzYgv7
Vlv2EviCgYOQMa2ndqONAemeap4KmjdsuumliGW7xpNqQNluD6EyDpldXm3y51qJ+AyM87Xl56Ef
5W/jzobmVdTHKanvhAqSbdxPR8PgccqS6eDX1ZFPBVECsoweiSKI2SbGOsINMRffKcPXhKF9dwvr
yLHCuFYeCkJit6oVybZXFFrfpsXcaHp8uQ4K5DTlzNjXmq/HKzfTXPnszeMlcPgeGAwQ5ZUAWjTI
d151NSLYxVCApachcEPSBL9wHANk1/pAjtpIkdFZXBsTV5pJzrLdOHdgDWB11Id0JlhKF6+s0isM
1bts8bIG/fiWZKbchJ43nGhW/XAtowG3bYCzEPFJmtMTPfJ1WDuvsNHb66Bba61czlFmhoW7LaqT
WCrbzHemR2gslxCoxtop6wPUPTKL8IntTUTYa23QJ7E0Bi/aQR1yv+6lJv2kx2dnL3bjuL/UXfmk
zYQiuqqhuiByAZcFCrGukP16HhtZQTsZPPWwiWfjOtCgouA8Sjs+l6FxNSlkcVP0pFwCKkQID4yk
YinMa3i+bo9ivSsPMz2ng2nxTg0mo+rGHp47X3P8a2wooTjIeeOM+J0C5TXTrAipa9+NPuBgurvO
3nCW5QlyZr74cID8r61pgbXWN3GzxOH5ap2ayMKHFHnfEn6ahntc+QfXtV48mAx5bkKkxehMTS8M
Fa9Nq2aoYfNL7Wa7DLgUT3J4IKP5KCz8jVH35JUJ5ORph/0TlXNMLKhPpGbIu4z02crhc+hxbbmD
u/WZ6BwIrjqluX2OomLnpdxHakdSwzUsBqO7x5f9SSzpS18uZYGF2gQ4OvX9hqyuhwhvAPvG6zRy
eKKvuhqY5a6p0dVmGMdrb0zPPQVjoY0H3y67oxb08eepB1IETgc2HZLHNf3ScSOcr/WMLo5IJj8Z
76dgeuklKl6VAvCc/i9lZ9IcKZJu0V+EGaMDW0HMkxSheYNJOeDgzDP8+neiV93ZZdn2VrWoqlSk
Aty/4d5zJ17KfuLZGldenlw7NSZH1NJpyN4DgX8So2JwuXgTPwdEi/BwVSTdmdiiCmEDN7uwlb4y
y9oJM77MaNR+g+XboWjCZGQbtI0pYuMFLPdo/TREPh6Kgb+MSwY9at7HdCgO6MQvrI1Oc1v9TtOR
QZ1+nksiwpHIflkYdUJTj3/BjDm0FWDKXPMegX2vWSg9WHP1MXfRplbdtcw752HWve+BS3jIxI/c
hOGwJJ8u2ZEEMFbvKANRCSzdZ5zbxCEILmSKnC7EG3SrBi3oluYaUyoBN7S3uaM+iYLsd45MGGsA
eyE0DNKzl8INK8b45JIIES6Z3BXwoTA3d84WpNYlNbq9JfqzEt4NykIPjSTxHtyar5OgH/qP5a12
JigdtmDZWpIKaU88WsvVns2XpSccZqzJfrTTlUFi70Peui8Etdx9s8PzIBSOYHO46XbivBp2ftM4
nJk4LV5QmQVLC+s4RCJc2rbdozA3g3KcNkbLmsSXUdCwo8Ra3W2s1idGY5KfpWOfPEp01KZhb8F/
tl3nzrL0Q5NckVVRWGFhiVXbx6BzknVOMgqQIeCMzwBpKS8LcGjAA5zxTbnOz9TKfkaiu+i5XR0q
Cyt4XyzrrpLroa+DRKeI8dqJGQNwcC5Ccnlak7ZMn85075fBFp+WwjdgZNsSxydh4/qh1m37YcGp
zNrosbbYDqHjxiGcYz3BF8NeJQeCNiWEsnbirW+sLw8DjTsCqS1HyBt92LZY+sc5PXOyR0E2dyZs
4YK5VWHR4cQNxk52UToe5ERulyjXNmOBIB+jEFsjdEpxBFmC3Cl/dHeazhrScvAGVDN9lbOJwZOI
WAfk1ANwvD8e8EyeAXtv8HQcmpRcQt+N7yZu90GJ7lTa5qYxaUGyHjwVAN3Si2+4fRm3us9YrTZu
vOwXINWLz9o61f2d5rW4CAG0dS7lhLnlADl6TrNtKmJgq7hh5zbh4pv8j7T2NsvCGWDkKGPiVYZt
foDIEWkxhlXN3mXiPp7Dwkv0+J5rPKhJGyIjiXKdRNfWOpqkZk4lJPAyD/0esC8qaAaq6cGlxOjy
7DHC/NlYETpJgYzPY8QMhRSWTAlVq8TFmmbuyRDVEXUqj/S8yegJZGsz/5iC1DXOCQpGZsjHrPfW
Q3PfNhEp73blNp9d8O0xUd9+xEvc5qduZr6eE0Nh9OLevwXSAmjd9Efe341kvulH5Vqr4pWWzezE
STyK9HVOl4HbYC8189teos0iAKUV8O44H+eye0f/XVIlUnO17nPD5K1IyzWqWg5e55Q3015MC14i
c4Ve4tyZamXSqoxlsSGZZDt0Oqmr2s7p4Ed0MB0M/WTCc4vLMrRsbd0p81DMBAo7sL9giB2HAZ1e
W1TbcgZ9TOwOXq7wfjPrY7/l6QuWOLuVpBqhXFlnVN+pViRbYnmbiyrUHDRTcyVFiZsEHYMLZ9eN
WQn3k7ZeyEja9TEPuTKfVN2e8nh+6vTo0cv0rxGAzzrvYywLdf9jcKYteWOBBLSt6TMRM+1Rl+V1
Sp0Nrv8zpQJocR3WLXqWlaysOxu4OWgATtgjYPTjOzwPC7xLZYrHKKMhrfXl0kAIv5V46EeXlByo
62vNy1aJpzZVN2yiOnmxeR68SD6yPDy2dsLC5E6oaQ5ONq41zV2ZQ3lP5dXfhjp6YKAFMcGBr0lx
WZU4xZcoqFpny7B3FS/luQTjg0iSP8GBS0ZzPNQfOh6yh8rQsR65ITyRFdSewDMn8FsJo0IGNJE5
4/RvtecpnVfUolpANpe+EkR7Nk5jnYxsjFDd36FV0l4Cr7B7GlrsytmAtV6PIQMwU8JajmcaRTHl
APpXxhj5W6Fz22aNPFZq2LY65xm7klPeq6+mnX40gGRXbcR0PKrwt5Jz9ej0/lUMSGoTpvKJIMOi
Mq6l469BcRPES1oo6Y7nyquemeiSnjckr4wryyNHHaM34mSDhVp2pH6BzuLSdWraE7aGLyfODigP
4GTXHsJg+QlokPFDXBzUPGNXkhfylza9Zd7D2TaSwRh7rTFk3rmZCv5G4xStSMncG0p7z3gwmHkt
O6mTE0OmPGiLRyumUMPcT0zCUu5ZS4OjFc7JA0a1gOfWW+MzhQDB+i4De58KCn5rZpCrTO2zNhCT
Toq6v2kiAUlq2mk+UxhXv7BunyjNirXt9GtuqKMHoR7HxiHqSUFWFPximBk0ZtY5bVAtVDgpMZ+T
26Y1FwQXHyhxfzRD7rzYRV1R7HmoL7qp4FeZUziJ4lpid4r0GddnOu88J6e+8NYQjVdjXq7jaXTI
QBrepZ562xTpTVhZGKBLQS2LiLR6GnzABfJeEKKyYdtD2caIPuRZW2Vx+qwP1Ue7dBVjW12FuW69
RRBsMocclAWwPuufLfAcxg8zTi1tISSITe96Maqt0q0nPI4LVbr2Ots4y+oOTcLUbiHhwiOoixUs
IpxWI/FQNYUxIxUHUmK7wVZWYAqi6k1a9q5J1y+7kd9z6E1jiHQdgqia3gBesmbCQ44LHDui0xoE
BDPncnOiFJiOri3R0Iy404kB7QsXfhfWbUXYYV38grM+hwtvkGAhhpjI2pqJ/yIqtpV1FX3EFmIj
myFXYPr5dfCRgbQO0deyQcYtN0Uyv1dDtrOS+OhN7tGmgnkYy+9kZjuvad/jol/0Nt7NECf9io4r
NX0mgyConTpbDq05fsPP9He9VOvZ9FlB2Wu8V/eIKvOrjnzrFBW98TVX4w9l3FNmJnyVDe4gs7y4
U/pKDtSxB+OSYG8yF5YMsZnT1S31g5u6TCTJKYOMv8a8Bu66+50odXJYMe2lx9uqp7/8xto42QIs
q34zzCkP4zSDLzdj9Y+yUOHaQU+wRt+6su4UTjf+JMqW4kYpVkhEkSEmupsBh9+Vyj4Tp/4UqbbR
jPFKquHNwIOmmMe1ZvbSkfqC6XHlR5JUukY9xkV8U4DEHkqsmKJI9hLQH2NwzOpG/DynKDaG/KWs
+UGM4uMAduBhFiYcSqbtpU6ec9O+ph1XNrAuO2U1k7fDrTBGb2UrbQ5bo/tusQ2tvVRrQVzXJtFg
xRdG9A/Gfc2hGTkkRhcGDGjbwBUANPzkl+2BvBgSUlLg+HImEvTguuj2i6RgEG1kB3shkSCjTsOJ
n6Zwgr2rJzO8pPGPzIhXY69Pu0pLbgNhB1zxJJQ2j1rlnaQZ8TcsL/egXWNeLhMx6ROcJzpz68E0
a7jKnrkf/AL4U/ezoueC2KsHva6+nWX4sMHyPFQll1aOVZXjNFp3MVGI8QDLzfLXgFhw0XLVDyPT
pRzDEbat5cvtGEGId4k+OiRybDN5y7Pmzt9+x85s6uKdbuc/hI27piJnJPBsRuHSjD+x1kLCKgAX
TxIbclLG7Fk1ImN8vX/XnH5DzOe2qp1z1w7xJ2YI5uSAJDT72deiPpQyxVM8t8eoQ6DXAXJ0YCNl
pPYBr8c2LtqYmHf9vWrHcMo54ZwcGQBywL0smDpoMUYf2BrfpByQ5x5pJ+WOrw20V9Ya1a6Y+1sq
64tlw17P7ek4FfgEMtcYVoSzHOpMhgOBIrnCtan0A9dVuFj9cZJvpZUyhLMXArgr7dh604eeYAnP
zduCoGMTzcarM/uPi1jO7VzsmWJxTeoFzpYs9ON4PYl+s/jlRrRaHTjxvB5qR7ATqa5ONF6gt84h
QbXAaVAAxFb3OPNqByS9hMWcbZhAHd0mpZYgzz3qCTuS5C5giBH4Q221rTz7nWBga6OYoDEQeuLF
X9WRPMlBkXss+yC2K/ed/5Qqx78ou1krU59WOHQkdhfC6SND3OCT9IQMRdWqZHzSGwaFg0+osAu9
TMIRkZN2Lgc73oJcfeX2w9+cKCR5y2Xo2h8otR97XXu3UY4Q86g+FklMT9o/9iq6zKMfBc7Ixccp
/6su8o8qd9borR4XZCrbGZqNYtM/0hcPBQzpYrqzSZ11LwjOFPdxwYIT312+msS4Qqg4xWUV5AVp
IvlkUnnPVw9cjT0xHy9h3ed3hJvBh+eolO+dLb/dia0k2kD3dWEoVvd2TRCPH06Jieq7+3TqeN9w
1k5F/5Pwh31R67+m6P6mzs7V1em4bf8SN/CxLfog3Awo1M2K/7WJAq6+LfMmC/2Pt0F5+JuW5bHp
omNax/i09S9hUpAziST/vNrJpDokWfI4exa1kQV5KR4JDO+RMA9sgw1Z/BSaTo/FxqBrEzuISGjT
E+vDsHsO1YYJUwTo1h+vBUn0yFszuDcZGsHxrMgFN63oe4DnJLr2lZ7yUDgqbJOe0Zqzi1OxE3lP
NoMIEKLvfWQ4QKfUppkr9EDiBpNh41j5Xo/i8whJa/AykgroaqJofhFeGloKf0osrdcJ6Kjr9iwo
7uBeKBcz7CwpAVQ6/jNH5Irt7K5V8tSX+ld7X0V2yiUtVA47abS3O5fA8rpdLNMtMI1QlMMxXhQ2
9fKTTKY9vhCWA2KdVvadTxz6XX+oB2MzDjRlGPh2bkq1G7U288hkJe2WNUY510Hn1+9OWQD9Mtlf
N1+SWNnFKENTm55Q6W29iXVBmx8h2qxrYWyRmaJmkGxAI/ARxguw+MNiI2Bsk4oJKfSPYMrnS9MX
65wYB79gCMezW2TdaUDsidBhP/XW1fXh4tfODUsvK2Qw/5nubto+PTR4kSPY9lIOR/oTkkPVbpQd
TwWbEva3k9TJLmdTNfU5fY3apIwCJkcLFhmdK12u4ny5xZEZ6j0T27wkdMRNtAOr17CeCHnMjRcL
PXERV3Cvk7WO17nrbSpUToem9UPoczTOMxidLApzjZFEjdRF0+y1K9uXnpxIDMdB0XQ9dL7ikM/x
o7ZQvRgOQVVcw4wEYGoAGTOlOtLnogWFlCfSA5DjwKsjJlkDT3PxM4866tTpkC9oDx2xhw3AwGuG
CqkYMN/HgR0NLuP1Pa7aF/QYRzq6HRFye0NQysihCzD2X6wBM76bHotx2dm+AnEVD78KmzlvWRz5
End+rh2d3tlAVHNXQG3I90sJFWXwV6fLjmifx6lAXVCIfNfnFfkpdnQjmiANBt0BnEoA7ehFz3Gq
YOAq+8nQi53UOgrApTpr07QxlfYbFecnU1xa7Qx9mUIYl3V+d5RmgnjdYB2NDNlmgshlsTa0Vlsz
3GFDMi/Tvrbd6+LA8rXM4pjTPIhpDNhibtvU4inTHGh4Nm+pJpvdBB8KmPM1y+czeS+o71yWEcZZ
G5InV014pRnaV7ZB7yJfsa7uUj5nJEH2peBhbbM8d2WD36/nu1PDjxLv+9Kpj2npt5menNlMBFgH
bgtEDIrqzWwOTFHlZRq0UE9k2HjaETM5iSf2Oc9NcCHRu4n6INOMIFuc17qej62Zr5vRWscN1bbU
+nuUOvFqpnvLUcXHbfw0aAYfoTomsFTzYfnRAirrK3UUqFMJQR8PTqXTB7buJc9gu6Tjmt0XF126
bTLqQo9+wwHA4BTsqXnWnskggKqLvrB0JnI8RjfIKEjprtw9i4+DKTBesuUx2MkPzAuT+SUXdEJa
5uxUyjZ4cK0fpQUvaOBnHJgYQIfvXy2ZADP1V51VLUGFnCHUkuplscXZGgFqABhYSWMOe73SA6zZ
BPOax8xLMNYOlnUC+LIRS/QMwBQFq9Yc/ZauxsRa2Kjs4hDih03UwImb6EElokc6022iNXsrKTa9
7f9oiazzG+0iRBraGhsnGdFTk1o8V8dCEoBDutpr1MyvlnAhSQ3DgbDz59iV5yhpD1Ou3nvmni4D
TbZ3Tx484CBvAOjB57t5ZJAg8FplecOGFclRGtu/JlfsdRPWb+zfH9CtyxXJBFTgSqjoVUbroc7E
tSYutqYUQljx4PXaSzmluzYZH/mCQGyO5g+7lRuXdAzSDjTaoHs3Vdr52qzguhKHFydo1bQ6rQOd
XnATa5EeJIv9i1glK7gn+UpBPuYkzftTzXa3W3GdbdrMDPq5Q5esF4e5HesbdIy1mdKoT2Ig+nb6
tlGmhINLwFDrmhAb+8dqdkLD1QCtjQupDRm1iGPzPCEEM9fMxMfXmYMttBeQCiOODC9pweMnqnqQ
zdgSGYcUdAHTqQ31Y10woPOtPbEG38Lz9FUBN2ktDFJSRrRttrEYF9Ow91Kh/HA0kexTCacXXiBy
WEbmo0cKZ5qj0WpYY/LaF2jx5VUvawAc1lEtDAsn9kOK5IlOfva29Z2jNztTbQS9rfJ1wor1yKqn
Xw2t/qMmBTz1ukccQK9Lh+ihFAanGw5pMgemtKwpNoxpNYFpIokPGV4LKj0xzmz7gYUlxTVf6NX0
xthiskTKNNt6qBVybeHmMQXkciNLH62MlVHfJltzHMywKhfCLsiln7pX24dXkYps2/gNn89xwAHH
p1irju6oakQJXP4odmdqQJYXSS6Y984EsPaOBVN9rKeVnNM38hFeSe78bTbmF+YVTs7qqbE5B02o
nnGfX8msesq6aVtZzlvDRBgZQryaFqRUhbaqC7W2m+yp9Zk0Lr0f+qP6NEZnZ/XtSzlHDQ9v7911
1meMkgEa13Xkz7fc/1cz1wVxImETqundK2hGJnbEBtHFdx7LTjMM5hD9db5HdwOjBdZEKxSJ9QKR
oyiSF4xMqBE+qrtIN53jl6zpedRbp8LPa9IWFl68rtEfB1ASuMqH+oUTAWuTp9PMq/sW0a7ukcm+
Xn0Re28eR30ZAoI9ep66bgjh07wLVb6mniIxdViMh9Itk3UzVOkaH+qbRSB1F1fZyp/h1CwlE7+F
BKj2jltv/xXWwuBURDQBUb/N3eiJnoVsYeaWSCH3Zs85PeDtIExGfkZztBrNYps2cmu02U+LDREs
Z+WelgwBNMCmsKR83khD5pdsIBUZ5f++tZzviUzVKzKPLenrgjGxdWt4o70Ry1DhpHtfa9VBWygM
G3LT9vEgn3nMyRxrSZWEhAK0zT11HPsPbP8v/TS+LB5sIAtjFA0OGzXLvU04BpLc71mZzOzPy/yx
y5fH2JAncpVg+Fk1HpzlnCPfge00xEEsLMb73XNmz/yn3vPSGw4wsnZgZ8CGScARWflQTB7KIn8j
R56xh9F+Wg5Mq7IF0EV6J0YiZ5Qj089kXzHmahF6MAsWZCaz581yjz0Uv/84c+JD5qu90yEWrNJ7
lKga0QrO/vPcYYggkSzoRQL2X+9WpocwpLLJOZXVTZjNDbTStMJ/Sxovq1Oza1XojImHUQWtd5/I
J9I0NvUo3xVJ1YGgwkmz4oOT5ToUs3NCBQimLJUr2sEbhiRmyDbBMp7HtphmIijxva5nFqlh7JBO
BzoyWftWMVOkqeUHW1sSydBknUnwvloIT/s7bq5lR6SP7C+UmF9mI3tznXxfIq2X1UTuix/oc7OJ
IbIFGdvEvCflIhWhmvJh7SJzz6Nyk4Bk6aX/Mo1Fu3eN8bWQ2WeWj79BthYEFvr7ZUT+k1IA4EV6
pfU6aF6+81vmiCg8ifLyd35hovxtn9JqWJWy38rU2Rc2TKoUUOPcmmgkxMqqtJziB0hXXroqdO+h
vIZML5IklcrwDo6eb8rJ+CYsqasemEy1QVaRe8/UPATIgwhB6tXGvCfhLCDQyJ8xXmVk7I14PKSG
ClnaIcLV8HzBsl+ubbc8TRNgWcPyDuA6gYDqOZyEYmShPNv1mii3s02J6SzQBtuOqG+lczsNkpox
EfqxtnvUHPYmT1FFp7D9vTy9pY3xZlbFqhihM3ji5PaYFzTbRJq23DSs/Q+8Oay7qD32TFlEQCHL
pJ5i2Ufiz4N50mv+Pk1r96AlsYT3GqlxDUsBQfIARYzfrswpmsPSY63eeZCFLUVLszBl0f2OP51A
cStHFtpd3IwDVrk1AXyq5OIbO+b94JRCy+u/GstaF+Re4tgJrHYm39z5nar8QEw2yLiW9g42066O
xyooVXudLdKzO8vY1sr6Jdwo2Wu6PoMs8stgtKI7DF+RJJFGGgBG0hq73hjOiQtysiy9B9BuYNxS
JgYuIzCTSlO144esqx/M9ke+bxIgANLeRFNwqAk2i9Chfg0zwCqcZpAuPZexTWcR4O3p77Kbnws6
FVh7PzPH38CmQCQnj1oifk6p+gFOEl4+CW5WQ145+9s7MYkIruFrSLtD6xNioMcEZ0XG8qRYmuua
sRa9c2xImX9WujpCa794BRO9lCHdgW/HBCWYbpcEMT2ZBsYKUg7eRBEfZ0d77WCX4AE9uVzNDHmP
PF1JaOklKWDVdJ5AdU/2eCPG75AOvDEmMXQPqNlpesoPfl8rbKJ5aCiv2SPnDGdPgY9ziBQW1itl
EWkxcM0TbUdvLteQ9Rjl5/6O0YIMXfRWTMQi/dlwWKRa9G9MNqOWz833QF9LQEyNWL9rb5ZNrGNk
J9ti0fYaGNt0QgWfmtPVM7uvYhannhU24qQt3JrHBdY62Rv0XdJVAA5F+UgjRBMU8dUaPjdbxWWq
Dx2lS0vZar7nMVB/dyAl2ygNsnE7yi0V1Vvy/S4Rq6ld19cZpw1my0gmR530DcV1lpiEZGglOBOr
+hRG9mskxXyv5tQLfBO0ZYbIncHWCOGu2LIu+exzfaf8DDoTSgnigGf0fQmjufijG/gdld6WpRII
rFhbTa4fkCmF6qp4NzX7o5eII6ULSXKJjQ9HdHwUsmvRklEUGRHB63kI33A1G3I7t/a2x5g/OHUP
PpQBJDyJjdfkL53d/aJFfuuM6ZB1zvOYDasCKBoUA/2AAHEnBHIWti5pC6fYiutnoibJ6Ft4YiqN
AlhagDprVzy69mgHGiWj14mGVTouCorZo5Wg0Ox6/1wlbObj4Yc31Pxf7K4wsj1MaWJDG5fs3WkI
wr5rCPU12FWW0B7NnqVU3ieBn8WvsZX/To3yijWweBhUdWUuu7GiaufXyXlKMIeS1rgeOsQ4YgGu
lc3kvVQWzeI8fuIvIaiMp4uVW4zGj/6hwM6lZjCsduNuUoQ5RTwfZITCb8KEY3cn/t0x94ygnVLW
FeCiSUG1tOhpwIrlAWSuobMSnFft3KrEBOpHZL1GQ1AbBF4KTawR2prwDwiyz7CdeJJGvwX3QJL0
R+J330bqxg+l5W+6BS5ek5y1hLOpF/YPgTEGwWj15bpOqKVWt8emDm1NGw54t0ZQEc57a8AeFA1M
6pydDUi3YPbjD79irFsagmx05P5uz+2bMThHrj3ryRuXEm7lAi65F6SmuMKWRNpcIqRIfesDVuq3
IK+Bg8uyN6bbGkcDnjk+T1oypkZiNVrNEwZvFU6UvevmTumLeCcHP3rOnPHouSQM5vhJnJRoRZke
ojbiq8O2OxFFKZv6sczkJwFkKQlLtIxjXp86VDUPetW/gyT2VylLIpM/96HNy7c699gSCpI58v7k
e0zHCWrbJar46qw69NmzlNH824n6Z3sStzqDYFiJhdIie9Ji41H0/TGLxDY1dJjHXs2TlhINgslO
4RpAQ1nbmE7JVx2qYdNZWVjaQFD9KHqtSAXsFQN416z3ylJH1VnbyRlDu0Fr2rrhQKHUJjEq4+K3
ZnMMGDLetrZ4lIMz8FufuYutsHGrPQuEd4QLDTS5nu8XCYlmSBQo414Uo75NrOqja+0NtAR+zxnE
us66mK6xMeohX02coKVT7zG9rw3B4NJaHltcCJVlwVLCBWctZ9qedaU5v2UzkPgWqzXzFeKCdf4k
l739/JQi8LOj5qsGwKqP5qWKl7BfhBvybFwcoqGnKTstgvY5qxCJ5/EljcRx6Wr9SINqbaSnB7Nb
oSKbPv3cOTQEQ/UGb4AS7iGi6cpd+caneMVUegTcSyrRBNCV2Sc9NeKZkjg1o4guDoZNrFSddsCY
PxxlGR2AxnAEZKj8MqD92D7ilcmI/YC4oma5jn5pnqzXRpM9+nRMQ6ycLmA4ZeCW5TXy6hy2jtUj
BvSod2i9z+NICZWbU8K3Y/5eon6/8K2E7uCsVJvfhQMxtXiHXLam0I5Hl7ot3pUTtmAUrGsxGb/B
1ISqM47xlJ4ItnsF0cEB0mF7mRKVrjnZiWh3ZUNAmf7l1WJnskRKYuSU9ny2FsHAVwtBD7901fJk
xQZamgxEL+YP3oHVnEGn5D2bmRTQbM24EPZWPX8g2w8nLd47kXnVEpchS9ecHNyBV5OSCelQoW8R
y5YPbrucePoT3CgyXVeE+jFWwQ2egDx4sEFwOf60h9d46RDHdko/ikT/rbnlL7eqfgmLYKiIwAEo
8jsn71j70UU3DngCagqTVXf1jTzsyWGazobxmE0TDudvjTC6ttRWUtPYQ/Bq5HIb406iRz7YhKCE
pdR23mLDselCfPsk8lRnIdk4p/5Xr7ztNJLTGPfUeIglnmnELqziHkbWb5C8kiOlwyNxXN8+K56H
QpI/0GsFTY/OKqIDpB1Ug852EPV1T0Bnw+pGxM+apb46X/NWS1O+ZYo5lpV/IA86L2VDfIe+KjWO
mZqHou/976ZSPLDgZtH5gS3WakwWzb7S2h3VA2OwfMus7TRErCbJeo9Xi+edwXFBHlaQr1M9KIbk
OxoQP1Ytmlm1R1wAmWG5wZZbARE4aoRbSdt8iariiPKEFHk+vAZlhxUio9HaZntIXAC7a4hyXAZ2
DIlQlse0kjEDzGoz6fa+GEtouPkqr5pLX494jtWTIDp0cCdWY819jZpgXlrWxWS/MPGaH8BmXJ2M
hxMqx3mwSyIY22Bi6h5lMK+8iQGZ+gA1fTIHzaPXaD9t1kJwu9jxosBS7dopups3ae9QqlCmxayh
M5eVVdyNn33W/RjL+Won2kl608bLGSaSw1oqC/U4ttYH1Wm/9BbhEg/8K0wUUEZo6+uE3w8KXxuV
kcUnxh7sP3TzzN51vqfYx+/C1o9VyWwyMfVzbCQHvyegrXc5m/sG5Zo7VmgidXIAzNb6KFJOhxym
KdzKktliAbY31lkZtun4tPTpsM8m8FNear77hfFSd1gaeqLTdPs0W8iqVc5NOSX2Z1xgFZ9qBKXR
PRjFXVYsEa8NbfGZXk6svFF8Sawi/wPPZfw3qgg+0Z0zaMPWAb35J5/LJclekB6zbzvHegXU5FkP
AttxhFYRC80J9xFFYIfdZc8NzaSvKhOdSFpFFATnGgIuO9PTn5Z0tJeUNCSmN4MBZup/sHLuH+MP
Vg4f02Y7Z3oQgIw/PibkcE4WmxMpquV0VyxZxWtj6vRD+lRYEQrvFiJwOiIL/e4M/RHsr30apN7f
7EkjuaStktFllRMz+UzvTf5gjfUOJVfOAKJx1GuX+fozQQWxz/64ZX7Gn/Kj0prI2vQGVKz/wRn6
B3zCv3OGnD9gBj5u3bpDILwjZEJl4NpLwnWcWeK76PK6LYkF90CX//23aPzTTwXXpBssioDPiTtm
6d+gZI2jDSOnQ7Zv0nR570fpbX0/l7S1SUeXD3JYTQFpBJwGs0zvoyooJciESJUHsC4vRKznpGcr
Z3G/hEMHSLBUYzF5reiW//5Z/4FqZZL+6QOXwvdi+n98VI7qCTf1UOyAvuDrEbhZ/NRi75aKlZm4
Xxru5ee//8j/hsUxdtVdeO66cFz9Tx5TFjXtLAD07aM+TzdV5bP8kYo2cEDBqlRn0v1l1kuXadr2
7z/5H15C09XvRFEQrTDK/iAoRY5wBoELfO/F+fixgNRn8su9Z5uL+fT3H2X8A0rLhHlrGQbwDgH8
9j+fgRJSPM5XQmfLRqFntXPXo+/QtdeSndXOiCc6kIIhCggei6RbLcaIj5CkumGR88/0Wf24Mhli
P1JkiP+Ft/yHX4Rlwgq8A7HYKvl/vOaGVKXr9bW/Iw3aW2FQQ9q9NMW3b8zu/u+/CPO/6Yg8XLZ9
T+ewhf/f3Nh4tFmKe9POrHP7t6Vpxr4puuRaMVGMg0L3kk+7ypNzpqJxb1TKeG4bIjzCzBlS9yGG
dHwjCAVlVyqmeJcOQBLQndf2wW2jUa4WVbsvyDoGFApZ0g/nv3/8f4A7goYVnNr4wkzH0P/4Hpuk
mCHQpPBhJZK8re+pOzK+mhPUao6OpY0rim7Zm6z6UiHURulWY4Zhv6lIWfz7h/mHc8USDsxf1/Ft
wT/+85lCi2vUOZLB3RD1SLIhHuoFK6RB1StrZrMfdF09Ff//l8YSDKQ8xwG0R637nz8UxWiCtIUK
1jcjbR0bhTxrekX1W2W5dv37X/CPl4b3EuoMbwuQYWjDpv3HaWQ2KSh10Q7wbv322/FlQeyCXq3/
/lP+OIDuP8U0PB0hDecQ7+j97fi349lT5eLDB++g1lA30Qq25c6kbVyLtuz3k7nkITYqe9+mGMX/
/qP/OG7vP5rTANSwb3hsL+0/XjxqK5dMLxOZC4Og17btec69Kt3MpD9+unZSfsWVNr78/Yf+eR/9
66e6JvcQ7yHvu/fHT60irDJeL8et64zda1yaxfCu5z4TnPum7qg8139Daz+8cECab1Za/B9n57Ec
t5Jt0S9CRMJmYlq+it7rcoKQSAnemwTw9W9BI6nEIKNf9Kjj3m6wYDJPnrP32jnBjiwP37qYfs6K
I7eNRI/UgA4yEBLaAF953ce1uv38Dz0j3P3+OxWfmm27gESVdfZ+hxUCzEw3ZGZOxvioFAPJYsRa
s8JmI7ZJmNc3IT3xNaMKhe8x82/+5+s7tgtvibaWyw072x+I9iGGaCyHw2hXiCloOuUlnJlpvpyw
eKJ69JSH/s6exv5Yl/ng0KqqsEh+/lecLc7LXWBvdKwFbGmx4Jw9rVyTxlx5kqgJO8KgoSIpcYQx
nu2A4A+598XlPrjp0EGBX5MhDd/yn5fDI9YgnoYe+ZCo7x0i8G4GknY3opLWdWo5BEwUHihoNWNi
oZ+//fzX/vMxAtTkd2Lss2yyfs4v31hubObgdOCkZRV2o9leu8TpERbuRbdEQY1v0O+WI14efrGw
/WY4/1HsAsn0pcvQjsUASjDb4N/rQIBTv+0H3z8YTiCaA9F4Uwk5oU3iW46uZfUayslgghs1ZvOe
2VZ7ayhXXmiXUEuSTSUebNiRwBosVyOpb5u53I9ImN0L361bcce/YO0NOCQ0wdFc2ki1rcTtfmQT
YQYbUQQ2vUfbo+keZFSoXp9bYBRtr8Ouk4G8toZkeil9wk7F1L+PhlulCK7TERx4VOOTNJUEd9R6
ouJ85FnvtuNieuC4FM/owUXxE3IYzjxTAeWBTaaGLcw2ySxDxgP5gG3UTkfsvIAJXdpFjncqW7pt
OZ3nwl+CPq+kB24M6NROOfkjCCGsMfPJTV5xS2sGKiNz6yoxD+Wshmlrzm7D+bIe+mqrJWD6zZwn
yAGxcjWSpDMlf+iBs68s6uQ70j/rG70r75Eg0Oi9K2aw6YzKemfTeh5+FteJXsgxbiMsOcNCEZFm
bfDpudClZIISCUVV1GPomdGXtw2D3JUKZV0emOaiH9aqvpHkEOdHx+nrhxnZGnYZZVMlCMtJb5QF
m+9phPp4FcJBhViQ2pAOP3+1/9nNfF8JKk0Lk48L7XR59f/YZ+ZBNNk41elpqgbzznO1ugLw2Ow/
v8o/W8pyFXi0ngmC2rTl2aJFo8zJ9KQNmCEdXfKgEdbBCEpNjAijMdcv1QMhhPYXe+g/i9RyVd93
HZPdzLbs5Z//8dtKR/H1+Ik4DHZrXPf0Reo1Hmjx3Ugz8cW1zmHsy4eqQPz64O9YEd3zwINJTBNx
G0F08jrxEFm0g/IsyQkInMj7aw0EOUbuPCReH/yMkq46uqMOD7E0GQLIgTHe5zf8o5/usF4JaSsO
d7/x6X/89CysykpGnOkKq4nRqDbmzRik9jGs6dF+finng4frszazyrIyOoDB/r7NuUFehbZI8huN
0YS1OdhQhECvdduyM8tgI9Vsoi1iAkL/TyGcyMt6esxNMrBXwYyj4GjEYXlXcxh/K1P0rCtvKvq3
INEd+TNR0axtZ+zvDNYYqrv21nSdec8AgCjfSTPhkL11ifP+RUlj+EUw0giBQAYD0pYkX6xuSSwX
D2+RX/OBVgKbCz3tY0lLgw+0mIPsKGy2FIw8I/NmHIjcsWnSOLG6oJaA4NsWFapn20FB3rccCZQf
W6aBTpIG46Zqoes9ZSxN4/HzG/vBfVU8Ps/GO4DmzT1f+ml2l2nhyoNXtyauerBu845+avaTAjr+
1btWmO3R2czhF9vd+bnw97usBJmUXNuB63y2uxPiyXGiRWhSeIa+CEd8IpsB6dQRIjioISLrFbye
ObFfu0JiLs7sqMSE4RhXvlGjGvEmsr9W6biQMaZo8KIvzmsf3RkF9sujPBZklFt/v3FdrCaUXWUO
UinKHoRkVMTsM932s8J4FI+vpAp+dRz9t0DlA1fS8mx3KXrE+WpCnyCXCDk0AJtC3fRVEm9dom4P
WVxVl7qGzlOORDlq3722FTtPlI/GymTcvfK1QLON3uRKVaBPfCOK17Si3j9/XTx+9B+VgqRw9lkk
1VIwcCo5LwyDeY6d2m3do0+O1pMzCv3UOk09b6auRUfkg8gWX6wyZ8/h9yUlZ/TlwGDTi1v++R+r
TDS7cadkCoZTTfaJbinkRpWxvfdphjXV9NZt8lUt9u81XSGog0C3s5O43tm72ehUdrSimLAbTXjq
QFyIjWdaEX0/PykmFA+I/VetCX7yi7furAjl1/595eUB/PFrQzSWvYC8chyS1t5ZdGAvcqa4+3Eo
2nuQg3A260ju09kvtkxxos3nz/ejH04ZiL/EZWUn1OXvy6eDNuququ0jcKns4NoSRgoUq1VLw+61
cZmKxyBov1jcz/aR37/ZsqTv2Y6Sit7I3xdVc5onAObs4wyG48oIAx+fbJbd+p1lf/v89/37/rrC
ohlJ59ljw3bObm+TEa03NK19pBTDK8C+vibEB7vKosGIE5JXPr/eWeXz+6dxjud3cY6n6bP88z8e
51yhsM3yXlBeMmzCEA8+Y5OwwxRfXOij94YbaFH8KAqt8/N04ZVeG9ehOEYFQuUQ0cBdhe5jBbTB
v7MNNEMkx7qsn3ZzcHHgf/HafvA7TdNBR+uQlsLrc/bBGMRKxh0l2dGdKgvmeOSPpAiDPfiqlPzg
BaXuYb9weYzkIp2tykXSS9ag1jmGNnzH3cidLA8WdciuLXO0RBBEGJfEWc1U+n9+lJaJHdXxwfos
C8PZo5ydHgUtetU6ww23HoMsf7MGJ//vf78M1RRDEhgBLHdnhY4V1p2LA8k+pnTAFhyIVYMzG8kc
+eL3/PspcEgXgrasC3zY9M4KVyYfnSdLyzs6jUvMHSxfjIJwLVx/nRamT0ceG032xfry0UV9np/r
scvxlp6dBOhIq2oGRHgcSR+9yIBiPmaRckiRlkyfKNTBjX9+P39Xhn9uWbQxnKVjycmaQ4Enz/qW
fk1cBq9udOoJXtu2OBriwW2Pk429sm1wFSR5b6wxTys4MmTwlD0WfKixT5//Hee/fOmmcLTjZtPX
oatx9ssTLcQMQVOBniucq2REjD2TJbwuoOdussprv1gQzhdVrscKR7lMF4nIDP9spdPoIqmXLYM8
yaR/a8a6ox4oHeOJ6CvEHp//uA+aw3TEONp5yzlPivNNegi62LCN2j+46EluS4fjSI3DYpyhgNQY
8rPlGIz5AvVNeps0pfvFH3C+/iy/lmaVycyOzrrnL8vGH+usZJClGN5Ep7TCp7ZxaCkYV01sOeYX
C90H80uuxNfGwyQCRbhnK12Vt5bKC5EdZ1Io2jX5dwRR0P/2DgBq++82MYLNCQuS1d/X2KSe/Hqe
SfkeB+3vAGg7j25Vz2hnk0ar9eS1mAHzOWH9+vyJfPT4ed0cixYyz8M7f/xhia+TGc8xbuzkhnhM
ogyF3yDK7vrSvf/8YvayKJ19Y6wLjkVZSFwWrYez2+8z3Rq1FRyUlRD0meT0yfc+wMtwW3tR1+wz
oPLOKsA8ojZBbg17F2jDflmmsZrqljNbpqN7kKpAD8MMS0LQKa33Cg37tOlEXj7K2jZfWljH18wM
wYK5hulqQNa4JA0UYgUCqrb5EfRE4wFXIOsB2kEAadCGWrkOGSsFuFx9lPl2TWLxF6/fR3ebV39Z
SUxBW2Z5Pf94/aDkNWZvMxogF++Uc/S5tXu0/UKj/f/8VlvL+3V+q3m/mUkT6qGY3f19KavxU2Jv
OxDfbt9H247U0BRrn90X65bpTYKpD2oT8uYebSHTLUHfdBbWHnI5tiMzqvzb1IkHGMmzBdCtbhLI
CTIT40kWMnAuh8TVJ1sE05uVjO6zW9qIaaTOqnpXYPXpLrsYD972819l/v6zz3/W8p7yUTEt5nP+
+2eFfLuMXXAh8Ne3P+wKzcng6fwNAonJgHIIH825AqaWND7bvYWD3+rGbeU31a6qppo5CexNjAmd
Q1oqzFy079BIN3ae5MRIFMJ616qUO39C42Za8UzUbV4gICmrChieZcWIq3WQkws/h7vYH1qYUGMf
vfd04N8G9B3l1kD+K5iKjHgN2tIeTrK0TbAM2bCfYtR9WA0VRtMafxAKzMi7GKx2usaWiYLNojpZ
7Bvd0Sfw46RHSJsouTXyj7yNjyoK/avQKsb/OhG5d6Fu02faehmmTZ3bWJvKFrIfmBl3FaTuSNRF
3f9AX57vo3muFLLGKP3WWIUDXWKiYYpKhSE/Fs/2WQtfm6Css/QkO3yop9l3sbO1DAvjwrFvYSyl
r412APAKE3kca4Y4ZIOJXz41authJMq92GSpC08EmlB0EvSwD7YfgYqLx+CVnkx+SUZseFOEMQ4W
z2xviApJTkMNR9JT/fA0OpEmEKHFtwmCA4vqUHnJ98JsmHWT5BekeFiacOtgZt7VSQuLMPejZr6w
chQ3q5jdLbxOSqDAY8vTs5BZ38+oYfMvCqIPNzGmYQwBKL4IyDkrvXqIB0COA3308SkNO1FjcI4k
qWYrOy9JOyM1sml2iY+zaiHszQJQZ2Dfu36j5OvnH8RHCwq7GXeZksEkhurvz2EeEzMrLd84UDcU
a36xcajSzgMJZhk/Pr/UeVOR/3+XTChhcjKSQGPPK86+pzGmJiJhZTfa1zgQyuTbFOJqgZE+ANUY
QKZ7o7ODz5E8APVvCCUBrD3gvfyiVjsv7pe/5M8HcLa3WnS5iW7t1aGNaKG5MF4fqhCjjeTEsio7
D1521VdXn//+Dy9qK8u1aWTyB5zdatFISW4UzIl5xmnvjLK8QX0PSAWN3hoVxbBKh7H7Ypr+QTXI
UkchbLKWK+f8uNYFCeHPMoRGADxlH3YO+dl2tityrddEvvj/j/2JI6igecPL5DlnbzZOfYRWZRGe
6gLeTjvkJEHryasItsyTLx7ib2nU+VLOBI34Rcf2LPt8eDnVdZj6VhocieWoun3SJXLxIuClXElT
JcA0id3rLxlAFtQBJoHYK0hiFgbTWmHNxAtuv/iwFKDaZTF0os8f90dflk83D0kXxRvdtr+/LCNH
nZFIN2O+1TcYO1sBT9dru2kvyRj6KsD33+e8iCY4NKJ3o71xfvgIRIWioESBjBZdl7sm9Ur/NgKB
7x7dpqPrDFA1/qLH8e8LzTUVRxpeLF6v83zipKcQKswRQ19HysdE7jKg7jLbTBiBLhGB5TSTdPqF
rm+5bX8/dCLsbNRykq6gxcz279s68XEVZp4YR0acuYPxgC79kE/gdVUaPiyZ9QTXlHDR9vVoT/qL
d+6Dq6MhYC6i6MIJ67zN0mZJmePoJdXa5t/CTqH0r9Fs42TlR3F9M8yB+wJIiIwHB7WZ979vHJwE
OFna/A1L++WsNRAw8Bgaw4hO2ATgLFrYUGGt4vVTM5jPAKloyWl4jQI8ZqKe9whMx37/+Xv9wZv2
5y04P19SEve50czNseYFeALFobcVTrDVYHSLDhGe9+fXc/594OwVHiIKFGzsl8vf80fJS1ZCStFG
nyJz4+aU5cApKFOICv7i5n70u2wkR4Jfpxh9nb1YGV1XEE1CMfjpxzWD0fzgFjT+Y00oiBVX4ov7
+O/6QONF2BzUETspX5wdZXrEiKaKfOdYcGRR2KH88b1sLWgTk2qNr3a8j+6iJzgzMTo0Lfbhv+8i
Y7wp6f0pPGVNaj9WVY+jvQME7XzxtD66i0jPCJlEbMjycPaG1nRWIwO5ypHAacx2lqj8iVNR0LwL
rD+g/Ti2/Y/jwaVuIbacZQ/F2DJbOruTzTQnQgWKwtKD4oMbAVG15t6uih6w8xc73AdVzHI1xelr
GdkwKfj7TsLwJ5pINCXviV0+g2H6MVmTQGENNwteHiF9ZlkyKc3dlVlJ575LcGvB7II6jz+6/eLP
8Zcfd7YeLk0uDzmFYG/9Pf364/MofMZnvR+Zx2ZE5oglsMXbu0raop5Bk0lCyeFC6BcSmniNiyox
/jN0JndRhK6fP1BpSg/iSsJ4BjsUkgbFsaeYLU5wU5mjXGIetULw5hIcRULALbyA4Vtb0jRdZ9St
BxvY9oVWon4xxegEV2Ee6PYUm627ZZnub1U/BfOW0zrM0DDBNb3ulQ3euKVMIBbH7O+VYeF9BzCb
wxHsMvUYSzkXa7Mmhw1/hLZOsVu23+aqtB4zfxF8kOwznibCSxdqZRBkF/Zg1gsNqx86VkHlY9oa
rBTR4GjbBhYXnJk4EHWS7WroDN+yWM8Vpb9EiuZAI6cPSSH+rCR0tgMKinE8kjwFf5wUC3Bsdmhg
RWiK8L51NXgkq82X5DzHKX4yyUyctcBf8t6AhkFMQgQbD98ZSMKYnJZbLsmE3MoGOD3tM0AU5jQ1
pBbBUr3GFRG/Wzr34g3L9PDuln516Nx0ujIKBZOlZYFoDjamgYdOGji0x4ZsyZVieFnt6U/7l94c
wfoax2bcfb7oflBbsTq5rsUkQTJ/+32E+eO1wuszmAl2jWOTNxmQF+qlLO+KrekZZLC4eUxohWeA
35fxUTpdCucJZX/WmfCAmji6pxk0flHKnu+9jrcoptkFUOy5lnfeEHNmL0hCYAtHnxCvHeiI5nKs
qCrN3BlWDdlQV/FUtiv+VsT8n9+Ofy/NnsshiUoO1RZ91b+/eSOsBzApozxW+dzfV1NB48izAoxl
oZgBrOX4jDn7RoVzHQwRernPL78smn9+486iZkb+gG6LAs9yz3oWji4mYsI8JgJzSUPBD/gaMveH
Oxk3KFIZS8hG7BI1VKcyAOfw+cXP96nzi5+td3U7WTlGeyaxOprM1WgMXCJB6JRv+pEZ4Re/9Xyj
Wi6H3sTkCCHopp9v9yqMc5RCgcuMTmYBxhHDIIknz+d0+/nv+uCZ0kKzEcCh87BQH/79TAMnCosE
fcSRdBLrLl5kZHD8ddys5ibpk53EuP4AnSuF6RyWMvwf69jld5pEoXAmWwYj5+u2CvmQnDpxj52V
sAuLOc/EOkc+bq8TjnP3rRhz+zT3oTFu22i0bj//9R89VZNTmlDocjn9nx3UfEmjJ5uAuGFvHb6H
GGMmKIJlo9ahX839F1XBci/PX2CXdi0fsE2s7vlqEiXmFLpqdFlNFnSn60WXrLM19m/hQHIYXwhO
+0rU+dE1PWb5JpKK3wvG3883a8ow8CpeJLcd7FVVuIBIrcgOb3ROTEc51ubjxCbz7fP7+tGnKqnV
aJnyavGt/n3VZup9MO2kI0LufIZuK9a8uxQGRRZuTNKxHsGwxBsNBXsdc0b+4j6zJi1L0dmtBidE
McDcmRGFtP/+A5IGz8Vo2vbRaux2N7YmgKvBieG/58mb37PCURb0IG2zDt2SYYb5XVHkM01ZF/iJ
VPWM8WlA2R6jZtqTnDc/kqmLHjYqZHqB4mvAPh0zTLA7/LyxjAgKlGDyeoJUWhiR2XPaxO4VzvyF
LYdIKseEtYevF+O7EONl1pCPs6IanZ4NMDFAibzAYVZdaiS47Nzsl+4TKVU8Mwd2grNObEIuqCCM
7jXxBqCrMT3bHXBaYxMYww+w9tMtVQfOJzb3Ef2yV1gK1K8xcK4XzHFX3aBUs62g+IzAXvwcxDpa
HNLi6jCvDr0eY3dNk6nFrOiEjrdqIen4K58RPtzdOBwv8AUtSZnohw5Njxpo1Sxmmny2UM1U2YS3
vygN74VkRWIsSnNyL6PRVT6JLDB0iKaD/L0KZa8f5nwkj6FtmgFGoRWNV36XEt9N8mUGPV0pImEi
HV77Q2B0kIeiNtnX1PITIbzJfG3aOelihU4vMfyNwCrCkVTOrA+whRM5EX/Hx4wLrJjy0+QNKfED
Y8RtjKTbPA2o8kDPor2FOsKiSvon5eIjyBi1mjJFBLKCB7Iu5qR7S+DfAdmPuxwKU9ZdkzfnPeZD
niHwTCfiuPEkvpvoqG7SwS2/S6d17khCSuJLUiutI518FtF+MOCPFMJZe+aSLBg15bSeMwAjKS/R
AnUwdk6lxbNpoSOI0YgC/4Y+ubVkx32wcHtvKYjklu6cH2wdVRHozSsCGhcPBu7fHoTnygJz0OLV
Ivucym3M0UrJCF4NnJLKJbBDj329mnFhv7SoNPDXElNWEqZMznaUadzFMPU09CB6RVCO98S+qbdo
Tp1byJ4q34MhlA9tV3jEiPbGN1eQrDMkdYpVvk9w1nb49AgVcuKADB52s+ig/YrG0yjc+I11J7f2
bjtF/vWE4xoM93JuBpbrBcUqZIRyjIVf/OS9su8GU6Q3MLLoXNtZIr+VZQltuEtG55td5A1BR20S
kkFEVBVfD+jxI6VQJ9Zuq7UxU5vTAdhT2BfPXgj/bYW5Hzpj2yhIfKTHLuitRgJ5qrPbGHHsnTMF
/mtqD84bp7IJHmot+3dU2RitIysfsl3vkknuOy3ZB3waq14jzuEla35aQBqgZ6cF4UO6dfJTynv/
wuBhOAgBKNAI/PQuUSTrrsYKMv0ojPI/slrQGQvPuIsTD0ZsO5XmpfJRHnUmkbrkRcI+rIxgF7d+
RTAFdRgnYqHxZS/1VWmiTCInOCpvhCHmOz3j7t/M3RRPh26s5gu7aMHd5F2Q3rWtGYMtNcAC9sJt
t4vlA5Mt/e12TRWXUDWaYfqCNiYC/4MCvD2Nyku/ZQkBACvlINFWEu2y3fv+KUAnv7YjzKBW3QGf
qUbWxlMYM2pRZZgTDJDKdToZ0V7FcbO1o9w4uHirWFtcXa0Kcw73NjiOA9TR/M1shTZPgZX4P0Os
x6tapGSMjIHl30Nklbt8cHM4fmQvuys2rWGJ4h6Pea0M0Efdz7zLLJCmghyubgIRIWLy5anOAONI
bPtGLcpd5YvX0SLTYh2NufE8W9pe4JqgB4XbX4hRwvIy4xI2IF1gOzCTO6X7+qCqtN5UaNo1PBrP
YYXzI0Mz8aqNjYtWD591CV1bKujwWRR2L64fyv1g9+gn4bIfajIyGa3O8WXBy7lh2OUekqJvjrAe
mMe2xK20q4ockAenNcIjDgG6/9NwmBnNEMcxBAfB/hys/aIPLwBWqcVc7+R7y0tgsNWO3TJOzmKo
VD1ZcWR63ZXjkFzEsgVj3qbkkDQOWUN9OG+litBWGKxwsQUoobfR8MObFWvbDbGIA08ajUvWaD0S
aGGOjH28Yh3LoYIkHugHBRHjAUO5fVcRTQW2MQiOorXTQ0PM5WVWjGQfQr3agd8QDJc9faVI1itX
9Qg0PiUnbG/mjfs9nRpWpDqp9GIMqCDHhcOVEZHgJKxKbFHjk7Y5i/jVzHr5yMB4idYix+JAoLB1
nXsL3iLT/Bq7d1nyJv6zxvJu3OcO5JmcAIHLgjHWdSZmHpM5mGuVxeWBPVnuDOHqx7AX5ikpE+91
mEvfumEgO8gTkYzF+zS2Yt8NzD8o9kR4L2g07puoHo+k3nkH0dTXOIujtSEssn3wgVsERFn5ljgO
Y8mlVQ/TOHbZmq8221ajnNgsk4hSJ2gj/6eIrPmkhZuspSyLnWXN9euc+b217rQJpSFo2k3N6vkk
6awRV+DVHnFrTc2Hxv+AhhsZbP73NO4sPntT6WPCGHYN8cT8BowyWfc8G2ed6uUISvv5EKo5up47
4lVXGFhL8nAjoM2oRtPVOE0p+19YRNtUcsoumtk7dIgbX/AI9BsZxeVDR9/8ebLYWSjzA3hffRMW
2y52mn3Tgz3AyqzfZouyNYo9+bPKpNio0o8fIpG61tqN2nmX1uUVLgjqisAt8ElJ3VrECOb+LWW2
CfnH7oirazu5ryYYsBrIMGBJkRIyg1wqYZeak8eePEJjBUHbuxNRyzBqFgR/rAoFkBbvElYM9CLJ
Bija+IuU5+yYckxYKTv5lXKCWZlxOD+ZBVF0K22Rb4e5MGQi38s1uyVx5b0ZPA+i9obNMNfFHotz
vRrM0djHmmJHN6OJy58OxY+J1/JgjbOznccmgg4LImwF8pag8VINd7FXRk9mT4ZHTbwbDX/jCQlx
BYOcAT9xGkzBR5223/20+i/Fg7+u9WxvYfmm7zLtJFVaNienBl/1CUk49C0dRWtrVmV3nO2022lk
n/6F2c7TE7ka1H8kEgYsrx5hCiU+wjUCeeM6nOyFES8TtU1qdAVtiE2qnVvuQ1jLB+1DHWCqY9Yv
LFFmtPHiHpxGDZxkTZuhJJrCh4U3TglBXEaETCkVLIGrQhju/ZwW1mHyUDOtREGAHzQm8rPztI02
tGdd4HJejpCeoNOsPuIyNk5zVzWbNHMdZv+GOIwtOK5oIQbYhJ6sOhde/jBhGQV1Y257MUGso6s9
HWe4VTcKffnJIa0W2VKGUofjwoYic+a87ZEmD1mDQCHfN6ZVz5wcizjJkYQdtXf4TO6zDnOTqoKH
Zmpv88GKn9GfoI/Gm5rRt4uLZK+bod7ReJsxCfXltDPdprhN/PGxIo3jjRQHOzoEOGoAR2cOpayO
QHzRLCPaWWvnuoKHsYUjUXWbIskAcGQqHMgIdmH+amekyZikSQVbt/GMNYnTC992TNhN46d2tNOj
Q7ijGPRVa4NooUOSXzAYAV/WeekNaz7bX0k6hi1gm1eG8UjWwb3fhFd+YwIbCyzIEzqBZmSk7P/x
d5BmBwdiLOO06d6zTfblfhH1lNOGHvNlERAbAeCMg4xpdtf1NPECj6K7nRz7YbSsDfUVeZNdeFDA
OjNl3vLeJftwIBh7UdvrUnIKtr/1lUuqs8zv+O7vxtQZ135s/zQd/Z80je9klmIVG8f2sh8cHgsA
bDBHzrOZCh8UU9bcU9mQ5eJ4ASaPlniMwIrydeF6kFUNbMRpopK96cPpqfviVwANALgUFJsGK+aF
05j/2WbyswtEsa+C4Zthe784yELz8Jcwm/KYsVgd63gGeFxGVzrR2CedZSjSPbvaHvYIG75nqcp2
Wtu3zuCTg+rZfQYhLZxBQxh5TYzWaK5ZX1hkVAE7yd5n/oCwjBh1ExDvZsrHNyfpHimMCMiyb+uO
7LYxxPw9qPAwtMmFN8v/KMjIwaAkl3Sn9ySEyI1XwKsxK9u9GvliofzGyc2ESHodYn5b1CzVOq2m
ay/IwM127s7oo2tVjw+JniljrOzBEdmbO4P3Y3gXb5SR1MDMOfWJVEVsfpAa9diQlQDaEfiqzZoA
bMozX6oep0Jb7fUiOZp9HlktqdDdcZwPAOvZwlLvG2fa73OUvAaowiDZ1vuZWeOtNjKxQr2lD6lO
gbQ401WCS3HdVAW4x6zc8pQgcc42IMl+QXOh11j5XvmMeOm6GKGGRS6VRe9ED8qMjXVgEgjkaZPU
BqSvG1GbYocGCkaTKr1L6WRsMo6AE2v6JyWG5sIsLJNiHZt5XpcXYeL8wu11GtDMXnRxRdUZFbDo
utA5paVf/mDEFzy4bWKsS4/UH3pj/nYM89fCKH5iRKJcHpZwLaxEqyGptjKns85BBilxAnN5Jl/u
tm2LZxMMqY3vE8brL9PXO3IxwAQHBMCQ8FJ7HbwwNvRTb6mbrp57dqkcgBQLmu6SYZXb1O0kJxvr
vOvIp7aMRxQcbK+F5Vy0uXlqW31Nivp/nRl2qw4xzTbAmbQO5JS+GDpICWhOGdVK9eTYAYfKIHoM
dfiWOvn3VoJ8nhouxdH0Lnfne21Bs7MGb9vkprWai/oy7Mnk6ioAHoFNzq7KSfvxQ6FBVwr+xCXS
ClAudsnauavrlFC7Ud0HdRdR87QvMYbQfUdswE09g0En9zW77sLyajbn1xxc+Upp+6ecYuJgsomQ
VaWunCKSh9GonqDxcnwjFXBflq2zg2kcQ5dNgU0KcExToF7q0Ea5ZeuJHdb9ppXUGw3AYGU4zkxo
DSAaM4rMNeA0MHgE/JXxfKNTuESTvKAI3ditf9fhlKetkL5XvK9wF5K9M/TQOkZ8L3lD2ppltkQx
mYDHcpOtPgTwxvC/Gg6So8cu6IvuxvaqhTRIskBilOERkmP/XjRUU6PfED8LNDzbekZ8HNskwduU
h69NTsHaUUWhst/PeVdu/SK+TcoKoWSTvDvzbL7YpWrWjPftVWtU04Em1B4V5kuZxz84anULaWPb
GNYxhWMNQwfy2wy+uOnMO6JWeXhhdFfllLNR4oH2ctpsD0L8exJ3d/C37JUfpvexKPJ3I63fK80t
baJQbSS+703js8N7MtFLP48oTZLNxfxk1DOhMQZkk4wX04CAbZQO/yX8bzCCSxy4UBVLEHERVP5D
a5PTY1Ixr3N/wYbHnBu8bCDv2MXgS9wy8XXGqSK63KjzZ6/zblyju218CAVkrUHyDX4VoM1pkunY
PBB3+6wMeWHmBHm6OrtoyKkwovEaYQAXnIIfuNVPMufttac+YVzOB2mE8eMERntowURG4OdXUowd
aEhi/YqeyrHXiFmqq2Ckotdm9NzzvmPTZhG1W2jYrXGyFMkmDPMeSmXcFqV7mN0k2XlljvYhf0wT
ODtIYHck8wWrKbWOFWgBZQybUQw+ZbD7WgbpLbOOfV5Ve+mNz+TMnUY9XLF2YRo2NxToJ2QfpyYh
xUYSMJlmwzrGfTqpYOOo+X5Q8uC6NVCtRYoYM3IhTPc33u0i1/lzauurTKQ+LZ8YQ7JzG0fGmyVr
89qB84jsH2h1ncC1DffoSE/ED/yipVWu24zgkUi2l1Y0/xKxbjeGTck8BRVcivRX3g5rftyjmTFe
RR0S7RG2JRtCLEIIwUv1zziSQGoOsBX31XHSC4ZqL71F+ByTyq0dx690jMm1UXcx+RNV6EJeTDmi
asd5LSMp1iINr4oYAFkdsm/m1X3D20TGLOSumN6dJO8A6PJFFtN2QZm2dHLKHTGTPzoVU0G6k73x
VX/ZQeCDW0B5AMd7lSRkeoIg20B4JVmZVciLs8tocXdao39dygYOEXc8bo+W23HUyL/lnbprswA+
Wv08k/+7cZrydqJ5mRrBRVpHt5Cnr6CDn6RWz1WaPtZtdo3/8zZ2h6d+Ir6hEcne62nuIKR9KRFh
9Sbu9rp65hgFJ610ygs/nt/nyT0lo6X5xKC72dFd2vu7eYgKiFgBvLX6GTHb0hw4ahN+ZNE7P0wC
iCYdkBHQZXe1RdwA7QMBDXdlKcI0RHVfLkHUGDCONOS+N7gOVlEkfrIHP3pmehX15K4RYbEhkIht
ybKe+7w5sNL9aBFpQ6BV/doYrR0Lql7VdfDqaK9YZQo7DN0RJun/x9l5LbfNZGv7ilAFdCOeEmAm
lYOlE5QsycipkXH1/8PvaCy7rNp/zdGemm2KJNi91hs160M05QM+qjXBiY8xewAd9zCkLhn6JbUE
WztuPZ/g9RHUijjUVic+j87MXpKAGBkavOx0jcL+NdSL6sh1XL4QqX4KadnFe7lj0GeMGTmzHdKK
Wtd57BPtCue7e2zIFXsKK2b/0GUYsIZoPbSDwzXExEBdqU+4Zng0WLK4AqLuWIvqkdxiZzeWg8cd
mZ+QaE2ryZHjGgb6EM3dj0wT95cY9KpYUC1oMb8j7G8bp5teiiFKtrOTnayheEjmkdyUpb2p0jne
TpG70WL7uktEHdiTtyH3G5ZB76aNMkEaPK2m1VN/thmGbP6qrV17+8XubskyYDtKjJmiSvmj08o+
QMshVqGbMGg5Se6PouGzqlW3Epg+fS1XFM6Z9tryipxEhGnYkBj4ZFYuN2XFwzR49Sl0dBqXep0V
QqcN2uEIA0SLTjqcecia7VtJQ9uvU3+Cywg/KYm1lNNR0VJd2WLfWlRh0x023aRlNf9QjqVtAWkb
f1Ea7exapK5iPdyMjr6seP4kHa9zeTMs2m1E+/lrrFy68xIrp9HcmVCeyFGTRI1G8XUdVmaASyUD
I8nqe22Uyc0weYB6dkHD3DLoE1Vjc41wX6dFqsRoTcGzsteRIZaH1ERqVOCgWduzSUdOq4tH2VMV
SHBz5QH+ityXtTH7ztz/rOOsPFMABVzlzWSI4DUy2/Au4vjSpzi5wctBV2DrAk4Ie1zObdQjOJcU
5TnuvGFpux3z8sxVRynxkmzYNOjCHe21bVKDqvMQU7zVrxf0FoGl12yQJDOvEmDZgFDTYZuS7wac
+AEKSOeQZpEGmoUXKpMeMtOc6ocLJueb4xKtpBhVUCfllRfRn4yiwllZZngww+7Imj0xnOi3edNm
67ojvnMyXoY2vM1qomXFmO2MNH6eBJCBa4QQGCko+1xrVxnQYmAp+zW16lt7yq5TQfU1LjuO6cs0
VOtn4BcIBpPdRAHqz29GmT5rkuCAPBU3ODSvO2COwGqMA768E/QlWW3u+EIOxtope+08Y7zZFjP5
qLkZ/0iVuwSpnNdZNZ90kMwVPg66zhOipDX7qjK7jWzCK4jOQ0jkZrOMJ5UQHN960w7ZbLulUSk7
djNEykpWIaWNVWj5Zk+vHdmFgDSRoHs5H+gaIlkbPMX46eTqXpW0ZqYKcFtlZQB1HJA/d1aF9sCg
/GsW3WM5Dkg90KNqHYXvRS6vrWjZWDNlIhnBqmq8cgShHstEURQgrNTmK3bU1wq4EhwmbG5JEc98
Q1Tc0PKuANQOFoKUyc7oSYpPTiaISqAr+kYa/dJYJnmzNVezoPNXZs29Ih16jjiQ4cz2uWaDSlTO
FcqXz7lwriinB5wfjj36GuDruaF2qjChfGztGI0luxnDDlm6Co8NBan1pjP16rSQh3jTkPXGD9x+
7YdC/9EbxPPnkZR3SUeXBsGaM3XQSXulTIgRTDPTM/PWsk70nn/JqrvzrMrCdzrdWvWzma8rxDkb
HeA1iGu+uDSTclWM8b2TslYWVUeG5BS9Ayhxtg/xtNXt8a7JFLN0ahDF6kXPcbJw+i3aFbd+7I+5
SsgP5amjsvNWgiMB1yzEPQnuipUyTPt66sf2MeovQ7LSumAACOV7BthGz0zmWc+oEBOn4DtAGkEY
h6QyTzxcfU0J5TINNyOxnowXlbnRB0t7WdRCOINR8ZyYpLzai037gZHrB8scjI1rLemPDmv9OSeY
9NAnPKKlCYDSOLTOz9lkrLzeIjsfBuNcsQ3fi4aE9JyxfG0IFtiFJH1v3faN9bbQfLpWRDYHoJ9P
edj9SrmLG0fFXBC5HiQaPoLUWfhucy4qzcmjrTuk0boaCd6tBjshfDR7hYqACi80dlqvpvZMd5GB
o8pinWqcwrdmiDpCkDm86/I+ibJ8HbaZw7WoPZF8q66KKk4eevJ77+1eJQ+mO2Q++gp905B0vAWg
iGmBaJlsekBHX1jFvCXOiOUaNnxtZu5l+yXFnNhXMHmVazdpbrk/oiFrd0NkpXejB7bcJ5XcNqEa
gqh0XggKxdSVgoyRyGYHUdc6q7Z1+itrciw/zumKRhXDBTZA2U6O/h4OWD4yVctDY+sdSDWsNRGI
T0KQaLvofbUhgh7UNF5kuIF2PraA6dlqQeMWDFlEVU/ZpsOZlCJnbaA6pABXyu2Ek2RFfVrhk2mP
JWbWPhvGqL2Vk+4z2hbYf2KnNzHpCIfaJkteN53rApabukG2jomIf1KF5RlMvN9qFGTZUls24zDs
BuAaODbtQeG1C5SYvW6FTOKp1TDuBRqux1NqdxUi25IxZjxWRnuI89QNGtPedJqFEqwo1ijO1p3Z
c++M5Hvniu6Gwt4WbXlllPzTNqwuBQRr0ZfrnNN5MyZLgzlIgWYk3hK4enUYa5L0c324dFuXPqmB
J73iM7UX5HAdISKFxF3etZLMqGGIAuEtPJKjZPzp4FLsiUjxcRlWbu39XJYhaJT1vtjxUyaqae3Y
w1m305MKu2JVVcvJq8aPpJUK3d90nA16AqJYjwNPYpJqi2jPLUNVLsTyKjYBxpr4grTkp0qGNMdW
e62pCHhOATq1CVJktrt9TNFCWHf5mhPjtmjkUVkIMmcLoL0bNqwEPDfz5eGpmdVbI91nJs0DMown
5n5aLEuhJxzq0y2YZvMuluEm0SNrnXQhhKDqPhsDVpqPXbjeh97UdI+2O53Cqbhj/vcWk4ramgWy
uIt1MKu6iSkA68SaEOTXpMvvGC/uLfuSikzDJnXW2lEu/G063WVOXYx+P6oTm53zwxyxFDI203Zs
MNsmRHj7+EcmKnZMbZ/Z6SEd2ymIqvrWcIqbvCspwqkfyhrQL/R2rUrPuQljG+vNVY8wbGXWJYVv
9nMYWmtTvwRn0xNTsWP4i0N1R1YWPxJDflBLtddY762CI5asAgsJhXuWLeh062g/HDN9AtLYh1mi
w9xUN3CO+G7T5tWY0DPa2dpxxsOiq59I+M0N5UfYaTQqNAgxXOUt9bIsU0gPiDff1E3urEKH9He6
ydcpDz7GtDFbmyb5Qf2lA1e16pi71fMSm8PaMVlILvxEWdQ3xahtCYgjm7ilkDtvN2mHCxYb6oo7
8raLjCdMH/dWnt6hrbpp0uKXNgHJhKqHek5A97PulLpMaV5S8YXSbUJuco290eQuiMvybYiafSlK
F28QS2PoqHXpGvmacrhXqeQbKh+eyYyuim4oqe5McXJno9g3TXEayhxSlsahqohYSltqKQuqzIRy
K78YvYlaT1Ny4WTtKkIEutRm4Cwj15Qcu107sI/a1vTUceZEIzUIBusuMXjNqZ2WgxG3D7WRPhAr
69vpuI/4CRqNt6Hq0eR/BKvE/3ojlXlmpa2Q1pTrYVILIHqV0cZNXHNRvSnbOGUyP81qEYeoq5Ig
NLx9PVBgbsS3SRnumHY39A2z30MS1QZnycyS6wu79ucxv25T/g+mxs9BaMBQ9FPlE4G5rmBzqwjP
B1VCsLZe5svnY8nrJEmuC/B/Ti97E0bWjpbjtyLPj+wCYAfDuO1Vfb4EvdC5FN6CH701zXBdFu62
mRlSSCYE4vrZTsabMxfXzWUDhCrdtmRshbC6MGPe4zIOON7FwS2dA0frWz3L2G+ZefquvA5xC140
R4Twu9Fz1GsAIv1FWiSPnd0haKKaRYbaex62z540GKwANaKE8Z6A03PM+x4nTqdF0W62dJPud1X3
QyHbq9z+VxZBj+e9qq5muqjWo4U9RHcmfyR/OPCK5ja2UKrESlsvRrbN8GK1ZJLdCNQtp7mqr70u
Kq6dQT03mcOPzkYS4I09xa6chJp7Ixf2sdlGnRGFRx0Rg4jGTz0ZqtWSjWcvo/a2JnLcLnaqrWgN
SOzbWHR73Ec8fV78JBq1WbQRRyTO1/VYeJe6D3ehOHN4g94CWwiBtAfjhxdXA6vFTEtnB8Uk2nB+
4DdibTJXu1NRz+g9F0jcKXSYZP9eV9FmvDzUNSIkay4fvdZ7LRPRUN8jyR5pMVoB6tobegzmld3W
j7rd/9Lb+qml5Te8ZMPL0jlPxfgUR86zU6UoNmgsDEgAvHATMdsxHzwfHuuxPDYNVyIxrdfzEgHr
N+UL7jPExmZ2hybjRoT6h+fMV+QsnamAiHycEE+aiRibsvDOLzWELdZIgUUbPupWx7fbuff6wMgp
SoRAc+R5PzzQ1Cvi0ic4eu8SePZg1TZV6o0AoFPYFDPUXAlkXtfNn62lTgglPxtb0ATVFk+JO25x
7zi0XVvDtq/Ko95EfJcodIxtRnG6bVWvdspc1LoIFuiYUSt81LR7wxpRytsHOUuA2Y0kGvD3y6ki
mWN+7hvjzWSLJtcZ/UWmswonxmtWGEGNidQHr3mRAz+IikjRVa04jjMtL9eansZBUxmXtjJAVy4d
Oszsg2G2e2MBt2mJfmyr5kNG0Y1TwjMqrd9NWeP5k+nR+zSJz5RKrFU+XOaBhRofkysQZbQDRGce
9CbeJJ3GYScmAumd+2SmcLNrXkyKE1yceNu4IhJhnpAOhSGsIipNKgVmJpBhchJ4cIaKuRrfNK+6
Yut7Nar+XWjRD7I68Zd7buJrBpbrBpMRM8ulwMrpt2ZSvuYxwh+a3xibR3Y2Ez1a2hW7wo2P5P2B
Yvei2VqhdbCJAl/RfkhLezE9J3lsnat22XLhKx+dOOW5qj8DzjzlvfXL9oaDnc1+ERW/OgNt4JxR
VMnoGDSpu/cwtvv4c3ZlZ730SU4hJOKKXE5vFkzFOo0V+ZD1mR8R8FgS33VElZOc2O/Zk85RbH+4
c/I0eVW3Ckd5Kcd862jRCnLKnlFSUroDEcJa2gWVPe08anrNlqoGI2w3xLrvFyJFcofKSup0e4Zq
bnMAmJOdA38PUfrKdnFEQrTXnPJcpvMSVC3MiQ2sovfzw4QCIvFySpg1tU5sD1lGvFCh1Etq2AkF
Bu3L0qBuxrtF585lF0m2wOwb9vp3rpudhyvbLxpAl0g5z5EJDy3t6axq84GS+XmVWjY9WGVxV3MC
UxOK9mmGzMRFC75QmKxFGowxcIh+FrFDJW+q387t0O4YpXYmRt9RRHd5K+eDztmxn5p5y33/i/Kc
LUJSuV4aAgG4ca5neJZVQ9FGaItnYpteuH+pgp2GrZzl6xRSaJnkdyU9sBBUNJVSZbfyBvd+kXly
IHqOXxM3qa7r46UAIfENJr00y+5y0ue4I9dunT/pCbkNc+e8UVa5pQ5jpDwt9gI8bseUf2bVcdmN
WGkCrumfotIpDhqQEc2QKSbErr/Uyyt0fEGlZgw/PUH4Jktxha0FDGAoflXJEAYGXzmyMw/Qxb2E
vso7dvQ7MBQAN+pukcazf3L1ALBS49BPz42yS6qRqFJqL3/0zF6PjtXcXJjzgFLwVaFPN6Od3GK8
QiGFf12SLxUVOroNBQ2mqeeyVhyaYXjVoVdY6YAwq8EaftU1NVjAUm6PP1/EZzPtDYrXSkJUJ/Av
Y4ZxtMKXAq/yTqdblgM4u8rQKhIXaP2qFnkXloV9IG+fVh/4TI5XmDuBbIyfJ+8pRkdMefQpksTd
q+g4L/GrcHuL88gB3WpoFILzfgxDpyUXSAynZkJJE3LSSSPSkNhNZYBeCAw3BEMyvQktqksjO2Q0
Pcq7uvYmThFbAL/QvW6O63Gx5i0epflAeGnoEyVz9Br9LqEjGRqEEJw+2UWz+8xP7mBN+WWitG9E
3b5jFLpqTGPH1eXtnMkKphppyDi1V2lOIUQScZjolUO6Be4OiL5NaZrXqex7Tki50zKeH5VdFCkA
+b09+1R6B8rpByBA60WE2NDo70ReWF26cqYIxGY2t5xJJL9NJRhAW4EVaDzzso+3uBLAAGnMEpM6
GIu+Nvr+Abppy8waRPMlt77ur5PMaYDDc+8c0wh2K5rltrEizdebcIue/6Ymvi2l8mRVFfZ7jZR1
l6EnX8Vj/OgtVEfmAEBJgx42th/KQa67TMZ7iYGPYqV235Vexdo1v5NpybblBOR/vjpAnqs06u9i
EwpDoNEY2/7AFIdhPjXXjQNX5dH3bBr8y+apavr7/pLGmmg7cnuuS8O4VsvIUDR8kPltr7PsshHK
10FGDMDhtO+YCrm0mXP6TT5qqH8I2Yl7DqaunG4gF25pIkKN6pABndl8n/xhNdOvz65wJQrbW5X1
fKgq45cyxJVCHh+4Y7w1RPbqdeNVOUAP8Iw0q4rHm6pM/CyVtyOcH1k5FI2ccLtJMidQKkAYcnQ0
51BlWTCquj/S3cYAYYsczbW41kjMXg2y30ZECVySgTd2IQgCWfLt4MZvoZ6eDaxfOCAz1Ineh3LB
E6sRpQV07TZmc/JroLbHzBlmv2vEtgOG6AsDXnaJfhIveirNZvRtr0OyFjpb1uiNTkfnqkOjjC7/
hNaaqsS44L8pJySV6uRF0fgWDaPaTSRrwwCaxn62HNs3aUvtR+dXqerrTG/OXpnteks/FPjKoNXN
F0F7xmYaq3rTki6DvKcErWyb+loWJa5eWvXgFddh4d7WlhEdsLDdZ9x0ZxzIvxC+3QtaOQnEOY0p
TuAyr407bSpu3LF7QvTJE4j7HOHVxHE3UzUr1c0g6QYHAziMdrida+MYZnyKdjunx1rGj+gAaVSP
hnw9EM4Bk68FWu0mp6nixwIpW6IOjj4LMy9WItdNlMctj12ngCxG3V03CxNNlKtPZ0jx83QLWxet
hT+70Oo3oUVoca5oWARAQiCH1KSYS0JIpI/848YiDxUMaVlTa79t8fR5TVMxVlg25yYXaykZeeqo
2gIS0zw6Ni/45KAFOtBLTUdFOKPWhjXPtgZttyvU0qeOOgOfIpcLgOONyTpxY7/vvAfU8R61q0Yb
RHqerQabOnEiL4xddqmkJR9+o9DOkAbvPlRm8ia6itgS/l+qYXgkUIaMlsKxLjMQhXiI5gORV3Cr
rnk9SuNKxzWL4kCnKCp54FHZhPPkHNpO1Tu2oTWfwuhH+NbQIpA26ejFdalxb/divBMN0ptxmuYt
hr6tEzOpWqLsL7qSx6zV70qCt/lUKT01BxhOSCS/dWKkF5o8kUoz+YnGOEiOzif1XdTSap8eoThI
dXAjuLCfm4IRs5bGrxoFTBaPL6Pe/RxV/oj1C98kGq4l0hGdGT97omxWkfDeUedFGBfKXTx0G0/j
gzXq+XUoCC8P29LbJK4Wr1KPRt4UXeKhCflaB9beVWjUL4tJmYVIqo/Ech+kM/2AheHhg00cekbn
eOIot/T5VZKeO8gEtC+u30TlQSDVffRB21G3siaqNAZZ76y5eWuGdI+U/8VMmo9EWofeq86tsHdm
lhzdSNyxWIjtAoR2uSd3GGDY/+f6EfEGS08oH82ETvS2GPVT2MXbyHMPFKCu2NKqfSK1O8J5g64j
EGT2ACXdoXoP5+wnRQ0g4ibSomHc2Jp+55IFholsP0DDrwqyyglZcnaGl6Lq04K2h1VCUvmRtl7n
p2VKcCGDrd2ndZBM6c8kKwSJpm5xyvGprFozgyGVWJfNvOFIoYOLGK1igEJDq6EpI0dZm0zboamv
kpB1En/bxhsoeSInmvpnBACLzn6poVCYEZX5A/WMXp1/jABvS1jdy45/THPba4PFwJuil6SpDp3H
VAP/u1+Qil6TtPoM+kPfNfNbPaW9P3XIMwbPLfxwaI96P2xJXwBaUROqtcnel3QE8qCOfuipIC3F
WxfaB6W51x7bOcnLzm7mEF8tiFa3Ai+DboS135oGnYRNc1R0E9sCMbQBNh+kdXogyb1jaEJwZAnr
TAEUCzlhRJsln99qCEYzLs7S0s7M3nSfmsDBgBvbcoYR6M2Iy4OAbLUGaKUhDifDiiil5MBmOL6L
ZBq3ociih86LBp9mphQNubhTdCuPyaQYLMPJo37a477Q3NrYNwOY8dKp7ExV3nijlOFlfpzwvrDu
zoeJGGm/yQtnU9se+U36EEK64pbhudDrj1SZuLyNgk4/QqnfSaFyznlTFHfA8KiUiug+B4bYsdWQ
TugKtSWvJwpsSLV9aHnpVql4uvNoVDmhSeu8gKSohKuJuJTVbPSlWk+V1NeR2bDc6z2H+YIkPdUr
3FHwcHRjKlCuCKpzbzlqfAQXjYMhEvKZfPD0kFsVokyFVC8WonmJl7jYj3037NuEVaIRbUc8Ymmt
p5xsf2MY04UXGSpkm8Rto8mmQNxmDbF8t8yzd2XSMRflESRnnVZvS0aA/jxI3F6qa7ex1TbvVYhe
e7UYvTBpcw3he534JsuxAyaiM32sKekxb9Bts2DZeMko4K59fryoHuMLdmawfkNFOeuG4WXThZN5
bmbrp1fSTePGwCl5mSE4J1XzCu0+OFlrv7pm2W0WL6QTdDZaBKWXpkiqKDrfLCJA12qwpt1syJ+W
V5oHrRmLoz42Hc9VS7HoaF7iwKGpJnoAu3Kr2nmgboY/I5R2dQIKcNY1MPceUFIxqhOhxLFG9Cv/
6n0OIbM2uQ8DiaFsB3RUbNMiyXQAWAlxs7T4Otqmu3GRLDBLe82mSGrzLsPVsskyK/JZDVsg9eHC
1vTJh700iB1GQj64PWKOJguSLYhM9HnAT+bduLTtsZkWdUtjogs8h8+QztHoSlsgcrIwpjs9jy8W
kjxHVEI365E48+5qTsPlyhkmGpf1/OTIyr2oLJj54nyBdbSANYWpbmiAGK/NTJvYd8KCmkI4fhb/
iAVLS1BR/0dYHahdiZilPb3v1tpiuAcdTDTA31VxGg7TTy2vASEy0E3Tw4hWmv28kSOxiRvyG92X
wUpRgvclomnNhQbW81R9apmtHiUk5Cbus3unhoNQibmclroJ7+dLJDv1SPx6/20j/Ys918Eqa/Mf
ci4JBv/dxakrmVAMGnt7iZnyE9aesbEJy1Mxmi//fqU/8iwwIkvQF9dySMzB838xZP+P058KTmj+
qnT3Kb56PlOKMn+0UYNoiU7Cynpdkri57R1t/EAm4UK8tjAj5ZC6910W1azLs5d9F3TzNUXk8jcJ
unp4SqnQkPqXt19qbHhW27t7R+jgryTL3dadUSboWVsubNwltOL8+3P4z/H8u3HWxU3r6DY5DGTF
/xe08T+fw7zQ16PFlbdvOaAyv5/m/Gqcam4TI8C4078nvcFtHBIQ8Oj11LAWbdb9bIaYJnTS/XEZ
IROo3ocxthB3x978CabXH4qIbftOsyLvDtFagyjQtoH3Fq9d7v79Dv58ZqgW4xwiaFcw232NQXE4
NmaLzwpXoRx+pnpsxEBny/gjLGK6cP/9Yn+653kx8/KMUmoGlvrlqcmNZBw9Yrb3UM1DdaiKlrT4
0KYUA/RgeTcym8bYBpJ+WJVL3X8Tpfa3t2qi/yA5nfdKl87vz2zopigDCc8h8SXKzqnl8CoJRZur
0JLzN7ETf3ktYVJXQ+IG+Vqkt/3+WjWKSTqMB2NPqEfF6jpGd+AsHqGMSfhNGN/lQ/v9EfR0onQF
RQkeGVPy8qf8zyM4poUmSEIy9wb6g5dlmVsIv6hrvvvyvqb/O6ZN7LOQlk7+M6FK1pc8C680KtLI
S3vvZGyU2w5oxFoxtIdDoFKoYd9oIvMJQXSt/Ew2wofbyW9GOTraA9pX28U5KyW0QYiaY1VMwoFl
JhgLZCRb2vf/66PGH8sT5hoWFVX618Cdhp9KaF+CGmw7bGFcERWUqdbvEzVqmwHGDtEH1LvI5PKN
nZ5gpK/fiAO0wWFETQKGbUJnf/9GgCSzEZRH22uZHl7F3ewe6Dbmoh9bKn4SD7GR3wwq+1B5Y8Gz
4bITK1rQkCkj/ScgvJylIEjWKD9wyNlk7xj4PMyoB12WCPq5vmjnRXHEDfxmj4N7nbqWwuk0aC2q
lNCJsoBv0KMJoIhH5H46BiuUHZ1xVagLhthq8UIvXWWGXLo5w7dvZuxtQ9JlD6kjernLdSidVVfN
YQOuWHsUmTM5d8TThmQYiXgQhyXSuvRWryRQbyqVw7ajG8ONbgkVSBS1cu3qHn48OGrx2VU1siIz
8poXYfRzuUuRSMa+bBsc3MJKQ4hFgRkvSrNlo/et0NaYY+SME7qq56CtmafOGULy6LrJITgWZCGf
si6Mc2m1zkWz2TjvlYrxdpRT1557DJlxQEv7CGab0cgLSVosFV6jqn9Qc8esac5u064a6cjtxeh0
zIq4cILFGuZ2b/ZpchjYkau1HCdxrVOlirotJXPWHxWcvs9JxTcqHGv+pckQ34BZI6JY6aEUH/wt
xZH+p5rFGEP4qV+G7Fc3C3NZU4DU3Mwo1z4n0vfQUYAIpv5CceGwBqtr83XbZJC8fS6K5yoe1LnU
TFqwbYKdL9LaSS/WJlb7c1ZmaDEq6Vb5BjsdJkBcJnTm5nqZ32sG2aQr+urBVaRLXCUqvZIg76xN
mzhQchxQPxhdWQbuMHgHnQHF9t0uat9tSd8jkIQcv4m4+ONydhCGc/Balk7Q1x8556Uk0cIy+xD9
q0HfUZG76antxprZWNX5Y9e15TdhJcYfWR68JPOJJESILj/d+XIwmtkcm9OsQqT12GQCXC06Suse
YissQ9IbvMGaj5QdoPtOpqT4dNCjPxIKbT+POAhCXN1TeFQJpZVUUSsbFakMcUxLRB4/JleEp3+f
WH+c4/y55KwRjOhwcwDi/H5q2G47Fy5n1J770Db3RLBr0WZKOrCMf7/QX0LCdS4mXsj772LQv7xS
aaomE5mTcQ1jaEG7I65x4wDPW9B/0SJxOYhRJ4prwbszefjguahBsw3LV0P/USAHerQHj5ze0viu
eOfriGBRz0C0jkF9Auc3oU2/fwqlZydOl9bGrm8Hz6EqYcIh28aF6fmzUUSMB3TNFSuyzaqHRWqh
+3/9cAgId3RCrHh9YYMNf51R+sVuWCvCfZlrI8XovE88cBzc/UscIrt/JWGIVU0siZGtRlqJ2Qsc
d3BXNkGsRI4ssnyxEJ3DBZuOTk7G0EfFqiwwFH/zp/7lJ+Ua0nQYw4mMsb6GUpvY/IaQRraDxgXI
YhRhLWyN5bbO0SFgPw2/WS/+SKlxLgVppMQwaODKk18+Ga+kkdJYwujAviWDDg7q5CyGugae/qHs
ql851gS3HHHsjdacfHet/uXnfBlxmOyFwBrofBnfyrEnu2aSpBpEajg0cUobHDF5fll6iFEooN11
dii3cQkzmVZ9R75WrG9gMkt/xv98xQqZBUYOtwSrb3v5qkiS9Pabn9ZlrvttGKOixCRGh4fHwfvz
3wz1P8MYpIK0yuSSQ+166csS2faDFXOvrkwjdD7jNrK2qaPD/IW5RhRGHWrmM3RKdCTiWhzGDv9P
lKn0m2n0zyfFkfSoEtrEHEi84pdpFGsyunDca/uK1trdqPRwh56pWvocj/NSfHPw/vlF8WrM+Zcz
hvnna2qkE/YsfxPxE8NCc0fYU9jXtXa71m1K7PPEatatZf769wf/9TU5NshIZo3xXFYLag1+PzYI
/6ui2OCsrxgRdnYWFTdRluaIeuH4PLWUOwv7+Tc9pH85q1yT2Z5Xxv/ND+P3F70441JSjerdPIN7
QIf3PVpHBxZ3A+1M7VuqhuacMpXkJKlMCI3//ab/iG26vGuyqgi4Y+xH4/nlXRPnMXtJC00P3S7J
H59qkrlQqy3zxR+WFUyb+QSIX/SujpUV9UA569/dW3/76E2LeRLTlKXrXw9MkyDNKDcRF85tYkDq
O85aTT+7YrIXBs12Otigiv/XfLnLOye70+AgYJGjR+L3j14uU60hJssOJOwwa5Uk7AaVTjbICOfx
XVH813n+v4/5Uo3C+MLv5+udpEhpdCPDSQ5NOnukFUjq3cPRcze26JCQ/vtL/ToGXF7M5hIUBMdf
CsW+bFlKeaIWoF6QLlpWBGKe89sIvlt+d57+9YXoxdAvueJAAF+eXkwkZmU1Qt8pb0ZkUrXTnL2Q
JI8ZaSD/X0MJnTp9kBgeIrSIvHyyv/UpSbdonzp9rXNYqT3nbv0w9pb3Zoh6Et884H97tGxK7+Ul
A46Y0i9H/ijSsSfQhT/RSEJfg/I4JwIzbRsrnHF1v+yr3P2uCf2vL8rk4Qib+5/KjN8frX4kEtsE
oTkMvZDDcbQnVlTGePnUlWaOl6yPoyfHc6cf/x9fPIs6Xz/V2sL+8rpV2S6O0WXZoe8aqh+pdggU
TOs3U6b8ehf893xRn+Tq3OYmPXK/v73FGeeJ4zk58OYlRonaEQ8NeSW4E0rarUE6yen080LYj4Bt
GX4mJHr3AvkIwa6Stjuw1UaPViBdM8YFxx7bXe+MESqgeurZVOYqqbZ2tIinPIuNYzlr9ZtKBQxk
joIQRT58WrLum6a/9diIXT9GNK7g+eg4y2dLqW0d68m1KB3vCX04ao+FCMknp0b7vxaRM4awolOE
N7Y3KmP37y/hb5+Og8sQGJHtWX6t1rOxDmJaneKDV83JVlyYboxN8xqOojuFuL+2/369vx0tHsJA
V3g625H8coLLUDfwkDnxQTZu/M60T39g/f84O68lt5Fsi34RIuDNKz1ZVaqSKZl6Qci0YBM+YfLr
74LmRQQZZOjOTPdDd2iSANKcPGeftUfK3/BgxuDTPw8G6phEwuwPRBi32DQ9vbK7QnSCJik/hNtr
QHpfu+6EREqrK+0eZfjPSvk7GMKIfnYKY45ZJGAcf/FwCPfQbZGAPnljVZwcpBlIuXup73NYJ79g
X6ESoBGHJk0cSpw3usicZl3mckaxjrJz5Z2PO28X57/H0+f8nxeQxmLbm3fEv4IzmBp2lEZDfKJt
ZUSJDRDYR0A9rIThVbT0aJpYoT2l/snau/3qL4fmVZhkyoldsZFZ5s5EqmpFm0d8oqkvWCN1sg6B
qh7U9AHRAaUpM0WZU6cfb496OZs9pGm0JxGEzTZqixtwP1IAyUsRHIuhwAVbNu60GROa3wDtOsiu
9PZO/Hs5nRnQMDwktQQE8P3P3/Do1oFtDEaCf5movqVjLv/zyryN6LZL7Dth5uX5xVjMZX++qyGg
WcxmUlu+X9NgfEo4nCzqRlhIrPo6bv8xeHYMj8iG5MX86Wxc2s6fyUZ8rLmBTE+hVXnPcE7HV23m
NdtZ9eqb8b8SZhlOx3fWBFWMTYLlL46BvsGJ0lRFdhrL2n1L3MacX6G1QpEdrVlQEBk6MI6RI6J/
nqOM7DJT5rAKXe/i4wkY2FGH0htVvx7au7zrM/mI7qijH1+3dGgTsqryVYmvd/1qIg917vyAq1+U
XA2hD49v6Is37SS6ji95rx1nxjxmVdyjSCSXcFNuL4vLE56LAp+ULYA6WWAtQiwoXSW85UI7NnoZ
s7V74cpLJmML0rA5xNVAe3hKYeL2oNce7q/Nx513iL82H18L0GEKRxxJK7VYt5iaA5PD18N/LYPN
E4g+GVbgPHsudjk3p74ZV1YETNbR99JSjVihCxxnURuZSfLDoOxuP9tFGWwe057XCZ9ulggt36jK
uqmq6+mIlN+MNxk/bXqpa5vLhut0Jv2ceqictaIAQOABQyfYlsIuUGwBc13BKrU+TKGkmTxKR7RL
+jRrq0jP1u3O4tOkj3plyn3pBhOicF8a3zpBI/ez3zWRebz9LNe+E4G3ETiQlgPbX0zCOKEIz2+O
T2VUQsbPbEfrdw3pa+vOS7u2V1KnnJ05sCfnbn4+IUJD00gSKO2gBY1x4n6n7UcHKS/6r3v+g5en
D1PC5fihQEnWb3nwj1XtIslz5LHWsr44xXHiBAd8/by3tI8VrFtfH9+npWl9j/GuvxPiXBscywqS
YC6uL9REzp+TdjDHj9ouR4LdRUA7+/qhrBHBDYYRr8FZTdumg5YT1Wl5Z8mZ8yv8+8CnIkwgDlCZ
k4hTV18cEZ2WWCTZA/+oysRpV7SbhujRZEMpoiyr4UPmCnIEogOfiHorjn5ShSx+I8Co43cpOuOZ
2tTTLJbIpnsNBPeeFVocE1BqYNf0O2Cs8LGMK/+h9Ef/kOdteqe2tzzAeQCf+4APUAoONqvr/N2h
47DD3mip6PeD8ezqAlqElONe1mG6NkXR3dkZL8Yj+UkJkX2KTBH/mRfHX5tUoTB3NZ0sOhWydfZt
VjZIEIcx/ihaKi7HxBDYt91ebxdJjP99JMxaCFQMNpLFmDW8C0rGo38UZp1+IH2D3WqXtuA6OFvj
UimYnLBzNjZWfw/EUGgnTE/defDlYpxfNMUa3ChxX3Iv9AxKWpVOfOgf4/8pdNUo9zEGOfZahs7P
2098bSxuXsRHUCI54hcnvE0cjHtDGhzrclQPdVbbydblvRztpFP3DvU/4cliDRAhzQl1lgI5qkUQ
TjUmtySMuWNhmxkgbd947V16Kt0mcg8WJm7c2PJy54718KJmKZNP1xLVoSQ6IC8sHvhLbm6/gOX5
O79s3rMJQZa+OHeZMapjlzuPTIKjX0v3K3Jr/1mEBdAIO8JHUMT1thvNant70D8PungRBJ+IY3Bk
ICReluT92IVMNUX+sTOzwl6NhiSBQ1PQFytV6n2bCPkf7eMdKN68Th50BRtqS1bZekztsXmGCoo3
9cDF+TGqA/19gn4lWWWl5X4IutR4c+Io+h5nFNGBVRj6pxigttjBY/DifZHgOPme9EpoHZvKwftw
HCAbfQnyCQiEiJK8WUfMQHz7mgrB2RRN8Zve9v0TXp1w7wy9xvbYiM0BF0SreatyeltpdkPuA3zS
nNynKm0Sb8ONygt3duLVTx086OfJdK3nNGdtkWie4mlV+bLqVzIOUv3UVgVYpEo4+ovMou7D1GA7
tnZRVVGtQIVqv29t6iCnoZ9jIVr66K9Pld3Q6jrWyTvMUptfBBeFu3G7xuzvrMdruwKFc0Q1pJD9
wDcWu0LUGZJmYy04Gux1h2BMUKZjrkWvt0KB3BrhSxMY+VMzJcauDwNtG3K/uiMYuXZ+zKlVLuiE
NVhLLGIBy4hruNQiPA6xKx9McOP/mU0Vw5emg2zdeaG/lZrDYpIkSvhttaWLtaVkO6NzXPVSWXWJ
Pj0G+nHoHGH26whflq+ONpF5iabeDVe6Fve0iU1etx94r8ad97g8fDHp1skNBx53JHZRZ7H6AeVl
nY2QHuZL2H/X+tL9CYAXNhTMDB3eJcc/DXxD8GaiLrxXS7uy0fH5SGXqgUtR7883/us0gWXLnCfD
c/SzxIPp6hRzP+RslXOKihYvqdsr/PJZudhjWIj0iygFUczi8GoaYQmzC44EheOEd4EXfc0CHxFO
WhdDvS7CyYZU1JQuNTwLtNP/Y3hKlnCmKWGS0Dkf3icCbgs0MUezSWjtMAg1Eqp+JFiopea5lbyQ
OM23pF3tOyNf7qc+V0aD+wxFXdNZCt9gBMWYvPnBsTNyRe9GFNNiZvtl+zi0sWvtWpzP6HGILMSZ
t5/56siOaRpcj6l4LdNXwahqXmcfHhtaEh+Y1+W+VhX4h8aSWzfs7fedBW7h9qAXQQpz2iKWdIgq
XYdU5vmLNqgtyUK04ZEqLv3Ace/571WOCrGIfbEZ7OJOmWfeas4PDmIwyp2EJ5R6uCCfj9eSU9AG
Is354u2/pXCUxMFsaKDc3X6uy+UyX9dc2jzZ9fCaX8zfwKwt5PfQ2ZuiHt+gHbrkGATdmx0cndfb
Y118OPYCFJwG10TmjLG8649G1TZjlXAZi+tsS4vXq9mBN5gcWdB2nLjPbtc7dyK9i+cjc0HuzWZb
tyy21cWWzmW8N9ChpCe7aqLnXIfEhdA4a0jFWbJ2/3WWMBq3HpSGKNXIqC9mSY1UzUBxnZ64+qon
TkkUS6mkyc1qU/Bvg38nqrsMtOYBuWlgpkniGAnq+TSBduV2AY0SpxY84nfws2gTUEuRukFPab0l
TYTLZdySVFmV49j/hoYx/UjsNP1oKj2nW6KOymfZcCG6894v9sX5h1mIdNkVSck683f5axt2PYUp
cxkmpyYuxv3oA0FofJqjI69O4VRDOI0TDtBIDM3v27PsUjEQzD6yOvm5+QwwF+dnHPQ0CzuC1Fnr
VZ+bKP85KrqjfWOEnV3m4jM07HSt24MHykPVd7bFa88NRxTjdxKu9kWap+0bq6VNLjlNU/rLqL1+
PXUVrUK1E6vHEmo8gFks4MUAvuP2c19ZXZxDNraQOhU8ZFbnb1zQ1qQINVldg++uDM0Zub0kxaF2
a3fvzc0IPu2P29uDXllejEfBHZYWd5ll3aq1ClnTk5OcOgVy+4Cu2Hxt2o6uVAT3tA/cHu1iU+Ss
JUNp6rPanCz/YlIB0Kkmv/Pw7NXYy/AuqWxzjdQSGcjtga68SxIkOJiRK6GEYC92Xw3AYtvUQXIa
hkpbZabebqRGHw3XCnFSIpu2tae+3R7zT3R5tuVzC2YhW5aJz9U89vkHRFbk5JBFMoqwTvBRkrQA
Oa7NVXQM1cvHOpRE0yice2iePQ0LK5GGOlbMCd57IKdsxIMkH6FcxMr/EgNw1+9kqZZnIPEolX9n
3kjJNRDbnf/Amq6vxMQC+pB0kLRWWgOkmCrp5LO2QQRKOheVvBdMXpth5PZJInH0IntfbKkuh6xT
CR/rXmF672UXjLssoKEj8zz9ztpdPh+xqjdn3+ZwClXzMqHYUf3j3jmlJ+D/TK8ERmWPUUaF1YhW
NObT4NhYnN3+6lemNEptOtDYv0l/O4sATqehk6Y+PTvlYV2+Bk0NsMZR2IzcWTrXXiPVNx0JkxP4
lLbPv52uKVWNyZSdsBSAsJY19jsVhyW0Ode+4xd3bfGQOaKOye0f7c9ilU6jqYl8KlOOvibZ+qU3
4SMOVmBWBJPVKr3VFEf3PGovVg9SNGYkpcaAugyXMvP8AQcZC8eXMsdY0Puih0N5SPMc3j62o2sT
Ncja0nTjmBf2m1+bH8M6lw/cNQHCYy2Ep1KpZw/srv7+9uddvov5VwVkqQPMKT1E7POU++sYlEXV
Dx1edQfb1/6rWggEYZpje1zHHrLg2NoaXul9vD3mRZ8Mg5pkPWfTPKYVs+t80GIisdOnmnEg3aB3
W7c0em89RBPevS6eXPTemR1qLJRSCHYBumLbMqbAp+mGn+oCRlKIltuIaXfd3P5ly0n454fxN3JD
aPkIAs9/GKZAbk4neXIauch30De4ueYQg9/ZSe7fWVgXl/l5MPK/8yUFmRY2aeeDOeOc4VR1NOOJ
upYOy9nRdTCyXev6fPdR5v2b6J5AgG1l9+oqo/9/+KqjMCADTUDARcVbbOgxbAxN95R/cEflPBXB
lG51v/WBWMGxu/1ml1vX/LD8RbaN05GGmsXy7qoS6l8wOAfDjEJQc72PqWzSi0x88u3Ojvd1hTXX
nT1luXcxIE7uxPRz7czgoDx/w2mfNF0wmP6h1azkB4VX3ABGaJC3H+3aykbvFlC/RmOHA9TiitKT
fs2KouqOZdOFNAOaOOysAA5Ub7qEwLiCKduSRWS3pkyTRYDolFP5WweTrho7F0d+1mEGiLUZVCCL
IGndkzhce/kkkkk3cKex6IE7fw92jMHc6IvgoCc0KtOFoB77HjLviHPXh7IT94ob15YRqjDav2xU
VBepTCWLSbngkI70dgb2VhNVRrKNDJC/Az5M8Hf7A1z7zFjOcYFif7XRD58/nj6BDB3yITw4ym7B
QU1gV1a0HET5nfl05bkswmZWih6gD1tWjDw9xc+0YMWGhg6129H9hxRY2TNeLf6dOti1SWURr6LU
18m8X2hgcElMQo/jGDHXb7Qo7T7IhpETCzpyUTmfoxyumOtJbT3Yif6ZfuZpLQE774qeliI5+NGT
gaL39ov+c1v7OwJkQcGlIpkyt4pdCnnhwChI+552KFC+EfHplXqNHKd+nAqLk7RJ9QLBk62wHmiC
9NHrMrz78opjrifrl2zciimzx77GeAeivsvZB+jJOqi8gKMZ8Blf6V1PgnUXV8WHEoVQsDMwrTmi
9y+3kA7kY50FzZNGyQTfgtqRaisSco+rwfXT7MBW1j+0YDAeDQu4wQvkguBB79KUU2QiQXZn4dvz
wl68jrnBEbEloYRF8uB84oWt35a+EUensbZx/eitP1zsIfpojkgGtnWVY2pRtEG2n0RoYRaW03zd
QSvWgKLk0W/4ieqb1MMxP80R61vVA4860EZVpoepddR7rBAQyE+DH/bbWmCm7edV8nmidwU0YWWG
2C4GIb3reY232qZCTPWjI2h6rkxsS/AWdYp+kyJDS3d65U2/9aCGLBpK/HBXXWOAj+mSpqa7uMmC
93Huaf5HbyzS76VM1adeQ9mxdsv7vsRXYg6XsIMCL7UOSh6L1yYD5bVBjGY9wU0NoAx85x7bzJ2Z
j+HXUaHw4p5YfLg9d68MSrqD3YirvunTf3j+rdIIBwWD3P2xiM3smYDDbza+kgqIydiCAeLTIAlI
xjy/J0i+svvSfhsQPyMkMbnzn4/MvUwL/DzwjmCLJrkjT2f+gLukKEfASF01GJ9bdzaqP8fpYmZS
TOPEs1mvCJ0WEZahSrczqFcctTLoHFySmJorXSVWv5usfsZzaGN4VHkGlRogbASCzmjjfB0Lq6Gr
P65bf1tIY9I+lLZOO3yKQpJkjNtGJzCisBdposnBleSYn2Fl2lE/ihw1HDwmqbfvDFszQeZl1c8u
FuKFS5n2y/M0nH3qCT8x0GgiuSclufKaOXDoMDTniMpbJgqHliVvVGZ6Kiiu7/LQd2e8X4g/YG8e
KKnJ/e0JxUa8XP7ktCigk7ozSNhwZzn/sFClMChtM3WsMysBcZRLfyPx8NoPKbY/na3ab3S7xTQ6
B079s2q9ulkbdKudyjoJvru9FsFO4FqcAk+z+nFLGwl2vNYA4X+ta0H2RMPRKIDNOOUEA0Nzvmpt
0f4y86Jdt9J2BXcXnnrV+K54pSTmQkANzJ1Pz363KqY2+gjPa8DBx0a6WXvZBHF50KJs67IWKn6v
b/0oW4CqVqHXv3Nf1zblVNs7silYPoq+xUU7D+pTHkXyTz9wtROq+JWYCezyth1/lgH2bWC1XbnO
IthandFNX8apkCdbr9vPkOXlQ+4YyKMU0JpNyQVvKy0MmJK0cb8lQWV+dit8unQxTXQ96voaz1zY
4jBaaQps9OTRzGG6jmC1XqMySsgcxMnXrkMdo3Dh+tRg1/IIKCZ8MXBhcreeg2nomi56SuJGqH2J
6Sc9OFggNAfPGMoCy6MewQ92Co92XHn4u9bDowW8+kUzgNVj2uC3O891+31nKR+OUtruaKbzH2Vp
Z/+VUMK7UXrP/hjrD66o6Y5symxNxyQ4Rxs2twSm8pZ4SfiQdxWUHgyCwPgi/iepFvF/42SyzfFm
AxpYthhF907TvZdtmO77lDYcwEXqrU3b4rGpffOx6JTtrwp/UO8SzTfeeRVLa55PWLIm/lGvYD7t
JXB5sXGHTj5FURztw6KyfkonhiXkUCncYpCafSydIdLvbDEX+ymTHykeJx+xr4lK4Xzy9+FQV3aW
pifRo0HYs/yK92rE96nMROqtfKfsmy2tr+64ubPuLpYdaRZgBpzXlkU8stQieZNr53EQpSf2XOsn
JRHvC4BV67cAQX8iK4XVvR55YXWgtVKDzs51D3stuFE/b/+Qiw1nTveQxiOw5n5BG8T5G6gqOsxw
66mOCYynbVu57gYC8PhoNmX9wQyj6c6Gc1F4/ZNfoltpLoaQwl/eM5BB6xNSeOuYDxhMfxcUDbUt
zmxF866XMcTigILUf63ZDVBkgxBejUhdnHTTMT0UtCbtqpSWe9wlRDduh9GD6jJg4kKrsRBwhrsI
L4uqTQVeIiladuHahXaneHypfkYryrk0p789nS69xVWkGGj26uNQO6qgcQ/YMz9Xnd++Q+tGNthM
UPfnDm10RvzJ0EnVeSxEqFz1cCd0m29+Z+cj347GUgSlSE54o4ufEVHbagQ4taNSVgLnqfM3Jezh
51EDmFLqMbbjrTm7V9jlnRh6nhWLkWc8CBOHnizadRb5NBAy6L7LOj9NWma9o4fF29S2K1+GAdHJ
7Qn6p459PhbpSEIdXjjNszAkFjNUlkOMgU8OGS5o6601RNBo4InpYHatRFe4PAdauYva3vkKs995
BJHkWpiMQYrDTi+FThuH9C+utT40fozRWGFnA0l0PShRnFTdR28VrUXlJkbQkXO5jZGshRQSwNf0
6gdXFG4CTCXw0Z0T6dWmhj82rZomwqMPQLi5Muw4+En5yBqeMf2Exm9iqOOuUSNBvXYNd+CUSH1/
A4QvSB4IYuCScwXKwWxqIM8LqMZYpKovUWwPoOLSGJNl+s7c7JAJu/nRD335AefK8lstm/pzqEfj
fz0sCBRrQ4XfBYKTe3fEazMcMjGZDpcvPNdGz1962CiBFZQBVCGNq+dUr8a9svHRdbMs2WmWD+S3
FdaW3xvCom4w5Rl1D1aMcy8vcTnTCK9Jb9I2jd0GMr7zH4LZjbB1c5iOOTZsYqfbiQFgFfZ5tYo1
n6vK7dlGO87F1Kb8TJl/FtWTyF1uzKY5mM08o452N5N10yyRhCVmAwa+xmm99HRwjhIrPkfgzd7j
CHvih3k/q0qCSQNshP22mBLzSwalB0xyb1bAAAMfeq34Sd8xqO50gNxq0pSRWFDcANJ9j0pjgm8H
XC8tyLVAoZffrJATKMiL6RWdTPEkhPbHWAKzOqPO0pWVld2e9zU8jKRqj4i6NGQQ3k/RFLMzjuvu
RsOrd42Q2WZshvaYe4HkHgcjIhKlAapj+i0jrL4sQ8MQFGJvgPngNHXvy8L+VZq99Th4+DoprLN3
GJcmK2O2ZfRnpF3bgsFb1YZfbHEaN3e5ZaUNIDtcE7JC92mpytqtiXPNDjEj8ZDwmeb9zNOP9eFI
y7e7aVMlN2mGKK3PU5xZwdp/5i0Xa0vPfhauNQGMxYVTyLh5sISFsYWu/fY0OHYZRZdn1wu1925v
Go9WB5NeNuiVkAuo90EKkLiY4GOVjRnvS+UmW3yJYJwPJKeESOuHvIrGHU264SahYMoN3MSAejR/
R7jF7nywmsAdxYijo+t/MKwqfwAnUm+rMsbbls4E2l5lRLCr3GcJjBNf5hK7AGMMkvchIMY1kq4s
WKVmBq5djNkjqcKaz+XMoDkSBY9j7GBTmPXeRgOQ91h4mGg3EmuYtKHHVPLHwTjG2SkO9Glrl5It
KQ/BzNcKv0OF61rlGkA6G13sc3cY9vpUja/D2CUf3LKbTrz67MNUV8k7MzC6fT+FLh3Jub2vNZF9
Dp1crsHnBdica5hVkTlfYcM1bTE50dnlwPfVCQ48eDlwKrPnrGKIctgg4rjYxNOwoTzW7zFz0/BN
UvqL1nFN6cFbrL2mMl7wyoOOHHs2rdBdt05CAU85N9ytYq29C3Kzw3Dd8/ONgFxar7m0kkdLc8kn
1ECRHJVujhvRNDmq2H58zG3/m/ItsHlA014UIn4+y4C/3xgoDPFqt9oVCoveRK+igscaYgCAGN3V
DQm2teC+c8h6s8azw9MfB+w1vmsNBHHaw3FGZkHHDo67IRfuDWH7dErrrnsVHkpcQ0WQ/DScXK2i
GT/0mmHsY6Byx1pNwTthddaMLAPg37k25LgowWoAJ20nG8QmAcG7JiyZHqAA65z7BbB/1tR60rXo
AMPUOGgV6LxW9PJrFEG+pFTWAIyu8zecjDqQW0H1BWeS7EgXLKkXDXA+wiNIjF7Z9M9dwx+20Xxv
rC7Md04GAhoDJM9bezNkLXBra+MxIBzPHNB6F9EivtcbhWuK69kh9lTV4MbrBr0v2Gha748lQrO1
5nn5wWgqdSzww9l0PuaGoYzCV27E48ab7IFElz/oX8IIc4Zpkt6xyHT7E7S36GBlk/UapOO3RE+4
tqmhSb96tezFqtJl/jWmHekDd2jx0HZVhUSyg02PZZ3C9pr5w5YJAzgKBjwtgKA0eIdwOLcsIidX
3x0s7L/DfBl/p/TrrDMzH/YKTOYWdIXBBU/nlmVWw+Mskf1MZ2G7c8xY3wKzF5uRPX4zaP2nGq3/
WlUG0NBSmJDcDa7xiKSH3YRZ+0kI8+tgED+pAlxxWhvNqSnIyFnW0O/DFHRVlHEpUxr315WXlvov
/BW0LYZMHv7JuvWlb8ZfTdin20kUYH/6QHsbKLPvTWHV+2CIs89Rqamja2bOi+On/kurmToBAaZR
fd44uLjN5LoI1aEVj+wmwYg7t2YC3a97x1op/PR2fqPLg1VN+rFNm/LRViP9FVrfbYymy8dN2ZUD
0MWOQRMHM+Rx5sEU8i2yG/Ua51KdrDZ8w6nE2g2GXaDZ15F0QZHb2SrHipmbFr4XgFQmS+PRsCpc
h4Or7fVa91+Ic/p3Wht6UHBleGjyTj3j3JK/aOT/twk4OAjzeVrEZMjzr1mc3YOHXItIoC9QfJkb
UlBsLiIS6Xmh03lxeMRvafa+cbHdNLJmrTKYnIHVl0eyshiThRy17BnxGrNid9UITvLbIcK1AGGu
IpMH47/cAs4jEkT66YgVrTqyCTkz/bdqHlKj7DE1Nrph3AojNj7jD2TfGXdZaiNFwy0Q9gTycvgp
ZLHPB06xetOHzMG+OneNh6F1I5+dD/XTBn2rNpHlFAM2TDaXD5CN8JomsgbJixZq8s7F40pQxk2R
BmoX4A99VsuSVIUgqk589+i7ibPBVbn8bLZRcXQKhPh3rhoXdZEZRzY30yAsp3F32cteKl35ST4k
pxasfouXCPK1naRv+J4aZXGbovBFc7Dpc62x5mLbsllhGMZI6lNTADuotB0ewtapEuwhwWS126Br
+oNfNiF+Dt6dD7u4gv9vYPqEuM1RPyW3e/5dSwuSVMbZf0Ji4q6D2hE7UpLRIUX3+eBYHZal/zSD
5wEdy/URrAN90+mjOR+w9ooADFGCd2+Rj7OT4uyqFSfpZ1w+UL73XgGui9i4+XZ73MWn/DMuB+9M
tEBwDW7hfFyHRs82Nlr9gOV4BtKfYLM/xT6GXXcu6Fc+pYM42TXnPi+Kp/MS/ksPYIbZpCgBxKcw
tDBp8BrzgNS93UW5C/FohoeoPsqPFXqtOyvjYpHybmHEoMsgsTNDmBZlVAfMeZU6zoRxgEdZS+7g
f5W/RI8wDB66Dcwe+Wxb4ikz5SYEfMe9V7e88pZJ5XqsyhnTwlZ5/vCdaDtwsa46yAZyM3HenEOx
wCHe3ZKvTFxmkIsKcy5F0PpxPlLLC2ijZpwOWVxR6u96k1tiU9nPxHLYPiREv9sQBA5ewbr96iIN
fZfV4z4g0lsxL3GbF1nyPhogGkPDph+fHlXbOdyedFfmAvOAPB8nB3e6Zdm4assBs8B6OmAvhktD
N7an1CqhFGplpT6ZcQV8uqOMYlDoujP0Ypuc5zvCSFaZgRgIccJiYcvUiqzcZS4gTB1pNFDqT1sJ
uKvecu5MeffaZ6e5n3TUvHnR5Hv+McjaJtA5FbKxoLZ+4dqCSztXv7TBzr5O6BNBkIk1fOt/KMf8
Y9/JLQa3x0kfiff6R6kDzq+xIHFCwjGwWG5UbXtbe1ISd0/cyNrSehTgs0OMfeGWfgzN6TkZnY9s
jKR8xVMgvPWovql6BISe406ebSf+KATL56LxTjatiHb+CbrEzhrloxAh7S3tD5tYkhDRPaJtwOKv
DN8ZmdyZ4MtBd88mIXaMFKHGQqirnhUGuiZaMX+CJt3K/dhXNInIrVmMc5Z6EIfQ9r5pEnje7Sm0
jD3+fEj0LSat0CbEkiUNCG9PX0gZTAdrMKdVJ63gUE8ErpmtvEOJ+97Ki21IGkkdbQr0C7t20vJd
CYD0H3V68y8J5uNJ9+b6H9vb+Vduid6csJjCA6s/9R6xjsuCHTcba26KqPEwvP3klzOYzniUVTPW
L+BkWpwUXlwk/YiU40DCZXrKIpdcWoGzxaTy77dHWhb7eLJ5pLnmhf4LbeBi/nKLwC2gT9QxAS01
PgUYk4m1NIT65mhOEq+IgLP6CJM0i08Vrbs4EfqzKyYhkfWTReE76yzHVmJFf6PIT1RsYdq1g6kF
G6c0Stzhe0uaBw3LeRcPu0jLSKRkMthCABC4IdGzg+W2g1qee56OIY3TvU+nVtkbS3N8cjhcrO4x
hi/3JgRr9MlR0p75Q8uvyZWgjbm1DAc81BO8WRsDeyxpGOqtE3Wa7HAVtDC6UMTilFCi6k6y68q8
JhuPmJmaMUJCKg3nsykbQh8/aHvAkYA6XO93ZQtgPsXTINbE1xC3quMkx+CprTV3XTkyJ9PTtG/C
jO8RHS93r/mXzLQnIEw2ScfzX6IZGGA6yhgOw1TZKKtcXZ6GqrLSze1p9ocr9Fc2mWnGQOgXkaSg
ACbiOx8oty3VmWY/HJhN+2GC4NslGS5uY/kyCJxSNc3cCuVs0P482176VFdyXPlDfch941SgGsGD
fvo6FeJ7mefBo5TZj9u/8MqbcGCJEL6QvGPVLdaBhX5QjWk2HIDcprtI9T1lfV3Tft0e5vLspgDD
/kEFhnj34ljUI1uXAYm/gxiG+OB36iMwJgTOQZJux9qyTv8+HOfSH4AbM31ZZtK0VgRNksijg8z7
MYFG8RFcUt0fJlPTSFCylwf3Zvfl5kXF4K83Of/7v6LAXmIpODhTfvKdJDzQLS53sowFhqjxS57g
rxsRGWwysK0bU+GvpQY7/Y5HU7dLA5Kzed8Ue7ttFW5+d5WEV37bzHUmTKR/l0aCxcrL7b6L0Z1N
hyZjzQkO7ieyB/4OQXz6z6+ejZuWb2TXBNj2svHbD6vE6bRBnLD6yljPDQdsK5OjX0zxk1sG2afb
n/pC9DV3ATEUEDc6LCnwmefvvcsLbNVtwEdhOXSv/M36aHgDlOaW+PtXnGidtguMsX/uy7j5LlTj
H3OfCY4BZfwrnkLjt5tnNvnvQL/bC76Y9h6/zdZR2dnz/ygpLX5bkdOcUTsV7RsVfbRrX2bZr7mF
EZsHkg+zE5qF/J8GXaQFrcwjGh+EwFmgR7/wM0/dCRshgSHQuokc7xOSkTDaFlNCoh9eBWZwbd+j
9vW6hMhbOq32EKDVN9Z+hsgNLAJbR0zAXO9Tk1I/VSZH4enX2Q7t8FE/iXWHbzccjFjRxFMhWqq2
NWmd51H0gOl8fKhf1aggIbuuKt5sbH6xBbQAxmzQ95LUD1SIEQoQyAZ7ZB6Cf2I3bbiTcSy+R2EC
5aAELHpsgwKHkjjJSg/vHb/fCygS3SYZCrPk0HWSZO2renB5Kr158aZBfHALGse3ymrre6raxVqY
v4nDRckEAIqM6uKG79DxGw3g5061RT52iK3yMCQetVvPHKw7Ac2V70/Rnc2fABml+LJkKoo40lSg
klNQ07HdhSYUZptQoMun4GPhWPfWwrLMz7N5EHnR70K9ocC+ONdY0w4xCIlj2+86F5c+1/pe6eyG
a+zzcGLUbVCH2LP7gTx4eVb1uHKI3AWh3sT1nR9jL8KN+UXPALT5/OPGRg7tfGGGU6uTo6VYhAWO
ORvJURemlnfMaEVsNp4n63fAkKxiLwdh4cqcTzV1jwqD4x0gC7Q9RRWJFhCTNL0fgO9747PW9dqb
0wwVFZU+mbDO0rtR/2EkHiZ5QVWmIx5IIcYgqGfx9Klx/jayAGeouePknUZCOds6EKM9sNgqBTFr
SgP5HoCggxUFevIeA5qCenojJ31DkKdpm8gQcbi2w8xw3uA6yGyHS0P8s5GJPm6ywsEBxUiqtqZW
OTnPCdqyZGdriVNtdLOc5D4YabzcjIbTlr/p+JyM6c4cW4ZV83uGpsshB+sIEsRSVVJZsnC1staO
U1GjKo0ifUOPsDy4qv8UitA4KDs1d45RYLs+lvKpydBSqrC/t7Auv/dMa6VjkU9Nq4g/L4a/DkAd
r2KBgghYfY/RjB7X9A5VVvHSDNSlJzrEt5IK1doctHv77DJHSpKHkILLL1g0NBnLbTbXutYtXKUd
zdltqdZx9hYQnrdlOuBMBPcDOG3jHm8fPDaP81dox2uf215h0qFfR1CzhII77hQ0JBOiE6bvmrnW
AED4ay0w1f/nvXLCQZqa/R9IhJ6/1xZCf9aToTtJi9ilSt2PoZcP310cajE5o96bJ3SFuCWB7P9x
dh7LcStNt30iRMCbKdo3jUgZSjoThCyAgncF8/R3gf/gssGORugbnDORQtUAymRl7lz79hNee62w
mKBmUqLmkF1ENIFAZz8NbngO3ZZqL/jZLb1SymFK8ESV0CuPudsZK6/1/fbM65xTSYRvdKIvZ5GF
a3EDUzE8IzGzgGuMxcQCm60XnELJiu3tR0RHc+Uz0iHGbgnUiFvJ4u3KUbj4B0zBqaJRL9hb3I2c
O8vqrPipYlN7KXH8mg3hOiqZGOSZNp6QLb3NWsjuvrG70RDEbmEAZoaekXybjGnNVxq0/mW0vPq3
pMGb0jskts9dX6F6Gzgo/6pDaZ0MuzIjigl4GWycUnXPrpfGnweMEPItqOdebPtCgabe0++MBsVM
Off7Ed+27WROwUMsFdlsYyOb/lRFpN1beomyrpLITrfmFCctXq61gw2ZjFRxpzW6eGiEPvxAboCJ
zagNRrjrihLjOs3OMYfsRORy6jdabfr6mNtPbWdrHyrH4wGtkntBqeQRxse1jCmtFyMmCBl909/b
bmorGO9o9jbAtCUrkL7c72wRVYCfnGpj7UvxYjv1lfbJDlV1ZlUkdgk5abKznwglg3RLz43+mTVV
FVu2Z/sDebQJ4wEuJxpQZLX7HoflwLAWtaiDsIUpToqRWc0uEl2Jl1VAOspvIuijRExugEu7NL8l
qehfAiJA9z7AuCzbo5HAalPmef6S1r1rnkSEzTqnSOD+gM6uPLscWK2vNdYQb3Opjc8pD63i0okH
0A65r5Ycs1n062s6DkyICTAA/xIrsFj8OsGTaq+SbfxuY/Z8e56+DyTm3lG6NCnL8MaWMrZyFMWU
1oDmEBHph8jrHVi5dnG2uqbdybqJvt0eb7kqKPfQnMkJB6vQ9tBDXe451lgQQ2eNd+wG/IXgIdrn
dDCqvdMXw8rF6epQBvQ8ggX3fQOqKsee36IAYcigPPqqVMVnL+ITbea7mtz/Dw9GV/N82/Xod11E
5BHAHuzG6W3WOCf/ayN4wwOy4MbHOWRa+WhzgPP2hHh9icidOZRnJ4Zluzxp4qLnjipO0i7sbdgC
mmjTBIsUFbI2tfuEtkakImmvufCAMv2fZXOUL2ddN/JHENAgei4/omtVo6p3KdAbXdbVVkVfFu16
V6q676m5t+Yi8JrzXTwv690EcEMRjcddZAvpXIH+RmblJMCcPRTwIFQfnp9ZPMamln3K7NHESFeG
7DtKHgea75Zm+tVKveyjESJi26A8I6ajd7v5gBi3jyCr2sk2GWT9N8buvD1GXYU4FdtLPyzJ8Sdp
lpABvZO6VW1wNc32gOEem1wpMFY1e+trEuY4GY7w4fR7N+1K50/vThF+QqWCMKk0huTHWITusO3w
alHppvFoaU29PuTmavVC9XUx6C+dneqfa5r0coxVW8fd9rKr4o0OU61/oD8l/zOkTmf7ae1E35Mv
YiLr3IX6nuajehubw3SgN5GUYGmW+adofh+WkaTHCSuuxEc1g7o8UbTxJyIe09oVbTurfsy6VvyK
aBirHFPDr5NDKnkMUAeWhwz9U7TPgzBsd3FfuuZWQd3q+FOZqfk2JhjEvpusmbebpeIvBsXGcUvj
RPojL+Z3W3jysbCn5okZ0pFIH0N8faWKReNkDNoaYX0ZRrAM3k4Le94A3sSFYToIzayD4MS+puzL
MVIOoSiUZx7/pcWkEE7YtAYVuLKpIJWdo0H62g1aOi7HRIEGAU0H0DshrfmQNkpPFOwOx2yI4hWq
69XHoyeVGHCu/y23SunEFfc/LKazHG3GxtInN9wksaxpTiRR4rLSbdx4hlBZRScsI+7XN0vwb7Pe
TJKMiwWeIhXPWoxXz1kKUf+Q24H9oegm8afFKtr0HYQWz62aGRpuFQOqydtb6dXRoakjLJlhRcvl
Tg0HwvVAcSClHZs2GPyHDumArym9bNCZcoHibRTWH7Kr5krYtjwO5wfHMpDyOVce0reL46loitpI
UbIds2Ao7sopl+UHhQCuOg4xIu7doOfdmhvXtTGRqJLimyn31Fwvp1TUKDJtUzM5VcKQFkGZ2z83
eFWOG/SdKSrMPJHdyty69ooZjkK8TeQK6u5yzHgMBiupteQsJEyOTapVwz33nCLe11pT/cU6WTyZ
id7jCZ873dfb3/fKxKb3FZcUwJcUXZe1ZRkqWikE4jiMjbo99hAhR6Ub7ZWy8bZAYnJSVmO78sTL
WxVflkQZeUOksuTml3cOWXtlB767Pkla8DpWE9zirbDyply53Fz9nOT+QWHS8KWbi0DA6fWcNv2p
PWWZU3/LC61Vfa8yEffoiLUpYHfPt1/ntQHJThLh6MicjWUpwG0yatUY1J2juQnKxzvLi3136tM/
kkz1R1fIZqUf9kr8MU9Xmqy5HdPTtth4x3CWuOMfcvaIA2bL7ca6oxxhfsYL2YowHmom4xk/iCqH
k6kF3xves77ymq9sxOxPVKW5U1C8X9IByMt0ilK0yYnfECDd1IOAkD2Imk3S2VGxEnG9G40Yec6E
kHLivopm5HK9VGEwtWMmg6NThtM9TUvTs2zNaj/Z0xoH4N1EJRaf0y5gRTR28WVTRkoJy2jyCUk/
QUy8U6XrooFsk2oNa/pu3swDUWNnFyBkdZbLMDaNhpRLr5zgh/a/p7604Vu2YXQqvUx5KQPdblZ2
11dp10Ugx5AgU9CUcAVH0LJ4jXWbR4jAa5AOLk0uZhk5+6Yxfk+03W7zKMjuA7weHuPY/i/IvJdx
tp2nXtVsYo8kTzjWc3NtpG16JalXftr7l4EYDSUYvgrQYzj0Lj9wXxUNquZ6YDpZzq71DOVY93q2
nyIBGh4C4so96B2LC/rW7MuDnoKTjoLhvEO/CV4GOAD6OKjxqXO8HLIK1uvcUL2YSh5xloshvNfK
b4qp1Id4UDEg6HLTaTdj3ob6UXcHt9wWlERI5hP9rBzA76cgvw37BRqC4VGQibr8bbYWaAEGpLTF
hGbxn9QiiV6Z1MUazuad/938EmiKmKmPbMvv6vJai49IPdrxecprcSqcxt6NPc4SrekUuzGarZ+5
7e9ocP/a9Va/KTWjO4jI1reOPdLpjZp4YysNM8JiWoRB1G7cbFzLk71CwC6nLV4bM6ONguvsy7A4
LZGK6mWCivxMJBA9wp7jC+ikqrzCM3bFoKd3XVCZdDh6wQ6NPc7olpvue3xavtdIejD3KpIvWa3n
Jy0v7GNfFpOvxEO3p98U4goTLfa5F4+/6FZRdzaNM9W+c9Nw5aC49ln5+YRUHoJPVv7lZ+Uy3FSV
0jsnt6vST81QTc3W0MrJONw+kN4FF8Z8JnA+sC+T+VoeSM0gyQC5ALCotMDv7rty3OECib0wQpLi
0E+18YTRVphsCmgExu726FdW8uyvbHIxpq+d+tjlU4oA9FYdOvBEO1vPz4XjKZ8GAtphw/coAQuZ
5QoC+/3hQAoFBDCJTJogiR4vR8zsKBspfUELGYLqJFzdPgyiHLZ2lv5zfMqrnXMMGl1YvN0ltm1S
k0zvOlSkWq9PWPmpIv9idUH7u4sGeQ+8vl/jeVz5mMRMcOJmxBWUgMXDIcDTBhPXR9T1GffPvuqT
8jjXfcWWn+iaG4i9zjeszfR0q2Ui1l9uf84rk9ZEZ+lRRifUgFJw+XILFwJQVqfGyZyPKstO0+eY
nNlKcfnKJ6RFn6ANGeBsgDL/+ZvdGI8s/G+stDhl1WAf47xqz16oW77F2v9y+4HecztIQ6NEmo2Q
uUcSAV+OpblxEllDY55GqSkB4iunnQ6l6fbdLub6Ye7UaZoqvyld2bzEbv1r6MbE26DZSFO/j0wA
GoSWFjlWZ1LR2cQ5vaOBaNPnMUMocciNOolOFqywTykom4+ZGmbZT+avMn7QzLSWNO1JREn2WApl
4yVJr28ymwoUxcTU+V7HtnmvNWQtD1lBr5OEI59uc+hXWNHqSvwtLGlm295+KVcWLQWmWYJNF6/5
f91sb94/0ZWuUspCQEd29himkm5zD8EwblYlSd2yWdkK3xX3OXkoJtG0jICY8tZyS+/VCHhM3ein
YeBi/SGNXG+8l8OcJjJKe/wu86kmBGimZC9AJNZbJU9Dk0SI0OrHGgkRjKhJyumg6JmX7lUMkD/d
fiXvbkmXv3BZfUM0MCkqCENagZTxJ/Zu+S5Uqxclo1oyGnS6hOAb/odlwDLn2m8jY6PP5nJqVjkr
vSvZxNokFIepyutvaqko59IIiv0/Px67M5hcJEyAkL3FNq0KsI9p7gYnu9GHvVYFn4ykTl6G2su2
bd0moBfGNe+AK6scdRp+PCS8qRwv4R9wAMI8inD4jVRZnXsNcFk0lN6HVIRrRjFXts23Q73r9q3p
YWpbajFB0JIA7EuKy5z+8fA1zodkxEIjHKijZzh57DGmsta6AN5d0SitzWeRN2sQXYqnl18yzTRV
CnSdJzB36lFypTknjZocI+G96OZrt3dDfyU7gG917dro1140NyZnxgfOaILFPKpT5qyq0dFtoVH+
YOMJve21IYKKUK2t5Gsveo4iZ0EcFhpL1HKh07tEDBKchMVrxYTX3dRN1++VVHYbo4fGOAVpTUee
gt/k7Sl89SnnW+F8ESXSWISFQwK1PMKK4FxahbWxcNGFnKoWn8YGg82Vsa4cg9wWyDyCNzDI18y/
5c0GyTV6Yr0n3WlMbCgjCeKZZJ/izuCs8BjfG+XMM+fNSPMLfzMS6ZigaePSPJVE4eg7lKq7V4M8
mzZwMfAAJ3sTh4+Qi8s/Vuw2+RZMcpcdLa1vsWLydKQ5UNSKPZJXLzh2RMvFnSpC5SMOGuMfLXAn
5Z5+cY1Seh1Z45OiqspTnThrdt7vG+55ENY5NQqudHOF6/JBEqTfUYSo6FS0Xjk8IsjJn4OqBsah
ABsgka149vhUq2mU3RMAGS/YzPfRvWqhCNkmXY8dGTbo9MSSVULG1IWtmx0GE3jDHeX/6T4y7CLe
gXppHtpCU8ZtW9K0tclKtRy/dU0p7zi4UiRWdl7+CQ0nowKhZskutsPZ4iWI/8sLztJNMIVGtnES
6CC41OtGdF9AlBDbPKyZsgqGTM+yLOzmQSmdUj+VZVv+dURifeMsytSNDILps2xcuEVEhzTdmVaE
5UHmcc/eTY05clI4oTp+KW2p/aeMucDanjuU62v0EUJAiTt1rRj2HirJu597j2i8x46MoOry3fct
xXayMNTelDbaV9wRkOjI3D5gLqBuWEqUfvv6iUqSfe40ytTR0ETPWtggWoxLZ+W0v7YZknSAwETs
zeVnjj7eTGkFlRpCNG84tco0+OqZsnV6aBDNbmosHenRFP22imkFV9uqWsk7XolsZjYbQgeNnRiZ
xeXYtpaDQsFt5GTHZnMf4Wh/jIeW/m4ofF4DTu32nnRlOEgMVHPdmauF7vZyOMcslZoLKTURPZV/
kTW235HPBZ8oUoUPzphGa0zn5YB8YoJYtnnOGIz1lmdqR9XNoZsvPocmFr/bVBNufkA7UKHoG6vu
pYb9vxIZLffd1yFJINEdNJs3Lk+XKuu8pCljcR6kgUAmcT0Jmkeo3k9ryoa1VoUrD4jcDLWZOtu+
4zp0+UZNJQtTsnUQbjjsfFMOzkbSyLcLWwzUcY52V0LhZdw3Px1AP4R9JBsJiBeB0UCMYuslRHLq
lORSjcI+2RVksGz0qnvRq9PvEa/Sz7enzXKFzIPOKgDMCjlhANpcPmTC205dO43PHeJ9pEBZsKmN
SKWnpYU7UOrNyYYV+Seg756qp5WsHDrXnhkoPS4N/A8d8SJayQqs4ZW4iM8G7OaTpnjmJpTER6gl
PjuhgagvWbXafJeMnJ+ZnAeveAbfYWxw+cxTRaMqimJxlpFwqwOImcKNwWRTpJ2hXNZXWKjhD2hL
8azBEHgJGq0Wfgj7Mb0DMqT/ooTbOHjSWrHjN2QWQz+vhPvj9pdZHvz8yllajTpj1r6xUVz+ykiM
WWxl5JS0iOuMb8aFlqLsHwZ1JcJ4dyWa3weUW83h1KRFeVl2E8Og9KaWJmc6Ettd0Yt035WwUroM
qSw/ztnZhpBH+k7M7aig/5lmIx7wZCo9/3WEjze9/JkZVPvbb+Da5HhdDDNo28KE6/IN6FPYOFOI
TULcFglt+3Z8X3uDRcW/KSftMYrsfABGHJNKuz3w1Rkyc/mpGnFukHq5HBkBiUQiB008z43kUDtl
t8MN99yTCd3IpLLp/rOw9laa8FigCt6UCshNaWYvhoVdG+5VlW+bbQIjeZU5f2VXmpFJs9CYDlg+
2eVPI0lt2GEjWDFeM4mNFaVqvpemLf9g5ApewgmqatWs7pVS8zYROk9G7mpkhEkIkZRZfIpKyHaA
7IfzoOjlA122UbWN0jTcOAHaLryX5DlOevGSlXZ2ryVO2dJ1JJpZ0jCkP4awNQ9S6+Wza6Ht3uhm
AmRlcGW5H3D5OrmiUT7qGYLEwU2Kr6U10slRKVp2FIjD/xpOq35WY6f3oVVY1ASE+5zxT/7pDZpP
89aaNrYxND+aDMOlqnaqnzrix5B56TifqHZQPNdG049sI32yigrxujOYeG+ExdZgfwED2jbxQINW
rt4BYJoOehT+KKdauzMV+Pkjwo39VFfVB7c32ztpt8WjMdrN0XKxYdsAQE1if9Ty8BPuCTbSgKw8
JXpVnGTrFC/JVNfbehiab3Y+iv9qxyt/4a7hwCZwlQdUZ+FRpVEj82HhyW03Jc7eynJxRI/n3PeD
p/v0gJjbBjTOxgum/qxWurZ13ck69GZmwwcpy/tJZJbYUJaPdrGOFtqH/JMcwzJJ/wRKW39S00nT
YZBCST2RFJGwPJBE4iXKuV6RhxbFF3Zh5Uhgp90rta3/GfvGbLaqkTs2tW/YeEbdE0AXlZmc3S6z
/ivNqoOvPI3TYYrTZAOf0thXXWMcFBrhnk36QJ5Htxw2QQDpYGI2mD7iJYyr43ICT1cFnz017bZc
kNWHWYgGacSFbeWLqqpfvII2Yz8CYfSjVwr5jZSVs7Uyk7JQUw6/VTt1wTh3tXIKUl3fJkQ5d9ok
xYHY09iGndB3Icvnb+KkBbCHrESWn4lPVqEHxUZyJ/SlUJRoU4bO9GCiOfhUDFb/2Ju19WgAr/ue
m5V2pyVKRV9i34O2EG76Eb1T+NToiX2fl6zRjZJ3Trqpwtw1gLw1+Smgi/OoFkGCeLFIzri5Ncqh
t4BobKCJd+zi+dTekYdhLjsSdKeoM9OkZtuo9QYnB/VnOPY4p7Xw6Le2hLKOeZLcsRWANgEqSAEM
3QklGnyStXbqv9WN0tGNBD0yMVWx1+xI37V9050y16IboyKjZW/SIG2bXReKcm91Y7Z3tNT+3Jlj
8EFp6umUpJV76mQ1/apz3d5KZSAg1tsQJqs9qR8CDIV3GXJLfVO49qj6SW2gcKzaEFDRZA9avck9
M4Ev1XdwdTlKtuxE1l2Re/1DVo7Bz4IuxA04oXyXx974EPGCDqNj5D7tG7G3nyZdAYsShnrox6We
0zfRee0+bvvkvjEzzliFPPvXphkrP4EdNLe6wMWn0OA84gxWQfakl9XcD0ra9Tturd6vrMmjh6Rq
873FZsF06ZJTVlrm0SzC/jHGc+ZrpPJAZmep3ydAJx2hj3Qfvahtf4W5aBI6a3CwcAz6AmjFd2YD
ABAldM96m3DCzwKH7vBBiWAaMmWGv7pWkVq5fQpdOf5maAQVfqDtuIss4k8vStD/wG4+gwMQybYd
NfuAvPlr7HXG3pS19lU0+ppC+0qITQVlzkDOmBLijsvjhSh3aOs8wpoImgVZ90o/poUSHxvdCFbi
3WsnGakygg4qbFShFwGOXlKRwneO54OvFW76zDafUtUgLAuE9rkEpv0/DIiyh7OMWjRYhfmFv7kN
epJ7qUVTwdmzRqxvgpLu7wzQqTV43QEl4VqV890DIgOZ9ZLcham1c3Rejjc2gg1v1KFCxdL7JlL3
oz1q8lvFmbmZcrLqt+fLu0/HcPR4oc8koqd1YXFGm6So3VQa3qmf+3hmsMv4sxON96nPsvbP7bHe
Badkvrhnwmykik3X0+LbUdorsnzEDrsDxXFv1Ub9ZIalXKmvXRnFIU+vIhgg7iDiuXyBdeYo4ZgO
3skuR6PYmq1eBochiLy/t5/mfcPLHGYz2S0+GFZxy1kfqJHT9DVetlKQiOh061fVheVLFXbefTNo
T44+FGdddtOHMBY/NT2a5panNT/UdwueXzH3e1q0U2JN5eiXj5sZtEj3U++dSFm0H8uaLr2kKH9q
bt9DJY7lWcmgN91+9CtjAm5h5hDakZVfakHsiAI6FxjvRG2Rvj+w5T54gv5Q0XWw0wn0t4GJ0+zt
Qd/fOFyQOKx6ejqRAeBCcvmkqVULL1SxmY2TsYgeJqewOWPqNM22DN44x7RVqk9KnzYGXDYOqU04
mJV5yuCHgWaLw/wTGttm59RKfqcGDQWalV84L5a3AS9gdIeKAZIVzHcRKiwWUxx7EVBmNzv3jibx
E0KNEdB/utGbOp3bT3uiESv241Zr/AGl9nMrg7XU7/sFDb8SATt7JK3tLO3Lt9Q1dZIU2WCfkJiK
HVOUAzvT3YdwpLPh9vO+SwOQwqCNnoLDa2JlednsHQGJPVbskyda0zeBp/lYU4QDMZZh7ccG4p0m
NQPFd609ekHgrSTqlisdkwbSZMwJdO2o9bTFVimp1blmaARHvKK4TFKxUJ2tUVdryJdr44ApsJjx
nAPmsushiKOknKYhOAqq2omfcL5upqCiIfX2+1xidKBb4dNJLY3WChYyJfTLbxdKr9W6psAGzJ1l
1yhcMGkNFfj6mRKVuGLZY5JTsEhp424lpFVk2ybkObMttRWPyOUxNP+UWdQzm+xhdbe8u3kuyvTC
QvIZkPn8XNNZtC29wd4nQ4g5mpv0K6t7OW3/bzyb+jZ8QsKIxa7t8dmgcqvOUdFb57HIA/dgpkmw
0VJz+n37Nb8mGZfLdFaTkrmySWQtHdikQfGFvHx6RphCGP2lco32rh66aGfiHL2No/wXvZ6YR8ID
5URUw22cxQOqITX5ak6fitqP041n5fzWaYttMmBCEJ++4om1wOoVlrP8qSj7ODc5n9n4FjvKiPVO
2o0mXvPouR49pzwQ4SQ73Uyz/zBE7Q/a0GN6LINhY2DJemzlmO90VVhcDPgDmrzFDjSS88hjANir
xWrWYz5f3v1CHWGaCluCZvt5Ir2Jj3o2XiusbEDFQfARjWDKZTrl/hn16c8xVJQj2r34o5bJv4Ge
KN8q06XLukhtGjN4cbe/7HusP7OWeAbe/9xwQpHv8sdYKTL0ugzSM7LBKN1WDqxkQMWI/X21F8Yn
sym0ajOawfjFrpKB3EDDFWtjhp4XfEy7pv+sjJNzP8StjAE92jTpV4kS/gUza0tfSRv65ukTd/HB
LukciwPDGPB1D7IvGGD3gB2TMP1Na0X6wpVSPCZNWv9qhG0lvhjYH/0gnkaMP5wo/Hn7ya8uH1Qi
JIER9lLDunxwRfOyqFQ9rq2wgo+t5pQ0Hw/jbko0ZX97qJWdYZlPz7oRCoAWZ+dUDzvwg/a0qbyK
0JHt6kS+TVvZGZanzOvOQFcBBz5KG5pdLx/NDdx6kLrCEhBTfO85oCKEQ26dGLLz00QfySk51h2S
OuO5Q8GxMqcWbxb2NjZnpPNm5QfhjrnYk6FZEGB0Xn1Kxg50ZyPNqN5GfT5MG6/R6a64/XavDccM
RtXCejdIJl4+bWqGsoptHNTCPE6/4mdAkaSQ1kvHxXXlyZYB1eujkdPm2CGZT6fr4s1mlNzBsWYR
1R/VOoos+pmipNwqklZ1UvnTBrq1ATgVr3bTVNIfZtN+rfvOPUCCJs0V5822pAa38gbmnf7NhvL6
qyiRIpFDwQObf3GqV1E1aWOkh2dPLxL68bFgKU915CEat5pGbNJhiOOZAhveO85opId/+wAWWwdp
Y5dEP7dnbmKXH2AwB6XolDY7K7m0TlUI8lLTQrjmtFj8m36GcBaa5sxIwIyAwZZVejeSLGWvcI9T
nWpbPXLq/ZjGlKgCiAi3n2qxaF+HAp5FdZWYnUWweKpgqjq3tyzlGJHoAyqZWXtbESFQbxE/5VO2
5rCyHG9eNaiBaalBIIdD4WIaV1GTAwzTSDhrFrlZEs1WTjG1sgPrZHnjuLInXVs1lGSwbiV4oBax
mDOFtAeIK9I7FrDJyARRd7KDFjhqVFm722/y6lA8FRpk6B3vApUEX1SrMmOaJp0hs3woKNYXPVfo
vHEa2axRFV4ha8vVQGmWOwU6JG7qiycTPd6JeUyL0WAEZr6TouzKfWO21lfqO26LC5cmw71pKOEv
urYd74hHtDZ9wfUzkbveCKunpna2tpN37omAXErMEuIBClgD6uTQE+K554gPCJwCqHS/GbpETjtj
rOwBa1ir/0tbaK/tUlOYP3N9sN39UEvqmf/2Ul8XHfPklY85A+gvF51Holy368E52qTAnwpa049D
mcizWeXKyqKbZ97bF/o6FNPEATVlYIk7f9838Qpdjmg2FakcVTqWdoCpxV1B/fmjMQFuD5ogeTFT
7pW3n2+5HOZBgVvNkYmmalyXLge1aNKgPxP4JiI8cXQJdQ9tbDiCjKmq76xUrEkqrg3I+iNBQWcv
wt9FOI0sXrgim8CmKxTc/Y6k8qNXEQsoss92ePDqK6/13WEyP6JLpzY2vvPqWOYhcot7t1ma3lHH
lRwbVndMbTppG+8FrpCh7gWplG/4l9eQesRsmzDAg/ngoajDp7OohbPvRKenOAwYFXADB+H1yk+8
9uU9Xv/s3sF/y9RoSoAsm4SINA8zY4vDZLLr8aX73rUWCCNAnYckKcMvt7/8/GWX0+3toIsPIcsc
iwGXlAA0LYp8PWB/eq30U2uIbFe4yo+gr7ODHJ3ZNclTV25x82RejI7aYvZpw7bEpQZ3Oe8S3a0N
IxEALLXA2/RlPlK4LrJdUA5rS/jKjGMDJpLgjLGYeMt1JUyvK+3QORod8jY8cPuNJ0V3dloHtBOI
+3/c8plvF+MtHs0UGcuoC+xjx86ke2l/P1lIQ7F3XEszXHuymUHN+iW4J3d5+RKdzExsvPrsIzgf
9+xNcDRQ4phfVZS2R1lG1b9vFhqX/xnXZKFFXEYgdQzXGlqxekyTcdwlCdInX488cJ9DTFlSTaJw
XIm5lv1Fc3ygkW/g0ObjWe+aaGt8IXIlDG2uDi3dQ/xVgxQ3rpliL0MNSYWVxz5OVM5Tm4e6vNNG
L7Aw4XMCx9cHA/s9FAnKzzGwxMvtBXRl1eLPSIckqTXoL0uwLy1OQwmfwz5mhhV+GYDz1zAwq+kh
LzPvYU5O7fU4UtbC/msfHV0UGhc6jeAJLU6kegr5BnrHsHCNHycS2r4e40MQ419MJqC3t7cf89pK
5TBCf4v5Clvo4poBDDtX7VZwc82y4lGD0UJaRxbOSLrJdX/eHmz+xxbbwtyOibZtDs/eERKwbhIj
FB/3GHppTfTiRvcNIMoVmc6VV8goLo4yyNk4bRcxJzwASCSRlZzDRI6aP1V2m/tgXLqvHAv9L3Nq
xJ/bz3VlRHReAOrnKBf80yLqpO5M5bOvzeOgBlV30AJuTT7A6QiQaBFFJcjBcvJWvtyVl4kx1ixp
AwhDCWX+UW8CinqCWdY2SnbOI8rb27ZzwSnozuStSm7mF7b4bMx/gwZAFX0I3KfLkbLeTkRn5uGp
CGV37FCE+b1QkkOeW+q+dnBaqFLN3DrQv4DsafpmKPJk5US58rRETUQU7Iec8suWoiwZFRMtQXKy
KL3+wa8x2reQWlcm6LUPyc2Az0hLP4ticZg0vankhBnRSUvECGt4qh9KkpH7ru07GCXhWhVsmXmd
9z/wUshU2HaRDS0ZJdQu1Y5qI2IGU31ShbS3hdTdL2Uc9w+eeBytOySYfhO0H8xurX/yytJ/Lb7N
7FPunUvdkAdjQ2v1AchNHqWEJK25hZhSPk9EBf7tBbLsTZyfkyZz8ss6s2i+D15Ooa5rqViDAT6p
2aC+aBUKF5z2umMbDcP3CHd3BK9N0xW72LLLn4OuFudmGqL7WBRNt629NHhKkGxaGOTY0e+RfG4L
PDagX9sZiKP8YMhEuTVKRSIuKKf2YxTEbu9rFFBLeKMT6fPbT3RlppAcpQJnz7kZVsflA5WFjBKr
JpwH6yefswoAE5X+RHhHPICi70CdXHX/70POnShgM1iMlBguh+xrxcu90IrOvYzgXWuJboIZT9qj
jU34DijSmmh2mRHho9EfOVcbyUno7G+XA1bg5HI7izp44WPwRMkx+j5g1bmRkaadR22wvvduP2xK
7IRX9rYr0Sung+rRBTp3aC43VG7adovFrjhFeu80Z80eQOcUeRr8plmyxFMI185iZ4IiRyBTy0I5
K/BdxMo3voJwRFRHPoh7MPs6+rrLF5B1HVQYPBPPDS0hmGoJ16g3sN/dkvYrOX7uZON8jRO4g3Cw
+0JH+9HRyiGqUCQbwwz/uPnkPloVuVy/MdUy9uki6n8PpQF9yLSzRPr4fWV3Flizx5C2/mwb4lTz
2Y0riDfmTBZDwBLJRycSfQtuUZHlgylia/Dj2sDS1UmGWcbSxXDmGzd+YF/DPlS6ocY9LwemS2VS
eYkHIb1dpGZsJfBIQ4lxWt7IgwVLNfcnOkOLXRcpee2PArtecsZJUe05xCoDOwfF+zHKTjwZxIMr
hbTFIpqF9zjNOWxwwFtoaVxEuGGGV6IjMAiO+0E907gwYQ2KmVlR5M4+VQCq3V5Bi2k1j+epBDro
pMGs4z1y+T0H8npGZOMkmYIt8oPCirBHIMvQDYFHFTcQmzFx5B11mmGXlG70cnv45W7/Oj6nFzoZ
Up9gghdxAjeYsO9LLzyr5VCVs2WDnflD1lLMlrE6fVT6yNK3gZidpBS3GKNtiSNyfYqmLLBWFP+L
xf36W+CbWEipX/lci6OuC+n3SGj1wp/BrI9NGWQfOi2xN3ZlNRuZq9GuAfT5rYZOu7v9GhbnzuvI
BIAgVYisyXguvoLEL4N0RxGdI9nIM5tHk9ClaMlDKYY1gswibHgdC4EQd1GWLyS3xblTpzQ7lw5j
kRFNnuxWK36UYR+ucDeuzGOU2f//XS7msTnCIjRpszkXnZnuWGw4BsMgvQtgVG4a1/ny7y+QdTOX
aqkkkq6/nMYdXeqFQD96Zp80TnlDezO8P+sQq7pc2YjfFQLnJUOKfs7hzgT3ZYeg1lmJJ3SmSaJk
2lEmdvA4qGOxrVuJbZk0bL9iwd13USh2nacj6ayr4pA08egja8X3w83/tgN9qEFHS2/bipUl/e4D
u2S4UHVTgCIwAwNx+S7YBpMo7tPwHKCOfCxIezQ+QYX9rzdV+vSZIhgHvFbIYdjMP+RNuF1W0f/j
7M1240a2rtsnIsC+uSWZfarvLN0QLpfNnsEm2D79P+jvHMBKCxJq3xX2BkyRSUasWGvOMdH74y0/
1hmTNb5XLTnrTeURCW9pfYqovpivXIqOaucOYnlO2so4a0ZVvKhtuYCGBoM/bitd0nb5j6+DiwQB
7jGac2os0714BAMyRXcpGJm77qQ+4AEkIrLp06cuVpLt55fS/1pBf18LKQKGgg+wL4kzTWYRefnR
riztJ7216KhlmQyWsaX7ggmgRfTK1CrxSWxDrdYAhjtFDAn/0d1u/qc0CEazhz5PAgv49m1N/zgO
PPrMcNtqPUnoGA/Tv8WwDA8j2egi8Ca1/+kaeRltNW92Xkrkm16gdqNK0q/REtWgaL191LoajA+E
7+Sr2IYP7hi7CYpyd2284xN9/7u73ZCM9dznR2Muqf+zohCSLmMGBLSMcnS/ID7aKVSmtnv2kBX/
WABL33/+2P9aMdEMGLh3bI/eDEOUi/VFlHOHOD/KiAOxofIJ2gJ3pABzvLQhqX61S61VzR/HvfVN
R0SElwaGvbVqMd7fMYk2w8K0IzsCGnQ3KnK8hOjG50SoN7IArVcyM/V1FrxdE0XdNtP1l7GD8Dik
4isdwuWNX6gzLmn6OAfLccoy0pWqwnADxg9kLroiEd+MsZr/+fwpX67i/3exVUqKv4fOz8VTnrs2
Wfo2cfdqhIwIqny/LzKySHKCEUMhbXfzP1yPxpeGJQtKxuU+CL0MqdRouvtizaYi5JOqTnWHo9d5
HQoK4ysW1eWbzP0hTMKjotIspQ5aH/YfK5gE25ZT6pHW4tS5uye8mvxURPVmHwzE+JQUp1UxBDHo
+cofG5cFPimN4Sta9Ue/KTcMSo72sMea+v7PSCqtxLQF84RQOfW2LTqxzRQ9Xg0q1sPnT/jjSzHm
RLBFJX/p7xTu0Ebm3BdHINJdQfSqV/2gis0CEApfcVw/entwwP//17q0stsAetM21pd9O+PGYUFc
hiujc+s7T5LD5udMsl3/f7m9VUhLg9Kifff+SbaC1J64lNEeS2kcdH2T7TMXNbhCx+GLntpFN/S3
QszFQf7/XeqyF01xhTiXNe/Y8D2eOGXgZRxtPGbokbyaQ8SgLz9bJvvFFwXIhz8hMwRmJ0TVUDW/
v0dFpceVxwNjT9W1f+QWODU6BxYEWTPttK9aXR/+iKidiO5gqMtO8v5qC0lZaIUzdZ+1zKrDGUD1
98w0W2zYjan9GKZMuf38N/zgo4T9i+b6d1sU7dv7K0axVeSqWuqYnavKj20DiL+vxIsttnMZ1VgR
UiKNsfWIlNVe19e0Lxyry+bzP+ODG18ph+vBhLMu3+b7P6MQKP8iHJNHjnv2Jl4M4gqJtfUxKPRn
jCH6/3K9NYWJ3hMr0qWLbxHk9NprchTmh9kOJcKexO9I4/gugS7+48azan5RJn3wClOjc97gAIZ2
+PIWvUWJdWVuiqMoHWdbxZ2z8UDIvhCmy/ELuJyvCS394qIfPdcViqq6KLURx168vuwzWoqe3lkZ
xONeabwUTKnUt1ql69vRdbMv9jBzPdD8uXmvizyqmd97OP95yUbJFJuqye6qY4Y2KvdHoyZj1opS
/TRZhDkHM9X+jaFxKvIzDBuvsxX3L2zj2ZN0rEH4WTylL/BwY1ptqTIZ/iAwpQWVotDgmvphgcQ7
Svd+jvLpngGKfpsVCvGSWulOuN0aTCm+YlmdP665sUn61smlu9PELFW/acbiFcETaXXN0HrXpgZX
e6oxo4VxHpenbLIACgAzWnMnhGOfUlnjyrMmzkCBadfyPGDv3f/3Nx+uKSX0Op6lxHv/5jeG1840
Q4qj0czA5qPGSLbsG72fIlH6MZbVV2O2dVX+6xfiGwP/hXQeJsj7Cw4MIcScMXHJZD+9Omq5oihn
hl8sOc7rlGnNzVI4Tpg33vTfJtGs4hyBGaGtvW2YmJcIMNJD2pok+4yvrm+UsFO8/l7Txjo+NiqM
eYw7rKhl5RI+/flD/qvz8X9XdtYpPb1mgJzvbxrlfGnDjcWpU5b2nTNQzjcKs+eBxKigJp5ioxSj
Q79qqufvtoOzLsG49MVf8fdeQgGNZQKVOngy6rz3f4Ts2zEbhsQ7AH/uN5AzPF8ykN7FkZn8D08a
WhCaCwb+LHIXG8k4OrXXAkM5itpJIFMjiXgG7jaIXTRmYwfSdegYdwq1+uLCf79d4P9oR3NYWcck
fwl39ZZRsi2Lo4db7U6rvTRoSdYI50qRT12nLBuytdHP4aL+4un+vdRx5XWSgVuC8eclAk0doawT
HSgPxZy8prpkjRUj6nitNu/pzixf3OhHPyalLH4sBMCcV9b//49qtptzQ6sSIz8odrEc5YTxpkXH
cRe1VvRFe+fDS7ms4gSIMVm8hEcAlVElM5z8ILKckCdznCqFqJOxUPdppA7qFyXPRw/y90eC6x91
nntxZ/oIEBwcfnosJ17TyOp1WnEWe/G8pFsnN799/m1+dHfcGLeFeIK0y4vLETFK3IPMcsIgMElv
cy+fyjBSnS7fNSbQ48+vdjnxZw3COYH2HdyIsUrn1hf4j9+txUdH5HydH2eB6p5AkfqMsNIMtLh6
MwZn8MfZcHaZaj1rEqAn2cIkd9G4DScz7oLMHd3nz/+i3wqh9wvyqoXEyYH4ARzyZWEART9htGsm
B5ygokSG7yrG2RGt82N2W3erRV3V+CiHxhPOlvg+cZL50MWEY0DsccJON5ebmkxe6ce5rr3hIs6M
/SKYFIymo4RDXNpPTWFO8P1pjNwxT9FvxibNfsSDuVj7blBIoELOqhSHXDGW/rmGSxN2RmpdVQbZ
Pez39TV0ATZny5bJuSmX726jxzkQiIb3MOoQddl6e1DiNtpEcbIQp9jV+xFz+BKwVKgbRBXtAUWD
HgVFlmZ7rU7jzWL1petPOOVPS2M1v4rcGpuQlqWR+xNcN2PVjs9+mSvF2QB7d1aHojlYNd5sL/W8
LYiikmSnMqs00j4b5zVbhvLaKaT7OiNM3Hl2354UogZeDKcvOeR1iXE1NjrDMRiBjY8OoI03utHT
0fj8F/1oDWScyVgBxAyThYt13hYx+pARZEbdINqYI/yTjUz/1QvIL4QzDfsphSs0uVP7+vmFP9zm
HIuRBp8R3Mu/xpy4jQ1ky8o+M7vuWoudaud5iRqS61nejpHWH1KpsyLHZrIpPCcL6G181Vb48O7/
+Bsu6oskiWpB6KZz8LRfelE61/jpdSi8awg2Lq3tUs7Zjq3+i0r3L1viusWvehlAIFjlCO99/2E7
/SwIeQb6uQZQnQfvioT3JGyRk4douotND/RbVULHa761G5kOXzl51l/18jPGj4XSkbQoiwnp++sP
UmRDuTCRbTyn2XgVGFW/dnMrMGcM5YYmi13VJ/Xh85/8o8V6xd9AhMHZg7jh/VVj3nlFNhZtYbtt
RlSEREV1nOh8T+gWwTmF+sUC+tFtrqoW5qMQjTDsvr+gJBu4Mz2QGnkhusOABX0zT4P9qticUhPb
zXd0250vftyP9ghm+L/1i6iPL0+pBBoYattOoCYHSrWmt72TlZJG1S4y+h/2dXBJNNtXIfFfes6p
LHlBiyza52XavBBlXrhhqUzevTklWfLftlpuidEjpEWE90CoKMbfP0yDzHSitpf4ADCkv49U+ASq
Ujo/C0ePH3sAbPUXS9PlCvH7iux94MXppNv0i95fMU06UbQC3IJGjMGh1zMdYZ0Z+125QnnlkPiL
aXRBndRjmOpEmMej0f/4/J29+DV//w3gvNesARo3DLjf/w1ZEZfNQDuJvUdXT+kKNsuKMdmJof4K
C/DXpXTOcxw01iUBjtGlwNocxobORV8cDBI/byzEkxDVCkYktVdv/uNdAQKnm+ryWayZi5ft1HmY
FM4dqrm1jZp5dhFPoZaY3TbvzP/YlHLRmQIa5o2hTOMhXhpQi55XCtGruUUqpPiOkMlTZg/5L8Mg
AeXzu7pYX9ZLUeDSKsXOQM7e5frSQSqZRlma27gd+jOUfWtbmr0ZiLnpTqbXOl+EJvz1g/Et4AhZ
KWL6Ol+8+CKmCNEBRvJ4m/STsi0sB57U3HbbHhfe9vNbu5wtUk/jqOaQtKYI4Jq/bCrajkzMCg/t
Du0GR7FUuzeN+vtY9U9ATkCM0MvYmYt9mkyBEcDZW2m/JY5uy9HuR7y05Ii6IzR6WU5ffKWXD2Et
uxl9MBlHfgtVaf3//6hRxYBC00mm5URyuUYNpMCXyd8Kiln1CS0QOo4vnsT6VP/YuxBfIVjkHIMa
FhGAfXkyddoBtkrqyl3lSWNjGMtxytU+1I2S2DkxP3qtcl3aynUSj+deIy4Z/u1xELR5Pv9Dft/Z
n38ICwK2evYXvlv4nb9ZU3/c+WgVBQ0bwVkqcYuN4jnXdVYIQu8Ig+9ue4UIOr3am0b+DQt52A4q
BNPiqi+dQ27LgMO1FiRC+1EqZDpN5b5Opr0iGE9PxZNitkdpqmFsd3f2NH4l1lm39z/+8t9TK14i
hpIMQtEJXixqnmjIxEk5V+iJbPvQjZzF2Ni8Xz3oPZndxo3bP7hz1L5gaBnvpngav1BUXLw1v/+C
VWPAIYK0Y9ah929NxDrIhKEmARsb8dlM1e4gE82GRgI/+/Pfaf2nLm+Wb5QdZHW//tVW1Oue45LX
EX1QaelbrJHlHEyVJ77KNLssNtY2IqJWYAuYESnsLh5qKVVXKIg1jq2aeGHl1mkYJ57iy8Wcg2xq
f1Za+1Uf4aPHyKAVgRuvoMsS8f4xwhafzS6fCIrh1MTEcXS/FbOOZwXBFIDTzx/khxdDas04jAWI
neP9xWpvTOpOVsXRTrW62tSSjiVcZog9I4fBL0q3y1+NqRujPiZeFm/JqhZ5fzG0IVWlWGI65DAT
c7/JNBlzAjD1ryLHPvoW1iMIqlJaoxBd3l/IHtql10Z9HZoYM2PqKHswY9XcEDnQ+Enfuhtpa3lo
JFMLH8v+qoS7PIGsbw0KCZcbXWucyylKpXeJN+txcZy8uD/JimyJNI4ErC1HXJt9CjB9UFOSUqgl
P/85P3hff/tlV+cL8+vL7ncXKWmkqLE41h6OG39gJWCO0dDVRMrbFOE4aUNxshe7/vbfL4zgnNOm
hpeMkuD9E0eUkdqFYRVHvNtFmEvFDIsGvNicu7NfdF0buNL8apv668jFg16BG2sd8jvfft1W/lit
c2UYukVZaCW7dnrgOByHHFTAf9bJnduk0aNM5Z1uVuaO6Of0Ph0i91wN5u3n935RoqzrHv8qmzky
HAwklyUDY+VFja22PKLVzNKwKVT1aWHhu0t0uLKB42TyK5fEB78zo0i6VejSeb0vVUlu24+AZjDL
pjqpEvi/XB9AMz1dLZ0IFlwiXNpz88VR76OLMkkFHLnGrPBf75+2J7q5i6OhPHoZAbKLJlwfZYA8
9klXh56iWwfX7pT95w/3cs1YH+7am6I6WN1tl5iDAj8d8fZaeWwVYx4g4c0suKNS94+fX+dviuR6
IcrN30IvPEcX79KoqSlQTL1kS8GVS9lFprOpbwAl5nVgLigEfIesxO5+LiGb0UcupvMYFaIhy8aZ
EbImbh54nqy+KID/L2f5YrOji/4brATGC07J++deDalhNWOJhq9wVekX2jSFcaHwaxd4cTalVWNR
spc2hrgY1zClzaGOg8KCDFrQBgrdzhXRVkyR+cstGaoEaHD56ej6vxaqFZ2sGuZJp2rC8Qdj1t5i
2+pve3ipu5kvftwMbVzvTbfuT5Fl520AGNn85Q1mxOFsyQmXdwsGOgESmP7ZGFPjduy1aO9atXIk
6ku547hu3rv0+iw/Fw4Mvs4xu6MV0YvpuyTt/EUrLOyyTXUizlALpgnYHhBCx/tngsvy5KIA7oK5
5uo+1Ozip6xSZzNXlvPYNDT/5sQwoo2UkbWVqpWqO6G1U9ANjfHPZLgd42SXX9bnTD0flTnNxk3S
0avxzWxhrYhGRi7+VDlJHhRKCSyiH2ePXg2t1le3jLIZo1Xr/guHscv83pzbwu+ASIY4LdXDUgGc
TRw7eVr6KDoNFDyhPSdjKAB7b7GfM0MmWyC707zWfejHuPs37aCCb6emlI9Ai+Y72c5WE04Wg+ew
1ok7wHmkdQdUhTbdR4EfOmTxyX7OfdueEx6DE2J8iW+rvC1f3d7wtrreKzADkHFtkMNjsaTAexyH
oup9eIBpE3rOkto711HczJ/sgeTmyS7K56joh8MMqU59dms9ehAAfg9S6M0jkgPW07bpbw2vjr6V
Yw08hJH0ITOL4Q61p3uYYc0Go9Sdo8WyeivqxtgBz56OSkqbL07LssL06pqdP3ha/V2v5FTepQgn
WCv6KpfbMUnbx36SgpznKBpzX9VFtRCU0nZdmLQRv0dEVM6udER0dnuh1CEd12nTIMK6q7pSu4MG
ITnpVsPiIsMos8J3Crd86UajqzckCqXFhjNLd66ixch2uOWkdwCaohjhkC0j7eQaQmisWN5NAuZn
b0/orx07jlzfSMaBRHB12jVpXrw19FHvlaUfz5xUi2OlxfWOb6/71zKm5T4hcu5sJFosfJAVUxoQ
eapqG8W0ZLaz0jG58xBrcWRtVEf6rsuUyNeXwT7EvTZ1TCGdcjOnqXYymsRybsXc190G0Ka+mVGr
Z2dGTfIK2YndHQ1jVPxekI2UmEsClMMZ9gNv/ouwBjZaW0YQbd06kddm5Wh3HpBR5sdtrF5ZbSve
4qTWi3vk/ihWijYzGfJi8Xsau9Y7JFYC7r3um+G6nWoSs0x466R1QRPO/WKlPSUkTZZhw2piPda6
29PtUwcL0ifxBslDRCLJIS0blTDzPBl/tThfQ20SoxkkdeJgMAaK/bCUjfHIDJ5CYQVzx1pm+H2d
T1lAZFJ2cmqrN/xGjN227WqNgTqIkY10ALYiUfDqAOiod4SnbyFAdedNYiYLL6GUAQF8xRNMern4
tGM4DejR+KhwTLhnYW+W0CkKba8Y/UBTEg2lj//ZDAqjLHHfCJ2gL9fGK5w41V3PQKTyGw1/Q5GM
XcCLNHyHi5TecKG+8ucpgaAaNZk4R1HSvsURGcIBC9/yVDaUIcIpxyoA1dS1eyST8al1tBnvuUog
RB+D9LzrZysZsDdU5tmpJu3gqUN+pTd2fHTpip08s6+f8O6tREdbHiwr1w+d4RXfoqmuN2li5g9O
Zrk3duS4VyDqMMhqo5rulL5a9knkZFgXFG1bGYKTaw2m/HtfIkceFfNb3TvVNjbypfQXZsEGkg/D
OXutTPdIbO2roWqgcNKz2thQ6MNaTtXop6lhPlIA5QQyZ3qW+TIuksnPlEyc7FzCxo1Cw0rJsO9K
XxUOIDLGX3qyY1ZSHDWnzI2grvphD2PUdUMBRlILor4kvMkYNGwAUMzgT2XNpPvVAqTeT3sq1NBs
5SqBSLutQzVzMxFWske9ll6XleMcZVJF35K+Y1PozZgdrOfESS9RHZ1AWkXjAHlN3dDFWgEFqMgb
IugWoplaWq+PzeSYp6VQrFBzh+iqV7VqpxkKj28gmqnD+XHXurJ8igVxGY6MHLDGhf0koa/fqIuw
7yAZecTqpo7+T2Go/V51aiUQjLKeARZlGPAzOHdh2SiQrgDcuo9L0067kq7LftLcmFLUi6vAqpAE
BBwEky/OASaxW1QFF1UD2bhrQUPjca3L31cNg2cXbdKOxbE2lzCZea+N+XXsEHG1k78oTnEYrfpq
kMOTBroKZdSzorGL6OKo5Mmd4uG21acrd4kDTRdX1aD+ZJu+wdj41MeA9kpvFzn9vyM1WwB5fvKr
yPtJPPbb7NhnswJQFDcv5VzfzAC/dksBJ9esiz2Ey1cwTAFwrbeoiY0NCU9GEHkmUOZ2OM0CO/44
sFlX3c2aj5Cm1U0eK4+dEZ2nTN1khvfQdupJn2kcVxCJDRvSa9cNL1Xh3XWxRTkEKJiXzlciGfaZ
uKJmv46EsfWIPutaK1xWBHHGW4aUPHQmsYsV9VwK5zGrh38Z1R3bJqF8ts59gbVMsTbtUv/y6uZo
9GlQivS29BBMcUZ+jYRTB8LK7yzk9g4pVTPhgGozP3jZRI6P863xlp9dkf9oFKLQx7y9qfGsBnCp
4NtgbUrd+IYvCuVifa8l82bOtNOcEzOutFEgyN9j456PyzSetI4jhWJue6XbJLIEVTNnfZAq8mQo
2r7skrM9zJtsRDTXm1dl0x+iyRlDabhnhKyhglsryLoaT1VX3g9lfpLzsFnUnvlozox5HdZm9rKD
DLatpubQe8w0Z2e477QibIW+UZG3B9JUXrVCkAnCsr8pjebYW823QT6PtcE0L3qosRAEUabOG5z7
vmzZu5XVE5y/LXJVXpl8++otuGDd1yM+xbiq8Ld3QaU2P2ZsSFkfKzuZVy/SqtQz58zCr2PNoIjx
WkasxXM3ErwMAlzjb42oCwJaAFdETAhfjsaNEs27Okbd6rbldS7T78ytvI3bFvlmmo39DHQ7ojye
pN2SOd611PPmnYN3IGCjO8omO3QkWYdzXj7lKv9Unh8HyjS/sPsQcPUBmCQx6XH3lILeMqIloBP/
j+4QzDw4/V2iFedkVN5Sc/g1OPa/MTnnnSr+RXgSVFNx1cDd95PKfO5FtKGT86ZW86F352MzpWeD
G5+cGvmZqV+De4sDU6RXSyJONLsTUNwzqj0CsUYAxwneOSRkV00ThX0f701tOkDHeiwabdNN4zFf
dN8sq1sxJv9WXf6MIOgoB+OVLJjbuSDkqm9/eAr46XbYGmq9Z3iX+Ug8QiVT78ZEP9h6QTqNso09
6+AMkOs8ZQImbsjQ1abAzZydg9tZ6dtt5tLGsdyFP0pwAszPLRt5U44PUTLvXDc+TG630zlTWbIO
oPmGHVTyLFvX34m4Tfc46N21qyyPcz8eImoO2bqOT8jQ3saJ5fZa5kMbJU3V/KHY2U2lym+eK49x
oz81Ch+nNSyBVcexT322WyFAdSzOpkohVMlXpJ7HRp9+jpaxzYf4FBHFpJfLa9Rnuzaf/x1qDgJg
iz2t/Mlk/FYxvR8s6kHbOt/NGS85+TN4AS3j5+w233onwyvnHJR8uG1SsdOz+ppWC7FDy/zYFTps
wkS/0Z1kO/OhEf3X3M85DWvPWCUEwLA1u7o2TBHi3Ly2FEqqqblyUBFnTXZfd+1Rr4Y3F1hIltun
hu9LwcPvk/LtO1X7GIl6y7j+2hL9dZmmj2mkHdHOv4BI3xqWci+dcgtfaDtlMiyMzG+GYtMtnFst
L5wA0kZy3Oiq+OV00z4iNDeRrLFuUb4YurKj4r0eo2RPPGaozdpt7hVhnHV3ucxa344GnTGuES4J
DHuHVKJmJploym7qut2Qv74x1HFfIqoKBk2e9L54imyeilsfugXNI5Tcc9Lx6M3U0g7QXnKftfSq
mMVNWnA4iNMeM1E3EwSqLpmv9owcnSoP0aqcNCnu0xKFkyCJNfJiNu/J9Kkp7+1GRViiHuo02Yu0
+KYm0VU7K/9QyVDKDfljMuiBnvQ73eg2swHQnX2YH3mnlNN1pukbbWp3VmME5qSfs/XLxPYeeEAU
l7G6meY5cPUVmI/Cyp/lcGCificjc6PA5UgULaTMHoJIEg5gjbeNYm3dpDzasjwvPdEjbRrQFUTX
txA00XblQ51XXiA8c+/IJhBxdyANA0ruWN0l1fiPNuNetjVEuAirfBJunj2AQb3glVUbmFNTqGrd
OU6NO3KudvRyHxJPjH6imKoPcEj4SUcwnd4avIONDZVDQmOZ7ikW9/oU36ppsmNT3GKoCBtR3cxR
+oBvdys9eRcN9bOndkSUVd9nDlhZtOxLtzx3XvSUK5Xi11JsSbl+s3pv3DSuslO6BNig3GsJGH19
7o+T6v7w7IlkIQCTlpG9trw/vjuJIWgXRMVJVdzFufHTqkmPZnDY0kwBQInQ8cnrM8Y7dvItK7N9
KtStWlTX65LWtgiQCChCrxHWapH7/bpdJIoTqHV0n2k5e5H2uNjGEUOrETQK47qIXZGR1UZExoER
2qHTnG+ZmjxUjRlItnFfqqBEybOeC11uDb2hoGS05eSA8ZumfhtZ0O1l2hROezdY8UmW3KQ6nYwu
DTvopLk+XMGz3FtI7vgOQr1obiIbV0Xd21o4SvsgWIAXrz+iiaNF0V8bOm25wRyenMzYtUuZBuMo
f3CAP9QDERJKLq+S2HiN8vy2SYZvnLRSjv7Dy9KgbZpiDF+YXoWo7YDWHpGA2J/svAg0bdip0tpX
tpP6PWKrsJrpjMUCs1JWyWrHjnTVivwKoMFmGaciyLRso5QpFa4IEB3Q/+2eS5GHUaf+wqG6maR3
ahuOaGPLSmCoN7gbXl1tvulK8xluHWu8bj5bo3uTN8Dle2cj2vJgzyQWpvIQZRgbG0uh7ROHCyty
XtTnPjUeukqh+Z2yXVeuHSZkKTii3iuLjohP3elj+8Lz4+LRZorikyjq0IbeHGEbb9cOPT2ijuMW
7f1trA4Phui2qTs9633ibIq8u9JYkUU3bSaLpvoCnsJQb+smP03u8pbUvA394v4covppseUbTq2T
Ys2/VgmU2qFVK3tinid18I1cCYmFu81lzudBhg5ROSQPlIWfZv2hkEMw5vmjnUh93yIMHCjnFAIZ
N5E20tnOs43rFQ/FNHwz7Pk+dxMQjsX01rrqQSjuFRsNNPBkl3NA8y0DWt1s9Ohvx9r3KMMm2hx+
zQvjI8y9jSSrKKfrkxzdzdwam9mqYTjpCd5/y6OZY4i7LPOmc4VI2x9dI956cn4bZX7dOc5rnmvb
TlOulTb+VsdN4aPNdMIM+VU8iU1bJs9dK6n2lOmQRtazaSQ/epmwuMS7xuBdavoqFEW876h/pcr1
isHc4KTcqWZ3m6j9tmr746AZIK1jcVNRJoc2vsUSVdGWL2UISpl9j2pv18XDFSz4t6hPf3q59zoL
6gd7QW5s1+pd5VYubM1uG0k71Bo2ImdKEDYSJYGLcsPp3M+H6QdRU4Heey/OugZzAiPsFDW+4ZWa
rynJc+3J2rcd/RdosT34o73KUYSYAJiZIlNiv0Wm6Lele7coRRy6mbhtY+POtrI7R2t9y2qJ59XF
nuyzblOS5eFnMn9s0/RKYMgKKhdXmktzleLlLe2al5rwd1Dwt1ItmdTr494wyDMX7Xg3cIQIcSRu
+rEn3EI413Ief9QkELJzkKeXqBYdkvZmAqRZTcQcls2VN47Pkyi3tlqEduXuhjY/K7XgnFobIR/8
EiSaFQ5CPKh5/dThhA5gk4aEuNS+bruPrl7Cx0U3r8m9OeW3XZYcOOad+nJpjpM0XmCNRZvZ0YBm
e+KYzymyYIAR4Joe4aJdEZ51zMqGw6+owkYh/9rN3UPRkQbXqNp1V430qTLz6GTmVnTmDfiex2rJ
7hI1pjyz+9Oimt8RID4S3PNIeqdPKKITMmwr8O0h7zRV91HWQxxYTV/4w6JfA/PKmKKv/xM6UowY
lJy29Q9nAmScK+yhEo3lu7yaWq1edXmLikwdQ1M6b/PKnzETJ4yc9GClwznqzJD23fdCZ0N3je7N
NOhYWv20N/lmujm+L1rnKOaUXaau7xuiU3BnbWtSXP1y1rxwXKxbwttCK+MLrFJj20+Ocm3ambd1
y+qbU2rt0U7Yrtg+N5yjr4SgTBcZUUoteVpt9Uvh78vNDBGlpRIGZKeDP1TKRunEvneXXVY95mn9
nK7catKY/Fk0G8Y5CdMpykFUm1d61sqNOSdWAMw9/96a9SHFHyemMd8KV/ySiXqjxEa7tbGP+Hrv
nK2hCe0x53QT17f50JQcbjNMBIPja0V9oyaFP7VWHLIvx2wGGvsQqmJCh27qjDVPiTih9t+EVW4N
TbwVtc0ZloAfUNFya+dREXr6eK9YOZJW0fwY3HEHqeqgKPKoYL0OYikJ97F7cu+VNmS4xA+opyW9
oJR/LL4Z4+mW8NafeOTCxCz2ptPvjLbfysF9dBZyXw1P+K0GE7FRoodmia8yoZ5tg1rRdtTzgKpW
IKkLwWC+TFrd8Es04EL6pgjImhLMCGwVNoO+qUsnwoLLqi0zeZXN8w1myp1ChM82MfDQ8HLMGYfV
VLwKhQ61qt2UHR0oAiGCQqovHK5u+ji1fzQkmPQWtZpRcjCehNv5mqWU2IL+H0fntRwpkoXhJyIC
b24x5Z28WjeELN5DQvL089VcbMTE7va0VAWZ5/yWtKy1x9y7XljVQ8PM7zk8RkQ802Hy0oiWnH/3
KKQ4rz9yCNaidwVJ5akCM5IGGgVKqDu2MShl6K0qwDm4Vd2Pl2Zxj6ltMunYPgO4RYS5F0rKf70h
fasNRQAa5t+Tw91arywiFJbty4Y/Kzq22PG9UbRvU4xgbEsZLun6MCXpOVm6K0rJSzq4wQpIUeK5
UF15yWSq+VYn32OtPel1vzVHg9nF2ijDGhpkZ+0grXiipDudvLX4V7rWjxX3gphfGftYQ+h3zuxQ
d9V/wJkMwCKYOicsedlLj24jVuUTAPsXUdwOXBK2LqA9W6iHtdAf8kyKjUSPWVjJaeWhosDJeQYZ
YPTR5LPG054XjKuN6xYEPhmgfFbtN/g3NUV5dp36KFyPkT81P/pJO6IoeK1ELJniu5XGQ/tIwflx
7OIkGu+WPXfa5ktyqvT4Blh90qvpbxixX+WO+ZJZ9WWs3IPCWTgu5k+T0eey4B+sCS3zjVpeNNRd
hBKQOO+UO3tgJK2rLD03Y5X4RrJyAcvlPCvpu65Yv5YpvqyBzcxo1DPY4W7qvXsJdvqxDi7HVbEZ
UuWhc+uHXG+FvxjuJrPaMO71PlwV+UjrEaCOF3ZmM+2NsXnOc/2J26gKbcTCJf4UvzKXM/FxJ3Na
Nk3fBSs0k+0BOedp8605jR4kpvM65dqBaOoTVwLH89jB9cdTaDau+lGDBgckRafMz4wX2axD/cCo
dRZbQ1IycvXLxhrqwFiLLRgJynSen9j4lilxLGaeR3qe/hLEy5+tKpMMROuf0hsbG5SfBBFftRcZ
DOPEg6jqf3bSB72uc3UpSdDEyzWj68m3ShBBsbwN6sgsG3fKXtw962QkKK57xqYdxhMkzaLVD065
Ev9V6264FPEPzXFvSccLP6ltF+UrZYq609oHOzF+BUMI4Rb6YQBSBbFPP3DeDUHSt0xTKwegO7GU
tES31HKk7moqqrC+A8Tk7++EPp8Xjh5Pb+V56cnMMgkTRGpDJzQBUkG5MifUCpNSbXvE0Zc0apkA
n56W+XaZ81l0yCrHMjnKbN4YbQF50o7fLH7n1dWe8ixG1lG6F3NcmHiX5nlK5RJpVv3AqWP6mdF8
xrq3g4GAuM2RvGR9S46TNp0MU9DbCc5oWeHA1D0nYq9zO3OsOn5zf09wFnCudy+9HFmh6ybIG2Zu
YtwezaY5KoYNWDPZj0418EiDOgy28cDD8aPL7NjaY0h2GpRTpUdTXJ1MU5zKuNlTnhnWQm6p07mt
s3alLeSVeCAWT/1BG+u922QvS1W+OffYh7XL3jF7XfQVRKIhz5omzah25gsFBc8y4XDqBhZ+njlG
4MhVszCGbaXtz/HbVd9mzvg8g73VTf/q8Pf2aQsN2DtnNZ8eE9L9qfogkChff/O4IOwgjzJSbBF/
AtorQVu5F6I2QtD2yCjU1Lfq+KFQu+OgdfSPeYOP1/NJ6/7lTrmQ4v1eldxpIBf8PZR9E5yPNYWt
eCbdIug6/amqlevSwgwbKUdO139XYiXO3pPI82ttjXJZMJWuRumX66DBHcF3wrxu+DOJb09rs/Fy
5zde6Xt147bE3A4LaALVGur7MObhImbwbGd+TmP9WWkVauf08uSK4TFXsrOk+LAs5qMVM6I22pL4
Kd1MrToeyFy6um73j774AO/JYzqVz+nqhDTXPXrcD1rjHbzCOtW6dpxSEdl6sdemUtvYGmuAlx5E
pb5IE0QybyvAfM387HKcU2Y+79sS6isX/3PKzSdYPiyRRW6Xmb2Xs7Jr6QEJ7Mw2fL60/4cBagcN
GSWmfINl2bYio+IPHa4zx8x7pb3VF+dYevy3heHcjHEgE9ulem2eq9fWzvc6wLStODsnmx+SNX8c
W29veMVR773D0kNfW9Y1o4adFL4/2uFfK6c9No15aSt5raYFZN4KHV7VGc2Ota6oBpI5hCrc2Rle
mrJ5U5MkbA1xApcJsr7eLfr019kz+9e6vOXq7BG+Yj0nscpe25h+0lm5T/zmUZ0WGJ7hJeG6UUyZ
hBZ+GYqJEx1O12HhZFImyg7ii0Sjt1jtEbisK7hMtUt6gVSgnbZpu8BnCO9hJiyq0Q3S+5qE+YKB
3GeeywOzVudAVxVocoWVN6sY4NNdrfTH3jQv2gSDkJl8GMvwoSYD48v4rwLUxqHqUSFsXBJKuR2P
X7onODyPo1L2PGu6+VO45DNbZW1uqJ06av26TVyGy1ivKZysOeocFBueAZ+aioc0Hc+0J/hm011T
A/xYtJbfFsq36hF2lqXJQRmUl1Zpf8DBLmY8BDPpzH4LxiN6nVtb168Fr23ervtmWMFC8IBJTfPd
pPMpdmIg7baqHF+gXalhT1LTr1rQgaq5SsnY3Bs/owqIWA/tPiVokWF5m9MpgYbFfdaUeDfyPTqq
+RIvcL1LYz1Wub0VNWN9ZkVO7r2IxvubjPyrhJ/q4mqnraQaeirxifCEezLXv029vqhxogbU1jyX
izb5GL2+iom5UVs/hEUDCQja0pibNFXPTSaiytEvSpe9NVn6sHrpRggEzRiWal+tyw93yP/6dX0l
iWD2SzDrJkaSgqPGravdXdKGj353fzOynrld/UXsgae1U/1MSpokhR6SMPBSZfW2mlLUhgOazZQS
B2zdB26yNsg96ksRjO29hnBb5r8b0hw1IPXQV0c1wTTeyEgMLbmmNlzL0L5oujy6dnKkVGRDrRkl
L3amhOB/H8Yg6PYlnQrq5SrGdhPfO8HEOOyVxfR8tRQ/42KflkZXA48WjWw1qRTNrqSgiE3ewphZ
GhiSFwKQXylJhJJxEaL3kViMzbpoh15P3IBSsRMSs+juYptrI1qBIS1il3iC5FFr08OaK5RylNvZ
fEVY+dCp7D+y39m16mvC2cmk+uoVsat0PcpNirkt77vPDcarzkGL44CSed4VCd8lM6dvaNzXWfls
XQ1YiUOVD+0IRYwTH1LSdyQ+fIvsgnowTgXqA+4AB5mMi3vDY2TlxdIX8w8V4EOS1bt2ADgULD9j
VT73cXNRZ2WTex70dV+HrpefYdfPSAS5xBTIKOdUpekrMp2NGGWoxNab2s/njimIMJVwKAgvbMDG
Zton+8F3aNrqm3Hbe3T5oncySa5A50HsVJ3Px7zuP3nzvzUhvgaZ8QwWwZQk26Et64APV/V1N/9n
8woUmr2vDOWZS8+f1mqr9WVUe+stduSGK2qDiGU319pNQLN0Fv30OqqHiUvSpXNbKUMjyTf2km6M
wQkUPQ8wjgZUdnxbTR/m2Yz4IPtKS/cwrcvnWP20BX27nmK+qnkdmMBHrCPZqygb+JLy4jHixIAv
7VqEFNMeLVCvJF5P0ojPxjyHet+TPzVFDQSvMOpNmumbgbjWFQlAazavayOiTJlDzxSRlzVt0Dfx
iJ3deLR7ZzdUaM1mXXLNxL7VMDQZNR0oxGBBx82n2PMCcpGNqEuhcJ0pP9ozjg+Kfb2R8XYFN1hz
7Yy1PCItMnAIb7CUdj/Keq8j3bIz9SlOlr9RqTgOi2DI6R+V73WbnJH7a37ZmtEstcu86o9Ntp4d
C7pBU/WtqidbChk3s5MeZ9W5GPDSEawlbcfKthy9N8J6AuRGAefEw1B8kdp9AQeIhzlCxvFUONop
Tn/rWT/qtLL7OuupPioPkyIvksUQTuzDUl+AI5bbbHDS9IN1pM54F68HQryrYPWa/TK2twGylbUO
bmZ+Z5DMuAJZTqdu/Af10G0QsAwoDZ2LTuvfBDGRuMXfMrkfZVbHh7rJN8ro3SE/4kmNwJLm2avs
W2EOj52hnHWbDuh+rG9lPF6SvPntCoAQKbYleRW5gyXBa8V3uqp+6k1Xp3M32F8OaBwRGv1rJH4H
6m0NYb0rlkMo+t0IK5fM96zp2RnMb4B6oLRlL6R7yGT2mNiMN4rCgjVxNtFJN742Ct6uxgXXUFsn
6FTG4F4Zn3S3eZnV+D2zkzMZNJvUbG+L6z2ts0ImZLITLuWymrEZZkhymo+pqTkPafJC3OfNABLX
jfZk6fPzxCDetVOgtf3VwDedo8n0e8atyZZXdJOHtc79hIr0O96jdv1TrDYREEoW6ta/Lq5vptXv
pW4EcnTDohleinV8UfXicW3dAHP2AeAXKqR9kgTO2nnyAm8icTpO/0a7jWrMVrLVMyiPmJ7hdDck
7RMsGcebWjxwCEbKDPW8GDpvvqK1vrIOIalJwRh7b1pdNlsz5QyTa6KfxroPEVge0r7zid+xvlAJ
2iogU6ZElTuAwqXSPTexy7A5M3nEuTUfHaO769LYjYq04osFRIbjA1qTRwmeKEsGDcBNdxi+Btf5
kYp3ZFCNUo0+lYbQJi6j9OS0JHAK5bNYrf3cuPaOifxzmqwLaV07BzdJP0xVmE5Sbomy4JEALdZb
6ywSVtzKqx9Xw9tVc/E4lnHQOmjM1KE45F21680sAD7dOvFIV6ZsCbzR6xC3yiMxjje11rZSaU7O
PPmdBBez7YyI4/qppErNbq1HkvBOIp4uQNzb3u2MB+RPSGysBt7A4zxo6xyNhud2/kjvMWz3cej1
TU1x37QqfmcbjM/UUVYinEX96EhKeLjL+nbcNXbxRO91oHdLaGXjLalF6efwb3Vl95FqzNFccdpT
p02kC/FIW6L50MESUu0dK8tqH3R3NZ9FUXr7EpXaVnUhO/hE1zwkVqimP1Dh9oOq4WdDx8UKjRTl
fzOHa5YEOdEQmeIdytJPc0Vk7seOwyvXyfHL0/pfBYlrUrUbOyfMvSi5Gcx4IyhpAaM5u+myH3V4
itncJryo1bdiKvtCyzd9j8rC0N96s5OhanbvWjLAazAKDZAHepZch7KmPjz1lQEl3PA6ArrVXvwm
xRhyikQO9+84Cn9t25uCTCn19JtuVX48dtAOwDX2BGfb+utgb41M25PZEtwH5aGdHqaRU0ubUiZV
42Z3NKImH3hDgp68vLhPtpKmF6REF08hmHpC1ZCCZ2pltRdT+pxbWxYfuK2KJ0op8MjPdZS0TaiS
lzTAPU7mV9aZwIv5qTOKK4tNRIfJKausvY49OHCUW9FxvXTGUIalVOl/FcWj41Ac2VvNYRFsjF2t
XYq7YK1w2cIcGOjARGDuF7p1G5f1OljeXhWKr87rhl9g8huv3rSO3fmtjh7WPSLJ+mFpuEnkBpNS
bojepj6RL9K6A8+tm+9jQnS8ColNVZyhwCkBN2o2YLZRvc2JTVaeFV2LXHYDQgmOyJO5hxv1Q3EF
TwCD+1qMvjfZ75UBj5ho6VUvzFDM7SXx5CYphtvq0kFZpU0w0z9El08gG9hafWFXZX812H0XpDGi
YFCTRtS6iodqetoDiyy/HPssrmNdmX99IpwhyAaPMdjViuSnihXzDyyz+u3csfgkIWg5Ww7Froil
ZfE+p3Uv/UTGzu9AbOTOtGMqXUuYyv5DTC7/jHG4U4O61tpLxaB4dvLGEeFKPX157FckW76jKOtB
E61+0Eqq3TeCyL5mm83uAkloApKteIVeySqgvNf7db1PQ97iyt5mmb4z4/i39V7LPgtbMHX6qPfO
DI1mJSNbM+2Loxwv9soI0k/mElQpH8Ii/kDpf+xmes6WO6HZj0empHMxdq8qul7EpsA36Yi9S17J
9Sc3gjD/PkN4bmsAgQ62y47O6dzjxa7I+u/Sy7BM284WOPqzyDGUQK7eowasq5kjLw7VO9i1Jl8m
IEVyhQZs+sDr1C8H4MfPdWdbVNxg+XjV0h5NpTcfJ3N65WwH1Ol2yLBrVHJ6E/Rzf05U5QvKYwji
ezGcjaDDK7YTh7FUYKBV1uke/ZUCfNCuZgT56wHnV5+aVP91Hu1mMAHCnStszsV3v4hbrpbfaaJV
UTrR4JdDg1rJnwe5OzaTP9dJsOIA43aJkM3ybZqbuFrDrlUoKIkJ4+Ygd1cg7mE+9WK4disrEC2T
Pj7DAFR5gxgy7CCmUX3CtBusT3KroCphmX5OkvXSa8abNWW7pvKO2JUirW4/taz/kHUflX154Q36
6RHQwhwbboRA23edYhvL+KFclJdk7A8y5eTJ5NhH85pf5qz1Jyiernc/F0Xf2Fm2twvWNUd7Js3k
1TATppLkkd9qp2RTkFKUSfdeMJj1Zl6LwMrH77JeI0Xapxlwm2uai628oYgkBUSQz912GAo0v8Il
7taxP3l5R30UTZdeffGsdot9YDvmytPScr8MeXKcG0ZrgoY4DbdCIkNQpyCR/BUVAP7UXZH7htxw
+SWZeYFLduq0EaFOmr0+C+p7gdks5gnbss+yVn+NxGXYhuiu+y9CWi+VwiHMCyC1Luxg1+E8w9mt
XiRLayGGvT20pu8QtIYjZF8aSAHJTPBNCGSj0V66EVNA5hK7rZv9MV8HNUwLweIfmxdkopty4vhR
WNDKxDvk6HzoQvO7cgpsFe1PFX/wW73WS4XeA1byXtzpOs/lSFB3bNwkkWWFg163QwRYAlN3cZqB
3iDBwPNwmpApeKv34BrxvwITXpb0UWxngbDjX0zrDWAN1squ36tFeV6pM/BaNE3yQZouqkElIF5n
n8ze0a2mCLEvxAmog8vhXEn9WKxGWPFKBKhB3NPaAOg3zsPc9ke7r06ZQY7NjCqx7L/MvHxx21zC
agx1NCQeSpM7dZXVG3OtQpM8oAyWyMfytJUL8pQ0eRgW91Ot6i0ipkAz5gfuj808dKFA2qGwq3Da
o6pa5sqX4hqDAAj3PCj1TQgXs5/Dy+vu2tGN9FKzgVC0N7fkZI9zJZLrGtlst/jYXhjrKZCrzk5/
w2z13DZ5wnNRvzHF3+VSCJ8arraRSZaQunnTthYKp0n4NkCfjsMBKu3qifY5UYntsdMh0BYoQkqg
u5l7byKlbky5g4RbbVozZ3/1rrHy3tjOtokzpDfdjjUzCzHcbYi4eZ7RxKwjxFbiqXPJHp1DmXWE
8O8dBRl+L8utOhfXkS86S9RdZXdBPIAGKS33rs3tDQrEf4QbaKl2sBb3I/O0B2NSQpSMh2lCLBhP
UT6QvLrq2RvGk02bix2Co3CZkpvZGNGsW19dh/LaQz04Koy3Y7dr4RIyJIOL8c/VEbpXCf+GRc9D
GISLoHfev+eM9cYCaBhfuU22XdlzSqhE/mT71pKbfna3HagMt3C44DxJ1OXF0Wa46Hb4gtbammLg
bO3e1pnMmgSey2JeEEIGXpLTRTTs6yU+yD4PO6G8U9T3BAS1dTD/xF659Zgh6QAiapU/RyNGysSI
Nh9p2NTs0rvUrmIM9kR3gqVBKDt9Vz1SuymXN+lmlLIVYWI2zyW7ny9685jPPToYWlG6JlD7/ort
/3FdSOgls1EsrsZh25oQzCpI43M/GR+WtpAjCQ9CNlGkDhVS4exZs7pLh4EB+SYNUlThrXzRycVr
lVsurb8F0VjQKvWCFEpeOsme3g+8NbNd71WSrJvW3IrMOdaD9kMN3hgUd4HsXUkai2RbUugKsME8
hI6rhMOBc9X9cswjlVqVNlfeiP+Oiq4+9Pmwz/jfYGzPpdpfplTdjJrlgy/85Jmx5RoNRpw0qsx3
c4aKzvHa3p8lHG3tlkdvcm96fBffMvuI8TCb4+AbhniSIvnn5AIi0t6Dzx00hpHWnT5qcjzhSxQw
LN176yzzVqcNNcExcPR0zPCgle30qZs2fxEGLEvhZU5GFIAzb/QymWHV8FwAiX4V6H6COSnhAfIi
85uGgcDt+Jzue8g0u8+ZVu8TPd7ZwLn81M8wPF/CBld3BsEtpTFEI8jvMZErhfFcAY8GltK/Z256
rI3llk9ATSWdx4N+mlpxwmXB5mGlIIGtfV5aNw70Er9frSnP/Vj8mywPDiY5DjrIAHD2Y3b3f2j9
gztQWWZND/E03fOweEFiFBZpEkddRkF1TZDlsoADmUgjN04/qbv0LukbU+VoDggjV6RNw4DEsNO7
dDMsyZMxE7RfCmp424ZWMmGYchu31pbg1APKGeT4hGhBXsu0nP1BTvRed+YxNZF7d8sAGc0pz4x4
8HpPBNbQsEoi8SB082fN1T9nfrQ9VBpo9/g9nGer1J+Yf06JWfwV3nohr5sU2CryBsG2bf7lDa84
p8Q1RjGQkUwXjGjeek22UYdkzhT1Udf7cSOI+hq8/veeu+zX5chlkViJ7xp1gJgwTPjR+P/QS31P
SXLH+iSW+kUWtgeg50Qj4Cp312BHyjLep/qHWp+vFrqitrETOLT5YCZ2uW115+ilEgDSPcMRB0ql
MILy3VaUqHHvCvpQxuIwj0iK13HcdHl87Llj4IQu+r23D8skm9SCj6ze6EV80WL1o0jMOkRMtV2G
6XURLlin90HKQjQPxkGUGSPlih6kI3ucDu0fUBCoQqoARG1fGm1dgj5rdnarobCnPu2+tHFe1x6W
NwfD4Z36ytZ76qu3TZ32XRrVq0PGEZO8/pgz45Zt8WLOeSjwhPBJ7uvK8Fd3faonywxbu1I3RQ5x
4jWho8PtNKaC4kkGCkFTGF36LYmW92/dQJWM80jAZs/eU64T3tKlwIxp9WVwhyOzijK2pMIlS9nR
vtNqPmPe3+R2/ij4t6iQ1NM6bhS9f561/HdMezqwunNcyKsTD1c7JY/Dth4YBmH4dW5azWYsTqKp
mH4oqfmrx2w7zMWllvnj3N2Dk532zYEsKzUANZz8oc5nzdF1TqFnJhTS4yyfMats6mHeSC3BwdPw
ulJV9dXbzVnNqgeYynCUxYORlHxbzYGg1i1MKAicelxz561wrRj0HTGtmRzvG1AsjWuPgr/r1X+6
l/Ekzf8cYb7Y3A7uOp+b1vrUeuU5BrJTR/cvRvx1W0041jL5xrS/X0EYS9FflpTfTF07X3UpXViI
ww8TaZngHS2XWf3kif5EGu+8r6h+ihBt6X7WTC/z3DURKTQbDLv4LRuU6SaCvqH6TfhxonEeD02d
bpW4PdqDfSlc5aQgy8k7ur65M/Z60vzrpAdrvRY7y9QfROLMSBMgL1cKXVC5ic+RH1O9e+fsqjlq
XUqxQev+VaXYwYx8DupyS93qUyEZnD2zoIm0WJq9kTPu3UM7oZjTqFqpBBKj+Z7wGPij4tjhxOqa
lunGVJM/3F2npSh/m3yKqYYxXmoNj4wCw5Wr2m1OMLnV2HONLjZ8egve9RZlpLV+sbC+1GbzlKqN
HirDfIsN5UdK87WcFiahwtqOMJNSDn/01KtID8y31siiEizI7htsgz3W5bp7jmt08HJ8qgZWfBw8
j+i5x2hNiwJHlblERCI5FF3Y36IS19oz3gnAU3dqAXuU9uu7WU2XLp63c968NZWCg7z4woPCl6eM
+aZRq1+39p4L3Ggc1llItsE5NvrtqlaH2OoJZtReJlF+T4ODXiDeV2ISmzW3IoFc50lruZMGtDlw
Od2mdz2xr5bFjdqFvD/wCkuv6yhbGLDjvpE+RuvD7LpK2Oc18InTITTJXNwPjXnQzfExS41QmxcH
l5AW9XHJ8dX/rfO87YSjo+PGFY0EXgoFBG49tCmyGYeDgQWcMC87TvkJqEqwe2tnlo6vdkZoyf5p
dZK3wc3J9yo4iPtJbPVGbJTW43jFjKj3Nf/KeZdxz4M9vpKS3W3rnlUPVd2OP7Ps3DiTWxuzErtH
8UelcO2j0EB0glizXUbSxNrxfRiSo4q1FeK7P+QTfbOJhbVvPY+IzGMdPq9JAbckGt8SKsjU1J8c
UZZUm0sF2zH34s1smTMnjO1Uq9WHOS7O2iK23P5FWCG5IasgSuruN7+rfpx54/RZVLVGy4rDdc2x
5rgwCzYB5khhhuKIfPPdatxLkeY/qiVppJXOoaI5LNQTrzsieo0ylZUtxSSQ0QkF2qZxn9v6Uavm
N1mNN300tjkhbfRLh3VRXuxK8k4sIH/lk1MtQZmAjVPQTlPiiCqB6TWH8HCTATpOY0JtjXungnKv
WCCuPp/fTJ0M4so4UcIcmRBQQHAbHfUlbK+7L9L00Un0dpOr6/CE1kLHJUqNcs/J0/DM875P4WQa
J7UpdqzJw6a2GyZBe0TbhliN6PjxXORAfqOTL+H9H2qdhY+wfloFDbjz/Fiiu/Ezp/vBuX6wTScS
Srrr9NxiCDZ2vYaiIEvFAbWbt8kW4atiflHt7sHhKSb9HuZTzZLv3HBDqaY7836wAXp8eCB/+qg/
JynJtBh66x1mw9m38qlGsFt8ujK9uYTpA2Yhc51IL429+bFplaspgXuU1ebY846O2jaIBueIkseU
Btj1UjrmGcSKkjAszaZ6TRLt6KogFh4m/6xduyDRSTltU5N9bWDE6eyLt8z+wpa1FOm1wUHQF3DE
SOLNqaaAApYjq1/qUvEJkdtlar/VyuWIkeNtGCHELMs5OvpyB7V3nYLbxeovwxRvVLPnKxFbKvhu
te1iVkEqFKQJ2RTFir/G0K8ZwgEe7uLVXiGC1tl6M4m+DvEO3BrJDKhr2Boqq/jKPVq/DHuyAyNl
gqXjbtNpS2iMbIciexm0BoOvrT4Ju71/c6iqCKyWot/mHUi16EZIcpPwByf5dOxmTwHCTqzwvkU6
MR3h8CLPi/Y22myXmyGnR7LrkrAsklcWxmvttKdshcfTUuUkrPIP0qEMlhVHZ4tdQXDJ4nd3ZjcN
3c68O0TrHRGXQeWKR/pPx4NRwBdyMm24P7etlj2144DC1DTVPeoM3l21STeYAhSgHDj2ONV3Rcwv
wcjGo5fabWDX1onPcm/12tYqxmd3XMaIKljfJVys1SVrkX5Cw/JjqsO7IcG/9RaXTjGo70YZ83Ny
2NKME8VV9izRWgQS9U1halvHYpP1NGdTwY+ugv3cMD9s5JyZOjzYgrI8UREIBusjkjugN48UN4/9
d9MimY7jdbNoKGYTNWl9GoJHH3HXTB2BG/ViOtcdZSklaRHhiLeUk3dBPUVKZYifvr7lTftrttxZ
GexfUKeJHSRUGm/nkUnTNsU/+mFVf4SKmTQHsbCncDT014q3pEm4zEE834XpPNVE6bIXva8jEwHZ
+YU+3ZK7c5baoQsu0ilUKTXXimKL0P7csrhhJYXry4fXunaxCNFuFi+vxuRsCrB3h4hSVuLyn5Mq
V4XSJIEeztaXk7Vk31OdnUYpdzG+VkT3Z5lWyP5d65Co98/Dqbb4ptaNnlQfZT5s1Uo5NTAa25RR
AH2eeFERfQcdpVO+JfIvK9d2XY1FNpXv+SLCyRMiGnK1ozEyf5Xjcq5VVIxmsZCcU93VeM4nDVs/
cdKgJpvkr7UYb4x+H4kuCVeZszM1i7ss157EPXhvaeYfuK4Jn9/ypy4GHjLzpXOYpmf8SsCE7bnD
WIOD7ihFirtBwWrr9Hi+1J5Fpbo/sPF8GXQRxUJ7G0VxHtV2mwyCKGWqWXKp5ohSlRj9CGtL3Jp6
QEQiUp1u01kSQZT4VFH9VXBDFpd31NXxLdd5QjKtxzzqKFA8M1IeCjxeytZ4Jv3/PdfVLRjyduGn
08q7jC5t44DZA+vHqr2mBs0bOiZK+KStOZcn2COoy1Rh77hrp7K6u6IqAcRYtqupXf/j7Ex63EbS
NPxf5jwEGEEySB7mol3K1XtWXgjbZXPfd/76eZh9GIsSUvB0dRe60SiHSEZ88S3v0lnRfZ3q1aYG
0Unf/0548qPuUqm2tSALydXJzeLPvdmSYo3Fx6kO9qFnP05pv8e98vtUFQpkEAMja5zWTex8gGqE
J95Ao8r274Iy2ithvA4ys7euBRAJmDTYUxoUKI9/cIpfQQ60BoWMf4wAdnMFIpiS14rcdWVNNDri
X66ZpRs91z96kKrXcWtyQeUARGoGvu4MW+m4zSuPTFPVdM7Nljbu7PMIR1G0YKmc2D3Q+jmNvft5
zLJvUjGe9OKNjVzBqHPNREXGlENnoFMVLxXZcSDkyaq11aCbz2pCU8ClwZ1w8jrxYzTTu8lFksQ0
Xo1aHXJT/Dva6dch1H+XHtIHWfdYR9G9lk4vmdM+s78+aVwdVhnd625PR0jbTnAZYrd9rmsu20kL
HodW/Cx7i29aH4RkmJ15/wQWg3ehT88VYJsVvkC//ZBYQLVOhXEHxA1gtM6Auj0wATiFNfHQRc/a
rcDRTQVTmXhbI2vUQfpGltXdaJX4aXT+g8eEduh/tIR7mSfIG+dfbCd91kKDM1fnjMvcT22jIVlX
PCk8M6gOaUrRlbSm9sVLMhKDFNd4CAau/eyrX26ePnVucRAtXaiJt2+Q/gV4h66cvvuWS/FcUaek
HiToIXsN/eZBQsGGqVkDtmR4VdOOQVnSWvsplNqqeY3sbItD2GcvxEuxqB7o2fhzDHwovPGTURqf
SzcvV35UPmvj+IkcfcCwo+Rjh0hGBHBMTVU8Yx7xnCX9D4dho25GT54ndkhBMJC2oSolU5Ose/DT
ccucuKrvjcZ+Yq/c+4XY+1KFd47XoTUQ9u2uHNIvKbeBHRd7Q9ZbwAPryY63TVD+600VX9zrPymz
IXfxq39TYLGG0z10soPnxyTSEcVp6AGiF92jAjO27YlLJMI0DgB6iWK4T4J6ozx2SurQyAgUGCT3
VaM9q1Xyo2GWyGQOcO9NRsUBLnS++ipERc8qcR863ZcrH1OCoIG0g4DD96aND4lV0POVgKkTxlwy
fnJabgB/7Nc+fil9Gt7Dt1gjxgFoAupICBwD45zvnZaf8g4T2JrMvsQ71BXNj7agRwShEokGv9mn
fvBkO/VTTjBQY/7bh1DFDmugnIr+XrXdZ4Ofj8I9bUB4oI1x5yD7X0V0qXwVQwYtD3DaoTMiaheU
nyqKAP6EezyA4STKV6uxdoHhP8CL3uLTCuIT/oITzbIUCRyspiKRjbIf9dze4FoCPBUchhjZC999
cfvw25BqT4k3beH9HUcjZIDOzMcbHwFTvTD3vNPt/tQgLd3OqCCfeF62W5+RX5IAbtUHBsiRcUwC
82cpsp3emnuajs8WQz+9Eu7a6ucXEMebGgOQWPSbqAsOceTB1rOeKsHlPtYodLu2D+rV3GmB9TFO
2m8w9r7BEj8Gpig2MPsfoR8dRGpvSoXIG1PyWMJSd8zua215665k/6YJfVF3xR5+0UvtV4sWRlAH
W/bltArsDqqVTWWFMlzpwSxO9Y+ygOdRDLTrR7bNiPoZPWgSuI3d0HXVc7F30+LIwv+4QwL3ohwf
ZrBfqXeHyP03ssffth4yV/MfalOgnwWH1p7uBqm/DKl5ClMHQJJx8NDSaXLgusFwF0VUc0WM21pv
fVeC7zbxy+0sQGhBd8Bd9ORYRStPLkQxmQK5isFMgC0GjV07YM+cnp+vNfedgaAWadzkpI86v9pn
Dmx24VNuKWKURhx312Pfbd8ggLU+4tPcrm2ZfxgzSZlLwVrVHXr//caoAmRe22+xZ5OZOR+72Nhr
DIMEclhT14Agz4k46b8jw0ekq/fJYD+HfnYcp576WEv/RWLA+saJDr56E7xzOXxxSFpXfp2IdaOG
57Jkq9rMaBxUnwXVoR8xXw0Ljh4pNTs360Am6C8Uhagf6I8zCwGZkqNf6WAU5cZy4YCrAJa63hNB
440q3X/aJPkcjT5jKu41vYx58169Ijt8zMMXcygOkRAbq/Xg7kzPmTbtB6xlxm48ujPRGI49cIYG
ynbWfguFSWFtrqvsb801kO9DplDHcIY5L4K6s/7oz+8fQ+yl/ue/xH+H1ImJ0k3cLsBzrQuD5jp9
evEpqwgG7yv4LeUJcX5C9da2lA2Qgyp3IU+IlnklZG9rh7QHH0WFlwCdyeI7ITT/Y5dgapby9xvq
fPMf+qfKztuijpQGnmuGiXD0+fPxejUkxmiOKgnkUBcqQqxtpJxI6uqY205wcPuu/9BFKGe9/7hL
jdP/rIzQJyqfaLgvJZP90J+k2Tv2wZhkoJE9mAyKKi+uPlt5DDGh1zPrN3wLaDHKwaiTigxrq/37
P0LMKkIXzz9bzxoGGs64Hpw/vy99GSWMHE7KMhWhRUjK1tJtyI86Rihm2m2FCkC06uGwb2nXrGrD
1Hed8Job0s1XP////RKx0Hx1vGFsZZ8LfKwheExhHmwaPW7anZ/TeMcVZKb5xn8pn/v2ERCzF7hZ
SWUsPR+8MukwJY8gwTtDSOacNyFkLWWB8CCbdosbz3htt81KvZZAfR1xp4U0cELvvzdNAVsD0tQR
xF76OcwSB0gCuKShCBFi6axhnfHP3hIKvro0mrKWy1ZDCmy5NLOiGOdoby/KRutnJidUznyE235A
xNiFxDOAfJzQY6AcZaby965hQtc52giBmroynfnz/xlIPMuoRO75R/Zb+yDjiLlM6hKs6zDIiq0Z
N0pt7RElPh3RS/Ovj7nQBS9cZ6M7/GshDqqrCUYoLi7YaPu5OlD50b4c7Dx7xmerfW7k5L3EQ2fR
rKCkvqEve7mzWdwyePhZJN5cfvWIxppToUJ3oOsMHEoit2g+DJk5MBnPfXphRBznG0Jwmrx1vOfw
dX68WVrx1K5hoAPvLt463KPJT0VoHsq6xbA9i0y05m0OFK0VLwo+pI6O9GEaiieMoyBB566q6W9m
09ewSdtfLp1xVBpj+xkoH7r1GXCR9wPQUnvXEkKfPaIcRjwkSMt3EyRuW0yctIMThDNzpRiGY5vH
7r53YOO3KrZveGEtDSzwbxI6r8OZbzMcF+QizlSOF6QA+J0DxhTiPgjmO7yLqVUnej1TDf0iH4Ej
9IYHtnAuZuKpqP59/6kvD+P8G2xJoWnTHF16cWeeHqVDgr56aZdTswVOqH1v0K79rlQt13YGv9bF
XjfY+VYnyhtnQV7GfKFDKTaJ6AahbylvjSAm7JRYJsegtYvHkH1QomrBbGQ1JEmAmgqllHkALtwa
97wGv19rOT3CFcIGVryXZu38GBgPUReM/zBMU09lXYXTvp8MlHa1ImiRwykqO9mGUx574FBjR0Dk
0OWNaHp5rkyFhDyi5OAwONOLu0tVUiYzx+aUOo3zMRT+rPeR1RrsuayJnh3bo5dJx9S7cWlcfj3u
SVtaHGVLN1DpPg9l5KRVOSUYIDZTX28Raps+jNKY7lSW1HeOYYIki+nfaAPGU+/vm8ucgZUdhTQ5
ZTHQscVxNgYbqbl08I/QUhErntDOQVmz2oZovz9oWo8oZWhyk9iUjsgIqRtn5zKawOUydBexbux7
sMg7f3C8CyIZF7F/Ghs7fp4AeT20NmPc3B1uCSBee8cgNG2BD5NOdFhoJocAwswu1wCeOy3awUgK
M3LNEUZqQjppQ0AbyyGEe64ubsTMy13FQyK4aOKhi3uGu7gqUtcMwinz0qNVuDR59E7tXI/OwRQO
aODg8oo91S032StrYg+sBNm2S2rw5mrxx+VYREbYOZM3HvNMV4ceWNvORLL3Lm9196kpOFapkMa3
9zfTla8pUQuybMmzYmS9+JoZXTbfGTz7EKTo4c6Sc3TmwXcwqUQIE1bA+8vNp+L8KrL/XE4sTk2n
KVEFhvLg+lRUjwhg13A+0luGPWL+Pst1bClthZHjfOMvdDONrKJpnxjj0cnrJPpK93GmndUTcKJt
kE6C7kgF3Yo9gGFoUzJ2RA6WhlvCIPuxjhFdAiQLR3bz/uNfe9t4amAtj6sBu3Lx+LT6fapBF6bf
LPS0SVJDJruumkCmj0pjiv3+cleuORvpJx2DKJwMFOFxcVbTLDZII7NTZ3PD5Jj6IS7lQrvMGuN5
6NQrGq0vbp3TYCiCahdLPbvxxPMTLT8EAsY6Xx1FYm75818wGKhSylEZRw2icrupa0q/9YhqYH7j
xL79SYuVDOKSZQuCog65+nwlO51y4SAGc0T6WsWbRGE+uBJ9MrPpK2mC1o4V+qU6GgT9yg6QZVw5
im4WgHFL7rMAjlBF6s+YPHPpT4QTQuFaqSNX6gGNNlFzSOLnmGGSQBkGWt0WpASCKwLmxFPrgsZf
tVaIbIxSEE+373/IK4EQRwhHYvFI4SCXZVFP196j9anD/UX5QZctGmq9JtceRAIIMQnYvNxE8cGV
t5T7rwQlg89nk/lRGl7sWASpjTCPR/sYCmHO9bEg3EbqGKtq+Abm3v5QB0I7/vXjWkKxZfB/xVFo
aYJV2qljteSDR3SoIQ3itYzSGBajmzyr5L7QmbSBNRnv+m6QN/Kiy1SU3PD/ll4G/hgxDL0Yo/hU
aKJjBtgJeoUDhtArZJBbKOEjxeKNY3p9TYvCwLAkTlmLZFTGZQg3JUEFQAN0hlLrz7hvtBdt0utN
JuAJvf92r+QPyM2T+c1BgRc8x84/7pnSGyyXHi9NzBhVl1OoxLSxjHAwNqgyWGLn6WVTrY0aDOie
yIQITF219u/3f8SVfeUw+SbAWljyKHMRF0a21ISnW4ykC6LxXdDC80i8YDtkwYAsK60sM6Rj/f6i
V8IvLxhHYxpLuk6gOH9yLesUTgIIEkNzKB+F1VcfO1qDWzhd3Y2lrsQ9vDVMV+JXwulZRt4BdIOu
p/V4TMwkAUzdNDVKYRLh8xtx78ozUU7PRaXB8SQCnj/TQMPIiExUbtGST9mwdfWb1sX4TTOy/uWv
X99cuFukeJZrIGh9vlQ5oNcUgrc5OmbqQiZxIWAkRTp9MGRqf/9/rEUqZJuCAMB652tVcRhlUV6G
J3TNvMeiQUc/6jptmzvgOd9f6sp5sCkESbhcWiKOWuQKVt/VvQf04QQEaGvV3skOdfdOB0t0N1W7
ghxCr2Cqi+KW/8uVqE6TE3Fvl66qay4XJqlVKscc4UTm6z3UvdMdmWRVu2pCkROruHY1yfGrZ5m3
ir/Lw8dqypktfqhdpD3//39EAF0bXb1B9e00tNYI3swfsz0NIzwphqnS/u3AppkrJbPpRuS5uq7D
owpFKwIjqfN1gR8GYwfz5GiWmbmeJlNuTM11N1aK4UY61d1HK3aCG42XK4kBT+tI9KXmegll1fNV
FVBy7KpK7whHu3zV0MwEtU3rGnU3CW5MWAiJrfrEI9tDRwjTU3QKs26d1QPQ8Gpss19JneavCmVG
5vpN+C3sS/Mbg738vld6CpA8mDnAHqRTMkoRhTA7wFJZP7Q+C4ONKvJg6yetdqMOm2+F83zHhVEr
BSUv/wGXev5YmYJOausV9E3hGwzGJvmxKsbsyTNg2eryVpy5DGgu1rBCkQuo2Vhw/jl/7Jm8RX7S
xxAJWfEGjr7eVNrD2PTVrZrv6joCB0isUwXGlIs0Lm3xAShGncdyJS4GbRUfBtTMbmyKyzPP06jZ
5VfOLadlSyyVbtqGk90ee6ErFC8MsNbm9KI7GsiRhAZwyYwWaEycYyuT29bY3LjzL8I2FxC3Ly1B
XYr5ijh/nWHh6RZSs+axKhDLW9VeS04zKfWt75X8+H6Au9gpb2spc645rNmb8XytssnBo3fKPGp8
r3bbuZaW3A0WEoiMUFU9PpUgW47vr3nxgpkUIXZikfSbpHHL+33qQ9BPuM4c4BCr715sGVA3upGy
qglsAPNjdUTEDMpkKUtm4SSR/t++YX4B0BKLMEMBchFs0BCKHLuEQ5jXovqcO+GwLvoxfKSqHQ/v
P+xFXGMpm7Y6AJb5El7GU+yE8RwpUu0Y6VVxcNGKwDeNXtmkMS+xrHY6UnPEf2nUyLDCFJx72gVk
51Qq51+1gO/pNlrun9Je5AjzaD9D2cRffARMboRtMV/sZ6GGpeZ4zRRQn03vF0t5qqJ6VtjL5Alg
T5F4EUxDWa+TspAYmMDbbJzJxUukgInm9R0KA4HYuWYL1CtJxboFan3jN12cH36SRUynJsGFEIXJ
86fvA2QZDNMNYOkY8UcT6iKQcGN8UX7+10bsvF1JZwaVRMe2SCDPlwriGmnxcIjpBaE9uJ7Yxqs+
ysaNE47lfgp75KCmYtjVDfiG9zfWW0Ng8eZpQlmKwov+F8ufr20Yg8uu8114ViqiPmciM9e4m8wk
KTAzDBkYzHXsNkylayHq7VRhQwW6D2F0lLY/5Hrs7WSLmtv7P+zK66eHyS+bD5fAq/T8d+UNmtk2
hNzTALUJxFQ0aT+RRLKwNCt/vb/U2/tdvgNFLJlLFYssdxEqNc+ptCQPkDF1YB0TalDgSVtvFIjb
ZPqjjj5mT5d5cL7KMHBf4TAPOEkhZIMI0uDm1SoOswrKn9ZXpxx5B2eFLw2elYjDTvFuYhgUfhVx
YHzRQ238UWYpjbewCyUC4XYmgX+HQHthvbc/PJXFYm0Fjso37z/klQjicNkRr0ydZomz+M6udMtM
i5HYKNrhxe7Rq4yqMdwD/fL2ZdDEd3Wdqf37a6q5fXr+Yqk38fChwcptyLk+/4ihITLL0RRWr5qB
7HsLei8DWyebZKs8JAtXcgwcBPdGzWNPVRUmJ441jg9mWsx8tQx+99BO3QfDA+IDLMAavkbCsj0A
jf0EUbZyrLsIddBmbWNIWleBbW4CdNbQeRzw+NqF8GfAbLZNcBxGZMOCBPrDCkPjGnQZhDA84UMj
x1zByDuTgtT1f2h4CCMSZsCm7zRs2+9dIwiPOPqEPuUsHJ3XLEtwN+jzNDgwzNcflVnRICdFctTO
Q5L/eTRMLd2lnVTFLH+AloUl0cjq/B5yTBvpw8oDZ5qs2SjGUxMbnrf2Yj/Ye74laKiD/UoPckzF
N200mJ25xtRsgH3laHljSHYjzM3n6M9PNCMv5gYeTWhm8yAUzj+R5xeYBEeA2Hw7QY1RzyTYngYB
aU0Aj0AQglb0+7tiuRP/syJoBPYhvbhl59RXFS6YmZ6ctBkdJnNz3PZZWX6yIgdUldOphyTX/jYb
mhel/sLohdk0OAh5/pjKGXSZRDgS6Q5GQjFFNbq5cL7riv3//vNde6MuYBYs1nWc45eFZdYWFVp9
cXoyuacPepn0J6RqawCdCZY5rTbcCOHLfPbt0WhwAPBg1IhVx/mj4dclAK7hqUoCknxH8kp8sPw8
277/VPMNvNwnpOcWFR19Xj7e+Sq20SdBWeChOlZD/gHLCm/tqEjS7izF9yH1nU06qmzfWuDV3l/5
Ijl4e0BXn32OKdXF0g84yyp/8ocoPTV+kN2308iwNESuwvQHKPQ6GiZx1ekPegFqvtfTcZ9NgJrB
pA5og7Z+TPXreuv3f9Qy+/zPbyK3R4WXpq++iGyp37jEoDA9xY4nULWAzDEI5u3Cyrfwh4kB/Q6b
AEw1f7+/8LW3YdPppi6DF2Hry5q+DFM6mk7IgY2gm+aqSQ5yGFI8PMfXcsQ8d3KQL021fsAXsYWd
FmUKNIChac+d1OOdkGVy4wtdeRn02djrLoUO/55PxB+VW2N5jYY8QnKq9Lb+EDRieHZ9rfviRdjm
NcWr5urdGvppjeQYl+r7L2R+04uNyfgO1MHbIMbQF4ubCfjwMLLjUzIK5z5rumkHgt3aS9hoN55T
XgldNrMVThlbZk5Lzh+06vAWbcKeHVV6NhwJNWh3IsR+BPM2096ZiTXtYgs7jrRXAZhqvUzlF6vw
QSdK1OuP9Tjh5wwVds/NUa5Biw0VMjT1wDA1zuXBdaMOT5s0ync0c5q1GTjFD5EO+FqFVhKjg1na
u3yq6y9iaNV9iiJ5deMZr0x0XFO6OtMAJjvEwfkd/PExK5E6g9bQuoFz0rZfMJotH7RJ1giy9U6Y
Az5OQZDlJT30teyR3CkywaRDE3C6//6mYH3SsnkQDPVg8Wmdychieg9402lNc9fzv77RDWxgngz6
F33IUTEEZHQjfF9kxBxtZpUM9t6mpJRb5y9AtbZl9qgCnroBjLPS4OcIX3XbrpkwlpPoOJFLRM0q
9otip1lo2I562P0L8Q5KqQWnWocruYK4emtycCUE8yYM+mqkUhT3izssrd24axojPMVW0z8leIis
ozYAVF+i+WD6JtTCFOeENNLNGx/iYlPM78QRDDpt5vEOLfXzdzIYpWgry41PrT3GCHPG/U5q/W9b
Mr/trBDZiZZQ09dNcJdWsPbCG62oy0MOapMuFDpRjOnZCufrJ72hBZmBuZqq4eS+Np5T1D97EXtI
iwXjp7+NKLxjoLguf4HiUYvFxIjPB6LbziwtA5qqS6CbaD4CdXj1fX1/qcuAwlI4gkPNM7m6l9lX
lJRTPlq+cywT1MKVZ1rPsE6MXVZ41fe8KJtdY2vj9v1Fr+xwA+IpV4dOVU96vjhXmgGXbhhtF0eB
CPfOUJdrMxpy0iKULWoGCT+roi6/4BkgT+TbyborsBry0dt6nErTR+Koo0ivhlu4xcu3gRoaAwaw
H0CAgZKdf+UwngZM9HSbjyom9MTKfK9LCzuOWMbdp8JGuB8sOyDo99/H5eZiWeruuQRkYqQWm1tD
gmY0SbuP+A3bm7EP1MeurOtd2+BN/P5SlzclS0E5pM8BcEAuj3CYRZ3ATMI5uhZqes0sxwwrw9xN
XlU/ggaJTpWTxjBGnHIzgYO7EduuPClJ1NyZJ2/BinXxghtL5dIpfQxkG7t8DKoCP826L7JHLPLQ
D3n/WS/zUpPqD/gSpFTilbVoCk5aLpMKVfOjVrnVEYKUeHbo25c3lrmMigB4qCIoaUkRhSnPN81Q
5A3DG1pH06hm7ezSSV6roHV+G6pW3i6kY/mdCaD8bkU9gm3vP+N8Us6Tjxk9ZBusDAPfXU46RVXb
vaF6/KJrbPryDlEiEYcHUG8eukH2DSTalTBM6LVoNoIGIxQa8wH64252S7cs7ELwrCmcZD12CtjJ
GMi6VR6czC5mxhGjgTcYKSSpIf2GDNutO3n5xCD6nBndKuY9zHTAOP8JuelpXScQVzU7D6GeLGse
NCv0v8jR6k5uivr8+294uWXf1uPuIRkhNNC1P1/Pq9ELjKYEaYOumO75bxmgin48lEFq3FhquZPm
pZSQtD0tZoK0zc+X6kQwmKGLSnY4zqrmfdcNOFdV6RMAOB96aIUbwIyvxYKp2r7/lMuzMi/tUOJw
CcwA8WUIYjiO445FTVzmQfMV5jdjo5yBeX5jnStAfJ6RbuOcSNgE20Vy09WaY9sY8pwmFBfXWW6G
O2uQ9hc0z8KZ/drsarPQ1w6T5XUdi/q1x9rjyXB85+79J36b5f55dOZHtgkN9IegDWL5ev6223Ea
gnJEhgbpEiBCmh8DmYpTB0cEC3ghNowzw3lQLbLjdVdQWOR+ltvPwcRdOosHjOigeYbebpTTWsY6
tLwWTRsU9X+iAVN/8Bh+4GudA3tYdaY3C6gKA69xV2Q4PWumOYpVibXw0Wz1CNMZf/gQoAaLLEmN
Ido6aHzvh8hGn4aVPWUvXi8n7Fy0ZkA6rK5MqO8d/oRhS3NplRoZkrFGqD7H0H5nQa8IElGKwO+4
RuPW1ff+NAKkGRwPVjD2dm69tif05E96YnY+6jHMgteBUadoowKJxKl1aLIfY5h8RuHD/uFpg4+n
nEqSYQvDy7+n6ss+0TaTMNP7TFNrLdEQPiqBkeQbBi+JgTVyqTdrsODWZ6JUsJex0aawc7vx3oMF
MUvZO+lJMqX9kUw21Nra7rT00zDOBh906NUDshqOt82DEIVdaNzdvc0Gni1Nc+BLBYx4tbNDqxmf
0IT+iDnQ0USNsrlxYy5zgreTYcw3JvknsMVFyOt6tDDtuAHQH+uPXYBCiZF69n3MOGIXxy04IWyj
blwpF3H2LRJQdMyYRWbJFzCOxHTwiRfOwdLS6Mco++AeTuDsi6nitd25AEgq28Kdp3YOgWs32N8F
8Y1odC0koHVLQKBlS8q9CLSqnIauytHGZXDQfGp9oaG+2UFN+v88LIAV2Ek6nAm5HKS1wPqtYmyh
sebJo+8HDafONLMXI1fqtR3Lmq2Rld2HEpVRdTC8Yqun9o3E5Nobh6MEWAcoBgnxMjOR+ZB7MQJl
p0ql9g/LSzHY9KD0aZZ3R2O8+V1inIUfqUQjwrGy5r4ywVhu3o9JV+42gProYkJfocdiLhJ/sxGy
baWXnrIqlr+MOpq+YuhMVadj1VcjONvc+MZXNrcLUoFODu3Cmfx2HgPn5D82GXYfxgGn2ZXyXfU1
lAFCYTp8IfijiebLdTe6fnzjhV99VIM3DjCF7GxZWodSB3eHnuZpmowIayNzGnDHUQbiEibUfJKY
W6nvReOKQ8XbnQkqoLLApCzerhzUGHj+CFe+x7inshtvP7VKrIMoROi8k4A24mrAaRzJNXysxh18
YbwTm/F3PYp84+F0/rcDzrdfBP6PRgsADntxBfmNpU+dZ0ZHByEctc7jzi4/dgiXf8u7Vqob2dtl
JgOqaR6ywSMwXMYU5x+7x40IgqeB4AWC0/u21pEFnoXDaxB7NzbylePEWnxZRv/zZHHZY3crO60m
03MP/CK92PQ6LotQRJMeOWSuqdWYhNZLw/X2EbQ09rY0NCZkOFM8DW9lHPNLPL/nXXJkcmMqrLlB
uHjswkVEBP0CMEg1beIXh1ahvrPyCV0/MwgigTCsRN5UG1r5kU5Ym+7A3k/5akQVePrrXU/mw8xB
AMzAfHxJQ1QGgzsvKKIjKl8FIGH1BTEld2M75rjuuptIk8tDxp9IOonWLORVhg+LL+5MVR5GtY36
ZhnvncGYFe+6b2WEWUqRTOLwt+EL7AxgK2C8tK4gFZwvVxV4I+hpDiJitMOfDu95OtXKJ7AkoHpR
jtUy/xb6+sqm/nNNZ77F/qhI2slvuzoNvEPbptqrNpnBL0bViD5Pidbdaly8FRfne2l+QoghNL9I
1d8aG3+sprRQOemAow/9Xgl3ckS0rMiayVy1LuygFWZXw7OovWDC3yBS5SMmjb71lb7Z4IH0wVfu
AfkK8zntpfDWsFsyiIqmh9B9URbNg8ccVCAyNCmJ1rrZNlj8legIN55oi6NNCx176NyObzCSL+sO
ZTNIIP4wIYWtuQiMeWaOPaws59DpWTYeoOwh2OoqeLsrGo/xsUr4+au47VW/zvHJvsWZnE/g4q2C
/6OmnFt8XL6L9XvXaB24ucmRNLs+BbKUm25EUdVOshABWDwuarfNn9/frG+J22LVP57aXWKGkBmo
pHBb9zBYeoaqXRJhixuM+A3aRUzD27UmJOKG0DG+1oNWPoOR4EaUEu/CfYdP7G88QuLnQtGR2oSm
8LND1qfQ9yUOveLgm31xI6hewgTAphkQsRhC8aUI4ed7PWvDOJ/Adx663jcbZIfRH1JVLNC7ZwCD
UBfw1Y96lVTOXZgjJo3609jCg2R2a2/xq3b79dCNO5BYOgI8dOZejTbL+3WQ4hnF7dvpGMBlLTpX
SJ7o6k52ka8h6moAqYKqbalTPmGUvR7TqP0MS2767AS1K28k3Nd2o0W5DZ0T5McFlxOdVVDkLqif
IA/SBj80A3ehtLQqnwfMoOL5fv8lNCv5E/1X61b3fdkgAxpPe51ZJnhZytRlRmR7VpE4ox+eDLtA
ADk3vOnZdMoGSZnAUsWdVlXAzKw+wnc6iyyMKN1pjIcbn/paVPvzVyzurAxJe1f6ANg5/niDGvX4
SEsOkeZEBTeupIvXjQYBIBeIu4DUSbUXh0+MNalHQc+ztAV+pT6oJoXTaDyixxu1Y8sEsTE2HuX4
jfN3cS9DyeILO/BDiT1qmY7EJtk8qClKwDDT90mP0OOA7v96IDveBJabzP5X4sWg34NTBmrSptcH
f7vX+A1Mm+YeOA28C1hb2yAMabV4s1aDQONwgJDgrZwCxN2+xjYZtjB96hUFb/xPL9EHuFH6XNzP
hkXE483PU1xUIRafeWpK8IxxH5waiVsUMk2ejeUDsoOxVwaHsfG0v067WREysMnQGEA9gpHnIcTT
zQz8Ue2fIMpN974RajvXbrGfwbABZfaOQeCNz/xGsz2LsywJEwNMLWWVzSztfEnTGiM67ZR3puoN
DJRjuRma0NwaKbJ2UHOrT6VqCfECFwBLhOEX05tsJPucItjn09Q8DonVbzBsQrkZ2bhtz2xwo+td
/DRgOPTQYL185zjGhLPIlL26IacG/3oAZDGy+sypZ4nNuFw7Bcasg+3uSkNFd1WMCGtYm/Z9kGdo
i3c6pDjGpbu+scBNwbTCGLLKd1RHNugyBLI3pp3XJ1ci2epJJ6BYSjHzQ+WPy9v3Y0RVS9flBusR
ICo764QWvfkjKiq8cBir7CkcKSnB3m0LFxmmjOJ63VSVuRvkLEXWA8n6FMgoegz0xN1Hkyh2Uyg1
ZKSmtH7WO9Uh9mMjBDWOwXFKRrvYV7klNloZOyuAEVgsyNG/R/C6uQ9qZHTKCt1MtLHyXRoU8X0X
69m67EfBPyy6UxJkv3PN/4WPTX2wi/4XtPT8bqA7dAqrVL/HTw+9cL3FsVpHiqkrGPOhcROsAM7X
G41hGd6xSbAeS1PblgPdQt9D/0sbiuwYNOmEp0jcI33aNQfbHIA5Ife0jfwWG7UER5hoVP0j5b65
6kd8ji2d3ga+POVpLMQAr5iewIdomMJHun/1xqGU2CYxEWNjpk2Ihhayuyu9G1Dut8ZW5206KDDj
+azWg91ChEuSsHyISWtQP7fFQc+HEFeJThlb8ozm0daww/SnFE90UY39vqNcpLniWxZKVsrc26kb
bCo5IW+uDzovvXPpkU2682KjK7ieiqbFjTv1t57QURAG3jANtSQdFMka1206b73t3AhVV2IFfXfU
S+bRDcjjxeWP6FLo1YXtHIdugk+EaqOY+3wZxEon0qaXIEWh9cY1NCfP50eX2fesIUC+AYnpDV73
Z7praoDFWra1JRv4aaOK/k2zIPnn/RBx5QYCUjyjJ+g+Q0dexCS7TgobeqE6+mzcB5SotTtKxAhZ
ePJ61KgFokmjL0hR8pbG6o0AdfleCf1QdgWtYGYKy5JMt6usxGu7pSST6RMxt8MaqaXFv8N4vX3K
QjOvbwyTry3JpUuDR4HJc5eoRMc3ogJRsuREf9x6RCsjvx8Ysw4bs2itf1ToY/P8/it+ExVafEkq
Mmp/Y+6RUn6eB+GCln9eN6CnBr9LMWecSjtgq2KRswmjuOLEcNLu4rqJqyNKUOK1tmUrNk3djXdG
b7oACZuueArClDPXRRyAre0SRNd10OtMJbT2V/u/nJ3HctzItkW/CBHwZlq+ip4U5SYISS0BSJhE
Jjy+/i1o8F6zisGKfnfQcTUhgEIizTl7r53ETbnWrLfjOsmm/GdHZvh9bhV85dAyg6MD9wZcgMlF
NtysvE1L3yVlOPbjK+P2srbv+KzssCfoUy16sbOPBZmn5OSLBC6IHdiJitq8PuRt6n8Kcywdu8FV
+XxslALBVlaJ/V1m5KzjUHbDltCvDLdQnjbdM33+SRCcW8ch0IjOBdjW14AWmjSuobOFg/7lC6//
ZBCH1G2YttqBkLfE+xOMxFlrI4g3vi4MEkDI9fRR5ysA00MOP7LkXX/Jq1LfpqFb3Ga+9P/4cZ7/
bLUwAL+G5WyeiJ23/sm8kAymKrA18Uxd9LK4BpMVLA3muWxwawUtzRcWvNwgFFsCf2F5tAXVytVM
7fqHOeVRti4gzhGtTZ7uMxHZyEOSyXSW3FhF6cMUQQlqd1IDZHNvJFZZ6nj6lmY5dTJCxsbx4OeG
xUpmLNlKyTCVGLd83EOrSVV2v0sMpzjFliWgpCWFJkO9bMf12AJKu1Nm7P8jhoEYI0DDw2dvVuaf
OqJ1eEhM6XtHNBzed3IGSECpRQrvoa4q/x9HEX9CxuwUo7bpHUFoOpWT548/i0sTPf4JK1q2+WQS
c/JcJsB/TXBUC4rYSkty3SNIwierNsLhNssFx7+gre/oXdwSJ4JTlxThRXLD5zUzGcVEFKzViCZ9
NbMYDFfwF5fkEm6LotsiQWCSMM/35MC7jYksAWL65sqQNEZ8d3jlQ8pf4sELv7cWGi/wzpPytm1L
f4ms3hmNCGihcqOzKE4PvdLuPV2L8i5DcApBjlPp2hKKkkhkjmW0YncyzitD6vGZ2FD3ZEnIiLuP
f96LiX05VfhMOxA8TJgA9ttfN57DLM6Qcxwn5UcvPVGlKwUdDi+F1c7PHP/YbFtEJ65LR1bHj6/9
TgVyOdKwriC3ZQU7VwxZbAYI2zDjo+SAdicardbIN9VNHDXwLS2qU3e5Q4AbYBVzm5Iwc6JpllyZ
dy/PcW9u4lyC0Mqm86dOFicvjsMnibp+SwEh2E7jdNUNFP7tD7+Z5FlQMD9h4MPCQsvq7Cg32gsZ
HzzuaaDzuKUpPu0jm/CvIQ6aY0BfbWMEYt5LyHa/jZDE7tbqv4lppEEny/nozlqvnIEww7wU7Kxy
K3q2RUersPGpcWFSz+2jpPt5r6VuHuAukL1m+sWdbSXZC6De4qVMc/cQNfGwTb18PlVLDJgoQgtl
1jTdlBF5bxkcGaSx03eRQ7kL+vh+kUxTQelOLgjZTacXB0omFsl566z11APcL5X7bZaWsbG0toF/
Axm3AFJykJjioy6b/pD7kbFxZqWeum7Majo307JHZ4be9mXAvJ1oQ62CoKxfJc2udbJQUhM7xQAJ
G874HWqQVaFiVh+XVq3dAQ+zao9D/lQHJzq7AD4JBwRK4C55ys7wao9G9YpzI//psYMnkjzop1NW
+XCnIU1UO+bRfNgQXWySHUPsTMan+xL0jcOP3AzWfWrk9esQ1xGUfzJQWpBsIMWH6ZjElXo1pLDu
aH5xxSiRx6zWiDz5omY2swUhm2b8JwHhSvoi+fXlFMTPjgrVjo4idJzSCq3noHfmP0M4qc0AQejO
pbW90sKDjmlgcoTRjY9oI/zyBfWueulMm0Rhxxp/TAO5qQDEu8+DaIefBCJnbFTceieJqTw5iqER
+3lLJRC9pZ/lzbHIxbAZqrHgWEZyGmcO+dKC610HeOTGVV3F/d4tM3M/55VTkoDlZY9BbY9bvczr
qISCVefkyS3b8nFn9VW491o3PeUZKzBx1jkuLAiYmQcgmDLeMaQSc4z9sjylI+J5dsK3xlBAUPaA
m7qxF6370iSAyZqqn7Vu9Ney5TdXci7WgZvzlktF1LnX1munDoNVnZUlMFaI+ITe5M8Ru+wF0JXW
B7+tfneODaS4jBeuLveZTXG2jaqhfmQ/pI74tcNf9AhJj50JzOvWXt0NHKvd/tUYxLRBjxI9FUFE
LrclA5/Ml1Bt8zQeiOVx1clv6nE1GKq/D9kGba1W/5hQEh2kXlZlLcSx08SI4+yrCESZk6NbjObG
6vJhRQWyeuAz7PchrKSVNk1CBFijmPnD6qGAMvmgYxp5tPnhlPJFyId+9ByC3yckFr5LZkARk2+R
xf3WjBoPOam9xOsu+NfMMNvffa/EOk+G+bMB73oNE78h+dQbDxKB4Ela6Y8mbCjBGd3eT1FReCOZ
0fZgG7vAombmJK55j0j4VyrCz2kuq/2U4GMp6qbb0UtemixjwKl8CSDArpid3IXXKiuI9nllJr8I
B4QzTEFk08VVu/XN4XvtVc1zUoDLXeWuNta5pwgpaJF8uiTRrgxvtrdSGckqH7C0El/rkEbKTAff
azPPZFhShtiSNULqXlL/AG/fZ6SqkvfTuENLMmHa3Qr8M8xAVXGQrd0KGq/Zq2gkeqdODevWcEhI
EFN8Hwkx/PQh8o4ERIXG1ujbZtNb07Bjb1XtQ6RJm0qnkGRz4RNipbPH0aABt2K3yhk1aZyNOTXh
zm2b39QVxKNLSXVFNbTbVLXzBXib9XOu8vghLTPgLoZp3fjhktLUiwDzVDMS7VZ8HdwQRnbnxJTL
JmcF3weKpGF5d35N6ISdOO0aC3C5H6JMHWOnd1cVQSNrnI71FtHn+BwjbXqYrSzfJwpskM22tlpV
OTGATZ83IHVG67mz+uFUDbEG/woAN5ISdWiMuQxvOalYHjDHKraZMQha2BCwmq2tRj0F5RSTm0Lz
2DDTZ7iw7F5JF26fiTj3yOsK5T+h6J1ntM7cKbmYRzBmYq0Mw90qzFqnwlk+QysOg+/JMJBJmXbR
bdLiROpyl/ArnGaHyqLYIqeK0CXVWVuvGl5l1cTWSppZugtaMu79dLYPZiW6U5mB/0HLI3Zo47ON
Q2r1oW+6dtPMsXszdgwSd06bE+o2GjtR7G5R1887Y2iGlem02aEsbOdQd2DmjXwyT+TaybvJkQWJ
3xYBuETOHnXbx5uZPJyDU1oD/xx/8jkv74hhNY+62dc4j1ZwX+AgOkRyeMUkN/WSuBoWhfniDgaR
G7KeN1kwNc8VbZGVVo69i8NSHPx6DNZi9vQLEvh6Y8NwWWdZIoi4EYPchEY9OeuaqfrgtDjS5sjp
d8oYqGnJLEApJB3EOpk0NsSYDfehGq3VaET+NqynJUzLM7cBB/RN2acVsShWxRfF79akAl+ABXwd
wtYfb65J6UrBvTskHso1rsJ2F0ytfu2F8GkXkeGA+bqC/h8RnDPpaNNL1/w2WZP1VfdRSarI8GK1
fXUL+f4zQzx7nJO8/RQ6TXY0awKKfWwzj9qqJC2LuSANDMG3orm2TrMxfKInZ95mAKqf3dJqvraV
BdSvyqaTRb8kBmEzRIfeQxm/BTotNtVgEtCRVuMmMeKcpZWZqpNNcJK+U30tRmF/RZ+c42xzYhJq
A0DmjxkpvV/8zE2gEutpMwys6HldJhs96mJLWoHelwL97KrsxhjkOblxLiCuDQrR8Rha/afUTdVd
Jid329aMnpBF9macq54wMhJ1ep+taJ7waGM1OoeBTeyhxFLMG1ogmYqO+U3YzvY/7mhVp87sq108
qXGPpcr9Qgq5u0NWke5ERyvAJZPxSPgwqYLRQLpUnQ/jyhwX13mnBDsGlUbhBthiDu4pIK2SJ3qK
GjN/ZXNoPRpCJzdzEnsrv0uqXREl0coIp2rNKt9to8KwtoU/12Q6GuERFl57TBtzeIxSn13KQP7r
OIfkJc/KXrUBREf6DMFzitVyRxCgcWjyeDqEdlMeShsEuzn43qJnrOn2M880fuk8DGMC0a+sjcfB
IQK+b3pJLa1CU+d0zsoE+HIsM98lMj4k/yzxCOJALYcLvScmiGhFSsI4UHKjsG/z1h6/1EsUne7K
EllWat/rke1P3fvRRiISePEnj1uLYvmoQDNvw7BT+2xsgQO1bO0ce/7S2gOnIoRKqABH6W/FVJrr
RJTtgzu4yRZFo0ErzJsgxlvRxh8z+zSr2t+EwNyhG+TFnjmg/aprlwwNVXsrEPftLkJl9xSrkhQH
JeuXnhwgFFujSS3aZVkB47VWPcVLuzKnTVDQ6XJz2b9ySLFuSpVmIPiThHpxUg8PAvTjbhjnehuE
Ffpbr7amVbmg0XudO1/7vkn3QhQScSJW9ptyiPvdUM0ph1uyQ2fa5IRhZkTVxvT2vMKdt72kvi4t
p3m22W7c5YUdPg71kN4wEci1wzewlQOMsUaR0FdEffKD3GI2WDbcmjtXQQgP3OZVuh4HqSkqYwrT
87xLB3IP67rwDqW2slPqGf0xqLN+XE122BHgRWN7nTkzE87c2Z/6MEgeGNP9nvTM+nZ0ewZHMIUn
pJXWtjJTiwzSmigIIi/FNpRp8oX8TyrT9LT2aQsNUrSVc2uZLeGRY2VuCzuVO87u9crkHMoWqMuB
QQgeP8IiuOdnme4yqGkPXkcCaJDgRpjnxuR4XEXfmFDjeRONJjkBpGkcB2nrra4BbU4hToSCVXVr
2cVABB+bjpSC9B6hnn+wjDl8NkoqXuzAIDnT3nnN7eXskBSMQbD8t8q1CTkbRuYtd5rDI7wYspg8
n5ousgFmOX7Gh4y6Lp90032y7CxK125EpJgKdIMFuJ2RigCuovNrHEJHFz+kMQxkFbXe3mqXMGKD
dOEF7rppvcinqyOnTWeV/svo9elpiOHvBITu7fK6Hg9tXH1GCgQwz6VtHBalYO8/gSVJzHifz4Lq
VxUQQNOXDaGZbXcKPU9s/T41Cf1wbhVL1AMs1PAQl0H3w3dkvBmAYOziNCYEYo4rpjXiMdazbpvD
pJa0p7z5TaC2vw87FFgySb1tKf10OzBlbAKDr8wZ+vbHMMrsVC4zWdTK+RMLtP1JGWn/ZShZ4Yu+
Gx5dnRgPWK414eomp0HkC4/tDN7X9wt378s6uDPaqXxNelKrJl+zhtslJYc6FgSE+PUT7i2f1ZHo
pyk3FzudfFCVbOVGNiI9lrnjPMpcWNuMRCEa5h0pYaCuaHUk/U0t6npjNZwVpVNVvzg+Ret5SuWL
tsjBS9GNEmVCmSbKyB6KsETtBwJK9GomuRQKuvk1z5U7H4IqKvdpSu7SHBHA4+XdNfjTZQ1iQXwi
6sYNgbYjWjre/6pxoR93hVw+QeF7yd4kjgIN1GDc40qH6Pefqy7LxYC9mID0lwb624t1MhyLumI7
j+shncm3ZFNXRp17R0yOeaQKkz2wa5uJTpuI7hDAdTbdELU/Pr6NiwI7hRAqaHh4UEOEFNPe3oWT
JoE3Rxh2A8260wa6uLdnz7zrqYAdFOKCK4/93k/87+udPbXVu31HJkp65Hxk/uiTNvmTuOMPncfO
tco2d35e4gksWCV/K1uokN4+2ZyyG1RETJwIMaT9A3XgdvGsPfYg3pncze4AqoXww9T49d9/UvpP
JuahiI61czaKmtKrRwvC9ylju/ijzlMv3Zo9tb+V8MfyuR21c0WueKkKQkFGveIv93ipa7191LRo
VcsCEB4yb9lFySCFIu+OcIoyv/Ve9dAuh9iErOrtf35UcDMo5pbmF6Lk5W3/64OJ0H5GYjTQxtdB
8JSoXt7JPAu+6E6zCKXuNWHq8tOdvVNAIiAB/v6Piunb63Hwba2aTeapiVpxcKW/j9mvIivajlrK
fThp786NG/eoKOldGbnvfCl4IHBzL/kXSI/PntVliY8KqhhI9izJ4bMdbNrdjf/Lm8kT4QR5bYZ4
763+dSyBvcPJfIEq63J7LjpmSMcGGpazm39i69s8OF78tShZpzuCrq5IXN75PNnELxMS+EkO2Gcy
i2qO88EPVHkCg9afcsRsn0x2aZtydJtrP+hlzRs7Fry7wDNp8fGtvH2ZUzTBOMnq5uhjtVtTxxl3
aVewafSaag/MBVUx/Z5do8T06eNh+95TLhzTxaTKCz1/SkzvdU0EZHRASk/OwWzp32RmzbdkaE7f
P77UO8V1npLnxDHEI1rnij3qViUVoDE5BZI4pJFe/z9O3bEhDur0KTaabgszBItu1QdP5A7n+4Gi
wpXa+tKbOf9sUM/QQaWHw1OfTYUB8s5ZC9iCBlGE/WrIKALuwklO+srw+TvTvLkSXnQPvacJRMam
bXv2TlOIGpxzMv+oJo4t+nbjNSwrea3MTUMd4gbdCJFDORF9Q3+lhfJXlH5+bbS7eALo2gL0cN6O
J6ECYqhsTQjcWOsvbZK10yGB+fase+X9JDnECsgFs3q9bSEDtGtyGLXYaf7WtIslUW2kM8pqEw2k
tfXGU5zS9OuXBDAtOL6UBt2BlA3VluBtF7GdyeJCVzFQZPiMcXvDouau5jgJbgvwnBx525ZdPobK
KN4Ad2Q3z18akA1KPzMJN9BDdmcRqYc/J259EsDzRhVUEwQxnmEATgbX+mDVHAx8WVC2qps/7hCS
Rwi6KOtIIvKmch0DayPsr5F2WVBfs1ErjxIRQGtFswWmx4heMiuWx8av/e+W75X3IXVWWtTYDdQa
G5tu1uMkSC/EgBnUm5x0uNfWTBxaibapsgPlkahdGRMUqXU1JBUxtqHK7E2tdUF5IxRkI05Ryo8w
9MSlfvzxXMyAjCafFxouCHRASGezke7MUBRpYR4LO8+rldPDGsunEBFQpeTTIJp2L5FaPP/Xq8JO
wS65gFTROJpnnU4hR6PEeDYcKzsQVL7TJT8NacXj6Hra34LcmfttMEp5DVRyscL8fVxGJHA1HjY4
W8YnEWdeicb/KP1OaHxz6Hs3jVlw+hTRSJ1SElRxTdf37kWxUtM/xU8EQ+3tVyMLx20oMHdHUCjh
dnS6+odbO+LzUhk59GyHXz7+dS9mfR6SbdYi4VtcTOesw65W1A/TOjk1pVXUZGMlVX8qA0P+QDtb
xOsozsx0w9oQfvIFLd0rq/g7MxQEf/h1FPeQcvKm3z5v0I6TA8yRzl8kn6ya8+Gm49g50XQabGdn
GHE1rEECG8DAjPzFoF44r8bA0E+mLK8Jqy8mZoyd/76ZswFeIGOAoSXSk4prdevhVju4JLHsyDwV
38cRqtOExpYyNNWuytVIu1Su17ZHMF8y6+yYEjS7q4hIvvIrXSyQDtssVn92WsBo2cm+/ZEqlzZc
1cJdpvJCmdqjNh9vkEXLkTaWa8grHejL75zdjc94sLmgicTz7eUmy0etnZTpKeDn31tB/Wvs4mJl
QGAnfXuCEoRD4cpy8c4jwuwCN42w1nP987OeK02qFzFe9HrRowhHq3ulic21PDv59PGQv/zEgoW1
A1kN+I0LS+vt41mlR42pyaaj58bpP5Nj9euinuQpaUV4D0/v2tu7/MRoeMM7RIKD/Ztz3dn15nhZ
e1zj6IKz20QIR4/QYIojrnqb3G6Sj8WgJCWX6b/LtYCPYMtmgwyVJTrPkXFmWLlZoKpjSEctXaOw
TPJdYU7GvHU43P9Jcqyu2//66y4zCQMWHCCGrfOnpfvkpoY09JHPJd8xtzrbJKjbg44dClhmVl35
Ni7f5rK3gNOKH48p5Fw6EHedJL0Z6YBd184pdWyCXcQUIoocRvGSF7V3NbnB5oW93dn89fBHS+zW
AoBcbulfxyyfonKJ9Ms4DpknkDoh2c0b817lMtw4qa+ecSPmP4g4pUGHnvfeaL30U091ZW8EOrw2
aS37qLO74Q1zJOFe2EGfr49O2EG9H+0cWERHqsJkiEnuOfHS9TS1m2XEuVrRg5vVKFVj2zM+BZ2i
lhhPVBCHNMdQMedaUI907faKHOjyo178VBanUQr72ASXH/JfP5RBaqYHs844WC29CNTHsfctq2y6
W2zy62uonYurWS5DgJWadRP8anS24UTwx8mBMtlxNBVKt9zncEpjgRjeDfdwDYt38VVzNeKpcJ4y
My82gLfPNpmxjOzJCQ6zN+W/vXHST3NeozO2SyUbyoF283XoSKBfMdnU14ALl/ovPLZoW+EdIAGl
u3U2iSUKS2IF5/lgDd2Qrw3LkS8Iwqx70RTqe26O4h9HEuuEJ7/VyTafMlLsUbel/gpCTJjumram
4/Lxt3+5mi93hVwK4i4LOmebtz9KpKtUp4ibDn1LGxXgfVB8G+ghk1s2hdlr53SGj2DTGvp1HQ3j
z8IuNZRJ6q6/NEmwV9xh1sV6zu3gU1hobwiQEcm+vR1uEjdKGBYnCNzBselC+86TzUh0BUXqWohw
ldHaWXooAg4upjXOStFqbFIK5V5IVlPlvYAkX1/5ld67LeylmMOX4xH1mre35aV9XZaVEsdMGEO3
iSeNNamJhtl4HlRRxvftXIc07aZgqp6DMa7Dx8aziuF5QsiOA7Qz8xdvBFa1LhoOkztOTHX/9PFN
vlPaobCC5ZN9wDLOz8YX33U0BPYojoZEuI3Bisqvb3HkcqtDSbXjrkQHRvvESL4XsryyhlxsQJZh
9H8XP8+WkmlK29inil5HWfxalFW5ZUbOXoZGBDvTpqFZSjldey2LWvvNRMpVmabYXrkUbyiCvH0t
/iTcNDfc8GDLMHrWtq6tNYdYolwgGOvvzJ3RE4GQ3W9RaPE0OqRYN3BsP/7d35nEQqqkcH9sZMD8
n7c3odM2GEOwIodgNsqDWUgbOuOodmUWXYtcfG8Y2vBDqK2DErlYOQORlVaKIeSUFIBEFqhFM6H4
MDrvyjO9O1mBoQgcPkSC2c7FqtqJC6OzkAcpoYgvnRPa6iIiLMdqXKjEmTyi98w2xWCG60w3NQ4N
P31oqtI6tn3fXRld785Si2qeU91y4jiHeGEzQpukO+ovfeI+TaLqt4m00b0YQYnuBTm7LbtvRZpK
NoZzuI0zFWyy0vnz8av+Gxp2PuAo12LZg5zFj3O2PPYU27SsnfJEBxL6pHRLBIZF3YYlNLy4xeU0
qUlsyEzqv1dll2ZEYFnxXWm4TYk3Uk3eWhEg9aeWqrqb+s7XGwPRv9rI1KqpQhTUCJNO0HbHvSA3
ubD9+zpp3B98UeTV25hF/ixm+GcO1uGVufe9wUXhZwGA89LhS70dx3Gc4Rl2aWRUNFJ/tGY0lpuo
yb3/DGfmo3U5vVIgYXdNVeLsOlZWzEhF4gOMaW/dup68I74cddWE3MNzW2OVdu21lL931v43Fz07
IAEiA+GY1Bz4kqr8XGTaxb2ThWsbSy34QqNbV0gut7UenCtHs+XzPx8y/2JInf+sTBipkUH8OUZO
Aa+mQnserTqi2qq9sswRT4C/qPc+HqgXcxKKXIvGDWQnwmmd8+/FS5HqqFZFx340vF3fWiZRkzHY
NUAi13CFFw/ItWgSsaFle7Pogd++z8jIKCFpg721YUpcdarc2skSAN5l/Z0/ggb9+NkuXiXXcyAW
UtGCOMD+8e31soAGmMgh8PidtZeV42xr0j3XWUGZsLZ6tXUSxT6FELqPr/veb0qHyMK6wznpYrNK
FKQoag77ByriFTb5GEG+NfuvAD6c/7wLjxx6FnjUyfelvH72iH0VKLK5dHLyp8FdhZb4DBGm+4I4
cvz08UO99/IAokBaw5YKJeLsY1xmpzllEThMbNPvkCQVGwMk671Vg2xFAnfNAXyxT+DlLZUK3h/k
hoskyAlzhsirkbPfyPQtpyRZR4Zy7okMj3fCtHpKwc61Y8bFzoiLLnFv2MqY4JA9vh0xaTg3Lgq/
/NhgB1o5eAn3RdoAMK/K+dGCS7M1HQN7kba+BVHiPH/8Ey8v680EgNmZ6Y5yHRszltIzyxkNCiPE
nMKaMeXDt7mMEWmjg0dY8PF13nlKiq0u+wKLDhSL09unbO3cGmyvyE6Fl98Kmc7ALl1/B1jNvm2k
19+U9hh8qmMEQDoIsitXf+erpCII9WRhVTg4Ss6uLvKR1kGWHj1FrfR3lWtreEYC3uNojMWsEDwW
RbIPhHD/ZEOt/Ctf53vXXyY8FhTGFZ/o2+uXla7CNFHlkZJnticlaJio/I5C3cVBlKdHVEVVt1Pa
arJbSizXwqfemRwg/7NfYt2nkOKebb7L4m9+Aw0iaviELKdtk/ywPaH2jpPmvz5+0e89KgdInhIr
ETPu2ZGt9PtMyjEXR216U70LKC5Ge78I7c+0AevmgM4LzSVr3PyqCojzu48v/844WxxDSDzgQpN6
d/aovUVH3CaV6cgvTrAnE2WxFmQKbg0jyh7p4qptCiPmmNJNW89jdI1genlGxMMOVIgRzhl+OY29
fdVxgoRbBwp5EaFanJazZjVSm7iJwtJbW5XtrR1RfWp02R2yPM9XLifyVTgZRBG1yz8dEutIar22
Lr0zlS62cyKkOILhfjybZQYzT1pLe8ax9mmhTVqZn5Wrhq2Ku3w7p6793xeJv+hGes2MezoCb38G
p5gMhTs8OapqQKRklZROwqq5Z7QHVy71zqxNuQpwF5sJjnnh2YjDCD27DjRFguZRiBbay3ax4wyL
EBMddayzTX29vnwxzPmWKUb+L7DqbBHEzmTUrg10ThCHk6w6P3ZuIqdBzzrDSqrQm910ZRpu+BbE
5uMhfuXS4dkIC4TqMun66VEls0T+Yg9rmzicvVVZhFhFFIsKJ0X6OJAc+vGVqQHy2t4sF8tjM8Aj
6lQeIS1nj92ZUzXJ0aaUrwp9MyJb2RPr664ioYbFlNORpdEP/gpCdLpmIoDN4pMzKw2BhjUqpw2I
eLlFAhX8SgOFmtNF6ABOjHsepHnjOdJaZUE+ntIEqbtuKHBn1CFXLUas7dzWxKQbbX0yhees6jlS
e1yW/xR+MBLJ1vqrgAiRTcOpflv5rSCgfEpPvl3jv3ImiS+gq9N7hcB5G5Ph8dRCl9xZWNUBA5Tc
eVn1lbcqDDwsovBid1Uikt5MjuFu4tz4BguFlFgYXes8lslLafb+3s6YwXrqLuscYibl6bRci6EZ
uE3pf3YTlMFYR/Mbpy7tR5EBFJ1QKAoPuWqWFsWT20ZALFu7vhe8w4NI0uCENszcK1LYV5VuZmgA
Mt0oayhvZmA3n+26+iLtQO+idAo3JGhaa4i/80FoHFuTS/rEuvCT7FuG9vHW6gMScBD3Hnq7q54B
//YCF5gZ71Cap2ujN4pHJaj3jaUGh5mQE7+2A6PeEVpQ33qDg/8hwMyDKSj8Yfazh4/HN26I1ChX
RA51nBpTeztLVa7qkK6527fx2u7S6dBT6HjUwMy+OokR9LhGF7+Va2bOFg91tW7qVJ6wOsXYciLv
FBfT74/H6sWax0ilRgDRlGr2AnR9OwHNWE2E0y6zwqDrO9XPRFDbbdffRqNqrlnn3/ssCCOiCUR3
C2T22RRUcJpxptYxjhPIK0T6QYF7x8lRzD4acIHuOSQ36bpx4ZytGd1pcVt5CaKtjx/5YiLkkUN4
ieAboQfwn7eP7EEqnFuzNRDRl22970NJf9vKXbLTc1/Jn0Zv2xM5k4gxr6y678hgllY61Zilekwh
cnkb/6rMp+wYS8tIs1Oc2MU6hQ12mAp3WHld3yGkV+mGDEO9m9IelSh7kA1o9/TKJu/yJXAPmEY5
LcAkwzL89h4iIBcQZWlciLqHGzClgT9u44QvZFV60mt3ykpzsS9cEfwMsUu0n8bU0N6VQsU7PwVv
gZ4V8DemyAuubzcZ0N8WWmjkOq3cVpLwYp9q659ct0m3JkmhPmZl46Tr3meErKLElzju5sm/shO7
/ALogDNbLzxjOqHnWF8bW0viJSI8mLi305UKEuOP52od8Jn2+Gk+HnzvXY3vjRAKsg4jgiPf/vom
EWTYDorkODXRDKYoaB/6zgs28TBekwlejnMAlgugwiKBgC392WCrZiw1uutSQsIqDxm2kx3HuQtf
YPx+YwIuH0P36mt9b3At1Ag6kC4kwfPWk2UrXAMW5yQj6pqn0auiVVKpcS3S6JnDpLutB5WspyoI
Xuw8vNYcutxV4t2mzwHWnDR5cnmX2/vX91WIMRwmaPUHDgdNdfRbP/+tY0ILVikt0WQvzKlHOB5T
Sn9krgkRfUNzmdwQA1KX+unrONCfdWLlftWtLa6xB98Z9NwfL4PiL11TLvn2/oyJPBQXo8nRyvPx
CH3NIjbPxGsKmgIjnw3SlIVvHc6lehVppgihTqb/x3hfyotI4Ra1wTm5G1vfLDzeEulL2r6pONxt
RNFbuzDsr/EdL7dgy1RDFWsBqC6Zvm8fN3AFtiSUEodpysuXdhxczF3MumvCbpvXOXDak/CClNnH
v7bUvPed/fvSZ4OfZKeKMKGmPUL0b7edNbgHDHMjdSU/vLKxfvdS5OmCDliOjuc0RCeVnTap0xHK
Gvb1TRbnE8ZJaapgi7MvHq4tIsv69HZzSfMRAcZfDq8b2meDfK6heRcefCyf2L2vVUpij8YFHKyS
sdCPTWuYD0AuXf8lqgGD7+MorQ089mPyQwulWtgPPYjIotKqXE/tCIzov09xnCrRYS8gFdRNb996
32g4ZJroT9tWEK80t+ofs1kX41rpWvWfP74cY/biBwEURiWauBVKpdY5sJVaItX7iCiKvpP+xiEZ
FxvvH/5xxKm51wOyro5e2kZm5kucoFFsW2s1NzP7Zcv6yZ++BVC450iwnayW84Gxt8v5m2/hZ9ZR
rLDZtBRfpptOJD6W/xDRVnCUFs48yABAr+KtsPShNnyxKTWurKzRAB+HbazNl7CApoFNvkQUOb2U
9XDA0VUBZslu7K4/0s771IzW0QcrEBXddhqyxzRHGEoS7U430WsT1zeD8g6jEHudTGg39bjHUqhW
TjLeDFF9hDH/KxFutJqn5GB35e0syz8zALN0TJ/LUb6qupvu+RtPnAw5XpY1tzB/nmf/KQwrtFSE
3CeWla5075y6KnqkmFkfaBShL+wtLNyTuUIqllPlz2/LQP22s/CV0xROlTKDFJJFJA3YNacVKDMl
XxqteGsbWDh/EGysizH+HDakHqr2fzg7j+W4labbPhEiYAvAFGjfdCJFI00QMlTBe//0d0HfHYgg
gx3nP2eqCBCmq7Iy9177OGvmfWVVh0YRnTfa0t2bozgoroLrvBwfDFwEh8Eep8hDZ5r7aUbSeNpU
wddayW5q6ZzdhOOGq8aPcUKCE+g2DgDBTh2trRLlJ9SeRzzeZzdTj6HZ5YR3UTioaXNPkuQOssG5
bLXbMVxSMIX6dUQZoo1647X19KKo8w6c1Mbpsz1T4JvOVnd1N925RXm0YIp5jZbs2lwQZdvtZztK
OZ1oR1NMrtfPTUXAU/Vci2YXRWbg6aG9rTnKJ6UsT1JxfLIDOBNJ49wn+uiLVFGvZGj8VGXPqaYU
N0Oc7SxKfdSOlq+wRx1h8HjVBMyhCR/bokwOrlEck1Fe6W58yPXsnJrT9VgYuucM8Y+Ajc9DUfVr
TrSg8Vhtj1HY5R4A9BsJLadwRY4OBMEmeQJWLzaDkt+UAnthLX5UbXodYf/X+xEqQw3yrBe2Z89h
u68teUgHKB+twFma1ee+gOM26U99gky2r4U/9MGp4QRNDOjOypIfGI3rJ31EdUKe6NVQOj5Fws7E
YXeMXfmMNOMcROZ9HMQlz6yjxDNfekv5DWh7r8mnKpjv8xx3QRh8MStMWVmq4Vee0ubYpSbduHAX
DOZWtn18rEr3RjHV3LP1Itrk9nhLIqwPjfS3OgteqjP7nWFvTDINR9lhbQ9D7M3L0VvqV3Xa9Rtn
cnGHN7slCBlf26YWdQGmT1O9cJ42RtvKTT5BswsnEujmEutMr4NksLezRL/dp0c8O3NYfGmEceQf
bgy3v5PRvFfT8k8y25iEcWEnQ/VKtvNB7buvc21eo2/cirn8QY/twYnm51g3HjG1fTcthPFxfJ/M
4oHu3E8dp7cIxdlo1Jc4ITgvD5kTt+ASWpwW8OZUpfoiZDx67Wjsiqrfmom6tVqyP3vdL3HSz1r6
MwOyvCHF41Wdq11KNulWDTIGaNY5L4o7xI8gE6sfRWNcjbWO07mDHkGSEC50jgN9/IJdUttD/dHO
wTjfVq76vdIbytW8vpsS5baPYBM3stks4h9vapLvmtE9kvH+MvTJt6qv8w2gH38AO9Ek9pcBMgNF
66YPClh/01es+OHGzGrMss6jO+jXIjYyOLXhnVmLs5gwA1ZO/FVEs+IFhQqFB862WBB2eLSgVtEz
hW5VeyrG1VTJ7A19PVx97jEIk8DHjf48Q4yvw0bbVpp5p6Q2fvd8HyuEo7HADKn5S2uKK4ugUyyx
2StwCARt9akcRt4BccJqdItu5MfcywdVq86Z1gFvNKszNNe7SHFOIb0VR6dZnPfVobX1X2oLcMsS
RLYy6S1bosVSe/LMTj0nWkGCZ37P2OvOCKL9NCicPftdk/AjnvPxhH3TS4P8sR/mg3DKetPbHP5a
MdyqyrwnsvxZndCZK2Yo8fcHZ6lFOxEOP2SR3SKhvw5EcwcD9gtDLp8kvEOna1eJalwjsPjVuvae
ivwQpK7f1va2sMaHLnI3YyR8qcL/0Afb14zqOyE8V2CBQZ3zqjoMjPaAJ7FJVKbV87GY1KcMZ+jt
SK7xGCPgH4OHUOF5pP3XcXJ/5U2zTfTqG57Lb2463XKq+6KS3JS5VB/FfE309WPd6XszjCYPEEnh
j8agbxPImdD08o3SB76a5s+5KHBwkV/igtnwlNTi8x/30QQoIVVeC9lJ3NfyS1HNO45AvhYB3qlV
HXlRRxCO5QzHMK43HEW2RlsDoYzj360EFyph6zhm7pV924MwiG/Ixj2EQpy1wDp0dXeqhx5Yb+EX
kTw6Qb4TVr41+ujcQftRdNZWaYR4n/sn+m2eahHmV0vCAJIu8sHSaF4f6dm27cVDUegPrNt7gssO
aMVOQTAoR1hmGxm751GF9uZY+KmT7hT3QbNH4HI2lGDLFvgLmOdToKbfnNYoKQTgGSml8iOssqei
BNoytfeNWzympXjKQuO6tYbdlLKUT5ZxJn7QAm/AWtwArikH/B1Dpey6Wjkherrn0HQDi+IFz9jt
ZI4jUivj29AYhTcsiYhtBinF7tNt0FQbF3nTru3ifeAMQCXYBGTw4nT2Oevs24X8JiXHOdndWvm4
HanrvcA1PBJrrX1q2U86aleIMeUmqOhQVsYeycBGEb3todpVPSpDbLe5dSX67FTTugx6dJt2Nu81
delotidMvNvE0Y9aXEJ3qLyCTzg2s18Lh7YJiawOCJD3GA/dzhYrMknMRVHd2rL+7trKsR0AaxjY
iPEXqZmOibcZNpEbm3Sdwh/01s5w5iwvmhOFH4u5QVJ1lIpy5SrjuShRolXpvMlhCx0425gEKlnX
darlRx28L/31B3VKz3bbeaHJV4tKHBZP8DLB5NVN+Zqp9eBPdu1Ho3rTsW6ZSnCTp4QzSWOjcz6A
3o6yftBMv6/0r11T/CYsxgeK95BgsQ6mwmfUcM3x5VxpzletxgUOm6uTla+TNOyL0qg9J5An04x+
B4p+7DLE1IZ27AIIWJ0z79qsvIqc6KGjeIttwrypD+qix9u+cCPUuJp814VfZ/YXDkPacoR9ezpZ
qL2ss8TQMKXVVu2lQKl4sAEtLvDhabuJsPXTCBAU4Fctpqlhm4wBiKBCcOQMrEQtv5u5mehgbZs4
ooFLnuiF4KYPTt38STDlGLXhnzfWZgcJsE0nSig9qlX7iz5SsAU/DPA2dhbibEZcSjvbG8UN87Po
av0wE0X2fOGQ8sFT4bS9KHIF00Vr1faJB3WiuRQCDdXbfjeSt7mh/xG9DEFQeo3d9NvPr/fRPdPz
YbK3JJkTkLU6hOmNQoQw46zjEJbReHCEkxdQubqUwjsPXHszZqnz0mYWzfqOabR2L0o7tB9dFK7y
0h+zvPPVN8GME50HHY9FkLz6JjrSuhfJenDQSZCKNn2i6K/ZqMBPYYjCaSgsixGfv252N3Q+w9jv
UYTcqgYtsqsOEZc4xKNwQg9YsDNcaES+P70zCmP2xie7SOftpYv2T8uINM5sqLF+H9Nsqgufjh1T
ChZx9ieTIc6fz9/LpautnkRV27gDiO46wl5msGqY0xdHYZFR88i48Nm/b/8hk3cX9yGoSvqaq85+
RRPfweOpHJ1ZMbajYis3pRWWx7nsu12Rjs9jlomXz2/vg2s6JFCRgMuIEYnIqjURVFIbi1YBxS9i
Z2vVAZVI3BhbDQiR38Ktgi+VCf//clHEPIwwAOSuZatKqpE93w/BsWqoLPjzhm0ZR6OniQb2mRWm
u0DW7YWn+77Ria5+SXC0sXgguVn9oLW8BivlyPhE+A9MOhKxOEqjVZR9af9SehF4ecqMKQA4cMiX
jLjP7/nDyyMsQq2AtIi3/ParDfNsivKyDI5WaejXNXX068DZbwtAyboNzEx5aYgaQEdBAglHMTu4
4LV/34PiV0zCIXIxFhfUhm+v72RFjjqf2y8Ds3V2DDwDeSVrk0CIz2/0fQtRoGxCDmKqiO4ZU729
0BKdNmZDk9LK0WrU4qDHbFtJfKMV3wWi7a0ljWpnFFN2/PzCH90hW/tStJEFqv1Vkf6zLpBKM4xJ
OgUHrNOSUq+JyvkR9PB4yUny0atEWGTh+bLpma93p6YyW0ZCQOinweaogDRjnq+brDflIbNlcLa6
Ng63EQNhsvrmaOdo03jhbX4UbcIswsCHbiPBxtfz9ilHUqVyUNoYPmEBQS9rBKPKxglzcuOicSxO
lFghEv2iqvehGiHVhbZXhNjVi4lTbk0+ALTErvOqGXfXySER7DctiaZB9wYO3B/CebC+ff6C3q01
YAj+Yd5aq78Z9A+HVDB9p9JGDKKo01hS21f217Gp9JuuNbp7faY9eeGX9+FlF/c4UiGe2XqAw+Fp
QkZRjkeyTW/qHB5ckpnVdmJFJftRSw+tpET8/FbffYvcKvJThClcV8P38vb1pIYNTtDFOhcWcfWI
UBKHaM7YcriwUVvvvsXVhZab/+ej1yRgLNC7wTGG79VdN6YGKSzO4BmfyyFJf6aJwvybJoRCIKXd
kSygaFUn9lNEMCUgOphTjR3krArOfC3olPzMw4ES1IIVUXmk0MzzJph16u1BtEO0VdKOzv8Q9uDm
0lZMykZadnIiGjIbQAjFLjizDpkbll/kEUE1ZZRtGWhJIsRLc6B9ZePk70hxupJDSSfQ7iPrjjP4
38xzdX5oB1EZvop1QPpm4s71ViyYVW9g2H8lM0X+SbWke0nLML/tpjayseq7OmkEsT58DdTJ1X2R
TBz7FFfri50QAVYIZFvlfRDn9a3UCpHTcBhpBqPgKZNtFYvi2VHH9g/8wbB9/PxDeFc+LO+H0nrJ
V8TAsoaqoI2MgxZuwrHP4JxUHT2deK7lhtiuS9FVH30KNlQK5J0MyYlZevspBFNeAnhSgFzVuv2n
kiCSIJ8TVRDF2reRN7SbGvNnAk3Si1wiHj6/0Y++eMoHSsZFaoov4+3VragYMzuRAK1du9a2KsOc
/KCnca7tP7/Q+0LZWFRwC6eBpQ/H+aoiU8ZsVvLACo7RSGMuCfpykztSv0HbKz3LbV8dIFLH2s6n
DYgA97Zo5cXIk3dnJv4GMC647XGC88RXpZqatx35QM10jCu6xsFUeoyOMYu2ZO/1RO5d2428d1tR
c16ld2OSw+c06YVH/sG3hRIRENNSSPHiV799B2Zyo3ezdYx1QGvpbFn0Ulv9MCaN+3ThoS8P9c2B
gBtmOIQGhNQmbIOrG24lAhijbmcisJXJOJljl5/kHHbfBjXuvw1jHdzbNtBF4abidtaH6t40ZvHc
q3N0B+hz+OUwxPp54Y/66C24mMPALnJ2RaXx9puTwoZrp81g/lViXqKoM3pvBDXzu+Lw4Yd9XcG0
gHKTO/pP00YCNNRCheOpRIcLf8kHX/8ij0SVQCXNeXV5Vf8sw4YekwCTVNYxUmL9wVAQP+VZ8g1c
mf3dynQ4bQyADvg8pR87SCKjunsdXIPUFLM1nkLNqvesYv1/DZ/kpblLlghECIqitYCwJVlKKzWz
O+pugC63s8xrmYK06xN6rZ8/gY++RWKeMCIINJgcz94+AMWGkl9VTH/Msuw3aRgzRyrojPQ6K/Tn
l/pfJbf+GPneXUMIWD9QU95eTA8ruzTTyDi6QFtARs9RqC80TPIdln//Cm1Jpp4sRyzqxjQxSQiN
dnKJ+tF6LCd9NVaHcBqsP4aRw1uK05hpGAihfvYRWJZHVAnKkZFPdB3ZcC19t3Vp1uvmZN+2rcXe
0s8j0EhF2K3jpzoUEz8YpPOK4ix4Veuq/xXRKSo2E+q6Z0XLU+DKrWJdQ9iy8W92DdMzBVDRro6y
/JR1pqIvStJ63JaUPwbw8UHcNoCXH90yVO9SVS2tnZqw/+7CxMjYl3ucTX4QqBBfgHdrDKisHW3r
U4ZyI2mLW2gxxU5W3Z2T5tMWtrWav4xpBiSPMUGLv9y1g98OYfXXedmOX+ZGTK/lmDU/sqTrFg6r
m/7WG82l1apUZrcLVDt7FC6LDYnEofmbXc02/cCWtPwGGt7Rloho9anOnNqkqGrls91MwvS10TXk
npW5AoOiklXnl2EQdn6jJBiNQ3fgPRVzb3cPOeo89YY+8IQLX8B4JAO9sr/l4zgqLwXNIBrzopjR
41Wi3kOXqLZNojDMJM9IMQb478ASiPjBEth+NUpNgWlvRZqxyao6e6gjNVK9bskzuarSqc0Y9xsi
9rI0oQo0a90pYPnpRuK1WZNuS6fo96nWTOFZEcjbN1o/4plIBVFqm6ydaF2GTrq0XbE3dbtIGzlw
QA8O1F032O0V/cZqPjdGFf4QZqcBrI+M58GY5UVV9l/xx+q3wAHAMJGHoQvkzPX2t2AnMflmQYX+
2XBz49CaRnE1p81MXzOUmgVaUUGyZyqGeLAHYsG8oIM36ivjrNTE0arxDRt6eK4V5i7eFMYEKtXu
AoluiHIZDuRgZDdRHaVXejb0sVdDWsd2aAhe3OAmjWBUXhQxiSGcPXbmXMO/0Bma3OG0ArpjpJFD
4ywX/UwtMpZ/+nxwfyhytgkWmNX+K8Nqi2jNucoe1MLF6lhMnRMQYti7YhPUc/sncKya5KckahmE
hHO+sL2dRHidOREvP1RGNe06Ay1aHptVuZlRUQEuRQE3Uo+qwY98sJcRmbCg1QPsZhLicNf+nMry
XAC9fMUejqImyQVJNWFNc4twsmk6JuaEaHbOGbnvSifTaE9EXcc6w9TWISAklSwMmAZ5DlZDa3yE
62h41SIe35ZFXDyoUtVuMUUR4pTMZslWxNbkF6aMnIOSJEqzj0pQp8AqneiOKUb2zbbH4U9H3E7q
68zsH0Radq+2IWXEnQ9wd0Nb3klgna81msCeaTnRXT7bco6XryOAoMaETZ94tufEq2c3+56gwChY
CRs0SjmdMx3+koa0IYBnQxGqhvZ3xjnFQyyG/sUw++H7GNF48lRFA89k0H2X/lwUmu2PWnMf9/HX
3G6ZarZ2ZjwTS8LsaByawlMTc2g9prG4Agyz0uCyu9xQP6MbRb5C19hTcIicsindK2CbfCAxOesH
n4rnSIXkCd04tUrP0koOAf3FzhH5jSXUMtz0MuVsm/Sa3TJtgiEF4rp2YbspRoguo2c04rljWKnb
BGYIJ1pWsKWV7oBHacb5fq6N/JWyJW39gNnko9XE6fchy5MXzov2KVQz6PpktJc43wd9iXsUKbEa
bJ2LYKLTHT+WiLOIROiVx4x3iH2yHcDLGIT/IMKIAWVSfUWhu6EYrVMm7HG9ZfOjTx2hVr7UPXuv
mWPfowYjzJEfPB2WpRj5p9ho0pxmVtTbx5zFWzJhltMmNUW6nXkBfiNrxjGT4+zNOGmvIJu0ZF0v
zvBC0/xyDH4C2K/3LcrnL59vzB8UQRAVkRKaFAL8vzoCdG5eoISJyZlkhRkhPXfOt4kjYXDhcL2U
daslD/4op2sLESq19+o61miLnhK1OwapM17nc2ySYmWggi+18JC2fcTo0WrKC1f94HiFDJCj3F+S
I8a21VMH/jSr8eQcpwxBvmO1pKY7+rCTE3Qyxs93TpMXXp/a4z4dQ/l/qDDR/9FXw3UPDEFbFeDV
xOI4dNI6wthvGlSAqRh9OjuQe2GW1zOlQ6Crr1kzOgfOLfEvF8TkwBdoldMXxTFG7YlIU4E6xGzY
8pDbgbT//P2vakBaqyrjCyZIlkajB0vc2ycUjj09PnbVU50J4+yEqOEVR7Q/64x17z9fCrkqijpT
ZzyjrmdWhaUYeuNGytHtqUDcPu18O7WaRz0J4t3nl1p9bctdCT40FwEwukhjfdRz03oIRsFXXXf5
l3yc2EKT2nA88CzyBhVOjMJLDeSFq66+tr9XXZw/0IjQ3787ULijYWRu3TvHuOMsUQ2BtSUN0bqz
AxXFlcYYvjKGeWezjBKUolxyi6/9MP+7PqgDivmFNGWuygrCCJK+Wox9AsWLsycnrD9qACyIrS+N
Lz3Wg9gv7Vr229CsOp0wnqS7dczMfJ4KNYnIRLOJvRFSDQ8BdU9MWzHqa6+hB8hYvkSmfYTgLMqN
EuZA+D5/ZR98iHDh+K1CsSXudl0TlZgCRgxV+ckoXSfd1ASX7EskMemuE9K+ZFv64ANhSSBekGzB
5QtZTqn/LMeFaAOZBROEGahDJIqlSkLuEn3OdiPMXBIBAX76TwMo+eHz21x3QpaXhCeCORxDN6Hr
6y4jJsM+YygcnupeoORjw/dRhyb7CqfSAbfeQJpw3VL2apPf9Eq41UdXvbDor8fH7/6I1cIExmLU
IrxpR5c8c79sGuNHbBO1EaGh3JlZUGyssJv8anRfp3KoNkvRw7iwdy/8YpZD3z+7wv/+DtrLPA5a
bra+2hWVukc+3bIrSqj4O9iA7VfbIsQIrwAc4yV59POn/8FHxjekMqgDg8KpbHXfKOZys8iAUhgV
JzgCQOAU+xFeARRAOcEH288vt9pcl9vjWK1bjB0YfXLlt19ZOUKgooJzD03IxNsziO1Ee94HTnLh
x/OXdbp6kA7fs7ZMA5lErgfRk2NHGqAr9yDLNLtPIhNDR0ULIwyC/GuHMtVMJoo6SrQbu+oN0J+6
vdNb9r1ykF+nCW4QhDHy0XtRHT9/CMszXf9ptKCW0DlcKIzn3z4EVyqYUIB64hBUOK6Q7pu/JqHQ
kQAW4X2qCY7x8CZ+gBKoLskkPnjfLnOWhXxDwqa+Zji7E01lC7HMCTmwdY35S0weu/Ist63WWT8z
0RKHy57XlocE5bDqzZEmn90+zm5D02EWHpcGWSd9aFDeKoFJWU4G2yVm0kd/5UK6crAq0xt0V+u2
WwxKmA4tPkbJpxlUrrhBxZlsaNhd+lA+vBTfo4Y/jB1q3V3SECtAdC3FEXiVcyLrrd9bcaT4w0xM
8Ofv/aOVDif/QvtR6WUaa6N3pNVkGYoZiJw9aMeGMS/iZ3faAjvSNzPup2v6hN2m4XDjhbmdbQHj
XprgfnS/zsKaX5DhC4ri7ccHABThW6cHB0FoxHNBhkb4nIrEeagLO9DuP7/j9xdDHs+vnXra5hmv
fSeRKLsuJf4BW7PMHhnM5ZsW5hVHdJKOLvzi/xZmb39WGiUUwBImFMDa1mqPBnwDyTtGf+yo3vrb
ga1C80BZjS67GdBg0pQnWW/iOMoxwtV1iBCoI9Juw1xHsTek/+TyFneCU27KUrIuFaGVR1/6lsTw
bZWq7vMQVnW7sTD2OCDWlJA4niyUJUdjayLT7aw2+EsOVuSozYG4dIecsG4YRiLWbOIXus4MLvm4
V7u2ja2HB8skXLB2W0ws3r7NxB16tNbkgha2qmw6Z0nDaUt+pbK6JQ7XkzE515+/09UO9e6Syzv/
p1Dg7GsnOHNTcqbmlqAwUVjPQYdh71onumc4NKKFyfj5NT+6TUbxLJdUrsBp9NU1KRxpS4fI0y2j
M0h2k82r6pDCuo/UBL25Oii9/TJXiB9/fn7lD2BW7B4AUnXUDrDE119VjYElH/o+OKJ3DEiZ7WIV
xaIM2xqSogU59nYcA/0p6Vr5FDWT7u6cLoP97xgJI4Q46FEb1RNI4e3nf9gHrwEeJQSgBeOAhmi1
iZCc2Tc0KyH5MjBD35oWW+mCgSrMrPvh6O2FAmm1cf9962xVlKLU0vh1VytyYWNaF26BezNPA+AJ
irWvyP699KJXC8b/v4zLns2WvZg0375oIsOj1ins+ljqRTp4mYgRzTakSe5TFMKX0qY/+KzevNvV
M4xam25ILaGeuGlwZLdstmOUkixnzcFtUKNCkPirNp+/uA9uEZwevUUqIGo8d1UCITqMtLLugkOi
E/q5ieDMFftidOUvm4FGdeFqf6cI/6yKyxOFfkvRzjjVZsC0Xu/zkn/Si/GoGoGSnVKqeGerqs3g
HHC2lIwW3K4Yto2kvD6PhlvyTtsq7YU3YZkWTxX+9mKrd+h+vjhES2GZTZEAE8BY2HJjBLY27T9/
QB+9FToE9IFh32DgW51EyLUbJ91o5dGy7TLzuzkzLU9WKsMELO4hOcxhpm2SMjLKCw/ro9/UEuzO
h77gCNdRvINmZGpWy+Qk5KBem1PT7Od0ZuAtaamrorf8z+90XaQuLwf1n+B0BxQOid9qLSXWMDAV
h5jKrsfCYhgSawDJWtBvmb0ak9yS4EemUU3SNeHvtZ9CENnwg/cKTS3utIjEuRY5pkdb2L7wFj74
wbOoUEGrLHxQaVa/DfYcg8hXLT6FdUB+am7owxdTbbOLaNNFMrb+QOkDQiTkN4HaZPlD/tlPKgrV
shrBaVsmuksvGicLw0LYDs9WEub6uUtiqRF5muDftAg4IuU0NqzHnj39UnbMh/f8V18mNKyq1upP
IVVyUt08Ho+GQ+S359pFN3n4YGZt9/mL/2gNsP650GqZM1vZhLWSFqeuGamxce42j8RUzDbsCpXg
xc+v9rertnrENLRsekwEYSwm4LePOBnpIBAetiCplflE33kgPSyRnjISQqcWi0aStKWNrLSXZjAg
M0raQ93Yf2UBsHe5MtENzpYkryAKzmj+FD9olpzDOr/UFV5Wo3d/KbJCvgRoV3T43v6lS6PMXoQf
R60opaeFReorAbwKgRDpABRz2tY2/nUHhBGbsKJe+kEuhcTb62Pl5MyI5okFk8782+uDzoyMrG+V
Y5Op4ddcKqWnzGr1lFbT+GsmFJeRSYzrLsCpMjBJwSsYjTtrsGOmmen0+PmLe78S0v2xUTmiaSRd
fX04z5QkTDJDh1yZ4+jI9VLZTmoWe2OVvIx0J5lutf8H1TrHA5U+EA8CnuO7nV5ayKwkJ8Ss1AGR
ZtWwMcpO/MFz2yykTOmNU0n8T0teaGmSXUcidnTh97E+KbEwUmPQBoENgjYGAtvb99DXQLEsPU5O
DLlC2OIAEiL4vofWmsu91duhr9eMJFRgN1+w6nSnqgvEhUL3/Y+U5Au089jIwbir63AuM236ahjC
8NQnfXatizTYj2TDn2y9uoR/Wref/t7vv9darbaNpSRBGsygi92iuh8MGd2ketz9Yo4t95mIogTf
qkHUaVOgEfeMnMHKpqmn8CZDm3cJSPZB0cuXDp1iAefbjI9WPwOzasx5MusU52eQeEXqZnckhpWb
agqYIOrTqNy6iEJv2yy1WwjPClHsdcdQipTMO+noiPs//yUs73v1u/z3XawJLlVq12FptO6xQ3zc
XE0zqqZN5sQtYZYZObR+lDvBl6oEXIbztzfv//vlUciS1MZ4msnAqmbTOwV/U2Xbx9nOrlkgXV6P
KuJ9yzri816VmylgZn3hpt+XI8tbYEtkLeRgu64U3bg086aAdU8/kHW7zEg48opOmHdGEojiHOcj
YSyf3+n7a4KnscFnGxrSfbEGAfZFaiFHMadj23bOl7SX9k5r+MBClzC6iuie68+v937L5R5pPVIC
0el5t+Wq7rQEvKKWaJxe/B4hMqDrDetLp6WPfsvU2ywpS9YecJK364mSkXeZqfl4nFW7sK+sFDcW
K7bSG1snwVR0YR95v3BD4AJBvhwa0ZCvyQBG1Vhd1DjzMepZam8acOy2nzVzfZ2EMQTvKg7Evd1a
yYVu7vu3x9P85zZXy6YeYSUz8wi8qQOs1UumJDoPhhhu8rJTDlVoXlqoP3p97MkcMQDBA45cVUzG
GDhVwPJ0qoU5/OpAe9l+V9duvf38M3n/QDm6LFfhE//7YN++v8YN3Ll16/SExCfy7dosThEFMZSu
8WfT5Y0fWUF6wWrx0TfDwrzMgRedvLM6OTnObLSgz4sjFalG10cjVQrU501Imtruv98evQWyfJmM
8iNY/pR/auAoa6PZ7aroREIHPrlCJQTKa5oMox8obf3n4M5oNqYmxD72+ZXf3aTBeYf/wIdQX6BG
fXtlhTjbONQS5+g2LlLlCvpRYkTBV+Ek8X99nlxq4ZT85TYDxF/9BmPOnzonCjQp2K6AxPacto1W
3zfOeCl98t3nwqWWehdBA4pVhg5v72rg55Z1dZ6eEiLtSIAnC7jakHvhVl6pwD6iuE3k7Ty3erv5
/Hm+r1zQSDM1XkbHuEaoY99eOkxL5vdlOx2h4ICi6CeDAzMMB1JY3F01B/a1MkDRCK0EhqwRjo8Z
m/nj53/EB7dPb385wnIetNX1dmV1ZhFz59lJZBi7N5UrTdXXS3v8o1plzGYJiYhtnVjwi5Li5cm+
2ajpav976eVP++dLNomKtRikFRCrwycSzvp7k/PFHge5eWP06CmGqXUAAVrGNaVc6dlqfylf8H31
ssjU6VPRYWGK9s53WU6TysPP2cMYbm3UpYyFSGzsyPezd3Na/9T4EL6TwGdvpmKQe7fJnSV+wTqn
ljFcaPp/8ANbCmkA13/DH/5Wfv88EINgAUMu7LmxGcIb1AzxDwF/bOe49Pz/82tfbpcjA5N+TCKr
BYsDW99IRM9Y7Rr3isLwfmz0cVPM458CpO1WjIP+/fNLvttwWLFATaMtWDZVFBNvX7fekC5MiLWL
hhUrnD92qXWHQ4K3XInvykjz6MJ6Zf8VIa++sCXzhcPBIplgS397ycSSFYbbzjkapXoif/53kaA9
HlFVZc1XilCAB+NjME5P0tWPOXw/zw3TY15WuV/0zs9K4jifjWDcaaFr+WXU/NXKafdWHkJ1GNTS
SzOnW1bfyBM9XPAuHm46Nfhe5mPhdflSq4SKsjFDJBuzqbjeIHWLM3OpEo9tqBsTyUCEiua2M+Zk
oxqYt4funI76vdsUeyNrTlOPewmi5rcW4dtEyxHZS3bvdhztykY5kJ2QbEIZ1+ec3j58XKRhVe58
Ias5x5dP4g0MnUbg759BIY+k0n2fTYfz+yhOg44+Ic1a9HyO2CpTKfdDQ4j5YPqOis+4QOs4OhP/
RLkqhHJjdA9t6+z13ibtnvR3nyP3TZPn21zCKFFBL8OyaiO5jUCneEOev7pV+Vo27S2W77NQqApV
C50YI5JAyr10lN8miCNf4qmpXOKmRBFwfE1ObpaEj1lZ3hrEhLta99gXeetjxvUzt3wiOjvxROqe
gOwctdD5MrtkVMgxo7cPSISx3WvvVEdCXHaOCI9zY9X8ueqD5Uz3lHYPLSzBWjV9d9R9R7E2QOXp
mKV3xF5vnVA5alVoeKOZPjZQTpZEdR7dTaVO12mTIIlOt6oTbnPFeKAtE3kW4eJGbF4beTt5MZgG
zwz1r7JRz92Qn+Y0e1FsSWRk/pql+TknxmyG2QwiacCGZJyMNL3LYzVBPD/ukXOT0agmv5q23qVd
fJeFClSn+dowgh+Qyp7JrPKNoH5RWpIqjfraHO2HUuSdr4bhTyThO22QB4Yd9KNa8XtQuzMCyB9I
49JtnskD2W13mUGWn9u2MFaU5yANEQIKcjZN+TQwePCdGmCLCO5qxfhh987Glup1hbrV60dy3GMS
5f4fZ+e1ZCeybdEvIgJvXjHbVdUub6QXotWS8B4Skq+/A73crl0KVei8nT6tFhtI0qw155hBVmir
z9kngsh2zJ3mPNtkFru55k9iudkWEUC2YC9KAhYc0ibNYo+b+iUlZqyX5QtlgZNNwM+YxBEwx2Ay
k/MwW4cKLIqKoKAorSdXcW96MjZMUz407QAyQ5a+I8XOW6YAAzfoKv1GUdjUiXKJCIfeydHe2dV4
rEjIwCT/1tl1lCsembRdWM0x1Kx1t67pIa+Ge6N0zv3k3TBKDnWS7UdbP1FDCAGN3vB3PGbUGnz2
P4e4EWelMf5Ny/VZU6aNxxKpiPumdLntDEoKWRdNRh2oy/S2TF2U1ekx1bOgatEOTNVVPCnfyB6q
feRg57ydbjSGkW8hp8zHLLSUiebIcrYq7dRORuShr/I1RXy1vHRHnGY4GsOdLGXgeHM0z+1hto0A
ystbb/ZPMpmutRQRLrwYzviLjc7W40NxlBPR5PcDIaYKjwVG275w+8iRw3PZKLQ16xfhlg9ahoWE
/tMkDNtPS+t+howrIY8YjXXl5FbEKMGuQTG305cN+HCVreXBzKxn4kn3Q7e9DtuNlHjcL6N+7tr0
eY3zu7Gd93kMdmOxAyqiDyt9eArX/5rKkgWeHn/RZB6oXXdo6vUVSAwEiryDAdKYMXAjYaIejSVd
SbR0S3ZO2MT7XaOHpmPPkZ5vWVGGBctlNgLNScOy1JRIN1I9yPvpdp7XL5VdfVsm+2Zpp3/GRpxS
M0e4PADwYRHcsa4f3MwKMroamlVFVVEceleNXG4xdcSuNNqH3p5mrLouqtI5RaKf3469/qwtIlT6
ZGe5Cj6/8tCq7s8kyYOmGvaiZosGds31p5Ztsdpb13qe/CvaGl+eEM9mhuHQjSVfh439ekXw605H
x07OVS9gUpHiarXnzNPveffXNIXnADHM6osW8Xlp6yRsrl9bYd5XJnGbZmXczZnu+NjbvmagWrKy
QxC9DpHVaqdGw3AINP0gE1flbKwGIhsid4M5jubNDFs50YCo9/N1SfdIs+SpTdIbdfOOiLa8KrUe
YbHTHA2XglmTZ7PvKenB1Ibd4MgcyFx6FFZ55C2GpPkdu1UebZ5ViNb8TkVf7GPpaEKvXE56rp/S
sbky0uEJE/qbm8AoG9MxsBL7WoDH6oxkB0AHAUUVTc6MnzcJ03Y+miP5fHFzb2y4OjArEDBOBHBE
dd3T0e2/8nofi1QhZZODSGMyhPOYOUY5IQcvw9hzr5DHftUrHWBR6XyLU4FJrVR/ukp5LbTqh7WW
mo/OcCdt5lAICrMl3hYyRPyhV3BhUkcrjepaFkznUsOuuYqj6Odz3Fq3RSevMnd1fIp9ZVBM63fN
XfrTZKG3QrgNcYkKD2WmuC2EP4zWqZY5ptGkOVVrDDfJ/gaC7R8apqElkgM6qx6WZnqgpIuXJ+t8
czVk5EwzRg6xqrtBlU954+6BFl3Dp3ih2hQwLzy1stt8B5S7pyy9MouWVVz0N0B6X2LXwCAipsPg
1D/VkpYEuFxwdFo8hnPp3MVS3HYZriHRtQzz4TpRfxpt+X2u1W9Gi0kEa0XQ2QMAHYv2sHkYF0w9
jhVp8zpsmJzzSCox7Bv4MPm6fJ0mg6ffyDtLbXPogDL0iirKtM0NZpoEWCfpl9QwnguZYkxlFWqF
yi5GOcAPihYbiNrM7K6u1cOqDPe6M584MDx2ZTr7wqbrWC93UHEtHwdHKF3lrLstq6T5Y8QMU1f1
ncRzxF1GY2f/XMVwJbfMtqG4m4V9VCVHp7GOiuR5ENatW2ZHs3QBGeO5yNca4jXUOzjSOz3u9xiW
H4xM7gCHnd15DRe+GWU0nhQS3wLDTG+qaqTDO9wCr7vtFPmaL4Dv4mJflMVLD7hwKfO72HR3uSMZ
hRPoIjOiwvTFK8YDHeP94GhnpZrOjrRvrH46F72+m0iG9dO0/Ilo8Xsxi6e+kteYMG7baQ2INjYD
Q0vODU5qZ2gc0sBNEDTxk0OJtRpFlBfN9Vy2YVXFt8LAkzArOc9y5eNbEJssR62XZ3BobIPGQ52z
nntfMr39WvbVTWPZD8BvbuOuelOhu/uVTO7doTgUSvqsL+NenTYpNfmAIp9f0WdL8lbd56mBtuV5
r/0or5oUV0OcIZzBCzn59lQ/rpNxm2rTW9bpOy+O9bCfmF/xQezXCQieNm50ODxMNLaDJqkjbxBB
VzWBzQpdFewROXAqhboXJFr7C2VrMc3skQmXbasizFtlR7pjUNnqdz2XP119ZRSk5YPnjUDYRuDY
+jhf6xrht2nm/uDwzcah2YGOPJvTenLhbzi1epVaLZOw0v/r5RkJbp56q+jJKRGg1GX62oy8FCoF
WMK6n2IsnmaAmBhqgrpZAlnGql+ZNX1/XTyaS3tuWveINfSl1pTTmA/7ive77WUTLWXYOtDci7/P
UeXMpuM5xJi6/a+LpvfQcdxxcwBSikoUBuC2pYt9JxPrTx1RyxTVREF9Uo/5TamCREIMiFRkLIM+
9MU1Y+wuIwnmGkXRJJ79vO76Y6k2BIhBZCP0Ggq+bKeYcsFqnFYzZqSOafrX7k5+BP12YiQ5rTPO
3h/nNCN1vLy39aM7uqScb2xwucfLaCwnUdtq9Ulldvvr3p8eLc7iOK+Ro1Og/cV0/c9xXKlUo1dr
acNRFc7jMrPoCEidkZ2P9j2JgDMaCDvbm3Wa7xfawJ8c0c3fHZiJDAE1RnuFp37R4BzrpUugXJh0
u3NH1P6yejgxWYiquwF8QBogK+PwZmDv0TGgGm4Xkooou6hRavt7mxgwDxtSOt40VdhDZNATrcNS
z3ABTqPoLTJfSWsPOLKDcq/kTLT2nDvu6iN3A3ZgrtOs+JrVTcuTaXTYCDGdJTuqUV0WNLVrrf4Q
a6wlC1iDeu8UkwkleoSsTyweOHZ/iRWPWWsohYsJr6pr6/swYwu0OSbpflOjOfSrRhHdcRXZqO36
dt2IgrnqvSnZ2jxpMU2bE9JU28JuJcrP0q8+NIrI9tqSBdCKYS2iKvF+OMluMl1BUwvUv9MGzsLU
0rZ1cpNZdgcsUZGBwpaQtuIgD38uhWyV0ouRRe2LhZ6qI2W3y8KfkuptUhe6ceyIM5p9bSqWJ6uu
xf7Pl/nNAKa2gxIL5Rfqr0tdswYTdjUWk8s4qmz31aBaIZAv8SDMvk72Ay5Q481UKiOP1DSplnBT
D/7469+AXx/JIeocdMyXuCWdLc2cpaZzzPpluBukUT5mY4G9LS6t1fVtJ3GP1aIhzOuh3tJLH4rX
P/+Cj1U1hFsQmSl18azpVr9/zf3aoDgc4hSrMP0AM8Yxliu2Eg2e0X/ywH9TTtyE5CjSAKi5aD0v
Ck5VThp654pkY4ZXBNjYX9S1kJEs4uFUDRp4yGqJw2XAkDiszRhlEJ2xamt1yPzxl5YhvCCbdJfR
bSIbovR2Udk2etyhWQkGJqkzm/gaAYkjc1/XMu4/KVx+nKm4EnqxrX5Ok+pSpW5MhbcM09gd1daA
ProshnZTzmyujbI3Atum6fLnd/qb9QhJzCa7wvTC9Hj57WpL0q0689/JjPM8TAexmT5SOiGrUcOU
IoorAKKi3K5IiG/XkbLBVAI3/fOv+M3I4uluOUzUoIn8vqhoZmvdw4O26frXOhxuKl51UNECHX3Z
5Z+1RD7OGZvGytuCSWjYswa/H8bsJ9Q5ZWgdHYALYDp1jje70a2TzwQGv7krTFgEIum/SIDuxV0N
mjux1TOzE6Hw6t2MGf4gjWW6cWXsfrLE/WbcIMzjkyRuhCyzywwic4qztRpc/WApuBdtRG+vpujs
fW1l0/20ms4n25jfXG8rBfPwmAxp9WzP+D8rurcohBQ5zXJIzHl9mpwpfev1eguft7p/MPVMn2xY
Pk7AcCi2gYF6nrbZJbNKU9fFmTMwrd2yLqEHHzbQHUiZfWM7IftMc1frahUp0PLDJB4/e5O/JFDv
1xkkSjTsDOaAX0SM9/frzIOTQ/BghwocZxOBdBol7oYMxCieMss9ZbZOZYZfYlk71MvVuPfw/R/r
eSxQLq9Y2WkMO+11r8Rl/kkD+jfjjPazbW9L8Ma8vJgr83jV4hKkwClRY0EyrdPmSQDLVg28eig+
maE+vgkPwT/cgG2YsZva/v1/3nynZaqsCl05tGXXLv6kWksoawrc9bp0T+qUE4qgQZXEZlJ9pT6h
/qWXgskYEte21UCeQY/nUq0Mmw3Be9m7h9wU2m1pWfaJRA95z4HE+eTB/mYVQo+BhhfdMKl40Ine
36zBEuWmjVqBHTN134mnlDZ4TkEoS15Mu+h9e0NkGTQr/NrlrNipnrgRSIrfXK8xP7vzj9ssHHvs
X/ny6ADR/H//a+KVQKrYNNJTN5rLVUqeMuAJtu+uhaxQF+mtLFY1KGr97/d3PAZDY0lCVsNAuxhg
nAeHHudWiuw9m/fp5MiIsL7mcegM5eAiX4Fhkn5rBQEUf14XPoooUVHjY0FBibaILv3FPIN8GuRY
vybHnMQzPdLILasDyX+x4LKQxlWJtY1dyCjH+qCM8zoHXaInxW6e5Pw1jUFI7DxZgdcnmgSx5Sj4
t37fmqu5wYv5T5MG/wYkAFGmn3TptrHxfspAAP7LdkfbnVu4+OmTW8QtWI+EzkSynhVI7De1CkuH
glCxM8dehmyPlU8e2MepAA3MhlA0ufaWRvt+iOSeJPKlNJOjgovm0EgFllvtKFE6rev/cinE4nyB
gIvUX6iB/0wEiTC7HERPedqMbHuz17J7XdVey7nT/5bayiBg+KEHtCw00Zed9TVjTcv7Lj60SPyJ
6ixXc4C5I4wfjpLFn83123u5eG+8r+2wqG5m+cvDamqy7xxE4R4cu3GswM28ot3pk1VXnzzAXzKP
iyuhuMWRuW1wkX5dbESquQIsEpvxcW7mDksiRzrAFormVWE/KBB84r4zAyf3DJZ0t2neFjd38Y11
mRs1ao6vq18Ktt762IEFalmAgQmNyxbxSdxPSVkwzfJjOw/unQ3gAA3pUMX3o167t0QllifHjeM1
5GhomuGfv9sPzxBxEgcySioeL+0DMRQpYy2lZeUna5rbJILt0ZqRnFLx1zwHLmTzCDHaM+w/OHeT
2M4RzxHh6RGlC/bb/pLotRdAJ6GaOkvKVvXwmUj/w95nuybHEkLV2G99OA1MdaLVnt1RYaeWY70l
C2z2lDMJrUdkbe1+MgpahH//QP97zYsT9gLXvhrpWZ/SDVUamhp7OlqHpeg+2dh9WN65OXar1GrY
jCPBvZjqp2nyJKqk4uTWip75iFBR7zgSQIpMthA/vPsLc8Iuzw0Xby/tpj/f6G+vz5fHVMHc+SHU
S6515ek9OQ6lachb8JpjgBtIUrbYysdjawUi3jKlzBKok6Ytd3++/If5c7v9/7+8dTF/cp5chkUF
put5MqlC7Gf5QzwNLnX+eEGI/uerfVgifj1sE7U5ahX27xdvFTadu+ZNxZdIQk2XmXMQL7o46hWi
CLnUNOeE8xlj97d3iEQLNjl6RPaz71eIJcYFNTZWdiKmazMSwzXuqMbO5atT4gL65A4/Hi+3W/zl
7GG/wjd6MccZWsaaC0T1SJCJ0Yfzag/fZA65+ESrkzQVc6Tne3SyYqivbeKK4rCpB2uIZrfKPqMt
fNzOkccIi5AqJC95Kwi+v3cjlaVRawgaG63Oo3YWWgS3ND0Unqbsl6yp9s66mRzaCs2HHrsZ0erN
fKphmu3wjlSPf379H1/Ftq3k+A38QYdHfvFzmhxFtapMLNZmB4RRuu21mhE/lWMq+2St+d2ltv4O
NQVKz2Qxvr/zMsPVMIo1Jp0CepkfQxxVArQ3412TFdP3P9/Xx2+Y5cwCp7AZ7alYXVxsMDq7KAAv
nQayDx9VN4vvlnJqb6XKRpI2jQMZn6/8GK+9nQROR4f3f7hdKtwaBi82Q4Z98QumZPGkhr/6wHHE
OWKY53UuhgKavBGfLHUfv2FMS+hVXcwriEgv7eWTnlTE6BKCmOtW1/qTnfbp1epZ/bExFm/0izQW
L12ljeonF97u4d3ugU0lNDuHYG+G0Qd7LlweoZeLRd5ePlrfxzRvnxYxMJCTyrEQUElrGQLocYtJ
n6c300/OgR+PxJtba5tFNs8WRcGLqRIxGGqbFUtlxsAVQWMQQhIATItvE4daSiBRA7xaWWfQwklF
9qR2iF3DsTEhbcZCS9SIXMIK7oXVJdbuzyPwdz+OB4Pvf+u1EHW7bVD+szmdygbdSkN1R9H01N2l
+eJpz6n5tCZ0vr3ZWNKASqlBOu9KjSZ0SJ6dabenUJY1b5bs2afkdQTUMX8yIW4XfvfWOLlB6ocB
se2bvcsf5mVpg2HesY71YnRuhKXJ/KZNWvv35GrOxhghcOYj8wda8f4BODWyAoToSIxhR9/HmtKO
vqGXxT21ILyLWE3EnVaPw197iTmTg7ng6EGplLT3bfP0nwffpqYwRvDiRyySz6nU4bMx1aS7iaL1
zz+/5N88Sg2KE5V0rL2b6Pb9paRsaaPj4jjmeuXelblWPCqr1A9/vsqHmZOKJBJLF18Bbwts+/ur
OM6gyElQdrcMsxyjsu0VguPqMicNb9qipP58uQ+bSy6HrhNfKj6GrWz4/nKrINBPLJpzFNIFQ5ET
fkNcmdcDJpyIy3pM+oZt2Z+v+ZtbNEFG4DhlG8IsdnGLlt2nAOhpzyUriXGNqk3HGSQD9D4jjf58
qY9LMFQlOq6bvRXoENXP9/fHkge6SultQhpxR/psZg1SCavUIdi7c0uCgJKxOmSxoSHVkl520uxJ
6oGKfHuG0jYibVrmuDD/h0eA+4ZyrMqk8WEpnilUCd3O7ONo5kSyirW9grSQRpDvu0/Wpo9bIh4B
WAx6CaoOkuQSx1bnPOy1MOwjskfjoJU18WirPNssUDc6/OkAOcKK4ENqvjH3GqpO+RkH98PawU+g
JWtszGFUvcbF7KDnNCEIr7CPfVl9H3LVoaeZfgPHmec+rk9117lpH8Zxbn9ylP/N8GZJBnttYzSl
ZnCxaKi8XZlbuXecu9wI2rVvfzTabHvY3ayRaAtX7v484H5zp8R2GAZ2JxNT3aUS3CWjDMQp86A0
J3sNpUjiH55ECOgjehBfHbVpTD/OqMr6lqN01Sf363zYCxkAWDjOUDyG9KRfwo1Ngt4VtMn2sR7r
kvg1b7Yf0S3mMlhRewrSf0eWaTNVsFjHlWcfdLWP/UTp1MLPQPJqkaINGFLadHyEIaPt0hr90NKq
6xenVNoCGmuv7/vO0x+rNeseysWhPjkYigWuvYQpu7QQ8Ae37XDVaxVUry3X1JzUhNHlLMjUuHTy
oNiF+D54RA/C4KGQ5q8AVo7KqpCtFkt2ToljNrvSE9aIoidp1xBZV+XdagkH7YG6jQztJsmLnVsu
1dOcVnB6nbY8cXifmsgSRnmrjmNdhxpYCQe2K9QWqEaFWgRF4Q7WtbMuxvc53gSya5PhE8vixAAF
wVJ6qvKyCCa2VCQDZYavoUkKMGfOd5IwjShv7G4n89a+KxIiIZVRlfuO0MyT7Or6lX2nvs8axXyr
3MXaISotA1WMxKgMyG78Gt/IGNRAmglVVKy/7lpYFp8ZvhRqpyCu9feT3dJvfVQPjyyUm+Z7nBl2
1MdbBpMOelG0lDXNClSM6OFeV0n/GfTiNx8bO1P8tExpGAt/bZL+sxa7XeUS+cuk5g3tEq0usm8F
EfD9SBXtmZiE+ZPawe9mNhBj0IAwM+IAuYxXqux4nBZcQkdWjuxQxsTDummpPVo61FB3NNM7qqLK
jl69FiBNM0PUs5/BztjabAv/+z0WdkPTNQi01GkXXMIkvXpSZw/I5YEkIoDX9TL6vPYDJOhwcpsr
3RrOrapQskeM49uLdZWgkaicKZyrIWIbcBwGuVMVVKnelzKn8wwT1FcARhjxLM5LO4aJQcQqIoDn
hD6AVrwhDoGWicCTHDxhE+wCyeDNMedds07+FE8/WxzGQa806jGv1IeisM5ZI6Jx+O4uw9EYtPsB
x0LbVtfE0LCV7qN0dv+1evWrhSgm6GpV7uZ64rPs10dTrdrQ5QQWgaC+amU1+eh3vk1qk0WL2j+Z
SRklg3UP4GpfVeVPJQV9LWvK50mJ3LhP5XVaeKdS1veIwKBia+ONnMyQcOgTMVHXVoYRobRPcate
e83wto7OfckW3dTR0nduFSgq36dFqDnaLQqUSVznJMi29VVicXgmnvABRI4RrTpi04WFnU7Bujb3
0ii+bnLHsWkQvyImtarjmMuwtt4gYh/SrO9I3mgDcpxfIUERKaLeZ/F0V6NtLzqS3EnaQHCvvTjD
MEVZPJ9tdwhEnz8nVfvFIO6j0KEnetWhXCincjYY/Sw3I5o4CLyyMJepcbBS85V5ugisxlDYmq4R
jX2k+H168gZygw0y/AqEZviZW3h54kE1zK0+4jwImA1Bz+q9q2vPPaeqE5ZGdq+pity7dboGpemF
NtrdU2eiyhBy3ZUusm6ILTE/Zn4ZlvRtUiycBBjLJ022R13YDcS/DlZ0Y853RT9+pXJLYONyhyT7
UaKWrZs1PspcwTwCmtLPtQy0cR/Rb9GjvksPDWSmfEWDUZTsEGuUw3abnPQ6JfivJqIY4/ZKema5
HX0lUWeEU2ktkdEkHET0i1+cQn9TFfs6KxuMA30bFJaKABSTlj5/id3mecxhfYN+XMEF09cLbVuc
3N472fz2oOzKDoSpHYjUa3lmcVQX0o6yZt3Zsn8ujeSBNN4szOKBhk1WVT5asMKP61UiopGkV47L
GV81EerUrX1tKTVI6f2rNQ+7eWn2dmaKh9nskl1DDuzWyvl3JjmWq2CqjZnyGGC/XDfkZXeqHhiG
PCOpvdPm+ERxoXyq3PWfxIGmPOYEoFtg+kM10SPPWJZgkqi14zGZERQj2F1rJRhiJXJ6Q/oL6BNM
F/R7vRRSeNvfp2vqRZWjkRA+jgqscFAZBNq+TRWFSXUiYcawBHbfNa5C6irqFbHo9llbUZhzTNZD
d1LDRBbVDgfNerDaEeW3SXx0Qhww4srtUGEB+ct0pT14KgGcsu/HoHfkN7URRKlNDH7g/ndalb01
pnabuuPJ0qrNpZP6hc7/AQ87L9eXzOCUPSKXBrz/YuWkxmB9GGDfiyWoFedeMyWGQJrk0QLO/Ifq
Js+W1WUhBqV2Q1E+mnDZSBEAH4utqlt+lll674Jb1WNKCWSI/tvq+tHsOBrPHDwjtzWIJC/HY1q3
OrYewopTo3R9z86ezJL83w7Z0r5o1TsE5u3BmVURaO2wngcQ6AHN5N3UaPdVkx/ZNv6EFnm2Pbah
oMa/96sRNlV6j/DoOilIJU4IXJ8zywzQa5L4vYorKVBvd2CbDSJ+i2JUyMPOgrjKrxvZ3EB0hDXb
2ZPfCOOc2aXqY0I3fTG6OMhUnlw9tOTaDv/C+kho5eevg+W8bYtkPBhPHqm3R4QhgSD9IHGbU5Lq
uGC4uK+zEqQaeP+2H+zASMifptdNUHtOKkTN2kEU8BRZRePe2FZ7EDFNCSJU8wG7cVyJrcqwG1Pn
qqzSf8tREpNoHY1OFOHUm99HR+xndd7PEtgJ4DesC+6UbmzsDKli822IcxaNeF/aJRb+nFDJHhnw
mOT3HU4QqNk3tVzCNiYUou/u3Lr7luvuYeDIj/8p9QdMHaYtd8JZlbCJxbdY5E9eLh77eO1OFLvT
oBBEHRnK8LS4fYLxJWthszMRmU7No06v2kK5L2PwQfb6VZtV7E1Qgvxxja/WJfnH6dpTnSfDqXbM
15rKeQjIqglQXda7Ms4bX6sh2dRYqg5ma91h9w7zrrjOEu8V81KA1zukqnxcGBwgGbN/qHQRDqx1
d2kmI6NvHl1DHlgODkhY71BnvVqKcmeOEsd98uYN+hfhaE/N5uyjcHBNzsNNstYPY6NhfbXKXWlh
0G/1O3UQr9M0RCPadA72IxHcdnrttYvhc0w1w0boO12f9zjIXX/EEBjpUs12i1M/ZNWw60vne2rG
eBAITtfNYvDxez4sg7fsJjHv3aK7st2RFnVPJvxsuoHWa99Wqb5Mpn7WVWzRqqyXMHftNxpJT0oD
J1FofOYrNg5seOPgm7Be/HZR49DrNfye1ALJPkB8V45Z+mbVM2nBpFAExuZtxGjb+E1V5IGXto6f
Y2MKVttIMEwtZP1WxGym7Pl1gXWEROeykbRtC/DTRbeIXVVX6Re94jRk5W58IsOdNE68PsucabgN
V4p2tvaEW6jduwKpZT+Tye3WhrszcybFWhDZsOju97KG0acoBEjhPN6pKMTD1c4OxJtYGLbwP5Xd
MCKlaCUuw5H0ao+U3cBrXVKoR3erSbn4z9oXzbUhcRnmk94ML3qfGD5Qy9HvPAaL0VevGRHw+tDe
/0ImMxxv86EgFhoAIEEsA73AbKV5Wzsu4J6kxYGO8TF14b3b5qgR78s/4kq9GlXl2mjVVwHwyE8J
0W7myQqNkrNiPfPn7OJYOOa566w7Tc/fui3qbFWuwFzeDsl4TtT2DBLp1m7bjQ+Cg1XTn6ZkkGFq
i2gwzW+2dHZM5Xu7ShS/zHRmIGFOV/ATbiE87/R0hmJklem+RGBPkMk+nvou7Mvhxa7i7+xutChR
rX86o3mw8v7acfPXSSnPYm5vMVN/sWMdQaj2o2/jU5GVPzYKBPkQhIsn9sGuqn2bYA8q3ZsCrn2g
eMhDi77/wnz0w+hIkDA8+VKajChXm0Qw1uOp6Dinrpr2svKj6nTBoDZW7Dxj/pBhbYXTdv6amN03
mWa80tXdgdfYJ8XyY1LMPNC1fNkZa4yBx6k43nanwnUfoEdfxZr4UXs1ocD4qc66PRNDY05fUndi
EJDMGuEGvEmmLoWNi9Q6rjZ7kbnr0tZi8rE5WwqbxYiUttZGScdmWcysZOVSExCBq2PVjCqSOrJJ
I1vHo1pb/1BA+t5188NYT4tv9Ikd1pn2LDhLhtuA9V3yrvxBJkQzL4wDTWEqrwcRDgIBXdfgJGZL
+SWe0NdoRns9p3geLfOBOsW5U/pt0nC+Em8zBdQg1ENSzscWgm3UVjkHOrQxpNfRsSWQOpPQtUzr
SE3swelmI7T7OMFXlh9Qth1zb2bodpJep8JJ1JHxHDEV1fukbOzAUuJ/gXTzkGLpBuR9v2AZvrOr
9MhEvuu04Tws2k/i0h3fm+k42EwBN6mjfUel6x3abOr8SpfGrpWGG1orJ+zSwX5QNOiYkplna00E
rwzxHM5DsuNNkNXdlS+WUwvfkIJodpztPu07rERwTvzCUM50aL82lvs6JtajkmBjja1p73Q6UjAm
zjHutWNnyNd4Ef2ZEJImdPuVfYHX3HQpfwgIy7YreqpzsheAFjCHKiOB5Y3wx755bQhyDWJhTzu8
kVXAQiZubU0oCGBLbeP//AASMuwM4jv2SkZgt13nIRtSaKgOoDAaja+GQ0a5VXt7nt7gj5uhp2qA
mJXp9CZajE5NmVd+Zs/PdemSfuKsSSDZ/AyF+tOulfue0IQgEU26J//pUCx2j4sLHS4FrMO8lM92
KX50k4kTfHDVXRVj3jHJbusqVGB2Ux/7sWxIagK7QE4LaYaMaMPM7pMJE3tpURUnFF5FxVGDJCYM
itfNUaDJ5vQN2h69bcUc3LNhyyoaZO5ECzvUa2uZ3dLn8BG/Etyo3VEUNzG9p8lJLm5ycFXSFCEi
dV+Ndlb1a4XVxyMnHWArNlI9nOCsonrSf6yF8x3hWLHLKuwGY1wYZ8/slddEaSEiz5N6r2Xz/Fab
/bwv80Lfo7Jao9zdxvGoO3vDHpZoyqW4ir0qKXy90rSbZV4yDlSaK2pKSKm47T1rigiYJ6PenRY3
TMm9+5KOetcFeTcR1r4ohuXnWTneEOzkHtRWiHvsFUZzu9gLG/JS1+lRCH24Va0m2U9a8sPi78DX
PK7PVe1kt7Yi0kfLQvyScAr/auQKZ0E0LcIvOXgHWDOLwGyLfG/U9nzQ3XHcNUqc3WVT2rwsmVXv
5VjIPSgrnQee2A99BnrJqKULWSCvTqYbq4FRafapr6HRmH3i7QieIrnGHJ8sBBHs4+M2Ejo0U/rg
6U9DH8uzXU3iSauTsfDhdxWHdumGW+nJOepxrV+p2QKvxzCU5UZDdErEIhtFMXpvBG3l0dAWy6lV
Gz1iV+ud48zyqJk18ZM1xBgNU6Q0RB4pdaQDwz3oxK9HuopyGXinepCVogUDYHmqjThFDCexIpna
VtSPk7YvUjlF08CcqThaFqnS+8fkBHt0pDfR0ejJqQa6hlKu7XzE3s2Bg7BN9KjIT0PqWpzzVuNh
/T/mzmw3bizL2q9SyHtmcx4aXQV0BGOUQvPoG0KWJfJw5uHMd/qf4n+x/uiswQq5HJ13DXQ1kLBl
KhjkOWfvvda3aoacaV1gry+aam2JrOO9N2y/NhVrkbaeu1FLU2xYwo2H0avqdctJ+gqq27jLQ/zC
YiAOIkU35Jssdnut0ktfFqnjU68Vj9Gkm5x17PEa/UlxHSWCX2ay6UDgJzR2Cl3WK8eJ6qVddc1Z
K1xj3RSqOG+H0Nx5fVnPH9W+mjTpVstGhVE25LQYpma21HBcpt6J2+qZxB1zzfg6Pgi3SzdBNUcQ
TRoLOQtFsCrcIVolRpcsa6N0fTREOcerOG/3Q87hJacn8+wFcQIsNTN3Smwoa8ZE9UOPmv6LaKoJ
D6xtDasM7/o66WG8tpXuLaIg3sN3861B0RbAhzgwVeixDI73melPynQ+KeNt3GS73nNZx5P+kuPB
V1ev7ovEfiQkj/N8esGVH+1+eq8s7OnY8QEQuA/KVL2ninuWlTHWSYVKhFThRwTu90Nu4Q7K+hum
5Q+56zVLow7vzd5eA3y/prCQ7Iz9Zrbc65I0uZoXylfd/N0mOtwRxhr09ht+7buClLYpjveaLK9C
WxyMun2VY7Hq0+pqrD3fwf20Bg6nLhrwHn45lAZG/+JenxBXwMVxFf0qqTPsqxz9wsxbBTRtfSK1
1w5H0SWy2S9kPPtq36V+Vmrn1DKXXZg/p1p0USXVzu6VS8GrpTbZbBEfykXYRSxBPK1ATxZ6NZwN
k7l14hFFHBaFanJ0X9juvTLp1UIW2i4I7P1oZ3d2A7dZUOF3w7Bri+AM/07DUUZshVG9OSqlCOqR
BZ3wDeYI5m+T9SLd/GKcPB81orsIrbxiJjXg8DJqgCZu5I1k2mt68CXs+66knyOHZUzz2ddb78FL
1AODuycnAAlk9cNjmjkDQXr9jTkk5GLWDLiMbFuJ+q0I2w3TjHPZW9qK0yLtmr7fa6Nz12XRg0NL
PCDQDgznsCJu/KDq/TlJeitR1y8armwi1zn6g0uJFqFjv7lTf2YUvS80igkS2jN6DtA1g0SDBlGs
0ZDeS7f55mXGrm2HAwPNNXljVxHF4MLpImtpanzG3E1d7owzVzDi1S5wo6sFtufKzO+wg42LIG6B
R8/hWwiUp2VuOsm2kO4XKHMA34Z4ndQYgduK4lZZdxZdqbK4gr4sFs5IFlJfKAe0Su0iJkc+qpy9
NMy90llb9uDHTKf74WgwMcIQ3iEogJbawgyxIenoe9lLaEYGWcZoxelWQCO3GeRYwqR8OIkHo6n2
elgCtVZUbHTaWcmbwWG9x1pDVYAR8IkhyypX+7VriEfZq3ehjJ6hPHBemLJNjxQpQkW7UAxYoKha
EA8XoDaiHCaHRys9033HaCjpKGgbkZ8rg808KS2oOpOV11rXE6eCtgBvwQZSZ9UMCBF4ikW2RP3D
oqN3T/S+LiV57lkz+Xhl8QTaziui7tvAq+8cxQa97q7sXnvUnfabOqj7VqmWJDBeTJpF8RbeuEO6
7oDtLCKU0fy+/a0V929xOhJQGSln4EdynxC0fF3bJp1lmAjMZb6E4XhFnN6ZGpvnAC5XXZteGWpw
qEv1XmEpiVPtegiw6vbuwYqKl0qNNy7Wr1VjjRpLFqR7G4qCr8x7Uuhmj3O3ZPTkFtSrietaYWZT
vsrEXZO0cDkGzlctkCvyAPG3a9PB5YS/wbrm+WUKgnjqvMsyy79g3+IZJ6gXh768Qls8AeHsKho4
yXkzs8QQwV8rpFfSczs0BMKwuFcdiIv0uvT6fNVJPJi22n+D8RwucYZc6SKRGPKyaFv3FGa0cPex
wyG9GL8yg3jC2dX6ZttnC4KL6iUZeUSLs1JcVHmYbpE9Xha99+h6ygvH1tWQKY8kJT+mAYlAXjj4
tuDA3tBOzCv3oBNXuKg06202E9BYh/Rrp/JLGcldb2DKmGTunUU8i0t6fSZd4dFbJorDcmi0NkdS
DZN9V6t+6YJQaBNjXYRZRfepulFNPii4+d4oz4KIEDFFfU9oGC+sxjnXZfme96R2dvU9ie/r0iNP
w+vPIjWirm9elIZ1MiquUlHLBXMYZe7crej7XwolGlflJM4ZueFBx5xN+vK6EyH6S+1dx9C4cEco
mKm41HPiK4LgFSYDbthxuiIn79Bh1obHv3bRp65DyqqM2S6H0xcvnHzcJ4sm8bC/lAA86HSPEEqU
4TFpsjP0lSzJMM4LOBMVgZ6xWV4yK+O4VcHjhjjkMJr0TF8v9S2B9VspvJVh2/xl40wPKEN6XH/W
pN0wv1zUIX0bU9l1pbXLJmxkerG2jAZgh/XNijD0V/lIAz/bYGD0B7rcrbxowvYqzrRzPezeonx8
i9TCzzQ383stXAPM2OZGWCULMltbluoviiVWyD5eI6vvN5Nu7Vs9iv1wsm5U5hY1TJgFAwswDDap
0ZlFl9i+KyyD0jCYzuF8HIA1bBx+Z+nULOqWeEJ0STGuMhFBH/XOiHZTG8lZRu0XU4zAZjoTZjnj
AHrdz6aUhjhMKc/MDkrhRbSGivMkzRYaBI3ZMV6vAyhd2zSakIIjWd11g3tupxOgErdcJVNyCUVk
OwWsErGpP5KstZhUTiclFOW0rW6hKR+0MXig5b6mWv0axnJPXIfHupu+mbW4SCim2Kd9ujArT9HO
RauyLE50Y+IQhpJFAzp4CDQQC6HJeAoRejZ87aDKkNmlcNZouEnGJjaNS1MEl6ojzz0LTNBgazct
j2WeNGSwPIKIOjfFrHxVt451q0rlXiWxcwrH/agnK5N6aSoYWkXEr3eF85hXFR2eNL4EOsUzMyeL
GqAzum3M2c+r2tVEMMcQgnPt26fWpi+p9jcA4FcZjuoBx7TmOOQNquaTWfHTwJ18Gd4HLFqqXd3V
o3ojnCpeVFG4UecasFPW2CW3AHV2MMtv2G1vgnR8trxgRxdx3Q0U/CK+b8xyM0T2Fq/2AmDFRpM6
KZ9UhF16QmHwXRF0PO2Ena/hjyT1BYL0xyGzUzsE06tasEtao9pkk1Oum2l0FrpJJwQrp7y3h9pe
IyGM8J7ElFzq3EILusi3Ve9bbDEHy1wFjFcC0yPQ5Slc6c9+Q2bgjLopSNEsHqchmCKutSaIkh0q
SHGrSOj6cownvxrp0xVhafiJNdDG1xpOC1Ok+pmZ3g4cTvyWxsUyCVF9kxEfr5tB0sOKyaL+tUjk
s0gDhbKF2hzjJKoc+0iVkqh6DoG4CHaZKLP1VCXpSh+m3tfwci9rqD6+0wKXxGBfrJVuOqUI+ixk
88BmMi/X4D5D3z5S49Rui+fRnbydSKBVMKp1ldt0iOPyhPjqs87r43WOnpQOH1eRSSvYeqKutl4o
GghJOWcIz6HuPaGo+sk9dViP0QEAUZ+lgB8fy1BUOZso97RnLnRw05hGYK0mBwzzHH2njEjlpC0f
9anBWKc22u7XX6k+37QPrwWcQvxqKg4NSKtYNT5ev2mU0haGp+xaO2ADUN1sfKzjEKtLM+EMWbCv
QKfp6ynL0F4kAyW5V1pfMi3UbqEwwD7Xy1HCKLGb7oq2eH3P9F6wYFdEdS9Qw7D64ZVonFWSDc0T
H62ZtwE3YvyndsayLSDHnbinP3tQkE+BZ7dmO7o7f8E/CDpqpZws6RbK1hgd8EIKWm5yw9oWFMuJ
u/eTRwUJOJ4EfJboe50jmV7d9u1EDqzYKWM+RbtClpD9avD/JeuyVB9GvrdHAr/DcN+oot2VKbvg
OkzAay0bTPnX0Juq2AdDId0LMyxDbx+zyWbbQG+gniikS2ySxibbJ7Ea01t6cWr1FFuldJ4Mt1zK
Nk05axfI4be//mif4z9IM5rp3hqK7Rnzf6R2JKibCbEYKiRokdzakZL6YW68dByFlvRs34EKPvJg
yT1eznGlDDOMa+haDh8h+3XBIWyZow7eAazU6xNf8E8UNN7Mv6eJzHrwWUGjmJCogthN9kORmPtJ
U4NdGXnivGd8u9Q7rSKOGuEYZL7euKQTRbPEgS3y61v0ky8fqwAaZdcE7+8cr0fK1GUSI2+6H8LB
PXPZLdG6qOnaVgfl6teXcj5rlFDVIq4leMB10QPOy8gPj7TGxSKrRRczQr6hoaJozCSVqgqnZSAT
gHHOKF4bGeTZQtcH59q2Wqdd0mWdu7dUXe/4voEQCfIl7LUEuSb9YYgq2DJUJD1clQi+nafY37AT
m8+DajTaSrbG6C3qugy+palUONTj7dEYIkwTx10lAkAYoCHylsqUjjc6aSEXbFrlVxnJ8FUnBvmt
grkfrDQ1dyrePzGAEI1LVAY6brEvQzC5r06QTY9BIsk3h4RaDqAME04ljGY44rNk3iRoPiUYztZ4
pKrN3h3Zlep6iEdmKPhZ9civqTeaRch0mPGqkdP4CUM9pbpSG7CoHjFGbs2oxlXTKxqqj2Ck3XXn
udOF0HFjPkM2grppEPK+snKAQ0tn8uS1jd0j8xmVsIjVJWRQyUkd6mSDof+M8hCtTSALi1nzrCMo
nGoWBeC7OpX687PXEADDHMiHt5ON92jPdfuCxTlSpx12dVCcU3hfq3q3liJYBMpimsoHynZWihDy
oWr114V9L41MbnKDBqSRy3iZwDB8+PXjOG9KHzYNzJg2tBwdn8xs+z6SlNe0vWujt3tCIpv2UppS
3dSttO+qMWPabw5btG/DNnPKU0Tw727ZT1c2sejgu4N48h1h9MN74CU0BqXugRhxBC1F8nfWjLxA
xhlldmXSdEDYWHbg7YRSZn4SFdlDQwTH1dSU9rs1H4zWCGMEx6OxP6Xr+7QezHcFF5fGqmBDrtE/
vqOJlZamWSIFtSzBzAaC9HqwHHmlNK1+4iT2aYebL8WNxxEHzYAYpI+XkmqqBUoZJHtFZsiTlQyH
HE84veETa9zPvmlU9iqaYP4HZPXoQlMpTFFjvUPtLg6l2wBaLab4QdVT6zbFAvLe9GUnF9GgDSc2
15/dTqpXbLEqbRb+/9GlafVVaidJm+VQeO/Y2uChabdj5tGm8/brB/pn95Mr2LOTmQTYY8dbV+u9
lbc5u0hWTE9xy7GCI3aFEOLX1/l02uN781i28H2gq0Nu+vEzmVFHIKnbh7OrL1wWgzJQm4sWRVLV
Ms9rDZbXEKlPGVHiVfXg//ryn3YRWkpI6TGB8IjqkHOOLt9BNBNaxSS1z7ozXbrjis1GOZi9E/g2
4sYTj+lPr0d+Bm4Jc44OOHojLCl6tUI+hQqHMBCv7DENyA5kcBfVxlOCuunEqeVnF0TqbMOgIrDA
OeZve70qo8EZkP046pis6izKgq1TINXwmwGOtR9M9kmYwE8eHk/H2GXhe3Ec8Csf72rBXG8I9ZjK
lhDP62h2NAGoa5Vy+etv7zPlga8PsAUPD88Q3qH5jflh8VOG1B0cPtO+MMjv5KTZxm8AZ82LUDdS
dANufVarQUELolSji85p01s0OSS1tnZ7nYdz879IGUl55tjeSVXrBVpw01xkXmY9aQ19qROP++fd
a4ZReK4KjwMTHhC9j78x3cLaEqUe7RWL2MJVEPXeeZoLZdomIoryZUc1yaRcHxGiZk3F75bH1Xib
o4VFB+WgLFxAKVN2bmzpLYlOntHjTdD75MSL8XmtcSlnZ3siYaWUYUcPahvFwg5ad9wJckNLX/Wa
7CEcQVxRc8UglE98kfN79nEX47YguOY1dGEsHe8Uap7XakMS566kSrk2jYYAlrK/qXRsWWHSG5uQ
KdpWYXa7rEPNYXIancpd+9knhhbC600lzwJ79M24uZXmEQvQLkr7+HbSkZp7WqlcuWl6Cj7wedHD
Rm3OnRd4XbQN5vfnh8fWdrTIRluZzk7P8YlvWVyhVgsWdEpZzCuCZyzkHIs6tvOnAIrM11/f7Z98
Uvxa/4xN+87s/+Hyjgw6OAUZKE6yw9ZtKoqt03TNKid5YvfrS31afhBy8lmBODoAHQCFffykHhmU
pd1p9S4cpgQ2mWPdgTiCjj56jrtCn6aecJd++mwmx1hIJhQFnBBRvh5dsODgHjYQ7VoeIgimfZaY
K8XslZT21dSeWoGOTgPUOWyNRKxiFDK02QH28XK6a6RDa6XdNhRhXqEZ6b3C12IHwQdVq/oeNDJv
1zA56hjB+QhE+9f397Mt7ujzHj21oRW2GRnCpEgMRsJAtEmgU4PLUFEwkoezoHgwcWWRqPTNVCfF
WAhAUF9T2dGqanEoustAHzL3xMJ89LVzW8gX4oQErNTh9hyfxpJCZ+g4ReZ2ClNGZpLO1L1lhO1E
106bj+Gyy55/fSe+Z119WEK4E5xW8GzRE8MDeXSSII97iuRQjLt+GLqH1M7YwWcATOjXljFljPsT
rfWFQO3na2lKrkTThEwkvIIaibNNppyZad5eoAqxnlOr1GFzCOUsql0vW6iyxHklxoAZE9HmgcaQ
Pc2yVZxn7jfkDk0D2kmExBlUMZ04MZrj19zmbAMKlqpxZZREjkFnnkaB8BJn7dWvP/13O9rxpydg
GBrETPOiDvn4IBZWwSEgUNydmGx9WYkwWvZjXWKjUVfGGBXobMts03QW0nktr3zGY+56DIv87sQv
Mr9gx78IEUxYIg1bw0R7tHHg9/Aio53yHTTi1FhFSPswHECLPg/KsN0GYSTSzaBaqMnGir7aKrKF
VmyxmuB6ScLJy9e6oaQQzfFAnHJrHj2XFEg69ZlOd8KGS/WpStAHitWpU6adWg/tHh4humtdsddp
zcYy6Aj7fn03Pi0PVD9UJFQmnKHhNcwbwQ8rrZlnna6MgbVFhI8nt7DLXYjTY1mPDFtIroxh2zTG
umYcderSxysDlSClEFhGgxY/lZF+dO28AG/qRrGzJdWMwV04mAXmFdlRFpchYheakHXV+bZTEJ7K
oKPrkM572nroPBQ/Ql6AOkpOoK2OVufv6wIBa7ycsAdo7x5tfPAg0zFDnL9VpkZ9scIE5wRJWusx
i+0TG8G88v7wHP5xKR5BA4015cVxy3OMhqHRImlsJ8/O1oPHRE7XQnvNJncToRBZ1/EwnHDofr4m
UszvxKl5+cMm+/HrtipoxIxMxm2sV+W5i5zwLlds/S7OGfI5fStvA9SWf7LrxiedvXrkR7HvcQQ+
hqwZTp6lVsEJsmZdeBuH1HsUikwfs1E0J7h2n7+/j5c6+v7sPCS+po3UbZ+601qy6Fx0kWZvSy8a
whPvztG7+v1jMXYgdJuPxBN8dDOzxoFUa1bTlqwnwhoH26gfXdxO69YqpudBpsEpy+9PrkjrVCVQ
1bNhgBw79ifLKtGpmNOWecucz9MXm8BplWuOcB0xP7Pq+dfLw+cLko8308LmzFQAsUenB6aXzNQb
vd3aasK615W9vp6ged3PgwBzJbDLZScuOb/1H14LGC7MVoASG+yVNGU+PqIlYcEOGnRnW/aWuOva
QlxEkRVdyQzo3CIcZXhhMv7YJJNTPFjdhIHx+2f+j9fhP8M3xDdoQwDt/O2/+O/XgkEHO01z9J9/
uyzf8ttGvr01h5fyv+Yf/edf/fiDfzuIV1nUxXtz/Lc+/BD//t+v7780Lx/+Y5U3ohmv2zc53rzV
bdp8vwC/6fw3/7d/+Je37//K3Vi+/fW316LNgezdvIWiyH/7+x/tvv31N21uXvzHj//+3//w4iXj
53Z1+vKXC9G+ffqZt5e6+etvCmTm36mWaYTQiuA9m1fH/u2ff0TTkyQtJqFUvDPDOS9kE80/5v7u
WboDNY0iGKbKb3+pwSl//xPvdw2KJa+QjWce5or32z9+uw/f07++t7/kbQa4B3wHH8f8uJtZdEoY
6lCtAAkktvJTxGIfMnbh4SnvCfx9qyrEs6l+U7ceDr2ml4vEqq+i8IZZ13k4ZecOesZFk87Exx4z
bas5y5BIkmxIG5RBzrsgpqHIK9UvIuMhjBFtjOKxiOLXxFUjpAb0ndF/43dsypWuBKSpW89ZNO4i
9B2c6/ahbjNxV+jUZzTApjNhkP2oO7vesTZlX1AyL9qmucRDdiGQttiDuVfT4RLJ8KaJ461ddgcr
vpOCabaRXLS9heXR2oKWZnjcIjyzd2M+npnRbTtxVpRx+GZoAXOcsniAHM6IafjqSbf0lSRehVZ6
XoV7RbvXB0SClbpw0vxp5HjRu+Z53xQLUXurqUnJbiiSZ1cal32Q70VxiZ3noSmhG/WO997lV0GP
AS9M86vGU84QkgAYbsS2Q2O2iJop8/Ukey6TjOgup8EFoT7ratMtqjQ/4BQ+mAlKOhXd+kCoIN1v
0C1dHvmxBuAvqcik6ga5TnRgn56KM8ty4pmNViwhYq6jyvZTJfqmyLLGVqMjnIvrDMc/2vCZaGWb
RF8lVfeqZRZJSSF+D8PXZ5/u7MDCsq8l2jVelI0jhpWjZEty2W5qbD4ybJeNdv6djDhFWGuy81Qn
mSEaLiIjJ3MlHy4aQkkcQhyWsJy/iSo8Y6X/Y3P+UwvPXZHxf8dryYf159+uOB/+1uatmN/q+vif
+j+5LLFz/vtl6eL//7/wTX5ck/iBP9YkzfqdxiF55o4No9ihwv3HkqT+TmHPOsTh1tXZvjh8/HNJ
0o3faS9Q8XMsAbUL4fafa5Km/W576E2YEULzUElq/TNLEtb0D9uZwx7mcpJn62RtsiAkzX/+wwEb
5/cowqogzS7VuzNayYWxlADfOV1XSmWv6xYz69bI3bB9EJkl01somJHZLCR0k85d6Z5Ere0HjtqH
X/Rgik0U8WrOzDLQMnUA7ZTh8OB5VxP0aVB35JSjvhscubY8qScXjZ3F5Xld93q8HqdydM5bE5Ox
tffy0oguK8vq1Dey7bwqX6tlRGrHRhuF8DamNqly3cTBEHwRGDTk0xABMZwWzQAtGDfzOKFIXODB
r4kxqSFjI2gskXFXm6hr6+S2krYZrB0oNxDC7EaWst9h6QXnYbSd2i+E69bDzpCOTsTLIJweR2CW
WVrULqKsTDFTJmOfpIIaHe/EiyQxu5z4VF6gbT2WP/UycfRcXlte2fH2l2Nn+RZ1w2sPbN7ejFPj
Ged1qioZSNWwheZBw/ul8qwp902kcntrigYU+1I015Tls8+laEliI98owDJDFAb2Z018T5bpnADi
Z5y/m+jML9Pai5BiGj0nEqQCDhanZDCfDJjk/aLqnekZ3oiK6TQhy8wLKflQqzYNFAE30hBDWlm9
kEqW0nJR0MytQ7g/3woZonIukPG+G/jsivOi1pPppU+8oERQGbhZvu2DBlgbppiq1tehrY7mvVmN
TNTiTiV8q9dyTEWFoyrFqwEuVFnBrO0DXJPNpD3oVDbdtLD6YEi+qp60tHTtBrpTjkv+paEpaSUU
XoANDjOO69y5tA3QYMM2g1eYN60l7GvdxWtUgZDgOyzeda3FjMSGN2dNrlBryVRQu6HZ2vTUneUO
gAnYzUNk2XV7hom4GZxVgEzG1aiwEy/VN17ZJLr+LEKDBPiLLMUTaaGyH93iMS65LTF6oazo7XO9
jpGXXjDvagx0yNXoFd9cbbSVO8zyuaxfzLgI62oR5inD8pVjdoh3n8YhweutalkP6F+RUASGrdVU
eifWmsjayiFkrNMlNs3JsvvmimQhtvJLYE6Vmp6XTulM3+I2JvZwWKRZ6bidRpLa7DuwheynM5Nk
PpC9UOrH5IpmuIbtU2sQQh04GzTW3klsozmo3FCkhVPaNndKCsagWQqGx/HKdUOEwz1SeYIX9Dl0
epMRPNY7eMEnWDMJz00ZEfpRhilGIxmSLIeLluZ7/63r1VFc9YmLRqfMOaOsQ2DCylkV8Z2ccXnB
cxmPlC/Fzk5aWT9zu6J6AeiURET8bw6JD/VYDjAiOq8yL6JumHtOxFbGl2Ohl9lB54AQHkKLPl26
HFVH2/OqoQDlnNWHiNySXK7yVlPxGyTEZuLZ8lKl1u9xQqHIX0YBiL2QU4VDiBICQ87Rl2zZmC8g
1DGKNrC0mehQw0qzX4UuYkSb7QDXvQdFj0lhyMtyPEcG1WuL3DKFXKlZW8ovNhRL9zC1Vqhd1iC3
EGu6Cr/DVIsivqxwY7aLkLNMuc0okd4ds5TRUlAbFshgnO7CLcoGt+foRaN3KJlKZ7AaLVWvnqQQ
ivkckTs7bdKJY8wStgB0WGwf5NH9+Trjf7eX/7Ia+T+4obMH//vt/L+5zenLj9s5f/2PzVw3f2fA
ytgaERIIwR8283lXdnWViQCTyRlGSVX4j/LC/J0hBQMRZDbeHB7j/Wszn0sPFT06A/6ZFIRgz/kz
uzmV74fdnFYx7WJksyDOaCCzsfOr/7ibK2GjIBfqvmrYOItN0dKghhXcgCJ5H0l0U/zI7EVVvyE7
ZtV6EmmGK1qkoUB8Varkty5o9Fp6CDXAKgQw7AGxFK/WoBtQFkJtTEkDnoy6WbPZBRZR4wjG70Vr
mUVo+V4TEye6ZaDoWURgVgQC2m9hoQENX6SGXc0uRlkrpO4mBGHWzwl2dgJi6zT0bk2biFMd7bXI
SMKNRU4ptUyEGJUvPftrRjIcR4v2TB9Up3qx1YzMWoFvV27HySX6LHOTnA4hOQzB9NxoiQImSMNS
BtZEGbDPPZth5+FZz4063gu6S3zGQBt6TP4YSMzNKCsJzaPDpLcZ6BNDEkhKk8hLQWblxCjJ0mkT
8CKj/8Dop/XWBW50VHf8BaUb8qVXjHlKKIdDavI0SMM7qwdn7Jdqa5ZUNMQwbY3C0cINkqOBANZB
7yoSqkCMp9llQbSD0u0pa/vKW0YxrWH0j6GupS95NgJbXEhbUegQiUoNx0OjE+/Zvoq+q5uDbuoj
e5KXZmprLMJwMkldnnuX01mAVpCCKZGjeR1UuOhvlFztpqfAcRrCG0GkKXAOMQpsR1OJ39FimulB
yfCioQo3rbo+hyw2E6QCITSSAIxkLqOq0dKKlQyhk+zjGmPDUmZ8OU/wlSb9HLY/yAjC/rhyHicN
fdnR7Nx2q4ypFZ1pYx0NCLknd7jMBtANy8EmUxNZCyHyC4uQFmPFTZ7rJqUdn/RGel+csnSeBiG7
wi89t1MXnD6K2egH5XJRtwLvRGuIcvAjTJ/0vXulbbZhXVd4xx1X6X1Fqyp7WXleEizpvJvMlphv
w2xCpGDe5bkRRWsrSTEqOoVwnbNeznYNheARXBCR0g67sRiFukbzCi+M+BXxDi0BiKK0tahCIY2P
wldbb8K/PqRFuI51BuaLEfKC6cdh+T0XujAxONnMnBut5wipkDA34wc5mVG6Gt3jqFsRrqRpwBPS
tsJAZVoZoEiG1q7KpRJk5lufYa5cYBgmJ7om8/5den3krQcUbV+MBpW7r8tu1DYWNudyXZQ6qmNm
RWHgxLxzfU9Vv9D7xgjWeaRY+jJS1M7ljAX66BLHqUdAYkbm7DIBRGL3fpwKteNUkgQE+HZRDumE
xyS8K3BneAfGPKq964Iyw4hiDJOzaZIpbe70aAorRBmGpUDEpXGrXPRJBP1g6tCdTYu2dZJxWrU0
aTCRe1EIZ5MbKYzsrE4BYNg7q4cgoF/EBBsw3ehG72vB9wTZKYtY/oiilEBu9NHF5xXHYwXZi7cS
mhV4KzLJsxGY4sLAG1kthOMNrAqUEmHvt1OAdpCJZjoeAszE1lNiJqq9t8bGpQPAEQo3bi2CTOw7
BaP/Jh7mbDrdiK1uV1llnq95AaSn42nBxkoLV5D+5plVBe5qqASeBjj4eL9gdVmyN9dxyhFmz9Af
isuyGoMRzIkFAUAuBOek5qZE1OV87etkIHi0a6wSQ5M9JoZbL4xMTa3QZwUlG52ge1fZOgGsscQ3
DJAb78R2d4bDTR65U8tBrdE9T25Zx/d2zpr+0g7E3azyekySdZKUhQsjCT5Ajp0iDrJ3ZlzWkGHk
CYv2VQX8YNosbX3hPYghCqcVQiGPhHkCWpk19gmdzvcqLghgW3qJ7F8DaUOjb22MhBuazK6yz7U8
8a6YaUnv2ZS8mN9yFIjBM1WVZ7+orGoVHnu3L33hJBnSg97i8PpFDHahb/Vc6+WDlcguf+8teAiE
ByAPLW5Z/5LOl6paxOliiKfUK9ddUlvhgFRfBXOt4RBvLmKNIJ7bjJ27u1Ziu+YoRM1rmV+hHhj2
BaFhEB3kmYfuA0QSeeG9Ofp1rZdacOFEgZIfVPpy7RqciD1ky1SabcvHLtWALNuqq3PlxIxv7vL/
q4eMPAMdOacEHd+DNsPQjyatdlz3oWLql0y7c/s94oTuYAooJu+EQ+XzdWYlH6KsuXlJZ/OoV93A
m+qtOLxI4mipsypbzYlx1Pff9OMn+XiFo6kp3GZ7wMJwEev4EH0y5qeF/Vbfu8+0FlfTErrSJv5i
f5VkPqZrvtYlz/Qf/XC6Rf+mrTofao5/B8YAJrD7WcJkHrUwhjZ0Y1LYL8L3YGP4vPUjFJXH7qu6
Q3+7jPf5dXTmvhorwaV7z//hcPj3Ju/Hpu7x1R3NAi4KBXxuOX86ck3wiEFL54dYLOy94WNMWzVn
tED95BtVlB/68fLEFTkvfvy8H6/4Xcn+Q8uGrOAKWVh2MDfNrr4vDt6qXIV39rrcRPenggePHEQ8
qrSITMDABPDBy+eoyi/zw8UKou4VN2sP4BkJk96rS3aNZXyrLCsfdx5GnVWxHs+iP1qN//Y7/TjX
+eOqSEQJqKf1TpPs6KqCMk4t9eKQB9AdR9x8oBeaiyL6U3rQv18GrwWnekQbDP8/frg48DoTge/B
8F7gePkGEWa0qU89n5+/r3mEbGlUAfo8Pz86lINvAdcel4f8XO7iJ7FSlsm5uzCW4onE0ROP4/Eb
D97Ynl8BeoQEGzDN/PiJQLFVcOCdXSmCJWwpEgNPCfCOv5rvV6BpOEN1ucixPghpXjRStO+i/2Hv
TJLsNtItvZc3hwxw9MO6wG2jjyAZJCcwtug7R+MAdlMLqFW8jdUHSpmKuFQwnlSzsrScpFHSBQE4
vPn/c76jy9s8N66GMgUgkZ1UVB5/PdD/6l7QHxH5QuMEf9j6XJ8Mva7j8AIw5ShqwRbJd1fti/fK
DHkm+6C0ygPzVi3warhAPHc2BKaq1A1E0SCCog8DBXoi7nExN1oUqlTnJFDduG55WRbp3dxO18WU
HH59k+vvP528flwf5jjeIiqDrAvPbxITuofvF+SfU+AB7yhLlmPtkDFvs+T9+lJngoY/7pVisiEc
0/T0c+X1pKxpLAAiq2AKRdBBowii0NpQfjnk6Etf+YbFOtae3RqtnhXBzKe1otXX+vbT94cBs2gt
YsAqxfZFYpsv8Gdurbx0/AstNiGo8lU2nIFiXJNWFpa+J6u1aZVL/66qhsWcQtuoxhYj76iZ17he
vR6pB2inSwpC3fAdBgNmMbuYDnNdpAreo9D0+TC2rXlorQ4AJiwOaWfXuZU52sBUstgmqNPUUMM9
3ijdvmhp6InPrzzon0Yu4ZOrbmTNTkOWeY7/9WGfuX4vdvJ9c6RcuRk/4xbfj4G/74N8B2Lv96/+
b3Vm/v8s1aACefLs15bzs5bw1afiv//P01rNj3//92qN9RtIL0YQA52AAPL7GH//6gaL34RFPQaR
CSdpJBJsW/4o1wj7N0o19PUdHDcICtYP8o92sKH/RuYBmHpSD0gk4MX+nWIN1Z9n34e31mfwetFy
pu7DWnRuPPEMDSN83u0YqDoCp9qYtG3JZx/dtm6KyCbyG4jFrkMDY6u00qm/ljKOq2M6alNyZ06N
cK9GW5F3stiDmD6mVVb5d/CXK1yzKhq3MxmKwyFtXZjD6BUztXPIGfACNdbwOMylTpr3IMWS7sYY
rbnlZDo1PkgnD45C/tVTk8MJuu+dVIfRGnsyB4rgqPSR9Ow17LLo4giAMyUJgpqKpf5g1HLRw2pl
mb/ps6SL4RNF71RuTPu+A0Bpmcbnbso60oO9es6vM8VR7LtrU1MXwYzHTx0mE0J+FiyNSUKQWtwM
oE8EsMnaFU3Txxe9r4zuI6dQbdkv+tJoJLMlY0xhxIDOeFW3LEcc2ZrSND7UnVa3783Sqv0gw8zm
vZ0dPR6vS6sc8sshohC/nwhIim89sn+NPW2MzHwcNPojZkDxJckA8WU9av+2d83PZSNy61CiF60+
JTkG1Muhth35jgS5SlzkCafSj25WG/PD6PGsOQtGSBwDAPHk1ASVG/spSXNoXY1vcIoGbLiz7HzJ
mlLqldiMTWGKmIYOjIZ+by6u2ZqbujPIKzh0bo2pfuMKujbHBiWc+OK4kdvGTKoA64/YSnr9ZjGt
XCW7VNOyHkyFmchlQwespjyPBDOqa/6w78kgqgBt0NtfREQXzhyHHJfbMFY69INyoPYPZkL1b8Zp
yPVrTxdosTaa7Lz8K30fQRun0/20uNbNuUZzQ0VokDigGjz6RN4aPh2IBjDBDFOpthnI9NathCMd
R9FaBDbJe/Wt3orMPlq9jY5f2Q7eJnoXufl56luslSGEtEmnsuZzbLs167ytbmB0LtljJJGa3rWm
nxknjLKFdzSmmr81gAt3yqGdQwC6H3pfujvVD/BOwwXWj3mlp3piX3JoRem7wZkzA0lLNTVdu940
NGTBIDX9nlMT0i4HHeW+nZMGaA6pAYynHtK5kzt0aPWcDXAZNcsYALB4KnXi94MXSyO+RdPlFN2l
Ocwd+p7ATNOEqsoG3bLRw1IioLdyoUF7WWLqYWuPMtEfdBbqTqe2BORNbQn1zlDvl80cf0aV6ESf
gAvE8xgSVpXjlq2d5aiyxYlpo+X0VVGENjs0D3KwAo+3Mn3yrBFeAjhUnRKlSV+rAxctLXWXGiUD
JFRWBOFj7mIPeCltFVlzMzOoqGLWPPcbDKui38k2TcoHo6ReScbqYib6F5Rqtb/HFZwX32PXa/33
jQGm8PuYerp24wJjG3aLPRcl3PBC5LcahR9TBLKByvTZa9vevpojNAw3xeS43tuB9o75xhonAcsU
DJqsQj/zGu2K7o7gZKHVDBZvGp3i0qDkoaNmELXlA5bDUHkqRNrQTI2Ygq7y1DLh+eJcy67yZiKA
yYyoaG3nuWzSi0o5TXFkO4doGd5Ga2fQgUU5q5DSdryvSqc7LEuVkaCkabPV3VeL5oAo76U2P3r0
i70bo8eLC40yUd5D1lnNWj9xSm2+ZL7Tx/QQAcGBbT2WxnjPlmJurt1S94Zjntl9d4VCP/dvescd
5CczrhztQpubCscQVE8cUkLrFvdytd1Mh8jmW7wtLdsqbiXFTw6TmUJ5fZd0w+h+VRD/orcUufx2
j1PRBpEhFsGuLSs8K0zrNR4nLrRKcVeGyq/5QObyOJgNxiiC4qtJBb1p1jGgOyWrPYiibDoYiTvM
t27RTtmFlpqufV06SuUfjaUjbhdmuF13NyPoNeCjkrbYsSKAVwtbkQsbTmBR1sEIGtzed+urH1QR
nxbTXJtYY5d55pXljK19KpCOQ+JdYCkGmm027oojiuNDM1Yp03YfG9p0UguhEtsfG4H/7In+65dq
lP/1Pf5UpV3/3//7mbTu34IU1/oNwQm5ShbqYUqs69bn912Ro6+iE+jOtKIoZPxQwP+xKTK939hA
oex0BZPS78K6PzZFwv+NUyZnW4PmE4Ut0/w7myI2Zs82RdQYqFLZ7LHQXWOAp132/NCQ2fqsd85a
u5Ry6YKSaB4o8bWeV9sEynvabid0HKrYJ0rp6QIRvTM7CMm14UVfSiR4TUB3t2neZENdFB+cVk9m
xImUpIOCs54OJ22KHLA9rDMHWqcZ6N3aLXoVJvSJLGIQtHr67uPghkk5Rgg7Odw4KSQ2JC4fzYmj
972jR0jBNJ9veRthPgLrSrihdZo1y+tuyt7zNnppfPcHMs8Qvklrk7t+J9/i7k9wR0l39DZ8ZabY
DoqGDHmHpJoDKkV4jJ1er5sg8uXin6rZWpabSmuK6pFEOyv+1JBSCOV8qWKYcSgz1HQqGoQaARVx
q+KYg5n11mktXW11za3pd6FppNth1Yr/vzpKTk2CsABqkKfIlNDE4G8L5CQFthavi7eVLbt544uR
NYyYZrUvE6uBymzk0rtzdWb0K5XgMy0sPdFCh7CD/EMGa4SwBTi+5beFrz29jKzOgRFaeiW5P66a
4p2nvMq5GflvM7ZHcAfAXnpRvksGh6YjIXUwcwcUHxz4Rl/fFQB9qyB19QSrQ7bITzU1Zeuu1hG8
X+p1ouunGmLycCx0PU4Dp9crlC6uV4yECCgq25Vc+nGLSSb5rrQuigCNNLXDYTEVzsdk7qaF8lWC
ux5dIc2oINchPGxHTYuSkPdNAGiOMFS/iGVKOsKgmeCXUhIcy5t5rvqeHpPSu4Obtw50P3a4cs+u
oE0+5/Y8dOg0Kc3Iw1reUkQCdak1hmznFvcTho8Khji4M+ughKjf5lWfx/tCqk4/yakHeehoiXGP
K5y9h2h5dkHaDlEROPAQCd9h/Uu2VP0NBaKYTddm4fnK0JnmnB3nSLv2biQTQN/6qdWAy6jGEaSW
Bf1o08q4kegMogjUviIsol7qqoKKlSzDnkcnP5YQR/KDM9fGBeIUCZxX9wf93q/yrr4re32mXBD5
lnGUueUZu7Jnj7mPRp0AlzbSI+dKZ5vZ7WKhKDgX/ZA2t01FSmTgkHPWhFYT5/z51MjbtICpha8I
XvrBb2RekyKxsHOmdj/BvUAYv7EJm9b2jd3grkAlPaXH2J71S2IOYPyLqu3fGFG90LfQiryl7Ft4
3gUvSs+/t4l5z0s3QccjWE1Ce0Cos8mEktGe1GobAsUwCpgUdZrBSPPqBOSIKNRKoQc2ve8nZ+Aw
xMGyDww9qeI3ZGe53xb4kulb6qSmUay8PyoXa/duJCRmicWuRGzubqLJdVcYb6Wiaz1vO4D+crFG
gMhT2t4U0hvVdgFPB0PZI2J919NAza+9BRtL4CzEA5FORcuzKTq8NADbvWgDMF2f9mXkCrjmPGe4
gb2j5NajOYLmvUdNtnXdugbm1FX2tW0tcA5logQw2rToBoCnkJBDiX1bhHbn6B0VcgdYJTpmSOC0
WSM7YLPBcuzYowJ0zZyZg1xDa8R3ExVxAJDHtS6UYc/NVZrPXb1tfOgV973vdfKxkUu6tTvOXtdZ
HqvPdM/St4DXAI9JnY74Rk6We6RH6n5Z91BfnaKJv4rOaL60GToCSN+d6W8zXaf/2SaD1+7YHXYz
cD1r7ZxyLIJDSQzdBzOjKLnJGJvFpXQqHq41RdC8KVLX+T7FSjhv6J7ZXmA1A2lPzFfyY1s7lreZ
4cUWe0+USGQVZ8gSgfHkxFe+mpr4PpPO0t8PyVBTWTLZLqEAmcYrUZp0sS3akQS3Kq/rQxgeyfjQ
M+GtigQyxUwONoWg7REnsdMeTT9WTqA7cwZilglt/G5O2oLnLU6drKKCjpbbecii2BPXIyEiBhay
ioBl9MYcS5nYe8M4kCGiq5t2QXd1Nyj07gfp03Y8IWPo+m3TFrYIJytNl/tEKjOiWUglYZd2Sp9O
dpEb0YFNooLxqVVlH4WVM7j4tImGrHjDuVb6x0wWhPqJtGogujgLhFxoMOr9YndTeWo8JvGbsiNd
hcwB2sBKkAHgp1QoNrRB6GjPTo/Z1S7Q3XUz22PQ7flE01IOkFh8Pivo+hyf5pVBYBs7Zi6XzNuY
XL+wc4zM2LiAWdq9rqjbBCR0JWkIVWlxQ5yDjb9vHCyOn8iJz2i/mWxrw7LujbeakdG/JjtsLvdW
VU3x3hyUHC+oEar2soxpqx+7lH1DADnEeheVcf15mjmwINEYAJq4aSflZzwiWkIcgF6KQEtk46KP
seEe4bknxUkWnNCusghyJRkvXWoSloF0y/hMxaRkrsG6GO86U+dXNotqBokgDWEI565BIG7Hgx6l
KFutksOVrfrJ2ijRz/aWkbuAgMeQF+2Gdh4eJ5So92afIvewy9glDbRZHOJhGq9F3p8wOPt9S1hq
dWRNLxUCyhTYDlSY1Pgc90IVRDD0/ortEe6IbBWx54l6h9t99PlX2OwgMsyPVZ3rxbcU+Wx28JCW
z7Rf/So9kbpY5mFrKFRuOrIR/zAkmhZfUfWf/RszpdgTan4myIomZ7Z/pLpjtqdmmNa0vjppu/pQ
5bGehMIE3rcEFgEY76cK1vq1a2ZWfxCGRiFkiE2NcdYDoYOsuXrHVwhmuiBcBa9v9+z/Yd63H7Ab
t4yWUh+d/mHyM7uh8qERCjXjM4UH69GpTR7SRod+Whnk2p7i3tLH+07zlX/IWvNNTIy1PGIPyLMj
Gcio9GFgkgiAe5SoOxYT3ZMky4wV8EWBl7Bj6h5y+2rs0ERsRycRtL79NfWEVB4Is5paunsXuPBy
U3foFThJG+Wam0FwECupO9vVDuC+4d903YR3Na+IxdmQW2E6+zr1uZlipd1wal0kUZ40e3E3MKv2
BPf1RGodKwfuLEs7+YOHDtCjfaAJH4E2tJ24+uIhDkKH4UgTlTEZFal1aOCqD1sEq3Q67URzyiBT
elkcxswbJEOFMbStvDmLNpXTN1BiiZ7gAii8Hmun6zLStgikveq6SKcPm1WR3PH91QNQ62rw9ha/
O6P5VqUXAuWLzceSpiCuaBFlxb52SyN7qKFq0kUmP65pv7o+9/moL5Bd/Q1hSdAjlnKyp0uUwK57
LZVbRYR/KK9FB+Qg+qHQE3dDiGzITMhRLBq/vNbMYqxvshhEAt3ZpXaiNCTgLZf3g8GZk3yiUfnr
YltOMKTzwSZxQtZjWbylCpCb5X2FtZyyn1bG7T4H/57c6YUPbJ4ulR+d/IVFfw9Pk+umk5wH/8Ks
lDe276StJVP5PXGwdGeX/uy0FFzoQmWuuaM45ee7/5xG4S6upq21L/eynPIy/fxNpp+e1ejX/+IP
y5b7G/X39dBJCRwvAwymfx1HNTSVNpsoG5ggbbG1yf7vIr33G30ln24daBSMFfZKi/rjPIrakiMN
NXq2YRBCOF/+DccWNf9nx1FyG+g+YoXHbmsIWzfPO8TW4FMm75dgjKxq3MHdJeeyxHh1YBOqSWTe
6/GgF/oA6JZl4YJw2fzdWAhvT8FuPBT55H6HXdu+iWqt26OOH7/GCE/u/UQQmDC32S2BLcaBJNoE
xDzO32M0LJQ+rYmZGWwbEXNI5klMQDcW94Z+NxbDdEIiVh5iM7WvR88b96Y767cq9qJdLPXuetYL
eP3zUn/vZGZ+EXXff+j4gO4EBIYO4qhbjoDOIvfKb5fsoan1BLgy82wQLaq9V9S/Qn0axaMPl+3b
7PjLMc2Ig8F2MG8Todn7qm7lwSomMVBu1KKrZrCjXZ9K88QmuA7ZOYv3GqXgo4ir5bJJpc/6iFr+
ZkBHSsBShOZ9hcWwG0jSXZrE7cwsV1I09BQTOAI+9HikysGuReVeeIN4R5lTXkByFqSCUamujC66
c+MpP+FerAJQ8fWnwfWXB0Tw89WIVukinTz9tkB/eJGS9R3avSJshh1EvLW8Mt/2xGthrwNKe8Nj
lm8yavxfnUzhkMjHXN8Y4KMJSBmJU3e85c6tCnEac/rqkBi7JAknAQgevHO7y706BQjhqYOXWy7R
UaUxB8oS/cXou1O0wQVDZF6fR2GNbnxPdUOGwsm0G+l13bEs83rr6VpzVbDBv8J6oN3ls6vvUiLz
3gLOaA76oizjopQiO3okoTx4fss40bU+WAo9vXC0uXucBzdWFDjT+aJHthRqs2MdKSv2JLdq6mFR
VX9hjba/ExE5KitVIojR5Eto4aa8T6gcfEmMpie4M60Cq18KTooYa/m32rT5oGXUOSfF8dGyZHo9
ZoZ+wVorAVEW2mWfAeqMIM5fZHUvviCjABbi52m3Fxz5tirzWGiFU+5LwV/Pi7Po85wa7AVKo+AE
OznzSsEmihphp9V8d6XVbnxiqy4xSjubYuq6oEDathWjbV7mRPydaK1B96Ekk24mYi3AUhvJnqXc
3JV+pT9UvpzCOCHJqe8kXsi6XNQQtBp7nt6xtfuurJsklJ1M7g16tVfsUsYvcs7FA6v5si9n0e1h
c2gf6dphpWj8pX5sqL28xeqwkFFBTLfZ2OLKzmPjukFUdmyjorz0jJHgoCUDsDmlydvBnfQr4c/s
J0Es7Xq22BsDSvSW+JWHNYphn6etcyzZFwWxsx70BliwWHemPQXvluRElA9HcjFxeJrQRtrlvmm6
7kJnVxgkrTXc1K4sN9nkRlejb/RbV6e4SxqJGdK5gwxOsMq2pvC0sew5ZywLGWRlCR4ZtyIhQHX+
zvHLkS2eU33p2pbCORvq7VS3HmR54SJpLuUb9lzmVqWefWfm5rBBbEyQV+ViDsVlErEogxiXvU9k
QgLrnnwNedkZUSM4DaDRZos9TEHuspawHff4YJaJ15Fpe6Zdghezqmi22FcK5H92foTdpmJAkOA9
unI2avbsZbWDGUoktiG7N3bXF+OmkePwlSNHsXWbHvcQRR2L/fscN6EizVnnrKb7lyl78PfpzE5g
4y+zfzEUJakp2GHgemrU76rCqK2tWycFaVJEHBMe2M3114QM5uiI1t+9GiJQQoHB93otMzG9HY3G
5aSEwnDfVX37gOw2ucxHO7MOnCBsjqF1dygHRyM2vuaQQTCfulYmFT52ToSEmc4ISqdqxFUjo+Ew
WaLZp0ZSBJWsEAhEUtw0cl7e2EsptoZy1SHKRv9t5HKwaH3G6EYpzbooChN1igC1ZUxJEqDRR7bq
IiknpwahukLyg6Goepy9WNSkIWKP14exD5ekGUIoLAkpUMS4QfO5FomI3/ataRwsI51RdHJycFD5
3852RzpGNddBjPxz67VjehTKYKDrfvWIqrrqdq7eZJgFBdk/m4UcVoqnXT1f9otdbd3C0x+MEcqs
p+Z8BwqAPKSsc0mz1sQ9rqSYzIWhOYBOi26csWnDLFUmxIdCC+qi1b5VsY7JtnG7gMIuR1gMyGbn
wNX2ZYm8M6rl22rQhg81aV5v0xSgFqUOwMDubCiA7WZXYVub3eh903YI5by0/ciXVWz7clnuhlLJ
IWQ2Uips6X/u7QL+Y6XUMJLCRUPv5CV9/nVhDUs3ZoR6lLMJEaEObds0GNNMSwMVeWvVtEyaW0Su
NdY3SUbaaNVvZY5SuuK1XLhRRKKBsAn+oZbV7JDWou3N+km74fzb3vdtmX+IleaXgSX7NcGNnCzS
VzlFj34a2+tIbx6VS5gcXRr9cyT8epeUHPWyqCVmqBRrrLVDFEU+LLvGKrAwlMJsblil9TsHD8QV
AuL+UiwmJOVFd6aNnbT2TVoXy0cyj/19VvX2I9mljH7KFR+8ulAnvZFOIKCUIyHDSpaiQ1fmse4I
ZzUnIi0hwFMqWw2jO8/GQIDRPGvFwYSIc/KJR/za5PX4uJ5js7AB9mhuRjTVH8piXJkpek2cEzrs
e+lH/seU9nKYZwMxCzqzxUgKUSBchy+90PRv/liJQ1RQqhs5XYdopZw7zpV4rzIrTy/RLE6haix3
K1KN1OPFLC/V6Md77DbyaCauYpCp4W7oeuJTkVmkG7GMDm3w2GquFVkpnOjVUr9pRunqeLtNsnBK
p70YORzeGUMxXdQLXPlQpuQybFpS4D4vzmTfd9gb3kRUZI1gWSLa47EjyfHxl9jc+yJOPvW9Nwxf
hrqGw2ixaSA1yYCyTPA56Vo0A/p0m0RtjCaefgvS87z/MOvOWpan5MG03zzOkx0dayR8W4eD52mG
vbTRI9v83tdeM9z2ibCua3NMYfuzjfyAOjYviVnhS8bfk9zoHrNAImdvw96WGFWMY8wNmpMW6a61
c29fpY32ThLasi1LusybLikyKmO6jrkfifpjJzldTaNLLpw1NSQ6ZaRMDmLWQhlpzsZsWvTxg8Ga
7VM5vpbCm3fRAPetSWpQBj3H5fc9SNn3nSi0MMN2G7r43i97z5I3REFXDxYz41WX+TFuzVrtgY2Z
HAGd+AhhO1tP2oZ3MkcVfVsgLj7SM5yOkaUyZBN0x78JH7I1Lnrl5tuijeNHUpTsr3isBI9BLdQG
KAHKq5JGevqhimhmEH1piQ7Pp0uvmOUH9iEBtQm5eJTUjyqup0tE/xhK+bqvx7iiCDhPb1uqEe/M
kQmQPA/LJhcY+h25BgMz5C1dWBb0je1rgKvMVub5u7posivZl/h0CQOMjk6fWlOgufEYX3Z54n5E
lOa+xxhCmEw/JnF9n5MElm1Sc2yijevPwtwtXsEGinNPPAF1IJ7jXdMk8xV1tYlC/ZyvPa4a+Tim
HTJ/MluLiXywKtgnkZ0Z0AwlARRYiptdYeJWJII0xzilVYUKyki3IsydxRhWVEO2q+4yp6BHxDZd
tlHsM7eM2CDjrfjkeKt/WhpUgeuyW8jT6/ickeOQKLZtk1F9cCeV0aUYMmsNPU7qfryIaStJTdJY
ifU1dBh3SBwHyqvjR3TE7S1VtKLeeBnsy8c2bevpJFlvr9h+dBrdnES6GxIsYgLmiIcOyg6lRdJQ
dCSa3WwJwG29bRexEGwEbaFmU1IjfYV7JJ6b6DjzIVUUwvZpQ9KL/ElP7s2IImpJB0huxulCBOOb
LgCi89m7FO+Lg7qlNwDfdIfu+fNddP+avPu5IPT3q+MlBPy5Ujk5xT5vgILCs5IG84/wiHr8ZhTf
lvnDkwP47e8KzKeS9Z/OtMi5QQL5LtpaSPbnnLdFEwV7LS1Ip5iiUM2m+5UL/NA3/qn8/HEPdJfB
G6z3AFfl7B6Abzcm3p0wOcpje8rCcUOe2T7asP/cFsFrBoCf7+eH7xJOlbVyNs8ltNiHIlYotvb9
lTUcY+pwv35elCCe6FjXuwHEgG8T7TZdN8+i2PBUx9o5mJJ6PPmUUbeWeRoFSYf7Zrqia8ty2r9y
tTNF8u+XcwhQgBCDoYEqx/PLpZqILdkSXHnVHMvTeEH7MdT21el/4Jyg7vLTnT251A8i4BOFdWLM
zH1cqv3OiTpMT2XADmqVqdZsJjavadPP9Mc/3dk545uz3gw+oQrdhzlosYSGdeDhs9nxLaHNDf+f
r7fe/pPbsys0O8TuhjI0dlZQhONBHJmL9+Lgh/Xh14PkhZtzwXggrTBQcz+/2ECbz2yJRo/fjSGH
/iKcLhgb9GfxnG9GOP6vXfDniQLDC2bff11wFeo/uTtjUIlYyHfVm6A46lsOAmi4qdoH9BxCcTm+
G/fFfjFfG57rt/v8235+2TOHQWVPVDrcKtRPMV4fjuc7NmbHLuTkEL8v7rQwCl55sn/1/T290fWf
P7lRu5gTz4uqsDh639M24BTdZ7v0W3S53qglNgSKvTWJQP80H/Pdq4/5r74RnzcKBMr24AGcvddW
0Sk28ybMjtPlsIcAuem37VGi41ab1+b+Mxb9+oV40MyQ0yAQh+9yPojiela4gtuwD6tjcUup8Y5P
JByDcVt+7ffJ1rv+9bP9eep8fr2zMaQVypkxZoPz/EgIxybv5d8fLkyY6IxZyuDXmz9MAk9eHkrL
xO4EPrCdjuugCu3P0QcSN3GGdTfsSF81HayT8bPhueLuVrI8SiKETufOIXdEv1PN01Z81E+EzFzn
BwbOw/ioPlgqSAN7j3JyQ1z5/Dnaevcodo+/fqJnjjheIdaYH5aRld+91qafj9aYAGr2z8vW2uNG
23VbAud2RZjsNGYdI1BDuEZ/741AbKppk37Jw4p8v1fmhh+D8vlT4Fnz9/BgnpkUfM6WLEW5WppR
u8uO8SHj0DVtgN6EKVNDfMEUdSKKZ5vdtzvtSOzwtgznQ6dvko/q4rUR/dMktb70J3+Rsyl4pNqh
IrfdFV4fuBpFF3JSs1cn+nVJPL9dyGp8POjGVijS82deEWFj0VnfsWXHn4alXO4b8bnrNlWY3PQH
a9NeLls/R8Gzs6c36LG87a/f+s+zP/e5ThIGmx7Gn302KwI/Q2fey521V21gbWF4bSkx6TtOXnv9
4o9R/h9t438RlPDkyf/k93iXfuurT+XTbtKP/+IP2Jbu/8ZGjedvIvTDjM909ru2kTMK3g0LSwfo
BsbIOi38y/BhwucQLnYQi0wIWpoMnj96SageDf70B4Of3R8/8neaSc/nWk3gHeF/ln1G8Oaa8xpd
xEHH9YNmIslpNl/53p9/Zf/+6Z8MXakD0aihZIMe+wqsamjm+RetjV9x+b7082cLb0PngLZVNZ36
DPNd2hr3rZffpJ1VvLLEv3SBs69mbeIVJAhScppRoRuDGVD7uinyyPy9/fo/9JP++YDO1je/0UjW
I8n5ZLvDpY+bHB10dxjj9iGdpleu8dJNrH/+ZIXzHBIo6VWr08r72UEj1bamRHvmjJX2ynN6YQit
XMunl5iq3qQp3Y2nei7cDfYaTBVp/vcwuH8+pLMVqyb9aG5tGgEIyZut1zleOMDo2mkUbcMnX+vt
71Pyy0fPPy9xtgyAPkB2uDjDada1U+GVW0vz97/+6XWs/LkG/PnT50tdno4THLPVGVDr4oCsvOv2
gwHl/NYtVSo3WenQgigTUb0W8fDC6zDP7sYbRpmVfjKcTMgPe7+vQdKRa//K1umF8XS+dguK83gQ
ov7U0mECdoV7xBzpDc2vvIuzU/q/n9j5qc8pIqOYI6s/IUQiOzyprJAaOOxN0upnVk7Z35qy+dQV
A64l7e2i9CNEqgMyqFe+mBeen3U2I07ekk3s0YYTbTm0rNZt64vvvx4N69T0F6MBYOuzL0UIwHxd
aQ4nA7DIVw2e7Rpm7O8rBz3bSSgPGW/WEaA0+OnySuFonUz+4po/DvRPJgAL4WSyuLM8lc3XSlS7
pUBdtLzFL/zKG3vpAmfPq886TD3aJE+D3m21CJU2m8lxLC/jqjr++rm98ErOPep109TKTLkHeug3
tkovbCSNv/7pF8azfraK2OTFIjA1+hOIqFOj2lv8vye9NF8ha7/wN18FJE/nRp9Pxc36ZjhVvXZF
kNlmyNz3/+hvfs4+MAYwcOC2hlPrurOz6UkeuhMJUdSZg8fr19d46a+/vvMng2duwMbMSGdPstHd
u4wcYIR6lv7Ks39h5Pygfz759biw+oTq+nByOxLpmvayZZqvYRoG5eK+skt46ZNb7+zJNZoGPBf2
Cq4RWxCIPIxYG23qo3ejRxDPQBs+aNRKjsFE8OmfPbSzFYvGju9AZ+lPxkizEf01rqaQjWL2Ch/i
hVs6L8E1+eDZqaiYoFz/SrGIHJzMRP/i3WaL+i5tRLFDU4e/vpmXLrb++ZPnl/ZODeZC70+W3jXb
Rqz+R928lFB+IyVtukNHRzjVK8vlOhH+xWR1fh5fUWhuRxv9JGaO37jyTpNufJkT/4IUyE9KM45E
Az9YDXXhX9/eCwNcnA3w1Ovp6SizP+WuR4AGuIfyFpgq9dR/9vtn2y81exHeCR4fAEV7C4kT22IG
/fTXv/7C5CXOBnehoaId9LJnwvLbC7s3nDBvZu3DoHpv988ucTaYe3/M0jlnMC+Newf58WtbL3Ad
Dfvh17//0gsQz8eXKAiSVKhDT3EazeO+qixMwtFo5F//0e/rZ5v4hcQcjQgkCb6asOgYEU/92gH/
had/noKDIDdaDKeSJ7vOb0qCF+cx34+29crM9cKTORf3obWYsBU38jQl9JAVPuM9FoA/jIh/9+xx
DnnCfYp7gybkCbP1I/yxRwhZweTRpjWLdvuPnv2PVtaTuUNOJJtqDVs5iKNvvKo5Ic3/h0PfONtK
KZq5smm8/uSPyWUyEBouNKjD8SsT0Qvv9jw8Xfedit9n/rFmHgnb8w9qyGh50XD+9bN56QJn4xLo
73qyYeJZlWj/l7MvWY5bV7b9Ikawb6YsVsOSLFuSLcuaMNxskwRbAATYfP1dtePd80o4Ahm3Bppo
kAUmkAkgsXKtT6NlGQeKRo673B6WZP0nNAvoUm+4Tt3CAtvtQHJ+jtgRykYAAFUbxwLd4C//v5pY
zyYTtoQL/p7f19VTxcckK7fCSnMq+LcKfWW8Re8l1N8MhBXlx3qeU8D0wOFTfM2NLQ4f3fiVpDah
RmOAsoCduyZAH5Pp/hj64dhnzvd1z+s+QUlqZmEzsEUPCF1hfC5Jd0/C5kh8+0Ww+tv6T2gm17z8
/8pLPWDBBQXr5BmKd7vOXFC4tU/rpjWjNxXvSJSuWQOU+3kpnM9g+zwwciELaACTBc3R3/Uf0Y1f
cRF0zOsBpVnkZcdBy2P3SDp2WDetmV2V2acbs86vQHxwDgAtqeSFCvAJSl+3GVduOz2erHl48bsB
PWX0pEGGOEbtY79u/WOvgKLn/ayGPMjbvMfCwdD/0LYE3GD2ft9mWznJzWjEJMLp2Bn8G2h0mfxf
HDDTddsfu9xR3zVCNw9KdPHwczDbxyGw9jNgr8siN/LNJSn+97EQdGXv3eJztCRCnwJuCZynLPfu
x8A4df30DEW4o2/1Gyquuq+4/P86pkLDmvoAd8FJdND4qADvBltIJyNoLpOQ/Z9et/63wOFESuQa
NgBXNfPYORPWXxDPfx/rH+uz8HHggg7v/fjR/QU+co5Z4HjLhvpsl8fCJ09lKz+DqHMjAHRLVAlc
kNuawzRYCIC2uAP98vMs+U0nHrAWvh//uEQuiRpkfr+w/jJIQCHp/B8lHf+/25XA7ciEBiBAMc6l
8aUpTxQ99UR+m+oXOr1VzhZOQuMd9a2niTwLnEM4E045lCQiibZno7df1udXZ1yJYBwZBLBFSGxz
3e3t8OSxraqbzrJyGuERyKIjBss+OFA9gLtr73F9zMrj8X/8Hiqx29N2Fh1Ios8hMGuTV+5xJ/qS
L1WJTr0QVHbNLgsOIMhvnOdeOAc64nEyCGL0O25sZ5qoDpWohtSWmfvTyM914OLllclcvPXoxuhe
MuEF39Y/UxN64cWxV6kjYiBh8gkcuAD2JRyI6wAGakK+iAIfvP4Tuu9QorvhZggCrIieWUmh1CFA
ZDKiNLp1E9aZV+IaPfQoF9shPZv0n6E7e+M3mf+zPnKdc5S4Nhefm6CPpWeXN/fQLDiBk/foVnMS
1reV8EEf+N7/Lmh7vBYNB+eBoqNbzBF6tRnbr49fEx2qzCOupGPHS9zEzGhq0lyUQN3RUh7XrWsc
HyhRjVJvlEEbDI5HZ5Wf/UOst2q57THAURk3DVuCRB7EPGfTi/Zu3aHPY9qIK51XlMCuSDCgDQGB
PbTesbDQ94lG1NtccnHVVTRV3PHR+O7TM4qcMdQAPbC4t82XdeO6cV/+f2XcGgFxLSj8DVGfRDrs
2Nr2xjlFs9BVZKEdOLljlnBJKb9Rete7DJL3UQwGio0f0K0VJUhNgYwF+CWFZFe+iygQG/TTHGxR
ceo8o8Qpddu6GmYslghdsSwHNpeL9DanK/FZgnGuJT5aozPaOk9B45sxuvunDesat6i0PBaUjqBZ
6yI1utbDTEK0CplfeTRuLEfN8dNXIjSYOEjjBcpsDiDn4U6Yhv1rnsDFAfB5EP0xF4aWior2gG6s
e0vzPWAterdEW1nWEGZZ6Nk327jw36CcVKPrYt24ZpbV90FQaYDgJcAa4m3zisS2d0n2cpNpXzlG
sCUD9WDbICX4VhK6/Be1QVG/bvtyBfrgDuCr6Saj4HKYRxybc+elHRoGpYf+W03lV2fM3qySvzkL
YMMFOJjWf1DjJxXtRoVl+AydOecOYle5LM9gXt/4Fk2eUAXiZzQooncPpq3cPBZGjR5K885l5iEq
t3RyNUvIV5ZQw8rIEpWFVGR/GgL35NdtnDXGYd03Ouv2+wWKMqEISI47zDCiNyn2wRn32carSmwR
23BvS3a+ko7GjkFra+D0LEsDOjCgzw9m99mrOroxDboZVpMSc03PiCpMA4ThdhFIGpKgcf4f/a22
wqrxkXdZyFf7DLNAL+o0PYLYqi6qc0BKTpBiKqA+uT4JmlXkKWnJFcs0QUGWnmkkzzbt0qCzHggB
b4VB62T9NzQuUpFjKDNVtlxw9IEiDzotxgwNt8d26Ud7Yw50Xrp83JWXBLpZXdJgknGx3A0jv/Bx
gvXq+bbhX371yrqR8cBfCAINpB4JhMg/D1Ru7Dk67188dmU6Ez1YRCOCHW1yjll+DrqHEEUDdILt
18eu84wSwXgsjkYCNg4Qp5gJik77kTsggO9uNK+E8KUV1s7NhoH4AqS6beBW4B/rWbmnMy//Wf8E
3epRIpiUBYEo29yf57nOv/btLO/QqePdaF0J39DOoqYgFMwvlf/b8Pgj2oK3MrRm5Cp2DeqH0MKx
aqRPP/rVl+G9ZPW8seR1tpW4LYsaHWUeFiUojP+p0CLco5P9RtvKDmxKyJ64Pma1p43fQEIIjD97
MCvw5XF9SjXLXsX/oGGhXgxrxK7oQH0SGuhx0HjngdFnkITdtjRV6mk6hGOLDjp6tqf2JEK0G9bh
EZQ739c/Qed/733kohmzRvM2IhfvFg9QBT+DvHajOKbxjgqFQwNYnRdWjmJH09x5M1rTbAHdwfAs
oEK6PnrNYVTVTS+cCk3JPWNnCDdW9GEBlTg9QboS/XmL3UIVoM5B3wV5c2JMG191ccwHRy8VxCJB
j+oABIJLZHXhqJj6OPCBIZbObVlaRbJkvM8omAbpGepbXwzKfoI4YOvYqJlsR9lfTFIXRQsKrHMY
+ie7yr8GhbOBrNKZVtaRD+AjHfAKcw4Duh86NwVR3NP6JOtMX/5/tbmAjKHsq6WlZ6g7goYKbw3R
uHW51thWhStE3jt1WMMj5Uj/jlHHE8Kc8bYzm9qNZhDCBskvL4OBh/7V5kKl5aaOQ8Jk3TO6CFOT
fmSMkc2wVho6vwAmdNezKA798Vcnh9sK9CpKjzj21MgeleJsZoTEzVIOaeGH9Mv6F2j8rwIca7eZ
AAkLkEHt/As4Dj9DVnXjAUPp0vtPsVWFBtUu550sEakCNPaGPaeCF1iadQLe7G9GOT2PVn+WvfU8
ehnqEs4Wysq+7F0fpIh//3+1YHGQcFvQWFz2yymVvbtvZRECPZmNe4gik8RH8f3Ugt9w50/hA0Dy
h4hAx9xfop3Dp7vFI3soBr+xmifOsDwYJZ6SWp7US/vH6vi96Sw/wjk4gQZz10XFru35cZ6XO1Cc
HdZnRfcBysbpTrMXjC2qQqQEu7QV4EPurfGHDcac2jXAErOxf+p+R8lHJbUtZl1OpFFQQznESaDf
daxBfVYxA0RtxIdYgOFvBIvux5QM5YLj35VohsdTkxcCIh8e0FefLBLb3gB1Jtf8LiKycR7WLGsV
i0Sh7ikcZtKzQYs7VtDP6HX6sT43mv3nQrV1nQ3FMoAkIIDpGWQzbRMkk2V+GXh+W7K17ffm65BJ
H2X6/hxW4iWqwUQlt/K4JlupKBtjnJ1xyFBridACAc7arw1xvxkCDDbRVuVb9xNKQpw4eFYdcTmQ
ZeASguBiCua9RET2l6HeKiZo5lYF20BJu7KgWoC6zlQeATZNodB6XJ9bnenL0r1KHF3Jw2AaUOr1
l2oP1h/wjtKNY4Vm2VhKSE8LHwixKtw+pFfETlR+HluocJJ8I5R1Q1dCeQjxmhUtGDqU/c6OJfZh
vvXgrRu6ErjGMBR9GCJwGWVfGDd2UT8+dOATu83ply+6cnrYzw5IV7BNOML8Vrjm/eJXG5unZjn+
C+u/Mt1FErlaNv25zsI3WXenovAewol87Tr3ZX30Ouco8TpMIHCuLlcQydHEWDJojvbFCRKfG+tG
9wnKrdXzOtqQiqEshO3o4HXT8JbxcYhDMLQ/hhW4vda/Q7d+lMi1IL8auJBMPRe8TUcpHny3v+3E
rgLmG4cuA/qI+nNHQVsEdvnc9r45mbuhT6YZuQqal94EsdQFm5jvQamY2V4WV3ngHdb9ornhqJBN
t4fmrixsZLRefJUdiM+HYi9LepwM4cWVO2/sWJp1pOI3cU6ywG3i9WdftM+go/pc9c4ROsUbaAad
eSWGCzF2BZAeFJiY6k/T8Pt8cnYcNI4by0ezTFUEWCBsEoLPBPZLcQfG/adRji+4Qe39Ztivz4Ru
npWNNzDAf9peSuCQdNrzCnzb4FVfNx0h1XxwYETz4rsURNBbN0O2BxnOYCL25HRPPPvFKIxHBhy2
1VmnHEoqA5he139P5y0lqMdsGIfKm3HpRw25BYFS14DaNrT3oHbZwnRqjlumEtAtFx7PcqRV4nmn
2jdOoEV+g1pJko/LK8SFfZy4y2T9ez5eXRD8eu8/v7T7xRSYfaPloKQunyKz/gol2Y1t+eMYBFXp
e/OyqqBGW+Lgwq08Mav8dcCBcaHDJ3AmP1q5vClGINHx/mdyaAH6nsBDFxmjMbbyScTV3PwGp9ht
BTFIirz/hbI2ikx2vD9nLAMluvfmjVazEYEfhwfU7d/bHqHLWy8FsIALWH+92DD9akjAsDVt1Xo0
P6CiSpxZGA71saDyDmnDiHi443jp3N20hEIlukG4vMgK72VnWkz7ycz2ZMqeZOB9WzevG7wS4dwZ
Hcf2DRy/xvmbleVHQCZebjOtBDOzbRscj0DboLITVzbIkORWz7xu1EoMkxDPNouLqjuEIJuHYIAg
I75jC+vxcRYCjdL7FRNNtpuBMKo/c9eIK4Ch2OA8hS45gS5qY+v/OAnZKghwbIrBx26DqvhYHvky
p1YT3A2FyJNwjEIwZFb3tLBuKoHZkTLHRe0FS4bTxhmkvqA3ms6B72ysTp2r1Dmmg2PUdQhXFTVo
DovlDGKofcT6T1hYxcYGp8uiymxnk8v9IZj6c8BA1+mBTjPn0DzYKipozKtowNYl1B1coAHRDXYI
RPMHl1eI65Dl+bY4ULL0EsgBZKTwkWi9O6NpHkrSnNZN64auZGa8qxheC130s11ar04e/bULeT9D
7eK23KnCAnN/FujfwH4MkpJit4AbPmZ94W8sHl0UX77q6hbCzAW8PCZhZ2lNZ7zSfbFN4+e6YzSm
VTBYZECbyYS2zVnYxhFdEP8MRvB93bTG5yoSbGJQ0WwMrEYyWDEoQncgJ9xXzsbANQGlQsFqyDq2
9ZBjRq35hbf1l7A07/AE+BmvQxt5WfcBl5++crtldhVEgrBf4XXxT+UUp3EABa3tH9b9o3O9Oqt4
Q89mqGaeI6fBa27+lIfexo1YoUr538opGDfeD92mIAkFoPJyGauqX2E3kH0koURoLQxIE9PmO1lJ
AVA1ewDtrZXUM0FfIp0OnnDFcf37NOVbwMXeD8LCNTNCZyc9t6BqZqPx0xfWEx4L7wglR4b6J6TG
3qjbgdJ8SpfOfV3/Xd3KULI46Btst5G4qeT2Y5F97fJgFzaP0tyqZlxyxn+f9aGb9v6zAvDUW6AK
hv1W/lxaBwIIWfXkQ2VoccjvgAZbSUW3/pR0HuUWxCh7rL/IF0dZRgmf/N1kbdWqNOZVmFmQo68n
8rH+wCfv43U168On0aIb0a+ZBRVlVrScAa0JxI5p5Du/M78Qpzpmgt759m3lSFvFZ4UhaF0tZDAU
t02R2MJxjniNAEPbCLLgeXabjUDVOeryiVd5IPcgOhO1eBlDpeae83EvqjLtDbHxzKHJAyoyC8Kr
tXAogC9lOeymoDmATX5j29OZVtJAZkoS5BwRKCaI/kJ0AFpAG3uSzilKcOMc39oL6MuBQ19OQdsk
IGyFjtvGTUo3cCWGG9vL2964TG1UgtqpMcYddFlu4wGwVSgWeCe7oYdQxBkNrzvm23cANm1kXt2y
V2IWNdQazX54z14oCCffmkAubzbYjuSLW+MuMpsuZADW85zGRyquYDL6qV4k3hGkvRR3rU2NpGpK
vnGi0cyvivfKnCkDpQBmIOrJl2EM0mhhh8rJNlampbMfvg+qAlIgIfTtUK6ynX0ZkhTspveNm93P
nb2Xxfxog1q/ysZPNGt2Q7E8F155B7W1h4xjuyLh401OVBFhGdRcwSuM15IAWraVJ+7BD7BhWrMU
PCVtYPsTEOjDF0L8dg9pk7vCss+TZb0EFUtuG/3FuVeZKRhKUXsMkxQGUY6b3fw84Gn0xhWgJI+8
KKJxhJrluTchJNj67Ek6xP+ezePGAUGzkarsfWi7aqCdFvRnw4Hmmz3zJArz+8yEaC5e2fEQtF/3
0mVJfbBhe0oyQVGmnGewdoFhwm7j0bSGR6vo5jwGC1bPId7tM7LjbtG8MgbC5vUf1c2+ckooMwZw
m7yAxUa6DwpywjkbOPfgUyCGm+rWkMx5P/uDaEHLLVDxHSU+ZnAw8z4tvY3p16UXpSTXQZIy4xyv
ZNB2dv4WUC4DZHgUtz0X2K4S/1CBmViAd4kzkWHzjbtoveuAX90IDIUh8j8HYPey5q4iA13/PgsA
IzpPHojgzLqJmVE+DoaxxIUF/KqT7auBJqPAsTsyE5eCPnAsz6VVfqIz2cvMP6DJCqrz02MQese5
z44gSU+FuWw1P2hWv6vEruUUo8083LwmlG6NvkirOhl98DYPM9rFqpteBUCb+N4PKKOSESSeOAEE
A/3GewdKdK5v5uBRr7a6BEHc/XGEqSguiJPkpC2j7swWuRxr0dcvC3ABSVtRssuzEtIfkIuE7AH6
Oe+BMO33RuF6vwwjyFCxjsC4xX13F2QR34PSHtrtXtDsKhuzNrQTLixNZO8h1QCtFdOhiSvlP41b
VMdatnnKADuIS6hFvKDyAaWLesrM2CiGKcF79RRPBVRmIaFRnlhk1HeLsJfEB41YMudmvpuastlF
c9mlBgfEx7DA3mnbTBwuoo27qZZRDHWeOR6gPrOjQ2SkIKAbTrPbQdNyaSHGhgvWjssMLchl/jsP
l3YPwpXhGDCjAAkns5NQNtAkEZBdXBboYeZz/8pa0ZwuuoXQBKnJHqotww5d18Vu6rsixkvOHGNn
tPeNk9WPLRvnO3B/Q8EVSir7yY/EoYqKF8ILiMGALxcTamc7TvrntkHLocldqM25+CnXFjU0ZDk0
f6Ox+xNCEWznFSxPum5ud5AvDY4zkb9MGS5PGTQoEjx0gncFVOZ7h7p/8jDEKz+Lyoept/hTw93y
tW8jSNrknf2JetDkhU5TtgvMyThTiIrfoTUXKheh+9We5d+MkgBMcL24g5gypIMoNDk6A909vSHr
ndUZFrQKafbV8Oi0d31oBRLDzeKSmJBZsEuRzEIuEJNHa+V6RtYktH/VsK9SgpVXrJZ5H6VD+ZPz
Nu7yLeYnzVlGbXDJyNhHUEmJ0pbvR/uODZhE6BreNuxLzF0N2y580574xbhNEzye42TpbhxWdeNW
9ihoQngUuhlRaqEn3OFLEjlGPG/ynGkynAoNKyBHgg4vGaVssl/d3nqEhgKJ8yA48tx88QwybrhI
80MqTswDxDu3beh0lcUEwFX9T1WTn5nffTY88Spo8LQ+Exp3qVDDlvIecmNLex7RatcaAZ5IzPu2
7Dbugf+CCj44p6hoQz4ubYAX1urcVQZ/xsI3z6Fj2KkrWyhz5yy6azpABC0R2D9YbTt3JA/mHxYV
8udcBH3CELUbHtXEisoaaNMGZbUSnUIUpaNX118gx7kgmW+c/j9+LrVVTGI5jdIdkVzTWXY7XjTn
BUI1NrjMions5rKJqRNBn2braUhXDlMhv3XUtSyq8Huijo3v4iGs4/bZfoYOB/1hnB03NjfwIpol
omJ/QYg5yJLhh3oDO7n3mTsFNENuPJKp6F+ZWSXURccoNUkRPjZeaz+hzuf9WF/emhOryl/Xdugz
zn1YH8VPJl/N5ucQQVS0/LNuXrOkVEwlgdZi6wcIUhdajkBX+NGWdoTG6bZy1rNMtwRKHWnMEMca
C8eDCrFHbptRlVLNW4AHqa02Sju/j60SkrhBHI0bLtf55PJFV7mdkAkCqbzzUwij1LtlQIXGAj/d
bUGsYhjdITPqAAzgKU63kH8TIGpbiqm+7WSpwhhLIbPciJifGqUn9nmR5U8X6ZBT0XdbKjGaFalC
GScvMPw66CHbZ5AC6stDc2oNsKYSWi47P3NvI1CyVVxjRA0bglW+l5IsiyGztReZsaPyxjquShwW
tZT0xSK9lLX+3u7e/OwYQsTsprBSwYxlFIYjJJ/9dOGQAfJ/+ePfdcOaqFI5w1zohjrg3PLTAWkg
qfzqi9t7EJby+EZkaWZXBTQGBqqHreF6WEDZsZHZjpD+DgrHz2KLGF8TXipl2OwshFq556XC5rjx
uGjDGDswWdzmICV489YvXW8ZvTQbx0Of9XceGnAY9zZOGzr3XD7qKjdYIVrLzArmIeYKRfI79wIS
F+jyue1lXYU2jpL0IfBQXlrMICWuZtx8Qjf404NRIRqzQyRpFmd1sdW5oltO9vvPYXZArFZEmO0J
ugxo0Osgic3BoTIYWy2GOo8px1k+E4fLBnFm2o+D+63Oq9SiT0vLbst4llJvGUfgn71WeGnr/KG0
iDPov5Tut/XVpFmrKsYxdylU68vZS2cLlN0hEeY+stytK7rOulJt6QMDb1SQUUurBUJ9w2KHOxO3
oY1I0FlXNmADzwzcHrFUp8K77wT53i3uhs91pi9zfRUFg1u4BW+QJLqupT+NOZdyN3Ji8MNtbleC
uBpGyidpeWkJpO8B4u/tYWyDrR1Yd6RXUY1LEfqlWRjYWaq3rlgQVRbU58Dvj1TkVN8JhS5vBQn6
yI59ZqfCr3a0Mm6Ds6jMd2EtgTqBhHRqW6UbT9Lvdn5YRTdOuhLQEfU7AiEfD2p+BLKvjStdcBED
9Pb3tplRohnt4AH6wZmbQpM7wSPBLt/kd9MkChXZWHcWepu72oT4db7HoSWeGpD8L0HCoNh4y+gt
FdAITWlQP5W9iXUFr+NWM9nR/jbTaixb1VS3uEFDB5l8W6j5TJutFfNxkoYy0vtoa9qirvpCQoNc
9MidI3qolyiBzPNWHtL9wGVGrsLZh/DiECzhnBYy3I0R+EDmRrzxcktrSWf/8v8r+1XD5AJt6yUd
LmiHsi0h+znTMDwAt09uOrRbKuqtrchkOySYUl/4n/y22fPI3DD98cK0VLTbXEDoWk7LlKJqtxtc
d0cLiN+2YRzS/njb6lHCdsmMymXZhNGD+jge5+irP92GsrJUxrsWNd8wRwk1nby+2Be0ZYfCxdtK
NRphctvwlT0YvdRRYUDSAJV4EGMN9b4tso2Q1Thfhbf50WhxbL5jirLy3h7dn5BLPS5m8JDN7etN
ow+V0O2A8snNMsJPQLk7rKdjJ27jMLFCJXQzu8cjKTdEioenJOBFGnpLkotlY9loAksFuKGiL3gp
C5la0/e2/uy6dmx4X9a9orOtBG0HEtIpsDKRLiC1NoGfh9zeYbmxgApNyfc5gbgz3hQAa8KSGccn
inbhI2eQyFof/McHFOj+vLded04zOYUp0pEFQWKHVbV3xi3eZp1xJVhrgf27JFKk3KsOBm2g+Gpt
HKx0Tle2V5+4UwmhWJkCQ3NEc01aBD6y8rARTDrzSpxKh+auRzuZ0obXsdv8xhPlubHoy01eV2GL
dJxoPQtfpLhIHIfBTYIxf1o3rUkDKmwxjGTYZyVW4+R2QKkX/oxywEvFvgKJEm44XzOvKnjRm4g1
MNMSaeN5PcjQ63xHonBK1r9AZ/3yZVebYEMJ5EXMSaRlazwtZDyUlf/rNtNKqAYgb5k8k4hULlDq
6INzuNQbU6pZMSpkcXbRl1l6A6a0CL6A/CopJ/Iksy0tBp15JU69vpUCFxWRDrg7TF5+4ALNn/UW
I5zOvBKpnBTzNBoYPeRk8TRo0BPIYn5OeGJcd7zOvhKuVk0ydK32Io28ErSK4c6RCWvz/bp13ZpX
orUd6gF6nJFIDf8ElFIbWceywmsT2eru0gxfxRrabe1CkWpEii9tyaBR0k9Y8qWDd0i8Xkr/ef07
NCtfBR1OUI0xu0iIlCwgbGbOoW63nut1ppX9lQg3KpYmG9Ko6nd4Uz2YbKs+qDOtxGu2OP0MjfEh
ZYHfvkAyxL9zJxxfb/PJZUqusoHv0wBblDGkM9SMEjN0QXQzdfPGuUA39sv/r6wHhSSCeCU2V2Lt
6tA5VHn5eNvAlYh1TDccnRFuGQf/6EQAY/At6LVuOSrR2rnNReLJ4KlZLTsKtS/XGfa98DaCVecU
JViXCi81zlgMqf8Wyr3T3WhWidIA18ior0HfYUlj5wUQyRXZt3VfXw6g//30aKlovyggQemjqpJW
wevSAGnMh88EqlR9uSRQgI8hY7LxERrXqzRvjjtJs6jhm3zw+iSbyj41pWGdenlrLlYxfc3kQwOp
DnjKiPfNpezTUIxvoEDZusRGGmcp8QoRSAqm8HlI0Q97olLKuAq9JLIApTCqZxPP9bt5rI7UdG57
4bI8JYZtPjoRaBZ5OjV2WonqIXDYIei2NOI0SH3oRbyP4qIISCnzZkhp6O1aytCm8dXv7J2JsosV
PfemGdcTS7y6ik2zPayvuX/rph8tOiXAjcmBUk5BhtQVWcJzIK4oRSmGnfgy7AvPSUW5xFlI71uo
667/pm71KYHvDyELST3wNA9l3DvlzgTryjzflmov8qrXydADj4SdDZimDBgmVvl7UHHtbxu4Evvj
PIPNziccEAfbPZlGnSWUNUMSVO2WwMplJ/tgOlSSuMhogSwA5Q6IF4lzHtHk8LPlYV3gmi2pvXdI
Jv3YoXgt2HCXJumoEEBz7kY0qfRw1xJ+B5t9FTfRsKM+eaQFPYYGu59c8yasJORh309NAyJtI5Q1
T1tj6Q+CCn9nEnIbowjUG95br4xhanyGZQUpBDP2/HDch6XY0jzU+UmJfgiy94XNGUvDyYg9YFj3
jst39Vx/XTy3TBorTMJqi8/pMuSPVoGSCoApgCCITVkaZWcPdd2xy8Fc8BX8Rk/rK1n3A0rU5xMd
XDQBs9SpZNwN8/fO/ZLZRQKp9g0gje4XlCAfinJiLUrraTO7CbWCNq5AC9b3/Z9y3Ap1zR6gYnUA
cpsHEoQsrSHrY3RBCiL4Q+GzNibO+IdE2AIWK9iNfSY2okVzqFAhOWNtdeUCDu409Nmd0ZP7WW7V
AjSmVTiOEzohCDs6mJ7DpIaipg25uvXZ1iRcFXmDEi82XiAdU2d8tRZ3l0Eyaym2GKF0A1ei2pxC
6EeYIU2lFSWZPyW8oMltA1dC2sdFpTDAEpiyqo0FWIEz/tWdfq8b141biei56S5qLAtNmy7PX22z
LkBvVJu/1q3rfH751aszeQQligyajTT1nL95U8Ud7fGSuwW2041diV+f+zwrCazLgHXJkKGzaAjN
rTdWnXUldjvRGeBWh3VqEeB761M+bbWc6EwruzNhRZ5HeQ3Jg8YeErfLp70Fwrpk3em6M5SKduwv
rbTOAkByBwzv5KD5OkDDhBsDOZ5F5xpSzPTXZJUHd+a3VZFU2GM5Nl6ZmRMBesjCu2LW1uNLw5dm
Swlb83ppqZAtJJws44DkpQF9JYOR2rl9V/f9idtA6TXN80jDE2QHXsE49skTIhZ4RnPC6bbUocK6
3CJ0ID1jeCe3fkaB8m6Ywc6a2fv1+dKsBhXXVZTNwqRbBifZCehqdZk4OZnRPN1mXQ1wcEYJaAX6
J8/x46mMYlL+vc3y5XuugtscSpcCbC1PfK6jAwjvrASdve2GVzTbmgrqAnyRBbmXy9PkDqhjgwXE
ymLXv8/8OrZ8fi7rz8NW36MmTanori7kFjQ+4fe6BR2VR8kB3SaPtke+rntKZ1+J93ocuQ1ApjyV
bP7a2M6hH4On3ojyG9enciSPDGjY9By+8jIRQTuhehA92itBLHS66QNUaJcDyUZ3nCIszEXIpDP4
k11DCYbR+nH9BzQHJRXi1WSFNOopEKdh8B5K+zPaLO9ci+6ycQOBoJkCFeLFmr7lc+vIk1H3O4sU
yeUtE33Bu9vGr+zRVkFnA1004hSh0cOsUzR2xqK+74ON4WtyxL+9i1exJpjVSNef5cnE43HNSdqZ
4wb6SmdaCWOvBhtr0Y0ItJDeWa21BzlIsu4V3b1aRXb1eCS1i4LKk9O0X6jHv9GK73lziea8o7vO
tX9OVlMk/QXfS+sbX5b/BV9feSty0fHDRSdPxTIdQqv/TK1lI53q1pESyrKpUJsCzh0L1fpk53m9
K1wg+z32uu4yTdpTkV24K0hUiqU8+f58mGS/E/Ob9FDwMIzz6A97gIuxsIqNtgvN3KtQr6A1y44W
lTyNfNnlOHYPNNvAVGocpVLZcWaChqfC1Le52BedAy4yuuwp829rC4awx/vtx5Ak66lZy5NbjsZ+
Js15rhZ/D/mYP+tTofsCJaYh8STBQdHI01IYyWS8yva3U9gboaHz/OVHr5aoGQ4dXiJgXBgE8gwV
oC3Wfn3cmuqJivTKmDXToIJps/8D9u94QdvVpZWJRr8jvnU61iRsFdHFBIW0Cti5TgRls7gx2k8Z
IBDM9H4yy9zYdXQ+st/7iKKn1GNTiyVEzJ3oaWIX80a+1hQyVClT4pm5tPB3ipwCbbfsuXPlThr3
dmifcrfdL3KrtKRbRcreXLoRXoAGhJizuIfOhM5x7eXf+2HrYf7jiTBVeFfbzBxk2gVWaW4/cH+M
OX0UgYPz0Vavh+4XLj68Wqq07SKbd5dpmIOE4DpReTwOIjPO6RZ04WMnmSrayxQO6ciI6WhQTZ4n
52QN/E5MW3BcnXklkjsX5XELEIDTZFRo+FhiyX/71tZjiM765f9X/mFWJI2qIdgSlocWjYKuyeIJ
TZLr0ayzfgmOK+u1LTtbGoY4Gb6/Wxwn9r0plmOzEQgfJwtTxXmZlM2Qx0YW7ak37agRPKMR8zBb
y2PR9Glrhb/XP0P3O0osRznxKyvHZ0QR+xWExlM0Lp/siN5D8GjniX7jnKRbq8r2HNSQEOtq/AzE
CKzwMbBlTINPU/jP+lfozCvBXFvF4pug2zu5ThdL73PtvZby3JKNo5hmrlXc15AXvjdMWElhk8W8
ZBcOll3Ot6Ls43xqqpgvs/cLxttQnLL/4ezLliTF1TRf5VjdcxqBJERb17kAfIk9MiJyvcFyBSEk
BIhNbzPPMi82n9epns70qsiYSbO6yCiPABxt//ItJ+cb0W5jrhV9KY197uHPzuNaKA6xVOQIFecd
WBrdU+LTu5Gm8oWp+tzjn63iU2khWQY8Psj5h9UHhwUh5M/H9blnP/3/7xYZSaJoTThH+hH17wda
F26qVwCJX1L9fO76Z4s4nmIHBZN4OtogAb1f2OgGtpc92NvkJYeUZ2RMwnP4V+q8ABAaVOh+nE6j
UPre3tU2ncqckbktH9uGNOJo1bDUBy6iHmzxLoDaQJ2EVb0vIYGyFppb5S5VoJIaaMx0LTOnavpS
yPbMCJ63Q8se8hcJVNGOopISw1jDomfqf/XqZ/OjHuIO5M0YXPApgHGLL7QdfikSCcXZ7lXOjM/G
rOORm35XKbXhlb7ovPHMWxFne5aYQzE06TgeSQr3r4UFFwoSJ8XPZ/ZzFz/bsaSuGFzelvGowmm3
CHTMfDWIF5bN3ycr4Tn2jVfxVOtywJQz9cGbEnsiN9cDCB55U5XXwrMOWl70tg3DX5OdDc8xcZAt
CTUwa3+EUzCUkF3nPvaN+jXWLGxWf9wImkbXioRmPFYY7wvZ9PV1tWFFdOW8vFArfWYvSM6m6ZQu
UOOFPD/69a9lXWVpZQ9q+sUjJDnbyViLUHNe2hHhZvt5WslDPaLMBP/hTz+fT889/WmefbdTzipg
pYaV+NFb/d7T+JoZiCn4X2suw6zx7PJdTOskUuOx6VtUqu0nCB/eLELufu3pz9ax97pXAjSeY8OF
g6dD9VnRZkeX8KVY8Jnldq7I14WVXD08M4/rDJtySr1FB6t6KVh77upni3ma+250PV7+wqMVrB3D
somwX+NOhefIuAlddTh+4tlLVr8L3XIRD8Hh5+/9mQc/R8PNkfT1TMvhOEVVQRHfw6TlheX03KXP
VmyKHJQQhxkzB69kM7V5ytDy/Plj/32WGJ5bo4aLbZnEXnxkJPrYTo+GjRcorO4rNe+FjAHZeIme
9cyyOlfemzGgEDlpp2OTUnOVwrjxK2x5xJIZMr7kJfTcmzr9/++WLkFtJ3Qhw+lrIJa7mPFzOduX
SJWn1/3XZn14bosaSz5VrY1w+DY6Z/xNs0DYti0gMVN3H38+Gs+9o/PFK/rA+B63KNPkTR3xL3DJ
e5PQ/qWv8Nz1z87hyllijcf1ybpesm46QE/4Mpp+DekX8rPFy1fVdQwCIceKYNe3UwALr0p9MnD1
+LXpeg6d05xGQ7ggAJKL0hllzecI/CMa9QfVjHli0g6Ucv5ro3GOnnPx4gdp6QjrKIBNTmHRHBQE
sOOfD/Yzk/UcZ8a7oAHVHqFiKttDyQ2EU/kLRc9nxvkcYhZ2q+Sb8+ORLh8UmI5uzmr5a62Y8FxJ
jq3AKUGZZTy20BDR5hqqRsn6woM/907OFkAT1sryBNfuQ85uDdhSiM6jlzbSZ1bwOWSsSScRxtE0
HgceKJu1bTdDB8KO10mzNRdE1uUNiJD1r4FIwnPJuAh68MKObjyOcXMQVXQTxy/x1Z8Z4L/Ax5jt
N9kjWvet7nLquttSbPcaOjXZL03Oc7hYPyRwRnWI2BV1BzfPRWWiXzspz9FhAWnBSmxxaXggXLYy
LvSqXwAjPTN9zqFhJWRV/BzPeONBWt+UIZf7uA34Cw/+TC5wLiJ3IgVARDo0SDSC26rq38Fv+G01
oY46C3IZdfztaNQ7LZz4tdVwrifnNU0H0vfmCK21MMomMSmWacbVSzP0uWl0FouyYDMNa605RlFz
acboXTIs+7rZnn4+iZ5Zb+caTtpFQ1+qfjxuekf7IAMa8IpsOsddMzG/VPr8o0X7NwfzOTysbsZ0
7Inuj1UAVb/2y1oPD5WFrbJ1ebelNxW5amkIzNvrSjwpYnYQXi7KdioS+2nT6loEtGiAS99eNL95
7r2eHYQbqqVugLv5cbTkAFrp3lbkFW/cr03zcwiZjwM2KOvXoyyFKCJC7H7twpfy6WcqgOcoMkDT
R2DrtvUYgaQmyXw7rU0BOs8bw15yhX1mnZ4rN5UKZkAk6rdjPcZmH/ZoFfSBeMnf5rmrn6WfkOkb
0Acv16NONqczEpiozUVN+ZefT+vnrn8a9e+izNp0cm5ROToGKs6npdnx/iUU0DPh+LlsXqfIJJFX
rUfkt1ZlQeyaoGiUZ7ASoYP2eTfWxD0NWwkMkoOVydeff6VnJuy5qJ5fQ7uh37ECAfaRbWUWDG/W
9aWs67mLnx3q3uiKAn28HrsSh658P/QNNB5/DfQImZwfRyPYKBwbBF6Zm8MrsnRHOH29ojAH/fmb
eW6wz5ZysvlAO0nWIzw4JMJ+rrJlSF947c9c/BxUVtGyiwA2Xo/haJvXAoVIAOUNjBBeOMXFM+aq
4TmqrNE9+OcqtUcDLQD6NJCkvhRry9w16gOlfVwSEjVPY6WkjLMwGra2yQywPC3JGOOYchmClnFw
WQm7B3NB6zbE3h2LLnnQdbmkJ6O7SV6O23rCPo7t3HyArsYkDq0gsdhBs5KBpke0E9fd2Bu3VyE8
NXZk6cP+GxrokNENqWs62LViTyh8D+eQfG6h8Agi+5jOh3q1bXxXjTYYD2m0enPhrFf8ZrGC5p5t
67pDN/hy1hF9Yzs/fUpqQW/qBxw6LtyyNQTyfb91Jvws66Bb0YiZYn6MYasFqa5BTxXm+gQWYbcO
cVV4i94QvGc72j2SJpq/+RVydplcGg+iYThO2+VCx777EoekcrhMfSoATrG08gq8u1Zcafi2bI/T
vFTdI6w+tukIFRBhrqetb+eczy0y4LqHJ9O9Vbas7kvfjGqnOhBUc1Wlhuc6TstwDxbZxi59Wau6
WEclfIYE1PoDbHHtPU3AiPkKucIkzlPsdFVOlerfjpqU5Ts4oM/vJQyZwovIib4sZI0SwkHapuWZ
6/g8fetnsAHvG5C+uvsFdsXiQpczJKGVM6bNk6kTYb4uzIuMO27M3jScw0liKJ0v2rKnDFoGAWqh
FuTXfu83SU0uozUAPn51DYbOx7AGCBdHCNL7JRFH0fJwOGhtKnaoSTryIsWrLbMatfJt17RlUxZs
4r7LQ0A6b7t5FmY3AfuILWOu2qa6HEE0EvtpcyVwRzYWpgADZJjzvt/cNWMLi7LeSZtk1UDkpxB6
+cCJNYm/bjrAP4oygsriYzS1QXssF9lNGU1Na8G3CICUlhNLyNtk7ZIQr9XOMg8ak+LLjklD95sZ
apEhmoQgM1u9L/POdOBCM5WM0Y4xyaPcaBFjBfBlLfN5HvyWr76u6swlDNzFwaSYY2OsFC9EqNL5
afNJnWRyBcAQDE2WDtDqZDXdWT45f7Th1ke51lHd3JsJTLQMdh79fEjMgvMmVcNkngLet67NgBMN
26MnYdvdkS2tVwjoglTSfU1kOqSFA8Z320kMINhFK5j50JivawKUfjU9EmEUz0XfrUmhN86bPZSj
fJi5odrYHasXuHDmCs49fgep9mXqsnYwS3thqlgk+wDSVeLS6ADaGWUacijtGIl/by0YlRfjxlW4
D5Wxb9s4eOQ92fkyTlEWCGl/lbSzrl870VZPZKH1Jx86q945K3Rrd41b207tlnGm7SvJy9Z8Q1uS
8B1klSIxZeCMx/xydTFkOjMzV6w2uYLxjYWwuQuXFOo1zUSuLQ/pfFALZ+xaaKdamDMrkIQgUT75
12Mb6PmugnJ4dZBa6fJbVE3wKcDriHX1ZYTFWV94lMXWXNXjDDCuJsAgtMCSz5elY7CPhubMzPYa
k71+79Wg+muc1KLJKcNUfewGhVMJnflqexekvJIPXJnS7LYafNMbnTSpOuhpiNSeuVktKncubsEA
2thI0dlhClLG0Ctc4kIikOkP4KBoDWsXAskSbetkyeJkMO016sgVFPREUsW7CJ5avOg9S/lNEwTL
R26E6S865YsYXuQyWyDRtuVyfYggBL1hgRu0qGhWl1vm4+HOVxCFluMrFQyp3zWwfn4vobrCcm44
d/dr3LEvCw9HyIFsvlYQLzOuOVbRBiOBgtEmj0FqeqPoHA45JzzKTA9n4SSVcBEoEWl3iVCwr5Y6
PoA9nLYXbEokzJnb5tO0ypt04XK8qD1NLyLaMyzuVcdjlgpt3kNbvG33kiqCRdIE7Tt4uSufbXMo
71gzfsEzqE9ki+vPkQ2tedUpwSE56jlM7yDtFia7wENi/dJJMfkcyTPZCmebVb1qYxXa262SkBt3
hJMhK8u2h7VJJ3h1o1cW72HVeyImhDfw9UAUlqzcz9cUPrsD9tVtNHWmXOCWPVz9qv7GdAPB21tw
WOa+gSFi1nekj7MU8lNTVquxTHPjrQxhEA+iaWZ4N5Z5X22AkA3TVOlLS7dhu4qVm20W+mSC1TmY
v+l+iTtlDqlugy2PmITceh0I8HkSFBvWy7CLyc0WqxUIDQgL8XxBdsrghEkit+uh5IViqwz5dDWu
FVTmI7p0uEoNoyU/pFOdVbHfdNYkZRxd6Ephd0xL9IeKfhwrkXOg+MWN1EGPueI3vBDKG08zXnV8
eG/91Mt3yVZ3LMNmx5q9JYOmRTotUVeMviUqN3HaDg9t5cP+2lccCIAAVsIRGPzgSF83oS9PPs6l
aHZ90Nkmi9ukksXk1RRfSFD8YPoOusJdENYlyRmNou0QRFKUeW1N0Bx6eHSQrAMFJnxLBZ/fM+zk
Ftrbtl/zbjGEFhvDBnI/17rrdtKbjlx2TJfs4KPWAuK40CVH/YmQoo5EQjLhoq3N19oG+ggQ6db0
GZSPJ30Tbss053qaAcKfB/i9QzR9ce+kBSP7OnCVZDfEinSCFQUGGAAHCIJ+nJORBXUBSNwcv6o4
yiAZrJPS+LCunh3HCUHSe9fGY5lBYFmHMPDRXEJsw5jDOpR0vYVzIUQJhbFTXBhBBkRKUOFb7rcS
Rk9Z5VK8UVZC2fFVYFbT3MUegtaYarqdtrwmy9Lmsx1Wd+ggflpfDgkk3gqOMx9nb2O3tcB+Jrd3
LWDbQR4SIExzzCYNK5JqBjfZ9Lwtj/CRwBaMznkbFwBlVexCD3pYsl5QrLdEuqW8YTPihROPGZyt
AWsJ6ReMF91HZVfh7zU04HiBVVoPEEDQboMY/WTtFXL2INoN0QAIE1Z5+wZMWQh6MQSC6oKmrpyu
Wxpv+t7jVA6+hW4EUotp1pwMr1owMfpeU5MRR9FN80Ewk0s6kjEF3GoELxxP479NJkZvmMgykhjj
RPg9t2Mrd8TDzO8u0RAu36sOMwY1bGKrXAZw/IBqY7A0hQTpg2VzyeYPgFo3YdGQUCb7Vs58e4DG
S0wLSDerOSfzCn0RAwFpmcsUlon7KRlkm9V+GYNdm6iJXa0gzkU5K2nKCtWlfZptddSRfJmmaC2W
PsWIItDS/ITm6ob9FDD6atJbvN70XTVWh5Y2ZjpY6zzmvNlKtyM4xnXmIxmyzFbopB2UXltalMpt
1TuUJCJ4MXQOllmJ1+FbBhiu28uELd0ODkM14AqJ6g0MdBfXXSUVTAKobtgVOihjfEiBoqoutsZo
+jraqrWYY3+3OryQLoJn/FRSd7tIgKBwvHr9JYbPJlxBjbQwjpzXqBuvHAxl6L7EFnEb87brM0/a
KDwGFM6We/SA1HQpZ+itFU0bOlbgJFOPfiRzehXxaNFZGrmUFG5rfLNbo7knOUKCGu4GiKf0LpZI
FG5hydMmB+EYOsKNpZ08yK1stw8tHIMhr+xdwO7g3bzN8AFI1woOwm6JLvolMQMcXnXn9iKOG3oX
RHwRRTAu29fezDGEA6XnRyQqI3bclSQ485o06IYsMrG8jlkV4gFCQvd69lDOg3W8KEEVsZrvFLRP
yhwnjSt3zuIUzmDgJKL9MtYCG6ynydeoTkgNn2dXhrvaYpfIRoDJdB4mtQt3bGugmqfHlL5v9RB8
KnvEjtnWJF2QrymUc69Kxcq0WNg0XCMUDQ+w+8Ac95Ny8N1IINOelApYJeEkjMfCPiRZSupkzehQ
w0PATusaXZpySp7qER55N2KttcqJaPv0tkLI1ZJDjeMkeCgt8jw4EvfzPadJfUK3k/itnFQLpKTS
5o61AXWfJ5+sVSYU5bzQ2KXDI7pyFKJ/oGwgSGiJ3Nlybhp443lsDQPqPziVsWTqDODwqM8DtHyR
F2rTYiuc0Y2/8FMTt7lKESllAuHRQyPaLoLfhFIfGQLpd6JWS3o0TA9t3rZ2oYdyi5abcZqH+25R
XXDA7j7CzDw5zbO5nZfkUCU8RHIlmro6iK6zC/akqme3qgrn8TZlNE32ZJm27VU6DIp+NFU9flmx
Rr6hwAdTiwWzEC4w21oteb/FwhZjCW2tgx2A9Lzup4SrQ4zHT+9YuLFbutoYm6Kc4oewK5ePzsvV
HOYxoWvGalQxQSy2NSkM6u5mr+xkqn3LV+QizHtoSoYySEi+idQvF70fhMkTKS15bQbpyU08rfAU
QN4EtG+dWmbzqlkww3FumpOSAIcOSdG1EJnNQhixmD1Vmo7FMOi03SexGeVtV3WlKiCKx+2Ok4aU
xxAmlfpmdOR0bEEeMr7SQxRvTzGYPdsFMF8beYqqvh+/1Nu49a9lq8ZkBzMpvhyQR0T8DmGMSb8N
kuEpQdsh8ZY12+r5HY8mVByWtvb2sQmV/URgmht9WHvu4qug7pP0fbe5bkGciIQ2Z20Tpru06mp6
mSwhTta2gw9o3gXhAgFy4wn0EwNTEXofpEH4EQklUnvT9yrdNaMJ+yuo0k/hoQEgU+3XBir7J3Xl
qT+GE5ED/Itht4TE35AhD8DGb6CL5jm9IT1IeUcfrd14a1dk+Mgpmbb7zatlQnmDJw6+uHxSBWxJ
VXChXeWhuO7q+q33fb8WNk5BOJkcwN15xEdibwV2yagoY5qwh9WEgc1xdrgF/u7aTPfJ1PQ7/APK
bHPMtdqXQpL0GzI1tuxM0rL+GIQC0L1+mUn7sCJDXZAyrGV9MbckYQoFmy1w+xgKtOm7GBuqVBmq
SwjURDLoKKvbLf5q4Wc+XPRdEPkLjY0I6imBSeWWJVSP87Xnxp4I46rflq/NQiArGK+NfXBwSvlo
iI9RDKnX2mcjo/WXuW6EPlJeha9VQ9MoD+awhNYQ2ZAXdxP2EbQJEw9MB27VFt0azsluhK2LeGMH
CBVftJZByTl0cS0OiQoixGxlZegbAYP3KLPI/pui2cI6kSezEpqO2FbMSj8Erlbsk/A9igfb3E/I
jJ1H03lS0Sp3KMSQLltbzbYXdA2eqc6ekyTxfKqRZQdOJsxWj0mi+6JHgTwfk4hBICqy96bz/CDS
+CUn4+cKhOelbGJJF+rBHldkXQXUtaHRsbo/4YT/8Xn9z+prd//vHsn4r//Cz587uw2yqt3Zj/96
6jT++6/T3/zf3/nxL/51+NrdftRfx/Nf+uFvcN0/71t8dB9/+GFnnHTbq+nrsD18HafW/XF9POHp
N/9fP/zH1z+u8rTZr7//9rmbjDtdrZKd+e3Pjy6+/P4bOZm1/8f31//zw9MX+P23wyTN149BJsf/
/b+mv/zd14+j+/23gMT/5DEVIkSrOSVJekILLV///RH/ZwLELMdGFuIfyQnEhaTO1bhz9E8uoJCb
RjRiLEau8Ns/xm7646Pwn4JTCldiZGOpwC/89t9P+MMY/c+Y/QPeRPedNG78/bcf2zMiTE/+9nBB
R0IqRBKdl+zFTCPSwA9lmbsD9oLMhK9E1xRikS8Uj3+ce3/eCHeKsW+ThJ6314gaqnaqOmS1PXqQ
6fCZ8eCFBuePDcL/vgXnHC+bMfz8Yw0feZVDEtHhpKGfICn2xFv6ILvgLYyuCifGF/q39I/+0v90
Cv99P1geiiimDIZc5/0n1btETIh0tn6GC/xm56qC7uAYviNUBfuRsWDPYre83uyUvm/sOqEXRiFg
w8mIhG9A5fCUvqi342inV5DqxEzbpj7XaNfukz5KMzhNoLYZynW/iGm45FW9TUjQWLuDi+T2CMMo
89RHm3loatk8BqgCRq8A/jbmGG7eJZ9QzQrVpelRRgZtKjEIlssaknE6rTycXZGOx7BxgzjSdRLZ
9gEleJQ/a2pxuhPao3DkRrt9WiRM3NEwTkfUQ9v+oq15swtpS10Ot0S75jHhS5tpSCQgtY46hD6q
ZO+nFNJAqZ/ohTNSozAYBzlxxu90aexuQwhwsGUX3hJMvSYLZJIeyi5mbxC4ys8QWehuWdjRS6lH
m0vs55krbSehAzMGYxYk+EvI7pJ3Kw3ktHMBVMdhhjWaBZlelx71xpoAOWuF2GqDAM99b6emcDrc
PrsFuSqK1IH+4JcIjCmcbkkRJ6njsLLS6dEjUbizrOfo+km4NeQWUekNl6y/lvG07HRUpjeNbfmb
3kOOPxeoHj1AEHJBN4RE+0ZT1KASFn4DGHa7TAfn342RQ62ajUbvCc7tHeaTe5rmyrxqJjl/DgYG
7HhbGf1eSR7f6iCh72sdQJaAQbrhA9ZoiWJTMsS5lrOHCRpQKPCCXoGUn5Opd0PeDiiOq1s6e7mc
zFoI8GsTTYLkKlpw2l3y8sTxTKgI50fYsirU0yKUIiGAIpq5GKmx9C6eq1rAAi2exHHxcfuoO1Gt
x3pmEc22dMVE5N2m7VE1rV+z1MziEJdjiyxpWesld/OEM12TFagq4zzKDhWEY9ps9pA8wvgh5kdj
isJtHQCIB61CCV4FsJMCidN9Cw+YYzKidWGFIm/6tO0fIw/zPwUViHxEnnso57WDla+O98ar9Atb
++ERGmEhZC1Rg1RKpq+rqiTz66AZLqYRJWu0O5w8BEN3hcbJAsNb0qLJYe/Cntyuq/KQk0QiD9oc
1q+Mh10/oeKA8tuQDXK6YVDeh8fRGBYJ5G8yNKmGh9Jv4123DcvNBBvdQwoNCRhULog2ujien1ab
9Pc9DDcz9L71foiMgPWPReEkiqschjoxkBEzvcbMK9+aoBz3QPcvu5LHei/CdXvdIj+A/lxoIEQD
HYpNCv4ZIICmiLa4z0Pm3sqkmwWC8Ma8WhJrbyxqd98cNXQP4Z9mt7iqe9tuJN4NiGZ2kYeKeSAm
go5cbaJXJLTpN45YA+aj3QyvVrEMN0gQYRNCSv5piEWFdoqKHoOIuStCxy9byXRWsvBS+TR6u82U
7YZl/MR9FKHs0wePEItB0oVy8ZKTpcTz9bLJqJckgxVMk0m2Isal4jgNZVRg575DdyDehS355Ltm
zhrMlGNfRdcubeSuTUOdRSWykHkYr0kU3wVEmXylAqeSXmiGPMwWZgCIrqcL2VWDiVEv7qrcT1Cd
R3UCVoJl/FYxCNjWi8jh6VshzJ3Wp80AdTcMK5Z5qvgRsNH4zYby1ZIvakAhSKgbAmX8S9jAdhdD
NfgPpdMwg5olfcdTCCs1Bsa39TpsF+1Y+WKF18olaCNwRVw8bEq9qr6lcPmCcgSgilBlSne1Gz4t
Pf+ow3LacfCtdnWF0hO4I6iErWXV59vU8rceeLI7rZPxdSp9fBnBJOzNVgHrgudcd8baBGqKKSzq
qE7fOD/payA82wOI+voD3gd5kugDAFAUjbsKgMN7uAs2IsPN5zVrZyxucFptAwVSju0lb9rejPka
I0mGWmAdJ1kPM0Z8WgVVmRu1BQcFlScE/A42g2Rm3euWd+SabXOMEYmiYRfpOXrkUQqZDBCl9JLZ
jc4PbG3bu7jdfJc1K914IQ2JPlSak3Xnq3h8m/p2eRfQceG7AT3EG4qzBqy2GdV5MyIuIDzUOaFM
HsaZ+MuazGFG8OQ5GVW40zWJc4T6aWEjc1n7pjxU1LusouJOLh2ADkt84aJY5wNUmA+c+jUPRfO4
1pC+Nt3YXXpX1jm2hEMJF6cC76hGfkumrAMuyo9RfUcQdctMjazExJqXfOhH/qTmBUJnjazkUPil
CQ5DB75+rknybkSHazcm8pScCMuK2MJ8lHT6no6svdATR1UF20fLN35AHi0udey2+yAZx0sR9Oww
9FV5p5pKfXHVst0wgZZG5VCog+/WO0si/cFKLL2MIoR44qA+Xwl0iK6ADm+QNqHr/tAmJa8uJ6f6
J4rexR2Kq8ujLYm+03FjLptI9/dYYKjCR8yOqFhVSAR2TDosg2qoMW2xUXVXwgd2R0Ppd2Jx6g23
9EVg1Y/5zh/hUpKmUQoII09jfh5q0n4rOxrPN1Brrj5rNxyCsdnyMQyDy1qmvAj8VkKYH4sYZpXV
sZUWEghoDnzcHPTRY2qqTxYWOOVVwqDRA7NrgtOxpv17VB1L/kK4Gp0AHz8GdyIJOYLvVHDE5+dP
60wph3YDJXIKirT6yoMwR4STL9idsNuj5PoZK/ARQdxx875Qot2XM5acfFX1I7bS10n1dk0AmA1Q
UkMNZKub/Xe5xp+R/M8jd5HEIiIho9BVhZvoj9EuUVEdNQlwaXyhd+tIh4cNRaL3sQ2r28GLufj5
7c5wcafhw/1SJmga42bJOcok3UwFL8jgxlw7LFSAdk34qHf1PrpAySlbP1J3bAkg54dovKB7dzD5
S77Mf4ibnI8JR77EUkjmAR5yggZ9B5mSRNBItsnNvI/fRfm47sYPDMt/l+ZrvhTJm8XtYGhfLJ/Q
VYrf//z7/zVREsn39z59/t29LQLBFpXxm5FOb0lUQjROO5pP/YaAaaj8/xdO6N8v+/u7nQ3u2k0W
9e/kRk+fKxyhsX39829D/pqO/fh1Tov1u68DmQlE6w5fZ4e2PoQbMuiwVJcw4jvUgLzk82s4el/8
/J6n9OsvoxdHMJRjUYiO9xnEiiI/SwMvbrAHfENNB/FOMiYw9oVamBwxjpOVpoC8TfXUJclLNz9N
jZ/d/Aw9Fgx0hLcuGo8TQBblyc1HHEEvfWFN/qE68tfbpACAUy7gpHM2bguOsh6KPzcUPlbdfAdj
IBww96iLZshb8qD9GEIVC/jRn7/ZvxvMJCScQdUggS/32ZvtFjoj8Q1ufB1BZwKvuUit5fc/v8np
0c+/WhqzCHcggrDwbPGhsRgFkL2/nct2H8EUTIM8vvLwxK46bHX5wt3+ZrmJkIB6jVpHxPi57kTK
Kgogrb4tyyp3wafOdTiVTzWyF2oGf5PEozbz3Y3OJgYVrYSLuL5l/RwcgnrjnwyqqY8b+DIXSDCB
XQKw6VAGJUevuIdFSlezx6Spk7yslyDMFN1yT9Hmt1BatTM5pqZmGTe1gJaffj+gkZZPJJoPYoNE
O0Q/5Xsv4nSPMvDY5fDoSKrMc4vfFhO7DF0f5mjbF+s2wPEbVqHxQUB2MCPdSF8Zs+m3vlcK4Cf/
ElD3D2/JswFOYYiO6gn8k3h4/sq3amCc9frWKTZf+Zn2x/9D2pf2SIpr2/4iJMxovjLFTOScWfUF
ZWZVMoMxM7/+LaqfbkcS3EDV9+hIp6U+yh029vYe1l6rRnzpgtR1fJAh/B4AKVKnFoZZJVePKjA3
aj0/hMoY3qdxrUXmqFcRqufpeK4yhv2JjOiIYCYwLB6A5dEyKrG+64xW2huyImwMsSrBOCCL6Kmq
LN3cPq4Ld8IA67KoYTGihJjxu4OrDPBYpjLzClp89OHwopFm5bIvHNFvFqZ/f+FCUaILdKYzrwuM
0gwKcVcrxXOuxht0yv+K5+DPc2BIMuIagrXgBs7ciiQoqdYG3GO0maZM7CxggAXS+9tbBpXV6zuO
iqOiYH5FgSuZ01BVcicKbVN6gtRVkGWvHUNKzkXYkrshHx6iVEN1Ix/utDTfhX19XwJzisZ5YYJC
6jRksdUU5b3YSKlLuySyScXMCkzkfikcBAQNso+2KTi/UgIZO0WF8jZj6MjmUoP63ERvgbHrt2SI
DiUAp2YE/yKjNq6X+Rky8E9QCfQYCdxEkl4xM1qaoe7H5mhkJxSvZHgHeSeoUuygZ4zKiAyxv9Hv
fnXB+JBAuhYwUguZ0W5MhVc9ULYoeu3FDoA+gWamRscY3e/uPurCI1fIEYHfa6MKXtWz+3REL0wO
niNIxze+b3Vp91Ma0QONG0DifE2k56HV6q0C5IlV+r08sUYkB4GDeiSRO32P/BPZoAKScVOn4QNA
WvdMEN1CabyUDh5mBrbhgFaRVNZuCc1o09fITtVHdIT4NiF9axUS5ozwpn42pN/5ag6u8vjAhczS
Qm1v1MlPNNXeunyszCFpH2J5bXLkj9zp3DWgPI1IE33W68DLiLhAxmTwKqfHV30Cjgy640Ac+aZs
B3vmJE+Ugwdlz5vENNhXBLSlV+Zu7FTb20d04RnH6f/3h8zunF5LgapVgwcFSvAcQnVe+6U3f8dA
9M9tQ+5PVUIU1Hbn7CJUigHFk7Da7FGo8YAHH4AmrQR4S85DQhCEQpyho5w/q1XXjRgOZcc9H/kE
TXQzFe5YWJki1AX/fscuDM3Hx4qypHkhcq8EhBdSSC4IFaM1PdIlt6EoyDZVpEwy3uvvnhBQGyMr
WOmVpGaOIYSh1VdshR5tJgT+z1dREHagVYEHG179uxG96ymYN0ovylGA2NBUihDJ9RJ1gPQazooa
9r+TQjPsyNCbvT4wgDnJ2O6GAoynaUDW5HSWPuD0UoqIdQwJzZ3vP0fKUbAgiujJxrss18CQB1AA
zcwoXMk7/uRV87t3aWh25BOQhwtZL3r6o7aHHOTws/L6zEL6swEI6NC4xr1seVSwQfpp0iOkNm3Z
AlZ9G1sYFdyFP3X77w8UBRu7rgCMi9hpOgwXz57P4iQODdEz+tJEHdmM+UMXrCx6IY42FAmppo4u
GMWIwOx6AEjb0lhpcT1OkABz0KVCM3ewcnGDvoYzAHyklNTmyZpUzLV/gV0DeSSlwJXK8yA3CBAL
ymHnEf9cBz94Cr2Ilad8KYk1FBXlOl1TFQTts2AdgSXhQVh6fi5FpSV3IapYFblD+4nbvBjvUxr1
ZhjUyZYLvuDEPv2QUVujU8FG0/XWYoiXUWiKyF5QIsGmAO82bR2sfObFO33xM2dxcZAQ2qtd6Ylj
di6V+4xHz7fP0aIBNDaRy01NwXm4mRqEDIJaem3ygwmesEYAOnVI5/mKoeAIIfZDIqbMGTKGRilz
MGl6iQaQjqo1v3xUU8yBYBADXsYpSwh7c/q76Mcd+O1eIlGgK653cYUXv2D69xc3RTTEhEek8hpl
AKYosSAZ9HB7D2ccRv84RVXRcE0MBTijOR8cKnyAkKcVGkZldY4h5ZiblaKXZ7kBuoplwL22FNBb
v4YuGkagpUkhLXEyhmBpDPrOo135qfn+uAcB+VpqtZAwGsjc8MihLIN/mt3hrg2ZJAq1l38GVX+f
sgK1/9xqEd8B7LRCY7bgMOilMX02YNUyuW3FuvZiIbFLKKDLIvsZgozaklK+71Pxrey7ZzUvXlR1
zSH+YQ6ce2h1GjWcfBXCk1l0zhElMnRDPWTm4Yak0VsGcLKNYJpuhZxpdo30aAsyJG0D2gTFJFkT
AleH1MpIIkyElUARA/gEckiD9BZJ1S8g39J9GxJgs1C5dfxa+13WVNrzMVOAK2oMD+E1GINImlq+
yFqM87DWHhT5t6SO+V5vA8HkgZHe5Z3u3/s9EdGxQSlihB6hXUBa+CdpMCRvjsDdOglvI7vmBjEB
qw+cxM9QoulQYR3HLrfVjGJeZNDJVut11eqnAQQgFIdNikqvrQE8/mxIQurGAM7ZPpJEEO5qgH9r
Lf1F+0rdSIBquhnLfgFTlzzJdcOBJEcHW6yCbJMDAe4wNPWsMiX1UW4bfzcOsXSaKux2WeeYfCBN
Dd7PAO88T/udlGaBR1VegPc1KBymt4YjB4nhgZQMI8FCq5lGk2vQvOkkATqsXHPBAzMBH0FDNaZg
diAQjzIlKUGjHZRLd6hBUTS6axGMT13ciYmJVru/o77SfBJhqM1I9tmm8hNg8TqpPEF2B/2klWu8
FEygsopROIBE8LjOgolGq4WOGbVX252DdFl5qc+QXrR0K9nxFzzs6PwkZuSundxls0BLIGqTNXWe
7rEaesdD03jotWIyH6MyEUNqgX5o+Pv2Apc8IQAmyC1lLI/OA0SAWQG/KmsPs29mFb9LydPtv7/k
ai7//ixGChOJqRHD39fJR9W2IP59pP2PbFRiYMtWYFuzIch/fO6lsdl1R9scIM8cH0vD1YjTRDGz
hujbMJRES5A74LzjhjsiikN74EBPYsGi3SCJIFg0eGx3foVsN0zqDYTMso0o9uiiShJABkYwXY1B
2PUoorp+qmLWJJJzq8kEskEPhAGI2EWQnqwagE2AOBmroXm5vZHX8Q81Ltc2KwuDbkszdLjRXKKn
tkotGWN7IKNbSX4mzz93mGitAAwF5AyYVGYhUNWLHVTKAIUMMBjWA3bNNEO0cizKHCO+jQeC2Zxx
m1P6ent5i+fwwvAsqIn0IIelyiOYGQTLphn5KyWU6x4X9u/CwCxJUQqeUw0r8xnAzG0fHvQq/iWX
/i4g+otcoNvGROnvoVXfjc7iDPTuwZQrVx64w00accwiGCtV0iVHcbmsmX+q8LpWgHR6GBg3A1V3
g+ZV8t+DcI3MY+1gzO6xLAMo7COc8QtPFg1LB/Cj55+yAn3hqnNYefCBBb19JBZdh4TqmiQD7odH
63uQRgexRq+19ooo/Blw5DOREjdWSpBpxN22MNi44uwXr9i/BueiI22cVCPEO71O+ZEVbjC+smIl
GFo+5f+zpPksO48EoxS62suGH5JcAmObOLf3bNGArKF+KGm6DADhbM/igquoEwJsdKzZZwKI1X/4
+4gZ0XBDowFJ0ve/X5URjnHVeMnwMxq2frNG0Lz4CTR5ytsBE0TY/P3vC5MefEYbTy3OXMXAOrnj
QKzcXsOiDfTYFMywKsgoZ3vko385FlHn1UG7YUXtjCrbSwgs/t6KDppNhJ1TSWReFMkUmmeSWHuc
MKePfuTDiLDt/baNpa99aWPmXnq9FzBC0niCEb+NRDoZRrSyijULs73K02I0jLTxihrvdX7sgSC/
vYQl/3W5hJlfwWMpxnlfe37D3bpu7zLdf27rQTABELRvm1pcCyGA52qA++rzty2qUQnSu8YbsIgk
+xEGaxoRywYQrBFcPOAJZ4e375saoW7rVcNPXt8ReXP79y+dWx3NRBGNRB1Z+Sy6IbpQx0zovTqL
3uMs3nZh+JhiAPq2letFGApiQTTysUvS1SImZjFQhfReK2mWpu0YxqpuGyDXn/ybhbmbFYERQT7W
e/GuyWzMJ9Q7+WA8oGbk1IaXv4wO+orP/oPm3La7srC579UxNAQu1h5THv1ej9idgfbgbQvXDxYW
BsjHn+8vokQ2c15BAOyY0Xu8Vxxg21yRfintYGUYHjDAFHDb2EKwO1lDXqJr8tSMnV1NTBxh7EUd
vHbQTEECaDh5E/gdjaQDvqupJYYJjgHMcWCiD8jhxFKBS6LRiEamtonr+Cnp0odBjrY8FXZ6/MEx
SKpAfALcXcChSeRL13hqDpNWEU31jx6cCo5Y5ivhy/WZ/r6I2fWXBCSS2jh4Q19uCRE2antUpdfb
O3Ud+X23MfssRVQyLgXoTACO2AEVhER3z7A2bQgdqer3fbtGqrZQ/JlMGgbmB9BIuMLucyhJtRio
9DBiPHylv0jm5nbgoN4AxOAhAiG6hSkkO145f3+ywu/R+3ez0xW4KGvJKQXwHEe8s1pbDza6O24N
q4HwhwN0pRU6f5+lfrc3O4K93EJhxO89jEz9IppuAUtnYujUBUJg5bSv7ujsoFDet0U2tZcaS33j
T2JvS++lFdqa3TpJ9lO1mIWajH375Cwgq74vcHZ0hpCoQAkOXvTSVg7lJsMQrp3aoFyxCNA53AaD
6miNTr1pDuKr7wjuyg+YspJbX3SW9ZGa+h34X7z+MwCq0MrP7EM6l0eQwGwxOeaMK9iORR95cW5n
L5jSqeCHhblcAPpZaB1NfFhZ0KLz/9fCXHizTDC1K+GI8rfiXYNgT4asxeyg7mKDD/tUHZXxsTun
94FNfty2vLK0+ZQL2FOkhONda3pu8eKOZmuh66KbASARY30iukLzBoXMVcYkdGKFESj6jEJQ5rcE
VH2EsVOWvrTxGsfr4k5qiJ3QByWGOK+icybqQdfBx4DbJQD62Q+GXS00u8KPVz7a0tYh2Ke6QQwF
xdRZ0B8FXOdDQ/ByljYGQM0eDDK3P87i9ca2AYAGP4HmwOzgqeCiMCIg//1T88J+AWzm1iYwRQCt
nHpHstmGPqzdrT840fndQhtFkoEcRsAxz2UAztQHqktepIzCW4jCw0EcNf/YSYrvCgn6dmCUUWxw
kUMXqCaH0RCk2AxyPgIthqoQRk3KoxaV/CjVLNvIUaZ9qH1ENoISQ4sA+kW2nFHhvq4wGSv3yWAL
UtZAszXS3DFRlV2ehuU96E+SgxommE/Ku/aBMMB8KhopG4A1Bqdry0Fa2es/U4zf1o1oQRbR2UYo
PDUBJp9z8Ur0AucpMEQep9prixn1N70W6ZuCofCfJb7DIWmj9gz0Bhg05IK9gZLhjpc0c0c9Lo4T
L8JjqWH8Uo7l4gXAYOBM6zQa7E5T/C/Nl4VnXkUE0nejslGCLvudJ0z4Sjo//GpAfYS70dbvILwZ
Pm+fockXz5aFtBQFOEUDDZo6r9SyANBt8Fh4aFKPHVT39O43ExodhTtIC5pJHwRffgtB7ttWF99c
1OUwrIcaCEYGZ2/gEIyU8EEBAKM+KlZlFZbgAHhuA0biCnb4vGJuugjfVjmt78Lc7B0spEyoocTs
ifsqn16kwams2Gaj7bvB0X80Bmd8qRFbBB/lR/577UG88gRAXmMSTlEJKtMYLZpd0wwYyjBWO89I
UV0A7TOmQ8KAb1bWuGJlDozoS0HEOHPnyY/JC6i/tu0WoJbR5I6+hyqLnZ+K7W2LV1HotCyDaLJI
UUQV596nJR1abliWVjTZvd6q2b5mIOGwGNgFipXrt7S4KajQVGrA7LzC4fcRyFSK0quMQfsNZqvo
zegGshIJXhvBFYcnVVAy1pGKzuIWRc2ESiKlB80PDAwUpx5HbGUd13sGE5KI8gmGZ9E7mJ37vIsD
QQHoQ1ADED3o+UtVp48YZ1uhQF0yo4iYqBXRdQZqcO6sAC+tNS33SBt7RUXOhS+mZtPLD7dPwHXv
H07x0s60oxdOsRswTUq6HPg6K98N76DrOUFC56A9yaMpnYmV3fUbaPQe1Lvo9bbpq3d8Znm2kWVW
hk1V597QacfAb4HNYiLIbLtcN9s4ylc+27W/mszJOHg4fEBTzJPUjFGtUgs2hbS26lYbDNu4jdvY
4LNyAnsN3H39sM/MzQLYpMJj1sKcyOJfxdDkGOFTVEuiPDSVrDxkunIaOn7M0vE4jvULZ77X8vrR
QJ8m5vwDGXVo397vxZ8EHMFEmaVTNDlmlyOJORHKkHmgeH3OytwuM/8dE6y2WA3PWiP97DRj28r9
VyxJL0WTvJFieBEaBiZMxW7kcSUDnqx9c+jYIKDDiaYAfA+ylNnnjyUAf7OWeYRWGFxozYpjnpah
QgUukEp+vr32pdsEWJuiS4gXEfXM/LeidWDuB8KlL+/75tHIAGurHm+bWFyPhPaRAmyvdoW+UgHt
4IrOvT79URtD6lS0fh4wgBsJIZjhjMK9bW5xRdPIPYaBFA18mN/vLTHyLAaG2Ss1zGeDBukLwM1D
2ILJ8P9mZ+YfwDueVpHGvar8TPvOFGuUVwqyYmTRCwEZPQ3zyKDTmicpSQboFibwPQGMXy6YU5St
CilVO+zzwIkzanwkE5dVA75dEHESbTOytATjUlvakIMcjx2leWQaSs+3aKgkoRWloHbmSqHamD0Q
VpoZS44LKBJdBPwZmKl5wKUoTciHGi070Ihl3UdYTyPg2yZ9u73zSwcKVRQ0qGUNgKR5gBX5mQaG
SO41YEPJEkwCMP8JbF4PkGX7AbbBlfO06B812YCGF1EpMLWzK9KJvW8MSuVN4c8xkUGSXGZ1udHb
dPzJtU66kzAKT806biEI1dU9sWklIG1JMX0YUTV9FKJB+g+PLeCMQCEAY470aO4koCQhd4Pae8Aa
EaeTQW+elz1YTUE+s7L+hcgBxXHg63SCkOgqwkuycADBCPHEHuWc/oeSDc5ff04YmP6LaUPc2ulC
Xzy0rdIJjQYDQlseYjoRJASVqUbIlKHbdk6yZnPb3oKDQNqKlhLF/+hXAIdI9Qt/TCVPTfkvUL4F
dqT3ktvIyd/78W/px3RbLtaVcdJqcdN6ahW6BUY1fFRZxSc1ccaYrbxgCxcPKxEVBOJw5FfDdlz3
wX2bg7ed3SnFOzAIlgTWihLkhX+/dRSIbhWxPmryc98aqaD/0krYyQaQSIhgl4yU4S1Pxa/bdv6w
ns/eQIyfEhkDjAYGTOaGkO800QAgrZy2MnNpSOihVNPqgdWqdg9uJxGjO7HiELCh7sBhR5yKldpz
OxijB0ZXus2Chr9h4LR9BxUepJOaUKetKXMm2H3Rph6P0RlH6lKDuTWjFq2S1C3B7fnetLXhNDKK
3UkwfhGlBZPTqPAdKPZSsNnSfC+LueT1ItgnwQLIv7K4/zspS4BWqDE1cwClxX8AUZv838XBEUAV
Emoj8cKC7kjq37dJsQJ9uL7T3y3MYjB1rCloKIlXy7/lGuxha/IP162IaQlwlaCsUUTtGiQFdV3d
wD6J9yBx4G8RNzUUnyPHt/0n8U65Ex5AWHGiT1OcaWxUK3fSPWguUAPfcCty1+rgi+vFsAxQf2TK
VWcxQcnLMSlUyQML5R7civsEpY2/vhrTinXEHCpYZpAafP9og1iMAyQ7PAX0FBq4QBSO8yKtAJKv
XReMTINFgNajEzfPtsOSBjIEzbwMNK6k/yS9bPZsTRrk+nmFEbQrMUgtomc1DwlzWcTcLpE8Wkb1
WcxDsKoVZSO4CSIIC7SA/UYAaHolSFwIdAxkHxhaVOGYkZ/ODj3m8Au5z0dP2QiDW4e27IJby45t
DeLAPyKrdTCXibE2uoVWgXJoVvL96xlbHFg8CnhMUQhD5j87IWozQH9RGb2A19EB5HfjVhty9lRJ
bYceWdiZQtFmh25IjU0gVvkLGITHjV92PQIdWQephYRJJAwDrpyq69YopbhECtISGQEIncd/mgAe
fLUWPdUc3VSx2K+p10BzszgONgA3p2pXW/mm+Ljtf6/PGaxqE/Qdw/TTZP33wyxgfr8BAb2HCqfb
i7ikoFQV2LDyQF7fSlhBVQKWADu+AkRnJBUhOke8qIIuSFSGuSMLa7pqiFTwW78/JTjOBoorcEQq
QqbZxYTiQlSAdtRDdVy1KlJGlsjJQ+aDtK8uo59JanhCpt9XLLgXdONBwDnzqeiVrWR1wJ9XRW3X
lWgZSYvgL7MERTdzWdtVkQp6EQYe1A4Qqx8gp3P8MnbLqL8XgtQKB3AJg8Uj5hATq8ozBAdOTTyg
fF3FLsZiQJle+CbrMCWidK1iQWbosZUgvRdp5adYY4SuNB7BzujC0zj52N8r+XAedHkzxMEB/FCC
CZUjM+PVaSL0C0JmyWD2iMFi0KqJPZLwMNIfLGZWJgQPIGUBvwX8Uq29pp300+f5WZDzAygBrVpH
RgZoiqn2xr6WcMVK0tiBYRzKQQAGOH0QoYLRjikguMWDIAC3FucgUIBmFmu6rdFoz+Bp1DBdX55K
pTm0GJQYwu6la3FSy/iu69OTysljUwq2DIJ005CiEzZ/G45p7NIBlII0LB/rTpFcLcqbYwNwiU+N
fS/GVpsnW2QapSkLwiNwQI8G2EcwTwZ6b2kTB/lWTdp7wzByqwJc2xwRcXdh76R6d+wE1NFKdQ9+
ry0Do7qR6qYYdE7KZFuk4Lwj/an12RsFZWmRiWDFzs1Je1KKsYWs/wQ1OG5+2j5FFf4h8/3XKpKO
YOEO7D/cSLlPX/uhdDBqGNmgD/ZSaRqr1eRDMSpe3VUuQhcbZJVWhFCj7DnoQUEK64PrtM622Ckr
TqBVBdplvQwcwnwXEY3ZZe0e/79DoIKlRxAx+y5IYL+UHfT2kZrTaE3Tc6H2MTk+A8VqCQ0PVEC+
X/WgHmtV6EQv3DUv0UF+BY2u/1SbEAl0gWYHX/U531Dntnu5ng/7423/NTrd2YsIB3TvSmuMItrS
mFE8kkO06VwN9iI7t9be/qXn7HKBM89OARcr1EH0IhDPtuCn94V7YBx8MIz6a1XjayKS2bomj3ex
rlTPG7ASi17wEr2DX79+ig76lp3pnWKrIJw1O5dAw9AcbMmmmDo4d9u1evzq95y57kSAFjbB96yc
1i69zClOqFkep95D5EpbZoGQx175mms7PEt0iAbJzRw7PJ5FDhJVq8fEl5XadKc9IqtLTO0MOl/H
eMFw0uuK6avmBzYcCc8UaKJxp80Dol6Rci7iICmbkJ8Q9+vJUWqOomb+g64YXJZuIWMXtRueO6CR
6COLb+LN7V9xnX19+xHz7kQKpujMDwk4riOzxeSxX2Vgs+NmkvK1i3P9ZH43NbutLDXCSKgI1iu7
iROfQUgQfzAHfXlMEQaiGf5euz6LkdHFFquzuyqJkEpvYBLMWw74wR31VbA+p+vanhI3WoesTEuY
v9eX9mb3tUsDTRFEEf0s1aWYHHcTa9zDWm8K9lqo+78sbhqfR+MCqKnZbaGY7tMFLnqSiiF3E2oZ
E5gjBJijVJzurdzVm8Rd837T37xe4L82Z9elRx8WgzqwqYCjP+8xZlHnCTmr0Kezbh/M61nwyR9h
8hOFDsDBAOD/7o9GqBs0oiFjL/U3YCtUxZKPwzOqrp56GvflTnOBdH/GvAqmVuqTYK95o6XjOs1N
A0aHqbKrXg06RZGEDBGTXifuMzeka8XeheIcVnhhYeZxBeKL1O8VxMdwdw+5227pI4R7bGSRduCq
K65uyd0QWQelCmbBEU5OnvDCv+uQ4IxVQcH1q3f5OdqEHnHEbbmS5S3047GoCzOz9BwcnAw0ySqy
5zH4/01kfzecBS98RAvKVM6Rpdxlp8/egv6CZIKJ2g5PzdY4xj/XhvgXv+DUMCQKIoQrDEvTYw4t
DkSv1wR00LmpDGuwxSXviZ4hjigK3ChizcqrdMwiSF2PXqaJu2j8UYCtoU46K8C0+O3bsPRMoXyL
wgOYCMkVooSyNOJyhZdRQwXXV02e7En5LrfPvH6+bWnZrfxryphNOKoVS4MMj3BjNU7y0O8mXJph
AZXJ/3yu9SDneqZyeggvLM4eBtoJaQ6WdGCNYrevz3kO4SbpLUqQWfRIXnJw1OeHrI9X9vRPJnjl
zHSQDIFwDIX/+ddLytRIgp54wPq1tuigexhDqMQ0nPxLdbKTfyztwVXc6syei9dho6Nbn9mCrd5l
K5dmMaaU/v0lf3bo4m6CxFw2WEe8Ye9voI65FXej5WO7AQPcrD6Ki4/UhbHZdqMgH3BJED1mDBxa
RighaoVSukNZdy+qHEFaWE17WytUgiEcSCw8sy7ytwxkvr15+6xNLvzqA4BabuKGliD8OXsuByHR
2w4foG4NUwu/Si45Tf/5X2xMyTqSLTSLZ1cU8hgZ9L1Ej9eGW0jDdqTjkYKi97aVJUcw1bYALJuA
CvOiA0S4yjT1ZQ9FXQ6W9abbBFpr2CDGzVwtIdrKJV3ybKgsK0QEiICAmu+7L5dKmuRRp3hsEp4Q
32Lkf7fXs2Zg9s6zHpm538JAWDzUbXmutda9bWHJo10uYfYcjSIFDSwevyrJDop+jAaUNPp3HxGF
gLmo27auka/wMJfGZo8SlI+FkTTKxORM9xKL/Tt5kHS7Aanvnmpt5NRlC9LcLyESzmlMkzOJ5dCu
yhBiyWB1foNOc36mYQj9WlnOoRkHJ21B+ka2hZzylY+7eJagBzVxLqIoOy/6pDJa6B1TPU24y1EX
EUFhS7m1uidLlw/tkP8xM4uNBS0vpYyrXusqe8miv2NbsMCwsyt2ID+18hPf/KdCJdD96ARjVQAI
zDyPqndDEtUK7iJh+M5p2bmCXw9uEKbvPSRntgJUQDZRQRUHrcre7MpRNlG7QxVXC4NGtGqILh3E
3FhjpFo47lPMgjcIFcNrzrlBy6Ay6mdnrn0iIwKr9QoSeeGTfvv78+skhBU1ckRdTbiJokeD/U4L
p82ilTu1ZAYjGwpwICB9uELD6HEPpg4Mm/npV6ifsdBNo+tm2NAV77BmZ3adwDveguW3OKsRGHN5
6o5GvFMD366o7Ny+udNfmr0QGJiUwX4PdAuChJmjyzIMNGOG98wFV877d7SyUUbX4wSoXW5VBYjg
KU9+/AebaIVM0JI/ogjfnSu0sxRWa/F5UOJan3jImp0qgt2b6dCIqkhjvIk0577ZjdrbbcuLBRBF
xagjpq50QGlmFyQQEEiCyxp30t+An/wM0mFQllgcSbLilmdWmvHzGnJ44eyLlzZnfkAU1Bg7rHsG
3cdQgNFDf+VULjkaND0pUG/oLl11R5Q+0RI+yl6nVR5Nfbeosq3Muvvbe7doheoQPgW7gXElkiCA
NzVhCfU4xsG3UAkC4UWWS0iLDdG+bWkpkQLcCtybEqBOMPX9fIBlToyCSsPEV7RtTvV2qidIq12d
pfXgDgOOAjSVhhbMdys8yMp0TKLzmKlPOlePJVjPA6Nae+iXnmH0MZAPIq24Hh9lpRIXKOae47iK
dkkjVhAUJbWDFIBCOqtwY1Dx3d6+hfOGsAUYS6D8AR2dQ/YA14MMUZKcaxC9bcTCgIRRUtOhWnnz
l8wgMprAEqBIvcLDDwQ1eCKG50xtTcSeJivfb6/jD+x05pswPqBDEvEPNGz+TkdJmpNOC89TIRid
mWSbbWN7/KB2a/UOqOSbI9j9AV42VpBKC+cPoTLiI/CjYijrKm3J1AJzpeF5UA+RKlvAvFtK+OLz
Z5+DxbxGf61aS1CWHP6FyXl+0imQEEthUomJU8sg8BaIm8gfDUrStzdV/pNeXu0q9hQRApBYVzis
UlHyUIris9rnTo5sDInMUSronoOhohrSLdRlIJnEKpRMaOZAya5AcygEw7wRfoC4HbOwT0P0lPiV
lajcIsglpfQzJZCfRYTJyZ0u5FBZ6reqRo911++ZkGzqtrLTGi0TNjxkRfMLQnPomULFWAFiNQ8w
LVzIwabV9U3TxZiR0tGSqdUdxiVeoUfpY1KMEbMUme0XjVu0GJpgbQwxSv0LqdM76H8LF6O6exBu
2QPUZU2UeX31DqylKnpw7XMoqk+gCC6SLfhpN32N6UchtyBmcmqbxGmT3qyBzsrzFzEWbEgiqyS2
Ugg3BiOmvqEjCWGxjpRmD8E4udo1VHT07FlOOnMMPQoWiEi2OYscSQDNI5ptPqQwu2jHh30NRcv0
ieTPYvogBI9yZjcVRQl4sEmbOioiZMgu2wNLDlEICoGGbUAZaSG0O/pdBb3T6jlu36q2gibLe9Pc
iZMAXmeYanI/+B+RBIWLFlSioasZJQjNdbvsyK5sxy1nrZnVTxkD5aQ6AOKX4+sdSfWiVyW0B0T8
hGfJP/ndnQzNjzTaMvJCu7ssB/P3SdX3rPbNInjvVWixQTFGaGwtePLzX6C2sUMFKmbBAVCvzcTe
w2XVHhr9sa19O4sLqE6qh5QfA65soC2w0Sg7Rj7Ey7BbFZEPYvhbkiO3oCBGyWqTSRgJyAdTGMgh
9YsfPjTljFiD9uwA4QzKaujnEAuSl88sigG2kY4576G5wfYs6E5JJrm8HaCsIzxAWxLjdTg3jB0r
+eg38q8EgooiiXcZG+wB3AlUKED7j0BH/UzF/qmTjE1mZFZhqOiVppbQjyZwj2Brg9zIqGFQMHht
mhdZPRoxVE1qgPDz8DUxpAO8q9MbiZfyASeyVU0giGIIFIKvFLPSb03SoQMLekuz4xVACrqwBbwY
huIcXTrZHuMAWrw8iTZQ0Y6nednPTu0f03A4y0ieK57hd1eJlYo7oj81CTS31ewIJUewquRs09AJ
boEmitGnoGIVXcgSbTEn9JJJR9KPny3XjkqV74rCKKy8kHe6fFdCaITVBeBQw6ssVWBkymwoVIJP
bDq64gl38IcfGBCnf1Z71QqLY0ZAvR5jDBQfTymfOsjGlTH0C0LN7ORTTDU75PUBWkS1RUrNzol2
CjJ5r0BxRqSQIZc76NIE2xBS05n6y2D9rlclW2ftAeRXB01u7Wik27GBRndQm0bVQw8phppZ5lRa
gOb6aIYqwAxhu2miF2BoQTpcOOA2ssXkIaIBlGsrpygVSxW5GRuGW4PMgAQdSFq55Zf1XZRDXER9
MdrXoPZ3/4+z81pum8u29at0/ffojRxO7e4LgGASJZKyKdu6QclByDnj6c+31O7TFq2yzt4XLlli
ALDinGOONYZQcc7r5wy7iTYFaqvqVeBIblSG+yQ+GUrn4dnnRknklw7yUWl118DZkMb85PQEw8Ei
rAKrHTI3vhzwhC3F/wnPIc4WZF+o5e5SK/ugN8VHtej9gRpvKg/rwc4/qIPyiZIw7nNVvEbcbW9E
zuQ3it2srcwuN7aG3TUjJcnv7BJ30GViqiIZdEgDnCiiHpp7LUN47HcdeTGmpOZTHYyrpf5sVKG9
LeMU82rJ/uhI9DO3iKOrjnW8BccPo+ysAGb6PnDQm/vc/nkneSN+QicUtp8QKpeRynkdPy0V1uYW
gY2ttVAJayPKd7Je6/d2q76Heb95KRMyJkCzBlvmGmLCInGsguTYy/s83xvODcJi/4uHwYxAHO6D
CnJNKcyzJnakJjuGxlrHA6A3vlcQ6/98jbeSDwQS/nMREVH9AkI22ATicZwdx313kFzTm4EEUnKP
9oBqzUrehv8bahtRBb72QnsTr4erPuqI2vR0SY96J8n3UT6Nx7mt9XfCpbd6h0YTDBoImWQ6rx/L
mZqyNab8WJbjs2zkTyEuqg5S6//z1uMgMMU4ASYTulxdJpYW0xl1jdSt2xlbdkwOyGeutVHXip+v
5q2zew/IfSPCfXXFqyw8QKUd5xauaGA0WT+a0sc/P9Ib3w+cia4MBHI4ndcKI0NaV4lGJSeWSuTx
lZ1mvYcBvoV7GyS6YlhzevM3bqNltAq+89JLTUq+IArotav0Y0SpP17ln/78OG/Q0ZxXF7sa3w5m
nCgnSPTQ7A8nPGsnKhsDlQ3NM56KfbWR1vPNe5307iOK4fnLrErjJrBCrjpvWHmxntsrW3tl3Zrf
qsXXt++VvN5+SJEVgK4hmnSdNkKimmctCO5wZ73Dmx0q0fgFvWAUGut1hC0WaudPqjHiR4RmRB6h
s4Wx1DFVk5koIYP20CP4aFrB/3wBw9GB3B8aG34j15Ow0/JQqevwOAenBBZWhYF1tlTvpHyqyLyv
cgfSWOFmCfkavuxVWxscyJ2iPj52K8z2dkuK65sr9jDXPqVnCQX4rxw1gMGi+cpe8dNVQl0+QX9r
xcnoPw+2t+YOGuYUlfj3LzPOX3tdUppuTAvpzkyAE6sed1p5wkv7zxf5XXoWLVLhqQk+xhFMtp7X
Y6siFC0lTXqRc2TF2dsUWK1Nsq0u79FEmPVvte0v17pabbopKEZTke4gunrZUq+HGc1eY7htkVFB
Ij/dWOPwBVsSDBgXD6rxycAo2pm6/TzWeCx9hYHmdU2yqyttE5UyjmPBpq0wcC6jnVpWqBgku2QJ
3CS9LzsOBOFxOWS1b6WfgiDzlnryqNpsKgevRGVyEbzf5JUD663F/wH90+yTXLRrU543M0dJYDMT
r7UbRWnu5DG6Y1Df5nKPvX12O6YkD0W4t7T6NrGqszQoH/L4m1Zq5zo1oe0VGzOwXcWuNkrxNSSA
dcjGYrS+l26F7/ehBplWpPJQS72rWsN9r5ar0OaEv4KSnF35faTh3R76EsfsM2v2MLpa4Wqy0vWv
1JE3kVruFkVfZVG66spoH0jVLtcmTOIlbCDVfe7oq9gY9h1xpxl1p0l6zo3oI3ClmxXyvTyEu9i0
b0I5AKqZ1hJO42HweUqGAwjPAQZw030r1HCTzs3F7p/7hUMiyhPUz3Vvp7BUMze25U0dfUZwa22n
wS0+jC6eY08OcoiFNmwcCf9k4ugeK5JazrdqGj/PIWKXtblOVLLRdgz83JQiJPgh+hHQ6Un1IzAs
d1K+24N5X7ShJ5WfQZO8BX/0uMvcEU/LSn5W1WQjqdE6LJuNhSodLsh3ktR8GqSvWZ3udSsE72+k
PQZjqHNR+2CNCOGFyi02zelTGUyuOoKocP4XD8/NghBQWXyXU7qr7ndJHG2DyfFqy/SmIOfb72cL
j4YElSxZ22lzWyFO7OydMj1K03c8uE9KYu+nJjks6HZIyXyanE1rSJ8HHHymTttjnO43Ab4QquF1
8rhNzcbFEBro18LFO9gkGFuqceeisLk1w6eyHVdZnPlTe55iy+2lUxN8NaavDrTZaXaL+LOu/xjh
6ySyT03ScyxnpQ7tTW1/SCdkFdp8M4WRpycT8XGBS+uDaqV+1RSrPMULS5o2ptSsRiP25oTcfFHP
/TTuldLxWxYXqZbXRFtk/dU2kr62SOvGveLHI7laaSM8VxTGrrYgSSr2fAHW/kI9s3FxfflYtbFX
pqDpknAgjBADB7gywmOU2l5c5sK9b2PXnBMLtFtsu30Iq6sZn8ncGtc4U7hRdJILxV0yeaXE0a1K
/0wU87WuAp2w/VaUKRd4vNZzH30JqxQd3ER1OdXqgXasM9u8TZphm5aLl4y2n3Xnrm63Q9avrJlP
xYi56k+t/a3StQ3s7nWU9pvJiba4zW2dtLwYJg4iChwh6WIV+dYo8VtvZL/HentO+6MB/pKPdy0S
MAmamag0rWJ1YjvETiXlFmpt3SvdyiCkrvVxFaV444X1jvRq1wbDg9V9S+0vwYQRaov9rRPsarP2
Z+02rQiUrfA7tjvpSkVDvQrQn07nL93wnSP/OwOrzNiaOU7RIXD6YdQ+KcpDL/odpUGjOQqnW8Jf
lyMeNKXwOKT8hbg+VG3Xxl2tQjfZtfIMsTqluJkxguUMv76aEunO6qpPo6V8dSzSgXjCeFhrin2Q
z4cJ0Q03pdTlOkJkWI/6D0Nkba2gX9UQjpV88WYn+KJkySEa8E/VB+v7lCtnNWy3Xawdmq66cDCR
Mmi37bLqXCrktk13sGfOBjr5alTtRxnBejXKPVTV8WpbS5DTZ46PIhBK6WzalTi0QOAohTWkaW7L
aRfi4KFQzOg66THujJVQrxHc4pWafx4qlH+6bKOOj3m2KzjiaVbNqgjrTWUCvNXRNgmkLxg/LdNO
c4LVIj3kzZlQblUN02pqlG0BCRn4ow+w4EWdjKTzWA7lVoms9zbcN6BXA8si6gsCM/9NtI7jN30i
zdHRjMbpoJtSe87Mqd50rcXmYiBh9sMJpBQ7mcD4GMhDIXuYs6peWoU0jQlr3PQctFMq4BU5+exg
dHk0CtPYG7k+POLCuOyKxSrf0/J5IwMyhAgehTRA499su2S9jPSqcO6SFsmwVAZs+tpr76mEvXcR
9XUssmhDU1dI3iVTnX+a8AZje0hCa7NMhvJOBUGENVdhnjiqRICHvAXO5Fdhntzi295o09EMQ8W3
l0B1h2AO/bBMnpQkV0+VY+7+HGm9FfwYOifNdUOcBL8OXyPwqEorwmNu2yBiozl1n/pkqh5hMaif
Rl1ezgqxyyXtw/GdmPYN5N349cpXYVck4ZcJS+mYSPtGv1Sy5pbJlwG4+88P+FbvcWaPUglFIJNj
i697L1THXOO8ztFMtn3SrAznLjCcdx7lzVTo14tcJWABFEQldMIjgKQvfe43+WbZxB9Ro0ARyXzP
xuWNhiMwRglFnOlWftNFrVVpGJe6of7TVqbb9k58LpIxONdGX66UucqRIB/AqG+H0kj2RZeVT+Iw
UYxcgTTolItk+caa7PSbGir5zlwa51S06fQOMeCNdid2h+fKaIYCdT2UNVBD3eq7Y4J/b6srD2y2
3zmL8U428saE4SrMFo5Cq2g4X9USY+zZQVq6Y6YtR6cAPlY0NrNiyLbZotxYw3uODG+0PZmJMLvD
VA/E5SovMRpTCaNlORZJj5fyg6J024oEM8Im4mXY/te36f+EP8rTvyZ9+8//5vdvJSe14zDqrn79
57H6UXzomh8/utun6r/FR//fW//5+lc++fObV0/d06tf/KJj0Tj3P5r5/kfbZ93LNbkH8c7/3xf/
9uPlWz7O1Y9//PWt7ItOfFsYl8VfP1/aff/HX4qQ7vqvX7//54t3Tzmfu4mb+OtTF//2kR9PbfeP
vyTYKX9X4CPTusKxED7vX38bf4iXmLd/J+vnWL0pbDrIhP/6W1E2XfSPv/S/k4lSKUQCAPV/3WBf
a8tevCIpyt+FfA/QFWcm4SDq9l//vrdX7f+f/vjVLNZ4nfhytpoSFfQFE083mNu/0e0qzchbO0f6
tqjKz1YsbVO1+zarFVJr69Zp1qVpUqdYj8O0Mwu2ohqc2bnpLBjCRnWxu3UCn0ML6xO0KgzGTbBl
aR2Pxm0E17VAVNfaZtM6DvX7RZ1OkECMUQee1qgCGIFrWstKnuM9Bs4firxYpdO60xS0Wc6TVWwc
s9pWw+jnLS7MNd9Vbxob+6aUo0yIT/GzbadnPhMr1XfesDhx7//Slz/b69f2uToqKtoHpj7nUtGE
FrpT1tUaGNpa1IWFlZ7UpvxCvGMtlyiRPSv+MimANfi3Dxd8UlzsJ9x5WLwilA/WwPEuu76RJ3hQ
eekt/TsQKX5Rr7bUl9tCvwCLHMR0GFP61fof2VMTIiifnprlUJDQq9K0y8ZDOM2ebM6slIsnO89a
+KBM4y4LHX+EVjEvLVn+k6w80zPKEN/J2UMjkah36z5T9mZTfuKFgb7lR9bYftWdF926T5py5czS
VlWzO62xNrnZPIIEiiHCR+XyokWYYxbnYAw51CDhuksuHtvd9zZtbzQrwY5torY0dxaqN2tYQF5O
IuoMrOtSv4/LvTr2GGSd9enAFZmnuIYviPPclVVDsIoNt32aM7y0tG8x532c8CsiypyakA/9zHlh
gu6FsmNpXnrlghGJaxK5MhysOPBUCBi0S8nJoC4eHopQJbUNHrBF97l1XjHL0DXoo7izOejX+2PY
fLciBwBjrWvLypm0u2K+cE7Q7eoQyKBzA5lAnHTs0kTyBx2USozH3PEYSn6Tq3uM1ba1UX6WwnVp
VAA8jAZmUFJn564P/UWKxIRq8voJMxNcKbrbFCCilofv6lx8LuxTafQPXcxj4LqiBAcxIZZB3zfB
eOSuir69tM5jP3cr3egSbBKe/zzk4fG+MbgAI1FCYI+DBXQ1uJJ5aJQauOOEpWkJ1nborCn0wY0K
r0qpm6axpmxbufzaospLUe+7Wsk/UuAQaUruunmUqX+uWwzXvaCj94IkUNw2K9xRje9jjoHGtbUZ
lAsdJpek+2nk0xHIITGWI5A36pnUKidSlIrBHO/n8MlOepfRRtM71kVX67VtcoKwjHzRTnV61hOO
S6YsVhdJPoiB4HRuOV9E/0YSGfMDnZFMcONBVdvlkDdIM0iGyCLd3nye69lzNJ50POhdvBcfpntN
ujZoMyQDVWNDw7dR4ZIdFfqBCcSdoIOH5beh7EtVXlXF4AZ8haS2PoWfJxIPl76Tc+llVVjC/Cy+
drKfrVpy8ZfyVeOSl5I7ZhezeZIKZQXRYTUbT2KFy/WD2RdelKm4okiIX8yekc0URuFHkYdT0lgz
hMoYvw/nmeEXFxfs3JmP2AQFB5qgTxAyNjf8j9+bLHf7RRIsyclCNBEsULnwKVmen+2JuxH32hXn
f63YYlIrzQ3OKZt+Sc5OV295WHW6VDp2N2G1iWo8KfvqScw5vksOlX2hFquqTr8OQejn4XIAvdiL
KdMzZCOzejAnmI1Vj2LgRfQ/q8vPH2LmKUN1y1xsTN5PRi++o8DZt0g1auD1mjcn5UKbtOqRxZdf
bSM5K/pFChlJenpH1/JxsZvYDrbxxVpD4pKuVJXBVyNtjxyTa1SSW4UDLIOmAjM5wc0Y5+BsqqVn
W6EYOpNaDKskz2RfTeoHWb+AyqxoJIkiPz/6yXpPEfzq4AY6SwrFJ8gXxAXwggz7Kuqam9pB8RK8
w1YkdzKj/Tg99aa042kov23qODrY3GAChRKl57XchS70dDfTg3eSid82ues7uUpa9NSGzdsW/bFW
Lb9IGWlcy45I2sGH+G8hVTcGyiYVBe1ce6YbdQ0t4jz245bbbhkq7PPh8p6qzUv14z+Z488mMiC6
IReKtaB8dbbF0ZbU7ru2P1KK3tANBpQHXSsT11Rjn45nGMTw7NRQTPClqlYL6TLntH0xIpnDEK/8
gU1atGFUUsGX7feSpOud+KXtoEtCRUbRDIbc60wsRRgpQVWxP4pNrLE585uo+4BlT+Z2yvhiVsYm
Z2IG0BP+vFD/tk5zaZhsHGCA2igjY3HVbWoWGrNV2N1xkJuteDSxbTOvuXDnGGcS/K0MCys2qjUT
9c8Xf42svPQM1FAFsTAha4Tf8evHHiqmlxWr+FHN9IR8iC3sF5PbWV5WCpuhCRAbvcfKfp0W/X7N
q+fNSwWFx5a8aOb8REm4qGnx3ehYWyd4LIfoHcUI8W1XY0+QXxF+BC0Wxc7XT6gEOGxmEVcjON2b
aSUEdN06Ho+qemIXsmnVPzfp1fnCfz/ff654NZQqOwWdlIzuCDnhztYYuvXgNhpDt2CF1i+ZOq+K
DvqOhuEGK+9Sem3bvDOq3uxYwft1OCGHmvTVTTR9YMzUrrpjvVTAriUgbe4Kv2WxyeiXsi5urOa9
s7Evx5Z/a2yQDAPVM7jULx7kv1Rd7SIslsBZuqNmKYc6WT46bYQiwEceszIvlbQfZ21H+J1DMjLy
czjeBMwpXmXeixiALblvFHcYQKmVZ/ZoTHxxn9Zco5s9wmDxMAh5esVo3zi9tQlT4qvqMCvPaoAB
tIFJAXIHjmT5qhlsNbl38/xJjiLfDspN2To3PLrYSLjcmBNNZxexAbMvvzMEXmfi/4rrycfIEvFR
RQLtasGTOr2PyfyS0xx1WxGbFjo0vQe2szFB1YiIsNQdP1qKlYiQQrbPOWg27Nz6RDY1dO8cdMNL
/GoWkP8YrLvw+XUEVzn29XoWlGEzVrYhJScRrquDczaDbpONASbaF8mON3MBQpO/JHQNAVKih/Ao
j0v2UFqQqQzRTNJkYnJf+1HMIeturUmPavl1SXWxSYsFvLj0i+OLZ+PVsm4vhp1u1YouTM4ZNTsR
UYiYkIFAh7ettZ2TtUNcFE792pg+Bsg7EkJZH0kuKo2liCDZajOw7C5dYYUQ+qyLYvKGBpIgP7Oc
XqPQ163p5crAa6zneEDXI1rS3IhNjrvuc3JgnpOMZNCJUtgGHZKPUYsPBcJdhPXJ7HPMardY8sGY
OTSuXAyqbj8TqjZBfaE2qxs5ZR4rYM7VRcFw2E6pBd2yfhCYxQyoWCarCANPpLzOsyKj9cdkrwPg
nmynsKUQfNktCzrZBwuqkVNwI/ARCbR4BKaizzviiuxFPfXcKJxGWoltYA4CjOF6XydTGzDZZOgO
5a14JG6AEVMnNPpyWQqS/NHYOBxZFYoCL7mjSLrU2fZ6Wa9dbCbXovcHkq3OsTaSTe+bp6htNrqi
rxkBRd67sGY99oFUumRIzhElaNNBRKgiqZLH8lOYxySHY80Rl2qdO1srSvZT2W7L8bTAfqM5Cr3a
lqT6IupCDp3ClDtp+bdAexoTR3QWLbyowcs3ijboJnkFW2wbOydGqNt3T3JariyCQJF0ByRVNq+Q
OYggd2hCN8QYsqS3A8YC6QbNZCTKPs4cL7c5Nkpk2VxoEcM4NLntW5W6aqZHxg6vGKi1LaeSoUEn
lM4WapnbOtkZFRmxCsXq8qGzkjPqjKSTBJtZ/pSNkW8UyV3UNLe8Bb1HP3AYQEmFlWPsQSZsG+in
BCXk7/HwxHv+vJhc0St+Rk8wm0AKYAOpL2HfL4sq2jVZqNZdf6yoeGslihQkx711oKWy+EmE/VXJ
Vs3Y4SEXpoDNwl7mJMHE6iIdEaMMYX8BYJRTdduWZ7hu3lK+d0LjrVBYRRQB7j9nMQXo9XqVCXAR
SOeWnU8W/GGbfy1yBSjliLTHaQ9tSIWaI/bVQWRRIi8S+ZESGJs/N9lbm9+v9yFe/6XFCrzHCrj8
IK8zSQDJ20uP6Y+iIZhS+WKLWOfP17zi8f1r2//loteORK1iaXFsEkrp3YNlHKrY3hjTIQ8ZRSAX
rbG2tGK1RIAB9BijhKAyCQ5T9h6h8EpI7983grA25kvUzEyxOf3y9IkT1JGdzd2xaSJfRNi59Fzq
z1J0FAsbzz+MoRcHyV7pntP2wYh3kvkYSsuKOUGwTQeRW9sGcsok8KztdrECkRErnAhgSMsBeP7c
dvr19iRCYHFM6d+3fNVhQ2A6ZS0RN3Tq88TdNUZ81ywUxKcTs3ZqBtdwUuFOy1GC1l/I2BGmXonA
oChYzVhUu+5WrPbmM/4uXhy323FQXlZl8VciiyB4pBTu2aAUAtmh/Xtt9OwCDkldovVYrsDl991y
ckby4fnU4uW4lE+DUW/4bZaTw6w/iqCiHMncS+WdKPWqSPNbp10bHCtyaEVzJxMUE9I4SnTA6MIH
HrwJh24nMlfuMBl6HyaMSI7l+d2Y5c0+wBjAUAxNg7F3FbPYUZOqmcywyfTQVcF6GCms1owFkRKJ
FZuRwZ2EjNgRWoMBQZ9mnNtlpU+Sp73n3Hg9oTiLgn0fh73Ix4BsOZfyehzXVohSrjYG91P4ZMLd
rkN8iNjOYwBspwUlJYvs0nQvRjTJIT9A3YA9vfdT66sFhVsRORpKg4jBmZQBRNv9MqV0eJjqEEf1
PYGOWXBZGFNwFTzExwAkQ1djjujVe9MC5W6+95d4+uW60Fptge2jEClfXddJ5GaMFrO6Typ2J3xZ
HDs61HZzg/bheUzSc5vXnyOnvwi4RW5lemL+viRt7+H865XYkcDnT1BbVb6LGEergjOyDGKfsGYg
iS6tOaSVvIRQlRWdCVHFjy5UXiAvNW5TV2EzJtKwCxLDnghNFdKOdECACzPD42ecJNI4fgOYhX/j
wMSi+PWDy1C3d39eTexEMRwZASEWVJw2etNcQvQh8dg9BwsRWL2e5sl76Uvyg7G1NmLR6VqiY+W5
rSqPcjBpaezXvfKB2KtXrbspWY4ibAjbbgvMJAZnIgMcsPomHaJS9eJFoAYCAlH5ZNH1t4UMGJk+
6dHagQASsyeowekn1C7CE6KUDnfSrFuOjKm4kwTuG9vaoR3N+8CqTkYoTsfIK254ob7RWSdlnj6I
dCoCFuNcEGrPsG8AtsXfRDRjkLNQRP7QRf2OOE+8TWDekWhNKi03fBOSYyteElFE22v3IoIqCme7
sHvF4+ALPHHkIxkhVWlspRTWGrtHWHmlFfpjI3lz2nBQZPqYBd1OyafdTCQQlsXOCu7rztJdOJFn
gksaKVnqTTGVXtSgpK8HZ/5EExK4qofUALvOpBv+1JaAbApViIVxVdhs5AQ5auT44nf2BYHPEcol
oMBWXd12sn43JrEvwn0RgJAAbbO6fhAJAQfL9pGlTsjgPQvsvuiLR5HGMTJKCDc0ulyWn0AmBUy4
dKnmlYF15v+Idt/0k/mCA0VjdJa6UmC4VW+IZEBEzrJTxpxPVw5F1Wy5HSmJDmrtiDCDrxWQMD9a
K3At27ozc+XQS1pACUW/E8NNgs1Xj+WDPHLihT8MESd/WOOKbMxALV+C2C6XBThr2/XTrOntqsjy
nONwoQjY85ozYaMRHlIkFfj8n7fFa9yM6a9jmGSwO6BFKeTRXy875cjQTRVbu+8oZzR5tpdly48N
Y70U48eQtBKBbFG5sjokN+dVlKj3EubsYm4rYXXT8ykx+EU6zYAPBts37Oc/3+MbS5S4R5jkRH3I
q5tX99iYi5xHrcaIxfCiOuihsjLq8nPUjrskDzzsGtwq52zZNGk/XgZahi8rd05aQB/RoS8zQRs0
+I3Aw/kT/SW1BxTEbnOOAQYmZvNyRvWAlGq5SDrs8eGiMa1L9IxUEw/tzo9JQvgyOoQRQAiTK1R+
gM9EQvPnx305VPJ6RRZ0DVSmiVVUyvdXkUpdSoYUDXl5rznR3l4AdKz6u4qop6jMDZXsNXlIVg+7
Lq9Hz1KQyGLXrBKxS5ULhx2TUENDSHVhcK360cCcHdBPfWSJEVMSS6eXRUOa5f4uMpobVA937+9n
1+EGI4ttjD0VxNrRgCmuULEuTUYKPFp37yzlqupCz6KNoTV7Y1J8EbNGFChE0cU0+oupFY9k539u
yatzvIa4BWSPHUScUC+DJXF1C4lmtU1tDtX9NFGXNMGLFnstZc1WbKrMbtZ8mEYunU4+JzK5FrWc
qp12ZMO7lwQ6at6ZcNrv+y14HDEQML7wtHqJU3/Z50dn0LNkWKZ7kscsN++yPiAVL5uHyVRWArIB
6D8HWoMqbCDN1BEvaVJ/ztvmhhtO5tansX3kjc4QBdHYgIXbNvOBEIoxyxoi1qEpDQ9KzK6kOL6d
1w9hOXwr65BTsJF5LyFL+k4zAze9DiJEgYLskfiajhasl6usTC6Cmqi5ao6qXt4oTvZV05h1YnVE
mVSkrJ0RfYk77U6nNlBOlIUaY/yYqmnqVU1/M/YT+wok1bg3EwjG8wQ5UjlozpBxdvGk1O26J7M2
DqIYxILqpk4i1m6HJZIf42JsiJo6TuoI8LMqoj1//RkX2MaYiF1AVJi4IVGc4LeErZC3Ok38mT+a
i9SwyY3HXFpOUvWB0cAqUfeNKDfZSSmavi+MdQHGREZT5N0NnZK5A7UMNe1+vLzL3PKDTYv3jvAP
+rDc/KxdiYu9FEaCesuS6qCOjQ6vRmEKeMEQhRqtuuHDPyMc8Xa+RMQZ/JF0F8hxKR7F6pOJRWj2
BL6ilgjLA2eyeYu7C5v1mNmbWbN3UVqfkmAGpEgnMkXqNDpUBNi3OLyBFKLY2ls4OZnjSzgTL0+O
CWVKhDN6Xz/O6qEOzY0AlM1K2vRTBBwyXMre2I+YrhldsaxbO9kDlU5p5S3F2ewhnmfj56iTzpRS
qXI8qrdKA+HbFPgJuKSAJwem4OI8xxo7O5cTSAt1I8KiPmG7nmv1KFXyxzIh0nBS9KNhG8g1Tc6L
bE1bntGJp0cn5DCmHBdfJRkqr5x+nnrOh5riACkADc1FjvOl1o1N1ucv7WIHN6paPARV+41eNQmE
eqjMvDHCPYNGVMRQSYf2O6+O4DKiMtgBxomEzslZ+3skmvOPHDJ8qvr660QtUIwElb1lSc1zn70w
IRwO2YrwtYDiwvdVsfJhBGTmMiKAMPnhwG1o7MoW47XkXDIl2/J7VSOTGQ87kvjWqG+VvoM0QLQU
c0DblVDD/yB+mzqOgFO8+qF0zcbM0cFQt313iWNr01EGrbT6pqo7N26xA2pbyMO2J4Lcsr6IrFWU
Owd5LVBJkdHRBdwVOwWhRKJQgzIfM3vyBBLVJmB74E6GntzUceBqGgBY8BjXO1yB/Z6wnWu0Jzhv
YiccguwhT4K1ZUMiTyirOs5W1cG9dbxVR2slBeZ5LnDOJDqQF3Vl6vOnJAZeC4cDM9mwInQ0549O
86jz1yLF5k/wdyY3ciovlXqvNUElZdnNwsaVYmAGLM6qZblpSBVTO8b7M+e4SvLcjRsDjg9U8/Vk
IM8waR8buAGT9qnWQHNzyeuUbd4uX9qku+V8ixcC1udZzlGS5iHtOXdQNd4YoMlcPg5h7sv6vOot
jXPU6krJai/NZLq63QcqLnbO4FNk+9igCtEORByBueMAJ1a9KKEPW4Ru3M7UvA6sLyOUnDgVW2We
wKREGUEAjoBC1dDc9MEH8Rc81tZJbq1DcgeB8aYawHhKNMmY5L8T9VK6iqnGx5haHTloV7yAS2J1
sNrpGBS2XwM2AgkvDtSIz0Yb+kDEzDp2g4kiGwDVrc2oacw7a7yVOJq+wOC1gOZsGTbL3LohNk7t
eLKrL0bJ4fOhIpwqb3qSFL5CABWJvu4UxBCC6rtusUJEvp4qK25LNW4aFa3oajnEC6lhOPhOvatq
YvOWOTh9F2E0rIzIDvdUW3BPOc2j4gYCuO6/qN0D+g/bRBK1Y/so1n4xinJEoSa72oKMCjSJsSaC
fR1FBRQYSQZozORH3HX7lzIuz9Exo/XkqYMuJPBpGg+QRikvgiJEbJgKSI44r0cDnKd5ie+4gTh1
7lVyD94ryAWqWm3HHCAWQ01q8OuBxlFNEtkkcBmvxIvEfgIBHXSqPlBAwB65NfLWIk93qcMhw3Dd
pNkjFR8mGdq7btdTHZqdf0H3YHEK52TaAqNtHtCS7qhSgHSJ2BqIWOIGBUlM7E8CDNFVIk3rJKYo
nZAP4V7g0ZbFKoK6LiASNSZAYx5ceqRPJgVcXWDrBWEgFJlEEGNbdF4cFroKfviAwsDLtgLZSyfy
4LyFQSFo4HN1LAIHsKelB0iEliJSYjE6lSa9HeK9FLQ8OAsN+WJZUgMDExNBtcGqqxihH4fz42j9
iLULIZaX9DaSnJMnslcxfJznEl372dolybDTAWlDSlJR+1yP8nbS1BduilgT1Xxlg4uhBe51mZ9x
1AtqiuCqUKZI2AgM7KgTglxwQsPqfAJnoiXJTTtz05XZOVrabZYGW3EFQfthwtRt5QeavgZzJI+1
gIJBtOlEwddgDRQpdix1iKhDzFLqtZoCQloH0a8dGhIVGgYOdDhRXtS1RwEMymlHgROyyJAGnlg1
C86C5eVBwIki+rJKDmGygpuPZkRTxQQLZnhXg5wHvNlM6o3KwMHbzA3FdYFtpVEXYY0VOB4TVhR6
NKQpzAt3KcvAHctBTkNCIMdnaonhNoYUbfTctxX4k0vgtcupq5uNFKAvCamI795b5eAWLSvNOHsi
ebedEzprvj00D5KurccmwHfsIvfGBtscuHXtWuwYAuAQpc/aCO8Fw4lJ1DmPCQu/yDgEFMpCJApf
MRQU6Ff417zwJKjyus0EWMpTadkzjyD2ogK+ktwoBxGNMuDs5KLACOR/PGzf2DRc5maKehQsRGPI
2aCIFrkDlLP8pXwp3jUHcTWJkRSGAHJsboIxJS7XIYRjAOrPY7cTH6SxjAQwx7B8K4pehrRI6cQM
FHdVcMAqBFCzpxKlMUo902fR9YyARdqaItMFYBmZBwwZ/ohrkXhtMIajgN3itOYk06M9sCd1N0vY
CgxJPCJTV3DSRJwk+HwEP8Rih3g6kcaIpK2jckVGLCYOh2zcdEAGnPU/MFnSqdHyDKH9LAIjEdBx
wd7mdCLFyXBNTVrMVbGZpg6UkIQ1uVo8R4af+bIZgEtZib1RzZNguaT6C3tE3EzPMWSZo27/l7Tz
XI4b25b0EyECHoW/9KRIiSw11ZL+IKjuo4L3QAF4+vmyqDNNQpzinb5xjESj2sA2ay+TmWtXnof+
ZZIG53uDhr0MP0DiwWfQNe806c2Cf1DGtIAlGNBpr4hynar+oPXaB1TGkQ7NHPs2od2h/O3aqk6d
8IDjtEHv7XLvsp7ZwhgA4gx7YLf7j3rrEhhN1xDItPFN3HsoguFPMKhST2N6wJlRH1e+X6lV5cfN
HTPfRSTA2IA7wJGcTmXKtI1pxgs4zzsFQIuJQLz07Fd5ga8c5bw8ReNF5V0m/XLrEksqmaRzuIvB
7IHX4/ZND/uJQ6XJXiL3ktTQyUR35GX/nQ9Qth8MirIXssFcOiP7DiuD8aqIJASps8CGzhWw5eDe
iL7jtkYL6KJJDzVYRIogBzARDfl8P7mmTEmXOO2hDh/Wy9i8zLBAa3yi7X6lJF0Gu4cpvXOHEI8K
EavoPiaPoRhcGBmZXiUVLerBbLaFUBmU2cZtPvTPd5Gu+AWTaG3GT9w/U5LQT+JxH1/s3fbEc74z
Ds+vHclB593O8/haV9JwO5Li57hwI8uYz01yo63MIDK/YAkVF2s3KxU/2c6lFqP2+8NtkIS3ne1B
e/s8SrXRuleBrdd1VjzpXNR7vEn6JgvZNFhcTGj/aLwNTE/BJnTVxJxPCr7pczKFNIrCFx5SmUo5
qjx5h7O/IUsADUgZNgwK/0D2mYuunTO0cao/DIi+hzI3VwlrYDNRchGwWbIZsgnmLr2p8Uw5akaS
fhyC5YDf5R2E0z3gO3znpw5nut9ftynPBbpg5q4J54xO2+0PTgtZANlcHV2iOYibqIkOePBxCpSQ
ozxzD5q3StID0eVvOERsx3DYnWpqVIvTViIjZXdkQAqCQKqCETVxGQ0+mEdnUCfefXKW6Uxmjret
MhYWUKF9qxCIX5EDcvhN8A3PK8TW0ulT+KeTo1fnPXPjUZVZn8uRziIf0xhsI8gPzdMwPXhtf76b
3At0ry6hq906c6mYihyK/kghI9NOjJI8j0WKXkcDs4yjIH9E67RZtjUoOaBj+fydw84VgEfTzZur
MayUXA6Xx5KjwjlbCDPa1LlZyBxyh1tje+XZBcrPz2VB3SO+IySl5cW3g4UpmP2tbky5vPPoX6oG
KBiq8EQhB6MEJlAO6cfMbi82y6N+nYOrCJIZl6mymhp4x+3ebz54WE1NgfJfi/8MRByT4gcrfzim
nCt38LdMYcCdgLnWAmNV2Vzs2wXgCWeNHcn3eEJhAgRPbTv4q5xi/hl+Jf/vM3hHhvy08s0zlj5o
y0s3aC7H7kFvwm8I8yvAAH/FUkDhO9mjsDOnxdbBtc0uVASk2iGkVgM+ZN+i+uVG9x0lybENTjbX
us9bb75xs/2nycVr1gEK+PCoB9Qmw1DCB7XL8k/dorNv3MkdAeqvYxNwmWopWYqsjj60jX0Ttz4A
1cR2BUPQjGX2cmbEYG4748zCqu+94kzwUVxd+BmnoonFNZuxaL73kXGWCNtv1F+xHzw+W1GBfVj2
Wlc+Uba6oS1M72w0wJIN18kIO3XfQILGGBNNCOcgj8Qeqr8tb0hPzf1Tvptv+/oJs5uAupRjLfOX
Go+4k5wB1dFV2Zi6a9mmwkpID9hnQ+8fQlYOqQo2+ic9UdXiGfI5x6X8Aq7I7H9uiuASy5z1xsU4
4h73TeNoO5dm+0EHg0dPsDVp33yPd9nmLM3Lb+4cnlr7rOcSJAoPRv9jtQlOjeaJVO+1RlMIHS+f
dpWzZbAqry9HOBH81UocOvmwa9pHPVhwD0Dn3MdYy517xkAjhuZMJ0lkeHRK+slFLg9Fkd8Yxj80
bYtfniAa/rlsHocJB31BqpSA7WeS34LK7ubsx4En0lw06C/Z9ACUzdSBCYDaclb5jKGJb8a+UxTS
IfqL3TkMENy7u0ZBYQIGLMLXIpbgq3Kpr4qg/qG5Sxz/q9M7fxfT+IcgBH7Z/OjBGfNrmhXikcgD
KE5UxKRu9gxDxkSfyO1OyH64JgoQ63xLd1+fGR/Kwf/oDKhB8GDC6gD++dC5iiML1AztE3p7Aotv
ppPNyP8pn4H/pz8wm4hQXAeB99jvNbtmHt/oQ6LvmZNRw4HmEwYo+lrJe4Vy57darI9yDbJPUjIO
9J9VUcTpCZ78uPpMuyVgAGAUmuKhqJrv1dweMAA838zN5ePQWX18kyfFg+vlVDLdxy5dboGXecbY
X5bAAfmWCpgBO1F1qsH7TEN1ZSLLObjih6PjXTjWcpd24bXnkPG1WUWDoKPF6y94bTsE3kisR5AY
4YoVU/Kxx2GPivRcMY1SbIg7XUJusgfioeliTMYThUHTxtzy5Z5Lgekz3IwA79Yc7j3Ks7pwxRrR
DzgX8kyXiJwqLyYQ1wIhof85VHeNt9zsIfZIMd7tcGExv97m1Ih3px3lwsUJ4b/350Nw76AhoRsp
8spLldCzwDgbx/KrbRr36LOJPcH9rCuiyKkv0voXP5drK8atSJUAisWZIJF24jtKNYhLAD2H7EFV
0b4H21wMcLyGG59b+dlAtxW9S4PyLFAuEUvtY/uwGdpa+/RBEVNYsgtN6oncphQOsTL6oWPtNCOh
N3+unOhudqOPQS2lQCpzONb7M7v2Dr9hs+mN+Dq0yndEc2hT8Tpj/lx3E/aAjDnNcNc1rV2Z27m1
y92tQ7Jm8MCq1rclan9eND4SsbkZqT7+R75icPovaXNtZv8J8oXI/1a0qMokrKBmq3BC/k7nUuQu
rrkWsd6+X31VMmSmm5N8xRECi9mS9MHy9WVzhcbxHZd+SGyltPSvCmYAfhWyRt4Nj0PTfQmXWqnM
Q+6a7S2cnzt09yXpesGt5OFBxKr1yERTtgOsLvumKJkXiZanxNxcWvEPC8ygUJ980uAN13Lw5blO
JFps0nAccuG2YraU3kppCpOso4MrWAfWmQIwLtfUJfIImwsBjawOBQiiWxd5TCIJoeHABHIbCfq4
mChWu5+96MorLqIyO+UJWXOF9JgLMW0OKfPuqYIkq9iHzKwMc10/87/wmslJ7fGnD/Q4+ErahLye
NceqvVKPcC7SeP8zrhvhezSD+EyhP0MzZhHy9ovcVsJtsgo9MjGUEEkad677cWfkD0tOmvq5qiuy
iCroMqtNeRE5iABSYjWh2vG5SZClJ/BqfrxTqBGc5XVlkUIqRTHKNZYJVn1VD2uXJPPyxnW2Wiew
fQUPzfzGtn/hElB3KcxpIsHRQkpUEfT0Ndi/Y1wPzX1+ewbaAfs6AgHaka9tK0TWvh+LydnGc0OS
mFQJbkZ4L0iBcu9iErFZ6mnR4hjIPlt1FYClHP4meKBq4S6cdxQT8RZ+edYc7snipiwL4JzWbTEh
uwLlrCEiJK/HRQpr5ZzbtvCWz8y1pl7mT7AH5jpYEJc4ZFei71zyMqcjwbmuV356fAG81anfmJx1
KeDakrOGvr6CzE8JME/EkedPYzXcIQRybpnLcj730UUd7f8wacTiDZfDEHendgwZMNl5n5LG+Wsi
eV90j7M7/RmPyDD6510aXvD6fVK3OLHDpQsoFpjatEDgoK6Rk/0t/vaQw4zxcmP0PCeuERuKRwCq
I7eoQ3XLRYTMEhkvEKtzRg46m8+QtDjLp4ieZTNQEAPkypMnUqLBGZkfQxfAD5ALfhjUYLXIxYAp
OLfzkf6Q0Tt8Wl+b8cVGgSYjygi9XsGJIbhlrjarGy5RUXh2+wnyCtJCo3VmxRkLD1eThqcnXAo7
KlZJc8W1ki3WzZiQ05vkm5Lx/ptvcsfKvmASdxc64W6XNVdkTodyfDKjexR/LhAua08DEVaBU/fL
+J8OUONp2tTRWeImD2jykJUO2pONASwa5utffVtFZwJbZ6Z7ISAEI7YpaiDkIh8U7TVBmF/hoOzO
u53RndKDZaSOdaF91zlXsZUof2RyUeuY4zYl1OrJl5+PE9jf8D3iz0Gx/NUkoj4A14hDb4Mp+K01
b5KmaegUlv+JO2E4pXRDqDiM2H24CSdjHlNe4ZieNNBn0wLilOVtSxw4r3V+Ir6wnMxcOZzDIERv
rbB3+GwjoItW8jNF9xdo3Iy0OvkjLKxCiMHN/+4T87ORNj8Nspduh2BM0PXpxTASdLSgfjb5g2zg
yP1ysov622BTnteFnWtCCh8jyR9mtJzHhfEhBbOubJL8+8nimBs0zsGhxGbxa7bXPC12/o6BsnUG
X02ZzqgDXQoTSU17LZjRFeRYQ2Okr2l6x2bqW/80r+/M6DZ2UGNcvnMX0ND+kExmYR2w76J0TuVD
PV1MVUoNKz8LkEniwLR1WJ94WQIl0bjHJTluTVZe6rMxQcCRXriux9KtcCIl6IKsHEz49cGAvx1e
iW5e1tdJ01x6bn0a++nfQxO9w/qx3rRhh0bPoeUKM/TagCMqWYXIbcyfuEDooHLDa3fzt3YZkOWp
TqqIqBUQOfF2NIRyJHUS6+Lb3jbOjDZ8x0r8P54GfAc9FTbuMyvlBZyiSqCjOBuI6Jx2lFRPGJdV
wQFHIvESjZUz07+v0K7rpvrUJ9u3m24jHN4Qp7AiJXd8RSxx2X7bO94/T7Oam7gd586cw/lT3u5P
qDOyCazTsDGuJqP7wENFwSMNUk6FOsIfdqLbDY50b35hNx9/kt8PvnbxP09ykAV4MS9F1Fq+MXqs
kumesHkZa+HSn7lJHBzjpbrDMPJNskaM75qmrFRAMOpMzlkTUaJpHvhnHpJ/oxmf8ldScJ1tnqZ2
fDrnX/yaBr3xnZPHF9KA0GfqW2UVXCGKLS4K696W2bkujXSKLlr+rT1pyIpyqG8sp1zQtNYWD7kN
iI9HIq3hIhifqvraQqns+IQ4bx7rFxOyuk5SK+lMc+c/L01sIqXM+yzUa8Mnzq5TPgFYPmMvB2SR
iTsHCOuGP1+75VNWPBEtdNYjJzp30Z/cgzmDllLctQQtiEmd0i8YFslySukvR205n1E8a64FubJx
4d9b2wPM/7ddpsZaaHb7dDFe7bKlyopuSElBtM2eBDKpneahLsr/GP7+3MwgPNYEP1+cbjzv7elc
tmph2UO2mv5kKRUwHVgDkJspT2ZktsRjru6I+Fg2umpd5+WXet5cFh6qgrPR3x9fjTWP+DdHaLUa
/hS5BsX9+ROmI4t2pyZ4ipS3UKWrHa+WcHeqiWW3qFbgmvGJXTzMVnvZZ8hpU/QgiRjVZ+88lUb9
bWJfuGeCOb04NHiaS9i0Fu4ZW/6wpb1bTZvdk6Qv9yfNSI8+/wng4xmPc3zw31bVprFPYAYotUDR
Bf+9Sjr4U1tW3s7P7u2CVGi8nEKL8qqFpFsX0IDbyS8zmoE3YX673xhXm5m4BY6+SBXJjIpUPHyp
M0DR/XDJzrZjGi/uMjTD93duivnz/U9h/MAS8xmttTsNi+4hdpPr1G/em8XXJ20DDzC0TJSFEWna
cDMdHLsXs1h4aR87br5sS9e5UQ53juc/VGuw/fYDSWMORNC0Kss+5wSg0pwCiXvnwP/WZXT9GKvF
jINoAwI0XbYZtcPE3Z1rcyn0F9xasBwiN7vvvqT2+IdY9NIuYfP3yu53t2bi3mRWZZ83fN1FpA5J
dxxf8deXxfM80caESIBYzPdC/fzFPBmxRdBoV8t2jxUk4ykmOhn3/90gus1fDBKTxtpnU71sYzj3
OMJKrVnRe9b1rSWn8YuHt2kSYa57DWcjGOk82i1be/+kOo4g5v/iPV6MsDIYDgDDNEmMWZl/skbc
LziBx4fQAfvn9P9ajxdDrDZM5Ixhg+znshXe5hnbbWsgsm/vvIzgkMdGWtFO2tina0HOSDgtdFS9
FFSRVCAFYSFQ3n2xNzfaixfT6r3YA5uhmzsKAvMWmaFzVYyI+DL/+/HZ+63Xp87byz2w2s6jiYzL
3DCKQ1lSQUFJPk+cdN6M6WQiydp15CaPj/vmqiFuZ8NAh8gTrC5DarZ5ahfhDG1iOHfa5k5si6Wt
Tnd18qd2+/Hh3jQrpPP+O95mlb8Y8trPC2szb8eOZizdqTX95ZUtcCa0U6FJ8LKiSyrPJHSqUk8q
IFExG+DP7BKkoHz7RqSwgbSd8hDHn+/tZQgCtYojcPbXKhOlF5lWb2JVbOC0IOeoDz6Vm9P4yVNo
xXeOj/fmVn4x3GrVyz1V903LcH19EgCy6C/2VFhAD1AVeG+sN/fxi7FWtozgNd6nZoktM5sPqnoq
CE9Z7uOv9N4wq4u4KA2jdApeSZcFqDtVm9914t4bZIWY7tvIWJqGQXZNerJr/9Puh1O/u/wXbwKl
C44HAY3pr/Zqbo8zoGAmLDLrM06fKoh98I7ZfB0P/jKbLwaxX1uXeURMyHcZpMuHH5jmLk0fyCrR
u+ffrMuLgdZmzJ+LoXaZsj21YWUwVWEnejg+Z29u6E3g02sOUSsE3l+/TplNKWaMCxPQLBuaUyQp
p8OGBnp5fKw3N8GLsVabYB/HGQEZY5HCFHjAO9A6jo/x9vL89302a2GcsiqXokgYo0NSDO9L4C5N
nE/B5PhIb1pidG2YOB9FwgNJ4MU10+7MdvHoB6hbjcSJNRpXwkFUk6FY6/hYb67Si7FWN2ixA4rX
xN1hLOrQhwKKEHKVg1L8/4B6/d67rfbeMpKjNCxmsXKcWxl3wSvgJCjFz7sef7k3l+zFy2nbvJjI
/caLSidusHODcSXEm2/DzIsvJhShj4/05gZ8MZKe5MVIu6lApbpiyXSkRuRK8Hw7IJ///6OQvyWJ
4Dh0cAhWixXsux1IlJFRyBTYPThxAJqh07xj7d5yQl8Os1qjeuymNuz6ZZvb3q00x8I6eydIkzOx
dtxeDrFaGQddocGsGSLrwDce9Adq6gUoRnS0qmt1A/7vpm61QNGwmXbZfli2QAXc0tjKl4Djvj0+
ynszp93/Yhv4ezdt+4EFGqGQWPtHIfWOj/DWln45cStLF9MhyE+z/bL13J9O5n6a9n/X2Y2/L99Z
oLfO6YtxfvPO+qA1jQ67YMP22xTztQRwQOSprFPG76mOvTmahZuFUrVHYWcVlKSLF4Wx5c1bYH/o
CMwWGG5oLrjX73LZ3jqp4BH+71D26yUKd01utL49bxW9jsibUEIAC3V8lWx9ynp/Ow50uYCDGlAy
eD0Kwm52VhAEbX3bPvPnimYSO2hY1hlsI6ltVnAi8OVlALF6Ai1uKA8J5aeWb3vH+6MIacySm5/w
NqbevkHyRZiq44/51nalDQwyb2TAcGxWh4IWGEmdh/OyDXbhFo9jY6TvaUxr5X6biBdDrPZrD/t+
tpqJfRTdt7waV7+BGBTm8ReySm4nUyABi+Mv99ZCv3y5VTyDTM20cLFxFr06OYGNNTTez391xfwz
irX2CpK0nGiTySiVm39sjOYDdxmI1HdDz+NLRbbj9Yaau4LuApGJ/QIVyc4RKPV/M1/0VX89gmeS
9Z8DLEsbP+2b/R2qIjkCkMcHecvdeDldq6uFVjxFS9pu2dI6AwjG1wMbwLmt42+++xMYwvHR3jKW
UH9Bh6DIEKAG8fqVdj4i5lSoDs6N5oxOHhGtKN/ZaG9Gii+HWc2cG+3nbtLa4OO63X8vs6S43dOi
C1mAz9X58fd6c2u/eK+VdUlTY9i4G94r3iML+j+6L9/cby+GWC0Un29HWcQQze5OGHlv7t4ROntz
BLqWk+wwUen2VyPA02uSdHZxZkDVbKjzVkjw/Yt5ejGE5vHFddwtftQOA4hboatx2TeTLUWv44O8
uaVfDLIyosYm2CcFJuCABeHcK/05DTTkfRR3fgdd9Ph4by4+Etk2OW562DurTV1HQdzM085UAo/F
Jx30bn7g7Vf6Z4jVhm42M9oqHkOwofnw0Tjlv/hnxIj/yjGj9SBI/oBIJ1w7GkWQ+nkVpIfXIWvM
67wb47y1014OsXqdLq/drjcTc4sCWdchcYb3fHxNVhz959j95RCrzRxt/B6WJ0OElfxZwE9EusoW
gSpp4d2i0KFj+u5KrTQO/jswuhNEv5I6WHmcldNtksVpzW2V9/eL9VNsj91QXe5TUBA/BfQ60LMA
xrJddoCeoSkreZbt4uvI3n0DhM6Ui9QqpNYv6kC2ya43zl/kaiwJi0ZXLcp64m4cn7W3ggDX/OfZ
V77BtEv6qOsbc7uE4zXIPJW7OUCHhFQ130o/IADQdnzQNzcDiAQ6lZDjDA5SBy9sQkRnn8lrJ3Pb
F+ld3zl3RNXHR3jr1nFfjLB6raGaizbNGSGl61QJsMOkZ2DTXr3rE7xlCV4OtPJwsrbIso21N7dG
vXyCAFG73vZdB+ed+VrDzPIhBNKT8jYETgo5e/O9i2BVUf61h9EgpRGJF7qIGr02006775EpWlgS
5GMklTJP1g22QOKPBv1I+OtA/vkgbTjfV/v6SvoBdjzfzpHLb29E6WezlhWAWuNnbvmXqEuhUSi2
i2hooBd9kC+iRTA/wkyyFnmdf5deTQZA7/gGWCFffr2Qa9HcAREq/ru6Egagy07n98wZbIWwMW+E
x2Rk5E9NkDcjKFWeWNWRA1OOcgWAUr6j+fUj0GjZNbkYALNL6lBu9i9nH8IJLa+OP+cK8/Hf59xg
eGkCbIEhfD3xpdXadoUU1dZ0Sbr3D4QATBVN0m6G+kPhndj2hw3VeTGGZRlamlMMoTrVEZpBFDz+
NG9sNBvMC/omjsmjrLHiVNTNym3meStKEFlvYfGPj/DGeXk1wmqf9fWuSYxxmbcqqrCpqCX8mzNp
O7Rq3ThEsgDGVq7ZfkysyN3vZ7wakODkTtidORpbx9/kcMmvwqpXw6zM/lJHzsaNGUbVrvZrhoCO
vI25fFwWCkWYc7CfIh1i9fXVkFqnuf9dFEdpXolSJipkUlw7AeJSB5oOGzCjyiIKo1jJlG7QoI9v
7HH6qRy0QQfr42/x1noASgyQakOxzTv003xhioMh6/feyEvoRJK5FRNYd9PxUd7ILaB1pBAUeDjt
vVa5+7YHl881OW91rxDw6yzqrEElE4H5+GC2+dY2pmAEGt3hOrbX0pJe59dOWufztnWMO7/1JCaU
7Dc0TPEu9277XRA8FoXoCqTjL6rsnPVocdg/Y+TYTjx/AlaF4VDFX+yt1ACob2TepV2mtwqY+MS8
g07OvZ2Dolmaux6dNuoRWfwQDN5Hlt7Nh0aMqZ6CqAsSOw8fYjjYpFewk0UrepN9ZqYU93gcEbd7
cPs1YosFTfZOMPUq16Rf3HSBdkimrI8/TgMaj5lRnQx0JBBnjE+CpDbBchUXAIC9fA9xL/Wlb1hK
Xw8WajJgodr+GtbPuTg+op+kpXXTh3d5Dlqx8LbeAFmHj5NSGn/07vx5GRCRprPy4vpXc2QqcOfj
xJLXVSB+ng6Y9qssk6QiM9O6Nps/gqSnqUAJ6wpcrmtDp2tu3N5FjcE8bZA1m8LhHLD+/ZJCj0Sq
pPMTqNiwHOizI+x2HU8/hfU/lHdh94gT2SGzLPpqOpVXKRr9QfcfrwRK04X9OYC6qya0br2k/hGG
40F+zCmoCpjA956ZuRj31Kg+wDaTFltUJTeSFQlALcMCGZ32oue4lbF1YtJFFSkl8BQHvu3cflDb
jIDMUIgKC+bqwNHbPz5Du6XMglpD7BlfpIOHyeQC/OBYfDTyfd60vx3igClvafSw+17lMMPH5jKZ
IBOj0KMtI6YpdEPP+AOE+QWE14RfyLovnYHGcPZUp9MjQkVXMJjOgeSez5BZZZUPLR7Qo5vKWN17
6ed4IekJKrr4OvDeenfwThMgcJC3jh+vt86y4LfkwLHk5NZeX1ij62ehlZDFBcz6iUMc9uGBscG0
irB8fDD7cE+vrezL4VZWNjXdZO/WDCcSO4dWVZFDxgKmRGXeiw2mLWMUnBJ4SEn36LFbyf4ADYCS
uIywXhzr3OT3ZHwmuNQF7B5WigeeE9DfoXPzS76znci3ZCD92m/S2Aj8QRBrpwxUAlLUwh8TF2+4
ab5x1qyifLLz4msTHYR39i4Msdb+vMna3dk0B2dL+kMCAxI/EJ26aX2kSsqNc6aSL/7cyViBp7bB
sFe3Y9HeO1NMAO5vTuZo85kIbKTXpU3q7jTr8q+LUX41aRzbmfcLMDefTXAgxVsTms2oaOnoMjUw
53BbYt4UvZpPuwZlnw3E03mBgh+cC0LQbMAd+wc5HRWDd/Zjs3x2QTRTV5O+AaEInBgaaKJFYn0u
aPCa9sGhKYtiGunVZVHyUeJdRgTLtqkvxQWVvFFE1xjsniiO6OyMk3c+CpkE7Yv8rg0b0oXPSlj+
7Gsx/bStOBUzW/J07KSD7ACmp8E6Y3dxg6TDgiVHpUOSCvdSDjGJU8hYkAeHZ3Xw2FS2St30pGnS
Cy2oTa8mJTZRrlZic4espX7loJyBRkT8IK4v6pginPWisebZvdIrErCq98EpzrZ1aiCSjn136/nW
4aKekmHrlvZwqncWBT4BDysGu0wSbgx+ZJSU95KDkIZljj8r+2KBftPHCg01m+YNGnxjOFzLi464
TMSKrcoCeSO+EeTDH7wQG+qHkWxQDkP4uUBqGz5+WtYf+DKhuRbEkO/qqYHVEvxktCSvwVSy7ig2
aOr4FosAV/k5BSrLJdKSlwIKRcAijh7kpRw/pgdlxVenFLF8qmG+YxL+Imq48raTLkIB0p+t7X5v
fMijjlo2GFhzlOwIh4ljw50ZN1ytOEtC++WD3GudSLlGoPJl1HRZUROCd0wLGVqQ2rSBoMFyciNe
ZBfCDeTu0V0oav5hAHwuTuhm00soB+vAHDCHVOyJvVPBDSE1idoecy1uaF1BLwXdWX3WXskBTZGd
0mouHFEthmi5BOdSQuX+ZRolDWmbPfv5QuRxDhm55TG459m1t8T4x2kipmDW2egs0n6xT3K4FFog
9Fp4LIE++SPP6y+HTlgESTt6FXn+OfIWNlceUiManN+RvkGA0sSYpjeS06zr5XO6nz61e4i2u834
jvNn/VYZgHGqnIWHd2bRa2a1bHVrN0s+9u22KNvLDQRvmPB7VgC+sgSgd4CPYH5LyFQE2+N7ZiVo
SOTDnvE3avUKN4FCjVzTF67nuLRe56V7fBRm31Z7XbBGxdLdmfGzUvChMkNFhM0xPsaASJkhUaU4
v8OSf7bqd7Khq04kvz/RajryKKvDchysbZ/CfeYGaDo0PKpJPgJPgeiTxHhjbm/Ft4P3CHP4+KQc
Iqz1QQLnpDaHxIO/oVzcot75flBaWwNCe5zzGJjJcLPVBYRQ3SYkpvYu3CI6H9P5Cd10+RDN5v75
CbV/a1xaaSWI5s9MBXGbnI79EkKq5qos68PBYSMff/AVFU5zFxA9SOzZISHKjf16Nf3SCLpy3LRb
+aiHlngbemhhED+U3nCVePcwPzk79LQ7nMXwXuoTVcZBU3cAnXrqcGPsw2RQEzPuL+4tcQuel383
4WxzRcCQZUYsAK0oxlBQMprdreF352wNSTlh82UDnQFKCwSmEGgaMTXbZy7bK52syXwX/i2H5/WS
6c2Rc0XOyeFuWHkog7e0WTPG3RYhoBsR13ASK+Pnr6iPx6fQpkin5zKUQsq78e7vmc/D3P/zBKug
eh8lYR2kPIHCGXFAOcaSlNGUbnCEJRHN5ElSQSoOLiTn46u/gsA/rz4BHrljmBrkxFdzYIP+2e2i
tNuKeIDroiBXwHyZfQkmuYhu5Ig8LTcKRWQRJWCTN09aYW6waokfMKvvPJXO63plXj7Val6mjKZU
O4958amcMO2q20lLIb2WU8SREqJRUm5cAeIE28Thfr77iI/AD48/zO9YSxYJpfjQtWl/RgfjVc2g
i/vBc3e7drvAapDkxuFuIh0Gn1oi2OdeGJ1IIi11HiUUuaCvKF2hnSMJjzJGrgG6YvGkrfT+Cmoq
1lP18uns18e3avJ9Qf2/3XLp4XFdmkjRCfDkIVRO24UA3dDj8/GGsX09HyuD0eZT01lD0oJNe8as
B5O3FeqUEzNa6DE5PyXJjaWSlrdorAGilMcf4rfst9aERrPI14Lk8f2Vwe/rrA66hDXZoOcmj5Kx
xSCH+6KuB6hevJ8Be/PF/YAcK1J4tH6ik+2re6+Df+nUddOqHO8GigyDqwGhERQJJLA0Bshk0YWJ
OFTuOhUEHZfj762rdb3ayEIAMTY3tO0+NCZ5cfVaQ1UavjW02wrtkF9m1aLn5PFR3jp+gcVFRnYz
oMX16kWTuPJHw6/bbYYHBre0yD8lLlHsezWMg6ewfp2XA62S8F3dOWUVt+22x0dUokBeC/aX628h
PCItr9CC94zIsowxKkU/NLUeaunH39h555XXmSe77NJpb1Tcghi+dBN/Z0PBnr/2EWKk6nHdmLbk
26cM+iXaD6iqcilLByfct7vTCU1dIglaJCtSkIOpteFOb0luSPbNn8tTbyFT5BtnSC00XnQW5l9K
P3lSkCmnmQ8vfVRWkF4vTkMUbS6Pv6EM+ZGpXlc+S4IhZx+yprjdFQI2SWgdTir2VOyd44PJBBwb
bG2U6k2SNyPrmhvBlaQBS0T+jg/xlt17sXXW2YyqbXbDruN9EOVBDYnEwa4k9OylT3JrkWM4Ptzb
Hvc/Z2Ldwbigq9fgW7wSV+KyI/3Tf3ZQEtI2mHbIFcWfFAuy7JK6OT7223uT4o4bBGR61yzKJgx3
Qd12GFwUu5DBRH0DmONZRKx6fKBDO/jf1o1g0PMDugjCoXpt4aqonqPMYSSlUDl9UgKX+CGbU403
FHnxhvJOFE3hpxG2Yec5ruISkBBXrVM5C2mnEYgZaCzbs62NJo2J40/7tvV4EQStzFQ3m8HcthhD
jl5REgB1hw4WkgMT0k5dF/cxCjRudV7g3fGgcrHIY5BFOf4ob11HG/AEXEpIzYNneD1vXV1FQ0r3
Zw7X7SbtkIetL1UKqBvrBoIyASbFgIfjY9pvxIAYBhzX0LcFdV4NOoZTYSTZ2GwHHGdlnTbIZZFN
k+9MOqiiqYbCCvlrSsNIJ6BE4ltiVtKTGuhrhvgNsARcpsX8PrT2O9tp1SZLziU1PItKMaBbOjYE
q+pBHpqjA5do3OJno0vl3jju12BW6+SpvJfC41J88zfflc9hSWQn2VPvhMrPeiKvNzUkFOSgIDVa
qAqtTXua9GFrW+5wqJAmZfptI2FdEJJyLvcdZTkGZQ6QQlc70A3JWbuexGcnlNklp33dXew23p+l
cWgtLJWOBIFU+Z4zefDnsoC6wTOV7HlE8MnhyPjLKw2X9o61WToEf2gO8twAQbBJfIiSS81ovtqs
244mjgvlyuVRFEXuEMRIpG9ZzdGfuhN9tItS1nUZ9oeONWohgcOXGCXScdTKCKl9kqmbkaZ25E/D
6NDrXpo86mFD4EVXbC5yHOi+XqSZPCIFwH2+KTfS/5JXXYz9VYWsgT5HYZzOPM6NHFuJ0gl/OdT4
ltOTOpjb+fC39Fhdw/0sgW2TF5R2wwaao8ubbGBQY/M7v70j2COpM/SPYxJuhVUyjfQG+btLco1i
ZumsKrhQsZmEzN64jxLjO7xsZcP6JzRQzsoaDy9+kACoYT7rPvMqRWud7evx02aT9meQcgrUVf/e
+MiJkIkj/UmZyCah5XX5h8F4kIWKHOszK62l4w+lJFgbDAIhRowIdj+YhLNTcO40iAYiCxr5/X2Z
l39O3belYrG627m2zvjmIV/n3CNpiT0kcaVstg4cBEoJGsNnz8rbnPVXhZDpxy8l0aRgAS9mRq+K
4bmywDkp2mVluLRU8Kx3eXJAs0pd6CACDF/CCtyP4877qFQOq8JTJNM2GE+T6c8eOrtpJBe7Md1d
OgQYVGZq1Lls60TrOI6cLLrN+FFxZxWwFZGKJg3OxAgySugtudUROdrajMD3mYjXJuAuaP310LQ3
HdlHcWSbuv4astbSC54KlB5A5ADP15cHWwuICg0RWyLaweCfuAZQVXBrPzOXcAwfCsOLZDV6v2jJ
9PebPvuT78QGzbXH4kNYHH6hM6vonfuBmvFvboh6VZshrjoRPlnO12Y59Npq9rk68WNRLrRR9Wah
bfL2aDPVeXQqalUZTv9p0+IbG0GN2LycF3PrP2nRu9sHH+1svJbMquPs/1h6H6XD6L4GWOwF9uXc
pJ9/oXKhHPzBirYkp+MimE5oSLU7q63mrIivWX31G1ExAvLog0UXXJkXLtAdvm2L/hrVDlF/dbtK
6tSJkwd9vVTNF7W/lNqsVDjlakgqXFK4h7I0nrC+blAp15Xsq10YqdeeHkYkkxHsowmpsgniIrLW
6L3uFaPuAYjwsFV8LTlO7m6vsMtzmRE9wVgAYqWFxW6XnHl+f9bFX51dfVLF9bbfD9IicXbsC/UZ
MJFgoWc6in1m92UZ7fBi2O/PDLTgOe8acKKc1U7KA0p0DiqT2l/IiUH6VZ2ndHE5ffK93rV/YlcU
trZm+TVGnU+FSr281JhsmMJUG4HWGmZ6giB1e15G7sk+DA9NuxrOnbJIO/TurZpbLkIfMisP/TLU
WmGfd+peyq/sc6Q+R4Bl5BPIqx8aWxGYb0oaL0FwodBypa7lnYtWNtOhNlTIzaGqjODsfkAOc04w
YDFteOC2NyHt2cl37z7WLECFNp9JU/q0Lr81LJZftFdk+D5Yu/TJ29mo4bvuVRwMd/gCv9S3pPEu
ZLoRUQKs6UAWm0ghmTQ8MxvS5BkKOCTtP6qncVsEvhSmY+4mZ7952BfODb7IZZjzz3ZVI1HFv6T1
SUeBP/uqnM4UJonriSbZWAfnurTMalOfpxYemrpnWW1toeSOjA0CnYWZ0zYL8uSuWaqTad+j7fSc
/+ankWEkZ9ZQX7CTlYlSjnImSmLnQJ3XVxLd4YcKd2UbOEb8ayncT7W9xTou3u6gqDMVj2OefHWS
7C/2hNjvmPhmk9yUdNeVfbSbSydGioiqSzjaW0X0Td5dIUlwoYaemA3NbdweOqemlEzPkorOG8cd
K+83xwrdcgstGxs5F4zCuqV0hK9QeUmcb4dN9egGe+T/2h8l4GSetkoc1Ifivw368llGf+9OGbLJ
7ZV6KyNpWaNZMqQIUQMkoVnph5jUv1JquUtU2XJk2F6BV10IEyKVanbDguSl1N2YQDa5Tog62qsT
vAN40LSMa4al0yd62LNZnBpJfp9642e16tCdRUntpnCyH4ohq+xT5mWHzmHy7nQpHZ8anMvfTSoJ
AWdDxjh0IbHZr00qIUO9Gb2w3g5lTa0KSPDwcDDqUrn6P6Sd11Ic6dK1r6giyptToLECAQNIw0mF
NDN0eW+66+r/ZxXae4tmAuKP72AGYbrMa/LNXLlyZYNjMJj+usBD6W7TAkXafnijkkRmUehIW7Fu
/7HNkdFnx2vVAILrpfEUeFfxE5QpZUDwEHx0YeW6ClXjl1kVns9Rcp+yE0TBkKYzXf+USdMtPEgH
REjqQiqqSpqfFBVeCNpcZLIatP2c6byLH8w5p08Xp2U4bOIqUysuWdQ28+g1ghIg6oc8/lo36D/y
cHyan0m6AT816NtbiUns+uA0mYtLHbuShlR+Sk0EsXPqiyGzXXWo3EW0TmthF0bBlra0tJdwBvt4
yfzLAq247ZgezeUlth2pzWQzlM69Dm3138QjBjUYHZr0bJ94BZXPqj2AeBsty0N9wRezv6DOGuVx
42hgMGVRiUF4WLXa4UMRC2+kVcyqwJa3V4DvxHW00wXj0l/GGWfQ/EJAsMELSaxbOMVPYz1dSHef
9LESol5JSxw8QmwJ56dcUTPHiNAVgTZE6kMnTWNqhjaoHMlrcjNEHr3y3BqOZ288cfPya0HWmYz4
sdm8+nu90T+VM5wb0rsRGr5fyjyCK43yIU6yvTdO6B61yrUv2dfAfyy3TxaSZ+LaCGmL4k4ZOzW7
dTJjkiWyEBUgPd1Hz2qgxi9/GaOVdjfdin+w0gXViyRBkn7fTQ/8sfZjZtMDb7fdLuiy06bQtMtv
45Svpg493HvZ3HZon2RGlYnpSC3JE4Mlqcx0D/lvT3Pq9A66DnOmcKtK/fO4oo21p3YQa8N3pcgq
/FHGYcCrRmWR51EDQtr5iaSQbUGzd9R1JC152PxU2V+Coc12xLaAKIg5OkzVz9F1b9hpNNv2gDsy
w6bH4q3oJuymbbelgALZdWTi6NUsm9/k8altFgj5tXfdUJzN/EoCvUVbtyS4v4e2K9Y4H1qzqZii
V/CKkIIYRSLSVWjBGKIhGIrGLMUgSREPx+TTN5WmE6zMVQa97tj/9pG9fVL2jUhqmJhs7c/eP5X/
wYyMiOyUa/wNBUPEarU8kB+6npcMG00bRRDY47Zke+/GnWiJQWqWFJMVrsKXyyNIj7xJbAJDTU5N
yLLyy4Q39FGQ1LZSuB8bPe89dEY1sUfwqHJiytiVR/oNdE17FMgKZ6nvzfkxs852cb1q7MpNwXXj
zfDkhRPu9sml9NMx46m3nm1hw2krv83IYGzEs/8gmXrHukha88it/1pwRvYM+tI1T5iZDNSl3dEg
cBUWtmdPHZZwXV7JHfB1zxgPMZfqaP8HqXfWPds1JTHlrg1alCPK7f1luIWjggdrGbFzpciiJGnh
VM2RAjqYsXF2PnGkfjxM7zAQnZqwdm3TAx0Cj3g7SmQQSXa7ZXGvZqP0kFjC/LYO6fMeiaDb25gU
2/gsUbTSHN8E99zVhu/qSmdMyei3d6VrYJnmy7a437F1YQB4UCW0tjBf/e5ZJlm9EmAe5OWg80MC
Ojmk4EA2gLi1gFCWOOalZZBD9zztrbRsfrIhlBSk4K63ume+69l/fPEyWyUWHbVqfAkhq+gvOfv5
ziNFS3jw64diiQK1Rsg68ie2VXwfjXG8bPfhqmIbgRCpsdJ/YDUPP/PXeUMX68p0ThUOrqKYP0Qz
TOLH0uVMrKm7dKeTetkjVsyJOX5xkDjOaApA6xw1VhQrm2gTtXfiRMFByGmft/FWjz37iXKxSjTz
Rb6c2eCDrsE5YwOYl2KQQR8Wt6eFVXy1Rzw/jJpT3FSIE0GV/mmZ/XmctVduWn+nL9U3riMmDabA
L3JRyWWU23oqdIddgqwqV6XsZkO2bpHwC/4h9JeGhg+YTbkC8vB/UTQ4tuiw+nNtMFE2T+lUwbbC
bsLpzIs7VYevFbSwGuyZQP3TtKOclzeLifzn786N4snfNnpptb5ZWQGdGumlI9LNSn4Z/VOGWTaH
QZV5ZCRV3s+0fryD3he+Htz/IF7F7bW3+5r7gykVzC6DRRGRzqiUJoq4OMyDwDIXiEH6LphCuVyq
fl3oTo1JtOG7YEblCmAqZJI/fsR/yYG9GaJDXcrKLfejtcf/c4fyOyMgQg/bG9/h9eA4VRn6rnFO
TfdRKXUJ8n/8CPb7tP3bR1Dy4bdZQs0yQR5aLqhKAWBbsIDFrcjoxGprj8xf1NaAxaQzjXUHS+/X
kpfcHBwjhqbqnVOFLThDGEg5Qx8/5b9hn4FJUEeSEq1dyijfPqXVzHM4aC3BK+YmKgNgOjVImjnt
s7BNz5aGcl64R/tpU9vBeeNmn6DEr1Sgd4s6tFVK4Ub47QcP4kZBt636uLmPd5R2GC+cbzrvOblZ
x0YMZMfyYbAYBp5Tmfa4mr+KzqW+DTEms/sT/B4PChN/ji77GR+NMAo4zXtgZnSAhR00zYWPoIcA
CO1q8T2EhHFh5UWYE4hu2yW/EHVSRENhDVL31xYbUJ/i+lorjXcOoZl+yOeKH/Ho4J3I1wdYEyQm
pz7r4UB3RId7V4UrmKtxe4E3xRV0oSVorqOqPxb7l3caq6+Lsz2RbYtWmp2/K5/WdTA8ykPiLRgN
lrAzuKcz0jRCbtUriUtbuLm+U+ufKo/paGrNP/nzRAzE7YV6G+1oTuHSwVsHC53Vz1MGoIif4/SH
WozJasiTgmumxYgRHaIFCnGzMWjo1whYAEXTgfXx8jtoHrBC73jcVE9zOpIfDw/ORS+uK9tuDZZf
qI6IwcYorQcg1F+OCQMr+xC9rLkD60XF13obBkxsawwdZwhzB/1d+4gGXIyQBl5vwYLl7wb63XXW
sFFkYfY/siC7UZDAb5RlMQx4EdlyKYL5lISfrOrD3IfCT1SlIjB9/o9Q7sHrNdbO7NIite/VKz7P
7a8NctCEBefqWyigryTo1jmS8lg8rzsg/PdqMfluIlGUbT1QDBcRwFLHVuJ9ZgHg4R0eJ/TWpXty
AILgWSZP/NYEZIHf1hRQ1/faKVQpiD9C/MgIUWu4grvNuDFCNgmFekkyn2TQ5QmHWMgz7Wxk95kk
t2g1V3wQsU3Avy9qUcJhH9DRCI5BTgc+XUulX2rK0Y/EHdQjcISo/U1bUrwAJq+D0wGhVQBGuuQI
ono43Ap+sr9wbohCodAbFnECzLI6ryny8tM2FkaTebs/5NH79jnfhUF9JXPA7xKbjowsK0PtHQmi
1YWVRb63ObVbTx/lgUUYU3its0K7S1tfERTcI1kic+yOh2A8xnsziDaDXXNOF+VjzzIE+CwDDrcF
ytXSNJpoIN8r4+i0Eq62V7k1vpWH1O5/lMb22ZHum3oRwKJjzHASsin7zjNpKJ395Zpfj93o2qsU
9tstnQiK6KqEyRwnX0lN7WsekT+2gwat8+VSoo2Lnd2124S4UDWgK2e7ab3zWYgb9SCll9y0PsJv
r4RzlS7ifKlHnzpoqWhAxFTFSr3AUN6ZJDKLTgMhJqoaWZiEAfqe7caf8Eu1JFAtAcEUcTEBDjZU
vhKblsHXPp6oyF0FxtnNTJs+SagB1/osN+NLJjYCq2zL8A4TmTVErRh69aFTi7KsYBUSLrnJaW83
3wgiRVJWt2mebh+TwsDnxVHjF6zXyHJu5L2h0/NDDG9+NCK3oaxNRO+HgcDw1TBS+ULy4GiKfHnS
4RiAoOIWx9kzpR8unwy9W1l89b6SEfWc/YmEO35VAdSpdZnY7g102ouFRu87ev2qISz6BjqQNP9r
wyqGQjM0Zt8qN/2LVYY7fb1iL4VN92V4WYyhLpA68bcsazT5nPsDbREc1gCPJ3HX56QzBhhcvSCb
15hrqZcTdW5Wj8LF2l5Gk7fxJ8IDXAVurSIO0mUNTEfWdZOT9yfhz9lRvDQIk+zn7jFvu3Sj88WK
07+qqLM2fgiXEUTTaFr71G+rf0y0SMb2x5i9toRe/CujHRRg4/kbmciUsMvbRw5d3uyX1eKNe+nO
V+1R7u9Jhr2uHHJXQ06gFz1Z++qJjexSikCSkdn7+ECBZ/Bv1oxyMyQHKG5H8OStNdsxyTt/4ESh
T89xEyRfCI7MoiNt0X6TyKCifIeQvZlva28+robpZPLtq4kgto5WTrjXvDa09GMa0xqPzfQSDU8x
3o8BrkqljWwEbywdSi1+Ke7jVWSA7QS6MiVr2SebgclNsWHrIppq/0jdfclppQCsbIW0Gy924f5S
hzmTpeXGZNXUgVEauja6JlihmLQiM6e+w68jKelEBpmVxg0YSHYTR55f0L4puevd5MZLvLO2e/Kc
5ZL7jzPueSK9b55K95fTIzhLmZvXzaoea1xIfPFOFST8W36puhsWdP0AwlFvPbk5/D1PiDq/AnUO
3mB32wgKp4BC9CD1CBHZAiMmAGpKhn/YgKr3Am/RdgQmRavr3onpODVCfsHEetXzkBbfwUJTSrsS
87sObhnfXzIOUspJi+lR3bMVuPqDf73E19B9J+dWsauwiAQAGTOiZCdutOJFkeuUMwRcyBDoUXKY
dauEhpbvzr2xAPnSxP2EkHYYdrw77+23i28Jgypjadv3uZHcUwl4OgfFjUTkZPG2uXERbEl4NL65
clgB1a0XApBPtoBu8psn/e4hDnAgo0tn8tVb+17Blp/FF7TqXgVLcC6B4PCtpwrnj7NapFAW+cf3
P8Te1/tTEYTEqRj/eD5vB2FnzQPlLrV9L09YBUqJUV3JxsfgPvM+D1cZAnaAtNC1zLRKiDkMeuD2
3W2SJ8+/gjTRsRSof/yAh4W1hw94yPfop7poW6O078e+Pt5RTyFRAnVLW4r2Vr0eXzexljxHkjXe
Lhw0lvVQKCxDqJ0jW0cg+672f7YN7wMys6ccZ1nO0vCSPUJX2xwItW4oXuL6nDEfv4KCod+mmLIG
M8DCeYiDACxF5kGwBEpnxXPilvdFTda3WjyeLfniksv3GvoM7H5Ojf8Ju+t91M89fdMKcRBpMUKr
kbfTukdPayzxfO7byH7YRXv6p+y+5P154BH+J4gZ/zUP3xwwxxx6YOvST4hM2NbezNvyZC9Z9dA8
3Vs3cWicBtmLp5acw/Dj43F5L9PDgMDhodVCRBePwDyERtyy3Ve+Xdyjtb9ZiR64IlnBUee8KI2O
n8X0qKvSxzf+lwl5c98DSKTY2cE+2loFCqVwPzB58HvEX1Gve9pa3ezTT274npO/vilQosk6iFz3
4I49jcaWuuFN93RnNalTMgMRYh5roDeiUBaubXTnuJZ0s/2COtknu1yXP1iBvPD/bn+wAssgiLdm
bhb38UjDKvaPjDHWN6F5+cdDS/n2x/daj/zfkJSACLFOtktxb+1vlUGCujSTfGOXQpBwqPtzGjrA
SVjEBjxdxJujj2Ong2jthkXaAqeRLOlP1YKkTnKP8fPHfnUixa7iW6elgD+q7Z/8Wx038RrmfrhV
qZB+y9EjOhYafIEw1BoEcy6oedEF+X4yVON5q+CS7zwcVz4EOtkAG95S3SEiA94wf0I+/tgMUouM
V+ieZLv2OOrpa0baVC6FaEScsOjI8QFzoQnba0EoFy3cALCy2d7EO/ov+qRXAKxhLmA5gf1+9SsP
2unhlfa4O+4Bm2gAkxwrJRnspwdJBXCTqN3JYVsxf5z2IvVo2cPxtNIY+Epxsv6Ks5L1Oxf1VUWD
Q/nxyhv4qXElrgR/hAMlPFS3I14A3BISbLOzzG19qybxvLDaSBe02xYFqrJqFdG1MeYgeuEgUuFk
1f6w4vAYXO7VMRfUMTvpsZl7sFMewQ7O7FmZg/wsGbc07TS+7MFdoro9afjcrmleAnf57gc9zUVv
Gc6ryEiO/TE977LpmGzbWUeEbdNzZswK1Qa+uky0TZTv2zdEu3vKxGn/NoRrxivjvMJCCB5p5uzb
6u3GKQ187rxirc9TWgrevruPjkuwTxErMpJrXSQEBWGo7EcXuhjActIqE3dLeBFdkDYp78tIkZDj
te4st7huaIXLoSyPxWrHB1Ioi1sDHM03A2lrwJEn5TZVu6dDUeV+Qz5jOueXYnA6xTLsOLlcLALB
21oLZXbHFxWk8kWhE2PuGFl21MN8uUrTMD+pphLcFfLfzmmPQfbVlVII0BgFZ+JJLD0d9mCBq9xa
zu4cvCDehm2RT0szDy6scimSPhgaibArGDfO++QHzky/I9NN51sgGXCFY7m1rmFcWZRqbknb1l9c
MGnSfuEQHm8VPyu0Il5VOl1dU3cEq3NVCzKzIRFOE83eWSCeOqjCr7uaYAzhT7bpY84MQg7eKLx7
9bZrI74Q6UVVdCqjT2bIwG51hoNB2krch8F8NHY4t+rUvWbiGR1ZrrTsj5biqz1GJx3RV0MT0yqY
LvAqedmJI3znkDlnpLM8fTad+jrYrq1qlT0nqpLr2U/uqbkzVGap/opCDjRB5Uqsr71zm1xA7byA
L7q5dSL/dqiGB81enHTn3fRHQKuUj03nvwRDEElxD6TOjMfgHByHbuvt9rkz1StR2vLr83r/w56D
8zl2vsyw6Gqa6jTEQqnCfIKE/3RKZuW2CMEQ1mBllEmfYRvaBJcDLS5dO6dicbT+0NzWTE42IQoQ
dt65VcVkXOtzhTT4S/sGniLqiScKXnROyKLB9tgwKOJfQHi9yCDsAUAfYX/Ti9Rg8ju3K2RzQ1JP
cOXvWie5hHGu1P3uyQnnT7zBQyEfusIgFApDieZVVKlGq9/z2+niDfPiN3Y93/H+ObL4yUKdn9/b
/tqKY8lop24PnA1TntHIcftzN2R/wn973gXOH2bNm2dJfqci4nEHtzYf/lHnQp5ftFolv1UTglTU
xcdT+14U7O35f8j+CfZNFJaGU9w38DHk2oBA0zaRfRFYt5w68lB1rNhxI3CLdOp+fhYuDXqOHRSA
LquPbIZIJ8rpadX6XXU1Q/TNd5FUKrCWMnAfP/qafHnrO1gw99UVwEM9NVwJ87+NeFai2QQTLL8X
RTCkBJ9HZ8AEGGKNMzRMpmR54WzvjOLPfMp+Nt6+2cjwrsxFN/+JvtQxL7HCIPjrsl8ktgvYSjqw
AhdioM4lpe8wqlrbKOmsp5zo7mxLz4Uh8dqwU2ch6Xncgp/AFCHwf/gy1EN80n2FHUfPN4+Ny1Go
hsxLpQEW+WNlPILkG45yX7lVbY85AtW8duX3mNNFtX+WunuJ7P6yC27oKAtkCE5C0XjnusfzmFxy
FPT99CADFhK+81x9CS8Ac9WM/aMZj49JiI/R9rddrSfZVeNxQCW8toeYc2JcKFjeN+1tMEGgxnjb
qBNgeM8MWst+PG+rtTictzCKSBOFVoScz0Fgly9emyfJrtDBtqJj2HfhlzPMXLHH1KAByy6lH0pZ
j93gWQSnhhA+ctsr7nQhk63TAyBCdtUsn2WmXWvVWXCa5UEj4r2W+th7S/kY/DnhYUArK7cXnsn/
/1sBzlMkTt4psgLvwJHeFXPVTrZX3bNpmEI9F+9BWbnQz4wE0thZWitYwg5ThIbVJYQk0Rt0bNWk
tW0b+kRjJFQINKf0v4WfHtwpnIUGEoOZ0jz9BAdizOkBLN+xuU735Rktet1j1Y3Jlw1KELOPX8zy
3/volAB6BENMlUdyRYSR3/YZHEAHDW4X6/8qGMSBzQuKqSXMUTwt9dte0ZPoheNpIzCFk1YYpoxh
Up9msDodgEHbBE0my57JQsuc2w5sJI7/JSUtDmvJqr4zcmKJr8lydhHcMhmY12+Bg6xHmSShn+uP
t7uv7DVtGG7VGj0nBs4orpIotTaeh9xHBk7EvLAYHv7jov5nk/Mp7Xl9wTH733dAfnd8VM6uYOj1
itpfbHFeXrdf4etxggm9otT6aIyPUIXqpeqh3cIXfdxYsqOs7pKTmqIJpdq2aLu07UL3ty1PO4ZX
2B2oWA7g+iy2uTTT+CLcICLfk7BMrHQBYWhXl6npH0DrpPohuY60JioocfRZ4lggqqilQMAU5W37
pNKDNkTeyQghWQP/j6rpaE684FlTRs7JP7acBk/I9/S4TQRsJqp4UKTfXCuGRb8Lj9zoTl3D8VaD
2KfOgPSYxFmgEk9NdQIfF5WkfHiQ2cEKyUlivHlZE6McnKtluVFSOuFlPt2Wd1/Zm/Y8WRsQQZol
i3RSsb0FIEUzYkxRogIJmlkLNaTu7TaGGfzxkj48q8E98Gccb+3QiQiAe4BBkBGotmUVVff7hmyH
90Ozi/o0lQSPWRjgnCGiUIsGyWK2fDr3FU8iJyp6SWSs8KCV5Aa13ZKFIJGDEzi1//DOn3le70JW
HtSF72PaeBfOIcRUTIbtDtu4QoGyeQZ7KOP2WoIDH4+H9b4STgNC/g6828aGuQcmeZpK0hNhSe4u
K27IF1xlJa7APo1XDyRvf1D0fVcgvjwlT+X+WXCqxFoAuq7Wwn0827QzRcNj+it4sDqS2ap0QT1r
5vBKaFhifS/tl3ZevgL8a++zxpU0Ul2N7EJDJiVpQpGpRHNlOTKsKhrgmGDtippO2LPjmcRkyhvJ
jEHDWTctNxZdlUNVmfitawg02frV2RDsr+wHyn8iv4ZM3z/3MWaBaS2T4a94KdQHZve3MqO/0j81
lSXGU+o9BmQVlwnpxydnt8kZ8xQzbXQ3Xu7Dv3POFPghPuJZPEBmXbL6h6S4JQl8UtpoMuaUBoBG
RwpI5T9EkLKiIPrB+ChUgyVO7iVxiX2G/NyI6Rw31ewlVENmgBe2sE+YJ+cfthvEg+56Cs+cSSkR
iY/MX62tf74enkTI1ozGFKEG+ulflnotMPl4gci//+3EZml48vsRBKDZGJjYwX6px8wLOw6Ge+Hz
umsL3FrVn3FdDg6aX7chh2+KvfGORDJM9UIpehLe02OpZQG8mFN33k/d2kng4zc6IDnirbOvHOgq
FLh7gJ8HuJORdstg+FN3r9TLrxhOzusApC0K2Md3ew/or7cLIKQIUmQ1vz1CIwNzNPcLBfwRS+RH
V62SfPJUCShZITbkR1gIcp0VSRINfvwA7ybw4P4Hr1vOuyUnXYNsAvAWx5oiWoLsj29yiJr+GtT/
vuWhwogfGaWXhzukIzjipV1EjhutwjUDLv91EFmfnI9QjI9v/e/T+b87H7yfkTVLGG15v5y0HCgQ
w7wtL3TYCjn5+F4rkeHNbng7mIc9gKd5ID9aWtRii3lcnaraFp9AbJw89U+TZiWEjrysQ8fe2dje
CGwgATvQEFueoJBcQiLs32WOBqJD52thNwQMMCDhKZAgq71Xb1dVZBg3+Rq/dBQ5+wMYnUOz+5sU
zGLfznAS2LtH2yWB8Rocq7BQdHDLrk/tfXyeZv4G0PJ4qX8MJCq0xqQjRTELdUmqtlSuDBsrAE3Y
0sej9a8z4yLaBG/FDigYfrvywwHnpLWYGXnD4I97I7mpHFLNA87+Z/3wDkOL1xVI+RsZepoiovL1
9m5o5LV+UXjdfRYPKFCuOm/RstYRyhvVm/5yIAsIsnUMlhdzqMHJgkeSQhLQKRbP7tpmvIRsJ/Pu
xkA9pGJEsIFtmEXmWUAuXF4ugZxYKCGJTs+uxFdW/dK4/QxdsMTwebfmPI88mEPURIHd2xfLFmPr
LrHPi+2ggxCPV151Tfb/RKH4vGTfVMvbjONXFr+woI8n8d/tl/pOR47JTFoHwY3VuBGjErPkdxQS
U57KGbaCAM4jcp3y7NWHBc9bebid1dwKkvvkGbRS3g/B/57hwIZWjr8L89FgCIjsAxDhlCN1Syde
1q4CRGlSAgb6FWI9PyRrWQ3G1Zh8ZmrW7X34HDC+SZUg22pCkX87FXNdWoVj9v294Cn28JpK6L6U
u/5qRwiGJZCjj8eC3waELHmUlRioxWfUq9CgiOl+mP/58Qit8rQfPNlh6fc2iuup6lr0laiycBI6
rxrPGHsVRYYyGRQn2DG+GeAxMQsRAxMmJwxuJEEp/ha11Ap2fm0R7Rg+rtAUr6UkC9sMd8qTyFMr
c8riaNbORabyGdO1MgugWHqwH8z5YmV1QIVM6ss4ucqq6UKyj+hknExZdbsMd+7JUF2CVuz6y4ii
NpU/CA3Gnm7BNFtcpr4czjVo2D9B2tRCcKxEKfwakGxyrjh3t1oHyeLfQOUSbKDH6cfNrxA5oSrS
WDgEVMCuZLWcp4/H/BCEWi0OIhUrkOEjHXzAenOcihqKxOnvO8g/oAMnAYEVmkErG5lhi4lM9xTb
eLAbgKIQixRdS9Gn5RUnHP2qMhcmJExKxSXMg5O1jypm559VjW6K+2XwIPcM1ZNNxEgC9Q8ujK+7
t5PNatZINmzbeMNckhvfGGo610dn7It1q8K+ww1nx67mr7oN7HOITZTIjG66Cfc25VnE8cJUuKbc
YOaAG/Bx1bAm41ei8mubRQT170xsKsu/JWFAjNkgCOue8e1UUpaEjy8jL4D69eNQ3nnlKuxfOBjO
xDqW8Bc54ROCkEvXrI4Qplu9H4ACiob7orzlWKrdT/2vd6cQ2WbQmf8SKA9mKV9iy6tiCJTbcPyn
ghtD7Z3YXwbcGCK4drhVUVe7ZZPst5fEFZIB0auiMnGtlAjEsY8XDlJzh/YMf9d35H/6kXq0HZA6
zcbz7ST0x3sAVauZjqyWhod79w9VSNp+/k2sfOZgabs/BaJD6NKJM+flg2PaIu9AndHRxSppcxgR
2XUIR9IIHgLjJiX1IgMQguYRyULzSVQtxQLZDwZaq9ELmPziPq+HcvnFpHUrhSNcKetfcqe7Tpe1
xj8dThEuR2tsh3xy/8THqS3ZbJfF2QQJufjeH/7BWLQ+1Sj7bgfGWEC446HFs+WvM7/ZwIjiBzIL
6A39yT+HMnCOw77MNgproK5USHSI96UzeNmTXCH6G9L5IuIoFcOdC6m2e6SujydkHQtqcY0LSOD3
OM0UWs3DFxakDDHD4iQJQogUBy7RRrwpB2ajdhIiWjLO/CGf9yJHF6vg8Nj9PoCZt3th2z0t6O+J
4Ekmctc/zguIHPGoUB/AZZWcyxObpfuCZcSHuRLXg+thJPVFShQ7r/02zw+qjOMy/FCfNnfzSTDD
76zuqCIk/Sm5ud65MQsAYawuFC9sk6Jm1b5rWnjrvtqTtbqVD8i4MYkmaSrFnWGTfZPwVrtFws5s
H5py+Affw2yce9AVxS+2a516abfmFZMs/dOAA6xoUqRIyS1XsM1Kq/nbrasCe99dC9FRia78oaL6
C0dUs5ZQQ2rw0sOPBOJ3SSpLxX4q52X3q/Au7QbsG+JViuBhRajMXK8c3SZWc87eDobgSgTddGcd
pcJreRDFAtpc2/SC20lMFBWMFYCWVAQeMfImx/yIIcBeQrK5VgG2maF4DTSWc3a5jaPSnk7FfnVJ
9ntEI+1IbcPHgvBxiK3jZGx2R9Y00/NoSwUfGlM/sTqUU3u3AspJUf3DzYOuJtUbnNS8NNLga4a9
rYqaUsLkJsUmaRSI48kGmmOcHWvV8yP9RvLCpe8ex3anZ0GJu7bLk9c9RPe7VSSCQXEs6jSAOfAc
+SvJ0YxG/8AYCXYkCpCUCuNU1/V56DxO1M4bwO/ChdHRS7pHHRdLF2+U/zbzftU0l4eqdcBqF+zK
FuQKbAxlkrkJV+U3atuCJV/K4KSNQHacHpr4F7wk1Rfze9L9Spb+WoHSrNHxpQwFVXdustlFL3ou
YYyFKNyK+4WzwGFI0/ZYoEaOqHleH/nWLbVYZ6OKzazdTROxWzidYFuTrbVynFJYe0EenTMG2qek
ZwlxuBY381G7ndvl1B7iK5aZVwenYb1RJRc3V66Gda3M7WSJufdlAFCBBf4Z33OlubxxnTggAlrb
ETkgZ/pOzzQbttD5PNe+95AylCERUV0ZXUnh60RThhbMT4wysQK3o7w9Kv/xdwF53Dk8Z0i3AxzO
6uvcfiVroyaiTDOjqbF1lvlBw4A1MevxQoXD6qKjHa2sr1xG7Sdmj/fmM0y+u0dKm+wfGXMCJ2po
2VVD85liEGro7w4ilHUjefdg/7CdDg6i2InKsnZpSKR3ngO2XkQubfxhExBWeH1xRzGjL3sg68wT
8lbawmu5IR+RxIX4SktC8fVy2zVwfQn6cS5Mu7owuuYsmYaNvmehyrS12+v14JkfdeJK0zousktt
s+iLiH5z5vORR3ccqevEfRMXP8zqS7trn80kOPa3NCyIbtlxiol/pYvIvZ6Iq7nqilIB7z+zvbud
/AvxenQi4aWqPSXoN/+Ssg5TZuy6u36ApEDOWXi6Vrl8XDDK1xC9j3cPIqi0NU8j+Q85ujyd135F
CJMsnXT71OS5GvNN7P1N0dtxVRUnIukXsMXRROEPXhfC+tb7W5lupSd0ovV+/3dCFgG7wUVZ2NwY
MSBGGYwQwYpzzh3LzG44bmySYVqeki/SxtaW5yIYM+moVE35zUdHHTj+aBpbGRuuqSeXsynocRem
N9Tg3Nik0+V1/kKbcCO4GjmY13u+lmVmlxErm6fmh34X3IlOgQjzkSSDUpzQefmudB3Ekxn+k8Uq
XWP7oASmADQtlq9KkdRolWjI9JW553Kc1/D4+TdbnwpyeNHdHF21jHGuuvTYoU7booClZLC59TZF
5AtVxgbd1YR2H1BNlaU1Y/tM19T7943E4eXMyAK7t3U5XqjOa+rwT9DCZ1Q1+MjSsHW5pJoIY53w
TUVokudDIkN+lKJYPr8biBcA+puRvLt7pnWjyj5xDqzJu0GZm9HSuuVaqvXi4tRrUzW2cLpNKv8g
pUBmmBJBQnM6EyC5cFp4rVaB0Km1AopOKygjCCSW1fDcU3Xfwp8545M8g0ejBLyCpJg3c139xQ2l
lqDiWZYB91WQxhe8GfkWgjDlP2k/ogt1Fe6u46mHrvhVlHHaPvCnVGYfR7n1XfXi6wwTwhXZtMlm
TqeUPmfcuHPbcwnTox2PWskMaRWEm/3NPXlK6SyApUExV6ukETpAOaKT9CjVbRKU3Q6OKt35aK9O
opIlCNNjjruf0AtPdNKNZHTQfzIbEjucWgyNjgjEC3Q2GiXBH4UQ7FisTFQUz+JYBwWOis9/bZU+
E+v5sNJS1kUW9fdjMn3lkcXBVlyh83hAq93E95vT9Jk1orODv5ic7c0AIOI2Q3GkbiMS+efniNt8
nxkEVQqV5AYbX5VKoirh/QukRC5hXDjxnZBKcr8O/c3O6/+u2mfglU2zze9EzFApSAl7jvIjHC+/
x/+iMKIt2se996Mu0ZUh5uaCegoiG9mmAL+wc8n4EuXwHL+OOHkL3F8UHjqdPOeNf5lvv8BxqXan
RZid9BBmJNQzGflzQwKNo8E2ybD5LDxWeIzjGJXOsTmX1xWaOFsfQ55uZqh27EsybdJeMJoyZ7s4
sITizX5P/lDAJV9ZHxIm4IsLWmCt2oEfRzvv8asQ0ChAOYByecumoOItaEKnmMX2ksa8b+bqKia4
CpzspkN7f4GOqLX+amy7/qnOydB8fPfD8kACLXoHmSS2VuF/6ORv7z4mfmPmfm/eD1DT0G+JY5Ah
tSSgtGx7X0f9SbS1vyICLm9D3DLKV+FsSVa9WsZzg1SNW4/H7TEFneG48QEo8F3zMjiFx63j23LO
nd18oRqa0Wuv8qA8MRdFjdLDyS4FCiqKXNUv2IEAtx+/of0OHzx4Q/vtG1otlOqkm8x7+XBik5LT
sO3iRk2BViEXDKdYZTGnXgYawjYD/FECmu55KtAkSpSaD6ZGHjpm+uMHXMk4bx2st1NwAGCO3bRD
wJEHXFmtxkuDVGyeNddt97DNbpxo1VLiyMM4+A0Y1WvhPKDP//E5DvBoc/LsIfd3NHjEexMYjQmT
jcffWXscLa8Rlu5P9EXKVRFTFI+IfH3S3/Y9JsGIWDYel43nScvZt1OGDtZ+Hlxa2aWF/cL90Gg4
ZysTjWxwcT95bc3/u+H/7WYHoGW/K6Y59vfmfZl1Z1EerRwNUWq4sUXSQmtCYZGgeRVCf9ox4D2E
rBWK7D5ONAwZ910D6S5rt91o0sFxgr9SofoFTbB7ir3syO6Kc20k1z9j+rVEVQlXfLZJVpD8/SD8
5xHIMb4d8SJHX7IfbQahQ/xxi4/K7jB3/TWEarkMpKsmGi+pxkRqf78cBhU0hx3GYvUX8V1TYkAE
N3jU1cd1QHjJq/g9GYTA3wRQNrDrMqMYE6wMbonqmD6ZUGW03r0LOva+bdFdjYKKt+9Sz3M7hNuQ
Zp406VAFDD6V4INx28FDORfvtveIzoxHO++/Si6LYk+XXIWeBdumLzzc//GpDkY4zaxk74WxeR90
3ZOKyBVDqKBdXqq1dY/T2JMM23lKXQNoclmDBlC5jje2g1bI0Cn9vWvIfn38ZP8a5MBf+u94Hdif
Ac377RR5mvsIvUFxg27VxkE52ELac6VqLNl/0mXtxujOy+LvYmYRKiie5kGBPNIpQjcJIR8f73Dt
h+aE5x8/qfdvEwvbKiCbSePRw1y7Wdr7nJyhdS/Z5SqZ8VSRDZjGh49v8y/lVezH3+6j5/iN1cWK
6mmdxX2QbZH3OfuUTdPdwMEnwuPmgCB80HZMrhUtRYkKywVqKWRVfa36vHDK+OQTP360w5qU1+Pa
AxF16BXhWMFBNnefbAvK4Evrfke7p7VTHIkupD62JUv3lU4hASweDkABPOfj2//rzvrt7geuSuFs
adhaUe7XEecHfv1dtgDnrS26v1939Mf3+/el+b8bHnYdJJPc2nbO63bh7g+lEYTaq55MXX2GjEp/
7PU0vrgO0rB7+EbdZiFswVlmbuS/WhzjzEQ6TxsVCWQRrFYIY6P5GR3psMb/cGbCA6sTxWkw2Utq
3c+0h7LwdCT4KuQS31WrJEUHCRe7rX7gDoPxiL/5ud66ZuDQ9sFG90goA1oghvR26XY7u9zH1mzd
Q1BFV4RmxhQqQzNWt6zUKBA/ao5FUfp4nt4nlznBfrutd5BEqOgHvA3tjmU5ZpukuFuK5Mrqz0zv
r4AuaikJHmp7IOF89wmUl2Y86w3jOmpTfMzixIQ1P8XhhiDrdMpjQG7yz/TZUxSEBvLSOsRo4GKF
GIAsM/XT0pETkchMu/bnPrGfYRM++rn32XbTc78bTksUaooBoYMfLPi+L+oaLMpayRPa/1pv9Wie
CA8RyU0gV4MvXE/T5uMxfW/sEKuFbha4ZLU9+7Abz86ym9Lsp+De92EqUvmgBCGm5+O7yJN6+4Jv
6UsHpxJofR7ZXRzcD/uWtoMrrknjNHvunj6+0XsGzAFR6uCUcXInjMNyG95PI3XFNM3gpNXoidGD
h5Oay8W0hfhQXH9y4/ekFO6MXfJc16ZiFiGOt3vCNndkGI0hvLei9q+2Nr/kVHQWODVt9liGOXQ9
4BVBV8quCIfyC49sBLHgcLGiWm06oVlo0T1UsjRUdkPiXLPFg08ecHqQQHjumi/AdCXAQbhthpM2
T4+LNBp1NMy2qVpyp1wQ+/WEEeoODoGqMAq+FcSZOzY1ZkhWUBuhm+vOyiJzAIMyhL35Am8cNnN4
BWR9LC4fKDKeoqqDuIeqklLTyY6XkFZKU/djDX3XTCXYByE8VJMvQqwFXYibL+kClpPe27DKv6Qk
NQbpaTXtf0irwo+GB9VjuTWZJ79/4HApyGsbXote3d4/VdTdtqOqCsKCODprTtLev5rLMkQEZrjy
h1u5C9Iz4k8aH5ZenFN0hUYOE96XrWLzVcTM8m9AdPW69FA+cYb4TsqvxjLe4oTtu/xOlVrqwMHW
pw2BUCUVArVYCzmWDEGCVa8ymmqDsrsoGa9LKqvwnuPbrRvc8ADR9ic+StKNf/HlFdCThyo/pd66
l/+PtPPqjRtL8/5XGfQ9Z5nDi+25KLKiUilYsnVDyLbMnOPhp39/p9ozLZcNa7ELDMZtl1QMJz3h
H+xiHw0nTRX5lYrybdAxgbXS25KSGY8u/Ws8SCgncWAKKSbsA8eLrmuTTs5wORVUUH4/bU/d8bOV
6ZqqRnOI0rutnWMpGkgtYs405Y7uo9p/Xab7ss4Dq5BFj4m9NEXeG/uRg6Ag4yavaiQuJkopRCZS
TpeX5Gr6tRQ5kBU7D6SxrITK0qosKYwjApNTUhvbao4gryLgf7JPcgl9JR9NxqSL6T5qDwpzXPqE
W0a3d2d3lD3VvMD7pJpytFjmCKnguP92sjnSx4cyChEzMSnzlZ95b1LZmD/G2r3N1AWbWk/Z876W
DOy2eujFR2Mar90CXu3obmXXmU65AxZBOziNKeCE0JF1kuV+SMhIqbMyBSx3upEDLHvqLjrzCSSm
yc5fYj26qxf129xrNziwbZ2+upVamLLlxxFcOtBTuBWbeoOoP2rax7LJgJCCOvn9wP0iRJOvy9Oh
jlt4UpwChTfRo2YqRgGWmCNYwBGRqZHs8XL0jiacB+j2tr1aEkPSIMAZylfxzg38XPD48QbOwtdO
T1wznzXCZP2EjpO8+bKpgdJ+HpcF0RdTQrt0KvkLJcd3Lv7zsfXjxeWB8+bpc8CwgylU7Y7AzZ/0
TySOyHU3lP7AgxOWIoUP/++vUFkqOo/ltI178MeF+t6tyH39xxXErRBX2JZDxkBl7cdbcd0qV9Tc
/SsWEvF44nDJGgvlZsJDcA7fQW+y8it7hu8HRueeehLH8MM9nJ09Y7b0YO1s7U7KULFVSUS3BEXK
PIKCkmzpSByUtECWTUoKYbyj78KRkkDGS5O6XT1do96SZXzWSQdOGukfHoQCzUR+S6AkwQBag7RQ
g5/u95YnuZmBt61FF0AvvAvHaLYo7cquqJTsQV5Kqvu8m+ieqxj89MhnIehcIaCKKiIxe4lMjrEF
rIxCmmyCT3Q/5YMv9B2yk2VMiWUzSHGeo1E86fkrM7rFfeZ0CaBxSuyvHKPfz9GTH8r5xHjb0Txb
ILpX6C2sQ/1ObneMgkwobDTaXCCe8LVZmETrlat9c8Dcc/iO5dGaUawZrLUsC4IjkdYgEn8v22cz
6vzL9FymU3PqP2kT5VuFdz67G0ns5Ovk6MhUQAziUorVyeZIqOBXwfUlYrGy65c52YAVRVBuWksp
looVgxJ+j0CRWOxtN6ebmlrkZBUB1Un2Qb72OyBJNhnpqchVJZlH1vIs9ZVmcK0yi+ckkEQhCYiS
t3Cq39Lb5ks4gMdifJXFer5s4CUs6V7+OM07ybD5S2KX7CkSCHd4J+fMpoEXMBfg5/r0eUyT9QB+
V7YZ6W4m83ERRw9izGpS529m4sbI0GuXQ1Zvfz+Cply65yN4cnQAawgx4zwNJtdO56Kip0BUSY9/
9e/WpGxFy85X1uk3krpHI/+EJMc7lkcUFDTKYbkR3aEvtmWSYLvZYG7xjX67DKhYn5wQc7IPB20l
eWPSRAq0GQR56gwOlePwWWqVspGlMC6UdhW3K/GVdSZJ5AJRN/PdAj3ycL9/1nOh9SoRyA1mDao+
9GFlDilDLsw48tZKTi6NcoJlHiHolH+VIN2Z1lE3nuAB0mQe22lfLKhYTZP8VXMWH2Jh+E3tD7Vy
x44g3WeogNFNBYGAM4nsarFFWgo0LOtVThoWhZxDEtyIg7QvNcdl5zT0sueUSj/fKoFKvX7iuS+i
lTAi9irCermVfTfUlANAV666oRMo5QlORECJkJRrnk6rbBIS2Ugzu9xEJanH2UZpXuhmS6kAqWUk
Z716OYru0Q7rr1xD4sEk/c9Kyq0kW8uek4SHZ6qxlSaLywRZZmklb+470tQFa4OuC9Ar1Gsj2g7s
xURR94uiM9SAfWTQSt3Eo+suy83SmFQS96UTs2vKHqQVee+UtcxfHdguLn4IGLu2rZ2smd+cmV3W
K466MJujxV1lkXYTCiSD6xcbqNYp3DqhBqD7S+iLTD7w29hIejfPJamgvH+wE7HwrqXIIqN3kgrT
L0VUv6DHtyk0cDRETx52ridEBWT0TNwwxvIwkLVtvqEn72gsbMHT+qmMl/u6z4LYnb/8fuWeaFln
K9fWTayqqHPDLTl/VjWuqnAsGu+ujmm7mmwcIHSmD9xAlxXPdHcTrdrIrUyGrlYCku0j5CoJkAV7
JsoXqtSSTA/uBvgXc8PRThSYUzoGKy7hzUWDdDjiTJGFXKX/ULW42V52stm0vJTNqadBRYag0IzF
CTFHL9jCURU0Kb8oT8W5D+mQv44mjW6apRQHpLwNC112wMDhJJEOk52aBLG0xC1xMaYGiXMDj4H0
QUoDMoCxZm0JD2hRv2d7+Yumkc17pDQLT0cmCGdnmD2aWWksvMckE/AkiisrfjDadG8n1Zr7lA07
vKlZI5xvi42gBgweiX5/t3Wg/6J38OOtnBVJUjEkFd1Z706qxMuzgkUqRVjIvqAWN1oL4oTt6qQR
zzjLqiXu1Gn4WV1scj6YBktewgwF4WxEiZyLKL1L4TpN5AcXhLNhyy1GipMNyPDLYgFtBnlIyvlv
a4ETmjLNHmtV/ouEyHjguE1T/gEKBflaclHIC/FVDwszc+aHYrLuGkPZcwoSSp2wJyfspCwrnthn
7EXMD0Iy1l9Bsb6ejmMPYxNEA9aqTSIBobq0AOFf5IFDQU8KxMS6vYG2JE/kkQaKPJZcC0H6+FpD
EwJXdJm15PBT2VGJP+eYYyTaeDby41TY6fzLupJsrsQa2EOAimH5obRb0jn0T7L5ozzf+IWEn5Ab
8qyF66iy4pU0So8hbvPKLa19kVRxdnQNjhj/InuefL3c+KNheEDeMZfQD+k9VCmu1PHMgWRVADcl
lsQw69tY0XZ0506szpA01x3nB1Tm1ZRCCZjCwww6VQbMkxGeLJlV8LnEk7idSRwjr8STwQ1mP8iZ
0mGXxyepDlbXbPpkAxI2Or6ANeIeB5aYtNeh8b0OF3NvzLqfAAAZi8dQcy5Nc7mYFJeCbX0lBe2l
8BPHwIhQoMpA6OTinSoVxKO70WgvZH80MyfpxYVkxvH7f7oU7SRAg7k/uYvsXOpRMWJo5krGLa/G
yxUjUI3kKrcdGLkvTg21GcVyMQKIYcSYCl1UPMEFnVcSUMpal1gJuYP8BaX4N1IxDW8HpXloZ3YB
4iacN8jB2qQx/H7EoCesmovGNl5Dz/tgVVpOxGk/lZa4yLwMceLqUzXZT1qVfpIYk9Z6NmodMsRT
p0/vHDnGzx1WV7c9m8hJbh4/8QmTqe/bqtbS+1H1ZH3EKbRLD0py2xvfJOYqXspnXqKTsiETAMh5
V07mVq6U3q4vWDdl0cyy+ZekHJpGv64rpBVxvZC9PiChMk3nNfWtdcd4NR1TQIRe6osKvBvfIpWE
PZgX7hzuJAREcdX3uLvmLx6SvpZK7RZjAEkV/jEBDIWeqrpeNPeSDpPowBITAXYqIzoGZ7YFuKc4
hcVIYTfH/iChWbLcYS7jtRrb8MdrCTqsNVab3OinuPkoiSJqjMMxwv9Bmw8Z0gQUReSSrRT94Ghj
5NcJ1RSJp0lrdFYEkRn1Lc0NYzI0impsGrowL6WWo0QN8/KlzwW2IHsjA7MLzThd2YhJDTjoreqa
ZSalQk7H8H99mf9f9Fod/zpwu3/9N3//UtEr5m32Z3/910NV8L//lr/zn5/58Tf+tX2trl+K1+78
h374Hb73+3WDl/7lh7+syz7pxe3w2oq7127I+9P3c4fyJ/+nH/7j9fQtaNm8/vnHF/KeXn4b8Lby
j+8f7b/++Ycmidn/9fb7v38oH+DPP65evr5EL92Xl/anX3p96fo//7DUf5pwDVwgOHTWXNsh5Zhe
5Sem8U/YvZ7u0nPEPoNF88c/yqrt4z//UDTtnzRGVYPmqeTMU2D+4x9dNZw+061/kvvjv8r5RBPZ
sf749939MD5/j9c/yqE4VknZd3/+Ic/Qv8MmC9UclAEd7oI/bVM972mzyVNVosfip3tjY+yy7bRR
tu02fSexorXxY8vjdCW5KfCopoOx9Kmi8TYY1RvVmvoMwx+cMcloUrVeLH/SisQuAnqSOSpfkdZa
Qx7U6eSJVhZQS+V6QqfBZTlHVt+t4smMdB+vFIOD0nZeTFfpX5UZtZaNk/QgU5NyjCAFemgr+6KM
nIu8C/uBdnPRU0CcPWjbSt8mqp/rw9J/GMs5nktKaIJzYtVk9Ugcb/bCnTG4K+gScQRinAYCNI8X
c2lWYGjMAqHrOJvqZFWXqVqRRpR59hRlbdJfRHrXux3V/GnuZwRoukkdwWG3Kf+YjqWlNuxzfMSz
WkVPHzeGyY7sbuMsY5zDUCgbpcGAQxce0siq2kHuCM24Tg7NMufzTowwejMMkyazm/DsyLyESqyp
DqO3KZpotl+XpHF7MHRx3TQp/qeTYyEh34p8Y/R2T92j1UrRUGXIsvpqhtznHrzCreLDqJeGul9S
6aKk67XhfVGsoa8mMP5V2h6gRFTOzqkpzz7XlZE1Ky92w55eQjWNQShECJ8GMvYtVrAemALb3lru
IB49rI6COgftv54G3YJOr7UiC/rM7MFC6jqoiTCeoysjyydIUp441E7fHsKmYzvNPb2+rhrHu1Cj
aZhwGUKRGQyP+hC1owUqOXQJxpQWKs6ohj7Gg9HnrIiTTd3HCICVKsX6SOQM3Gi35XOZ65Pud/Td
/a6ComFWwkWtuqGFdFnq/XI1pbX60cCG5NrBdRul8aYoD+M063hnJy5sG8SlQDk3xB9qvkx3ihlO
V6ORhcFUIDKoCX4wRI8QnEvXSfKhYkViWy1LGAdquwAGVCD7v2jaOCMuM8XWvrHM8TP6XlqQaqn2
SNFxvh7G2nwUek6WWWC1SEXdMrMnzlUWTCVaDTKXAcFi1TUWFNAx9yD54IhCQ5Sa34dO7tpE7nVF
zNv243XUDnrQaJ2ysey0IQ4x9Nt8znQcyrQQCQR9mJbrxTViWITdcJ82rTiKwmlaCjBNdqhGzQjG
wtUuRY1UJsUc4e2NkWIXK1Qr11Zvp8cltvQr104L36kmYNBFb9m+GcFsAxIBQU0fIth01bgbhNU8
h46iBZmwQAN7WtdinlzO4kLVRNwEnHLQXaJ62fGuuYdZGAN+Dojpe/lSQ/kWyrNbLgj15YniIUoa
J6Gvi9TLoVJP+BXlHQ6D4Vgbn7JEnQ62glklgWZ0LIs6zFaiF8pFyO7jQf6wgANHiZt+6rXQG/Dt
0adny4470gNd0wNXNGO4VQq7uaO0MffbEJh3trL1KbpSKySbk3kObyKnyFW/7TzF9uOstw0fbuzy
mnqRbQR5n4/1qs1YsFChUkIC3VWG8tiLGLjvNDgXpnB6gcxFHGUvIoP8tZppoGwQeUm+mp414mVT
OWHiZ01i7QxnaC4KJ7c50DlWGl9t+zD2OS+yGTZXayp+N8fpg2dV431t56TtRRIhil+ZqInHyaM+
z9bRdvtKjm6YXCVx20BaD5FmLPtG729tM5u/OH0/cV3oN3gGzCjigzMTQV9p2Ta1VUyHjMUDRuya
/hwr1U5ETnq3KLPxNQujdjv3dmViHWANazOMzX1q5bj+xrXyeaGBsXJC17msjDJ9jackX+PhTO/b
0uJrK8/EwcH9kyivblZJ2C0IW4PRq92ZJg+loXZToSFznY/LcN0vSk3CkehQWTGd1GckYtuF2s5E
gcVXURTcRh4eaZbR99elBkihSMJ4u/RgOlSzmrZK0nmar3fa/BXZbG8/lHZxGfeR9jXOHRMantFt
jURM31rwbVee2ur70HaSi5C9mpYDO1NT8xGXXcYbVDfxMJXp6Vz3y0XEfLlAqPOLUdDiU6JlPjhR
rGegxQcsIXKs7eJFrfbjhHZhnJZiU8RDsY7iRb91GsGMzTPnAOq1/Ti6UNeKCg9PQyxmMGnIiluJ
pyCTnaJjF5v2l8SsNbHKpYQPbCa6HnYWdvtaadW9HafjTm0V8swuNUCdz0ryUR8L8MdV7AVm5Lqr
eWByDroeYhJXsR9qenZrCrP84OSperRCSgDh5KCPZnsRbJJW3ZgJ41h2NW1hlQLHZFI4YkkSYYZd
oT1ZoiK8XGhI+HOXVZtsMNprPVaGg+nm40MRFwXFpaao6eMq2bqGzLvWudZ2ATSgoT2fWMEQCvgg
jUBpIZ6ZSApN/MQazGDMdeuTbcdzuipEi5M8mLyLJvLIBOy2GG8LZN/Wujk3BfqSIv/IyYAwQT01
ie+5oRX0C4WcMS/NwDNjbx9pphuEo0U4rNXJzWzZI/4iLtwQTL3viQWqzYDs68aeK81PZ6FAkCyK
bcZRctlXGeLweV+mD02dNMHUlPoOyFu+du3QZqXH3XMs3OxzkrpIwMIIAWXbKeuuMnq/KNhQ+qXT
r/Di0MHj1Rr6/jZ1gaFD0qwy210xV71v23l0EYX0klAjMDaK0al4eWT9TaFa1YUxAciZsK3duu7U
+KVw822RhS9ZY6Z+kqrXed1XAWIy4UYb6xg2Xesc49QSH+3JNR86tS7WyOzgKCkmI+gJs7aqQsEA
OfQhqLLYDexqwd4vr1Xks9v5iOqBvu7NBHvcOm3vTNtK4V5O6o7SpvY8a6X72Sit4jiacbdylslC
39eNr8weymBlGO0XKbx0dNp5DKI2nR7p6NiQ8pYo6M05P+qWamHnqeJKFWLfGQ3xTW8r0y3nBCt8
6HCKbZJm2SuOHl40KLLdVUhQICurJ5tm7tp91jjVC1FoikmZmQTRxJCbFZmO2dsjVJVqefX6uJOi
5eNmtmZimtzNN7Vh9n5s9HmQ24P1tTYLr1tN7MEgye1p26ilcYm5vautdU/0l/pYt0i7ztqRkGOx
0ED1JkHkWI/4XzdMdlut0O9VqxaxVd36nE3qcKt6YCXSvoS01ZpRvUcu0/4iJkW/h1iAIWIyxx91
BSsdjqtprXhGG2R0f47UcNlcEqHifGVwKGJkMjQB1i/uF1dFKb7R5mmbCnu4UNU+QXIkm9ZL5HW3
7hiSoGYlkloTrn+LnSS7GHHoC692tM1ACcLvp2jhdz0NzEjWXFX0nTeNjVjvtBi1tRLZUDynVmc1
qCaL7k5TCoFiaDbGwy5ssNM9IjImtC08gDkMMkdiTCsNDmtjR8g6mYamt8iWubFEYDRGs07NKny2
2jy9MoUS7qLQMD7HxbI8L1ltXmC70+p+VnjzY13Z2UUi0lgy160jIVd5kbMut45ZJuteU9v1VNb6
pg4t99YTQx0TbgvW+FKW5Tqe4Mhg6yzQto2Mbd6N8HqSYnqCBNSsLCYjvpM2GJ2o1jYqLQGkGlR1
a5htupuKUZXe27TDYMswPaIwsJsJwEgmKDHCIvfHrrD9qbG9IK88A/Pu0boTurB5nt5cOW5CEhMn
2ZEDZ/BtJ2y2auLBW7FT59AlVRTMnTpe9FQ4vzasQttQOrxH62mt9kruR6nRbsx0sPCL1YCedJq2
zrs5RJJMaLtItbrt3PTG2rai8iq2m+KmSyIIz9bYUo+ancBsCjitxeTaq8Ye4wsToZ5LL9e7zZDj
6LQS81Ds2IPcdZnE2r4oCm3v5lbJVhAhG1HlmIZlrTbvRqhZY+BOCbCOuhrYFvQm97PBzbHCDMGO
t9TPutIdnj2vRe0ZvGT30i6a/kVRO8Tpknn4FHVVclGC+bkADR/tAPosd3XuAJTOZ9ooBg300oLN
4yhj+C1NQ+N+NMZ+gXxsqRhKavRrizmkw7ZYBeZeWn6tOmO9VfJiWk3RnG6Ldk6DUKEcJJZF3w5z
1fH2u3pvADm5SfMKheBWXzQYvh1RpKePwUTHA/PxcFp1Sq8enDEZ9mWZLg+hE7NvWsTFJUGVM2/S
pqxfsijT9mGcNlsrX5TAUcx+qzsjwhrOgCnylGRPhZqah8WtoqdiojznetVS7AtLtw68Uc6aVElz
ZNAxk05WYevFT5MdWxi6NFpU+bWBUsYoqgXVanSCjMUwdo7rqk9i0T9NTaxdcJQqW9obhbnyhm44
mprK0dCoI7gLS3xNiKZuXF7eNp05cVet1SofYrVcbjGWNazVAN2rW+Uou2p+HU7ps9N1tDnqeHxs
8GIG+oppWEmxYWuhxofzU9hf0MLqmr1+ylItTUDSKMr8OTQpVCKtls/j2vG0+qaP+2INC6Haa7Wl
7sKpkXwuL3nlUKifDGdxYMRENrqjieE8eX2vH50lnkl5IQZ/CxOXgeE40QOwv8iFMBTrbKzqTT15
+VMz9VbuW63h1ts6MZM6iNjjPXrRubuZVQ+smBUvu7gCmNMk7MBOolMgK/VaEJTUQ73KJdvKa5YB
mmbuLtdhk0XBYjQRRteemYa+mUzmPpmd5EtuCC3Q7SS7wUMzhIIissxeEa3nO/js7qr0luQpZ3M7
TM2UkN3GRHt9ldafYgvDUzf0jKMWQ9Yvm1nZzLkVIwI5JBdVRwY8Rm33rUihCmEOmgej4lZf7HlM
Lr24hfIW9QtmRUrLlNAMkT/MeZpd6FUMkMKKrAsbmD21bBOPL2NyxKUh8HFcZb3j4pRDk/Zqyur2
tu5n59i0vS5u4evWCpz5uqPX2U03Wu+wzmurr1YdU+dQjuSEACooNgxzGEHUTb3sOqt6se2Tziw3
SCNayk3duVp/GOueRK7Omw4Nb9iJihWbwVwreMyFw7yObbPct1WurXvbCwO8Swa4buz44QIJeTJN
WHVhG35cBuGYq4iTImirRb1XPFXZsbmRdzY51RkXh7W508Q6S01xYda1e+MQu++U3imhhuQJfado
KZD1751uywEwI7oLTXClutlsQN+O+4Tzkdl18GrpM8NyfyREnz4qXuU8tLZT7JPRcr+0edQGkR7N
644IcZs2Cdy9gTTRFIlzH02Wvms8Jz9G+FDeQj9wNOoLLu3qbMi2sxM5e6aySeqpLb7V1V4QdYO9
quYk9zWyEorQZMKBJjeaHkblUUxZiCi+Paa635pm+2IuaI+Rz/UH+sDMbNPWrh3Ej/Czt1ugiPjR
RTRWwEwagW6N0601JnBbsNRFhTUPH2yrKHcp9Ze70lLENtcaEa+E7S1XIdqfX8PE1C770G0wkh/v
2sSgRZtXrd81YjcLesENWk0+aFUz6CqqHHllX6kDJlxVEQXAzFOp4/QQWQL65hLVG22yexgaEivS
1HSFojGNLomTozXBTM4W3dir2MxzPEWsfNt1M23PyjMDx+qUF2GBh9SaaCy3VEHBClJrGvaFHrcH
S+trlC7GuqJYZxK7Q1c1RUqFbKqrVTu6M7LNi7vj1CtR3khoQ6p97boHR/HyXVbP+m0aZSkmGmo1
mtuJA0rZRdTTSLtNM98agxkeHHPMJl+l8jiA7F8gQA+W9uK1iqKuRk84l4Iq0KWWdTa4zrp3EA8v
9RFjhXEMA2vEHtuvlrbMgqz3LP4h9x5IGcPbsHbmD4kyQZbVEV1ZwXHTyXGcZB+ZXo9jruOIj6JI
6PzleATiE5+mIva10ZlpaPUahNIw/6gYMyM7qXncsQqKqtnpRbksN5HtiA9eFbnT2iT/+dymyfAg
CnXJAlOf+kfOWbPwcd7FRQTvvEd9EPWCCwbuDSs85YiIkzrTlqNmNmQoo7Aym7lVYzicxumN183d
Q29AFvY7KL4mUVk+PseYlRyLrpkuDMVuvxjxpECt0sHuaAU4CCciEkzbaDcWaX6lOdz0ig0GApFV
xyYcZkEhQQxduG6G3PlCRI/KZjtn2EVF6dOisNZwqbanrwO4tcdUjcOFmDZJHtSBLXku8qX3e7cC
J+FUMaWPZLQvM8miUnpaQGRjmeHbKTxCX7fBe/v9YlfN2sh18VFhPvRXYVeJ5jAAwXB3kzNZKqeB
cBmPJtSTbR1VcUwRpe+7jTJ6Ns1K1UAtnCzNjcePVYZe0KPTK8xl11NMQVmsGPMtEigivetM0Ef3
82AL86mIcgIQGBeiYguuo5TzSCTF6F4hsd1cT1GimjvkqMZ5P/SRyA5ZK42VPZ5V+eLUg2Qkd9Qo
ok8IlzeaQ5GONIMK0Iwz041qFvp4GxrzYNyao+qGt8XAIXK/NHCHIOqRRQcxAqqYTcRuQskqdPoG
wofVF8cUTH4fFO5MllzpTE3amqFugIfQnC40V2U459WHvBnH+NpVyDmOYd/Csq70Om633TIlfK2b
djqnhG6ErnhA8B2JwzmUEjSpp5fugd5jGO+RtmSX6MJs0p5qJSOQXgoj/KiYcVM80JLsuWbUF9FT
PpIArEXS2ruu0dnG+xknlhWTszMf6RYyifVMdQbINu1IDXS04ngrg+giKPKmIMXPO61aaRRV+iey
YeTKytRtDe52jvgiNYO8lfpeXFnZfYSSXwrQfSjiW+olioN8haGWe+ZOJ8D5ms1DomZKCFa9sfGV
Q/m0O5R2OOZXYVn2y+empGL0afR6OUaRNQ+qJBUrU7N30rZDrWIILX0z8c3xpUuRwL7SZzLFG6M2
qJHqdat67apxaaisQ31KFioWGlGHWIXWoqn3Xh8W5V1DVQcdA8XoP77pPH3v7bzt5ZyxmmSLxdUc
OkN0cmxo1yc80JsWi50ToFjxGPqoSG/Cg/ohNwJz8dMjugx9MAfOJjqwvY4+FtwPYX3j5BxpQDtX
pe+8B5L9Ea/7871IpN2bexGll8dZyr1M/gLd9Y6Gs5/eZL62jay1MgXVMV3XV9U7/WfZef2xnfXj
GziDxdKBqwticvBsubmaWZ+j+t5L/rH5+/ODnTV/J3LZepm4RMsbNX0C1SDfU3HYwibaNNs4kEml
X2ypqAXxLp2Dbo9A+G1xY+6QZFj9fsjP2GE/380ZXMdE5R12Ba8ZcsYj+Z2+XnaePwQ1Q4xIh5+u
EVr/q8n7Q4/37Tz79dCiu6ebNCHNc59GYPjCjXvegBnTqVd2C7QX13t458l+ZBD9+8n+c5UT7+fN
BDJjbN1cOZTdWtvg8GTt0hs0RHbFx2kjgiqwmpW+C2F+vPN0Z2KTP1/4jHBXlL3bDMg0+da9eqCS
+Dhsl531eXlKrqaNt23v+kc9KDbxwZlW6TsXf+fVnjgAbx468ajH6Q3XNtSMWl6HPKDl19k7dMv3
rnK2SpxKpIMTcpUoa5En++p1X9o4fWdq/txZlkvx7/E7WydONLoEEFyEau/WbrxjnFDgdMP6ouW4
MJrCp+K56b04+D9OnLMlMXB6e7rcedRteCW+tXtrk62TtXMNUKJfE1hsel+9MN+xRjmh/n/eehCV
hrJIV92R+8aboasVESJnw/P2QfcYbye/v6w38y7biTVI1iAOoi1R8t2yNoNiq++RR9sqh9aPAntt
fKmCZg+qeKe8pwHh/nJD/Puu5Odv7or+MR2sjLua/Gk97uvNGCxBd5sGik9WtgZotJsui6Demne/
HwY5vL97HXJ6vLlwFYrI7DvOTIrjvps91o35zlo5kzf490L9z7Odk3jJ6RZN9Fwi3Uc7isPphmL1
qlwVx/J23r6/750Uyn/zTO7ZzhAbiVWYAAnYkrBYv8YvjT76GtZZQPncb33rYPD/RPrv4yd+vRv+
/axnx6nZCA42g3FM9yaKMut2P97kAVTcQJlXVP2unQNqNtG7G9K7L/lsr0gInQ3h8pK7NeDI/qHz
46DwzdVIBzzQOdLec746U475eVjPNg5ybDaWnEeNXjCx2vZBfIx92Lw+TN4AtwOWlrOKdgimBolP
B1C5VXzrKmWRV83K8ce1thVBd2x9stBXzJxWqNdeG+/sbr+eC47mOBh0Oa52woi9md9hX1G0lHPB
vI0ftHElKFgmvnORrAs/3IT3dEuuUwS8YjCpq/8BoEYO+E9z8c31zxZ2Rh5XxzHXlwvbfpTQHfCu
fvdQBECed79fzCcZ+d9d7Ww118OsDyapna9v7ZiAUl9nBygJ/cXwqbksry0f0N20ap9L/70T8Zf7
yN/Pec4AB01E7W3iOUfq7Ep2GEPvnaE8syb5PuHeXOJsWc8IkEx0yXiVh/hItkSgetom56/ZWlmb
K3vVPYxbfZewu1QkNodyjRMf0/H3L/mXp7ID2AuwExTt890lz4Zm1OSOqdQUra9Ee2slj7+/xK8z
BKjKQDNVEyza2aPauNIardcQ26xaamUU7IkX7b16M2zDTzhubZtLZSu3soSocaJu/GDvYIX8b570
zV2cbWaCNg6VV+5iqVBkE496MQSG8vrOs/5yy3xzlbOda0ljx20EV5l8baO07FzWk3uA2r/2WKfN
VbHtguzB2NZ3rW+rK+1KezE/94/tXXXv7H9/L9qv7sUFEEuCJin31llwYFedXaljxS76bUmQFlm5
CFutI+6E1nTiR5+WItADFlEQv4u8+8VG8fbSZxtFalEI1HJ56TWV1R2CiYH9kOxRMwXp/M6RfKaJ
9ddSenuxs31CbVQwGjUXG9ER9HU/9nnb6zSg4HzvHvV9tk/v9EB9su+mh3TtHd+7gZPe+vlG9eYG
Tpz9t9uy2luG23EDwDKIdNirbux9HiQH52Hy56A8dj7ia+jDr0jLNoDf19kDIdmu3DY79QDF4cZ+
JzDUfrWuXQA4KJbDt3Z1+fmbW5qVWDHA0/21U0NKUF//OkH/P2nnteS2knTrJ0IEvLklaNtI6tbW
lrlByAIgvDdPf77SxD+bLOIQoT0zc6eJTlYhKysrc+Va2oO+N/weznDe32u36FLYdAXRtWELglVX
Mgrej25Fyz7oo+OP7nPdrxJ8r5kQPn+xrrAa7fNQ/97q+OuwK3+gh4FDxydSexFCKIGuuJfwnpuP
e7Eo6RQFqa2hCMm0mtm9gt6k+kixs3zNq4jC4aOXUV+sxxWb4njcsykdH68HdZmJCbkun3eB+d5W
3mqo22rP5xYi3S/348TalkrHRwcQ4WrCezvT/A5S4aRN88qLYNEbAeIyv+zYcMBLUbHp3TZF2JNa
lvuh1t8487PSrNwyi8HuwoRY5YVjVGFbob2GiclRN0ZBvdbYVoiDuEq+dnXfgopd5IQEuhr1P25O
yc0LUPh2CfTSVx/CY7o9v2/fkwiSgLnlhtGqp/AdA4k81blnqm/O57WLbCmuW2C6mZfSVYh1ZPi0
Aw03PWamMppd8saJN/Xbtjgpvv00PgxUf4wP+RehlgUZxOMfewqqRq7hoJZuMd0vfcZU7w3mQkkW
XPuxnH5M6o/7f19iG/gdySEoFpnI70EweWXZ5HkJEnqcNQpb03PhEzTFUN9u3rWH5giUZe1bip8s
nTQbqSbYVBz2Ur2Z4Cvok5oheb96MA/Wd/thfsq31jc12UBLsm1Jw1J6M1s0qI+1H3y39+VLelgt
qInc4+ZXkBi5tsXOohNw7bxhCRbK80S0Nvfuwdwh5OcX36fUV/f6Nt6v1kkXPNhm0u7/7Mlyc4WT
e9aQkKW0OXrzSbapxm8RkBTVNyyuLqMwnrSpON3/ugtBAKOIHUAmoRre7ymeixNqK0059yWLjI2X
KfrpMcaSgN64b2QhDCCih8wCXQcb+lEpWucTKqhVFgU0GtVtiKZ2Xvt9B2IzWTkLN77KjASfygWu
a4k77/fr5WI5Z6qEwKKQMwWH9Unbj6f5GB7o16r73w+TlaMhB2nZmnQjaIDtUCHAWtjsJ1q+KeSd
93dO/jzCgiD5UBn/UB1NlaKa3mZpCy4HVt8QcH8+AqrU96a7/zdWPJUz91uVTQohVq5NTNKrM5N0
X6nNIc39OMJEft/I4rchSP3XinQZ2NaU25Mzz5TFGPvOd+ZupEDd77xpE2UbmFHX8l3hVpcH+D+b
949BafNMNO8VO2VZouNBVbPlbf41LHbJLjv0vnMwyMDmPf2d7m2yX7Uuhw/ZujgUF644dmkPdEAs
F9jKxn2o3wYn4xmo/LjLCB9rad5NeUa2Jx2yAYR8F5estt62T/3JekxegOH5017bZRBLraZgCwYJ
jJCHWRYvZv4reU3dnXPTLqG6C7+yvX4IR2/4EB6sF42kD4SZD/X8CtPW7XFgeN3khtUFvY0lR6uG
5n6a1PBvO5XxjqfUixPbP1s3WjnXN5e5jUKhzVQfb0YoEAmL19+uqPus6kMIDmon9eK3jZ0m5heE
WCzGKXJFDMTHbt5FW1SEnPTRDOAJ0qvDfLa+Jt6PFGy+/ak9az8zO/HmNxr/rv/5RrgwNumGxnuC
gS3p9e5lVRCCzYUY/6wUh0ovy0NXOtmLM5dr9S05eP/eC16rhsaDlRxDMoUO98ToSyUIfp5HBjAt
i2lBa1MyR30/QCwZcoTMPbLUtJNs6cAwt5K6VlmOfpYk28lhPIox+cgpn5Q63943teBHnu04BgJS
YhRPLtnNqpGO4IdG6O1zBFXOflsFWyedd/fNLIQ8B8pnWHdtTycnlIXjorEvK7CFqt9/qk+2D//r
63woToYPZN6PPty3dnsbYYx3pa07JIK6LCOrhrVqD+jj+aCOGaU41Wd7ZdsWzsWVCbkE153jsFRg
MSSi9vEGgPOO4Z2H7IOzy4+zr/nJJ/NYHtYyoxvHsHjMoXsHHFmcfTl9AHvVmmWg9qjKeCj0iNnV
lgluqicgbO/v4e0KJVvSlV6eY/NMo7MnimZfRwaJ3ngbCoFUD7aA9beh8TT+be4BN664yo1HYpeH
g2ppoE7JX6SIYwDXGVPGgpEvfHHz1zT9mOgr/vGbz+3qPrQ0RxeNAwNFSpI+yYZS22gBWNjo99an
yd1S9PMe6Uv5zad+V7/pttW2OI1HpGx95TC+EXdi+hRSRB4e9ePa/XhTILKlXyPc+eJ+1OyhdfVp
6inKFZtiY7jH5I1Jdy7amlvlBSKzJ3rXGwY/tgxaDJtj6t//1DfHRbIvvsiFfUBgZ6dN2I05/dJM
D9709f7fv6mwyguU4lne9VOrzhhIT0mzyXbdB1QR3+Xb6mD+3fy0/6J5/YS0iF8fmE/7gX6KuRFD
pmtZ0IJnXX11KS9o9bpg3JmfMXJcI785ICMFa5IPqdI2+K4/1c/W5+p4f+03lS557dIxcqy84/8i
1v6UvfGak/V03iIn488P+gRV4wbCkkP+7JQrx3ftm0pPNm5FIOViy9E7wIgJOQbViZUouLKhcmEx
HSYQVh5GkvJXr8ZAjD+Pc7binbfZ1bV7ytdu2zPF4Qr3PJ+S12xH8vgdrS8gJOdNsl3r6oh9uRMZ
bJHLXpwFJay60VA5i/2+PcEFfxz25l4/rhVJ1sxIAShrlTGJRAAyD8FDvu+PyUnfpw9rNfalD0Ta
ZiI46BJP5UfT2MJTYipa79tztjMy8hVl3EHjt3KyFq4lh0ouSaIB/l+VwS81UzlVW5i972aQDXbu
HjTkhqR4E6fKisvdIFHEeWJCRsOSLkoj0geqWjuas44P1G7LJwbIzs/GBiI/atgIVX5LfOVL9AbK
4F1P1F67mpYO1aVt6avlVjgzHSlsZ+QWxTuNuYWVcLFmQvz7hf91vc3Iy4gJUauPj3W0CSjzKM+M
yOLt3nZ6XMspblMzaUel8B/CAFAa4nz1e3RecMldcbC30ZvsLx6E642utRVKl0FgQ53WVqwwdVuf
6Rzm9h5WNlEEcvkQX34nKdAn0CLCLvB7RfovMULwPfiFEBE9+pD+VvU0fjW/tzHXzdoVs3iVX1qW
on0MScVoGKO4yoOX+lRvkak8jnQVtwKIEZ6mrb0PTwotRfSW/PXNXf2YUtwftG4oBwpZv/2HJ/Dw
Wj0ru26vxzwgNusZ6cLXpCjDU8XxqDUTZa79NWmnM3Fn6Hxl3othpzZZe3VJCgG8GIhcoKZsVVRe
KSpLz64gifOy6DPAQ1v3YPyFYusufvmm/goeukPx7OyqeHO2N/EP/Ul/VLbNWiFtYYU8WUzeYx5v
F9uRDv3gFKrBlg6AGrI32haAycF8Z26qp+r0n47OKspP/EXJfa8sSjEgDQx0kUcsjp/qJ31XHdxt
vTMO487ws+06uGThkoCaSDNgTjFU0QS5/oRKUY7eNIcDdEE/FfV7pjDzYf/pK11k89QhPfGoUHlr
XtsIYYbNmJQn9YLv0nAeatiJujUjS1/qwohcNs6Z/gKbwoulK6bPVsi0vJ2Yf92PLQsXt+d5qidu
IHGtSqElKnLPZAqw9xsGQWrv/aCpFG9Rd0XDKU7O+2B6Ow4v923ehjPeQ6aORZob+KC0eU1CXT6D
PdTX1BZsO43ykom3qdp1899hpvn3rS3EsCtzsnx30sF3p3spt/mX+BUPjClqQbq2pZG5Kx7Oe9Gf
j6dHSlviQlorjt5+RA6by38EmzOSRNJxS6ox9uI04YkbfUAPAPqUdHt/gbf+fm1B/IKLK9bIi1gd
Oyw0FmyD4bAxecGbjFj8uRlLhXnRo6vIkqTI6JhFGjBmw1fTX1XlNPWHYLWdcIO4smHbujQiXaaD
VgxB7kTivskhKwLpvJ33Jk+b7BC/uFvoCbZ1swk/JW/X0obbnI86jiZaNLYA5shdxn62EF5h1M1n
lHLvdQ9JDEfS2fRzRd//8UYadGXoy5oUjm6qq1Zl2NqQ6CQLde9XTrWlsVciTfJvrFBdoaoKZaaM
NOrCYcqYdWz9MJ1OGpmPAZVz5DQrzncbP3SDOQTCFCKngB+ksxxZ1lTVA1M9KRxFM5Rkqq3uTO91
Ln4FFuA8O30amLa5v7aFR6iw6phUSWESQOfi2uX7Iu10Txla3GSv+t0blCN9QFu+8gwa/yF6SP21
nuHCIbuyKCVCiVVW+pRQndJtIbH40xi+ht3HlWWJP3J9UV4vS9rMqXficYrHlk5z/DrvwTYf2rcn
HP9kvvdeoEUTOXP41n29b3fB9amKm7Zq8NRh7FDaTWbcmKbx+tbvR+d8qFrYJWhbNW/b1ooPaaop
a2gZ/XadNA016s/sKRxoUiixg2CG6bltfQhF9tY+BeWp/0iAK9VUGOcVIPxCAL4yJoWUMKj0jsGi
1je9v73ZRJWy2N3fvwXfuLIg7R/aCHBiQYroR/VJc6ZXW/up6daH+0ZupkAIjVdWJA9kfrOOihQr
DDr64LvJ/xn8LT9q1KAp0Bo75TTGK3u34Bl4BRVni5YJx1uyCRh0HhCzolTRGcNm1sC1nZv5c9c7
sEYwN7ZyVS+URuDMuLAnHQCm4R1rZqrAH7/3sCpRg055ZtDRg7mOXDHer6GNlhaoWwhkiLQc1J50
O6cpfJUGzGqQS1W7KckOnd0gFRzsFHMN+7AUtEj6ae4QuGityV5v5EroTg69tGYXHLKd9li2qApv
KNJuNb/4oYJhDrd6tL/vN7fOSZvZs3SHVIvCsNzwauezGc0WcK0RWdMyfS2nLx2C9feN3J4xRCu4
Bci7BbRDrj/r0Vh4aQIpc1xUr87EvGqu/3HSaLsqtM8eNAMqeofSl6IvYkBmAwGYBX07yg+qzqy8
bkTP5zTwnps60B5NLVjr89zunmOQ8iAFyEuJ9ofkkInTJ51+hg0/YJyNQXQoHgL0mtrd/f1bMSPP
QUWwzajJCJe+geJWDw21O3+ghL7ylSQZJeHirAZyMZU7UwNCIQWqKS8GNYlZDfT3sKbX27KE9Q0a
3KQ6dVYMx+B4qFBLt+v5cH+BC9EL05TSgE9pGhSUkmkGaBHXyVghnI92vQlgMdoyPv/KvA46Mifl
AaaL+I9ByL8XfGFVil9lkvGEK7HaVhAiFcVrFjIMmY9/CriT7chuEgFBjoWmfHyGPwqW2qZ5Zqpi
5el+e8rA2vCGoGpgaxbt+eusJ43O5Xn2Bijq+9euUTfQyP55ACapQvsSzBkZ3Q2eJ4ztREcIitLj
ViP7znZRtFH8jpG4fKd+7B7X0qqlJV3akz6QijxFoEUJxNndx9x+aNeB/wtHy0N+TVehYaGwI2Pc
kG5PasXVc67NGirrkwpIBLqhz3BbTiQDz/ZfsK/s5x0Y3Z/1z+xztof7ZTu+Qyth7bJZaEH+jpIm
j16qy7p8CGLg6ol9hr5u8L232Wt3UN7YpzncjI/tBskMH74w6qPOpvi4cvpkABr+KcLzfw1L2xwr
uh2k2pRDCD3A7MEcv6q9D/tsN83JMT6bn5Ku/1bm6UtixCvJ3sLzG9tCis6E51Y35HJX3UE+W+XQ
RYgh4SGFA5vGB4SLm+YA58Z4jJlkhVsb9nfEBpn5LJ+Hj2vtidtrnt9gCUgFHVKVhsD1yTEhEqtK
2Cn8qhpelDz+K+y8rV2qhyHWhrUoK26i6yze8ejLIRJDy94E43VtDP40U1EyZlbVB6PYKBvnMXqv
+CaDO96v9st6vWshscAg8HKKXQaLlK/GIiymTDcxaD/DJOFPz9mXaMvQ2PO40/x8V/vl8xoi4ber
3iwS8kkgQpRJbyYhzclIq7xlR4Hj7bM3zZv4sfG1Y3FIyEbHHfzdX6u365NCS6cZ7db/mpUcuT8r
bgR8kz8co7LQKfM7I68+RoFrrXzFhcAEU98/hiSPMYIAsakYQ31sf0/c9O/IeL9yKFfWIo82nvO6
r3oXE+kTHDJP7V/eR/RRgm19VJ5dYEcb+MsmOHHWrmJRX5Y/HYAL6JGJ8MASpExKScZqSKHKxj/j
o/INkhpfBJ/m3fmlO95fo/gc90yJXb4oTSXqQCstw1QXPBkZg5PAAS3nBcjZw5y+y5Xz7l/YAyND
1cMAKS6na4Y5AsVQGoSws65/8IKshECxj/dao82bpjasjZI5X7sBbYf7hpcCjMB2eBowJyqp0pkP
OtEBNUr8Eobedpz3AQSk8OL5DMiueObSnlLUEV1QIiqRXdpT+Gu00ktzhGoBEtvoRkUfe4a7PIRm
jPM2NOeV9tOSn14alM4caDglMBsMlk38Loq0zbmINmrUf7u/hYsh5dKOdOQGq9IDKGA5crDjvZqM
g0bbmSGfN+dfXUdMEcWP6Ke7G7+T+t+3vbxEB91mV9Qf5fGdwortXhswrTeevhuDGDBQkpmnOQ7X
XhSL0RqII5VGcSffPMiUGlkr44ytwe/hlmhgRdo05iY4QS26nZ5gIm0Q9NisXYG3S2RkSqSOlMsW
RtcLzZuhqwsxa79HcxRq6xw2q2T7pxspBrPYRJVriEaa1NsioHVJWgeZX59fQzoXBriXTPvwvxnR
r09AWc5N0KkYgS7cbzuK3XHmZ/pao+72CrheixQn7VCxIf3HjNoyldpED9B2rsTHhRcZNjzh9cxv
MWQs2fD6OA/0GoIcrW/jpxhy5H12RizMbbTuxbRGWp1K1BytdLKOPLx/KJ0XnP58Nw10o1BCI125
KRSPKdmqhYwX/DqZTyHwi9EBAK20lTxwyf8uzUgfzTr3sdKexW5C6JUxCgFEqKvVPz7IlNRd5NeZ
BTANVd5PB6WHptP0zJ/adstr1g6H7Ywcx/0tWwhV12ake83qgroqJ8wgMYo8kfkL8lgf/Vz7h/ba
H42D+8l+iyQHLKGDv9ZQWtzIiyWKf7+4U42ggDkvw/ZYPncGDIUfz9ZKaiKukOtrm1IL7RBmrsRl
KqfsaVE1kWV2DLlPcF6fhHBLZv7s3Ge4ZFd28vY2uzYluQXxNh+MGFPTwXxR3vJC3zXPOTH40fPr
nXOA29xPGOB8OxxXn2MLO0lJBw4lWjFgT+VgpYxlhRBCk/mu47svzdeGPtOsbuKfieUzZyjYyJlC
iiFpOa840JpladXO2ariRGuJWkHpk7BsHUM5JE66El4WItjVAqXoYplq1cSxMJN/d8dHZ/j851/v
yoB0DhLEV+ZQ7KAoadJAML5lw6l9rLbNU5Ht5+fzg0BoJFB2/kWLdw3b9lvGXPLTK/PSUZindErV
kvU5Li9qdbI3WaccYBN8M6nVe9ecdqnZQ3obHqCm3WpO9KYIDT8xn6MJEE2hbmiL+7Vn+ghSbrWu
O02x/U7r0TLneRiUKU/T/NEc6CblgAHnA4XCVy85Ba6HiJuy0c6O30DOCqXzShhbOIAszDaZdqLT
ettVq0B2KowI+ZaSmA+KqYUPpaY4+2H+OKSf22Iyvt7/kiK3ut1JLiKKnbATyA21SInCsZv4kBEN
y22GWhY+kxyDIAC/G4x+UyJqoJzdbKekprvyIlk+Df8YlxJMiDWNSi8wXhtPifZJt18r6+399S2e
BIZL0HEiNbHlKhACLOOol1TBKRm/SZJ5E3rnlcO2uIrfzVByOg9szXVc7gy7zCy1yJDZ/AaRi5BS
9Rgqub+OhXDJ96Gly0NDoMql5L8eoVFQxRRh6nRP6fR311BhiIaDGz29H7q1tHghV2X+9MKc9GXM
QGtjijeiYtP9rWyiT9MHFPoIzHT+y9fyi/oYUiy7v8RFV8T16QvySr1BYHlm6o6WmmaQgcBdpLjo
0w3+eTD9Vo/eNGiTpFCrR1q/8oLTRcy9PgLAYKBuoPXv2IB7pGBChzcokwovFGQr81bbOOqmSLZa
sM2sd2P7KGSTxGTqDJVzuQ+31g/YkaPkUKzD7hb6YNe/RTw3L+74RoG769zxW9qtqOjwEnqbPKNn
s4UfGsw+ypf39/w23lzbk9yqtByElniZ+PmsvY8LSEaBkUwh2u9lfnShUbxvbqEQem1P8qtMy1yA
D9j7Ty9T26RvqceaFkDUDQLjvs7873zeVPlpreB8e0qxDFoBsAKEuzdEDWbp5qobcUqL9GPcmg9q
Y/uVXq+kNWtWpO+ntJqeIqUE72X0rJMjjunR7H+ubOKCwwroGRO+OO3t28FQNGBFFgclCNr2wSKP
89FTGu2nVKl7wbQOx4BRBYx8RGr/Mkx58+QAmns+V53zYUqrcqVOcBtjCUpEPjFRJjTzpLffGGle
4gUJt3GdJjugX9EpKua1QeBFK8wHEsdpNN6gZ2B7ceEY5akCu7s6bpxz1LwgCaWc7u/umhnx7xcn
sG/GcNRnCMRJTt8P6Fv6aImthbrbqpEI44I2hOcXRIvSlaEawzlsEa3xR5hlN8PQ770wfrIpY/Ee
NFc+z+3VgTwd9W9a0FQ4boFoXWhnlUYDVZ21tyli8Wde6ltNKFk3qfcphG921zdIFd7fyEWzGlh6
qgKM/sleMSReUzidMJs+Vp35EBvPuoMMG8oIibntOm3lwy0cPR4stPJ1iuJ0OqU9TezMcJXeoU/c
9f1W0d3yaWrh5E690Ph8f2lLnw9H13hAiFFZuehHnxq5DtiZ/Q5yzGA8DdD6d2r33qjLlctpKWAy
E/qPKSmgNHZW1KqDqWbncQP+pe+aA/MIngND8MbZ2cRMlCRhXj8zOLrSdlzc0Qvb0uXgMgYfhwO2
1eiU5LCJtEz6Z9v7e7l03ii98SShvw9UUnqquIoRxWGLkTB6Loqv2rjyrf4/O/iPAelAD3lhQFr+
ewcHhqWSHZNhfeMnh3anHJr3NfpSL3B4QJe0NjK1uDTQaoAmVZg2ZIgcsgpqnCd66s+a5nuQyCfQ
ptzfvYU6kqh4k7SIWUP6nJLX67OnWC7vIR/lFaJ8cWwtiAIVZ37MkvwR8hykV6Fnbs35NSxBoa6Y
X1oiXw6+CdiXeUhLLjLmHVqCPYKlEAiCQtoOoy86QdYBPGV3SraoXA/Hf3GVU6/6x6iURDStm1Bc
w2ikPHuxtQloeNVrqNelVEwzSbhh8qdSQX/t+iJIAtcIPUR8GLKDo1r5pD5TOK3CB5SlDsZX3GYo
H9YetgtDQZQExfwRTWvKenIBZsgtI8/GUuwnVIhUQj4bj9nzxBDGkdG+DVi242htyw/qMX8I92sV
pgWwxrV5kXlcXH62YlWgADFvv2j7HN0/nrpvFX8+qPvkM1l/++hts5Uos3RPXC5Z2ue0CEGVeUXq
Z79S7V2Yhug2vDXLYq/lze5PiUuhN9BVzgnTXRSAeO9eL7BICxcp+YwFRvZz39qvmaZ8un8mFqLm
pQl5oNodWwsNMtYzDdmmMLqtpYXbIFgroN0QG0pLsaSsqyvH6uzVeQpiw9kMX6vZN/3hkG4ptL6L
3mofAU7TYKeUAaHhXn8SxKUZb6rnf3Ear9Yr+YzaQGnvnFmvCnl/b/Yba/gcqGs1+aUwjhlkDwVk
7/YBjKwrcL2ULyeY3tRdup2/BWfeZu0DqikM37fP9c82fFi7AxcC3JVZKdZY5xahjy7lqk+RINTg
ZNW6/X2HWTp1VzYkpwyqniCaYEOQ+Ilx3vDFYWCN5qy+bw+UEpzPayXQZSf9727+HlW6OOgJ74c+
6tlN2LDHDaixA1w+D1kwvtxf26IdIqg4cOTscjwTgppWFybI0hs5CoevSGCi6O2s3IKLVoC50Emh
z3UzHRrHaLVltgI1mEfIquLuvCma8WiQ3m7vr2fJHQxWI3gehTyzFKxmBiQQD8dS1nuHOJ0erMr+
dd/EwpiYRxL7jw3xGy6+jW1OaQjNdeLbX2C5YXaeVuF5a6Jm9aF4Dg9tKWYh3tD9ElNbwWutrBbI
l/aTnRTsgpCmkE1f/4LzPE5t1cc4vZMf83JGvSd5mmpvJfIvbqa46BC7BnYmJw90bCAYbFxwsBBH
ZeMbbzzd30rxO6XKDo1PskqePwzcyVd43p1HJakDGHNcyLaScm951UktKJ0ZdvWxy5A1jRkqCdJk
pc6x8EC4Mix9wqqykLgeMAznHxJ9UJNbzxC6bNAn2d1f4vIe/rNE8SkvnEVpm5H6NZa66YMaHKPk
x7/4+7atu0DQedzLACrHbO3Gyj2Olv5AcQ78Zr2SQy46G05GCFSBaMmwBifpSqQDsQDjVo8wVxm+
tNHKKhZDLGnyf41IYVzXbKV3U4zUjAYb+3xfQ3WNYAWaTDvoGpJN+jyuQOhXbUqnKK2pNioK7u29
dz6N72cGoIOj+dbdxO/g3d16p7UX8OIdebFKmcYA0uoRCn4sVjvzwYDGJThvvWxTfmNufmOAMtTb
Tf4MgBSRt/tusjCuS9D6Z4PlllrVlOjbnPHD/1CziiH2jJHW4pQznrDGGbXo9A6AN/CdqIXKqI3S
VVKNQinGhuikZuqvRkAc769o0S0vbEgPb142Lt06xAyKUdWOFqJPT5ZiaSi5DsZKArC8HPI50O08
pGSkfh4npVFFQjdBPaMkdHLWOXDEvSRHQh4zFAttBm8ogF6HCUSLmla1+Tz1lopMfNSOil8BFEz+
mrZ0OlfHK5Z2j9IIU2g0snidSu9CwwVyjtgZoR3IUGmSoOo1Emcrx3pp4y6tSKe6iJpWmVSsFBnj
URXKuXBa3XeDRROUsCxR4aTwKF34KprhpVoj7Tzk3ntkpN71qbX730yIn3ARwrsEkVg71mB8iJHd
Hd84a2NXS7eRxcChzpdYYLWIkKKck24mLEAFaXufTDRO5xzi82pcCwPCj2Q/E3SNDvBCuinyWA0U
jlWYtlMCHUh4VBo0SN55cCyJ7kXffFlDNC59HGqojNUA77gF3M5daPSz3oA8LVCu583adCvfZimD
uLQgRQFv9BpzalqxHnFo2uMEi4p6XHv3L+Z8ts40pc4d6LnyNVtR9W36tMbN6EFZ+3w7Pgp9keb5
FQEKQPgFRr3P6Q4qrrVNXCp0wF3ObK/BVDs/QZzlC/9TbCMCVojt399M8y3uhw/lDtZB5m2Lcjt8
Wyt/L7QXAaGKdVLssD1eddcmi6pUu9JijEw85uq/kqNoBLVHoXGQvDN27je6bNv7p0wXwUB2zQub
noDKXywT0EWT1ho2BWnSBEs8RBJ/hceIvPrLeds+tqds1xMWRUqQ78oDigcNxI7z30W5ybONFkJ+
uLYRS2HS4d7UQW9TBJXDMhfKUBstv8lokscCJWOUvoN5dQBtKfpfmpGe6I0RWfXUYUZczkq9FTSd
lLEQ5CT5Kf0YUb6V3RbxXdpsHjCAVDVuNJPR0uvN1rWqrRFH475h+Mxtoo3Z7vtEo+zyNftzomiu
TkulzArvA9SgN60GI26TsrUT4sBeaABUh+6V6f43vxne/HZjTPDBF/vyoGebcFs/r52gm68IrIDh
GSKQCoyO0He92C5sajsOGshis+T9EFF26Wy/tc9/+pbGjCjzAvandXRzFSUIzHWlG1Eoi8Zt4imn
c+X4xtStfLqboIoZ2qOw8lEoA9AgfbrUqNSW2RzqSlBC9gpvpVpdMXEbcnhZMr/NBQGJBkQoUnrA
APeYxEgLgjPT/bHWtignP0AQvakdSjjWfEB9E3HJZ9P4Zilf01jZncc1wsjblFX6EVL2UHoB+uQT
P0J9aJ/+88h23iAC9lC9Dbdr1HQLPsIht0m/qE9oN3X6cxDHzZAhr21Wzckbm08hrL9uOa4Jc93c
9SwKhhfuYEgNbsEo+WCbszqSGldn9cnqH9LM9IO62JSIDd8PqEuWKCBpKqomVF7k/l6K+qTmBaSU
yN1+N+z8E+4IWVbYvueKOd23teCTOpU/wNN0MF1P9klaLLmHJCurslBkrZVsH3Rzs7Kg21uJvWNK
koq/KcTvZCzUjG4l4zSkk4IKfWvse1RF4uTgwI25sb/PO20kU1bh718xvOQbVPz5n0gAbnjuY3Ny
KLRgN64g+lXQDKUeElrl7l9sojjRVFtEP1g62F4wBEXgYCZi8gyZ6E1Lgf2+icWVUC0g8RPAYrkb
Rbu70JMwTP3K7naacn4DyPivOjdW3GHZDEgrKGSo78i8BVUT5k2m8povPeOhQNo3ddTtiGbg/dUs
eh1ssv9nRgoQuhcPDTh+HvBJeZxm5E5UfcXE0iHiDUvlg9Y1/WTpXVYMUI/MGSagITlqEzmHbZ/6
LqOD5/2PpvTrW8qtrU6pdM5QHOSRu2EqMOz2zhRYwUNVNLHrR5mVqSuFsJs8QBwpPpAlhn/ppUk+
l3eelcVUD/3zRA6lZ6q70+JxO/fOx3lQn5o0W0GbL2wouF4x6kx5FhSZZNBVWy2oCvQVyzOaVW2o
v0SIiNhT/XWulDWqlYXVGTAoiflKqOdudFhiXlaZbWKsi4b5NSvT80NeG/EXIAeFX3mqvWlniFju
e+WCUYB5bCeDQKZnq8JrL/JYJ1fM2e44Y73WHao6fz94xMR+ZtgpM58Qiu7/3HEYoIS9wIKmkDxV
8tFz5bpxG7HKxChwmOKl70EcqNO7XB9WTC2sTYiOUjtlU0Vt53ptoT1NY+OdUekyx7em0+xQuTpV
ZoMk8fmkz2scjLfQP7YPLKUNmkgzKECL33Oxl5ZTmnDsgaQyD2fovBB/gYJx2FWvnigR9nvHN9+i
pvzJBdy56+kz2R/XRxtvO3nSr5DijDG453ZQwE81O/cwb/OtwQsM5tgveBFojx/lPh6g1Ufzdlds
M2Vr867+PuQn5V3yfu0lupSaXW2J9AmMCPyYG7MlNQhEnWF9xEEA5Yuud76L3/9xKe967fIsZHQ+
x5EtvoAWd5uRQmwfvr9/Xhai+OWCZD4k5HzHUfHYXU+N/HqYNp13vG/h9wm4eu1Ii5BCK1jp4hy7
mBj86m/vKCrM2bH5EH6hoAMq4zD/3UGSWGxhWHvIPp4f1ka8FoIe72hLUDvANwbJwrUbRxp6SZNm
AIjw6h+ao6Qby0Ayk2zq5PbVWmV0yRppkKAy4bFzk6501BIbpQKIp5RNtSlz7+9Z0V66Cs6sIoVM
4v7mLoUEHWgQUiMMG9/oEZtBGlpdGaR+qf/dq+dd24/bavzoJPZeO/9pQ4rvKEhMGO8S5Ss5HAym
kTjBGVt21n8dYvqUrVn/i/iNET4T34BPJoPHxr5thjoXRop3jM1tMkZ9p+Q7uedjHa89BxYypStj
4lteBLhz1ThlP1HyPbunADXefnqO/7gKK3aNyT9BAkanV77juz4erXwEeDdpL6H3aA/aigssLuLC
gHTjBWFitQCHufGyfk+5z9r1HloCdgEr0X1nW7Mk/v1iuwbPmEINgQjfzmeEvs1NlB6LNWmWpYB0
uV/SNyk9pXaMjG+iT6XfRn819b+IeJcGpFutCnpdnSZWoSf6pomnTRZP2/sbtRgDLj6JdGWNwC/b
VoAtle6gn7Od3hUbNZ187vWVdGfNknQf5ZVbpAaSHITuj2PzkpZMZekvThav2FmKM4YFWRINfMjJ
5NSjjpXsXA0WcC9UXas22YxRsc0hE03HU8wgzP39W3I0ah//aa8zdSN/oh7SfrcGlGhlZKlpsZ2F
L3Tl/2hG+kyGVRtq3WEmFfOI9rtAaTe6uoJRXVuL9IVQgnKZ/sVIgIpEnqKJq71Lzn86x0OQudgw
OU+Ik6Yfch0jSjA+qW3wmAFLuP9NxO+Ub/FLE9ItynRNqekKHgArWrIJDOVT7Jw/e3n4PUibpzDL
g72nQVWkVR/vG15y8UvDUvrg2amWR8L1PIqlffDSdsVRd4GqJmujSsuWRJ1SpLw3bAV1kYbDXLKL
jdIfwnjc1ZnxhDDFnK41hNcsiX+/iKRhXlTF0LCmdjKfWqdHjvZ9mhoIb/yL6gme8c+apKOkz7Zb
l+KzOebOMGNfKd51avGvDhLtCoDs4qlnXC8nQ+FTywuiUOhFha/aWQydy2DokQ89ZuP+i+jKuB0N
NBqogN4kTzSN0mGYmc8UpWq2wfF2Qfod+oBpk+jViq1byKk4WRfGJO/TlXjoil4YezJfjO+wP/kZ
+tsocOpnEOais/bL3NvH9GX4aCDUsrvv/Eu34aV5aWdtS4mZAmZnHePX1D7H0b+JThfLE/YvHNEL
M29Ucv4+qEwGi/ryV1Vkod/F+sorYG0hUu6gN2fa7gKpPw/nbRXmWzc/3d+qxSsKqgo4JMEk30yN
hGXtDmGKhRz5wvac/+QOcTddkO61Nv8e1s2X+/YWA/s/9mQka5bBTteZ2ANquqnAjDCuCW/tipXl
ffvvqmQcq1dGKKqJfTNyRs90wzeDcmXjboExv338HxuSj3ujNkXc+kQj2M3mp/lUvreQNNsJXZxy
o+2CR5CdwLTWOkNra5Ocm9nZDMJa7BKQt1bXbKZ8zSkWTYh3H2y/NN3l7m2lGolbRSLQqvW7IObN
Xpr7+36wbILnCn+fSpcMo1PmQLeCRJhQYl+rfvThGkHh4m0BGzmzeZTdbwA9+mg1udXwJhrHj0P8
kJzTTV+/ORdf7y9EpDvyDc/NR5IHz/Mtx78xRFGTlbS2ysGa9udMAXTh/T/SzmtJbiTZtl8EM2jx
CqQqzWKRRfECo4TWGl9/VnDsns5C4iaacx5mpm3arDwj4OHh4b5973CWviGBNT01ql59jMsorJmU
8v1w4wpZDbTM4nF/QMgICe4iT5LCPsmMgnGQwQse+/vq1byNv9ivysn/4tB1jgQLmtm78gf9brvI
9OeGWq6d/oJo6MGEdjFnM2ghLZSYtYvJSx80Q3GLeCHAfs3rnra5ydZiBzqzVH41wYy0vMIYp+US
riYgpGYfz+5UVXHrSVnjAAPKK8XaeLitNfPQUBGUEvgPneBF9O1jorqtdQJDrRx0+AurX3RuPOdY
oQbpbZ3r1dWdWVtkN1bot5ZZYk3lymx/1/FDmXy/7qvrH+zMxiKvAdgiN4WBjf7gH0VT299p7yMC
lmBLrr5vDSutnY3zDVw8FfqMCcRi7DkbUnLTMWvWSMONVT3GZrUztY+BvDX4tbWHi+NgtjlQeh2D
NVmUbd/1JuMD1cbtvxr5QQAz1iJ6lDQE3l7/hREPhhH+8Yv0gz57RXtIFTd5pqaJiDPNUabn+nRf
vWyrtK/7JOOuzLMjg0FV6a1tOeuL2BoFLuC+e0WWDWaT6VB80Palt21tbTshlxdddSCRzrKsNFTz
IKFSxAEYmsfSjw9ZN3wIqnB33S3XIvW5mYXnN0lSW5lKpNac+oOa+Kc8Vr8adfnYwZN03dTaiiAn
orNMR1FgSd5uXzAzx5x3RKyIubUh1XfjbLlT9vn/ZmW5oEzp7aHGSt0au2D43jn6vuu2CK5XOw22
gy6lYBS+HF+p5jialJBpMpOCNHSkRV8Nxzo1BS+mNPmfZQPyZFuui+dAFpTbujG0tVuYSq7t66Yz
vxm+Vrpo7Safwzmpsl1VBOVw1GfSRJfOXl+cqk5Bs6YunOCmsamYHOZMKvfgt50tTbaVLwNbN+Vj
hX715Sy9FqbFEEkMrMzaayJT1Z6+z621v/5hVgKSoASXQcUJBOkSG5U6hRJaI0aMvDzJIS2CbOok
V+VRzMgy7MXSjRxFx+tGV1Id4H68u4T6rXJBC961Ri7JPpgQq3rush/WuDXHdIn0E2PfZ+27xdsu
qZM5VZVAhPX6Jut3GlN9vhugWHwUBFLVh2E3HCKEEhm4Nfn/d1nuoqdwfZlrH/D8RyzyYZgJCrye
ZTqxvo+Vj4aceRAkbFhRxFoWOcebtS6CL2wPY2Y3rFVuE5y5aJ4KqIgqq/iU1PqeU995hQ2hldlG
76xK/4G64n/hqqAaGYDn7U6DfVnWU3Nj0OqGiUZUjZ+jYPyY1MOTrOSH6xt6CfbnhXFmZ0nkHQyJ
1vs1dqwn81b3sn18CHe8nu8FsV8EtfDWBNdq0+nc4sKRlHFuK2X4Myo62V5buHUFjK/Zj7vivXXK
boPn8s68Hz47IWQQaNzU3vaPWL1ez3/EwpGsrrPsLORHCNmWGDpTFdW1HIWd6Gi+WMfhvjr8C22w
lVPKWw7oEUAWQRizSI3GlidEU8ScIYd+bda4jVfBn/rD7ACQWr+FHtl/kfEBaFTAHvFuAOq3uIx6
ayyDJAGowVTH7WRA7WvHt1rsb/iRuG0WJ8YQfM3QklHSupgvM83RdrKe28gPyVr20xhCKKQprfzd
tBqaRbk/mlu6lCu7ydQN8z0Gebp2wV8kp3XWRxpPoaRu0KYp069lUW6Ub0Wqs1gXNiwxMwebAc+C
t3e5GmpJO/QTOBdTCb1Zp71iakl+Mqb2OGbNjT0krjEVj3pcbw3Krmwp5XxxOKm3UzdZnBPA24YR
8Er2mDZDqu/nzDR3kzdQ0v4XzbY3lhaHQYmTLp7ErIDfRV6gHZoIqvbRdq+HGrFVy62EygM+fxiL
GIJfZJVOLelpnrOeOew+1+V8lHxeCJX5MpvFKTKyD9fNrVwVTMFALkApEhbF5SRHWVOOmiVgfknj
70xo2odQd6d5q8e34oRvzCyeH0U+13kTciPljvWtT6d3hQJq+PpSLskSTIghuQiIGECuLgpoUyFX
SSIGbaJs/h6q2Wmcy58xpAlBKB21rjyEvX6XSebPaVQ2DvbaNgIOptOjA026QNUy+KfWvsVXA7yL
GtM3O+lg7P24scC1XaQNK4iIqVNfEBv2QaNDlIUVSBEMV+i+VvZe+jbeMkjsMf3NlgaHrbGzlQPG
AAbBQ4RG0QR+e7YztOXGFnkFb9LqwQ2GkEmWZPoy9vFnpWg2b9oV/0c3VQNXBs0n3KWL89yWZg+4
mFMmnebUK+4EU1boOd8RLDCYdTsZz8RJ7bV4SR+27tzV7aXX8Adce6mXZDBEgegIgzStMaAxb7pm
ZT5f/4SrfgLIVRZKkXAULDYzj/sC5j/AVpNTH+iiuE37pc6k499b4RJDiAmcJtiKRTimsCAFQ20w
c8nbgL7gZE9uTA76f7OyONNmIZl9MGPFKgqXZrebkk7P4Y+/t0JBi+tLRez8QtbSjKvWHytgrXIQ
evL0IQBxF8KOfd3KmpPTNuMC44nNPyy8Liws8C3C6zQYIpugcVP4H4uuJMD/fcBlXk4gdEEEX8Ip
4qQPxmbkODVJFglpxjHehY3uf9asWd8AvFx6mwKPCkyTgnFEJ/N4e3QtKRtrxx6ZiUkZntORS9Fz
N7C2Hj2X50bAPwX/FLA+5rUWmzeakpabKWYaMXU2aTDzbrXv10yQC9KgUzSI0ZYTRVOuZX4fYqJr
o12b/0yNjc+yZkBDf0hkSRSQl0dmnnu6IKgtenJ2mgIVYZmtWbNLF6MqK2DuqKPZAr7/9mPw0O5i
xRK7lP3qGdvVml+FXrv9ljDHn+mKtxkEhgBnC11KClPL8dkGtrYkjHowsp+naV/faLvKCw/6TdTs
h3f5J4YQd+FJPo36Tn1//RSt1MDfmhZ7cNaNs9I5DNsc09XeecH4TGDwogBRzuII08HOeJi9PLmh
SvwvHywqBq6tfRH5ai5IpUn5Ae3nElkCZr7QlApcdTxYR3UnnyhCXl/yqt8I3BoXIwXIZRWrlOrc
yaWKdC0ddlxrNBy23iaXNyKbKqaPyM/4pMsZ1b4qqgqRcpJrmMEC5xPtLmRAba+SwLR2G5n8Sl0a
v4GKjmgL3vBixJMkajTStiBTQzcKtn7IKZ609/Gr4sEA/PFfsDWLILT8ZIxFM55I/4L4vvhkgTw2
iVmxPP0oS/uaoYxwZ+6UW8k4QBG92+6VrB1EHY0MMcQKEHA5zzXl9qRDS0EW5UxuhMD3mJ3K6XEy
N7ZyJfpSlsYz6HrZIua/PQxTWNixEmQC/O+4avCrpRwN1nHDAdXV5QiIuhDYu3y6SnXsqGHLctpd
v+s/yMeZ5v4+uYWDPX7qT8FxvI3eZejs6SdlXx8pPk6u7Bq36i552XLVtdMg4E4oAjGiBOh6sWQj
qvMw5Ldodgvn6OzGVbZxU6+dBtHpFc9MKJ6WYbRVh1wxeat7cvGjDe6K/ONYIz2W3BudvmFqpepD
ERTqM6CipGoX4NRJjidVGiMxxyp7yj1Y0eZYHEU3D0GjL90TfAtbO7jmNGcml4WmKqcLnJiYnJ15
1xafm6bZhZCXX49aK6U7sTJ2jw4eZ2Hpm4nmB3oOVzljDI91UAWuM0RA48fgGAflXlPKQzpMiCl3
ybOcxt5QbGGaV+OMEAmFtJKyxAXkxslKW6sdjn21z16NhnuqoUIa3OTKUTqap/wYHq+vWV9zTuKL
DNsi3nMBu4FLxRr7XkS2ZPrsS+WHsDMKN1Apv/rW/GA4T/lQ3EtTDVkgSkfGc6t+7DV6Er3BeLB2
kAMDv5bccuo8hf9FfxQ83O+6DE6z9NLQZpXuC/mnHzr7uI4OunxfRtl+kAdPqfsT9aXc1dX7WUZw
MO3dsAu9HlrcqpHvbPV91ocHJ9LcTO1unUjZSARXcwJRTSAtEDMly6pCEMn2JPns9uRpP8zard7n
TzpL+WS+TJ+dB8HGz1xy8hR+bP++bKKgjInAo0rt6ZIGSJ3naZwUtt1vINUzeg/GIQ9ah404uDLe
hx0yN5JDAXhaIiXoHftaU7BEzaLgLtkvxVzsQ6RUu/J9b6le006QhTqnsO53Vdbj8Smi3fGunmPP
qbfKOKuxg9n3P8xfXN/LsZo+SScaXIxIy88Ik0du+kX55DzOz/3v+rV8Px6nU/bpuoOvZl/nJkVy
dJZ9MZ5ahFbOhRPf26U3dp7+u79BFe/A9Hvp1Xcj0/dK7UrH6Ed82522xvbUtZv83P4i+vualoET
x/7gmUdpYlibksuuPTWf+fhfkmNwb+37uxpeTuUByZ+PHRg0tBlO17dh7T48/xUiDJzvgp8VvIXE
LujIGU1fhso5FJBOa8rWo3E9hp19YxHMz0zR8tPlAm0XT5nu/Ly/nSbDM2Lm0+viXgt+BbrqzgEC
IqEFMu393J0av9w42Wv3xflqFxl3CQwzySV+gkqdPLR+STqzTJszYqv3BfQ/QC+oTF6yOA1Z78dB
Jwb+KY/UeeU19rsuOiol7HXliKIZHvYxVX+V4RZ2aG2BlPNosgu9hAvsUKLnUe1AAOM5MDigKprH
D5L/47rLrHruuZHFLspl6ZthhZH20NVuVnnDb0jMrUP3IHnBMbrRn/z7ej/vzTvNi2HOeGzhVdju
t2ytdZExziVPp0zIL6eMilaNzVs9gk8v2V9f7qoZgEqCZgB5lOU8UZTF4aBHMYeyzd3GeZLGU5p9
u27jsr2rKJQNeRkJbV99WVCxR2mwy5AEA9r/g1Vyz+apq8HQUMmmB+mKOzhbSOG1gw/dNukEBJLA
5cSyz04jb+EM1Lgfe1ZfefGo7otoup/kl3BzDnr1OJybWvgL0SXh3YIpaJt/CLqNFhpet7gpkLLu
v1zfyZW0hXIhCQtQE6qiy1QNJUGTzrgYH5+G+1EZXibZurluYmXnSIqAL4hhaMBcC78LsmpMVYmT
3VSMtAFpDN3EtD8jEi67nWltgcdX/I9Rf0ZYDNIxZk8XHyodpL61coptpaF9birzceyGr7PdbDnE
WkqAIebVFbpt0IktLqTUnqVZK6m2ak+J6erPAwSciLDlLiJL77Xajd+jC7v5CNo0u7iB0llNgyrH
bP+5vo9/qvA6Sp650475N1SET+Zd9rQ1Z7m6pcgfwCsJHeeFuIZWmGHYB5Qh6qLZTRVQVwNme9vc
eDesOYrgnyCZIpejLPH2iHU5A+WazYxOZU87KX3OnfQ4hy9zpO6ue+TaeiiRgXsVFcULBpF80v22
yknmpFQ6KX1+mKyfJH0by1k7x5Ae/mNmUcLOJlUtfJEzxjfm7XDMjj9GL3+MESTcetetZeCC9hOk
C2UHssJF+W+oC6XsxBfSeU1A0+bchPkBONBt6za7/jXjv4ojo9DqLtw7O+lwfT/X0lEVMTr+A62p
AEu8/XK9OjRVkYb/ecrOO9QJxeBv5CUfGEoM92I8YCsRE72MRWHnjclFkBxq1YxAD4jNDQAstKfh
EJ7q45YW6Zqr8KBBB0OEMFQQ367MaBrdTn1uGqVSPgBvfgnjtHGpIX+4voVrvs+dSf0W5iOm1xc7
WBARlbnFTt3q77sxewEyvfcLnpLK8NfQOIEjxoSDihkAw8Uxm9H5kOAAoLMyZ6+5ld0VivIjNtMN
9OTqzp2ZWcSp0I9TI9UwE9mfi/BXO32btua6Vn3AEkyzDlH4QpZFg/IkR+tH3Mk8uayqrdwutSA+
T8pPoVU8VDmaEVI+fiQG/BffC2IKh0ehDMvHkioiVwZJGpCi9RLZVw6RFL7YaTbz4tALV7eGLQKy
tc20mJhGX13gv5doUEUv2taxSQmmzHfl4HfNa1edXq/74AogR0H/4o9GLP1Rcqu3zl4z7RI4mhl7
6tF5Un/XH6z/SDPfFprnPxmeekp/dXdbxPGra/vH6nJSxBgUO6kMrBpGehgc9ZCW0YkO50aQEv62
CBgaOATw8zB8iEHtt4uLB7kJQhOlBj0cbgtduzWKDQsrC9Fo41HyMkhzLjJfPehtLU/72EMv9mOm
TS8FEMOszjcO1mWooKxG7Rd0I723iy6vHdSGL6XcwEiNAqXoSYVnr+l6SFPN0bmxrDIM/vrVi0nE
yQEHkGxfdJd6uXSGXgiOypIMerfy09PUJo+kCtLXqu+GeePqXF3imb1FraEy9F6fZ5Y4lbBY0Dh3
xz6aDzQZm32UGn9PUsLyiAF8MuQTLlAxhTrrnQKloJeUzvg6tIHuql3qHxJnZuKnCLee9qvLE2Tj
TApDNLPMiCmkODa8xWgwaaH5e5SN9qEyPGWcdtAGOJ13/VivWoOUikglGj1Lx5f9yOpSFaQkxDnO
awTRFjhvKw8gU0/97KGoza1otWoR9zSFo2J2kY1IbT/xrAAWmualq2fOyZe0BAinLe8Gtd9iAr88
dkymCIkUCoG84S+6t4NphbMR595dF2uvUK+/7q5v4OVr842BJfmjJNXMMKGI4pU+KLMOkcVdB+Tt
m5WO7S7WJjghwXv8Rgkkrja+3UoRiKY0BIWQe3H2gMm8jVp+4nRQT7OVgxcybLCTX427mHZrijqY
m86ufNpiX7xcLQggwIPESNKYi4duNQ3ViJBbhvr6eKPDbCOFP6Xko24Vt33c3BjZFsZuZdSBpTFn
YYEHpzW4bEEWSm63ChrCnjK/U/xnx3pq4tG182gvy7/yZvZm/2QN71NiQa1uMRZeeg/GqVTQ/SS+
XdA/prnh+HrFcqvxq1q82L7OLPAGr9RKfvzWyCKexQmPq6jAiPVS3/u/k9PwUByjh/5WAiiOxkb9
QAnxutOuec6bhS3uu6my87hTe5Dvv/Xfule/ZB/nx9Hrerrj/UdptzUDJJ7xb+/Xt2tc5HuZ07WU
K7EXAYvrNc+RdG/OykOe56ixbBSAVt5Wb62Jz3pejjHGtEgGrJlA4pos9xwNUmoYRDr9pZGhqCPI
WcYIz5V/yMxf1/f2MpUQxh0akfgrAKhFRaMaKGfUFkKreivdOpnipUwEXjexfijObCwej3Fkxp1u
YMN+GPbWoToGR+047P5rZMPbFS3CTKGH2hjPWEOy89v4Eu8kTxdwaAZMbrcrkSsV0TfmloQMSOSV
djphznjqXscDzHXHABrx+CZ8R4A7pH8w4Ahx6Lvohp7CcD/dpM9bT7vLW4ofAeUr8dUCwrR8cmUl
c4ZqzY9oish1ps99ILuWs4dpeeP+WHWXM0Pih5z5KmJQpVba6HJOY+ba6bvI/HtaIF2FeNISM//A
vy9AOSaFk1bhlgjm+MsM/CeKVK9Umn1vOjfQkG+oE6xcEaLFSTUUqDl30sL/68YMQn0cyZci47nJ
bqkq74NxoquZ7RqqsX0xHa8fh5UozSgPCBgo8ywa8wv/lDKpifS8xGFS21V92JfH92l/c93ICpca
adIfQgNYbEnjFyEzM+vBnEqEa6XTeLCPKqUSiMysHSOUh2CvflGOxm3euKhAewyU3Y5wuv2bwYgV
fwG6Z/Heo6qoXOii1cqQoKJCiyBQpsModbtZOV1f6Yrrq0hHspt0qy9LAI7R51oQcPW0dXo7yz+y
Jt8bmu+N/abG3OpiABMTyoBZXgwlQFAR1w780aCK7efiW3IC5OBRCwbA7DHOu4s2h1tWOpU8ws5M
ip90dt64z+dSLzHpnNTb/j59l9/7RzAHT/134718k9z036p35W3xtC0usfKEfmt7cS/phFG/r7Ed
3+c3NM2Qjbkrfkn77qB+Hu7NQ/9VaGk5G0/CtcseSBXSZGSKDLcsGyJd3ijl7KBUrT/Da6XulZOz
N+DOFwO//l108PfXHWjtq4KXFdo4Anm/TEvhmeWFWnAeA4nKjJdAFqUcABya1cY9uOKpAmVMf4LZ
VBo+i/1kwqubo4hHZzkkw/tKDfUTmAb1rqhi0+0G8+/5tUjVISsQIxI60JFFCACg7fjRCL9WMs3W
aWjV+YDY6rCR1q8EUPH6o9kJJNgBm/bWQ4feKKeUN4VXlMZdr/GVAvlUxo2rzce56d15S8hS/MG3
yRm4Vp6bVLtBINPneWvQTIYApnhenIEvDa6ZJh/8cf5CXXNrZO7SMQACE1PQvIBV4oJC1UnHxupM
hG/lRpF7YB9y8Fny7eD9df9bWw/VHN7sNGBY0uKF6WfxMMwZb1qlKUHsJ4MF/UFh67/aMWg3muDr
S/rH1iJ571UtSPWYJTWGbxY7tM+Ln9TQHHkjKK/aEePKvGF5OC+Rg5kfDMXUTtyqKDS3uyyJkYLm
Wq321/fu8kjxiTSGYxFLX3G+Up/6oZ1nMTk57/NJGpHPyp27yR+GmzkIww1zq8s6Myd+zlk0pkYa
1XbOskDdKe+6XJLeR75RbI1XrHrEmZmFh+cjGXstY6bvTIlptCG8zeMpOVR5tdVtWV0RuQilN1kA
0xfOp0wMTFsWr7kib0tr1/eSPLvQzFUbada6HQs2fWbrKLotlhQkfelkGR9qGpr5cxvYdehmMfCx
3XWHEH9nGRwoi/yvHRGtzr5QOsr9EDRsXZHdqkHkGkl5zGbW1OQDCAzN3ni8ra6L6KrqpN20VhYx
tjLi2ohK9m/giz0wCjMeEm2zD7y6Kjj5GNsi97iASFFKj9JB5yYeeojr0I+Q3ZK+/l5ptKNpBak7
mFX8160VjhbU+ZAs2WjFL8Ns3Y51r4hH21xP4V7LSFb1VArcAIrnjYtxxd/FHBoZlc28xwWwueiM
YS4EM61pTicnbh+SobobQuZ4rzvHih3SUJuBfVz9smyORmgWF+0AF0swWEdFsjo3bKEzH/3u93VL
K7mTyHj/MSX85swP61ihLysJUo+d8xSkUOFGp+pIkuqC7oByntZK9k51y+MmXHQlJNrkFjZUEYCL
L2C/nOU61q0WkqIiP1rVGLqpln3SRns/x2npFk73UoXjUx8811N1bKB/kuz8Y6L3P/OxeBTkMbvK
37h2VvzXpiCGS5KkX4JoLWRBnCyFAKTPn9Iy3UXRD55crqb3XpdsgMlXClSGLUYLmbGBLOMCBoIS
Vlog5cPo8INdu+W77BYNFBRglQqZF8Rr/gXniHKZBGGTpcFsQdPzIgkK0ykyzDqC1WKOj7YR7By5
4ckvt0+tXZ/srIZHodk5krwTyn6x+hRGyqHRB68fh31g4O2WdVOZJSLVUrORX6zg3m1+mQ5HBe8w
qCQWMWqC79Zk6ozZdJ1CyATfQiq7jjo+BKNxV7XaQbJJ7ofxoa7qvdNGz0HU3PIK+uA4P+TcOdnB
z7KJgS80EWlqeLCq6oOvIzbg0EpLhl2XFTve2JLbh+VGEFo5R2K0goSFPEzkl4t7Iwc0aJg9gJs0
crWfRrCncjzvTCjLJE/S76SPjMk8AtB/MjYurE3Li5tEitTadiIs+1+L1wAiwIz+6x7YQ/0oH9r9
tEtvo5etgvUiQrFOECkCdwDsAU7kP2+js7ChKZFUazXcsZM2PyaU8lFyjcebOsaTr0eoxcUlLMFR
TAKNY0AdsBzHgT8xGxDJU71Ud3bhUO1Hvd4oFS8OBSZ4xDniIHLkeTIv/G6czLmus3HyGrW4Ay/1
qQuyvZ6N3wo1f/Vn6iu1scVkv4h+f2zCzA/2nyI8icaiuKKmEHsGeTl5iTI8ps04u6XMK5IWLHJW
ulls7OLl9xJ2RCdKgKkv9FjaXo80u9JHL+4r1y7YxRCwOhQ9f/exgH9xgAwEHcAtMQawyNL8Icxy
BQZbL9SY0UID4F7R+o2vtVzK0ob69saCdM7uxwob0BPcqcyAx130QemdrUt46Xh/7PCJBLeMRmVo
caKjQpM6fVJqr86suwB5c7TeN77K0vGECUIx4EaVv3/RvO4hydH1dK69Kkofaku5MSzpKBVTs8/y
9qjUZBnIN2wYXVvXudHF/s12ODE1i1HIoN5HRnzS0vH9dTdYdgoQnni7sMWJUpB5zKoZG3ai3FRT
+2ppwbPcy7skh2iBufa0OWjOXTHNz2qUvFy3vrVA8e/PYlPvN0WhOmJXk5NuT14dbZHLrlpwEKcV
ik2g54SLnlmI4joEYjbVDD1EeeyFIM6Oil83W/PYIgicPRL+bKOoiUKbAuIF3Zy3dmBCrdJ0LGsP
dXq3CB/8qr0tW/2mNYGh69Ouq5udMmwNQK4dMOKs6MszWUNi8taqDvlqguRy7fURfOr5Z67TfWZv
dSDX9vDcyuLa8g2lm9oBK60s36ZQbbk9bAv/ha+fG1lE2Uk3plwJMRI33alM+x9Wkm2kcStnWBAm
OiZjxmSzyzZAFcVqnclGBd1G8U63g5uxa+tjOBTyoVC1Z3Vk+lGjJX/dx5f1VuEaOmUL+v2UzUXq
8fYjWRDHaZ2RworCjKCZ3pqTW/quarrOofHG0w84AH9kyrtwdpMv3Ut4uwUFXHEShjuFcA+hniC5
cJIw09I2Vuza02ebkfp+V4SPQVafri9zeUuySprhXHo0WqicLCdJpyHNpLpg4qfsjccob287K3gc
bA3Kcqt8uG5r5bABIRJyb7B9kGks7q6ykAtNhdPEQ+JE9yq/dtssODAFv9d66yExs0fJlD7Wbb+V
4axtpRj1xCo4XMprbz9l0uYgxKoIAKcadC6orNd+rCO3yNIv11e4tptiBhjwPnf0Ba6ynqdg6iOH
wKhnt1FQvJbt9IF+3LHO9c9/b8rhu4EvALx2MSkLqozihq/WHnW83cimNpF0suUXS7q5bkj42dsQ
KSpCinATQUa7LIrr+qhYadl0XsAMX9qEp1z91praTSAFeyXZGl253EGb6WIgNpSreUYtyT5Cg/p7
Y6WdNxcmT8JYqW6roWhRRdTCnSFp6fH66i5d44295ewo1E7zpLcJU4nZ/RQ/zuoxjH5eN7F8PxBJ
3tpYuB+yW5JSh9jYGU/R+/qdtktpvFkenAKOJ4DTwW4Lxn8Z+zEJ8oO2It5x4fHK7OS1icKxB3PW
XRoPp8AO9hvLEgFw4Righ3leU7ImVC4T7CAaAisoog4OW+pPqXJkaPGQd+iojvldp467KEAykOcA
oSR+kK3yuU6k17hoNvZ3da2CuYVgSeq7pGOSYk2SZCnuvBhOFWcOXQatd9fXuuolZyYWV2kd+LMP
6QgzrGb/Rc3s72pUnrKZmYHrdi4jJJ/tzI7492dpz6jPA4UvtpQZvHjSASaisdU/NeawS5IvYHn6
ZIsmeG33KFcILgY0PiidvzUZD1x/uSK1npJ8RdjhZDnNxhHbsKAtVIbNrrAipQ3wxdoKd5lhPfWz
3XvXd+4ySWAk4Z9laIszVo9pV1kNRrSx3dt+uAsh5rfU9KGTvw7TTRbFG+6/9qmgcNG4NZHxuyDc
6+qo86fMab2xUXjvzW6Vf2qjT+1gezS64eREFLM1N6pny4rWn1BybnXhiI0mGU2a+i1JCZzOkecg
Y3roT71nHRnM+Vl07l8L1//HJkMyEMXJ1DGXKAWjH5vON1lpAW7VnWKGH/p0JiwbW/f0WvCnyPz/
LFkLT/HDZEx6CRqEZNY+jYlxSgPnlrv2ruiGm+v+snaiz00t/KWATJBOBIuKctWt6o+JabrGuAXB
Xf9eZytS354upUxmGzWOFuw5tYfgDlIXYALGQ3Vvu9oe5PnDVuT//5gUbDmUWnhYL/PGvNCmXmJl
gXLUp70M92T/CZK1z3aHzttRTGFu84Os3nEoBgqKRmONIASaRmNCAcnTvzpP4278UD3Hu/Fk3zMb
9y15F3jjx+hpq1+/kppwAv8xKvzpLFxOxmS0lviIreO8KmrkhVb36Feqj752cJuq9eHvnYZIKZhw
wSNccMnFvh1abdO1XjcUH4HF73O7h2TUyn5et7N2DhwF0TXozhhgXCZBRjJm4SC1LYxnhuS2RrLL
hiZ323j43Df2xvNqLTwLyViIUCAfuRgbG+Wq0xlVIJB1L234IMUb5dOtv78IWQ6cZ8oIvNhrpm9W
8ThtVfnXTjIU/gBdxZTYBeCtM9FBwgdab1Z+mANwO6qzcbqla7q+in+sLFxtcGa7yBushOW0zwxi
Bm5w/auvefP5QhYHV0UCXI9n/mzftHl26LowlglNEioIZa6Fz6HShl9sY9K2aOe31rb4QqE86o46
sTanqT9Gqv0c1+2wkdkssTx/bhHelwAbDDGZvszSbDuM23woOTuTqxzGm+Qr5Fala00ejExEQid2
55/XN3TJB3xhc7EwRUG4QlGx2e70W5kx1gkc5LF4LjzHizz/JXjnu8PP9ld79J8E09UWeHjZDPrP
DyAEw44G2dCFBENmQkgclvh+f8ge0x+t7iV7/6b9g0TNT4ISx/hW9R41d2e3lbOuBhEGqwTrDwNW
y3ugoK8Uoa6O7QGZzei5drR9UZeupG3lXqtXDi2l/zW12GdV7lszp1zhBd/GHXCc6QH2tF3woLvS
czu7wQ9p97ftEfGmOje5SFsRCKtKihcIaBitR3Otlr/mpF3XHWj9+/2zMH2RkMxm70s+SmCe+dDv
mlff9rLyGHd7uXKzhxYosWN7MwIw2lGyvfGonsz313/BxkdclvuVcDITKeEHVGnyvauTylPquHUz
04GAZ+qMw3VzSzpY4bDMaorZDNtg1GVZa4uGdB7Khhu1UQrDBYnOyNCQE5HKn1lfR14zV8FOm+by
UPqhGbp6XG41+lbiuUq9j3qNwC9TBXh7qSN4bGV5AJg4rp7ndnRzqrLq9+vrXIl42IByFkV2jYx2
EWoZy1CGmgEliCl4keQffX2rLrq2CtoOVO6oW172aSZdgoOYSRrPakXXwTSf2tyBk7vvlN3fr8VB
R4u2Mwu6INwap7iHJqlvqc3YwVFNy/y2SsotbN/ajgFrAa9IKDOph779KnU5zlIIgAsmIsUdFcmV
/I1oveLq6rkF9a0FOU/tNhcWnCj+EPh0m1RFfUejo3VDbUuEffXznC1nUdwN1SmodY27Nq+tnTzp
YDECl5O+v/5tlvMOf84TNRiYIui3E7DE7zjLUNEfSdos42rtD9SPrcOMaHW1g0MPQvZ/UfZZaQvZ
oubzv/bEJp/ZS+apMfUee0MKDWAKZL5ARgnC9LHs3VGG0nb+6gMEKVMYu9otdYNVJzmzvjhWlRIB
KzSw3plfZu2DnXy4vp2rXw32FfZR1JuWocEulbmsAijlRsa8Dmr0yvGl62+l9cZ3WzGEqjsZsQF8
DFbQhXsUeSHNrZJDED1kEyyw2sdBqR4ypf52fUErGwaeAYUmKp3a5ZhWVowp5PXEBZDGt1lVPlnz
VjN3pU4BfwFDtfTBRcd44YFJKU9SMWPCaT/l/atZv0otjeP8Rx30Oyr/buJnG7u3sipMCrEQUj1w
rItYMdhTEkkxJqmePOiTdTSDrZRj5QPpGqgIJMvooV2ACO2kTaJMD6gLFygYVo4nhx1iOFud3HUz
TJjChyKghAs/MDQ7lftGot8jd9l9Tz/8GFWl/QR/VbT7a1cgRVRErwfgxwWwL2fgyojprMK39r1U
P4zlxtW+upSzv78Ir+mUpKYp/ACSQrKmOgmRVytkCKjTz9dXshLIGTKBKIWrlT73sl7U1IMFKSBd
udJW/RuGhG7KNG0PuZn8Tivn7xMknVFcodOAv1HEfBvw9MkJZjMXLcD+mOX3OW1Cy5J3vrJxUte2
78zOsogZ2H5p5LBQewH8jqdu0F9Mf4TOQklO13fv8qHERAkVBsSEAK2Itb1dkSwVuT37QwXwx99N
qcW7qJAnLw8aiBgy9VuR5t0e2Lv1aHfyvRPEz3pYngaYkHa2321AQS6OMj+EhhmZPQUC+kCLiO5X
9USRv0Esxaq6B63svrdhrR+vL/nCYQgVpPOCXhIm+QvoTDAPVlfzNvQc9X8o+44l2ZEkyV8ZqTt6
wcnIVB9AA0GTk3eBJAXggAMOZyBfvxq1vTtT77V0bR9TIoMAcHczU1NTVQj2S7hbTR9ij7xo1V9S
+X85D//4MtDEMaMDra2fFwz1HC43H5Kyqo8Kbi8HO9BQgSPr9zJ5NxEDgrC0LkrGurfjf32dv6wh
KJjDlxfKGtjlwNp/upnE0abynX5IWoPFy1yjFHsI/lL87fopf2rLBNeR/wACIhizwtTM9Vf8jxRg
8zcvmgUGx1sKtxu1nUERfYfXYdZ0jIFwSNa/wC1+XSP4QheHow0ECQN7Px2So1+5Jp0qDEdoSEKC
6AVaqzX+xbb4J/cOXwISAOoT0EF+1ksn5oihEoEv2eawi61hOQ3SexGaP//rZ/TPLgZkJISVq4rB
L6YUQwXaRrgEmHSy7EIS8u4Q5/7f/wq0edB1N9E8g8jxnx8QDT0mmhoEeCYo2uwsuh+Y0f9FOPl1
T11dyALwtkHdg/bOT18iaL85vEEtbtDNyhRVe1vzxz7q73pl/QU18588GwgLI3dHFwT0jJ+3VOg3
tJbQbYUOvDhMBsYHO9LEthz+7e+5PhiMtWPbQmv75+I0NHD8jQaM9lTvQqHOzLbg1Q0x5vrvPh8H
jMvr+QBEEXfvp5Ay0yCUtedATsIaYnOJMtii/EUw/nWVAQ2CvcAfw4pX3uWfl8CoRL/aA/RdG2Y+
BgtEDwL9VyXOrwQWkEevRTyEn9EN+KWW7zAvKIwQCjR8MV/nmZZeI75cDyefRZ9WTQ4dpDfJZj27
68azfqhvAotANKzOI2+JPWc6bnS6kKFvb20yvIGI9Rdr9Je7AI8FDCpfnyf0eX7hntjW2mm6SpJQ
oICDPK71X1kz/nIW4hvQ7b2SaAA94k78+T6rLfCkCXHtZHBaWjgG5pyUTE1i7RfLaaF0uvzbiSmi
5PVeo/Nync74eS8YhPj+zCaClkS9a0UFIdM5+UvrnJ/l8kCFAl0Nu+E6G+39OgZCWaC6rW5JEj6y
Iz+usHvpU31gB2gGtGWzo5f+Mfj81/vil21+3Q8W1LxA4UEn8GdCku6Y2OyItMkSVXGr3dhXU2pi
n/zxNf/rY/nP+mu8+T+hSvz9v/D3x8hW3taN/OnPv5/aD4jujd/yv65v+3//9uc3/f3CvoZ7yb++
5OmN/fyff3ojPv8f35++ybc//ZENspXrrfri692XUL3840vwS6//+f/74n98/fEpDyv7+v23j1EN
8vppcIcdfvvHS+Xn779hguZ/3PHr5//jxfMbxftwa8ahffvlHV9vQv7+m+3+DbH8KhMP4j76sB6O
pfnr+oqFVwAzXQlyGKtAyEcsGEYum99/89y/XRu2OJmv9s4QeAYyK0Z1fcmN/obiDF2sKHBhQoKJ
7N/+75X/6Rn99zP7j0HRmxEcMPH7b1CGvIb5/8474P8CCVEUYqgwsUBge/TTsRlYhlujaAeyXknI
o8pDx8EcDs0Dt+41uw7xIjLYzpoOc5BXttj3YRtbXZMFTlNYNUkU/5REwRCiKzubANil8ToOceUv
O1+5ue5fiY9Bhdu+LdsQKvLCShx7TExuJh3dDZ2TrtuPwHpzjXPl6xyMlGTVMnd9CHL2bUIUiyf5
xhoVExXF1mq/0RcL8PQqjLiDcOzsfky+iAmtMu1AlWZ9ajYR1504droU+AanTVE7YxRvSgn9sUjY
RDtQbGZ3bHoeFLn7QesHLPg4XE52dN8OhSMPztpBfgGGrVaAeuh2EGeKSVVIP9miMARkzm0I8dsk
jfjJYLfeuAuiOjWCFMVoXBk/hv6E1gx+BEsbSVJoScZj8MLwoba6aP8uAnDppC17gzMowNi8UjtZ
tenoif0E/vGg4ioykxBjRqo5caOYwr3DYYPRl8J87YID6ZrU4neYsk5mgr6+A8DX3WvrOxA7Obgx
Y8uX5lHuGM6d6ry925wazrNVjfEgjmrx4s1PO2+O9TagG1rHxFVFXZnxAt8GCw8NQ0Wm9CVU3ElK
pq6gzjMgt5jbr3YtksApqzpfZ/g4h7lsBZLxk7Yx+eo+t/QDam6x0HsvwJhQ1KEM2uAwNV8mo2y3
KUE8iRubxGa0xBIKYVsVJAImOvZqwvGjyQb0zXof7tCmnVW8P9n2LQU9n4VLGoiUmw5+q1m2ToS7
C9GhZkrhPZHq3erczxFIRH1Y8grCJKIHhuEng9r2DlSOTcwS+fdrUCVQxku1p08RLFh92MzO9hxX
1V2kfERYFQvYODTdcXBTCd17UlpRG5MQkzTp4jxibuhGN+p2cy6Rw5AGDEAwcKvUZeHHkOibreZx
g87VDDn8bbowp449tzvSDUQTbsRjuJWMj59QwA+CfA2PgftEqtumBekq57w0ZOGEPzCZQ8N2r4cl
5sMa99giM2njUEd3FpHZYkIj1A4LQbaM9Y9hh0XTzZABXjJzqxO1VEk182SMjIM51DEkbwAn9qiV
eDY40COc6tJod5w1Nw4HNarZMuUvqUlNBFaY49VvAWYSVSqKtdInaaZT+EQmJ3YZJbFamp3HwfJ7
2vwgm44D82P7Nayrc7MsCehVWLzYryC0LBE99K1V9PYb374d+3Hq8YnrzcznDPL4+TRZBdXeIeS0
8NzEBzbdiqYDaCzyjU9JiHHgaIfhjAOGqndynh9m+ekIGMkO8Llpn8NwSt2lL4KmK8aAP0MNPKba
jLW5b5iVGculHd7caDia04MSRUjmuPWwGmFcrMX8g3R7yT6a7T0wxwQu0LFXYelF771zu8G/WHMn
XjHdhckrzJ8MuT8+ViDQ8H6FNJN7gINE3pnBvqvvvXCL1cBzZvVZ44EaMmBujLhaJMZltU4h6UI8
Ar7vx7Zo6bfGSQSgY3H43ly6bKB27jCv7Ni7CBygIX0eukO6uDrzrGhf68fZ1Xu7QfZj3xL0ryLn
Qv0mX1AdbGrLXK/fuzguaj4VenNOlQhys6pjt+Nliz70Zhy4Xftx186QrWvFruLbO6EqVcHL1vjj
kYs5jBfZvGkn8wmdMqIHHcu+tjMZoFsFBxJsFzAtc+jSVTHIFW4sHGihz5VrxQJDwE7UwdqXif1m
BXCWmOkZ0qIP88IYqP8O6DnjesN5V6ID0SYuNJ4h2v7pwjoYmpH+UoAqwU/j3jASGzJb9os5tR+6
7WGBZ4R5HS3B3vbaJ3RsIvh1GB+YhDsEXt3vF8M+CL96pF7HiyHgQ+rz3tsN6PGbmparcb92SHp6
EeksdOp0sEluawN2Zyw0Ulc4aCq3OMgXMuVmqL4ssXmgFntzwkDkKCGS1WZ+1N53CF1TC60z6gC2
FNp/Gdcew3eUxQMa+wHQ8xjKpjD9HNvvmpjRDkc7DTEWyeoEuNaNu+2MRm8wqNND3FeLKico4vQk
VWpM9IRacmEw59Cb0rnB/AXizXZv8KzB4Ckd982wdGkAQwePUyttpvYbsA6svVkWmR4oxP1oYu6Q
fIlslbiDE+Qqx1Wp2FhBrJnWdoqlLIT3LKtXJM92HMouVnN/48IbOh5d+J5HC/9cs4AbTbY15AZ0
UBX3a0RLqecSZIakCafpw27l7by6741bu7eY5Yf8WWco6P+3bTIHi9orZn4tFqLehC4yxOnOldnm
UoogC5q6cHnu9QHM1afgG4fbFPsWD8uw3XC+NZBTgxLgneL9GdJo6HzAy8/upbpYVaALR5x6sweE
a28Qt6Khzsa1AotuUxlfosduGaZ9H6w/iJ7f7ZUuGdtCPFjtgxwPjp+kD2IGuHFdGdyONYT1maRP
orIfN7OzUm8K7xr+IheCHXDF9FsHPX4TZ7IEyrODJMHFm+HxDI+F54lCCsEem1Rvmyw00eGjoQeI
19fYHxGfS8zQ7ZvGVAfSYpJnDu2nOgiaE2mDaldpggNQfky0RlnvXA0RRRBTa4BDxZyaNScgc/In
bxz7UzNZzzOqidRA0m6j8it7wafdnE0rhmmqGv2TxoYuwwzqdxEu/RnB8Fy5dXOpNuKdiXXmMrTi
iSJBihb65k2gZYfQivAmZWaza+PQwhpdHCPhXlRnQwMbB4ymYWJiHTLZObCWpu79WoPN5w8MEcRB
eGlhCCCwpsqo9+/dpuoKws2wMCf3DBiQ2+Ys4oowM5XCRBs6bLw9eC8uGJUSYtBs3i2VqEsICsPj
mLA1NXmrj3BbePIxfhLLY8gDzEwMvsw3PccsJPLM8c+IqKHOiXSmDFeHHHAa97g6kpPgM9rse3eG
0L5LKPr9Wh7BNpe5iOZjREZ90uNUmrbMabs+dCR64yo8264uMKV500uROpKMuWUDYNu5Yh9WOp2R
CrJxgTsssjV7RC508Pod4cfBKUMbHlMkTGy+JL0B1mqb1iGmreG8Uue9hicp3UpLvm0smy2geBcx
bYkzmDHFielBvKkep4vb7/vmRwPa03hwrC8nukRNwZE09LiCRtyH9N5ogxwVxYULGxd5oXVZD8fI
xAxc9+2TcyfZmV7F7ZAvQXu3Ynaq/Btt7eVap4w1ZT/uWT3kOryv5jGeh2FnQkpBWu7bCvbnUi97
7Xg72wE/eagA20ImPjr0sv0xSPpmODz2KBZvl+Ocgb+MzC0dIqdQCbOeefu69l1O8fS0ivl2EAaw
ezxfPdaHbrpDCh3M/BlDI7GMttzwf7BpySr/PFliD7kqfiNY9wC1j2TC6jfp3pn8TOlXYIJ3Dbks
IIKLauf3NEeeE4cEYhaNkUo8do2USmMAWjU3Spm57y6pmJtjMIMgI/bWdofRs3gO7Mw1zINrHnxr
fHAtmPygoXyz1nDIcc24s87eGmVieo0YTSFRkxCvSiOv2Ixob/I11no9EwOEXOsoKIxZsbGR+4wF
s+PV9F40fBMXpBN0yLmFdCKyDnrYl8i1gX+7TN60ywiPFGTVMLXi1amBHQ3dLpXNdtrbsjoo7ea9
WQKs1y3mNDZQVyzLFJtYVJqUoXlrdiwDiSyutJ1y/6Ppckct2YJn9YfCJz2F0Zpuy2cnvFh0KLg2
DKOpL2UymBmjSOJ9tiCK+cGc+m7cXR2aDnX9pnm+VDcm8+IWaWd/0j3U/NzxFIRF5z+LgmOgc1pu
t+ZOzUas1KNhe/FgeTjlniqImNTI+CO4rfUIdRW9bhir7FuSolkELs1lArl51PoseHdeoZRHg6wL
wp3wVtRVUC0wg/rSUNxe5haVG/DYItuTgus54nJK3DoRGGkfKz9ZWJgFI2Yjm5t2duHlil9hQ4+2
8TMJbyGkLq1Var9JQudcezfWeMNcRDvjxqzvQvdGzz5KLbNsIjCdrWPUvtqQhjNbnptOEVEnMX2y
n2EIqc0uFV2Y8vnTb49V4IPnfhtSFACASEj1o2u61Mb9ZMGct5NA1gtflm3IHVfG8JdKapPd6W69
99lZu8vesVAbNsFuECwjzlCaYZMZYkmZC4PN8KRG9RwaY+EsB8c4BA3Jp6ZG3vWC6BWrdUuIf9MN
qNDkuQlLFz6SBvH3vensTfuEzUj8Lek0h5vTllBKdi19WYezZW0l6p0xuG3Vkk7oqUb1D79GQjB7
B1a9KRLBpvxO+xeHV/h9JiyTg8cJ7rJSTzmUpcqrhlXcYtWGkDbuXzyuH10XsSFw8nG92NacrvBG
c+zmMjBVMpQXnbPHVFSuzFM9oSCckeduhfJpWoW7VusHO0ATtL7iZ1nkwQfF3zmK7CBbi6IhEqjW
SyX30LXDfBVJewLDTLgEbMMCFeA2Wzi7l4b7UFVW0W7vaO2c4W09LHkETgSsuvNhOQT4qY71VOGU
cBuJU01gEQUys/xdB0hiYUa6LAdqwpVa360S45PGxybmrJfIawDtpQ0q2DmadgtX6QAIomp3zAI/
jAQ5Bz8t9vrmUgOCH0J6s7iItg0aTeNloK9zGKIpzkoDe2Cq7QudyfvY4mi36iBDx+04DfSwlA4O
L4tcavt+Crdd0KgiEMdtq1Kv8VFNPLJlLQ1el6vnHe2S+7yI3G0fBMZh86skogakil0UMwol5HiP
YyE3JnE/bGjQVFZKBc1RojyZTV1CZeiWITBjhP1IpyGtu6frwOgyHmBDlk41S7w7L3jwBOjjdhev
rV3H69q9RASc9oZfVJeDMp0InxVVp7KoQdQd7dvAPFoRK8y1Skyrgzlm4P6gIW69e+GNccJcyNGq
3XwwAomacT3pdkzrhWfEjYopIllgJq3nPS5ei8UqkU0CE6rrIPap87nYQM0VHrF4ssFm8erp0FTG
5xoa2RINMbqot22w3YYoISkdMyN8JeZtHfHMGz8X/0FsL5w4exJ2yH8f/eq7b8GFwKwBaDw4N9C9
Jjp3pnZIRjXeYlD3YK3fk/ZyuwZogSqh9pYPRtwsXMeSSW4hnPDcD5DI9pkdLiDpcZXZKz81PUIO
7CuaTuTCW57XcEFbIYc40aVv4RjKORAJ/RKu9LJ5RTRj6UUbVjK5aqTYELowdVBCrT913LuW7kyM
I/vX5b6dDRRMEjmHduCq4O77wUyfLHe97eyrOO0r5s7AiGdnyBIh9/1aoue1Nw+16STa/ZZAjgZ2
GZ05p1dTnqX0l309o2Rz7X3frbhVTc6dI+CUdDJP1Vp0IdLVPsxa+m4OVdbz5mi43qvVRGeIfCVd
UIOijEi2QM3cuTOnmsTCPW/ezkMP2wPpyIOyWdCjMK2DKzRVesPJ/OZIsVtbZdBqyGva74CZTeNj
2Ks9uVpnmbnl8d3Y4C50sGEbh8SBsFJkT/uggmZKsBzHIEIkckFePhvhrY8D0IXA+lc/OC9ju7NI
tO/GqBgbdjRHNyWoxlh1EBhwHVhzW603TgN3NYHD1blALB3mmPb9OKNWvHG28Z4ZB0n2I5xGsCuw
5SDy5f7Bo9L8PWrUg2vDqmxeU8kcpIrfqtnVGBIem/Vdgz+pmiqtaBe3NQBzk+aGbd+30yPiKCfP
VfSugvdGnoPogdpztq1rAm2HPVUl9LEKwGv+lFrGC6bMnlugNnwbEWu21JmWXe2M+boB8aciH6DS
Y+1njG4RtOCi+9DPazcOrdzH/W/g01cd3RtfXMbtWmiC8VYDHoUqlq33fL3vO8AdYh7ScPaLFddo
Bd2OtTOuAX7u3tlCcReoeefyARUPKlJNTi31Mn+0906ObhJYegmQCdnh8LCnGP5VTxpgVVvdUGXH
t9vIi76VABIfZB+eCJtgHghHlfoecodho/KavEQt7KA2uxRqzpkjyqBVJ+yG2Fk/6wgpm2sVDJtz
A3kZ0zQ7jCmhAVyOBA8FDRazrvJZXTOvfBO3i+0CUEZOCLtz3d121ZLbSFUGM/rolJN6ooE6YR+v
Xpdv5rNVtRn4MB9T8913RmY7e5SVmeQHwlHcCp3342GY9WHxwb1YHkT7ZZoqwXaLq4WjWvdTDxNY
0BfNqG3DFvNmwZjG2KBtOGwIEW5i+K+Bt2LOExgAjtUVCKPsGcrpS1fz3eqFuBIosAOTWFdye7f1
TdnCequGJoXLUAOtBKU/pKO02tMeOGd3Ic4IggL8cOCFSbDdxma8XSW/8wXegpKU0upcw63hQ8qt
iqkZHIxB5NGcAwZBbQ4xYBxHXTgl49eIow9hSaxeZjo5sCHkrKLU+HdlGQm4vyxq8xq1cgQEQPUA
Sz2+F33Rzl3m6cJnyHFqJHHDxRv9eAsOTlvWtDkN9pCE6jKv1V50ZxeanTpK3TrXsC9bJsAqrsw4
4B+MdALUPK2djKdO7wguWMyHaO7SaOQ7HQ7xvJ7ZBFncBihk+BnacHZTQOYGmFKpqXDpWvBrFsW+
++VZNNuOgAVmaDtXQHhJj2wuanehSpnJ4wq7VBl2xqVCuvi6YS3z9aPjUeYzsdP2W20J7I0NyBTd
BdPO9tMAsdrsYjQOewPm5s+GVziqRwoFjSTchoWd5s0ECDclw5zPGlNVrTwt5NJi0KXVyTRCsBug
b2QhWw1x3uBU1xVF9t2hat8P7paH/c7yTvA5iut1P8vjZvRJGLx4SxcTzHyO9S7qL9IvDfQyZohs
DMuUzYNO1ROZ16SFrq0pjxQpxjQemH+y+xW3DiE4vJjrhJNzHyKTZrLaMfdpEJfKkzt7wUTR8MC8
H0xHSY/fZrZnqLnh2mFxKnVs0ZO/XUztZVCTq1E6qf7DbZ82TFEGzgyHjCppFDaBUK9OdFvDZ9ep
SYZSBslM0ftBTDC/bwdH0padeZ5GWON25WauuwUUWwVIEe2zbI2Mkp7WFfldsKWrf6+9PQM8Wy89
og1IBD8sPiYuTn+2lxjNG8kHp13akfrTkV999CBQRil6x+a16K23Zrrf+Dvs8Yq5QyJkORAXYsC5
nZ25vPjRlkgJ0bX2MDV7s/bzVoxl59SJ1UKBCw60mKPPhABlwQ4Tj6UQDYxlAKQmvJfzFCPQ2Tj3
Wqw7mtabB5G4pPFOjtXHZPQP/fZlrYgC7pqs1lsA73gXJzD0J9UM69YpnWxdtEv1KEedDwHLtCV/
jMhFr3Cv4eYU6Oe23UMFIoMnAjo8HwOOcUeGiQFLudpci60bTn7XXx9+bHndfRt4e2JNpUbbzEeP
AXlX7bdFBYE+PedR80bn8eSvAHAyn3a5bTG0KbYknNMWPaBwyVS9xAwaiHQjKSWfHlmzKBwO0jix
6WFBJuOsIFPWmGtofxgeOsvqAAOzHMDQihRVrzfCmYvK5MUmoyukgpgxPWvvWrnDkctaDkKz0wpR
FRqhe0Mva7g+BnLKq0lBCraOg5rsADCqKHEjtocuYxzBGrixXptmQZ5233Sn0Kohs98+XbUggqpK
++GWWTcDe3CXd5i7lwJmrU67phN0Xy10Z3h9GFy4c8lvxrJ1ArcKIM/xOntO7dtqpniIJPPrOTZE
lFnry6af1yD1gp31UqmPgMaRXjLfGwpdP46je9+/bPwicGYt5lUIRj92qKk707xhTMM0C9PSy7af
3WdfBhnvoGWtwrt6e5spNtcYHkYujhoIZgdeD7ckxF3QijRxx7UTM/qwNSyztnaMw5W/Lub21DdA
x3zEdA+G0oPYTQCD6ggO6OvrNqq04jjkEGqZDYmH2cvG5X1DueiSp3W+RHa6Wn662nQ/WWNW9TKO
pmeHoAvl968zgLkAMgOmo49hvcZSi/vesw7I0vfhBBV65pu5LefU7s9hQPa1GeRD15bSOxryEIX1
E6bREg/nols9c5QEauFFN0nELYK7DwdqVWdLMADnNh48lN7E2GMiIRuWKEVVmQ6UPLroxI2MoBgE
z36ZE2nPxTDckO4hZGMmIkB1s8jrClJdbRsvFYTQefjQQAwK9JGiMenBAuxtRd1O+i/u0iCBbHZz
AAsBCxbmPqZEUAGPgC9R/Jm8ypvaSIfwwY+qjISv/fSsiP+48uVDwcsqOg+WmzhqigWcSUc7A8AK
sVOo/hw2GgCmHpLefgxalnXyMTpI1lxUw3J7urFNDGz5Bz3NcWOivV3dj/altSBD1zuP1TZYsacb
7EokdACD9XcXiIvoYMq9NQXR+rnCt3vCv505hXCeE5tKlqvlpLrZUjZ9CkEyHooDR+2zcXKQftqE
7TEYyKFx0U6+Hv8XgngywQACGH8SrUepq9LzZDyTJrFdYNlwJQfQDXCzxHPY1lw7HMWI3rtA82vr
FYFwpz9wEvjirlZHcytafVmihxZ8qtxCwLX0JyKx0Vy69ingbsrDfJueSX8bkpsVWqryho72YfLj
+Y7JXd2UEmo4j5ZbdvpkV7vOKMgKe1SYHdI+DoF/+G9Tv310FCN/BjK7xs2F7SSWFCLWHmoiv01X
UHLoQAuDeYjvX9Ry93477axR5Ksiz2Ra4hG5Ezp3gHSD2zm8kQA4qH+/UXUwZlrUUz7jfJcbOQ1X
HgFb71oQCCZB3qLVjr1pzCV6Mi61U5BDM21cXQQg9eFn18bHuHX5Mg8ZQSd+0qzskGygb7g30XCY
EGFtD2nU0uPZ3A9YGPWIDnm9b100dRHgB74UPQQd/UXsxNKXTvVqbN/+AK3NbUFkZJC8a16o7rJN
BOk4oSlq4RigoN37x5bXQNzgmz6i5bgogHo3S2i81cG9EQ13rn3ryqM7h2mHFrcYgXz6NtDc51AA
OYCiXbzlIGTeBcpIu3UtvODdtnYKaD30blJRfZnrC7L5jJLg2RlB4bV+mCDLCfVmz/qEswBmVDHb
ULl1Z0kuAwoBG2dUgIW3VWMcDFYSCIaaHWUsm3+w7s1v3bTpFSyMcdZHMq17WQTv0m5QBGtc7Kt2
A6AdVz6Gjady24aPoxUmAvSATG8GOls9lC2wd+1D+yOoxks7ImExE9JLyI2+j97rMEcQBWq+jAnB
klY3ESYH2vndgyGJ8tLGfmoC8yTHqpBY24b9NUfnBgw2ZN+gl0ADx2g/YQuVhXraETRpDQJIc0H3
u0FUd2VqQZZSGgW8IwAIw2Sx8WEV+FjT78FtEl5dKOCwzlkvxLLiFVHS7XQ29+AiU4Ha/G7017Qy
VbyJki9NYlGa8N7IzB5mPu5HyMQ5nKPCr5qH0Vv3oRuVsFnZmeoY6seV1IAOgKUgt5ujZ59+ewPu
wT5sw5wAAxZ9Xg1b4iG6ToDVXMjpY+FBADJtkWuDrZK5jfEAJgZOAByReCwo52YWe746jQpFbWCl
qvd3c3+GdTC0qnyya/omtdVSBu68r3u9UzD0E2MS9vONlsaHLaNsChSsEjagmbKQDLYJkHiAREmi
0WiVlGd1mLkyyI2hf9CcfMGTCsAFaAUrzb3tq9dFM72SYEFdrS+mcGLBvmwu4hC1QYiWkXSXi9Fy
pFJPXogudwf+PMaZQboYpunkRNXzat8agZu31njAGw+s69GSwVU8q+3hWjCgJf8qfdy7DlJ9dgSh
nlAD9IJ8bYOq/htp1I7a7JFGTk6muLpTClBe5bLSiz6tDdNksNzmUoCJtBeLs8N042M3AK0C+YCo
574zi240vgLDEUkY3Y8MTSa46cEN9NJW5mWcdyPSDbfC0CVAgpiKqZCLziDJfQTwfrA8447Yayn4
WNYQmq3h1iyBCYzMKrgqTDGfx0CVc3NxPkeAvrPZvwVoeeC2+OPZ5MjAbeveqdUBjIDjpPj3MuT/
m6vzWG4cWNb0EyGiYAvYkgA9RVJe2iBaLTW8NwXg6eejzo05M3eDptQyFExV5u8yjxBeLM62dq19
3C2b2lbbyI2PlQPaQ4pEXJ/j8YgY1ieDaVXrEuAfXtJWzt4cQuQsxP5ZDEw1NmHlHrxJ94VkpbG9
0U8GudI72Nhi0Qj6BnBs+yd3Gv6aYe8fM6fdq4zrkz4uLRtMXoLkNTfJtjaTMtmpr9Dq4Db1owIg
hFt49LIhWc8lgQvtykP4gdD4Eb1I0BrFFvXzxjR7X7OdtQFIrRn6e7+oAy6Xva4tz1gzV1WGWkcT
fyAE/CKUPtXnvkY7BDu5zsObUvlqSOprr7cnKdFlCX0/jB0dxYeryKAtnMh322rkZ09BPle7eqaa
dsIgSmi48yqwM+c2DsNGGtNVQ7kRXhttXM0UzEiUxqcs9j5aN6LuZXa4etFzUnFL9FmDCpLoOx6o
Trj5K10ECa1jYx3RBq9KzTrpRv85FRoClJeWYjNJycNaNSwBw06zYZnDwIGdW+afafkeNG1PxYSX
I9wsJWIfw2JEyFj+WMy4b1V/KI1u31GSafGRskS13Wt5f/Jiirpu2C/yn4t8qaymbTsvfoXyqMzK
ldMuqwpxUC4lI/CMV0R+vhm6RIHlPJ6evOrj6JczNehW0ZqEVf/ZZ9UuTnXf6aFa023dqV3akxhe
frg9e1MLGB1F2m4sNeIQNxOYRUElAFGiuDlKhY6p2c7drSclIpsnP+S8Wxa8L811B9qC1CJ0JAKk
Iqhd7PV6s9PuJFykvbJo+lV2dfQ776w2WftgW8vRRnWG8uLICXnQQ27umZQjbZUnwyUKd50+bkIl
j0YSBbYR7Zh3tO465nwB0YOHrKIExVtfbyydzdMYmOLsHGqjvIRF5LdfLjfkgDLwThWBtCMLqt7L
6lVTxiXv75s7sEKibnWSBwr9FsL2x5LePMxAmukMS6f1q1vTkszlMIO1XfaarXHe66d0IMW2KgEQ
PizrI1koRCWtiPCl4pbCDF4aR0iGV0nx244SbO6cSZsB4eNzjSKeKZd/ccwRPjfVu8QaH7XM/DA6
SiWzdLYdGEwhRNDO/cHss20zaA/TTFVUFqBZy04kAg8QH6iIOIPU8C2dE2/QhYNfNAZD4xdgjUY9
JO68Midzr0WAOW68yegi003Zu1TiGRhC+J2Ew6agKcuz6EXLcaXKBfVL7V8br9zWsbl2++WQLt8Z
ArapG8kQN9/DdD/Cb83Wm6X91AApEwpGr3x39XkbMdxONd+zuTUNuoP40rN/hnPn1x4iOuNZm/Td
XJvg+cmtjqydZBCWXPeJQ4ZRuG9IbkqhvQ10dH1x1pm05sTp3soKv0UbZ0VPpv25MHtGjJtm4N9i
RJn3hXfCSLVdbdvrsIxh9h8W8RjVj8b0R5WAQlaQkisxWKk/c2aVjuDL7G7D4v7IAiCFnYFStp94
SMo/VWzS5TMKuVDHWLNXlI/nKtECZdbb2V3Aw/q1aaeneey+EqE+9EJf6UpfWVoFAePsNIgSnUpQ
eltNO0+Voh1AKMJiVi/9bRqoXRxWfdw4ID36SSXjymN+CVI+70fJ+KMFWq/sjMXEHM4ti99APjep
7Z9LyLLQfVVFRClVZmcI6sxsH1hQbftJaMWAUcFYL1OPRmUM33NLJy91XBUPiEO5G6IRt+98HZbm
qSHh1J5MklgM9AHieJczuvVK9T3I8t8RvLatD8uS/yEtOSXtEhtUVt/x7padZsNskHWlY4PMjCLQ
Ftt6A9y9OvaQHLNYRNtlpHl1JvGqPOs7ysSpj+OPsYuqNzeagmqRr6XXzOtas5sdonzQ255wy9SZ
t2E7g40yg+oupIoebc2T0cqg8OUhpkZYVa1WPwkFM1rHgSnVukQOOpq9/TkoS6xtqxjPOhe7WLrW
z50hB+DEU+G5+Ufp5htZpVdvHJINYnRoepa5pY7A4xbQuwlaaotQI89ZDcKs96fQlLRY/bc7aCFF
o+s9hgnSJM9DxJqW3H6F9VVlIj6kwxDiJ9A7303kP7ZhZ2frTEVAiEWQqX6UDOzrZryJ4DtttM1y
xjfz/GYdOCBZSYGBFMFLzZVDObnEWSD05dCHr9pJj4H/rG/PeOi9GcL6PcpvUzUdqXyCu/zCyOq9
E85B3oEkw50W9wodDQ8/ECUkqXHpxWW/xIBgyBHiW5CPngaVQcRJke678K2fpo0T13tBPVs7+1Jw
x4D8weTDxptHPZqfwlGFxyJS+bPlIkoxlHgtEppFnCMWm02bpg/N1Ne+lcJX9fLv2LOEOZOl3nKH
sVsQWysgCM9XWomsJb4qo6Y3HPbjdF8Rqv6QDPku83pzO45pCaE5DRstTjOEw5C9lYLkqjKSV4mV
JVkeemcyC7LeZ7pg4shYLFq4SlA6RX5ou4nMpwZJcqMPyBvBxieUjwaqJP0ai7Q96M30lQJI7VTV
gqdN47RGsKY96wKFOSafJaklPEYmaPZKM7CdS6ejXajj8nlC+TJHDwnUrYk9pR//LmBuzCuB70ft
jEVcZ//zwNfCZQ7cBj3ydL4XVoCFa0s/ePO4dmoAjRFWUCV+SCEkWRfMke3bEoG02ckiUCEUDKbh
6+M/Yqvoc1H0WS9mxAD4np3ZQtX32IF1edFXg87B5Wql9h+twAsFzZNX6COE71p+FrtUBd/ShOp1
qA0jez0PfHfkru5i9irLkVBPuy45TPYnEdibqhr2of13RJOt2ehyvBc9RWHvrCZbQt95qypi46/B
2XcGK3zqbFO1AfpcT802L5eNbtJ8J7WfK3AyeD4NwNy13kv7T2rBPfUPbLBt/VzUby6g0Si6/V3H
ulSHKrSg725VPK08Da7HzREaU8SidklGGslwXTQ7XMarSnSnRJ5Yt2tIu8JM/YxIPzGDNL5VgLZm
JgAhka+Ez45oYWzexxJol82xc0ANiF2bJjZ0K18VnLUO9jwpj0b97x6FQ3GQzKzuCtGBvmqdi2S7
MGW2b2MY/WV1h57L7lAjw5mZYm8rtc6fQJxmeuD+JJIjEIYdXhywepHNm7gPt5O1VXT60v4c9cda
dqsptVfxvHGgtqsliE1z1YQj7efe08KAIp4MGQbTdN5aY3e0gJ7jb2DRddGf0Duw4BPxXR6z5DtO
ma0ApzFiBcg+ixoVQHUJm4c7gaRBcCA/bpo/VYHxAPaigHITeWAOuPC1Ed4LOULSbCZOjTGcQpBT
h+BO+e4B4Q7Je82pmWy+hqtSIX6ums0wJr6LyPauxJQzVcTbAiht6w9MgDhWZr1yxgTZNghi/Z52
+6bI1n14SDF6AELV+jEaf4zwWl9DeNuRzU4Z50lQR0IhzdNaw1JhHxVOgZ4evV4etR7tdpz7WnuU
4bOBWAQ32qrM0Mnlz0U6HjJa9Lh+mlVgtX+XBhm9cW3i7yY5dIic0Bll6jx7P+EIthrVq8IqYZMC
lx3WVPYKnmJjo7Kddw7iyRKh8Q9pV3cOeJ/zELd05iQJbRzvn0P4bLoAck722nZ+RExjqIJ+4a+g
hW/KQ2p1K916EdM2ZDsb4u4QpkHMPLr0pSSvxqYNzYxNUv9DCboqXdqmXWUhrMkBjDa6U6/CfCJH
aA1rWwG5xeF2sVEoW9p+YikZxE1rAqmhptEvJi1L527ne3LTux45R5X/jahmh95dhdXrpI7C2bjz
ViRdcL91Flj2lBZINMJ36j8TTpB2Y053OO7ggWxGkb5C3zczwsJ4b7N/bLQrwx43EaulmVS0J9wN
abcqGko7fV0XezN7XpyfbtxF+aeN4LP5rpLMr7w1+lOnsHwtfDHxsW7spmVo88hYY7mU8wa4oEum
+upWj3IW3U7v6EraZvw7qzryK0N39vps53vpJrpfwdU2sqTZohPa2GEeY41JNb+9q+e0vrplEH2A
LD9MRfhwFg0J8z0jNR/s8MmzL4omSeqJ9aolnl8rsHajiSZCtebv2C7c126kkwqj5r0doCmTqoIQ
GARQDax55YIgy2I7Te4D1Lb9MvSfRpnKoMyNwldMc8hd7dY4ZfRo5X89In0g0FiqNKvHqeQYkspx
/FfU85uTs3siD+MK3jB6cTqdpy5s3W08OBsn6j50iNWvookZ90OnYEFn0ViSzGIMLPhaLPQgNlS0
KQTpgqhmLpHeXObhRfDYW7wRUyYwITc94WFAPuHxe6ArAG4NGGkXS5T4mjKxK8vHMjsN3ozcE4LJ
/eemWymuc5U9z5iInHI5tMa/sAfTVNV2Uf96uWvVc6Od3Pzb0tJbwulFEy0p5l8zhdTVwfg0BAOp
YQlSGuWMvhz6lWM9dghJImxKcU4qVXYup1dvtB4871PDt6ONv8TifXM0cwWObAVZrE6txV8TF4ds
Qn6CjltdKzGWvkEj2yfiI2+Nh6WAP+9bemYyd9e23dRIYyuW+Q79W+esyd9e5ZqrfwO3bi17yE7j
uE7DeLmS8L2PNUqeQqbsj04Rb6LKto/5lNZbdv43Rpx3eaMu9kA4rLtwcaLO2aWZ5m2plCN8S6ek
zB6SkfUOHRGbn65grDLnKe8pvWRj+5UmppVR19Pea3hA+oJ+xWhs9AsqxVwj5DXX0lMIzVnPLM48
C/rKAGvcNOZM9EY3bfI5enXrsTobQxsHY+aq1bDkJ9ccgC6gxh9D6wEC6zHJe4kvrlO+eVdsLQWa
0koZZKr1zqUtwMoLkrHXSeKgKzzoJYHLSsXG+i477qa5PucL8nPk0bu4yb48TKv3gljfUtPtPdkt
XCl/qLTnGK2wm13aqKjWNl1ZkGo9DFPxqc9jRJP5NdtiAn7NfK2zl22XNdDZWf4DhHPX4yDL5LGF
UOENcTYw+eivVWIr7qErf1xCtedOAP7Jpg3Z39uWECJnQMCXaNWBIEVr1XA6abpnm4pR34axhJop
ASSSeFd7Zb9Kmthde60s10uneesojQA5RgfICTj57vzS+vrendwjysXUbeiou0BmBPMncf6EEWOH
XoI6AuHn0iBNqAq2/lavPsqeudB5cogsdr4oHq/z5Jgn6eScyDrQotTbDWWBjj5b0adKuFk00ksE
M83epyfIHaaG/N0xTI6/H1uNsIAjsqd5ymAH74cs1zq69fvL30/+HnJbzofUUD205P3l7yf7RoNK
MceL13jegeZD2evflzNym3IV6VgYnSpt1zTsVDIVnGYnSnEY7odJhst/Dr+f+++Hv//7vz73+799
r/7fb6vLJT647aEyuQXXDqf/MBNGAyHUpYzN1sA1pNlfPT3CrZBQ8K3qyayOWiPS/3kpCom22xNt
v3cbso8Zhn1EeVgd//MfOsurwK3AgOyDViu8cbYY5sN/DmMarlI1og02sOm0syMPv6/q//vqPx8m
dr03UeRp6VgcSSP7n4Np6tnacCON3tLKjjaSK4BZ+wijtmyRRofl3B8NTcNeeD/YKVyfeT/8r8+F
jZbvtWIES08lW20vj7+v6OOBobIZTAI8w6KvWc19aRobSoRq26bDhwpNnXlucd+fhtxlvHgVlgyn
qBn9wlmLB9s6ulOWtJSviQ33qphXlZr/38fxFC3H+O2/X/D7Xb9fOpQ8JaHulMEiJu0Ehvs/h2Gp
2+PPICGaQpEefw/KM+mE/vuxyTmAHx0ADiz8C9spFH96ozWOtl1iq3Flg6A1t5+W0X2rexKr6b7I
LbhpZaE/hDH4h5a2D6Mpg0VPu5tl9skB2vbTwBeESgyFOsIWd6t6GhCbGO5zpDCtDoZ3IEELhTIe
nUBN92GwehqfnNT4g0DH3nSW6Mg/6QFaQTCPvwcMnh0okIb0Yaib45QULi81FtCh9HrGfIWyNY/R
0n1lWdSjjkYsg1aiCystqKPoJQqtBhIuG48SggvAijq+dNU5bFstiEEYV2mCx0/U47EdEMY0mnhc
RkfsCrnsCzKL9l03VXtHUqN5CE1rZ8aJnAHH6XG3qUpzazsLgjHBcLQpyiXU8XBJQ6vaJ+rZiV3t
NULvXY50FcZix1uDSFfQpSTcSy9B6Jtq2xF+OTAXb6Nrk1+ZKKytMqE3M+mtes24RBnuPiGEWi2x
Fh8Mul6GPEEuuHO/6Rtx5zKSx9IDNuuWPj9VUUM1VnTX6rzIXqNoV3GQ2KD0iY6m0c2ByZq2u8Q5
I9n41fcIlWAJhX0sa7wIKlmeyxnb4BzCTNn9+Oxo2FmQpvx+4dwAo+s0m/vSQO1iVr2ztXOw1tED
0ZkxJbn0M8HYJA0kX9VvJitE7NJ66boGa7ophFtU88VHKwjN1Iei2RAVoq9I7Hd2hVOKa6lRnMpm
Kbb4f5arJ/sIl+0IRN8vH8Jb1M3BCSnRtGVGN+8MtGnxkv6r8ghZta5n16oW53GpzTeuhRFUBCOs
4wVq0tLraEtJO/iG0yMZYzZwRiYVUs671jSM/pVito8GUuGw2AMOgf8zkuecmrOGAHt6tYs223T5
OH8m+GNkXbbXqM8eZ7dwH3UQojrRJFzCIB97wxy3BsAR02/W8WQ4N8trnJtEeUtvaBab/36uSe+o
tGGjpBqm4TJ0AiGk6K/jAn+P773apkAj198D2TANEoTs0TDFgudMxhdnMU6hcXeNVnSsXclp6vRI
bIvaa09TYmYbvWesCelF0bHQtegIRF5sK7ObIONBbCQbYR+f8tqJTlTYwjyPmWNBTCfevUsFUjPm
aMv0lvqMcqY+NxFVRFXXXjDkLagKhfam6yeDXP2iemh6l3l7lt1unTuk1rVNdQ7DBjWvHBDE2NhX
IsByvx6G6UTBn+zNND/397uR6Ar41BHxhz64aBV7s2/WzhB9mRm4WeQN+hHbJEbUyYCfLbXz2Ovd
ScMYPllkXg29xcEYBDThADTjnh22lGOuJ/Ia67CmIWK/XYdE3cNQeMvyWKzrVseXe/9ZTWG4vm1Z
174hvLsprfZmaL28ljbuJMYyqsES+36W07ukd4JJlTwuL3bnIkrtQiw8FIBOOsgruTvdYybDt/w3
vkWH7uF3CLdP1rYWa8ekSbEKDa4BkrpEZ4ao6ciKoXmb9GEaYnEcu8euzcGJCs9ltE/dHUUvu2M2
zcsKS20YzEKMD3nVjA+THt2cCD83l9ryizkOH8yscQODitB39VH3NZQ7O9eI11gUnVtkevfZMx57
H22dMTrGS6fUGFjuXoyszWjR1R6O5NEcMJp6wjlXXm/sJqXa1dykOfqi+XlEin/KGfAUpIMZxEux
/Knd+lkZmMDDVDRHLSnSZ6/FYANkwmXPXqiViiCkitgbIht93USJ0mjFuYZAvZZQqDJ6dr3EwJo1
tVhSC3s7NKjnfhcp5icrDG4pUobYeHSaztr1rqIFRvZH5FmG11C2szo2BVd7mKQ62laS7XMhg1BH
OWS3GAmtuYr1FYG1VeDG2QIcDAc2Rr11yBAk6Gnyn/tL4uLRDDUcQB5RYKopPvfaqbOjim8hAxuR
X1N/qCUVF9NGtlmOTyKEAxbEea6dRl6aeNbOvzeUlwGHiYoBxnYSJTvK870avezI9tUFTS2d9wQt
/V04Ve86Fq5Lq+vatnSZVjIpPb9kcRxdnKeo0rULubdoHhMid/W64cP75xgti2yTueorLwQuvids
o+sx5UN/P8Q28zDjZBH/eaLn0Tq7lbHs+wERPWNcfx+4RUFjpgU/1h17jCBad6qJqsHY4sVICDyg
His2uouuCn3XcnOuIMLwA4nxNUwz40IDY1wIKKAaKAsgi8bZOrmVPPRhn6AvTdL/vOp6GyR3QAwJ
7B9EUwhbanNg3Gn2Zs6djlLMIKaOqe77jKiAKG6N9dQLXIAjJvVpGt+nIarOKkHM5oKiZSaRILhn
kjvDkj1M/dj4Ue1uzdRgGidrzLWf3X9dLNOt4+bhkSiLUaThZq7nHy/WI5+xyJswFHLtEADkJ0sO
8CMzKxBasmnQIu+gwK4mNCcqQjLnyMJERc00eXpwLPZThVmKyejHxgZcMZ3hPWXahizjf8Jg9kte
J+bLWLhsKCC6Mz44uw/THX7t9JDbiJW7zMasxdbvdQgSQuS5W2mNm7lQl8mwfK/s9oh3KXRm+4ol
6rEZll0Xh2tF0uHGEHR9de89Lkn0nJPpMG0VUulDEn5aduE92TozLI02T9cMm/QSdJqDSZitXcTh
wQmHdTzjQSutRLCqLJelbTdjZmaAZXW2ykf7VlT1bnFLOj+0W8ralXbZUMLO1aaAwirMuy9g0t6K
qT/Tfw5ncReTNC5GHY2a31HhpeRMS/MuFhlP8+QafpIyzDh13YtV05MLN+kPRGZioLvMJnmTZiP2
xZSxDrdXwGCCTXp86IQL3Cf7rGuZX4aRmchm9pf4mehYL1WyzoYSqqx4JfQCEC4Pajpjxy0F2uAu
ZSB69MdIc3NdNugInDI8eqNh7DT3vu0sX2OU7oUAkWSOTnMaTPWmR6jPiJE96436dCXdVt/1LEYW
+nWXqdqmuGfk9VazbwTUoIXkNpswv6W2/VgmjgfFpDTyquRZ8NQEeuIYh7my5J1RAmzITp7nPmkG
U3+n5cdIgN7BGhB7xUO0TrUq2Wj52+yQVIJYoV0L0VnHaDaPAvNBxxp5Myv10Fldd4os/SEqvfZV
5cz5tAv+9Lm+ee4iV6x39iXqgfOWsgKFRzl2YFidz27do00rxlWYEA7gJMamIxUAnDHex1Y7bKA5
7mpaJ/YH2/uIDWJb5qw9eXbcPIQg6AgzjKDUBwCXUENk2d5aBil8iC7ZGm7/lMfGpW7bxs+L7qBh
+sOJbSy+8GzerkovlGvtDne5th+EOpQk4Pl9QayEspfnKVflk8TLeKJqex2YZvBb/v0WfaHeZwfN
Nb5cs0Z+ohwKWAZWQ0BMqITM7XA3GggZ5ttZnxPUAmjS7WRAkVqx7bkpBFZRnSdkg9BURHqLOTCc
cdhAt3brJf8SffPqxAQPhDLECNL2wTTewrQbryRqB4lRV7shn2auj4ephi50FA55L/P8R8Qh+Spi
+kIigO/fIRd9rMPWV3FzB6txp9UEDCneN7ragQoei41r2eaum//qMznFQ1s8csIHcH3YKstTbtBx
YVsrRReOjXBrdfJLVpZ9FNP34tpIsOZDbxr1FuP2hy4i5hlXtX0Wg40dfT4OqfroSy3yRZMiMJuN
7TxVnG/Dwhir2h+NLAZ/TrVk7XaIHuPbYqPnSlCi4hdpRj8HtCKGZ3yaZLZstQFoOR2uGIWNVa4X
7/Fs/NMtaa7ytDb9wgDcKgTC+xRJeFiizF/g5gbUxcxBIbKo19GRc/sdSQExoZh7M33raCKCPm0a
vwR5//bma9nlfyuDuecSP1fJ9F1oF5vMN1tvgzaF6MqLVlsjId8IoxX+4tbmSgNMZEgghGJTrqWT
fRpyzjdW+kH2dbRVQ4ckYGjOZOYizOkZ51AONP+d9lxnCpIuzd8He3iNq8iPZ9Ba4uGeukWHX+4C
0FJR5f27aI0fvVD5idBxliK2QUHhSa4I0+3tOt/ajTkcZ4ITBp1oECskPpOY6b6xN/aYJoGJOqWX
5W0Zyo/YhkQfbQSF94loK5LbNvgoWQBJ31gnWXIg4+6RoTRhW/2LpBZuy7SxyMgkZsCLfsyseE9m
gijcGHMUKP4uHqwoqD1SeWY3+mcpY1qPGTZ4S9N/KsIWudTTH11qLyUDc4OqhK+ZqWQcIz6ZLSFO
nrIeSFmgLKiqb6t7txw1IS1vvhqP4p2pVRRievs5h5Q6eucE9wldKx1dUW1SEY+jQJ0BCBYy+9Ix
3FMPRVzNcRkg8caLvISbSR8fyoLIpWZVPWsOHfog4F/K7p2GB6vOzP4pzUciNkL/ZpfpnzZvcPpG
OQg/C3zoqPcovpsOB/kTVZO5jXKQphT3mbjP+msz/VFP/maR89xLZ2uNy+ucQSo1XWGCLEAS6g1k
irW3ZJb5vTNqBwInX7RMQlsyM3PXVn/sIUaZXyF7m1z7crcW6aGxsa1JrMqwvaWGDVSXNtsk6Vhc
XFBW7x4d0ZUzDIouNm2NkV4N9/eVWHtZY7dxc9QHU2y+WgvAmGNPfub8bbNCHrw77bvU8LK0+y5h
BrloA6trXlOq0YA0jG1VRsdwmvw2C32VsDIkJkpCAmcSs6a7gwC2azPfUFPBMzvAuXLGhmfg0dcz
7I2danzEo0/pxKBkhIOjS9Q1xRfY2+idQJ0x9s5ik2nzS91gkm/jnP1G8QtdZyHvYU6RpdC35GH7
17qrORnhqI8Fpkb5mZmIeiTQwNRIcFrAjJq3VoTJ+zT2zzNbJ8Evzs6NRRNEg9xWLFtOQV+EI5/w
mmRllcU1c+S5QhJb0vSL9Dq4JP4wMAeHTEnXVtTRd97ykAyyxrohTg0uAOI5mJtOrh58qNyF+iO5
NGI9huxoHSoqC8CgLp9Ui2JDK9eDLsVOj7+jePpbgDqtGLfNOUbFWZZIzlnm0LDqzR+vQ3Km1/lt
KeZDKcQ2LcvkOUEzqmjCOJMNE79UvjZDxgSV7EpE9YyvPTF5+xh0iccYclYUaDjIFouDeSbuhPiU
I9iXuc4aZlpl+YtVtjuEqp9CPKq+fqrLkpgEs7XW7mCu0ZXfTwzKxHaeD2PF+hOG1k408bgZwqqC
JWhvVsoon8wTyHfRh3RdecxbVQRF8mcuMycwTcJZ7Hm6iQTHghGOqJsJWqMebbcyzXdUVeDA7N9t
J5pNP3GSGmltBbPvhCBnSfNw98nsqUwsbEtFvxXDmNG5evm+8CysgM5jXaMecdPuJwnn1XB3E2IZ
Q6NYgxWm2E3J03SQyd0Uj0BYtngzsuZvns7OprUG0iHCJ1gWvGHTOQMX94cBJqVRzRnI6ZZiedi1
9/M3SjJu9IlGNPbSg/Cws+rOc+zap6zX0DlMw7+maEPf0UcyU8q/2d31Z1qyIXGdJ16Y1pth9Oaq
nMuYRAfje+jzK9K5HmCRbLs5jh4yE2CvWtKLWYtiHUf2RoucN97kAkOYvudzXBCZhOZmtpYzwX7g
Za4OasgDsF1q3ZctBlZcv0fpwYOSzaXaBPUnCbaEHzg+XfS6vld4hPg0KFjInkr0WV8PxEbMDsle
pkXtUEl0OFUlwEaQJBDnizJGofXM8J6SIvI2evUUQB1wI7eN3LOp7/PabI9aBndF7sFS5qea28k1
HbXLpuHksUgZCOKsUr7r4XBkaT4OkfdvdiDkiERE5UZ61GxYTyBtBB3GJjt39rkspGZHRf+Qt/It
kxXRLeU2rb4irT7zrH42vxE9YJMlLhsMTQW3WS2ObmSc83QggVVdy9Bogph6D2bTplzEzMNfjvdY
QqLYKKhwywxE/jSkgXWZs16kIhqoZnclQOETGxzwyKiXF810/qqu/jPO7sqFId2YJQLqyrrINFKH
othXtosJpn2boVe5gM6fVHLJjcXq/GkQ61mjvl5r7BjUBLn5oEiTWZS+zYAmaAK7aM1fDiDiTDid
rPF56eoXND6FX3aU/7HeCIaBuv2hY1enMPtEe0ZoR2QRegBsdHT7icnNgkwn3n2ReteCAbOVwsWm
3JpMQ0M+IhhGSILSYqUl85uH1dlmoc/7izLMVyfi79cpjUMNYm4ZCBzMeMLpU2ZUzBpyKyQY0GmP
c2fimtA0ollq8S1P9tKyAudD6acM8xxycnT8JbeaI0XSWztBxpMHE1SyfinpFeuUcPeM3HyG8bQb
mScAuSams6w7LprxtWAY663/Q92Z7MhubFn2VwpvToFmJM3IAnLivYdH49E3EyJa9n3Pr69FvcqE
dFXQy1ejKkAQJF3dG3Q6aXbsnL3XDhomzwmOmpDif7YDFuql6r0j2pm1QEMcN2SFGDtXYh2PVbpW
bpxuAbGEqO4STkfAEEnyLlZgww7z4N2JEEeBMvS8Hhon5IfR0S3aBoYZUQtVgzCupmud0DtdS8Vv
bnrvUFk+wBaDI10XS1Ag7nMmbgftUyOCIFmZXoJ2t352F4qP7P2npuneugqJgWrpvqbFLrHag0it
+8Ya59suTfA7CX731GaI4+1xPzZtt3bIdlPyuo6Sk++PqIzbKdwwh7kpA+Gvx8FETFKnn2KwWE3J
vB3c9Jk9gwc58ATCzJGHsVYnWpTV1vbUjVyw9s2Tk1gCsl6/8eIBXbyb7YI+esPqRdkvijufhsPW
j/VVt6h9i2isd9BO79sCTJKXWkg9fbriU2NeNgAUfUQwey+QaNMy8RbPjOQtLY9Zz2LeleLIS8iy
Ess1EUpfJdn27AIB0ESXxbptgn0Qgaws6VilLuZlX9U4zHyDO+z0OBycuqRQY6925/SOuR02IA9r
lJEWD13hcyKw6EfOJbQrK/jMaAtSU0I6Yf7xUI3yprBoV5sYle05EbuZPjpdvnLvSnrEZtxOOJr6
es8Ku/MMz9sZKBDNDhO/YTOf9schuWry7KrxmHyqJitv4pHaymkQYbtR6RxiOlRpwM4e1h3mAqBR
IsL5Q3rzzkpy8+BXtOU7Jqqz3b3HRQKs6rbCHbemdsFkbeFgDGR8yiKihCsr2QzBe276iF6LcFVI
2q/FDMauGEA7eL7cpJqBZJ7QnREZ448xg1Hhz7s6C55S1ArJMl338+42Y5MmJ7vM0MDBG2PAfsp8
L9k2PRpUEaYPucupDUEqMiVs3YAaSWI5hQIDiq/hMJoqP7eJ8WVmpYFvRI/rwC1vZ6O4bAfx1tFG
Wxd+RLyOJ86//xukwIIAHnikATOFjWaUsmqI1zoELJm+ZbYrVyPcIsIbQ0casKQrbrQ/7KSCzFOm
jMQtM/5pmwEELVy7BkV9FYU/oCeRukl3XsiPB/Q2/WMnywuKu/ygPAQ/sYO9TZZomsLI7namQjlr
5ucuQs4UmOjVpjjezdgx11JDBeyFS5I321Vk8s11JDaL3B52Rd9ek+ZzgSby2BvJeI6m8afiZEpd
YK211OyZDd4B30edXerxNCVYxpx28DYWdFpEkUiCIjam5fGA3VKCtVk4OwXlHkFxb1HXjjsDOkBN
vPi6TfqfaM6fe9/OtpaxbTkh8JoO86bDDldK6vrBBlRpp4g9YsQ8nn/FqIjxgxstGm0cECyLfftt
msFTBvHpspnzt7RMJuqm9tYdVXJSdX7puxVSO4iDUVJnV0zJniuzGNZOGEIQMla+RSuV+gWFTm3N
e1txN+LMeKbUnC5zN2GoMXMKdUODaQqvHEGrp3RQ8ZmiciSUdzWNvqAay8d92WcHyuiT0UJ8MGbT
XM+qJWrMeLYQ9+EOdQ6tCA8F7aAGRgzvPkimORr3ccQf7FjzJrY0vtu82/QRMssys5O15fGYhW0W
bOmx8IhkF72pac2EzkZ1cDqcic+iACTUHdBBHzdWpgcbLd+ENL6yGnQm5mfJexmaRsiyy+cw8/re
byt2uLzgiITALyzn8GymOFNmLOIBQid2+YhVFetANtQu29y4m41gOE4RnKF5/JmYeK7GrnF3ivnD
yRTGOY2d4AqdLZCc+HnwImuXRAtv3cY/XgXQgvB3VM20GWqbGptIOW41c8C5j/Yddo8GZ8wmstGg
e2E4XpaCh59fuwsHlEewOBJYt1z6gGwyp6yyEH0QUMaCgVonKTN+f4zZsArOHAmjg62qB1UIi5lY
uLdHluZu0tdpFpyzFEGLzbgPjAdH1QrMVhfEKR2S4lhXb2X8ZlatA8dz3HgzUX8lO+5UOB+2z+do
coguQ7gQE51ka9nibXSSuyZ38Hfm3WOtcJTPOZTYEogF+iFWbjoiSYp8zvPeXddHZSivVZJ8or9/
Mny164v4beJssR6lezP4BUSREWfolOe8cibqhaYaLiYJO1H0CLLy7iHtSlLPWwaFiNV3UzN3j6Pd
gHMupiOemSsk+wj6u6LdJvms1kTQPQo6z6tE+Owk4AZ30oddwnO/jgO1dhDND5oeexRgq2+KGOQg
h6se08I2nQMU612/TxkNrq0mzjgC14s4afk/XDyWSXAnepOtFSWoXlq2bn1iXDWuMA6yqifIJmUL
7akVP2UdoXNN/bcsCi/nCo8BAM5P7AoIS+G3mt0rM4gNMgVox2YntkOiPqZ0vEfQgzey2lUNklY5
3afM8TfauPWMi8aiRZr6NHvzNEdzXZTFWkUC9F0KK4+I2GPm+84poE7P/ci+CFlQUGa1uAaQYs8Z
52VR5+spgPvgNLAhmcx4Uf6amTRN+6k1WIL6C9JHKPYNZ9jKfTSU4dqvEvdA3t7RjPN475nxG/3i
EhIEHNvW6b90CVZDYeozhybbQwH3Vz0EjZFoUGg/iO0rLEXIyflIdPLRv1dR8aNT34Ph7c97PSRP
FSLkIavZqHPASehxtlEfIq0GKjS4Ho3e9pwUWAZnh8mgKmiyGLSuVYmzUfLFG544DMKF4YYkji9M
mnwliUqwsSYcMFAfvkfYRTiDntNQ03Oq7Rszl899jZizqiS3Qnv1Cql1QAd53taNUPil8gKJK6aD
CWUldZcgGZwlKqIvvVK+Q6lXYiTsHfpDPm7hMEQ1JgNEMoa72OJD8ZWmxWMFSyyXRnzqJGgBnD58
C1mDQmQ8KdSMK9seX1NCAXfaTl6UXdVHuwlIosBZaXAS7pptYcLCqduyPxBGdu1P+lDU9YOQtKQZ
HQJQCK46jruYjPKvsg5GgFjuq5V570XigLYtb0w3fuhCVNCJUeUglNI1NeS+sUBvDdA6GCsxlXfY
Vnn/eTVMXESYKxl4Drte1biH3ARXTBkjYKAbZCKHKRMD4y7AXleDRASFfLRb/Mv9YFD1ccT2mBJj
VCOzfa4tuAnjzawKZ+F/3xL16THySNEX2091W5Eu6uh0HaYfhv+dJgq1kRYYCOhSAgnE/VubGoRj
j2MlRJMV9MWpnayfSPWfbY/gMCzHbq2LcsdEEVW0t28gbirDfmMC+B6Yvc9jB+kcmHGmkcUG2GNy
n1K0qT6MqLswrMI7oue5UUFdnqaWsi23+lujx8bXGrRpg29EIKd4hDLnBdEHFqanWUYGPiQDObt+
RU3GSXOqjhkrB71VG2kuU5YaV8i6H1PIWP2T99oP9rdSkn2pd6muaIiQivfuU8Kve/Q9yQyKF3eF
hX7R3yfmHK7LnNHQgGwa29e4sxte3LLu6VFpe9WG4+/r1mOWLQT2Y8pL4PcYzWcruELTs+OLcPaI
D7DcmRMLGI6HH6gZcAu7kRljZt3HPoOkjNY+0S0lzBUXL2n9Nqb45QfHFBsBmUXxEQhJxfsYA3Pz
bDBnzk/uTdam9cXaabpTyvFxP0/+Q0ec5qntDiO8w4tGljtQUOHRacfPoFYxQzVP03jJ154O+3tU
9ajEhuQyZWWevLjeV4O4SToPC16JOrNGm7tWyXBhgC5r2/uubomnw/No247HmGQNBXwVIyBCyXKm
l3QkFAKQXgX5uzObxR8Ksy5Kh0evxjvYGsMTgUAdPDbvxlbmbWLD3al994NVmV6wNSOMmdi8GqND
sBSMxsYvN23DYzP7UAZK2kiUjhjobgCkTu8WXP1N3FWsBA1c+9zo/DVz+/ZA2UFfQNrhxvLyj7zk
DwjTp4p5KQNNJFpRVK87g9jpwa8O0BMT0OXJRdRj8kzohVlRhXCir75bmsTDIL4HA65azirKR2Bu
3bCfNBOKG1nzjI8ztAksJmrmUOZEalvVtORrrJIDU/SluScqYHwjHatinHZuCiaz6SkpYKtvmdJd
li4rbKeuDD7jyiI5ed0E497JimI7ZKOzkVRaUY9wPo9a8HuD+ZYpsl4HEBg2orGczs5APwUAXOVu
4tHd14S1rAsOGNs8Np6GiUVrVnAwsN9AfqDn5iK1KFoQX8OcPc/zPk6K73bQFzLgp6WOtZ9AWfGD
aL8GNoM/wSjLmJmUtf4xN7yTiDB/pYizvcBURzOYbvMR3ohAtLPSgEsLM3+m9jC3o4sDCUVHhtS+
7Ym/9QyXkaLD9L15bKPqvkZOBLwCkFM70SHrrHvOV/vOEkDgq2zhR+Qnjhs0VSxna3D6oa2BE2pE
dAVj5dKf5wdWmmaVTGQHxKzoTaRMhjzLwTjBiSBVupsMVgGndo49Rfja9l34tXBwVrYsbtPhpCew
2iq6MWPMHP38UoSvoyGPdo9KTpqckvO84+2zrauIrikFFgj/HDuLQ/SCYTGCGSOm78zpdx6zHt6b
xN0uD0eJV4ZJVoaSYhyvwuLVZIdc20yc2PerF0l3p1T4BIt4eopS0mFHcunWg13A6V9HISj9ePzi
Ki7TSN8sJuBhbC6BcD9WbQDbqd4mkdcf5pycIYDjh9QG2DwHw6uuvWmF5G3KNb4smrWlrwuwtua5
9m760AMaFDVPoQtX1LvPw+Ejga6/K1/mmGqlbAHy6lJdyzR8oegs14WsifSyX1hBBZrI4Ty3xtkA
HYrYhbZzdc1LeNKjc0DC3iEEVJhsPCbzQx5/lQK3MzqLYGkjGNW4CwVH7ZlIZ1hl9JGkhJ6qAfkJ
03pnZLYxwoiJaJQfrIXNmnyM9Fz3TV5QZw044PqQjmnuLS2m4RB1lQVca8+hCUqWVO6+cghZLloQ
xbPM541aJo2t8STS0sM9QycoaIrwaJSPaTqCJofaKymZKKKgjFgMZZji7E0C+6iVWUlMbdMDFO1J
MF+cerxT1hCk66kayUFM74LM+cnmU4knxeMhj+hMruvQc4EBQVZXAx3akPYOFTbevko1hzTzLhvR
diespctBHeAiXfyT69rP5swrnuRVv43Vp2GD8vOc6noQAodG0D2EFv2Css+fEMBjbfJZY2a6ras6
8zfk/03s7U3JAGBgBqWZ0gywqeGjvdsJ8yX0Bx9uQNnkuONDSutoEw59DLuAjrwj6OpTZiWbTsO1
5cuuqzNDCYQErv2VKXHpjp67o8eDx6LG8dwAXQhnezNXzrsK8CZiwZUYWDksMYQiiRUjOFaoKAeO
NFYEiEMZY+2d+e8GS/ZqOBjG9B1a9XMcOnsONncjySGl9PHG2mfe7B5tFR3S0AXeFjq0wbEPEjS5
YaDTI1zlzRPyEDi8SJpmSQ7UPIgytUpz39gTV+LCPrU2Y9afrURWZ6PD52iH9TFjxqmyptunQX8t
qjbaVgUH4WHwj65Tfo6MCIyJkVUcakTBHabHtL8pMGZxeB/BB+TGhvqFTyoScTRt+j2QaY5Ujxvp
0XHWjfxETae4SawHRBhsm5lpOjBFY1Pk8Wc4Grd5kd7Hdv9M2uYSmNx9Fp4sti2FWdk6B3QXn3Ht
JUek7NsUr5206naDmag5eEpt5QjEqwzfSQXS8GbySweMKh4630UKiXNdYHOEmj+tshb3SlMBmvaQ
8jPIugrM2bjobOMRUc5HCK1yGwz9yxSNzADCRxPw7brLcGeI+3miUeAg8piTDAR0S0tgoN02j5oW
X5oC+0M+m5TJs59QoteIa0lfEq+ynugI5W/s71p/5WP9aNWU6kt0Hobac2l0F23CAaQY87fYhbeY
iVd3jBNeSQb8SR1a28qJ7nrruTDTw1xFySWi/HXnbwUW6HWCoattQOcbw3tvide8bm/sxH5qBIVk
H1kXSK0hhRabEQsq5/Z3LNP3okbt0/QSjKgTb60CzaxglqBVx0FSmNeMCfqNpOeyjbixZmcXCCvy
m5ot1xjzp6l1ygs98A/0hi6EGm6iCv13F8DFnx3/HDvYxwOASlj5IGSKMbnvTJdZKq3NsX30PVqn
SqM99tLkpSrIrojLikJs5+H7C/F/l7uuho2DvQVn2bQwJSAD92l0qSIU7HiAWCDrESoEHJKdc+Pm
PZP2xZQhKwls0i5ePJvGxzQ9Bw4oTlmEJ4AwOT/PrrayOytNwlHHEMHBZr2JfUAxJNpykp8CbLnd
soPS/BpCnO2N3HqTeiI1BW5uRNMoe0HyWO16k59EVwT1OspR3h9b8cuqGX/yKbn2siUyPZuueyRg
m6iOaeKKDwSN2Ul6GF1q2u48nrA6LGcXJtje/VzdmFH6pO/pCXoHsKYQkGPEi0RHucVwU47teU5V
uXMpyS32O8rLGeu/4RytjLFuFd8M9VLcTMFDbyX7tu+tawdOk5KYsN2OPd4M0ck5UX0UVfwjiuTQ
NE9pUr7psA2hbHXnwueSsmFje/q1tFhuKqSamzRsl8ZxyRdseQdfih9/YAQkq3ojhpjeVgYFKUAr
jrBupzrnHgD9U9nBYQITvckVh6u8MrZ91L2pJKOhMoyXbZvmu7xr5WZuESTrrYhBYLiu4248Yb2U
wth0lGobRIaPsUmXVhL/tDHIQFt1/QQBbkC9hfwT243OcVdnXzFT+k3karmzUTAlixRPZNMXUSgU
Hu340EUz944mwgoJ5ymVzrwAXXEsL2gwDVJsMkuxgjavxGPkooOjtW1uLE33WU4MLMEmLNlBxrGF
g44MYYux7iMgSiry9atjQ1PsXXoJvftk0qrfl4rRYwE96wLfc16oco2ioYaL0jyVhZehaAUZEXTR
Ri90hxSFM65Y1MmTB6HVqB6dCmoJVs7OhoHSxf5FFrJvm7HBrqQcvXIpRnwL1aofMfltm+4QW/Ij
GCY6WxbcwQrTLSAODfacvsF4G0XDYYhbGmALxWuK7AqHePlWlZovJK8IxUic72BQb7NLVk6hIsZ7
HJ9DkbFFOMnlVcFAfp22bAKF5XxO3msM9kJiptmA1VoMZPIBXC95vSiENhYa/s1omKhj9GLYkpDj
MhKPWiaCI3i0DYEOmP5C7FhuGD53tlYbtssju960sQLjONfenWHR48WA4ZFxDGfCWAVxclkuuWbM
NrDSp+4jPX00ju3MoykMuuBDRUAJtQLRgoAQAZoysKOcrPT3CBKevB6yegTWOkbizKkexzSnhInh
/jdAO+kEts5ta305Rffj8EXs+ky5G5F8li4NfVKLiAMn0dFH68jBsFt7PcwuArfsXqUsSjn2s8Lc
sYf41LVoKl0xcliylYvLjYFCkxP9FKCWQIdt7Vp0YGsjyI3dZDG8tKS5N4tGQJnQ57mv5F4E0BWK
2Vq33bi2rezsBC96aK5Ao5zIEa3i6tHwf2gsni2Z3XOAjWBO0FtWqbONnfixc5jx1WX0jafkRRKb
BC+xI25BCAekCgAEr593U8g8KIpKeTAN65FoskJlJ13gYynDkvVVlmQ28Dgn7cI7rd7yjlV7Qp/V
K9RzWgC3QpE+B+9VgISymVTOwC18zLvm0C0LipudjLr7CuQE/5qbXsTwaNDurJwvtzTeRWnpXR/F
P04sy30vTYRjdgIeY+bMzdZxldWduqbJeXTwBV4gHMWE7JvU/zbN50phaKVFcsXgjEXaQzKe+sCz
w1fbMV5GThA71RdPyD3vG89scYjdeaKpd7PsfuSIF7RKSOWwc6QoJQ9buoA50IMg/1FHV+v2yABl
5nvih493I8qfTJAnAK+RwVVgjUd6MF9Im7Z58MHyBUZ8weAs7sn3ecn6G/SyMd8tbpcwnp5nkSLk
eW3tgaEopCyzPEaQk+xM7cMAUVfpnRBGIF4MygvqfC6nuOgwW+JrAUMKlNhekyEwd8nZYyHp0DFm
MKWtZYHH9jn7h5os9N7LXiuqgmgMTtOcvIqZJckYd4X7WkuO5YMPBcMKPxKDfeizytWpjG6rV6cM
zkI8B9Ybb9zFwC6YwgCCz8hk0LtAUnNNYbSJy/pDAZNoSHYcnjHMEuDX9Y9eP14xpt+U7iKo4BLh
JndD/lJV3IWO44DT1CdQDomdrjNUB2wyVKfmfmxRD4utlXs774bZyNZxQEqk4pbC463u7a3rn31a
mV5g3zqQSnKLgmFRJaiREUTnn/wUnHGU3ePgHnX3E1iMQXvPmlYDCT6DJ44qjg+dDJ+dEowDhWrH
neFE+lqguqaMX1md3Id6fAia5CJP0HFW5072X1I8CuKOWE1WeZRs44TXE+qore4mM+CMMq1Cw73u
8utp4gj07weuPhQZf/0ekvr5n6Gsv6St/vcyWfffxZJm2vz6R/0/Gcf6d2ms7JSQMPNf4lgJZ33/
PY3V+81yXOW6Fk4hcn6XYNX/ncbq/eZ5HupvpbWQtinJSc3/mcZqCP2b1q6wPCFsS3v87n/8Zxyr
IdVvnqlNQselrZ3f813/jTxW6y/pz5owIi1s6VhKOJ60lvDlP8TAD24bcHCGgh3OUyDpb5T0oOgz
ONkjBiRUyHS/zUKBIFqsTeehjKNo41TGBI+BNFbk5Cj7zatskoV7zKqO7rXJZAcWVVhq/SDxlvkv
1OHVfBF1AvopLb04vyycwSWDw5X62Wf/9EfXfqeon8juSOOQySsWSmcdtSkKmlqYpGNUrG1r5E2x
C/XXKy7MQVvO3h04BtCVpJQ8+a2GYyNhYpH9ls0dRbvlkzFgh8loMUf3vI6RnSoo+jwHmH0gMguO
+dwpH81bYjx2tH31sWdvVDtaB/WrNzTTt9ApfSWnQCnRdhU1CCNlM39pQKLK69jsRmOrRxt/IzfZ
nFAZqILVp6Ibtss4mLEglvFMK4kTu7tpEDUAdRM5ZqSxsEYqaHtmQG7Glbhvgg5f6aDBhW+hGsG0
rgvgERgWPOtBG2HZP8umgnrZFfTpU13xI7RpmT8NtqlnTQ+PcnqqaRTglHMJBmw523wz9Uj1e5Ri
D7/UoGn697noHRPmO3Lmbw6DXY6ovTc8LhLtwtB9NMTt9gxNB1yjq2yRziO+FNLqjwwKBnBthaDH
Sk54G8NUyvIxvE0bnXevDK3RiUF+evXyHpTuNBvC2XalKcqD7APIdFEuXXnjk8sG6MPKnbl5ik05
f/q1w3fhGx0uCLU04uAawRauQtycsW4h4wXuNLb86LlaQCsBCCeUUyhHNa5teUWhPxvcjBjj5+ij
R0175C2xlU5v/HL+M6IMRykcNvB/oxgJZTw3hF0EeKZDlC25l69s107OIB0QQBgiRJs0thLd3qgF
M6m0ANe6ShvHf02BgfrPVd4CyIswWiTXls6aGRNSId2dMMPpUZitx4x96EpwEDbFwDcZK6HNvMIt
y6fcDEvEBR0iX6I8Okn2m+9ZY4vRB70Kll8RwH2fU2QXA237/ikjWhdlQCqBk0atU+0CE0KOM0Kr
ioHU0ayD4XCZ9kxtbqKhcPKjG4eZQ4Acx3jCsybN5AeLz1xx0qV9pY/+DL3wJ6ui2rkSrSCgwq7I
3jui0UT6EdI1eRxN38dAkfvtu9Xm4Us0BMvMNTaYagP6DlX31VYDTjolIiJ4oAlF9llQjPUHm6Pj
eEIW2eR7DcwCed7A+R4jy4Q5bl8rm0EmgslU7ch+68ObUmOqfSAgCMpwONajcTc2MTY4W3g2erUk
99CL+aOa9Fb2oyiPo0Ih8maX7lLrJIrGH99kZ9MHzJu3cSxdutlZFtUbeOzQpzUIYwkd1FAeuq4Y
gAfiUNfMT5HPZV2o0ujL16rPfHkdaV5K1EOdM17SCWrqrZtEjEfaMsqmFyyyuhEojAzSwmH6hLZx
cusg7sFPhoW8GK3SgD/I+0MARkLsRtoOromSVJLKUgIZuhCdWEb/CVw9FMiTa7vBMXRqgAFsCH65
x87FVNTOMlVvizhngCMmCkj6W02CmpkGW7E1G8et7g3MZf5igJb3A5Mo70wbmH5ETlZDxMnDSOZP
mG6pvfMSMk8pYXVMJkuSEck7oTCatlnHm7COTH4Y+kK88ocM2m5xVWBeSbdAgMvwIIe0GLEyhMb8
DiIXiwDeVPIQom3e89JUl2UWkaIG+pHyR7gHN0MlZN5nTUi5RCuT6CksFzIPCH1kJ2k4hGKJmzRR
KYQHAe52ouwWiK34xpAE7wjRYGSAnx0xKBT+JMylaCcFDCoZp1Z0fopAFsc1flCE67shi6sHNjc8
aJocj2pdhTbEJKuvwIXhMAzMqzAYGnAuOrLevHCC/R9FsWPdt1YSPNh1VT62VkMfdsSD0Z9Ss+Sw
hYK3ZN6neLp3iUqpTe20LpghgqByD14STmI3OEVIPDHn7x4i+WQu8bgt3FW8dy5Q6xDvh3eKKAgY
IOc9oEtQme763y/I/nvV1k35nd+39fd3e/Ve/n9Qcmn9dyXXLsrT9/wr+lPNtfyWf9ZclviNkktQ
NplKK0ms/R9qLsd0McJL07Mck//rv2oubf5mesq0iS/V2rFwMv9XyeV4v7nC0ZZLpQbfFb/kP/6N
ikvw0+n9EPeYH7/+4x9UblJpy3M9JTTlILXhnwsuWtREANvombI6to+V455tZ4Z8kxi0f53puRUl
IYE2mUAmEVCGtcjXmcxXAf6+CEcTCV7MfzpDWcc/3MTzPy/hf+Rddi54N5r/+Ifkjv1yZVqRlW4h
2bclPgnzz1fWMWgPWXvDLZCQCzR64y2hejeZccZoWC+dN+c0Agz0rfYJY2DxJnhXYooumLfu2WQ8
dWEZSJ2q8Qp3AKnAqf+je3LQC0h52JqXwWddeXgMGC9nTU2rzKovTVI+mLf04/lffBr5l0/DBdFw
Mm0EsbZr/lLYhlY2FjGN3i1ftndhukwdOKRPu6i18YplM2iLonWZeEcvQR0ChgnRVPuJNV8aXrpP
mjq8qakDbsi7P8/biufqsZCYmyKjJPEajEpiRPGpAQPzf3Hh2tTK5cuwJNX5n78GU+B5z1gvtgEF
NDF3QEWTwDu3Cvh+gO5pYxnDl/Rm4BlMm5jXU5pBGsgDRsSGvZ/DPntspHuX1tnRTeYbIwvVvjM6
uQ7q4j69GlmNb/7+mgUHkj8/OhwetCc9ZbuaF8vj7fnjKYK5cKojVHSLg5tcHO+TaQbzwYEqKOqW
UU/nY/7ySfbxSE+5j2Ma//3UnFxDXf93HmXxl+uxLFe6nKA4d9lS/vqS8c3Viu94M5dACge/O0xd
fBnnDmZUF8ZI7hMsQdEs2Q7Ij8+HbC9nwzrSaR3hRjBiTmOMXY007hqAulcG8mFcy+ExnyWeiybb
uvUcvv79XZT/x6u2BIceh7/95S6CsehMJEpc9WwyS8A6vy081VCftuQdcjA7xpQUok4w/6L/HlRT
XiapfTe4GXPOCYxg1w7r2Qusx0pdNGHP+Akc0DrvrqoFcBM1afsvnlZruZN/Xs44v1rKoTeHJ1+7
vywaajS6viYvYkvT7EI0dnfZ++42c4xH0ynnZ0sXGK6b8DxzqJhWNYzXNRu9cZ9FBLj6ItuURU+D
avkbp5zPmeMGCR+tvhF2UNwqr74DQlc/eTaSKCRixdnu9plp9TsGbJ84zNXjgOjWRujsGiOB1T3A
q9gr5VG5BS5bSgA0TzOwm7zN96JEkEmXN/1na+Rz/J/Bd/F/WDrFXxcb9gZpcb5xXGGazvJ+/OEU
HUGqBjVGGVwTInQI6wkzeuftc1E7J1JIrdVgZt5+tCrnNGgSOQJl3MI0jK4nUDS7v3+MxF8eI8nF
0P73MEApy5G/rHxuVERdUsTJtsRkc/593XYCJ1+ac1swvP7JzrMRuRud/tCmsU3sYbssD//iMn5d
E6QStsNWKoXFlmu6y0b4h3vCgK+K+BJNspgHILtB325nGBibycWQb5SMdcP8aygjeWIk/uga8uX3
q6jsnoO/S/f+76/n93f+j08q16NMh/WAbdcDFbDctj9cT2GakyzNFkZ/l0rG3x7/lOHI925oUgy7
UUuTDA1cL27KkqAZ2qyU1YX30DPwxglgpv34ESEyP9TxJI8SzSOGoijEKicuRhxxq6o0yfikP+JZ
OWR5ziOAwse7Qml/r0xCu10jHv/FbdbL0vrrx5LLImfajkkn55cXMPMD6GptPm2HqbkYu8UnaO5F
UaVPTJ4RWkri0KaSycJIHYxvrD8GiR7PiSd3Qdtt/c7w3nF3o/VkxnbqpoiaW8hqPqXKOpMvg4O3
CpKLrEgeRYFVTfIGrGc7Lx4Dxxq2JT0P8hWmITkYNbOPgrnBXe/qtemhCw6zCCS+2Xk3hdHtfufb
NLpzaQygEq1nx7o2ue0r3tUWICpHhN7o6kujEj9x25sfJOYEl7nRL8l5AIM5J1zEE9RTUXg3le25
N5rEd+kn2YXsEaeRlo4FI8gZ141jenJ0ScymM5ya2X4VORKxMoqtR52ojVDjF0PZgg+Xv0ZpRaaO
76dEEGt0ZNrnsjJFXd8uHYe2howjcgWxm9ny3z+U1l9rLioTSCwWhxRls3L8+aH0wcpYI0ONra1L
Jq0xg75upnvdIGHemT2h8oY5Ha2KVLKR7FCR9QdjIJZPT+eU7JU7nFTxnSEiB9TLV57OQMptD8CJ
Qf9epyOhQwRUIShbKw6s9LcpHVXfvoXKeEehoVA9d6hHPK05ihZoaOL608VIcErm+E7jid0UmTk/
2r48O7F5//cfXi6P5h8fXZMITgpuPrcLLep/cXZmS24b27b9IkSgSTT5ShLsWayG1UgvCJUloW8T
/defAe4bcS15h3XiOOxyuWxLJAhk5lprzjE5mv/65jFiCpNFmzevQMm0MhiOriDKus/zl4ZXB43O
Tt9Ift3q+QjJlvYeaG7rZRz1/tgBFGLeE2DcGTr54DmCUawJ2oJmzNkMPVgztWx2f3jJvz9tOgUF
r0q4wqOMQK3/60sOAwgi3SjMRR6dnp0FcBXF4zcz9bp9K0c/r6v3iFv6UxvRCtseeNqqIRois7MW
J6x+DTU1YcwZ2BazLPpaJuHFY4JxFLUYH79gyZzOOirTTSlkepNp8NU06uoZP+IfdglT/nbxkVUZ
DmWSSfaTtIVclu+/LYdNwbKtMDb70YQkQvdCsfEKgWgzd4a/yOWe9nWVHO+3JQ2Fs0rqBxFF7Wte
caN2AFoPmNWfqkkfrnZDM7gmOTdnrpl5g7eTVjPuNevpTkciCJvxiCBtrVoWSCRJoOtBeDYVFtf/
xc6ztMd/u68o5RCeobhdTqW/P1R5WSeIGq3IpwLUt+EkC58GT7R1KO8PZdn/cFIm5q6WviGGhetN
r8/NTo47p2dOZ1iTXOyBmYTpNIzeuznN3hWx1Cmb8vQMfq5EqqoZN5VnDC+J3qY9Yx51IzVxlnNy
dLU+3UNk1kCsBQg/aq+YHvI5m4keJPXC4FmzBmLoAjOcH8cjDe38MaGPFWIB3xOxwb6MIC3Nib9h
YUp2mvUjU7196rvORq4Xs3suXLSMGpHxtU6XWbm0tAlf2bkI56Xoqx2KY2cDwG3wE0UDzbDV0x2Q
NAsmVSYX42TMyS6Dwr4tl0NCH2rIGlImjXkofmr9fSpWmo79YeGLWA1xsGN+WZ9jbAMp12mXDcI+
O3i5BuSIJ9cZ4l2xAEVWpZScOXDfnYVG8s4fHr/fVwzIzaZBTSQ411PIu8s57G83bcEmLYiLkBv+
Mya9GTYO4pIQCi1RaQZOV3BzpH2GsjxYHhmxk20RPZfKM8LrU4sRGEwiU1/mpIW3I3/O2lGpxmdu
YIz69oSlOrn8+0u2/nkak6wZnm5YnrT5+2+nsRpjSigCPfQlrciVhbR0m7bGPpgaj6Mofi57wB6I
AYag9PZ4v5JuEG/0aW6vzItibNkzBGZh+E7fxM+tmavXphTnRI1fgVyAoDRrxv+MUoDkFyuTNAJf
7xFj6M1izKrm+idJRZkpCRQyKjRB9tc/vMNlj/p1Gado01lMdMNwMGP/dgLBG4dhLGwjbDUOy5ox
u7gD87p4NPtPlLNkVPT2g6xdVHuy6X2gMbCB1CYry3bvGuCwC81rIT61PDsVcZv3rX85azMTJlYW
ScKLyxqCfHWZ/qI6g+yfqe29VPBi88nO9U1O1XujF5de54wxC/lA896eSFUcVD2ujFDTd/ANbv/+
zsXy2f3+zjlrSxo6/OVYy27xt9uxTD2Or4xy0f270XYM2F3RV+MeU6retDIGMwhdk2lH5+vHgjyL
JYL5Wpi4prVenS269OdZzwNEh3Boeb3y2ONlWQp1GLC6wJmHjsMSOAvwQlTbxMIOZnizR4wnMitc
TPKqwulGy/Gl9drPCeQrat5s6S8LtcfVnkKG822BBc3h3EN8mxMdKjgT1EiJSZYoz23GprkrkQ3l
GgSFf79Cv40X6SFRBDgOpawt6MUASvr1Cpn9YDINSO1NypHr0ZwZmrvFcCB8TaAxKN6cpRSZJ3jZ
WCqpBsMZXKOs9Y8oqCzSr+T0NcFo2VUEaJj5CPsnwNbW5t4fml//rGN5oZ40+SRJh/OM3+tYo8gm
HfcHYLqsz7lTGWRgcRfN2bQIy+PW0T0N4k6bfhS4b7alHMk5oF8fRsW4b8W1cLpp57WMCutI7l3N
ULcmCYxL3Lc2Ey1+LswI53KfJjApiGOP0hrvgrLPMSYWnO/S58tr2tX5mclmhk6itbcN0lbOycvh
Z/TSl1Azj0VtAj3QY+dK/qrzp1PBP7ZOh3KGE+nSyXGWC/Hr50UMa8lQSLc3/dJg9NyBDkTVH/jh
R1Qi9ehLCniljJbDQu+hcsROoEv3ofZQlQexftC88Q1FHhLDzkj2rY2kP6yhUpH6pVWo6r1ObqHn
PEV4J9Z/uNn+0YtwLE9IaiGhg5/iifz1xYcEXmKom91NVUzeQYtkdcDNfUhtWmi5ENMHPaMC0eAy
8ummLyQLOI+8MyyJlUuGbIytokzKZDvJKN/mXdd8jIO7JoGTVe3fX6r4x3VeNjHXpTbGbsPE5LeV
QxvdOolrnYB0dTQhLkbr/qP1FDGUyUQuZVgO56xYpG5dP79URrOK1CGcGHCvlAvGcsxuBLt9JETm
PrcRGjLT1Pd31GQ9z2zM8kfPjPQKFjO8imBfjiirRjwDHvoOPP8bVJLkkhRVtW9wVTzUhcK3GONE
Kfh8dxIq4+TZ3SYPVbMbyukc5RxpzMaBeu60x5EDldfUyfnfL4r5j42E5jOPk7HoJRyX+MhfP7+6
knZuzThsgXePa5IPLB8PX73hpLdneE7QUPt2r1KjHpUsBfYH6G4UYDPumSy6DNlwHWivbLwGK7QY
RrLVTR1wBEK4NtGYaHFL111PI9RQV+IDflCB2qd/fxP/rRUqHeoZk7dickz57Qka+tG2Rl4xgaUj
ERxxhNPJjAJvnbREZhvSNvZCBAV6Izrg+sg9OmMo963EafdBXM+rsLP0P5Qt9nIu+mWjcigwaYla
jrBdNunfngwgnRVAIoJ/6kB652WI/uzo3sv9dI97cCnSDsmEbLmqnPq1dCcwFVVGQ1Qk2bdIyX53
/x+9jgl3Q6bpKs6oSNylbNfmySasWi0EaJeoybF/s8LGOy9V3xl5s3e28N2slDmk2xgblD8Fql8R
CINYPAk+BreW29oYsNyGyWMQJM8YRdU+B8V/Dole2PQdQkcmtK8ttjoE4+T+wAYN5+AvSPOYnV1T
IbcyfnhWova4/0ji7bADIcfOz6R5iz9sFP+lSWsyV+L4aTkIZ+z7Tfy3PR8n92RYbGubNgUDUWLW
hm2Bohi+CTj7QAINK21ybLlyb1UizqlEm++YJPLowVRxHdrigKpr2kWahSgfYNGFzAqiLerqdO/S
ut1eaOSn/uG+/G+3APNy9ES6EHQFf+s0hJBEarurQdbQhXpGD7HrdcTd4QyoVs9Fc+QE6fgT02d2
F1dCFdM/nDmsEeUB4fk/vBhbWBhxDJ1i2v3tUKy7SZdoDXHkd+tD35TpegIfyL1l4ze2evfhziW3
eszaTFSRK+apRGYfpagRGVf/+8v5x8KzlBW0Iu4TA25L57eFJzQ1zDolEL8eqtFWxlm2K+vxseSw
vOlt+YqogUAJ09MW4pa3t73Wh5zf7+/HUsA5Gxtk03M+F9i2JkKTKszIq6Q039NidE5mMW6mdH5M
IHcCvjTLS2IqnC+NW/7hjdy3jb8/5/c3wmCRsyjJBRxlfl1BW2uYMQJlEr8EJzuYtHAmkvgb/tq3
OxVeF8VmIOz7amaFiXA6/x4ivX+lGofmijcpqTWikzWa6ZLK49+v8j9Oy7w4XhWX2nb5w/l98ulo
Q6tFPTr6+9kiBAHflgkyzzBN95NVPqka5nc0CKS/hPF6BjHGs2DRF+THyRyOYKc6ciajGwa4+OQF
EwvDCJzwjhmvRgIKpIqA0LriPEbDLp5Fte7DJtwSj+deWm8poRNip5Z1TcG5RPKMdKuZynXASIs4
3X4j8po4HtuEc9QWMbk4LltIHT8NDi6lMIzERYlBHsmYJ91yjP+wd1Ax/b4FLtdoQSExiRX6Mrv6
9QMkeE2ljb4seZMgDyhgf+qwgR5qi7zAjepKpq11Xp5r1yv+8wUF/4uOPGEby4Lo5BamcOPau/s/
hcuP7t8NYfJpzbho57R+SMahfyFjrTqJYO6PHAD0JbMhhhgohlqe7K5rHztVvbttPB3vP7qPErTe
+dpbWrc4jHT6qGO/6tjHH/tlrBuJbNyJqdaKFegICjdIPcNqFG4e4Dxb3z/cRsPbkIoJ8+3yWRtO
gFmvD5xdq9OzJWz3ufWc1O/Mtj+1pEATEzbA4rMonnOyWlw87hAm9fMgiGqjpZU8xDKuQZBwUoJe
lOy9yhpP5fC1UEMFOCPtHrwidG4zdb9B4gzghWVPhn8MgL2vppNmTNPJo1vy/16oF3gn0F9fNSnU
bhhNdvF5xrMY2+ahAGpoGpAi//NZgDeH/hFNw7ESVABNb12weNvHOoUfFafiQUNZvlEqN1dRipjf
zolM6AEm+cJw25tVzluJlOxG6UzY2NDGr7UKhn01Nu1zZAAQDGbIQaFWXuxs+gg5+t1aW47bIYsW
UAMYlrJ0w51uu98jYU3EyOGh+89Lg44PTlJjU4rgAh1SwehLuIyP9bDeqdTQny1XfGoMhWBfgYuB
btam7GiKqenGsFsLB3Qav+PJfKmBsL7I2n6j7eWLcorfzI5IObPKyQpuo5DMJbbmHrD/oKLnaRTE
2KpAfx49REFVrzqGwC+x0KMXbZ7H55zEO9GewJ7nx3ZJAqiTMCZmbkGdtcJ6d5nW5Y56dmcoOFY6
2Fv0o8lWypAhQx1sMiHDS0DVDf+BlAimGcByBlYu3SBJxXVHfaP1WvQ0lRY6wImJozYXBH11rAKN
QyrEOKaSJpfT01Igm9Ex8qveh8U1JC4vy0DQrF1F5DC5lO+4sHCpkUJhDuraOtmwuy85y9nVx8Zm
nO5f6kHb3R8OYlhxRuhGRJbsuGvISbpE7mu7ZBC4PbqDJgJicd/uazE82cg2DxAriKBeSAej5Zzi
qY7hZA9vXgFRXmYnXU7tU4bC/S6bSLOJdGK9PZq10ZyimuwwI05DtLMdgdREVQ5BYpxVx+ItUE2u
hIGZSUerwXrsJ5ny3qqgDddDIrTt/RB9/1W9+wMRIjn2W6sH9Weaje86BbF6gvqudzDgJu1IZISx
DYiExAuIJw4hhEHIsBOuXXeojoDY3Meo0ZKNlYfSD91S7DlDcBwLYGuECKW+G/W8d8b5o1/moNLw
PcxvT4QXYHbW6oSNVKRbayYnLcdnfGpiCCYhIrItFlCojoKwjWmYt6ERmQ8asQHkwPPd4NCIRy4b
r2FOQygUpXsRZMLs+uWBj6aofAhVHBy9VDsPBRw/tGRkSRjOX2MRjZd8vtz7LoamO5d+OblVhEzc
u0/YpzWcMtKF8Bj/xE4bbzqk/YfY1MPuEBbF/JBznz+UIRbKnNOrL2mE+sBd4cDZ2HWqhSfUIJgl
zoHlg+UgyIMPh4UXkymcCg23wlEGGJ5GV/W3bEhj0g0pyqYYBnsmrtZkYWVQ1RF010tfWPTz4iLY
hLmsvkwkGJZJ9hChaLzU/dlM6/IBBxqncu8B/xrcs6l5GoewAFbKLKJRLebmhFhYAnaa1X042IVD
eFS5HTyNuq3z2RZsL6M3ruqWRKks3VWYcL4HHnShMR7FM6Gruymu8MfaueKsXgna2bQ2RmBZ+yrP
PJJi+xun2FUakER8/5KhgVyJFnyt8OIeJnaK6BAuFb31Kd8Z88ieSlWK3gEG9600gTgzR8Znl37N
okL/QWvth3ABrVJM93sW8OasWrnzrChY3VcPaFolGeMNkZv3ro3Ocrebu91gzdYjYh8sK8vzVy36
V6+ixmh7QaPpHmxTe0hVZuXg0YjVucxjfPgsLip3rJXrMhNvnBqqwEigeZbRyoAGapFwpYV7GKCD
S09W548t0TjRgfI9HIEf5UWWHUYrV+9deogW1aZq4k8vyONNAzcH3UPwaFu0l2BITydlOq3vENvh
F5rmHusBfEIsAYbzejTZa9tyxn7lanAKjDL4gfv93lwvY8Ktxzqmi3Yf1vai2DVRH16atiFxaoSD
lLmJ3zl57UOXY/Zk8HtzzitwaWrefo4Jf3PwvmVDiyhguSxBb2zvY0+jaJutqVm3+yXKLPGTNCpj
HS6RLPPsbifL0U73+yd2gp5mz9BcK8dEB33DLLjlrq6frXCyX1oC34Gm3p8za1ga37ILD0yL9kkZ
BecBf9Pm/uvgEd/GlkbUq/mJX5Xxq5mZ674l0DIssAijal+5ZqTvhSTu2DEq7tAYw5HZRDQpgvmc
gZ8G5lAem5C0WrdnQu1wfzigv8RUYeyDnhmEEytyto2BmkmOJm1Wr6h9mTYfC+cwEOSuQYkGfFVf
qubGgBpWhERgTWHrXCOcQASIzkCQvP4GVzj6JF+p5FfkYQDwWG82zB8RMuBLIJXA++E8WQVIG+Rt
OoayANAPnvhi1DkfNIQf6DMJ0ePX3iMWE9HsdzbH6KoTZJrIzLk5Zl8iQ4irrWYa5zCb2IgS/OCW
HX6qOvmSevO3lHHFUITbqvZ2RsDaEpoTVYZxjAKEuEjbiYWoU8vz5yqaSatTD82oD36PgJVBAq1U
VN0g9GXg7vKKPdxxi8T3pK4dPTqfnfswM9Jhnz+MLajSQiYfQmUPdYzYu5kgXQQ90SsqZGYcJ81q
9KboInqO0U1KB60P5nZHJkcINO3KmfoxgwoHf3F6h/Bj7Ua5mzCYU8BzPggg+6jpbTSisx1xyIcm
OfJ6Eoe+fV6cJ/QEaaWjzUuJ6it1bdiRlaq/jWb+qinjrc0W4hNxHDZ2qAp4kym1nR1PI60wtkE+
9ZCh8VA9jBXpNrBKTgnqoSmOHlmQsSq3DBGMzB9Twm+NCcJHS3eDnmCU636lemPpsV085f60nf48
4IrjZz917JMulC0jaQ6V2Tyh2XzFOzZvpjh+DO3xibwKPOQ2bVDScmkUT9/rOWR3kkO/JVBtZYDJ
PWoyf7CYF8/VdLbmAlRXrd/SFpQROkoITfhzr9YAMTTMAFMErV1AKUPrJ9n6NIpLipwtza+XpAxu
ZeK+3m8UpIk9Yiu4YnGrA0uuK+8ol4yPirCQ0KuzPUwOg5RzzSv3IPW3TRmcZvuntIebHN2nJvy0
Ma9lRg0BndDg2IR7SmJVPvkz6fCewCGHWacWJlQW+hkIYlDGIIOeTQWdqt2JBYmep7YL4iYEglRw
WSzzO8YbA8IG6UN5Iz/TeP6cB9Kvp+550M1X/Lbouxr7phu13wXdIe1Tg2wXvTyRT7lPMgyGCneN
vaKu/LBbAtZHgKq+XXvOk9Z22q6GagOxwADRiYsZpbsBRadp4neNUDbHruS6I8EhIYcUOSQwV1H+
LIhJ9YpPJ7WxJUGFi6KvY51RY5jiIonIdLsKKp+3j03sDPWPCVuePj0JxgOaOINpeUyGnjH+z3Y6
DZIeebaziuI0m4xeiix9diw2eq8dgNEKGv9seR0uILQkpEubFbbNGD/HXF+6INH2k+m9M9ay/Ybx
QySz6ZDZLerapZLKxhMTspmcxPK7ZKjkIXOx+rfwVQV0eR8IhtMWlIWF25qYiRbah9EjLca9HZBC
XHEu5/HENvDRprl8w+ILrjUfX3P6oTDupEHrJx++mMGENTGcdI4U4M7qvn20InVLqrT9kvbA3mBn
ugwRVX4sGrpWSEfOacP+2dV2c6zmCYCoLZ5GhVovl6QQ5e6bDSs+73CGVmLXoShZvJW9zcMK6I7g
rVXzUesEulOQWzApG7CY/ej4g2SFJIBi2NZ4Sl+mjrdrJ/CJwKG/I2dQG6M1pY/+KNnCh752TNCU
x8ZkRsWNg2d7CFwMkgEEAJQl6wiCGDoLfChjrB0SevKHQJFgNoUQdpTyjnoJND1QsILckMCAFvjW
/NQ2hEybU5cTNwLo1pFvcVA+yMgjw87Ovk+DfdWzloZ4zSUnM8GGS1/GBKsUe5oZW2JGVgIzKAIl
BI8ciNrv9IK2Nr66AZyz2w+oobvl4Lf1rJtRfdGH/GuUvBrSyZ7jmn4cGqgeewgV79WLxffeAZ1Y
d/vPBJqJHRffgqDdhkGeAE5pBGlVEzArR3+V+gAT23B8Q35Lc9TZQAgLWB9Tr8HtI0qTg8DKDqfm
2APz1qxw3hHM+aPuKLnnfVXatyKtg0sXBUuKCaoQBb0hgoiRNC/cMM4Gd8fKRcoF3X1EVXIoWsx0
1HXJMfSKwhcxLiSHkXRiiuapDea93s3cbCHFYuSQPtB6r8ZCmKtYbsiSiBx0DmbVHdo+9s52yd2B
p8xAQzD3a9lZw85pmrWb4bybJzO9al7+lCX5J/4wk0T6MF5lVqkRhtOcGUJHpw7w0tmt+6UIZHgc
XVRnPie9x7mguCUduY7uhf7eTEJ41rJGwwq26H5HabnlFgDIRjebNa4K9XU4E54CQZOyYJ0aRw/J
uuuNGwhG2wRvDWfoAZieQaRxWLJoT96MXYcgdmKfi34bk6eXz2zruUacOAbybQJqoueu9RGuJbj+
8LM892X8Kt3sCT1qsUP3Nm0zw4IaYwoDdrSZnpAqr1UVi68GmgifK7toqCExLD8vlnfuRuEllqDT
qG1UGE9vxdg3By0IfyjHHFf6SJQz+ItuO3TzJbRZrtmAnokTNgna0n/2w0/De4pZ28PxM0vCNQEQ
6w53kg2xKQsAM0OXUBed8eONBCAAyHi+87ccAo6m1ogoAx5PO8qOVNCAP2q64SlnQBK8AVidWpJ+
zVCaq0L1NdRunZS7FoS7GzTJaUw7XwRZ+uaWNvxS+iPBJdN1PlHc1eHokcgzud+GAts1WCqIAoxB
CdTRL3NwSaRzsjpkOqUCLEJLyCr2PUDLc5FY2LEjpuakLPUooslPW16WN1rv0UTb692qBmSEdTVu
YlprTxwFdrjx6pM+ceofGK9vc0shuKaUKSws//04fnea9FP3egqLdtyPJkdITwEoQ1ZjujWPIwBt
9ZAwF6anKxqyfpBdyNBeUcNyXq1XkUTb8DRNgPkilr3+tXVf6uQtKb4n+YcViSVTBe5QPg7dY6JF
b/UMS5bo+e44V0P/3g/JpaiKXdcG40NNMOpLWiGI45nXsV9Ct6hS3A3mBZdmR7lZLUnwuvkOyO9R
aGdlZqeF/e144ddG0ddsZfRKandIeQ/dc3A3ZZyfnBSFfFSQG+hCk+LmJF9MsUEsgyk9zg9TtsFs
6cIviVbDtMmQDIYbC4EbGUojqSqcUGDSDBuoXeG4ccacU6BjnWK2IV4H0nkclDVSqPCpNkGUcLiP
lIurPSK+jBCszEX4UEz4dc0C37ynN69OnJSUbJ37XXP+Iq7X/OmV1o2qkMrYfO8hwYr8JIC6QDq2
fTyp6XR0mFMnyFYxg2EI6/sfbgxZ3Q8Khgk48x6heEjt4BqYvyCHGC969jPUOPozlePoQjciWWnD
CewFq+vgpv5Q7YzxIWk+huARwuFGsHOZ8z40d1pwRJ45da9WeQvJi6vfcJRm8DJGPx42Lnly7Buh
vs8igHVUYEVPBLr6yyKOo1/AKM0PF+QRNPPAuE7ex0RTEXiBCZ29246YmuEEg3hwSXL4CE+gFDrp
q8xvnB3boHoL0Kp5G55At3mnMSE8EtdPVYmO9WVgyc1WDpdbkgg4E+Hl6q0vJYu/bmkcnASKm27b
5WF6AwY7bzt2SB/b9Tr3Cu+jssdLEVfCN9wcC3IWKj8TRCjlu9Rt+bxKKq6CUMbQYHFUT0ljGLvJ
Ad2VSgFAIzffRDt/L/SU6tlmmgj9AlSQ2gZSK39k7XL9sjymRkoPbZTJA2cdNNKwa64jlcqurtcy
04BHISmuEMGOnnxUtKIc5zzyQPUrWRCqRndyNj9raMHbtmrRsTdiGw12fM7x0xzH3rZ31hiJ6zxC
ji4JbB+67qUJBKryWLoXiRp5R3gwBToLDjiIAG4/Yc1bIYC6jpV3wsFVr2G+XqwOZJjJMTkLTw59
gxZaegHdaurAlZY9KDeT3ekDKyMDUJrS9H0s3yBSbI7tTVPCwa+IBW1uFUKeIHtHpb3iFfv0hdeQ
1CXEGdcC938JyCjRpmLblR3+Vvg+YB95tvepqPYl4Xl1lJ04rGQsLyohsUYbiVZs9H2LfujowjIZ
95C0gRWek/JQP+s2tylrgtq58KK4xdn3GpxaNbX3vDN5XlowPbN4ZV33EsTtqE0M4jMxOp8bnR4f
lizftmK11buMgr2ifB8zzzgWAotJWnVUAwVMLHtJMPD57Ak1Si+NVAAtZxSKqI5qWg+j59dWUdIk
YP8KoV30WwufjRXhhFXFcejtSwwkbjBfyiDYRZ3YTYG2SZcyNok2Hbv2cp2ZR+CFNzc2gSw67SnJ
Ft8tnwl4dIRQa0QU9ILDUzEGPmS9NfBk+oEmKB5VvOYw0s1nw2zW+CyIlsh8OGR+wTLfEucrKDNN
SMdg9lFXY6fquD8T8rmJMkITuh5nHmJyrYj6RGIMvw5QDPrOsXiiZ+ubcXUeoZehpyLVd2rqXV2J
IzsVlDaialG15/WFP+P8azy9lCZ+o6hbG9ANh06nI/GSoxbLFcdKZIqMmjpk9z2mcTdEYUlE0FCt
yL3es8UypTBQYeRbM4rPHBpoHoI0WYKW94H66gBfUhRHaE95StXOKwjYHt44u7MTiV0FmSjvriPY
oWMaF81TvnxRhfvegilhOrFNg+IUNTRqcVDX7CftYlSmS/qNVgc2flaeWHtjlrMPg2S+aDIBKolx
nYYbGShDcNTt9KTIVtSKCVga0F039wv+HWamdYZ3IkvkyoEiOVo6jYeQm9A9SDXsscVuHFvbmLPu
5/K7KrYzk6C5DzdFRAt3kKR2L9AmbzNzEIsIQ7Rci2gkbROFX6z4RsqS30RijUcDkjpR1EW+KSnh
BNtb2yFpxnWYTrovHTB1gfC79hpFX1TxbMsYsDKJUO64yZ3boo5PdPLlCACqTCJaHXul8k8Wpdh5
5D5wDyTqRtthnHw71ryNri3Oevg+EIpSf8phU/AiL8tWn3N83naG+Zc28BONB2dtjcSIkjSn+bWr
ydXkELpTlx3ChYqgwuWfsm42mDL0nnqAimHv6gW7NaEH57cDOOg4krGAu9L7LymskU1C3NVG2Z15
CAn7RALbXPI0djcDoaVUYWwfo2tdnCkMfzCdepxcIpmMbCIGpYMrU4/kWZVl3QIZ5bPtevclLtMH
nvpdVROEjUOo6dYBkc29pZ+LJjp69M46FZ9LWpQjkjcmPnSc+/QWNBQz5SjVJq9NKim3hZ1kutUV
6u+rMzCFwT1/GmsxPXRT94Fpw7j18oYhE+y1/tK8211x1dL21MzigXyOU6B9H2S0tSzQ+64BQF6d
tA7abvSXFVPtoWudS8+3ACMVhIlaSFGKwcDEAoYJUhvdftablyZx/ALae8O5jB4VE5zrVH8npgn9
4LMG4qAuONkPT3hMOLqzpI7BkSrGH7kDgv6JXgy1wSHXfGBzITczvXDkh990oIcDsaerXm1kN+46
gALEYOxBo8ZXFQRvNeEnK4tixpejkoA16aHRFjjWovrw3ERBpYWz6+YoWkxFHBknhKe4Kz/zTtMR
NoTl9Z6GlLt1eU0E2Q0eaMjN/WcgqDEWNN4MeL84YHmADh3cA3WjzQLnPo1t1+gc6dSjnOaKw71o
HlXJdLbBAMLWlr2jzgdO1MrqWdVdt0etyVHgu1d73iGoyNuVEf+fppZsrqT5GjEwuPYMF97M8jED
m/bKb5qfVEWmlsfT5vQqvkp31tdkwJ3qMhAX7mGEG/ND4c3VBowFSSJkg/gZWWGhMLNXb5IchdLX
kFbDiTBEtRTOod/nbbxVptsRdm9sbU/XP8bSew2jfRw5hzAyv/S07C+BUCVtHeSU8P3qXWmePGCM
G9NU2jOYjGJrhOgLSeBtjxHMlw1jXOdUeNnPwUunE8Eg4+n+HRIiY9fp2qPzaMSoohv2flGTFNj1
9biBikuBhDWgc/3MTm06p7agfXnt9KQiB8clZUmOp8KtZi4B8QjqYtMtq3dOvIPFR1VHNvy3Iik4
gsc2hd7yRZujXWB0IB0S0E8izYpzpBNWSwuWgtyxtlM5ND4MjgjxuZOuw1a1T7qrPbZWZrwTq9Ed
Og2ErJ4/d1oDVjt1Yh+cBVTrKEfn28kYl0LyDbZby2Czt3ZOQY88zAn0wV+tiCc5RxWWcq3FpcCc
hboX4tzaJbIGdTIHr4JO1cwnUXkQlpck6qHd62P1mGxteqpRhFqrNucPt3vItJZ33NwG6tTLmIJ3
DLv5CuqmPM8pkRGlMV68iNbGEL9XRv4EI5n0nwhrjLIoR2uQ0muhdGfN80woWYdIvzI4PXYOZiQI
WSImI4LrlB7Zakr8igyEROyl73NWPwJRmPovZGD8IHokfYiSUG7qKpwuGRnphLFp6dlbWjujI94c
tuMNbZpLaLgnZ5i+xbSHODWW7RYpbkoEZv0dL0BwBFYBdTEmAJEgRUZfybbpTIvuhxWQoOyUmNij
rYozsmbb6SeYDcfvp+xUapDzRs8s8RYbdIniID/ev/v/X8C9NiwdSbd1OMlAYqyvtBJ76Co0Vba2
kRQP6MWAoBaVK594DpI1NUGw6dzxk0z0/EFLiSATPWBxwuwpH2aR7TSn0d5Dk8pda/d2I+e91zAw
okN3jQzqHmUgyR2JWMBPsh8izXnLvD0ForoZgf5Gr8j0m360+Jyl8dCDGMtIePHnQCSP7my2D9jK
VoIpwePUfIYRPNquc/t9OAXPZYaWnmQ3BipAMo737xwjQfQ7S3KpFsFI7VjJBkh5ttEEyYkFzr9s
AMupJsN7HXRCdg9YcrcoOXY2gnZc1YLsjcgkJcIT6276WmaHIQEk8FZpNocniKuZj5ppo2gZOWz2
yWhuSlI9Zp6MLfyg7qkcSSLg8Y4ObI3hR8UsQEBI/8p6OG3JbiZ9xs2iwyzb6slNPxhgEOgISskA
7GY1tXOhNznDfDjlvPuz08N2J2Cp9HshM+q3DjBfZtVnVEZw+JSc/cb0qp0jixNSFKCRnvU/bJ3X
buvIloafiABzuFXOknO4Iey9beZYZBXJp5+P6jPog8FcNGHJsttbIou1/vjjqUgRCR23m77RWE14
P/1KCyDo6Ynzs+zVaIV9JNH74pEg80CbFD0NrFvM3FX4BoKMQrJ+DYAUjsQTLRtKHXzlIrB4LPKg
eCZlsFqArRLabhCJQg3rt01zNnktBdNGNe0TbzNJJzlSaWVtfHPuxZquKjJniO+FHOrPaGeYVAGA
RC2Lho8U+NHdy7GeXpsq2qgiWIaJ8VDocX+J4s48qwqeLZ4rpROjfsS/+2DaQ07cqZh2uRoRRFnI
cIaaISQXCtw7IQ5b6d74FCiDQCz2nUlUHPgMb2mY5B8srds+lKCQAREMcRUzVYw7n53ERuYodMHi
9Ly+VI1XXXJQj7UM9HY5AdACBM5P8n939oG0rp1w6AfI/4wyvuSQfWZLV9D9h+8HoaOQEKVkK2Qj
G+lO8k/ZFq8lLVGwrPmyIZY4jt7tSnzWnibWRfpcsPSHJE5RgBVRG8VGS9KksqFHcE1vjreueyo6
sMUidpDN2xj55HLiQXQULQPcxbtF7AXVykTWRIfkIqe714pjiLs1AKVOsLjWrvBgXuKiUcs0pwUj
D1ci4j5eh08mu0Gq/LZtT9WZdCnykSM/yljfmfFhSKMfrWl3Fi4BE6cMCaMVCVB3kX297eH+iVZ0
HPxekwb4R6W5AWJH6nVKQx3sJeBdbOiE/9sWobkkq64oZrg0jgfFF5wpPVcbEdT+Qs/+oAq7FmSs
vVhsOGqBpjWs2oeE/XhL56DR6ttaw8Dh1rFceJSqRcPwx3bneYrgSrT965Ck8H2Gtc6mDxSXgEbq
ZkHjRrWk4X7pdIQtcyGQXlw9IOymXoy90kID581pAl/UXnoaKF9dpGqDOz+stVfSRmG4CinYKhIg
nwUQ8TbJlKQaBcnKsEE4qsJ4tVKyftIpPoxEdSrK6ck4uxSElNZlYj5zy4GUJQ2+hcI+uQ7iFkmw
2iIQ5Ts8GemOEXQf6q4NTVYTNUFMACiqdpkvw2stqRZiCrdy67coC/sh0CfqwK1+1Q4hUXLrZiy0
TatF9mtLCrLZwppofIzEAHEO7ypTX9PGuYiM95DC+cH9Y8MPuNZ7H5AmX5prYdlkB9Ur1755ZHAy
y8b5WbfedMAN2lkWcztoKjxQcwhxDWuR6cQHB/KiDZOfruJzoTT6Fe9Rcez0lHLTh7ABfqQUDCVC
99kX38kwITTn+iS37Jhe3URQO0zg9o2F4Brkfv4SlfKQKj8mnYls/gzm52CnXrUNGu00ToG7SWx7
AnGcBKCTyRRBhse+wMxOdGsTvWFPCliqJmfftAzPlYMeq63rcq+0VHuGMLsBWXvypxTTBxDPEsSR
H4zpdKhpK0W25DN2WVwX+q1oHktKA4r6eyzGlVZYmyjlszf5BjHg8tUNu5We/PF4M2LqeFL9cXQC
Mp3uk+BU2kguPkUEiJ/gUAkxPA1wFXncP0iIqQwZHOU4MZX36P0e4zoHm9HYGNdaMtONrFSk79Cx
lzYaXaNibWY3jMarnvOwpxQCDMHjQnLzN4OhsnMpCbkQBM0Q9SUI95c+HfATLnUUOrm9t3Ii6RKp
e7eWqotzsfVsbjrUDGRfLecUUc2PyRAXZ0RfCEAqyjAy14q/otDfS9cPXjDq9XsaF9kGdd6qqGLt
0/D7RUfn1Sp26HrGe5SQJKcxjcTYLwupLzMQnSiD6LyF2Zu/VfJRa7Z+dAgDhyB7TnT3CnMgx9c2
957tNLRWbYHTq3H0X6pfL4Tk2YtGrVqH+NFZahr9lkjfWr9fNimAsfHNCauNfyeYarILVQFDB9ZL
18Na56ZJLe+mCmt7ZQZzRV/bdTS+ETtXRZ237YqB1FW3EY9a+JyXonwwAX3PWke2W0PBYHIkoISM
WLLSi15/6vTkRVolCcDjHJs+SfFt01kwV2HkbCCT+hahQlhI3N373jXqQ0d2EpBRMnyQC/8TIz6+
1dTUXc0MCuv+fBJjYldw15smf9JUc5YzEUomBxlAuvro0Mxs06ZHSDA/5OI/oBrtnw3pWqfWGpt/
Xja6qEh6wYJv1MFpzKLxVoQSB54PJREGJAppmfWQxcPD7O2TSYD3FHPtg6OseNFrqfyE4pj7CUZw
4PZCXQAkRw2l/8qcvKDgBDsJcpV01cG80HTOjQWBOA0omVGuUPu4dGda8TIlnkDHrYwTculHz6PL
Di16D8ZXf3zxUqq9fBZg/msNpkBOn2Ge1vH+o6OwbWLoIvBL/eR4ZwOiuJbl0lBwNOkb4oOl7hfr
JqDGB3KfHvM1AWfM2wgKkWcFpxZGjoawpcEIIilDczzJmEeqS0CL7bCxYuR7zaoCg3P+ztk6dg9v
1oE01nMJLwAMJFkEKER8MFjcrYp+LWvAQvE5I/C9r9YRQlRy7nWFSg8gCRfx0lPTMvkZyac2iBeu
Zlimh5zI802T6ARwX2NaY5qJq0PrQX/OnfeNUGtFkOGhDOl740U0wpJ8nHBPfWeVTI0L3P5CaK8O
uJfPdkuUIXdWk55G3sn2aa5EtYEcRGcCW/9WXCVp895VXz3dKxHoL7YsY87YZmoR7hWB0ma0C5KP
w2XY805CO9TUaYWmv0jcf26BhUcxGpeTCOvFMCFA7bYW2lbUrpxx6apnkZ/5Rm4TKwdijol0JSxi
NNQzChbKJPk7ehB4BOnUfuH57LoPkF0oa9LF6z0XwjLDwWYNyQzCL+wmWQ3Ooz3QoW6/UfK4cPea
x3lKxngQoSuJnjz3OSJ+W+kgIs0T7+Si4XcZtNdFtAROpCBHPmc9q6ZO4mVtf6I35yOkyps8nXFa
V/5qJk7H7CA5t43+YFTW0kWAoEjA9vRH29rMOU+Sf2SWEjXIH1uxlXOz37Bz8XlS3cRZhkB75QV/
Y/7p1DYs8/l6gqhTX679SR9t3q4JDU+Gl76DZtUufr63UHiK+zbh12O25vcIl4AfC0lqe0Mxv3Dr
r6Y8OH6+IQN/wWZ0oenTymRD3frfqT5XhfNu1n9bka+QZCyoOlppxk9t0UQ3F17FL2SgLulPX5h8
AHGh8W5ipyeunnyxhSBRcLhHx36H7rvv10ssrADy1qYVVEuKjTtXsiUKJdlPa/xmAxSGU6xkTndq
ba51cB82Ods0tOlYQoVBKH8KyUmkpsf/gT8yoV5wbCHMHE4eq2SjQeeS/zi6CjQTAq9CoduoFBAe
QqVAfbXJyjTelT5eRacMLqXeiRfTQE/SeyRmeEnof4T1KywtBTn1oxMWKLMbyTBk/phTsJ+gXZ5x
GajnKelXQ6P26OCHF3MyrXUByrA1MLK+hYPxGXIa3pLebp+JOV73TvqNUTG6aU0oD+0AuUji97m1
7Z0ksH7PYnzpqKd41LPMhq4VR70Zsse0KfQHykoQNTfbzsXFC9OPcDNmNgMv8LytwoD4iJgweUSw
uDejCF1fXjbrxp5iqipN/aLp8dZIqvjxfpDswNwODiPKhH52RVIfTVeroEaH4NloJ25V3JR/2ACz
x3TD71zJfMm1xy5UH/qdAfCzcwbTv8W+SQN70qlvQUuQJWn7oJKgrSrj4JTW79QRxOf1bQJZ5uAW
UHZ91skaINOerVCSOC9NMlzTbAz/dm56VT0nKix9vo2U7p7/PdR6iMyYygdXb/55+v7Mvy+wI9Zr
TLakB88vvX+DeztqF4BxEGHLPqv5MA3UA6t6OtyfSgX9Ef98d6BmDDVR9n5/WY8dCUz/T6jaCiIz
0s8W8b8jK5H/PoyUGCbKnM73bzRTo1OQW343cdgsW0MVSN/6PfLK8L3KBn3r2l67MZxYe6/75FnU
1h9i3LOj4YB10bYH6GRQgV20bvqhucpZVV7mLR34G9zesv6YFmnBZWZSwniNO9Ecxlj+8id8ECTt
vZVXOfxQn/4TSeL7uYHau/yqjdN0M0rxa3ui+6CBbIvYgaiA0kw+TO7+qm0f7d7+rsY6pE9BNZvB
13h7R3B2s3korPBR2UhrwdPEIdUAKWQi6mvmAnu6mrEtXeDLLDTsL3KAiV0wNDqqQJynNKh2Oh7v
LZJA9W4GauWU1UFUqCtSWUO81MQGi8TbNtoEj4PChMry5ivV7XWsx+wQB2GdMw2HkpkZtzIKaVXA
9QmU2u3iSvwMopePhIPQFUfyyi4S6XRCETGd4ghEfSEGGe3qnW+qR60ogP19dAAlPSkRydUHlZkg
Z1aQ1AeJW2RLXOHO0Kxl29cZ/HCzpTaC+YpXppO3xsIT7wZFW/EckXeYHM26uN66LchloDzFsc52
L7WdUYf2tquFf74fsEyBaJjELCsku3c46H7QwgR0xp9OYKVYqUJHsOa2mbMLOzLXzBk2wtPV+fSF
lgUFtrqD/h9k6f7DTg4KgqX/NAU5a/X9d+U5/yPpGTXED6+r4gnZJ71327bUXEAEmyp6LfNZNSg8
zgCNV9nZa0RxQ1XMyVb1Jtte7WhXrfHgGTZSNsZbr5O3Cp/EihI9Yw23U9HNgmbB8P+SKUsdJj1V
SztOqUiQv6ULMd523llzkocs9fINmTndOqFO99nX5pv9VP5G86P7U1H3GHRbMEPr0cQs/uym9U8F
lXwSqkDyWDTDDmNMssI7Vu7yJLae27zCTt2lOFfmh26Gxrb1oHjvDxPOyys9n8e6djAO1YQ/xSCq
T367iVvyZoVqXzts9kfTAfz3k6n4GI2GWKEqiA+G3x0dIdorxSvdUq/VRStRKY7Mm51XoDxM8EgT
/fwWFZOGMWWRS8DrsRfozAZvgz6TTOBJ986WNDuoRbu4uWWarEdT2Y+xIX1qgGNuwEGFWMJX8l2k
NsBQ309fboXIuCwVN6ToJ/Vdyl1HAKcqt86eTZouWyncUK3byb0vzYuYH92/iyUPYYTsOfMCiiNW
CQbd1X/93P3L+w9zYt/sRpX7+1P/Hu6/S/Ms7YCQefP//qg0goK+OJrR//0f31/YmuO1jvJ4W3XR
1vfszypDmYv5OfbWShMgM5BROMZJV+XNg7hXzXWWeF0nYdOVl/ARzY8qmovRt5jaDg7COKZO/RDF
gXuzy1PiTc5DFRr5zqmBBWhLsx7d3oeab0b6HjrnscS6/ykD7OENK9mitWJ2stVUPEhDnXWn/Jny
ILjETdAh4+LyJ8jlL5OkOBg5iJIzdYKUucza1MGnsLXx0Pdnd4hj6gMtF0ofhQYLPRrcJv/T2mzq
Hd3ceuZ06eeQNKMDeKsNoW2CrG8JCQO1ME17ZcygBiCnIjzURvhE/7QhM4tm+fCPm2azKqBrTqIh
CZkaELluseodeg30xZlLuR2gno3fk9flRtY7WkptE8feCY3uH0J1wi0WER/3XPdihhhrLelEy4Cd
oUU5HCIsc+8bXXdM4rbemW1zDrO2vSZzwpE+0etcteShjC0Q/zA418Gu6jO9hrsQWdg2qlGFJZFA
rG6i2qmr944leuMFJFF59XaCOf3wLXSMVpbGe2JIw7qVJ5wG9skWZbZEVoWqxB642STiErUUCkVZ
eksrruZeIs+vq2hu+olaNjtOcQ5J362qMEG0OCsSVJeuYtGxg/PQtnID05D+xAPrzVxs7TPXCTpX
q9b/Yw3oQxwasgJo7QNCqiCH7jAE3UJ1EhzzCdFoOWioOqrv0dXo3CbjdR0qUe3KnEYCyZBR5g2i
1OipQRlBM1Dwa5bWM0JfyqoG9vPIxBYl/o+4IK7Dm6xtqo3RrnEa4yBafqEZylPc6/nFwZXQdHxY
XduyPbYS2qYnsRdkd8i8M1a9lTa4LBEnYAwcT6LkzkgPEaEM80N3CIEB5q86r2PD/+9jrLr6Sj2Z
RTqtYkLM17otX1SAHImdltiICa2OJtOvpjOnJat0u7AJ51ulNMquCqSCQ15r53rELtkqZV/N3l4H
9BA5He68gfaeh4ER+2IIiKP6QQbxcLWAp8gc0Y46NvUFmzZT0vYF6s46/1wSKYcsCKtVGmfqbGTT
99DpcltJ6MLBbXEGsolekN2VI+UbNrnmZDdda79qyPy9TZPYODanrA66s4mDsPfj8dCEWX8qAC72
KNOwypbPpu3wxgxQXiLHdqD6jKG26q9TYG1tUeinVOm0zXC/9Kz4gsl8Icv2k/bEfDFo6A6UpDS0
ZCYmfRiEIrnmdvykyyDfqSSCmy3T3eBSb0QSwpVUMc3j39NCDPDnMljbDp4VVz1R8Wa6UfVYh6ZY
sxXQkHn2O0rOs2s7QMFZLFYbSgtukU1UVqwJRmYf00sjqC3oG288pS53/AWUyC6RQrsEU7KTwkJs
HHavCbtRyr9QHbjc4ijPm6Wf1XwnaI/+wAzR5s6ucCSIkmqKNfJlWhwWqmvF8aMhBH/ZaFzHaV1m
6ywk/7I1AGfdAdPTgB2lBUX3Ou/XDQv9jDy+gn03sv4HDr2AKaIPV6PFaK4DnLQOIwPllirND7An
lNORf0xg2bHqEXL5Of2TYy7omoqqZtkxDVE/iQsudLgfFbOIBCw16U/l6D6GjeUvMjaI85xaoSmL
l47ElzOUVbQkuc/YTCiP+8Ywt4MktgalVbAm1h+9EVNJBDijGwQsBXPgXdM4zM0TdbBdQUp2Ge0R
+Jxzj+SenH40NMokwyWiW7Kq929SqbVBq3ETe0+UpuyHkGUd5+O++xrkqJ/FaD2y4y3fcjQ0i6oQ
zeX+sDTevcqXF5EWBqOTtc4rcS5o032Ik9E5Zy4ircl6lpVyXlXrgrwklbYNSvMAywYahzNzlRDq
aOKUXIog+kBAhLfaH9+tNAB7NQxvZUo+cT1WG9N78evJWcRtfm78ngvaHEgubG2MJWAZHSK5WnEy
62nQMTHrpyIigLQjT3DmcIHoE+Eu/TjjPlIUt8KpxDIY/NdSMWBDtNprBVRQxPGyA04jGtbfO8yC
K7MbgBGtfouhB+dl7D5nkVcAOqjvMSpfnL4mvKL8kmkLnQ44SzV0sMyTViDbJj9NzyLOnTj8axV5
tbNnNjr3n8jgEytv2vdOP66oEkCm34YgKhUzcnkZEr8/DjJ4oIp402tfDUvgqawdczmRDLegf+Ey
lq6BEXa4usJyb6Xlrf0Ug1Vqg4JIBfAydIa5YmEYDLEoO/1i4EKqQEu9NMNr7lONXsRXlVCypdr4
yXCn74Q23WUUEP6GbilNzXHH9UwxiRj26NgejfYv0VE5UbLAFE0LHFbYzOhqjnYdYpPkCPyPVWNQ
Zd37xHtCXRB0N4HxDcZagFhcjdZ/wyTvH7ijDAehTS9aECHDxXTcY6mfnEDiZR0pVC3wYOol2umW
zC01ZXtT+7QL6skpYi/16oPuGe9IKNGz2QIajDZ4UdKQJlTV/a9NV+/NIs44JxHGyFp1yIqONqoW
joCsvXAn+4yNhTdx7QTW2RwT70FLWVC18EidzrQHB/BuWdr4t7oZfv2kCffJ/Oj+/IQZuEAu0crm
5AVpjjSbhTnvACO79D+Hev7Kxd1Gd0wIUpxW9Dzj1EIONB/SOPrP4f7c/aFLfu3eNHKI6KE4iJQq
9FEZFLEE4llLjH49mPlXUOf+g8V4Erhufu00FBWWGPeGa/YrX9bymBmEmjP4AasrY0dfLmJPd0h2
XNl66l6yWM+PZoF4FGKFL4uQHHIH8hOp/OwKSQiWCB0k4U4OFBErGF0nbopz1dMC2pu8ySXL78GN
osdyIImjkH11bD2QMqHSgV2HRtteZ4jz/Su/me+tHaeib3XvGA/SN9b9HfEreK1T8BxkA9WKBsL0
1eCqsbmeKCSLfgr+fjYB4bfEd9MNx8n3xmORklQ5BgeztMPDQKkMctv5eQzH0z+v0APVHvSUiWK+
w6Cyz64udWwGQiwQ2fz679NV0NxyxxeH//M88ScOsB4JF/efHumpJWLdQR7Tm2/2LNpM2zdcjzPN
CTp2f9rFsLylzqnd5KHhLg2NwEEmPv1wP1Cvg0sj1Ol1rPlMAQrux/vTmSixBDQZmOIUxpd/D8VE
od9kcU+iRrfUF5IsEGqSK5ntaaJ5ur8wdAo+OlFSVNAap6lvWXXnN97P++hYNNrq/tT9kDoNeZIZ
CjHMLfbCd33arrjRxiDnKR0/+RAwF2j1tirJenKQgqA8tV+KtNZOvcv9uCS66d1VWbgcrSk6juBU
7903Lt3hbAWQldH4HIaaeGX3KTaGFn6bmVRHhDDVsoyM8c23vQEaKHBJteTh5EIX4Iz1LiGBI68K
u9BYjsiQlXUefQSp/7wKsxzaKjieur/5Jk0IBH1OiOkJdzZqjFiWoro6bgi/J24SfU3V0dvnQi2N
Yb5Np8h4wYHKxpxNtc2EELGvumYp+7sATfeHQEeyHNwCv5H0nJfYjTb35ydwnm0QkLKc4R/7MKpu
nUHYPHvVm47b6uQn7X8fuo6khCR20HOkBBnfv2tQTPaf1xElma8Ky4SMZ1hiVOaH77+mrcqr3WFx
6FBH9p3tAXlk/s0KacQlf0etMvaXJyqstjiSkYqHZbwdvWJ8UPMhBP9DSZ9tpOtMqNg75yFQ+EY8
Vzy4Dny+bgR7pZePgT+7iybZL6puqNZ5Q4EvrDR2wWwUfJq2/BOJt6Tpw6+0GK5S5de+IVdm0kJk
krkI18WbcNvqOFahfoxGAxkpNYwPACHgxQ6KjXTAaEAct3e5Hxhi2q2v4Vjy+5EPeD78+90KVbM+
pQob+f/+wD9f9bFcxSGL2L/fIJtZXoJ85RGQ/cgyED/SR/boaJ469fMj0I721tEFfv/e/VWpzl27
QxYF5CLf7AzZUi77JyccKhAbzBWuQUp30AcZLoU6W6U4GFcoE5t9HPSbu4DofgD6EvhCh2Gp1Z6+
h9deKm9D4UJ3tRznxW+q9Owk7J68VNK23JORMAX0fYddsR4Ms9u6OftXv51l/qAQmpSkGUsz37k2
Eu6mpa4hRTtE9n6zkh7MzxT4nN4qdSDVS7VR7Vx5plA25UkKhR3I10k3Zw0jwecebetZdzJzLl3E
pN5ZprdB+2Gw1LeoNPJlkKnvvLM+W/CGjUZ7BDUmJtlPAdWVAZITJ+Uc6GgE9mgRCcrMPyiBFbJB
vETVNIZg0hHOkYh2eZT7Bxrfsdjq5UPKxgwVJht2CNUD2vWHjhK1VeUOXCHtMJNhPRZsmxtdZjbR
sZ0jVu2O06FQoBk+8/OCZIHkgKv3w4qJbWGg3/rEBWNmA1etux9Y/mxnJ9csk9g2GNHXje9Vq5gP
d+lTLrXKAOVOUfBG666+i9lPuPNIAn7yRSztXJNuRau4iE1OGmdtWqHxKGPoir7J/iYiks8+lFHq
xi1mfgxzOg1sJxtv2LHEEmXG/rirxu/GS/chDbqHVD41llUdXRMLWGd4bJ/zbNnT5ObrBWIp4W+l
EPWmqn2gtSDVD0ZaPHnMxGs+cLVjflOG8zqHADMZy0JRSl39DrGAyp8MSJSme9MZdRM/mJXYukMI
50C2YU0gf2qV9oGYryXFL/6RaEzADUppF2qw86MRoTDoiS3nBjSzD4hYDh73fTU0B48Kru1Iexxq
/7jbli0omSweWRyabVRxd9eM3nmpbLGnevybEJpqkdfkcoXsfuGTNDZrZvans2hXL3Ns8K5C2Jal
TxlFhgdTJSjAWCER1mFCG0ccDdTSb8KUhYL+nnwhvWBD4gSvGhCjFizoFdzEVtkEPlc5rKGf7MYc
GVZnhcfRdeWOApiWbdTwjnYjgwu3aGAzFP7DbNyBe9HJPM3C6GasVmwHmb1XAzooL93WJJWcK90m
uAILSAqiMaJ33DgjqFOoC+9K7jPpKJ6RrnXDx7PKBm6JPsi5iBh/TE9KDtVYQ3uzLUpfSuzsG4dg
LFyy/Jk4XezLqGCj0OYtOqL8N6EqDxM7c53scBosuKOlHmhcSRHdsuv7NYrEZsnf0uwslZ8Y8Sir
l7q2oU5mMySkegn2JqBE1PH5G/r+UNmaZYkuNXwgTd4hsqF5mXrqK2E/bN5WFLNjB/TpnQu31G9i
zL7bXFHPJ9CHlMhVuda22ZATb5zjOWMS2sWEyJ5dlw56wDFnBchhXryM2czxoDY03Gha7dAjlAVq
Sy2xs7LmSu2U3BCALPSDXe4vtbYbLwJGPPUmjQUhCHaMX7tJhQhlY4HaERT8RnJiuWzNrtrSt8v8
PhpPtQuzzHgRAj+mcwkAIvyMRMTBtogF0rWz42bDKZCMAonCfYzy8qaR5onCl3a43mDlQepDdhCM
M9qNh6ESf+wm+Ki6iTaHl8JAHO/gAFm4ZETYwXNc4/7LssA/p2X3VpWkw3hxUpwjL/pSiflui6za
mhgnzhOLq8GM9Oip2askUKyVbcmQl+fBEbSEEm09PzWOIOZLj7bcGReCPfAHYbafuI1eGGGTsz0f
Kvba5Cf6S8MBS7NMIl0mQIu2Hh1MURiayMvZmEXc7UkCLdZOdiAbBmK/jLBnKH4jQeg7O8eiW+lR
cbVJHtA7WqCCyLtEmbJW9uj9dRr9hz77CG4vWTpB9qY5TXWjUHRbxfFwMae3wUdx1JnkIIHgPwbR
DgtmfWAnyWTvE3HrIb7eiQYYTFRahbp1usHG/jHICAIU0k/JSNwDlYf2up6iWzwS3Nu7gr+8F+AR
odD2cfE9eKcuNppL5Ar8xWQKBepDGg0SUw0tF6UUQVum5DMjx26rFPvDm2eOHbLqaFaUIaaqIoHT
MUQuG1jmJp4KY1d0/qczje6hHnelQb8kHibofCBd2yGbMp2ThKrmOfMzZPIoQgWyMKUfJ4lopp/1
JUaGXpIcFz5PvAq6BuYgOF91MmV2elatGhfOL4L3WrS2oKlK1WcqfAZGl45W8ABbcBm3Cssy0POc
eZHkbNnDFqKyKMoDjn6qmy02wrq2HQBTLyHkt80Vf6nxUBnlaWhCcz86CELKKE5XmrLNoyv/xIVV
nxudQkmkp9nK5ma2wr5kUtXu0fSHsrsLY3NHwH2MPL5ZEyZtU2ddvoVui/R5HD96JUBkYnyvkiAe
HFI1un1i3rw+Q4mQJ3/RM8mNzdabG0RWw8SPxVpnOgWkSoc5niBeOGO3rYVLT5of/3am2aH/bSsc
J7iCY408vcyndX5Mfoso9Td1NHwyGYj9jHkrI7dWrttDT+XaQ4U1att3OJ6kDOQyItRpJYzkoXP0
TxuDH+Kx+pmaxPykVLlFp/In0Ycv8jK2WoXQl5hEc9XiZ0dhvc9HT1E7KGuGbtAKQoLJ16j2IgcT
NVCfr8vYcLZiqiww/5KWqBJdXz3wb6J0O4Z21L40LbZ2WuI6b7XuPdVOipel0gjOkEa3t3V32sqZ
2+5QNm2KyA+vhuVhbxYem8HRGHeim16Jdb0ZSINlZHfrQWWs8103Z1DSalCj6gCBhu4H1F11dWlu
ZLpK4no9YGB6aDrx5Cql9jsmbAIbFP0XuUFUmMfnzR1hS2hUtkbaoOvyT5Mj/49AsRmenpdSRPbR
ywWZfZRO5pN3cTT/r19M9qLuCFNsGqUtM91/DRs0AEmteeAs+YrK8fxRlhR9VfFHNip5GXBDA89N
S1wlxpHdnb9Bj7ZyNRuoymyfdcxAZKuMuBbHm1FQf+upAu82Nkl/eAvKtFkVmQH9RHSIB/2zaM3p
S0XRuAjF25Qii3OzjJSLivdNOp8jDqUNEcbt0lYmXv/MJNBHWesp7h8naDoINrdfjmImZJVF+3vQ
/KaYjBaGW//UFcuA3iEvbr8sC+YcubvYmORqA+txGqZ2d9KqVC4st0Ykl8Te3mo3wrAIDnfjC+zi
N5LEad2xE7SyPj6Fqb83B42NXuFj5dLYCN4PduTltyDSf2qTAp62BbCt69dKG37I2tCWdpUOG1+Y
WypQddYPEPHenDs/q2QXOizLVpFAZqQSO4PzmijBP4YNGOriajNFP4nb9efB0tiE6vyFDpXmKZLW
LY27C7OQ2jGHUSH1iP6EicU7/2urcFvVBtuouPyypfnFLiRZpxjUocZKdZQV3EyffDhqkteWCYMU
2mhja7Y4Bn1yItzXQBzHjkpGir6N6qLGId5krSOfgThhiiNalZ0xXJckYrzquYPuWPS/Ztpnq8I+
l20jz5qG2p55gcBsDU/flJwxrU8rVFQpFgVC+pGKrIy88FGjOH9Sbg/gY2T4+Lx3VgPsYwzubjJr
0mjSkgyxbh8FRDEiBR1XekQYt9Yg/9QqfIdlyzsSMZLjsl2FAhNP0BiPbRCbawj5nWqicD37clsr
1c6hx+2dEDR4LIgrN/kOCmOCkGeT6DkAwIRqYpMSjAks8QvPb564F5CjSDEXhHn1ZIQ2rRQpjQRZ
Ba/PJV8xS6FRZRTVYVR9QuZKYm1EZWD2FKEBdyh3DIyQBwV4LM1kyBDY1Ao1UofiBm+1KbtNpU05
CV/WPu4xViD8IRA3/g4TNa3crplbAxVmtW7sHpUZ0Mk4ym1QkEaMMrU/N0GBZpzQMI/K18P9AK35
6Zq5s1UpZ+qcPsHyrT9lFdLweGKxyoiJqzS/wZwqWGtFm+E6AN/PhsJctg7Ze5g98M3O+d/UAgTb
2qv9rWPh1eu9R6o29f+h7MyW40aybPsrZfncqHYAjqmtqh5iniM4iBT1AhMlCvM84+vvApj3lqQs
k26bpdGkJEWCEYC7n3P2XvthBqNV7cSLiwwmt9JLNz7nqK3ZqejvBrreBIt/Ncmb2FpOt888Jr7x
pGrOOqke4FrfD7E+rGbMogatftUWnb6RqMoj3Vy2Do46T5rBOUmx/gytCjkCpXfjdOHKDHvlasXs
kFGux09e8aVXe+PBA3CPW0cYR+CKcJl0zu7YBsxFmujmKhCOfefFNELaiceqUuduawtZn9ZVV42c
rLj1t3KiHJspQ5re8JNrGQNzBTpyZQdLaCum/g1C/ydofdeWl/3QUZtPorOZcGnVIlvpmFeuBL+8
1aXTsvlWD4UXpzwLVfUwf5Xhj/0GfRF5fph+S0ehnIwiwMd9zrlLCa8z9m2wlctMKTR17aAyj0C2
qZTn+UWfEzwcrULAN4ETnSJTICwRK5P6NKvTJn+2GxDpTgDHxc3dO9bYjlmPt05jHQWTpRzLKAog
FzDwKXJmumZeXOrKM880n0E8wEGY8xPm5BtaNUupwIgoDDdbFlpeLEGroT5pEIRPJ1ATd6rBb7dk
5aQ8Jn3mXBJO11WFPCp5cPU6YzxUVJ5NHmN90glZplrN9i5WiVA2oQrp3YrXRa+IXZdbBBOqLl6T
oDLeA4V0aZxkqTCOgju9yAL3Sc3y8TSiVtoScvtchvVwCEiW2XiRhMOe1/07o7JzAmeLvZBOHLvu
af6T6+P+KM08uetra+1pVvvIl883kUtEG645TnHzh4aFIs3CRTHFqGmVfR+lxNg5dB8WY0sxC4s/
5Ab2K6aSVr5ySadtaoUoIc4sdypmIwY1pnjADILdTPXJcUwoPhM68cexVg+WQHU64jrdj6UD9Anb
lM1qimXnvnB08STHYd/jiqwn7GagcGkeE4IBK8JiTmKDVDhsRI0KJCGgPawR7iLA9geIv2noXJWw
gegYTYAtizTmXmKtLxwvwcjKrhL05MB4Aim1F35553lq+lM5RWDOH4LIUZHCDvVeoCEihwAbiZTh
yvNshe2dY7fdBi84sq+KriBb4xk8T3/rm9BDEM1sdwgHAKPIGYu+NB6qwX504E5fKs6JuDiNY455
iCFzvmoaWiWYY3sKxAH1k4K5QyZQYgRhejdU/CvuBOQbU+xlOPLPDT0MXvOADIjc2KguSplECa33
d9wPfIdCiDAYwT7hhFF68XJXvPZezBKCUG85dj44Cel8+3eqpkL0XzCoTEjjCpFnocJ7HHyv3YzE
N9KRyZIVIDV7Z2MWeeLEQ5u01zmfpLmeom8Nh60i0nEb5N1jU4kDmTpct45ys++EtwmZ3Z4pBspd
IIp9XTXPORPXN1BqS9dZzMkMru8ZS95h+4yIalhrouccTIzf3Tsiv63pvU4RWfMHoQ/9IrFoXPcO
bKNYBBfOrByuB++enQR6qzvqbJhOvH+/fsWLn4S8LxiNcLZEoOUQPWzAf135NSZZNAK8ixXhoYkf
xruemEsZoMtDbx1vYCuU67QbWEZKBUVdWe/MdHTvOmBNCR5kY3TUz6wbDAVGfdiOtvHW1LrygaY+
EKDp9YLKHNM05h7WtAcnyKy7CNq/H3t7TYfLgJmsQN6Nn93x5VoPYoRGzOwvzPVv0w6+rz3QWOTG
XXVFw3zuKgbH1/ytcCTucm7j2/xyW1lb7ebHHa8wQ8eplWOwk+fMh9auxtgZaYRFvz/BS4d6NLft
D6Pz4A6Nv1I7uyLDFijSeyQZHS9nVVeKtX3f21wELNkSV/aN6trfoeAdcahKax2lmtxEBk6anMEW
tbVZ7BQ+vUN2DLgEltWyyVE1R6OxdWJ8kQtVCb9ieSY6xaEdQSk+Iqct7ZheQlON2wRV8WMC5Hg/
TLk6IHLBdQmxajE3oclPbmIKrZwjU+cd4D0kb16ksWHph87ON6Rdapc5tcMp8bH1lmYsCVUl0LFw
d3pZKyslqNrViC366lTqGz8d2iqvg6DJA3DB7T1zNQ6Z+gjYgW5yqbd3UZYdvE59Jki8u1MaRCGZ
2n3uO98/JHQWauv5HZIsp7PVGKTOuasH44gh18EDjDxBo7OzAW5s3coaEXuoJGgqFQaTjqkQnYgh
vjPljk3mNUJc/TwO9LGxbrjlJKQCwzqt3qWGgJPssg8Zk5J6gqOPuFkZqXN0xv1M/otuZJzkiiA7
ReE4fLEVZdEMWog8+dUDg3ZNGzR+Te9ZJ7fqUVc3EyfMrU6RRfyg1D0UmfCg4NxCu0LjWNj8oPCD
lsEL4Z8NYhPgHtllPsNmsiJWelP1d/PaiS+IKUMYghbUFYw8I+PYKY4rnbZkLQjrVRoY6zmqqQ8A
QvmpsXm/17QG13Ui5SdzIjPnjQ7tJqnxodTMQEdjwCCmON2uT7VPTdCFa5gXhC4kzQFPHYcMDyeX
GHV58HX0H/mg48dT6CyFQfCVF1p/FlKlPCNTV4Wok9Pz2Sua0eyESDHTRxKsfczkCnNiqrnaXZp6
eAa0Mrtrd6mIS87+ybgmFQulQSMX+ljTY9CNFCOiUHZuS6WcdQrSlin2LzeAWlUVz0UvRbvqdPAg
VlsuETH0F9MujlW7jXutvpJxEC6LILBBV3NSSvDLzK/WvBTSECXUVGrhyplWBldNsCCYRnOI+ol0
HCbrfOJS0Fdp0beO2hdPB9barWZ2MW87d53m+Kh5e/9S2xrksRb/7PyyRbjK1pa+I80vv9qC6rvx
9HUaVurOmleqUq03BRPrTaHhzbEnpmybW8axMDzyA2xnJ0jN4YD+OtQk2BLG8TL/VFUznK1UY5rw
U6IJot/mrBUaWW88tbmqlvukicZNOdhfvFo+6o3d3Jstj0Hg+sx4ETtzGu+rK97UCZpRXrR22Gt5
am5lb0SvQ4XIMUgj/Kldrq69Js5vQ4rgKBCNcWla90WBqfnawyVGyyC6rcrNsOjKPtkAvAcuMz08
PSUTxgC8pGHhLf2si++jfIoUQaWVGlV5V7VMANXEvLfVAajm1Bkm8n2V26l3atD3XqCRvyrCafY5
gDKa3GTPNjlkE/JgCeMmzDAi+ZkOGkdvvWXT7jgsrjRrsuaQf3ibXxpGlCiwRu9cTpN44oabHcmr
0dGLOAqFnlR2iRZm2Bk4cDmUAkfFyM5+AT21r6prCv4aCBgXS5zIZGs4Y2ZYNXAdl0aoF/tEBXla
hnDs4ymfdsTdi+8CWmZMktQiSlC4SFLD954GKaNNY9yxUwJloVqfAUVaD7XBoqCl/jSvBMFuVioL
C7SYQ5H5JgaJQqLCyx3G2bB7ByeVQFaQjs1Bkl1ljgvbLoJTneDW09TkyRiq/vO8AjC8yo89jt91
U/BkDDJvV6JFAF1rLP9V2JPNhBEHj58ZX/LEbzlSs3bFXYl8XCf5FJASa7KGYk+PX/oWbYWJSAGD
eoz7OE2TU1AHI4yNASWr193yycSX4k5bqXbOt3AUqE1dQSJVhB/Jz8r+HH6rWUzN6MUqh+biBKm1
TCMj2YHbxyDNtrpwsA7fS6M4OwgCCOBVLxL91zLF17PhEtUdfevFUHRr36KsnV/x0pcZ1n6877nX
RSe0GOZmTAWn0rEzz/Q2MewJNIc2/Zl1Xpb5PiuHr3RtvGWmtuV27L9CB0bL2JI2YID4KW3FWbsW
uium8wVGqRQrv1exW7jKQqDu/FiXndj2fdDi6SRtXsDoQmjADdXdj+Qx3QtMZ5us1frb+6uVtr2P
qJUnQi8arDJAAhAKvZewgGPJnauR0ao7Wv89ZwJoJ7lMdzAUvGNkS45CU1y5YKFdVRzd1/N+jH+K
b4KzUuwa5Kw8etSWBrLs+rMvaNL603FcGDUm10pBOJqbWCz7ZtEP3Jp1bDwEhYHuajC4dhUd9bTm
AfwuxSWo3fZcFmjKHVgAcyTBKCmtxzwHbAVUZAHmh8kLxYLUsisdMmdVOphKFb5iraudD156onQJ
9+Tlln/N6m4na+UOzGvI9KuFTxIgfsE1RFsVwG2uJPKBbPgW01FJMI6fNMu54Gz98Gr7TXXyqgKZ
HoKs/VykZpWOeNULHrrhOt/rqY1rt+tyuD9hf6VLah3nEhUoNVIwUzs5UyIjT5q6oklckmABmL+z
FDbEySmmTHE2TEPlWqkxJzh4aa5Z56/q3nrUeYzuZRsYZ8wA96VQm32rqyd6tfmyQXB3GCHAoV9U
qmNjeE+Fl65zY8DinTbyZGvGS2b13BHTEUonrAhjtnqE1lAeq3SZVjjOPEk3EsQIlY/w4Z22/SGt
7JsBTGUpCT9cYufj3WqVE+jF4Azbj0YC4n/0cgZmFw0PaVCq8oIYvkUlGil7wlvk0BgnPy6K1XuH
gCGYBQbtEtbqUzAkQBHbuLqkzHfPpTslx73QT8nY0hzl6o8SM4U+Pmkt2nUUHCB2zQaxWeHV2Ehv
Xolh38aV4MXaqrVhLKDwco8dClXU5PH0zoYKxTK/MbkOtzrr7DW2GYkQq1sPYDuMMlZusSZ5W2zT
WQa9UT3PS/tY1089oVZjGKnXHqHfMlFxleZjtq8NQ7/PyYJamy7HnpEWzkF4yhc7E89jIPxXw2bk
mzaAelDXPKINKGrkNyYs7Ksoig8UVv1JJm2xdQl3gOpHm2gIgbioou32WiUXQ4ULe0ggdr4fcJUs
eFF4Rp/Twh4XQVSZZ3qgoEOH/KUQcXcZy4YQwspHPq9/sFpA//WQ+DeMitZai+mNNaPl3Ypjcpq3
j86GlPO++Efm6G71aTRn11V8nv9UNbhMWxyZO9dv5U0ps+dGaMHHCg2p1XfXSCLfJIcPfiHAfC5a
4eeSN5r1Bp0/+PUd1f6Gr9gYHBgnrW1wxF+4ozeU7Ro4O8feV/wj1Q8BD6hcWnXfj2VwTy0QPhHe
5oSFeLIScxeAfdNtk9BXje6qRxLUcojU/tQZA/KG3uvRr9WPla1CaumKBwwpzBHwmkKz8LonWjBY
nMtuH7oAZ+b7RPOwsdf9yiyilDCFGBB4S9BpFHlf5lJKBuVrkL7MPwntkvqQSpbErnnww1FzWOL6
8IzOektzSV0FKoP3SGHgkHqQweQUU0rbrH9vIDDZBcLBzbZIyNc9qW3xrVAZxXlaHV6GIJ/LHgoP
W4XAZ/WwHln/HlqkS+s4UtqN2o/t/fvC7JNaruMsnm8uBT5pjGK/K3Dwo+/Vvb1ac3pA1JQ8Yp2W
HHA7qtHBGbUlRxLvnDYfmK0tvM6lto3VT34N+tzo86/m9BhGiJi2JBPo7LSN/wADY9HnpXvihAWE
q2XL9ot9b+DKSwrjOfZc5WmwOVj4vJtoDyLnanEUhR+neV/G8EkjhufrWLOEiDpK7+0hoiwd/Wg3
L46ChMbnQSfTNevju5yI+TuAY3dV1lUfw4IxOxYwb6NitfgY2D1CMkUE4KQ66kZEZNMeji75HALC
GuYCbfqQATgZ0Gzs5zJQaOQXxanenRV/AOXkFE82XpB5mxlDeNdSNqWyiDJiCN7jPmwpnguAcUno
1msnDtCPDXG2MSqGQhSQ6zn0Iq5L45D11YPmzf4HoeLxwnDX5sXx3x/yhMQCwaDriBL0iipFo0/h
RyeSy9RtZKYszgPAWSCiK9tlcDlvjOVAJDWn8XKX6I62TJjlvRHfBbBsKMGNVyOAfx92os1Y/SQy
GTBY9stt6PCW4YPpDpqY6qsKVW3mBEz06XFRPslsaY0hqgg609YRNpiz1ev60PqBAomSjDfSwKGw
iJSxVY45IRB5tE0lPYgs4/DvTm3VsDMy2lPNLbZNbds6fDcTFd1CM/P6Rnsru4qy4fJ6L/iUjpDJ
lBYdIk1m1hu9vg/L8lx243gF1g2YN8Y3HqCSOjDNlI/sO+7K0ZEcN45BX2WKB5tKH3Osd54cwbGI
odqZ0ExoiGAVyTyz31Udlo88butjM9r+arJzYqrtIU+n5CWgi3stM6VZtiZtUu616EMTH5w5vggr
J9Ce0IIilEvMNpBnvVYZ93nW5e87vJIiha3NCqeopr7NN1NlQoALW54/Q7TlXdqGX2JK1JVOE44F
QX+OXB+uES8tO+sq1IX/cQA25evDR9aznW+U4dKLhPGge+NjDIbgQPuufEBD6h7mmy8xwVoVefwU
aYYGXR2tnqo4xrYMkVmhFG408dWM4h1MCAyN/XlqFb5PJPDMwnnMPH9flVJduS0n4SAa6wsRl3e2
nkV71Wst9njbO0sb/A2gW8cAm9aSALo0MVkA3tCrRRJWyVm6SHog35yDLvP289tQKgi+jV49MUFj
Lm3rnA5Kkm4plZeBKt2t6BJ3OUe05QEHNFoIj/ChrC0OCH9pkkvMlARLi7TETuAL8X1C16uROVWQ
iTvPTM2vwiwvjQ4qpaYBt+LcuaRS026Rjb4ryzjkhtS5Xh8pjzlD+kXaI66AnXqOcvtW6C0txoAW
2NxLhXHopzdZ9f56SNuvQKwmjGZNDJOPIwoZVYfcmmi2JG7vuoyqHfhfhMxMaB/c2A03/JKkkUzf
wxbLTids2231D9QgX6OELjIS+BHcBnenCBQ6u07jneZ67r2zUHzKSHS7LyVZQZONXUm049x01TkA
T81PqzMmr0/6jcZmgwpdd85DR37AfJPNp6J5dVQkScSdhnZr/n+RVdBxic27sbCe+6mTL8lJ3tsR
dkkQwBuKgSeG0TYvom5daMOBxyihhM9/1QKb6JlEiImJ+BLBI3xuKEpxUw4HpHtHDLjpzSQ65qay
2c8/b7RB8gahLFZuKrqbKYwAaRKBBoDNxSJrSOExwyG4D9L8Zmo+psLE4d2qJlWuqFbCDOq1N7TZ
FvVFtyA04iNSedxMA/v8/EQbhXEudLLDlPGiqo351XWTO8zXDZs+8by5ecytVn/OxvQeCzCs285q
mZGAAwujGh17mBZ7YwhfozpL9io8mUvtonFi99jjOwVtK+h+EC+48oz6m6Ajd2/jNlxUka6SUEMn
an4L559ltEQWuFQXJ98S7Wn+kzRx1b13PE303NhlqmtsDuizNNq/Rao+wlZxzxlHO9YlRg7zVxhI
8KIYbobtUfkH5L8husIpGtTjVmnRowMtDy4eD+6WBAAUU9OCZsbR5xEd1hwnNRK/UFQR2X1IhD9a
6JamTA9qSC2tdvMlJwyAdp15EDIYN++Ppzdx8Ev4q3nSRst5eUfRlBOk6xXHeI6jRoIpT0H2Vlq+
/SLwEG9yhPIakTKghaJNF2rhoU36h6TqnyRHyrmMSeNhvLQKyvJy4zUFNajo9ZPfZiNlDH9ONOal
0XMMlvmMKOi109Gcvh9TcieHt+kE3S0VPC9mnX6MNKTsZkDdqISwCefjK6ZehyOB1W7q+EFXCKco
JozX/MSllMP44mnTD+Vdy0DgOMjhS4Bp+4aNybol8RjsK6nCPY76z7mIz6BWmCuoxGlwq6p0OPlg
4CS/ZE1P3esstNbUPoy2uL3v9tLWTjosmZZi91KlsrwzuVOWmk2Uxtw0lzHa8Y6NMkjsY8Mhh84N
bA/CW83rb8JO/xLwTSGgG6hiLDpDuqb9FAPtVNlQDS4Dbq3XLUhCGeQAKoqTFzT3gz7sImbJq7n6
TBHhrNCBa2cHDXFXRmCr6nPO5H5Pdo+1pD9v7RzDVLYU3DGJNEb4yPT+qydcj66CwikOZuihIwd8
AS/S3laGGTw0wtp6BvQgamR9FZYW1YciGVsopDWRi1GsWYxe0kH/Sp+fZRSccznBGsCU+IPcaVmB
9dz8VkhE+1b3m5xafYox/T6nVpiaKmzLFsIwLGaXP4URDwlYbxD/hCiHDE1Nm74FutTiNK+EokKQ
VVkCDWTdZDcjWYT0E/KWNL8oQ+DMC5d1PWhSV4kOWaUecjc1jkpY6Px2OpgDs0MOCwk9IITXQziB
VrU+aDmC4Xl0MFpRulYKAVC8rXzmWLW69cHGAUgGdYbrfS0t6/7X94P612x65qGGSitH6A4cxp9+
YxMko530k/qro3Jpp1EVQZXf/ny6zHSPWWz45EEAkW040FcPlpTv+YtZiw3tTbEfRzblaSEC9hHb
4tS3dUfW3jSc+vWl6uIvb44uLV0ThmbS7xbqTyHCCP1GrwHKupJq8a3qC/1AFRgDMORQ26jmqQsn
tYjC9E/vjBbmdlCsmYp+TIrkwTRcedG4Z1QhxRHe/oq4E5ZpE7h2H0ZPygiEGh2HeoS1h6EFir2h
tALCNMVUFUEFCpTwFLgy288PhxFqv0to14T5l19Q44Gcnk+HZiv3H5//8pm9zav++Yf6XwodawLt
TUFCyKKmUr03QnLOohrmGOoAuQxFNH4KY/1jNLbjPbLC9xa+yWOD29EPLj2zG2tSAijGlGdRjBFn
dGe4Uu2lPIWzWEFl9mA6GBGNVOgfQl5Q0qXLg5mbRMI1I2mrfZozLU0mGxwPZjSM8VMXNM4WFNg8
5EZH+IotfNi3zEOX4ENJRqHcXOT4ahYy6oq9B1brsc/5fi69T49S7EItigJgHntVKgrSuVlpujbe
KScmGCAkIRrxSQL4iv2v2KS5U54qv/pEJJeFw0ckm8ElDVT2Y/A4N1eiVOdw78B1yxPN3dtTPKGN
ks0xu69arfQv9OvQAGjS3qJ4oxciE+IR0iLbEtlJ9cXwigDm7lTb5m2E/Z6yDsKDCrZaEZ11kFsX
hdHNpm+IZMA3gGPYYjnq6s2Qoywsa2xWzM+Jf2zzbe7nHWgmX0yshHMdoebLiwa/xKRWUCzX2jT8
/7nJk8bkqiZgynrZiJMbKcQHyUvRssLZHpkkVaAdpZY/a6X6Lg3QC3NK8GMZLKe8zPc/FnaLY3oq
WTz4MQs/xJ2aqBbiE2KLTKt9YeYIq7eMnJ0D02qfluPr+zHDMGQBaDeuQAMhiOxyzHYG0WYnTTrO
zgjAVAfU54+QTo1VTNEhok/pQP/BiTwNygwDKq0Hhzia5FA11RBs9aLbIBBO8QfpBAa1iNnnQSl4
mWrRGEHw2pTjk2qJ63z2NDsfT7wzVtcGTR9cZqY0RMatdBnkz33gYuBii+d2eFZVIEMVJCNkZ71K
h7NJHhtjFNegGT9klU8/KdDUo19jjraZ1pI5URMOVPZPNhABxkFteTB0LINDw8M/gmtFSDcBPZM3
s8v6+zqso2MAMWQVu/eyI5EVJPG6RFo/H8tjTJZEDrn6souAnZhYBpZqr33oapJ0Ar3pTqnUnuej
UeUy9fOA71B1Oqf5T3Vbf+ukxdr462XQsP7DKkG9hKdzyuKWP+/gDPxiGx6iutLRXvHc03vUc9Jf
h9ZgYm5C1fF4gDXFV47zJ6eULRF19otjlLtBMMxQjfv3XNIKrfnOSAznMHCMmhd/zxy+AMLFeW10
1S7PWUdEVNSP873rfZCyZkLQmvLYR6YNSJOglEZg6kwHK9qgHXP3PpOEk61b6CUMhDorHWfIBusj
CpvKhfwU9vJ1TAaiGzyy9QDz72y3f2jM3l469SBeUoKj8KBqTx4HLBNm2NErW2Lgarjvukb+ZS1d
HOyudoqbcljnFs2KX7/E6nQI+vEYoEsbmYlqcm0GGLUfF2JjGBjqClL15qmC1jXBJU1yoHuKRlsj
yFaqoel7oH6kuVvpvRAINS0zvPv1Zczv5F8uw6TmMUypq7r502UUDU1Ve8TSCPmKI4N8EkYvqaPj
8EHpH/wSmgZtS5XjB8jAEC3Tuk85OOQZ/RHR6AfVAX0ROAQhotx2YD6QO9mShMz6SQMmMbsv0NeC
7W+uetqGf7pqpi6coOjPoKtUp/v3u12sh+QSBlGIPqPEseR2SHkhtuYr5KiQVBIiIVpCvRdqyEPM
VkC236h8VJlQnPvAeiOTkXzmMLJOvoJHQzNoC1YmS2xtwvNzLIUqzPcOQeftoCEOz7+5+L++8xr5
9o6jWo5mSn6JHy8eDY5u0XKQq0gOK6OAP8mg7HWszPSYxxRotA7S+4Qggb1r1BDmmECvS3zu/iT/
i2FeoIBiVtWHk3jN29lJHOzGqFQ2Bj5Zih7xCDr/868vWv0P5wapSg2fEypUyaP140WnsvctnBFy
5TKjHdAy3o9KtkMs9RTQASFCCdJEPkIltaWJdNr8JnPRT8SGZZ6URCyjmYuCfvp1g8tvLm360d/f
DLAxhcWpxkbxwt0wL2bf3QyApE19GLxyrXUe+xvoqtTHoDwlJk8aV4dpuIUr8KssyUMkYZ2GcJsR
oAUWMcOpf6ik8UJTh6gqvVbWMBGffnOBP59/pwvk2Iu2TzrURZrz42unQDty69KnWBycYSmKjgUM
jhxDFwU3R4M0o9eNR2ATxYGkougaoM7xwLErj0UNjtId8k8sxp+Gqtkk6LnPkYYv7395jVQlPP+S
e9JxhM55/cdrrFtXZI2Kcno+6enxx7SS3dFGiQGz1Og+3g+2b5ODaup3SeRq7KSOfuhCWoRIRMgL
TxLog3akXgKXaMkcSsrFDuXp11cpp1fq+7damMJUdepSTaL/VOX0Sn/3VgdCi5kVN+TfFYVGEUTH
O6bFbZZDBDmig16nkP3AsEcHMYmHf/7QCfl5Lq7yIRv25RQXDSQ0XeYykrygCJhii+xpTrHPrttG
x3FQtX0R90u9V+W14yC8nldmj7bzClQl5B+JJ7O1SwgVEm9Wairlzg+rYxTinVIqdzuZo1eRyDSS
2A+kPlWg5enOzb016YhzaqXKOUD3ZXZc6pgNZLzG7WPZ+c7NJogaL00QrH/94s1l1o8vnqbzFnM3
suX89cXDcBRKha7HyisZimhJduHJbBoHS5mp2ifc+/iA6QNy7FI+ZhUVtsMyu6UihfCrOAdbV5SN
PhA09ZsL+09ri6PRtbGmqkS3ftqDZCYsv3Y1Eg4SnTFkMUVM45Wi+xOMxzSImFFOqyFpAdZDkbpH
I9DOo1OswGHar17dwxjzlWTTTA7hFk/0b164+d7/8YXTTQ6SkvXFAp83F43f3XVDlqUN/X626qlE
mfviuFo9dptYPaGyfkBdu8Tn0D9yeD7M03wHgewF79BiPtO4Zvzgpo44la3wVyjCug3vkfbYdsna
huv+0RLeQfhmi0jcaE7z0MAO7fDiq6V3kZKI6Yo8zsh3NoRylnd+BQrCdTSkmmRmHYnHIf0QdbOq
xu5vfnnrr7sVvzyeUtYEVdLV/mnxSuMUqUll/HlOQTrUrlVoJT71dw/FH3IHC5XnbzLfyRhpI1jy
dEBUpeqJrTDyD1RaTb0ABgTgb+o0I+ywN5hlcRapApkhxrO1obovvobWPhvC9mQXCim4c3Vv4JOd
K9JNlExR2mP9ispA2yVq/zAPwyTCWPAhLdTltMBw0A0vUNqPmTvlM2VDRsWVv4STC0ANcUMARw83
U2rDBQ/adVYsZWz3izJ2PxL9jF8m94D6C4Igk47gOIbhYgViRF7E0L8mrbyKSTns1oDyN4NfsELK
yKaHj0ivd4pgadqmOGlpbT/5OWZTVT8ZEEUPo1fiqZH2yLMHh1rr2sP8DP33l/5/vDeY0PHgZWn1
r3/w9y9ZDguXPIqf/vqvc/CFiOfsW/2P6Z/9vy/78R/9a/uWXT4nb9Uvv+gRrGOW/PwlP3xbfvqf
V7f6XH/+4S/rtA7q4a55K4f7t6qJ6/kS+D2mr/z//eTf3ubv8jjkb//840vWMGDnu3lBlv7x56f2
X+lYTO21//7++//5yel3/OcfEObePv/t61v8t4em/Mu/e/tc1dO3EH93NMGTzS5Nf2o6iXdv82c0
+XdOxpJJ6dSwc6ZmSpqVtf/PP3T776bKjmlrrOQUSA6Hkipr5k/pf9cEi4RjGfq0n5rOH//3+n54
H//9vv4tbZIbiNmaFoz+0+GB505YDlfH4uiYGqfeH7c8I1JNcJWKd+sloiUmbyGJbsRS90ySFh4Z
Mx67CwgTsa4sopzzPl8I01tqcTyRDGtaaeAzFr1RXyKATRvEygM6/+sAdycAAXfltwoOVPL+tov5
fN1737CWNmcE9yu97O/B95g7BrARerC83voLpcXMYuct0avtzXUsf1ujXdgpzpicff13h7v/8Ovb
gi6sha/JtP7SkCM1wbQcYjRuQovSfaMCr9M9QTRc40LQOWdtaa8BEkvSEUg6rVQiPNIe8SISpBcE
mQc91I69JrCqWJSoOcwVTQn6352eftrBeJNUx9J4h/iP20X76U2qERLW0orjW4RZeWklBmYnB2w+
RRXU6iL4YGTkw8beQIgVpjRBvbSJ2uHbKHxl7XdgRZ2EI0SJnbcl5/Z9cfhhbfj+HpJTRfHdBsbl
ceNojsprOP3h51rTD/qq8LQqu/WqM1xio83W6F1eVQ5bNDMz7wRNxVtFlEEZL87VrNujAx6YdHMA
kjyXS4uglrORmNpl0LIAZAju1aw6IUbzHvO+XkErfZMVTCc/6b+ZcdKvuKXDBbce+v/WPpShUxyx
ORqifpU1tN1ZTppmUX5PWCqO4QCXtW3Do1INq78rEaYuzcEqtkK2ylJ1YBzOZ/kuQvvljF6+83T7
23crw59P3vevkvrT4XJ6lRwwDZolTOYW0pmKzu+2+cRlltzkaXxLy1a9WK7/2arabKPpVbRrpziE
SJvcUWWcgDIKdY4fVvbkIBzY6ESbbTBtwHYj59S0IvfSBYVC5gHEBNtU7r0+DHe/vlxtupyf3lQa
uBYl5DRO4Lj94+VWogx1i0QXVOOcmnhyVp1inmowN5txoGWWIIMwsByvk6HSj+yejeM+cnb/psYq
ciVyqXLFfu7r+DhpqAjdidemCQGgn15js3WeOUmGvzlNyJ9qNVsHvMVgyLAsy9Soh6Y79bvXGKGC
kxt1FtwsPX1WklRdBgiY7siEeQPh7D0mirKOR8U+Ij5S70Vjho91Xj7qZTylMjovhpLAKJ7+ic3/
Whtelu8KV81X4Lawt6TlExAAbMfMB/TBeozzPNh2gzyR4blSPcM/YnFXL3qT0jHOsjPpqWt3rMAQ
WNxx5TgQhgOwGJkNOY15mDxWJH3giziJwhzuCgsdd4/4xSwDnG2jvrf7KSfdBK/16zd3njP88OZy
2DJ1KkbNtFEH2z8diQ0lNIK+qe1rkYts36u9eqFFvyaHS6xpsVgbVW15i6djcRJqLV4o8/9Qdl67
dSvbtv0iAgzF9Dpz0EzK9gshSzJjMeevv430fdiWF2ycjQ1jYQWbYqgaNUbvrb/A1jeP+nQw+sfF
/LG6GY7JCuyYmqnZf55foToRDxU05mX2X7ZmvQ9FzIiExuzG8nB0hKNFaUIao5nLSz5dseqLE2RT
HLcGAW4wU6MzfY+97RMb+vermzsPv98qvgLN5ORA99gx1C9nwqbJM2uMRHhl5+bgAO9rNTpAIiks
J8apph56W42Xlp0VcAo6ThAkLGqVvvTs4VkPGZg15JXBFtFeUPt5h9ICY4zxwBWNcldhflhC2GPg
SEJ1zeLIH0Wvlk8EYP66is3hptgEMmQmvXEXD5Rbv7vViAEwBt7E3Vl3tGwRDDh7Gznw6u8//H+8
J1NhIlgEHMedDsa/f0+J2Qmlz+voWnUOPSHHf0ynGQuLm1gFBpCyQG2enNIPjs7IAMN2ho4Ts3Cv
fvSPqS+uua8LksE1WJbOC8v16NZ0kvifb5sTSCfGSg+ugnnN1i9kw9TkhKIWoAyDlI3R9Dugz8sg
Hu0LbN2Q7No80NZDeOo5YoAvGw6txTiEdQOdAX7VrP7mTccm0dzypgiZ7vaAltTnJEfmajlptJl/
GQ16d1otg3VQ6dEaaOA9tXa4svE532lK6yyhLyImQGgBGQL/WpOF1WQvfjSsQTtXRKEWozUcwNvD
1ArBtwlINIFq13eEMkIzgZHR581Jiakl8PDo5vgsA+P7/PmlVvyWhCmdgVI7JZjDzwE6NUToypKp
COGFDcqiGLWlRpRKW2vnRgEd0vecTdTJsk3Iikti7aYlVWA7lhouykBat76zn1ML5qoTXTjiyo9U
ALAi6gipRkXAaHqH69u4AVvAcKxqk+qYgw4aF4wM3hHdrIaDh2wmaTt4uluUXjw5DHOY0aVoeDIR
GKCmzUOkW+KnqZZsqR5oCjf4CCdB3v/9PWXHdy3CES0en/rlPZXTGil63tN5sqlJ9ywFeLck0D/Q
szgLPR7iTakNA6gQus3zGuI0FTJoS/nHgjE3h78sGC6jd50dSOdo+3UE6rsJxioSN669T0a9BhN3
DSFKB4gCUNEh9HG+BA+Bzv5Th1G7bRqw0GWs7V05PvaJiha/qjdejP23BK68/ce9+qPkhYtKu5BG
qa5pfN1fNvbWrIy0K0EyFzWzFlgCvqz0b6WUGi3WonzWRm8d9EhVJRv4zhiT3RjYPu2sENBNixEy
d4wfwRScEsCKgCYW7O02Ujf/uMzpMn6/jexOOkMiEwk5+/qXmlfqUqkG08M/n7dEnBGL5eclrFmV
gT3OvdD0mHVNe8EAMnbfKf5zSJ8MXTAh8bZiv//fL2faK6fpPecubtvvqw9jddkAsu4uGKkpzVyA
EEpA4qhC3FMJ8Wlp5T0s4mnhhwWXom1mE1cktByXv9qSo/SvfVOfXuovd4iaUgg2TjobrP6/X5JX
9I6v5E5/0bsBYb2KiAO6JBi4iUagiICkMmCmUAxDBG6tfedmNd/wVNyQa7Co44LT10iE0mD6iLVj
oq9pZWOoqNtwleRTUDpcnkUNhHiHC93816HmjwLT4PwKMpPjjMrz1b9srJI6I+dko17sqSwUjrJW
CJuy4w7Ef+XJdZTQ8NC8Pjnlcc/y7uBvrivIHO3j35+tPlWFX26ksOhBcXZxGEB8rYY0E0xyJmpx
iUlZuTNF22NB0AXy6TY6x3ls70LS6VcMEsejFOlWBABXMqD0ENzIk8KdfwHyguCmO/vD2OJgYTjl
9AzdA5mtwzzo90o0noEA5Ss9NI0dIb2kH2Mc/vsP8h9Lz9TkpJloMHKbvu7f3wgEhG7QFbq42LUV
MUh3E/hw8ceoIDYLXYx9xFNNEvDywTAeiwIhqe/JvW3iph+HVD6lBq7SzjfNBTGaoHydoFv9/RL1
P4s9xo581jadYsug8/H7JapI+NgUQ3HhKlalR+6MrN161xbmOY2lOJTeD1CtdGOnamsMgOdleXry
h+RS5uO3shTDDdvWmmhngzE3Dc6WhKZtMWY5KS+0HNCwruePjayEaCESxBgwXSeOVvWPH+U/Pr/f
fpIv9UgDiZEpYCAuUlqvfhAyq4z+cWb82hrmPMPd4lf6Expnsa9vJotZVDq+o18IyyEhPPCtteg0
jvqRkKtY88pNKzy5GIPiB2iN19iJPue/6yqTZDGNEuguEZEajH+3vcI0XPVLRigxUP2udTeazLeR
3698adQLsCnmAoRBtofY8jZ9uLs2VM+FiORRoEmHKtTvet99rQ3jqqmZclfYHnJ7mVpLqRj/+Ci1
/7q9fIs0PCFqMZf5sjxUEeSc1oqMC1PD+ilS3QcN58iiLUO0sSO4M1VFv1XahrqkXf0D4bB9ri2s
zpk7kABqj95iTEvxrzJUfGlY8zBcVcX9ydvL1VGT/v4CD3TIIcH7yRUXxmRKy+6U6RdbG66Vat3N
VWBhEtcXgB45Bk67Kga9WOqizUC2DPYpTkjoRAuyRqhWL+Empetfp7CpzprXQsUb8Yi0aIrUzDnj
B9U2dgK+GZmAOCEc9W5wZf3Yxe6t59YavQMDlyEsFm4aPksXAaZdlR9uanxqVaFtVZASa7TH7YOh
Y5Cb29KJpT/2hgO6mg2EsUCVP6rENy5IR4UKrw8K0W4hNMCwFM7emOZXWlL7e+rQJGzyvdXUz/Mg
JRfeqVQKf6M4LUthERFVDgco9lpv0mTBrjOzLV2tbs82qBFXl7Q7XBDmrs5z70g3+9NIiwDhPnxb
kaFDLgOrxLrbnZUMIJLZ19l9psdL2k8R5+a83vfEhaxNpzdOXWXHHJpw2gGCdLZgTYg74uSwyshw
6pN6h+C6VK3+4FiyQxWf3iHTD5dJhMp/dLH2Nh2iXSHjY1nXza4N2mgj+CMWUW9rL/NJnjakOOXm
tQ1TZRPaVbXXzOE7SQjNtk9sat28qheljPOtDGFQaX1gTCnAt0FNDwNUq/WQFLdZGdl3xjdVb8ge
T/zHYXzBWoljKHaPiKkZFE/AA6/V96ZqbouJppI1eCQKF3y4nhHhaI7QadHELizHzxHlY4QIfeuD
RDe/Hv/Vb/yq2pjfcWdqVaF/EIKR6O/vuN9BexIiya4+Coa1MGJxVPWBnC9x11t+dKiDwlw4gzjW
mq9fwDMBWMrcSUsAgzrMLDzaZaxv0x5UoFQe3NFDjmRDOuFgu9KIcbU79Gd/31m+zh+ni2aq5RBr
w2rhMqv//aKtGqdIglT12pdNvfKL/K6wLPcIPq/Gc0bn1mzAZhZp2O6LkTNYDg16OjzJhm6kWT7p
Zm08DWHw9PfrMv7o+wlhGoaFGJJjMQfYLwtGEOtYCZ0murEtkrAMwFBnyLaxKuVgSwCNpdtclThb
zN9TG5dQ1HVYOVMlGUy/2EkOdRlpBusIgD6VhEdmaYsS6epx/rcyvZO7URCPPabkM8We7a2bWABj
BHoAvm+TT3vpMOrlnQxLEAKiXSKV1MGmF5ta2vGlSIaSJbPUztZo0sbwSFbTevWfJZ/9dfcXJvpe
OtjIdTnF/3GGt3WwdmYzNJe5B9qUaFFn8Cjaxt7s2rVTDO5GqbPXpp60CT4JPxiQURuKqSJkTP4Q
V3Z4a0rc97eaVdcNrecgSABi0Xcboyw9BK5/mTsEqnilqKt38+IaeEBd8KN0K0i/IKZS8KOoA/tD
TXMGKotFQMAbzq7j3GVp4b/Cxi3Trelgbpg9RI6PhtUc7AwQpjyx5Wwb2PMPdBhAS0VULAMwVkYf
qX1BnbASab0j2ss6Y172yaLw3zt96B8G3X6eG6qD+r1r6zuo+C5T1qY98rl9Y4b9bpiecmCrAxYc
j2s988lZpmF0BAcUbywDObfa0kKQqDFXNvge1+YMFBjOY+mX5doYgU8MDkLDyDG2FTRKNz9oir6k
lac+ze+HdIsUL130FGVQpFtX24ehKI5zwTX3zS2h7PFQmODT6P8NfflL4W+DCEJIXd91gX2jTU+Q
DvOfTdGELwTRn1SGzIuqRGqAavlTsR99wDJVmaqnwjbsW6lK7UxmHJU+/IN6mmWmdoxgJ0Z3Nhgn
i4gTqkAX463Rd3iMYFkCZrxUlQ+eE+xdg8Bz47QyWMy/Czixmo5qSYTY9NIPHs0MnxSUTcr0Qaa8
/W2tFw8EZs2dQwIWpzbJmMPL6t+GcMyJL6RA16dkKlrKy0yxwr0taHULBxr+AraOyvWSumPSU1g5
xChFPbhQ9AXwPMLgobcDbU+P/JlUyquuNbhRy/q+acrdfP4LTOtx9pa24aeDYGvjSEuAEuUN7FK+
Z7+5U0R2rwi4BSnN4o0iSArxB0je+vHvK5D2tXMm0P/Z+IapuG0NocGXmtskEG6ItFK9eE0X7Cqb
MhluIeozk0iC3kzpWAfVudRAKbJFdTtC58U/ug7Gf5yxTMaffPL8nx94+uf/071TkJoR9sSEO7Wd
u6LLjac645O0JhF67tyG3NKPhvTSRYjF7EqiRLRkcimnoNEtMFpjkTdCOfiNUO/x8s2TBIPgqcRq
oqtXEe6Kva0khp2Ea6fVFvOS14UsnyqkryOSBzTwk1wrsrtyBTFA7pypWWlYKZhf23efwR3uilpe
/37vv9ox2JUMJr9Cmzan/+i0EwdjdibAvYue9OUmHHJnk6koticVitHimWmktrUmtyoruLMh5Uxd
iKF11xqY71ABEjChSBZBZ9prA+qN6+W0YUIdNWkbAAXW9KMmRneJBizdNRghK5184XlfiFBdzxp1
Lc3f5zsWlfpR2kp6toqIlAWFQJkACezff+T/Ok4zSXYEw2QLGeJcQf/Pox4BYNpezI8sc3I9i2GJ
JKzZwXtRzhS2bG2KmSI0yaA2ZP33sHHeR0Vt7hgPY+ALDFq69nsIR9Z2s+DoJ90TgH1n3Y5FxsNk
LNGyBZZ0QtfqULyFGlQ1sFz/+Ga+OjXm58ZuRd/JpApC0/T7+5rk7igABumX+a3haYEXKBR57KPO
XwO4oz02rY5aaWOp96JyX6r3c0/P5JuOh2tdJs5CLT0YQaGFMr+SoMTajHARQ7tvm8ZkBQdFXsdh
dMdR8s2quyVbEYKzSCdp1gcuO7RM9ZIggtDOjPzvD+m/jleWY5iWy5oghGt9+R5dpvU+KWHaxbde
A2gZG0gF+WYwibgcS+c2Vx5TA+eoNt3LmMbPZdS4t9lLAkbqhi7nn9XBH4USn8qshzCEzkr7ddJi
9ggHizTRLi6loh+N3dFK/G6FLfQdRIGzdCx7FRJj9+vjMSV0lzr5Pox8xrBtqkPm9IvMa1+GmoDA
vjGDUzKNTJTM+JfP5T/mItw2IIwoqA16cF9nuS3Y3yByOy4172Bk1SK56jGy9V5UyZFASJe8dvC1
iXQfBsXAFIme/pwEO+Sp1j/e1K/2p/lNtR0xVf/Us3/MaNwGGA22Y50+Gpud1jd7KrdkCRR370n3
ZPegAebH6Yt43MU6HN0gtMR6qIjoUMfK3ZVxr5GgnnrbKCOcU4oewA3RSv945f7cAtCraEhqJs2L
q31tjJPz3NhGr48XWGftAhNQvC283N2WnDxhIIXFRgssl1P7VMSGgpHkVDPMwzBN4TAcUrYv/TEE
h9wZ7ebvV+d8LU2nl9kW1KSTTp1Dz5cGr91pOTwIoV5k4jVrXHTKygXM+w0BOyysZrKXAYvamG4D
br3I3sFrYiDsmPBKR9oHgmaOva97m7qZiAKgANdU1pvOIMaj7VBFmq1SbcgoR4gQvxgK45R5sILj
J5zASqrRXwoUkEtRmkQLVV23883W2mSDygZVOfm3+a/8nqSB1tDDPVmSJSG9JVav+D1AyLAJZJph
oLZ2ttSsjYjLkwZXA2bh1CQP9KvSZUD8+B/WPUvBDongh/wn6jOIy7V5GEbvMawevUZrdyrW8Q1J
y0tfYyg2L3XgLckqD6IbSZs0JHKZf3PGJLhrCcsE62fAPKtRkqfquNREjKzCJ9mGgOBopxTVgmSL
ce/j74B3or1pIRr6QscTrirWZn7ETiBwIyq6gEPpriAwEDJrwuT6+2OGnfMfD5qHzLqn8cEY1lcx
TZK2Rew33f9f2ccc4BsWkvnIYBbfK5Mo+8bO872d4p3Ja5BNpSIneWT+6vRybUVJft8XFtjtKfLA
MF+Fx6Y+j3jm0xnWFkT2BpBGcAnVWpO2gbuepMO+I1OyGKDbD4dQqMGD4+oTKS64jKH7qUOqWtO3
Ixw0LaDSOENPSrQGZz4v3lDcZ0dMwYtMP+XUMtdGMS/z8Ul6Uu4HvW+Pfk12eQyOl7CkmxL6a7sr
csQtToJYqEWFC2x+6ymy2yhuRXM7BvMeeFFzioeCOIoogVg7vSqJrYApCYlclYRtrZWSRC2VOK+7
vszXcZl5eDvzgaKt+BEiZ1l2FRSW0k4+gqkjYvuWAQE/0bc4joCz2bFc1qX3OW+jujp07yLwff59
E5N+iKYydX+YbnpNplzqRO9X9ETWaSmtc8rspDQBmWBf1BqoobI4oyJdmb4Zb5XK8Tdpk159EhDX
GUlgv5poiWz5wHqF/3L4mXfKCHw1fCfpuTv1pvOpOAoevDR9Smr1UFuTMTIaMlr41P0JpFfiCS3c
d7a51PsIWG3fnSxb4VPVk4mLaF5F4b/gfHcWBqKB6zzz0d0mWDSq2151Jp+LLlAfZQtDsB9eda/h
eACOJG6bT8flFJ6KER3N8C7HyN/jV/1obLDdGdKs9cC9RZ1s4xgCLLElnTNfR5VCjJpaQoFXgW70
1X42zMl4BMVCXevEkUZwK4Mo9qhoaUk6aPz0TF45JzVjmWPxXaVFXz91akw/fVpa25EpMaAH3R/k
u50xGs4mJ18KCm3SHczfuprAhatcUPMmeJNOYPUmYgaopEaTdRpl0Z2r+I2JHVDIcrRoPJ+LRCdz
M+3fLKdNod/mPWUo6yfIvi2igdtQ9v0W3gZWOMLgFllcZQQ16ua6aDcJhpWd3djcV0jBWxHf+SPF
fF7dGjQ8ajLh3TX1NB/O+wIIV51YLZQOfJtBpC7TnthE44Jah3xklbcwkB58FyXm+2Xw1agAyUvQ
eoU5gu8UXrY3UN1jFiQ1AVreemSAd7aBFC4sQBOJaQNj9rDVMjwhNTNS1G0NVnA5laHGCJvrl/UM
1vqLcXVcGSCPqsnYiYMfhozM+76ugr2SJclaVuZGNkh6zVw9Ma9hOKiyHWdJHE8Zq8gQtNxfA6ox
bFKOkTW4Koof26x3JfvIAroubIRE3fOWwq4sopFjIl1FzVRf0kiUyAWcdj2/hbkYuo2nBu+kxYMV
SWN6PC5eNfomKrFj0b0BTdNgsLYdLcwD3lRWkinv7UqnLnAXIO/Ou+QOfZ52bt0Lf1T7qGvio6/Q
SHfW+MjRPF+7+3ZMqrXi8o5PP1YA4nZR+5y2+6KnQXk2PYJYyVoIlrOFwg0j/xDXOzIUQlKVrFcb
6vGyG3Gn8EldPF85zeWZ4I9bWCNM92Z0jynag50/avv5VYsmbEpWYXn2xnobISVCvEFvytAKm/zP
71nz6jIq9x2fdLJplKirpYrlONhn04tvgoUiEnh6tW3N6FdO0v6ciB21ZoV3xKCRU1kg6Zn4k3Mx
NzfwJfE92yoHpp95+jMgG2IfmueA714RKqM0lz60SZcnYd1jxNJ4G0gaW7Vm1e0ylywQTprzEU+S
xpOroTwolTyXMj11pf0UF0V+6jvSh73e9pbEzbTIAG/EpPRJovOuDL+e6fwpjmN+lkaobOc2SqEK
caua9GX+Z4hyWtbfViIkIe3ckuFnocfjKcKf1OfQq838puZZ+NC63IM0jsuHVAakOgFZvRgRWpP5
StOGKJLU4aA2thImTjWe5p2A8IdlWydEeU4/jxend3Nr2vbMcRmDp5tNvqoRmTdCjD7wHTEHjbJP
hG0bZrvjIk1D2Hf6hCgLTJJIeASJ6v+QVpYDQZf52Z0ieufW3jz34NBerh0/4AtgquCoIFdqbafz
Jm3wlH/mBQZkTC/JciKUqVO7cl6xgkA7+VkcXwlC36QOLIL5et1gxHKHLGRZSu15fl27rLrm6ByI
RCxezdGuTmEFgZ08MHRuw/CkphYGRAmGFdQ+UYfCeiBzwzpA0XOAUKkvSaA+y2jIj2Or6wtVKDXc
Y+CJpHKYe6bdDEzUa2ZXLg4bTTs6BQbfnlg6YjChoRwEK9I4qsMuqvt3eFH0HyIJmiSUP5gZ8/VP
pwlR1AAVExyi86s4xm8aEUyYzsRxaOt7NG7DoRRgXNs4PNh+VS4HBGkLVMrptmrg/fGlDgurSctN
n6qIa2PloXTJKPZFhQpKdqdRVM5NUfojZUW54xaxefYIrs1WYxShBS9WFvC+BNzKqwneKLXNn5U0
tcNcJHlda6+UQfZbPSECsleeAQUt5qWZj5tgqpm0ym/BsmGDofBvcRJYxC9iNPE8aqo5ZVoPS+5r
O6wJzi42Vkb2Xa9g+asYj61zMyaNrHJpo/JbR5kZbMpOiTd5O8TreuhfUtJK7+MSI2XlwJMxxF6m
xX3i+8YOCLPQyUmT7B6oCcofHjSyk0jtu9BkRNOaIxV72OCvmjZEtYr2+k/eKRuife9hUJpg5fGK
IVu/rWKH2ESOu7ssN/e5NpLRYKZYsyallx1lzcbPHgxXVsCkGaAyVipAydLQz71lhNbLInplkReQ
XcKo7N7rwd6WhhrfSaO7gVEPlsgNhkOS8Tk1mrdSVGcnmhPhNOExkPhL/RjwLvPVKy3MZZF4hNNN
f7LUm9uMIu0z6xfdAf9AEy1Ht5E3IcO3eZtXi/w8uL04O/U7awF6RATFt/m75vSz9y3VW81Sh/nT
sxCewj08+2LYtFDkZ3e9+2sZYtObvPYNfzv3CvVkmpnF7D2jUlfD7oLHdViUXf85HzTmT2+0g4b0
orxchxXuUV01Grwz362ZbzD/Anh3oeUArTXiukI13M2rZRC2Ni1Z9eYWHLKgBpy1PN7Hagtm0Sf+
tyPw1G+y4dBRcrNXYzQQhbamlWDviEjTzkOhfSRupk2xVuS78DDDxhp4lUpWcgOTjOWC2KJkWbX5
26CwuzpBBnAiD588gMVO46abeeMqWuFvyTpAEmXES1n70apIqAo5AeJVWIBBGg/zzEEFDhdqDvML
lVi4gmQQ2DvGtoEm+guUl0STAYKBU8917ZUWAicnsNDJxW6+VxoIaVJ7cvBDrih2tZBPNTL6hcoS
urV80FwZmPujrFpj1cqxYc/R4jsyeNe+1kGN87+ZEO6Z/7rdiuVJLFSz+UY9+S56djtvEh95obcb
PMnQVbl4VfAIfKpd4vzor3GeXLUQk7qX58rJTw65JN5ej/1PAMY5yCA4o71p6avY4qPInaBexrLy
V547kAzqNtAgpyPDGLAKJSNEJT8qatwRu7rrMHXX+RG9c7GiSws1NmjvO8aABPF1fBUZgQLOrkZM
WubxSxhp7eSE8kiE7FBai/weUZ88kZQcblKPqBVvjH8UysuoSQKpUXafO4WPIlQcDqDOLmiUlJgP
P4A3L26qYYWMvrDcAxiNfr3F6CaUTWUBAp7UztQi+np2I87VE7FykymSwzzOxg8zVYyd3xREXOmg
HXQie1UjvbX1Q9GqyqqT3SeetHAbFAW1u8nu7kr3I0OGhgXN2qtdU/06uqGusqBrrWo05Dgw/YFo
NP2Bigqkb+ZaOyrzZjvrGzqN17DSRndTJRg5EZ6s87TxiB1z1F2uEjShAGFddLCmjwTqbZO6y9ZR
RFM4jNX6frSbbDkKCCayIVAbY0SwjUsy43NDdy+R4z7N4x3NSOqVE8nuMPceCFdaV1UprrBQyeuU
/NeD3i6qAm0fK8bDmIzfZR1SgMOEXmYVfJrTfOIYoZk1kAPiwI+4On3r+7G/B67zCQLpkyGHuycO
iJVKI8jedxDMKR7sbPIPBlvVf2l7HLK5FnA726mJUawy2R78+FhVyCK5y9+IZHuA7P3C0LM9N6L/
tIX9GKK5OtSUMZsqdc/CTfIF9ED16Enrpeils6UZhsXFwKrfmpmxLozhSrTpsI4a0DJhFtdQ5D5V
kTeIgHN1Bev6WTNfS3czxqa1U0pfWYaGfm8DmN3ExAs8KeFT0G6BE4cvgVGlAKTT5KFGljS6ZnE/
V40VkqNFJ9w7bSoH/BhnKQNcWJLT1NWcFMBx7KyKIot/ndgDI7qadYrnL7iFbhsdAfVroORic8Ec
YNgMYWOu6iT44TpOtE1j/DFl56KC8zV9idIn3xR5R2Sm0Lr9/O7YHiRzPWvMpVkSLBEIQS/GK/xt
oRrvnpK0G98ELJb58W1MSIoKM76EOtVfqVsbyggEgb1DaOMQAFjrR3iy5dkWWnYNeT9K0Y6cySnd
LDN+C/uODFgljvdz8wHEa73Kw5hPPuNNkJLsr0Gk6Z0ROMmZm7YMVOdMxHt8Q7oTOIp6ZUH3MX4p
G+otgwNdJdb4OagagjgBOy7ocwVMfruCe1aHeXvQZf4DhIJ7yUzvIxaIP+aTbyfVhyxCZ20Wwj9z
NAdt4TQ0pmEE9L29SVKt2knPsbdeFD7kiv9mmuZwbjhXwQOqUm4AXeL5ATad+V2jcL35990ArU9R
APIwyG3P8yP0K2JtSfe+s9srKknom4C7NloTf2sdsyLhIKqXnRCMKmD0En82NeJym+eDFppjZrar
xwyJeYqKCorlJYzPBQl6SeTED3qTfgNrMcGe62qLqOtUQEU5q6H7hjduAZQt+x6YCHAt/42ZQ/zo
dG7LGHsNhqy+Faq6ULmBZ6W2fp02ArhzUUMwb1AO2kNU9sg8E/dQp5VOo0R7JjT3RxaP/k2nlYEN
yzu3Ug5rYXasRQncDT/WwrcYZ3slddiZcZvfKkThVqtaP0jApUbCFGx6dftE/5vn1XbjzUFYPtRq
uXLNIDwVVmLjbk/oNPvFsOfHfvD1ulgrnVc/uNjhl5su6D0kB/bE7DGP1lh9hASTMYP/MO3kzWK/
ECJOvqvqKxGy2zwzrI96tN5KjxCuDL22Y3tEZUZKuJF8VOsxD1oaX8krrU93n+E1Y0VJcJjn8Y61
vtk0LS9ZqG8y0cfHTiaS0MSalGJFGutYE8SAog86GoP49TlVFRjhvvKPk1WFXLJwXOHMkYcYwv8i
6295bAYfmQZ6K/A2lRbE+xoRDSiiDPWh2hl7FSQNFgmJpEpNP8bI3I2siHe1K7ep5I6SqGQvh6If
FqMTQj8a688h9Pm5SM6hO1W/FVM7qnYqVEptceeFmIuKrkYRC0rtEJf0mNo+OQNS/ekNfQ6kFxWl
kxA0TjrOxe4iYLZNk9yh2kIDMkCkqJqh/1BzhZLJJvqvLd1d1+lbj0I+QSXK+AQ+YZ3+HKeIiMh8
mpwkIkgJ9Ja1txwxPBUGUisrlOtCV35wY9glaGks8pRqefhhS6IvqRIUP9sNeL3XFiAiBdoB5+Y0
QggGpqwT9zW60EsdNZsg6V6bLDG2DIs7LIn1t7SO0oVnS/XE9kSawrAxsxCUldRKshtrOpXRSD5z
6q8bryrITOHwLKFKD1p5Lyq/XyMd4OSTJYfS1J/hRixD4VkrT3aX0Z+s/2X4VOjyqZSC/kMTDwQH
I4CnGdUYJbkQNPvIQ2rVmCrCIsiiKQEOG6VzqBzRrLFXojZlck8/eRmRlbYYDdjxQULrMIYQBXPg
ZTATiEMatKCSubaJdJ3QUwR2Q8K5SYALi0jyWSb992rk0+5qWPkj4YYEg/50yZVeQEDuCx9rCCb8
1tMX8BJyIJjjY9q7VztTPsuKQBJdqzLSKOVGlpq3bNnAVgQAhosSH89eqqgledPc1nzo6RYvlV7X
pkxp3l2Eb5Jua0jO8aHV3ZdEd7eOBPOJXlRFbcTRdaiKjROpGqcMPOfaoJ5dYjB7w/oUXdsisdBW
vREADkkYITluv7EC9qxcJy81pCiLyLCepukJh65JTMTBhlTcPAhesGQSgcLcBBr1zW3IrqN3kq5U
wInEMrl7DJ0/i2AEONZ67Uqp7WU+DPYR58hDnIMNyu00XSY24z9VkScvoyOFRU5uW7MH1SQvvgN2
I8DzZ8NSi8tVjWqyC/2RACpyyfto6Rpw1p2se5SOCw+dVdGvXi1sEsskJguTY96+6nUGsJ3hkU8a
HbPCQ7ivFVS6kLd5PORptsOjGcIfJQxgIV2ecaO0F5/CntMqqhM8YK5C0nbh9sgVAbuyXz5UlfgZ
2+Vb4GsPflstg9oqVoEavkYDDYXIver8m4vM8fV1aGiPLf5QgH6puZJlsHE78xUicLkeVN3AXFyS
JBbEhDooIRcuuIP3vh0gmLHTa+FBdYlMiXdMTba1rnir4ZVKot3kmp1sAeJNZrEHnxyTxRAMr42g
EsxTqjJjtMlZqsEnnEMKU6SVE+/WFE9Zr6a0eaKQSVH1mUTVvu6RQKlV/dMiBmXX2+1JcSe0WJQd
eit7UqU1rkbgtrpdN8tOd+INTO+bQ2KcbYT5njy7ZZWmCzemnu91rNaOiPdeqIS8wwXpRmO09QQX
qNEgPiDIedeCqD3wKryJpjiZJZE0AENsBkXbpkOb5bbodtrsoNb6JqYLvvCbasX3r68wYTfbJR5p
dRW5/V7nAEtkn1WvQDA1S3hU5dJ1fPtIbOw+z891rIu9x+64Y7y8oMe2sRTUTLkK/y/sye2UZvCt
59NaecI6KqkCkQgExC5yoVh1HH0q4gyL0l5hpKVWqGDJh5cWpOiCm7ms7S5EF2wSu4T2JEmHo4Xm
cCCZ3Y4IVdTf3URjMIcTqKqsd18LPtOJmQKlop9IV0WSYWAyE3fpWr65iKIwuSUFbGqt/RYbCAi7
jGQlLMPaIcs65rd5xgCucY+NmR0iOhRuo5fb8P8xdybLcStpln6VfgGUYR42vQAQI4MMTiIlbmAc
RMyDwzE/fX0IZlvllWQpa+tNb65l3cySyAjA/R/O+Y7dRaAvu/FWYedSM9mTdarvO9lPN4sSXWdK
nuyKAkHZ3PAU81mM26EEWh4JLd7UpFzBOyw0Lm/jAzxadBBeQoXQZCf6LHmUuvJgjZ36WOucnqSm
g1AZ4qNtCHevmCn6e8iap6ga3yalLm809YeI7PdOgVMo563G5ufoaAO5cWUjQo951r7gU75q6PwB
yT8stVocQOAlePSsZD9Cfa+9evRdg+WCM9Q1wpkxDTN4JbeJm6D/mVQG3e0PzVgWsDMCqyL8ARUL
r+veXf7RTDXxgQnKLM+pvK9/p1XmT4jn1vHyr9qoQjk6LHMY6411uvzDoWc/dU1EXKULEnH0hDhC
I37JyIE7MY6dg4ahSGhPbPYq0xwZGHXQZQeBi5U842CY54yRN/ilptVZzE1k3Dk1pvN18pcuEQNu
+mQ2G8NbYvbDI9s28qwAZdbK1UVXlmvzuJkUD93v/IAr5bA67/0htl2/Qk05KuVnbEsGSDFnmjff
Wkunf3Pr6bUlF0Y0ccNWkoZsNkZQ//qDpiXVDi9bEVwm/xfRs1Q7b2/QsihoLtHMkbBppM8tRbVR
Bbow3D2pZE0gcmRJruzeNCClWlsTQ9lCLO8yEMcmtzkzZo3xKaHgbDxLrxqe3DUB2Fw2l3RSxLhf
fwOjxgcP+iQaOwW3hm1BlZU8xjKft3UmURa7mKhh9l04K3or33qrHUAwS7/oiJxdLOOmr8ZD2TBa
Ma368aL9aiJvj8aVLfP6W0yj8tNxlXajDt6KluH0SCL38SKTuiRBqiqQfp0ZxRUx5EyN7ddSGRSm
+vMxUvVbDJvzVTdWi3+ZOFd9Ul/DmPmXDo1VSpdYzcOMp9vnT0q/5n1xilBpzqeXio0VQby8D1XR
JSz1auGTycnUpXCHk02+JRz4mGRfOtQQWOkEuFXXIO7KhywnOYX/UOyEZihbGi7W8izICCa5snqW
VQz9enyCXU34tpLhQjcNcRy9kU1+vRxUdnbGape1yfURVft8SdHJtPy2d/olsAU6MtvteG7WDq/s
rOYQ93BoLde7GT2cFmmFqLQxa+p0m5BmlDUVyWiqFQieCVxNuKGJUr6jqi62l21N4+bfJfI/H+iP
9aDUCne4JAg4ou7sTPVYQbNiIEPYb4/2lW0pBIty3o7weM4MjY52F7tXa7I6QlYqmcr7mnnGE0aK
qMgLPy5dNNOiJywrtaPt2DeBoRGFBoWAfQz4utIdqLgkyEhzXgeVq5oenLiry6soa4Yrx7h20Vsa
miOOGtrpkDY42aLkIDLMEY/o6xncEumhTdVWgaN3cgzws97o8QZ7ZaAlBISQD/zTTLp228W1/uXX
jh2dUJu+tHZTYsZ3X59ekrvnqpS36kIr1qSZ8c2a8v24TnGxsd4kW4XdAxeNJU5EaTU/2L0nV4ow
D6PVE/1FOojfmeO4K01pEhqNAMA0lq1DWsomjWz65+JrotsIRFBq9E0U49Oo9B67PPrh9dmp2vps
NNPPeVCnkw4Ltcuil8tpsyyVe5XOAg1QBEk9ymoGC7CN8PaCbwDx7iay3HqTPLGbL6/VtqG6irs7
C+WoGnfJ2Z2KzcXLmk8ATz0oWeXyAtfzW0bgrV8p8XQk8IostVXmrVOP33VatKH2XQ+8eEGAXjPK
uplNGlpePYbgaT1mQV+YExl4PSpN1bmLVoLJYDNYkUpYkPjDOGd7WYUhxTautKx4nlZmyMVkIfmI
gC1J0rTVkn3kamZKUe4mI/Fpl92glpFpuFjtNokQqwipb0c3dQ/JCux0kCpO6PQekg4rSzXm17iI
4sAgi8C/kK8nMjL9AhXfRnaOy8u8GLvLRJ5RAhFohJ9dllIgF59ZWcjtRbs3UhuAYKu08PKOMexx
w4jBC1lbHaTiZcp2qTq9Z0r9ZJfGd1tr043obPonpznqjHknzZ2+NqHIvVk+RPh2STAl0a/gl6fJ
9nlaSWDRllejIB8nR3bj2cLe6c7c7r50n6WEU3HZv1XVuHfi6EVRUHutD0ivmYI0Wa8BPq0hpPam
5odToP6IF2/XU7I8zBbKzLm/N+g293k2VsGUtM4GCMhbx6d4RXY9X9ukSpsB9TA8avRmF+Wdk2ow
rtT2XFdRQkQCOxCeUxtxl0H/n7GjMYGzKE29lrr2rTO0H5eBlglbNYijevJjPEG+3qhRAG2+D6xV
i4ExAG+7AfKx1G4d5lhBBJ55q3cxe4H1d5wzYx2jPlaytUK9hS3hu4K98CLa7YVQQNBIubXKMt7y
UbLU5vFAJxNLlMPTdFXbeebjxWnQdRYrqZtlr8YsmmnhVO/JJmCTGiVXFvGPLI1HNgkl0yJLDTlS
XQo+DeAvIWX2beSix/LiUX9UyuYUWfhO1h8dTL2kbE3mHUyRejOUJBJf7l3dgojriG/cX9qDFbMx
T6z4YDEopYSaK1T446ZZx+3xAk1n0LV9pnuRr2hfymbkCO92O3GMMli9LHVSTX9RGC+EBMw662tX
HFINYLKYK8o8EjAuf63nZs+L0CmQGRuj06qGI+iWk45SIcCyCpwCYdiWofZMGHobERBmBbib/b7C
jRG7BZta7CimJ7pvkczPRHmA95FutneU+pZ42OkWL9GtW/t55pKI1SyfmiGZb6zwVnJv3rveyk+s
iPzLK7y0JZqdnFh2Ozd3HmuI28w2rZPVsKLFapFqETYXlPtA7l8Tge5DaSrwPaPJniPHeva14WpW
0BsZTgNBnk1rI67OokA4/XwUo2ufU0nSzeVhGdDm30leDwhJ4rHtIV2wuSiqK8Zk8oyaLd22axAw
J3Hk1CrA3oX45UiQF1v2u9bq7W2fdxieGrYQtkKYea8PfP3cirsesfA73xGdmbtE+yJWsX+JFzuX
2I+k3MED2teTkV65smW1uDg3+GO6oE76YZfO5tYB7LerC4B2KCaXLTJzCYyWzafQtXe8QzLkz40P
BXu/IMUYsy8TxnHu/JnFHpm/LfNXS7dZY6Xz7djob6NbpCddIiypRKSe7BxixpeUpS6Le4RqNbKc
zEJkMhrLfvFG9UZb/0EAku0n97HKKN7NE7wlXBhxjDmtXxX2UySaH/PC+kBvF/dxobPV8Ds9s8Qw
Nv2EOETjud8gRxIQf6c2cD3aPsnbmyXf9bHoQ2mX9MsXOpBoi2COSHpyFD6grpSIe8QM7xx5fi2s
ndH0pEFS4h4wGWyQEbN9Mub91PF3leh2LrqITL6XY1/vRc+WpGBlcXCKo0AztrfizAonV2obx0An
ExP4FBR1UxLFB9GjjLzKdxPT2umg3AkRpU9tcKoROD/TyxpXrj48aCse19AzI1Ab2O/zAgdGMdsb
ZZBPl6tIJ1UoIJTNPmjZvK8WAkeBiDrexL5EfUrNhjVHJA9jAw8jvrADO+ua2DjSkQcYmUk9NCBE
9NcKTwyQULU+9u2MKwyPUF2YX2ccwjCWnEb6oaSDe2dX/eIXxKfcgKN/tcbqPOCIZImbPs+JMd2i
Qr2aDfMqq6NbftEcRVQUNL3Ubhgumr5DycemHZstze4mow1vHHbFHb9/sOSkxKHlPVQKOoe87Aij
Wl1pkmfwxhMNjk1CWALSlhkOQ4vqa41hq1UDRKjyA+s+ZFOK842HNd+xkITeXJNiGhWUkPj72RJD
FA7VREDQEcYDEeDqQScqqrazm7JSlB0hDbQ3uSZ2CG7eyeZE7l8fRek07DHE02UHmxgmyGjHzLZe
CXopq6RymNaoOIFo82hT7gZMTekrL/IKwHpXJC+VYkoezMTyQDXtKll79LDL0dW8Z0Md1KvLBTZU
hLW1dXuwZ/frr7oU016dnRANiR2Zq7F/cTat3yw7e5Q1SrfXlp4liX6oIiDj8DxQ+CT9jfNyaeBI
K1GK0iR1p8vW5oUDrFKytewPYmWBKWuTZGBwypuD/jTUYL5widCMRSloG2cu98WaweZU9dqc3IkV
i2THygug7AFJVDV8IzdB80VvRnsxanQbjWoHfcnLklp2yaiSbqCss+lEA/SlDSbUiSxUB5NygXpr
TyaKsRsx8sEOwC9ZK8XWLgsSN5nD8kbSkRYW6by2Vntnvj1ozTbvw8qFylwlPeAPXVaVlLKN1eFZ
rt3XpUgWzqLuDevawKiCWKvTEXIYA9QwE6tdwUSOostzHGL8LECZWUzIqyEMypPhvhU6IR79iJ5l
YN9YMzEbn7Ce2nvpJvPG4fgb6w5jWm8Z14Ug97BJonI7iiK+5hEyCRdHNWadoik6sCEbT8uEVGlw
OZw4oGVcZfQmlhdKsiCIzc6OjafD+aCqNLVp8JsIofRI4hs9iZndpaoRcAB2O77eHQDBo5WK+Ipo
0488k5MvzW46I1GJc1ZCtZ28x41bhDVt8zGZEhQphnrMhGTI27TX8aSflGFeP4boB9F2TEamGXvT
UL3ayfSx6EPJzToei5lMsjhiRm/Jm8hRW1+qQu5mEf+wnSUHL56HseeU+3Lhye7tem/yql2udyNG
Zk1/xrya+KKNIAx6w04WpQfJCyrGZcxVNww2UUWYt1VZu/eXPs6TuItsdrgmudRBnjRPcZE4Vxew
kO2OLNm0+wjsWWAMo4XyLdGoMmB4YB2vCNJhv4I65XQJD4omgnQul62GmGzvjREhcsKa+alArLNS
0wKjJjS2Mpjl5FjN7b5/4M5Boqyy8lTSwtwX2SFLV1hS9FIZPTQk8p63ehPXSOWXYGk3I17Ro71M
ZBfqRbZt9eZM7wrJedIg/9TJbkKvBjzmJRJJ9BcSxB8cT9hVHNe1XA3E8G+SctFR2cx1p50visM8
iyNArhn4ieNQIDbtBho3V2UgIcCFVXoc44GHFqO1ubNzCwbPY1RqaKJ9C9vlFV+obzpx8wycB2tl
otx3aqrhHQMUYLAxyyjSc+Mv7ow//Q6gZFTHsFbDt/OrIaifWiY9Tb6cVX1xELc71dZO6+Y6FnQ/
S+czb45ZeaCWjcgLupZZ1m+GNiF1u5vMvRHF+nbujOmHNEb/sHdnVk+OEn32TnaOoFq+Kord+JYy
Jc9knZEclWV/kfZrv5MZIJnCV9UdD2T/b2CjtPXGoY8U98uyVRnkiJMaRm+qwQnISDKjQ0bliWdh
QSMA0DBqO0JMzeavZJ7f2UUO+HAb3qOBt40EgX+axwYph6wpY+V86Q4V4rKeKhZDZItAgyC/BQkH
Sazq1K2BXFQB5RqDgb8COZIzsbUggQkDMFdojFS7bV+KlOlYbk+rMqgLBoluHYKf6wvH3EMMkA//
2SRh/PHnt0x1Nb5puqGvbI5/c/DRqzPn6RYQxkazmTk/z1GzRkDpk7W/FBzMdsIE+TBTCA5P8NjK
5tLlaxhAfQbhR8WyPuJGXdMczGe1pYTRw8Qj1KOCdrWtnGevHdrtPGI0hziWbmDa5SF5s01QYeJG
TahVmxHl7oFM2RgNKWEzbdbRtVTuXxCwv4MuDTAeKm2ciyHOtYxfuAFRYVX2SEj7mQ0QPR8q45sx
W47L2ghfar3LlxjBqGVwoB1y4coNGTXTFrXQRWlXsT/e9ONyMOoku6o8TBc5ytGxSn7a1selH1E7
tz785Uv6nZ9EuinRBJqBld75zdXLJFMvOpKYzi10pY1IAdLV4IbQmT4Y7G6I6UNNbRneLtZFv81I
rNyMChuzIkU6NttPF+HHzP/0UOnsKS0zT3wTo9Uh3l2audZC4SNXbYkVqcGXZ+TSVkqt5FsDkq54
WnSi4LG+7PeW0yobes6/MoP++JuCuVI9XKWe9yt7qzZZvZNMZJ0lh3xgpYipSGX/0DPyj9xhMeiM
sIVmY7RxvfaoKua4jbWpCKVVl75uwxdRp5ExC4ceulgC4S9F0EXMypTXDL0c0VbBnpLwqr/5nn8/
lPiWLLBSGFpsfoNfni7Ivo1dkdZ3hnVDDG3KkLFNi6CYgYr2ZLv6Xj+Wp9xgbtGlOOzjzAk8U9Ko
U2THcd2HmdqmW6Qz1imTReCW1LURezeUiQW9S2HcL6VJUJT4RFplsavDwlfhwd4CRzL8y9MnTPxi
Nc4bOXrHSxH6nx/F39G2vEKWjv3QUgHewWf653mxktHGWEl15N8d05ZF9D+0Io83OKi6r3gfcyDP
+gg/0b2NV1BR4gQ167tdvTTIK/u8PbbdCoFX029xNpP5VaJwJpVw+stV/YdLwuV7WA81Xh4S437x
wivqoLEJwf2VFrzCec9HhhluQFvhwjfJmuaomNx2upgJ9NNZhntWVYTxSFL1Xz603+2Q/CTgSghq
4cJCV/jPD23Uhb4oQ4EPTUM8l0zpZ+dJ45rcDmmooVVoLj60RR7gyaM9cK0r8A+pKA+X49+WruLz
sdV/8QXrvx/9roo5k6dVVz3PtH/5fHBk4fAAMHIeHAa+ZdMiV04A26TLHum97V9eNY3Y15Lmm8pz
FKDQTN4ui53vnLQfNYEyAf6+PCRSGGSVcHYQrqZrvUUxWavuJ5Z17CLUIX+pYP4AgCFAW7X4Vg1a
Dlv95daiyKstdZT2edX7I9s9kobQ+V6Dz+3yNrkDnYHAcc3e2ftZsw3WCH77Gq0Wsn+o4zE/FfVf
SYZ/OAI4ph0cWGthYvx6weDlVsxyyq3z5WXUnQY7i6N9TgvQH6PDtwGMw7xtFMFqfJXrXmZ8pHT8
tSz5wznKfW6pFKqqZ/DO/vOJU1pN9dbVy7lYsnlnKNy4mXHIKMpYuYMRo0Obtw3r62nJ68OlRK2p
5jw25wFKOWfjklLHfQ2rNImVYZdFlo4Jv7m+TCosMXKJ1M61KcFF/ueX5Q/VqbtGpTmWrYE70Oxf
vltCR1RqEds+26bQrxwxPhfkobp+pLaYgKgxwB2zikrK92pSk6vIxZwjR50ZAiZ9BU3DXTUm2lfQ
xzKbJjz5YtwhmjT3ef+91GsTU1Y0bqQgvN6jeVWyXj2u3ra//CJ/+A7Ww9Lk+dQ5K38trRrTKJXY
cNxzonoK/GBleOylfX+pnoAlPY9uck5G3Tybs75j/eBsc5VtUX1djxhKLp305QSv6mFfBbjBsJna
+XQzXjmYW8Ypj+4vP/G/whVuvziIv2Q9/PJ//u/HP+Y1AIj/nxSI/7d0iP8Pox/WnKf/kPzw+lb/
r6ef7cfPf499WP9/vlIfFF3/L9tydRuRrq6rOOXAPn3FPii69V+gA8ho5z7+JfdBcwh3sHSUR3iT
obSaPD7/yn3QzP+iToU1QMgOTJ815vT/Jvfhl4vQ1SxdM1ZOLQQDKB2cS/88DIoE86ajq6/lXLHU
SXLfEUoaTNP40aMItOdsR8j8vo+7Ywv7y++RddjFnVRf9IqUywLKULJQho0gZJ8Uxuxd+dYYXYAr
OCq+J8OVq/3wILhJtd5lXK2aeKnqO/SnzJiCzjrb4r1QRdiNEyaap3w+4AVi4tojVbpvY2YX4mZm
smWax4bZUlBU8hFe0TfaiQ0GrKu01Fm2FtsBp7vW61urYp7I+LdZ1nWYAt8oBwvo+MvsbnIHzvH8
TZMKk4U6IM/SrwUx6WV6BCUW9vk7u76dQg3dWNsRpWcaJXsEfL6W/IDi7iNtytTkYMW3aIy2jTPu
ELruIiy0oil3jnNIFgfRZ7pdmJTww340nQxFOqF+Fi6e91WFikIOWWqJ02NB92e8ZZHii6F6n+St
Pt0ZFWskPKOa8xHL6eCl7K5bbVdD+y+WZyt3r1v1HSjzNmIBGSm3jm34KB38vMHq526qofB8+Al7
5pskAu2+dy6KWdBnC7TA25kwy7kmhJyuUSVYJ0P03UXvYPpCu6hCvMbBaFdhjwjfSjhz0PTJhXFy
hSHC2hT9c01gLkKeQ4rwslOTnaBLm2pMpvhIzdFiFRKfRXzfqK/a8s54kXGnF4J4ODDhIrB12DqT
etMnMZJPMSD0nrYdQhKRfMJ1D/UGm9rkHhivBAu6rtKi9bUDGqgA0fZ9lKn7Yp6v6ln5USjEXkBp
6tN0X4DYTdyfA/rupTl0fXaF5nM7Vj2OczZCYmOQdYGOJSR6M2wnRncJHpL+nBq3Q6b7LDhpTQHp
NKgtGzNIHXcrmzKwlJ+Z+9yC7oiXz8yDxceoYmiWN0AK+9Rjzk1wX6le9TxqRf/hpaii2K+VhbXL
o7eYx8DVfNhCU9X5XJG7mW8eISbC3DRkmYHzMG9xXoNV5Vl4KPVxQR1uoBtmqdp5BAym3mZB2DJS
88WI6XMb62ok2bM4twWk31GdvsdDehQQo+Vcb+DmXGHCIdHZZzwH/Ji0ItJT69ZDkTdhK/oUAxfa
pJ66ZazWEKNtpcp9K9n+GD9LRdt45XPsklfEHHwZEl49oJOLFgIICsc4eyHQa/BVJNNGZz7bTjFs
MJjsR4BirjqRLbnoW7ux0Vyhsqyl+U2ZZcAz8Ybm+oHMUmwWiM7afY8czRWYdCO8PTO+fgWBsZV+
F7UIpTpjlh5xs0QvCyMA5K2WCGzI+f6kRo9VLt+zdYX3b8f1v261f8Rx/LP8Xs8/k8AXlUmFSrlI
mM4/z78WyvoypfzZJ/OY7vNj9uDczLdT4PpWQMrAt/7qr2CklfT3P5zh//NXrgEVHO3Ec/6CGOmL
EsG3vrx3oePPryTePGgho+GdE7Dp3qBWDjvf9l0fxf4u3nZb63E/8tNEz8nG+Usf5PyzDvntZ/F+
qQW7gmDdsVzeK2SGlT37pXxvsycDgNSEd09J29tcOxegXS0L/wcyk56yuXzosEpE3wYHw4aJ/WXy
8YeEeVcgM8XcywrQjb+X3a5zPkq4JR2imUGttq1RhXHBPia9QTAfCjcNWsnOdEB5jH2/LR+BOg9C
QaKUr9BlnwPZV2K0megZZ3FMGOAZOpmUWpi3j2kBRx6+fcUc2GhQ/WlFWLrseOVZUQrwCrxPJAJ3
xyzdlwSpVN1TGd1o9be6f0imF226K9xvCzL6tnz9y0PFhO+375jAJtoQXXPBndFj/vOx0t2K1tW0
X8kuraA0mJn9LVPe7OLnJPFRJSPBHkSHkfpQqqSz673vKUiwDICCD1UlkRBzO44i7E2WKAI/ngCz
p9AVMuLJrQ9Vj09Zqz6gH41Hh7BM83YanDtmNzub78S1WX2Y1SHtuXQjd8/lkaUnpYtuOg4524nC
Uf8x6OIaLfC3srjSKqLD+BHYc2q1ukesd7JYQBcJyzy1+EnAxk0vm4NX6fu+RlDUWDtGhmBAsRQ0
RHcjXTLAfg548JKdxg9URPjaP60Ewe9Pt3S3i/mpFrcA5tctGcpTuVEjuYtd6KHpAmTnM6pFUInx
ACoPUPlTa8V+3l3JZUeXGGqtQPTHhc/eP6O8Z7awafR2P+GtdeXEvfFUqG2Q6nrQyWLr4g5oZrbw
8Clqo/BliWSWGzHi3LTnXTrYoHjvGaMepngA863c0YJt7bYP6Gh81ykDCSHTeS3yNx2CE/mJmxkx
Xeea25WpRseAHvFTduOW3sFPjASw7TcnuccaGOsPsVftFwfwCsx/6ASY/v2uQSffvSDVCEyMLxUP
JxYUZj+xv4wnwaSEFEQf5QO2i9i6zWXld6iVzDYJ9TzyWW1LR3maoyb0GBnp9P4GUJP8uxPHADCO
TYXO1b1BzYohkoxjrwr444EWgnWjmunkeJjR0LC52nYjIYtK58/aTxyh/BQu6qpzXh1b7bGF92/h
NYg6vkUvjIlYVqLhWmsSOBcaKjKYiaINyqkN5/IJrdhG67QATdBOVw9edzU0D1KHSQGLY2yja7eY
w9R+VkG2rFOqeHhpk3POzxKrFEzKQVVfGOLuYvVBdnOwTPGmzXI8VfAdKh2RAGoArB7r2zGrrAVX
biv9aaLpKzHKBwy4M2xlr5vdztK7UC3fF2fcZtNnN75UDSQO75CZ0ALFew0yLOMYLbrN0HWbGgWe
mqvs/MTOqhV4B32QI+Ur81tMD5RNCgUjy+P4Oh5/uPa6vnBYo753hP9p5XPbvpkYQgXiF0K1AxPn
p1o8K3w3RnfAVO4TXbjXAM+kxZusCZoCQtglJ4ffjU8laBAHsn2heDM3NVyodBnDNXtBKR8V0QVa
pVB7uKFs+NSIWet4fAWK0JKY4Awfx2Aeevc1go411g+zrfqFSSWXeOA9lR9dkqw0BB/DPBIXzY/s
JyGrPQjPAGPOtmn2CX7iRUc8gn6RzZFjvCzOR69ER41KDWqNj3/crzSUwApy/6mfTgJAZql6P4WS
3RWmdVtkjH4s+MrTfEgU79YktA2f/pIcswyU1AxWZrgzZzA9ZRqOGmWR6EOGMTjGkXLU3zX51irj
LikPccvcBQPD1L3qGFlFQ+R9c60nHD9otDIeVBhu16kOZU9ZOQMILxb4D+O4iXKdWAW6hBSZ8yPN
vYvSdWQVytk/TuImqR9sQ6d2GvbtQmJjXewto/RpgQI5/JhxOVe9sxc4z6NG8gTppzJuAjuJHzHA
UcszjdFweLHb7kmd7IwT5gpf4umE0Ms19ijt58ywgh58Zq9Cox5v1eozRWdvKhsed7+N3UDyp1h4
R8rkzp5lOKhumFdnXamAG9X4tgacyq+DMqF1XG5KdQDj4wVuZoZO8io7sHUpW88SWIb70MQybMzB
XzQzHBwuU1vnkedeq/aaM4cNy/wqs4KkJ2hF7X0d+xH95kHn3l3sTyCTKHNv5fpRXk/VTYXxooWJ
3WPW79IIsXASuDobOeO1qX/kOM9a9+ByIc/RcGwZLppmHyb4Tjzj28TROJmtP8J5xhnimwJGMEOJ
SPwseAf7gfR5Z02o7DZiLA6T8lZOwHOqKEAQj7uGp7TC0sme0+RGludKexaIDgX3o50UYY4OY1gP
4U0SvTUWq1KaLpdnyGuQftgct5qFvDDa5smzQGvd8HIqCGU6UOU5Lt5eue54h3L5WkcOa6kXunKk
UJ0fi8ckf5UMqSLHuzeyFyki3/XQoAgD1V8PmeUBpjhFfbqBhFhjS1nQUXNW79AqbhHMmB5vMZe0
Qlncz8+T81ioeEM+VPRMJiAVVBchohpfGsSEU3g3kKNSlRBD+txY+lb2rBn4bHr+W/okZjOVvE0a
m8Ue26LxhngIyh3bj5IP3Uj8zrsTCD6d2Nrna/3N/hx6CV4WxnP0rDhLHe/KavNd3v/AZBZYWhUa
6VnNoo23jPu6eGij9xGuuMPhYxV1iEcMw/MtYiW/nc5K9Kb1n5ITNLYRoFU2bzrZATIL5cxvzW+f
O6ZvtP0ujS3oBWxLRHdvzo+Q0XdOf2M3fNe87XZFuOowhrlCYrPTbTQXjq/tHjJR3XjLT7PmLPHc
Tereas5OsRosstEW6ysePvs4m41vR9VOMZ4m8okcg3+N9b10z+7yfVnGYI5Biukni/5Ty9iZMq5t
wHkI+yFTl2OUW2SCYFCqvFPuvuX6c+4If3Zf5+KGLFtn+g5RJbBQLdrS8luav0jreK9v2Ij4MRrA
Bra0NK/EzMXovre5CHqK1Ig8AQSsgYNPAxBE0FppMBKn2nE5L1W38TwDC47mV9bHhCy2K9yt1laB
44BW21Hx1BWHC91ui1gsMznqTXvjUsppw+RP2P0AOjER54G8aowzPfkk630dvTR4C8fI2zVUCIoK
/m5qCOzmr+p5QcXe5pkwsDUp2otnj2FlriR+tC0/iGM4kvkXLA0CrZJtxazhuDtYgoli8+mVh6jZ
t332rZSPs/YpFc6VGJq28VBxjAuP5l58DNrAHglU9hAaiMrIvBRjvq+7o8GcZER9aNoFd0gZ2DXc
XRwLTEUDRY9h+E+gkdJjqScHkuxOS8rykA96aOODowBRssjnfmuRiyYDgZ7dkwW41XAFhrgG9uuZ
8ATKluc+jVEZkd1VLXuIsGRUXFf069h+fKU+j84Pa1z9/O+zZfBiMGmI7kqqsA4il6RhTDM/V1h9
3utJHERz7s84dObbWXvzJtRXFVcJqr5iQWLt/My6hq35EoxK7Q+wguE3Qhg0d6MrXySSv6kXG+DO
oSDdewQDUhBrhAq+Hb37VBDrbmbDfb60CBkMam5vpxD7gux3R4r2vlI+aDV5x7sfC9LuaWYtqvqO
JY9xeV+539X0qrRtkteBmHfP6nIzkw2u4hYU3CrYAkJ0BGG+vGvthzEAoNG5eBl42cm9U+S+hUNz
Ll88Tj9kiuFoTeilSb5s8RjCQUa8zr1g8exe99zzsf5c0WoRF+kDmLuGDraVRL+UvcufizUF+X/j
2Zhm87CoH8ADki1OlNxsX9f2mxLBs9Thhyzcb7AYmUEcAUcHhgF/ilhpXFVFx73oFnzQYotfguox
I7u72ntzE8qivcca65e6CJ2y3JtQTkZ34l38rBFhWOl7bp3K9i5N310vBTcxnrBv+44qT1APfEV/
qpT7Mot2it5uhdYfy6RCayXwQqGJZJ0k6VSceIZjwC3EQZFjoFEye+8xeLS+ayw7NV1i9xhCZ2nA
EDDdKV6S5V5BelyOz1bxLr321Bp36nisuxuVC03pjJ0xNltiG3C+ZmBHikC673XSkG2FtEnYLyq2
Q7OVOOopRtUXO6sOJmxyu1c35jTuTYOXPq/x4t9OJc/IR8zvBLp5kw8YOIF7qYN+o8wvFn6M3kvx
P0V+IoiN63FxW++IgxQdAzf6+mE4mP19Nn+OeBGgP+Ho/l6hG8r4xVD5nvrip67eyzEOEUr5uf4a
UfZhBPFVpMxLZ+9VRLrF8DbiJTA/FGpEhYWNTDfJfJ1k0VbPjgjN9n3+qRF9QaQhLdVM78QLturl
BIaqe+AqPE7oTpCnJqjIE+e7A8Qxte9c4wS5xIsfJ40bkbozRg+y6njSEfEGwvIJAOAobtW6vPX4
/ar+vzk7s93WkW3LfhGBYE++ihLVu5G7bb8Qtmyz73t+/R3MU7fO3tpGqlA4DwkcJJJmo4gVa805
Jkf70VhK2QcnBuSswxIfC3gl2qlVs6rTL9k3HWxMm7599jLqwGFYxnq19DCa28kJEteqmlLHrKu1
nXsHTz63wP3gvbCLINxL71vjs2fljtkdM/YU3X6JbPgYw5tV3NZWxe+bvkWobUoc8t2ULgYEjdgN
XVHnHCyTtZp0lCM0bCkUPPGgV7cTeBCDujg08HG8dYNrFhtcnq7f4jxQywXErA1eazaFo0cd1k6s
uviObyZs27AvCXHsVnU34OWbDpKZEaH8PkhY0+CB1GBYWYHrCr6r/A1NgBX4iVDbuJiWXWxQkODI
hYTbFquCjS59VwkY1+mH0QEOAd1bCsYwE2XA+NjEb8zp3GpUmFXSHdHTRY12tAzoHPGE5fShqPA5
DscWlvNABSvUbhlxUs98e9VmMedZim+fW6r46uxw1Takfql3fboxOUSEZeSEqPv18DuOg6dG+y74
AuLGXEiT7qjSm8pTwjjvZDWfTffgW8eGercyboiHs2XFnap3JeWBCLanCdDJfct+WM0NHNwRyE1Q
bHirLrlpOGEkyPGg96kvA3tln96HnUKcbOuGsCWUdhN3v0Tev6e2sY55YeFTbNE/rlG3dqeEFBGN
tkk1fy5PAz5BiZo8lVBGSewi7YCIXUcTrfHbpxUpHkaOOmYDGpMjG0FcDrE6HFYQhKaxqyqBY3Tf
OnmOdqesDSlfiQxGeWgtAj3cNbO5STPRA7xaQb/A+8PypS8akv2kJoE1ldN1wUyq33qUJqpE0WwA
IKjOmr7D7O+0xn2kHOAssa56Tla98Ttq/K9MP2PMWA6gBv0+mKFGKzloeZODg0aH/8ZG7jfEpC1K
DtppWy+AV7kFkpaE+Bc7f1LLO5NDXeHx5qovtSmxx0uLwejuNFm+LYxgOdRvkvcWzkRbkrq7gpqN
Tr9NPYB+3o859BjvtUIzjiJN9dslA6NlC+qqz6QrCY1/tz7/bIvN7cjfFGVBG7WZMI33xPpI4D5O
6samdEY65I7xEePwNS3g39eb52hM0gxV020gR39eTwmxx05l8QF/lzw7p0Fol7jqctjYzuhSQ8Io
dqgbyp3CD8y91l2dp9F/NnoVgRhUN3XEFDJjvj+vXgeTJuSi+phouYTyXhZvV/qMf0oK5u4tFyCY
1bZ1U2GyfSEwFAaxSoHSfjTLfqUfSidYeq65BmfyEF0RMP3dJle4AcNGGUeJLOYJ5+8vTg+FDOAu
/0jzF4AQfv84p0RcuZs/icz/3A30cgUCtyGodoyLnmkB4pKlHH+KE94QekP/cWFt51a49ivYYDJe
+Uuxlq58Ij+8IzRAfJW2TbqtEBcXbXshj1TFH5RRTiZD9yc38sp9/fARcgniIvkC+RAvkeLqUJVw
2mruq1tqDqL22wD6FoeNvbYUrljiiQP3wMBkXA53/37tH++Om2OSrKpMky/uLsaDh6mj/khRmJk6
fd/YvvLWGFn//ZXDcp9FTKwLgg/9z09DzczKM8byAx74oq6mhRrqx37qv1OyE5ysG959TDvM47w7
WwveIxh7RtQcDMMkXpR8XNAL4Dlk8NPNc6awKcDioVWsnVvwcebdYM3HC7uhQ1KtrXh8UlmZGao4
nE2d1LYJ1Ki3BkHM6UT7QcI/Yp+b8q3Vf/VBtyXJcTmPo0MDVlgw0i8NKmxW7ELSY2Ow4mlIgqdh
3WefJWttE4Fm68HASuoOB8vaqEFllye/puvoU4pyHwqQIh7rtunhpIbVniSLFfrtpR2RQXHv58le
RSebcFCUtK+2fe1bY6PRulHVaav0/gkmNso4uXWtuPnAMgWBEXOfUe5TuuNdpHPeQqwo7+wxeLH1
8UAHe1tq07nI+73UWPCBQVy6ZtjAF/QdKTD2Of4ujW5GCLXDLF6kSHP73ED9R1+G1uutwYAQu/zW
atKt1KXrBgjKLNHvWO2nAn4aPTZFlIxJEXbr5ylIjwYRgb6aLSSdb7VUD4K2HOHSOFfcrD+EVNLE
UsMwZsOvAifNh11M4p6fvlZUzsKETUURqgzlNlBoQzBNwr+ru1FEKA4ORA9+q6zgnUukJUCax862
7yoa/538mBBhEtX9wUb7zuF06Nk/acqPWE66XD+MuPPnsbDJEFN4h8kgo4ZxB6f/dCSJR1oo2kMD
/LMbMaq1zVqBgyZlL32dLmUOol4KCsrHmxF8NJB0tbF+9OMnv+JAn53b4Rf4v7085mtSy8BCa91t
2gjgDvA6R7k/lTUnNHuIQiTaqDOZ4Q1r4IhZ852V1W0/jkd+5xw4KtcrADFJnz5pXhG6RkkWW8Q+
AP9NvM699C2pT4GXnRJ6Z4HAcNt5AufJQ9ur96FK7jftGEa0ICTyO1TQLk3mnedDWcJuSh/s5Kn1
NivGtd6R6OBFjopQA9AHkOtDGd96yifVtlfiH2C9BCYcpp8I2vDXmzJiAzzs0IyGcwC/2k9UJx9L
x+ZMVxO+oAfqs67yGYpuXdd0HBTqRXBUtJi14KYZ1xmd/GgmZTFZ18wPEPPbkllB0lCqgNMJ6EWE
/XvjfbEpLQP48bpd3RhjuhSgax0oK7RNI84qYZ+T68T/T1TXfcCBb+DFGUSvLiLkzLi+uwcjYz5f
B+HzbAs1GtNth9cmPhrSLtTPCNg4Gd8obOk1vsHYlzYGMKKedJ8uGu4k2cSceQzGe20KKHJf8ujJ
jmnThebasBP8xs+Gh3K2eylMc9fGxiqVwuPkYWRKjIXhd/e+V21s6blMIcuE1kHz7UMUeAVa/ehO
g0wbTO9U3FicO0plvwqwxErYe8NXXIYh5ETxAiOqWeZyqN7DEJVo0+KfSIGEmXL00hP+XkVMLdFX
GFPxqkb46sr8WJbaIW0DWk7dF27FV5iOGT9+SSEjQa5WWhFiCJBmsXAilg1nAluhdoexVnJmV3T6
TWZz/+8byA/7vqajqpN19kccLRcFFK5UhtjR9JGjg226YQZFs3fJVzYRZS4fLiolbdbdU8ag7dMu
9xBJCvvWrnQak9JSBTvJoZZEqoGWDCoJ3IlPMCGzkRdsH2tL2YKyYQw08fPjoUkGAhaOYCQXj/RH
BwAOHn2LOZtcis8ghxDIIqyj53qtvPzh4aDckg3EiPh97Mvyi1fHqW7sP0IMGyqs3nWW7f798V9Y
MP6pifgv45cQiLAU5ON/bq5YhINK1MoHjTF6J4vaKR2x0vdiBQbugQmy02w4v25rh+P3Slt0Ky9f
BBt+a2/KyX9otwrqwHoT7OrNlT/sn7zCi1dGTWtRM0E9RSd8UdwKMzAsY6jPI3FVJCHzE69+6b12
SnP/RU6GTebLuzZ8tXNtb/Rw1tPqKKL4IcFGCclgNTBnANa9ojEpws/YouEEVi4gJiJOSXF96IPp
Ae8MdSBgoYWSxi+5ROs/kkkDTftXU+3QPoEjHc12lXN2kawnsgZgeLdIizRmrsbezpJPYrxf63BT
kaPXjdaxT25yiNQ6FFCFel8xdhONT0RZx6H4VaZySctafzCq2wRpVd5/iFAlefjByB9N+1FTys2k
MJgv1lL+yxqfrJoZEhnP5MlxzPvMmNZVA8OfhJDnTH7AlpO4pZe/I3m5MQgyCbRqHcfsRTkDyjx0
83lqQRhlwdgiw1zY2CehhPtKpcPKcjaNYPy8YksI99KHxBBlI+3JdO23b7rVrk3juzSyjSqVR5X9
uZN7+qkfSnunWURAJN2tzRwzCIk+o/EKnZaWJ/bY0VyOzXCXs5jltXeAbnJoxvDUW19+9hB4DL2G
uWUhfzYhYEyvMIj/EKiFXuJo72P2qxQLKzV4DWM1lTJ5Y6dE1zYm9h95YtrgmQcDQdXYzDNIgrFT
+Ri2dA0w+i4qptZzBcCwIXwruu8UlpVc35Du66r2fer3myp8RUC9CKpi3TcJWX+8Klln3kzTLYPM
C/hJEV8CMFUQbUY7W6tm99Uk8WHwpqVE1kUY0ZUwnwKIzRXHXV9jHvxa+K+h/STr4dFkEFLI9k3W
IDAAtUuCMOe+eNxns7OdbTcG0pGl6hGJwT0N8s2oIZCye+A4jA7sgXO+CgmMLuOuBKVKg9YV1fQr
ZkZW0VMeIrJKDD/9sDPgQaQmxGO1yn2uMcr2my3Jt1aY78JhoMnW7/CDcdJO9l1/b+u/hP1WxbO3
t4E43xOqbLPolVQm/WOSfSbVuBhFtbOS6mUy26Ui1dtKrokashOsLQ1o6oEemHSj4XVM5KOm36YY
QxN0MzYagCKDRNNKEJcACpolPaRNxCPKbX8l4neDgaWV7wsDejXceDy0Rxr5myofNp3S7uE1OKUu
TiD2VrBY5r9jNeX+AizBa2p+DiGTg8igbyMfa7n5lQ0VFJnKaYx6CcIGm3+qPdrkXtb9u2YljACY
IlbhUZtntF68rSVjZcPClzt0IrJ+K3AaoXfb8DBctiUXK9y9rCevvcmgFXSUVXwLvjbYFJ9ctalY
eKD/pCfiVwBGGKum0W59u4UCb28H+5sR5Hd4Hg1+1dYaxuptQ2abqvH6gwjF4mNMJoA3HMx+1/bA
H5kltowPiL5S8ulOoWpJgtbtQcEVgmeJhsQKGT3V1EV2t2SAthqYKCURgjFBgYmIp24eKmYLVc0Y
UC2WAv1EghoQNKwjmb96T9tUJOpK0hLA+4s++qdmhN3ipR2FMYqQwOA7Kk+tukXKvsyVCQE+KoWU
LERlY6BITzKmGCmY7F7rd1kqX9lx5LkF8+e6jmvCEuzDnObwlF0I4qauS7q6Gs/RNrmDmLUhmnDZ
H1BRLmhtXdn3/1EXX14MbAfuF8Jx6dJcbCKhobf8bzwPRGIttBUjIGfY+Y+sK4tolR2vNWTmauXP
y7GFKjrxcho+DA7kf+6mnpJOWjc03JvuqhsSbVw0PZtrvZIfiplZ8T2LqRH5EV3+51XSSqq8OpTP
WnaXgfcklscxW6D9bbQI6mtP8IfXJStUCJztUTUol40ZtTDDvoysD7GbWybUhP+rHkxfg51x+vdd
/+/nh1mKy5F4Pre1LttpKfiEqdWtj86ttpmLTNeV1qnbXqstLrLs/lElYmfEoYIqk+TIy5sKk05o
kWKz/er0dTsCk0N1uKeT/UuOWWWK6kH36GbAr+Hw9+R5NyU+4zA8Eqka+g9p+NSVHWgVFfhe338E
DcwuUI+Vfgi7u0z7ruIbAacwf2r410gC2GhDtBWVDFMAoG0GHAC1tIds0f/s0NQ5pWbBBf6wVBLb
wxeCY4V6jKPivhjJ3W1UB3crK3l1aNqtTJPZDPd19K0ZHXwV5LRohAdpbSaPfnFnevs2/vLhTtQ6
MTyyg3wqQgqcakwkR4r58bYOXpSRCWl1Z1e/YtXc2XCjhyi+7XBaK8W7UTyPfrnQLf9QWHQ2mlu7
uidPCoGA4Oz8MAQnqSWmoJ9uCjgENDuWQggXTu+ySjjOMCemaVA125z+by9H7+xJGy2E563eqWH/
Ise2i0Jkr3i+vozSZDnIhw4p4kjuLnzXpT4YixrdtDYSiiHmKS3plKm51pkXVpzL6LluQ5XY1pyJ
SL5Q8vdsSo98uG4OY1VBd2L7EyulvlV8N47fdAgFZCajG7RWVZDcSuy5aRTsKmoRRjkMZcq1Jx+g
MFIXMDspCBdicAI8ahv51gGk6VJWM1evmQTE1kaW4lUy3PrBtib7aKzSjQgicOwMx0h/0iSyaThW
s7Pus8k8gCtfDyXijWja6AGC2+G2SFsyPCz9JU68J4TYxzBmmm3fWUW1IwntDTTPirHzwUzFQHGa
QP3GxWjMBQVd+0RDAmdpEFNVck3qjgEzqnonLhTXbp6aGThTt18drGS5XU7q/RA/lNZdVx+8NGBb
ltqFJlJmibRJAnHIBNIKorl8RcIECoEVVSZKJIaBd6L8lUrxLdXJY2cFR8sj8iE3cT1EjwgadH8n
OrQq6AGj6CtCD17X0Hit2g1a7SETu7lnAhF6CI3bbiCOJgykrSZqRtrsjoAyvJr+AeYkZHjTM7Tf
bT4KEolYwRhAgOFEeKlvi0bZk3v1VIj20S/ND8ioMCWSrcwdhJ5+M5T6KuzjfdLexmaznYgz602J
DK+7kfna9EvhT0TAtgF9uBCZuYgQIKNoW7SqtgZAvIEZBBcsxaRpWk+wFV6JcHqyrGbnddNzTym8
i+I5VMXelST2BkkLBXMCS6aOR9sKiJRrH2jRuQrdojERRzH5zxJMJVWrdGfsy104exBaGoIV0qSg
v6sYqoQVU/N2ME+c6nem5d80oUBeHN/EoXiEmLWIssERzHeGQHEDO94PYYXaHrSX41XW3rObu6gE
N1nAXpbD/4/NWSY3k81FxbiD0fbPraUgAwWKvvQx7mjivDFaduBXLYN9dp850RWz3U+L/e/Xmtv1
v81qzMbnzhKJnYWI6HWz791gE+2ubZY/1Rt/3NLFCRe7o95XlvcRbatte++vgKC4sM2c+Za8K7f0
g9uJXutvz29u1f92T1X4f56f/SC7/brbn6E+P3Zrf3nt4f3deIckgNGTeFg8Bcwz/rxQMoalUWcl
VW+zEOlJqR//fSe+cLn+Z4v8/QJzXfDbnYymrGReygUYKlig6JjjL9nuXoh4wV/hRAu0LNBGr2zN
8o/3pfIMmdLQlricZViiAcFlF+dqWWxVZVm43tZ26GpZVGyxm6w4pV57Z3PB+WfRxqP87yXNC4sC
R546D6yCO8Va3GxZoxxkTWj0nHGZuuHDtSLx2j2aF+/OSkikR219rlcdtTgjGwZrt9AQMGE5ulOs
aSBe8SzPP9uLWzR0cx6g2Kah/9VLKceayZRNUxYMJ6ALVIjRmqzZ9b9/M4r594RNw+zyf50n9sWd
BYWIiFupz2CUl2qKQfqNgTBdsn00PeAf8lOEBCG9GRPth4W7K7LgfQFXSOBbktOJoB6CYSaa7SiL
JXsrsKE5GWzRc1SQ39viHdrnohTSOhMHn0OmiYxRRI96+dnGj0lxq8ovc+Mhg/TRG+2qApA4NTvL
Lm91mdyQid+KVqOo/JX5TIdmGqrARhbeTRHKW9wieUbvs44cT4ilHM0Brfyzis86M3P0aYiO4mcj
IgXAKF1pEEd+msdqGlZRR8WjNDdFcFCVQz+JBcXBIm2qozzLf9DBeplrqv22hKtuc3+ZrpByliNL
ph+MUU6GYTKGLwaNeiDOjuoj+57GVZ0/6kq5svKPoDQWoZZsqVi3OGoWONCdIkGobPRAcT4KJd3p
GvgjdpmRhFUjfpdQa4TBR9cEzhTBtYdarEYFAjJjnaERSXgQMtbgmiND0b0j4IfV7gYGkbCJtFF7
Y6uk0R09uJk+PMPnQXR3uD+QS866d5KdauVZMNMS+BwD46gVG2qNSMSrXB/RqNROA3N4uPFF7orM
2spkOpFYC1uOLg5n0CjkheiUcyOmoOAGSvWC0e2ys0i4Ntco7GVxNPxvq74niGcxNHNFWvEnID8Z
xYlo901SEs/B+Gc2OMj+LRbzMP4y+jWzXw7PHzEs+nlQUioPiN0WDUM54vcI81nU7MT1gWQcT/mO
iLziv5EaR7MIEO4fhfYdFOoCSCCcOcRNNHw0+WFIEMXVBzMDkNM+aer7OH0NXoHyk89u3UoYLzNX
EClJXAdAwa55I9gN3jhxAG2HpUKsAl9FZvsdUfdn6lPc7yckAVITkL01OrHyNWQnBJAFoDcJDVBH
88JT5uCiU6O/Fjra2WFatR2UO8Llgga/ZwrjHWG3SMo7KSIZze+OZVR9KeaDwvTPIEe0jApQbRTs
iKJxsSjGMqFfZIpgk2afVv1C2Bqplfzl1TK0N8nwq7SAZqdrvv5Fn4VLP6uPRRduCY3BrpEi5oh5
2zZ5fCh0rJdw+go1scjGYyzsK0vJPyiPyxXr95XkYvsJs6IPh3Q4W8fs4K2BfrkBeHyHQBN7gcv3
HQ7ZUn0MjldWsB9Ou4YJNtqCmCHTMbgYR5gxJwKJy4LeOaOK9TcFomh3fCfzhE7LQrll5EhRpC1w
pjyjCfJ/Acm71vu25yrhr5v/71+hXuxIKRbRSu/zb0uTNOKco5VCmnJcPMjwmXB6nBpfX0mtjoo2
uCOyBusnOLvKpx2ng+2o14PGsYA81lJt1vbYkWSEK4teOK5LBkW3zEhH7J7TQYmtr54yXIzBMtf4
Z8eAS6kQ8ukMpb2eLI+ehlgpu37Y0QSmT151GDIC10IkGk3F3hansFI/S6tftJXxVMYEMrD8WGTJ
Dp1BcF+wDHNyEhTvOcHgU4h7D71fJd0RVuAKvi3f0Nda/ZpCymU+vM6jjt8PTcJQeUazjzpQehqV
u1CqXiz5Q/TlQgj1vg88LIRslaJyo/jYj/saqZYMbMiPIIBY6anLnUQJGISb9g3Al2Bpi5z8mYgm
udoVJKA3Fg4Me1eEHfkF1WI0zhWW0LrpVoFB4HraVd8dtsN//7x+qkWxgOq6LBjpCONSLpGlsRmT
UnTW1v4G/eyKYYQzOIgX/l8K3582/d8vdvETMv0YoulUnju3X9ExcKKH7sU7DA55UcqiWvd74zRd
kYP82G/7/ZpzrfVb1QikT9YrbrB3lN3EDQ4b+UTMwEJ1lD15xFfKmp/K7T+e51xN/na5sKyDtmjL
f/ptt/ImXOtreSWuNtx+fm+Golr09sC+mBdniFZpcrWQem4LopxDEM8HaeMLxvbbaFdeuakfKmDD
/O1aF0eIgnybTslZgkKaK+lrU16RyF29mYs1TivyAvgk8t2tdEtM4YZ0qSVywhUdLvdqcT0/mb+W
sv/ezSULhuABwly8+cnJLtqk9bC37rCUNGJB7tpqFschXIw0xMoL7QpxTftbOEQ1+tu1L6rRSFHr
upfNL4uIHq3ttuDQj4GBYTLCPiHVYIeQiaoylpcR7GMqYzFoD73K/GlgjNM0jh51t0p+j4q3RcVQ
hs8QYBcTbqEiHp9JnzmWzMkncm+qYltxSjdNCyMRpeoyRroCre6pjSqCpcLBJeII8my5E75931P6
VIp05ehk/HCOMUyLXu0M9UASeHF2j4O2rAd/OKeSDiJ1pJlD57CbfXp3ZV3h/EqYi2ysUgP966NR
8B253IRMbBibkrG+SwzuWpBdY9Pn1c895MQ+/tYweyj1qQS+r2OsKJmu2frJQIsr02ZT05z94Re4
adey8J8Ud1HNqUl/IqbUSbpxOUZvwnzsUVsXEJfNkXFn9UIS51ImGiY0OB5Dwy8ZuA0sEGAbmkAj
D45+Kr0W+QtirZMJaWUOW0Eec6fupBieZfv67+vyj/vtb0/uohORIm819WE4k3hRx+FKsnynN09E
twbKl0KP89+v9vMP8LfLXawmRBxXUs0P8D96vYzSgiCFlb2GT7+9tpr8dNj846u4WE7KvlAF2URU
NLI7bOOVj+9rgYqNto7vaC8z6OPKgfqHvs4fV7xYXyJVZqIUjWewnAvi5EgJncGjHNSQxAiiSuTa
w+2nX3mqV65qX9RMZSvFmlWMbK3zEZ4YAldeKZtrbIUfF+f/vrrLAy4839Ks1eFsl8cOiTYCjSu3
ofx4hP7tChe7tlrLitzZ/vcEa5rgCR8oStIpCOEwqUWcMAQD92pQT41F+GiPOzcPCUSYJA2X/1eX
JC9xD7a5y8nKjI07Cdi1FTBbzrRHaT7OdJASZBWoTnk3Qjy48mX/WHL89sdfbP9KSke1iueX8E9L
bwNAZeltp/v5286eLF7ItVr55xdiaKqmMjOy9YsrWsnUZroOXsPG/P0FJ+TKx/yPhvqvDcz67wUu
SoxaS/IhnkZ+P0ig3XSDDmDBTS2l5+g1XU1LNDLrhNnlenCGVXmHrpD5L6YECBPX5lY/V1dIbU0B
PZf59cWGVlXspLo2/lOG0BxwwrfYOZtrfF1LaXutcWr8MCXTKXfmzUTIXPHy2fbd1MSRkn9l0004
dIRgdeuZfSR1xs5mHJFGL0U4HcI62sbKZwXPBzXmGlzFujI4VbbtSqDuyBvv6Cvk/KGClSzpiHeL
NJdohYltJvCcJswgla05fibes1SsrS7Zt4wydMV+agdjSdT7ZpCROMigvGNss4MFKLx7KxmHl/rr
0EpOKRiiJB5WVFoLnC00xnbx8Bprx7x6lgKPLstnLH5VwXsSfo51s4nj6BCw94Q99gQ2Qakfjn6m
DnjxGT4lInAyOlSEHgcy4V+VVmHkwoliaC486I+2viGteDOUw06kGyy2uyYP3DQlWDklA6PoP2G6
bSzOWrmUujJEO0fA5xGtcWtFMRYf1Hw+0Gb2NtKNblSrXtpqvJ38fTSG91b3rJH1EBTrkAGVFOAk
oz1Yk0vVF2cJ01RJNKuErcus4k2QFYexEGdZJg/CoIc1rS1IJXXQnUSc3jD1wjQDRWvdSLIDRpyz
z2Ly8EOaPM5NXkcQVOZ0MztfCJaNLnyzIz7zzF8WE9nlAE3Z8hEqrDSp3AT4pIKBnDzaRAPhps1T
TpTrnCpv+PxnM9MJDGVL2bBB5QJ/hNFnd7D75BAqNzqn1BqHJbOxRRCMG52yoOo3PfCgEdlHq5mO
H1hOW6ybdFfYJZlwIP/8J2E8FoL+CGLShk5apHEsxSYEXrYdGMfKIWbnV7qpK79gIEWCKpgqzHo4
HulZWy35CAjg2xeRSiA6tBUh8SOxjwBn1Sm8Jw3jnOLen2AjDkk4R6qt2hqtNtrAad2GzdJD35L3
4d6wrKXiEwgekvPhgc2oa7chAVIdoWbF+3CmEJuEdrDeef2+s85Rzseqwg+LCF/zmM5q77IGsomQ
95r8PZSrXn1Spie1RULqr+Kk2Cqjz78aUbpNQEL2Q0crUhyG7lnBC1baCunn/sPUU1bR+mtILisJ
7Sh1WN7iEEKEMu4Um8O6XO0LrJF1Vu26uCdNAhs6mj25T2d4wCFItFXAHilxYg+Ltyb4UMWrlK+b
IINNmgHF6B6iEgWuONj0BAkE8yUivzRxWzTbBiNVy+g1NvKDIM2LGBv4CuM2VJQb4xXCTxXZREIP
TMVNZr/M/zyPltbjpB77/EOmCDQR3wTNSy4/2DmNOmkjgfyQ2KtpE3f1OpOGijxMfZWRY0TX8BSj
ztIgiKVS45iW7g4w3WM1OQQB8T62tO0VxgIMEeX/4MNq5sgxwXWSBuc6MVeUweteIL+1h2UubBeq
97HUiRAz1EfLO7YpoAqo+y495iVVuUPHm0C5oAKcgldQSPJzN4cbk96xmgz8tLESn+yajrU0furV
qcoBxDDcFKwaw7S1u9nJHD2pElOm3N7P3IUhR6JH+7Ef3vU4Iv8bUVIRuD5QWD/1T3HRMGgo+2+K
NNrjYg8JaI8JgnDXcFOb1qpo7H2cQ2hohpVHmi0BIWFDVo4dPCN1BVrEIhLTRVfMm5Zw1FxOlzV8
FwXVchGMUCnQBpKSNG067JA2AFoxMTMPioOvnaV0XhRaHMyG4xf2qkbRlEv6CXzFwlNR+/HLCxDL
MrSmKYRWCPqPjsiLRmmTPLb5l9HFsOdeKechTDLsjX+J5EYQNmQ1R3l8jufZqPwcBcDFsu42KD7L
RAExBwyOw0eBbzoiG8UO4zOwnKVZvojiY5weIn/ucr5lrAeWFO1GC2U7qxgt2LUk17zLg5I9ggXt
kWO2kfzYx+ZHgoLCLsvviYKIpIqEs3POx5W2j7ZuLLM43U71Q9E91di+e6YuiXrXEUvZSS+B/Rgh
TtB4qJ0JM8D/1goB4U1syinYqMBwiCZbhdWtqgHvEeFa4AGcdBq7ebQ06cSP1skEQFKN2jKZHZrq
rYnN3p6zrLz1BPa5UsEpK99pSxgWoqB+bQOH6m6iMF3q5iNAZcs+TbW0C6CCGDYSRppzjUcO7n2B
9DUeXI94KwDMCMFBuBe3ivz5v7+Y8TOVX0Ia8B7QGyzhIRYLuSfY0Mo2eUVyS7KeGGH0VQSSdFNq
dDSLHBe4/jJWL31u3nnBTDFQDzXakB5VDAaH/qhV5C/3n9BsbssG2I+5jjA3tDMVyUeuiVy8ieaf
SE0mbGjUpIT7ICZuFMYrUg9DYawlt5b9OdM3eRCKtrGxnQzkqeXiiLbivssQRSTksin0KWMgT2Xx
DlLuxhvBMlg8FaIwkbDTSRRrDdVHZkKQoey12oGxzi9mh7P3BXbXxiLhDUfzKul4qjqhJqq8kVkO
VKjXSWOuTPKd+0c/faMbuhxscIuButWTTluE06TBshvWzKHCpeWXn7KO0NnP1lqluFL6GXUfRZXf
gz3Y1B3qk+QjJKo1nZ39ufQS8pC9YgA9cxcjcgQZ+0S49ZXa8yfrE/WXNdd7WMgQRV1Ut0ZgEjMb
qd9ZMayrCrBQiZGUnBUJHXpG3ExZGVvoAW5GejCW4Zl4dV/N/qUyQcn7ICM/0ouaFNvUQ0oC3ob+
ZyoHmFUJQNGh7I8C2rNuOjI6stSeDjBfV5VUrGedfAN2ptOSM4UoX1SibH2rXVqMjXpTW5Z5A7WK
qGo/WAd1PTrkji0kcZNLnaPSpiVt7Kbv1FXTJisdlc1UPMrYIIOo3dua+mVDtRgM8dymLS4ntqlB
W2vh1yyjyXyo1LBckimDxOKdTI3ESFYkNXszoEHWGnQkAuR8VV63RQaSCUV/ZRIhd6ibs6nHHxAa
sbGkmI3HHW6wBeD9jVTdGRUhNTa/IPAHEFMKMB1sEN4E2BYTP/SDepePmo1wCudxK1RXyStGkueB
7pRakvDSR66AhtvL31L0KIiXLMW66FSyttkYTGsZMPZLYwPowhsTQMeGqT62/lZWK2Q/7WtYdW/6
vP0Nz5V2aDpv046PuXXr62Kl+KfAXHu1uet4tiAzt0VJTZa054zueeidpkFeqynVDj/w2mcBqtWV
ZBAuj0656E6hVN5rBTAEyGJW0SIYthVYOby2QlmP8cfke1hKTAKKmZoYxFrr9SqXY6IP4Cy74aZE
xeOaiIuVIXJ9D3lYNYuzvdjxW29NDMgyVzU3CsuTOYauTWhONvfT8B+V/C4zi+ozpo1okfhFVo16
LydM0rN+9z/sncly3UiWbX8lLecIA+CAO2BWWQPe/l5e9qQkTmAkRaHve3xaTevHakER+UK8YooZ
742eWVkO0hRqQHSO4+fsvXYtoV2pp2IEKRrV5wZCGdMxL0lgIb+A6Ykkt696keaTnpxn7nDQAXWY
UXafdF91Enec/jNpuKu6fynmRGMGMeGw9HN/NZSwDDWMRN3jCPqoRNyZsAZ75Mt6fHDqFut4tIS+
SqvvosZ1HfIm6Ayk9X3au8sCs0lN4io0ldoQj6PSzttyOI69f+Er0CdeU1xaCUzv6YuqasjIxL21
1nUIHiSyHKRO11XtXRYD0xfXX5hcKsIl4csh7EoL4isLZsyIa504O3hZvSrd4Hacrsre36Ye+Guy
TGK5H3Rg5jzjWnXRVZx25y+g8cyBJYRxJewfoQyMzZrXfGXDvRKTv6+AIwYtQkNWntqPr82eahUY
YgH0daaR5YxvFLW98rT7dF5s5/UvRV+gjn3w1TCiPQMfN5n2GqmD4chtVlq+bnwLlAdoA91cQ1GX
IiQcg5QtatWho0obXy1XoiLzb71m2IbWk94xIOkfUgwpjt0iLb5VlbYsmTgW6iX2rxyFfZyk8UQV
S5KPrtt+vEpMtcjc8tbRtc8p0IVQ/5r4vDPGo+HfMIFFZ4hqXrvWUoeLxA9kmpetKo42Cb+pxUfK
tKnEWahclCgoXreOF23m1coXKZAUxtKJ3ay8Tm3NQe3y3N8C2tsYDLybgek7nNOkwtPZ1o/adCUb
ua7Q+OkCvqTvkHJ1E7YaO1nrozHmvCN/2z1gC81WXVkoTJAfn7T6hs7NVdrlr/WKGfrcbLd2jMiG
FcoWXvcPekffzTonR5NEjGCRxZFri+/9gx/GIc44SdnHwytvud0uZugn4fULawFdhwzyNWHWYiFf
ahI5P1TuvtOboFeA5NlQJq8wQRRvRzH04c28cPTXammsu6/mTBqdO/zh1XgHdCC8/FBF83OvCdiT
DqjaMQy8Xac68qzu0iKu51ETcapLnCe0CDhjmqkL5zLaDvfjs7f6dX/L/HmiIA1yJywOypzxJ91w
749Cy4MBdZJ/Y9w25+Y9L+GqvIjpcw2H2UpePFRPYbsq/g293DuXmB4NEyjE2NIy5SnXtdCzluTZ
mes6q713IF0X9gpezDxFAf+3/XB483MvkgOiZid3jzuqn4rMPAA1qIaGl5yJIWS/pfeATqZ8dZbd
Ql/7n0sKp8/YRhf1Xx6BvS17Tp6lpJmsoZiGF1t9a7LXYNA/elF+OjFk5nK2ARp4yOYn6O3DKurR
MTxzeClX6jK/MBEgkvK6zzfayltHFxYlJ3bnD3ENP48rTw570kscQDBngel8K8Ri1rc7u77lkRlW
TOs/NND9PGWYD+Y4AAFsneTE0+4dgb2l3WPEnRv/sjzD7PKlWDlI98pLugzOB7XqT2/jydHm3/9h
6RFGTZ6e433r57BJ5zKp/eXQfqDOeOeuWTorGwINixSYU69olnZZibfsZaCsRC6UCqzVu3h4+fVL
/vNrNks4/zyMcTJJGCM7wl5B32S+cra1iJbDJ/0Wet7ZeId6Obv/aGDys9iFIyL3QPBoSgu/5+nE
JCbgsdfKb/VqXMUUY7Pr8vtKtur4VviL5NFJPxzTMAg9/Ti9PeypDrEKQQNIC6uRRasXO4O2r/MQ
J9FE6VPX5daukSf2BMVWBe6k2dpGFGxlv86zTB2lRIRTSfdp1EAO8v1qY7ektkeecWwB0MU+hT9S
ujQGPQNEt8RS2/TPVHlrZ7AW3VAuKhT1WBsWKWhcVS0HWnJAHC+GHm+3/WXukfb5Z0EGHONE5a6x
xGzwEzBiNe2t5k6XIh1ekcIsNOzZHZ000TLGjum+l3ShJtIoo27pQoMsUvpfgLSmLkvZrmv3nv6l
8cAbEiE4pNGSewK4kBhGOYkvZZndZnH8eehoJXnhi521F6Wyr6XXX6c4IJRJBnQRbGAE3Ya6gmiQ
7j3LWEkcd3kFCT+Pg2WTqARwU7iATEgWHoD05osHPItYXeC4QMYsXHiFBwCTliX7T9uaGOFMy6DZ
aOmj3vn7aTyvwicP7w2oJMH4WK1V0J2bQ76SVrRw25lpqyHUcfceinm3l4tcx6NBf7XP+QbSZxLt
Zdf78PzlsaI4nuixJN212GlJvkbRcGZkR5yCvow/OXW+AIzbll/H5Co07+A+DiZ2E/Nh9r0E0X2e
H6vG2VrsEPKUaLsJnGF50NyHIU+3ffd1croVeYX0LWhhoKEs0ytnfCbRaJ8g2ptJVxK1G6ymbV4Q
M9erS9dmQF6123ZAYG6mZ36qXZQz5Q486xz6ebDb/synTh/oURVXOo9IT5umTdgD4U4ZmSuiny9s
49yCexgmO+XfOwjyhI3yDodndF/Y6WbUbjMD/gBdwm72TAzxmRe99tSRfWIeiAOmN7ezw+shuEgp
0vKbCBQTTo9N6EIyK54KDVYFQZ4VbLh6uDMmWGXZse+KtRjRRCIRqHDp6U5w4RtfZn+jXxxb8SXG
ox/7r172qewxjxPT69FENS3aSwDp0R59ngi4aQt/mYmvsJNXjk/7J/mcEnPR6NbGbHVoQi5WjJjp
OiMXy5uupoEmXg5UwYweQ6wnUtTLaXgORmuTNBUOPkr2qMOo8TiIexk/+gXzi7jdTs59jO8YK/tS
1MiOchCKKAu18mCAL8u85HoYursigJhoMX+3ipfEntgtaguVMSxU0doCaTHGAEw8OB7OZhoZ4H8K
nU+j2Wxi4CAiEEs1PFoYF7wOGa+dndmdifCyP4t6UJHQMWxvE9uv1OwrhFELjBW8WYF21Rvb1rlv
aOFTMKrhq4l01DZoJKB3k9wOousXRQsopE4Qn2kTM5/RDb6kSXNpy2RR4XMKDNrThX/VlmpFKBn7
S94AFhalgSnq9gNg9gADDk/Kyo6rc6tt7pr0UQbjHlcAy9hB84flaL5aNiWU8SkarVsXrDmNiVWZ
9EujQ5NNP6/ompXDfxL9p55w2Lq1mG3fKZQKef2pNwby1TQ2v8dO95camEU1Pjfw74a0BGn7ObDv
RnFFkvkiAhiTeg+6/zBoV3FV0tyLtqWLnB74H4QV4DFI3csK1mKmHs1qztArzzAC0uYmx1fyHPqH
SbvBv3Y25o9xTxqvXizDFiMPzeyAVqxtfxmDGxN0Y1g6M2KF60QUsVMecs8z18rM7027O+czNztK
2L1jdLNJcXa5HIBtVRZcCBw1tka6CIpcY3B3vU8rhLYRudBLsC47l6qT0Ku1NnZnFeg8WcKatcHM
Has6Qs47rorIvs6G8HNH/GKUpJdpqO+JwsK9hey7Iw+CD41J6IaeT7hok03ZgkrD/RXb1pF4Jd7c
68JGFqQNX1yzuersY2se8/HWNZ8zr8PMiymYF6NU6TJnk9dbycrjRfYqBJMxoU3AN3NzTbuWOHqa
sVi92ESGsbiOhXNjdVDDi5rXpGDf2vqbCJ4bdEWVxsgDg6upwsCplWc+1zm6CW122wNzK9aeKiu3
mYV0LwM0Lo2jjOEKE7SFh7hsHPah1W4y+00qxKGIgwWRXDs5RCAnnqshP8zxup71NGnB0fJyEpDl
eqguZgGwC5BbQfJRsLUznpu0Itw85qtE/7gJxVExzMPE7xcdlrrzYniK26OW2YzqAIg78ZphxzIR
myTcVSFkd6Z9I6V6wNfCxHJYWIfJF2dZQfKH++yS2YecuikPug83TE7LvoW93jB/rDCqZLc2Onwd
9rtWvhTFjRTkWU0vHu9HHYEtmvRnP7jIg8ukuoB17A/YwIAW9Oql98s1CYApF3D0ryYSsVo3n/fk
2EUGGwqbdVYrpkfo+vF+7/KmfixsHM1B9kkvWWhrfuTJcsjnrGi+a+A/K6Y7HWVyTd3BWNEO7gP6
CbGaVlp2X0qirIla1gvjLI6v1TmjIfxdm5iH0TdAGljxvnfpL+Zip7BWBvlIHUEvMyTdusnVljyv
tdsT6jzeJl5EqEBwaUCtZzU5hjN/Twtuw/gYjt62NtOLyBu2vi8ucy3adY17VKV/9b3ynEOn/Nf8
6ved+knm1ckv//Pfy7e6LF6z26Z6fW2OT8V/zAf4MyHr7S/59/84/vKpeXrzi1VG0uN43b5W481r
3SbNP3Oe5j/57/7m316//yt3Y/H6j7+/5G3WzP+aH+bZj4FVFqXnvw65unkt/vu/npPw5elvX1+T
v+Gy8PPTv/173JXh/EaTAakHmzYC5sSsv+lf6+YffzeM3wyT2E7doFs+Q17YW2V51QT/+Lv4DaM0
2hCXsAyXHd8sm6jzdv4tzf6NdgkuIzAjuJtn7/ZfSbuy9Fmd82cHxla0BByh03yhJYHPQJ5sg6qo
yvKEcnksCBcHv5OlLCxB5OAEZYZ6CHTVrZRIhnXu+DmY+gz/se2NkX9rDVWFm9EoAbVVOVOUaezH
aNl4IxBhURjgICZtsEk8ioXASiAbZtAp+4Z7PTKVuAgK955g9/7JRHO1L21aUoAlh/pZG5wY/DSG
xRh/xpiHMQI3he6LYp9/nS4vfsxjn8Y5cu+iBraROQkK/w4jbggmG+YNk+EYnGmQzmhSIjDEzKQl
IatB//HF9NomW0+6T6t9MsaJAZtfFWw0S80vUIDDAWD9i5Ctm0Q2ltvcd3TA59KLUgDgoFNREprW
pC9Dv44vE0HWa9TSASWBNRemxiRoqnJATtLu1+RHeD1SyxSEfxHm0biStcMlzZIyta6r0bdH0ujV
5O6jySQrlOogA2p0VhK0EN0MVdfIGzPpCFLH4lOJ9MqPMqHd+9NYkflECZAcRmAr1m0Yasp8jSJF
ctAZlVbcY5gINBOOlZYFWGHpMvbehdDLCWVlp5WU+q0pRo2BqmkkyZlNypEXAeSuUu1zZ0xFcWjg
IdCzDlRfGVTvbGcjClW275Q2qVGInpQb03PITveslmF0QYyPhfumr0eAyiJsvRgSr152A9zCaYjn
MSbFLzqLpuvs/MKuUvL+nLFXzGFlFUfbDLpovxItrlWGnGnevMTC4J2hFR4nLqke6eQX137sGJoB
hx00FlLMRs9fLFlW6YuTyqp5cgddtwHCBS669U7U6THuy2K6lQyc4nzDEuOJTSzoV+1tP0radVno
WvWlkzKJVlbUxmCkALqktzE2FqSyDErhxo5IRdo5oTysZ1W/UnGncNlGZOl404BC0ETaVW2DnECB
hWhDrz6fKsS7q1QYo9qNQ162q8ZtQb0DqRnz81RjJvKVot8MXvrA8eON3WkpcVeBG4w3Ionb9KAJ
G7vAgDAXAWRtJsEuqbsg3eswY0kl6MMi24xQ0NhE6XnlEAWBGNvbVLUu6jW63555ttD4+og+iEkf
bfGw6ldlFmiog0UZfg4EeG8UIsLpNqgBwJUVWgg5WDUOJhsmyLrq0eXaI/SNyodqPSYGOqEQRSjf
/zGq0zWdeM+8C52sII3GSscREn7gJDJ6ngpZGVepI5KJp1BLu1Uj+NBC0m+QRhHflUF6I+qVoold
x8B2hPqhj6eHqh7NbNUp1QOTFiVt2dEr2QGwI40XXh4hxu7zPP6amopXxhmdwtqkbTd99jLDeA5b
vbvzERKSGlNO3l4GZcMwSkxU/7WdaUvb7M36CdlaGW2iSUIPcVXAgFwljV9kd34L6wimkNOlB8s3
y+bBrehi4lyj2mSvPmbdlWwt+v7+GKPCIbG4sdaom7LqLoosUMquVWJg0RE2slTYMrJWkYZEfqGG
SOISdWOG2Ikx8/CdzBOXumUxlq9ngAbwey/BPAReWR2NvsGHViMcKs9yGSmxykQ6Q7sDKNCfMwRs
M7nAh5c0pVyUhdkg8Vm3cvScXToEOtbC1v5WKpkO62AK6+Hc0anPVrYI2XdMUAuNT0bq2tM278ee
xPfJcaDppxDoVy2OmvQo5MTmFvNgiUwhDRvhHTmqMBi5zhGyGFWYlM5t7eDKSpVCqZ5GBgjyMOkH
iNZemAw9+AfAdjvNHbGoKpbrehNEOlF5dmSy1KTFECaHwPKdbOH4VoCcZuyw+CWm2eynsja9bZTr
frkfwaExjov6vksfPGfMgO+0OSYZ1ZdTtAszf3Ko3Nu+ftCatAGO3ypQlAZ7rnI9aVmHY8xPC3n0
O9OT4I4Z9B8CBBt31sBnAidiy08+TrTSdrY+0AkqQzsnHolSvXu148HlC4RQ0EcjlZNbkFkOBxRa
HxdPfPJUf5lGphzPLcFDvZApWfGItAzQcKY/mvRbwpGT1kzmdAunyOQ3y2h6uZJT6PbLwvSdiowD
Y7Csw9AQKIf5Dz1D/iBFazqoWsiQQdujRfqVxlQL0UxFrMiRpM0A3U8JUfJoTWYhDkZCjHRVFtT/
Htqu9BCxMBm7ILLraS80I64WXmta7l3r1jE52U3OxRPQsJjSmZHWblgQfGNvg+wLSFuJMAz0LEvN
IQcPxRM0eUHsLlyuw7gfxrLJLwhn4NMI37Focd+DWCa6ySkG3leroE1nuJD99nFiuXSNRWyOu7Jz
q+JIs569BIwPpwTJrfhdO1RtfTQSq6gUMTORum/RLdbLsffsb702BP4qLStDMELjMCtyK4vwzjO0
Ktz1ctJpvXgiAnNhhHb9arSCQWunNNQOvWWw4PZjy/NmBkZTHLnmnk9lQFD0xq9DJsz6MDX9vvJj
VS8B/zKVxVeLTc2AuhdbbPL7AqwY0z4EjbpnwCx1kTknTDYa3wcGohclfTSi14iroBlD9Ec/FhaZ
AlPKnyXjqTsmmCwKY0ExwFjrr1fi/9/V2HSN/3WNvXhKX6v//q+3VTl/44+6Wv5mfA8Hn80jFMsO
rfff62rnN/b9UtK8Q+ZB6NoMEPyjrjbEbzrUX2g9OpZvi5L8/9TVBqG0BjNPFxul6SgLo/g/Nxdv
tkF/bot+zFCUJ6J4xUDRFjYhqdTXHAYD3tvpAgWuWTg94+lCD2igff904sHJwHtPKg0IP0F4jlbY
knP/Qzh8eG00D92m6hN5GXtJapypqNDThYljCBYtDmgxbuKBJgj8OGcKvmml58DrdnIawQRYdcCG
YyuehbTSSAye+Tz3Lmq+2YnJbrau82Kh+jCkDQhCEfkOGUxT800FGpRU1pVgOEwJSv6VjMSgtlqd
YV4JLVLOlinF83gXhw2Q9DNvMnL6PHaFwFp5UxoQxQJsN1rLXvFvk2Ee1juF1EM+U+x307XUifS8
mSCUAG3FyPNUupptfDZHaPLHUcZBtjPDaQjuQzOp4CiNzlxEsjZpvDdNXtNJsGO/xjDcRBYJD/k4
ZdGtN9DFOCPCQjfYftfEJOmJLjBGd3pcqENvKsNfh45TiFULTpb0nwHXQUfEQ9bPYLsMUpAWQo77
NJZOXG5pG5YTLLgmLwhZSqq0MV+ZnmqE5piVy/Ln42XOLln2ug4dKpqcTZJPxW07scSfea1PYK70
DN3vYLyJHhqAl5FutUt1ImOOmsUg6Gxe3D3imHIpKmIPItGdl6TOFU9umqbDPki7BpyKlVreUbED
8mk4p9LJGVqOhj1+Mf0wGc8dhfOcdHlR95sm6rryK6iiMksWjSL/ib6n7xgl1FyREBWZVbmlbZrc
q8U2svpa0jiefGqoqEq/JoVkwHCm9Ggo1/YYQq8bTd8aweoSbLWsrJrZBssXjZiu0vP6SjiF7b8E
nW994nNaTaghvUyiCww8CBBViV9qAn4JtqcnkvimnkJ64dRO+GuVqzFgK9l+EOOUNqi624G2ByhF
h4TTVOYyOCcZjjiKoPflNeUffP7BS1SzhpZX3uuFboXnlfTy6SxCM4phvlCmt2I0AD5hUrnhLqaG
RN8dLaTs0yhHvMC6b0ExqIzeM0AOwPM9ZJXeDjdlKChoF+C/JTjZmv9rVlPtwuAMwzyMllHbuYw9
mg4r1TU1g/8wI72bteFCpQBE7JGRlLqW4++cMVbAqSeH0U9i92NIQlNOiEvfWoyBPNdMMDrIwbuM
23Ga9n7MOV45XkKsj62Hk71jmRhbiYO4I3UAip7b6mfVRH7mN2O0Q2LDFN54tGt0C9BRDRDuFqOW
1oL7IoRxGBsAU5shbWkSMYKG2WflqSE3dujQWQugD8ZgcePvVM5BR72F4gkpTEUzD8JRZQYTPExH
74B5R/GL24lYo6+rlUxfhZ3yDPBxnhatYSDPs3yDaVRn8ZAzGbG7MV8YxpRMX12L2IiAlL2xrlda
QHt22wcFKXBs/uVIRK+RGjvYlJ681nS9IG4Faq1YlQ0ujmUBNcK8QlVMy68vDBXuwElVhBN5NeJh
mSMGjU3WqEURmIN10LpGu2PbPHQrDWMhGwYnaf1bkI56RmMcDecOaY2BxKv3aXsSez1o6oscXJmt
qJhMRU4mvYILXpY0WHXUu+FLVvvoxqwEaPLCCbV2PBiBEauFNkksApEo2Oemk5LRtoHFRHpcp0oU
wVlGKkszDemznuFEXGmxrWBU9bykcxf4e4Lp9/zhHBji3nKJDmVzRgFbejwnotXIVaqirIJ6pYz8
rnbrxNkA7hq/RcmQ1oxNvOySqE7+ikzTJFoYTsqam4T5LCAETVUtS2YK5KChuhJzRSPG+1LLK29N
mI7HVlHgS3zI+CPFQ214HbHHVjGx+hmRrl+OPKHmOuonjzQcPZrzO3Lfc1r2cwnGS2jNbYwTziZr
PBINSEke7yTbTElcUpsOBbXRNhGmGCjSo2hcZFNPSIlF26OBfpngjOzm/exWtZXC6zMKLzqUsaHS
WTHYwT/rM4H3KBBe77K/H9OQpxDi5MwJdYeHvvKrc/wOjFYTWeGOzyYAoBfoLdnAeX2HVBFnJVyP
XBEB6obN9/2uGZ/BZmZUIQcaxjihaqgU4Rg7y5xVk5CsPNeYwycoy7ae0btExMSuPA9UXR8Rl48X
feKaa6aGobsc+Vas4gqSqZ+U+b6MOW1patqhLZJ6yaaDeMGukme2HKvbFpzet7i2us920DR7pr7R
k9VY5bHMNYmabzRuWzsZjtj3rVt9apFTUaPwRbDDlaqy4tiNgfZgQ5hC+WlHd3lTzqPEwTev63Eo
DokqdZO0oJTcrjhQ4ggdu8O2Cicsi1v0U75clTTsllFlFhsoe+jogojot0TzH2ovzdM9HM1QAIX2
sgurC8Hht3pBLFXGSwCoPKGxsJBmUx7dKRJPU8Z+7mxkD3xZt2xRnaouKZS68Ek2Psx7XXyl6/w5
FWmykalWrotGsvh4o/fFMb34Ruty5yIvzdjeRkTdlCI3zrmN04stfD7AUZOjsUqLznDXzMHETRU4
ckcpTXeRctx+Bng4LkYxElPpebJctbjItvQuUFAqDy9b7WGn6OjwJ4YV7TNNhqva6IpzzaiYn1fN
oJPA2JGZFTT+Nsac8ZxHOVFORptto6ortLNxsORWMz0CRMuiXAoHIfiZrUAKKqHPdFIGJ4GvRoOh
VFscmVnQgSjbNLqbenPc6Lmjf6YjEF1njsatylrU7PQCkbaXXTStbZ3dboBkFatUAfRQ7/2OczFS
DEFdxn6jb2V3x4ZLLakEG97KupVEfE5leAUfnvU0KUX1JaMyuu0qkiz4gfGqaBOBDIbmDWBdM0Xs
qZx4HVdBVbVXKBW5qcqNLsvIjXZ1pkjQEgy36YIEa9460ItoaZcNaJ57ic557Um/2VJNYQrUEXZy
SsmdJit1qzyXSqss3XhcmAKnOXPgoKzQbEJ8FkXU7ruKbeViCq3u2zS5Ey7qYtqFhWutMxf4F8hn
29jLib2gKDvSd6KMbSxjUsYqtRbKjVsMOJVavTo0A4azZdyCrda6rDnXq5JEQIQeMTme8ObvMnZ4
98QqFFxlH/18plR+6XW+WFdZ0LtnIgcIvrRxaq1j1jkGgpE1HLLU03CAA+M1zwxlxNkr/iisey6b
a4bqWmqvC2K9mJmZYRU+jIOW0d2pIlIrwaSHsUe3YIx38NEwGVgT9GW2iB3+rTrtJnID3YpdtsmA
VJt8SIdFDrCy761Y4JkqAlg8NLG+dlpTXzXWCB1ThmK6kXSMKR9Nx99GY9NhOvQ1a4elCLsPUUfl
Y58Z6UuQIgThsZMZ06RwwIBj8nRQ2cVM+ZKUbUUxYGHPJPgRuo0vpGiYRwU885ti8s10edKNx8oR
/uVEM+LzyBDudkJ4IfqbMKX1s4z4ab/SqraPRZE12c6zuumKvs2+KVjpV5SV4WsiyvbVyT0t/4Zv
wsbVRMM/Our+oBwSGWjwxTdthMRjZYMgjx5KzJfpecUQjWhCKzB1pl812cGigyq14nHQnDsP3TNJ
DWFBur00u0nBFtXiYSGYd6CH1AL0Sr/34IIOkNMy/N6cU98bddmQyvrRGESNPbDR3I39va0nQ6M4
Z36LBH70su4ujWPzOZl7gTEGR2vTygqcZjd3C6caPQfrncEsFZMjNil+KHIw21L668wneIMlJRgf
jUnTXp2uRp/A9zmI1mUVOS9mqHi9ZJlGNSJ7/uINWw9RPYnfO56D5QgK7ilXarjvIq1M18H3JukP
e+A/dpo/7izNt/MaALNS0TFEm4rgy2brd6K8IqSCAG2ig61NeZEEB6YQyDnDhXzAoAQHs9y4q5IM
Hdp+X5tkFfXn9CaiA+7OD5Slb+Vzv/8cDI4UsjNGVOQfvd3gloMWDFPCbRwvB39uNSFkGD7SB7/1
Sv98kFlf94NGD86TGHMOAvo18w7e8Prri/nROZxs0o1ATBZBp8s+4P7bESaa8qr21e3/21FOeAbB
YBNDl5ZLq7/Umoegv9Tbh18f4USm+f06mTxf0qTdivOZmeCb68RnyvctAfh7j22JZtMqRlEcbMvs
3yBUzw/YnwPD348ldVrSrs6Mkqnc22OVraiKvqyW3drZz8RosSFdYfORl/udO2/BbkbyCv3vZ1pk
XaX0dmHyFVw8guD8R9OFwfrry/ZWnfn9TCyaNApDHVBv87s4/YenqwzqbCByfJn0ggzK0LoyRvIU
bHXN2PDu14c6cab/cSymqwRCQcKW7ny+PxzLiYLCNItkWa+iO75bt+1NvCcmvDpjI3vmfwluxCJd
J8fsc/np10d+9yQVKnfgYAjATx+NnE6FyIZ4WdSsD4l7k6rhaQg+TeFfUkD/cYIOaxN5ZQi+9VOB
MloEhxJ56TW4UMgvTmC4/fpMvstYT548Bul/HmJeGn+4hjHm+64hANHajCtrEe6tnQ1JQD989Oyd
CJF/Phc6iD8eyGOKGsWcywxP8g+UYugjz9Jduc4ePya+v/M+vTmrkydjqvVC0qPjrChU9wwBN/iW
9h8t1x+e08kS0TBmiVIOA9lkZSwlGmHYqFu1IXBpZf8uC3mjCvnxI2W8s7DOcuT5+yTewT5YiTnG
eUcHnAuYJkjVp61cklpcHNSGqfyK3a129aG/4p01481RT56PwS0seq68z0isl9PSOIvWZseB55PE
nGniDVt+qIR+53vsWjqjIpQYgpSAk+9xLs3eLWKq/FsaZ/ba2MKl3hEhj2B+Eaw+PMe34J/50STc
UDcFiYOuaSMpf/toDhOzockmApX0m3DbvtIi1ayNuCiXwF/Pm0V3n5AfTy10I66M3a9fwJ+XEo6N
9wB/p0N/+PQVly1716grlt7kcXal2FPsfKO3i2nPc5e/PtaJM+j3EwV372DDcQx69SfPa2uVRjAJ
dJicKDLjRbLWLopLbWFeVSubTw6OT3Qbzx85SN6prxxUDX8ed74IPywy9CwTFXHcWUofLNqj3m8h
78WPhnkfPjrLegk79ZCs8svQXJEHnr1q0QX7ho9+jvfus22YRAuYNgOJeYjx449h4lCsHGRnTh57
jNAsgYZSCfKuGfR9NX2pLfk+0vljq/CBZ+Hn9YgLYJokWxlKqp8inPwIgQbENY7sNcnnkE0TLeux
7O7GyW9fcz7YF32U1QAlLQLeUl8l4gMoz8/vMT+BkEJaOt1N1E5vz71OsijWnXypscBg6U8NhiJu
88FB3vma8JHiYwzxFmcNJ3tyFFnqvQ4MLLOqCcN2praVhIZSk913rIL2Wxa15pp+bEK+nmJomoG4
++CL9vMyiX9izrAi2oFm5ekL5fVGmAeS7OupoBeI3L0uN8rpW+S9YCDj9a9fqfeONr9KBkkf7PXc
k0eK5nEcaBlfANcsIez60XgRupgGzlrs0f1frq3wfNksxyAIbcc45Q/6UR1IlER4BRrzaGke6BN9
0HPYT0H02Hajdf1/cXLUvwYBGa60rZO7afFA0ezj5KLCowc2jIfSjrOj4xvVB5fx56dzdrNx/Sh/
qRpPnVgBygNvMNMlw79sU7puSMWd9h8gD9+9V/MUcV79DGmffMoqHyp1o6XI0OjaNnEKizkW9cqP
7Y+KnfePNAsKTRxz6BTfvgZ0KQrV9OmyiAls60kovNM8YqmydLQ3v75F8y14W75x4Rw8nlihGFrO
escflzT0Dd3ouJicTaXW1aSjDs4bWARL21XFAZRyQ/5fYBcfrGfvnCDH021F703y7J8cNvAxM7tF
xiav3JfRS4R9Xs+L1a/P7Z2H4s1B5h/ih6+GrkUGymFU1rG3dJwX1Bx/fal4c4CT2zQ0wh8cnzxX
PapwXocS4LUvli4t0g9u0/wvndwmjkRJw9r0fbj+9lQSRw8mp8qWIfydNkCSn9q70H9uvJtfX7L3
78ufxzl5xPNWsyU7sGUXIrfrmDR/TavLXx/i3buCNsBBswlF/hTlGaOLw36ULZsyR5/iIzrZs3X5
6HP17gX74SgnO5++YpzfchQ4zOsOmWdi2mhX5XlVPX4/nf9VW/9dcvP/tRLkS/gMdP9HffX853/X
gVjiNwuwGmWiohHlsJP6pw7EMn5Ts4yaNHCHUlnNC/U/dSDmLLDmeSC6iV0xJeafOhD9N+KVXP5H
TxiPo+38FR2I+dNOSHfnNHI+TNRFDhjek+8SP1nP9psUl4kEyE2pOR2cNXorawwp4X2R/A97Z5Ic
uZJl2b3EHF/QN4OcADBYR2NPGp0TCL1D3/fYVi6hNlYH/F4ZpJFFi8icpkgMQsQjqAZAoVB9795z
M/kooXLcZA3SVzxLwDTyBu6LXadBvA1KSrGwYVRqH+jLzV9Uds1NXA69Q8rmgghIqKRKMyrRfe8H
srKTjSLfJBwjbidBpSmsym1Z2WQsFOjhTCAzk1kAx8sLMuo0NR1vBSvKDkIrWpE7anK3VWPJjzbz
PHZryQDpyIleTTAHEqSU5vDYsyg7jkIMjahRUZLEIBo7UaIpXyv+g8HXxB5NnczYdKixGlbk8rRy
WYFnSfs10BjFG+aoXuLtajsVANPSVAbugh4Vcjygd3uW6/YQZiMgBmQXN32kpNdywD8kiylv8vFn
gLWbnH7QYFGXvezNtCp+wAfOLlIJTH8X9hox1qZKaqOv1tpBm9VoK8U3Y2dhVQVotiHNQl5ZWiEd
xrilHCL5xcMUxhAfFQFyRinPzbrtu/YyLhBfIE6N3LRp+sOkjPJhTAbfg5eNgUprOy9HXqjbxOgJ
u7hCFV+aoTHuUc0sESADeYnsReyoLTu31aL4xmyyBQ5HP2YycNMl+aRfgHsRvnelRqpiRYL0faUu
9KgoDcabGvz2L1nHGtojNd6jriAXLm+qmxJJ5ArD6aK+MUMZlXclEHgwD1N1KbUpAd9xgOLBLkJF
j206MvFm4MC+N7UIeQJmMt8b5x4c0KzUK/hSuoBeWxF/a2pWwVMpIN9FvY5aFkQOByK7mcNWc7NC
q4+hpsWVY+pjet/7UhmualJROvgrlhxdpH5AjEURIbzf1XPRX7ENS0hrIn4QMQhYMVNbkgSHVPVM
PpjXlSLE+zoiqxFfohKhPlBolztyJ/dey22KnzKqCYQh8Hm/7fQIB2hbkjNWW+KNbGBelMRC24+5
2Dv4dztiAcr4akaD+qsvq/kgJ7VOMlpWvRhJKH1vSmt8yBFa/lakigjfavxFwofo6Fiosa/V43Xr
G+EjCQXNE62kiAj1EIjU1KqNdjsL+mxdSBWRBlLOrn6jIZYZ+ATrEAjlee6HFb2RKt4gHsnNlToV
6A8FFemV05HehpVIpjWpFWpGKEY84pdiCrcW9JUoZCIhdZye4nzWw1VFcpeENSqCbwx7Lb2dODws
2Ywdenexyed2IzIpg3VGFBauRxlJuC3T+Wtf6Pcpl2k1Dr+K0ZqCS6WbqzNbbWX5oL3dIeBjQSWH
4oQNo0Xh42RNSzTC0OSlrQZeUifE/KbZdI52VRn7CDyBq10JP+qL6JGFK1yZ6wU+ClR93SFmoEPm
/hhrTwK9pHrihmj02zdfhuu/f8W70tNyivnqx51U2+uyL2sTha+tHrpVVzm6s7BPe6x6K5Du/woj
4fSo/no7CBei4KUs5+aTvV+WxSOPGrM46XHqDexAF4P4QfxWHxXRqZ6oUXrKqjwk3/XATr5/fbmn
e4+/x1YBthjUgsjAer9ZU01BiXSk5VhWwwszt35Wc3sXmSTytvWZAu9pXeB0qJN9tNJUEb004Nuv
UQBev1HWzbZen8PjfihUvo5DmtPiReKD+Tr73myl016grTRyScNu9gyPhpZTrjLir8Auno9S4kv/
cbq8GW359zejabxjphkzmnG1pEWiaVrSIsNL3Ssf0htj+/Xj+vTVsdipaJJFP5ba6MlwU9QgpFhm
53ohQKGCe4ipGYbuD5CpbuIMHmTeig0r9UOyhDzNNbbJnbxBArhi1di0DllBZ0PAXqfo6Uvz9med
TOFFgZOhioB34JVb3WkOPr/ll3DJ9t+6lTbZgQm18iFxtAdgj9cY779ns/vzzAz77EV6+ytOzjhG
WhCZt+DdLXPddc2mKr+XmO1F3zOk3sM38vXDWFx0H5792/FO1rFhGqNQTmivu+WTvF7KjPO9Qv02
PYZub+tXwQVcPofUlHXggTj9evQTzDmFLVZRiw2hrFgyi8dphU/D2qOI+sKYcAfaGSkh8nZxWNI1
kKE4xd2wsX6eGXK5oJPHjHZFNERNBZODL/H97Osyjt9GVcmvnJDGRtM0rbtfgME3IPNVWlGqV68x
TfskiK7OjP3JSvV2bPWkcN1QJ6oVBEG2vNbX9Zb+oRtsmFrOwObCU3aqNx+mzdl4nM+GZTO2nGR1
ylGnzCXqRVGE+ZI5hbl4O60X8pJ4oNW7kuz6mogR19yCfWR3axcu/gvnAQ7ltvoWeec6BZ/d/Le/
5OTVF2effOWCXzIHlrbRzMB3OrUEujtlGTIzS7zMFO7F17f900EVjvLacjz6UKwy1bnWUkOT7Rxy
HM4ETvPiNtR2USnaraTffz3ah9PO69q9bAwoIFtUcE8+R3iyGm3oWEciHy11IijXrQBwICfYayzZ
FrYp7NiQ00I7oVGaMDDeVgHyE/0ekqOejE9nfs8nl08OOR1egwqkiIrk/YQffVUXM1waLLea4hA5
75BWuu2/U+70L4w1CSI7CICZzJflXKfmtLzBraCyTH8ZYBMQXu1kvudA90Wh0pnvOlrR4V6BRRG1
8pnne26UZYl78/nK+zJWUnQB9qIAcFIfd2wCYeGmRd15+/XNVJYJerp6LF9kztr05T8UzEeFvarS
MZeWFIjmMnUDlq3GGTe0ZlZ8oh+0y/nY8W4lTueBMfB8u7oW2XGla3pGq+QqPsQa3zTr/myqzid7
E+qJ9EqYcyI1gJPvl1lglzJJqLPNAyEEaLSCvbTJj2m8kW6S7bKeJm535Pzi8aDvg+PXd+Y1Y+vD
nVms3Bgd8J0oJ8P7ATgdxeJD0qyWhnH4bbKcaNNfK/sMOKGdHOgTbeCGuyltK+Dt9KybK04c4Y2+
0ffndzWf3Q6oJGxrWOlp153MCuzVYUFnh5wUGS+qJmY/S3y++DYe27nzpni4tfIOEJGy+vpGnICo
Xr9p9AapdCwtUZ067vvp2I61GqcCiXLowK9Gt1vPLPAdgDKio4mJPLed+mRGvhvuZK8v89RlvWO4
IX0UKplyg+59fUWfvF9UgpbujAJEj0j29xcUaq1vDpKONRL/CbIO208wu8viuRsnf3y33o1zsvWp
zFEP+4ZxmpotYIEsZKxQ8Up2BgwTPIfePluRvBei1lFYwQUwkl9f6AnR6/XR0dzlWmm9skc4Xa/6
tJqYS/yCfOiveuJteuAhc6d7MZLcrEY311U7ZSZiWvRdqRYwAhDUAygjlQHk1sZKaMz1md/02d03
JF2iIQtC8EO2nUTzLY0ETs4LorHdZqstsFqU+gDo8lXkQoTCln+m0P7JJ4OvhQUjRKTX/cG4NYzi
jDqYMdWw88zqAjdvI174JCwM8Gm+vsBPr0/m27A0/wjsOPlc5lmR67wtKhmfhHIooldJxhWq3TOT
+NNLgtK2dF9odZ5muMVYqTI9lLmNxgA9lI1AUK0IFbQRnthCmp35Jn22C6CbtAidlraLerrn6uMI
F541qXa3Y9eh70DpXkuZjc18vSq29S7c7c8FjXxcCZBfaCo7HZIQmSgnC09Hz0mOpkKyU2sTkrsk
KbH77z4rRqCIKxGmRp35tFdbmkab5OkIuAUumDKQuIskO2yEMzfv0wt5M8yyULz5oKujPgYoKyUc
9MjpSbfMox9fX8inI7CYmXwADKgfJyPg1if2PRuwFxKrFOBkgjH037lXnGpELJUim6Bl3r+5CLnF
u9SqnWT3QQwbXb00ivlOkasz9+qDqI4iAV3WZdFCDLMoEt+Pkydx50864zSr0ZXciPQEO0Cpbkc3
FiIRYr3cGG6G75AdvD6Xe/RBdHky+umKKXaB1csGo2v2sDK85lfGyrTom+Lnc03aT16pd1eqnXzR
5YzI3dB/HWvR/Sh7iHz9ne9SFfyh27KXeUV/fW7Uj8sTg9I3hciJgFBRTl6qtFGstKmJqPEr6pC4
Pkqa0UIcnJktn5zDGcfCfYuTV6IpczJOJuA6L8Rasqeb/klfSx4Zv05DQ8D22T4o2jo/livhZrpo
fqKpGrbNJjtTefj0WdKmEVn0wU3Lp71p2gA+Rdh6OSi0W/EQrITXc3hzXa/PLVUfqxzsJ0wOScjF
LDLDT1+OQRWKyOCuBslu1PtvlUSYQqGu/QDrm5Z7ajQ/fP3Gf7Itez/kye5inIgNwH8mUWoQnUUY
h79CYLKKHuq/m+DsUfeTicMlsh3GfK3QRzv5runNVCJb4hJLK9lyw9kE62Rai2dEEidw42XPwnUt
NRSOm5TUTrf9/VBj8hhZ9SuirsQVNhiq8a4WXunQCFfL6x/BxN9le0Wyx2vjXrs2/yjU/7cn+w+T
1/D/35Ndv3z/P//5zpu//O//ePPVvzgnchRSOQFYnMv+X0vW/GshbiMe52SMSWRZz/90ZOW/FIny
hAXXkk+TzGvxXx1ZQfmLrbElAbBG9WgpnGf+nZYspbXl6P3P45rGC84pzeA/isTW8oMQKp+YSRCm
Vm2Viz99uA/VOghVAPM+Ftp8TTurOMqBkbf2XEf6rwBQCCh3XRHMVUsNy0DhkfTDrhs0CT5MlVx1
1VQcjXhhundaG8FpNVprvGQnmVz1TQPMZBz1rj8EIbyoAqZSvvEbkRStmpIcBzRafZdCYRRHEkGm
DLZGoCW7mXSDBqTehNberLX2atak4pgKlbatBEuvPaXotd/RDPfJUdLl7xi1n/Se2opGzRlYkH5O
IKs0Qt0ZVU8F8zEwitEVhkHTHOgawWWsGQNU99jQSydoiqa7VUt0pxBklPlYJyERREXWXpA+Ev/K
Sh85UoQ1/LJsQn5fOI/jZT3oVE8GnNIRsMmO/15Itf+roqsG6jjsQaGKKj6ujPYbPrR81O79VyhI
rRjzMW7k+ikYxXZjzLWyLbEb/LaSsnlq8fo+EtNW/GzE2tRtpc30F0vtdKhFiSH9FHtNrNdCOmF2
8Cl2Jl4k9SYuPsHIlW3a8JEQJNzPniW0482UyUFj622BfTWPJ4z4UFCmywzHKvzTYZKvZhYx1kaz
7n6kvVkcc5lKyqrKLfKPhIJWtTnV6a1IsCeO3wZjlY0veQmHEozhJRsyWnFTlht0CgsSGfS2g8bd
BUVyH+g8I00ecXWbk9XuZcHIUhudMjOqNrriONST/xwrYvatF+TYLbGWw55PiWOTobw8Dk3LzKrF
8SrV+rp15SIVL+NQVSCN5wxSV5P+Uy/9lmJCEcxOJCdM4Bjr7sqXxSVTpYBY5WNuobM+VxPsyShX
nuqhw4Br9vyF0tQg//RWs4TIGMQh0CCej7IUGZdzao6PIiXjSxBTPCjyocNVG6TDtmuysYIRhReZ
7v/s/1KERNdv1UCxHjKxMR5AlZNJpAOuAuI40Tu21WDm9GEEoaA7cxn5wcpKjfBFe6XfEDIlucT0
aL9LXSmv+RRCj+knhWAhA4Fk4wpSx6RNBT09DCosP9sPqhD5QV5Q01AbA0cbKXl5mmY7HEOCqxtx
tM2RLHzLx7xSbBqs2ZM5tRo9QbQNODODobkQu7mF38abYeVWeT2oUQnwGCfs7wER7MVkdsw9Emzy
Zy3m7cSYG/wo6t7/BQ9C2UZC0icbsZMwArYdSUDV5PcPbb+8thqlotGVp7lWHYyj1jV9jeIx6eKG
jqTRTGsjKyMqjx3WahcHQPPbT/ktVIGZ5yxIQK2CgTyVTEyki6Lg38fWZGloCmX4leTjdNlOKWU/
K2qCa61IgkvqyfVTpMfiEQjIeKXI45PVDLxFCS44J7bUECilGFzySQaCrZJAN7kyhjjFEfJp+cUJ
mN69XCjNhdW181oXNVQFI9l/pp3HqoifVB4K8hONAgh8az0qpZAULhHoXGgG5o47B2HjhXCsYYum
o/TEURGOfP3ndBP3ukRcUdlemZQ6HvO4bszVqNTicZELRk4rDPLVckjdVs1k/OjbMFlB8snKBYDc
/C7mJNacUaKU68l49o65mlrXXaf1OgFIUfkkIaXVIWroTHNFztor+uflNfu8YD/A3CjsqYbcqs/c
4qya+ngXNhb4qGiJUNalQvwO3FW+MbGa7YqIv++XQHu4HgQGdhtm3G3mKdWGKBFZKXH6KmSiROJm
lBaaVTNKQwXTu2GyG2XeQ08zGo5uYV8HHS97B965V8lTGXWLPA0Kd49KNSaanWTLJCb0bIkikyWB
QnGBn9mWBBBUOTW7oxH5cH/VVwoXpsdiO87qpK1gGkxX8dx1P1V8mL+nrCImSQOGuhGH2aTKp9e/
czUWftUIIHx3GKY637GgE1NlqQP5ahU3tHEDEayFM3GKv5cIqkQ184oKKxdqWLrwwxIJjECtaENt
Fz30Lxu2Ixc2Gn2zIwENeEhX+ISeAQu7LKNY2QsF1aFWqSY3zrJqSzDTsJPrCq5gYhHtbsdTZv2e
FfzUTZZFh0iplAscn8a6iVt9p5ZJCru4Hr1WaNcpcNVYVFgu2/JBiiKCCI1y2Kt0DA7tpOuuBRLq
MCt9uwlAp3nQNiK3axMBlHrYeGbZ94qtQVYDg5LJyX70iZWcDFCIRGmlyF8m/bKrBhFWJRSQXEl9
xyRRisNHE/TXvNbh9yiCId83QUQcbSUgGbLSfTYnosOukwOKOlnkOIYWQkkK45dDQhjQPGn6c+yr
81PaTvEqk0TTAZsbOKMyil7oE1E4De2wH4CwrZqwKO7qppWuG80IXCnJ1AsliCqo3t20lUDOkEGs
1puhYcwC+QcKU7r9sM+LSj2URO2uRhAn7iCiQgQUL2MgjzJ5pyux76WC39Phw1tdtUNzX+Pk3RsK
6VexiRVGqAptVxtqspXMWXzJLFHA/y0Mbgy6ce5fSpRoCnF5h9aI84vAx3INPKfeSFqN5gUQ/nqe
fWGVUH+12TWEa3AbmtfF0ZFSSb0WhbRa63GgXdYabDWqxYlbDUp5my52db7nAw7xYnIraDW2Lk4k
vyGBs3WrI6NeV0IvElNtK7fD4HWAQ9aiVTd23QKMLrSm3yvF9ByIUuPVUUhClQCLBdhfbGRbCC+k
cOkR9LFCDvlbkrmimEpoNGvxQaeDwRlhqNbEHM6PTR74V0XTCyiRo+hbJ2qwVkZ+eVyLHEGTKiNO
TQ2uytiaXXVOA4hhcv3QhXH1ElWWTmJnReYURGnEzFVASS3qpGwrJkFGmqMPYjrn5BPqUs4qW/sb
4qT03SxzeXXYlNdFXjyX7RyuokHsXxSfFneeCMRexqHuAJeT1kiywh37vukih9Z3zOO+upjCOX1R
mhrUzdCFblaRkThYbBFisgT3Qja3KMb1BOa9qYLyif3bIsmpGcuFvhUQmcHnxiPOOgjWXJ/bdQlw
lHIguwBfAD3fdGa2TUNZvZKDWiHOAQHWBtNxiwqYGqKK5msl1qW1rbM4uDfqbt6rnVKujKmjly2U
ykafRNKYRB6jN6esMyQqtBii/CS+y0QlvoO5yhG7SBWOaoYCH8rPNrJQZzt9Ij96bpsMVpGEsT5I
tU3YVDHoZ7aVdwYeTfLBsLDDGzeQQ/hC/qKqoX4o5abb+FajPY30Ql8Kq1IFe+aD0YAUwRrO51YL
ilWahcpBq0ProuC12Yu9xZucJeG3dhqE5zhuRkJuKY89xMEMEL+AAXilE5m5mgRTNwEZFKQJpEH7
2yIf7CmsyTzUtYafk0tgHQOpMTZlLbA7YdDaw2GeO5kcmSBbjHRNdbbdz6oB08ec9WM4CdQx4qy4
yH0ZedJYgaOpBprQQatt61Ce11MQlF5U+Djm1DK6tkpfOhp+Pm/MMp1dDQ/6PmzU+LKjmv2saEa6
K7M4umaTU3rpXOgbuSjYTYJc0XfsM+WdxgfTVYNYW/d9J90MmSq+sLNpfwH4XN4SxbTbGZCvOqap
m1egFaB61hdWqX1r9KKxjQy1ZyVXwYqeo/kot2SvwRuqL4t5uBvJx/B5np6PbwiUWFwcZLG23Npq
foUZb4U06cMhI5wn6zs6KA3pYhfqoPl3AYyDrdEG1r0+SAM571z9MWR/y0eiJtomibKSTVIybJSu
Hm5Ackg/k06S4VjSILCBz/CcIYUQnz5r0EyJPYwv4OOCm81btoiZLWlZV0duro1zsqKakMFyD3jn
bvKUzdONVEF43DdSVSXKtgo09SYHR3QX6xVBChGpnkCUR81WLHIDYfIDViEdNTUROGbCpq57Za2O
/CA7mEso+9ji+8KtDL+MeS8J4OSbgAbBLkoFMRrnmW2SZ1jH0q6gtNUp1VElSFP2xpqzko0gMpxc
Q+QOE/egt4e50cFGsvcJ7kUAL9sCUNHK6sbhvo4lIshI7LvJypTITsEQ64tsyoRDxUZIh7BFb73M
fTNatXoiteDafJj/SVogOgxHNbiWrEhd5QWaENcwqmwXdMl8FU9qvJLNMiS6sOcjCrWLF80DaaMO
mNAk/4csS8vBVsrXoExKh5ZsU239AdDHdVEpuBOntCcFkyyPyBYU4FqKzn/TzaGo3TIss4OqBt0B
i2iJTnewbkwBy1Me5TqNeMG/bTNBqexayIQj9lLhsYVEdtEYrMNGLysbxWDpdeD3WrumsrJtGwzP
vpqGFwo8mwc/nervnYLyNkY6G2WZQvCceVFKUbB8Jn+yJRu3vqzsrcR81BrkVuW0tVLuQy8gK071
yDyUXATnGhZxJa6fm1gNNyHLghOTAM0s0LM9QSET4TDajyie7jrVeuCDrRNUXVwaNbmkJMuBTAPj
qvJdbLI7XydnRiEEwfQbeQWYZDsaeuVquoE6ktKn4zfqE7i42eFk8QC3XSVRj01mLY/wb0PcpXgy
nDhNVwa5k7ssJSk2hDoyxtUOitwBts11EyrHwKihiwzBjg+vtTF6HxJr1DkB8FwE56iI56RAB8P2
2pUlq1rjwpu9Icu+wc+7MaToB1JS4rPlJYMSEA0w1/rbqE4/u65Fw9pfS2b+0w/au7nOf1RgQNdx
gq18ghc8T8+5ll52YubbYncTSSzaYwNNzMpqzhblthm/jYl/Qz/3IHbxbWoGYGVz+DRonYwfQOAg
diU7U9MuupxgYlW9a0vtRpoQGfTCXak0m0kJCZUtf+dJrTlSzGe3IWN2+dYFDpwKd5ZB3fW+tg8R
3btBn26BSW2a3HqW6mBaTUq+F/Ueul0679NmvNWG1DWoHtmhX96TAvpQTYNoG0l12yutRznnIHQh
f7ByLXPwxqa9rkzjwNnoQYWAPAkWcdyQ3qQrzj3grRXb8rXZTlO1cBbSrVqhIoMDY4W96giEUOZ1
SmyzNNhzLPBPMnvxmAQGKSyvIege/YDdWjj/yid6jbOvX8m+sBlDbTXN4k0cjXxPtO+VEr8EQXCf
hd2hD+O13lfrSr3PyDJiL2+byJSFXFGczhx7LGPSXTLdLeiYsrnF0bXuiCWQq/xnmoq3ec0rqsJh
1mCtq8JyJgzthmQexnR8uXsSuv67oEuen3xX4vgZgsq8ipNiKyflbxMWLPmmqhcK5u1Y9Q9D/KMe
6h8UiGy/eJbL/dBei8TIyH0Mly86ZuAAophYbFiASTHZfUi0TI+rkrgD2eCoTCUDPNoc2JqGklWO
j9KcBK4e/9TwB7V5tcww3arZxg2rIm2umvElkKyNRdqwZQSewNdUycn2mEqI44TSCPrdqAx3Q0hs
TZE/cd52Eu2oyJcW0RGNQYhsMztVb/SOUPvbGSA8WS+2ORxTmRSLNM83uHO9tvUv1DF7WLxpaov5
d1qmK5GoQrZO2s7Fvcu2QPAyLfRC884aIMSQ+wD2Dm/CDWEw5Cf1uy4gfkpPSKKEN1bChoKYH4Ag
I75efLD0BmoMNmfV2PghiRhTQLL0JQ2vTTHzo+Qt6cSk2YXPOtxdUTDBDSYrsSOWhK2/w07jRumN
DS6YnzEnyEBSXD03D9ZitpQkGIhXU64Qt9FdtezufCphQuBft6Ca55oUaSM7sK67htZe++3kCLp1
DNv+SBDDHpfxCq/505RErjXLK7oadm7+FoRiExmTSyYyf7xEcGNFZG3P+U+dzOLZDNfC4AOBP4Kq
vxEa9Uj+imrPjX+QQVvalBh45F0Q8QpFXHaQd+sprWtKkgAH+Z2R74yWBfR7VsU8dPFCWi9A3tod
H9fsWpFS/1nEmLKN1NTprOMQpquMDJG9LlCDEf2OkGFd3AvtfAfbjW6cIU5ssLNjmxQB62umblpg
8D7lpcYewK6nl4Hpc5CbQyt5wvbYPPcDi8vcNxsJUqVt6JG8a0LzqaatTVqr30Gjz9AjF0q6EqyQ
iZUlBKHFOm+/VBSOEsntNgiySHHzfnn5YVKTqlCZA7sA0nOSce2rvvYSlbEs0u8pyksKdHPmCtE4
0ZzJq7G4RxgQDHwGJr6zGM0rf141iVQNvHGKmZPD1Eqw2PoiHUjoqQP0/1NY3EdFIde//I5PDRho
LYEVJlPvuRM1znNAq/QhJxc7z/2nhN2sf1/OIt8tAqkfBZaMy0pJSFDKlUnkU8SWou8ftCQiX2ZI
R+MiHUrmpC+yTRRTOa4e3zQQrv8uwL+V7r/vGlGWpwOErZaWjgx++oNsoIs1sZwjmK5AJbD2ww+7
DGugEb2ZQSH7eqyl4/WuBXAy1tIkf9Oh7ilJNEx1WyTf2OuVPlhJ2ii7ejWV69by6Y99Pd6n14aP
VVPFpfNwqsjKrAZPikk4FcGmdaXdZQVqDFW5/nqU963FP3eQVq3FEDTeTgMUVQ2bgFAS8GQVt7wS
VF5DW6dOYfTATKnJSEVzZsTlPp3cR6yiEI6BURGYcGrVj620SBBR21nQfdfitkFLmZ3Tk3w2Bnp5
ci+5Q3iUTrqJ3FDYJSw9nQ+A3YfBpXbC3b9947CO/3OIk+lghmY0jZYIKpIEpG5Yt0pBlNL31rxT
SlCi5bmG7CfTYUGa8XWgh7l0MN9PP5kdvT4sWDm6zdOw0ohirtctjorBZeXct7I3za7eOOcEc9Ii
7jh5XtQXNXQZOjDSD6AoTSIeLwknBBMkQG3mzVwesX+59a50iHlInr6+rSdt9dcJ+W64k8YzVLuk
r4JlOMljp+qp3SFyiGHchztYnmcG++zajCVMh80hEKJT2RFSZ7UkA8Ce1kQsXMTk6uabzi1t6XBe
YXnSUv/7ypCTYw6hdKXSh37/BAUhp1sF3D6+IBrEiYU1MEW33dHvso1ok3jntBifD4iyGi0xSIwP
dgFTbzHFzAyYOqNH1DutwY3vEvRee5PbXf0LqJlP1kiwCf8c8eSlwCJoBPRubGFPc6ldhQ7h2CSL
2kRVYvBz88fBne4i75wA7yTk88+tfTPu8vK8WZvVIFBGdVzGbd0gu1MdnVxBJ1hdk2HgXBxNO94n
nr8abkrlvraHu+isdlt6L6D9+BNO5q3f+1Sv+QnievZmt7/2CI9ZUwFcveJ9OEJvRa69v/kXnvMn
a/i7u36yNNBiFHr/z9BgFm/b7lW1we6rAHmlrXjevK/4IZ3EOwuJWv746fLw9pEvP+7NrZf0P4Nz
UiDYlcZOmFyojnYR7Qij39Iw0OGUFcESBb468/YuL8xXQ59oufTWIHeH2RaEjoZmUDwUDiSlxZbC
YrhFO+yeGfCz5eLNtZ4aUqJMAgPLC7UsF8l+sV+JW3pY/4Pl4p9z+lSCaQwUTHue6p+rs/YLfovp
THvRM1kuzl7dpy8vsQSEMZlILU7lilZQRx0xJMty0bqja5F9gl5/uULJUaOVfK/slnXxnMnl82Xq
zbjLXX8zg5qwKgO23kg/RUd2OF2lHvF4m5l1EWf1v7BKffIYUbkj/YRKJX0Uqc0BoV8ZUHhxre4S
buvIRF0ucj6cX5o+u7p3g528H50cW0JXvnuMQMWWSQqKaf3fm6RsrlDScmn6R4VTLNXkjI0jlgvJ
Gy6XSfP3JK13wlbwvn4j3u+zFuLW4pRBswn6admknryBmaw25KgRcCTBs04Fjj++Pxhntj7vdz5/
D7JYJBb9KQ6000Egfui4B+BlgXeeiREzYE8D23W+vpQzoxgn5psO4/2YM4pIIUuIr+KR7N3s+9dj
vF8rX69EpUjGrMP1y207mQtaZ+Z0bukKoCbQ5+Q6oPhiyxVpouDgRaeJ1MevB1Te65ZeRwR1IS2P
iGxA3Mbv360EfkA6q74dXrTutFLcgDwD8G+UAX2EAQ6dxcLRbpUbOmhu60zH5ipyM9HO+EJSHN6Y
md0GuEczyTEU++vfdvJm/P3bYM4TJLggwxC0n/w2ORcbM8YVwN4k90IvJtrqQnsmE9RJVwOM6X9/
suIP1phDi0X4w2QtRDlVOxULPaHOYkCW2nSGHXOyDXm9Ih3tq6qJkgqB7TU48c1KRjhbDoTcpA68
NqhVGA6RtOIl0QreEnfu/1RIjEqdgjtbO/Hv0V8ttgQZxeG5tfyTyfzuh5w8dj1JJHrcpl3Q72lF
2AfKvdWetV2//2B8vNyT3Z6fFL41op+eCBe1tafy4u/tTr/RL9S7hmbYdXeXP5y7tg/CZhaddxe3
XPybu6wLqI3GBsDeY/VYb0n9wlherWnhs8k0frc3+frPJ+p/FZv/QGzy5q1dMlH/ZJ1eEqX0H/84
LCmlafTyFqTz+n/5o9qUrL8oKoJXJSEJ6e5iEv+TqGT8BSIHhpKpwoRCAMgwf3SbmvwXKzkVAA6z
rIaczv9Ltwl/h/6FrmD1QKnLB8X4d2Sb6qs1/p8bRIIqQXfhpFxkpm9nSJ13iDsiP4O+QgZbsbEs
sr+gzOcRbLQrmuaRGdzWhQYNK6g0vlt2QhxG5vYCkZiT02hhV3JGI02KlmpuDuBYSB8IenDwDZ0u
x8p0dJK2Rk5DjopnLlIDWVPq9x1CT0UNekcOBCLAUJVIlYz6nlzqWl1q1b5Ezz6aU1iMtD2qlySp
RaQb/Qifi2C/QdMBq5MEBqzHmqb6Z9tn3Rw6mSoNgmq3nYR2AGxHNpEGM4WdVbaAFuMCS8ZctcnU
r4c0REBEAoA4pw6SShOnhqLXXUnnviZkfDuKk59e4c7K1W6jRFYtUvyd/SCRnVbjI0zlXND9FouC
WPR042moV0sdHuEAjf0cRBCARWUi+sBuWNurg9mjEHlIDG7F8yzIZZm49MrSBLq4OqnPAS0l6Tqg
E5ET20nSTUrgtigjjTL8/8vZmS3HjWxZ9l/6HdcwD2bV/YAh5ggyOIp8gZGUhHkeHMDX9wplVVcq
pCt2ltk1yyspU04ADof7OXuvTdHhDAV/ih4Q0+XxbTIbxnxKi3JuygAUV914xSWR9COzC+mrHIo5
3k5l2o8nhaL2fB6sbOLcIU1WRYSemierRiU+Ya9lwo7RiNjjot4tNclXZ3tYWor1kS309LhQGyJR
zymrMvSL0YnbxkXJKRW3FX3XHA1P1IWQltssCZyxcIh8jzpMUG1HKsTDshh6T8QT+RrKmSehRUFb
k+CyGUZnGG+lqE/rTZoBFTmMeWEU5MHQf5LkVa2VKSHS3WAgTiNFHntcD0qexAcYL5K+RLG/yHFY
cjgn6SWePEVyqhGXOe3b6V2/iDgQenVZBN6TPlImgXFXakNb1fJkKK9yWnXxyqxnrsGrBUEYG8Nc
uupIKm+4nPhLnAXOu6jK5AgepO7U00xw3ngRSVFs5sNEvoQTmEUjrPtUWhaZtB5Zz+UDQE9Z+oim
oaOzNdNuLgSWqbRpKPL3cyTsPeGGmflcd2T/xBt+6DF5SK1xEPdKMiYJLGQEMyNaNU2tAazY1qyx
9bDTKkNOAaVOIasWQn8bVu7U5pLyXijKXD51Qz3rxkYzotL6Hk8kOxXslOiZ7TFDELTQFaYi3bek
h1J8syFAEe2aJu2rbKKX6Ly5G4hpdDulm6Kn1M6M/rBoJIhBb5dJbHzQC3nuTkql1wJZpOEQPUqA
01TVW/6uRCEMNY2VO92OjXBry7YIt5kkiljfOgQItfuuWrTkzVnqrH1C2F3zntYAdGaoLm2X0dXv
BzSu74PIQK8a3C+LAPI6reC6R3NK26bQzJBgE5JIUus+52E3qwwYeHaKUF3WBzr3Q/kSq4OWPoTo
pLNvOTll9kVyVNeVF2fjTAcVtQNRTW0mz2A2wkagb8JzI2irGuyb3YkpOQ0u8i0Lko6SIL2SJFYY
7KnkkFpepeqD7Fdx3LYPVl9qapA2ZW2RukS/5J2mhWXvZ0vXnOOELLMhzQPM+r5K7Z6ucNo6i9zz
F8Y5DWVaVtZ+GgFzvU/dWHVvNFZToJpk19EMb4wodFPi64u1pNCATtapyBohtipI9WHdWZ1qPqp6
Y7Rf07mMo1NZ1bF41cSYiKOiza0MIAwUirbvpL7vPFMfbMvviVFqT3ESRSpTVgxIOeD2zTZS6ZnI
upYbI0nDKYJjmp3Gwhjmk11nlrgEagxdK+P8Asu1Rx6il29zrIn20MR9wRYtlctxSLw0M2PjyIqF
GFTqDQQYFOtGojZCsKKCFNjGJGSsj0aB2nRSE/NeL0TGehxK4zysprJaaOzVokON6GKireITsK8F
cYpOhdqhsan3862OfqU+haMpL2fRSY6o3cgQpnhSeRsdf6gLIgeIedLLwLBbB78vsUf2oR9Jgfby
xQlLVEhdyP7SSZHQnxutoffu23oWiUuzPsESHMVt5nyXNRapQ1IWRGC5eWZNHKYanckxELc79mRa
hsssn+CJ5dqTSkyu/U2TkpSQuDKdlNcuXrpsvbTEtj60sWFGt40z9dFJiWeh7OLQXFI0FWaW7rUu
He2dQ3aavEOKWDfPLIsGrIGiFU2QSFWE760uFf17JKJ+LvjCzsZ0hp6rz8cG7tz3qC2z8HvDh6M/
Uvueuz3ZLal8P0ftIADu1DORuDEgUMz7OcJ4ZY2Ed5CDBRtydAt4q+4fuw4V85cUNZ9CaZyYvpBu
o/oC0gJB1pS/5xgBdJxiQlHK27RX1SZo0N1K9OeiCF1q3RhJ62VSbSEArqx+XBmjTtBTrS0ywVF6
F5n1e5F0ZXcT5oSzIOiQRJvs4xDm9gNC9TjZk2MSF7fOUGjxQe4QLvIh0bvUeq5mbc73QkqNYUNI
+YAGXU1HbY/4N5O+EAs8gDUTdRM7X0KRpQjH2QCkBM7JPRLwzBFN/zymudUFejtChUOhDlu5DuxU
AU08tio02DIetepOY3pVO3mmi3fDR7uz7vDVTBHFWTMu5HvLXFTlgFZUpGtjuQBHsLlo8zFcEClS
xtMUykLaktdCcpU5zsgWzm071wkjEwQ0vVo1NtiXrrB74zUXyYLHRV/g1U1ZZBX0lFD8Zg8VlgOx
d8rUlh9iNVObbZYWteR4rAl5/pJG9Ke3UxVaaFGVQh0/sCvUDsKaTuLJFqPgUCjzV22zNlHKG9Kh
VBL0nKgxlZcOJVH7ko9RSPPT5TtJxxyEYmRY9Dj7uOxWTk7yq77S0mlYbruqigH/AiJU8kPOP0zw
mxqRN6S5WLO67BPA7c1T2ethf576hYAnJxvGKCemoCkQFvBhCFGnOlMrO72rpbbTG57REQErwzJ0
ivKdVnBXhivoNSo7ESFXUz68sxmLtfw0Zg5pZgFR5+QcrhdWkEtEpZJL8C8S3CbZqqANHSnBrJhl
OaKiLxJbASyXSU7vV72lF7HXdwg98TekvZYgCyI9GXG5NOBeUvZyWZfG95QtRNX7UpUuyvnHKeAf
HYgeqoL//cflv/mo6rlNorj/kX/6379af6su54ju+l/66b/p/s+PPyYl9XL8+OkXQYlmgG3ct3a+
+9YR5fVf+aqXf/P/9w//80DzMNccaD6qoewvfxuGj5+saCZnhH9vXQtwBPTV309Bl3//r0OQZv7r
gskxbRnLGQ5mm6rOX4cgVf+X6cCVtvk80lul5Pj/DkEa4bEAZljwdYgbgKE5W3fV0Mf/+3+pyr+w
wdHS5s+p32mM9F+XffvX4YY79m9zFa5LTqTS8u7ZdHH5HoE0vToKjaHMKQctnTeZREhP2oZv244l
xVUNPl5Ot/7bbfnP4f/ekL8uCP4YzsEkx5D4MMwr0zEBiXbcLiAehlrds+VZF2HySaHuqtNiqX+N
QSVHthVgC9d1I1Nd+jF0EIOxfG2XAZqEb34Pd8kmcW8m95tOOspgfrQuDUpn++fLu+pO/hj7R9Kv
Y1zYLb/08OKoHuapDCO+JS9xd5OH+ITMeh9Gj010inQ+Fd0Zv51HHvln5bLrUh5hPQ5UYrgW3ADO
tdflMkJvOX0xtFTejP05LrUdZ52TMuqbaQwPmFzWtvmaq8tf7/q/nUGXcsp/H6K5ZOAsRCKjEaDq
Qr33alyzCU1BLHGGCIHSZRrFWhBKJOwMbEw/ebSX+uf1UFRHVW4u7xEm/Z/P7clo2KgCGKqrZ7QB
mnZQMjJ+5elcR/ljC4L3rivSz4QWvxkV+tSlPEpPQKFa8fOoJLQ1OHPSmCC9iOR1oajvWTjQ7p6y
rciErzk7XVjSx5+n0i9vCpURmPo0IS5xQr88zkaxpSabo9ST9aUqPZVAtA+FAF/9k6rndZGOx8e0
gTEJnoTiyrUjH8FWNw1NmXq9HSK1yIKJfUtF8mlbfHYjf70kCp+aQYK1jWn3F/YKAmLdqhv1gmJF
75S8xfH3f3rPLgM4F1wTeYq/gFYy1YIYLEmpl14CK3MS0Yu26II/D/LrfGcQg7Q0Og0OQL2rFXOQ
7SSXOXN5S246K+IWejc3Jwxa6qx/Mt9/WZxBoupUqOhCIfOxrykGSphBWxvm1IvIom5LjKODqzp3
oUaIdWl8cl2/ezo6FRXgGpRxSMj6eZpbUqkoRl2xo4yMe172O44b/3iucT28RxT8eEDa9a1jF03d
DNKzp0VCOvaa1GXE+g7dGwflKV+lldrd/eOHpZL5Qd3AuoBqrnuWhaRoVGZsHpaRuIZZuBrB5jpS
2j8P8+sSYfA1A2V0AYOTE3+1RFBCV9hv9ZlXt7lz8RZj9WJWSPobxm9E1RB7sVjrtRfbOjqHPw/+
m1kC5Bo6DlNSvqi0fn5wphVhXdQtrnG+lzLCNr+gkT3P2uOfh/l1oUCOhSwF2I/1mzab4iwjylgt
Q1tbK6mXEWJc7SScTh+dpYC5IO05Tj6ZMJdvx88LPpVjy6HUi6YJpOLVfS2oQcnz0GEtMwt/lqs3
5FxAm8T8RhpodS6ivNvgy+0+uaO/ecU1zXGYMiQScV+vPmlWLnfhmCqZl485JTSE9kkjr1U7/IQ2
8ZtXjuWddxs4gIqC72opmZK6WyiRZl62lJBz+iIUq6Kyw09eguth8NXytWTF4iNGqf1Ho+1vDZFU
oRI+FEyQeo6km2iYq8BR6277z+bH9SiXn+Jvo2ADCLWiBO8KP171Yy2yPNLszb06ag02qXb4ZG5c
P6Tr8S5//rfxIgyI2jhyVWF81JX90jypzf2fL+m3Q2i8VCgEQRTqV/OgHmo9GRyGmNvTjFC8sNHe
k/H551GuJzkXotPu4L2CbkFb8GqSq1k2ZGkpZ55hROLALo7w+joKv4sCozZYJUpuY65vx0VLKzdG
5Xz+8/jXL/aP8RUIGpcXTfvlKqd8VsqO1Hl4DTFQ/UhakSuADbFEdpk61SchSddL5V+jwbAEs0KG
yvWcBw2gGZTO4BIvGOJdvITwHtUyfi6HQQSwIKaDaeLJr1Oql3++0N88TlK/gH2wGtLulq9mDNQo
Thu64EbT+HiPVW1c11NZbJZiGN7+PNRvXrmfhrrc879NznRuC9XMWCyXSv1izs6qmbtPJudvb+Tf
ruZq8ZDNQsRiYTMsIsc+JDVmhwrLTWdu+0zGnlHqX6Uikbz/wYX9OH9eAuN+CbhckqwHM9zyFcAf
j6/DtnZVOzufTJJfXgm+MQggFI4Ulyu0rm4f/Pt+lFK19QyVENgwqZ7NLp3dULc3URnjnc0eRow0
i2V8soj9EuHFDhjNMQQwBM9wSe2rVSxturyNYqP12Kc8itHaz1P1WE3qtzxvHrjJjx3f7x7vaeHk
z3++tb9Mz6uhr6anrYWtPHQYWCrn2bHwVJQfCSWlPw/yCyP6+gKvbm0ihkyX9JiTaNniCUpWEp67
WLXfHDNsyHbIvJl0NL3WfcdMdoSib+NM4etuZLpLEsMnCtvrvcuPn4YcFdvgHAm86moSmwIqe9/z
oLXRprI+7rpx3rVJedCSbDfIn7Htf3eLL68+mYqsQ4hsf34tG5J4B23m6dom/ZMmWlOdxs5gfHaT
r8/il8uyLgApJrGtciL5eRxHk/RwTHiUADC+CWO6TTNnV1fJ2l7UwVdEr/k11nrXcKZtxZnyz8/4
dzfVugh6YSVZOs7Jn0fPEktQAMeZs8Q0cR8ip9OrlVakzXLbU+IJ73IdbPZqysfauPvz0L+sexwg
CTpkYaD+8avhwlwUcsD7scF8bB8Utfiu65+JpH5Z9y5DsHgjqf2hQ7y6uipNikqdMDimo/OQyviX
5izoIpgnrfIUScmZUvk/XfSuhlR/vqGFodOelij095Sw3SVrdoQvf7Kc//IVvhpD+3mMydZjzunL
ZYz+VVTGeTDjfQPA2lWlz0pkYLF+maGcKgkqZmmlcMMG5OpN4HLsGO+65LaEFnpmoy6K3yT0/j3A
LKN1M8mU0Qhq4Qav+oleb4C/AFOmooqEvYEMdsBru14zcJopRNb5Y2SGyMZMM1vujIbwmUbf4bxq
AhUb9tdKo/WR8PZt2kKxjmaoWf4I08vXy7QJdAeLdk+rZa/Zg0zMvfYV9ZUJIGt+A/vyOEzTfVbJ
PsO+mCOZr/rXcHkoDDWYsTrQ9TrmtGQSnfN+nXhSrZ4zcZCkdeu841UJJhQPWhftJykLEPknLlmQ
bt2uDaP2G0N4ajUEVuusl3QTaY+NOpPska1Howliq9p3qBbLVnos9HtlLDcibHc6bm1Doc5tBWq+
NdKSPni5KzXlTJvUH3RpZSOuAnh9zCTLpzzvm2COhqRaVaBZPeq8tGfjC3fEPFV2vAmtJxyqh9mo
DrSx6AYmJ3O2NC830NpZw1S6hhH6yC06WBw0e/sCkyu/WVNGSRO3My0PDu86Wlp37sZT2W1UB2F3
+NCbH4kUr0SZPkp4oLZVN304k/FhUK/Qp+Rc2NNaMmo30dWNgZSDW98erJgE7sRap2Z6nyX9M+aP
rRpiDcQ9oo4vmgq4F0qI1VeuzvJpiWYlgW6ixQLhZ1w7Bur5NPNgMOxogriTLg5a/T2VpIAkHU5R
Zb7SneIsNHh6pu7JF5JTW7rN8hjG/a5RB6+xUz9U5qOCRzgR3pRv8x7jOGAp9IZJoPMOOo+x4S7J
ncAfhDqiOTrmbsDIzTWkc+oiUwG+toQu2Kr1nJ6KEL7DWwy6zBZBPB9i4SbzunLcDn2YtFHS1SDp
Qac3fluAwKrWYVG6o2nApnouk69Tfiul64WfQPfJ1nJpsz3MhbzTsYCC8HJtK1vHBNAsyTMEp2cL
PWTdtLhEI9+mF2M7hzb05MzN07VD5kXsWvp2inZL99C2tZuiFZJpoJaHRX+IpHxfmzGImC+VfEa3
4XNf6YKKEHalA8Gi2+nMBZvYvkM+hFuYRo8FeaqTcVykW93BiXgXxrGvmmcDWoHR3lrDXb4AlCOO
KJVWeeJ4cQQPIBkx6ExHNMI71ZS2mvqYTt8XUpdS4n4V5X2pt3m4+LOyVuPeb5bKK8RTbdxn45dx
XhlmYDllMCWPMOpWenbU1cdFf6wEruzpAV7itGzZXJiWr1nBMj+0debGckYHk3zXLS1n12mfO7rl
IXpINRx2SjTeKBbk4N7stjaduzQtt2OxEmnqFvM2T15QDrvysqXhJV8Y+7cJOapt+DjJ+9h+t9R7
ob1JCu19LLfZ5fii72lnUDfonOdqWDG+anuTfYO4wB3agzmMfkwV3uBX8iGuAc3wZHDEj5abGVuj
WKXDukhXqf6gNK7xkKteHr+NBtGSx6I/TeqOg4vWZG6DfII3fDIOiJ1dafwmi4G85JB8M8UJPyBO
E1g1fytRWBGo8ARgwe3lylzlulhWOaIpTrF07bvxFpaYFLRdjUBRRlJGE3fG8r0EGi/01A6nOe3X
nWaCy+j8fMm+jjZoI4s3N9GJSBtnwuAKcy2seDNkxtOw6JCswp0R29yRKTw7UnVT5M2NmvPGVbJ5
XtR2RfP4NKJFcNWky9zLD2zG5rrprR22TuDc+iGLzUdzILBcDjfdrCqeOimcgqO1TOs3rKRVO7Zv
iBVClqsdCwoQs8ZNlddBNYKomLZd6WzS7oTJ8yYftrm97DRCtHny1bJLhhsdlhGakwwB6jZyQIfx
Tih3lr2yh4OIN1ZSuHpIxbAN5HGVO491spbFPoxXBdb3t8xYtedpgllEhlu8KcOzWrBMZ27Ufygd
kynb1+WxzAK+E4lxttundvCkfpO9VelqLh5hZihUXqgwzWZG6hUkHWAGfKvywkunjT55TQff+rSI
PVPNrjYS4Dhr31arIS6I9wJLDy9XitaIStYRHn/bfjFRiEUQDQwxntAE9vwYNTvoEdOa2jVnZRZH
NSzWwplvtP7Cq7g41IXq+N1krGA2zlQJky910a3GXL7v9dmfzYQKVO0aDXMTuMD4OGQHtcdOk5L9
V9QuMrtKfNGypyx7CZVzB5Vo+lpX68xcO+OmT9bjZbG7HZcgYXGUoLGLx2lmkjdeqcP145so7OfO
2HSR6+RfCyoQTuxJ2dfBOevjRxhjgUgRdOwmJ0iifZa8Jso+x/cbJwKt/Utkf9FUb1HdAUpPJlqm
5/eY9HD7u4kaRA/4ornN2K+A/pbRM+0GN4vv5GWlayepu69VtJKhFxmrCqu/7eXiO83I0Kz8qm1u
nei5vmCuFpnEuCehnHSn9SM1AkuU+FlqH8pKCRwom67UjQ9lORELYDDlRyt7R++x6kTpt7jC1VSj
rqLW/kBjo2m0o0iTQBmfIF756DZfzOjO4KePButo2fl2ktitNy+EDwSKwIeXndV03oBDuczbCtpT
XqExQKOwixyFRA5koYgi++reKJDrU8qg5/sY1tITxLiTmJQ7k7678yYrN5p+nHukSZOxUUhlrOrH
xqYlWda+ZM43johhkKSPtL5vUxVXDziSeT73Pes4ajns9NmjY/WntrLW9azcE3hN3LLyKgDaJD1c
oXZgaTWhulmstDCfmrdC3Wg2h/UQssv9pDuepd1c9C56UgRjtUMh4wnq/nnE85tteApfR4O0e7LH
5EZDUHfsopdc3gAWMfJVHa4aqfELwpRKnHQSiRACgXrz2i0npX4U2tEs38Ji9BJz8ROV0Cth+7LE
OpJWp1ZJNuYIldl4t+QlEJLDg08CtkJ98SUc3ltjPNAgXufNYbFXqXQvwhcgb+48g4WbWtihmKvA
PcyyflMsau6OU7QBarUF/HI253mXKhPISXZXhfCrjkVowQAbH7Ow9uXRdDutu6nyaZNFfHBqVJix
YD13vDnL1oleAfs27hExrqTFiDh/K7AIZ8GmKHxtTQEKFGke8jBfFMp2kE1fXPYq3DEUk187fdfD
VVB2wFL9TLxpAgFjkuznkGj5pvCMmgViVgJFb3bxnN1rC7tdYGxtkW+LqXwxF+R/VjEeqOLexfqT
3dxLi+IqQ7ZSROojfjkkFqpkW6yFqX8b4i8587CGivQDHHLoC301J+pRCsV6iOVtNHxUibk1wqM0
Cb+vYn/qute0OkfCes7jPSF+9zltvgtWCklb0LVE2ynQaWJXGF+0OPdisAcwmTR3MeszgvpAsRLW
lcd4XFaV1D3OEZ5RWX4rxbclXzw7h8Y6BLL6BuQitpq72I6ChO2okfV7asA7MKN6/UDuJ5uyeJtN
EWIyZxncglUUgogfOgYqtXx8hWqFH2pU7mbxNrbDdtAPchhofO2kWYeAc5FcydkysafhQLHA0CUF
0lnVI4BVSjPmA2pLMH2olldth00k0yuHx9yzvSUi8Z7e07iqkrY8AqhE4SenjSvC3LkZraLaKVk4
rwuUiiXsQblK1GBxAJwtmVG4llH4RgNax2Rb4bTqvbzIRxvMoK/HiZ/MepCYRbHm1LBS2+iJBHYv
tfNALcqnjJthxfJNZY3w5Dq/yKTbrs9PiOb7oMJG/mQnjthktJkRHrryBV6jHiaFCWJJN0xDXsRe
3aHHO461uk6nyI2l6bbRgUbY6aG1sbOWD9Hw1al1ejMACbNVnwB73ZXTMUX4qlbw72q/X7YFn8da
P0K0OQCtDaaSdlFa7fUJy0StP5Mp9WCjQaMi7bfa7TSE+0U1vT5+BCnCEyAQs1TcpbY4z1V3Sl5C
G3wzjG9VvQnz8RBNeALLDeomRA6WH5PSMCDCGK3HaciJBAeJXKDO7IUvd3w77Ftbws3HLKtTmb5g
7fUzxw9ndgvm0+xsAAbyyeG0WKtfoipdT9HkFbP6wCv7XOTtCsVf7grHOTtOeZPLOnuXEdVX9Y7O
MTCrkvVr8tpwPaRIP0PyFSTk2HZ1M8iSW/PllUwoQ2LVpcdZwSGShd5MwV/KbL8dDrZ4LUhpqSZ2
K9KtZrW+5dREDj2lrKJwOCAtGb4Z8gHmZBJyPkic+0rehXV/KExzU8sDLD1zp5SHOeOzdwN5FAHz
rVbg70uzG6PGa0UpTmovpJu90w3bC5NS9FEQV5xd4mgL1sotwD8TvcpxhtK1ad5L5Ft7ddqsrDHf
DUnWvk2L9A7v+pZ0qNzl5I0hoEE9CZ0D+juLeVAg31fDapVPy22IfM41i+WhLefvkZx6+iPwrirb
q/atMyeYKmsfZlJJzkHTfa3Zx6psxZgRthnfKJEBP9fZOXVQsVTgT1jV1nGOOEMk68tnfo7uy/yu
0uUNz0FkGuA6wEWYylgnBedX3AH5jRl90dUvi9ggEB2js0pfO03G9TJEH2EeuQnbvyKKgzxqfcQy
cXucDPbKHIabfG3VGMXLbbSsU82f03xDBY6Ipt4v7cabBoQM2NcMcZyqxCuiU9ZuJ3MlN2fOYnqx
Ie0Gb6fbXcROz7nRrxvQQKC/Wq9TPLZZZXcwlK2aPwjLG52twgZVa7yZTZ4xbMdwDHplk4bLOrem
N5JclQBeG9ZlVAbI7ddS8YVTA7Bgo9+N+rqzIVXJdec15XG2vk7MLNfB/tCexzgMVJvb9L1uF0/B
DKUBzG46PYhqw4Mt5TnT6JvxLh5uUylIpe1ocirj2Fry+7lswt7yBmsfJlyrxqHWX0ilmB8xkARx
/DWxvUah03cKwy+L9FUZb9QZAfzamlciP7WF4xbVm8UC3BFTl3yVKs9KThpHUwlId+51nD/x83XT
PiuTrRPv7PZWDk99iggYJa4+3vUD6OJqRaNmL+fFHiHWXVqPbgnZghNrSYWnJ1WyeRKmvJOmwQv1
ChTNN6m4FxRjcmfeZf2mHd7mCyttQAztaepDK7N+pu4lcawLX2dT2jSAQfFtcMpBR9Vdvo8GdYDM
NeaVTC5HjqK+GjkxQqleHimkLMid64yzPS4dSAvHUml3vbTDUIP/5aGLWLeEd+nHx/eDDbnszeDw
Hl2Qjpmbhalfht2KeF035YREtLurK3xs/YjQTHFO51vBe4KZYTKp0U8BNnrikWWQBTF7d2M3FSrq
DPbzqSBjSTvJbbUvR3aj1V1lpwg/O5lNIVWBjFPpI3hNRm0fFrnxQ2MODBDKEojJRnuo5Z1RYfec
SRkr+8DSe1+LSj+x0ZA2+irHWpMnhylq4RevI3huKbM6HS4EBw46mhKgrdMryM+7SKuPqvKRhUet
6QLz4goAxjZmORCXcdjWkx5kZfhRS/33yVG21VJsJaymnI8NFseXybIRyCfAOMsAiy8rt0k8SHKS
kArJ8nAhKQMfwvxkomsuOeo7JUGb21F+y0QCgO40QOAcUXarZ0eb3SaKtjmF5zT5pkfHru1u2a5x
iXMwLYavZdF9W6XBYjZ7yISUt/J6pV3eFsPrMBEHE5Qjz2glTnKhPXiDwv7fcdpklcRms4KrnR56
WTO46GQJ0FwPFqzrhQDdoqc2JkLa+BS/jffBYe8VqLMJIrnjoHbOzVl7AShFfaBLkgVbpDKGDwrG
pU0aqY0nQrt5FSqFNInfXInxTSDafe/bYoHTuUw6C0QTyXd1KRmg2OZq8JZubHIW7EV6bcu+aD28
DKyHXHN5O0fg9IAlJlIw8/+Q2WsjJASYfPvETiHqRaUEMTNv9HYVdlZFhY5+gQVdlmItDUvXapW8
2nSJSiUSNNir4aTL3s4si1AKeeovsMpmoylm/gj9ySy3HazP+2Iyq1uqsxU2jzJpb7rQHIiVNtQ7
OZprkge6pXJH29CCqunEWopapO6DOj/pKqgkZFvaY1cM6oOwleED20f5bXBCZbhPBMsJ/idlttfS
UmbvNlrZHXrymHRu0gP9SGrzN6UcknyzxAP7GiwcYiUPEriRilZTn/Bc3blgt+qPU6YEWsNTBB5p
Nw4rRdu8mFbSrZeOuqOYpQuwvC+/mOMonzqDa4rKatyEhIfctyMZW4lBqbWtMpsaQGsolPeMcPJK
zejPlZGQWilJF3wRGccvKUXUQ2yqFB/7pChPhtO1DhU/yL4yKnaNraFsQl0sUxFTgWVpkkuJCGpd
Fx9li3raFQMIWrfoEyrjYw6OPRn1UQtkaMCVh9UCZIEdJuzYcu2cz01zApc/3RaaWr1CYZs6304a
1q/c0b4VpEpQRO2FA4avW4x0VS8CRHlXZhD2JpXPKEqHaQgKCVadq0bKRA5eWo6nubJZ2Ky+V+4a
fL3HQbFqPEa6XfvqxJG/bufsbLJ32g2mhEBf0rIbWcosXv15ISBWKBHVRqF5psVXFIte9xr1inwv
q6J5s7swPsRtal2IckBwPYzo4qlrFlJdEwP62YhXbr1Qw6LMqrM0F0IeHkJruqjx2/YVTEXmpSJn
xRCZPd3VXfnjIxi3J6nO9K+TgVnAqRpx1MrSuQh9MLx49bBJtclVjIpuCyoEq8wLyraI//yhbThI
NKXa4BCCyWvTtqAVt9bVmIP+0Ct6v5KhsZXbPs+V2A+TdCjc0YjGMMizcSCFro2tetugNvLnwmpt
XJjtZUwrddIdm7mifikU/En3xigV5S6almSXqTWgXip22rHKMId5cqKlAP9qcJ8cYTmQ4SaIVhzY
i4M1WOPHgq+F25qXBtRg1RYjSDA93plxah7trEq+yFlLqbqcL+Z5p6AooekgrQt2hmY6SqyzF8q3
MXCINrIQ/0HNefwJV2WztueavLCSL98eBj4rp9KWHYi1smm2C55Ftht1rpOY2Y1y93/JO5PlxpFs
234RytA3UwIg2EqkKImSJjApFELfOvqvf4tZZfdlKvNGWI2vVQ7KMhQJAXC4n2aftYMe2vdEKF7Z
5z4pms+QFOXShpJ2TKKUCoxBFYQVUOK6N+gLWXKZXpthpuyWpgVEvySatEsmFGsDKSNZGKihWK5g
xrqetYwGxBQlGpTzMVq+WsQUjavOlrJuF92+L6YIIrwwJYbdrTavf6iZWSRroZAad0NywAnqwbTK
4UnpzBe1x5kBJUFL4gEgOMzr3Cv04W0WMZWAaerXUaXUaKhj1TftPrsf7TA2j71TMOotM1IBuW+h
SeeaOc0NB87xzemCwF6uPzAIaH6QYOfrFiIML0yePpiVASfaaZPidkiizt2iykeQedqrKqiim3HS
B1M5YThalOp8MBiTeCQ+ozvQLCVHf6o0deyJXqFGaZjjiw37F17nLMTzbaZJWxUDBcSmA52NxSIh
Btgqi41myQmnEOXeLYPMSEqbIxKZ5S5eU36hiRDPxqYxO8ltHYKiRAWK2CTkWrVTTrErG6kBNUA0
9W5EcPgxL056ZzVJeY6mkjOx7QblSdPyfMsWIB7MfIY0HIeptovjvJVdWyqiN/p00zWu4pToOb4V
2fpJus/QdASqJcUPjZ2RnrZpfSrtWcYFo5w/EGM09K8X+TQ0olwoVKX4ItXCfpNaJ3lXQq1fV7NJ
FBUp0vw2wkmmqNpUoGKkMZOdXQ8pH9Ch2pX+IqICnr9ZUhVE4qN20cwYngkPmAcV2Ue5zhnEZdoS
oH5WVO3PMpHabqumvDmvLS1ijrRbyoHWW689qHjZUAY1p0uh6+HFWCzZbfWpdhlotAmMCsHZUjfR
c2lRd6qbHi/XNGKXLxz1BRBhtYG9LDt7JsAf0vEWoOuR2lqrsKhG5tBsQm1130j61G7AjjkD156M
l4h5mmzl4AMNWxHInMVELma2q8Yy5ZZgLaaSkVRmYd6pRpY3e62Omfe02wEWozB6o9klMc4J6apr
teSOGTSnOhWzFTaQTAeduW+eulX63YBShar0MDOMpM6pcee0cShv5yI02ntFFzWDp6jHwEUmbdcc
LQzX8dyOkl57zbQo7UgZ5FTgOlQ0xWJiWtBo6J06CYYkdVE7wk+ViCZ3E1qK2SZEq8g4eJLXbcz4
UVSbJmY2KKARSBjzYr2Bg9TeByHvspk8S1neAUZC5WxLr+mrtnDtKJo+Bj0eYpdnkv0QTa48a5Xa
n3LhYMGTydYxlVV1i5PDaQLMD5RcYQPO2EqeQ8URp6mLf3bWAAFVtgOt5bgqoPGvFDxsVlmn65vM
CrU7u9Dbt0hrUp9MSVshIxLBDDllxSl2VVqCJ0bD2DBksw1Sp7wTGnUO6jRPaTd+Lamg64SDQ0So
pVm0UkzrRYbwnwjj0OoY0/fdWm2ofppj/V5J9eRrMiT7cSblqIe65MS0g4zEv6BPnjAMaUoEcYXa
EhGaamDMfbnWOIGYZg2nwAFi4jOwau/w9XgaQ3jMwvRnof+sTFR2atHtLCG1cMbHlWoQvGE5bFEn
b4Ti0dyBuv4KNn0tHMOT2gKBXDAl86HTnyZDoh2buoNIvDHS6HhU92VR+2G7ALrGj6ONKSwND1Mn
3oT2iOY7KPpDR4iujvWmL3BIypJzRBbR5dEaWAM2TgnHZXuKQBwr/UoZv/rEPsuN4vfzYxiqL4hi
KWhhp+ckrjUUgUHXRn1e+n6vKlqQgX530vv5Rjehg1rRnq8rzaex9ymmja1RZcYt3JqlB1iou6gY
Nmg4V3pHVKTt46RwlX5vixG2NhTYeto5XXtJ4nY3Eo9ZjeQ1UgfZ9McMIZZxi3W13Hjnml/3czAO
2iZRhGekIyVTUjZE7mTPFk6R5s7E3CKOiT8k4xVSkA9k98UOM6/uW2+KlI1ZX+k9TXVBezf5EQnq
y1bEc03AVoODCafkLkyQl6iw43hzMMylRfailp/qPPyI/NHaOUW/M6uGXDfcyZbjZ/axDO/ssF8r
MyGHpdEbduwLG9VGso1zW6eU7ryCXRL4jd8qfLvjcLTU7Koi/8ySTy2muERFTZQ+g3wfWtn6Cm0d
m8viIEVT6GkQ18lszvJwYItFuEVHf8ygKRO82tIjXiurpXvCuGyVtSjS82PsGPs26V4NuJeMfa3t
WjtH9BpNNdtaVn3o+9LVQCcPXb+OQWg7teLn0KizpfZ7h4a2bvhtfF3EvVbApdcB9xbWSuqvMBMI
jJcj1Y6gx1QkZBJbLi8LPcP6VvaaZb9E/UTnsIsdrOpLv4z6wGi1Q7KsneKhje8Z/e/k56we3Ex+
JFL1yv5UkSDrmO5BwabIuF4Gw7dg7AP8r+duFZn6quoy6rLvbU5iNR9B8a4jY3IRQbqFee1KGhxa
7kGQnisqzQ1ZbLRSbIrUnG82FN95fDTwSwiXoy5RIkwuacJXlIFw7kc3NlpYGcOmT4hKlHFd50qA
vUK5wgFjpjRrXxORXCvD8uQw9XPAz7JyTaxrv1wrXMLz81IyWb30b4sC+roJX7VxbPm44y8Vx4ku
pNdFBWeaE/JeP+5eHetxJA3q8AXKt8PwPtiZx0QtUOYjc7E4xKr3PYtIUXXoFIyXVV6n+9Is85mJ
01ACSYYRnvAT2XiK+9che5ZUbBnHY5/vMloI2tcEMRoqie90h6huzsz9+g0+zKqWsCEoHtWVbNyn
I5ZHWMtRlc8CZ74u9Ccx+cbzA+w1bh6In4lG3Qok+wyEpHWw0kmfMuZ+I+1Q0SKnB8aWWlkvgyaf
FLyeGTX3rLl6rkoRwFfaWhidUeROjKsdX63oIoq7Wyoo+OCFRKeUDlevH9vuak0HRsOVrnuGW7Ei
ij8KJ7xMXfqRmepPAMrZSpvczNzXKqMdZHZad4wLb5GRmpxuv3OVrBX+yC4hDZEsqHwJKq5uJj1G
B0DEWyxt8upL635WovHAnTA19KrkwbAcpfbiWC/I9UJnK+M2ZB+GYj87hywTQYQgte+BxUQKZken
cbl06RXnws+EaXMpvlnDzsKPjX1v+NVwSaCwYy/dHIe+uYlAhuiQkDLO1VGzXwVWNlnra4lXW1SJ
x3WnxeeOqiO7nRJFxx7ZeZZ/qYJwZlI3A9MItbxgaGBtpeye0c2AeHqjDh/zuHXGCfr9CGR+2pi5
QyC20cadSX5URZShrmNB0sB41EdPAByaEw1C5E4G5twRLkTaV4wMEdKIR+/zqDS7saKuVQL/kgge
KH8P+AcMKjtPct8NO7nNA3Dwq4YcZwmxS6DM2TyVE6aA8X2oPyWz9TjUzbq+ISIA0kSbwV6os2Ko
NQZQLdwCmZfcUW91nJs9zmuqH9XR2Y5K7poCJq8paEoRHqW5Z1faZ5earmL6g8yG62Q7zajXinm/
xJrnRPtiTraobe6tpXkn8SFCK4nY2LAjaIER2XReUsjjdKXQaI1rbVp2jZXsSuJDfdRpiNL1tWSc
hbN8benzD9Vod7lWeUuPZwXqlSRxqCF9NfkpU6A5iieG9nxO9UNi6l8QWEK3NH1TCxb5qibzs4qb
mYTZBEkctX4EJXbsOxhWSFK0aSRtbfT9DkDInTF3XsuvVtP0zhtAmLc9bOFXVuMgHm+6pJo6ha5f
c6V9yIlZhHYzdYi3s0WXjRZMHlu7vMm2UYz8i0BUwzFHQ5m8lBXhZXFspOVnRvk8bdlPixehPSD7
9NXw5zxROGMZM2LomZ3yrha39pi0DwsrKKe7pb2ElrHGY8xdyI5umP3ZfFw6/YyG6znT31MOL5H4
Wi6j4VM8zY6xkCJE1IlWRvG8FO9DSnhIFD30VEa7xktS+SA5MCb6m2+BHAyjSspiFEQwMQ3/JJkM
Xu7wqOHiA8LkDK8Wk5kcjD3+aBdH1e90w/Fz4ko9hAsvtE2Uh5Bmsk1RXuT+vQfonyX0ycEQlMlZ
SCTFzbKmpr7HuOuayrCClSiw1XhT2w9pW2zChY1tGjeO0u0W4DREjJSZu4GZ/XhXyAVNuxjmy8fQ
o1rZDBY96GWmkPFkcjYbZFoq8uRuxVXoZjro+/CJ6DkoibXk01LjOCP9tBQqDOp7pJOWnGRB70As
XipLwO2rOy0yXOZJDiK/zMa4T0S3buGF6DxxzG4CofJlSntbfhrG57k09umcR4HUSsStfHlABTJy
FSAMZwALHK5ilw8zEi1y3H7uXEspdrElPeVw5uU4EycmH8wVGSZZS5u03tKkWKg4pLdUExp/lluo
O/pHMjVuD8VfcL67g32rdgcWNd5teaqCZlqPsddf+n1J/4hxJWelnCyOqXjXnUV2dFKyCT/SNxHx
gbgoa5Dr6YGupiunvi09yCPr3Ddorkl8szu5WiuIkG8h7V0F4AUg3j6FCP9EWyLDjORq2U/qV/hq
zp58ldGEXXVMM5+FucosDzSFQLy5xuxCXc0+X/14njwUZU/cb72T8NiDhOClVHRzV+6w2PD4igU2
3mjtBoGyYTjH+iYcXDpXhLrD3bK2DtWxXRf+eMo8DJf6dLVsVJzms0P4A+O5/BGOPUF+j+xrrbHl
n5YXY9u5w46cqeEn0SY0z3LiyYvHUPIGaj8wnXEj7ugYEJwd9ICY6VYxPksv4kJUg6YKT4C1/Vyo
+2JaNXvG7pvNcF/q2yi9oy6WFj7NjKjbgf2gYZh6VfqR4n3yZMnrZB1j1bRKtC+ruLCWmCKj1Buh
OpQP0WN9SnbYIXTdg7Urd/3HCK8aYQghmYqPkY0PlB+zl61L7MV43CCoAvFeemRm29KLr0RxfBJx
IBjq9rtrXXvRE8uEdtftUJwASm1VKoICv4meHmrbfjnTe2X8bMOLNb8pzkWIF2c5llwCZVG+Vp1t
n3gKXgw0XtsNLpDkSNb0QJvGMb3J2InwZ/lFdgGKmOAAIe9Cm7F/nkyP4pKBTRtpU+3WnI4aRTYk
k/QB462sg1rzJrQ0y4YugozJ33hIeySh1brxuLpNrWiNM4buPAJSGixfptzhoQ4sgLSBqpJdJTvR
/semBMkmuldD3ROzWyldRj6BINq3fvgoIZb0Q5KPh4I78ZipYeZ3eDQecBbL1s2HFnMCsNevoifj
y/KJW01CgRDxw8oMEm9YTwd6PIkLPfQmNLvEOFjzFurHEhX70t3eySqL3K71M6YR+HbQtaCf2U3l
Zrg0nPfFpyUOze1sdjFazCc2kQ3clKy+x4RN8HgyzGjqO7O6T9D9of4dAHgnk6sV6D8/QqwQS6Se
gSASTV0qJ3JNu2ZDlL4v0NWSRRO9Rg8IceTBx8Rmoy0nnIZAMCHxja56so0St78YQb2bdoi8iVAE
ax1BpxGoHNb8oyVr+dl8wvf7hQUz7fE4hHKvXCebwPdAT8LkAO9WI9lzfemQl3fb9Ecsr0aSuNtg
ibJqH6XIAxuQf+IL2iCjUc6t/d5qbhr5UeZWHxTh5p9KstZei+KlerUvyP7l85jysI/4FWFakSi0
ToJOOcBZUAvfBnpnuLLY56mfcp8Yzf2MT2zzLS2QeI2+nNLL/GY/YXJrLqvwWHf+Enn8Tf7CEiM2
8sTVuHe0lXaPpU3AqMaBfYSQm0KD5Ouzz0LKZlqKq+QcwsAz1gLDDf4L5t7MLqH4MNHtaKuR6yXS
mso0hsGclKuax0EzDW+V2w7RPyQPpBQhq9a505u1CbA/PGBo0iiPXbuV5dc4CnLhY7Yg0/3MsV3A
PShw4NOhr4FfFqnVSjvNwzpWVvozN4PyuUETwbQx66o5UYEUYq0erVcSB+TlneHZH+0dQdjDvOwi
aosEqKU7IdfS7qzilKMBZkWGpm901DXiHyS+zB/243aI8SKigPVlLG/O/NZVd4Z9B5VM7V5jE219
8V5FgeOl+wX5GIY8G7BT40/a9hr/3E/H8R2ZH3dd+/lu+Vg6xkJd2hrSRpZX2at0lvfZqXgW5wSV
18/wxD7U7VoW17y7VSzklXpNcnfgQOVveQ5tYL5iHHuJ3Bk44VD4wGCSCgj65VZsRudS12d58pNh
TWyDJ/ZFYfRlXNmIzo7qPifV5V/CXbV4RS5NEHalZ2m/RBt1r71WkU9Pe2Na25g2HG2X3huQuE73
XfGFwwoFuYdul1EFpcq/bJf0saspWD2Mqc89Su/VkW/jVTWfnL1ueSM7BFu0cNGBjrPvTBw20YVa
pPRpHXCgnneLdkBo0RZraFiuPpy79IyZAxxYI0dbCl3g9jZpXdOJ21kYOkS4lKJD8kS61ZPriJP3
mn0MFZKOFTXjDnfiUK75c0Dkvkk/fRfd41Zm8hl8LNf5PZO3/dEeXfOzULwp3U7Fz5oHqLIiyd4h
Y63C/lqzfwxZ6crVk8yRXw3+PPiK42nVrrOx6EZnkfZfMSWnTS7DQOO49cZHaYuPuCfvrE3vMnif
pkE4fiIp0SRfwQqjC4ygDZhpPTivqPrINIdP/EUK9VE/iq14iT7D9wy130F6o6XPwOtKf0t9cpZa
caVnWVDTWrEJztJqyvYImpgK+TH+GJ2doW6zx3Sn8rNu6UdX7ZmDvZ/uOoJb2UXsMa+SN0faNcRO
P+jqitfSs4msPaqqex7ny0CN2aWNxXyI3+yrbBNdkwcrkPz6ZFI7u+cPcgZgSCz3yU0PC0dqO/c+
ocK0QYM0vGCv6DfFdvlh3rWfyZs4SCe0m9SyOS0ODkdrOq6bTXziXD2jx70jI9WuzkPxLD+ZLw5c
S5f/Pv9LVpzFLzcKmTvI98Rj8w3qyRnfGmsnPNnagymvm8G3NNKqRxIR1Xku5P3QPZVIOJ3hbTB2
Rnau8Rwt79LsZn9z6cnac7yjOLVzfEztu3KsPfNFge5mBGj7pyXAGkioXkZRrDyRKDRRj9kcpEgV
gX4W0GM8T8mBFjDsCbeKGdS4Vwhwo/5gmfvF2VTa261sPMR7LDgDiaEYEpafPZ4k3tjxsUT9Pc7v
W9V0vsRNR2cx0ACQDKizpDluV4aftlq3m0SbI+Rs+kmThxc5NraFlO4dh+arSUygpwqCgmoTNU/4
zK1Ead4l0k9lXtzFZiXBugwdcz064ZVG20pcy5tSBKGuuTYQzw0Z3VPbZ7D1C19nSo+6D6LYNecY
qfLkt5zGsS+c09zurfGSkGWoruwEXTStOIXaj5swciEFudmtByNEifZJmu6YhaHz0yKJGPhG9ypD
zRgcGtvSAAl3Kq+JzAmOTvwrokIgw04bsS6jzr9CEkiIHYcBSj+tXE8sANUK3aZZSWO6A1LLg9uK
ZocbrzxwzIb3bXUf2Zi1b7N+hz/U0v3xMkNPvdSfGctn8uMyQOpDWtn3wVKQENS9H9cee8sS+QPp
c+ppufDkm7wse9AQlZM5Kk8d941tmb3teqoOq+Zc6w+axr7l40R+7vodB1CvYegpm65RDF7BtFR4
ynL7XuVBkebonvwhXkjh5vZlwHg7RTF2qptTj3SaqoV4MyDGKnvzaUAwrB5rG53Hwfk5a664ovGk
h14jrX1t6RPr2jqT2J7NQ0PpsbbivV2+jn2+VUS7ynLto0H0pdGIUN7ZWmEwyuGXxh5PBfs2ulA+
6NJdkbgzYjRRX6t3vffBSC7lrkKsZqMIrAvEUEl71Pvaxad3sJ8WcqmueEp4HVndkgwz1jStbwIb
w+3q1wbZg3nOyIub1fwKA3X+yVcvzcwxeQvjId7yxpFlsx3a25QTSTXL1ZgU25hZB7HqnaeZe20C
Di2c5CkB0cjnFHVuUYDk5D63oOc/hbbFcs+heY6X3WwSM1CXaBsTZGkPOtLTxV7HMoXZJYxv8SS3
16F0ypOgUQKneUC8MTov1RLcusblcZyfyPApdsmoNa9LSXvTk2rJLfQyaFjVHRNCTe9FFiuborPU
0zOwKYI2Fwu25UTB1ChUOhjwEJu6vp+0ZJ9VIzNBVHFrLe88o7RovmgviCD37aBIjIP19X6OwaLG
RCpLnMUHye6dF0NKkfAzd5XLtO+6cJc5GgUjLoJwKNEdAkma8wyXoZXsLXveq+jZh0lIe0v0Xcr5
11gfbUoYkFrJe9al3dqRExqlDL1NqWafw65JjE2Xo+j1GGigLNjYCkVMTZZY5KYB/6qB0fcqoP+9
TqmK5hyXP8qUSniGQ5sHVWuMW4RB3UtYxPUuD9X8NCIe/4xrW133S5U8FctA0jGMw1mpxzyA5oGi
UzaWnTEjLskTszwuZjhtFU0+pxHlssxI6xc9ycKDDMIWpUtv0eUEizXNe7NQQATi4UnSYYBcgHCi
zPdGU1DaGHtJO0hGQcu+ayMjCCE+PYJWdrDrZPZJQPggoYjGmRAsE5qflMhD/ImeBZoLnVhTYvBQ
mOVAT1lBMajaOWsaxu58ViPOk2WoIy+Tc+uxsaT8Jc/UyIuSFKVoasJOfLJaQXcqppRvMuTTjfHy
2WeWdJDRJG1NJlo8SakkBLqpQYhZCuRkKDwhyzVfBZjekDpqiQQ1q0smGhq52XWjrG9SoyjgwzKW
QasDUvZG6Zvc4m50PhvTWl6zhEJyuozavtIlJURdF9UbFNp8UlCNMTSd2E8rhV6fGkUYkpsCLqId
KiQ243DtzRt4zGYtUBIjGkmpSppGSwXjZqSdWDTLFslcbks9LkcvEVPvtfZCJlfHlm93OXMPfU5m
KMr5ZzQyFznIkXkQCSlMVCtip04x45ap0oVBrVFh6UIsYC3EA/RKOxuZ+iw/iNEgMkp0u2HXaVuw
j0KXKGNqSj0TpiVmP70ItAzdfaRqjbpe1CLDtBDEjYVsXsO6EjmOOw6kgLGpiWs1KPqTIhnI3YbK
mmhRJVHj5W2IYrapzcDMCtxU8WxvP+2WuUIp1MePSikltoIpZ6R/ENVdP8A0zhjteta61CZzh7uN
C2GJvlPtlvogJTVJal+BrkT/YkeOp0Z5QXqsq0xbzLpJ0h2HjvSeT7Mj3mp1KrJT37BWaL2B3N1H
VdE727A0emc/tRb619jpFfPZpI4vPTSyUWLHCI6fNjCPnbixicVwVPHEc3ZN4/TYw84TpZ/CsQaV
qDgP5wbcQknjNrRzSSYeLmt7KNgpFIbsithU8vWCTC4+pI7NuREX9m21Vymu5p9h3zAasODX2L/S
d6OfvuJXw5+R9pieMkOE0kq6luBNbPakVjbu5nCg2zjmlEF3uVMO1UbXy6l6dqTbxG4RZovxtnDg
cZBm1bAEWt5w4seRgkqIcay+ypujXS4jYawyIANhvWW5boQz5YNlUgntK0iHcvc6JpqulT9yFrmC
2XlP/8pW1mVnjerkrAcGToBLA/oWZgCIe2S2zJrmRxwbW2leKZCCorz0mLhKGJBeLw008V8P7n9n
BlgaBEoIViaELjBZ1jdiwVA0EhqaWx40XqcKUSyKNvDMq3J5dPTTr6/1ne5xuxadU1PBFYb2pv4N
QaFOTQfglFH3Uhc9UCLBLt+Ub1lmPC7KUHgxg56Icgu2QBK7X1/7O6Dgj2vjj6fq7MWa/N1iJTZs
jQnbuXWTOicN6aLsDt61+A2/5Psw/+0qBkAnVA6If/72NKNO4oDNeZrY+7DNRZG/IGmvIqfaJvH0
O4DQP92TccNaQHtw0Gh8IyLUmiaXeMJyNTRqDulwX5i/eWz/dEOmbDgGYEnrBl/8K51g0IsSghqP
TU22ur0fSJtz9gZr+p1Vm3L7Zf+M/Lo9OlSnuD/ik8L//QZgqXNVL1SEmITSsq9bEzE4RRy5CiLM
HNbGMG4J/1aWZYpzxjGaitn/9Qr5h1s1yAAAaCiKrZOO/PVW00lCCAxrnixcpj29MAbgR4JEgPrV
r6/0D9+BAYREN+Gu6uBmvj1U2UrnCKJn6w4vt0GBpXpt8r0hBwjY1raxNZXqv3+LmGFzc6wIEKzf
by1pkcXJodK6uYhLL0PgfEV8y5ymWtrUBaXfsZ7+YWECxAMra9L74YP7doMIWBP8BVk1nFWMlss9
mWzym43rn69hmsAy2U+M73ahRshkzIQI2cVTl/MQxQFKH4akf/2qvoNjWJU3a0b5hhFE9fsdk9sz
jQZegicnwVhgWDlRv2Iu9+uL/PEVfVv7XIUNUQNQA5P3G5Sjk1vZrtNbD8ZhdjePX8LYuDZoGpRx
2No4YyykYBLmvQqacpQUqCFiQbNxDDDkoCVpPKRFij48m3GobrLf2Bf9w4fBRwlfEPKKBVHu2zYD
9l4gCMeeIWyVYoNAbfKGuS632AEkUKSH5jdvVvnOKLmRSW42L/TJYJTybv/6JcJHpSfY8H2wa6Mm
pgxR0LhX6MbONMOZczRb6T61FCa7aUL8+l38fVnpMhGjeaPM8r0b33YB6OT6bFpUBDDDe9Ct/lzk
6m/u7+9rikvohoHRnAl2+/tO147V0psza0ojWK77k+DVlaP9mxu5fWN/XVOcC6qpctaB9ubN/fUh
Emgs9Vyzn4IRJx24EJjtMDDw+nRyzZYeiP67bU25oWr+ckkiCA3mDEwnA7STc/uV/gQ/s0cT5Z7F
+d5jQYdZvbaxtOantSSbHj1aYxg/RCU2DSWVarRw+ZZest5hWpUBzV+/xL8FNTqWtLA/ZeINwJjf
n3DG5Gk7IUOnPT4jZHwFDrvSM+xbUXBWy29e599289vFDPYGeL34h/1htfanuzbysGbih2ElaIen
bk9e69HsuXbBf39Pty31RhvF2tr69hWWpoOLAHIHVx7LDNIFg71WOD/UhvTY5TKBE3X8X1/x798h
d/bnS6p/fZ9lqdkFABhG5BLEZdUXtbEhZxg8G1ddfSHMo3zxBIT0N2/v+3WBmuo3mhToRYJF9vdv
66hasMZQ9QpaF7lmXTGybYZ3SlYzv3ksEQhUVOoXZy3H//ky/w/j62808P8dXx/E7+X7n+n1tx//
j4XXv4DWm5qMKlcGnGjcPOv+Ta+XtH+ppgyK6z+4L76y/8HXK8q/CKBsTkomZBQZ0NT/4Ov1f1mQ
DxziOwCreDZyyH3D1f8KX//9yNRk9lBw0qDPsSQylO+sM1UVfZmmj/Ju8QTIAbQA9bo58k244SW+
9nhfdy46X+f0X9qSgua/XdlxOB00gHJsrn/9KqTBTgp1uoyuHYzPhc+B7U4woVeRm3mR99u4+Ntp
8bfL3U7nP20vDgr8QZ8uFNHCcxhg2rVhMMwfXPtH37uzV+AS+NtrftvI/3bNb2dH2MSymJbLzdlb
R4Q7XG5uoY2nrvHQWbVu7f4Wv/gt+v/bFb998uDNRz2SL3rAlPwFOeTKOiPlcOeN/vCnBX7692n0
ZyOC7xzEv13p2wGflhE+b9Mf9zY/KWvdzXH3ttwIDViAQjXAXuM3V/zr07RlC9NHTSWY4ZwwCRu+
LZiudoocA5Tb0+yDxJdc3csOo8e4JtbH02+Ctb8ulz8uxqZtk8I4aMRgy/51uSz1pJlz+z73D2P2
WU70743jr+/nn65AvYDjFS6+qn+H4ypdC5k+fA/DC9I/BCH2/PnrC3x7Rf++hz/SFRWXAYKwb6+I
ypChat07RrUv47tws5190lkQ1m7eUtpeN/vfXO+vAe5/rsemxAy9Qi79neJtdQZY/+5d+PVW9otN
dW6YPvUSl+YSo5ArekrnNLDdX1/V+iND+f/h0u2yBNN4DRuKrHKwf88tBseO6wJTOTB1O+bT0mdj
0rudEFq0B4NKlbxxYl2l6xrbdDIRF2CBpK6mWiQnBqqmN2aCyvc8lUAER2P8btuN9R6VhfxgDBRx
u7YCWaQUqadUpe4xBTsgHJDT12URrcQYmYN8xlwWGCkEdKB4C+mHoxXq/ZAIlQGProA2IctjuwNh
60SoIjpE8JVZnvPIdBLGRAZV8jpCwYdFclD3Kskkv8dqI2jqVBiPr2z7j2lME+xoc9fmRUb3qXPi
Y6nq9UuVQvxAKzsW79FQpz9y087WIzPfUAdKWf0ssVSxKIaRf5EkD7SRU5SsgTl1Ohi5pZYfQXcM
94g48wcrax3kE6qrz5pXdtGz0IqdYTUvXQfVAG37ngiJMTGrFr6U27DeSjFemV1q6FFJiCUMnL/o
jRSLcyrlpSndKLTgwGnYB8Vuircwgy4J3Yd9Ybe2BEjJlsKgHbURe1rG18ZTPWp2u4pV2gdrqzLt
r8rMhy8mhOIC0yJZ0E6LJsaWFbkX0iaKY8uhhT7Y0qY0hf6aajXyNJglyQa2ovqcLz18j3yMW4Rh
OdiQDRtysawUHCG0laTM+UjBdjAPJMA0mgwM1X6azRy/JcxIgrbItdl0kzxs7lHoRvsoVIpP01Fm
FDCSDXBxkR4GXSnWcSFMN6w16im1RCSARrAT22528gfKTfF6iCv5sGCQhPij7pGK2S0dA2WQnVe5
NWRmjTPKsVNQaAjqJE4NqHHygkTFBHDSRz1lGzlxVaPoz7NK97LGqAgsT9dd565WP6TE7F6tCaSM
FUcM2vcTpZZiHJD5d6OW/WC+FTRb7jQvoRVRrE/lpP8YUimVaXYzILH0wjkYOSX3hi0R6mSmdoGM
O8OqMTEa7JuwYbNVBok5BKk9Rgsd29lImLWhNLOnpak9tgSSH/+PuTPbUhzbsuyv1A8oB2pA0utR
gxpEa4BhLwwzzEwCCdQhJPH1NRUVVenu4Rme+VZj3BsRN66bAUI6Z5+915oLS92To3XPUOLRPMrX
BjsgxkwsJ5T9G26OM2O7m9yCLjGP1VRClhnE40Jl/jd+8LU0FAqnAvP4HGnzY6ZdtOMIM8Ezf9Eq
SFfPC49afD0i4ANsuCv00kRYj5rXIDCFaYCltbLq9HHBI8ODg8eiaDq/0KV7B2gRQ3FnSqen2hUH
jI7Ie8nAWuOoS708eZj2ndC/2XCPhc2oeYZlVklRVuAuOtcIu47qVXtjAlS9gtqsNtJRVoOmNFDt
jnL4gHfsgPtnSn1BgxrQh1xj4exa3MFEtLLSHiXTR4asbNQMo2+uxICvHoyOLqqCq+Hx6I9uW181
+0K0JD13ghiD2njyYeTaiBolR6zBKBItCIr3LO/bMMkfW/US04rlNpS1Fdrl6uPRXZLQPHfJR8lg
LIxvjKKOsYLQaVQk2MaZLXaGiuhCQlfSjpveqfWHZmOKB1ZUZsY0MyYV4JVcW2VGf10y3UPCdbx1
yJcudXSjF4ejvI875MsKzDpcip0dy1Xn9nJrnkjbKk56ITMLqS45VubOTOIDwa+FgSmiSFzFeKCE
vD81Hc+PlErOCBys82hu8Wve1uq0Me5EgBRSBk0pK1X0jkl26I6N4uqjh+TnsXL1jJLVsholEnHW
bTWxLkcF7XIpk+4JCQEYQf3oZJL+mt5DyXB/izvEOIy0jPyTUBWksXXWjoIBFAvDj4hHnE30yPsq
A+GWyud6M0kxsAtIUI1fxrUetUVRbPAOF6+1/Cy2qQQrSTzU2AjPaa68HRnYTc0u1d1cU/nqu7LQ
vBZb9fxpgD5LRgUW+s4Y64dzi5EfIPxRYwjd9V6hDGtEIaN4fTLQkaGrPApMUfX5aN/arlo/lPK5
0I+N4Wo4CN+T1igvSL0b0A6j0dDsANE4CL8AZ6Lk7PqPJ/qQrxzS9PsTswmwi7RpXurzAxZT0kww
vzDGdEbnvPkaSUnPVvXQ9mPM9G8jBS6MRhPBvT7OCQ7dUdOGV27LLRjP50d2lEdfZQMuRbrDD2j6
cbrrs1R17ipAj3EOM6xioOmNeVN2BQLoVWo6I7zAa3nJ5AzRiKL0PRMvOc/9Wwc+z0D5OoNjcIe3
WuPpRJmQzK/1wJU1U8UcT8+tMl6mSp23ADLwAYpnVyACvlxTyHREV5WbiVQpeBrjcb/rifLbpgWr
AR/z9lFpaZu7o2Nc0K1I5N6ZNOcyuOqK8d2Cagxkrb195+cbKgatzRoXRG/9fdTxo2OX09vvOH6Y
C/OZKMh/xyPoahq0QLO8oRg+jxSfJDNIFGpvJr42bpvdtb8cP8bodPB6TuLLW6W244hdXvaLu2a4
KrGQ6Gc0fHLtfTTFL54vizxF/IJh/zzLLzBlTK3u0BU9GwSRSXJVPur0OTlIuWFun3Cip/01Gbnt
vYNR1RwRUEkqY4QRmaVoeREkGO1NSVHA3WldZsrRG6eoJpkOtvNjocSgiZ5qvygVY8Bd9PelpI6v
QXtOsbUqWX3/bGJEkL1RGpp/Pl6u0+paDQ4xAmLpEcAwGM2Y45v97k4m4xs1/xH5+4NH78r/f7Hq
J8qosVqQGms9ygceQ6WgNYvBewwUIjpKqdptSZNV/TNVUCFULVVAMKad5MTqPWPVH5fxUqEduqaE
HVAKo7x87Rl9Ijbv204CfmeCnbr2/eFBs22aNwBcnP76zPgQjyIisyO9OFQI5Um9qQPcJstRWSZJ
c2nQ7VQxk+QGnUddK+Wy10GSPuMn2oGqV5vWZrg9XjA4764s1e0VNpbRpqvbKNPC7HqrUBUDFZzG
Z4yJ4vK4KD5Rl6gqClqnlS3rFVJsch7MhRRrDQpFlqyNBphCZrzTqpCTurM3KsZMXJ5VOX7iYDAn
Ycry8T65dPdvRWGhEg88q4p1xqMZQt+YvCQNMx6RmNp1bib3MTqs+5kwlUkx6mNQhUZO+qHxhJpr
moVfsZnM0qPUv/a1HM8VqUZgL1e6ily5xDp5lo9IY+PbAyE/hssB+1PANEa4eUF7i78JD1vyqKrB
f1OPDgVQpisf79GbNKf4AXF99vhMcBOigsJ6izbjphwtU1avS7l+PjbEfGrnQ15nSvrRP6qyifpr
2iZ+buLUCy5wYrHZxp3ziPEmE0ULPEnVWoQD9a3UdscyNoKi4DGTWgKioQ5R1D5a+ag7N6Ywn3dF
HgRBepm4yWOUGW7V6wgJGbmXX4p+lzw6eMX2DN/ZHz+7IQVGOqY1wpKnguTgqTIRUsuu0/0uvV4o
z8GkIAJONLhFBcgWGGPEVhPQy+7LwZwN71VpGaJy96fJha9GVwpcn7hYdKmFU6ZckBc/smMV9lVy
wTohXcw3E1QI8rC235u8g9lZmXDa6QySWC0CWPPxoiyojxayShIZMT80wlXOA8855cXY3Hej4qKy
TkrPdCEXozGl97hjby5gRvjJTcnCLD7eLbg91Dm6jrcfuQN2qwLVCmTfduDkxOhdurxblI+WeFIU
G9OcpuJjBA5tLd97dulOwukxGb64hzFxr1cmAwjYDBSJunntrqi2kwwtIzPZnZwXF6h8kux01bl3
eYJMJFHIDuQKr9a1yNEODw89/LnGvuS3fH9X8Q7HzCRPnQJvrUiU2KkJarUMgoDQh12x+46pwfNn
CueAdrrQ6rKYHTsU1+cqzbY428iCNdCVXC/8RNNlksNIT/UKlFXBpDUvJJTKpIQ2mekp2a10jVvS
eeMRwkDYfxjw8u4aSMaagYDbmgmsgRwydi+NZuP7zVxSvo+fbAYovm/Y6YVxPRetReXUfhgNMwxL
7kpcYClJQ596xeUDWXR7pZRFi2SRPZMZWxM0Or6X4wVT6kaS67GC+hUyCkiJ6iWl1JwTjEk0G15S
tGDPUprVk+JyuGsXxcv7M3a9LE8iiRAVHXhwiTz5ybxQTphK/fuB+DfH/rFs0jPUR2SFEbH2S9ep
fEppot8/aydeT3Z1ZM6Hxpoh9G8wEVvTH//p9f7Zl/n59X7pOd2vfTye3D/Pu04RJKZH8jqdPa3b
nP1zC7/7D+f9f7ZNfn61X5saqhzfmztSFShbaIUa/e4UWvmn1vkfXkX7ZXQWA/rImvFJosgCuEh0
4Ro8+jS3UoubhZEBe+B9+t/oUv6zhfLTp/tV2nGrztpj8vwcTTE04KSC3GD3W1TrpFD3ouV8QHvU
ICZt+nc79n/Uso/OJ5oZ+ff91zzZnyJoF8XXbXOvvr7u0Xvx65/8/zF5lq42oZcmI25SUw0ahzwQ
/3Uv36+z9/81z6vvPEt/bOlPfvdr/u7xT3QiZY0RSDBG6CSEaf+3x8/w9T/YCZkaIthB9aFzn93y
aoihlRTjrxxaBjO09xUQJf/Z45cU8z8Idx0TkKiTe0uTUP6fNPmVn5/Qv985k2c+PIAGzeCVfux9
9wSncyq+nfcPG6+fHa8y+xzWVmJDyAF9ItoDR3BLtbopp3tEprYL6f3yp2fq5970P67frw1/qgmK
RKDT+5SlUlzhR2OgU6eQyuelh2Xoh2/tdw3qYSH4z7bgP1/ul4Z/nNC3MK+83G02mhZu5T2nk888
kt6leRzg3HMKsJvCmGcRAQ6S+++vrgyX9N9e/ZdFGFEwJaOSnPcX//VGkWZPpuYp9mA7uvlUd3T4
gE6yG9nNYvx9t5T99+0P66TCTfev7+CXZbmQrs3DhKy87/DPdXZqZ9HRonkewL+0UXh/ITb9wMZi
Y5gVmddsgJdYj8O/X4e/4sj+7Tr8slxPzCSVtIpv4T47BsUnfM7gTjSqULF30GTysij+OC+UsPb+
8MK/vef/30PPJO3ne15LYqkHaXjen3fJYYQbittN+opnbeykT87aAwgemeC/v6r6u6+dB56R3qDy
IAzl51fN+mLSGXBg9uNNyeumu/IDvs1qhFfs+pZsFAkvsDlfm446v3njSF41rmbjoLbSZe5CkCq+
9KX0YvzhWTCVn/eV//MwDJo9nW4v2T+/Dtdz+Rzz7PG+aIA46inPQ+lUzhOLk4HTwXmMLq4ealbl
m4sWu9abPMZhUbs4n+4+u18QO/Qb5HDsmS70zQyGl3jaqZdYQCHB2OZBO7169frmEiRYWzCA1omd
uQjt3cYZL+I100Ve6ciCk2L45SMLcw6yy26nN7ueJptx+Jzpr5XfrGS7eb8t74PrDiHe++hbmYJu
tlSb/BmbsBYaSPb9NF5crMm6sQjdsUDJ89sz7up63jq1M7Yv07stL6m43d45r8GcN3PVlW3jG01z
sxteCcKv00Sc7V3d4j1FuqU7x+WEcQX9hfZr5CAtZoaWz7MX4KF4A5zGgaUL29sa/kGZq8vJPnZN
Gyc7BlUSb+ALzMGp7BvUuYKB6et13TrHFX6r8IgTOHaVdRU8onRxWaVcW1diDGiyAlpSOBgkz+ur
oy6kENvifhwwHiyCkVd9gaBcVpoY+7ToxovC73c1btXQ8PN1M8+WXKhF53O4WYyOnFTFeFlzV9fU
DsLDLae5CBrhzDgXZyATCVDaH+eNaZd72b/utf1oZq6kQD9kKzJClhdH+mxXJhPZ20ldaMH5Zufv
ycskSNfwmZQIfiba/2J2fYc5M7vuWt461BwD2NQCd8pobqx1W4sep2R2fGOk24k66t9lcd0qS3V+
9x6BhFfSO7rmnGC0eRekEXfQAcaWe/Wa94pSUV+ioBbD/BeAoQVvn+smzbRIt2sHb1e5436aF+5t
g8h52+0nSzYSXHRMUebdsMJuyKUIOYFcovbj8qatcetvGqfe9RFP/cSq5z2+Tp7LCSiZ9f2TE2Lx
YuCBKXk+AXtPS90h22KLAzl2lENzws/Ngj1yRg4E8+Fuax0+tQ2SztZtUDhoUvE0YtCfd4t017nE
hfOngcFwUw7jZSjjTSNSMm6sRLaeHFas/CSNAmVh8MUsngGdTijPjZ2ub8vCLRYDclqkhOS5N4gF
/HHtcOaktdQOo+i4ujUW1vBd5wNUse40w33awYujPVnSkuCgu4rRsAhYgLPbHDxBhOlDWZgrQ3CK
aexs/rDwxorcVq0DYjDR2JNPc51qonFUF9fV9GlXPpzoJUppN2bAeiOpQkABZ856XDR2gbDOLoZp
nvxNsMvRVtdZOJkVzmQ2gSTrqKvBsL4x33gd3EqgHw96BPlCF8byuCy/Lm6yMJb6+rqNAxxW8v6y
KKe0ZG8cUPbZLPExXuJofV4tzWGCPdzx7F32hCe0xZxGfigMBZEGLykLyyL/bnvr6Sa+seJufTOi
ohU1dIBDu47fbiFt7+Q6HUhoU32FT/64OW4u89v8usyX4907oriQBv/CmIF+HDvJfryW1+cX0EJM
qr6NzXmJM76f6fyFEKBVjANdX8PHfmHtWGV+u1M/8lW6uthwGZY3yIJL4yXeSk9hwndePgRGvKkx
07h6gPZo2NrnJXbdMJ4eX1hhzqv867yV55OT4SneHRTTIvGuL1gVry/PHeEUARrTVf8iBYk3mlUQ
+9ZXX1nEs9GSEKrtbdGu84hV8wM01EvxUs9rK9tcp/p6vCZYe8xbUjZjKCD2ZT6yu+iGM/i8aT7i
o02PYdV/atwVJH3RGz0ZN+s464LJa7npKP5YOdLNe7XjDrWBLq07QLoAb/nLZJG+jGaTEKgN5sUN
324rJiGWebvey0sIUetU4gHW1rkH9nKyoQcXW4nzOByts8sj7cOhG68aLFxCcWUH92Kx7nEBt68Q
fAImxK76hRl1U840F6qCXXu1Nwjp3SRIXf0L0o6Uhlc73xSr+xYXffIVbyBk0IFG/44t4+jcItM+
rmmPc/K0qvltl+26aAKta50BnF4k28qVF5JLY9k9hrSliuC6UJdtoK3yd0yEy9S7v8TreOSzPLBu
WMocp80Sb4y8zGXLWN8jIBRh8VZsb1sCwZbHPc7IJS/uVZHkU076tU/DkDI68SYnkOKkLN+tq407
6yw6h8cGb8oaeSqtxFALldD4GIatNCtE9dViGdZZuKQZ9t9G3N08ND8bL+Y4Rmf5WYLd4pEF7i5H
1ZTPhFmZyCsgJy3ZQwz38ZqKzMr+UEXKvy1oFGb54yFal47izwXNWWkvRnsF1XX8GvUWPtE2FbTt
VbyjJ8aZ8eACFWb7pzrqd2cFSpW/X9b8tXobpTWdrAsvq74a0+taPbK7Mq7aDR7fl3x+DrH5vl23
Awlghi1r8ortHrdfQFslkqbXF+lb8Wjnu5P1vxd4+uR3ZbWJ+AQ9MxIt5a8L9oOOqJiA0S81CtpX
f6HjNn7dRB879zwvRep4isUSEebiw48+dBHWAsQLNY+jCGezLEQvlmsqD2uBGt4ae1cR3vy3WuTT
6/QF93zirp3U8maStaCLze/z90LnlPYQi6uwTHtzFYujn9kjK+SURs2jighbq6hFFEaaE+bTt1Uq
Fk8BtkK4upiwio4EXJds1rnR4sHuRWlgW5rwlqp1+nKXh/WJbYIla+w+3bOwP3hbggaHCIHnBwt+
6RscUoqeVtBJFtEu4lVfdiX/fMLfZC14/YlPsZGLl0y44SvKKvHqHv102oUfV/EquxM+wAJOCL/2
Kb4WbxSbYpXbOy/oxWf09uQj2OHZdnxXvM9aoVPr2O5nsKPmEhEf5/u99wLvEzYwbw2XlfC2hW3a
u1f++9Z5SNatJUl2bmx7uyf/YyFKK14NNeiHYF4isMgLkissSfhjsYo29sOO/Lt4mV6tN9N7C63P
zlb5V28dn2dEzXm33+4h8BZb9hZvsjBsLrHlXi26P7L7CO9irTuwFucTn3wENEh+Z7n8/rtATMYa
NfzD0hk7ztQQVhccLmLjBHOgO1P/5Hbi4G2P1ka1pqXt12IJmMB6ONP9fBO2Yi6WNM7uYuYFJnte
4VjBLHDWM0MEpv1aitBrxKZy/LEz4w8hHmO3dWLr+92wE2s96GwKMUXuJWpbbE6U254htjcrasT8
JhwPDynfrGI11nyjCM/Zfj7dMZdTDU6JPSVMcKYGLM3vYr7th3VKvFHeuxOum/M1JXZCbGK+tovY
mVStSK0tuqFi+qVbTlBMn5ETyBbvy/nKLZdbdNDWSdF8Ng+EdUTqFvENOd+OZ02/lkdxdZ3PSBUB
LV2xnR8dyp41O8AU5IhluKUTNcGqt6IHdd/Dlt3WslPhRakIFUsJdpFhERclIm7Zh03x3VOSb3cR
//TqwYjhXxrTuzvnpKCLXRQigQsSx74Ih0wFgAhh4yx2qU05/K2KzesqOgsnsbgzOYk73nZnOUtu
zsyaTw80MK/iO/ReW8HlZbuav8+gKIngEFuH3u34auWotw3xZJ+Xpgx8WdpZ3rlafBfsRCKbelxs
w0tEbAcoYvh9DX8d29zRwtk620Gg5wSZtVm9frRip3BGN3kMhrMT3B5/EY74xibopnR7Rcm3Kdhv
ivmFJSD406FZ+92h+cfFbVj8fljcGFtPzlrJ4nblmX9Voten/RFlds5VLGye1nVi2bLNWxRP8fHC
PXP1T7PGLf29IWYY+Cl32Ma5v/+wH8i/a+bQyEekapJ7riq/yPFGkMlumnxM9mThzfoAD0O9e/jN
FMN9blNLX+Tp2ZeDap4E2lrCW/yHfVD9uSH89wH6hzcw7JM/XJlbUspApqVkPxwAORra4BRZdTiT
ZGhmORispREH5HhFfLgoe/fJJq/YV/f+BWPRTt4uFEMX0W3JShPDqfHft6XJb8/3P7y94Yv94e0l
ZfE469V5+OL64WbpBUeKfK2933Evi4tt2F9MOMutcTgH1O3R5GB8Ss7zw/CfWgTdrQrlubIZ2ZyL
7H5PGUhahKDIasLcMbajueojjT9+wR47kJlK26y3SRrwKtG+NJ+XNZMF0Ya9eDfHIl6+w4j5wwcc
/3bb/eED/nJn9lUlM4LlA+7iuRYkh7NTThObmLb1Q7zkwcWOAwO/ALmVIKfAHbHh6CHqvaCOEjeO
utXtYx+cRpvMObukSlmcXhun3CfA820KKT7nXn/R/XYkzos2bP50/w63x69tMJM2sIx/bIIR8Jdu
VCEnqDFHSrKPdw9qQaJL7oJ6VlTvydv142Llf2h/aUN37x8viOcHx5FKG2roef94Q9zz9jG5l3Ky
Z2p7Apjiwbw4WwTBzp4uV06x1NnYHeG2dWQv+6sp2WLvxXMxcpWTQc5LAMaLuvzmKHbvXna9O3kt
1rGr20yTWw/045Sm7RRFF+A03f/321n+7e38w7v/pXepSddqHGuQB4njJO4MPpNbcT6+Ohe3cvTp
fXd/L0xLsc3ZH174t3UnXXd9pGPBmfzVR/vhORoll3MzqYbLplrV7BmmEeD7TT3Lgjr8U49Y/s2a
QmWLvWaCRwuLwC+L2jkhyle/3JO9fLoxcQaM88bZaq9jMV/nJB1FcHsMp76L8ee/f0wFH9Y/74+f
XvuX9ayPK9IJdDPZhzEYifcqnqbqC9AulrPHEzAJ9MzV42TKm/tBuQTZS6mupIbyrBEVDB8mwKD4
YL/HwGZhHCGSdNIwIUhp2lPgAXCDX0lSSfgoKPcmCTBoFBwohwQ+Tbru94vNaV2G3Mj8VIxI3kss
hIkM2lJykATheS1rKmhDbAdDCf1gzyFNFSaoMDlwJdtsS5RSePHAkj4/S3I0HyLm2vEH0dNJIfGP
7MQ3Z0TJrXkFGzYNLhcsCKeHy2uxHFnA74SJDBqCJ+tWZg0FN/g/b8Q7IDpoLr3mDAjYWAQ3AlSj
4i11yR0+8wNNOGLsK1gQDU69b6AHOP/osB45gNA8rOi2EIxAtfpoReW2wnxpg8cryyYl03h49xEg
KhuiF+UakFibUyL/KeAwD4Uq5SRpVsTXTpY14ifvSvmnuLE1Eigm7UtUemReQuHSMOrjMU8ikHQ6
J1aLiGbSiX2T3uawPd/DElTNnA5U8ZHZCiy/oHbgfb0gStRt/PbdcrTubtaDhZD3ihPYTtzzjJQ+
lHRxi9bQUvyKCTXCGO5Fq10i3jE+6WgPlZI+cQZg3DEklWvotY6z9dmgxakn84TA6YM2h/wiUxQB
qbyE0rDEJsFIcUb7W3SJzJf4g2S6xW3G093x3XY+WIeptL+Go3W+lz6bEKrSbTva0xrhfHlPmbYa
Ybns3s1pER5fgMoGaEVAKdgxB4/RgbedUjkPuy4NCysH7kjH00HYFHOOXwJ+2OU0Fl/NZeOxbo1p
HncPwswQwzgayzAI/+/8NtchMIMVzW2lxzBpGZULxlfNXIBEJlDiiz2hocw5/mGRqnenDUi3uXba
2/AvnyxH/QBTVLNNXjukkbzfkumYIdtrdXcAlz0pFp6OTuP8vG5A5tEsRWBiY8ek3SBgxD3EJFJ9
iVQV0Aj0QYtXDl0XC9evBfsysfTTxUeJrU2hG9iZr0z1xZ1uFPnv05alfSwojkCGcjwBBOmjwLrQ
RMmxe6niyYjrRSeqWUDba0KyBe0kMpzsFWGC7h9RLAyTet0H5Nha+W54Li0lgknL2mNYMYNDumSv
HCctQmgdaE224XAAiBqPK8dkaQwLcBIcg2Q5HKIKMPlUuTca0sDMxlQ8iz4Yc4gdTU2PJ+1Adyck
ihBGsUV+ElEpUc/jbILiFQ1tH8m7r0yfd3o79UHnn4PHPuaHI3OfIWadP9jDjlFraW8miCWWivvM
XNQBW5MTu0V0pEf7sAc/E7DcRbUdWvTGX2eQYQaG8uuOWJtHgTy7sFmQCM5xks8+HFLpfUrExtu0
mWsBFGg5idrAWCHb4St71zjdw/20q7AIz1a1QwzAII1xXtj5JGcS+iGUlTKvcBiBDp/xX1dfJC/8
NGdf2pgXO42qsD3A3XeRN/O70ojhCQF9jFEgRfP39p3H0C5CGGP1qbYnp9HyHJ23yFxiB/YjJCpj
mbGQbKAJZubqvOqkEGUznoCSzhP0glDbXmOhg8nLPCrAM7RCpy2tAv5pcEFHLRRySNAMr9XYVjeP
AS28eXSuFt22BkONO9262D0vQLHAipnH9m2a2pKtzXPnPI83NL0tAuBcbS7NdC5buoCZFmRe4sQ2
wcDO5FuzbjZNUZCA0WMp2zmTmMRni4FZFJFWkDia57VC4veYs4qGxHBloIc5rACzO9ODI1/UlTL0
5hGUjXPpzI0Gq9YxF+THbyhKV3zx7TfSomFCXbDg95zdKnREjK9IW2dOU08RRnXueDGJyOdhbZlM
c6b9dEsm2ybgJ1cPG0VU2DrxXPKGA2bvaNYQ5WBJ6zjSRH+6B6MDUwpnmHdVSxLFQm5/9z7j+SOr
XcQfJToiHhFTmO5wo5Xz1qqoK+HtbBAsTolHmitOGyFhXJNlbnWr+/7JPQMGj+MBcOMlYR8vbXT3
P+ovhOohfZMZZVgiPmq68Jl/4xcMkzEIOQzZik0t2PlEO489eDQ8KiOrDzMrng8Ni45mM3ThVIDp
mY24COwK/MDZS8N4+DlI14r9mPGrxHNG/rFt7PONtlICzWq/8gA7BJ/iusoDlfY/jxIinidIPpKq
rd4FFUsLpVi00/FHbvXbbMFnYuCietqAx1QfDN64+qAfeW/cx8v+WxfwJgMKgEMJnM7p7F26hvcI
v6nARgI6jEZ+LYrP5k31bjfxgM4vu5cFzKzHTdSKO8RLv8WMlhymjO1bS+qhYM4DZ1XxFad3lB1L
YW2NP9pIg7XolitsL3ZHQ1Ddd14alFuiERUepjjMljAwMqE58ow9EWQbqQFUvqR7cGUyP14P/N51
MTOm5zmYe20FRn16pk+9SOfDnVwy2YTEDkCDzt5jOh5bim5NjE1V+xc9esIGJt38buWZJ+Wsva+a
7hm3FaA+4IYfzEAMenm3kLpagR3KJsqxZHiSDWDtNk1m0l/GjH/eGIaco1QS+ek6o6P6l6vNyjm5
MZGHdhK715m0uqyRs1o1o9PmpDG3GWmi2HCLhvociub6rwGp2y07l4cKkUc+NbBeVc49AH9A97t0
aUYzeR0kHxOf0iKefWmbySILSduILhtgb6V4fkDP5YbV4J5SgDzpxtERHE4Cw6onzUeSSHgDMTay
ubJk0+XjGH4V3kNCGbrwvsktvtHy63jICKQQd+8aTZZxJMOFFCRCTyh4uum4nicfMOCWjKcwLYSD
ktUv8bQP5Mbkm7FXhSeC0RXzHCKm6JccHrrQPtdV4dTDdaT/rH3yOvUJ+hl8yPK80xyT1ejh8blu
FT3h5OZxnKXmwozIUppZsOuzQXdw21PFnhBTwVwEbio029SEynU96LeAyodz2UMesIL6Xx9u0k3B
iN7Lad1PJZqnsITERJvHW+U8150MDwGlSEk8EEawAFC5hqWbPgArNJeBJxInQSky8AQg9IvhjQ8Z
FRIR4bAEkZaRo2P1X7TUZY5eHMbIWmod80NFF8/Wj3EAl9DZRTl5ecWf0L6lDNlmkHK9SUAs4e7u
D2d73WKK+HSadbbgfTSH8sSlhg4OYfMW1qfjAhLQeXsCnDeQc0HpCAaalnzi7gcWGPDoTkvQq57C
qrs0CO+kjprHwBnpbMzKg7llhFl5k6Wy5LbmaI37MnsBky9ir3WIYrAovinuH7OWh7ObIQHkPn94
hcf3e2xECyjfmojbfP604A+SzKNZ6i5zjoxAkBAHRY8MSPOTjyk5MmtWxwOPslNuAdQbBwiMspc6
7P7J54OZ5zDseq+WjFD8E9miroEvzdJXyuLmVV5HL5r9lM2v+ARpiFaAc8rptuBSK35HWXBgAltK
AgwvK21KB+HCgwPF9fHEl0swIgMt3iuGNcucavZHatVbJBLW5L3tgPFS/dl70DlTMr5eIHnbvcgP
PMdi5N8+cNo6fIxlbhl+siktlfqeVZnAsl2LSbULWn75Zrj8HyTcSE6yRMA4NNIGky6Zknhkcr/Y
1bMLh5X0cyJO4zm1r298msy3xfXt4Y3nhj866HPNv7Lm82XSfQMj6eR+M4NX6WahMSOUiIYII+Pk
4V6ZNfKIMpNMGbiawFJrcuYswJ2sjx8UFdaRt+ur+3SrHcZzHrdJy1515dszDli4SFsBgj2UJ3a9
ZYn3uPEC8+NmsxW5zHfDEmiBGM8ny5PMPsStwfNbOPK6YIh+DwtDXFedx43t9y/6V+bA53JxFBRs
Xd20c1o79c+zy7diipOyKLw7E9MqfIg9/am5udWjWIEzjIhgellwDfQ56to7hxlWEkednlgjbl72
nXzEfiwJFZgwKSgTBqQSPeQV/F57dPh6fFw2BmkRQoHNyFNkl1tGBsADS8Gk9wqzx5qwGlaOSRWx
Tn3zjTGrIoYvlwOtW71POOxuGXbySsYrSmTW5luovslTeV27X2M8gw4sSgSZ0D357NDajgx7/cob
+Zr4yj6Ko6WvMTVobPtxVIRjxL9fPB8kiG/kMHXaqboHdN+RxWM3wDNpYI0dZN38nTghZtiwqi15
HW9Z6Qw/njJU9h9CX58MXzbc5/64vE6fe31fW7pbW+36RiNyssvZXp9uAfxtxzkGR/+LxEPOhjko
ZRhUfZFgYstreVo0nmLY1WdxULbjfT494uHkAMj5gpVSm+q89sQGLI9YBnON5GTvdII4Dc5bxBFS
9GSp/panY0cpxOm2T0huE6eJz6rj0s/gGPnFTD1iRaJHQBeDduKBqbCC9eX95nRfd7ZXE18LYXHD
GJe2Iq2BlD1HcGj2Gu+b4B4Oq8S2iok3NE7PNM23pY8bZC5bVL94PeHGm5a5U9mexcVTGfhgE3Gg
IXLipBdNbtLusjZcgoAQa4z4apn764Hs3N9L+sWsPjty5dhBhsv+zd/iw/kEFyTZ8m7+N3PnteM6
tqTpV+kX4AG9uRxJlLcppb0hlI7eLdrFp+9PZwaDqpqaLvRcDQoo7I2dmUqJZKyIP34T7buN4Qc6
jIl04a77Q7JOjVl7tJBx3qx5BLBv4nUdQTiaLYJdu+pXNkWtOxXbZJt+9dk65ByJ54bnq/ug4wHX
/P4FzckqP7MTBv9nWp3pbxp9lrE1xMy4TMcf+c3thF3h4wjh8wKc+H1QNE1yVJiFscbWGXrOvZyD
0hloGQAbfqsjeMQrHyMLc3CJkLBkPKyvjFfF2+ONcMAwr2FnyaH2jccejVior/RDt2MQmFm30scj
1fa7bbeWu56Gckvw0LI/AukvDT/zG7yokW77NgEP3t5lEUMwYbiuyqU0QRG3ZnCOUUC3TxCZjsW+
ZVnHkfuJNe2FcDvxREXm4w8eiEwwC3bWj7u7ez82P9uYW3Ou8KPVJ5PbnZvlTMAcJwF3VmzbS/z1
70u2Zis0o/mieKhUkfgbD/9uM31AcNq4b7AGZuXZ2SbrYa9Gi/GFGPie4DtUItimzkM8F/RZ+M1i
5gmYhlHYuGEp6TA+sEovTzbbm7sBcvxlrUxOAO6lc0INwPZQ34sLzd9e4jLAa92qY39orgW8jQ6g
NL5Ru9y34MSb4w8zSCUF/0HH6oB6cuYjasIwSzbuwTxgqj1XuYvzBfSGePac+MipVzYnWLl/f2zu
ktmvfdQ2rDjn+no4le/jHenWt/3WbOqNCWPCnVGNkE25p+hJ/4JjQ2NAS2f5le/N4717xchC3MXs
vdwEs2dz52yMb8zk58WKP5kzwjGqH/f4mPWRKXM50CUsOKWeBcdyvhxXd5ZVrBMFTweAxiK+Dgz3
4QJwS3kXB3EpmZXNtfuqA+V00JfW4kMScAKXrb90G5CvTTXX/Hv1VDzR//wk+DKEy/JaK4v7xKNT
Lzn9z3jtl7fU8vMbd8Nd3Cceje5s+ObeXvZ3jZaDyFoJWyK+WVv+7DKKvck3sSZzjDoQv1Gena3y
C2aGD9HLcNJG/PcB7fXPgmGxeoYxcpJ8/OmCVixaw4uYi2cCZylVsFE8Ar53yZYLfyjm5F35fC+I
APQKPSVLhwte+PX17q6nF14nm3krY0uzSyzV1dgKfuv+hb+E53rD/elD+7ilr+JL/fD209UF3cqv
cgdK6M5Qy/j1pn2ZfHsWvRof6TxY0obicDInioJCQHPGHWEfcT4FT5FbsQT2Gdb1ztqkwDTV/D4e
uCLa3PlVaQrY+lGV1nSMp/SsktyizrIPFfbbhpi8OQEU1m/5bdzDt/FHrpHW27TNxpqIshO2+o/X
QuB5BN3RVzjZrkiGuYB5Xo10VWydHxxFOZ4Wcp2fknqZfrXHYW9t6015BlHYYuF8r+7mV7NXiVN4
SzfjS/TUbMw1H/r6WZDQ0e1Sill1HBbKgXt2r3Kpre3j4WCP4IJqurNm86rNvzjSw7136LfQvmfx
JvtFX8GKzAl8aRI5PlPIYseq6EVw6o7YGHcLSZvMrcq7TVePY+JG6sDXAIWIOXJFi1c0C3Eunxhc
l/lrsy7wHiG9gWV6cuF+P7hPJfTKkBUHJ75fz6w9kST/BjFA1CDtGRuMUOcxdRKz/QveoSvsA6Fj
Ex2wwXnyBRHo4H82L4ykPAwCtpkA/3LAdQG/Z6jPcB87Rz8ZCo2ERy1BE8J8fSQq4lR90a98lVzR
+jP9nM7lpxGvrFm0ArAGpeiXCRSHi/btfQNiy1fx0640cBI5gz0ltvJTAe5+h+HGwXuugX4u3rsF
dgfqPO/Ww9zZa+cH4uVtJIAKlFToo+CpWzqxQ/wC4vLgZ0R7ySLcODdrVjaMqvNkSyoPDzmn0b3Z
PMtXZ4H2ewWSthac/ZsQEIMH4yde5leITAfMAqi9w63weZBIS5tFH0BNV3MtZ5SACD9zAoypyxqu
vdcCcOfOXuDQfihbZcWwcMZDnJEFOP0FTedS+/V+E474L+OnvNrtjPu3gz30bVwhd4L/qwBgBcu3
dvk4Q8RSOZN5+a3uyfmExjF3DtrHtB39x/mtL+Iv2FcfGr6Pd+MHOlTxzK9nsUzn5v+AKBzpswf1
qqTFW9Lwr6z3Zp09Q2imKrXPzjnys3n+OTySgPTpn/Z9f7Ou/NN65S/7WGF4k5fZQ/Qq3rQvj8yZ
dxq8x0jJMHobzuNz+tl88lz+13sd7W/WjH962b9sSSd3yHKyMtmbEaZD13mnjWAM5JnihR9HK5US
w/Z/Ws/rf7M2g/WuGgaLM8jn2l/eLmm6Lpo9iWHU1l4hdmBYbS647j83q/LH87tl69PmgMrdm7O+
E6tqhXve/8N7/+Pv8Jf3Po6iiUKS5l+HbfhE078kfuAjWDov9Q3Ll3/aUP4NIeFP7/ix2/vDotDW
hJo7Du8426dr7EZu+XqCiTZrPopretC2OgMllP7ApY1JCA/5r9/s39ER/vTyjwXqH16+QjWvFsYY
vSrr/Biyy5jV8MLXwVZiCD7OdKrdxthaWxCfjfJU7qE6fut0m8t0U60JU9x1mIjMEmuh7oZdSavg
ndN/+B3/bonraRiKWgb+Rki3Hx/hH37HOmuNR1Rz9Op+TN5MnM0FSbVAAouB8+5MY5vfHDg1nEmI
Cf5hw/kXX7N/8zX++OL6XxbuZFvLQPd4cXmxP4aL+lRR+G7OV/nLgNO9QRmJXpQP81v9Hu/UoH9f
nv+WmO5/YHUk7ll8L/5j1omfe/cf5e9/XNt7SxJd/NX8VTj3J4nda5zG1c93fP/rV/1/KK/TVD7a
/7ucbkV04M/9j0K6f3/D/xTOKc6/bMPxcMhTdVfFxsmApvC/3PE061+GjWbP+7NsTtP/ZWMJreMT
6eEgh1fk/3bGc7Daw6QTSzkX7ZyJq91/RzT35+U8rlKuiXrIMXEAM9DouX9ZzufEq6SGQaLdeJWs
pQLSDcx/eEIokH8u2P/nq/ylcGIZE8WpClHTM2qk2RO2bWSKgtGE8SFK3Dhc4hKkL4WYmqvrKvZ8
iJN4Q9iH8Rw3LPvGgnV5Y0fKTCk18mZcURA2OcgTOR/BwrRKa5fajQAV1dV07SW99xzhkLs2pxyQ
2A2mmx0I/ZQLAPbYxjRKmnq10uJHuHRZ6Ye+jcjvliEZcEZqwSU3EM7XrZUdNRLeWRbmJuQ+VShr
NPAQDMM8M1mvTozOSdxew5qQGRISbb9OpEoX2KTVi451x1E3U5rWzsrcQ+Z4Y7DJG1l+92ll/aoJ
8erss3R2AZpRGsCGNb3slLUlfTh3xh6L/X7bRha9kjMkL2aXG/gfAergnZ+eHC2q7kHkliOhuurI
etSNrMFPErvfRrYV+JkaBLfczglusx4Z4mrSh9SHCoWHnDIDfJy3tqt1MaxFllEnFNkfxZhbvofl
Ey1Fk2VfRqNkhwLjMSY3d7SObSXr9yJxlflEVtC+MTrn3o3c3bMoZh2myxJJw5RMpBbFBB6nBQnc
ZVOtPFOlR7CYUI3eo7ORxbQdwoiVUOXQGJahDAE+UOpv64B8B7csk5dotDp6Ln1SNxEWVT8jrkqr
KWYTUak2+XE6sJ3SadZdE0rzNDhdB5yTY83RhwWMI88U72NnFUf8Vt0nvWa5YeUJi5WQ5HqS7Yrk
Iwo9by9bDV+otqs/MZBK+V2iPGPhUqB1qkwj21dQsnaNJZubO5gWOfA5A03dKnNhYIqdqIr7mkS1
dbAxDtkXSsgWfChQfSk1mUGaGa+SZPwazUw5yRJQY4qtYDZSKI7cz9UBe7TqUodiXDdtAfRdN+ZW
NZKAnF+dCyXDeCdlRQZLY9qLvDdtv2qxsRlsa/jOR00sY5g3RxsmN4Yf+U9uafEtyJTSTzGnOkUG
lBfHDexlq4a5H3bp+6DILYYwu3AkeroXNnrYNkq/+2LK1m3Z50tDIHfyYk9ZlEED3hNEbFG01N62
pUk+uh5Kbo6xdzSSHbH5+nGbeDp1Q8JcmbY9+z9c2MgOjJWdSIfxpQqGcdOPFTQw2Pd4snGirPWI
kJ3aDItrbihWukrssrPJuzYQk2giZbrSB4lNZ0uay7wzernRo3E45l1g/Sqd0V0KfDa2hR5VL5FN
pHGejeIksXRYRgHIXTqFxhEPvHijFIrjd5mpsh4Q2T3uWwrQUPdQZfIMrECogbnQ2pA7wuhzcerM
wcOZQeTuMswLEOu01owNgfE5Y6s7KD6mAwGbbqvgU1H1It8EzUQadxNFl8qe2KJ0A1Zpg8jZyudR
O9IOK17ie7Vmn63aCihCPbk8hZczYDVl+dM0LqgntM9EWRUBmWZ9nmnnKsdcHtOH0VR9RcFmSIsr
CXiVD4HfNEnz2qmpuTWVSV4TDBzmolOwb5s0EyFJIE25QAfZvMlYpqtUTWAw5EbzPEoieUKnnd70
VIPaKIJsW/TxtGvKiR1/bT+WSHoTANJZiW8IrzqRSgAdJ4rz1Ygq/Fy6BLW5JfZhItCNZVzUHiGG
wnjtOc0w8hNyEYwiW6qD7S7MwNaXidf3J9sMI1+ruoB9k4beEDOhlTG5FvZsZHE7sZyWik3YvIzL
4GIqnlgVPBazyGzliSSY+pZWJkwfp1T2KWWJtWbiLLtH7STuK4o2fdLqh8jIo7WHycp8aixxMXVh
gENhIXPoSrU/FAXxOI6TpEtPT4dPxZseWcSRd7GLDNGgFdVQaq3Ufm7DCRSmGvLtFI32IeoVYu5L
TkcmQDu0ESaoUbCv68k7daO0rhzhxi7sLdnynvr+SWoTvuNJh2gpGM0tMWfdsmm6FARTM8D8ukre
R6UEdyOghCzkXneNlWZllkPKZ9nvVF1tPwtv8HyrT/AMi5MWZ7ZUSS9xFwHIKXFJXLFAw6YWk2/W
KRs0DzYzJktKhjAqBNYaUpyXK2eCJBEJj6Rxs3WURyT4UKAoDdT+ySMyBtSfEOFs0Rt6uBnxz/uo
apdYxELm5D5HnSffFcdoT8L1tFXfK86KSASeU0MrVFpdRx33WZso21h1yBF2WxPGuzqx7zfUjjVo
5CXCd63a/tWxRKmIEE/ZVAwV7KBMK+8qBmkfRpCIr37AwgwbMHVPFhL7ZK0wMBLEaITuPXB2eWb0
p9Bz2p3deY4y01VR3KdUY5sY1USyzPAIl/uMHKZPQ1Twj3rMJodFoAXymfapXAdqV2BmEhbI91xj
2/SVdm660DDneGLD/VMmfZN3otmTO4NkKR0B0oZUy/d676DUy8wePF2GAYU9Qgk2eOJJ5m56oNiP
z2HisEaI3KHZhnVTWgvp2flXkhvWxgrz4aGsq9unwHUTyF9lWFwERh7npHeD59JLPBxyq0LcAiNl
8UoZmdaeN2lLpZdy3aoWzNPEVNOVY3Lh9CyCfddHhbPqq0Hd63qCRsWbYJjQ9/yMxO9cNSV3jnWe
kUfaTUNATmXXfWKCmO5hT9YnTCSQJQe1tlY50xdtQtpYYw/8GEwkZ2Vm20tlcPK14tb90Y30fuFU
cUfW0ABtZXQRYbVpS1Co06+GVuPaJKnm7EWuluA4je3kvmI0IKCxbTxVhEuZ/iQ7L9j0yig5WilV
AJCpOe3kqGHzWJeAXEmmEUBYJ8ZGjm6zqizHPUSK5MzqSMNOaxc4u85qc0ep5WtEqh5UqXsAjfDX
as+25kXEQRUV9gDHK1WA/IQTbuse1lc7ZtYsVzL7GJQu+uoqFu8YHJIOjiXkyWsLiGxShf/XKPAP
wjp/7/PQvmSc5at8QLUZEuKEK09NvJz0qnDGv/DNnZZt5SMHXMGFiyx5tbAITFPLl8xsUflVWtuv
9MJSQF/qji2saCc2UsUwmC+4JkI98AIW6NMYTWIWmKQcuVaR353GdTdGM+qrts/da5LUzrZl8ETS
7wxwA7zBWReNVl9aLEWPWdZk29BW65J8KUGEMBlqX0XYR75TmMoan7uIjyMkhatH+Rs2LcHkFgny
hJW0Gyzjqetq6G0Nl3qSJL32RiKRDsYaUsMny4NCExrcfm1XjUdaweng2VF4KALYg7ZeY6gep+RA
Dkq8xTt/mA22l75GWp/5Vg6pMHPL6aRjQUm0kaaeDM+OF7bZ15fBkzUWagqIbE5GzIAz6bNRE3XV
qMRlYaWqXlVXskmo6v6tVwLhkWasTUdljHR/7PVkJVwLeBSE5k0dpuhgyrAt2T7VyqeXg2RaAc3m
zJno32eT10A/A7YhK9KwiCHGltTOXdSguSJl7ntTNywnTYavehuwvIsFOmmM5DBso+2bboZS4M9v
aZA3eiu0P3hWsV6NlSQGzIwa90dPIOQOTVEs7VCk5N0J5T2gS1kKpVNuoxL1T1MxRDhBVI0Ceyl0
Fy0hGGcVb1Z6b1eSQtzUc9Me4Oc5pbUnzo61KURqG75m6rgXddKzLd3odIjSqjw6ahl2bCuigfTN
2tgGMZl9dYYI2PDabtPaWIGFphrfrTKuMfxKihGuZG0f+jjs40UUefJ7IjoGOmPcVumyGUqx6Tjg
N6MTVgdlaOR7IQgfTHrBpiQnAs/QvH6vgkOcBzdOcBTTSnHHbkxZhBlr90yRzcUL8fXMghLct0KG
rKcq68I2ahkbHET9AzTsWZF1xEM2de5bXdKsbaHEP11lcGkbu1v2dl+juBRd+FVjHAUFEP8yTBlC
MpOFOo64eE4ubD0n6Tfa0OmnSB8vXpYkMLOiBg2kXuKNZecsozJtmud9/aU+IOdBOZGtARqe2/Yq
MhtUWG7UPqdegxu8qta/3L0qC0EjFECykynghzUGSlijzsNr69DrBF3iwobFcXfmqlUiOXY8etpa
Zy3uVWrP2BlN75p042FZYd61AxCKO19NQ+e50OPhu0iIZZ9hkkZWaVwo5kylJWUj5/YNY1XbLjMv
0pZuIh0WWNItvp2uSb014WyQqty0aZ/tIFD3bjyOt47z6VzZEaS/KLBflSjkZmUixT8xyGN/MgKH
NDlhsNRSBm2XRxOZ3Y3t3YUzmWuh2Qb6/9H58hSCVOeOUzyO/rC6OKGCcJxR4JDnaZDPE7cL98Lu
hwUBdf0xCy173sUeDmhuV/+QBpAdp8xluK3S31zWRLSH+ugTI0JYyNAXT0oRR6u08NDtq22xwgYX
0X4qa2OuSCx9RZNpG4vMt3mDCwcOBtM99yoCmrswXZhpjEdfrKOCsG0Jx4olRmy8G9UAwV11Yvav
g4iHH8vuu7VmV1B3ClUtiH7ARXPuVAEcVQ55WkFV9sbRyIjyqPUOyk8hpu6rZUC86Jlj7NRe5Jsm
xnGQ06TEGINC/TZgfLfPzb78InIUxpqtYWVvVsPek736VBtGwd6tyuwXfVC9Q8pYTUupVjuvcPND
9Sgv8zazAODoufJTUwfJBruS1p4lRe3w4eiJOheiG6+Np5T6oslV+TXUSrzAptY75zklHP9ZK8GN
OC29temIvjlMTToIRoEADKANpmNbNzBBGpl4GwOLY55H13sqa1VZxF7BPkERwbZJlZJLWsdfSmlY
L2KMg5WOg2cCs54fMeaC7bjVVj4XaPJ1TSrzpohJVitzc9N7NduOaLDeHb20jvSE8C2EqAY4G11f
jvMu63o8IWqbOyRynLXgrP0MCwM6Y9dU8rMIH3UYeQt0h2poTX3GDZchDJ9cZevRoraveWmN6UoN
SAPcBKS+Q88fpz5cDGalueuR3EExT0RUaOcMR8OfomBgFlMWuXenhpUSuuZvmGUMeWN4UHqsvjsD
ZpRmsw9oGjPZisyB5hCRLY0pMz12mCysOr4Ptvo2WMWPJPRzUqaPsdR5ojB6betTOA2/ihq8CwZ3
xWrJTS329Ca3xCkPbac88k+ZSyXhvqYePg2ES4pOXRAqs7IK2qvOyl/FwECW5dOwljmUEXLfFmWK
uWseU2GUfvo27X6aRy46lK7JmOI0526NkVg4dn+wx25bBfYty8PkEHQCOl3ieIyaY+VLZp19rLKF
N3p1NeGEibXrwBwRSFZqzJ07Ygwr7jD1JzOSeNVU2avWwc4wsyjyU0lEeYpz+ozEFMhnmfgoFN71
1Onx3HOn3xg3IewUYTKk44T2fdoEZCvNmGIWUWgtq1Q9ORHhnyPMDMwSdTNY9lqx7cZ6nUfQRqtx
kxli6bS1H3UUZNt7CulAgxRQp+uNedyN2Fua47Frx33leMgd9KzdK/boHcdK3QZdC7DBjHNrO5vV
3FB/9KY1fvYVYouyIpJUHcsjtZ8TuOnFtZU0kx3GhnepmNHGcUfoMoVbHBqFHSpGsMVMCot+U2Ox
WIbTw/ViZHHaOhBocPadp2T6aqPDWF1n+s4JB7xVQNTmWgD5vKqTeoE1Pns2B6qMniaKb2GYuiht
q97FDDTLevAU33ada9pzYLZxRSvQjvZaL+LpNloRFqE9AgqZNLTuYwOsOEXbJJZkf7hoTjy1nKB7
Ob96loot3dSwbGO1WHWB4c3x+zeXgAbEG3rVzbSdz46pfFVwpM4NCeewcMS16ZTPMqofxsjE9PZ1
Q3lMWTDnOcQDwJdZYdCudHUNi9vVv7VEfdVo3WZxaOqb2nMkIbj4OHJz5RuqKnnsWgdTzMzs+agm
X60D175RjTdSOd/d3PsoZb5TMF0FNqnhvUkb4m0co3WKEtbRgfrmagbjm4jYT+rySssPN6merAWQ
gXWQiVsQ+YuNPQO6jb9gzvYqqo9eFr/RSSC60Gto/HGc+o5nkyWelixkixHKq+i6Nc7H1bzJRo35
zrhoAtojq7B3ra7PhkbIalkM2ETnHp4iJtmztqJkS2H1+H0TcfGCoV23o2vK8UshiXwMy2RNiN+Z
sS6b913e+vjvf6S2ya1m2t1BiaJ2kw0wMyfcMReyJn5Wx8a7Zj0LlS2m31xGtf4cFDXMkSJT52Ve
XYe6ODsNnA/Te5KWgVOx3V+CyVkrZvAcde06Kpi1CgN1Zt4SPtzK577Vn/o8ejMTsYm98XvsYNO5
efkqVRPQW44PdUzyO5QcnF28fnzvNPR3dzBg+NjmaSyTbd92uAKXfp8qq0aH7CYXKsasM6cVFJNu
n/ctvrflzS7bgwjGfqVk0GJbSnuorgwHH5dGW1tJ+pIlyrKIkqVUqnTNLL0UsTcrKwArk16sirFE
kvFa18ZD0v6EcXDMKxbWpkh8esITrvDzMK3W0ktmvQkjfXC5I9UkZJvvFK9S0gfHZb+PXG+RVZ9O
pNJWa+Gqi0iHrts1B8Gq0iXgptO+BtWkLALLWWl5nIImVLn2ZHfwvANrY2SSATKPfIU0Pz8Jhl0b
d9uptjYmg2nvJHC7yv7FtBq6wdzrV4FFlm1rt5xtSQGjjuiBSlsX7vcUoZ/FonTWMUHP1U75oI88
WKTo+VPiqJSj9iWcIGZaQFhw61usbYR8CYrwNQiUW5jQuoRMhzP8UpGQYEDImkz7fYQut9I6Euu6
VKAzJ4mK9Ysef6bS84kSXtWKQc6AW31rLgbLhvuspt2PVk8fVdV7PL/K0U2hE7XddURkpJftfoqj
99JKJWxrY6lAshi9Dhq7UIEhXPzx9WRRmsMiY4KesJedWUqJiE/vX70hhH1VBgfP6/1OGQH6Ebcb
2T0D02yQGLhKSifR1afH3NKm7j1KvKUTI9C0e3hstXaXNX67bvvWGPpKs5VnjVgNnsISPYpLj62V
cIiarn3m3sLnI6lgr40S94gcZmVFOyeA7PsWx62x+dRa+yVQapKMA/PcmHwDDnP2sjSMIya2587k
rFf9pjfeTR39rp1d9eaxC3pkmYeL1tRmmNNDYqKe9P4QOtsuBX3eCl1f6EF4MolvpwAkP/0YwPru
orNVylOgB0gl+FhWphPzidjHVig7azDWgzBXkeZt28deQ6380auPll7spjHeVnhsaUn/OEWuxWAt
dLIMXae/5AALmKQzoDXJXpuc26hHh2GKLzGj9BDjrFPp7zgBs8bK50pVJeS6ZhJf9Xjm0jiIIN6V
hvecqqAbWC+NIfKfPl7n2D7p4EPdtz0dh/ASZ7/mAKUrqFZ5AqM2Y4Tgy4VI51AU1OdqGLB1yxy4
aQOhRApWYqRBzoTW4+DcqjAWR1iB5Slt3X1H/JrDWiNhqN9V+bmxs7Ung4V0sKonKVJjq2Re62Ba
lvltDJCKN2+x1H1NXTmOOLgVuxVmUupAKo6aPW4GM160MazaqlvKqVu3zrEYyltZDkuqDGI/Bbdh
MGb9ebTyxeBmNzAj5jPEPhyYQcsen7ONZn5OOsQFb9AvmcHDZPcl5ErCmzAVFJGa/pTo48voQZTV
CHfQkKka7bEtbKjnWP9ytEy1vhuBLyiVUOyVft4pLKb1GKcgxRcpRuB49D9oqdTL0Kx9AT227MbF
WKISjM5koJD750CZ4/Z25UlxsOVPdUQT3Jiu9laH6GcbsasL9YWgwmWOYlRtuCfccZ13dGjMlNI3
hifDEKQqRD6JvnPA5YuboFRMynlSq3vlEbXpqqbvasgEU43IHvZ9Y9psm7DjxzRLSXM+Y57a5GqP
QsQrFsTnxQqNiwOqNysQSKoT8oo+Fa9T7i0aL2BOqV9TmX2MofXahsPCStOdovcnwkm3UW4ivHWq
3ehwMUZEnqmN8OQayZXI1y1JTypCsDQ6q/paHe5dQnSK+d41dFyvGUCI1iGO6p6S8BDmGuIR1a/D
kqtKUajKe8pnGLbKRm/rYxeK8xAsRy3e1A75kaV3U2Lr04q815bBelYH5cpKIoRJRfMcDtq1M9yj
HKNnCRvPY/jQ6i6e96m6CxRzoZeYsLXaraRzN7x8T4PtV2Py6nDE5LxZjN4bn4UYOfVY1BXobwz7
Ek4UCguF7ZitaxkcWh1B5PTbE+8QCXRTYb0aEb2wQaHY2bvAkOBcbr7PgjDmqC0uvZWdq2Kaq4kG
oEKFzjWCLbzNo1OoJbuEFGX3MNFKWvFLLwkYAWFIWu1brRluvEL4TU1MN9A5b5ItaOauQ81Fr9hs
pTPgOxrDbRXD4/ChmemKHSYWAKPpUhr6clCdV7VpEFLVh6rJ7ZkjxHVSKcXViGbZ7SJ/lD0YIAuS
ZkRaGDWssB4aL+zGcnVZNxMKZnnLtXbe2q/etJkK4CuBCqfS5qn9bRXkIbk4oDolx2g4n/j7aDHd
5cB2cfeqK3w2KeIleL8qG/Dmeyg6f0rD1zpKj4QPnQO+0BX8L2NVJeNneA6LLvhoi+iWtpjXucU6
NJJz2ttzvcw+lTZgXg+WYR2w3OFOSga2BsSe+LkSvMdVtJ88ucMm/sjKedWN2MYNydJmTmtU70XV
OxJsx6XWQAhU16mpMLAHbHrtp9rls5iSfRHGfkciz1kdST82jOic2fGpnESJrKf5MobGnlkNS+q4
wcwyURp3QdN+Y4Lx1Sg+J6paU2rKT1J0QBJDWizWFJA0LeUUtcF362i3QcGlnfLO7At31rVfEgu4
c+Dloji5aDkuoY2+mRyAhtzkkMRnUM1e8sj4MnrCox7UpArcTrG2ZV4ctG64kg7tq3b/FZT1JVQd
gHXaimG0bq6IvtkwOgt+bcihNboW006WjW3fOzkWuAy4Rw9MeWUqlTeTGeuBZNSelTRXlozF9ruN
f9cpt618kxRJ7HOh4o0RWMzrrdJ7X3Ut8kWi20eC4FaTGcOAzCb7SloMRj2pydA6fTYBQScpYBqJ
YZo/jcKbZUzJ1WM5OCjZqm/iK/yF7zjkQqrR1huGX21CSZAOD93JMC2s6qvUmpNVabukkC+mW75M
E9anWjHXDPHkOmSkueNzxgzsUmBSjCD6mo49V5qF5Y2zcWzfFPPTTdkfyeSoVDXhQcY+iDNGi74n
QODFsyk3hrId4+m3cak5wbS2unrXBeauT/r/5OxMduNGtnX9Khd3ToBNBIMc3IkymX1KqV7WhChZ
Fvu+59OfL70vsO20IaEOUKhBNWaSDEas9a+/IZ/HoF8JqP7oGijI2zIHSuqsBdCix0B0S7VBK+3O
8XMWwhnvmfSqV5NNOzUl3GhA9KSpl3aM0aHqlvUwmFc9iS91jIvnlB4NClJxPTnaUrJ3WcO4jJAa
ENID1kp3qy2kde82JZ0NCsC43fxE+hFu6BzsgNIbnZNbR1bhFtgDZ6jxLGJIDB3AHJs81qjytWMw
zVRr/Y20c0Lam+vISZY1AUSZFnvyTHeeSCCsdznUrpLJgxhK4JqHvIX1GKALGt8KaPljytcM1TuC
JepTD+XT92x8SQDtXWsNHsLA4nvPhMgs0ePYcpvDs6iNu4IM7syiogUAQ+L/o/Hb7ykmE+JQxmy/
SnqtljCKPCn7fdD/McuTKbRzNhzfwGPVLl0jWDZduRirXRnsMwWIiHml7UKt7lctsFOls5p0IE8k
tEH/ZJ95cj3I8ziuYcCAjL+l4XPBUxL6oR3IFBHm2nXglZZwSos30Y9LCu8eCoxOoT3ge6BZ92Xq
aQVmVK5xQzTUwpzwgvFXdXnoCxIO5HhVJI8ZMtO6Wc0pyXSSatArWubqNQFvGT4HIZaGDkT4CgFx
w0itR6wDurIoVLmUnQ5P6dssYVSIR1FWG5vtoo7UwmWJzbB9cpT9hDYuoIduzshTSPGtIKkwjedx
v9rBXWgcM3mQ4XQ1O9MiYUA7odxNU+2WMCWairuWMKm4W3clZGmzNjk0Gi9vbwdqaGoAwiiQ7XNU
6X1Gfrl1FdfokeEm2L690R06WhxzdTjXFgeCvcpNpG/563neO1RUGflD60dLsP+BSjHzD3qwceKd
mh+a9FGfWdFHlTUbpV+b6VNUUp4gWuULyDskaI2nBEfZPq+PvbsqsAFI91k9XWmw+H1k8dWpdYD0
l0LcmJHHFqXTU2BTD0WJl599r7VrmezcMrqObPRfsLwtAlaMzlnGY77MkSzMj9J6dlB0+29hEx5g
PMBjwWDOLJa5Xi2N+NzKvrjhP5SQy7bw97X9OPuYBxDfWuG+3GAdOsh9qR210aIK+KEUrpgBVtTM
ZFqFc2p57P0PKeAZDInHPrdQaKB1iSNBdfRBMEZZYtxy27k4GRR0qgKbhkCQTMbJct5KsEeITGY8
N5V4B9WDTVXiQnLjdm9W0a0sK/P8Aa8rjLa1Jt65PGFl5ZvIDsiUQXlq/MNBvSl6Y1U53ZXoeq8I
4BdU07VpztkiMavd2KLedyCBRBbw9oMLwDYKa9cyHAy1VyPrsIpJTjIg4th/mLpgIUMcJaz3KNQ9
u3lpmmM/fJvMmrIATb2/g6kVssc3z4GQq3ymMSSBsaL5bUO0I73OR5p4kTXvoOUsjEg71zxXUJoY
HujeHCWrJGo3fmaeg1JuZc3rlcoDVwDVvYULsmgYyIr6o5qbwzlvve3HDdOB5ZyP+xlzW4hwC0sr
r9Ie52klaP/CvZisu5p0vw4WoJ3ny07TNgMeoYPmo38orulnlo4Wbtuh2dqqfB3E3TkDS2bf3QCf
DRhPKmXV1H59203uW6HhRGylW8KOGPfrDjAUKVGqf0oHxdjYfkpDH86+0wD4G9d5zsIrA2IuIplv
7BCzrASbnnZcVBAtV03EiIAJN8BBQtC5vDOoY3JZH5IaMWYiocvEKCYoxiyA3dw0/9FtSbOo03LQ
YjPKynCHiubZgzBXOiUZL3560xrtzST4k2rZTFey1mF+iJ1q3WPl0P1Wef9dxeWDBTpPANEWkApC
ol5uZsoHthnkiVgwiBkHlTQ+KNM4Dnp0bIPg1i3REBixQDzUZC+wvx77KTMWo3wbif7Je0ncNR4G
/bDR6Dw7AjaaWKzEuWkwgONM6hkiuRa+YsygyfzDTYoDJ9U26LS7FHClN8LsZBslXjY5HaKqORq1
wH3ROSkWU1q3p65HxZ124Ueu5cWxHBlYGoG/HebsSaOpXAyOcx0P6K/EhJS8HmZjoY2Yw9ZV8KCy
al2mYcvuADxiGuiJ66hYx2n9lHXRdZ0BKjQufXOfGTsi/KitLHglIKFqAaPxNvaze6Dryhuj7CXL
LFCkjgPTYfw4C+N2MHCbCaFCXsUBPuATe0LcMBIn1A9llsjTXUO3dzV11Q7qJo7QbnHSA1h/mpjW
rvLfNZ2IxtzocGAs/XP2jsLB0D7LU9ze2gaAlgw+MvVguHG6TYbmTXazvxCu+IhqhFyV08cLMcjn
MTHu4sm/TuvwFE7dt1hvziAWHiy1qnAXq/oVqYx3pcsnWUG7eMtKrb/Ls70bVDvag3dj4sDMGNFs
YiKO2DinFJVUUDwJMrZ2kS1bGBe1mbNpFYbHMPWb3ccbCTzX2jB7EviN+boBcf4WizJ6rEw/AZo1
O/dAfhhjJt0pj1nVUoPa7Pp3LtyW697njCJaNdxWFvQAAXpXNv0K0POtm+JibSX1t7jSukU45KfM
hE8xDBZnrHwdw+aOwc6egLza8/1u2xgAGg1su7FAiujYw4px6UNa4NEd0d/5XUQOY/nQZbInlBJx
XW7utaTayDTY5WUweH0v9gU6ujDOONMJUJDDgcDZlesTFJrqyzYFt28S8NniPG03Fl0xvLZBw2Y5
dBvdtZdGH+KEmTlvtHmnoOvfLAsLcUZNPUlfXVTuDNhrXYFvQNplOImocWN0ljeE2F8LZkbSgmRr
rUeJ9KtGh5m6DF7qfEdc5qHsAQBhRV7pydlFqMmW+QSaGKevhBF7jTAWTZYgp6IHGWJ1Jn29MiLf
pTROaspxUzcDUtLypcNLrUT1ocruGlLByVb+NWAVExRL22q9dRMiGWNw+b0S+iYX/lvjhPd5Ze9V
Ym1ymd8Fk7tFL3LT5dASc5oYY44Bia3d6NiL1oktuuLCKzrnWoQ4GggczUGy9PHbAMJrQ16YnPBa
x9iJHuKfpsDJgVjQsMHwwqVAs/lPw+TWbX5o7osMmA3lTUGDYd5lhb9WteOppHovW6y6FZtwqEhN
qI7WqK/49D0rjz/qcLwZAut1ytW+N+VNqDXfjEw31u2kY9YvtJMVOdWVik1OMHWohrBj9tC9FH1x
b+YV6ZTI/VyiCDUDbUNiD+UeIMxRxIcSkgtBtpkc5oWiwBd6ICxqEU06kEeeh2G4LAzb3eizoVaQ
LrtVPSVpcSDdDTqX0vPHlvLLG8lEbNd+2rkf0HGMcCmYTGGpSPTcSYQjLmU64aoYuIfUbhwIlM3h
IPJNWw4T83+/hZQwmXbBE5Nx49XCnbbwNozHOiE/mTYzwC2uGHhyaZ9i9wBlVc9rHWcck+S+tu7M
I5Wgc3DTyobKxkzY66fSjTh08wjSnDEZ11rHDMiHpcEgqUzcg9/0WJLEVjBjpZYbCDUTV61knjae
6ZDhbDlNe6MzfcSdJ87CH7TVCcGyZv5RmRUqGnhUxg2lk+IAba1ForvQsIY20LZBWaiFyEvsEFuB
BZfFuEFZpOeWeRfvnTCx3mYnm3ZuK9TLmThs0LhF43VrS0Jay9jpj0HL+4SY14F0Dozgc6Zb90Dd
01bXKXbszqIk6LJsSYSmvWlE1mhXSghxm6et/uxGeX3Q4D8tRZtbuyCaGXM7dY87P3zCnRyZ/U7n
SNzzbOzeIux+PQyBTidkWgX2eBVzUuiD1TLOnfHNhuB9UrOKdlOVlMiqYQL+U1TUslERJJRyIeSs
MfGR6fh94zMMqU1weRVW1jHtrOYuH8wRQND23zN9nMl7jm0INVmBbYAzSMMnF1TrTWsT9xk1lyb7
4q6c6/4hik1rXxd5XW8Cd4IK6g7lxlB9f0igI3lJY6Z3urXNJ9oTnwmaDOP40UhmBkNinnbp2AHj
a02+GuoeiLSQWEpEwg1u9dqs93mbT+tMd3GxNPShWg52777jvVjs7Aq2npZL/E/4Hc9GPwIyZfrA
Z8y+CfNggo+VVz+Eb057/DoJqpjKGhxfpc7JItp1UaeEuXGENpjKR0pCjwuMheHMzZ1vFflDyjtc
Dlmo3SRQ+vctwNqB+B04LkoFG5Juo7Vt4IfiBxC+wt6Y70MjlksB825XlO200qsGn3OqUG09DVZH
1TeI787QwQyb3f6GiFwyO/gUBHTxaN5VzbCsu8K8basKVy4nU/s6N/pVMgRN5AXWEIqFTNUQLcYy
xnshdEiilhmF/GRFFq60xaw+pCkgv6V6/yOLButtcvSoXxR2hiZainzyKgMjcE3Xl1mEOJUgVvO1
FZPEDrzEFqhPz6PYyhl23TDOa4ek5Se9mHDsIvuIXnsodhXs4LsSAg/8ORb0VQij6aHNtZDsYw1d
XpOoJwahR9+f0NdaQhDcqU+HoZL2qla2cRSMYO94rNgAJhpAjijsZhmnkbNIXL31ys60f0DwK7ei
Y5g75769b0IcKZ2irja938onLYqMu5I2GkGo1MU3YTVQQ7pE3JeZ+dyaUIav7Fy2J8sda6+M24ys
5t7cSmvCD6NpgvSO6Q0DkHzAIcxVjG6jhs2dc2zwVIl+CAA1AbWAsIdlLjGB1Od6QES3aA28K60p
8bpunBXc9rKHku/qeEnW3fxRsMV6eWcAl0DsOcRdrohLiQt1a2UwfkbZ9G9h3ZsbNBL6j67K24cu
BNJ1LJKA47ir7kKd6VY/DO7rMOm45+iFsfQZ+YHg23r0LTCmHjev2cf5CCJlc0dJGL2b7jzvSlqy
oMclBQMRN5nvmARwxhW+PV0FRLJvI3AyDMv8PvQXhW5C/mMAsDG04luUzkzZUZvI58FU4ab1AzIw
XV1S2VvYC9iwt28m4skPUrPzo2YxVo0YfcHRb7trozUYCjrwalbFyDAwBObR+76DjJrb6hAXJK1f
dWMGYAVuC+raj0WGI0os0bjX5JwIA4nAArJc8m0kkvMuakftxggDWpoJHHA1BAwHeUR6t8ujBpJi
54wPQeDIj6YukWMnZnHqfSdAU8ziTyBdGbjvTU1ueqZvk2c0dujUlnUcJU9lXVQ7Jjfq1o3q8akw
Wh8zOrPCg8SctHujS6ft0Fu1Z7vE5y7NfoJtQMI8Q47Eoad2ouq1QLiyHvmmXsBEE+q5bOxTRkEK
I04LzjeLUnWPQaWrJz8lrquF1sthWdGEiCBVnjHaXmDi2CJ7KGJTrPvvnFzkaEDWekgsJSBD1dPO
DM1ywwslt8XWzDtRTcrTWBgLNQCnj3mSeBZl911RBu3Kb4rpkEduCKvOhAN9lRd9ZIHtOXmzimnc
nuvQjLcKpjC1Vjh4bOWgFBJAnQTh+CY0wmr5iyzw9B9r4v+Td4heWRnN//u/l3o710BtJx1boMgR
Ql5KiI1WOoat17uxmxGuBo1cIT+oFyop6i9U0tal6I5LQbdgRTrUtViKX2h3oxaRhxPbWAESG4C7
FIQXziGsBMkF887+i2dHpkX9JpaYbCz15UHzhhVR9QvYLsGKDJ7iUG3O0vnPn8CFetuBKMrvEhab
nGXotmNfeDb3RegmKjr/Lh44BvDxciQwRq0tT/v21cUuHMP/czFLIc0VUiol1IXy0EfdkiqlcS4O
/n0lrPp7YvHF+uIpzKLshqrk3K7YJItA+Nv0Uz+tgZV2aaSBjCnH9pKW9tJKBfiei7cSAbFYtukm
YKc/TKC2cNbqOGHfiJgfja14t6W1M+cRBkTZPpMUvOryEdM86oyuIQvJ7e21Zfkvlei3TYdPZmg9
nXNb16NGpoyQlQfXW2ezS39k8/id5tl8TuxWbNOUgXOsIyWbO4ZBQf5WV+CnzqjtrCZdd3XuyQGZ
pKbNyMGaZxtd/iI1/CPE/ujV1MV2bDLc5BjDXLkTX6UTVu0pRCbpNbL9WU+/6sy9Pn/bv1tc/+f5
C90AqLUEedjGxcvO9DoLwhHyvOlgSdtX5S2/USy7vhYvJQSoLxa9+bdFL0zD5jMiB9M2Lxa9XxsW
xzy2uHBg9iimNL58Ga59u4d6NguHYVAG967rcYDsrPZBb8J8OVV2BL6Td0u2FwiZdWXcBrnMHoI6
qm7GmsMnq2PxrnSZr3VkZowIRLISSNO/Etyf1+N/Dc3///MykZML7oEo4Yv1CvADmVnn98Oq84pZ
YzgAmoAwohZeb9AwhkGUrIc4Z1JEJnlBZJhCCIb8j2Koa/UPLUlz79+/Q2UoQxr8KmFefkO2OZFV
kMgdPLL40Zb6NC7isdJWEWQ3WvtSFE+fX/DsYXD5EBQmC7ZCniyEcyFK9uexlE0ld6MV3TZ+8SYN
YsU+v8Rf9mHn10uc19Evqn0pBwbHhdwhu9qK/kiVeVXn4ouLXHgD/Odtwl5xheKrty3z4m1K007g
X9u77APE4JTsh8dsjRkI3kj5dfBQbaEj7arnz+/MOGv+/3h6v1z0/HR/ubWJkPC+tuxd3aJgNbrk
lQHla1YV27yOyW4JontniDfM4Co0G8Hj51f/63P95eLnf//LxSnrjSjWbDLw8KXK76b00ay/uMHz
lnF5fw5brGUYksd6eYQKU9dGZr87aTwl1V3SdEzvblsDP0qmiP/+bhxTGTonFX+uuPB2MCu/p1RQ
uyl4cPx3SYIRc7/PL/Hz5/5xO9QvhqGbko/sYo1MnRGPolQ78zY8CWzHMWtcWGsXQi/mThFuO19c
7y87sitdyyLoynYd4/Lx5YMVGJ0f7o17+9VZnyuBn+atGHDTBSyHZe7la6Y7TA6/uPDvXvw/P4bf
LnyxLpEoGY3vhkiprxKMqm/9tcCDulhHa3wHnxJGWmcHJcI58O796q7/smZc21QUXbruEA968ZAF
3YxmWPEeiCDHuDtLtMMoA3yCO1egvqkn600n7/70+S3/uY+xgRFOYTiSVeSIi30sReUU0BTupVsM
J81FlBWMjv72+UX+fKzKZWdmh6fIs8zLMs8KGzJDWrXjcOpXdoPKsCvGMV20hZZsUrtpCkj9BsSi
aUhuP7/0n6WcKQXaT4vID9uxAEN//9qHsW2NyTL2JqNyTzb2vO26CntqlJ7PZt6a+PrJDoPf3IVJ
V9uVXHRNTgDkQPE75Ll7/8Xv+WP3+fl7HBMInypaXH6voaEUZVm7P4fCw1q3YCZg7olvHLa93pCt
mALHZNpgU/X5hf94B1yXzs8wXBunD17378/BoeV3/djCU7AleBKQiCTHLDhKPcA+zpnsclnVfbYZ
mHt89QrOa+i37cO0dWi+Djuiq1vu2Vrk1w03q13NGErzkIo0wAA2kep2QHyyqxgq7DXVDicdgt+K
4lXHLwdYxI0aaPJwfjafP4OfXjO//5Lzvu8SwsJBJ137YrMsUDP93CxbDOHraLny8YBjN/MZ1L8E
zFCvsMw4JqtyN+O79VWh/7c370rwaOL0DJO1/vtjiFXWZQ4rscgwNyAGVE9RXj5+cYd/Pmv5c/9g
gK144JfFZSiLVpmjvndpcJAKjlgjmzbWypnre0zH2k2Xqmo7dAQnDAwHrpyhJBjR8oNlX2rleihG
3Mr0QC1KozFv40SOe5R5BfkAlJ5VYVqPTThCQy5RnH/1afz1t0vb4pAxTElx9fsDMlKb6bKS+6mu
EHy7Mr4tIAjdJ8pMPU4n/Bxnu2FqkwF1tRFZICnjkEFr5i8e4l8+FanblgGia+vmH8ePaZTT1HbW
HljRwcRQ0gyYnSYWPmXvvg0qsMeJYe5GZJm9+/z9WX8cfaZklwQSFYZDU2JerFCtVFNnASDCnM43
6NVf5mZsjm6VjFeyEtfCpQln4Mb8vrEZXlDcJnoJwD05HyG6QMIGLJrpcFTr0s6QJ2HMRw+1Df34
0bUwxWg0lS+sPkcymYfMW8SzDxQcAzpAPrFeg/YMgwimhE1YMMT3cXynP4LyMeeQogTjXYW/KxzD
efX5nf9ssy6+Te6cLhj7obPlz8Xbz9K80aJe7hEXwwF3QlI+hE4KtcnYIFS9vwazypARRPz+OtWW
fduUA+xxZW6mesYy9TzghJ8M4cyv1bURWvN2Crt/XZX/fEH//ZnnxfNL9ShzQ4/sXu2Tyj8IwWhf
a8vHynW+eBzyL7vFb4/jYiEMmZX6nbT2SutgWUfXA1LPNecrgoKZTtuNPiyU++iqzOcp1HnnZfbi
4ylTVV17VUtCEaSPCHfUn+EyvAEsvpnduNWc+q6PDFTFZvNEGfwQQaphfgPrG3MPSJDi0Z+c/l31
kb3UXesfK7CaBcp5BJkmW7Tjb83zKNodw+sxDded6e5d/gxmQMGHVuIskM/PdpetXESoV22Rv6CF
O8EqOUQuyAKA2KJAC7GYSlSGzowhNh4hL2GBAASrn+aLzv7PwpWX5ToKEAsiPgXyxZZrFiEgF+B2
mOdAK3FKuFOSTXC9ywAO3dwfmlpeta4TLIwinDx7ykcsCBPoenqGr6GWxPby82X+t9f66y86f/+/
LJ+5CeskttTeBh6sUfYnpba1tW//+iKKxpzWnFb4vNP/fhGzqOYxN9x9k+DwAkuH6ACcAb7YJa2/
bNeKTdLgLHVpCn5aEf5yKx1IsuMClls3oLzWC/Q+CcdfNqAYo/CI8cX3vPTiMfN6m2OoWqR7SFPE
LJxR/he4FlAADuGKyGmCNwkKPpZEK37+IP6yk//2E83fH0Tm97MWWi5QhVhmA9HWOixFm3ggpi4o
Jtfowr/ILfvL++V56DbSfgwYien9/YpdbftML5OD2zZrc7TgbBBDiGv05/f1Z9dOH4YPiMKNyDQE
5e3vl8mxUMr7s7dJ7zR7OIDWsrTa9iZ0ZbGC0g6/MXPtezt0ul07NAXWTDq2kxmDl3HooW8LzKoz
nyyQTp9dQL7yq0/vj26Gmo9+wqWpAB4Bxvj9B0atPkZBkhwMMzyEKczpLtsgAPd0Tdsbmr79/Hn8
+dR/v9rFpmzObRWbs3EYS8HlqPR3+hj6T3xk2hcr6k/o4nxjjmu6ZMWxt1w2TBVTSN4MB3DTWhtl
Vek3rQyiV5jyZLGNzM7/0dqQGCYRj9cz0cmPaRPTNf4v7pcVZlLLczH9YpW1eZ+KwbIOwFPOBmJ6
zKY+1Zvc7LXNv7+SxVJ2aBocMhMvrpTDT4mUSA7Qx3Dw3ifKG6yvIIy/rRX+dJBQWkQlLu+mdIbE
0m3enonuD/32jFUdFk/uwRVdigSpcTZxF6gvvtS/HA70XzS/eApyg/Tcvy9RqwkhMozjAVXv2qAF
Q820xlRtPV6fk6i+yoH8S31D2qRl22erQQ6jyy8Cmr3wh4Ajx6ueXnE7gR/QLM6NX+0Fp4WfrsTq
DCv4XyzYv30aYDb62aGRbekS3Q7iKsqZRR6QcfTMH1sF7TPrUFCG5vrzpfLXO1QA2koavEz1R4sZ
w1qRvcEH6EMi0ww9e21MKzi6TPJJJU1L7RBm5rgdHdzzWw6Ug20nhHR07XxStQjewA7EYioYJg8l
JLC+kk5y1TZM9r/4fv5APUyccXntFm9f/dkH5lVYdHMZHiOJ50VQ5HflGLx8/jTUXx68IWhlhG2A
P+iXkHQuGieH23RwgpBgJ1PkcBxNApwo4WCXG/jXZbW/8qP+pu9CkuYQu4xDd/LT/mhhaLPoXXyc
BcYZYzz2C6YDw8pU3YhrvvnWJAi0OxEW6xQXu2Xutqe86nDhxj5CS6tVGrm7fLSeUU0ipy/Z/s/p
gwZ2eIHgb3aTvvli3sl8eAvD5gT1bVPE6EQsx3jggWEaRuSbERLVpYxuk4f9iTHeQxVq12WejVc4
atHHuz54GAKmq7k1iZKwyW3wi33b4xqEGEJtzGLcqdEef3TUrtiKG29Mssp1ctZvh0H3Po4DWTkK
yWBhDFsRpvNSmWaw8svgmKn6TjgxFmBEZ9QaDhzUwh7zq6/KbL7x35sOWBpYlTrMY7CVutzNrVkG
DvPdo522HE+Ixk17G1T2v/8Gf7vKRRmi+lbMpaMOAiuWJyiovFP8Kh9sjIq+2NT+vuj+ez8XdYHt
jGaTyOCIL813OAA1jpt+6UF8cv/9LdGpcR4wKcWS1b7YPNvEt/C2JLkwJjAChYkW3LbRvy/fbSkM
k/PHPuMml80wW4wyBiw8nRnoLjJPrWZ7cTuvgwyqlSN2gRviKNc9RiaFxWCe7MC66WaUG59/yn95
qBJYQtI/6LjZXha6iXRY70V4HGtbe7X0CXGn70S3YvTRGP4vLuUoaXPT/HXZBANIFjmKzOMQzQs1
DZssJgYi/apcOjcZF6uevkjHSc50sUS8xGPLiH+IRR+ig+Sgm8WaMaznp3INAfF/cT+cBYKN0KRe
uTz0BmX6TSPx7kW/DuG+9ezgzIuNv3/+2AxO7D/vCZRRd3Q+Y8WCuShUZGobmdmEx8rHDq9HSpz4
cpHCV/aD6qBh/S7w028e3Nk5DEBjpg3Bv/ze2M31LGwSdFNCO5C2hLF9H9SKIfRcuusWv4+tg0vV
VRrCCIsnzOLET6XClNo4ECAQc9WPiaAjo7D6haGTkYFhlUzDalVURCFIw/MLnImwLxlmKEVdILdx
A/0pzLw5rzdhsVElgg73WLgfdbIJtJsIJQK54dmxxoirqnYh8ma58rXgBqh+P2j9sp+PmbEKHA+f
LL+HXhkRLYM83V5iecM46MrCONg/aaQ59sQgkRkWL2Z/CYUOpxw9QXt5TouTEqE0kRDVrq7WbonM
d9n9CH8M8JHDXahtKnudEUtmj945s6O5LedHe14W9QqH1ivlbMsZMt5SJ+v27P2ijo6Oi6/7QsRO
XqwF/k/w5mrsKJco+px4U2je2FXHs9NcLN+16bobOprThQ0SqYhqcqIfWXGvIynREIc8BoiQBY/X
GtbN0zg/Te272ydrUWlr4T+1nDhBdpdi/RIkb9r4PYPGRgm8UNE3U9vK/L0J/4mRt/lYQrT2C2ce
txqGdzaqF3kz5FdSQWtAYnOjHWhcRbfIupvwnxaL3l1uAe7gPbOe271FUAnpXKgkn2P9ziGRFueD
0LPIJEWsjrULhxcalHPwMDEaRBLhpUhYMfIrOeP5eCryBTm0ElMMbOEWqUWeE9nHpNXrHlTdTHvB
RXdyEbS649Igs4lcEN/5Fs4hDfsCCVVMcB6xbcL16hK1inXQrEPxGie3fhzgT0Eqk1KLuUctsw7i
fyTK3NDY5ogvEiJL682ExH+DqHspBgwYy4+58fRqhRZxOUTPqGXqRMc3cSOq8JSbT114M/ZbwEmc
Dv6p433Z6osuT/FIgJJj3Us33AxmAdpmLY2MQmOoj1lBVmovVhaUVtMZtxbxr2cDa7ddlyaJ5eqF
PeXaal/y+Rp5J4rsaKE06wo3zyscnBamIz2jdrYI8GFP37vD0YEfnRFYae66eiWgthPZptAhPMXz
VsOTNS7xb9PyZYRRR5g3V70iXmFseKWJIzcNZm9dJz2duG6jn1+CZLoZbLIb0URk2aZWJBK3CA1v
ZXAYc5SZ28G4a0rM6w6wUCOyCedJu0rESRdP8dkkDskPvmyovpC8FcE+hkE4BquWQU0eEldmldhV
sgqjqkLWgsomgY4Kz9A8JdlgLvBzvCpNPGEiFSyqjCBenAHCDkPZPO5OnQ4PNkaD0hFmlUGwM/n4
0Ehdx+nziI/jaKbXwxQhXjiMwVbrjnW0jvRgZ/TPqTjhYLZ0q8eEmM8EpzzGaWX14ZTfAu0Y4saq
mWjq7vuOVOA6gKy2cuRaRjhqF9sQ3WD96pbXvXtoMuKz/HsHU5YRfwySVLiz4pjjEI6gtH/W0Ewl
qORPBQnjsn7HRCiUiNgSgqR3ff+tc7711X0Rf9dxMw7J1isXNuEuOuzCbYzORTc2c30c2jtML2A+
r3Hynke0h89z/U5cFxvtkK8NItLUh+XwcqL3ISSo6IcfPHXDgx7AzIMSjf9Ifj+RlKC/uWLr+vtU
28gB8V93bFAuaI/Zo0MmkFza1SFl/i2HVUS6EvEWEPl7/CGhLaKudLyCujh9iwJcwVHQX9UzyZp3
87Sq3Y/SPdr5HlWN1803rWi9Snse7feSGGp8WTd+cJ9EAreXw1TeGqjL4EgvkmHnVveQMzJ1wgKG
m5HSi0ive85SEmgDK3yPye7TEOhkcmIZ4KjcxmT7mU9RC4uqwKOhXWAW5in+xyQK1gWLpUSwxsx9
qbkJc5eMxDbksVrnmYJTLc8Wg1V6TQR/2f5R4LAasFiNZYsq2C1PLf6nc3ldG+s83/Rnm1Nto2GM
MfAYhuuqvHbjA7GpYeBZOHzADMM2JXPg0z1m5/8zfYWEthxiwKLquo+gyLbfR0XyjAwPqLWvEJ54
/UzoIGlG0bhrcDuwSGBjUyk67VqN8grGEyPepzhk//ItD2rCtg21A+KSdrypLYmFYLFy8a6WquHk
wSsGEbBOF4E2NhtWCtFdVRpLq5OwpUnOJoWu5wjS70RJu4yMsP6uxtcUynxzssdoy7bguvdJ8pjE
dzgsDyhz/f6DjaRQx65LoGPfzQGRZvM1SsIdBwfC94Mgwc84RbbnFmzuj6mNWQXx6Gj/X3wCk+Uj
orJoPOTFN0E6tbW0ywckC3G2zN6dmuTg/2HvTJYjN9Js/S69hwzzsLibwBATIxicmdzAmBSJeZ7x
9P1BqVudDLLIq+5NL25ZWanMpJQHAIfD/f/P+Y6gbkbSGTNnxpd8giNS59A41pF68vvNRDc7fIhv
supqGj0cuysNZ0v72F4rfKAMJ2puVe0iKoihFsuVRhAPXKCXFnWPChnktqU62q/6V707cYILQw7t
PPXnsn6gUzeRGFVB6pSYNKhNL6J+I1TY5IH5FryottHST38F8cZnaZeJV3Fxp4+Xank0ajByl1gD
kKCgU8WMAHRvFYlX0uSNRrNCjT2wRjWw0qMMw8mtLDHlryzIVkH/DOKoh74fGKtUrRwx32f+Uauv
xOqkstqn+rpX1+wfSuuYRPtKv9GM66S49gnKUrP0sS92WTFvU3FaB2F8izAGFBNM04SNAdgmPb4L
W6KUVbuAkeFDIsD+rweQQdsbLdpU+Lh8XV818TO4tVUg7EwIH2myZQ1u49RWBiS+HEKFV+iAfGBu
5cYO1MsGNT0LjwU6CTzM3s+uFP0gGdfg8SPJi+or1vox+AGMBntnUO2JQgA1DXP3gCnNndvWnrFx
7pPgVmNy+iQTlwQGnMrpdk53/esAqTU/CWVvp6R4C+1jzaeanbqNCzGa0Da7QXrCfIKvXbuh+mwO
4q6QcI2P2JWi3utSBN+YBvvYuuLd3g6Rcprq2z7EHD2v4+5yvlMK361CKDMhCKCE7pt0klMvAP9U
Hqy69GLzcdJdE8xRXXnQUlLhNBb7svTpuwAF6tF/Y/jlOGGn+DOiWdtk0MZ8slYJHYyl7cIhTIjx
RaHZS+y2Fvr99NzULqctmeQ5YWkJ8gJvRmoXcWqysNMJOmXT9YB9vAzvynorsWWe6SjGgDcS+Sor
Yf90qLieqnpnAYOv0qdUuUSdQbLkRVJe+bCFrPolVQEoVoDo86sScGW2Net9hHY0R04kshLcN+VD
C3WmOrada5VukbABXlM3qMmhpXHgnwLgFNEaI5aYsp+80Kvd0GwKosvGNSsC32f2vbYJV6Z97dHw
VrwPJ8V3M4zKlQlozB0wqiv8YfZ0/nhVKyeFMo0yp25XITICSh7EN6l8U1k/ps7TadVb27bsVzqO
Sl4TEzjh/FhbTjk9NdJ9lngFNHNLnoDHSWiT7JmwBKIPe/S40visavxo/cBdReAykI1ItvHr2F+U
nEQMiips4llyZVgB1q2RDiCWKHhAHX216v0keAH54NytPr8xEggFxq4GVxDfs6U1Y88CcGmQxrFj
bzO2a/Xan52ZTO3hDkJqrq6WUtLkxpUL87+ubi3ZDe7abN1MN0lqGxWHi+04X2OHRP4wPVS8DMTr
Fhc4uUVMtaIbz27LW9i6sWFr0qG4SbADLgcouFls+Le1iJCe3QWu7fUwbX2JfavTEo+OmoJ0CUNb
mWwr4pymJMkEt6WwC0wwbSetv9GlHUcEQKRu/qIvXxeYgv5tOhwJXoFSHmu7KD7p8dGcduycq6G3
4RMpG6s6tNJDMFzO7E15+6Jsh8QfvBIlVWRIGClegvhPLZJwgNxW8XCLG4v+k7aPeyASFMpug2J8
Nky8GWo7A/ntCRNPbU3bW9cW++XQvKkgsa/SBpPLsB+sXee/zdNLM/B2vZXC4Mh86kXkEjO0wAlL
l4hXezZPakCrejBWRHyWJNyiE5ufJP+hk45gS4PGnoVdQiRvfVRMt1FOtXo7zNeZ6Fi4r0O0QOFl
7B/VdGf2jtl5Vb6urWalQi8Y163JhP5ZiTsduPywD2pXDh2hvUuF+6YBVEYjum4eYvAv1knEiY5r
OzjhjeWtIGgjHLy83RB8nEjbobnWhVNAgHC1BisizCDWyUOcCWGPr+v8CfbVms7xXN9AuLYCZ6yv
zHC/vCnFaTC9mKN1k2yLiBg7aBfXU7LPmsuxeWRLpGkOgJTlN3h9R5Ap5ipbuU3YuuXXYQwTkpic
CL8sbY2VxjoFw4co4mThb/f2siF/DKKVLh1TrIgaODWYqPMeZNGjlfWG28NWdzN4ZTu5DMGCyXLB
2a3sN4mscpzVtTXM0J9GbbX2MNTpntoRY2ID+6Yc9LGpqHMG0hXk+hgE9POaYV7QlZiH9AB8L722
DGpCRjhS8NbTwPphWcFwB+PAejRxUH6n1v2kbs3Q6JckDcuEeN4pkXM1maY5OUDzBqsdjOk+HHr/
mzCkTyRzuk6Tgg6XhiSSYJz3jRHQ4UU9T8aFfEXZzSP1m6B6UjfJUf1e9fjZzaTCR9tHppz4QRSV
m6JuIb8/dJIlcPCawLPMgxB6hRQlV4jwgIqNvdY+d6UAterrqtEndT3aAGjwqNAvVpez68x8cNKp
GR2kkrpi3eXDHr6kslUVNf7n/cl3I50VgKPckIchjQ+SXglEephm9yyivETqRwDJd83hv3pyZ+U9
nSQv1PlL0dQUz64rqAIjGVKuC/qTZrQYuOPdUBp2h/NIT14G3hSw0J6FC9gSGs+vO84sNZ/RdPHZ
sxEj09yYbG040HbzBmPYKBwXqV7JI+GV4vVkEcOTwspvwXGopAgoHG8m4MUNjE2+ojCWYCkKN/CP
ElAts7AWhY6NdfgSqDrHlkk7ZH5x0fdYxsrsPggnGf7bcC2UxUFJa2+O9YtUiCt0TEy8pRBqHMKF
m9X0NjbOa9pL64gvvDWadhBf9RBYo4vMwNMN8bG4yLPOMWYWgYx/nI2NObEMEkEliOSokDkvXg35
szqfBlX1rPx16LpdAJM66UmtxzRTzRSGNI3+SqW8Skl8aVHhUfL5Qgg40iXYkL9ZT3RpeSDnD4xK
B++bKEmyeP7A4FV3la/DsYMXGNcZW7lI3IRkjgfFkQgXHF9OS4FHPNTCjmduRxZHbKzCsgKCnnRg
+jTIbdZi8mc6nIb7/NG3cMDdWWgs2vowC3djiX1d21Q8bBO5z1tO/A3u5fG55gmpyUNjEBkTJ04n
nPzxLkyereFY6EcyVlYCUItpmLDna6Sz4stRKbfHQDbWSXMvoCrwGy+IbY30QKX2T31fE7RNyHna
byljuT17pqR7EaNgJZRQXpPCDcz8zqAjAltLwCPbelJyNSqXCpmVkjO05I+53ZpyBi0yc3CVgm/h
7Vy4ZYQo2knWWu1UV3q3SZPNpL6Oo2NxpiQKmIwlN+Hgt8hKOFLWyX2d/0RvFCoHvTqIoWgPL2F3
Gkj0bbzcomp2qcVUJq98aLHaCjoP/2tIHkh5fsHEZ4Wg5ytfB8+y1g5qfCf3e0F4NGE/DMcwciE0
ZxRDtTU1uwJCsLxEEdi56BWNsibygGM4tVvoo24tXRUwPqOtke7mBMY4++X2olJPwnygVtroWy3Z
c4wZ/Ns43+UTxWc2f/1q7B0fnFYsuujx0meLmmH0AqBzakF97dWIDB1PYzvgX5j5toOqXl1qxkM7
o91b6fqOj2LVnBoTR7nrQ/2hWAuIlVrHrcyucC+NdpjeGKTmFM7U7EhFLZqNVN7UaHa0ywlrIsBB
3S3gIAUgyddAMDTDq7Dj6bB5CXbZqQkeQQrE8Up9CkjMSex8eKP6k7fbTjxozU4P0aHYOInHxsas
Nlq3vvwI7mFKtibhN0ST6bUHR0o0Hv3asx6omU7zZV14SeDkI7ury6giEAiyNUGVFJAL0rVNmz8q
sW0ebmLdzjiDmzOUESI0cMJGihcGL/j6MJBiukQ0WIrofCG+/5DilANf2ffwmYtT1zIlxuImrdN6
JYTkXCOoNLeFpm1IM3ns5ooqmH9o0nIDv4Tq/ttkoPqEc9iXcDITX/AwqV00Uo2/+BgquzRvL1rL
zo1q5UvqttbIPU6WE4i+RGSwM2W6p/eimXt+d4SLk6Q3f8UGJILbAHKZpxPhAA5LZWNIrtD9KIrU
s4heS9k1Vhu85VX302dfnfBGzhT1m1NPe4Ew8PQiEC9L8TRp+3E8qtO1VF7Uo8tLESi2BZwNpFx+
mQV7S+NwvB2En0qJJxDFu7WJ8ltwZX7wkJHTLG2BUSPUy+q3ob/Ggc7qkfegx+JtkHm+eFRVDkHC
igVarm6FmiMMWlRfjImL48Ds7xPrIOQQi4m27WiptDPxTvNTNj6E0m0Y8sp5U3/BvsY1e1T/MsBp
PjaoO2yf85I+kTWjPRHrY+Un3bwbCEkousdQu+1Y+buhtbUI+jxYSBEVkTT7R6QuBS2M8cIq72r1
JotJzL6YZUKG1UtVeMxYYNrsuaa6j8MSW3ntRiDjuvZhhN7Xbc2cTfmDnN3EyV03PRn1uJtM6qTE
EpebLH8A7SqSX06GwAzHw1E5/OqzpxTo5GWX/B5LOnbYGS2wCIdW3HWyM7OmKGTi2XF+AXJawOkd
Z5tivojJNabSG7oVve5h2IAFBegNIjMXOFMfZ76WnBllG3q7dARrEXEQpoJLHgZUtp6DYTPusUvR
g+L4/gO6KIWjlzjJ3RSc7MTJyw+PITz0NLVWmEjIqSAZmoWMKho5W0DrOlH3IHEm/U4HcdaMAnCw
ei3hGB9M+u3qtoxueszeBUjFwsAGkd+Mh6AmBrpw4o4zreT1ApgHSAUCOHQkxdTcIwzmkNWa5Drs
HWBIZOvhuec9bn8sZenYpgVdTx6BH5SD+ZYj5Qh8bPqdawivdLgq0dPAtHHdEyjn6dEwtsZMM+6e
sAaACoi8+26b+W6Zeo2EhsRtftblax3jh4dr97PO3FiisaFe44A18k0yXcnRJkyuhYDKjBNNu2rc
DRW4f5WCXrOiWVGjr5HWiQ4TaY1EdRJ2DbhS9YLqQB/eCK0zrcX2YiLQxVh1xQacDtRhnr60mviI
vWjDtjKvo+AoGpey3lJH2FUCSHkB4Gu9DgoqGj9VKZa+2aV+1thEE21CvlxMo5LyfjdeDRPaB5FJ
FiusKVX4E4QW7PC+xig6MW9Qin8z4iftYf33EZdTyG/CTmXBe1L0Jd5oQa0HcnQTkEbixpNWugGs
y6d/vg1HMWSw9VHkxWH2frixEfUYKjQNRKBNHOnn/mdOueLrQc5iiDnHoPRZvEc0iJHNfVBMplYu
TxVd1WZHxYA2bnIMNpaXOuSd2ugzl0M8xaSX5ZQD6vqbLd4n5zYGt7RFrrlYYc6a00qSK37Y5QeN
0Ifa2gPE/maATx7Z7wNoi+Hyt0cW4A1A2V8cGo1sd0IVKmnPXndTSd0vwcw/ClQ+RC910RRv7Xko
8rvo5MvyNb9p69fX9vBcnv+T/xvjkxcF17+PTz5GwWsdPb/LT17+xK/8ZEklDNlAdE3xWpdRhXLO
/RWfvKQkozC0LE00JByUy/ubF3Ub/p//kJQ/OHei4CQtWTfQovGHmqJb/pb6B5LEX3pIDGEGdYb/
foLy8qsYAkkJ/89ScOCdLSHkU5WND+g2jiU/XPV9qvAxyYe8tgNDI8Pzt/ty+nVu+ff8iL9Gk0Xk
dRJKWf5y7haFpVPBhCscFJ8/5bywrpqIcpUkIPv/eqD3k/7vgSjDcL/5zwcNUlBEvZ5SgSPrUfVK
1YpoQ5AbAJegdHqNbcjXw50d0xgPOS1QNtZhE58Wquv3L9lUBXCScEo1U2Te4TqAG6vQ74ygJNOW
wr0M+5noxjgGVUGYojtFAI1FQ/5ufT7Tuvz6IYsoF0sDZik6au9/SG42ZGsBghzCSdhOsx9zOksf
Mkns1rGosEPMciQmVf/WdkDi8tK4w6n0ZxlAWiG99RTCJoThPKNVwAq5NoaQ0rnQsF1BgnATElu7
zUJUsAVnuqiONDL5xpnDH3dUDPtjApDQ+frWvv/G/X1B6KuMxYfOHTm7s0FbB7TTY0ABE/qKZDDc
hFAGTjFlbTiUOuSDFhTy4etBz6Tcf4+KWJUvAy/hB7GVJChzP/mJk6aq4uV9bu3gU8GLCpLicuS0
vlLGJNyZTRau4zah4RRF1fXXv2H5tv3Xyf/vn2DJyJt1BbO4spTHflu3AQgPYsp2bQQntsYEr5yC
in7DNIKw++cjURAySSPD/KmaZ2sA8WFG1E+xU4Zk+BB7OYKzLsruLrSy4ZunuXzNzi/KwMWl4j4x
VZwK7y/KiuNwkNvYqdFv81XNAq9QDS1xDMrkHjA+rNuWXMmHcp6X5tU09/k3r+r77+2v24pmnTVB
ZhH6gKhoiZ3LihHUsJLGWymool3QGfE/2rd8HGT5Eb89OyJDCxO+lRMSW6R1ElEQff9WprCb/vmT
MxT0euzJdHzhZ7dzjIdZVJXYMeXS2s56TStC0jgo+9b6fzbQ+WRMmyZVeQtFMtCILCEJFnJG0HOK
rCAifz3Wp0/ot4s62xHlUZJJAmNBnC/3ajdSABFaMNpfj/LZ62XgOAYxxCdWEZe//9sjkq1GCFLq
WmJNh1iWmemVqlF/6OvvUEafznnm+6Imp6B8rvYmeacpZF6vqZX3JcmMPa390XhU0MfpzY5zPal+
31zch8/fAh9Bbo+lWzEpY58tmkR2x0Q00qybk+IUSrCT5KHwxLaMD0JHB/HrW/nZA0MlbYqQmvAv
n8/CLhm0YOACI3GmXdbIEpyhqNj+00FYNyAgsOGx0PqfWzLKulPE2QD8NCfYUKNmfpxapbv5ehDp
47NiFJgnKv/lXHBuiSgSWRZID3daQFMqBnBpU5huhXSSFEdbW5PfshM31DiF3r0iufbr0T9OyWXw
5TQHqAbM1tmUhNMvBiqXWFBSNQT8UK9Gkn3jIv74OWUSEnaqY/jXLVaq99Me1F45mCV8fVFztAhV
Cb1QqoBjS220InxS1n98fVEfp+IyINswSRTpiJ0Liiu57/yKI78xi7uI4twQGgjNTBScs/v1SGx+
+fHvvi40NNCDL7eQQVnd31+cloQKFX6UE7WU63suD4ZtT+5SeyOrRUlbwyjahCoScT56bnHyn5Vc
pOGQd9hOsxyEoUnGJXDwWVI3IBqVrSAW7V0bhXrqQaUorqQW80kaK/NDR7xc6wA+7O/DTgmRVJZ3
sArmp6qiOjb11mXSC3cgpgnbGTqa5+0mrIZbCVKbDZ+TRBCkmkqHfyID80zwBBk/kXyVzCQnGAEk
S7K7jZ2UyOJaCwPYjgTCwXakLGtOjzoNipWhVpJkl2Uee2RhhordkFifOT6w1GJI+yd4YeoGwWd3
AKo7I1JJBzcqiT4Uohw3biKlqV31qbzBxwmzPfEH8I0kXcP+CrIbs6o9Pjk/u3ZqgPYpQ26rcnGv
4D12Ramqry1wWIljjvFOUIpLzNcG0s0hu9YLkcjlaR5gzzZEz3I1KFcKVC5HMe8z/KaKYJLumFmj
5EhN5Lu1URA+FomxF1nGySQo2cx8b26Ho6xCes8nR66Vq0zIT5bVuEgfbYuIxK2MoTFtLFfvK+tS
iEsvDPNbdSm/yG1m7gOMqZ5giLhpJFRTKIwjRNDEo/lVeRHMGZW4fNBXVZ17UUDdTc2bA5BhktPK
YnwKMU56iANvjTB5VGr9z4zwT7krTVctJTIsgpgISSIlit7oIXrHi9otrfKXXM/SS0q91W756Cyx
ChnK6EKZPQldTm/xV1XuHk2hA9wJbbu0OzagG2vk9vUJTTJ5yryqLwlpVXya1EYo4QcLEV5lRqu4
NccMtEkSZk1oxqySmVOa8illH69NjUzlU+680TLbozySB4gFmKw/kt4II5x2XSpLlzNc0fWgqK9W
OSRESBVACgHoXuJeVECbW/uqAMNsGdpNk5M6Fk0ShMj0SqdNYKA7i4aRXkMADRO77l2dkcskpB2N
pPDYGlBwAnMGnI2OLxKQjxqDvBMT/UH1lds0RdEyD8Y6kOe7PPZ/xhT02dYKx2HIB74ZkUX/Tsz2
qYrBvGwacjn6CL9/Ft2HuvzcV0BkA3j6q2BhdyrCovYhtJJWh4L4NY+wvhP+ovfjrV+W17peWdvJ
CtFex1Rt53qbGnT6ppB0sCxvAF0uWugeVPFqKpa4QjhXqESz3kcuRJNB4vQoi6QSSqn2piX1zzK3
yNacp8Jr/Owx6gCQUtFsqqbwCJBz8qH00r5RCXFdivGddWWq9bgqpyA+EoAkrcMsKR05i+DjN9kG
/xl9gsC0XI40IVFbYrfqo+YmkgQTbre15KopJAgXcv0z7PU3yJX6JfWA0Z3NsiUEOn+WjE7wjIpW
Ao0Bjp6kMttlRxeghC1pm3Hw6mtLRo+VEOCG+kfJbvuiuosmjeiZgd7GhLZeaQ34xYH1MFvEp3b1
AN1OnQM7kDLwrIl8NHzE+I1PAFOiZiBTExktS4iKXDUObZ7dl0DYyfy01oOB2qdH09MticGKcT2m
sjemsOdJVXghlv7VGFvDHoFLMEuiE70N+NAa6u6hmqbtHJsPc4sSvm3CJ5P0RLdqA7Cw2h3k58te
10H+BVnsjkM1OHOa0MFaQqrErHGKYUkn9aPAmcLAv4HDadqxRVZkOI1OaUg9Pdq6Ow6C9Cb3vX5q
emNAbSU8lsMguWBpo5NRlTko9mlcdxM5F9WElEWVlymokYsEmHvYmSHhECOtepTsmvo4y1W60uII
xbCUEkdWG6skiPfcNlqBNRLhWSUXm22sMak/FS18aRGypa3VrIUBrZQ2J5M9t0iKYSpRIZd5A8Kp
QDukVeJmtjSk/UVZ6Sj7CUp7whmWe7lpMIjUiA88GHRh8E0ionTy4NmqovJxHtryPo9Nds4InS9H
iRzwVTeCabDxGRIdmrTEhvLiQA20tVatDqMUx8+YDk2UlG3+1llF8yb5fn1TClW47UuEiElQZbcD
1I+dQYHjCCFIoqwRkbkVih0PG/N/c9A7xGZqLoa04sIJOVHSJsObmgzACrt5TEGcV3EhrIbECJ/N
KAjvgc6iAM0NXHup0AUkvgH+E5A9Cr5/yMPBQupchXxgq6INN0oS/wg5uj4qikISsiho6OeKYmqD
JS/QGll8Y3UYs0MRNd28WFD0OthNQxGnNwqSgdYBJz3IruIvjONuKqppl/tCmm1SP1cy+tzDlOZr
XQ0zXfLCpIYLLozQhu08YOZ7ZPMJIfFhVSEqFxrTxP8REyAX2fLIoQi7riEn90TthNEDN9oKt0mr
5poHN0tmCmsEmR/iWtaJfGNtM48C2fW3gTK3L1qWkXUkBj2NxFD288soHTNS3jS5Q4AZDzR/WObK
21wHFOcYmehzSpdYFdQpEewSvi5C6WEs9Ws1NSv2ARRLfvq+WUzgPYo8dALD9BtHAaxUbCKlpPw7
i8TE2GIoJYYNayyHKoZOiGChJiBcJuhmS/WSqYkYf9JaELvN0BYo08NcOxJU26XO3EMcXcOSnoWH
ajCrlFYd1WRC6QIj7+CPKKFw8GEE60+VppSa3aOJHN1AzPOrEdtZ+OjDvSbDVArMR1lsGnKLSsmI
tmFfyHQb2yk1ToEMyt1pSBpeelmJOD6nQ1iLD2U2SYNbAgqTEKrlpo+eNmljV2gUin4rvUMO+1IQ
VtCRYBST20qjzYR40sG+ipHGm2QKpZWcZyxzI7Uuci3w7XSG2v1JPjpLhT5W+AOsSh7Lm96qJ8Sw
pakWF/qsWjf8Jk1Z8UXgbfVriwZnOpZ5hH5ZCnqa963Jvi6JrWFHRiHhSAF5piqMXGW4kDOtzy5h
XIbysSjaZsR40vRjYCsBSA4HCHi8LBqKJb51fYjQtKvr4JoXy2KBV9nWpriURrnmOybnAE9h1/fS
iXgDad4pgt9fBoJRA6QbBjx1am9gdVSKeI5t00I2svzjyBb9HGUTHih/osQD2wQ6kCLHrRcKU3Df
9XIzXulBDQeLYD36gHZfDxgPgMaaaDxVtasPcmN0JdXUdKyT6Za0dLNTV5nSZ/3zLBMuQNymhG86
EFRyD6APeGUpVm8Dzm26/XJW/dmVReu7hkUEtT3UGbTxoNADyY1420HNBaKyIuVo4nfHiXiT54n2
Y84KtBsRP+BHK9Y+4bDUVslxzyWcMGwu9cuqjfM3o01HcRfP2rQ04EQ2I0lQF6md6WOIFiEshQln
RtReSUqpMk9NP9wWpg55May1ygliWXru5woG2ohT2cRGZGCXNSsDSH+jdTRojRLXHJJMQaQyqMd9
8greoiqekf/Ab14RFCUYe45B6CLZwVXKc+MLZhJtLCOOUEPLcwN1CH16pnVPAa5E+PGxoQgGcosm
6aRyZ+rd1KIN7QCFk5wzR+pTG8VJhXzREvB76624+PYy6mI4wDqt1fzARk3oZyRwaeNQP4Zz0/tP
nariYhEHyHWboitM3CS9lfYAZIsqtaqcZGmtF1/HopXCy17NE1XbzXOJsM+KWn96U+SS3JJMS8rZ
bSDjIbzC0Ig50BeZ3VsQyNKsuRlrIx6sWczF1JtiTnXNSqgtki1WkyYEJOONfqfChMjYy6h/diOr
xy5I+ik5gS4yTbvu9HZc501Fl9zn3iIin0biptNKqHSvEmdkyKQykx2tzHqE9Fuc5WjdCmrXv7F3
xonE/oFz6yqG9m38UNBRPTZKHkhrQ59jdRXPvR4/qgqRKms1iEvDlZFfRhuCHlQk5WKoVhBqsA9L
uIa0Uj/BwiqHbT2DAHB8MZ+IH4l6JXUr/Kv1RZ4aYu1JTSvPjhXXxEULok5QaDznbIOnOSWppxDF
iIQXljz2qSJ8eyeBNM6ZxBiBaN36eVqEW52ASGsv+8wdTgiKpAcOZokAwPkQW0sUIwlem07u1BfF
aMfheRitEdGNQfaKJ+UzqthukGKcXnOiYM5C7HmrpwXZVqDhjZk0k7gdArLqYsP/MamIWpATjGKJ
EgVhCdk6MWHyROqGF1Nu1jJ9HZMU2sQqoPsHSo0aodNSSXa6iJTvRyWYBNZtC+WlZsQBIeZBb/Wb
zGqwMgIbJjJNDUoZpk1X6lABBBlhe1BGqcWRRSyRPohWlRnYRY30KmbFwIXDYzgSfhljoIprNW1m
W4JGAetAsAjDRWvlt3VYOpFPHG1j66HWkWPcNqqIm1aCh4CptCVNRM9KTKCc9qb8gQcagWmcRqIg
OhT1s1C+VpiI2ElkaRFUXklHJHJgKbAQhWO/KbJe038arRW/RoISFo8DGvB1CofEDfzW8j2Kjvkh
1Eks/LpOcd4soi9DwRadLudDbM+gst6XKZJRhX2QBzbqmQ3bimptOnwNME+tSEv6pnD7oTZHVY5q
CL3lxflMhe79WBHLB+kb5qoeqYXIAxoRefxVd/n/fd//+Iux9+/7vvvX/Kzru5TTfnV9VemPpXML
qw5cIeDwxa7/q+urKH9Y4AIgfXHfF0CC/K+ur/YHYg5FQbzNCc9UAev8q+srqH8A2UV8LUkmQF+U
Cso/afu+r8ohBLUUCXY9pQWVCUJP9v20EPMmIZAXE8CIdxg/0LZqQidUw0NT+9uvp/v7qubfQ0Eu
VY1FOPKx0B6LBurcGt9Wp29GErJTvvllEt//z4ZZrvi3en43sCnIJoZRxQBzgQAspllX5nfwvTNO
6MfLWWqQv43jq/IwGss4/hM1kFXjLokE5WlhhbabyqkuzEd/07uaXdvDz+84odJ3N/OsDxN0Ztcm
y+itEx2JE3UqO2Snjgo/2+auuJf3CEjtr+/smej/4yWfl1VjvhfNyKDJCvuXnTvLpaoOSG5gy8X+
69GWf9l/1XD/HgxkDO8BrIsP3RJqHRQpFPa/WmJW3pTrwbFvCm0jSIgw8QWOG32W74cBQK6fNuk3
o392f2kvsF6CUMNOcbZcWgIHjqHLY8JrOTVTIJPSclsK/6xj8tdFAr7g9YdKAXpXPpusqmQhl/TZ
UQoau3toiSe9Hn58fSM/e2zvBjmbqak5lVMlM0jjDukKb9cusRtHeiM43fl/mCWfPLh3w51NTdmP
2OVZDEfGgxPsqY7I0yraJ0+GS0lyWqVHKFbPmAddokadb9+M5cmczZt3w59N0qQdJ53CPsVrr3ge
L2TI4GTUZQuDwV/JqwmP6zdNNpmF+nxIogM0VaFxDjXqfLL0UABiMugoQ8IDj0/N9XQwHlLFVR7G
GzgX29aFlP+Ex653kh/UzmYsqk7zzYw9kyosc4k6Pl+RBfKOS8Y803cppC0SI0coLGY/m1SOdbLO
LoR1vAu/E0V8vMUavUSw64AFRUJJzl6OwtKmwK/YZZITF6wX+09mv8AKseoV7ivve0DZxyn1fsBl
c/PbWmv5YTxRicKSyk4p9/pN7Vo7klK/2SMtM/P91GEYQqX4sqIL+GBqCpUh9VWfYaZ5UxmEF5Ex
ElavkkqRCT6fhevi61fz4yrzfsBlYv12XVqhd4ZeINdP6KPHmJvC5k+peP56EOn91m+ZGO9HOXtc
ZDvpYNe4LHU9udpm3hS2vjUOqpd5gaO75fq7d/Dzy+KUpUq4wyAhvr+soLQEK6dXsSJNhTLIMxGg
TmP+I2nF/72qfw1inU13oehVuTcYpC0eM2FdS5sSbfE3t+6zGbG4+PgGIcnk7Xp/JTInxr75a6aT
YeyvDJAyx8mtT7mH1oLAIRk56r1MBIydP8HG+Wb4zx7c76OfTQ926KpEhSyi5PHWqNehaX0zwCdr
BrjB367vbGpYkVxZdfPX1BAelxer85JTuQu+TS74dqSzV9gcVRaumpHyC3/drbO1tCar1y5tY/v1
M/tsrfj9kpbJ+ds7NXW+aAZUYP+1Vihr1WvX360Vf2mqzxeL38c5+3TnZODJiIiWRdC6JETUmzea
Oz3OtuwsgRem+/VlnZETf83338c7+4pLczHrZBovb3H3LL+puEpcbF5u/7Pe9Bt1NdtB5Fjc0W9f
528v9eyLLvgKjerlLSgV3Por3FUYCRyf+V8Ul0R+rEL329v73dw/W0P8xJdVCgjRSnqZKlt2UWNf
BS6Mgm16TK81Up3d75at5Yl98UTPVxSpJkyQmjVJ3EOK999pWfdLOkjt/deP8pP9wru37lwkGlt6
3yfLo6wN3A+6LkgQTsgHIp9R9XPqFJgIEWtW8D4CTccygS3E6q9FLHjYteAcqPhcezzTigWfPcvv
yUB9iFLpwvcVEvW+29989/yts3UoMM1ilqfl9zr+WnaTXWaX+37Xu/GmXgP/ePjm/ixL91cP4mxV
SuhxZBXGTl4t5T9Ju67euJGl+4sIMIdXpoka5eQXwpYt5pz567/T8u6K0+o7vZ93Hy4uIMA11ayu
qq5wjo/NsvERGZyNzf4XlD7jG2J45GGV+pYL4KVNY3DuGtP2MHqDyRjkAb9x5NYuZCow8ED8LjoA
brFgtynhSGAdKcZusGoAwFVkUh9/X4kIDLnT9QWT1uJediL05XaA2HN78NeBvjNFVdEOOCIZSkEb
EIoQjD0wuVChDHj+RtyYABatRSCM5j/F4ebyZ2O8M8h5fUqgzKRMF6vPUxybeiXuzT0S0Ku37h1D
G//irlK1sw93eCaMshEtUhsyRApa448DLK4FB9X+Y3SYtwonorA+FoZiYQgSyEm+zrVVTS0lxYzu
PDLr2db8epNDmPBtdEMn82Kf99Cmhrf/Us5E7VkE1ZBp0SwXxjAAegS1SFy42RMdFRMJbvIgaZ5y
lLZYtnxXd6pd74AA42l7QAVaV7genugmHsA8/kXsYXhGHTCepoJyETIhVTuPqVKNQXB9wthFsitP
yuDUe+UQ7wW8IlVAFSOMZ14xekAZ33JMinxFyhNAMAqkqJSSIikVZAWlbcD6C8HqJtzqvQt4F3M3
OIuDB5VXXgNpjht4GM7nTCQVZwexqOU8hchuBm5pm8sGRsyDE+KvKwugGu0V0PNO+XKFHv4ROzvu
ZZWZ13SlMRVrjaRC8zOBeOyh2vl4pfUzJ+ljSUCpQUI6i2WjL+xCnTS1Sws2UXTHNxPwbjRx5Lga
1osDc4X/iKBXjdJs1MHvDV+j2YNL/JsYOvm3yI8dgIYAJ8iLr3nBm6kVtliwvqWCF4x+g2O+u227
UYOlAJooNTHRI6TO5U/D9AN4ZOOZTyBnTXqEMZhFM8f6DDYeMrsDiFvpGVvito0NoAD/XTXlY62B
vgEWGCjAdgPmQmCCn1+9Uk3iUsREga1/k3xAuFXbXnPrTbzv7sM9KiqIGMovfQsUM6N0km/Tr8Lh
wYMzfS3ekPC3BLn7CyXSqIY9uD2XyM520c/Kn7bAIHOH792G/+ShBm9/u76VLIN61gVjmw0D8hoU
NgdXsTbYqZWlXepFvuGUxyDcZFswl4NXfTzWN/19yAVDJ/f7y4F/KmtQcRLoHgp8ADZVjSDY1UA3
1XrDsZZjG4t2J4d/cN0trOWJKOUjJtOjvpJRhmqPx7ldT+YBXVLXinnQxEyFViIoH4r2nGWpLfGh
UrcJJgPjRLKDDeoZCEr1tHCCJStUrBWi3GcjGyr2jnAPBe2OEEBPwEntSU+BS3DAeOh9MP8B8Bud
FdCknt+MMQIO81xDEikKKVtzNwIeP9vzAoLMikFASkF/BAPhIrzauZxIlAaMLYLhunOBdXrKXMwJ
YXssB704iI9SFyB9FvhJRrdD89LpfjUor5RuFe7kA/9+MJUGPRk22UjVmLaXOVwiLZDgWdVNeWrx
jMas5qnhv26Z7nQlhzKaUgNllg5iDhsZVgaCw9gmhTfjJN5grXwizJ97fumYUW0ByQKZfMcKHZwd
/UWHFAj2qYCrp+QNpqy6t74jOLV18UMLZxGzK9p107a8JIPkpdSNPxNLZTdCNc31BHbfj+eG3PnK
Nt1gZMGLlE3joFP8zAkjTHkWWWUmy0cIlOcGBWK1EiN0yP1JdDT8foNJWeSTs6946jNPO8aHRGcZ
OFSIiSLajVQ+AXC5pW0FOBjUNu+A++5omHq+rBDDJs9EkL+v3jKA2pmMMP4rSSNlZ3IR+TZJPgP9
mSSgQKFpasD66fWZqKqVWJuRFJsWJqOF+7kRgXWpuJeVYXTWNCwXou8k47KDbZv6OvESpsuo48BI
yonhkArT59G9dCCxVvIiZLqDq2vf+dx/DD8Nwagx4g2FRXB6e0bJqshEqxZggKX1IGFEOQucucAY
Oni0k4i368eyC6zqgHsCeSCWCymjLyyrbuYRajZAvYja0RnqgYfNz5NBOZGpkcDxjckYvJtI7oKx
RKV0LK/DSwXvmckh8KXJ4Q8yQZzjp2ZUBLL0dEHAgNQcqwDYC8Bo8MhJodmf6lMEfalKfMUmw6fC
XJnTFZojajMIO0wHy6FuVHy/bJI8adT90gECpqQ9FIrD6xbQ7WNlAyUI4Em5zoM7Y1UZ14f3UcZd
3eV+auWx0iBr8BtkXUgxgZUoAn7dmX3M6HipcIiHG7TQlsrGAH3Na2JxTOYjFV3JRxGr16Xpw2Qm
N1OPirtsgR4LSjanQzfR0RFTefktI2U505n465XMrA5qrTIgE3TuL+2IYci2yzazooKAfml4jwjm
1yTslZi5IAubVEKfGViazHJIm/wUvYTidTRdwh/c2bot+tn34jQ+YHS5u+IVxlmpNcmV/pFMzn6l
Zy8rYKjUkDC1HuCLPHi30AHIb72RWwBDuhhI9xpveFIWB1A6cn9IfV4Rm3nSQDEDzgB2zr6wOA0j
dqJAKYaHhNS5mjlmm2HOQrsrAK5vhFxjZhqTgt1vU1EROOgyitVooYBhMPgfs3qeIaMfqlsBIC5l
gG0PrBS4eYzEPlBEexwwQgr4wT12+28kjHtascTZuGMqv/o1lNPAYK+gKwt+TR81gDwS380aaPa1
clo6ZXPZYzAVR0NFRHoBtCS61mek6Wj2GRIpbFs4zYjR2qH1L4tgVfsMGYkomKrAVKt/eJKVNQUY
eewwxE7iZH4CHDRaR9ggcgAIhOY2rxPGlUYdHtihZrFAHxi22+266wqJKQjG0XIH18PBGG39jqMe
yerpbEPWdLSDCQWzQve45bLNOw0s88Cht7Riby41FvgkAExeYTvOrAEGk4zfK3FqM0AsLClYGru0
+qGGVgnI4iCZHjm/h/EKAU3hB7k6+tMyjecwZLViBRNeIVh8c7sHYO/VqENioQK51tzsqw2vXkyh
4Xy8xM8kEke2+sAA5AC1a4sgN/VYaXMIzqdg2mB2vy+ejUfgKo4uIIavhtOwiX3eNAPrsqzVpb43
FkRR88A6Jfgb+oOcTNeJoT+YpWdi3PnyybLSyrUkKroGACkJpBgvnWoGYpwkHFsZ3bw85twXthgU
UMCGibOlV1KxSJGkKKLiFVle5zqw19WnWeLCj3Ck0OF7lNO5A97B7+Q1A3VYeiCFE1Ib1n7lnYNF
tKXH0A8vhLJKRDCWf9Sj43akpu08yB/mif446fAOqBJZG0B/dhtuJOOpSUVsDCVrohBATZKlJC+Y
RwfpWXG9/MBwMArhmHiX7vhTKEwnhBEbODyshX+da0gXyZxlEQGU5LNksKgZUNLUNvkNdmcB28YL
YEw1P+XRD0XBihupIcUhXTtgNhyrdrGda4+X7Z950wA6pQFeF/tQ9AMxN4w8SlvctMr4MRlXiynY
c1vZcsIbNmBMTKKCv5JE3TQ9T+RB63F8UWlPruhhH/kZi8vZM7D6he+Tg86eXePhWIBRwp5DO8dG
xu6ysqzAiIEltDEwg0rQk859WhUVANM3UdOArbrWcNNG3No301FjoBaoASpYpuiCrdpWWpAYsM3W
U9EFG66nbUSal9HduAPUp5+2f5JRoib9j0Qqr0PTSjZ69OgxhI+CQpc7QmlXfoXxepcU3AM7OtSg
iADcohP72s/LJ8pKZ9fCqRMVim7KlQbCjaR5ymfVFcw7I1ffJiymN8vDZWHMC7HSlNjyKiTlgVgj
ZuNs4+opwzBOGm4Ha3YvC2FeiJUQKu6JqP5qWUwuBNb0ZbHzR3XZKVHyhp1YDow2Tx8qyulL3icN
6fNhTQl8f5oLm3Wx7s8JcazGBRYMPi2EunlLhxnwwYQjaT3Jn35anU0a6toG21aSrW9jnxcPOIqp
VBFlSqehbzEdYyOPOqC5XSet02oS50vxpFCV2aEDRZQaIQUta1OeDk0SD8hTiqiOMA5WDhXvorEs
g5RmMIgBRDHUoM7Nj6BBdFhFjzHZKhcb9WnogAwSuJVXfLewAzQjIypvMq8Vbd55EkOgs9G1ZHIS
K8MXTDmd5h6SNeF7nbxEiei0XeqqIbquGMqRAG97+RIwH4vouBIAMRWcsHShObXEUo5CSJydwY1e
sxtQoMTe79ELGWHoRr42NovzG/F94M1HkJP8ou9KOnXRZb0AGJQAPz2D06jA8jOSMp6GzDNdyaDu
uR4VaTaRDD9+ik+LGx+Ubb4hQCEAs0+PBaC9APIiH9BOv5tuOKfL04+6+EmF5X1rhOxoF9w2D2Rp
gKQuYNwGM5/Tbfhz0ay7sv6elAsw1WSeJDJTo8zPSrVXSrxD2z+p3qyE0AnLJKJbqWsQ0rjqPtiD
Rzh1sWWFysbsdnc1eAvtenv5KDl60bNUmZCBvDyCnQb9o6o9NBWgCXRO1sDqZ2N9BysyWMVElvQx
0LW6foGQd7lCXiPAf3WCPSoVgEHGFNLogpSiJPM6XDhQdh0aPPFoDRIGTrqhXcZJ38vSR7IZ3Aa3
qBT5GfYu3doFt4gbVjaxEu7kCfPZu5JKubiunJI5IPW3bJfdmE/iI0AaYt25wd7ipnPUg3CD5URA
xNiKF+0zB0jbLedesq4G6gn4Dz1RVaNZYxvAWU39AL2LIPSH5VVWueGQ2DrtXdYi5HNvisrtYILg
9Hc41Ce3dTrAHQP8+JE8lWRX3IZv43NlOJgx3KkHXkeRFUbW4kkGubImRa3ipSlIHhwASTou7WIG
HzawCabXy3eDXc01UWoDdKGKxXbKxY0gP+uKGE94EEsBfB2rAU89OGRQUwVPzyZC2e8J2G2wJSwl
NPwKAisVxpjEP+IpL4f156n+qHi1HujTI3tWP6o2i6PtQfDqmCBz5txU5pddSSR/Xx2tBVyfICFd
DaCNYCXd7wbLjozrSDexabYPB2BqAeuac8qs77muIFBpiJZKnVGRFBiUAJ4aX80nw7RBibIhh9x8
H3cFaCjVw78YzGXdlbVkypCTLJtFYD+Rd3CxC96TcZN6+aYmvctspx6xNrXllXCZNrWWSVmvNafL
FJIcfPABhA1Ap3IjPwFAwyWFBhHY+nYQPEaHAnsFPIhkrmzKOyVG28hjh5NuMBxS3iElAfdC6pG6
tTr7w5OwnzbNVf8jeuTOAJKjpH3GWm0qA6stZVGSCWqPqIShIe4OINuyJ5Q4QAcG78gxKqZNYVkU
eSaGQrDteW7IspaAWLeCpoaoOzUYcjNl3pgALshKTveWFUCVlSTKhmo9iNR5hKRsTACPhEkXK2tT
dx6j3vuTi7ISRZnOYrYFlutxhuZVs2ud7F7zM1/wlCvhcXECu7EbULva1gNHLMsNrTWkrCYV5DCs
FmioboajASJWw0580qWGA0T3AXNT/6JWRF44X+xlpStlL20W1IBVglAZ2etsYVraakYnzG+AAQFE
kiK1GyClWGl3O2acVyX7mqxkU9lzNxvJ3OV4fZH5abAUBg2AJe5BLIggPu7U1KnHm/5GGrdj7fFX
PZgGZQJCFpPAaPTQeLW5XIXdSMoR1Qj2oqYG2lfRZwYoonnvP/Lh6DPWdUyl4pWCF8rHs3fl7XP4
oqEAIo/d5ZWTWgS+h5eos5TRDUBaYq4PU3h0J6UcxQ5A9xAhX2XHxV9c8VdxHXrxlWqLbzrqWJvU
T3no2AorjK2lUndyCAFiEyRIakdw3PnFw3yq0WAo3xVfd0AQvOvB0QteDd3Nn5b8A51yQEQHRW/v
aOhHYG3BcjqndlUL61dbrQETIwpBNcj10MNwom17ney5gYH5NVZHRd1uJfv7R3d+/r08EdTMyBdf
J0dyWgQj/kAIsx67PibqYgfF0upFSt6o+/BO9mLstar3yYn0qS1X8C+7EdYcmIF1fGzzE/T2LwgK
pTQKcU/epIBvup4NR0A5/biAddheDvou3okv4pv0rf9lPJMQDAIaDzyZyS13+5J1zoDfNAxgoIKD
jWaxb6cAoHIFtNa/9d5wxKYnXo8CLncdodZHqAl4wYhZuTUA6qqJGgDb8L/n0aivC0UMySOrc3sv
2E94be2Bl3nb3nY34V47EdQK8EkCHEg/yFtrx7Mt1hQsEO4/fwDl0UbQyv6uBwjbxUfleKMcwExa
3hqgUHoWnAzbT4qjHmHXh9wF44Z++pNR9LOfQOXS9QjimvCjIIKbtzExZ++RQ0+egJ0HXCY72vOe
tswn4FprOn+OgiWechx767VPsqN64y/rhKnwnfYOIikPpEW+xnF4LH+3Fkkl0MlsNHVdE+OSoBtA
SdJ226u7y1eJacEAPDEBCAt42y+TXK2ZijPRa8kNH1Qzbh5xkhrmi51gqvwtgnINRWIkmkxcw+90
7SPZ+GGdDDzZUST/Nv8Qfl7WiSuRuiPFMlem/vtjVbIrf8dMhzPYKihv7faIl8gtf2KM/bE+laRu
hSrMQJOtoCSgB3fx8jA12l7PeeQyPCmU4fdIBIOGHCXGQUG1t897yZbUPxiOWH8vytSbfuiGlkQ8
PbiBJlhDsdV2J9e6w/lMrGQQkydoQ2FTCYSSVGIdoderACGIGMbkNj/7x8hHrPSKU39TOfNW5c3A
MU9vJY8K5SJQLIDN9iFveYHjlL3lCJax5UDmfcAoA8hv5XvzRzubQP7+1JOKxmWqC0GbQa4GcGMn
3kqHdIMl0f2MCiAgSf40SKwkUldOyGdBREmTBIliV25Jj1TFJLQzoY33XN5GbofnEhi1jubWLHf8
MS7WivGZytQNrDpDy1Ny1FM0HEEIYZettOmV0NPVu3zRnipN2ZkByJF5WDDMb/xZSbaob9wUIVgr
iPEu+k4qrobpsZd+/IndrmRQ39Pqir/qnIMPkECQEtVXkQvmOaxfFfvxmffe5alEfcx4kcRGJlAI
k3gyzQbIfiBYv72sE08G9b16oIKVwKtGEdyyKrfRk/tY6VtbSUPvsiDioeh3wrosTflJAJ/KGhD3
sM8Z1s4MRF6AQ+87YXan5D2uN5eFkX/sizDwdwK4BvMQX9arinjusdBB2gqNdRvqSH9rGdimKPMR
dPDLsphjF5i9+lsYvWhVo7CV5BM0UzfVTnXIFgTwEF3x2G3+ZJAck/kE4ETEU4uuR2ejIY0DSTvH
ALR70rFENfqyNsSmvpzcSgJlc1YQLNJCXFYrlOOyyU1wTtsBiOr//6g7uEgrQZTh5aqUiiC4B3do
AFjd7F0E/vFlVZimvZJAWZw+V+qMaTVszGt96otqcGiCGhiPesyxAN6ZUcG5kbpa0xqogrmVu1RN
r1sw9F7WhZ3ZrJShYnOpR2OBgjyGJnzyAC03yp2EUgpK5WTnDavKk4CtO55UVgFl/ZGoTDQaMmA+
EdNOn8gucfesYrJHPuY+z7DZafY/+mHp9vx1I7byX+YAGuRbQCWPC4G28nM8oKPv8UP5gCIR//XK
NBEL699A5MOKL93nCA091aoWX24wH2t5l6glgLg5vojZ+DdWQuRz1WQNrEyajEMk0TjObWUreMWM
GgCqbU60B9Ucr4PEdH8riVScEpN2BlnRh0E2W6Us/SDE2i64UIX6jmOXPFG0v+gm4H9+nCD4qW3w
yKdPgzt/J89h3dVrN1784i53m0eF80hi34iVkpQDsUYxNHrSTFU3cmYTRGg3ue+2ZBYTAxXxKyZT
uLPT/0OoBg4NZHXYB6UuRJ0UmlJ2OFkwLle7FJFMtyMnQQEV/Q7jtjBd+Shv++3lU2Y6GOCY/yVV
oS5HJY+W3BILUsFxbJQ/o6Rz/psEKiOvsnRKUvIZrcD0chOLFN3bZQnEQX0JLCsdqFsQLKAIQ+RC
YGmU5nox88OYTNuqAuGxHDutKRW+2I6cKiz7fn8eHHURtCYAUxP5XAg2Tma8juABTrA1cVk1nlUo
1CUguHJSb+D7kH1ZwBAC7HlHFq0xBeksv0xU+2555SCeZpT1o3NZJAJJ9EGlYTfmNxO0rRFv1Ot/
uK7P86NCKBagJhmFV3LHFmh3g71LoBvOfgI0bcAG8bcP2XFgZSZULA2B/QpQFuiFC4bW1rvY2CCu
RatHgOAeg6aYo3f+v8isv+esjZVYKrwKXVqEBskVlgG8GO0pzx85NsL7YJTnSIxBLD9CTfveoVjq
5aEtATYfo0utn6FeFoCMB7ARaOdzozjLfaB4jkoM/sP8BGUr4YQdu5IgnIl7sFXg6YuvaLrqdf6A
tdU7sAX7POtkSsSOC5BGgdv4ZVkdPGSanJDHWCGj8xHvkzn1OOdJ/AXtT+CA/xZBrwiGOljpFOL+
SVRFe87Rkw0pIhBENStxrZ8ceRyV6JX0sNKytCDvFyJPcmNPqiGvR40Z9ngI7nTMyj5flkls/ZKK
tMusFgnsnxAZYJQP/ZvxOQgBHglOCFfNldFuxJlzqjwlKX8pZ2lG4Nxw1ZMe5OChreY83EKeCPL3
Vb+o0aI8tMgFFzfmBpxD2xxgeM1zDDyRxcMVqK5MXvmHZyqU/Y9g2Smlj05Ou3QvY2R6ZTy9tnl8
K2ujg6G+fYSligo7mIKs3cVgBPMHEwQAl7/mx1wz/TmxAGyKAFMh84vUz2gjNci1CZqbV9pLgnmP
u3RbesUxOg7u5BqDo2BPoNpKt4tj7KMGpfQFROfHDIMLXJgtIuvSb6EcO0bfBoz44LcAk9pV9fsO
Ceko8caIeFIoZz4pBEkLyP5YgboV06eyH1FY+HH5WFn2tD5VynMHUd4tJQgWsAlp5eCEB2t0XPWb
/yaEct5qn8ZA8YciUvoaBfdK9PPyv88MtCst6KE90HZnQaThe5BS+fAAMKpbIMo5wm22xbLzxni4
LI/zYeiBPfBpFAA6gT56ti+V5jVe3gBaendZCOtpAKQWgm4DvkXY/PlN73WjKBoCk5DXT40FJmPh
pQE5TN1O9mVBTG1WgmiXUuaaqScQNKBwHQSB35cNUOdjbqWH/OIvt2YliPyQle8qNJBhGWT2GL1O
AeNUgFB0QMzUwXfNbv3zX+x/8VSj7qmeyNqSjZCY7OJteKd6ZBO39yVH90HighQs5o4fMi+UipY+
cLYkQPlQT4GsM4ooISLBIL8b5XtxsvzL34tt7VgAATUgACfBPHt+jlUglGEcoDxH0Dw+etSpI3zA
d4TO9CvbWLxOFLmfXz4cVgjRb0AyAm7Wc4FZlURGClo0zCx1btra3c/yW/vYBC7q4gTGq9y1N6It
/4CV4lHyh3V5cI7/8wMoEwW5RDKmAQ6VvBDC0Aani4dxARH/B6Dh2KLMj/GD4gQHoDimXnXFS8iY
bfr1D6COXMySAExBOHICTCw7EDthjrWzlX1ySFKb1yxm9gEsUESD/hpYCqitnJ+4KAxqqpBPDGCY
A8GjyFA5IogUvHln5g1ZCaL8/zzENbhj8Wn16pRrJ3jnPH+5bK+sPAxTYCA8BW4fsK2os+tULSu0
AboM5as6gb1FRKIp3oY12LknXgomMd3mShp15QdDyASDJEjZ0ZDcQvNEDwNaeP1U7z1G098w9/sv
317kqL7ckpVk6psJXTHIafJxS8K7CqjhrW35BPWpQ7sbRCDRghGDGMAHgDx1tZG7YMH8lCBUwK4D
CoAAoTm3mSUudfCtwY/HCmjwUCbL7peWt8XMdG/AegTwmo4YR49RLODUBLkKlBTBmIglLbBwXLYW
ngDq+8lzL9QdMUgrTK9TYfFNgWfzTBNZ6UB/qKITg3CGibQNyGziVrWxoOhgn/5WFe8va8P8JitR
1PUKhgXMiSJEVUPVSA7ieavbxTgj6GWppYfOZXEsP4UEWcRAGea8yOvu3AZ0cahihI3f653SEeNL
99mB4CwCDbbjuinGtzqTRmkX1YZRhD2AzoroNKjgOppjTujhSaAyx0legPxCgP7iuMHUiNSAmUpT
E59zbDyLoMQETWAMiYrPNDoZJmJfwrtlQB2KzCSJN+B+jVVn+ldYcWz7UMEfr2E//wsgUKfDyucW
vlHCAqmmb/rpxeJh0bJdIkG6BxIAEDDpeQFAAQagwES62pNFKNFZum35DbO/SIVerI1p2tr3JYNX
5DcImK5/JZk8LVcZH5jRgtpCag4qo9c+yjdD4/UlqBENgHM0PJA4dl60kkalKWDsbfKSpF750+gZ
fon0EqSPO8khPR7hjwAdTLhZXdNVkF/I9D48+CjmGCydsBpRBciS2ALNxjoC6CZxxjF6tiL9OhMa
wMc3cPmakn5rBGQp3bS7bL0M4yWznejUAhUXm/mU2nrUTZFIwIJky/BqrXHQugP2CSAWE65/YXS0
wLEDLC7UpT7WoM8/aCgZcjFX+KCLMTogHMvywe9zAbQJpQPG0HCobRG7GhFvwpvt2FQZvgvovwhw
lCWlTVGBLhGCyYICeH5ITgSyvl20HQtQcPCWFVk1aRP55j/yqENtW0xhLDG+LWAOnrqH1GtBeIGB
OWd+A4T9/CB2iN9AVbz8KblqEn+4ujATaDKthuQQ7Qy0OqKkciXd/S7LZVe8dyzTu66UpDIzpQ0j
LZlwqFaBKnj13sjPHH0YDuDsGIntrvTpQZ9dNQlsU7FjaaPvVU/5IYh2uTF3lYbt3fxBPKZv2R7H
ye2Jkk9E5WNoMwGtBkgVIgDRKKcehWoJmr4Pk5nc/k4CZ4TpGo78QhqH4gHUjpeVZd7DT3l0mylU
JkACEoj5oFTzrZla4WaoheYq7ep+X/aiyOnOsPz6WkGFSvhAdD9WKfl8fw8ISkC2Cp4IOpkEEBv5
OTD9QXfklotPxhpmPRNNXce6EpQqGGCnydHa6huCj6s8W6dlg2kEzLPi0oCdg6yfIu/YWscmdAVO
ZsA8bezX4aENnDuV3gtTgdI5DhJ8TRD/ShXNnptXsbiZKl7Cy4jQyKc+5VA5TtsIWtAT8EFd1n71
TfnLrIP3Isl5H5NprYaI0WRAaoEtirLWFFBEdUn0wYbFHZaVX0nPJkWFXJQxXccfvGRFS1P8FEh3
ACxNb+IhgECyiESmsTCL9UxwyhDG/Gyj3l2+HUxfsxJHGWuaTyAJIMAjcR+7o9Ki2nR/WQLbKFci
KKNssqWbG5IsLvdCfl0nO13aKL4Cii+QAe+s2QPHs9wDeM4jexZv6QPJC/hAT+RLffE7q59BvvTK
580gwzIVsn8qh4vXp0+FAuJy/blYeuzLYDas/zFMKsf38E6Xihs5QCS1ZkDer1qDPaNN28mcxWjm
fVtpRcWKSdd6wFfCXKoJ/LVi4ughMJXQRgl4rDisvf0zy6SCxggUI10mK5/qJtjLoKe9rx8jl0Cm
VzbgmjbFiZC1KbviMdtzowbzvq/0pF5QxRwMmjHBiORbfdPtsjdp2x0ab3Hym+GEvdo/4/sCx9Dq
1UZZTGeBYBYksuTu/64uNUihUDYAQvUTWVJOeWGZaS4rgZS59EVoJuMAJUk3btgtu6EAnIbl6Pbk
jT+XX/9iK5uZOa5EUvZjmZNpdgShcPDHpwhEeDcJPI5437vR1nyOf0rv1hWpyWIa67XZ8ApqPIVp
kxKiSrM6mJQxFZt2Ub6nmtD8yR3E6wp0lxoqI/Qzq5ZB+CokOFRFBseSPAEOsOWk+uz8cCWDcnHp
DG5IMLyQD0e4GoFu6XWHyhP9EpRlPAA5RkELZvmpEGWWbajoXU+wjIelKJ7HttCPpgSS5ig3VHvO
q+hZrUvZE2O95qKAkX/7ixNdyaYstGqGvoTFAJ70Xbk2N6pXos7bAcgTkB2AsN23vKEv5r1fCaTs
c9TGPG8UWMhg/MjUx1G7i/5gnObsPCkjBO00QEpy6NQZP8zxaliuKt5Amcx00ys1KPfV6ikoQJYP
VzK4zUMK3vP8UVId+VdOuIfuJnjRbBvnvoJWgQpQp9vEckw/0mzlKfU7lMK2l6My8wdZItDH8UgF
fiX1g0wpHNswJNGweKuFCZCVP6sEUyn9r/8mh8rT6gwJ1LhATpEWdtEAIEAO/ASLbEXtXJbEzrtX
KlGpGvCbgegn44y1cUSjLFUnOw36aBOE9X3QiqcpEXw1FzfgWnDUpdxGmr5VMHwTlfpdM2pvoxWf
UAviTfSRu//lyljAPyPrbeqXVdKxUjTUTfEc0K90MBpqh2BnIc1yBKx3j9gnv3wKLOcAJwc0NIJg
D2iG8yxHSmpTGwpIE5d5k9fdsywNk6eWQCpQ0H1VUlTNYmxuXpbKzFpXYulpcdC3WpVGHsjyVec2
O8LCJmDIVbiSAGIS+7x1fWKd9JmuxVFZK5DaG2Ei71cJJZxMLMECX9hJPfphL7lzw8mxZKY4NPTQ
1QMrJeo154faB1j3KGVUsNQr5S16aHbTC1nYlffiu3Gt7rXrxU9uCC6h8B3E4MWTqThYbqt3C6g7
Kj6CPssJk/7i3z+HulOqDqj+vsY3VjcSVhaV7bQ1roDxjsVcjFptNJfzcVlRWlItspiKhOjLeqou
T2IC+HdEULDRSW65TzBqRdIggAbKduVkDu91xxqYw0DKp0gqzrRdL1lqhA/cvrdP7SlyiuvoGvNd
MLC39qHa59ftgZd+sVwidrewjQ3gWbCwUFcnRUej0UjDHe1jNIKOufRzIWsC1f3l8+TIoQsS6mQO
YkVA+jtFuetKPIKAIh5Gk2OKC8dyWYYrY6VYAcWRDtUow82nYRRKiXj5Rr/D7vxGDPWtkBa7ROs9
oynrP8i1ZDD/AL8cmJ0Qen5R9MiocvTgsT/bIoYJGlo5nMNj2CKG74AlDSlo6n04otUrzqr0UQ8q
vFfL3rDNKHTRweEEEp4IyvaSaC7NtIASi6LYZvUQiDykbtbW85kW1DkNw/JXPVE4yPvlQQHllXHS
fiw/1BuyiwBe6N7OX/vr2A285o0X+yWGWZyJJxa6OsSu1Lqp66Bh55Ipw9hTX+9McG9j0FBxkgNh
3lPs9Ee0uWz4vIOlrLGvrbBWAQoCaIzZbePeCXoudjTx/FRkOFON8o1BgVGJkQxO/R6gjL30l/qT
wBGK26VzL+vDyjggzEAShewN14s46tU5xhiA0PQaaBjBowHc0QYD+tjcjrE0nt5EJ1LsA1/nPXfq
gVjHVx0/xVIGOgmt2kchXhvqRn1PFLtcNpO21dMbE2jVrrIvvEU+zJUERmre4jj7E36Kpgw37OV5
MgnAVFa9qmJlhxJvuo4pQTYBioEQhxVuygsHAvZZFAEfUAvQVBReEoPnpJjH9ymBnkobx7mcU1KA
ltrC0YX3bPkWLQPH1nlCqAxFq5YELO8Q0kStW2n7CkycFtCaOBbINPeVLtTDUxfUOqpbnBa4nZqj
5Yd7IMKOb4TwBVkXZ+SUpxNl7q2V64NOPr6Wfiujh0kz7QigTByVyE/+Yt0rlSjr1vMhxNrGxw0e
PQkIamHoGB7adciXQ3CRuRx5vCOkTLoLyDYFyW40AZDPhZ9v9IcFQHh+B/AeHkAbK1HGtI0GBBt0
PzB0R32wbFZKMQ8hDXwQT2R3miA9xA/C1b/D12B+spU46pOFoWxV6ARBOVG5C5PwRZLSUx0Kb5xD
ZDw7ztSiPtqg56B0Sj8+2vRBy5fH94lPWh6LNwe++GDtEV9Q1bWO//lIqQ84zmC+iQhWa4OB47A8
kAZd5GbPWuNbM3odyV7nXASmj1qdKhU/s6IBRYEBHCJJyO+GqX/oxnh3+UR5B0rFSrEb0Vwh01mg
ERoUTLSqAGUdNWPMtqEJBNr9LC6KBZ4wTX9VkkLmDbQzb+GnigplpwFqTGVD7JTg+gLN7xpQVo5+
L6OilfziFXlY9bO1+dDI1kqs90tAUi4yEDqgyorZwcyWnPQ12fdbHgIt81Jgeg8PDADdAM3qPGyb
i9pKUYPHajRhc0StIhCALkbrzu3IexgzLYVg8mMwCzCJtGKDgb7SREJ1bb5U5Vuu8yIAUwCaqGSy
FbwvdLsIRPV92GqIMyWBjJJ+hBNvDpnVc8eo86cIKpQJfVnMBSkpYMz0SFqKiTv9IA9AYyO7E/rv
7p+UGc9EUtbXlaIkZ4TDuHHTU/IqbaN7y5lfilPoJLfWDfeFy7xtBshcTNRo8HChXEiayF07A5QA
GVU4uanuZw8VNNwZvoQCvHIK7iXjsKAfDnap7IpXzfgfJ/wpnvIniWF1iZCTIqevvYiRY7zUJx3H
bO4AO5U5ie6rfDZa5i1Y6UzdAlVstXL4cJv6dpR36iYG0mLg5olrgKIodMujhIICf4uKKdfEBC0g
7MGETUP0tN2SmQ2Jt21R3fRG/zLE4qnW8ofLDpR5MTCrC/xxlAowGnN+yYMRNINag8hnZvfD+B6I
Py//+6wShYVS0D8CqI8mzXoRS4S5mECQLsfuZn7sf01bC2Ruiyc+6DVQlHiWwlOK+mZjJwtqSio/
Wg5sKPkxshTnslosLLIztagHVJ+WYgiwffI2LGHs6bHp96ixYVZXtafGNionHDC42DmYr8Z98bvc
1V8wpObwYVeYlrI6YeopoEVYXxxIUbEQxYMmfw91AHpMms/RmJkAfoqha5dSmWdFTnIk86o33KHf
dEertA0fbzmvdrMT5pOLbB/uYsmVf4Kpz6n240GXOQGfo6xGeVlQpwvRgETGlufXJX5AvTrN/wCd
Yv1tNcqtNiIWBkoFmiagEirH0m1NmWM/7FC+Ok0q4yzqpq9nQtU+79PYMXySBfYvhIBjuuKvIHAu
hEb+vnqBm6WCbRxyy9t5OQkS0CJMXg2NWawBVDaIWcB0qSh0ySkco1FshI9gJDqKj5Ga7XJonpXT
UOzbFzL/X3ipD7TLTX4YEBN51SJmmWH9AyglxSmOlEaCkv/H3Jftxo1k2/5Ko95Zh0OQDF6c7gcO
OWdKqUwN9gsh2RJnBsngEOTX30XZ3U7RecSuPrjABQoFWbK8M4a9Y49r5Q3Ki5INVljuDO+RQ78o
gPV0q7oYprs1vM814xoGjIVJJx2NfQrs3DS/IRlWVpKRMdw6dR7gpVbVamzTAhf8PM3PaLqmYR8e
BQvcYoBARP7w40n6YMECtChktYvWjQFDB3GGS2/60Atqr/s2FqFjD1w48uNsCDgakt9k42BNCi43
4NBM3oowlAOGGHDUi5GAe/gGsgdMTAOAHMQL3rAeVr1kj8A0HMZde5Nd4BXMqP/1Q774DJPnhGsE
VcjxOSb7An3pO0xRHuNFve1vsx1TgWBbOxk4qef6f2blTvZd0TKJKNJYuUEfoLQasX5KJ3v1dyO6
ZnvoAWonz0I9X1PbUZP+ueGTRyZHitjP+jGT0JZuNkCgP2PVrz7PlyImj0dhFE0EhBL0OIeOmnp0
aS6GFRPL4TEAuURymxX24P1HI/cwEv9a2TS5nxgxR+AEVw7dyS1A37o6AZCr0Q2zbdXXHgwwr8i4
FwrAyaZmyc9FGil6P2Y6O48BG7uyycPowWlf40O3a++iBpxAc7pybd4XBLK/xE6MURGlTaFzMLbL
m+iOOOyYHJXzUHsgrvuBFTo4iLpTQHY2TvY0ODJ6cyI3ihad/G9A3Vx9bi4/zkR1RW3gwWnxccYe
ehXoOgpHoNo65dpY5cCZXH5uEuc2faKllVCbapAhDin81dAfA+2hS+fs7viP/GaOLrZ4opKVXxV9
P3rIRRduOx9ZPaEu5A40qfJ/APJ0GXirE0VUmOkTRcd1laLcxiiwo0a6/fmWXdP1y4zXRBEZuip5
k8Cwlzm5HfJ0lfA54zkjYqp0Qgl8XWogIin4vqbmurboHBzKtZO/WMa0q3cIMlJKJQ5F0vJ1lot1
KSW7PiRzdmv0j347/AsDMvEDBctUEqL2CbWWnfw2w0AlOY1AsBXmYtP9bOrlmvd7abAmPmGv+4Zf
MdhJhDFH4omVujZstGJv5mdw52zyNBuSDP7YYgtZHZCmIyQKvXJpetXbsATdJrVVN1mE5SyPy3UH
7mJLJyYL3Rc/eT/GmhAQZcxzg2kF7iSgUItPyb5OnJFSUHh0WJTFv2E0ryr0O+23Bt5vbQrIRZEu
BI8G7o6VKIEdDDl8Cy0AsG/FNlo8vH6ucFdzzABHB8v4D3GTI63DgmTNSE6rBAhNMzSjpbIdPxZe
8ax4KqpCQzej49eU41LixOk3E7+ndKSgbNBNCxRU2wrB49LO4cWNhu933fi1sMlB6n0c9OFoShoe
eG2hr6x+J3Xdsha6NyQzjTvXjMrlmsY1X4QWaWQZjU6R5KW17w7ys4jnMmtXJaAjSAVFIibSp+hw
bUfDWNIhIcljwAmgM2covM/vwpyIiTUhgxoVigqNizF4VNfM0+KZXPjVo9cBh0NUGXzAU5QojFG2
mjm2cLYJuAGrwQ0jA1C7cyM4VxcCzH8ZhVb1dwr7kkhRkIfgI0Erk5Mk/cLM+PHzvbruS1zImDyG
ZdnGutJAxmh6B1SeMgHDULojEUdtOHNl+Ouu1IW8ycuoCOAJYdR6DHmE267LZeOIhQUYcuIkXkPR
Qio24QrT9MlYSV6YnmGPuDz1fs6rmdlcMjYJX1z11u/7tNPh1WjK3Uh6QOTEndnb6yLQFQIAhnHJ
E23K6tTXlQF7O5IMj+uLwo0JZBMA9w5e5talHQaOPluhv3o7DVBJE8xUjDWZjytT8yrNSwliR4QC
AvewhtUFd+VYIMVE3st8IHv9VIGiD30God9v/cZMbYM+BdzXey0jxXxjuEqoN+A+AeCydZvGtR6z
rz+A/AOnFbaFWxasu60afWm40zInKWbrjldfoIsPNXkSRCppctqqqNtL/ikwAbyEGshd0gAaolf0
OV9pvLi/2ekLaZNdJ3reprGJi52u6zVHX1yyNgBgNef2zS1qvHMX1xbs2S2tW+x0KoNlCsnYB7/D
fH0sY4Y2aZ8+v8FXL/DFmiYX2GgsysOxsaSWggVV79qAOZ9LuB6KX4gY13uxniHPYjgI8nhZ5RGC
EdOpW0O6GzOvgwNs+WNfeniE/HjeFF31An+FHNOZ2UgUHecMFmAs9w27OES+Fd6KYz6yZYCJTnNZ
nltuh4Xjq27usVODloNZbs+rhZDLaG5iiIpEy+Ee4mOMnlo52DwCNYFY1TqaolCNOGpgm/HmhhCu
+0u/Fv+eBrvY90bEsZFbuK5oXd2ZKDkBu4u6tSf4Ykxsz09dzK5zoo5cE6EqtZBYub3X3VW1Ayhx
l54oBmmM8fZinGXW07/mPSFNgC50FPNQEJmElTwX4NIusbnIzN7xO7+0mcMcbe/fmmDXqg4gajMA
7BgArW/mYl/TnUvJk4c1l+MeVgbL1W3gQGFj1ygh2ha4tUZ4tAbT4Iu5J+2a4b8UOX1btRKkSONE
htUDTRqDtDem6jt6IbMZ1/eq13AhyZjcWVHRhqQCWovaISpo2iPmkRPA/vA1QEBRw/M+38xrRu9S
3G8eXWBw1sCSm0m0kSPUYozXPD6ayUzr6DWsG+tS0OSO9oaIG8AL/zi0YJtsoiWG9r30OHdUcyua
vBYY7hgxVOF2SOSul02HExAokC86+09q5ePlx7QDBjoRRny0r1kt571FcQ1ruXTyDI2+1urzw7mq
2JciJiY8HkgXiPjdhCsYcdS378Sao/327fZOfoznA/jryvVrVRO1ZniVrKLDqip1Jw+O8aDAeIEU
fPBa6qjferdd/md1F8A+oYPC0NGNO41oO1ZXQk7g9VeZDN6vpkUVUK/mKh/X/AiwfQFNixJUcacQ
ClTuI4r5CTw1+VYG7yI1i1VjvoGbGdQPiV3qD6pRuTNH+LvlMHVtRDJEZhUNMNpkP8NU52VlofOG
LIFtolu2slNWY0ox8G35m7YZh6f9wyyywahOH32mj2InNpIA7IQwCrG9bgsAj7g/ELSqDpSLI7u6
P2NHriRjPgqcWMiIDNRvx3XG6+TQHMZB45E4RNugWxaF/xBEV8Xc3s4schpoUNWnSjbK9PfR3QgF
kqDNp4lGkJN/o3585WH/sMTp6B/AIiwRjeK6jXRT3o1LBIGZp7wpcP7n0Slmbs4UDMMsGlQhR3Gp
cSfkO6nP7D6fszBzQibW0sxMzopRyJjIuhmJUEpHPCabEZnZ2tfP+v08ruYVs/ZxI0cbdOEhxbSs
LWu8nLXrH0MC0pdySV1tGR/8BjAuI+nLX291QGsUISDGpOBxsuSJGmaYNmbZOHjf8xcJWcHE+vK5
ov9uNyFgBCxVAAsI7uVxoy/WJEeCZsNIZWiycwQ4mGYOYG1OwOQtoJFe9NE4qlD6u5Aly0jvZqiN
rp7L5Romm5TIbGgw6AbfAzNex+gweq75IyA8wgf1G3DpgGU9i1B/7QJeypwYKqkr9DwcU0qauU77
u1RnThqaThF8M6RgKZRbgUuvWVsqTmVTOE1/EECXA13wjOM19zmm9isaZHSjY+0BJkHqpPBS9qaL
dMZkXT9ES6UmIaizTUvgLAxKnpR4gngj2WWU2Xn99fN7+N7yO7X8FkiD/ili/AgXF7Eos7KpRwrw
0TtWqUtNlx8wQfeqP7I9kK7W2W7koOtOFGgsja08R0/9is24e9d389eHmGiDWtZlVIb4ECL+GgC2
m/S5R6vl50v93dMbVe6XkIlGDGFfMk2C7yrQ9RXKdpisYswshNpM9+qcnIlaREFldRo4xWzMKrla
ZtkM9LaR/CoNfz3TgbgRTKRgwUYjLmCePp5d1+tRF2hIQZC2PtMwPXY5bJXGElfRii9BGrykfeZV
Mm1m7uV7XnVyayAZUHLgTZRBdDdZI3pdEi1V4Wm2izFZGTrDSvd8lx1LwOnA/eM2d+tHbWW8pjfj
y64vNcd8gBfq4XC3GjiUTbcsHBh0L59Lu11Rmg+fbWIi5B4ETFGA/c9BA1LAj8qamZDyqgSwNoJp
DWSVZDpoBqRrXYPriRMGuUmi4Qny5+qWyvgppzuM/kRQxWuAVATp7Mezlf1S74YEq+CedEOhgiD+
fsgOmTe8GF9KNzlTZmffdYECdz/bnnltgZfCJ1uowswO6ig87/VVGOdrpGhnXo8rKg+qxV/rmxhQ
QJZVcQQCDuD3lSskaNe05W5Va6u/rPSApMRIsgzYLngJE8tCk8wivIeKNCldCJk4jaw4Fvkikof/
naCJdTHVknOjGNOBBmB363M4fCuAoqfwOeqBK+YFK0JuF4xVKlqGJi5YGwmgLOTYuAqISr5V2R0r
F0GirkSkzqj51Tt4IWq8Jhdvg89F3fgq1tTVoEIKpH4LjPwR9IimgFZSPR43yzA27z7fyfFm/3bz
L6ROjiyUSrkKx2KLFPtndNLsfb9NkHe0vFC2NvI4FvC5wGuODBQM+HUog8Elm8aTqaK0LRn7KpgX
rzsvWpEC7TqWU3l8150TGdSzc/mwq1t7IXKMVS621ira1iDgWrDbaCeabUO/AC/DzSQA05uPlZ/N
WKxr8daHJU5uTUGVVDcHyJNWDWogwbY7lMf4NI7Jizf2nZ/y17lmnatGZAQpB24PEKKnQxxMTgYr
B5uQLdXWIkuNnR/S/0S7L0RMViX6WMTFeHB4cx1pKDeBbNm0NwBdMVOPvW6PL0RNdEHnKpP9UZR+
M3apZZvyHgzW7giQMyzHoVmyi74VjuXOMW1eNZQXgifqUCMxAewICNbiZwLiAoktRdvOqMCckIn1
IlaVDOy9s6jLHTkGXanOF4aYgWebkzJ505Kepb4Y26WKZtPrt1115slfdL5MgEljLlvDBD2eFySH
PuqVMmRNmZJq5G5LX9SwUhyUad5ygNk7tGRzqB/TK/4ujSChBygTgGxMozgBThbNEAxtoWoj7XDj
6w180GrGO74qBf2/SJxj6vw38yR3rMpCFVV6oZWyw0TW3AQRbf5iKX1cC1jbFBTkdR3F9IkzWUel
6vMuim3T7PbNkLlBdbA02fvc1k5fr6mUid0jZeZTOYcUn0UrCw6aVKsuUUI3D06fSxodiMtnZCpp
YhsAnoXQu4Ykrkq2gsZaJdkFprTykVROhbGixVL5/rnI6f2eipzYCAA5l7XgECkX3DbMylaLp6R7
+FzItdtweU6TG25pfWaUBYTEUeZoOqr20dwU7NVDUoCnCr8JGdap04QimFZrIUQE4b6urQ06bGyL
5m6npH/RgL/v2IWkid2JpTaLtAyS/MJYisTc1MoQ2C3XnxNFzIS6V0/nQtbE+mSF2dB8lJVm+prE
6VdL0p/Q8zxzw6+eD8HOqSp6cX/jP8yyRivQchgDHcZMvGpQovtYH+Tj57cAfenX7rcJwlIDOKbI
UE3ud0RZpBM1xD1QY6l31F7JNoWhp3dFIcePhFXluYqD+E0aJOmrzCP/Bl3mdezoxBeBF3ZG/l0h
XfhUWb2TZpInhoS9WgnPFbfKOhTHIt9EuxYyPCAlq8IeeIU6D+vXWo/BOJJjNxvwjmh6hLGcDESI
6NtLQyvQMJ/NYzm1wUbqt40dsFxqCjvuqxhuajmo6ReFDa2+iH2/e+Y5HVRb5JEqOaZiDeadXtXD
cDMwVmRPQdLF+nMQWxFItXJTqjonYxF/SS2ZBk6vdhF3qa/rXp6SpreHQgTEGaqmF4u+IlFv8wIF
SSfqhUCjtxH2NwnIuB8sHiA1lIOsyNgOjRTEtlXEBDPrxaAfSj4isHcSDey+FZg2Kgw12fsxQgfB
rcFaq77RRRgrVswGsoamcKMK4J1OpyZ1tB5A95R4ogDo9kI2hg5kmya8Ok/NghoUFQhLqy3PEnY2
g9B8rUTVxE4WZIZk94ZUosbta3gJliI1w8aJ8jITfgAa9CKQkLRmgULrOwJ6utgKnDKuAO+4Fqzj
wPJC9gjEvHaVSCLMnD4wcZygs/UNtLwmPpdugC+ZwNRKmVAOXc8bgIBpGG26ARFPCYi/QYhqZTUS
4DALjnjs1lc6Lgq3zwgnX8fWmvQBOfvGD7aiKQId9GA0rHTssYgr4fmKlVbc9rWgGNaSNfg3VdMN
0ZJqPCJrWUowe5pLgfK9bWtFA55a1LEVUCKS/Ej0jDaLJkcLgDsWTS23NtPeZ3YgV8AySlmhvpk8
TD0j1QlbyoWVYQ7FYGG+N5FaQWGkoirFdJYYul48JWWbZaqnSFZllQCiEOVwK8m0RVpQNs3h2CYk
k4K9EQuqfqeM8xwvAxg3ldpOuiYlrqEqwEbfgOy4PfcqOFV2YdFF3xGElEhoNJIuORkv+FEz/S5b
DBVLyT6UcsXYwzMpU6CnmFK/kBUB+xmRbxJI5gEvChQ1UCjHz6k/IGEecmF5DBCyxpZKVk09k/VS
u/Op1OtOLBqTLEwjJgDxk2gCjBSgVXQ2jbTURFqzi5JVYcWh7mqEcdPmg8LiEyJQhpF3dNWUKy1K
zHZB5IYkXg24pn5VS6WPs078ljtG0WmVDaoBszuTYujb1SAJHn4fAq2rXwciJYOLPgiSJ46iZ2mz
ZGjR1TZBbqLJRa5J19qtX6fKAp4CpU5lYNbBhm/RNgdDDEO/K83E0O2skAZgNBRFL2152nXque0J
z1dh4Q9OPHKarzqOlk3HpyLXYAT6PLJhOMvoIGWVWdhlocjlOvF9kThFKaWZo/o+waNX+7KE2XQW
9s1DZ3WYjs3TuuxPSZXpg+I1eW2ZjcuTSq48MzMo3n8LrX2OakZI5zAvaJlUi4UUa7QkumOxsGrP
SlspYW/rfRVwwJfTtrmNqQhNt/ZTy7QVpSrYotSoJK8N3G+xTfs2kEFVGnUwAMusV4oYaJVlX9T+
+nNjf/U9pgqSJeDZQYF38nKFFBhgYIzEfQLCab9TUYjU43Shc23GgfmtCej9Pb6QND46F2GpmeHZ
QFoPHsymiZyqP41MQsMK8zgb+Yl+U3IPSt7dzBd5rr6aF4In6SCmSKirjq+ZzBMkaBd1f//5Hl4X
gIl7HbPdYDwYf36xMsFU0QgLtl6Onlr0nIHSyPlcwlX/gv6SMP78QgJVW55oBBJa44XQrc5f8+zb
5yKuX4RfIibukqZU1ZBTiOAcsGccA4HVg5ntMnMmipqmYN6vAXiAAVuK0AZwKB+XghcUJBQN5AwZ
2motlIVjIGq1iRtbCpLNxuLzZV3dOVB0APoMc9nGb5OhmhqGiYBK54m8yEu2DPPW7WR1Jo76KMZE
7y4A+QwdSHKAE0AKbaJGamCywk+a7yI0FPQiS6MtqWMl9Z14CLPO+3xRk/rvKG7k79AtuJwEJEdT
MEQ/lKI+y5UXXeS+oj4JJRZ4pNKWssdiaMz4mKBBVL+z/LqT1iFnBugJ8a382GpG37t60Le6v6wE
41JnF3gfrJ/g9P/1Tfyf4JXd/oiG+D/+G3/+xgrAXAdhPfnjP/bRt4px9lb/9/hr//prH3/pHzfF
a36qq9fXev9cTP/mh1/Ev/9TvvtcP3/4A1L5Ud0fm9eqv3vlTVq/C8EnHf/mv/vDv72+/yvnvnj9
+x/fGGz5+K8FEcv/+Pmj9fe///FOePFfl//+zx8enjP83pqnz3/bP/esrl9/+7XXZ17//Q+i/4mp
13fPGliPoNuDDnSvP3+CcVSQHSGnRcfrCi3MWVWHf/9DUtQ/0TGCbABqAyMdxuiVoyHqx8+0P0HA
hLtnwWsHWRLM+D8/4Iej+nV0f8ub7JZFec3//of28TaD5A3lF4BRWQYFkQE0dWILFFNiJQsNaltM
Xejlo54nwhGluaYsWdVtAs/V6u/aLn2IiShtHyDZ6L9D8NOBZ+VLl6GaiEfb7iRj05R8ocW2FvTL
XqsXatsvDZNuwCqq2MrYs5ffw6CiPyPJ3sI+PiKFsCM83ka0ODLzCPyUGTs3CW7GxQE4AXs4Ko9F
gV/y0QDhyVVo7HfUbpR+1cq3MvFdImc7PIJHP9cWwaCi7BSnHHkDEKtUX/tgOCFzfM6SYoP0z73U
mSvRAFAiBGo9AekRugf8W0WoLqVo70ziZaWfLHVrSmg3SRdRmC+0EOU6Ob1B+HbLG7bpgSxcmhwV
+jewaM08Fh+zEz8XCLgP1LJNhaDV/uMCy0oKgsGCf6SIyovV6DbszbVhNvteszZ5RJZFym6FyOdy
3ZNxpB+CkVxHARLoGwryPR8F+y1RCvj1aCzSHlhQLZU631bc33aic7X2YUhzJyLcYaxf0IEjBJG3
gIzaZ1K4DCmg8rtqo6aKg/RTR1o3KU+fW833hsVfaZufn4+OlK5IeFmUTN9pywyDIalRNTUbT+fi
qcwBJStvujrc632/E6a2FYY4yCIDb3a4AKbK3uTJUq6+q62yhE/mMVFv4uYp1YJV1KfLhhnrTmue
QLnxpAfREasafAB9h7K/KhCUxdpajtFkXGjnsrcOauZYg4JKd1F/UZs8cftGbMpQelTaeMvjeKly
yQ2z1Kk42bSquRUqiIV2gykW8oEV2h36yVKbBeHCkI1nNcoeqyy7iXUw8/omACtSm0jdwTLSGzn6
8vnmIRuI05vuHqBL8WybMAowCx9PF0jS0pAnnWVbQ3nQa/NohtD70NxISYPwhG1r8tLI5Ci10b1q
5d/i0P9q9eQp6NobJUCRsTijrnmvywtdx+S5bLpDqOzqRH2pg3Cl1vAJfd2VtWBRGeRrwpVlxBc0
JSu/AIR02NixXHgB1eG/AVXUQMFIRF5at5hgCc+y4maaBL8FIS/IPwprOIdG+xwn4X2rZFuiu1yY
uZ11fAXYdBdxP3oS0uFssHidpzBdsvSFNnQRsBerywB4aO5Z2O67kiFM0hc8Lg4iA/q/EZ0SXFW/
lpb6Tg7MlSEXO4vkRzkN11nwBRzvDvL5h8Qvbn3IuFOY8V1H+7FuDa4oMGsT6wvULuH5Kwe5a9Yl
a9dWA+ADOF2yfkNlUNUkycaI27VR001sKC91l+LPaEbpAYebA7BflpYYBwUW9E3EjVVYRYvyyaza
LQ/ZgsXhvlX4sqv5ng/w4mLDATKAi9SKQ322Y1G/zSVrWQfEA1b0YoEMiBsocFrTchMC9FDIKNuY
zMkia1WybEuj/iZWBdBmhk3QMMeqlfXr0BV7La4OEYmXXajawPDqbdDO7KWIPqul/2zZwK/Y12Z0
lEJ1J9TssdHoNgafAQeQcMjYRiiGI3WAHijpNhWSp/nJss07EK1XG7/rvDTlK8lnN2hDuC8roPSn
O9E2myxEKSsuV10QeAHRFq9Zw24B4rsYanONsvZDbARveWOu/PSOFPrCVjp6Vlt26+vVKRZgeBiK
k2mAJlEjS7MFD1mry0ffTABszGxJir+brbEOYX9MK/HQu3muDfJYKfdBQY6ZLi+DgS4TEX7HDN0S
zd8LTNo5ORzloaS5DRf0XJb6AWkL22zFrhiS75JZPg3CB3QlPfej1TW5Yw7muuWPDTEOxG/2upJ/
5Wpxy/psB1Stgyo7CQvW8RNa+hTcEZTuVM2WLH0bWx2ycjUQwBtovFniQBXJq0p2MtBuUg1LZHAP
MTCjyZDtFOm+oKGj1PRMquil9vNTOdCFiZAS3OgPKVfBa9oFC9JoK59lniQJlw8oEw7yQ92TFSuz
F8kE0aplQBHLE/oyvKAJX1RSHrNQWqmJfxZW9BL7sp1rmQewpxc5Ng6lCnqnxH8OfIoia7PXdMnT
e+VYlUUJOj1+CMJs0RhgTKaww8ggOUUaLjPKTkjKHLrA3wxGct8+dw3uY94hn1aanrASt0lR8evL
g5wG9mC9GWX5mqnsVObdQy4Nst0FEi4u3lUqYujtuZCSOyDaJNKLiHC4FTkKke6atNujt/igV+WJ
Z+ShejUMU8KIn6rY3TagB2LVjzSyjklcu1FYp7acgZJATW2MXD2xKPweMng3uZ8g+1o1GNhrV75Z
bDudngMtehOllrjMyuzAN1cyYbcp77wqUrZtlAJeMt0ZTD9kYINM9HWVs5PWxKgyqvJD0vvnzFKX
closmVmsJdKAQIqgAxogm05N4GfFmHu0W1V+o0mFmWKev/iVnrhwWyLgjLi+0QPHLKVb9Le3tllS
AP3keeD4moskXo7cGFnKcVMCRH1I3BDgsQCRqni1ii30dHKVHFXZPDA1fgN0ykIujLPgKli69ReJ
t+suUddSDUarATmVOJE2ciptVMCVO+iPYGiVVJAB1Qx92dBuxXIZCdoOU+V3g9HbsTksQjlxmA/i
9Ko4peSRm/FODNVeFNK2Y6krm8bGR9tbG9UPRMlWetCuVSV6ZNJw0zYW2O3RmZAQJDIFfexz/41E
JfJ55bGylD33Ay/eC4WBCbX0VLnq7ezZiFK4q9KN0iMpqlmeZFRbSWvjcTTM7Wh0AGw8BtgsL2uB
Q6DHq6grYcb6ZRRGR4wgOCL9UvBwJWromCpvrK53NDm+i3TktbQSneHpUW2trUKwtUrjlFzZ6VkI
nBO6av1kHalLJHiWhhWvm2JYSr44q6lx6zfZpsY78PkLPQE//uHeIHBQDDRJoMBPJ45tVsRdnKet
Zaex7Pj8gXbU9dubXEP6GuOrqigQa8t2YwQgU9XAgw2KTjCQvnTSmfAQfY6IZxD3/D8IAc8sw3/T
2O9DzPg/xpL/P0aI46DVJxFi/p3lrzx6/hAejr/zIzyEj/UnUoZQURRLTXAdIDz7ER5a+p+om6ky
1TD2qaJ9C0f8MzzU/xyJydCFhDquQpAbwC/9KzqU/0QcR+SRN2FEHyTGX4kO8XE+eoIGOi7gX461
IQSc+m9IxnGukZ4wPd0GvCnvZV3KHFlJgof3rxjQJH587/2rwEITHw2fldZQ75syBDdcRYn9/sdu
/GM2EGKHPd2p9YDGgDbtYLoD8FzEYakuNT/lN5Ha8RtQ6yWbTItOYOwlBylKyIGMX1ms85dphqZx
Da/5MqUYp/D7Qd41yD/ZvcWEZ+aWvLPG/zUAO0J40SgNQtDerBYDZnTuq55+CzCzSwE2k4eR8kVE
GFJEX2R48HnY3yGqOb9/Xw6k3IvbqFknIKm4J2icSyJr2XMhTm1SlceOh3el2WqPvTlA5yPlqKo+
Zi2QqH6KSKXZKFmIPc016nUkSMURnyQLXS06k6FYBUMnwUfCYkXXCd2OJfg5Zn6oTIUBDkBqHvLq
ZGDljxUaKHcRa4Fcl/FF3pKssjO9T0NYNb1aGolibcoyPpBQ5TfJEPAbTO7ypYKWXzdDtlqrQjhs
cuaLhZL4u7Km+cFUMwbkrxbdkwOSSRbHYw02Ve2RyRFd9HnTLqpxaQSpfBsNmm5ehtUK2CfVkY//
a2n/qCOz79RmR5J9KptfTRPOGaOC71D6K13eiegliiMnQzr+JEX1rSZ18r4cZNVhGg9f5CpaMi3S
Hgudlcu2Mr52kYX6nIHqXhWemlhu9k3EuhiF6Th25L5VnExr61sYY+B7+Ka1UvOC3hDAfjmqxvW5
FpB3MJSLIGi8+iYBGKkiUyAFEXVUjctELPwoSfZx9euMim9D0TrcNwQAKfAVCTuct4EuFx/oOVSh
yX0eptoSpTq+qqrIdH6cdscUfVcQ2aU96oF2jq8KXv/86sf3xp/m79/7+PeCKKCgH0hyL8s5GIMz
Vb2PiyLZJbydIQh8H1n5sNSfLWQW9AQsqFMw2VBuicE02m7RpGuuMxNBu9pk8K84+NQ1pH3aCGUW
Rkj/lMXNokiodtZjudvJTEiHRqdrSbXi3YCq0U2Ux9ZNUprDpumaUxnpP78VBYB4qwcoY9zm+x4N
KiCxq/onpZU6V2LIrOSShnKhFHm8j41daybdrkTZ2OurSn4EneAtLSnSBX7/JGGXc/AbvIHsepUD
w/J8YaR/Zskus2LvkHsfN0QH48TIzwAqWiSpJnUERTcyH4ZPbAuOPg/VgouBtFb2zTfFWuRCeqws
+pWL7muJ0a77msarpE7veiXmR/iJysYsrDezUqqjluvRWrTVIiFWsEfJ6vJ/WR6jTUqpUQdGkq70
9Ba5Bq03e7vqeLbyB13cAiuzv0VRQF7WA+pH79/rmxLgfbmsr0VZqPe4l612//7lKsgrZscoRe3a
2uQ37zY1aPp1xCNt+25c/aLH4HwQDRsgMe8Mrhrf5YGf1Azl/swU6FsM+Nvn20kn+QQoEpIwFlqp
xrloUEUjnXmpSr5fSVqoKdKmfddoApJ0V0OngZcnDKHfaHmUWHuKUondDmWbunB5NWNpED0Fah18
Gz7QYuHTtDiFiiLdhAlbhEFfnIClUpzypoZBNx4B9VeMFMkbBjRFpMSUGBmW/0vYlXU3qmvNX8Ra
zMOr59lxJid50ep0n5YEQgiEEPDrvwKfdfue8/DdFxpw0rGNhr1rV9WWJlsVWDmB940H4bnyTB1j
Djrx20U4rdX4edRS3XshOd0Yvz+kPGluTRdFK/6pHKfYNirrPzjTzz2X5Bbp/FdXV8UG20G0tbIn
J3Qyix9nzXQW+hqVtcKA6oClcMFEMXw0kYPni/18J0kIDGKUzVTsfs+yKUtxBerxbUIvSc+PdUfo
2fYGFrqB1y2LHEh/Itt47YHRui2nyzqshkXsaXomAmYQCUmHtd/wldvI4I2Csf8yXfnTFR4JvWia
xWsZoDumqHuGL8xLj4/F9f9/0MCN/x0vAExGwScFd84PEqDa/3zSPTorWMc37IgfqvZYCMfnrmVr
NymyDdAzoDzlohHd8AV1w5ubj/IecrKmshvu2rY/UZ84lYEml97roxdNC2SawpMbJ8V+P1hvXNJp
z5yKiys0pswXVaVVsQaStXfGGG6vtT98gYt0xfpcvtrBrY7ovv6sXIIsBBNwPhSDZGfSiHT1+O22
9attZrkDyDovlmMh0ex1OtAiOoY2xR/oSnABqRj0Mhia8icwJ6TovDk1LPQX80Q3qU8X7QjuQj0W
m5SpH3SA2XJTdeRIxpAcQ+rvB6HDXd2H3r5JBfZxV1p+g5s+e+G5fAqAhWxlH323QUjWHJY9S7AE
JIEZUdyfPSk28+w3YfBk4rA/9Zz8Eq5ixz508BnNMNzacl34xCD38oDHzwGHD/z1IGRgz2PFneMI
YyOCdvF25XaMbgpoMMB7OQhqnGdWlfWS1vJStVX3mrBsclBw+xVXAblXCptdSvDkkLwhhx0bkIVG
fpKJlAeSVWrRTcN4PhDJgyW6wB4lElVZB2rrVAEwYrrW0lW3gg+XofWc97HMhmPMfLZkPqd3z3Hz
LYVJxZq0hj3nmfpRjf2GhcHw1aKx0aqFxdZQEkAWANq5tTHirilEcDKCQTSNDNmksFHKeuhWpAp3
WMXvUDMGb2OOjPp/DPZkqo389y4Bl00vnrR3+AcFun9LM5ssGcpJXbx3ghhxcQ4QZeW2QP7APYcd
gcRgarKInaJWhhduG2fj9AAgh6wPL8IWxcX3zixQ9okKOP3D3uQeoLq300AqsQoLfUkCV68TPZI1
dtvsRY6opGAQku+RpasoouHvyn2GcDo61gkWzXF6yNPAnQ+ua5tNWLfvNBACzSkz+7NUT6wg8S8b
TCjfwDWy3ors/ajJrl27S5tcXRVKT9f5DoXwdFfayiw6lTzVdLxYYYcP6rpywZWk1yRVwa6qkILy
LgwWPrH5lk1PYQ5snbwKT3BKPeZDJj7g1AuSD+n+PlMAdz2vHZ+8wg02I231AW3dxFWAMbIk2ZXk
nF4DEGquoS/3bdiucjO+lVnb3loYut5SWr1D3e8d4qr2FnD572C0kQCIaWMPWH3To0W0K9Jz1ehh
XRCvGN912ahrJ0tyAnH0JCPd3Ip0GBdBGPLTQEEsh5X4S2P88JqUEV045Ohi3tVu6r9lbYEO1N3w
Pl+hGrQniYXlg9Tmfaz0kZmEffdgEy1zrA0X3pliE47RKSq64hT7cKB2mDdokNpwHbX1azakooFZ
gFdfHECBG+mn9XXIXoe6DneQjBfrGknGJ8v0twGv9RaDqvJEWxS3/dFhK8o5DNFgG4OSXdudlO8U
Ry1LdAUXIX2uohyiKJbQLRN1s+PErIu+w2N3vN9OT8hr4tpXYiRB86JK7mLm6jsp5Ga0rf4Rok68
Qi44HsHTUc9RiF6OIB/9CJFxYtoL7xqM9Ccfy7PbZt2pp9KehFf3e+LTnTta9BzLsZqguU6I4/wz
Rm8hzdWfNScHOfDqLWlCe+AFBjEJu3QRCqyvi/8xO2fW9J/ZmaToJYDiFCr0oAOgVcm/YzgJhpgy
LQg6FbSAW3doxdZNcwyJHnv646xE5xeinRGZWCGfwqB3Dmj0+Dxflc0Y7ASIEisnJOkqr7MEZwjG
WIQD+rHGxzxwL9m8Qo/ejzr3oxX1hwGORAwZAvGaD9gBfOf4X3+5hQ+/4xSIsEOzVU91/ctk5nfg
tdHdI8U3lsUbcNruFhQUqwTG77Fz+XgkSZdtdBn0N58WLpYYFaP4xN5F0hYIGivSrH3igkQUe6hk
BNo7DkHpvcA56LkAje2rCFHhoI7nHUcbuy8ua58jLNooaqQd2Sgl7tgY0NywzSmMObvmNgc/8z1V
+b+zgLlHmMpcWOiyl3mjop4AfhpQpLKyYGwN9lOwlZDvnuczB1nT4+zPvccZjQJQsVoUlyMzbIou
G75k/jMP/ewjGvtqN9/WPj2NSCDiA9X9AumvODuVAyR+Ohvg//Q4m+8NokA7Im6yk4iesrwrXnRg
yteGeN2CdjU9zpe6dJsNb0HX8jK5HFravYNAVyysV9Gv+cyxsfP5X2dF/560n3OsPG8pcwzd1g4M
1RKZPLYZkVb/Q9TgzZjdP8crmFlw0UO5GgAfsNN/hk5IiJs2SandZDzEuus1mz4m9HNEsrVu0PR7
Ab5kcKSteitcPRzLKah1q0as4rKvVo1x9NHWvj620xmEd80S32SynF9IZThkS1BuV65Ju3zZ6fK7
LHjzgULdlNXRXtVbtysJBN6Fc5ZZYFb4hrxP28S7WjQW+m9KbnywkGRmmj8T46t1FWbPtOj8/UhM
cGBR+ffZfK+f7uXTPdp75SIosIYDxeeXKq2jVYPl7T6U7d2iKPCFuslpb3pS/FQSELdpqD33phwQ
3vr5yoxx+fP5Xy+7HWIdU5VofK5goihJCq+ajNMLnlS9btVoX4WHSNuDmfs3FLtb1nIkU2L4NAmI
sWMW/gAzkiBvCLLn0i26jRZoQGYqs0brLv3sFNys4K+iN/PlfFBettX5cHisV0XspadobP037i9g
0wzDM9qRvSpzNLZhHBKe5PuBjxRYNtaVDtGGL/8KMkRsDmf+U5D/9HNu/+Kh9xcqxOW972PM4pSV
T6rIoy1tsAtZX7s77bjYWaYJPXrtZPnSqZts4Qg9cfeECZNrGqa/gach0dCCbjC80CHVpntbdd1+
8D2suzboUGXQOPM59uqoTQGCtdFLjP5kLi34t1uKDvUgnj31sH3exdMGNfbZmWYjcLnpEAilr2la
OYfp/nw136/UXo4IQJJOIVqlBeaep/tXOi2UiIna62TNTUSe75LORuv5fbrgNS04NF9rJxKgBor6
1pI6uPuhKvdBKl2UTXGZ0nRJulpuG0OLRVfDTXjtGt7tjAGPaX5reYaaS+sYf5m3SXmBI3e/F4cq
8nIEqAjWpUKReCjc1yYjUFAbUPWtJQhhw7E5zQeBRoanqLf/i52BXeZfESLM9qMMfV5AugQBBcDs
P+e0knFXZmXBdjSu/Y3CFnntm+xthkT/cxVJN3hzMa0OPu8BFuZA6xMR7ussHF6H6gngC2SaIu7O
80/WJWpIrXbRpjsr8X07nf8LvN/4LKPqysJSVkukQ2kx8IWjkynwrMtX0Ze7YIJbcmAFoMPMUKRM
wCLAsrNiFBZt81kx5QHzWVp6N6qEu4M+fItQ4BYX/CePqb7R6eBKtZKOk1zyRKkd4oVhnSj5ldGh
vfhTxF3H6kt7sr1gD/HnK9Awko3Ew1s5yTBCUE6z977vXkO/TH71NjuKMELtVAq1gdfFaBZkwnGZ
K27YUNXOWhj0eGWMBSEgjr+IaxVeQBCA5VftsZ1ISHCRI8SyQW4xtkLa+ev5/XapjZY8f0t1Ux0R
56DH7JD0H5HTwXU84v7Rr9FkPNKeIZuKwSJhPuh+9N/dRG9K0x4bF1sGZHPgU9co+qDcQh+HwhnB
yE51uJax6s+iT4HGIlcPI8eec0WRExbFz6IW5VYPbrtECtzuA+Nr/5q5oE/3XNyLoWZvogvB1pHj
BAMrtvaNKAkqraDuEQU8NAQj9AD6t0W42uW7jofoF1xDNGEgOb3kYmheURXYFpnOX3QHo9FF3jmX
ycn92vZmgtSRgSqUFwGWgLHM7UFqhaR5PgMzeoPE/UiRamwC5JFbZm396VOyJrkc34LAlSflRuj3
3OE+xAHriKOu2wpA8R3tq0s8AcpBlaGh7jy02vktIOCxL0y4ezJ25iuVhbdkFe+eSuPYXVxVZNcK
+4TFodoPbUE2chDlxbEZzMITu7Vhgq/g/48KfahG/zUlJ09LyOF9WNbCxwH+SP+ckqNOnDBAFrT1
Ded7MKVRZK8l22QdzY7zIe3TsVn8uQ6RLPOk/dEX4rvmefDmFKm4lBPAzWLY16Sh+izSsEAVE2ac
/kCfUaF2TlGAYAeqh+pSz8l+WiMKq8B+bY0BrsDS7sW4qLRPyzoI4VgY8NQqh5OTkdS7RtMK7U0L
c8DJk6VFciu5s8wmdIq6NVlX5RbMUDEskiiMN6ToqkVG3TdHxu9hoKqdP807xDVm5U+X3jQp4btm
Vqkm18LBxhzECiMVCOcbRJsCC3dE/hoQF+A9up72b6DGYPfzmx9RS/UyzDNxi2JYgUKbuIjlkKwq
O6AYAPX4DT5bKSZT0G3me7UFId86YbhrSLJSvfWe5zT8P1fzu5muYrfwnrEbBW//ee3vNx6Ax5tj
5evh4ogQFsKjgSdrFJjGVZXq9rm3g12yNCQX1gEJG306I7UMJIo5PG1N5rT7GQsIlR9/+GN76EgZ
/zIsfI8D2R0MeneufCkmGCmIf9UGvYKghfmB3/ywiF9QQxVkEzvYJSXcQE/Ugcg5IuktHuipZwP0
BFkE5GU6lG4FLqHXye2o665YumV4iin4MtxjyTmK8mhfxeAX1JCK3BJIG9AUa8p6/MxAKyKsPgD0
RoIYGPYCogPm1YxsGOKtaQkeG6R6wVtCPXpknVnzJLLnGXtOYIaMlmCQufja7iu/rF+NA6rFhCZE
g66OEOGZZVE3Hw8kyylvui7tyUnDS25Vx5bY7T9rBs+bwSFybZCu7FlZ8vdEMOyyYtg8fpHywd2m
8+o3Os6+R7aXTcsgVd+POY8tqAUq1nYQFifDm5fIV9U6zqbPO3QybGSmFoCHu2PjSyB60CINmAnT
I0q3Ffj60BUtYLHTIwDFvzKVv3UsMqB8FURNmlqGlgwZ2Xa9dh6Imx/fH384soB2XVbA3axU2K80
jV9iqfKD6BEHNRU0HI1nEbUldpMw+duRUoGPV6be31UavzL9At4U/VOhnHczxR0sJagy8Q7QPHWa
LdNCrBN4DG8pZuIqmobEQEx+c/J6lVd4PnCmLbZFGDEw20e4AhN6ydOCBeAYkHenpjW4Z2EBzI5u
5zeInLVbNmE/7pBVRC8jIL/9JAMBnWERlLV88v5zwPb2KimcBH1WNfsOjnIwkitQ0MwYf5UZFl1n
8Mwt6bGMrWz3CZ1NeUPNuT5ERYieFaA1rEdSQc6uIK+jUV/e0XgaLXfiKDsS7X+GU1znsBY5YGB9
dP2gqM4CPWfLDgDXwk541QxazUDWfFC+3Qfl0ppcHytatFc97TLzIY26IwLBDsyDpj5mNXM3bpt6
F1nKpFi0SSUWEPj9NaPT8BhOQFcp/W1WO/LuBCReR0TWqz9YoivGXyh41Edsnc2yJ7xFXcByfOGj
Ppmy615rqvwVUMFyO18mKkp2skqGZRupKf8J5XYOWeqvx1cExtBbWoMGXAjLJ4aOsy6iKnitE4mW
WWOV7pRjSLuvDEXB+B5Mi1M5Ji+ZsXStqFWoi2JbA6rvDWh0N6//DcKxeTp4OhoXDe/j9XypYKq5
Vf4IkFJ4SaA3vWrydd5COQg9TvBW+QOakSlnQQrLXpsm1+s4jNl23mf6ERo3N2nMEflmumzLPlin
EFGeFXrSnGI8S1Aoz6ZVx8cHG4bgOtdngfosGZhmjytWtIAc8vG9MvW2ALntoGvmx9sgRH12jrHm
QzpFW23puQfwW6ZKdQLj2ik0y1+I6IdfYRBmizhoYaBRJUJ/hghSV41gzakCwcVwl2yTpJYAfghg
yqKIi6VGKWADkf16jgFZ0vvbmsLMp8CwjzAk9xwC8kuVsRDz3Nj3riW/69Ty80DLGAQB1EDm77lC
65XIH5NXOtDiqNgAESXqkHIc2h3wavdDgPCkp7JC3LSgeE3jt6gwxBuKxR08meELO+lLE/lXQVl4
jfOsOyZm8tsqEBt2wm2OKOTu8bmSX45y725VN+9ReGVJi1YsE+pNHPnuNfVbyK1eyilnBvh377K6
uGHhBkaODXMJ1WGNYoEp+TIe3XjnAp3cdkCn3nidL3xJ3NdcNxGq3N3drfWnRXkQrEiUZACJ/yxg
nrBnfrhtp1pvohLQKZy+31u8RW06+dS6LD5yRb86KCRQV8Gh9sZgaaoI/xkWaNDyvWppAxa9+DVX
L0P0WKrcpkmXqjJmnbSMnYOkKSw0ntFZDz3bzwMVVTYMJYfqU1/eWl+XZ1YhNIIMfQrleXmmmOaw
a2noQoggWlLU4daWVsNXVoRLBwDU3SJp3UBvoFaFx9lZJiF9HICefodQZh5aPwf5KGv73Z+kGk1O
VF+wrWhid2mmWCKSibrmYJCrKbyIJpGkz1PYQ83DrrPlsDBpvYLd+/AROn63ryC9WCG1R6TDHQUZ
YqG3WYBIJ7NSvlpG+KXl3ktRJOAmdZjkZRoOB+gWNygPqnsTVwriJ54swoSqu0vSeFMMkdrkQXJC
AJY9UaD/4GKDyDafUQtUDT2J6wOZdM5CIa9RPZQASGqrU+B0f8miAeRqyncv1HYlyiI+FaWxy0bU
2Wb+vsH6rRcJ85vNvKcqBVDXM/WyMh27uQ3IyH/O3Cbwdo+9bgTEBdfc+DWfvuJy+ornA82aDzcX
zdm4w84wJn+mHliSJjY/lMj9YzX0dsvzkh8STOFLXnbjivC6v2hZ8yXDDu0xYp/4hPNBBJ1t4gqS
ZDkyZJMUtUSeDfbJQ9n4pR+abJMMmFHW855Y22d7V9ZqPU8/UgZbmIyMqwTcu62Ao9IFPhGYgqMf
3Hsd11skWWwDHnG3mHKEA6MlJBIDkj1oiYMbZb8yCsl5bD7nJHK+4M0XlO+/KtCKTjM0a8GiPgF9
2YLI7J8f0d7o/cb8h0K8qBGgTlyYGnnMY+UFE5YsPW74eg6vMqhYUXfxftZAKX7W49UObfKoibAe
wtlHVdDztDpmNl5A3Mlv5TRJy6RDzwYv6Ffzpen6ZPdYqSxae6Nb9sKWSXGeA4jY7lu/TN+DujIX
DQpiBRFy2Iv6BGZiDFi9vs/f2GAC7FEsVacuyJPnsq0e9zOZJnjP/YfvAS6dvz8AW0vrx/Ktqlh0
rRv5PUQSO0dS6SdDO6jz8/g9daeGKdr1zo1r4Hds932fOJuEJMlzA63/gpai/zk4/cLBgvAacyiq
JwO4K0LBahmVQ/oVi2rB8nFt07J6dQvjPsEL7n0mBBFGEWDF4RtBFAfyPqKfZmJA8Kw0u3a6lE7e
4X07fDfDxSBOJPDmeFaDv4r8XpxnhpKk8RTRmnAzX/Ish3y3HRrEaM7Ocprfmcu9bYgmXtCwg2Fj
VHPoOwXZZY9s/FG7GW26rqq+WUV1iI2iSciyGSCaNX3RHXvdAxmpqV71OjFHh7ZYZ1q/nV7BdTg4
Z1qae4ZyNSSWii7msT0Pf+qDQDygqHbop8qsH4j+GEw/Mr+qqDBPWEXXEBe/KQBqTy1KPm+qv+te
qnvceuIyVEW5EIyVVx5Ff8FHTmzRWxx9eVgwfCQp/SRMZk8MRfkb+mO+zJQx7EH//qlwcMk5H1Fm
7sM4Rd/4KLmO/zmrrPv3vT9nlDHszqDEP36uIgW4+wwPJQjkNlG9PnSFZpfRQ96jyrq+R153N+D2
LFxsGue0bs3BibVYoR4nP5wucOOtdNTN0/IE3VR1d1MMxr5D7tgPP3HXnGc+WRMNd2qTeBcOFQJg
gQ+zRIpKN2j81dy4QIyjZQylwnQ5r+odbTz4m7yhrJIe00I1WFfK13lG1KTlK0JiOJ4rFR5RX+aL
ckqSaWQk+kqoacrXdN2XPugACjBwDujy1qO09zib77Hp3jjdm8/ylG4oIx6MYkIkRn1BVxTeqYf5
svXrAyr/wSruaQNxKqBONh1ipEEb2FHoJS16DeovO5C+j1A6L+FwOXQNpiN0FVGdgbAmsDo91ugB
hQaSsO6lLOPuBXQ1lMzj4cSY6V7c0MTbuo/j5fwiqjV2NThDsKwtoiuQ5fNf8QhOCum+VTgkyxH0
80urO3PsTAfH3yoLl0J53taEo14FjaufSlGLLZFDiIE8hIdCFs4W5hziCgYVXUepr18hZIZSX8DU
yvU5HAesf1Q2D1ZdxPm3Iz5CkfHPWF7txLoAm2WYlHH4iEUUTsSg7BgL990Nu7V12HD4w2LyWeet
euM1uzFqllU9WT/1OMt5EdycyP/dyNSeh6YLNljOaxgd1sFp7CjU7mH8o676pZ0S8mbSZpjaBWEd
FLsNy3W+FnVrV/NqPx9MpK5WEEBJQ7t55K1K2fTvBK5y0elSJvwrxWZ3EFMx77FRoEiyGkO+muMK
1sEhoUrGZmW8GIlvPl3D/4AuqhR7lMtd6B34gL8fgXReWkyZQta7MOVwBCu8cUEp7RdjXjUfzMLy
k8Lz960Am0rUhq4Cry+PFs7sdwuuZsij+jNCYrQbc56uHTQkXhZgbOfw2om7fePoJ9GK6CWfDs1I
nl0HjI7G+zGXzgFl1AuYPtPdn3I67KhKWDf58gojL7UEOb6dlpd4I2cKzCghLsSfgbhaiOjoTfBS
C3jJqqR7F7S/YlahmyIfPiKvgmdRru0mKtJ83ReVOETgXEW9k3yAFBlsrAyhZhhS9ibL8EbQ7Hox
Sh8ZA4gplyp3EERNoQ1W7Q3xKw3+VOpcEZlje3IwgOszgjKFLbOtMITq9cwFHUMnW7ZOLs7+kOqr
Qj+xRdBEwaqgEWKx0QEbxi2LK2Ymf8bW9ZZYVX8C9fDWukPBwlHoxDvzDwwbth7LmlcVt87KhbRw
JW35OscLdkyq63TVRj49aJ25UKOgm/zYtPQH4WDnpdb/bXi+wDxEq6+6CFeOP5Bfmac+W+GbT3yF
INzYuHqyLgbgtAwIyGOBtQfNuic+uLpe2H13EuK2utHIwcpMfToc6eaQ1OxU+Hny5pRqDYyI7w1q
AxuvQ7ZXNp1za4YAjTtFkB+d1ACDAYt3IwJWrVOw9bZIfE6d4sNXAlIrulZr/8ADUBwwzsQi97Bl
V1UrYWeT9rCb7cy96741AW5Q2MQ9xaMRJx/x7GKmKNVhdIb5dPreBEO4cbhj9prFyL9qwGSit8FJ
l/0OidKqotmeRq3/1z9PGEtOxBZ85ThTNumV7TmTwF4ozflBRPwrxp84lsCTn0lL2ouSEnWbutv6
AaJBwmN9UD4+X6Ac/THCPwahhfhZZoikmYNFjVG2zrHhbHtmzJla12xhMWLObLo3n833KGhUK9dR
mLRd5q1IM61UQ3JIJuJiFJ1rh+AjqvbJaNE8F5C7Mu11Z3BPysW83Xgo0rtZbk9DkI5PZXSHvq5D
FZdGL2ltySIaK/sFrfw1zURCF3W9EGkP7h4ST8h1NFmlInP2sKUpN11O4IM7Bfq2qKAd0hkghGjT
Gyzsg/HEsWmCbjnkCmUslCiwJDR0k3fBcwZzqtMMOeCJo5U0g3zIxqChE7Q228sA+jiR6hFApv2v
zEhXTrWJQ9CNg0ZsamX0zxD+L/AUJ39FJvxsTZy9M5X8ZSJvWKayH1bxBB966MFzrT2gdeD9zD/N
O/ndx6Z/z0bwBjBvzDlM9XPoJBVoBBkYkmUy7nnVj8t5GrXgxeybGHS7QHWvERKtF5Ta8oUT6fIZ
yW98KNOhApnLp19+dA+CN0v94hPkwmKHlkk++HpImXFbZbn4rEMF8jAykCUnhO/jX3xg1UUIX5wC
0ITR2VDuG1Qqr3A5BkOxccRn5qiLVRCbajW28HBwf3fcsyCOuf5ipMCnsdiYXR8XAGWnM4jIcEZ5
s31gF1PhZMFM64olajO/Zd/yYxXR6hmKP2c/A6dk1DD2BhcQvmRM7iKhAFzSKtuEmRwfqWfa+mpb
FrAwmcNUb6jT/WOLZ1D275AsgFkPdA2U9tog3lhoP0eKjWXtJeMW0C4Q9yrTmIiF+muuFOu2Ibu+
YXTlTyIJlIN12ngnNE6IIMFLn8FM7M/MR9mIJUItK24ZyuelOc5nlR+3uzYa1+1E+HXZTmH2v/pF
nQ7wfEiAnsqmYNHib3hH5C1oFLRf1rAY33euphttCd+g20W2yOOSPkENnR5LzpMVRKzim1dLIhzv
O2xgnGFIYE+Z7qtrZqvy7xfcBAMyrI9MG29VBAM9F26Dnoy8hbXbhCDkEjU9wUZoxWp+RsQGaoHe
UcyX31UM2cM/TnoxqdEccgoN/K3b0umfwqb212UaQwQKmhlZlNhWzlAHbGNI2zxfjucWq+61mQ4e
CdSxyaMjDVO5TEcKSeQUsUPoYUHljMbVfCmClL7QFOyzSDTHntTq86GiAOm6B2yODrvzkwryUB/n
S+TK3sGzLoekFvdyA2f9GcHyJWuPdchgZSsREt7cATw/mn/Nw0NFIBAs0i6UR41wHQnwostT1PJH
cO4XCcdDL6PuOYcjxKIZo+AyH8ikbtHKpEck/Rvq5v0q0GO4TIb27zClw6A5PKZqULQBWjnmUKEi
8f+DskSkbxZogmv2SY7KamxDB/AjsI+Gh/bI41YBj5vAD4R7EO0nJ/i0OSR7caVHXwuMY7j/tsD9
BsZeYVJQbccJPZlfRQGbX0XhnBLoA66UaZTpPW9f61HuqnjkYMoqEI+rqvoYZP7OaOVceF0My1KK
D3AXspexzsf9wJxiUyKP/Iq8YgHIErLHKEy3FFn9oQYOu/iDCMGhnq3iomgXKfhPSxD97T2A6FJj
p3yHnAdBVA3HL9BSq+O8vKVygJtAIb6AiYTYqtiwR1pwnUeK8spoHfhieMzhWSWT0PxUd5F/snFq
twiVwT9ghbd7kHKVE1zQ2CpfkqnUxv1+w7vSbOb521UaXUghF1qmjhlWfdsCS2l6GLjyRn21PtmU
Pk1Xj6eVxBb/S9YB64BJTokNt7T30cKArU4uj4BKMQ++/xN0DhYLxFAZ1AaqMfs8YbuZ75FKX67h
QOFAYTGw9+l+B+cBv3KSO6SHEpqBFgua7zxeMygJLxEU8m2ExQJfbLkhUdGfZVzEq1JbpII8fIoD
G/4mBlZ7zM9/DaLVqCo7yWuj0Rjt8a6BVS9HlJuuCCujF28Aty0SibfJVFGh3Oy88hRhReUDjXcE
AqCwj0HI5erNqx1zUqg5LEkV3Z2cZs8O7d+cPAq/pdX/PqmrY+WClTHGyV8yihZhnaNI3SAsyxH/
/HJ6+Q3maPDhR1DFj97QvoT+WK+DLDRHSZydLMsSnDAdnyEeEFuJTw36Wfj3Gf0/ws5rOW5ky6I/
NIhAwuO1vKU3El8QsvDe4+tnZZZu90g3pvuhqwGyRBargMxj9l5Hfi2W3/3zefnoH9gsXxMir13g
JsFDFQct8vgxenUK2iRm1OqfS736HOm1+T13xbZsphjlXHu2gwys32iFlyTXhp2N/uow+QZJX03O
6SLjOhBdQDynL/UwBnRCnRG5UZFY5JxJ/4Mo/KNucO+GVTLtiZWD+7EpPiHUp/hojNNxmfuC8jun
ST3A76vqNdXJ6ak1aQkH9ZR8i+1s3bVV8EPTqk/yBK5ede1GP3+pA9qirV05ByOZSKnLPj84KalS
FEmhhzC+GBpFkKgNV1WUPiI8tz/XJUxbpAvNU5c61S4jq6nCl1r0r73XLV8Wx9RWoHOi+5kN/c71
of41g7d8aYMZu24Zr908p5FH3n9znBRaxgQgM4Ja56R3Y178cvzVZUYRQMceAPk+2QyzS+g8gYQZ
vIJxRK1XP96khUOYP+tShkVXwMdjK87qjCJr90QYeM1q7Yx0dQQtZ7Wvw+ClF2xcyVPZk/qFub3C
WklfIox+BjTHERLHjB9VYiA72Rheq302Tbve0r/pzmZQvmRWTGPVr3X4HSL6WgjxqvdZ8+L2SX0c
ipmZBGl+V49DRfLO9t7EhXH2ZJtWnZrg8NzWttZKEzXowS+tVNIaUuQPUG9O613RtfJdkc029Q04
Oh690uzTtAzjndaOjpR+exvSO/Nd76Z5HVLnOIvhWAWj/2KPpAFu72kX1Tw35Wm8PFGpqM6JXN2H
3hy3rWXGO3WaeT0OTDtCxeUU14b44AHB23J2MEpCF6QMYo5LuXUK8ilcbvFsNpekzNCwD8z0Pdpz
f8TE55xFp5vbIh/kBDrbPquHzG2c2xEfP3b7Ite3WhCY9WoZTHGuh/Y/hygUp5WDnGMaguKU58Zw
ddnRtlEcaC9z1PLqsqD8DsxzZfTD99F1rTe3D59mN1o+507aAqjs8ie8L9MOwTMmMy8fkIvUw1Z5
RHL0rme3MmiYy+JFb3nQRut+OKoLhko2vKJMu1dXTlTM4DQC+m+aY9BNRR8R52yQRmlyKtt8sZuN
56nANQ/8ABLJ0mHCTIJjOzLKFkWg+WGWT2PMe9eZ2ufUz4+qoqweHBcg4WAU/v5WZbbz8L4ZsmOT
MY8yLKRbPdKfWj/cqt/cyLPK1zbq08RpmO+aXPfWvjY8qjyd+YrNvh5H+lwOEQdgS/1axIJOdWaU
6BNIawsnqT5pId1rbYzNg8h8e+tTCTa1aPiZzHssRdzmvcifYgflozHRzbKrQByNYdG2XnlUdiBL
1q9S37nvwumo5BvqQddKQKlVGO+7xjz86mEuyFwGioXHBk8RKyg6wHTQje2cp8GT7fj12u47eLhx
/TEbY/gDl8eKTsL8MVEj2IoGjok7mbeiMdDrclMZZrfWJkpOg7A1sjH0lMFMpzeqyseCD+UyJ1QF
lADgr1MSqOCQ9caMv6JzLhEwkU1tTNprGYxXaIsr6KXJi7LFybMRWsWLlxXH295WZO7ngUrlsQR1
uum8CdXkQgzk1Y5YVdTCNpnMaj2mnpzhbPzoZaPNThPnOuS03kekACU7wDZW8gm3DHZZSaKRmXO8
U89VD3wYx7EBJmM3FBULpA5UIr3pobUF2ODURNjGWWoX80PbMgEuj5x6nab1XSNXcT135ruoHh8q
sQARGYtkV3qOeWA//WZFMe07pUFregpcHajQzZTeXrX63ViSO5mIJSQ4zXi9ralhZooHX4h8jQK5
JePi14QGojHkK+UGTUT8HKJwzNnf/I/Biu7VVaDUPX5X95d6umQuoqG/bNrxdNGMsL0HYOzepSh1
ehnuDp2enwfX6VdpQ2RohGbxmQYfRUy2K0QSh8Ft66tZEd/ysSXb0GU8nD8b+UNGQfkhjgSZ05g2
m5YUdqVuDkoLFCyN6dcp3UjjWI0lwFUy+YSYjMq1L2t0/DEZe/ID1Fpj3bdo4XwP74HvJlvD06od
unHrOdb1+Fo64hPlYPd4e2/GBbq3isNo4UUnEuh5VZTW8KAl47T9+2huE+nWMabtXKVrP6iCu1hW
G5HC36FO0s9JVuJoyiCkEfF4N6ubEzf1yrHwR5OZD3eU5AY0YXXkkBTowEDHbtkXbpBu07xjZJ7e
5x8hrCM/pJaGQwSbiDe4T0se1ESoen5ol/Z5iLGnMMwM2N8wd5TG60uW4wcKQpfivad9ykbzG1Ot
ImHnD+olViYd5GyUbCKo0kU8Boex8MNzYYjuOMsjzWJHCVOEnepUfUM9ZR667kgEFZ1HefT3d2VZ
8/YDbs/rlzdRTj51ghDDpTlVqymJomNJUW9tx3wUyTiQ1JGv9gcbu82qo+ZwoB7p3/zNFjMXsD2E
T6Fejs+/CpsTLWfffbCnpb/7P1soX9KqJ6NJux9xWBPHtOMnmJIQjVofSViOYEgLaouREeWzWpBh
RNuPurms26jeqbs+HiHvQBxOtsNQjgczHRh1KoP+bNCfbw6dvKP2MeKIBTcS/LD6Bzsblu/Ct8YV
sf+v2ms3l+8pMOT7UtbTBpon73aXfFEGLZz1FhjlayDQoqSmbW7H3OvRXsTV+2hxrcfUa6+2PKUS
QFqRLwxEcZe90+tYyWXJbjCH7NXw+rduQQgfLd43nG/zdTDbi/pkaeY2ux4d4boxBlJN9UW9KLai
FeM1ldenTz2a2z6Pr8k8nP0gzn+E+XTmDs9/tEF3TvnQbno0NK6bxo2sI2tM9V439dug9XhjKP+8
1fmjet1ThUViaHKEIuGTMqZ7eajfj0vwSBfX2Dh0B08JI9Y2hs8G0c1UJqPYzre2n7qfRIeISdaJ
M241ArX8rCVR9axZVAYL2WMv0szAJ4MKq7imcVhsWhcVu/rNekKJGrDpPe7L6c2ciZ7T5Ikq6w99
RCLvyJoxllj4V0aZXEOv6F/qURzFUolHbveXCf34aQHXvFZ7cFVH8ckbCTLUOhNnzuM4aHT61Mou
jEGaVUfj6EgrN3rUep8M/FXPQe8b71gWnauH+AskIK8VeLm7aaJ461upfghRMzyX9vRTRZ0yxMw7
d3pFQzPsZzo0KzsAMqR23kjrk/PSIjCm3SI2djwV+9nTG2YUZke1h6kzh/2rNxbj6gaDtlrcOcQB
SKCYeulXHSbHTy+j84y2bOXjo2+SwLuz6rxFkee3G9snbPQ6Pb4zR/rN0WTn3xxvVzVG+zWmTnR7
wpRjz4hrGs///YTGjGloT9bxjydpYpdmWff//5T/PEG9jtYEAth50Zl0O7mMVIpXmJq1z5NljEhK
Iin31pdnq0ftKb8OEy3b5mZhHpMKFkaP40c9303ozrR1Vu5pCndrsLxiO7vCf5zwCasrMo6X9tfG
V9JwGZG9kTrKPHEqHer+mOsWHeC9h1jikrpNxB7kiLMVx4TdOM0vFGbVx67ZjEnR4CzeThedjpnN
KDSnnvL7NEMA1kjWxWQ0d1Hhmq9DaVH0NofLLMLgFtwBfpn3RZX/Os0zf943Xfdlho2/ckI9RqMC
id5wpuGz7vnvcR9hujPLdR1QKl3hToGQSDAFgf7D7DXzjHu9Ws82m2QtSu86e3FANowutLBz/33Q
7WtV28130bvvepb4r4Dc2h0yQ8ok3Iz3aUznNLXR20xZHJ9qyEzrmqkGT7Zvj7tictNLhFDxHAVt
u+fNsB/6NL3Ar0LDJJOouuG9d5cPEUHD8ruLCgluOZ/rcD+7RXvRQSLaldW9mf1UneqkLDdkwe1d
t5BkqZaSWZvM4fSX8IxeK932shfpuauwtq3DYolqOxTudO1NflDq96T7cZxskNrDa0yy6E0dkeqH
v47IuIn+QVM1ZO/agowX/O9pUYkuDLt1Z1gtbEckuH5dFm+Sqb/M1QdjUSjiorgervp5SrRym8le
80wzsm61S9bX3oN6aH0PTAXxg4dj7j4XIPKmgmGGE9U5tb+4YFvIibyvOmQDMiz5XYdkQbPR4XfL
tfZT83atLJRRtU6z3mOcvbPGZUKC1J5iL8/urYmJx2nSV1/ybtooPAOgrHjlWokOciy1dg46ohz/
6za0UdaiKeEvybQBXB/p7C6vU6rXUrXVOT5jF+WpTTdwrfXmss+n6rmL0/ybLnEkOgHHZvZC8u9m
jk+B7Ta3hdBxqvi09OavU9utkVdJtXKsa1+0JE0fdZsXrM0N/auS0JnJjwYWgshBEFte1daxlFpw
SpKiX6uVu2zpkaZ2fPsFkW9882jfXVXWhWX+c7mA2PKweuSBuFrzXKCVQs9X6WkMCCzG5lUs9rEi
yTrGC5Y+faIye3tRAWKTdKIyqhZxPY+Gc/z7aVZSYIQxsg2rKP4oQgQPGrDmX0elf2UXGh7pcDLf
IQyGe9tPxGG0K5zHhUGhVtbFLBQESa1FD6kBxIzr9pO/GO2Tircx3Dpr7jTEwngFzMHd/rNtwfqd
pI2XlXk6jJ6DZ2qB/MVT/rtpAWxKKQClTLsxFxqudg8+Uo4hfG5HnATOT0+T4gpa6Tjvv4ql0GnI
aPmuGseZLuhW1cGhdB+mwYjwCCHyytr658JNEKxSp3hs0Jw+E83mj55Pui67SKZmbYwexJ8Z63jL
kyjdKd0NxkjjobTm6cGIG+PBZXtBmHgO8Atd/CpHtzYXRLbKwONKSWnGvRtMNlbVrjfKu1CPigf3
e2U52v3tOKPl/M/vl/E7hoL3y/E8y4RD4VsSvuz/Mc/e7VsfVXADX8/B6W4Z1XtaBe3XtO9vB/Ir
IDm79Vijgfvr+03cvk+NM4Gwo825QgkxYHTIp+uiVokqmNxNYrb0KrLxR4ev6tsgCM0SvX2do+mt
GdEVPIl5elHXbuo04dqyW2v/z3+dqYYw/20VleA3aFwA1XVTorlg//5+OfR1Y+ZIG8yTVgoLN1tR
bKz51W2rBM3sgAJHOD8z6fZsJK3JyrI7w/SzczSbxccsMErG0YzWm0+5WtrkETkZQeqT7T651M5t
/m7tQEAiWIGBq4pUXJfZ+knahoo5MDUBkhVlt236Lai8NvjkW1unFYesiMpP7ELJbiyL+pQ26VvR
euVWtds8E00Ui+my9ZnhgtLFwOLsYDDSZEGZySrrKHG661LnYDf64NvEQeIHvjoI031fRcFnkXZi
HdvEClWfIKiYK8Jdut/D2k9hi9BasdbzONKyodK1kbrcPQCnZhsZKGaaqS2pk+KRVgI9IsgN0ZL3
wpvZrrDUStG1jz5O9MPLENV3nY4fY2bsw30LEZPe4HCvbozUMnY5mQ/lEslCkioUA5DJfSvQCUlr
3GROyKVM116raobR4rgbh6U/CwlkmQOIiprZdycsjBRNSyNCtwRxdx11hvtcWo22Dk+NsBrmEA/s
TV7O2qhE5kvgElmmfrcrdXIcdRSm1CtKF2ZoznzXdeiP3dHBoPTQAUty7Dx5T8D8MGqUbVsqCGbx
Wqa0YaYQVDfKEf9o2VW3NxlbIvc9qs4XWFACCR/pfeBo+glLoKALujQPCEbTTau1Le3t9nu3EMuG
AoDPGO4b1/ESoJx7v9Gq5xGu0poTr6rdd0SHvfzOX0/JenuQw9uIbNQHiGC0eBiXyuT18NHe4Gbo
a9QNVk/dl6ZF7QGC+L2asuQ57kbmaOBGuRsZpvKwIHZf9bPFqN+ShcSuG/0wAfq5df9zYqkDgLZ0
fZMjBimM0xBwiF1Av8it3tndFDett0IIkGxu/SU7pL6YecGdkrcJKB4XD5SPcJvyTnWvc+C/UCuG
LTDKH3PcPCh5JKX86ihikClOE5MSaLrL5dru6lpPbqunWkJJ3ls4n0t2VEi1MnaWVdwVPuOrsPoN
gW2sR/a3m/MvR8lwX+KxHJjg/KzHlHgTrUA4iaJ2yZDOCM1+ssGkPml6A+7OBCkN1+ConLmuqKZ1
B/Ghjlyq/nWpbZDcux9TsWBwo7Kd9E+35HiIGJ3ULM7KtvLvgnCt3QgJFbmpa8nNKKNNuCHxfkWg
samBB8YIkDorzzUG/90MqH6tAkE/KPtDYrremtEq9WUMZibJyKNIYGx0Y3uXSqtm6CQB2FKn2XXK
zmn6vX8YhcEnBWK27Rl3w8CCgqlHOxry87aJhvBaG04yrtpyutzScyh9LLjRIg5Tz3hk7vjvtoTm
DVJgjN5uRm/K+xT9CExHHJJJYqylBnHsXGNXI4uEcUxpyxmnj8yul1NEaQLpc+C/mOyqMf6wI5N9
6m0ykW7VFD4OlGi7c6SXOBNC31wnMwl6IcXBg1iGde2386Yqyh8qB9FQ117lWWWE6FrnwdzHcQox
B5dB1KcvVjtobw6mhFELqbpHaIXUyxUVvc9kZhSQXtKHabkesOBQ1RS5QRjPnur/9ZBNKE9r07rg
d2DHspLiqg/VSN0NDde4cIUuZLQH9XOHuf1aQ369r7CN55PXHTGXlHdVwIw5reE9RpfyDbxrcOgn
NBb/vGvZCpj3+65l6dAqGXPo2gwi+3OoYke21y5NReAc03Xso5HW37KsS6mKhVKor7PU/BR4ItgK
KY4ozdRd9V6Tnyctof+sWkxGXESnigL43VTS9xgycU19kX5pmDCiCG3CxNGWWrSl5D5oOTVxZYvr
4G+pvDrq+uININmB/isVT9/Ppp0tN3pTPui+SV+ECXlb4WkohIakv9I6j+hXdGfVtJrBxEgl+Lgt
hmkHB8lfB1PUnj3qA28Lwas+xVQiGlEekhKuGMvysBJjT1mnjfV+hfVUXMyCIVUl8ADDNup1DvXy
Rk8a8mFGVtaMR7+N+nsvGE6Qn+nHl4Px9PdRCG7Wa1xcXpUfnNNgCc64zpyGtIvzgrK4+tuWjPfj
P0ygeszKAzOZ+pVCBNEUKB5U1XaO0WjbNc7+xPCBcsbuvh2LlCqzEX9gvktXbXWXLFxdqusSenGH
hACAFEl4/lwzT1r+jtSjzenp/lH9xqC0ktPgYbaU7mCMcycsthB7/CzeOF65HFgafCig+IA6oKYX
tcfNzrLsl7CItkXfeABQluROfSMVWQX1WIaZaGIB60vbbenP5kF5peIUm16otWJbhHZwt7RcEApY
SJdhoQWSHSbh6Ru4udpe1X50PoJNJE+jFo51lphQMQzztUnFuLb0wj7WS81gijZ9CMPSeSCf02nK
gjCmequilkEeTbWRrKNGs7b5Yv/6Bi2HJEhciBLSkYR9sSvSj9aKoJeYFdxS6Ufiy8vsmat2qEi/
cHQcrGosHrN85lpttOGbD648d1aO1g/3DN0i04sRjjDw5QlRSgWVNGnvc7yJa0/vta0ipQbIsJ1R
L44KmaoeWnuS/GzJw4qH8qg2mNqdjV2Hr2AD31gvGBgGx619WiIuYExT3+qob5/MJjW2sBbtdZZM
/jYbYOhYEiAwpgNlx7BZFaKxz4HlVyel3HHzGRJ8ro37PtKnh7mp5wcUGu2+7rCy0AFq55nxT749
bZrUWSUSSMScMoyrTEh/1nsn3FgwV9+BLVJesEttrXcL6gKtSO+0jTa0OhiosdxrfR2tWwy7F7sy
rDcjwC7qjl8hT6RXK+nH020HJ+lcKOuOzG5HkHZU+66m2/3xFl5EYDdkTEQrb+1mc/Zh+9Fj1IG8
SKbKfkTYYGJcMCHB1O6J2WnWi51rl5s+fZzFZjGj/e0n3dyxyEy4j+WypYI8FfiBke43g2EUhxo/
Oeab4Nx5I/tXUAzt8fYyhUGTzVDbbYtcd9WMebNr5VbHdF45mS0AiS7FPuHgsvdCxlZ+i7piUoFv
N/NWAamWJHd2rjxlAT7AgPWvCPGjc4BJcaNMWkz6lh3melsaloWcHZlo2XrcQLNeUfMPfmCBnWXk
zdcNP1+7Q15TAbAc2rqzuYJSeOimplxXdTdvVQREj67bGp1HPn5SitOggS/I1hWtQ2KlTRZq+nfk
htSvlZ1wgBiwGaaFIW7cFaABXuOWHpCiItjS46V8AQZYk3XK8MYV0voP9YtqudqHZYcRO65QFacv
SuWrNFtFGr9oVA/ySW936tkqRCsq6iJK3Bh63sGSa7pSoovoPmhN4xJbxvbmEiRsLZ766IQmQP8M
ddLbJ0WFvynzENvbGklEDbeMt6C/V4FmksTsFxMf+lEtOzPd6R0hR3XK8D3uhT02awfhZLbGMTWt
0t6fGdQhZZbALBHGTAGJepXnJ2+YS8ipjiBUHMSV7kCyxpnyGEQ1TD27bR4h5PnXUdS7UU9eer+I
r+ruNaCFMMkkWasVT70ItzCTrUVwUiN0fcxFP25Qw+mY2LLhnLlFz9CGXt8NTZUf4ojJG2Y2jFsD
zeW2a/3x0hq9dYFqmmyrSWCMSHWTB+OFmo3/FVv3S0kL/bmwk/C0hGFwLD39FDrIigyzD9fkEOkx
E0N0yTCrrGmOme9iWqbtNLJmtGL6cmvkNBkXDhqDvx/6IOkP2FDucvCex2JOXg2ivK9TCG1VGk9d
2CKrVrOMDf6FcN/KTdNT++dAkrf1lL4q9LN9ZTJi5Jcc06nj7aTjDyxzXT/XdvpT+XZowpHNVd78
kI4/fKvSvhqRx+KJZPe+oxUpaalJE8q7h4kDRdWcb5Bq+KHayjMd4LZscKXS8vF5s+go2b3n6v4m
acSmSEbMtGaMvl37pAIUnyGWkOk6+1ySgnpx2rzUXmkfGOdTM9LBfGth9lgRVeQqGw6pcI2TCk3c
y+gP3oWYYoJCr59m6gzMzc12ZWaLK2g4Z98ASsW0B/pIf6XdgGEEvNm6EOO7Rjq595wJpcjISKCZ
P2jEoLlpwItu0K8gHa3Nd4epHGcDlf0ao6FDKRh2QR/TrpuDmlfBXbWm/tDsF8SMG0venPpCGXZh
CMGps7xhxZKa/EuNS9gSWv97fGhzEzCAwRK2cJhS/XtVI8oQgcB08U5DCxwYOrIcWZrk36SLhl25
PfUFlvOmMts9zSJTzlsYnuumAgWrHw/o37sXD9vW2Y/fuPy6+zZIni1KG3auPwWVMF4YGw77X5v6
k2FFyX0VAJr0yvELoyaKOh2/J8i9Gf/JfM6+Z8IMyeZLhkXmqi6gVqaOSEC+lozOu+jF0u0GKxl2
KucpkZVuQYnkZ6wCeOdIttMpWDugifAgF+ZGS3RUQ+XcbgNE0xBYOLVrQZVz8V/UpXUL0hptUzqo
XOvbhUb+tusQ6KxVkOb2KL3AzBjrm1JxkgS0pM38l7BCC0G4w1QKeQSugJ9qSgUR9xLzZ6FYTG64
U9yb1p9/0umCU6tKukSl3bqNixZ/yhJdUaVQF+gZAxLawAnDtHGZtyKxVBJYalTlrU1eDH298agr
bxBf7ayoYaq8Xq+9pMUCJI/GuHY+96nhHpbM0y+zk4nbg6n10aYKiFIY+DPuuxkxpcrNzfT55jiT
zEhwWPHWY2zbo9WFzP4JWigHpjtspgmy0SpCAb1nm2PaGGvcrmpL6GYSqtFWhFNqH0agAUwyfTW1
Ln9tpo0XbXrH41D6FSMfZmh0N5Rd8j4x4YcYQGfZleWFJZpfTaa9rgPUDvdVWN0ZXeB9TopiXBe2
2z5qYmlIzQNxqpfkunCXiY5xtKtltJqLeig9icoojQ91bVBa768z0w7DxnO2ce8G90AQAcnJaOOf
cyzh/Em38S3DMeUUUoY6Wfz3B7TcHCOrnaCenjRvHo9kIdY5C/M1s2ima+xNIL1rXJeKrrBoqKw9
M/x1SjysncApFyutX7lJ17IYU67iJGeU6Wv+ZlD5uZIIy3bJvCYp+uRaAAUahpUIgLfeDiFf/WSm
5YPn5vqjYTb5c19GRy2d0hdRlycY4dbB9Af7Tqd8y7yKaHzVW6o3TRGM3/zRx1PN0CUEi6h/wNZy
5STBubSQrC9VP0HEiSjZFa14NuXRpBUVU2Npl9Sj81ZJggsR1KklTfgMC1PK4OEEWL1+kfMXjj6D
U9rOYjCAfAj04H0OtG7VlPBY0nkJH+jrZ0hn78e4JB0WCNgaVW1Q4Zffix35UYIBeYSVEXinDB/C
2ZJiGIoJ7b06grJ0MkwwVTlD9drPyPWvxoiiuwgDXPoD2laE43wSSuavmLxp0FQrm9SIycbZ9m+G
v1KUh8wm2YyR+wj7d7z9S/WPbv98DPhxRrDQNcdrusOad0Kdy4wVCxpw6pGbBaJfNjcesA10aFVm
+ULrPdtPZjg+M/SI1LCds4stvOyTk60NVtvzMiHXnENcUEPe2de86PSnxipfgGtbn8MJPHsVo/8q
w0rfu/E0rVXmqR4WPSh3vW3RsJPZqHpAl9CvdeUea1Lkd0pUNPtMU7KkzJ0CnL1rmAh2661Now36
Whh3SlbJ6GQb5JS3GsWYXuOcIi6wxvRKZ6IEyLKrpyp9RRP8Q+F7isaF91X1/3JPqXmev21LIChB
MsqyBVkoYqHftyWKeyBGAUmd6iG/qMoElBRtZ4m836pbpHcqmJ1G+Os0TOW4nWw9mp17Ln2PopY2
wJz7z2nN/hI6BkWu3MBt6nbuFcyEe1VHMK3dK8qn6TrYeED48mIPP3sPeI7DUPCnyArMC+CORwUd
Ug/WZFD2jNDMq1OtSrR/meMq/mCpenTe2DvUgmLxNjjeH9CsILQIIOisMn0jDtbMKP7SI4l8DrPA
P3YMI9mO7Dsfy/S8hKW1E13CuHAHMY9Rgx2ohpA5G9R33DT33wIWjNNC+5B+cC8+J7KzMMcZ5doA
CMds91fPZXSUoQMBT6fJ34AVpgWYL+VhnoI7DcnuQXPM4Gwwl+o82v0Sb2Yp+Db7dKX6WKVbZw+z
p93cUKpmHw8QfybckftRax7ikclH2SxX4wV/HY6IeH8L0s0KcbmThsvWqCbrYI/oSdLwR+Fl4t2r
WpvYCKqIljHoUspFhV3qe5wEHkIXvD608h/RGdAGiNFq1XUtHm6hb5IgvR7CxtxU8DdOaatdfdn3
oG3arcaUDjEWESb+6szKcA2NWqEdZzQs7PRNBMWjkSXlJYKkSJO8zDdt0Zb3Npb2Y2v3yaGcvPhx
zvOPGzHKALW0Ekv/SZX8SrG0By/GBq1O6fnXdId7PsIseu8rsaG/2r1mmWNdWTnW05KMV8jA205J
+eQDc/H60826+kuQRYwlg5qiZUPtjkSLH/mQ5Pu6LrunVjf6x6m+YxRb+9QkWksHPl0OKBZXgJTc
B6XKZaN0jjqGthVbgHP45z3QMf4IIz3X8IFK4GHXXcsRanbSty9PcREy/1T8jxhat9JoiZ2cYCwv
CCHil8mKieG79uGG1btxE8uJid84+aOrLx8yu8+hOpuXImOq1Kxaoz2tCiows765EajyqJrRB3T6
pi3trchx0qjLa0pNngKBakdTDgpJV0/si9hkhoYYTF0b6rSTpxHR0lrX7Gar1565iYgPntRRKPL4
SUViQkQPFaSBWwfAE1P6gLWaYDWb8aAOY7Br4P4RslftBdcVplyn5Pektk+GidkeNNJ3GnX+c+ZW
MsPKxd4dZd6PPGPTMVvrLpLIKyWCcwrGJMzt/G+Di+0/2Zeea5qeSQvWMChgIgL9fd10bD+HnRAV
J5wcTPqy8rfRKK2flnGCOY7TkhIgtBIj/cJQE95lL6hfPNfNsfvSkg3sQhzKAPsMg78QEnqbXup0
85DGRbNUaF4SP793AlQlMrv3pvSjyPLooNJ8S2jZ0amcLFgZJPHHObZWnegRTSNTO4T9UO5cw54+
5NcDPTRXCHLMA9Y8tHCD+RqQT1/7NPqpivh/nWlB6q4dPCynZly88zKgTFDblHoY6m4Hsmv4l2HT
/93q9QmGfCa20+ZlZPufoziNPPbQtFNpayY/ewH4t4r7CpFXIuorWj3jY+rA54u+Tp9L5CDsibT7
SJIJCCbP3d6IZN3QykuTOomU2OKANCvMXIEU3UayHd+mNE8MXc4UssoTcszm0kVMnN0hIcExJy+4
Qs7mS8MXDSDON3VQdi8D1d8n5nSCAypF8sAAbvtgpY1xUGJf0+k/DQkidpVBRrNl/svW7PzXXBEa
4Razi5k0wf+dP+eK9BjwKa3R2SrRNhRV96kYOzwh06JHO/KaGWO4PC/aHAlXr09HZuqMF6fv3ro8
6s9pzAWgtvAwtrozpDbAuDLopYHW304F81Z1R3wggsBh5/g+K1jVXaZeDilBkvPF7v1dmljNezAW
2l5LghpE3BgfhBaiY9I8tBATaT8VjIS7VsosPIbdPVgPwBRwlDt2GPzAwv6Ev6T4lJdZv0ki17wD
XWcfk4bOTw+oZkCmzbBVRtWCbdC+ZEZNpWYMfqT8w6gK4FbOAnmG9qyKL15TOZfawyrsZFAAzY7L
gsnkzd4v23/5BAxD3sW/RUe+IXQAoFDwSTtIPH6/y5NKFGXXaOFltnh5WTJS8nSRz6WzPuINZNwB
xCtImSjBNK9SaKhw60uRLeyr7lRb+g91pma0hFmFfa3SqU3wKVi6I6dQo04hIDklmIdpozOLOWMV
KfwU6j0ihMAqv1QaE1x7lpR+Ni8aStsv8H1NJsy7/cuAfXDL4qddgA2vdVGZ26o24s+dn+1Uw2jx
NXeFOHwCRNq7p9AkdEM3yZooZiRspd3esHamPJL7xzaOu5NjuB7DOWueHEyxtmq6URwik9kZXqUf
FXZWG0NvBxyGuEfKRxeYZ7lZR49F2B+wykyPFN2N1Y3HjaqY7DrK17yb2a4ye+sVqs8XNayBOZAM
lwmyleEZ2q62k9raVswUOAckGlls+094RIat+F/Czqu5caPbor8IVY0MvJJgDsrSSC+o8QTknPHr
70JzbNnz1bUfjAJAWiORQKP7nL3XtqN0HXZDunAmafN2oB4UsyWcNDFILiy3sruh69oOrZTxIEUZ
WWgwoyvRzHVo7vXy0RYQRFyCLDbO4oM6qHoEpUx6XafYdvbSd3szuioDCn87jBe9KwiMZLz2DWNj
2rBSl/liVT7puwB2GPagCoH3Yn2WxfHa6Q4jHroljCbZcelizJg6bRfDqX60aKSvWpAqq18RCVoe
7/TRdXYOdZdDxcL7frINAJuLdolAR+3eGU8DRjMQwuEMp5w3JM5jrFL7XvWJP64xpxpeF7mPKd/U
Sa6s5ELLDWlwzY3b7ktVBN5sU17zs35rG1xgpqUfjLxIvrpNkyDNsJnOWPk+gvO9QZ5n7NPQbJ9K
9O2rzlhc+UuPZcHZwsIp16NQ6oeO/t4Ok+Z8UINZuep5XXldH91buDHXLGlWzDun6+conE8Y7ps6
FxfBXBYvcNTdfe45Tv3oIjJtcup0vS2ax2Twu0Pf1cYWdfdqsOpNN+XOTssS/S3QA0AyyXRX1Wr/
4sAKNPX02ayNoxTJKQ3DskqDb6PCzCqzfJsLn8xj7vIXnNMl+NIcebfRQ5A13WWZHWP/Cs2t36TF
RW56RVib2qo1LJF/npN7Rt1VJyDFB1VRikvsgOFq89SCWemwRvn3yd7vCe8MuKigWHwh+jZZZ/w+
ySgdq5kRV7onGgD5JlloKigb9aOeiX4lW5XynN0SFWAfmrRLbnezJFW2KLr3iTDSlby5S9OkTuEQ
PmDDlz1FAZnVaa2L82i+OKWj3c6Urf2l85vuKGd+FQyIYG7zK8nNymYasfk5tCcOZSRaGr5MguW0
eCqbAZhfQDMkM/I9UmUixv5jLHaXgIDfhmLmCC42IGqofBi/DcUg68yu1G1KJqP7MOW95QmnRGBk
ACtU7dmLKrV98TPFYLQkL1GeH7XS8sp4Yh5f5PbalbkQJpwDkZrzniC2cuuG2fwxYpijyVkSPs04
ZgeQ1KW0zonM8S6e7GirlpRoGj+Mt/JckKnRNnGytWXbzUvOsDNRlHly/Mx9XKjiTVeWb9QdrNMs
mMDEeUIDem4tY59kRXtSFtdyOGsQnVrlmNdZftFiwKGj81MicWS5pY4h09DFiHd5blLAiaz4ak7R
GqBVeC9PyY3RFuUGYO5icuJtciPfkkbqIY7n4ixPiVKsdNByFwS2A94ie/xIEkddtXGb3HVFKu6A
UiGaHTi1SGh9HKZJkeVvojGnbRtQFK5NiulLY1ZujOWJEWsZjoVRHEBDpAeOPhLdsAVA6R+EMBhn
nxEM8EQinFU56AT9VLVCtHZ1/PcbRXP+KSFFM8i1IVRTVxfqtcq0/J8P6j5C0lFPSXUO/NxYSxQZ
Hcmfplk4gDewj+XAADa5W7/ZFZ2qGBjHCkGs8YapBvWvjjIuKponh2kibnf2BoD+1JyFl1h9/QS6
/df5z3d87oF/KC24T/K2K1C4nosE2CikUGao3fBQ/7VnzMavc4FZfi31eGZ9Tp99bgf9eHtMirZ4
nwnR3KUznTPHtspdvOyZ1bPsdFvpA1BD/11LmdMtrrM4bY7l7GYfyBhpLcVIwBZ0xBj66LVtoA0U
IXHg66RL3fAeoNacG0+0933PHLrkLWun8uBbPYOMxDihwFM97D7FDtiifpnhxu4K39EuhZagwhYK
ZF3/UWHy1OEUouKY6GV1qv15O5T5uGkoC753U7IZzKK4ToKu/wQoZ2d0bnQTTM4QnnYp9Jx1ewNZ
m1O4qevkqdMi5OVTZpMqPb0pQzneVaYzw8isvkgYEXarbhP0gwJ0pVA9VY67wZwZ+yxTtylFhkc5
F0hpEfrxssoUirKu4HOqoWs/arPhPxRTD8YfM47lzMyfJFrYyTSmRkv53NTCbgOOUNkWUaE/Fpqg
rudb93wA9UaqJeRe0ah8ZYjD5LzXijHbBAJRVzNo53EZETUeTl651A3kho7814TxhTibttu4ILV3
/MZEk+o4kJjHTVfTwgFfd/zJKABS7kM6gmSB2YXnE/+goA2ZyJ/k7sXevXcbJd4bbkGkm5JWGwlC
mPnrPWcczS3PjfwYIhtbywfmYhCGgiIQ3ZSpTaNnrA/haMVHqPXhyoRl/KBxh6AgL521mlQFUMeG
r6qNxBpR9jtsasGqMsZGCKLzee77+YGyAmbzDv8mWRQSPMKsqrwIJeV7r4LYC4X5NW3UFylIsTAM
rHU00gfLVsr3CN7aVnoeFFSgT7/t5dBmdHUUJMPq91IZ2PEFHBst/6rMQIFj5NUrR41QRS7FjcSZ
am92bGPtqybzIsLUpv1sa6+67j8mbWG+2GVa7/ip5r4K+TDHgKLz/J6HePUlPI1cFrK0eaLvZ8wZ
x5jYsH4amktEndK1229ySCw1+xUpfP94i2XLMVPtLXslAz/cMc9OSVkB6MiLUxDlF9Wnr9CZ2YsW
EK3p1imAFzwWy6/PFJaAheU3ryisIbCi0wMwSj3LTfzXnjVsi8RSzre/ajYtAtCWDfqNeafb5Q8r
c2uan8JaTwDix5VQ2uJy2w1KslAsHgEh6hsv1ETQHVL7njyP2uuTFvPd4qLQC+2iJSH53tT9ZR6Q
FT8oFTwBabIIs8jcQw2KmUQZ93FWOo//PnD/r/QftbfhMFRaWAAoa/0mZW/tskko+pq7As0iXxyI
rICiPUWROfoWbG55hHkee8aYzJemMbqLT1dlPRFRFWPYaRX9IuUoYVt8N6Zw2t8qI9jZmEDnTn/O
KwpcSsD0X+7l0LYfKaCBVVv2coFRSSZN2TXVsEjLzXU29xY+h/hHqGWjJ2jfPehIUVu1hFtmDhlZ
90n8JbPKE5h9/zE1bOW+QFs1h2X0pZkCdxch399Q/Ym+RAM833Qh0f37B+f8c2WKB4BiiYsGz6L2
ZLEe+61u3yoT8Dg1AYUiF1d5qJN4w+f3orLAjF3kSUz4uheSC5+o4GR3yFfcB6KvoJhl4VpLRbdp
zWG4hIvSQe6RWUnDSIzxcey+TMKoKYDwVzkBHnyl2mWxQiFkpqFuB8m8FW36BX1jccgWYZjSZOCu
tOGyPFGkBIYCub7h4gOKLYvJA+hkInSaJzlSiJgbj6z2O3zE1iHuu5EySlE9BmSu8Lwy5m8NitAc
8ygdYXBNTlkgplmkNf1s3ZWGi0zGQEYz5752IsLFRdMUrlvGrGcLG85zZVffurDW1oTwoVA2J5/b
jC7RTikD5aYSKA10WiJmsO6LCHk05vQDzvEcxTROLGtZ1Eapqm18C2FQrtrt0a6QTcnYLWVkuRLj
nAsXMgXYkeY/LB7OP2e7y9ermaz7DVO3VUfT1N/Ki2qvCp6hOAMgb1fnLJ9GZGz2eNvDwF0fJ9OA
ZvPnqVLL6TTGNEOTIKiZAoOokZ8XE46fKQoPqonfZTXM7IjhRfdIm3kpjoE57A+10X+1jAIfL+za
C8oLd7Iv7bKRZ2ew7DsN1/JqWJqB+HBcK7n1BGXD0MQYFZWIiWGTHicYi2Itd7OyULGB+qqnC+2c
zqP+ldoonMPZ/e4n5IFMaTo9h3akb50lsaJyc+XqpjyuO0WxPqLA2MDUdr/TtP5ua5VNvEs8e4iX
rNPIhbpr8vQR3ax1SpZNTW2O5I7SwD8R4oayk3Tak1qkrmRXTlr9ndodb+dEex+Wovmal9BuisEJ
v0Q+TtkWUd9TiFBjo2Iav4uK1tjhG61PPIZp7EyFu/v3G9n6HzOPTZC9QzEf7bBDnOZyJfytoB9n
bkAtso52qtYh3lxKQyZlnZWxTMUz1ZrwgS3BVIVao2iMbWarS57BTPaoYobjpmj18r5snmWdqUJn
e7jBLAxKpRTS5+auH7HGLSJuX7FPsMX9LQ1Q8UI32pOU8TbRf8aLr9CAxHLnFvrgkRvfvKZRSZJc
ABxfaMF6kl5DKwiOPML/0pzJinQ8WF9yZLdb4rM7r+ow1A0OhAe3G6YruRKltiqEuChZzmVbTMlF
WPgUmaaARtBaPJmQ7leqgO6F1c7t1mle96ds/hblg/tTTYb7SdOzrwXOhlUEm/EVv0BEPl85PBjo
+bd63PQXvYbYYSdt9B8NF/t/70Sdb4hlhW6Q9Gz8PtCit1dQYRJ/USCy8aplLl3EpP/Gnf01XgLp
5UaeJ95AGV8dByhUC0SlG7HVjiDToM0hS0LXi7+XcBl5X0LdWleQh97cgIC3QBBSpNrB9LGcpwNw
jdwkOdphrV4rclGvdqKJa1YVRHEkQU3QBy/Ic/JVMx+1Szo9gpoVB1uUz02wcLoMoiYG0H9XWxsX
QFBxNAfNfyRG+HuuOuEfOvLAFbRM9aGL1echn0hjR/ghddNStSM3Ayw0v7S1Z2Cw7g7PlLOVBjBT
PQ1Gl3hDPTo72fkybFOB1Kj4W3kYG+Z0EBOAY6DNB+mALTuIT5US59eq0cprnTSoc7pg+o+bSoqp
PosFy/BJc0YXjm7jRFpG0X/eVHUBXUajaL+D4Jlcu8Vb4tZMtcBQj6vb/RELpN+5btycQbVbfsMZ
JVWaEqxZZaUO0QC2r94m5CUaxoXn1XD0DQqRCmJBD9ukebLVQpM14AesVy383nI1COYJI/Cht8TF
ZyJyllZ8AOVb2Y4fA6K2O3NQickskapEESJll3yaVZLT8ZSHcgMCaNUXWX9vZ2m7LiD0bz7BxKxz
g8uucIaT0ybRVaJ2Z7Xi6kT+uFXMLn0ceCIvgRXaLhjt9KVum1fgzqhfNDu7q6KZELK5Y/LA5f0m
e6qYi5tb0JWMvKp0cY8lmh7fXwFYMT7/dd6m3S5vXOveQoIke0PSNown7iPKi2w/FJOrbnHCrxug
wo9JZX1lSpFfZWGu1PWvLlYxQOvmF/EHSg/jq1sPSAuIgsCeAgXMJS3k30dYfWnf//NiMEwbDw91
NBNr4e8jrBaoimaKPN3p8zUliO5j7gHRuXE9XGOZnZsKNO2uOxf3SgHbxBiN8mIoaXiC0qxvs2Ks
nhoXPstsNfpGR77g4fYiBSQT+b1QdBy8hG9rxULFbCLStv2cuc1WIQj1Fz+FEvG2FJiVGtWKzq3D
Gs5AcOvJrnVrow+pmc0eJRprauNT5L7/+2dAPeQfHwIFEs3WqSG6LkoHKom/e2zx4Yxu5qQE09p6
dByLfhtW0zWIhodgiqNvJpmkC54bKDrpHi1oN+BL7iErhQncuvPvC7jbwdjlKzTCM0oZ9opITLe9
8K9z8tWRMu/f3gd05RuzMEBWLgHoo2ZW63ohFFCIAi9g5sVlUIRDv8pvVh0WW0zKymsK2fiiK0m1
kod94c57S8WpLA87SlnAkaPvbR3DwMo07YVWWOOFsVbfHBO9POyBWqgon4D++3jSQGeIKs53uMTG
e7lJGmR1MDRpvugL3pvi4h2gO/euX/aqhtVtQpLoVr7g0o9b5bSMDkC4Aw+2XLDXFwydYwwB/ayC
Fe5yCEP2nSd6MVKpaYB7OfXZt9PmLPecZa9GikOJIRqUp7AYj9rCmlfoMSw329DC8HKtDmv58phV
FaJX5jKbPUgoCWkUC6qaa9ohDsVCIRpi09Rq4sqCsOuf+qBpH6hWrGKBpAnJ7kAEpkqNoAmAcy8/
r1qg5XSKi/VNAqw6IELzykgxuVnJKZx1fB6DXXq2y63e56G2abLG33QVF6ycSd0anm7661zkQnkE
/QyDgVLWrXz+WTRvQ30HQLkgTIQ6elzTJs1HRxxCoup2HeFfm2AZG1NNmDh5gvI4LCMnhYdHkXWI
ohlsR81dWyH6GQXw7auLSlQWgtLIKva5pSibTimdVVYNYjPStb8nXCc+xYPzrCg05jZkZqwA3aR3
womQstRV40mFDY8i//SptSFAbT5BMQ3MwljdSkIg6uGwFulr2wsTDrhJF23JSGZqOKDPVkuvWIJB
NZ40G/nq3JW0p6focEu2JylNO3MJ31sD+abz+DW0y3HTJU5LeFejP9p+/TNpUhT7LevRsfEfKmto
vhRM8Dy8xPaVQpt20JQBj+/UfGnSJt3KyBq9bpj2EHy+tZtk3LkhouGmICbNbN38qrgieTOyTWX3
+humkpFQWyVbT0WkX1I9mT1Dj6t3WNwExiGcB31kePMi77TCqLlpPOWhUHHXUCRagRYnY6Ud6te+
oKwzkJI4Wk2wVyY724YNdTAQ1sJLQxv/XtC+1aiDYbvN9S5Vp+GL0VCUWrrJXSdmb6gicZrgGTSj
nngG+TVU7QY8erfH8jRk2VkLdTp7fTbzWag+UZC9C3wwf03ckoIjs8dfatvCxzPVKOpTNDT0AxgU
9nKqpRXz05Q6yMxl0tLNjEK1Pzgi4c2B/3THT7EkvSCAOTEyL5ku5Y+J6jV1M26ssA4Paa52q88X
MG4TYoqS/Y7y8mqowuTOEbjSmhmYZjTFmWd3pXMk0WN4U0n0SDrNhT/BXMl33PjBSNKj6C3tZTJr
i15KQvlUNBh+1c76vinN3vxOZVNlGFxbS3fbqVEuh1Q8TrcyHqjGtvercz0QZ5KPQ+RBldA/cNIT
oEGTEPzaOYmbbacZew1D08lGcn69WVDTvh62AunWTRnNo2g+MYHCtkMDObkUykysx9hZJ5sc531g
69ZpgAKzd5WNbJW59rQbUeE8SI2xP407QIzEypvgkEHKhWvQNgi7S++3J2Ta2Qa5p3W/0dRUvDcM
VdR9R8+smo708gT5QN66Nu09IKOyltqGWXkXVlxgJcNUGgztM47nmwa2TgxWRY24uI31S/8RDhSo
KJoVKyMEz4L3ZCXruFganJNu4nDJHM2/C5raWVV6cZFrLLx6FLGF9toQIKjFEqiF6PFuAgOTlQ28
KCon9dIx1GsQ5ZFTPCEPB9SBKG1tyiCQsMHfpXXhx633bLRfBotbrFCelFpXXiu60kIb6qegdOYn
VvNUhJLgzWWle6k6FwGu6Nwna6DEIVIH+0sxklGqcX/Z9qWog35eFXkTnmoZZ4ZU4C1Vq189u6QI
uBEmxVnTR9A91n5kjC1LPPBJ6DeoFsCiRjeldt/jKrvtoKLatq4Pel9L7yXwOcIaKOI6pWmEJ+JW
iO/8Hp99Zy+rg4SZjKq90WaudshZs72SBzHAOWNEg2X5YHvckDCzqTinWDk3GRgJWPzagi4nGdLQ
F1ccLTbZbKNfTidqKTGlroZURUsvA8z2y4TK7mQphnXDSUumdEFX7aQ687kTGOVYHaortGDVraAR
ZqrX+5r4UdQPaWlzj1F+SwMKwiYG0ac5mx6Xi+29IKGBsr8fPSpVOyOix9fgiimmXPSmaQRYSzVJ
VWfKKm2N8iwPl5sdDHy/7nu9vkNpVQAoaOt3uafCBb3tyXODRmpOLD54pvUP/ayihrZsQA/L381y
/6cN2nxVpUF9sOLKIc0CiidNhvK9b7n6M53lmMbq+vqrmpzZrIxSBDSqlsLXcey7bsjvS6jSN19j
SUXzog8IJfTGxAwIyRrTVk4Zrx/U+yGhpzCMZk7NU5k8WdHvNV+7N2nK1pN/NMzgO9Yn8ykQ6rCJ
C8XeNLNtPIGGocEo3T5VzFw26hC13ByZ6KoispEdjN+LjFyNp29Bmi3ufX/2lAoBkuwsmaFGHFXW
i7Nj2eohEgnT20CDmlLWM6rPP3GxgZ1vEXkcpUG8KvZBBO2RFi44M3K/qKxiYJ1CcExTbbzLovo8
xxXUs2Y3zToyhsCc1vJ3JgcBLWbAFWrbh9gvZw+UdgbaPqzuRrPEoy4jUsc5+wh9+1VbsibHVMlu
m4aoH6buLo+2e0ER/DwW03ROUcJtFLzmb0re3FeEpY6VnhHRHhnXLiUZRA2YLhgwSIracs/uMGz6
aDK45QMKn9i5gDo+m1Vf7W8dKfDnJuk+8x/+RDCmSQHhtkHakpzlOUcfSYdwcxD01fzN9/HyyXHW
cg1aKrJuWXT6/ZC5m//3Z9QRKZ+TOV0rdEg3fFXQG+faLh4VI59e8ib+OiWZ9nXZCYSmrjFe6gdZ
C2sKz9YC975CqbNRgnI8DMqJuGKSECZ2Cq15sKUHLTEJhgDVQluuHvz3ks/nRlhusQ0aefiznZw/
NKUajlqN3t9dps8iCJWtg650LQ/TzHH5M3kBoWa1SpYJt57VVCb8kciQzL3ImaUYyU1h8MGdaOhf
5cQQe092CByA7RIZnVi66nXQAPZGbBKTafrmFaD/l8Yfqnu1gCLVpYT2xKX+pvk8kRZRBmSq6oSC
G8ZZOG97Om2A0LrpJPc+N3mVa57fhT//felFF+d/ll6Obhq6WKAAdObEb73pFnu2qQm3P94s6wPh
eKh2YnULhizboz8k61zG4cJxIsJkmZ/DaT0yDwiOjWHUnj4RdWjU7aul6u2JrPvTzRzIxO2s5G5+
anP7TX6n8lMMC07ReX/zzWAimDXPVgFFmQMRI9+6JYZgXNzLs7QwY5JstNS6QAM9qkMU3RWNMm6U
vo7OFRWUixVbdI/EVRswfcqAGrQMBD8rvTj1jWOh56vFprDQ/OCtSl9/7f24GaqW9dsT4QsfZtiM
z5bLHY6P9tDElfkapcmSQkJme0mkfVdQBVTFZY70n2JRm5fL0ciR1BcnKUQSQdXgpIUqSVB49nBW
ml4sIKmw4HW3dVsB/LVd9bH3lce4sYN1S0KxJ+2xTV6OxW70C/x+AVFtdIQYDhBtL3YV6VkxgNEd
6956BP+VHEz8ZJt40s2tE9SoxVIh1ubAAk1Xh/EMVPwhalHFWHk1H+aQviOKK/fgVE0PT6YcNiTz
IlXOIU8641cmvZWn4jHwqqbcw9Woj/3y5HOtSd2ZSzO0c8wMDDIJ607mlywgsAbipuGeG6o7O8EL
Xc3z3YzE4AIN+QPcvwaTXCyACEIi7XcEfdV/VNDM/71qTdOkiGYahkkrAuHNP0toVd2GLT7w6pSF
FDxmbUC2kqlaBiLYzldS9AdpE8VIUQOXiJk+0HGuZlV9sXweRfU3R6/anwvGgQWzd1Me0Om7J2wb
bhzamFWL9fNbj26iMwKPeKhlstUV/fTiHOX8LQgDUkpxmIJTtDdpqRVn0u94igdTuA19cHuioyDq
cgXXxUMkrHL1y2I3OGWyKZQxOUh1hTHnFdFF0wbSgeNBcAnBNJjiLQrRS9DRfdeaguzjNn7VA3je
jZPYd23TPVjIOLZZOBiPqOSuVQk2DVhldXNeVMV2DPuO9l/TMAXRqj2gSH+TNNSuI5BmFyKdBq9v
GO5KVL57zYIFqI3E2Mj6r6r4l9gqaCZK6yGl7oOk8djVUNNyHf4wF6zETWrYOvk1tfqft3UM5jpp
2krIg7glkPp+nux/5W8RQbLSnTbw8FS7HyhZNvaSJbRg1MJt7pfO6bPGWUfWAwNMCDcJznQQwhsO
q1Lcy7142Sv88ksVKOEhFs1B9ouYe9M0sk2gW7AKuWZVVLuRuhkBqYYbgul/Mhyz4B5MG7IvkgW3
TWcsd0KNN7eFBrTSCVXNAnioKqJMo8Rc0+qxMeAKXmA8XMlotkTgQxonf/RkgbM2FHPT6RE8icJC
UrV4Z0tr4u+koHiLNJ59qjKyPTKoIt8rik8SVphEkFJGtVw7g09ETsAXApJ1PFc6v+ckrP4Sk2wh
u/RZjFY/TcMPx4/GrV0tyYtx9tMG6rW7eePrPKXw0qsWAnSmOXaG2mvndM+R7k/nXJrW/BId1c1/
j+rCWklTW0WY2YYoYJoseUorUev3n19wFGCXqH2tX6cLO8ha1myjIiq+XerzyymVttbadVoLDLY+
XGg9Duuqck1PrSs6R6XWeMnkE4MzTOIYZtqvvYZe2hZm/m0+WOKoPYxIzlYSAzyUtF/dzDhITYEc
kqw+fPeZp+PK6+7roc5OzowRUn4O8nAMh908BQBHicaNzDb0TH3wT7DEaTP3wzPc3KcAh/s+VOgX
PVi5eO+BBuyjRGyosgVP5JuUj3X6lvvOU7Q4ifsyDFYaBM2nBhh+o/rH0fWb+35J8ZkjSpC3/rav
TFD0MY5Jr6cegsxZpun5d6msNnogHq1TRSyCbOjTasSvGCavzqi9Jg1pyYrdvnRP6TLEjoHl0GYa
QKksh2bWf6EsOl4dG2IKwkNxKIO4eO0xmUtkdj12vxRvcRFqJHn3HdKTBSTnmhZQqEEFvLgEqWH/
gtJAYrgtVVc+7e5bZrmlRmfZnZMbzbcOWcdKMmFYu+PPSbYpPFvPnDP93LkGvecx2ssBsCR46QiM
gcEM2TeTVgRCXLtM4kG7WXDIlBVSHe3BLFr0q3Fd7W0u9y0QZAdYDkJ+wbpwU+qm8jjY1HXzZqyf
lRhYsjIQkMeiuF63mIu90IKeKVkb/XLYVqaKvZiE4cXG5WPdBP9kIMM3w61fD+ouykt8JRNduFCt
p7NksZileQ2VpvRqbcE0z1Mi1plOnQpCIitZBshLEkZESVcgaV2ImvdqikvHXpTYvd+fYXwCoqVF
jLn1Q+4ohf+Ri15/UCm0E88AGcqiCUrizngcbMvhI0xjBbFNDH1oKapEOXbPXGDqRaBLJCSawJe5
oN9mt8mK8kBMIhtrMF6RO3+9xKLKTJtnLI8dQGUCvUO03gcYicFboYLH4k9ZHA7p0SeKBqW2TtDi
gnXK+2prli4qGsAs0kafja11mmokYfet4lwmGwBVuOSB8VwssZ+MsSevlaYuqM/Fznkx6cZhJbzA
bqazDp3n2quhuo7b6q4P4nCH+B3S06BeUZTp1R8xOvGrhHyV8WDep8UWLYuxEpmV7SR4DJxIqK/a
nrFNAzyI6Ml8rORyqJsCbQui2yTN03FXtd8QdLSgzsYMC6JVNf7OnF2wfkDVPSpcwUVuDPd0uwTN
lMlp0ftrGRsoh1k4oc1dh/Zv49TjS61VdPpi905ujDJ39g6Oz7+di+0mvdwq2Eqfv3IrkilBR3cj
lg9KflqZzFf/fEXCJkCsaKegyC6KorBa7XL3114k7uc4sFjdKsMFHQ/aKn9rpnxiIHyTp2AxoxmB
G9904W1LgoM87Ew399LZVLcq+WN3VU92HNVdf6nuyj095DJh+gU0pGhewr43HmceyHiFvUQtwnw9
m1TT2nHsqdcg91rPfn30lb4n5Y73Ao0etrWlLU0gQoQlKckJH0rVcp4aa+5Pn+dDyoKf5ysUUR53
J42EenyyyAnf+kpFb3iZExvLoTslyaJlwclFgXbTDg8+ir9d3qrFR/xD/lMaTOmdmpjjDgHvcpZM
VYSWvaKf04jQyIQFwNHAmv4fKx3jt5UOs2t65a6wEHLRcWOx89uccTTbVklCVAbZZO1uOJFJ6Zcq
pZg3yhRTr+8ioBWxBdsQD1ZAdVFnPkMhAUFPkI4Prj7+iIURETKkBnvLqsRzVOnPmP9WkHDJ0caA
2tvNuJUTETklQfkds8iLPgCHkB25qFrkizbdUFhWtJ/nbglcCGmc9E4JXWpR7VTEH60YRIaTlDTG
A2mGJLbMG3JKvhV9YDMAmKmXdESaOHJEx3FXbjBr5F5dFvZ9bfk2Maer0uKikWescbbvydFj6Zm7
x89TcSTepswa10HOQEb6glVCZa2ts1FrZ4SzR2BkBzw/5IX4c3D53Ch0327WXTTsiPgGRHpjWtzV
DHo2PlVha3/cJlWVGb5ni7MtNOZfm07Drz6PFoFkFp7PrAmTtRSWzwOFopUuhqfYYlE8MyEAkFEG
a72ONK81QwpRtYXitku+hKn/Y6pr5es0Rit6BAz94/wTd+4uWHYmziikq12zyZ7wtGjZvclKLWvU
8ioDL4hfrXCMLiIsYXV3TBQSgouG5EwSn37MxbD6PGXOrKt0S3+g8V2vM9/urrWmhtfcgpsp5QP+
1ZjR7Klud5ZucLLLnbsJqa0wQ5xwBi3qPaY5hj71ayD50d2cRHtrqfbI9bHtVvX5ttgO8Ilv6piw
bNWEqEJGUWGlGWoATX9DoNuv//3mQNLzzz60g8veNdCog2MQ/Kf/7mDQ6RYEA8uNCzmmWypJMQ6G
CL4YmoBjv2zk4edGnnPociGHBrwUTDyOVzECpaOaB+hOO936+0mjC4ojKpwAydWy+7f3y2O5qQrz
rjOHaSt/zuf52dZz6HhgB4k35l+Qr8x18+e/ePtheWfFlG6zlaZx1cLagH2+bNooJKCk1fN0JY+h
YVW3k/IQ9Ki+twmAYfKcH6NpzuFJ/bk3hpi2tarF1/vXOfmWwYj51z/f/dv//NuhfJ889/ljAryQ
uwb5xaBY1VGppl+b0cSym2sGAmcMycfRNLPj3Nd2Qrwzu1lFOWOVKhWJTnL3b29oYbLvhB/vOuaA
fFbLm0yRMLpB2eATVN+gVBwySzvTLqnXfuj84HJgftEbpsfUVM/sg1Gnd+aSmqLE/V0aw+Ftw/LH
5FBWL81pl5U2MQnPpkN7MY/uMrQLqwa10VoPorNI+h9IGfZR7hpEOTvnrOo2huWfmtbJtlOhUH+j
sYIUcCB4qKG4mkzPPmiCtbBJ1G5J6BjtnP6Rsekr7JgCYX+Vz+TU8PBOpoKIxzl6J4PJSwrQFUwM
0nJmHr3ga3GTr8tMfSrS9s0NFby6jKgbDd2JHoTnUalszylwYxZ1fG7UCTbXH2EQkTGuZZuUVOG8
zT+Q+JerOH0IEiqlw+wetdh5aNz+AYcJS/ARn+6iEBqDD/Kkos1CY3JFn6z8vldXmLies1x98K2T
ASvAm2of0ePBfbNMzGehX12aoj/4LgQxZ11H5iva7x+2S9CwfbZt7ouo1Z6HhoZmFz7XjtZCegIu
3Q8xpUP1TLr2uGRQn2J1TaTwDwM1pe6GptdnZEWnD9riXiXJ1BzOXfaUGEV9TFrjqQknOoEBQ9ls
/rCq6ZH4JDB9wb2RxBtbEFNk44YjumZXoalYGwZcMqGtXB+3Gx+rwgISJcE6Di3WIM1wGFIdPzLN
caUKVo3RPxroEVfFDDCOuRnVoqg654FYuzWJcFi19rHN09CvP9qC4AaRzTuzYwlXq9W6nf09iLfw
/wg7r+a2lS6L/iJUITaAV+YgUlm2/IKSE3IGGuHXz0LTc+W589XMCwoN0LZMkejuc/Zee4XgXG5s
A9V3rbl30gfa3/gPfC91PpmugfqI1iBmzk07SGTknUHRJrmaH24BrKQuH3rUL2k4Wqsxy77bQSI2
DgTInJRoejXE5QKZ7aNunXb0d/Sh/jHj4WCKfwqS+BlWy5YCyCOI6ZGi+kvgo9SujHu7+TBT/5Cm
ZINWpDV24g1Z10dR1MfeHtx15tvFajaNN7fUyY+SLQmb1Rv97O9ynlHpWOM6CJ3nXLzEAxsAGhLr
Bu+7JUm05XsNe7S11pHVY6Jq83GdpPExlizw3fhXPrw4fKwpPr+L1jS39RQ+N874lBTMG7X5DjTg
Qeu8dTHo7wB64DB1pkfiH7zBQE5vMKvrld7OAIYIlSUneC1LF5Grb7+XhVWsZW5tJgBMmSVOuT8V
m7qKrziZMS9272VMpnqvD3cJPyJ0hBWQul+F1vy0R79HajG183ryq+FQIEZwq5DUYiIGqxMa5vLk
hfNBG7VpP7RZfWpsrzpNlDbhi/wz9iW8jFL2O/VsUgf1bFTPJ3X2eUM9L9XQKj0ibwmPXpXLI1E9
F9GY8EhUz0F1UR3Us9DAqAIjbnnlX6cJUpog161DLPxpwjRaygK9J4fIHwQf5YyMIAftNu3unD+5
TDnqTL3m38N/XnK7uwzVWX77Gzr4g14X5Bv143/+RwqyL5kll+eyOtzmhc+LLINgaqpbFLb4X6j3
5fOlatjZMl7lyDe3aJx4D6zlXyeGJL/NFers85oauvwI7C3/eY26ffvTny/vC+e7zbZ3W7W92Z7F
Mk0PjqC9r07VJExrk8DmmC3FYNrmwWnQzqgpLZpjpLSo74OAxz+wc2Jb8Awus3Ukp7zjmchfp8Zh
l36JFiznCEVzZbeYfVFK2o+GXkn2ipRtzMCeNqrgmJYlhiDl+mqEhu7YOKIRni8VzddrH7rdys9j
nnRTyOOv6apDM/NMZyUwwq1q50NoT3IdVkSHBPVgPPnTExsD2ozLlSLKLZ4mWcoGjWui/qZ7ZXN1
Yh+nRTxf1HJULWtjUxJpDVt7my9LxMml5oAw4kjs5dSuPMcTey0CqY1cZiaDKoT8RFLdybJL0rUX
7kDcoQ+nkVcfxUL+zyU9UjbSz8IhTn1eUkBUIwHja9yNr5nTFa9kR0fPCXhrPsqvZWiwWcCkwp4g
C2if2MG5Ybd7O6hrPulfm3h5u2qY+oaGLvfmBVeVvFC0Nl13mvSuheOgONQVnat80Whljh6c/N6i
Pl3FqLI8Ej/rCH3PmFgZcSDJbzTGLeUJYjqYHvwT2tR2y7uUfjA7ukgBvmtu0m68eZyo6fj9fTVP
K1IK4pVVpP5L3rf6FVPEsxrpWh4/DxSY1Oh2oBiFW8l/1F2iNr00QUzdirvEvtedyXnJfI9kmRZV
VtdqzksXktI1ByTKyWVI5cI60N10IAgzBPqAUalH1WsTFeBJUjUs2rOPTpjsbNnlch3jpqSOZT+p
v014zTu6Peei/qk5Ej+bKKKeMkWPsC/55VbLdqBYDqUWY+1zshDjnfwWjq3zsZzMmet8jGP7jYxt
8TFzwqZ6fIeouUoA0lDNicV9TZzClXIXuJMFQGzbFJ3VjXa5YfcQUErt1AmX6l0RiK0y1/WLdVFB
1Kh9nycLU0CZPAwxZKK4ivIHczbelJJXToQ0TbqGD4luWj+P8l5JzVxvnBF0scfHNGI/qGvSrNxT
LII3NepzdPpGWL6UtbwaRqw9stxwn6yxO1GeLp7iuj2gxKHJLCPzJEeS7m4FXy65hTcdhogVxEio
LvS28Qu4rhr/1jzcF1kL7cWNyqPLDH9KCjIMszShYERqXWDaM5wUAngyUfjP+fJRtWuSxfi/vfj+
TBJfFxmCoC1+awGLNsIU6lznaZJF/CQi3oUekgw19KUTXYcefypBZZcogMdcG0jGbgH0fWV8sdu+
XbWBr+2HLvMeyiInFi6VzcdsxaxHSzt87F1Hv6M7FBDlzo3KiM95T+nMtYvigDcVijSw2CjBpG5q
fXieEktfaRTNX4hz4fOesz0bWuel6FzjZUJlwp029wtsemW/drzx3mBJeu1S0b9UmArWg+amRzHn
8sVP+oBWzehtprGODrlZkE/vVFStMzBu6hD4fnz0LCbo5ToSuWhdFuLRkZG4jL5L5sBSwSmDOlmx
EqKuPTfiIhDgrQkN0K83QdXotdebV3EGGQvwy2fjPY47Py3S3ciz+aIOMCzeG7f29y100tsldb1N
MH1A3cuxwXp9t6Ks5m5Z7zWradHmSSG/6YhMDtTUNROrV2dc4uFLmBCwbnc1IH+vf0bXHK0HX+gX
Ocr5qXX8F621xHtGKu4GdEN40qNo+tIDhuHx6b6jPev2fB7RqYXdU0nYzcoZu+qZOElJra+QRxDs
9unWzAgRYx5uei07dORmgMhP4RkbjlHUl88zS+//vuZkA3iuDrnZHg0wbfyqCM95J6eN4mYTPHjp
RDrf6zFR1V2KYj4NcKiXTZ+vbDPTNv8iRXwyI0qb+oyVowBqyMPZKDD3jc7tVN3Fs+adQnfLEPz4
EAuLFSUYa8/sixe8PnLbdIF9SeFjH5l99cPsWdoV/IqzmdhrlIM9H6mgyBevgQPapqm2U0Mao+nR
Q8O5LnqDT1cKbOCmn/GDabq9r07i0dTNxGPVivpaS+/P+x3ldK5yPZguuRWbT0HUsnbl95CI2iBL
R1uLOXLuJqQU5zIGw4bCLHi2NYD2SDCwG/pFs51HD/mk7kGSjMeL0hfOIzh+EZqEafexPOp19mxO
cb6jBRJ/LZqhXmGjrq9CTuFbxx6ngpz51Yrb+oz6kuJJX9VPmjZ/EC/3pJSIfmDSFp/rr7M0Ac11
bG3SllV80nrGTvrFD1u0w75ZlAqqv66GsVP+VpfUYaYqebi1Y5OW3gM/KHlo4qSVWUYCMANr6oY7
hxakuuXHPBoj35v2eiEQXQvzR+UR0lIuCe1Duqn0vH4erIjBL5JwaL0FmX+XLDGOBiZYlFT1i512
gp1lefFEWT5ZubDr757XV8dw6q9C2NZvH7os7Ynxh8ZOazXRsWEfWH7vtGHh05GxEA+/EIJRx67L
/mVycOU4he2ep5kPbki6JkrV2jk5eUqqRVId6/yNtAyRXvohIn1eycwzA/JwZLM3Spb4WwwBKSLi
bisb+TJMbvXuxZq11Q3cae5QQeDDEuQnVf1lHIdD6yTscSPzJ4iI9MEr6+qh8R48MGiXWzDubGoC
S7uj97/SIA1ewjkG2Zf3IHi4eg5763vfzh3IPuzteh1r64ZF0knJYps5Orly3qdA40+ouNp7VcUf
rTm+Twz0c2O2dR3S6iLTlS+TN5ublmCKfWTF8iVOR+r5cwfibbk7NK29NeOQtRP0pLUGffWja9AW
L1ooQcuYtMtRf0mQQtBbFS1dySm9D0kKplnu7cQSCSqzviOSRhRHexn6Sf6BIHm8T9Nev0bCf0/M
6GRbUXMJRYgaafFkLpewyzWXqEd9D9PcEntL86e1RYXg7pPGG7WUdxDcf9BQ2I3Dg4hwMM9CWA+I
RO0HcyjejQ78wuf1GuvZhhq1j0FpEeYHhfOoEEVaGB9D25zf3VpS7tcjIv5C2ICJpH82ZXrwfSp/
U+J0v7Is3yq2hzXyvUJZ4WzUMGOWNm1gcWqkDnk/o0BLpmk7DQ113yUCgXqGuR87ihfqcz0NVH5y
IZw75uvyyyLTnvQmezHDgnDLGo9FlvfEmqCZIY4xn/g2R80udCluJC6ZcialcsesDGSXVfEChluu
IdZ6h3bJRm6MMT1o1iKtH7tdY2j5F0IwEZ6UQn/SZTycylKXW3zt2ZvWaEelznDmObwzRmu4CWxz
07qDDEF8X+vAS8SW5wPfJ7FpNGakkXkwsYgzQ8hPnM3Ltc+zcGjhrvzzOkoclB+Tw79eUIoBCfpY
gAq3DYIh6fCaev6fuaKl9o1is36OJXWqWrd8dufkUkE4mXkbq1Ie4nH6IJg8vqgGQAJKZ1vLEZL8
0g8YLaq/gjDEo5MM9r068Lz50FF2/XXJoHB3D3/dWl7kjsy3IaKKPeCXfC2NNj8YlgYWh87/UyJO
ItHCY+Rr/roNrebkIo04TFpjXgXmqq3AVvdcQ+JZx8Eg3jEWvdR+qP/20cH4AFnoLDzKxG8eSs24
qO3LPyPlqaYN4u5Cm0KCadIMAKFXrgPXRTCRGNOOX+cSfG7ERP9BIFx2RWqnVI3mn1eoa+oVRcv+
XMuatSuK9Kj2DJUe3uF/Dx/UnsG0UNeMVYfYcdlxpJhn4E6480HdzbAv7Wp6EugIs3YPRVD3KX7O
RDeLabgLG91ggWdob23ViH1l29VWDXOcnhtRtdlRrzrv4lQgrugPHWjwFe/op6Mtv4b+rgym+aL7
QFVT6fvf7MZblyL22AoxWesplj5IeOWTn+eUmTU6TyxwjOd+WAS3bRD/9Nv4YE9xuXMClgIkdlVE
mU3WE980bZv2KfSdwTWPE7LiQ0LF6Mq1ctujuN1qceIjtym0i5vW903Yz8fJkKbc+zC6N3HkoU9e
7nbZbxqoJf+FCTGmVwDzCGhZZUVJDyaLa+p9vT9ei9nHvBlDK/a6Oj7y+N/NsprOdF/+HCwrJFS5
SKwRRJ9zH4OqOod+5OHLGO5uSgw1LNLubramjaxDY03UhFi3fkSj3e5MELvqVMuu+or0sCbu7pDH
YTK0YiZHdWCxU17aORvwKzj6OpYYfCNbu1c8J0pbxtaZ02irGE9WB2BCNCximrmxH2WBbG0Jsg9z
y36cFryR8YFvdtOVqXtWMRVKINMR+LAjkfFJY419r6Stup085a2Y7mfKhlc7Dd4GXXtU95X6YOTV
/vLqhLyueuidF6FdWlvT32xtnq9sTDMWZjOKB1s6WzY5X/rSLg/W4muaRY6f2DClccrUatPsivss
a7fKi7oAUJ7KERyz2zc0XpYvKS52FA5Z99RnwU/C0txLI7KKeOQR/LZqu+u19XbTn8RaCAcejCyC
YULuAr6TSbLNXO1QB77+aMDkfO4TlIOLoTIGn38ahfYezuarhlx9UctgUOQDSCjpTv0s6ieAZrTK
s6oDmmZYZ7fsfpl+oG0hYDW3jm9eTX+GUfMt1aviUS/s6TFsz+rPq0NdDxjqnLZOt17ub8yKUt4u
LEd8VyT7rZQ8Wwm1CQTDd9WWX0sn7MizvuhMUkiscfJlo0G6gDs8ak69pS1uUIN3iXVYLhE3b7y0
mLdX1DaxaiJSX1Wlru2boaU8mFYO3jOEM9vMa5/o+udb0nHyO8eZvEsPoweeUlN/1EWxJgcs+enR
BF31ROAcwjw2yRhnR44gk5KXSZR3teS4i2Z6oDF70x98KhHQhcpt4dXUZevunidN+vN/nFAQyG5X
htzbgT6VB23ig2TWlnZQDXR2V9raqEEQJ5mM78hx/C2WL6w69LpvnoXo8Css31d1rbO86Vo1LeF4
pXZvEFO7VQpaMRjkyVD2OAdO+3i7JNPieJNt3/qdGVEry/5Wwto37XMEauirzcy0KEe6CBY5G35w
Maw/dzJaIhjjSLIBiAuCepEv5/SU+sEpXwqMmpTGNOcg0kiSTheL9S2OeHb8GHcmpO6EujOCqAxs
p2vH3+3cX2MPDt8tcwq3t08w6utD5QSYXRbEgE4YzFENyX2D9mOyM1ii4+YcxpHbNeJm9fu85hlQ
Y6300fbKs7KFG0btI6RqYBm6CfG4ZXKm5UoRb5G7NN6EBkOpOnRy6XaQTn/EikGTksRzVM1bX/ji
6pL6qtDf6hLRrkyg0ZisEwdZYuoK/dx3cfc0VtN3T3OG2ygtu3KX4wLbqMwYm1Cuk1nN1Qr0IB3c
tJEn5SMJ2Fifo7F6mpZ0kz9FzrFmeW8kQjvXHkREJfv4x9lHbeCh9DxifGJ5uCUgGaNBfmjhl5u6
1Xq8Y+w4YGy8Z7if7ovcH99gA/g8Fg4Tms6Vmv6jvv4FZ784q5HM8uQeL+JOe5JeN38AhDc32RQB
2G+S5EmS2r5SN8o27VZWJUHt2ETb2UnXbJXe71OnrIb+bLFBZVe+s1ywW73THAaB/6xoiRZYrDuT
ppcb0yf7KpZNdm37YcWbQiNB0C2xpf3n7PPaUIEQ7CaBVMWNnrB+zTs4xCFBAl16hp1Z7tsu1B7o
67t04vP5VOlkeQC+WZc94VemmwTbBKjwkTDJ+DHK7AOaIYDlYDUfRDmThFzKhK+tOX3LS/O5hAqA
bNvONqoCJ9Q6Tc9J+JROQTqrXd/ZemB8jdPYZW2clxe2FpA2K8yeKBbTXe7HxKFIUOqFE8tfQGOY
iVH+OFa7mefAOaMJ+XP4HNZuL0/MHNo0rCzUO7Y91R9GmvxQJ54M/zqp/ewlpVpkdH18H5irblEB
AgVHODGTqnqr+Fi9j5SNCsBukKl+FKaTH2/ffQdeN15zHSl4Uw5bGAXVtXPDi/LK00ZCfZM390p9
hR9SQx8zvGUmChHFyqqG0N82mtnfJoFiGUZomXYiu0D6y94Nq7mOVE5+TV14mPI5+OYJbaHhhBvH
1t2HUAPmmZpOcTTDUt73mhdv4jaL2ZCnxTbUrGI1LSVUdaaF9vjOlhQ4wHJWCDQqSw1pjXA2PiAj
xq7pdIhXFrG+6CtzXc5DTdgXxGrymJpwePLlJLYO0U2vcVRVq1Saxp1m6+mlCdg+6n7+1BvE2a+l
HwarkpS4I3DU6DlqwUs5zfzc6809xUodRpYDDcCGu7YlE0Z7DM21emXaLx9I07jP48o63uw9t69n
Dl816vHKqVgU4nvt8wgZ258TDyYnaya98+VdnmQhxtFlnHdat800tlZjWPy5XYXui2PZ8mgtbBWl
0EPdLefqXstgosda4B5T4rJoFoqfYe2wkZlnKpVEawnBl0uBted68HGysmlSZG2PxNrdsLBr8Yet
85jZyDRnZJPuIu/NApNvqM2G2Wf1O3TzT5Dl9j0BeNFRGwwsdDOTYNfyVZ1rf9o6Wj9u1VSYLLJv
FRdqOA7lkRZ1aO/YKzROyYcVUGENxy6814mfOSGu+sYqyly3epRdh8kLdv/prMzMv++WH5Hda6vA
7LIJvPMQnyJ6sgoYWsIWKDfjjNctz9yr2hTSw3zViYa6z+KGb2uMpSQ26F3OfWbed7EXHymEtwfm
a+OhDPvvXmM+hW6cQh0ldEadFYjp1hUt7sssu4viCw9uzNuXT/ONL6wKAOqaqdGCin/US9MHQHEL
LAGEnZVLHj4J8tPZF+1+jpr5aJth9kAdoF+3NauSbtZSPNEBZSRtLZdKkq11qB+z0f9TwDuo6U4J
hRo2ggevqxzWm1PzWNm1vNzkvJmJsWh04t/8i+NeeRg906gOemUZx2GhBtixyNd20+qwQnlgrtRF
Hd3DFAynvNOLi/rXm2ZC7m6FGmsgalxZXwF97gS9IH4qdYiybs/Trz/WWqfddbUnDkjfgLQkWf1V
XLIFO2Enz0QIpXcpc8SFWkd7cMKyXWVIuI86WWx7LW7Ec62jrpWDLFBk5s2hx5WH5DUJ7lj1yjck
2iu9p3QW5ADDAGylGn8aQXSOQc0Wz7QhNrKyXrw4FD9n0NBsBIvvjmFP6zyLsnVBpYgAeubJorRq
Uro4wwbYfBkkz0stsZbQOwkYe5lnff7sVSLU9xytYL5sW+dyU2TxafJIxcm7TdYC1YbtQ9Ckb7wP
Ymx2AdLTnTGR2qgE/XUXCUwm1pNV0OkY6zbaaqbmfiV49SS0qvlpRNYPL67DV5TL7s6rU+3Yi5g8
UNes1j3Qvx8uLsVqsneWZcxb+kXDilyT7qs6G8xml3ZTcVVLHSeNYV1TKQKzl+Z3nQBU5PJXot/K
IIsuMvISI/tZT+cnvXe1XWxn/Vuti/vK8rWjQwL0znYQr09eRLdmcRWIZRjVyTFrEFxont6tqb41
7z26+6XX0Iw5JBeYugd12XD+4+WhfwB9GDwWevkisyZ+SvVVR30KVLZuoiAQFJUEJrFx1qJHX4IY
cQ04C7XTa2+NYWvbnCXlXg3BdiZr2YP4d8ICI6IfPfSBy8IkyMXPDAVGijjsw8aluaYWnd5Lr+5O
RQsfJXE9/eXztSb+XCbr8sPPSCnWqdWeRwKSnwsnaHfUlcwNQVwF/UaaPn4e1dj/oDf4mEG36NJw
3nZAF1S0VDQl4zV2zvM/bIL61hmZISw0hbz+yYwxERIaUQTsGuACT7+62Y45/AMKn4t22Z/YNQ6u
X501W6NI2yMu9AdPnsOJObNGh3NSE3EDVYGPH3qLMUxYu0IgS536qdQ8/zWwI4CszeAeMjOs6KfR
/hydEVz7PMIvn4z+gdIGyGsnebqtZFFGH/ukpti+XHOAf1FDB0kajUvEFDIuYtETakAp5Iz3KKru
KEiMz9WAKki6Orr4Loves8KsNj0bvJMfleKrC63NyU5FzxZIz83hCRXzWhMaWwyfja4Blf5xXhq6
tkmenT/P7l27tGxlkppoZXrCQMvkt3pv1UG91Y7PSycdmaWWYWqwPP9bbZkaywfzNAFWO/01ay1o
gQQswsqBd3Cg9yVfKC53e5btSHuWYbx0h2PT+61G4Wivm9Eer21uhZvGEO729q2vrbo+mXn7DVzK
vJlyNFH1oqmtF01tsHZHx35wFjWtOnTCea1cEZ8/L+XAOlIHzbulpz8bnutLQFYxg5xvcUptuzFk
uxRDKPVzh5A5Y/kmVJlHl8ha+trLVkcTiMr7ticYkwl9zObhojaJrReEqyrT5EWprFnu/bn7+Tr1
EqK4httL1I1Q+CXG1tq9QqaaNh5Mw51au+D8Tx8LhBBqVFZzsftjBHUTGArOl7HsOrrpZb2ep6T5
HTf5w1TR8k6qkq252+hfOpz/69kYxfM0Zs4mKqr2wSuSGRUp9JyMoIeDF+X5n2ls7HTcb0uJZVO5
06V1hDyNbo4gQJAGThvQQKFjwi3hIfGaaxMsKPIEOt3Jn5sAi/VC08mcsXg202mttQ6Ly4HVe1d0
5BNGrrlVbFDqzNb6tg4e5uDRrtPwBg0FpiZOfl2Snbn8TS6hVrdhYGjdc9+ka/+fS+pvUq/4/PNh
VPB4hX1JMjoeajr8pO9Y9WtS5kSXqWsmdJw9LniAJ44RPbHmfq0XolBNC387dER0aJlfsUVDuTUO
Gwfy4wdWlmIV+IsrICA1iLTd8FA2rvWMsRCxj0jFj0o259YOo68jFnRMnEl2JuZgL4U37IWJHW6e
yEcCpJb/IJaYAGRf+xqF9EFiuBk7AYqwOzI99aubk28x8IVB7+HGsN7LYWwfWzGc1E9Wtwk86TYN
TqVpdF9ijcX38hP7aEDoUCbykGlu3m6y1a2ikJwQaMnn0NKbR9nZj0FnW18Q7KVHYwBBG/FhWNkC
tcCtzNGTJZ0xGx3UrzhchrG09yU1ma2zFIK7krZ1GvknNVIHovIgDlVaubttYRBiyxXJUNUX15k2
No0ciAkzE3RNJQAQzy+VdmClkUUf2vulD9F0dqzpuypl/seiprrjRO7VaNw1b/rSbOYrbi0H3Bos
/Dp7ry59PgvY3GxEb1S4L3k86F2QrusZA3IwJN4+Dg39SLpZcK35aG9Cqx2+Ys495uNv2xq0N6se
5cku03mthrWWV7ve9sydGrJgq6Bl1s4BLXcLe9bFFhVg019+bxHAoZVjJPCmip7KYVq9YMcZAZqb
EJ3Mxri4DcxaHwWQTmZ7s/howDCbh3Twu3UwRcFd6A5vCi6c2sA22zQUh0hp0uNlbFsVKQ9eOK2K
aYKmnTW37IbPAIc8GP66bpvaxXLiCIEXEo0SX+kh9+y3T4UGXYXsvwUc3Z4qgrwoYYd6RVx7UAhd
Oie1T6Il1tQWjrxF5oivGcadaPVTLH3rQSPV4qHrITXAcf+duWO/LokWekVi2hOaGv05U9e6pD2i
D60QR9bUhUaUADP/v5OwKaiHLWFO0vGMF/J/ulUKoemHCYdKpU/0rnXvgoB5RyU4r7XUhaZkFtY6
sbFYo/JC2bdwMkQF9icenOYMDNV5ayd/Ze98E0QYIpI8Qxwp4luGlOVBYgtNZ+PLOSJ4g2Uiz4oJ
tIYOezKeSOuLy/mkrqlDG+TNNcBOotnNziqogGeGYDWassi7Bl0CiMIaH6KwmNZeGI0na7J/TDPx
jR2BCye6ntY2NNhvYRNLyCVaxVqk7Zk6HZ4fcA1W+UwvVo37bsh38HOtfcXG4ZqnbYCrF2meLEOw
nMvw80bsUDXjF/EDH8oEAYj8+k8OY9WjRDZZkWVwjNRyv1zcIs3YV+fKsNbhYnwZrLC/G3B2qZHf
MQ1mSQ9LcJnxwjo42rFPO1V9DoFUUQ7GWKJ1RbQeFVr8c4upzry+oO5lYj5VwwiheaflwalBXEE2
Y3unCsu36vJAHGOMrWsVokBb+2kdf6f9cVekbvFGSY/MvASUh+OQa3mz+nSRPDQIEZl7DKp9lt/V
h7wjBS+D3Xw7tHmaLQG4cHaUh6SFx9hGsXwaFszHfzora7JktHg0DjRTqxw0jq/vu7p4pVCx1Lnj
CO3MQ+h7aHk4SSwIcrBHH9oxpPEbCvc42SRMQsX8Epk9Uotl5BY6vLiZqskyGl3zl9/LCXpjbd9h
FtfXgUeHc3Ldb63bVE+wSGFw0LZAz0+95bZHr3M32BkqS9WvNPfUGOYtVJUc1yMm6fE5RSu+s8rW
PbhG6n2BVLgG1UnFbLluLNcH/QJLwr6qN1xaot1U0D82qp4fCVZvfzoftahhIfAm1nbwvRk18ed9
Vu8uAClrW+hNR6zV+DuEPnw/JE5y9EzW9mpCtvh13YZ1IoItxhVzb1CF25ZTkO3VFKOG2UhImEO6
2LpKAvnVHiSFrIaFS7EkpKOZvQPL4z60EjlTTe/lQ/bWT4ep68lpLeukFbw56g84xrKLj1/ztiCT
pMl2g1/Xx5Sa4StwiPtGevOH6/d02ys/uVa0Xe89MUP8cWhxx4DCrsWQXoZcWD+XE82ubyfTcmWw
40uhV/bPiRNyqxyaoul71Bvd2sDieXaU9iCNLihF3cdZ9OVLMg0bGpRw6ILAJa+cTAVreZWZ51RC
K3od6g/F0dixvpU5hK9R7nt+rUeR2dGx8+zqUhsd6eZSVo8i77LNQH3vVRZsHZHABN9KfLsTwe6/
O3YnFQojVH/AYCsXoZbtz+cE7u5Dr4M+KnIpv4M2vvcT03sdtSzY27Av9hmqd0ef21fH0e+Jtiof
Tannrym+WElB50vYxOFVeGlxG8rk+n87mv7t9hOobomB0G1bF7YtdMWw/otc3NcafHgxySPmFnG9
MbQab2/lVvRgo282AShN6f62YY+RAkLHTb6qfhSMUn2DQphG9OCH65tBFcCCRyuo5BmYh2Ny7rF9
Quvv0JjuHPSfK4qIPwwnqW7W+ZBK0F3Co1tNmQ2OytM0+S8OLWKctgv+3emNcjtUL22azE8KIsAy
eNE7gYlPOsJ0iiZGRww6aMysdpvmovxSYT1dF0SAnOJlaAzZE1Ih70GMtXj+v99AQ0E3P8mkniDx
j3KszjTomS5ozn9l2jSJQRk9Q8I8th3qh1XOWv3Hp829GvFFSPoZaDySzDtqUfpyi24sCSYZysF9
duJZg8pOOJnRGeQcNdK4B1oL0mFpMw1W7W1H0FAsmsK3fDBqsr+d72VsENapGjXqmh9735mPf9/I
RXVVa822mHJrHSQlBdN8rypN6qDmndEJVm1puE+oir7ao2tcEd9g+Iq6ZhWWzXjRIufF0rTpoNz6
WafRyI88kPgFFUgjqtx9Z+ZkOQWyRz2rP5Zu5v6km3/VCi3/Ghl5RJE69Tdam4JJW3QMeWrPW8PJ
uq1pG9WT7+4KZRSmKu9Llo6Ey7z5WpUd5ry1T2ZvbRSUVVkpp6ov/iTW9eLgdy5vZRBo34WL8iZd
uA0C806Ne3wrvUx2q08PpeUm6GPVJzAKYrGHVsbnkBw3FMv/HKKh3vLWxltRLaGMc619WKMh0Ekt
fk3iLu6yMbyBG1CgsPsn1nhYtzCBVtRqHPmEFdV/KOT30PUwN1UNQo0gZVbsvJMstfya1q2/i4Bd
rGLyG85EgR6bhe1IUmt7QiXPY3sZNhqSBNI+2WkjcnlsPeqcEW3qO2dOXm/fiNsXrTVCSI4SpruB
U1+tFNRBOTaZds5h2z6bwpmJL8PRqe6Ny+tBP/grY4BDE+vRXzcJGjmzDEru1Eud3vf+H/fk/0rC
8lz8kzqeSdOGXfu/GErkJ0F+GvXu6GtU04Vb0cJSpGFJdPkJBWp3ZQ29VyKZ0Z/9xypbnjxifp0P
VjdHe3bxyUtI25XeNaWCYGrXeGbmxx6U8I4nsn3siWA60BbNHtzKCDdBWLdfMUm/5gXCQT157YMZ
HnxwVN8b1dpUZ2KYt5NvDpshNaMDLNTqPUgf66L+f94C18Q8/T8eFp6h+5ZBJ50HiQFLivt/PW5D
K0FUyOL4WBnDxZe4VjEdjaemtgC0VaXzBiMEOVDTRDt3uQtBF+O13sujuquPIHecBuFybOIE9h07
OzqT+U3hYYQVHcwm898p2JIP0tPTGGfDX3+arL26EOts1OhELevMrBZ/vhdhrFVbep1f0tlgm8sa
fxm0UrbflxOrcniPSTHOMd+fyFQFPx3N7jrgw/tfhJ3XcuTIkm2/KMygxWtqSSY1iy+wEixorfH1
sxCoW+zT59rMS3YKFptMIiM83Pde+7tpguxV6d2S1QZaYsbF6N3IhKHSyHQD9n8gsUZX1eDByOEy
gpxL31I3sonRGsdg5k+SRcPWu+v8MtnKMIbYDYmHxMJd0zd4pnqAKV+ZYm8kdXOcSu9FUhLkjTLL
7uU9k8bz/7626/8O73QcWnoa1HhL0fmttH9Bv2yaS1S/sX/iIDrPYoNr6wnjQ0nDYN3qafqkBIW/
44DiXnTeQYTZprdXsj1IKTCwkz/thKFiCP8bH5S09Wfqif2CulFbHIK9okNLKZuPpQ0jgGGQceP8
CicIxaTwtg7d6aaLNiUI7nFVNXBXkCsfOPn1mwzA+f+RV6dCrP+vixRYPpZKfmNVJVf7XxdpbBsl
n1OO5dHQhacQ2fAjqctbC1ENfpSq2OU6SEt5ow1JvVqyVzwa9du+zcbTpKfRJprTHTPiddcU5xrJ
IBXIGhNiSWKl1bd8KLDCxuEPi2EglGK7u3itFt94I65VDgny3WFOSPLIuZ9WiOwJxhg8EixW2nw+
kzf84Ple071fksiikOEOjD29HwQ9GhLi48MSlDfIKqKYGss4UF4jcxmQHDeG94mR4Kh21vShe9j1
OuQOt1zl0wch4NZMcbTuVUEqept73U4+xpxgEC9Y04TrszyAgsJ8um2iItg4sRDILsedOQ9+alI/
Vizd4UU+BAHj7ydRDxvElWTZVQa2v7g4FoM3PKtT4F+nSonBIjL+tyif11PjmZfMm6Ljsm05Hu5A
RW3D74FXrGSOUYYceh0R/rSkuPKRnxYtd2oP+Q7t7YDeAUWV1HHTMCMMh7QO6OdoXiTEh3XIA7FS
RUeycdisAqW52kJ5iMaCsznwmP94tcoprTMLk6lAysyoazzpwoK2G6nFmTQ9LUbbqKrbFIHscUIy
vtexRD6WtNtXRdlor8svEk3DB/V2yg6vthc/VtNDHhuQZat6bmj0ZzuYqrMMKJG2Mnkjn88ZEn49
5WX1ZSlxEmdWDuoj/B7dDteuzI5qMo9cFdSCe2eyf1dF4j2H6jhycjOmU2xH7l2nD9elNMV3sY9c
FzmPPbthubuTl64mxic0Bc5x2e6lZoNs5z8Xu6L6a4X1+pHGCC6+ufQxjXu0S8PPllpwpYzz/KGo
8xPGOZ/ZkNo+MMVoQSTq5VrmFcoXFDUOTnppDDdC1e2LW/bjXqdg42rXGLtJSkvHuI+qUtnJBlXU
Ws7OECmlt+S+xKl/Cw1zX0WDtVkuhtTUGVhaxKyoHYr/cPAY9xlmb94Le924/vNSsczTlnLa+HFK
czyv8XL0SLtcsl+r4jDg7lmk+o0D673mdHOQF3MauuMGg+K5i+kEgIzVDxAasa3YOlm0HsJNH3LZ
8FIn3q6zRoZm9Pbe0DAdW9R9PwPF2PtddS3Yhn65OiU8n8QOFPJKF3SAlTgft0ox4h5LjXdJOatQ
Zp1oA3zIR4TBo+8swY3leoXKpGySfUxL7hXDxYNP5xOkVjqdlTZ2j2NA0WwKET+MoblTZzyNVDZ6
GcWP4n4WOHGWHxYlCeVkx/97GKzmW5uV8FVEdfFrLRxeNGVQiP+g+SJ/hFBBRtuq1DFaXIk1036s
gjPNUL6gt+xRMn2CzYpYgW5K9vQ5/ghKid9oNmk4VBspJW2mLoV5bTfYHK2K6Dmf86w94SfsgJh5
9HsXpG1TvTL8rF6t3rLuWvOzyCHlJI5ykTeQh//c00GHXSLi3lxaYxG//ybqMY3jG0XfV6YFSElY
1LiQ2U0A9Wmwfx7nR1VPZJ58pIxi0xmd9qK6uSJf61kL1mEYeHvocHiY5htNtkBisjjPiIY4P646
K8PEQbLLIfMhCCfZvtYi8zy6xof1V7WsTiXe5HaTp1HzPInJWOPUr59zgjnW03xvmJ+Tr/pF8TtG
h3DfjVr5VFkFlg9Le/EYpD1pY7k2/X4tROfc5OrVkkW1URRiG+g36qtSrvb+aOvr5TAAtoQw2Sx8
T62RPkavJC0msLjcy2hbyGvmGe7xVVZFmVq315kw+eWDEX2HeqhE1cncNzyCk3n8WouUMSnPALH/
sTw9GlaW4bslCCBxffpltpqtWhevfKTVy9u4vIPyzRzn0ajN32pa8tC4tMqj/OTXVRedl921cWMc
bPKE4PLBDL3ooTEV/Ukx47182oYutoojj4MKcoQLkhKIoRNGjBFM/Vb2+e1E+ZRha24xXaMkSq5q
gRix7nN908rpWqm/JQZKqYH3+dI3WvlGN0WujjopxKve0711HVrBkjlkNejl0w6hl0tEPTucBdYb
LN3WQ1AA8p52TK3VP9DPsXuDQHmuethHfSX0s19WAwZhcgkcM54eIhtQ1wrW3612Q0F6gt/uTBDL
d0jtyBrIlPt0SPmAEUx+9gMThAEao1uOnWU7zffIyeyXe/I5ki3+vDqQuQ1VXdEhCfy/L5b3oLY6
6zDDC0KuzJowg+C9GZC8hRFHCUnGI2xtDVfK3i1wntS1xH1VbOUSIBcDHWH9faeikW8PilbS1ptX
mGm+CVLo3xZFPE1a9ZC3JGN83UMVpB6ivBv3djlwFlbOTjkyt5z/oarV4k9NngRpeZCQyDpgvdLI
oth4CJzWlmbBlkvDTylMDG2CEHPxC4UpdFeMeda+HlGCTxXn+B4F3yYn9aMR/kaufV8/o88e2pc0
+VqrE4ewaKz73rdd3APu9K0ahqVIKskgcq1rGSKZZgQl7pHB3XuuhxHQEtZOtm2wZeSgFQuqgzlL
Sd4MUQtc2R7rKyKtftKT98jRdGYhkKhrT2n38TShAZ4JZZKB2SCePyKZhizNU6pHTJks3PJJja9+
VYgtZ2TtPhaqABUKmDwK/wHWJB0cJXK9ZwIY3rX9WDyx4Zytohjf5xP0zph3WCXWnxpLF/kWBuer
wsf8VESEdS4X36JE62bkilwG5A3RjCdfG4rLsjKgSXQss38ADEZ6B4mQvNMg9AQaw6wQ3+UbHDp9
vLNFPXfBAGyaPzQj187FgMXJKvgLDUWqnJVu/C7/etJjUpFJtBn5xLKvt80VmvtP+Xv2GuIrYwr9
XZ2V6n75CQUqrav8PzkpBqrSiU5BH8Yr4pwHeMq2fUmNk5BlkFMHew6FxSaEOvDOJr0KmsFFdaHT
7J0VUUS2s0NZ1beuUrdg1jNsh5a7M5p+fE38aPZjW4ek91VcOHb14M20qpIRGzES+l2mmO8S4JkS
A09HMzyVmq5i19RWcnOJ8kZ9qnhUz1sNY3z1KSceMsALfIzdFMPDBLp8jNDwB7VHPG0GcABZHetR
qGx9zXjUZf8xRDW9K4cQY4DViCc++duMTNjnIi0RSOfocGpP1MflSiyta6S4AEnH8ANqxzpnT/ig
Pk0JL1Cns9BrGMWxq62K+cZpR4XT1PzQT5Q3h1jule5RxwwATL2dP8RESBbpuCaXGKAIyQKyj0CG
x7ocB/1nUEAt7AiUA8oQIWNtaGg4qOX2UwMIPszScRt3pruuMnCCjZgSUkCr6VAUAUYLkj3W5lyi
S1h0wvnKcYyrZF9aOfEomt1cunkLseZZJiUV4CHPoIync1dtmUj5W6evQkRagbrLhY+42baMaovI
yzQOpSh+0JYyL67BYoCldHxnUF5sHHK7TrWCIrEAwrzMizjwoUHTvWucMpr1dQMxV6bcpE0CyKl/
Sg1/V7ZU5qGOmqicVXty3EzleDfKt4rcnGTlpy5tX91D0dZ0xgx6M1XGhok/rofaJycIGYDYVYo9
cLRS3lKBcSjH4r2RVwjjBA1fz/SBhq5de1rlHprRHt4xP3PEdqdnnatx7TdhunaGNNmDPbavBqkX
y70+bBUwmT7dZiA1WNTlQYwu6LXS61cInxymXX28lsFqaZEmdMRvbRCivOxzAxn32N67onpYXvW6
qD05QU1CA8Yl5SLJlVFLzcxcAkz9X/Z4oHfdnh/09v9jkssvc3D6rpJJ8beNOhEzUsnb2MO47ju6
cq6ydTOCa6xqqhziD/gS+aJZuN55GEsGn/PXjl2Z7pCCk1My6uOdUwGa/TtisyY2xcCfQZSqBi9L
PqY9fvSYP16bvHwqG2Ge5QRRCiRx2D5Z/midBfOVW5wflLQwjmNu0UKf2QtB6O0KlIiv8nkjsLN1
UZofJdKf05iI8dlOtWulmI9Vg0jq6zqWNp6G4X6eEkZIMGN8P4ZddxxLA6mGM6UPDgYkity++Q6I
fj3BmrROiJ5vwTgCzLB/DXFS/gPi6AMOXQ0Ce3c37WSzTtIkvxp4VmRMK/lqS3QaJrQ6sN5zvHOD
NqEk1fFhA1B0nvB1d27KfBiL11nR0QV6mYfkcj7uCpVLL4it8kdujMOt6pWD/FSOVIUkj/g4Tuyy
KjbDAHh+9e+X0q4vNvJJpZrYLgviDzvbzq+iTqIVHjP9BY0ihoUq8xbEaBKbRwOByZ1RZqx19dyl
mz+EnZzfTiXj1HCEShEQKB8VfXexEttoYEIdCQ1LSRwe7WsqzAdRRcVDyKF2wJT4wpj9aWkOI/RI
dtGAPh6kWLiWQjEZDyzvfb3w9RyozccW8+cxCF0bDVV7mggWPNlJhx+tnv9/5pwtSqg7luuRkNeo
aTZfqE06s8rFL+OTlIcmXodnmsPoRY+ae3D6e0lBl2uG59MNso2Wil96HcfA3neDXRLaUoOHN03t
gKZWPUyz2osIRoWow1h9HHuBbSwy1ZN8TjPK4E5xo4t80QxT9xyP5k/NsLE/kiV5HMd8TkOs+MjA
g9nKh45dRSeku9jk5lc1wirvaVbfw/BVqU2Zg6Y9Z03oSL87HUFiNDvc5U3lferMKW/B/IzTm/TO
Q0DyBGRGa1XQ5iSeQtltzE6hRbes54UHS1WYCQIomLeepRCRoUYMwebTEDphY6N4JujZ+WFcON1D
PkSrP+/QVN+Wz0Wa4pgwJv974yrlEr9n9PYHRILnirEMclcv9cpXDN5kfmjKe00G3vIvu6Bxt1L7
5pRMYkhfb5ehr3zIdt7uTRTi5ylqffA/3TkYfXENY6Vh8q1lF2sYX2XfEulHvyMBpsXC+/fiV4PX
apyqTVCizJL7QQmA/hpm1b2wPP0CbOh+uZblZS1vBC1mpxLvqqp3B/lvVK2cztPY/lYEyABtbGeI
BQHP7caKjehYeGawx7pZvpJadssJilz92fsS2yLLFUit7yPqHxTxLbVB9iyQWiIi8bf0ExI3tSmw
zs0BUBfQ5fVDlRnVQ0iq+kNykffls0XaZQ/jaZy/ItObracn4cVLHY7Avv5iqUxw8hqWmWBY+RoO
yTOdOOsXmR+XqFKmF0NBJl9QpHWK7R2w4etvTakvU/9Yyf0dKa8wqOTqQnaOtf7KX5P3ykAU66rx
9/Xg1XdGnsZrqU4L3ZDErZagga7iDzhXCpmTOttwAsslr7HAJXHLpj45K3bd7l0sXzu508+bf2Gm
cNVr2LmLj6vTwuhk+TjE0URWon8rJj+FF++i4p2rA49sp9CDUdZN0eZfS6xcbIO6DS9ZnWxUD1dh
YYz5dpijC9r6XA3h9BZXQ3yxcufOs5qHRZzSQW/euT2TpKwjtdrjiLIKehFy9mcXnt9dQEHwxmRF
k9WdODnO8FAhWb4s34AWGzWt7z7TMzauRaN/GhhOQeun8R7Buvkw6G/yUhrov+JOKI0N/8280phP
kwdhgGLAV3wQ5L18Bn65lsh6edOaExuyLFNEZjYHeY3KSogsc4JjiNlZazFDh6WBzIE7O6Esi/4P
3q5m/mc2LfPjeYBsairHNnItde1f3XbfNWFk9IZ+nJLI/RE/diL/qMe2uRsIMgfzN6ButxEAWKOy
T7EleCu/y7c6pf7VpySei0NmsGjxmoiGVEmPq6pYSDNrPOQuly1wlPSo+MVVY1x4k0/RCyx2qlmS
4+WOJ9HD++k67N1o4t0f+sx+mL8rpCz/YsfQqc28JcaWwot2ufZiWZ26yxTElZrS0vVoyMDsAREj
J3GwWTfOxiwDE3mXXWyTlBK6splL4Vds1MRf2wU5HKi1phuZIt+7kmmpGurEcfXJL+FYc0qBDxd1
GlMYRMZBadvoN5sKd6zhQFfa2fKPUa1DF98LLONr2V4KcuObyFDMyPOtTlye7TCZiIshfjKZ7xC4
BFbBIgN5Bc8MmmaF9Wymlgsvp7VjZBYfM1LetRTyrWH72AOLuNvBzVQBTxBmmEeETyItXOVAvhc+
AK7Q4jaipxXVKMgNSJ9lIBdxuo8tMIs5KifYljEThUiPuxWaRf1Eh9J4ahqMgfk4fjpj/CF/4F4U
9k6gEcdAY3+MHoJ5PGsreTLW6WvvvSiu6HkBGciwIQvDCQmwU7aVrTlbU5oR7ALjlR3vlulAonxH
P2XvHStjDc2NdgvNMd1IR2XKoGGdyStpqFzr0QkI+szV/FqI6t2ajU3lWLscmCBkO/NDm+nkvsSO
s5KvSraV4WXbWBPJRYs8lj6hDmvZA0WxjG03QIBfG/03q2WX4ITpKxxYXHubd4qxZCmoe2I+P2Xc
WU7l/KCY4Z5ICJIGKoOuMg2Pagiys5l4PzEjzcACcaeaNt8tMTP95MwwlRwmxvxjIoBUqiM+ov7N
jnpBACjkmAYk776bQBzkDn9YUTXNI8SfYKXNYyegG4DHYsU+aTFhdHQ3Eug0fvuRROMupYF9URWk
WIVMthOKQHnvNPfSql30JOCQIBihCwLG7ja1svgdYtVSidLrtrLIgizKdkWNhogOQkkM7UY6FCB/
73H9lQerFtlOYNR7joOmXtFI127ONGbrmjSVAuzMhw/kbddGiXqkXzChjXTXEWMJWvn69FxVGvnm
ehneTeNUHg0r51NWjt6OYubTJETsYhGQtlaz/ByConvy3RJ0XW6U3zLHXeW96FQwhESiLNOgonJW
6N9WvqnZL242PvqshXdx3MeHtrKPEBnsO7+3iWGw0VPK7UfejHSC6ur8vw9eVfe/5uSu6pqshbqh
KY67jCj/MSd3tCmKR3KAj8uKV2jWE7N/6P++2n9z6wCBdTJ6dxbEm+VX4TjOPEsVMWln+mVQ1OKh
0OLpmg/ZJerycF83vobQtNc4PUKH6KrSWknxgCjVJ3iC4ZtCKNJ2UsYVmmKEoCCpVcT8SXjua51C
LdVB3ziFscL7KPbg5cC++kI9ETczvnNubPGsrKpERA9E3dPfJ+jzDmmbtZu87lsI62zjz6lyjalz
7I7Dl3aWwsWJwhZOJXepxnNlWv2zkrzBsFbvHQ4rnJ3j8pvmlu3GpqNwMkuNoNQZ1b8wf5Lq0Tf7
kIrCdi7RoNh7eS/4ey+nPF5nsf4o+1ey2V1HgO7iglC2UtXupNaitzHNjHwATaf9xdSeTBTSlHHp
krmz0QX9DHBvxjZ2f4+yBHSryqNEcGpC3vX+Gki1ED40PWWercRmsfg4qReni+LiIVI+lXnjIDRO
3ykCTFgryLoMKm+5JzA8EqJhWltdK94K0tNP3fwoEDxvtEDBVbxb0j8t/4f0pX1SW5FK+f2wkz0o
LS1m9c+2nIGXqS2yu6jSzsuCYaZFckoCkZ08hWoHUMxGn8OEepJu75zY/+Hyw91w5yWb0kqyq8cV
qZ59H5Bx0LruS1SV2TqosNAOmu38UBGk0Xew/WPoauHWkex7uZpGRqpfdUHJxeUb/hyjn9qcy9uX
028mj+ZxQJS97jQXQRECiBUtyuRh+RHxKKm0yDPe+TIuu53ciImMHZgCv8K1gmxjAJfssrFYj3S3
DyLKx3u6K9uvDhHxXHSfYuccV0gp6BZFmfa9GOp4sW71+EsSPTFgQyMJmjNBiE7g91cxHfhkBFPb
/yNMTTYuco35e1B36kmTK+9AaA/9AhLm/vePO1/93593R0cepFAFmYplm/Z/6mLqLm+7IQu946Kz
jXOSUrxwYsjRpc0pZ/y0M2o7WkEy0vd+msY3cgPhfRjjuwLSbqdMfLrlwzRR7nqjie/cnCxh96/2
qbejYutjsGWdH36kRgEcSbpCaUXsAcpmfIpyooXJztz0bRNcLC5+WQd10HcGq0uvMbvpw6SL9aAO
5pPRunht6m3tA7yx0rI7dgockqYLqgerfpQPVI6RK52R5anWe9LU9aA5NYZjbjvKjk2M/OSQDQa+
bl9rMTkjm2AnQy4YDJA1pL477zoL7A51MC6neCM8TNyZnaNcSOJ8LVlqC1Ut3iS4B5njzHpLtnNO
/XOMdayD94aeObdVIUZppL6fg8RPqY8CbZfDgFzHhlSs18Z3RzHeuXS1Qz/7wtXc3uPzHB87ekuq
Pk1HTe3x7bY0a1C0A2DxaesH/fRK08F69ETwLsOx5Y33NytbaF69XdJH8j4ysHVF/doR+AVwUWJv
ItUO0WQzHqUca0JyvnL90NzT9M84Zni/yS/NbjTAw1VbpOmR7lN6s8Ki2pLJo645FubXzu6hJ2rJ
dRIN6dVirNoNiBAf0ElYED7aIX+owrK7aNr7LBFDhNeIFck8CsLdroiJfp5zDY2g9Yj9jR/ko68b
S+8qrFt6md87U36OWhUqkK6Cy2oM49mcsTZJ71xVi6DSyZz0R00VJzMR+lutYTAxAbVQ862IDIgP
mlm5WEo19z4ro/Te0U+jZUT3S3ByFw3lOoFq5MZe8qAnk/oEQGIvOXCY4PxdMWn2RnM6GtUjJwOU
T0a5qQvC3URocxlmWbNbmv++aoDNIaoJZEOuKveCqwPpod09NYnC4L7HXE13FleDsZPqzEwgCYOq
usky4xKVRnYDYp8+mygaTJgYy4XlOCkKp7po7rSs/KDXz6puTMsjOSOSryXGi6pfMuE+d4JAYyvS
zoB8nHff1Ym4tZVgRcdCvQtV2iHzjCZzK+dgQ1enTGvv5FlhdBXYe0Onb+VDj5DM5SFxgu9p1JqP
woFIYef2C3+W+gA0DFU7Hoj33iKKrLiT1DfPbD9pYcUvER7+HcpMgVPHcNduNw8wWhFuDIfoZTJP
+Yw09I+T2t/LRoBl7NCxEsM2jv1BsmHkTaNXFaMriGFTRf5iO0BLWxrGUaAlS76RbPjYc9cnddKa
dYS+1dpuAu/N1yEEBTaNf8OkLWux5SzKzRI8NDE091K8mXSOt1FMBos6rdBtWoTtOWXpvafyehnb
6IajpfqhCuRf+eB91ln9TO3rvHlJdxtzQfCkXaWnprPyFRwRZjc1ETNyrVOssb4tOjMmsqPPp0I1
oZnjAC5/MFWzE3/YJ9NQLiRQ1Drl1Z2fy8lmJXeEfqrCCALEv11ev75Y4E3du+r+6+u/vsC0cjRe
s6luaDcitWd8slveN2lsExngvOaz5Q8aJ5VXFtgHuo3duslt96S7Ji0hXHpGJABvObPhQze7UxP5
YtsEpbhoZHGsBoZ9a+TtI3n3iXdNfNiGMmYkCbODNpEWExeY5fOmfvfJQP0cEQm1iOh+mmFI3rzH
EY3w6m4vF59wKH7RhkwPhDfakM8+NeUHitH4lxfAO0r0oH4a4xr8zzB7JevoW1q/YTkdP/SqUXeV
nyeHFiqj2RXtH7uqgsQ2VehVyve/iWjQd14yHApD+2lXpLh+bVBlBApH4agSERt3r8V5dCTmvj5E
SqneQKWM66bN2Jt0I9jo8zmf0OcHi5HGsc5T0MA4wMcLQ0VagqXJHKlb4Sqq74eSYIjYugxDpeOE
TyI+RoZJOy0v7ij1wBsw2ZNRw6ZdiusCea0YAxfGm/wGEKKZ+41prR1TzXpLtHi7/EGdsQdy6GFu
wGd7dpuW6kUTNCyzsLP2VETFKaBm3yztpcQJ1nZvaBfOJ+hag2iVtHr0lBnuo6/o3iZUM+VB3ssw
Xj2MOOtE0moI5SZYatXMVlM6KGvL4zTNyGUwi2r57r8HAh1oYeXjegElBbPRBPijT0WOE7/r3Asx
DypyODqASp30J91Wf/lJn60ttxyfuHaqT9dkmhuNSXW3bFe9T3uXPNf8mCJs3gQzO4VOx7x5wEzz
U6veTak4VNk0rCgLlKem8Ibd4Lj5Gd18cBWQLbbuPIAsk5CWWHDtLCN/NJnUPiaTfg4Dq38RWWvU
u54ZCWskrqfS1d9s/paXSE/dlWaVxlsz6pvKsqs/4zpCT9xj0Vc/KsUILoaP3wb/lbNNJ8N99hM9
XXlZUhy0jnHKxPliY+vA22WvrmQGPBU4sYSRFs99kr6R4d38IP3njUi6+ruhH3RV/I65Wp/GEpmC
hYRq37jZy1QxWS/LEfteEadHxo3ZnaqE3YbKNnxvCms7WlkPyVTQ+AiDueAN38dMFaQXEW2hzw/V
yT62oiV8ekqf0eczDB5M0gNbZ19AAHoPXGgGY661pwC92QN+id8mjmcCDFiocEnftwV9ZX1gdoyL
BmxCWA2HsqAhSAsD3LT8iyS6vUlrx9i6kYHjx65ioijVTKeXA9I1VRCvDEqEBc5qiqdo6p6Noh3e
LODuDSYqeR6CfEaF46Dim+bo4SW8ycUyv2bourFHS31BFzJg48IQXgQ6wFSrIURl/lAaY8Y02ew6
zibqdvLd32mhwk9yw/wgAiipoQH63UlCFLLhZG9QvtonoLSsRaoRXatRy18H3mXm3euFvKsPlbpC
S9bdwHf1hzDvvYNoW/seLrULosTw1mGupdRACH60XHkv1ao5WErZ7ogdEAdfRSmuK+24z4vUQ8VM
21U+jFyOcfDY9BfHJGllKnY1KrRdMmn6W2XM8pHUENfWILY2KtwTKqGfyjg6D0WkYcayEGCBMB8/
cHXcrHIiKVyPK1pMXUsuWT/nHSoe6wAJUMNLSNoAZ57iG0CEcS8qb9rpHl5sO6IHLVF6oxLRuAGq
f1iaLDPqrz50iZc/yifyOLcOdjg4KzFZJMdlNVXuDJtjPcpujrAgPDYAFMOsNVdl6imXBsDfCX0H
HoxZRV7FZfEYwgeWjwTZGssPaTGal/W8pSjdLjVLscEeaj5VYc+waBx2Y5Ub61ElJxt1XnKycxQS
pqM5F5IsrL2TNPYGcVPynVV4FXY0vqZwEPdFhWjThSv4rIFE2apln9E859KeHOqBFD+O74dENs/3
grj+cy9iNoJagIlkkUOOKMS44HmaJP3mdzo5iYN+4PxHfl/qe08DvCXaW5P7JJ/zB8B/SwqEQr99
jbmQ7+S3uPj9Psc62ucd2JcI5FOYcK8eig2x9uHdnCmInPdDVOizJqPIj5GNCw0C5X092/as2aJn
uPawDYDbs9WbTEHDtCJqpg21be574hXbzHqAt01jqqwf20w58hOKV0sZkXbXibbqmrDeaTWS3xH0
2prVP7mN5RifOSP31CdO/41I0K0+7/n/+gpD5xeDrB4oXfoRJvaqHEP1R9P15joIVfsqb9BMQ0WZ
X7BME/mrmyKpT+iRWrl6atuif9Bzp1kleXvp5CHJyMHkhXAEqNljD2LRsKDeGMYjYGBstKIhipXX
DKy9vMrk9cavkW/9vj70qK8PYRnXx14ZCqbcY4I+a/Tek7q6b8vo+wA040klDoHvU6jPRduOW3Wa
smvNInhq4a3ue+81EXdSLtM1xS0oVYcN27vSOb4mo4ifaW+xanKwD92EhkFqn4lhKfk5yU0HbyZA
d9vrUpvDOjVXS/j+84qli2nYKeYQbF04+AcZh5aI/jW17fHW8aemk21p27BNm61fmfotq+tmG873
/Pk5eU8+51ekFKCDAe+BbvILreROXXyUz8nCJih7/nIk5h2CMGfjLsfu5kI1Jb4F9Qa6YeWlDav3
GFrzr7ZIbr1pGLQaG+0sxfugu6ElcxoiGSHZ1LoZnQbDeZz7nK/U1dkOfYVyQqSr3ps0UdasTvbP
7LlpIdmljjdh2MRl3aRTA1XbniEtoAL96C1IXO/FVtku4CiA3mQYF6vEKXnEAa2bQLF3uL1girnM
6C/qfTMgxHR87HLefGNHGa9F+JrX+NmdnR2HJDQU3iPnXuehSt07JDwYuKKJFQcUOBIBlJZW36rf
3Fh5jJn2PPp9atEsYkEvOl9lRMFxrLPbCrU8HjQvVruNqHTxepW3larmNz1hcK3E/lvdtwZaC3T+
BQPPfe8a6cFJcMxw6PyteoQCV7n5m4yPXTI/M78UOxgfG3eag4nYMwOLAqH0evVWCg2ZuuoEP9Js
eEjFk97bRCAAtnhs3fEcW3WEPihJQERPJLJnInyf2inFl+uQ1W30GAMVDfdJAJZqwk/+jNgfBEqa
62fhEXqqqSSuKgLmSRheHGIBH0DKvUyD/8ShC1HYHJNQU3PCAOTe103VOtkx6YyrEaZ/UoJDR0lf
6ULf27RXP2vDgy0ZVN9pntfrqLi3bS/eankaXije8ysgKXujGKp6K/LihAXdPihiGFYh3T1oMV5w
gJofruwuEB9RhHStUKNf3SzaR7+ePUbwYA82hd5+Su3uThQcmog1fhd5miwSENOyLALrp2c0EJh8
/1p59AYx/YR/cI9vfLoTSgAjeNZh07xdbpwhYtUkUGcz1u1jOmnefcqI4AxUn6bL3NkNEkflYi2z
u76nYqOyEQRsGtZDw8nICE0GdPPJCDiFfeBzbT6FaXcgz30fxnH9qnqmcYyalhbUXOOWUE6+nifp
9rNPrGfFShHOTVLHAuZBSaLiih/lMxvMYp+mnrFvNfv9K63SCUkTy93yjfbWRkvU+C1L0+KoUnts
cTr3a5s2yu4foeCN3n2iA+5XjU3TVBivXwwKCaIYip90pNr7SsuNBU1BfmK5snXyPay2aY9S81B7
scGw0MuJRpgJ2NAbqnwYH+VwNzIxu8sXgRy0G9934bJLi7GvQEQpCVZZ2fPEsrAjaKDWoYmc9MYW
FF+Jxd3JoZedCO8ImvpVumKseZqOUSi4xvb2yycjn7aU9Kca5/5+Sbb5H8LOY0luJNmiXwQzaLFN
rUuSxeIGxqKADmj59e9EJHtazLOeTRqQRXYXM4GAh/u95xYyygj+QbivjQWhsZXtsHMWqIg8e9U5
ab39C/5yRlYOXeSeN4Qs9q/xQ+TrlWdDUmBfooyuyCxoWXt2HjxTiFl7QJVkZeQD4AkqJnPr0Ihc
a3obfm1cbW8S8vAzCepbBkJmH+bUaaqbH3nI2ti9LTvl8qNcf3BzXztMmlEenMkojkPRjw+ji0m6
xvn/FOsB8Z9IJ9QLmejlzvasfr0gar+/h9aeGCrNK7PtMms/4rj+jPzDYjH1F1CabJjVKVYaMLTx
vBNTrF0m2UvP2x5xo9aHGCAsm/9rZLyi9Aw+JmHdD4Y/DuSPYod9SO64X///PxcnVfhudA26/vRG
JwhqXcPAv636N7vuyVoXWXsheC+4tH2IwMItxBejh4EYc1PZjFgehk6byLhLy1Oh28OXPD/k8q4z
gsw/FAVWRc3doIEp39JiqDZdSxxA11fV25gV75UWYJcZdJSWyCb3o/3ZLDLrLSF756LMGeo0paxb
Rb1OaU1sK0C84ewaL4U8+e0/DvL9KKJswpvipc94H0hfh9APsAHqaYsEV770JjQQsvN4psv9KUEV
/lnEXCtd4lFuQRHAXgPxVrleK/sw+My/7NZ/VPNTROzmjsn2I4UXjD92fGcEsdGtW5KeAm20n7Vk
QIGFyWbtMU+oowlOjdTTT9XIRliXQRwZeKMAl4Maik+D3W3AhohL0NflsZNj01bPXLphFGcdKl/w
HeOFVEL4sXH0mshtXOP5v6ys83cIoMXGIOcRbU87bLqh91a9U+onMccRTJElQrITFM8oyksquwe6
E8H2H0dxF4X391J1RMtzUxkgn7jZyBXicrSHViPGlPw+dQoFArmo+OrWQfWN/wVFNd2e1rUfEjfz
eLa5B9Hn1lrEJE6oZIax6TGjjH5wVckMFtKpnkb2q+hfSkkDdGQc9TLlDmOjbgdB7HlkHrWJqvGa
zuwrgX6jynRGH2mmn2vnLrZPoTtpBOXJIHk72utEgl6UkcMquxkIUZBul6wpj2XgkwikJLF/nqdO
CxOHnJi9sbx0Q1I/qu8oNvRqf9/atgSf+OFwilxn/CkPQK9O6gDhfnipTQakyhrZFIJn1n+ckssS
0A6ABKzeZ750ZJbQXtWzLAsZtOWO5W+U9quYk3yLWC3fDJpOMlna9j9DCOGsSO33Ik2QEuuV90QI
DW5cBmtHq2KKNwpSGudMj/bjYOi7HOzQouvWV6INfo1V8fsgERZXYgNyGyVCXDLXUc1fV/wcnS78
PKTLcukigRRE9oSDNrRWjUAP6ufRxp57+9YhjrVW6pCsqCjQd1VYU4bmAJ8aGHIXu+5mJumaPWxS
rYq2AmH5idqOwbDc5ub/OQ3nfHia+/CeWQ7kfDmLRScoUDIVih6MbtcvzVEDzac0dEgZ2xd1FoNb
y0TACqeSrjEGiZewIg8OfTkWg8qqjxXd/a2dIBeR+XOBfFFHBBJy1ZDqMB7viBc/GH4x1n1afD9B
R1Fwf5rA8CIitJbie+LWSFGyJHr0BGM4wzMKNclfj0Pb8rS1BCRGOTHUwK6sGic0jtWszevZDPwr
nIrlFqD9X+tS7mCSLDgUFXUJ6YJAOPmN8lhsYA/hqwJ7dP8F1Q+C8smpCUFQgnM1RyTgwFi75Nhv
iXORQaeWe26beO5/NimI6kgbbp5uens7s43zny+L01n1Cv3ISLsdr4cSMbPd+i1nVqeGaaeHMMhv
MsmEQbVAg2aO7R0dGckjs+s/iYqd5/0jczHjEnStOVt68MSZSmCqYloE1lCtE0UnzxvrRYjM2RYo
qrnUs+ZVWP1LL7HdMuSCAYth3ULmsDfNNQW5CZhAuqEGyeNkH67Wp88LFIcLEFWU/5gH9szuxo0u
n5B2lZ7hwoAUkmdKg9hZkXcqYhcZE5P1OUYY+FCb0UIbO3XPDtqvrZF2xYomd9Duqi/3C8fINbCK
crVPYV9sm1qPt39qFFvDgP4H42SrhhENPYZOa+xjN2XDuTe74dzKF3Wk3gNnxHuJT+85Kg611z30
TWif1MxikpOKJYi5UkgoPKjBBZ8g1aJt1ut+4cOkqunxu/HbGH7VXXng7FWNDuKyQn8azvcK/s+6
XdXyUNuyczG1ZzN0jxZtzOv9IWM66R4ZBWJ58V2vwh9gnD1WNOPtvox1S+d+WDAGYO8H3/vRhZfe
J9Yr3Yd522VLfkBVcAyWkB1M7+LW0cWWXIvmNXTdHDjeEuwjwBavTmN9UXcKI99vNilbMk5Kv/S1
rKY03VonStvd6OmhoTH2ECejvU8NW2yDMHwJmPdgJ6z6/RSEwBQBjr0YQRqBTO6zr2wedgDnSWfm
TuyKyF+1Tj09VjrduiBMra1WWUQs8yf0efkhvCx/5mMKNujO+5MZJ+0na55OhM1aAEVacwNZNkQ0
ByZhlUTjS0VS5aGwdfEFZOFK2YHRt0pgW3Ts9dHYEWMSPFteksPld8aH301txtQrNiAH9VvFWWHQ
QO3mS2PW3lo1x0d80FoZVMeEVLU0bQ5dE7fvdTSjWGI6cXJr2uQps2QMEtlUax/wrn8ObR5/nkGK
bdvGBnFArAhd9C45qr15Opkh+299Jtp79uGdJqxDdmY0G1vX631dhzVBLFH7ZPbogOqirnbWWIo1
CVzWGyl3NUx5h41rNg+wTjZQGXfKsil9QC8+9y5wNucz1r8J721bvfJo/dZqQfeU9/oXR1b1rZN/
aEQHo7rzg3VW0f+oiuBbKREgadLtexQRb6OPPAIr3wu0rem4VJ61WoLcPViUuPcKvUVLfnEgfjlm
GB5xNcV7O23G/QAPa6UMsHXd2WsDf5f63yr+I4mW3BiGnu1re2xek969DbYJ4hvgUazlBFJKi0pV
Gnt2q/mN2JMEXliXUS5hesrnNruq0xm/3rmvk2bNE4I0h1AnKgn95HoJpuo9Nst030WWucGBHa6V
fsXNL7+L8Dhrro5RBg814O4HkZT13hIheQb2iObZykEN6BICSKojo6naqrce+lGm3tYO56PzwqO2
fbIaGpPSYgWdMjrd/8uTrQ+bMgq+polvfpMHbd/dD/TRSb+QhIZwDZakFO8sfVE8yzMVG5M22Uov
4/gx5NG9aus2OrRy+VDlrHqv6Ydql0LIVV800T4hKWrx2p+1cH/fI9AS94AgvroQOW+GXE/VJiQ0
2uaQTaJeTZDQH3K46v1PO6j5uhRWpNSGBuaxFqxcQzxFS1QeE+lZYLTiXTvpVFBHRmln29T3jXVX
Ny2pP4b1OwzC6Xe15PkuBiAUzEHGBsd19qzeGzPSG9ysNwkLm5NH+i7PhTW461ple0GsQR1ow3wE
rbpFONg/jEGM5tJPhvtRI4+y0OaB2Q3256mZbgUT608sbf1hruaUmPCMTajaXjEv+EYwC7L1vnpz
ncq7hr0goUnqTYtp1vZ0WmpYSWZ2CmcN4IAjfOR63kqFkqLnth/VUbpoz7HAnqXOrMUuD95UmPWH
jnlo5zKjYE/6rIb8qV2dISyLra5pGIYkBUaD5PzolJ12bQwUL66BSZGaM1jnFCB7z3Xa5y4XRMTZ
jvRiUDXUYvwuBpudamOQL0+lt67zftqIMcT+kPPw4O/3ZxVrGTJLQiOZSXF+RfX2dncxwjiwwaKD
PlQvrNTeZp67ch3or+mCySyNMbLeARxxtUD2bJgWyWZkmpXmNs5T8aiOyqIXj5PfHdIxXVZKkMBY
A4hCZedrXyXLDX1mXNWakzOz6ILEuBBdcVRNAtUb6LwEjYJjHHE+Lfu2zymn5DVj27ZzMlLtuycj
A3wNEInT/KC810hfTInp0giHj6Si1zIYDvnu4B3oWTovs2OFq/s/lFYKwxWx7E298C/asIBiKHtg
IR4mHvZeZfdKhqI0kE1fGlP/PWy6Z1E2ttWsLIYlyJLZe4aFVe18kuLoRrO2Yvglzcegu6xMb6PG
FCd0somcPV4s4hUPv29zkiZWgLnqqx8AbRWyC5i57jbwE+Q7rkj3bEkPTZss6zsooBWaIASpfguy
UV+7qHm3ahLc2im3f2LTp5D9E+WPbz0jugzordOOqrnJ4Xjcm03EXd3mJnaOyqtKAExznLDekt75
pabZ91hlGiJTyJml3g5XVt6IvYvUtXBrrQS7x6sSuLidFSIq50EbpWLeV3lZrBVdwXSYFaFmMugX
++wVsTw9qCOMQvPR1G1vJYL612AP5id9zswru6NfDEuTy/3zautXmk7DIWXm8jSHpI8wtXN+bP22
+3X/3PTyfZFOD7sY2A7oI20MWjKB545b1w6Kg8o6YjdSANEeqErlIAr9Kcx5mZOq9yxgwE036qt1
KHLXBn7WC6BoeSR1OeMy++s7C7UNtDWJXb+yWq+u0AMa3PcJ3cqeYBZWnbdg8rxN1qT9JisSsOU2
ymU+0w6obT09EMe5jaGs3O4TQ1cg1mRDdImj2GDeXhuXctCmc1p9pKHzLEJrwPXK7leLyv6dJofs
eRKy1zNbpC/u1MHpnlMZJmNzQjOyr1RoSsF9eR8vQSdZp21dHqDCtxd1FFVze4nle4t8L4rmP36a
BeH6PnHB+Egor/w3BRme1SFlVEroIdhsuzr0lmneRkaW27yqPZ5TdrQOW43gW2t6tQWURTN47WB6
v+Qs8OtOY3jag0i0ioj1R90DcTRdDHUR9XaJzzxz2TeEvnXz9Tncx8QZEK0m7JsDXORCz3LdY+rH
rpy3LClq73AS0DwuyWw1l+o/R+Vg6sc+HPeielZsTQKwp9fIeG6l/qmdOnWifuIPI6lTS1kfNCGK
PYxikyc0eSQYWNuHuIxGpIpyROPYY/bk5prYx3M9be1aJ2xgINwCFra1x2g6fE70eljHHsQt9dMu
mMSqipb2ugjRf05tHCJ57D+GXeMgJSR3x2Hiv041ygUtx0cDZ/mXHiXOZ65YrjYNm7DRmez1hmHZ
6mMRYPDqX0U+uxedZ/nOzne+2SHG44AEFI1AYWdLsk3AkLALDgYl1vNo0qb1uvpBnbWjPpImDARw
Kj7+FJJoIYOLpIk/ctlkqqoMBYpuVnQsk7cWhtdblAX2xjWc5NaEFQanfCTDrAnBYwztcwZcAf2x
5X+A/1g30xj+jLNgP5lIF6T0r4Cr6q+Wor5Y1pDvQF7/KEMHR0zUkI0p+5BTxu5Ls2prW6VQtOyq
+KH+5iT/+my23+76lWQu0eRVMmlNI0lsE7mUf9pikfAjX/wujq9zjQPTncL0NDSJ+Wg6xo42FAM5
v1ge3DG2b1rtfqJemE8qXQhIt9UM4U2tl0lRuxvSuvC7FCGY+oLPFsy8/aIwlnlLUxv407rPwFaV
06RtgpFNQoS/+DXsyRfyGBuuIK6h4mw3szZlj25IAJRvkm+WNRlW1tpA/mMXXkRKNcuFib79fsHf
L2xjmxE3fZtZ5FcpO6Ls6mcFACnRTdcO0Teb7TT5ZPcL3lTETT9QSBCsHkWXUau9DbFUCzHlBQMa
+bxpM+2xTrrhKehG4G5dXMrHRQUzMOo2iphRz95DUTTZq3o/l+9Dph+OIjK8bR4kC5U/CS/Ilu1X
qypfWkL64MtF+C+I5+2MYqsmoUlYMkMtjftctBB4/tWm+r4JKrlxLngI+3MrxGcff+75zxfAj389
VT+YSytbOQU6SRGCVVT+mHaArYmSeIbI0Pzuursj/griNej1IRs8zCJI1gnqSJ6MJY1Qk0tarvD3
ZX5y1sOIWFQtrmqZHV88Zxl4FGJHsew23hHPQiND3vtSOnlAYCZWsQlGicgWmbSOKxgiDX4U1xyu
avH481T9FJ3q75+as8jR1MfMdwHeJiT2vvVhVdyaCp+bEQ7RG/a07DhU0ObVTwdy67YaAdQqWUgr
e+PQ1b0S20Y2BgmSu+IAP3bUORendNoHoyp/LRaCmT6FcUYDO12rfsefbQ6Hh8XKakkk8WsSGGkC
QV8wC/2pN+SmnPaaOsNnfwfWqzPaeYeAwYWR9helOef3iY91U+DkIDTjbAZDfo8Qtx36q5E2vaj3
GbXhxyl172yCN6SHJeondv8PCuCbtNN8glSvrxXAN20Z8qdeu7E7F62TwNZ7T+uZ+YUXK+xu3EHM
NqK+3wxGGO3zIMA1ifcLpW+LfomVhMTM5tG3DZzmua2t/EZr3G47zkRrqmoqs0gOr2vSzO8gCqfn
AVKJlxh1/HHyImcV1RA/i7kXx5JmKrc5yLFqDi+sb/GLIQm3tiWebSJZTj4K8ZM6IkiL4Jn5AbUM
g2YppgEka69CVsCbAY7soauIWs75h73abn0W8jacOv+9LfP0sTILHxVVRARBKc5VXHTrPvWai2UU
LiAgv3xL6snfJTjXdmrKoZVDsY6KgSmmKYyDSJN278eA0DLkBiuD0bSCc7wgPR6YotWMuG2eLKqa
6f2kO7K7DflCqvDsyq63OlUvhHCuvM8ZvXHHuUL5/H2XOPhrdmAVSszJ7rey0nRq9so+BSUPFq2b
iNFST6Yw8/ObADN2zkRNWFOMcrGgOCYZ8Uqi/Ml17O+K/2O1Q7JqEgKiiDL40o518Z2N/jdHo0d3
v9R/lzANDcNQ7msUy9T2anGARjSsst75/u/ehf/HuRDYUCJ10wzgajj6P/C/KKw0+nb0VlrxkmhJ
uf9zRJyAFcQdkj6q1jpACrI+0A6vQ72hCcOGVs0N1AThH7MEQuIXMnkkFKmJfWpLO2S8NrbxIW/K
X5U0udytnvL9u+5sSi8Nw5tTpTJDyHg+txOF3EAz/jYS8Unc+WvZcHVhlZ5OKg2cGaq/rTwW5x48
9Sse5vnkpAH7QisZXruuftQm57TgSrrW5jKd2Gbt1Q7DF5bP2FUZ0EVCiOCE6nCtngGtzdigGojr
6lsoRwGLe2MmyJDwZH4Sc7fzWh88yzQxlUbse7uTVupwQYcfUjLWTkkUukM/yW2M5smLhnH/79+Y
rf/TbBLovGcbnmXoLojUf2I99aaEQ+sS5azRI9mjN8QcEab2OSQ3ixyMmuwjsSx4zYgXjWodMd4S
GEfl3iMQLjo2M9FHhXuqW+OpHivrkz0k+S2r+g91Ngg7u2n++CHS8BWFY/ne6sdlAFlEo+aY1c38
vey9tzYdq8cI1cY5oapjyE+uKALxBPNPs4pz08e4iu5iqadvGlFam6SL9FMtidDNRH9bM3cIoHwS
7rKJXLdm3npD+jyTRn3RrfHu9W8Nj61q2+Ke9Y3qgRwOhOfoY1rfdI5K9NZ1YFawUdbrsLI8iT6g
wbGEUjAA1CYdxWs6aMnaxMFJFFsqXo3MyfAwWd3ToBG93QzVQLWKajnDDnF18KCvEFy1t6IjUMoo
FwrdbyF81WeFwdBTHDYkLT1L1RGDU3Q/CqXFs+07VNnqBb00Od94Yl8KbTJ3TdMn58oP0gOYV+My
OKF7Eob5YhS1eASDYl0X0HESaXANlf7YFiXJXSODMPVYa2A9nu04RrOI21uMU3hJTbe5MFWRjdKW
YCSbYLPEcIpHpe4qJhC1mT1l9JTiZI1QRG5Y4vJK/cAyJjmRhZMFQP8tBg9O1DAJzcxdry3ak+iC
nWfp09FETLxNBg+Qi1kwXOmHnoGLa4Xn0Q0zNrd8Chrc9aswR31/P9KlcFCY6NWDtMwOQR00+8IO
SHHssvnaFP7XgGTQq77k7bRy0cFe7+dBJ85QajfqLfVi3v8I+gZAoyT4MsVskmk/1cN0Sov5lxxo
nUl8159c0uPV1yLK3tmVMjMyGsd4E8WW+VLq7FIm3/m4d3rAPrKFbnssJRNZGSWZJ3lvaz/DKv0c
+7X9vmTgRbMsio8uw4vrYnSfPSS+P7QK5RSBQcnKLFcVJu5k1Y7xFpD+8DM0eej7BHginMIYEKTD
W6Np9VroNPqz2v86Z2lydtI2Yd7CkUmubpuEHnAQRDYKdqgAiH7pRZghZIpiXQXD3szddydxl0MM
3gVIOtGKe2pQGtfCQQQz2HW0nsqpkO65hAQ5w4FItIBgGFgcD/jJgFrI/q06tQd32AxiiYgxs9/t
OqDH3PvzarTm4Kjrxbi1EdFup5Jgh6RPr6pjpl5MERrbSk8Cxt/FJ+VTnLtT1Uz5B6HrQWilZ/ba
8Us1dwjegp4MSrVUmq3+1ctda0OapnPWPdrJlSjeHUvvmG7Q456bzobt2R96x2rQdiXf1ci09Wi5
Qm+76VpdPrZRtp5hPbPGOOTdzRGFboX2afDqT6EbNjsnXfwTYZVQ5vzR4EZlIsOg6zrpRbWfRnNB
bpUGuNuj9qQcSEXbH0v4LS9jQ8llBk3ckzBRHpHFpihtGxJVqXYN92Eg6OygCGPqpdDi9ybBdTxm
wyMFCKrjrkPsL4+iHqZqr3UeaT3ds+1a44NiFYY++SClPmBzQk5f4Kbb04sPTnE+gRexM5+0mTJ+
rYhh4ftE3HZvt2nZ1FxauuGimvOPpGHFo73sPAwlqgljyZ4NGF9E+yBRUSV3N3L7q9NxJCfovjeP
ZmKI1faPjoE0wy5ME+i0raMWJ9NIy/FgT1V+Id76KKBHI9JD+AUcb7ncFIvT8Nzod6wW8ZXLRk0X
3JLixejm+qquLY9R+6q3cyR+hdi6cL/PbE9+qnwxvW01rPtq1z638qPMTYQsgJIiLloAs8EtC2um
EXA7Ktx7e6LWrFW7kLTlt+NX21+3jSh/wNGK1sXUo/zNC/uQsvbc6yOrI3+WoiQGhINCg68F65gc
tagXVIP0ZXpmOMSijqu+zPWHLu2yB0Z8mD3U1GpGHCtTvmO5clbM5U5RVL9Het8dY83/UNZatRdX
VX8fGDShAXzu0rAi3jYSwT4tGL1qdoJfTaPVAM84+x+2UkO3/gay9iBr+LqjezauUt+2XEf+/C8u
co+ByDz2cb2PkWBuB+nanCzhXuzC/aoef2kT4usRBoKh34mUur4KR3M+KGVNP898ef4y7kyaUbWf
0/LWfXs8OO7yWyDSNpqzjhwm8BOt2c2SxPTkSrGgCedoke9FyLBgw80FdOPGu43s+Wr52Vl+2TzU
OcGwqnKy6u9OG3+Zwrp61+yQVGt0C1kCXYHHIcaCFGSQ3Osgavyjbc6tga+xq6e1XpI+RsO0ercs
hH2IpOYN6tWKFEfHutF5oLFKo/qJauaGFS42Vg62go3GVJ85WXD1Ie6sFqROK/R3867yav8m5Mss
rnD7v6V1vfPqtrrkaa2f7922Kemdo0qxKfoUiwH4vJ3eMrN2jNxYK+lAbc6b+7Yd7CIs3hB8qJUK
nh+MuVKmssSRkZgrzxYfYDphkt4qU9LNeLSNG0qtjRH7L2k7z68RT95N3VA0hmnjnZZCeihsYrjM
pUw2Cm2mxMiI1Yvtv9eM+HL/+1KyPZ12smniBvQM/++XUmrSrAD/AnE8j3uCTM0IHLPHJzjM1bN6
AYT2S6OVIoNHklWn6eBMCBRKIgEKkN3wNXU8i2x2YxVF8Sk6eyAEbqqUH2wt36q13myHbtd23bel
jqtblpMaizz0omCzDO8gYGnkK9EE9Vf3IFt0RQOAEmwetueTa+/j2+1RUrPFW+jlNpZYq1pJeWjV
kQkRYQ0/BI4BPJ+yJvgmGiOg//IonXvrHUrPzp6a4R6iNhkzcsIm+ZJKOUYcdPa1bv2jKcbmvpAV
XUWqt48YQ+S0GRdYrDu6EV/UKkfqBZEaIxM0+ZYx6tZOoJCFD2yN11HETCsM99H38mQtzEjcqKST
TWgBgFTNOosm6mUKbX8FlRFasEynbCyyZ0OvflVn6kWn7avV00uUu+1KFEa41xg4bgT75Bcx0oi/
D4IsHGYskoOUaQXXpAi9Dfj77K0upy8sXT7gei3cYt94CHrP/0KbttiU81Q+zL7fHgcTeYc2io/E
b4pr1FX6Xh2pIm4sDwndSMopELp+rL/qi+U/eoizeVi3uzLBcT3B3LtZC1T4xMpkk4gwolDo+Foj
u9+pUzxYB5yjVyxp3kdLWHVal9nl369lS3rp/5pBEZiOrUMc0i2dzB/2rX+/lMdYIrGquTxhXXpM
4xnRn2OYRA31Jm0MK30oF0ySHgHFq7hw2kMrbYTqxZKtojGPsCJEQwp9pr9pcuKkXka3n65u1Xd7
q2/cYzPa8FMMV9ulxGyd3MJ+LrVpuTFn2mL8ZlQdE2V37O+0SqAEj4h0xn28aBpWbbSBf57e2+wL
8rh//yRMXd61f/socPmZgU0/0vRQD7j/2Lw35mj1Xhaya66qlEHSfEY+MH81ksrdDFWF58Dtvcda
5K/RFO4KrarP6hHZYP7e3DsOVp5716FqN+PcIVZz2f4y4s1fy2WtJwLjbaqPj+ooM2Jq/JC10bCj
BDQqD3WzyTtwOdi/4igJrpilGLHoon3xZsQq0BxYMGOHGM0+duhZon25ZNa8QxJbH0oeCVukvz44
i5IwiHlZ3u5535Xk4Ycm3yJoOj/J+psjxx5qoKaOfC1/FgbiBzscHrsg3Mw2oD2FL5Jnnd/qz8oo
Js+Ygu791NlP/kjHTmoBEDby2BxIhPZCuq82yZRzXN7q3CwJpMxWBam1t0yj75pi97vcjVY+G529
stnOiFA0I7IPU3IjI6V6Bx22xgUGJEgOVPiY7J3cm5iFVhLBVv1Qv9gAP/8qz0yeCKv7QMlNQNwy
hfX3QSCSY+TGwSOzOJxIsU9+gVsTlWqY04YyIT2o/4o6zZAtI2VNls8llsbdaBRUpF57BnswoZFv
zLlaxRl7hxV2luLQ6sZNDYoRUrE8A8emT4zCHGS5vyNrhqrAISACfw7M4zYz52Mx2cbnyc7uJGmn
oo0ji7P72G9KFwBu8xS/5RHE3USPP5KUUU+9jPktTWoLa5Hh7Rbwgo9TAWE2xsb9kY7hl7adnZeK
fv8aodKgvfDkXg091mOti7J9JP2pNdBdCxDXLnQtHRQlSSEayQAHrSljEvM0l3mu5b9X5VqfvGPX
VuHPNG/pGmGXCifSYCmVKuAa/RfD84tTOEZnVZJagS7lcuNnAZc/R+J7LhvwQlkoyAUooNcKaEhH
Jjnzl5JwXJfQZDqS1qPqDHekFdheaj/LveenKDc2lmklsDmr/gAUYbxENtx35dStyuDLTBzd86Jn
44WK017rXjR/1U3ti6DP+Ngb31RTOmnBY88uEkPVqIZyhhim6BsKb0r17YxLQv0HdVP/Ublx+j9i
Uvy/15Y+xmpPRqfRH2C0RurXP2pLXYO6ZGnIwYwx5O7NumLTMUHaKIAvzqH43IngZjVzdOkSF16N
XFiyOMILGRYvjny/+c/7Be/rVpocaerqdzByUGMktQJYOEq2A+sSvHNhjMxE8xc8uN9aDtbDEvi7
EsqVz7Lhmxdu6sNgB4Ru5EvxPAxs+px5Tt9HpE6ryGLTYE1Su8pZa2a/38+9ynpy7BAPRyI+D5Ph
H8fOYZMuT0WgFYR8EeI9/JEtWtO7PKB7AVIq30M1YbEJzaubQcFZ6R20iIHwcEQSQ3KownLezJi4
N0oPcleBqKoUh6kW1HtSU72PURhy7L388IlU//sBPqT7OwYHntV6q9lPNBgt/FNF1JUXze4a2H/6
/0Lz0Q382+OB/YPPgxIsmxW4Oi3eQOYD/WX/YCdRVHZLkx4IXmZVZGJ2YT+xSrzOu1p0dq+GfFFH
6r2J9j77PhocNAW10HkfEA/dVFOwRV/flHV6zmlmjW3kviwp8ac+yfEsiuiyasSB52Ain3Jk3Lv5
HVjjk6O0dD6Gw6gES81R2uMnWBFisy3b6I8jCGfnuBmSPYFA22hiqj+wN9x6ZLjTOWkJFPftM8nB
CzWXx7yLbfoox1PqqM2jZZX5BQn0Yb+tusLZa25bvpHXQQOrD2k/TaJ6q0mmdbu4+DSUnnPGd4I8
qfPXc+hHN2FXMTAOxk9L3g0H2zIY+frFJ30YnA95MDKgPixhhVunGh/apR+e4U9Wj2m1fCdYUbsA
HmXkBDnt4OYO5A85DAn0L+U8Ju8p3KJDa8iwZrot4azbL2z3mEaZoAppWa6G1PFf75zGIC3OreaJ
/diM7dqdKuvcjN4nJQ10ZstZOQY2DzWVYZCxmsvEfAsX+4gXe/oUm2lNNq8ZbdEc+Kt/rzb+63Ii
UMmzSP1ycGda2BB9ucf4y+U0zi5hBRhUT+UUxw9Z5fY78qIDviavW0vFanYtLe1TF2goCRFo3xmi
cUWHJG16/XHOqI8YMeyqsegfe6ts1oA14u9h871ARLPWO8M/zEWCx3MJypNogq9G082P0CnmR+SP
BrKwWijfNKtId0nLQrxFA2MJBOzGEa/9NesHXAyACPD6+fTB3eZHWpabwKiqUzJ15VPr11T6daQd
4sYY9ynS8MmlHxFWbJXL2XrBFdA8T2C9b95k9XjIcX1nc5ZsKhGNxyGwoYsySdtP+hyv8yJ/s7tK
7AjM+sXa5XAHcA3qcAkPhl+368r33VUxazyEpbxwnufquuT9A4O3Y7W4+id/dsQJtyQ8xAgyonyf
oB+n0ezvFLlyr9v9wA16a60uePE9Pkqk6ySEZJYJr4QyfzVWON0sgwmhtExmtNo//IYqINa1d1oL
BaJcAsx8bWjXUZ4s567Bfk06nn9NKphIdzWRE5PndEdg+DphtGXcFVRp3zvV0KvN4Qd04+l/PIOc
f6xPcPHYzeuuo1vUYKxP/6BmRQ2UHjjc/clix969pJoxvOit75wBIpcouwesZI2zBW3TEwQjDZHq
nNQRWo0WUlbrbhD3tmY6+g9Zm+0ao/XPZI3QIRiidhOG4iMu4/JVTNPXGW7hT3QI6Jr06btnEvcx
yNSsbs623NKIYfVqeBkLIwKoiG6aKTsYjOIrxSrCQkcC1HQ6y5OVPUMJ1j65Q7tRUouwy0oKaDgs
ON7qfK9ac80M8mTINC5M7sXx/wg7ryW5kSyJfhHMoALiNbUsLUi+wIpkE1ojoL5+DyJrht1cs561
2bTMrCK7mAURcd39eGP5ByXBRFQ/4lVhdaNeZjiC7uv3fz9X1Sf3e2NA95npeERWDcN3TT5g64+7
u2Bp4ttYx063KVzaCHNdY8d+D+nI9cslmIpEjoFJfrvtLVPKDMMKk5aXTM4S9vp8ZlfikdbJ90oZ
SOvMSlmMYlvRxC+vb7KTiEwMAjaXoghKznY5n0qn7yI25frnM1Lh6zDS002kl056lSOtK2Tn4i0s
Kv2bGINVtyihWVTixK69+r7rM/ds2M2646q70hwM9Ou5nMlGA0UZhQXVw7Yu6iGyI/sSmKHLqMCn
3zIBMhsOy4beyV5ypxgXaRwk9DjpV2gxV2X7aXRKRfI446bPyMZAQjiPIVEnFOtqNXsACZvJTR+r
efAOpllEByi83aEk/IpQiAVHPVR99kvYXn8ctLbEHJpXB8XlHTs3YA6tvzVaGV6ijBbHChV8p4cw
NcouRZ4QnXZ20+pNZ+a+zf3WestT7TCIoiaixdrHcVFoRMNRI4wK8pVpBBfZNNEG+oT/8e9HimH+
uZ0WBtqvJzxHd5j9GX8KwL3m9XLqnGSf9wmbRGZwPZXJCJhpNe2DKBu+FLYZr1G9Aox6DTK+j5eg
qulnxUq6Wu5+zzbjh1XZp/5PUZ3ksign0xStBCzv+8QWP0YNetyEifCjAh2rzsMhHp+AwZZfZOt3
uINAWMOVuQ+T6TtbG4TxQrxHwEFepABTITyB69/24K5QRFwGzrwWAg9jsFgjDDRJUobwTjFy+vda
jG4ICl0Mq5LTZE/DcbTJo6q40nl8l3pWjWXbIN2XWuBflsV5EoX3ZSy2U+sV12kZ0jCqwwfHrfSk
XkbtiG8ME9ZWvRx1OHgzRd2rsEAqvk3dtQj66DDUrOfivwoq5p57i8hzPZeHLOLqxFpf39Y+4aVd
Fxk0SOcIyaa1uH4hde0cM0gPCknayEysGr9zqTTxhivqx5H1SfOsJf5HoWfIqf95UlBvrnHI7xCM
bZrrFw5eE2fjtu3T5xQh7eYTmfPhAURO/Wqks3mgvxDVNe7mL7SQbYw8TPFITKCvMcVuZxnHJ7Jf
/qsZ4EleVjGDyZLRF/4TG3n/EojQwawBwwozbfvaM01hHaN3hHtnwM5W+AMQBNQhDt/HyikASjVl
fGxz+o3+/cB1/5x9CO4brqPrwoFJbXpqTPS31UjXNK2lYfzbj5BDD8q1MGVuvBn0yN2pl1A7xMHB
hfbVr015bGVtrzv2a/dNid9BStPfwYf9aTV1tFVZkbgqTbj/h9zXWX60FN+pNsZ2yum8mzAz4LMH
ewYBDCoJe9rZ77d1m9Vf3NkJ99KJrhQMiytqO7SloDUf4Yj5G+xS5mMZL46ApVlPh1OUjH/R8uN8
u22ozblwXlx4K03lj1+k3dC6J7sLosfwYox2uxmtYTw6cWoTYh7vdCeJrloJJ8ma8BwinX8ZqODa
JY7b7SNGdejBUXFQfj67r1j1Fvq+0ulNw8+3VcMoPB8jRFheKtvKVIAPHqgnognUe2y7/FE5SNWD
B+xjB84yptEBVyllodr/+E3+v60ov0nTNF2TWlk+Ht/942bVRKOlo+iVnx6Y0mM9by33Fdx/2qmU
ebMuOVmuYTX2+zAdumtJTOHzWQkmuXz9/fXfz9R3hqN4srzMZFtYbVIt8r4aknVnJYGtBUjBF+lF
Yq0ABFlgfDG0Vm7w4yDChfHZWLKHlQ3fnlbj8c7AS3AtS+pfSEit9F7oUDKplrHMMLoYVVJeaI3y
OJS04ZDmVr4h3Tde1ajYCD1vf7NtCislGL345Rk70NyRpW9EjHE8d8bHWMBAoX3Vu2aG7aHOcvPx
iqB5KAAqrk3Oouvk1V/iJXuUpgl+0bnODqqE49NBPDO/U1+GzIPv0QzvNYYxm8FE0dSqCEeZqIzH
LAyK84DPdNuKOP5us4ttSFFrNoQ+Ll/HouyKL/9+vioE6u8lieeQFFSIeBv7CnrZn4u9PM8CQi/6
DIyPPTCopXilcmBhLJ9a26U5S0Uy5pEUjE4Mu+4ScOiUoDw5Psq+U2ngCRPtKMwZMUiRvAFfMLWI
O/JpoQs8yguf4LGj/XM3Xa7i6mKNXP3qVmVyd7uww3Tp++GxbnT3PrLcXyaa1hMz/ZfCacWpCHu6
sLxpDSqdV547H/94xjpaPxa5vwDRGwKvy0SorXHeGU5h7fM0v1PLOkqSY04b8i9spsQzwTXroJMz
XJXn2nWK+0D07enfP2EIsf/Y7y8fsetjfRE2B4dLXeCf42DM91XUJu7ej9zwjpA6ZPQ49N6Uw6rP
KrGp+9RbsxeDso9zSAcjItkoZGvTlAbS4Agpw9KWwEye3IeqPJIIhXZoXc17mUttMSnj30F+ORZD
tIPlU63VsMCOAnM/DZm7KT0pppUgU0UCxYx1cUB7DFc2uIMdAkbBMlRS5hhW9cFcUjYal7W7sG1Q
tWPGcOzU2QyQceFz45OFWGzuzLAytlKnsKFHzdhkSwY3WR7Us98PrefUiOmVvh2cIdj4IQt8k/Us
mgra++VvT3O8lJyqFOdhAHpkSpJuQ6FvbyWv7mSv3SUxA7AWvjJLlLGihc8dbP+CYpmuvBLlbgAw
/thKRCd1lbCL4C8c6uIp6ceWrSZVnCm8stVtDjK1hBb7EWwYqUd7q0ij6qWW8DIxWrj8XlgflK4q
cbSvUyn9rbL0BKJKqVFYmn+QhjLgGdl8HzjZk5rLZK0z3Vd+8RS6PRFH+gJBHfrNuXHMhp+ANu2A
guK0MZlfjba8GjX9HC6CKg3csf8QF1OK+IXOl43ABkNgrX98MV/WAL//1BCG3Ilm5zEbmzfWaAGN
H1FyZsHb0MSaUEOU9u75789EsZnnIWempv4N2VwZnLOEmPhx9AsXcpIbjVlaW0LqFH+BwOB7k94R
Fw3wxN6sgQXbXRs+M8h682/lYXoN+o6fqxqSDzFBy2eQZ19UILEhNXN/+0WWksXJGE0jbp6s3Zex
N9Jq2LZ7SCafz0o9O0aiOPajRc1lmIzXAdzv3lqejct7cI8vE/0UO3U4Fh6IiXmsR8yJE4eMUd+R
BdAXx1FFtoyYKoyyT2mz1UP/rNnuwlRZopuJJ6DfhQytQvEy9bP+BOUt2VnjUBA1s1Jcjl6zCfLK
3eeMs/cXUgPDN/ZD5taiJu1380fiOt+Qqcj5+THGP6a0bTm/mUuyP7HMeed74j6vTPmoW+KgVMzy
H68SZIXHJnUPIsF2wmTuFe21PceBp1PkxX2p7eHkaN88gAGHHDpHtE7YIKzU66k2P1jM5+yCg50m
S/uXDsApGlBNMi8pz2oyxW0Lw0k9zEe0qW57+6U1bBLWLC+NS7s8NGNc74qmxT2zvCy54uw5Dg02
FPNrL+yE3GeSXKLolzSxAKjLSSNQO25tK3rUb/wGXpVCYwVJBN6mpieN7OJRvd+RxuKioQ07Jaoj
jW9yBPsbyDSU6L2DX3Rk9htzH2tecqUAY40FXpr3ouzFtTTX4ZJ5SabA3zm4UD6jFhic8aHJcS0Z
ia7b2k2fzXmGlAgX77YR4AgaT1MHvGTSsvCkXC55LFZxNfSHwXY5vMG9w17Swmd9TDEr5l6yUx/c
6LsvN0ep1iPAaSGMtUJv66tG/Rb20uK+7CAsM1nSd7/d/CO1AWQU813rONOFtX+9UkfDTbuw45lN
j7z/3XFW66G37RsTtHsgq70LDW6lPiTlQWC9d483tr30gx9SWV/TO7dQyBOdzqu2aMJdZrSfzmQ+
rQucVLkauF4yWBXf1EyTLSE3gyH4KoOvt7FmxAd+VPdKCnPgsBAHPnoeVxydSj70tp7RFY6t17Ae
tVViBRPs4edwAfPj0h2vOj3Tm9juxaZNKgPq/u43d1ZZpFMj+x/jTvFPxwQCieG6QHrJJCOtIkAs
w6u/7S9Q18MAj5128tHDtwMInJaF9I/liRWYtyciafJ3W1YfHg0lEG/6O5Zc81GGlb22jSi7iIJl
28LVrIuqOSYR9HMmYhfPRml0luqsqUJDko7/183/1dBnK/S+AT9GhGfyWXanEMCFkM2zki41lC+u
3M1z4+YEq9iDrbpqehvMZPze/OdJqvVvUa3DjUuYxKg6j3BxP7TpvMvcob2ot9RDj254X/M+fNL2
glM1/B+re+Hpf6xKfIMP07UxkrksSnj+zw8S52GQJehb56QZP8n+NMZdgG+slNjEBZx9a5jVACel
qKBPBHO8G63GAIjim4BpgO9xiaBprdg1sXDYHBfaY4QTG2eodgR7HzziSwgei5mgCHWFNGMs76mH
0ObiSaPKqUHx4kbgUF8BRGdb5+X4RpXtxUnGrdF11b26n7pT8jIvryrNrdel7forQy0hhJl4TJZp
Ml/WEl5nxRcG/sPSr6c6A7lwf71BTtJK6I/5RIzDKVzx2PuGPMRVVe8LejfpB0/OFPLVd/NYYW8K
/RSwX8fXaOsxiWH9NiQ40WSvElLSN14/cKaNoYvoUfnAotBPNu6COyqOylQ9zignmAFeZ88/1V2a
HbO5ZgS3yHaeXn20wiieug6JAw/Oq3JCFF2a3sG5X3eOtk4jrtp4n7V1pxxOqRluGvVs+aqVu9+9
MgKByNu3b1i+1bZbTF2JVd+zc94ZRi4/Grdt1kVWgGGhzHnvdsORXYV8qEHQq0+4D/JiVYJPAReZ
35Gwlz+XJzNdgXtNd4r93Jf8ngn57ZUrlJvMvUezJNBDD/0MqL/UJrl1il/mif5A5h6T6NdcHK4E
QmoY+31HATwSoLCp4VzAx2NqnQXTfaPHzB8VYikiymk93hiJdbb1+S8CU+0mL9Nf4xgd3UH7UZiM
CjIon6Nwv82yLihtkh6BfX/LrXqbVfnHHBOeFvpGMyuy5Y35ZgJrYfyJqMgOQiywIu1HaBjtrlha
o3Mn+imTblXVWGeMfvJPnLraqlm8Vla8QzXf2+3I3wipdhrMeN+UuBjRnJut3aT866nf7AO5d/H+
bcvOkdB19dPATG3Vj3m6cUF8dLvKMZm91NnrgFoQF/XpkIaYxRlLizY56xxka1wBxdZz6eplfmDU
+w5sYBWGO3QXsRB/WDUOr9xU9U0qm+ICFIPjwIfq7VH9XWe4ErgCYQKZLks1+Cpt2/CJwA58ddpi
43k6TXn1FBR5uBvm9tLWrIHHsDSPQhwNr/EvLoNaVtCJzfQCO6yHq1umxXjS8uLFcUyQICFUZntg
whfXvJD91kmKcQPHdWXkqbGi7fRIJuBLLfSaa+t8qeAMUYFwgPn/c7ZjirT1b7bxQGgwXZnQvHsA
07nbkoeYhv1icpGFz5GeyO7gBVQSNYsF152fUTbpl43oX+sN+4hDnGRtCBWW9h3J5kecpqKGTeGY
V6PQfsK6fHD4eybwz/cIj9csd85uQoUuoLFL3XM+dwXtbYNW8PmRTGGkc/a12FwbDV25XPz3BETE
aqkOgOZEcHH007U3YhjUOG+5xV8nhwzFYG5nP39si186mkiAbBj35td5Sp3t2IAMiYoX3y5skqNW
e2DvTYtXV84HbKMXlJx35VFTIwg1jOiIJ1mNdjAqisHVXKRNp7u8GX7EzeQ/pJ6e7Spv1qnL0vvn
pBhOQ6wB8pdpt2XMSt9KgnGqnHzr4Pbd62QAOomCsnrshu7NL4a7zBjD02+H58z489zOyIM6+nq0
XOMHOAN7nGggKu+KPi823QxCOKuB2UMitr7liJxmNlN00BHhfE8NVJyM84xwa09TasCvbOTjyqea
M5/YGf8/9c+4fajmC2gFkE/g9+/A/K8D5y2RGbMWptRhtim4Vnj6Qxx/q9BiSGACn7y0wPGi6i/0
hAEcrl3c686h9Q4hfGGcKatc340jwcR4lYUQRR0WS1fNf7aDVRZ/GaS3rkO5svVxZWJ6y7ZeCjB9
JoTocuSdGMzmzcnAlErCHyaFRrL6DUYj00P9nbzd94ILz72XPqmcp5SFsa5xMaybSnvyybGeAyku
RkDqjJXSWkuc7GwUSxrBuljZSR/ZLsy4Ic/FWAzrwc7/CqXwN3SlRPcGcMPC+GYNhKCqdjUkNOma
GCRwYTHbiNDdcff0703YQVUxg6ceZ2vkoZyHRBpPaf/VE0TQpBe8NG2QbzVdvE+GjoG8pEkq65n7
pvU1kxqALM89c/bpxzgCp9P4BqfEXHKT0C1jEzbiEIBTOkuDppOZy8hUtdlxdMDNFUsr1DxypEfA
taOmvDqTfW8yJHnEsLaS6Y+SGmyt3voMxlx7oiuI1Nwqa/JoJ0HwTs0xTFG+iW59pP57F5Q6UMHu
B6IE1u8+8x/U3qeOqDf2uA+n/XqQMXEas60OXqXXZKPGg+Ok0UUP3C8KCwMfjOSNl5trUM4Owb2+
OMypz/KNiP82GcziKS8rgBhzq6/6nNpbR4b+zrPIHpSCTo4WY8xOlK51Z9HSsiMtvlC5eE99lcBQ
uTEtMF3XwUpeUEUums/CyHeK+s5Vfnm0E9T7NsbeGrfDO2QcUoaUpytb9e2PohjJg2HUvgeCmDsD
YwZIFeHWb32mhTWAiXmJs9rV1KxoLA8Way35GoJVhUymtUlGacsqSoejCk7faWLrvWu1aefnnr2L
l6gWvzJrpwrJJ2mE0IfFvGuWeQ7tCBH04YQQkGKlOAByGR+JvRhjzCxxd7PUlpDbmLnwskypW7fY
K25VDM8eCF82JZ3qZsHsWSVe/n0IZhh/DsEYriN3IHr6jicsgir/XG6arIIdnaPs3AlCPmr74Hmd
s0kZ+61pP4w+7d9q7U6689ByuX9rOv0rkQt6Ufxp3g2oxNfBHzYZiKHnXu+ei9nVDkI4VHByIb1K
byBYMUTJV9GKjUz64m2sjKsaaNZW+dOIntTiJRoGa+0DOsYYoPtnEKzpKs6BbtLxEzznJsUjVWX6
x7H1xcFN5SkZJ1aUoV5OtNpqL93IScQE8SMSVcjsdvKoEdfnncvgaJPDjuG6xBiragv/oPYTHMrT
JnT9H8MMu8PK+vl51I14U7bc4YZ8A4m8ftdc5pVD7qbXSNrW+1weo7p277K4b+EL0HixqN9ZnSTr
tPf4fPriMR1dfSfIYG+GJYYwYMLDC3xt63F/c8PixMfeOE/7sCj2Jm19VzWxaLKaeYFE/bNKkkLc
VXY+1SQbgA019pamu8qwgzTSey2tRbE8T3HkbYqF8QJlunLJX2c6C6mEpSyAJ3jl0UWZFz0Zpveu
fMWl0d7d3JSgpLorBojifpzis4IUeAD3nnLRH7vZActetznkhdF+yrJye3M+/PvhZ3nmYqr6+5wb
6w4ihqU7psXOR/f+OP7abpw6KbXw2DqQ6QxCrC8Y/7ydbGoqBTLLf4nd1j+CHoKjsnwVW/t0DfPg
Q30R677zWMv09ifVN7Tc9GeMCDthYONSb81lRcGFY5HX4S90/YKJuN36J/VFij4wgsD436uv/v6v
q692leEf7R7et/REdpgH6a+jKh2eMvcwjUbxrB4aIFKbnsKbnXoJRY1RSFgdMj0qb99hSi9dV6b7
+acqc5ovaRN8+f13DH2WgZVp8jOOnPKZOUNCHUrJTWD5z4xkzUCYFneudJ5js06vSrewNVzVtQ5w
qSAAjQuksp8NZ3Y26PL2ts81g7mV756HqDAP1vKMPbpxQCXyzjq+5oPdJ0enM0haIkJkjC1aZx9J
YazlEj2LpKmR1PWqg9HoUGhr3aSoWWfGhYueVjE4TbhfwX7Uhv/Y94k8ysUX7vOzrZw4oTRzeYkT
Yd23pfbFHj6EGwwfXtJam7BwbUwUzXQqa/etDsL2/DckotmC8b0Plw5FE0b+ShldItM91E5hbHIk
6fdWG1hSYVLBS7mRfTl9j2EzrDMKC1dlEFks4+ESc1azxWoKWnTJ+ZP0qvxyr2zdedcSM6ON8DL5
5jbPQzimmX+S3L6/6b0s1i6yPHU1vU+s3YW7Dpxi23snz42xIANqijdtEDl4Xdu3whnomtUpPQqL
4O/PtH74f+/97fuWgV4LFWrqiuI1zvnWgTHbzVvgOPG5ddp0U9oU32UhUVxmVAMpDsEQkwF7euXK
J7bNiFdUBZqI8HIol+jII0jrlY7A9jgPUX+ltqi+yXZmxZQ3c5wvJYbfjbrqdpl31PSBX2ox1cfb
wBBoFatnka8rQ9SX0uIyaIUkLvAc61r4keARYtcY72RiGjeWrNKQmSN84fMNzrcM/LyemPIfW092
t93sEE4a4ei643gwMf2PlXYsGPqzNm1+lhQGmPcUnogFNRFsqcwQ97+fhRXs967W+5OqlxRSw3qu
T9apdgvKfyjgYmShX8q2znbk4Ct6cf7znhu1uzbXP9q+tfaz7vpfqUlCkGR8mvj+scNDeXcrUQzx
5pUSyoJXTucmnqazevb7QW/c8ah53e07fr/vrDlBaKlqInPTtaJdKsCiq3rAm6Bv6NkON56Afdf5
1Ua0FaicpZAw6iPG4JSU75XtEk+EVryzbqjuu7L8keZO+e7LJDqCMxo39QQsnbEvGYAMTrCowSCO
yVR/xeoGWcMeg9Pcet17aha396uSBuVR5MRHHYz8wTsOqPZFvcjG91AAMWT69qAlffuYaKDcyjjP
179PQ6sPUSCX91J2vgcNQgpeJjIgKBQ4GYa63aszfKybrzfBIoGwsQL+kO7b2MneXD9+nI0q+4rB
avGgCMx6nI4z3voHhSuVUefdNTPKGhHw21uEVWjD8fFGqOiaFuAYlCHTndsxD1KnZ2MxGU9a4fya
rSn+nk50KU1Boj1muHjPeQQhiyTMZ9V4os2Huq8lUiIFDgR8Nz2JmxdoXe2DEQTvhLuJTPDeBujh
XqH6K/KteyvRxK5fPt7KZHhQkIcfW4BdqcbSIFmqzRy0dq15iUhqPNGoxI0+HfiXQOngtNGPSusr
I0hr6jRQ85xsdN5TjNOlQEKirn7R7f3gzu1r56Sm9sLWdl1Zudcib6sdEkq0Se34858ysXXVuubk
R/n8TYPruZlF52+EgfYwZA5mKMZpOzUnDO1Kbry0do+2DyGVhrBfy5Modm5PtOjzifoSPe0b06B5
a/hh9/DMcbcQ71keUpm6dDZU5ipocsYrvZOwKHZB/7WSJZ9l9uFOFG5H7jodKHWgBjHJI4C0kQfE
hc1S18SnmqlhVzvenTKOTGCJTiQi0Dl7ly1m2e0ai5jR7JJ8VNkSqnQARSkFzI7LB0XdK/zCBYjB
gL0ZGzRiYYZgAw5NTcqhQBc63qoey9DxjmNPg5Ger+tGPBhunn5eH3uDAbBRa0DOOb9XBtW+x6RJ
4mdulu2FCrivvmEufQTLVwUhhK2VO3b9XbMNlnkMHp+cJvOw3IOb+w3+CCQB8wFNajO640e1lD2a
ovEpeUzNswNv5vbqv+/7A/tOCgoYFDQm+0M+MR3m+o41S7NXL8khJGzdM3EHUsfZIkxnezlvWwmu
PkWYvCszAHq03PCyLLmdF6mzUV/NvTmhvggLWCnSvfq3jWaRPYxztA3GELlr7uxjb8p25Yiw/Mtt
t/XC3BrmJIEv5bSvRWF9yZLGOsZtjGDDNsax5+zYU7a4qhaQpnNnSXad6nnRlTZZdohUjFpp7gUW
1WzLRjPWiHIn2tx/2kUWHdX81PG5p4zgkM4JE019IuceLv9r3F2MYMSPt1BCoOlgxgZAT6SkbYJu
L7BcbJVAI5eXdeJDpu5xgSa9d6++Q72l1Bsahz//gBPL+dIOhtM/FR0uEWAB2koEdXNHLf0M7mm+
lcNR+WRvFijxVl0D61yPTuy4GLBr5vySlzqLrrS6NsqIZlqmflBLh9q0mmsYPPQhGwvQnxrCg+m4
x8rvqkswAdLJSkAHmR3he6gQ99wMtbktuQ7XvcPKVLx2CZvdOSIBUGVWSFdI6GNSqY55VI8702sW
QbdftUalfRMpslfNrOZ0MxLexI8isN/bsjnaxlA/qvjW8soaSYtmVi2OjSiTq+NRPyk6QQ8u6/3t
p9XXN5odrhM4A4mz7ZfKcS8anWfG018Ivsbfe9FQGOVo7kNoFMORViP8NnXGCE3332sSk6WbuT/d
Mn8wdN+/c4PmF/DtemfMDRm/Mq9eRi986/jNfa8mplCyauQDArHcwPGu9h2VbnwQ0Z1qsYgWLGm3
KGXVLPiZRHtUfz3BiFXoJvp3JO2epXOdPvSu/x7R0LGP4fethyV+lCZA0IvWHuC5RDh32pJbfWyn
KwecwE89zNYtvefhKsfpTndW+xHICTrpXJvP5OzxEUEmWokKyKe65BlKotCTKt0MIxWfnmaatE7Z
zocraUNZfA7qfSSS6FREscuNGT6bnRKS9f3ceUTUlFCbW5Z144v6p6kHhV2N2fP1Wm2cIxtrC9WG
2iXOTGzbemI94lQKWD1TdzM20wOhHkm4zCux+3aRfxJj/VpA6GWgnLfzKdVyE1UgSp/6drQ2ojOS
J6/9Tx+wPVPewqI8SpPyXi8Wwg63bPKS3d6mamF1W5TbsXG01HQFivlzSkoIFnHc4YhQ/gOPgGJj
O9Gz2ihPHXOxcnK7kzYaXEQ0mly0TjxrTddvaitN9qqcOJoq7RxV5iFoOkQOkM1aAu4g07RvrWFo
61aUAbfa+GGuqccaCz88c7J1x7DSP5+xacf0AlRmT43Bd3VYF36W3dXBuIIWQqlt7Kf3jUuvOBiE
fCWNpQG5YldxTcIuJGcJbTGutLtS59cXpm2xKzHqUDvxj2eYWGD6EB1eVNazEyzE2xv1MvRhcFWm
gZZLbgb3f3KFu3YPv+NNHXC6SRuLHHJtl5q9/0ob2qY0sVGH8fBreVLa0fgrTNnZ839Hhp7NthaT
wQS1zW51fNIK7zwzAz4dSXm0ZUuNtKgrAv1B+0BFFaoBrFKffUU5MpnDfN8Z66qiySieMIMHIGMe
zEZkXA28aUdwzHs1TeOtbVjZM/cFpeGCVdv0ujE/OoV8UYIXt9YIKsrAZDW0kVwohyDW7dUrC+Dg
bMTTXZx0nw/gbqa7pO4oEE2Kk3ofq8vnFyEq0u1hfAAl2asVrF1Z3cVu+wZrT32n3MhWN7IHN63h
Sab0rjZOE57S5YiU7ZTuITfLtVoIdLN3DYk6rn9r1zcBG04yeDNJeCRtP4gSWK+QNsq7yZQfbJJS
7Lk4gKCr1MsBWsAwp2fX/NH7RbGC3ONd5wYrmukyU1UZRWDudFo3LpOTuTV2JM7sV3YTa2U2YFeo
H+vKejIt+UPJ4+ohanSmjJm2Uvo97O1udUN02Y2mE4Vlsx1k5XBvZo551iLBeUs31loi366rGUy0
S/P3oQ+s6NJkMGV9U2uJf2Z38X91+ryC0TcUJFgcXcvXhinpXtQb/YwinW/NfHq7ZQBCLn1G86x8
/0KaBnVSyFB+XhINrhK5leYzpZ3t3ZBXxoOc4WRPfnhVR2te196+TVptO9qEJUMRJxdyOz+ZBSMH
I0hskI0qxJ8vozGY51qkFAmGgf6YZM7fmE/KzhPgXdncPoMg7E+SNdpGXRzUQ8U8XqPGY186Hoiq
G+89fcsDX1x0o+eiQVMHg2IWvD0M/lWlB5CUKuti5ra7hsSNHMZMuqZH+jAWkrsWC1oGp869nX73
ZTetIMfTYuc/0S9RPjFRPCAobbuifI4N/9KV0+PoVua6QVlcU5X4NLrN2ulLf9Pk9ZkGAw6NUB4H
o4wRA51paw3ck+SITjZcbM3XNlWsIYUDVUPXXGVdgNFKWj50A3uDC7VeJb7prBzP3xkBPzG57XJt
dpzediCfu4Zh+2jBZ566+9n04WkCTd/pEfuq1DxMMKd2pp+a605OoCX79CBHbySHHMjLmPLf9XJM
Kd78rE/GxohqVJs5XIhA9iEbpGD7pb3jAnlMYXNv+pEeK2eonBWoxJ+l0MVOTnJTRz59TCn16g3F
BmFsMYOZoJcXHVunaAIw1pGczjs8KANl8JV7GmxrPIrGIaAAbbnB17zWfYv7xpCvOizT66ieUHWh
uqw4mV/yGURrWLbfS4l2lH6T5jfMwUWVpDuzINNtuxeiflRPwTpahV7vrgzb5BgJKA4y3G+jQ/la
rr8vn5fOWb8qIh9Xqz6x72LaIliYbSEQlJuWOcbRDfijNq5B0WRXW6fQOxMTHlW92vol9v6m+1Eb
5EMsecE5/8MpuIPPXsaymbK3kUkofY+nyIy/eY1z17Z4AzgCjCG/CEvLT0mqYRiahw/GZis6MnFg
5i5dBQIcejaZI3eqkAzc5D4wDfgxdMV7GbsPdSvmlcetyjIyc5uazQC9vx/w++sPfqOdMsDO16qf
jiFDEhbPaEAzRQg9G2Xy3u5Jr/K/RMWpPljWxnDs7wDgn2M09o0hjYXE9qLNObhDb/mhLGcXBQJI
w0jewc7i56IyqHsx3ujbC8luxDUfdL3Jq/IhESbEOsbL3MuSmTrrMaFwg4VmMfp0OwdTtwIqYiD4
GMFa85rnLCWML7mktTH7JmojEIwpKZIa+kkUX5eOvwCY5mow7Neix23qNZa7Hj2QynG5VIezu4Dj
HH0Vmm1faJCAfOau4KyDvokCzl0j/kHv3KFJ8xGTW5xvMyOiKaN99swWLhJATXgS9XszzF/zfIAw
0TAfCCxyEjEQGMT+htIsbuWxLr9ZGRJgxIigj2lzspr+3hAsBLoufipgm1492gwDbenmwInsxPWE
pv9IvcmPoIc7McdUhQxNTP7P+DLG9oWqn79YyfT7xg0fbafnH+Iy+zKt6Edb1UhpnkWrdpnPm//j
6zyWGwe2LftFiIBNAFMSoBUlyks1QahUVTAJk/Dm63uBenFvvx70pEJSOYkEEsfsvfao2v7EWvqs
e7PCt9md+pnhown+O1lyqGau5m9Nccc2l5d81v4aNQk71EBXp4MKnIr+3vOZ8GHfAsXjWgET0nqT
j8ufrtP/dDVvNdlexIO1yzFelYKrbXoau+ssyKovokTfVT3uBl2+cTA/EDYyb92UUUcBD4vF/rao
ol9+0bbHLCchNCe+k2uZ/KROlvBM9ZRWBGHASKmF3/Y9Y3oRxB0IrMTZZ6p5cN38UTPMT00sEe1g
+tZLSugq6fFTEXS7gx/Hzny2Xl0IpGeZZnvRe5RcrdYECWlqOMZe43SRh0mAxzARKhjEuC+NeisV
vYkWIwrU4j9FMmY0soD6kJkUNrMj+4JRUd9FZvkxi+rB7rVsK7g3BgtKcSIxypoIgBC97FXXyjsr
/ugiN1zwXm2XuoJEOzibAgkfhke6K/Bw56q0eRhOoKWclO/DnRoQi+mDTxB8jtIxaDR5j9idHJSX
0TaWV88Df1r/tXBN7o2UpBKZtNAJKwK24pVV0F6TxPnilUVNUr0tC3lbjti69liEOsjtreiesTE+
8172J5FENtIklrNiKL46w+R1YmffMVvPk8eR/6CfjEf2McYjou0jtuc5bLvks1T6uJl069NmUbUl
peaji9mvK4IPthpkwaCVORuoQb/UDVRupDeQbRYTgUgP8lVBGUClVm1KjymCRnJnoKXEAM/Y1vZp
6hwWnYVU5e1mY2HVO9RMFMRylk0fI4Udn6V9acaM/VJkvFkoXgk4G+eADA7AsrO20zHQ7OqkH9hM
9umDLJMz2DP0GUTN2HilDgurcjsywzlmZ5lrmBQKa+Lya/4tmXyESviIKAmTX7eRAOICR4iLaPtH
YLCHzJiZj1biI3LcgRHslwE+PVRjXwVJl7KpIfO+HLUXMzM/dJXgsF+AaRroH/0G1UcWuS/GQuL9
6MUZBcF46geq8ZkmfCCK9s7lddtAl/lMIhXOjh5TjzmrDpBBVBWpZ3hxkTebu5TZ4UZJ4jZ8tOpi
zP9OZvxU6ms+cU3cY64PBlJNAr9rsQCasOonOaKSlSCM6Fc4gHi3sNtrnaEHXlflF9xCR/pXYKyt
MoNhTsxNR6CEcJYnAkGvo07MPTuyt14ri9M9I9XvqrSu0I3mi+L9Y1X9VVoG146twhaPPxrvt3TE
9zbP2AMRaYRiIZgiZogIX+ozNvVzU/d5KBx65QlDBy/AnZcEbEfcbVbSy42OzkNwUjsdjJJu1EQc
gTvjteR85Sby2+zOq7jfVSTbjVPHSQAH47MkOzUoZLueit6LkNGjq6+pLRXLIItGEOVrsW3jq+zZ
g8nMgE/OgCzy8igcaNawL8RbnicHyif3EKfNI/cg9vJ+irbUL//cNn3u06hEH1uitljQRfipMW3R
mV/hyhE4Uu0wOhgnMYEEVPjE3RyYjo0+LGxixX2KHQxpWR7kQNdJI/Exu9hQ7TJzuRSq+Cx6uAwO
U6ai9R6dDirMZxwVDZpZisR15Z92YygH1OsjFY9HJ59BRrO0hoCI3qhYKEvqj/HDGtndO2TOXuTU
Xkke9QLf7N8YXg3BAthl05cxeqSWSAXfpLSPB3Rlc+NZATP3k8RjwFouRrImRj9kHCjJMUjznbmO
m8ZBC72oxMfv4qD2VUGAycLCsi6r3Rh1SWCqwibUYuRJYOS/O0ZybDnIZhZa9SvmBTY09WKnGlCg
zkGYsJY4UVTsdduhlbQSK5T4lyKIIfgbrY+0db/tgkvfQuf4AgCznUXoaonk5EL0ZipqAWX9Swt0
Em0DfShhIkmkdRSQ8n3KmVRSizOXdzre+YqXsAbnshmt6FHP+jMmJU7euh2PcEQkDGS7TNvjMKqd
aqCzCmI2HiYbbun6givb+UhsDT2LolYzy5TV1DyT87G8TXV7R8jpCuPmbh9M8Wvw4pPG1J1kxfQv
bQ0m4UWRUubzyvm9/VzlzoufrJCz3xPpGNtSaFmAuvbqFR0o3xbAK/u8S1eVPJm7PEixeINcseCS
DiBKm1gDVNn27wPVeG6i5zIAZGxd72/J8zAvU1g+Jp6MyQaEUHcF5VECb0gzmaJIWGGxfYQUDbGE
fZOk9dpM0ssY1tdB1/OgNZTZceyW9VYvKIlz96WxtZFiH7N+s7/dmG1mpVtof3Uw1ck1RfP1joqu
zNzXHt8JU7jKOVTDZb1bBn68bsAU2YIF1OLXuKg+spmEWt7WzMTNaEYkUyWYwVg1bH0iBPZGl0Ae
ZOvhmJQLi43ebnDmQI/qe9oHbFbkQ6QV/dJMyALUEEl6gpexoTLz9g8DDO/cW38crcKmESeEr6T2
mYJq1U+V9zGpvVBmCkoalEs7BQcZsMs9TTFUE7019iMrr9Ei59Tr5bL1WfwEjcsRH2/m0T23tmj5
oq/dx1PyR/jFRbNctnKp/qihJesaTV20ot8t+jxuFvzeARv4372rp2gnuUqj+Q9WviOKS1a+IEEd
SOIWckP2es9l/sSjYN7ASdz5VlqdBpbpYLlarJH5M/r1czwQI9y4GFRmf3zLmV1U1a4Xh14Zv6MY
FIrGUH3npbaLQfXFbBczgOtAFJSumGfo114YwdRSOHShk7qvAiHWlvi6AOGIvzfhJm9wngWcX1yN
642se+OfeSwOyqBLG7sBiWtq3rl4eoiuZEFULISoPc7O3p1k/qu1kpNLMtJGUvOEtg/YZ4zvIfHo
16FhT44Hx2QXGzYCIV+MwPUomWM9iSoOUVhu5EJjtZQ8bdpBMzbmDMKFNvC7i6xAAb8+j/R8M1Ge
RALwfy+sM4ilfofz8QyKWGxtjbXhPDbFViD5WUGuC01Jd+4T7X1mu7mRFmM/S29GamfMnUVRWesw
yT1ZbVXsRJp8ipERlPDNqx+DjcF4rsLOOBWuXW0KVUJFj6NX3wZuX3YfuEi3plLVvnDS1yivte0A
noDE3PiXUN4TQoJ6yzBuCiZVqB1w17tOZ14GgfWiBHjiUaPwTUo32/klm88u4vwH07TTIAckEjq1
irlG9YOcsyjsrBGsZ2IBTfKsjo1FQixYSYKDjGjDi7I/6ITI0C3WUYj/clMyZeV9BK04SKffGpFv
buRk0ZZyeGGIoFjt6o82IcEsdUf2wqyzDkM5Xas0gpM9D9OHW//hIOUhW3BgtXRmrodvYxLeeDcK
ghrjoWZslbDLHRCij1PDce6NL13fXfFyg3Jd3E+DZXc+eGGX61eZaCRSG3+aZWCv7neAN+Ii3+gF
N0VWEKrQ9U9zmUE8Fzw+e+RMBur81EixhiRv3lQh67EUi2GvD+yi608OlOVNNMiO+RjIEzm3b52S
eGnoD2Wx9XFHhLAFUTjS1vKkord0/efaqKYjuGEQ2oX3PUmM79aUdI8koROErn1OMVIG264ocrv4
WGA0NC4ynQdSedNpszTooFuuupxeYyPxXvbrc7yYo083XS9aHbm4jsSpKEsG24LIO86LhcdgQKBB
tocbxAYSDtdQCdTnmnxc7R+WI1entkFYSYZxSKeyENqwsVqrDlAr9mBOev/IDIY4Wtv4ZxTOSfX9
19THrE1pe9Hi1wvCbmOnN6XYZnHCa4LU/2gz7d54SeausoRN4zf/yjn6NiKXUtWwr1Bg0Jhm6m6s
BQvboXZD33clHEzN3sOrCOMWsbeK8WT0fvvPcM40mN4xibp3fJxPjZbgzbIhxPN9imTCV1/X5sao
HAJLi+ZbEpyNr0FPIHU4Owuz746H7e+WZdrQVFsu/SREQWgxLv5XtqMbUMbHsJDrb980QjcRj3HP
k2htgx2cZaHojfciZR7nxMRYQlC4E7P+uowubiLvUcSupDSMKIEL7aXJ+9cprcicNOcPs265JZz2
3tUqlJh44pnTLo8lCrLBoaxTjvynGLKehRttiCQm7anR21MfpWh9CGwK/dkn5YxNBhIG7d408mnj
ifnXbI7FvoI/7JrWXYm8ZzeB0cMhrYcagZZ75LjnaVKPuZbYKyzlZZig2nhc6RtHm3LWr6wL41X5
nzp/wXae8v4t9TM/8LCMbTvE+p5mReiPRRlkFi00uhVej1F/Htra2rlqyjZmhgx3PK3/ujM59W5x
Thz3kiFUwZE6TMSl+DyBNdb2LQ9bp9vF02CF5EhiGfk3ZRSmxTh0m372JIt0KlaZNP4uo7Ku++lv
hbJ+C+WkPLUJpGYrcZujWBIOI6bd0CgpItEb2cHc5lQo1UqIjxdaGuh4MnPUrl0wZCyZzdSwn141
U36nDE3lkHVbo1PWgacFqpK7qGACmfXxiTbIDdGqp1t/ir9yFHhbs2+4nLGK1FqyifzxgTul4emp
km3qGC9dSr9TanthtK8m2Frs9txEtma/JjP4tyLTn8ps+Z0MC6ytAvxY1nFUm1MMzop5DMQxbP4a
77+WbzTXQdqcaEk4a4zBfLpOVxdfNpGNbGvqkztC1IGEzpPHF2CnidgaGePShnz7g3I2kw+q2mk8
xK+M0n3/W0m7owF/ZL7DFjs29gSfTIdG5C20WJDOoyDEaEm4IPkTTK+AsBg88oqRmQDbCXwtPJk3
mA1o38klh1l20o3qzCp7oRzhxohG6w5Wz3QujJqM7BgQr45cPY7cajMzfgdEFqgsI0oY3jPp1cvG
nsWx6JwPv1iIOon1UPnWQ+0wGpuaLFgQZzN7I2DDnJInNADnyvIerGIUTA79L+H2z61bX3OYm1rE
ko6QRGJjRtTxBFDsE1g24VDp372J45dhLbY2xauslcmvSXPRzi9MhZcK5dsIbR8cUFBr/WGpyB3K
3UQLjWF4dtnpbbq6twLwnQLlkyCcqsU52mUfo5gL2hHc5zC4vrK2bx4JI7cbwFdzFW9LBnVMTUz8
JB47AYGMnHycI9q/drsVhBhD81PBWKsHq6Qb8Bjq3jF/30Veg36twYGkSf9xsRZsdWOUbnxJHw/x
Bs1vME08Wq1UbpirfA+eGvA1vmbpEmrlqklryW2Ky/S1mBXgQaJP64aiC95PGUYg8wJ3G8kY2rHg
3Un99MUwACenE6MMfXpkj06FgfmWgqB/HZTFoiKORzSGDg4zKUENu5CcViZJQcu9ypMWnp1+YS57
+uAxLbtXAPB7Q9VI3gfTZQTZPlRT8xvOBWmdtfA3UMvU1uURbriJDfI1/zW02pc++a9tjvfBHGvs
vamKkEA1ET9B9mfWnPRMmsihnrIPR6J1r7T8k3SwvbOI5D4mDzsw1H1qDh4W7ASCzNAw5hpPA67s
Hc7ecmuZ9KwDe/qtQWVKcFcWmHWH1Wr2qa0N+7Fzc54Yjmx2xZj+ypvos3Y78qZpHFJCNN3sbZbG
uEklxdK8JBhX+vhhKOu7iVdE48YNmamUW59qx8QSgCGSXIcRXk+bvvoNF7Xn0EsWLZYLxinESdu7
Ju7rwPC0v8VSXBM1msfU4uwzHXn0ooV5sh8n3PatvVMrVQgGHAVXJf7ipVSHJh0/HBKNoAvrq6a2
PCQpZw6Kk3+F526wH218zOKj0WmnjExqhpF/nQltdBs1D9E012dDAiIfNU8yCNtrGWxdFH/9ZvLc
GWLUpnXwmIyyLeDDytUtTS1hvssGXhDIMRGw3NuSi64OVo3mFUuAOQuqh54ftdP5wYCRNrn11vrE
Y0rvDRMATaOBF84t2fFLBymRH30QKvNZ82JhgCGvOE5eZU40p57YGeh2wzk0nXEdl+m+nAQPtMEx
9nn9V09XJER9cPpOe4qA0+9Luw0XGTFuQykPPzq08m46UQV8xjPxY0WM/MLrFJIh3sNyYdalNBAC
UJvKVnzx7Z5FNR1MuBFB4mtnHhNoHmYfC1167Mz4F7G6dF++909X4tCg6Sx78083eQdTxqccsaw9
T+NpQYApVvqBl9nZzjTukpnalACglhcJTcWYfzemz8WPB3eDZY9RTz4HrmRfhfEWoqiJfavr//aB
wveyH1wn2nuVsRZM4q4qK/gx45eOpCvw5/zcl9FnhINju4CHCJbSvtoG0tDErjAuYahRLQspBhu/
E2HiAG89Oj1l76Q3RZdFkgDv2B2aZC1lo0swooW2U8V4JzKoYdABNgN46c2iRxfHi995HCcTCaEl
1I0Sgynil2WLPd2g5KmYckTLUy2ZYvRtL3aToEo3HTRTwpf42niWNc1gXxsRfXusQZGEDIxP6GSN
dlKbViT1UbGVQz3IdmS08NrZ1E0Umsm3NxYDNNRY45RrkWnZ85dMFCGw/FijIhwAAQd8s1cm8iYz
tH2qj/0eoaeD0hPBMSm/xiZFs0Ytfpdm/qs7YLgZedl7wggOyI7YxGKbGMao3KlzmTPR7hElQg6N
XgqWUZDfuWbpffcJz6u+5Sru+6hCr9r91j1I5YyIPlesGOVmfEihyG6rlsNyieTVRa9Fhk5HdzRQ
fbuhJVTDLedaYVQbkMDTcpdlPb3kolgRJq+doEiJc33PRbvek74fpunwiA4VP9FcWIGYsw9FZZmi
hzgNhrFfqqqDLy/PMpvOM4IYHTMnbbnVYxvTK/kssl0xyefG1sVW4zEoFuwyKu7uRD3Zx2Uc8Y+i
x2bcz3B1keWmHmtcE+YbHhCsmbi6F8jXmfXXLnjiqfkwdBPEadwoGzAs6KIMgDhI0myT9HJE90+l
QngAIOhhdle0jYRqy/R8S/gIASaut3XaEgSMM0dB5AiXvBCDsYJVny0MKhtU+Fth8O5YHX3HwBx2
asf2QMAJS5UJkaM5DvXJQvaVzpzqZuUdbK9+m435r3rHfRUdBiujyZImprjaL5Gql+UlBvizNLob
dmtJqJd3BjapzRLnsEJNRFOLw7iMAMcnGvcdQXRh7zuoEgCc7DqYxQp6ElN4QAo6d5/37Xb3TgNx
IfPqL3syv5GF7CocCZtJqb03FeKQmxEb3MkJhVuAxY/F3hTRi9HOh6jTbVIr2fTJmvR4fBZQ8O2N
MUTHRjd/aT6tv+fdEeUE4QEF3lavnVdZNMuZPu97AjWq0hwq7Tx2x9YugkzyrdM38srk9hwm4h+k
le+s54SzTcp7WWj3Vs1ItXTKX3UX01agPd6lqj8u/T0wk0giDdbjHSNwmp6HqddNLJeTt/E7512L
5399zdIKKqYezGK4s33KGUeNxqbOkGAW6rXxoyRgtPKrrliUoodmSOrIBQvFl+aYz2KNBcmA//BO
Imvx2+eGG4nKwaRSsvIimPq/jrfLSf94xZuy7SoZH3x3frdrVJbdwBVpTYwrDOafQ+L7QayhLhsy
+1UiSEka84Mdw1fV1A2DEy1E6GADtF02/tyrtWG5NHn5Klo02P5oh2iokaemv6oy/V5BfpQ03Ra5
Kv7fnvn/NMFfNsW1hHIZJMXjWNK7jJqV7AwSSawKFnmv0IfBpDlHzKS2RcaSpvH2SNqLfSH0/SDI
yIwaluaMqtjdcwzZLOw6y97WJcNH389lSLmJcZubwq646zLBj+cTI+RY5nnoGB6bOYdxx946ZYTP
YLNRq8Kf7Jd0efAtDMSQFs7pqIUFGAtCC5M/LVvijZ+tRzwsaX9hlEqcvRXqiHMsCG3niWVHbLLZ
yQwsxbnqtwUJOV01jKAknC9Niq9ihKXHNOtDa7icDI+LBuWhy9OcgkeWQWya39pggJPvvddq3WGg
rcs3tVlnB9pdbGVWvCf/hMUdOVLT6H+ShoEZ3SzqqwcON6jWZ06qiLWztC/Trb6AAP8r7S9LMt80
Rx3ZumyegZ0GGiHvPP/hC+k6eCEWOZuO9c++F81z5Ov1sdb0EHL7cGjic69yeUQjxJhTaxwm+F7F
X4v+pHJiT9DGl0a/B63Xg/R0V+nswPvDC+GIvsWI3r10OimeqdZza0UhxuqviDsynKX9tGQKj/9a
jpk4E5PWe3GX31Xt/WZbLS4+YW0kcWPN6J9EZhVwAOcrPH4W9ERf6tC3rOEhBw0liILm+txkhWfS
LlrVlgYTaK5nzns7xeZr6tG9p1qHqBHtr1y6fJc51YnB82PduRmKCv1N77W/at2U1nJ0eCoz5I4K
tjcoCdyAUKC7BqU7FFiLcZeNeGtqfpmWNdxVrl0/1/f43J1z44pi4xitCEXHXMXpYuea2ZEF3T4p
P70ofSwRHf5b7fLMPJx7lstks7UcSABF8YzHxfibmJvATirjmEzWUTJavWDOjX+C6X2Pm8mqM5Yi
ZDoZDIV5wuMRhfk4ex9mPNVoLenUHBYbfYYyu1nR31Ujp11ZdyJE7Jw/GW0XIBeq7pGN4uSerTos
XK28xzl/7tu8P2DCbJ/6GD2er1Ey/nyq592TKtBEj2R1cwJo+qFSECFapZt3//3Ii/JPoRMKN6z2
rHIgp4zZ0b3ORHmVnqKYiP2yORutOV/A1sFtJxVp67rzbio9PC/deruYBIvOU5khJqjju1vcr2fK
rXAAlRVowfaNYktb41ihGjLNi6ahZExvROHJtA72nOmXAtVhD2P4UnowMFmYQQe2AHjeUJ5SPDAU
s9AXuawwZNeV+xoQeLMCG0eBNtI1vXI3WHZzzDnlAtf0J674dHygbyeAxUYIdgM8337DFHj/JJ6B
61TM6OCj5sWVDpgeB3kCsmRwM7f/h8QJcQE4p4Wj0VgP84K898e1yObNPIN646L2TDxjafoC3vfn
M8Zc/IDr38xY2GiZlx76CP5mRGrGzl0FHTewUd6+/s/rm2pkHHcGt0+V/r1BejCx/Xx2E6HfNOnR
kL+l9dJQczrFd5lZoB8K55dKtLeff2Yk/OKrsJbQNIzlt8oISLR4RD2Tv5XhdvGIju/b8oyQMJzh
++Z0TaweYRqYilILlpW9t/r2guPW+bDQjdxI1tLFu9omo3vXmIX1gCqanhdeWVhnMcJsI/7T+Mp9
LCc740CHIX5LZ1+/3kvr2s76O0ZNH0rWYL06w0hYFxy1Hwam1VADj5b8LDGnP2h2vj6CY/OBOzfj
Ob/MB0cOctW+y7tFQXVjb8rnRaToNG9x7YMz3HWM7e6Hdm6ubtTR0/vpKRqYXaaeqkKaF+sVCXwB
YQrkICHC8WT+uuVBLPZkbKNkdLZ9nVXbGzMw9osiVENT7rRKs58XWy/oV813JcbP9ibJ16eCHbWf
LOe41lYpLXpxy+Rfclv7VOpGdgc3CuKIdLTwR+Hf+P5yXagk0iVjX2Ox1TMtN39tEOgix071i5UV
8sQjMA1k5IG7xbFS0MIYeMc9Xvp6162hTIsry5A1qjiwV5w/uizbJ0UVtsRAMhVtCNTG99sGGQCS
vVgoLbTKAXSrWdaJ4al+QaybhMusnDfPpKYq5vnOSm2fxTRaeVIBhii7ZrPyPDRX2jrr51EIa3Y+
Ei4U3OBUDGvOuu53Z1OO/l6W1XoHT9q1crjTtRb1J0u5ONBZVDGELll16/qhmZGHTfFa6cRjsh1q
tFgUwYrAZTwU1uCWwehP3hbtcHzvJKQAoHhpAwcE54bNSxQopYB5VskXh0V175pi2tNwoE1YQdAO
ZNDRTYDX/AcLXczW33KAzTozbwq81G0e+y5900wL5xVeppNqcrEz/GV4qXSIsiSC9i8/gLRuTJp9
jaaQbZdpveP5SiAFR80+XT9FTU9W9uTKvQSsQqOOxT8m7MhM9ey6eFW7NWrkdMlKbjYAiuxUi67o
54yz/vM5qhl+Yh2AllpkeDu+DEEEonAxXam2qe9+Xvqx8aezWbFuW9HcmaboUljhX3oJIEGHkO/d
EOuy88pDPLb/bieKKxE5uz53GR7oNZdOr3Y2+aKMtRG2XLpx6E9jO8BAnKlGjN4+OAYoW7H03Us0
vA04Mx5+Xoo55Z8cevY98HFO2AT4KHP9bePF3eEGtm04TB6UzaTIGtHs/Hwtl3XAd+nvq4mdR9H6
zQOaLSt0q5o5+kQBc7OBo3/YcsbPvyz9w6Xj77JR31ROl/3x7T8385BIlm+SFes36c9lCD0jZ9nE
UuYm3LYm5xMC13B/u717kLKOWQBRgkew/WFZiSjNjprDOXK7QzWvfJxalT8VFNFXt66+Ov+tjS3j
egPFQ1MLkCYCsrod+uOYzo/M1ceC/CFwxpUp8C92qAwaA9BDkogtI0fM7PkJYvYqIunmnxi7rvTE
SYnlylmO/i/RPO3YER2zwWmzHP3YRbyj0uGZ6+5wu8S81QZYVbCObp/mOlqsOaLv3mle/NvPjeXL
atQz+MP2BX2Dg03UccLb19P7DKz5V4YxIdRyIoOqmWUNiTXN0Vlbe9+OrZM3zi07QEPPmRONdyKf
yytl6//8giRObHprHJkxGHueWmhtDAAVt7OQ7q5/0r1P2AfOcx7P6jjEc04J+1LCavzymEgEZRdN
d2NMUlJHIXS4+V1vZqYG0S76t2mTJUayuxECNUQSLtLF8Mde4XWGhbw9a+41JssJQFUGEMO3GZOJ
Ws9EoyHoEo9lU0vGSE7+u0p8FuFD/zimvbXJyL/aKrRRd10EZAbj3yYb+un957HgpDzGQJ5lzFpU
u28KzBZT4jzcgH2Mb0n+HYZvOxE40tascTXTcaCo6s0HH6lL2Nqe8ThgUzfWXJVbek5E/AOFQeme
2oHd88S8X01N96SvsNbez+66jMf37bOJHhDWZINF62Uhc9iXQMLnBA1/j8j7HiKEcekjsq+YceEz
XbK9siCA6Ozp9u1iF4dU0+Tb+jdvf+D2N0sfKVjSAbyYpvRpcLXLzXiqEZZ9zAqWmVrtW+8NGp1g
wHeh4boLultm443uavZIL9NUrXv73r43zBS9LTXbYUnMS796qixJn+Omq75xboYLfncYK7Mv3iBW
HRojv6s4O57wXDZPBAPd3Q5Et8nd49hoReAxDgjrnu89aZAPskOL7jnftWcIDQdHqZl+tBkPQq+H
sFoDqAkoAfPSNPHFI5pvXBlKdcd+Pu+L5m7N53vJZ6KCSy7cHcFRxUvJK3BOWQFktveLBSM5nCsF
Q8EgqhaAgD9INp2qbp2J2osPAnbuq485vuhwLj9Loin4Xsc6BAhSfxq6/lnWOcxthj33Wumfbs4i
4D+v5tDob1PvWFCsyGl0oq+kVoj/1uS6W4ZdBXqg0axmh7JIgarM+8AsK/Xu2+5XwfTvX/1W2s7w
z7HKF5Nd93tBXx/olj9eKnrvs6MXoFYREoc/Lr+f4m1OxDXW9PS+YVa6ytGXlygjJLh3o+F34ZCV
0yZ4zuZchamZNN+Ew+x0CMnOCiXH6mbvlk4tMGN4Ug2T6DeJ0PQLO5aK/T7kA8tM+tBCJLC7eYad
9dNaqzXm28y+UDrEJ58JBj4RuE0+KfPAsYmskLbDAt3PXPsglHF3e4zYDL1b2fx8cvtKKRko/vwc
pktzcAOP2GvCX1xFWfBfcqruaMYJHt94yKp4OuOVzfHe3VUr0W/xVlDw0PvpjtQCqg9LJ8GOydWF
ddP0YZKhyDJO5ZdGEZ3L4O8zysSv6T+2b3eW8mCViY4OgKbzv7+BK1G27LlVP33XGIlRjayn8wiA
ie4lTsKp9R5+Tl0rJ0bNqZYMILKwA0Fb9V53ybvs7Ohvg3fKmdDcQ0NwmC3XircRjKZNEN9b7xs/
cWG3r0OJhv6Hj4Ytj/PcDBlbvZjx2+1kvdWWwobwxU6XmKuvmdNya5tReiUB0zgaxCvuqygnGqlf
FXiL08d7S81nAdbrxXfZZI96pR/93B4e/U786601hUVgK0DBVI4/eWvNoDknb4nY3dVT8uwpG6/C
3I+YcplpMTkcdAzXN3KiXxDA9//HsPgrZOV/Q1hcxxJrPoCFVRwb+P+GADWGqrRe1cWRqSctJCzA
lvF4mj7EuPV35X8+8hi9/nyt40by7aV5TagI/DiLXvUkKR9Y4KBlTJzicY4LQRJmgS5r9KLzQicV
2stExJSQLjFl6xdRSxrHmZlLqnvTVRvqq85W8vzjc+wR44a6XdsB86d+o5OLtLwZ43VaQyuG2y+5
XCh40WutsRa3r8t5ti4i8X95/M/PbmXInT3oOLCrqALybHm7zCiLJ0zeT5VM32zHj8gUcovt7SO2
EOV2JN720iG5JOfhQEBm8XL7JW1RacaN28DB4mtmpAsytIuwithY3GJtEt2KL7ePzMR4q7F9Xga9
f5f66NwP9mC+slR6H1Fko1sGrFEITkRjcVsoa1gobad7bEa/eOlGlmCifa8wlcCIbDEJr79EeWrf
C0/nJ3blS9+bHz88KBdPMloVHNg/6dXNkkeH///lYXgrCf3/uj5c3zAIGnAt3cfZzmH1/zBJWywq
ad1rJiPcoUDzp0v2Mj0dzyb3k+7eJtqjpHOuwqKrEmiEzLa6dCquVtlCxipANA1xibSyB9+Y1j7p
GV0t71x0D6yh/idJtp/6+Z7iajwKb9b2pttWjx3a4a2LhBsB8NRTdsXtQ7da0jsaJBbfqgjL2cSg
SQEzRj7NAxg7YtBCJ4c8R879Va7c6ybC/+wVY0sAO7GTc2+2OwfkIAN0Jz66gAUfvbTpD7FTkMqR
VI/Ays3vKpb//QAgVLNroXUjoPazE0gPSoLBcN4y9X8YO7PluJFsy/7KtXxHNRyAO4C2W/UQ88RB
HEW9wESJwjzP+PpeAFWlFMsss83SIongIDICcBw/Z++1m2FnI1HCQ5XLJ5XG9tr38VaORqieIAMj
2RmZCSAngyjRCHli39jsyB5JHwlT+46LEchgXeIrQPeKadTuuPOg7bdIw8STQe7PbGrX5w1MM3vf
m9kFb8yHpWl+rew8PzRp+SaGyNp1qZunm8DWsAf0Mey2Sl1+PQANCCmGGw0B/2+faMQI7Jb2tGmQ
PZo77H+5k/RXhuZ6+36khsocxA9q0pvn0nSelgXWC8a1GbIZ9nsbyJDVr8w5oC1CgjHPw/T7JK1f
wMIOUIKk8Rk9/qaaveVw+1hhahT3ORfpESmBgodOEH0d4FWrooKyaaqRqDMFWchsCJtBY8yH77u4
2jI2aTapm9pr38DSkp4TPwpJ8lcbMF0om+aF6GbrfRe13PG8eT+VWaga7FFoO9z3+qoah/godCe6
y6s8vrNpgxZFFd0uT7XSpckgaxBUXiG+Ag0bnjrV/lCJSH4kap3ilv7Rt+GXiRvoAQqx+U5OW6yd
MTZcbGzjkVr5kC1AcJpcPV15h8FEUBylXwfbKolgV85vI+4TsTfMnBvmfIiwo/wbqLAh/gsqbBjK
sF3ySCzyK62PUQfDZPQVYoaQjhzmgU8hjWzuPnp+1TYzvA9PJnANeCS2c9OmA3q5Qgu/F3Lrt639
vQscdM1liTqSnJrjsmeQUDQOcogOeWW+oxMwXFWfdGGmxCHpt2VSX5mB/8Awxb42EsI+hFsBXokC
B9PkJLkAyzJd++bk3YZNuPZnv2jhFOX6fYnBkoSVBT3UJS2qmCpTjy+Mb5llexD64kBh/R2K+sVa
FqTRDJm1lQhSfhmJCXHCCBSk7VbWkl4LZiFHJ4+kLuJtUx6rJnbrHeMNeW7ySJ3bHFHTNEeqS4/x
WNgn9RnX6pMvI8oPc2rrc+NVcBS/CAsfu9MYj3ZjDFcp2XJEAtTWebBo4C+vJWpokrcgyu0Wfsby
4Hx5f+n5meDPIdkTDRh+RoqZ7PF21ociDhUCvOh6YmaIVHGgmcEgJVUjWui8AMliW9CV29bVmiPB
1ZdWJEi3WuXTdU4HaBaEH6E4hAzeAotEdWFBsw2KzUJBWh6cmYckBtPfdYtp3uryTdxXBRJKrSWr
xnGLbZkOJ7N17pt3Yt/cGcdkSGerDBAQJYPHWbogEiwj0XbLP6Li8/KTbTzS8BrDfcnTt4ZWvVVC
ijPeSm5QpmQeZ6rsmM71TTLoV5ZmkyOB3fRLEafk+bFGX7/HmFsxo2ZGVu0aljBC6aXPVdDuoVXe
kzkeAgPd/sqxGMfSo9pyfwZcyHAAjlol3h6RMqP5AXVQO98blhvE8lxSNu0R984XekgeoSnCuvFs
UZ3kOD2Y85HOYOFm+WgyZL2NJaOJ5dDzNHRwEvLhxghQ1v166dHONPsQ19p7QjAX3G0bSQVBF4Qb
gBzyWJrQ798j0UwVYeVBSEuAJo0xvfaxA9hNsV+gsfSh0yNJGg9Rvs1jM7uY/ahfRuxXF6xu4uIT
d05EZKnOQ2BUjPz8+JaOmbhOOxTMgt3n6f2ywGR2X1jtqtYNRHfadPzrukB+KAtQb1MqmlQHjqs7
MCQ/lAU2y43I9Wrer5jnOGCYQ//EeFw+cjSrvp5aO6KrJ+RDU0qm7InGPVAE6iFpgpHJfzhuxHxY
Rk12HntKXD1vFfTgwLhJmvRq+VY7GmByLWyw93lOPvjRXke23NM6/Fy2I9POguSg+WG5bzGqSvY9
t8J1QXcN1bT5WCCxOlObe+vet/UXAssIrJ3gi0V9JW4rDXqbGxTiJQn9CsVXYPxsWntO2T33iK/z
BWZhY34yy7C+N/Ns/JsqXH1EIVpkORmW7ShTKJt48g+BoaxFbeErd9gR3jluFw5+gcJ2JeI222PS
lTu/QRoaYwUeJ7e8NdC0PSnkD3HtP0nZGJ+GQp15TeRT3tNtaWsHQ958aMASOPjpJDaMno957VKI
9jpdFJB3mS+uTU6cF3u0+3WU6NWnjpAgxIJMVyrP844lbUt6uSlc1wkCrvU64oW8UalxuyS3/+eI
Dg/DlX9/jg33S+f7zW0a1eKgxqraLvg4YrPLVSzSHzhH+vOQZgM5f6a6GGA0j0EWUBIIo7zy3Srd
eaWN0H7QHcQXkXqytDJfGbEaXmXanWh+jZe/OaPnjc6fCl3FWwCVwbCUwS5I2Ast9U8pBl6fqbZL
p3GX5O7bL4Kbk1U/WW6jYe64Hg5hpthlMyaBHzgenFjv7sA3YknU0uh7KjDjkz7zhd55h99FNVdZ
F+qXpAxQkAhG6lOOTb/TItTCA1MsJHjKP/cTanUA85c4gyqqlk3/PK+yYu9ppPl+Xc9HtrSfplyR
uJ67Cdt65pFAddYWmoSAWSUkKgXbKWJYXcbirpwfDKMrN3Fk6Ts/cSbkcCFsHtliXLR08FxMv0dt
rHDj9c36r19QTtwPr6jUddPWbdsWBrMj4Xw4qVvw2ArxmtxV+Q09/umZieRc0hPjmlG07Ee4kPto
BL5man59rNuieDZd7yVwBvMmF4H5lDKDcFA/SNU4+L501uO5qE91f+81Sf3USWUdfz0fNNpubKtj
gEvnvnOAyfuGGYNcyHr8f0NyrOX92Krivk277sGkMb8KM9lfYEt2D3GP1qNkLL2nic7sDJ3LVZik
Mdeg7d3mdE2YdzJA8en6HlzTEht0fsm+QoiGA5odHT235tZgN8Dbn8+otuIYUJw8dKzWY1wblFf8
q5rVopoAWX98P1SUXsQBEJjaDnc242+mSQCWKusYlDI/97gDN958ZojSqd4fnPkwLQlEj5rGvQ1Q
jkJNdKu7oRgublmeamcMxKrBn0NzfEacT5Jz0YNhaswsQBjb7DqLMVpBXgZB1JBumFFvrZVpITge
jDi8mPKM1J87Z4qMU4PViKdofs9gQxeh4V0lIfLdeWc746OJh6uPKS7Dcj5Ll8//5wjUlbNVRNHv
a8XMcFQ+iu+CkYJX9cjlxBje1L1h3MhqDgpzbeo4h253X2cx+4/eftSAXi/rs5Kxt5stBftlHR+C
cNO1/metG4sb2oO0XfwGmRiS9hfXw7IX1EZ5PRImeYgdQdO0qG/NUJYvbP/iHWtddFi+NqSjHcrR
v6to/miwRE5eOtmovDnRhjQ5o99JH9m139UToQA0AOKXun+ifz9+yV3fIGWnjw/apC9P06AJj65u
cot30OWXlk0bkIDuz6LLUfsnpn4dmcRqeo7Yp0bRPf/1NWd/vI8ApjMsYRqCit8R8mNAYFs0GFlp
bO/STDmbqgLGNv8dCA8RSfWIAtCnWc/lAMVmfj6L5M/nM2TVW3ax3V4pEGiO4Zvv9VrKYn+JzOCZ
jLO5eTV/trXCCkZSfaKzNH0enH6/oH+4xMwVpkweYKGfVRux14LR+A0CCwhmbjiDB6TTassvZevX
a9iu5j5xh2wTSgJnu7x7B5FDf7kyfzsaPKwT73E/2Uj2WebBYtC0LL9bPvItqDDhEIrZOp7f+fNH
YcMQK3HtYfM+Ip4CjF3GKI9Lay8k2YC9BFPJoTYPEB3KW3YmdJIyEDB23T0sD2k1bDzd1T9181O0
vICy1SEYeYMq+6/fOef3hGdH0V4xTcfCecTSYXD8ex8uSasGvYXnIshNnG2B/4riJ3+riNpalV6N
7T2pWFosjb39aKurXBdik0tn+IxN79qdv1Y19VU6IAoIim7chGEWXNs2+CGStpAdmuilZ+GIyRj8
NkLpudzjVIdzf/QrkKtzD8uPZbr/ydUKuxxsTt8Zx0hGvE5xwqdBk+VOKW59/NxdMQMsqvJotDaU
wHkj8etBiMqCQ+UMa8suk5u8SonhBum06nqRkJgnBWLRyg/OVs23zc8xB6b2NTtoNPZY3eAdeUNe
yDxXNNZ+Eq2xFXRSn90SK3oegUUYi8RdoWIyn50Z2KNT6/3+nVmZWnuPa2Y7MTLZo9CLETSZCYoM
c5O7KbuOAHkTzZxqtTANjbIfjqmIO/IHkvhueS7o0xEBIjI6qXrr7/prxn9tzy3JYISduWvoJoqN
D/3XHiYhcWYOmLdlOzu0ZXjRiN6wHcu+EgHDZi0W1i4YR40mSMWMe94uB4JYoKVJAZ4ApimOPQb4
xXYZu5Zu+PNwmbuOJLL8bLQRZ4XQ07LH1dJFwhgEBVrjnbSHENVFZqyWganqEMIwbtaL/GuW4BAl
kNJgQKw5lwK7zCYk8uMuHebuVeLHcDJ6/QHnxoNO9fw6KW9W8ObDDUybkbywLXIX4zG3+2qfuQBm
wGK+aFhAzu0c9oYVEJ9F4YXrwcIR62qzaG8BHBsSmG/kpLft3E/0B7/bwXllZ9hzIwOEtpjRqk/M
P8tTGjc/fN8gz06HYSHx11TcRdaxmENw5sNuDMdLl6ov70eY7+/NYHxq5xTQpA/yvTWlXOIpSUNj
G1goMziMIpEfKpl66+Wzhl6RUZUl0aroIQ8K1aibxjdtCGJDssdF4B1qnTBn2vzdJbMDqGhzV6d1
G8DNo0c1Px8WyNy6Kh1nQyzasz6k3y6HfAf80Tgp2HJyTrtymNJd0RGfs+qnvVjkXULkd73wh8d5
arHcgBjHYF0wHTxVmvE3Wzzr42SAJjNACkVRKXQWJzmXd38qiJlV6GFkm/05AAiZZx4W4NF5dqrd
MijU7a7GVcvAzeb9p4gAeQwQlFZifbHdDjtELKhlLDNHA+rE9+wpqEvrPLn3Fznl/FEOuzx30DhX
EghJP7XwtWZVTYa7gwogoqM7y0Ka0sAS3QIPeg/86p0UEWukbcq8rumcE5wz1oTLlZZ20F3PZ8io
NStjjqQdIhsrzCjuU5NK0a9rSJOPf71ymx+vYMcVpCq7Qgc7q1u29SFLNPW9VmW4O45kWL24wDyg
XIdQLtBvoU+Z0GpSvBpazOtDnOUGoas40Cg8Cd1XOOaVty2AZk17fLyAScgsQJxJ2mqU/9AMtjvz
2dCNsXOajwptWC2yMs0ZXjUjsA6WjSWXHSWX5szBSsosvP/rP1Ba873nz1ujeXVyheKPQ7mH5+DD
mQBrGJYPkep0SWzeWakoipczUk+ydutAb976Y9bd1hT8yENrOEhBfu2a6ETToCv24EoLvPw2lA4R
BldDOBtdqkDF60TGKCZhGQGKsNrsvBx3MjXXi/oBv61AcEtrMImlu7MkoB2BpOC+pIW6nlIU+Wlb
PHezgnJ5kOq1SPrwk6zRX5sRc9LaKYHzmLF1HBAhYJh6GCW3LTf3tTdJXGCTmRfRQWQsSFc5wVFE
HjRfpqbd5Ks4cp1HYjpJtw7mlHYccTUYUDswv0Ezqx/VaHzJiNk9WfO4fhnhF6FVHSTTZddzcdMB
63dsZZ6izCECitIHiFozfI0ymltz/9pNOloYGnhj3+sYMM0Tc0vOeU6iT84UbwiyrSIg2i2mgqY7
slm+ZBIaHoECU/MyJY5GAt4FZnvVQWTpasN8TCHBK9c8YlnpnvNGf4OQ0X32OmXcFrP+sUe9OjaV
cVExfXe7HSw6UHa4XfopSyulSJ9GTwa3izTL0UGdTpLZBCLxtVdULFFVXDPy7a6iJU6dXR2b1Oss
DTNcIMDie2G9KLZ3r1w3cq0woASaqNFaAhwvq+aR9tRw/s/TRpQiO4t1ZK/Isn2CRgIp1U53x2Er
++y49NeXFm8GuoLuDmpuRne5h9SIHugSAG/Keq/RKdhksUXwN5X2vn8dB5PoL4G/byzG+3ehIR1J
8hn7AyhQdRvheBsqwp0iK8YA53D3d7QRsyfINyAc3YQxrTPoRqqQFhAmjM0CUV3Aqnn/mnvKXgts
KCenSdg+daMDJ0zaeODQkpBOM+fKRQT6pAl5SIFhWVeG4IIxQ31jlbLDvOAG91Ndb0lRfEyb5EHw
Jj06pVHcJFn0AO2OaVUSua9d7pigEefhEHfTteD21G10es/tLkpwlTSx/WpW2fCYjU4+g1rDUxqJ
dr+E6JZtjS81LCX+BBtwlFwPcZvfpXGrzd4Q87UP5No1Rv0UafgBtREE4NhqxTEC5v6zzyz18kro
pfsq3N001eWpmdWi88+zhA8a0O+OTk/2hDnO5o80Vnht1FQcAcz0js2OJ7Dob6M0QCsq3VcHjOVx
yZpgdHjTBviunBhZsO2Z19gKCDsu9Z1T5+qMar46auyll1b30nklItBd6QxMoKDG1y3F+6lvbKI3
skwDLKvuk0rBu6QxQ1aVnaxsrQ2I/nTbgzUV4phrzhYlXwtV/N9fprEyr6SRd7ATIvO2c/0LRSoW
1i54y0G5EQLeg9ZAhj7U7OEHw3Ze3TxzrsrEIKPSZkJQxM0lUxMeiH68FbPkKJ40+0DOGVj4akhe
4ZaiQlBbzpcInVkLoNMjLLq16vTYVZj3RRZ9Kxwteqg6myNt3C4tuHaOKWj9dK0ZY3W2W2iMuCRZ
QwJgtuOi2Iyi6g1ZYzTvNn1GeNwTvfC6YynwY1qAyJ7KXV4O6bGPvEPlGfQViH0098UoiXWP8vhS
a/zWtsCFshRy6E2Avo2cx12R5Ifl90h6VCcpOXq7TMGRGWuX7j0NdgLbKQFGLkndxOkFSMd+ev/e
KPK+TgrpWj0PiRyGlqeyLV/iwm2uarTdoL2A1yDRP2bzL4cSEkZnJBu0OfWrlrdHHxvLE+TZfz+9
fEFvHrTcxq/1fjSU90UNxytKr5f75fIApDNdVx4hsMTC7B10vAfOAWdl1z7RzWazRYI3Jw2qbdLS
W+RcvtP9l1/KD9YnrOUBZpquYfO+yL0HEyZ0bufZHnROH61bRJvbPsnFKapCe8uwrbiD1EzHy+1Q
xPpit4g6/LTU97GdHpck0TyYMaWJDeXZvJlE33ytIvlFjE33YGhoVy2FIc+B6ud0DeWpBUm87iK5
I2Gg2i4FkglEDCXvnP0dTwfROoxGxgShsJFQlwaTpE/GvDx4GqJSw16NrDqJ0nPoEGjVe0gw/aip
bkvSJo/RMPT7LKiazRKc5Qff3+fNWlmumjEbL6PGVl75jO1KvRr2lqBrO+qG2vqQ9w+j37ECF21z
zKUVrBcw9IKDToj0YuCn1UF1kY2Vn/EN3fvesCs7vzkvpH+iSIqNHnUW8vbcvBI9zMruxo5adfS0
GBOFXQ9nxCNPrZ6JVQIN4Qt4kJBKwR8Pv5LzVN15l/fX4H32oVRbgWfRyAH3CuvsW3F5wQUAQNvG
5Uhb4kcrjPi0bIGkxELXw01jUy32xRzLsTxYJgSd5bllgGS34XVSVOl5eV3Z0HJ5zQNDav7x2Ntp
hEqpLZncSOtejVp1rKj1IPBg0lRG+GJFASk6VfVj/sAU1C40TeB1Jjgemf46nGFTtNWnwt60+A2J
tSI6a59Hj2gsNPSJ3EEEsE+ysKZD6sb6E0jqvRP66jtwgK9jROrKELhZjiSfzkSmK9JkoqC4Xz7K
Sv9znup3rOvT2bIEwgnTyb9oAV4446GY4Lzi0S1WkOX2aMy7g5Or5iQYHuzfh26jVV5sGZDe5gXp
qTMdcgFymJ2q88RZQz+CkdJc540tH7XabK86UhZX9oT5+n3k2llOdq4rfvG/aTFb/5U8rDs2u2cE
xbp0hDA+JA+3BZAQk4XoNGTD8zj6czayaVl0M9NdQi25xkGlcJEapIPMqIFZJvoe1lHqX0P7kxEN
9k6PaYdpgH0ZokWDh8ERShIBRf5VPFery0dIyuWWyM+QzBM2wNgBspdSj64NpohvSkaHukV51Ov9
wyT8CHMs2nI3YFcfu8OX5Shov7wrtmWQHWy3Ct5VaCLf2T3+tL8u2YXlfCjZ4REbiqYScyV2C0z/
P2zefJ2VHyj1SYxSHOPOHO/GOSprLi2QufUHKbM5bArVBBPCp6iR9aGMaTXPu3Pidl78uH4Zxtx/
nT/wiyZFtgCVdwnIzBrCKLWUYjSFe0x6TRuw02HByXtrIKivxIua1uehiZ0bah38s8FEfFKp23sz
g8eiAwe4k55ZHEqhT4emHQYa8czWE5Ft/Tn3KTSwQ2VD369y/i2CIIziuWgRn3fM0C4U//lzIGn3
MUh6IOWIBYlw6MmV7lOuvS23wMmRt3lcDPCnLP8+CmpwSPMcr5bPUN56jC69eazqEWlST4vY18vw
M+M14GpFcZEKaDUMx/a6HaIvRhoP4PJLBzlcSnsBQuS+LPPmTvROfecOXykT5DFH/0dQ4Zk9C8jK
3Djnuolis9XuYqBLQSj0z2CymoPOgumOj5GgRubLyE6NqOkg/7fkyPjiDv3FsGl1rF/kpnsMTmfZ
1eRgbaKzMt3OEUy+ro2fgwFpnMzEXW6U/pNdOJ8WBwK6bz1K3iJvIl1FquSadTCY5eaAdjqg+UYu
1i5gqBvuQMyfl4c6g+MXqfqnbHQxIlR6gJYqp5jRTBndaqN8WbTLnevkBy9oYA8OU7afSVZrVTYo
Qn9JNvTyFU+lPC5LpDbbzjz6Gn4+xtfEdP35o37qkvVIbCPXJhv/cX5AQqC/d1f/z7fh//pv+e37
XrX+1/9y/C0vxgqtYfPh8F8Pecp//zt/z3++5vfv+NdV+K2iBfGj+cuv2r/l11/Tt/rjF/32k/nX
f/52m6/N198Othkz1PFT+1aNd291mzTLb8HfMX/l/+8n/+dt+SkPY/H2zz++5W3WzD8NwFj2x89P
Hb//8w+ke39aOOaf//OT8x/wzz+uvlZV+/Ytr//re96+1s0//9DEP3Rm+9J1rXk5caVJb6N/e/+U
/Q/aQkqAsnId6ZguK1CWV03wzz9M+Q+XMYRl0w6RDrojphR13s6fMvR/2Mp1SDhH8eQoYZp//Puv
/+1d/PWu/k/WpvDSsqbmz/mw/gudzCoxTzqErUslxcfmKSlnyPH113ordmpNsDEzrFu4AlvUdGBP
/nZV/X1Rff/nnHlQr2wAdYtW8k8dsTLqsTXJ6dXYTzu5i7fBztp4LwC2V9o+3cH/dP5GveXo//UX
Wo4pXVpwjs1rxrbx93V8khohJaP/FW6MO0Lw9YzgKiHb2GXFzfFmPrlUhoSKRXrgeeaRWKohGT9b
9pzH58QpKpTEjArt20wrbR6i3tT4zrRwY43sMxoh3PtTM7Nba6XK2i2fsVnniYlTt+U6689Rrumo
rjcddMeclcysrBzqKiusVbAtaDDa7FSboYDZVXCCK7KfoH8+VGlRPhUOHoiXXNRRc8+8uk62Y5p1
3pfSLaU40TOwxzVM7c7YD7HC0wyF0QnZxCozP+Zuocl1KUo4eoV0e4QCpqih19cQX1jH6AX61ILp
zu408+g2ULJW/K7+FfzgBNSdUfS8G8pBopf284tV6dmIKqpirIj3002fdRXUOE3pmn+pnKn6iiOI
bLu0p0NTMyq+snQtLTd6lfQvJUHM5rovSvNkNRpEaSgQJfUFqNuVtLKswdMugQrQ/iJSAPw3CLIG
zTPz5fBACzrzyAkuInvnWmOsHYJMLyDeqaS8BhHohPu0a4g+aloXGO2kWix4OHimvaHGzN9ii/ZO
VaNCvKvk0iOc0DGDUd3yT4M4BYBVzDOC0RddsNexMvo3oY23ECaENg6Atshpov/OLzMF6t4ekwSp
OkSzipipUDR68ByFTJZWxjTAkaPLhCDacjA1EnOhgM2jyiBDPqg0q9iYtQNSqAoiE/YEw4w7yy+n
8MmLaKdvCz8Y4P90dUqIj4I/gGyM6CPmRmWMjrutv0+Zmd5bYea8KTvnfUyQ7agVOsMxBBPoRK+t
mLSHDs3stxRr7DfKDJAuA1rhZkMzWsysVE7jVafrGtSWXmgn6NoiW9lF34pT6EXFVWX3TozhPmO2
a90nXZOmNCGNsNY2jZnS7vJI7wmb1ThoQm4zmQRAi9Ky9L4b9LGZNQjbd29TqD1GuKMXoIE8GtD4
dex/hWfscXHG6UExO7AQxonKuzRo2TL28piXtn4Viux7i3D0hVRGUd6nqFuFt1Eu9k9yL2iVVjQa
Q/hBft2lxkaYgaeQ/87W5xp5nrwZROOauzGLm+yHRy1kED7mZdmlqgcA/S1VNu6E0AybLdEeYG7N
sILQMYMn6KnGplmXF1NLrZpTqRzt24h4kuBzVU90d6wp053bhokuJ0/K7DfE0QMa8j4ECyCf87Fu
GPOPEGJIyx57dcdpLg3yV72ZQEmMaHQM6lLzbiwxsJlGGBNn1yh0y/RmMJtIPui5GGeDaMU1g+Hu
UjtWON66MgawpVWtem5qye8xVnpIHcRqYJ1LOdElbnySbtqWgcQBaysMTPi300tvmQ5slorB80sw
RQaxR12b1AdXK6R+sQvCnVajPnjiyM9odgauyu9VM7hUmKaRdRKfVUxaTKwzr97gEYQsEzu1R75A
WjZocYWttlNBElQEg7lpGt6giU3KM4VbkRTgPgEu8psMiF8brciblalpMI611A2GDYRUr97ptlli
dyZLKzplDXeMXeg46AHyPGpbLNSh259LrTOhCRGQIndosDoiIBDO5HAyEZL49gjIk0QKfKMIBSEX
w8JMHORE3jS1Wr2q82DEIJrMzNYsZXBndkX7meDuOAo3jZd0fbByB2tow3XjG9r3uLIymunjkMuN
1zWNRgEXZfFNMo7etUgtsCtQ3fKaf8e1M/5XJ0pLzuagULAuwGpSrA5ZSPC5B0iBdiYrJruoEy6R
60kNj56X0Ymy74sm7LeaJz4VZkrVXujmdT2ocG1M4g59FaIanPzS0GYborfXR8OZHYj1BvNStB9A
m2pTc3HaIriXIth7dfqqu/aPqbI6cIJ5/iRcQIWx6yOHysZ42BcKk2xdE9Lpd+7F5UK906ry0Rb9
Vq/ZZ5MUOY1zhqMkxEXe2LJ9LCh9ESswZ6D7dek5/VclQHqA3dxEHZhrpgnMO62YKbrNjrwFboYl
8e6pleB/hUkbohBqbfPrMDYvtbA+d8QpBIEGRIobQhPrLlNqP7+zlIamuocBYnn+G+imW7AeG23I
X7mCrgqI/IhqIKpPgFKOKGfGo2XVdxWNxVXA6BY/epGvC5HS+hbjqTWD5BUYFtY8K5hI54rFxlH9
UzuX4fTO1nQx4akghIaUSLuoNxu5TS09nVVkBiCVGJZRrp7oo+yT1t3mor0u6KnoYTrh7OSm1Y4I
2TXcEm9uSTxrFWtir9tlv4UqZ2obxxzjz3WvJydc3y+eV/vlPpBRcQK3htIor1CWtMxc3ar7jgVL
uzRWaZxDgXZ3Tt0Ci63s8Oi4bQqv2uGuptqCQEbLmlhxeG+Z9XJuE5fgF+2Z217DOAIUGZJtd95o
cYeDtJKTkVUDPevJvWKLFIwum6AEhHCDx/1LNgzVurECZjIVEhvcfyQ3Agk4a5k/oZdF9GaBzsFN
FtE+CfGURVnCyMkfVi2lzCpIoU92PshNrWJC6cIgQFabOZ+lObQnwHB3rgzIeiq1Cgo4869HfHCc
R6XUJE3tMmsIr3WbDHKrGeNgZVqZ9SsFCw+3h3tnxsMrg/0qOePyVDBPso74wQwH/MZs44g0FIdE
GGzrz2Dy/WOku6XDd/det0VZC2xL5fG1LHyiTFXa3aEBeTR6OL2D1DaQ6D81ot4ClePvtq8qLzwE
+kOp+h169FOXzMndNV/s+tNda7vc0uhW05r26Ajb+YsBce1LhZFoqvC+urhgVE9kzmShLyVprN+o
HGyvUlioe5XuE43rPyBQakeI/LQBKYGNtAmcLf6JQxdHLwlkDuYJ1kwV891LaGU7r20hEcho2+k2
rCryu8t1l9Uz/mnEmi7JqXQwKbY1DEPS5XQyPFu1su0Ok3GjfyLCoDxbhU8O2sBqw4wv7IpjZVT6
uArTsD2GqDDTyi5/9HpGPs2IhmilUI+sE8cfAWnmirIWsvVJBPWxjfK7xA2r7yqfStSXkAsctMMT
MVj0PmiefI44m9dNqTerVHOe8hE7JJkq/jaMtPpY99o3nWoZrmecviXkolr7tk8Syl8EDZGWX2WF
d1E405squWKXr7Mw1Hdt2pNXgAyA9X4VQqMCPo8dxvTNTcOIZAf1XR6jKPRpuGvZNyyONuPFpNoL
rSc6pcbyP9V0Z2Oyd0akKts0jIN1w8z4jEkh35eUpEflFd+7sU2+8EsduOW9jpU93wxxFK8A3vdr
p6xGZujlOQzMBlog137VGT+kpjKyPXoIvQB1TlPKW4OKYv5b19JGNp2ae6Af5DPQ+cdSDyjC16Ey
uR4iamswnL1LjDd/1rh26+aZBRQ+IDlSm5BA941tFWg+XHcOGoBWI0Zkm0GZr3tobysrZqtBqPi3
otHJqMJfeEnnyqUYDQwCyEU3OR2tk8F6sGkm/SAiGEO5o6e3oWriJ1OU4KwDrhRiI5KvGZ6rDaOc
fNPWIqd9S0DeqowbooI8w98FsP6eO9RQtxNZ0hHRSIlGhkpS29C6nO6GVaO4LeMsuibKz77mfCQO
jPKx3uSeUNdCZu4+isgsBk/T7hSC90fNGrJ92FTaHh65gZimASChaYpQzSoHUgvSc+VWolyn+MfX
4WAFu9TGzz0OMG27bHxyaka6bo/N1a+0z4FwPuGm7VZxDw4IXwSoCdsINk0x3CPmPzOkfAgcygeL
OuAQeCigPteOwJQtWjQOoR8ma6uo/fpEUKHABpx0Zns9GF71NfSSflMH86zBJ0JyBVWK0YUVkZbb
yKQK3kAsxc0tHCDw2Z0BPKSQzfgtm4gBIEFWFiCDczRckZoybDN1FW6DIVCQ3aGcj1sGOOH3KGii
5tTXcJovRWGwLdD8SFicoi7/WOYIn4KgKjQDgZXW+EmAmrNiyhsGWrwl7zyq2X34eIDYvmTOs86g
OP1/1J3Xcu1Idm1/RT+AvvDmFW4b2kNz3AuChwbee3y9BlgtNQnycqtaT4qOKNMVVWtnIs3KZcY8
14JIG+/b1jRhRVLYT5rbRgoXfZVMFGKYYWmuKmPhDgGe53GUFi0650OXKTLIc5qc90Evwouy5lk+
VlCZkCQospnrwOZtIHVQ76Kpo7GmbgWClbUSw6GmXmHt1APmMqhozkQWIg96owIHssW6s9J9pEB0
2C+YVPeV1hf5GQQWQs0QDsQKGi8BYsIQMfW4CiVxpJ9h5KlI9T0N0lBPGeHNMGkpOCXZfCMDvPhd
B+h9un0IBvmRxj/wUTs5qzQ1cJpGHMJnPGxReOG9oDUE7cR8ocshXqOqa38ZWlxCpYx/upUuuig6
XNAyVkEwUEICJY+ITtABPzBNA1zXKATqbVOHPBaI8+TRAT+5pGsIn9u4leVICP7g8dCeaerQD0kD
FCmlNQL1dxc1FD/NE4whVYEpAnqU71rSVDWqw2okfKvyPE/OxzmBWYpP3LbfI7kXckoXxwnkZJ6Q
18SPRazQtuhNoRRTx98/SENqZC/T0Kcrta5JrfGPKAPR/1kbWviEdmWhnoijfAwUEUaxdHpk+SPt
KuKmRqfvQ8GgxfqBI3GHw1750z52Bo/WvpvIOxW12ZTLEBazFI2khCIpxKTkrbFsWMjnRepDcgj3
lPrsRh9c7i7ZvQnV/TMY9i74tQa33lTl/GVmDfAjacJa21YOqgEyeUlsPChXpHnP4VA63d74PfuL
l3nF7tSgXmNpG3OqZBJZ4I8q5R5rudib4Fcs9SLv9fiPZuMzuy1ULhcCuDO6CPN8Ky6MpxPD+xj5
4oNB9xYN0jsUH20+WTBn8VToDbG92ZPcxEcpgIJST/crplI7ZW2TL1kn85219de8GR2pCnmuzeZP
f6RpkNBe6VhOW9vCZXBHztUBiu0Vv7N7LoXDiXGu8/Z2XtFBNGRl7aymtkpUxM28Ujk9VlksPcs7
yZe9hBLfQzl+kw+zL3nkVSLNHeudipSlf8LwdoK3hjfJMzESCxXJk+fk0B1GzSUysDcujKOKqBF4
Pjs5kaz7sAdf7Wk0hVh0g8ikRN5PcWD2BCRk6bk9RofmUPhItd9Mzux2TuyfCtV+OqlvbG3GJnS1
IHWK9KzqP40eWmHaOiio2CdmkDj2x0/3xsomOKt1XOGtIT1L4GJd+sczNzzmznJJMaP1zXgZb4ud
lJwy+unQ6KYxJVlTzA9BaCU1OyOypGfjVgUXiuglyCAn8sN7WiV+p9fgOJvJLnb/xoxiy1QMQyXq
rpmbr6dZdLzWrfxMeeLS3hXNH2P+9vV0vnYiv98JZGtpF7J448hsx40JPaJwAWzbi7pDBWqBfBPb
5bG5phEb7nt8Zx2HG9DNmV0e6jv1XN2LZ+2pcuz1UNn8BE5t7geZs1tWSU+8OwbkIMz0RVdeVAA0
UhhdRWK4TwlsJBqyR62fTE9WCYUpXZfUz6+H/8n+IImBLoZEVkQj2L858OoKqUl25OOazJDceicT
THL69XjdRc+pdGI7fly7hmmoCu1ZsibqZBbejzShYyYJp/lRTxAUTH5H86lz7ZSBzRactIgk5jA/
gpWFwHCkiM5BCdoBQtu4iFjbpzf9B4tculyHOiX8OrUA2+YXTTBqda7Cl4piP726C1B3+LufaGNh
M2l52+FENPOzsOd57tPa6Mq3s09zi4++yKm1uP7H3q1FGhMMlStwLSrW1O1wFKs3p9CsnyrXupXz
s+KAKqcvODQYUfAcXSK8aqdX2qnP9plVOoc00WIlyuZ2B6RpPaMbEL5oV658jPf1TnAeg9veDZ3c
3RfOqVvhlLn1m765d82eeDMaTS9D8rvsgPMc0fo+8dXWU3g7j29HtPlo9LYQrYNNq9JvZCtj9SOo
ZXRvyqOpp4R6pOPXi0SWT9jbLHwe5aDnyvAFx+XFgpXM+59zTDqjsYYgruvoP8dD9RDYpR/6mqte
BJ55Ym9/PElZOm+HvLmYoh4V2YRZFY8A/BSfPshj/O0PCnDUx3qgPw/WS+0z0dWxuQcY6AYnfoC0
dafAaLz7Aes/f/NZG95MNb0JL6u/Pet2c02/37G5au/TXe0uL9TRgtMdLqJj5lh3X8//qc+9eudv
TNPXX1Yo2LwADLN5bGRWby/xQVxeeHqcWFkffOLNMNW1NeCNrbnk1bh+6uw8uftrr+AQ+wl7E3FS
93/7WbedBhTz1UCpmVU4PJdZ67Y31ZX+HU6zu96Qoq89sMLbyha+Td9p7vRCtz8x4nXyvthLrwVZ
bwYsUiVDr134svqMqFzulJ11bHbGqUPo829oAvGz5PUFtdmy6mLSkYkn0HrlQ4LynumWRzADoQOs
1ZN9OeIR56pn1qH5+++cv77pv2xvtq+R0VUpZavt7pxOsQ7BB5dqX8plbO1BX9zQP/ldNx0kVMit
u+VfJjfblZpfuhDYLYOfXK/BaTgTXrmzPMPJzykq9Lt75bu47/e1D5H45DeVPjg9G/ObzTrkHY96
S3wcHdGRHVJO94ZHQeu+2umXX+/Nz0/7fw10szfnSczTIAlfuvmWErMYB69KTpjY8m62k/n6z98s
0YE4iFVy9s3H5pB7w37ZjeeUg7jpia3w/zlk/3swr9P6xlAgDjGgSfbCuYopWgWoo/WpNr8OD+G1
dVQ8+celdBTdxhHc9qw8+3oqX5tuPm7Ff5lfr6E35uekm7WRrZh+11wkznYw+h10ga7jb5aX2abd
3+k/YvfUfS194mS9XavbkhuJOHa1OumvJ7sXOf3FdLZ6dZIjnxffwpMG1+32YZgy1Z24qzQ1K5u9
QdMviAG2o5rHtpHeDKSiA3QJleLP1/P5ydK01qecZOqGpLKK3k9nPrWNKCTqCwpfTkuVKBm5WHv4
2sYnY7E03jgUCa39ntJm+QMIDps2V18qYz9N33uV7DJiy9++NvJxIJIoc55oRBOolPvgwBl9TaxU
fqF1YRLH20oh5TpFp5zTdXW9/yzvrWz8tkbOenlWjef1saLwWGl+pOeDJ3l01jsngzMfD6jVGLot
4BxMXiybV5kVUnwcafJL5w6IMNv0T+573zhWoY0+nPv19L1+6Pcjs9bTmE9kqaJJ6On9QihyeRyG
Qf7NcfxYncc3qkM/mx+jq24rULJ2iBD5p2J5n5wlQAFEzaCQTeNF9rrZ32xmq1LbSVSV383P8FLx
VS+5bdBeuFzOBLbW5HWXBvUcDtpScI5JwVzA2zsx7I8f9P0v2FwCKnCmZeAXaPbokXq1gfe41Df4
xL125YnV83Ef0PGsSoS9dEqRPrw9KejKjTxNHoroZoyeA/lJyBbXWoITnvgnFxt2dCaUlkakfLYh
RFRd64J8zkN2gPx3T/sPiqlED2RXOKAM+fUEfth2NMoqMvEYlXgsZKTN/IlBJcZpUT+UQe8lgAKQ
hjvmhbH72srHhbKaMejt5xjhL7a4ThWtUQu0AYHskaho5lbiTZDYxp/VMZo8JI+Ip+32o209Vb2r
aM7Ja+fTcb75AZuNn6RAeNqmf5DKi+yg+Znf/VBurIfyp4SyByt0ve1OXjof3E5GraoaJz0eoUE3
/Ps9aZTJUsVL/6Duwj0pxeFMfbJuAOgUaNI42Quq0AfRpTJHdamLo+xktv72qbD+AnaIQXhmjRRv
rqExbFO9GMYH9QL+F3VHy7nuZFeBW5yRKNOvFIdeoeTYn9go0oedsjG7WVV5UuWtjFmg5qbu0mBT
X9I/5Ri5rdyk53N9EV+vbw3B1f6dAdMfyqmrrWzYbbyPUFwSTYPKQrOo0Mb39de344hoWeYIF4tX
+uIPWuGW668X+MfjlxGTY4BZpq2NsdusRph2SERnBnZXZzRyiquQ+B/9JDvJk22QHhcnMxvrkn13
4nMKcU/iZKyVzHga71dXFi9U8y3Gw+AT7POKq/J+ONNuRl9yGru8RXOi/PH1ID8aNFUDUst6pxGp
2tYRNykN8qVUPPbjjYAkrFDYX//3P+5REnmSRX2rhgegb19p9HpleS23j20C3Jwe0a6ebSHN//aV
QX/JWzOba1kW5JJEePuoXc1cGXifvnrQr+ihdMS9cmpdrB/h/Ud6b2yd07c35EKCuG6QQ/4enau7
4dzyqQNwqx80TOzqAxn869QN3enX1zP5MShLSmbdALIm6xCuxHWDvjHLA1+tELwnKBvs0Nb10bnw
hhcdH8A4iKeeLuuEvRujAbpHhqcHd0HS9O266KVyrgBCPnY/IXFM54g+ubEDLBcZ1EPpxv7JYN+H
Sx+DKjaJ6+NaATF4P7qQEgFVL+fn/AWZQnKVry9dNJoduMYng0IfVj2JPFnFk1NN/iRtd7ZFoj+a
CyCq7WHOUltUT73IPr5NNhY2a8Qs5ZBqP/mZKlpXdubnxAUN6tTn1c3qN2W7U/fS9nSWRXhW5Hm5
FUgqK2t3xNvF0YtmntVy8lIWAuSOp6l/qnvpvBROPfXWU/7tuni1I0NztjTZYA1uNhrMKcWqpPa5
c+FKOWCBgfw6LYMbyfy4aF35s4sWHRK9FFed8Gs+OFGvxkmJmJKK64H7/X6QYpaBKIbomdIetFtD
0CaFImdrdjL1T+ZfPptRlRw9E0qHBQmY98YmqW0QXumeu5/19/E7Egve8AMB4NYf/fC6uyyOVI3v
YK3+zV2+jvGt2c3CoZlroG2ifS7OhwPnmGnnju6KP9e0ffvHejphbbsRXq2xvTUN4qDOxL4f5Dzp
EeXd3XMJVtq6rIhSUMcoOHQbmPfK7/JQeNEx2n1t9FObusITmvQIN87mK/ZK1cRZ3D9PKdn03AJe
c+LwOmVg46l0NUtHkLvnvE3+WAVF94NsnLxxPhrh2BAlfAOKK2j32YxiVKhBUavshRK1g3AlFx4S
61fBuXAB7CJ05H128fe3ONl5WTREamWwt8Wfx8XU6z3zloUPhnhOM55tiXv6rr/+OtsLm/c6VtZT
hAILuqrWf/7mlgGfKsRxOzybBDli8S6tZW/oT11lp4xsrjKpbvJ0QbBSPIZ7Lf9m6tygVKEfehdd
Tc2bdpn+gxKoE+fHKaubTyYondxYxfBM7ZhvhAIYQnSQpOWElQ9u4+sMkvijL5JuKXObzhTaJqqS
eOKIDLqbsLoMiBcHB8MzLrLsmKb3wWs4/NTq+JAA2JrdzOmMit8URxNhEErcF2pOnX63RsXLu7l1
Z4Re/ZMmP53QNyPdTKhUQqo2tPF59VZDjZqDwEWpMN0hwue1B2WyqSrboyPwb6zQN1Y32zuhOTBX
huG5m25VhD7N2248tT7Xs/39LccmeGNi44xkhSQA4xif9QvjNtj1u9IBbPRbt0Ufpd6/Xc+w+XKv
VKc3Ww6EH7xsphHunt2YxzBUbTU4MaTPPhW3tqLRrSTTo7456ItVdSMysFEgDhzcWZRgG9OJIMdn
NvBAcFBXMNOHp7Fp0rNS4MIlFm05V/14VoV3X3/6j3cyTseahHmtjPjwIotmozQ0CpQC41bT9nP9
m6JOCPI3X1v5bBxvraxH/5vvQVFjKM2K+DzA29bQapEvVXhGX9v44M3L4BwIPPH60mFaSdsSiygS
yzyZjSd6utzyRtnnbFXRV5w1cH0qVfZh2ja2Vt/7zYBEpdd4uhtPYKdou3TGrnWtXHBGuCv/y1Gt
G+uNJR10QaxO66hGr74p/HTX2Rpxyvr29Kg+nnibYW2+kyh1fZwoiD0c0kvJVc7iZ0u9qs46j5p2
Lw5+1aec3+0bZfvN1oXzZnQyL5ShZXRr3eFwt46OEhK3PdRXp5MNH14QW2Ob87ztG7XqWSAwChzg
ov6N4BBlsn8Ju+Hif2BuPQDeHXmvkwk9TtG5urStd1FLwWLomBOPsgMekP+tlwcKKCT7vl4k62d5
b4lyDkqqaLvGb2Ltv5/FbjJLlEkICeQILshQv08cdaf++5vVLgFWE+lZekyH9iydapShOvvrEXx4
BBEWejuCzSpfsjGL6rh7TJqrUiHBZV5PhS+pliOIlRspP7+2dmo8m2VeUN3fSWn32ND7JE6Wr6d3
XxtYr+ntB1GI/hD/1jSVoqX3HyREgG1s6+Uxo35vUsWjaA37bNLOw36ZYCqap7bRZwNCdBnGKLEu
Sdqm1K18AhNfio+wXu1Gbc7LoXQiZbaDZPYsygZ4stNBPdsNMVWjG/0A6cwawTorO+VKbJGn1C1C
EnjzUzabrLPiekSM5xGEm1MqCJGOxzCRadzofifz74U+l4SakVKO0LaHEZm5MW2lRX7XZn4mhIdq
umuRFkRQykEd8uuv8snx9v63bb0rdYp1oRcfEUeTwfDQ4P2DTAgtxD8DyaU98b64B6H6tdFPPo2u
KnQGUYanKMq2MFZGwCKhy//RClDxWJwR3eqvDXyydXTAPgo1t/Ruq698xzdHqDnQtdIJ42OSVroL
CcAV6u5Xo8lXUbwcBdS6+3S+/drkh8g1H/mtTW1TGiM16GB39UTgbCZmkflR0XhtF5/PI9+Tkvj2
IIKeD72aJtjAGn3hFM//4/5iY5m82fgTbuXmwEtEnUabQnoE7mvHvAx/rDWcJ8a47tHNHn5nY3Po
qfJSof0tPYYP5m5NxtD0d2s+Wz8SX3cnp/tuZfZ82xNNuB3PTuXQPk4wKgNkkw0CkxSN6tsXfaHD
5Ix647Fz6+/QK/0YeTyH3lmuK8mpKbDU/5g3J9MC65DeDXljdV1qb5ZSLgbJMqer1cldM6Phsdur
trUrvOz+ZCp2PdI/GKPdi9A88SDyP++NmYmRSKmos4b+intVEKmoxFnvR4EW9l//TG79LUzM/4wB
c1U9F7dd8/zcXTxU/xdAMAb77//9F2rlAwjmsn8eHv7Decien8oifniHg1n/zb9wMJJu/kOi5Fwh
E08s3FrvrL9oMMRA/0F2jjeCTgKUHceR/k8YjCBZ/9AIMltkcxCF0cmR/jcNRpDlfxCO4t/jeaTQ
B0Fm/79+4/VfC+Evis/nOJjtxYJ6ByFSnlm8hhQNYspmvawUW5Wu9PguofNyanLJmSHDOmFVTC4F
iTc5cbZ40ISLtNQUm5c0VftjCJFj6DRHpiuRjKlyG0XacxhoyqEbGtRH6Fe2RT20dp2oXbyZ5H8O
4G0Lz5Zfxg8mGIf6IkFAeDLyOjVvdxMC9lIzEwy/m2lXPywSLAo1ohlzmShzCWOK3CbJK8JYAQwr
7hohHt3aFAGxInjrCLOJxryoABwc02NNS2IfoXZRS3q5iwrLNWI9OWR50TliQcJQNNofQZ/QcGvd
K2EWOHSxGruxrr91O2GaiSAnCnrbOozRSAmiHR3Lu6Fr82MjlJKLZF4M8S9InLYXrJ3e0ofaqNbN
BFnixHX4WgbzZtuvs0IKhNYpSaKKhcl5PyuoS9E5DvbrLrLu0fLcI4P1Y0TwZB7G0KFpWbKDphcc
fi9/VQcoMIQqDJjySU57sA5d4AqZfBQRFPgeT8v3hpJQp+MwPeFSqRsXbv1tlGaveSHylOSlN8d/
DBS06buqvMsW6xiLjewqkH7zxdorYXkeJHG5U9DscgJZPSL/0vmBMstuGSJGh2xTOH3TB6HYzWvj
sTaEF1HfV79GMP1tV0uHPA3po5vqDABB/FOphhciu9+ieqRTW3zolGjwNHl+qoMgtIcB1aws0bSD
qRYewmeRX/cU/abZ9wEEDCzAeSdbyKGVRf6TymfLi6AWO4Ekl87iUKyrOX0xRzYTJZy6Izdn+Osk
wVDEFyBBQpB94+yltZHxsebyDlUGZT9xGjhQJKzDWBuIBMteFiWZN5qVb8XVi2FUyOm16UvTR4aL
mkXofr3jXquf3q2tNXxMTYjJzUkTzdYtUHrVmqSsR/E5zx8UZopO6toAeNrSUjmD75EBOENO4jsh
uOJEUBty2M0+ULfWjfCJGyOHjttmmafCHr2qhFZwKgAjtkDTuTP15X3XAARuzOiSzkrt2IC6K5Kn
NJfVy7pf7lNt3MVB2d4MCm218RTR8SvwXmpG8YTXt/UQ1qlHx4hFqhBU5uG32Ud9QDdonkfNXTuu
TOboex8lDyF6ElIPaTMkVlnktd9UXmkEnhXqqGYKNhreo4dGoOoIkeEtbf/y9ReQP1kQxKko/oFP
CCx9m/1Y1JGUOJpDd6KgU17b8JZvF68f5DO5GwbeIenlUNP/m807IYMLbiVXmdF8Fyd2SWdLhfwz
6otX/JPhtLFlOMlEw1qEvIhnpamXGCN969rfjNAzl9qqdUZ7CVU+uiGvPvwbv6ePa+SMjM64A9rB
fSCIwS7WltyGQlud2DIbb/3VFC90IqqA0ij62uwYWYXNG1oxplSmIwh/jxVR3aQkObQ+emv1Mcdj
OnHofjzLNG5OniG0kvIHcXMTSYNBC3TSGHeqET/1o/VNp45JyJ9mcE12bC0nwgXrGN5vw7XIA1kB
IHAqsNjN0pxHCiBK4th3Y9OItklEB2X2akhsdGtOHkEbn/V1Qsm16WRYqPLgnfX+2wkDbY4EkYy7
JNByupxRaEwhPqGNl+xIjtOwT3DEn9VkLyYSWQrrMlUf9Mk4cdt/NmYCL688N3D62ylOszruc2ky
72I2hh2n47mVSZBJovgW2esTxqQVsvdhitd88XoxqUz0dtRoEqhdEVt3YjaariH33dmYdZrLI//n
gCaOk4hNfIiHWbXlvhndSIhNv1RnAFygJeq0PUvovfdFlELjqHotOdRKkbMrvUc05RypSvibkNQO
fbY8WtXcHhZTPMaZdG3qEUJBE8qWjYk6SN4jBDxM8c6MQjIiBN6dUaKaMdPG2o3i5mZG6gHvI1Zd
Rez3Bt3fAJtVG0itA6KydsPhd1iaviKIqh03Sm5bBez0ZJIPsZXSHF/py1U9U+w26mdGrsieCnPC
zpRyr7zqp2TjnWrRbxLWaBfXlXlWiYXo6p3+jYKg0e+sSQbGwC1cBsK+nK3z3hD2gRhLP0Nh+b0s
wVUfmy2Sp/G1aYHWvWv1OP4lhuV3i0SubS5SAGHA1tGU92BRnGUd11nWlrtgbp6FeIHL1Y3DTjUP
aa+Idi9lLQgoMn2NCvqOvtGgBLE+XcdFCj8lbF+01BK9Ok6JyEjFvEcATnGBhig4r4KXQOl36a5T
fYA7djqPCMdP8dpub1eBmoARK4/4QJVvivV1SWGXq1RL6bRi2e2XrAfL54Z58L0VwuqiQM+4H4Py
GyV933OKJ/aBaQwrQ/8ep7O+ipXmJoJ7YUOzikhWw51IUpjFeG4lkn442E0eFb416shBR4KBdt4j
BAKQ5LM52pG50N4DgFuQkmL/9TWy7TBiU5skZXVdXfsl8RU3vn7YN7I25l1y38pWvfKuYMg1QPsN
mas4FvdoCILNlmoEbecm8YzUuB9NPP8m6x0J8Wc7VqFOwBsBNm7ZoWqCpZit669/5ccXCb+SA0fh
IMfF52x9f/REST6PIyp7972cIm4SjH90NdmR6iIDASHa6xa4N2XwbeGudpAT0330N3zDaBToW4IE
T1s4QDGBVT2uFB4k/sJAeAorSObhyZrujxfP+mOpPVItk5D0+oh7e8elNQXKFnjse62NXFEH2yrC
rFria6sFnlEpA7Cj+ska8l+USM5OnM1+OEKU0kQniFDdROPOKfq+8U24XFN6wp35xHHg5yGNubIO
UGjczmWYlUuRLHpy30nxi15JugcNiwq9eoBvLOcoOvR/EIxbnE4MzqBK3CxtYbg6XG1Vq9Gcy9FH
jEZvikXRLSLwkkURxL4agaPqYY24ICLRgpJUV27HU13b6sfDn04mkWWK58mlty1+GjOrjDgfm3tF
wmuY4N17JXBGUGyGOytzdxa2q3YEQdpdL59BPWv2uTlaXiVQ7NaPuasK9GAa8aMFD8SJIrhWfQ80
qR30X+jxHgtEPOJ0ntzWzMhDo8ZkC9KMuJ8l7QypkC67oEsdGYigK1bxi6SgVd7UtpkADS116QFN
+XlSnYxQjAvYPLLJWmW0P1Wdej+Cana6WfBSpbxPBumPqfTx7uudAgxgTeS89wmYIkrsiIHSdkoU
4f3yW7TczGnRaO6j+HewzOYefct9NVoBJ2b5veUVCNy/vMrUcxEm3o056KKdTISnZcORoyH3JiXr
/aWDFVUMuyxsLmCGhgchNI59SIo3SOsfWtJVtjpJ5Vke77lG4PuMbEhZn59V2c/6aflWU18MbOdY
9oh19nL1EnZi5oTAGc8BPwO6k1FUmwTj7vXvwvkMxh4Am6jN9pmGpmKvabFnlbDQJDkqvanvJKeM
AtWfEFeJBUJmvJm9rtfJKXXiY2DSIFrp3QK8Hy2yRUWNIZLNZT9VO3NcpLMQEeB5GC7Nu2EmWE4h
MrIP5ng2ZFpAWCCnY0wwDsIk/xF7wAMtFcOO1CW7VFbqc3Xsz+ou7A9NItROo9TGMVcD+GOUkoXa
2ainpRtBf3RNcx5Bv3BLywWQp9KYKWmu5uBnXoaxY8Sgu/k7KoHPpl5qbwpJ73eVXD9M4ZRC37Eo
mBrlH2EzD+c9Gki4VCCHZrlpzunlW3wwl70toTVgTwoAICMpBEeozdk2ClPwGzlnpRmkjKic/yPB
Eb2YkaFtUg0KT7LUu643Gm4e6N1Fk/nVoN3CL039Mu7iPRxWL29C4UzolZfWlH+kkSxdiVN/28dg
TIdAq3jPCalPB94f0DDIT6aD5YFRFND2bhVPDBBYEPr5DlooPOvZDYUe3b8a7G3doRfcCG6KevBF
MGXnLSzSs6IankINJlYkK5cIeyFkl2rwnDQT5ZpY/2ZkdXOGlOLEOolucj28BAlr7SdZpntQ2Mey
+YRK1W8l6Wq3FxRUtRN4a3LLc9+Uj8IC0E6Wp9BvxERAB6g79ktl67UOM1MuzUtLzu8SU3xC8Ec/
r4KpdAFRkcDJQstLKADQrbm7arXElQw19VIxC2/CgKONxI4WKuXPSHzE0ZjsNhZtocE3jGWGyqsH
GmPZeQkA9H1N/fcOKdHcI8b8xE3151VDNA+Lhyq8MJMdCgroC+G32LWa/QIS2/pBsRzRaw6dOFGd
hoealy03eS+TcNQs5Btl5V7GId01sGHjLHjWYiu5EJdEtEV4+i6UTMU3rZj2iRnkUUCnA0Av/kFe
zYYfzNxJaGygzBck3b6Ux73GbnIUo4p3qShT2NajNxCra2wls9xFbOtdn5sZ0ra65bGBACEW5egu
vTo4qiyE8CdNxU5wH/w0U+LdAAHPIeRso64anIv02HdxKu90VF33ydAG68v/Z4Pg4nHWn/NIzLyJ
PYPeCncdbqrXp3BLC0Da9ny9SBnuXREhDz9nl+ie9nDl2d3aXOPwZyCLESx7QanqLDJ64FNGfqWM
1UU4zMLZoJTJYaK0PqzaaLcsjbSvVOWCN2+HVMEi3cFhVotUdmjEkD0rqaXLOlyy7wjijG7VBosn
FvmtKVXRN9T3ejcbjUMMxnBfBm3tBKU67KdMM51YsExIYR3kt2fQz/Md0d0/hazOx1Y1PEDNlTfm
kVPRaGhnZPPcQYOPORSZN8T5dR4ZwrVYdQ9hVEz7Mmw0d4HBDEqZ54SBgF5eSaav1nYySs9lOSU7
bpLC4eVvOqZWSp4wWp1XzVrrNloDNyxKHxHA0y5WhOi4sLgyZM4Ps1y1NthTYHrcGGdBY05ebkjf
ZXEKD0FpyDtrWIFwZXFdIoOA5GDjLmkin5lifiX140NcKL80S/CDBi8qQSwF8dxb0ImQ5cqKw9DQ
3AhE31mgKChE1aDyh0r/Bib7ZeozVMgUSiVp+rHzvmrdsargzhmWowu2lCfRPdhZ4lqwwqI+qb+j
/PTTgkp8MUIUM8W+2Udt/jgmOW3uunhpFs7YDtF9CeTRQs8o41SzY3O8N2dh8Di9VPfcWiBmZbE6
k9VeCrcC32iU+2RcC28APDvzCEiN+tGzVAH/KY6B4iXy2F7hUHxfZEpMRI0sUM3pAfKOKwhscaCb
P3NwAHYeqKg2GPrkyyaB8CgZKeQSev7dxPK4jiunnnXd6buBprO2r/dy3fnWxEefskq2cyi2ZwR/
w4MqNpfEDh/lqUFOhsI7dzHQDzGGJkHfQakvIIsRw1an38gW5BdjPV6b8jQ5CKwZ9+LQe512GJVI
u0W8oE+JCgKf6xABn38MlshLpRrDQ9rRzFMU6nlC6cJuRErWycpIvEgM/adViheZ2NPjXneOFSeW
Y5hB4nci1x8774fWtr+ncuCEqJqrqEM7MFbM/QQRgUH3y76gDm1vhovl5kT9wjTC/6/4vG2q7GIz
mB2lMYkt1dPaL0bYCcli3W8CnoMJ3MEhaJZdGYzZIdR+hBX4cEFCKmeS61Ui6TGa65iTc3giODcj
wjXNTtV08S7JyvjAGs3tvEE1CV64H8rUtJCx4FuHw15v0EhIpQxZJs4oDrZwdHtL4XQuX+YIxnOM
8BeJGGS5Rm0VZViF6Rv4dHTtOVav7KCZRiiXDfffVL4hMsps8kyYLa8WpxHWNzDuUlbpn1c0cobF
ck4g33TExJCcQY+tc8VKZGJxAHsrQXeGYUzcht/kDP3wg8MZMiMeOHp7IGWbjqiJOaFOQOhNtmbp
3BhHfH8DeR+z0zgBVHZmiB7pemmtqqBpooDMiW+lxNKZ6E47JjE6bYMaulYdl94wCufDVOf2GAS3
1tjt4illS0MoLefkAZaoaLedcVtWaE0OvG7tXp9ru6zYqgNv/UUv9jOvPpM3gq1JxYVAvV1dXqhd
9KCaY+hJEw29WYmB+NDK2u2SpNe5aO1EXuY4IfXsgIb/ZQ3VS9XJN4uU3lt9TEFOKd5mMZzeWUaX
du7qH9ksUn+f3kmDcAF9vHd5k2Rw93TBtRRhb91pbbh4S5/wWQVElMuQ2Z6z8FcUDy6s2Rzmn0Qc
I9aGI+kUnlGSjPS50J4ZJj3/efub3BsqVJTn6kp0JQojLwIpQmbugScAmhoRFZ+qBTFTEur9qPb3
wtiP10WcTh6vn0PfoudK14ebD2LodFrZumjXVJ4R83/HRNqMKAZSO5SaHbTBxesxNbQyAEGoipBl
MtZXqjn5BJ08QG3URnQQaiioRvYB4kIctxKieLFlR5RvSB3gmwJRyiGUancYvL4ghh4sUKcb/GB7
Fd4ueyPySq0HZBpCDxZGt0P1xFXLMvYQGOL6Zn4VhIgP/0ndeSzJjWRr+lWuzR5l0GIxG4gQGakz
mYIbWDJJQji0hj/9fGB13SGjqiu7ZlbXrK3NurpIIACH+zn/+QURT/zdWEruHDKrLvvJJO1JxUXR
73sVR9cildRIJXm0HkblNadLbBoYqtdZ41eedlE74oECBPfa7YtV62Q5pMrmtqk5twl6WpcQHxIZ
v7br2Ie2nWGu1LEDxLpO8qLlEsY6tKdRSUmTSjAwxm7Sn6BTYCuLEahTkiWjtVZEZ2ERDLBUmHqW
9akzhmdTeipQbfOlFDipAev1O4+lm/V4LVO5+P1cF1hoKqtvzzGs9aL6LofeuFzH59Z1eqJUuCl8
Iv0lGYgpbpSL1A4bijZsc02Enq00okkI+wnQFJfuOHDdgYhrjId3c6PfatLAH4+68LYa5nAlGivC
PNuJ3HpUTmY2v5pt65xae/3ctdKLlLpD44Nr/W5L8Ni32OuSPUiYzDgOV7Nw9N2ysoEPpPIF1kIF
1pR0hYXdLZemWjzZWxuytGsYF5kRJWUJp6R5t5JUZeqRP5eJ87KoI3lwfATHRh3ZGJaEsqzhdfUj
huNOlQcyo3grOhaUk7OoV+UTAUppZKXYMtrZ6mttc1MBn4TSJEqHX/op5eBgajhfkDZAvBkG7UtF
K9x6BCdatDvphrOxOyqyO+r4/9ZyINh9qbf0MZ9EKz3Ms57LKf33FZfWXbnKYLHah7zLnagW3pNd
pm9z0d23dbaviJsMjIYj3CkoBBuDZNXS60NKrsAZ0q8/crYsj0ODAeHbUnucCPkdeTtYr/PypWiw
hM4H6RMLGOVtui9FlxCUIB5c8WiPqb7jIEv3FulGAbz80p9UPOrdrN2NbWWHZcdDVUosXuCeTX6G
8UEKPBHMufhCJtW73Q5+oyYPzAhpXpPx0BOj5xueQoVk6T53R5hnnXJwU4c28dj6WVGT4lGMXZTM
GXkMe9IxqT4www6aMga9+ywrzLExzbmM3e5RJu6jlUoCSJE/4uZNCkEfP7RV/zhjS4sTN28v1Qgq
azGG9XFu1kM+3ssqbS6XWpSBVvdOWGjK4fdv2BENyVIdek4l+zJiBnykKTWivoTXLa0r2hOcK4Zr
b5VfMiEeFHN8WWzsy9NEvRMzWNPATAb/YrU9DkPykg7avZbonb94PRaxBdbbdbFgndj0l+mKyXG2
xulNY+z6kruIy8u8xVPcVLTnIiHVzE4IdXU8NKw1wIYurJPbL2lYN/MDh9fXjllIgBoKv+OkftRz
HhH+3C3W8QQV9/GXpFuw2DEJ7Sry8QmA+n6NGaRmhkLWgDuqvtcqj7hzHsrR+16vFI9d6mY7MdiU
xqmzR3DnRQQ3epduTVuhOoN1apP2OMM8PawQHIIWd/E0A5BWFKqgH2DQ6uK4SXJK5I5fyhlUU1FX
ArCrvArwcW4QgGHwX1+W2fp55JkwVuRALLWHjFSUwEn09qJxCHexCGIYH5M5/Wxb8YRd8aDtTVW8
ZhWNwFSbI3XKNfGdrD653oqkMX0CSGiPwQhIrnWHEyazIta1oBGKdWHHziXCIgOnZWPYx/piRrOt
n+x6+qIXw2f4DcsFxscdQxf9xO/XL5uyOjB15cyNUz6Vdb3pBmmEhsiSPUyIOfIwwA7MiVLE1MT7
PBZ2mJPJ4VuNF5+Eql4Se/o9g0QHNkrEr2v7Zqds/tRsL6KqEbXQcDYxBxdI+hdrbE5m2amB2018
1YEFU/oxbeQ39aA0/Xi7ygoooPBezC7ro8adO3bVTBxzW7nNCam/mHXveXUMoudjlbr+u62X9TV5
kBgUqpV3IiseRbSiU810xSP6q8vVoc9relDTlojrY2NNRrR46qPZGtVBdaeHrui/1u6S7guz/Dp6
odlbwwupQmNQqgkDxbjckN5wcmCPDUSHB2VHxIOjK58z0qOtLknCOXeP2PKPQUzcK8PIV22ooCgK
zuQl+dKV7ks2aYcxNt4VW70yKdJO7gg7AXtkKpqBUMoB3EfK9cLLlpGHQgWs112D+Tce970N1JTb
eOROOgj1qtsnTB9t8oG7+rgIq7oUKUe77cr8ts3aY0U4ip1M8lrGFOlkYR6KvpuiYUNZukKjlbdM
iiNtM0OnHx9oD6+Ldq7DtS0xmZ4E8QtaEvJg6fQoisoxC63tAK9G+0lJxm32SQK5pj0nuXdLniQ1
QiuVwN0wXLerc5BflciQ1CwPc9NhMjxWoaV3A3Hxy+uSymKfMB0KK4V1kLpxH2TU92GW1gesjyp6
fvHa2QsEvjnYOpHQcSmrK4MaOgdj8c2y2uGtLYO8aG0K7A7bTW34Ahy0HXgVElOJx7tGvbQ01m5R
OdelmvNj9CRyjaHyS2tdo6W2+UxQBPiZ5S339qCKfZoz8MaDPJonrTuVzpW9lUOJp7xoizJe6AsJ
htWUP4AcmXuru+zLYro2reLCrPPHLleNSDrxYy7mNCTCSSNKB2L0sjb7zMA7fi0x6Vf6OlC1RvhW
6jwuakrQniuhYEjNuGRik4atcc1sTOyweg61Mb6uGYblV1KnjUTJ2/plTWz3zGER6qKi+l0PqmpP
/loXrw0gDgFGS5CouNdnI46OdX8b99x10yV3NeEak+d9K9pUZQ10u9WdwAA3Zm3XxGHp9ALGs3Nh
s/EGeeu9mWRX7ScQAbZb2v+EVzSaV72EGmx7JRCIGG/jdk/46HFabKLV+MhlWpyKxr1rVAJWK5pn
rLvvlLEItbZ/irv6kJRuS2AATJKyy64JTAgyT0u4KJuw0r+qpgvE+gx2Ul45yno7tgoAg9ntZtOD
gKDcV2sexEOM3fdLakicuaAnQclp830+htaAV3Bu8UhIqTbiyvB74dCxzzhUCDES+ZywGUj3Tsug
Epddbh6FHd+bhnXjxtNFsbQKAUnauzSKPDIGPQtbAkBEOzmcAUUVJuNnw504wpU0qAE5A2HGbaST
GHk5TwxnOHfJh12G6VZhwhnwGYSzYqj7msh2nwj0OixtN6dGybtrI5m+lzZxe32LvSo5wtQunFYR
KFdO7Zp+K1mrQZFWRdAYJC3YnarsAH54N5N+VZlJGolVEbRzhH1KwjJ2UPLdEEv2Aa4MhsHKDMoj
na470Awwvu3TnZtBaSoa2zg6fUXqoUfW7vab+60yHnqPafSYTTzru25paTXSGyvT52Al5yKgPo6D
pTXmaBzcMZjMtT61TuwcGy0JHEstD3rZEQS+lexzkZzGao5B44L8UyNB9wp9zD5b8Flktfvx4Dlr
pguhlldrOncHg4Jg6KzyvrC3pDCwKlqRlfU6EFMzqJE9qcyZW0875uuw+ESBu/CtTDccZy6TrnRi
mIwxxZs78ybpsYhtLFIINuyEwPAZHxLlGnA+ewRPAEe23enYVLWgFxPVhZeu+8brOK9G/S4j5kIU
5ru75N+cbCpYAtuDlzRVvZi3HhfjIY3aguGSccxCaTG8Tjx5scQpfgvK8g1+g7ydqCSdgu04aUr1
BIdxOWhd4Wsm01irGqVvzSxw0/2AN2Kof+YZYMrFyBDVKjw4vG9+Hdt0AKCCXI/yk+cB0VqlvC2U
AYPSicsmoKmdRc4D6SA4zDGjg5YmtfGQDzEGlPk07yzgf5F+y43hKFSRRsw/jZ033U5b9JuzuiP9
0KWYOwJ3K5XYdCUy156jpsjuJ/0yI534uIwCOwHbfcBxv2COMKbhVJoVo4P8olTJ2o0lsUSNFISu
OwSOobQpey/Iehj+BhuxL3P3GgOQizZbp1BskRu98ZznLR11X1+5yOJ9ziuFdNyZin4EJjZoHftF
7mJnLnAy0LVrp08ObupittE796RffB0GZCl9f503NOWJu7Hfb9aWgUg5tkBbtGAa8JXU229apnx1
irEJNdAA4vBytQCeSvHUj+lTVdl2FBREvXVV98SsRwk7U/eJerN9m1TISPEE2JvlHuhQntZsqoBM
2E7Ysg+9l7/hol4eDIFIq2Ra6qgTpNKej78wqyUo45da6CdzHB+LytMD0mjYyY2UyKcsuXRgw4je
oLDKpAP+TVupGf1OxEntK55JONyUPWY1h2w/QZ/LaFrW+Hs3bUMuI/tWeyRkm8TA+6VtvyoDWIBs
jYEKizmXUy/RyD3uLKsVkdO5J06vU1JWpHNZnDtpDdWb4xzuBO7Hq4m/vdZeAzPRjvFlxg4KkEQF
s821C4dutXe3hreEpdcOk0+qxKlsWzJk2+LRaBySL7qXiaww31MmZ6874H6cocK12TxYBnJ7mpPX
pNwcbEDIT77lTI2f32tABCE+9FcOpqJBX7s8pJS4Vpe4NyNR8IQmCttJ8uVIvC8NfKzMEefHY4dN
0w6FaR90xJytYnydM7S5Eo3c+M1bCX13CbunYMscVrYLnKYjD9WqZICJTC6RK4jwK82h3pli7gOL
IFAw6CLQTQh8UyU9Hn7+PjVLe+VM9t5r8vduiS9johUeiiVsPE33u6E/zcK2986S5VjmaQdmCxMD
yCqKl1lEUmjUvAprrLTcsFxgmDTUbr5VUDDkbfOauclJN9bbWaIUGr3u1TKyB9PQb93WuFE1mnkQ
hL1gbEVYyEorBmVFFkkbxvXyee6t1a8NDoBV1lFXfcmc9rKEzkfRTqTZEn9V1weofnqgOKEVd5S9
cFnHISbE0+54E5BiI1edjqnytNgKUMOceOQnTRdW4/RBvzIdWzXjynQo6ZS65gycs8CtC7J6ZP++
YvgepFlyRx4MUZ3LGpVmk11Qj+dBst5ABjH5tdMS2SYzg2ZtiPyaLAAsjrK1zb+ZBu+rtUYfBwCX
sDtmFCYgdlKBDUNaBtfS9BjpFh5mNp9pPfGZWimBUPQnldmYYV26ZFZVb3AaWFuN91L0YEIOsdHB
WJhqWDi3HKM7fQb3UCY2NuDul2Fa3lNRJB9s0+f6eAgHHlQUmJWeiXGC7Z7xF1MjZzRnW9WnOlPf
0sFdffLkrpX5O/Fnb1XCD3Br3kAhp0NVUU9a5gMRH3QE23vxGDjI9KMAgj/TTTzDQ+8N4RBePv4z
vx4cAy2nZyR2/Umva8nAuB0ZNqYcxnpLjikiNRBG+yNb8r+4KFIr7NUhO9q6c+5409SrkZuuUn+S
edL5k+28e6v1PpCX6k/iUJEvNo329w+4DWc6oe3hb+ZlsGJg4yI8P6Pi5WpGKo42NZ90s+kuxgnK
lyO9U2wXzRWA3IvZfNKYnl3EKTvWgH4uqAgZXzrn1anTq6RL3J1otDembKSZ2ULuC4l/XeapH2im
zuWv241CUnFJw2CVqHiF/PpK6qTP13pc20+q1pF2TeJNpschagFJTc6rMSq+6DJ5b6Gw7XRmO6s7
LAFxpCSBr57js4Y+XLh/5gt7NiZkBAO4vDf7/OGhnUSsMIvxk2vnTAPoAGOvP0Ah33sVTyD13Je4
6NiHSQAjWTyxmLLWN8lMwebY36a2/o66w7jUVgzy2tHbSo8LktyxEO0p+FIDd/oVjMsdq2ByNXk9
a2Yb1hgwVVDP9kOTAHw33hp2jnjXJzeEAExLVRbWQfFWd+8W7Ys5AdsWZOpe5mwF/gSKyViJIOuu
vEoq9ptO2caeq1MGSaY0kdbN144lkosCYl7RlvkRIiHgrdXczmWsBPYK58FVXDVsNPkKUJHdGTUU
rHhRfRIt5yea86nOpsNodKd4FQTrNqfWW5Pr0s6MoEwhDmsOKzp9jVttODqjDhGviBd/ALcONIfW
3kh2joQTUpszNjtM00K3uuny+JJtJOMOPWdH4cHEYnLCTncfUilPgM74zyuthTQG4gT4VpRlLYZY
HB8RwXbVsVoZE7nlVQa2Tqp4pHsiD6xXAKEpSuflOI+M5dTGiENhKvfMM3YMTTSAf/1RdjVjILvD
SNZMqwN7oOpXajseRE8nrnj1zlNI5PMI2js4Q/86aF6Eo9WzJuQEgFCxhWz0n7gcdgMHR9um085L
A5UMe/bkZglxYgjtxHrVVUhrekra3eK8mar1rZS1ZHbRMUzUujvDq6Kp9cLZagQskefGrmAkqc0p
zyH+ay7YIMOei2lobhsv7WGV0lMpcUYu7cDyx12WbMXc6T8iSJ0X2riSqohUiC/aHLtQcp5xCfsm
MRPVqtZPhsmadO1Y81VjssN5EK6vVMotjWAapb0ndwzIQr16m2KCSos1i08DxOc1W8B2xVNv7Jdi
nnZTWhDLZMAcheUUuiukOpUwzaoE9m85t/3eWz/1izjiJyfDejSey6zP9kOq7uc0Dcy5UA8E7tm+
5SbOlcycMEaV4uNGYL+VfRE6cHymcYdwgoDTmsGnuzDBdmxGGTL7PK7aFyQQykHBGyazjGhs4zo0
FqH6ZpY/L3MduLF7LHPw7z7t4f9PO3VZXkoAeM+VhIvFdkB+3NvaNeapN6wHxK3GUV0hGRSzemxi
z72MvaI7FDUD6mDIOZ+RCswMjjRW61CFMdHhEYDkV7vJmQUstQZUYgXIRspTRq0QxE1+iGmq2Pyu
My9eQYagm83CwvmqIQQrXp60QfDl1BWuUfmXyUoUoizNS5mOX5i7g1HNlbEXGnMUdyh29QaWGxjk
ErgXzFDGfqdI/iP94r9Lp/8l9v4/Ezk+1iX/+R+gbrT4FP69uPHYF2/9fzFZFD/rGrc/80fKveX8
hu8eWVOIZBDSboK0P1LuLe83F18V2PoavE1Oop+Eje5v/Os2H4Vlb2TGf0XcE2b3G/k4eAjjzgqP
cZMe/wNR4xnRGcYtUhCujvExwNrWSv56JjMFchNPGOIBzRfjyMSKnEIMz3GSyN1Y6JTzwjtg0VYA
k+YTzRNDLom9jU/4ZRPIFREhOfEbBQ9SsVLvqtnNI8ybhw/4udqvMovtRhFdbv+NUTc2mucl5lgs
TTvnMn3Q1a4IvV68kEA9RMQrw5yJiQ4Ze6rMWUNztuBSq4MHqyXRew3F50/v9y90lb/WW5sXH+Ii
fA42zy7LtL3tTn8S6xiLVhUWHNkHMzZABFPFpWrhlCBYrkdg9J5iXktk/GW1/cO/v/QP36D/y2L9
cW0LiRAdgAONlZCmX6/dMWTU+5RU4xaUlA1m2mulmKI5ZgLK6Juus9lhj2b4nVLdLGnFcHi1vWAy
+v73m6z7/I0kpJtYl7c2udB+N8HDRTKG50Vbw33tbjkA5I5TceYUABRE+kkxaIpwzYlI8FCUwW74
3ifsv3//436onM5+HAJeVryN9eefFWVQsEQSU6Xdt2aeQqeaCMVUpyCnZsmmWr+ovd7wPSOXu8rh
pmujeiq95GrpdREMLY00Dq5OTxwoLHNfYmoLRSWe2paWmsVZDZA79Ay6JWQSCRn+gyPU+PO6wDpZ
J1GOihQDOfOsDl/UKtPpLNUHzJqnYFK8R69KiYQfOEodb7hIe+7cLaBRNfGa7vsUXsU8F1GmtAz1
+cdJnRW+gMMJHSFQZWyEzaJ8HdsB2m8Bh8S0DVrRPq/8eU7boHeNE0xZsFSbyj2FjTA6FT0WByxr
gkGauURmrMYXwAFB5839peicoz5AmP1xh2NOWavCFvr71/grYrctUVu1GJX/sILAtfKsyrfSuQcW
S/sHtUYP0xKbu37wpM+43P+6BEM4VH6b3PJc2NwmuexKVe0frAUDFau8EXqlPCrrPAWlqaNGGr6T
yk6dPcVbYczQJ1vCNmZ0X6YMqdS6jwh5mj5VJn+qV40rNh5U231yVKnBfY1p/07YcojENmTbgjr9
dgQx/fsHdaZEtlBCIBlnRyMMCfkqRgu/fsyTJ0nBNVqkBIzQ606VIRZSwz6d86hd2HpdzO38tOnL
MCdWfNg21dyqjV2ZI8iFL0ksxNLJnd6SIz4PcDP0urEOg4M7k/rlx73+o7P/rw/s/4eT/98VEdvd
vNfN2mVJOiDN/9fdbX4Cv/yPqBoI/70bv3XrPXOYYvjjANz+zf/0//yvbz/+Fkhk3/73/3qvxwow
8/5bktXVz+e4vn3F//7w/5S8VV9/MTT48Qd+P/kN6zcOVTwD8F3cDmr1vw9+HdMCgjV1ZHrOjyOe
b+RfhgbmbzrgATUmHemWTrnpVP44+rXfUPGjtsWpCK0MTvD/6Oi3ztTKmCk4uI7jC4VhJ0bOqNF+
XX/k2eY9QtH71Eks0NwFBRYNzZjOoCOmemXjWjBlDy3RnDdWso1FiHM+aL2WnUxpG3dmOrY30JzK
O30pyvsVBuXrwtDntl4X/RFaiHucZqaUCp4AYaeUU9RpSNuIoR/1e4zzwaWE8C60rLOyQGsNrpsJ
Z3jio9GgxBbjeDe6Ki4LQsoLUTXmvjGK+r62tPgqc0bYjaM5iwNSQdqByUlnIim01VF26dCVx9IZ
mY7lnSaemaeQyIsHn2wvcW9ryjqSVi/U9E5qZiFgfTvFIM1j7MARfJQT2wb7adw0EBHqAnvrh6Eu
3OaEmDGJ7zSt3LjHopOIBLsCUjCcirFeAJMTc66iOSmMXQJHc/UTZbLujVwbrg0H2jwYp1vfouRf
Oa8UTX1TXSXf6PV5Eg2zau42fcrdOkIlxi2Plr+Rr0ss1sNcAoE0SrEcXMLCmV2h7Z71ZXide5cQ
z3lUwKs1OShv3dKtX6FPWkDjuqI8TwWdjipggdZlo5BqnSHB7rIblpd1VUOvuVhUj74fUgbuEHi9
AX0OyBrLsMrSsgjrZbaGoGhgswPp2Ta0PtOmfU1zrwEK8ZQ6VBPNe58qa8xDMU5O7deJx/iBafp4
mBR4P5Auh0LbKTJfvlRDg7WbBfQHKZA8G5ezNOwSu4yjOmG392fivfeFajbwhd2+8U49FUu9Fwwq
49cR7PpdK5s2EsDW4DGV1ORDphc6ajxLX5zLYi3Ki6WEwCgLYeV+M05oHev5eU1gFaGjmYqjLQYN
DiBk512ve4R5t5MeqPOQ3zmL1ppPSUlmd6DCGe38ONGNJ8LDxU1SMiNpbIhovlNWKCJEaYhLEtFL
zmzATc2HuKOnQTrpFqNV14wFPwY9VdjxQWN9rSz8BaW5ystZabMXWDDVp8Etih0CkVzuDWMxl3AC
UIn9lRP0IBuZXudiWF+dPJYHTXGFzczCnF9pDOqRfreEIjDDPfsKeaW2App0Gy97N21e1d5kpDfA
E/ksyhGOmaydRAuRP3uuD1O+vl5aTduSxr016D1oGXmr1k8MQdVwrqb6lGXeCs+W4fBgN76mLTmv
fxuEdImEDFIb8N2rMXe/IPp1gkq282OhVzmaIkUmMJssaq1+nt3rTtcpamZP8boQNVXLYxKy/171
TX+XjWZxAMCCddZU2u2Scqf7YlGyr24/zDoTkyrNoqm3MeZrJv1eM41SpSiqZCqbyKvmbByCCVUf
aEJaiDZ+XUXiFd+Tsi2YzeqzLcdjkiUqCpgcVTFqAYgGiFMyZktdlV7bmdSokK2pF1eGXON9IxLG
oc2ErTek2cDSx02O1ZQD5ZVso6pJXfdAsjakkk7068vgtbK7caqxaXfI+lsZJJq67OU4WVfMDZ1y
bxWV2KWWCn0wK2SPZxIx8dV+ztbsYhYCl34kONwPWuPYRpEix+xg90t3kVVaZe+yLlX25poUX8ex
RGM8K2aUymxmtAdd407h9T+NtVF+Rv3UHeJhaa9dvtlDPyfzJVy/AaKuzkdODPBxMuHYB5mrV2kE
c7mEWzAMEeVPi1yip2wlMV36mrG4kEr6XntTFT6ZLcMmUDJNoOB4xmF3TEnAqJSH3H52dO/r0jXA
zWOePKK5n9E1FTbeVJ2TP0KIiK8Z6a83qYcOdW1077tlFOIEQ2/YaaM3npxxlfd8ypoeDY031iF2
THi3Q9TA9gVRfYoCuLaycEs2hdeRKfGTN5oMuRZ7es/NdDjB3apE2LQOHlFp7G0A9jTelmCnway4
5qFR4QwaVWq+o27NL9FsUZCWA/4aNYNSwtCWavysqaLUInXIqgiAXe5lIvnKW6gsLdYdRtH4At7f
d5X3fJ9rTf95RF17MOlN+Apj1b5FADB9kb1lB7W7yos0s9XQLJXkmaNkOThZ6rzJIQ2hK4ORKpDq
utKcn+DBj9NpQBEXxWq6fuu8rrjwCquqdoObqUj3reG6rFb3flIXFOt9O3UitKXizgH6m1LstWFY
v2d21lHbw75Kx+dY6ZN1CvrOE2bjx9Vc3uMRm20CVTG/iVoVt8uS5jet0z65yHEgp9vDbWL3GlPx
3Hka5SQeMoaT4bh4gvhfs68gCClwsCZn4q1xfqPnzwjQNZKLbsmTJ8b32kVilPkXWTb1c4JrfePr
CUQP0ZgxXDeoI5oBQV8CEZ4MvIOwRFBqOyrFKHYNc78oHmW5L62i81cXUFVMa7UrpqQPrbHIg2Fc
mN3Yjth3tlUHVcFkLk/4WobRq0I9gfahZaMbkQ1vhxlOXz4TIfsT9D8ZQQkrQnfY1owZz9EwwCdq
tAbOvN2ZJ2NVe191hRaupYXQvG/GUB896zDq84rsqJKh7PX6Km+z9AhTSLmZ7VyNsqZ9F0LBI6me
il2ilCJa9DQP8AcaL9TM1l702lHuXfDB3l/yVf3cyXS4lcvcH+LcYe/WnXobzDa2eRePSfygDbp5
wOGleByWScRvBULCE5JaV3wbeZ/gLpzSMN9nvFU06RUOfDS9wrrDVV96iNSHFKbCncV6uCNFGTww
0ZYdg9HiZkghDLtjE9+yKNfvKcP7GIOKZYENVM9l8bayPwTpUGJXWzrqU0NCGcKixb5eJcZQUk+r
G7OfJR3z46zcGVbhvnmtOy0M0Wzd2METm78tWszZ1ls6VFlNzOgwcSFA5DE65XsjeEYrfNfXcTWq
fb+Y3PwqYHP1JnnrS9xttCBha/Q2rfp51WM1h7rimZep44y1v+ZjfWU0mrpT+mW+c/mLOdwzqp1o
WQ0lYVBkpgkvMBenOG2cJ/Qw2teyiq1r6j7tZFGafeoRpsNkzZwTqjz9jpmsExqZSDucQVrlxmB6
BrFg9QJTA36HD0aV+3u39486qP8MGP0f5/62Na7/vke6quVb+QUHm28/N1YMif9ASE0VEBT3NBXo
G4cLcIM/AFJD/U1npkxsHrgpg9VtiPvfxm/qb6TcuPTO+DPQMxn8fX80Srr9G+k0WyQXk1jATdP6
JxjpBlj8BEsxQsZOyNNM+FcGJj2O82ubpFWWsKwZDMCiDNu4C5yNezqCIB/Mw09P5i+gxTPs5E+X
4jf9DC3quq5YK7RsP181LD+2cZ+7yA+cxX6YV5z/oM28Ccm3RbN57pEU43BUD42jEI+5PtjF8HW0
0wAPWeZWyx0oytHMlQd7HF4n1TsVaIqUesX2AuskoQwHPdPYtY2rNZ7ojP97XfyHvx6fYpYGQRK6
eW4kGvd2o2RxrPiAZJfFoN/gof4BdHQOI/94wj9dwzoD6fpRpJrMuMYQwlPFVRNl3wE9zX7LSzZu
/79+kHUGrptuNViFh5oIDQz7Y4tnQOy8/P01zhJJiapgeRp4lWAWp26DhA2W/AmOJiO4W7yBX7To
NjDfGCSp4yvFRT+nvplXITK33aDvC+Xr31/4r9bqT9c9n5x7CWzdUeO6uqF88mbvtrTLD1YqY44/
fXk/X+Ls+Vm2hsvEyiUc0eOn0YHHlQfmqru//yVn9JU/PUL9HFXXx34ZsOfxxdMaVWGPoIWkribK
65DEZcLJu70GzzW7ifuPMMDti/7Tt8gYARzIhOp37twh4KXkbUHkzrKzUZyEtCNBmfjaIQ6168na
2GjiSBkMQxUtE2XcB2jtX//2n25ge80/LR9r7mqQEG5gvqsu7f1y2ZA7N/nujXo7k4I5BNnNR3mU
50On35fsT9fc3vtP1xwYhis11gx+Hy3hSppGSnR4+lDdlMHgL0EOPec+xQ/S7/Hg+GDKcMZC+dfL
/uniZ/j0rPWNSAUXV/dDOGJuC9cbPtpOCbR9f0STIHbxRw/5L7+Vn655doQUlbSYo7HjUrnv4A5G
uBYFeBVE3p7U5X1y89Gv/DG3+7t1dXaStDJHfZzxK9Nj+USuTNPc6JG4g8UbTAdB5h1KOJR/gTpE
yRQY0Ras+KHD7raZ/ukmIP3o7kbf5SQ/e8/QwDEgQc6+rNqzpim7sZqO0nRmjLnlzumcGrzee15c
D8sp+wOPsr985szKgFCBXpkq/XpxUfGSxSatS5PyUCXEGi4fpc98dInzfSO14jZPuYRW1jsd/uOo
Hf5+a9oWxvkThPEI5InTmq7aZ1+KMeSgPJNEjxq/OYPua8Ol7d6540FCZvz7S21/1fmlttGKufGs
t0rs1+c1aRgkjhWXwoQizIeHYcqwWfvgRDxzQP/96/vpKt7Z+VsCDyE94irmvsBVJJKHLWITzmyY
XpS7/yDcc3vNf/OzvLNl4Hmd8n9IO6/dyLVsy34RAXrzyqAJHyGv1Ashl/Te8+t78DRwbx6VkGp0
PRWQlXl2kNx27TnHTIKUBlemtP4ICm6D9NhX3Pntx3ltfUV/a+tLf5jxKrUQ2dhY9ais3NZF7PtY
v8juGms2ej33k/GmeMRvhOBr83N6zw+f8KtYnnl8mq2G9iXlcwFAYxR3HMT+P/qJziUfaXsG+lvr
y1xWlaYUiWbH5C1c4/B33e073Cd/74vfDaw/2/gye5lxsaB/6Ll2q1KsnQ8a5ee/t/DdwPqzhS+9
3eiCpTN0Wmi44tY4Okr+AAyQS5mdqPl/b+vbp4FKSuwoV7T/ETKuV0YTJfiz8XqdR/0B790PD/Pd
CYUT0v808OV1RYkyCErGJxEq8QEbZcQ8UR2WbHDFMXr4+8N8u3j/2diXNzfIZoBzk8b0h+qYxFxN
2wjGRHddVEI/KOzoMTe25Q6F50m5hk9/b/6Hd/n1kn0J+8gsFd5lVd8UYKyL6L9s4Mt8oS+xrHVr
AwmlYdl60HH//3ePIP97og3mGpkfIAU7BSvHhB7id/h7C9/Osn98o69Bh6Veyc2k0US2i7dsKF8i
cuyMl/KouJUPylL69fcG1w72deL7s731q/2xoauNqMwxsHPBtCqs89kfrMBZgJsMLfQ+oYMB+hNS
9tuNq055wKBiI6KI+bI0SvUMas6kzcEz9/qmulveqs427xt3cbm+Gl10k0f9hxzCf44C//Gkf7T6
ZfeY4oUFDUKryW522bZutM62PKwlE1YqrxAO2Al7b3JrTz6IEWlponlDMdlKXC4R/v7Sv93j/fkG
1jnuj7eu6S20lLUjrbtK87H/jArb3LO5rHnfju6kOySSG9njaBseh5Mee/8PIUPfrXnrUkB9ZEX8
wtj/14/AuSc3CBmYDqpNuF1DZa1mI+W2fq8sNqW8PnSXjbTJXIuLNxvBUVlssR3//VV8t/D9+SO+
9L9UxbicTvyIRICkNX2Mio4t/SfM4k+tfOlxVC0iM5fWVqDPCYhgV25XoP8wlr6d4biSRyGvGxCa
v0xAaSy26jzQCtVlFFhvYvvDDPf9Y/xvA1/nH/R6iSjRbSRkJ5PoLZw3F/WH4Li17/3nOPnfRr50
C3hTCywUGjGb90R5UKcLO5FjMp/qwvqhqZ9e2JePr4lUOvK1KSq9uPV6rqN+2uj/9Mq+fHlBhXE+
anyTcXxIyufeeAgz7Yfh/G1ZDi3T/3z4L1PLKFWjOCU8B4nd+Zm7pNSGOD5ssUGt22N3fKrvoEgS
x/7TafGnN/hlIkmQmnTt2uUMaJK4suyy/2He/O4FWtRqKeXKMoGFX1rINMr2s8GzVZCBagGsAh4h
Eg5+6ArfHu7/bOfLTqgepngO14Xo/wa8Mwu8YQbYQDK+B7LlZ776Xz7Yl91Q2PcoUAMa1DHuLzmM
QUzykdD9MMF9u9r98WBfq20DtBOxC9l1ha+4lR3xUcs82Y3Zcw2buT7V97i3fyzUfDeI/2z0y1TU
S0LXhutMwSXY2TRKLC+ZX7ciicK1g2LR/fss/l03/LO5LxNTUsVNMMo0F6edPc7nzip+eo3fVSRw
HSj/lAQUzfwykM1o0kazWKfwXeAXHi5m4t07P/wxn/HbZ/mjoS+DGS0UPLOGhoZQ9OCnI5n4aTn6
5usgE1PhC7P6Ulz5OqaiKA4wIwUIbp4HnQgW+a7pYITmlh13v//+ab4Zv/9q68u40vReRfS9tpU/
Yf1Qq3sDzfXf2/iSKPFPbeBfjXwZS2sayiTUNNI5i4dGy1sjoLILvtZNRhe0w03ihj8Gx//90ciz
+PcGRs/CccB0RXgqtt3OXIAxwiGD2/b3p/umQ/zxcFy//LsZaakXTaloZpKvRvpcUc/9ewNrj/qy
4v6rgS+jJ5QBAijQvu14MrBjZa4haK5OiE8ayv7fm/rplX1Z3E2STLq4pammuUEgwa39doTw8/dG
vjtoWqYqWlz9UY4i3+Xfb4x7C1hlULRt8zS6i2N5GXlKoEO90Jf2zStgWjj3NjcD8zZ7+Sng7ZsT
zb8aXz/nH3trKRQ0iWRpPpcCuv5OwqlrSJdA8Yv21Gc/RcR/+0J1CYkmDhF0wV86xxCqlV5GOf5x
GckhoN8hehb63Q8v9Nse8kcrX3rIoKXlSuAjTuAYda4SOd2VPQbIbir9oMWIzSbOaL/muv60wfhn
efqPzmlosoFlwsDw8uVbhibZAZaUYEGXQPk7gV+7gCeq5iQ5qbvm5Mb6LRRwG5Zi9gqE1UH04/z9
8aFArq38+Ssgz6O3JqcDoyyRHVwL/+ujanGSLINBzBOxk7CGJzxUwDmV2hzvMmBZzKGKIViWO5u1
hKasi0biB5IaV8IKglVhmpMnxM8eikrHu9zOsiurebgAj04xz+do91qf5ABF2ig9iuN9BhB1uRdl
KXgW8rLlHDwj3LkXGDwK7KNYFd1SascCK7iBFrdxpagP9HobcU0eYyA3q6FRnEHXEvmVi/Fe2ovK
0mm31jLnC+CPscmHDHRHNZfvyAiBPOuN0PqtPo6jqyxoo+wGuYx1nSojHiv0n3hHvAH1LhAduTMM
12hzfOacajmks3ea90JQWIqPvxXqt6QUUO2n6WYRpOdaoKppldpFUtTBn6XA8oQiM4/o8JB65OnH
EOmd2+ep6JV1P3tCR4l6XJCqS9Pw3GVGTQyG8GQ1liNhngdgJH+mGuCSpXjIJNnngLljb3wFlXWJ
NHzhWjK+GCtKqdH91JwflKY8oE528jLxg8C4EQVrg3PpUGnyEfiJPatPjfUQDwnHT+mYp0SzCYNj
oLvVU+u1r2AmQa6T89QbZ+gnODBw9SVvei3crKyBKnmMjMyZNckZ9aG2NYiaxQRmO+bL2Qusw0ZG
hyifcr3bjRAq+zZ3477eocCdi7NUs02KwLHil5pR6lVQKyVM5tNrYN2g8Tdx7QJqtoRHCacsjmJF
OyNq6QArSdJOgsqP8R/SK2OyvhGMYz2+D0sG9sYNyT4x7rvuRUWMWEyEejhqcypyf+rf4qy345Fs
id9d3dpBhZJpabn9dVAzbrJl3kBQohqY7tTilDUPsFA2OVPZmFIXEGFhSI9ByrndeEjRHwE8GSAf
qMfRfFXj64KzcsE2Ph0WuG7JTjJAsYfcQmJDlQ6WutWgoc55u13glgTBbY16cAl/iVpgY94Esb2f
jW1KskdiHgLrhNN1q0iXrq+QApP0oQH+mDdidLAmX6M0kIHiB98hiJdyjHZp+2sIbhMRDqMIHCTo
D+AnzKb3RbAm+vAcTIQ0cKbES5pszHrbRSQa7PqSCgi0PH3YQNrpjbe8PwlGgAFoRcN7U/smdKUb
l707T2cd0mMD+G+OD7JM6eZqYljWyvcqOnCdE0inQnoz2r3IbYi6HcF8sdhk+5n9aRd5QbsT1jQU
T5APBVS+VL42+bEMbsGf5sl1Hl6G/Hei+q3sLYnkyNHHmLyEy7M+3E3zh9RsRrNGGP1oYt0xK/AX
7aumgj5cL6GXxdXae4PiSZOdDKXjQvRBKnflsGsZRDMe1jCA7AWmNlpQyaLNyMNt0jTOwJxam9RX
JMDsxqZCr6WkDsN6ow2UxoYClLJSAkRvj3PsxzCTgAbEyBNWjvnbFLh64igT1SQ4Vhh4QgTm/0TD
QJ4AJ8x0A4fmpWg+RW2fz+YGpS+YartOr6J8VuWDZAKSHzZBzNqCaRr6ovwwWTG9cw9GqZhX965k
rxq+vtibTIPaFaDJRk9XF9otek0Hj+2mVWau2l/l4qYfzo36lHVe27Yexjdy7E6wCdUg8Fd87Czb
abUd40uZXTL5I1kuHbFpAGZ4KR0uepCPgkAUmS8H94v4G4j1JuzfDLbj7dvYnoToQWju5emYgzkV
t4p2hM8ilL4pYkaIIWls5QinuS90x6i8V0wk4dDXy/S4brBhz8Bwe5mKgz7i0/GNFjqZlxR+F9J4
fM/eqEzOegatHqKLfhN1ym0jZZsFACvzdr/tQtA9fAAJapjo9ZBmbas9g6aO1Se9vmVayRYKTI1f
d28TNqAgf0NO8llBg+FiZzHPHYoSqyZtjakkr6xNFb70AEOFYNmHEwKQ/KqHYNG5hmrat0z/0Mp0
ky+yaySIkqstLGzCkl4UDM2K+IDJ3ZZAOYW5uimi2pPak9HI5Hc8YpKIgrsR8lHaEk8hnSoZOXdw
mnXNL5TGUXAe5rD9FuKUaoO0kSRzWotJE0xno+duoR/H6USOAH8yOsVqM2TT1sJeN0kdQSkIwV6w
4HYZqAApPmTLZdH0cyiekza/y7H9252SXovgUQqTgxACkuF9jWniLsBSKWQRx0TUtP7MBchNo457
YZ6Ja7OYpoxmQ97a7bg8KiySKg5pANvnCSRhkNdIIJ97cd6ETJcDMxp0YnN6agARzXL2uAi3yfRU
IJaHZ+zqxlmGj4y1Wi/lZyv8aJG11t2TUR6mLLzRhAgG50mcoW1K1x7cMEAiaFm/IlO0CVPrn8yk
CbbMLvjxJkuGZTRO2a7VSNi1hZpATjNQ1Edl1DjV90t0MAWSDGx1Tm974W7M831cizd6adhaM7wD
ATuVskyMI6J0TZ/sQCzqvZ7W+2GR7lJxPGNsvzRD/SB0smcOKzc8fBGU8KOzmKdgK0O9rYkpyoSF
7ywZG1MYWWSz6gzX5MA/FDbW0Lwq44ITLbzoUQETV9SdWmWmJ/2JEsAgq3jPO7tRimterivdvIRu
AROXG+PkWNfwmXvroFrtx9iHPlQBdJYy5dLSrYPmdeG9jgvy2Ul5WuRqjzr4OMA8QB5aLxdZOqR5
8CB1vBcj2waEdaPf5gtN4UcqKgfYkWweFtTH7bGNzx1c4yA5iyIq7fq1LeRNE/8q5IeuclNAZ3WO
otfuTez0AnYmIM6dLTZgkwghQOjRf1YKsOv8jVnP0q6L8lR8ChFBl6AEik9ZOgb6I3E1RvxmGTz2
44TtSK03ne6u5MPidYEC0aPv5wxEEjMcD0G7UZ+NFsMBvMdZuxXMOxa8amCnsi/Hh/ZGiG+E6k6K
L+nsy+9oeDWyErwYRk2kPbCwoIS2dIIbPACBee5lj3PugCFdS5uxIxvXDF82n77hFWqboLiVtGuk
OumdSSk6fSmMAxC2CCHYBFPwkvT7Ut+kW9UXDFclQEGGs4hvCtFsSikOYVPA2LSjZq+7SgricDM/
4+02GoBX4L8w0N6F9Smg2v0YB3YmugtzKOxmTshxss3LvaG7ixKD/bRZwqlYwhJTK5hhtqS5hXyr
ZQ+LzpEN2wGsR6pikXQTqB9Rb8NpyBzGnwzlcrpDQQ7icACbkmiA4LG6wlfTP2EoAaeqpV9RdVMY
r2UDyRZq1virah7GKXe64q2in4M8zHcJbCTBdAcQlwJrHD4KFtMYsCu24LH71daaJ8SAzzDxpPQf
fil/2vEmJfkhUUGCoxFBMd+44okZpBpByH6G/Ss4vn4+pjXVSq5W59ek4M6u3xjtndx5WA2mHF6o
4cXznby84HgahUPWPteduCmMzxLedKYXm547RD0HOAd1skzSTZ0wli22UlAPdXmxBZhWxCjZ83Bo
jY3W3xDpOq5B6gPFYHilbIbZ+rWJP5HZJXmY8cH7aN540l+GFli94Nel16eOVrrQW0o3WByTIDuU
loBasPDAq2b02KXJssZxves1x7ByWzBlW4Z3nnJTo6r3wE43oVk7aUK1JSJBSrs1c5HZXWVCZW9G
rGf/JrJTZkmNcjTp7G6axdUVbUd+TyicolHa1pdw8NTGV9FzW4dp8aenFQsbnWFyDssR9BhybR4F
zzxkbTimw+TwEVTTlweigc1rJ3yYyZ7zaYp5e7YjXz+ozVZvnGQkq8WGlkjEXM70iGbrVnnBhZ9d
u8UxgK8ajlU9msa2/hCXd7ApEvBUZcOJM6ptdfSyB7acBeOc6jC8PIAfhltTKiEzb2JWuy6wZIMT
mjt4wOwhy+nGyH9XhUvUyVhdcmubXvgeAaMBumwhPGaUiVCQDeCJiec5ssY0zISBA90NHk80ODFb
reUcMuahQ8PEZL58FIVzPnIpiFsLGhcuF/hkOUPRl14klIaKnd6Vv4OIO7seNtty7n8RpqHDNg+2
8+IN+kE/DtotndoCzVtsw8yWfwMlwiIgLzvreTynD4H0aa1ocNdMXZCSUnXp2lMo7VAva8dCcuMQ
1uQ91gQ4tNFTzEGLUygJSyUK+z1RNQnGNVSH+nOUv2ps5HWwrRZkaDchlN3Jb+iHcXVsRr/OtiFc
M+OkSnDcdhC6x/kIVzQrXAI14nJHnSQRrwyUsb4l/muK7Kxy4t9R92wyYRkMHJ/XznqDXOak40ri
5Yn3ZfIEAHjMz0V4jYlruS1GDlvn4JfcvRRMOS+kk0V3WXsOYkIk92CDW82erV+q6vfyRc32S+Yq
nPIiiBbZchYPxpE7d45RJLcuq61G9bLsXhKceCLsArCxV1f3dee38E215cTs2Hwo46G8NdKTXHrx
U6IDp94n4WYpr8MN7HW1OMQsEOlBbDZZ71jzvj7kyZPMynY/TvR2X5IJfPMwlDfFtuefn9rP+Xdf
7iRhR9JD3oB+vIfgWuenSLVTbd8Cv0/vIvlOCV04TnL8yX9c3tcAssGaK07iW1wtkP/FiKdSqYKD
3abiloWWS2ZtuajBVhSv0jkA4bAb0p1ZPBu6R2qZKZ+NyW2P66IW4vVL75MBYH2jb7rqVa/9jHWQ
etOiM8BFW2p/51XPILssFrm4x/b3KvQBoyGuwcnsFFxs6WPFDbPbzmR8Soem2ekUKijCjduUPpZ7
bAfG3qsJFxAyty62RN5h/9gsxP0yIFYaPZJl31ojY17NkEKJTxQJILJIZzQkPYvXbilf5Glfj3a4
bGB7FhyTOdx8JNVORBraHWTVCR4FyQGIlF0H8UiKHK7Jjt2a7EgS3tp7mV155gjpgyl89tFuGX+X
3UPfv6v9hXlWemnlCZDXpan8goFkEmJu3ILHn6trNvmm9iKITju8DuI5Uz/B9TYhfXOzPBCRZ5ex
02ncw3SbGjurDxhVkjxo6qH4UfPf0im46hyw3em2/cySY7s47R6zFxHJZybYrrso2a2Z7YnGUXLF
LxcW4hZcWL01gq0CSDEMnvrWm+vbrjkR8ZTO91JYe8UMlutBGz/j9iHtfw3RvYApp0wOWX5ShF81
HPP2Pg6fEsG3spfE3MrlzA0yQSJuWt8ZzKAA+wvzoyWG4mMSDmV+C4s6CPfEHdoje4CekLWZJYRc
KyooeG2I5HEs8WoxMHAxmZ/WeNMG57pgZ7NV7wxotpovlK5KBzaJVgg3Wfre5ty11U/F3NjyFhQ5
G693XXlcwJjmy0GAIWJ5MYkjukMXlqy3ytjq0aURj6Urahyo8VEB238U4cmmZzl/UFiMpbsSHHjz
S+cUNJfwug4iAqd8IWwItdFBX5xuvgyGp0y7cL5JhkeT4BuV4sYsH9vxrrB6J5XB62/A5DkzcRmz
vtdCUqdYxTkuh7tkjUCyFeFT405Sbw5pdYDeH1i2qh+16nE4JyZnqEuur5PqDeA0zGOcMqtd02w6
kllDvK7qyXquDXp0np4Dn0pHV97mTO+8iDz09FuVZJ9xO/Q3Cwfc9ERen2WoaEf8MMQy3Lsx/O/Y
6TlyuBy6U1b5Dw4HfezmxU4CIHmXsJy8dWyzjkEO68xOgLzWcOW2nJiVZKsR5L7gNGbmZ40TwXO5
y3ioYOm1MGvFQ9KtK4BWMf214NV8hRwCJwYrlV+4X3JziFfhVhouiFSikMiUI07vUEYgbDeJM4gb
DqLaWc2OPQh/4u55e8L9uuPOX3r9M+g3feJhPS1ex3ZftvfAX+1xumKPjC0nTtlsn03NnRpvlYRQ
JptYrQCykPAySD7BsUbPuMED+1qH9212yqcr5aiS5CY89KLwTMiBH8lP1nxtoYCXINmXcMVG7srG
ZT1H2twvvqofhO45Sm+1xFsrVyQ9sMeCBqbuNERpZvGWTVcc1upaMFU/MBBuCvDWOZFpayaC7DNe
5N5L4o9xdufgrHTbRoYhy2BnoXsviHXDn5o7zOzFy/S4LNTLYJh5qeZRvFK30VONZJ2W2CJH6h7v
fTY6QPR4cziCrX4GFtt5DW9Urzeh7kBrXsDSWzdqdSENgJkRaShIOI5Fq/l3V1EuussJQmpJ2aKs
J+wg6Zpgj4HOcVGv3IOhD19mU97p3amnFKpUj3HkmxzgraNKsTKTDvkU7Ibmod3Lo0Eg4s48aBhe
YBbJvOaXULozAa824aVeeQdUiFrhBCqHffMZai4nGldLtgJJJe3tTJRldtUtJ1n5okSxCQUrXLhP
27u1DrwKv4jkcfSGpBK/GpwRpja1OJ6pRCJVbtgQaQS/PAZku0TbCjvmO/QGm+1LIN+04SnTvTzY
YU9mf5cQX7LsM+2mSK8UvxAXsuelVKcRSulKPaDVXRs7Ab+DYBNjB2h3eFWvxOvpudfG9iD6C27N
7FBSed1w2tfZzsbbOXFKg5IlGTm2ZaGI2igaco5NGvk9Nf06PcN7b+TzUjxTBLWGj0UkaOtxVDey
AFjF0eN1XPJAce3ijoxbZ242ck5oz+PIqYpiHR5SO/8QCBky8JG0/kjASXMSZDj6C0Jc6mxGYNoL
tVImoWb+RUTGWp1nmvndDS8Jtsv62nOwZNgFvxEfxprbfWqFy8IisKFWXbPw1+NtdB7Z8N2n7NOC
bjORL5tjCjcSEnMw3fe2yELa5/cSJTCzP3CgkiCCxphn5O34RPeZKo8YmKOpcWJ6HsptH3IyZybj
2HcqgR/X/vjSDPZSO+SH67cSwKdLYr4LwT0gR4j92DN/4wFXiOW+MDf1qZ+Rot1RnTgN1QEK1ZQ+
5qQODT550uodJGPI3TC7uB0ImxuJs9a4y0W0JpvoBiUI8afMXrXlQfglt06lDxruKF9mDbAwoU58
BY9DaIFuRPvQp9tZek9JKs4rgyMCiHdm3ygii4cA2oWK7qIUsFYL4njInkkuMqf3lrNhGD5OJSE9
IvG4/coRlIr7foi3SsXmUZ7BBxqNtwidW6jJGZ/2m9p0APKn68ifm+KSO4RRvIbrlU8DyG2rkt5h
pcYbdzjjpu94t9rYB76WDg8xMY+ubIi6p5V9AqgnlkVH1PMFZzMJi7s4bXJ/JhjotgwzTgWDWFHK
1UjvCO0EaNkF7DjMoi7hX1lcnxQ9R5RMUMV9Q1bHadGS8NIGKkczNQUnwa+Pi3aniC0YizYJgJ5r
SbpXx3KniQRaSuEdPj/znGYDUXj5FXL44JeSDpdbpGIfKETCdmyZtAJgkgVuSy0FBxyJq5WzK2Y1
JCQCkyzr3GizYaul+UB8FkjwCM5GfCcY8i7LGydVWA5kqvktRlwYD+KJmCDEfpTm21DfZukge3kK
FUBKu2O+6BfMm796RX1I2nZfKMGuKa2bfqFImS7se5NxF+nmIRaNz46EbVtOG83LcesTO4r4rlOE
957EAdBZTFchdKfEEvfWLPL/B12+nabmHWN55q0kkKaxwovR9u2TYdXZs1rrxVGKOFGOQwH6lh98
2+YsROBJOXWNs75N+IsPkUCv0ONxvCgdCQlO1df9vRmT/s46wfUhTFqxhJEGIip5L0cBovkYLiOp
j4qeqI+4KcrhdpokvpNE3Z6JSQ74taTQyNJdkfZT4E9WFvaHUhAr6QGJWdYrm0ytm/KaNjPnE7i0
ZJoR2zq8cUXQs+gLEvFjiFjSfWMEzZqHkjZrMrmQW0TtperbkCUy5xSpZbGyBEl7Kw1F6A+hWMax
l7cRldXB0CouSZa4PXYEAjzHgFan7dKJxbwbNItcGEUr0E+qpZaKv5usWDOamgX0Qyym5bhvdVno
XYs7SYLY67IfLyOZwwWdcZ1HC2mk2JURXAPpIxz6iquQYDT9mCyljD1XYFDsjydF26/m1Owwhs2i
Em86Nw2Fyb7sQvgRiyKW61k9qEb5qmBBHx+josg5bRkWcJdLk01DsDMWuso2Nebg1qwjOX7DTDdl
3NmNYPg7rmsBflhcZyJInnpoCEJVRINEukLcTG5mKeW6DQkCvgSLVJVSZIkqERUeNdlJyWuKG9mS
SzsjsAohdHP4K5ynBCXXol9SFRfT7Qi+uHkKDRVCMGejqm1Ntwja5mPFwQR+FJcUVglWHettngzt
+zJk7eQDbI8/BykZfrdDzA0h2h5wB6kOP46j1hCTz0rUlpAkoCJMC8p4p8DD/ZAWYMK7oJMC5cMg
VYrMmwmChLcSLhI/7Ekh7SbFiDfCEKv9ZpTVkYBGQzRGdtyNQRT5GlF5UEptzQAdhFLbNbpUbYlx
CC9DjAXJM6CIaqyP7MLEEXm1B4ZFj3Jbji0KCjM9uvAgSZKBPpfVQDQf5OacOvUckQ+l0hOguw5E
Dy3dOBcHqyNa5V6bDEv1mjyRWdbaRI49PU6ClzyWQLHUsxa8mGIvfdRghjhxEBQFt4D4BKLJwbqY
/hQFSbVVOrGWL0XRmnulY/2e5hLkfj7F+z4n5vdAphIRuXDQgB1FedfFmwUOP/u8IJZ7t9KDANHI
CA4G5a46QxQu4U5TTI+f60IJ3yplJlLVEoO43AxhpssfY2F29SsAKC4KTFEvif4IO2Sy4sD/utaw
FNmN1Sdz9m4pC9vrRU2Y0yNDEl7LgqmaAoMg3rZJGhPv1yhavM3jLNKcvB5zmAOQCLi4IUHgidzx
bDgU+kRFVZ/aafZLHqh1QbrU5bVXiiXh1fZp6BRLn6NYyPDzwAhak0X5GdjDM2iUxABKGXleXQVp
SwszCi1NInSTFxEY/R70SqtCdBk1aTuWYkAWWUZ4ApetxvAsRk1eOVWWBHt9KhXOm02zRhpFWs4D
NSUeEi7uSM/Qh+Y0RTNR76E8qk4DwrcHeb1Q2NXymn5dJqgO/Daf54YwHGmpNtkQz4rfLLBtEZeE
gnLN1DYJt4ZMuIWjzWp8r8HsYOdVD1SVhb4palYdVSNGsxVBWAUi8dgbpq1qduQ2X6+8Kyt+Jg9Z
6ymuIz2/B01S9X4npXu5jIadAoJj2aYTSozHZgGW6/ftnHGjb3TzfTFIZAikwo2VBPNLmETLGd5L
F3yarYXLPZ8UqFsGia0iwYSaWjmzOkCKsgqW9q1aqMSp6O1UFDcaCVt1TTScttT5Xl1mTfhFOLk4
/W5DVoNLlypBBYt3BhTKGUnXRu4WLf1tUsxyOuL0q9fDeEg8ml3XgH3sUm3MGq2bakwcRTX+ln61
8qjOt1iU4v5Fw6+v3eq1EouOBgtEcGPGzvBshH0bHyClpLCsLCUo6bnLKLnEYUolmYpJck8ClkG5
hNepAyft2CMslZWzWGdByYk6n4RwckXZmlBEylO/qknL4BOwjFVuC5AhxLem5VCSMzFRpugDMbM2
MlHrnFbFakQGOsTgSGpFAxiVdV0+QbGWs9lNSAGn3qQQpbFVTABQtgQBrKD8ZinSttRrcdqGXaCY
VMPz8SYN1Tbdz0ocxoRZGUvpIf+QKtTIOdPirFgxsgaiuzlG9WMezgfyLTSTeli+6jTmEIHkRwd7
piNMZebvUbLoQexRmJXrWTjiVl87MUbr+IPXGnav8N7D4aMx2Edui4R0S+BcpDPMn2PAtRYM79lI
i5tSg4q+eLlAtumurBfWpyORFbH23owZ5egil2sjdLS0SQh+KafIbH8VGuw3RBcogMaXSKjKjzDV
xeUmWbqBm590Sio37GAkOZNSdGDBR1ITHtVESaabMIgpe6W1SeRmWTRchdeG3Fu/uJiU6BghAqaE
YF4hpxifaclM6lNApnwbtn3C2ShXZq+TVB3SkTG047MeF9YT9HVKdJaYWprb0s3IZR+zqrgbTavi
5ojcXLtSEKCURUycsG6AAoch26bYRvgFkaPDL4aMHipcfEmjkq25SaZeuL1mVG/VAhPVzsdpybiB
yAKyS6V5IGBa1TqOkB0got0YjUPrq8FCNboj/CIhellpu4Mim3Nx29VKau0ypQxNO0kY98fCJBXJ
hS5OKhppa4m1Ked0MJ1Fz5LMpTdyWYdoS4hcREUmvKVWHC1XgB+GZNRauHQZonwajqhjC8031wB0
F/E+mDux6yYyX+aass8So+K61EKZEHRrlrVwR4aPCi8UhLGJsEGKIq7vO4sQ3iXUm70cjPR8RJYk
zZpDxKVUUggPvRkNPIM4WP1b0QplSG4V9dwqjBpu3UUCY8JERt8RdMm6AWDOu8RNo4S/W+LQRvZC
BsJgB6JYMXqC1AuFK6eRURKIGbWRa+X1I0E6PNRRKCZhZNLWyPlAlFZmMpj7uZ4ZidTKzawSbw2R
Cbw6YOSdqL4u1UjsPVCI8BLL4chFyNCY442eVGLwUJJ7bXI7PMLdIY5W7O76rpiU27aLjcoVAYJw
H5eGCQc68kWq/N7UFXFw2ZjkFsQuorme5KU1bpJKE84G2d8NG4dZItotSqrqvSLbquF2FZOlg2XK
zhSG8W1lylicwR6xowq9sGw0w+27Sk3dfhIUToxQKknFW+RC3QHC/D+kndmO28iytV/oJ8B5uBU1
1zzZZd8QbtvFmaI4k0//f6y9cSylCPG4D9DdN244lMnIyMiIFWv15d73YZjY4cu9d9NLhu6APPft
EKnprPeSnRL36HLG3ATlZsiR03vIZaS9H1CKbpQduvZSvshbRX/OfTv/1fMwQwIp0T8itX0Z+shA
wAXlNjjewL7JUE7VyFdsGahSYrc++r61raND/eokh1YBAhMeq48gJqFcH/qmphEee0dzBctkwGsz
6CT9vSXMxFvGgAc4o3pelDDByaOAmV/gO4YWwLfGbEAw7A62UZjbtIf4Dq3pELp4Bm21x17SsuLG
ghql33RDTs4kdZznmxBWIgvuSmilF0VrobR+8Bte3Q4Jr7ar5Zh2quPYqNAwL1dQxVL4tbAkoRTj
OhE5NbU4vfjZWnlEz7mMwKKFpaEWO7mGM5jr2omLpYKsZ81HL41vZXPU1Y3aSob9XYXPSwMA18cZ
teGqTGCoPXgytI122eXkBEqS7cmjnHDrwEzLnTZS+h1RjYBgadHFSW/8wxOApUtGDWBm4AzyPo/j
JOs7qrGJbvbbWk+Rd/O9Cr23TW70NVSk8XFQqfEPaMP8RDgoSr93QG+K59LPh9pfHKNDWL1CHHWk
Js1DwZTe60aqmheIs/lr3LhoJSh+HTOntKgUWk3NUzYzcxdZR8AOwbHVAR82DpXFKHIOw0MvqXK9
PiQ1XB+HsI+a577Mo8MLLpcfN/JBzuNX+WBFHa8LL0DUoDTqnkzbtEvQH6rc8fD5fzlZmQd9FWVy
4nm/YrW9t7P7o31byPyvCG/ovfr0/7jivaKgCrHAnY9IaxaIM4JvThMoDfVUQ0AszE3kHAmt0gwS
9hNte46DBQirmips27AkGSIONmy1uo0Thp+bd3tDERxBrdU4Khiqi/BVXcZrqiTXwbfTJmFqsmBl
Ui1T5PZJup653XFIKwFovDaRoNlIrrceXChGnmhY/J6DHIt4ezje7JEa6r8GRaIf4ikPlRyDQEr9
GMXDZo6v/IJ559ME0jHQ8cLqr4uMCYqilJo54gEjiHarjc4wH6XpLKl7cppQemHkqUZOLdGVe7XI
fIqMmVp8q400HtbXt1dEdsNuoev8AGg2HAiUDAGtXgGJSdKGLH8AdiV5/bdjZfJK620NejtjlrRG
3NtPcyaEHqaOZg4MXOc46j6XOeajOeCZY/2B6TQXcP6moXaNwQ38+7AbzA3hTVqFGdmSKUlBUyGg
t9u0iZuqO2CVGnWrIHD06/ouXkyPfa7rxMK4zSeg/5L80WhlVIk7YxWm+T+KHDB8FwDs8iNrOaQp
MTWqfxRecO+r5e1QajtN2lUAittw7sCMkP+LM/rHuUSijBqyUKcNcC55H24P3wHrL4yNs4dCYmM+
X1+3OOuAH8M0rcMeNWpNQPR1vuzoIGvZkWi5oNd3yPN9rST3SAZtJEnbtUdvr9pzFGTi6NJ/LHKP
jZJVsqUJo0tt3kUSWTLcUUm1dICl9PIdKm5H7Ys5HGfOxlToYXl/jAmzS0DhNblTMEar6NbbqB0j
B/DkLmso4RnaXsRra3l9Q0VPFZcnbOgATXRDiQrwTo4MBUIEQ/u3s3IGk5Qw4DMYA/+9ZirCDoYo
aRlOGIEWLi1rp8Vxest1XczMU4rfabQCd4+tQxDO2IJ4UbSd1tVJVkPUMijfvf5HKL8HasxzkYFK
2tXXd00cghGNCadPPSikrw7GWpAHIaVrn5JnS1/4upmLsC3aEbYODlCqLj12GhWtWBV0uEytpjV2
GbgVWhGy+Qzp3iao2jlPnFuh6In5AX5y2gQLtHmkB6r1brQcaafA1tgviuu79IMf5DkylQvOAhas
QkLPTQjZn2mJQ49elhfH+ghuZOS8G62C9Bjgl14GxeqwQQxyARoL7Ntr48prdWnquxF6tps7FeP3
O41o4s8Qvq9mxUEkxy301igtcE/aSDRalbzRMwhYEf6wNjMfemK7mbOz6ZyQdNi2JlxTMm9DQ0pG
reKV9m4GzG0trPWRvAPpc3qCxioy12Q8gGuuGxZPzXiNqIho2bKKWg0X5Hk8pRgVFvwfAHvs9KVL
vFe5KX5bSDtV2a7U3q4bu5gM/rTGXJWO3CBf1xBWmZIQeEUp64vo1l6ZmxAOBsaCfzX7fh1sC1e+
mR/nEuObaHL885N7Ep3fNvBDTHpl5xbUItVcca8va9IEXL0GMhnjNxQOae/ouYEwmA69DKihwdRB
Hh5ertsQ773P6/4kaxJ2TjcGPZbySiedz3Ky7sTZtyq02A09fRK+zvXa7Dk1nJmliefg0+xJliEs
ramMSLPHPIapaqCfj8fqm2MwnGTP6C1qYgrxaQiXwBnJudnG889U5qHn1DVpmp8u21V6jxKtd5fe
WC/ehjmaffEKLIlO6JIa9066q45uXi5Syk5u8KNfUmf2lCWSyC71otmh20+JltNgwG8zmfWGd5dv
a8Ihfv7b4oSXbyF5KJ5/aD/tff/d/LDey1W/Ulf97+CnsqXhtuo+AEQmz6DN83uqMCtQwpAx5htv
NScpI4YKfg4k4vCe6RbiUhekVtXQd0HVAOPOyuIfD1HzuuXVmOr6DF3AxeUjGhKugIPnQecZY6g6
Mr4fR/uD5jxEmfZiB8VNajpb+r6gn44IBiMbPmd94lSdLVOITP7YRTwwh7zo9+0KZqANgCD/Nzxv
i5EzB/CWs7Rerx+y6yapFJ5/aI9XEo0jTBbqY2h8LaVhJlO+jLYqjx7LgetXgwNGjPJ9aOqexIsB
qkwKiwATGoYzA/AOBwXCN+Zqrq/n0lNQqKLJ5eg8nw2oLM7XAzO8EtlMZC46X976cbw1kGcyKI3/
vRkOh4UgA9UepqDPzaRFwYuRJivAmo2VlmtP/UcOguV1IxMPnrEGoCFNgPt/asmdBXIelEHtqI2x
QE9JXQI2+Fab5c2R5qWUDtmNHqvJUmHyyWnUr2HrUOxPfg6H8DEPo4+D0/24/nMuA+P5r1HP11xV
OuroNhMWo550bHUoMaAD2zDfwezXdVMXXAMmOerpyoXY34WGWVDFY3+Bnm3A2LojJae2Baq9POyi
H/KycP21PfNVLw+Dapr0XJk+VpGuEQkxj5DG10cD5RRY3n1GSIpXS7XnmAYmthFwCbmeSWWHjE/w
UOaRabZWHIg4Nm7UBrp1Cex/FzxI/RzLz5QpVFAVFI4UKsBipqN3pqMVBnjLgy4zQti52uFn1dwq
4eP1z3V5xkmnTFlTKXNwl12chgo698Q3dJrQOdqolKw8RaUzWoOmD0mYB3RB5jxk3KbzGwqbjq0w
rc7XUsUMpDLor/uNhk39vZe+5PaXCHr7UrrttJVND70PfB5fh7XWfru+2Esn0UjXqeVAio98tfj9
IrPXqyzW9YXm0Y9lIi5bqMas+pg6saefacFYIYMgVfRFS6r0Axqs+mKJSMg94rqwD1Do2BrrAsTL
wt5pG2Nvv9Oprm8Nt9/pN8fHdMnlC1Psrxmi5zGaCXutyYgaOqMWGv8RTmOBiEA7qPyWLi+BESEk
k9egYmmlH1AyBVPe1tG2tY5MfPro0fz1fuNYDm0s1DYdSi7nYaf0fS3I7SPpOlObUvXDq16uG7hg
ssBz8aVRsxNhPIC9451yki93lZGnzMnpI+YYngAGsNFoACbsjrygDIgdl8d31JDltQbR83yy9VkM
ELf31P54jE/st6GWxWrMCrWa5pdLUyDbWeuR+TwL1nHiqj+dDVD6Vbh0dseZV/2UcQIRpDt8YJxZ
9LNK6QkdAXqNjFWZxSLcJstgXd3Y7aa7ie8Yj1gqLrMAL5K0ZU7p+s5fXtbcbQq6xng6ggCmEApp
hLa6HxnqQushXXmwRpnvGZrhyxBI2APNx1vlk6pcuKjbpMytGGjAItNB6Tq4sLlXy2Jf6dHMbT1p
CeIKdeT8QbRc8NOqjpBPkrEUD4aL/tYOFBKEGd+Ppjazpom8QBu3DYLXT24hWXBY1fLyBqUn9u1F
drslWK5oGUAZzQgWxAELGAOW9d9/KpiaVXiHFZ7NVLTOffTIueyahote9pn1VKRtyLs5mXtWTuzh
mRX13IrdkmabOVbAT3yz5H59ZKipMRGUpRn21753ZkqIafCMdKntY8roHUYui4Wh/lCldHPdymXk
BMjGqSKNdjheYlEcOhKEhpxUZZBv32f7QL5t425ndLzeogctv+uLv9/C0eKoacjtZPCeOd9Cit9q
nA6Jyl0MLbVp3RVWtNGHZ/ASMw5/wRpjUpUmsUcDjkeCdlFIydQ4iWqSUCq3wWvCtMC79+Y8VLvS
PbhK/WgvR67PXgK+vKCNdF9t5io5l1fx2Q+whMdLkhnm2JID4DBomwRueBnikusfULnMM85tCPup
ZlYvJ+MiyxVya9Z6ZMSmV2RtaE+vZknDLmse1lgR4PHNyaYoKISrgkIvAkVM9cXph1k8EjvcOHsD
A7pUwATRPp1b3uWJG7+gzQvfNlB3cYSolUlyaQN0AqYMiQmYtG0JB4TcktiENxmUHuGY1N2bZvbb
Mp4sBNDDOny14CFogGzWjjJzXi66AfgU4ZomJFRAFJfEwgMYoqasBqCA+kZbO7Frw9GydtyxvGCC
zoenYJb+f2oLNOQdKMMS3SwxcOM7DUxw45CtdfgH+TxoKIpfQwMakT78jDdd3nh8VaACFl0BksfP
2/j0qneaso8N4Jrem76HNEtyKXiu1Afpzl7437pNzNjQYvaOn7MqVDWsTJJqNHT5yJtuSct1a8A0
wFuqfzQ2Y11b/xoxgjvbVL7cWJunuM73BDN3mVeVRtLmpY9ZfWPunQaxNlChi/yh2RarbgUWtoKY
OljIt/Pf9DLunpsef9rJPieZbWd+C1ucvql2ytbcjdXWfFPOZU/jLXGeutmoKat0mE00iC4IC+FD
VEJFGX1n42/JzKOl45oPmHLd7G4u3E0t6tSYsCgYLvSMKtl/F3UTbqqVuZa3c2Ym8uFxUbipQ+0P
+mYh5KE44pdBg53eRcv7Vv3Ivx2egrW5hLB8WW1q8D27ygW6An3s6voBmV7iH9NCAlDSyEpbSLQ+
9zPeh5t2DVnO2tpdN3N5cZyvULj8axNui0zHjA1jD3qacVnMnfQ5E+Ofn3hgXsQtswWYaNbaOnD7
N/J7c8cludJce93ctf+oc+n0xIV8viwhL2S6IdGQcRsWx5Wybh5jZvb63RhgwOy76jK5T+g4xC/d
Gz2u8jF9maPfnlyzRrdao1SrmWKtr8vbNIyGcc1MXvTKY9x9XP9ul4GMBZ4YEDY1sUqli8cFdqX0
VHTZtqigiwHXf93MRIJ9bkfYSDND7TgysRN/6ZaMGW78/cjkin6oW7n6mpnbmUAyt3PC0Y7ighnB
z4Vp5PC0vhmNnFnTeJNfhKqTvRNu+mOWtuWgsaYxVMl34ZNRwM7FgMLiP04ZraRvHjOypdtaC4qm
181PHuwT68IVZB58gGoe1us+Y0AguE2zLypPsgOjkYr2pFV46/frJif21DYMCjXmiGi6hFGBnNYU
hGEXjnUXQumhMiNz3cKEO55ZEL5a3KEmAS6T8b3Yb5YJMH0EF3X7JkPbdqZIMf5VwtdDQ4wSDA1L
6l7i+0uBSU+2pHJAxJp5QIRf0+NdxVBBo8xd21PbdmpJCMFJMbSREVWMAue/Yu3FsWeKhRMdUR5C
J0sRg29LimQHGCiW0ou/zZaIEsi7aJ26x2W7ZNqtW8Bxbc74//QGEpb4JkQmsc5h9LYHvycb6B1/
qQl1HTgWa+23EuYzTjHh6bap0EmhU6WzTCF2jPAGBoJGjqXOZMxZe+tk78lixpShauNNrRvKd0G1
NNv09bo3auOXufARxbItNBdQ6ROffrKn14DYcxweCkHGaxxkP/q3ZpftRnEdGoncBCCn7igUrNul
9sW+UbfIFz9kN8EXHhijstaztZRv5sLpROSxLRSmVJ3CN6dR2JFkCHsTMvFh0UaxtJUzO39JoQn7
2RtV9hAEgEthZMkG9/p2TH1wuFpluk6jcqVYp/UpqAHrDLgrHLN6chTpeD+UbXOX2zIzz63NlO51
g2MIE7cfwmdN5y2Fl4k4jqZy8taXoRsNDQcyDeZeHXiELCYrzDU443vGMtbXLU5tLM82nt4yjxck
vPhFJzmGb8pd4Mv4dBr1INOHwLqpOrm6LzNd/gg0vb0tVPrF/8IoHSlW6FBfEC/5JtXojZo1UtQN
rFSQIaLUW0PuozP4GVP+um5tMlrYJ+bGcHWyRjjGJLk5YG6kjB+WaKyrn/JoEECM5djoe/IW3M0F
i6nAbrOztobEgwOs/Nwo04rGUWF6CtoDRNKro7Xw27rZ6A08AdfXN+mlJ5bGPz9ZXjUYapujTP7J
BJWrHcrNybJOvift03VDn1m76J6IuAJ+I/w5Fxy/YWgYeZ0QHey745dwe1zF94eQxlq0dlZjL0Ha
O9Q0QldjMoqNZYR/xnGmLpbTHyB8yQLEfGiO4SmCM863t2FrzmzmRDGbAuXJGoXvpmst5y/FhPUC
GYf2Hj/DT+ZKK4gY9SX8yavqiRfvqpitRE266all4TsiYxZ4n7s7giSA266bG/VbtVjAkMMTTVoy
FTmXUk056alJIaEL4qE+SDmLTWAUQLHbrYwMdvFf1/1mdmVC5ubkmj8kR8y0CBvAluPGezAr0qpx
7YW3iLb5Pr+bBaRPXaKjEADNPfoCtNjPj0WcMfyUjGsr1OO3mqq2b5VfjuhVM5a39qA7TuwU1tI5
kvapEO6MDXfOvEZfUUhN/BpweDu6aB5IK//w1oTRk5F9iVL1xgcZH87p3V5g/0yKwqcGhTORZ8OQ
1j0Gm/URFEHgmnvTdp2fBkC4YHlc1u/eg/NRmRRQ23fpKf1Fe2EWDzsVg05/hHBqtHDoq7jjRwS9
sTWrYBn0O8i7jtZM32Lyo57srnBGGh9ERTsullLqbbZON/WoYDr7lpp6vbGpDGZTQwX+LtYvmiEK
yyT7tKPA07Y6As+OXQZcNtoP482DIc/923GG/3zHPybVc38N6yL3egmWSEeH/LHfRrE6Ez2nz+HJ
qgTfVLq0srWSVY0XoRasitfmUbuhV7dI4EiGOAgSWsBXc7DQ2d0UXJSZUzhJx3tjRLrLBzd5cZ79
DVN26/w+uglWMIUdD8vrQUeddpU/+ym4pF8bYREVGNU3PeRUjls+66sGWsHfBvQFtGWhaDssqnvo
HseCynhdJW6/ye/MG/VWejq+dt//F43acakXV+jJJxAcWC17z6FAPP6q4/3YAP/04epLfq99gTkA
iZc5NPT00fyzD0KMpxcXdbGFX9XS18y6U63mNq6bVRQWMzs+UXgfI9EfS0KYr3uGmNvRg707cx/f
hHtnpe60J/W9WFRuckcp9fonVuY+sRDibbM9aAmDXQgVet+hWd7E22EHKheGvRVkrLfa3eFW+ZD2
MED5S+fXdeuTxmnWGopOpZPS7fl5BeABiUuK8aY5BOtMM9Qtw4avfjs8h03xT+swCVaWD8egmomB
6nhML3xofB6A+6Q0IeJWAq2j8Ah8iyAIB4WbPwQPkEBuoU2Aoyh9D+7lZbyUlkwGQfi0BQD1YLzC
2TdXcJpAOvK9T36H8L0H1BVU1eJ36Bt4P9GxotGzhgpiE8yseOqRcmpI+M6wPqh1LGNoCFqoZ/zh
uavBBMUKQkWDLG3V45w4yHSo/LM2U+gLokpeB+m4x8374Uf1K1lCH+EWK+O7sjf20U28Tu7kOezm
GOGvfNeLt5itZnWoYrPgrT0q1/src1eupU2yarfa7rr7Tp/WkxUK982gHlSbFGjs6PjUgkhzD66+
gxm2XXoL4y2czRGmLSIRMjZ7QchZwvVjDqnXhgkWIbdajlMKR/dwl4LVH8V687e5msFE35VMnrcX
vWwm8y5w802shaaVJwNTEco6f9S28H/JD8PeXFOm6Oei30Rkd4A8Ewyor1kXs4J9VIL9g7CGU9kt
vT3EDmMgktwObcT2NYX2cv/XquPkDFTKZUYTQahAFSXEoLxWyrga6wXNOn5WFv90SMl16EGuDHor
jD3MJBATz4Uzc4LLGIxDZ2lGPSRPiyfHb7e193uQ5rRulYlzcGZG8BMdNHGA7AAP2lpZpB60oiY6
IIe7zl7L8n3QfbOs9wQpBQXTsTOnNDlxX47dB6bdCa3ORZXPC8qEWWm8RkHHJENlyTgWrqkAWYEx
c+YMTq50nF6hJWEotOzP75D8ECtWNsrLqBuKOytla63SW0iCyUb+Xgbr01n+GBOhDqUScT0TPBcc
FY+NA2MZlQDuDePb9WVNnoQTQ4JXqmobWmCbCddltEIaAk6omcM26YgnFgRHHJrCassYCxA0wf/R
wu98M/gv/7dlCG7Y+nqfQdPUL1rYxk0FOvCZEDxVT2F2Z7zEWcslLtEJk4PmJywj/FBR8PBXsOEm
8W0vPZofxjbdMP5P6mQtE95zcD/3bqTu5QPS4sm+3l5f7GfNTbh8zn6LcJn3nR4YxrilFlAwdZlD
x7vU22Wzhqdtb4EgjfIH3ViPKtDjDxs+DmixoGLlNh/VF58xdpQiIDq9T37UDelevM7cuerP9Ff/
s13CaTGb3u+L8YMER4RRKDKV9D8ZVZ45ldPu+z9mdOHqh9orRtyPnTjC9h8cfjv9j+t7PWnAImWk
MU5t4jP3OCnYBaoFljQNB2heGDwO0/Br0B1mkonJKHZiQ3hnjBR/UR5jo1faW6jGVpWSfjL5VvZc
0XrOlPDAsA4wkNklpiQj/WqajOKl8ca3P7yi/fl/2zjBR6P62Ce2iiUo5e4OYXxfdXNJ7fhXXByD
k30TfAyK+t6sj5hoaQvrcrmqoA0y4nLdQKJ4VOFqU2ZO3tTrGESko0KNwsXDFO75JWAnVgVpGG5t
IBqx6MCapG52oz6YC2MPxdOT9TiHxJzKbs9MCt4BWLnTear15A0q8y3rZM249MJ8SO5VYC7yUnsL
VrNVgCk/OV2n4CdZ5TShPBplmOALQDgv3gIVpmdHwfipTl0mNiEX0Nx0FqsxVdQ9W6/gOE2V1IXT
jOvVV8UuWzfb8BZWm/tRFy+/z7+Aiidhit6K2RmDMViI/nS6aMGfeMSFqZJgOQ7T74zKwX8dwRhH
+3V1KJN14RS/4fF+l0y6asO/6F+NuErTgMFOB50l3GBaGTpQE2LcLwu3ps0bDqg9SQ/SXGdgMtU+
tTSGvJOQZimQ9dghLHAGmjxBnd0WAxB4/1aGzLdFExx+b2jQG2VYpoo1d4Cm7oVT48IBGo4ojqU2
xr14IRtr/eP4jA7WNvuq/lT9TfZDWcGv8y8mfYD6nWyucIaCIWt7Zzy2XTiyFD810AJfD3dTDyYH
C/A2OIZj8B3Pd9XuUN8IfUyYavtdOlRrrUx3pgx9fkK7tdKXEMjs89jeRGH8kkSsEZ4sF0KHvx+g
YK0GaEOH+YYxTp3/kMwuWhjeIE8ffONbFja7QY7e/s1imZygokLWjbue2+CcyHKts1hIm1fdbbMb
Iem8f2noW1/U7Vygn3bZE3tCTDAHtWT2B3vRrv6Rr+HRBpwzfIH7eHZcfGIW7RMW6ujQb/DwFfu6
qQY3kWNha3wb1s+Hp+YhZjAfoB+vbeWLcpd8z9/mAu5kvLUYY/yvUcFBOzkYQGJgtIsPKDIky2P2
4Pn/2LNMJuNOXcS4E0PCl4M7y4sKn4QJFs69CkrTC9vlkO8j9TVVM9foZzgrJh+IoGz/Z2XCp3Ni
u2CSDIOSlb0W8Oj20Ms7yn5ARsVINgUcWk7946j0UDM7W6d8mHHVqQTu1L5wHNJCDhN1/JzdAwk5
vbrwCUnRR7JiN9pGq2wzh4qbvrD/rFjkigmiismj6NOBvA0qJ2/+00Jyq8W3jOlpe53dzQ7WTJ8P
G5JWJkQY4zaE4JPrkp1A59R/gr0O+7H/MTY+9e38ZMhUJZERQx1rVFPHCtH52beg2GuQ14R3eQO5
PNdzuT7uRkvxvwqpJ5aEl+OxUBwfzh2Ux+4QR9DW9SZ+Q0TItZ78x8Pjv+vqni1NuIOlI0OG/fjl
9E270t3ofawJIaixyO/HTCtGB1d9nvHPyQN5skjhNm5tPZSjHJthv7DqRb7L1/7K/lXtu71327mQ
F65GGpCeoGrOhfHJqHNiW3AbRa6MYzp+SpnX4K8goEStbb1l+y24N98hSOfxuqru4/VstW/cyIso
dGJYCHcs16vKEMPV+HJ1M4QSmfftmGgy3OZ3+TXYXN/lMapdsydEvb7SKycYF1oDDaitr1kKi5OV
LgroPdNmDvE2noBr1oSQlwWaAugJa9EufU5X3u5nvUyeYZOZHdOacx4huIGWCYwkw1JZPOtJBVU6
alHWcRXp/aaFqL314t31nZyObjZIKyjWxhkS4fhnysGJEoMETkZ2Ql+hp3lLhFupjKsg8YHPhAvj
C3Ry39o5vPOkaSgFmP4FGMnEnfAVk3jIGghKEMlYIiCKkhxP1xU3GEOLR53BGSpx1QHSBGd7fc1T
u6zz1uP1z/Q0013nEQ94n4JKALz7dsG9iVyGlhnLzgnuO1AnIZIcpjczgTsePNGDLAieGMFVGdYR
oX22FCdd1BjkV1WWoU6W0kdfRMeaiclatezl9fVNXZHwusAsRS38coYs9RvFyWGbXQyqhMCG790E
MUI1141MJsi2BvUXlVrGfkSQlaeWSWiGfD15j2gpShvw4nyCrI2Peud9ne/fTm0iiC5GfQxdY3xS
+GxIY9RWriIQYB+9lT6Q5iQoN4ZzxC5TQZSTMN6E0JqRD597RxOUqoTqJqfdQTFdf23s1z4uYSye
yaSmlgPKUGNUTAEhJz4wSinRfdOBvDbPkEY37HSX5vmL1s8l95froREjM0nIa4apU7HzA/wuhwYW
O5FnoqNW569e5jePndbqP6xDtp5xi8tgiTl4GOhFy+A3RNxm73lMLHpoksJ+7oJT22j3zhOFhWWw
+nu+B0xBH0a7gLE7GDbOv5Tia7ECFyimAnnbJxrShtI/15dzeZQclWokmGNbV/E74UYtD0bjdQOK
u0Ex7IJ+2FdFMxONJr4PJnBs2EJNE9TU+SpUBi7MpoGBwFOpOPsWBNUyEkClCcs1xNSJ+/crMsfG
OUPVgGvEUBQh3JHaKRLt4bHe2a35CJdmNRMbLq9noAgEIDr0DqsSj1ARp1VWQ/oD/9I/cvMUJ8j1
mPZSbt6G7F98oHEeD2czVbxB2L0aUlrHPMJioukfTv9x7OacbKJEyGJOLAgJXa4WvZJmWBjfj1m4
ZIYUaWRiXQm1m4y2nLOaH4CbyMrPrQqOdzCUOs9GdhY6X08HdZvW+c2oSZRUcAnF3l7OgBAVL8gM
XneP2eWO7npSTYqttPJ4EqC1yeCTra09e1lu4s2Yy6HNh2CT8RsmktmKwGU0PF+vkAuoWlWXWvTf
Xe4ZKlHBCf3HLNAo7Qu6uRARzyO/Jl315OuOucLJcrO8NxBeQVby4Ke3TdOgmpuibdmvDugaaLk5
wxo28XxmnSPho6lrzMeKx6+QrMCHPwYVx088NByF9iKGHNgBaNDLswN5E9WPc3vq+frMYeiso193
cPK5+l4dVUsHc1/Y659jb9yHbH4RHG5zC0bZuRrIZ/H8POs5ty2czTIO7dgxsQ379bq1b9Dgayiv
/5IRskOYaoUIy9jQGqdJnWTbAW1mFBw1zpKr1y1pM1nMaM/9qmkHP/kCwnnWE7uUOosvMDp4gXCX
/ViYO+VzHlNZDfZjaP74X5gdF3ttM4QDncFmDu82mzEijBWk5GM3XHG2IIGD59wCkjuL2J4oI5x/
AOEsZ0Wee5XNUpNduEWCzF8BNtkd193vedbCqWsM8MVYoVQslVHsc0eLdKVS1eLAx47VcBmjK1Uv
HLtUN9WxTm79Bh2gmUg1uq6woxrEWiSDChQoF0fpGMJUpKTIpxbrkXQvo4wYfEWKYdNs5p156uBi
jaPLs0HjHzFAteoAOxpKNpHt/258+ymMClfJNBQbbXR7kdts8viXT+a9VKXcWMaS/NqjEHh90RNh
kuFMg7cSM0KXoIXDASIYo4sAREkouOdFIC/zFNIZNHyqmf2dMsUAFNAdHRZzWUS6abXRlxpabczR
H2z0VNI3UwneAPzMFbgnQjCcK38MCSG4JP21PQ9DBuQuVum7pV3fNqjxlkbrqlY2k5xMPDudcciH
3Fvm38uEWGnasm98xtS+O84CvcjiMb4ZtvKj90KDH6GV+Bcvpr3+fP3TTQUejUzS+JyjgolJCId5
Umf5IQpJVSiySws4iuLHYD0WLsF8/e6t/Xw9YeJQamCiYOch/9cvSL2bIWZATpXaRSM1D2oMQXNs
owNu9G952ekziexErjwuDqb0cVAMPzyPANkhlEb1MvLXTIZwEdnKqGzDf+GVvDcZXAIYrl7ke4Wm
HItMQV/JyIxXrU73WqMtynQG9Djl+5gY6SpNm+E3IZhloWIn0E20i7wqFmrDSE+LHKyZPF13iRkz
IipooMeUhAWLqWME7uVFIXfuEZnz61bG8yPGyZPFWMK7uQtzKFFDrHTFe1x+kUr93gkroDvPfvi1
nS3rTPmcqRGfqDxYuIOwd0g3ev6hNtqFFMAzWEiLDj3CJjlsuBxmnGHK42jSMQzFe4YhQcGUkZaJ
VhQkjZ5tQ9GDfqLmLK9v3tQnOjEhFv9RkTJbU8aEI6FCG9/x2FhA0rO+bmVmIWIRrkX4rLYqkoPA
BiWu5JvakOYS+8tuuKOdrmS8Tk8yXZ8XaFI0rAT1ro1eN98HOXtgwHCTl+bajom7ZlX+tNp8V+WH
GeNTPnFqWwh9Q20WtYM+CcSC+xhHl7TCLUjpM62Z2cnJ6O7ARfZZz2SqUrini2NWHCuYk6FoMRJX
WetuulVuJLelUPzT/Fm+Hh/8tfP6b77fH6PCFWYWRiZFKYmW1znIFG/hiZkJrlOJPLU8mKgYFP28
v84/X90aXWohzbiQn6ql9p48lmh1LYoAcsiF/Su+7VZM6JoInijuLBXMhHue2RZcp4ZGaOiy0TZC
Nln349DPAT+nPtuZCcFDVEi2iuaAiRGN2S0Rcx5lBBzXe+k+bLBuT6AyX/5+PMM5Mzqu++RIKHUg
KWY65nRoEgU6DZvy2SwRaZNn7v7JDSQYUhOBR+yijKSGHsKANikOmoPL1rwF/joT5Kc38MTEeARP
1oJMLXAFAxPVEtaXx/Am+Dkii7Jtu+6X6U/ld3vzb55S5KJ/liWctdiAA7sMYooUxjuieD8qv/jd
SepdPxxuehMcCv2fACUArbzvDtnmYL61aoHwt7T66+PH74C+x+RZfVlCiySrSPsDa1ecnw75adJ8
u25gvEiEK/TMgOAoUjXkjdmPBtC/gg95ETdAvdNwd5DLpVYhdlt92PocVGzKa1DiGiGqUIldsBR7
cZXEVY0yXRvACogYtPf3Q6g8aSwadxqcy2O5VrhB86CM7SaHovjgoVHQ0jmgneb/MxhZMOOgF4vB
EtVug+eazjz458jYiX/W6AHS2arQma5TVBLVHK1vz369/p0uy2bwJ1Dc5LUCcQAkekIYsRwqz6Z9
AMYS6y+RIbnq8aOR1dw10cLuWm3V9i29Ch75gbacsT3+3WdOgm06LhRxIZOSTTEbUXIrQ7MUmfJW
X+t7fUXbd1n0y/anvSgW2d5fH75et3iR2AErA7YGT7U2whdFg7KPLJgfHY1FEP0Ije+WdHcMfve+
NYojLo72TLJ6cQawYRuQgZESMxAk1ql1vYAg6BBDLYcI3Tr0Wx3OsXKZmd5b7Vv7rEF+sg9zRoMM
IMLXV3o5bQZCEwoyaLosCssXzaZhQMkvzXsbhuD2UUGzqxsCFHXrbZr4e6lRWS6jjKa1suJqk8FR
A+/fUvOeK+uwsXK0x8tiGVbNKvVvFG/OtS8esJ8/jjo3Q2EjWbrgdFJvG36ZdvbiGGjBXs5zBD4k
xJOPeuGt7c5vNopp1TMx7yKlUpHAgIVu7BlAkSF+/FiLBl83YqqH1eGXKnt71Oj2nY9obZc4R/f6
/l9kwaMxXsqmbVD8uOhV5YWWN3RJrEVRK9laL2UPadBY26bIoc4c4YnNHDlW2EtNo5hwgci1Uz+G
CQPR02PQBXuapP0q1JMkWDh5U1dubTI7xUipbs8hi1Tx/DIwp6PjgnKCyuyxaLmJEGjO4VGEqTga
nDcnzp3Djr7t8dmBlgviZEcaEHRI0yZHxjIF4VR2aJG4oSnFuWsMxgGqekRR5JmUVr3I3EexbvjM
x3imXlLTAp8dleZSbdE48KnqUrM1UuXVC6LODfNQRrWyhEGArsRRB9rLWMsD4Ih9GzHmlR/2WeAs
laNlboLY+t6Ekhsk/rsVx0u/GbqZLPXSKc9/qZAHV6YThcbALy3V1yjRESg0eF+ghVOZ4f+n7suW
I7exbX/F4Xf6cB5unO4HDjkPylRqKL0wVCoJAEGA84Svv4tln+5SqqLUPk/3hu2KKEuZIEEQ2Huv
tdf6ZFZ+PhTOe6BM2ACvkTlnYPBbyDAUMbUxGTO1dFJYBsy2sZNTfYLVftz78AjQ4jUXBBB/X2O1
dj4JDQLBEHs3GeJrmgMjmKaNVaV2KLV+kVEdxJNRWxZD8cmUfhwaerAAo10HmwTOtKvsHQhrQ80R
5AxD0OPgUrjAOdVOms6i17OHqqi2U1UfweK4/fUr/zHhQJ0KjTFQ3oF1mfVBy7RzHRMrbHJCWWWo
yXdPhmudnWE85Gkd+50e1Vmw7Rogld436TeXHgA9OlEq+LCONx02JsP7BDz5+MhnvVpIoGAbQsXw
mqUKS8Jc99HpDGWepx59QZYNDUqSR2BTfHLefAhWZnuhOYlECyO6fK83VzWiVCeHGq6r/KHUHpl8
/PXkfvz+WbMVEZeFBuYZ+H0frFsW5b2VCtD+U8vAblZZXbc2jOx/cUq8H2je836IuhRYJ6kxIUVE
WE7joJsO3TjcmYWTJdaof3IkfTwlMBi8A/GQQJrGc3o/2MCnvJdwRQ2F4eRbZbjpTQuFnqUn7c8U
Bj4WU2GwCc8CxATA0lAPv5rBjtbBxAboFWXr4d5Avy7kNu7S+MVBO6szgymf9V9+PJdgSIIKP3TB
3Fme6+qQr52+hLdvaYaaa0dVW9LQHmkRosK5tjUoKNjp+JlmxLxbvgsov+/70IJGqRFmJdcRl3CF
ZEWHiKtkwcEp+5sSbAgQ+cudI91XCks/0dSfkd0+vmTYwsGMMiD0hXz1+j575rtgL2Nf9aZyCO22
SmxZx5RABbpU5ppWHHLU9JxxOyltuDfnQiY2QoFeyqjXkQr1gXvU7PaTWPfj2vIcCAojrrbw2uCB
v19bE0vrcXbghmtQBpaEri0KkZYLw0ybT/b6j5k0pn12aoSxE1hiqBC8H8rvLDLBlNkKY2y6GGZj
xeOKQzCDfNNp0kZ6WL5+Ktr60/v7YdD5sfzwolZswtGVY9D0yXg0N2Q1lz9YpAdhdjAiyFZq8afp
+8eA5/2NXs2po/KCjSbGbGMv1O9RAyEJh7icvWja/wB5/dnKmtsLYG0K2ZwPlTnPGWH6Ma8svTHP
NpFVVEkY3ftitKKpdKfFr/fYjx2e83P8YbyrYGSYSAUTDozXJPQGhPVRLYoySseVxZJ8oSVQX0wy
Eo5FEvDYgUaPigyVyNPnMMxPdqv5UtB+gBdq5kZdLSmD+UbZMrg0zKoR7aw8Mgs2+GH/3N1UN/lJ
+9QO8OMJ837Eq/Xk9sJshxwj6iWatbFbVfXfDxDeD3G1fPKsIVorMIShLfwDgN51icJIMktLgaTn
TFH7ppJqQTef0o1/vpL+PZ1XT5aZZVfXFUaeNa1ouqzb0zwui4yN9WZZi9LatNEUyrvPDoHPZvXq
hDNtZ+rNFDuyLWClDugEBZP418v2Z0NADxDq//p8hF6jhGlTDpk2bwQd62ko6chDauh18utRPsLZ
eDl+HGa+jB/2m7ziulXMLyNY/yd4pW3ceNwM8WzMBIrTJ/c0r4Trg2xWG0Qsg2Y4MF/eD0ZRaG2U
wrSRDu1agwNrzH2paOikO1c5n3Tf/mwn/XGwqzvTq96x+YTBiv6ZTzecvc5GX7+evg8LECV4VJhQ
8JmFkj+UI7wud+BDCXxwQFZ8aDOevqTOaK0dCGBviPJS/5MBP9zU9wGxc9rwvASiezWDBGmlNUkM
6Hv9ygfLPWvySP/bucbVKFdTZ1ARiKbEKPayXs+sL2s5S8p8etjNV/tuPVyNc7UdCt2ZWAUJz5lS
x0IL/YI8Qh11Yy5IBAn96DMO33zdvxrvajPs7IHDgRnjGX671WB7WZFPJUg+BGvzPZkIZ1E4mGmc
V/eEgJH0PcUY5L5LijMVkRHPjGjt3imj6Vux02NzlUbGt/rT4OGni2OWzAAD0oYVwtWuBHR3CgoI
MoW+pak7FlCxJXZXZpFV5oRGv176P51Lz0A3IoKx2QXt/btMunTqJ2Zj6UsWwn2Vgp736xE+dgxj
KuHLB10OZHlQTL5a7C5kBmQG0yqcWWHWh9WzgidJv82/2nLhwskX9PJtySErZX1Jn3899s9ebBQ3
0W0JigHS7au0Qko+DrqLGvHU2SZbO21NIs336mbBBaqjIeRGWfH3ZxR5JgrjNhg9cDm6enxdCm0e
buKdHuyaxKaT28sAtlzrX9/ZTxYJilsIP8CVneP6qztrdKkpziDXoZfaBjSls8vUWgXy7tfD/GR5
2KiRzCrG0H78wGZWymTayGDlBp7Gcz+II3KNz8T5f/KqYQzs2uCBgGVwvd7hwYHnVyA7kY1bdhEx
MhFaQw8VyxKUSwaNctAbar/oj4YswZn99R3+bCKRe87CP/jvg0YN+nPYqJF8CIsKHRaqrS+NauH8
6vDsszLExxoMjGSQ8cw6yKgAfnDfZCSnBBztHn25aONWsZ3MzdX1A441SNUEb5CTjNPD+Fm5/Se3
iO4HAyAK6NsfMfQ+gARjDeHAkPVFoldVMnpOZPWfUdE/hAW4OxOth2C/Ixj5EOoU0pgss8IwvoEm
Waj+UO1rZlohRo/VZyaHP53LH0e7OtxQI+1RDsVo/aLemRFfdSexMVZa0j0acFcw9vIkjn8ddf/1
Mv4f8lrc/HnINP/8b/z9pSinmhHaXv31n3v2UhdN8db+9/yxf/3a+w/981i+ytu2fn1t98/l9W++
+yC+/6/x4+f2+d1fEtmydjp1r/V0fm26vP0+CK50/s3/9Ie/vX7/lstUvv7j95eik+38bYQV8ve/
frT+9o/fYQv7w3szf/9fPzw8C3zu9lnMJJE/v+pfv//63LT/+F2D6eMfWNGzQh36X+CmiQU4vP71
I/MPeL/MVpRofp1/+PtvsqhbOn/M+gOnArAucNmg2OPOBZGm6P78mf0HTFxmu+m5PQg7t/X7/9z7
u6f076f2m+zETcFk2/zjd8e+2mOAImKTRAEACxRQF1o/3h9znpVnva4r4zJQSuBAa8Xl4OzNoMvg
ytV/MQIeKus+t7VjmREJ7c78ZBfFPe+8w6javXJWKOm8VL267Ti4UKjwvTRau/TLJ66PYQU12lI1
SxeJWefyO7jcHUZev2LGdui8jmxOFrlbHbwmGXqyngY4YqY2/rB0EQMTpGHupStaVrgCaHgM6Ckd
+KrI85Wud+g3b0MjhwaQbW9Ybe3wdnlDdwBOkRAuYqj2Halp7yev32pwf7Xj1nIOpqA3le+uCx5U
oalZS782kq7Xb3WZQfrejknmxtqARJLAnsSIUi9AL7TTVBGZ2Ne85MexfCwLI0LzyR6x/qb1oLrL
+KmeRDxWWqI685ZPXWKaj4WBK8EpD5n7OnJS/iIb6BtMwIWbip+Ig59onn9xtek2S+tzMRqLeVYs
Uq3TYlyDhdihV1FtfLtcOVOa6LS4L3Pzxcjzr+VtK0RcU+NW2O5FOmKlDP3BZZUVAtiMNGbetOkX
0RnbYRYlEa72JieehmOgPfoSE1fYe83VwkmXe63SX/Scn3Ju77ve3rRSfzG5fQ6yTWVlJ+oZmyyr
7jXf3Ld2unKDnVnJs74qRb7VC30z+C2mTltVMtinNygvHvrRBHIg7svBXEgDRKFKrLwGj6pmXwwi
Y3TJ8KJbULs6Yw2sRctzOC9LCAM6OQ81WPbw0q/DSWqhmcLlAy4nVQh1/p2Eo/jstFcDn5iosfcY
3EQdEusV3UqRHidlvowOnogbwU3eVtlpEsOF1CvE/Ee9Gmk4Bc+uO71Z0r8oXz3I3twMo+2FWsa/
OuVLZWlR36nIpRJiBu2rnvJIwtEocoA5gVgW6zZQ2daPg5YnJYo7WoBCFnwCwsIq4MNdbMqyxoOp
/DfNVC0O7C6qMmddjOyE59CW9WPgzYu37jZANnN0QVEZovy7rW16mpeCPmxHnxCESXoTOnqNulXf
b21lL9KiJZHHdC+csuwCCaGHqUi3WWU5EXehqoj2x8Xk8MeSe29+Sr9UPao/zLtjzbi0KgFtLzW9
5GlxT+r6XNd42E5763Z0wQL7TW/Rr92t8qJ8QWYZVkre08KK7bo/uNlBZPyUSjeshf3FAVcZRPAp
rGCwmBVpMlL4+BD1UrZ83fVeQqd6CRpckk9Okrok7OhXolsb2qWJq6XJUA4vZLK22FxeXZ+UALGN
LXi6CIQ9c2FAjyQstTQu/OlWCXaq7OasV8YW1DC4o6A7RtfqTW3Zh7zMVqO7BHK0tCsJJVS6MA20
YGnsNPiYDlvoN14blnq+StUjLxwEt87aIfmKN5Df5eoFWphGaFfjVpRwIerL4ckb/S2zrCMcfJ5G
E50kHkxMmFbtdGDBlVZ+ycHwFKaIAmY9CGZtDBu5wQS+R8FrbCAkiPVGi/yC3skxQGuNRb8MVEP2
169yvIP65L9lhH21EWqrMn+sPbcLPfQsjNL7IugIucrMW3qwTAgRpKOklWEnTqf0qCm8Bn3vH5kU
JzZlXwamP3TmsDJyM9I9uvTH8Ym19IvCVGUQLCWVSUMzrwuQeMjWG8zdyLXttBWFt0Yv0FM3pCtf
Va91h2Fsr1sYHNa9uBrmmZu5KxQJj9aTm9rgq2nw1r2dnYiJOAy7cWtob/AUS/KC76fMrqDrbr0I
pzojpPkiRb3grtgOMB33te5Or511UMKQq7C2fafvekhJ2jIcUBiZGF3ojrHwehhcTU2K+NZ2D1Az
2mUNXY6sjYCCA12VxX3Rpse+X1d2zqOM1nlk2ZgQwcqwT80kL8eoJtYOnKXN2GN6/fQoLP9StOJC
tW9lg+8XJnSuLo2LVysz0gsf0dnuNAdetjEV/ppq/hpNzXHJ9bjzje38UdknnUhE3xzmt6VKYUk1
QLTRn56mDDwXlX3RuXcw63SFVsaNzvojM+9Kv3tSAV5qxFGJyxW4x+4elJoDqCMrTwHXQ0aRxfYJ
JmL3cAw9Q0xnBQvlTVD7R4ACe78zFhQd8U0BCmkvzVtr1FaNp2NSxAq9FolOjIVWBnvRblmgL8o0
vfWxRWisA3CrbivNg5ggXtLMLzZ61+7L/KC3/sWezE3Ksy+ecA+PJfaThtsrg6mniVo71WnHsa2T
OmWnLNeOet+hcG2ehreiDYtSvHmj9lZ42oW03jrzu6VeeetcoGN+wvoQ605qEbT91gVplo1ubVOr
OvdGs8PYDk77Rq+XTYNnOUymF0JZOPp+x6a8h7Bx2+RHN8dEdtaumqx919g7OeSxmvxjAOwlYyz5
IUj7KxD6MfC5jpL/jHtA84HNxMyx169Kq6oYyqyVuXFp9Gyj194dqbyVJCRCGSx07Gbd1T4cyNVm
NyKskbbYuQALnNJd+XgAo/qs4vq9NP5D7eb7BQFOnOVAwQkBHP0+ENNF4WKGqXGBfe3RL51N26HC
rIm479xvWmDtJQVzedIXeDPOvvdcvYz9tHCy/Ea0CEJgWsiotuNjfZR4bQbDvysKaI73KMXIMzFn
UnfxCYYGr573BSdcNExjkdGjjAvHbWiQvb/otBpG06XueCF+fqzK/MHskZHmOy0fvrRpK2CAVuwc
SngExtOyx3VZxrmb1GtTYR8woRWEz/EC6ukORChJnlSyWzeFtZZ8WKjUWFopXzqwG2EKOk0AJZkk
Sd0g7rToqSPTglXyQpoNvF+Tqn3AnuormXjYMnEmLpUChO7WSQlCNt9InyRSl6Hxmubm0sjbGG3D
sRpQ4DZhP5fiqfJjPmDCPWfFcMkZRcySqTgjaeK32DgOivlR6XaLPICDBcljs3MimaEGQPAJLduU
Fd201I2KFhaZZZekhbcztDvakBCdAqGmkVOgdwsHUYPhmEfK1wq6HmDp7CGIca4lmsd1cw8Nnl0v
h6T3rA0ssS8+hUaflceZgbd1bNa6yneq4KGBU8gWxQ0JQMwo1U1VvVKEECRot6a66eWrOzhl6KUF
1DwFOnHmOhbRdw2RN1NZryuTncSQnZqqWg9G6PXBLVoMtrqOqx30Kmk5MObUvNGoDk1QbKvt8JW7
jYfduHl22LM9oqqt0Ui1IOXgTDWRHvi8i0zer5H4PFTujdN8RSXyW8Yk5D2G/lDlIiRZUrEmdHMr
AbASGVYD05O+3uE6t2Y14RQHTESqY8pUrHXiS5VCK4tbewdEt941N0raUTuQTT72iaFBRUNvj4ji
i+5iyE0e+BePard1Oy2tyYtlYB0tb37ueKEDeL5jx9twSR5t5QgUuS5AgW97Sh7Gnmygpn6ucgcC
4M0aC3jhifHQMhsaPuQyPpgppWFdeheDazu0zV28aXpBq8FKNpHZyjIkRQ3p575f0NReNeWZm/bW
p3nczGcNSKeqsHa6AIkwg+Vh+8h6PcwnCXW+7mugvnbecNcGWMU1ppF56X3AxGpAZO87NQ/bsDKn
29xtI8+HIVV99Cr/zuzWeVtiYoyNiajKgM21vR6Ys2ir8cCp3FHwTg0vj/te3JgAr7xM3NBa3GR2
uQhoEDaZg9zqTplWVDnZnoKF3o/LqQ52ytB22I7iOYDMNTIHdMeC8NOgSoDfAMH04BywPnFJux6Q
K2m2RGXD0U5pZ21cUa89+0nlfVJa+aqlw6HuRQwsI+KZ1YQTx5fq1r4Ui7bQw0k5+8pYNG6+8cZh
2wTT0lFqiXNgNWktuGdORGBzgryHhu2wbE3/vmDwIWFN4l5wkmkSfb5smH8GQhNSBifyfRWbpb+T
Vvnc8CbGEj2kaR5lZYvWGZjGQy+4EDvGu5X1Wvkc0su3QKD9zF9zqwyLDR+DM8T3EDGhXxf/GZxj
pa7A2Yszgd5PhZByKsaVGrSNN1vG5trJ7CDnwsdo6p1IafVWTOWRO7EscOv8aehpQox+Md8KGvMO
2QTmOmtXqTUdSK3NnsXnLge9g3h3dhHETWcc3BEi5grDzfdCrODSUmvPjDEk6dEpm72hi11r2N/m
7+zLN70jS8D8lyAzolYZie6I52pqt5Mn0NfYwIUPgtarUq+KMENw3rndxsvyhVNVR+gDv+Bd3ztu
+Tx5/i7TL8QojlQ/cr3aeqaMC1tAC7fMTAQWw9dBjcsi5bu6yb7KkEMTsdCeXbPdQjt/NZIBX5qv
vKF47q2t9OXX1GTnHtr2NX8Vvr3qkF/yZjw0ip1bYu69AjlnNm3MCRo1JRyHg/o4g1k8YJHCbsd1
8tZPNYKsWyPok8bMVz7iLyrtjYHOmqygMDKblvADPE0W3FqQE/ol3Nhtvvq+gomIu3I8CDwKw89O
kVBvA6w/Mxb5Lky/c2Ro8MRI6WZS0B9y7BVKr8tm8i9QAk76XMQE7zHT6UZ60CrO6yMfQQK2jkoF
92Ou7TR7XDRB8Ty69h5247vM6LZpbu+pN+oh0YJbcFjPVtGs/YpHQVevhTkuIU+4cGsj0jOaNJ1/
V/nBLcD1nZLdoufxWOePbuZuwMhbaES7ADC7FKlIJr6nRLs1CVvaWvDgWN02w4ZGp6XXW6thBG+t
IuduFEvLHlcpg0wmQte6gyyJ0UUSy7Az0sS0ugjCKHuDLQUbtqmb9tjcshsfdLPRL9zY4FkkKPbt
kfJHCMPvwfZd+lazznp1YNgdtcx46XL/ThrOSlnGi11rOxue4GEOO+o+q2cID86JWXtEsWczGWj3
67/mRCOhmYmdHeBs7dO1R2G5DGcFPql4Aqew1Kc9G6x6SVI0JVLt5FgjLEyCC4Y/E7/ZpiOePQ5E
PcNSRm1CULJgJi6LI9nAF2WTWDmZWFUPbZpuuaXF8zPL03E5YN1N3wQjy571WxDS9tLWElehawRL
kpUitt004Yzsa4Ec1ewhnnobcPjHqG4Lsv/KgY26P2d+LShBGrsLiIkavNvvZRps+yFKW7UVjv4U
sHQ7mP4WqkRRI2BOrvh9k61cd0jqoVyVOccOVB4GOJgHWXZKyw4cqz03/Ddqa2+G7T8Po3y0y3bT
Bm+2j452tDR2EnLqfv4AqsNyKq1E84dtNnrPOji6aAGAfx4OLuRuw4j6iGU9gah9RBU3CRy2BHf+
m1usTm3Q2aHVlo81QU0LBwCsQLcyJ9GkgF9ItEJ0pcWgoEBxz+62Jxay+OpbIOnC7o11NyLexFnh
sfvO5A+tOVvb5LA+d1c1rLYsP0fwYy2pwKluwsA7g1CZXzLkMa520acj9bQFb73Q416C3r9tUGpv
XHOeqfUAfvdXz8hisyALr51DSR/lEG87FLidrGi+ETv4rPh/BYH9FbvO3nnzP6Dcv49dTbN3iGcM
48Vqyb6rs02B1Euf+mPd8tUn2cYVAoBWApACTA+lf2Tu4FxfgVJlMzVtIzzEydi2/BFlDNme+qFe
AGNZ2OkUcTPbIBbcDkO1JTpF8t4sDRTISLfSJ3vtd/Wx9Ibzry/L/FD8nS8L1Ey0HMCk40MSBI47
2GymM17M/HbEOcPGLEqdB3Q8tGCajO1MQOXVwlzW9WNTPeGnDewtSNeu22Jps101nDSGcAzBOWlU
PNRu2E8pEvEyypdYhZGkL98v+W/hDJdC4N9r6OAd5PCfQRHL12Iu4jfXX/X/IgqhA8b5r/+p9H9A
Ic7ds/z2HoaYP/AnDGHpfwDFBmsY3GYfeMNsF/cnCmH6f8AD1tOBysLMFksAC+RfIMQfILiCdDrr
aQHlR478bxAC0AWkZJ1g5njN69k1/w4IYQKzeM9bQOc5gE4DQgUg/xtQonr/KhY9Tac28G4zWahv
7ezSaQyUb7Liomoju4OOjJ00gZsfKHqeThJlgf1gOONXXbbQXcxSK/aoANG/QwMeT/U80mqh73RG
issE9ONie2q48QZhCRRVu3UVXBr5TTOIujMGEAdGJGinNO/U1m51B8GuNvao1yG9nJhT7z2jgMST
xai/gT0dqwCCeIAHchQJvMZzurWgpXP0VK0vuCLigfvVZENNgpZezKTnPDkwdI1INQ16YkOIPQs9
SE08QEQEUjGVg5fGbnx670u7Pdm8lVkkzbFzUaTKRgMAgfQzBBGVWqaa7vDQHhqI0RKNrUqZY1cc
3CKHnoxh9q9MeJm1aPWuu5+I72y7IBPAvjXUNuvM0r4NBABunRXWsqvTKtYVVWt3ZJoTMsShbuz0
uWfD4Ik+po6JmnpfL4KqZxCn772xiYg+6fvUU3zt5hU71Rmx66jomEpS32xeqhqVRVQkvaWfK+1r
7pfTI7YeDptk03utObTIwaHvpmrGzAOB0Tx9qdKiXtgoAcBLZqzdSEyBEit03gi1GioHLrHcRKCw
GUSm8qjPc7f7ljuSl0kjIBxWTJBeSVxR0V1Z0ADbF609FVpdU6BW7c8iHgNh3ha9+f4RDRQoebK6
rHb90HcE806NXdMTN9GLrtgomrtfLFrAncLTJ/rFpWDGD6pO95WVF2dfK9hKg1HHpoMcMUCBrjuZ
vgSvHR0n7X2W4wkjzu44i7LC8zdEInPSC2ae+0JRtmw00SeeJoN4GEySCMr8tZxG82LoY3czwg/i
C5oR8rMgpjohQbL2UymLcwnFUTRzmaADl7U3JNwf6z1r3RYYAs/8LCqLQWkrkNUbI3Qg6IAGQL1+
JjnGC0WupUebcQospRq9GDxo80SE4251rbcihITWvcXLaitl6hyoMWhPpLbk0yTcbKu1KRBqnuso
8fMUeboHdZsbXVD7thEGXQhmBiEK2IJdSpNZCJq4Zz9QkP1u9LYZzVi4BF9gK8NHJbp1tPVIbXUr
yqDMzpWL6DESGbQrowrlbmAgXLVW0iCX7pJqIERGuTkaatmOI1fr3jGzYa0mO2ujMdXNB0PKdp3r
GnTxgkpvZ23/fOiBrweQhx/wIi4Nh7EVd2V+l9I2WNhWrtcRFjUEP2Hr46LXtB/Rpts5ReS3FUqf
rKm3TqnlUMBzy4XfDtmi0Hk6h/x8X3aSLQsHwkBJStJ0kXd0ujN8zVsEk98vSlw2agAMbchj0+8z
3VY3EMY3nh2NeJe8JzLpA6/Y1E5mPGlsoGu3SgNUXjK6GpDBbDj6rg75NGiLsjScyCshtwPisHbn
pOYAEtw45jDaRCF7KcFWQhHaK09trcmdb5LpyWO9/9BVnjo7qvPj1kbfZ8Mg4FBqEhAhq6eIwZJh
3RiT+l+cyf/Zgfv/G/aP2uavTt11kz//tnmWv+2fp9d3pIHvH/yLBOD9EeAARaOI7wK0R4czgr+/
SADBjOWDYhagi28++WaG2F/nL5gDBto+sEOhujoXqBGeNn9yADyc55C4DBCygmhqOYH9d05fy5sh
/h8qz/PXQxL3e4ul74C/dxUIy7Fqa5hFqNhCsK8BbwYpZbCioM72DerkcReYImwg2VIDiQPQqIcy
beEdPA0P2BYX0kR6KccBRvLpxW/EU1rWy7yrFpVlHCuu4KBMVOLXPjZ8JRD5elpC7XNKAPM3UHaK
On3aqukg8vxQK/rGg/wmJfLJrZZ5mp0gBXyoXO9ikvGcae0mdfhbbQKQrGe+wnSLbjLoqJXdpk/p
WxrAhpODiYMDs110TYvj0gKIog0mlHTq9rGoXuyl0QYXYo3Y0JsNfKzLsGbFzu6KpQrsla3SyDF5
mGl7R+oJsbqzZejAVm1YerIuP2uZeTum7V4g0FpmObZFKGfydS96K2GWTuLCcPOlGDu8otiBjdxz
9lBFGJKiL2kkyVTufVaU+7xES1c/dy0WBGFMy8E9Iub0ILwg0UdXJJ4/Pnql3S6cFAxwe3QXuNV9
2/RpKOE6jP/Fv1LyakLAz3VRIKmHB+7UkDEu5HnwIXnndEttRIVNQ1ttpAQVS0eKe2kMzjbgbGlS
f1wrkPF2wp/0JbPGO2dMp50Z6NPOrc+lCoyVXxdLF4rmiaMwhR6tzGRSXA+hFa9Fk59h8qTcIpeV
K6cVdyrn5TLI1GNhOd9MV4NHnGXeuDn34iGfaGz7fJW1mlq1AaDxNIiq3v5mYibiahRPZt1Vcd7d
agbonUB4w6LFHyBO9OG4bdpJR0KSAU4qdpQ5q9HpL4prsVK6HqEiyZJsfMjbqYopwoEANYiogiJx
3MnuzBh7Kadi19IuNso9jvwHu9eqKPfJS10Wu0BNqNDCq50gRebBPZo1IkG+oQ98Bcbdg8lNHVVI
J4vmNEl5dgXVf17E1pj0psFjY7KdSNQSeEIN+9d+zLesyYZ4YuTcjq0VC7v3QhcJVwxCyyLzGNps
C3BnXBVzdHnXOlygBtSTexMBra7fWEaqx56NiihCSRsVk6jnToFWVlQFg75PKqu/nwqsPVGYLAGJ
E8UMoS8G2y5AaqnLkPkVKBYAIAdYbiWpASrBrs3KLBwq93Zsyj7W5kJmZiMJRcv5WjU6jxQ681bF
mC1coqMw5wLgs8e1U9F6NenBve2kDwUip0jNGIHKynsdxS6mgktmYmlXWTBBFKY6NS5+p5Qvnd4f
PWwIJs7aWKN1A6O9jC2ztEE113jULPGUqYqFogXpz7DJpvT8MKXPqYHP84CbaD0oEgWuZ9hywULg
m2fUOn1EOc7i/zJ3Hs2Rauua/kWcwJspkEkaeVMyE0Ll8N7z6/tBp/seCeVV3t096UHVjijF1oLF
Mp95zfJnjBRh281ATiITk4KujbcyR4valxal5/kCfArgDpwwCEEORj0NRzU2ASyNiteLXeOJWnBU
kqjdaFL22rXBX8OnexS015qa3qhd8Muaea/MZxtrg3kvGFbqVBmhal4PAHoqvsgsqjd5JYLxbyid
aHpl2aK5r8UY/nE+IyAalCip631i+334VjWaso0uoqCxNrFvvfUy0Zqi1OhiquXD0NMxK2YwKoIh
3rQ1yA8xFB8rgVbBqHGyTWp3wT6+KyvgLQQqf3KKWmFAGOJLx3IinKNYnkw+AWjsv1nBGMGcY77y
sb6PVOMtiHBP7YPYnvy8cksj2xSFWIGTAGhVlDJilXFVEfBhbzseJBzKXN0H4p/ES1mvNw9ZVu5U
H6F9+RHfOoCaKu9BuPhnzN+SWqKW386clMteE9NXq2DDyjnJfJg/C9nUO36pPHZR+RJV5v8mDvyj
wsD/LAj5fykf/H9ZGSBp/+8rA/d/pl/hnzT903wCKS797n/HJ5r+L5oCi9C4yL2IhB7X/7/DE5Wf
kGXQIddQWUcOgcDh/1QHlH8he60g7kfxlr8oFfxXeCJI4r8WhQGNgtJCsTQU8x/FJ0vy/zE8WQhl
FlInEtp+sEzWUPU2iiNVYeU5wNtUKbvO/WzeZmP4IGXWK5JlxiUoykdxzsh74kp3qRa/gofBtS+v
LowxAL1XyPtOGI5mqtyKZqZe5Q1psN84Unln0O6geZHFdspxFJlYylfFdhzF+1kVXqWxe0oI0Nkq
QAn5nbGc/Kin0vnwSU6hEZb638d3RD58iQINzEmoR3yhYk5xHaSdkCeO2SWbVoxvurHdTRhLVbJx
DIJ0r0q06zT1Bda4WxGdfD/+e4j3eXz1PUSlRAmk9IucTDzXEEFRGnC0tq3t0S/ucy3ZF0JxlVjB
PuAUXXIh7Oku1MhyCiU+KGq5AbHtlYX2UqXy0SKdngLJCbPmIQjKo0wSlXdemiVvcR6+1npk2WXX
UD6Y/jYNGsATAYpVPSNztAVXcxVUIYesqGz0cHqtevLK8O+Zl1xVmVQUDtGfZ1lSvGLBrjWAorZQ
p37sE0euq90waG9jRTUTaL3vVoNBCyUEnNmgmhKMhMBZ6M1QJrv+odBFYAKam1Ye3lEOpbadPE6U
FwSu09Ts7WymGhGqsQPIHfXmkjYnpg5GcRUp0/Ng1F5VGuhL35bVcxr9lumXf/9mC8ri89eDosLW
gF9PLZeMgZ9/4Lhx8sYRpdzESYf4spysR92KvMTU3EJpHTkV3SqwLpS0P0MgXlWPl/m0CH3hcsAF
Mr4QBPQyjSH6tnRP40Ov/ZADgFrxvKUzjfa6i3KJ+/1raiu0yXpAZfn5h/csgOeIOtV5h5TdlfX2
Vy53nmL+bBc5oKzfy0nhAAsglgCPoXaXfVYZcG+DW4R0wDP4JbLMkqtpmE9rRB2i5aLieayicJca
xe8kRFKjwWet7dptNcAVxuKJKMOGXkvbsNxkU/IoWqDHaqW7mafnuCgPpjVsy2q4AXLlaFmwmUdx
O8nA/XA98LRee0vj7mfYW9elVHhiZAI2bFwt1V1fOCcSuaRp61Xw4XMoqx6DYY0NqCJmZ0wv5P5F
7tK9PqmwcM9Bldb54uq7K/Lnz5BT/EjUiYHE7KesGy5Bkl3r4ZmvvT72l1HgULJX0dg0+PvzKEZq
Fm28gP18qQNyQoBi3X6/nhYY/ZcZQ8dhAefjj0Im/nmIKSiKITIzOHkbvLv7A5LGtPTvFsFws90U
5uG8usKaIf2+hnUgGUD3sY9ASujzmDXV6dlKGHPRRfdzb3YbZ1p87SlKDa7ebgBvCXimnLlhVg2o
92E5+2B7GRx8uH58HnaGh9ZMIbMZgb6MMuUlMPHbFettm1l4mZ2hpq5ZtwzHZQavjD+oftB9+Dwc
ikJWNExg0haXeW2bbzNP3qdIVhdbYV+dMZ1Zi2Z9GW05qD6cC6RcZdAXjCaNTyYkodoooRPc6iBJ
qd3qxqMARKNSf9epavdyt401Y8nej4Y17aqsi+xIl5y5Fo55mO++X2Nf98rniVgB5CzkgUEk8GhC
iaQqlD6p3FjFmT7e153/cRC8Qj6/f9C3AkC8ZbYbLm89pOZAaUR+pbV35qY582Hxol8NlQSNifRj
hOEeUUjb0KUXcuNR0efNOPw2xtcJqDGtBYBPpEz4NkTp9vsZPfsIq+NH9cW6neXlbWmkh7P4qDb0
rGeWtbAXkqNiwZEIb0WQE/TN6/LMXK+15v+92CRDp6dL2Ex77PMMJE2nhZSUImfRmteOMdqTrT1t
lQ3+X2cWj/z1wuPDfhhr9aqBWaSNYUzAVC6lX8lVdkfpubIXDRjlUkG/6915TL6gymX8UXfiTtt/
P9dfT43P46/O4CqqBz2Bw4x5A0lj29SbOUOO1ZQfjb5wovSsGenJ7QIjT1rEiGRlHaL1fqtSwmbA
ZqMeNLhDN5UTou2peOI23HV7ffc/ULz/ctOwY+iLyDouLqAB1FX4VOaNQQ0zihxrSLw8G3/qrXqT
5uVzG0ghiNX4cSpQd46s+w50KR1urnGqjqOTCANVvHNqmGtdFiJe5DO4HQjqFtzAmnk8hKAn6LKh
m16kd0glpbaZjq4ypNt5CA9CXex0s9qKqCeHUUnjJvOaQtxlZb6JwJuFWX/mNF/yvM/3JJLGS2VY
xSYWGMNabLLJBj2C+Bc6hthuIFxXKLFRc0QIMDTAA/rKrpnVjQ9ybqEkRRGgRvFOoIjQp9quF5Y6
oeUYmUh8H9NXrQ99Wnt4Guz9cbhOu+g+gnqQiJb3D1cvj01WQ2pFOmp8sT+bzESaAi0EoYpUk9q/
xLrtC64cPCr5Pz4U6FkvSvccfRD3gFR8PhQqgcJPY4Ae78cOlHDqtZPg1H11o1kvVh3ejBDcwrjw
tEalf3ZO5EL7+oHQiIIOp+g0CxCMWq3gqApTWaoGwYZqcWwjzK3p5top3BnMmZ1WUK+KUttGDSVF
2MK22BYgz1pHqmQH/dANObzT+sJjpZhurryl6UszKtSIGmewqIam2DvGlInaHMXNetdowQ0yDa7e
CZdN3rkLXS9Ln2Px1TceJTA/qfUkx7/AKTpFUDlA3uy29nqNsp2FmJuyMdpHAcm8IPHiwNhV4/VQ
qA/heCkYvd1MowtrCMMhUzmjdf819OIjEXjBmUZwcWm3fP5IdeCLUSF2UAH9yVXz2TW1Z3mxG5pk
F5yRayLnJhcufhdHyq62oeubJNcuOkzzvl+YXwPP1ZOszvUkqOUu63iSwWFj91gkdF7sLvY448bQ
7db75zfJasTVSW6NvRw0DSMuARnmTg2gg9EuVUf/US7O7Pt8p14Lt+OP+NjVdK6dZHtWDeNLmro8
w7JQETdFW2ztmzAHcpqnfisADIwJRHFPkUADJgJATY0bDV+K+FrygSNHV3EGjFUcvLTJNkql3mfi
n5C6eSvPdmNmni6csxI88WyUqpbu16LeS6Hp89pA4DDvxR7aYRsI+3nurmKIY32MDwhaq2I5gLcF
2d6Om+9XwpfIzaIeAchmydsQ+1urfYWgWHuuWME2CuwqwBdm7eQURmRbwZlk/cQRQcsQvgvCCyIg
8VUg2iBKnPcZI4XTfTQMrorsRKIMZ0Y5tbIhuMv4DyCmaIHo+TyPU1EEhVpbQApRjAaZ6L/5863R
P2Nf6BpTXDh+074llrmR6vKYDfO10sKBg6f3/byeeA7uTZ4ChYvlylrnO8kEUQKUQPSeZvUXqhMZ
Trytd8mebruAH+456R/pSzUEItHHEVdJSK9BW6xaicjY7l2+IGp9dnkNb9OWfwkezJVt6+lbkf+e
U305+7Krb5tpnRpg3hY5qhftqGq2dudhQ7HrnWqfbnTfVc5M7zsg61OtYXlZfZHxMMBnfJHpCTVz
ykphCYJH6wHq+aZRDjl0v0KfXKGJnamrHQGWQU3fD7o4KPa7qvwzNVT/I8SeuvCQRQmFEilwQl1F
XQJ9JiV7SLvUU8eZ/R08fr8gvi7/5YEBuRFPLepMqyky4IKXZTZHhCLdXtBSV0fkNPKjcyf7iVVA
1rusA5w6uGdWqVhlGGERTcSSbaA5KeFYX2bOhOVXFdJy3sfyzyjJtwY8G63pbqx0YZj0b35UecDt
nnOrvlJNusLAab9//xNB5ZKxIDSDwTcF/XWQi2eDWMZjQSi/p08l+GCH3ALykkOr/GHeGG+AkCNX
ofR9Zq18PVkZmCqOjmAP1aAFfPgxORdoifeVnmPI1QDxxS9KazbU+r1UxoO2HndRYdkdhIfv33dB
J65iVs5Tih0IOiu4SehL0P+hJjCVZQjz2Q8JT4EiN1TPJ+Vi1BN3Gjs3F3t3iqudFiIwgqytH8pu
aoGyg3M4Rs1Wn0yA59e64SOG/KNQQ0eRYY40D7PgaVj16oY3xJhMG8amC/ynGLplIEtbXxt2OFXt
09B3dWW6rpUAgNPdCHFIzwu3qe+i4e/373nuNVfnrWwkVdKrvGa6D3bSLvEG8iSYlmcy0VNHDNcT
UikIgYkUz1exk0ErQK1rKyQxG/Cix9EcTVeXFOgBFJUz/Bxfvn+vU+uVAdGOEAnWyIFXF7JYSkaD
lxb512Lnx4ARlubzrtwRxNvloX5MvXOJ17IkVofapyFXK7UY66wIfIbUTUr4teCWZ7ehvPyO78ZY
LUtD68uqsxhjfEatIrmafnTeok7Ree0TfXUcsvJN7eSOsocdgMLBRXefe75zZnLPvelq1bRQk5q8
NUOndYfNjIzhDsOfpZhQMLkBJXM7rM6WIOUv1YRFz/jDJ12CoQ9bMmI7zvHMuyPF5wW1LR+6XcVy
4s6ipgGV+dA/VSn+m9NF1tuTi8A9kmzJtvrJZeIK5+pIJ66Ehb5KpYF8DWGUZWt9eBwVHp5kRRAY
sZn51e4xkH+pjM0v3V420CLu+7P0zkYJXwM+5uA/g65tlkBDjWKTMmh4oXvzRXM77rQryOC9zS3o
QBz7g/kGjZRzA78XDb4svA8DrzZwpdfTOAgcFJmuOQOtkBT8g450QNFYSFvcp0HsTvmxbu9DP3On
BE/27GeoosVRmHsrMC9Fa9OaMj51T6h8QI76ac6bEJtLEcRJFsBQgVKSasBHKs3pZNETstpye2Qc
QqN/SqpG2MjNM2oIXjLeKxmnadjcTcovdQpsaYAKKQ6QWI+Z9UOjrlDOryqzIMW/NWrUZax6ivQg
Z/tBvBhqs3LETroPiw4wmg45zjoUENtkVIrTqLjs8bnphr9KNz6Ys3F3Zuss87SeR9IDMCd4TGsU
tz+vGjNImh5mynIuQYv9XW65wS6qfX97PqSUlzPu61gatSliCXSEVhtmsPwJHhG3z+LgKTx1m9kV
H8cdNNZyG2+XdBHWtOTU4J3/RC6+p5fWw9mD+EREA0cABIC+mNfL7xfth22imwbAZNxc388KbdsA
7LGjBP1cIIBq7cp27Q07he45IhTIUZ89q86Mr64iKpilpiSUy4kpSqStiOEV86Ns4k5myrtQS35r
8p7eNfg8xVaazhl1fwtaeitHk4v6BGszux2Mwk2S7On7tXDuyVZbqpTVbugEjWnQwKfJ6kXh60gg
Evsrie7SaIlQr6zPVDFOXfhLD8cA92kCvFgO2Q+fo2mHvtI01gQ8t6IOn80osAFTubqkH0LzoTIl
1xiU3fdv+rXmztFN/Y+wUeO81N9X6odRq1Ayx0JWluvf98TACV7V/eJA2j3UztQ41hkB/JPhBisL
uoqG1KO1FlJlQ/hQIJbqK7uMFhmVQ3ups3eu4gS/Sq8410I6dRl8HHB1LzcGkLWxZUBxYkTxR+jE
ruE7NBn+Lpcyyk2Lr825aX1PQ7/scMC/yPwDAUHW8vPXFPJcV3y0DJwJCseIZ1Q6il5WT/YojRdw
7Y5lM+CwOoE4D12972ylAgoGj25UsJtKi8D2MWERldGNoKyECAiAgDnMIswt4QXFL/BdV712PRo/
RpOCpH5rqPFl3HSeJkVPbWlelnF6SCHcNQi85AtQUJzsiNC2mHGbV48Um/dFNnuRj/QgLEG7biXK
BtERfw03haWaypkXCLJdRM0LckW/hsLc6tHfpnvRW33HNnVneeHtxxd60PwuTOIbYXKEIdo2oC2j
Vjmi5YLldSTe1qr0p4WhDgh6W/sYr0RY2mQoDYXibSH0VCx+IZHo1JIKXHKA6Vzs4iVvRAgReN9D
Jhd3SBY4aqy6Rj3vfI0iRHNdZvLNbArPGdiAsDM3YfADg5s7oNVbWYBVQD/Fl4zdXN7oMNig4V1G
+uDAW6DuiUlqnlPGRTKpWgB4blE2F2k9u1lZXmfab6vXNvNC+g9B3Rm5U43yBhIKrxy4ufRzlLx4
zCDUPY/9sPHr+m2wZASqhJ9qkFyVJrXTVJ+czEIhysjhPMjCVasLNzraDkMEjwj6vjhfLvoqYCEP
cgBlOUjaS8jJbqentpE1G6XGF4NjOIMSCiD1ze9Gt1eDy1AHx1ILmheMqjejGCkC4TtzKHyNZQyQ
m9ayQWnZqGubitLqBiDE5ASDMyDFcKk6Dc0ayeRmGh0TcukxcMRdg2n8mfj162b9PPByMH84jRq8
YHxfY2Cx/gFYs5vvre7MMfu1zWcxBmRNYzn4FljW5zFmUUsL6uEhZMY3RbzX8x8ybcYm42tbF+i3
uALMG71QN3V8JmE+kfowNLk6RkTU9GVlFZ3LRKt8NV4Pu7WNtg1/D158XyIBgVMwLtqyW48gjZxz
EIETh+7ncVfhRog7Z1vLy/c8mF6y055aVN3udSIM+hp/BJS6z62g5Xj7fPwtKAhIf8wxyfq6Ilz6
nV9KwXts0bvjXtqVx2mrb8Nbf/P9Wj2xVDEWQlIaCASlVmMV6+N1iAKHzFU9TAIn0ENFC08Wrifj
9vtxvoYEvBCIRxFzNk71BRX5cWUWo1zIXcU4kg7dvURYOm43s4VDmja6VjLchuI5IdrTr/afIVeb
IQRbBoGLgEDGlqbIrhoI10LZ2KZ2Zkt8Td8+v9t6DmcQV7AFQvq+SOdQRDX8aCNxScaS7sbQA7+f
yhObXAGaQ9wCVA/RpSWT/rDJ8yazCjDvXI2g7EzoDb5m+ygEfT/KiUXPtU/7F5FN8EbGehglUcE+
VtzAcWSbnuSW14tI9+iUOokwXpzuuUX/9b0+D7iKNMLet9p6lknE1IMfXjWGF9XnoplTicPHl1qe
4cPcQY0tEE3lpVindPpQngPWlubXswaE29/id458DtpylFv1aESk7ZwI86kCAxrM2oImpQi6FmGm
HdtIckcLe57/ytVlJJ9DrJ7+bjTxaLZC30dS+vMrVn1YxECQaJK/Emdb9LBCF9mndkObEa6EHW7O
pdCnit6mQTeBFoqxNBBXQ2a5WqdGykvpt/lNtend2aUweDTUPb4C2DIsGfziZTI78yaqN80D5iI8
iEey+/2i1U5OL2aIC3iNDoexWkOtkQhBEIyhU9BDJ1owA8ER/F99c2n1f0q/8OJa3rVy69ZLoXcy
dqjaPGTd33bU3FlFbSD0N5qouQi77HsEW+W90gR7oWtsuXroFaTEtAuD3ytOwk0qVHYzP5mtSQ7+
a5YUjIGEh9mnVwmYMixureRZa1rU9SqCjKsgwMwF2qwV9vu5lBeFv00ea6jNoLxl4CRh5PXRLxFx
KZA6bNpDTeD6/fScuLuXZjiyzotyO76Bq+UvjK0ly3pP3qz+mXKkxpWb2UfiC93VSqtcfyiuSytH
sFXc9lG3/370E9+GwWGy4zRqQq1bnVt6P+pRqXSskuQ+HCin0RH/foT/5v3+M8Tq8+uJOTdyyfs1
6mEsAG2X2sXYQd9RUDJMpE2YD69YiS9yP3t0Ld0zw584XSwRvWAIiBSCwWautp5q5FmMauh7MtjY
3WXhYBd4K2+L7SJV/38zGupwmMPqqvjFZl1Uo1gw9XYZDZEo2zhWj4LzSzkgAfpPDQaW1jSYG4D4
OC8hw7fe4S0CstEA3Qn5ThTKhpe4i5xCq8/cbCcDPEI7kj4Q26A1VlFCK81xKmErQOAczY61M70l
dK4KdpTdO3GO95L+FLjW7++n8uvKNMD3/2fYVaSQTG2PqVwWOSUlikD6Azr83Mo8EYwwBNoQiKlT
KVgDUfIA7bNpYogFZjA+VFe6k9+bL7ErOBn9861/bMBOCbZ0ZtN9hYBy00BjhceqgsThSPy8JvWC
U6CpiRYEOGB5Oe4EQ3JGodwGUe7kzfyoRZVjgWjJppuwrLFQxf6JRiX2Xk/zkNta3EHa1+4SBbKf
qZyJMr4C+d4fz3hvjNMNe28ef7iQdV0tp6xb8vxqm4XxvZHjHxsnPVo9VermgnaP7NWeNJkIVdVh
qnJojfle7cVHtJlv4Pg9ptaVqqMelc04GwSbWHr+fnVwfTBHq2h84X/gdQGnB1bPal+PXRCFU7Gs
j0neCVLrdoFlF0PyloGVyXTpMPqoHfuXSG7/bls0YDoshtv7asbDXBVsVfwblePemoGHGbNrwcir
k3TTYdeeQfaUexPnKV447TCpCiDGsd6bC38yvSrJLmIYx4bhldqlVSJZaVVHM5edKQaXEmbXqRlf
s28veqlwmq4/lFrmRZJ2yLVrolIvyyiNRFn2Go76Js5RCsc9RkgeW9DpdaU7TZhsdQ2Ovi9cNz3l
haRADM6qLjQxfLTK/BZ/j4qysVGFP2UZ0Ss5L/eVYt2a/S8ov/dq9jChMz5bhpeEs9fQ1xupTMBU
9gowxJy7QGnGQ2WgWSVQDqfMEUc6XfBsh6p2krToSSgowe0JjDxBRaZVrNDR0dDCI4bay3p+F0el
JygTkH0EbYtFXmvc+PO8oYSyFST5VbTSQzmObo0CXngzB+UBYbgfc6C7pvrQt9RQUv86MWg8ImjZ
a6SKEFNqFDJKQCs5cCsrEPeKcNDM4EfO6Sbxf2j+VSGgTK3cShYVoe6x7Q5RltqyWF0Gs7VJ4uEg
RUifpDUYmAdEX7nO79VJ3ClZsNWlYNehhhJAMsiFem+J2XGSfQcdyb71bwPzTexU6KaIFI6oHdaX
Y3unIUo+/ApN8wdy7UMOPi59mZV6Y1l+Z6tg1dKMYBGQiqDvcoo4pRVe8k862DlbS3QIqihoW+JV
opdeXN5L0L2mACZm+ijrG0B4thmqTtr1dkcQM1rXk2i6Uoo8MbKVi42VmFxBSjLf5Bj2cRE7fYRC
qH8fZdpli6Bai6xHoA8XpfLm94odlqWDLrfVmk44tO+z2Co3pn7bo/mYIXlbvgmgrUV2q5j626S4
8KFC5P5PeAtUyXK0KHTUOmUnS54D2K/x/GgVj0ppSz4sqyma7FD5o7EvzKS8QV/PEeIodNMY4Xh5
q7fIOsqzbSBtWMKPRYferVvhogvo2HNiFcLroL9FKfrqwXAMBN9LByB9kw8WGmBZdxSQCq3YvF2G
Li8LKQldPKMom5tOo/8OC3YS2tBd/SSq+aEYrO2cBLcWqMyuurVqwes5nVLlNfPNLVZg0C8woR4s
e9AiKKbh38wsroM4uSOCutPa+RIHj6cxyV8V3Kh9v5OQiuqd0NDdLG0Q3UA2req2pdJ6hRke5uat
BYRhTNp10QpOXv1o0gcTA5UmeoSnvhkWNgR09qpxEGpzDQ0J4kx7XL73+2NBrh8pvCGZC9FfdjUT
IoOfX4pi7flzAAcruByC4kqe9E2PNHZJQTRhCZVjduyNYG+2lwZXxCj+HX14CfoAo7bex3Qd5bbf
1xZwIS6p1KicIQ8oAiKKn20nRPPrub6SpQhUx+gEGkYeAX5sEgCDCYL2jPSnJG7banYaBRRfrG9M
9edQN64scq0P9b6XVbscXlJPKy5BRSIOOHbGQQuq11ii50e1dCh/hK2OigwOlBNQ6+QRQZy9YuWb
TM4PeSAcUSXZZT7yMaO5STHTmZKHYL6Q8xccgdHtjFHpSR8Dzb9Ed/FW6++U9hpxJbvJCe7BZRVV
DW0XJXGFlp1JPDVQwlKiBtbT4EZKvpWNvzmQzbAQ3caiu2MtuuiinSX3E0cb0OiLEruFpFJQYcHw
nXQSrQcvMyMY6Bijox0e6i8CCyZLrEPALwzFQ1OWdthHf2ZJZsqiPYKqAb1mxbjm4IYtx6qa0VRU
HaWIXvrEvEG8/iJCLmBWLG+aJXcwf0ktmzFpjw1c69nyofaH0MmrOymnd22kF3RLXJGf+4CyFS2D
IT9ioq7f9IZPki0TFP9WzPbnMOjw/96GlgZvdSvV/WZh8bXUuCe+mdywfyfNsYTBnYVm12KyF8Uv
i/rdrGXbvpU8sxWhADbs1aXI7h96hFpxnTW2sf+3RUQD9VinHLAWE+SN2ftunjbeJHabvj10Cm8m
NJe8sNuM097SQG1o6caCTZ8W0iYTfhZyikeC9Jb1BZavueoOMxJE6o8MJn8mQ1ibxk1WLbirBwP1
hCCYnLJPrsYa9tLEwtZpB4XhwyAsCwMFpVK8VGrfNoGfmOVwkZSza+Ab2CHmBC+xSXx6tfOZaOdE
t2gJxv4T7awqRRFgRoXSPmF0vPO9kswcuhO9C4+ag+KcR7eejv4Wh7rFPdaQlFVCNBe5UMFRDp2g
hgGY3SnNA/AdQT7oYXrMovGlbB6q9sCkYgPyNi7JhG4c9fGqlqNtAJ49TwJgqal+phz4ziBbhVQK
Keh/PdgqEy2mJonVpTjX5E+A5x2xvGjB0Wtl5Rjanco1McqSnddohag4r3Q4OxmXo/XYsyI0BD8i
7VcoP6MSYAO2s8NW5OrQQW/dTMVdjMqD1V0ZxWJpcdfw7xKNAMBnTo8uJRobEHAmzxIaIibTVULA
pfhPjMPshPWd4evOGI2u3741MYsAybWWfkehveIM0IS/y+CoBwZP5OnUbiz5tkIUixm2ZW7lVLiJ
u+sJYQcIZd9HodLJkjA8dPBiNBu/dBozK2mLpqQRF8b9RTf2XlhZP+YsuWinn1Zc3Zn+8DCiMg26
4FymeSI/4mP9Z+hV/DuppC9gwdFome6zokDNinSiG59b4zZS/wrqYEP7RW6u5lrLXbNCFrZHtVw4
OwcnH4S2PyrZFMVpQHxOZmJjVmITewQHeeSjFAs3yIXudesmVHZaZG1hVNhTPdi9ZlAZ7QVXA8+e
tlBmkCL//nOcgCCwlT88yiqvqsy5kLSUzyFBpMO9BgFtnLKG4i4ywLmCkoG7vetUDDhUnIPT6rZV
mks49tCqa/zjCSvlbYwLyOJgjQjXhYUthzG1F+p89/2TnqxOY7ZLOwq8mKasHrSbpGAMfM6cNn8R
rWfVr20RUe6GK27Rsfh+sPfW1pd9vegRAFCTKBWsUulZsFAI6ZmW1m1rLFJAaEwbXItMu3LaXZNs
yUQlp7wrXKAt55oZJwqRBoBxlALI5iFYrrGc5gRsaWwYvQzvJuxyrEC5aQBYVyV8Dsw4xukpKmdb
gMEfPlb0RU2TW4GjHwsPJ5EGJxfFTa2K7hReSUPykM3o8MztVdQgLXzO22054tZTJeHZuBh6qkCG
V7sqmaPQasWlUCuIAEYEW9BEN1GscwfH8nu+jENVa4GqyKBiVpcOZUR/EMuJT9I9jeiqzzlUlXw6
FMbwMgy1HYntPglQrK3aa0VsS1R1ELIC+Pn90ji1d5eyNL6AwGWoTH/euwo6wlqW823Sbo8QlJ3I
Z8tHJ990gWHiDEaPcp2ndw1neK1S/hu3KNUDyfGaATUuW/o7ubVDczDYngXLnRtz9VqdjOBSHlNx
bt3eXWzoewlwRLsBfWT3j+Q/54qcJypJCNPC/OYSEHUcMj/PY8n7dzF2TU7bq5sUoIJVUl4WnEo8
10pY9up64egyFo5IcFCxXS8cZE/KkcIFBVv/JvVnOx80u26OEmJ5hJJjUJ5ZISeYAkDEIdRxrEKT
MNZVxgB58skXqJ8uTIEF3CKTDG6STXSbII15Rcq1B9xxVaNKvzHPcflO3K8yNBDqczS9LG0Nxx6R
46IIGlKk98ZtckVVA40gR3XTq5v+aDj9ZtiiaeWJO+Ehu9bOtLb1E6c020o2FiYKE7Bu+NYCZmsE
nYGTpqatxEc56x5inCsRAsFa5phlgDlE5Dn1ILwVjOFQtvmVVehPlv+nmXAcRjmZ/NyO08de0feC
PttToTpdAypoOkRW6QghQfwCIFFQosjTEcmH9I9StU6mBLaQtWRHxlaXrUMcBsdMHS+bdHTEBD/v
wAQY3yDtVKV/jUi4C6UMPjWYO3HYVJmFCdAN3dWyfTHz8DEtpiehxyup7wpgm7i9zZ1h94LoWsDJ
Y1KDrECiNkfgzt9n42MG2Fdu/Ot8KtyWBGJMf3x/7Jwq3i2VT44//mbTrPaLmcy5P+kymJcgew7n
yJuSg4HAmQpyysBXQNNb29wgaoHwxXSrlaaLJrVDX5ASBhbSUDm0MKZVjQxnWR0CkkFxjDedIm0T
802Vuq1ZkE5aopeK5i8f7E5RSc5gmOc2x4nrAtwDugGLVjF0pdU93pipUAdZzm7swfjFuQ+LYgH3
gaOJmgPe0PZiL1FrxmYkozJmPPrEZDPomR2aSNNJ1cP3E7s2CqInwAmL6xJy/Fy3CDJ+PoiMYe4y
EVcOB/rEUbMi9Mhl5PHiGwzP9kIm2UqdbgWCerHRrnRxeJpixfVJTGOZ6uAg3A9Rfi7B+noamwhG
LuKQ76TcdZm9iCo9iNpUIB1PHwoLgUMte1QMouPUPEIqu57lh7obgNpaV0JsHjHxo+JvRM6ZuVlX
jPlMgPMWnjIlfzq9q0WXprU1zyXVzj58BNhtF+YiA39rWrM7ipsCGVaik0C/E4K/83CO0rI+txmc
9iehxTtQhrvw84dJglyuzZnBBem3Ko8Isxl2Ntxr85s/qdfoWv3DCHM93jIZH2r4o1ymCuoHlHat
Zp8BVK+ytzSiWE/pj2PA/n5ulwv14620Hm01tThHQoXtGc2I7/wQwm18ZoAvJ8Z6hOUJPryPX+Zm
20qMECQKR50W3w2T9SzCeaFacBPquFGgV2wquF3iMRaMN+jwb2ouhXi2Z617nST1yg+fpE50eqHe
ym3k/S/Szms5cu1K06+iOPfQwJuOPrpIAIlMkklv6wbBooH3Hk8/HyhNHzKZwWxpdKNTwSouYGOb
tdf6TR6gTtA/a+PLIF5N1NF9PXOaqnMsJV1PtWSnWBTkxm2Jl8jPw7WfLuy/zN5FW691nW4KL6Ng
HWdeT8PVXLxRufkPoizUN03GAh3499chs8AY9vFS3Ueyz+XyutLNOyB8Tilf/Bzo4Nz+FGjvfhGA
5sQ8kE+BBSBg/NuqxCOzl1ZmNFD+AefuHzk/luz423T7FHAvezZbdZh4aX/V4YLa+KWtaKWLMZKN
VDMbXge4e15LxXzksx16TxJZmKL0d+Hp7302wc+Qymx1GD1YGglItgN/raR7C/GkPLfo15ibnwf2
W+98mSjsGZQX8LQGdLa/awh+kRWlCiwCGa9KL7yqeFUl5JXNcFNY95FOXbZ4R8nSDrr65UjwQ6P8
Obj8df40xZAPgQB0V/Vi1UaaEkH0ZxoWTnyR2aXrVZR1t4rdLf3f0juW+33DzHy8O2pHnGOIvH0T
QFPqcJJrTfZRRYmvyXWwXKzqR7W9L6PYbcfeCRXtpF4MRxFbv5rK8CmK2tNYL46whA8Ng8n4awus
i3xwb7Lpc+H7chX7tBfQk6iCdVCr4HanzZD0dhHFV/UguVaSrH8e/gN7BFEBlC1DsCiWfR39tG9j
VMxViwKE7Mb96OjipY4nHSKmR7IYc/mQX5YThaQPyqNFrstE29so8h7Rdg18Cla12a7P4h0ImUcp
Vt6CuIfW0lEVqAPzFTm5FX2Li7nzb4qxG2ALZirGiAVi5nO5k9PnWaXSFMTnitQonh+HS9tSo39e
ZL9GxBUKeaQRRNWPPakvtV9tjhPAlDmCIZ9LytKtkTLU52ZvKLDWne6KpD/J5vgO/9Az7J3pPA3c
eIx0ojpjiG46ZzZVfJTP8hVWLriSzLsB9Xhn0PKNlfU2Cup25QtkugOGDMam7aiA1fUvX8ZPCqlU
IWb3mH03x1kvkCzHKO+RWNtldf2qhxaWaPdIsq9KzPUGa95MdUFNH6HBuq+wUabUb0IMT6xTYAqb
DK6mJYxehLSQP4VrC9rBz/PhmyAEVRRVlmGHqx//+6jyfDoBax3OJ2Rh7hSAFFqasXNwZ+oUTwux
vBj8Nz0fmZq3aiXTtQaYKnH2d5gYTMDQf36U/ax3/0n29ns9tzA5FniSqHxDQZmxVWgHHdnjv+99
e++7t+6AwKJSSAt6FSNdJPzGHMjWL/R1uwtPjhJGl3306wpgbBWFQxBREm57e/tsMPd4K+T055aC
wXAOqNJDexaZpPruqLDEsnB/irW3rapdUmMzSKzamdeyrTiJm8GqjGzDw37uLjwChD34sT692t4+
YqbwmeOMcGqab9KMhuarWByTufo4+vZfarGGlwD5ocm+X5ZIROwzEioWGIkIrtYNgaP6xe9sCuLN
pGu4kmmo9TYugt/A3FiyunY5CtRX35nwp0j2LIR6CYyJcp+Ghbai7u3Nir7pMug6bbMLKImFuWl3
1jEdwmVv+/bg5iKzolK64Yzl559WlaaYTQzFlQfvaG2YL9gWwIaXvWhod+qxo0Q+FI06ApxkECsI
OO1/DFHFfLznY8wR5rUqnr6DhQ39dNdnynqcgxMkXWmTIbwI9tFHqhyv25Uh3w5N6o310ke4lcA9
lgm8TyRKKyF0M+k+HrHzEn5FFvrtrbLJscqbpf7fZTktqx4YDvQJQGffa9ZmHNHUrrAeb9xktsvX
RdhLd7DQXsOB5ZT2TPfnbebbCUhA8LiAVzmf4OLuHUtkkcI0NbOxErtnS0HihtidClKddOfnSOqx
UHs7mhUOo2Qhrgu1xzgzUnFdU6RRo9c0/iVC4kNPV1W4NMTZbhBgHMd8qAD4hy6sIeGv1PjSCIXL
KlNwOUX1Pfzlq8p2QHk7oH8tGpk9d5ObtxvB106l4jLGGS6VDDdApjVI89O5Uu3lv3GpD4vfFQrr
saquOqDxBfUYkKdlF7+gSvCAg9+z2NQARJ6ODMC3VaACAgUCh7cCS3i/7N1Ng662XYmEfX8GwIBb
0HBkiA9tQ58/5t5u3hutMRo6IzyGz9l4hR9cUDz+/BLfkIrLDP0U48P/99NazjFdqjKNGPG2gxSC
VNTp0sxVV/nz6HLyw8s+RkM5/FpLY2NRCfomhTxnY5ojL2qsSumyK2iMpugpvB55r2+364/3+ivI
Mns/vZeStkPTYRDL6SStC8vOXHzI+y1StisQRrMbW+6wMbojy+9b5fefw/lX2L31NwnZqKQJ6298
aV+olwQP0Lrc6IQKHEAqyGu9q66DS6AVd9Pm2OL/BkL8iK5q0CpBP3MB2DuSqXApypR9vLTpNS6V
rOyZrpXNqkju5nMqKNvoVrGLtWKDiNgZ258H/dCYcwNBYZzypPpN/iloxGGsAkjCQ3VmTYDWJ/U/
WBGfI+x91dzAR1xUGV5tsNDLkz0gaV5uZf/u5ZzJY7BzU39bhJv2qQe+1Ae4KC2LQpU3Sa3cYkLt
DKGPXh8+FPNwmxi3Pw/dx33h65lKLkW9gTRg0XjeLzzEXSH7aYhzPNLaYHdAkmLwIKaO0mKHatbP
uZBhMancRQa9SFWjwlyPOZ1WSzxL5Fc5HzdNNgMxQ6Wvp0SDfQnYy3QDKG2wjb66MI37KIQZZd5k
CigfaTFP0q1dYsSPev0YDfHlJFSYUDXO0sgtM+HOlEOvF1TX9I1jLYrlyN57WRrf3NQAYn+cVV8X
p1pZVqonyAJpN7pnyCtlE6+Bj9V2g07GGhYmAhGL6oiwVa9BItiVewoZyfl5yL81WRG0JhcmrwDn
zn/u51/ynJdzYHBqlIG6itSrAvdLJUQvQa3XYZy6IVC/eL6UAXc2E9jF5DqluxhEpTMkuafWqFTn
BrYkb3pfXzBwI1hySx1tGReupRz78+Me2Km/PO6+8NCMYHy9MNLY0ZZJaNdP4t28EdxunT93Z+V1
d4N3z7El/aG4/e1T4U1EKsHFiP/7+qkUNZmbpmWQVOBlfhh70tA8tCpGJbmTYFKVaIGHt1mp9Z4q
XOAFsTJhfOCaHqR3IuLrQJV0CVsZEenC8V7GUiLrH/FBkZGXMZXUntOHjLQut5LVYluRTG8/D9uB
LJtdDz00fDnZlL7JMce6OQEQ5AWMbtwpQo1Vxlos3yDRAffcTfCLY/E6Gm9q41XPprWJV7SoL04k
qZsA1IZmuzYCaRUVUGFiWrAYBar9eQbecKiYp8BLf37gg9/58wPv5VXApRHfjhSVnHGkERu5wZ3P
bg0zXrJB69nTafMgH1mRB4J+TWaWrf3TcUmSVMemWYDmtaX1ErTdmJfNGu3HdXzi28UGW+wje/n3
0+JryCVN+BSyVtrBbxCGXOE3ZbcaoKhjEb5Bjag9fUnR9o4LC1O+WQ1J0cLtglLDLHkDQnuVOM0R
Pt6xd9lbJZEQBYoQEUimiT1NqVPr3bHt6gNYsL8UuZR+VDN0Sd0/lapp7k0J17kVRkoracTp6l3C
MV0T7nKD/rL5q2qoxyPlOXcoq2iR/6ublCeF+44ZjGBlLGwt33LAswXeLJgGrRKcXSs48VYTnvGL
PZQKbGvWNpJyifU3fC8gumF1grj1Vm7FTSIVa7wdr4beF9eKP7lzjgN9q4sbLBnv2hSTnZI7p14N
W8Cjm7aKNh3g17Lu7uKgcAxjcIz4Vm3qszyNuAnhe+UPOQ7z8I45yhNLoyMpnQ1jtBWaRef/FeUA
t/cf6kW2vR5gNDI30aNOkssgKWD5Nrsm1OvV0Pfc5zCAz2JbanCoTYdzhEBXAOqt6EwUHb8S3S6Z
7HEEi0o9a2jytRb44AGGVde/+eJGVEpbbwDfJ2f6wBrwLwz/TUxvA+uyBVcX6KdtUTpV/SJ1C0T+
FmOLlbL0YimT0alzBd/CSHCXBL9ajQoXwGi5eCvK30MHSC8sbGF+iOPTusSFGtkF7cYsd3l+P6QY
T+qao3RbhPKcvmLRY5aoVSOIPtkOelCjzWMoU7fTLufQ89WMW7DbAhxD4F1psnVN+wVo8lrqMNak
6GaVoqNhCCaF/loFGCiiuxuYtFZpjGf5jdy/t/FzNcwYI8a2Agx8jgEMY+CszrYhngrRL+xPFEG3
fZ0XjBkUyEof2HztXNDklVT/6qF6ZMYOSMV6mH3OhIdFEjYDH6LCklim4hhjgtjWpypUbH94LeYL
EUyHLl1W80vgFzuQZFzHAXzjmqjCF+Q/8QjTs1+ZKrm5RMV48p0AOzoyGKdZAK3FkzhdS8AYTaTC
9EW1AbBpVrmij5XqUK4SnFGTp7Z7VML3URW2Ss9xxCyfMX0fTgvFwNcM72vmUJvGQAggsYC4NTE/
A2c+cP/Mmgda1iuhv+gZHGk4lhl/8M+/Ll4V6JqhkfbgUfKtl9mbfQVmeIRBKg3dTsrjcyHq1znK
i2QRWnOpzal+G8ldCM6uRgWpPJFM87w28ZbSx/5GjNpLXzYv+1jatRYmfqF2L4zhaSvqrqV15ipS
oHGgPZXg8D1Utt7i7t6XOmgHEcmcgKT6WhXnZ2mbpBHZvwL/J2uel4damWotr00dJqsQFFsICmtD
Q0lTyLyZYnAa/DL6k1G6MxN0qyLFlevpBJzFCN+rLy9REGjz6BJvTMjbo8Qi6vDIM+0oNz1ax64f
dzkX9ugNHcl8NSgC+acMg8LEqF491fidOQ7zZLJIdozN3ZzchcnvmcJ3hKVtW2X0x/jqwXmng8OH
uaK0j90CJwmZcgbaINyqVF9lflu4Af0qIi/KT5RagZFaeL54NUTPwHzwc+vORoE+VzJ5Q1e4vdZQ
vdaQDyFNBt8HmGQ14v6nySc15QdtTBZR2pXRWhu9wEDUEt3SmOwuxgYnfq2gxYfFe4euYWbuFFSn
Kby6g3lNJq030Ei0E0MJnCY4U8wRReqLBh11Q+mcVik3LVbyrYSW0ghguld2dS88Sl1wgqrgiAh5
2DL9Sta5UpBsFAKrMt6qXb6ypAyfoJNY2hjVjOX9k5hq7ijeGgmI2ZG9nK5DXV/IprFL1dbxGeWu
iDfxBCcj3CVqYScZXHeLPa4EK2cqdol+cyCbtk/hMGshOw2MUFYGXpPKN50C61NBm72cPEXn9kjD
Jq3i13zQvapXTltDdOI4dEyA8EE9r2q4JNxuHBF+kL54n6nJFeSaUdNv52Zmf8VA3EgerZTE1YjW
MzLrid6uIukR58SVSvlOjAHsM6QVaArOCuwclFVfY9DCZzbye8XneiCfhwV/wikum5PbHFWmQjRt
eTBdQ4+c2LxBbYJtq16Zy0UmwMQIeZWpka98+aExims5a5wc39Tc71y5je2ItQD8w8mMCbnMcxlh
tBZh6ELfYU3i6Lnu6tHZpL2n+KDQa2mi91q8LRLc6tp5baKLplaT42Pknp4Oo6dlu1p+D3TRkzN5
6/dbCSM3k+cN/dVYhp41XWtd5Kp5ZXeL3E1Y22nzTnE5a7Fgy2HTISMqcU6p9aOUSDTx7iVc6saH
2X/FqHJqL8BFsgYFpv6TH1wvOmiZcRaKDcCncxXx8dmHDkkrV0NArb5oqHxChoqrV6V4yPT7fL7m
XSwqaRM48bZVV2l8JQx3CqpvM4mLktfskfgW+vA4LqX6oWYDHzoE4M3OLdsZL8uYFSfbIndSXzCc
NFy8PWNn5B/jzWvH5XmvdnaP3a4PGktdGGgpSHWIammA0mbSrMfUXI9Vuk59Nt0WDgMfSx9EFOCy
U2jPbEY3He4ozbBYyHlq/pSToRsUfOv6TeFxwuQCujuct2ityVgAhqtWya4HEWLaNcAoILGzzfWS
bMKrrQffMAF4Y/iDF4+YXdV5i0+jF2ByFXPciuZKMJ9KZm40XAwqTtx+z2n5u6bybpnnVX2h+/dy
tc3nt0o9M8NTpcuczKSJpwB6yK4n46Ek+1IlFHlJdvIRx+sI3ph6Myl8DP23ON7q9WsgFY5lnJim
15WdYxoImwWJU/aPdSKTD0DJql4k7KQC8Rz2j94/zgyzyNlb4xTTG9FGShRH1oNTtUNJvbyDhGg3
LcQu3URJGjWE/CoTBCfUJa+PgqdaEyT4W5ldYGCk6l4rPhlgHw0p9BT1PbeetKBzC0yOYIOh247g
VuZvcPzcRNEM9Y+OZo/3MLpqGnXjoMo3WdOuWwW/9Fi0lem+iCkUImKtmRYNz/a1F0YLwoG/5twB
IV7pv6dRuRaz7FnuOlK7DjGFFrz0QNutTtiMxzS5jFqf/Qmbt3JOrgMhPmPvOwZtX8qje0cuMi2c
tiICIzjf710wpCxXoqwiX45RTm28Ho+JRfjxWHPqUO7PWUwBmFggR/Zyf7oTylx1PalbpZPZBtvZ
ONZGWJ50/00+h9i7EkJnoX9cEkLddcizJW7hKdfJ3Yu6kmzRQcQLz4Nj19B9GOlyd/occ6/4HFeS
OCk1McNtu2280MnsRVr7+PgdqJl+iaQvT/LpIhgKciUrFZFaZ3qX3fwi8cJ3jFhfFi24wul3pR1T
zbRIfv6Tl4ROoNO/p1f/rTiQTWaJlHRDIaoN120jnpT+eCUFlRPIudcaMaUACNGRvy4K68iV8eCV
+3PsvY8q6FI9VxKx0/mm7OHc1KHTFtO6QCgOUJ5tqHBo5+BMDwH65zU753gv0HlXR1JmRXR/Ljt8
7+ZQA1sKYZRJAG7s+7LgdzsMYVYzEtyV1Ghbhz2wu5YsOj1y7z94K18A/GTBlN8Qd/n6vWO9nidj
IlR+xt628Wk3aJ7k0tPc/PxO3+EwzOHPkfaGWJJTI5hlIjXWoy664wxDtz2rjZ0RgjhF7q0U3qv2
WRtKW9ZPSf6PxJcPrNvP8ffWkBhkcVrQ/6OUozyStKHHne3id3Gdu3l1XAH252j7OppaJ3MbXD4h
JlcrS72LB9Xuewykj33BDwnU/f3o03vtVyLMaJ6NqiKSfBXf5rfCuj6rNoh+29EGw1lbsLmdm87L
tIZ0Fnk9XfrsMT4HkbUeICzajXFkHR/aHz8/z/IdPu8gZW61qsE46wkUnea2xmMZYPmRKN9Yj8uW
+DnMUtb+FEau0D6MTF5b9brnzgPKBUNitqMneZP/+2JtH9FUjIvwnEHffL+VG5sR7g0R0YwLDD0o
yQHo3gl2iyin4qa/zOufJ+uB5tFSBaeZieoLUfc5R2AI6NiB0+Lt1PJ8N4MzcgNXdzRPyVaVI647
unVAY21zHbrWk3DkkFMPnaOf4+8V6xrDqCI14CNmqYXP29sMQ1yX7shkYHhfhMD25rS0TaV2NBh8
1XRvGc9p8tKk71biQUtyyb3FznfwpF61GYWDyrfxBZ+4NOZkKD1F5zwKH5qK1eGPXFm6Ylf29FGS
0cYteaWgu9Be6Y2yGgvDNWLBmwRj01FPS6HizVSBVFIU3zCO7IfH3ntvOwwKBPQyjdohcvVx8DSq
xyrKB1fHpw+7twtyIRAnBHZZHcpJ0jWbRv+ttdMRyMzhvRYs/YK1Qmhtvx3eSxA+zJwo3HwNSo3v
GL7vBJca8niKYoF9XK7rANppmbF/hVxG9tN61E3RDyqLCvLS420QDupPZ0SKUje6OOaHcfgj/RVq
GeNPoeIomZBJ5u0QrbZLrSQxOAKZXD7z/p6K4BNgNGo+yEHvR0iSmPnG8sutiwiUfZuhaMzNgg6e
Xcq99/NqP5QbfwYv7M2JYU41Pa6WSfeRG7cbxHLWx3O7wy/1F0Zi7wCUlSAW22VSVMW9SDFnFnY1
9+uq7FcaxY6f3+ngFPz0Uh873KePJAxVnAd4AHPZ3pVbxQlOpOuASEvjaiU/UhTyKHf9HPTQ4voc
c6/lPkzdbFYqMUsJP67gtEAT3ZLWPwc5ePJ8jiJ/nX51OEJEBtS86te9E2yMdXbl3ypXPkp4BXfs
YySug1Pxf76avHfO9bocTpHPOynCVTCVjoyKSGyim6D/f7adPlq0n76YOMpTli+RrJv4dj4bvHFj
NKtip7nVFsPuxSfB2GqvR0bz0NXm82juLbVwEnpTnpfF7CXXiMVsxxPEUHbHlSClg7nu51B7h5ou
t/8CCaX+L018aErtRMupM2INIOMyIpvPku418m3rk0ega+xTvkCaxe7rJ0EO1lPRnxTIu1jWcxTd
SPmdYb5EgkqrGdvnmrqjSCu/GgCVtggxnqu5hASWuRmh8WOP5Fjh5CRAGMVYWaf0b8fowphzdFtm
6mbFTak8FFR1WvVGkQvXCm40/06MbqOJmpHwnIzxio6ou7B/UqF1M/EKjCLQAMWV6C8JxaVUnBnq
kzIVqzFZFzU+eL8EIXookwFdDsXO8GGxZqRT2upS0qprwMDbvkypIQw7vXylYL0d8tmeotZdei6x
Bb2ITgJSNGu6H7u401elHrhqmb4iyki5CPGqlW9R2UgkoXD8sfEGqbrskuANBdF1V4B/RAsvMMFA
FspTojzMKIlojGY03xXVzUTrpaY/MinyCbq0m7wsTrOpejsyu5a1+H0j/2v17J3npdgY/rg0HRfy
Z3uLkYpXu8oJhnSnqXesxXkAxPClxbnvVtAbXSVZMysIbwSwFKhD0Ak8ty5ku1nNG4pwSGEknvWM
6sjAdTrbthtdwoe4cGgLuj+/+qFDUpMkFWo8LmSgHr/uUqXZKpHU8yzC1NpdQpOpO5IkHjy2/oqw
j4EwTBxjVI0Iqlfj54H67v+qpHMwF/70Jtrerq4Ek4wIMHEWbHN8qTiLSWl1Fbm+o7maNzm5W+7U
9dJKzo9K1R8ZRm1vs5dpuSHhRvAEqfXELxwNIcGfv9TBc/nTOO7t8GUttKq8nJRdcxbW4koPZDwD
b4LuHTDlz6EOn8oLudI6yMdByy9rEsyFVu1L75gnyqaM1jQfJU/w6hO1xVEij50jMQ+uwU8x94ZQ
BwctjQUxF0lJHV+4eHZIC2ydHEfDi+/ItDwAMmEVfoq3N56Zb2kB4uxLOpXeQmJ9Cn7rnoasm/2h
ZQnlx4V0d9a6laNuOwcb8HV2ke+OyaYfzhM+PccytT6dp10WBXW57D36le/lziKZqzsS1rqKG938
q/D5f17G/wreist/7mnNP/6bP78U5VRHQdju/fEfu+ilxhj2vf3v5Z/9z1/7+o/+cVG+5Tdt/fbW
7p7L/b/55R/y+/8V33lun7/8AbBv1E5X3Vs9Xb8hbtx+BOFJl7/5v/3h394+fsvtVL79+cdL0eXt
8tuCqMj/+NePtq9//gHn9NOEW37/v354/pzx727e8rfgOf32L96em/bPPwRJ+jtIPotkXtapPFvL
Pji8/fNHxt+X69Gihm5pIP8tUo+8qNvwzz8k/e86K4QfSFQiMUf+428NRgjLT+S/g0dkS0WWEsoF
ZKr/9+ZfvtFf3+xveYeJAqZ8zZ9/GB91g7/OJ4zx0LzHMQ2PeGjY+jdRfymGtY8l+pnGpWZYp5pg
PLZEBglRyZprTem0FSULqBON9GZe+XJpukUmSycqSrO3OmIKsNsVI+BAE2A00QJTpG4ziWIFqY4S
Kn0b5Uava9z/pqrfNpXGAdwiIN6Yr0KdopQ0trDV5SI7qUK8A+Y2BkiF4O6JMjTRZRY3wHSDEn5M
LykoGwZoUpJiI7FUiXlSOkZlBS+d3lftag7Cft2WynzOKR+9qV3cbOTKRMZN13zhtq/IRpIom88U
ld6nH/T6WSvH/OJJVrZYqGsrVHZ1F0yXeqf55rxO8ZHbdHGLdJSOJRHKONN2AAtz0fGQaymM0VQa
YmsHQkzYRlGlrTUr73e+nNDBGofppAn96sEIe9KbvpUcDDf67YjogQvFWdyKxhRshE6T1nQMxqsy
bqzKruREulcqCP1GqYi/rMRUti3rGF2mADPoPml2SprB5pLU3rEyU3cVa7SuQ9LYC8GYg5S6iIR5
CdoGTtZmpoOziGWXEMeqlWbWsj32E+iO0JLjrdlP1qmvqCNqj4G5yatydNSh6jys9MazDGe860kV
1JsQBN8mMFthUdVr5adAE8xrQSrlxzQX8EOiu7/N+5ThpF26zbK2dCZ5Tp+nVAvdwA+mlxmtv81Y
J9WpUMjg6cxabLZmUxbXJTfps0Jr63BVNSXYlLEpQf7FYmedY5dduWqYVwLkzAiPtsEULkahqOgr
IuZpdQ1tJq4mL0YcTrdTK8u/9K4X7ypRKcAg1PGpX/tmvK7a3twMYx8zYKLU0qtqkLuqigKDqXrI
cjvDx/I0q+TqTa1q32tHv0RIS4Z9V/lpVEK7183BZfHUzbqYWh0WTpP1TmVeCGZnXNbmSNcwUUW/
cVHyakHd4vRyVgqJcRpG3egqsRa88HV7N+kq66SXKqDfmCi6hZmmpz7tnK1QDfFbPEwDYJgok6+T
NiGlbjNVPPH1pkDkNumHFSWJ5qwYQ/+sU3XfbvWKhZniSmGWZb4T0IRYB0qsbIJ2xu4RRz2vVaVo
p5lt7kURzOXJMNsdSp7+Fd3lehNzrfACEuNNqffSbvTz4pfeSMNlrFfiQ2SEsodcWLcLpK4467m9
e30q4eeNItSEaVegbePQKE6wcanP07BHI9aXgdaEydi8xl2ZUaHLleHO7LPiOmRp3idWUiqrXMys
YM16BpvUVzOOMVlTyUCczF4/jYai4bLS5dGzkVTq70hOq3FtDeVgOGKTdchHwoLYSTz/L79r4sjr
0hpe/qQOyhZGepnC79PyN6EzkYAMuCvY0jyUv7PGx3B6KNr8VDOGxNXkMXDxtFnK43UwvASYGbsJ
h160mmMc4gHGoWSKNOMMelfOJ/2umGTzNEWmCU0Isc7vZ+Adl0Gc0W7LVMNvVuLUowkBYfyGX7s0
bQa1RawVaiNlzCDeBWpNCoJSKJAcA70bNyeDXSu61V9OszF45djGkw2mFrmm1sJCfIqKy4EBeTTL
RhcvJoR2L+ooRSymkdFWVhtonlIiwNAfUhWZlUoqltucEKY6pKdxITI2RX/azlZ/hWkb3fckqxV5
XWpV/kZ9tT4B1TC+503eX+socXgsLM2rQwupSqPL0wslCgN+lZWo8GbZSge3lLL5pmHB3UFaTBoK
q4HqxnIMSCVPK1RdAaDxIrR0VrXWR+C/5mA+FVSSESC+mkD1GAkJOHtBHqarQk3GE6WQ44s0zprT
SNOrJ8MsUwfZp8izfIl2fQCS8appq+E9T2Xht8bRASyIvV5oKuXMT8vqjh65jtTpqCpXZlfKd/T+
USMIK4DRBhAFOvKD4V8OtVg/akHaXNbxHJ11ZqvRdQd5Sm9rik+GsMif/HZurphl4y/MbtCJEfuq
v9HLUTrJ6qRz5iwCxxj46e8M0oXL766uBSurU6Rme9lwpGYQ7mdJqFGVG63hBt356ImBktgtprl+
lYQ84UCNlLewzBOvjIA+okWUXhR6DpoII9KT2fC7rWoEfeVQQk1PZqQ/HBm3DycuhcaZ09Q4bY2q
9oQ4Ry4OKWaAMzV4pZWFMdHtrM7DM1wL9aUb4P4pYZq9DKVmuVValZ46m1qwivWofa4wP7pKmw4g
VtJE+VkiGvhL1U0UiPYAcxxYuTj2F3BnBIv6wUS+jKFjv0q6frhrqnSRs+3JB+womM2TCLFCdKKS
AZnWpBlxPEyTFhmyKG7UM7lbtI9nS082gq6HN3Ne0UgcJCO4yMsspqExF5o7pap4Ls1jfgJIy3jP
BtgNKAWXhdvE83yVDkLTrTWNMiji0g3wQz5sndDDE3AGNBPJumnjWLpOm5lV4adY27ERqOgkJlkT
cDnLhHmTKyXcNDT8wttElmKniXzhtxk3o+4MU5xGAH7q7J0VhlSjpDTh01QVJVowdTReWHIoAokW
YxQYEddsrsVwHHgWrdYSW+kS8TmV1BlgoVFPl0Ed9ecoWlW4YvvqeENGo18Kgdh72KgArtPxbEGr
dNI9uPuFbotUdUfmiGosZ3cZXUdy2FInSCDxXJk1Z+CLOUGS2OBZusAxyqkRItQhJxEUa62IVrkJ
hMAQVpWMUwFozkEpBjSjJbDsedE9aHknX5D51o4QaDFGekF8M7LlrVm/1j0Cc+15XSLRO1hKsOnR
nQAYHJWJ21eTfFk1PgjchPxr8W4BJKtSdRR7ed1VkJiGzk9cSABYZJi6Vq2AhMxQ+4J5pq6Vzb1M
20QHEJVOfvzmxxUtDV9JG3SccjXGwSzuDR2qoF5jGR4YI9a8NUQxG9C0sDHryVfdrJv8J7QihnXZ
KpbkqkHQ2WWUWztkAEV5LXdRYNpJZViFM44xOt9RL56OzGrkvWZKYAjd5ne5iYFF2xb+U5kU2Vmi
S91TFWN+NvZJtEsbkU6/NPtl6dT5XF+0gU/3qVP4/Ozj0/ugyRPqXWZuvaeKJWzlmISZ1QZntOt7
48lIYsiMWphvRmHIr/2pEenO5aP4FgRS9TvyrRjfSqO76Rb0l9IHvoS4pFSgtx0pQ832ylJwlLbA
qVlOKpSPmhqjRnsOgfPoM+zqUxP6uoGGVVUkxWkxzeJ9PA9kR5iMFuO6r31NXadj3N2A5CwX3QFF
eBBCnEBJuGo/dzIAMtm66rtpWyR0aNBSMqMQ3boguZsKObwwIjN869EHgCFrTF2wbpAiZmOZlBF7
62YMjI0f5UHEqdji55yj0FZ4cjmHVESMMOM5E19mKUEeefBFEx3iwChzQKvGNKJBLtSRto30ERSx
ooU9OL2iDcF4hDLpQiwYNN4zMz0ZKoDL67hXhQcrGLoIaNByHotmDDQNwdMRPFu1iHwpsSo1SGGm
5U2qckD+X/bOZMlxJFvPr3JNK2mBFgZi2mIiOJPBmDewiMwMzBNJjO+kp9CL6UNmt24kMyyp22tZ
m3WVVWXRMTjcj59z/u+3Z/QXmRaRGzWnRC7Kx0FqxQn5TesEDZEYtnvEUghHDSVVoZAAVVLBnUeV
7ATmKUusaOzEBt4Y1XKrExTq2TrLHz2ssozEIw5ppqXzdYav3BB2QLpZEHeiclbIQVUVEcwY6DIV
7mFo+qUqhS3vLE+G0lb67kfAVqzZJvoTtx8qvfbUhtLPQswnZxeFedW5ihSgsUqbQoJH34XBC9RB
YxFDWuzxjpPzp3oMxPehEQrNkVsCRUcviiLGUSA4mfepGLBx7dJLZPyIZL06VAIX1ikQfzll8XUp
OcyNaJD8oeC8FKPd8/qYsKqicdYtoSw/jBczaiw5FNTNMIhhjwUa4H4MR800OmE8WZgoiFNBX0RZ
Gq975aKOtlKIxa6VA2UdhvK4HruREIqSsolnaNzwB6R4VFhOB709g6iHfECQz7y1TvqMD1Q4zzQC
qp7eNkdTBVytmoQA3qmyRk85vsjGnP/opNtQ0S/FY9hCRLOarIx7v5OS/KgJSmP4iahHBofJ00hD
DOHlUKhWLBUin4XUEeSeGqXeBXS1GKtuOF1qzLuNGn5qegIDnG5nQxHpFbAzPVZ2IQkjS2bftWpT
eW9bibx5dMHCJpudXs6Xc0JVGRpaob+10YnYLinRWomQnRcDLruvJ+zYrVo1gPIPnP/n+ljSaDgm
PI4gJzvetcWdNmswpikKsZyWz/rHJTbPZPZEzabdvt0qXd055qCby1MqRnQ8DUqy0eiM26ZtQN93
KYReV3b0qxYInd/bMMYxV9FnvhxXwVsRjeHdDAeHVdJLeEjgfkYndBnFrh7S8BjQA0I2Ngm0p0wM
Su9CDLav4lB+yDukDSaHkIeoB4dtcTjNTJ8jWvHdpOSET4JUFAsVBYbVCtg00eTWzXb5wPuyVLk4
v8hGUfxAXFcTQ6eh/jBr1Jj2QrPJbvRL/Z6yJG0BvhFwoaqBxPwCJJQKstIVyowmsNJrh9aNom5O
kDva4iiwNVzGGzm93xuifo6HRpFEDe0XkxHPVZFI5J5JkGoHLQ/WF2NYnHrYSaCK581wNq1P6aN/
Jmk+J2V+z/j+GgtcD+Z1ULX/1JuexSG8DI146MFEAIhUu25Vp6Zx4wle0VB+DaPLPEFDlFRaI6/y
8xIeeRmghUN2ognaie/IqNiRVzs57pKydV6Lzu0K8FV3378GNaHZwmfnMV6VQ84nSQ3ak3QYluPE
mKJ6eZ7nm9mUjv2ISDc7uFAsaN6Yt+X6VmvmFdrvz8GvytyyGWE6VEmH2Vx9Ju/TbcZVvAnXs125
GNaGHy2TzWTgdasXYvrZ31Js3CjqUlUx6dwx/4BeaUqHs0AqH/DIgQoJi4BGt3pOGmVTuaD/rfNC
ejstx4fbXUNfzdrJOFiHk4H++xqW0UeR1DajfBh0WAz1h1kujR68fKLeyLBPs//PO/zPca4SzTEa
Iw5z8iGSdLZmjMSFPsYyrPr4r38Yn2/n6iMMWQtPWScf9LYMlk0poNmU1OTG6/rq6wNcTI4T43bg
qFczFLMmExMI5ZC377n2boY//n4PXz6qTz9/NQcRyTYzwFAHXByX2blmAOPR6G8Jda9S//+c6qqm
kj7GVXkmXpWshq6KT9A0DsZG8mZu7+OQ4k1iR0RNNx0OpS8W45n+abCr+ooeVbU5FsqBbK+f7ahk
kz3QplDWotEKLjYmvR4HF+UhuBPu//44v5zhn4a+KrUIxILQ65QDCpKViizBWCZJ4OosLn8f56pu
9ecDvZriJTloveOBDocEVYBfeJM9dXx2G4o3KY63w93fB7x1Y1dzXRhJlWipcmiKPdZ/FulAkK4U
dXvh37ozdgHo1Vimwtb5vUpU5XwJkaAcLkhQ7JAW3NzGIwVjVjaAQ+zdEtp//SQ/jTfd+aeqVJyz
dSqMd3L0b8ZhWgovfvMyrfqX1+imi+OXn/On0a4+Z8rvcS+YyiFOektFtjB0Nz7or3eVTyNcfdGc
v6OsCGeH+DFbKHxs53m/Ml3dHp5h6jraCoaNc9O/fPqk/lhxp3ZpbHTVPz35urGmx3WcHXLysLW6
N81JV5O7QdZuEoADMW6Ahv5NyIA96/m9BP/579Pz99L7Pz+HT+NffQ5yUaDbMGeH1DjvYcgvgyz0
olnjXlITxcjoqlnndZR6/j7qlx/Fp1GvpmqnkdNNuesqxH4lzX2hxMIiFh2huzz8faQvljSI1aaE
Q6w8I0i/Wj+bISUjmGsH+RSIT9QdivtErgaPLt2e7PdsAAvQVYXz90Gny796qSqF45kqyTKkiWu8
rqbBSJw1+kEJ+sxuhrhyRyEjGyNL/Y0Q84uQ5LeRrl6fWGhGVuoaRQAhezcUpZ1wwSmaOU70P2Zx
ULycolx38pBk4d/v8YtXqCKvEMlvA1mm4Pj71y+GWtUqJ+NgVhjdZHl4BiArP8wAbhtdewv1/tVg
hO0A5TVI76Agfx+sjZVwNqgmnHXFTfRvkYpaylyqtxrXvnqakC0J7yjv/knFwLSIpEthHsRWczJU
TDO5nFPw1RxNl5+KcLiPOjWa//05ytoXSwBsNYI6U5QwLL/uCCcbde7Rzx0iOsgy8+ydzyzdQ2bL
xnlZjOO8CuR5JVOrqFHn8iIszpirtjfuhWw4BMZ5Dpd9Bw0jZ10MIfQ8nqqS8kjlnbsEJuX3k6Ss
IIFYBcpLKSvtovxRobybmfGyK1T33NDaD0ooNJ/j7KUUvpmnxypH8l0OS/getiHFLg/DIu81j0yY
wW1updUZLlhidT0Nayjv82p2r13i5wj+pFmlkNPxYaN3TUUQS9u31nS+2Ve7OooehpNwl9eSd+mJ
YJFdeTJXWSG2FWGJqL1iR5no1zSfJdF3sdrW8DA1Ssom4rdCp1lcCudSKNtRjibaSMHl6afiaRIx
cwJ+0sdgUSevs/A5UJO3sxy7fRVu5ACzt0mnDAHZoZCOhFGTnD7V7Y78gHp6lMhv5VG2blUe8tl4
L81eQUhJ9/hMrf1IxuUzQ+HWSMdZ8pC1g68X3V7CZQaCmCdS+xKa2te0yyIP9Z2e0+AGwN0o9Hmt
6/tQDGw14PXluQSA4XtAbaWIWhpWJLfoEmfsTac/J256+q4PKCw6Ob0L0pJsQ22xNbhiq7tJUG+a
jvYvzuMh9pzyh67m1pAzssSVqqovh34vbU76SxlxeyRdyxct0L0IN8CTiAT1tNbbN2T0pnQUgl19
pkpa4XdSkygrbCN6MapvHCStIeKFi9W+VgQ3LhT7ZAoZUAGPjHtaj5iRGYe8GJw6m91RRMTwUN3l
5Wx5uSieOdJSmjSvGGJBIdZq+NQxxtyXYU6C2w2leSc+C8ECc5d1owCvAiDhAEfFgbG4k08vejlu
4zCYh9LRrLp51DWLSxb4oDG8hmwbLwEKgOzIVNcKnUoJ82khz+pNLr3TJO9i6oZAOTmc+6ORvjXk
u7BwtRMMmk7qzCEbZJ+CxIHAv9AupKTYViu0AjPUvxJ7T2TErkKutG7WGHUhU4U3ZzxSO3UjmDd5
fPajqfwjkOUppADgRE8OSXMuoAZORbOn9uaMSeJLWkCdo16jSltQBoDkKOPJUCXtfIihoA6KQfO3
0nDL7Vh6UZyAyhAz0HjaPNPKG5mOr3Y+VubJV2dCh11Lv6BPmrMmEw6FyICd2jYPTZrRaHyqs44i
lxbV7iWOtH9j6/s0qn6t+pPI+VVtcAgS802vpbVw6Q/ZyNr091Xzq3ORStIDEjFnIoPD0e87AgKs
Gr+B8O6CXy0+jS5e5fNv+rxwxaeb6YYvn+Snsa4Cw6CTZkCkhEP6cXYv05kfR4r33sfF7Z51KtvO
vPaO6tmuvpHZ+SqM+HyPV4kdrc2AXRThXSPECzHxTQwc8yI+3HiSN0a5RgUO7elEgTS8E5c0l9oD
4lNU68vpebau6MTnebIcbj/Tr3b0T/d2zbRTBWGMSRKTwhncyYw9XKYPqd3bAAOcGjhR6FEtvPE8
r7SZP4NdsAKqMfVqKbRrXYUROk1LkSKGd9kiv0vdYB9uMP9ciJ7mVfPAnm2yza1G3ptDTpv/p0MS
IPR6nEnhnX5Ma1tq7FjzWBRp4bv40jLDHpQ19v9BRPPl4/10p8rvwwZ51ASI4dFgh4o9aAKkq6EE
3zFQqper8vj3OXRrtKsoVJaHoei7EHr/yYkEiYQBx88kfQ0z+oD+PtRXp07eoYmBFykdCa7e73eW
gC46y310d3I4ozFxaIrwdfCPwvwyr0Xr33iBrDESXl0sotiYX8+Zy7m8ZG3Y3E1t3wYuyLGlQ5yC
fEAZiobr6k5bpd6tluuvVhzucVJBQSP/Y1Alo/1D6fVDIpeRR/FwkSrtvo36fVHUz60pvP79oV65
xf36MBRT1QwZhdfsDw8u6CQZBEbj0NmjYkPFOy0KD07MNrgv3imLivtsVa5/ccpiz0xcYR8dbi2z
0yS5PjTNKAKhHjYI9a/T2MbsYhrd2ThkUiq+nHS9xB41RBrw91u9MYp5tT+plzo1StU4NLJ0qez8
nMcb+m2CGw/061GmJPGUTsPY7vdJGkCY4QM0D2SbHmaR4tVT69Hfb+RKgzK9s98n5tXKIoQa9R3p
cpeNe1Gi/QXTWWkbdse0Eh7Fkz4X5cJrzMC5Mez0s7+/Jt6NQT2DvWcmmtdHMUUutDDD2SJanBap
Kz0h8aAv05p5uTer3Fuf39XKIonUNbCpwfRKQzH7h1ENHrqDNNTyMbpIm6KP71KcmuhwX6oq7Jwb
dzat/p/ubBpLx0oMMgDZYtC/Vw9UDGfBkITKMeHOpulP1OQJc0rJbu3fGOpqfvwcio5fojIJGzGA
zr/PjygcMz1vZ0fsJPaiW9tEpvv13LDKfXYgY3Djzm6NdhW/6GrTntNmdjT195AY3Hz++91cpZB+
3YykMS0krI3+IHn3yP57lrLjlDUudid/aotPboLpv7yJT6NM//7TRtpqQyKjEjliYn9oIulBG+vo
xnO66vc3/riTKVT6NEYTGVKGO87x8lwtcBDwT81ctiWo9ONTGiIVqfzZbmBOgMOc+e1dypJ4supd
Yd/q+L+Kyf64kOmz+HQhcnxJqhMXMp1V02J9yfyiM27c7fVO+msQmTyVSBIH/uDVTqoi4KqASB+h
GAA9OjTzfK4/gDO3xtM+d2JHvJUyujXiTyrpp9uipbGIQlVh2g+uft5MI3b7wpJs47yZRkyf/j4z
vxyQTLimSyyXOF5d3yLt2UIvm0eO6qOX38kPPSzVp0m5NThaRMRwaxO7jvd+PtRPI15LmS7GqTvh
sHy8ONVC3WnL9lhvIockskceBBCqg9b8Rkh0xW34NW0/j3kV1irj7HLGlu1oHk8L84lHaUcih29L
u6c26Qq2fERCd7YgrmwoltqiLbrRfQuN6UmcQ719v1UZ+OpTVdBBzIDVE6IZV8Gn2Rhi0eY4oyRU
YZVT6Ceq+f7vvFmdTt5pqVb+sKmIxUFMDSk4SvTs1pdHjUq+esGqT5sPijDPohVJn29phoCu6MlM
DgCubmmErwvvv971p2uQf/9K+6g2hohroKtzqUJB2td24Jy9YIcLwD2c2Zslly92w4kZQXxmQLf5
owxsJvJYp4V5pAhN90lEVuc91u8ucOJ+Pt3/LwH6b7TViTzV//kvqc2fIqC34j82b6fL//5fxX/8
dw8A97f47X98lgT98xf+KQrS5H9QbaPFg5MBznScLP+vKEhT/kE7hiKTSiaqwC+Cz/JfoiDjH5KM
QQj1/BlWxJPD279EQcY/SKarIKcw2qBpQzf+K6qg69WIIwTOjnTYqNJME3WCjd9nqH5K4zAsBsXp
7M6l+lh5ih85gq3MhYP5kTuDH7jS4tPz2v8KmD53vSjTj36Ko/4Y9CrcEPruhPUigybr2VLaaVvB
F3bjc7to11jKe+G8XWo7Ovf22bt5F3N0C/xxqduNd6rtrgTiT0Owo+7FOQDnt+mvt7SL6tX2+scV
Xm0LY3TqtbLlCvV+S5LTqOzy0fjQd/nq7A7uJCy8rHKgdI7iT9DkSSc6HdprO6QcWK6HfTzvn0xX
QO54N6UsSIT6MdkgaHA+GW9PcvWl8kAyufQCentzyoeJG3oT9XDRHf7+uH9muv583LPpeDrp0655
aLNzb2AJKCpOti4Wsi27p4Vmlw+5K1wWVBOhwZXbbhtkUAFBoFjR2QmWs9jmUPKm71SE5s/mtwzk
7Iv+dD5MWS0jdEZQkovzWj95EvZTnrIcYeDVAH8inwBhe143gQU5ZmE8C4f8u/EsO72t2DKH8Mzv
N/Iqc8PCpg3HNTyIpE40P/2QdUu4OMYWvOzKvJHqpOvoyzn3nw/hKmDqNOmcCIU8TXRtXMjiXDV3
5nN/f36NjgBgYkeJXOmZbgKhdgroysa4MOneRM9M3yKbpT+Vey/Hyda38sLVT0MX3rbxHYSpVsHJ
CX9AgFuac/mbvhxtEJFIMmYZoCDghRUIP1+NdkNlIY5ape6USOufsqfTe+ANHhJRv3iDs7kVDpNH
1V5/Gx8IXqvlbHTSysr37aOOnwRzRHcarAI+FNVOfvhFuhVXXWG1DxCWP2pPRiuErMxKXxI+kOzh
1lnrSnSOFSirBesjQkWiePGPRjL0F+XYoaFzosjJYuxVLBM8oGGFS82B5W4V24F0ebVPQotX7AOZ
XMqrzrnYlT34t+piPzvxrue1ZGKVDrcIX+6fr/xTsCi2QlsNpao4Z/f8qC3pMp+nS1xnNkBe+yN9
7OoTYFoV94bvKZnKvXax9daRd9KSw+kZhEaz1mSoSuYhv8cra37aYN4GPAg0sdh4jW+ItrbtiORr
D0own+b93z9MtuOr/frXA/10C1dnFl3q1dAkE0mqqgHlfXoPS87q97K6khNfKXZR5oGF6fRsTjub
raNyGiYbuap7FDLbFMa5ZuRHWTWQSbzH5TyV57QtX0Bb4HuzC+m9fhZJQ539qqWKYZlWdi95kI+g
ou/Ghe4DY+02tRXMe15bZKV3VWv363I7ZDRS84dPuNWtL2soTAsSk4CbGw9TOSXeGm5dLs8Bqjub
6lCd2Di0Bj+4PA4l4D6Zus/5R/nRPxdr6fmMBgpL6rOrvSaL8TnY0MEPoPjyHDy0QMv3Q27p9/xA
uapXgEHhTtrNqoH+vA+HdfRj1q8Bg+bmi1w648wJ+ReJ20Hhn5ejMzuv5PpkmRO4aTuRY6XoO8bB
oS/OdkIc26wos5Ljg06bkt1ZvTcGmyJ5CBSuBuzTMlcNL77Ir90J5H+CiObUv5lajCR13jTfgV6y
RL9J37SluWu/Na7qTP9PB7VbLM6rx9JVXsxF6Q44VhguGoaD+hJ/aO4v95zaLTazbWe3juY27nmZ
eqYz7pOlwDGmRZA+ofXPfNEhdbYIBzXJbcBW2EBUFZvg0AnsytEGu4jcbsl16M8dyNTMlZFfPdTv
Z/BAW/XHxU7uFMjgdv+BOgK4w+he5tlrtjk9aKWDeTLQY69CLOIKgMqtfKVKFj+mNpa50wYrW1SL
Kdlc7Clu9bI14kmKnozmRcuECMqcWMFTM7349fRC0wl1WyudUzRFZGkJx0ljXx3Dw3mTGFZ0NLf1
gw4t3eZvcysAHOPErz83y/MqQXs0V1ack3v7shp9CX3oYlyp6/Kgvg8PNJPBHWfEY7NBjClqFr98
Px3K2oX5PCxFG6xEJy+z3G6/IeMKXHE7afwRM93NwGJWLxSDXe3ttEegRPn5rrmrt+Uy9EvsPWx9
VdpATfuny6p+lVYF8vj0FbwzS6evPwwNXBbaUcftuXXRlcjTxo4t+BrxbGhpx8vjye0/0DzlkUNR
NRDYJaeb9JRpX9AgNVv0jh+Ht26bAsKTAUraZAMqwc4fWl+eOdHZbv2Rz6e3wVzzpJxyQ9WE53pX
8pxLf0hXQbpCSgP7POhtVKWZPyJIZn1VXfZjoyK363KC4A31bKy28Dxb6mieP9TMM4MNAubIVU4L
2I3R5GhoV9/G72q8Fbfmd2FRzYtX6SFg7bg/L5AqrdvXgbplCj8oWtDkz63EGIQ6zID0Tmot5Hty
DUjfNsrVVPNugXpBT7xnlXoGc9xSCKoubiUsezAjIhUK3eMq7lQ6zT86WvgjW10SBhh2HTkd0c4O
dxcp3oWpCwDSijV+1xOavXReVePdTF+fzUexpQhNuX62zaNlPzpCPNiZumsaJ1YdysVWRkt9uxW7
zWln4homOsq4zgQnzr9VbMvm60VxjdIe1yZrHK23fCgtBI98m7vJkcWU4v9GdFlX3NEJNt1j7PdH
tGh7ZKDsxeJbPTfddlG+ZrwT2Pu7LsRrkBtP3cTTV/KjggEHTso8eqwHy+kJy4NVfB/QW98zL5bJ
jq9EeWdqhA/Se1OjnLBiN55LuCAQBwaL8ofiB/sUK9iSJewQOS1RYCbQ/ECfv5MDNffFjTG6w1t6
p5/dcd1sVdWV8NpESHF57k/OQKh1WeLfO8Lk25qLxFZZzpCi6t9Dp1v0D5rfU2jMHXNx+VmtqqDC
FMRVxRwlDiXpF9bV8GzLd9J34PfxY//cEqQ8XlSXHgLz21mzzo8snqNdrPldUNob6Xlwp89mofrV
kemKm2rlVYtu3q7T1elINsiXXck3XRdY4d3o627rYz9gjXZwr1kY8+11MImSrdA7KbJ/urPOghDu
zbDgS+YdR2+qTstyWb6eLZSMjxdUXywTod1XTvMqT959fNzTrt5t46njs6AB7Cn71kZbvXqWYkcA
qw7X57UlIRvK8zp3svNiXM/mHCccLBI5yKh+9hI/gvimBCytlWO4DZbVrogstjaLtg1iuJSThXCY
QvSzx+W6bBeRxcw8Ds8GEA1jHXyXQUVJis/LDJHHiWy3rsqWct7F3PlsbvbrgHnTUqgrVuK3HmbW
JXcNY2P2FIFY7yKynq2f03LupbY0V5bne+L9nQT1zeXLfRwcdUCg4uBGIWmObromnqU/EsdwxnsF
r59xFW7Om5REcDzPF7EdLApH4p8jFKa+vMJ5NTgWbwl87I9yna4Hhgsf8jVyJpapi492d10ceQUz
RwdLhGbxh7zgJknNo2mI74utlFvfkFS8nJ40J8LN2wF4s2ldyQVXwl5v1Qv2XB8c3eXySPvmW7RV
5/WzcZx5pXdCIO6iw/QjL4YVPCAJcuDjsInTv8ICSnTitPI8i+2eIe5nqzqpLDp0+gdsESrAB3Pk
daFThH4EeBp4/jAX+cEHjDfCn/Xl6LXxIeJnm+k0mmJ2gfLIYod8Oe9oIhHXJHCk2hJeIFfuZ6tG
X3D6Wp587VgnEwHu4rbL08kz4RNm9mUhecFHXs4jm3Mb7iQiuB1Xb5aFc94Gj0w7MEZn8C3BwnB4
ffQ9SXfaC+YU1R6h3cjz0ef6Y3Of7rnRgHnXMt9PBr0bkKy2tKtj9Sy9FqtWt6JdttPvkP0lopMd
WbfSeNkSFRAwx98Vr3AS4MrlA794lzzqto5FdMXswxvcgsgebcfaHj9+nq+ylVE+zEi8Slz1+J4u
m3m1T1l2cpvPzZpaa9lpmBTTbD57EEPhzajb6ffh4Tv9kzD9OTvxOYm80LPN1Lek7QgMytNtwQ1e
4k3+en4NXfUu5LdDN7hvnIrPVrfzuUBs57GHYR8QHHnZeX2oF6ZmdcfCBFrGC5CyeY00jX6HF32J
u8I6Z+VpHzLXpJhMRDe+tCjWvXQ/LuM9RxcwosWB9iz0yhfiSjtZZXeXR4V14xuXOO4ku9knQDoE
51JbZenD6F1GwO/CPZ2L6V5r7BJLksPsm7psFic7Zouw9e/RYrY01+FxWBWH9lUhs/gWt0t5WPWE
xeCblmrUuymdOgKrIZY5anZs6NYSnmIgSOxWM3eceR1BrFg7Z+VOz8GyL8D65bM9pib6to63dCVx
2E/d6HjxT3TAHVWvnmt76HU8a+bxa/gwvVXcG0gRED2Nfqevq8ApoT1DOTsYP04XV/xotrXdPtHW
NQvd5ltGH4wNgR61aeEmhq1s5aNy0F74XmyZozWhRIWC1tIfMdFGRlfvesRjiNFY+08k5u/CgW/Q
Z5elQc4QOGKmi2o7zYxkq+36DAin6Bcw2daaaJ19wc8IQVVOZQLfl6Vinrqq7trN4PCqVvnTeXfe
9zZOieSi833mNve8IP/MhA8Xg8ffrWX+V7i8cL5mLLI0f3zQ36Q3SDHBjr6/XnCj4HhGNPoBj/c0
Oqqf7GZoXj6SJ5LOlbxMHtENEq5yyoYf4ipvDTFuaalzOXQvH6diLtJH8yE0D+F9tjWXl9zv7se3
+Pn8vTLt8uI2yjo257ToocYvF2cn3bB6s6HiazEnZLAv+B/Hi8t7a8++sUza31hxzW3lkuXOLGG5
XieewDJs7NIYIgSnPdvkK4ynpasiX4Pcc1ib8wwiIQH1tIsKdIBoq45QqvYxgdjmTugZdvZQPZTH
0Bat4ke7jffDfb7jqCIsWZV+pqgCNzNxX2RpQDtJ9iP1mlWyDot5fsxsFhbOPoy+6on4z69TWe9U
44a2aH9cVCfe4URASjqXXW2b0IZ3mKhjwvfymFGWiJ/r79IPlKrGe7G5EGxMvo7m6CrSDkwCR8DK
a5HXyhO+N8L2hBxDCemLw4Sd5Y7SAt8+LS644liT12f3nljjR/g9XQhzbm+uPlLAgmOS4hlu0anm
iE8cbyqrF/xLvky1O5WOFMUOVuI6ODmJvsrTNe+vstTHttoi4w1AbdBXUnwYu/PaXHY70adLDsz5
NlyX6/N6oB/PbYmtlXRpvrLYJRA/dgLvIHJYYVBbBO2KbUemcyKk09adLVrb2CEblpb4MhwuNBMv
k4dyFTvjhkvpbDNxgtxKNoGLiQFKGFom1b1wr9IjcAfbIbKDH8accI9jy3ZccdB2Dd2lsXU6/NAX
60zmenSOBrbgt/Of605hAytxih/Ge2ficeAmm8aezenQkU+0dLLbr6co2OtXkqcvZvM482fsm3x/
HfOFUJ1ATLEIYy/Polvw64Vmw+B1q4iIE3EwnZndEdQMR2c61GIfCEi4apu50N1r4RxHQtp+BMfg
mDqspjOdMo/PC3ot68VUCFPnZ4I6eoOEee8y3VDhb6s75ocjWt068cO9vD75SIKd+p4l9dC62+lF
D8SIoj+TOWYmS33/ED3SoGIh2E6d6TTaeh9B4skr2hH90I6fpzmbU+oLWSxO28jgt8vdqd6Gxp3S
rvWLJ5oLAbyR4Quj3eBKxIr0gVq75MfYk+n0xrDleeQi1cztT3b9Q8OJtXFojsEQedzicOdUK+M7
Pk0RB78cbjDZuIcqpd49Ua8BcMzp+wpxFTmeni6UOlEpZ97sCD4yfxGIg1prtsr3mImxuVxsxmcP
saaVS3K1lYiy2OVoLTszPwYPfGJycwv+ZZOSdCbfh72AT1pDnAfuJbHqlbDKPygXxbv8iZNzd5hO
7507ho5ZOye8Af3ykU5Xv/TRUs7HvSnb+kuDTZ7mmoucFBGPUE7sxtang3eCyHAyehZeRD9KiYii
1+zhEvm5RyzTzis7mwu3+teuOhR+5pMgFFJ4wp6Y0sFVoW+EgxvGoUZmnUTvJPNkZ4JBqbiDf7NF
YSpeXaffPo91Vdzq4jRHjMJYF7zZVTIBtV1utIU+j1+iZfTw91zZdQPSrzujpYTaB+4U0CV+L1R0
QqT0Kepjkn3KM+bm7nBA+WxLVu+rbjifHDEU+iM6tq56UXrm/ub9fpVBnoga/7qCqwxykqILqSAM
cgUi6qlf+3zM2cGkqTT0bkkNrtt3/rjjq9KMibdLMUbccevl26kSHi705YWs0a3uj5sjXdVjItmM
I2XGnRXryTUYdspK5Z6G1a2uNfoLv5o0zEymJ+VJUb+q/NKTf770IjdVzdyThu1UiCcDFYbSn6w+
OLe3J6faN2dPdmGxnTw1uuuSBUUIclUXjpub82Odu9U35aXTIcg5OMrFxSoM9iVoU4yJ1qWIzc+K
7nMdLUDTUZRwdMG7fDsvsXIapuTRi5lgwdDZ6vNloqY2IU5kbuWcP74LL+OGHf5dWBMwsjLrq2If
b7FxBv8Zs73tqkW8OgPVWYzfMDPcD6SsnGaZPnYup+dmfllpH9KudaJmSWKz5UDw/bKGezfv7uK7
yqk623g1BhrALcnDL2EOvyAhK2RH+5k9yQw1B1EHrP3g22lFGszD4M705KWxFN5RQXmXd5ULKryQ
3TB/1fYBLUi4Ek6EXMoM0tOiRFJgmVve3t0AlJolVl9lHvmK4CBvR290wm3LQStlVyLt8wYgdtn7
VuYF83J7AqWu3ueP2b2IdTTb1rpdi/PovnSJel0a+D32vmO3khbDYCleyv5dPU3/qfwoPEWeyape
vQHtGAI/dMl4ePVDeNDIePT2lrcwbzmbW/oDkg4OTMEuXSvLC/GYMSwjqKDL7tt4P4XVA+zhXXyv
E7xyCMC1mgw+LfxzVFg/d3/aaeRV/3E++4jXK1yoLg5YW2jBwz5YhIkN9i6fWST8baC/pDUeVbQn
IArYru3ehZp9RF5JPQLS1UHzTg/JQ+zBiRDhe1hIANJhVWU+2wjZMmYwf7nPTRBAFtl3WgSmQo2g
rmIdS7pVpD6fEj/rnMZJMh/sRYr1l9VNoR8+CT3IfYsgPStddXQNad/dly+YnucU4CKLcLmi4mYX
ggvRazZ4sleyqyeb5E7lqcic2aotmxWNq/FmpM+a255KOvNsGdzdKuv8VJtdr+Rge3UIkehR/lBq
Jee4pFeQlXzKqFIm9E73Eei2Nd+Am29Nil3ljxQ2d7gUF/V6yjGxhxJLYDfp9g+R31LnYZsVFrca
V66VTz/XwM9Xdr3HhGF0Hmt92mM6t9uGfuf+H+rObLltbImyv9I/gBuYD/BKgiQ4SKKo2S8Iy7Yw
zzO+vhdct+LKlEKMqn7qeqmwKyoOAZwpM3euDceIX5mewj0Jzd38E0kmnyitEq1qvK3ZmaM9EBMQ
gSGooVCrEBOAzl7+8B+sw0Cpqod90B6MJSl2pKt7m2Coe85J67Mt3Oqn6lm9pnf6Ll5fVr5Y4rOS
jw4GzASMYNOtdrat15GI7DKyNceR4G8uyJciiRvWSW0sALwuBLKbJluX2VMmcDSTd5HmpI/BUXH6
K3tt2BtrE7tJR3au6laaRsp03Yu5AmNgJOaMcJ9/+M2hHr/5/XfAWe0DOUmTU8pkq+LO6+Thov+V
uuuGAGyZOd5xaIhqy5PGjmT88G/0q7kVuH7CPXwRQILnLrUWx5ZEvLVMH/tbg+xzWC++Tc/Gs3Yw
jDdr15KT2Xr2k1Le1tEWrzBSpun3ygn5Xvqm2U7IXIgSyGTncHm9nbJPTxVbrHS0kNQrP7AVW7I1
btjoCzzB4VbhmCYAmGNoi8GYI8jkHZQt3nP5q184OQl0tvbopoBGngqxqHFMkBPCo2AFj/RUuiNp
ncgxiMs8GjEcoFBr6OOL+rV5KfcANsneXrkSDVXr9jVa5dAvdAGdcOGv6Q1Z2m7+WvVLXV4aR/tQ
vkbfShfdP+kvhZyWKxMn+4uhoyKGJG5FOCAv24IDRNx7171r+ov2Ce9ybu3RJljlN3pKLC17Vypt
1vSwHoZ6bWymDam3v3YkWspPprGh3664Esf4CcoMJV7aQlVjMfaOwh1c3fnTgoOj750+nQ9JNuVH
BsIXi0TYUsqWubdUX72lvOEC+jr/7NlDutkWB9Jd80vHYeSKbizrenRtjr5kGzwEFJpdlHbTYiTo
eYmfeHd7vjT5p2XuqjFKMAASZMWntXeF2eBq/h+HtUZGoLkaNtWyuOr33moOcbxNXTORtW1yUNY9
Xzx3lWeT+4PqJpvhZljjwVQSyOhvBfdh/xEHvMBRNxYrTWNqQWXfFVv59yxQ1nPNh2aLFTK03fg2
mydN64E6GLW3YZ1zEUq2c+w956btdbbtSVRyQyJRvayvyod+RfmKatdrRfpfO1Bcu/GwkVd3OEEv
K2e+MrYbDSzprQ085liKPSADDCNsYv7JYsMYSRHvGqxu1ll1h4nSzZyv7Z3rOdoNTnj5peDrclqw
l9ZdAiTfW4XhQ0jFJsNb80ZXngbOFjU5yZ4L2bYUq0DcKtq2Klbxg/LUkYCjaEK8A/JPu7ZX/GFU
1vkve9mvzW2Lx6KFDSrHfrnRtyr5Q8CVGDWvc/5IwrYDP/mkaaDhTkX4oluH2lwOxPKBK+nbOnYm
A5/XDXhI81E1F9Cc1AmfS+ZC+8YdCiy94/0alxMt5HyAeEcV8Gf+WjioaNpFicnqD/uHeE6O3Oab
dfAjvO0fAu/FqFHdLMth0VmLhJ7NBVxfoPLhS/fd3oD2f1N/kIA2DwPYqFX8q9wYe32VFAscS1dV
7A4pEKxFOa4p/gRAnRb6Dc1wO+9Gu55zkj1ltmI/58XJ/u+LVbMin70J90QTZCbbF/PYLbuSvLK+
RmG7Up14TVVu2mHFWHzXf4zPYmVutQ2J6Lv8p6+zWkhImnRQ0vHBNST5Hh795bzI7F1bOf2BlJHY
ZfxSPhPf/KTs+m22mK6lK2P3pG5bMhNH7Up9VtJNeBC3+bO4mrEx2Ruuisa+cCUuPxjWHVvKJAKw
VYaxfbfIilWFbwJiA5NLqTiE3YsVPkbKkpK09zIq+6C6U8pNELxQ9EmHDVXA+EG7lgbAGRiukzwE
L7EVIImXku3IR4+MYktdh33xUCMVXY1rYl8yW6+FK66MU/NWr8ttvG32OjqbmVBBPtYRDxofpF7H
D7MKab6J9A5XwsKNl4TRpIKnVfJGu75DY8pavZNftKtmRU40XATfU2ROyHO0ndUu6rV2Ch5/TAAi
GtLnv29PqJng8h6FQcbNX1p75Ap4ks4Jgju4elRLpdP8I0hPbC2UK8EeE9ZokVyFrx7trfeti5Zi
l2y0eMUVKK24muVHtbrXg5XUf6++m3gUHG1uhz/LAbXMhr1S2ynmnstbGB9K45S9VagmKSeSAlCO
krqzZdBkT8X1uB2GZXBL0J4tMLJlX0weWnB0ygpAGGaYJ/NbQCmsxX80W2IqTGhuVUvPh5vAWYUr
BslwnPVeJhRn1dI+5k/SHlNdiQrZAOPfShe1wBFlUbp4fE6ksdQH+4VHY6fM+boFqd0Hmr+BnMUb
MkWSterJwqzLeRJy2qps972TvXUZ9nrwA5flnXRs3eEXp6tyTF9l6Ju30vYSqGdWqJ3f6fAPM2wT
OhdOJGeBllAro8pt6KuzY8LsRYGib1NtWvfruPzT2PH9OGcKFmsctUkJuc7MJz32wOSc7I2ykl3t
gmrQ+vzi9L8nOssAdEHXF2D0/oqHUzfcPVsY+xiO9c2v0QHYz9pzta0Oyc+Wi4NjP4PiXrePtGLi
GDF75+yLrTQrEhAKFev0Ktz5v+Qj5a9pl1zjJbZW9hZVWapL35I3cxGd5ntu6HDHqDbVgtz2ltsQ
xTfVSW+qBXI3ZZUjcMOqhgxcszTd8o7Ok/30TZqFKzW5u+ax3ZKW/+uN/yPp7f9/XH2m3xeS2vBX
VX3/P4dfefb9vZJWneX6f8P15f+oQqWljxu1QHlm/U9Hq2j/wSoNIoMqmxatcDoz4786Wvs/Nv+Y
tm6pOrJowX/5r47W/I+tQhZGDQlQgR46/qe/Jb//lbD+ZXnwOV0fC415Qb1bcDLJDNAT4PoNshsG
GLA/E1RCtA3Q52ST6VP4UlmR+tO2M30X6RA8F9rQQQRPUuHKg52sZ1aNYwutePZLQz94AiZuGwSw
XvXudaxreTu1E2F7TMBoRlGE8qtGriJ6DPL0aVsp6qaR6nQ9TMEBMu8RTyOaxJPKXhRlT8VGxUrU
t4N42SU+bhAJKVlV6zjyGhkCf0AlVgs7tGapvAxSANlJmT4puW24es6ZLuRXSfPwVU8zWKW5QYdL
W24Gi+AiHdi1Is94aPs6WihWfetH4a3cqtYy6HSq1WmMm7wBrLgkt44c3cWqDR6nTmWKZu/HsPbu
aDTa5p5nYGKeq0+dLHsbYKURd2t1GjEfteV0NZWq9Ahs19rQGZ6Ga62NqCpAeaRSFlajxV0NnGcJ
p/emAZPgisCPooVlFPZ3mLpRs6gDVb82YlG1R2ir+tuU46ttKOm4K+UgX+apTQU7UIun0Whw5/Dt
0BmbsXmRZRV8xmT5GewID9NuoIRc7ZSgsUmkqP2NEo0oPHUlpYZtxF3wvaztQNv44EQ3WTRoSD/8
RKbtR9T5/WgOBgDIZnotQyya8ZhuRuwTIBfucmNITn1qlntsD5FB4C6BxsST8nu9HGB62z5mjNBw
uU32YUc9wZJiTCBnxoM/NckuwDYJIYgqNTbczxFrYL+HedtGzMAwGLiVGLMkwRIINpdJb/kScZLX
cVtVip80sXXlesyQubRqyp2r9pOTqUHtXaRKBxPKT9Ktbg/Vqozb5ohGkTpVmapPItW1u76I7a0q
QuMFafmsjJEa5RQlwnjsw3K6kuDlXBkt1RvoMhSK41T8Yu00K73suIPrfN5S921Xx6KZo3eopZNU
y8FVnsD6KfMuvKlSTmaj8XaxkXtPWVCIfZ1JuOTSEnePsweOVqUFPn1UalqKkz6nT7pFyVmO1sqS
jOkhNfRpU5VWv4uk0FjLyoieEz4MhllC0p9KbyLy1JIfoRjStR5pKZVaSw6proa99goskQpcbo90
f0rFT6XsKm2pVLHghq8HazynYOWYiejDpZ6oXDmLVgY8LjJPQz7qEzMJ0a0HKxX7tizx6jZz6qhy
64ZdbB60JEU7pEGovakmK93ogAM2smcQPGNM8WPqtdYpO1naKGWtgciQpnFtaEW4S5KCqmCnTHde
gPZlHHEkjMM4XFeV7LsFP/1nkJT+AbZ2tfe8oj/Q16XRRuWrNybI0yd99CmTh8JwcBuBLZw0Orbu
2oQfWTTMl1CrB3ohRvFWtFn5K1V0CPWB165Ni0TqRG8WQXzhv0KPReZehq3TVYAGB7Ozf0K37Emq
VDHBTJONG6VSq32k2/5tnBu4kvVjSUk8ViGVRMLYBH417hLV6Daa2Q6nLgrv8Zh/iUUMe5joKbZi
a6WKrjvk2AG4vgknv86zCh+DSNX25VR199EosBooPNpcYErkqubWcaQgW80zyKejWYZoFfFEuB1D
66deBhNutF1r3k56nmtXU9BLqzSLbIwTojLhi3QD0wAmi+eUqSw26HLjpyCK5RbBuAh3gJHtI/4X
w2uuIRAIyqGgZh3npPyyatIXeqcPG8wA07vS7pN0YU/dWyDH8g5c+LjkB6Kk0pqMcn5LLjQYoYCk
SSM/ZWmj31pZX0mLKFNNF6957h3SoDuTrJa73CrGrdpK/VEqU9vJsw5ZQWP20wLqa36sQSQki3EI
h2vbqCP2ONJlz7LFRlcnivpaZm201+wU42FNC9dhOICPzYAgB0UO3cbTvK3Wd6g6sYYNaM3XzW01
UUQuU/56kXMMvEIcao/9pHJdEpGirmCnNzcasGPEGVK1CiEPQagt/SN8QgroIrdh/BhFkO6YJ+O0
9Du7uJ/SXLnWFSUoFl5mZbWjWqUdLovJjHalmeqnrsgyAUUnAa1vBIG/zbzJv66syiRY0hLjtoHe
BRNayyCxtFZQ+auqKvpu1VnTQEoKy4rjYFjyqx/b0mycEu6zqEi+l0DdAdBzKDtgR2Jp0eEwhGCq
IjXQKOFeTbLgEEYYuyzsNoLF7FX1tkiitzbU0Arqw62UKrsuhWePYC0LMzdtxq0pDzdd3b8GYJ97
pd8V4V0ul7u0o6RudU7uJ2/tRGPwcNX6vRPlxd6YzCuvqGErPdk9oXkMPUMtT1NLvg+ngEWhhb/M
DDlE3SzLPnisLNowmgDu7kufGk4/No5E2i9CAldo1AiCMeFmq2jfzXhoVqP35Gfx0uuHZV4HyxFn
rbDx7X1dQwUJ0Z0ZscbHN5yIs9NC5d021aGZyKYS1PV16eDr5oig2WU9Nf9ZLowy3sj5Wco3TyK1
n7B6jXiFld+uNdRdClgo5mMbyZNnk9RGpzByKZlQalathAk1DHG9ZKpQVK/rTTgVy0IOVgmuKioP
q0Aar4J4G08PceitSmi+lT+H+TCS/V89TQW5RdJBwm1Nsg622pDUh1ZVc8HO4JKTUsvSYVmFD1GV
YweiaT/ZKrYJBoIS8tIm1pc5KofUjzawDNAW9BB6SNUr6HUxNxjbN/jZTqzeW1PjWlm0U5TiR9cY
d11Q3uJeQeNjCChC/96KYVkjZIkLRLl2eFNH3OKiVw1NUYjQvaHPp+euocjbOrAXuvhms+FSt7sC
2LM2zWmVB0jQcEDYljJ2AVI9irWwOckmOKDYSiymvL0xq0QBos1ZTYInMsTBats3afRWWWruhI96
me+PUQf7gfFalc01z3OVIXRsTWZ/VoeU2zP0qBie2tVbq4mSxAbXKlIKcggrOrfdzgvLV+x0QidU
ES3YZRFd2UWq/shiuz6k3KNWSlulR9xjWhuNq2ceuuAeFd0SH1e3EOrSE9Naq0kE9FReknHJbrdl
18wWUV+sdcM7VsG90No9S3KVK1SD8KzRBH4AJeKLyQbNNdpcakF++6pyp2KmXHgS7dN8allKoJmN
S1k7+TVdJBLSMGbmWKkL0/S/V+J7oddO2GPxKGecDWpC6VC6m/cIpZiNVUYE1obbMw+z+tnIqewX
qPs7bRHj9h6n5UObNnsvYkKH5mPX1o9WA0OtTC2oYnmxCCT/lNWl7oCeX6nci6TmV9aRag16J2Yx
yR7ZLvwS1NTeYWG0aIo3kIhbNZacXtz2lBBKq3Iq66mMZhg4whl9zptzOWiLnZjE2pTufTGuU9Ni
mVkL9vKV4mFA4FP8ScW66VB36eh69e5Y+agkpCL/KVlHsN6rtpev6Go46UG6lrIdcDl8gcvFlP0M
QbiFCsfjQcmvvZYsJTkPM+UAQGsQzhkb71TW87I8WUblyErlAOdeNF65znplp/YI29qw2ld8NJAb
N8MQohis7TsMpHaQk7s8eVL6wkmplspNfGgNBeQ/+nJ5TuB4rlnrD51Fd0LqOUFVPM5uX5GP/0eP
8GdbjGKhR9TRWgtxSTm8xtOwbO3RCVuKC1Z3VZnpra8S8GgVHg9PQWxsLG1AFSNu1N5HqYezkYTu
jmTxnDXR7mLlKtEoDyKjkJtVryS3scYTGi+SBt+uaO89mHfCIywnTOnM6LnP+o1sIOWXB54HJ860
5LIhrWNdXYLkdQxiq0GX8BS4D2wdwT5an4kcmBq7ZZU8yTk9C/bsCT4L4tHfk10qdBwHwuQuNHma
KgLSKojNpOGRag8AvQLPo+TaIp/bRbUj4UAwZt4zbfWPuU3DSIBrqhX87LE4oAPD3k9tS9VWNVKn
NrECUKW6QRFe6atGVmbfq9z4GXoppWwqBW3dQ2rTNOSihoUly+BOXUnbQW3IbNH51kr1bzhXVXt9
AiPWVkJxjCFo3MGKI6cvgmGtFMpz4LfqtTEap9JCU5NzHC7GiXJKUnv2elJwu8I2hFXR28dJrVEk
2719N/UthpcDwWSOsY5IEvqpco0uzCESNz2H8lVIrQsuYQmal+4BPpG0xQHL2ERpULihXVn7ri+b
nWx5yVoNuvvBBKrm61ycQ+IZup5UbT2QHG0jnW0HnX2UqHBm6HG+U0uFxmylbmF6MO8JOFPC6PBb
YSvXcC3dRoxXmtU162lQi1XZR+omahHYWCUury2GacjTaqW7V/r4Xoav5CvjDwvY3xrcCululNxh
nCyVhM6AAK8CnZ4vsv8EAvgtObhXuoYBMD2iwqOcJDpU4IovRN2xzOm/MrrAXNMqetRyeeaySneq
PAauJaRTZZAox9ViF2eV22Mr+mzr4HOcUQ+DU1gZ5ladPBLSXpffGSONDF2H4ZLBfFwqBttQZuBV
FvkIA7sBOJ8ZeJxwCj87oUmkyoxfvqTC6LcqY6HK2ZuijU8iNr93dvkdFutbMsXGji36l2G0vLa2
NwenK1lufQWeKCEeNRqiYNmfRZoBAmXT6E5sumSbU+1mhLtXpLgKD620NqYcgkvWL1S/QD1JdhXS
pqMIA/SJhfQQDXERBy9133M50yOq7ZlWsey5Z6TedaOSJ53iB78S1yQSjGWTG/eNWh28THskwCSs
zbIVS2ktkRsRk7nRDOS7EVTNAo50PzhahNQtvJmyfDVk1ZVON2U95nvPH648lk5T6NtEfh08ZWX4
2TrxX/KuXdlWhl1ZsMIhsLsvJCNx1aL/EY/DTvKoQlQdkYytrkk0QXbGyK61cOwUmnVjkNcgjpSM
ZT0HCVUQAUdQXvMi2ite/wiT3O3CfllKNGr1kB2lH0PXbrFjWfQND2Y/e7mFs2nJAWD0CIV75GhV
HDstfC2DpGBkYYChd2hy1bAyT1omoUMZhvtsJJMcdMEhsdvBqVM5WskhDtjTcFWo8UZO0nt1EltJ
i0eqOvSASaAxu7e+KPdJaMeuOtgPqWp4ToejHfvUd8LcpZqfJiO4JZVCtbe9n6TpoIxmQmDcPooq
d60hflZkcztULdI5HKHX6thuQmwXY4mfOcTUWVSNTkkvjaqV3BgHnIVOgW5eaeVTZXu41jyPERnx
vCvuaikvnR7vJ5ui9KhHLiJ/dOax3M/OX5zQGlKGRvyaDHoTy7TIkK5gtFjo7HQAFfsGGUvAQlmU
Zf4ztJJjEskP41R+N5ghC9u2vmtZ9FRgPccB2lE3b6VjHtCPUbSbqkmXQs0PuiqxAQa3nievff9F
57bZ0kyUI4jNFVT7SELiVDnIon1MPZRHQ0XbIJfFTK4cXJLwk/ESjVbmLhJrywSaix3jdBfoCaGl
V7EZ+JQWo0JkzmhXVIE9XC7xSXmOfI58LratVWzhMoR5u1KCiqoBs1PPbkOI1GiTs1hNd2lhShvs
Ae0fWmpEa1+kCgsybHTrQtf3eWc/+UjsmElwAhfGyAIO4p/5SDNXugx7KHfGkmFmtOxytCrUGZEX
r4oTxXIfLXmxUC9Yu58JvD4Me1YPIN2XFloTuXoQvUZKimlWYkslN2jzR5Iit2+L2kai3g+XwCpn
5YEPA5+VB4gvGxx1IjcOE3kT1y3+P3ZnbmBkT27Yp8g836Wo/5sCfk8xmB/kz3wv7xcZG8ljFbCD
eia1tCa/86U8dg1VOjSpshzGS4yw+Refj4DDDe5yFv/iY/75BUlFYYtmpm4umyez7HeVaH/Fdnjh
g10a5UzWqIuubUs/c3VaQ0287Oy9TK7w63f12bcBbyFjPSvLENzO3pVHvnzKbVrczKxa4eR+L3GD
FNJUuFMxXtLAfj4YYiYZ8gos6DOBTUSOkkgpdmfpLupuZ1CB3Xbr6VQ7wQkZvIIZPG2xI01Ey+n4
bx70f2PPq+NdS3pk62HW67EbVi0BMG3QfbQoGjJIkvP1QJ9+Nebe3w95BqgIjbikiMDsw84Ib7ig
2dhNSANyaP2rjQSQ999D/fZMf/dM1eBJacWtuPjRoEVJHZiKbnyV7FG+GbSfLCJ3dJNldQmec+Ez
nq+vMlEDedJidyIVHwa3dsiFDJ2NVlUXJsyFV/lbefzu+YwhjLuoid20NL4NGEcvMWvGTbS2tAur
4Ax78nuHgvluAQ5n6xDnO3JQxLru54nrqfcR14zJ0J/snDuhNd5IU3Rh//9se3o/2Nk+XHWenWdl
4hpF+mgafrryNeuSNcCnb+7dA83//d2bC3wFSHqQuLGVOOR3V1Y3O0UOWb78F5P93ThnW5TBmZIR
eLhKrRCtI6Iqr0R3obx8zmr66+uwEeHWBfTrA7ZwEpWGhSFCToLkA5CPO5SnNAUjiujMRbXIdtkM
hvj6wT79SO/GVP98gVTLyMGPEFGM/lVRQ1oEL6nIL41wdguopqAVQkmwCUapoG21/O3rJ/h0lb57
grNplk5NMCi8NSmI9yF6I2BCi0aRnSb+Nzvru4HO5lpo1hQIOi7ytQ0eIGyOXRHQnU1YuxiUf7V4
BMc60CZzpjD9+V0ocuh5leI60SfEyfpwPSXy3T9/cSYmLNC6QJQpv8F079ZOryq51xW5G8vFrgi8
Y6rZb1Lob8PKevx6pM9WKchUDUAmFD+m958PQ58IXRzc/tQYXgR5w+VYpjRriOLCF/p0HA2G1Gz4
RSX+7EjKueWWzZiTy5OMQ9Uk9WZsiGzb2o5uvn6izyY1spa/R7LPEK1WbOh4g+QYtpeHXKmu7aF5
+nqET59Fx5EN8YBqf8CzjnnoGyr8+3GgBdgIDOwu63xdFmjNvx7o00cRCrV+oYJnOmewjwG8Q044
ZKOo5+xS3I9++U9trggEAPaAErU0/n1++cKbWymlpkA+YB1IA8YALKTpwmN89r7ej3G2kZHpTJgT
hTs04caM5dtpNHZCBM7XL+vSKGebWVySA2lF4ZIJEagTiKYS5ISWkT1/Pc5nm9r7pznb1KTID4u+
LdzAr5+avDppUrfP0/ZOJ4/8L0YC4zyjxtkHzvGTuoV8q8pLN82mV5ENT0LDfDLSkjdvvrV+Pdan
b+9/Yxlnq4Z9KOulChXbWLxZDVccDwVbKUMd+Hqcz6Y0noaKhr5GmPr5M03NSNIJb9yq7E7hNP6y
+uJSX8CFIc4fpa6JH0aRurEWUvBqggw3+KC/sG4+e1/vnsM4D1pyPEX1NHMnal44d37T/G4rtdnP
/6e3dc4Ujk2vzIchc9lbKvIulIKE1m2+HuPSk5ytm1DRusoyUhcxwgsiqUMmNT8QE6y/HuXTj2Ip
4JiVmf18HnfVWVEOqp9zvTWvhJdvTaXcfT3Cp88BVBrdgrCVDykNI8tLNCngcsbMzU3ULa1Khccu
kgvr//dPPY+8kYYJnXBVNvGY+fPITFp/aFM7c7PhesjNVeFm062cXhVoLbBX6MH62bTkqwXYEoK8
UmA9w71nKutbi6ygGC58P+WzDen97zkLK/UisAypy+gehhVTL3z5m0WPseWq1j77jXAY1yOVpLCg
WeNSXuW8O+j3xfj94GfnOsk2b0iZofJUp7cDNEEKhGV4p3var7GB+2TXqgWqZVBlerjDGCiw0L2S
RvYm6xTqhVSawOFoE5rjbMgBrNRT+loqDQ0XHE2j6cRxEOfLplebU6tFJL5LL9JWJS7gS+H70X3X
GdlDRYhqrao0EauwLWLShLoeX1Ol6sw36k9C3oixMbVFnmr1TsWs/MLcm1/xH1MCRiYETywWZ5Qn
IPA/p4QWD52JYMANdGqHA6lC/rgIgmqV6jTGx4O3Ia3rfD3fP3qYMCjuybJFmglQ6Iet1DPjNLLo
nY+5XY/JqYPmFiEwx859XRvd0sv8pW0ne80aN5EHNWySL029eZc7f27DREJpqWB0P9i4JlYtRbai
upG1nex7q4cFMoJzsWjsq3YdEmchVRQz9FVJX+DXj/9huc9PLzT8BugUVT64qWaZZ8ijp7hmO4q9
kVlQg/rYfvJNJX34eqQP6+v3SKxznMNomrbPNkhtovhmlCodG+h++ps495e4xy+7S0HM71v9h7dp
z65oGPrBLDwbyNJro0c0zkKOzUW3DXdwKg5iE9HZftEi4uMuNj8VFhiWyX4pf2gG72Qc66cADvla
PNPyUd03SNV+zh6hYtmt7Hg70LdME9w/7yiWZ6Ls+6HP7oNTQedvIjQ3xFtvqQjaowTMI9+/x0vJ
mcatlimKE9HtRYHC/fpbzgvx7BUT5lgE8sxXzu95Vr0LrBLEAt1Exn5AhLLCpP6lDNiMcMtoaa3x
HnxSg6uvR/yYOlBwD8TzwNDkOXlwHvmUY+3hDaC5FqqswKA8lJPmvm9r1BHyndbcUCIZi8esBHPR
/ZSmbahMF5bpJxPYxL8QH0PZ4Ip3vjt5vo1kz9KAzNmLWl5a4TEz9lbyz5cJKmt2ARkRtgzO+M9X
Ww3FiJDUcA07GreWnYrrUaqjpyg36YHr5KG5cAM755b/PnrwdlAgjwrdwH7hzwG1uB/zMs1ZLvQZ
QxCqrisc8GiBhrLBMTg45am/Su6CO41y01WlXiN+BkUHjIq+oi0n+F6mpwUqw4UP/uEwIKR6/7vm
z/FujmWaPGVNSfkZrIdWb8vHguYDHG0WhCTA1cUDMJRGv9ddQIWXxp5f8h/z+2zss4PIkIKpQSHy
O71tCTqtBsjC3UqCy9QtjYfQERdOofklfxhQI3svhIZ+STsbsCuaRuhACqNKevGENdJ2TZmvUntt
/fVrvTTQ2S3Hq0eE8B1hl0rrdNm3p36Ybkbdu/T5Ph+HXJImqEUI+WxWDYhUERgXbh6l9/ooP9bW
hGIuv7APfTIKa4RFiXU9iPvzHFJmiKqezNL1mlez39bitetfvn5fn1y4TUoqskZqlMNEPgtQFI8Q
zGcEI8WW1YzsYqciBLqUo/zsORQWO83HM6z//G15dlqIuKjdKkl2vlLjIeptysRcff0sl0Y5W1GR
r5ueZVYu4G3XnrxbW1hPqSj+ebhtoqgxVFxXNUqj8694v26rDtFwVbue1zSbII+gNA5Yuiy90W+L
RU+jxIW182Ffnv1voGBoXCrAsXy4wDWBLhdJQz2oWkZZeRukaFcK/ViY/cO/eIEWI3DiGRDjz/bm
VO6MCUshdzCzYF1rqemqfWD9MkNJ+qefitPOIjc2n3W0l53HeVaUJrpZmC5i/Hw9dtKL1Fa1Y9jd
hXziZ5elPwY62w8kC3mf3piuTM+7oAM2y53h1lwoy4xebDSq8oVK6GfnODBpec6Hzl1z4myn8zXV
k5LeZGtFwnuK9+0moi0V/CrWoUCFQueSf9+H6aHgJcSasgRJ5tms6c/5qKReYgcZncJ691K0ykGt
IGQaDQpZUw5uv54gl8Y6u5IFyPknpfXcJPpWTXcCzJqKCqa5ZBrzYSHzSKSzSZsy9QnVz6JF/maQ
Rt126/RXmDT0lsMapofu62f57GrLKBa7kqxz0Tu/5IVN05ZRB2qkxKxkODQ/y9vEkSCKwZcL4Jvt
aANwmys0TsOFTfezSfLH0Gc7larYpaJUnmuVa303bZV9vKFeDrhzWordDOlA+PrzwuN+8u1sFctZ
7hxzueB8ybXmEEStxrfLZ0B/eU0qh/5F/djtWqzHxS4/6k/JL+vSVWOeEn+c/AoNd1hDzIZvpKbP
w6KpNyvSMGRybqV22WHyS9uk51aP3kJvXNm96L44z42vxpsPvHfbcxh4ejgwXvwY3Qc/UalrbrSW
XySwqbR92Rv6tgFtobwJluo1Dbf/+KYzP69hamR8sA7Eu+zP8ZMyRl6nAvmh+a0oIehM95CoLhwJ
80OcP6RGXsmk+1DAsTrbZAwpM4wqabY1KuGgxjzBv+R18OGGyGPoMPqJnUlffbzfEPeZU1dtxZ0J
8W7mHyZ7Wr8h21aQ7S41Gn+yTf853NmCqHH1ppGn2s675gzUhYoUf8NlmR5oMBGgkf7pxYrHM2Ri
aNPEzYKA58+vpPrtWA1DvvX0GvqxF9EbtNDk4WWaInFpBXz2KjkOAPcbrANikD/HKsUwijrA6+sH
Bp3r8cHfeesopd292yAzYxZ+vdA/mxvvhzt7lbpidErsF1thZ8kBwSWdFFLjPX49yMfNhPf37pnO
JmCWmya2vgzS1nC10/JVNeqbAbUYOGD76euxPp4GZP0UTTO4N5LyOJc8pP+Xuu9qjhtpsv0rX9x3
TMCbG3tf4NqQbFpRlF4QFCXCe49fv6dAjRpdjeka6Xu6sbuzYrtElsnKSnNO7uVRndW7AfCfPSCa
uFd/9BiHwZo+OD8JxY6ICz9dKAI3pStxSdm1fGpOama2oGrQgn0JZJM/UeYoiJjLhXkqFSPAiVfv
VPFpqMABDbDwVGZceVdONoyYCDIukJEhlkBfeXkUxo5N2ew6VwUHmmpVgUmQ9dKN59b2aKMKfp98
RW0wa6WvjuJCLnl/oVxYwv0mo+jdlAfuc3wPfNz0U7V9Awo+54y75J6za/gOzuUhnSeHtobAnJIl
IBaCg2iuYlyI5blORWZ12AG17ZACM/x9uq6+oGbLjC350XsioK7FQw3EsJfoit+CHObb5Qc4X6AK
IhpwYg3EbYjPQqk9ZKJfR4BPN/j2a9kK/Lb1ZePWy7zfD55AEiwyjlMJOWWZ2nYeAttGPPU7DzXE
aQyWBTnqb9HL+kXIK9YiWtEK10JQOiEgJBB39lQrQH0BRiEZcFQSlPjJlS0FWNrOBxg0L1soe7eV
3eWRPF9A6K5DCx6KDHQV1bHElC5mcvRwHJUZsOLTFogYnvemj/03pQeWMIeugMuyVvVDaYYsIg6F
0CalX+YN9VAWw64ZgQxWRa5aBW4gpe5lKesaHaVQ+72ThV7JwmEHwmLNxm7f69xYOF0KRJA2Dxgb
cFUljB7MGKLsZ75HJg5JlU/DrlMRl+W8205Rr3ller6s0qoUUjjBK1iHZ1RQUzH0GbjudhM6ecTo
RwDkXS5KGKqs2DDEX3UBDjqcDwQLyVMslkISSoHEqRI2dfhK4KdAxIFI90PyGTgduA7s5evqa3aj
HzjGhJ0fnwh+oigXdylNk882czFITaq0+i7gqwdjQkk/V+k/me/ehv+7jvSwMoKQAUpFlFQjlEDf
EfOmwiVq0ncSJwO+UZCyBqjNaO744sXq+LGPfwvq4yZ8q/I6f2/+h3ztLS/GKvSDZsaqOP71/xsg
CCFC+mc8EFTNv/4HZELosl/CgZAvfaCBKH+hIBpZIeBtkIK9BRiI8JcOPmW4hWDphdMGTMNfWCCc
Iv8FA8XPIRn4jyhH/oUGwinqX/Ao8ZOI1eGmg1vc78CBKDyx5otzDcVJABuB3wNTj9IOmV4mU5Dl
hVADVDJHp4qZGiO3l8eSy8xK0zhUcuM/84ujEvtX87/m1z4+c/x7frH49RVeBOURmvsIZOSvHzv+
zvFn6R9bfPz4k4MoA9ri+Df1daAUTvZQVhNYZ8gHj3KOz3d87eMzlDrHt+d/qfNDz+rQsksOzYGz
sON3qOdZ/d78meMHZ/kfv30ctfkX589Qj9fm00i6IgGBtzYN1M/OP7Oq5mJ0j7Io+bOEwmjQAgmS
zo/BnAVQn5tfo5cB9XjHIVoTt/bYlOD596QKFAtlGyu7pqkKVOzhP6URFNeeBOy2Cvw+8+vzS4Iq
xgjmoMTr+uOf86t1jnY4pVFB7EO+rKsIdZrzO/N/Pv6e3xp7FcQwvPG6+MxR4Py781eOrxVI2umN
j73y67mOHzt+9uP3pB6dmtKvBzk+d5drU2IfPy40ATc/x4cWvTCNPFp9yHPPcojUpJe8Pf2c1BDN
v5j5YI+dpR4FzP/6+PKHiPmLs/pK5n/7eIdXI4wmbpwTYMLIiAMM4UPZ+a/FQ89/H/WeB/wocX4D
2B3osE3iDgVXjQLYW65xhVLy7+f/5ApC9ai1yG1fQBX9/FrDcQATmkAGMf85vwGXobtCuhggdX9/
FV5zfJuG+senjq9PXGcFgawdar/+KaWP+U++KGeA/fn724KOtdH7KG5OshDdpiHG2EZGhHfmz0zk
g3E4TW7QlYJ1/B6PaPJOV0lXw6/f4gOFv64lsGn/einNh+4uBWT+L63m90p92kTaNN4cX+f69ocY
Rcl+/sD8ulzxmdWMRr6ZVZhf83oR1B71aNhHIW3loR9OALDC4jX0XewlJXybv/Xx/VbWboy0/xj2
o+Shvq5jLbk7vlJk042e1/X1x5ggOFqaKvJRu+PvZ3OXZD3+q0mUM49H2dHfY346ibNYlDfH4OTQ
FqM5v04mEdgF2mGWPKtxcRKPOhwn8viahIldTOT8xjyRhYiwwlG5f5rIbPyYSCRdQ6R5MYmpbow3
xy/+msSjTFxCwCCKlQ2gHAzAPAq/NYljm7whlBT5lk8msA6AjX26mi5M4Cxz/vg8iRE/xbvjfjhO
4oeAeRfmwLtaLK55F84TOP/M/OXTCczELHLUKMydROiCLV+B11IS9OxT10vgOEJq3Jr/BAemdoXm
BeBNk3fjpIwOSaZ9mf9CILK/awxvP/8ldkLyiMvhxydHr8s+pWAfnLTuKWwKUAzJGS5Tk3w/vyUj
EaeIY3Y7f7dswA8rR6lxPb+plDANeSsqH79clxO4guJC387vRjWAHUWZA+AjeSZBL1s3GEIRSCWQ
2SdSsEXD3E99/Kj7qc/8Lpor9YU+g8GFsz7IA2SfZn28zr+af1drig995vfml/7WZ/6D6KMTfea/
uEG/B3bHUh+V6DO/OetjjI2yn0eilgvNasIBfL1ErCeMgcMTfXAniD/Skr/l5z/lKf73opP/764C
mx/54TX9UdM/dXJ9ALbdz6cj/NYnfzhZEzbjffujGh9+1ADD+RsWj3zy3775nx/zrzyNxY//93/e
cnRNkV8DekC2dOhRUXbpGvCYp69gkT37xs87gPAXwkU8rmLIQuoqKqj/JtaW+b/QgQAXHnF8BYle
Qrn9N6+2gLdQm8yTnAaKWAxc734CAnLCXyoCQHD+EUsUcfjq2u9cAebI1fEGgOA0KRREkhQ1E6jt
VulEGHZapXYNWFW7F/Tc6+9gV9S29QFgw07t+ikQeBzUjjafWOFxDOHi5vFTLjAQdaQwEFKjw6Eq
IgnIo0AuD6KFye5SwrUWbfsqTms7bTnGZZ+K4P2UJ0KgjBQVMnFUXCuXewzmNOs5voNZVK1M4I0A
qUICPx0oCkSg5jcPem4CwA9AswRXE5xfgARfLI27j4H953bc88egksWSn1ZpOOAxjBC0vem1gtz+
ZQnkF84mFJFsVIAimQ/YjtOohhrpXTWOfGCCLx1csRwYvQC/joLWggNjIeBktVFgpDoEhkyJqtmX
wjDLJwEyCf79EGxAgqoC9xg98K/yM3g7QRkB5lftBVDxCdiKXNZioipQfw7rUWmJirQlOIv11iez
+2bcAuodQLIxOKmug6145dvqw+UhXt80C3FUyA3YQDKqcaBvDfQjK7pW7/2tBObE2o2eJSCDO819
4LBYSagM1rmSVOhSA0BWnX1ITZ6KO9AdWOr32kZV9x0qHLbCl8tanoapzsWR9xfhMbTHZRoK+QIw
r8ql4KLmH8CBwLVTIsaKZQmi4nCBX4xiI5HV07z42ucEkNh/ogmML+IsiGrTNU5ingmNn2N11BqW
ZP4gBqycy6o1k44SqG3dVk2r8GQDKCGohfeAPzNH/S7imew+ZGWd7+6jIGp3p2nUAQ4FqhA2I2Ay
ADJ435ndXtrHL4QD7vLAre1rQyEUEKj/0GBNTpeABNSkIA2GwEyExopBHWX4bly/iA0IJ4fS9iRG
x9yqIUHNIrqOcfrhsKT2scLXUxQrgErMwOcd+qb8SfsGd7K9J/ULvdu8IsxTfkFVtwjejD1rh0lr
o0s66dDkhIJ2JOpO9S0yZVLQ4gYcSNRrEGYq7krcj46+qffAUndEp34fgFIRO803cFXY4JEHj1MH
Vi/jHoiZ96Jb7Hkgsm0uz8Lqxl8+FjUNY6NlU406KUKku8kA6uhWV/1bfS3hSoC6UdxgWXk2cWVP
As0BZ/Nc13+WJvF6tayUsBdh4cDqxG/5PXDKPic7kFf/AKlc9VQT3HsLrO2E7NvVss30jL4Odcsu
YxVPg5SzITp5FsoQaZEIMiayKAAms+FeojvjtroOvsf8tgMZo1s9TleERbJ5757ru+TQvUsbINMO
uHZY8QuhcmBMx8rYoMJF51GBgZJGeGenqyROQ6EpawDliRuUErzXB0Jy64HuFvBPLpDTQYfD2IdU
Z808BEuRGnXAhknOAdhvxAoQbHFPCoqJ2wIiXT6xAP4PtG9wUYCdBHhmDGVXBv9EMrUjoxQIpZWA
wW9KEFsAPAnoytvslktBr9CY2gYYQSA5DbbNJr5lLXzGQGvUdpy6XgA8KrTWi6x1QgFgiqHS7C5r
eJopOR9aanNJrRyggQMKygKg09SbXn5PY4ZdW1UEiU606SLZBCTv0xVTeYIwph0UEcLEbjJ4mPHD
ZS1YEqgDKJMzyfAbSMjF7orv+CtNZhR9rPlYqKs+KkEt+yJALU/RQkQDPhNwRbqEtld+yndgH/3K
3GRk2KmDDtLAQIQsCUpheXLiLryPhNc8Tudgigm7S3E3gJrYJZRI4ff6O7L8hBvt8giu77GFRGqS
hs6oRj6GftEOXGTANO6AJZdb8QYRZVdyAHJWfAVzFipymefsmoU/0ZaaPj3RgC9dQza39e5BPTRz
gvO3ySthIYYDyzJhrNGl5rKP84RLIsgjJizVbc3197JdPBu6hYMejLms+Vw1I8fBnfkZFtMZ5lwE
FFMI5Pvppk2eOeMKGMEgIhltBZDojKlclYZbHo/jC7WIdOJ96AGtWeWQ1ls+GpgUp0ztUkWFSgjO
t/KFf2smKwCR/A7WWtyydF3fKQvxlN3ycj4o1R7i1fv8INnTlvBYS+8V+D7/RUkMscBnO2UhjTJg
46QYqUikESQh1BeBYhvXWxCiohtuwxjYVWO5kEXM0GIa0QHYSg2ZxmGKHtB2bEa47pSAcjVg2PT4
3e9Bdyfztq4An1UErzOvAph0pwFeFZ1rFuNpVlcxajlkXMVk4EZQq1gc+qQMRTxN55avIfjfOPBi
TBZ6xgEGaoKQlyGQZHJXhvqXwLNVHGZGpCLEZsobVbdAfQCKJu4t3YLHQExMfs87yXWyix/SrfbY
O9UuuyueYsX09sRbAs2BVQFFc9ffamBALgCY6xBUGvGuAb8rY2hWPHeDlLn8HBqBOrYDo+4HXpmf
NABlIIC00VT35FVmeCWYhMJRuQewcQDgQksMifPwRxYGtS+oVEckCynw05Uid31dG/Oq3Mv7D5JX
/U5By1P1CgQ9h3klX18LR3nUWvAHz5+A9EviWLDeuCCVN4AZtFRzmiwUcljJDavFafXIPWqo0z5Z
1ccpN0Ci0YKTDSDbYs4aRPLQ51v7l1I0JsaYARw+IiIa27iND2AD2+r3/DNhzE3JUge50S0oUEML
SDZMzhyWfpQVAwzIKE5ACjWVNgK2bRM5Xd8yHKO1Cx/W6VFDMq0Lg5LlvZjVRMPamVx0mj7kIOAE
4/Y7obAPN+CZAhAmCLAGEAOCXZrFC7Sqo4JGAJTjCKSi6VR84PWAtyUHheLFoMF87AxGlfOqwVwI
oNwYxWj5sZ+3AUCKPfFmUkabSxlN32vxKBQYH9WgXJcwAFtjTvzL6Dq75m4JMxpAPGEOZTMGzxiI
zk32YcAaO2qHg7dDLVOimgfkVFSuXIuZwjrIVw3uQjFqV2dNljdhRubHR2kbwtMekEoBLI1icQCk
AxX2gOWhZE59x+aMWt18R9k0ekfBVynmDrLlDWiU3W7bu/Wu2jDPVGInzjb5Qg5lqkEaUA9pBTkI
goGQAFfaLrA5kHN5wiOAQxxVRmVkBKaG6O5PDomFZGqHp2DYiTKybORN8F25Db5n36Pv6LZx5d0b
WkPBX9IAU+yh2bC9FsbioSNLajihaD6F6Er+AbaRkmfsu9Xf15EkQSgHrEl0fXIQ5F1VxCSSIwPr
WfzcywwBqy47mk3RQw7WMgEgXKemozbQ0h4aZPBuyncc9bgOxWiplTbKHpStTHyLNYUAv0XCQEAX
B9DBqTgRBGY5iCtwFKCsKjZuVeX18mpgCKBDDJkqpnpNLtuyGO0TICYgK8Q6z1ZliJoG2C1k9FHe
e6qEXutFaRAlQIANwur5muO0bg0OQMArgxiW1RtEtWZ/3O4RzCOFkMiIKHRvkKw0fgXQXnKCIlZT
WrIlB5b+Hh7ibQbq14dwi8p1wsALfnSw+slWAxJPkCqbrR0/Tc+gDXQzi3XVXDsUlg9Fhmlx6IlB
LsTAMUZkvQLzMhDbW4DHF3LGsJ5rOS/UFwKXFU1ZKPOjU0GiPgFRi9wqSXG19iJUW3k/gOmb9KBh
z6FL6316Bz3iwbcKy0rwP5eX1JoFFQ34+Pg/GdNNbZGwq7lMnbcISPfam2argHJPvmI5u2uHBHYF
kqyoc0WRJWVAuQmNbgYJTKCUaetrUFZAjp8vrSRm3H/W1i9aAAxkdJGpP6vcjb0k4w1iMFPBe+kM
/ymOs93lMVtTZiGCvmI0neQNErli8GiRDiMBPbgASpBUKwHZ1GVRKBY9P3mWsqiB8/us9aIC67C3
4lcRe2PIbvJNuKnROaRYw03zLL0mBxRrbRQwVHxjSF/XFB2sGmqF0GBGOS1BWXSiPM1bE2Qc752N
LYkACKKK3iNqsnAz6R/ZCdi1vSeh4xx9K8Cqwb9O957fhyF6c0hWy/ss+08SgNrLjhEqW10mCxnU
/q5HTkoNEBWZ8C2/9Lx+ncoxY+5Wp24hgqi5MCENoh5SpmLwtLgpe1M3ggZQ7BP/OSlAezIFEY/X
mtbJmzpwFa8eGMcfuurpxUM6gQELqQJ+CmUMNN6uF4OXB2jjsKxAEp42gzr6U2ilRSRqPcD3Jzhm
01RzKELTx53idV39GdjLAjC+0z4DokpbVSruTuDRe417Md6lWhcUQBqvCsIt63cIvfk+IMdqU1Zb
47YJeSMCzR83Je5o9OKX1A/acFOhfjk2NkoSABLd4uSa80WrhlsfgVwnaJFtt8Uw9MFYZPixKA2g
MwxQM2NHPAfcG5uAWIB7pNspIJrqebDc66BqELHnytrOxWhqeNeo+kwo3aBHWwxgK6ppEBSrrBs9
GmylE0FDBK7VRlJ7S+JECSznwLMZ8f8aQY5w6wYhmVYJFrGTmQBMLOCv/xBruR1f+g7OrWFGjaw3
mtm3wMYK931Xg9JjKsEWBRKaVEVDjomqEa6prDyqAEpl+gR+AiR9QWigiMHTR8CcAGLMC3DRR6V3
jlnoS2XwUmuQQp8fTV3MxBJuOnjNArS39dwVDoUx3vodSBkeBEDii5MNWP5JvFILqdBvNdwn2m9V
XIWqMwDBGTkeTU/V4qBH06h98+Kp5HflkCbtQzqGsQIQab/JeRCwFVPqtj25K7Yc2C2wnWUjaqEB
8Hebr6Uf9fyuzWWRIBpoQlyhnbwkjDdVUd4mudor2xJtGWiwAsYGgHAqbzJMKU9Tw8GCKqvPUtCp
xUOkqWH0PRwjRUBHswoWqTKEfbG7uklyZ/TT8t1Ipkp8TwGMJ38pOtBWfOl7dZKcZNQVcEPzrYGO
+Vrn+098oKKXXhrUXLlv26GUr2u9rMcbtHtFuF8X6oQmqL5Ks0YEZVOcqN8R3x+CnZ8NnrIde74o
n/sRVHrIhfk8WNJMPw88cHehefcVbIfae2OgktVsBnT+XWc5sAYPkSRzw8GPlVR2QXlolHd6Gg/j
vum9WlatPCtibYcNomeo+dYUf5DMTpfLxJWEKVUPGtdx3v2oSGOfWSkXgaQuzvIsSUwjBj/gFVcH
8MEs2SjEGtEBNTc6l5NAgfBNiuQepCih1+uSo4I7rXuSi5QXn4JGG/N7uJ5NjspUXdoU6M6MwYUT
A0t0mCbPc7wuGcC3jSxMLB7KQtT9naR4UQjGIVkvXtARGoQ3eRmET1I7Gne93oN8HJ2O8cZre9w0
wDeB4/KQa4M/7Ku+mrYlGGUALD0U0ggyjDqQdcWW1LLOQGloYCUC4hgshKJZdAaYapCZSFM3TFVw
Z9VTPYG0OgLR7rYZBdm/zUppNNAspPG+K+tj2iRmqxhD61/J6VhOyCIkQa64hQAAwy9q1od+BJYF
sHbCVTCwPO+jSha4HzxXAm/DDNok/porEZA0BcB5Bm+NMUTe11EATWi048SwL1CPF3c1X2+EHuYq
vm+nBBd9EC1piQJOQ+CtVcXjaDRSaBxgMwDqhHhNH/ItRplrUPJUKGJQiw6wibVSfmo0eDjTrkGr
UvXUFrnMjY+AXJQLswsl2C0V/BiBfIugkyw3YDjxx6jYe9k4jAhuA2X2e5wCea5F1DUPYpDRE3TC
wiY91vUT6kYb4QYgDiIOWHHUscc3XmbwFWjFxLaSH6e64LgEDEdxp6Hmq1NDMW9uS7QAeN5NkJUp
omsYQC1oGcfYauRieRxTN4IExDVlN0e43rzAqnb1pvqMaiwkNPlbxO6cxPEeWIE7lgtAOR68/vfx
nCqoGledAP9PYqEErd4PgftAEHMB1naGdRWgskvlSAS2QuUASrBIwhZQAXsPTKRWiNh0YV92qFa9
joVAKh4jKY0YIwiKyxVa27Xsh8HqyF7NayxVIk7JwulIC73L0pz4i/tiB1ZPZ9iClPU5gkI+E73q
TB34F8DlgDHFHR6wcJQTFbQV6p1iA45w1FuADxrDlHE/OteHiEC1CbqtJJJjpJyodkR4x1c1MkWo
JNBcYVtchTvdHK9hG5ilfxQkB+6ilDhqret6oaQSEVc7vTOlFmJZICnbAA4rsBqQrpmFlf1gJqPO
MgGUVGq1J1pdi3ENqdl1/xxmjqdbYPy5T++bb2AV2hWl5TShVcPOxFCadTc73wZEPBp8cQNHwQS6
Rk/XDF9kXNFXOhnj7Np/ABXNRre9Lf8yOaXLdu+Z8qhlw48gmRJLyOvBQYfrfX9D4qAeKWXNHnDP
ZaZazqzJrKAK7jQUSZ3nGlVVS+GtYXxjo7jGuQA2Mt3WJ4a/vbobULkGpwEpzbNUF4Cxez/LsBsK
ZQDHVYqz6/6y+TgPxc+K/BJB3zzTMYeLQDZc+T6+J9wNPzl8anc7gsxR27JkdaA8zTaVBPgY0Mkz
e/sZKtIpqyqXlDIKIb9tEtBR7fuAceNcEwCoZ8RDQIsOHDJqJ/TgfauLEDcW8BMe1KLaex0rEC+u
XIqWIigb3I2+1BgRRICgcCc709a7RiWSE22BuOMyg1sshSh7LIyJHrc+IflCjcSkb/3DcKdumifj
hQcWTWSSIm7Niq8HyzO9xgkeoskqO+RqLf6KGcZmqE7fBxFmSzUxIA9zG9xNO3+fXJEDXMARHrqs
I/wsdoC1uhhnuk5QwK1RKFII68JwV3nf4ui7VF8DYJ+x7age8Q+bvRREtF4ceZ2vJLrveSRE3j4D
ybGY3Or7R0Uz+K41O9Lt7KF/ev0XeQGyHE/yAkRHgryDABrAo2gd+9pr0h4srDgu2md1g9yyW6Du
pt/oX1q3D83R1p6Le1L3ddkQrK6qhVxK5Qw8tkLvQa4otLiI3WXt18sCWIpRR4Ja+EXhZ4DA8odX
qf5SABNS4SSrBBFbJTKg9OZA/6VRJNouJjBvi0jNfAiTN9xbdzeAs/eB60wZXLUoZtPMYavaOuqK
ehu35xIccvDNwJ73SZzcoXSLT6x9cha4IbOK4A/QgSRdOvM56pJc6sjoBrX6mQcxRKW7yXQNcAxb
8xEcCUH0/fsF0LNQAsAIuQDapQyFwaecqLQQWqroWmz5AwKZlXl5Vs+XDTKoAM/A7xPuIDrjIjee
xvexggo0NTgM/LitwpfLElbO9lMRlAPla2FYp0REco1eFQBvxY7vqLaw7xUgBIOR9g+c0FOJ1JHR
Tlg9mocGGL8R0TRS+7x2nwzoh2Votjp4wAhB2TNAH8/TFI0KJxjdZmY2ulG9M4BGAeudWoYVPXMq
fCWUWDqsGo01z0UTNHIYaijso93fsqnDJmhh27iiMPMKHRoSKAO9bwzdyHamd+BSDDVrIRcVXdBA
jCaYeuqMTntoN0BocyMQnYIE1Q2Z07bq2WuIUGgoLljJPEia3HWo6yQnY+sAow3lbSDAtrvn6eZf
SDufPaC6L6RRNibiOzHXeEirHZHQdgJdjKSUBgvnLcp9nuAtbZidAGtWdCmUuryUsQHM/xpC0a98
DfhC49sA31q7ym90e9iD9LziUTuY/Khu/sinX4qmZpQwtaOuYda3BUWoU8KlH/bwLXZkF/qAFry8
hNZsJlhHePTRAQHpLMEjtZ4fJgbkIUK2S50Ot874jl00dV70DjO5lEOffG2r5aUOObhwbjRw4TpG
a+HEQDuTN9goD55wWICWEkDGD97LlG200tKe5Zf8Ltuz0cnPJxggH7AH8/1UABrO6cnFDV0VAF4E
F2D/BdSf6MAGaXs83WfirvC2l0f4fAUT8F9AkauAsAatGGXngMLUACCN2DkEqrZREadmoHodYx5X
DfhSDOUey2ic8nMFYnTAdr3yTnwlXBkOWhmQD3BSG/Z789/pRR18cjQYqA4gY5ikG+D9WKoeMs49
sthPzdty6IDbcjpNXc+REgoydAhqZ21ghbVvRVeD4LNGjyWJWhC6XwUSoCwQyU8cRUI+Oz6E2/Ae
7YsqyOzt0SX7r8AVlzWKs+9+SUdqYwgcP3VjiIN3BHgi2I5z1Qxy7MbeEZ9rs5ZNA5UPBIgSVbWu
ZwqgU/3Meojz+mwC4gvsPEQTwHgM1+l0oBGGjxHqxRmp3DY77Q1UAbIT7jnrzbgRLBVt3HMYqmVM
79ouRMyVnMsET54+JCM5RMy3gNRKjFx9/BIgUt196kqr1yL38mI9P4+JgkdRlFkV06iUBjAZmyDN
RhJJtQTflbJP/50QaqcnQJHTCglCouhTpt2A53tSHi+LWDMmqIuBI4g+SDB/SqcTJWRFX8cKRGit
kH7NoqB2Qz4VWaWD5GfoRQlARaDvI68PqFJqb3utEaRIpJDIUrFDfqA/kIYEzdI2FZYiepSY+2B1
go4S6QhJ1UuVVxOJCW7ROvcjnUYrLBmjt7bLwQiL1m8DBJxn174iS40ENWGYIPCVC0pqAesZmY7U
0n3W5fY8hUu8W3hIyOvwSONSIxhmOuDbaiIKlcr1Jt0IG25T7Nlu9HmYn+xdwjmBdnVCXUmturYa
OTHTMHL8ZnKzu+4xsb3INA6apd/yiHxOre3fsprYVo+bpVTquBG6NCxxvJIVkr/Gul3fo23JQDYv
NAWr/Q4K9GzDwtNnqkoNaiSULXYFhPaWWKFiUfyEAKTzJj8a99Xr+Bjbxq5mhZ1Wd9xxeFXKNIpp
WZMqOFwqd3DItNBMHRgru7WTV/+7BMvIMekWVkUubizk/cW9OlWMfvJ5bHK0tJth+sYpg3XZjKxu
hIUEysEFerswlMSMYJO8DspO4/g7FdTPY8KKfJLj68ySLCRRhrfuaiQ1J0gi7esC2jt9QHRrNzzu
Jv1W2v13alFbAQn0MpBkCMvgjoTFAKrgz2rYO+jbZwzg+om50Ita/5WfqwiqQFQlO0Bhie76m2EL
8HH0RwCoGmHB6V2yUjvbMFnHVy2lKoOiCKWKBMnudHVMUaF5ImGWDgW0HrRXDb9RO1b8c30JHoVQ
XgkfJp4hhhCS9KPV455nsAA8V1I2sFsLPcgZtFjl6tiXOfiQyWaurgfU3KOJKHO0K3C143oHYuvc
2LLPmdWVj1I2wPMZgixL1N4ahQQewLy3ZM8M4leu/642oyUmjCN0bZZQGwvoULSJqGcBABSptGqi
i7DKPPjKkNK3eF/0zJYUXF9e9GtTZcgqou5AT5NlldrLA+JFnRRCEhhCbC+7TZHFuCxBJFNBb+Kl
CGoTN3o3ig0i0KZ+U+zqrXSrJC7Zy4FtWD6QeW+lxPR2ySPn+D36ltEm5FY3/bc0ty8/CEtVan93
PdhcqhLPESZ9ZnIg2utQJ8XQdn3mjuNJ7ezez7UcqMwI6KGCVB22QzyBTen3y++xc4HwrEnI3AG5
hq5x5qc2HQVUDZnNC4CzLILSTrqYOqdy8t2e9LP5bKD2tdW/FEqt/pTT28xDRYaJVNBo4d59XbUm
MP03Mu7eRmnlT0QwO4yzPnFHZak1KnBtn2cB5ILq1uxB++cVjHOaTP35Ej1KoJZoy0mtqnroTYom
SduIdRcnG0Xqn1QA3/BqJ1zlEUgV3Mvrcc6bXZJKLUhBKsZCiqCXGpskKeXtjMlE0hksBWBnZPmU
rNmjVmZbop0GNXjQMcRxqr1wiRXckW7h6jP3jJJjsPJVB0JSotwx9CTm/kxPZGwI4xfq9uggd9H5
XZcGGF35fgDCf2JP38INirKs9AvPPMVXNyAgAFQezhzyidRiEZOojlMfR6unCVcC71em3AvXmQwA
IYZaq3ZtIYlaNKgVCoQmgCT9hrcmW0HzfYBOg8oJtiEgP1iH6qrTDPAplItjEFHaSR3doVDXalRh
Amu0PINB43p8Jr1E4Ua5F7WtKtp/0ElEzMxCJJnZxSmrdyhyHIlIZKAjMwua+yTtGGZ5NYaxFEId
5Vxb55FG7DK/59pNAJDx1wrDd9PZxRNKBRzPlkE57U48IOuuPvgGWXFM5thSpk0ADmCdEkWDXf2c
P6Ac1AGz4q54Rf8ewKaYc7lq0hYDS63SYBqFvvqYS/QUiTjzoCjBykhe88n985QJel901JehJOIM
u1tDFdIQpVivnIyQu3BQ9afLO2JVqYUAakMUtT70IonI4NDKTH8cbb30dca2YwmhjKYfgJ/KiCEE
2Be5AyDNHP/Kf1zWZM00E0I0USMEIcgGUmtSnmJlrIiUOJCn710Z3elTZ6MiNr8aen268Yq8Mbte
3XRjtwtUPv42xm3tMJ6CrALKcJ48BRmLxfYT6sSIwXxLctwjgrCJJb7jZjJviBEXh9SNSGUSs95j
7aYMuSBrAwQeGlToBLeQi7hCFtgN7R4Fn69AMxoPPVppHe1Q2vJLFQK+JfvBar75h0EnaNcgU1B4
OuqR+BG8zwRi5U35alx5uwbOIBpwcpcdw1/b8UjdAqVPwi0VxWbUOjK4YmpR5PZxtWyaLUCcE5ez
UIHhAhIU7n3FxqdZOTFOZFJHcKdIdS4TN4PUmfkoNuQtyETxYW+LM5ofv2WlEtfncqEnFfXIK2CJ
Gtws07hFXTyiPPawLeGxDc+Vbv+7vBBLKh33KONRySoitbK9+/KgxzaHQhvnQ1eFv+0249azBsa1
6R/EAtQd5RnYvnRTmVcnYialWEHxewGcKkJ0Fe9BCGipj2Jl97vIAX8RI2zAFErt0kYRc0kkQqOd
9Ga8yRlYVyJXc7ib4R2dCNyeKMvaLCtmkHBrgZ4DThUg6ylnIOX8Uk2J0FTlNobhNLXPcE9ZEqiz
v69LFSwc6JUp9WyrZHcC79mX7duKR3qiA2VkoyiPE4VcYjg0CnTBoeUGZzS2mcAoNVmfocVgUTOk
jEIJCAIIIkAc8UP0pdxHqC0pUV0ioEO/bFEDxnQpVscPRRc4csE0DyjRU+MdgRcS9WbYAsYjQn/A
6jogpQaed0fZSEjGyjUst8RwtVkyqRNYlSLYzxAypRTV54Fi1dzT5TlbqbsiLDeo+tVEcPGBH+ZU
LS6VR6kjrWnRjn8mMCoyfFB/H98UDjoz7/wvuous+g3TY1pbLNjQKmmnJ3zi1IL3295LoqknN09B
wuXTv+o39Y/wU2gFh/KpvBWvuw2bA3ttQEVAE4K1FlXCKn3PFlKxCj/8gBIVc7WA7hnG4lyTgOoS
Qs1HUHjmc2pxxudJXYN8GQ1X6uRdg3x6K44sBtbVsw7BMh5NYWg6PWMRlYxGDdsQlbDpc4gbmFNv
CPBncODF2f6z0wqrSh0F0hlB3GzR9kYEdt43KQPNSfQno4YGN0MXFATJ6IpRPcgHv80gIEpSa5Jj
sxYHhv37h1E7yqBPa07tYDYgA+S4FQgX4KMHKB5pHIC6Cw6P0D3LZqz5e+j/MUBYL/HiGfW4gSYB
oOxCIkqXLX54UrpPuvrK2MAsIZSN4BpNy2IydFprDoGD40pWzfZ+ukJTka2NZqK/BFep7btMor/V
VbFQj3K54MrKWUoK3ut3wUXMFpc9tzMLJyclk8VhugnuWcfkqulfDik1ie0o9pxeEZkOuvD8bR+b
VWZKn0HAs8le/d6Uv4GKLWT3t5Pjkfbdl4IpO1kLeaaGZC7l+/K1PqC4PjLbyAwQFM+A8xOi58hE
5fZktreBU/NmDgCZ4U67Y+XaGNNtUBkoIQp4pNvwHMnwqJbX3nA3/kkQGdgBoMMGkqoMX5M6yLlC
L5uGgw3jSt/KEMpqmeZ/fe0cRZD3F2ZSkBM9KXwynBsucYPC/Igf648JOKEOkhM//i6bIikxVk/U
ok5wQFXk5RhAZpOL38em33VZtbm8G9dn56gWtRkDT+R6X8PINTN3df2ETrSvkZg6l8WspUtOVKG2
XqFHXDuR4Rv3Ixi0gO8GFBF32Grk0O42+R3KGPeszSeu74GjdtTm45CgSVFFjYLle2RcO7vZDU+4
9vwvad+1JMeRZPsrY3zP2dRibWceUpbo6qpWQAMvaQ2gkVrr/Jv7LffH9kSBS2RFpVUAHKORNFoT
7RnKw8P9+Dkl9F/R/FpZwp1gkptoeq3RdGJ4YDyQdHuGBj3rFDAngDqOtZGDE8fHp0hPPV4Cokeo
QQ2rcdM3rTzTLPyCUTK+Kx8AAT2U8QG/vdK/5RJNzsYJZXz1MzCqeEb3z8oruGo9Uu22pId5AEe0
9AGNrUd08jPeJatba2GcOjFJFs5CioYKU5aMbScFljEmjpKxyjtrZqDui9c65PsAVKPOfsrrnZ7x
2Fng9bNU+YEXv0Uqywi1fARzIQDBDG4S1NyQkKCDadGYyxTNqArek+W2uodsMrhB6r2MFg7+Wd+z
Ixjq9r+2SJ3MsvbjugygcdPa+kPQmNFmRokF9AchVDQJIo51+Z+zKj93C7FIdHB1ZK5RiAIinIpw
+7Kew2oATTGEcM86zXlot8Di67ZgR6iWtaYKKLrlP0fbyY1OeLwDS1N6rFO7MvLL76AefkXTGWkE
OVYzeNP8YwlC4dg2nHk3g/0B1PsAV9q3vdPlFiIDJ0EB+HpE4LhE9Pxd+na+qdu4mDUdXF+SOXOR
VXODOUsswBiFPT7bgbg4aIfwNygm6K1aB2o9Fnyn4g6RXAHiI5b6SXFmCzll8gI0SvP2uM6wo8sV
RbYe+pkEbIUK65nmY3FphU3ht7yclzDYbqV9aPdmtlXdeMeE4K1MIbwMgfFIoFS6uoGh3aKrId+A
X+/rgMcmclk2Fs2KMy+7Mx5IkzvwhyHETxzGEC9d/HlOLwxTXmaK5RIQJuiKD3Dw475FU1q7kR4k
/sDjlOS/2QPzwx6uDKhvAPVKdDsu90oyl/kQjrDXDaKlxYcWw/0bQ0J3K3BXgDVfv5YareBjKfHL
P0EnmRM5kGj3CJ0u/4W1clT14zwgEmWIaMDEpoS9ywHJgtii1M+XqH7E34LABFYclJTGfaqZKbxb
+EH4DqYN0pis2TO41lompfj1gQfODIsoE0AzYYCi7kYtqRKADzsOmPweJOqkwWHcRF5HpCG8cMfC
2Vw7cxUim0B049nG486QyGZeHIs6BzmA1MDR6Qfd+z8Gys5N7xGgY5uyyabIJrw4hzCIQwFVT/wL
ISplcG6rtB5x/Zty35oC2Er8hKWYS5bp0oSElAgwe1hFggyhrkHU/fVkRps3KI5mmy/E3EQFwTBb
3rBDCWcjq7LKDDne8tvRi0eZsWmvLw9IzkOyFNxdogTFGBra2UppPxoT1OcaBx04s53byYgHa2Ul
L/xL5GiP6hNxdJBFi558px9BXcJkz6I3Ehotzor06CkGb6SOJOzlwga8HPWqpKBf+lX4WqMhIPPw
5NFeuAPnpQDi86zMBsUiRlodLi1SW1cR1ZpX8yjFnek/1CFI34HHN74mj4B797YQQuwSxKrKviKU
+B/5bbJFN00UeuCgb5NN/di/IQHOhKNS/E3ks7AEEDHGNKCAJNHJqhCcN2LcxGgWckYbK2L3uEXR
0LaV7eRdtgFzrHGkk6NxUqEFzNgLVB0F1gHllAkXHbDYhFqN2u4ToQOR2xxb8ANw4IBiBx7/SnKO
7KCFzO9i24vwkEChgMYMB0sD2R5lKosb1DErWcQNF2waiLsMruyyJ5R49VtmKK+vZFnFKb2E50Gp
+06hoBTG6TJAnIa8rdM2dW5fAfRpuhoW9Vwa85hL8xjbKo3MZt+6k4P0D/yylz8FHR4sslndhRFC
93SDS+5QfeS2zFUkHuPWmKnDpCRlwmkNprZxkH7S3MozgC2Y4CZJzeYXMhYkvrwyCHEPFODAzoho
Aj9fuGUpAZc/fDbQ+raGPm/Al3YZAJepYKWNFRzyTfA83wOeMpm4CDc+5Kgks2pNlkwSlbJBtZHs
qcV3UCFFrsQtAAHn7/A9uDDPx+G2873iTXblSlbrGXbCAodR7ajXVqmdXCb1CEEFEYjcTfe93fZP
xqu8U76C3wUVV+2x/9iarRN8GvFglp+qbbwBSDl4BTSAsffo2/HP4eOe0mSIfgGXfbkMY4B4eG6x
13sXLR3pRsJlnFijYoJVVX/tHxLbZ6rYr48ewlQQCISozBUhYZTWCbD8mPMGmioy2jeN+86d7XkL
sM6Ze2OwSeyfuCSia3adw9u1xc4YXD6Yz4uATjKkqJHjV1SwNlyOXc6KSalEXTTbTkC+PY+KY1Fw
nqz1J0kq4l2XTmBql9uvt887WVtq58MseOfgO4nmMjXlM3i7IN+Eo6aURnTXF72814u+cmVf6p9u
m6IfIWR5L2xRN1YoN3WPZATxmOE3GUQteNYRIuBf42pZn9C/Rnbmiluc6VYxwNeV4EYem00zpqCJ
6B1Z+zwj5VrJuhkbDSOhdRUDUOOTqVdsE6BftkekgvHFKmg+Uhc6DU7SbCPf5G0CD2TmBsmuoJeP
aO6hDwiBIxSzqV3TRg3YWzBIPJxBiwEqpcxqzREqM91x2oSMEa7cRWjH+2mNcpNT18t+2GOAeaFb
kS8hmot3A3SlUp0B2VvblktLlCME35VYJR3GJebcHsi9V01FvlgcVFbZnFxntyaQ8n2cDlbbvoYh
AVzmw1tuh0RABOCLGd6udHpwThJAKWsmr8IksleWA6Su9R4iMmXuw27jxP6RcDmTLMcg2EHq9j5e
5mDn23QbsI50tfkgsqkxqIfB+TAuP4C657sYOWDwupArL3wW0IyCjomHwCmRWJrc6U7P3MRlIjJY
25XyNlrUNNUAXSVs19HWQGQL4Od0nLFd5/EX+kFE1oalPE6URODxCuBxIt1KOKd+LTtLgPLxbM7P
yb2RWjooLHKX1CQ6jNquDUtBbWI+iJMbvo0OwnlmyocqI//w9IuZp0mN/UQZC7/CJLS24JIrdhiA
L2o3Mvh9UVzbaFvJhDzvgfn4JMfzxl7XKP+UyAl602Yc38Ga3eyeeODGre5Gh2RI2GRZq/5+OVDK
OelzwJURMCJmK47OrAB7W27ryMuFj4r2QZJaa5QlT005h2te6nDa3L5uVk82OvCg9gCs+BVO3Jdi
MPnFsM7PR9F/VyrFTHzgHmLFylLBvG1s7TTJqDOjM0OEAhedwPSnZqxUbhbNmPucR6BKz1m5mTWP
iPcGJO9QnYFCKrWV8fl9JgcIU8D//ZDH/XEomo9zFH+4PZCVVw1Ix+CbJFA6wUdRJzSSO8i2yAjB
ouT7LH4bc3BdNughHr4nvvC5qP0PmGuWE147pkgfAGAPzRSSxbu8xbpGiBTQo5KNGd0HuV13O/7D
jzQeaIIkS+Oc7BkUomxc2tq6KUgZ6GdUMcB3l5blIWhnA/ynplZX4IxM7LZXGfkRlgny80Uc0ndZ
qmQJoms1Sd84QXxM0M5ye9FWb5PlMKgJRDtSMmvaeQL9zBHcKN5meOMjDRG6QIkYTyDVBtZOmRzy
Fo5cZo1pzbUsP4C6zvQ2ktNWwAfI3ozCOkimwF5ui4XpvwYWwQuwLK6d7qVB6vpKhTCaxAYLByiE
joy5cN8o3EFu5i0oQr20YF7YrBFSB6OvpaGMahjsX5FnST4QUSOir6fXG8EqUBRhlQZWLy9FgHyR
gO5y0k98uXG6ThzA8ImNQ6BbXYUGSv7z2DppdawbcGneiYBUIc0k29lWQG7NEfovOChRu+mR52kg
hAlSNjSl/M25X3wYdWhAiirGA9iXzXpuvCICyGVUUofXq0OviS/KyKLoX13rhT3qBBlzBu5gAa4P
lPLe2EAJIEt9VITg0XMBSodp8+32eSJrSV+U8ETgx0QPGsIRytcOVZLGVYG1bpPyKVCLuzBESqmN
xc2gaF46gsjEKDrnttE1B/9DeRrVIAX01ZfL3ftJJ/cF6sBh2Efu1IGrQQ+mky/XX/6OIVCW4M3L
i8gPXxoKgzwG3n9AFN9JD4FQbA2t98a83942s+rU9Z9mKJcQNTMobGeMZxIfsglP56E2Q1Ahj9nj
bUNrE0cgrwoSr6S6RZURYqWMuUmBoSyA5pd8EMB6XM7MitaaH1+aoaInNWm5vhphhhxHwUZ6+XOY
WDr0nAiQsnA7NnEkyyTlAbQhToRoIiNrclvm/Zd24Jm9PGvrtBwXdZrLFlX6HvyU5CXyLFv1ccaL
GVJOBA4uOXFggeEFLyCWA19L9pD+TmR6UCG87uOr57yOwF5O7Ppee5LfU9Uj1IA97qiBt3kRGoNM
o6uDXRilXAl6tyuQMZ6NCi5YmbPArcV7sGhHjm4jxWjrAZ4F23iCRjer3rUa+C9HTB28CW2o4GKH
cdLSXZ6mez7dp1+J/J/iZSfhbUTa/qV4ElHn8v7GEVkMmzqLnN8OjQweD7Mo0o0QxnbRNB7I+hm9
hKv7dWGGupTVGHnjNsdWChSwTsmcq8isQJu5bah7uPX7ihsrTOJgFW9tZ5Hce3Yo94KnmjHIJKGF
yeKWWnUwi2FRnrlRUcqqJ5gM6+AgNjNuHQD2Clb2d3Vvigjw4ZNJHwg1eyC8F7Sxh5k86z43umIq
Q/4EAiqzNybr9n5YXaiFKWoSBzWJ0ggdS2Y8cC4HWJQh/skM9F9fx/8O3ovTj+uy+ff/4L+/FuVU
R0HYUv/570P0tS6a4nv7P+SP/fW/Xf6hfx/L9/yprd/f28NbSf+fF38Qv/9P+/Zb+3bxH07eRu30
0L3X0+N706Xt2Qi+lPyfv/rDf7yff8vzVL7/64+vRZe35LcFUZH/8eePtt/+9Qdw7YvZJr//zx/e
v2X4c0/dt////67/wPtb0/7rD0n/p45Oc9CmawAsIBcIlz68k5+Iwj91QQfNlYIyIYr7pIwKDYU2
xI/EfyL+Q20TuQO8ZqFT9Mc/mqIjPzL+iVscsYKKErYArXfIEf/fwC+W6OeS/SPvshOCsrb51x9X
9Qf8fpDWACqNjPBKE0kwp40K1n71zzsutaMd+FCcEVdcbVZPqVcwZWZFuvZC26RcsqRmsy83sEm8
IhRuKy844HKFgySMdYRJEen3Blxc0bPqThtDQiBmLhboz3m4GDd99OhvoD2zOOUiJAlUxPUZLjtk
4zJPOiCkdqJt4M1Weo9GLJelw3eVMP5hFrB+oFdAq0DHmXWhq32qw2y4TbcEnR4fW0Af5u+k1fO3
m9uQtz0v71/26EjJ52qpT8pSBe22v2vvSAJoOp1UU7CEQwZakYdvt+eVOMZlHE3bo0Im0PaHBhQO
COqoBQ9g4kme7Iobln++SjSd7QA4hmhTBeaIZopL2yHM5Ap2GgeYeFL2bTPM42ArVgdkLhOvtm4Q
mQqUjFCxAZnIZQg9xbkGqWIYjLfNG7RdrPzYb0gvWwboDLumTr9HzuOTVeIc0Lxq0KpEipAbbSn6
wKrvpGOOnZJsms/JDtGSA7xRbYpPhpc70xf9niWIRF8UZ8sKhOUhYyVda1H6QpNAYLOC0GUKxEo6
7eNxYDDv0rcrTBBfQ4YHllGQHV7OZQBw3OhXGQ6BUCugEY+3MXpCoFtTbm7vRpYh6tKb5yhNOx9j
AcHIfTMWj3xmPKtN9ZtB0I/xAIQAcCmYC2lyNrAhqnONDjLTN564eLYD6DzfHggNriPnGFP20wQV
zgUS18htVJP9nt2X8FWk5KPtZPbJWnHOoCqFTo0hIa95BeNVwYqsDAMsDRZvdfeEZLreZFvQN21C
Rp5sZZMDdQZ8K1qPAYukneFcNhqYglNQk6fh0QA1UKR7oX7K/SdBr5y0ZFSYyLaifNPSHO0LwXOR
Z1wHc1OQ2EX4isjVTTK8gdIEuibtb6lvnT0vrIEGgoA80URGbfI4qcCU38NhTGlkJ+rjOLMwtFeB
MdkUSxPU9va1qpOzDAOKt9Fmks3Q5XNLbG0FwAlSfexas6u8nmPcnWunammWdoV5raUIZ3GJSIGZ
iqTTAyVIwC5v7/mVq2QxOug2XHqJph7FLGswukCQts3EA0hUWPX0VQWzrV+Nuzh4MHqGw1ifUo0Q
O/K6Lkr0Ue7LENpeFfiVBkt/mMByHqNNmiQ2iQgjEfNmIV/WRgnRLTRfoI4ANT8qDsn1CD2MMY5b
UPh3WhZ+yVvpe15LbhDLh6GK7HxEc1LDcsFrRw8gXQnQE/AhwQdfTu6ggHWpj4kLLmK7UUvXEO+M
QHabFjyzBe+0IqOHTVjzK0uLVNDXxGObRBoiERL0jc+N10LJFnHeAzs3vXKFAaP/c3DUnBptCu0v
H6aCeOYh3DWg4wTWGftz1SdLhD4dMCEAKs5h7iLNHxbNpAclWNJlDylJVP5JEZnb1b/9GiXnfGlI
vFwsDtQZCV4SEMFtQPjZf5qAoOgTjTUesua0f1yaofaELwiZNOi4xgqIYCuQoen30aE1+VfZ5TfN
nmc4SIoq64eHBPBY1HjSYnvVXJvFxqi1OQ64+DC6YAXSP9eucIzuNTd5KF5qQEWAIMy24LKBXFFn
KrsfqD5WhmjNnS0+g+4ZU3NBafsKyyhq4OfqDmPZmAkroX2VCTqvIRHqRfCoEVmDyzWcEfQbNQnE
hS6OHTVVwOxkVLm0TXK1Ri08gwxNNUUbI9JkT4nRmihAgnCT6TMkH2oRRbhUDA5payiWnI7NMxTZ
pYcwm6b33/e66HYGF4aOzgG0uVx+5xgGdSeRAJ7fkTyLDhApMPyOtr1tZnU+lnboSyTF1QnY5o8w
I0ahihQ7rNJV9v25LJ6AvvwZam1ZbLZM6nAah34Op2RD1IG+wt+CSj1T8roYiqzEKDP8VW6V1/yU
2+gWIoyLzlfd7LbIKKPzxY0/c1sm6I2cV/qgLa1T51kphkSqNYy9AQ09aXfhB+vM/gHQWWT3g3V7
rtfc4dIcda7DUtHQmEY2eK9uuuAkZLV728LaEZJxhcnY2Kgg04FcD4EsRSexjq8OzpTG3iD0j2Mm
PN42sz4Q7ExUx0gKhDpDvAqpSKkje3OqjhDP802jnRrGbFF0lT/cksIbhoGnCXgCeWpv6Pkgcj0Z
DLmoZqJT/ORviXpTa2qe5IBOKN6xX+prU7i0Su0JzQjHAtqH0Jycs53u65uybU25qlijW9t7SzvU
ZohHZa7jmSzVQd1Nh3Hfuf5xsonql7Fluda1BQOuAMQJigioPs2FNgdZN/NwcObop7Ip69yXqhAY
Uf1aSgXoBAHpMjyUwVxArVczjeGUlAhlpp3vzVsCfu+BqxkhCJfYA7uBZG0GIdxL6IpV2KU3+1Tl
naikGJT60G6NFo1VAKySRMC32tNOrPjwqtB/vjh+mqNfLXIullnR4+IQPX0HXEYLxwihA8HzXQzZ
1t3wkdyL2RN3Sg8VK2pbezOR5jFcCCjH4nhfXgdJJCdRTNw0OQxNY0LSEU2spaNvNWu2JvCFtV72
ZJxYpfC1nSNJskaSprgm6A6T3BcGbYLKqZmrzRMHGra2jlgbZzUGJpccsCAglaEP+jxPinZ+D4pe
BwRF+1x+I5y7YPMi+TEgpLzMrk5Eg48JLVgNhhemqdPORZmgRxA1xcuNpMn6/TzZZA8V9rSZQoZ3
Xh0nGg1V9KyCopxOt3Clxgn5hLlMufp9yspvcxC+9qFyQne7YFacONl5XrIQPmsPGzBN/WWVCiSk
Muf5IcexbO3pexmZ6mE8TpbvnUVQeJN0lxaBp+1IP3Lisspf68dmYZ6KLwZ0RnEpiepqW/e6+2Tf
J1b00B4JOsZ4GD8Yoy2iJ8uSvQ/ThgXSXXPmssATihPksq4A5klWcyUXY8ZDDfJnI+LJ7lUbPv2N
2/CnEdox9LOQxFMNx5Ak0ZMe9GiPHfnZ/BtGRCwiziD0v+hz2I+tkgw6pnHIfbNoJVsRG/u2CWF1
thY2iC9YvKNQBtEgWkveAV6+hV6i74Erw0Zj5cH4rB9HKLeFO1bqafWWx6PKQPIJLatXOUitBhNw
H+EeJLXoEH0XeWOlrVluFO/MEnYUN7k1f9IbxoSuj1ZF3QdsVgD1ydTGLKRU4yQRM8rv/F3ual9A
vpihv5scCCiIW2NhoVuNdR7W/CnyrRBxI13lcHeXc4wCkFH4HAlqFN3RmgCEoSxI2tpVsTRBpSjH
MmhzEIGoZl+WZqTpVj995isMSEHqRs62jF3DGhEVDGrhJIR5AnNcRZSHsIbJ5+QFvDUm7wo7SOKw
G7PWHOnyzULFThKnz3wmw6QQALk74MoHIkqq9sYYWJn82LMWbX2vLB5j1MlI48QH3hMGQSznNY/o
Nt4LjzF6c5BoAHTZmr749x0zrbh6HhdWqb3So280kXucR5IBnu/UyuxBPeSCds2Zodtq5khxGDbz
VbR2Jy5nl9o/gQogQSOdQ43ejktz3ucfwR7mzBWw0axBssZI7Z54ULtgIkF+oPSlGQxGd0yqzn8E
czf48G9vVfLh9HNvEQVfob/nTE8NctmLTYk0+hAlVpGGKMHXKcAovcFPH/4zg1REzBnQcZxkzOQ8
Vfdpm+wDsIdaRq9+llOQO9w2tnYOl6OjQpmiqkofHC54UEjxbsrHTRgyjjrxiLfmjzp2c97noc5j
reJtsJHQcT+44S/Q3VO6W38+/H6+VjTqtM1hrUBiHnb6r+WWiBNzr4QNAtrn6p3BW8E2eBZ7dLJC
As+ajwIkdsF14vKQxGNFv6tvmuWkUkcwEOuOj0kamtuU22RToZDKn8QneDbchWCV/3Z7DZn2qLPX
B0FVphByM7VjfIrQQJxZ4Uei1yra8pe/dfoA3QNjNdqGkROjs89qEY9NN2GDBlphFvlbGT6AQJCx
MddCQHDnAdSOJmwAreiH4cjjQVr5MeLeLRqj27vuTfmq7uqTsFdtxeMmcFaClbs0RaRdpg2LnXAt
4Y2oCWlN0LkA3MNTa6gU6AgoBHLsuaAzEVx94dKosZq5yM084j7XTbPlS+1D7nevrRRvBTVi1CXX
PwFhBuYY3DhXRDJSmEIwC1MEHhfZ0ufiEyh69nkuWFyJhpN6MvteBOSUs4W+34Bowr69rdbSbHhz
4OkI/gpklun3fxZm+LLAV8z5OKG9FOwV9TbYa3uSWlYelYfhk+I1vpl96g+EDLZgvF5XHC/gtaKC
ZwiedyhpXgY9BV8PQw9mPsCqSn+HDa57qRzVmyiYwUE9aCwSvZX44MIe9eRpdCEf2jHUzDJSSpPT
w7s88U9zCScxzi+qiLszCOq325O84h2hBwZ2bWCXCSqIHqTEBVqTqCDQSD6P/IhaERjZk9YUk8hr
0t4VlfzYCrx32+qK17+wSr5qEbMXklQPM6rICPbgHtqtji7/v2GBaJCe2YGuAvSEF8MZWUXNTMRt
nr4WGQtXuLI74H8g3QVMB9olaCcklJysTJWomcIAbWi8o6Qo21alYKpKzTgIZA2oG+zCFOUKtGKc
er6IdLMONVflFCstE5PXv5RCaU/p8+2JWwltdA0EdYSYQSFCbpdLkzdGWbVKqZtVU1hNhn4FuB9F
YOX2VqcPWvOgpACf/ZVv8WMpUHQDZjLsQLuQNatSbFkDkqvlSsb8rRwsKACA/Be6m2h7pTMYLUhU
RiVK0PXRGa4B4XCdq3dVX9iylFgxQpq2YuYvKI4TUiJAvgtt2TCnIOFMrRmC4NqftRhHNpHRjpR4
UVLtilwyo5x/CYXCkfvA4hIwi7YsHd6V4UJCBkTdPJ6H5Aa5XMG0LvtxiCXszFl1WrzMzTTlvVyd
wWUHimKQt/Jm3/SMI70GcSK5ddyZAhL5gCxcmlV1Mc7xa+G+Os4esvjJCOsHv3rny3EraonZF/5B
ksu3uRLcOv0qg1Lzd3euhqsaUEiypQBcowK9AUwiozhXCPQaySqVEPpoVblVi4iBPxKuJxj9XwCg
Ew1sckFRR6TMfClruvNTo/gg7yAlOd2LL8MB4pyAwOugqHxuTuNBIpLxzu+PkexjMMgRil36IR4k
bSOkDbyNHhWeLt0n0sngmH3p1+4ZpCjgAEJXH2GCpjmApiQb/IG8xbvdDG4aAm4sciv/mJq9M2z5
zaCZnHt7YCuXPTT1eEGHkB9py6BtJk0Q9TGBNiKxoVv4d2RY6E+3Ce2pbJaV1X9AxQY9t0feJS3W
2sDk5FkZNjrEgKTA4YH/ozdQWeVlO5C4kkcqCRz3RTgwtuja1oEJQL3gGETAvahDkgyFUGf1eesM
joyCJShviv0E7XgUzAMPMdUUPqI+jz4KZ9jPOeMtuT7Cv8zTb8mZ58Z6VhFUajkKNg1kGZhtpywT
1OsR1T05UcHnirxi7cnpp0QV/sNBiJeOhnBL8aAox0OrKC2t/JbWGWuZ1gYhIG2JVBfkqRCCX5oQ
VU7j/B7zROoWIv4STGAmNpJXvv1AEQin29v/+tbV0LkH6kvcUsD10u3A0ezH40wKFupkbDW9sNIp
36RZxHAf17fupRlq6uQq6mQOTXFmakwPUSN+97vBLvVi7/M8axKvoxbYAgwUVS4wpYDq63IOw0YD
V1tKHqFRuFeU2JIEwxuku7DhzCAM7dsTSA7OZYx0aY0Knie174KYvFXSobAzVQa6zLDKVHXSEE0y
/WNUVmbMdwyra/MJGUwMk1eB7KWvWi4LwpgHqMJEJ56ZpI6qgrE0OKHzmrHn19wjaKPQAiDCb8CF
UDuybkjvU62B2WbHgZ755JeB2Y12D/6ZTbAjEDON39bAWghHTreApvuBN/v9sI3Qwv38DHJwFoG7
GgtFrffw/w0aKgFIsXhjtkQDPVkg57q9omtzq4iIX3S8SiTcR5em9CJU56IUkC4tZ87SO0HdpkhA
PaSBKO7iqakeb9tb2a/QwAaQ1NBx5JFfv7Q3xX2exB1mOIs/pqAQ0vTMTPLHLi0tKWeFpCuDOzsW
IgKt4NRTyxn7MScNM956k8af5FbYh0X6jPr0PkuDze1xrUQrKog1gQOHPwP/OzUusQy1Og3QHZSK
kt1OQCZGp3mU7TLprEz73vAvt+2tDQ2PZdStoOMgXtPNV0lQQQEbbztF2URF5nR8t+HBtmdMrAzB
SsxJ2p7wSCEC6Nc12Gae6tr3Qf84fp1d0cmPNdA/+tezHigzPLj20aQJB+GxSPpmrjIyqKMXYWUg
HVFyk9nod/zwUUVH1O3ZWzOC+1kGvwC6d65mj4ukiptqCbh2jbckPjXF8pPI0lFYKV+hMWBhhfKW
cTwbzdDKium/aEdwiqRmiFQleHk0R33CEZCs2JS/pIfs4+3RrZQkLg1Tm1EvhywsZRgWjqTqUu0i
Z973+2mAlh+Uau0Cye0nFlrs+ja/MHr2rQunpWUzBP0qGM07qKa9jwkLy8lYNBrKqTWZgV48GGgj
mwMYNy4eJYkxdSwb9NWt8kFcp7Chp0DbBCGovR76SGPcM9dO8HKqKL8kzmIr9WRjdBzSfoUnyZGl
DRu0lev+8+29cJ6Vyyv70hZ1l0xixqctskAmGGqV1CJYNvklPeqn8iP4VfN9viGRfvFUuPJ++ljl
Zuqx3PC1b7z8BDLpi53BA7GalA1Om5o8Ff6HKdpq0x3gfZY4uInCyKeuIFYvrRHPubAmSK3hZyOs
kYZwHO32OdvwTlZZxutwHzmFFXn9bob0e3GKvuGNJ7xFr2yZlpW07uVnkD2w+IxcqsQgK8m836GF
zCLZVMOaXBXTzOJVZzmaMyfpwlYmlKVfd7DVOPKu3n4GSWJiJgf51FuGV7jlS+iIH1lWz8mVWzuL
8jJomTCMfsJEE5Je2QIhOXTgGhC86qfowCGZv+vswea+x860UezkzT+Ih+ZjitLI7S2+6njOEm0I
EZFipUIYogqUpggezTnKAX/gzUxmsfysBIZYTTRCAYi6Jko8BwquKzLD8d38OjnjdjqkoTkCnIIc
vYD2+NGS3czlSrNDrWkEC4Y17Flh4Urjw+VXUFu7rQGSANUvWefeBjMz9IZeQGoEAZjJ7p76+7/V
w3dpktrG6C5OB4Q75DQJrgQKb0EzwcoFRqzaU06sm2t9Ty3mmboyBX0Mc7kh87wd7zKEGsUu/dQd
5n30oiCbZxPQFxr1X/rH2PEdSAnEXuq1lTmxD9Wq11p8CrW91aIXA2XCp7T2mYPaql50DjJWpngq
QQSnuuHOOAXAm36Kjqza4so1BEoppL1IgCKL9Dsk9iMfsjs4Wpp013GbfOpMDoXM2+eGZYS6GZJE
9vVIEjHX0rdWdRLjvVefbptY80wXA6Fcvwxdn14NMJD0rhRN43XcJg+hrd0bEL1BOPTom/Ge3xdf
NMa1t3LDXtilToo4SXVUkgnUR2jr4J8bP7+rVLRBsdwgaxapA1KoSa32JWaxaSMrq95ySKuNNaMN
Y8XFXQyHOhZN4KO1ntygiQgO7RCXNIuWjWWB2u3xxOt9HcFCmyKHED0X6vvtrbDmQpdj0KlWMbiu
xvB1TJT8EJ9mV30Bzx5iLBfNi8BVlZMVv8X37duw/UF7NzEentcPJsLS9teRonM/Ys31dUV2Iqg5
zVxyOPVBEj9VHaOcubodAN8iLP0a+uGoeZTCZkrUmYcsiPxY+w98BlWb0r09lQwb556nxXUvG10z
5phPs1ZiU0mOTfFczg+3bazuh5/jOIc3CxuD2MhBWWMcqBsfxDDwolhiRMEr70pMETJEMtL8aGWl
i3t8PgSjATUaACiAKPxBi5agbRBRg2izaXtWABR47MGZgkMP9cqrbs+KTyMpq2CP5BuJ6rcfm/rJ
wN3NeZnrxxYLmb3mhZYGqWObCHwpomFIMSs1sDXJdwL1JDeKbaSBU0gaCytNHidUQIa0FegOAcpW
DLS7XYackZoYIQedU3NIPopJ63Bi4qEwi5znMxehNtR2L/h9biGA91YttwDmMeEcxAT9CZpEGEqB
ZABvDrX9QQXQqf6ErTmWz+WW9ED7G70EhKM4AXhv396jqxtoYY1G17ZNm+ljDWsNoOFAS8SgiRWf
NE+0feFXVIjXJnhpj5pgrk3wwCUHj69dgnICmb9VfsdFRjD2v4AwYtkjP18cwiqv2lBryUGvt+R4
4AnfmdJjY4suEpNsQPbaoQf5CWjz0TeBxaPuMs7IOD/NcOglMTB5QGC6hhEQrLguFNYkIKLRnIzm
NfLzxYgEow/AKoBUUh4NNh7zH7TZqJCOl1m+ZcXdI6WJnhZ0IKEIRPdE9Fqnc7kOQ4TNFVhXiP1W
CboierOxwZh+jANTecl3v+Blrg49EcgGlgijRMPCVQMUl0p8iboUnkVPQGba6NPNMiAYidYw2PLP
Kwe5O2W0x7df4KSQ6ANIWadcTpZUodCiWA48FYpeZhuiXY7gbQVrek7cbs8qB187VcogdeIzTWnU
HlzXZ6cq3YnnB8loNXeyCz761EpZK3sVl18YhJTP5RYCcWcyZmhKOT87jdf5Th4hhenErm43EMKa
Z7N87L38s/bOXtzba2vQHrZQuSkP8AYF3kD1jP59RnTJDZNdDJMpqpL5u/6NDBUtbgBwEHQUHbP4
sug3QDgQ/8ZbYEQmcEeHdLgRxF+3YVhb2zoox+KJC4koOG/q9CdhN3FDHKARLICkmQQJ3TEwxecE
4i147ZQeFBje/kOT1G5F9wdYrkKYrO1GcYlUEyG4Ew0zvs+JqARb8HxtBZeDpLZr4quVokewKKRW
eAKCuYVu29dgl3/prZGwirtltiO0O4GrOozRXrlzLCdK3lhJyOIQaMHlzs0jtURhMlKxc1Uv/FR/
Ig2LEcw2PVjFWWmRK1cLayixAFkJU9hGZLkXrpYvAJqWYiQYS7m+Q1B6H0Yl7n6WKPc1gpOyQy6V
hZ1cj/VwFLBJ5YdCcY3Aqe9USzAzL/xofBafhtgUiIyi4CC32Hts2lPWOKkrpTTkQYwmYj9qtkKI
x4Ta7uXKYOQVVx3dcj6pJ2XcqVnZh5jP/A5ZRdkpvMRKoboiEqAzbn9Wf9J1toeaWOo86lroN9WM
gQnH2S0aE5InDiHBz0Ki0YidGthM6qs157ocJHUgS3VI04FMJrk2pbs6sqVNv0HzBuivHu4++aBR
+p6+o37Aqh5c3dcYLFIdgFQpaBQFKIDaRREaXhUZCHUSgli+n0BuuJugrN2IjwIfMxzPVaADa8CL
AUEFwn/tqtNGlMZAL2uAmMD0tRtjoF+G9tPt084yQW0XIQZIqxxgog3SJ4CpanPkUp5xQ6zNGjJE
wJ8BSwOYFHXG9VIGCwkHI1k874Q+/G7M6Qd0FWSmkpcj6+Zd8Z3Au+HJhqgGWEzaWpL5hTZg7XAd
kZT2/7L3HU2S6+aW/2X21JAA7ZYuffnqruoNoqoNQYIgCYL+189h6z2pKyujU9qPQlchxb1qJGE/
c0y9H+qddGL5c4DO0ZTMO9LE0g9nK0Kb+upxuPCtH0Y/u2e4SznqExh9VS2zUDEoUq72w8pSXBFT
NGJfefdtcP4TUdQLTyM8MH14zEMCw/y0O210IFtzsbBfTu3OilcLmpVqDkHnH5Bkj6/ljdaFOw0k
MAsDIgCAl+nZujKm61qij/6beurz/VLeu7tVyMxKlue+CjkcedOZxdeAb58zKiwf0rY1fsUr+QnQ
S4TvVa0m6xLXbxC+g7u4de+B8QaW9uHqkl6c1j9GO7ttJo8HcBbCaB2oU/ylSL0bO1a7KqlO5b6M
rtp9rw/sh+wUX2dhCUEnBOj2k1i/npltSFxBIfs25WH5Yz5Vj/VzfiJ3KODvKx96ih1I2t2G348d
SP5XTuvF2V0dRtBKgBkd2ukfLzmLTrMqhfFPwNMwRCvkb7WXkD/U6/Vg9cKBwfVGIWoJbSv7k36G
W2hfaAZFGlN/N8Y9r55Gg6eA1W//ftNd2qx/jrOGPX8EAP2Y56JfME7N74Xxo6Z3Bb1S//x886yK
bcD6rigx4AbPIqemInPXA/AA9E8Do0Di3qKtie/SGy9AimP21wACn3cKDh1qGD5aSkDFnMfCkrRk
YXkfhCOVt4Kxt8kmEWum7djmu0kZYTu8t8AV/30mP68YRgUeATJyKJ98IoHjMs+YRzFqyZqT48GE
3g4eNPF29ji8/32oz4tmUxCGVz8vsHvw18dFg361GRSGF4SW+Kar90nCY1Nea5t9fgMxCIgtK3Uf
IOlzUEw3k2rqeycIoZoawjsrFNm1mtfnnYEhPFQQAzhdArV19h0TE8xUnY8hLBm2uZMODts2U70l
7Rxl2Y9W1rESPwFECjMahBCiiEv8d+I/6NHeqOVnNYgrKMMLtzd+EzTPYQ4QAAt/Du6vAcnmDkzU
cYn6mzkZdh50IVfyMIWetAP0Mp6MazSaz/1m8nHQs7u01IENCBAGhVfedy+tN/Od3GURShzX5brX
FPvjPfpxrLPjOJbSsvsJY9kbd4YRYLb3j9XbAJWwaxTQi5+FlUVVbXWfw6R+3Keza/da6MYLoY6T
DMsSCxh3NTVWsi8iIotNBaCGUn5oyyxaSHllLT/DJzCt8B5c/70Cp88hZIxBRaQDyvJ3QAwEHlqu
G/UTpSQZeTfI3SJnPx89OxQvwymPy6g4iq///UnFmwT1xdUt59Oj0foIumjfeWG2JKSFW2oAsd0r
Y1gXbp5VuhIjrLArROIfp5l18AOCpx3gZKlaIict02671h23+U/Al3/bk3AR1mZ4NeO4cEf8OfK5
1XYt9QDjJWAd5Rd/sxyr2HoXAGkY0So8Z2RIrP57xvZa/f/3xzpndwYLTAngDT62RR/ASyGXoiEP
gwcfiKzpJFJjB3v6K2//5c8EPwbhDoY/38c9q6bFYJMXmjCDIzCRoN412PuFKx2f9e8hzm4A2YCK
5WQYokTyVHMNKCCJpmsAzmujnO0UZG+dR8sZKABabMzWxmv8ius9+fumv5Btr2v0r485R5MVvVTA
DeFjdOK8LC+r2Sj0dO7d73y7EkGvthKufNb5O9JO+WA2I8ajj0WWuJt8uzYTVJFkT2w7Yysizk+v
jXppU6DHDywsgI44dmdzKZ2cz8pbcOoWLxaIS3vx+vd5/Nx1xWZDYggA7OqmhL7Qx4Nt0cq2BVyI
VuGle6gTPfRRB0dt/60/yZ+0iKzNIGPzhaQybk7BdRbxpQv8ww9Yb54/osO5NAt38LFfVitEfSP3
qyKzFSn0g64e7PXgnr1LH8Y6eyx8mIhNtMVYM8byUv0MydOQ39Ck2ahrN+bFtftjYs9OGyvsxezW
iV0FGFat6f4ng1UgSqUvGA++bfTp70t5Kaz48HVnuwVeIH7mUHxduaN1aEdVXDy2B/2yisCjAHU/
nP4DZ47PKRqYQjZ4BfgLdpbngbAyA6NE4L0+DFYapOkC59cK5uE7AhUkkN3+/o2XTuHKVsRDu1I+
z9ngQRVw1gUG2G0uEnwRRDW5aYOr+mrrPjjfJxgE5mKu7ayp2Mc9KWlm+OUCqqKawyUVW/IMACZ/
ISpEJINbJntSdsTajVnBaPCahsaFjbNCjldANSgo+M+Pg9vQ0JDB1KNOUqjjPHc7R739fRYvveYY
Auwn13F/n/yPQ/Qcbip0Hv3fe9MDiPVHCYYX+uo0Ui3aX1WS3S535dG/kqZ9xl6ujC7XAgh+1a/5
xOgxmGlBA3v2fyf0FliQux5ejiQJrEjw3yWTAT69Myo232Ssd/DBemzuq/8eQ46f8Xu/QkBq7TOe
PfBq8Ix6LsDkNtmNbdZpZ70E/rVddGGvgr8HGAGoUMhtzl/0th+oW4kA3zp3kZXJ0JDWdrSvSXRd
OIAfhjm7Z4q8czn4TFjLJhJtWu1Isj6FBUt6oHmhNQFnyvjK/rm0RX8bACEtIp+tqOSYVzbpMSZw
hkf15XcdCD511Q3dEyja/AeGuRcyCjCLVnjlyi0FM/rjju3qps7nCpNp4+XtT+5uTgmeXNzbV/A5
lwKLDyOdzSerQfv3JEbKbn77Re3Z7p+FvFVD7rpk5IXAGs3eYM1QTXABzu9Pq4NSdd1LpPQ9gvfY
ngG3hIiqI+5R47aaUC3goiRX1u/CnsFwqFuAHeIhbzq7YmTrGYY3FUFYKS9F0AkNwsDcWDUsj8ef
DRFbVx1609o1+aOXQTo705FNriX/F6pdto/eEwpd8C6BvsdZtWumdWa2GT6X79z92i/p9hX8QlbK
1PV5Xh+/sysdtRqYVoF8gwrb+cuRaR91RKExz7/F+lb9GSvpNtfaFBcO/W+DNhKYePs/UdEGDiXw
Bc02RL/V1uhfdDYdJNRG/76AF87fSirH9W3CQeaTDjEwBVCstkZ4fJbwO/dI1FvNtT1yaWPCuAI5
LRwRKGqiH08cNHepGqcJFa5o/NUcByCuslDd15tmq2s4wu3hphhnEM/5ei1MuzSHWCK888FqyXpe
zDNmXQR1OwcASSNvhoFiw61YBteksj8PA34U5s5B73ytcp2FS2NbeBDdCwLQRcbEN4x4kmNklPaV
y/JzLIFhVio8qk8o1Z83rkbZQLENLjKhW+yb+uRUKrJmmIapeSNc+fT3jXHhTGG0VW4DOr542M4b
A5ixwukVynYBuSshgjW4P62O3WuPPVtDDgFADXhomVAdRODPP9NBpn//Bev1+PGcrWqf6CdDECgg
+K6P26ZYOtfgAw511/Hj4nix0QRjlFH3zrTm+24sdrQfrtzZl1YS7QgfZDfA2z/VgOjIHYCgGO7N
5i1QaN3rCv706sqhu7SQeMtd37ECCPGcX1dUtJybC/bLFLj3upY7gL02jclO46DiQly9pMmFmVz7
AOshx0KeNwOyhbna6LCUazdt7SnxOHu2NisUUX+9JmZ6adng4kvX0/6bev9x2WTNZDkDnRdCAyTx
JXvO6J20/TDvb3T2lrE6+fs2+XyDob3xx3jrx/+R9Wntuj34WliyoD5UJcSMBnbl4F2Icj+Ocfa+
YGZV36M5imBzFtvhn55zRkKeZhiI3+Ys1E9rpbV4vorL+RytfBx5/fo/vs7qVMk7jg2Z58V7ZYBr
Q52jo9qQTGWYy1dDwMWwb0IprpixfL60Pw68npQ/B6Z9uwDWhoFHtCBw8Op5D+ODcGBO9PcFvHga
HJw1AsFmPEZnAdlYV4YxzNidtYeTNnc8dmcjmecqMpY8Hftffx/u4hH/Y7izqCxH8YqhFIJ2RMeT
HB0yv4FcY3dllAvB3zp///6qs9srU4Yy7fL3mVs6aOdD2vNm2WCrjHUY7OEkeFUl7sJBwBMHSMXK
rkZD4CwVKUdCM2ViBH9woizITt7UXUv31j/j7E7G3Yg/Hs/dirs92xXQCucLnzHGGvu0t/VmhTTD
e/hQXOVa/X6c/zbWukP/2IGQRIRiUYexhlQ8uNFaDlhu8meYzMhj/S0AbPSuDNeKRAk8QAvxHZix
QN33m/Ho7KrT8pil1yqrF0pcWNE/Pv9sqzoZDLCYwk9qUzlDMqVEimTWUbb3HuSzvyN362Q0QVRu
eVL+ZNE1UZULe/fD+Gd7l5dMLXQdvxe7mQUxJ7dmeU1T5LOmCWCAaEUgi6CrGcd5uilmK/t96SBe
IxCl9W0oVcKUz4/N2zFdNQclCEl4GC213nlXboPfDMLzZQezDkaGcJtaFY8+LnvTuUyOQrDQ/tYn
7W48UWfjWKh5dQK8KOEnqzIuqMWpC9M1+NKfvNd2AziI89ZCst7YZqs7yfbvd8YFgBSSi3//qPPW
QcGM3JpK/KiV6bngBc2B5MfvGGO+dbfVht3Q3ZUhL1yLaGZCAMlcuYDINj7Ow0gU1NZVhnnYtDvW
hs3RSedTkQJx9qOGTGK3tkow8JiFV9WQLx1zSK2BLAF4NgLbs33uSxW0THOA9/fyBhC7bfCwGr9A
uO4rvdb2unRt/TnW2Z4eGoNqSCJiavf11t3QHIA3v4SyPPA2QPQBZB/5AKTUuzo1Yueu3JCteHTe
8vQqRmQd6WznIc40vRWSjmzlfMZtHfRVndfrIg/4DRsXvA0IfjFo25PvTWLerdhmFGDssHw2rnSX
fxMIPg2+Kl2tlUJIbp0td5c7DEbfDUIJiIF0OW4yKJInYv8e5GFaxjJyfwDUXYXytF65Kwkzf32D
wiqkvzYKJVJ5e3XTXwgbgczHfWeu8HnshY87kPpywmzhJ6319PIOsuV7+25tUOjHDP3Hv+/3C9v9
w2BnYdwkJtssCAZTxtfSgaHdxCPOoRw9tKC9XpNzu3CTo/XorvwVP8CKn0vIcX+cuRVgOBr2kXMr
Oa46IxQJM8IebkMiGvZOgtpzcYB0tPt+bW4/b3r4/sDPIIA2G8Qwz3ObuTC5xwm0Lqfszcx+eeq/
Dz9WORKs2++I6lPOPUxW4MFUgMHPlLVpC1OB1ZeCA1vpAbkOgcOrHSYkhmfnBw1dlCrWcjCwwD6a
QB/3i+0r0SFpewHQqnefuBoUVL8zVRRme/QrmXk/MxO5MrTcq0U37Te7G2E2kExmPXsnOWYuKRIl
pW/xCMa5clA71lDakRuKFLci6VjaeqCbmnt9nWQto5Z4LCZwkZq4N/JqxGPACnjXRpNPSwjjZZP2
3feM8WIG676eK92lI25c4W1JufA8qgOjsN+YybIxBD4c0JeN5EVOE7ytPeTmPGeuVRFDvoM5z0s2
4VkKDVF4e+FCw7VMOjaTNjbEKnocTzCQy2AH32SeeTLKye3TYJx6p418T0zwPy4bxPBhITo5tWEN
kZN8K3Uhml8UCLw67vum5wGsKaHaCXlf2WgZgVniNn0EIB0z8dR4rKl+SbP1m1ejy2ECNYFrFbzP
Cj/zVnt5Rw+dJcwe4CXXz9QOtokzSi2iG31ThQ6pfPomy4nWfax7dwC/uqX+tMyhgAMFbPQcVYsi
afXU5rAiElMA1S+NaX4qF4M4U9ywvA3cKFj8fKhhmzha/VNuZHQCcxjT2oUCiPT+CcdqXpyt1fqO
8a0LBurcVSOtxXeRL9I9wL67yQr8KfZAdlmT006lMITR/Mg7m0oaDUCX+HBq6auCfXM8SCykE12m
Cb6/pT36D1wZrHqurKAUz6O287qI5sKqjI0xmIs8+CWtcFH6qP30BwiXTU6CKixlx74BAvKL05IB
czpqjFaGfu+X7F56hYvi5OhZ042aWhuRZi2YHQuvsFfHBl9XewGDoX5TcVQPonLKreJARsP1v9m6
EU3qtQ28y6JCC5PVcUWBVIfSa6WwDQXPbL3zlsK9ndq2izPDZPSru/Qj2hZOVhmQb1SctP4WVOyS
nsQsgqUOh0y33Y4rXpZZlI3o9T+KBdg1G3/HK/MTbYeqhyxWPrbVBpqbDfZ9zSzYozETAdSpIhUH
dx2d2uoI4tJas1mAnRsB8h6qaYoKN2Mkssioxs2sndIIp0lQd8u8smpJVNhN0721WduUBo2tAusX
EZsFZYq/QdSxbNp8WMWMp3nUIbe9xnoPUOpbxK4qjGxVAC9z3kIAT1lzk0djbWZoEy1GPeSufHGs
Rnc7o63GyYTdgsftlj+5WcERmh6ohtY1OPedZ4tfhNqZR2AZNEzTi2pVod4HdyHm/TgqQOME96Tt
RHBQGNHM00VlWieeW7YAXaZS0t7p0dX+xqA2zb52fqmXvXIdw8BtYvZjJI3KgMGaBZ5P1AzDDEmj
0ugsVUQ+MxcCXaAF8oYAbBg1KbAOjFT1C8oZpf2zVjQ3KUpE0M/CVzImm1fdB5350IxLzkCjwSEz
vue+zrOUlqgqtWC5jcbwVBSoe6rFoNUjES0lCZ9bBsxaBxpZ+U3R2nHlWu0yulM7FWX5xdO9htzZ
VPpOB9i6Pc/bru/5/DBXrSvKuConjBvSQVe8PChP+F0fBhC1l3eD1w2CRXr2jKUPC2+qstMQLAqg
YkuM+RamTIabZFVBjPdaLPkI4XaLOzoE04FYe2w8j9+NzZAXRwnZePEL5kq67BJXlluG00XiWi9a
39a04fRA/QFgE9rJsQ07k2T167AMmvZR3/el7kPmF0vDodeqjOV/gBz/32/+/1irVtr//V9b909+
88e869+q/O1Pi/rf/5d/Os4T9x941FBLBX8aCEHwIf/lOG/+Y32o3ZWbgJY7Wrj/cpx33H+gG+8H
Acx/4RKERPR//OYd+g80BdDwRX1vNalH/va/P+zun/GsPvvff/quU/zrY9QA0SrgbFGkR+l8VYY7
zzaBy+kIYG9DTIQL8bsvBddvcIQXIeP2I8L1I6uncAXkmrV4m5m/mYQBPN5EwE/NkQdpp91LezuU
2ZNt1+iWNCkxlqNRB+mUV3DIdn/6kJWHpHoKfTsoO093NZX7sfO++PYcs04msy3SqfW+L5W/q2tI
RvRgvow3MrfSoVcne/KisvDuB2pF2kTXfrSTUtkPznLXV4c+mB4W0h4rWj3x0d/Woxaxtpv90MzH
zBv2ShQwLYS/iqKvczVu0NVuwAmjL2rqnklxb+ACqnP2pkZ907Z6U5RsPzNYDTQ6rmdoK65lMerf
DpZO1RREQuLsBj+8W9LnsIV1DjU+32R3BX8YaiRqTb+Xs7lDSyDyKigxqewmsDNcLlkEU74vS9pU
Q4jwI3IXfZStiBVkCrK22EGCPx4H6BahgGrY/pbpCQKIUDaCzVhWyjtFYDKe7Weru686cTssDFUA
KBTm4zsdzCeuQZQMxE59saRSUdGPYNjLOupYn9YNPfqDSvy5uZ8Duw0hmXHXFnMqqhI5Xtnd8HIj
syLuJfjrNq60ktO0FvoBrucptu8r4V1a90AmDjqWZb5rBguiwDme13KBdBZKs8x+8iBPil3TALBZ
5yu2OYiWzunjuoD6h+/CBhmFaKuEZyYjqROU92LADihbDU0sdXLK0U9riZxg9H7UAIEaEuUmfMVi
FnHmmNFsPPbFV2bDBMUvdmrwH6HiGOUKQk9t/9S5fsINHnm9fq85qKLcq24Er2MdGGYSLEHM/PIw
FSCzcGCSOLA1LQSLTMSHy1ekfzeOtlbpLGEFtwgnEuK390NmJw7rEt04e7Pg0by6zAQot9G3FkmS
KsdI9G+NFt+KCVrUZJD71jK2BqUizFGZUnB7Jlm7yWtnz4sHZ5yjxsgjXRoHk2Y3kJU44l0OAexi
kJ5Ml8FJpO5gtoLXIgyK7gS05mMBMfeasKehHeKqRTpUTHENIfFFqI095bGj5sdZHTkbU7+HVlDj
WGlFlqRbsjBosoNbv/eTGVV6iSGhDfSCUdxy+hxo/9ku5z1qsTCSG+QDJ/2ztoy7EY4T2baVagpB
TdkFeZXovr7JRXnolZ8WZfvGHbWrPX3n8TrV83ezdH840E6bmkWGucFulGYv0h2qEKm+/1R4eO5V
u+O5g2eJILKfEQxHNGufp7bjUc/oLugT05+fUXBMqDccqe6QimNlTadEK13vrc671c50z0SVCC8D
PjaYQt06UKJXW3/MdoaXbVFBMtEE/EaaL9ovotYtwMjuviiXc5QFp03RTBvD/OIuxqELbgXxUOK+
y1vjJ5xbj4rSU03MuC+sxKCw2ym2fskfAoug9iJpatDs3eyX1w6QTu5mP7nbFeE41DKaeBkhGjs5
DFInrhpDX+0te+FQAw6suBV2Fc/9j7xh96rNtpA8/F65DqwnsjapAVpJbJI9BbR9gwN6Dv8k98au
m++q2DWeezANNB0sy05E0W3nsgGzsndel15v8k4fwEDnCQL8ISrmfkskf6plLIu6PARjVSalnz12
rNor9YMysSNCn0y76yJz77TWVy3EfaD0gzfyIK684cEe2sgRkIebYDlcDpDdM9NFNI+iaJ7nvkS0
syS0KDfDGMR1yx8Ehen9KLeEGKHZBdsWdpxyeLONOi08K+aKRh7J72nvxXSYIxPOOh7jR1qXscsa
CGoVEUB80QrIjPMvHQVqwnVz2F+09Efl4xiIRQFDlM+oNauBpwZjSCrfKgs2h0G979V7lf0IBnjB
1DuucRDmp2p8gq/1BsFqYhhu1NeQsaTkoKxqbzoydHErEQLODwpsIapsCzRsD2LJQFqtWjDpXRi2
O/O+bF/AdIiq4tuAm80BzY2TJpwphWMAODyq3/RTEbYQ8h8XvZ8WZ+M6zbGbzFcCIdXQbpwXzzOO
qmMw92r3U0ce22HpN0WO47EE7407/xIOvdE1HobFBB1pGMnGY8Uc29jKHnehJMndqJlS0LR0NOv+
RCT8yXj9VQKqZs0EOip1HCB9z8a4t5tIzdaG11lkjWQMPfuBQjook/kNSsmYRj+lDKZ/3tS+Ur/+
ZTTlz8yTL8VY/WS0goqIA/U8oR7NWS+hwctvcDvetyXmkT6wvFRhaYvEBt4yqgUA47x7qzOFfMO3
Yi+DQ3AOY70cc9z4+W4ZoYomq1c6Qcm2rg4mOkpdYWxGJNlBwJ+R5W0mkmGi6UPrmyfW6F+96iLf
lPeagYQOgBXnElIqYOEkZjP9Mo3ilM+IDRT/3uu5CcsWhYL5XY6vKFfHszOkdkZSW8OzkfFETSiZ
a1U8CfTqa6v6MhYxAcxvcP0Y19C+Lm4Xb47cvJ1ALDLebA/GtXoLd5bdwthmrMRjZkFEZdHfK8dF
HcNRae0bx6HOMA70q21IpeccLgtNu3e8bImydutNgJbbA3+DCGPSqPlBzU1SouKRu+QNyh5HYg9f
FyJuDNgnIeGvvxildTD94jA79tGWAMlZedzVVYrL1EkhbeNF0noHRQpGf8o5GAxMT8eRcafqLNad
50VV5m5de9pnFOqVDZjowP6Um1E5j3nOt35V7yunfgqG8rY1we0l8pZ57RgL6R0zucRDC27FYqCe
zfyvSFhQcr2PXW/5CcjkvhruBYTZiAfaBzmVqj24EjDenM1wUymnaDCQTQizfFovcm98JL0tQ+aQ
uCmQ4Bb8p5/pHZIhyMqvnKaHmrEv+URikw03lkLpRmEbF3Ytw6UmJwuaHYEMjjCuejX65lkx+kRF
/40HMHvIqyVP1muSG/mzayAMwJbGrkc8izhiiBQBgtPKoyp4HmF7kQsdTSWoN8EukD9dv9nkfh7Z
3U9LkcS2T9X85gnouCwtXi6ohgg2b6S53OrSurWb9kg42wbGjK+pii+Tk6XcR9W7WXZGlpTBs5rF
szP5wF6QQ2uptB8YdrmxCbCZpBJxh8lYxJNyyU0vi2eAJ8PFIQeDdPcNHhJtsJSVwamSYp/v5+zR
6Da9yrcoST9AcOZolDqGFVq2r0cnyus7qPK92mWF+IVBpgChlNfKW5PyVw3Aju3zH7zTehcUsIDt
vSCCp2/SjWlggDOXL/V7QwJoHRVe6FZD5OIZdqROR6Y3JfWS2mm+4Wh4rXj2qPMu9VRG1IeO4xJE
hr08QSdaJVBRIHEg+98/C69oaSZmb+z9fHqGscmz27nTw4AOKxcU9h+VG7HBLoBKaeLKQuy60LlP
7CwPVW9U0ZCnlURFzGvU1jRVtHgLLjkQDEr3RmLBd2RqRCSXjbegVFqZmY45zY2tpuyrzZbItvp4
ri0n0n72VEq88L53RMEHotIWNkFNN6zkp4rCpHIZkr7Koy6LQcYuQhBdmwQMo7AlOgeeElH3VHxn
FXsXmbMXFhwDcm3sx3JYDhM0agp/+FGgmsj7Cd6M6rEvnSzR1ITwW15F2rI2lUN2kwV6fpMHqH9y
XGgefGvJnCUZHl9gmtmdteWe/1z3gCTJzkt90f+ElHM0QDpzmk9Gg+gktlH6Dg4jy+5np0fvGE8S
/aXw3LASYd8YJHpxG/g1eDtwCLIQ/OTvzjz2oeW3FUDTKvHUtLG4nsJJvwRcHLoXr68e5q7Yl9J5
yBHzEtR2PL84AuYW8qVIF+/7IOoQSCKjh+riaLBo0sZOEIKnYNE0ZhBYiKaM7W3Tn16gKZsuvgib
me4lcbuNGN3NzMrY79xU0eEFFQvUU0RhHCj+EUR0ST7kB/Buulg1CEotB4+A2nayQsts6PZG08nQ
XLo3u7ARlM/7Ktcb2CbF0qnwRo1Rw/yUcGPD7DHspiAlwYvVGekQfJ8WfhQTTAhdvEd+90XkiJgm
A8H+Y26bySLaxPDwmHFhxFpmz8D5bJcKsAb2YM5MYBuCYE0ghJ4ieztKNrz0vH6sapJavngV9xmv
ofHCxD2KUVlYWMWTjXJr6NVjEWEKn7zWO6Ce6KY5wV7WcdD1e9VWCFDAH9s71vtSOVveWd5mmpxd
MX8hS70riq5PSOA+qGkN83nkIsklVP2yTSMs/S3HfYRiG1r4ubfkkds9Q5N91wV8Z4vHDupGIUK8
p37QSTvpzdiVUUfFrT+BryUh1lK0SWnOqGwjO+5SHizAXjbOUbjQdpfLTlvk5E7uDoBtlOQiD6gg
49hBotpBNLx41o3dftF5ZAU/ZwcHIBT1r3Eo9lSJA8OGWwiPaSaj1j6q4VRrWFnhJiRMhZ7miel8
bUssGsLZHuJHARQrQDV/W6OOARDN2R1TB0iScXhSXuS576Vn7j0LLdM+e5zhdmaYVWT387axEBzA
HssDq59nyWxYwAryx9pBE9Jqo0HMNxntHpjfPjJ8AZjIyFJF7JODh021ILRwui9IokPURROR/4DT
zIZ5zVFNzj2f+NF1hhJJtDXELHMOCAzKWCkEYBaIjOUQt0g/K6Pf4O+KHzmAG1vAwGIu3kfxSKsB
le/BuM9MboVk2TWOKRDrs7ivhgZAvB+e0+FpGA9SocRM6TfZBLfjJPdeVz1JpzmA+A5Dklq9Wto7
OhxGtpl1GKbavJ3pgt0gRzyDs8J+E1NU5S0WcRmOTmHGw8A2qCDfEVTDQ+7QW9Pvbs2+ZrG3/GjK
GW6g3hPqRBDvM/NvuS52Oh9PfWAmmkwP/WSXBzl075kPVQ8HrYew4+Bywkdij2+JzcxN3L5K3Y7C
VLGjz4aFyLazvxdkiXvewB+gfWrdJbadxUTELxM5q69DY766eRGrzo4to0SaKg6+Qbe5zpHAqrQM
lo3lLtu6tB9da9p1d7MMlsRk3W3R04NVIqhF/bsbuheJagdMHnHrNBiUOjFp6StMR7dkGaYQYJpY
NupByQ6hRAsZXlxC+dTd19WCgnTdHViQH5xxhCCnHQVsvus6dIiG0bjzEBBAromtBX7xMnLylM0N
Qh7DBQ2/QELFDeA3LciF8nyP+oAd+5o9B4O9aSaoc3OzCBF5RbzbL5OLS9en2QH8YpSZffNugJr9
Fg5l2bGHPASHUFvTi1s6pHIqN6iAN8gSVFwV5d4MSgsh2kHXxTsZvccZsQYRItFlsF0sJP55KU92
7xihl2eJ48s7c0MzaBXmC73xln77/yg7rx65sTRN/5VF37NBb4CtG5rwkd5JN0RKSpGHnufQ//p9
oqdnp7tmMd0LFApSlVKZEUEeft9rJ5FrDDZfpVHu7K3qdmVd7mfPes3aX25V3REJANHSUfIJXO93
3w21xrTdvVmF2rszT6zcHxkfy7BYf2W6Hnetv2/1ixw+NVVFs6s9BXKAT3ffis3nOgYNy23QYtse
osYyfhSldhRKAbwTZKZPbixzsLvF+amWAYac/Sw0axgnJVlFzeNocULotnEtde3TYGdiGBnkoZGP
Zm6GjpXA+VzVKGIjf+vkGhcFh5H9MagOWJ09R4j00pOfVuf7dr4UQb5j/E9caDm/+ujS753+3pYT
2aiieV5KcyfpJmmDJRrNmownrPYhLpE14rTGHY5yxspl3GYFqGSNdM4eX+FsysSZ1BNidRn2zpgM
Tn81KvPiqP5xWpQ8FKZ7MoQm4pJ1Qjfa45yWH6hs72X6rjHhsIxrr2U+BzvRqUuVpr+XYw9ioY0p
J5xugt+V25Nl5j99ffzyu5rZp7AxGhZlnArOrU6hrPMKkB8PZ1C3puGWb79LmQH0kQHcPXAuHwY8
3X4Wg9PHPlnErWKdBl3dfIpQCayQXv8wCpezeP0Ev00MXt7CFck0670Wa/ajalVk0YZci1Pp4w0v
d5an3Q9jHo9Tfi0d/8Uuqru69EK/0H8VguXXZ6q5VOsSUhtlhKM+nSl5A54rHODJfjh0LDayzU+i
Z1caLKhsZ72X8p2P+KqBPlTTFAs/2K1le2am89s56QtrL3Jzl7Z+ZLpM/U0Zje6aOM41y+qCx9HD
tl39Eiuy1cdrzmwpfsLXJUUu70UzcKzBKrNh9nE1FsiOjGfQGi/cODfsTE+mubvDYbXru6fFI4Y8
JQFv41FYCjraADVa4VIz1DWXupjAcO5rbTmZUEeEFZwCOt1it6RPpy7LawqmbK7LyVKAvV3Gud7X
U1T7xDEt1hem83ydoZg//DLdb0VakTJ49PiWZV4nMxIFNo/nYTjOaoixgDK4qERlw6G8ExvXQ5K7
1549bCi7B69Am07f4FYXx1ZZB51ZETao8x0op8s0vk6zFU6Cmg9cHf2YTG2y3thgeQxweIwYSA/M
YFE7k0M1dklTHgRh6MuGJXGZ40CZ8GhIRqC6x1FFSMZBlDhx8iLcij4at/ywuFbUmCqZbW23ZON+
k5ianHh21ljdJhGAK6t7Ntpxjwynn/PQ1/eT3iRyfutBJHiioRKC7UT5ti59lOpaouevVbvngjw4
qXbOdDRLC9ydrnayht7UHxb9ceTb1ulHOXQRHeTRjafVHJ3PDmd98IPS4qjAbpjN/n03nVP/oarU
boUI150fA1WQlZsu0Sbqay+IXVakD1YEZTX9lekcpjfppnWvT0VUBCu/ThPdWuKmLPeVa3LtcRsF
S2KM6b1h/VaNSjTxogr/kDVewooRNz6ZW/krYrxn6t8R+nNayKfZUjvXc3cg8qc6Dw5V+dGPx8Xr
WPmG3QqOLS5F+8Pe7rThtR/LK1DXQVQPQlUETujR4G4vg05BOM+omUZL3Y8cm5MZH+IkItpIvjV+
ezKX77Vc3b2RlWfmHy9pKkh4aV/bBkxna14W6Tx5nvUwa+VdWlqXdCYPSGpLggKDxEfdMk9Z4d0h
TnWjtlffqK69s3vdjJeR46hbS8oBeeRnXauFMDvXtMleWqDrHqhLMoxZKw4pAmSSbMy6k1oBKDQI
oM42IpLJ3tZ0/JzyOXbrNQhT6VanWiIGmG7LXlr/nF3B7uMyfFdmEKXZepjqgvEqWN0LazosPxo6
d9gN/rKX0B4brNG2GnSK4w5ytqemTWfoZTtZftZ1HgbLlGzF97bY9nVa7zqOj2wYQiQru2VCd3H1
Z7nr/HLvrEx6UCWWd7CGd9qNdlt3CuqDRs8dqVSGACnwI56fNX46WGl3ePK/C+eDMeKYswlNatm1
gsBQTyJgAAnQtWxP4XRsgiwV1aOe1fvA6GM3eDdIGCk7I8m6ISbyL0K6sdPn9SjcAlSzvm+yKcxM
XJZNMsNPOTQplwgB0E8U8UZyadR4+Uozp+gTqfVXIdRwKSYtPzma9ea76mma4eY9abxsZR4qsMPT
5pTZmZF9TqYM/sogDucsucQN+O6dJTcF1+OxOlJfuidDxj9bEp56cQ2gBE0P0xoSQE4I+Jiv8ggx
tBGnvTFGwTB38eCawAFZN+FMNbaDXzw4TRM529L+aMcx9oVsL6pwgP40oK4UGUogy/WlfR0dr0mm
RayPdWm+zCZZiguD8qoW7+CPubufVj560c8Pq7iNziUHVp3VJ1/L4MiWuXrMrcNitvZF47ZeVeq9
pEWrHlLr2U+1o1N7zldniWsRVPKbN1dvue389O04n5RxV3RWxjtWIBFb2xdr3IoH2fFpGyZvSYC3
dslLddD84RIQKnCXTqkWLQXnW2UOILcDk4WWPgatxbFo1kMicv17jcQ5nubJj3yg/FO+qNDt5TWo
KJ0Vw0aki9vOkdUyEG9Pqyz0A71ZHczn9MPRpyOT9Ew9Axm6g5vJy5h9ZRCgeww139KhYYXPtx1C
s/dRbQmzvorlhKF76AaYuaomUIFRz5Isuf6Uh/0wBlGv5hdbl2lUHgPlNTtRQL7k5sEbq0PQFPqp
N4xQ1qN/rKflfTXEydiyOcxFYFxUdiqvZY8/oi8pNdumn7YZELetbBVuw6/Ub84KkR/BFM0+G2pY
yIF5vcxfBXXNsdeAkS4EdYaGy7PanK37Uer5bl4d7mL5nAedvOLJI05XNxLa9cSpSLP95AW/dKtj
EOvqMqakUMS6Oz3VduMAUzZa6G7d99xb8z2KWhJH1fSyaYW3W9fbE9udlxCZHqORlwWk+vRchsWL
NjB7Wb2VNORWT9jHz1JvabIdSV+2MyKmx4WxdmiNxBRaEc/GJtnERXoq+LiH+qg2oe19G6ywNwkL
WjLQpDFVv4yNh0I/u2TIymK3EGgUevMO1JFoOyv9+ltDoaFadbGca806q7qWfNsRf7jX8C7Be3KK
PRK+0cd+yno8b/Rmrs26g5UKoqLSSp6KfF0HcLlrcjpD5KoDy0N2pNnXVNTDtR0Nc+dP39YtX37n
20XQO2qubX2u3WUKO8lBUqwiGQximlBxzHRJZU9mvk7Hrtl3OvE0FmgZUzdbzBpIYKw52vzml7gN
S1JDWcZ1nGyMzZou60M3FOfGGfzEHlCwjDajCkcvm+BnVuuIqU0aNTq76096GVwWd+0OLm9kJDwv
ZT74qW0syPUW7GiA1VfPCH2nnXl5I5O5RYpFX/qgKAy3qxRHcPEfQV9/l256yYLhXCtL3Re9+STH
G2Y6LZc21/ywKBBvt+6Q1AGglQVJzBxv4m+pm7AMqmq/zvWbtCQFErq+7AnNjXJnfiS9y7iaFGp/
d8TInT/5ZPKV27YLmlg0I0iUi8hupFZpQ5dwcTNtv9mcFR7ankTW6tmzuppHJw+EVa/83dgNO6uh
g7yDsV4KYYBtXQQIY2TXXPDTkt+JKbAeVkPLE2DJPpn5ZWi3XkBj+VwmM7hSnKZ5fe6pNKjm+abT
t3cUqKloRuiTlBa7SDtrLOUOQFbWbBCWtwyzkqfnuKEPsLb2jjHejczFnnmKPXu8DsuctN8IRmCF
35cuzd+mwOPA6qmnp789IrQRIT6HQFC17VFPf1Yun/M2jjs3aJajGPzQHfu7adFjRPPdcVjcJtYK
TDaeWUcTWWCALIJUIxDCkO4M0lpllYzCquPAQsQ2ae+Njl+43O6NYCygRl7LzvpV+lKLiEb87IsZ
AiYV7c6yv8oAoGZcicGwx29uNSbgbfrFfllH3zn5HXEZbNlHP7WPuY0KjEQ6O5k1japF5WqHrZzv
HA7vqJg6B4mW5j1m6+Y9Dun0ew1qGQ+BJJe4N1k4jO48F4157ZpDaXlID1QwJF6h7L2ah4WNYF3v
057bddXLp8JOC/QFdTKUH7phbtdx7M27pe7GBOyURsJ1lHskkZfGtV76LOjisnMOw7aVPB9VlvjF
vOzceZrhz9f04EzpTo7jculu/3LdcrlM1vS7c9VruljubtI1tKTEAe3WxYl1rounMl/v/GYtwtSo
i0OjL1pIylsbyWGrQmlEi2Zs1I5Tulu34HiVXqqzLiBk3MaudmVA9keZqbAz0DwEAheyD/uYKH0B
WJ56Z6+5Mmax66Im919HZlUQBD3gzvR4QxgzRp8zLRhBk3NBZB66+7vVgL9MnSFabAd1w7R8+Yt3
n/vdpVhaiCzZFIkmnTRM+7q9UM+DfsVf4KUEfaZzfT+KwTyiviUoZ4H8sQrTgRgyvlqUaogjvk/I
SM6tVn8u4ugPmxsDgcFnTo9pNp06vamPm551ezKgkX3OwRSO9LRUZnvb4PbNsB7XasDvkAvm6dXf
EW8kk3H1snDSXbWrOu1za63mrjA+3VZal7LEj7F556A3/cS11zu3GmCQMCDOvJRjK3DiM3+nsT3Q
0+J0ablPl7sRYOh+dbJ7tzKBsDx0Gk42dpGRj7RJDb2X9KBBiSGYf5uRh06Qv5S5z7zdwFTn+HZi
FI/MQE01J+WmEZHQK2Nv5dZTAL91NZr02GsiLIKAZ5XV3g7BLZpXZLXSz/kSgmsIOKusy1IAcfkF
h4uwh+xcFkhidLSCkVre9Y4KIL24zGjGErKd2Wj6IvQAynSyc0l7iozON5PKEUUkhmwgJq2aw9Us
vKvdBbt5yOrDaj6j2MwfypLphPNRnobmvGoTq0W9Rf0N4Vh8SO3JH58ry72Ufs+V3g1vxvI9J17v
UZ/fg1wvj76Sc+TK8a6unKMR5PO+EmvN6jxKbm9KqTLNOTNloiJtL84UDHteNyftaAP9jwG5K9pQ
xOgvy/1AWfM5D+YJuHIjfGxa0ERpLpfCUCV5X2ehhlw0XgmEihSu2bhSlxyBV4gsxd57Pms5JOzr
6tvXYuMuqiakQ01qvmgNAEg9V0TjZsM3iSE6yuhm39XoOsDJu6NNO32NlDacKhcF/uImKGeCRyP1
MVFZ0ktEOxOEvAj7e4/uS9Ki+jr34x0HfcnTbUMxPhsXS6IvmboejL6Y37xx/Wak7Sf14u+tEPZ9
I9f7EcSh9Avxihf9w6nzdLeM0NBWx3tduOBRy5T6kOYeqzuxN1iQt/duQaEtwTc8f4x7J+fxrppi
p+XmU6U7HLLDtPNnK0a4BmtExX2bPxmCtJfyJtrj4vbzNjQdt4qysUT0QGR9VAHpDoXXQS/3karF
EPUsTXFrC3maCuNjArI/OinZ6Fn6c2ncjvca+d/4XuXG71nD2T56kdNWXby69dO2lgQZCkClZZ3Y
F3jkw6hXkXCP5ujp56qSxL5o/hW0ICu9D0BuhEJTjYoQdf11NhhmHJ85QeZLnLVb3G/VbmSfAW4z
nsaiRAYg+Kk7VGJRCahyzrVgi4kCtdEgNe6ZYT8/l/qzm3fdnWur9Zr357Vnv/Izk/6TpTUf85V/
cSyw85WfQaP6c6/75qtrFXeBkXIKL32K0MlM72cDKFdqc/2JUJ8bPddoiJlaexf0ZXrgZ6QysElJ
bnOsel+tXYo8piYVdDTTuMogjoLKyy8ZI/B//Oq//hsL0nJeEKDwhl2QvV/4INXBWntD51BkHSu9
fj0v1MTvCI+NAOO48DPaESdrXhNXLMbRQImjKfRV+qRfXWU3kS4kcflbXC+LnYy2IS+Bs342cksT
Mk6KIwoZHRbhOuhF8aRDRKum+dC2qWQQXlYGaWc5KldEZdaiP0P6HSNWsBhlX4PF4qNgvq5pcZjG
+WjmVuxsJgXxZZWF6aSq2GiN161Ye5Br7/ttx9/bAgkk8nVrn6mMH2yL1iCbrrVPcfgyTuu1T7Mh
bK3t1PWLcRq85mrnw3LSjf4S5P6jtJbgbpzJT3BMFgc7EN3JcJckMIvxsXOnixINvKcOqz3nwt8P
5sKFlG7LhTzxeyJMRs03rlNpaddp0MPWYbSAEdvLxpaPEt/KRI80woJGizvDd/dEICHGJ+UXQZxt
+xnB/9Nxwwrgmi1iDaDXsEO5EmZKjHBzdrHv/Rqyw3LWaFvH6VTY8uRWhhn7Di8289IptDZQdU2k
Pt07K26HtBx2WkkroOV49kFszaH3q++lxkSNutw9mOvBl/MFYbp9XuoigGfxLt2gHzAN0GynHS2n
ZxZX+qc5/jKDSgO31bHFbD2jdp4+lhuR+4z2edjNdDQ1+exAi3dvmq5nCCWR5LZ+auxLhohwmvr+
MQWbYNx8IxRmPspcvi10hRzUhPzbVUsP9DJ+9xXTQJbfNbo66L3y3upKb66jzl0c3GKrmkw8Nctj
32TOzi8y7WJqAepOLHrF6jyROcKhMH7WVOdFI7AXdhocBnlFXv1qMGEW29UxtZ1bo5wcK/fRMZDA
qwoZgjZVabSl3cc2iy8XS1JrsBebAeRpYbFXSuun5XHW9rN4Nyw7tC3th6bctxnMr5dpeV1L7Weg
WQ9b0JWH3Mk6BnPn2Wbe0f05cYZxgd2CTQOViYJ+NqAztd/9MJxgsbAUlgpD57DDUcpFPpiQRkT3
AKYXInRdGsM4cvEz66IaTzCdfYQdakcOAE/X7BC0i9gFG9LXPCNQwe53dmBRtSprKxalV2KcdF+C
qrvogVJhgRw5HFsOTKUxCXcDgmKEKGKbp2j96GoZbUiu0OgfmbqLzJKxvTR2YgPeqwZFkC06LWob
9emQ25KOKojrBgFigyozLNK5T1p5o3fYVpq0q2KHj0Ha3pbwNp613l52k6YfrcaYUWd4j0W+PKHS
JsgOUTf5yukq7xc0udbtg3GpSlV4aqma7n2evX2TRoXJFVTp9xKcWxXjw2rnYLpbiznQrD/YkX8q
a+ExtMzvGd6KuNvaX3kxezCXrB55c2+IUb93n5eFICsXVUFhIc92Gz/dS0shNwpZr9Yd9hPEYgZG
F1fMOwa5ZW/mU5i7hn7Q+u5Upr62S2326MmcjLCdRn+Xu+6bT3JzbI917OcrCMu02ZE9cyqCLF2k
SeAMT+77uZ7952BYT6XS271mtJ8Nre5eFQBc1bp+nKH9JtYfMr7sS5YtD3YWwGsZxclzcdOU8hsf
U4cEEalTl7vJKhyf22c+9FXz3FjlxuwdkKJe22hr5DJGUs4awCWKiuXGstGLyElxQ8kAq3zpNRGu
Ih/3W0NkIY0SzeDFQe5hMBnMvTmb9HiYNMFX5LSGudaenBGBbi/hNbQsRwW2FLsK80k0snzHlnho
hDODiBpviivQHB0RYsriadU2K5jmhlm9+pIlAXipcra9P5Yx+PtyksUPfZ1Qq+Tl94mfH3KiSFAn
tFGgifsMjWWrvfhB7HsKfHuqjr5fGXvfNE2u4PJHsMru0KUtuB+1Xy03Jhp1M9Ibc4nzUy5g/qt+
RgJN9iX3mHvfzLyeBrI/NBuWIMQ9WOqqwdt3c/YU2Hcr0tQnMrGNkB3pwoubQ2OU5DR0U4spK3sr
ZxBbhuHI8ItyB+zChUAcwB3SKAR1xWUqdO9h3qB1lNk7STvU8Lu9wazcLcdG09kSvZ562mFKzK10
n7kpwsXXSK2aPC7BBm2eFugXgBVRasGe4umDt0l/b48WYk9ezL3SEGCv7+VSdHutcZwzVqp8Nw7A
v8NsT0i++6Nlm+tDISNbVuVFwgiXPKx+EWMVKl8RozCWBwjFofHuhbQ42vvXoX2iEiNp3G+dxjgN
vZauWmRN31z5bBSMR5ylmkPAAoSa14FHl0m2fsr00+Cn3vBlKj/22f+14HdaIaxaEi+YHgp/Y7w9
lbUbDyZ5QXwelvc7lU++1eEG+1oy4JZ63AfpFz3sp5w3ww/a40IGY6PUSWWULtT22VX4v6fyVBtj
4iOk63N1fBxbnv8VsZu88CmFQWlRiu6QF7gos6v1ZWjtSHevtWcl9AbHs2ne2+g+xDfT7hOH7RKV
UZJm5nfPxHx2U3mXLEl296oyNB2Fduc7+oO7mG+ZC+0w4EmvG+ensYImDuUPzZKnzJ8+XFQEG2h8
MeW/mmI8+enDNLT32QgTtejHDTFvXbbPbgC+6sivSR5q+VZWP/X2ImBCAvtNTuep86AqrLfOc/tw
hl2vmuzBKK1dkMODd1HaoD7pq7AqkD2jSLYgyfz3dswO5Zju0EAcpV5e9LUkmSYLl96P+CFx7OWj
FqppDEX24SGEUSV6mbmK6fDYBf7XLPqHrBpZusjE0o2DJdQJHOCE5+Y65FCeZAPN7fVmorDhMsRC
EV3Gc8IMsDagOnK1BF3CnWIcXYrHRn003o9NHxJzRJMsAfw37KlhDmRouOlzKQGABx05m58dQSMf
VNWdbHva5c/VwtDfOzfS2gExnEqE3MTyrcN+owggItH1++APZ84e8zTX2l2T4w9JfYaIUatv4q/D
EqC2UpsPWWo8pib8Ra9rSCdc/5dVETVHDBcL347hQYeIHqAyt3S3Wdb9YBo/3J4jYw2sPSNL7FrT
mSLKsCvqzxThtzZ8OIxQHZObmV9du70unYF15caZ1LsK3UXNPS3dnTPyW9f+vjQInU014bUlORg6
OR715iPTqs+5WR+sWY/m21jCqmyq6oc2Fid/rS6FCg61wY01oXkV7uPEhJrJ9WCqfIkCgQBJ2AfM
jWRWS04cuMAz8qGRYX2bQ0RD2D6QBMSpwyMiCx6HvsN6uaHCHqw5ks58VClPaT87LYj2h7W9B6Xd
VajAnHp9UGn+XQ/WV98bYwAPDAUOSc5SXnO750Jj3DPBwQQyEgk7bS7ZkaaZqLO1dy1Qv40awah1
QDoJ+olY8qZukf0h6O3ERYFlCnUuxiLBb4luFY6jtA9KccaM0xAFCFhbqR2bqYkH8i1arAla+1q7
J/Db8+AT8zJmx8YRDMNQtmM5PAgm4Hry3qyGOTdIy1g6zmWQ9ke5/iyaNO6r6uiY0ItWHKTGSyrn
s07carNq3yhyAxT0rhpnPTvoh+XkeSjS3NjreXFB7hjVVRuLdUoWTTs3KK1dv9oZFJ/MThOVBbGC
FlPkNEx3NG12kd8ciq79HBZYg6Fbb09yI/KV+PgHI9/f/XL/6I/7c/AI7jgC5YgJc4kCsbCP/Cn/
qa0Kc+0ae4thpZZDVbxmOY6bPkWs1WpPpM59G2w+fKBfGm9xrY1Xq/PKSAZc8foq4r/9OP9fFksc
HPzzv29f87PtwNWRAP/N8fdfv7uKn7JV7e/hf/xT+6/27rP+Un/+Q//0N2Mm/PtPd7M9/tNvkmYQ
w/o4fsn16UvRSvyfvsPbn/x3/+f/+vrb3/Kydl9//OVnOzbD7W/LRNv8o5sSi8Y/fG63v//vX3d7
AX/85aXN2v/2x//DfGn8lfBBE5MRQW8gvc4tVGT+UsMff9H0vxo2KXPUX94qYgz/loTTtADwf/zF
MP5qkGfJVzg2eQps4//Xf+n+FS0Nib46Ds9Ad28pC//5uv8N/6XBXwQWt2Ztc/z1x188AmV1HQuo
h4WOjEnSPv45s8Gx0sphsyLiA1XLxTn7x1sY/vbv5Dv/q2/1p4QPQqWndeNb3UqVgjNLY3RLSxru
itO/in38l6/qT2EquabNZvm3b3UL3qr3K5KNWyHmQIV7B+/5Dx/2/+MmvSUS/U/v4Z/uUeop1JDd
Hr7UCqo9woA9LMz+X0aG3Ey//+37+HzsJLijtuDS+efPqvc95ObFb93cnOyAtExPVq8fbrAY84mu
UUhZi2W7rnmheYS1tK0B5KQj45c8uu+2wAekkVkeCcj5xJqVhkWpDaASdDhVw5bq7HXt8Mvw+jYu
Rc45m+I2EpNTHgJvAhn0bVj7qmUKqXT/HhM5k0I/SY11e00TTbVYNfu8Pw24fHeLvbjngswO5kLO
7XmgjkT5YIupwrawKiNAgTFVZydLtx13CWj4jdXShYOfh3DG3WZO3ePEsLUTfu/umy2wvgTC3N8V
G82vvrHTPa3YVlhjnY9tLYNzGjc2mlTbEn9BziM1u3tx6UV+QP/55boNjlDDHk56t7mnbZj7i6bK
dZ9aFmUQXrlczdTMzzNuqTIkm6Q+8gv0KytpC/dWpveJXUrcLqPj3Hw7Sr83WYrQ0M9i/VZJcuUe
zZmc2le7XsT40Dd60ca+MVTDdTOqBpVgpoL6s4DUtdAABoKhSMsM97UrAvk7sCqiJnozG7LdVLVo
zKEg26wKOfnqGSK6M6zE6kaSA/zG9lpUwMZEvK6TaR6qqkVrPnjnpgIeuoXGMbB5rnu30Jr3Mc21
NbF0R46JlZLUES65kj80ypqBDtLe/I0iNbBC3v5MPGqjtmZpEohVwiCUzZLv1Wj046U2zWCOZdqn
02WpSh1mUnRs6HbvjS+V4ZRYXsYNGenS12K/9atORJjZ1hO0d3aLuqnyyr+vUOWQUzGxPwXM3U7u
YRza9Zl3W9IM/CWTuG48y6tHDcb4d1aqcZcJWJPIVk37YONiPo9uHfx2RtGfrNxYky3NOhSKLpET
kUNMxdWcDbrQ+8a0XovMWd/c3DYQ6Ltl89Jqa8sJNFXizTX7DObPVBDKfSudB7+ka3pfEcly63uS
+V3QzBIgkj3ruV606b4cDRjPyjQpCyScoUiMQp9fx8lxzz0ZCx9DnxLbsEnn4LbGAmUdoOJD5Z0M
q1O+eXrB+j6O3rnbKuOLhWH+0dZV+tqRQ3GuUNoihCrHgOu+r/ZjA6uSdVZ/YzQ7keQr8tQN2XDP
ytiY560wEQT0SvdCz0M7Fc6Bg5hD8bn9IESDIqCGkz/cdPTAoat8jSF+9om1wAK4MDNYjEjTWn2r
50U+uUqkcbv5rYTDwcgXZ6JBNC8aByMLap59YHfrQQRopNx6RMo9k8T8TWoVGlb0O0R325p/N/cd
cyo5wi0SlgXhkUDbwJ9EZjxbmX/WTfKdQj2ou1ddy7sPifLzUZIY8gqvDT9ZGEI9g1NDYIgcqWC2
acS0ZKs+oJ1wqktDwxO4YOG3v2jw6ua40mdcJNqEfH+uWu8+qwP322oE2nttZvZHxYYIOFtm4s4k
ihW822aFtHqbMoGyPa7riuVR9OKtWyvtGXk04b12mm9fSpiYQgFTE52UTWSx6bD2ca7POn5SlS5U
82Qtk78vBtp/NTN/1rup+7kQo/yzICBx1/LwntDZmvJzGYz5oXbcm43TceSVnI8lnifRxp3X1A8V
aO8j+aXtGb+5fWiMCk4DofTjpuEfVp1KD/No5pjqjCVZLHtBBe6ocyqW/Ie3utnZtDr5wyGN4HFq
tGr87dXO9OBgAjuLQjl3c1eVEZdOHi1mnd1Jf7OSwlmHr3JI+0dk+Taz+JruVJ7PvzZGBMxgpdqP
dE7sS0Oaz+5kBUdTzWKH0GODAzSUsTN7vJzOKvC/QwW9b603/h/uziS9cSbLsluJDSA+9M2kBgRI
sJFI9aJrgk+NO/q+x45yUBuoaWysDtz/jJQopRiRs6pRZKSHuxGAwWD23r3n3qSYxnQWX0/ZBk1b
3SLdKY+CkqpPwFhC5DoWZ/qOkAWxU+EbhDK7/8EyL4HUUFJM0nhdpDKyHaVLL0dlKH40mfWq8iLb
uSHQYO/9dNhEpvf7fEZVS0XJtLQEOY1RbhDBvWyorCPs0zr9rhL5v8bIwvZbqco+DDLkWvTkRdvC
en8ZhTl2Viy4r6NGL3KRhoKYO5JK+3iy0NrUmdJRrozxWC66KordlAEcXKXMD9EMH/3MhKBgeBDP
ERkN66EzFTyv5JmvEz+9UHHiLL0h8y7huWGHY7POVof9yAZJHQJhEaOMNjUVJRx47rtGg+mSyaF1
oUkp+j0r6qHRdyA/vKCOZYBTVnnMTAB5Vakrz1rVyBOvqYYNFRLncC2kWnXfT4i06yaYttlYYnDz
CUd4rPpAX5MOVpOvlLbXaod7zAiylrRsPdkPkji5XskhNcyV0B594w0AgbCm62P9qMyKYy+Swwg2
EG5dvDbehCpJDVaFMSQ3ZtXg+qNxRGu/UPA3+Sm1pSjjXFwYYnBTi15gq7zKW/JPdcoqlb+b6ZWH
KTcH3VY1wDGLFGbTTgUoSzkCpetC8jv9IpdY2NEdD2Gy9MWax1PAI6rXcR9Us5O4VX00ao38UCKy
WlsVfKpFJ+n1W0DDHfKBH8Bc/fdPPf/akeZQ/ATkVf382Vw+F/9PnGvYGf/3YJnb56zJ/8Zp7x//
8bfxb1fVP/539hoWPz8edfgX/hx1jL+rEDvh91KBJSudLLP/POro/Alx1OA8iVky4N3xJ/950vm7
IRNOArMW4iKQdgUEzV+kGQ5IoqSQVzSfkFBXWapq/FtnnY/0VBIIRZEfRrbbPCIQ9fnP3wFlW7Yr
Rmr8aBxYatMbJSWFbegi3TakDgvyXXglOueTgtSPVLy/RpX4oKqoLueD1sdR4xQ33kBpFTeNh8iS
gz6mgo4S3c+8vkviF/Z120BNwODReR5e2jhb1Vlre0q1r0AQjPRwRLoF/o0QPSsGHyZqS52yLuXm
CfjbArklPhJ8lZGt0yPJBOz4iIdK3rKxGdxAvevKZ3VENi+iG55UR0bUrFjZNdKjjdZuGv968H+2
SDKQUJ05GH2CIMMVo/Uk4jqRRYXJcXIOa3pL8KaqAg/mL5Lu2hyp3w43WqQ4hZDCegFI1RIyhBBM
t7ZK3rCYGMt3M/aLw9kpV/L3T5Apo+iAkcVP0HxdZpnoZLAfYeL47FGTgUxbwrc669IazsFrpY8P
2yAacobm/tdo85+/m2JQTxCRUSNUXbRYMb28hbYLnG6hLvxgKQPjsesDh6b4Zbz5/jK/uNVz+oZi
6URCQFHSTm51ylGkClGldl2wjIvmpi3bRUP/LvW7qybd6t3MWHGRYW+i4NUKfklD+6c4RJ3H/5l/
cafl+Zz77hzMxX/8CSfn4L5DYN5Qcp4Zue022+CzIUj4knKuKznhlvqc0y0rEkIuol1DOE+ynn6G
t+dCjz4/cH6FCUuKeyHx2E/eckmoLKsq8CdzBq4IVJtmQ/k28mei2vP3N51/8atLfjfYyfOuWqAN
JWI0HMC3UR2sxUzc89XcaYnKq3jsPe2yzkSnTIelxyFYDzR6Y4WtD/dKOTnS+CjSPA1IQ01ROuYm
JLeUoArlLuhASI7oAKdlBQy37l5MIUQtGEBq05dIdPAaRU6aBxsj/9HjUfKavYedKyxCUBM7mZoK
hjnFe9bp1UrwmtDBo9C12RhuY/w9+NHcsqLIX4EuxMA6miW6wY4tLaxXPAdGorlDETiTQiFbQkfM
CQvNWBrEW0WSVmqsLD1rWKNEvGeLbKtTzF5MWhqzqqhRbIzcaykIlzHKfVpGyGrvDNapij6QFVlL
QX2r258j9GY5k2+sfJZjgceKhyt8CpuSVW1igyVpwroTSFdDiTu2UE385jqZLQPWVRhMu1B5EsBM
xNXOoucw6M8q7RiQHQtVEt045YhET8SCyVhAjBqTl8Z7HWmVqhMaR6FdsKFe0HvbJ0AgY896SaR0
HXj1RWeZK23EzKL0OHSNJU0if8BlL+hHPa5AQBX2GL8MWE5ENLAxABLUigjHVZvNLjbvZ+4Luvt8
NcqPChaYcYIwH4WbNtMf0N84qHco6qcrKZc3ITu5ErhYVxU2ls8rMZjQM5RroZAuVam7nFr5QsVr
W+X5KvB+4Z9BfXuVh1CkMAmN/uT0CS6LEteK2qVkloprOe9/hpMTYvaRbQ3+6ljKmBctXBQ/JLWc
TZS4IIWnqchXQ57Zle87IofDFNkQxgIbFcONNBKfkwQPSeSvahIA2ghPCNrmmqZVh4PZ6ic4VeGl
lCp3U5e7KdaxuNFWSPJnXbjtk9Qq65JjFbgq/RET1VGqE+TBGmqC+9nsmoXqkr683RvdMo6RV0i3
eAf4wOU9Fpj4GAyyXTa1nas5FSXrMg5KN+P/l+L45uSp+dYqhrQ1MqMT3IgwjG+7NucT85oqcNGK
YSvRAbQU8jYRF+i65RiDt7LG7jIIOLYXymoSYVQ1VBVSWnp1uglhcXqttjBE8HEW0sSYHhYOqlSi
2V3tdemXVT/gI94GSnEgYvNmGO50K3UGi7+D/GTQ8UtuSm50LDULQQ83gkjzLsYjDLe88PxtiOCi
q4IrzUi3uZquTRNdRrYOzJ0wiPTMDmaB5zy96UYqPJAYRDl2ira5qai31BYwAK03HugE72vIsh6J
4XE3rH0AEELGquphB8vaSwH5ZxH3blVkxy7Kf7RadB9Ch1K01s60Z08SD56c3k9TRIEAxWRPtTK4
LBOaww3q8DBawTtbj8BBfIpcgnb0E/UAKAZdQfrcRcOh7NE6YLgHyIunvXpQrWY9GDjoxMJBXkvL
KF1EZeAW6XQb6uW2Rs8VD9VKEw2+9yGyEGpnaGLkch+12l6RtPsOekLjXTQJXwSp2w/Bq89SUhbC
qrKK9Zj/JFDNqcWtzjLXQ3nJLRL0wl1seXaQ4wgAvlnjtMh91e7byZ2GPaEZ9JvZbngH6l22EXH+
qi+i6hnm/VJmann3mXSsJA+jnHdhmeQMavqCDos7iJRsmnipKPFljlBHHaC8d/56RLEMTgVj2Lns
IOmkejx/NUkM4qttyDoZTKesdTGg3JZRg9IWIBDtwO6piiMFLi+6ncbhZzksc6e6j4Y1oAIuXl23
6++/YpL86SNGwg+ESHZpTFU2EB83LdFU90lcvOBJPAx3fKfvynwh2b4NnG7Nkf/70T5/nmVV1+fI
cYXQKQJiPg6mBlMuKv0rCgZbpxyY3ZUCkk2EnVlf298PJZ8b6wRIPXRRlBn9K6KqcWmtYA24yqJf
zje5XiqrYoXs0AbRwi2GBX2RomNc6CvD9e3q8lz1/rQlwWOGJ0UvT+ZMrxCCfnLd7NxQWHZvuH9p
E15lvrgywg5gH81H2D46aUohhl+x1DYlRLozN+LzNgX1rW7hSyDv3RB/dxbebUvrlHWj1Z/mKebv
vCcQkCjo+kW4tPxFlTv6ResUe+/FdxSI/9Wxug/fxGN/wRbCX53dI8/T6eM28eOPmafjux+je1qp
TtpfPwZOpBO6uIxWkDTORSjMz/e7kU72xHWagDPRnihl7Tn7ADsOF5KTHYRlC7TS5nxlozthvVrQ
7j4TnyOfu+Unm+FKnnTJ0p4aZ2DXj1lsh+5IOxakpcMjGJfehbEvCY2djwbYtxbmDqHRVePi6TxL
Zv/ibPDxjp9siXE1Zv6ocx+UVW2n1xgPEJAv2P2hWrDb3dkn/OW10/GcwwwU+pfzkvfuCSc9UmrN
e/IuLWfOvZYcvWVXuvCJ7lDcaA0wob4qXOPc+eM0K2l+xWiM8qqpoiazoH0cVjJgEOfN85ySOzm1
XdzCctqwtzEd7LPG9V9LGhbExQAhalOeW0fn6XQ63QxZZLchk8H4KRiw1xvQMDnjm253UdB2hHq9
wjBCup1wNifly4dK4pwhkm3HufZTorOXDKWUP/2J9KJkq9smMgBxlS3BMvSP5+7uqRLh9wJmkPpj
Ei5JCM1p0mOQD2Kv/llDwnVs2NHKdNhYO5hnd+pLZp+L45if1qe7+W68k6NV2fuVJGhPkQb2h+oJ
yu7o5ftl8VPM8e8J826IkzU5zip1MvSnyqExmizUB9os5Crrt9F+vGjs5Lpf6Gdia88OefJJkoS2
EXNeRTqM1+UDNVvWPzj/mj25PvWn4vr8git//r5/PBGfXOZUJKZuIi/WFkS6Ptf1SrWhOO1LO3Be
5Vvv1kDYCZJmK9n6erZjPnlLvT7z2f9i+sw/Ao8kVSBNRszy8eUs67CLfCpM7bZd9g/TBi4NEjhb
c80j4m0IPAv15vvH+1U5QlfYU5HKK2JUOrlsDQNGGpd85dS7vj5Uw4//wT/PR5Vek4FD+DTCIy0j
XSqxVSJMQXtdOsW5QsYX+zLJ4GNNutwc3iyebhn0Bl9KPIvFxOsAG1oLBBwiQh7n61QmC4YdN8oD
3I8W4qMNUvEzjwyk41evoEn0InoDQ5HMkwWVNpk4ScaPMejtscXZiIYswiilTMKykBUnqQY3zhpb
np1uEgjTCX6xGi5ai++a/BiFL3EGQezVLNJlwSFZAO6hg8HSB3oZETYx78mCu5nJnAtzOFjxtJSq
DpwJXJRa/IlD362reMNO0i7VkfCHCVvvm2mkLg1tJ03RKUc3MXWUSH+LpY4awGtOBWzsCKtT/W2D
yBre0CIGe4idmD7C1dDChsAskUZbucOXUUogxqxHOpO2pymbIqIuyw9VLOK7VGkjW/vMZA9UVU7E
YT+azTjmuFGL5lqL5GVB1ylSjEXDNSc4jOQ+eJoFbYN2R79yY070ZvOONkh3VLFnEw1N/2TDVtuZ
kkerht8pXtb8uImf1GZUq9q7EapWWsN96p3QAB2TUjQzoIOwT4treYPz7zKNBgCXIJqHvZLhxcPU
XwgU9+DDiFBRgmyr06HtrFVq3fYo4eg4IlB8gDCZGoRq6LOpsXEVs14MTJlUoGcrbS1ShrwcKkD0
2Ke0S0FLmwWAZ5z83XMBLBWB6DJFUdOMxk09tbaE06IrPTvkwKZWC1FNL2JPX7dGuWxCNjLW9Qga
JxxtFQmvhAa8fMVUdxP2h3jCvisyetSD1qU+RIuvp1NcADO16Hwnwr2JvNT0u2Wpm5Tw5Gs6m7be
DssgkjdFwXmURMIJ/0B3zMKHHixRrgtbtNpLT+WG4Fwwh2djkFdpMedjNPUCisjCyrKNoUF3bJLL
VtWuBjW9NpNbrYBiOHRuY0arPuocKbwaOcUreuBEwYWqx6upxh9YJVddOmx1oTtOE0bk5FWqKcKB
azb7Y16QFtRE6xn/jlvf8SxhUdY3fWA4kd86WnrnhR1cln2UWMux9y5m8mtFOA/SlYUnXEmA0BFn
2ZZ1KEpQxrp/1ZB6Ez2jxiXNZFErwGyRUBd3zN5lqDHx69rJmoHf1i7z1tpoI6YkeZtCI9Ss9mrK
ngTDcqdRP+RGtSrhtyqImIUZvxe+NBa1xoHSkwpGMSw2aYbae/pJU9vWsRJZ4j7qBker+9dRSlyq
Q7YHVWQUGBYNbw1Vu0h+BCEFo/CigzIhGndFEuKSirEl/sq0K00FE4sHI8wwCTfVwusPWRk+sxwv
fQVjx5htmuEuwLWOygnr832VSsvIvM45+Ebk++GhXMQa0SmUuJZ4rXCsK0i7vZu4hqsChd9TxjuY
azDirpuodaSkWiXeE01whQnfNGDHDR4O9bgGiFoKOxa6iuxbrp8cCUl0BogXbQGlP1JWJUJZT9wL
+FEUqI8DvIqIOlZnXhZavQoRYRccC8242EN3WgX5G4ROgq49xzIaVjx1paDSNTtWPB2eUIkGbO4N
I6dRJEwFDYCf4Z6yBJrabF9a3VHS4cnTxiEhdTNh0UJQ/iR0+zR6bAGn+hAeev5Tx5MdqzgyiA7R
M20VmQo2M3FpjBNE8upSiAvXooOVGxBCOmEdlP0z4i2W4mct1K8CeEhAXkCv4ogj2Ag78HVXKg6f
5YuqKHdKaF4k2Tq3XmId7GOKyYWZQ+IbrScNJyfcHaPdKJ15ZxT9rrQwr0G0PqRpdDsOykVdyo4m
NdtQAHuo9BdV3Wx7FGEEh2xbkETYczcRlVzSXxdG49uJrEPMTGExzWRIf5d7okue6iXk/Kt8kEg9
ILcxgenmuwn+6cgUcWnNkh2M8Y3YbK2Ed7yNzFvDrJzRANEeavCkQrm95Lsyy34BQeWrqh6e8Kse
Ek1780a+Tz0cWW96LtqfnqXaSYI/PUNP4KfokkgpoWyaIiBu0Zlr4SNwUFeV6pvJQPbE1wx3l1uz
lhCwEEZIrPJglQCijoTuSZ2OnTmTCfYiGi6DjJsol4ktCu7Y/AB8ErZdBynHQw6Svw5VbrdVvmpE
dYEdGB3euLW0/A2LxxY66avXWiWAQ+Xga15rp1aLD1Btn7IOP66poKHyI9xlaNw2sGxflcm76alT
VlS8mvomzsoALpayivX8Vzf/eSwfGsqPdof21A7x2Vm8DqRZOEFD/8mbWvzserWy2prXqjOuAZj8
SEpMhflxnl+gjs35W4f74Eaukk3qm8dab/gpWWRnnbgXuRRsg/u4lN/k4ULq79U2djvajkUoLTI0
Zn0lLEegVx6m4IBtp1qRiQkfLx1vcx9UXIJUcCigHEHEU6oLfC8rc67K6tRdKOJKyUOeEiFfV7YO
GZv4HMpDxZLsIlsc9FUQRZs4flIwinVpg68edOJItX4nUkeWxGejLw+Wj2uOWMawRkiPX0pJlpGA
dbjJ1t2QRMsorLmeat3RbZQjcJDVdG0pBH2NOjbrACmJuPQ9dR8hs2tyi/hr064NBAsQY8yG/kF6
JAFqqbAyxdVj17CxLhHF8CWHITtorB41k7kFfUDOef6jmOdqdN8Oh6i+StrLob+XwC0lkQjXQ9kQ
4UEDZY6+MMFBqouqa5eZT5gBBgmASJV0FUYlxekbr6wgO94LVubWlHmBbSTsqKTQX+u+BYvCoLl6
W3vitomTdS1FUEVfsppsDpI9Siceca+We3Octnr65GF+TUf8R6BvRDnDA1zZKShOL77VGlghqbmU
/d7NouGHmstHWOUXkSfCMsbcWNUb4F+uRmVD7dnQtM1F6bUPnYgr1dBsozkk0gbR4CKrKzoxqT0C
+NDadZbuQ7w/rASLyM/XFTy2CjZXTksh1K85gLoCVDiAiAs4zjRKrrS2cWJNYg3w+RzF2wSQgiTR
P5dYR8YG2idVPNTuRl9fhGl53dfl2+ShzPd400fZVqO7qrpimwa6gMPGeBf3Gs0UHxYb6Zn6eqzv
JOG56JhKEFE08znz0rXITq4Zj+H02AjnKgRfnmlNCj+6oUnSp+DvLpSTkA11vZRWgGF2kSPsjaXh
zpWocBW4c4Lt94eU32eET6fodyOelKHaVK3U0WREzx2O0iog0nK6m09+zFKKfvQ+FtlSfDmnwP58
9qIUg2mBwgRl7U9nL/ZZ4DiFH8QQ8sB+GMW/fbST8UNwJtGVuQIyi+rfF5iGPK2qtn7SCwRpyU9d
PVM4/KJ+RetY0RRTVGZh/sm5p9X6qBob/nkJ5g6onCZz+36tcxT4/ul8MR0Yh5r/LMKnA3ByGXAF
mqntn8SCLY+81cpHTJ1nhvji3E2r7d0YJxMAqoY+TMOTeqm66R6zm83W+gK7/xI8iE1wrf39JZ0d
7+Te9SBzpmh4ijbprnGEVz67jo4VaaG4yi9hK6/PzbQvJBcfL/CkTjToLYvmQDm5X3pbvOW/MPGu
1KW3yY/qEXyowKt1thgmfz4Zf7irJ7UFQS6yBGxiu1WO2qp2BVvcWNfqSl78C2PN/9bJK4w7QzFV
DRmUjlbq42QviszCe0UlOdwbx2kz13ABWVzxSb5lrzBeALZ79Ox09/2D/OINfj+qMhdb39VwJ0sG
D9s9wcpzqipcVl1xbqZ8Ofv/67qUk7ZT0gWhDOuFiCrlang1Xdzry25NwYZDkfxKZ38Fi+3t+6v6
oqbCbHk36Pxg310WTM+604anWaJS71Pqfd1Ce5JJk/Zvz9aDv5wkBKuZEowwje/Xx7GkVipEQXyC
y7wXFhwrKPT1V+QYO+PZ6uynPNu5e4iEX4QLI4rab8PQ++uajNZoLfVJ3GYt3tRduJvWuqPflhfe
OqBG1NkYLi/iFRSWjY455dxb+NVsgR6qsiMzVIWzy8dLtfRJKRL9yQzAGnSvdXY889jO/PvWyWzM
grToM+8puhhtKCXcShjV3YJmL0nI1Va4yv/M/r+sZFd/Xq8/QXX/tK2d/Nf/9f+r5JN7+99LPu/+
8X+yn9NHhSd/4S8zm/R3DaUmIb+SyKdRlvlg/TGzGX+nlWsZWIiYfwZ9xn8KPBX+aP5LiKT4W4Y6
V6f/Engq4t9npegsxrSo01IW/rfknSdzhJ8zN5sYCKGpJVH0/TgHPQvhlS9DNu63wqG8SZyciHbx
oLhwd5fpqt8F7rs789cceW/OnGv17xbmTwOeriXUTUpJZcBS3uYxrIP8UmreYpSYhryTu+nMgnmy
Xv4Zjj2jwjWSvPi74/hu6Wp02Q90AaTRRK4Ngi/rGIj+Vao24+L76/piIJX9CJpbfYYanla2O40E
Qn1K2CAmmxAMZKBoQJqyM6OcbLLmy1GRd6Cp02SNRfnklRaNSrDILgXzm4rUSZEOoVORpSvJE5zv
r+e0AfJnqLk3OAszDeN3K+3dnQtwyGgGWJgFjvM7EVCbU2wUJ1o16+CRnCUM6stgJe2JmLloXEpk
Ds6ZcyvkbNk8nS2IgPkV+qxk5kD/cXpOZGJL3kA+QISr5bpzYKqR7GzLdn2NKux+PBiu9hDBpWgc
6Hh8kZrcPqtCmKfkyZT98CPmd+jdnRDCziS+kR/Rb8P9uASlBgqMvZm1HW9D59w26ctH/O6ST/aC
I+RUK5hHI/PX1rKjJ1wqytFChfv9A/5qwr6/tSdbQDHS6iIWGSfWsXggdTLzu1xTzkzYL9aXD/fu
5HOe6TSZUolRMjDXsBgIFbv6/jpOdnp/5um7+3XSHLTCiShUkPCLjB5AO152+SOUVhoaMLHPveTn
rubki93WMGK6irG0El8+kgCZTIvvL2f+J76ZbPrJG957stFMBkMIEvz1BBayhq7uVqyJExKeAoov
7fDy/ZCfZhxSKvbJfJ7QGKnG6dJVBx4OHF/G7IbaFn8Ogi/YG49T8/r9OJ9m3MdxjJNLY0XTSVsH
7WtiyFNVEGMehIK7/8EgusZHldVR0sSTaZ0SXz2pLYOoQ0rBDz59S/ICVfrvhzndEyvsGS100v8c
52RiewJGurRgHOVATNAS1/Bj8EBVfSmuPVs81wGf17kPs+JktJNJPpJkZXUxo8mudJxHwyy6h/rk
aHbshIdzH+lT4dXvqyOKTVUVxFeygl/+w5JXeto4WTn6gSwUXTlBgpwRnRdY3bMp8F8iohzkWroX
YR81tcSZWMz6zZk7/Gnt55rf/4aTl03Jdbp6LZluA13b675RPDeTII74g47eORtxG4Y/DGlcp1q7
yqbgKFJz+/43fDVj3/0E9XTGjrg5dZ2fAN0E81yzKtvrPJHX34/y+VM7Xyk1GbgGomKop0qzuM6R
Omrz3b5o7lrT9tfS2trTMhp24XWF7H90IGdVi3jTX1DvdevH6Lo+c3Q9rUH8eeTvfsT8FXz3lUtH
T+y8gR8xHVR3cFSqHpwXvFW+8Tkv/CuH9Hnn+2lWv7/u+c/fDdnxmk61wpAGQvt9up+4yVuIiUsI
rsjNgMJujG16gc9uVS2kS2OLfnx9VjHw5UN+d+Enn3c9ROwCIZDVwlG33cZz0/VcLFB/ACqyjQf0
fP+CEOnTMn/yyOcf9e7ShWSANiEzqOoS8HxNIuiuONDC3xjLYV3s9EX1oDyT/xItzmu+1E+fsVk6
q8okHs3KVcRfHwfPCbAcK4lOH8x42KrSrSbNfblWdho6HcPYr+WSt71Pb8a020L6W2g4T1trsgFK
bzXMkIMlYopuXF/Z6HpOX85zZP2nYDxotDZ9vyQxgAN0nULpD8Bt+3OSHpncBn6pzq5NIN6EpPDZ
dszJFbErRuB/KnJtGulWh+6LNXWBMMwRUL/Pea/fv2+neiJcZWzSJYvqIRtpRLUnK0sJbYyVi2+s
7BIt9qu2k9Ww7njayoO84o7b/tma8uktn4fUjfmLgdCNU+DJOasgoTvOMzbsQ9yCCO5bf6sWqFLO
XNrpMCrHTEVnxZ6HkDhefnyyqhFH9K85Xam92B3YwdcbTK/p9vsb+PmNYf4YnD2B2SHmOVW1aQGk
TnIp6EgEIaADOmQ0Q1JyZL4fhkcyz8T33z0Uc1AruKpZpYgA+OQ7NOBRpdOhvaYJ6T52FIlZeqeE
hTTtu0L0H2t/SMS1lSYJYRwxluBenNBXzGYvCEj4uOc8+kCZrrVgMg5GEXfdKivzXEYKkZTKSp6C
+MaTSny3JvYCIqKzsonsBrazaUfEXIe2PIDSprFONiJqvvRQKG1m4IYr+0rZWWbaj9CbMvo1/dQA
QQoCUXxURhFQeFd7UUuXqR2FpQX//QIbsXpQMDlvjMoDpJ4UYgodMojWfoz/yi2zkHs5EEx+lYrW
tEtSeut6NHY2OaX+rS7Uz5EhBSui1SRHGacQc9YI8tIvSN8aMoj6BGiSqoqcBA4Tp91BRQYh9+pC
i/XXUhqDo6cTVLAAXgJLnlejSLEFQ/IjvMdX1nUyWB4cAk7TdOeIYzWbewOYn+ZWeQGDT9RalP4W
rCd/1RSNZdp9k8vRGsQFwVJJ4CdXUu5XNOOsIN0SapTSiWx0grT5nxWCU3X1CH6sgCnsjupUPYqF
0OFoFAHPrlKv0A4DbUFSgDMzqsixb4TwErkh/eO8DgsD74Oh/Cgb5hr9K8QtZGjYSRh710oz1L94
TvWNLGt+Q9/BItyRHAYSKhS1uFYnVbzI+uHNIExl0TcxXFBQEAvTBHSbcYeW5WQiKA57tCrVvp5y
njsv9IooydyO4SwefGWgBSnNc0NSMAV6P6a+dD2ruBNC8n3bhNOv7I8HpRxQC/dGBmbLLxyphtKm
kuqXjzBeYLMOPposP7HrfKKbqWd6JtqCNCSrSOtKZAm1p3KIwYfa5FX2pA1ZtOl6ouagTG4Lb27f
kSlg14BcOPMCpjSnjVzRe2uKJTjLh1z3AHSrP3+nZAty9qu2xM4R0QMsqgKHDjZzArySBoVI1hcr
pWkuvWYQdoyLyBhLjxIqSz8m7rYOSWtuiCaqzWuxy1snSoZHyBvVTWvgJm9mD5Auh/7WTzwcs6Qa
+5r4GivWs9o0rNqiUS7g/wNPDXedUQMV9w5wJN2ZTwFeZgMb8mYeNBVkkruFzZDkJWu+JKwiFeR1
I3fGJsqCtRzE8tOkm2Zqm4aRcOrSU2fOxJFjyZUshEjkH4yX2hRFDlnkCMwCNV7ptS4fS3RWrdct
vTZ7yuHXkaJAL6dqr8S2dMBeIGXJL8bZ0qN4+VXahKDajI0EVQHfNZAYDx+oDrpOii4r8tcmErkX
esSdhwQtb3RMk7YZioQM5fVLa5EHnqXJuq+M2yod+B1phCIgI2bBM/tbqRsAU0pQ2wsgugmaNKDL
ZY2egn68N7ZXGMArvo5AYA1BcItxdGvfc6HrPeh+5lrCJD8CpS3cAQfTRRKp+tJMw3svmp4obK0p
9babQoZVV07xoSgExVYb7GIQSwMthnw4vORqdxMNoxOKBAL71m1CIELre2SiiI6We5eDNDiSQNST
jDQgatU3UfAWLe5oojSdXvGQDajaizQNGyAQV7VYkb2mCD3EaDDi4Ndb0p66bZjwWWVpvQkyqH0J
ubVlJ96m2Lsyr1lOWTKRfy48Mk9x94bDIQgxG1ZNeuCKjnImuKFcEBDE57gw3KkxaN5DK7CDNDL3
Q1VaQDTlh0mRVzqgoMtWkCnO+1K1zIPA30hlI7ilHrlVqj92On4zNcjWaoZJHG5KeUOTHv5vHuTL
QumPmI5xNA5kNw+BaeBCLMpl7WneTqhD8iukdJeTBjMHfY5Qpc1NWw5roNy3HRztOH7LUVovWn3W
fBHnpYwpcmgiOVg5pXgy1mQlxEvPyJ9I1HVzPX8agnItTfGNYZjrJPWPZhEvywa0K4CXjSnFW3TA
O9BDqq0DoOHWzQmsZCuoOQLgwidxkJwZUmOY+gKWeBJj95NmPMMuQRXYQQLEpxdn0yrMTbRaxeOo
WmCip0eQIhh3fD84KDFbvmDSEC1QDl5NiUgWVyYSX5Wg2CmLYiumCg9JpW4iSNZS1GM3bqxLMewA
LtciLjsVeKyxG83suQbqvqAU+jZGOQhCdaN66U7rpGNdQiGsYmGXQn9F3u96pM2o5bAvQpVVPbEO
ZiwcofTwPSSTLa7GvZHGOzjvYAzFY05YwUrQslVc8qLLnYLIHP1kjX5GO6QW1AyQlReZ4KFnEgLE
H4Q01MXAYWkMUqCDkOpQ4BKx6l+VhgH1PBBvQmEg0Jp06OcszcnX5ZZUy8FIg+gy6nMcclYMvCao
EQUX1ojaIaWAZGUdnw/fGgEtQTMUIrF1MHe+EEOdEVckiw9+0PvKshHHQNpGJr4+s2s8lLytL4GL
RNxnoGdxAhkusZaNqhPVybiCkcRuOMqAbUZ1vx/J0HDlDKIk5lbYKa5XkbYARR5/cB4loEfi0FXT
1LQxmiKpq9QcKao0lZDDi+GHJMRIZkD6IDiCfvSsRHEANQzAk2r8lguR8RzrmCPTwiALQqmje6BT
cK/FJF0aTS9uUhnbJZumR0lsiQdOlIqE76ofFiQDYwoJkiTahT525KFU3tpxzIj49nUpJBqzhEEj
TOHTZEEPAnKRECKmtOX9SJLDWkhbJIBDasj7sC19GqIewBRyogX+voB5G2Mf0pyQyiqiSiHyY2K0
TdUVJn9W9ijQ+0uTenPtj27lk+fQeWC3o6rxDpZVt29xE1VvXsiGEK3hVN2ErCR3klXrrqo3g2fn
KdEnDjCzzEcgKLM3FKGVFbP4L0V93RA25QCAiUlTYq9QAdRAam2+ZgGFth6NkmngjJYk463VsHOT
AkM45RwmMRobX6j3HXEWi0KfbvLYujInnlRRGK9pqLtFTjBAMlr/l7TzWJIdR7r0E9GMWmyDIVPn
zas3tCuptebTz4es+aczEDHJ7v4XVYsqs/QAAThcHD/nJl5UE7yOC7o2cX7qGUw/WQZ+q0wYI2ia
/WS0H50OfpxeQc5vmerpNu9t82O4hCZyJEqwc2pknTa2C58QgDY0FgUl4os7u9mBqbmPxBB8mvx3
ACNFqDrHok8h6fWUGvL6LjhWU6H9VjO1fFZsdNjM5Dk23YNaLCdIjg5xF+x6ZrPzqkISmxllkw5h
jWCVMoHnGkDNom/aI11kh2N/MKsREXWG4PftpPYHu2u0Z/SRSARnR93xahQ3EUixnQMTB9PFCgDV
or3VoP85qVYyYyWqto6jf1xy54diOyC1YcYib5wmGP7HBJomNKQ9C6o4FHQ/azN+kXD40OvhV7MZ
uVRlPqI1s/xhOPLRg59UyccPZECg4AJ494L7sdKcLdPryPXkS/IFNNzOS4vvmmag7NvqjzETo8Bq
LEi5J5hxnCGFCkidH0PNCU7ADBsiEYiDjDA+BWNBZOTcJwoTHYgKKr4Stc82L8jGGaD7csKIqWrW
N3fjMYsKSs7jvgWQyFP7mBbZPjTQw6oAhzl8oQWN2Gns/D5A7ydO7Hs4R2+QLzrgPD9nZvUrDKo/
aWh+hzT0pu4VtC6bYWv3CYC2NGihFA6e9LL8EXkwucV83kAIkbY45u04Z/bOyQom+cu82nr10OZ+
AXdaFpFuc0sU6OGm4S4D0X+vMY3vQ/bNix1V90ILivl3aO67uPGzJGf2V2MQvjqMMIoshrsbPJjY
WICYgGcge05gnw1UmP10p/iEEwsOgTXdBnq58+CmcuA9MAN42vSu6VF1h9w1KzuyjLLuIWQpxuLZ
ToPgR2hZuHe3e2JQmFcWUbQm9Iiq9QyNsSkcj8k8TehuJl6f+0nH2L4Py9a07Rn0pHst+L/Y5SDC
y9Wz8jOts6dqcg5p+3tp6hsPNdcapUCwbkdqOrAbW7f2WN+MzfK3AD63sdPugGZLe+zTEUouxiGY
AYO2AcKqh2kq9D09KDCZ0wcnto1bQ5v/Gu4M0n5pBYL45FKMj3vkVzLkvL9rfavcJkISNcq1ZaeP
aFx6wXJyRtjYVCjdocdi4GDK299QSjr7HCEA8LdCjCIlPVva+eu89MyBTIPDxF0QtyC2rWiYIx/9
KWf4kYWdrd7i95DVJE61j6rdGHB0zcI/tQRUTOmjROEbkUNcxXup/iRyLb9NcP+O23YYqV8FiQZi
srWnPa+4VvHJ0aBQA7RYlsjq0NhtCKzhgkIfaoLvBhkmxLuwlVKVG1yeWz1Fd4MYGy0jiEq8Ywfl
hW8PVfKjBhN/yMYqOJhqgbpGprj9n9ap6s+LmsONk8xZ8MOAPyjxe02pcoQc7Qztoz6BLCPqQ/ek
mIHC0Ho07EgwARtWtn0oa8uDnjvIXhxVsO0slIfidrAfIDxy/dgyAZfp0Th7Gx0yvmeVLgAg/Twm
3Om6RA19k4XHu1ydq6dp0iCU6ZYx+0hjtTllUW1Ym6w1xs+u4ka3OUx/j4ljZl8zeuD3ptsE4u0t
9l7JHExrFcqfMq/VYtOMUCj7lt5nOycyUD9xa5jYs9lFnlSdgEp2fQ9NoNI1n2bdgAWz0juI0kOX
12SK0WjZ2p05/VCjWGl4CSFT3phtWX0Cu5l8CZMpuJtLh/EGrXoqlTrcu9ZMltu2n1wnNm89J5/u
+6woqNhlU3ZSSE4ZolHIXLTCaxUoCebuljBY/Q39pXuw42jAlbWTftOrE4P/UUbPoG8Rx0tT7pmH
zFxopAg0WhkedIY+Uq8ND2in4/lmEaWfmtHTj3lYzNuQ44fOUpQ9lgkuoG9IK+DPd2+rIYZpvTPQ
xcXbVFskNlFYDtIyuhvGobiz6kHf03VHM3aAZxWU61j/RfnIrW4UM8xgUCmHO3sIR/PWYS3MdcSh
8oEKdPrZjQPy9Dk2U+Y3UFxA5ZWhhi/O4BUfUiSfkK93kO7EZZFk7CkI4JQjNQsQ7jNV4zv6OVCA
amUtIsPRJp5BhTu6D2teGpRixgpNDiG1PTaz5jdj8Ns0CAmCNhug2ijb+z6Jg0/WWFOW9OZU3ed2
W/9oLHe+bYdo2tlOQshSqIhz6qQ7HyEPyj5XXRwziU62fBxLVzsEkOBzVZHBumuNjJGlwUREvJvx
hSRD2kgBwAMB346zH1YpjUtvVNFEUODeyWBk65gWYP457xHPgrelvosdzfNnSBcZwjArkNXdmN6a
YxkfFUM37q0w1ZBbK8T5LPkPFHOd8KcZOMqRvNYKoNoY0zv2mCh0arsHDcmPXa1m/daAKPwjmNDg
sXbm6mPJRf3V18MIQZ+mPJmI+9xAxrH4MNin28IqqfnG8XhAMhZEvtNHXz07phseWBaNKCLPuyar
EGtr59RiLKVt7lIkb2/BtaqPw9Qh/KNFFWyipZeEu6Ay5y8ZhKHU41qlPUxI2H7rp8HYBmkUaYL2
smfmqXKs7+mSuHewnatstIkc4wjv2ctEWIYGpTPAhVWCVTiGieb4ZT9+ruALhEaz7f6UHLjbvjLN
GoaIWb2P0QqE8TCf2l+Jvri35pS4sLpPDsI6ilt/7rnEj2gSVSrxYM2gQGBUDHoqcdseCZPVrT7y
vzrDIDApcvep9cbxe9ma6im06Unh4LQtbUc8bRYn1belKCeEzpz8V+qV1XFCroMxJ9AigOJnd/46
hIH7pzLSgURByz72bT9+6qpsekzzICZyaZgL39rmbBW3QUCqnLt1zxQ6csi+VSX1xygxIcmlAJrc
WpZpdncWSd5nZCLHr7HbjxmqHxmS0gloGxvHxvUe7f6ps3vn4DqIh23GrIoOJXUbnJyVQvFYdTAy
NW751ct1wkTPCp4aAmiHzBGGNVtBSjB2kuBkITN7o5foy1teUT33UzHcp4FmflsMJ/pgKVnxqUxb
Zi/noFw8njzX/R0HzBsknk1MVsZE2FAZMcyQ1LPX+yg1Be2D0lMjQuAqeYB220QjLE1gGA2MFF6N
cYZ8yYTy4qFgxAgtaHVsdmoGrS41umkggWNWCJ7QDvUm+g5/Lasef+UD+T8F6knN9/3gdRl4f4v3
E9FadIeQtkTMMUyMj0GpLdA2pRZ9Nqb/VADxZqjgcXu35MUJFIe5vk6v7Y/VAnkt3sqGoChO6+Jg
Lhpkyih8EEBsdISWhk3SKGkJGZTqhE9GyBa9KJqZUCgpYHazb7KQQfg7u2py/TFtkKhBnpVnP+q2
Tl3r8MlUWszD5VbjuNQbRUcQ9yWDLlurDxkiJCjPdBqK6qfRSLTw70rVXe7KiVbF2+6I1NnmZxhZ
KiAbkwbkp6A1oioHCIWf7H11CNrNfFxrN4sq/nmV/9yiVOWvypaquyEwDyglbgxIr6YQ3YspfzJR
XACNzz/d9v1lyj0Mscq3DRmpB5YwN9TEAWxaHTXDbMyfCy/fk5F+eN+MjK0QZujr2rpquWS0MquD
iQhUZCSYaUQW3kUUxaDLYYAxSP/ExJrvW7to4v5jzlItepY2jWRp7yYECVuOIf2fQ/YUURY7wNrn
+PFTdoSfGclSrt/NGheO3HSSjUrbx8CPUykORoHYkq3eFlBev7+ua5tF5Pr/liU17BJlSt1OUJ/Z
afipCm61Jb6luOK/b0VGEknreIULv+nJGj2zW7qGlT7MjuKRiT0XGpKSEo+1Q673fWsra5JbdWUQ
z0vrYs31nki9GuVOqVZ6+msmpDOuuHGThyMmcDEv4zQ+zQk1pLadn/93S5H6+Ituj3AkY+d1wLn9
yNjbloD9fSMXmJR/tsc1wYUbKnBOsdo320P3tI0RTRFnuzsVj1Bo+SqyCyjbbsuVvblA97zaotHF
HXIcSMClPqrRLjOtR0gnBS+K7qMAtYm2xa26N3bKac39ydMYr/1o5401aZ8Qke085kjJ6nf5w3iD
1N74tzlBjLwNIJ1x0pf61HzIbtaAja8HWva7jmMxbWRQnoPh9fyLjmFvkAqQpMP0sgmPzWO+CzeC
56b9SnfHu592P26QNPuTUAjbOGvQQO3aQ/PWvAzVIpCcFgqcm2av3iAlDagpPGgHym47RI232un9
A3TVTTGXBKjJBM5qS3s6zLld0zjEiVTtk+6doEZYOaJrFqR9JOrSY2YDwRV4/VcDpq4u+PP+Gq4f
zDeLkK7aUA122orHGcrJLUoG6SHa21txLq0UFO7aZNJVD+LpLvgOyoygF85PyIRooGqFwBZ6VCY0
oclFSGkpKztzFZDhvDEjnQRG4QqnEegI93v9I73N9sU22sf+chOeBPxIQ/jysEq4dHW33hiV3kpz
mIAPIB+4QQB3Bx9Gv0mPyV7x4dp4bE/Ue4vD/52Q+P+yva59TumlHKe6q1zxOdvKew4pVBWp9QNd
vv/mIXuzMum57Fw7IBsSn9N2dtbIRFB1zJmyX1BSnKd0s3Imr76b/zLnSCi5AFoMF4UTLtb3ClqJ
v6pv+vOn8p6R+sfYh9QxIuzddAfltLaHK1voSFeadYbuICIPJ1V3GkXBoFrjw1szId1pQvug7IUJ
r6U/He6dplnZrTUL0pXWWiRq9IjPp6cNVCjOQ5/rh5UtEn9D9vQuuCNmJi2Pf0snojTUUDEoVuA2
JggT4c2L/5YHx3cOxs6e/q6j2K9e6TcW5UmFjM5fMorxgf+xOCXfpiO0rTvSUWhxFL9Lt6jSrXzM
qw4S9h1d01VI+zQZmxTBuVNY5ITYRXmAlS7qB2WH+t4hAyHxvEqXJw735Zf9lz3JdXkmOJAE1cjX
qMS4TaHlM/fZTeGvnfWrsf3blUn+qo3nzumK15UJrrbIN1KTAB+Wha3hV9/d1Nl2n9YmMK5GXW+t
Si5L64EB1TVWxRNN3zmE9nHeaztURdZRcldDgrfWpHM6OmqQz/nrGqet4KMD4psfAEAdShh0v61b
vHL5oIoSEDMoUFxY6M4fuJaOiRckKmyGnr1JkHunfrLiH6+ZAMgMHg/2CDDV0prCOO9KvEiy0RjA
Ppp10UF/A2HQ+1d8xYolOWEjUctmDiCpQYBna1HKVJBEfd+EddUGsHoYT2C2suQIvM3aYhiAzG30
fAmR+SjG4UtZNJQoU288UTNAV7OhEUbztJy3Q5/X30CeiK7LBL3LVCoHJxkgnl1G7QnSQTv3o6G2
nmpN6+lK6Ug9lsYMuYX3TSAje8o3j0njQoysFEkT3Ov92A8UXgLkq2ajTHy3L7ST1SqwLiEWND1E
5kgbpQrhv24a7dFwkcTxm5bijIIG1Gauu+YUo16+L8veyvAMLoTFqWEN+9iLgbAh8zNsUMdtnr3Y
tW+6MYj36piAQA4N0sGmr+NdELt5tp+VJd95cPB/1VML8flKbU8rH1vyKzKSU3p3OiTNSrTUGWuB
LyiGUftliFdgnNd8JSxv4ErQmUAjTX4VojbIIxXmMHyl6tcfjGN6gHv/oBwEx+datiGOueQo3xqT
HwTHiZgumjGWnZBhRT+ivNN2zaFeyXmvFFxcqlea4TKDJ9C25xfaCsa2qnVuW18qg19mVbPtk+J2
Qjh9Hnpj7bm5ciVcHSg1k1Q6fG9yUlG5luGAqko2iFHAYUljF3bC4ThTNkOnr9nA3AxTy+79s7Fm
VDobs14vWqpjdCx3eQqVWb8mS3DNAtBbV1ABUktypLcmK5OUpgneRNch8Epo0JxavXZX9up1z8/P
BPS6uoAqo4CCaKMUv832qISQwydI87ibkA5hkgBVGb+ZELtZHa9csm8cHaJpY8VbXnlozi1Ln1Af
MigEC3qa5rO2t317PIU7h3qCsZvMTfwLitv/NARD5QieU4qOvDU2L4H0DERlUTXJ0BMl3y97McLD
EP2u2QE+hDNa2a4xgcr3QDInz5EtzpJa1oi5xPo9OX+r9jP4kdr9/v5JlC/1qxXByQKnCP5DJuNA
E27Rkhgr5gF1RfwHQIiTuspXIR9HzJCqeAy88gUZBpXOyThPbt4ZqD7U2UkjUqY7u/a2Sd5JtiCf
Bw15uWjGQlzOG23otlZ0Y5df3v9aa8uQfFOvZmk76Bixrdu0zbYaEr3vW7hw6a/rIKAxeJ8Z5pPp
E4LFKQa3w0RyZ98wgnEA3LL50vwQI7prsbaczQpbTAEYGu+HxZSn5CRMow88F/XtjWX+HfrqADMc
VFErj9TlCWPYXUxVM2dAY0h2EeNQGiEcjAAXjeKOlg2SFj3YGSZnXDQDCzW/nT3lPm4yZ8U5XW6W
MCxKjZ5umLbMzgAjYIJywpAjfPF3QAE1Xvn7l1/v7O/L7AyNlSSzVvU5chjJlqEQX19uASutVDJf
4763LpZbSconCAiEGLIps/446gChYAOaA1wM+rawogwAt9t4m6DCBvbqB3KgtP545P5WEADeWXNN
W66vALen82L64RhBCaBDguimrrdz20jQ2TXGIc51b6807vesJ+Hy0962jmgwBeMmVdq/qjM/dG37
ix/ng10FNtNCCwf/a4h8ZzX6WTgDT4Vez4/BCWyrpSh2qVD4G1u9/OpOrvfbnO1OSFLw9KjAwgHU
ehQ0guajrkXmQbXb0Hfqqt6HaQ9znqENd2o3AOqjb3kw2buVL3lRpRVfkovlkCyQMlxMvdigCkIv
pCMooqX4GH5Qd5DY4MhdhjHE8JDfvkQ7rVi50tcuAJhg2wRUrrsXlNVeX7j6IPTayxZewqBbrPhU
hzPATjhboDKLFZt5Ah1Kn0/E48ALlWhpVi7hFbfCeLAB7wRjgjZsEZIDVkLml2bTQVRnJ0YDi72S
wBPRbsXIPeyAawHOqj3JHS+wEDuDsCe+dfMRgeD79AQVJcOPkJ2ufOGLYICdxVuS/Vm06eAhl57m
OXLo4jeow7S7EaIUBDesg0elQsSnBKwWIxN37/tp4RqlW/nWopyt5WAWPKR1ufztBzX53ajDaeEa
Ggmsu2Gzf9/YtfXphkYfw7GY27rwAUNhsrsJR6jZLvt5V2zhMtszV7opT9Ftdb9W5Vy1J1zrm06N
DkVRl8fYE98z8vtDuHPpKjS7+jQc+ts1e6IEIX3Ms+UJT/vGXKZ2METkrzfkw7S4O68w9hQkYSQG
CMsQKVMs73/QK64bNiQQY7bGtUTA7NxgN2eQdWcCOzmlftYr266qj17/4X9lRSaTyq2mTLqhg+uj
/uYOzzW8o/VKQLKyEJlNajLBF7gCBBoaKmBV+P1G42TOL//FQpC0I0J0uWYyi3mVO32LfCpME/Wf
1noahp92sPKYXnmsIUX5lwnpxIE6Xlyrw4QzT4fEMI/Gkq6lDFfuLCsgFBCVRch3pHCHwbbQ7utG
dOnQQwFVNx4iGGuPyg4qxB2yRqBr6t/VTfkIH/xaHe7aAk1DJQZyoAViEvL8yPUoyFotCtICOOUX
sGuOK6ft2vNGa0xjzlIszrso7hjJMniwDRM5houPTPg2f45vhtvsNszpxIxbuGLrTX9cS1QukkC8
L2UxCI1IlT1406XblFX1UMJtiuETFb9NfGOenAMhwaoY/DW/BCoCyWJTF8SBhnRKZivJTVCTKD7z
igk/zyumsnUUNM29ehyG+9Wi7bUb9tak5JvAfwL4EiaT07hTd5QFgD/6g6/DKpakW32b7GAn/y9u
A6qgcFNoDtmSnASU4xxrU1cmVB+oxWl3efrt/Rt95TRSFOAyA8ngIshpX5KhWFWlU7JRKb2FjFdV
a6wuYtMln35mQdqqFJCi24m6SnZqTv+TWP7nRIiiFXJmR9ofta5ghxtYyXij0hpJj8MdOljWXjBs
KN/Dj9aNSUlwlfrtovUu25XaBouZtfosvmCPzNdLcar28Jr6tbGpnE35S5QFgo2+EVwi9a4+Fn/W
WIYu6vryD5C8mREymwcbLvXil3/IHqKt8UEU9hnFO7x/Wtb2Umoh6AReelZhKiw/h5MDbfrnfPji
zi+Lqr6yfytDsH3f5DVvdravklNxoi5jkkWUyAggB8bjmBj5Ze4Wqi6HfpuipWBTcNo0h7XQ9crV
oDaumjrCHbatyZWzpgIOhbpEypjaCK3+t34MNytrE8GvdDeQnXBEuCoUJuSUONBCKtwNHFyjbzYb
UUryfBDHj/OWFtcqH9WVZ+/Mmvg1b6Ir8N1TyuQ1Rf/ywcmiv33mQHv0oLifI91dOSkXRSuSTWqO
OmKwcM5c5NxxZFbRoibFBiKD+ynQnmzwf4pRfA6XZS2du/iKr7ZsG1AeSh3okZyvy2lAIGchqnzN
lsHXbbb1SmJUOD92CEr91NYk3C4fH8medAt6Erdl/MeeqDhmEFsWPxm18U2oJa0n4/T+KbnYNsx5
QjONNg0dNfk5V3PmXlyHT+llcFybi7PPOvVH4sU3s2odM6P99L69S48mGZQ8Wrl0sdFaGOy2CELw
PQPvc/dlSXyGR8njeOrQbv/o5psQ7ckTLAHZJy3Zvf8jLi6f+A2WB0UerV/0sQ1pT7s8oJFDWtUh
UKoAiC9/vG/g6i4KzhCUmSHsvAj9HUVlhjiOCnSB9BshiqcBDNOfhOMU0kdr8cOVBRGRaZgCh4ZP
kRbE/FLQNhnDraWO3AkqD8u8cuUuU20GZEwiMBNElOcSHZ1/s8igrTwwW7JJzF3FOyQEx5jeagEV
Mdi0W3sMrtqz4FZ2RcfEoLZ2bk8vYqusU8SLhr2L5jMuWQichU/cO0iH12qUFzgEhGtJPP5lTnzh
N+6LoRXNjkPMNV8Rkyv0rbpLd6KlHNmI3Gx62I47Hxm57cpBueJezuxKnzWFmsypi/9ZprGtqShM
N/lpPAkqpbVzsvpVpdtnTzFqwwHkOx1EzoKwfDp2xwKIJPzKx3lVf1NGPchfVXKeY+KOihqzOpQP
PxqYik/mfrr/N7jY176j5DZbW+/7aGFh9PEIoJH5ebEeRPxc7JL1qOgiVJFOixQ26E4I8UTFuswD
UG3f/Gv79UF8yOJzfcq/xcr9/DU6Li7FvsZX1tEr4vCfPe2IbiH2BdENZHiwV8tpXu7FiuIujJbd
TSA8huK5Pthb66DeteqdelzXObvMviSL0vNuFWpWqiG1JxEo9Q/1obqdEZZMV6PAK287VRraX0Av
KQLIVJ5un8+QdLC0aXzxgsNooJFsn0r32/sX78oO6jgxz8EI9HxycJTCq18Ppol7oafI6Nl0nGy0
cssp+KwqzKfNzU3VeUx0Z+q0duev7d5b29K3RKR5aePMKl5bfMENUsy+t4s+DzvDz/cIKKy8dtce
o7O1Sq60LmsV0i7WKpQKYPV4CbbOLnjRfOapkJHUVyogwmXJh5NXwoN3HyEGWAHPXalSTJ7SQG2D
KMQYfs5A5O+8RIHQQ4ydvb+LF2AnHIzxSnBrahbSrxcpbNEvRVVzESvvMdgJQjrbd2DWOdRbTf8o
fPY6afyVx9aA7paHVijT0dM6X1+LbltVqria0LCW+5EpIGo8i7GytCtfkR4ChUPY10yyc8lKWsft
FBdYqcPnJfsaNCeGIDfvf76rK3ljQ3oN+lCtoVjGhofKVYPezMf3//6154ZFQE5NIwROJVU+Cm6w
QB5JXGI9Ct3yXXyT+t0NzPoAZ/fFwV75Ztft4Rl5yQnYudjnW8Pob+pEJgtCljh8CA79QYhOztCj
EjWsAyyuOBFEV2xD4MLYJBlEqA56HzKkKZ6B7tQf3FN6io70Ak7vf8arR+GNGWmbDE3R2jGfqPsL
AcCx3ITZ9zhZcYjXPPzZYqS3Oi8WvUh0FiOAN82j+HBgfG6a+7XQ7spXoxrOmA5dWgGzlx6vDsxD
m8UMN6k3y122H475nYg+khWV4GtuDzSd7TCkQZkSUm/pMMRTEnkddsabgiUxN3r0dvpvmGtI3Yp7
fe02XdZKNJV3i/okSB/kU2zpC6ZNabd2/7owVFyfc/8X48V+clSP1sqJuHbQeaFoLVBoprsuF0MD
Ky4LiIj+yUqFAMICpDTbiIJoukrzKn635NAFjk+E4uRKF2W8BpUrzwDivyk8ZKVCHVDCk6K8qEN3
clE/eP+wX77/PBm6ILwXnSgc7PmuDV6UJUqNvJUTw3aZ3TpLuLWXL133+L6d1xf+fFUMeLAsajCC
XF8+hk6QG1VkwVhTU6c3fViYTsVt9yV9dk/Lc29smiMD5PNWKAyHL/DJxtpuDehxWX7CcyCqJIRO
meu5uApRYY8wz0EYUu+Grdcf4uPCGbUO+cfkofjwqpbuC870/3zpZ2alm+GkjVE6BmZFDm4gXG49
NdvoyUNAOzwIvvbUT++aH9C8ESLE2zX9bu3SA5wvW3oWVDgN4E/CvoADZXcLbbjXBon2BTnpXdie
hh+0SQ7TE59+Pz6/v/pLb4pxWtQqyR6sOrLTLpmld8DyQhBVPgTprWV/RCBs5WG94grOjUgue4E3
wAnDlAYPRLEj6BrtMN7pUIau5/5XfAGU9+A8Ga2A8l+VESjMpff6rMQ1mbIQ54n2S78ffFFJiW7i
1jfWHvVrH9C0QFoRA/Gyy8WGLMg8N3FDsbb4aH0p7yG1RGF4Y2+Yet+ktDp9e7cmOHwl0mOVb6yK
WOZNgm4giGpCGSbODDxrO+MWadMBTjz0lkSYpyKrSJ3zw/tn5cobglGeKpQNTGBlcplW68quNmGH
wmoMGcxmeilRHheYTXSlECktDqt9LnH4Jb90ZlLKZJPK0PopsiAE+eoenH1IH6jeTuwnDJqUBP5L
ey7PsUO0eXEfFEOZk6CwK44Pj6SvfYH9rd7ar66v+RQ8OGvnR3gXaYGMrQMPMWyLDFY+r3CiGNmc
OyXvPyMmDFZvoGby85O+5YOuj3pcc/SWDemLpoFRFcpj5ydnrgaYhC2Uca3H5uR9yV66n+Y3Rduh
c1xv+61Kb6361EOS42yaZ9FKMX6jmvH+QbpyZ8hP6LOpkPsi7yL9hpLCC3ptRrUxhj+j+idP9la7
NoJ0+XKSJ7yxId0QZ1TrmjccmP3fRifl8l3rTiNEeH8l4q/IuwcNOVS7YBt4nqUgZ7CKxppTJiCS
qEf3tD5mbv77fROysJ6BN7OgDuavi+YINf7zHUPauK7J92Deijf1XyFKZDD2qeycdlMWwInUfX8S
/MvZp0D137d9ZaOgukZQh7wLYLMcFWhOES4gCJCAhn8T8iwY8b46+YpbWTMibsgbX2bPRgctA14l
0XvjYW7s5ufgKeoXLVHS/fvrufI6iOarLoSDSJDZtHNbTkCvfkG+Fg9W0DgXUlkekgCL3z38N31S
Ua/kkIsXidaMfLcz7rsSz1gb9rDk+MV2mRCCJRsfdpa/2H6xKw6We7ce01yGFMKwqXG3wE+DTjhf
JtG4ZRVAYTbBfXNqD92t0F1Z1+K6+jlfAfxA3gn35eQ/7JqmtDzswFzEN4WF3eNA2l+Fc1ZWm2pX
ytIsi3kIizIKaYzcqWD0f1Tzsha7531FABUyg+jF3nY7SDb8+ahNUA7+G4nt9WW+sSv5ErhKy7bT
WOaCbIXInYYjYprPonX4b7DcXyYYrJJZDFReBPBC9inTZBbOrDEB1O5al/a6EBXICUQF1n7yERIF
krYRhdRVCU+Ra557s3PL0mPblWmQp8JyQyQsbkd4kzG+r2/X2Uuuf1N0Mshu6CVe4JsYlujqoCF9
74DXwYFV7MXFUPfKX/MYbtdK/Zd+2lKJBwl1ufpMZUs7GFCZsNJogNczmI+23m4tM3xa8S2XLw6U
JYAiWZDuAdmS/VjcFqMzAjFtd95j3e7zGAoEZjEo8we/ptqHfOffK4CLbZG27cyw5NSKbniVdWHb
eKnjqvmawYoZhDDhzoSiYx3cZvNKOeHK92RSCBFAoL3gkGRk1YBvcSw9qjaclq+VWX4qsv9Uaoka
5pkJ6XOCBLCbacaEa3wFNVZVxsYzv6zs2bV1IJPlCJAdSGH5gZvisLNLyy7pTIYP4THf0Wh/rZcK
ZDK8xwUMxeii71bMit8u7xgPA5MZUKRSp5X8cxa1+lTpuMyEUkz3IrqHIqatPsCfta2PK9YuH1ik
KN5Yk661m6tKmvZYE2rAliCQpPgYUnxsds3nEcUQ4NnzbbCyyKtWYRdnAIW6sCuz6rRj71WQopcb
4O6fCkTEmyDfIY2wOmB5+S11TwzSUIoBkCDjSt0xrLWsR3Fc7e/mtNtA5gseaGUxV1IfZDVB/JLi
UZEDCceveBOklMhxqY3GN9Sfl712B5Own/rwK/8I/cpnLuA/Drwwh6cSHXMxIicdECKUqlE7fEmp
fHGm367xV4++rRyLK97eALfItyNKAN8nNvDNkpRKzA+JIKG4M/b1DfMUfrdxN+VTt4rculIBsNBP
JtanzPCqU3puy2snrUo9Xm733r7pD/k9cIZ7moNbpkxXUOLXturMluQ46GTBF+a+RgnMTO6yX8ke
cm+S1PKb+2X9ablyzs/MSd6315ewjm2CvA4etQlVp6TcCmXv93frSlDAEddN0lIE/dArOf+AQVnA
kWsqJf4dlJTyMNcfOjvxg/5vDXrkfVtX3hMK0SpPsxgbU+WzvsCb3y99CJGt/juz9Y0VP9vM+A6d
PwQP+byyX1e+35k1abtqw23iOsaaWSw/gd/Qemy2hrHWQbri6emDwJbMHKHLVZZOO0j+1tAKs9wI
EkutPOpOt3Jnrx1yEjXePe4uOjnyRESVmIMbQmVHSFOc4NTFRwR3FkXobrVrcC18emtLnoUI4shG
0ARbzgua9kca3r/D04iSWnPwtmuzAtcC7zNrkvfr4NDrOxtr6o22r/barZI+wxy7EygsDf3I++jZ
fVibwLi2Y28+J5qtZ/4JMmrDZQIZl5ug9QuJvrEW8F47em8tSJdKIZXAzxIVts6XNNTRRYPoME3X
xiSvVOsQpqUeSZnZpBsip2PUOvSmGFlJgxbnbG0aCAJLH1L3GFVtynWidLZOfSG+jxRknFmVnv0W
QZpJF1bHm+7O2Ytaer9PHkImZ5lL273vM64fyDdrlDoVTlaEY0uFcJN/FiAMbbN8iQ/BC6CIbfyy
1jS7Yo0JaKHx6yLzS2Nd2jm1gR236uA7+IewJNuO48ndCoRLuYeGdVXn7RK6gz0GnTz6qPhFOSfT
87qbbbMsAf6S/0H3ZZ/6ffVv1Awuj+S5IWnTaH+nCCnxmqjZS+p9LtM7o/jwH2+VsEG5ivIAQmZy
QWlKrblvMhYz+uXn4Q7+shudvscrX0jC8Ti8b+8yL8IcHW9HqMqzVVIskxZ97JVOVm7qnlnIvlfn
hxKJtJ2Z9OXRmUtvxQ9f+o1ze9InBOgL70WJvWy4adLa90j3/osVMVDNSCP6zxc1/9wNTDszOH21
hSBLwVBC7ByUyvPjbgU9cnUtbyyJ//8mRhuHvoXhFUuQyW6YWdypdbd2c8VdOfcTfC+6iy61IkFq
ITn3GR6e2rILcRwmgH7ZdjjazD9DmHtoDuPtGqPclTafg4Ieb7Cow9Hpk85DFc3WYGg0hkXmTzC9
TXfTT+9B+Sx60RUtdpjifWaX39+zVbPSsWjdOQ9rpRQgVCaR4DhidsDZFD/1R4gufOeGmdiXptuG
X1bsXrphQO0EHJBdiIFsuUZmqYpnBC3hqMAb5ZTI0K1o9/3WZnimP2q/V8yJZUi7eWZO3MY3Jyan
HpdPDuaWX3Aez+2mPeAYN8iwPNS/uOYQ9jyIRmZdbZdxE/xYMX/lwJq0MsjEQK0ZF3yBruBbjlz8
19yIz7xzfjbdZthAA2xvomP7GENfhXTyilVxZC4WTRrvUXhhuF6G42Z90NozMjUbJ9pMe0KvZ0Kv
36OxEWqUA0qgcHJ8OVpP84orveKtcWk87TYHGTyN9Azls126dY6rKdqvffarNn+HylqaduV6ntmQ
XMACubGVdthotvHDtB0+Ztto64H+9Q4aYpdr7fArS0Irm6lAxpSujL63hWkFQQJwmjLaph9gG4JV
3gjXZqOvrAoDHmwLRESkGZITgI6+pA2EGTQDrV/2TbEPttWtUfl1vFl2GfSkysf3D8m1hVmOSbzH
UwROSQpQkIgvdS/UQIU3P1UYkPKYZa31Fy4PokvWrAoxexMkntwNbiJTH/QgzDfqIUT1fDnBWEJS
vRXggcYXgKgURL9zUtYMX3oZl0l7h3NIPu/Rmz2/9mkWjsYUU0cV4KvuBQwllIyLjxTcVj2u0QVd
Cb+wBkxEB24roBriW79xMqnhBtoAFTr9BRHsGeomp3Zgb+CY2MfRZg3yJbbm/HrDpECvEipkgaGW
o720c8zArvNik+a58xdek/bk1ONysDRlfInQ7YDHMzUeYsMqbv4Pe+exHDe2petXOVFzVMObiD5n
gEQ6OtGJpDRBUBIF74EN8/T9QXUME5nBbN2e3klFqEjmyu33Xus3QYdT2ccz58T9/TD+YgnCmmhl
DI1BBmKEuM7u29vUw+vWMzhKvOnJ3EHSOPMqPt1ksiXo+1B+WyZYfamRC+HztP8LTNfu+k24a8+y
O0/MV3r2P2HmafVuIFVNjCijE6bOwEuUwaVvZNd2Aa9nqDBFKx4+7smT4aiU4pvOQYjr0GG4WEhq
II1UYTsUphTpcQgUr6kuzPIuG/XVx7GO1zuDNucDuXIitLPk8iSSIecwj3NMX+wN3K/bPPfXZvq7
EnIU2Q7CLM5bbdLaLg0IYzifuobqvfbt43YcH+hkHOcaHqln6L7LnTLS+sYeJoYIM6utwJImkVHb
N83WizLjKlbSi0Gt/7p2/teB5mrzj//m39+LcsQkKWwX//zHdfS9LpriZ/vf85/9+9cO/+gfn8q3
/KGt397a69dy+ZsHf8jn/zO+99q+HvxjnbdRO951b/jMvTVd2v4KErwV82/+b3/4t7dfn/I4lm9/
/+N70eXt/GkB0L8//vmj/Y+//6GaLN7/ev/5//zhzWvG332Nsm+v37q3oz95e23av/+haX/KwPCB
OsMq5yU4Q3j7t/knqvEnl2iqdfPU5sI3X0FwUGnDv/8hKcaf1IW4HyCSwZnASP7xt6bofv1MVf/k
AERPjro0Pybp9se/vtztX1vgX+NCZ/zz33/Lu+y2AOzczFEPZz2q1PDQOQMUXibUDykwH66wys7t
0RE9daAisccdW8gQg+7KkYhSGi+Qi9C+RW6mbdd4rRjta9GjGoIdZZxUa0WSIplTwxkU3JY1O+P4
mrSiudPlAOMsy8QhbTuOSV5t5QRQK+oqap7JP4PCaMqNKLMkd9UhTDp8hMy09iq8OhLPSpVB3pet
hIhBnCj+d8NpZ8XBuA3MW6kGTrRKlBDA1lCrVbdBHWkY1xrmiGKNq4YaXZSBSAEcjtmkrnqoCNie
B5RUrtow574+Sf4kXYOrdkbMi5OsvlSxGd6bMY9NTy1zNpvSNmpsoEQWydvIjpVwq6uJ5XhJ1uOg
I/zEgUsoSkO/rG2/qpHelULjxZH6GitukMbWukQFr7ioBimX13wPRYKdF4+yjA+XGn3ukja0dmGC
Uecqq1u6HfWnCyOiGBEV8OqCwUguC0m56AQSXJWsUreuArv84bShcV/BrgelUg+qvCdrrWa3SCn0
wydHKjDBVJNxiDcBzhzxpSTGKsMQamqwDsnMRPYvy6oVkacNjtE/DBZC1/sYuy3ZG0UykHe0qk5s
dLmS+RJNxZNrKn1cfjeVTRHTdM2hk/B7iiMV22PFU8yw6bAOr5x6U9Z663/r4gKHvx7Xs1IvL/F2
5s6ks+Hpro8sF7aNWWqFNQ7EljOtDU3oxqPBaJWXVeKr47BujA5TvCyxouGL1E5Zsu2wcjb2GuKo
zbpCwJfLUIAj5TcG3Mkf5EqV8wgnPRx3N7peTvXloOnS4PUBGq7lykTPzJSRxCD4Oq7qZtzGqRyp
a6mKs2AtarMR+z70cUapK8sut3YQI+NsFlYc78d40MortPM05Wum9UPUe60/GeGjVOkdyM82S0I8
fmQ5guQGH7LE7yRSS/0yl9Ui2Dip1bfbqUi7VPKMxmjUpwyznOLFNCX5x6AE2oQNfFTPNo0mrgiK
KzeTT81XxtEHBdOp6/aV6VeyVyuhkof4HJVN9TBFE3qbYqpE/yj0QO5cO/W7Ct8zs8J+kbf/ygkT
Kb7MMarJNqad9M2LKDULWJahpUzEXoj6ptfRNLzMbR9tLLkRiX094lCFCmFssIzVcorKfcWkry7a
Kut7xeXubzSBN+pGOHhNmjXdc9SLrHcN/KXLL5reO8E+aGj1pYHNknkrEjNThKtMea1+Scumtr8x
YdqfwFdb3RsSs6VmWtrasB+7qFRfYn0MkwtnMEdrHeeO1HqtrCmofJhJ3fPRQz1I90lYYy+VDZXd
4EBaKOXVOI1ZvR38tq52Mq5OLW6k6MQmq1INcJ/Ec2jKtvmAA+hlJGkN9rB5qzi3pei7aG3VCIVv
U8Cm9Y+AUjyCI0Me5tq6tozZeshvX1u98XNXKlr78xRpFUBjPcr6nV/79+2EbZoHUs+46pM+ii7M
ETXH2Zc1kAf0tEqjdNyyrcRkYfRZ9zxrsyoxrvC6yZytAW4wuCuUdMo5lbMI3mlcxN3A1hc1vSdb
U/Rk1VEferoZ6ZSKRtAPxUqrNLk2XSgvbbdvSqt1dmbUhv7PcJKa8q53FPQ28vlJ/yRR229Md0B1
L9+meRZqnqi1BrtyMLsypq551Lq/Tr//fxH4A/eGjy4Cj6/59JpHpD/+ulb8ujvMf/LXRUCX/wQK
C6SLmwC1JPQE/n0RcP6c62awghHopPLt8JN/XQTkP9GU4+WJN4bOXwJs5bb4r5uAovxJoo87ALOZ
fCkf8js3AVKRnPT/eTQZQLwUnkxzjk1BfedIpDkfzMDozQYtk6Ke4r1UpWa6KUujanYs81p/Nq2o
BYaGCbbu5q3ptJ4uCutJssau9RwQ2zDVUkMffkzBkNaboB7yAfM/zoxnPZMdaR06FXuoP0Jif3CE
lZVf/SoJyp0zFJN5O9ZigrAuKg6STe5UvvHTn0QrVpUhZ2UzbwMWLn1+bX2bLA67Kzm3KtvF4jCq
aldypnbOEw8ICLm4QuA3NAZFNtxUovZHNwv13HFrLfP151xyVDzEeoQht11dt88osJSPZUmJ7CJJ
chVuVahHN6mlJtk+zVvcDnkyxJ8lYxovwL/z2pF8O822etMANxkUiguuHcj+Q4XF+Ux8CJpnQ2l9
cljCh5RcUw5bmeUg2Rt28hanxWhQeJEaI0xJoCpZmtVPcZZp9zgS9g9xkflfBjtN022tREjAybVx
x92lw8pVsTnQo6AqEFE12RLdSeqRa26HtLzI0AV47Spd/2GPpnQrW0XYuTG2qaXbQrndpNzHQlQH
h3yVGRqKGWM7ZFsrmzJsj6UAM1m78LQgty81FCBtVw4RAi36AEe+vDExHtXrx6CclM2oc+VzO8WJ
XuVUae4By8TVQ+E07beqyhPh4iSPLs5QQAQ3i2F44jKCK2IlTd8zw+quor4ud/LYV5nX186c70ib
9CtZCilj+/VlZWMFnZZggyh1t1YiZcgY1LUoV4Lyjr6KclP/lvqOfKPlRum7w5gDk4xqP/pUyVH5
s7ewSnOdUJVhvvdDCQ/F6pvRHZoYoUknSMZbTR71i6GPOSxzc7CwCTfj17FypE91b4UvWpKG3Jsq
S8vWZTn0FwrNvLWGMOhWQpLFhY7XKUapapTvc7PF+o6bJHzwNBsCryr6/NYXcb6qYOKu485RNrkV
il0plEm4oTk491U4xvs8K8e9VSgyEFm53GZKF+65yQVfjMlUVr7daBupL+1thxr4DZZw/UWJx9t2
gpaL7oLkdBfK2OMmHcVB/n0koSNwzDbzF03tZMw6a5KQbpPaESLheib1qxA6oXlR2tzh3Kaq6yvc
KqLPcJO0Na+gbqOlg/hqK5KQVnUSqeHWUQOcuOOhxMq5izCIlETCzQRPz4vJ9wuELXWl3DRiCLC2
5IYEMEjqNMProOWEe4uUwLNqTZj+TlMMJYijrPghKwJN1ijMBnujCRE8RJolKa4xRSwbt8beOL2o
8VFoLiw7RDtTaRMHrGYj9Q66aUUwu10nqfM06k0XPMpKno8btQ6G6gJKUjB9wnhx6D0ua/7gTlz7
qLFkoX+vF9w0rnDcHawvIppUecdtp7I2Yxzgthup5oAjz5RzD1R6p+rdsIqThjMz8c01AyoPiosf
exF7mp/qjlePxngvkaqcVnYrhHgMDb3DDazpkvLGxpG0dh0/U+1b1G4lUtix3TGh4koT/TcRJiES
X81kP4nQzLN1rQTmD7vHE/LVyicEUkQ2TWLTKNkAmUCK0srEEUYZS5e7bpi6gsKB4aE3HgSuYaZy
sHeazFI3Y1eRYJrlxkOPmSgnnhHpqrQWQ+bYjz03zL0TyaHjodDekwyWcRRtd3ZcRx324VEf1VCn
RhFw0Zd0JbLWfaUbATvCmEabborybhPJHVXoxB5CCxeQ1Aclk9bW9KQK7qijy15rZxspGnQp3tpd
YaCpyb6dC2v86uds3/m6RmsPM1PcnwUepIje1NOqK9lGeBq0MEKRDKrRIC422FsJ+3ZUp0L5rCpN
bvJgbONvYYvzYeTmhtlHD6av5NpWRHrkeF2amt2Piiyjug8SUXRf8tDuyld5LCT7weIWaOwREfdz
z++FUm2ENEzhxpCKmIp62ce9W9lC35FSdGrPxKK3rV1bUjBDTLmeDjse83p+r4RJMLhWhvx+K9uV
tQ4ChJnvu75Syuu61R0bW+2m8AEhmr29Kis/lff40ocVpcWI+6g5wYhZjeFE6pV8l/rT7hx8W6Sg
HXFxaQJDY18I0MPknC6yz2MfVc16LMyyu8j9XK0ezWkqi80kxZB0dVlI42cxll2/qR3DaDzh1JgH
xpOWRJ+cGNdn9siYF5Bi941suEpcyfU2yHmzIIxdY6frpZODy68Q2NbvKm1C5HGFqNskf/bxfYn3
5Pms9FLxJQHlBImTiUNLN6oaY968MTKWSqvW9pcGHXPlUm7lEBXKOujSz4VoB+VSRUQ1jKEBWGa2
a/FBVu7sWLbardk78fQ81DyOeDYJzU5vbTNS1dKrJr83wtWQRjlrpsNip4cspWchM88ehqiz3KzB
qY6tnK1HvAxsyKGE7atu5zd5kBmml4QK6hEoEeAuq7BTyXuyAFiGYPAZv+ht22grEZdKeyHLnWm7
7Fqydid3ImcHC9maLhIkt9VbJO2RXU3xR3VuuJtYwUYb6oCXex2a/n2X+Vnx2FWZNmyqpgxuMln2
46tRTPPwiUxwOscl1BWU8NDmvayn2ok83WpQSOnRom3e4h67rLXDEzG7Avs/Dd+5KhSoSdctGxGG
GVW2gt+oR6tOCpVxbUtJyAKfCtyFwsSo57efiCz7ghIadsmdJhxtz57Rt28SBrW9uqrq/jXrVC/l
INGqlZxr2bT10XpKPbR8rfHCjJvBvxhBQDu71pRqa5eksWNtVIEZ5FrTutD4WqMOortt2eTSlZ0N
erBzmL50nhKoGi6hVW6uRFdhlD0V1sj24PTpPKMDI3wtWR3y12jybXXw6iybj2HNiRCez7rBvEua
QEqZMEWXXETT0N9lWRinnqn4arIrQqpOLMh0ThPZvSNxf/MtDMzyxBlXta1n4zpp22xYV07LHQ9l
45SHVtdAN1ViZoqXFX3mrJyYvX/F09cZ9007OsVuqAr/zVGHs/TbX7o6B5fo+QI/c2Ihg80alnOa
/l1+fOzLLjaisaN4i1Q7/tvcXLaJedsaWzhiWszT1fW/OOvKgw5wla7DdaDvg3or14Ob2utzTOe5
0PDB1/nFWn/3dcAiFJKlDOyqtdjUhu5ivvvXi+8g8/s+hTjnq49C8DKBYqFB4FbnBOO7ELVRFBQE
eqain+x09aXB2NdBQEY6p7p+KhDJUJlsFplKZAMOA0nj2DLwOcXFTuG8Je+YWTvV9tdh9u3dy+1E
VnSZE51fYe8j8SJ73yQtxuIFP/LOraRg1bTa1o4/x3m0/jjKokrEg2sOw/OOR9es+LyE1fA+sstS
JB24BuFV9/VDCKK2eRnW7Bvr/lu+PQdfOzUbiMkDD5g1zIa5xvpuqIBtjHblRJ1bYsMWJ6Y7KWc0
MRfAP9qExhtaeSDtyGvTrsVsUFrb6A22DlCTAAqQepzc6iK6i647xzX1dXWbrsvrdDudqRMdjRhh
bR13RfjoFKOXejRoEU/kSyC4CdG7Ct4PaeslxjmGwQIp/Ffr3odZTIxCq3jSSoRpvdkcKvXST+IS
ASO3uRLb4OFcBfpoxlu/xAdBc6OKoOCmuBgvmD190SHGnyv6GkbhruvwkFRe7FHdfzwXD+tsc8Pg
PisO1D3SE+hKLLYtCROcUWp6wB+qhp284U1OsulS6gC95U7hWS3wuaMONg3ikdEAnAycR1XMxVpu
i9HsIqumI2czTm0XeuPMgR5W+Y3yioX07uPmLerPf7XvfbzFwLGajTKdiBd2q1l+LUQXEL0iNEgv
VC/anNt2f1VNPmrfYuTyNivjmBKa212Y23IfXeabcBN8lveonV4JFrjq5tfx5+pyOEMqOlrii46d
f/5uiZMt1rTBp6G1j5mYYrq2fQ7tfWIVHA7eYo0nk9QldkeMUtfJL6NPm113CLiOkifLdyZy/crb
oE1rv8Wpwnf2kX5mti7EVo6Hc14471rpUDNIMPxqXG2q8V4n4ZPeNTL3cue+t6/9IVjxyqE45X48
jY53GUxYgBPwXzDboJUOw0qOzqNKLxo3U78YFDqE8aLVw+rjIEdpOEbwfZDFCI5ONObUaxo3gMQ+
+fUOfUkyV2Wgcv02PnVBsVHDZvNx0FPThq0TwAQgFOwLF+sxC/SG1wwtI1vt2tVXbfj8cYDTXfef
AIsFaBZyGAGAbFwfWLHziI07CpVn5v6JTWw2GzdhpqDECUbocHg4joI09TE1CigJhTEvVIT+Y9zi
84EsXfj82y06iLYonEpTMZamkjWIoWfPTR1u4gkHziq5+zjMvPMudhI2ZwCQcARBIi0PVKBV6ahL
KenPTNklKo9PJapQt06NC0Pi0aqYVbptfXGZ98X249AnJgWAJCg4s9EN/P/FdK/CqEnDmLu60xue
ldduZJ0T/TkKwXUEjPt8CSLDjWrd4ZCJ0qxJDAMYKyMN1zcjajdKEpzD4xxNjEWUxeRrYS6FJmRx
V9eL0GUFYEFf4mvne1LTvYmuPzNmR0t4jke6kpKBrYM5X2yQhRJYpSXxCNDL3rrsAR7sArDOXogd
1sYKLd9N5Mxa9bJsnRky9ahD57kC/AP8ABvV0ZWhbfBOkYRaQ7wwNsZzdiEeorWz7r/7+2mn3Qy7
4ussywnIP7kNVvkFORR9q/ur/hwh7dwXmX/+bosu9K5wjFohMT/+7KaHJj4jQHT689H+MWHlc29Z
zJyhV4VkOmz/pFbdTPtu6ucuKeciLGYNte1qVH1yyGVyH1mfM6wLP15fp24lID80nMHBN2u8BQ77
KOoHPSlN2lD73eBpZndN6Xo3Raln+6ANoFGJIrhGLMt3u9i6DJIZcDy9fvwtTlwyYSBR8sHKD1Ga
JcRKwcq1TTGzIT2brfPpyW5R1J7QMXPOINSOViFT832gxYYZ+XVYCBOYrxR/bVCiscTPVEbF0SZ7
9vPjNp0LtejYwKgiixRb7Xb5z6LleiB9Sns0G5LnVn75ONTRWj9slToTQd7Nc6vSc7nBT9PVEv/S
MklhW/UqqK7bkgxOr26L6gwS9tS0hGUHvBFsKo+5xeZiFEFQyToBK3GfqW+S9vxxg06c1BAvQKQS
w0AAfe7bdw0yS8cMyrSvXZ7zWfupCl7b+OzMn4+OxalGEI0dEjnk+XQ7DOLEY5v1gWCAhDfeUGS8
0qJg6yTc6JDRjWFG2PLl0G36sSLpE6zOPFNP9uG78Iv7owG0HzxzR/XMaTBf/FlYZ9kDp7vxPy1c
dKMTGqQBLUJkT5jkNHfWc3AXsfMGj+2Tsk681PD63f/Lpvu+WxdLLJTGQc51gob2jyr/MgMXPp4c
pzrul+Uno4YxxVIhMqnDvJXSeQ2n4s7PsC8rzDPz+1THvQ+xGJu2DRMhU8Z1/fBFli/V4KY9R2g6
DkEOiZNZnvMFxxpmihPGY2ckbHlOtuqqq9huVhgGnrnIn4uyaEiSRymwG6LEQluNERdeQQVH+fbx
iCxoKvNbaG7MbCwLNt48Ktv7siqS3orpr+v4Md0nT7OAy0w2px5j3Il1uBu28u73hO+Po84T5d0u
MVBLpag3N84G4pWbazXMVmV6qUqG66C08nEjjzfZwzbOXf0uGpqkpSk3tLH3U6+ezHWZZNdR+dhU
n2KALLkcn3lhHs/zGQYBB03jeAZOu1i9bRjIlGO7yi27Z224n9RzOo2nJgcDR+oPmZjjrKnUOA48
bAIYerXXeadIIiJFfc6h40QY8nzA7oHfn5DdmAZFxHJAHgd9r8iTG+tH06YPVW9ufnuAeDlinMSV
Uzch7x0OUN4kZtr3lDUr5dow/XULlm8KP/kjwv16uLPrc+Zg8+I5PECocc7sdsu0Wckz0Ob9jDDq
3rTrdtaz6+1s3SZxdV/UabVVEZzeJlC3szNTcP7ADwLqi3Ne6YK8aitaGAdPRvXQpp9sFa0U/NAq
CaLGILlxY5zZQY5nIRw7dWZoICynk1I9bKQABoDTMruGkXy2tK8t4jcfD9txCtoiAu9lGxwRGJZl
3q+JuQY02EK5LcQ6dV1tozd533n65peS9sra/3YK+jDg0m6tlFoLlY+5lD2WntN2q8A88zA4nvIH
TVqWCXonCuyoJEI2SBqyfKLjIdaV6VitC9uKfv9EJJwFfMuaN2GUFg7HSKt9LQodejCWhpvGtC5C
Iz6zxR/vfgchllOvHMow9HVChGHzqvSTl8d5taua5MUHF4kO+1NZNt/PzIxT3YikA8pHNk5o1K0P
2+V0RgfIqWPuufadjp6ol30Vl85aIAadxO70OqsunZsd87Z6uMjI4r8LuuhMnDb7KJ+DZrHpCvJ3
7FrrNAB/NXxq7OqMJtGJ99f7cLwiD9tYF2NgFyXrCzC7hYCsspfN8t7vkk2bSG7Jy7jInZdRyh77
ygSHGmeAbfLszN55sqcpF6oUZZAhNeZd4N3hlpsV5eqGbxHVb7W4RbolE+qZhX5qCunvYix2khJk
lcl9m4RiomkuaAXdZf6Yrl85GyTMcejoUHisTGf78TQ6FZdsJkLBs94h9cHDtpmZVoyNkqLVoQJS
S+RPkgnxOTMQ1PDTVds8RfnL70dkHZLC5FAgl7nozVEDnh8YZul2kQB386Bm4Yra987Mu4tJjJ5j
Z7uPI56aRsizU3jiPjwXJxeXhdqYigqiIKCq9biOvydfbc+CRjp60zWI/3Ps+BNrBP4o9WWwnza5
nkU0kQT1NAyskTr/NCVfMtPeq/qbFv5UIuPMzDxx/jAdNWYm6rg0bhHKNyRNHwQbD9Cc9Gegmv5z
2CTD/cf9dy7KPIfezX9fD7XAH4kikKBtaZju1OeG6FSnmRBm4NLMoBp7kS2qFLUSZlNz7ODDWawd
E9yJCyCq8T29qQ1pFU7NFN/ZfpA4j5aUxMVjWzlFvB17dcQMGxDk59aGnLEtoKD9IGlTWOvWLvT8
ogb5Hq+NSUvVM8f/8R0HjUR5JuXg+X7sjT1FSm5BsUE1YCo927oBJ7ebymg1jmc2+xOBkAxnjSLp
PBdutcMRAJmOWlUAvkdCY3KmOQCH26GduEWg/8xGdHyNMlUOFUocwKFJ+S4GIg4ztU56xLdqy9yM
QDTSqNtlhvIk9HEjUcnp2u5uHMczYU9UjIA0YyZLOpsKGEKJh00UqhVJSgovRd9KLyXSgS0M9+mp
Pes2cKov6cbZdIkaO1qnh4GGwFKnSSVQIGx/Y+hxCAzUhOIa++1OOKPifbx6jk8PuPPI2LO9cvEG
hHEYzwB/piuVBI+wwaU6fNFV0+3DM/mSE42CIz+zvOc4CPgdBhmcMS1G28zdKBvEK0fIgEdWpK/s
CTkLIw7OtOlUOLSX5uQTFgdHKSgxxpacjIQb9WrchonSPHA4Jx5WcvIzFmjK6uM+PN6BwGDg+Yrr
AAvgKBul9j12MhaWKzDznyalv1WDJjwT43gHmjmlM42cooABC2DRhbDqRiCIGJLEuYIWdoNesymD
J3cCJ3JlzsTX0teah99vGTgTahHUxY7fsZUhAs2vNLigUvkIovheqPLd/y3EYvtWB6DCvSBEYsQX
emxeGdY5U+DjOY6Vy3w3cpjrTPHFOZRnwg4LhUI2Lz5UAcvLRk9An33+3YZYqFuTSKFwMzMuFltT
o9rlgCphBsHPeNDHZNY9lPMzU/t4qhkzrROuh2rb3IwW+1CS2TFvERsBiEze5VO0kcYz4zH39+Ed
GgU23iMAstRfWJzDiabpRT4ZJfJoSa+thcLAQJEb9jjVfvPradPaE5rJyrj/uPNOLFnePxxWKkZw
yAgvbu6544vSsuMS2J9xnRTPZvi5s+8l41xi5ngqUNmCrIo+JVvsUY23paqUKgpxyqhfV+lNo+Tr
avj5u41hJswVV1SyLRBti/nWoxjilCMzwenja+BOd0E03sQi/NqAnvw4lHbccdzhbEi48xXreO/x
hdWOFbZdrpKmqn1NUVkhowYl1y/2kVS1vtdlGqzAKBeQGkBf9y2lhiLmD4q6BMauleMAlzQST03n
WNLT1KjheFk7xSSvSZ1b9VoakJx2oZxKqlcNhY1Pl2WOw2aUo1Z8kkN7aFZk6sdgNTSKlKwsOa6U
GyHSGrFi6ImBq6hd9zbAyQtu2MWwKKik1NyEXTvAuWPjmVZGAdDX1ZQyQgIeoGt55q12PKuBV5OP
Y+/kYIX0dDir63JAlXWC++IPqraSYHavzFG9qpP4wpSpVkEjMt3cRpj14/E5AWjjEALxQXIVmd4j
sSOj7R0jF+Osk6FtjCu/WBWfy2cqqB4VmNvkBXvpeHVO8uj4sADzRYYdjVmNUvJyl6hEUMRDn0Jc
wbu3gBnti2xvqD5vqFz3YF787q7066U0QyZwdFGPJjzWpnarQXpxRaLj1whf50zt72iWEwCaGlKK
fJaJf8Hh8JUQWzM7iUiWdfZW90T00JZXMYD0M6N11HFzHCQc7JlzT+5qccrWsj80YIMQvH4Jb9XX
+mG6DDdV7ClbgVZUgbAiAIDxm7M/p9B7soHvAs/7/rtHTAJKPgwmAivxiEBBe133MqTfZK1K2Zmt
VlX5rIMdftHIxRlSDBDx1Z5Y+p0ZroxNcy1fV2/qsO3B9wJGHF+cbbzTd+MlHCXZXyGa2uOufU74
5xgH9ut7kLjQIZzIR0tDmdKxiUyKg/5XeN7I3G0h2j7nu3bd7IMX7DfP7JVHe/8i3twv7/p4SIpe
hOBhgBRwviAEm+kIjIZn1sLRTrOIsphCmT6Cdp+IAvl/KGXX1K4rkDfz4pgzCsVv46fneNQiZe43
YJtn+uf7VrUt4Gk0EGjVBNltsC8np1s3srOaEnP38fI42YHvQi2aJkE/c6yRpqkT2JTwAb7Tqkge
/29BFisBtTZ50uYg0fjFkl/JIa5AFHwc4+TUQ06P2wavOZV0yGGndVDIm7AjSLov9yqGNv7euu49
bSW76u5/IbE/98xyyb2L5ywyhQPsLTtQ2L+sytO39T5bZ9fyrfxAmVLamjiGKrcft/DUUL0PuNgw
ZbKyQZXTQLP+WdvKFl8IiObn5vq5flxOPj0OnCq0aRdac+FqNjmH/fPqXMMuBacdeGcdgU7tXe/b
tZiCIiGPVgra9ZcOJzyBTX1Zrqu9SieelaE9tSu/j7aYi22faF09EG12ykrWxXX56FzGG2eND8S9
ZK94TaDWLrQz03P+2OPZAgOfm7h1LFioTfpoNfE8W/x9ZjjumP32qx9JMup6sx/PrCO3NOfrxjAN
ilQH4hujhmA/T2W/SeAMfTwJFwLFVHkXYRajFUdJofo+YaSoyTQXkopMBlnNL81Gk2CVCudO64Xk
VqSvVkOsKuuhrwGflfADz5R1TgwlqbsZoEotjC+2GMrJiPKp4I7iVmxaJoj0QL/n99wWxbmPW33M
4Zlb/S7U4nytlCyU/Z5QreffITdnG26Jcx8ed8VKWskk0QNX/2XdrT1Nd9PKd8fHbJO+nUNzHJf2
5y+CRA9XGdTqj66BdZRoYQdQwdW/xiiuIAbp3/ZYT99Is+FtsZ/tWY18NeWrxDozhX/BvhZzmEcQ
YlgIe8/ggsUOq0M6T3PSMK6iuGaDSOJsw26bqwhBSt0L9sqFHmxnLfvzVaATy4fQAOJgkVBXs+ep
8O6c14c2k6ua/jfzch8quusM9ZkxPi580rUEADo482AADB/GSPR+kseY5o0XiCt7yddh51/FT38V
PjXXz9xz16UTOzovPbSeEIFg93YWHWpViSOEL2Dujeh5dtep9uKHjx9P3VOLBEcWrvGz2LFjLRaJ
1vqait9k4mJBtaoNhH76r4G5DjX5zE3i1BC9D7RYIqGVjBoC1TSmNvZqrEzuqBTmmTl4qsfeB1nM
AxsqL5aZtCYK4ksrnj5je7XRe+Ph4047GQZ3M65eAIKOskttk1Y68nmJ22Ei5RlaeGfaI7jEsNHP
NOjk8JC8AEvNww5jmcNJx3Oe7HBHJC25bwqxk9tHU/ywzhYOjrPdzG4sPP4daDEPJF+PengKiaty
7hm7ZDtcSNsYL8pzRJdZf2R51CFCAq5TJ9WNWuZiIigo5I9Nwks1iqM4vbH02Bq9LnamXWwL66rM
oVp+UkmIjxvfHMqr1k9n8YLOqa8zFYLoZS31/hVcafMLmlnOQxioBS8aLcLxISsc22sFevFYwyKP
FBZZ/nVCE+2u8Y0RQ6M88oObqRAKdiS2H/X8HzstqNlk2q7V87JfaUGTIWmgNQO55FBVAAI0srrW
J6l9tgNqEOiWdNBLTSNI7tTQhLSI6UQNXsYIrAxNqET+DlmaZ5YPAcN00yGG822PwaRDQLUJ2adt
MZCUzIdpVcdxc9+apn+d01jkgs0ouVQ6kcZkRiz0s9Eko/Qxxg3uCJ3ccgv//amMW4FOXQVIB+Ym
hxPMQfsEtDESAZEN61gOzHg3/Q97Z5IcOZZs2a2k5Bwp6BuR+n8AwFr2rZM+gdCd7uj7HnuoRdSw
1vE3VgeMqJ80mAktI0VqVpOUYDCDitfp06d69d6mvwvSRjjzCD3lACCMwZVRN7KOIO59XylWp2Gp
kgvxvVJCKNuaQU7VM3zWJx21SQxHR8cMllqemSbyfMFCi4kbyNuYzbp+Cp8aW9rra/VC/uH7brD6
dzy1SZKWVPNHJnUR7DeR1nBpGDHkLP3odFaU7U1YVFZy3E8/v16wkyd17hVGaYqCNUfpcMUKepN1
b2R4RSuvU1W67VrjKveifdbmD5KffjONeFPo4QW1q3NB5Kk1BOEGLy8xKuoTi90ihJFImpDoTuq6
21yPNzT8n8n7nDDBZUf3iEVueN6Wh8PjOoxaUeCaNVrOXqC7dXRWgfO0jY/qxpxKXaYGw6mHmwAy
CZ4UwaMMRxv4R8K0XX5ZlY6w0f4VgbcTdwaGQKpQlgA7tQTNN1la0i7JuLTEqd+6W+VCuAb3ra3o
mXfSV+kpumsv4m9fb5aTA+X5TqEKgecjglIYM6BFERloq1h3ZeFB3ZPffW1iXvJF1EfOEU3lmToX
ot7FemXBlBjK2M8BRJo62pgIdq/AgSAEykXW+ubGLKb7r02emkquD50WBN4zaFsdbpEhlOKojWE0
oAb9hqPfA3iFESKDuuFrQyfHhg2D+u8JoupeIGtsTiPhhFFDZTNlNO5O1puQJ/dSk7UrqR7PvFlO
Do3SGwLjCu/AZdG5tIIWxj1mE4SPg1rNZWRpsCJ1Z4KxE3cwRft/mlnESXINE86oE1mGdX01aR2M
B15euhVQSBeCpLOamKfs6SJCU+YH9HLps6a5J6dsCf781BV/k/obXP15PnM/k941KptmNd/priCL
PxO1n5rPz4blw60iipM+Nh2GDQ/eIb8xI7czw5tADs7M6KmT9tnQIlCz/KqspwpDgSas5d4w7anW
c/fr/XjcqzXzwH+ax/krPr1zADHJIXCHGKL2+NocERK3XAVZuVnB0TLt5H0mjdbd/NJXHVVdIdbz
lrt+YMfrs2IspwcMhBFqdaoASxyoVmlSMaV8ytSBkZrSTHFqpbloWo1ARc6/VWr1HssRDD+Tma+y
DFkA+FS6uJlWUh76lLKz9dezMz+Hlp5IJ3vy5xctgaJdPeiQsfJFs0w24dxW20ir85Krp5wCcQwB
LMEMiJSF95G1UogSlbMDTZ2NxOSmU27S1nRyXaFidua2PznLn4yZhwvuo9TSNyLGZOjxKiqzOU+0
r6ft5BGhxELZEg0JKv6HJkq8rF8O8xNj/OZZtZsE3mqKxjOLc8oK0h/UqGYcGvfRoZU2zAeIkAo8
zrTtgsmOx1k78ly79Sk/89nKYroELfYqq8VKrxYlvFYCcPkACYW7XgmCKxEPdMa/nDbIIx2tG7hQ
tUXgZ8ZGk6PaSkAU5LtRqy8VnxRLi3JyO57pcjlpaq6FobM4AxUXFy2EQ6Mp9KyTOEKk3EgpVIB1
Hutracqp/1LObM55z3m6Dk+UAm00cfQMBTF4rx0uGvDQqArMmLsddGTFHteFcV20A7xX1SrJ5H0a
nIvNPoZxZNNScShzkHvE8+D1eaeKUUKc9NCF6Os4I5Qg1fVo0YG6sr6lV9rKvEkf/dqFzFdO1ykg
Z67Ip/DhnItbjt6gmg9dEGofc1fu0ZZVE1mAzW8GaRaRrQ9ua+07ebBTXYCocm/V5wrHyyOytLfY
vHIzRmnQkSyMJ9lVahgwXwXjryYUlkYWS5rH8dgDEyxsz/Lu5THaSmq/D5vsuoz0M5HhmfkzF2ej
UUspossElKal35qmsO0raVMn3ho+8DVov4ep18+8/ZbuEk4XJC1nthpoLY9FI4oyLgRVidkSfbkG
JvrTM4vXv+Yu58NnwAjHu5KL5oiChxcn/dKZBqwgGG/kqGnZEMYPDQ6+r+0cDwUDM0KYfC6NWstX
bD2KTUE2F+J0UBIVl6ppDX/Rec1D+Wxi/oRP0UTY9mNaa3IKihut6arfqiStG1/eF1b88vVojhLT
S1uLWyarINVu4RL7AEWkb5YdOPneh7vZDh/pGEDfFHq4f6HivPSaS7vz7z+NEa2JJgLMDStcRbQU
boubdONddhcUZS1Hu4Oqb2/6toxU0+bMiE8vIPwLVBv53yVRAWyugx+3zO7M/FPeZ250k4i2cvWH
pGFyRb71XBriqDj3x2j/aXMR7prhYEBQis1ZBVB12g3h7lZbUXNxIlvYGe9fj/Hk5Mo0RCJV8NHM
cji5odzMGvCYM5vGHSdtrSreU+8r2yo7xyyxjLrmkVG0AmoiAoGj6fzQlGiFSRoIgJ4KVctuDT+9
oh7gjFPyHkYZFKVtb7lfD+7YHZObJNie4X10ly5hspDBSrmZVnDnGlDZFhWXgJpkd2mg16uvLZ2Y
RkAuILYNhZwOrutwbFWsJtDrYQkKbrvWNTvWAzfI0JEd+zOD+mgu/3y9Mo/gwkn1gpKlkLFMfXRW
Am+/CRZsrqZ2u+omB4IRrbV1vJq5xMQHUq0bGLcALQV2f1Fuvx7qiUPx2fwyXsobYPGZgXnfT6ZV
kLeKC8F9eObmObV0FDQAFc4EVTzdDydUaj09R1CCHK9ovVvFoNGIk1xCZHqOJuTUypFBmtXJSdAf
6Q42eS3BBw8vZx62a71GAWLmam7L4NmMtXNA+FOnWwUOPKM0kQgB6X84LGVoTFgOsSZs9b2H6OU+
cKtttk13FKEkW/wmRWcSIEdYtnm7fDa52JoFNAU1LBRz8R2FhOu6tLvMBh/l1pc5xGw0pau2eHEu
8jpx2A+sLtxYnAWg70UGasDybwvK9Dio4oU6Bc9W0jtZPxlnYuujnPEf47Rmep5ZQHr5PJHCdhBL
9WOc01rfzxp6nV27SC+tZFu0z1cslXkMy4MIocF/W1xEe2rne6wxFsW98JK+UcFw/FX4lD1YK+vK
WuWb9srcBc/Js7L3bNlmpp3CDR5RqHdjl/rGU/BLhgb7jCs6eXI+fdUiPNTrUetLha9qijureKmU
Yt03+RkncHJ5gZgDVKS94ohxBpUCP9cbjAQ9leJQWemzUGj0OvbfqvgcsuLkiAA8MNcz1HiZT/aV
pEVt2qTsoCLcl5aOGT9FVvXvHBSTdyCyK6QEjtDMaQ8jchR8LKe2nspVuIcnfQUccz262aqhJcGt
v/3V4g27FiydPtcGYQ86KkkLitxUoj5hJdAdY7KcTtVQu2vOXBonnDblBvBmCn3hc5Hj0O+UQu97
cIzh5RLz1ZjiH3mYPn19L5xYJQDNM1CfUdATu3BtXl2j0A0ztV1oZKuC30JFAWx4/NrIqSDUQPiA
GaN5iT7Vxb0gWH5ee608n7lwW5m2njvNpbpKbsJNs2requtkZfS7/uLcOp01PM/wpyh0apMMrnsM
f0CCIUvPXgxAmGoA6Tr9sfmuXMNOb6vdrXef/zgz6tmTLDyNQV0KRi7oCYiKFmc6rCpUkyopIS+m
rY0f6b69V32HjpJxLzihI65lt8udIthBIR+QKf3ru4dOTvCKVBmJFJd5Cw8CzLyhSmD3udY6idgj
l9ZMz18P8sQW5YBDgQw9DG/1ZVE5ZvaATzXcGLVmQ0/kAAc5c8TnaVpO42cTcyzwaQ39Us+D2qJl
6gMZtocha62ir3ru3XDqJJCJI/kvKbDBLwuyJUp5htihQGClRulUarSqA2qXRSqcGc/JTUnwAleA
DFJIXYbUXiYmURswoH5fXc5APu9Ruh88p3NQ3LArJ/sVPAVX/Tmem1PzyCnHZSELCGXQYjtCdRbm
gVIldlxczP4Ysjen0KH2Dy4QWrOzMFxpQ/3+1/fHJ6PGwr/U/ZDVvlpS5q6fpOjOU/Izb+lTG3DG
NEChhoLeUZeOmfInQ4FlU6PxguNw2wupeGbFTtybgPxnVwzyZMZYHe7AGmLzOhdzDnLt3Xr1d7RG
OUodyk6QuCT/xvuHp8/chI3UKAdr3qif9nsBW37ZGnCCgrqQ3SC1HvOkLNZmOt5+vTZH6HSuMdAH
Bt2IABDYFosdARG+zMUlxHZ2OV0qW/M2+UEpXd153AFbUqlOuKsvy3W8Tp6UxlXe+71xGZy5gE5E
8jzy5g6A+RPgJD4c7WB5lqRKjNZKAv9Go6MfMQ5Bl0O7HILsLahl4xxb3Kngmq4kaP94o9DnsCyd
IsYSxmEMr6V+R29x9B441Xz5bVOoeIgbLo1hF7vCLth8Pd8nh/rJrHw41Cz3kJjJMTsLcFIIgxfV
6bXf/l/tJPxY1rnNHcoERacJ69DO2ItqLno+KHiRLpyuEVsnCNrwTDB5wl9SttDQQ8IOh2NhBVkF
+ntMRtML4q3V6Ht1ki59RXr4etJOmYHsBHYAQHLHtCe9OKiqZ2hUMGvAeKoZ/gqSxrBJup9pnD3h
SMh8wwJGgpGiwvIlMvmpEnRzFSuV9/Dq27pxrqp9bIF38dycD48mnbLLvtI0GLRCDCPAKtNjo9yB
m/p6qk48pjDAPcwpIhg+rs8PCBqIZhjbHTrZPGv26mBH62qrXSHeu5Xilb8+t6eleZkPb2dsUjWA
4Q7hd7oKDzeb3PmRnmQMCs6Gn7Ofv4+pM5GbvU5uqm/9uriuvsPkkt+YF61/cb6J+wj9Sv7r4AMW
sWVV9FXfFHyAdtOvwu20oyiUP5m3pLvX1qZ97DbpTXhj3p/jSDw+zYd259X+5KanzqylIsVuSNdd
ZP6CS8lF3MFp5bMI2OP759DU4kaI0VKU1HmI+p25QShzg8Lg8MO6D34MjrZvH4u78Cb/ITyOZxzW
8dk7tLuIvJomQ5EAdR2711Mny1/qUHTE6Qzu6ER25dDKPPpPEwmbG6RpFVbqCo1FG1GKC+lH+9r/
RGfwAnDOj3OlruMAbG5DwWXN3HWcw2VkHCI4aakxpS6udIm6fe92wtV0CS5iVa3SR1G7r/KL0aUZ
y/3LQfnC9OK4iMKY+hmK1oDxcndQTdsSnr/2AkeLJvMmVYGBgy08AT0iMSznJp1KZPoG1+xvvD5Y
BdNfTfRhhNZrHjYGddGjzGlNy23SK/SsJQHSbwpKGaMaPaJgdC74PzplGOKBQb2HvCJF2MXWr6M8
DKGpiGyjmLSHVu5lhdZyWXgxksj7rdX9OeGAU9NHsCfCjAYvDc76cDfScY7mVKMgiYY4nQTTYACt
fhqdbX+cF/rAbzIwAryPG5S0xTKmpGE314cJO5nynFEUEdJmVVT5jVEVrl4JN21Lg6wZ6Y+x7+3D
CpLPXEQs5eu9clT05VV+8BWL7SiNviLQpcv0KvdlhODYjXw3uJJbbkw3G53Q2PH8aXtb+KVC/Mwr
L3GHVeMEq3P5r+N7ZPElSzfuhUJf6XyJ0DjRpRU8Zcl6XOlOudHdBrHiwimTmSexf1FffEe0/4XO
saP7efEJC48uTKjupiKfMN41rr/N1pBOCy+dY23mNGDwy7pUtTP5z1O7jR55i/b4mTNcW4xaKr0g
0XTOUZZ4Tpn+NibKOOOZVT41rs9GFuMKJSkXKw8jEJDTIJmtMvHcqTlpgkFAQUSzk7XEmfWG5EG5
00e22Qf6KhUMH3S+X5y5Kk45A4ucPwcebCUpv8Oz6YmAydNkjGyvEDaGsZ5qz1aUZwSQ/p0Z+2Ro
cSwAd4zowQ7MmKHYhn8ngJr/+uSduoNm5ooZ+EPXEIyBh2OJS0Hzo4YZ01Ank9zwW3KpVra01kkI
2URubqlP62GlOedrs0d5Kaxy/QGa4Y6Yn7SHphPJFAgmOhbLqiqcXK2NW7yAsCYJLewtBUEGmoj7
badVf7VPZM6HiaRpUTCfWWk/ehQ+3fVTrkUIAWO69VEu981gnYccakOp78/M71FciiW6HADPzNWo
I/aJQEfS1BBQvJjVUZ4FO3HzK8GRNv6jcUVw+K6tRqZXRsPUbhGiPre8xwdipvTQyKGQlNCOXke5
CQS4q8qI+o23mTonW3db+SZ59m6mFVDMrRbZ+bevh3zG5LLE1+a+luYNJk0fYoji3W/PPMVOGZgZ
UMlMIOlE7HS4b+hxk30ohXHRYjB066LuRgQQvUI8R4F3yhBdMWie0BpBynhx/NK0DSES8tklSvJY
9FJg5yNAjK+n64gLjr0IQOCfVha+F6EGiJQErJQ0d2j+ZOdN6kxNt8q1n3Ck2pryu/F++0lrZwEd
GtP6jP3ZWx1GAIf251n4dBbQ443ICMyjdKZ19p6oTu2kdBYgrkDUsTqX9Ti+ag7NLQKbTOk0q80Z
SahdTPpWy/beOeaPcyZm//1pRH0fy0bhY8KoN9PO+B6lq6/n7NTGUFTKIbPnosa8WLJ2MEbLiylR
xEL+nFgQrHFZ/Po3bID8AXXHvXwUACLQSuMDrC02FayLlD6ksZL/nWF8MrGYp9yHYCxpwTUgjbDp
oIKxFSRSz+zvU4sBNc5/j2PxrBKTJE49VMr5foTU696Je8Ftz5UUT60IhSkyANzHRLELK62leFUH
CZ9dDxCpxWZn2Y2lnElUnvDlJHi1mSyWyizO/HBfKVYgxRqsXDbUl1dyIX4foWIyJEgEdBSpaGZs
TGWV6unm651wnFrAQ2gQ6ys0G86AhoXDizxrQsYVuxoQJlVY6SZ99yF3c/SmKyv1BuV3V94a3ar4
9Wc14v+Ls/+dK/HTMrhvzdufMuzXb+mv//j746+qCpu8CvO/2fzDf/2vLPyZ/+39V/K3m5//9b/f
svxv//U/s3f+3Wf19o+/+Yd6uyH/g0zUHFTRG8NDeOYx7X/VzX/83ZD+IZN2U8hTEXXBk4ND/r/q
7do/pJkAYFZwhzxvxun8U7zdQA5+pq3mtTbD7aHX/c//cSC5WC9+/izBuOjT5wFL9AOsVTZgV4Yv
0lwcGApmY594ce3KTqqKzsziI0SvykQQhGyPVdO6H/xQeEebycunebz942b5bPoDNfzPC+fY9CLk
1Gjv0nM5qt1G4QnnVRsYeByx9xxzjK8kr7z0m2w7IObtx8p6qDJnLL+bioCEqGf7FZo4frqrh2zH
nK98CDpHoby21HKLHOpmyuk0lyanTkOEIoo1UrXrUZAualHZWVO88SCNUEMoXeX1FIRrKnAXw1Bu
aKi9QodwE4RnXMbiPfnnYOedMCt0AS5ZDLY1ai9pzKx2TRGyTBhsZbFdGZQ3yuDFUH5oEK33lu54
AWgvdW3W6lUVmnvBYFjtPm9XIZKEatXOSs1nXjGntwC1pNlr0ju/DIK7lNqfgmyY29I9lSvjRlAC
p47eB75pFBLH6HR3kgTUmF9NUqlf74KT1pENg4ydB4BOcHzoTNMwov4ZlrWriSigBPcREhEJtC/p
eCcrEjdRawuIe+gI+sIdds764a30x7JwJ9G+jYoUrZSLZUmhqZgKBOncPK+cIkTptAg3em08GrGI
1D0Yp3xah3qwqmmay4Rq147mZUYmK27Bb6aZ8/VsfKRzFmcCwou5Og+EhIfl4nsg7oIqjyvfJRTk
qq8F1e5uikDVba0xBbuR+zclhfREFTdqV6RA3ktkvTxFhxwS7mDErKcxvO0n/VdYwvluID6OYNra
K1oCug6ytcKDbj4Tt4OW39AhkThp3cq0Y41PRsBPwTjQ/l/uskh+iyt/J07DTsqh6pwqp+x7txW1
Tdl61MRG+VefpJbto9KUeO1OHKvLeKpkR8/rib4LyXDyXl4Fo/FsFM1rMOmCzRuEx6TRXmt4HXeI
pcxuhlehBoYgSyOK8xTsI8v8gUwI8mST1DhwsCPGXnf7UJDJ/AzTmSrL4k792ACoW0uwRXA0mfrF
9kv8ovDoTqphCH3zkEjrmx9CdYWiWGAgE/GkBY9laNpV+dN/lI2fUv2kmnfhg0CB+uuVV2X2+XLl
wYyDfaHbYGZoPjwHdRnlZieJ7MQsuI1Btzoo+PzEr+1FeuJ5oGaZk4ztpmp90RYL76fYpi88sCht
fJOr8X2opDchGR5CI9wbQngZRLtGD38OvXWTJWgnZ72+LSptO/XmZaXot75y00viZU8VpNXTe4UY
HNERWlEpuyrNI8V5u7B634EkvnNCT3LNSnoVYIUAu3kPS+WZzNOiWPTHQsB9C/BVRAP26CmeS80o
VZoC1q40SPBb26oer1UfHUzF3+A/1lI/EpyGrjeaTl3dZHm+kvzJ8atziobyHLYvl4KMK0kQstYI
Bi/2hDxFSpsNeu2GlueM2eT0fvuj02nvapJryUA+PGvaq1isX4emvRU7E15ySLfScTf5Kq3/OX4K
pXUwLoODoHrhNiUtekpwXwfyyhfPQQ60w3j0j6mj7EnJa8ZfE/oebp0gIRiOErZOo1fffB7D6MZY
14msrsRCWwuh7jSK+aCmxo9ONB9ia3JSIX8wSwFZbA82BAv+2tok4reUCYyhagx24I9ODItFnkGh
T/0WQt1ZLa2e7sJJf9JNbqPGH6+suljJaeh2mXIR1sEml/1Ng6swg9rRyuK2zOUfat2tp6q41lPz
eyLjs2qh/g5AyA7V6UlQw9dktN68XnrIk2QlirQzZaV/O9TJpg6DwS3xMpAIGWg1jzSmxo0d541i
90bwKKSXfp6d6bxlsx0tP80QJEro0pboPl/CEIqg6Cq96hoYL9NVqCalM6FiONBCNvi40CTzkV1T
po01hnd69mxpAvdk2rYMSMrtq3IWmu5badPq/WVXVretEj+RPHzIo/BdnJmXRiKOOBHJBSnlPqdr
0qjD74FV/BQboGEQd1+M8vg9yvtNaCZOVrS23mVbqaquJ01/JTp6H5rhGRCwXfjKt0BuKCoaarIJ
0n1pKKBOCrfIMRFrCAUOm6b3XgqpeBSKqYeAqL7Sg8gZiOcaEfyjOd9yhpFc1JNx0+siRIudeuWZ
gE6n/oK2p9tYjZ8ao/qmmMk7JJ036X3UifdqTqFAuo4NGKrBJJI/QmIUJmmn9QUEVXy4JlUIa+iQ
rvvfQnGrm6SeMuUXWDekukr/ybe012aMV1YnbQ0LlYbIuo49/7XcpbFym6rDpR8J8PALbpGpbx2j
DdP0SvC6uzY7J0Lzkdg+PPJz8Y3zA/2NcnwNqP5Uw62rNa7aNpt0AtxsBf5tHsa0UNCtoSvdw2g9
mIP6rgn1Y6mP3yIB4YepzvdFkP/2I3Wjl1PoGEGqOHld7wnuLwO/UndGsbWEyVaaDLWhKulgwSpf
eyXfxZ6w8krvCQ2VR1SNn8VOothwr7W6Z0ti/hql1o9EtS5DACe6YNzHvW/aqgYHfa0pe3UsS2dM
Gy6FQrwmbX8jd8O2mAttcpkq6NdXd2w8e2wEp820b72q1WeurA8w5sGk8f5g487E1zN611r4Ha/1
JLHMy8YFLvfShSLbrt4R6PZ2qZYrodVgPVGj750X0cYwx1jlu1rS65PtNKXayH5oN5J3pcr+jdG7
liBf+UO24Ty8mEkd2LLXbrKpuzACOHtH4ydim79h02fHhslNYhnnIvTD1AFe9GM01D3AdeBG9fn3
n7JFiqAMPAUrGlg0El+m5kT56DRWiNOJ1lK4HqU1NNWmB9haGWwvVJxA7FdCd64148ib8x1wllAR
BtwFEdziO0S4bnJPFxu3siwnzWjoHgjQKNEW3c+qqpwIRl6vO5fjXBQA/hg+hUZeqjws5zaUw+Fn
Udg3IDcbt22KW1HrrntG15nf1Uhb9ablVqW3Awi11oVp3VevXOVukhaPQLneU+Ely8xz2Y6j0Jx5
AJJIVE77Jy/qxQdpHlTCuWU0rhVdiuJVT2lATsd1oFVuP+xlM9xLEFQlNRS3NIEaTQmRKHercJnU
xZmw/DhKRDaR6jJMyzDDSuqS7BC2k94EuMSV4CM0MUuqB64hpBtN6pC0Kfd9MazCrNgXkHoMQFxV
QX+oSv+yLPwHK/VXafbYCsX665BRn8/X4vzhsSASYcPO0LzFDMUeTAP6aLVuUpfAFXQqNZZRSbY6
3KV1ItsUyGZs/bqwlNweTPP3aEmu1qcat6eKKI1nXkJwBureWlMR/N0NzT4VxRL2H8iTJJSQBZic
nVAK3pOUvyTqT0Op+HYnJYot5OZ1E6V32uT6QuAOeuUGg7ctY+2HPoq//El2SlMu4a7w3PRqEpCh
iCH/m6qtR/48k0dXHQCpqPKTZ0yTneWjYsfVSrToBw/SonYqSbsCZaLYJIp/a3KOVhxkAYp1lWVt
hiiZb/GbXSGUvV0H462VlMlK1nLTTYRd0shnGkpPHA+4nuA1ofzPlgQheHg8lFQhKmmk1jURL0iL
dNeKqKIZku3bcbeTlWHLWm8U5SpMzU1iGquKfKAQq3d9SaozP6tjPj8ED9YeHB2aaexJVh4yiMVD
EbnjzBghR3a5qxymaS0ThQyJM5lA04aViHMNBVtNL7NomxiPZj06KY00KQKqzYtUXij++9e78TiA
//giHlKwhwFLEJczFCTjoEvV5A7GU+A9kXa3uo0a7j1/a+ZXQRXTmn5RWavqTvQvs+z+jPnjM0rG
F9oHDYZ1Um1AcA9XSEqyhM1vTq7IS9Gsut0gW2uQb6Yde4Wj+iKsIrH+Eg/irT6MT16JnnNLB9U0
3KfdcBfWHF/PXw1+sMYZ7W9kBCSSRNuGor+B7/yVXt8tl/imD+tdjuRIkUWOF06uKXXrAAm+oG6d
OhvdKO7tTJ/ctrYuPcSRETlwgxJMZ1fdNInxVKbtrs2Eu7HzN0KT3pVZ8jtpq8rWhHBbNjdEbDA7
vYtefaM3mI7GjZ+hTJf5LyXKBSHBY6Zk38coupj6F18K7pXB23RS5sjm6JZB+6zJK9CCG4CQVxDk
OGX5OPTGY9kb701TvBVtwpvWnsTypvIkuwbM0uXxOs9yF46d1jbNku6u3FMJYr27Po4fSny+LZb9
xRAOJj2y4s9QEL8JKEGXfbkPEsRQvdCwy9JcybkUOUWjBk6jS4CKpOfeD+AZDSK3iQoPXqxCdBSB
kFfPOehCarpV195MHcRcdXufJ8NGG94yL91XQCzSW8QUbMjezkQuFO6Ojg+bRUGWBNwt192ydqhX
MeGUFMykfTCSVCJSOWRzfBv8TioPql0V7RVquaM7x7erJgt/m3ig3hx2RRWUDuQmuSs2ekM2A7gd
jxZeMoErlJLTW+0DRD08kQV3zOtnqWSqCnoQHz0YZ+Z80o0poPUmaFvDqH5E7VaR6sd29Nxhkr6Z
sd86USs/xLF0a2bNbcNcQlUjB5CpqPvBCq+RpQ9sSJFWpGGuc2sg2jKzkmph0AGJsfalqji+YO5M
Pwxs+iEe6o6Voi6CBksSutI4vJBsdauqv1AkXlIJud5WSi7hHbxK29qRstgtE81WxHDbqyMUitY+
jkEyCvKmxtv5+kWTK7VtSul1iQ6v1VjvZp0RlDTD9Vh1P4yEAlJ3Ven5YyxOTgvxzqrQ4H+lVvY9
lOud0G3btEKDIb6MQfUIucwTlBzwKMSbShgfi7CibBPTpq2lvsulBdWuee8pUcgztbySFOFXCw87
gUjQk5ZSAneCy1vKr5LuQbB4RPr63kJsSo4Nt7SSra9P3GWE2yMXheH7q6lTt2U3XIQ6zP+hdWu0
tJsFEs+jUOagxhGiOwo/6YH6HWzuFoWjmZtofMbvrdCRcENp2HQdQ27Fp2tDlLaFYLx2UTzac4EG
sr6r0egFexCFS70tLsGebMecq8yFO+oaDQZXL4SV3BTbsPCcMPJelWHEnGX8iszqysusx8roHIPa
a2S2L0Govnx4y/8H5ZzNr3wuhNT/Y/7bP/NirEI/aP7z8EcqDn+anusnBz/AWB824137qxrvf9Vt
wn/6R7Fi/n/+q7/8syLzOBZUZH7mLbL3/DVSUNnnqgs6lJ/ujKNKDp39cZi9/W39Vh8Uaz7+sz+K
NdRqxBkKAscqFEqQvBJx/VGsEbR/aPNThxqsTAs4nef86s9qjaT9g/CL1N3MAAr9y0ypXOdtE/zH
361/qHTUGHN9mAQNrwrjrxRrzEXEB6PFR12TdI4FMR5ZssUdl8QB2rKl7Bh9TmCWJOn89Gt4Z4WW
ml6HLbVDguTBku2Eu81yFBkNSwSkhua3aSbBG3eSfmFKJL1XKXwntT12ar1KrV7ZaTISHkRdafAQ
aWOnOXmaWjdkkuUXqZBpYhYEuoDJKJdN5AhaJe8qrS1FB5aBqXEm8sZ3ipJHOzTN0oEyjjLMdADk
BLJR4o2UIV6E2/JTwekqVX6tmzrcmEnlN0hPtVHr6gn5HzuOSzIQwtSVP7qOLg3y7LV+J3UK9Aza
0NWOMsTyRVynNF8JQfFC6wJAQEXsPNcHMe/ZVpH6r7lZy0i3F5lxDzGifxt4OZdy2nJ7pz2iJzh8
xXur0gKdY99QdrVm9uXtqFt581wpZGJzerc7oVmrSmF5vASRB3HaugsjB+5a/lFohcrVglD6bgSm
Nz5LfSle1rUPQq8uxRtmURgaogBBXXmVp9e7xh8EW6vG4nWQkaIiqTCke7GP/VtNKoe934TTjdzk
AUqKSjZcJ/CN2EKZjnukwJ+NPpPjPVSMKBjHkuAUZS+58PWGO7WuSTlJ+VTSQiXBaJGb1lMVT/pr
QxfsD00XUAcIJGGo7Qx61bWcZeFl4oka0TTQp9tWSKoNujD+Dgbu+CYpBHM9ZZl8EVWqt+9iTXKM
sC6/+ZNWpo7cj94PRevbZ+oKwS4omqajVmPKu2HQym0xyhZ/IslICASZ7KplEd0Ouh/87o20Hmfo
alvtojbXntXAKHR1XZhl7shdGK8HrmsnDhLzRpOEyiPdbdH7NZajWGe2kE3W/TgMOF8QCvKL3FkS
uBSUyzpVCG5iAVpUND9Fs7E7ePNoY7RK/VKaanGmzCsvS8/rL6WwGi4AyJvraOLeT+QqXaly2L2U
0MQ6niS1vHRSbU3zsHffC5nk09Qx4ZD7OLzSu7S7U6O+WLdGkm6q0Iov6rIffkYI4L1HggoiU417
R9RIt3gQzzhSpAgPfRHml43oiSu1yrRVpnUNcdb/oe66liO3ufQTwUuCAeRtM3RQt1Irzg2rNSOR
BEkwAIxPvx/Hs/8vUVr1+mKrdsvlsl0eCUw4OOELg3VCBwep1+gqdmqaljxbjTbsee/G23xk1NeS
OF1nueU8l3UmwoaY2nYomsQTYwmdMZrRUJNozFYN+meWTLuXxsJ2K41Ce1HCGS9pbRePECONrses
0QCzMGuciJHxOhVSv53MovFL28k3SUUJlFfyqNi3TVXvnYnoh8bFs4hKam8al5fBWLN27xD6hlIU
JqZdY7w0SZJdmZXV7yBAqh2x29Bq1rTKs7mVBdzo0osKtxBA/KBbVxHX17U26WGKs/SOZJmLOeuA
iYsN98OEGSLMiWrvCh2DFhqbfAsJKwstw1z4SovbbZpXbmjnOoZiDKW9mnh14GLKA9Knjo/ngH5F
W/YHqNp3V101RYGtJfWj1fRkU7AWaS2ryq2Rp81BuW2/S0qJFCmJ9OgZ/HNt4l7X68PBreyyD2OD
lygkzcjwrcFKf1GnaANHogHCG1usx5QM214Zzc9YuBNy2pi9ZqrkD73SxoOJPDjUNV5ekc7gMeZd
Nb+s3MbdOFbL8fGgPM4dD6q+rauvwMY1Lk1iRSH0luWl647FJSpXGcpW5bvB7DMfqiqwo7bzcfTK
puc/wI0ug6lU+p5Qd/rZFVMWIyRr7aEuJukGBnUgpGhAIwy9RJYWEP3TTOINkEZ+7ObGNs4C0V9m
GHBcmZluppu2KQWyWOhAAv+oN/BGKUfE6mCCIFZ+pRJhsoMwBvs6K+scSagSxIa7VVUl/d6o6yYq
vCgnkt6XJtzoYAMFpNQK1bIq5GoaCgoBfCYqsWkhv3GyVe4CYJ7Fty68t1+qvkN/dRQ985I2Si+h
NqtDta8f6zCu3PpV1K61dWgzxZ7KYxhoN1OWqpVV1Ux5UG6Ny6DDgYiW6mAjZRvQbcalMZ2h3MuJ
vaFGlNBdrA9YJXLFgEZ1bI6jn+SmHfZZUW0xAZP+kHO1sXlamZdqrIbSAwyf2z6x8u7WbXPwHQsq
b6VhExFkrJwKkIpj3q60NkcrOxkMexMpCQq17RJk3PifmzbGAdWkibUmiW2drCKqf5AW7lbmBjGu
2qpaNY81ixRoJqVMpW9URS69tIeOroeEN90OMeeGZ00Fh1mUAFE2tM3oAfk2hrQup/UQJonLn+NJ
wyZiLGJ1jIEhfD5/OpRnUFRmJa+AIWQWpBQ2pCPJXuMaRX2HA0evDvhARQycrxP1wxYJp8gRfwZt
CNwGXi+exicds9qaDQxs+FHV/TafmD0ceWvl+muiiYS9gh1pTHutLwS5V2RC1xSKuntULNMGWMoC
QWQYoBfSOOmGCC0xDuU0cS3sYEBxMWqNXfvwFYzMtVA8j9YYcEMQtDap8ZOlXfs82zljr3J+APyN
3jtuWV/Hrds9QciJPFCMuSAYUY8l7Efm8qpSGYZXSMGryylu6C83IxhEdRiCvJRQCIs9k8uKQGO7
Rn8OAtrNBaaNSeTllE6osI0S4/VRWVxfZXnS3Corh1SDY3T0YRwa926wpviAv9FusphqzdXQGsla
Ai66q7SufK6gZw4508yi03ayRpWH3RAPIQzR4jBDIpmvBZ3q2zGNYLwW8fHIowhFiwOHz3RlD3ET
2ulAt2LEZ2DVSfqU5lxedEOO3FpqTWBqPRsxllN1h8k4MdCereltntfRWtZWtdGmZNjlGNgeMa8G
tDjJa7R5+vYpz1h+M2mIFD6sovMXYLwt9Bx6is2qF9LwsnzQMVRjrikBuuDjzi6KqvMcOZvqxmVh
BkNUqb1WErf0jDbV1zgDagvd376/KavazbxGzSPE1EjEMRUKXO6kHApfsgyxABOkYmtPUGjClzCz
Gaw8RnmbN+4TZm/VjutlfIxU4xae2UuIl7Y43bcWk+pykqZ4ZDCaQYzoIPlUpBF3/TEa4pMrRzNE
e8EIOFKgn7hHEwhZJ7HudAVBUUePiQE8eRLdCui8/MRMXUFatnKAc06JTraybqpyHSm7y9eswVD+
gsdVe8vrQu9XBijiz4rZ6pgNJlwp+6SoHxUeHCJ4obPRm0zUbquyhSvoqraGCemtSvr7ntHstWiL
6Ki76FabtZkEGmPJW2pGzq3RtnmIbHm8oHA68SgO6qDLWAt+VwmEtMocoCBGHERMF/ZD1BftpsYu
2hn2ZIQZBHi2bWMX95aVG4dJR/N00M3GZ27K6MohTgIsFEeTDy9rF8eOeXQMgokT/uDKzvFZyL5r
73IqnVvoQMurTCaWpxRGVlNmjpe6VUeeUVXQnBp7ElodyzeR28jHQYvqx4mnBCCkONkI2+J+4QKb
kjAr8uIEUyVMA90X5Cn5ZVIkWchHuwp1XqSeRVwgVIhl7qqU5MGIwQN6k/0OHPkN/L8uRWeC/FHE
D1VRII0HSsjxI5GCYpPBDLQZkNWazWhdWl2ev9JIaY8TSsM85G6qP1E2ANs1OnXz4rTEOXAcFK9O
TZHatlrjXNQVzZ7gPTu+Quy+KzxnSJqgEREKAaBPWLPJmlYLel0pUHcK5exbW7fblUGBncnFwDvf
0Jsi2RokNjDDducJZ9n3O43E9q8Y5GksXtU4EQg177gdFT/QR68uDSDMYq/nkpziBpmTb5asfAaW
RQAIT9zuyjXitvSSDkKIKwctJJyCVr8t7EbbIM1zN2ocpleADvq9PSVj6/M+7evV1NZ2UPe8vRqV
qHyzSxLUfzBM4P3U77hZllcjr5qDjmQfqAlePEVUq7A5TBVqsCtB57dK7Cu4o2DgalVkz1wyvqBq
dF5LXedrmenjvijQKLWlDmcqriAoTDpgsXBcpHtkq+Kn5VryusB+DyBWyK84xeQXgwQX418dlQnh
xhq4FvPKLisHiYZtopEqdWdtiYI9iBE9MlRY/E0hOPixdNK1qSyk7KabWUcWkfJgZLp2Ew1TeVmM
wtqNDSxsVlYCQV90H8f2vrBqDLpjQz13UVOHDHD1B9etYILr1q27sUibXutt3j3QeOg64ASazvQM
s4mfG+SqgZlKMCxiywxVzvNwilw4Szhaej9rOayY4todQBYI3GNvBvHYOPcloXItcZzuHdkggKXI
nkLZTfIiLmN3nZtG77Vcj0NtLMlFgdz62XWlvh1jLQ5iE4YSbg0z2KRXR+ReGioxOty0oyV+sbR3
rmTnkB8Rks+gAzBibeFW1kaD7q2V5/lFyXJ7ZQg1+nYGO812sNizllOt9Gmu2/EKAnTqlcIE4wcZ
Cu2JFqw/OjSVT2gWFg9kdKuthoIc8xob5s5oGjY3JLKnXZfqLvzbdBMajJolAWDW02PuDlmY4Xtg
qxTd1OeCpcaR88a6ZUI2P4xoaK6T2UGyRAKyQVljP9cQglWrkSrcl5FAM0ZGTv80wvF5F5karHHK
FkCQgWTPKp96tA9tEliJgcnOpJKrkrYyiIGa2AwJlQ8DSrjHPorBc8hyKhJEJabt0VCBR5KT28dE
JO3oA6ylrJWwJts3KBfgOidGfaxqwFMHpInPGSHJiwP/pdssbcoX5EZCCwSCAHw36gihrnPz2CcR
i9HcHicNJXkmyLYQkYJwrjO4D7aklQMSDnHslWQ9f1CEkStjdAQ0WJPuGS12MUEwgWMGhd9Gq5VT
aQ3x5mDbYWfF7sGqNCBlIphChzpWwjgO+Kt21aaGvTYi2V1hAuv4TpVoBygkZygiGp7WaD9THNHY
EY3tObkexxc06Upcix41G5pU1l0iUzSAVgpFVpBqEjv0f6speFW9iqNqXl/V4VR9bAX+3+wMzo2y
/3jfefyA8UaDM31JTx96ifNP/GkKWn9BKAq9N5iVzAbCs83A301BXf8LeDUgOWZEPjhzs0Pvn54g
0e2/0A+0oNCHvh+oezOS809TkFAH/881MX2Y/+FQYAH/69qu/57xfQfhBjHzwzADfTrIRSJXmoHi
v4l0M6DpHXKhyoaiA5oC9dEAaCrQaZHekINekVYEg2OR/DBEfcTDMoPB9mFQVpHuXT1vXa/P+nbw
XCMfsm2TwokgHFpQ3y9wgCTkIndbmFGvWCfzRKqjkEmR6wEGHiTXjm5iG4nubMoiBVzBp4nDc2M3
0ZFgpQquOKzf4Zgi00nv83IIFdp1yaYfEWcD3RhbttHZVL0kMCuM1oq6EWyJE9PpANku4ymwohIu
e73dV1BITViBnoERpXYoiCamn4kYxK8uUhZaeUUi+E2qE3qMNFpjxNTHmjjqtdnUARx5gNXImAXb
Bj3F1e+MAkdtALW0Yg+UfZlfgIPkGn4OsHO6ZZw4WgKRSGWiDmjrGicaajcMItKRdL7jKgdDw7oS
xhaMOutXFudFvTGNVFdhVY59d1HpGuCZFA0hHXHKqPDQnZE+2T1lz7XriBbwHDHWMkxr1vxKZGKq
IK8NZT40ec+QUsSC498TLaMBbcy6C9O2VANCbpy2GhC9+KIw9n0VxBxtH0pUURRjrBnhca1UAUP4
XZmKZG1zI3uKNBJhINFrjYH5UtGjbu1ZXWyiBqy6S/xQ291LOWFAUrDR6QPOURmGQ5z3yduIs6kO
IJiHGoU7HJD0kqQKLUtjGFi/Qv88Hn/WgikY2qUTaCunoe56cqxVq5k/De4avzrFtqIDnBb9kMHD
aDWZLFhVtyNjCgL5kXDKLIDq32hdzdtObhyUcJ1fWzTBVF1rACcqIy1FlwUduti9IW4vnFVaFdS9
72owYdaybVqObFK5q8mloBV1jt1DSq0dhe02vjkSO97UDSsTHw8lzu8m2GgZftVCkPc4MCLcXYU2
QOoDfw6hWm5ULHpVvT20D1RPasOr4ULeXyZToms/KjFpQCUh6EsA1WUFxfQ73BKZtm1HezGueMMB
u80lNNZOY4E5PBq1aVLpr0zGo1xb7SCRlNe5q24SrejprUbjUQ+IAQgLR2+07G0w+yvFGw0aNkXf
hq4rCLRKAN8QBSCHLAW6RO/qTL5OOnDiUIDHBsTkuWoMPjyOmt04u0mHuW7puR2k++/YOLmQT4qi
pn+KCqWaABpsM3XClqnQc6+Hrdx4OU6GFEfo7qbIc4zJSS+AMXZKfGMsAxKclL0TqBoj0zWrRLYB
tm+A+6XQOAEPMlYx5GlAxLo1UQtAcZtptZPcDJVK20BrksZAaQqBS0A/tAIGylnZkpU0GH7fisc2
zX7QOLKAR49HM/Ij4BRBR41NoviqKG2AfaAV1KfZzoooQJhoSjay9jp7BARoyOAVubNyOxYXZYdm
+x6D6sjcoevuyItCRQN7JspS0JmRY6Tf9mk5I7n0uuChQbK+CarBcNhmgnVuf+EQ9OD9tNazKiSm
0qcdRpaG+YrA1qfAoKOf4awx65oaJMaJ2fmTpnTnbuK9ZIF03ZatuKaYszEGt56A2ixI/wpiTVdd
daMcon0BJmGSeqDb2BH6SAwWK42Ai2PidckIpF7EeVuHvWADLOQEmXh2SztgHRrfiRy7AD2jxlQj
ZE4XPw3jABXLIitkfV1UTglL2aRxcKNFDmIo6CdGg64uqjgYquladXBZMmkeYPAEFJNCn0kmggDF
U+FMw6jVbqPIa2SXoK2G2r8PBiXQUhknldItTGIU/VGIXPRBg0xOgTEjkQLnyF1sAAwre4Dcywh5
j32EP4sxZpaVTwLmn3TXmH3V3rtyaF8x9hgnL0UKV3vAacAviow5bDMAgmVZeyUz0ib3MXPRK5zq
SKvv3Nh2Cx2TpdyJ3toiVirElAZtyiE2UvccvucjngZn6Iz1huIr1YBc+UKNrnByo80x4x934roP
+p29S7wBzfztT3s1AWr5k0B2AerkmXfOCW9Bgfmz9gx6hwE54GXGgoOFYlOYholqdtZizp9n3Zd4
K7f6/T8XlZjvE6NNE100gOuAFV/kCmQ0JpxQESo3rGV6kHvOMWCB9qQWopY9jhfndAw/whl/39yH
BRcjy0RkBPk1FgQfYYvOzNZYJ5vzbixfPUTAjCnIE0i5XGspomNJpxtb+WedEorImdeHUzDAivgc
lXUp2Pb3Q3y3Fga+7xMuWmhoTmoucGx7Z2cA/b7ivhuoFyisQzN7vIgpvIHPSZLMD+rfiK8/D/Ld
oos3x2oBXATFooZb7wkqbOyCzbu0909q+Z6St9Q++nRji5elyohwSCP//XU4O9uLb7JDtZk8w0Pn
YXNOIuAjgPG/bgmfPRzk4Na69OKOZF+Ap4ucyh6usmpdZwzn64s9PJy5rY9onz/rACOHgToo/Jje
f3xf3BGQJU2gKNv42q4PrBAi/P5wYW9l2PrFdRFWB+v6+zWXFk2/HyV03IEJAOkZRm8Lsu4I7XaW
AryzqoMhBI0l+lHth70byvuiXrFL5iEX9Ya17nWBc5R3yst8ft+s5blXOn+Ly8/m3XX8BnG/Kw46
moCRPGseOweF5YeLzLNXs2ZN5QnvnFHMUsQAd22jFgKHB/USxRZYhLJ8imFWWGPSr0I9pAEPMetO
oSSqhXyjbcDs+f4pL0CH85v9uN4c1t/dnTawKqXzemTjrPV9De3s+DDd2kdMwYJxIzd6dW7Jzx/T
xyUXL1ZELrSJGyzJt2hybMtLFpZrc1u99b7lIZFZQ43oDP54qdb/+zZR42mQHaTw2VqKAWLgk1SZ
SWJYWTZbNHOQwPjz4vPS7JZu9RuUXkG+geOtRS/6x3MyYV9EPKDl5hODzp80IOIfnzPArzBBYag1
uvC3EtE2URjL+yoYfbqqPOcSYogJOasZ/OX39H7dRaSVLoDMKVghq2Q/hdW1vnF80xen2X39vBja
0lLz78eMGSngPBS0r6WGZNP1UUNtqKnOutAqgcA94IDbcUtf2nPb8nPowwP991JLdZQ8G1tzYFgq
30PHaWd60PWYsDeh/3mL2h3+8sPhf3CH8yHxMRp8XHbxHvO84V3bYFkZ9IHut2v9sdvUfrnFIOYm
P5w9Kb9aD7qm2KUQaPmspz9BkqVykaFjPQyqvOqKRDBCR8thXYZ8WLnP59KNL/IAfJ/o2AITbzif
dd5rwPOGajZd0IpjWmSB6DDTRF43QS6s7UJGm5VprFGNhsO5mP/VO8UJAxrx7MmKEPhxk7howTLZ
oTqsByckQx4KVq5Fu02McxyRL/fj+6UWB3VWJzYwKFhK+fa6ui4CCfMOuFKueh/C5Xu+6zdnPeW/
eJcwSQX7AbwB4NyW2toTpm95n3cAycIDor6cz9ACuuEgCSN1JM/n8p2v7hHrgWyBcgX9t9/JyrvY
XvUS7Z9RzffYQQMu94tX2699snbCzHf9zXDmyF4gyH8fJqYBffuZRwlM8PL9Zbko0Opo546GjTkD
WUdJ+wrrr23c1U8odwZPYSAkChBiYUFzkgokismudkwvT0XW/Soc6Xpx3R4wvjhH0v+c/YGP+u7a
Fi+8z9SYo92CqeIBQxmF2foaPpaB69Had3+4N3zDb8iZRb846SDYC6kJRMPZ/maRNjVNJt0uBubX
sTHHHTUvYeaKYqR/5hCfD+lFUJpNXG1ogcPUDpoYH/dN0RAxJsDx/A4SYIdEVWiLlyQKuZ/dD7fl
Nt/U5E72YWGvaRe6ZxP6r270/QUssgijrbrELnABuOwAgA/p8lUFrtH39/n5FTITtpRIQGcgqcEW
iYNN20KzhPmmjc/ceSqsc3K7n8PPh9+/pAMlWWFaXW2+daGzHvb1bbGbJcbQwmy90Uca5rNtfHUu
wn9+d3MLHBUeDk+kBssUPh07V9COvrHkZGkpEJ89em1X1PkhojetOqeP8EVMmJcD5cXVcKLA8+Lj
pzIkU9kQ13gz0P0STbQbBowy9do3arSNBDkaOVQZIFLHt+BOACWPxBCz38E1PKgOnnmfC07QHC9w
MaAP4O5nD+yl/BMMlGAOFdG3gb516NTWpXYEJQuEj+QyJ2mQQctNA3Na5bYvKPWB/9+WoELKMV2T
sVql7eP3H9gXAQwXhBIYgnr0C0PksXJFD77Ym3gyb+Jb5BSYdeG4TR7lU/mkwz+m8bQX8gvN8H++
sAUCJRhJ88qAQX98LW0SoXlq6W/o9wNbi+yFcd/Qnku0xohbAXt60fDDOFw67VOHJrZVvJbVdjQO
NLmwyD8U9Ztfy4eLWezmYobsNQl9S/PHKGNebWE62J3bbF9sZiziQq8QCtpAeC9io6FpA1zB9LfZ
1C2+MF+zHZqugY3zt/3Fg+aebb9/xJ9DFEN4BO7cpCD6fTqbGOeFGafNW8JvG+tgVleGfk4K44v4
MRurYVPhdlAkL17iKFtIgvfpG5yVtvQBDrCR7aWZ3/MVyDkoVkHTI05gOUG/+Yf0ut9bCWvPR/1v
it1yK1VTJeU4ASnsgT1negNQhVYIFRpPvbAg2ycyHB4wajkvPvlFBQnD23crLw5WYLdkFg/J26yp
NfmYTlMPAhoBW9vhMEAnnPjniuSvnjPMbVwGuT/s1WUtVbQRJ3Hjvk4kXwmN+FkK2p6rbQvMLL7/
aOYT5ePByiBrooN7gNQBnMXFiTOISpPIv3+1ldroCQwi+vsYfVdtZyOLGwDCd9SZs/yLSvXDksu6
BqD5PEly9xf9Ya2itRvWazA+Zw30wgNYIKzvxCWGWV7s08P5J/tpk8BKZPZ9gZoPjHitZc/FbUXW
69x9oXHiWeYGPd3VGJ2Tzdc/HXlIgMESx0aB5eHs9PEx2BmpSafCzE7DT3utBfWOAj6+rTZVYB8t
RAAa5kHzI7sCEz8+F+A/3+DHpRflMKaWOrLO7ASczuBDT8cHkAJiHf7sUTb6iKQDnuq5I/5zEb64
4UVd45gEqLgoOykfPZ17TO8wT/PY2gi6AS/y3PZYSGUhFiyWW+xIlTEjqVl2koHTgPS+mspVcTvd
TWKlHbhfejMIBbCq1XTiox+9nG+Sf9o2iwtYxPYmTevckdkp15qHaaqvNVxERzeitres5p6ywBOL
1NP3e/XTgbJYdJnZSAkfZD07UQqE0B2mJf/4jF4ssAjvygDKVIvzUxdCAfbOQNO19DDYMi4SH/PY
QPNhnwyEp8L39ONcLfe5G4rF56MS+gLYMWzJt+wVgAG1mD+hzh/24pdOvWYrd+PvIUTui6Mcd7NR
e7u1XmkGGc0VtCIE/OrP9Qc+B6iPV7I0eEnyWNl2y098G2/sgFU3EhnrrRsWh/wiq2/waTkrA0e5
tTa8wj//cX1OYRcXsAgfjt7G5VTOn3e0Np2L6GE2/NNv9V1z6ZiearzyGF2eK96/Chzvnj9bBA4Y
bMbgNWUnnpEA85hDSl9lLs+Fp08n2+LWFoEidxRVzOUnCAwE8YV2P77WB9er/Yyu2hw94NIfN2Yb
ns0/v9o77+9uETFAj/07IjNApNOCBhJoiO935+fUenFri5gA5qirDXl2gjavG/tJC/pZwKlfUV/d
lTdQTVQrdujNCWHY2YwXzP9+/XPvbxEdUr3ubKqyky5hkgzxjwrsdQiknLnLs5tjESOAgsjbbOAn
mKax44gGobzJ/XmUJkM3KO7ptg/rbXXpbPIb95refn+Pn+upxTNeJO5g1RAYXWeneTQ5PnDhQZlo
AM6u3mU36XoMNb+pXpCUZUd5Lvedv/8PmdJi6UWm5JYO0EVpdrKu9BB+yTFOdNMvtnzTA3Lin+vn
n3mby0q9cUfea0l2qmIob4O4P1bNDgJcZ97muVUWgUZT0gI1EzE3gX4fuxy6IgCC8ft3Nn8Q3zw3
Z36u73p0Q9lKwHuzk5MlnglwP9h+q1GfFS/QJgTZ5PvVzuxzZxFfigJGXAKb0Iqg8uCM0EfUz+Sv
557ZIpJoXMFGU+entPyl92GXPg75uU9tvsjvHtl8Ce8fGXGK1MBBXwe4kVCHy5e5co7zofM/mWl8
eUOYPsImGF57zrKnWbeyGPuKn6aKHzRwsrRyLxS9//69fJURz/UFWg8ASVJz8aWRvpriKU5P2jh4
s98TLPB2NOXPtkH2HY8OAHMF36/45ZcA0KOFGSNkWZZSyCgCYJqGQ5SCDJ31jseM4/cLLEQA/85C
IQZGAfpEPTwztz+8JkcvWydFnmDDRzLbjOQ6nQLWbA3wCxJ3XUGSCY4cJKh9gFqKEiYwe0UCI3uE
0j3ilHe+uPnylt9d0CI6VgAdTDnjJ3SkvB76C0m1/v6Wv8zz39/yIgiyETONNstOUFRaAy0tQrXJ
V5On7ROgicJzR9qXoePf97MMglBoAa+L8FMhwQEAocq1FXjtDhRMUBaXpzP39uWuA5oJKF7AADCQ
//g6ZQliOTBpOFsMJJ4n6dVe5FdB2q6HBzs8P3f/8m29W28RGFOrzkcAQ0/lYIOjY686pHrf39KX
O/vdCvMdv4sj4AgTYDLTUw6xGkNctgC6WhCg+H6Rr28DCGNcI3SPlh0E+KaDixMlp6a+y9mPNH35
/td/fQ//+vXLboE9EVn0bnKqkR5GAgxmm66g1nrmJs6tsnj3ohBcA8rkJMHeqOgt0axgaM59YF9+
zkBI/3lS1vKFE5BVJ9xKsp2e6ofaXun7DOAZhvlYFwxgE3Sr2b87Ccwz0LWvkm6YJUOYSptnVsum
hzIi22iLFBMoyw6kzUJDJeDKMVhJwl6Vhv/0jc39d4pxEAYZQMotn2VlNvZotz9SpuH4va8HF2Zz
5wZxn29p7qvPqHpk7hYaSh8/7XjS3amg3Q8ZtMGchY6B4U+b1OMPXUBhU1yt/+Uc+L8gifL/jv1g
gzDw37MfAtmfVCrSD/SH+Uf+pj8Y9C8IcENrGNjIWZJ6Lh3/pj8Y2l/AeeNTgN4X5jHQS/k3/YFa
f8FClQGIhwEiunGzXtq/6A/sL8xz0cyGLRziMaSu/wn9AWN9fA3vEir7t7AKYA24GCQ62m96xLtA
aMSdQasButa2YO2qho4J30yz8P2KlobYEsA6VjX0JyBsWkDr2onNyYbKEea8LdGjl0jV7ptm8W5t
kZ6Dbylc20/7Kdv24NTjj1P4tlsgjlodULrtpF6yths9u4LObts6dC/jDHPgyFWeDSKsB2R+fD12
8ogZBPVGLSntbd2y0n2A71WV3fGCRr+aVB/A9zZVXh6B4k/pHrjo5GDlsMXSiBWDyAmC72UsGKZX
EKW81prJ4VBv5Za46uKqgJoqiQutOFDgktNfpeGU5W7W7hGQ13Kh7JuZYF7CKrFzIfY0ql4/lIle
75UdkdbXMiM1njFb5/EaNjod/NZRi4gA/pEOtDpNqz9MnLVQxqqMPvINayrJBruybi9pOkl0/mQv
rsEP7SGwYvMwap1430jkSgRiGys7xdBY69Ap7DUiN2ws252YprAc8soHjvGalI27NeukMVctgwBZ
Q4vjMGjWTV8z88IwyHay1Um10Etm3TSt4zRPQpeoKkzxnzdwrRVhYhoFLEvcDPU4L1AY+Go0oUFR
j0mjPzoYExYQ61Yal+Bj4JFeEqBsYaD3e6/8o7Dx/y4gMATc/z4gHNtfsLn47XFxbJsPYWH+wT9h
wfoLDCYMGnUMTxhkSv8VFqjxF/AvmG/AfA3nEua0/woLOoXlhQ1dpVl2DxMmG7/uT1TAD82Sp3C1
AM7BZvjrnwQFrPQhKGC0gkuArBuSvTl6IUp9PEIEVGvLCkSOErxBiPBBb2WoVyBiOODmiaoj4gLs
1m7IPL3sQR8UhQ7HQyj2DIZxY7okPioDwhSgrFspWhAFNnbhWX1WPvSNJAa8ktMKwixWJ0GoSupO
+CkEduHqUGrx2IMQLzXYSzC9l8WlAlkvemYtdGHqFU+BWZIeqFViqgJCOvBw1yLqbTAhwZAEA3fV
owHutDO72IQ/TmvYkKyAQIzdbfIMFHDQr03MUwxLTGTn5I2ybmMWFfVVLXmFDa/zAZICg+NOJGzq
1ECPnlSd7mkuTyToUgIS5f0oJ/xZGMq4UCSu246BC8kZlG7Xg6VmtVCoE2qQP9BbthZ26fCfgDwK
CF1qUOqDdkQkgj7JUhYWwknMU2GUdRs0xIE2IuQf8oYBh5i1oBwA2WHkyLkhKbWBlw4EK6ULaaWg
aUpaYkTeTJDRdKrUfgKLGJc9jGntF3JsYD5hywG2UCBTVW29Kgwr+hVniYhwidBwggaV7Dq/SrrY
3kAqyVV70oAfcEhjOdGtrZWDG1R9OZi3XDZ9txcuRVOiEV0FCWuLDf3WAVH8NBGYzoUQauTsaPas
MVay7aACbNiyYCEU9RN93YlUHyH2aDRQU2woNEj02GmyK7BrmurQVaXQN9wF0cJnWtTc8R4iQXBZ
SHi2G4Qz5T68isbOs7q2PvadzYQHob2I/yd357EdN7Zm6Vfp1XPkgjeDHhRMWAYZ9GaCRSPCAwfe
vFM/Rb9Yf5DyVkm82al1q0dVOciBJBIRwMEx/7/3tz2ntw3hxm0rw6YUyhhvSJycyo3Z9mbqyy0R
1hvijNRuY6htc18nMWsOQWFOc8KqMExnaVaH8mqlKwxkVIqePhCu9jLIE94KMsKG5bUvS/zToSJZ
Z6m3sx43Vdbhf0Gt4el1a6Ubfe6jcWNrYlI8NaJ4/z60VcFAwqHCxdlE+nlopLIe1LKaiE89UUlY
6dpoyh5nyBr40PpSIXOJmO+pvcUcUyabZZ4TtLdRMZkYmURkyaeqSUX0LcTcrB7aqK7bxDfEuP72
ZQmnGWzfBG3SldQxrg3PzOzEeEn4PvD2Y1szMy9cLOuc4pKWq20xLRgea851xosp8gSvYGoombWz
4Ne03UYSloSlWRpb23wze2nBFGcWibVmYSTZyGX6UM4EFAus2869jFmfcl+rtJbpR5BaEI9M9Vyq
/CJNAyeb6XYGMWPGesTpvyhsJQYSXclqGsgpkXuXZY22Q3gOy71+KOLewhCdUaewdjXIKzNY7MKJ
HW75KKR5n2SyvRCgLAkdTmw88OZFQbjiZ4JCLIo2eHOuFgPMyCxWn+e0NMqzgW29erYU4TyLrFSv
omxeo8dk/QSv4rqJl0A2ZjEfc3V0oM+3RhW6ugHHxZ1rVXON78lUWMoc12YlxKHs6H4i56QrrkjT
RHKSytfKeZD9DIBWvy87aB8k6gpJdZnzsuuw0MMqyPOorLlvbcahZhEKrhiwC4hlpTQaj5UK4pMQ
j9QovFTCTObZSt08p5NdTl6FRRBimtWTZyFLY3xsFlKAmJedmNJUmi5ZHoCuKHEeqk5xRH4BL6eb
eC+wYjlasEiGiHZSlBHwyzoiELK3jbKp5mVsDtViA/OBFJyKYHZmlQ1DoS967vfxbDbbSe9qfSPX
SmrfmKLvh6PczJN1GSp2Azh96Sb1VYoMY9mlKIgwjbClOmXIwibyEqexfgCwklabZcn10XWUOYfo
QijgdDLYP1lb4raJzyAsc5DpLKk9/F0DA6cIAAiBrZvHcso+5nKCIWQOU1kE6H9b1pFWn8IzPtBQ
ORaL4/AaqzR5Xzonz9AFJ1ncAMoHiByMFoD6yK0iO7VAC+Ef/9a1Zmxf9oVeG5d4BMUbU0Ca7wfD
Cg0qVppc7rVlqIqgyxgvrpgTp9imka7kUOny1NrnkQObsyV6WnrW8X+Ri16JstkQOhdN2z62pRko
pdpcguaLcm9m3h89ECJUn9hkVbZXV5lEw6qENHYwHQGjP1KFDswdRLTkFgYj0SfdOk5P+awhmS9Z
uRI4Lmm2XMmZTdAEy2ke+tWwiJs4lBJxYlvd0CGUEpuAnYzf70llEn6muEhq+LowIjbDaEehO6cN
9Tiz1djjd0WChU9PxnXWrGrBHG4tlivXy/BK9OVouHlWOQP8nBTLmjqp3AL2LovYTFXaZMQsUqxx
hbyCa+FV5XQgsbo5tHcGiCaJ3UqftioV/ZWlVdlJ0+pc4PcsV5zMGiKRgw3DJvlmlZ3lm4s+Y+lr
5PljlFtbCjDLCftlJEDDPuT6ZGdbpVzat3CpwsyPuDTCRmHHA0K9VryGsB+Ni7C140eR4AL1TChR
0VEDI442MdRsZ4v5nHesdzjpuEB6xLKvzW5oL3u1CEmIMgpkb/BvpJpibNQXFx1EFm0TUbzVt3Ff
Ddll0UZDuc3RUbRHjeCF6QkAhFp+tosOcQaq3thh1qhLmadXF8XGXsbFCjh+6XDStMKsg9CuFIM5
srJ1P8QnrkHW6NPpsh90ExFN1TXPi9Yv/WYa5e/C2XJu96YCqnbbgrCkbFoIdQqWTFVNyqaq3mzI
05Wq7dzLRrNbKA3gn1WTWId3JudNUGptHAVVaxaVN3ZSimVWl+ToMOstXewKGmLC44q0NkgdNZt8
MwIHtJntOOsgXlo5vl9w5mEgdXAVPMxAoQRnuenkneIkGTNO2Y1a8K8fDk7Je1O11Wf3lZPwC0/1
v9oRgmP93x0h3KT5H3evY5L/fHr4/jN/nh70P2T2+iArbQvdoL1G2vxZVNCIvuO/NYOa4jAnjH8/
PajqH0AEKeCirNdxFPyEVFAhMSDGoQaBTJk1Vf2XOKtfPAR4XAzKE7z/iEwJl4Wv/+vhAQdOptoL
RPp17lbeeOnYyBPc4TSfoUCcwloVO40VQXnMOjjVRqRPq3p4xDzugD1K6mhTEU5k3Pzr4+m/2khR
V/3U3xw2X0sSFy/69//zv6m4fvtOC95//K//+f3HfgwWyZT/oHHFkRHtI49eW9MQf4wWyVS+DyQ0
41SoOPWtJ8p/YHn1PzBhcPhDV87ZgUPlvx82Fe0Pi30siSV0q74Xtf6VwyZlrV8OmzYVMG0Fz3Pi
lNex+bXJRsecnUTa5j4uVI804gfd7INKP2QvOOP3IAr9vik2I0BFo4wDuHw++SJB3siNWxkTvNvM
PAsQHADFvaIBKuPU8j079qsoVzZLbZ/6vthryqdKjpQULzsDgMyosbKARmvqfic3AAxr6bDEsa/D
R9UyNvWdK0CQa6JmQqxcWK57M5E2neo8mSsMN5cvtbTeMomCKXivl29alCGYBgpksnyyCWwMEZQK
8g08tawuvhNOPtZ0T7HijV1Ffg1aSEz6Ju9jontVP7esLYdez44kf1SMzdxcWiNZCfaZiD0CG1vO
pPTu+5S9UgIaE2nVQ13kHK6Gm441ZsxZzfTXrAY13MNV05+XyfAz1mVuOi1FMudGoE4FbKBY9vLs
plbuCCrLxxfbfMws/RZY+K0OQnCmU5fC5ImaS1L6tgsec0DsRDTN8Awx4BPqlZuSr2aPNdSxKKz8
xqJgLi2elZfU9W7sPtkqHLHbNN2CAmA1s058SkiN1XZSIEAZxkWWgR4xXh39nW2bl64VRfaFLELn
lk+sjfW+gaNVZiJY0FnJoX1CZhp0fQMiBfhuyn48yjZlN/nVXAR4z0+FOId6f6yyyLfMUwoL3exU
b0pHF7x/pzxU5ZsBU5xoe2p757UWaZSDJ6KHpYK6YL2DRqcBlHmJHHLezDdSMZEjdawjuv+Fupfm
aGfZIHPBFGr2NUBGnvuKRG92kT091DJ+f0aABkqQmuNa9MhWouNI/CJUYknt2UXegUx5Ddvniq8a
2mwUmBUTuQuadn6a0IyM5nNWd++hRs80js5C0s/2XDxriSDYQ79yohEwarrpuv1Ml5gioBelCSCF
POg6ZxM20n0/xl6fiC32JrjoT/0MnBV8X9IFS69AsydZUJG5XYpHgpLTNhdmcgDvsre4HcuALiUn
vhEKZ1G89059FRvQcNL8ZC0PhS0DGE6BlX2LaisQbegnKAujZnYhGHsVvpMq0oJoMo6gavZRQ1/X
Ej4MlmML0D40qgtb2Nd1fd8sDtyz1G+N5VTn07lT+61u9dA0WDBa24UW6I+NuYXkvKtsC65/7Udg
SabmxIhyJRKiRpXkAYsCdApkhy3PsB2qp2W+quiDzclMTAc83Bo2dAeM5hujybVKeMHDWxJ9S3hS
IH1a7SPNkVYhX1viV45nblK/292xaXZDPgeqQ5Lm7NXJS5OF51AuiHed9nP9Tc6TIImMcx4DuYag
Kvc3bXsk/udAHcdM3upBd+u8gYRh3GSWtLXUW4U5ouBwI5vzUbESH56YV+RnETW7Hv1C/TJHRHp1
VTARQQDNelbEBlA13igp3uR2tnd69EQlgcXxQTOuew1Nz5xvLKrcvTQFylweSmm4r8tHFaLYWhfi
yAYK5V3Ihd/r0nnp35Pqzoqe8vzEXhwiEXNEcXYIhpL0z7iYdoWs8zv5+dhvlgIp43IgdsDt9Htz
AfMMTE7KmJE1ElrehEHznpFgD/fGpEEt30XzfWLtJxsNC1NV0+4hDsEZzgOt6N04eQXub5QOpz5C
6+qbsbxY6ud4KrbmJBMLNbh2JvNOwvtX8Bpal0U9IZzv1iAukiJWfnXpZcMt6dfnOBf7SsoI1i38
NL0t4ztnMQIOol49nYcEMB4zasG4zBDUkAXAX83MfTx7YmPTpXb7kOJhV5yIGfAj+6lFgjvFr/hW
3ZQHkCkD9pOa8TW4PRJZq7i38tPYzZ5hbCs93c3WR2VPgaYUNxSGFpfk77s0t/wyhK2tKp4DzW2R
dKbYnv5C71qL5pnaXdVyLjLfU4OEQ9nj/O6L7Klte1dx7q06u6BSH9DVCCNyDgkyAIa8G8EKL/N4
qKLCy+hWhJN2ACHiZsRLSNCojd6dup0ILZDqmNOTS0dcqQTPVvrjmhVDt4fAH8E814HMvYCIulF6
5aVv1F0mpl0Dlb0cF2K4DMqbZA3Jt0hzKWGKfTO+Spx5TedKMR7VAhT3xN9ExXkaEopy6ZGQQxjd
N0UNhn14z3RgLTNOh6ggh8/wabPW3P3QJaMOGdPgphMPGGK4xBpJGJbb1QN03fDYESOc1pT8cqjz
MWhk69Y27hHXEznB47/rmmhXjbhNhbzLmbg7wjQ759lWUF4+LGp4hkQb9I51tAzLswwYxW2d+kq2
eA7rTRg3Z7nKryBbuxIn1MFCGWHOL02r+CmtLfobgVqYgZPypqiVX+oydVkqrXPhaapKLQ68jWXe
mENyTtcw5BZIlqrvI7o1DgXvBgVu3CpB1k+vidT5FXAmxtdV2iV+19iUgOJNm7avpSqf20nwoCl7
tdlhnJm98sLDd+A3YenPU+IKSfOd/EGrYlfWX+o+86oRgT8wKtt4aprWa/tlW896IJYrq3gDT+aR
68JJDEg1Tf9pgbwrpssyGeFiztsUD1U+3eVSEUiteFdY+WWeIPCcjVzIvkbiFzE5evFgFUsArSxY
x8sMNUlRjADs9ibq623NlFPqzxEqsbJyztEsnzgMe4sFN6O8iYtHQ2498pg9wY0LzZNCYFVm6pez
JV2KqvdU1NCUpVw9l7dTR7iNdFwrWMIhU7HeS5byJPL7OX9p0fHxkpuekdwuy9Ok5ZdDtREyy6bG
RLA31WUrVzKZcV5HcIyeDxvqoNDHnW9d/zLRmjQnyc3VJyjCntOmABUfouEqAiEidUyG3XPfvjTz
eBopWTQ9o35N6baflqYEfX7Ztc61RostaYBJqOHFUNq+wTSd2MuVE8r0L5ytPDpeHtFE08Nzn6TX
Ud4fCMPjTa1OfFtdQ+KDeGSgLRGS/wboFk5jjX/a3pPy0DmPMcVowg08esBMjjQ5zMgF6bGf9e4Y
OZ8zsTaT9EnTj8ivm0IeD4Q0UtgxLuCW76gC+HWisHibDeks5ML01r2uR+8RnDiroEacQx3TouIq
gXZYMhMKvqVWGeTvRFfGqB/CogSUC3C/YxNH0TjtnKdQUihBLDC+5IO0ILLgNms1SS4Wu+R5vmid
7jITyVkfVYpLhU/NePaBpm71OT0Rp4WpuMke2ooNQKgE8xiNME+NTQ5J2SpUrwz1Nwi2xzgh50mw
m+76DUae7RClW3swr6OREMwm2xD3iMGt9fVsYxdM3NyNxLH9cpY3xqg+xmx+i2kKJnHMB3kL6PLN
WZprWgsrgYsSb3GHTsMDJkmAmkOSUrfJo/HssPJUEsj6pNnPEyWxOfS6mfHJUxqnj8mWzuCTGv7E
zuuNHl4oqe532oPasx2blk2fXfcOdmlWI9KHDlCf3WUcyBYHbM/aw1mV9S9+SGChFeia3dxunudW
9fq4DCixHwn6yU1jO8nte1d/1I5Cki05PA04/QHrh2KT0Fb4tqTs2nx0h6Y5dKCiZeLxWl28/3Qa
PP9o4/+MpFF/beR9P1spMBcIF6BfiMTli+AEYjvLtt3lfhtMvu6Vfr7XzqR/7Iwj5KL8GN51x4LQ
eqgm8qbz7Meh8thFlFvnN27oL06xH58EqpvBYZODqP49hvcnnUG+ZEaf4YDnkxSv1pO1SQ6DS5fl
PbkTl9Tmtsr+77/7F0HeP11xFWX8LPFKnJROKgG4XHEOOGHshl25mzwAtlvHd+5+c7VfdRR/Xo3u
I4GLSDkN88udlhmedq2A8jVPtL82/Tb2jZtla2zVTbGJNsrvVD6/ux6Vnp+/nZLSj3NInvJXvfeC
v7+rdpy2hk9n23nrfsLTzB8FuR+JQn8xmn4Vaf35FUnOoeakaTo4z18vKUNztKL1oF4o8y6ViEZ1
ag86vEvfLUhZxP/+lv5FXQAV079f7jtv5KcRU/UK9a+Wy9FeIiuKnC3tU8Yi+/dX+ethYtjEZGpQ
lf9JDCvFxtxWvOXAjcpzvyVEK9AOmicDZok2v3OSfGFE/biHGL2xTBrQ52BBfLmHCwG1GchQHzbl
zeqYTP1S8VZyyQr1AJof/ice2s8XpMTz8ziZE9HLE5hEn/6eJ0HApe7ohezubfOq7cP/zEunW/Bf
bIpGlHW+KAdImlxkpCi5Px9Yg90kIB2LJEW32tub+JpIjf/E00PnhpJz1UuA1vj16w2pmucaXVFe
8vpBDTBMPpaPk1e+mmCpxG8Hy/oW/4da6s/H99PlvsiIHXo6AsNo7qf7ycdhy1sO0m4LP+LwO4Xv
Xw3/n7/Zl7etN1ohJuKL/aTCiw7VMExvSHL4/7t/XydJUnjCYpn5QoYLmd+nNutH3w28WhAffsvq
Wz/zP98+CEzY2KhHql9HfyVZPa/herXBH+4Ut3oRlYvQYSM29T01BbZ4nvkUurm2Icx49/df9q/u
qAlcRjNYE5mjv4yVCrJlXA1N4avKXThRA6CohuPi7y/ypfz9Y4hY5BxR10Sf90+zJLFYVkKC7Tox
r2691lWO8pnwKF9//J0dT/mrb+R8J4ygF7IhL/06+pOQvqBNnpefIzp5knmA1rH6lnnpp+n2F7Lf
vSS/ncLWHsKXh4jUBHkStmjIbP80YZpqnEHVrgo/eQhPDfbS1+FCD8rb2BfH5IK9+3RIYp+z/UUe
JJvezSUXm/bvbvM/72x++RRfVwdAy21aRYAr1vUvfZ6JS//+KiZne6PvYLJ7v7Nh/sVKwSUxRq9l
dNobXyGJBEn1tdOzH84v1lutHcM9zc8DdN8rRHTeb8bROjH/+q78erX1Mfy0/KFEkqH3c7XwZd26
WUe2Fs94ybizhHd48y4/lN5vr/qXD9deOZqagmj9K5GkzZBKrnEh/opmkFzKKP5wXA39ZRBf1z9e
yP/W8j/aJIjiKLgSc2gqKnJuJrn/d4fm397mb8nPrZm//PkfrZpVfP6jM6NafwBRW+MSmUjgSawv
9j8aM/KPFp/DTpP3TzaYE/5UATp/0N6xCcw0Vejp38XG/wIZ/YuhkD4eHW0FaAaNGSZN46vreIqM
cJRE94LuQpiBPuRm3XhtE8naQlQPZ0VPr8xS7OMW0WpDxMpBqxU9TzyyoRr7pgUjRnFHa4ZcNC9U
/xsUNcCIG8uHDzDMkV8utJ3ev9/d/9ZD6m+bwf+Wv72Wv+L1+fd/Dhj6dybjwKbgAAoDlfk/BpDi
gN1ng+lwB9mX62zD/hw/uvoHGE8TrIUD5OZHO/AfKlLnD/6I9q1GLdbgmPYvScu/L+b/MYEB58A1
J8smvEd1BZB9nUrmvJ9G0yCSS8vjo6on3+Syo6hhn5a52JEue6FpxVmSR6qrhZt1RCb3WfItrNuL
ITHfOr2lPTdfpGZ0rctZ6TlTiFOtMi+c5GHUzKcSJRzVVXQt3bS8/PSOnn98yJ/PzStO5Jfpl08P
dw+LBmgt8guQcqzT80/T75JNk9OEOamBcfGsR9qFcJC1IcrW05nyrHaKRiX0x2jo6cbB5m6SWfGl
7wEZ32AzZweUglACDIoTi3RV99G1VaZBKYO1Fs6ODB0PGY8gLb6kPFEhZORxcRBoswe7BsNNjZSo
rIj2WZf6NdE+ZVXeO+mQubShLF8b5PdYMmviq6wKz6h1OcvmCSPCm65YBE3plGBhXtYo2Emr7vLu
BS1W4kng791GkgD63Tasy2OtKf4iATJBMXVjTm0VkCdjuyJk9xUNtge5fPLI/e1ti3DNeCIxME0/
akVFvT9OaiCMJlgKuyYeHU2JrFT7VEYnOosxuUDS9IJhsiCJZtNFpen3liz4VATh6YMJ85J7U2cQ
6intn4aliINMRF0QWjTupDcVErw39GXLTWX7MPA146G3AykKb8mGIVatETfEbp8WvbmZZgQq8tqf
GtTWtWY2sSpdBUsUup/GNBJmo9Z8YrNuRz2Jd5KhXJB3SgVCDfMgswX10V7ZVmV4yhExuvGKyq8a
aqldzXNpC7fJev63LyMamY7ZY9uZ6o2pPouQKFmMD6WH+gaoBnQ5KdvgZbrpatrLC55wV5utY1jT
EmTuK93174Ta7HSJs4pJPucgLbusaY9hpJFdLH/LjPaanDifwbnr2vZNzgqT769v29bcgBSn82gS
1dqX9oOs9x9dO6mY6jWZAMJtlPXAth3pzib5zR3GxzD3l0TaE/8E+yPMtR3KQDKTe9UOCFZN4MpD
2LLeSq2LvGjA8WBUFYhbu3iSsmk7aeq1WCNlo4VgM50iO90B2fpQqJeOSfheauNr4jg3I3q90nIe
i5NRrGOrkd7IM7zK2/Yx6uf7dDh02ExJXkuQvBJXGsYPFgmEbjdhlJQ6+Uhz5VBTAM9TMheMargw
W84F1tjgSEmLI2DlrR0pV2qh3GgTKYcJn9KVlDOxPscUdSGxM0DmG4268TJfTt1w0SXiJdTagSqI
/inmGmbDTM2w0e7i5dF0+p4Qgpm+W2yRZ1ceJ6l4NZr4YtYHVzLM46AQA4C/ZKeK8SI0nYuMSosz
Pwxt+BmP5L4T4eh//zVlc01aNYJlI0CbSv2eRCERkqVarXV1aSABHBlnYrYPk10cB5FeC+WyJBiH
uDL5lpy8xjWb8xhdSSNNsqYwLoqmepeiiaqVZdARqknw0z1tklWauSPoGqXrg5xK5KCNMjcrPBoi
OxLvcFOF0WNeITLtC9OL1eFaK2jJa0n3RAcfQYNpDm4xIa5WzAuIdNQyHUAp5mAAaBlbz1L7k7SM
9+SOoq3tbETc86dJbg6FF2cf2+pr14iRF5gRMooHGSNvXaaDiygjNiZCgpTjWLfXMuF4UGdKcPoc
PobyZKvUOZeO/n5JubTuGZlqRnSewP2mV+FJL9XDMBchOZoaJkYHG2Y/Xw1W+CjN3bG36m1uENSZ
dwtS5l7/LOfNWEX3s05rIx3TazrGW0cwq3TzfG7QCAxJ8dZKxSEc4jsjRw2dhA0vdHIqG+mxLtXn
JdP4eLpgG5MufmrhQBYxuuMuweQ/2g2zmXWMTSIWafBz19N0ZyjDo9Csej8Tf7fADydxoQ5I29iW
jYmBP3rK9IQGZ6ze14DkkDiBhFF5sOgevd4kv6yxLa9f5lfyli9DonKNShDoUgL8jzZm57xzdxjx
2rEZVKQWLX4KrSDHIVZaSJoxwgc538mTnh0lK2wJvtBEMGjmh500/mI0xhYN4uKSDjkfYkmlIJhm
+7ytxU0i3aRaqu8ljb6MnHRw+VmzrN56kcrhbiDEMJgMEMgaSueuvOlSJXX7Gs+lGZHiW0mHqdHf
O4rmRheAhMVNIeiS5odBr66rZXLLPuz9eKbdya2ufMKkKSFniFTUcNH9USVtV7XOsdl8lmb9ip6A
xnJpaj5rJD0z+REZ7R2nquag0KkYyZ081t38gZeZjcOan1jK+oWU5saB9/LVqixg0Qmd0rI1PQJX
1Y2to0gsW7JRlyp1vEQoC3IUAmgvE9S5i/2hEQbXkpxJctW9SOGgGVPX+gUOeF/tU48QSYZOSnxF
a1uEd4y0ATWdpaRWb0FC3qZmuwohK7fswvRA48Mz49jaZZkfy5IUkGeF5YQAG3pOZjm80H4i7wUa
3UrKFRpurqp2q6Gq6D11bmshCq5U+82JyiUYU8JaVDog8TIQIJM/6zNvQFyrNNYIA9GX8iOsxUVR
13dzmOgunkGQTup1ViZXmhpMSt6SeDd+kxyz3NdZ72kjP1bKNRA6Ax3KQi14DXHRXlNtdNw2FPdS
uNfK/jOeEuheffcsKuu9V8dLQ65eiFr5EPaweISw6UP6tpD+toka3ly4kc+YcTpvNAA1GgcTJ8Ug
W1c6sb24PrBPU86ssjJoojwnqZnNi2oFnY5dCKEr/WOzQgIlQ56cgdNV1042aodxSV9JICu9vOKz
KpP6pKc0w5IJ3XzUGqcsrABPNvmm7RsC1W1gkFlu7khQJze9Thp30a2bhs1eIJd6G+ij/ax0zVmX
u9xrNIL2sAL4tlUYQTEXpV858nVfa0HVEU2+1AmziiNtqzndWrQ5gTBXnpFJO3xDGzNS72OlutW0
qd+UMHeG0Bmu57RFfWGc+sW5KPANxWH2MWjNB7aZ6zBBnh0jiGr04oaYiKdEt+6VnuJuNxKDW0Qe
JmrZraPHQS1l3uzIQu3Ovzcyb5LlOoh6y3EB8bhCJ++9mnpK+dCzXHPs7yw9+eRMuqm1ED2BQ2Bm
VuR3zZOVFbxLcYx8wkDzhZEiYjbPTt0on2YatHLKDFtUovObIaaHNmpuaoraN18Z5bYrOfK9KSmf
hJN0K0TFF4a0UccOCFtffRQgj9zOSHoCVcW2t/oS7fr8Ier6slFS1vv5liin0JstVHtzE+IipAPt
jA3ajzG5b2vURsaIRqVCmWZSzPSAn7X4koyQjX1uj9sonu7zqnllgxOQ/03gTSxQE4wYIxxV+NMI
I8KcPpueAnJpD/sRZ7NXSjNto2ZM3BCF9pQ2mEcn5IEppF1vCbFE4lLcdllSIPACWl226rtDe2Kp
+lWNv8xurovbTCmeJrZDXjOZRMyluZeRzNkDNj5iLU29RZVsPyalXiXFyksM/diQ0eoZNA83Rh3E
nWYERt2GbpX1FoBUnmPpdFd4Inwp0UjNs6l2W1K2a1Oa3+TZb7JMop/cGbeTE54csy5OZvdMhacN
xJA9Mgs/SYX8aMzS5HbI3rC3mG6SSijqzlh+iEyMp32cPxVtSh6q9jH1MemyKOBx/xAkJNk7yqpU
3oSEXqQ3Lht7ucS1oHuCvrQwpn2UOCehBDHu3iR1bmGMvKQD215y7ksVq1lkgwyzkKcoc4VWQkd1
QcqS29vcDT0YkjDxs3BEwDtfzaF117Aie5lcjj7bXtTiPD1TInqlNTRfcjLIk+FmEBHXkW5NkdaQ
gJxroJ+ezi7WV5e4Dkya+Jle3THTBXXJoYOaY+FqGWmbBBvL3NqjknHeSVdVzaCSWk4vuI+1RxPD
hFv0OqKh/kjgOFj9on7Le7n9cYrMsuGQWBeFZU4nUSQv0TgpF0o7PEaGY3u5UmyLJJuCuMq/SWV9
ng3pc5ysx7C9MvNKgUeiEAXcrdN7H7tO7ni9MO4iUmxitcYIGFkZ6s7lVR3x5ApQNJOcBMLR34i1
3etZIntzR/LOc/po5GFGP747GN0q5+mGW3VQ3pWpf5V1ID99d8tx4jLt2tsO1w41/vcuMz8G7DWI
PVfRnqmfyXhS/M6uO3+UHR9Fxz7NyAQy0m2tNcyrzJWtKn3m4bOeddgeC/UxBNmq1rh+6ulaD91O
bo8EPx4LLScuYzEvSuXODpFrDv23rBTwutdfovT2JrKsDxEGnRiOWpMFWWe7EFUfQyxcQS/st1QX
2q7N0NQosXpezJeKuCVvWWlaRmmztYshp+fLbduWO0VasOZZOi8gqojGQVxjmKeyKl4dNTHcus6f
pNg6jmlyqseR4CapD7h+zVm2fB6RcKmj/p5qy+ypQ3KlFN0+SYyjHOv7oZQyb330GYNUT6uUxohS
HyxdnJZ6uddz7TLO47doXk5xI3brh8mn+tE2nUuxCjynO7llh9po5dOYCzrzCTKlWUJAZNf3ZWaz
uTUJDLN644MUPs/oOR06mnJlp82HE0eN1yjWQ8KrJyX5qa+s1zGW2k1XKwHSa0+eonJHEChmleoT
u5G0a1q1IuUMF73+oM8EkNtmedC05UmJs6ApuJuAYzdj253YAz9K+VgEE/FhoSz7KSg7Zst9WIfk
MRf4QQZL28otBjzLso9T1xPjx8yaZuR+xfW5c+zFU/LHSaTvE1ZJH7+7bzAONo1jYGdbUI8SFOW2
cXMycfs4kfGKCf8mVjSMQuGanAoWShvx/msZkcLhzBcz2Dtb9UOsXVPnsH1IOtwhFhUUqOxp1kg4
TO6jbzVvA//KGCaXbNubqXPEJpSM516BfEs4eerhZmSAKmEckCKIba1X2cmBjdXj9ErpAH6aJHe6
EeLtLFmuDR0X/GD8X87OKzlyJEvXe7nvGIMWD3MfQiGCjKBOkskXWGYWC1pr7Oau5W5sPrCrppko
IjAT1m3WVpnVDo/jflwc/wXiL/JAfdHtH/sayb/ShU+sNJw4cbhaq3H8XQcflJv+NwTI3iw89MrA
2fIo+IiTaLbn4F2etCTXdhX8mlseLJu1UCbOMxvES8Ht69rXx6tk1vhHGIsb1yV5jDhovodO4G5a
yifXfcAmmOqclYfgOwQi2LWPppe9poBbsez6UYTmd8Hnpmc05pUsAqdQolH21/UfCuc1r+Lvlp/w
W9qcB8MyusKvDCoVEF5PT39EPtZ5cJk4TllHF6/mNWS/YTWIwbseN/dcye/cDhO/gQujGwevOMfL
gIHyVRZho+jgaF0015RiQFpabb2uJGhoQio+NlGC85YKnqoCgFziGwgTLPjGRQjPMK/ZeqL74hcE
Ewt5bVtiHmZZzkrwUzJXB2Ga5XYgJt9yBzBmLjLQLVhBVCluM8UvV7WenXzoxUgq7LJCXZdech+r
9R4N7WdRMPa1r2EpjSpR/GJm9aZy/OtCiY9NHvwx4KC1GqLu3fSK9hAIcLRb/U1xnataSIorOG/B
rvduo1RNjrHES46ZB0e/Tfy7kFvMqtOMfqfKrR1gV37IqNDQNaE5edS6JBXibRfD7qIi+Vap7bPn
uNaoafiusApSCTpERaECUsTo0ir+KMIX/u1nP+xfs6Hbm9oAvVLmQCGHu8FX90PAEajLxACpCfVQ
1FDI5XzAwpgrTOp0+DEmLthsqAeRq+LLVlnleoDhLfbXqlZDuko5OheeeiM5wrsamYCscPaNZbrq
wJum/IEPbqZlbK1CyTlQ+JZrDWOPWcDKTLUXFCNUan/lrZXGr54OFjvxN50XwyWLKANaAJZ16nCS
7+6EoWwx08WPXnMfu0rOxxDcBJjVF9BF2STrNUh+gdtRvnHcTN0UhXHCN5LyfMsA4MfeafzYIqJv
tdMe+rrfxkbiUnD19ZGUAdRrCPR1ZieZyfFarG6dtrzV/PC+bJx8xSK98iLlpwsilYITrhb6veTB
ZQvF1N/gFq+uHNF7qajHWS3zVJeCdj1wWwFTqD+EPfXdXA2x2HTS61JCd110BLjd7mvcm5y4JVSC
6wiv4QrEIzn8OqSME4cRxLb4CUG6UnMYbHnm3ye6f19STs2JitoIt0VY3QURyiVGyIJixCN8ulOe
I5fbfdFwxIHCcKwBwbtDvQ319rlBLlvKlUMTVLfgO1/Lwf1RySwlWBtAPt8pcvuc+91rWLd7ny9C
5g3eRVndZar8rZXda8/0360mKNepwhNHX3BShN5Ud+EjKP+TwhWmLtt9VxJTH649bMHbLtUe8JWh
5KW+1MEtynzeRhYhDZiitJLE9pdeAloy/HvMViFNU/2jxrWFdHgcWcipau6zMq5tH9/mVSYBGcSv
4fDxbcHoirWTF/Ea9bOAiwcbeyrdCRnbjKAr+QZvL+Dzxjd87N/qYad5LSKj4hOl2HSVW0Kycuvk
xsAKN9XyTdYomEQBWfPEfaUExcrip3AOw3s1MYZH9Cc3WdE/ab54Y0XdsyrV3B0zQNLtd7F46YXh
CZnydyuA/Bh0qQtseJOYnX80LWkXWjwLJAq+7hn1jVDHLlumMAM1EV9YEB3eAIHCMle9BvI1SGTy
wTG8rZBRlTRCFQZNfd3zcoDii5vj0JgWK7GEmhlWNm8LYP07YqX9CRn8SnVyGU6FQEFXuMsFjbQp
xG+cURK7jrUDBqP+Bq46R4II+IVKKnt5EYHarn8VBTBdGXSVrgVPPrRkGKb8fZA53FqosLf6mI2d
RjkvgxBcF0eh/tma+mM2MN6qKgXcoSGeq6ECgrEpqOHAT7Aq9CJcy0HxJqfAXLbRTlRJr7Rtt9ZA
QT/0uxdR79CT7yi19XJwE+WZezSNYVfUqrtNHPOuEHRzJQf6TSeS/Vdjmsnis+yoh1ItjkOMpQNa
RB7uK9y/BBf2hQXiuLJNH4KOVR7lqHs1sZQ9urc+V99Sv9cDVIRdq7VLsy43surJu8E9xGog3qBb
8a12PTAOdfpOQfwKksQ+GSsujt1I/WZcIeK0vuNNQxOpQhalchhXDNHKM+hUsEcDPo0p+AlsDwdK
kLVxMQoXZ4q+igbjUa5uHJ3sMl3Ma0e2rBGiS94mw0Mp9Qc252slj5N1p46LWZJsYsVV14LUAUVV
NnrAmVSIfnYJZvG44KwkyIUrI8iuMzC0TvStqVne9YLab1/ett6wymMTbK13z9PNqi54uIDstApL
sV6rfC7QbobEu9cHBfDxwClVVhidqr/NqI7KQgOLV+teGzQAVqkhnNIo3TVy89obGIa26W1FfaPF
9pOysZXvQoXDs+k36yHWDSAveuK/Q2c/eiKGehz8SaoqWhUAANZd511jkvuUWspBkvvXInGv/cyg
lOReR+54bNdtC5eFK2yi9t4wfI8Kp9oi0ECNP9HegmQ1Nlz7TL2VLtavYtJRwm4xhOHf6IMbFN8r
G9PrnesJT4Hk3SdFtpMk/7q12mc9S5pNKjYiWwxXPN/h4cGlKBzYVqKfsor7fc5iwQehOT/GzVMy
qD/brt0rUbLJUOwASPjTEbWfUiS+NT7O8EV56ya3cRu8Gs13XdAgFZR7BK/feNPCUi9gq7LGEpBu
ePdeBHvI2sIRXVkmJyCnLneGzkfHmQQb+9BW0TvWvDKyM7hFm8lzTUawp7AgSd445BFudqG1a2Xs
ew33XTRaELf8K0no3ZdZaUudex8J7bMil0ceUQ6SVKB4sYodgSqiwPLnBMMbUjR/9a5PD6LnYQm+
dTmM7TKj7NdCz4uW5WkKWttwBNV1WvJXUO6/U0X9U9B13DpE5q4em/q2MTvu3hrSBu5ecnXP9gPG
2U/0q1TjiSVh6w3GlZRbpriKJeWb6lCOhEXnZeKb3nLP77T4Vx+OdDoG1OC40oU8l0XfUmdbyPl9
b457bcApQO8j7u+aZ6eB+Mux/L0Y0LrkBldNkMIAioZX3de3bY26TMJWwCKXVLzD3iUS7xEdxU/L
e0cpB6yyhoiH3tRrc5yUDViFVde7jyjPnSKLf2jQwtoI1clKNQD4/bvlDG8xzKhVM6iUkCUMYX2F
PY7vQIka9AGEfMcjaimg6ogIg9vvJF3hIUc5KE7+XDEdAdIP4U/2rZOiFzfjyDStQeP5bRJ0D2yP
mvLd8JtDPhRHKfWOMUy40Kq3WU0OCe2eN9ltw/xNdV5hkv5X2EO4kfx3KRuerKR8Tk3nlNX6T8dh
qrml/oBGRrFtE/1nUamvDQUPJu1j4Hun0iluheF7BTcIZ7+HIqhedHgpLYuloLV7w2G0Kr/b13X/
3Er+r6pRT6CcsRnW3ZOvK+FBCCh3cFG6SxzvWnTq9pjgl0FmJDukO670jKAaXcR5h+113YCCQ6Nw
FSrmU6SAMpLGmMsNRNck2Y7bpyoH1Z6K2z120T9DvZeor3rvgdQ9FyJKRvihY5z8rDriKeQ5Wmza
A2WK5jCGRnfLo5kzcfKheRYZI7g18V3QuA+Rx9uSoqVPBTQ1SRCfkIwYyxHik5HWW9Rp3nTD3yFm
Y9cuzNyeTnUGsRtXoSD0v1OFx2fA8daSh2cEeiGnSCNR/X546iTzxNXh3a+Vg1VoDzwmAn8P7nXW
St636aql8AJTfEOZ4WEwJB5QgLKZUfts8crlckVscG3GRXuF9TA1PxYBpF0OlvaUarCN8FiRG/mA
dFO/rsQ4R9ZI3phxdVsk7eu4UAQah75A6Z8S3X1y8r1UgmJiI8yq+k+flktniLd1oD6MvywaxDdY
sz/LSLaLKtxhG33LL+G6Qs5ZWrPv0GTgHl7dajymb3p3eCs0+dhpPLHHg6zhWZ/v4KYOwp6DwYPG
w4Gn/YADu9I6/16DQ8Rl+MnQhCsM49eh2z5T7Nr0+c+yQosibdQHxdV+VgUoWUXiQicOJ6dpnuWe
8jGEQmvTpvVmPJrmOZM2q2zK729K1z2PEa5LIsrzAhvVOuQCHnZkPOdtXuU999pxUmcTmutwSNND
7sanxoX/IWpptSt8zdpCgSh9Dp1NbL162ETfRN1VW9XhJvFNdyMGtQ2FAu153utXQ6mXJ3Sy4p3m
Qv1tk1KARpHfGsm/MH7/KyzPUxrz37PqD/8zjQj7Pb35Adh42tTYm18pNwXU/ary/378tfuebn5U
P377h+0Huf6+fi/6h/eyjqq/oVXjv/k//cu/KPpPffb+n//nV1on1dia66fJZ4iYNuJ4zkDKkur/
/7+i8v/4jfL/8X/6FyxIMqz/sBBvoyplmuooL/c3LEj46q/+AgaNQgHKSPa3jA8HaMBB/40sE0zt
P0RNQqEEqVRA3RY9/Pv3/wWnIXSzRILfYauCLH2oy/Gp3zE1PKs0gIY499UUbdWYsn4dAltYMusY
Ua//Bh79u/kRMvoJshN2ucH9RKjtyH1ooKk66o2fq9T1bjtqUH2jLkE0RwbJVx8CXfX5Q4buiU4m
uI0dJ+5OFt/k8LliiSop8ObmuJJSN73J8nYB7D5Cjr763BQJ2iiSX5bkYOa5N2jnbbvS2GtReYgz
7+XTTPprpD4Dn+ZCN2GvoKvTtCzejY1Enm111xpE5Q6cX8txRQJ/runFv5J7dg78jt/99yBNWDlD
KceulHSlnajFPiqaTdT+tW7MNj3zI6b8FF0pQydX2tIOe+4EsvXm8ggmoQinFdKfcLrwLI2uzsdr
ZiZPgdcYtrZ+MhAvM7tzuej1+m0rH863PRMhcQJT99xY9cWCtl3rMRh+iu4CFWuuzxNEW5RwDpfH
dsXoMUWsIFa4A/+vZLX/e1Snhm5OD07R5D5re921KDx0wkujLCg1z3V7ktUpF91U1mk6UtBielAS
210yf5yL9CSPh6EVC/C3pa0r/aZU3FMkivb5QZzr9TRn+26oPaSv7HRI9o35lsUSKbtkHTjX+iRd
8w5XNjlOOtuCwSkPxnUg1IfIcBd8+ubiMslRiqatn1PcsAPn4PQ3bnZR1oBG/H3dDME054neMLNR
d/GeG9luOV1dEnAKQb+3LcToOcRBSkiy+7Y9hP43J7ooHHhV/t50UnGmji3CUQvWVs2jjRH+cb7T
XwcasZ3fW+atQ+M9hE5rzV0afPPD1/Ptfr1jqP+QAO9CzIQydkKheRQjW+G1phlhYRetUKo1/pxP
Gy0VYOwdVAJSwGVXUW3zkUY53/OvZzan/9+bNnM/crJ63MOtg4GJeMt7svd8WduTnEzSQK+kCElC
z7xN48cWeYE+v3BqTzKyNDwpjEX63Zc/tfA1dW4pYF3W7Uk2+lFLhWKc2ZH7M8t1vHVfEChdiPfM
TPkHSBvvnoCSZWOH6lPJiazWH2quzMXCvjAzwc1JVkKlMFA+IizIlPACkW2V0t2cD8vXuz10jN9n
CqyDUJJcJqGImgxCyuioCPeGNKxTS3u2MuGmFYZ04cQ3F6Xxzz9N+JJHGiWS+Rmm+SiGN6byS8HE
u384/0tm5vyUEypoWj34EWPgNuDFpBx9uGwFP2dhiOean2TroHad7+l0PvC/6dlOFO775rKpaU6y
NZWaTm7jj1n/kLV3RlFRt7w/H5W5qTPJVikrk7qqyNZczUA6KNiuJfLj+bbnQjLJVjOI5BoDlc5O
hhu5vDWRIEr255v+IKD987SuTp1ZuAhktR+SrmZuNeh9SejQd09eolGq6YVN5gPMTvQHWIK8T4Ai
PP/ZmV9kTLZWZQj6pFcYCcG5zcRvLgbn8cL0nJn8xiSHhcRN0eljILpW2jjZnw1qVtjpgkS8bDsx
Jpks+h4MKCliNLTMTsmsVr6w65O8FXmlkFMHcdDQPVXpweh+Jmg2ST8ui/k4Fp9WhUxHuLVBmtbW
s5sgfG2UK8Na6PjM5DcmOavVjuA5OktCECjGyvAEquHIwqzOd3yu9Unadnoi1kJJWGQj4XG2RTj7
spMpTPDfY4JeVWzIjVrbqdQeG0Xdp3m607ulq/c4nb9ILmOSuE0XOtkQ0HMHpZ3ev+rAgDf9T6H6
EXT+xkt+WgjSnQ/SXEZNtt3G09pGbcZPSd/rbJcGb4O5cBObif+UWSdqeTekPU2n2g6RLzTrznd5
rt1JpqqSN3RWzqzRhJNQf+uWTK7n2p0kKA7uA7QLh8XFezCCK8Vd2Fbn2p2kZ11UBZQg+tsg3Ygz
8LprxIWmZ0ZPn+RmoXnpUGhFbktAuZHJywRt5RsLh725fo9//inxeb42+2487CWCiLw3YOT6vggb
8fX8MM71fZKeGZq8gqgzPbLktlC2prOrmwt7PknPEgywHHpEHHbKpqr1U1rWu/O9ngvKJDUFOUVh
S6PpUZUSCb0ll8mZ7WeqUOBEroLulNzYFjAPqbqW/Z8AbCJ3Yb+eaX6qSyN0MHC6caWt4WiIwkum
fiu6bRRXm/NhmRlMbZKTEK8qsTWr3FZq1K0tb1P26cZJhwubn6Sm1eUQPTWiU0HWaINfZQAD4e58
1+dCM/75p2ne+JKaQZVp7MT7obp/RMOpdm69S8+lI5H5c/MYRQJrHae54B8xUhAtrLGt5/Ndn5mM
2vjnn7qeiFEXVTVRNxALtYskLw5ViTrm+dZndqGpyAnaW3+tsw0kw250XBbeuw6osnAUgHlDx1IX
6xpzv2SSsQg3I6iGy5Ld6kDo03arKMrCz5ibmpOMzQeeEATBpUZVP6AelAUv1ZJz4FzTk82zGtJY
1zOIWVkfrlGsX2lIkw0QNM8PwEzzU2M9qzXboTVTbtsD0uyOsqljcWs5zsKtdWbiq5OcFbxWDqzQ
b2xlwPh1JyknkLgKwPTLej/JWagZXeDjOWObfQ9NALStal3pyLxe1vwkbXvHEhRH9kq7ib/n/l4I
QKvalzU9jsentOqHWE1cicAYsCzTfag+dEvXvbkhnWQsz8CiFjsp2oMa1z10MLV1FzfFA8RG8e2y
3k/2VTPMsoj/gJNrpLcmQk/QTQBNSAtxn5s1k0y1iqFWNSsqqa/DZEXCESlMKTx4xsKpcS5Ck3Tt
JciITUz7DfCr+KgXJ3epTDPX9CRdM8trBddrcsR0gQWCP5bNdK9r7u6iwI9Wd5+njRZl4L9Tmu8U
8+i4/rsZiXtHUV/ONz+zRCqTdPXKtm8EpLptNeClCoJ0KP28rOVJpvqoifuun5Op5S9d0lnr24U1
YGzhi4vMVF5AqcE4DSnLelr5O2DRqSSvguwuyW+qpYyaC8s42J+S1YxlH9hRyc7Rh6Jdxga8MjN5
OB+ZmRnz4SD2qfFBdays6LraFs0GfWUjcNfaABcgqsulI/xciCbpGujgrAe3rYGbsadWAFpRNC+U
9hGCsY2U26Jy01ygJonb6mqpOQZ8f/XNfVB2IOgDb+Wf3EN+rBE8HaXgbChN5wM397FJFltgckRN
6AkcVi2QqXtIZKa+Od/4x0v6V9NqkshWXjaeomeFLd43iAaF224fYUTsH6U1qrXrxA62xmVVm6lz
quepRdxE4JLVbji1wYCccWNqC+kxE6XRrOLz3JWdNBVL1+P85rjXhT+cKjgY52M0M3PlSU7HUZrG
chYVti+fAKRC2rLahdvVzA4gT3be0oPzYLhOZSslEh3ac08dRK6veJs73/W5qEwyGrKeAqE5Q+Ad
wL5pwbvwl9ajua6Pn/yUz6U+yFXtFJntxNeGZ4OAQ3T36LIVX9b1STILNeh2sYVJqoIVE11ngwHP
QtNzXZ+kb2K4rWJ2Eu4COPdK4Bhr81tfX8fapTNmkrJxkxeqHhGbPH3P+gAhBXPVVelC9+cGdZKy
Bgg80IwdVgsa2v93wBcuirg02XTVVjWhq9CuWD7EAuIQC5NQmunw6FDyear4hub3uENWdruut8Gd
sun22hbS7qbbuiiPtvslUbKZTJUmmRpZuVkFKNbYkfDWVNdDf3L1hR8x1/QkU30UkQZswLiVB28G
UEjdexiyb5cFfpKlrmEKQ1gLmV2BxE1y70qQjd35pue6PcnSAdwUb0VDZhfZdzn5UVQPEf4cl7U9
ydA4yzLR993K7qsRJxnB39WuBnS1zzc/N2smWVqWQ1+KMV3nKR3/kfgGkZLLrmvSJD+lRhmSEkNQ
xJB+le7oFAC/6qpYzNCZBWYqNRgE0EokjfYj+TmPrj2vgJ7iQ4q0tudjMzOsU+BS7fRCHaKiZNeB
tI1LYxvoyKdW+sKsmQn9FKykiU1SZUDf7SjeDTps4oVufyTiF6eNKVIJa8HBK6qBKXNvIOiJTOlG
2aC9tHJtCxlduKjb8czhLEyhuTBNklbEXBV3VMYhT5+zBm2S9Hu79Mg+Eej9G8GkThFMYi0iDaUS
pHIr7fR1gAo91jFrf91spa24j6G0twu/42NifhW3SRo7vSS1jhCO33Js7SjtK6ge6+gGzVq7XHq/
mBv1ST7nHZIoUcgPSootrBNFuzs/WefanSSy1vp484i06/IoNWTmVtaGhQk11/QkkRFToNwotNhN
RkdFv1eoG53vszR27quITzbZLLPiTKpEDqu2d5ftYhu65dq/w9ZxjRnP0riOrf3zK8o/8E2eGKVZ
w1eCg7+Pr6r9KA4q7l1EUM//jq+vRMoU5BTAAy87VIhsVDeueq+/QkQI+rC782TdDlOIVOe/M54R
vvohk523EFpRiQd+SHJEhGNnHhRbsKFrLey+M9cUnMR+P0LkOaKGSSqNgaL9TfgmwO/gBDGs9V14
i8PUK06zC5Pq61VDmWKh8rAn15IONTcXzZPqChLhJuiezgfq661BmSKhBL/G/skc5xUuF2Vtrhrr
OHRvrvf9fPtznZ8kcWxGhoxnBTcK5yRgZqPHb8HSu/5c22OufDryJ2nYRV1N26l+ncD5KfOTy/+c
7/hMxqEo+XvrGfJZrhYQduux3Rq71E6ua06IUC03wqJY7tcLBrD03z+iJCoW2NGA76U/2kFlqL0t
XVhmFmn4J7+3nQwSwJyQH9CudQwTkl11TUXgwJJhl/vzQZrp/hQdpSmlUmR6UtgZ7wh1LF3r3dKz
1lzTkwyGGiRkGhqJtmDdCryANJvLujzJXKdNkgqnpWJ8ujZwQ4kXMJYf15IvlpwpCEoOhqJPpKYC
vL0ybaqQ9UrZGbtoI2+DHbITW3knxVsLtbwdc+og7M7/npkEHjkPn5MgRN8lMMcZBHt/pUd3sk49
BmHBJTjQ3DhMEljwAl3qNH5WOxysbFtEC1Nn5ryC3efvHScXZCdM4VIUm1EeOtwauLKsEA26g0m5
rvfd7fkAzSWyOUnkJOai1LSMOFKWsKwOpW3dDHa5iR74kL20Ss/FaZLJKLbzoB7xlQahHRdBonBY
qg/MZfIUGxUnVt3JOWOAs/AG46a1e5VdYxCz7fd/KVrPUg9muj/FSNWyWzgO4lq2Z7FIFw4iL/7C
qWJmmZ6ioxQ3D3mOIjKZikbgxnCOqXsRfA/7i9/nkFAYOAdFbg74M1213qOOtEsRXtj4+Hs+bS+K
ggKm34iZLQTfcuNodo9xfXd+To6Vhi/Wiik6SoITgP0Vixv6h3psHFQh2cdO8a3B41joQyg5S5yJ
uXGdpG+X1k1YFATfEXFIsvEfP/8L5rJqipMqTEWAyskJyDv4N8Zu2AtrXhlvtDXqsRtts/CVmQPp
FC5VGGnjdgVfcU7VQdkX1+1u2CZX0TpamJwzB1JjmrZ+DU8d43Ebuu7Kjfaacx15t3V+35aPC79h
XNC+GOwpWCr0ca6WQwZ7+JUdYoRWH4V1se3+5CSB3OvGWIjVzJzSxz//NF0zHHIhhfMZT/4zkm4k
/yjrdxYveUYk44B64bKtT/ZlzOXcoPFaNCl2Ba4JqR2vm3XNwdddF+vlg9HMojEa+37+NVESKp4q
MW9xiccGLD/GCDWH8tKwzzU/ye2hcgQnbQOKOfprhdZRJp0a8/n8gM+1Pabip4Gw6hA7RV+i7f4t
GB7M7F698DStT7JZ5tak9g55XOAXZiChJ8r10TOypcGd6/pkT870WE/5z5jU1t64Na/qEybqd96f
w1qwlS1qfXa8UPOaWZj+YTclVl3Q9DJ3Mn0fcqGJXs5Hf+Y8NEVbtUUhoZZJaaKXnwxrlwPKKUbz
u6Vj3kz7U7hVYTq1UY6qE/L98DoeJowH8VDvhrViYxC3heW+9+zLHvyxK/l9Krn45wiezsfC4alo
fxX5Q179eT5OM0M99ZJBfDLQTJQnbSitWyzpTmYtIETvLLwkzQzvyOD9nASC6aqgZaixCzV0AOmo
xRc2PMlcdTBH6Zwht31MnfUW86KmufDKNwVdKWVFDXkg3B7mSGMxEGFzm3Hd6tfL/ihzkZnkcCGW
pdEafKSudpa6q5dWZnls4It9Rpskr+yZvee5HKhVu5I33aFKUOxboSJ9Z27ig0Alp+C8q60D7rDx
RhoXbGSyH8z1ZRNqcsyOgrZBcYoR1z117VajijOK2d2wsDbNzdfJRl0g+l+0BUtf3ODcozv9j94x
852FeMllP2CKyWoQ9DFzl5XDsk5a/pJ2L0XzdD42M+WoKR5rcBFKUg1iExzwhdo1+3o3lqOWruFz
dyl1sikHka6goGfQvk8ZO7sLr4R1dK2vWgCn23Dnbha9CcfR/GKSqZO8JkQjcJhfMvziKrItbfNJ
s42ripm1dJCZWWHVSYZbSeJZesqP8VQ0pTFJR6nzOsgXMFRzB1d1zMtP27OYNarfxjRfvbbb6iBx
cB3s7BkpXY4vS5XUuQGfJLmQV8g1jhtpcGgO/lWxN1hFLq67qJNUz5S6RoW5JdeEo9juue+fn6cz
SaZOcliG/S90Md0OB3fjITHso9XYLWydMwufOslgEfxwGSRcMRuEGlssN8Q8XEjdmSnzD3xWVgPR
FBlTH2ERH/fuLCjsuBO2ueVvz4dmpvdTjFbQR5JHkZEFNETHvNIPhVUsbGlz93tlkr59hXoYUsqV
ra3arcy+4145e3GXbBN7qUw0M7JTuFYSVyEm73S/D/eD970Xb/TwsnFVJvmaxLwueqVZ2ZGf3Olo
CgtWtjCuc0Gf5GqcouamyBQ+al6ySq9eDUyb8+M5xvaLhUyZZGgf4VLjmczG0L0fHR0UA8/eH5r2
EvmXnXCVSZI6WVsIksqOpYaIwJYerghRPCwUJ+YiM8lUzfd1K0w4BolmvEOPf+3E4sIxaG6qTPIU
Em1S5hLJJI7CnsYuR+tZ7heCMtP4FHRltFIppUqP70/1IPt3gnCUzafzIzrX9OSwPNRBG1a9Soaq
f3i8A6gqNh7g3863PhPwKepKx0LERw4+t3F80LVmA2Bnd1nLky1VgB2ioJo8vu/YTn1Cv/F8u3M7
3dSsMovUUsIm418VVlytednG0/ck7tKdv1OWvjJzIvhwcP60n1qKwWW04CvldnwK6/bqH+Gx3Sgs
XukSKW9uhfw48376iJxgO+FpfGR09fP3wSa2R08/BX9G77Jl7MM18tMn1KqLO6wiivHwnHk42drn
h2FuWk4yNZMKM6n0nr3JxTjsaIwKgMiqn298ZuOTJ7kq+rihmSaotEbBeCK58toapWkshe7Ptz/T
+SkGC2lpVQlMOq92a0Uq1mp/lLDevazxScLWSa3kqAqD9RT8X3kob+Jcf0Ta77Ilcoq+0prSx3Eu
oX6rdD9wjcKwR/L7C/s+SVrMylWpTce+G9dD+Oo7tpu/nA/LzErz8eb8aSImaS77XcR+2ouHxj/4
1sI6M7cefODhPjUcVTLq+Tw42tpjwvt+tNPvkmvvOT3ou34vZQuRmev+ZGMdkEp02Fkp2WJa7l13
3dIpaWzgix3742d96r4mRFUnp2NcrpD53Ul7ZzM8jJUXLrZAdIbv58M/G6ZJwuJw1Q61SZj6K2kH
b9bWj9W234ym5M463S58ZS6zJpnb5AiFBCLLTbNzbH097Ecv7XQdr7v7j5PfO/vBwgo0cxmZorNi
CZmWYOBTKs/AiEvZLQas8W7x9jnm6xcDM4VnuWntcrCh/eho3LrMKx8hUJy9toj9UWXIQFAhCblx
N/n1EpVkBsOJUffvt7jS6WPD7z9+k3qFlS37Triuts1W3Y2YGHezhFiZGadR2e7zdVHKclk1SxJd
Tq9r0K3VGn+E83NgJlOmiK26Usq+FTiTC32yDXgGQip6YVee6/X4yU+5IvYmSIiMOSzjOZHh8vGU
9xexeBRxkt+R34dqa7iZjewv/gZvRvpHtYQ8ndnORPn3bssR4q7lwJJtFK+m+JoVPxVpb3oLL8Fz
8Z4ktpjHXYmZB3eg9keJsUgiLvHA5x7/xUk25yFPtGVbjinWb711+ubtYAuVp3RtkAXqLrkvTl64
AtT9gpXYwonl60HGc/b3aA1RKgaZbFEoEa6UzMM96FmpL5qb8hSohXteXmthBXhEufeUvakvjMHX
I4xD8LTPeJJKIXPerx4EA5Xq1yQ8BMmwsPnMhWSSrYYeeEKsUMOL3GtTuekG+OcL2/JMkU2e4rBS
3wDlOo4xNZ0Nlf81OrjmARXsNbWjt7ZaLUEJvl5P5Skmy+Fep5VVDf5a/aPo3p0KUVscrvzoCEUd
0e16e379GWP+z3Ubq93fxyIa+kTFqKuwQ9RF+1VVG/WPoFB8XA3zGOc3VRi6FOXh3i0Xvvh1BspT
uZ2qEcpWbxQQW2m/UrU7bDAvHPjJyoEEbOc2OgOfgXMSXlNtj0vW+TDNzanpstGAX9NExr21XiC+
riPUchfXpLnGJwtHV6e+LEsCFQ5tJ2t3YnWFUdv5fk/87v9GBP/DCh19+rZvY7e2863AvqxegW3e
FfvYTniut25GZLC4KdbBm3Ulr4qTc3PZU4A8hYVhrd03iPCOGmi2p51MGFxLSh4zG788Vc1y1bhr
oBuP5A3lV3xDifjWWquPw7o9BnsOGTv9wrk6WUo63zQ4ZTDsvXOTZ0/N0mls9heMU+HT3gwGvPb1
9uMXNBv/OnxobW6z665fhXfxpt8bh0t/wuQUEBaKqMoF41Bb2yE4xMrC5vDlpDX1KYFmiOSmL6PG
PGRxs1NRf3FydLrlaqH5L/cImp/sEbJDqSVoU2Axfn1bV9K2ba2nSlR28GQvWS74xGRwXVQJclxq
gqtAVU4qhp+SFWxzObvk+EXzkyEuPTSllQ9gj4mbWtFusgjnC79YmJpzAZqMK97UYlF5MkI2jnOI
o8eseFRECRUHfMIWAjT3icne4PY9zlixhB9apt94LwrerppXr4MoXQjRl1sBIZos2GLoKYKUyNYh
UlHSz/s+XYViWGzOr31zM3SyZhvGwINAngmHwEc6MlPVfdBlT72W7M63PxeeybIdO1XvVwkjEKhW
sIoabZNW2Yg9UxHCX5JG+S/OrmM5clwJfhEjaACaK9uomzKj0WiM+sLYnZ0lCBCgt1//st9JCwnN
CB6lQxFdqCoAZTKv97gP53Po6++2uvHCFs7Ak8j9p0HN5Eqwa6OBNA8KkP89u9LehUO6suEGjemP
uEpNmb+AlzVRZQ6kGjQCgn4NJAcrG2JQmP5esye83oHSj9gWLA8dmLerPeh1Xyzh7m7vyKeXGSjr
+uF3UXXkJGuzATvO0i9W9MYXcDTUXyeWlGB9vf0Jk4qu/3/3CWeqq7SwSwsUyuA76ApA2Ze7UbYr
NmUSr3m1BfpI0CXVIIma3J1TW7sa4+JhmB22rV7zaJrNk9+z1jqPttrbUxh3TnvouzVIGdPqNX+e
fXBEAW7HOqOpZOe6fL+MZD+vlt9M4jWHBpJiUS6oPp/zAOxhY/DgW+D/LdXKo9Zknpo/h1kXTQp8
vom0p92QhntLtl1cF+0xz6aVyvPnEY/qzzXw3kUBow5Lcg6q2rB9ywP339t7axJ9fUm8s8we7/0u
j8Issezm7zG/cl97jbUpMgBd/7/CLZ5PjrSxs13R7sLc3fdg0gEhzYpdmtauOS6r6jSsrAbilRCx
R4K3al5r6TDJvlrTO72ktB8omwbYfM4f/Lo483bTSzOk+iMt6hdGOvCxn0Eb/QOE3BjBDeun0WUr
t/fPDR4kZv9dunBCQJx3giWsye9yFv4G7ssOcFYrdTiTZjR3BQ5LxnoM+p7tvtmjdr5v/GFTHKP6
4AxoKoo6A2Jr0gXU7T0QCNZd/TqAMjp/s9tlslcSwp/7LNVnZ5hNrLYpAkSc+s8EKilaPoG6Lch+
b/IpfXzGqVBuAklFdBZW9I9XZ3/lxdr7yKB8/X3kD5ZchgHKL9WVnLc7qszb5k3688jOBgaY/OBq
Nm15TDP7rQLn1qYDkIaaq1qAEc+tlmP6oC0O5UjioMvvu87eZjj6BM1cNn4HaqLw7Fr2cUr9PX7M
AWBQ2+KYPiljpx2IB6ciS1hnY/YQ7T5ddg6GtVhjcFg9t8HRruyDl9M6pwNKBgSoK2I6gapuv80c
NYf1I39mMiUsETVFFiiqx/yONp27dmM22aR2wA6yBNtnWYkE5ExPtc3+CnHcbtS8drrmZHSd0fVZ
EuTgy8zb45Q3mHB3V1Tzab4spPp4TA8S3ZJGpUhGyc9WMx19kJAzhYIKi74XKrGnbiXkGPZYn5IJ
RORwL6zDsw/2zxLvOrFEYJGaV/zLENH0SRmndVs6E7yrW+Wfcw4e2CuTKMuyr3gubELThrY0J87E
1Dr20MCQSis/BaPwTmJk+b5cRr7NkYOr+t4du5kFZEQHPIJnAn5FOyP7rAPrWrrWIGjahasJvxMP
1jIHSVAfRy8YIqlkiTdcRrrxPhJoB2/YuAOQF+EINU2L/YTWsh347FYOFdPSNS8uKofnTeha55bV
IBoDyd3cgIA8u7sdJEziNSf2yjIDITnEA5L6LrCKJ9eDo5XD4bZ4Q4zQh2XqYomssafhueyDJx/t
fHGVt9s0o0/J9G6XppnA0nt7ASnfsh8HB6gm1TbN6NMxZU8mRwgcuYsH2sAoRWHMjetxE3ZsSPWp
mKXkhVoiOFWJTqmMOffW0m1zJn0Spu3SLi0ksc5VJU9I+3wZwHsPUsuft/fUYDI6zrAToAZgLxCf
Uvu5dIJj79uvABteic0m8Zqv8oaJVgQzSyRAWcBgfORjdlb2Wp3TYJH6QExJrZGp2g/PkQRMh18k
qZVvXLnmqlVe5IE/jeG5w6xNl1VxipGegK4BhJkUo7nq5NQttVQVnZG529tWDfpNBsCdccVVTeK1
I9f1FrcHZUV0DhvvYSnBNB9YD20RrLiT4aTSp2Ci3BOO78vobPMWHJ8YMAuye+k0cT2sEQIYtlaf
fRnasrbDEAq6PslFAxBfYq8oxyQ6+O8B0tSOT6uAR+BmrHHE1oeur1cUYxKtna7cr12rpiI6j/68
n1znMBcbXUmHG3ZJzaqyg86HQR1YUYG5s3iSzN2Udaf68EvWC0BJ5010Vlfst6iPx8HDq3DPl1+3
I43JZrSDdRSy7YERFCEni5m1O98e4y471nRbekUff5lU0ciQYFOjlB+zDN2288A3vh2o5q2tsCvQ
FUP3bHT+9lLnoDL7z9yuZXpNqtG8dSkaexwdeOtAX3LxDGq8uJ8f0rUjxGCU+mRLYBfU8QS2duz7
XTEO57bfBM0UUn2ypXXyNM0DlSV9DpZt0ZxBK7y/bS+mVWteWtReVuWNyBI5tG1zrmmLdp/Fby2y
zVc/zLKowgc/C9QipNhz6twJ2qyINoRffYZF9gxT122L4MUW+Gq5xyNl34Lb57ZqTOKvKnt3AxZV
OQcW3srnYe7br4Ix68KETb+rkbc/bn/iquWPxQdKNG8t63oslynLkjqq79IW5fqxfFE+OLT5tG9C
sS0PpU+yIH3jMdxa88Sm6UvtW3asFrmWozNZkOa1ncU918lDlrg1+oab6Bis3mtMojWPnZAcYguB
x7olmd9m/zoVghRXu6W1JwRf6X832MtZ1oQBVp76Nvjnl11XgkU4Wht+MMQbfZhFtQ6haWixRLE8
4Qt9Gkb3vgurh6qg285YfaZlqAGpK4e5PvMwU2/T3LkXFkXplt5e6Of6w945gNXhUtl5w3Tum2h5
6srcORSkkCtrN7iXPtGS0WjJWoKTKojYroryk18hbzFsolbE4jXvJRhMALBQnieVdI+lP+8cUCxa
IBK/7bmm1WueG/AODeeSVUmhhqNyx0eakTsbb5Pb4g2Wr4+1dB2ZUhlC/NTPOw9vS1bb+9uiTSvX
/DWlbeiWOUSnVg/S8W4nA+sIIsptUdPTfbbn3uhaTnQuMd2G8HnyAhsA52urNyhGH22x5cSy0HbK
RI5zDgp4VGtV6X/fpBodTxh5aA4m+7xKGiuy40xaVuz30d4V/cqJZVr99Rx451GLbFgYLBQ3eqvd
1bZ1HvxpJcYbtvUDqjAffY78X5nUXptIcBzNMz9UzhrZp0n89f/vVh4CVRhJaaimt7I7fkU9FNXv
xe6/3da8STHX/78TX7SoXzgVVh+EL07mxCy19rclG6KwPtQykMWa3cguE7Y4e5+OsXI7sZvtAI+2
7N/b3zDkRvWpFkYlXgwlK5Ow/DE4z8z73voPeZq48lLla8irnzcqUFfzWzZXYOPpwbJKW3Is5zM4
Ob571vJoLTLBpTmWY5XUTG6L/frMS6SY5coahZkZ/C7nAjfxR7tp05VNMWy3PvFS8H6QToftdnEr
iRUX5DC23dqWm6Rft+mdMSFdnKLXsiiTpSu9mJdNufN6x1oJcCbpmg8TUamZN7xKqso9Eje4m6lc
SeEbbFVvmHLaSS1pkJdJHnbHoUd5v1h+1ER8mYj/dttUDX6sN02NnIpZWRbcoemwrQDlV+XfdbqJ
pDKk+vRLfcWgEv5UJkR2p7kPjh1owed62mg32qmbNZMLOjBEf6roHYrDX1p7U880Vq5losgy937e
LmXSBlU8FkVcMlw2xZ1aA1I0BIn/T929s0rmDG6Wo7MlWbIX5j6jlT2u2pdGJs54zuptcVQHIbYH
Cs4+CQV17WuDVlfulK+3Defz6cCQ6o1SUw5MdruVgLooZhBtiq/CffW6b2hl3k0Yt+OzTMq0ONri
q+z+3P6mwR/0dikqSttHRV4ki0XOk6N22Sy/Nj7djUG4zaL0likwPwZTmCKqemqI1bS8qsb5fnv1
hkChN0tJ10nHKkzLBH1UZ+5kP1JurbxcTIrRTmPX6SIUjsMSttN1+6kGDGK+pHbiWfxNFq6/qWGH
2tdf9s5kGxUW7SLbMina+thlfMcH/0s0+3dB26z8EpOSNI9uUe0QPe9QCCrTB+5Hj6na+P7S51yC
eU7z0VcwSyhEyh9cpmdX4YIUiMPtHTYcybZ2JNc86LtghEt4jO/myLmXeGeIxt6pRh5A7R636nHo
1rLNJlVpN2uF3EMahk2ZqI4diiA6ABxh5eC52s3HPMQHyvUyzdyceNgF0DvscvSVidnDTMIahdjn
5vqBdb2ns7XMHuwobPMdomDch1+68a+5WEl6mpavHckpr6wZxJMiiSyR9CrbZxV7yKxt7R4f+Nfd
kEXOktEqGZr0TqXdc8T5pnfeBwp2lndTVPawUVvMURwF43zs62ZbK8kHBvba430nByycgqgJd4s9
5iCOxTZmuPADC3sr+7pebIJHqt8d2uhaKg72vbPGk2LaVe1E9iSlTtmNKmnLZy98I/NTvWYwn7sS
0bunlnpsixJjywmT/Z5nyB4OctP1kOgNUzJPJxxai0rKkMS0b45ztlY8MChEb5Zq6iVE62rEErsI
nlTg79LafivrtRl6g1I+NEypgWReNasEat8zWxz5qqWYRGsOWtYgXylabOUgX32/PpbjRiPRu6XS
qPNHq/CrJOQijGs2/qjAJRy7c7iG1HFd4yexUW+YahifvcYnKom8F6d6ExmLRfZCgt8T/337GDHt
61Vr747Z0HNA7+dMKulrjGGkSNMO9XEBSsVt8aYfoB2xgols9DEskUiRFLmM0+yfQd1b9K0lK/OG
n19tiY4yHLgBqOMxUprkzutAdp11z4JXNn/JvT2AK1bOKJMNaYdtjwYj1XQ4bIknvhdeyeI2kz9v
q8i0A9rRStHAMy3B1T5H9tBhQsXP7V2zzIdN4j/0Tk0V6/sZG0xGcfAmeV/YZG/xNcInwwbrDVNO
VHZeXSC9H1be0bPk3YjGOMGcJFzyn77ni5UdMGhJ75yy5rEEjqGLgFzxeMx4HEkWh2Tb65foPVO5
O1eTVyEoT94/2fyqnO/F3MfuKqGGafnX/79zMwqQEOCHY/lW9Vj4j1P12882vaqJDjWsiOv20wzR
lLwI9eLOT+UairHh7qR3SsloqsDE7mPV4zePPKj6Z6fauNkYe3SEYd8mNAgzKF15D7bzTVxJUs+3
rd7gsDqscAHYkZQFiAqWuqRLuCPtWj3UtJOau2a5w2Vl5XVS19V94I/H0XKfSVC/3l64QbzeJZVZ
JJCsTqsEGJgHBxDdjpDn3l2jRzXsqN4lFZJqDAta5UlWg58TTMCC+a9VLfaule1v/wKD6vVOqR5v
9U7ZPtoMuunOo9n3RpTPt0WbVn/9/zsvmnvbXzBciauTehvFfVnTuAZqR/n9tnjTyjUnTUcuXG63
eRKQPPJPE/4oH6JWYRz49gdMm3v98Lv1R/lQhgVeT+disXOABLlunC7kX0uO2cYvaOet5aHXK60d
mdCKP/nsD5/ss9dsK7cS3/3v+hmQ4MbBhv69nMS1VezCcatqtBN2lMiG5B7canGDk1XlB2cGsSVd
q0L/Pwn1yU1KRw2u3WCkkuMEZx3d12V1DMpflsDwe8firBnxKf/BYmdZrZHQGfZab6AKnYjKgLsy
qUp2bDBnxNJ+X9M1Kl9DSozo3VPKC/Kpq0uZhPK5ASJXRA6i6g/1wu6joXxUPIh9EQBOeDpUxbzi
2wYH1DGFWV7Spet7mQQy/EMIrizNne8Cmt/z1oo9BifUcYWbYUyD5RpfB8L20osurp+tlTFMsjUH
j/pqBksrdJaB4S0fp3+Cxdl2CuvNVQwcs03GMO1KMDLYRyAZ9JY95eK4KXLofO7oWBZkAi/QuYA1
ja59slDhVHStE8dkrJpjZyHPFUri6Xl0533VBue6bu8kX1ZWb9K75tzW4nWEuJVMRBYH08u4dvUx
ydXO4llEABz1VY2R1uvkrI1JEteZ1/pDDdL1piqRTkNUC6xaOfOlYGW+p3JZw6c3eJLeVrXQqZ8Y
+kkSCxn5DsOmgFPqAfW67Vmn4wWHpZeCrYbXSbRwDPKE/X6Yhyd7GvxtB43eWmUXIgwdgfxLqcY7
Xjj7hWRfo6hZOek/1b3v60U69LmDBr1r7LfMf+2t8dTIfCWvbJKsFehyZbWsyhb7rQjTOp49+w15
lDWOWpPw6yvp3QGv7DkKK+EgMxLyXRSER1nww+0I8KnBQCPX/78TPRbZSL1pst9Y9IhhDnSN75TC
8P7KK9S0ci00dkvR53U5Y5qsCzDN0d/bZI1b3bTy6yffrbyYCJiYgXR/GqsuZ4fMjTLMcjQemkx6
9JZkRfPiqb7e1GoJRWlXoIyEI6iYR37JeLfn/SGogE1G89hZQygxqUoLlrOMwoZZA79MmDDA6b7r
xCYmHaxdC5TgQgnGSTbigjJyzJW4ww0iwcPxdNuGTCvX4iWTqk5LTwQnMfPdQNp7v93EieF/gDKg
duC2oPMQl5InRB3cSOwUwMlvr/vT4wnCNZ91UcgKEc7EJQLPHxvjOt9bANu6LdxgnnoVrk1ZmrV+
xS95V6DvJimCrwv5NdVrqQWD0vVSXOe5zOeqA4uv48e2VCflrU0ymfSiOS1LCVrnq8J+azyOKdzi
4FrdzuHz3W3NmFZ+/f87x6WYx5foewxO/lIe7ILvO/7PbcmmhWs+6rFO4safF5dWPdHhrpFzPNGV
o+PTwhiMRXPPxbOHach67Gc6xqIMdsWsYn+o4975Vjl30/iKAb/d7d9h0pDmrz2rB8ttYZhtjYYw
9XfK+/1tyZ/m1fArNFcN2cQoxgyCU+EswCpQ8UzDU+uKB9sSB9HLlS3+fCM+QBZgqEaB368TF/fK
5dAdWxdg+dbL7d9gEq657Rg5rcUKCBfZT9zkY9c9YFxtRUGfq/4DaMEQ2jPFJURcOq7iigNgMw9W
dtW0bu2o7b2Qe4K54sLYk/Iueb4v3G03BKpjzKVttziF34NPlP7mQ7Sbhnbjqq+KeuetBcrZbdhS
cSFM7KOcHALaH7rVJ4JJ35rL2sxacquOxAWZ2FjW1p72a+2yJtGax7JFel3ZEX7xq6csmI6Vn280
b80/Fyd0x8wLxKXuvLin9MGPvnfBGqz/5yfHB3yCxq5DERTcPYOA61ABmamn0T7MywcFYoJNLqSX
3WqP2ph5KYoLGtCPju8C/DlnR2tst7moXnezGyfLhICpW07/QGZQSPNoir25WpnZMbiSjlYQqDks
McSLC03LH3nqPFdBDvK1NUocg+V8qMC1g1+V/w8C4d8Oy5+nJlwpK5kWfv3/O2/qhzzrl4jgyrEA
vtIHYTiRj9207UZDdaiCvh9s1YA14FTQck8d/xRW4BYu/JUOys9PD6pDFeDmNXWVtMSl6u6m6Is3
HEN3l89P4SZwL5/qVTfR930NCDdc91ALE+68K+xhJY6Z9lTz2TJL6cwiVlzqwjksub9jaqXhwaQV
7UwteCZIw3Nyjjp+dJ3LXJJEeL+D8e+lX+OFMdiNXm6TTYBmk5T4J2u09n4DOrWJ7edpXqlrGEKO
Xm5r6rKtQl6JC82/u8Oj41e4OO0dtnJ3Muher7J1FVGhvYjiQizrdQopi9F6vRJqPk/B+h9wCTzm
FuEITmcUZNqDR3ZR/4fkf9fTz8H74jsPtvjC3TUMBNMP0dy3ulYgHLcqLqkQe4pLhx+sZW5MO3z9
5LvIUObRjOFJbAFgNCyx85DT8tZQr02ytUO2zOs0l4Axush82Unp/KTpj6kutsU0vd5WYb6urKrO
Pzme9RhYy33mOk8LxuM2nVV6zW2Opq7NRyEuqnoMil95/TjwlXhm0ovmuXPXSzHQCECm2X07fA34
mdYqvr1sg0vpFTeRUkxnMiyb8QdcIYV8mcTZWsMdM8QcveBmoU0mH1KLX/r5XLbHDBNY5NJ5ScF/
3F6+QTV6uW2hHqV4F7jnBVCBdzKvf/VZ1t9ncxutKMj0havi3hl81QPkqcPM7SV1X7PuSxh8X9J/
ty3++sl3ooehwdQIpcVFFGzXy+4YNHlM7HHl+meIAr7mqlkZKMvrR/80Nnx8nANOntNMdSvSTVur
OWs4BDwNVC8vS3DO3F8Le53Gf1zyb4iSy231mNbv/lc9NADE7qCUe+YekzuviKIEAEdrrYUmw9cP
WlqmvPZ8eiqmNIyHqL23xuoVkKDHDPh4236B5rgTjfo+o8iV9TKIx5YCtUetiDYsXy+weVHnOiJY
+EWmT3RuY9Y90PElW+srMli9Xl/LSpL7domVL+NPp/3md05szb82aUUvo6Vh0wC5t5GXdFziNGB7
FW10Vr18JrKO+8zDsqP218x/uC5alcI1qgSTyjV3DeagGaPGEvcg7AJ6v0sx+WMfZemsXP1MOtf8
FX2uDeu8VNyTprvzyF917YIYjK3EMYO/6jU04kd1RxY8M0dviAt68sQvTH3FtTpmw49tG6s5rDvN
wECYO3lxBv/QC2And9lK7takG81bFZSvHJ/zi718qSvkg8Lz4q6BAZtUo7mpTMEzRDCcc3GsCy5u
se+CetUHWskPZ+2cMnxCr6ZVwraWfm7lRS5Ixy3pzqtFvOQccy4/B/VyW/8GJelVNXQYdu1SjPIS
zu1BjA8FKoKM1Ifb0k0/4fr/d6dVKgMwPQ0I+CHs35O/grLctTOSxlN1GED2evsrpnuyXlrLBQ8p
R+71Ij25o2o5g0UJmjqDjT0us2Lv4d9e8LOv1robDW6tYxmk2RzkRNkIdcHdJHfNkO2bCWRTa/IN
x5hOyDm7aemWIivuG9bvbTXtmr5ciRgm0doZnOXLEC5ykJcGHbhR4+54tRbsTLak+XLpWLY1iAI+
MahdtywAWO/2adGtGJNJ6Zo/j11fREDgLu7DpU2c16zpDz7twYa+re5AdTbOvi4wsZEF/A+Y1r+2
jZe0/VqJzaAaHbzAQn2wBdatvEwsjIGRfAoB/xaxNbg/g2p08IIyBQtw50384jI3DpxdzX7PgYjH
flOXlE916AIHlGQBWhvhYSg8lNPXKs2QHdlUYP6AXODZwlocijOgmMt9G4C2qHa2XXl02AKacbB5
MOidN68p6+LZ/uHTg+yHFfkGb9JxC4JyYT7ufrjR2mJf9/03QVcbeE2yNU+dRjA9FBHO9nDuy5i0
C4+XctuYDHZUc1Z/Ro1ZWYJfujD6sbQ44KtlbfrQZO2ap04poLyUEuqSy3+DZV97v9N+27tWByyw
VD2nYIAX9+0MCu+wiUf6W7nbakhUxytQ7TU1Khdxr/LvLVgVg3haXjKvA7YRWbGYaynnQ1udT3XU
gpbwKWKhVJehTQB2OHo/x+6xtBK/f/KKlUPdYDk6MWfT8nlR02i9CjRiZj47cHctvW4SfY1A7070
pgdIci2c+r6S7V3WNy8pX4vvBqvRuTntemBFFNbiPiW/3PaHPR1Lb4pvXxEMAVJn5AS+++y5alSX
JfwrzHfKKuMIt6rQLjZ+QHNWb1gwuWH19kvpfpXzL57/dMaDP/AV8Z8zLcFs3P/qPQ+GPu0U5DPQ
gA2PeV/9Qun0IPPuT2ozTNAArslfzr4YgbXIziznu3BZuzOYdkbz59L2iMrbCPgI07coxGVUlPEy
8G03Eh28gPulWyj0KF8WYcfRiIkUEF/c3naDtepNUZMtqAKPrP2S1c+yrnZRtsatYJKsVWprktdT
ZWM/xvBXNQ6P6BzdMgDkU53qpe27oVLOYL0u7SmSvyTyRyGLZfmr99b69AzeoHdG1TYuaI3b2i9V
mLi2fciiAg8MeedFG1+OOnAByV2KVMCEEyB8ymZ354c/fFzEnQzYNdtuDTp4gb0MVwzQqbq38oki
DSbmI8vtNYczmLzeE8XJ3AW2jx8gRky1iCLm3V+2/fdtszTpX3NmqwV4W7Q0uK41Xdyzs0Me0/pr
2n27Ld5km7q7cn8AVhPWPrYWHiXT3VBtGgCHcWrP3ozMoy08PHuDSGJeGvxcG2OMDlhQZktRjBZV
FzXfy/yJRHfhGsmhYS/1ZqiI49QarsFf5mJHhbNz3CV2rLUcjOFE19uhQnDejMxD/BqGGuQk7rHz
vcOcY9KCqzuW5Ufpuiv1OMPO6p1RlVpAFa7wqZJ8ldUA6dNKKcIk+aq7d+d6RJoml3S42syfADS1
dbnc3bZGk/avX3wn2XMcNdroKLqw7lCER6YO9hpaoSG98IF3MyPCVsCgvW94+4Wo9OgMwYkG4l9W
tgcg+G5LJOn9URktqJV6MM2+GHctEAKKujqOWb8SyAzRQMclyAb8hMKFuw7B75o/D/Lea/7J1vqa
TckRvS+K9HXmlFWgLlNz7ssHJ2pjm/2Y2XdHPjP2D532/hot4Oe/5AMwQYPxt54Cu/Cilm/pwvck
/aKyP6Td9gr9gExgyS7qsk7yC8kfRyuPBToA2jVE/s89gOicLnjrZwWtJ9z963GskByXYO1RAoCJ
my4jH4AJ6kxc6SU9daklCGM896By8vW2j30+2+J/QCYgNghuQhkhN/I4HugxT0BQOuzGPXjb78gm
cl58RPNkpMmbAjUEGOrs7ySw65f2z+31fx4jPmATzMANqHzgr9xzYh1rW+4se/pq8fb5tnjT1mrn
bdHNNQ1KUV4WVh6Z1T1gIHF/W7TJ5LWzNizshowDZiYLJ4uJ/xyGjyT6QsTKxprEa+ftWAvWE8vl
f4JCDhVaecs0ODUDk+xHSuale3YG2dkru2BQE9F+ywT8yCpyFD1bXenHJATmEcFVZZv569m1MnN5
NmOW7Kzy5mvI0nwHoMptbwii59cYmDnm0LfouSlmMM+n425k4VoHosE69eya2/IUXF6MAop42tej
fRR+Gpft2qyPQbzesdbJqh8YEC4uozy5zs8GncNrkEwm0dorRU5+EFhclpe+/C2zOKqLWGzL7RO9
US0Kwcbk9aG6hKJFSvA8Wl/z6Rs4ZES3kusx2KPeq1ZNnUMDTIBewuqvapp2WZAfbnutSS/X/7+7
kwR+lGZ5WJWXqDg2GImfnFPqv96W/fmlhOiNasi5dtnMVXkJ6O86nWJfvS7Labbux2wNKN+kGC3Z
sIQFAeEHq+4zNT6NqTqRqd32ZP6ADmG5jXB62uYXUQ5nPxJ7ry+3gF76JNTjyyjtQTlNecm81y4l
MWGxktuS9yTUImXPAyYIwbpR89uhx/+XyOvvt3fUoG69Q62NbIuwIq/ua/rapn85az06JrmadxKA
VLcVgvt9WHzr+u81WbnLG6xb70kLfQKaXgdyh/wyBs8A/olldNymi+tB9c5zImHlnUUgu/fuyjSh
azMIpjVrHtmH3VLWKnLOrEbfazQC6bZx7Oh7nudruB4Rlvgx8/oB9sHvK9AlqEL8YfZydLJhJ1Vx
J0C3PeWgEFf3I0MYW1Zeap8/CokOBMFmDirXNCsvYB/01bei/7Oof/zwVBR3w/Tr9l4YLgd6dxre
+JLgMXj1pzcevV2xG5y7ckpXDmxDINO70+Q8hCTgsCFrfu6jXed0exFlsRueoq5YeRyaXEDzWg8D
CUs1LOVlJgBgs9nwTMNo7UZvuhXrjWpdSfmQTmN5bzlNTdluoEJiMKRyOzfb49Uuul1QhNarU/rT
uRp5dVRzm1vfcJP27YT3xP5r007p5bNhcLzU7yx2GZBpW9KvClAswnke1yg2DN6jY38XFkhYltor
L9Iv0YZg7eU4xs2yNuxssAS9JY+35ZSBULO81O2RIJO3nMuxifviVWzMnxO9Ka8GEpekyqHgfsn+
KHSPe2lfxVFX7ppyrU/AYGw6bVDg9M5ieQM5L3nux144NCcGwpaVNLZhD3TWINYORYXfRcAADhjz
0Hoal/aO82mj+OuPehd4MWpXeq0PZE1KKkzFKf4dplztJAbaVvzd9AO0W4XKF14p28UXpladG1KS
k1Ox4ohG4OVw2w9MO6A/xCLatnyR8p773ZjvgMqOvgaftxiluv0B02/QrhigSQ+iIkDMIvMXB40B
S/HNWsONNsnWYhWKCYsnQUd3nkD1ODg8ngDghK7RlaUbdKN352GU2LdT34d1WqzeVV5VHiJlzRul
a3eNIAtJE0LnKDvWGG2wD1a1xkr0/7LBJwer3pznTi2ZKVPiT1BGe9qprxX6P5y5SMYiOonAPXvF
cEBd/8limIwEzwr4Dh8Kz/keEO/cDA+zs4ljxCd6L1+AWIHJV+aflkKhKbMjTuzxPEIfJdItty3M
cOjqlEN09Po09AsEKrf43YfzU7Swxyka4nDrfVNHxhgEt3yapvTUO0N1bBshToHl/n17/QYr1nv6
GO9tXoPB/sQoQWeUmIudR9L5SP1mZYLJpCH3v5Gq9EB63XvwkyXNTlWxgNBv3Ll1n2CAZ1NfPtG5
hzxMlFvoMPBPQ9efwPe0mxfvS5Y1K3tsckXN02dJ/TELB3om5ZyQKjwNjvp6W/0G0XpTn1/KKUu7
hZ7zhoLm0K7UriXjygPLJFxz8qHJ06xv8cCy5j+Lle2idg0n02A1OjpGT9yw6JfSP/+PsyvrbZtn
ur9IgEhqvZVky06cpEnaNO2N0JWi9p2Sfv13/AAfkJc1LcC3CUBaw1nImTNnZE5imbsB4/192Rb7
61LRLX9WpQ/BjdWmP6GTxjlUpv+Zj+5dbw8PvPVuSySocL0uT5JSZHl7z0iZ3FXu6IuATclWxVb3
68/H8eHXz001Nck6IoGTPvjVoakfC+vrdcFonhHqyKEVsytpOc3198QBiQ0JpuI5w9A6Z8f5Evbz
hk/Q6Y1isef4a2eWX3/vbLyd/SILeN82wfVPuOgOAI5XjMmgc7YYZLHiTHyxyINVAmA6r8GMIaI3
baCa1NiO/bi40oppY2JWRA0Q8dq4VmhOHqbFzlvzhy4KiSF98b+nnPYDLYplsuLGWEPHHB+c/qY6
FpY+37s/KNBAfeJ0wOucimL+k4OLDAPO771a/uzQhGvVZXRdULovUKwM9OygERghKF6UR8NfdsVN
k9nxAWfL+PABxBpoT6fRip1JgF3OCI3Rixo7vcU9YPnzB31YPh3NnuRVbsW51d/N5RpnoFcgbrsh
l4v2i+WViy+i7ERzo7DiZUiiGXOTFrZj5cbTTyd0xbbychlLuymtGFw0keR/5n4LxXHRN+Bnq3fd
vi0X9EkapzEvXWi7ufdceS/BGYueg9BDL1wJErXbVEcxYlQoqyyxccBmDfynMKNKjBvmq5G+mrr3
jP8337TwDgNpQym972jc2ThcjfzV5P1ABeqrRW6cMj71R1pW02HytzpqdIsrhltkbZcVHnzC4Pp4
cPMzA18qNi45mvNVH/Vu4SYYh7MaJzIUuzSN6fI+F0ACYcbUmAYreb1+tBcf98xRIbKWiQss76r0
ISFPbrl+q8dMROB2fevKst3brbuFwdMJ6/z3D1Y8dXTmlE/GqfQbI5j9xdwJbg83qpFixAA+I5PK
zeQE/lW5W7Iegy2yJcqZu5FV1f181ZAH03YcuiQn216eM7sIqTBfbjsCxZKdVs4DlSl/IH5q7yuj
euoLeH7MBZah03nOky23Jo7qrE0xZOl1hdOKEocwyRIUKTILi5F+oU6zRXmp2UHF0Ham02VD1fAH
EKnxwF7/mkiGBpO7NZ5At74Sh0VGOnPgFX+gNTP2AmwMAasNe4eBWluPZY1JqPjZRRpr0cwjf6ir
NQ8KhwUpIDzctg+8TfdpuoUI0H2KEpDNfESKuMU+cmWxR6pozOsnam3gSnSrn//+wd5wqQMD95Lx
h7kgXwFg3ns+Cctii4NEt7xizp3F7L4BOdzJdDIvWME/EJsD++NZdGvulG4HxaQtMDZOCDr8IZcE
2Zzfjj+/WyPduJfqDlmxZ5mKSaRgW39oBvvQtu2dUXjHYumPXeL/MOut9kKN21AHgYFReTW7qbbi
1pWRBc4Hk1a3uTwVOMsMUFyOZosDNsQn0H3tk5TF9rp8vu6Vzlr4T1qH/csoeB6n2jIY2rAOYYZR
bAN6pJ1dgg6x6xtozpcolkwa2SalBA+qXw48tKqcBhjFcEibreqCJoKqUFoPuX8M/LaMk5gsXEfX
ncW950p69y2o+sxc7vs12V3/Fs0xq5DayqdrZyM/e8owidr22gNxl41j1p3DWXwf7Nhuy9zLLNs4
ge53PzLnnlhzmIl6X7VbmXHdSSi2nHTSapkELs+tMG6HslZi0lg77Vwy3ASohTYpxkwwqoLWC7Ni
w0FSf12kEzlyeB/4ZopT9xGKQY+ul9iC2FZc1cm31XKTwAQ5a1Cl2d/rZ6w7CCVM13ga+PR8EH6D
K1gXyurEqBcMW5TLOh1SYrO19mk2cGacmOhn3LIFsFCc3cQyzv7hGywzMxmNCddJY0le04k+lfV0
myGrANvMFlmy+og0YLjJIJbUBqdeM0c08bdMWSN7FWQ7SXeal9k0TrU9l6B38w7uvCKJXdixaMUt
eSKI6Lz5R0vz67n3Z/iLhRePnLthS9z4uu5oztZUjHgWU285nCB3szZ3S2bed/7bbSsrtjtgaHHb
2/jRlmO8UVJb0WBhZvT1xTU2pSJsWS7blBuOCyhB+jom3Y/a5UEvm41eB51UFJNtGy4oyvz8wV2q
F8bG31NBXq7/cp3CKMbam5VRNhmMVXp9aGXdURRDhOLAq98bf69voROOYq9DZhWiH/HrhfeaZJ84
64Mp+XPL2v/QDGaL6EqewBc4NLWjrGmfu3UQj2TObppGzWxfib6N4JnrL0gf0Dz19/6U+A9IeoHc
/foHXD7af9gGjdrtJ47ZwifCTyPv38SU/7xtZcVKMfpvbMsM2TIyMD+ay2J4SlPqRLetrhhqzdZa
jj3MyShsctclojgaVoV39/XlL4JQIHXFWtGZ4S6yEiwuOxGa1hTwYZ+4SQxI5zFf58AXv4RpbrwA
dGegxFyeTEWbrdhsncGfM07vjVtv4Ft0S9P/dZUYjykXxyj5A6q39xlIvlk5bJzAZbOy1XFffbEU
lt0jzY0yW1y4L5OYvjZ9f7h+ALofrhhtMVfLBNYlZM1Y/3ymcd/71WZj1eULJ6Aq/yuVwWB88QSn
sW0WvxdCI6+XkSfNzy3YiSmhcWLSjVqPRkoqD6FYh6QrB6s7nYvnzvxZCg8TMZ9vEpKK7UwgktpN
LYaOME/8zW3etYHD1nJj+cvAHIbhl4qc1lSKhTvdyUqHaGF2iOa8PTceCf0CRuRnE03yk0QCBEkJ
i23EmssBwVYng1WAZ1QYXE3jpcj5jwn3k3u0zFsBeJF/m4xtlTs0+qXCPxcL1LNM1u592i9LjJQX
aJFxeeEbcUG3vGLSST/7nQsw7v3iGc7jPProlrJT9nr93HUyUqy6TCx7NmaPxcbCX0X/5ubezi2G
E+db4rncjoKjV+KyTatFegadTqAvBWH3FIrpZRruy/oLXUEMjvSyY/yskt/XP0gnLsXafaed2zpr
rdNc1PsS82hF3254wMv5A1tFhWaNXzA5GtapMU+YtRvnTIa+CDt0iq9zvb/++zUORWUvBDnR6BoF
NsmN7h7k6TYoTJZqfG+mL6h1scra8Ca6fc4f+eHm21jIQiWrtE7WYEWSfvfmZWe0U2QDlWd1VdhW
Nw2FZv9wGmZFn+WNSzAbazbcQLCuCSy+Bc7QRFdXCd6eXFbCZtM61fK725WH1Vp3XslCUPHiEvK4
0C++6HfXj0ZjK+oUMS8zm64ZmX1aQfroZlVYV1nUNndouIyu76BRXhVD6syU+/aInE4uhl07dm1I
mLvcuLhi6oVruzae5PbJM/LnsetHpGjBYXT9l+vUSTFyUOOIYu1cG7OglnCw6rAcvN/pugbwg5yb
D2tlh9d30slIMfCGjHk194t1WjtRBFU/L2F15ki6vrrmO1QAqUUML5HA9J2IrKPS2bP0W+OY+8F+
Z/xpLLcKsxpVUvGVYCIYwFmXsbhJhsCv6b6p5qCry2MDANP1L9FcF1R8JcFAXGLxhMbWuAai+2Jn
frjQH9cX1xyCCqzEGEDRD8KDKXTZTpxnc43Z9Pm2tRWTXssa0w1MmJlFSxkyyoeYd4azoT46sZy/
6IPfS5k9VwhELJbl30K+oT4V8OXXbb+c/e/abLTH2qtgvr41R8QtAm8eNmpROoVRjFfWSzkNhkFj
zMXdDxUo2WTxZHOCUa3jRuTRBWpHseHGW/N6HHGoBvnNzNdiaAPPi5L0Vw48Wj2/VlkR9t5NfXQY
HabYcZckTUMdn8ZrP7wOUh4A2PnciGdq39TzA4pP5W4uxyH1CgMWMDfINtd1/c0rXBLMc/v3+nnr
brUqAWLpTJYzS+6cLEtG/fyjJPet6YWg9A+6QgRt/S1f3lL57Cdbrecaw1ORl0ljo9yfO/apwGyS
0O1WsbOL6sYQoaIpe6ueqch9+zRmVlhhtlW7Wht2p/vhilXnyTRZsptZ7FopWg2r+s/kAMRw/SB0
iytGXYh6NUcLJbWOs+neWJ3qBSMPuo3VNbanAihr26jJ5JtwGdVvjM/NU8yx8POgJRvOVLe+Yttz
UmLUtctYPJmYMdkHg4zQmdLm+cbv10lHsesFjettnxP8fl9GPht3YovWQreyYsPNXFlSCkgGEyH3
gi2PKZk2vJHGT6sYL6eZC7/gPR6kQx3RKflsihWci9NtMlexXWaDvNraUmjMWoMbXAZpiZcoOr8T
5zb4mK1ivEawoHBv8N37cTH8J5oatArsNCFvN+m8SoGIQlq3NC5kj2zJfhjG/WBsVTA1CqmCu1wr
t9rOgK1mw4rxp64RuVn6brjOgTtbFOEa1VERXjn3SlGbOADfGuMRLD1TLjf0Xac67H/DcMlLa2wK
pLDBj/TUezDVtWLf2Ox8u03yir06ZmvStUWuZGiCzp9DOODotpUVS00m00hG14ZQgDgkhXu0C3d3
29KKqdarnMcceMB4yR7MXMS2NA/XV9aIW4VzVVW5thnBSZatGxCvDEa0C3HibiyvURQVzsXP1Nq4
lrCYivTdNIY+YNS4cW3lETwQr8vHoWYxtGTnJzMmCW+BDXQ/+2xbH+6ZRQVuGN5h6bJ94+jLQvvI
bUqiwrd6p6BObVYsLib/c1Xm6Kk1byJ7Y7bKbrgmecJdA14XlPdRaYyH3tqKojqBKFaJZl1vWWuk
plswz0SyNduIEG+j2PYfB9S/0AVbJTdscjF2wzAbp8a3xLocJuY3FQ9mbzTmL1knJtJH6VIa5gEM
Mkv+01m6mRR7sRRO+Tj6/lhGoFswuBl6TTknaVA0KVqJMmCM+u625DxTrNvzBiESTK7/40rGnBCz
mcBKaY4saW5zfCpVYoGJYVPrCfF3zfNsebPdhdKoapq0epNE2LehdP7hTHTN2Z56107/Lj5Yd8Qy
yy8lBxqSG5T/vu5TNMqiciaCTrIeZJ+7fzuzSvceqgMPiTtsJXJ0qytmb2dLm9hG5/4FXAQphKG0
d+PQL7c5FapYPjWJP0h/BhSuRSvUpzmBdu1Auixumv7CbJU2kWRk9FCExAZOD+ByVchDX6VTdJvo
z0L74LiazEsazJap0ffbM3Hn52P3WudGsr++/H+EcBcslSp+wKKFMMaZNhhz6/2wxUszy7Cd6oCA
Rji1zSHAEOjPDmhb6uEdGcrAN+zI7226sznume4WK6dOB5Qg7jbtGWNuwUc0oKlDp3hUkS2AsyYp
qSLAaI1JXb4EkCrIxdelqUOaLMjk8X0DarnE/4n5VLt2s5FW9yVKZJc0LUmJNmMeFJiAYJdz5IK9
7vppaWK7Sqe4iJEVAuGLB0Z3yIgb2FncuW/XFz8bxAVNUNFgqEaPiT8ZWBzldNd6YqUIACUESvj6
+hrBqGCwtjMJ0CIJ1rfNNTQwR2B13Oj62mdXcem3K0Ze9GaSr26C4OtNYyDmL2I2475752AXcBO2
sYvuC87H8sEWl7moiGGddwE51RcLkANGtma6aJRUZVNkZo2cY1ugzt35d14BJAPbuc5zBeb0BJkf
8sfe5MvTbaWYvCEm9IMO8FF4/5jBjBEXfkdCe/xdWkkAKFowpw9ySDb8r+5oFMsGjXpPK6fgaZBU
ZFfWZeCl+d51PmVJuadzuxHNdemy/5JCHw5nJaZdMDpkD0Yh4sIyws4HFTedwb2786BoFVr9gtka
76vO2zBHT6N1iqmvvEtSE7RKD17WP4hs3tUk/V07DoC+VlhL8ZmLrf4P3eep9IxF39qmKUSfBsx0
gs419hn75HVW0OdGgL79fU1IOKNeS6otUOJlzlvM7Tt/9weRDkNvkgQFozSY6uemm/fMW4LReHRb
Z1+CqtSqwBBg3yOihpi70NsskNm4cYXUqI2KNzOlJZ3ZsxaUdnrivA1mySLhd8Ou66dlDgaKah+t
R7mhpRrPqiLPRL8K2yhdbOes0zs1k7uE27jO+xvFb93nKK5jBmNQ78oE66dFd+elqMj0PKbevCuB
vxyzeQNBp9vn7Lo+HJmBMWKZRxzsA5L+x2KeIxv80NL3vhuoKNrelivU7aP4kDyd56omDPssy/Rg
oxbaLOKhTcyHWboBN/34JseuUj9iQOhSG+WEfTq7Sb83WY2x2IWRPi4kLyKnz51HapnJRhVW91XK
k6AxvGaY2vNX8a7cgTLkfOk6+I53V82Am6bi8/Wv0gQSlRKyGEFz0rVn5aaktGOJOaV7t6k2EiKX
A/k/LJCLj4ABsugVZjucb6WGf5hoF6WGjWkcKMhe/4bLUeQfLkghE6tqR9HBr9comoHjyCsXEOSD
eWCiUbe2u3R9Nrwt6kndducj+6DYFqMmT4oac9qMeugwQoAbwq4CixCOdOEseFOQ0MsLN+2CaamX
9a6VfQJgkZRd1W8EmcvnZqmwGQp2jjYfpX9afA/Vf7SRH+RqGxu6rltd8RGmNdg0d6rkhLHbZryy
sfjZFc0WIZJmdV+5Ign0QXaWgACZGWZ1NDgbMrnsOf9hvvRhh/mYGMAtGlU+gvnL+JbW6xqudbMV
ZzXB7x/iy8mERhuLZb6YzvTdn92o99to4kYeLKn4mfbi3uzTnWdWMebQdNF1BdcJTHFx4C8E4mok
5ku3Shbx1nkjXp1uLK6TmnIr6jLazavLzJeSsCKwbVBLWv2nua43rFP34xVPRtsGjGm+ab6AVmIO
vIyC7bFaN4Ll5XuP5Sv3HjpMCFprZr74HZ5NQzNGtSvu6JiVoZ97a4gUIfhVzZtmyjFLBfURENZU
dAVbek37loUZbcHpPFae//n6QevUS4Xy2bC7Ftws5svc+UPQGK0MZ54B7dFkj0lPcH1c//oYThsT
1kwBWbfazzSHpKL8rAbElqacklOV8m8Y0gnGarZsJfguRgGfqvNu0fZEITg+xm72ZRgfF+9HwmMb
d+DrQruowFheUTA0ITWGa7ABOYB70znZBka8f7q+tO6XK+olxiLHiPdkiA1jXyCBnXZpaPNnTMa+
xTh8qiLHfOYjB5SQIU79Y1cdsptcLNZV7svMQ1eHU8guXgQGT/RjnQUtNbYI2i+Xt7G8EgI7kNFU
5QSRR17+lZMmMNnvurmb+cOUHig9Ol82rkEX9RIbKaGCj5l/7igZYucL3krNFijpclYY65516UMM
T9YqaVa2DvG0b45OmN85x34vHqzAC6y9efA/iZ83aZAKDStXdya8PH+As7eaU5sc2uKEEV4buq+T
jxIZ/M4nBZdTF3fmY1bdN/x4/WdrbErlExw4mnRBJzbEZYnhkPDbVfe2OhtWddFpQ/iKwWZ+Mgq5
pH18npc8HzEdovO+j+3aulU0SBRIeni+OqnuWZlkXRUMyWpTuYHV1B69YtMunz1AxSCy6ZfZBeln
tp+e2CGPjS/LGFv7YmdE6cY1SiNFFTPmVjlnq2cPMTUfPPk8GgMSGr+un9DldKlPVaSYzJ2eFhgC
G2dH49V+t0ISFPsypsf2xHblZx7iPxvfodGyfxBjRZOnthAjeFteiPea5rd5PxUshraWlNAU3o8v
Fgi0yix0+615zbrfrFh4xyR69JJ0RMU0tLynfHnZkDuFi/gnwQe5nzf84DqWklB0FcJ1kKczv3ob
dwd+lBELu9CItkisNYHHUey6T0Rae2huj3NnupND/XU0WdQl9AhYxYbr0Cnn+fs+fEczFWXR5thi
FV8q67BmX/lNUxIgIsXAZwsZ7ra32tiksTl9rpq43Go2+a9Yckn8ivnO9tzZXu7BM3lhF407ElWR
3CV/rR3fiYfxPdkve7Yz75OwvDcDDCg6uXZgRtlO3nvhhgpoHJiKH5sHtNzOszPE7+9O3B3Tz+Kw
HvzdelcFOzNKH2F7odhvZZQ1mqxiyUiaMycDy2Y8Tl9Ic6iGfEMDdAsrUbztMBQZ05a6mOLpGrlU
gHZVeltgi8t3WZ+qmLHhPARyLYwhXu7M0Ar72H2Ue7Kjh/Fw/Rx0v18x8YxOVj5OUIW0P7r0YKcb
6+pChMq6Z4NBhJW5P8QyJHsjKCIrbEO+83fAAYTjJ/PQbuyksUEVQFakydKjJQbXkOqbucZN8yud
N9J82o9Q7HumVmWVzBri6rTs+qDa16ERinDZt0cadCGP6o2P0B2DYu1mbq415hMOsZ9nJnDvZjlM
sV0vm1B+3QaKyRflPJS4ReCc5/vRvxNbtPWadVUkGUYADQBLQvqptI9ZSvYz3xoPrlva+1/nOpqY
CZCcTauu84j3fpRlWzVEjc6o6DGzrlejLccmduzXQnw+N2rILbYTndKo2LE1TRB5WnrWfPm3+tSH
Z6Vpo7YOZGRG+V4ejP114yVnPbzgyFUsmQQdySosvArN2ItZBF78Tw6u33aY74vQjq7vojuH898/
BLk5yfu2A111fKawbdwZA9S2jlh3DkqIHqeeuOjjHmPGX5w54uRtbDYs6qwll0SjmK6w0C9rlbi7
TMZs33es64/LKv4aU5oENimXSDaNGy2rVd123VdHCg7S6ouRF23sdSfK7mX1bd4qZ2hOQC15J37p
OJmTt7Hbv6fW0emfbzpZlfGk8Fwj7XvWxpLPEQPDQAma1+tLay5fam27r5Pcm2f85LZZAiGfQO7Q
pi9r6W7EXZ3mKA4TveIDr3MYWT7+GJsvLtpbjdvey+pklb4X0kt6v4vbyX7J6fRpaECufJNYVDgf
p3XJBx8S96evQoJI5WiII3Ner6+uEYqK5rMz7qYTMdt4oG9W9tOvH4fy5ballXsOeEwYA0y7jQ3Y
kfk3N6JhvE0LVWI2w8cAjsbFy4iRv0nxYzQ3/NblgqdPVSyfSQ3P9BIs3L2PO++OBG3oPqJ9PkJp
4dDEW1dZndQV/yhLOk7jWTR2uc/GN2vdF1sjCXRJIqY4SCqzMmETPqE4JbF98I5r7AUsxGsvSjZU
UvfzFUfZyLmyZw9bgEDoJx7Dx8VbDxOo964rjsYRqLi8whGU+ihWxJ7xigJOsLS7ud/Z0+768roQ
qMLyhsRNi2ZBoTo7mn9dPCXdXY5d9naI58rmJVPngc91rA8xUPa2kLzGLmMjojajSJFvlcI08lfR
eAyTVmxDmE3MkjtW30n/aa02ijka2avEa9WaEEeAiygGwq+fnlcMD20PNduaEaP75edtPwiF172X
kPacBbK9nZ07d0lW71eZb0Rw3fLnv39Yvm/djC6gdI5p9iqGfVe9eXJ/XWt0glFMtpS13aVp18XN
YMonDxnSHSlYdg/67u61spdm4wB0aqOYrySlV5AGEsrtV6s/pu7GuhrRqOCuktRy4CWia86+FfRL
XtRBPtwErvapiuwymOx4k2ewpKwP5czDxPpxXewacaisXssiwZV+jk/cagKK1ef0piYl/GhFWVhd
eW3aGF3MV2c9JD7NvnVdCgzLbb9cURgxW11f4B4c28veqHfz1t1ac0tVabwEb90aM03beCTf5rnH
5Kwi6BsZTSN6rDLMGXI20o/nOH3hOvyf+/xgTBNtBofOyBe7dbarkiwwC+AYLac+CMvadYUUN0pK
uZhJPiTj0Ay4gxgPGB/Fu427je5Z9V+K5MMXeOsA3FmCIyhO4gc/9PGahGtcn9oT2ZkHzMGLt/hD
NWqqgrMmJtMsL+cmBvgmaHwe+Zt9w7qlz3rw4SPwpsXo3BzSyZtP4/BUbBEOaByaiq+ai9Y0faCu
426sdllj/Ew4NcO+A8V51wwbOqT78Yq/H5zCEl2HH994aWiWVZTTrReORj1VPi9ZGL0sV97GK32T
9ImuOyYrIFcxMmDjeabbQbHgUVhpCjpKWBqIuq3jnL747jOTXzL57bqL0B2B4uspGGOWqU/bWNgN
SGCPtjyNaxe4xQYWTOPzVewUmThnPBV97KBOD5ygNYYirzBsL3Vv9Pzq6FzZdU7CaALFB42EmNtw
nH9dF45O+kr6qeZJ7YNMookzC0C/4jjXX6epDOx+X1k3yYf4yhVNWH7pOsLAPYqcbH7Pje/GVhi/
LHqicnstjt13maBNbBcT8FE/PHMIFzLc5DGJOinXRC9mg2dbEyec33X2HIJabXdd7JctlqgooaIc
6CT989LNJyRXyBaxzeXjJL4SbdfaZI3h42pWiq+DFa7jo/T/tvn3QdwWcIlK7NWxGiTEBOZaArEx
AH6GQTcb8tadpmKoRteCZqSGULz6k2E/WOKL3ApSuqXp/7p338rGrDiruds9DKD/zA/J1vTOsxr/
G8CJSuOFaF2TwT7fQJ5AWxpP9+Lo3m3XATSlUKKigFw3I8J0sf4QkX0f9OEa9cjXz4H56sf1PvvO
91sPZs2bjagQIByARMM69up3eC/vsr3/o3839zRa7u0o2bhsandRYi1aMmsfKePzLijt7uo4D/to
eKOBGWwXGf+7cl84FxX1Y5PBNQXBLtW788wPMhYoob0kn4yQPK9hE4Tt7y6s4vzrdYvWXIOIClpk
AEpVtIfsyKv75L67e7FLIxFakfGAOxwL6WGrYq1RZpXha6xn3LfOEbPyDqX/J+vCdHm//hW6pZVg
7BAHU1jY0sZpCwIAEeXjWNkG4LkzWd6d2p/5Rm5Jt5Fi691o5S2aYPDiyA8ij0l+14r9bd+g2Hp1
JvNwz+plkWdK77Pqz7i+XF/6v+v/JaVSLtGkG2nftHjfYeIiJmyzwPHGXe5+Mvlvk9KdpG2woI1k
xHwZ37KDxX3q15/X99aEDHXwKyVDa6Fsh6OpWVh7ReDTDdSIZmUVp+UKEFV557uvb/6c0IE9bly8
NGf8D06rTLxJOHjadFLIoCauebSz+mcyNVvcnrrzULFapWP1QGjhp/e7BdXyFimJoLm3omnHdvne
eZy2AAX/VQsunLwK1hrWgprTAq2S4brPD8Yv8wGNtHjtoIj0SD+Zv6x3IMU+N3Ap5sF5off2p5vO
XUVzTXL2C5LAJM9dEzyZ79oi2TBCrfgUc6cF6910hPjGO7kTB8xA/CSzYAicAEi3ewyMdna3fYRi
7uhvEXnbrHBZxlPSkkBskqvrlFexdi66dkmcvI8J8fmusZL2EX9hh+u/WxPcVTSXOSCDljcLPXTc
CyhI4oY1j6qchPWc7bvsQXqfHX8LTKzbTLmLF20rJ2ZIFPvJG6+Oq9mG+ZKFHDlZo8mCQtyty1Y3
7TnWXlBnFb01m9kosqajB98qI7dvAmM0DmkFBMDgvZRcxGAYO16XoeaEVCxXlhQrW3J8Vt3mUT3O
D2699XbULX2+Bn94tXvrDKLLfqSHynPjdiEnp9oq4WoOQ4VvJdQC9as70YMhsrAypqip9tPwaHl5
5FVVvBa7ytyaO6vb6+xAP3xGskzS6AvsdW65wpBsabwumKi+Nk7s0vdq+jZtDcHRHbti8GdKqNZI
ITDTWu5G5CjN324uXorkcXa/Lu2NzxsV4WUJv/CapqeH2S+fbQB8gsZa/lxXJw30hjiKxVsclRG5
NPTQJjIYxhlgqWkv5hldtFY4ugJ9r+8k6UN/s5NTp2ZK1E8cXoIiA8YCLpEpWseuDqd1C3OnebKp
jGAolzqGICY51Fl2klCEIF35ofXlfVbWdjAbW3BsTThWgV22U/lp6znLYeX2lzKX7MidvooTzNu9
qUBLVDAXRxrKYJh3dOB59UrL7NFetobfaaSkMoDVVt6MDpgbobiYof6HyqoujZ0/+GRK7v3R8egz
yI5p895aXu9u8SLqRKYk1hh3aVV62JWa/q/etETYriDLKCrJNwLM5eQUUces1s1kleNULwfal4Z4
yitbGIcGQ+Dc195YiPkDo3MathXvzwp7weurFd027yTYBef26OTefpnLwGxfnMre1dUccj8Pc9Lt
aGKEacaO6+bgQs3ZqeXeulmbAuMK2yOY79DG4geWTA+kGwLi7A2Hb2DCNEaqkrigN3cltSdAJmmn
4z0aZPxHfxLlxuoaTfin3msvxSIEqY+SP3Dvza52VrkRHzXeXyVxKUePkVZwMPf75p7NCSjTywB8
FGg/yCLO5FHk33i6MWxNd+VTy76gqK+ot/rt8ZxOcMJi3w5PaFoCACrb+Vk0JiHZuLjq3vlqBTh3
3HUx2wUyA8jwjkXZ3vrEHvzvJmrAyHztrscDzcmoc7jGafZ9QfLmKIbBeayTer2THu79LAM3xPUt
NKqlQiZpKhYxV6ZzYHjl/3IMjFTf0Qw+O7xtfeV23Iw+ip6e7RyQ/zJ2S+4VDwWoAzdUV/frlXiJ
LkGLJZMLiBj4xq3DUE2dfLFFJ9BWftvvV+Jj7xCvAYGSc7Dz/+PsOprj1pntL2IVCBIMW3IipZFk
2bJ974ZlOZAEA5jTr39nbr2FPngwqOJOpUUT0+huAB3O8bufFGPKuOsxHQ+C4s7yF7FqPqdLbXbF
uXLfncY/mU68awCfxqt8Z9T1c5eZu/u/QxGo5J5Jb83iGonq4px5vhXOKNJ/d43aevIzCuh2oMXv
SjIlGk9U2K2Mxdca6DjKPFGdO4f8bsaSHhjj56Wkm0jCfVPupbR4t/Jshd5o735x/f7Fvz7Ax0Kj
LIVZyd2UdW4W/UTb6txPJQaEhyoNswkDNfe3QqWd6/8/Xom9ZmrMOebn3srP3lg8z0l14B7VxFyV
+OuP+iAebf2TZw9Zfh4bugdlx8lEbajlm8CQoHrJoQUKB5hqbfIzaUEBiYCBVLzvbTQcyZ+FMXUT
9yusvW8Ojc/37cSBXDbt72teta+SM9fxAtb0lufneE2i1PQOE080cU6ldemBy4Fz4bZ2np8H0h6K
1nprliRI7UKTx1KIl3v4BuB2zJVX5DB4cTRW93Gs17DvdQavEn+NTx9sZvDNtu5IeTVHNxR9cczn
+TCjarlJ79Y1KH0QvzjmatQdS5Aji9GO78R+OHJ3ExqqaxPJInFa8aQQdIn8uDpnHTDESTu8bVg5
ZEsGWceM1xjZtSO3HcwTWeL005LF65Z0LqRL9rim5mDmQ7GAEDl/WC3njWUA0Rp12H83dxXiJZsU
Vc/NpK2dKCNd5MbnssX9npuaxd90JhcDr/+7qRkFxCIDxymy2z4/DWCU+jwba6l5PNxeOzhK/lf6
PHFCXJo6UTOzPa5A+3Qo9xik0ljkzbcJFi9ZpGlZ2bqW+RLFqR8aYCyup/pn1YgjYW27Jc7jG9dv
f7D60UjdPjUqO2o7MJ32PATU5ZNLdIOEKv1fNfdBfJW5jj/NMB7U6F5j1nztOx0iv0r50hESNwaQ
jrKYRZ3p7TrXfRmM5aWwqk1vT2hG8tjct3qDGNyJxtEAZmR/MjEh7PFWs7mq5UtOW9pG1k1tyaLM
nj6taxaMc/86Z5uAbrF6yWtp5idW7dVLZLP1CWB+0eToyvKqlUsemxlJV8QJRIsxOQN1bG838XGZ
NiEBupZcA/WoKNLRaZaoonkorOHR8TdNREG05K91lmZu1Q92lIzA6jSSfbH45z7WgV0ojF2ueC7F
CDqmImERLhz1rshpHLSj12iSOwq1y/XNeChKK3F8O1rzcQmQn/phxtMeJM6ay4Fq9dfvfnBVTIWa
Q+bEdjSTak8H67kzvC0XA+hdctV+Hjx3LKEYY3b2azOG1bAc1ibWxDDVyiVPHbpqMqYlWSPW2AKN
aRa3lhNPyaLr71KpXvJVx8fAzJRYNPJ5dZwKHmROsa8H3WCUSrzkqyNxCrw/Id4p8jceDyHO80Mz
+5ozUCVe8lfzSu7TDY4dUWN+jQcSNNl8MkG+fv/2oRAvVy/zksZp6bqwy1REySICp5yPg9AV/hSb
KxcxYwrMzHiJzYhS659uzr+PrqO7lKmWLh2wMbqFOWk8O+L99G2wjKAuiyLA01+jedXapcOV2AYw
MamNw3XmT1lWvSC4bfNWuSqZ5rQGkgpcailq72BZ7nyM1+z7/S1Vrfv6/w+hwPKTunRb6CUmJDmw
2AYYmTXp5ipU0iV3rTiDG82wx8ZfotydDxXf6EkyskRnlw1qjxmLXGPMA3B6A4eOGF7oLbo7mcpk
JF/NyEziOMax7bUTUnflwbTJeWhyTaRU6Uby1aVMp2levQWXmiVvAyOh9LS47sC2hUq57OjnRWZa
YHmOSrP+1ldokcAg9aoRrtDNX4XGycqt0qxYJDA1Z4MeZM7XfVw727xJBooA+UXdA32PRe3C+Qsf
rPXUxd0msBPXkuuNdrxeJ6JaGrkj1GN6s/dkAJxnm7s6V5V98Kh0yXLbNaCaeuo/t7T4t2bsuMlZ
ZciICgwDMxMdidLW2HUrAIrWP/clX8PUX9UKqERy1Bp3OmFPiDGdbb8YThoCcvHVbFC5EN7+/icU
9i7XEpEIBxZVLK6XmvpkpP4VNLf+d5tsyVW7MnZGEJnZkcPtkzDIA2/ZRlOU3NQYSDMZBnTulMWT
BcJTkrSaN6VCI3KVcO08ViMtwyKwkNjf/cKu/wXm37Z1/1Ug5J1VFXEDW8m759V0fpuZDvlTtW7p
LJ3yal3MqsMto+6cfdESchho8uP+Vioii4z20PhOuQ5dzqKmm9/QDJcHaRa3gSA80Rii6gvX/39w
UNdrq3Vu8IVr7qpI7X3f8+Pmm4BcwbD60lxIktuRcHizLxqrOwxdvCUh6Voy0ANfRs8CjtsSlVP3
4BaVf3JN/9JU3NWYjUo50v23N2PXATQKiYw2PSC99LN1nUfLB1/B/e1V2Y7kqaJNeLkWrR1lWWM8
g/bI+wQSP12rjSKMyfWLVpggX7CIGzGWBVNXBWbTB4MXiWbWrF+hH7luMfaF2TvglojMdNgBWXwC
xFQZelRXgVHoRy5VAOMOUMTZQiMak3Btkn2CLqj7qr+6540YLxcp0pn3y1CuNOLue2G+V/630fpE
rZPVam40Cu3LZYqYD8Nsz1j71NKw498ysR9tDCih+H3/F6iUI3muSIgrQJuIwMPFJwGS+qBPSx0e
hmr1149+CAvpRHqRktGNCPGcgFU8nCZA867Me6mZv/EXSOesOVorqrSDG83j+DY36ytFO+s25dD/
XT8FqyuIvmoaWR2IT9Z+15KNFyZbctoG96S4inFhst2ieTFBlvFbsCTTNZyotlU6Ypd1nYfOWt2o
b4b12LTzsw8SV0356ZrwuWH1cqXCou5kiNFyo2lg7hmHSrWrMxAot4UngtbL36uJdvvKtFPN/U8R
IWQAgiRNS88iSLOugJ6bgzSNxe+2AGr7YiaL5hsKjckFjMm9pp28ykKifvm3wR8BfEP3A1TCrw7y
wRFaTOxygIXaUVoYzpe5wPMqG5f+6yYzlTtUlgY37bLDZtsVECWz2AcpwIw+mG3Sr7/pw9od6nGn
JHizkbxNdmOeJyevL3RDG4oQIXemEBQX07iA9NEuDhRjFGwF2u1PsPXu7y9fZTuSD1cDN7L1etlk
FnoShf/ABQ3dctgoXvLjmaTTaFKIX0V5SgoaVn12MLfhkYBOUPLjVLDZXhucjbNI3QI0hnFp7Zk7
L11Y2FarI1a5rSQqZ+uzPnPZSEYWVWvyTvL8YnUGgp6O4+i2+VNf2oOsK2rDKBcnWkfDe0Z75VCH
mCRFyuj+Ht+Wb8lNNGVjuv469SSqYoDNtO3jQvttDwoZRoG3JnOrFKJBGHdsKXk0yLDbtmrpzl8O
Q0NjH0HBKqr+WOcTebfS2tyYzZEpjczcTtcuW1nE28k5N8ztnkEMQ3bDaPia0HDbbCx6/f+H0JBh
iK4QpGOR6ZdPdTy/dO0crZWj0b1KvBR5mAdU9o5OiDxj/WqJfp8XxjMG9g739a8IPTKpEafm3HU9
xNM4fmqn6WKv8+c5iXclCj73P6EyTMnwgdaPRpACe1AKQME3vVmgCcvX3T5VP0CKPdSvjRV3WqR0
Kv5alJkfwhPeHQw5Bo3Hf277CVIE6puysYk3WJGTJsaKIZvM64KpxGC1xg1u3yao3EOa8njq89H3
I8LAielYB+J/t6blkIIsOeubXd3Zm156VH5GxhnxM8+z3YhXY3lJ+fBpmQw3chO26QOWjE7llfVM
XDI40eKCvMa3d/Fk7DxX98pWvDZkeI4Zt63EsFISJRNFb+Vq83/63DV/L+VUhBM1pl/Eb4tt+y7D
dcQ+inFznVzzPxNOmwm37N+Dm1pfNpmVjNkRW8lI0LqAHFDGMc0+rM7T0gMh6L50ReSQYTuMOkOk
Q0titFzhzLsvoKA8Z6sOPlPh1f/NUH4IewIMcUBkwz5UY7a+uv2wfDaNVHcjUq3d+t+gahlmO9az
MCPHWx+dZgjWpD81qSatp5IuRSTg0kxJCpb5aBJtyMljg3G8ZWOeVmZXAg7LkK1DbUVkGFNxspcW
yEyYcKmsTQcOlXM1BvK+6IzK3Whhfh1myTzuhsb2dzPYqjSPm9sKokxSUD2MI+96w4lMXvqBlaOz
DhkVB/c6rsOuUn1Citt13OFBkMT4hGtxcJE5F8cEpZfbNhvjkBSz54auawUo7SgxCUhM37mRhHX2
+b5vKaxfhjEZHAMY6bNwojQZ54fFTaxvJK51/G+3dWPJbFKibcuCc8uJrGo6o5MhGNP0hYzmpt1F
2up/natHbbsy1saKeJzZYTzM2YG5tA97o9TNwSlOZZkkCi/vLmPchn6cpA87Mf+TmVUWVhgvCcyc
bOpaBgfIVYEfghA3mD3zzrWiYiiy0EhcEaJngmgcTbXJ1/9/kE59F0iXwDGPljI7gSx83xHx/b79
qPQjxTciKkAlOMSLSNc9eVX3lZHq5DQYOW50NVKVEUk+bNsLSEDazoFuhvHgJ30GntPZ3rlWqmO2
uD3HBf1LTtyJzqxEzrwon8V77tZf54weunV88qtxD8qOB9szP/MVj8FaR4Gq+lmSWw+WNcQYUQLk
IKZs0pK8ezPaZ31/C9KJS+VuvykflnKmphf1tHlC9f2ER9VjjQa6LftO5XY/zmfWIPsRv4juvZue
BUt3ff0nB/nSNvmSa9dF70+Nhbv2jDrtrqatONCx8q7kmp/sLNOxFt82Xyq3/FV2U4xpi8Y2UiLZ
YqUdEoNjlHh+VPmb2LmxE5Jvrx118rhwYL++/2fpKDpGjRqECBgQu6+r25ZEZRiUtGPgkbLRepkn
bv9YE/c3L8Zml1vLppFp/ATJPYYEmDk4PMGJ1jrJMelbchS00dHW3A5PVEYVEXbnNHGMgpCfFM9L
X8WBZ7ibMN9cKrfQdVWbZP6KA64vyuGwJHiOLEOtsVLFa0duoht8D+x7deagWwnj9wYPe1wc4Xl7
Owawy7UZJTNfN22y3FBnZbWTO0OD3uAp38c9CetV7B0MSd8Xr9gDuaPONNAQ5eQGivK0A6Qc95uj
Q/xyf1+6wkJllJC2agCBkmETRsb6HTpTvsTgzD3S5G2b/Ouv+nDApaQbfKOBcoSN7DUq8qWdh1m2
rShBPemQu6LVmY2FKDFk7p8yKb47Wfx128qlww34fV7dYm8jpHX2eMN6TnekWhY1ld4lv61Gz+BI
WzgR6wlwX7zkV+41L6LwzOD+8lVmIx1iHotLs2Ec4XJhTlAVKPX5yfJrk3C5mw41gaVHX7Mf8dna
gZrmiIHq3TbRV4f+YDCO5665WZYQTfyvLcGQoyG2Vf//4myirBvGZEn9yPaKMhRungTDyjXH+rVZ
/+9qzV88TQ4Bd68AzVskuvpbVncPo6iyIDeTf3x3DKhYd40LdDl/W2/dX/xNGUbAeuEJP0Jh7muS
GWhpjLWxWWGeMmcT5bxowe/qRFNuWvvCckg4LEm197J2W9GSupLrrsBwFSmeCc9d5S7s+5rYhnVk
dLVNL+gT30zB/gqE8+7zfbu6+Yts9697ZO0Riw19dZnMYzZ/d38k+ZbJSUiWPC1e5lyAeLi6jDMg
kl+XWOMJN29AtiPfE1H/90fQ31UXtwctkMnpe2PbPHTMbA2AJrgpuYzPSA7ndfEkcm6XF5uXR5CI
HnPKTkM/a37Fbb078ngITeN29buyuszIgPjeuR7WoCeaLItKRdf/fwgWBnBQ0JZRVxeDTmG6Pk2x
CBv7letKB6rFX///QT6f4mbhuSkuMfIG9Lff/+rYlhcy1G7/r2jM+PgJ8xdxyfOTm31xPNCjfbpv
6lcRf0UiiJY8i7ZDg9wZgUHW03kop3Oic6KbmVFIls5E37XNKWkK6LtZQjTeW8tlsTs0GhzmUaMX
1ZZKByNz+qbywWd8cdxp35bfB+exH9864+2+blS/QHLWIZlwlYrH6sIQ1pod7zsM0e9SE5wPp/tf
uHkO2M5f11o/ccsCDeGgagEP80SDIV6eyoXv+viJ18vOmotd6eqChOL3yPdcpzHMnhKoq88PSf3C
u4cU0Jxv7qx5TSo8QL7cDteup7paqoswyUu5JGfR588UIEP3laUwVflyS8o5i8GSJC7CeRDzk6kD
zFDJlR2X8dWvSts9Gn7U1hHxNJurknv9/4eAYA6GIAA1FxfTX48xXT4la7FRtOS1FrJ9wEFbxWU2
U2Cs/mNsAm6DQUpOmzXIXtm14x6rPH2gnXjOOh0Wp0odkrN6hp2VDYE32V4c4jX9ABKC3TbLkBw1
FlOCaZxGXLJF7Pt8OnRcN6yhCDHy7dXMmnxBiba6pE4OIO2Ts6bAbtozQxPCFFqRh0HqtvYEaRAB
6hVUFRbdU3/Ycqu3HRnJzq6taUKyrboso3gvGv9d2LpZPIWny9B1ZUeBtVjioC6yt9LbV/XPOtF4
uUq07I1tN3uM8OqyJj94/skzDivVzJvdhg+BRiSPbNraFHNCUGc8mwcKMFIj7P5hR+dQH4tQh76k
+gGSb3JhrYafIExN2bflX4G5aJ5rng0qY5S8szBdLogN3SAVsjPbI17jQOz/RX2NglTyJRe1xtyr
EMDFpY7X0G32npcGHeOBG79uclRXctQSOaJ1mXFNRUuFk4XjSw7idB0JpOJ4kydBUGDJS9xJcTk1
RuT4j7R6JONnQv+Yxp/7y1foRx4H6U1Mta5NJi5geji2/hsGvY91997rZrtvc8DYjjwQsiCNUFBj
rS7tbt6tOzOYH/rIPwIZ7qhLAt6G68E3rj/uw7HE6FwW3ggnqH+Oh/hYH/huDDorsIPrh4zdJpRJ
fEdy5GTIjbXPcLO0srfee7J+398D5folJ3ZEmRNQsJeXwg+6NqjOQBXeeTtQNhdLUJ7JTk/kqnBl
eVyEi8oquhLmSpt3ukYzA1R68eX+71DZkuTLtJoT4dTYBou0e4xzjM3PrJ0COrzcl69au+TLpQPC
5mqySrxh+W/fr3cWZz/qRVfqUomXPLmzjaqyXVgqKOMCc5iCoW2CNNf1n6tCtTw0knrFsjjAjb80
Jeh+vKN7EMf2IQXtHbCjAbq9u68lxS7I4yP1NJY2YUV56dPqZYiNt9Qep9DnaehUm3qabEcGmnP8
eLbGlCEuCe/bOKOV3lwxF+B8c03dOMPV9m+84uRpkrnpuZdffU2w/n0EhS8nne4GpNhpuRdocYlY
6hROsOL1ZnbHpV9CTg/b9C8587IYMc9jeEGbehh+CdvuJaFf5/x4X7xq7dJZvIwoLi42YkU/8tfZ
MAJj8U9i3AQkgp2VfNiiTlz441xeDP5YU3AczGHla45KlWVK/jsBUrOyUmSKqhQgJf7ykq/TV6Mx
T6gWaIxfZTWyD6d8Rb7Xqi4oSFyc3nr24z/39a6QLI+PFMPScH/g9SXu3RBVwHDKNW0UKslSBsqi
IpmqETu6kAsGGj2h0YXCUuSpkdgbii4fcXlg1ivnr8jThZWuyqpa83WLP5y4SPrRtW8he4lfLPCe
pJpkomrN1/9/kOs6RQpgP8hdkbk3djP/7OkSEyrR15/yQbTn9ciSMYGLCN1lya+k+bJUOoAWlTok
pySCDUMOx7wszJhfTFG730Wa6iArFH5jSz7pGAkrhjapLl75O3Ne/P5Qin+y4vt9w1adS/KMCK6v
/TxmEE+PwG0FmfZ/jK/f6UEcimN7uP8VlfYlx+QVxdMNlY2LPz7k1hcLCcVBhwys0I88KMIQBWk9
4VVYZ13oJgNgmvFmrl9crnlEKBYvD4bQAcRfFkvrCxBm9rbFgrwt9lO6aSbEduSZEOrSHCPSSCOs
xD2OoMtu85/3ta6wSxnKVGRGnq0xonmV/HCbz3ahYXBTyZXctC1tm7iui/PfZuFsWI803gT/AmVI
bloy0+bZgJy24/Iw7UPiR77QYVTe5p+AdMlRs9UyCiCUVZdmbwII/Vzioj0G8yf+tfg67a6Im7pr
mOLpJgOWGu2K6NtBRS24moZvZnwk5GsCSiWyiXUbv0U6Ts0JMNvLUiFjMdFrHWx1lvy4pEOrOZdU
zxJ5KgRFsAwN07iCzWaAk/T5+nrjB2/nzvsrOml+0KGT3qYhsR15siK2JqNPr/Y0oD07GEVwLR0+
TUe+8/fJo3jM2l0+BmZIA1AHhLrXtSryyVMXftKyjAuvvABTes8O5im5OI/8jziLQ3UEovl9J1RE
D5nHsrMx9tL5De79bDx1qzibaG9egIl1X7wi+skDGB6cMYtz7FKWr6HdP/YYXbPpH6prwFAtX/L1
qUtXYlxzEFUVH/OsBLzn+JVYG/NuVPJ3wDl0a2d2OBgGxNSFnOyuPzfaBJlq9ZLDA70SwCVTDuUv
ZdAs3wtiBE2/aSYadiudzEaDcn3SQ7pXPRjFMdnUvQC5kmuvZUHLepjKiwDT3ui5IfMWzVmmCN0y
a3bqEb74tKsunUAbSrva3wzk8++bokLZ8mDC2E0uIz2qMTP5IwoQMfRBVm27QMhTCUOetnNP8GYj
gMqmIUCT2zffFl156g3ma3xJoRx5GgGw6P+fBKbEMvdLm0+h1ycbb4nyMEJadInVOKjBO934ADTx
iJXv9xWvWrfko9Tvkpx0Ds7j0siDqfZYwFym2VWV8Ov/P1ycm5liItNEgCmaf8Z+QBNzFmxbtuSc
lOUFn66+P+Nwsc/E0J1cV/+7kTz4L+B/WLLHQDnvxBNKHMiK/0eexXfd4T+OrtPAw0XzFldpRnLT
AXm7brLr8lKa/gy0gtUMfMPSZLtUp5NMGVonomTFgudyv5v27qHYpQd6No/0UB6SndhmOXKbPch6
1jnzTWiq3SfJUeheWwrVyA326VQnC09xJx/KZgymzLBDg9Gfm+xGbq9fM55SZ4BForB3tP38obGG
bWFGbqtvnNJxlw6I+BWoSCt/3RULex5WzcJVVyq5nb4g6EubOuQYr3tq7bJ9QQL73AeASt/lB3MK
Vp31XH3ohgsQyWt50WCIN8aX2oN3pPv11D+Y/m4Mpx2I6k7ICLIv9zdDcdGVQXO7JiVTOre4u03i
Qk2D7CY6BZVbOIHvDj/W0tnd/9DtXnjbkSF0bQw4JF2NNySAa9qgAerOrmB2vLd52+0K0l8cx/Ze
k5H+SseMBv2caZxEccWSm6eaBRXTNcMDraqy40zAYr8UPwfv39LV9esqTk65iap30SVEMoG02+Sd
evCyMG8OMXm9KVAxuZcKl5TCK663INZPecgHA0i4dbXttsLkFqquq5x+4rAAsy6K3VIWSVj225L+
TG6gapYh7nMfmz7HRZClkW3tzfTTfYu6va9MbrK3KjEP/oyrbbG8lP37hAm1vtwVuuaR2zGQyf31
iZGhXMRx8Z8nQLh5wyVvdT1Ot+2Fye1TSdXhHkGxciGeugGdxcj0a9xMJVo6lOuc0lVkJURXT1kZ
0PTJ2gRtbjO5f0p41kRMBtHlmD2I2NhZbH5rfFPTQqJauXQc114HmJkFsRsTUZ/apnrkLL2k2ay5
VajESymsxJrRs7z25SVhD4m3Q/OXv4b3DVEhWm6aSsjY14YN0R0dgwY9Wf0fc922bLlFqizGcU4b
pJcHt2R71pd/ZuQlAnee3+4vXnGoMblJiqaDycDTjWTwp/F7e7Z2Teidm59gy3m5li51LYMKd5Kb
pVBequYFbU2X3qR4JXZhJXTgtNdU+9+HJZPHAOp4LHNUYeGp9fSraumhnpyD6Y7/1pONcvtLbpma
SHz7tGQyyi5xY1BJNUZxcRug1AJfyZ/80JrK/TI9gOV+f39LFIFNngtY5nqNDTBzHEt7Oa5k3dut
FWYLmtUXXb/W7T4/JrdVWS7L1nzCE7UeHXIE7MNrlzIGOMZJPOZW/qU24xHjMm0Zmqb1z/2fpbIA
ycFBKSD6maKCirJGWDjeDsOnGz1Qcu6U1MICLgqiHig02qV4WNufzNahwygWLrdcjY0jgNkPDxna
3o48TC8fAFj17yatyP1WZZs48wBFX8zSKQBLHDNcvACDvk361ZA/PKV8agNUqMQ+N35YrWdiaxxB
YaJyv9Wco5ki7+HNK7rQkgL5vU+xQB+w5mhXafwaaT8s23Vbf0prLJt7b3ESGTpAAUWklvutCtI1
pW+Ce0gghjrGa5vMgaPL6KqES0fvsDbcRmfbNV3vBa6bhWay7mmjg4dSqfz6Wv6gExy+I+7pbH0Y
eR1Mqf/dTbxoIHZYztzeaC6Si7o5yqQ8wZ1nGId9U3oXXBc1eQjV8iUXpY7Z+qNF1wfhiIfRROV+
HM+r6b2A2+jzfWNXbIDcbzW3NK9xxq8PpUd2Rml8rwrzIfMdjc0rjFJutrJnP115ba0PXuofS0Gi
Ot4YYeQ2K5owq4Ut4gTr/cArgb+z6oomqlVf9+OD2cw9nUeL2etDG7NvjQl21ZKji+6+xlXCJT8t
qrxktTDXB5xMX8ps8gMk9TaNx9lMRt2dPV84XYNnjz3G/jlNuHGyS093m1UtXfZW02qn2EeIWQ36
fVjiz5l24So7lDzVT8qKZnxaH/q6/MqF+Dxm7ls563KpqpVLTgpAwC7nK5TetKYTCGY7QRGnmgSz
au2Sm+aNSKeKEphLVh2TZQiJM/70PB0RoGLtcheVXU94jvtYO6aIH2oivi5Luc095c6pua+8dsjh
Qya138Ac8GAvG5/IcsPU6tAk9YAqeCniS5PkQOP4usl/5DYpD8PoLplttEkVURq/OLrjWbGLcotU
7M5TQTM8MI3E2LfFEMRjE4p02d1ftuL2KGMkJZy6RZszTNKw5FTwLlwE4F4tzCijYbDn0zEf6sCx
NSeH6sdInhoLytrsWoEbWxYMthnEDg8A4Xn/t6ikS86aLosNqhUkm9vlpY8B/ocMfLWpl54xyVNT
tExMnY+KSk7O4MvQkimq1iw7aSn8IfPw4Fk6NyxSd8e6JKrdQaNwRdcvk7ul+rq16xGIPJdxoS9F
MYZE/BmnNOBseJ4avk/Y6+KcV/bN9reFHRl+tyU+o8RDnmj1nvMySOxXfO7+BisuHnIjVYnKCnIi
SPMnC905AF20FnaoGvNYUd3MhOoT0hmbzkY1xt0Cd5srZze3zRqWufjhG/U3OrJaU95S7Lp9/f+H
k9zOFn8wK+y6655a69y6Oy/WqF8Rlu3r/z+INhfbR8ESj5B2fZrtoxbgQaUYyXUrUCHgwYwr8VTa
AGsGzlOMKYS9mWnmD1QqkZy3iRlL7IKVF1oenf55cN6Z//u+2ahES76L1CLljgOVrNPD6P87480a
e5qXsEq25L/jYKe1U+BB6Xq8O4B4leyn0lv2GfDT9veXr0rryG1VYuRllTn4hvhD/yQn82SEzRTk
Z3NfPnuH7LAJicxmcnfV0sVWGhN8p6a/yBrEJA3IJlodyJZer/ZMJtEJmE/RnQrrzKv9Um3LNsq9
VcnqgH6zQtvc7F8s/twsYAIpf9zXvcKbZKhdUZpCoJUepjNwhqda/o4R9OywTbjkqqVjgix2xMLt
6a3I4iBPdcQlCquUu6vKwbAmZDnwfgWtcLjy6tzU6S+gfWucVaUWyVntpQEhaYdUZtIZR7dIzV1W
FrpJFZVwyV0nUjHUzJGQaDLQ/x4XXSX0amo3cotyF1UnKrtcDCglQQRL26ggb331kpOnxtw2w87k
9ikOJvTV6TjKO+TFrt9K+sfhupurogzN5CYp4PX23gQC9otxmhF+UUk0wuRc/4gDvq/CTVhaNpOb
pJacmu7sYmrBdb39SNzzEo+vFeAJN9m83CS1mPHcYFgTN0BUuuPPs/2yTe7VEz4ce0i9WTNwDjFP
3bX7JrWDgXNNfLlpj74p671pAAHRTUSc2fyZxy99ronrN6/ekCuFxKHwOMFUPJjUibun5oXgPuzk
aPOf06OVO4FbGgFP6G6DgvA16WJTIto0eWs056oHOCBvP1tN/LZNtKR7wgbWCxY3Z6tJAC5pHzJP
B4F6FfGXz2LV1z35sK0gH51I1oP/vZ3oEObxwH8AabIJ8nVtNammmyUHfEK62JgYa/GJSNtzXSah
F/sBF8nD5MfHuG/CrHT2IEHUBPzbLoxvSXGTefE0I2EvzgML6vNwFGEZGl/tQGC0jJx0XZw3Ax2+
IgXQ1jBWh/Vze576HldjDAQdk/NidUGSFRrbVfmEdO25klSMRgyGgR5girE1fqKVrttVIfqv3jVv
IPBkV5wLKw1YWwTWqFm0Sv1y6xqtBfoHDIjuln18rA7Jvg9aEDV9bc5o5Tn4mqbs2120vil3ry1A
gE4Lz8M2R/UjO3RHC7gpr85LdRr3Fnpnk2cedad2V1zIlgMZX5S9m+e+4WHc++wwEvZVuys7zXvi
9gsSoiXvBl0pmHsniE7PKCk+8l28i0/+cfps7HSNuaotl7x84mOX2RY+kflPc/eivWApIux/F+oP
0QP8FKaxzJBrH5NTd8yP1tHc60c4laqR3LlySnyghz2lj+MOzbJH9uo9o9IaZjvdnVylGsmXRd2h
f47G4v84u5ImOXVm+4uIAIGQ2AI1QA/ubtu3bW8I+w7MMwjBr3+n/L5FX91SEVHbWkhUSplKKU+e
Ew3juRifrT2WqOsYHiyr4sFVUhOwTzlD5DWOv3bOw1Sl50JsftYb/mDQkNubX7Z/MSp3zlFNoFUR
bsCMDgOE+hBoSxF480OT2EduEj+nKdB6f6FDNbh9HmmW/T+QN3N1cR2Yhsg1q4fRS4Ist9/y2g4S
9IOn5ntbN0FH9ppGdLtABcEBakNG28ASieMKKFkLdV+/fFxC+7Ceuz3JA91/UhycVJaTTAaWq1+m
E9+mQ20ah9lzg77geEH7s5ztyLTvUgnyLBUdB66Vqoe4VBsRFm7sCFLV2yvzO4hfOc9VMFzHnCZd
qrSLzFfmb6GYgvzgHfKgfVzDOpxDO6jD5lT4Q5CGNNyZ9LKlr02qnPCO6FzRVsYQccL9svt7pa88
n/x0Mv3JGB8X+Zk45yJNv92eT7fPlagwNfYKEY9kiKBTezCMp8L6mnQsXLcXN30hu9B0zSmvYuEs
XnvODMRdJMlwZpnx6BToXub8tJif13T3zU27vZVAgRfEaclAFxetsXW0wv6UTb+3t3XIQEno37bZ
9T9jqrg4g9d2NnFs7yxtfGNAJ9C2BWUxhkM/PkzDniLA9WhqqgA5OU2N5ZXeEKGPL0QdIGJmHt3+
B7qhlWw+aacxT0asejm6J7F2zzx1drxGN7Ti+840sZk72L+21f6QaPSuGrnz1dfDCp5m/51fd202
zkvXjZEDemy3+aft16eOlQeLfCfNK9oT0GRi7aRfv7Pc//qhqWLlcietCtQa4PxjWq+536GayQ8U
3Vnel7wxKON+mo1t8UatTlava98aw7dUuFX9xzaUTfsq16RKZr/2cnTaBCNrc+vTli+UfBaQ9khx
jNiJYzu+s9YGNOJt8LiT4rkosjrHg3dC0jezMKwmRO9z55Q7W1e3Okp0oQnuB2CnnaJmTB8Sp0cF
ZS9hvazCNYMpkYTmnjBq4U7Rlq0H1JUDw0aYhBL7fVtWyS0qabnQdMaXE4FgXE+HxUvv3LJK0Oiq
2tos9JJFQFWFKS5X9XSX6K9nqhC9jNeTm5Z0ito1P3SJecw9spM4aJZSRehZBMrZlsHw1S4qJOA4
RLU6vG1rzVKq0DykG7NhOljKNVlCQHTDFoh5YPN3civd8EqIIGPX8Kq77JQ0e9jG6tjwDO9ne++J
OsNcpv2QSFM0FJEiaedozZZT5Swny94DXF++8MoeV3F441jbaV1bcyT65X1qTR9tp4+zqL/WQ7bz
5qQzjuKhCzQgrc3A15vJcsjIGNEUJ9lc7cRQ3fCKl1oWUMVbtc1RUvHUhxD10ypluLQtuS/CcMVP
XaR56bg5WFxihHiLitAHeLi9LTXnLlf8tJiTAqIL9hSVeRasRByzGVW1wT1mHQuYle6UITUmUmF3
yQRmoNxhczSsoJ91cawP4sEz3B2/1eyh/wDvLJCcZTQXER36J/ABh7VVRlLmQcXlfWugEp5ZyTi6
XVqKyGoLsCHMp8a4SyTdM1UAXmmtzcKsTERcVL4wtj87WwTErF5vL7HGd9llTT747pp3pgt1WxF5
YG/dvOSRunvVZd2yXqb8MHTGJB2T0psjmfPIKSffpesrNMJ2gppmc6rMvHPeEoeW2DVG6wwP3YIK
Q+qxn6KY2jCjIgmSLtnjHNJZSXHifihrSAUXCEMG+0bNZg2acdujJ9TZSXFg7Ehu2ds8R1DuPa3Q
1ob4W5CY3un2Cuu2v+LE1QL2nGy7LMPYkwApFFSlUb+DoMB586qdIKqZREXkpSlBRcnL5gjJDgrL
eOPImxcJ2cwhuYsnxTNVVN6y8DXJrWqOkCM+WpIHtde/rJVzuG0mzRKryDyboQ5WWgSrQFEfsMXK
wrKo7hJ4xcdf7PbBF5rNrUu+GghxWxvnNf3eDs3e7Uizf1S6swGA6E0MzhyBFOsTE+QB5Jqx60wv
tw2jG15x48GRTseSS3SenYNpoE3TkAe3uzOLVZnO7NUDr/8IiKjZoO9haYYtqIaqAIHedhdZO4yv
eK+xOLZboxMxkuxC1A6s21QW/9xnHcV5q1ksNQjN56hxytPI+Xm0cVQadwkf4NMV54VCnVM3gINE
ll0cyVa8lhlK71a38zCsWVsVpbd4jhw8lsxR3iFzm/OnVrBwttM/7jKOitRbLFKjpQUpCUAQHE1K
7lSWRe07fVkQ1wdVO4g8d05g3T9RLtiOkRUeHVYgjTMjMkwS13Q8ok3kcPufaOKbit8b7Cb3aA/6
aGdaz06a+Zs9vgzDH8LJjrdn0LykmCqUz52tgstymyKJB1CxWY9JIt/qhH+bNsNfzALWK46WYwY0
AzcmChO359XEPRXiR3smBwga4epRb2DsE28W2ltvD339qctU9dnGYSLVMkoMvaZhs7ysZeVPVh5k
lgxKh/li2TufdauvePg4cZCtlciB7Zz+MTDvCfipyHD33gh1q684udmVZkJn5MFmkb2Mov60zWtA
6Nr7VOwR6ujWQfF0lOS2ZjXWyxWwfbBl9wA9tfD2Omiso6L8cG0FUcWGEMvH+uBAQ5At9lOaljsF
Lc2Xq5A+QZOqMnrsIM/MHrNse8oWdyc+6YZWvHrK8GyTM+yg1l0OVrsdi25PLlU39GWtP5zI3TRn
ZgmljQgk6M9tMnshy+XeS7Zmw6gIPjAOjFU25AteEJOTVbpFaI0ipsPyXlPv/faqXmxw5WqsQvns
2Z0boMpEtFT1t8nuf7rVGzdRXs+Mp4bs+bBu7yi3Y7llaG6RC+4HZH1xMzPahvZE0TRy+0/ohlcc
12mdaaYgqYSzpudhk4fEnE/e7uVJ84CpcqYhpWMNZFgvF1jrZA9PXvZ9rmu/Hj1g1+Rh7D413l0Y
Ns90FAduPDZSnNUiyubs0Bf5Y+38U1Z3aZh6poryM3lRGsXqCGDjzAeZCh+ghEdvZDvroNlMKrgv
QZMgGr2wmeQCfmfhPZBMnDvPO0/O8Lr3mKNZbBXlx0GAvUDVQERgTY9TuRyLtH6fbbJzlf1dzr7i
ESrUL3Nxji2XQAQtXN8Ty1d7sGOnpA9jloMOBeqaRVs+WDM7N4sBzn0Deb60Xsq+eVi34thPUZF0
OwbVhBcVGjittd07DcI5VCKeWk8+z469c6zqhr78/iFy5RJCudaIXKTv+XAu0CBcmfUeM6dujRR/
nwfbFMNw8feBHCpG49Igr5uwf972d01gVOnWBBkNUIkzZPssCYyyOEicTUGWoImjqvYE5jV5h8q4
tkKayZ43E8mayINtlFBTGwekTlDqMJZDTu0njxb96fY/0hlMcXtB27RaOTb1AtD8F7QMy6MzI/IX
ybT3uqSZQsUNTm3fe9AYQmTh/WuSjF+SJjun9Rbe/gea/fQfBNtW0dJdBryPIdb7c75up7zNuvvs
o+LYLGi8OCTJZNS31ZPMnMNUJI+S7tXsdLZRjvFlYMIrDAxvdOSY5O2DR7yoafYSEN3wl98/+BrZ
2P98LU2PpvXZA+v9+HKf2VU3HhtH1kYvo5LMvlWUf6LpeI+xSffZqhdXORrTJpxFTukF5mqewJUd
GF5xuO/TlVM76azKkvkoI9Fl57bxvplzsneR0+1GJdc2WluWNsFBZ43E+mfOkQ9MG29/3P5ynWEU
b+VWBeqJAvkGKnxB1wyBJzffLO+iZfZMFZ3WWizzBC2XyHKLHxByQ+uoM7/bIr+LOwMTXELeh/24
dSKlaTfLyIPAaZiJAbTkhZhwpa720B0a7I+p4tNyPhWkKDuJRGbxDWEFKJ+iqgq2CPJnQYGR6Ht/
ESyyp/G+O6iKT0NzKTdQyJQRzb0JpJIeEqeM7RyXmiVXEWrCcKwxB29/VOUG7p4NmgXR2odqKWN7
QuSaNFOVgHdAF+/krol0v2lO3HN8lGC8oM7s0+RuwVw5EMYe0am8WXscdZpzVMWuTVkNt+uMJeJ9
6W+eDFNU9poq5MVOTUbjhr9Bkh82GrHKtmkMTNAlfecXlZf70nXvrHf+fgP5MHpj55Mp0kJGLVtX
30zRRZjPDgQhUL7eeZHWvaeoELalwkWoXBes+zqcG2sKhPOrsLaDN+EFyuUHOT+25Os6Ymr51+3o
olkVFcM2mhKnNJdz1Kfb6HxfCyNBmVhy5m7PUPWzvId1YWT8enu2q0vEPRWuUs80AV9zs0ZmRX9Y
C++ChS17z+FXtzQGv1wUPqyQ0Rd2XRDbjCCAG5L0nc1LQEbwP0DXeq6+5mAmm7C/b/+T6yEHsymn
eC/Qc1+lHpon6QjNF2Bf8+GcQd9ho12A2zDaydKD7fYhWvN3wsLVtcKUl3Dx4Q/WK0xn1kREbtUQ
8rL2OU/+QfcpqpvlXHcd8wujSuw9tW7dYilHZtev3cJMdPOVIjXG8zqBXylG9+68k1hfHd8zVVRj
nm6muUwCR3JS+IbZhIa1F910QytbgZdge59lv0alaWIpAJ8Ua2B5WbZXAPt9sly5uKlsfg2VtCC4
KEXFcF6qJSg4D8ExcCAEqL/sj5n2oYF1kUAwNmU8rn8lmfnuJN0xM85d14etkIfbO/HqtocZlV2R
VXU62imRkWMsfpsVcebkQVGv/la+G1nut20ZZHJPPOMy6rX/fbH4hz0oGzLxgtoyWnmObrosTcHd
IisfUM11Z5trUO2myvtnJK67FeW0Rrxmzwtk7/vWC7rSjQmQeix1zqRsH0fvF0Qe/GIxg4rsgZO1
y6rs+bnJrIpVEjFk/FWVn1DWGfx0eHM73M6p7ZuiOBfNcGgAXSo9Gnbb7JvsU8p+WflnI0nsQ1I5
O2+UunVVssq8hboUr2BpAGX9omj8vgQrYV0GnpeGo+j8THB/uPflW+UJrGhHACrt1mi02KGx3sHC
FEwg/DGd8lHmzOfcCe/YsAhjlz/8YQt1iyFWyxnXqM9qtAr9sN3sZI1LYCTm60xWPzd/LfW0k6dd
3a+YTLVibdkTGw0zMkp+Xn5r307ro2klO0nH1Ys7xley85KO0jNkSiI2WH7jrf7g2j505ALD7YKc
nbh9V1LIPRUm5mKFoLCZ2xExp9PYmq9uQ79YCf3nrlVRoWKdZedlsmUkAqjxiZDvFv1Zz8sBGCxI
8KCZ54ID7PeeB3Snp4oeE5J6HQOVZpSvZpjZqT/2P1OeHZLB86G66U9VVNqVjzfQnaBy9USA9ZTj
WtZlPksDjbrGRGx/ZMwM28r7ftt2mk2gkrzRgjqgG3asqN3oIcu/84H7pKf+yks/697Mco997XJ+
/Sf64l+o0bfI6wZpmoV2q/a5l1+9NTkYbvkq029oWttxGZ2plJt47RikJCO3gcM2wpxCxIj1b7cN
db2RCH9Aia8plD2bvpNblFi5IYqIcoQ5vAzXhA1PhUDd4bvtVW5m+9VIgWv2+2JcUEy0qFX0K84y
x5kzn/dsIYekE7Jpgk1uCf/TFc0onk1JB1DO1GNJOPK/tClfKbTD75OD456KuMBXGq7F4e2QEoCg
yRgUIdTfDxc1uBYw/36nRUmzAir0AoSHeGJkmKatQ8d+NtqdI0WzfVTYReuaJbdGp4Bu8Rzk6Awc
cYKKMq6y12rmO552XQkDRlI26WZCpWatEEmWYD5MkXUuvxa/qofKv3SQNCe5BOPOhUlnJ2WnSpKZ
q03sIsrRAN3z/gjSp+POTtUcHCoCg5iMpwL3iYh+Yp7ffPE+jT9HNHcYgfWcOIc68ROfnPlO1fB6
zgOjKeeUmIgjV7MkEX9Kny+CEXWAhX9ClAIfwp5yyO+79pX4oWIzslHMydxU+FOfh9wfovGUhOSF
/sieRzQMGqH35bb1NDcVFaRRrGMJ/n/Mw5u/nTG2u/ehe5DZzjOkboepIA0jh2o4QuH//kZ6nvE3
7Gf7R/u4HaYAL2Rh+37fH1EuEizr0GM/dmXkIvp4YB2Yz0n/uvJtx1l0hlKPpb5ixpZi/E30vjMJ
P7X/WPlr497n8SpCo01A9pVCljfiUIcHGNCyI24eUwOohmXn8NP9BcXdF0KSDvwJZcTyt1m8NhOO
7f6QuDvDa3xcRWRwY0TpE285ER1xl06c0HDvKhQziCH9OxFNu4ziGp+58Vijc8oDYf1htptvlTvv
HaVXbYMZFK9uKyIW17XsOBdlEbYc7D64P5ehOTUMuJJlj97xqpEwj5KFctp0nV1IN27ZIJtTgvvJ
dpaN4eyEJ834KlYy6Uuot25VGVVZ+zhJ9mgYe0x6GhOpGEnilj3PKtuNvcq2/VaMBdqj5ilmhvzL
Fo25w1Ws+weKI89FYiZ8SWksUnRLZ+7gL95U3pMxMaKe13lJppLVph2baZlF9jjwRxOWOtyOQVdP
bYx+OaE+3JfkNFbtOA9eXHnZ1wY9/OZmHnKrfJxEenDL8Xh7mus5Oea5mO7DPCW5PJ+NDYDmbASa
1ArL/tktGSjNmqBHs2lqZgfm/TFApPn2jLo1UY7vns7czhm3460ZflEXZDHM6ffqSbrBFeemGTBn
cy9BKpTlX7cK0PxqzcTOl/+uY/7nIIWtFMeuLYbIarAiIh16frf1iDzVR3fZkaTbu5nIc+GMP3gz
+zNz/GEe/WG9dGnVAVTGg3T+kk/VYZb80XDx+t6JoABIjpHprUrrsBdbODSrn1CJ/q812Fh2dpct
cIe7mmvw9Uq4yPF2BaAEDD+LYji2XUYOxji5ftoUex0MV9MnRtQMgBZmMrpN58XTzP/GG+9jZ9hn
Ue4FJI1PqBlA1duydvqMxePsRbZY/DotgPEBHbWb/rJMtpNpaDaRSq4o58YAxoTasUzzJqDegI68
ZV53PE5no0tI/OBwXZGiFLww2Ii8icRJ8aKTxg4UG3bCkm58ZZmTDZKrcoYcGHrijq00/ZT1R0NW
4W331QUMFaQ3dzaXI828uDVxd6cBYtRgdr6kmeu0ftuAlP/zSKqke3abnoCmj0P3NcDNb6vHMGnc
xdi5B2j+qArns92NNKldOXEuuxhiDKkv66wNBmve+auafaDy9Llz56SNQAheNijWoUsZ0Kw6v0uo
jBFH2QdguECtJ+Usbi6xlQFSNhjOT9D17USryzhXgpUK7UM9dK6rznDjbTFmv3GW9yKtXvi6gnfT
2WuQ1K3BxXQfNjObsyJNPKxBS2poW7HsDTgEGXrpnjK0bgLltEiTrsyEk7KYdrASWeo/07Q+Jtle
IqJbY+XA8Ii0jL6CKCQ6Z37VKKsEecH3ZAA08UpF9XUGX6gFxGbMbCuQrnOeiPnMZHMe+RQCLz/t
LLXOSIrLQ5JiGdyyc+KhGsOOtgFBJdED48Ftl9cMr0L6Eo6r0JpaXpzWULgcpqNZt7Foh+j28Bor
qZC+onF7OVrEi6UFVcja+pzO5Nmd6JnYIJPLUdu/PY9mqVVUn9VI20qSxYvr2rEOIEFdg97aw/Tp
Ble8mUEvzZPpyOKZm0Y45RJvLHh67PeyJo03qzC9xU5pieZJL+4TceoE9e2uPacLDYfizoPDVnzZ
4ZwPeZG4cd55KfpXt2CBQmPVGDvXiavvpYyobH52lo6X+o4Xd7IPIGZ6SS/PS2eGiTGFpu0c5HqX
oBemUrwaNbG8s4feid0yNw4dx/ty5/L32/tItxRKFljWVWvPDUIGs7dj4q3B7PQhsZxjC42/21Po
PE5x6B4ShAJ4MTfmvDxnfRlQ0R6K6q/bo2v2qgrTG0Q+mK6R0ziZofO6TVvykjeoZt0eXfPtKkoP
JPpG49oGAJlL0j+4cptekgwSN6KrvR1wlGYFVKieVzOHppeAZBRJ4PXlX8ucxM28htbgzjvRQjfH
5fcPJxttOAqNbuvGXSFW3x4hO7byugPxCsnQkDuWp/vMdTHjh3kKYjpi6Ci26roB0ow3zTR78tIm
44HrzhPdcT7NmqswmaG1ReU13I0l/VqzxMcd7L58U4XIjKuBt5kGe3UayWnmL8YIIuaS7YyuWYbf
WegH83TLylujy3lcrNazV6zQltg+LV4dMnuvcVljGhUMUzRCumxZWQwajyYQZUJ8Wq/nu5ZXhTss
PQLFXFg8bjm/dFZs09j6PGGeiLPxzrZNRlSCwWouS9J3qR2D0TQfQwqIfOHjjS7dq0HpvFrJwwa2
2VA2RopBKWqDawM01CAH28/SZa9Yp5tCCdpMJFWXgPI1LiDj5U/CfhMWVOtG3n+5vRaahVYJBYs8
bwvXu/yHOQUDfSYtGqfopN3DuunGV6I2F03Ftn5x4oQK84/JpkNs5XSPDkwzugrZBDJAVv2wsbhD
BR2KXg0F1sN6u20anZtdzuwPbmbXlrtSs+CxTeTnrRt/AngRtHPyvSPinvIWA/3qv6cwrczL58xy
4zKxYraKuDT3sCM60yixWo5emfX9wmLS136ObEK05Y7/6oZWw3M+JcZaIinqAQYhoHnz5p0nbp3J
LzN+MDn4ftJKugg7ZV0MflNVkc3IF1lvv7jYE1vSzaF4LZm30nYW4saQnvpJiHG27e6xAgzXxMvS
7Z2j8VqVNq7KqtmY8NAWpxW6PfMz7SafsJ0rvsb6Kt7KtYUgXtHzOGHjc+JJIxA2W8LbX64bXFla
uXXWnIGUJDaSlYYLJK4eiNh9HdbcalSKOEocw1hz2EXaUDKLbfs0y29YZCL+vO/zlbVdG9SlkSG4
cWV5X+yBGb5ItmIn+9HZRonFAhqZfWHANss4BFvTxCQvd657mj2pEr4xI2GJVzDguuamT33D7uij
XYnMr7upOBQm9IDuM5ASjoFmrYoVCo6xR4ANLyG8G3J33Nv3mncwSwU0kRxv6VOx8phs5hwKsmxh
kie5X1vWCl5ImoabAG1XbTWVn0jWHstuFDtb97oNLRVROxL0vlRoSEQNi2ZvSdbi4W0zWFhsxuS3
Jcl2klPdPErMhnBn2mwD3LkAgsOfUzCZb3jebtby4NC9auj1vWapmFo0WXvlMDOOg6HKQ9EPwp+6
bOeqoBtccXLiTCanWePEaz5Mj9TYPOI7lgNw3e1Ndj38WSoZ3GrwseGgU4jNgrw1Ez9UdIUMV3u8
Pbzu8xUnX/Lck6voWGxWdh+loEEIR8B/7xtccfKqdGg+oREkxtvdU9mbbTgx29nxPp1hlFsyDhp0
Fjo1HkSm+addG4fUTR9our7d/nbd8Ipzo1FybGlReLHpVScyFf7oWZ8zu7vr2LdU2B2lzVb2+cLj
qtw6P91oEratuXdl0riVirprebaVIsdjEctS2+8S/kPk9PPUQbHMtXdKn7o5FNeFDFrb9rnH4w6W
8sFqdGbj0AV90x5pt6dFoAuCKsBupDbQj6Lx4gKqX88WY091M0wHB89hlycd6svGq4Kx+17LPwhA
vDubS/fnFK8enHIt8tLg8UamB9E+bVn2RkDYkUz3znBxyA/ZWeXUvSOsCs8jlPw9lOa5bmXme+b4
PIplZ5Pp/oXi3MlWZmnWpKgE9c2XJcnjnIL+NF3CuTKOt91EEz9U5B1k0lJZMoSnGmW45ls7G9/u
G1hxby6WpMTne4irVoUGtSQLzdTYgdfqvlpxbsAMGkAoEJjYwCxf2MY3sqR7tzRN5FBJ3EiyFn1n
gnnIEZnxDCSqjMfCykO2dkN4l3FUIrfZsqXtdfDvemjxICVpPaX+QqW4z/gqixvlBbrqNpfF2TT+
HHoXMl4ySVCsv+/zL/v1w95ncq2EBSaot2XDQ3CKgr1P22mvn0Vnf8V3q6Zy7KnePLyFWM/MSv7s
N883Wr6Tslzi23/LXpYqqModyt3kEltLQaifFs2xcqdHkW9/GYl3SOa9FEyzR1VWtyHbmCVGnMzL
Uv7w/pbtvLO4Ovsop7LDyCq2bEDFC0QWDi1e+7KNy/bOiKCCk5CmCHDReTRmljP7zlIOB75s99UQ
LBWSZDjdVo0VHika4YU2m86klueutO56Q7BURJIzjcbgIFeMTTSzn0rAf6MmnZuX2/teE49VUNJo
ZtVmi8mNzb4/e60VCpO/LOVPiovz7Rk0a6siiVPCIL42D248s+nN2lZ/NOZX9Cffl4yqiKRGNMId
Z1TSDNcAmj8Jphy009ldzD/MUiFJWedtuQWVodiRfRHknCUh4+P7bdNo/Ok/OCSx5u26Tu6bx9O/
OQWAxqH9z9tj68yuHLTm2ndDleCpRU7yobDYY15sL1Xb/LpveMVj6Vql0PNDxaMy3cM6msdmtA+s
vYt6BmZXjtoxbWx4UA/AIm0PpbE+Fvl2cBfzr/u+XjlshQDNRUOAF+kRK9NkeE1T8E+kcicP1ayr
CgmyQYnesTbFO4i0Py21+X0p9hgbdEPzf59Ts70yPHsDyemm9hfDch+N/p/bNrmMcOUQURFA9VKV
00BQ/Jnd6UhytHfwIpps8jBn5UPpmY8pdf++PZVmb6qEba1XzVZrVwBxVqCOavPme0WK7rwaQMzf
nkFnpsvMH45zSNxAGHXEQ1FK6kdwObSBOyEzvz247vMvk34YPKk8o9wkYiYgiQ+bcxE9bN5cSCTf
Hl737Yrn5njUdeocaebAcuNY5+OfVoa+pNuD61ZZ8VujbqRAe6gXe04q445af9ue1R4LVnxKeIJO
kurdzOy92XSWUtxYoImkwrOaF494gwUO6tlE8VJke4UynaUUNwbjPa28WbB3hwvfqsRDMt2laYm0
wPv3Gg+1Z6OShBqWlReBuy0hWuvw6rhH3qw5dlUcVw6uS3CKOzwWmTn4PK0PohvRG+agGDfW9zmB
iuXa1gHkzaLkuK8sMfoQy0sj0V6HkMb2jpIw9w1ITCDJxEFmOs7HRUzvaTpkOzmDzjyK+8qkLgvJ
HRanIAmac+NEMufbMm+numq+3XYE3fdffv/gxPXcjE0lPNxXWPpO1830297Zo+nQ7HtHcWE6QPtC
yI3HDR1wizZDy7Biapk75rk6vINn9X9/u7nhlX00IPSXVcIX3eAnI2rc9yQlGFz59jylLBsSuT6M
OTSAjWahgTm5e5ie68wPGF4JQIxD35K0C1SrRxoiiTgmSx03yafFruK+aj/RiYBjtg1KcoDswz0R
G5MqcahotyHFW0n95NIiAK9PUMi33NorxV29fmF0JQxlBhmHfILmOaE4OZfar/pDDcqXIfVOU7Fz
DbjqEg5VS6EmWUkPzu76qchl83cCadOHDhRm3yezKR6ywdpD+F/vz8JEl5Pjg2MI1EHklMBWA944
Ijssjt5he4b27gFIjePeK7t2mosxP0wzEN5PWQOp0OnYPbJjf+rOwwF9c0EZ5rvqZBpHUblrAPhZ
mJwhWl44f9Ds+9Dl/rj8dTuA6Hayyl3TStYkgMteBGbRYFYfsmPzPsX5C6R8TnvXD62ZFFfPCnNg
pn0RtT7L40WPzgiSo336f6WyvW65y9L+J/XDkqsu3yxbuy2Q9axArO1lx27GHjaHIKl+rI0MoVF1
22S65VB8nwBaLhdvgRqyYz3kwvbdej4AxLHjIrrhFS9fBE+q1hVYkKmbgllab0Nerkfob+3BKX+v
7TVLKa4u6ZYWs4N/AM0F9nk7smN+qANAwdPI/BNo5t/qV3vaepr/o4J0JtnVOESgYEy5833jRR7U
E3kxpbVXz9MELhWo049gJqEFlJ0bzg9dl0V97j6vwH2Pc32CaMJO9VP3PxRXt0FRBXldTCMI8evl
LPJ3ADpvb6mLH1xZELVavkmjNtdtbZ4sNoMBhHVm0DJvj7pYE3RVxhGvm8rVTBE/hpH6rSkA/O/8
qQSN1M6W1X2+4t79NFTdmsnmCRyfUEiQp26vAV03suLT2CW8aih0nlfrB6KUb893YQgcaipenHJj
KmaObTk2pyU5g+7w9lJqopBaJM9XgZ6KZGyeTArClXYtYhReDyD+D4As/pStkw+agJ+359JtScWP
+0VmbXVxrWwE1vSdTY+L+3p76OuGd9Qa+Zb2TWKuCBGkCYsyNpOdrXLdWR21/l22zK5pP9VPttEG
I/h37JeOOD7qS91eD63mtHFUYqkRjuqgmQGeehQh2uIO4pw+ur5xqo/Vad1x2eu2d9Tad+MRw6gu
f6Q0QfbltaFsR3927cNt++uGv/z+IbHw3ATaYTlOgZk+GNvbVEMPag+/pFtbxV0pmIBW7iEegDYi
5hUPHLrXuqI5WhxPcVj0YZSJN8Ms05GfvG/Qtg2z8KLXt74Mh+w8nNIjZFrus5Hiwt5QSErHuXki
9anBccLk97W9B7/kOCoPTUnLuTMc/I9hjFb6Mk6f7/tmxWWnpgd2cfWgLT//NJPMN+j/cXYlTZLi
zPIXYcYitiuQSZJV2V1dvc8F62WGRYhVrL/+OfO9Q7UmlTLjWmalFFJESIrwcP/WtV8fjy3ZV7H0
nbluPpXov4Zv0aAFZUSNWP94aIk5inXvllorAEsGDnHTjTNbP/mT/14rVRkWyS2UiPwyQGxTtMFg
uctnL96S4oqG4picWaRFKl15WVgQK94LZyzN97NkqcI15An7oJ34lfYROdOzm/iKA+A+aQOyH4Lr
GrzMfLM32W2+jqfluT5r6NYMxrMROmcep6dFAUOUbbfgxv7U0q3peH3LtHc010/aOkSPd/v+hYF4
ghNbpDW0fhlhSO4/vgYdLkKCdoak/XDsKUvE6nY7Q+UFKry4MRQ0MpmeVIsZrauruKvJlka4Qxe8
t/FKgieQ+sSNKyGKoC8bV/Bem+qdC+J9eC9sdAG5nsK9ZPYvlrYBgbGgHgP/Wv+ny85i/bfzUYur
U3ZW9eDKDFMsbnulZ6ULzerbeEVfYRqPcX52360v+RfzXJ2KOlDpv0uWSaxym5CsqQY3xd2qXaH5
nkXa0UAkapWlmpfN/oRvWNBQBc7YDKg58/Njs5dNW3DceV1H3jIP1ykbj/ge1CFUxXkuXfv9N9+c
51Dn64oJ+dLb+qH40ibtuYnrpyzxbwsYUMCjdTr2CYLnFg5Yadwtr28UfdZO74MYoD6ENCeoZv/5
Cc3UubVuY1db1gSsATBPL65lX0Q+N1WwZ9kWCI67QpyZ6PvVDejk4TRXzQc/8+rz48XZ9/G/rywi
lrjrxlg1buNOtWSvmf+l3C7GpKh2SIYWy9tlN5j10Fu4roFoqNPziwuOgbGcFbdmybKI9W2jaNy5
XPoa7UU/ZpDVUWRLH6+JzDDFwnbDS9wEd8Msn4tX8/NOkKV/9II1MgPnq3Ywh0XEAjfO3WUBmTXu
5NXztjzboKqwFVc12drvf3/jWqTRfZNvsJl0eB08GiIxSpSYl/s4OULE6vYwpeNSGngIzRZ73+ZT
faI4WcKxBN688kwSV232zQNz2WmdJzAxZ5Qotka26YIv+3z2ayOHTfHWCgu2hOaWKYaWLZngymAO
cewtx3WLVK0RQIMT9JF5H8258/uxWcnmLvjxBl4Vd8pw1xrX4QSIUDQritKymQsn8LaWKUkhr3zL
tpu5BKv+98SPDS3Wu/MKmD7eOuxmZP0cgp4nJhPLTtXk/Xq8KJK5iyQYW0vdjoNw9lbOH535czsx
8Ocobibu/dgm1r1ttGHzEm/rW9/xv+ZqvfY8fXXnKrARLhZfQU8lu6eINe/W49wawQdx2wn1zHAI
t0t7cWPrVJxVyWKJ6YgUWBn64R1tww772wuBoMrafXy8/LKB97+/iRNs1OwSaWN48k70Yo+md27c
SUVcKhtd8NbSY2s37+UTutl/k9z7Gy2PB/dW8NapgWonKbC3Rnsr28ien/vmC/01jL8fL4zMLgVn
BdEm61yN7M5aR3MKEkfS/yhzS7HusuEFl+2nrLA6x0Xo75F+rC4WqHf0QXHwSp4qYoV7K8z/P9N7
+9dE3tfltbGeqa3oQZCNvif53phM3i0lM3WYOy44YCsPQM7ApwvETo/FYbG2PRldbU0+HlpDT0+L
Nr4n1c76YhwzHLG6zQCe8lcDNza/7c6A3AUbcS7I057t2QogR6p4bUk2WOQr6Qa7Jt4eOKnxaf3L
Aglx5yneuLLriShBxrOVdUaLHUBrYEQQcJrPfjhEfmxGejBfjIOfIHiv65QT+G/wM571yUt/9V7k
Tce8iwjem9aFtmYrhtazb/byWo2vfaYYWhJzRJYSOwU0wrBtBIbhCqTmqoplsg0VPJYM/qLTBVNe
AMYt3tlGPIHq8FCwESlJ/DZnPZ0Q3nNX/6SR9J0HaQmkTKJjwwseWzRFV/sGlqQFSXGrV4FlxKP5
49jg++H7JhzUoMypXcil3nrjC1kCa/s+qcoGkkgjCotBZ6vILXBX3vShjH0TQEfb+zaNTmSUTNWu
JdlWkYkE/U6snTcE4kpD+9kYbNvJ9hWmKJv/bqJvl6ZvCqZ3++FqNGBzupmpD4HpwDAVLAj3OUQJ
ETlIzMkDY1SOyxOPjLMTdrH7Wn9tT9OJv9ODOqzCUlNYqCxRKHKQjHXm/O+igNTgVT9Vkd1ENISg
6EsNsv5Ahee+T16PTxLOXb5SCv6iPenzYb9MGc/9xynZGWuLcDp5HxsWNtH65L1TsU7Kgqkl+PU6
9ltr9vC94WSc2xd6XYKlDHmwhASZycEIB8V7VfZqEolKynX1jXKbgdkdQLO+fhxmD0xs5fuZaM/5
gib45YaUF7pP8l+PXVMSCv/DXQLWeHsm0/JU2VXIChI4pqonRPoxgtsbHuON5eBjlrU8pyBLZU1/
a7rq1K7dyV6QH93KqLaHT7PehMc+Z3ezN+40TZ7nNBZ+0p3Qvllzowxny/70eHAfg9zJg5h7fHgz
uL8Oa+5zZ3kqKh7Z1fueGgEv5vOw0tCZ301FEbZq0eHduO79mhAZHFB+0IGR5WlbabzRBsLC78ys
DxtEoKorzkNdRv52HWZVmkdmCsJZ7vW5O7jNujxpo14EIxSR4hZ3KsWFU2oNwnlOtcKAqtqaPdtA
FOdgHCv8CeIx5Yn7GV5aNrLlFrC0F6rkaZF9kBAnRhsNVSRFztPaNX4+b4vieigbVwgHVaZTWC/G
LfNTUcZzd3psX5JzRgR5kY6vlU2K+kbMGsoACJrG+yVdFOkeyaxFZNfs23bfoTH41ufRxhLrEMkm
ISLLBe+1hgIXA0if6Z30/gV0wyfNUtxj91BxxwlECFcLhMdYVBicI81eD90115rEzLTnEiwjjadY
GtnJJYK55gIUxTXDxQ1iBl5MTmWkhdoXoHrOdtjGbvR4f2U7sP/9Tfwgw94aauBXev+cGlHKjl3C
/z223ozr08KzWIudJbMG2sMhQRdnaEBa8PG0ZWYpOG7e9o3t5btZOvoHA8wIzmhF5jGVc9iP4KV+
D8hhtZf9bFQTSeyqWoOkmyq4qUbN/08b7ae2E5Zn3QoIyPl3hN5wKb4eWh0RpqVx3A7dft/U5Vz+
8otL5ynuU5J1F/FZqGv5YH/FyE79VJEb8xIyK/JRsqF3d3tjMcXQDc3m40LTpgHTYveHdQgYToiI
yHIsahvV0iEn0mWnuicxS1X8ZJJYIMKxpsZwSAWJOCS48hCi8uHk0o81K73ArZ6sYVTdwXa7vhNz
RB6TNQVk1PH+hcGkMTs1cflz+zCfl1MFVQcIcRyzG+G01f1Vt0DECehaMZ2zqkJm3H83+u352PCC
07a9laFfGXdkT4e6yFKUPw1mnGok8B6PL7kLiXAth/kNJUbb3CZ7OlGnCTKIUwGxeKq7PrT7NaDT
F1Z5p8e/JnkliaJNBWNZ5u3FhA54Ht0JufPBdBOTfno8vCRUWCJqy+Dcr1jZ1rjgT88O1C9YSJL8
R37RL2moK55i953OEiFcKAzWBinwEWM/vFsoe7HyPNZMVVPJ/dPFEtFbHbJrk2GgSpcv5DRMddhk
nx8vj2ziwqUaXBHl0qTIUxH729D9xY1bcUiimVii1F9dTtSsU0x6GuNpPPv9eVVhDu7bjCXylLit
S1meIkdYZfRpp0l2/PoZwrVhCmqLYwsj+LC7VRNDWrC+dTkpr0NqfO/Zys+WfYhBDMsjeHGxukve
bbgzQ63NuxgetasAAlaWYmNlJiMcvYCldCsj2NiROcHYLGefjoo7iWz1hcO3KMBW2WUA+Hdb/q4m
VchJFQ1ZfoH6i+JeIpm9CNtKETArQ0dxd9iWEIpega9CRstGFpJhIPaAeicDFtVyL5t+tUrFjPf/
/+/JYolorU5bmNebCDO0ZmlY8iJ2bPJlJh+8GRr39QBUG1gGH9vm/dPSElFbRcuN2rVxWm5ts500
QBdRr0yfRscJB9KBl1EJQpNstYjb0suJuOD9wlGT8+9T38RW9TJrHG+6b48/RZJ/sUQ5sAFaWqTd
ERRuHvDIi9szHqlYrc97AoadAY38+viXZJ8iOHQ+ZG05G9h4blZenNvP9TD32KiBB1pWKHZGZl2C
U0/FtHYjb+qbDcDtu9XX+vd0VXUuygYXXHpdNid3c1wrVnpx8zOUzR6vjOQM8AR/hjaDtZW6v1d0
nh0AykctXNuPj8eWzFkEcaVtmhvmDnvKW/1kLOuvalBRS0g2VIRuQdbI4n6OGOFV/JKXedQ7zQs4
w4LCSX8em/3ugG/u0rReUjc3cNOqhou23g5mGSwRsTUvbC6hQQ/ElvXPkL0WxxDSlrvv8Jv5VpZR
tIBg49BaobM5kbBprLDRmSLGSeKOyEaS9rrHJh8tGcy2AQ7lKwlY6f4c1xZad4vxlzaNiiKjxCT/
w0fC/VZvHJi63vRRaZlXt+g/Vo13sFkRXJR/rtTmdXPTlfiB5ZzG9ZnFPdoHn+cI2eVLoYLXyoxf
cNgaxAzZvOK1QSrvq8d05Ml9VcpHZv2C0+bAZ3feMuO8sYsusF0jYsQ889YtA9tSISgk2yBCuNhU
dTPIuuubS36n6Re8uQMNSnKPnUs2uHASm0VlmJBOxBlvfOgKoLOr60o/HBtbcNxcm9rCBpfKzevB
8j9Nk3/KfAcMOo6nSkfLpr9vzBtfo1WO/eXY3GZyuxPJy/qUN+OnpvG+PP4GifWIBCVIdtd2W9fN
rSfrBpo/kJySuTo4+P6jb2Zvua3VcQNA6dELVy3WjPPjSctWRThli7UGrUpl1LfNm0GXXoVeU74b
NBXXnGxNBLetKm1NmxnTZv3L1tCrA/qTxxOXjSz4qqd3va6ZGaoLa3nqPGDsvV4RNmVDC66qDau7
k3E3t4J279tpumXzy6FJi/CsGjrtIJDYK7ts/tlW7JPpHrzJiMCsbgPtc7/XdZf9CPGsyMtUvXcS
GxFxWW7LeM8JgO5am8aTY1+WXSG6V51SsuEFx2zspez4uOPoy4vBkHf8pk2nx+stG3r/+xuvoczP
tZwg6NrDGnoehBJ4fpo7Fh0bfjegN8M7JVoMrHIfPvvB2s9587fLXh8PvX/8neeJKEHYpEMxGgOS
7Us9J/X2m1du0jpTUI/+wbURXDMDhW/TLFj2Vrua67ccYorN58eTlziQLfgmENCbDzgKrjX+ELae
f3KOaSoTyxZ800GmiwwOQQK8sL7rDXAFk6f9c2jaIg4LTZpgWbRxXeLUjotOv878EAsOsUSWEaMp
XKOp9jJVugaunYFRQfUakCy2iL9aWF1BwRCzztCGAkeKenLsLSBCr3gO0ndjSKtb5V1I8UwnxZkj
m7Hglf0C9R4y4v0y2HpYNzx01x/HdlBwyNG0K12jeL005nTFhf20UFW3z78cEnc8UmQSYV1WjFCl
np/qxY6G7h+nc09oKDu5YCqkTlSAasL1nMi0tVNNvgFzHQ8b8OfWBJI4LSQTOGWg0DLqEzQ5PxBT
kduRraXgxWzjSzXNfnXzG60JbHx91C+5wgD2Dbn3yYIfc2cg7eRbuHRwkMQTZ34FLe3nVvOjY9sl
OLOtj8s8Adx745xl6Ojup+fBg4LBodFFlBa1DKBO0ZUOLjrNC7uSpe/KwZ2PXRJE3ahOy9OaeXTv
XPNcO+T1CjJdq5nKy+PZS9Ze1IsqPVD62ODluG0s5NMXzT4zqsjh3LUZzxezsdoACHSntZD6pukW
rNOUhz1wYeHjid89uTC6cKMk/mho1ZAtSZ8X5pOrl+x5qozp4pdk/qitjipherfqAVl3wThx7PK2
WXo7MTsvWqGP4JW/p6kA6eYSVuhgKfTfGe2Cxx8lWTIx5VICZQIRgMFOGtayAARtOl65jJ4ejy75
FDHp0rim5tKlsxMGuo80HdD0SkIn/1La36jH8EtnNVOXZHvELAzU/jJigdEpyafB254zAKr07/6E
VjcAj9syHwLqagZXhKe7Vuz5YhfdnG+k9gyNJHY7xOaYhpo+nMCCrlg4ybaIeRnqGKVdscyG5E/1
99zc8o4ofGR/1P4n9GHi+we9vdpxe95SNHgmlZlDHvGJTpeuem382HXOZPryeN/v17rwK/t3vfmV
IeXQmAG8Ocmfp3Of1Gd649f5vEZ7P52qYCfbA8EhmTf0I11bI/EBzF7Bk738lav6d+9DGvEFwvlj
FYPuEMKM/6m7/08WXYe6+3b9nyx6dlbpu9/PPOOnBIdf0y2b6kEzkjKZEvoh/b5/zosdO2cIXMwB
KMOOdZnip4SDqV/1Kp0X/FQbbecN7AtNuLP9kMCPG6S4lWDGfep3rEzM1xTFiILAht+ZzuvJipp4
mMPqyY7rUxvnqkeQJLqIjXdzOSEpR60yaQDDs5evbPvUm9D8rPvQmpzI6eO5UOmJSaKLLZiDq/uN
tZpQTs/bT0wP9QodX+lnqqRzkzi8+LKAImoDZKtXJJRAb231Y5Z3kcIZd3+4sxni0wIU6GmfGb2Z
rGit36IhpGiuBwgzMML2CiIpFaZB8g3iM6NNa7+DwLwJlxn/8a5DnEbmy/CLJkgHhn2o9hhJDBMf
HVnKPMDgsxIPu/mTblzGdHux2O8FnfDTPJ85bxVHvsTCxCcICFY3wtO8TDzOghE6vD59Xw5O0LHv
C4i+QK64qdoF7qa0PV98kxDOC+Z2Vp7o2ZAA5RxNhJ/LkYN08jd3K8W5cr9HDD8jhH9jyiyIp2Lp
mJbFLjcCb/5MkUlF/jNwQJXH8z7IrW/D+qtTcdrLQqnYJrJ5zWytHHG6egaU+lThMHDawD2N0RqB
ROJ7Ha6q3klZLBUfM6ObjpAcwm/pbWh8axMS1tFycX5rbUg/7VALRwG0kAQEsXNk1SBzlO4/pM11
WJshAZNhaX0ixZGGR2yUcChU3PEtv8f4pvbcead8eNZtxQ1fcm4S4RDYdDMvHZCOJu4EEfW6Q1U7
8yYzWqBiobhW/gv4vBNzxDcKg/yM3WXDfnzerF//CwbWO/PjVyvW4j0a+NFvV0kfInEe8c2ig4o3
XbuKJnrBkmxtgi33Q4Z84WR+a1R4Nkl4Ex8uaZuTOh+4mXTay+rf6kwRZCSWJHaX9B51wCXUFIle
u1/K9K+Wt7ei4f/UXIU2k81ccHq6MCMF6iJPwPAYpYQ+uWOmsKX7iGvPF+Vt7drKXbsiOLigt75C
TqJ24943w2aezjOkCBj5W3dYkAHS+fg4k1iv2GtS4vXbm6WbJ3PRxw1xn/Kc/TVbluLqKlsr4aCn
fQr9dW/OEjdtLnpXfmXTpjggZUMLLq21GWkh6ZklVpqOobHk0NAFFUp0bF0Er54KtyjaPs0SMBQj
HTyfNmbEQ68iB5VMXmwaSfHehdrWYiZLMbynQDk16YfHE5edD2J7CLXzrEWT6/9ftTleC2mkvzTf
mmf0QIGs04+ar49/SvYRe/x48yxJRxuq28uSJV0zn5vFCAvr5djIu3O/GTmfdWtrd7MB7VUEIouT
lqpAnLIzW2wJsYxx64Y2M5M806AmBRbqIf/IIQDVXFhfVe4HSBzR4eRBW4HEfKxaEpcjZAWeCFQ5
50vrMk3F3SM7X0VeYLbqtMq4ZySb9Y/JqmDj/ckyf+j2GngMbAJeFbH5HwD5gqmiZ912QxvkCI/X
WBIoRdpguyBtuzhbnnh1d1lNLdgy8inXtHiz1oM/IXg/W+hsAM6RJ267xIM/PWtuFy+kO40DV1wc
JHdKkSjYrUEjaS68SriPInYaWNoTWbKwTF9661MOMb2yU3yM5FQUSYNns7TmFVrpSV38tTlzaBZg
HePsNAJfUKj4SiUuJfaT1OM8FXU2VMncVagnQmLWWHG7e7zjstNF7CfRR043XRvSS5mDn64kp9mn
YaaZMeivL1XzcWznEAf/efG78+OflBwvYqeJRUiVOtTIkNxmYTbjYVl6Zx8tUceGF+JEPbCOFq2n
JYa+baQIB6tpUFRfKgCD+2hYrUz7/viXJBsjIsxpalukbLMs6Sf04hR51LWqpgGJI+rWn8EuW8Hh
P9cuTQpHDyiYaPQPa/+JqBIispkLTqiDYjUv/SJLCjK2wVp6K1phaX/s/iCCynPGK3NJsS6gCb/A
YMMG6n9OfYgYxvNFFLlXG6W3dRtNmhLamzW4XI8VxDxkoP9c9rrusw6F2SIp8/rd0Cy3YVXJLt0P
Skg6/zn0lLV+VWZVn5QNT+YNKnOrGabrGDkd2G6hTwBw/0duqLLO9w0Ieag/fw460RDnXVLtkjrI
Rhgrerm6Oqi2NHRop+JvuG9GnkgC6uV5ZlKXNklrLUFnAF6SlacjvuWJiPIJom9ZbhraZTW6Kpjp
/HOhPo+ODb5/z5urhI3iIQTaYKB5M8SNrl9041C1FhYkOK5WGhVthjxLRjDHdqjzUa85OGvBaa0N
LA1krJpkQItVblahnxuKmHk/3eOJdJ9oNANPtbPn+VhJgb9u9IVOt3mqGI3oYNTOEzqNyPTVJhV1
P3YNWDZV1HD3TwOs2J97MaEjpHMKfBXqurGlkaB0zIDXKtrq+yYK6oM/h+9to7ed1sRW8/oJnb4X
31fdZO7P3P/3sv3GilzA5dZmwzlW1DQaZ/1k81/ELA7tNrrBhYk7jomCdIUgug2hTlno9ypJkfux
wf+3pPBm4qNfTa4+M5xb7ueCn1mNylHhAUurYlqQLbrwDJvTpW8p6bIk89B4aY/haKrkLSU3rn+v
MW/mblqdtdF9WVqILOovxvQu5y9TlofAfCuuRJLZi62AaOcau3aqswTnTJBZRkC230fiji+2AvpE
07c0bbJkRtc8M1mEPKHCg2WTFuJ9TvWl3sY0TzQ8fKHwHDLqKIaW2LnYC0i7uspSQ9MuQFud88yN
bYhKIEBExxZF8FCTUldH53GRkLEIiQFmLVd1CN5fFFwV/vQhnXqTn+YwltTjsc8MJwQWuzg9nvd9
L/JETmC36zRw8yBwVRPIN+Kdzqzwz1P6emx4YUPHURuqGkmrxFwSZ75Q70fGwRiuYvmQzX7/+xs/
ArrKnVswWSa+BpkI++K0zyuAv+QIxBJrI2xqM2fV6mVYnA7A0GByqiFIdXLo3u2JfSQ0pwW6I3Dt
KC0tzPP3CJMK15etihB0tazMJ1bnTZKlzmU23Ze11cEUBZ4QEHg83tf73uSJ1L8eCsN+z5s2aZb2
uhnQf25BMwnehMfDS0xehDb0AMyyssEXLFMX+al2dSE6+Xho2cwFb8pnt87MfeZoDEgqPp3afI6h
DatYGMnai0gGapFxalzMvGmqT5b/gWdGNNsscsDm/fgDJGvzH/wCAdZtrygkpLez0M6cOSj7UjG4
ZHVEuELBNd75W9cmI8j8y/5k2xAptX8/nrlscMFbWYnkSGP2VTIuUFyJhnor3QgtMXX31FQUD4nH
PyNboP3n3wSFNLPG3luLNKn8LabucmZ8USyPJMXmiXiFBdxFWZrmaeKB4WmZrikIi1w9j9e5DaDs
dEqzJwjxoboU8a6Kjn2P4M5c81awvdA2MdP+yXW0d9X24/HIsg0x/1wpw2J7f1mZJriDp6Hn0CJo
NUsP/U2FIpH9gnCHGnFlmvwCc1+rj6P/hRpLUB1iC/I8EaNgci9fgHdsQeK9DHtDyaX1tU+PV0Zi
QyIuoW58lqJ3qE04dKGCuSm+2rxS2OfdNYGen7DqYB4fy8yDXN3sWVXg6WPYQyg88MbhfGDy+AFh
0Yd6rPLWgmQdWwoamj32dprLg3qoYlWw8RrdslqoX7ubEdUQwit7I56dQy8G1xALghVrKm1ZU/c6
Ze4UFN1oBI2lwrXc3VYMLqQv+m2bfaudvCuGLYPK3X6Bburr41WXbKtY9pvAl261/ux+TX1+nsBL
6mB9VsSGY8MLwZMPSEjNgw4kQZE+rdqXkoAedlUBGGST3//+JmZuxORtXUIl0NV5ONvNOc+Xkz/o
x0xeLP6tTqP3jYvhRwAVoLl3hshFVGQ0ObY2QoTEfUdjlgOP0kd2Mvz0VvAyapRa47LFERyWZl3p
ZPXigTfOjU1GX/piPC+DdXk8+7tXBhil4K5OaaFW0paYfZHHWaZrl2HDSxk9iv5NM1rFr8hMX7j3
QJcjo4tfedeyHK0LzhM/5IOjupRIvkGs+tkGqrpbbcJ+5s6InR9GsxSI9ACo6WkxRocWSqz/Dd3s
tX5euV/H1f67snik5UC9gvg60AZVnXp/mPwHj+Ci0/dPR8g2jfMuG6ElWpM2slJofozjU8e9Z29u
/tLRafz4WyTbYQruPC/WVBP0dV87JBm+grHKzWKeroSdHo9/NxeG7xAcGsIHXdoMnXdN7flUemMI
0vOz1fTh1vzj8waPpUMYdvzS/oVvQseYudYIEK13tW1rCDUtZeGiSjffr+tgcMGzq7ajVl733pVk
xtnbrpM2f6sBaraNInJIEfTdD2NdPo1rpXAT2boJvu6WdHP0unIvWu2FtvOqj+jQWH8a1d8gv1s4
Pz/eHtn2Cz4Pua+mGt3aveR4G1Q1aBB8VZ+GJFqJ1TxjSucV3PDWa7fFS1UE9fyB5UfARq4hFvG0
0YHON22sV1sn/nk0xyLJ0NIOWND489DCiIW8zTLNJQNr4mvbsQur1mhTXXYlSy4W7PJiG/mWUut1
YN65LnjUqYhR7hZFsCqCLxPKaVoMlfU6rc7Pim1Jb3lJMfN42ewAWO/XpfW+lrT9+/ESSUxUTAZn
88Cy0seHjC0NDPtkljRY2Y9x7cK0/6gpiy+yBRMcu8H2Q0wWn+VBctqK0RL2eP4yp/5vUricOl8z
02uGXWiKOR6gupZ1WzDXnxm3LymgEbT6zkYF5kK2YIJPp6zNShhuevVSQAn9MprLXzA0HK7fHWYE
Js0V9xDZiglenblkhbwDXK9p/CLAla0IJqpCMf+7v3eOJjFpnBc5Hjv76CicWPbF337aXhYQeu0n
9jTzZ1r+9J13Fi+AcWfBYHwsq6+mZ3x4vGuSg1HMJy/j5Nv9gsDYz927Xnu/kiJeG3bp9MjjCsuW
hC4xs4z+ksJ1ipm8zgMott+VzYvVKFJ5sqGFc50ju0conchrZz815hkwAPMQU6ZriJnlwjSNfKYr
eaX8OZ2Sqv5N0IXzeNUlFiXSzOVbWlEHXc2vQOZQ90tmKwhQJfc1seg/L/5AbXckrxW/opveRhNf
aEfH5iyc2Y6bTb7DXfJKcicCrUHgVZti6Pv9Ilhr0ZX1utN7OMJr/lwiWZGM8XLZ3vE+2KHjdXzw
sSXW/nlZVcwcYYgWj9kaV/WTUjz7PjIKnyBcxI28MJxsxCfU33jU4wtYvGRB8byed/qg9LQpot59
i9dFFIDvrRNrjQUWn7HIrFfoeJWhxQ41F6KtYQ+2b659udnrg5475NUggNWAHxZwVMXdWLJEulj2
L9OxZ1O9wYL+WsO9KyiPpqB6mn/t6p/pSSXJcd8JdLHwz/u1sIw6s1/dsglWGkCTwzPMQGM/HjuC
bPx9Z94skdFamks0Ql45FFDIdlmoEa7mczUpQrJsh/eg8WZ8M68Kr9UReOzlTM1zp50dFRXe/bij
iwAAT0MOphwQH4Bwug7W9qHPW0Uklg0tuDDArdWE4iTscjutRdzOhw5fUK7/uRobq8FWDEXsV/Rd
aOziqUREJTFHF+tvK7p0K9/lCAbvxxMoVWMoOCGb76JJaY84zudD1iJCCMre4Tnf18VtbhDFm/FA
W6yPxPn0ePj7qWtXFyt92jx0ht4U9isHgRA5LRd+7ZIyoNEceArHlWytSCmX5d3U2jocClWPTxmd
WOyhzfb8+AMk1i5yyGXc1KlpIybX2tn3gry8MBWDgMRRxTpfX2hIjKS76RRf3S1qwQ6FMqW3vB6b
+b5cb/x0m4Y5bUYY0JR/LnlY1YAZqdQsZEsuHLa0a6tGKyyEygECB1lB6sjXimMuJVb5zHUC1ebu
UpxOgeN2oTl/ebwkshUXnBXckXQcZgM+1d7s9kqGKejsU2kfomqCsQuHLJCZFu9HXPes9ewDjtPZ
70mpuDtJDFEs8XGQrIH6HmHXad4ZxmmrX/pZEdElyyLW9goNqvfzAhsvGiS18lPFEq39NRbnx6su
C2X/Ke8VC/f4ig1t+8uuX1lCEkP7215D5DVBRK1quJX+zv59by3eINkGqDd5zb5oH63zGJPv43eQ
Zj0bJ/0yqhrtZRux//3Nr5ip67G8wjVBM54N8zQXn0H/+3ilJG4l1vmMNrUgF4HLkw8cyvSB9R+P
jSu46wg8o5miNvOaj982xiIjPXbr1sU+ZFTD2oKOWAyGHB9ioyo7LVsJwVPrkvZDt78UUhZtejx6
CluUjSt46Njb69T18NA6i7PiiajmKzEKsXKXTYtd2pMNo8g+T/zqpFZwjE3J1cVG4qzT7CwF8vvV
KQDa7XUDqG+iR313CJyAHxBeqR43adPskx+aF0P7Zg9nX0XXIVsX0SVLo0ArCCyv7i9TGlnl1Tx4
WRR537K2BcDEQjCv6zS2V+PbVPeKE0g269163rh4OoMWYm5h1XN5oWNUGdfVULi4bGjBFbUe8M+6
wQOGpF+9tAj89guZfh1yc0e442arky12jWc79Vuc9fCcXoUb3/frv1kg3RH8cSvBNjA52EemX6Aw
Zc5Z6KTR6rjh46nL7omO4JhZgSbcvEHo08yw3s+IcxZD808/mxE0ESLFr+yrfOczRCI4+A8+rcGd
aL6m/1LoWluQXhwoItQnKMK9pH8//iFJmBFZ4bysW9N6Qfgqzcg10cl6OTau4KmlY9P/4+xLluPW
mWafiBEkOAFbskdJLcmS7GN7g/DxQIIkOIPT09/s89+FPlhoRnCjhRYgulBVAApZmVnbYKdernQe
u2ENAWnwSl2bE23XEIok8BzPuWuqg80uTKy0FZp2ZV2Us+mnLmgXzHk4OIcr2cLSxkG0xOV+PlX3
xdfbljH9Ai1kUcBXxZwgh6Xh2eGR1T6AQOT20KbF1EJWhoFvdyFCVrnVo/T5fWD9u21kLWCdmeaA
RsMdPRqn3pGs7UYf9yyGts7XoMam9JSEzb0LZAJiSHnf5xf+0PxcYuvYHpOn5dvtX2AoD9s6ewMN
spB3Hc5c9nE5+AfnBJYq/nZl3dpdZUbSPboD7CRahYoZFkNncWio3zdVF3ov0Kw9VoxeWtAL3v4t
pqG12lLlSrt0A6zGLI+CHKi/vz2uwTV1mgaiWM+kBf+p7Df+R+DhKtvEYBTaOi1D0nnUUjR0Xqgo
3qYqPfBy7ytnitvskTV5tBT7LllTEjfsATo5Q9tJuxfXpZYlRKpoNE6P3H0Y2jUa4I9r/bZOxFCI
ERjSCkmT8GcuntFTcYDOowOttzBNVtbY9A0tlpfeTkKR4DdU9ic8/SR0ihLvJ5AnLR41bi+3yUxa
UEtp+dYUUOdlXi6Fd8Yr+K7No0Gs/QSTO2lbcZuno0CPK0qg02Pd7Jbm33ztIGjK1TrKCviMRC0J
c15qlCZj/+Ce8NyiIrVb9sgaO+/ltokMkaajrUritVBZw/nK8XjxQwW0e7a4N66cJQwLoMOtnCYt
7YwjRbTDP8ASDT7YPJq4UYdtk9f2YDqhol3mWF+Bfaz6vqRraBbDwupMC5SlfjZmOGMR2z/wP0y5
6HX79/akTTa5fvPdiZa5qZ+nJXKbFOdJxm7/p7PunG7lgd60ntf/vxtdNlkJo+BW5UNlznb2abDG
NGayiR6vPm6CAeuwrWcPajz70/dijcnY5OyuFqg2ntCI8rCQwKY8JadrX3+zm9L4/1SO1m7I193j
gyOnjrNa+H8S2bC8U7IDnk19CI8uoIECe14zxM7Gi5auz9kIu2urBVkhne5Z98cDb9YapYUhZ+oo
K8tu3WVAfL6U4ZnSvSrdE4RB9vbU71JlbzvZ6igry4YqBx0w/6uqnUcBdQ7Wmk0M3qmDqyCXB15c
LyEv6GK5oLmCHjyItK5kA0Ng6YiqqanLpKxhnIQ9ooMzSqo6AtFbEka3A9c0eS1wJ95cbyzXkmWb
vTkDiAwKdEluHFyL29RlgvF2dH4FZYm6P+sAH7CXraNrsesCDGalruv8okFH46ChoFEe1t5zDImB
aMGLHbDs8gznfTsc/Lt0BiJe4aB1QYlU7LaZXttos6nOaZBiaXGJC9QZfBbbxtWuuo2dgRGsKciL
CHaWBxHTlaqFwRV1mFTjhglawRhMkgGYTiJVQFSUxkxtm7cOklJt6QSg56J3VanwQtc2sU9wuNlk
FB0nVfdj3k4yB2qJVdkOpPvhhSX12p79Hyjqgyysg6WqwgkbL8EbEepyp/973bVeoNS+c1/4Se2c
PTn5Y7S2tRic8y+sFBOgLRVwziuFmSL1KRm8g1eI59u2Mi20FrYFIVWVTTaqGD14BL0m6iqeRqCt
PVVJsnJtN31DC1500NWtTfATBIEod49r3BTX065qV8a/zvWjBdHiF8rz6OpvHXrn+vKHxXu0E8lq
hcPEZH4tcJFtPAqVKefXzPP+QHgKkuNlJIdgboKVzGkCC+iwqMZ2K5rbOPI4/z3PFgALhPHy6epK
8sB27eH2Uht+io5/Qp+9JPOEz6T9CXDjiDb7xPl8e2zDEui4J4e3VBAP961rxI08PNtkY5XT1s7I
YFnkhE0TXnzYD788Cxew7OzLtmlfPfb9YdPiYTbSObvPMlyle5+FUVhVK4Ob7H39/7vBiQ2cGXdw
Bm+C4MRDft/O2dHr1vKQyeRa5E7oHe+dFNfPcK6eksr5STLxdtss15//QUDprCc13r1xBico/iJS
+Z8u7aMefGfBJgaF0NYxUA5NFd5OkBDK4GdSX4LscHveJpNowVr4RJWTfS3jQ5JHjv+syomYllLb
ZsPET638enIaQBCCpp4lffOHH7cn/aGxA6ajnMZA2V3dIQPXidpxcvAbFc/Z58VdyWAfGgXjXy8T
79wwGUhmuwHCfhESao0teLXGYY3iyTR5LThZzuycWSy7d7zcH6Ka1AH646bG2vveCLV4poS1JcXg
d1yn8O53BO3EnDFBimmD81WPM1htrDf9CC1QwaAe1gpiF/edH5wDy36xbWcH3MdBbSPVxeS1YLX7
sYB6L+6ebsb6l46m1QHb1ksrGRTaA9XubvuSaa21nXbJwZRW0gKvbx20af5Ua8/upnG1HXaqkMaG
0s3uQROV7Re3+TJMdrDlLAjbaFFbwz0tamfZfR3ONH2oq7BKf2X+UjtbSgrBXxTdypJFGDgS++sc
oLNj2TtZv7J3G1xHF01LfFA8lEC43tc5Os5E80z99FuZ9bs8sTaRwcE+WvIhIrecNKjg+O0umL96
9h/ixI61qdsiYDpqy5JBwchQAyLjxSGOBdl8l5YrSLkP8ybG1nJP50H6xsqb69P7/bWjnDw0ay5p
GlrLPL5K7bpzsId0+SsIcvCwehmFv7KspsH1XCMhZmGNmHeffhZhNOFpr26/345R09jX/7/LY0vN
x7p1sZyWfKLyZZLHwVqJJNPQWpax0PqFjqwWtzb+KpJ6RySLRrJxcC23uENdYqOCnwz1Jal+OAyM
L9sCVEdpLUmeuS5kgV5a2h2UZV+ECPa3rW3IXDoPw4he36IskRGH7AGKvHJNsNtkai0oZyKF61fw
kFlZUSs9cBw6kez6FY4HU15h/+skdsOXMQthkSI5luiFkJUV+e2XoOhX7GKYv47TQi+rVzIXr3q5
p+Z/KZh7HsOwKf/tEou93ja96RNahI71THunKlHzoA5aZdV5yfJDJ9eKoYaV1YUj0AglAtkjjjJ+
KdzveKXaNu3rz3kXnzIl/RwsONIUcw+xzXosIlKnJEZRVB5uf8I0dW07bUSpKLGwIeXkzg6/+P6W
yzw2Om0nHUplp4ud4TLP/qG/K2eMpvw85p9uz9rkk5rLt0lQJkWJWffWEhMHdHaJ10dlWtyLOnzZ
9A0d+xRItyHBCJ+xizSqinsinqmsomGtiebjzq2A6QCo1p0pCUOO7jzIFc3lUQ3fbN8HdZgLJYXP
DVQl/SXKfHG8/XsMK63DoQb0z5U1Dd0XsuyVOjlrNACGtQiu/3/npMviOzxvmfsSenvKf9dLETvB
QbbTSnowja8FgbVMdSG6q5nEQ+Ncln6JbBKTtb3EZJbr/99N30pH7pC+TO+9niUYuZyjic/b8k6g
bVTFbA8qIPBTZZ/L+lX1+2qte9Q0by1wi5zUHvSV3Rc2otuohsKEXCODM2TLv1BRnvDntLjmhKXe
paN7qYIiHrz0sM0RteDtwGxUZDYOqiQbfiiXDQeX1nSbl+tQqLbtPB8cUO5LuhyC9LHytp0LdOiT
bxdNMtMyv7fD8rTkuCYFlkt2ty3yMUwsYLompgoTEjQjZv2fbg/ARBPI2x9wSoUecb9GaW3wGB0N
JcaqS+gicLvnRfNd5kw8QgdrkwwffoIWpjkOeNhKqvw+KbzXgI3LLkumNYYsQw7wtSD1+3JEt+T1
wDfcgyd16buo7g6F9eu2/U2W0cJ0IDOulBLDE5aAKc86DaTbbRtaC9OuT7KmIb77IqwkTkuxk76M
bg/98UsvTK7tsUmZWm3opKgxDSyyZoCgZP2NFC/9VegjuaMlxKXCTzN6WOXC4rRb05kw5AcdHGXz
qZhaKGW8qPJ3uLy0nQtS8G1LoQOh3I7OdpXjXRnv2HYVERS9P4HlalzZ1D9cac/RsaSWnxFQRUio
w4b2YeJl5CRrwrMf+iiG1lZjxEHZc0oMTcEqGPG2fXRS/qMNuqObfL294qbZa5mTKnAzZRk0syc8
wBQuHh43MS6CUVE/5Du8SNoBI5e184+f4zl8mFYy8ofegqG1i7cN3FDFHVFeiMuKCPL08TTnn+xx
E+cqxtfP9rJNE64g++h07p3H7WdKyG/G1vonDcuqZ82R+rxiHOqzrl2eh4xFjjN9Hnj35IuVFhjD
quqZc0pljZLNAt3KJLwPXLlzk00pH7a5fvLd4Ub1Yqg6AtunKt3bdr/P23Yl+5jsouVMFFsTV3ik
vLT9VzzaocHr1YOiUL52xDdZRUucYVougwcRk4t0vTa9D3M7tfdDO+Vr+FfTD9DiNaxtj2RNC3V7
XoEfqIiBd9hBLnpc+4DpF2jRSsLOTUk9Q+gahOSo+p3SkO02JQI9SyrK+q4PZyh/W8tJBvOnalr2
24bWwpWD+skdr0qkIR27fVBwKx75Wo3eYBIdM2pVpQNiP5gkRA9c6fgQYPhze9rXaP/rnchzdMgo
tXnlLzPUhb0wi9P8bZG/fPsysX0erNw5TV/QDjhsQmdgMV617TOPxVPTOffDPMooHabyTLMRCr0Z
GVcW2JA0ddAos9xhmq7S7jka4niUiX8AtrxtKdMaaIEbWISltoSqcd4Wb2EtWFT588r2aogpTwva
OneGeXBZeRn5GNXJg2d/aZenJVmp+5mmroWsA7V4L8Xb8cXxmp9ZW37lpb3lfA//0YKVOm4p0Egp
L1nCvZ0H8Pe/M6n7L7dtblhOHRk68YwPinLsgY2oQe+aRH4pk6gXmxiwvL+4+PwxqFNIaMhLj8ei
E+uW9M5vxzXiDNP0tS12CS1Olg47FHpjoxTyUtnzUm08euj40MHmTk8nyEIXw3Ec75O1C4lp0tf/
v9v7Jgj4cFek8oLjxzGsyrgj6tham2D1sPjVR98N3/IiyycwW17yOnF3qTf6F6LaNW4O0+S1IPVc
tYiSVzhMTmXk/SboNQDl8G1nNASpDhBNxykIgELHKdL9LXw/Sv2v4/xn3lSYgGG0IA1lhufEMSgu
M/Mj0qAHaVxD15isogUpr70pdNkI3XsiolBEXQeOtDX4kSG56HjQbKB5NgiYBfV08Jo3u9ZaI0A1
bB06CpQvIoTUlpCXcnFiuqgo9I9+/1nVSRyuvSwabKPDQbu2q0o+WTjBJzZEN8pvIxLBCFW7205j
ss7Vmd65O0gURyYoxc4t6mI/NUtwB4HM5vn26KbJX///bvSx7tvUZ668eMu56QckxpiqX7fHNs38
+v93YxNnXgpV+OWF8QIdVCVlkd2Qn7cHN01ci9N07GebgyDu0oEzp7xzfovwbdvI2lY6NMHQoBER
OXcqXly/iJdwvsOb127b8FqUZhy6GhWIzS95furS02Q98031Pc/ROfP8AhcxP/eQu6pSHghYGEVl
8eOmeeto0DxoMuZmmHfr5ceqwXOUPz930jrcHv7jFjPP0dGgUuECVjMcf6enuY2yZy9u4umePFtf
5IN1pPf2iW553MGXtE3VcQHKKhvkG4hQ/bEB355l/z0l7gps1uD2OjS05Q6bRx8/BItxqCSNc7It
WHUYaI6LcDJLjNzY34LhR9A6UdOvnPA+BiDCKlq05knfuCSB21sQSo+udEVVnEO9PhoPBIxOyWHN
PobI/W8C79LC4EBAxRI1fsVSQmX4W8nHPZ9WwAYm42vBOwuvGWyFbOnQ71ayHMrU2QIwhX20uBWS
gAyix7VbpsNdgZJNhN7BtVLKtdrzwSVKR39mcyvAIIhTB9Dm0BIccnwhe+77aY80t/Op92sas3/G
Wvy4HW2Gk4gOAw3U2AGrVWANyl/B70DimrzE0ltJFYZF0IGgifIHqHIiVSz+z9L/Wq+dn0w+qsNA
XVEvcp4wMMR9jlcXBTXPA7RhIFJf7Yrjpldl7y8qvHmiii4Q/byowo1cRYBSXut9+fjBAWNrG65X
irK3r2mU1DE/locr8RsI6xFiO3HYBHjAR7RYDqrUa8uslpd0lv/KIlcRyaa1IrRpdbWddxw4Y1wE
8FVhhwdudW+WN27qrcHMtfiFJnMbUgdFv3L2DmCxvbRhurvt84a8o7PhcdHjgQGSHBfPvjS0iNwm
WtSn22Ob4kk7H09JOHLV4U7SdnfBeLYCC2/iZ+jbrNwcrjWgv/PDXyx4DTZ0d0aT1KWVyc9Z2I9U
TneFK+5HL3lq07fKpytW+viX/EWI1wfcYy7Ubi45FN9OeS4BpC8A2Sd0WqDMPfy+bbCPF+Mvbrwa
HcyzF6Km0wHQlqkvbvdQ0E3b5F+EeJVXzo1DEL5SoGmF+JEEp+zQ0ZW1ME39+v93+5eLyp/wA0y9
dncJz+OuuRsAjr5tl4+Dy9YxorJSGY7NOJs414cGmj24oDnfNrQWt3IUGWstbI1DOX9FJSSLKrnt
1mwzLWydhPZDOKOkO/o1LhD/zn26D5aVo6HJ4NrOi0fCypotHGu9bDwAsfQQlFE+zysWNzm8FrqQ
brDqgMLigdN9IiQ4L0Uet2U6ReB9Xwkqw6rq8MqRdoNl99c7XN3LXUotP3abNQ4Pg3l0fCWrhZx8
F/mYJ5AJfgS3e66+bHIZnQmv4yKcFMeZcHETHKUocOnh6+2hTbO+Lse7KIKz/P/3QFDMiB24RKO+
DdJDOK2xvpk+cP3/uw/IgJVF0+BhbVBHEe6Dbm9vu2fZuuaVzDjUa8ekujhsyt6ou/T34IGqV64n
JmfR4jRxeSbaGdfmfiGnBm3+IWRnbxvd4Os6xhKEUgP0AFEN9dD33MdD+Dagut04K6dK08y1QPUm
uQRgdEAokQmCmxOUbIva2qS+4f1Nhue6eelQC+XKvP3VdM2R5far460pOxv8RefDE2U5ZG6Gy9XY
01fcD6FpAx3Jg+uqNWSuwTw63FJY6eAKH4d8nJkeOFi1lWetFIlMk9eutMVQdB40r+z7vlQzpI/F
FI1cWA+j1bT7Tb6jQy1ZWbUL5DCqS3Ftf+E7v2yjkLxla9a5TvWDI06oxStroAxaBTj59SmNKmXN
eyhG/1P0FLD6NthBsGcNtmtah+v/32WGiqq5HDpk/HQRy8nOcrHE9kLkGl+EaXwtgLNhrmugrK47
iod+snxPACe8vQimddb22d7ruGwLnGGFlZNPvQjqpzmzh4gw3FRuf8I0ey2Icwd4yR5lzAtEqQR6
kazgXBdeFd8e3XD/sXW5q6zxrHGAcO6vsKwiwNEOtvc4UxY33m+7PpHp51w8ECgrVv4mITU8XGsI
izAtqiDJ8+pS02za+W0DsRWRf739ewzW0qGkdOlZU7VYa6g+76bafcTR8Pe2obWYntC/xj2JzbeT
Foh6S1YUXye00a6sxMclB3R//W8UuDUXThgO5JhllR/3gChIdk/b7B/VF79Q7fhHJd85C1ZKAgbH
dfXoXsDEDKITcmSiy6LZmkBUV/3bZ2tC86Zfo8X03E41C0tBjt7MD2TOH7MepBhDRb80ZbrrvPkp
leJQBNOvbYujWc8JJyYHlVWXyoVYb1bupnnFowyW0mkIyw518iG8XsDsU5/iEarm7NGbN/F6IBo0
Q3Xt2FakTTHxKsFrwmUSznGT7CLG1hJfIstQgtUeVaXsxJvIC3+EamWDM8WZlvhI3jA3EJh2ildz
QNpXgsBkbC3ZtRbgtmCqqy7cTi9ll97ZXn+fO2vINNPw2t0iG2Wf2B1mPXEWQ+mMo7tzG+2DZ+vI
sa4uoJyCV8oLS2Xs4Zq7KqhoMLYOHAtsVlgVNslLBy1nu/4skrX9yzSyltP4mDhlR3Fy7qxnkX4O
14qzhoOtjhWjadIDJox3cgWSsnA4zHimpMnR9ra5n44Uu4IXoRQLiyg278osPXqqW9lvDT6iI8Xa
jitrJDBJmci4J9Dz6wV4fdaOtSaLazEpPTBiLSV2kXLBU1BXVe0Jz61r62mavBaWNklTrwlg96FL
we+VDNGUqrd0XH5tSrM60DZbxjadhwHjN4Bu0Nr/ZrUrVSKTYbTYlG7uBMLB1NMs/Sbs8m2e1g6A
hqOsDhJz2iGlc3H1Fo49NPR3aTrv5sm7pHW/c11rv8k43rVY+O4cu0Cqe0gsXIgsgt5HXs/FfpZk
jSjIsLQ6Yiyl6cKKXA5PbTIUkMELedjI75Pl8vI5CYq5fbv9K0zf0XbSyardZpwrcmzy9lXWPHJC
fn3XGlfKXobUoLMMFpix5ZbUOc5F+pIyGXG/uuuX7A5nqZXDjekTVxd7txAh82zPajJybNWEw0f1
Jn3IKogwtn33cNtKBm/1tDCeZnfxiyZ0jtIevqoslOhHLVbezEwroAWxpLKtbBtVgdB2YlnLgxXW
UQbmx21T1/ZYkcsKUFgMXyXFqaLpZ5fmK29yJsNrMZxBWW0pF9xJFaihduBsfq6T4rkK+Wu9yqJn
sLyOIFMASORhNVYXi5GjqusBzH9Dss02OrWgqq0AyrktKkmSepG/9DsVeGv3XMO66lKuladUlRcY
vEumaC5esvo5Weu8NllF88cw9Nwp4TjPJ8rdi6Y5ONMaH75paM0dS6CAxrCbydEKfohw2Cm+FkQm
g2ie6PiKiE5M5Oj0AF+BuyeXdsSsNQ4f0/CaNxYzqCPyynMhA87iZSlOCXhwmm2MfJ6tw6Sqho1p
m/nuPZNkn3jVwWrFHv3Yu9thati0dKhUnaqKEsd177MqexRodk9Q/m777HfAZdRUznnbZ7QTIGqa
ZBJjS46glyn3rSyfs1YS6Eenf0K/uJ9kty20dCI9wuxgYgncaGL5EqUhGiSbTeTQWIqrB7xL+G5Z
cYGaFjkurjrOckJTpNzN/loJxuBIuhbpAllH6JfDkWZXnX2SHqtE3AXJGkOOaXg9dlk1jKKFI2Uo
K3iNHQfs30B58bYF1sI3AZCnycYSN/FghCZoEzU1fQpabz8X9T6T87YTOdFi2SWFOy1Q0zmGah7O
rJ3Qq406xu3fYNhXdCBVN6STSDnOJCVIZD3IUyvqoFzr/85LVBU2fUPHU82uYE4eIoP60n9gfX4H
9NNehM1d5a4RDhpCWodUzaDAhfQNPlHw5tkGmVjRnt0x2XHe7+tqXkkchnytw6nyCk3CYFzKLiWU
JA5TkNtHt8D967aZPm7W9mwdTlVXopJjwcf7wU+/MDAHNEwc7aGvI8qd5VkJ+ShJP+4h6RpEdp2s
XZwMPqCDrbwhLaepl9nFZU9O8YlOj1Z3mNe40gwxqKOtSssnvJ+q7GKTHvzX/qF2ggdbtiuHXtOa
aCFOXTBrNwWGpw1ouzwR22uIWtPE9fD2kq6SRYKzbt+c+6k90naOi3Hj5q+jrKqhnQvwgpFjMHpe
hPOz2k/CWnvrNZlF26HrNGiwKeTZpRlILPl0GPxN7aaerSOq7MVi3TAX2aUrkoNCUk3sf25HwIeT
plQvMed8olYhyvpMwG5TfwrXSCU/zA4YV9uJk1H6wRLK+mwlIY2bMD8wxaOx6do4VM2JQoDu9g/4
0GXwoWuEvdstexBJ+mLED1igoc7bYlcqCHmDhv328P9F5F8vRxj/+t134wvhoIHbXtSZkiHi9Zc5
P6ahPDsihURu8lLy+tmHRoQn272aipNPizu8bB8CR8Q1Tfe3Z2H6kdfVezeJfChmd2KsOS9jB3hC
OMUzLZoIChIrP9P0AS2khSMLd8Y185zU7kHwZqdScVfLteOfycu0uG6Trs1sNatz10DGs/buUhWs
PGibZq5t1VObO37rpu3ZrtHvV3R37ujuabEGdjMNrwX19VVhCTksL0vIGooiLmZ2kkruNi2sXma1
lF+TYBDt2fLAlVxm97N0d2NaH7cNrxVx7KJdMqh3YmNW1i6s62NapEcl1uikP4ZMUqo36XI/m4dQ
Yl3L2Xkk7AEyF7EbfmLefcKfbF/EKdA0Xf4Y2neBdWepTVQW+K4W9HIeQLpNsCpZoXYBS/cS+lVJ
uQY4+vgdEeNfveFdvC0tII6O7/NzVdYHJ2N3Bcv3HHTWQXLkpAOG9oEMXYSDyRG1w5UYNASJXqvN
OlaR3PX4uRmKSID+A+iYlaENXuxr4Z31bkiGAIpTU+Gf6yV5AMLkIJ12o5tp4e1CwDKxCIavl2rX
o9FOJMWutzbVeLAaWojbNW3dbsTxMqiHKcrZ7H8assnZUqDC6FqEu0Bc8yxpkEDocNcGYieEf4Tm
w4ptDKuql2vnZEkbB7Xrc9H6UZf87qHjvim49QptNVCbWi2svqTTSXplNBbVWfG1R0+Dz+glWl50
1eB0SKw5659CNu14n7wyma645Mc0F1AW12LYTRpeJiFWtfWGF2DGY2vJj2IsXmRSnjov/eLTr6JK
dhYb4j5XbzXxV5bE9Mu06M4Lnnktk+0ZKoMHZ4SObDocgiFZWRfTil///y55WA0kSVQOh3LDuYz6
wLN2btfkK3Yzja6FsnRyPBdV6XDOVbO3i+mUhelKwdM0tBbGTgem7kS1WPEp2EnBPrvZsLJLXzec
D05RnhbCwaKcJe8mdSbVo1U8Za0VoxQXJaKMXO/Vs7uVAtCH9yo4lRbMlt8vHmnr9hy2/Gi57EiY
Ovg9gtpLP90OO4OV9JLt7C1eEtY4ELL6U5q91cU2r9Srtb4NIEnhY1xowaTD75yd6zVOMoPD67Xa
xct8u8Fr19ln7VvRTw/d6J+saRPZHKU62KMYOqhfuvAb4dpHC/U2Gwiu28Y2zVwLVZL0NmjsqDpX
LuMqplZv1XHgLklzyEK3n/fbPnNd63chO1FU7wDhb8/jzF+6wj0GGT0v25qKYSAtZqeSZuWSVf3Z
meRvHjIIb4TL2+2pm9xRC1p0/HWVcFPrLEea0j7OFoGXi5iBUYZv+4SuXlEN4ZBAeBseX5K9pcbT
lK0htgyz1wttlVVZTQpI2NlhS+yh3Izy80oa/hC0Q6leZmsqOY9QD+3PUJQWHhj+wJGSqd+9kmg3
yKM0eQUn9rakrJfb7HyaGTCX/Xl2fQtCykn1OIjBXsnLpmO2XmqTft8ifm1+4rnl710JJnki0xfe
tPFgNfcZH9FNPl4VLpJdiueYGh0KuwSPSSKgL7fdzBSIWgLPp6bhKiv7c2KTnYP0rZbs4LG1ODfs
D7ogUO/OPRUuIiRNZROFaLinqLei+2JPmLcf7GQXJN62YNefOgCp86vErvszenYOTd8fgO+6Y2AO
3WQp/anD4ZM/WHPSny2alHvo2j25bGpOAiCyFc82BU34v9lqaHs81ziyPzdpT+PF7/u4aoYtjBkI
G+1YNlZqDC2HYSWA3uuJcwTb4cq8DYusP2wkReiocUCw59XPooBQR8miEv17FrpkQYsS+fzn7SUw
hf7VcO/SucjypBhmhD7N/zjkix0+13O/K11IiSVfrfGtcOi2wCdaZldlJlTZcfgSBT9NO+2CYe2A
/F+L/wdnJr30PQXzCHI30FOx1/Ys93hmgmgHDmf7KrbiIC524jOLiy8TuhPFwT8T/O0he5dCMrM7
3Tbkx33TlOr1cUWaDtxkFTuNTv3g1DTqrw9SSd6/pUX+TZDsnIXi1IM6Lpq9dolmO3hqi/rzIEQk
VL1WnjIc6/RyuRBdL8fMZ6fC61/zSmTR9aEVXWOXZA5XWLMNUaUXzcNGgDaxWdgptTL7SfSl88ke
umyFbtng+3pfssUnhy6zi9pR4n6rZP+ICvrXuqmhIlGHr6yeIzurNt5A/rtyvfP/CaqdSqa5Oo9l
e1gseaC8W9mLDKGll9CtZLKBBcoUKkr+brCeeP7FC9uIhF7sQRYHm0Q055t4zuB92mneT+eumFNE
V2kHeyur8bRubctFekW9HCqA12akuQ7MsHTahSgekaSMwvIIkCax1w44hnXXu5VDMXVNkeI7rfju
BF0krSYuxJtyfrP6uVYbj+B673KTybDvXc5OrtuyvRcEwUMArYOV25shNGxtT8hkp1RI8CNmEKRW
3N35xbyyW5rq63rLMg8rvPFkeXGu0kCoOaodngb+bpyA+WNnZbu99V2OMlffpoKE91biJE7UOwTM
PzJpXJVGQZhazfeu7KdC3dVccTy79Nksk8eMOEmx4vgfPxVSqrc9z27j2zVHUKn+x4KV5EkaQdE2
rub2m10OUTsOkRd0l2JZu5UYYk0XyZmThJVjgy8K1CkKL418KuKmGfd2n+1L69UZZSzWNDcNBzy9
N7poHK+e7X7AseXC3AflZhGjKyU2k/9oh0deVKTx+TScq549Bcx7YO0mGBJWRUsRKVhgMiscUQ4p
ISpWfy5GVBXYt9vb38fzDnXhHMCxQEs2Yd6JcA6spbt8DXpq8KZQ18ypnB7k9QTm9q1P0/Rao4kn
L355Ak/Ow6HyHoLqVFT2SpCZfod2YGzLLmz7Tg1nuczHFEyIfUVXhv7YbUJdM6cmfGoLp7bPjtue
AIo5uvK5Wuvj/jh5huz60Xf7WCiBKF5UZZ9dyGxOwYsnk53L1I7Or8RZ4kW93V5n04+42u3dd7qF
qZKL1j771+cEcAIoCsTNxDYdEkOmHRKxsREeUAxPmnaHi8aRlO7u9sxNFiL/O/MqHfPaVkyd85Ae
6bCAGODIqu41b2hMsNBS/b79oY9zUahL6Pw/zq6kSVKcWf4izACJRVcg96rq7urpZeaC9TIDQuyb
gF//PL9TPXUpZcapzOoQKEMRWkIe7mKqbMtFc9vFz6vLbI9Yh17HuTy7KT0BThtR8Zf0TbdB3Xwo
Sb1a1TSVbLAv3WYBJWO/yKU4mItKmnRQG6ZdOvC+7ab0LMI5iFdr+0dOw74zS6A2TPfe1kmwBPPL
xtouzi0PcGNh7QJvhYHaMz0h2ZYwmzi0lkkWEQbyDZDJtJGbLbuIJPEJZbP3gT7YOsBuLmha7KOl
m8ZoWk1EzZqZDe//f5NpTr9Mqz9uNl7r14NTZbdt5WjSay+Po1RnXknkVvjOYs+2faGg/UFf3sFj
63Vy8l0l2iBUEpnmFWtR+5VAhLmHIC0upOgjKHXuW0vVBuoyxHJXdY28FO0AGb/ulDX2QRLTg44u
7JVdeAVFaLa1vbwsaXajXv/R3UxKgZplKFQS1rfnmjlL7l4amsZt4EapBR2AjwudLl3/YevZroNE
oLZRL8x1a5Fy9+IH1dWyWygGWsMuzFwYqB3Ui+x6wmcqL+GUHWrSgrWuOcqpS4bM3UUejG8oO7Hr
DWwQnScv88wSvy8v0mOG4NTMgdpC7QZ1XvUVkZdJ/NfZH3pgm6b/JAe8kJ1nU6fcfRH4syYRqH3U
IHZycohAORfKm+WlLBeSbKxpL1S47NDV4Y/HeawJ1UDJY7+AxCJlrkQ93k7yNY3qysRLqlkiVD01
am9b69VMXrDyHestOKPVMIYsdrJv5MqGvMmQ9Wm3yEsLAjtG2o9goth3jFC1d2iziCoP4JS8ANKJ
rrFtm8JS5xQlf7vFbpYOcsmXWrIETAh4cBWJzEyUV5qoUZukN5+VPgTy5CUD188cXhfI1zkowQ+G
mqVm+CqIzaZT7i0L5rRJx2PTiHMz59Ct39UKFQYqls0H408H8gk4vvJOfbYd8ubnrmhRwWukmNqS
5LDsbTzatiVGP5ohWnQ+uf//zU67bmvDa/A1X1afnEYhb1U9xGs3Hx6PXGdeydANWr+ALmfLRWw0
IUvwhAt3VHNTy6XOvLLT+u7slg5BrHcTeXHc8lxm7BTkpqqMZn1R9SL6rLUqUQXyUnYrwInfvJEY
/KKzrGyyKPxXNRAwsEzdc57yJ5I3BtM6nyhJukLDeaEegmV2/aj0+qQF0rGR+2qsgQpFq7wQFYwU
W1OzPbPxMKZWVAAlm8nUUHLTuEZt/B2scpU1w/jBf3oI6u6c1f6+YFdxaBBO2+ahh9dl1x7t1n+x
ty6ZU9OLkW7kypF4IKBnlEO+XDr3w+yliW3x8+M00lm+z/WbLJ1tkYZpAcuBtD7Q0MqizPH2LS4q
nowJMY51xaqLDG3yb58zN03AGFrsInMLgz9AZWuHV5WlKy/+IPmZ+mN/XAgj9wuVHYtmzAyHPs3u
4SlbKsvnki0elhpvuFIni0PZRnWIvCWG7UM3CUrOinL1ba+rikuaT/0nH+0ZgPalLjVUkXTjV/KW
9FnmMVxGLhCmYDaPG+qAzAz0NpYQH6x1Kisvqic3wJV9V1CpkDMPAn2VtZbOZeZyaqKw9vC4OTug
Vdz5gfsR9E3UFrnT2xP4ki58Jl2Corx4oUFoukxo/KUCz1x7Kbd5q5zLADGfov3AvKuNpjR3NVRy
dfbv/38z+lbYjUSRprqgpB2Wief61D5CXqysLllBlvazV84+NQSvJrbUBuGl31CrLpf10jUE79jp
wapMkh6a/UAVk6Cs7KTDeAfoPlr34q1ewvFY+P48JUUOGtzkcTRpPqNWWEe8IaXlaHkXUrssGd1c
ntq1Qb2b09LwOPauk1D/VeKpnN2t7sAM+ToP19L9QUwdvDq7ym1r8EAp5Tk+NAzXb5VXv/hlb1gy
3kcIY8hKENWit3E9hOqa/Wk6eMfhFLygFgDgaGKfUxPC891IxUeU3WFwmmDNUo/fbKgce1AgrgfZ
f7IKVMdQ2uvXNDx508qM3cjvTjW+p5y6Qu5S5nQQHxyHSzvxqMA6Tg3Pq+8/JcO4soxXQSG6oobH
tuKVbCKaml/FFPmERQSI4doTZ9dfI5G1h8x79eYhzsLi4qJp5HEYv483xfeVVX6rSUgKd5y+09P8
5Mf8kH2xvnonaFp+LuN+F0sNvqIs9jN4UyQpoAYstrPTncriMjfHx79AMzsq8NDh4VCCkoG8rtDC
aYvvZPmHmVQSNJGmgg+beV2anmJypu2y8q939DkaTVacdR6PXZOJKgKRzWlfBzakdCcABROwhW5/
tRXxPu+zriTjNE/tCAqfu/UOjZTASeDRbJ9pJQV9ygRfumD83o9WQqV/qCYTQE3n87uv3uxDIMP1
urVd6avPxupKaBMmeTnNt9SbgkhQz7SKvFsYgn6fktW1xcsB2Jvx+7z4B8d7zcNPXj+eJnlzWLwu
pvY33c9R8ttJ0b6w2kF2s11xzAfrCJGQLAL9QCSzeleNDr9FSeK871hKsgELhDhO5LimPJrxKMxN
9jU5pu6pzWgt6ehgkZiajzQ7u/mX1np9HEka0yrEDSQVTt7VPkrexfokBf3UZNbBJXLfHqqi2qph
zoq0tyAX3txa7zbt0tvxmQpnm2qachGm9LUnvwqSVJAFgHL1Lpeo4iY0pakDEBjG7A6f5ArpF+H+
FL6/b9FRoWyOTZx1pfB4Db6Eg+UPYxL03S7iYDhGWRkY8Zxqo1AYdgtfRoPPL7hHhJE91Iajoyah
1EZ9IBzWsZjRE2a1U31GEi+naoAONtSrf3R2b8KZaZZmFcJWLuM4h4Sn11lWX2npfEnddM/tFi5S
lgSetdhSoNJ+Id2W9EOfeF5xeBw6ulErC0G/BuGQ5gRzm0qBlkKo7+Dub+pt11lXdnHu0IzjKgtN
Xcg1HWneZy/pXAlDpf79x3+f/QEXzstlC0fBru74oxNutPJrlwFdgOLfQNyoXH6w9onK0bA0aAJJ
hQ9Pk7/YAgfI1wGiFdhZ+iLZegc0XTXxtzhbgbUxHbLu7v/jfQC/TDlxS6eD9kfQsKtVpadmehLA
4vhpHlmsi/oGwEUA3jL/DK5wpDrfcx3FR++/+81GWq8pQFzl6r321hihlB3XpYkxXbNoq8DDqrOt
KU+r9CqW9CjkCJSj9RRQU2VZZ/4ef29GjirqihfYJr1Crvw0rvI62MURbcOGW4omjFXQoVcKu9+c
fr0A2hhZYjultmm70Y1cSe0CWMalH3LrSmzvDJakDxuZY6uhhkDSmVfSmwZjXziitq5FAN0r4aVj
ZEG/qwjsw+P1Q/cBJcPDbpJykTy/TTk7iXSNyUJe1tzEgqJJORVeKHOWj3KbxI1miHiRbdfN54fS
D6to3RyDk3QfUa7NhKCNTd6dxC33LykpaG1Zslni7M/hPjepuELJXcJBoWNdnXG8tGRMpOd/3KbZ
sBJqZkEFFraugEoHS5dL0c+xw4ej0zoHyvN9h3cVWzikq+xbVC5fp3A6VGXzoe1MmnWa1FLRgLR1
Vo5Ti/da2l/zYLh5Qf/pcWTqLCvHdSYrZoP8StzStWnGJwlitvBlmv3FBCvUOV1J3XDamjbzwvQ6
0mA+DPPyFZKtPAmz9vvjX6Db31QxFEHBqrFMC7sGVX2DOHdU0xJvT/aRO1kEouR4E9AhyovIXX4+
/qTuNynpDCqysSyyxrrix52oFZ5FaZ0dOzAcVO/b15/bWqgCAbcGsmrWiJNkWW0Xf0lAM3X28VsC
1HzqxfRk9/7MhyomsBgImOEzn77OZRhRfgpAZvzYPTrLyrbsjgEqnt3svVY+RcOlGwNamuwzrWy+
qefMAbb8/OZhTY082/HwdGRkbHl/iQtVBCBlhQQlZGddy7D+q16yT25DYrsZwK9hahnV+eb+/zd7
MJtZ3shsS69soG0XiZS1UDQCNfzxsYOYJnaUfF6bIvdoy7Lb2vRJOZ5pvUVoe4vxlBGlUkY5Prcs
htTT+UvJbcDRbIuEi7itboEtfxuvSzUfBEsj7Hevj3+QzmHK3jz13rRZFBd9N7DGWBZNA95tajpx
6awrmbzUXdP2FHdCtJ0f62o7ytV003l/kQhV3F/uN2XnprjKllZxQ0/WawUQTtGbmgA1i4SK/CtQ
qN3megDPRc6/QErixR9YBPGEqEoJGj4N24NmhlUEYNmmYY1EwI6cjjcahudqLA8dBRJqrgyrnaZU
CtKb/58S0zhY+QCCr1f3E/mVnYdTePGf6C8KpT7sE4fHYaT9yn2a3iQeEcUItXZULMYkPVWH7FCM
UfFzjmVCDtaFO4bvaAJK1VNx6Uyt+T7rDYrmGQ+inBr8pMlsFQ4oURUZofyU3abFitD4GW/zC0Up
yvZBEw2tU1HVEbf2HYnRmff/3dX0HJqYQF9d/aE7owfwwHEkE42JKuZ+aHxniwuVrObZWteywGxI
9rF18PR/GYYmYuIzBbO90xk2Il30KtmdpayqRii8XcEucd2Q3WUgD7Su4qa093D3+aGKEQyWvrP6
Ji9vW950mBO06DWxG/SZ4TatWUVUmKA3tqSeK9RRG+k3ydA3LOqHNk/snJqkCDUhq6IEu7QIHFAd
ospZb/JQQe/mPNGi2rdHqEDBUVgB5CBLcbM2J40gqgNq7fzi8RDYLC72ZZ0KFPQqlxdF24hbtrZW
VJb9N5w4y+Tx0qHzz/3/b1aOqV/7cuaj/1oJYX0JfZyUI6sg1bzTvrJl57KA3Lod5rcxzC/SghJk
aAhOXfAoSRxKe/SI0+a3OmDXdc0/tyiMDOG+imeoQgQX9KB7FS+81xqXT3Ss9PkLg26I4bamSV5V
XcW1trwuKPowuso5BKu4poT9Ky15Lerhy+OZfb/V3Q9VqGAHfbRibvAL6Gk9kKQ5cYg0RgDzHOrD
emZtZOrA0cyEihmc6ZRupATXxub+HksvWuu/y8LEK6kzrpy3OaSkOLWF92pDDwZoISTWsy0MJwCd
cWV39iBFAoFj7r3O/bMn8ojPcZ3/eux/ne37/99kFulnaItviPyGrXgCXCGj41d9GntgZTRsAZrk
VTVCMm9up56k4ra1S4nuuSEpbGEqQOrGr2SuM3bbloHt+pXKgwRNAs7aYW6qt+hGriSvFaAfNWSI
TQ+9eD0khAJiohnU7L6+svtWbNpSAT7B21p/He9iRQGqwL+bbjn5rI9tEux0vrL/bs7aLS0dsfa7
xPrA5ywIonXER3eFj4ohXNsiA5c83u87LocT6LqcaFm5dV2dcIr3feLuwTcRimNpERRDxW9MeokY
5KFDI7KduefH5jWHeBVJGOCmD/3ZQdxIb00RxQ2cNN3VrqeXvmBgYzZRzGkCVWWwK5redrvCo69B
eRzlU8BjQJcf/wRNmP5BXlcQCE6sKCNwG0rJkKFtpiFOSQ5R6ccf0Pno/uE3U1AHYuDNgNUNmuF4
0slP1Up+BPl4wAMY9MhND6a636HkMuoroh4W/I7aTURxoCYsgs71Shr7jvQc0ckSelSALUJQKBTW
YRxMtwJNKqtsdSHqFYJZWIIqlKNIN94cELWXpbhUYXecfXYJuvrvfROhZDPYHcOWhjOqzHT9OXp+
5HjyWJblX8G6nkt0rzz+jGYiVDxhmdKg5GQqbxDOq2L0Wdvx4OJd/7F1zXSo4K/KKxYy2tiIm3G4
QpD5rxp0qj2tTbWv+7b4zsVGhROmEm+baXGfbmc98lwcwjo/hmUbj2loWDR0Drp/+k1CbEXbenOz
ittY8OW8sG1KJEsNk6zzz/3/b4x70xBA4AlXJsHm55UCm2rXLBkckwyr5harQh4Kbll0Ezy7FVsf
tfN8CKEKOhcguVyqiAf/hM4IeGqwM5aUpK5tXtZi7hCyLIvF3MYduLb3BZKS15Sn49pKXMwE2I96
BvLdpvd4RPLw174PKJs0k52LSzIO717af6tIjgKz+FLMpvqRpmz+B3nd2HDHGRocAgqUzBcbWmRt
FTkuiaoCfc91GuVOETukQ8vnLqgwhIjvQfEmuIaUOGOeu97rGJzQYjUWl8eu0mwRKp4sXx0wHtYi
u7Vbf+iikKVfl9U7gGf4xFdTX7UmM1RQWe9Qd2ldTLgsvon16q59NKev+36AktILAfGCH+IBr6+a
/MiEv8SphReLjKwcCPd5vDCx1sm+jykpbg+OtUFVXNyAHbwUOb9ULuDt3XfayL8yozKDZpUi9/+/
mWux8mxZK+G/BqlItjY799IkaaCbCSWreT66FbFr/9XCdPduEwt0iPegdHrsH93Ilcz2A5y9ss32
XnHn5Ol5nAx+19lVEjonHQkCgrMkgVSLRdtoRsLtG7KyNa8V9YM6aOCRKV7YrS32ULH4oQrzClGm
A1MkhuxCsizL27g0KtdqNgIV6YUiEPempuE3kY9JsYkYnzja1dcce4FFIQxlPdu+SdtN43oV+tWD
sw4Nwy2/0bZ86VAdbzNTEUSz9qiwr5KkoJWdan7z7K/TQKIZiE1osSWBc2nCv3dNrwr+GhssBpvM
/FfXv1nj78b9sc/u3V1vctTnJGyDUIobz9hn4thjAv5g09VJ53MlS/1xspsGMIqb69KIj2G0Zd8e
D1uT/yrQK2B5wYVr41qJtuB/Lejbx1Xju69W73x5/AXd2JVUXQiExCBvjdqTXyRVgVfMQSaPTesG
r6Sqx51ahjXmcmjKOM3Yeclo7HK2r16sgr2qcrYsfq/bV175Si2QZbF0Pm7r8HPX8FV0V+laeeug
e/cVPyIR90f2zIrYZu8726qILm+iMq8rBI2cxl8VQeVj9kwgCo3nVeDW7Nl1C8UP/3XzzyieT+gF
SI14ZE3EqNAtYOxm37Fy/5UI9wg80bEWJooM3bjvn3yTpeBCaUmGHobbyOuPoWUBTsc+1Lw67JtR
JU8X9I+HhcS1rpnEj7whSS/bb3PTGuJdsz7+7z3uzeizoGtGKjlSqT9O4uC47YtNn2xrAaHOrp0V
giX3y/Gbb+AKUaDwDCGXcgJeGEzVXrZrFYPp+896YzoNBMEilkNaepV/VbKFLs/g/LvD87CtnPq8
qg884DKdE57vlmO64qKV8REAc8839aG8Gzv4xP3/b4a/9ejXGcCwCR0B+ZGnVTwIsNH2rqmS+G7Y
w74Sm046DK29blAtLFyIVUBdzTYRiNy98MdNGqaVuISEad8GG0SLHH87p+Wvchp/+t2HpfcMryO6
sSvnPGmNlZOFAlMrkatTb/2Xtey/x1Ors61sIFkDSSH/zhppsS/zMCdg+0oeW9bNqLJ/hMjXbQhS
/jxb+X8FHW6VQ67LPrZXwlTsUVf2WQ+C6uK5mpuDzMc4DS2Dv98dOUwrWepnowB1MXySbw5eMgcQ
O/s4FJgWmnddDvNKpuJZLu/dFIJI5ex5eMYE+CWTbJeYE6wruSrwDG75zOLPDGR8S+4fRs9U8Hr3
JAzTSo7mkHIE/WDnnKAdey5EHbnu5wHqHySn50p88VxQFMvvj6NH56T7/9+sB4C5LhsEhMBmOpZU
XonfpT+AyO9N/Rs6+0rSulvuDnkFNxU0OG2pd0CzTPx46O9uJHCTkq7VtNBh4ohMZ/5Wz9duvnTA
NPn5yTIxX+sGryStjcZy1tv3CLKXqBI4VXJTtUhnWslaWtiMFmNePPdelbS48VjWv4/doskqFWY0
ZsDMTgNmtJd5YtX+se3+lctmcLpm3CrKKKirPOwGSIFVaLOat/xTNlFD0UY3cCVfc68IZWaD9nkC
h7jox+PY4kA8m7SSdebVhF2LbN7cyT0Nc3Gy+yra0u0zrS2DY97dnQhTqcV8Ytl8vGs2LmkJ7jso
WIj+1oZttAgTuY/uE/c5eZOrTrd2m29BfdIfoDE2Q+igYU+E/p3zzdDzo/ORkq0jhfYgLwh8lI9P
M/0yFvKYVuGeogRcpCRsMxG7opOERK3w0yXm6Arh0Z0t2ATe0zlIydcBSFBS58hXD20sHZhKqn+d
9ibaw+PM0sW+krMNGQJJGiJvwibUiqYMGlDHuiyDXVUJwlTsEChQar8EduUUDuHRc9h5Sk2vTprF
UoUNta5r41zvI7n4VsSFM17bYnueVnKTAT2ycJc+DH6CksRp6XZh0/TLrbWFTPJlsj62ZWB9fDwD
mglWsUMBtPuKhuBXFKV3mvAQVKCLxynT5wxijY8/oZnkP5BDRcmqgnmYg6m4iHK7bMYKu270Sv42
DEpSFkH883xOVne6zTnwPUFxFBl5fTz69/mM4X8lg9PSWyp7q7xbW5MYFOjfgm55BnnvDwAHEuJ0
uI46hz6jP91yiPmIho2O/oI6TrwCE1ynTfJ4HDovKqm+oETY3UmQfwNVXsR2wIKYd9V/j41rzkcq
zKjOB0rTGV2mdh/eWnDAWd55s/gxJ8UT63jijn+5xu6193Gi8KiS9az1ZA+dOQ9lq+YlX0kSrLds
Wp+JFEkD9bWOzQneyBLHmaJtEOcy36XyTJgKRiorf0w3jgtPWa3fQ6f/Jo0qzJr5UeFHQrDMmVGZ
PLXW9Klk7t+tYxIL1ewhKl2Zx+CjbME27qDO7zN+df3plFFqKAjpzN+T680m2BZ2ODoFx8HJSi99
+suei+PETS8JOr/cv/rGejmmoB8lRfEs0vLEPRlNY2UYuM70/f9vTJPKYyHSonjetvCpGu0zGo0M
G5POJ0rShxx0WsGGUc+zCz6LYP0wU/rR9ea/HiecbuhKNtfETieUKe/HAic7Ol7qoGLQ/HpsXLMq
qtgjH8wD3kbT8tm1wQowlgmArVcr44d63XkJ8dUUtlgZDHirO1HR5TEL3Onkr4MTP/4BGu+oqCOU
f6hfVvgB1gIqx5QfUgCvH5vW+EblLOMNEVsh8uq5scVRQuDCH+uvjQMe/zIzoMh1o1c2bNq3pb1O
GH2dr4cuL+LG1Iels6xkqgybbp0HWT1buY0TsZN0YhcUjjAVY2QPoAZdm4XeCmkFHZpAxJgepIOd
z+D4/ylA/VFswhfuP+pNtk5NH6ZysbDUs+xUh9srGI0uENuMgFF/Dltx9Ig8eV57zMrhyRPtSWbd
obBWAeou+xigkMF7EefD/LJC1jsMeJLZ2X98/O9xYOh8q2S8BBt2N4yQkrbBlNmlXdyPu54O8cuV
ZGckzcEsgKqMR8GCU/GJxZ3bmFhHdANXjuikLUJoFGPgjWMnxbQeKzzXPvaJZhVUlTRRDMApUIbi
eZqIcwB3UfWU11ACBQLHxHeuGb0KRaLEhrSzz8QzaDNjn9Yn7u/qEyF/kFChRW6WJdtQsq7b71nW
ARjZ1LtK+jCuJjmlcia17Z7m0roQMRyhKXyAjs2+rU1lowLXXg7xrIxg+Qap5ShPREjLUBW4D/Gd
RFRJqEjXWdKC/u1ztz1bWwLJw6X+2tlJW5kCXvcFJdVD32kYOAPEc+iD46o6tuSfqZpjtBMOJlin
Zh1Xma38btx6C+97z1AUxcX0MEx/NfxHm5lAZrq4VHIWSl9eW0lfPC8Q0TyhI2H7BzQ4ppYT3eiV
nGUsA3UV9onnOSefgoUdbWYlPB9+FOjifZy7uh+g7NATHv4dIofmd88tnjhT/99g2X8/tq1ZF1SQ
EWN9g5u1LJ99AvUUHiZA++GhdTEsO5qhq1ijzvI6a61hPq+aa5Y3x2z+vG/gStY2njN4vr+Uz10h
ACenpxpqcajOGE6NuoEr+7Pd5pxCYLd4Jjlozsq0/pxmk2Hompwi97l4s32i4a0q/XwiJ9Rms+qc
Fb/u8KjMO4Pm4LFzNEGpwonckjpzD5ZbSKy2PK6X7lMGsdUrmlvosbTSxhCYuuAh//+HrLzfMpJi
5VzKOWpq/uQ2xUtYW78f/wqdeSVxp8Irl5Sj4NZnVeygZZa0cWoCeesmWMnbekSzQ2fBOJnCp2JY
IZpm0q/SmVby1QIxXun3MI2SbRJ42YHOHx97RGNZRRhNcslCv4LlrPdP4zB/psbSjsbZKsJIBpnT
LCgNnlKvjcF8koBAOkL4JPtGrqRrvmy2Y5UwP1nliYHirIPk5z7TSqpaJQcpWLbhWgoewwgo4jIa
UFnbZ1zJVZvTNBz5RhAm3UWy+tblq2FtDN/fvP/gkOqGrkFzBC6OaFF1UIh1i+GLnw5xT+T33uuP
Q8t3deURphJJZSXEklawyJ/ycfgGxfb2UNvzzrOlijAawsaSfeiRUzXnL0uzHQN/e+nlYPCTLjKV
TG3cJUgnUByftgG9hOs01QkVwU83L/dGkJKwgbeVcmApvdEip05UOksZHjKCo8LpcRRp1mMVZzRT
1g+4yROsCNV1c+bExTkn8MSnOjCpP2iWBhVq5NXhsm3kPgmcQEy377NY+oNhx9IZV7J3boG9WO5k
9aHvn0cXqmfQL3rsGs3sqjgjJie32hqbnJrNjbs2uFZ5Fmd4Mn5sXjdyJX+7ho2k96DWNbhB/hPn
ZXeAan21mdjINEmsKlOG9Zq1A4XbW1TcRDpdUq8+t4V/AKS6j8n0Slqy7yKhMkahOTsowjwlJ7y8
HjeX4HrLDJOgi09lp0VP5yR8l5BT3RUdSt9ODxb7lorXbaqnb5z6lSERdNOh5HKL+383A8N3c0Io
zqKu7ub/cjnbS7JvupVM5nkbWB04HU4LrZJyo7HvmYi177H+zl1LpY1Kc/QuhgOzj05F65/tMq4J
b0V/BT1y9zGkbX+uSq81nKw0flIxWqJK/S0oMMebqOJwJokbmFT5NBGrYrT8IMwQSjDd8G9i/Ll1
33xgccnXtf9sgn/oXKXsyFVGx9xNx+I5L+0IpzgwLkAKMnvl842lu8S8CPsDrJWvHbfxjvJcExaj
J+C4pfOnx1GkWZNUnBZ4L6TleDDtzZ9ziKEM2Wub/bfPtnJmdqZ8GZYNtpf0VItn2eHiaMI+6qJG
SeOFcM8PG2If+9SdrajJww3waq8gPx6PXWdfyd5JQmHYxhLxHKQ0hprOsRKm4pEuKpXEbbpi2IaC
khPk/l77YshRSwQ1i2WLIAJs7gcNiu91nRruR+9/7Q/OqNGdxeilFaoa1UvmNy+NP0cVijOgseuq
Bnz8hvqM7jv3/7+56YHHhllDL4vnbP5R5eBPb+KAXpf1g4/TL6Om5fv9eA1VMFe68q5ow/uOsNXn
avsLLymnvDZFlc66ks15k0PFfMjJKXVApp6tYAeHlGTBDce794PqDxopv5kZWwT2nrIN4yydjpNt
gjzoTN///8b9m+UtpcBL62/G0OrP+g+r7F73pEKo6kY2Q9eDzETAKRafo7kKN3TLVTuNK3k8t36N
kmEjnsGeiRcZ8szlLgYWEqpakSjGcHRRD+tvx31FGT8Ke5PqkM7ZSgaXrMzGAspDp2D7NnhpRMt9
K/0f3FDOguP/Wk7r77lvzkH+ySuCw65ZVAFbteSZJ+2CnLKu+btZpn+YKwxzqMkalQsqtZsps8Dv
+dtdZdLK6rRJ+9gZZTg13lZpoDJGsxKbODm5bdkkdQtMFZp2TFRAusHf//8mcdi2jZbf5utvNHkf
24BEzJs+ZL5r4D7VmVfy0m5sJvu8w0uBdNOLn2W/rX4iMRSx3OTxxL5/oA1V+qeVQjUuKEfsrxA9
hD5GaqFr05LRPBp+wvtHnD8Yn6jFVooCJOoZKRkv+eZVkUefPDpYSRA482GuTLTnuplWNl2bZXKr
ytAF7t2Lxg3Awszdt/Sq0pCbxMVo3hgwcy1EdTnKg+c5nHcRrZA/yJ78ciqFQ1E6ofYaRk6Kc6AD
HHAyczStPZ5mTSCpwC0a9MJHizQqbcFmJ3hTPbmeAFyULYb7iu4D9+l/kwiysb16DuB8cFhCR9dO
5vvfcF9VDPJ1/988xxtq6UmYt0FhPIwddErk4bFrNGGjQrWKZbUHWgTkFGQyCb3yOMx7va6kL7ii
ZNNnDerXd61h1sXQzTz0hW3IXZ3PlRNy2YrQausQd59U3gLccd0BNwkjbaXOvLK5urRZu3RBLaP1
eug7oLXyf+J41kfe2qXB+e9L0CD2laRFPYMC+rT4tzbrf832xPEcXl2WYZZxE4hLSu2nZkkv0GYd
I1Y6feTSdd/KpEKyoG+H9s127Z+GFEzevMr4hUhKL4vV88jjq3dindPvuqf+QQnFCpxSLLvybxNU
Zb/L3CI3u2rWT49j+H+NbH/euUMViVVyXrozwfSHjhf7211hnICKfT2G/cviOEdAkg5ZFkYNyaMu
zPFOkyW+/6WYXusBgLN7O37w9fFYNPmkIrdcrwfVaZ+yp0lY/9A2+BFs3/dZVhYBt7LCmY5AsuW+
HxVbnYzG0qnm/uHfc+DN8oXO+CrD1oc7suxiC9kqOI+6rDkuXR/nxe8uMDwjMhh8b6KUJWHLraAC
VVTxPIUvnfV5WZ9SkC2Wax1lc9wsvwG6Nyz5mo3XV1aHAeqB2Qzi1ucgmBPAT8TcRIv7YSA8skcT
yZ/m+KBqUI5ZBU0W0Jw8r2V7zJcjxeWQ/dtVhmuhLpaU1WHj/prm1d28619k7j31xkZx3cqjwrkm
n3ZARuHhUsruMLU3NyUJUK4DOIsH92trH7JVJPn4t5eaSMM0M6JCvMr/4+zaeuTUme0vQuJq4BXo
62QyyUyS2Z0XlNu2uRsDxvDrz+otHWk+Z9xI/dRSP9im7CqX7VVrxT1Ej3CAf2R9kFT9x6j+0eE9
Mxp3VXu87SKG+dChXhbuDLvVQRdF9DEHVHe9+C6Inu9sXdvkOR4YXFvilM7K71H3wY4ew/VYei+3
x25wDZ1NKl5BwMAklNlqvGIGKLks1GfRicQp4nTy1qzsfnDAtG53ZjKU5vCuH4HvWc3ssbS61Fn7
lBJ2kvbJ3Vq6pg40RwfANEeu6AcPOJ+mjkXrJOrUY9Vy1ErWW2TbphWl+fgKgtt+WVG8JOsym6Bj
K1+5bJIRG+ewcQNkcEEdyOVxBTB0u7LHYIr3ngJkBhvG7TkwJBg6yVSlPKcDAT177AS4hQsvCShJ
Ir4Vm0wj187ZlqziFjJF7DH39sGrswVTMgUOHb7Vy3gSeM5gj8imD15Gz+2xO0EfISuyrXthg2V0
Oinql5KXfMDqjH5UEcRHvvO7BE+9SAdx8T5qwfPUs0dnfhn710KppCiTcrOy+X3yS3RwdYg3W6l0
nUVWPjpYDuRwFRWEM+9kuqZeiq10t0X6YzKR5sAlC73IagQDJeWxLfsEF61RuZFovE9ihG/QnFfw
3h8XfyUPbVt+X/r6S9QH5wovYh3JX0dhpcvkfY8ilcXF/Om2Mxiinw7uGtbRL+Ic3zMF64dCiGxw
i2QRJyf47JffJ+VkxZ2nWV3EEMqgZWXlQfBgVc6FecuSrNy+ryQx0hUKUeJaOfbSssdhyDO/m45W
fF9V0F/UUoQG5SRDNB2sn2zr89BtbGuGQKFDu/7bl9e6Y7gDWbJmdY8O2XowN6xSHdbl520ehkNV
PPK4TsifYGoS78/tBWMoKYl05igKqcOZFmgbCeS0uzKcsyxOxZIs2ZgW+zC73Y/JOn/58xAg/qOb
cKWXyWMnJbcApaamNR+2JZDNLJ7YY6H8LMyDZOg2isJNLV//fxOE2mJgdO4xpVeCAm6/hqv3ep85
tC13XtoyLhjBIiyG1KpFxtjv+1rWz9tBRLoJjwiPInoSEGHt77SFlkS7jfLLQYXYZvF0tO/5tB7W
Nto4eZoMrW2yAIy601pK9mhNB8/6wMvDbWMYMhsdwBXyIvBUgx3Qjl1rP9LwEwgzvtZdrrImyF/I
uNx3xNDhXANfm66bYvboyWjYxQMND3LeopI1WEcniJrLvlSs4+zRH+SKkhrZphHqam6bKHrvKBmF
+o4R2GKZ7c5Sp8JW6cRo4oBh9yroItavVv5tjbfOLe9+BTrSFqYl1tLlV4Gjos4/CCIOzlBv7Hqm
prW1adVVFLo4fZ9y5ZOXeJXN07KKLdHy91M1jFxbnevsWBWbYCJVdklOh1Mt5yQUrzXvzxAlTHj7
b+g8RjXuu+MtQOz7yUMU6tsJz/+/UzH5j4362qgmVcO/AUHZR2SnpJLJLA/svsds9HddH29iXeUQ
lINWrjpR0VBIOEAhHY9Vv24vMuPXXB30Teu4GnIduxPrycPLnQsmson9YUgZZMdSXq3pTH8EDQXV
Gt04mb3r+fgcbb8ZPS45LpFWlOV1KXjaXbrsp/pHULpJ499VJ4FOtJ2n5avfB8QWJ9lK8ko51Gsh
ViTpxt58beavWx40f13ub4wGsauaWyMbTm6bV99oz/JLQDsAJAqLhRszY3B/XRF3oV0jfDWsJzqr
1PNI4i9f/CHe1aI7jMVjP7X3XF3iYzT3R5bhyEU04mS1ne9+gnpznj97jkv7jQ5MM64FgVVZq4+p
9U6+1WdFPxxbFj5S4HnCJtw1fbf1Pm8INrp4bV+rKZfdKE5uTKffEG4p2aEvmeh2t33F0L6+Zzlt
G/V1niNnt+mYTgGZoBNGtiij3r1QQFTU3NyGYJ0Hgcj8NPaUfVKF/xSWEDydC+gYAFX69b5v0Nwd
oJXI46sNBk8anu2B0MSeom+32zZ9gebZXdjJCLkIHhmn5di2QdKW9TcyRansqntuK2Ckq0O+cbzI
Xapq7th4ClrP+YevNPylLOltJDumD9DcGks0biQgDie/mSYUr5ZJ3Fc/mc8eabMlYWPqQ8svSduz
OLBlcHJpeQkadeyK8Ddhch/1W4cS0zrVHDoE0lPhGi84gWTywa8jINm33mDfP/1jAjRfhlgxBTOy
P5zoegpfooO/K/cQhRXH+LvcgQJ9v6W8ZPoIbWtXOIGX/RwDR6q+WvxXviVMYbC/jkBu2CorsqLd
fujSIBpxMXUs4WLd+OW2F5h2VB2ADOJES7AJPSgJZqZKyRz1RFcqchG78h8WqDYFkwYPksbivp14
sYL6liNJcrt/g+F0LsQIWpvRUAf9qWAe/dwEEGa0+nbr0s2w8+ko5XWdmW27gpy81nqyRwfSjN33
Vfx739g1925iFjojwdjJ+AEcr6G7Ub5sGvXVVm/CRpjXbQ6ZAXICwuojWbvf0sY7P54rs9vj/g/l
/E5CoEOSxdrkvl+Q/qSiJaEzRBnKdYfL1FW1CYHgryP9TIkXy//j1M4B6qcyVEk98Y2cyjTnmsev
VixrNk35qS7ikCfuWE7j0xAH8XgP5Q9ecTW3d+yhsBYmyakb3FRa3g6KiufQZRvzYxq/7uz+4FA6
DOFpFJ6dCGJP0G+ftuoeDbOvA5Z7C+USkUP4CSKAQXNcY7wA7m9PvCFJ0+HJAd4rB+GJ8JSzbk0c
BZZNVnyiHthacJuC+49k7OrD7b4MkUvHK4Prqu6tcQ1PavLOS95nEwq2+qgEwGy8bx3p1JIL9iFK
5RyepCQCaug9qXhSMc9yN4KTaSo0B5+sXsQddNFPrfKnhEXLt7acD3Z/Z3jSAcsgNZxsZ4CNaoAL
3KnBg2VxLootbifT8LXNG3XRQxcRF+t0BblWXU+PRCx8p4rlTvtojhxXoCsQdJSn1imWo7UM014o
wtIpFPNGrDL4mq5768djNXTYWbGMUFncLiHDNijuy8GJTgTZQaO0CjoVn5a1eFir/qmItq6131//
RCeCbNXoR9eU4ER897FubVTn8mx0+Q+xbr23vW8bouOHIdmjeqfl4Wmp6uO0+I8iLne3vff9pUN0
JkiZL9HE6jU+WeAlLa3+CKjcDviTDc81NX/9/80OR3JrtUWHkcd2fSlLkGpZ3Sc5bL12mgxz/f9N
81VFCIJBF5741D8K2/oiqLUR1kxNaz4VhOFMJUXsn1bgcmJa0pRYzkZGbzKL5k/Nug4xIKHk1Fbr
Z7/JLx32/arNN67oTGPXtsWwYZ4/IqidqnhOajqnOKxlt9fL+4dmEmtbYmHlERMV1ktOiwIUIX39
weKif4pC5aYsr9ydiqp/bvdlsJJOBunFNUjxJhtWmtt/eTWQdIrppa6Bs7yvA+1sq4QNlKsbQVaI
q0Ph2MdmihPKxe5284Zp0CHGTs/XoM9XcqLSS5gNwbZyqzb13Wc74K6uwejNwg8KUKOLgl03LC7D
CtAaEfhn4uJSrkhQJMmBd4247NXnvHVk91JXoJP/NvY2WT7d/jjT5Fz/fzMCPpXO5FALYS9wH7v4
ShPTPLZWv5HBmJq/2vRN857A+QTEH+MpJM+O/XMYHnn/9b6Ra56tqnVqHBsj55Aw9jq6G+Y+keBP
v695zbdBsuLYQaHGk++c4+ZLt3zM3Z+3mzYtKM2vbVtFqgvhEBb02zC757a7M9zpUGNRB8JaUEaK
az23fmIdUZ+rKdqqrzUMXOeGbIFXX5caA3eQF44llFPllr6JwRN0iDEOk7MaWiVOAW4w5oPIHREe
2yK2vD8gpQMBXequveuXaWwPtXyuI8bFb6vveH7PO1dE/iItVLXgiip6XkZXZK1V4L66qe6L5KG2
mKLGmudxxFpt1z7xbPlvKdet84dpUrTVtDKb517g0HMzdh+rGFhAK6ZbymSGfUJHuTZDz0J7YfnJ
cYdpF8rBzliOShy62FVSlw0opni5lV4b7jaITjY4jcUIqKlHzzk0PUlxHKi3a8pPrvPqtfO+ih6b
QWUdu4sgEiXV2r4x0tmXXOHjumb8DKZiYMbiduuixJBP6iSklS+8Brerw8kGD1eJstIm+lVX55je
mQvroPZBFkz0BRYsqdfXeimD1F/Ku8jN4A3atqBCbtGx6YbT0v87x0AyllslI6blev3/zY7Q9kEe
NZzmJxUuo78TYxugXLWX7hb6yfBsR3QIMW7P7Zr1IzzZB2yi4SJb8y+T1352pjUZhzHp3OcmqA4h
/wi2ortCOtE28n7q5ytFHJwwcJ6cqD84m2xlhi1UBxfHoFyGEAGl5z7ALQ9v27Rh7Y7Zk9zY6Qwz
oqvR2uMMdkxbKrDM0jbJCzfK+n5TrNTUurZNsygPvWLo6XmAEEPcNk+EtxtR9f3rEaLDh1sOOeZq
HvKTK52nwT4twKwu9rrnSJVVkPUgwrs9u6Yp0EJs2V+RparEtTQm4rGYoMYpQOyxn8Nmq0TF1IWe
kHceGA3ynJ4LUM5g+e5ty/rg1nfxM0REBw+73LG8asQVHitlwppox0Hgf9s4hgnWQcMz2JC7NaLs
TEPPSeaGDEfUdE+7+1q/bkxvwkXtzle9thzXLFOdqKndk+rOvF5HDIsgJ7FTWcXZzuNslD+bTZUQ
w2Tq1JBryWzUDWLQ0opTEsYJd/xPkuQb95mGrUXnhbQq6eVejubhWUnRf+2on0z+URYbz2Cm4Wsu
i9LwmU4eDBPNU+oDqg3qtSOf3Dub15IhPxiVWCwnPIlQ7noRHcDRtePtvStGd9YSKEt/LkpMa/Uq
8uZ71TSvtxejyTCak+ZxyZx+YNGpt6IDkva974gj2K3uOyzp0GAvr2VVUozcoj/FxB+j9Ztt841F
Yxi7DgquArGocJqKs+OXCRn2nngexOe77KKjglGVMqjeut4d2/wQBny3DO0Xi2xpkRgijI4JBjxF
NrMsy7N0nGzq/R3uztLbIzc1fbXWm/CSF2TCYsFaVIL+9qq6TiA0s7E9mdq+/v+mberaZakaFZ5s
ZTsZF4Wzq4r4230D13y0Kfw5ykHBciqcatfOwwl3AneOW/NPXAC4sgD+9oTi+P7kKrd/ovO8xfRl
Woeae7qtNfLJq6NTWVrHwBfZMqAyoAg3JtTUvOaigucWaaO2PEOneT+PfiKQ/xXO1g26YU51dFaF
AhlraOzyrFoJWBZJSL51jjOMXAdiWYuD19QKhgkckhJapBVWO1Lz+wyj433jPJZxX9bsHKgQmgj5
rgGruIq3mMUN53cdd1V3yxrk61qeS6/JmnZI3PJTrUYkrFfY0lfLf4nuUmuOiI6+ahqbNROc6zw2
lxrPbqzfsaVMZvKV2h/nCA9lLNiIyKbp1lzYh2r2sLZdefatJcO792ks7I2LN1PTmgPHY636hqry
vIa/eJF/biPr5a7QoCOumnrqA1AzR0B2eq8uBO1SWU5bbOCmVaq570Lx2C3IUp4ZeKTpOvlpvMS/
wlWyjXVqSOp1mJVtFwEdV6c8u32VhK2T1cWMuyZIfncXZ/g+D1ukMYYv0fFWvRhz6L544alcvSca
suO8jC/uuIUwMTWvXS5EDaCdoKjELEzFnpdQMERA4tXWMdqQA+rYYOr3luo5nKBxvvTsuNggLVC7
oPx5ew2Zmr/+/2bvqhdit6oootPU8x+jFaY1vbKzt3u/23oNNhno+v+bLuzJEYpZVXSyc9yJhCjO
RsbgYKrFhvOavkFz3qn1p5LGY3RqgCwgFG8b7aeWiaQbyEYPBh/W6R7zUrlVN1wnIX5Y5/pHtI5b
qGmTdbRNmPhhi1pbhOsalyTgUEoECnt6b4sgztS85sYBBCSh7taEJxe1CLVLjsUYAVy+pfRjMoy2
C8+A3rtrpaIT8GEsm0rWZvUoN84PhsZ1jNU81M4E5kLkVQKwdVnVIFLtLZbdXvnvtk4iHYuCq4oi
VB0kwmUbtElDWyfB09I9Bwg0rtlltV0WVQ1UU22LHvyy2TFVPNiz2t0e+/tFPSTSsSjKkWUeFjWE
cFNnT9Ji54/ZmEwZ2YuDmtPgPhvpuJRQjgqUcEN+BvE0S6ty6dNyXjau0t5HO+EjtCM/BaTWHQSv
nhde7IYmT9qW7EJvSlf5L7J/FELUmex/K4hCi8DKKv9IfZrUWyU677oGutdCX+5C7qKoISYsqIwS
VjugbCnYklgibjb2OMMa0zn1ROt5zIoK9sDAAs4UtHusLW1VU9PX/99EVeFSNUE8hjx3I/TZVHzo
8q0rKlPTWsYyj2vjzJ4PwwRFMudj6oqtTf/dUA2ba9GODUDtty3U7VEsligkc6T9OrnfytzKbnuG
aVK1eAemmorPg8jPES7MZeN8YNX0Gm+iMt9NWjB+3a+JI2fQwLAHD9ePrW+lKHFhTp109XQe4p/u
vEX2835HEGj93+kltQXIeYeVE9qgHPTUyQ9f+eo+LhE2/+ifoVkPtw1m6khLXyzfJn1ctOzhSg/I
y2XHLQBxi+A0xjzJgxA8fltnqvcnHzJc//tNEnjCsR8iKKfzQGWt032pFmnt4rBvnsJFbZxqTR+k
uXWVO1PuAjr7gAqlxA+7pFvlnoOEW80hBIKrpOzjjTD87lkI13vXRfjGB3021SskNdFVD/Hk7k8h
cP5Zk6YAHJfYCVOPTXXX7Sv60v0dAuJFPaDQhcfLeOzdadz3Tqm+37cKNJcnYIQLr68pDyimyxRY
CAarTYchzvpW4jL/p0fD5HZP7ztoqAup2l1v1WBGJ8/EOcTxg1vvi63rUtPMa77f8UGxwBvYw+AF
qStD1CHVT/XIMz5+WNyfTegc7/sGLQooP++4ZD17sCPFjqr3wiMb6jqVde7fZyYdS1PMsZ/HixM8
024e+3RaCd6RIewhv88BRD7v60V/QWtF7FmOKqqHoAzEznXVnKi+tqFwQLceGA3zrVMCTmMwjc6C
gAwWpSfX40dnKZ6AFNkIX+/vVaGO2SnmqZMcp5hnifesTDTsC2gXyF2bSaijduJmoUvBCXleYz8N
bbovO5YM5RYPo8k0WvgARKBzCnCK/e4nb9i1fc4+oiY+Tka5zBs5lqkLLWoMbbGCCR9fYAOaWbUA
lNMfnjPft3x0VsAiX7q5DurqYR7CBMUQV6G2JFZb75Wmwbv/G177QFQjU00FcuvHNczxAtJn7C4s
GUiatWAx2Is/o9Suemgmvvd9+mB1BYiJmzsNr4eIslwhv4ex92S/AtW3/hnyLayGwS46OqeYuT9y
grZDVPE28+eK/rDJRpGdwZ90eE5ORm6Dvr96yPnvwOp3SzPubgfN6y7/V20DCXWchNU5JSEdRm0N
LGPksSh/LuJ4TQXbe6oL0IO280+gBy6HGD1MS5uB1BQl4BNY27ZebUwfcJ2ON7u9HVqgSJvK6qFz
voBZzCNrkjt/XD+1we5+20Ym62vuKnPSWnxtq4fW+zSDXqyQW8cF05rRNngOjcxIebDNQkElRc8d
WpfVz/uGrTmqXcZTw0YsmkJ+Jd4LpZ9ut2s45oLo839NjlNI1SwzGvYrkJwk0YHvy6xKfTcdv4En
5rBFI/A+lARLR3NXB9X9fl5E01PF4+7gEfEBotEPYOMowXoPvBDp2d7xLLzrDM9iiZ/7dfx8+xsN
SbEOhVpGxnKQoVQPHoo05xNn2IL5AxQw71tSOvaJuNSViKHVA8j2Uzusd0G4BWo1rCkdC1MyNxqp
heyhVAQXHGGGirGjU26dFQ3pnI6HqYEn7oUDotxa/FOxUy6/xMHnRr2Kj/N817MgCXVIjNWwGBKy
WGBVHF6KEY5sdfE/t2fW4Mw6s145UNB4gWv5aSjcRIny0Fs0u920yfKaw1VOO5aeRaYnuXzCzYKs
BlA2biS3pmFrPifDtVvq5hrmYvUcNg6w9Pzr7WEbzks6l560gqlVpYNCVYEjczyBRwPKhg0quUmQ
1t6hXEoQrG3dTRqMpENhaNXPa1jBSI0dZYgiH3IcCOs1fLn9MQY76XAYFKD7OKZh9TvRU0zOs3Vf
5hBop+RGRSVo4GD/ojo25UcXZwu1sbmbLKJvkIEfh7JElBtRsIpy5LzhSbilAWBq/Pr/m+2RqtVv
V8eaniIKjjPWHUh/fc8pdrfNbVg7f2Fhrs8gs22Hv6XnJi3v08Cje3BopFPX7FFKFc0KEp984zxs
mlxtu+x5UFSVjLxjWLsvtT0AYrgFfjXZSfPdxVlzgntt+cT6CCQjcyoL99yP/M7lo7lvt5R1J2KH
/M5Lb/a+BP2SNyQVgFw3B2azMo73tyfEEJ51BdTSnbjVuJiQoPfSXHjH2A4TaU2Z76ftgh8+b0Qk
Q+Klw2XoVZVzVOPwFM7DE54YdnbuH2Qxpo03H0W/pellmBgdOIO0FESihHhHKO/hiyznSzM1MThw
uy+3LWbqQPNsoeKakRruh7eBzKZqtzbt08rohocY1qyOnrHGrpzAhhT97rjvvZDeoWXqKeJv4a1M
SZKujlp7jUNo03snRd19Nfz2i6hIuBuOSVg5V7BqEg4iE471L2nXo6uc+zZSnWYvmkPUjuKV7AQd
MXCgxh8WqTaODO8TEZC/2JGWqqPEU8I7WXxOovy1a19mb05mPD+IqYaOD3uJ7D+88ZKyk8epJZ9p
EGyEY9OEaZGA51xOlC/tAwoPpX0O8+fb68zUrhYCKHe9wV/R7uSQLwIkJoC7W1uHclPjWqbcknUc
y9puHxwRfFjy8gtpnR93jVvH3ExO34VtEHcXubZpHcc7Xq/JfU1fg9ibzalkQ+AHLetw0YVHB1dN
YPKuxw3EncEkOuJGVtyqqQOTuFgjL6zM2z+k7shG9DMcEHTAzVBFcZ8HlF9GwfazfKxGK1PDPtgS
ujNEVx1l49bctaeh4BciKF6JXx2CEhxwWI5TtXOon92eAEPs06mOCseTkoNp9QHcLtW5yJsPFWPT
E/Hv0oFCVY+2Yw/hFEJY4/oZ4Epg1tfA6ZJm+HJ79IbkQ0faONXCoPXdt5el/TR1B6mGRLXnqPwe
g3V1+SXmjYhgspLmueG0ziqeOL+wzkeJ25Si2BcvotHp9mf8xx3yzh2Mjrlp265FCrA0lxinaSr4
k1290hLliBXfx/FvFh0Fb7IY5PDgbsI9U4L396OiUFkKWFbWGREqKzbVGt4vAyKhjswhVTw2EB3D
cPBiUrRzunpDEo8PCofgOJoy7tlZLWxwPm49q5n2MJ0eifGlLkJU/zwMO5UhUcnU0T7h8TQr9uy+
DExH7EQWEQHP0UUYlw9xXCWS+R/KeuuOyPBsHrpaFt+zoRRLO7SXdv1kgSJi8T+F7cc1/0jAzkvZ
lDjNKYo/EPbgMzsVOEjY7PPtBWRYnzpvkqohr2o1cDKQ4aZMRDs3p0foTW2klIZAqiu4lrwq7Nlb
x+fOXpO48/a0vKsGAEtNCw8y7GxVdHN3aevg4CM9ZV1+X96ly7V2ah5DURTdQ1W/1NYH5KX3GVsL
BlKVhesVZfdgB+NeTHE2D+2z7W9sKyZba/u4L/Huw32MOpfea5ujUISvd74L6MAdHlW2U65Od1G2
SIhtfbIgy0HxbHmXYXRmpIrGoiEr4xerlDRZLJZwi/xrEbmRFP4X1t8Jkzr3EW2suHRoMD6HETvH
/LND/F3T/qAhPdK43k3B50VND5AEx3nHT3BdApKcdtiB0fpPASR1Ho9pbR/7YAU49knYl2ZMy0hc
WnsH1FHi0sMS8D2kQJ0kBK1WP1qoXrPrz6ysPi683MhKDL6qUyzlrmiD0EXekFd1uWvF/HMuAahx
O1Fu2MmQOTjXnt8kVQ4Y/xgVXnehAa4Wgw4cVD0UBi80/8HCjT4My/S/IPimD9C/xZa4RhxoemRy
il/dpti4XTZs6jrZEgoBfBotzvhsRY+Vx8/FMqQhf6lwpyDrF6epUMl5Z/753wX3m8/A87kf+ytS
22HN1c6G8PUBx2XnvkihQ9l8cHZ4oYXW7TYj9h+IX1TT7/t8TQsTwF8XFvij+WXt7W91Yf9iXveI
c/fL7eYNya2OY7uCaXCgwMj7tU264GO3qkT0ezXdFyp0AJsgbQDtDEQiWr/OUZ+S5cXaZA4wDV47
zy/tGoddnHeXdXI+8CE4qMhKxgma3U1x346oY9T4HLIIbjs+z0Li/Z/YJGnW4Ndt4xsihI5O68fe
Bc+l317C8isgUomKU9e+7yynMygFbcF5XanxOcqB9Q3mCjcqdrPhuYagYHv/G3hs8DAT6Sus9w7s
2tSXNO2sYIua/r/49U7410FqopOtVY4LjD5/t0WRSbmkM5yq7DPXr8/98jCOc2Y12VDvR9CRF+ue
uGs6Wf/cnhdTXqxzK9lB2a0h9cbngJSJlOy8MBQzD0M69J+H+osk7i5CgfyabyyECHZ774M1J++H
IfLGYeouRfDP5Dw2sUhE+7uzP5bqtPC7XP0vSqdqtVFsyKELCY3hA4geEr/7XuMw5QRbECnDZc5f
1E6Qh6zjwPXHZ9FcmL1nPt27Trzz6iptZgENQcAZhy9cBGlAReou664lxeH2pLlXY/1txL9In4Lc
Lmtqrd6JgFGCBGVquR/86dHFG73fPvMGzMiAd4h0iEHGNQQJWJUy1hzC9mXkS8LYeRJugueoFKCy
7PaY3nfwv8iiaGVD3YQjjyHkIS6+zP1nMm8smfdjH9Ghb+D5ZW3YI59WKxTEBMu66Z+Kn51p46Tx
vouTv+Bu4eyVZSGXC13WJOjDBFwa9xlFCx4lq2c/WublYrWXxvodWp+CLZ1r06C1C72CtKyXvFku
a8nxPmGnHjzpvlFrhwHLcQToXabuAcpKx6ZC3fssX4p5wybvB4C/WKLm1i5U7Neg8/XWvbL3oTMf
WANxkRzkH45MubX1qGtYNzquTRY2qjAXe7yMywMpptTOv1uVm3bexsONIXYSHW82Cz9mLHC906yK
l7rIPPtnl3cZK9YjCBZTpz5F6heIldLb82LsT08CAhlUsvS8Uzt6GS+yePpjTVfOlPrfTj0wdZS2
BWqQdSOhMSwxHZIG3QeHi0q4qKpEPRCUXt1CbWw7pqa1dF4VfRuIoZmRvzfpPPB0LLaeYk1NX/9/
k/6OA5HTEkzLpe3iJGzIIYY2y+0JMDWtuXNYOHMOjPd8KelhHD6x7q6DB4k0X26agUzWEM8Xxj5a
sZuN1Vat4fvHJhSH/K8xVIuqujBCy9P4w5MJ95988eRNP4o7scKAqf9vDxTaArWvlHNRDdIuCjq8
cGu9G8ytY8+afPLmYGmdS8yjo0fZc+xvsbcadisdeiZ80q0Dnq0uIPtICz/4sHqfLWvcuPs0BB4d
ftZNLRuoI5xLGz/W3YnMMo0ayOBs6RGYRn/t980Sd7vKCcp2ci60/4gzQRKWJyhUbER/w5LRWXoq
Nedtw6Rz8TiErKCX9FXZXcLxUNUOG7B50/g1F3VJAdnUaXYufv4xx8th9Y8/bYHPTLbXfDQYe7BY
SNi+XEjqtM0jC6afHR2ywF/YholM49f8Neg85UN6C+NvnEOnwge/LzPZbD1+mprXnNYJHFf4HC7l
5i+24kk7fVj8ZmPsJvto/lovng0OejRe1Oei+ohccXVOvPt6V4TUEWbREjQeLUbnIqgNMXl5xG6+
v6/paz7xZtHLaR1QhlQgGlxxQiz8OC7tnaPW9tWW4dYq6F374g9e0gZ1Vq1bLD+GGKbj1hblLRJ8
c/bF8UgyTF7WbM6kqenr8nljEIdDP3ttiHOBHEJW0yCbqzsDjA5Vm0JPrgKAiwuD9JgFkWUq/ceS
bB2eDGtQR6sBm1U6bF2cSx9FdgZizV+Lm9upn/vPXuW3GwvG1IvmpaKH1GXuB9iZhn9ov29GmQQS
8Pp/b69HQ5wkmpcOPk5gbt/hxpXUmQdcWXB2i69LVCfrVl5g6kLzVcjzAJROuX0B6jUd4wONn1mY
p8GfcevOymAjHbfWWFQysQT2pauqzJJy33r5LxDQJMWyNQ2GZapj14YSNOmIlc4FZHleQigkSMCC
eR8+negINvC+lw3IeZyrmM1+ya3XvrJT2mzp8BlCsU7nBCRlxZ0e9nH89TjGP32idm49bCT0JtNo
HtzNlphVhRUqZneX18EJaOE7m752+SY4EFWDftd3nUuNC/9cxLu+2CrUNdlE22Fnd2mx19k2JpQn
NrgTHZZ4W4zxJpNoTutFuCQMSx+pDW8Ocy6+8KDeePA2rXXNYeOhnl28ANuXYXmyeFZF31T/Ky63
dEZMI9ectYsQb2JQWl98kuPEvEAb/vV2pDEYXMekrU6jVFg79sUNyNf/4+xKliPVlegXEQFIgNhC
DTZ2udvtnnw3RN8exCgmMYivf6feyldtFRGsHOFFlkhlpqaT56xNHZOy+HchW3eQBr/oWLRBpKM9
20ihQqk/FnrwCKeAGTinotxCZBh8o3M50bIDWZzrFQ9p90uU6T0f1o2XJ0OJ1IFo2VSO/pJiuxfO
zcHtftnFU4p4RKdWzKePt/1v+g0tTYslbDJoMyNNy3+67sTTu1X8oWXshhsfYZpgLVn5GHCAqFAH
sl7e+5mTCEojr1z21QKqJewEQhUi19l9taH1pgSLw82rIlPsaOmKCPEZqHXd12D6tkwnNWPlcGN7
3ncwplrK0nF1oAoU2q9e6aK1qTm2+Z/bc2oauJatK+eZ5IpjVaJTVFTjmfn1k9X+GKrg065f0BFm
aypUUzI8US71ByFj6GDEajiX9pd95rXtcC08mdZOYL8SD3y5qr1jHogFeH0vGvbv7Z8wZK2ONXOJ
ByxsyfDI6rSH2lqOob/VzmEyfZ2WN8uTXOY+sCa4XzFABm23C+JC0N/7xq3la2YBaRkElf06QjzX
bie8AOyjK/B1aNnABBqVV2G/VqMVL2ka4xngsG/UWpZCYQS8L2PmvA6tg9e98q5UW2diQ33RIWWi
bRq/nOFt0l0JWYpjKPgpLLfOq6bJ1LI0H/1VLAMiXfQ8xh3lsZC7VIKwP9TS1BMhGek0ZF8A9z8M
cxEDSbKvKuqAMC9ouCSixkE4iApRf+a0/bprJnXc15ATNNAXFdydu/eT7RxtbKhvm75m9zsPPzre
Kwf5U4cWQOy9+hwX2Swm8sjq7py2z7P9zW62llXDlOq4LxRdbGZ6LNh1Tc/EyR/q0Dnf/gSTaS07
mVpKOgb4BAe0dIoFz4CQ71sudEyXmy69K6YRBcsvvrnjs7MOv/YNWkvOtR2Uu06r91q3YEddQSQx
bRE7mPyhLaEBp8IGnbf9mvLq1Ngk8Tp5uj1q0yOlLn3nSObyLMABMk+7qMnAGS7iYAXjgh136xKD
lOi4krtWPI1hHuO9jnkbi59hy/T/h8s39R2UxmXVq9W/m1P1U80f0kZdApDqDE117DfV199dxAnT
o7RbEJXTmGYXH13PrP839T4qPNL7WxjWd6cG9rVQrUcheTqu2cXN2y4a1uWlm+jx9ty8W5Nh+/qb
bzy0QHEAVUdCh1k2R0vlkdt5QHxtKQ+Zhq4FrC+hsEXG1HqEztqhtOQhJ19uD9xkWYtXBZwgaEGy
7FJQPgAhsrKYTlvqNCavaEsJc0ltMTTAXlpincZGHLKBvaA/amMnbzKvLSc4KPRySnl2ARtpMvfV
B6hxRL1NNpYUg3kdi+g4sl/9EOZX8SHMPgTigW6pGb2bUITpOER3SQsv81J+4SGPXe9UtN8o+bSk
249QpsFff/lNQE6TLLuSWNmlFB/L5ZCuDwAP7gqZv+CBYeFhh8qsR2nbNJrdZo465+dt26ZhX///
ZthhTzPPHyx+WSuwyaDH03NZ1OGm6bZ5k9+1NHUWEYx9iSn1yKcSujlpFoFBqFgOyyZVvukntFTt
O5vP64JK0A5OZA8nRp4yh0apPGbOngMmokfL2alXdRAOmFtpNXFmXTiHj9TLbRcZCoKOCCzScnSb
Zsouc/OxyD/7dOMVzWRXS9Z16Fyw4s6o7h6Wq2V6XEqyEZCGoNGhgPniDW3Zl/klKxZ6GAJ+tloi
ohw9nhtx8y7gkzAdDCibvBpBzg6PA4k2ZpP7UOW0/UxYn55pnQWRxzMraXKrOXRBM28UIMOCqLPc
jRWEdK4PMJfSP4UTuK+OPtQXHG+jfBpmREcI+qXwUlkgjEJ274cXyAjejiDTdGg5XKFqspas6aMi
oLQfX4rWv3D2+7Zx06Cv/39TIBpRBrghWtCBTNvvkx9khxIKNBs7LJNxLXdpoARVEDK9pN1TVaYR
t+VGAJksaymr0LsEjUNY7tOLtfzriE+33fHuCQKBqa2wKrPQBxW02cUaxLFdvuFauC2+p9mAHeFT
Pm34xRT+Wu52lFiEqS6/rKHzkltHu/w5TWjjAE7JEi22uadq2Hqwfj/o/6KvS+2AuFMZIiqdPFqs
8gCh+7jz2R3oPO5uO+39jTQJdCHHfAhwyz3U+UU0n+fqBVctTvm9EvUnjxaPAeTg+/ApnD/LrjoT
MI0F7rLxy++HwV88dgWXXVfYWBzQVXg9qU7NFhuvyfLVnW/ywrJ477dgpbzMYVXHXRVUsZeHu2r3
X2x1UtpjL9uVnl1wQfXLGufWVmV9v1j8RU7XNhDYYEpll2buT0FwgerDPfX7w+2ZNnlFT+h2kvXS
TAjcDqLEkCwcii15RJNpLaOZ9AAcYPCJ3/3GrcbBBgb69qDfz+kg1HIa9EO+9MSYXwoJuiMXL5D9
98E7jD09VsG3juyBbSAJtKRuljUAmKJBLNKf9LcHOS3pbtQLw6TqUL16IBlAT1iQRXi/Zp9n6+CK
jWcfk+mr097GuRimsbAJVmLf/qyK/NtqDbFDxcZWwlB9dFI40Pp6MriuABnDJWa3dlO0sqZ9DNp8
Pudc0efbc2z6DC1dhS1r7gyo2wNLB8i9+R+CHHhwMjhfbv+AITzZ9Yff+GnJJZcOm/iFMrEkrkit
2B+DrQYzk/Xr/99Y91yfXS/FissIAuQcnaZ9tfW8YZoBLWWr0StBuo4zY7n8Q/2YyzAaGe6U95Uy
HZw3yFS5zsiwYI4gprT95g+ptrReTUPXEjef08EvKGzT5mnMn1xHPY/pQaXhzqDRMtbmbt80A+aU
SDtZm/W8ttPDzP2NY4VhUnWAnhdmlZsC7HYp2hpvbjT8M0q2Lxx1hF61rqHsiiC74HGgiJkDrT7H
draYBQzZpCP0QDgsleu6OFuAcWFW6DB1qE0eiGXt0pchfxHECdU5TZ7i7qgusikWrfXEXehW385V
0/C1XJ09NDO5/URAxDwfC7eKy1Ec/WmL8ts0r1qyoi/WFdXsZZdR/GGLfUSnwOH2wA0rlS6ICRpu
ocSichyL/oR9eBgBuLdHEG2MxzmjESPtvqzVxTEbEdpUMHionPzzGKx36+abp8n5WtL2UoFoS+G8
26rFQ/NK38ZBxrN4qXm4a/P/F0XcbDstxYUMv6CR78My8Hvu/749AYbB6wA9gO1btjoLObPUvxtm
+w749UMJ/eF95rXFdhToianFSM4euKOtsj2HVRiX6dbezxCYOodsmEuLthDVvKA57d7qlypilnjZ
N3RtgXWkS4O89PllyGjMfjQQqCzKjbA3jVvL14IOrS2mHuOuQjDXtGF9zJt9jYfkL2I58CUsQ9ti
TinPs6hYy0tftyLqMrYlpGsav7bEzp3KbG7BNxSdt57rxd289TZpMq3tikMEZIo4xOpdsFfIa8xR
X7AtzmHD+qpj9Hif8sWWDg7Rfhm1r9Wk0EV9XHdRaMDx2vLaWXlFnRSrSCu6S9PzA8hZvlubSGyD
a3Rw3uzKltIBo2fdV3vu73q681SpY/J6x3eJ68PpzLYemrm9c9Mvt7PI4HEdjzeNDHxvAyKlcKCt
SNMpsoPxoyO7D47aAiyZ/KJlqm9lGR4g6uIyef58GAXuNP0BrFC3v8BQIXWdxcmxi5bXJQJS+n0s
C7uJqwWCI22eTxtnBtMHXP//ZjNc5Cs4gkcbVdJbknEEGTD4QLf2BqYZ0HJVFe1M1yG87uOHJF+K
Lyr3zqs9PU15d9znIi1nVzwKS/QgkDO6tQ89/6cm2WlEV+pt66YP0NZXcEh30GhACIF9CI/+VR/Z
lTjIChtAt202fsQ0BVrqyrotbebBS8voHaRfHgO+1R1gMK3D9WqOS8HOV/zCcNNlVctj2W3pP5lM
a8urMzFfphPjFzAT3DXFxW3sfVt5HaGXjVneeivrHu3RVcdhrZaL1zNvI2BM49YyFq3r3uKmuGuC
tvsX1kDqNvfpLhkOEuhUccRhiI9h4Rfx/9sPMAzV7lEUu3AiMH/9pjfJaimQzuV1SM7LQOJaAKi7
bkW6yS1aqrpdzwcH/XznoBCf8CT5zMF3ti/AqZajiojeWhmUhVVfX9sD+g8rW9m+/amOy4Oi6GCH
lMEn6LHrVH8s2dZDpyH7qZaYWVgPuQIVwWWo6KFj4XF12QkEhg9d5m+cig1u15F5kCHLee3PSNAs
w40Nia053ed1XW+xcnu7dyVy362mg+ehQoqtdck06uvz4Zs4lCsID20HE+rP8nNABhkN0t2lE0kC
nfitS9MWFKTtVYc6/eTb/ZOsqo/13gMlua61b8Zu1SOBTizipQ+GiKdhPNTdhscNy7WOyKsd3DR3
FPHignXDnr8SJL7H1B5EEfyiZehcqcatguC60rkx3H9ke2+adVAe+JqVTVyKZa7+2qFXbZ3Gw+0F
1BQp2gKaVnPRtiOlZ+H0xzbtHxxrOe0zrWWnbFNuNwHhF9DkPCzQGOuz9O62acNE6ni8MMhlDiUu
fmlQs5aLT/MIpH23bRs8oiPygoEIK/ARf3VTXRyHfeTNVlqahq2lJYSGJhxf4Oy6+9fPkiWdIzXs
W5R1fJNVNVNhpwM5A68ZW6tz8sQ+fFCgQ5vmALoOaevwi1Uvd6A/O07Nv/t8fZ2DN7nOgt5dAoX1
csZVJu/nY7jurK46sVpL+bqWHP4QeMBtvQCUhd/3DVpbLYnyvHwkmMWQyMNgO3FXjhubfVOAaNk4
N2FnD+J6dibZp6Us78em+Dja69YZ1xTbWkrSSjF39RDbmYvTLRoHgk39JINpHc/kZqIEORm80oJj
InVndDxsSb6aTGs72bZY56CxUFgXvnYRmXHHO2W76MFJoHOqWUC6lA4fUUeAbCyhYfrB30p307i1
nWwgPZ86I6L7qlfH0Njte1sbTUOg6BRnWSUKbAivLhmLi9UGl0KEzyyr9yhcwinXL3qTlzleCafm
WgNp/ysHS0Uw1vsWhf8/mr+xDDgvcIu+h9vKK7/nkKmXcoHbb2emyStaZko2+DOVmMu8qi45mkuC
ovzKyLxz7Fp2CjEFKXMwn07uxe0cnoti2nh4vIbEX1htOFxLTBt9g77vwnTNIQ7H4wXAWxzJm63e
REMo6iAmUol5wtWx9RhCEqP0wRY7btFMGoauo5c41Aanbh2tR7t0v5QrSyAP9sFrf4DaciMaTb+g
LZsEHIWcr1jtHVZ/dAsZOwB6QgzyCB2djZ3h+/yrJNDhSrjHmcB5jR1zZ02xJecoC8KEu88ef6yI
OkiXH+qFJLK89/KNFdv0WdcofpMKWWfhVrrGnCxWMjsMvE8f7f6c+VtCsib7WhIDn9aNiqXpY96R
aEnPMzicfA+EkRubMFNMafvdtvJxwyAx8Ws1RZY7n0S2qwcQs6ElskVwY1TOq/U4L8/rsH5W7vTj
dokwDVrLYVI3aLZwFJapOYzWgp+8TaYNk7+1HGb+0qctkYBRgzV4mr+i1zhC3ezJRhq8P/S/iMqE
XbK1XxAvcghPfOlfoaz6cY9X/iIow3O7xb0OU7kMKq5BLsrq6rTPtJa8+IwWB1E43Fp7tP7KeJFb
YK7r+v930fyLRozkQ1ZNE65EXE+detr/ZsXyJU/zHL9jnXnAjrZl73S+lqxoSvfCsPHpOQjqH0Up
STS5ztd9LtISVTk8z4t5xWldkpNyu8ivdjWKET/UchRPO3PXVJSccTA9k4olBd8SITSFo5ajPJXr
lAeF9RhY2XTftVZ+5mW6sRG+Rsd7U6unqc37smTKeqxnkLeBSqpsVBrPZWkfXTZ9ki6AS/ucr2Vt
046i9Qm3HmkhX6de/kzDrRfI97cjvg5UKuq5dKYSzu+vRxC3iVsnONrzdNg1cp1RLGym3hODi7Cp
Hzw/ceyNuv6+uhnxdZhSWPicNRMMt1VcfA5PxcmK6ee8ifjH6SzOzcb6ZwggnTJM1faKJoLJemS5
XR26vECDUefskrPBR2gJC17/wKPyWnf6EMwDF8Chjva0dW//fq33mZaypBjarkoXei5cdOOET317
LEQT580uSAJ22v/dG9TtCliomukZDG322bVz8PmvzrAv5nWYUlmQmnZyQeoyfueE/JDigHI7KA0b
qb9YxMg8C4/6HZaSXuZJjg7EQ8d7kTht1r36ijaXDhDQmK/zmMxpax/poMKzxTZbJExhpSV0zmCq
KhG9C2v+cSQo75zU2sUgTqCj9d95KVS71ixHVBFI5UgvOHu1lax4ubztPUPF0IFMTKom8FyMPadT
4vshpJrFXSmafRVDRzIFTtYO0sGNHOtBcyqDgxUEO01fE+XNZraZnHYqxtJ6hJZXArnhJMt+3/aJ
YT51jjHaYdvj9Djqorc/DvkMpdvM2gpXk/Hr/98MOwtkWijRpI/d8BO38ec13Hf7CeGP/1pGZ4W1
jqFjPaal/JcuaBaxKJ/ifT5x/2s8dWRbL4WwHl25FM+r75RxwNet21WTU7TFt/VxSU4yi5zl6sTV
nB57tkv1EfmjJWfjt1U1SZj2R5xEmn+ZU2ysWobU0cFKg+o8EE+F6AuBjMYxw6tqZDch++D7876H
D1+XrKSOL0RftuljP4v7KkxyBhoIskV0ZfoAbaMc4O52zXzsp6aBHr2WJK7n/FrJ1q2lybyWoHZV
q7HhVfoo3SESdhEpWp0stTMidVFMO0wHmkO1+zEToYwsDxy23XC4He2moWtJ2iwgFrUq9DNaSsac
/+5582tZy++3rRuiXScYa8ZgyVOJbUgRlpCKrgtXfi0W4F9vmzcNXktVr2q82etY+phVrIy81n+u
J3RWk7p7uf0DpvFr2QqUXkecwrUeR+GiBT/7abFsi0LAsM3RQUsCjf2qJBRXCHPzdc3z+3UBAWCg
/u2Uddo1fB24VFXdgJMVRSlLq3M6rx/WdKvh6roov3OI0JFLEq0+jZxxAULQ6EMtKwHYMHaJPM3k
gnvw57z3X/JpF6k1+ZtdzKmwa8tE+khTeaqd8r4sT52/dQduCCOdXKwGqVMxVYBPL618sXPyEqgh
ESrduH80mb/+/806OGK7bGUSFy7DOL1Qy0ODP3+dUraxXpnMaxnsA3rMc4z2sQLzWqj+2GP31Ltb
DWSGKPW0pXamjsCdDlKsmOgYLV73YInqKYPCallsOcj0G3oa2wMhTYYt88iJFde0HaK8n8rjQiHb
ABry133ZoCVzS6YQDI0+Oa+ZFQ2i+Wfm5c8dphnVoS+BEzIB8EJ47w3doRydJz5PG6eVd6cXprXp
zSuWzXORpfehO54bzkBxWB9lsBU971Y4mNfmtw7aaWnrskto5RzDQjzOauvy2mRam9aJTkUBAtU6
abLhwcsdtGpvCcO+GzEYtTaVJC0czw0w6myBoldflZE1VwdrDs6Vw/fcSuE3tO3UAsLjlPRenZCx
sSPLry4p30VgzRDG/y0Js3QlxCUmAaZKdsKN6Z2/7NpIwfT1Qu9NtXGhieGudBSJDXUVZ8ojm/3r
0z0yZzCu7aOmTk2Tm/t1IsjvTKmorJuoh07F7Sx692IK1q+z/WbolVVaVU38NknBj+apronSWp3U
5BwsgTtH3IBt/JAhMnUYTAD8IpYqTC0rxIuoQo52f7qxJzHZvv7/zUcUHK3ygYup9abveCY4lamz
sQt/n3Ye/tFyFfumssXOuUyGeYwm7HhUKw6BklHJP1WsiNV0xitLnIutLYqh9ujQmNavR9BiziIR
3bMYHtz2ud/Vwo5v0TK4sVOxSC/rwP7RQ0Z2jNt1i4rUNANa4nZgQvFrjlGTvo2WTt0LvuspkVEd
GzPzChdTFkqa6z005RmNzrGqnnu5Z4WCeS13+yyoQBqBuGys6oyKiVaijWJmKJg6XxW454eUpkhc
WjW/Rv48WVCZCYcTbpdv567B6TpEZultYY952iZ09M941n5ZJm+j6JhMa/unZinGIisw9hng1V9V
Xw53QdGm324P3BDjOv+PCDtLpdeiI+zuPliLD1PXH/iYf9pnXstZIvLeqVmd3jtDcUyt5S6vrHvl
ZBvVxjR6bY0duOU0syfS+76dYrpkd1PHo+2bJ1PYaFkKZVJ3tfK1TWRlHz03PLe0/UKBb8lktrF1
Mn2Blq3VbJd9aIdtEi6jhCTelOGxtnkJ6mXXXT6jOnqGt+AhqJugTrzcu58Cdl68l9uTa4hMnQzI
5xUEX0CZkdhBs0ZiLsq4BH5pY5UyeEZHzxDXdUoxIe57b3zsxE8HWxBn3SL4NVnXFtsmrOtVBqRO
nL7+ncrgtV+bX7hg3khak/nr/98sg+naDOPqBm2Cl6YDWM/iNJBHue9KBHN6nZE35ltcLaatb4tk
VOTYc+dUe8FOt2sZuwRT1owlirAtCboRgjNl40fqyufbMWNIKZ0CqODtUK89FvFsCg5ja59wa08W
O863NLdMntdytqkrNRQjSsIK+Bzv1aGY2oPotkgmTePX8pXmhEs0JKBeMjuP6jQ79JV6ZXUdh6w4
3vbRdb3763KBUR1RA56hYhmHED6STtSVPwVYnPvwW+t+drJkLcXh9s8YPkVH1xQhpAZApYPSU39A
uxEHdd2flXb/VEF/2vcL153umzDtUrdt++uyW4ZPeNSYhyaS3Vcqdz02wVHXL3tjv0ZrlOT2dWn0
5ckC6ZbVtxtDN9Q2XSjQS9PAH2a3TZT1lNLs2NpbVwomy1rulpjbMgyxqHjOR5x7DoNVb8SNybKW
umrI+OyuVZcw8TIDbzT5W9TThqTSQTP9mLK8qBEqTm0dB395yEVxoIW7URRM5vWchcLTknYzzpoZ
ARE6CBuHl4DOwxCts+9+vx2M73uH6HgFsrZeyyYcmp01j9oKi/i4xZ1pyiStKGRZW4++FdbJxLsS
Da/5Ax7WvrMlOzB7FxUqA3vPf2Pdzd2mGkhaJk4znAU4qNH9slHyTZ7R9t0yqysvXOv+HreWnH/L
MyLEN5alAO/H+3yvFYI2d0PXSesumZr2RTnTEKWK/9hnWysCrLHyvOxZnaQ1Hw+LvZL7PHC2gLbv
PzrD79eYfVNjRDVAFyzr6gRcyAfRkFjSLAKV6DyxqGqsWDl+5OD06a/WIYXq8e2Pujrm7yWA6FqA
mI6S0gwOo+LjWp+uTG21+NDkR5d7O2fd/e+HlcEKguqBQ36n40e/E4ehVBuF6H2YB5ymJTTPHSuA
MGCdZLbzmAtMt/Ohl3Pcw2GBqmI/t4+9s8QzNHQqsHlDw/Jw23HvlxLyFzkQRz9ru/bp/ewzaOik
/8cf8EVumDekio67cTlkspfrvPi1PPgSq36pNubj/VWf6JgbK7Sn1GZLeu9Z46nNfzTUi1ysPH4w
HRf12avVzm/QkjHwR2ItYJFJHH8iETBK7ZFCUG5j4TRMgA69yUHlhdPAkN5PbD0NbX0afTcqyy32
KpOXtHScOw/ozWDGgZJOx9m5Bxw7gsrugfIfNdhrg11inIzoKJyu5mpI2XidDTdO6bVdrNzIjvdX
C6IDcAhocJd8RAx1fIla5dwXqvgAMpKjLTa7MUyzoCd34TlW403pfYZO0RwEtv5QgYRRbZQnUxpo
+d3j/kp11wtoRVk0QtOyZr935a+u49e6MySAFPYwfTMevLp+mhb/XE/Dy23zBt/rIJu0UzTNcPhL
5jrjz0WYjgeOtsBDZhUsattwqx3Q4CAdbdNxq+UZJOzuq9q7Z0C9dlm1ET6GpUFH2tC2dYfQbbqk
7mQkgG8ia0Jn9yxndZThn31+uvrvzarn1ivzgh7FyB76g5X5R99ZD5I/g05x140Z0bE3HYeAAfpt
MNHUiVH6Prse/XZ78CbnX///ZvDrRMTkDqLD6bj6zEeo6VqQYN0o0ybj5L/GaR0G0hY9NtlV+xys
tI9GJbcamg1pq9MFWUJ089Ij+inUK7vV/RYuQVTSYqP/0GReS1vACNUS9G2XLMBCKsnPfQX9Zdve
iEyTeW0bvJS9U6YzXOOLAtI3Y5Ra/1j8165J1UE4C+1HN2xQNXNVQzOaJmyQe16oGQCd/53ScWxH
twrhlp59Ee6PBgqfYmNzanCJzhREw45XAUWUF3SOy/CQo827WzdcYihmuqgfdQY5dwMqQdvgZD1S
MRynFFAEcKOjx6Q533a86Veun/Ymm8ouL4VMe550jfzZZJCPWfgT75dzybY22YZFXdf5o7zzqyvs
NensZ+yjo9KlUTU+lO1876c/VLVxKWf6Ei1109mdexA3dcnq/BbtXdHjqOkeBrnxyGCoDL625nZW
14IDBhFatd/9MEtUsUtQAgGq5a1qHDubbVxWsqG0eFxAt9oBVFEun29PsSlKtcQFdguskc5UJ345
rcchgywecLw4D64sO+76CR2LY6eOtwR2WyQi8FEfBEihsyjwusNt8wbf63ickOBligDnjUuV613c
4jmLEy3S3poBQ+jofEKtstYKUpRdEuZ1PNL2bnWtz3KxI+LnX/d9wvWn3+RZOIb2gAbxLhk6nJfo
cF5lvwcOz4jOJTRCfbxeSxvvdqzyIw7WjJi0xb4S512n5M24cTTNijVA8HgLOaTOeKD2+Dg0zcaO
zTSzWtJ2eYgHkuvVQc2a50HhMEHkZoeGIfA9LWVxz+3azHfrZB2LpzWvn9zZTrxyVxsC/K7l7VSz
apkzhbyaexKrhsmDA6n2jZ2IafBa1lbyqvteYrmt26+B/KPaz+P063YsGkzr3EE5FFkCZcH0PKs7
EE4fsmZ6mLi9sfczZJMu9ecOVe4WYuKJ7N0fabv0OOC6FATgqAlKooP39lcYlhWdTCgfG9LPYK5O
WvGhBEdtnh0CcpH9T6f4Sdwt3LHJV1reCpHWI5sQ/xmkyWjWnxxrPoLoNL79EYb417FVBToKg5Hi
blSt2RPwaJ+rqt2379GxVYWfz5nVYVnxGvoptdd/vCmIWkk3qo7JMVrmZpCGs4MJaIEVPLtFFh5S
bt1N1ZaYhCmItNztskHYy1ygXi4AwHt1VLIPNPs0ZLv43RjRUVa5OxWr4tfKg6K5Bt3dOO/ccerg
qnLwPAj+UZ7UdDiSsL6vijl2au90O2YMntfxVb0gTW8Dp56EvI6L3Iv4Kh/QYb5vYnWMVV1A7lZU
gieT6j9JXhx8J/zcF1t1zTCxOsqqVjKwRIlDUDZ2UT69Ou4HJl6hyLOvbuo4q9IFKsG97tOCHJcX
noonZUViUyvO5Pzr/9+sh+VEugnyFzzJw+oQ1P5xWdXJmXaR9jGiEw1ZawOBLoJNfzqtETZSh7Xe
AqCZRq4lbOk4ZC08mJ5Kdte0n4piPtXk4+2YNNQxHUwVVjQb8CCO8xvtL31f+YdSNvbGGcVkXFto
x6VLmxBKLYlngUPPGVN6kqn1cnvkpnjU1lkx2DMtBc5wqGb/FF0Y4Q24jvIuvR+qrYO/4QN0ZJUz
N1KGEkvVuIwxqdLnkYUbwzfMqo6qInYwOBDB4EnQlTI9qqvc6MlqBK1PaAAstxgsTD9zva56E/ZV
RVvXayYETzucB7yWTgWFCuPWE5vJQdfJeWOeZ6pgQNNa98PAut/c5mD6FsWWEI/Jupaz4Vq4rPH8
OuksvkboevjRWP7xdviYbF///2bkaJOe8XTUNUm5DE9Amzw2zqd9lrV8VQuZ28Fvm2SpmsTuIAai
tnS7TbOpLa51kylXeDNuuUBtqsBjH1z/llvE0ibzWr4OtmctUzZiz5QxSERwFbnux5QNGxs/k3kt
Y5ti6C0wV/dJm6njuFivzfxdEbXvFk0HVHXWmqFhYukS4WV/eOZ+XlfqH0JLssOuedVxVSnAPGMN
KsNEeml+cFMPagKd3Fi8DeGow6qEVwq7r3HkseqggEihVdnTkSvBty5I33e+qz+YTj5INzJV9sla
NR94CYppMb2qoN24ZXl/U+/qL6MC9PKsXYY+4WUSVI+VfxH0kve4zXkCOHVji/C+k0CO89+cxU4M
2hCrhZo5dxFzm6RRfIPKz+QeLbPkJH0KAHMP1E0TDTR9IMDOMZofb8fO++aJrnHnVTlhgA1h61ek
cZm5B1IPETR29u0sdXKoFuKjuHdyEJoV/QTN7d95O0Wq2upoe39yiY5r80JoewW2wg0yRELF9HEt
nuv2eWke+uVZFc+3XfT+5JK/eKJKGzp3ZMXjVT+AGlqcSLF1JjGZ1iY3D5WkrENp6Ah4/knou6fa
5/Vh38C1qokewiHLy7ZPRDjHqu9wm7z1+GwauFYxwTzFQHkCx9cNP4nCj0t/a1dpMK2j2Zws8NdZ
4RiIrs1oVtmdpMG+WqYj2KZKEe45OMCK3HrpFEg9SzvceES64mreQWDoGnakGbxOgOU/CdmPdriw
/Fdn3WfqHz/9QtvEGj/fnlNDvuoQNqtYSOnUXZ+4FVZDOV/QExkvYfZ627zJ+deffbP5UCpNS1bM
feLjkEx6P/LdT7ctmwZ+/cU3lkvhp55iqGOLPFfhKZ8fQCK+z7RWfXNGR744RQ/E+/RPPa3smFX2
I8freLzvB7Q07XJ7wJEB+wMSfEnJizf+EMXGMcfkFi1HBa5CizKDaf4/1r6sSU6d2fYXEYGExPAK
NXW1290uz34hvLe9hRCDxAy//qxynHujP+2mOKfuffCDK2wQKWVKyly5Fj07zWPbPMzTXTuH51o+
Wi1cq2WGxTNPxLRDU1b9Umyy2b99y6E2vixqmpHmPRaik1VxhJREwIpdVxco5G1JYL29GKmtXqea
DOQdDWxTAncytdGD6e9LqNDIun2MhYlmeTV7PfzMK5P41Q91n91pZF09TD5TaMXC7iLUMen/yVov
zsslvr0W3zSKT+3c/JTpoDdem51dv9qxmSSLnu5Z5ni05aJuKDpuDO6pWhAWO7IVB+U7/q7xQMV1
3+gtV/XALpgLmolzptqkBHWwu2x1qb3pSRi95aRBVU1aFyY7F9V0XFr0d3CI+FWd8+W+oVueSgLA
KPyJIIvVu2fI0MToz9zdfvR11f1r78DQLU8tdUhl1FLnYWE0vlYrWprFrEyyAUCTX7ff8aa/+tRO
0StqmJ83uTj3TJpYML2ba4POnaqMc/8ujCBecj2nvQrydTk0uG+L6JT37FIB6ph4KEbet3bs9HwW
hQtkBIjz4IJDB/XGRzFvnSPXjGO5bMGcWSxVH5zQOqXisPRwXpJd+kL98p95UeaekyTMY+2uqRJT
qWsSntAllHjGfI1GWW7EhTePwni25by5mHje9bCOVB9l9mHW7wpINqIhwPPfz1sU9PS6It9YqXb/
s6mXiaGNLzghw6XiZVa4k+Te8q7li/urAV/wwR9DfRjNUH713SA7Dm4xfu4d3r+Mtfuz8IcukbQH
fZSbKbEzACE9eJChevSzyX+RDjeXaQ7bDZdds4kVEhYncHzaBfykm+ngZD/dvIvDChJDbn4iEM5o
nL9vO9dK7LFT/1U2RHxyPOchGh/77tkrj2TrgHCdv7csbsWGmotUz8bFvDayYe9FW1D3Q1YV/tYt
YWXt28l/6vSyhRZCcJrlUB9br5QMfAIEp8qyKV48rNmN0/eKkewyQN86g1N3izjPsoiCOCgVb/aV
w0UXZ6NDt8LE2vdYW3sPbNjkGQ9QNDog61rEombnvmRxE8rj7elemRO7ItDOnhfMvglO4FMRO6ZI
eA77ZetKvvZ0K0oM0u0q0YfhSYBo41OTOqFJyjEstrTh1+bBihShChnUjggoEsLsn0qqd6kQfzuN
erltnJXNzG67VjKv6DTq4DQqfeDhOWPZB9NUv01I9r3TbtFlrfj2v+oDEIiUuamjUxNoGhNBmkTO
MpkcA6iL03onZwCjagvh+9uftbasrO1/lEFBIYDET2U1BXusgCZRQVof+NjzGNRLd11/oWdl+Xs4
qlo17hieGlN6T9mAU55nuPfX7a/4k3R8I5zYhQM3K0okTBrzqFgdhPGQ8XFJ+mgUD0yW1TuwPrnP
dOIOED1E82QCUpTHjM/8Y6Dd8qEi+E8pcfXXWTkLiEcy3Z+dcK6OPuPhpV5m6SV9OG7BgFZ8wS5G
yGYaRFSG/NQVVZwq/QyVro+3TfHmhd2ndo+3cBcARUganpjbfuixpbW187jQVMQ1AeaoH+Z3rIfe
MYkmsbv9yrWvua6tV8cjLEvg5lEmBrovQ9uxSJrNDOSKU9vCCFgzLUTuZuchHTv/vTcvU6w80T9H
hbqL3gAGs+KGWnjfVLoDUM2wk0bxDC3gJy/3T/cZx7oajMYZ6ZQX2bmsPgZ1F7NKbRwc12xjHQN8
kpE60oPz0Gsmjx5ukwkJZXSaVLC1ia4tJis6RD5naevm6ky7z4X3pQsuuXci3efS+6dm7/iwcYBc
CUJ/jmWvFtDsQEXciDE/q+VUeo+sqeOlPLH2n7umwK5UDMCKo6plgIpznhmU6MeAb6Ro3m6L8qld
o2jKPkpVH5jH7EE/uJ/zg78beDzs6c49TdXGRK/4l12raFugzmvS5efC782RtujuDMstWsmVfc3O
lLOA14qhVxg9DG6CzVixl4nOu4DFmmyEpLcpS2Ala+uv8mgoI5FFp3Lhh7r8Xfd/gTc2ydEnVsn2
KfL7fZ3FfrmVqlgzmOXS1Pcnji3GPOYp+hD1J6o3nHllodo584hVHNeR1DyGXv0hJSbG4XIHMseH
1jj724t15QBgd4aXSA2hzu6Ep8AU+6Xnp1HQJMzZ46C6d1rFyucbB9e1j7Gce2xzUETyrDhD7vDA
jRuLqqrjKcLG2NzFjYCZt7Z9U5uxcmssXWHyOFAqGXt638nFTqjXHHgqfV24QfukMBXaPQXjB2f8
dnseVqKrnVQP86LxWQjP7qv3qAPHtBnjfjnc93DrMD+6baD6JTKPDDIj7wjXf2WOEPsirMbd7Tes
TK6dUB+rIQpS7ihsO85Zly5YF9u9z80v1suN8vKKl9m94dKbWUS7HJ2TojsNFcHWX2wszTXjWw6s
w87XDYCXaLDej/mXhvys3Wgjmq492/vP04rop6XiQ63OoEWOF1Hv8gZKPeYuhIZP7R5xwb0aMhCz
Ok9M4EbO49aXGyNfM7jlsHKY/bkVVJ05oEOmOzvOXXqTGLTlpgVvsdKzqDkrOeRx1gS/QSC21Vf9
tsGJnVIHGaeJfDDsnDPSxCmOhhqtSIPcuve9bRVw7P3nfJKgr3ojhDxP+WXpyYFotRHt1wZueakz
AUDo+l7zGHCIZy2mLWPaF04cKb01pWuvuLrvq5NPJ52AjjLNzmCC3FekTqqAH9pN0ZW3owCxQQi9
LGfwlbr5uZUPrXxyy2rnzl8JwH63o8za8C0/LVDlBf0BNO1Ex5Be0envUvfzbgmDLQnztS+wvJVN
NcnrkubnoVoesrJ86Z2hiDV1YkGKrZP022cgElknaVeaJpzQ4n4yAjzVABTWuYx5ETxA7GiP+/Zt
Y629xXLfwtFdPY9efk6XB9BLxS4ZQRP8qXOm2IGk7u2XrNnL8uShmqETE14bTPQnKU9R9cUpTiLc
+ISV+bb7vjkUafr8etPT6pl1Q+yPv4vy5+2Rrz3b8mMXWSFIjeISMLA89p3fRf954l9vP3slRth6
C0NTlyLyC3muspeAnIfxnrqyT+wu7wI8CXnrTfnZ7Ss0lAT73NlCF18/+98ZDWKrK/B68l3QGuXn
spQocUL+Z99CuMSdX2jzFGyyLa5Z3fLgLGv4QnKSn5vFR9VQ40Ceg8B6CwW19hWW+zYguw103+Bm
N//I+DsJ+ACYENg/anwZ5m/3Ta7lvbMT+TIrlDx3VY6KcNO4aIfn48vtp68ZyPLacRwIdXx8Aa0q
HufOsdBlviOMX24/f21pWg6L2kI2ETM1p9bTcdCKvRLeRixYCTh2l7fHoGVU9WNxDj2dtOxDUfzO
uyI25UEPp9ujX7GO3eAtIR6zhNNQnCGVfImkSALCIeC7dUVZMY7d5O0XgwnGBlMrK3EASzaKLBtm
X4mTwfX3VxsvB/B38lgtzxStPaMJP8xV9E4u2cOs77uFEru1G620vWl7p3wE4d/nsQSfcdC1f9+2
+5phrr+/Gj4SbMVQQqHqNC/F+0WUP1IoFN5+9JplLJdlQI2rLMrlOarcR+rRRNSoKXX5E/i+Nhbm
2qqxPJYWY9nVUE06G9LHWdV+RAfLiWTuxuPXjGO5bM/bK4Um1j26Rb+7bvRDROzO9W55a43Tba1N
Jc+iBHYDQAgucSW/izXWJ3Zzt9vMsHsO0w8zPUpPPaRiq4tnxeR2c3cForxmLKoCHGHDP7pbTpDJ
3Wf5XS31GPk1BL1aj76Y6hY4NBw7UgpC2nGftVkcUbpx7liZUbvF2+E1dPaqUp6zEFthJ5Gq8hi6
62+v+DXbXH9/NfiUj6HRM57ezOVp9oZnL/hWzf3H209fG/v191dPn+csHPsuwhlhSH/ROkDpWqF8
d9/DLWcVQ5cWcxlif2XIgOhEmx+3H7wSBewubr8Ks2IUONmYbAzAiQTSblbR7kgc2R2WwK/2t9+z
Zh3LV5F67MQSwTpl28ULulbMsnXRX/sEy1eFq2ZRcyfHucB8aZ0uaZz5LLkX+5z/uj36lZXzr3Zu
ijpO7yLSLE22U9AWHeodOFJvP3zFNHYztyNR5a+7BvmV6gsEdHaQtd6IYmtPtrw1T7M2zdkgz44Z
Hwq1HL1mC2y1kusl/5JRGJ3J1WEvz3NW87hoccnJe7QlOlE1f9EMeOCyjjKw55UqHlkU7nugt4/3
WcxyZKhDoEsgmHDgodVpIM6juI/qxyc2iAwlWXCrCUxGzn6Njg+E7Zak7tpkWC48Dsage+B6p/K6
vRDdkXdbNF1ry9PaZ4eqn1tZIypPo0m6wE8g3XvKR3Zf8OGW74Kqt1I1wWbYluIwRuw4OHcRB8Hc
lu/OXg0iAI0LWxFESUW9B0+HG4tkJSzYiLG6clDNnTMk6ObHyhOHSDzjpLZ3u62S+tWL3ri52Wgx
ohdkjlTQnpqOx5nZG3eMBf97Lg/FJvPt2kdYHow2vzade6nOJugBr6uTKZTvIBCxD7V/3+yy66tf
7Vt5ztoJqBygyt3Qix1FlzgPiq3e3JVVb2PG0I43+SDYVed0/jlN8kkt5eV2EFgz//WNr8bdukKM
CvX009j9rMyzLru94n+ZQifQfjvcfsfa6C2fHRQfaBmU5bmgTuJo/3lS99WLCbN8tu+oKgFYhdnH
7oeWxjk2StyXnCY2oEsKkuWCYNwVBIUZWuXcuxD2PrFbucm8OHmE/NxZDUGSKvWehMVGkTV8259s
JFdTQOatc9CVOBbHoRInrvzEkWkM3h2PZo9EbK3JlXBpI7lwQiZ0SmF6NgXnpgPvaqbYrubBVr/f
itfaLd3jNM9gvC3BaDxPv6FadwCm67lof5VZc9+ZwYZwDakfgj2lKc8RIJJNWu+Ju6U/tmad6++v
/AqoOc9LpVboofjkdm0yZA8Ru4u4xid2O3fQQQQr8GB6RX9USwGQM9mwyNqwLVdt8wBEFKxQZ6E9
8inMA5Mng5PXkCwxGdkSj1oJCDZsC+3iHchf+LVUwDnJQKrL1UeX1SnfOI+vRDVbKaPwM8814wI+
clrHEUtY/+QUv/sBpB4bfRVrbmZtuYR0xEfjO3raKMhx5j5Rw1NLf43gSFuyD7q7p23UJzZSC0mc
pTM+Vqgg6sDMvGMLWvQykAfv7orNNrbKcNwTGYLoWRJ5CMNh5zVbyfWVtWRjqwpokoXVNciFzOyn
nh2bQR/0FGzsKivhwVbP6CvAzP1KI/4E7XdvBrpgdF563CdMuRWB1r7g+vsrJ56RYHckq7EBZMdq
mOOy+MD4h9uGXxu+tfHmWT1XTgFP05Se2mWIQxCdMFollG6hwdeGbzmzppPnVyDiQUsw5BVTtq/S
6EMEyvP7zjzU2nyHRfvOcu0K5rW799ogQe0suW2dlQhBrcPySEFoppwANDBoLCpy5zCEzsaKXzO8
5bmqy4YB12ZIRNSf+nFfSzcu9KGmG7fFt0FgxIZPcRTBaNrT9hGavIfqMJygnbbvju3G41cMY0Oo
QOK2UMAxERDAwkgMjc1m78wf0MwbR3EbOaW8WRJfYejNjhxYIvfhQ/UIaq5Dc4x25V1gBWIjqDi0
Sl3T4CUZ/4t636kAI/ZWSFhZ8DZyatRpD0UOQ0+uUfssA9VJNL3vzV0N3j6xG41lxjNeIut1JuxL
RuYdce9SFMWTLU9NZemDgO0a5ssFB2/zrlAFyp08LO/zJxsnpVMofyzFdI3Fn8wYHMCWc+eCtDxV
NwspIYcKvqz+FEWjhupbuCU/veKqNh4qHQyjcoJZ8rCIg/FjPaGLeUjmeWMTX3EmGxTVLZ3jOkgo
4PIzn0Ik7GW01Yi29ujrueHV1sFcrjX4X3CQQk0jMfOC0rga+o3pXFnodp9xFagqrxm4+Yzffqiz
jwFFlBm2OtHWxn6djldjj4Z6AkzEJ6cgCw6z4Md6E5SzMqM2CqoYhoXOOFqexMD3RAwfFAAQNRKm
cam38Alrxrl+1qvh10haiqoMyYmU/fupea7RCgg86+72zrQS313LVZHEmdMIDFyPg/4U0ZcFsgT6
qhpIHsv2pAJQB28EyrVZsHZXAKNyFczgcCt7mhT98FA2w/72N6w92vLZoXDILAr4LE+fjWd2prxL
dNYnNjSqIzxqxhJLp8n1aeBBbNjwZfGmu4KNa4OjJlXJDuArcuoX50idbDeP0/G2Td5ema4NjOI1
78K6hU1Y8JEMSTt9w3yG1cbA155uZaAiNdZELpKenJ49mZydylzFdQc1IFndd1p17ZbjEI61eKBk
PTUSNTG0pqAgcUKc2Fg0by9810ZHDWgA7v0eUzs3WiQsDF+iZdgFY3vuUwlxFPwJXfY0eVub4prN
bD8uBZFNhz0LMrE/UdM6isB8Tn0/qaatW/rbjuDalC1KDCC2Cjt68hxWx64MOPp5xH3lJtcGSvFB
zb0X4WTpGBY8pWno/+yD6r4OMdeWyyhCCggNccjJL7zuWfXosBqq+1SYfNeWxKBRniE/zYASLtwY
jKcHyPx95PXHOgBQ87bHvX3e9KhN2z8Jxy2aRaWXdt+9Y0lxUEf345SwQ3mIdsGn+95i4zrSWbqi
m73wz1vIrthd39L+OdWKzbe8ued41EZ2ENEt0Jn30stSPxPcFIsokeNWxXXNUDawwwStKcPsvz+B
7kGxcHI/9rvrvSJNyq+3DfWmL+ATrm74attMNfUpCirpRS59rPJqR8rNMtd1z/rXzQLPvprt1bM9
mU5AS7H/Mwdq///jA6x4IQsto6E10SUQ835J5bsi2Lozrk2vtelXU7TUoNJ2LjJC5FMJKjdhnd1z
mINxrI3e56rr6YC1w9L3uoYsM/kAtbgNJ1sbubXVi65FjPOc8IIKC6PvpdxhA7q9YNYebV2kcVss
VTkXWPNQ5Rukn0Qg71Obqjkrj7fhHX49Le0k8uiSybQ9jNB/fhiJUIcwY/XGrryy5G2Yx+KGNeVo
C/uz5L3ZfTcSvXF6ezMD6VEb4oHzfwuG+jq9GF2o7CQm0YukH9q2OTSmDtPYb7jb7ttRLhsfs2Yv
y3+bqS7rRUTwsbKHxFDHP47SFw/GRz/+7Qlfi0P+9dWv3Dhoc44e5CxCKC0+eTtzVImMYhaThO7m
UzXe5xA2sz9NmSYDxWv+52v2zTMFpsVy5Nl1x6ybi+iSqmWP6kW+i8b54KdB4mdhujH+tZdYDi0d
FTDaNelFRIkXfr8m3CZ6TEmzuz0PazNt+XRX9aVf+n16GcKTzp7z4uS3L7cfveYRlk93s6yqJUUs
Cvg+iF6I3Hju2tKxsR9dONTjVDKM+SAv3m45qQQA0f/XpWOjQFIEDUYJXnMtKLfvs+rucGez+RPe
SQ6+Cud/sSpXrWP5bqBGtx/SzLlMf6yTH1SSBzEIpBNvP6M3+b6FadMGgY9dRzTH7JZC7QIzACmd
gqm92Y0z2YgRK2vTRn4sU9ebvhTOpZZZMnTNoTIvwbTV7reyPLnlvv5cZ7ThYXpRxpGneqFZsxvm
PPI3DLQ2estznYZnNAX50WUgJtFjcXLkBCYYcV+ItiEgUx9JKnEr/l8soTXLWI47jExSpJ6DywxZ
wWERBxBSbISblUfbEJBIRDLLrkYJ5ZIEI42XaUt8dCVS2uCPZcxDMPmnMAh15mOb5c9uMLJ3bgvc
oiLp1vlz7Qus23c/yZLXOgguqoMkYpcni/x1O16uea6N+6jImLEWTa6Ia/rhersYTvPzlACHcBQ7
shE9V5alDf8IuB/yrpTOpWMJxAhACpX7GynQtUdfTfZqS6fCAN3T/99HXw+2+cb5cM3qlrPqCEJd
6TyV332XZ27CyBTSp4iX0V0i9x61wR+SRx5tehle+jxKfCQFVHmnVawddlTeMrbjgNNbtSQ5F3tP
z1Ah3orDa5axnDUMvKjLkci6aDo8hFBAEa53n9Ft+EdAyyhtI0TIjHRJzjrQdd+VLPGoDfhQ84R8
RjSlF+Tgna/XvSQ4C7ckWzmylaVo4z0moUevEmn636v8f7IU1x5t7a8FG/xRLGN6cU2RGKfeTZKi
A6ne3Y4CK2HMu772lRNVjfbFgJTzJWrQ1wv4Zrhkj1R9l5tH75XrhI34wCHeKWWa+heZEm+no6aC
3pUByrivsrgPoS/k50ptfM6atSzHdfsMRCnOQC6tztv3KgQRxFzjKlPV07zRCrb2Cmuj1VUwg+qu
9i9T2jnHXIIbPwi5emGm2eLrXHEyGwMi8intw1L7lyycwiz2htLAh7uxfLg96WufYDlxFy2o2I0p
u2hv2QUu2VPPj7vwLqYJj/4L+eFUUqSj4Bc/ixLSfsBN+13UsF3eqtj3+stdH2HDP/oJpHeditiF
GX1Y6u79rNNjuYgvtx+/4hg2BARUIhELGGyE1qTYqbKHPO/2NFRHRYqNtNWKZ9gwkBZJdUePE79E
OnOaeHYLcRIRaY9uMwRnro36ol1a3HeCsxl20g5tYkwydsncLo2zFB2v4CL4MdN0ue8IahPsIHfW
5gX12cXr+5MZr6p5/XuQZmxM+IpXUMu3aZi1Yz6HIGYc3HGvmDSHNO0+3DfdlldDz0iF9ZzxC5ix
jiz7lYXep3AkMe59G9vbitPZuJDc9D0lGvYf9RD+Ltyc7LOxmkXitYXZSN38scUb2UqbYIcORDid
20NXV7QyCdyPgfzk9EsM1l/jzTuvP/vd9yJE+57x41LtC++HdvYjnZNmno8dpbuOTY9uX++5CBLB
lliKp55vkb/+wWO8MT4bYgI9P1nDr9ILn+lvlHx+kDB71y71Pgfpvyr7hyvRRzKa6ovrhXuBYmXi
TF4Mlqbd6HmftR8+RE74VHLvcHve325jgApW+J8bIPgBy65diP7pkVGbXT1l9dErxvmfNvKc745R
DLtUVjjfJrBVP4AmXz6lSC9vNQWsncJt5EqGK2c3LQU9MNeQpo/zxqsD8xzNSwoStYhK6TdQNI40
VbFkvJ31XhQ60n+HdQpW3iRElUbXyUgrCiAZYHBKbCgPrA7tGhpfnQ2CrNCUIWz8EGDjJG11cdmU
6GA8MMkPvPN3nJaJE01flqFIymbap/UWH9WKr9twmH4KaD90ZfEXTjonXaL/LhzDraLE2sOvv7/6
LrMsuBh22K5BABqApB2fQQDgJ1O2AX1cCew2Joa5YQoZAseIGBvUe8XG79RJH8rKjVPe7Ko03Agp
ax9iBa1Zu9IvnRQcgb0f+MWTGSa0YEPSrOPdz9v+sRK1/vBhvbJVX7plp4MMAcVl31J9cKMzizaO
IX/Qdm9FA+scUo881247TiJuijoeqyn2fw7NIy1/sy44914eO+U+8x6I+ymnn7z8r7yr9qFbJIt7
zJRJVHPKRFI5BAmPn91WOX3Fqv+C1mh0BtdTg1HJ5m93RD5L3LnybK4h6MQX+SLRrhabrjtW2kmG
cUvCZm3Y18X4aqamomR1v4TulYwm+qurkV+qy26Ob6+DP/HwjbmyeYYaPYC3TYYEj4/IJRSfeImN
fvT3swGBTOT+7XjjYeyKR9dDL2sdot6tyuUBGpAJ7cvHUFbYb6LHmZgLreVGiFr75uuqffXN7sLE
Iigw09inJ2SOWlCcZc+NQW18Y42uveH6+6s30IhWEuhxsCoGjsn+InOd02Rg6bS1JNY2IBuVMxme
VlWb4hvIwhwZZyVqf6Sbk9CExzB0p5NqaggK+jLa13PaJw6ErG9P6trHWfHDqXDIdVCchfl8+sS0
e87E19uPXv0sKw8RNrXjeCkEdWM3QAOHpFMRc9YlLiUgvx4/QCfko+Kll0j9IIpiYztf+yIrosjc
476SIG6Ooz5PP+E0an4EwiEbq+FtGkDvXxRHPMyWOnNmBxYbxZVYHkJO3136UbsefACZPyd65D56
IEU8ULq/bcu3Y/C/iI9y2Xu81aQBN5kWLA5mrz3UXWt2IO7dKrb+uQb827+JrSjggY6udxeKlwSA
FUeLk3jESSoBbMkAaoCyidmwN+F0lOPHsPjEInR1Qm2e/q7ZlygysSkOXnbS/mfpnSDcECO3MkFq
UCQke7lthrfnltggoRIFVVIWLkbYkeBbnaeHKd9crhH8+a3PtyLJjOUKVuERDzfRSzV/7DLwxKpn
D3Zo9BMdLkF2qSDNwz43eRsbj8ZR/nfDvoXj2eXAQ5H2kBVfbn/o9Xz11lismBORugiGacZY6qXa
FUEajyLhpAAz4EY0X1tR1lXKNMQrWHl9w9yX8QiZAc+Na7nhhGvjt8JKUxk4Tt/ASbpl+tjSR4/R
pM57gPm3RGhXzqbEhhAJz3TNAma6K2EFVDCgiSNEnRDsQUGfI2MyH4b6VwFxwXkak7E+B5stgWu2
s0LMUksaLIuLymhVHgTo9vkUm+HX7alfWeM275JR1eh2XTmC233wRpTa5zDy4jJTW1Qxay+wrjtZ
XhbBRAP0wDaB+J670IEIFMgz7xu+dQbJ0O/l4eSEp5PWxP7U7yjfgqRBrHFt8NcF92ozZhW0ppwR
DcKjG466c3fo91pmF/JcAoWdSDZj86gaOeum+9iC6nkuWHHozcLCCf+GEwMO7/Q3NcatsnAXNLJz
3d9yBpM7eUoZ4NSZPGpPk05+Q31n9Pvv6SRqL4s1kBtBdOwzPgkeL7zM2iUZ/SjvnvRULGV9FnPa
BnUiFKm4SIrIGHBKG+OUebbzwdUVfG0HF4mweGFFC+RBEBV51sZ1REOe7XIy0uzJW5D1a2IUCCMU
mFWBq91vZ+ry+R3tyNSoY9RnNcvRCzNOMtpFky6RPa0CAj7j61/a9yXtqTh0rI6c5wJd4a7/LfT6
qnpwxzzvm5M3jFCqlGQZh98T3px/hmh0Ol8YbXn4T09SKFL0INCiEL5omtYZRexV4HzeoxcHxVwG
yjGDlsxQzodKmdl77GeHZerRNaAaWHbaJTmS1GCYcn8poFKl2CmX9d5PwrG9IJyhBSw86mjp1BJT
1gQqSErizdGRN+BmU4fr5l0mRCLWz3E998OXwEQa1+A+dNP3i64jQWO/cyv6kPXjkB/pXKJQ4IfF
rHSchzg2PdVmptE7r+QQethph/ZzMlYkKvp4Dlg5fV+cEYeTmDeQ/3jwim5I35VZH8gfeYqTuRfL
tBRZeWhxk8ZV34XUVnuSBqmbz7k2OflK/KbGtRuCJy4olgqZ9kd3qnUPesmhqOqEN40PFIvGcmpF
jHyHDhOCDkTnx9gQCfIL9PoKUH15vKPzP1GQO3kBlgGj9aEf6FU9hbOaD+By8vzhqUKBqOycfV3O
Q/EFKFYDRXjUHRecNzqtLg4QuWQ85Tn1xTcgdV1ldl3hF87LQEhALlpAVOOQc4//DBvGsOxzmoGV
RNP5Co03WajUYyFwJUGjZ0jQxX7tHAZFbO3k3Rm0I5577L1GBZes6Qfne5nlVCVsHCV7KcA75bBd
B4GH/OKLXpNHZVowTsRgbKXLZ2AwZfqYQhlD/d1ETj58XqA86mPkaWbAD+Hksxke+nBJAfht3Cac
UeBofO0nZhJT8dK6CzeHRQVVenIg3D2dCu7LTsa0dHpzacEXGPyTRykYnq4X4Np9pwMvLElsQKez
nGeIjYEEBITE8LQPAMlEw6eeB+Nzl/nqjB5OH9isOjfLbyeSbpnQXAz0m9sSR4E8cRj5lzLgUfFX
GnGRo7N/0IMrTtCgTwvAh0ZEl2SgISgvY125ctzLVokmBgdmeNWbhTChjE3gTsNXX7FCTztAL4sI
km0F+OWePFWQ9jSPw3jRHKn+XyVrZH4ZS6LandJLwA5p22XZOQ1zxR5k7jgVhA6k0/+tdODwk+l0
Pn4qhsivj0UblU6355EzlBeR+aT6Poa07x/8DFLtR6mrEkm0QXdTCO5GQKupq9VeNU1T70YwpELN
RAn9fjaVC2WAsq8OUyQl4t60KDHzOOydhXzmhcdAGkpKII4vV60//zNYSyiZ4zkvA/Zxht45VLqQ
l23mU1tBafrAKC+Lzy6+Su/BLp5Ow46jZNvhUBmKBQSbxhf1L6+anPDDBLIc+sHweTDf0xAThabR
1st23X8R9i3NdfLQsr+IKoGEEFMee/sZ27Gd5MuEcl6AJCQeEgj9+tO+w1un6swT23uDltbq7tXt
dRRduzj6CWCmi552ZISq3d3CKkjJrNLq6LtLGpOseIaff5mAxELc9XCnJB1sVhGIvjNWCRidJg+7
oX75l7k933cMykmSwKwr8sYhHD4+dS5zP7gEROmrZaGqvCNbxPQA/P94gksCTltlixXV9xqxOWvn
6zajnMtmLyIHWmxY0h+Ph0qS9R8ecHLuVZphroJlz2Q3tJT7UMxwoy1XuxCEzOaIMtAPEH8aOVxS
cc4lvXa86MgzvNCyEQ5CMFPBBnzP5IkVnwKPBcEKmEHma+iS7BEO+Rp+NzxTZiWQBiAYpiWnCdTU
YShz/M+uzAZ71Lpf0u51Wx0sR5A4GYusPkoAL5jOjlTmSES1chXdHdRZ/dZVysGGo2VJ0HSrR+rO
9LZbdmBYbBoSeiFid+F2YkTtXcMVXIevOMpduVdlMLtYLofv4/CIxBxXd0SRV77S8y4hIYcqSAx5
+iZxnTH4yO0DX6vPbczzBa+hW17Scu37L0vPWXcDWSD8V3M1btjlGzc5Pu6djVhOjCXRKbIVJbHX
cWHRZLX03XnerV0+jHdLV6T0zkTfT/d4roN8CRA25wviCsbT/ROscGq9qDKVtLHHjIJXHQUUh/U5
yCJgaXM+sFAfYQPY05tNp/5cX1gH7hUmJRsZnofCd/sllWgVfnlpXT/Wjit8ZzXtIz0QssnHTH0f
4tKNGG+DPF944hbZDojMhVE2dvWFkE/LAgK6wpUlczyg49D577htm21P3snul2FnMj3AczJjT9Ok
goL3h7MHEhIQ1Cplm069RXzRmE/Jerf4HbhS1Y8HXT6I4KkKdZeonq9NNiQGvUiqN72+KyQZzbqd
BR25v+59F9elRUkVaw2RsNnuCjJu+1BbZ9fe/Ek3epzNsneL+waHEPyLathzncpK56VKDGZFACIY
f+y0dj+Qa4z/448NbVWFrmPYZUOPfvC+VVQdPGvHZaRJswEF1X8EIpY/ZkfL4sZuXlcpK47HYXIs
7VCzNevHai17sz8QESVmriFhOUNwfTztCFGD6oc36g64EcYg9tjsScLOcM2MZCe99By36nWlczYv
lxKBpwr27UKccPalzjv3o4iE5QZ/EHPZL6FRU2WDjiDfb3dqhJxu2TkhELqeIu8w2foZ3wq+yqKc
ypqUgyugJ+rPYUhv5DTwrmv6YR1pw6M7+ZNBTtleZUW/FHcz24rteR27Iqv2SXawz14Gqsa/2xZp
fjYChUg+ZBFCmUdRwP6pqOOCwWV4wPKUOGT7CbopduMKrEj0rZny89rB7PFLppkLj4LArzy9CIDK
LnlwUIlmX5zJxP5CEOo0RySkwbTn1namnPwveARve+s3YZdY9YJLmlZ2RizD8kJLAa/EWuVjnz1j
g1lQfXE6g4l2DX6iX9/XFV3wzbKd8iFMQmesXtFiWiA6KCBZXhukPO03CU7j1vaQoLC8lUwz/i0F
x9J1WIL03CZ1bmGzedZ2mBO8o2JdxFZi+5osZG5U5s261jrNsj3e4HJYMKDaHP1NfuJq274gQSpf
l6obFDCyCNdLWOc7lsS8aOYNXZ3EHs8wj7YZDjSGRTOUeqLvicAb97xuJUG/dIwGVVkcp4lLOxGg
X7guMm7jo2fo+O6zwMADuC1dY1HhTeiHA+jHZLqlXkyZmCc8E3n+znBet/lSGnfAYRwC0fRzs6g0
Ac/XsmIt3kvMiPw3orOX9Bu6ON5/QavNxt+rXo/kZQv5VNynlFMMS6Vbj+NWFqKYZL2mEeRBgxor
uwLbf11qGrefB2P16YauX66JSVPkBa9nyuIXBXPCHSsbGSiNJzoEkcDknIkYYpuDQ6GPvDj37Z6n
pctQavWKYaT2PRydSaOx24lMLrGzdY9fN4XcxPhakpXm1wQay/zbQlNwXzdp0ZfzgjPfC4/4Bufp
+MYnjbv9Nmqe2Judoj8DXo7QGYp9SD7BPfF2LOAHxi/y1AfZbuB+nGafXbFjrzwWeu0vGF8Ya7Ml
cedXfVhP/nGNav6G9vsYgDeRbidJAw+JtacPXo9atZychRybfOQz7ON6mo1WQn8xk96Ptd8wLZM7
NKVrklZZGjS/bsWs5rveTmZ6GhKus9DwbIGety7Kwha/olLYdq37T5PpCy68jkw3ymw9mgiz02yL
1TYVp0L+AzFTSwqiDndNdCTLxzwmeFmN78jy4OVo13RGdfJ6Q7hCprMtm4ZKDUkuv6h0F/nbZjvf
/7DYgne3U1dsyU82GgEEIykXATaWHcZh+ovi2HSTbDCg2OvPI8N9HbquHN7gQZyqAWRgl7qbVall
eIcB9ycS0dFs6h+zdZZDDxxyGsZXevKB/cM8Bkq4TdN5i3nN4yajboLZGBDSwpf5jD6ncGE88VIR
4Qx2pdJeLy2sBqx7hPntuH6UOghMSqWlIWumMxnz97xMC3ZzsBVkP3oXNRyXZAtHeDRBi225dQZX
DuwhEkY1OMkRK9v0OKak7UZb6K/Ekr5Gm6mmGv6mCUcI3756pSt5ngYH6EC6qaGPZO43dPuhDApR
uPNGEUp3FD2wHjgDzfFnP8P3c26mdJ3dBzq67dxbt2gKIeBWdug1IDycs5tsCoNZb0LZZeAp+xwN
5VhJNQ26OXekJJJq09N0PvSJ2EmTqK7UGBll0P4b0y6xf3c4q/d/HTpL/XEcG/M/7Foq903uztnv
SU4ovSvWTsDRvYTOVz1BeueX9xjmUl96nNw1fPXD4NjDukSxJ9U5yb34i93b+cemh7iyz8CXTt73
cR6PEakcaLx+ESdekP/1Ccdu04LTREblbuU5dSDFO0P6tavMMGYHuNdi9+HCnSOraeWWc/+q7Yxk
r3olWTZPDzuazx2yYGdouOVhwA14i0wzqWbUm4KN5VzNg5/l99hlQibtqPwY7O3Zn7y/S1JFl9cx
6lmvbQkWKPlJDo/t2KvAKpZ4WczCQtcWmMihH5AoomVsYtgEmR/4NHnpbgggAZg+IIcrkvzKVili
eYu2W5sEWwx2cLdlcZDcNYND+bkUY4Z5zBd7lv6DSfhIgayPcko2nKhzwGzkYWSYlP4P7eh5XtLd
cjRVhia7qrd0QJp923nIgzBt7A7DXbWRbBHfTy+yymDnAPik+cnwt6xDfQylm0I1FBCrmLpk+Pjb
5w0/Hg/oSv2DI2ycX0M2+uIpV6nq26TUoJkatUvAEP0O2cBbsu6ZvTvCIZ8KfayXJGJOSses26qU
eK6bcWR+fye7WwKrHEa/hkDKsn4NszBFQ4J6zfXg7pA4yrIfwwhkpOq7yTecsbW1UuBYC3Y48xCY
1e7ZzgzS12raCrZ4BGeIuI3NuaYr+Tvs9jxZ1SeLr4I5s7yF3Kvr9opMEQ4KB0UHSK/jqIlBPFo6
zuJrtxxcp3efw5SX9biL0vGbuHpUrdeN441GqCshLGNtivcIXVN6AnDJb72NuPKbY0k3hcJAIfWr
UxkzYhtSpKtcLhkmIYq+9RgF/TVbnpgvQ7l3QAgWV0BPjjdoDF3fIlhb6FBZsxb206Dcytb5Lof8
pDu1Kd+Vx1D9b6YwHrsUy9kv/9xBFRJmSKLz4j+TERJj2znTFdifg/RP4RugcAMAnbbEA2V1y/g2
qJrsJLd7DehjC/JyhogEkq/qjGl4UDnD+FTvy4CULUgdsDeHhDNi5SD1az5EvB09c3O1Iuv2BqNT
du53ShmzYsZL9wNeSoPKgWSoYIDKTKLI7mKabVNeQTvvYjNtbPudp1FtX+B/BdwYL9pxlyWScyRI
kfkLl8AWp7XgLruyjebZTwG6I/RPhUBGcpsVY6kexnzZ1K22dJ+7eudU2gpoj5MtVK84bI2QZ8GR
vrPPY/aN4wsBAiJ4ohF7F0a0Sxr4FCzUY8WKDDWs3QNa+J/aHulynx1Dik1WhJf9xQpTpy6on1xU
U77nl4D8QAzhK+fjn54a8xPA2ng+HCSmB4YYXKn8HSAcEFK4aIze/8WwoPWHtwvi3GblDL64Y0yW
9ihRNG3lAZP1fcN7o/xtVu5Oznfjir7B1eeWm19LdGho7gBXhmm75gm0wbEeAevQ+U+p7AIArcNt
38VXAijCs2eeiSSq2+Q4s+0DUyVJ3XNuOCCtGr5yOU66Gfe0/Jcjj4c70CkLM/U4Et3wMZ7f+bbN
26vqfSR9e0Ru/O0Zj3xuxjVHHHa7j3sWSDNnxzw0cBEGPNr4LWjwwAaPB6NvatmBn7Z1gApFnefB
59mrQR89fNMJ5fqsOHMr0lv7ohfxZYkDpqsGAHyMGUL6BpsmLd96JJ7X2UZwO9ZpquPAmsOfxfq4
MbUvt5YQs38Ar1wERWjUsLKXz0Q+UN8+6QuUycVF1t1Ly1P5lhjAqT9yF/dpbIwbR/+UjCWeXkNV
sh+h6YPap4YjuGX+heAuK69FGiwm8lmUmb1HFO6O+u+KlIsWRb3b/QWRgggIb9MYFrPhEyk3Qim1
5nOLrn6JeJYZcdMnHCP3MDwoE+GCUlGbTqxvEFFMfQCaYTknNZlnGIGg1mYegch4o6cc1QsrCU/l
Htlwb4892rNSgFb2C2MjHiGmsLP/xulEx6vU8IrGciXHClK1J2xx7cHwyNrUbSo+D/ocQENuWOuJ
l6OXIuQVpfDcvj3QZwMaO+dlLS/KTriPy7LsH0nw4rwfESUrEA1sE7F+wZfK1xuYmE3iVymt3HRt
MaPNtEJYd578QZh5GFs9r3lp4BA+o9jU9PwUQWLPFvaUriqRtg0og2iAhuQarOTr97zEbisyAI5F
lT8oNMpoVklPz63C/UwWCKJxGZ1HtXkAOffBCk5fBIWzNCjJ2A2jbru1i+l3tRjgOs3QuXGfWzgg
9ywBnjcP4WYbtM0etqWj87MUbjw4XIuHfHT4noXZHxXF6u6D2stJTM1GkjNL6wK8CXpJrFklnLYY
p1RPrgRugHxFs9Z7vjU400p+HwhEo+/SrF03vZWD3I6lwkQ4ehy/HQ303+i8gjPYROE2BH3PYa4q
D8iNoRtsWO2SCHhupaM80TWOBQxB2xPohJRNAY3tmj7BJpSFn4hpSY8XKaly93gYjGHE9GTqHwql
R/ELY8+BIQhhzPnxypCMPNyOUVCF+p9jIPqXE1eo0FDBvT7qnMrlSGsg7uW0VNGF7FzrAs1iClwU
mYTpWgHjXs6nEqHc5B+C0jf/iCINUyAwTZN7JujXt1sZlclehrCW+WuGzAsrasAmXeEbg/yL4g3E
h1wvxHC+V9O4rWGDunNF+vwEp1h+o/syzx7FghbJX/i8R9FsqVooa0togemLTMiBheQ+GbGGWeGS
0n1RnWHQyANZV/T138xYUPsl5OPeP0ww+y2/ofnCHF+XwPm629S7lI4tfmWe/i7HIxTuCmR/NT+n
E3zN49zvg213ZI640PZ+YMdP70Fe6DpBemj3xaOrIBclSXyie1LYCk1mBz4BiMWP4Jb+R6lg/tka
hRoOCDek29c8LYrZoDBtx/VICLv0eefW9cfeIa1jqYst+KUlZjv1b7NOx5Jdeol4mfKeej4gruyA
QUCwr53vynK6+jN6hqaKo362RydH/Zdls3Tzt3Ui83giNGNi47vt6VZ+tVRl8q8e+qX80wm6l/+Z
AN7hymih5udowpn/5FGc7Jr3qB6w26O0XOPdLiUHxuXUvqUXh4jd9Ue/5QmvV3mc49uIF5ZjQii0
T972YVP73Rawk4LeKSs5Ui9AnSQ3w5nKTGKVwWMfBooEI2d0WgXyZ6pzV/b8UBmGj1uF9r/gt4nL
FUsr+P6R/BfwNkru+8l68a0HQAU6MEmLrqw/b9eXscC7/gRSL7gVN/yZ71fIDaR/4thgoVtL2O73
qls4h0kqrsVHvH5eAchV7vzIqaYhNtamNkGG95E8arXZp8W7/e3z+oOnU4xPBULFFcFFywXeUFDC
jJ83XPqI/mGU8FKvhn4s5Wc80qzZPUIJ5XpPZ0ttk81sr8nizu6zhctnSPakE2auqY1l9ghowpxo
+AAbsBcQSWn3IjwvI/wH8e31D3NndphLgMig7jeRuA3O5vjc0kO2sund/E/OSLT7A8T85BfUnIQ+
FhlV0y+Cj+HTZsSTl/51xV3EP4YY9ZrCK2btRVtQOnT59WRmjMhim4Zy/rn3Ttriik31ExrJMBTA
nHPfB/h2yi0hWz3lADMwPqcc7W0FGRIikqtsgDHp+zzDrMfWJyCMBXc26F1wAmlSghVxcZ0gTIxd
6iGAFZORpE0XKO8aPyPFqsn1oZYnsL3G3vf6KAiKC2ZkdpGwmD2+JCafi2scPdwrK1SnIGq9cHTB
fXowIMEWix6PKpsVZdcUtCCFlojtQYLkWjYWywoFB1Zi2HMp/SOgNR7QTmkB9JFlRPvfsGYE+1LB
FTOzIJp7Z3V2JQVGZt1kscDN9ZJ1KTP2Wgx21DALnxzVHyuMmgAhe5ePWYsXmM/qEesnpXwRkZkJ
0wbBRlyFFkZPwJ5y6HswGQL7WWD1hPwpl23pBwKFSjCxKAYW7cGS9Pio1Ra6CRlSjg0BLbhLXAGm
r8NQgNEA0GYPsnknYna1V9OCsR2glHN3ESyX+dqPuXNzA1mBn78NY5/QsUaK9azC00iyQ/YAXveI
ShWJLE8oMfhW6qMxG/7zX1jSEaurEf6UvsFyggs3Xd4PSRVAJE/nRboocH8u587+X+KbpBgUzIrf
3xAkeOUf9ADYDV9LmFwgKSlaMfEFVOThlqIdscv+1+iF9gKvMKXsaD6zN+aGUlKOy9WKtQeaVuLc
VCloOnZJRDzMXYlhzE0XIM4LtIuVAGQ2N6gIY/cG3Lg0byDd6AAuYQq66x6sL/h0m3R7x/6GNCT2
1XHKs6KmskjCdvEzrrgfWtpA73yWc6TRH91ifV8BWSjSeyeA+9+PW4/tyw4X8vglJfswX1NInwmG
AZPuV3A7Q2iJXTNxi77wNLcgMw7+wCBvme4QKR1yyAJ6Kr5nkcFNqSppWYb0AeDUgJdPTvNKMVRt
WG+4Dwnf1y8IGdwE1K0Q43iQUFmE8d2JQuC+HRIQ0o0dAfk3gwDNOl4I0N/P349DuAGiTKVzoUKT
tKEjgo+YCr8ACyD7Bg1x4IHdaLmL4znC/1/dCt65+OD2Q+0Csh98WFvZJRXGXx0rprQVXuU/ShyW
r4PrjXgYjtl+MJrml3E4cYz6FfRhtWAOXh424fTvk2Oobfdyy6cXHiSj7QRJgW0BkPfTs7M8+rka
MaInssYFNo4TFI6YFiG83ZIVtsNPXem37PEsqdh+ZTqQDwKhM38YBNZvZlX8H1qbFCDj/y4UE/+f
aM1wNshlFOg9aSqWzMJbU6kUHOGnImbCvTYq6C2yfe5xmAsUtrRYMeADrOASZARdyQtWlW35XUMT
oeTtXGCCPaGAs8Z/FKkWn5QbjMuiuehxoZD7hW6Dxn/1vkinRgdTRNWeM0R5tw69cPziIftI52eK
FaOJvxEsmQnc2YKa6bft+wwTRoqF0eJHz+aoWE0XpXTWZm4qjK4I9/Pwmk8yoekD0uNtOrSeE0xE
qHxEFkeVdXIBgYTZcFy3tpvRB39MTAPsuEVPPw+/wCdShNwSTDMYF8AEBfKmxcyWW5VH9MTgLLCK
+IOy8iyfCAjm84JHbAV8lvdcauR+yQC2owL5lSMjDWMUP2oQgQAS68kSgb959rAR6f9t6A5M0e7b
BJzvHgzaqN4TcNOjb0EZx8XXhMsj9teDMOUDVC8LKIlXogwVCTbKhjP3ZWvMIbp4IQs7j6+nx+bf
0JRLoJbWSEux4XPHFtuZ5QVksBTyppyQyIItczR14C06jJ+0lrE8XP9FnCWQn/qYOUg2HK2x3+Sj
ToJdfvokGaRvZ5JPJruu2YCR76Y717UYKyW2Md8rnY48KW98h2TxFPEmZcqym8JrHeJzAqZG/EjQ
tuXdo+sO7Ytvs6FFPzzrwUzpdJPAMpw6DFtAcS+Mmmi+6qKfivjznHAWyVztpjyUQthiAjXC/pgm
sevhsMD6fH0MTDAILIhNF2trSC5d8rpDU4p4D2uDQAabPdZnTIGYLdt5DjSbKzVzZlOoeEZd4p/t
PnmfAQZ3rjIlcJgLwuN3/htjf1ze5yWS9L5zLqOg3svlOL+oebfsA9vpKVa8lk9JRxWwD5/BoJqv
GmOSImHZ3/c9RUcHZQjjU6wiCzjQPNDitTzxdAHvz7ka7o4uoRAhkrwolxaNTzJSeI6vEBQgu3LJ
p++GY/J9jKmn51DLJawQ+ZQs77m4THaawJdPYNJNxXBXHN+do0P6a+9L+FBgHVeL8wBaGLMEryVP
aP4z7cPU/wUrasNTHko0TtW2INbigbKNJ1/LhW7xN1D91H3vP918/o7lYhigZrcR9KAqsLNoTgxO
ey3XPiQP4DZJ/4APy+lvpkAo3KS+BNpfp8i0XQpoCXSuf5bUOHaLVDyRx6YbyAxaZGZYe4ZC1mTF
C/RTwkxAfh1byR3ppDqfVz8X5icw/ty/hJXrDXlRvfJvU1iS8OeQJl3/ACj4hFE0vkXQEQGurP0/
IT1d/jq1neGOxmKafsm5FAZ02JRFaN4M6N9wm5Srg+V0P8qQfhQ+DfheJ3Js6sdAzUl+HogsHZ/h
ZUQ6LEPkablDdMTO7ngjgIboje7Qu8Z6UuNg4NOcDFOWgxRz2t+GgY7hGRET0iM5BLBE/y0XS5H9
STvuVY0fxWcEYJ07YbFNeMfcUakTlv+PqAF5oa6QXcXiBp6SUf2hi9ToszwoInMHCqowL/hR3iTw
asQnEWBYQ2ne8aEPtJewihrgw7aMJoor7TDSXOCbHNTfqJJpvmFOzP73RDQdoOGDkOQioJ2zPWhH
k5yt9XsG/RZPSJazG8AzGE3uZKLlCv5ZBpfXeTi6mD3sgQ0mf+RUkQz9MOxJhos7iyh4E3lQxcO+
zlkmLgFPjwCn8lOH8KkM3CVKMOr0uI4xfYJI9dPW9hgxpFWdLQowZtlWxuJ9WbbAXaVJ13W/cckA
/lgOovKPOR4+foUsYz7/uAVww175oluCwCoJ8L8nDrVU3kxIaKD/oac4cSMVFAaR9hIKu0GPUEC/
kZ3tvCRGvyOuBFBiE2fKkncr7fJZtoko5y8eXHG8xg5RDKZBgDXa+TbBz2YP4LsHCjiI9ytzt1tw
Wv0DqNPT18DmfsA7TiCYu8WXRvnHYZMsgthnFnt4eAnJbz3yYQHJH3drKkQ1s3iDE37s39NPoCir
VwxJovEBeFKjIb1K5gogJlRftUR6mjbITpSrfN2g60czU6wltnTcAPUn0BlIEJeHSSNh+yufz255
/gQZwO8fOZcvaY5Q6LeJlXto9nwk/r+hm8X4x0JRxX+fZOrMo5nXpbsvzoT6V44lBfJfLJHZC9Fn
mNOXiILQtR1DJ/QMJBz3rOuKAlchyCLKa6w9fYYHEZra9zEF2fzO1yEX19OuEmbdZZ8HOOxxhyxg
XfuoYolK3pflP+1gI6irDRwcvc20EtmH6ecDA7Le0IXh1h9AUK6QZ7GHJRzMf+uV6E+UY1ucWZME
WYxf10lgZQBQEUpis0GAJn8d/ZQL3aol8OkdBbWHNatxpb8bbHnkj3MyJeQnsBmQamzCnY3h7BMn
mdtEwy8LMkYxd7x2R7E7Vi3Kp32zz8CPLrjd3bzWqwOT9hSWY1mf3Cd/dTM4mOUNaD9tdnzHh9bi
GeKJI3xf08R4X2scePSlBDtBZ2OYWtxtB/AAovMySSG74EBgpse1LPZxqy2s/s8fuTmj/QmUrcie
pz5Og606g9fmv244+fG2xIC4llZMRwR6XnYBnVxFvFjj0zit0+MweHz3Z7Ia9xHWHarcyg4LVkKq
Ayhl+ujnc00eo4Ec5L+FIKNd1zil9qYDONC/QOVni7c1YN7Dn9CF+TvYoo7cdBlq4yXsmzgbSbHi
dpk6MY3ve2JmqHFcx/70ed7dwfoVVQi6tiddpM/DoGx88/4kJ+aFs/zVWSkxgg84H88qQHKKDvTS
lemXbR5uM4DADQTniUZcBjDbrxuyUMLDCXmvvadm37Nbk4rbBVyUkjX6lyhkc2B0T8eKw245vZQQ
viFAeS8X9VOP6JjeSxkoSk06aL64inXJzFQD8F4AlwDqoZYXCC58fo8cI9r5FlySGZ96Cf78KcaT
ZS/0XGcLCcGh1xz9jqK+1ZDCFJclECz5lwDXqhNYl/CNRbjk4mo2Ym/57lhztBYV7bAI9/M4/bn7
immsKn+43roBy9YZwRKX2OYiu2IswauL1YC9gwwy9aTovox9obDfBRTZWw9VE8zMK5eloKtN4nwF
fcR+3k1DZo97NPU8bQEH5cndQnfb3Z95QtFtZgDLsHKEeKYqntNmK8hRgeQMEDLCwFB5MFZo7w9z
f2QM/0Z0EGhDRAiJxRX4E3xVDqjQ8fqtK+zm2x1kXFG0BSki6AmMoNHcd5/KRAaEpvD2NUDklvyB
V5XPWWsPCBNlNS5HSY9KmMjP/xzFmvJ+6XEVoGuWy3oW/wBcqP2HJWZ1T8UAxfhWbdhpgHE2Dhs8
MtJDs+G27DC0IdIKMSphuqb21FCq9sjihqo6BzFn38i2aWwRIMOFedcIBVkH8Dbb7WiLsKwPyKB1
bBuhutBqncDpzIxHMsPnad75X/x83F+3a4Fy+JIPCOL53FyUIf6zalXxp8Iipn9d+CS3vkn+h7Pz
aI5b58L0f5n1sIo5LGbTQS1RybItpw3LkTmC+dfPw2+lC5vNKm51r0E0gINwzhtADb3UnMj9k52W
VWz8IXljZd5pzAD8/XG1KS1PMzDN/rWxWqV5jO0pr7jrQAUJX4H5gWBJLCSkEzKms8ire+qG9NqP
QztonrtSHYElay2PjwQsaIx7d3BRC/bzDNiB2ZrfhrgbbO1YAkMcnyzenXVz0Kn2lGAhIZe1h74r
6uKDgWAYBYIpg6MwHsnbkxY/5AnVnveCTSw2j2Vogt5i5lHmVA8KEFkqSaqX1Y119rAzcdVjEmTK
VLDqDP41NobCiopbQOOpiE4je7Yga1QWRr7gVF3NfQ98gqrXjVdlwfihpwJlBjcx5yEKuwHaeB87
k1Vw9CgWUclwnWE2bvM2tadvlHHGtjiMrcK+cainbE4vCVlI8zslxXQmu0b+DoZgpEwRFHPA6I3n
243tVFz6YamYp0kN0/F3MeasK6v0eotchZIDFJg80ujOqSOhbf/AqoHjoSE7MvSHBpLCNL26iuMo
yBm0YNW/WiKLHe00GwXFFOg0o+Z+oriWtx+BR5jRIy/l0XYONXH6JZqCHAW7wkjd4MVQk25kBzYa
oIfCQhvxlmHWIuc8CwBz1InmOu3/kFW11BtAe7WHVUk8djOawKIJigtnyVxxPw/J6XhUoRv0BQ6R
UDrxNYqG0ugulIGC9ufU9F6c3JhOlffYReWV3pkfgzDXOWv0ll7fUvgxrNd4dJPsAXKygRRY0uTm
k6EROk+wAArr1gYPkPlpVzvZZSgF+YaDruQUTA6DFdjej8QJeCweek9V2Ym6Kcs5zrXBbpTfAoAp
KIFKhSVwobhX69m9zRMlbG5xTdZxomgyZ/6lOjFSahGSfy5CxDWnFVfumbT2XYgpDJZLaS7G5kM9
DZXy0+sXNNPBBi/NsosjatQFxZe07B/4n6zxAo1nBoFNaWvqPuXAl+IegH2R87IrF0DEp7gKLXzd
wFA3pXtOgmEgMdvFgXeI86yNP1Gz01HPMnW7015wc9A7PzNrYz4GvFx696GLGRHoJbWA3nduBAcq
8KK4SUee4Au2oDp0hRZNd7Vb1N5PfCXJFN3W4L6mFAWtuq2DG26ic/RQZqHuwK1PG8vkGSnQDBBf
mq4Qw0PKFdv8BHiBl7NWTYbzm07VRXoc00RT46NLHwh7Xv6lg150C5oD8xYPzsD47KmJ5URLrqAx
Gcm6Nz37nNtObE134Bvd/JXXf9mcXKVX8q992zjZ77Ymiou7Vg11Izu5LevuhWDIvAuXHrN+oZbY
l80hg34RfkCJPIysU9DPFuBX2xS9YR4iLrCLqKsgGU4+1Va43VOXjjMlPnnZnKEjHqQLMPUAhLjN
IwwgAraEox4otQIoNqyEph3ZrOEn3+f90CAszBtjQhNCE1U4OpcYmmSFXWpgKmp7SxCW42WwKOeH
Rzu0M9gopVVpv6yJ1M+HKgzi2c/bMDCHQ9fnbWyfEq5L6qVN2A+/qXoTdOxUoZJo2qmYDNf7kZZ2
Vd+T/bZI/tZR1mTwcTWyjndZVhk43qEmOBqgVlUYOAfFUaqyOudJbA3lS8sYJCZg9bbMn1XufWI8
ovahFI8zVxvKnWPRKooAy6M3inUuayepz3NLZCxBo1Y9wPzWDPtH3tBjAlsktb2wu5RFkKm3HaFo
vYc2pQ/GKZ46pXkyvBkMyIkX85A+mKk5q+cmxMwXPP1clmHHg4VD6xN0FbN6DKYwUL9rekeCCfgx
qAIQe67awykarHqp6zR10Zknp8tHUMYUmxz3qBfarMUPoaU2TfASucCboyPG2xEOUKkSpF5+69ZW
42lnUZMUzM9uO3GacrAUhX2eE8ebXuZONZI/RpYRbIeSS7z3uzahDcD/yRaUnAFSkJvXiAdR2hxr
11MoJwFf0osD1wwnvssSM27DO6MdG5Ge3dLkmXHssnQMPrpqWWQ3Ws97rz9RBrGLeyBvo/ZBtc2q
+DrljaryVrTIvszPc44IDFgdKwY9dCrx2RTPceqRw4njUZuPFUVyiiKKGSapdRQhdQ6uVd7QiENH
Gtf9NWRO4VIsoqA9/5q53NTPqJCxdT3M/PvmXOMgASqhEg1MMm6/rehfBzA8RX7QwlwV5XHuARnY
Z+78gXq3AHat386IHp17yWbLmL4U+uCSq0Z5RQt+Cl5TCl5AbjaY1IvDGMoTZSEop8990Jao5/S6
Jya8WiZ7LpMbmIBtGB5MPbSxr0Wxx5nBiTnw3Z6tIHaoF5RuJ9r0MY3GFMhBTEvABkAFABM4Q63A
n/YwqPloftGMylKfSlGMzqtRUDC3T6YnnJYa8FTOOiER89AGBdUGXpFe4pYkVfQED4L867kpW0Wd
74tqRoEZVEZgePcUKjNvvngYYRgkAoRjq9k5121FFw9aa1Mx5AdOeu97Ofks7xC2pjUg6sg52lHH
0oakLh56bjRBeswc27LfiRKEQAm6QImoA4a61wQaNceWS9qBOqyLcQGgziyoji6CAUp3hJNQtOln
M1LyIjxD3NBZ7NoQZ8wYC3G0TmJUbT05kinPJgq1DSAk5aBg6JUvaLelFL2AW0HCgABVtfrREFSC
sFZGt21Oj12jJhkCx60VAA+YM1YUhDRNcJ7pSZK98GApbQiOyF2AWbABZuTkjRNvBiugFwPisC5g
tfSPU5Nr4vU31lVZI+Koza57YhFp4XEMiefgw0TNvP3mRXXfFqc6SwrrGXyXpZ28bvJIGFVwyLJP
dm7iT3H2sj41QHMFyOT170RfNd2PamxMl/QHRdvM10BalTzCZ8zFypMRTg4EDHfQobE+FsIZeJL1
BqngBdPifsVsr3ppm1xgM9cQ7NpwrPjPvBqnqu3r4EhCoU/EqVHREaJGmlJjjo9catyUYOF10kHN
rEUx+L1KOCMxM0xieqgiCH7VqRrDJvrMR5uAf5OM3stAkWxQzr1jpeF44uTT22/cJMmWHrR4bHXm
CdMVhZgZHD3Kef6FpQdwMpoolQCDHlwSG1HAGSZ0HYgLsFWr+EPZtTCsG3h9JpBhzTW1mpRFU5b9
t6bUo/YWdp8Qxans48xVDmlOPv01zvnfEPdJzFwB4xWRZ/1lW8iE8EIZqesqlG+WHIHa1VqSHCkJ
iqQ7arNnTj9B45nGs1cDvXkPC0nNZgoEgHd/8+pkSR0itRzEO+BCAC9PsFCG8GUC8w+E2bXqPHom
F5DynjCSCCilCAY9e+TVVMWwKMdSmaEEKuT92LBnttk7MRiN9ZpPprCGs0U9K+pPLnIm7i24AyTk
oUkkZJLPqJd7TnzMxwBK8Ci8JftFopRQwJ0lTO7TmFtsdudkxq2Z+ohsnfJm4DJxYFR65V0xAHh9
Tsl/ly/ItbhIWiHFwYMogJbifUpdMmWLgkPIAQaipp8ysol65zW/2sZVk3uthQcSXnJR68V9WDaA
SXB/UWs3rDDPy2ajec7SILMEDDjAVYF6SjOAWqA/bC2LSzgwxHl/MgsER4AdTAHNXaweeIeCykkx
L244HDo80ByPHA/gdxEIvT10sx3GGYWmKfXc8ZQw0Ib3s6eEh2f0OQQHgRctT9VWa3uUw/TSo7zl
adhZeOfBSRv7W2j3JG/vKV2CfP5kCZL7CQ5lKu+N99QuAzWO/lynvv9T9MDVZUGC0rNwJaKE6g+l
/di30Q3ZyaNdl1/sxDtd/8Q/lQf4hKQ8YJWT7upWwgTrJlbfhvpIKt2Dod2b5+tf+CfB3tVl+QFH
DQrLNrWGnPsHYcy30FM3vH1X+u5KugNgfwvSJPBZ51mD7t6e8j47F6a7IT241nFJeGAGXhcVJcwA
DShKVxhH8hcbo77WtCQ6EPEq7eJ+gmOnqMSjfdu3YkOrd61puX7bxlmijmPju5Z6Z3GkdEWwIUG2
1vTy95/f38dFKP7f/9H+L0BawLJD3/ij9cly2oeidTdaXptJSTvEoYyWDF7NGqmcFygpH8q4f1G6
8v31JbgSR64kHhKO3FAQvG189pVjNf4S2p/MeOm1DYXEteYlWaLWrEdHEyG86ji/M1RxSLT6fzmm
Yx33P67/hLURkuI01ahc2OnQ+FyHbxHwfjfYyiOP1g2pypWplV2BeK2lsVK1DcBcZIjG5ARI+2ZX
z2UvINVBbSKhiuvDofMz4x0Qxoc2/n298bV+SzGqTVxpRW7mvg2pWE/KG6Cll+tNr4y4bADE/W6q
RIYMB4nid0r+0SjSV5VL2b7Wl6++iSXsn0IcChkVrr8lINT+45iSZ9Tq9N31D6yNjBSsmQ3kg7Rv
46dRdKm66TJhP3e96bWRkaK1CzWuu8t6V4rkWNXBXcOx3LXdxoJZCSfZAMiqs9kkt1n6Sfi+JH2u
kuabR2hw1Ub/l8XxlxYSfCIpXl0Gfkpmld1XS5/s3AiPs24Xh6So/Vb1U2pXGx9amwMpaLPJLlNY
VI0f5dOXaaY4nSkbMo0rcyDbASFx2JKgCBu8QN3zoIwX+DWXZFD3LX7ZCmh0GixRPavw51LAeOWG
nyqYKMzVvv1G9gPKuwFMbuLA54uCezhNH+1xy5ZnOf3/Mbv2sqzeRNYwjzocYwbdiF71GaDVey16
1t3nKrsFnLpvZmXrn6pVM7UuOMArytFNVSP9EX3YFV22FLhx1iJmkNP/PHjX9O9U7U8afb3e9NrQ
SIEbVX2lRiaLZqo0+1Bb/XNnkSIX7Y2aQogaO7/Qgo3L2crat/X/TsPc6GUDmL7w9XY+px5AkwUX
uDH8a6tfiuBApIE5kifyIea/s9MRoE39pRmH0/VxWuu7FLd9BURoakC+zbxZT0pCmsxogo3tbWUS
ZOsfNyfhRhmFCxp8FRBL56oMnjMqhtAIEIQpH5U224jilY1Otv+x+6Q0VFIfflG/NMnHguriPJwb
dzxU+0ZKdgEyDWpM4VyXfrvEgeOdNbfcWEBrnZfiGPL2NDiV3vgUt28ro30Zg+iGHOsxEpzD0cZX
Vg4bSzqHJ96go5qykpCROCfkqA2MHdXpT2dWG/O9sphkCyAngnhL2jX0eaI+JjAt8qI571qnsv9P
yhsfMD27qOPmL02B1odVfrzetLGE0j+2UUuKX4rkdm7BHbkrK+b3G1SPSLsBzB5aj0AiBEqV0EpG
87Urc09FlBE2unKeUOKZPwnN7uL3ZkmqazzNHWm8S6ro5TyApO7RUungp2VPoORzBQq2Sj4ZRHmB
Zgjp93ziga8r7kfFDhXFR3+66Y4Uke3uRLa6H36Nuq0axVmdRUmCMUeLYbrMGWwF1vZIrf4palMj
+xMhklRsDPPKbmNKuw3FcmqjwAuQf7F9nirfIlU8mbArrw/1ygIxpd2mLTAONEG9+1ZTPihz/9hn
44a26ErPZfsTKiTusEBTfNDoIFyhZXEHV9Vd8v/uXxYotjZ23DFpEiDYWWnjJ/RRjwC2N2Jzpfey
P1Q9I0OHCAaH7PQnd7IPcflldsXGAl8ZdUsa9Ymqh22HDtcEzTwn9vg6ogF/fUJX9hTZIcq1B1QK
NZtj1hnOOSmo3BAXOxpO7bxlu73Se9kpSuBL1wc9va/H9FzN1QM54I01s9b0sh+/uT+hZgiiUA1L
P80yas1IQlGM1cTGyb02Nsvf37RuUf7N7MRsfA00kajfU1Gl+mOcq35j8FcWjWwOpeGCZCVel/tT
iVReVtiPqulcumTr6rE2PMvf3/yAYYA4hkIfIGrq7/aNQV1ovDO9EEjv9dWz9gHpklZnRRCrA+Pf
I2GADNEjhdSNgFprWtrT4cRmpgZx128cfLABNYCyVO18Y2pXRl42LGomUMguuFe/G5LLZACrFkgY
kXa/Pi4rK8eQVo7iJWmvLccH+LxnezDOrlBRm8ovlqZu/IK1Tyy/7M3cIoNRplHARq9rX13jgwUm
Sz/pkLmu/4K1AZKWjt67RUFWPPY1g2zFqBVPVhxYC8n7874PSEsHkh/1l5mTRKk+IlI9al8T2Ff7
2tb/OzYu9LA6KTKOj+J3X38OrZ/D8Ot60yvL8n9XkDfDnhShkqZTyClVVDeWZ70EWOPsa1re5RNA
eMOCXxmNHI9HvQJJ7JRfrje+Mp+yJ5Fn930+VfS7DvpLifwPVq2AvLfcANeaXx4Qb4bFnSZ4E8DU
feh8WFOy14T1wcAm43rvVxa7bEaUDl2FJkFX+M2QIbSi3/ZT+TgLSH7TLvc1V5fNiJQkmSdr4hcg
8HkjwuAp793z9d6vrBnZeajg9qjmsZb5qBogwqeH3aHtm9O+xpePvhn5Ar2xavTUwlcAgty7g6nm
YAEiY1/yQzYdEkovAnTjgO1rC6Cn5+hAIKDZF6i6FKhzwP7IdXJhJlcPjchei3y49MZ4e31s1lal
dBmmBAfnrrYyP9StGxE3N5UOf5h6977mpYBttG4A0mkKf1a+6fFPEb+qycddTcs+QTYVS5TomsIv
DBs2WX9H0v7F9aaNGsbKipRNf0ZdgU5q6IVvWP2n/4lJqMbGYl8Zc9nPJ1RnWMe5JahEfSUrfUA8
JgNPfn1YVvYBbfn7m8UeGYivag0TmsApBrWBOJQN8BigsWNtxNNa/5e/v/lEj22sAmJc+Kb1Ze7+
xONndfx5vfdrTUuhqsN5KRq3af1W/91x2CnZnxlu9b7GpfMUeBxV3dkWfl6goAX/2eu+D5vXgbUF
IwVqieplglw29cUgf5zz/r6Yxb4o+p/VxJsBjwP0e/oQuVpbm06Qyo6Atm8TaC7Xx2VtyUhBagWi
skIVPrXmPc762VZQ0tQvEDr2jbvsllNkCUwFhfVieeXRVlH2qFIYe8rGFrYy8LJjTt1D3q7Qtvb7
0PgGQdO5K5DH2/f+UKXnkwkpHkgofY+TzzomP0X5K2jDjYFZ67kUq85kgYwPy8IPhxrOfjHhbD+P
H6/P6lrjUpRaKDXZwl2idADUWWcnwAf71qO6fPLNejQWAovapwlZNg3AJFTKvDoqQ3fa13MpTosG
RDoC54U/zt3NVCJugUj99aZX9hdVCtJKOKlXlBEJzjn5YprlpQqzd8M8bVTr15qXTlO3bNG2I0/r
e1U/wrOtqyNn6nSj52Irmb32CSlYEcpI8RRwBX4GzxAcDiJ9GAElXh+ef68ZLDj+O7HNDNlkGkTk
Z1b8EunOgz1sXTTWmpauvxDPyxx8u/CDKOARZvvwbb5d7/W/96+/fGlcF3yb5TAk2fTURpfMLXBD
+W5DHbve/r+H/C9XmRacM7cNlfO69QCg4qSnNbC6zY3m17q/fPZNNOlaT/UVrwC/d+5gotm4LMxo
Nmw8ItfGffn7m9bNuTXbfGJw9Gk81oM4Dig07xsXKU4tpYU1BHfHN7EaRD0lUt7Z2uv1ttcGRf9v
t2G3lCgkTIkPEfBkWu5dNw5fka5+HvV6C8r0vwvX30nxvxxixGw7qKoovDriiML90UZnW/3WpGox
3DUFgoE4zkFGtr8IF9Y7+h8IX9twEbA2CG9qB81J48BbKJ58REj74iMklBnShBMYjtCOfaIE1WMW
xQqcrxjm3Lx1x1tZkDK8A5kEIxjQKvGRkTghzHKYarzAhj/Xh35txUg7DDztfuHFCt/I+mMUAbzb
ZZgLLUjaXrTc1sPAskvfDpOvkfpZS4LnMpgvPbpH1/u+smxkDFmHzhDUJU34wutaNCPdn9MoxkMC
BezO9iZxuf6ZlQlwpVsBchYQ2GLUOIPyU90+K97nztl4Ta41vfyyN/GaOiJsHado/cr5sQSVHr8G
m3fUtcaXv79pvA0CyzEiFo5Dlr+MkEjrALLHzUZ6Zq15aa+B96hMWHBxWQo+m93XMf2QDp/2jbi0
14DJgiBf5onfApBwp+Q4NvWtQzn3evMra16GlMEdzhDMCDhCsGgYarjFm9iCtUGR7gRZB2C8Kggn
ZSjOLRI7USnu9T7eKDetNS9FqzUEaTZw8fA1+LE4gB0Vs7kLcmfj/rsyMDLcq8N7JkYqXPhg4RFt
MsL8XCpOdd417I4UR4GTVAUvbeG7CQKyEEz18de+lqUw6gK4M2iQtwDsdKRhquOMhcP1pldG3Fn+
/iaIrB5GWZRliT+77bnKxj9aWZ+zztyVeEAk+7/Nu0OcR5HHhCIr+zEd81eokafrPV/ZHR0piNwe
3bBF5wEQGQY65PIP7aTDHZkfhIh33bA1Ge7VzCV0IY0pTdxXM/3hxq9Tv28PkIFeAyJ2cZfwoinn
hXhogkPXPjZDt7EY1+ZViqSSVZIgnsm514yPSNgcOjwEO/wRrg/+Mn//uGzIEC9IIqKcLLIPwVCd
MqjjdbcPvoTU6n+XTFMoehWo9Nxxftnoww2o0u3rtBSg6HopWhulsJTJOthe89zn4bvrTa8sRhnY
VSG/G5qOxVnk9Ofcyh4UPAq8MrxJC/f1+ifWhlyKVKq2Ru2JJvFVrKeesAwTLxPi9PtWuozsIs+b
uyR8GBtkcOZSuyvT74Ma3lzv+8pqtKVYbTRMN0L0OvwKreyq6s+Rk+Mdtw9rosl4rknRKqUN5tzP
0QyoEHONcRze13PpwEOxXddHm9Uo6sUUIT2g1H9wtS2Tv7WBkcK0sFzDjOAw+c5UPGDx8CFu7JfQ
CfYdeDKeazJHJ8HwjPMUKi8iiPAm7Y1gWum5jN+qtGQKSqVKfIifF9g4FzhplxDRx13jLoO3YHkq
TWVOrS8M7zaNe7+b9Qusln13XmuJ4zfHXgQ3VLNiZOPMOHmAaXmTKtOLSNON5ldiVUZumY4wXfhv
rT+yHVRu+Bm5vI0TdW3cl0++6bleKZXe23nrJxVCEOqPHLZvZNYby32t41KgIo+6KGFx0+DddNDn
9h6e7777tAzaEig3jVbLHtBbyk2ZOEf8pG5axCSvL5i1nkuBatrllKvegBBgNX3W4DWjrm9sobLX
Bl0KU2cALB0qExtMmj0uZghz6/3UC28XSUOTQTlWaTV9q42t7/UfVP2SRg4+Zt+neNiY1ZXuy4ic
qDFap9FE4qOlfYpT42IC+Mn74Hx96Neal85VqpFCaDrdN7M/OjdTAzqd2+/MD5hSqKZ6ieCszhY5
aF9j5Y8yfsPMc1/Hlx/0JpZyMy2dNmCTabT0otqBH031uVWsjV1gbVykUDXGgqe1zSYjlPmDZbk3
U8wFUp83EDNrzUux2o/46GlGSCXY0I6zmz1q3Tcoubf7xkb/79h4qdFaookLv02sS5YhJqJkF3Tj
zvual8K1rCI1scnnkXVHbX3Mb8wxO6Oet+90knGLA1p0WRdVrZ8rlR8o1gkb8y/oB3zf1XsZu9gV
2NICIc19NzRv+1Lc9Fnw4NlbRaBlaf/jdm1IV2AgJoUnbNZlp4ozWqwo6YznovfuEIV7v+8XyDEL
D2GwBcfIjOmbpuDT52B34hYbF4+VtSkDotLGDXXB7RR0d3IaR/PoKO0NEJSNzX6t+eXvbwIXIWUd
eOSSV8KNNItMQON4rGk58ib7hkcKXR0FzbynNuznQgEqSUIyyXwrMTaaX5tgKXQRA07bugfEj/7l
D7X4jLPefZNn79rQ2QiAlePQkMKXR6Uepk4Egmac8PCENX6otex13+hIwes6oXCK2G19hTRNUrpP
6VKe31w8a6MjnbamkQ7W4k7vz4bNo167q4YWV5D+mNvWvr1ThkdlyHdPcVdzZPX5oUL/Q8FLL0E3
aNcA6VIAh3Po9t6yec6YpU9OdEYsCA6FtXFf+Ofk2og7Ssu/NJy6yjhYcGqpMKPUlQcty9KN2F1r
Xeo8ApUlklYOF7XZtf1azGV7qIXr/dwxNnRe2nlQ5irVzmgzHx0UL3usDOQwkUO93vg/lw6NL39/
szGAh4xA0nDJbGrnFIcfjan/PfHmiZGr2fcFaetJkEPFtLnPqYomZywXEwuYgXooss/X218b/eXv
b35BhsAKiiTcY0X3s6Owyx1f3wI4r7UtbTtUoXPKNwGYN3xSU+uTnqZ7thvGXdpu4qHEYQEBE0jj
4bFG49CgkL5vQKTNpiiw6zECtJUMlChO2BUaXa2f9rUt7TT9oIF0VVvu9eiCzYs6erbrJQWhVYpR
BI6iqQW64ScTon4WAAOMovSN0vzKRMqJ7LyckA0MWYRZER6x6bvL6q2S/FrTUnga/WwjGQVG3Wuq
w6TpB8qsG8G51rQUnCkCu3mcsfyqNjvbuThjXb1v/clpbMOscGBFvtv3PBMrIvNSzVsAjpUt5a8U
9qjg2DiztHEEu9T6szIf4tm5TFtXpbX2paBEZnxoWvw1/FjzjfjkIJtXI28KEe76Gv/nXYmFKIUm
Uulo5rq2fmuU07dWSZ+LFIIlIj0b7a/NqhSfQWojKGdZxFCffJ8iLTxE7fR7X9+l+NRcDEATNBd8
J7iU4U8eN3xto98r4yKnsAu3QZcn5U2PpvwtCkdovyEHGivO1iVv7QPyOcqTXm1c1mTneZjPVydh
B+8wBjpdH5uVcZdpyhrqQupkhanvKvFdGb3D+XTfBUBOZrsYeyVqz/VCK5F0m7jGNIYZb5yfa91e
RuvN+eYqCLAnKsM+pcYicIX/d470+759QE5jI/YM1SOaMuQuPo/pS1vtu3HJCWxswxTsm8bcL3HL
1Ov+4pjV7fV5XFsmUnxCZW/R11wuFF12Vp3wEQ28E8rgO3suhWeKuWA9kYz0kxpa8qFTcv098p9b
edq16ZQiNFZa0xszBjyLU1S4x7vC23fGyblrXB6iWCgZ6j+YOGIDe9aDcd8qkXPXKKVFTduMhE6E
AU7XPCmethE7K7Mp5611oy8wdSAqsyQ0EHTKb9hyH127f72+WlZOCzlxDQcoDuImSHxE9J51PC+T
QqA859YHzdsF/LNVOXuNA3wXorgMR1B5Z9kvnvbSTF/2dX9ZRm+iPwimceqQo72lGoQU22f0Iu/R
479gh3a+/oWVBSnzjjU8LdB85d6FZf2NgDfp6vm+UJIz2Coags6UpMAHFvHpYuKBYexckVKUdojQ
zJnBsomzp3EMTwJjievjsbZgpACN6jEfFjliv9U+RcYpC+pDieJYvDHcK83LqWsVDzFsf5zE703T
PogWQTVEDvvbuimjS4uA+c31n7ESV3IKu9eN0bMrnkV5PDxVpvcBU4Qb6Ov7ptaUbr2O6RZ4bnPk
jWMb+6On4YZgOR+u931lScoZ7AavtVE1XTAWkXnQkuKYbImwrY3K8vc34YRlsqMhYJr6aescuyA6
T4U4jfnWPrnWvBStXT07CLt3qd/F9nu3+hWayud2ftk3KsZ/+54UgTdXKqNSacWNmqs3rmV8ut70
Wr+lIxVxVuyCamYTY2xW/7lzfTQDzvsal0JV0ZFRnGp2YJF4RzPTj6OIb+p23BevcuY6Q0/aqRfK
W41GGraDgHKyx8nCoSe0N37BynqUs9cWOJekriiXc3R/ImOi3St6Om1cZ9Yal269kzHZibrs8GyV
+AdHVYw3d65uFBHXWpfiFN/ZEBnyJvU9oGLhTSiQL845wnU928Bfr31h2ejehJSn9CWwxU67zY2x
vg2xzTsFqrX16FjZLo1lxb5pXQcFEYqi126L3nhGx4NHWfq9d+9R294Y/2Uk/qodIDex/K43X0gw
mp5x9mr8uPxk5Udz+FgMD7X6LkHlZlcAGFLghvZc2WoXCn/onGPraGcyzH5flxtTvDZEUvCa1Ti0
KdKat8bkfovFd6wRjl5X/ghxZr3+A9amWIrgsiyr3Gk4Ej34fEet1MUxHvRgY3jWWpcOXG+eEFZN
3IayU3jM7PhUF9ZG0ytDI2et7T6uux5rTR+LeI2cqcDZUlzqTQrPyr4pp62R742ddh4Yeky81XFx
6LR/mLa375Ijs3rDsWsdPK556eCMcGypeCMcnG4cJ2t9l+LWKPC7rOI0xSknOXJ/Paiqdgy6LeG3
lVmVOb2Jg+9SpicQNN3goOT92cjDjeW41vPlk28itoXMqzlTyw2tMN9Hc3Dm7v2CP9TGolnruRSu
6MJOjht45ArL9gsiPPd5om5M6Mpe8xedF3fodsiVxEfV/lwrymsal+8cDC0PLtIKTWDsHCEpYDEz
8vD6cHPfcMYTlInnaM4P0RxtXP7WwkqKWDGFuttproY7jnmvWOEzhkHHXDRPXja9Xt9yVuZY5vcG
GHAPCRiM20ktL5bivcxZdCwCdd8vkPm9EEFx++M26AvApFWI9tAcvzjReMg4vvb9AvnkVRVhiqrW
btNo+LOAsw6z8xRB8bne/MoqlZm+alzUlWWz9Yxa+HtSiu9hFu5sepmTN/GV2kGUe0UELltDQGDJ
3QRbOmBrvV7+/qZpXEaxd4lJ8bVT8Rk3u/xQTOLH9RFZLkz/OMg1KW5bEGlVKILG75r4BG4SMW/s
3Xo7PTeGeqo949YpVX3fJqHp//0hkPuSqs/s3MeX2D3PTtKcojDZgKytjZIUvhYe24Nq9Jy3WInd
o4ZFpGn5u+vDtNa4FLxF4Ex5rXDfGQv3kA7mjfDS8/WmV/YFmeqricAiA6ogcb3khf8ECA1V48nE
EPZ6+ytdl7m+xajgdIOjrF9ndX8IsWe/y7o6u9nXuhSwqd3UkV6waaL09IIt/HFwlZ1NLwP2ZtmH
IYbPpqlqt3aGjclYf53HXYQB6NNysLZQcafIIKK8n6ORvRhN+fn6eKxswTLP19Nzx1U9O/ObCsPD
z1p21rzf15tem0gpVCPXwiFX6DQ9f5r08FG04sO+lqW4xBSlioPAIb2afLUG49EytY/XW14bDiko
E7tIkrB1M99OPwTJU6K92M1Gp9fiRgrJzMYeE+27zHfKZyN+DkqsJyeSZtFxR9ctTyb2umo3Dapm
Zn6tDictUn9OlX12tGrPC5DmpRcsHEhOo8RI/XLwEHULvMXJaZd4LY1LUVlMthNZVPjJMbWnpGsa
fEi844TJ48ZO/s955QNSbFqY/HSWwL8vUPVj6Cgn7JuPVqpu7FlrzS9/fxP6dZMPvYUtta+rhn47
RnN/3ylmDqs137rM/DOa+AXL3998IulrrC7L/43/81jN94Pb7jkraFmK076u9LrDqd23sJ2NSeB2
nr6xJtc6LQVqkI5FNMweKIUhfuc6eno7BUW1UQrRlsj56y5Ax6VgxYU+tTzooL6iePcRho1h8QMC
6hH36mM0dAcL55te606u2EPE44N/hXBtWjBM2R0wbRxiPLDwabt12n1QFMuTIUz4SeC3l7FMjaZ/
P/YWpstpuStvSeNSBOt1AemUcr2PL5Blcemr7tLu167NR4Yv6QNer3gKoeousMdx5ztV6x5mEe1s
XgrfvK4NUucoy+aaP2n3evje2kWuZFSk0DXodG8FKteNsUb12HjB1+h29Nwv+wZGCtsZ80PFbof0
/3N2JUuW4sryizBDjGILnCHJyqzKmrs2WNfQICaBhJi+/vlpe4u86tTBjC0LAaGIkBTycM+mqWgS
T7rqjN7yPLupwV7uv+LNhQV/oMXv2CxRNM3/robveue0lST2bpAAtZM7b0n4jTDTUUzoxelQUS/A
ahac+5mc2+kT65JG8bgOg/T+P9zM8dY7tFDefFbQEtI5WVN/8S1xhpLU+djIWsyG2GRDCRspKASQ
IbahNnBCPWSP4tDw3TqeqaJMbG6eY+HyxCnPeToseyVv09BauPaMTg4DR11WQi/YjyButFe1uY3w
hrH1ltx6JdCmg9h95oiPm5Ou9ETkM4ueZgFSo7/vm92wIupaDNCdbhT6B+psk8uFLp4d+xXECDnd
A5OazKPFLST80CAGkfAs7MPoCjgcadOwsZr52NKlA5xkic45qP/WuC2ZfoH69KsFGe2diDIZR4tY
4kIAvPeRLesx+By47BKpX/kKvdb7tiem8bVld4Fc/OQXBASBdsN+iEhF0Idsm9O8MrDJRA0EXlU5
QJvU+YH2Q5IMOZYDpyl/r7Nokm5igM8O9MfmBXuNt6bZ0uJ7KgrOQUiJs8Dy2+JNG0chBN3v/64h
/4VahFcWdd22gTW34UE4SdTeqteP23qoUuJHOiRKiMrrWQd6vqHsP1Zb0yZwu+10/+MNhtH7elcI
0Tur20PGpY9bfLK37vHyGcyiI6FG6NL7zoDiGrVxT3Z7BYRHfzRRc4HA4s6GyPSO2/NXm1LHy/22
D2D6aDsPAgqV26kvfm/5r/vGMQ2vxfjalTaZesQgIV/BBTGWc0z6DyI6xFqGmb1NyqvPtyd/3UDs
CkkXDkohKKFW7yuIe9//eNPMakG+tm4fQaKrzpx8eumn9dEp1d5xxmQYLcC5xNyGIVwyYv5DPUPj
u+iXc9GKUz9Dffr+DxiySKDF7FpuSkwEeCBh5e21LsiQ+O3EoHZQVMeSbKCFbsHcHgLuQ52t64Ds
WtRd4KJRbu4PvkCHS7G6a+oa61AmscmLuyBaTnQR/xwykA6YWqGFWIccEkxz/cgd5yQhxLTNO7s6
g/vokKmGR2yaqwX3iQyiyx2/eoF3vf/dpoOTDpeqxlAhtiz76k9DUhR1An69Oh79ABMcPuUBNgQb
SyC8mQVtdCzR6fApC8yJBFe82BCMoF6BHHodtDt3owZH1fUanFEFIWBIAAfkjkgBVW2SqNvQlM66
Mr1vMkPA6fgpKFOCPAYtOFntXBr1uyefQdgj8z1+MNNka/EMTWHH8ZkD4yg/roY5wYX1ToiZjKNF
sWOV6laeuHEE1ifodV6hGZ/2Q73jS6Yv1yJYoGw9M1nKR3QhhdEXuY6yfQykA7z2fcsbXqBDqQiz
qrJtO5jGoVjVOzFv8ZIP9c9jw2u77KZZQk9YlXP1FtKja8ua0rmr9xrmTB+v1bWWLSzU3GNeZTuA
W6yunm+al8e+/OaqrxYvFxWh1emwviwQ1A3L8GtnAWV+bOybM70aG6JDZGujEJevfP5jo2J+vbXN
Hbn48CPvZqxXg8vQajgTkX21uPg6TUuOQs1w9Mu1VXe2RgsFFLvJJhAB1HRInGgPpWKaTC1IJ2hh
W7MHgwfFfKm89sGDaP0xe2tBOgNlVywuSuUdt092Xn3m015XoumrtQANR9z8QEmXXCtnsBPB++E8
Ld4emt8wug6aWgZIKfu3Gn+xUpBqtck0N8eyut7uW5K6W1zO3CwnNsBG01ms63tZtzuLt+nLtdBs
wsjKQTSPrUfp/V3X82+foBnh/nQacq7e5+swIdeIoYy3QqGdchXnnnX2vYMpUYdL1VHDBxx3navv
ev7HupvKT73a9iQnDEudDpXKG+aOvMM1Vj+SOJLTKQ+Hr3bxOIGd8Zh5tBjlHHUBQJ7J1V+tp1q8
mzf+zyq7nSZWQ3VD7/F1FmeyogDnnhoFyfNIfZVA7g39T8Tr00BuZRI18/dhng4Ry0GsRAteNm8O
GPNH/A4pfnYKuiVky7/cN9XNG98o1bha9EJWzmuKDfsOr4em4pQ65LfNwA8fF3vZ2DDdOnpqWMa2
V15IrkS0V7qE547TjDsf15Cd7/+DIdJ0/BSgd5AwKTxyzSWRf6HMNw+xaBb6cn94Q7Dp+ClfycCl
/3qTGlIBWW+5kGegbXaGN9nn9vzVahXWoWUHtzQUFM0zSD/jybc/ubhZcPq9mzuTgbTVdg0CGkiO
Ai4kgvhpQrPr+83f9q6lTfa5vfXVD5CbWFpTYC1fqyDui/lPDtpMwvfUi03Da8Esl7W/KW3jVkEV
Sc27jyNU1OtA7mB4TLbRFl2HuqGVu92tDyiKp4KeSwir33cc09Ba3A5zPdYCAtTZBODynIrAYvnF
6vP17/vjmyyjxa6Y1rBfNnDnbpY8owDwy6m8M+feTu3lzeEp0f0+pArdES34AEBb7ncPNv+srB2j
m4bWfJ6IiHhtG4ABhueXsKiuy8ovQ3kIsIkvv732tUcOfEFnQYgv364Lv9bur3pMpvLrAbNjdM3f
UY4KFRtB0D2p6EsIBbWoWD8O3l7B7s2MjOE1f3cDtfh1Dk47x5sgQPu01E+rnHFv+qT2aBjedEy8
QvP5PApIyTtURaxRVA85VPOS0oqmD/ftYxpdc/tmU/NQEPhN0G6Jm4dJCC3g+0O/mSvx4ZrHB3nf
KdFCZWBQeWo7eWYt6/u+lHEOOML9VxhcU4cM+ku/FLboa9wEov+14SnpyKkJD3UcUaJDBh2iPDYN
Hjg8xhKEn9VF7EpTGBxHlwTJFYTflI+h8+o6u49u2cdF9BEI1M2R6X3jGOyvwwWp1VkLZwr0cA1B
85gXW4J9d/MiGYc9+W6T/bXYZfWoKlb16qFvorqIzqLIrfK02bkN6J3nKzUeOm5RouPA7KryRu4h
S0TDXyO4NC2oShwyky74sIyT43cCIVytuMes+thv15gVX4NpJwUZptq+zc+rBAckomf1HFM9CHay
hyrug0to+fGIZYbtHTLe3OfCPtpMiErVS3/zJ1CFjwm0vqBsHFyjKTo1U/l069rmfO+K2TDrOkqs
ppPkfYN3zW0ZK2hkjPLnSneOAwavtbWMylth2ZXARM+Ll/bR536x4nL9Yrs79QaTofR06ougFbaD
wGsfGz+IibgM04sS393+j3dMEY3YWlZdvRDUQgXIqdax/4pKQR0LSFztlAdM/qTlVcXKwe5RWsvo
do3K/kRsNw7JpVLvW8qu94Pi7Sm2dfhYs41V3hWwUjVHn227fdcsE/bp46HdFiCFt9l5FRM1ODki
dygUIIxTSsP5PXWmI5UCJG1txedhDypVhniO2DuvyFrnnePuWCXC1/3n/IWhNd+sGGh3Rxs7IQ6C
U+ZYaOO8EPY5Yt8K5ie1/1C6x7ZzOta4HVAXnwO8iRVPFEpX9DlfdoBSBvfRtYUaWknFt9tPiBHX
vB/W9n2ghribsOfdeYVhU/HvTcOr2fUHLPyknW7u/4t4MlmjYidZG0bW4cbgJB0Hz8Hkinw6LTU9
W7sr8ttD2zrq0F4g7C0EyjSVGF5kH77YbPtyP5pMQ2srgC29YvRsC5ss9OfHTRVSLDD1Xrnw7Yxp
R7cYfmXtcZwLxjbkg9HaLirosAMN/mrdn6Gy5p2UY0oHtx979QrHl/+fNEHZgy65+axa//Mc0vN9
+5iG1+IKxCjC6hmBt6848VJyQZvGBzbWh5YUO9JSflX1m6z+XRsHtN2QYj4tOTvJrfiLVPTT/V8w
TbGW8S1c0A02GLSycpSXTbTvIr6HljDNr5bvR3+lrVflIPLrusfaw6q4zBcR0g9Bd2xF/w9ZmueW
A69dpHs2s/dk+YDl64vgew5qsI0ONQSLcNiprlKg64JGezRc63FPRtLgOTrS0K5WtgSyVGDumB/Q
bxkrhzyv3d4RxjS8Frh5GIaqdmB65c7v3G1MR3pj73BO953GNPzt+auwQi1GlWjRVdnW5I9zZ79Y
kFHFWn6MB9mmWtjm0vO9ecDny6hP3NA9d+2Y+kBJ3f9807xqYUvDbnCDCZ8/0O9FM56bgV7uj2wy
jBaxPiANuINuVeZ64tsEvRsIj/4YmX1oi2BTLVjLPqcs57BLtAXJRJ3E9/xEbXs9nKav1wI2KnEs
BRcy/L2YTlEYJrnsHufG21ldDflARxkWyxD5N0aczOs+2M4jzVnskoe2/n7I9jpv2lxbNJ8aLFZD
/1WEL2x4YoeanKitQw2nRk5bdEsEgw8edK998ik9NqU6wlAC2dEq++aLjopDEP0u7a+VFTslMIOn
69RpWzPSvg8Ytqu5eheU67s873fWPtNsajGKdr6OLTee0FLJ6DoHaHkoN7GmhRUM16Uo9kh3TL+g
Bas1bzZEwWqV9fI7pTwNiEjuO4xpZC1YwR8zlQRMoZlwvgKjkgzBtrPtMI2sxanVBEGbS6SBlmxx
N28JB43w/Y82xKgOEywcvgCijhTQbc51dsB/AYAk32X+N3y5jhIsliJa7bxT2SLLsxNYn5QVfbj/
5aahtaOTT23XCiKYOwjKX5CATobVn3YMbrCKjhLcBqGoGnuVefl6auQ3sfTPzS5ls+nLbyHwarkL
FoA+ywFH+3pxPw+evGCvtLPFM3347fmroX3bbSDYhkONoO1TFCwfxCbO65jvHPxMX357/mr4yRpp
5FqYzlGUZwY0etDuYYlMX67FJTYwQeE7MPnAx3SFUcDNFPfRIU4gauuyHy6vQPTSIpsTYn/2Zfc9
LMa/2tz7dswZtQhttsl2I4qs0grRxDkNp7TiuxTBJrNrC6nLLNHKCrxsa2FNCWjcWZyLLUzvf7sh
8+powJ61ILbnsLy92h/CfoKYlv97C2xsNqadVxh+QMcEOpxNXbUWTSahKvCMPsXgZ+tC9/xYuOpo
qGqm09bRrsnKxgItXnmOpjxdoj0DGVxT55PytzGkqJahsVIOaVuHCa6206rYo8UyDK9jGtHcRwYx
Dgq8KP47MbsPReMnjb1X/jbZXss2aPDjioL8JnOj4QOv6mecWY/ZXUcvOltQdNUokIJHSOKOUK22
KQAp7em+Y5oMc/ujV9kGJF4dtWyloPi6PtqLfRmn/iNf5iP0e4B76xkHV5FSVSDEctp6G07B2o19
6gm7G5+iqnAOcWrgNc7//oXATXxb3/4it6aMqkgkZKwP9eJjcC3vCHeKQFAzqWx2g3c+6dpkrlx+
cHq1tNOPXHhDCzblTixnEoJvFoV7Ne2Jdxnyjs6jNi0bY6UDhpoxbJ8j2l6cYSnjeq1OfS2OzbFO
pzZ6BW+qqFEZYXZ4mXMBjuwm+m2LYI/j2+Ck3u35KyfN51XZS40Lq6CaL4tVnHxI1fTBHuPnbTfz
31KrrcMCXag2+0ODFXeSVxFCqKaSp9B+cZdU9UscOPP5fqwZsoSnBYMfKXCWNqPKauKk4cCe57o9
OAdaAKyq751+QALKgdaZ5n/mElRTACLf//C3y7i2p0VAt4CldFbInj70BTw0a6EX5WVgPB4i8sH1
rPT+a0zTrMUC1G9lSySmmbT0D1PRC5pfkqGZ9iD5hvF1yGAfWFshatriosFPu7VOGZdpyY5JPNg6
bDCwChH6CtPbyegMystHN9y7NzR4jnubmFcBsAHE5JUh+GSKaE4LyF/k4XjsRKUjBge10lHN8BxR
tDHga5epsHYqK4bko6MFoRfmrujggGB5S72vtkucP27fD89V0RUiRu8IJTs/YXqTtopZNSFttcBB
+4Emoqsvvd9848Hwrl/UsWO5zrIWkdWzF45XVIG4QjyrRaurd3BzpSMHJdu6CN0hcJ3FTW1IclK6
PNe02qnimNxHi99asX4YhhDbE5GzJO/bBcrS3s4smwbXorYMuMehgKiylbcPJYA1appO9xOCYVp1
hGC9lKOrplkBaBR+Rfs74PfiO3Q6L+E27XiO4et1iGDFod7YUkBYt3B5HnL6NIm9u1PT0FrQ+mPY
+ywK6qwgkVRxuTTDH9cfvM/HjHMz2qucoNxpXBob2xKyrolVb2dHtvG41N8cKva48wwZU8dLrXVg
r2KAdUqgw6O5fpmtzyyiOzVd0+g3w736AwBL7TEaF3h9Xqeg1zzJKUzXrtuZWtPw7v8OLwp7lZS7
KlNrBf2B8mVkPHGsQ1oV1NaxUhwlHZtA9C9r88GKYlEo8dUqwkMMuBhei1mLrcCgBA5Ou9OWoPXz
YSZyp35pCistYpulG1tlgVyK10ykXQn/wZY5uI6L/M1ksIdONthfB0zREYz+Xh2pLFqCjAkrVnn4
xMO9NjXDX+iAqbEhYc4ohg86kVTWS+1ZD0MnEwT06X6E3QL1jX2hjpvqyDy2c420yTYHxJrWu5qR
L56boqyUdvk/919i+o3b81dBUAuxTnLJsf4S9iK6l7WLPrrDGtdAW9x/g2kebs9fvUGIgZcN8zts
HsD644lLOLnPodPsLC6m4bUobgfilSNAP5nt2A9hCIgyKGa3YK/Y/nbLILV1IETn1HMPwkHUCXsm
k3ycg4REk5NOrpofKlf9c7unhyBS9xQAlJTmZPp2326mmdH21F3uMdsBiB8wpzodrZemK7MVpzTU
W3d27SYH02K89YbQCyTFrl3Jx7EsnRgReZE9z5oxOs282ZPfMyxFOkginPJisOpiyqZ2/O7RvEuk
T/4cMpMOkwihsx7WFcYGGUXaWxVLRitPFBXfVyDD7r/D4GM6Iq8i0BxZJgupHC2pITapndPFkwrP
x4bXVurRWQAdHRCDtRwuPQnjBkr0ji3S+8MbrK+D8jYqXNd34MFV8LuNomTurZ0lzjSyFtqqjBo2
sppnAte7yeYNRVrSXSSGIQB07N3Wj+3SU+zsyBimM12ukxV2saD+Q7TNX4/ZRlukOR+cMXewwyjA
H7+ATHGYjm3YbS18g0lWI/gocKrfmhMX/pMT+R+OfbQWt40Fkmvft1GitxdQ0fjotNo7jkVvrzm2
tjZXkZi8afxXyXKJq4XEAfpx2/wj2ozjMvweURLTbQ9R/qb7hP8hbiu83nWmDltIwUYRq0h1J2b1
ezdqb7oPRtcuj9opCkUfrSrjoL+BSsbFg2jNhCtTRdYdgKXpB7TAtdZujgZGkBfy9VtoqSpuy/By
f5LfzDn4/NtvvVo2FWXQrugh5+pNfeq2WPZHQGKOrcoYXgvdHCASv7JgHXhTHPjlmTcctxrddpA8
RN9+KWU7Ie55ITQjwvdgH0rDmR8xjR/pW69lkRGtKAWnnWP5J9sZhtQClRtoIMY9lbk3nQev0GZ2
8OhWbdaC64aKfQmjPK02J5MCjAdTuHPR9uYE4xXaBLeBN+cF8LRX36YfC9+N4nANnoCePtii+i9J
zisPKgkbWkdWNnjNSdwNbVrWe2X7Nx0f3357/mrooQGKbb0xw3QEWq71eGrsZiemTGbRMnLYdeuo
LDCroJk09u3xugZFPIyH9GDw5VpaDunWkOUmN0lJJC5jTR5qypfTgZjF4FpiJlbdb2MLwrDAnp5d
gmZpmp9J5P24P7zJKbXkvFZgPukpma6O+NlPRdx2f8nq7B8kWtR3UrVVQLrNQXdqPi8hj5eJBn/V
oom+3P96g8/om6i5icJlnTdo/bBqSIMQtEzdRHe85s0auh/pnQ3oiVkcZ3PBSSjLVHVpC5I2r/Kg
98yTrjnV3vJy/y8Mc6Bvphoxy0lI8LVZDsgq3BPd/JjTL9a0M77B/fXmhgkK0m7g9WiO8UkOemrl
PAQLqHmUNdTn+79geoUWvLhv4Nu05uBa3MakznEJHPz06SFicMyEFr8gnlmtNrBRmyTL42x/bZwL
PaQRg7G14JVTABlpdLZli7WdBtd/lx9l29DbGKBE5RC6ODeFZ/Q+VVgGW2e3vmpyfS1weU7crQm5
cwVs8F3Dpw+tHA5dD/pUb1+o2djj7l2gCUa6P2zGHgGwPEY1R/Ut1EahbF6E/nQdBzt2J/AItWLH
Cd82CdUh6AHfuAdeHOdaDdEzNiOJcpedoZ23Y5TqW6fZhXxHm2+YvlF+h1jnxQpEYonvsv1IIL4a
bWXsNR/J+tLQ9sSr58Wq45U9Ftszjz5KIuKh8M5dl0ZrdHXzb13bxOtcxaL9a+J/N96RXTwm7hae
r9bQwnXnyanBC1T2NHaCJc23PQa02y7lP5UjDK1FOM39co0AlbrSXiR2+6lofzrsZwW+o+KQKBxe
oYU5qSVSuQCLhGd3cbf93HgZT9Pn+xnKNIFanEO33bXyYAZPY2j/qIo59avofeGpS7nugKhM7qet
1FVdyAbSDmiBbpoAAlwkrYd8j6bi7cWI6my5FhtwFWdj82i52zWn0Qn3rZO3xSL/tvn5c1Ac+wmd
NLeS3Rat0Iq8NnaQBAA6snqvC8JgHx3HPosQjGE57IPKRIzjWUr9vXPZ28sP1XHsbQGZhEVBXqON
xEOu+u/9FD0MXv3nvu+Yhr/51Kuw6ilwSGEEWlsLOjvNVr13tz7plL9TMzO4ps6ai/th5XoVA9k4
JIl6H1h2XBy4OX0JBjc99ge3OXn1B0HQBS3gSP/PnTRvf492M8azu5cdTHOrhW5bOKDWAIkSsInr
WQ7Fxa9+3//yf/f/byQenTF3VnnQb1U+XTcELY++h/PvPBAO2FTK2Bc/rYiiFTRPOjaib1x+AmQp
qYhMW7anPmyafS2uc1+CPK6LIIlU8nNR/fawSyP+wXjTlvG6yteZ3rTAoE7SxgOAozFAFTuOZcjZ
OtTdYeGseD4M2WY/E1A3SQW1sUe5/fKWj/dnx2AbHe3uVYvVhj74MBw5OUnr9e8Zb4bHBrl250hr
8Cwd9O5VNSUNmDau21SmPXXP0dCl9z/eNLQW1qrDPYJltVBKm/N/iJp4GpXOwX2Ojnlv52G05pva
DK16sNsp5sRbPx8d/fZLr+LZJ/NWk7ySGV+WJvZ6ydOOqUPd4j4NtWgerSXvFV+bjDRDefLXunwG
h3q+c64ypDtdLdwechyXbxQ/s82/FGuTCEk/BXZ1VrubFdPMaiGLAjKdGjR0ZwVncQ+hU7BqJfed
xuTxWsDiSiMfLQA7cQX4wWrOKALG4x69tiFeddj7mku3zuXgZ531Q9HH5rY7rv/Zyu+i32MwfLMY
61OdIhcwoQ4wWuFnrB9jEoKoEgSPrvrqArG+Di91+desvB1TGWZBh8OTHqBy1y+brB+D7qvDlvUj
CfJjlH1UlxCP8jmYxg1/Uq9fokElaqnTQ1Mc3Kb+VXDxNuclKoQCAhQQUPxAnMtafb4/tMH3dZLc
zkU2KGQN+uDgS+s90nIEtO1LKQ9Gri4i7vDSIUWAT69snvpu/gyoyZHLB3iOtoF2ecC78VaytIYq
qQaRbNN80OBauIooFz4LS8SU9TItjxu0MHlwOWZxLV43yDyG6FMVoAf/6K/vAvtP2VyXcI/12ODj
OgreHkvhVwoCTgVIctzyUfjOzuJtGvl2EnjthbMo+hHooAySjEHsOMNv6rCdc6Ih0ejY8ajoLNCI
YS4XW8RR/9Cx9zIf4xJso+TgEqXz4iIc5bZQMkCdocLteSfPjIa/70+qyTZahEZlTqpwjTCpco1H
yh/modpxc0N+1/lvfaeRxUCgjuE7KRMkFqCK291KGk5xOna8t9y6IgMT6D18JtYWu/PvQkSnrs2h
YPvZ6tcd3zHNrxarFoNWDtC44OImWV5c22aLPftPxN8d7A/wqQ4h33zfJ4wxmaHvGVxla2Hjghxc
9McmWIta3log1ncrkYV58ItD5yaZh+7gQVTv+3AorTwAnAQAcspOO1osMXf4sd2N3vURjMUM4Tzk
GxFeCfnZyve+eFb9t0N20cHvrOrIEuKWISu36uMcBkE80GPIep/qqHfut35ddFxmktNvU+dflm19
P1vqxZ32egMMgavD3jn4phoohsis64cnGdInxXYOUoaVVUe8i3IIgH32kRK68kJE8BQtwztm5/Hg
k5f7xjekBh3s3tHFcisGDjpnHj/m/aNbsA9jvwdMNMSsp8UstWvfIWT0QbUGIqURSkjP1ShjaPcx
78v9HzDZSFtnO1G3w7LhCoNJJ/Hsa0SnhNhPGz/fH980u1rUjnxpCmUrP3O69oG3MwTuyU5CMNj+
P0D3EsmRoikmW708ycGPK0c3W4h1uv/lBsvoQHcxcury24Iiii4uwg8Neg5I+MjyY6uKjnYHYY8U
Ppi9Mw6CzXhsvM+bs82pNQ0Hk5oOeud1bVWBjcjKPfvEB5kuyx5U32Sc25y82omMBRWMrUj1ggef
UOVJt1asaJRA+dqxdo75pvm9udSrd1iNmgMvqL2smer3N35vAuH4Tdk77mMILh3qXljuSgif7Gxy
31l2HVf1d7l9i3JcA+/pmRmcXwe8z1PtV9uCI3nL3fMWsriR7g4e0fT1WtyCLawPxNi5uL8uzlb3
ROvwG+/K8CSrIqnaaU850PQLWvw6nV+KfPWHjHf9uaJe6tk7f2AYWYe9F2hWlFh3RUboGq/1ktTN
nuMbjKPD3dd6FWAs4XYGHvvY5Q/28p1GX6AgIQ6WoHRyUBD0rTl34TybXBN/zmMIbOz4pckut5B7
5fZ567K+bHwnY0DkVOg0AClNej+lmeyiRS3nURBOW+BggwbNi3pLXVBJke6fYC0vgbenZ2bIDTpB
KHOUUGin90CIK1Hl+uhPUFyvrz0/6DhaKcphYxXODcaXpf/ICH1o1of79jGZXltvR9oKaaMZPZNk
+A4h8Z+8OKZUQHWg+9xKz54szwHRWRsLb05xub8zq4Y8qbOCos6+jfmEPUjbS9yi8CcnXKrYCo+J
ZwCw8r8OiYvfMR8oFirohtLYGyJ2XtZtr7LyL2rljWL+f2BWU2lXoyt9IJ/D2AaL49accSY6q8KN
A2+7FlWfkPp5EfNJ0H/uT7TxpbcIeR1kG0hm2zCS2VS0iWp+D/QfHn3t6iCJ1i4lKLQxlrhlGC98
r8xmmCYdiGU7i1VCMdPL5iHEAbWNJ9v/MJZy5/xu8F0dhoXasnCrFhKvtQJ5YVifVubvOJhp6Nvz
V8ZamrXt3A0Bt8wR+sGiBCq7x+qBOuzdo/4Q5MWEZWwl75vQf8mHPYzp25B6dNlp0VxAqBwUusjR
c8eToS3OreRJHz6p4hfv3890/ZD373O2cxIwGUlbkLeQFG5pezhBev9ICqr3rtzJSibH0ZbgSAwO
yGAhbCzAvR8vQVHEM/J4Wk3U3plhQ8rWMVlqrKGMikunLIq+dO41R9PrWHyfCduZZtNc6KgsNMiI
WfU4yUR9dZrKFi0AAFHhsnpb5KmN/i6CrxwcEfZwqF8PDC5agAd+jSZkWmIR8mmsZgXFZr7zM4aZ
1rFZy9Au4PDHWaMG0qEt2z+l5/y8n5dMQ2sLNKqzfiCxCGXdXCe0+DMVexz4BifSUe5q9lSzzTjN
dO36ToXrZRlRAMqjr8c+XFuTubIliUbUT2anmS4y8O2so3wnW5usogUybnplWSxIEisjl1p67wmp
dhzfNLQWtb7NIq/JbRelvfLE1mKNvfZYPwp8UAvcsfNmy6lxgMlV+xDYc5VMY2Uf8kJAq/83Kec9
biQqF0bZ1v7UcPVVtMWhpSTU8Vj1VAb+mCOVUTH+CjYI3qEt5dChLtQBWX3dk6m1KiR8uLZs+QOZ
32/BHr/K29OJFpn/NUoEdqUOkh4iW9Et53pfSjAe33dwA+Yg1HFUow0pOsr78ZF97T9PH6qUJyMk
3eIlIYkTV6fQivf+wrA7CXVg1erKYSUj3rVm5Nyflyt7tyV97MS4ed1ZVEyW0gKWra0gjbOKbGD5
qaiXaxXs4ZJMQ2vhOjVBCS4w3FKEzL9A6ArUpjtr7Nvnl1AXJA8ICddVIomt7vQ0+dHfbVhdmrH/
OM7VQ9vm9U5svZ0sAeP5XzfyS7QxAaDpZiwfP0vuxGAAf2rnQySVfqgDqqypRPSOvpvNfZPIVaXj
GH2STf37vqsarKSDqlDQQ/OyHYqsaabY45dx+DS2j2HzKRR7d4r/7s/+u2kPdXRVCASoVBQe6scg
bD4D33hZP2wJcDdJnUYPh7gsYCktnuux91eGIl+25FNq1WXKGHkSQ3O5b6nbMG/9hbbcKmcpfMtB
FStqUCgAyCYBWu8HI81poPlO4jD4ks4YWgcNFKzDxc36LcK+jV4X8dUt1yMtgzCQHsZ2TdDP5LmZ
DfAcclQcLM61pnuEUoZQ1oFWjT/UfJ7gqQISx/0oziE/hrQJdcZQzqveprXEVof1idfQy7DuNXyZ
TK6F7xRIt1TB7GbSzxNRVCmRFq5M94QBDEbRIVQTtn5y6FF6I8hvItqeiLTP9x3SNLR2wct6rytn
EmI7Yn8DD9lJOGwn3xtsomOmwG4vi3mCGwo7ODFlJ9yKkkLsHbZuu443IkknC+VtqZTPQy+zAi8Z
qgfZXis5J1SU6bY9EPljVTK+byPTn9yevzqNSsnEDPFwFxxqVtpU7XOFA+9QODsbFENO0HXJA2vu
pI3uqAwQvGTmRZrT7sOyOAll5bf7f2B6hRa0spVOty0BlPf6xx7UnhADcLrvo6QHLaQtwCqgS+d6
iNr/4+xKliPlme0TEQECCdhCDS489OCeN0RPHwIxgxDw9P+pvnfhVltFBEt7oRJSplLKPHkOFUHU
IxXQ1E1kZVuUEFdjfG2vtTtzxwgNJLILySCe1+rjJD5k8xfQ3ESOk8WB+nl7kUyuoDmxz0Bgzibi
XjM0EHKpj0O/RbhiGFrHVLW5Z9OgwPqEgFa2nh9D6fOwa9Y6lkoICp15jlNt9vwBHTvzGOdh+uP2
4AbL18FTud/NbrkwQAVEho7Zh9r+PtXPt8c2XBp06NTS9rTPcUgkfvOu4xcHoMfGeQ66N3O4RV9n
MHsdQyVbCM6A3wxS7NSyv4oCPRK5JdVhmZsw4tzeaf46oApTLzyggWmyFhOgVAPovz+IegNGYbId
zXezFN3bfo09sMj0kRL3nHvOTtvR3LbNeMC6xfKSRoExnp9FQDduCaZJax7bsNEbZuUPCVf84JT2
L7qqr7ftxmSTmpvirCmralmHJGhzXECQ8F/c2OuafWuiY6nCPLP62pvHe5AHopqwikCeXYtkWzXk
P0nsVw4znU+0CVGTVugFvVdx+Ia/XQ/1ASIM3TcW50elou4QnpGtKo7kc4bL7WO+xeVl8DcdbtVP
JXSRJ6zb7L1fl09BenHHhxrqkPWuKomvY60aXg+uzysvcX3yjqwjaOzEuFG6NtiTztZZEsuuZ5XR
pMkzHKAESJxsI/yahr7+/0V0t9Ip7VMb0/bX5gAa3GMABbXbpmo4f3SkFbR0rbYQCl5Qyicp3WPf
jhB3du7zie+LvDpDJ8shcVPQGlnH3jmCFwsklHl/V1t0Y3UM3qYjrMKVCMCWOy8Z8zVCLuXkDOgp
c8jGOWFaIc2ZK0tCRShtaBJUT2UdIxUJ5foLdIs2dsAwfR1ltQJZD6ZX377DAX1f8OkNEhBHmm6R
SRkuJjrOynFtn7ZB4yVd9bscLy2UYnP1zNnJyZ6J2udXOtwKHekrQD+Wm3CPoV0WSSx/H8INpDh/
2z5E5VYPmmNeElAaZ2l5dNJlY+UNbqWDrEqPFSwDv2ICb40KKiO3/X7bq0wjaw7LpmLp0X/uJVkL
rZBAxIXYemiZzEWLtYCKliIIcJlaC/UjtN4QUnIoEWxspGl0Ldz6y+paQF56YE4ZYwdIcdl1J+4P
G7kFkzFqMRf3nMmZgm5KSPh5hEiOCtbL2L+35o+FkBdpbyz/n2rWKwHM03w2DwvhV6oHIXCxxl6z
xuAhPsm2ie01KUDzeu28aiU52GBZke2lCT7c3nfD8v2DvsIDRk5dut4Flg84P3e+1p7XfHQ7tJnu
+4Xryr4IBVWe0aaSsNkqD+OB46ruXulet9goDYedjr+y166kKkjtu6ErHwUNYpQgH7jIj7Ozdbsw
/YTm0P7IuqlzUYTyszYOm/4I3qi3tGRREWwxCxnuETr7KIS4s0I1qM1WwwNUdHyvikR3yRQ603bx
4lJfFywHvaArCFTcIR2D/mnmRB1UaeoOKIA8j9Bw+vb2dhsOEh2PZaVV49R9gC8J1dGW7bd+s6Hf
tA+aq9eT27QkwFuScOfMBIlDu3MiLrxDRcrPt6dv8gfN37N5bJ21sOw76UKJBc+a0k9RKK9Pt4c3
JFh0ofK1qUhK8glQ0Nk/l7Ubl9VDI4u45Py9S0BT/NXxt8K0YSd0ZBZzRpyMFNpVWY/jpJk+Z574
cfszTENrPi2Xdp5DAqHL0Zdn2cqjv+ziH6O+DskikDcafduF7IvND3WV3fvTtKEdaJq15sfplOPF
PVMgEefwo3Q6tMmWdKtdxODBOvvoMPP1/3CIs/NQVxOkOTkAQl+cBrQWv/at+vW7XpyksmEEgoQz
TUoviyz0RI/jloCjaWm0GO0Eg+Xy1IXX2vaB1+4x3YRMGTxKpx7t5UJGH8z6Se12T3Yu3rYTeJv7
fuMRYxpec1g8jibeOPlw75P10GYPq99Gvtywc9PgWlQup9WhqY/gUvV+HLIxttj4xuX13a4N1SFZ
1OrpIufahsRJdmjlGDF7l/YQ9XU4Vu9MaWuxeQBVXcCijC7Ag7fuxiFpOIh1vivU8eecrTP0appf
efO9GH5Yc1xt7ajhyqUjrIKud0tL/Dm38ruSP9SujOvp4wLkM5+R8N4HiPN1qJW7zipFxwUeko0c
voP7Kmji3EOr5q6LD9OrXv4q0PlNr61Yy5MzPHvup2KrnfR1d2U6r0AJTUKFNxhJSuVfGs+KiWo3
MmOvmjzwCNohgx6CovVbVSeOBEea68aksyCCUW4EQNPw2kGT+7D3Lihq6OJkR0aneB6D+8Deqhm9
apmYvXZFWKA4L1sHsjvUey/Gp8q+1GsZ21viC6+uO4bXDhvpkqEJM6hHZF1/KNPhgc3V+fZZYFoY
7ajhPvfJDEp+EBCyh8b+hmPzreN8uT24Yd56qToH0mmcGQaHssahwMr3mzVk09DaVcDBOVCwycOS
jHmEucd9uEsBCviVa6h9Ee9CBgsXjgVyN6ikvAtZ4Z9A/ajinDXdxglsWHXdR1O+UM6nvk5omEZj
NZzSsDq41lbe0zT89f8vviCTTb+urawTa4JgCmkvBbSRh720jHpR2l9INoLdtE5GFxnVU7FU1nCq
mVXxB2Xb9a5yJvZB89nay3teliANKFs7j8QqnmjT7zolMbjmsRmvywod2ZD5sq1oFJCYH0VwyOdu
42VtOBH0AnUBdlxX+Eud+CN/8B1xoLP7OaAjOBuqjTPt1asfPkFzXRamPtIn9ZQg7X8fBF8WLi+T
h6whtIoOatniDzUYk16wBskLgSZaM6HDXMVuhdS2ux76faJWQHRpjjxXopy5ha9w/fXcuunj4CAL
lA/H20eQYR/0yrULxlDWX2e/AC0DYsVoEkNU9E9Dt3Epuc7znwwK5n/94Re+5rpy6AaxTMm4iLgB
9ZjdyS88zRPaV8eFP5DB/Xj7Uwz7rROAlFmNTAydJ7Cgf8qaY8+cY+o8OMvHYd5FsICP0aMw1Gnn
KUXaaVq6rxaEouK1kFtNDKat0PyZNm4zB3SaklxkJ5W1D1NQP5OsAFU5/XR7iUw/oXk1uNAo76Z1
SsrCPs6QG+yzDu+hrEi8cf1w+zcMkcfXgnG3evXiCXyG3fePsqrPPeMb5TDT0JpH81lC6VVhaJrL
QzDz+2Xtz7dnbfBivWqdup3tOyv8IA2fWvkfH38Umyke09iaCwvPH5FFzMEwPGfHoBJvl7EHm6Wz
4cKm4a/+8MLDfGSoylli6mIO0ITYn+dr9UX0l30rozlwnpV26yEbmXg9NKW98Ox74SPP3J3DX7/q
xewVxAu4Y3sTKJNYUtpFFPTNG3fZcirT4mgeW5cEBcgQHltPKhKBd3SbZ6tL49trYzBInf2j5pPV
jfmIw630f1YZKjpyLraQ8Kapa87q9z30WcSA3LNT3pOseapCcXFlebg9d9Pwmp/Ws80g1Q6lTZL1
h7yd0dw0j6cepc1o3w9o3lrWJOQ5x842KLiMI4mqLI1RZdi39nrxOnOWsEmva5+m4dGj65miufT2
zA3bqpet/alt0B8F0vpmkjFor4883YJpGFZdr0zbrhKjcikKF4R8LdkKIn9Qdi+B3FgV0/iat3oC
YLHWgrcyJZ6KXPZxStzquE7+VgelIYbo5WkH6oYNu8p528IakYNF87ycPfdbwQR9oO28S5UciHDN
cxlSymoCLClZ+XJ0Z3I/2lXENjmkTZ+hRVtfrqlghY1oC8YqdykiIR/bsI3aytppRZr/puXCp/Iq
ZRvaDiTVaVy0W3yxpl3WfbcondQTmHxafMYFMbKg1z793mf8mtuCCKRRs5WOybLUIGqDYBakj3YN
rVeoA0DvuZ1i2riGXKb0KrTC9tm9Xp32xz4VoOxBlMrT7w4Dg5QnUT+xtqBnhsulXpjmRcfE6LAp
mXMCNmoVggp/PS72JGI6VQ9uOm+gBAxnj16m7vJpoGJCqiSwujPt3I+s8jZqsgaT18vUSvJucN18
SjJVnC2w7rtufyZMxC3bBb5Ha4XmtH3F3Cas4bRVjYoikB+UeFG/K8GJ0TWfVQWjap0hE1SG7H7y
+bvGcZ6mPD1MvtjIW5uWX3NaqwdBuwiwz/k8PPVl+tANn28bv8FndQFMcK+C8KLEyMpXRwWdNSes
TkG2RfRiGl5zWyLyTOY2Njet3dNU1CCXK54Ua0+3Z29YF70gXay2bEIHrtsx+qYIw++2nPYtjE4F
EoarHLOBI9WQtkVkM9c7FaJAB+86bTVxGyxfr0YzQjJCVxzFuJ4li1OBVCB/kwbBUQHhvG+Brj/9
4h7r0DX03Q63tYnTT4rbh6n29mXD9Co0D+u57x0Cp0JLPvPeTeAfXoatCplpZzWXHUG1MPYe7lHQ
dJqPXI3pSUzZlniwaXTNZQV3bXtN8fwvWvpgz/4X0tXfbq+4aVM1VxU5ULVeA5P0IRkMlUSQZ3jf
Bl89BjQ43P4J0+y1OJsxOsgSfYCJBRgSSeUpb9KNd49paM1fWZdyNobOlHCn++pxNBsrkamNaGgY
XK8x97wJi36BMVZj56A5N5VHNa5bRHOGhdcJQFpfhMiIwx5nVE7EZMeraj904RoxsQuo6Id6ubmy
LN4hh4pERUVODisfC0hH3d5Tw0H5h3D+haNOzux0XQp7r1R4CYoiaub+PXI9GyZjGv76/xfD8yCc
Ar+ycetTYPF/HJu3i3h3e+amXb3+/8XQnRumHpiqcQaDixzkGVlU8vz37bEN9xui+SmQOQ0SZrh2
rGWOLuAwJmnzPKryYVn9s42s5u2fMa2O5rPSLefZGXEcTDM7tgtuaFN68tYl2je85q91UzW9n2OF
oCf4HXCCcyeLx3lf5yKsUvNZt4Okiqd85J9UivYVtvweGURWxnqf3itaMMO/txjGE7qhqqDoBAUD
J1en2p5Ot9fGYD3/lp7ngbYcL8NuRM/Kwu+LjB5vD23YVb3wXBDA5CyJXc2k92vm5SfXh1TUuEt5
EIuihdYMZCtgE4FLucV0KlL5Zk35vuueXmzOy9affEshu15WEMRWF3tadw6teetMOXAhKKUm0oOJ
FzbogJaN9TZtpeas0M1KR4AgYIcQvZ1779wGu6CsWGvNQZVrrS2wCWMSBNZwGLJwPkEg4sttOzHN
W3PPNCxUgVMGIKIGiq6Vf/G9LQ1mkwlqrkkckndli9UGBOqE8vmBs+kO9P77orVO4ZGKeYTCByrM
i8udyLNGlHgI/W/Xsuj0HWU+eZ3twn1GjsMkHe6cvNlnhDpRx1T1djM1OLHYjPbb1n8fOFvlFsNm
6kQdwFP3wmtxCwCYIj0MTQ1S0sr/cXtJDNupKyilJZNI2Aq8ZhY7Lpl7HEbAiKFwd3t409yv/38R
SQWx5mwuUaElNqER1MryA95OO9OHunpS2dsZysvIoKQgumql/Anmi434aZq45p4Tr8OGTLi89I2Q
YNqkzsHjmxc70+iafxbLhBQBtCMT2VISZ6WnIouRrWUx7anmokL2y0J72KIT/pRedh+yz6QUG2mT
ayz4t8z4j4LSUPaeBKMhQpALJJIMkCvMu+ZbM/9mgm/8xuvL84+SUk2semgr/IZV1mfGwhNzNszd
NPL1VvbCHgcH0MQ1gy+hf+OLF/RenBbzrtPlHyGlMazkii55vMDSrD66peM8IH1Y7gpF/wggpU2P
rjdIkSVqCX9mdXrOFrnrov6PABLrQ+Z2Ph5fwaB6MIelbTyEHvjEhl2nwD/yR3U9WjaTmLvg2Ufm
pc8ODH7PARPogCdGC2VNbAHIN0Thgy4OjyBTu3PempuG+RyO4DxANqO2fvO8rk6kHrbKQiZH0rzU
8ru6WVZcAFAfao6dPX5MIXtx8lzxoPi+YyzQgU+uy+d16lp5bd+wkKftdhGv+IHOzpFXqatGF7cL
XvKDCuXJDsa3t7f09ePrH8kjdMUH0F3BnNP1HUJFbv1cxT4n0uFOOZiiHN8CtHJ1H9yii+m671oU
6IjEzvUHhW517OaCMgd0Ib8yl93Legs3aDi4dKhTunCege/qWpEnYRS6A/JTu1ivsJfaLTdMyxVg
TYRRVYXIHVmddfRcf6t75PUHb6ADnFxWjh2tMPOuwitLWMghL+970V56kZ7ydpfqOD5C89U1zzK/
RRkx6azpnPPfkqXncd5yVtNHaM7aZ16xrOkImxQViUQ9RH3vPS1L/zkc8mMxy8Nt2zdss45xyle7
y9cOh0K3iOoBdzGVFETsgrYGOsIpZRMXIbnmfwOkqbh3qJ36rlq2JHpNc9diqzsUwuXQck3QVABS
NtQQwMy2S8UbRD3XU/RF4E5rTkO88fokhdDtyoIEpDcb1RrDeaPDmeZGIf81KiiL9OEJiY1LVngR
KfZlYgIdyjTbNWauwiZRCjhut73voevVo/don8VoztsTUXqSeE1CO1p3wMX5oTqshei2tAsNcUoX
NSLICoww9jYRigRHKYrmDO2L5VGNtgtEU+BtBNs/KcdXbpY6nil1ndQHpcuAvAkpy4euAnH5/QBu
ayaiylt7Pke0tXvbi+jgOcv9mNrp/EiCkYXk0LaiE3MEehyZPflWM6FH0RtBbAZ5wbF6T6Fw2R5W
ry1THi0ldFx55FSTFFOUlrXA1dtZlx7kH4qP83xPcietvDjs0Dzw3StVIT70FQo/96FwPUhOlwo4
6F0vx0Cv1YLcc2DhiBuMSPspVoXMThDk25UICPRqbcvnumX5jOc0FBYj6aHV7eqXu0xPL9WqfuFL
l17TRRlinQNaufc0G61dmYB/NBt8RoawcAHmcgJ+cUOnBe2gvUtW0Q/0Cu2oUKFNR2Rh81nY6AQs
QQCWNQ8ulIt2rY2vBQwpS3fmPRQnmpEv5fsBxYf+LvAJLh07fgANLtdT+MWBuFaFu6D8YCdjw+8a
8OZG6NXdUmx49SjH4Nqh4uTFLLIe7VAKakhWPT7lvb+xrdcE6z9ejqG1h3XlDamAdw3QhkdjDh/s
hHhZ7Mnp3DXzyZ/mLCZsgHTPFmFxYPhB7WIg/L4pAloO96WkT06aHeeOnt1pPdZz+97z8vd+sZMM
7A9t7Is9yTiyKU7WOolffSggRAHd142Lq+Ej9LQYMu1e2UKMPRGOvFThM5X3qvs2pirKquIgnI3a
6quhkPp6gszJiR3OLT6AoenA+dXJo5X+vG2vBu5clAr/Ntgy7aSd09pBY+N45CvgHMBEpL8CVHBF
/TUbvpT5sxz+u/1rBgPWc2aFRGvTWAz4Mfq7BokmOs02/M60RNf/v9hjbvU4iqBOnbj0t7St2Mri
jG6BykzT1pyaFINLMiC0kqyGfBqycZJ0G7cc09CaSxOvbhEeeifJgyEOaXbMmb8nDsBqNJe2gNYZ
5xGnBdiPVFyF2QScVLvnIMXguvvaBejmpYfB+xYXvxLowy3pa9OSaGe0HYpUdkUIBn77cVFZzCEm
ddv8XjcSprPaNkxSh1UtQc//5249NgP6YdWeWzxlOq0tb5Ada/2aJJJFSwjgTxOHzud989Z8NKjQ
3FEslp3w8ZzKg5Xfzeq4b2jtAm9NJZqjGJZkAalDRvIoXZ7KLWmz149HprPaWp2NPsYKfhOkD2n2
pW2+WP7pqnRTTN+Y+rXvCzTnzKiPVXczJwmnZwCuZH0awo1L/HV9/w2KTNcH522aBnnoeEktu/u0
/yWy5Co3ISRH7fbD7em/bu24E/99cDmgv/dad6WJw8bjYFdfl24LWPTqEwEmqfloU4wzAKTw0Vo9
5/Pdis4WBk3erYZY08w1P7Vqq6KZg4Xvl1PZnd0tzQbDuHpyrKRz53mDDa4D6RfofvOGiPjh8+3l
NhwBeoKs7fuKoBHNQUf5h5HEk//sZxshyDRvzUsJbSweehh6sOSh99yj122hpk1DX///IrplwrKR
+kV0q+d7yKSx8e72ahgMXE8xkcK2WRtgyqJ5coNz6j1D4RrCGNNWzcNggnqWKWubEYQ0+IG+RpgQ
H2Yc6fIS0A0HNQ2vWTjrPIQgb8LFKD0ODlqr8IQv8Brc4kz6c/195QTQe+jAkBqu5YCOZut+OvWX
+jTdLW8hdXUc4/a8CzJDmZ5dogJJytLB7jrso9feB0iWl1u4XdMX6NmlpZ/L3JH4AvFpfPCOWRI8
QH9BXJy4OSx3o7sRWg2WpPfRZWCtaiZSoZZg13eT5cfA+MtINe25Baqgy7eab02/o8WrNVS9zZ0S
+NRyiKAAnuWf0syDOBtIlr7cdgrDEaEnntLBWf3Rh83aK39cwKlcD3lcjVuIQIPN6okncEFXVYU9
SazqzdJ/IqoHd95DMH26PXvDUaFLaReVtEQHVnFQ9oinoVzigO7ja2Z6ygkTL3LXrhgUB/J4Ui3u
rO5p36w1R7bAecyEu9iJDzoC7wstdq6GFqMUq+exqPCabYL7wUez87rVc2/YRr1hrkJ5Cw036Ev1
hvfdkmTOf6Q9DN6+26TO9GpL5rfWIlnit+96BXXAn8NWrdXw4mM60WtJUWit5XC98omoDs80eFQ4
D6yvPi6WuVov/nQp+M/bG/t6XoH9w/xq2X3Y2Kt9V7vVocq+1Dl7lwX1kTkEUR29yKjgOctGcDfY
/j8csFVhQXNjtZOe/fRdcBi2W6pjppG1AOwKt7RD0DwlRQFBiYiqPSV1yvQGum6pOjqCMyoBFnaI
vNw7Dp38eHvpDUelrp/dtWOZqrmDTl1G0AlyCOtkKOzIaU/rFm+UyQk0txVKOaDT7HDYgH4ONDTL
j3Y8kXEj7WFadM15aVlauXIL3OyreJhPw7Dr7cr0zrl0cnrFOFzXHtODUlM8bokjGGb8T+NcENh9
kIUIHWj/aHr7VO8rdVGmN865gAOT3sFisOKz8N5WbIl8Ecn1gFL4Rgw3BD6d1DVLObEQrQEob/yT
n3dvw7k5p5Yodo5//d0Xt1jHmgLXrrHudXtBXTqq/TjwtjzUYIp6uxzSKDYUpYSTjPLcph84+QAk
fCZPt33JtLHu31NXbjuVQ4Xe+rFL79slvNTlFnGs4YTUWV2HuUYBM0NUzeoniqz3ACmB0MuOrUpP
dD3yZjlYbbZxYTZ9h+aws0doPdkuqJ3Uj7ZK30kaft63QpqzkskSaY1nW1LMwZNCnStuMrHzSagX
Y5q6ZghW1XzXWP5R1vPvUA3vb8/bIL3D9FqMI1wsQgOW2+Ih/+6e5Jkf+jv1dn0nD/yuf0yPYmOF
DBaq12W63qNhMGPt0/4Ujo9oTXIE8hVs48pg2Fq9cY7ysJGdhbOHzuF9V6b3mb3z0ayXZYqUVu44
Yeb++pb6XxekP4p9Z7zeMFexWlFVXs2mdUEmMf6sO+fTxs5enfOVx5veLlfwNZ14niG4Pgbvsrvh
bB3Tu+ELi7xTfw4PzcYj2rTw5O+zoW9aKDuC9y6xPB/cw/RYLFtCyKahNXe1VzK1fR3ad8H6XbT0
G+hVtg5j0zVQp3YtaFGprKFOslbDQWVfrDG9tBUKka4HrQUaSScK2jmS/Mft7TBEF72DznG6IvXG
Fkg5L7yEXL6tBn4vCna8Pbwh16h30QWiaAOGAnTSuvKh6n9VbR2l/ne6ZonHo2GrLPwHdP+KUemt
dIGay4ai7pmwqYxcqK4FhRO39GerkPcN5hNXWeTaZdQWlzZ/7tGTTxsUyhmPanWXI/92+3MNh4mu
vs1L204H4bCEBx9H/lX6ZyaTaXp3e3SD3ekddyjg2/7aAWZLnSUqKfLNYf9239DXn3xxCWBLb3kZ
1OzuppXkMVeQs2/n4uO+wbUw7dMgFcFiO3ja/MxKP1LdrvZSynSx7QBVV2SCYb1QHBvVT5rH2fzz
9qT/NFu8ZlKalxdt7zpN3st78lhfWPxteEQZKFan6kPyJA7ZYeuKZPJALUSDLHhxhhI3jbB/LEkV
DetprXYOrrfcKaBVR2ThnYQUd2CnAdvxNG3Upg3WqPfbrQ0AlOjGwDtA3tvWNw8sxBsrfz2iX1l5
vc1OLGjIqIsFKdujc2JxcRp/9HfrWR7Yyb5b99Um0fXyt8mHMl+hKpQi53yl+8oizp5ttuGphnNA
53cdg8XrZwGQsGLlh3lcfpMWMrqsT3PQLVRbWTeD5eii21BQrutgwHmQLk2klH9y+jzKN7tLTMNr
bjuUY1YNcunuQ2SJifvVAqK/KreOStPo181/ceIUDeJOOcK9KLo0s0tb51Ftvb9tQSbT1FyX1UJ5
vY3rC3hqo8LnH/p162JqGlrz1sYVOL0cvJZmmkfeSlGZ22oTNAytd9l5HQfkCpjbRICZJnWmOM/m
eNeC6F12OF0oISAmT+wqO6Dxi/RbnB+mSV/THC+2cVXScusZEY+MZdyWTizW6XB70oa7wz8NdjMY
7ATDDa5R5LCUz1WRAfkN8QXKIhL8LMqtzmGDKertdh5hDZ6SSFCh3SFCq8PU/CybLcpCw0NShx4R
p1Mj68f5TjaqPsiy/V1N4iCW8dPS1tYBSgpT3KdIN+flzgqjDkjyxtDmi4cbNq0f2+HJte+Ie0fH
fS8aHZMUAnDbtQvOTXdwYwSAc9Zt6bCZNkLz297jvcMVOMM6F2gXEOCIi5dtNT9cLfKVqPLnxv3C
Uv00zxfp2HYyBeQuZOmBVd9adzzMqR3PYbaxOoZP0LFHDiXCC69RhQIU4Jyy5cSC021/MA199ZMX
H8D8chLT2sl7v3qzkrjL3ltbsFuDF+twI7+zKndCriZxW3KsKn6q+l1EDpTp4KLB61gVFowkGTlL
57luP+5bjesqvVgNsCp2tc+xnb7zQLr3zoSidLeLJAmTvq7Ti8HVbAs5r2t3H8xrZOH4CdAOsm/e
WlQNyzGYScdJ4oVPXv62Kh7qrdYEw61DhxZ5RTb3VBCWqPK/EoXu8eu0vmnFvpyAji2CakLpUBsv
UzSvV1Acbb2t9hjDEalrZtv+3Jby+gad2vpetPMFOpVHNtvnMGxjAdX7FewfxVjtCoZUxxvJrqrA
7C+cuxRuOpDpxPi+RB4SR3/bzQCaEiGXEXkT+qDSMs7qdSMYvu78VNfQHioSlJThruct+d0SVHfK
9Y5jOp/3WCUw9n9PXPRESiRJ/uRpF/mumA8128DSGWrdVMcb8YoTBfEkWPyjPGZ3zh162h+qh+VQ
HerNav3rJxjVmchZN6cVxXX1voR0mzeUx8reYjx83a2ojjdSWfn/t0m1vJm8ywzq6sl9V+Gpdnvt
TVPXbsITWexUtXijcVxzrIvcyoCZTEaLpqBASWs2obO1dbLI975nYxeFwwbNjWnS2j3Y5STwVIpN
7cpnar/b1H8yjKvDjJauznm34niUXRmjKg9QtbURP18/ZqgOMhpqwLSXGUPbSQ4rzM70DImku+C4
axt1AvKRDJbHOwo0kGBHR3ymm33hho3UG/EgD5b2bQ6ODH/0juGVDdmeHlO6RaJlWpfrz74Idn0J
lpU1hO+7xRD7oBSymycgmyNZzDGBiEKlfi3uPrPRO/MCN7BzP8AeVDaK8yQKu63nvCFfQ3XU1LiG
HW9GKe/DO+pEzsktY/dUH4pTGM/F3fqfG4/n7LAlkGSyU81p+6FYR0c5HToLJ4jmLcdiYBuB1rTd
mt9mdTM5jY8gQoKnOjzx+Vs57bqdUh04BXWGaSp7vANV239byPIsbUB07PH7LhfQIVPZqECQv+Rg
j7J+iLk5ZK21EbNfv7xD9PxvG5VTxt25xBWhd+R54F9sy30bZuNjKLyzzbb65gwrr8Ol2BoKR424
BqfT9zajEa3/65Fz37c4WogN/UU1rLNBY1D1sQrLU+sMh31Dax6cN8vQllevEk153zkolfFl49A0
2LmOi5J2W4PwJ1jBzpif7CI4QG3pcnvWhhofVMb+3lTbysGS6GDaKlZHEpeH4kD9qFGRF6lDH/Vx
/WhtYSL+PH7/ff5BK+rvH7OytiSDjYDVDunZ7c6s+9KVn1fvUtofxPxcr1/S8UNpvSfBG99zN8zW
tHqaKxdLU1SMuEi/XpsrHkmxc1e06JsSqrq2RBYKgklPwyQhJGBt+LDBB3QEVTOAhF1whLG1+QBN
yqixEq/4envHTWNrXuzXi0Dpr7iyEa4RBRRoAActHod3t4c3FM+A2fx7j90iVDJE526SF6SOiK3e
Nq57AVFLROfsEMDfSs+CeHkzRy1Jd4GFgBb6+0dpK5uy932ET79WkVRqjKpZ/rz9SQYD0rFTlgcq
7Enk8Gz+SJ2Plffx9rjXFX/FG3S9bJWNKFoSjNtxCD5lXTQ3XWyVLBaFOlbdI1/8DVM17bnm5D2x
U68KObisWusNs/oIKrxvSLbFOnFd5dc+RHPrtqtJRxk8IZw/p/xX2Hzq6sdsH9aJMs1/q6GquxDk
t0nahllUe9Ynktkb8cAQ0pjmwyRDPpYRJMBdfuzqy+TmqEl+5WN1bPcVqqkOqYI+ytqjRxDHD6kP
6zKC7ePdbfsx7KoOqZq8tKtg7vIenFByOlrqm8j2HRI6pCps8ja0KQymToOnvm3PGWVva7EFiTZ4
lA6nArdYU6wL3BU1gT4u576KqLNuvHVNy3L9/4urtAeOz7KsCwDTxwvLyygfL8vOVDvVsVSKNHYe
Tj5uJ+OPYRxiKu2NMGUKjrpMNgEdR+YN2M4lSc/kWKACGWUPy6mPGryQ0nj9tc9sNG9tAuBzHfe6
t/l3Bnnyln+ply+3xzZtrOaro1fLULXhmjA+RPjrEGymjk3bqrnqDFXfdg6YncyM/Y+z6+qRW2eW
v0iAAqnwqjCa4E1e5xfBPudYkRIlKv/6W2PgAvvRyyEwrwMMJTW7m6Grq8KelOBOh8Jfp7s1Ugwv
46i4wWlVZJhYd64hA1nGi/GrJzqNTEWGlJFU2zqJqciuL4+btK7+t3SDxwlExtOsUylRHCBlCJXF
XUewAYUas1zSFdUZKCtaThlRWh9ZkTjeGvnFkNyeZtXnXH9/E2IC3SSTz2GsYkqtDnxA+aHdUoH2
z9vjK9xIRlWtwl5AwYz8wJ2w3Y6N7myhGvf6+5v3dlq7mYoK740lHbcxHPc8XHN5pxpaWmJdZ7DB
etf3l82LhZEa1uE+U0jRakMRom4tqLW5zAkzXiTQitfs/VUuLwUriLXXig5kPY579grOiZChPjWb
OhVxlUWkgK2sarLXbcV1pvEr9/uIlLqdt+LFZbzUWFJ7HWZ/OpP8hbf/CnLcp/s8T8ZK0Zruk1MM
mEafgeiWpLPQiY4p7CHDo8Z9nqiAGvgZ0owVTzzd1ajKGlIwLs3I5h7lX/QXeQmfL/WOWxZft0NS
3Rz/BXiqxoy75DqNAE+c20NxoIn1glupA2iFDrpGL0VGkbWuGZCCfotm/rNLgGg3/svBc1I7Mc0+
3g4jxUZPFrl28pE4M7Fwn0MPdlGFtnFa/Cenj3I/17iO0lJSqA6GYW79DkvNB3Kuj3XCUnIafpMD
O+SHXbMzU3mRFLQZNYLGdkxxAf3VFwvg3HCyFx3yUeVKUsh29TJ74+wBTFxOOCfQz1C6ibra0uzM
FO8uA6GmHqRd9si9szW+zBbWDKvUpLI/PMvvHEFkIJTAjSZlEKtDL6L7sh9ItD20H7aERO7ZjbrU
jbdDXQJeFAJK+2P7qnNbhcFklBQn4JbNANK5+NXXuTy4176DVWMt1dhSXPdl6+8CcMCzOzRhvXwf
JxBX7pozrSIeZHCUM0PHe7HgRlVjhk3vQpPAjdqxSlf369gFmqhTfcLVEd6st9VYde4+YlZcM+1s
sASluMC6K6BlVnIfVm9bhoRRZWduxvv8pTE+FGYktBA4RUqSZbDJggt5a6rGy5pvj5y2H/yhiDdz
PNH+PjlpakvBvJoCCo4iWI+mX/4zussabvOdxSGZkRzH5qyzgWq8GHw9lKJPeavDGymmVQZJ+VVe
DILCM6uOh+NSn12v+GIU9afbU6saXrqhKusCvB8UubraeNJSFnrCxZWnTh1MNfw1JN445dwJe9um
wDzX9RiX3ha59XpsPCO+7+2lsDXHjuWUo6pdj2hECuplCkXT94m7GbpikerSVgZLUQOI98kFmJdb
ccsiEokICsFH9q3+gCOLHfKojSrNuVRlLimG+xHaAlUHc1XBAzCClvhY6cgtFREmY6RMt5naurMm
XAc3VjJ1zIw9C6qTQQbi0nyodffOirORjJaaAnwDbXzz6OQfswEsFeQry34Mnglaj19m880QQmMs
5cxIEV30GUwlcKdnz3Y8Dg+sKBEhr+Z6XFG2NsgeQqQIFeAqJOMaduNvz/u6l8+3XU+R1GV01Ww2
lRfkLkLeJJ8XJzitlvlsQb+irdhphuDb7ccozCnDq4quHRZvgTZ1YE9YmazgmznlaYEtg98UJ1zu
fB5rJzHmuzjtKf2L48kpy4VVVKCqYoa0qeOuLzSfcnXid7YNMuaqAQ3cMJoo++/NYXE/+Lo+StVe
UEZcOXMD1Qx0l54dtHst66lxvNBFC9XwoxybE59/GeJx+befs+MGsbDb86IIJ5kZfZ7E7A4FfK+c
HQh7n+v5Eyk+jqvuhkpxXy0DsrbFZGYv1v6y1yxi3fTVr1m6rxuUvIB5xvJyHvItvf0tqolx/jdJ
14Xbc46ZOY92f+lLM2yprUnQqqGlbXoB3sUJdwtAmpLvtVVExsrD2y+tSJUyOqtsA46O7do8g5Do
MPIgrIwm9XYdpasqucgYrXXvq33iuBZxP1cw+MlBsY49ADa/dOEWQ6cw1qf9961EZICWV1l0oaBX
Oxdu2rTPgXEf9o7I8CxqrFW/+Bh45J+a/tXbnpa76GIpkfFZ40aJYU/YExJHnIHJT6sd1J/iLukk
DC+t7E3VOqDYx8o+EhtJnUQAims8R2Xtq0e92ZPkvTuSCfsF8JwQ1ILsbgg97txX9SYyLqsKmrKF
RBDsAloQr3FiY7vvYpPIuKyBZgRFLGwF6717gFDy2QYriMnLtDKWL7ej6v3lhsg0UA5OJ0vuG9Z5
BQdXx6zEFl84mPxdB5CYKsxHPyocHfezaiKk9XvYfKssbM88uuDAnL3qlO86bNL76ZME0uF655uz
9AzuA/LbUDgPVKwfhupbvjkxlNaPVdBq1gHFN8jwLbDZB25DfBRD9/Knl5kLiGOxg749G4qvkAFc
Rd0Endj37gIxyjzuDfHMvSHuyww79YrHcLQ6XJz7CkVExnNR0HqufQPucE6DLFzL5T8yMl26VtlJ
imfS5p0xc6wxtvNpNr+b+12nXhxVpGD2HXTzb9c0RL1EcFySMcArhO709f4yT2T4ltkb1HAsgWtx
FhgoVcx9zMxpfVnL+WG3avZ0e6LftQ5Yg6/h+CYlratpNo5V8zOwAS+790hWT3Ox8e42FSNL5zsz
4C0okMDePoN6PtzNtQ3LTPwuNvGrXBeIg/Lev2d/h0dJZ73cKNqqLNlwngN0rYS+M3lfptIJ7hxe
8qCy60Se0WU8e7NfxZAraM+Vu+ya0d/dTuDlJT8a/qgE1/l0zvOqDes6Rz+o04EN2i91tI+qSb7+
/maSfbMLHNsUYG9fuiAkfccPrT/Pmol+N1fgA6RNHPQcbdpPKz83nFGa5Nwptzi3i62NiNtWn0ZY
zU8dz21YuHdILBoWE4Xh5M75ZfMgvnblkPaGJoCMdiYOeQ6W9FLo1mvFl8n988LMJjsYwd1vlGz7
4dMZRR/baE6j5buRt1NA2ofiqVtzXXuUaqKkTau7rqKYTXhaiX1ZYhBQfAFseVd/CCZKWvV6o8kG
v9jHM2maJdw6333m7l7dA87B6PLCRyba+Q2oqy2Q7Z89uMHjanMS385Timwi4yvsBnVzQGkgVm8D
2Z7PxwwHbAIxwcgO+iWaARw/3X6SYg5kvMU6ooem6+r+vLnlniASi0/MsgZNsLyb1j0IhvxvKJoj
SvLdAPZwSGYmXTa/VO3Cwg2kfSxvv93+AkVgyLiLwUJbL4gGoCEIjtqoRINdbBnlv40wdA1eqidI
OascS164Szuda4hiX1pnFElvbcux9prft79BZScpZTG7aIx5pOPZMKzTnl+rlvaS5D6atpv77ggx
GVLm8sZuZ20hri5rnzzro71lX/dah5FTOZIUzIbvDWIjUOlpMQt0E9B2KpL7rCNFslN3XrEV5nBe
jWkGuMPf3W35UtuMjU7Ey3HqfhdXdP/L7cepplsKbTdoxWaB2ensVeWZV0Xce+OFl6VmBVQYikiG
KnZ799q5hKGc7dlbAhQRLM3QijcnkqEIc3fKm348N+ZappPIqpRX4PigoiXhbeOo3l4yjjkU/t6S
bjybhIOTvn3KcT12e2hFEMgVcNfosxq68+OZiepk1mMJCUn/ZHb0cfdt3T2f4v3lWnjrFtjRzNtw
NsAf/rFaahs5qeo1n6AaXcp3VSMGG/cj07kSfYa7i37p26jcDJ1GmGr8q+nebG3YMDZTt2HFpC0b
z1VtmrEL7Pd9cytXxTMX2jr1VQtrgkLYkXh0jGdu25qwUr379fc3775MfcWR5dwT9bLuk9FWWR/O
XcE+3uc9UnYbgxW0pwxLDXV4d+77oT0AlF2gwLXaEffEr9uPUYSYTAxSTqtVXm82zlfY1sE38jZe
DXFsy+3OSZBieHcg57UsyKN8HtawqnZ0mpTrfecfR4peI4A46zxhcKu3k85jz+U0ajZEiuiV6+D9
wLe6GyG95S2QIpvoQ+71n+e9fWGmjnNd4UFyPZzl1eLlArL2jcjNQwl+gAvuxnRHUNXocux2/kRn
A2uwqEi0u91zznQNc6qhpbAd6iZbs6LG0JkoPzUdq8cQ3cuWxvSq4a+++iayLOH5Ux54WFFmewyN
vngUtqsZW7ETlalAlgKnqS0rcF6b0EghspOB2t/o9XGQGeelcO6LXrnyDbpdcDJYMD6b6gRapR9s
M/++ZNkPD7WmuyJXLn2XZbNzE6Dr8zDbKZv9kNmoLmZ3dXZ7vlz2trpCNKDgHM+dG8xRnRfjD0hq
89fbL6+aYilwx9ZCD/ZE+/M6szVta6tOMnvXrFqKnCaXvh1r8LdhI/2Z4WRp2MtZ0OZQ0+q+pCNz
hLjm0HdEcJzH6zm2SBZtRR/fNovqzaWYDVrLQXEIpzDeYb/T1o/eYqQBE59vD6/IaTJRSO1uOekt
vz+jatCGM+S4gT54JEHxe5l1NB6KmZXL3vM8WXzM6XDOIbb4sIHbB4xBXjBoVt33i3ae/6fu8iY5
7MWCJaUB3+E4bJHNnw0L18vlD+6NL4CxJJb1Ytq/umk64HI19ec7lzG5DF6MbWMV+2qfm3x7NRqf
fRhy7t53FyLXvlvfnGbhYukCBRULHdwdxZUHZS13M3VtmIrLEEtahkF+nZf+lUedk+0bqaDwMdnD
ZSD+/uRBZAEp0IY5K5P9vO1qKjeQAtzY9xUaodAfE9y+dL6ggLDnum4xhR/LxW3Pq4s5M7FALOZD
u/+arPLM2MtY6BagP1b5q+Ts+XI1m5WlOc7mVSWsEORUbz3oh8sppaNxLk1+LPYSYjSsjoVPkinf
3MQ2uuQuw8nV7gXc1nk/W7jmsbtHr24OA9PdhKrMJi3bbT+Pw86xWzIK+4AlcBIm+IF+2qPm5iLA
+vye1a5Z7U1obrm3OVNVYW0dBysBI/pv0S2p8HcrXA3rMncTi4qgP7gQeL3PWFfve/NE7OatJVtR
SASYwg4FqDGipR2O9w0u78B9ylpvx/bMLQL20XI7/yeKl6PmbKsIEJmDpFumYWrGAhLD7HHpmwQH
3fS+95ZCPa9Me2MGDuS8MBJK3bhqnu8bWQrqal2Cce+D8VzM/UNdVM/5oOtbft83PbmU7TvrWhis
wnY7C9BMf9xMkH6z13nWTOb7K6snV7ShElKv5ugKSJ357ke/dYdDNYDwCfgmTcZTPUFeu31RNQZu
b4C4+Z1v2PGV7iMT5V0EhZ4nF7bXdek80cJABFAeh/yY6XKFKX2+Z2Y9mXrE8srGGjN0MCBLr0mw
2djyta2mmf59V/fk0nZhMx+9TFjeijZ/tMbRDr1lve+OyJOL203h1Ltd4Gq5sOcvzrh/cqYytn0/
vm0Y1aza/5thymZr54KgE7cquzNhU9Q4xqc2KDUJ7P3jiCdrHM3UAIZmM7HQeCTKrRMrH/E90b7G
Qsf9rfoCKWiLfgv2Jbch1tnTp8x9nDl7IsVdF+KeXMZ296I00XkLr8zneKrsaCXoE2waP54W+uv2
FCjcR65ml2KlfIes1NnezfKwU7M7lBvRscarRpfCNoOQLt9s4BvXYTw1g3hEyeiuExqKKv/rO2LJ
d0JMXFCj4nsiux9yP/8UrDrInSJlyiXsbW9qtrdwzaCkp8UrjiU1PoCi99C4uvOIyjjX39+sr0Ze
sQJ7EZApLYMTBbOTJ0ujOyMrHFPmIbF2l4BqDh3JBuFpkFeHvmifUTW4L+vI2k3L0HOn6QzcXfr5
r7zl0HxHjeM+l5SWWMsaKbR/IeMD5POXcQXDkVPlml2UyixSvDbQX/U3hmk1C3Za20+bM3xyDV0l
TjG6zDxiZ43nO+U8nwVrHtwCWulZDuCGTlZGNbwvOQwZsr5crz5J3Rm6yWsf0m04QKUruW151QOk
cK0Gjxm0Faix+vwrm0fgBYL+eW/QT3X7AQqXlyXBrZ3kdANdPMjiN2xXax5ETWG+3Df49avexBP6
UGafG7ht7Wpn/GnVq/OfION0n8fLFCRtW4xNV2Buzc6ow2DrRcygBaXJZirDSNthVDp5BQZT6Ly7
S5kwHrC0vV783baMYiGUWUfo3DWTP0C8Y67Wo5VVz3N2ApjicVkaHhbrpDlpqz5CCtwACt/YwmO9
bbbx5HH2YTTN9PYXqIaW4hbqYWPXz1hnS8/jIAVfePj59sgK28goH7cauAnidtCZo8LZBnsaeMCX
2Kd9owDirLZmLVc9RopdzxqDkVQ7YhclKuZ5r8ESfF1N5wQewN+G1x1uf43CTjLcp6kmIOkapIic
9VMMICRNBtLqaj6K/CCTjKAgQIt2g5BbyayUCnpa/f21qu5qevY8Ge7jtag5+zXFXkRsX+iGxA8A
jSbxqwxz/f1NctgIGVowMmM93IMqcjP/Q30lXbhtdcVmQYb5UL9wfGiezeeu6Z8GJxhDexm+8qmA
hpbRanKnyoPs//0CwsF5W1Gwebu5c0WfDweD25/dsTlbBnsdnFaTRlWTLEXxEJRWXRqVODeeIKFn
5f+gcsiA9iC66zLVXEjBbPiNFXBnBoyEWpe16J89s4xvz4Ti5WUszDaBCHppQW+1rOwcbNAQC4Kf
lqvjCFW8uQyAgZr3uA9ZDbyC3T0Fk5OHY8a+33511djXeX/joX454GoqIwguSASndU6sdPSyQuOi
qtGl7bLptKL1Hfg/qMS+E1rVoWiFJrYU7k+vk/HmzWf0epibg6Vxca3LXpEDlPXOwndDlzPNvKpe
//r7m0fYzj4FfobtbEP9HwyOH/rGomG6U40trb24DlhFU2J1LG03tShbsJf17wNweLKC085yk5U7
ZlVQ8mswKhq5PpSI73MZKVQbp2Q+Njs4QTiAg3d2+0sMo07YXBVKUpTW9pJbDNSd10vZc2NAJbyi
n0hFNTOqSGcy3UjBRG92NhcQKflp9Xlk7UuK+82opg1k1HVJUzG3Mu1I5mZr0QpYiBGr+gWwKv24
98udJpIpR0BEZwABa83QsHanB9FNNBSeqJLSsHWdjqoPkOKW7Gvl5sa2nAlEYwY0UNnBj9vOo5hf
mWIkX8GYYmQwTQtqzX0uIooFJmS80Ny+qN78+vubkPU73LoQ8PCfAdqkkR+M9bMzQhj0jrenjlyp
ymhQ+q1dgr9z57E1i1cxTPG06mRF3i9SYHwpKRgBLcbBy/bzRKdkX4ZnQvzIyJuYQF4d95pnY8vj
zW2fmsz8ZtLp4+3PejeV4rHSIt/WGxVAkaHXdDhu7mEZvy/ko8nvgrlieClh8H4TC+MTOkm6PNq7
NR5dXd/Iu+6EoaV04QQ2ilFbY16y9sv8b1de1kYz1e86EnXkglTjti6dF3u+bKLspj/n3sgr91EH
AVfYXK5H7Q4t/LysrhzuLPahOVTx7LRC8r7zdVraf9zmr+oNvkFa3D0kIWsIhuVivc4x/VZEfVTE
ddQ5YBG5kmPolK5U3yKli9ItiQg68PuYWBdCwMC9yF4BXyjm7bfj+JoZUcy13GcJNs69LwyC/o7R
vxTB9mQFOD819HBXEMhtllmz9INLhv0I5HKVUIhovfgGb15c9M2lgDT4muXzfWPZclmE0Wz1XFyZ
X7ImxW5l4OnyvPTJ7Y94d32jtlwTcbPSmw1jXC6u/1oOj2CgYlVatk9W8d/tB7w/Cbbc68dROCup
M42X3flYghhjPlaW5q5DZRjJi3JqE39tkCZAK3yc1i0GovmZTHnEfF0X1ftBbcs1kR37RSv38fYZ
6IvAahjolp0/SJG/Q82WCyJbW6JOCnakC33dD3YyxyQqQA5Qpx5ks/bIicB7G9vhoCV9V3Sl2nKV
pLIMyLT31XLZXrKX8SRSFg2X7OiGxSM5VEl+cDTYG5XRpNVh53tnDzk+bXJerO7fTcfCcb2EeM9k
8rKQW6QySQ5uoOWXJy5FfT3XPC9jtOU0nvvjbYd9H12CkJCWCAP04W7OYacxNiP7p0AKtE/ukxUN
4fjZ0RyjFGEhF00oAGjDmuFbpiYHi++DGFDKazXLs2rwqwHf7Gmue70CxPDLxeyjcfrt5Ac6vdy2
jiJfyI1+dbZkTAgxXhrOXycbgm+tefEg0sO4GbXNrDnsvAsjoLZcNmngQLvRw4VA4HgWaZ06KTk0
Zx3mWGWg6+9vDNSCczZoimm+CCbCOTv4VxzR/Pu2iRTuL/f9zYblNm4+W2eLzSF16wT7mfi+oaXt
HuussXOvkVX7HnhEaVI6ustXlcWloB3sPC/MBkPPh+E0pUioB3EaU6GLqusrvhO8vhS8KJfUTj5h
fJJ2x/0AUYHLcAEsOzbjOTXiLLptIdXMSsELbu9sIR12SRSbYHe2vjBnQ2Fm0qQ2BXG+LddOBvL/
ZhrjJbHi03WDxI9ldM3Yj1dJVqa5pVYkO5nEvbds0m027DUsW7STiz+i4+/RzP+F8FnsaWmgFc4q
s7iDj3n1RmswL6M4BQT9kZq1WTWuvDY36JMaXURY6xgR9SdAzXrNFFuKHORJ0bvmJt86DtO4D9Un
5yDCJq5TlCOiMRwTyE0/glcvKpLg022XUhyybLmmUnhmk0N/b7mgPSRLGejitioEIcWVMC5LdBOu
CECZ4L3s6pbU63gNkKvQ73ikqZUMqa5optgsycWVJXfAGtfjI/KtxdEhpHkQ2leQvyZjq5ZNTwrw
0SezgUrNcsEFwKk9zJfil5WaB8i0HOkp/3p7LlRuJYW32HhfzIuYL4vznbVPxX7XUcGWyyvUGcvR
ZvVy2bemC2uSo6PDHkK3nNPbL65KHHIzNc9ac/FbTG9lPMzTI3XB49+X4ZodKUl877nsfwRNOoCK
3dqOufHTBLX/ep/+ly3XWyBYBkn2EZ9Xz5/Jeh74FzBm3v4wxYzIxZYiC8CVPc+YkeyRLK+rrkSk
CHK5yrKzDhQF0O+9GF04jZ/7PYXUkvA/C133v8phZVp3xiur6TukqOYDUvmH/eg8zlH7k0Y8bSJd
VCufIi3Zo1evBm1gH/9hP9DDfjQicWCnHPv7Urvq/YG1v7O6utLqvdXgXG+henOx0+GwHtxz+Qi4
YlwmRUyRGOuIPO2/SQeG6u1oPd+eeUXCkpuRadW0vK/xzOqUpQj4I0+MdEx1ezTFZYQttyNbrGZV
s2B8F2woVfHYQpJpIMdyuZT+EjnBczUC6fnUTE8GOokrV3f7pPguuTgz7WixJ1ePNs/DqT6Px+VA
DmPqabYQCseWizNNMHkmkCK43HKnPOSWc+EWeLgNIGQLw4ycvdBsuRRbIblR2RDeuLkZ7GflH2sK
/pXUMDVDK4L+r/5k0vG8DzC043zw2ufd0Iz7pwXnHT+WazR57+VTECzwY8iKGpELjdFhSDrzU+65
YDD7tAap8A5+/+yIHspl/mHNlrC3eeKs/1T1KzOOfPxY1A8LM/HzGC7lhz473PZ31Udff39zaOia
urvC5+dLQHlat/6xX3R9PCpfl/uYS9POilJs8LmUpGvsHaqn6itN/fAqugU1juS+T5DSBNmHLfPR
xHbMu3oLd3+xU2EA53nf6NIOwAAFs8X7BmyHg1uGeRb84LvuLk9lfGnht1pRNA33+2PbXctfbPlA
Nl/XjK0YXC7yVAuZ5mVbzctipvsObkPN2qjYc8llHa9b/Ql7YIyb17Fpd2hSeZhm58nT0fgrQlyu
7Ni8g1R8gRcfJzcK1vqw0CFEL6rm/VV2kTbxTe+vgIb5/Dgv34yRnds8uO94IFd1phY0gVaQ8ePK
S6CZOxK7uM65z8tlWhFhVYIXfW5eej9GP4jdaTaJKnNIS7nrDYFpA6l7ccYgnrj7WubTnZaWArNt
GoBEodB68U3riVX7aWI/bgelygeloNyMmualg5euSA6xJuuxdotDQQDAFo6jmU2VG0rBKfKc+AUn
YFceP+d5yIL/ikAzl4rXlxvovVHkFnWG7risyZZHgpOQ+GE+/XvbOqqzndw7X5Qj4IoTyBCyH3Nc
HvsUYAk0jF1PXllk685GCs+RKeVRulxApISniKSy4+HErbAHCSD2TGaDq4Mc7CfpSMJK402K+XCk
uC3quaSr64MRGdcH9KM9PtTlx9sGUw19/f3NIlivjNfr5o6XgH0vjIsJIR7nLuwitWVueeqzgJF1
G7HlZ8eptpMte7n91ir7S5Fb86quZ9bzI2H1l96rmhBsq6+3x1ZZRArd3rcGS/RFf2GNaR72ovVi
vtZe2JrZ59tPUFwFOVIIF307dtki+NFv8gNYKy1WQJOwj4n9m7tBWA6WZmuqMpMUx6Qzh2aCuPAR
Anlhvs6HfHQPt79BsamWW+khTJAb3pTxy5AF6eTYh96b/8mr/bi0WTqsXtgQ8sXYhcZNFV8it9Xb
Nfd8xhABRmcnkBlOBK48bn+JYr5lKnm2+4MItny4GHmQlS9e6U5ebDul3X9fcpPotoSqL5BieDOr
JjANfEEJfWejmT/1LbsvXcuc8v2wV5Ta3Xqxre/G9Aiir4it/9y2jmqer5/zJj+sW7t3RtusYDEw
mQvGeg/K1Mu2RNXes8PC0BYcjra/R71dBVEZ+LoWF9VBW263d8wSaIGxMnGBPX+4agkMR/qDney4
OE9h8+325ymWI7nhfqTgRCtzPGTtYwP4OueUL6+TjphA5VpSoC99Py9r568XY/46Dy9OA/FknYiM
yp+k2BZg3wJobN8uK91eOr9KiorflzbkXvsex3FR5uV0MYb1ECxmbKya86BqUuU+e6ilFBaaRPYL
mpVpWDzTYxGPl6IJu5OJk5FuwVQY589N8xuvLXkP3SX7apzp7JjfPR2Bi2JC5Wb7vvWJm6/ldrFw
T9EdDeNDTzVrvOrIKDfZczAmUl7R/VJMkfPNiiGRktQRp6Ebdp+uheN7SzcyiMnCY4y5w5PMlynJ
tlBEZWIkIOwZwiz0j0Vyn0qH/edT30xD53psHQw8aC5+rfvTMh0bogOFq8rff1zszeCTqJbNauBK
InG+iUcI5MRmFZqva7QmgAy8tv95n24nCaXXSnHs1SAKKPm+X9aDdXCj6sBSl4deNCfugadTF99+
jsprpZAeu262gZfdLwu0//zQsDS7JYXXykimbNjapitxqszNh90/VNmzVlP5zxrzzgWPjGLC7QPp
yEYwxaQtjS7yy2q87mFc268PNSur+oe11/P+bempNz52vKm9b4axdHUDiTTGxJwuXWkaSTnjKHae
eL7UZkRAk1QfjIL360feDAsahzsXHHc0nIzWYHnYd4ZVd/jrkFldMvd1s4JmrdpMypMtqGj21el7
IU7btNJMh/JW+YEMpzKDuXJdCpcDZAHojubgfbSdkDzRc5ssx+wuugBqyxz26LSsxvn6mGCIC5ZQ
XZ+Ywr9k/FSd92hWatb9Yi8/xT6EzV2N2Hjh6wPfhOIwVC0VOQZ2p8+DmzCMvWmVHa777vc8TNrr
s94v+4os+8V5DSYoYU1pF2GnAX7DU3M/yEXu3QdDi0nQbrxj0Xtpu8dWd2urMrqUO0rQGTpdg9c3
6EMmkkxozqCqcaVkASLJaqo52y/WHPnZKR/uOv5YMjptLAeoBxkbnM8yonqI+PxPRu/bBFsyOs33
XWCXGRKpb54G8bHWyT68bwyc9f7XAQkEElwULGHk7bBWZ2fVLMrv734tuUEf8E9g0ixxDXgAHI78
6KGGux3vu761/kKj+UtJshqvPXJrO697SS60Npnm5VVGuf7+Jir34op1oxi9CR6W4hg0Gg9RjSsF
JFpR6FCtDt66+oCuC++/26ufYgNkyXzzHq+yKfCq/QLNxdRMRIoF/dn+REI/dBKe7jpuc0Uat+QG
/WDyheHnNWY1dSH4ah3LdPt3SJbYwdzOunOlykxSgFKXWBbQ51jNxw8Bu5h7fJ+dZKgZE01dmT4G
LoLQf9ljEe3HLO4AYXhxzlZSnHW4P8VlmvVXl35fTOAlbpDXXwDLiKxjnqwvxot/XI77s+Zr3k/v
lgxAoy53zMW+PuPB/zMZQUIfaGrG9SGPi/tCQYaf+VlvryLHQ7L1zOYIxKN3vv11y/Umxmz08OwL
OpUv0DuekuHkHOt0f7lqD1ZJk963IbBkBNq4LW5mTXhK66ZLnk66Wv/7G0NL7tbPnWFb2WYgko3z
hs25eaTLvZa5zvcby1TTBjrcESpurusFEFtAccfEfs/0E1Av9Wtak82cf83rZIh05RX/GLB6rvvI
aaAM8MxwndB8FCa7UoHdnivVx0oL8VplXk/ItF72bPgpyuppNOuvLNfdUKmyii/F+1ZNayA27Nrc
K6roirgzX60X98k94FwbmXct+5aMV0Pj/dCLABhNbrlR433P/H9um0f1/jJADX3rIN0sOxNZ8RqI
O1a7MeHhFdiQxzrGG1WSl/FplZ85ouMojMz/7FOUH9uDf7JRKf9pvJBDfQhiXWJRpF+5539rpjIA
47J5aZwPdftErERjp6u//L0ftWS0Giida5evsNNytg4kWY/+hynOYKciKTQXep7iEddvehM7PQSd
aWFyFKZEf1rc2QibqkjtIoiCxklWoivPq2wkreSBuf0fZ1/SHCvPNPuLFAEIIdgCPbjbx/aZhw1x
RuZBjIJff7Pfu/Gnx2pFsHKEF2pUqipJpaxMmY1cyuu8JeXV6YFWsEiyq4pkqwA1x1kzZhWYBBci
4kMezSkzrIHuu5VQrpqByaUi/bXm5ZnwLcwyk5y3JktwJYrTeuWJy/z+OvU0LL55w/dRGEJXF2Eq
KE00q5cGBMXGoPmfiFQKJI/3aXvvHNuYxMIANNUYRwWmzbgJ23MLuwfr7zX4kxR2fN/zdQPfvPWV
V/I1B2nBdvPKTBSnzIaOXpk2uwjsma3izgbibXmR2PJaiU8jJ6HTx1tgIgTSrKoKPquGZurmtRpw
73i/zg9dc50Sg1V0Q9+s9coqXbVONIBHXlu0L1h55Ph/63yfn6sN/s60NlNdt8N1Ds4MWrH9tO4c
WdmdWTb0a1fWkKHd2riHgANtTKwEOjdRgnMqV9C5UM+5Yn+NaJvHWd8YtnDd0EpwNhBAIoELIbyk
r5L1NGag7NyKgexigmC2ihSr126QVp4Axz4FISVODGJQw6frNj4VJhYk81KvG268TDwk/iFAARzE
b9P8a6BfFw+MDc2BJo/tuEar+yAKUyfy/0rTb2xXKmospRzQ86rsr5lcvlbkE+hBD3NQPrQu2BtJ
d6prKMTz8mvCnONE7GhcvNipyUeOgl4kJvLcNLv6lmFe5QmMdwmXgyiGa8DPjQ2Xu/psF5TDVnFm
Vcto4xTwZ2I/rgXQuIZnTo3HMSW6x2SreJVip5m2SUQ5JzUaQX3DRVq3IagosSL1ZDAvKaLw4dZ8
AL7k2H/0nt3jrfHApPqkSVAqFcDkdXg77eHULVQWGgtU8IBdttGuPYEpwV4Fo22j+3O4NnkDyHMG
gFs/7qwWMSXcOXdbyHciZHweB93JNVGda45XKjxMLrzC0zjGdftjKx8BSPZtP6rXa1P8um8Wjc1V
oBiEFcrZXmAW1nyXgYxWPLD4/+6PrXFJFSO2DuCpXgs8KtYOusDXQ1kRg7PrcpSrBChS9+h0NioL
CHm0n8doYPxBIjestmiNy9iMb9bZ5/b/15tm7ddlBxYGvBp8aAc/lNVZmmgvdWMrIbt53dZkNS7L
o+zDtH9qUBlZvQ/7jK+emJNm7DuKD7eCyMOimoJUt6jO/zWIPWbtSsD+frUX6zK77VO2mArot8V7
YwNwlRDtMj55rt+iDJhUYQoOFgg4ri89IfHUkl0yWcx2lVBlkCnF+QdPV8i/MzvhhXSXvVW4GB5c
WO3daoJj8I6zk2u93B9X4yQqTGxOJWiTB3g6oD1R8ZsNf0lnOubfDPuGwVVwmNhaAJIyjO2eNqjF
HqEy/+CFdjS/N7+savxFRYRt28bQMYXC9Fy24EhGR0BrQETokoCqsFK4bZ2lM0wOYsg5viWB7Zcf
uyFaya24j8ytfbo5KIFqB5ZgS4I5bGN77JPlsHXDYd/yKmEqE5dAMLNHONHhyNhShDntH5va+3R/
fN2nK+FaeykjXYpHkmEUZ5G3j9tOLWNbBYc5YukGl2HoHNozZPi2Wl64mXxT991KmIp8GANBLGDb
BpBI4zF1mfmjHdT7FACZrcLCfKhdrbKDEjqoyAPxcV2feuPFQhOzKgYsncHgziUaxaftXHtPcntX
mmja3hwa5wrFX6x+Jn6+bMsFzAxH6eVRh96t2jW+ONzs+5+UgPEVf0EFpBYDzfqLZc/nLHke08cy
+cfdJK77IBbpC5u+o0Yd3vdO3WyUjO9axdalCfiB6mCKhfMjs8gVDTDx/dHf9CHMRfGhTfZu1oM2
6eKI/Ew92EmUhtPkm8BIztVs39QQ/ulECp0JXBsDwOupH820ChMgsqzxo2eZ4kBjITX9u9uQs0U4
YM4brC7KIZYJzsX8mLcmBmvdTJRaSemnCeYHci9P8qirybEesz+88t7ZdLry3PoCGSLDfqNZD3Ur
KDtrDgqZYz3caQrrIv86ytawTb55UsYH3+z36py2BTSxeh+8dn7Qvnhiu+K55mS74CobiuTqLo3h
5PnmGQW/c5vbq99xoJGy1ujIvWyDQOLz0bHpPKxBcCkTafAt3ZIrIX6DC/euBOGmPXcH1thhm+Nu
25sk0HUzUCK8kXVdUTosF8923jXWEPbBcG6z9VCBzfB+4OlmoIS1ZSdtgFvocmGb+27mW9QIMJi4
ya47NBZBCeyka8aqEKCThIw4ZLKnxSbikRGOrov7E3j7vsu5ujtACR14Hwp5I3ShRNx6scvnMscd
4IubNIcmaA9T+ePW3w+HPjhGOV9NgKj7htMT1w1mx3uY50y0UTMPVRDjZRNEq/fnpVl7FUEMLLQ9
VtW0XLI0v7RjHYLe59JaNO4ck56y7idu/38VIDlauyxvgXtBtPcotjmsOvYrYZ/rtDaEusa7VBAx
Hhg6kMW2y2XO0yx0y/SH8KYtbvPB0Lii+wElxhMLPErbIPFq4vFvPmuP1ENqh6DM8f4qaFKuiheG
yPC0yiTAKsj+IJ0v1fIE5dCo67xTyk8gSzV4sW4plEhPeVpv7Tgvl7ELjkyQY1H2H4PZDS13ZySq
Ol1p1dhkAh/VZRLkL8vnr0s37rlQIQSVIN/QdDdAQXm5cNwawqzyeDxP0kSx+iZehnMVORyQhjo1
hxgVIX3UdGU0uZ+seYo9D8nKj0c0yLOuM2h2aRZCxRLPAm3YyYSplHn11PPyuV/zZzq6H53cxC6n
SR0qjhjsb9O8Qhv9ImybxMTu2dWaHROSQze6EtSkbNlA0n4BOSqZH1lbuI99MbX7spKKJ0YnTw1e
UJgndfPn1WehXy2/PJqEXlqe7oecbgWUkMZDej65DkJBkv5ZBPzA+unIIIjgViZmOU3W+N8t9VXi
6zPqAFqIn8hFdywX67mq/vQLOeybgBLLY5BQVhJsqTMTOWRKhTwuWW1/XiToHLxq+Hn/Z3QLrezc
jAiZpj2Wok3I58Wq+5hj4Q0HG80ZTWVA9JexTj2gUC7CWlEp/dEIdM77Q/ahKh0ZZqCENjiUZhYq
jHiCkphErxgSuN9l52IJIYNhogLTjX1L6q+WeZtrp86tZbmsq03Bk92np8CZXIOJNE6k4nbRxpxs
VorRZ6c8CUDQHb6dJmEyjG54JY7BUeSMvZeAizDpevnA+mT+QIusmk7TtPB/e3zIU9FxSScDu5u7
5VJ7fR5CPPmFN9IQBv/zlf/eTz0VEbdadB4Y5Okug6BhP4JKti2PkCIJbeqeW5Y99JUTrVN/8ddg
33lDBSMjCsaCe2A6zdPkUM7OI3qwDgB5G6akc6jb/185VGc3XVGVyBvoSw4D9KU1QRDvWQmQO/zf
obc1cB3S2QtIobNoZMG7jkrD7qyJZRWEDCA8qEwHC4vcvDi0DavyU700URs8uKPB7jrDKLlIVDhP
ZDYENDcOkUWWgVm2NBhGFwfK2QJyQX5LO2QiWrMnb1vPDv4SbkKZv/3lnopMzv0s2EZmyUsL/phl
kFNIHfnr/pq+fXDxVGByz8RaLsMqL9k2RrP3p65+F7Mb2RO4uTw/XBeQUk2TwU5vr7KnopWFz9B0
dvsxuyniiQdhCdE+0Yvjxl9aORjwN7opKVkJhLuVqOQiL1NbPxKrD9FPF7I5D3nnhbQFBQ/51JYm
YXTd4tx84lW8BfnS2qxvlos/1OKpGyf/wcs8UyOdNkHdfvbV8G3iSDkBqnRJBydKNxkV9Aubj5Q3
YZqlLwFHuwz6pthYGLYM3XyUIBdTI0rmYT6EL1EV2KfKEoZT09th4ql8lJCgHKBqCsKYfkRr8cbP
6DY+doUpTN6+B3kqPHhqoAPrtrjI9aA37/z8KMb2gQ7bgwPihHpZH0FJbipJaDxZBQhDd5bRKsCm
NDUvON+X5G9n/WTkpZhNr1caY6nwYJGldutsSFel1z94wbeetdd6Neypb791IJCVGPGawQVpT71e
elqErltHsrROPK8jXLNDuxZhiuq7k5LD4iYHOqLph6FxoSiP97OObnJq0FQuuByAIb6IBBJfa0BI
aGVTfSRyNJw8dc6gxM06JSnapjt5meUTrebQm1swKzmRTa2IVGeg4A3ZRhMvKpS4cb22XgCGulB3
BCS9suXDUsrKYCjd6Mo5XTRUJKvfrNCX6Y4AQ19td582lKfyWNaSkqBzcnkpJnTir+xlpqbWH53x
lf1wlVsC7R18dUmWsMs/DPK8ih/rwM7c/rZQE6xG8zMqJDhbedZDuNi+uMljx36vzhSuLAkn8Ylb
z7IwHE0024kKD26ZaINyRagMeJfCxS8W1RhaoxXW3q+m9Y8j+ZuYdmPNcqsgYek5VpkUlbx0Td2E
yUD+BWw2zEMTcyoumLQZRDxFIUGN6ZySjJ4sG4TDiYlg+pY53jhJq+jgHHW55HZNunCynKvUOg0W
5GBuNICTZ6Ih0i2FGtTeQlOwG66XLvXDlrFoSfPjYOOdMPPCJCihSXjFO6JhJ9QZTNkJ5SZx3qII
kHrNr9VYx5Tmz01A4vs5ULfWSmg7KBkwQEDkpfHr6uCO9hqhTPv1/uA6SymH3S1w0FaaIgKz9pMo
gGCxnlN3CV07BzfbHI3tv5J0hono7KREu7+2VPZrtV3GITs0JD8szRB3S7VveBU8zIVlJaNoYaeU
vqeQCpjW/rBVJjI0zderqGHitxJddO126QewX4gkzPzkaZyWw/2F0KyySljpsEYQN8U+ZHXZS2DT
E7dMOgq6L1f28AmlUkg63+ofpH3wyXwUrvcy1nsNc/vZVyfPpQvI6jHYPSHDS1XSmCfixoCxc1lv
Bns1/JjYaT5XEC4qpB2DYyNKW8Ait8RQs9GkIxVB7M7T2FCrlqirbD9pBh0RJmJLtFWIKpFhCrq1
VSJ48Qd7hFPiRukUSdy33D3OZGftxlNZKf0U7MAj9+2LoE2c34TIvXPCTEGrs48StFJWawb1wOXS
uQPeTm87mh3yMvb59/uOr/FOFVK8FWNrTT5+gBc/UvKP+B/HdBc+Erp1twPBK99xeDfTug7sS2OP
16Uon5KCGfxG99m3A/+roYM8oAHt8NlQvz6ttvyUJeUxK03lPs29QUUCL0Utmolj+Jn/8lhMly9J
9lS4333PlBU0TqkCgusgcbt1xS+shIVFTuMp3fWO5amQYMAGNm9m2A8BeTvyXoaJ7V1xET3tcxhl
u8UdoBoJ3hwu7uDGTr6eSZG9JHzd9WjiqWjg6gbNbxocf0pviAbXnkMHWqtBLg5VR3a12sExlW2X
OLwC5ZfAXiUaMOsw51yJCaqxi2XyT93yKnELiGfKE4Za9ECrNSpwg8ajcWXqRdGcqFWAsFdZ2FRu
Rx7O5kM2LiHLThV0IV36Z5w4NOAMmVMTBipM2Fsgt+d3WIypJ5jJp42eLVSmaSbDxjne9yeNpVS4
MFR4BrmWOJDOnfNzSoL5OHjjYJiAbnBl791StvSzHORltEGzXXc0jTzuGFxVk4NUTsnCr3IrSXxc
/XHwiTIwteJZg/6gGe7p+2xzm9arLOdYfKwnG5svy9HzgRNPVHm96W1JZxslkN2MlzmzGvsyJ04R
yc4fHzbSjDstr2y6jAnmSorX7qYnz1ZbvFs7U8uIzu5K9PY+7/whgPdLb44dsEsGXRWBbMqwtejs
ooRuQir4JIXTY3GRgZxj06wGX9eVCVUAGXGSzllEKi/eup632vspsHWVg/8oMnpFsedgB1ns223s
lfPXXT6kQsloQ9bVAUHaxdrSeOTpAfdkg6U0C6ECie3JBvP7jNCV+HI/z4/ZGpy7pX3Y9+VK8PLG
Z6NTYSHAHnqQAgRrxCTpoFljFTc29BavFw+H5rHmcxhIsOvRYc4NH66zy+1XX4XttllM0iq5ITDG
f0W3HSvqvHPKXQ2U3KNK4IrSEVbhYvhq9oaws9yPtClNZzbdtytx21aJh6/GgTxd8l+0968Qdg2D
3DK9+uvGV4IXXVtFWiHELq1Yjr03oUuBHNqqP9z3Gd3wSvDWE5r5xhIFX68Y44Kg+j5l8WTkYtT4
jQoQK9oAMoG3s1VB2Hc8KECUZROF4dt1gyvHZZKk3Sj6DKcSIC2ipJ7LB5esJoqJW9S8UfhRQWB9
WhZgd4RlZl6GpXiR4jSgkCxLQ91KN74Src7IijHJbOvSzDTOZnLoy+qlycsIDSmG7VCzuCoErOHM
qzoPD5uBl4Q97qBS9PGK9ur7vqOzvxK2k+c0Mk8tVFlH61Ly4VM+mzj4dcZRQhbgCs6X+pZv8FZt
pc/zHHz16/YYDCYhdd3HK3FbgDyjTjniKu/67cXtrOa9i4u1wTRvM61wphINAZNl5U3t4iGCbNHC
11jkfx3yx6pqAEmrU9ridLV9aYPvEEKP7y+H5vCpgszkbAkU27Dabv23rl/c8d1ov3f88zT/vf8D
OpMpucK2Gmdzby/N9fgnwbOqnHaJQgFMeSv3vdoAAijgjtY8o1OKVcdgnA+da0VJbnrg13iTCiyz
RGFj7x0Qau4Wp3hWzIb0YWBVlBDLYHzdT9wW5dUMapzBOypgG0CGw2E5MLaFvP8NIXeDR2mMrzJV
4tRPnXbD0VY42ZMvvV+yGz7vWlcVWIYTs7WC9tWC1vbwtAwJPRRZnp7uD67JQSo3ZVpNo99TJIlR
WF9EDdrldHr2A89gFt3waqKweC4sD99eOvkfnheHArzCISemDgbd+EqakNzHW3El4ZkFOw02OQT+
ciBzfdxnHWV379AMyxvbsS5+XmaHPOXgBV3IGDlss3f+hBK14H5lXTLAQlXVnMoF9Oy2eF+L9Lxr
BiqIzKdV7wK/bl1INh8hFntKpHNyy/Gwb3hljwfPpesMBGe3rORHm/jvB+9PVw2P+0ZXora0a7Dj
oXfwYlv0dvh8KrMlzgKTHoEmKai8j0EmrLxfcadjOejP/CBcK/fa9AN4000P9hr/VFFXYMUt1zVA
3nHwgufPXeRZzplKvs95VCLIltuJL1yUggOenl1wV1LpPVTUVG7Qfb0SvQWd1skh+Pqql8ic03eZ
TkfHLQwFB03ZR0VfDRl4qOrMWS/5tIUF/UcHcGSOqCyR+YTqWLiVO49ClhLHwRg4Y4mWR7xZZOAR
XewsHKT4fN9Lb7vgGydRS4ngDcTsVlKBUNDBS+2QfutH8PqWv/xsiApUrzInhaK4SWbybZsxFZSF
DkCeBGj6uxSQ9s7d79RPYungVXV4mLIurOppV2QzFaFF+izbqOU5l03yuK5JmIK5xOvnncMroZ3k
GeqHLrvhl6afYyu+UFAzAGUEmOv9VXl7Q2Yq12Pdo63QKQigMlOeP+ZTRr/2S9sYGKPejgymqg83
6UbAXISLEyiRT7W9/Wi2JM43blpm3dcrkRdMFUkyF3cni3lZKAQTYdcDFLfPNsquOThtaXNpO5cl
t4910z3bbm/ojtMZRom0ZeGi9rOUXopZHhsIcxXNFpVzY+Ad0Q2vxJoH6VxiZ75z6avFP8hyusql
r1HxSPa9+zIVzlXyMXAJhOgvoCE5gDYhHDf7wCWL7pteMwEVwbUGwLwXPnqXctuKi746otMo5qVJ
jvztLY2p8C3bH70yWT16CcYBsOscj0gJuDYdN07SzbDp6H7j9v9XZ2khSDIPieVANryICh8NM9sX
R2ZxtbWf7htJ9ws34736hcRxyBJ0GZyoXh5YxqKaNNfZSY5LZSq66n7iFnivfiLL2NLVKxxJWuK3
tVQfFmmFvaRfwX7w7f4sdEutxHAjXGuBmK5zoUl6Xlj2p/T7D3Vqf9w3vBLEG98y3+UblmFpD+tS
H8eWXR1i4sDUfb0SyLaPW4esA6yBLL5Rf/7c+RaNhnzdGQhKJBdt3bk1wRoPbfWhG7/Wa3a1s9Ew
uiZ/qhitJfDowiiWd1qoA4KPwYmp3PaBVdl/sFkbT1K3wcpmY/B5HNwl6siQ7UvOKhirKty1LRps
vF3g/2issgjnJvi5y2dUMNaAXXEbbtl5ycsvbWF/brPuzCZr12WSqWCsjBO0GqPH5+InOPvYztXN
F+DdTQhr3aIqMevC6jZApXhtGFG/DWb+pfSEqfVM4++qfHBNLbfMfAKPIf4pzfOYTtWHyd/VHwGi
BuW8wyUZKrRLDjdEl3gnk7r5u9mJt2fXxehKSi6ZzLaU96BqKIOowjF0CZ4TkzLMm2bH4Eo2xu0F
m5aFwYvlK2MnrzQ87N+m/p9zM8ZVlnN2Z9sTJdj26LYs9vcxDyDWgo7ShB+2ZN36M/wpKM9DwTtT
UtNNRUnJ1cbY0LbDcF1BfOs84Lfvx5VuXCUXI7/gHSzHuH5xnsjZNV3AdOMqSXj0NreSDkw/Zuyx
r+ljk+/CDMD6Sv6tGsFo3YrhWtrvm6qO5q6Px53+qBYM+zJLtv5m5606dsG1qMM8O9439ZsbN7PV
YmFPl8IGHWx/7cUS2s5PyLSFtoyHzHApfbs0jB9QInWGjigfW16d50HEnUCqLKKx+1jLjwAWhQmB
jupKYzqfV7v7cn9OmmVWi4c1QON9keEn/Za9x6PqEK52buoR1hlMCd/W7aXr5n51XpKXco1bcBiw
5XOy/N737bc5vTpI1bMYZjFieEb6nw5KP6w1clrf3PyNDKE2o64ZiGetmlXnonQeCt5Es+uExD1L
/3s/1WEFZS9hgTQt+RzQfZn0f1QKr6bDbYZSbo6lyOffHRGHdYU8Vb3nIRWupYTz1lttmwgMjvaN
KY8a67trIkDRuZASzjUbG5uXQXWmFByTeX8RuekmrcnTaglxXZN2KT0M3SYvHPpOgCTz+pqXP912
VxmX2aqqjduuBWpAt68Pnrl3scuPy/Syyz/VXtQ0oTi8JhhabGETxCs97xv3Fm6vHEX0U5UJjnF9
lx39tTvJtDIcXt88isAaSsRmTdpNLsPQeK+b6blOLs1OBmq1YBisgeyCOqnODl1jsIGFo8wNX63x
QLVNs2LlKIWDr3ZT9PAUEBPI/u0ztbK7oslxIu7Nt72+fgTO7Z2cdyGSYGolIq28BumGzOpzRf9h
xzpVtem5T7eISkC6HrpVMxs9P7PzxUvPqZOGa/l+j0EstQjYOJ5s/BbErnkm8GBZo3O1oPlx3+C3
yuMrx56ol7bbChfpcrynDzLoo3LoTbvrbc3+m9IttRczT0DfTCswQ7un9XBTGUw/L9/dcD448XpG
e+a+OajBKXKvD7y8PrPSD3Mbalab6dz0ZrWXWWpd0XfSuW37oj4PB/9SH+YzgKkn58wMW4RGZs1S
K4vtkthdnd7GXyP3goNNOJ3qU3pyP1q/g5MTo/PEkMHe9lArUA7D22TlrnDB4ZtV/A9eGE+js7xs
865KFwylRK0YLGuaW6xBRf/Y7VkEPxtmWN7bMr7lRGrUVhlneQZW0A5EX8thFL9a0L5+uO87b293
ltou6pZTYjcergZlQL503RRaCwlr0l8maT8uo4lh6O10aal1xgK1aK/hOH9bLt78ZjvejM/1GvOo
NUbLssDvMGFoHAlOOdqqWdXGNrNRK/2+y0ZqmTFLp5V3Je4lvY2HbnTllxlUSa+pc4OMmhqh3qav
YpbaLTpPPsrUOF9eyx78/fWhOAYH95MbygM9lEeTaKLmwG/5ynbrk8rh3ozJOP9fSCQ9ePFUQdWw
OgACeLpvMd1y3/7/KqumHfrPcxdh7Wcgna7kmTu5oSauG1qJY5IUeKaemhokjVcn+dBQw6VW50ZK
AM8V6otg8oBQ75ZFgR9WNg9J8ASMwz6TKFHsyDl3eqeuz3bTglqgizZr3nUWsVRtGNsumyXPoYIN
JuslP+Fx9P4na3KDWlZsi3KRAfqVz2wunxe8swrxzXcOwwJZLvL3/m9ollMtLlJqu6zzi/Jcgzxt
oiWqoqZWdd3Qt2m9ckJnZXyTblme3bkON7AUcFOyvx0O3sjIamHRWvKAOBVopbP147J1YFioThn/
Xo8P+egfVpYe7htH9ztKrFat7QGMCip9UC39LQdxILkIPUreyb6KFsIjq/x5/5d0trr9/5WtWDOi
JYdQ+0oq+9OYFEVc5NyEP9MNroQsnQtncMegOAtKo8BhUVnsIoZglioDs9RbMW8DKc5QLop6WR5X
19R4pkkIXAnYdeZ0rLhXnpcVOr9pMd6EkEUXgt5kPvRyaPflSlUTZkwgdF4FrDh3wKyUi/3oOKZL
iiaA/9PVyeaCtIuHKp2on31QxYdVLn8IGpEiDXmS/77vPBo3Vbs76cxHP9kK5xp4I+K3PTrWMy3B
BeCWn5hnhcjW8f1f0niS2uiZBO1GpRtkSKLLp6UDktFBG3x4f3DdNG6O8CoGut7LJMdz7rkQ/gcg
TYqoGcrIE9KOvKm04q62PxBen+//mm4qSmz3hcODxE+yc78ig3iCz6dyc6nBUBrn9W6/+nouM/Q1
PJLm51F6F38EuHApvrqBf2jt1XB2101AiWpHFj3pwA5wLlmWhJQ1FznVueH7dccUT9mOe7fMEym9
7IzCQxnOsn6xZbaELSWh3w9fgkIEYdGjrbLzm9gqnW+jyw01FM2dR+0JJVQ26VxZ6TkXYwji8Kxb
QBAP4bV37pYCfN2Htm8qBemMqNybKUv6IE/X9Jw5bfIBbGr+10yQ0YAo03iB2h7qzj3oVQMXS4RL
VrgW2yFP7DWsqyKqRhOuWzMFtU80qGt0qRQyO49Jux3czXcfUrzHGxzhFg5vbLWqwAzK33QCnCk/
F1n/Iiov3prpU7f32qa2ik75UowEXePnrHU/rFv17KTy6pSe4VCp+3olyFuXe7zlbXYe+uoJBVY7
lD5QBFJYhpyl+4HboryK87QhaVNWMI9j58/Tth62ml3Xfa2KzFIlZDzR5WPvFxnqw1voZH244ZlT
NmsIHNCGTuNtMj0y6yaixDsPUgrwfgEdXK9+l07QNShIGTJq6urReamym3ct91MLXZdnPNT6IW8K
At62nUUkVUqmJGSypsLKEWcQY+jS31W+TwvAUptFQf6Wkdbm9tWzGY8Em2RU9cWX+3uQxuhqh+iW
ygTSAgEe8lIRumvzvnSzk5ubFF80NlebQ4sRkJNtGKFTkyYREdMXQov3979ck9lULRlRFy76pzKI
TFlpEQZ+/XeAsnsMDqaIkMRwMtMcCNQW0SAdvbF08CN4UXoeaX3uZXIkOYSr2Xa2N6A4m9yQqXW3
f1cJZHdr5qSsaxzAreafqLr3vjzPWfeQL/QgkvFdk/RnkKB9Tehymvz2W4CL2H1T6mpwqjwBhA9Y
nSyzfaXEfWjw4rfOYJLnWciqd5v12S/a0G6zb1WZHnv/sVnHqHbzkOwTwbJU9YJx62ayoHh8nYcU
WkmkxdUmyU1YWJ2LK3G/bU7DSre1UR1K//LWB38mKEa77u994+n8UNm/M07ttaKdfc15+U+yPsx4
uoELV8S5ZyI215xH1LbTCafSIrAq3AJdNkd1bkdglThR0Xxc0zR0VvEwVvmTO5vOwRqTqT2nkM5N
S0FB+jCTz23OD37xOW/2qWNZatdpu7ijGCv/Jjr4DJaGUOCqWS5flvIfM8ljadKOKlnQu5bTBDcl
D68+yfJdaxLv1KQDte00cS2AMW8hOi4siVffe9ezBnpH9VaGg+MSSM55ySOpBkPZUTcPJSUE9gCw
O7pnr9BR/riBVg+c5hYx1Iw0V0O1DXUiovKzxhmhuRCAnK72Qj/3nniXh6kEocK6c1+nyr7uFTPv
Z0HHK7c/9MU3a4Jg+S7sGLNUMRvfpnztOxgILIeTdXVMPqoLACWoPaeXudcgqNfabg+2JbsY8sv2
AzzX1Kau+Qm1FbVdy1RMLRuvFTvM9NmCbnRmuL5oVlYVJKglb6tbveVa519pPWNfv0h2YdMUDcG+
3VeFd2Fb9+rOuS0qulFn8AqSuQil853JfQqilgrxoj14zQoQBVyD4bDIb62JsksTUyq6q19b33Y6
2D3L2nAceUiNXJK6oZVwnb25dMsCQ0/OBRt27xjuELpxlXs2cRvZWOnNyyf/4EzZAQoBhgOObmgl
OLcEmLSS4ZO31TkHbP0QONbh/saoG1rZd22ocLc4smITWb42wcts0trVjavEZuoLkbkbxk2Dp2L8
6+Smp9rbh71x0VRBXJNV8aDOG/uayODslf23apxP89o8iJJEWTK8JN1yCEjy5NUZyJx8sa8OpCK8
oH/acQHC5+ucd6CC8Vo7BAvxp/uroMkFKrorDbobwt8fryNFo5H3bs1P7fJ1GfGIaFLN1f3E7WT0
6gbKQFg024GDZ6vuBdx0UUqfyvSE5pNwmf/cn4VmzdWW0GBbaSEczGK2fnMQMzPjrVM38u3/rz7e
Rx9lUxJ8vMf777ZTR/5CTYbRHA1VOFcH6ocxb/h4dR12ZE3/vHZJFm6eCHPgLgz3f92PKBFcuFYL
2iNMYJyvXRISmkdlcBLTv32WV6LYa7LFS/8fZ1ey5DaubL+IERzAactBUlFWeSjbXfaGYXc/gwQH
cCbBr39HvarGLQgRXNiLWoBQDkBm4uRJEU7XPiwX0NZOE4Zp+hrLV9yB/9KsvBH+PHfd0AcQUA/q
6HAgyUBfWaPjH1FEzTKOa7OCvbKN2br20/Td8p2EouV6XfuEWvvJtX8yY0o8Swc7VHiBDOkq9nIl
szla19k3P4dmkSzEfF7G4SVwMC6h7DQHtkJkMrxr4OU+FxU8YSN/M/IxHH6bueaaUWWgcn+oGzK7
xnw06wquyZTbHEwHZYTh4wkIVgAE9V+3YTsRTK2rWXjenP0yrYvGihVuKEPABrLUQDfCiv3NJKew
CMNz6Mwvh2xYBoFhEuxAhg6LW5NlRpXj/rDLThfHqfQuXc4unogqjOQ0zkubn8f5ZwtGbCMP0+1n
4OvA9KpvSD4+oLXGNzZ8o63QM02jEXPrHNc5eZOR1JYOK6fUv+TrOScFE2Sfr8yJ8zNJQWX0xH57
VsSfrNS8AKb7WB+KNEpuIG0qJ9+RkM9XgJZ+1/7PwTQ/dDPovRsj3tfwSaDM//hL75oVCWXgWLE4
lO0NvlQv7R+Sj3/yUJOaveuHWPn+294eXfZawVSRzDRAyzDMdgnDmBLNufjumY7F73bwZvGFj45r
LGK+7iG9TAEFWqwrX/Olj5qBag521Q+4f/vNN5g7201hQjQ2OVH3Je8+u/vrY6mrlr7//c3SdKao
1xf2fMWgA3cAXL1Kd12brkqj0n3tNNYwgkMGr4zOFAOXlpqhcdBYJE9GbofByJhodDVC74RC8bka
dTGrSiKSAwd4QcSbLtKlZikvRY1OziY4Dd2gObnfvelgL5LjBrXlCdRDkY31r2b+XDRfPf6Nzb9s
jBxvrsH25bFeVbKXIu9+waykpt6QOnW+0V1ru129JwvVtTU59AEZI8b3ouiLu3Knurufcu331vG/
HltbctjdGYXw7zICfgiDHFx/jUADrlGAQr8yPqwrqEn7BhvnS3nFLKAoJPsHNFKkj/euWl7yVXdd
eQesMWoF3RiDcPRSbWskhkPvuHgCvn/2jb+6Xt6X+b3rJve7qBzRn7vqngZVO5fcdR1GtyvGHe46
4E7p63NuLBgZO2kOStXyksvujnBWa4NFiq68lEX+HDD3aaO68aSq5SW3dbutrjaK5wtzDH5sGzDe
3ciGaKg2diScg+glzw1paEyAWKEY2qKwK/DY/e+xphu8pPBYGRdWk5LlwkQXnhsOZwzkeXEmQ9ey
f3ec/0mXSShjwwxGjGFhbLiOvZd07hgxgX9hk7aYY1GLJjJB1XDI/mWIWDtghgZbUc/Nnfy0OEMs
bHZZtzw9trx03ZoBSFJtwqer403pPJqnzW4vXWA/PV5eoQQZKxYGQEkQF+7VF+t56bsboMmanb8b
GEIHd8N947nDCsCIwQEMnsLINEnSlCMoUaazQIGI6DgIVB+RfNjrejOoBkyILMcva/spzOdoMOnJ
EkG0U1369D7cAz9FcuVwQ6F4ZTV4UtcqBmrvxlw7Wszfjk9Ay/0Fp8jNEDtYeL+Xky4QVcRZMnaM
A64yzC3F8UGC64IxjJjZ+9Rt3nPPdXglxREiY8gCjKMd+Wrc6wtzutAuDawhpcuhXlVITbqSTe7k
k+GS8UpNsMhHtlvUNHbAOK7h/VDYrowfKwNMyTA5qrDrbPGocMoiWrlmbYVoZNAYZiByf2f1dA0X
Grtl+APjvaLAzf9+7HYK5cpIMbFSIvYSyxtDiJ6RIGp5kRU1iR2q44NVxF2edC+jRF2R1UJMAUuK
Wgx9WMKvjIXR1M8xXcIIePcIr+u6F+K7K7xz4nqStxscQ78NcK5cafVSucAgzR+tLkjQmn8uVvta
NEkXfDAmkbpdmHZB8CzCQzVKEspossoN5r1lHr91rXmdgxBUsb4m7FaZgeT4Oy5wJkwK/lxSn6xt
PvmeB8Tlnj42A5UFS3f4zLbRQEeRfWUVwrJVRGGv0YfKwKS7m49rXhmsdq7uPn8IAhNUqOUHoyBx
WOrYXFWbl9y7nnnPgQ1z0Oe+PofrmOVgkzskFxkZ5rqL7/W8dK7l1P8Z0YMXL6uWhVaxbxkRFkzo
YJvGyrkOI7sNs3UaW93ArverFCSU8WCVZea9RQW/hRfg6PNzk/Kzl0wFGhimuDrp+lUUZinjwowq
8Btj2WDx5O+6fl0Ji4acHhS+5Mn+bDbEFeV85cP0zS2a20AtTbShsEr3rpI3IQFu/r3olglvxo3x
sS+Gk9WNz/74feSBxqNUkpEc1qwBdm/DCZLpb01eRv2P3vv82ChVm5ec1VzdYPW7EQVh1+fRbovI
qPwbCHguyCTix99Q2abktvm072LjxXwdBgBZRgbSNbPYjsXzMg4MrOk2sMMLv/mMZ3hAjufN+Vj3
0+nQ3mUs2FQAJg5WPX5b+Eff/LroSn+KEE+GgdkMBsM72KOorUtJrvtSJV7B4oH8cLVGr1CuDAbz
mWgnImCZBppJbObHQQtWg318Dg1di40iJ5FBYSYPORt2isqTDcpxb4g5hhi53Xe/vATT99b99FgN
Cg+QYWF2W1WWRXA29Pz7UkSm83dgaZxLYZ0yCqwl1r6UOeW3AoCALl0XjWGq4msZ4+UgFlpcx2hv
biRiTNCL9mt38dFg2Z11QcK/L6XvBCgykMscceQLDCG42ef9ZKdlaqTjCaMVTu4XEmFK+2m41TFa
I9PufDB3I5I374tfMAxS5LcaCXRHQArZxZNuwJ5Kz9L16069W/iWBXdbX/ZuiDbzJuiPxzb0rqJ9
V849mtHfW/Tm2Zltd9tlqIw9KrZCR4/w7s6xuiSWkmF8ybA6TibG5SrEnBgDexqB03i8edXykmCc
qa3LzrZBUopjrkSU6zf+8wa6z0PLy1mHy8hmm3curn4qnkl/7e3lU2vpLgDF5uW8ozPE1uJNE1yG
Pv/uTdZ3E3xl/mx9O7b5+xn75gK20KKU9wtxMrqIxBvJrSc8xnGnyZrePUXBmH7/+5vlQdfW5ZO5
AmEyeJgdvCerF/40vC4L81GDhFAJ6P73N58wBgP9AVUF8bdlwtsmJXnxtFPdi7XC8uVcou/6jSxb
TbJFeGNS0nGKa7M8hF2EfKToJOzL0fQ4SNDA23FZa+9iUheROTtSccTyUoSy+quoXQeOBao7nM45
ipp9Era6ia0q2Uh+685D2GA2sIN5YcYJYxdTx9J1makMR/JZIIgYCe+CCQB/pz5N8o1dqPPFW3Tl
FIXdyCnFYLPACjfQxA14aLc6flmD/RKay+mxY72bbfuunFT46M29s2uDscwrSrT6OX00d4Am29uU
R0GfL3G5Io0Zmw2v1CZvNQG1QiVyvtHTfcXIUxzUpPKfh7bIumXQnHOqpSVfZnXYcGuy8YtqN7PB
xW9zrhGWamnZh5c6X0xew4dd8xx0JELTsSb6URiSnGEswe4XfdeRbAq35z3fo7U2v1PPjnzUBR6r
WrV7yYk9juesMABT9dCeDMOKBqobZqtaWfLf0baMLaB3mtxmj5kQ0aKF+6jMX/LdMDeZPzYVzjWM
t+Azf6rc8vtaNkfdS3Lg0jVQyzc3HD11/5GEIimJ9/cUhpo7/d0cwHfl3EIINvMW7NrZggGgFV+e
MWDq0lfVeVqbzN2phnBK9Zl76P7mcgFLzFb26DbA6f8Xug2G8mvnvmKec0R09XaFfcp5Rj5RcO4D
OZ3xAVQNeC6toyBnX2lTWcmCpopDJiqnGsVEKRsd8LSbFGMtzHKKjYrpmrrezWOgC8l7LWREleVh
tpex8oQsH1sD+Ki+jpblV9efDqLf8J27l7xRxjr2lPt2jx8xjM65spsfXl9vyWMJqfQgOXFHw5pO
U0lAzbX/s9p9WlbmdzLOz85Rb5YTjqaqWrNDmp2Vu5csizgFg67KoTgo5MSCEgDksXnwwKPXh0aG
YNaTYOADeywcxWFBJGdeCkoG8OM6Gbfai1WXP4eSnGvMHn28vGL3cseIAO+jNXUB2GbBBFvz/iO1
TY0Dq5aWHHjrnGZ2a8jcJ+VnO+TJ3gWaY18hFLk1pGMt9UY6kmwoZy9mrfg0IolJuqXTRLaKw0du
DFmC3hGL6DHRdCwSt/w2mq/+iBd7P9sxafyx6FU/QvLdNs8NkN3gmK4WjDl28oJGk4/Hk3pruSZu
UH3irpo3bovur7JZ0A6RsZGlucO/so2mgM8di3jkzhC3H/OyXyZkdybv435YzKRZ7D05Jh/pBi6t
aQ/qHcndzB3QeNkZr/3E8crz4+VVKpZu4bYLOQ4BbmUjgHIrGlUb72WggEvkYRygIPf4KyoNSO7b
5l0IUMboZA4mBK0YI1MDCjMZOtJPxY+Qm0OcUnQ7H2GngOfjYfc2hyg+0CrZyQ/Kh2OGKreJTMKp
XcCzYKhsunB/ORWF+RKIQ+Be0JPcf9sbI6Vr77KGgHs594PzOg1JvuRfjUr39qa4XeT+kMZchkkw
cC8DfZ7t/j+0Eb8C/4/t6pruFCqWG0VWb+/McQWl9ur1r13TRRjv9mqNh552IB7Jh7faqxfoGRZU
tbeOsg/+rKsSq3YuXbzl6rqFs/lQrO+YcdXwKSnz3Y4nRnQkUqpPSE7MejaBwBIn9QTC3nhh7TdQ
F3dP8DvdMaq4ZuTxYRxZKkdT0V2/97yLjy5GUHvi2CUmswFjclWYUwrjnMzRPNsGC1IvaDW3jEI4
ciNJBa5WttWNk3mW89SVXeTa89O+1poTTrW8dAFzp/SDxUdqZ5rhZTfRu1dWV4GT+tDRJneMdGFr
haBjutevimdnqH7UDjrOw0NYNt+VuX8tvDTQoSudzB3scw26k1EEP8NaV0BRCef+9zenjrkPFg22
2ckMTOuzNjvyzPG0lgcLn/L4sN6ri2nxXQiHe1/MocnGFt3n4E348lj4ilNNbhkpy97rC4r6Dyjs
PrprnRrO8ot1PPYb3cGpcKx/31XfSMgerXEUHojfl7aiUzSbYRHEKEdbB3+CdAH7oi4H3sP67b77
UK3lUzMW6Wyvlyp3vj6WkuJ6lPtGOovMoTsjbSlF2KYNm13wRLgittrpt2iQKxEbQ1Ief0shLrmL
pEQhumAMGg/a0YxGwpbEscf54OqSL9duKTAEAvrGjNMb2ymPS6/XYY8UxiT3ipAaDwpND0/2CB2T
oKo+2w0GirhQ/4kPlu66UUno/vm3BjUbfhB0SFZ5M3tJXrA+FqT89lj8Cn+WG0PKGRNbLc9GEsnY
P9OyfB02NKUU2ol3Khndf9SbzedkprxZkYeBZ6ZGAZFcuTGA7qAvPtFjHGU+AvP/fgRvMXQNxGBl
W7Wb8QL/iJp+bJPHIlJMpXbluWIUs1vRfYSQF1DVZ9h/XOXo+0V7DifoShFRP4uYupfScg5areTi
IyvLunA8kjGrfRr9LZ3Nfx7/FpUtSXG1HwpjwIOblZHAuNre/Lm1dBy571sSyj7/VUJpgxNgCXOS
oa6SBkaR7mTMqNDNNXzfkADl/e/yxEennD8iXpk6dqsNEORQ/xlDY9NiPETe7APt999PtI5jeA5D
QcVlbsOjijZ8SbwcJTWNXu97/Z/3W3xA8mR3MVxjnOZ7ak/QKZrV+5jtBQYAVF1cgTx7ybnGZt/X
M1A8//0pBkf0OOyTBWYyMZyXwvvtmP4h2kf8jPtH3/j07lZlNbkLHj9Zj2fVEhN9ns1ynDThnUrT
kjfnYiQgHlhx+zjz02B+oHWzR5YYkk7oyG1U4rGlX7CVzBU9bNX2KxC/OHU0Lu7vxy6m2r7kvCsB
xgaz5N1M0CIGu3NG8v3bhCrFYvE/jz+hsiPJi0fXCZsC53ZmBphxt1dx6P80BUCeSGG99icXfz/+
jsKl5X6RbjIMv83xU6yqieeenkcwRgHzlB5bXnJp33PnfSG9yHYE2KHVnEtaZosxauL499+ziNw0
stYYCShwD2fV1kYlniPK/lPT/9r9Nto4AgHWRtiCxrVVH5NcewWjBceINCvLnTkdzOYygYCWgRNu
FWHC1zau6Z+m0Y2jUilGcu/AaIO2cxyU4L35iY3kWVR1Ujo6bkDV8pKDD8MOYABGBGfL4l7unG0b
Kpzd6r881rvC+wLJwUVVkQUZNMlAyPyH0eWfsd81Z4dq55Jjo5HWw8Mcxy2x9k+hXaeuEf7j2VQD
SVUtL/m2GwgUH60dN0QdPhdWGPcLe2brwQtIbifpW99sxgU1l4GC7zMewSBjRwyE3mHyWPKKUIbI
TSVlODrrZsFM92AHzZkbld6PCUM42RCgftSma/7NBOLK3nVPsAqJya0lxmBOZW6ilEpFjj7IFaGl
82QPOn4N1fLSlW2EU1s5K/Rt2fupW5oENPGZY+jKMApLlVtL/LUcZr41JAvdwU/Bnuec7cHSMfco
bgq5uyTwuxAIWJNk5TR92MFz3qzBl00smDBwrOJPfMmT2VKMJZ/vruZtseP58TzaJ+pV6WN7Uv0C
yZNdZszCCyo3ax0vpgU0PGCgMnFvs/nr8RdUCpYceqADr1sDMvKM8bIB5dxZ3QfX6TTHtuoHSA7t
mbvvB5MLBVdzJuY1sfMqY/PfYa47qlUmJN3V6OlsgXQmGL3g7V+ocD55uvtNsbKM4hq93At5jiCm
MfnvcnCuYJdMDkldhnDl5Ugb8N9h06GXoXSdUAzeKwdd4qxQqtw6Yo154fMtJNm+FCgvDE8VRZHQ
djVvfwqlyhCudSlyPM0Zd6UOWdu60WrSF7f/P6q9f1VfuP+wNxFwt3pgNvIosuZ5HSI86cZz3vxV
7ezk5F58TAeS624o5ffrfL+Ea9pGPOxPnIOCC9wBj9dXmY/ku8aw1fvS4Te0frhG3Rp40VJwTf1X
pWHJbTskmpbVGU62rO0XNlrxZGxfxloXbb1foCIygTAHjYZvjJCNZ9c/2WinILO6cId+7GY7dgrd
5aVSs+S7BRkNhBMFyUZRnXbQDo7cvYE+NW5zHaBdoQUZ0zU2syGoIdwsWKtvIZD/iVfbx17RkHj8
10zRRLBjvDccYW3Zk8PmqAr6T1RL563QgozcKut9nmyz2DO+8rMDivgQiJaWoj8rCFPHDzTPpQot
yJ0i1QT6+arv3IyPX8Iq5g1Gel0N3VA4haW6kiv3fmvkjcehAGuJjG4+r0YYzyU7HfIyGcxleGCN
hP0iQKlyFrXGzuO9HHR9Lv/Wrd+pKMj0wa5j9ZMdAN2GiZFV1u/NjHSc/SH7Hp4WE8MA6r0azq3o
SWS422uOfBchccNjkpfbybdmT5NsqcQoOXxvjGh32ombrYuRuaBQRdZ78dhweSxG1fLSPV2ujbmX
/uRmYc2jwf7Wio+l8ePY2pKX26NrL3fKukz0YTyR8AUhBkiwnZfHyys8XMZ9TY5Alk6gItCuhKmX
D3M6+fzL48UVcpEbS7jn8g2QNcAQxfSdds50LpwC82Ztc/z5+Auq7UsRtrCtzm3QWJIxOhCSUoMS
oC683NCFYKqfcHf7N3cpWRgINxzcQ+OyR0a/n+qu+eKura7oplr//vc363OfrZ6J6cpZYTEQzrfJ
Om2nkusqbarl73J7s/yERq2F1SUOQR7WyPhHN8JE9j2pg1wTAqs0IF3U3er2QbGZbjas7GbnzYWN
uuZN1eYlr0W+ydjqgrxyWYYIme3FM36UVqc5uFUbl5wWXA7mXPfQLEja4hHdNo6nA3ColpZ8VlQO
Bo0tmEs/1hRUJoTM/P/8eWa6ce4Kwcj4LsvZhyLoG6CG5+nM8+GzVdrR7B+bPE1kAmDDqng4rsDo
7PeZLbwvTqSx6bGjWEZ5taFnOHkFpfKRnhaQ4YhgPAlDh3NXiUbyV0HXOmfBAsLTwoxtUT5ZwCSs
i657QbX8/e9v/AmEC8Fo7BZSD8xU9p3wPOx2Yve6iUuq5SV33dw839e22lEgGpMhtM7j1l67YPn0
+LRULS/5qjuvpmd6qOCYxfyxbYqnzgTVhW9roglFxCVz/e4GQTMrXUhmztRJ+nZ0UuKx6dNsMDMl
7QjqCM9edAzGd42+E1zI7L+gEQ6qYqr3bAXCZUY8N5D9hSKY3yxy7HZxJD+ummDehINMsMi91KWY
91Qems3tExnjVVWhMGcOlEIt6j32agPjnQ1xzMdkbBcogLvA33Hq23VvRavVIi4N0TIU6NDiigNO
Rndteb37yOmx+9HETAuGOSyLqDTZmWpxyYW9tt23FmWaLGzsNLTbU7O0BwUjue/kgtg8x+tKNgwO
KV7t0Cm7NJ8dbn0IaFiS6JCfyc/Whc9oUzgGCk/tnA0cj+6b92T3usRJUc2XGQ2XnQcAJaO0ElTg
zMDkpS5tOuDDTbdDdc5wqmTZK+h94cNX1mCc3aFf9T+YNTKZuQ0fByyxSSh/qcCRI7wpOba6dDaR
YBpGL+y8zO37m+h/jaAhd4mOjFVx8tlSKDHbztK3oIfKTI4pwB6g9d0vEwOvj+1dCiVMywFb2VJ7
mSjZh9aY49Iit4bpYlDFSSfD1Uwx2ismLQGzUwe3Ph/PfT1nhiFis7ePWawMWptZDtBX23vZOOdf
ULDzhuDLIA41LRKZ4rhcrTpHfgm4IDfSoCGfZ1I8LUSAzbo6liXJsDVjJdRv7dzN6mm+CMIxoNC7
GIWO7UphPjJsrd9Ko+I1Ai6/HGNailNvD2nJDj41ygTHQW9VQ2+gUC0qHuOd4Dxi8CoFwcsh85Rh
a2DpQs0xwLtQw93Xoso/o7fqura6MS8q4UieiyQf8JMNtuOa3qfFn4Hro2lnbN8e715h/TJijSxm
PXGLiQwkRyeUiKK6nlK76S5B6B07e/7tmn8T1YWIeEOKqU+Z44SZOzq4j/nTKnTpgEpAUhhh9Xbf
Eo4c26qCJ7PwEPbm//iOkT4WkGJ5GaMmWlByVFvhocDCMkwwTXqEFV6oK0Ep5C9TG7ezPe/9WIos
505a2kbEebFEdB0/Dkv7/dhPuEeUbxRQYj4h7TpUTNeu+QDGGFyWRWpWhUa/iohCpjYOw2YHGh1g
7q5ZTsOdxgrj63VVrncXJxiT+d+9OxVznDUATcDYpnZ1KuYjm8a6Unl0mKuyCSow3XT840Zeax3b
h2q/sqzBCFOiA4/fpqn1T27f2BEJXN1Fq1r9bkVvNGlblRUygKlv25SiLB3ongrvu/ufaB/SuBv/
m3WXmhRe20MapmjR8xtV5bMbPHv1iesIsN91I3zh/ovefAGAC1EErslvZT4nVnGm7u+BeZr7VSUW
6YwcxyIAvyzEUplt5Ey/PN30JtXCUmATVLvrANfW3pgzoXaK0Z675p1KJQ8pqBFb7xOrx8rdNuCN
6rK5HUgdj1RMIWzpSNxtMMsNDRYvpxPDwiBiD/ZaI2zFzuXcqmvDQjR+2N6ACTGbpCU/DVOzb4W4
5cxqB+SotPqB3xz+0Q5vVZccOABJKCdUoe10dRjAPjpwORrkQosGjFzp48VVm5Z80p1xIdcjhN2A
QpENNC1nXVfy+yV+bPyugzdeY0ybIYYNskblO/gcZOM5TwozKp82sDedWcZ/D6fHv0Kl1fuve/Ol
Ad8O2OS3t6H85hFwGIDqVbO0SkCSd87etO61iaUJPF+kq46fUbVlyTkrd+TtMIERp2+fcx5PwXOl
g44rBS+5Z2lS0ZRkdq62mWNMvFNYz3Nnr3E1YyYVBinWUTVxMyIb+7n01mduFllZzV1se/kWF8PO
NM6mkp3kyVNTFebawgBY0CROn6PfVNduoVhaTkoAmi7aFmiy275sJ9bRdBC6/qJ/Q+t37hM5J2Ei
x8C9u2qCbyLrnqzXPalAeR/G44nVkf2KycKXWXNoKMxATk7KMaiAV2hwk++fLAQg44f1EFUCCeXE
hM17zdYF0m8X/wZzi31rOYImw9KSZyO7d2w8PoLMzP6zsa+8/9wdehfC0pIrO/ls+eivvg+L7l7q
0kYjMb2Atk7jzip5S+5sCBswLh+6HSl7mSoRz0H+Mue6UETlenJGgsFA7UCs+0mUNL/cU38uEtj8
lqGOdzKv3pfqr8cnnsr+JRefgqknA7CUt2r+4AYvvaOxR9W6kss6oBMXuQWjsZ3XDfEfxr4JT5Nr
3u+Ud/xKTkb81Xa4Gez5eUfUsNCzNV0sF+SYxfmQTORshLqUV0XvtjeEOqb3QbiaGoUivpS7ZTBq
bB/A7A062jK/DhjCNI79dbJwhZWvw3QwfJATkcpe/bDvCC6a8GUXl+4QFISEcsGx30DtNru44bnT
xLaR2gLH2f6MUcmPpa7wKLniWHMmMKEFxIar7cbrEkR8BZtGrsvPVMtLDrt7W20Xng12OudvYXzZ
hy+7rvahsHW5O4axe7/NdF+a/fLn8MnXDkxRbVryTnsSoTe6G7wT4O2uy6j3e9KdvSovkjx0Dk1z
YMRqb5OHBp7iZlV/+vCXu6SP1fm+UAK5GUbMbGxDGzSD1DUTZyZJUOteBt6XSiA3wtQmdy26Y+dt
8KumH3CDR9ptKw7eQG6BwbNGZ1hok7sNr+2TEVkR/xbGJdqpnnhSpGGyf3osH9WPuKvlTajpdubS
jBt+hN926K+9BQ3o+Q9BLkkgN7+ICfx5c4vbqUPnDtrY8Xxy5OEEK9/V/Wbb3C2nlnGsPNDrVL1M
viYSUMpd8k8bM2fXuttxYXwG2PJiXYLEeh5SMMCnLKWJofmOyiylcFl4HtnA+wfJVO6T4HW0B4vm
eH/foQJ5Roq38noHH/Z0tZvp876sN7d3UlDlnphDNZ9Q7V7yWUIbZxkG3NaL+UlUv6tDACASyG0u
XgmqSKOAVpf812a8cvPTJl4f2/m/Ecv/3tZBEPzXYtp6MqrNwJ6NS/7ZPVmX7hq87LETNyeauMnj
ryhkL3e6BEtotFZToEDGn/PuNHVGnM9nUeswLgrBB5K37vaSt4OFI96sUzI8bYfAjxD8/XR44054
YyMNZQjzArZF3P6w7J8fC0S14fvf3yxc+KQe1xULc7vL3MCPa+fYRJFAbl5hq1kY4T1lCtzlgiEd
abvjzvN0JHyqnUseiub3yp5t2MsQlnHPl3hdq+SYUOTrFMWP3b4H1Z33p6U3Z/j2eF3FWS53rcwL
72yvAam0P5GTN/zTrHg5oLrJdYrV5Y4Vv3UorVvYduh+QZJkuxhGj6nWj7eucBy5O2UcPOHvA+L0
pnrh9ONsZLX5bS2PPJmh/+weCb+xwjqnhcNW6NISp9r/bNoJszQDkRRmIjemgCSzdCoPVkh5/g+d
7SmCL2kSDJXE739/s+2p3LfNyu+niX+dSIPa9cVedLQsqgNR7khZXcPkXGD16TSnZtomPK7O5MU+
8RM9HXowg+Sl69QXfUBd4kE82892fqbi2Tw2Oy74H17hqu1W854yzvYStfRaDCDD5pHQgW5UmpW8
VKzFbvIZXiqI9zSz4lrrGrT/LVm8cxfJw0yKPrRzfj9u7fP83Uqca7cnICBP85cPTuyk5hRh+sGo
mzuhimnk/pQG3ajTmENS4cXGNI1TdypOwVfzI5jD0/WpSHUnssKJ5WaVasOUCGvDz3IXEW+bf9kH
J/UWA9Qkh7iWSCA3rCz7UptiF6iTTa9dOEd1X0Tl+v3xIaTwN7ldpXAxeKQwkVo6jpeOg4n36TwB
k3v8eHmVeCR39i1i1JYDNRhNEFfeqe7PLbWj0D92FMl0w/lUGjZIaPnNE+d5eFpmTbSnEovkw9Xq
gNikwdkc8H9IkLLw2c5Pj0Wi8DGZZJizZewXgQc6gxVJa7eJtenu7/erHIHcmWIudO6Zg107wbln
nzBMNqJ5hrlXk6/L5VW7l8Jg1IJduDJ2XzQnPIeuOuI4BYV9IPeiMJ8xEnBYSvEUnDHON5sy/jRE
VUITXcujQqlyRwqI+vppEDCWgv5qqvM4vI66ccSq80ZuR+GFYXYlhR9V3zHumF7uDyVLPPIIHGCx
HZUnXVeowqPkhpSWsL0EFEZcQ3rtyo9W+FdjRT7VsX8oTEjuSJkxCSoUeyiuRt9+2Zz/y3caewa7
miyIQpCzPPYBlSbu1vXmlueCsr64+8Bm+WcO/juQMJ/7YwR+eN2WvHfKWYlWNdgSHX9jgkDkI7HV
JVWqrUsxssWnshu5iSvYPQkO46ToY14qzauswr1c6QI2Wr7ZTYsKIp2dyPExEHI7ln3Lw0uAzRL9
4uKiyuu/gsb7GnL+1yFlyj0moQPGL5vg1FnxPGRMbSzQdseHLXm8/D1ZfSdwkLtMinFCq+kKgx/s
JnGd77l1XWuR7CyP2i0Vvq+5qhSKlZmFHToEkPyKN2vrc+Um45gVuqUVTiXTCaNjUGDGL4bqALBe
YpDbvESrf85RwdXSxyhevAKZVZgLYjQlaEhv/M+aktiKWDL99pL1lZzWhMb3c5RqFK7SiOS9u9Gs
S1Mj/s8n96PjzN/yBu1ljtcn3LYTkJqla6EbbaLSiuTKjOZTs90dwi62aCitZJsmQMR09EoKf5M5
htea1oCFwCsG/nHa8b/GmFQikvw4HM1iKUuUMhvrK16+nvLuW85vVos5kUvsF8eCN5ln2NyWIgRS
i9/y6qXDyyNeHQ5RzJNAhj1VFnfD0kfVZXVfgAhLp+IQgQ9WlopSVt51ohdIj9ri7P8/Z1eyHDeu
BL8IEdwAkFey2d3UZsmSbEsXxrPH5k6C+/L1LzknDSw0Ivpkhw5osIAqFApZmc79VFxnDLnzBBq6
ZVzPKC+iH7QyEp+CZDj9dTkGKbaJTC0cu83sUTxY366VSP0CybifW/3Py4P/+y76SYSTwU8cRDQj
HjTdE29esjLKjdmfrH+G/HVd3gaoStIq9/PpNY5fvbzwrfxVOJqSsiIwyaAoWvTxPAhkLSOLA9c4
u8a31DoNAM9pN5LCE2S+4YF1vIDqxf46TuqDgM68Z5qP6EV9bro2yqGWumZleNmSqmWSzuaxseK8
6PB6yBd8Qcd+LBy6jdeNLXm04GOLuwZuYQ1ENhJQW0XXjSsl1Dn30qRysAR4DzoY23ZYco1DKKwh
46TsJS+83uTr7WgkB9spDy0uj5cnrUp3ZaBUX9vUWbo93e186+SenHA5uy/z6Fd3zrE7xYHurUb1
EfvO/ZApLgLtk2iiRMWmqv3YZUfH0sGCFEeLTDKcGoPDJlC73SfiHyBcUNkD96A9a0ykmvj+qx8m
3kMSfiQANd6P1XMHzpP2StFLEGH8d2RwI4sh85Dd1rU3BzFa1P2Kc812VFwvLOm8dZPEEQB61/dk
iKbhd9ZF4MQknauximp4679zL2MKXawegZQ3wt/E2SPUF0bIZ03+rFpTyUsHo7XdzINiGC8N3/Sy
cED3GCt0rTmq4SVn3QZnABp4wQuluK/Zfd//KHW9garapAyHSpJ0IQlesu63L8Ohi/oTrfztqYh2
f+JRpSmYKL5ABkaBaWPtl2xr7p3Ym4LBQ/uQlXTokLWs+aAJDoqtLwOiOJDkxbrgimQ/D3awgbE1
qA8xwFe0PPRjQE5lCIVpzYZVJb4yRqpNet6L/dfMJCwjxPveL/Fr8XE+8jQov62HIUhD3fVbZb/9
7x/cuqvmijkcQcNwGn+m82tbGxBHH58v205lOsm328UwJ+jvNPcNXw8Cb2gtu/IF5t9Q/mHmNqlA
pg6iuPtkdg49L4K8u+5qKQOmatvIJsbg1HTFhFsRsF5z01BZW3JnwZd4md29oBUPflGWvrN1fuJp
nkhUxpa8eeB4ugR9K3aOkd5thv19MMT58joqJi7jpLKKG83McG2Zpu9rGZVgF6gTzY5XTFvGSFkp
oaO1IP63Xfcj9bIpcCpn0wRo1eDSeTvazO1qO8OVwmXj0aG59aWrFh00TZU3yAipVKxlSvthv6WC
thZVsioogiRq7tZDdcgOV3qpDJgajVoMnYnLcAwSxITY/kQPg+6MUZlo//sHR5pFaprDgm/o4/Iw
NklgeuF1u0Y6fKm90MnZ0f7O3IOyc4F61QKFo8CzJ93FVJHxy4ApdPuAhK/LvFM6nMmIF3UowMZW
ht1ZBJmu1qQ45Q3JbfnWM+ADkUSYXTwGojfZacu7+ryu3U83y+LH68wl+W+5WX1NKRZiqb9gGQZ6
uyzB5aE/NxP/C0KVZAWLTUBiXJuGHZsfytw+LCuLbJ5BK266Kr5xGU6FgWdTFAj3M72tisPc3whd
uP98DbgMpuq2AgzhFE+dGVsPDk0eWAeJGsvrfQj4OYfLZvrcFbjMKWwvjZggyYvLXS7Q0NCGHtUh
zVRDSwft4I2pDfkGvAcM8Wmi2/N0ZQWCy0Cq1uVtJrIJNaU8Es6xLTSbRjVlyX2ttCPzPIzYj+gG
WLckIsJ5vs7QUt48e0a8DRms4fSln7h1INLfl0f+/KTiMnTKqGLSVxNaXtrytoJwWxY045/rhpb8
c2BZOSUDdsdI2dmZ/xfP9pdBV7pQGFvGTU1tUhfmCouM4LC2uvIgWt3tVmESGTYFBXEQoNeoJEGi
5EyW9FAR98fiXSc8zGXAlA1ibzte8+be3enbxf/owP2+fLpscw+H0N+1JC6jpWgFq3u83atry//M
Iu39OIdGFXX9qd1usw41WnQj+WTWCe4q8m8u46i8rohBO1Ki7naTfC3HoP3mBD1koRl4G/2mOzSR
dSiO/VWJFXf37fDh8HU3kI80qQNHiNeA1uW30lpDxhaN+VRLL7nwILYshQAm+hDpbTyArek0XEWp
6HBXcuGpx9wZxcqU22NOMf8bqoOyKddAOnC3IuucIcfYbuEX36ybXQKcDz6LisyfcQUL0rPAJdLT
JPwqK0mObXTlWqBLDp9i/dncN686OcNV91MuI64YJegDs7C+03CeOiAFxN3m/b7sG4qQIQOuvIER
KmiH+EzNQBRmyKs+vDy0wiIy2mqaxpJlDFHUHNBbAErOBPWH2Cg1J4tq+P2Q/7DrM9OCID2Bj9km
gxz3sSgmv/U09wlFyJCZgIukaSy8TCBbg9RrLIZzRZunzpkOBit/MiM9jdX+jg2ExWVbKXIrGYRl
JcYmeoLMhIuXbnjuy5+9l0DC7Us+61ioVCstuXFFyyRGkyg+ieV+bP+KqWbuqoElJyYbn8qxQGY7
WWmwP0dNQtcOp1pjyYeTwRGOh6Zt+DBS8nUBt3594NbLdUaXXLbOs26K8aZ/T4w0WMrl6NnLk9mB
h5tsoTVs14VnGXZlAKwLIVKBzgZ+Tp0vSfyltDVvFQrTy0grWoFs0loQdHry6LhfUl2irBp336Yf
fKszWQdkSLE3vzhmmFPXPM6LoUtjP3/+4DK+yijBHTB3pntC9hbwLX0ypu/dkISmbfp0MYOy1b2U
KtyK7fvqw3fQurKFsUe3yhx/03YIXFIi3/+RpfVDY9WaAqvKWvvfP/xKkjU7sydE/zxQ6hVu9tIW
nQb6qfoAyWntqszS0UGQm/qbih9j3vk9xXNRc+wNXe+4avqS/4J3dBopQepP+xuIIsb2dSeijLyq
aLV5UHnC3JOvS3+ym9yvOk3MUQQGJrluObRF2w41rivGPVnuWAxewMfLUUFhDhl0hZdHvNZPCP3r
jIdFu4ioVuVbMWsZbNWwPC/mDeEM7V8HaDD99Gb61G2Z5tBS4Em5DLgy8jhpaI7L1vwEfriQHsn3
NkjAM3AworT0h5CcrHNWBNpOaMWFWgZeJXS1IUCHM2VZl999D/U2gR8u3TNAHMfrlkNyYXtrqmle
cxwB4napu8DQwu9Vk5fc1uJ9OXjdnvoY313rl+c+28VDiYfmyxNX1PWgkfffsLDlPSlzM67+BVbT
495rLW550IV9VB3jUJd4Kn9H8l9UBJxFdCXwnvf7o2P2xKLtq3kCyC4UJ/KyaPxC8RgDJcP/fk+N
56k+pQkKiK/LMTnXx+ncv/WHLSzD9axToVa5iOTYfN76HFEDi2J+66zQaZ68WXMOKxxbxmTVdIO8
04wyLgdxQ0vTMGuvw4hzGY9lZxZf+gxDb1nokKOlqw0rrCHjr7KCpvaUoFqQ580dFMLO5tqG8AKN
byk84C8M1pRTp1hg7KEPK/a4Ucg6kYf22hRdxl+VNUSpyF67Hb3srmPfPAfmKXUkUKrZS/5bINTV
uQXIFcvPznTO8snvQZRj6YQQVcaX/HcqgZhMQfV/v9X5AZVIcxIgEQ4vRwfVZpScNkV9oPX2Jt1E
PAKPPCXB5XEVCYOs4k4Kj/Nud1JufmP1c+38IAOqY+RQM82xrrgayQArEwovdusBUOI2Rw8p7TKZ
x5RnRzGHrWnc2RPkX/msOdIUayxDrobM6oo8I9V9zaPNK8Bj+G5Yf5zmx2VrKZZYxl0tNFkqsCIj
dI4C5LNG4Y+sDeL5yoKcjL+qxxFaxDlWw3GMKDZI0ILz//LUFQstw69qyLyytPCq+7htgmk7bOu9
kfyvbMJ20AR8xRaVIVjTPLspi91qv1wYuFzomiMV2C4uI6xcSqsOgmz7QcLBj3sjjuQh/2mNfnNn
HM3QOPe3RFM6UX2D5MNgkmcjpXVzX3Aemm17Rp1YswD/ghA+KSvK3L9tzNYyxnsU0PneF687OK/m
4O9P+l04H5q7JWy/lK80mL61xzS8Mm7IFMCpGBbIi5l4LESFtAXmE73smg9S2Uo6eumuATb1yFcK
zz5NECKIa40XK9xMRl0BjpNZbgycWGz2YW+3hxik7B2kES67gmr4/Z754f5FvLwZlxTDL7N9i+fx
zKdlBIVWjR+oht898MPwjRvXKY+xzk5VnSyaHhPSPnq5o4lBihAnQ67qtSTjjMr9/Vw/eu2LcN+4
yH231HTtqNI2ma7KqWrmoACB6Z/wuBz04A/gr+YNOwo8QPrNdcmVDMCaAH6eKqAZ73kR90dnwvNp
6s2F5rqn2JoyAqvEfrF5u2F0h/kg/Dg4aOO5bvNY/11dPIoD+b8gjg7IH8ztVqDK1MzHy4Or5i2l
zGSGmF6dYGdWdnGsUDzfIDt53dCStxZTVY3ehKHrLursSIvLV+x2GXI1QHiD4CREk6B3k2YHYZ1L
HUmR6qYiA62yfLMa4iDCgKprDNkffk5CLywa3xgDE5eV8dxrSjKqr5B8thU9RJoK/JJhGwc21UGc
fzVjzV5XuZQMr1qdoq4zhtHzOwCUj9sZgp+vFd500jAOdB6l+oT97x/CzlCXIC3i+wHf/TTGt8K6
y3Uvp6qh9+36YeiRNHlKQV52n26Pwgoz8cJ1GHnV0PKBW7V5XSU4cK3+KziJ7f5rk2mcSTW05KmL
2Q1O3O3AgOrPSBLwYX4ddJw5iiAs0+GKWbjZOOwXOHYuitCdO98xfG94ueysqqlLztrMFNHFtStU
mjt0wVJ/6rtAaCXtFLOXkVXTvCyQj8TszTIJ5i0Yczy2NF/W7ros6i90VZ0PY9chTc5wWZmfPZ2E
tMIsMgPVUhmkn6HNem9a/yxFINzn0tPcg1RD76b6sMVrdNSWcYkpFwW9RQfE7yop7/AkpbGIyuL7
z34YfsjMnFKOmmkxZkfIvLrjE4SlwiLTNQkrTg6ZfopM5phve56XkMehfnB0T9Mqu0j+Sfp8pdAI
Q2BcraDwvnXT4FtUU61WTVryUNw7U7JNqG86dAJ9CDmmRn+4woOYI19GhoyOot+25r1vfnki6sCc
2pXfLo/96VUKY++f82Ex58SZ7CbO2RkSDP2jNw9DsJrtH9QGod4sDLSOLe54zb7Eb0n27zpDFBv4
Cd55+5TMwm/yY55pXoNU3yGZvzKKtmKV07yv1Z/EeZyqe56+JPHJHoRm9ntG/deVB7OX8hncCE0U
3Wf8wjTfmU0cFa5xSIzpaAn23XT6w8xMzSH76V7CT0khcxiYoL2X0sgdGmg104OxsuPl9f60gsH+
EiLxVqgGI+vL3rOYh6WTHYya/FlM635w5i/Qfw0YCGNFQ79e/rlPXQ4/txvzw/aiFinjFa9074ZR
HM1qO4wbC+JMV2dWDS+lOma/jBYxYahxcg4gjQ/ICF6TVHfqKtZBvp6Uc2OirdRo3ovye16uPkPv
8GW7fBpDYRcphlY4VPoyN9L33ryZKdpYwdRLH9pe4w0qu0he3Zr9bAG6QqOENd+4U/ioxBzFQq85
ATB7yZHN2KGGFZfZu4mmcMPij3OynCfxO01Hza1ZZR/JnSevKuaRIeStaAipvSidl2CybvpGkyOr
VlZyZnszK9s1Mf7UzBGPaehMPy6vrGpkyXc52fDWOlMaMWa+ZoO9BZ5h6RiGFYPLF5SqTfkwrHX2
LvCIZnjjsaKZJrwptox8P4G6a+V0M/b6POSQFrihw3pbxG+XjaIaXPLTBaqicTYyGgk2Poym84XX
9IvDrrpqMke+k0AV207WQtDIXnrrycvm/mT2a/96efKKvfgvyOpDDEvneIPgHW3eM8cIRi+YhYNW
ouf+qssOZi85q5HkKfCFI42GvEwDg3DjUNosDbt5rTR1a9UnSA4LBZ+x2ub9lJ9yvNLXQc+442/g
h65mT6dbo9qcks+uBnDeOV51o8qYx2dQfNKnuRG6V2/V6JLHspyDsg2iHZFRkDaoU2YEraej1FGc
iv8q1H9Y4rHkg1UAi4fWyCWYKUgivmai9slgh15s++MUMPF8eTcpXEG+ryxjMliOgd0EZg2fpm9l
W/hergnMqsGl4xa1LkAfjYlFy+T5HNKVef3LpDoWf0WOJV9ZUqNppypB/maAiGKrs5fSpkE+Wb5Z
1zcd7a/K/5kjN4VAx6oqk75nZ6hqtQcU1pKTS1sdg/lui0/yOLkXJDHGPt8lv9/d4S7JbL+Pvw6i
8G0vXOKvcXXVsyg+QvLqsS6IsB0kpBkkqEpq3Fkj15Q1Fa5gSN5sNhuy6LikUTbmv4QNLh9jW9Lw
8v5UDS55sdNvA46Yvr5d9t7XKdv+6bQXMNXYkg/X8bqajKcsquJkgb7qvImgbFxtXVC1/aWz1yqW
ik3lRCPLtumhXfvyrgV9XDhhg15le1tuBEFK4vUxwfFeuASih8YAWO0uznYV3w6z5Q6QyU4I0LsN
jfDyd/aSMmx4GU6eeTvkVuD29fHyKn/uBLbcDcJwFojUamlUlvy4thn308Y5VG52ziGLt1dqIdmh
+a3PV8WWm0KMsmxo1woWAV7bBclEv27QK7i3nazUhL3Pjzdb5tjtelt4c4dfwK+cirnxl877niV5
SFz7cNlgqo/Yt/SHE8LuHW/BmUkjztO7pLPm88bZHJVxPP+5/AufO4ftSV5tWSLBTRLOsbYt8Q2z
KM4bEW5w3eiSW7eOC1qxnjpRtUGYcBqs/CFxyFU07di1kmNz6sRtxrj7Rug/s1sErmddOW/JpQcH
j9JdX5G3PJ0PK1vOa2WdrzKJ3DEiGpCcU1GKd+5k3zdmv4is+X15aMVukTtGWN5Sp50x6zGzbow4
P7X86DogxblueCmdHifuxWa2sWgCr3HUG7O4QYGYHiBzqUMfK3aj3DfSlwbJa9ulEfhNh0ONJ1Hr
BDLu8SpwA8NA//UnytohMSyCG8FqHvjE350YZe2EcT+ZkFFctpMiysnNIW1sOblrIR3y6vw94cKP
SRHMbK5xOeMoLC5uc/DwWKIpAapWXfJgp+gnWs0NeQN+PWDAGs4zC8hKNa6gGl5y4dhuJmu1EhZB
fbILVjGl0cKZ67OxvkpeCqsi+XHqLrgl1C15W/vsQEV8WHNdqUa1oSRHrvI1q9mK/B30Au9j2jk7
jc1VnNDMlrtEytgYCctq8pb2C/PHxnOD1tmuem7E6Pv2+hD7F6Rbo1sjZd8SF0nLdGhzHc5KYRW5
T4SiDXbjCQyeUcdv0ubYWVdGfJmV19tKnCj1gBiU2m+JVXlI1RsdjF2xF+UekWpDY/gCDrm3arNe
M7cpzoA2FD5f1zi87LufXzZsuStE4A3QWNY+fa+870sWLs1NYfc+YOxN+3z5FxRZg8zLa5lL36Ud
Nk3RrT6C0XfDHbF3rMjtqpfLP6H6CMllWwL+DsaG9F1U+YF5gdfeEqM+OFXQptcFHS65LBqBUgbF
SfLmbsnBJW5kTknk1O5VlURbpunNF29yXasjbwibIbWGAwXTMDWuItRmttwfQgvXqdiITZo7qU/d
8nu6DH7WDprZK9xL7hGZspk1plu0t4kxN7NP0VRjHcd44Ytmlyr8QObidU3WCIfx5nZwv6wM2g7P
vL3u8JI7ReZFGMmME+qWFP3JGL54VYessA+d9KaiA/76eNUelftEkmKkvdUJuEHxXHWBt96JMfM9
6wXK9JqTS7UM+98/BNAq6R27hBJqlJqedWabgY6mjJqGZpUVjsykc7eeE7wrGVgEDpq3mP3YpmM+
4CFbJxWpmr7kxc4kRtcAh/NbAf0UdJHdpvlV5HfY/5L3AuDsiqxLeURScwhHk45vlTfowo9qd0pn
7lrYHPc7LK1ro1qWZQfPRO+/2x0u7xyFXeRukTqN234c9uhGh7CuFz9p3q8bWTpx28EDoZiR9++J
awRgzvpWDlwT9VWTlnLnbIVyZlwgsYWm+iB8l1mrCJI50UmPKGwut4UIOtqtu9HkXQz0TF286wzu
bWXp+Do+50VmtkzIO3ievdnE7fAE8DUFadboHor5xdypnbvZzzz7IMxzTIgPFfHj5dVQnGJ0N+UH
982ydqHNbCfvYPr04xlCE0/G/j/vpdJpJitcWO4XEW43u6DUQ0tytgpwzVTzwUia7Fy7aAXtMuf3
dV8ieXJsumOcz1n/XrcRTU5G+17P730GtnkdpE61vSSHnuI27SG3SN7M9o1kW1ATHXRYNbLkzO04
7FwSvXjvYrTi5v2dkXTX3YTl7hDDnC1YAD5RCP7CDXDvo6fvuoKZ3B4CdCHiWYr9mgoQEzVNtPJB
M22Fq8kdIpBEWs1lg0UKKzu6KT1WCfEnplNOVuxJuUNknIC/x1MnO5sjrSBu99AU/WuNbiN/TivN
4atYVLlLJB6nuZ/Hhbx56BNvKTnM2kihso7ktcBIp8BIT+J9Ws2A203AajfAA9l1Z7ojHbpQZMfb
ptOK96Yg3wRxbgs31sknqywvuWlVGJuH27R4jyGfPDejb/U3eX6/Tv9cDgMq00hOWvMRrEPcTd7J
WIdNbxxM0jym2aJ5vFYNL3mqxfrWJEacvMfFdzr+Y7bf6vTXVTOXe0KMEaB+28PQlnk2VhI61dFs
DU2cV50tcksIg/BXTuusuk3Xo4jGUw5AfwIqz7A55E9XKWQw9Ab/9zQhXSnYxjzyFmexT7qTg67n
kQJ2qHnrVFhfbg4Z42ww0nbiESLmIxIexy9Ft5+KHT9dtwj7L384D71xEAYhNkgYnTGcyjlEL+hT
wWZNxFTsfhmSxZOxNqfY4hF359uKirMZz4dy7I4GMzVfoAg7MhJrRH8XKbN2fK8NM7BiEc6DzndV
Q0u+O1GX5Uu68Cg1GFhaVzwnECO5ig4Em0fy3NUboGFI8gp8oUNySpnVhRNF63zhedZV0BBbBl81
oK7K+sLgUekNQWZ3IEHWlckVW1PuBRH9sKyQ7+URW5Y3sbE64Faz4R2e6gp4ql+QEuciLxqTxiU8
WBivJF0DY8rvOZ2uC/qybjneG5s1TrDzY7zaHZ2mmB662kper/IrGW5lmNuEeryLy5AFSiKn3dZw
LfMnyIvo2AwVriXDrpam7Sobtd9oWlmYlJD+ISAILTvzPKzuVZwCzJbbQTI7rl0MR89pnjaHoWuq
c1pOOgCfwr9k7FW/eXhaWBJ2ZnT6sxbGerahkBteXgHV4JLzbgOa/yHiRc/zhMJy7ZApcOtck66p
Bpd9lzn5wpOBRJb3PNlfZqE5blXjSsdtN21OzA2bRF3Z3ax0O1vbdUeJDLdCJN6GfthIlEPgePrV
e1Ht/rlsacVOlOFWse0QSKjAGIl531mvY2/4lfk1Nal/eXyFUWTOXddJvHaqJ4J3auG3hh3g7fLK
ofdP+nD8Md4P7oL+8WhM02DcjLDrR83+U4QvGWqVTHPNumolUWU9gQ7et/9nkB/XGWQ31IdZixZM
RqQRyU1vVv7iuqe+1Ym0KO7H/7b8fBh6K0TVrm6b3BDrLom/GVDL6odwBoU4SuQao6t+Q/LMxJ7L
fsQr3HkGf2PUr/aCMp0xHfLczo9V1gwRGzddgqPaPJKnEr7GqFVhGRYKOby46X1r1eJvVIPL7pqa
PTpY9jUWf6BGHtaFcbi8xP/Ctf6G9th/YatYk9rUbWGk6p+J3Ij6yAvTB6PCIfaac9o9kLz0S0Kv
C2hya4iHhnPLaSAMA3H7KHWSsK809S+FH/yFtCoAtcrHPrmZsydgRG7s5IXXuo4W1eCS/8Z0pqJN
muSmciafmF3g4O5ZiFSTI6iG3//+wRuWup0as8H6llbS++b4o2Xtz77VVYoU20fGVZVFt2S5CXBY
kW/fN9q/NTzXPKWohpautHnX507tIUR0/Ocwj9/STVd0VER7mWXXLfrB4hMlUZyDbzW9jSHD07wZ
V7GQMVvm1+1yT0Cp3SARBJUDpFHHuso0R6DKJpK3OnZeoOTYsDME+wo/W7wZAuUivOywnw9uyWCq
oSMx61eGk7shT1D2CeyZXXXDsWQcFcE+AUsdPKiH/Mtmzo9NvV059B6iP2zweOZxWokuuaExh/bH
PA5+XqzW4bJNPg/0loyWWupFFMzEVunAKFeaj3Hz2oI7sK6fs1bzAZ/vRkuGSznQ4qIGd0lkjKhr
gcwivYUEb7lo7q+qVd3//sE+4DspB8sF2NgmrLhlaYPXwrkQ21WaEcySgVKdx8zKtEsSmXaGcnRI
rC+bcZ/okj7V9KWTdmMUoC4xJDdWnp6ypXoyRa9xJtXaSueqh9eeFO2nGHosnpwOlcR8aDd/IFnn
pybkL2ZDuBpMnOozZMetSDfbfIIDQO0lb7PAcv53eYd+HuAtGTdlGlWRoa2eRM0SH7PtyZ6WYKh0
9QPF5pShU/GWGltMx+Sm3Iag5icO5vOy+W2nmuu9avaS93ZuTJPMJSSy25ciywK7/aeD/tpl0yiM
LqOmmnRBc/GSEyRjCJKrDVKhpK9frxt8/6IPftUblvA4qXCIJObjmHgPPNE1OqmMIrmsBX2shYBs
6caxmwfARnx7FDe8mjUpgcos0sG65q29tnbGz8J1X3Kwrga2V+i6rlWDS/5qTCgWuOvinpfU/Z+5
X3m4ISaNF6kMI3ls05cAROOV9mZ/B3BdSEcKy8+bLbxuSSUnbUjsWJNV8nPT5HdObfNjOkz28arB
ZVCU4+Y7vQY2o42nZdAi+2j60JwgCrPIiKjJ7tuGuFhQrx0KMF6w4ssivKclJTomeUUYkIFRXT3h
mAUGOmIpLaAnnvmgArsVDX8Q5XCdt8oIqSxfWmtzYCBOv1VOepxXXT+Jyj773z+46lriWlxUNdnR
jXfVQPy6Yadq1jUEK7a8jI3ale06aiSoS5gWHrzQUVm7mmKKauaSq7aG03bcRJBpEvJjLlruW1u6
gix8dDTBYC9F/n1Js2TNcg+syCka9nG5rPKAdM9d/+A0L7l9spxzb+qKcKrvkBx3bKYpdV18h2V4
59jLTvn+b6ZzANUKyI4LegpobmEFrCZDlkZOxVppfEuRJMiQqNwm3txWBSpDrAqoE4zxV9N7zJMX
o9cENcXkZVRU0cZ55c0ijizSnrJE3HFBw8sxR2F2GQ/VOG3tcgMutbpzaEDqqR4svIHrUj+VbfZo
8cGvCscV9jAgOd6yuwT8ueUPp/sCsR4rf7o8f5Vp9u/68APjQD1eQAQd6JDMt6fR33JdbVVRnbBk
bXIbXbkJszt2Hnjsd9MD7Ys3FzLoJnk0rdvYwFNY2oWFZWjCm2otJFe2BDgg3AIbKR7q5I7P1PKh
7I5fqMtBs1cVUVrWLsc9xU4gTxlHdrecYkZCt+vuCpYGaODSbFbVT0iO3NaTtQ1xj3IRG8N0bc7G
VP6aPM8fKx2HscpQkjOPZpuM5lzwMwRzV98B0CLYsg40ImsXHy7vK8VXyFApxGpiNe4WR55AEhEz
XL4cRrujtcTlbc4zolkQxafILLtFUzTjNvfpTWxENX/Z6pNX/e/yJ6iG3n3yg2s4WUbbpYWVGCii
WLbeZJ179tARc3l4hefJuCmDjU0j0jG9KfpjYh63q0jjbEfuAWiMbDPLYY7vCEB8QSFGtCBBbPmK
SWNwycWoN+RrIjB4s7TrKWdVFzJPp2T3qUUwuJTYbhnzsrGuMDjLzDuvrR0AEGvdXfTzcIThJcfq
Vijl5aKP79za+2mv1aGjNrgas2+A1z9bbH2Kx/wrwvnrYpWd5uz/dA/hNyVPYztrY2HZ8d202jfW
3nZGYtffFu/3Veshp7wNscm82B39nsStP/BxfU5ySjRnw6eJiw3Fjv86QG3srX95lTyLAv+8CvQh
e8clienKI5oNIn11hLH3NdCCmEuQope4f7z8Xf++b/+VNOG3Jedrx9QRabXZ3/u18T3vZ9GUgU0s
f8OrZZmB2a6GsAtB6wNKRbYY/LRd/HG931rAIGxxruLmwLb8bCUPI3pS2qx4MLP4jjXtcUu6oE54
4CXPi20HReOGbdPeELcNMgtNIAu/SjEX3yAd3hYUJgeSkvn71LAldKyY3DZzF2tqK4qtJXckjHZc
JAlv84eO58Bhb8eC/8oLHl5eAIUvyhk33dYhbliXP1jkO09MCKzqnqRVI0shpHYc4s4mRh4Xx+dQ
kMu0lXiVi8up9mDn8bSsTf4wi+HXOuAlsB7S4jyZ4gF17hujIXmQCHKuqxpUNsXWazIPDx7x2W6V
QovtAcBCty5LfddpUt+cfpAYNaIU9KD5cGiy6biU/3hk0EQVlQmlqOJ5c2ZNjsDPFWbRQ26liwPT
TXS8Bp9T3tmOnJEnpmWIwegxvmPSo52iaOqujxbeETNvOZJkOFTCDpwtD9NpDCzxA0QFmk9T7Go5
VXdXMOH1W+Z83TY0rXmdbxblfaolPFRYTk7XSwFGhcItna+LcO4Ksw1cmmv88dOMB0aTvH0a63pz
J8x8Hvoq6FxsbMJONcqdotYppaumv1vtQ0oCBmC3btfW+VpW4GLv52DOrmrMwvT3n/wwNIqx4D3d
KudrX9E19UVP2y5w1zLTZFOqqUtub1oe+T9pX7blNq4s+0VciyQIDq8kNZRUg0tVdtl+4XK3uwnO
Mzh8/Qnau89VowrCvjyvegChRGYCSERGzEaqk8uKJEv8AaLWvU8jQ6WOItmsxJM5jxKD0IrozNcK
owSlH7DbFQrObkpq48ni0Wz9SaoR1CNoqOpaA/rozjCorh6Sr4vQ2dwaQLPgRfRi5fF+At1T1iS7
maXYnwAbKuZ7k9dbXhtAqCD4wJLmVlx5AMNP3ZG5j2Wl8F/JAlmCA9CiMqvGyOwL7YvQtE0/TktF
UMuGFte+hjdN3KaXKur3ZcQf9VrFJSMzvHBmnKu8mMEPa19qx92lLvHrHPycHYTXSm9vDEkwFCpR
T0lqEtnWAUPS4qrHp3j9NHjMTyAU1W9qucSqCik9ceOmqKAOful59bVo9Caw8F6i2J4kMxdBtP3s
5FrFE/tSNeO+d92TO5NwrDaRsBBLRNFajCW6O8MjM2g2R/FyV4ymX6TNNu8R8bOt1jt2usz2RQO0
soMSexGpyKQljilCZxsXz3SN5tELlE2DdshCPr1uOj+JFIbMoyzNModehsUMS9oClqS6WksmLbZQ
VSbtWQ7c8qVCZ/GnfKmnHwk3NxXRsQ8IjojXG1ANgyfgks526zeVXR/tMa52m8wilgU826zxSI25
Gy4pz03nFH6rtdnx9ugSPxeLAR5phqzQGL0QaJI7nD+MI7qEMtU7uGx44U6S6i0eM21QBVZV/jrG
ju856xGpV0nTSxZWrAgsbg1MppvQC58gWWlPeRRWeC3ZlgTEPioSUbA9Z5ReXK8OdN3cV462d8ZY
0ZMoM876p67ODzQ1NCCR1u1jSHd1ad1N9tcuVtUdZEdSsV+KxJ6r961LL92uvzfCPHTvlucpsPbF
Pg7Ny23/kX5F2E0mYzCjGX/kP1/JdtlBfxnC9Sue8iuyZRYuCwUrxwRP7vSSTUkFlazGDNpOdUKU
LYMQvrWTVA1IIOxLnHhBUf65pp4hine3DSQZ/V3fVJvzcTEw9SF+7Zd4b5R/90WlKIjJBl+3+CsP
Grt6LBitsL/GaQg+rH3pgTtZGxTJQWJ2sXmqcTXGE4Lte2hq0LOzU8pUb3eSmYsNDAtNvLrJRuvi
Nn+O6N+Lm9c0VnGfSOYtti6YBXpDR+ZaF89ejiQZ987GfCZqWhhmblgEVDaXpPnEZnBmRj+gbbQt
3YiNC6RDVx30ya0LbsYhb4uzFRc+K1T08jKTC36Oo2rkrensAuBsBhAxDmMsUvU0SgYX2xYcL3MG
2xhwzeLoMC3cQz4vPoSkFI4uWVGRI1Z38RilDZF1iYu7JLqweFbYXJa/xHaFaiqd2ogw8u8smSB/
Tc9dyI4ZsqTzuikJiF0LRhdVtV3H9KJHABXX+Z1HdT/2VMrzMuOvv1+lgb4ccmCXDesyGw+k+6v7
GavkuCU3dLFPYbBJMU7DbF0cN7vrgQNd8ETakcxfvE28LOQdUaxDdFIsDk5PtKWQtvZ2RawiCZQu
rrA5kcaZtIh6/yxuvs8O5kuHzak9qBdX+hVhd5r0kpeT9b8ulO364/Tc7/67r8jWWIheDmmY0SQ4
6bjRm8OeeI/kprjGSoZ+18IwGYXbUiQ1u06Cwg5TEOkmSsC1JHTFLgYQLEEZFcWT/w0wyOLtm/Cf
EGuOKjIb2d8Qzpptolelk2IZMgi7F+fuZzFfboevbIVF8ti0YrrhOQt2KycOyFwFzfxCoM2k2YDp
fuOOFc7Rj6J27jpocFl6/3z7u7J/tP5+FdfWmLiuRwn+kR0y+3m0gkjfVlsSCWVH6M45rMde0/Kg
T4+9iqxCkjDEPgdLqx3d0xzr0ox4L/CKo2lWry5vzq09KV57ZVYRgnpclhkUVK11qSn6srzubHRV
UA1csdXIhheiuc9QVoh73Iia/Gj3D2DE6AdFHUo2tBDDZZkudoJmsMvQ2gfwkRz1zoOebL3f5C5i
a4PLeRXTXLMuNHplHDJGyZHSdLdtcOGoWdI5gqKDjrkD8ZDGua8N1Y71imYGiduIzQx6nqWkSeE2
REvP2Gd23TC90S7ZR1WsOMxKjC8yxpZaWrnDjE0ynfugtx+qsfZt1VVOkuREwli9tGMXfKvr/HMf
ykM+yoKKE4ps3usnr5JApk051xOcHUqz82viU/sVaJBtiypUGbnV2LZnYlENAF3pH2bku5vo5Ykl
tjNk+US52eHkgNJftVagkoNaelKWkMVuBp235ZhDfPvqbksehlA7rBu7obCObFGFcM3bKfXIGq52
9GguFJ1axab63DuGWFoaEUtnJHYwEeFIFGTKI8/H3vKeG3YZTDZxHBPKGiI6sa+DWFjVjygbW9hg
rbhrqwGF2IvXHZPkES1Tysz4sanf8b9qc5JbvMLQkx7Wy13qKI42H9MVkPe0r3TMqnrAwNYhuVhB
vu+PzZ/9zt5n+0lFWyizixChZGlsEln4Buu1gGlmOKCWNuWZYteQOPt71td0SrxhqP8psayn2P9X
YlFdUWQrIOyqlpbQGa02yGAr2ebU7cr0z9tJRjaysKFqS1SRvm3pJc4gfk34LmU/b48sM7wQoKlZ
TTzyEEYQYsvQtkdQ5+pUOH2Z2cUehkGv7MqKEf58399DBew/la1l1x/UlS3JXxBbGfDKYEZGVOIV
TNuVmuXXuGYBo7HJPq4QsG1eOnqUFXghsQIcZVgbOCq1ANm81438aldqbMfLXQ/FBL48ptpXnJJa
1bOkbOj196uhvdb0hrZaL4TeAWmm9AJlmpENLUSqyb0ZLM0wiD6OO9NpPzV6CY7RTAVfWQ9D70EN
RMR6McdbuDZi02sY+5rMP2o67msTXQGVe0znB491u20rK0Qr5NiKFMAyejGHaN91ZRiz7JzGbrht
eCFkoybTCKmxBE1Xh3oEnBDYEIFvUGx/smUQ4nYilACdjmWwPH0/m+6dM877LhkVFwRZ0hchXm08
eDFovtfTAftEwgQiitpf9LBK50bbMDnvCF+LtmqaxG3ohbW1n4xQRc5UrI6ShCkCuahh6YyN6/Qt
SD+2eZjyjZYX8VUMPQeWFeEw6Q0QyKi+9uDvtSHrvMltRHxVMXd1WafrRojHUs2zwiHOQ67s3Za4
jQiwGnpCPTtHrqycCj2JU1jmVsCnWnFBkJldOAx7c+eAgBLXp9HLE8gnxlodBaUbAXRx2zyyDwhB
m0SN4Q0QfLhMxPTnPg2S+eftkT9WDgVfkhiw/VAM/Wr5PrROVtAFVaAF/Qm3tEO+i/ea4jgl+wdC
4Lp9Znd9j3/gLmvVoCLbTC+ipxKWekulY1x7CVznwFXVCMl8RWjU2A0xaBZR2Uo5/xa7xPOTzvp2
2+aysYXN1dOgulBRRGlUVsFiEciEbgMfgGzm3zsgdyp0e1Ywh9E3+8qLDrywgqlVJQHZzNf4utpg
oeBk9kjw/7W1JfEp4qEKrRwHy0MAWfVQBm3lQbsvZw9IC+6WxkxCRBbXhqFpyllrMya/75EAGu1H
4qoaHGVmEcLTbKOyqWYUi4E6DZcsC/VEU1RmPi5vvKNw5docZ+56k8RxNdByD1TS2kvdnCHG87zN
G4XIHBtIWHdrdaM2Phle46dQrbk9smTuIv6gHMy+L1vM3WyisOu+Zwt7WubCt9t+26qKGISoczxW
JvBH0zFfvSYC94ozPtfT/NftfyDxSypEquF2Ax2djr0MbhwwA92Bs99En28Pvg7ywZFPRCBEmuuM
PNfil7TTQoKt1MvsIMMyV/GXDhDj21+R/YX196uQpXa91KCaZC8Wvwc8PkiH7w5EorcNvgbE1eDO
ZE0zzSv2MoJl3u9tXj0tQ/pzcmoVDkwSWiIUAYo1SzoUjL3YWQp4KtoV0nLblkSFqJ2yeWwcCvuP
zhzUMTsAPqjwS9k5kgq7amq1ZByMtv48kzH0yMW0Kz+bB98dwg6q3xSAxc4og7rep5s6aKBAJMSx
B9lstzJt6E39urKBBX5QkR5KPFVEIlgdVONyukSo4EYhgPb7pXZDJ7GPlW6EcWKEm7xJJHO1HN5q
aPmtXqwcrUU98UZgx2cWrMwGivuDJCWJuISUGIPGahZdCnpGD4IFNZkGCL1UVXBZ1/eDmBahqS60
CIdW7+bYrxz3kBBe+yxaDnXsgdp7COhcHgsIj/OlP0Qj7l15qwhz2R8Twlzjdqy7AC+85BEo+drR
uwP/F/R1IRmsM1Bc314hSTSKsNVq6dC+GNnVSzEnSbtv50inRyvqHRVuSvYB4SQ9TLkHeI5evRim
PV6g/GC8AGOqIhiU5EJLiHgIsfVmUhjmxdXnMC5+Qupmz7NE4b6yuQsxzzN3KHmL0XkUW4GRAhfr
xaAf3WZ6IbwXkPy5VU9NQLrJsYeQXM8mRRaXTFxErOo8zvKZ6u5lMW1fR+NEkm476Ypg1cYkGndx
F30p56wNKgA9Xsxan99um8T7ONhErGrWuwPrI9e4OM3oTxQdwbhPMyAM8sQ3TeZ7UxoMfaSwkiTC
RPhqxllb2Rxf41biG+OXJInDhT1XPFP4j6xsKMJYIWfcjQSKe7+eJv5dNozDTGE0SQyI8CkLuo2u
sxDzUuHykWU/WZvsGlvV2CApY4n4qYLTTAdQw72kvfXgZtbRQVHbbV4pYxeNm9Dj24ZJwmPKv48e
emRGpB9S7z/bHVQ7UxWqQRYPQiBTA5iSMlvTRPVF6x9LbRNq8x33q9foaZ60uXdxxrfWfi7q19J8
uR0KklUVQVSWk42dPU7exUY5qbhfkiCmirOMbOh1qa/OeAyNJL9nPZNvNe+hAvNgxtsgPETEUGlF
trjuAJNUrraObGwEBxERODUVyajFrHUvPLskcRGMmgozJXEPkeY1X2K076M781ISCBkyZxe7G6un
Imhqhg5C5jaAqY3Z3TwMIdWPnVMr8otsIYW91WkZL6YqMS8a1X+OPbrzeD/kfmu7P7Y5oRCSRZGO
uh3D5AbuM0XqOz+qXtX0J5u8EJOeS5aM5HF0cbqjZT7i1WCwVIe2dX4fHNpMYWu1imSa0aXkXuGM
/nklU+ddyfYhQqWyacnRb9fAOKMRQDAdtKnUr/soZKUq+f6C4HzwR0TAlOEVVRTZDq4AYbg+POWh
tvP1l3637NbX7WLbFiKyvzqphuftdPQuTXE04uKxnqOgMFVYFNk2KEKmXBcsXXXKfy+Hvvv9aLn+
B/Ooht7JlmP1s6usNqHNhVdaj41qMO6tvg3qzH0butE3dH23KRxEoJQJqsR0nHEhW6onPHShiVD5
0CW1kRDL5lyA+c7CSv+D0F8fdv+P8ETy6+tXRoosVqMdmWOhd8WjgdeQf56P0516JSSR/esKffWR
LDWgsGrDm3T9qEeJj1c7tWCKbHAhtHFEzKwEzYIXZzAPTlv/BP0QHnt1RfVZtg4icErvQLOeGImG
dRi+kLA6ZEFJfct3fbKbj6WK4kzyN0Qu2FqLCjKB/H497DjgUSjUhx3pX1gv/Vf2byo6DRmBm7Yh
+vbDf8LNAs5BvciSPVOEUDk0qzp7gp2A0gD5vbsV4fAOPlU1yKoZ8X4Fwv9vspDaaP1bVzbC0T+y
asf0LtM+uRjhcoT6puHnPuQNwvpgqwgsZFYSolobKJmpyTRA4Q8Ru4+y59uZSDausDGPmlNbfWXA
SKi+5kW+jx13v21oYV/O6zTV1uPQJbMAQahYMHeqa+nqgB/sZroQu3WBktbcW4jdqQzG2riL6wPV
raPZNuiyyRRZ+mPbvGOJrWlhLkNhuBdQbhVQCZzzCJxbfRf9edtAH4fuO6rYUs8jd1o9HwcXztP/
S3ozPSF2F14NmguOuQvK4M/cQXXazu231EtU7aCy2a/b57Xjj/ocRT0SD6X1gaG9qaF/kTkNt9lm
/erV6G5F3JplNk7/+RFEbf/NoU428XW5r4YurbKcGVtwSI8yHzTDQUb+NqxGMXGZ0wiBCtgHA29j
hzKihVrDYnQuCKOST7etIsk2pieEa2+3Bh907/fmvp7i1m137QpYM7LqECf9ihC5eAWPvBhP+r9A
Sv/k/d/td+q8L1sGIYYh5pEwHcKcF244h2yheI/sfKerg9umkgwvAq3c2DagxkujFVf4n7ODujFJ
ssgiwGpwBxBeNS5O0whicKXnw+dGy7bxL5kiwmoELbo94lHvMlgu+ufnkCs7k2QTF4IWHJ+dRksN
YUVdv1lIQEcVtE1m8PX3q7AyNa53pEL9HNkMEcvKzdcwU+TSGlJKbYch16xn2tXt++N6DfuNmtsG
VjRFnBVlycj10sRpZz6T8btBNt2JTJFOK8UdctFreGJhTUHq5Q+gfNuVC3u57egfX1dMkU4raklb
2DmCNY30zmekP/K0fVnGeg/MriKYPnQb+o5ujHlArEDPfD5qY1R/ahIr/qHzIleM/qHnYHQhqWnA
mGjc0IxTGz3NjPix9bdtbYJUYXAhl+VDRqdFm6ZjUsyD54Mehv+Re+sTxW3zy0wjpDHQbw0OdL/4
uY8e8LSpJNH9cFmpJcLNHB2FfM20YPLZC3tv3CctjwMtcs61TlXNoZLJi8xiQ2wZdlpQ48Q9bdrX
fMofFpAZfN5kGhFyNow9byjRh3M9nfvy0VARL0v8RcSbdSZemMzGGM5jcjdXB97+kXjbVlMEm+kg
2E+tWW/Pfc2fPHABB0bUjLvb9pAt6boK1xky5qVX9Jj3xA6T/gqFEDrtF5W83ce7NjyG/Hv4GZDf
JB6s9kziOmgZDRv3i93djcjy/RRqNniep9CuQgN66Xn6x+3/JPMgIXbzDhCCGFq8Z7bsIUoXccVC
/CrpvDvi498IcdtMacn62RzOEa603rIvetQjkzRoo59JlxxBj+o7LfEBX4BgF/Wr7g5qrQG4f3yS
he38ddvfE6K7Y6DMQZFbx5IVvsnLu65UtQ7J1kvEp81dmblFZLTnmL3iZQQsOeRu1khIyBTk8d+L
9pxgr1hafyS6P84qsRFJ9IjwNdNICgjrRsM5XXsLzpP+TXmZlA0t3DncrIcimJPpZ836Y1keI5eB
G1Dx1vDh8xF9R+tlJk2JG19j/tXPuUse+rzN51OJB2cPbDFQPtaeGe9a59kEqoUdHbOZFxUCVeLj
olD5GOP+Z3e1AeLRJHCB0VDz9n/4Tol/JaSE2MkmbODwgRE6GKaxi20WNsWDSRbfI2+N/s1UsdV8
jDvBp4T0YHgJY+B86s/zKTqAeeEQHb2D6UODOlRt5DJDCcmgIWj+7OahP2epCa7CJumHk60xXYUp
ko0v5ATbHvokqcf+TOb9YOxdlXihNBTFMLebNup1ZziDJLAI4yM5grcbrR+gvdutlCMqyN7HxIjU
EnFvkTlXNhQ2h7N+is/dQdvlX5C4gjLwtiCX8AHhSa5rs8mrCrKcEgekfVnBAPZeNmE8MLgQ3148
pPaiE2xgMXhNvgxaeDvLyuwv4t361hr02cbAbag9GSGa3c/srcW1lj94IX29/RWJ94jEOzOwwO6U
u/pJ63jAM0gTZPrdtqHXT17t7Ia3oD1u6YyTN0emP1Ku7UfQgipeoWQTFyLXLecpSiqqn932ZxNf
UraJXwPrKcRrMZrLRGNrODsOZJbutGjXqKjeV5f4YPsWUW4xpAJiNsTdeZ6PRhZU5SWeP+HJz1EK
00k2GxHUNts5+pLH3jj1lf4tdpxPQ51+nw1Vk5/E6CKwTbMHPc6g833qh/in1RZfdBIpzoGyoYUY
Ze2c4C10MU5T++p6D7OKz0RiERHB1i/RZJsUy2m198C8sOwhiw6bHFwEr2mRVrcgctdPPDYeo9Hz
IWSjgD7IrLH+m6vYAeanAje9h9tfHT86Trz4lFWqooRs8PX3q8ETGhUJMWASt99r81OkkrKT7Nvv
RMgTE2IyFSa9nrWn7qWwnE8J+7yY34baDiaz8bV+CG/bXnJtEKFpkwECzbFvjBMIpfzIyk/URTV3
6Yu9i6dv//ZHZIYSttbYztkMICe2pZKfvHTybcPb6DvC5mo5s1PiGogFzuoektWNfRhG4LE3TVxE
qJG2nEjSt8apGIagnskDmJ0VWV1ieBGiZsQOtccSccoSPNqVjd/Oxyb9PE5/b5u6sJ1CP7BxoKqr
n0wGNcFKD/Iy2xZUIiItzwePE/DOn6bKOejjHCSO6hFekmVEKJoxadaIhxHjlJW4PISmc+jItsQo
AtCKOEsKYGSNk93/OUxNsBTaRi8RtlAcMNqID5EBVb6nRtcCEFoo5iwzh7CHGuCpo2mMOWvs4pb3
U/kzzzaed0XurnGJe1T3kGXMqd3PBntCRW9bUIpi44Sm00RZZpzK6WwU51L1ZiYxh4g2s6ErNRUR
zFHax85DM9qnTnVKlw0tbJsuNFQJbzDlon7sssXngH0QVRqRDS7GIkuiDHg24xRr+neIl+yW2fwy
JqoC6se9dNQSMWeMQM55gXbSyTwYexI2h+zQ9SEPxtAM2clI/UgFh5J+av2LV3seZAjasY5z47S8
9GF0GA4sdC7jN/NpDNdm1UXVw/ML1PPBGU+EpKUQVONRgf/Uh3qwhIaf7Ny74ll7TOJjdJz3epiF
+RAao1+ohDslKVkUIU9j5tbahENfMdjhCDyOO04/4+K1okDebsrKphDQld7MraXb+rnL3vrsxe6C
2+NKjgymsMPale06Bu3GczX9yM3jAEI4fl4yaCHdz/ZT1bzd/oxkIxcRa0Tvk6HRHf2UsOLA6iX2
h3H4dntsmWuJSLXcgHgTuNt1uBb6Yu6GQ7xr8RLDg98doUSx8Uq/I4R6hBI3JR22L/qSv9J9c3DD
/Gw8Y2PAQ2d6MBW7pCToRbSaXWuA9q0nEzvOj3nVBLWBw8+gOiTKhl+d+CoQS7fIyiQzjZNeNsck
fjPq+ofeWIoMLjWSEOdF1xQkGZAPrQPZFzu2z9+wX5LDHJY7744dPFX3gux/CIfoIjaSkmSefhrz
9gBk9WcvZwFhkWIV1hT7QRr59f+uzGTHPM957jXnkVlB0Qz+XH1eeLZze6iMbOL1ptavysPVR3Ji
jVqmw1hZdjSL+0lVdZeEmwhRM5I4Bp8pkm08gdSgjQ9OodLtkpldODez2CSlY6OokM/FZ/A1a19B
0fw4N+6kkJ2WJFMRoca8Sae8TvUTaAfunGV8gEpXqGVl2MWNYm0l5hHRaXmC1neXr4EMSvg4/pG5
G51SJPey7Hriw5oiGuM4WtTv4oPXU0Wulk1biNx2aXgLJzJOI5AiAYsib1dBlVcxuszuQuD2pBkR
uRh9Np9dI4Y2yUvZXMZO1SklCShRqdzMLTNnORzHybuQMnBMQQMMKBQK0dziW+P2iSIFren4g8jV
hVP1UNe8dDpjPuX598l9qN1vRvmo0de4PpbV59t7jmwphO3YbLoqtwgCLB3Ls4WeKZ5ukm+hlsj3
NZd9OaYpcgJdjD9s2p7o1Bxvz1q2xELsknakzMrweot+u7e0r49T0jzVCX3Ge/Sm0HpH9+WWjlE6
FAFgN9COM5ZwKVV0/B+jxek7wi+jop47p/Z6sjO+rtBJ09nZ4W8EkFX4aAPbxv6AT61OfJWYeY12
rIohCemTHdamfp/0qi5eyRviOwIwMxpZFVf4G2OgB2bAgvRpROcEiKEfet/2TdCJt+NdHE6K89HH
q/6OF8z0GCmyGg5lGjRg6Dpz/9aaP1Btvu1UH4cC8dbfr0wFQLFddz2OdmRMTbwg928uHqzDbYML
sWxryTC6LWy1TOdO/xKbm+KXiIg1Z4g5iwyMa7B5l+bDoU62lQuIJ5yo9a6xs9ZDJcLTbAvQ7Yz4
DgjfFNb+ePslnhjCmlfpVarzs67dF2iXqL6Atui2rSVDi9i0sc4q3WIECbpCLwxUjL3Qtefv1opm
vf0FiauIALVm6bXcxcPiaciOkfvXVP64Pe7HWwsRoWlJnYDKVK+NU8SjfePqvlGSe2w1QVdEZ62w
FGRLMgMJ+y8uMWPeTfZ8asr0rrLMt7wcnswuU7wlS96biLt+9yqSrCxqU4+2/NztjD1k6Q7tObmf
97+4nIJtxysigtbaSkOXv4lskK8QYpDfgQQ2TGd2yCNzf3s5JAlHhKy1md5qeOmdT9T81Bs/KvOe
TndLv616TkRg1mIkfVMTg5/j6IV1ZjBWKgC3bIHF0MVD4uBmhJ8T/diU90780Kg4QiX3IuIKgTtq
6aA5BefnaU/2zSnd10f6nR7Irj5EwXAin27bXhJiIkCLOYU2QG4HqADY33OLXe6qSgUS64iwrBKV
Si0Z6XyyaRkm1hyMDdtrjYoYSTa8sOVOkHKjQ4OSeUlQiycsoQ9FTiHv6EYbU7MI0Yr7wgOJMvKE
1xq+RtHKpv192+wSHAN0Ef4du2bjFno8ILXxffZY76fj8jyEkV+ESbiJkYoSkRNsmiDL68zwoMUq
wsw2d/O0iT0RQ4vbbM4zmvOFn92ynsPOLtzdzCGtCa0DFamyzDGFE7NTe5XdxSYQid2xbw5cJVMh
y5oiJEvz2gaEC5g7B9fQcTgUQRb0uF38Un/xQhWEQZLUHCF+S2tp+8rFAgNE4rN0n7AvcXxg0Zfb
DiQZXoRdFZDsa7jdoCozRvss+ek1Uweoyje0s33e9gWhegX1oHiaapSV5pHuknQIuqGvfeiS+lqz
TSeQElFBcXGSiOhNgepPD3E1rwnyVlULlziQyBQGkRMHlT6k/ZLpHMg65403oC25bRzJCUIEU82O
tba6opgEEeek+26lcB/rPoHGXV1ebn9CtsLr/7ra3ZeSxkuUJ8vJbv/gyW6pTk7yZieKQ74sAYlA
KlRlqNH0KN6W92YA1wlYWKPave4v7HD7H0gytCiimPYuXVwTn+DNs5sXfsEOo/28bWxh6x1GXRtq
A9m/KlOftw+ZNQaNpjh3yiYuxG43NVZtzfBKHl/ALB4n35WyRBKvFKFT7lK6EP+GTUwgtAAxVPHn
y8YVotVaWNeDPx8VPK/YNxPx7cpVAHck1hDxUtCCzvQZMpin0XQ/uSieFg1YTlpVF7Fs5qv/X/m5
nlaeroHi+twM9R13o7+smChLAOuG9L62Q0S0FPjTCJQoMfdux0OUAMKV/DHa535zB6mvvbLUv+5K
H31HCNZ4LjrD5j0/V/HeLh7jsfC1vAwz9zwUeOPDqbPgB51mflI/dfzn7RiQbWUid9hgxFrDDfy7
/Gsfrg8Z7uhz37j0f1t78zhvw9cTEWDVAZdQpx58C8WAqNyP255CiYiumh1bK9EcbZxc3Em59932
4vM4KeWL1lTw0ZoIUdzyycjbBqE2nuo78JuH01G/q+7ccxxGikQh8V0RXpV7ECKlcYk9sjgQ8n1I
FDVtWelKZAozbM9xigj1wjacwpW0NN6ZaUg7HFOMIPLbIHrUNEWalv0J4SCdc4jz9gmWlxp/J5W+
h/xYeNtBZSMLoa2RmHhptUZfFu/bGI+G2SZeFei8rMnqKmuky5Q4VQXLJxR4fTTug05326TXP3M1
sj7aEIA16XIy2jtqjXuua7vbI0sSqQi3cirmtbqHMxtkff26DjtQOOGt4vbgH1exoYzw72mPdR31
RIvqM/Wysm8CarYab/0ktZznOV30AEqKxlORl0txbtAE7Cr+lGyNhY24zptxiQjW2Jzdczv/4c32
Rr8U4hfwi5ZoBe/OddfeA34NJEavmLTEWCLcyoawuza28B5WdiEBS3U0PPTlCeTPkf2nayuiWGIa
EXnlumh7yAwHJzjdfMv0L6M7fbq92BJPEonBui7y9CSCj6aldjfNHTRy2c7R2XHb8ELc6gBfQOYg
RuG898KK8L1O2p1NVY9ea2L5IDGL2KvINvWedxqKtBXbczsJ7Xx65bEd6jYQgeBQvf0vZOZff78K
ZGq7MTrpcf/tmujem9nDgEaobUOvx42roe0iYbnlastpjgbIk0Lh2loUrikzjhDHDJ2tUZpkKI8X
7EvKscRu/dh66WlI7HNV1qqjkcyFhLhNc6fkXId1KoimOc9ddBpsxYFRZnghcLOWRTwu4PcQ+PzU
VclhQXv6JsOLwCzqzGy218qtnjv0XLVoLW7qUcXPKblyiVKKRlMupKq5cTL4WzaFkPwIkj+NXHGh
k1hcpAKrHcPGUzhgJ02H15Q3vQ1LR+E0EouLuCweZRwCCiM/Q4m03HdsjndTUyuaMSQeKdKBgWzQ
anuT6KfZfXGcvzS79OPowbCeIzzK3l5WmeGFUO1Iik4omugnq/7CtIDYr6lznrOvt0eXnaZEvBUn
RoGOX6zrCvjJX1mw3nZt4i+H4q65s3AgrN5uf0q2EEL0Qu5aSxcOZBcf0sd0rh56qrKRzH2EgKXL
WHI9QlLWi9PQdUFf36emoVgASUsPEQFXM8uJXafZeLYO/L7YRXfGwdzb4KPa1lVFRNBVyqG40hv1
eEbb0MQeamUDosR3RE4ws9Fagy0YeHla9vPODpb9+kia7NaLnvXk4srlr3Cr2wss8yURbVXURRVH
Ez4HldhHD62B6EKbzvZr1OBl2d7rx8HnihqNxJl+PQhf7TJ6xXkNsyHwMi+Y8/h5aRLF05Rs6NXJ
robOhz5fiFmN6NrsS9C4Zgb7WQEoum14EVJRT0vn6RmuwwuoeIzQUj0pSKYtKqfZFstMywL6sG/v
WHTm29DgwMr92xwFzsrmMmPH4u5y0BPvruEOTiUqdLXERUWin6lwmDPn/Xiuh0PaHBJgwhIDBAGq
tocPU4NFRJx8McYd6FpSMCEnFkQ2ewDlrfFoxu4WkAbGF7ylbyzUaDlonYFw2HmTfU9bb3c7nj5c
UQy9/n7liN7gjmNNl/Kh5M7PubEGyF3z19tjf/yGhsGFYxo3k76zs6h4sB6GHdmTYxHE/8PZt+5o
qitZvkrr/Oc0d3Crz5EG+G6Z+eW17n9QVlYV2Bhjm4uBt5lnmRfr9Z3eM52bXSSj1Ja2VJWVBmxH
OCK8Yq2D3M3IoC/gj60qwNr0L5y+FU5l15sK09/ejNXDnH8m/cPbn7A29GJjzqLUNeAR9Tmvrnpw
x7luxseNY3Ft7EWYFoLQhw61Lc5S3HXDp54c2LCxqr/d8L63DNMUF5ZuewuvTZ5M/CmqClDbnwQI
Id+elt+GJBj/kte92jU5sIrQCaya8xhXB0hUZ40bnAZ7TBtW4LprqzS59hmXx796jBtr4kc+Zt/o
x5EcRvQp+ejMz9+TZuErLo99NXyBG8CSK5it6qopsYpvkimSsFZvAJBXFngZuMWEVbbdT/U5bu7D
RmV1lYZoaH57CS5T/ZckDi+/MNwWHMtcWVjiZmp2fTwcjB9dO6Blr9WcFVrtg/ZdFRk8amHGthh1
ieRWnCG4bSUzNSzrSfkupDxGX1gvnxpn7NFUfmaOlU6+e0JV6T3ZCoZeWG/YxmBcyy1+dqXzK6C0
TxoSZm/P/2Wefzf/C+vt3aI2amjFmfZd+NFxAv+jzbcWd2XwZbBWebXvACpdnwmJ0dDl1gKcOc6W
9vjKvlxGbM7gTqUAr+o5YORj1Cpc4Ihfdr0VEa69/MJqY2eguTATzEpZwW7AubCbYnejqLDieZYx
2dDgNjwInPqsp+rGt1BByqPb1m1S2ttHufWUtZPLuUzdK9cQIdrPQ+Xi5DrEV/WuObQsGR8uxV+x
EwdHJvbG0b62FpdJfPUgUYcuHwI8aJYfnP4HxDzaLVLGtaEXZstiRXIVwnuGzodaPLrz/fCutmb/
L7ytFmHcCQyOLn+8q+JdmL+ncoFxFwZrCtcJmwizgRJMUim+w2JvOOO1XbmwVxBSDoUv8cq8Pcuo
TUXbbHjilXleAuC5CXgXsQ57pXQORWgScFQfMT0bw6/txSX63e4rSiJeiHN50++KI/geUlSZISl8
4esjWf2enMH3llD4Ljaq4jNFOIKWtf6r0lswuct++42nXFKzqsh2K9Xi/dsdCISwrmgy8W7Dp+5T
kXYH9nN6fNsjr63D5e9fmRIu1Hsn9Fl9FtY39qJll7RbPAS/T88xOQszrbqwiGiHQypIhqw6Flfy
aOOunu63oN4r23OZsZW2GnLITYhz3PH4elK49m4mtgWkWpuaxRnrSpVHlBhx7nme0CpzNG5gow2j
XXHJy+RtwMHk09IX58miMi0bL5O2/EDALxEWRQl+pa1cZe0rFiYcE7DJt2UI3x9Dyby7UVBLN+9i
sfD/QtNqTNF5pVM051J90PyhVue52diYvw9j/8LQande6IJduT53dOe6T27zMM87oDrfFeX8haO1
UpIWeYQjsc2HA2HzgcoNn/n7GNMliwDZkFyQIp/rs6O/yPwQBefAPZWg0DJ0V2xKCq5Nz8Ju/ToO
OXGwrA2oTgOahGxOXH8Xy8N7/IK7BLxD8Ex59YxgapwADPiqQRDK1Lf3jb04Y2ecKM3YRwjxp13f
oSj4bSi2rv3Jb/3mX1haoSMP/JfrQ8wpvqNREvoKqjA3VvtYOTyx+6vgfXmQu0TAF3NnbMfFRwSj
TpiTGAUYwxa4+PdG6y4B8LSE3lbRlc1ZUmvXhTNa3NSZ9Hxji65sniUI3hkrDdaMuD7z+ET9WyTs
acjPub3Vnvx7v+wuIfBlddHRdLB5oo4kXd2lTG54hZWJWYLgGz8YumhCUQcFmKx2+BUn13a4lZ78
3im78cJ0A0gWWz6uCs5t9ZSz717lpMqjifRvYznu3t78a89YGK5U/qgBTEFZyoW4/BzdRGji8lRx
cFmdUqE2Aoi1JVicvXUNlQBHBfBCfD/bH5n58Pbrry3Awna7UhZt6GHr1EViu7etSMyWnt3aKy/O
29yOaj+GEPbZ1DTx0Kwbsq07srW3XoTIZQe2P15d0uWovh+BeUopUUHi8WALFrT28otjllRlOeYc
Xj8sups8h7PhJdmIFVbMdQl3t6GgWY2X9O0yMVDqNRGadWVi6Y30cGV2lph3SzmRsAdMfFPtohJA
nSYNp60rlLXBL3bwOsDsyWjV1BUAO9oPpfzqe+qHjUa2t7fjymG7BLvTwjfKnuCFLe7uwuHZwVa3
U6niLPZ3Yuv+ZO0bLn//6hsEyrwaBRcEC+yTY76pMhmsrY7RlUzFXSLewWICqhGKQmz+MT/rk9iX
e/fefuKf/P1FHmZLYWxlgy7R7xX0NoSeULdj1vdRGZaQxnmXvrEPVdc/z49jj4bELZxNPJ1K556P
j02/UW5ce+2F5faBz52yxN4kozhZocz6fqseu7aqC5PVZmic6ZKPW9Y36e0CWSUoO769L1dMdol0
F+7s09FBGBLUCAHL3Rjxw+A8lNbGtKy8+5JJtEWvfjl2OGFpII59wJ8g/pWESmycHmvDL4yWa9ep
bIOSAo7D/VRFiVPGe1352duzs7KoS5R7D9nBwaAh+owUPXGS2tpyB2sDLwzVVVFpE4r3ls14EI7O
2uDH26+8cmwv2UIFN2VoLvcORRt1NyGrMjWUz2BjGJNIljrDJfHu7SetfcPihG38fm6sBmmnH9PJ
zYLaaj/OJSFkw2Wujb8w1lzGWmqtBE6TqgX3TU/BRv/09ruv7ZuFteJQrWNgxeuz4r/m4EaIW5p/
f9/QC2slLei6OoNzpBhAUxcdK9Yk0tkw15U5WQLcO18GHEKI9XkC50wV8l1pbaXIa0NfTq5XZ4fr
9a2Hm1pxDtsolWQ40GbL7a44mSXG3TOuW7gWfGPf1uzK1i5LDBm+OXaBVCck+f3bM79yxi4ZQmMS
SbuuHHEeLP8wWdOuKAAOb3ZV8CKFzhp9ePs5azO1MN4OnYMRnS43klDbsXfNRe8Rzfuk2Srhr9hw
cHnwq6Wo3QapyqSR016YnXX4yQ6am4HY+7mZrnQfsPdZ2BLhriDF0pRVe8mdX2ya+e/CBvruEtJe
KjnP1QTrqrn6lSse7Mva3uLdWDHdJa69ayLTEomrGZfnX5zc2udY9EzB2b29umvjL+zXc3NBB93h
6qf1EqVTqoOEe/u3B1/ZOktIeyjM6KGxBhHyvBP5rt+iQl8bd2G8YHPqmr7DuGLaz/6Zvwur6rtL
utBCuXM5GCnOUT98rPv6xmm6MInQRf/2fKxM9pIztA1sBxRzmOwO6evkga+95clcbG3wFUNa4tht
u8NNOWoIZ897FP4pRFUuUDxpm6MIy93bn7A29QtjzTXlTihQ2y1A2ZpFMg6OA+TbP789+orrXKLa
3Txqy0Jo+LQclPVfZVvv3DJrtgTQVqpQS1y7g9u2WSsicEE1pd6k0j7c+/bPsosSRj5X+iSb95mV
vzhxL8yKHTTfcUMzVulY7qppTPot4ve1bbSwWUJl4ITyUqT2hoTLhP2L9f99e3QJZ580bYHXHmAD
JQSIGABpVoE29y2mn5X9s8SxD3lrVSZAmMPcdj/09RWDvMnbm2dt6ItZvDpHIj+yxjzG6rr1oaHb
BI5r414266txUevTs47wyhA+e3IJtk5Zi60Lt7XBL2v8anDwv/LBG2JcxmA+Cu3vaLVRPlixpSUa
SvFWRXGP6QCjz9fYg9xLkx9cWycCAlxvz/jKRlxioqxZu31cTCjMAZVz5ML94ql63BljHt9+wNrs
uH+enV6bWlgREF3KN85hqkmRFjRUG6+/NvrSSG0aBSykyNasKa25TD3nnUnskkwUvf6YmxZDz/4F
HYwsEExrz10Uvy/RXIKicii+aFHjftDY5OiHJGkaK7Osd0m2+e4SE1V7XeOBiheZ4IBSfVp6lrbA
Lups8UytbJwlfL2b6pg5QYmyXJNnZh6SrgByVBXD93ftmyUaqpKt3/bkctDGs0nN1InU7bb6BtZe
fmGyYGOS9sxwSJmq+mQadmvnYzLUffr2u6+c4kswlBX4oh445j60a9aks4rIEZorzZPKR/R41bb1
S3kke/tha9+yyGqFYmE1CPg2gh5iTSwASevMGuWGha0Nv7RfZdeiL5A7zPncH1VlfgFh8ALBh3fR
4mCjLk3Y4mhQy5HGRT5Lypeo/hFvLfPvO2Ix9uKYHSt7kCXlePm7tgS3p9w3Bz+DLOKwa7Jyt8V9
vzJHS3xUxEg3tyUifOgDJKbCjee5IBtuYsXDLdFRhg0RCsiX+denIr7b5EtZG3dx1JpJOrNnUAwZ
rCsGouctrOfK3l8iojw9BnVHAK9w2+cKlO4xkvO5ao6W7SfjlljW2ssv7JeP5dxDTxB5oOIvUXUp
o7XuRty39gGXZ746zn2I2JkRIkZnHpWnStg/UILNUQE0YSq0fC6CLbqgtY9YGK7FoGMSmhFAGj4k
cQQQ+FbH1dp+XNhsVEE0ixJMzxx/5AFL+zIx5Ye33c3aWy/M1Y66uJkbJFgjKIkSt+yeZ77V7LY2
9sJcfeoGprU9ICqaurilWs4n4bCv73rxJS5Ks6DF3TsOFKbrY1AWe2sTE7Xy3ktIlNU1nV3gFuAc
W22Q2rw41Z3Z0pFZCQKXQKh6Cmg54cQ6KxskpubMOJAsEj2q3f3bE7P2gEVwrKnD3B6kQOcW3gsI
bceFumt8ysv92+Ov7MalZLU34GaThAgxJ+8hpx3UCoHY4FukcGujX9bklblCzIQ0DKzB5zY0D4EO
XgiBnlq4dR2wNjkLIy2lF9q+Qfiaj+1V6IgEZa4HS/M0H6rs7flZ2z0Lax36YVTo8EdpV8btlQeS
ir0XNO8CdLpLNNQ0Eo4GWyQnprmu68fGuuJbJKa/54zx3WUfC2K9uUSQhhBtL09eVlyJY3NyEzux
MrYRSf1+bhxyKQO8Wl3uVxc+dtSm20g2LCVtBgYuvhUfrI2+KEJNnet4tsbMxz0IFYrih2PsjdRt
bejF8WpxCOIUAVK3KXbAjN8BQJcHzve3d8zv97yzBEKxeAaMvLj491ZdVwFJKGlTFvobDmHt3S+P
fTXpuauHSF3CmaYvaEJhVEcdcrXhDtZGv/z9q9Fb1jlKFhdn6XmHdowOEXt537QsbDUoh84H6/bl
/qU8lKrOwmq8Vk7xzhdf2Gk5zWSwJU4+Ug2J8lSWy61Q4Pcxh7OEPLE5GHQxIhijzS1azkz1UkgB
zp47jwa7tydnbdoXZyvx+kszMCqLFSFSHFpfO8iocjG8L192lhen4wg29S4U+AZcI0Ul2Ememy1Y
+u/bLKHfujAnED+UzajghltoJYfPTZpnxaE4zamX0i8Qmsu2ZKp/7++d5QVqXehcRrzBaRvfwvfv
FLWTkZqUbMXHaw9YGJffdl7nh0ALuPMJV7/yWMcfvS28ydrgC9viBgi9aMBRKycn8/hDi6s8Gn0P
yKe3N9GK41myhIUGesPVpfrtxXeo4Rjnpn1fj4mzRM4VNuF+EwNINEPNLmVwCiH1H99+7ZVpWaLm
Rr+oGxUjJ6nmuym4dYCbs0w2lM2Gba1MyxI71+rZjekogUkw6joGgW/q98EJUmsbjm3FdpfoOY/y
CTpliHEa9LTNOQiLwi1U59qrX/7+lTeeHMoVucApRre71j+mmh7q/PntaV8B4DhLslg7FGPsc4rt
gkb74ij2eRbtZvSt+Hu2s7LmXSmysySMtULH9K25RMj6hXl1qqI+efsL1mZn4fK93J5jGl+8gRPs
Tbt3ap3J5ufbg6+t6iKTEsMYUs28S2xzPYhrugWYW3vphaef5OQXucCSGqAQ8NIDtIaBJnzXSy8R
c3mFinQN9eKzC43tpG/6X/77dO18Z4mWC1k0jQPD+d1bQ0pbH1ft78MKOEvVbqfUZVhdQtW5nEVC
EbWm/rglPryykEuoHIuw0YWLClzp5Z/jop4zIOf8d074wkAdEUyjX+LN3VLeKxVlse1lb6/liltc
4uPklMculVhLhKfTTqn+Q6DaLpEklimCwI0PWHvKIiqjahBebl3KHCByDm5K8YM4R8vaAFyvbPYl
QM6dhyhwHEQdslVJ+ExRQ3TeRWuL/bgw0CC02WQ8nKbI6JO8znDcTfb7YuwlHyyuzkbHQIgPx517
qOLSJIrN7caUr0zKEiNng+i3hpQoajTxnW0fgxzKjX8kxP/+Mv5H8bO5/+9Oqfaf/4k/vzQSd4ag
flj88Z938qd46vTPn935Wf7n5Vf/3z/98y/+80xfdNM2v7rlv/rTL2H8P56fPXfPf/rDTnS0mx76
n3p6/Nn2vPvXA/Cml3/5//vDf/v5r1E+TPLnP/720vSiu4xW0Eb87Y8fnX7842+YxX9/PfofP7p9
rvFb/2v+qb8/0+n//O/l7/x8bjv8sv33OCIx+mAj1EmIfWE5NT8vP/H9v0chKCcj3/Pt2LUvwnei
0V2JHzl/JzbsltgEZBNRcPF8LeAP+JEX/x3yAiTAf37khgHG+7/v9qc1+p81+zfR1/cNFV37j78t
VM0iG90BruP4NpoZYxL+60Gvj3s2d67qh9wFfWD8NZ/b8E6CqSCte7NTjnvoC3H0+iplQZ6K2S/2
Yu6rjAz95yKuZOKS4rOkkqFvHEKGYLN3N+LKP9/q//F6rk2cwAGLNDRM/xyNxAVTPW733d08snu0
gZCH0fDbCQJdacAhkeW2oNiadz53t+KfP3snPDki4Fq6TDMJYuItzx539PNAdla3s5tf8WjjZHsw
Jc/KMdq/2i5/LMmflsD+Fxvw/3Qe4lmxA7Yx1w2dIIATWaqD8J52saMiufMbUrPUicfqC7KCqUx1
N7EMXQz91TgqfaNMpD77M2QUkpwGkpNkNn74HNeQDMxk21cnRxfezvMHfTX5DZheuZFHpyu+DyhH
poaAHqixuXXtoV3kHPSkPtpIEKbT5BP3obOFTOZhaB8copun3A5aiOyG85QKp7SfY1Khy7hxK+Ok
88T8PUUrbEpHe7rGNfR8RIkz/Nibpv1VR7X9VE9M79vKi4GU6GzoyQ+jnLuEWT77BUGp6dsQaPrd
oFox733LH68564N6H5Wjk9Vt4+uki8NWpGKU0y/TQcm64FO48+nslMlMInUsUdN+sPOu3XdRa9Nk
jMfgczzPUF7NO3/Xzc74YhWtSXtfhgVIbGYFknkb/tVoyLA4bJYqs0Ew2yYlp721h3rmtI99FaWE
i/EqniOd9qA+2mtnLp7A3eRnNbWHLinIbO1qpOQ7ocrwSxDZcdozEt4xLwjROOD1xWlwevmt1axM
NEV2lKP7cBfac5+V4KuANJdl0rYMyn3Yjn5qwGFwiEf2M86rOEoCh0dDwmyjPqPihSOMxZEbnyzL
k+XOj3PxrYha+VnHrPrhjEp8xakXXgXQ3duHc68LaLqX6FDu3L5NpGpAnBvVBdl3KrRvmpgGU1Iz
G8p5PSm6a5kLi6fVXKJRfaYuSUCn0BUAfnb9lOjBb8ckbipSHSy374q0hER0v3P1yO3MlgT4/2Ec
bSdpAO8rQNM6gDA9b4Z9EU/+z4uPi9M2B0FsMnjR5WcT7TM9ECCk7IkWu77wRiu15iKaEjceiwPK
EPHBjAVi4KmMQdcf/5rLit2jXbzekZaEe4GOpF3sFvTYE7v7Hrhh/dwOrrere1vegzxZPw241q7i
HqgOmSh033t1buLEiXsHTVKlQpNvr7zHRhmazX5QXyMSHPeMesMR0h/WuaUAcQWu5TzYVqyvbdSr
n/ymhYiVQylgpXZ45PD6N3Li/sFQr6Y7/I+AJd4l0zF3/CrLeV2nrGjyJ8tHt1dnk+lBIDHM3GH4
KUKryjyaNxnjAX2ySFdc200+IU/kurzF4et+Rl2gTp1wCvaenKOkd5S6hmIj/eRPUXMctc0/N3VV
pgH00tH8C/ymq+g9nbuSptBt7s8oSPtAj+poN/DeTf2hCK48FoVzwiS4hU7MmaW/r6VfWWnhokVh
B8AmFruwJ37X9lN/z1yQ8iYVa/Fi3jgVN63FgywkevgCvbP8nJvCuh6p3xwYZ/N135jiOMByPzuW
uKTsVvN9bHwbdBw5aM5m7re3Uei034jXRGUS5J4+IMuPs9kU4V3VyyjfGVA4tdejAy7P/UwnfLJg
UZSCbN5KBZkJ9gv0+W5FTFyamqqsaOJzKLllZeujmbcZcucpFjMwxX3rzAnJK79Lx0l5d12n5aOO
2FDsKh/RTTJyD0XYmarqBEQyrsTywCp/jd3YMWx7MjyUdTn9rGsiv1ddbfSxp3Qad/hVXafSH/wp
6VhRh8e+rdyvBaaKXLd5MYenKq7c+MgLp6luWFQMImnVXLr3s01Z/jIWRVBg+eGR40OFdsevIYOl
wWXltyyicSq4456Ipy16CkDb2lzbI4PHH61meBK6xxLIXoOUVFBafJLCiU3qlm59BwW9Jvqcj6r9
OhRjcdTR7ImkpCq4aaJ8fLKn2YUXjsCUqlpsRD76L5bb8b1orOoK4tUNGLOk3yVNH82Adsq2OJnW
9+6Fr62bQVbxR8Vo/BiD8e9+ZlRnoYR0XFK3Q/sd0krkjE3RfHWl5OlMAwOdc64TGQxVUgWG7get
UG5RxQRuK+EDLtmOWjxNMWWf7Ii10HbxWGYYJ342dzS+KkLLeUIdSF4NY0P33jiaXwEQ++c4yMOb
iHrAc2pd3EVuV99z8DxeIfo313bBhjsgMQVuHgInuFMaVm9rD464Y/HeUKc/VLjEqRMZ+tFX08T8
RdY1hK9tY44dcvyM5TnbC1aTnTXjkJ3Qt/XlcoeKTQ2BW5bUQ9hdB5KOXmpVbb7XUvEsavv5wSaC
pDNzrWtrYtW5bb3+uo8C+UTyXPYJnZruVuG0i5LaLUB7lJNJZrEoEG7hIPposGmfal422JINiOls
0bOHdmrJJyEqnnl5kV8rQcsZjEa+lZJReyfgxOUNt23g1wKqewoXK4ebifPaT7Bw5FM3luLeKgN9
P/NOVHAlKGgmxm31lDQmGCAoJQJ3Sry5aW6LpnehNkiISQvRkg9x5ehrZ2zROWngQPjc+/EBC4MW
d0fYdTYSn9LUjq0K6LxIekkg4+g+tDW4DSc7/5n3HXm0CjN/dR2NfrHZxBmJuTqQCqT5EZscHGjM
z9w68NKw8cK0AxfDmHgx7xITeS78kd1nPWTET+5omf0EtOFuEi0aFw0Q8iwIcNYUTvVjCnSTeKUk
ieX1PEWHin8IwuHeTG6diKrpMgIetKTiOO2cOWZZZ8XWTYXbyMOMSvJpKDyduIh0MonrN6gRSPeR
Cd/dm8YuUho0NCk97IbhUugYc9e7bbVfpcPIzU14oetgtEYMQZp5h4PLyspQxod5KPlOuia/9wuH
pwWXX6qpHDIcF93eaU20E3Ss95UYQUgYi2anPDSW561j7aw671Iegm3bdEWfApRXPHaq85O59JrT
BAHu/ViHU1aamGdxQUlm+g6Oz80Zy3y7qVI1qCIDbO0DnJr9IFj1nbauOrRz26TMU7pK4pCN8Dx5
p5LZGuykK30P4b1mGeW6v67UTA8h3Nsu5FWTRjXF1Lla/DLge3t0XN/ZCxlPKXhnGfQpQ9SVmCFX
uLXvs5ZpfhW6od4FkTeeOsJA4Fu1qMaF1P3gx1Gbydwp0ezO0fkUCYckDjPzdWS8NoGb66CmiZmZ
OZi7/dDhh7EI+DWH+ig2sAn2oNTPk9Li5DGfkHxgm47Z5PbBISjlmE6EeQcR2+BfCD0a3ziiVFnh
OOxj3Fv9Pch5u2+Typsn6HjX0TEPZ/EhjOdeJrE/Tl8R3pTnVkrrBUFnsBstjaOIO9K+ny60SsmA
mjc/1n5BrqGCWPNkYF507PypT2RTseteKCWvFB2FzPQ8yQ/Ga7jeodDc08NEY6qyeAQt5a4SgXd0
4an3IwyyTcupyh88biCY2ZailxBGCtx9WdAZxDtqOqE/cq5Tw6Qiu8Lx+TdiKuuo/KGskjA2XZsg
l9AqE37RfIzLJv/YQlL8QecTe8BFjx0mviLT3aRlcFbVWOtrPiA266CzctAu7+79sPJTj1byxoaR
JzOQpY+a2sVhaKYJplGb+mIpag9JQ+ej0CD8jyLaXoMJSiceOMx3c2GGnTNTlpF5Kq4RauPybfRI
6ofB+IPb4VXEms+jD4+LqD6CMaNJ5KkfZfuRzlCRxBua9iZUltyhtIvzZQocerAQJp4EOOOubDI2
97ak9XOf29OXIp6LU1uOY0JwbO36GTQHYW81iXJmMI154AzQQ1XedKhlfUSxD7jNqhP9EUkfu7ak
IIfZLjnKi7pUiVu3etd0RsO15urYhfmwm21PHjjIT64cbwajp1YT0pLKquWDUWNxF44ROXTYu48o
3irwH6ocIgt2xfG60UTBbOchY8HVuMCnsJrWKUTpIZdThcG18X3/aI1V2CRNXpdXrCL8MPV2+SUS
kXWPXckPrJH5LYoLpdlZkFP6xbCsKQlFgbql8axfBd73YHhc7WprjL94rlWdu9KpdkyT+FSNnbUH
JDBMBgp6yTZ01G0u6uinkdp/DIPWZmmpXP/kNm2IjlWkJaAvHY/EdDB2XgXqZYKDvtNDWN2PAqQA
KQJh7HMR9o3IciSXUB/Qjr4r/bybcS8m/SwCJDwtHWNupzLCig4a2tNJ43XjfUTRTXmJ05pk7AU5
8XCa1M4rZHtPkcrJRHvRmNIuh3cibo7LvX4urkMritMOJsNTgUaZT15XTF9jUJtlubLEDFlEbh9N
UEUsmSCnfHQx0WmdM/0CLveRZMLT7LPbBPZpmPRw4oKEp1FyZAn1hcMcd8SRSXrmK4lIPW5P3uBU
zwp8qs+WId4jCcMGY0TNAcBEOzGhkpkzlrFKSlNQROk5+Wp07oBAzy+QRFcmEo86budrPsbFh6BT
s0Gq7gQ6bXkX/pqCDmqCYtAd7ieE9+xzNHwWPCg1YPnD/ICehu4OLOsWRI9mOpx6RE2fejsCdDSe
ukPV5Z6DmoxL7sMoEJ8b05VXA9HunRN3+mZEXP7BxLG6YbqC6laeD0jxK3/gz7PD6C7qhci4nNTB
inT3BMWB72Ok6ge/KAQir0mdK17pDw1ykcNklHvVWLLil3BT072DdHlMK5rHt7Sr+ZPDol9tiANl
xjgN6HUCBq7CQYNvXszukUxswC6y7ZvY7/TR8nNzsjpZ7xmp+j4ZBwWL6qMwP1aelyeFtE2KshjO
dV96Vw3KZfd1n4N2mNkOFIIEFSmXqsUqDwjvWV7hAC6V9QIVVPNY1ZZOKouzMGVxXd+bjpgxKyzS
HrHU5ju6CeAg+yCiJ8rQ6A83XsWXfhp91QvnhQ6kTcAIOh1jVthfOIscCJi1cBgN3g0njGPte2JZ
1zN2Uzq3fr534zLCGa2D1I3QwYR8U+lTVOXRnZ1PoCDsFBQj63YKsyLQ9pdKUTcJhyg/tpxVTzTo
2CkPe+/XOBQSkWkEIXsPHYYMky3M15I0Fm79Kynvm0AWDzGc77kH+X6G6oGCVM0QMZ1Aezp6RiJE
g7RvJnEVVya+R94zf7KROu3RH414Y2iseceiQN/KRunroCvN3QQc+JUosbTcm4dTXrnuFWcQgcO4
dgY3jkamUoQfWkS2H7kCzCy2ijmlYHFMuqiX15WQwd1/MXclS3LjSPaL2EaAIAheucWae6ZS0oWm
JcUV3AkQ/Pp5oeruyYyKUVjd5tBWXaXFkyTgcLi/paKe/zgsDS0hHpSKOZjXNY34sjQ1xFr4lHhW
DxMCkP542E5omgRpS9qEt7V3O2STHZco66IU/qCwRG/ItrCoCvlU17t1lsvGS53xzq8BsCoWVeRB
J3m6a+2ivYEqjzwURYmSMOMQ6hpQsMMadV0waAUQAzC2+oe/6unAAAl7yTvtfgcz/zS5H6rnamzy
R1NI926ayylI69HcST+3vulK6Rh4GoHb7UD0Lk3zOTR2l98Mo2MjJ6GZATpdvbrJ+LtER4/FoFkP
TZEdwXm/hayGCNJ1+VIP/pIUnAIbskzfq2HUx8FtdTxBqHVHbCF3q4QUEpxG7RtpvCm25rkJJ5L3
95njodEyrPWPQTrWfVdC+Sac8YPy1wyqmjPWd5qzIZRSkmB2yqEPm7bx73taoQYeLWIHYu7bQy3R
DZQYFSdV25eJmmzvSzdUfdBmvaVxSJW4zgvcHx22cpyfa7Y1Y1VujcrZTYqGxj3veQZ95tzAYnua
AO907SfHOCzIU6oDicVLI1yxrTkoeVOVAYWo7gKJ4Zlv3Qn+8xMyQRNxW7E0tpBgoOvF1PQJ8vw9
HJbnYmGB68IjcBJODw9ysmQ/HK/oEmlRPMQwabGbaLpE4+yubrTCNWBn41eQzfqZBjm8HYNUjNWr
KC2ROCvtotWr7JuiWdYqaujSP9G14SJorJHdobjqQgAxTZJCKPpVSx9FZ5vnqws4L5qs4VIu9itE
5vIbItzy3h9Z/VbatftQ5U71K3VczJRQwnZfh0XwBD05NA1x8rpRu6BfySZMFAMDM4Yu/nOP+Ldh
x1mHmDPQfwkMvD36tza95c/TRJsM3WhtkUjMEFGASaGQgZ+X1W0DnZ7HtoOvLhwVQFXlRRUParWP
nZJ3ZWMizTDvRV0whUrrTa2tYgOjYdqHpyP5DpNKN1psa3wy1sJ3uS31Di4KmD5Vhcp+pWMx3TVp
Kg+TMei/AiYkpO8fhWq36Gq/cSXbwNJmjvWA5agr3mymzKl3c59Omz+/CPpbye7Dm8Dww7F9CG45
cLQV50zsrCN6afOxjPvWwoO5OQCwPCv3XqWx06AGYb7hTl3FjDbDTU9n9Qlg0HwzNtb6g0q/soLe
Pt0v0RFmt44wy0MJyfZNXul6n66W2VfWVKJr4q746wh+gE98qNvvPhpiTxntJO5XlbEO6KLiVkk5
NRvlclR2EB5HBju12V/8lDg0XJxeh2U+8C9V1a6bsvS9MGV1+cvrmfXMfEvcGmj+mrCy8zIue67g
++NhKgpDj1gtVEAmY0BlPhmYg7VT8wNb3n44id3uGSNoGGltc4UrsmY/ZjR9jtZkulun51B5nZSz
/lxZPe9lNnbQINXlC5vcnIQmNXAVavW8vAy+7+1k0XjPlWb9hjiLC/Ze3eIsXNAY6xbmHRu/qjYz
WlhJQ2uigkGPED9bi+zJr4165Y5nIhylfoQ+Cbu1MzEOkV2Kuosw1po7mDopnTB/rd/Q1e1uRge+
QnWPxgbFWeRGntDNd/RQ18QCgv/AKUWd4lWud6hZqYO8HVTMnYFtHEc7SY6WM5664dvBavmudG0P
lSZK16lUzg5pZb6VrrGeUNPiKts3zfDSpFUakkFNMVtGCw3x1Rx6bo3oDLU0GBHkYVgXNOgg09J8
AZJ92uAmqhKy2sObR0v1ue07qGa6fokhg0MTY7VyB9nwdDsNbIpnZ6mfkITMAV6b+ZHXNYYJotyi
sb88ymWg97NjdOzzIo0wT/us89SEmOnRIpAwcDkOay/CzC6qDZUdtLDHTh7LBh3cVDGyGfyG3w68
8rc5b/3dhDa0CQgdTTjihezbou8ejU69aLQWuison5yAtSR9k44td4wUJJwBTY56SO3f9xZH5yr3
FkwWQB2kX1P40T0MGZZfDAIkBCNzj/zkuE4GFRLdkY/pAuD0wnTsNrY4kJEokLrkXPehnxkHjWeA
nAKj5yombSO/WdC32HYYZH/CHx0CNKTY1241zgYOX7kbooVEj54t5QuS7L0vG9jsQVIf3SpTHKqu
SPe9spDdKzHcUegYhaJabaiCTWgjwDJGf6V5WU6xg7bq55x66aeun5ZgZYO4Z07DvucVUpWv/Gu6
z2doZkznfAhqEp+hfws177+Blhw2yF7pnMYLCcSGQWyX7QRYWwmNisS7Ar04Yyb9PdpphP8Of4WW
m1MUNqKRJ1xuNoBI7cYvS0iTGgCpa86bH+Gl/w5GOSSzhe9iyno2XoUsj4WeSEtjDPvRTJkXHMeA
OA0P6EjD73MUU5SDFncFmnEG2vx3WASEtLJHBD3HxzhgRZSQGqLxlJx09yu82bDoAxGNEQmzsL3L
l1B+//PJcfFR38U8A4zKucxLtFxp7NpLAAR/YmEuKaztiNYXSa+xZ08v7uMphYE6ZroY4Nu2wPT/
41csHNz8W9bQuB+G3VKPSeFWVx7o4kohwhOEce6epvgfYxAI/2PMhRhjrGP4FyYYNcLRJLA2ddy8
8Mc/vz9yguX87ZHehQOO4f3C7CT0z71TOB2ShDyvWyvGVGifhSZCIba3nv8c72/zd+w6bDguOAfm
3j/XmUhp03Z+ITH5V5+RLELbM9+cqn0ZePePUIJ/rcZ3kdwzeFxv5pEzF6Jmad0dWVNs8mx6/fPD
/A3GgIeBsCf+J1zm8HM+IBnXwTeqIbE/lOgEuJnzFXOvU6+i/QzVrY2r7CmprDSLzUi98M/BP4J+
/no+5uOf1CE2QBRnm7zrteNMFVY+Kfj9JNsIp0zgZebnn8Nc+mDvw5wlrqHKMHBssKk1MwfLOxWT
6Z0SdjLW/MoTXdpd3MYo3WO+z71zPQNQ/RhaDx6J02wJ3PFN8iskjUt7C+xQF8qcHuQznXNVj6Es
aswQGInLnYpIVAEes/HDvzzA5yK5Zo544RMxiiyMioUQYYuzd4dtuMJmJyXx4GRBb70VyxNaocGf
P9C1IKcP+O5kQTvCoz1a7jFgFEE3S2i05mHlXdm3l1/du2c5S7Sk5KMxNcLYe7Ub8iCPJriS9jsS
53H2dI1he6Z4/Xt1f3h1Z5l2LHM6ui3C4Uvtmqc8+iF3uPhs8it6VZfynwu6FKBXMIrxxLlwFfr7
nQWYk43nchNACrIY9T15WH/RyGxVg65o+M9Qxr+f7X1IfpaZFEVJJlHmx70/mxAjiCUcPLsOXZXa
V7bUpc8GUWkhkJ1wLvvnmOkO4zaPNfPpNCGJl6APg3Elj0yCD7n1Ufldc8O5FPFDXXV2oEzZsnaU
I2EAReQ80T10MmIRFVDBQ2VVXd1jl1bKh3inA+7d+sfkOl2B86EYx/msC9Us+DdAkIAemtB0HNYR
ba3aM+79WMr1oNEifiGju15LLReSlwv1BU/AloAxce5RpSjxzDSOdjxFzY5E6N+gIxoq7BCzwwAO
g7PXa2S5v6P8UL0iv1CCegRxz4GrBeYhY1MrrF03sI5sc/IMtvtAbauw+YX+gEl40m3cna+Daxak
F46+D6HPvvLqoRfUdrMdO/m3rudO1IgkHZ4taTarbFuQPzEvV1cqzAvFHuAKAE+iPwAQ3wlZ+f5T
d0MO4OPQwIzKZGi8T8M9sedvGDzi29dggs3X0O8Xs4NDgd/D3RtQz3MNnHWcAELoaztmG4nZcRaM
bxAJ+alkbCIZTXCdAwztSkK/tJKAFWMo4IHcZN7ZqSGMmDGOh34bS4m1AVdUfsvmrLtCFL0YxTuV
YDZ1Of758V0WuP1LrjuYo+flA5HuwwoO4D8+mVznf0P83rnvdqYoUDl4RY8QM9p5c4SxT5DpazjL
Sw/iUu8Ew2W4mp5rPzQ0QydxBN5ginRMjiebB/ZzTkho7SmMDPvtNfeRi4sCJaxvE+B0He/cmKhZ
sF5KOhCUzF6AAW7g8Lt1CzQTkirV90V07fZ4OuzOanTucwfVMrp3Nmdnm80p66aci3qJS0WCwcAY
nMHDon9qJiByyl/DpDZ//nIXNpqHlXfCNqFUd8/rJDiQS1M7CKjLCQghtBGXk2SvY98XbfsMxMPr
P4+HA9gltuOBRXEuMgPHVa938gLCiOCjPvq508TS12ozeFUft6tnQqujVfznoJdOKgAVKdao5yGv
+GevFVpiC7coouY7eH4fy0iGUwCXuM/TpgmvJesLr/RDsLNjigDUmfpQZ4ztgf2oWd0Hfk1MoFT6
iELoIZ/Tn39+vAt1oUBz4wQmB8PWPyeT8bWvwZXocYes+7uR8Y1x123vllfyyKXnAgoe9zkkyVOs
j3lkhVB96bvNEmNStnGatQ8MmY7agjnm5H7Jgbn551nFt4EMcW2AubEDzwKqavZX0qU6VqDnunJN
yhmynbCWvkYHudTP+BDpLEXabja0jUakMT4ZjJaJbW1XGQCpEwJLFo/fi6Rtrhxxlxbl+6DnxaFB
x9JwjEbjITIxiYq4XlFpn1x3ho3vhm7051Vyeoaz1PIh3NmRWrpVsQAToWNnfUrJq2pD19K3tF+i
uX6W9LmpsisRfwte/Snk2bZLMw2LSgchTwmbw7EVRXcfZHtHBm5c3pVfADxAD4Jh5BLZO2+Dsj/E
bCJsf1V24ARZsqjdtd15Kad/eA9n21PmmM91p/cADSp0XcbfRrJVOMR20sRZwq/smgub80O406H2
7mhcMSVtbQ/hrOyR8DqEci7gT9duUdeinH79XRTT87LwKktjqFRu2YiUU02BUdfCXF6zyKAQXrKZ
cM55t6ZLuwnap/95eehMvwyHMep3MkllcO1bXXyqd9HOtqWZO9VYgADEA481JgIQcAxqIa5sxAt9
Dx8l5n+e6dxAZC0tlIOnZ2prfhQoXubdqndI3NcuDqfl/rftAFoQyIrEs9n54S5UVziTwlI43dDy
kGyhB+qHY5Rv1Yurttfe3uWP9S7e2Up3hF2k+Smr6fB0XxhD4HaKjQqtjUxqFojwzwnm8s56F+9s
qY9T2jdG40UuP+wQpsCYqr7xCIyGpAZGUQVAlFzJMJfuRacO7X9f6dm6x3FVcDIgpErye/5pvAG3
AxCQXRVbjyAm41Hxch+6fHtNY/93sfmnj3nWjJkKwmh1WjVLQpIxqCMayzi/HwNAABP7Xuy8MP82
H+cnAQGxMbz25Be3xrsHPx3W7za8r7wWsxeEH2b2nBb1oSmesnRQV47g0yf701OeHcFAd9a2dzqj
0nLcp8MN8a7J8PyWO/tTiLNNPngjhoSnF8lvflPKoyweIGWdnLp1YI/sAQLf6oMPXNnmWtfuQrXt
E5DnYHjMbVTbZy+RVJmG8x1CA9y+QkaHAPgAdF/Hxfd6LSMzr6Eh1rcr2+TSp3sf9eydllU7ev6C
qLhp3oI6FTrb7MEK9Q8ROKGM6irIrqrtkEtJ7n3Qs7ecZYsAOQIfEg0EkgDIU22kG+URpNxCGLA4
8VPztdFx+XLtjnsl8HlznkLCHSCP00J1gft18627wK7WimibPvz5xf4WwDxfSe+e8VyWm8vOtvrT
55wikohPJBirWxCQ+iqy0Jg9IPnFVr8R0YQrfRsNuKl6Ab3tMFKP1vyNn8quXfHqXTleLm2h9z/V
WREEpH7bkwlv3vLXACZ84PGkV0JcqMyxjpngp9YmLqtnpZ1NrBSgSISY7e1SHmw/5gPfyvFhKq/Z
ulzcru9jnT0OoOqzYxWIhUPssx1DwGzBODrqo/ZZ7sCvCptqw0TSPBRR+XbtSLu0dajro0HD0GrH
hfVj1uvlnOWY9y1xBwoICERRBnWLYcmunGSXPtn7MGebBUy/TFKBMKkGljzoCqNDNbD0mgLnxTig
qfq4Bwubn49RvdpUpWGwy/LJW1GtoO1cKT4vno+A7/03wlmGyyZLAp6GCOLFhHx/MsxJ9b57Jbem
QX5dYiAe4xz3HNguz1dW5d+fDtLptie463vUQ4fr7GOZZVqdCqhF2myqNotWc80v+kJW+xji7BBu
VwBzFUWIOUxvSOLgEpXt/diNdfKXB7x98K/O3P++CBEUwyWguLCvUcd9fK68A3dgYgxB0W21pt3s
AbmurmhVXiimXIJOMnoyaDajNj37co3r81V36Nq5T3yfhyC7vKoGoAyAx07HRDJvrfSqr9LfK9SP
Qc/2F/AlpLDHFr3eO5L4iTr4YR/NEWC9YRW5V4QSLty6XcIwouOoh7H4z4VQeT4txpWVjRJqAFb0
lertadYEqE9CkC75U5Wkj/8unP6tMnD/13lwJmtw9q//t3bBB72DP2ohnOL9Vxrh/4fKAT21J/9v
nYOnuVhRqvwlmHBSRfj9+//SOCD2vxjAIxz9dgz+fO/UBvxL48D9l4/ONDj0lHMMoOnpV/6jceD9
S+DehIYT0HDwhz8Zq/9b44C5/xLoNWMa5aLp9lsz4R9oHIB1dBqUvT/aARZEhYYf44Tfwd93Nkhz
ijHrSUFpsKoqdLOiDsTUQpFsxf+r5/l2tb6DHkrBOE/JvhbKCWDqh559Clacsm8L9pxl7Xrbp3QJ
imYgITwfaOBzfeOBIzbVaEg00FpGky3uWV4GlS1+inL5BCxqjprwySgA3Jf2R76iyd0oZwZhgX4e
1druADvd6LItA2sxQzB24BjUkKKO7Fo3UN3MIKk6cB9nousERM5bF6ZFN3O2JsAmYlPVzNuQodlY
g1xCUHTcEOrqblwsdEmoBYSn4jrsGmCIi9TdrmTOAtGbLUYh0wEimZu5Lm56sOcSZVVW5Jp0Dtt+
6iNttTmgZvKlUaPa92MJCK2p17DzxsDq1RLleTYEB0qBKS3KaU7WTH6n3L/TWbrAZXppomVlj6DJ
vcHcFy4/8+zGhj3PXGLah4Yc72w7ogufAl6Xb4qpH7LS075gX6zqCNg4KDOjZwd0EnvFefGkibDi
TmmoNQOD7k3aCcB5hdGxVX2fgdHbCqU/o03bbcB12omstQDVHu4mWeJnq6kfukOd9PP4aSn7L3nm
GKjpleDlmmyvqykymufh1BV7O0eObGl6u1QlmjpMN6Ga1t3iVmOSq8DJZu/oet8KqpyDWXFr6mka
LZV/gy7AFAlgt0I+gsZK6ibh1jLF+dDx2Bf6ZR5EEbIO2isA8YJ47CwB0HbjIzZWSF0R6BbDxoqq
7czbQyalCYzPBbiE34FAM3FF2GPv1hil56AUlDTxJQyeNUkksfMI/tsASHZOHTAnf0lJX2xrqfHB
C3I7TdPzMGLw2UBny80ydM8/91CiCGZn3KlCikQMuPr1TfskxuWrkCAH+7nyYlxR9xYK0CAzYECm
0h7vLdUGU00ONrX8EPh3+EksbNn0XgY4pfQPACGji5SaW8fOQUtLYempnTypFrRe20HkG0c3LFb6
tZs9Etipm8egTnkAE5p+74/0iThdc9t39i2clEE2YW7c8g4/gWYqYBXcoesKyIUKxH3aWGnSD+q1
MA7YAShjgpxlt6P72WPLE2j9zmFq/ZdK1suDm3k/JKqUac7njWEU8veSnFQ43YA6zRBma1MlzszW
w+I5IP3nX3vrga6uiafR/kSVTI+FrZ8so5Kxa/QhXycd1gO/1Y2ZgHRXErrWSxfyz3bdjEBZ+5is
emKN3Bk+BEJNYqt3y6oLMETIoZBjEY5qyRPMRiHk5LEtkRV4dA5shT23jdM826Tgej1I4AHxVATc
dLpG+fBoYeUQkCwDufgk5ODQY5DLAW8XHAYZ6xc4y5Ybq+u/qJUfWDWqLZu6B7Cr3xY5oUHZL86x
c9cuIYAERRPLRTxY+JSDORKLNfdYaROeOTusY9PCtDZwKuMG3Yo2L+VZCLYitOZmukkJMLkiS4YG
bG3i/OwwdsHnzNvDCN1dFIQFD/oaOWTKwBNYbICdqgw0mV6DvSvGebd46XeH1yCbsmmHocRLyVrA
dy2znch666ZlHrKp3Y2QqcA7i13LhfBotPT28q2brRj1dRZ64NXGLlIWLIKL7WTGYGBNPAyA9IkO
BjBr4XQJsNKvsuy+5/gjuzyFb3l2l1uqx7b3wWR25R1o+SjzyPS1zUDzQupxQjPWYe5D0dcVqRuB
U52b4fGE/i+ayglPvE6QZMqtPdNPfbWXoADvLZHyqMxEiqHzMiZ8MVBNphCL5KUL4qfpAueUGzQ+
G5loufVm56dHihL5r4+kWGN0eQGjA/UiqJuYtq0bGQaNDW9pX9mcPmSVB56/N96QftkXMksqsOwC
gLiHTSHIfVFIlOctqChjrQZQL0FSWbz7YSBgX/pv8MEdNphHguLord9821Nx7Q97IXOF1jKrgkEt
r026zc0kI6CE1ggs1X0Daued4tY9TDnHMO1qMIKmeQ/ZxwIvvwD8ta7SGEBjEHExW3RxPAJEdwBf
M/CxGIBmY1lQDhjnQnYidvCfW3dZwxamFrVT+EjjZbqHHM3U2NXGNAsK4rq0gtZWNEo9NsR5mmJx
FzDEAfYw8tEAd9wBjOI680JLDu7GHs0cSm+O86yDqoe3WDDP5v4XDtoiwPwmUzfSb6zHtNFfB8tz
w86BC18xONMTGilZ0Pji6K5+4OPXIoEuFVvTZpOaDWCrJNRpNkUL7K7Ccpw+C3fZIS2OkQ2VB8Da
rEdF9M/Tfqc4XLaAU4epk+abqioiC5TZALaUz1KMNQhKxY0Hk5yIGR9Shwo09MxqYQhdqMCMxAMl
yvnUpuDm22bskozoMj5xP6PREbuyjSbj3Cg51lHdT1hV8iQ90UJGYSTYza2xQ1qJiJbdCI5toT47
w7o5SddU3isdVhu0lgkfuBvCfnDAOiAQd1lODzbaIOWaGW6fq1th1bnf1kEnDRTvN7m236pahl7F
oykVGoZNQJVCxyVwhaAbu4Dm5ApCQEH1p7wVdG/oAjo5Hd7c3tNbLcuTQtGvcpgeXA/4KPw7VGab
6PQLrTutEWHAfk/LSeMEg8HQxyEV5hkIz/it38uSbYd2tcCMdtLbVmQHu4Z+A4F5c5QtzcNCyiFy
PAgdk2nadFYzPxs2rYG9Wn3iwVCXeSc41rIH0zCFUF4ZAEUr4wo6I9C8kVtqaZUg14wBxoc72VoK
Ki7rk8mWLwqvqx+r2DFg9OAkPiJyGdaa4uOlPWDs2iYbmqMmqiY3KL1vGrknclAdaCvwamsvhR7i
Vdgvo/JmsI2KfT7SObbKtsa5xyFyUOp8I2tyv7o3tlWeDvb+2LtEhaKjN2CP3fsmR5sN1PJRQApn
BOi/9GCqkqMVGSvjbWfQ0wJ+OiDhrBAXyEyl1IfeL74Ra20hBlKiM0e3rrS/1yIFaGzFOVwPLSoE
75vbgGSou0qezv9byDcteyrMkdNl2YrfNADT7xwtsZuLUHlOQmk3HoiG86bMANRepRWWsH6/4VZ7
7DHoVNwO0o4PwbIu+JsV8r3HcNILOSmkAV0GWdapYDki8j32IlJspzCIZZrdrdOyGeUUVcWIRhr1
eVDLVgaQ89pxbyoeh9p+Vsr6PqdM76bVQkdV1tD+ajAWZ2q871bHR8LjePn9r3L2xCNQeiIxa0aj
xvj4PXn9gBqvAK3YjMmAC6LJKwg2H3Mi8h1ACijFHf0zL9Z7AEp/oik+hmYRr3NaNxuobyRVp5/G
ohvBj06DNKtfWbc2r4WlnlizcfINOe3SOrf2tjIbnnKgosn0g7hjAK+dfee7X3oBrQzoA0TSobdl
4UIPSYB8J7mjQP/HnBJj6iP3evDgMdkswVuKeNp2Gyg6ta2OweR/cXUD2C7Hn3I49GuKxtl2dQGI
B45Kln7lzMYhDAXBCFef2Ngr5JwWiBz1OS0ja5qdUDP8N7UyOG6a6iCYnFG3nRRpQd52OnxRU8ad
y9wNilE4bTWQ8MxS8W1s8y5EE6M5+ATI75YwlnSuDztQEAaOrGjXMJOab/mqQohlgSToQ+4L7h7j
Y9+5j2NXzwc54w1xAIHjBT3cGwcSD5ADEw/W7eTKXde71YmgiZKpnTeLqx9yYkCF9rzD0k04ZKUd
p85qYELq/ACfFSuy+Sy49QY/240rhw6pqP1GVN/vh7G5G+3aHFhqjn3efPd6Pm9K278fslFu16X/
JmYObg9zp80ym+fJhQpTC5EovQKNN88rBBusbSPFfpVZBm3NnoKG3EINzf66VmoJIIuIc0n3OAnL
W7DHn1TdRgymamGaEdy8tGv2K0pwGCGNO3/hYJnNWbbFiVZ47OfpujgP7aFnkTCNfmBQScMlacaN
BiaQW5uYG6ubwE92nJ89JLluOUENlNJ7Mq3eoawLL9LFNEWF1iiJKPkiscwhrI1+i1CWF0pBoXng
IwvPeNh6m1udd8zsMfIyJ8MFBz+7LoCrrHuo2enqfmjtbesPED9rhyZMybJGXb2+DFhGmbLBZbPt
Tzmp6yhtMigNnIRjcGkO4Ejvx6sXUt9Te5VpEHj6ftvX6dfBHQAfxQgNKgHfoWHFE6sbcMdpFK5/
kKypHIqKAAMKCA5i2TM/LGbtbAikEUCPjt1xVOHclL/yCUHKg6OqI3TnW9QxAm0d1SgIhGHwz502
yDNc6woPsk/GjJth0PsZldweahAwUYE+94KRmre8zrbee+sDrZH2BhbZC6x9sUU73JujgmRe4LRQ
gx9leye5J3epA1Ufz8ZPgbfuznOazBT+FLLhwzE33qcWK7nQEJRTOGfCrtJ9ULpYF3RNv/Qs64+g
vaJhgEQxQ3QI7QNk8am7cxY73y0phLwofxR2/lpIjUsU85JumAW4o9PeFg3Kw6eszkEGEBBEq+ty
Dz0PL1CW+LFYtoWTpF4hx4GV0NU/rQyIXOH2ZTgN084MWOhDLbaCkQNO7pfMQ4WgcKKqYeyCZQSz
XkOpKazwcjpRsFBADSMqsWXjtkWa7MHrhkRS9QMiGGXSljvjvhGrDEsK5iead2ChoxWybFxX55Fj
WRUy4Qo75hpKJwO7a3sX8+DC/jzI+RmI2iokuYeaaua/LIFU4te8j2uef7ZSNxya1k6gBLLXdXaP
NvK82PyGN34ezcA3M0VclCpQrTHlttM2DEzJAQgzCIy03tdKPo4+1NOCHGzqHR9nZLwCN41uWsu4
adef5VhDOkk4LHIhtBnMzBW49ENAwX7xlfNzFM4vicROVwDTB7v6xSrw00oHx3M+Q7wGpRGywRJ2
gz6KDogOrdbEH3hgW0uSGu6HkBR4xuteA9BWLAjK9WOkvPqGgfUctymY5NnieBFZyzvhLdu2yx71
sgHuabqhPds3yvppGPniWOIZhGaQ+QZorGj0e4LRpHtIiyWdnH4YW37zaQf1x6CBOwJ2dve1dtl9
C/WGjQBU0aX3bWdFXW4lUHE6mFngB7JAbCr8X7hJQ3dgyuBOlBYQiDQyZnP3hH35axqhn2wXSkWW
mJJGtmuQeRDtSQv5Ntr8hy6aEgOY13rAF1bGuYVqYNJktE+s4VSb4rB2oEyR6DX9RVLzA0oFX3tI
/YiWPzfumOIGSncVz3eoE7tEaehLDSWqJcupwiwDRn+9HTs8a8VxGsxzDUJ2va0LpOCCj6iErbze
Up0foUCjarDt4GP74ouiCbzCWgJH1p9U7sPhXaufPFtrSPelwKiPX53R0VFN++MioU4Km41kgBZm
gD6hFZfWsZ85P6IfBgSaj18lL8rqvw5M3GeQCPetsoMYklfCTc6jUP4aoY2NTVNzCtY8EHjgrSbS
mY/Q3rtXrd3emAY5IfPpAK5VpWp219OfNSR+FotWSQUNeT4ZdoTqdrS2IxotGeZpSAmNBHG6yOfn
Mbbluh9q3IqczIp1BqtnzN+gY5fjOB3KHRD/kK+CnM4q+ue1luBhw9ANSn31fc29rzh23+rT1IrD
ES/UbnbXgdcKHjvxQj4A4wJBi0DucpgULH2FK7dlHVF22VHxP8yd2Y7cyJZlf6h4QdKM06uT7k6f
Yp5fiAgpxHme+fW1XFndkDwFRddbA4mLBK6UweBgduycvdcuIURgzN5YQ7ubwhLPt6uYASQRNXvq
JUQ5pV/ejWAk+U5oR/pRW6VNV6KCb1MaA3AIZ9jD9Kr2qaFAtQqTg2XU3b4bpbIqlpwc6e4NLMG8
teJFrGCuzCtLoMWa9OCDhJKbft7KpervG8LwAAqCIS+McoIClJl+GgvhDgmVUqCN4OOslaJLeCJh
+GNi+4/zDIt3fBe1QPMmKRHycDyQDZkJ7Pke+AtWoIGWkq42d/UU3ARaH6ytgbZTbZQ/BLv1Nvmo
M33Z0/YrOwGLqg+8VJsxxtelcwxZpgrFuc6X4ehk/as1y3QTE1S5WixtaxYPSd0te4fF3gIuDeLJ
BKW2jtJgdA1VvCwT05VxyjKXzRSF7zj+IGX7DfbAXYQm0tX7+4J+KyEVgRYvz0RvrNLqDC+s841q
VcBxOvvOCeot3ozx5twbWjWTMDyQmFstV4dTWrD5jGprecog3WgCFTPrpCzOfG4VgFl3ymY4NxMA
ogGOWeUo4OKy8CFTQG7RgieMZ1TvI9uma0mFHiC69oK4TDhsNpgCEl3zO0XexuNzJCqv7KpsQwt8
cF859ZeubZXY1nivNChUHpwDsVJBtYUZPl1rjq60zEyOkHnoEicju0tfghZIeCnt8tA70XQdphy2
ZSeN1RiRZJIvarnWElA5cH8Hzwgq1c0sJV8tel/4HQOt9XBuEOq4jxsQO5s87bJVX63bKsg2lWoE
G2dS4AhZsWsE7d1SRQ+aEx/0uoOKVCjS1cIy95KKGW9a3GhiaFk4R86ZSbNtx5RSJ6ye7KD+lkfm
86KNm2kejVULBsCbS+LAHOdk1TTv9VjysQ/yBEw3buwX2j+MDOq7Pijg31kMuOrqnGkXvZo01MBf
LHex1nByPBc7ZGIIqHG9kJto1N5MjVbVUuhnPlDtWcsyUT0Pi5tHAjLMLSfcU8HI88EysPWXlDvj
INgurR/T5FQuWsgXlH/3c2sJL1OmeLWoOdQoe9OA+KyqSfWU3qbiJGTdafeFdgpbU79epvwYljFP
b8hDUDTGVUBTtOq00u9A96Tkgqg1C5ppdwFnMuV5CdsNyUTBimNq7OfNS77Yb/Aj3qsZ7tlQo7VU
hte6dzY6sGKwZTbbsVZ3nA6t/VSYn2VnQEFryJEZ1GjcxPGjVS3UZ/0Vx3ZoRGW0p+OJTsYAMKMs
XeItS7tftLpdL+zHK0mI6EaodLbhvIKgKkc6tqw8A1xklzqpymThhpGju0qW3bVTNhzCwb5LS6uB
gEepMsqAtWbi2uSi8jirey3U91oVvWiddRS1ZOBa7kVxqMuBF3a0YTWK+UU1O0ipyfe6sa171QJp
0kOaXTV0j1LyyjyeLe2vRHeNuBs/aKD1Mltb7BlBltTHQUbQHJWGXgCgva01Wk/xUPOfCNn7bJa0
YnlLpiamtzReh3WlwxPqn0wo4Oy06JVSPmn2A7Nxy4SOkqoQisZhcbkeqicE2hC+9OgJZxKvt9Wm
d0YaPrZF8zH9wCMGfzILfTV+rByRHwur4d3QKpy5uV1uZhZEuHftbeOY0cYgAJPNqzs4ff/ckFm+
VzgMrvUl2eDyUJ7neDqEU2es4cfJTaFEkStaOZ4qADylMAYvMMbct6bFWKcDrGBNoYUuw356yQ3Y
cnH8XhYKKMDsc2l1OmCj3V4PgeKBWX3LS82j9ZUfq1bbxEPlV2pubGst6E7ZFeQTw0vrdrgN8rFc
Z2GgnLKwc0XJLUnSwHZTMZoruKcsbszR/CETTw10idmoT+0S7KK8/ExRKHMw470iotH28kZTObm0
Yt05Qwxs8iqwIBsr9YiWoeno9ABKyaI6oE2fyV1b5ItbvFvqJKGgx7SA3qcyQIBoax8GZGe+RwVq
tJMzNhK9m9ap5jbNBMHIbH2TYI2UE5akW1Np5xmSBra6JX51NMp9wFHc1RP6wqoKhNrK6DHDITU3
pq74NE/qUz9091lEm8+icIB6B2MrbJ5k2XxLq0J6fVmC1kxosNR2jBAopU5Jp+qqClhzJzN9CrL5
XgyFsTMSWozmyBoUk1zE1Oa2ksO1VRUPDZ8jRFwIFUwdqr0AGn8t1WLeVLpGCdbpj2nmNxgNvDlf
NNeoLB4Xe3ARichzquB1UOjEK0OA2XHIa7AQriz4mCaqtFhDuqjK7/H5CxaJgKYmCkCfyeL1ea2x
uO9wLuTbOhEPOlkEbj4tz1gqa7f+kYrqLjLqqyIHJJNS0Lhaan2M1ffk3PhTBpblOPUstbizBpN+
f3EFs26q9aNeZnfVlH8OZrspupL5Tx+8aqWEJmAx+oT7uFLNUVvNonronWxcxViHXabYRxsB5soJ
h6fWNNY11BXzlQOIrvpNYH/2Gl0FDspzcTfUxrfaLCnWgw3cwZ1jzjvLTP0uIh+4wKAhcsjPpoHq
ADbgBFEkf497+cIrPc8lNxYmojCuOlXr1/FQvpNl3nlNaV9pwN4dxeN7v+q75UObwS2oyRUArH6V
52TqLpPB3n4zLcVNC9ObDZ3lVxTpDgaXdgU31GiZzrTgSzcQHGM/NRrlJjj/kpAKt0Ix2DqAPrAa
VcuTFeynoQoZIA8GLWym3lOlzvsw7V4HGOhLMiT7LqC5Rqvy1HOhW3KKdwwQd3NuRSdpt6+qA4cj
4ojRjrOzUczI8TpmQ5zs43IzQhgL5QgCqQxbf3ACyvjWoDXCXVLplx2axi4ObRpKWv4B4DJRmXsx
lJVntQRGQfcjSzExSxe9R+NhRlHoft1HYflua/ayqUX9kFjRWjUXeWXMaruREsoUnChKY2S0W7Re
vPhBfyhTeaJcNVdJIpTtsnZiCiKYVf2KvIJ9M0/X2JVupUptrFKL7zDW3ozm8LrYbtSZycqIWpM2
z0QFJPgwWsMfFkYqmQFTpytjtxytgKIGvjeMUwb14ZWcwL2e4WqR0Jj0GWLYNCpHzyYvrwpVascy
qUM6oFa/nzFhUipQbdE/8Cso4q4asc235l2pFanXaZ22DkOG3k7S7RPRPapRsKeYUjGUFKnbTlBl
g2by88FSkDFkOjViBABv7g8IH3AIN3xPM1vDgWLwJ19R9zJVuAk4wlNaMf8MosBaWYn+2E8lk4MU
XB6wQM/ROUDW0+TFtp4eQ31gvpBO/F2GrvUI1bE80yU5V3OKKVXm10viDmEZXjlQ3SjvlU1p5/ex
Cu65MTnjV40WrjXTDrzYUD8mA66tKJiRMra3fF4KX2QKW54CQlzRw73CQkKV7cs51zZncYG1RMA/
yzpYtX39BCbmPoq7h0Wxes8woo/4uc6hfA7CHmjWTq0XQgLSsvRD6gyHLNCgcLH0V6NFF8Q6FaiI
MHQXEBKyCPO7pvxISxVsfRND+5+/I+V7Zl4A2k1Z3vrWDteo0eB44SHvQ0Y60bKJtNIz0sG4lVO3
Ff3UeHqXKLwN0xoGd/0GZBKxRiY0xpkjmVk/yjr9NLPpEUgkiBoA2F3wXlFfLCmjRphqHHD7ZEO5
2Wyzob1Twd8xzEmgARbpU25W78aS53tQgJ8mXKiyN4Dj9zqsX0Us/D78NqooHwN9oH2d0IWN62fa
MpxyRfjUqMVTalgPSmqxhKSgjINp2lkAsKkhYYTA27VWSFXCnZoobOgNktYszK8LveOZsX2Br/ro
bWufpuanIxdJfoP0lKi1fYzTtH4gHPVS8SDthSD70lUxZeiCK2DzE/tEaiQchKTqL4bKsHVJNwn8
yJVCs7ODi46GlawOazEfjFT2rlisZK0pcIRCeP60oNYympiL1LnOULvl0JZsy5lxeW1YK1mEzP7r
LqVrFewom22fm/42gFjiBKMxnXUYi0qG8GObuCCK4UHr30dG+vuEIAD0Yj8Up/4APk+PqafyBdel
ncbRyFZx/5mX+lsdUFsW556rIwuGg8Q6JvG5//LRF8EtjaKTEqT5dq5aenUM/quAppre98gf3UTL
Yt+CgbXqnWATckha8Vbl28BMvo95NXm5FX8LrUxlDluEdJahMalFdvz5P9Rd2bGFTOhOKFdpJWEh
tvqmPSRd9KlHzG+Wpko4KElEl3H/phvhTtMTcYwd3dNj7dPRtWyjBoWxMnr+oBwY+Smjlh7Tjqms
OtJHZ07WrceFcc2S6rvgjciL4ljnBSPz4J1qZjXDbz+EpfGu9jDB6+A+KmXJNjdRmYSkH/K9xhPM
tfQp6XTWj7l/rU1rswz0l4b5qbfy3s3s8b7QZXLb8sA5/dx05AzcjVV5FcAa2+AxVDaZsO/kULLn
6LW+ymZWY4CHH0hBQS2OTUj/tY68pR5Trx6XwZt6hph9YV0ZwxAenJG/lNICKFMzvtFDutODAVfT
kZC3YxvJQ1OnB2h3z6iKkv1Ut/26MheG8xaHMWdJ01UiLfpEjbN4cOFjj3O3PxjZLWx3mp2m+D72
Jh3TPOw33ZhsmFHTYJ9OJdRbZvssdHXmNjEcLchQNMp6jkPm/KyxFQF+TEMfqJsei2lTg2lzG8d4
Tq2czUSq95nAdq9TY+1qkhY60OWJgf8+Y57k5uRYrBSt0WmfhP47Vl6ou/mzMt2W9ItBPjRelM/f
A5U+Ugb+vMTzuO7r/FsyKzDl65PaRP160ACOM5i5GQrwX6FVcKZm5tpDfF5pveFGUXzNR569NalY
tXYZbKpMva1FQc6XUNd5owy7cqAXwzvKF62O0g/68B3av+JK/a7OhbkyZNzSmB6KNQkSgRtkjW+q
9fBsnEf5QOCZ+oUaVfCUHua6WodzfcPx9EddRvHWiSV60CyiRQXjkfUherbbDsh6sRzyqbdRkwUd
8SJ0qaBHFqxpPL+noYY93SOyc4FUfeSCQ+NoZW9o4IQfLOVjN13lGkHMaQ1fu5cqIAW7eO8h0HOw
nN8Xu8uOSQC0rFKrVVxBeFf6fawnLUNwGsZQ/DnWazMe8GF8Y6SSbvquoGfnLCedPVXVJyJMK0am
UXAOiuhyP6kgw8ed+tTP9ufUdBI6NDlFo2clDr+bgiYr18DQy1zuDFJgTm25vMrcoB0QWON+GJXK
L4tY8YbhQZ47yHFxVBCOuEED4XfqWEHSGnImPz1sSxa6hmlZQJvBoj+dOYdSi+I3Dmk0eI23JIwD
lBlmv1HmVa1m6Hmi5Lp1OHt2g/HD0LWTknWojJrsuFgFZzRDPQzxlUyyihrEBslPgAE+g9vWGXi+
2ewToYN26zxG/6/SyOulcxgvdTWyHEU63wuGnaIf7xnvonMyn+HobrNyoHs3KqStqJvaEg+JUxwX
8jBW6sDLPp0HqGnzqtTILf4Lnv+SLHCXVqGJiuNM9hs4z/Kagzym/EswlK8UNXztaeEYI0MlAiY+
gFXf53Z2A15jJhmGZynifG9lxGkYnBB7purnqBxOPVFIQ3i61dWs26fFq5pO2T8q//+VEvihzPnn
MsLsV23v/6NYePtZnuPE2sv/1P+POuG/yoRX70WYvX//bKPftML8nX+kwo7+H4BNiIGxLIhz5hmq
33+kwrb9H1XHgG6gi/8/QWn/IxXWzf+YZxiYLS1NRWUsUBH/j1RYV/+DwPgMrkGwiKHtf5eGdqET
RsHsOAzhEJVTnGIdv3Cn5KFOO1VxYn82Ebx2dfxI3PgqtxR6AWO4dgJSrwp1mtZ8w4wZbWQYv2iq
/0dd/lsYGDfmV6WytFRVqLQ6AE/RlCXFhv//F2NeITQ0e0UBhzeg2xVqzjqPm+i2azlIngefczFP
rkZwxbp1WNrTohs8cEWSIZ+Bd1FTPv5+QWfJ/i/K6Z/Xwz2HSoVb15Ha+Xp/uR69tceeSB+I6nZV
borMovsSO1AbtXrHh/ahyop5bh9/5fu6tJ6cf7BUIWLphOPxwC+9OrDR56UydWR9rKgl9uBm3DkL
ZWcEqWTljPmDQIIZjFTqsch9lMEvDXgISi6GxZAk740oYTDWD4/3f78j4uIR4bRhzIxnlIQ4GyeR
cfGIlKazO1ijrR9VVbLR7GG67kx9y2Aj2aM02EZNQl+mpz8wW2imQlvemQzww7YgSymKpE8Xf4YH
YxIxE0e8VXa1V9R+3g0ifazG+cNykowh1EshEmNra0r7Etd0MzrD7co6fAV4sxWyd3w9W7YSdVhU
dPWdLlrN+/tv+pOl+8vDP7PqBF+opgtbqhpf5+8PH1x+EpO6VfpOxD1fpPqIrQRp4jhfk8qB7V5X
XmbwtJWU2sswjvW2ChrLLWT3Us/V9DSVjKzj5vuU9cV2cKrwKm1rnqWdhh/0lOqNXM5Nk6nVfSGj
fQBU9zho2p4UieSUI05Bi2aTlDPW1tZQQIuTkzV4dgpIL9RT/a5Mw8SDPvuBoNa1M03CVjcD/kCS
bjI76ldpG1s7Aa80W9S9HhVMdlO6Y3KqOxec/SmVCEhBagGlTWBXH+XSUtuDKy+takM04EpB9u8q
iR37f7+1F5a7f+4s5B4LmjHOrUuK8QJwN9ULhdAu0KUb/k33CC01qH5b00/gEScIkvd//5n62cd3
+TildAzsYo5g1bx8nNFcZ2SRlD7C3fmjmW3KVVKJ7mtdtmzY4yrtQmS9FoeNpFIGAqwaf0lQWi6V
8dx32ryLK46UOjloyxRlT4okAqpNhmEtRw4MOUFrx8j+wsn0M5v04qpV3j+TDobAOXi5Iua9VTZK
H6R+Q+QKjBfT2oVlsqxbio3Km6GXHkbZdHvg88uKNKLcG4KZOXoXWf6ckGigzYDEaR3trFlZF1Se
bumo8RH17HWN+sNpRLrujNfUxnPOcViE6iEW8z4mmIneyHzTSKjWmoS6n41bu0+Z+1bUhVNevWRR
w3GkEkfHOoOhdTFv0Xs+VmQL7+bSDDawXGrXiktzXwnC0OY+2wwL83SsUr5aW9nRpr01pbW8GVA8
r8mOaHkAovbSJVCpkDt5sMVIx0Wt5HoZmaFlycjh3xDXApbggXz0AHlFzQI4Y17Lh/Q1GmlQB4hQ
TrzT7Y7Ima9ypP/08vISnSlDANXISfl9WejVxRrPKNBz/g3dSiIxjqKvgnWu0Xk1SyRBSYO/7e9v
76Vz9OcnYyIwo2kJh+dfO5HgXA/Ie8n9Oj07Y4Le9OiuW7T255fE+FzCuiBtxM7XOYex3WKyInXV
q5Gp8TMKk9ITSPr2BYMUu2TcpJ/P9WmefxUb+q/LZK+E6QZzRrM1DX/Ghb2PpsYyZmTy+do4EMAj
GXExEyAgNS5XTdbC+8+Kb+3oh/NYunm4OFedeJscu2OeHlpXKTK/KPJIVrBPlTx0hmZvvriRF8bK
f24kLljqLAfbnEMx9euW7ii8eJNqMcUJKuNk5cgHa6KeMvRBY09LRlU4lEiB0tep0k0dlg9lVUz3
w9I/qLJXTlrofGH1vLTy/XNJJggpopkdcK8X/iwSKiakIEHuF532nNWtthdOTQeBREXilhHUcbp0
xaDEPvLs16mNXmxRQioxkPfH5T0V483fb5J1ucmftz6eHigtVmlH/LSO/lL3hIap5dliln4gmEs1
pUbvjqDNOxJEIq/VnOo09DRwiE06CzdM61uHH2GhRZbhFPhOqFBKBGrKufDYwflezZahIwYNBM3x
AV1V3Fx1YRD6Z3YWHgPiUyKYk2t+uw4JVPbCVMd61BBalITbaKoDCDrqml1kwEpcNIv2dJxOa450
mWsvsyTeBINFUi+tv2QagT5R366VPpWbSac0M3XaFHkcBW7FJAXvTv6s6aVys5AURtSGMuwVAm2m
Ih33bDvj3gmabB0GRrnSGF0epnLb2otxbRSGspnMOUC1YJhu02LUxoGpkyYV72dtercLc74WhG97
XU71SqjZlVEg3B0ynVkbajV/jnK0s3Xv/v1x/SS+/rpJUJMJMoIlLDKArZa8eIHScaD7b2roEMfh
07T62qOkBJRJgsgurHSffNqYKe/oTWI2fceoxA3bXL9rbW/Mn3SlfE7n3trWKX4Fp7kl17LzOSyk
bhqZ45F+vTfa6C91YglXnEzpwSEO2HEkeSF3tqhVmvA2b+eCegtfmeI7edqSyUe3tK+G8sqs/KAb
yPHSzuPz1FLvkw4/399vwqXL8VyYwng8o8pxTera5VeEvIfI7EzlJpxrH4KRcg+Lxly/GzWNpk5H
9pcNuNLt6pVCQH5RXljnuvfXZ8AnAxpNalzCuW6/rNirDk1BXMS5nzriebCsfGOYOUymQD6KGPfG
wC3Y0k+t3DEka2MQZEgY4PtdwlkfoqVBIgjr3lUrlCsWrZC9HY8LQgiLqUNoatu4JVZgIGDJU5RE
8WrJRmgu7alXu+JgRveBMxUHCcN/xeiEGa1JIwwDmsn5f42qkNe9A9Yfk266NpUM3HnQq+TE6byo
mWYyWCDoxGnjXZN24ypBP2bRvXPKcj/QIr8d0axto47OUl8nxGq1BkE2jTCfREXPOcLacnbGvpN7
eBRWw2SuIabUIh7Y1epRXvGV+SRlDzcJ+7pZlNmVEtv3WK8QdsYjDqa5cjaJntbuZDtHaUwqiueV
1bTtF5/KeXX/11OyDOSJHKmx118UgcowkjB8FtqFDd4jK8HX35NiqNrUf0NsflHnnlEHFz+NWbeq
6ppgeed8/fteY5PIRbBbmfk1PGN37uFhKilhwRbEx01g6pwqhKOcuNLAS1qqib9/En+oVDQV8dN5
P2YN/1kR/7KKW9O5Ymj48SIvw9NUP42zXHOtnAMk7SL7y4VIu3D3n3cyjsv2GfWN2dnSL6gF+URK
i2hb3EAFyU9a/BZHzo01muo1SyZpmUWTbOMMxrhp2QQxshdgSds7Ix3HDPmczxd6t9hfsaMu2SY/
L0szJUYAjUGA+hO19suNwITt0Akrcj8bh+S4SERraYPMTp37XThgjximcDwaaY2WJwoQwfJ2bkp2
e5ctm8Ol4viLt2WW3uyRPSMVmbqj3iESMlFXJZUZrcEoQAt2puo11xLjrnTw6+gqGX+Bg0SglOMX
b9Yf7zTlAt0kQzr/LmOU0bSSQU0rvy8zt+v4eom/OAuypdwTpUekcdbslISRq0VKpFeS4eHVPee9
QstOpLkom7ARlesUff1VqfqHgxamJdPEFM/boF7WgHpupqYe2ZUvInHLXO5IvXyULVPos1tvMe38
sPLJlSSEwNayr376H+o7uldQR214tFhmLirQgnBJlIZ65Xd1E5z6fkJDI8XhrHqiiNjmdLbQ3fCg
MfDqNTG7OAxRQTXVuqmc1NNiptd//wx/vvWXy4BFH8G0KN65LxeXVNspeVkju2BRONjRRYsHjuyF
LLSJXxtebATMxzi87pvJOrGeFO5kZQFJOLchfXurGCuMb2IDu3xPKlmw1/sx3tajMx/Tni06rNRD
h0fkiO7mfBTFaR18BV/70021KDEsAwOu9q+zM5VdMAy2UfkyUk2ac+oqmbvwVBhorrPqxITWxaJM
8Zw05V6edWNEA4VHvcFNQZQhajqmLH+/q3+qmqneoSroqmOqKM0uFlcOiipWtYqgZwW5LFkbq7hl
7Af1rvTLjllKGmYxU3yHqOzKOPcNcVho6kRTzZHZbTNiHFwU2/v7dZ13kMuHDfDBAjVtm2c2x++X
VWktDZ7RLn0LpL2H5glpS5HvsoFza948Fz3l7WjVXxxr/vBT9XPvVLNsXvx/0X1zRzTMzKOKg1X1
OBOCdESnkyOBVRwvNRPO+md3aYie+e+/7WWj8ry06ioLkc7ZlFjky6eQsYgrlTKyDo0fCnz1I2nx
2dnUy0QoNBY0SU26ofm3rTSd2V+KWxMRMysiZWIYSp3yHiVayJbvqkv92eAI/OIK/7AJU3vQsJSW
41AkXxTHTUmm3TSRvtgq7U2AAh/Zc6WsIB3gZxhUBz1JHz/IFo+FWnTbnnzkTj8zD4bhMGaFOJJU
epWWmr0r0RauLOaX6zIPY29UTJAh/5cpcvPPW/Jr//sP1YkuheHQw9Q0smEu6gWF1Vt0bJJ+lpqK
N0/qPqo09DXpdhzsr4IxfrbzL95UKgObEgGEEkHrF2/qIJKoQ7Xb+IAJOrdHhe8XoxKho72KiMWK
U+XaLm9HGu+bpaimHQNLt8764asH9IfDplS5EBKToNVC4vr9i4Fd0nayUEtaG5NORoi5Rwe1b0QD
EB82PRmnKqWalK9pONygUGJnnUS3D2FprcMo074oEf/wKZ3XOdoshMpAHzV+vxyLVr8962gB9QKb
7zQsT/U4QWnXGKo55lUSOt8cNU2/+ID/8JYaHNRZMJgbULOdb9IvJcqMrqOYdQwhOAkosu3l1pzF
B3yra/gn112H5NxS0NGqE5/X39+6nyjg318EyaGFIyRrO/hs9eIB5HGojOoUNH5Uz9hhUIu6tYMS
fMYNVWfz65DRpY2X9F22fUKgs7FyEITusf3DFQnpGkZVmyLtdHov24QgC94yuJNMbKzsSueVop+q
ttuqxtkmA1N9DzW0sRIn891MMCMGVkajORaYp8Xcj+KbUceuWXGyDEcr9JUWH1lSC8ACGvoYG/cM
5Wtinuw6eDaSJveZWeGHkPoNgc435qJkGxJXTTQthX3LiHedVireZN2oj208Vs9UdQKZfK6W/BlE
R/6oK3KlF7uixOhdwSX4++39+f5e3F6WH0o1VVdZJM2LF6qWc2vMnH19ZTCfm7lvqMGTXRU5xC+l
FTGsbdHfqFrl5bTk0anfDoUsMRNJnJKlTqBla2EDKEgE7uvFQIVY0wZtbcJ185uCcneXYqAEF2Ho
1LE9kaczRwwE9OFGBNWR8wcbo92+TSI9LUV/Hca5xBmcBG6uMbLOHMYsUYIdQmC1Kfm+PTMmvVBV
bOLSmvZMPwG6Ec2O3+AcDUMFs59UjkiDT2RPLtvR/HL8ZVAu8r7/ftMsA5yWxTBQFRwuL2omZ9G7
gFz70tdiigwrdqqbrGMCtDh7YmDvncmI75ANKtcxgeBNS9y42jsEtDE5I4HwdXYc9MKt9SQGYzx0
kYl1vSR0OeyjwJej1l6F47VBUByrO23reZxeE3sfmSKjQcGB1BmNpxRHhaGE2SGMX2oyBW/Kz5IK
/zqrCzxNoTqswyb7niAglGQfrKzKoqCwm0NFwC1ZlgBkBAtXVhKwrI8weJ0ISk+/pjo/ZfE0H3o1
fxOj7SpTyWmMKFsxIT4mKf5URUhs7EyinkJJaM3tA2IdkGla+oi84WEqxQ2dmTtnUjk6V/VaVrV+
Z2O8CZvcuU4QKg4GbFzFcEWvPAeVHR6DavwRFtGC8svZdMUot8g41VVEMDt647FDUoT6uF4+K8Xg
StSQNMm4HnFYVKY7mt3HoiLJHYPCU0zoOm0CPWBMzLvWBl+ADk+LvjcOSvdwan7MmfItaEg8NYJt
GmU/Kiv6MYQd6c501lY4HbwCfagLoCn1wAyxaihdiSA8P9aVA3/jvUpRiGW5/ZkE2n1g5etuSqF/
jMGtDAguZJsO8B7xgztV3PcGetQsG29y/KTu0JqP4uy6DMcFLzb60KRzauw0C7K7TyHZT2mglUhj
D3aBrQ6/h4r427i3omkX5PaVtPuntDIhFDn4SRKCxVe2xMVfZsFZIxKvY7PcDqxg7pjBAVHt8SWE
ucA4/DOiY3qMS/2R8da606LDQKSm19qJ4wYq2R/mQPfGVM3v8ZDbq1JJKw6Qigf0IqZTSWjmqFLn
N0qdujOzwXWlFaPXZDhwIoRBitayLC+9N4JSHCATruychOoEjkLalY1r6qqnKfW3tsXKrU+kCkLg
cS1mgIiZoEkJkN1dUu/7lMhuHSVORShWmZE0sQitvRmzG6dJic8Oh24XduZxTGKyq80l9tq52dkZ
rsvZcJC05MW+nUP7RIgJIkFkBOvcJPtwhgKATL9aF6L0w0j7IRAzHPUEbz1hoPBYlGQ4TJR7vhic
vZZMYmsX9bOiFObaRnGwQgBMSoTQCTkftIe6U4s180NQWwVI0mn8Jsrqpa8QLxrI7zwa5sBXZxsn
zUwoeZX3jke6uo/zEOOrxAkEZgRAFOPPvP4uG/0QxFhn1fB2nADU52HSuoR4Nms0qiHxG1eO/abn
Qcxkyb7i7Q5dg1MCZ8Rq5jWzg5UYrK2dmdvALr6Hgk51srDTjIgK0zGdXdA4mOPMK1HxNEOFjJXZ
giS+oO2UD5np4H4MYQ6WGVFaomZW18FvGaZhXc2RvCrr9iYhsmItGv3WDPtPy66PWTtd1d38qkXO
Fco44gLhsG3C8Yku+wYx0qOFkJww5iNKUV7AsQ+3mhUPmyAkKTpv0QbkfhTq78zW4t2IqknXX9Jo
FqTAc/7Vk36F0zXnyBt9y8H14lbEbYuiVU+hZTV2cO3g0lpZBf70uWd1AAMxgzRmw7YP0qquI7v4
b47OY7lxJIuiX4QIIOG3hKGXo/wGUa1SIZHw3nz9HM5iZtHdUVIRROYz954bMxm/I9FQZOsWODd0
U0RlOggaC7rYCnIGdZ1t3f0+ReEARrJvoPTdK63yhcVfFjoG744/uE9F49mxXmaP49VZADcIuc2h
0euvgxqaneVq6T3GfscFa+2TvgPioifHTbj1Na/nJ9Hcv94buZ3O9JD13ae5eIcSl8g2yXtopsS0
Mv4YztJgY7HhdGkXSi6TLPuZ5vT+lLbpCdLCJ1Z0vImV+vE0dvOzpY6t1J9lFktpBoOWxq5LCDu6
9Rjb4skW2sWw/sN3gym/Lf7rBCey6ksZT9OQBYo6PnDrrbsnbH+Rd3sROuIGB5rMLrGwTXQC50Cy
wNCgNiJwt4KsRGdwSGm0qFtI+S7zjJy3NA3z3urAs02fK6bDIhd72+JpZUb969v2z2KAE9qyJ66m
J8sTJSI0/c0peMfftpWnjonR8cVDv6HCYMNUImjuXsHdnPWc4mfa8r/KzAJhuWAz6kYFhj0dxSRL
qCPUA13r7gzf+8LYdMtN55UUrWBtjad0RgYyUrgDy991rH4wHhAue9dZ6h4gIzb5CDQBTLXB7Olb
IElFYfED3m/CMt/k1CCKEU6oz86bj+4eGWqOhHYxQ/f+zWvc6oS1McQDXF4mpJRFufpHX0vC2mqw
y46dgZ+bLVmPkl+bzF8i3X9aa/yggn3VWsVnfz/nQErhUCCkRefG0O3swvyc+KVcHJRZnvsBX4tX
ffpp/WLR5uzG7FmOhEVpdmZzxLpsz8s8qEeJ8x3vhuEEXsJ34f5JE7zGf2F+kA+DV32bwMy082sz
lu80L/1uzdQ5awTCbe2tXtjhMWH+cYzswCGQ7Nyle7VtnqFmVt/ZerexuVeED9+zr8i+ZS9T8ps3
q372OPDndoEJnAAzMc/dOpM5ufTfidV/rJp31Hqkvb0vv7acW0Y9KVZqO7PJb8tcqJ3V6Ecb9xe+
Sse937EampO2itgk+dwES9S2zgGQbjxn4m/rOvEElshtwBsNmY/A20DLKHMafCwKTcIZPj902+Zd
TIufliYUAhMkjpI4dcAVhdxnZn6oDPKAUf7HAOaP2qpGchXEta2X99GY33gPW/5mcj91y0XLq6Ac
9Wfb2A6IhONFYWAw0/qfqFYuWQq5xuCmdPMd+keQQhsBXlvK8Wp2V2mZECLReYpSjrE7s05ZE20P
uQ8sE+pQJlUO0LV811jac+oMe28ob8skP0YGtHdnBC5TWxBkp7cvfoUhvBfCg5Y0/7Vy94xUM7SX
9I2E7WK/Yk/bMSqQoZIV+yVnRVa8sSSUrmKM53NfSLg+S2reWU9g26w5+6sv6BLyxKV7Wk8zRIId
eJx539Se3HkEnxXOSQyNwX+bI0D2BoqBBedBV+xHIbudLTgz20rCxUHmXQ1jMLoVCR8OLXnp4UvF
yqp5eeBaEAsopoc9GW/wWayInI6HxOs+Nm/EY7bwGLP1gyb7BdstEG0/a/fTwJrMWHDS5wlHsAFg
exjKLs774rF3WmK38/qs3O3kpd5TvsI9aDh6S7X+NxRNcZRVLkE2AWnYEO4DD6v9YBSU4C13RFxv
xVE17u/YZUUwgtDa2Qh350qn2MpdM5BZgs7av+ehwR5Ibcm6fSMpEd1KPMI8CHo/m0O7zvDxekq/
rPYbqqgHz5mvdY4nQ+d+kRLGnOdU8x6kA0YU9NgOK0cieMyjblIc5OyTjHUBb4EREk9hHmU9+tzF
mUvehORpxoeOH87Ijs5sgvmg8G2NvuHcItRVLxBQLUsSpql66qoGXW/Z4JrziMteqLPARlTXptTn
8724GupD6ZNThCMNQQslDsWY6bXNc0csNRqslofZiRckAHOIWCSNREOU+NL6ewcxd9tQUgOva7g3
dcAeaPQLQCGcE+65Bh5lNzkSGqU/aMgw78CYXQKqlLaaTa9Ft+2kT0OL0njk8J7XPdvg7twlvOq8
tlU6fdtorc5bfZ/AD9yTfs9mUU/2ljMthxmPSGbSQIPt9GYAPIvjfuTy3nRNleBFNB/WXPsLVCDa
UvO/tP6upxqTF5LrZqhufTHgU9eqF0dhEU9Mqmr7XafHDKrxbbLm5yFbZdTa2nEcii9/+qNGCiWt
a96kwDvK2RrL7aRWfjeGbqCVeD3wpj2qBNOOX0f9ApiEXdOOavnXwuNhlh2Ql96J0ich/yxW558Z
ko1MOfVXnqkFj7tJt7/JDGMghc7RQ26y6bZ8NOzF3FI+q4EyYqZ27TZxnXyJLtHzPnl7eCDnrpEY
jqrzMHbYdmtF6ZGu4ehiH/R1TjANJEujv6IPorpU5jd54LHZzp+Qxl4wyf4dDXyhjYZFCufDbrHs
v5luUolUpLuVZx1Alr7VUenmB5xxjylyFzgf1Vfq+W3QWw+L5uRUHfm+2rKfxKje+Dgf5v+PQvrQ
yevhQdnty1SDPnDaagy40CtIM721Mwt1zQpU6lsy3e18YO4IcX2Qpnj2tOp3GNYSF6VcI+EjV0jS
p6nnLGM8sxFiHrV98suoGhGVY+Cztp71VNuLhjrS0cabXmrV3pv6OcqzHJN9rjOL805+SeffUYvs
+izh12OgMTUnT9Pe1nq/JC5okClgEC8Z7doiqJrHqULWZW1/vSU56Wt29CdQFFONA4lWP6YouPbp
Climxoifg+dwa6IGyI6Ws33bZpw8ZJz91/nN3zWfjlt6x8l5XA2a/4Uxuzi2SafCXPp6yG9e8pd7
2UzPDUevLO/dxT0LS7mRQ41TVVvcQJ+KgAt7DgcsL3Tu8A8NX76MXg4rVdItDIPz64HzCBc3f9gk
xrPM3c4+hhs8Z44GYW3tNby+ns+AyXvcnOqGNPbojP1vYrBNLAx5NRvv32hByVsUMuJH3/Ebpihg
sIDFnrqmTy5dASFmRA6Qm91Fo9fLJ+cgmnK7WDVAC/ZE8cqpzM9OKS5964xkB8+gwoNnlos8Owtw
pd6GXcB70ijuvbltjpWFNaU6sLk39pAmWXdhT+h/rdH6Yxa2CfCsOhVG9ur5/NH1msK/zK1wHnlv
OOu625DAWushRwa2cj6MCq/8YL9C6K13GqOynTGtyEg75wd84t+ulBbIOdzPg+v+qgYDuNK1cIT4
HHbZSBHV+1+VxIWm72y8DDtw2X181LQBCLPWojFqtGMKu4aOu0Duyok+p9jBCterr4ky10Pdq4/Z
5VLsii+uy3jb6ptdhem8YLjMrHFnKQoQox+JbuKrhO2XBbcdMkWjeeU02dUiu/gNh5KRYXb06GsH
Nb3hwgNTYK1/mOtm+zRfYw3H1w6SDig5HKrZ8FJ24lraoDiKxE+CKd/GA/zgF78cQ3yrScgJP+xz
yg7ZLHj17ajK/T8tbWSYtoMRcjg9N/hvCZ2eH5uFJm3F4IRcw4KCCWVTX8hjTFk6d463y1LjIxsc
krQuVb/Ce8tor8Fo/ziy/UX11bGvbqjvOq7nwYwHT39dq9bfDZZAYLDWa9gklYgT/2tu58vc0DUB
DbJ2DG/g/93hggx1j2L1/FAr7C1Qtt0E8K1vSy2XqJdLh5+Rv5M9ZUADU/XisvR+2ET1mZedu/Nd
uw0y3T5zyZImZcIIzcr6iHGRJRdG324Uv5vp5KFP74xW3XzknkOEWYSpV+QxyDnvXqhTEXiUBXKS
wMuAjPdd34UVRUBPQxWiqJhDxG92jD22P3v9Q5La84PtcfbKgug1DL2wRpbiI0vGfwLavbFUy17L
hBalmYK9P+uIo+dmB3LBiy1mbqnarPOYpZSp7qbxQ7enkdOa9twM12G7TgQOAjLHVFfxjhmN/Guo
u9l/pBlUWX8305OMni8XuqDm1FjtU7E1aZT29Gs4g+oHU5Y3ASX2Jat/pgGsodUlgOSqLNxsyGxS
mw+VDgTB0iAsmnJ6KquiOiZT4wdV79yqmZ5H1+ZQor0KnMzG+qus4lzg2ywTGkJ1N4QzOmICJfqw
71HM2ubECIY+MA/KF+neKQkNbJksb/DRppIJGYxJcDied1uHcY+JC5bpqoJ5XhiqYaiuEk+7ZXxD
lIE5NmczjhqD8hFxUAnuSAnW04gOwViUBojI9L92M57noixjw6jVo96wdZWV3A9e3+6+iRaGm7Z9
dNrBq09GXjtvnjsA26bfiws5QomF3GDxPbsDAp/Xovv2OIvifKXwHIdeBnW6xC4HVwPcfHWN9QRL
+dRI9ytps1eZ4WSuSjvQZtcP1YwPJEu5wxMIMTDdTZAdBpARvwymZVDMx5yHSec5oF769bTmZFQT
SLZs5ZoCVptotnUp6pbPWs4ka5V59+z01oFBdHoSVHeXRQTTNNZRm4xJoHepxVjX/NR0GH6iKC+z
27MqHNWXr5l9UG/rWcmUuRrNMS/e8jAXr5O/MFW9L78X6b9trs5A2T+WSiEzHJxnZtdFjFoQeDDj
mf1qJG9ybt9dBL047Bg4anf7dWdUmCzUN+wzPO9mMQbtAEUAXVGk1bAEvW6+IpsyDmTLZdcme5iq
fNjLSr2i9FpgTlJKeI2xXwQdu+kbJJ5nKgZz3AVWXy+wOxEWWCnmEqu/FZmP1toVxIHBTAQzSifs
02PXkIDsyVqRn/V3ur988vwVkSPW81HW4DDcBnO1TotgJj5gJqt5aVZI0KOAQ9qRmxQUy+DEQrUf
Uo/zMrHi0V2AQlHigo8YOJ3Q09sYTYloZYbBViJFW9gvq3mRI3oIhtR3abnhENDDl4Ols//CERwp
PWGrTUN7XI7MjOwLpL96Meo3TVSPNUBy7ClfCbXyzauQIo/V8LAM4xngM00lw1sDsFk9IU22xWpd
ZUHgSbqkMZjh4+QUfTivCNBUoXEk+IUXZ9ZjVmaftAAtwCQtKtN+ur90fwDdc5gLyPvFBJiHKQYb
FwzZFnhQ9iPgxr0x283G+j4LWC+eQ8kJnjpgqxzbXrqeODFO7NXMaMmN123bDuzHX/XhsZb9STEL
2qf0Lbk704+l0ZQ6z1RlqMDB85+9rrjqjHSzjO6W19vPa7p3szXDrc/OsKBQaDrQgIwuXXe1kv1l
kMtJxwDcMGPqeiosCCtDqITzWdZqvQkVZZZi1tRW7343cDrb1Olb8d6IybpYI+4To4ZYWqF16j2g
BvjLXa/4FO0Sr1SvCUzaosmcaAKkvBVjcRjcLaGe6pCnWu7jSIfr1lqc6Hpy8TRwq6T1ljTKO0uz
gXljORF1UR6MO9fesalmLHf97gwpI1XBw1wWvCqCqb0NSDKiELy1I5Xwsg7vE+CuaNEZdDrmU2uc
UTd+L8WkxW4xPSZfeWmpuMMDEhvjpp4yLR+PTmH9tjiV2NEUVHeeWZ0mxlUaSsFA7yOSBvxIN/lW
YzBv9mtrH1IG6u0kUxDmvNt4fd+bmvlHPzVdDAhqODRefphG4V19NSfB4KwbJ3qbHjFqcbexr6YT
S2lDrOSkZv/QpvwIb5u/rN7Jzoo8Akequ+Gdle+abn1civaBdLr3dYx6Oxufs9r9aCQPJpnrR+Ek
06nTCHRf3Le1VBYKSghmss6yY99CCB2AxOZSGBEYpRAGOJilVh6nJNEjwuOiChTGzvQV4778DDJ7
C6hZn8dkE3DKx4tuwetxSi0/04/v/UKj5invKBl7+2Z/Hvk1pb5KxDUVLrNRSbHoDQ2+9ZqLD3TE
VHkP9cRCW1T9Cc0/dfgkksPc1x+pYZfnqsRAxbpSA94BexHqo1fBiunSLrZ7YASzlhwdiqYw9Wl0
KND1pxGOma0AR26Iq895PhhHPdGYRaBiiO0FHteCxQFpzwLLJFv+6EX5y3Lbi/Vuc473HbKrNP8K
jmy6FGxRtg5B1jYVf0Z3Na62wOTY6twsVkbNhhJe3zvswcrB6K/ZLPtrV8KvgEcTdTwdtlnQPLVs
30H32ndZt0NlRAZfBvRHo6FsvaYMbJZdrDWe3aW92EUTSyadrrGkp8m/78IcxpKsXuZTxl9mLy37
aXW6ei96C7ocX0SGJb5zHCqnj6bM6mHaMFt3aM2GcaseNHkX2Y7cpBQx7/51kyBZk0VVkT0DoOQE
u0t9m2i2q6cxacZ4XJYuAswVkm3yjXucOwGBEoQK87Uvqz+dC0zUEzOFUaJoh9mbetPj3HmP9jhY
kQ243RWgtNYNCHWRPaayWY+mln5io6jjTDF59AqzixdoOWGHdi2zq3+JzKqwGBWj5pkxsBTrZSvd
Kz6aBCUwWgFAqUsEoGm6bA0VGILWy2KsgOTxm29DOzx5JrfpDKWUFbARD9akQc2UZpwqSrStcxlD
4cSOBqAksF6c5VpV9g1eIG0jMRaG41SP//+/VS/yx3Q/FIuMsFS1HO9byNtnvKSe2z624/bJ5qO8
2j4Tt1aWdlzo+OQtJvZDZ+r7TBuqwDFsQLAOJjFMFKwGU8p4+gLWjJv3WowDa566hdnQ+6GuBtLB
JmON15qdOX2TXWr+ScmWBeioJUHNZYTF7KcliBpjmUZFBGEKsdeexq2I5sqt0U2yjuoEQ0OzLo0j
K8tQc8u9XzfmkUIqaOVCAJ9FBACYhDbmmZtAM/Gqj/YbTBsCS2ftlg5pXNadeWJHJN66v1bf1ZHl
ABptDC2N8AT0wjvVOMbxby3XVm3nAursTrdArC3rJp70VX5DZwJ57Lvx6vbjWePg25KeUDT3vsie
7R4G9wffde4mrzuIsWVeBcl/h4YgAOBo1i+L7t3BrzCXjZpLMWnRW8KR4JOqtL1Z+P/03g8o8/dT
PV5xNtqXxHyeGP7tl4zxr+dbWbhqSQcqMmfiBXiYbcz6Ta122XrKZbPrfvgLJOGkqcO8Nt1xzsd3
xaD9pBQAogp/xjQj69J0ipnUWu4x8a15QgR2ypvmIbMBKypg5ZQ8VZwIiNIJpkJqwPY8mj4Mxjpn
lqH4sYx+Mk1cFCuBJtueodP9E9wFu7SXIiQVg666ODNTe7FaWQdDP168zNiw81jf7AmCVFdraJc0
rN7svDuLrLESh241pLfUlUQ9dzVgiG49OZYG16oeIrpQHBug9cqVKdFkAS5nqkNQHIHPynidm0RE
qeV/oheO2tQHzwN8hjEXf5mhUltMiCUnVZUjRoDeAAWRP97xo6EfsHuzB9IKdzt4o/lYSiSexjAq
BvkIj6ySAbEPRjv1zb/pZER4y8CNea0blrXzafCtA7XjjoErx5WIBG0HTI5gCic76plgU9o2X677
WgD/jVKt2vAVaCcp/We3GOED22TaVFsSAo65ugqPCZo1yCE5X66Uql1T1Q1iUdR77ckQ/guCk6Au
ffehH3/N2v8L41/uvooOP5LyrmVDaUDtcHWz8kGvJQOUihVFwclCwxD5yrp02vbBw9uAsM6fYoOz
n9t0lYwMwR4RjTRT+UlGMuW8nfShfaka9vol+zxyztmHtvl7Z5Yn7hT/tE4qzs36k3b3VWVQ11ZL
il3TqStu0xfdSafnomEtS4rfjDmTHI8edMNcVkEHqSFiDwabq6Cbr2qDdnDwQn+h6Siqj2nTf9VS
PPStoDkTEvF6zqTbrAHZGEbYL/w+oMqySze4PuzZR377ZoOuaRYH1031U3Y/oNkRXthHyai3Vnen
ZPfhzFiAPCu7wKgO7J7KsdXQcZEG+NalYidY1J0nCvR6Kx+mzD4LqaabOWRPyfysugW2i5/hKG22
tylnRQSa5Lnn2uokgq++LAISnhQQx0vF7nZXuaPGD5ova4V1Fpsks+I+chx+oDkATOM2/Job8QEk
iEmV6/3t1iSahBhPliBHYmAgN1XtfFoz/X025/ufbj+hI0qj2oLVM1JPJG7yWmJtHibYXlVhjLEE
M1mY//7/6/HuNzvFwcS97D+NFdKKrSn8V7ZI2A8dgY6ni33NnvnsslubZnY8uM9rO8Ta5PENVkwL
vFn92Uzol2mlAeQz70Q2j/Wj1eiEnbhfbMpYMBFx1ibTtlOvKZYSolsEu5J672zCiVBk0Cvjfk2L
H31RfxKcm0QlnSh6S0zPFtPDkbfKoGtGi0Begre5WTih/xvEF1e7G/Tu9C8pAFeasNjM1ntedcZ4
ZnueZ16esp2AnfNwl6Wl/2reJmhOKNwqYkhsu9p3DXBDVpQs5qemvJpD+pV4JV4ooU5ys4+VRgzA
0DITKf4YU3sunepXZLl97gCeV7juT0VxD6FpvD/MMTfouDCEPsF5+9DjwU1uXfbC7KhnpMAL0ljZ
36oY7DP/6j4SQORjAcGvPSw+DLuCkfmbbs9MEEeHQY8SFLv5SWVLF1dO8Wu6Vrcv0xo/5kyW4n2/
uBk/jcfq3oYCzmcMvqq8zcn0aMHgUQOi5mIDTjMKd+80xke9ZG8bkTNJN/xKAOKhpxe/LLSeShuI
4Nwy2aprCuViTdjqVzdNES612k5U1ubvokX4n6o6mWLLb+kU6ulYNfpzceesesR81Gn3ioLuDVs2
JujOpnmFsacvTsDg9U9ZtMDeRPXKZHM3zgD6ErGEpGFWJ5+eHY3WZ1a+LrymLN0+OdG+JzRF3Dcw
1bWaDKFePIwN7ysJE/8M41s3aPd7zu0d02oCLCtq6UmD0W8aJwvJ0yrwavVR3V6zaSW3rrdYZM3L
p1ZN18Lu94TP/VPqLvMjDHPOazhwSfqhvK0OPToTxh/rtvMFaqsWwTz4bVLZiG4tvRwNaFWzULJb
3lmdDa169srx5tpZ7Jh/WjYY52XEL+ghwPFh/vTz8GnNlPKNkzd3iiuysImREotwKljHhV92Hxiz
wr6DKPND3i1T2Bt81nPfRLUOe75nD1nmKgCN85W5Mkwo8542KtlCg7CIdfapVcp4sIVxlLU4LCs9
+JS6cP0op052e8au7wdei2M8v6fdW2oGgJvWM29uciv9hGWU9UmgSh7Xt0mHGt4gRqM6C00Tqci8
6vvaTNtdafcvpmA9rYoBACyeuqCUBIpobK3nAbrZPVkr0Gn1ck2ylnZzVni4qhZMjdgeyI25K9Fg
UyGc0bWrPSWxZRNK08H0Ds0BosBMiYil+1IKGH61s704bcGXg6dJY/U+QREFclROl6a5Z5B57Fy2
IeG4lCjm0gpBkNiNcJpiaMpmJCs/cACI77RMg16UIuRLKxKR+g3YbQnDYuclPsqC9osJwp5r1YzY
zPM25Vsfblv5h5Spg32X8dT+u2pObmkju3xdCyMP+8G0AyUlqo4aQJ26RyspcSPE4MyENpjueWS6
QLbU59/DggBCLpTimNXZnUzardmw3vrjePLq4k+9dBQcTvlmt+NrxWESgUPldxHWb2HpN7trkXkP
2bdpkPIBEmVvlF2N9FPsLYKjAq9Pn6epeO8aR4VL2i6A9DMkgN54ydDtr6nG5A6Bl4To1znrG1RM
WhFn646W3f9A3wRbw4S/GVHJ+k92wgnrJ6s4i0nwgU5D2DTZ6yD7WOTdlekP3/lJRWC8uVw9WPed
PUYMMYAze+pIGJLCUz89tmp44GI/w/9gQOOyC96IvuLK6AJ/bH9BNxNuIMrrYCCGsQdziNu2aSCY
E7po55TEjv/dStZ2mZvliMiWt272s9CzH2CYggdGL7Qri6zYEYWHc5pjQiQ5yYx0z3EmO04Dnbpe
FmmgdSPhPTmivUGVQI47gzf4o7APjYNIYh0HmyKrivvK+jcjx1PrdLMGbp5tzdkYD2+muUZmCURf
MCPAUMLo+C4oBIXG/9hwdTthw6GuOCIS3/jRsTK1U4860EFjo7gSUFC6N7uViEoddUoxggPVPhNH
Zh/6hW9PeXEpx7nv2qcJ2x85YtyWyG9uWWE8cFeG1YD6FlQvE1F28KW6mpv3KWfjQ0MXQilYUCI0
/wlAnd3A0rHtN2pz17lkc5fFXH9Uq1cUMPDas/ncjflyMsjZuMvZfcXj1DR4LHLiZDcS51skqJ6t
o7Cth5TuOEuehTsgCHMZeDYaCK7Efbe0hh1BL58Lm5nyKlJqzdem3R4apZ2xsofkyj2Mq/liQW3b
kfQZa/J+b43uRRawlTt4jQv78aLHzToSLMZJmqMDyZJAtBUyle5vgZwQpmTLKVpxloyYZMmNkTTa
vjtErpMEjpn+YgoB9WIOfVR4zZuy4MdhG8bRXA/pPmPyLfhUuMwaXnOSPMskJ4xpMiNRyB/k5Q61
fNvGnpaj6tW8v7aGfN7U3HDJ+Om81NlRiF83NyiwqlHs/mT5YB7bae+n4Kez5Idsuk+vqyn3dSh9
fhW1hJ6BQrMJJVVl2Ew9Uz7kxjqutJ2vNvjHzEgnn9G+XuXnQev5J9rI9qolYA8eDrDsorhZqc2U
CWpZopdWuFYQzaBenvWhm6OF70Pesn6X5GHer9MkrpKZDbPeP1ibvCs+lzv78tGvrUPmVnGRjFcx
pX9BqThs/nXM0ymrgYy5ETaB78md4LizxHHLt4Ly5P6RzGFeWFG/Wa9rDxd6cnPA/kOJrC51n7oe
uj75AW3gWCOHo361FB14lUxYhY0pNpX/t12rmAhUikq0fWTJ8PoTZzqyT7Z7+1OS4BKQJrhfe/1U
pNaeaVh6x8GFAkk3xXUE2f7blvmTa9KakmDwo2a+/nrZL+R+a48IquFsletjKrY3tLXrTlbl64qk
sx2Jq3WXAukFgwgDgk9XMVpvitCylv1oizroGau6RA1SLn9OFOMMIWeeqbFDhOLEo62D+mR0HtsT
cFu+jXjnSJ7trvXiEa01pp864JdGM/8aPZs/Q7Gi1P0UWqr92tTzDQ4sl8U0BhYah2Gavts7W70x
zo5G/AxCYUYxxPN0TMgnO9yEeE+shnBIlPJdnj4X0tF2aU0QDYHA/a5ETbUSJ7VtjHMqe7UCfe22
A2lHhGgg6+zT/HEEM4vVdXhdc4afNraFe7U+eF2oidpmioWeyU7tNyuJcsfIo7a0f4Ri1zyOkhnm
+uRUXNv2iGGgUAO3Yg5l1VrSZ00hDUKD80gFpnF5Ne/t6DBRHpePTpo/ZjF8tDkmCKE18076Pm1c
D7ZyZQOHk5NRo8iuKdEnLKmIeJGJondduQW3/l9XQOuckvmIl4WCBI9o7OrFxS6dwyiQAyuWzZfk
vnXDA9M4xZGFD+cF99dxFfKjYqu6a7sxXtCwtSaifKt2/uY+0y9t4B9p5N57sjMelD9h3hiWz367
YN7KUNYNz/NmCAAELqcSk7u1JSZmtZvrsPT/ZSCLgi6WGaBsgb4QNq7L2ZvnIda92F49BnhcrxFG
gU/YD4AxcxXrY0V2FBKpnZBGXHn6Eg8Ngz7H2s9b+zF1ogpLNFfyPn/LJ49EOGQfU8J+Yn3neRM4
lQiHxCCJiyitfixlm3vTAaG2IhWPPaO6NNp4tsiRo44iAWrLHpYMTW5i0XDi1zcTz4vtHfh3JAIt
qQ7NoJ91fz1UJjrmYVovbLgrvnDdzTTI7ytyg5p5K59GWM+EJhQTSpQ+ggNpREsKB9jc+OGcjEY+
LoeF5xBoGx+r5WxemPNui5SAAsA7U7SukxtKGxhy9eFJcwHLi6iEoAjKRvR2el59i8p3w5rilV8W
lYoxZdFY3pUn6AprF69B4k9vWvlPea2IdVf/KGsrKurGJxRCpTGc0OOgco1xr/Yw9eat05O3cvu/
KYdoqKmZ/q2j9V63TD39rvsHiAj4JM+HtprkG2gXJg3pwkThsILyZCDPB5YjJasYiey2tvk3pkgn
hDrnYrNYHjD0MVbbYOfcRYaeOcdER5bapH4Tkne4noqt+M+ZireyFJ+FJEuse6tftQmHhnaH7Ff3
sU0K2RQSWhLQG8NscBH6ZcRRnK0Jwfs0Ly+i7pqLWr6Kcd0ItkP01m7G1yC6LaS1I4588/6D1Yp+
F5NYnNsJe51E4UDZOhX0nYi7WTxukmfcDtavpRPnwuZpiU0SQMy2JLvcHjDWkt6W19sN5SYwYyNk
qHbfoCeILhJzYbEUuw6Dy5ZMzk2jok3XXFAJESpQihDQ8xg2xJ310/ivZM9zyKF+IST5GEwqWhy9
p6nnoDSgigWurk4mS5wXSuAfzBXpTrNhiiHpgGHVa0joCslkcNdh8YtK3zlvpU+md/6T84GMi1Ye
U8PkD8yYGc4jcJp1MA9ryp3T6QB319F/Y+dw0uebmmfY/QXthFZ91v/j7LyWI8fObP0qE30PHWx4
TIx0kd4nTdIUbxAkiwXv94Z7+vOhjmbU1TNST5wIRUVTJDOZmTC/Wetb0tIWkT41y5zQhkL0d4Qe
mUATEDm3zI02JbY4w3aKdaxCqDZt+aVGdyQCxoJ9jY0qntMdss7l2pLv9clnkt03T3EeMSONOXdI
TmxqmsxYe4NcHOsTvC+XLCPAqSvNZPVkVNO+kbZFm6u/umn3Su+LPqcO8qWG0GA3RQBJegaBuV7v
g2zCZ4MQniCy+i1Kim/OlNYLSHj2UiTZi9IrZ+XkIWEcQECoZbgZ9Ga91wb1YgREQBoFwVya2ELI
o/J3omJVmPekK8xvmPWcDeMHbSPC17YivrvHAcHI66ib1g86uY3jo4eTLKV669Q1OQnBskRgRS68
HE9ONP3oHVwbvp2/QBkGP6zJJ9AIw3JSYAjd3GI2JyCVJI8SGqxTIHsDV0FNDNPBnpPFOkCEa8WD
rhydfLiMSGwuGcZrwW7UIv9kqfTmKSjV6xRFJ9ceiFk0ShKt+9dAlN8I7AmgYmnLCh2iidV0OeFx
XBdt269iLYKk/26QEbGLJuOtV/ZDPwzprADl+UlEBOeNLnEYd0GkP8SetPfVMDDHk6eevSDhP44O
ty1a6VV71ctRg7/CfsieOMPC0iUHl1L0UOnDTRTISEUgnt24WbaSlz842KbYQNyYnm6rlrU1OdFE
js+hCVW+jUdFzPeA9MYMm+bgmuWTk7aQgJ1sPWQ+ooNjZxpnLK71lpOD/K/CYVNqEjwg6nXbs8tw
BLBuBgYJik4cCHu7mr5n2XxW4QQpM6LsyAiSO2n0b2Q3Qej7JHsB40wnkzlb4EBywYxAlt5J6Xkw
3wfI5O7ai+ZdIjSvYPiRpg7N+B1+lkSQyzVKHRsToHqikQg5299FBM0wEXTLWNHjdW3yrrNDclZ+
UX51AJ9uxQSlaKqZCrhWx0o3dpGm9tO2djn71EhVPDRvg2pxtJaMAVWg9TNvbSTRR3DH8zhEwZc9
FZ46+yulU8L2gfL2FjydY85eKw2m4Ggq/J5BTapwqS9qy892YijJLyZl62QSTV4OvrXGL/zd9Xpv
N6XRuQvZ2TelD/SaMTFsnIFVklawusRNhvNo6umMvc/ebMy1k+pnj90J2ek4NeyBAUFN+C+to+Fs
7TC0V4HKQa7JAONZDmi1ds96RHabTIhSRceuH1GO7fQUWcDo5/tRIxAxoGTKLK7PsUknTR4VQqJo
zZS0YTeBrjvNybfwASmbGY6hqNJosMKGYFTCXAPD1Cg2LFICAv8uM+1vdjzP9vKLrNAtu5X1iojy
R8hmmm0TV20CVk4Z69RtC2WFOTOKssYVmypEkMHciKS2ZlcO0wZ4h33Co/lQz8UhKo63vqzg+cDw
Yp2cH6sHpdpwn8+Hi53ql1Ryw0tn4r7Va/k60weElL5Y9ZAJIJTl58DidhNPTJHIiZz9uuX4koYa
ccqknW6NMX4tM7PYTsOAxqvWz5XeNUSpuHxq/j0VBD5aaCOq4X7sDgnejhyvYdnuMEN1DLeKPZU4
HUI7vBdWsnQTpOjMHw9Ba99wPFlrK8vvQ7d/lTm7LEZpJK1bkvts3qyawt9kGhKgVgdQbrRkLju3
yr4A1XlWWkUL54W4t1nzmsUlG/GJo/+mV5nTLQfAlwuuH6+RYYDqYA1ZIP9f6d6GTIZvbY/JZxg4
xpF/BNdUNk9R5d93qUP6u5njNzvXrndu04+uwkVio2iQbX6tjOiCixdztafrq7pL/QPCAS4dyT6X
vOFx5n4aqPwZKZDH4feEtpWVxaTXIVOED5WBmUet5GziYSsNa4cGClwkELUipO+OJv+jFYwFgQbE
DGUsgnCix4ITYlUkBmkaqCjbvrRWSC5zqtu5ltBxYsTuwyjHVx8h7BKOX7bsjWLdSwDxMWMsEftU
/nMGXGwERwT4+rotIL/bPae/7mJDrZAoZ9FHoDTuL5xO2LL56BDIJqvRba6Uil+FGWX7WL4oAx/n
YDJpoaefN7Hf8hjbdQQ1OZHqs0NPm2qEq6Fhy4bh068q+Iy52I1F9UlyZ7xAzmRTgmRfgy8Al8wa
pZIoFJz+x8HoCOoM1tJKIDgy+205LZkKdnftTo+0fBHX6imsc+i49Flmd9Vo7ezBvRphu+/pEWfh
+j03r/s8cPBMR5tIShTwVMW0xg5JWnYNptI2wm1RYJeX0zfQQBwcvDiakVtvx5esMkA5OdqLY+zL
ir1sYCF5Kc38RxpPSFvUeO5avzkKc/jsRLpv0V4xaZZfQ5ZQE5nMnabsE2sI4eM0kMsiZ4lvifyQ
2MqBweR35GDy3g5nDfk6T+07Sz/mTkR7TRAxA08tD1aF+0jj4bDihFDhkJab+eFdYhM5jDCDudBs
DuCSHQ/2zq7ZQGV5cQ3q4i4jS2Lntt9x2Qa83KTHCaKrV5gSCGF07n5c+xHn8UO6W5/6NnrUdGrm
hkucm/ZE5xHPi/Qs3nVjuBotxehA+8jG/FXLGR/E8XCrfVCbuv0WW+5DgUaehSL6+nz8yhUttJ0d
neCQ2/REXbHC9s2BhxF/UevRN4u94sJQDR4jEva6yDyGSbim5/3m+M6dcshUMvz96ITfp5H2mEks
9P9mGczJi767bIb0wSwjkgJqh+Y7CxdOf+c49SHA37OYDx0mZiT0+EjXTI5j5qYrAgPd9YATZNGq
YW4Wgxq59Pjdqg3yAiLUt1F8lGHVrFgaE685fDDhXtQqfUZRRmiEin+oiIANfUJkbEf7JkRYO8ZX
vK1svBn7hQFMpVxx20FjOyJEt7ytnrsPEmXuxjQAytazAgQBqBFOYtETW2J0+fc+yHAm5AXrZytq
0BVscH2I/pX7xkL6kjk/PoXI6uuNjmKesfoP/Ns/hLatTNKdW2eW0NnnAAHkYhyKN3xG94PDnDxA
EtOXtzpwnGVkznupBs9KrbkpmlS8wb6GVMgo26+y6QURaHKnUyauDFiccMbbYtUk40O9x4nXAZye
EHH54tEMq6fsvXOIlytLJqB2y2WsawioUYykiOq5iLDX1qMZ3I9j8VpPwZWjqFvRvubriiZU+XWx
9A3q3S6scRkU7aIy2Of2k9ynOjoDJpsJxwnSiGGWfpC9s3d09ysdkDpWHVdQp0eTorzNzAXBVFvT
PKsINX/0HssJP5M3dkvytXufuHeqkUtdat+G2vny4xRAQClSTBRqJQ39niBfzLyVWtWOtWki3o4J
K05YC6ZJvVr3LarwySCziTPdukcTcB+UvIWkBBKVxWVU1OXek8NlwKTIR+UXZ1rAjtUHQCYswINi
J03/abn998CuaShU4/Gyz1qj3YY2SDfRMGH/q+50m2i2UGMYlPivcVw2xwE1etKygJQNfaL+Lp30
K/JYeA3WRhcgRad3IjFMZZy51rubDiYBnasd4UtuuBNxDPo1Z3hm9j5MNA/VmjOCFfhMGB0uxjp6
xtzKfJIN/PzUrmM8V4V76u3WJUDeBUMY+nc9dECkV3s3oiWIfBDZovWP3NkiTFfRh+lhPwAvEpoI
f7giEPCVVxs7Y5tr9HJtNyR5tvpFOSZWt+LJhS2KfL3F88IQnBUhU+wWjairyw+yc3a4TJ5cHS5f
YxvPcKB3qUHaeSZBVvKBTDgvN43kVdLe7fAVL3jd/ZpUpjMaG9K4ZyIKeV2NYv1veSmIv/qp6kS9
KvGwUFcOL8DWeS+8iZSmYZnX1ApdL++9torW1kwMyecZk1HQvhAPp696B/lFauHzC3G4E3qOoIil
oeXcl+Zgr8qoIkBFSHJ4Wv81Z+BGIHcS4qnYsr6fU0h6cB34TBFGGUsP4eVII55rKOeNAlNPAQnC
Kc9GFRNHNX4h27/kFiafMJuzktuL7NRD1iZXr3AotHDN+ZzPC9MQ+cLCz41caT7dES738aZyM9pS
U9ZrXh6mExtBmlmysx/P9egfPD2vtgx0YNQS/EqAVBl+jQF7YTccnq04WpUN/sUc1UA/JlsuR3eZ
BSrb6y6o6ldoH6+x1ryktrsNyzzb4k9hHWfy97cUtLQv8VY3Afd06c7UKqTnbWmvWxerSJ0WiITt
d7Y6EnKSwfKtz0joQooUj4lc1WPp7zqDogUWJD4wEYDlJFRl4djQ4QmIWfnstMGukPpZmDA/DTtZ
R/X3zpnePXbWTZF8CZOQPdoeBEI2iDGv5tyATEax1+DlGN1o2fSS7Ljs5rt8GAK57oruPQfMRRtQ
2daXkCkS4MR5dUaMtCjvmq2OhfFSonV3Mrfjdusl6xEkbK6F/t4MC3bEJDguxjl3MlPppcYCu2Jr
dmq5dIVCy89lZSDicrzo0DdW9xBlWHE1Vg10g/5aq/V2CztkX9WwC/yqJpa6hXNkK+156nNGm3X+
IomGfTIR9nDJyGOTMrgy+rXGGG1jtPIlTpKDFufBq3/04DtsSTO2DuPBy1bpY2OazXuWeHexypNj
8NFBu8CxjDUUuYzY9zbrZku7DgDuq1xDTFQE2RpjzwaVVnhStb+UIAwOVmsL5CGRWBc20YSkq8BQ
YCUX4bUFR/NC9J+75403KdO1q2kz6RZlcQ1N8HOe6qIlJON8y0hpShu2XjF3IGINW1Z/OkpWx4TP
HqIOF6La407/QLPv8zfZT/TqEGVYNac1Cbe1qax9Yt8LYVenEHPYSsHjBZjmJUfbyW7SpkUf0O3n
ZXoFFs0Xw/DQFEV/gxjuLEHeu6yeUqT6sdMe3cg563Q+J4RXy9IOSRn1qXkYnZrHhhTboVIfJvkB
Q4AFzcuZ6Dddrl8agwIUwRM3xRBjPh6GdInMmHggnZZCm8Yn1d/PCJs0sV4mIPGPjAiwKPf+Ka9z
jnZL2+IwjVeNiy1KI11vG7GBHgyD1EWZy1MprM+wz60dYekCjWdgnUoUQIvcs+7MBmrKS+SE7T3L
lGhdG1m3hiMO40Xp2WOEZL5IbUwJsV88DLTFdQbawibM7WgM7FLdeuAtaNvoWIqcK2l/i+lirtnk
WhdMDAdN+beJ0/A4MWrLRLDL2GTDnEcTrQJ0xrgr1R3h9AXWMBZXGJPek2S4WnY3ANXt81WfI/GZ
QZfQhwIyHRmYIP9m2WKZFycza8oQZltogC5IKgImUMGnp97smquD5stDSR+5KNvK3+seCC3Uk+E6
LTP27k7bXwrHvsVNEZxyEbdLN4y+NQnrIZDU9GwTWKzR9XjM1mKo1iLZbBt729oMJiII0Gwhx1fw
JHd+rLKjLwmUDRjkaJced3CZin4rAqSXVpZ8dvl0r0g6OiUl13kZ586SxKh1jJS6GcA8RR6HpKG5
4z50QN6zuAW+9gOAVn1wCma7ikpxK8ohR4k/vDZlkFxt/GqbwS5I68rKzFubXiF3uGfRPBtu/UDf
ytzVgsDY6sUHfJI5l9v3LptJ0z8g5xTHApJTYhXmEqJQu819NccN+Jj7jFe4Uc+BgQqk061Tz2dx
F+QB44pIFGQez+4HjytsEIfWOqxPnPZ6T3OXjoN25xcYsvS2OXZpdKEKCy5ZcIrBCZxghKXHmGKb
z9fZYYFdCT16C/rsMVQYighBgHBhA4jPO/OHntGJxLp6NvWmO0biVY4ih6nVq5fUBK+Q6gHWXiby
bkBPohvyDKB1XeA3XqJwk3vHT+jPyupQlLY6d9Ia7u0iop4B7UUIIFc+ny4T5yy7+qqH0GCxoiRT
szt1lbvjdmicRe+1D1jQ92inDgYzTnMS5ZseEbH7zfU+8R5ZV12DSgA5Tuy6PkmvDBgT6JRrO258
tt4DZ2phfwcWXe98M1tjaswfArsoTj2iGxgS9TJntPnsaxUIuFabVoT6jVu7n9yrp3NAwoARAGem
gUDJ9quzxAsLd29vZ025EgQebmJ7FsYnCL0mFNkVEhdvrMIrcrPvMijE1nDScyWn8OqO3xtD0+81
cpILFZl0v8wZolKJY6OR85NTAhPmNnu6yvKe4SBJk2b2MGghXZo/dhiLesTNxkZLQ/xSMrlVPpSW
2m8RhGtgA7h3csc5FOlXPqXJjsIvwQ6oFZd0Ooazo9WzJUIY6t9FYYb9xU+qY6p1z6yzul3sWVs9
yf2DMXsYfSTidGzJ0swmJAeAGiVFXc0ht/2RymFRNCYTwOR71fb90dFjSmLpudsyYLQXmVp/zevo
h+408tzbpn6D8ID/ZDKZhofGbs4I2BNjyBFg2tSLTsOK0czHvdDgd436JC4h3RKRfRgE2ZeunAC5
rIUAZpky1F91iWVenWqlxi56GN3iAX8MwlHUzJTk6ZaIBsrr/zfUZNg3C1JFG2LTbYKFMNh5M5y6
YD7MN54HuxO4QE+Mj/YUz6vUyasbdHDcy6S09JP0rq0LygXSFHTR+F66nX/9eawIgK37n05OWxGR
nWhPRst/gNR45460gZjiLQtHMzesvz8Mk2uVkELtjZh0ON1ERxlFPZP5EmXpGCGPNbkL+WG2R/Sd
UYVO8+5qGA9Q8UmK81bofMznEvvTpM8CFAibjwpRddeZD+HoGp+URpVRdQergvRPapsBIo5je7L8
6R085pyVEyp2+4SUkRPOTQ/AkNOI5j4bk+d6Kkjq0+GUsZlfOpX6lpjDS0KgM/JA97H3IvswTUgT
nP4TJeIHOCh9K9ixLFC4p+skE+1+6pPdJHL7gF9ZbGVvfhsSMgVttzxQMUyroNIfe4XJT9R2eXI9
Rq+iJ5LUs8IXYyCJwiwZIBk5a6scq5QLOgSrV98uqTZb4moZo0y5k2yTSPPgrFS3qKtQpJaBZByV
N+jHRv/48x9Mqeu+hL5s+KH51CgGemnWxac8KA9VZuAZ1NBh5FPQrLuBPBldbyuepXL2qcY+Lkgs
tKbSQNoo/eHQib2BOmUXODHru5mHovt4WUvILGiImdCSCpMvmBQ/OVmCJnOI71QrBVklGuMQUbwO
We9tLe+7dLi1oF4Bm2f4d37f2JgKyLuqmYOOhXTAIWGWqfm9XVrEjzLTKlKR0m9jo7S7uuLiGQzB
SXXFoxNMszCXGHPQHpKt2V0MOi2MpvRoyOLT8wZ9X4gQhApz147AzNYHPpB0MPHMkIl80bDQI+Rk
6zNdvoytQbKq7Q1HR7LCsojgbCO017UU2aEz6h9cs1XWpU+WKqNNMdCfSMs/DKH4snyU9qyY7GXg
V3JtyYFxa3kZAq+7S9GH4sze1n7CZnrEswujEFELcv+Q9JpdVNtvgQxzhtW6fo6QX5POsBEZvlfP
RnCCYDvKgP5j0fJHyH6NmrVDxRFxlMcHfk11fzUM0ZsU7ovmsoQhyAqPYkhRL0OvvuZd9wKwjw7B
3pDD1n24PjocNC3ZLcfqSeMrwoOjl6dE0UyEbe7cW/LAdhmDXZOcctV9On3/XmSAQpkk93eovYdO
dreeenasm6HHVCluqiocgsts86T67pi06OaJy+iBzCjzlnWHmjE1WgVSoX3RT9fA456LbV+sCdkE
USgaY+UGMKUxSKLLH3TnWuCtWg64TZIuNRn7Ghq6VMc70pB+CFAjfan8fTHU9ORKmyPHtOi99VDK
oFPjfI/cc4ssC8TOW5QHz4WUzdZSXrfPbFaBwnXQ/nuAwzOTK4/jE94xuNsBHShaqjrHw0eYsXmv
jxNod5tBt9c4zrYdi7Ucpb3qGFhe+tS8y/vYegR+zzq2n07EglMWTvu8dt2VP4nhTtpeuTEAIyJw
QMLlpm8mtcJlIp+Lqs5WzzYcZVwUcIlabsILBE/XXke6W47zdbzr+oOHH4xaKjz4ItoAh7nr+whB
STJeWAgzFWpwtmiB05xYrh0aR3NWlL31wauhiRp2ni9TnfY2HilU8YzUJ5XE5dYUPK1VCaaubZ2d
wHoQm859bws9ARHNYFZ3wNLquyHFXeuGxqNQyDqsBOeDioP4CP2Ou+c4mqgRUv2IplEB1xR3XVcS
6Fzcp8VYHkN9tnHVhDfXudzqVj4stKmQCJdvbkTGnUzRYbmZ82aXhCmrpD0Qi7QaGbbvHTwQBLrm
R1phDhc9e9FdGAF2mu5A+hfI4VkKzMWDMxUHWnl9Tw6MubFU/p4LOzs5tin2BANvu54NJ8glFpDO
QGpdhf8MZ+ewyAoUMqZ/Ugq+nC2DS+xz4iHyIG4Pf9yZhspbNX6oWDeIaVWZhBHSSOEUrGkupPuu
zPiR0ZDaTJFcNqyfzlha721LL2+UlbhpxQlpDCKKqkB0VahqN8jqqVDErTijzxVPBNExKqvvMaZ4
aDwQNLoBQ0VquvcMDMJD7ujf2CIwSdWjUzJm9c0xsA0giy9Hvd9lWn7Iu5pWKKwuYyAuXiudzzE9
ZShZjXRioRyerVy2x26SdxizoUP0xguzwF3BoCvF48n8H6Bv49j7we2vRIMdyzrZT6Nfb0Mq3iXe
Q5cO4miyDeVAUcZBF90uMYS6zylSpSse26yzD2JM96aiiRG9ieE9Ck95aoPv66gy8iFv7x2kB/jY
FTKNAPNe5cNE0Pw1cb2UGq0/nn/+YxqptqLpkzsr3Tk5wLbBgfYEyDg62HnIuUrEb5dE/c0JGjAX
7b5MCBzSGzGenVBPcC/HNb0gq4O6RhYVmOMJ6/jWSJGreU44Xggm7vaCN9hCt4hvyeZUNsr4/POf
oGm2Qeb0ewqR/JQUE0qoBEs8HkuyFhJ3n+f47fMxH5eeCgdG79kd9obgqBL1pDuteQri7jySIrWz
GNXuSAn8oVutu80G8PiThqVT6kn9zOCWG6F7VGHlvylVj4uQ34jd/BjIWVjMBnYzp39BYIZaTHz9
dqipLPt52AygYI0GlMm85YlTa5OuNWbVwajyhtEwfFQLezieLICIGsUmHul+GbM3jJrxFCC16Pqw
XKFzNuHklP7WL2DoBKF/s2CtPqaaWOMGf0U2AIIU59Wh8cCcuAsCL/SL0Jju9J5nLMaJHI8AQSgX
H/p2ZzbFd9ahy4L0QQwmkd4s6xl4AT6wgBiONj9ORR4yaTaJQqm1ZIO3IVoNqXVzSuc24steRqMV
HuK5+df78ug3IgZMoItNbuGdNvIqXHlDc/SdvgwXENfiiLBz0koXBWQfN4NuF7utvqdsrVezEtQu
pvVkW7fJ78dHb6RPZpfs3Lkt5vugUfsApfJWecP42urpDTq6uHeMI5ae9kAqNxTTzK13qcMFKqqG
bmk1qMe4Nw1I0AR2ZsePDgyHQ6xWwLp9fA+vukDbMnDfRA9D8gnDiTuZ40JaVV58yeshemx71YOA
A/XbmiPKYx+ZLtPS73T8YufrWHpaWxUro06eGP6juMsz9VyhNjrzEDvDLn/gcEs3AN1mwUE5XLLi
yoC5XkHk5kRKuqlZKUdHguvMLhA7axdmD2MAOdJhrGNMkdbsCcA8vtFH1jPdFLz02Zz4WkeA/XOc
pEbLP7rrDi80ujxguY46S26NZMhvFiulPuLQKnXe3FSx7ckqFwVnmMDiUQJW65zrWOLECj1ZnqkB
ELNvm1KiyQC4gsC9m9660cKy1t0mQb5UxHzvJMcZkTOiZUkQNwfssddE6JAKN8p0VUQ2QekwJw9B
FpKKN8BGwEp7mAKMh0jOSe0MGry0/v0YmeJbVW3azmne/KlvcDDoZHWaZUsK+LbwcNy7AjpNArRt
GSVgi0JzGPC1CvsNEzsYxM671ycoTMYERmlQMWMquzQIVXEixGCV84r/rE6b+hsgXLW3XbgpA7FL
Ji0Ht1p3ohmokZZ7rCWU4PST2kBVVgVfBtGSLlx2JgKDs88iF1V8lt2NRV5dQfbr92FobRijbHw7
qG5hL+m6Z91Zje42qd3kQcMyURhBApOLba28IfgzvkGwP7Jyd28i154tpb/4htbeIWGCnoLnp2gN
dy9LlKUi8JNj1QLvDG0CZu2hPk+ZqT3NIriltLyvZnT1s+93apUUNvmXQgAn7NVjjseEepS73pho
lziOuEi0yWnoE5ymiMEvns5tUXgNaj6CzR0Lt/z0aRuGWAqYSd/6Br91zH0oTks4S8SSrRtwA0uM
FigtiCp/NiCMoIpqNRFdf/7jj/5zINAEs4HVV4ZOlhI3152GopVKxluBFmSzhXThkLJAuAagvUnE
DfZ9T2IB7qYExQNqCI018Lrq0n5PfOPeYwP1wFnBhITmiXURC/fSR0DICn8rTXiHmuL86OgE984I
fcbovlAotY9VBKePfdMhtGJjZfVV/Y0UA3Z2nguWThpUiPic6l55hzaeNEDUX8q1s484ikm8m1FH
rjL7nUPcw6YqE9ybrVavY636zpijPfSpV63R7nV3IZiitY1pa4sOBMt/ahD3DrxDlfZtNHNtPTic
jINSA+d5lO5FVlr3AgfRIjEsf4vgyDgbwJY6q/SPuncwrdE8s2etTpMx7vzYRpblcQ8NNfMcmfLd
Jgfixv4Md0s9nsap8FfmKPw9bSW22sH5GBPX3Ohh/+D2vG2GUzMszDHWup36cOaBTlMAgPASYgHs
EWycCwtkKet8uGvds2nkNcnr0wU1K5VDxJQNuc8ThfRnjpNm2+RUiRAXBJvYa1xbgNxAB62MRr9a
NWNpiga2tATHynf5Fds9gnKavXtXDXuH5fS5A0y00Nu7MjJgKWkO2gsB76pt43tIEuPOqAq0QLiB
aVQvYgyhgrU13YhNvqgANFVG/pdtFc5Dx0UYwRjbRyQ9C70JQDdRdm4mXXaX2Gj7o+iiu6JMvmch
3PXR8qhQ6JixCI4IBxp9nSAHXdlmvM/Lisl90nITRhVg1hYb1MHbopfsUZNm5LhOebgpY7Uj0BgF
nplk4+Ynhx8/V32SsInYw2HlRLNwqDzC9saABhC/5EOhkidbH/ybjzyU0XxjUS63im2+oSOgEIjX
IF+iDxmYrK0wjM36NGzcbhMZdyhhdlxdo1XLVwzCqx9gX5KjRI6ycJQR3ZglCbz14BN1kV481w7o
u6J8g999rdjD/axxPAOAAKGrrN30yTxqTY36af4v4L0vqm+T3WZyuaL3Ari1pnG/0jOQGApL5EGn
bKdoCNgS4V3sYvQshs1aIg1A3fqw60RTnnGUtAffNPg49T3UhPzBMEtiOSx5NUCEYrDD1zqZ8U7p
9aX60VXJhxzgJbtWhMBINEetG7GW86ccCqfbML3dhZXWvtodUjptMqH+21xNq1AVB5UXa6NU3V3U
xxoe/wTzOGqc2ISBqU2HyYBB40eluxTVFBzKgHlua4GjIQpsOoTKxeQ6MfWVXsLMsmEanGCnM6gR
3osGqYkcyndWCMUJhUq90RiMnmJOm2Oi6/bG6JrqAQv63svrDwme5bPOzymX/JuuO/cgV+PrIIK3
ACXonqCLF62sJM4l2e4T0P2rroOLEDeNy0wCLoLd6O1FCb++dw3zOwp2cdODdk+4SLkxi9pZx6X0
bt3XONnOzo2yeCG04qks1PSE7ADnWCnPk5aWG6edwj8JWBH/PevEtWm0HDJ0TWKS/D9knfDmabru
ecXONrAH1tbMgqsY3qeNUa9qOb54Uwg92gofcOpTNU7ta0I9vFRzkepjBDjRNLMFrzIXaBhmQIXq
phNwVbi2/wzv+D+fw7+HX+XfI3nav/0HX3+WFW1FGMk/fPm3W5nzv/+Yf+e/fubX3/jbOf5syrb8
If/lT22/yss7E8Q//tAvj8yz//2vW73L91++WBcyluO94rb78NWqTP78K3gd80/+b7/5b18/H+U2
Vl9//e0TlKmcH4383eK3v39r//2vvxlkCf5XctH88H//3vz3//W38/he5O/NH3/h672Vf/2NhLK/
MCcxCJIRpuOKOWOx/5q/4xt8w/As0zdNUoesOQ+xKBsZ8XzeX2zL9RyP77P6pED77d/aUs3f8v8C
145lnctxzlXB9pzf/vN1//L5/ePz/H3E0q9JZhoxVS78c/KGfs3XwVc0NGZNs904GaSQMs1fK8LH
4z85tueH+UdsyT8e/g9xJUVShViEUgLSwqQ6AVTg4p6N8FNWXeEL+SeJPb8GO/7jWf5w4kRG6XZV
61bzicNVPWs9+RrlJTr8qkV1sVO1Pdl3EqZf+iev65+9bcavb5sxJHbp1FO5izQfv2FviOoY4d+b
Vr87fv7+Mf3+YxG/hgb+4yXN///vco9qmTSkRI/lbkgbv9tJJZx2Z1tT9U3r8PzNIWL9F2ae8KZl
OMzNyZG4eqsoqfa6ZTTP//rP+Gcv8w8ZYRqCD8uyVL3rKnqKpZ2U+LFJB83/LJLzfz4+yHb99WVG
nbQJ8nAJnw/NDtyjJ34kWe1ZJGNr5fAnh8c/e5I/5DgNFTr2yKFlo6djKVNFmXelXEfUmTf99CeB
Vf/zW0Wo66+vREqaYzsqayJ9RXf16qq/s6fCOP7rD+KfvYQ5Fuh3h0MZV7KTzaygaGLrKR3xP20T
GOEWg2rcbNt//Sz/7DXMz/67Z9FDPzIcLyiZlcluM9U2W46siB/+/x59ftbfPTpY3gLTQFLt2Pqr
+1pU+Ewjt3Ga9b9+/D9kgP7nOcPV9NcnEPifrJH7/85hn90T6GSP+r7RwsBcIxtHQw9JvKQAwVzI
8NbGamRo0f/l7Lx2I0eWAPtFBEgmk+a1vKrk1VJ3zwvRlt4nTfLr99RgsdvD26UC9HRxZwZF0WSk
iYhzYipaAi8xT7IALLblaJSuOtYD9bRShvJZ6ZmZG135E/870///v3ARNnRSUWLuEajC2Tdwy1Vm
F2/ZLzoF2TojqP7BeRJRxBGWtbh1PepBtlBD7PmKI/K/Eqn/f/lFUJEOIDE/i5qDW7U+i8vQeaIc
ALi4duuTwVHr9/ffxKXvaBE2eiCwWTqmNNtVUflcGGdbBAWbtf+h6EuP/X9fdJTUc8ZxXH3IAeWg
DLHK4tUrYv9K1Lsw2JYyZDW6/YQEsDmM5NCATsv0xaCL/ger8eJKtLh0iUW06K2ozWkrbQ4Gy3iq
5Sjt2sHho+o9jT3vY8OZBcJ/Blw+tx5uV78+QGBK6IGSgqxFVtBZfuU9XLqL8z//Y0Qz2bJJCZke
sFZa3ZYiNYTxFDpTA5glZvr5/a/p0lUWcQPkm6NzD8kquT/AmqPRWz65xnHI76cOdsWVWeK/nsP/
Nzj8RfToA628UJnlwfHGc+uY5WTqxUME4d2V5B/0OrRRUO4ow6BEeMg51P3gt7AICkNsNpagTPvg
Dkn5yUssWDVsDZsA2kQE8uH9p3h+6f+7EhP+YuxT9jiqSYwoqMAassHXbBeNLaTBAsEevHPNsZer
9D/vX+1CBPAXEQCNb22HJBsPfVf75TasO7rPZ44iXj/0+94iAkw45YRTYTNuMxbWtHN21U8nNyP/
ytO68Pd7iyUDne+1UTZJfUiCIKGsxYUh5ObXpMwXpgFvMfqrCfJJa9IKMlo8EuoyIiuBbEAZmPea
z87sHrKkk+fcfFr7J2gPvqZmKhivzQMXRpS3CAylTfrBogHyYNRD8CUE6vcTLgTGk0L5xpW55tIT
XMQG16DWvWk1a3JMs/D559Eh8eh5v9//AC49wkVQKKksMD1RNAc/wQGwhkThBNuIcjjObKskPzex
JLQYhqGP8KHPdPbVC13x4/2LXxhL3iJUxFOS6cZhoWGGll1sKCiN40OaUXnzlCD9NV68WFXV8/sX
u/QgF+GhNuwo9MqcT9Ep5u+cnESvZjvRZvT+z5+/ub/EBW8RF+B/GUkzqeagcm2QUaX9HhwVgGU4
I031mrvJldno0ke3CAkF8p+ePG198CFrqK2Yhh6oTtVAZOM0blab9+/nwmXOe+k/5yQtC7o22oHH
ZVJf2XvNq6JeC/VQ/sELLEKDyMMUgDAvnyYckA+uaVF/J4KhiPfzqLLv79/GhdfiLkKE3XASm5Aa
OpCWKspXKxYI26KqIDGnaP7ydjPpWiqFS4e8zPuXvPCh/ase/WM2L/zEroTF+txMrfKZ41bsMeaA
/fTKl3bpzSwiAqU+KSlH9jC1RmGxgkNIxYVfg/4hpz058vFjt3G+vT9uI8pJL6nQqtEp4g8NOpf2
s76pP3gTi6FfFW1BNp7RCNJPnBBf0yNAjcanStMl9v4NXHpOiwEfuiohccN21S0RMyBla7ZSjS9G
l6jd+1e49KYXYz62HL8xEGwd6gm+TOthF2ubyLry65f+/sVAHxjRxRC1vIBOiJNNNMlzGrCA1V9b
PV/4++VijMeG3QQFYIxDksXNt4JS3ooWmqR8+9Dj+dcL/ccX5DdVx653Yt1c6OqhkobeNgG8z9X7
P39haMvF0HZnw6ptNpiHRI+/5zCt4JF1lExPuBtVeFca8cP7F7LOT/wvsV2e568/bkSXGV0MVcl7
LtPH2U6++KHe2X772GXjbT0UWCTs30yiNPSCkb9ye5dezmKYg7IMOW8JOLlKk2OQGt9nyhzev6EL
X5ZcDG3ldAopJBEk9hzkJQFIfAvq66olI3RlfJ8fzd8e2WJ89xNVGdTrVFRLjXtJ5+BGic6lhzzY
1K7TfH3/Ri49o8UQV5UxUCLPM/JjE0I3pa+rpCqazfu/fukeFsPbC4akFTVL/aoBnG+ABYSXmm54
2XRHBzQnvX+ZS29jMc5LIL4Dugd2FFT9AVcj2/vQsMOgGt8y++xjn5OzGOsG5dwdOB7Ii367tcce
yjir/4+97X8V5X8MkEbUvhd3Nu8heqit+VRqsaLxiBxxd+VdXHjTzmKw4+h1Bopw6gNt2/SGUT48
DdD93XY8vP8WLpwUC2cxyH3Z0AbRtNXBKGYDrCiQ4Bb2JPDbEikE+oZnAbnwwe9AupFicukDUwF9
vd30+f2/4NItLgY8EjlptWXFkFG1JuhX3XOvKcF7/9cvREvnfNU/XpHlTf1Q5XzMlPobD1FKlQE0
F/KJkCcCiKrgZpyv9TzRuvf+BS/dziIC6LjHfhSj57UzC8kDrWlpvaI5Pvjgft9ZDH7ZerR5n0NM
4CpjlYay2lYJPGqZ+uP+Y/ewiAAxrUUxHmiO1X0XgGBbBKtOldGVgX/plSwGviLV2qZw8riBOX0p
aFsIFT0/VtPvS11+z87tQO/fx4VIJhaDv64nj668jncRa8LxOFOd54nxVkVO9DqxoNi+f50LZz9i
saavHDMO8nHieYGCOUDna1fsVb6UDoWUKniaGw3TtlHyyoi5EDnF+cH+8U0X3SDgbVJNHyd1SpUE
jgyNX8wfX41Ghd3HPgKxCAyzMWRDGvHwJmPy19RNOzc+ycYrcefCMBGLUa86J8b/yyfG2Pd2dV31
N4Gid/39F3LpCS1GPYUlgwhKAnPUQz/sy1Zu2BHFB8+fri0iL11iMc5tg/YyYRFYtJNYty75gUeY
c7jycpjzm/dv49JDWgx1yKk4xDQUo66jyztim7sFeNNdeUh0Nvx9tSIW47z2bcpos6482HlQPg0y
4kppnx0K059v7azvQF5ifA1mUHhNmYP9pCp5jUs3+TYBPzxrW4EibhqvpXQ5a8W5W70QDtDyBjJr
lfrnBmYVjp8olcQT4WcUfsk0O3pz3b/mCYii0BymU5I7VJx4nf2DcpL2dWjHSKJ3FzbkBCgXEO+C
1FxjGwzJyObGcJfYMU0deT17UEAiOCJrnwXRsewdGu4zsl1H+vXnox361YPl4GGktwdsGDWRwDYt
VXyhbko8xGM4Y+pyjd8ITEHk4JRxn7QNtX7r1FkOWtQDGj016q2fp4p6nch2H7Jxzl8jLf+B6W1+
r7KE7mjIDf8UOvY/24o2a7OTEQWYnEvIkmp+bpBFoAxCTJ+jeYizVu1JMJmnyjWzG9/NfcmWHCii
mGf7mUJ9aP2WW7+6qQ0LIjGmkTMqWM80s5PKpRtJ0A/seHgfEjeVK9eFh4k32QcxAs5eub/DmmoV
u0h7G8C3j+hBpKH7ODqVv8tlFT/BE8HNqBPhvxUu1Wg3RhxUSNOHIvxVqSS+dh5wYYDYi/gxdY7j
z05dHKDbzRuj9M4mvSDaCqNTV9ZflxYv9iKKlEEGWLIzc+xRwpBHugERL8yzlzd7M5oskmOUW4ob
u8cbuE/9kJbnajbG6RDrauKbhXw5iyt/zHlS+cvSXyymtbqbRGZTs37Ak6s+qdJO7jnA/BaOLZ3d
iYkSqR5hPtIG0gT3YQvf7cosd+lBL2Y5zdFBiae5OuAKNul5iRrK3mhdLNK8uxKtL11iMcHJcqRw
OUuqw9ypBq5cZOuNINP51e+gPX/wPhbTWteaNA2IrKQpFMysTavQzygoMCyDlLmWpbkQUe3FxAB7
XRqD7eSH2e1NG8CT14Ml6v3664citr2YFbAoJQOAKGAhpp/Rg+ND64gpMH3/1y98YvZiPtAwkkdP
2xlF2PJzaJ/tN2PQbJQfFWs7P4PucrPfdef/m6c0nbx/1UvPbDFLhI6RKKiQ+QEoW0RDn273EqTU
lVno/Hb/MmzsxbChj8twG6unOgWH6EQxWqp+JmNjPcWNcOgVG+FQNbSJj1ee4YVP+d8quj8WT0bY
TLmw5+7gTJmZQplsBh8pWebjWYdD8vahZ2YtBowlk5Hywbg7AHmSpzD38sez4/T7+79+DqF/eWbW
YqTEuTNJP4hx4skIjstA/Tba2AwfUdanHubIOgUX9P61Lp0CWYs4XlJziJEzN+jTtsHNiZp0HCTh
OY+/TXn8Cml+NyVVfdOz2h0d9fT+ZS98dP8WafzxmmaL/rS4mkK2BDlU4Ah0fJP47ZWbuvQRLMJA
JrsgQejbHkx6byCvF34ktzSfB+hrijCsrlzm4rMTvMA/7kLVMHSCpG4PDs3QpxH8YvONPsa4Pvl0
fYQw6zkB3uXYsPC4JTT33kzwldLHPp7a+cofcf7k/vdjsZc1UrVLfxKJuepQtkb3TzLPubnymjja
QgzmXOHM98lcV+1orXGmDw1qM1g837grpqHEcbVHUISyI8cZ4MKDRAJU9dv27Pqg1T+9Mtb+/jLN
Zd0ORxqpLlkA7Gk+zGmxjRMMrEWDlGRd5O1w7Vjs0mUWwdcYdc9CKRJ7EKAKwVryIuCErZPJv//I
J28Gizibg+3HtDKIfSsTfVOnSc2Bi+NdeSV/H1BmsIizYR5OFtJXcAtVVu+yAYatN5rNx359WVJT
s8ajLiR39pByYafZyWB9miis6a5E7Qt//bKmBvWgp+CROvsYK8TsFbgK/OruQ8/dX0RTQ8adFUcp
e5N2cNe6cH5156Kaj/24+98IULlelRsAnvdjMqcnK4NOKdrKvfKn/33yNP3zt/pHfBmqacLAXMq9
2VWAqCFzz/6aS84MBsfRcgcGLfgcD7a6MvP8O4H9bzQx/cXIpp806WfLF6ChEtge2dArlJx1a8Cb
FMq66yu/YKlLU3HS0cXbs91it8LR1IZWDAfQPivfbguT1UbxPdr0TaUuk6NZmS1lC2Fq4gOrR1sc
/ULFvz70DrzlyIXzM7A3tfdjjPxDh6bc5EVzbd1/6dNcxHg00/O5NkDsR3qPhtVUo4qGwZbqa6u+
SxdY/Pkd9sAAGg2Bh6reDZ4AGtBLOHcfejjLwh47dQwkdXww84g/tRV98SSL7GMHMeaykAcIhUd/
lWnvKVRrNmwE1RGbOK1leTrfvH8Df5/fzGUtz1jDzW4qx94PLqiuHrBVjjgCusunsMxB0TiDvYOk
eHj/ahdmgWVlj+gj1bheKfYN5/E3Y2/Y6yl0ioPPXe3fv8Q5NPxliC3Le4ZUxHHL6mRfQk721k6Z
1Z8DM6yaNRB0dCEOzc/XJrVL11qEp04FUddDQN+XMu8xutGLZxa2vqPEtvju44G58pVdemyLQOVG
KkynEON2N89wlwuYSfg5cQAJeO15N3ws2nrnIfRHPKQ4kTbJ8+c2BkF6YJ8XUiIMJfb9F3P+lb+9
mMVIL2iF8qIOW61R+P4aCLiHS6dOr6zTLr2K5fTfTVHnzpO956i1XKc1AkhzgF2fQfQpnOPHbmGx
CoBzDTCDgi1oD5PzemaArFE5VK8f+vX/KZ7x48wpKtPau206vNbwz+7oqbqWlbgw2bmLPRWWn2ya
q87aI82CYwDnn2bSzgj7lQFo6ZMZN8OwjwojvJI6uvC6lzU0ibClBl/D9cbR3UtgF+vGC9SVsHXh
dS/LZUbpkPFMlbXPVJJvHdc5NbncjRJMrueJD66b3MW400Bp/HyqrX1jRM2LpobmQXajcWW4XRjV
7mK4Ya6yA6/gHnSukzskF/7JrCzARFrhbPnYN7UYdEAFyokTFJtld+Q8R63K72oamr597NcXc2sM
oqZm3QLYyPTyXdFUYmPFgDvf//VLz2cxpAWTNi1dPrC6DuVqjs8RGxYu1iMbW1VeeQmXPtPlkNbY
WXqrN/cjkEUoN319mp3hY3kac1kr48k26nK063vPcurPEUCZ1yRy02trmwtP6H9qZSBmVXCZGGNy
bDkHx3SNM6DHT5CaV7ZVfz80M5f1Mp5M+5gDTF6xUXuvuL1RUA0wa10DdJIBA5XjffRxHd3rrz3E
2SuR9tKdLWZWSGIRcGpiYVKMjr0CaCG/B9rCfEnHnPt/Gyrpjfx7/92FKCLPV/9jwoudzohM3TAl
aQHJzhqTreF6xm6co3ZbDqq/cjcXYu+ydGYGJMx2wqCFPCMdeECfhJmj7Ms+24a9VzZbM+9Te9P8
u0R9f/Bc+K7lYuAD080GWD4Ydcje3ptijm5VD8n8Y7++GPiz5w2+GRX2Hmh79FDBQnjLtR6vfHOX
/vbFwO8TRLsDbRN7y+vbbSPj76SArzX3XXrniwEvm8buLDAae7/y6v1kGsGhKDMoRBAysFaIaxW3
F25iWTrTlL6g0DyywQfgiSSJXa0Dt7x2NiaApP59PbUsn4FcbBaw5e39JKIIds8oG2iRSqeQi0iq
dWdWAccJADSyAfx+qwFXpo2RzC9hCQhpo+MQgoEcvcBe67Ys0B5wWBisA3bEISXjRdrCRpNN9xlw
SQ//WZ/xCaYBtGKKsWXFsbl2fOeFM+evXatPOK+L0xjA/fFFr6nFhhBZth4q2SGeICbTVa1Vba0M
H2FdNEXHKem+Wo0JmDKgNTSLgRy5Uv+oM5gbYFJGVGtBtR+L6o5znWkTNOTAwiw8jE4fI5kD1ecW
FdLK3LMhmJIxxGy/rsZgj1zycyVNY5dl9c9BjNOuR4VGNjB6Ssb5V9mE5ySM9SZ1+4uM6mepzFdl
jy5G834+u0vHtYWodV2p8RYuCTZgix4xI1I7aVNrQf6yXEepPA6V8ejGyDjKwX0ku69Wbdre9431
nFnyNadrE9wci9C8hvLWeiClJcAbcPf6+xxNzdEwpy9+DXzaC0gMK6t89fPsLQ6yh4F/vyW1324m
exr2tTrLcnINcTrDmUqkx8ktklG/Raqz95HDjJJG/d0UypcwmYybeCoegzjG/OuaT2nQY8MO59eS
tDuIPnSPcdQ0G9/DktINrbGrIk1Tto5WCUCwVW+6eAKL6NgH+MwST32tOvE9lbD+g9T+BQb5CTwa
LtiqP7JCSlYqx86hEvHLtA34Pmi592oITmE9HfM+OFJF9kPm80+jc27arBD7ycEVlLg51WThbENW
mmYE8RalmHk1rNs4+9amvrUBq6NXDczdvWNk2Fs8lON9quXBDKCJYfaON1ZC64YQ9Bck8W1X0qDk
KksCVErCk2PHv8f4X+ZIHj3Br3rO6yCFBiwh7SmvWVUFAD4vbX7CC9Eb/OHD1svN19obJpAqIy2I
A2ovHVRY+Gh1AkzT+dD983xjsbVbqVS92bJ/acL2QRqWt5oUZ7SMI3/t2DDCez9+icgnUmsNZkPO
9EqZQ88ae1YvliijFbJukg0x0L7as9Sto9s7BtUvr0YQEoHraTNkPENoeytTBPYWveMACl99yp2C
/ZNV/+iBPjsdLCCnl9U6ogh+46B6hsbvfx3KotuWZmZtgRkjkHHiCrtQ9k9jB9QmGD0nLc286qxC
MejKX07FPg919X3rWPRX+SR3h/lGRwNeCC+7lU6wo1E+O82tHa2l4GQS9NFJx/l8aOfuIeviZ5hh
z7N7No0WutxXBgEPPtdPK0LqiIYBEVbns7atJHxRFewMF4aKZaTzesxxEtU1pFg3n38oG3G9Qcfw
IfSyR9WYr4kXPNVUMm9p2/Fx5ZYSl5kZr8ZOeasuUs7ODaufXQs5V8WtB8MukZzRO8M6b3m4c48O
zdaG2Pi2tg+iPsP1tRPvlO41ZNO6vmlQjJJl1uh4C+e+cCnHzV3vR6XdN4VLbiVAjPCl9FiaGzzw
loM3LPCn5IXjJHmse6rDAaGE7tca/sBnq2vBWIYpGXJUZmaNw65NngIyjM5a0hP/Bb5Nir4iU+6d
7vz2mPQi3XVROz63DdGmN+HMrz2HM+y11+YgdwfDjXYM/0ivYcIZb7Cu0hcvgkHOa7DbfW5NzqEe
GuNoNpV56Gxd7AaBTT5wXf6KcO7nI2xE6hJDiwA6mXV84zqOepH6jIEPIFwCTB2Blri1rm7NuuWs
MYlkgtxg9GDDAOEJ7jFtZr+xx8mTqg32kF3lVfuKZObG4bK0e7giPsnexk2jbK9fWWzJHw3hWF+L
eOhOod8Xv4O4iZ5av5YvWM2QUpaTZT1FQafvS4pXJRjRunhyAG7+dPQ4fIrK0ePt+sYDAPoMPn8C
esNXMj11OsX/gopU33lt1lV3dScdex1Lt0BgYgtxi6p4PHQimfJdZHTiEACaPdh9N38aIJq/Kkpt
bg2Nf21FgjF1V0U0hZsWMIpHS66cITnZfoN/2DR7BAhTHa20ppNh6sMXI+ka8iXTfTzKH42C2Vg0
OCCtHK92reofOmzG56yeokMkKC+hibJ9rMMpOM5ufgeyU6+EPe191/4c5uLF5wNaBTNEtWrkngx2
CZgfmzfDhuI0NB5n3h3fn/RL3H3Gj5kP6eREHWh7utdMsOKfoHrzkbhecjRCbJlmx4xYwznGYIv5
jTD+LDPvGEr7zSA1uPMLKNqJLvUxgdsAikditWwo5cgbJ954vpwIu0n7aJQDLGZ6lmHBym9dmjxk
BqfWbuvVa3/0rJN2WtLLvjuvhaye0orkaVE1+wDi0k5FjXkvXZy/LDPiVUNO9aby8ntFChwVX/hp
UrKgOMrGLma0G9Vj14Ij2q7tOdEruyt/dFEwrDrtoi7UA4IvWcBOz9iE/Mtdx4GEdgZbDUn7+3xW
WMagRKI7Z1KbA8/eFJV4TXINXNBkeQFXrripaFhINc/Sjc46cVYnIO3UfnRZ+Dd+N68TSB/YDBva
yhrnU6177Ob5nIIbzr/5CYJbE7f1tk6ttyw+m1MsC1KSKp3NKMeSw1Ks3oXR/kMHzM8mDGClZloj
iTMOrqxh9ussxUXSEY6k91bYlGlXuf0MsaQ6Nk5QryolgUMWuc9Mi1hqT2buc+QB5sOu7iGmESNc
rjpDkS6Ia2raFxGC5QE2/2oU4d1QT9WvaZxbwNC+CfXDi3eGjcqsaTGuh7FtcIYPgDpwfYxUSFa8
XYROCdGFaUcb6rmSlCiv0/qpygzGBTJbUnSFGxTZnaxE2R58oYpdMp+HC/vCc1WdjuSjmM5CwY6G
5xR/Vuc985ENG9vu/BsRWOete1L+HGZonTgz54OdKr2Fhth+M+FCrL3K7x/9wRFUnCU+0tK5umkC
Ob+YwnYeOnuqnkNqQsB6KWl8D5Ouep4sJ7yP5OTujKCJv5SZHx3IzIbPVHiojeK84yEM4vLXqGDv
oria7+D9qFPUJ9G4gqLByWNY1GvUsgFSVHskQtT+/FIJ4GQggIrToIcRB5JHydo4mzDKotDcK8R4
25H+MyxKQJ76gG5RImPT3/Gt21+wQXefopr1TY3nY+WnYtw7yOUZwm78llot6s4ZlHUxaB/vl8jX
vBXWfWnJqVjbVeLkGzPu6ExafLJ6uou6GkaUcMvXwUr8Y17JOAEHH9fw0sYMfm9SJ7tZoIdC0+Wv
hQcPrMzHdBN4UbQz+kLuQGcjSUU/f1MEYP9A4n2rQwN1eo/5DZgizykSGFUohPhOoTyYdE4E+TL6
7BX5qnhu4XxBYg6rLabYGGVpVkPm8oK70isZB44HDisMjUM30bAPz66+SZ02OY7CHY8683MWO7O1
a3tqyQDWs9ppjQntVOHgJ5jd08DY3fidqO7rQTWIRtVIHqKwHlXrFetuNAFoZaN3ygvX3vSeazwF
QJwOuSILtYICR8iMwtB+ozkroJ+2MqgwVK5CQcSXC64r9zCUBnFnfnZVJDj11HCx09QzjoWZQukv
axPdVzhEj3TIyicyyP1PZ1Lm22hJccpBW32b7ND6bNMuYr0lMqo48NW5TX1/p5HSehkPc9dYGs2j
QWGe/U8aQMPG+hbE32EuDPVdYtU1ahdIvazgfTUIOLXS+EJJQZizP4myzzCJjYyRzKHN0YLVnG8T
sF8hWgu+xw3ezX468pnnzVH4TlKt7RbMJFBuEaa/HdE6hHIj0/UKUGMCPM8dTKSEgUS01enMYBWb
2nWzHa2AAv6sigFUwpSxaViIPePQUz9U/rIz6uxO3aBTPCPhABs0GZLhHw9R0UPmKQl/sBlS9xQ5
2p137WRY6Sph3QeTXjv18DTMjt1/VZyNT2uYB6yTqrJTcKjLCoXguc2927TEmO6p1IWBOikBO8PE
4WXTaowitkjUNtbmRk/g0tccVCvz2WAaardT3BZijbY0KPdWF3s/4bRBic1L36putU0dBGrLOCiO
Tp/55bECGlKvsN5Zah3U+FLvndAS2V7NVYDOBdXyCrsE3jAnFw5nSXHAlmEOpGLW9BBMFVuj7VKS
sbkxvyBFK9JtKAV5bR/ZWr9LDOiLuwEr5XMYW4b43rfUDq4wdFB7RSmIk24Llu/VrnYmI3uieZA8
SjlReovOyaKZ14yaFPmUDfVzX1nQPr+baa8w6ogznOq1ngEZPxs260GQlnVCeqdBqXH0e8tiGTcq
u3jRWT75R8AqVoEZs2t4CWmRpNNNGeSOheS4Vv49xwCgDFZ5N6I8gvtkwPgUvLbVMIauw2oYnwrb
z6L9GdeeLu+0lGq+t92ScrXVjHVVfxclFI51aPgEBKNsLR+EZdljmZA9BFSy/ilYtIjwvrXBNWcn
swMWvcqMOD80dkjvJAAMSneSsQA3mTfUCG9zTBpyz0zIqIySgXl4GMn84dcSpvHlXJIFnt+2WEyb
WSrY9uraeezDXnxFQOnjGx4NP7wT2rHzTVwSNw5VN4/DiqR4kfG1pyMfVRIF7lajozE47ZAlMjh7
6FG35IVzhxwcziKGVwYN5QAq5p5qBw95bgV6Z+YRUoeKfThW92QOmmHlNn0wMnprN/hK5B8AtlpK
/e4SOXxX7RyHm7HTfnhISyXMe7cybP9og8TFM9Wa07BiGSemW1/HCM4MpGblHV5cqaDV+3lxU6qw
sLZ0vYkSpUhb92/QnSyBlEIQw5jNR70eurPtHeawB/leCrzsjsH/bEPtdPZtRKvMU5cF5DXZbobd
jlmZfZ8QfZbepYY2vGPPgos20yCj6owh6A3I06b+U0jp9mcDLXrMSY3dyfVghiQj1rMKo27HTrrW
P2YUkM49ydO4/lXYpdX/coOBP68aPcjzvhEkP+w5L79Zkv0hKsdACWSfeh7uG2Sw4PwnFDHrzvV9
4xGoYdtt/BCHIEsqsyRZXoSjZjKwHeaFfMb36EIUPxdldiVqS9YyhIIeNumjCKn7/hKZmecfEzSs
36c0SJInp7SbctfLVhXbqixztYbUUOnj7KvM4kW1aBM4RqSrTNujmO/nsB71fihKbRxzV2efmyhR
0dMwtoNY9f041jd8O/R16zkJAD6rWU5bax6rcQ8S0Pot4Kv+6gaf/66wWCTu2dt13m3rdYBpCWLE
ornoe3nXDLOebnqJgfhYi3mab5w2a4ed6YRGeccXY8lnUg49Z1eRp511L6nT3Lo24OxNNprs5QVD
/R+kip3+ZZpeX3yKKWqaMW5Cod77wg3mVeb1vd4NeY4k3QK5f1YJx0V7clTpzxvLUl6ydcep7m6l
2yOREi5So5vcBtS+d+PKt/e1NbAZCDi8YedhdMC44rlr4TLS8LVx6gpwp230cX5LjluJYzehZt7m
M/PVpjdyWNuhNyMTUNAW+j0Hcz2hPkT+t6q7kk1rTE23s/XTNgB3XXkNm4QUsfqKjAJC9j7nGPbE
ysCJb6OMLcU6bcdh3pg90LOt7TjG/dDkSbIPokIFqyqZYzKVM8zgs4DATU+smmt1YFvodPsB7SjK
dCI+OzFvipJTUjpztjGSCZeXMsrwt4kKC2V62tjoBaos/4paIXrLIlUBmdKV/duLqVAD+txjaMId
J5oNAgnxpFm3/jr/Q9a9o+lFWxnjWtu4ThV9wWEQWqvZdeVXvDNZezPZMYqbFgA9sTfOaTVe00Ap
fjtOO0qs1EnUso0POVWzRczqiHPBCDtGk/HrnurTdN91sk6OwxS6vBQjnHoblzd9BbvKg9tNKTzD
CL91F3bp8xQD9sZ4auQtIdeN2qc+qCnEJSlkuXc0XXics+oOF9HamUzRlitV5IN9ZCMsvU3rcb9U
Oyc2S3BEg+yfEpnNfIAzq7rzlPZWg69Ptj07fmS2CVWzoKmrfHgUNZvZHeonJ3tBSWJhX8fVxqFx
m6j+2UsrypCk7Er5KU9l2h7ySLj+dgjyPL1pG/gGPy0Z+dYxgFg+rjBnZukXP87pUCc+uxw5tiXm
Qc2ArLZGdLZ/p2NfRQ9MYMO0SwG2VuWqrydVcuyiSfjfhpXtjGtdn48UsiANmh9lJVwK7mm2mdaZ
qObqVKRsoM6RUMfF2mX6QnQP0g/ADKtNJu60Sscntps2/yJMSc7sCg4TH1jRVdGu5YhJrXpgqXrT
uOakbmJWi9bRoTOjOVacrDrHwoaMPmiru83xvZY3VX7uaO1tMbP9pE4a1xgMtujQ1FKQdKhkCDK4
7TJvz8/Kl1HPNev0vMpcDlik4rgjG+D8pqmNd8e1HMlRK6rG9qeSPdwJnmYSPhWAHChxqNBUVjU2
MaYQTjlhtpsgBUicYlfjFct0U7lzAsPZr8MvCdNpfJfBWnbYnCYNdCqGcnAvg6Rx8U1adb+qA3/Y
iMgeTwikxgKbOs1aDVKan5yIm48cbntfkApX51LmsdlOWTMgBs2b+em8yMWsGJcUKoHI7++8ki6+
uNFjtQpBsD+ZCcaEspPxcyBdsY9MU//wSj/6wrSCjmWMm0+hQRvWqk5KkOjzjJSjSvE6soEugn1a
WNEOdpy3dR0vuwPAH9LFnQhGr0PMpx1SGafWGml64vwxi7ct0JDvaTNyRpKBmbqlMNpq1klvSI4P
w8ncFqHZd8yxaLcTf+zfCssuezZFrXzLO84uwoGiz23apsbWUx0sb94ryQdA4nw8YUDGni5VZ5sh
ut41chrZW0dDuiUd2z/8H47OYzduZAvDT0SgmFlbkp3UQZIVLGtDSLKHuZiL4env13czGGCgsdVN
Vp3zx9W2urekrLe9C0ahHsoknY943CeQJcewPujs2NR+oCIa5iEbAoulYAEXtgJrWu9pxuvR21jF
nlun7h5cMn1fUPsVr0aT1DvPyIunRI3GaSGV4aHBUHZNy9nFj+QFdJAOM+m/XqGsm5PDIKTaFF9z
O0+HWZNifT+y32j/cOMN8vvsbvR5WPy5nDVt9kJBof2cSyf5FD1Z/m2Q0cfgLBMdtrU4dqsWuLVF
O4P/zpJDwvAv0rC5pODQ3srNgSPOBLJt5XX6shWW/03YIAdO2bp7mTrDdzWq4XPqVPowOtn4lwJT
kPglsMaIwDR6r5ZALVefJeVrXWBBiDGf+2q/DvXUAOxypkQ4/FqCrTczgd8Q3UQeo3atLexWAhVO
Ux5Q76f6ZJlPTSKWec86/1Ns+VuRO/3O9Hv7ZnpbFUQmzX878n8poN7Y1/Z+24xit+UBDwjvmwU+
vM4v5P+WH4ttV7EcU3+XBjp7kYap/iPu2PoJttH6q6qN4XWpRMmV5Pax6AbCkPpK96dsFr/Id4Lk
ze0fi4v6ingMzjl31t92mfeR6CXFdZVDoZdtE7c21TIyyQd/s/18JNKtXLddv2JLyzJaGGGN6Nai
s/hIJQ1RfJUtARY60AwQzP3CoraTKvlsBdlVOOeCPW3tdNISzrTn/h0/2qRkfjHy6ZZuydGnb3xH
v2obusZGOEw9jUdJy+onvivjovnYylHM54qCjuOEH3TaSZZomCIKJv/dJYLfljIs+mU3SmaHqdgh
mHf3pFCJDhtf4P/QP0wh91og1+eMcXa94UyXKWUG7vxG7secbkQTj1sED8lPJ1X5UOae8eBNAfnQ
pkM7PS3t0cKkReDB4lG8EiRvXivxvQqSv9lRWco9V/5MQEzkHbK/fZSGvV1bs16f+OHtr604rEzF
8uJDcIQynfmq8mFjYhiNeGOaOIiM5XSkLujJEw4J7dM2HGxFv7dllM6jUkji4NmC9kC9wb03ePJq
hBDN9osR3o0Vf+PdNGvSy1npjSfVdZoi2NT+mLJpOmcsWdFCcko4lyMLtFWo5WcLtvmoKru6GJbx
XZuFTz1csryqIX0OKGa50GBfnJp8ydmBKKTK+Tu9iMpNT1QMYLrs627fdl37AbofPK1koH5A+gxO
HGiqgUd7XGMK/bx617l6EK9NUfMsCd1Xh8C3g109pFmMhFtRo+QS8cAw5ey00dm/xsqVlHuM6iEr
po2ZkyS2ghDuA0np4BnJgAmycRbydyz7NhJUTo7dXN4AJdWBukszNuXyhbnUvZKFnj1tpbZjfAbT
MeupP6kVq40yDRnhpfim0vOWDR07jFnaUdksZVRpur4FiMvBsZI67seinI7J6oMUqwRgEUx9hdkQ
1FEMoTHzNcaOk7k/c2dkV1mV1sOYeLMF7HwH/Wcr2VtIi+McQo6/Wp54kZ764m/vUV7o2WP5PvcW
5xIM08n2x+RfVpgUOFGV8dBldwZOksT77tMJAU+kWeUjv00zEs5mc7suWudnd6nQjbB2/hLKdj5c
129pLBp7xjjfbogDz61Xs2heapo3sigALQLkzjt9AuiFd/EXjhcKlSVVXqlNHWlIQiv1eX3llId1
Svu/AVzp2dJFGXdL400wfZSbuQAvpz6wk7DnOt9nujoFYhpfDE/Id6oEhu+8gGvrGE9jSqs5+Lfa
OMg576/NxMuYr546145BXdBUUGLrjhAcJZDMi0PxJn9DY+niiv81Go++I5/Vg94LmmGXWumLrWu5
n43FWSECA/9BZVICRhiFvQsqq/lsHNOJM3eE9QKpDJvUp5Wj4xP0gfJ/NscQL52yvaNjcBD28ywf
dDoV+5FF/rzZhn8F9huuzTpAMuHaw6KaRr6RbF+gc5RHT7p4Enb1RutU9bAUXQlXPsyffVc999sK
y9X23VOO1ubQKEOfmMiIW0rNzdsXm/NG6+4aFnaXHCnsKHaT1NafrKrNt7UkQi4RbfnhOUV1UJVp
MhnDaiBAw48qBCWrXvBvLFUCc9HRID+XVgGrI+HWJW0MkxLDtTLpMnRnfNHSre3bxAnP7dSk4lgU
QxUjmEloXpZeewgQjV8UeYTnLagoYFVN+ikBuZ517olLSYHt52KP+qC0u74Es9c+bOZo7AqVt4+y
HQyKZcX7/wtzS0o9dj7m1YMpi4+UtJMQoUceBwYvq5UvAMMZc7Vl0+yBxJD2mmympyqR375HC5rf
3EEmaXXz2Uh971xOJcQfuM2zk7fzXhf0Lg+5sGsqddp0lxHzT1J05SrmMM5BMDoQtUDmwy7HKvXX
SU3rZkhp7Ccvr6hOWJAsMxE/SNf0wsXBHW7CzrHNFcEla7Xz3mYYzivaQ+xVcZxYsr5YprCxZFR2
+qOCYPtt9PaXLlp1a+bquRar81hYWxf1YE0X6AJ319dzdnTcxH1XQstPdxuS24qnnbrurjkt9Jle
PU9lDygvqY8SaofExH8qmAXpgWj0wVTcjqHVUwYnFLRKMyV/al8CHlJ39rfpAVoWpwBzURRg5Aux
cJujzN3cQ/+pbJz27MXJhY3TP1Ifle15L7j7AaJOXTav/5ZuCpD3bu55rqGxC8V9LlIHUUA3efTT
rgrGJN/rbq32fd3TEYdo6yMn22U/FMG745XyiO1ouaGkl/FGEgjuTnQ3qBRgbQJfBnuN4pC5cdVX
gMjmVtrFcDSCtDyDU2QhAf4ta3RLbfhSb9i5QVcHqWEcvC2N66Ar/nSErLHJNRXdIQxAlknzwryC
KWTcLhfPlG+VS/OXUQ79hdji5YUkooLSHWlOFyuT9CC02xdlHsZfBsz//NXcNT2VuKZtbqchgesw
LOGSxWPWe9QfoPQbc1iWDfggk4UkfP3VtdhycRFZEZwV1Xpb691wWRjgYKXGfExROs093g8vDfW5
ULMXOYjpyP41M0qU1QF02XkxoKNOtpbQB5X/Ubprd0oosWJ1yFMgWEEZmVh7umnuxMYKbbIsM2Gp
vkseAKv+K25zAgYZTU+SNTaawA6+wY6gi0XO7l8G5Ts1n3TWE1EN/DEYZ1YOSoaZiZ9nnZqnnoNp
P3YDahqDRZM2ZVk8V9smP4jVyZ8qTK6c7yiukrRTJ+jw6pr33aMpNX6nbvvdMQjsQDhJBu1d4zgm
8jZQxrdHKvMzUUkbi7TK3g2mjsfSZYoiQmKk2JkCywWK4Igh8iM1efWTYdJWTF4CHU+1TQ1OYHMP
ZWP1D+FVf8hcOCojGMfjasxcEyaATMKAi2Bg+zs1FRbZDM7kIQ8klVq0vP3bWjgws8nUbnaIM/as
sdqb0JlMIgXVTy6bAX6/9CRsFFAVQEzBEpupx9mzgaZTT0eotwZwOtuPcoLDLypx+0tfVMlpXfRy
EDpQB6UyPHY0oF0w2pEB5GRVaHrWEunUMA9sIuJpC/KR5jDPa0MfEOFjLqCj/UoZ8ZKp3xtW7x9f
LEYSSlzlZ9HNAdjI8IyqxQ+9ij4XP3H/2UvC12zRhzWk1CAVI8dcFVQMpWocqNZZ+r2TyD9tgCKp
L+QcGexaQFnt9Djdf9MlV7+DvBH7IKf3OqgTeR02r4+8cYRwyzf3Qa7ij8uqBDY6ADAk9UkQzhsN
Rn5bvYoJ02zH2KacMyrKZGE6Ux91wDg7bf1rD+YYLzMoFuJ9CnlVXn85XdY8Bm1K8XSgl3da//yD
adv5Q0ke2KkKyn+Wp4mzU95bIV1r59uLjQYl6GK7BckhcUvsrBYlnhrm/LIk9FXpzXpWOGtjT/YF
Vxav2ixSOpgXDhOtvSbyMknves6aAbtKKWSrs6MsLZPbxSovtkFoc2lyjwth+gfwhn+DaWg6C4L0
lyk4PykeQluXLP69gtIf44EQdOJOxjSm/rSh/wiDDlCrF6qqbh6GxCY0qV3Q88G5hCDN6qTmioij
gmatoW8x2ih/OGYi+2Vs5M/RbdmfF/fe/rzo9JPEOH5Ud8Bt/aZ2ykmT/Vx6yftE/A+5tNnGNTSO
zxPX+ENq1J+dhNsdxw3fRV7xZm2iitvO9SBgAgqtDevbW9zftgfbs6SuSSc1ylQEBzspEyRryJ+5
K4zWO1TK1A/Csb1H0y38q3ZL66pRfBOVJZ6HwtMnB5VhTLIxDXS9o86jAKhwJgp7MJVOhHFSfDal
aNGdkriLxam8UEKjIZAQ6gS2i1LITMfQNllRSX3RO+GgKlB1cvBm9ZkU6BDQugladbFBpCgkQo09
go61xGOQpFRryCd5KbgEHwuvdI/ZkswfollLVpnObB7rzEKp0Nfa43CqATJbl/4dX+RsaKm2dqAg
or8gvJNPiMcQYZhWb4OjzIRC0FsEgbc+JaLOUE6KPVqG/qrS5D9dmOkrUhw39icuQ22ZxZl85Qai
sRujdFz6X7kn12ho8xkVl7HswTaTC6SlGTouvFpuGt/pAOCnCfHfqYVu9LCx7s3Gk6CIASHG98Qv
+wsarTtlU0ohYzY+5z1fWCHqt3IenUNBeRSdY5T7Urn1BX9RRJ5nnGkaO3G/vfgzBeaBXD7zu3Rj
8vRIMWJWRXxqFbSv6yD6LL7vjGskkZNx1Xufwdx9O3Ctt4D4EAZQOu588zb13pPrUmJQle3bam/P
28gobM1IXOyg3/vG+HvwxVsn9BiKhTFj3Yynll4zqBF1j6VX041HyoYZsO2IspN/qu/yQx8YZuTY
AOElkHGokEUe8Plf6yX/7c+sRpumldd3vOafGNV6Yfadoxodxs0OuprlF1HvR4DJ9VUt1ShQukrW
szJH1sad9tscxuEQdLo7ulUudzAq7nHpqUQvDUQYCDaRlEdbueV/yQgy7/W/s0FmBnuzMQKRbn06
mTcxwpb2bDz/Qau3165mKlDC9sowMeY2lv+Xi9moq7JR94eFEQbKyfFiZGMW+Iebgqm2/vhJjyp8
8DixHqxK/xKoCL/Mraq+KBS7X/XaO/cpqBsCwITCyKa2GW5WtJnaHJx/UrXlf03atDuvQRXMBebp
d7PGgMEhY8xTZAyTJWLO+maf0CEDra/dPrINtXwRoOQfA4+5hULE9URjFzodj5Dc57H1Ooj6udvP
Tlkeki0VEXNldQHqtK7FMufHde5rRuxyQNVc0zS3N+3E+w+FQ34aS4iuwmuJaJL0qhUGtctKcbT2
pbSfG0b5h2XA4TkPzRw7W61fvVmsQJT8WXHg8qoaqPrfe3fN/sIuElFT1PRwYqHf0t9QNuptsFX7
LjJX7uzJKeKpMeazEKIdw2Yut7BN2+Gvllvbh94oVnNvrzmSMbll27YbUKkafLt5V4epSvwj3o7h
x7BqUFu+zpIlmmWMSSK7spoZZyPJ1QVMskKwVowWsu5NWl+rDFBcCruY4zUt80daXMeIW6dFZsHA
ecuC0TrUXb39SrtB+FTRbT6IUgHOwbZrhUGmqnfUSJ2Cm/dHlvE11xWNf42QERBPI5FrlGo+QqQ1
X0sqqvdGiumaozRguduQxh7Re3R1BA2JHtvramKOa3eVUCGu352demRrgbwjmFx0I8VxeSZktcuK
Kh2jru6c9V1QKMTGv5gp6XCANjsaXxgKM161MSLbygbUdaklNa2ZjjavKpsflK1+twuwZLMGtP5E
LSkVj2rnpKPXxCXlV7uNORDopxrZFBiKp2NHN/tTMrj+DqbRvjU1HNYp2XzpRy3CBO86CYBpRtNi
gv7xlJBhP0g601XKA7zYsAI7T2nAMDu3ZMHAPMNb88IafwoAwPpXmZCVHvb0JwTRAO6j465q3SbG
tqiD/WwHxbS/T3pPg9mQ3971dv+E0F2exiH1CSAnRKOOUL4YMi5MA4rY0nllM06O+Zcj+94NWwZw
tVurYJkRt2wrFoLCG+TJz3PP30ICiVAsEBKTdAnHWy/tH6SlY/mcA4+tITIeyzmvQeNZERIzR+8S
Usqo/fUL8K2xGYsJlo/2xQgIt99u+VQ2/RGJfbWEAGp8Tgnn+BJ7XmMnb2NjDcnLooK1+UPXPNHZ
iBTmqth7CtbwA451mQ4+AYbsoQRddMVBbdQXxIlW+XuRVt1TM27da64yul8NUPvbPdiWfnejZ1Ry
g8yv49psgLXtbunf4YnsPAb17LeTHhZWJpLbs4+hMK0k6swu1Q/dnPVrLGpiFENP0jr4A83rOM++
6Yv20U5EUh1mdGDBoRsoe7rniCDZpCr3TpTMVsBlmix3OffK1B7ZVru9Ocsqvmdy0w6Z0TmxaXVW
WOXjr7LO+E1olT4mUtV0WLbjq488NB7N7pmFezl7BZx97ywDA8fwXJRNgjA9oIpiS1y1X6ZChAqt
a2wBjkT33KAI/Li5bYvJQFGSAIcGVELBua25hkxsYM7wxjsY7eWPu+pnLsTymFvafh0cd3lwdBo8
DuOUYt6jtSrfElq6W5cjd7LHtw2IDUJ6+ZwEArC0RJissjmLA+hXZJmLEWaBVRzKhvueGZH2zLJp
XuChGDcdXT4vptHG6BH0ngTZLV6qxrjOTotSw8WMPWvslMZybzlt84Za7CLpw8WnAW7n99Z6G9kv
HlM5zjNdwr75B6pScMI20FhW0nYfY7HqU4saRDOjd90FnaTRR+TxE3nFgN7ExTQEOyNgI8AJw2EX
Vl2SfiLx7C95ydaHosicb9JZO4T3y9T/ywWQuYmy0owmGeQmZpcKQ0GV9wsiHnPhmpDDvLcH13qU
sBnglDxQ8LP6JXWHcacbXfEHtg7a/6p4taYuPfVUv56oeHD/lo3FUGip9lGtWXtJ0GK9eK7wzlam
uTVmqxq41FhYQipY24x4M6eNxtTS+9X1WdiQ0W0XY+vv4z883OfiWyVrFQXx536hBNnpgbRCd6VY
O3TpRI8LaLwTl+GwY1d5dy0v6eLeo0kZRYH87kskOW07mi8Okyf70eTH5uIOYeCjpHZTEbz7oPIH
K5+SwzrmvxJpfBJ/UkLJldneaapb3TB/bOvmnxyNfpST8eQje4vzIEh2AuSSLa/hy2se/b642FrR
bCoQEBZqRsAm8vHMJoEtwvRdNlb7q8lzZP2NVVFlOhAw7AxP0mmmeGuLIvb0RODNFFw3xcTcybQi
a9H3om6kNdUYBx8TT3sLJuuKcGjXVrY6bmN57LM5LnyEf00/2DdySp6UQkxtpPl7lZEeNlSN+bue
668Vrj90NP1LBl246DbcV3jOeWdY1NyOafmFsOhKo+WBOm3/5BrtZXS9twBha7hZSw/Vk1153lcw
aIWXqE/pNKdz+GiDMSXTRNW4XezcuXqdjPK7zwTTGYSIpMPeTbOT5WaXZEBwhRftCv/sh2lnilNA
6xS3rV+NIRyhH5NL4kBcObvEzkdGPePprkNF984rhi/Z7rrT1GbUr3rNzd7GKRqyoIxMOy2YT5rn
ZMHs1aQZfCjffLiAtUKPDFkdFh29Xk6HrI+WVDJXp9TeD8P99HFLkV+ZcL5qJwc341bZwd5pVGiD
DxLNnmaXrcFtBfzuJPpB9c61beavwMzbOJXrH4lKMIM4hZtO7RPZ2qB8s+/uVdZj4OhacAsn76jB
NfsTJLy924Ks3k0jZix7bv2/RJx6P/6C96dxC/u8pVX7vC3B+OqlBWiXXvKY/JcpzmZnRaUqr0Wz
brzsTirfJ+m+t3Zl/H9pmvaoZy5amO2b4VfXYK3TCI2V3AGviz+rN7ffWZDOTGXKvEJfV8UF7wRn
IZT0xW9ckGGDUXFN1mJvJYj7qdcN16H6PchuecL3A3mMdiFaKHd+WGxtHqlfWz9nTv9XSLQ0Ljpw
e5lbjxOuKmiwWYSj43fQ0rmFwLLFQdRlXwzYGMHSIct/9YYwcaQh+R+Uny3RrJA1n4EUYAv76XtE
s/jgYOcbtRPsk8JCYNVPz5TIGVxzwRuzK3IRAyF6lfOu+zD9qbdOR2fuhr+qt7Zja6UnfG5Xh73l
aFpZdSsQlKAH+1M05ZtI2j9lk54VEqGDRFV87XUyxeDROg6mZv3Dh2ceNgbq2KgJ1YyplTUeunJq
plCsrnVtLEyLWclb6tcrAj40D9kFvziv5NhhbRwdRNk+/by0XbrH0pjdSxf4zQVmmyk/m8YfvxXp
yRi85r+NAO2TRwPozedEirBMmXuk1xndY4YDHjm1l2qetn+5P5AdOtPTxGhfeEgcJCXBgVPkn1qR
OaGmxsFKajcfdcGB6PklrJn7H96F9Lz6i/Uf1P/y0GRJdVRsi8gm0/5iK8j0ccnKyF3q/DZAT/JH
BtSak7NJngGDSTgYrnPxiSx2QpHXzqe2NmaOLPX8QzIOQXElPTWtolnn4r9680HbnHrupl9L2ZsI
Rwop35d6cN/8Li3ysKNx9toYtT5KmMb8UHbgQdDnIn+yHKm+eXDS6uw3tv8r9dPFQ2noYqQjMPk2
eTOWjXt+ypl6Ke9CCJn5LFDuN5Gql4VgolzMsStVh4HAM74bz8AVh4FiZd9K3ZLsJrt+yqs6+xzZ
qY9a6+3fsM3dpZRlMcVs7MFvirhbcSiydQVkKNDEauE/WTy0QzgXE/iYxprAPGw6ryjApBs1ajOR
pUH/MatlnQte0Hc3C5Xda2kAvNhDW13wKQwnsBrUY3inrl1iGdetnINDn+UdDTK6V8veTDIvboUx
9HzmvvWLodNbwkDI/I+LcvpcOWI40WK5Hqxyq1HmjIF9RcRbP9tToOKgmzE3jI19NXrfvDCiokvI
CUlAvYI4ZsYriT1fDq+KATfOzDuqR+Vw+9SiVyyjudVePExjFW2WBbkw5hD27vrHsdj/hnuQbp4F
xt5di7tvag6eCzZfVhwbsmTGLr9X1fJf4XX5cyUx70IpJu2/wqR6B5cPCxGkWOinorualpM/uFm1
PLgd0c4uSbNhljTL1bY2Y88zUu5cL0CmvG12PBI48075d4OUTC6PENEvrjnkR5S8G7KcfDCPpXA0
7lVgeFTZP8JRgCwZ69jmVjPRwmB6HUaM0Ky8F4F5P2x1h99vBn3pbCpUEfa4pzLdrBcCW/Ru6FDA
m7MeI12ZkEeZgz+BcQh3crvu0MrZLGt8Dj3wwl2pAJzX8ZuxlbM/cFy/alvUcdYkyN1SlOzM5g0j
j5eeTChWDg0AVduyrFOCovtYezSkJIhVn3rTXdYQoYn5l2to2dNConfu1ANiGizpC8Z99orqCcw3
2LOYDWjcAS+IRkd0Ib1LPgC6dVkmf/K2uqNiyXKRfaZDn1TzfVYvYk/OClO6B/WdbdOt3tYcMa/H
8EC0TzzXfsFeLiFYczN5RK8xR3zz2WHKBE3t/SOEcwEcigKrGAZGfkrTX5w7oVfV+X+a9SZUS7nu
Kp2ZvI5Dflh1bYcC00pEfj56llmbuxQDIv9IvFtLUQySSenf5tJ8k1JTW43K6mnm4/tE+/Gffbeo
UFaHGToXT9pV2d73kfqBCwF9srGEZheIaNA63RWINlkYAgOkxF8fPQ+vV7GhocWY2d3NGoM5b6EB
iBb2gsfeqcDmqoIsaq+pwz6dD2Y1H70FKVrqIs8zO3nsl5Ifo1ZdOa48LuniXEeq8qJWY/R0OteO
Eqfl+mj9/zgInIhFq/5Xu4E+0OH2l3m4pxCDmtFpA2jBbTGedYq7uS/FUyGz4Dg2QXfK86Skubfp
WHepnUClk4WBjfQGuxMDESyOMqqEx8sdzFuFBvBQoOeNymWFwauyOcxncoyWrf0op9o9BAYjZK2c
15EVkAfEKw6zzCUEDjrcjRX5wVzkBwmFktZ6RAPjOPGbpypGnFDv6IGRB+x/NQO/DYkfmFybiB6/
sskgKLxxR/ds+3P3i4hG45GreT3m/dSz4XYjKsaUPGt7Rr6lEAaP7OoHvHvPAXqhs+EGFUh95TD8
5qx/IK+netbq14K8akppehcFZ4QcQWSnjQpEDy9EyHyUk8/lIk/AR3fwg8zg7ZXC/u2JtY7gOnjT
VbPA1mMbaFuhgOA2/1PLtTzO1erdNgTLv5ZKT7FRmfXNW3y1t3xi3nFVmEAJ1cC/Lp7Ga1Wj7U6y
NXKcorwtgj681SlUbAXLRmbKaB9JMHqZtsGMxSLv+QSNe3UwzEUomsGNLXxsrPXZQ5fXV7RTj27Z
Vvt8SNNDlZiPZd1dDdRskW3ijAuWhosRcOY0CORdax6Mvy2scRANFG5RaFocF4fSTu0n62ORNAWu
T8VYOE+0peVYG1yhd5za11ndwX+UtUOPcEbVpX8eN996HTPWhkqneOPzFmpovRumywZou1cAyoUx
HUCpxkOPKutJeSScFM6ow8KcHlEX/zZmQ+yGKjFCpGjD1eZzj32nfmjs7Deq94EQedTXrcs40q/j
DdBtexkCv71QM3JoreFz8WS3p3evB3Zre3BF0M/UIRA9sZg+yD5GOYJODF/Ir4UjNBLF8jYv07eb
c4t72dLukb3onSprfbCr7Jo4jr2bAvfFTSfN5iFp+XWq3VZKsRf0zPJ1dG+Oz39vffiKWv3uS1SZ
s2utux6swPUxzHWjhNtHlXL01zJHY1vWp2TIhjdf2x9bv5XoGeAelDMivtTyrym9hFHOVJHj8+Ct
W4m/HX8v7vCKI0KmVCs5Ejwsz1/sZem/Ckc9eFa+fmHUKs9JaaUPplUEMW7C5Do3/VdrlhaLm9vD
tq72Y503+rtfmnK/sWL+KSqbdhg8D/sGY+JL1eOYc3tE2akhUMnYroUbw3kkJwCKW8L8QcLTPUf7
jq5wCzqTGVme/chuUZO7AEqoRb/Hm3T0EueJ2FPmneXQCus5NcY9J+MDsvD3fsguZsEdh3Yuj4YW
2bHPp460btzhb/9JF1Vyidb3m0qHRHsPMffqDWsuqlNR3CzCLljkOFhb2gCgGI1rsum4TcedpOB7
t0zGrULMtZv0ACg7Wpgn0wPVISjxquk/jxuYIA5/2a3MmvHCex8uG3SxDIq/OKdY7CviaLEdkg9S
lWazM8e1fMrz8VLVAU+Aw1OVGnwQeFU/u8164yz8dGFS98kk8fBlhhMP3oQSi/UWyWmd77nHN/jO
Mt2lqQyLobVv0s4gAs30DbMFL0k1beeg9F7sluKRdF2fTZR2BDo0qHo2OMetLCtWduznbWeqM7Nb
d7fXVJSwe4l+zydrheZERGBaG6rtpfsT5MN/xIngk0WCGRg0MqAKTi9bggEUddIWYX7E+9O17dG3
eEcc5ZGmndYCKpABpq4wpphbg7wJoVBoNyKH2xresnQrQPK2G2vYfXTSRUT+MWUHOKdDMdiXakz7
MCvhML3VaCOFESIEtX5tGtsMx8R6uidc78iVQ+HpOrhwgOiitM7+pLDvOYh2uaBV74woZ+/aBWUQ
7BGoq8it639Js71v0qv2XprfCZ/qkbbqDkFoi9SuRMeau5hIZUK3LDaIvelsy6MsVy/KGJvee3ub
otbQCW/XmsZ2B93r92WwJwOlPcOskbUPV79vewz0kLxYCKV1XtPeP6MsmCHKsnwv0AVyKs3f3Twn
GM2W6mA747suq6cOODHUgGJ3N35+tKzuqwnEW5ZNWBLnbIsI5ax4qqGyV3HPzRjegtHvd76jsfrc
hfqtxV5d1wxJ9fYezARAsOGpkGMRht4V/WFDaRV1bQHE7OiaGa1vN+dQ1QMaYPyB0o6NlWkhXCh5
QLBiVvlj5gu+xMz2qh9cl8MnSBZ95EK7KcGpq3/GM8QJiD/S/Mk503Xc205fH4ypM8x4BZ9qDlYn
7m2Q2iBxJujlCHflqiI5zWk2ESVb5n72P+rObDlu5UrXr+LwPXZjHjravqiBqCIpDhJFSrpBUDSF
eZ7xNudZzov1B1ltU2mi0K6rc8I7vGNTIhLIzJXDGv6PHJ2hZBwlrXJcw2hz50aHyjFcKUrVPfYe
0/chNjvSTdTEa8xNbmpee0GcPKyJODgTpob/3MTfLJP0RfZHOJwnd6bPClVvFK+81lAAUnG5NqWS
NHHHkcfvNnVUP07rQi3Idok4rFGahmGQDWqllQnc2TB01/jtvA39Nq4IPSqzxtQ7OpK6INrlJ2pH
3S5ZbqEMsOTAoTpSmHU4ubYjCXzI9uRh1RDEMsNnDvvFS9WUo4lPz1PTD5PSpoWLXMtwf/qLF+Sk
9Fn+6U2H9pqPSeN7cr0cDAjbLhub0b+kZvd10sYVnb0F/TBdEPOSOFLENmF4t8z0lOOj5z2qOGvC
TeJDdkavPsbGlZLc89MftaRdJch7+UFpxaSiTi5lbjgvpGTawQBRP533dEHeS5G1nvBsNblZW5o7
rjz6QZbzcHf66UtTUND34jQg+2pk0lcz6JacU5l6IpydCMbH+9NNLHSPCMZKKieXbRJL3Fxx0mLj
U4eiciaMghVd6oU5JQKxpEzJKIijVjEo7wO1PcR6sYNese8l7TxBOpGBRRAlQZ8rndBv015Kj5ig
ciM9aupFGVb5eZNIJGCRvtySB2GPbhWb+CBGQ9qrRAVWlIQXTEIkYA1ocxiFHE0czuZQt1Hn7ohQ
hUvGxLgzKsVDWqQsVgZ8qTHByGPyJUMosKNbd4bnNjK1Li3KCJej74cXgI8yXFedf5b6nfZz3Xuz
okhQq+QQqPXBL9EgUUriTYmzRtZ4f2ppimB7Xh5qeCzK4FAOpkWqvYf6h62F+zZuPoWS83TaQN63
QVJufl8UDVKMDMpr/EM8UdFCZXzQfE3KtNd3VC2tifEuNCLPipVv+sluWkOFEei4iCLQRpmgXxPP
1R2pvqZA+r6ha7Kgmav06QgJAVGQwcu6R1TKOVwPjvX1dC8tjIU8z7Y3HzCkFBaQwuO5nqUYX/CT
WSRqRGoT7/qcesEL8gIJc55ua6mz5nd405ZTml1sSzKhZqpUEHyJjFlnSCNrV+suTjfxvpFo8tz0
myYULU2Upuj9wyB7RvhqdXFZXCp5kfUu96ei2ZdwfNvj0EMmOq9FwSzr1I+j0uk8N5RKfF4IQHEL
qsmu2XSaSiGsnJCkyw2NbMj96RaXJoSwEXcDZaqBEUluHWvI+DR2R+Al1eRaOWvR1GRh5w2qgUo1
siPcKuNsvdGtBudvOpAxs9LA0kQQFgDS5dWqiCQPkSa9ucDv7hw4tw5XdkRp7XmdJFh/aah5NIzU
mdRlnuEfHJVdZKvJWUOAwsfv08zAL0Nxi5ThxEmeyDwHb0Pi41mi1RQB/P7wiZhfr5Jwhnt7bG+N
sXcu6tSxVvr+/dmjOoIR4oOKzdgDGChZaGt2juwcmkZRVjpGeX9oVWf++RsDJHCdGrI3i7L6Zvql
sSSEPop82DixEW+Dklg8YSjt2tQMBLAKRb3Kp8S5tLi0Hho7RKpj4PaHhNVT5Y8rU2H+sn89q6si
yUYr8Zb7mZ0egIc6GKfl9d8bqjvvCXiYr/jHYnPlWrD08YJl2snY104FgrHQS0KDvmd/sGRFP8oe
UpCn5/VSE4JtZr7kSD2ihIdUd9KNTl0bgUFZffD9qf5xXhOCdYJkDLSOlZNIKhjGxjKzi6lM5MPY
Ou3KkCxNQsE6PbWXbYKd0aHPhq6dg0Y6GX/IOakrs3xhzEWYTVq1RlkMNIAMXftodKZ2kIAlbYsq
Nm4TLmfu6b5a+BARaoMUIDKHSCS4TUzWw8bI1Z6oq4y7f6WnFsbbFhaDXPVGqknr6NAh8fA3rpL6
dZtYChzXNDNXOmupjbkT39gsdMvCnEsRqG2M0DLhRpvsqJ0wRm6xpvl8uqeWGpl//qYRq/ItgJ4e
I0LRhr1FhjgKd6o1hulW8ynC2J1uZmlA5p+/aUYvLTI35SE6aC3V8HqPeB6KGfaZoyEYeGzqiZ8P
VXQwbArGmm7KbymgUe6TqDS/nPcBgoGrnUPtY0YTQ6U+lwFyC36pr9zpljpHsOzE7xtTtQgsZHVd
3NmD3W1kHSHH02++NMKCUffDpCPdYobs5aU1ISakVxYeWdQgkexVKAs/3czCR4iwmMjXuVMVUngw
ZcqHNngjqYfLJM1eA7YvrB0iHwZcqxVE5FoePF9/duqpJlwXXevDcNN3g7qyVbwvaa+KhJjCCmwU
mcyAr9BuJqV/Je/f2iokoJS28lRL5Bv50Sddmh5O99rC4FiCjRcxYe00wAfadmZBLnqraFcywadv
8ohW8Ok2lkZGNHHZUJOKQm784062ReyZkqDKXoMELT19/vkbyx7UiLB47+PFzRXpoGTc7EYciSv9
szQegmX7kqX4JtpbB2sqScXOB7PRL8mb0L83xGvsG9S6wvuSlOhvIw7RMtqMdm01K36EpcERbL4h
N4i8C24tnaIOR7XqpPtmrufO/Mj6fHps5pPpO4cgSzB9RauoAsqk4EBG+76yrVeQHORhjc0zKaLU
fkTkbOkouZ9ppMJaQHnrNBggGQ9wkMkyBG/xRDwWZ+Hpr1mYCyKlBmU8DdgHMwC/i3Nl+Bp85s7L
b08//f1LpCpSagavNPyyyP0DujZ3ZMfeGTVhL+IBX+CEPWWE3063szDsIp2mMIcGshZ+EDQj813d
4DCWSX3cI/RcrnTUUhOC2actua22LHO9z7I8xzWcejdBKSEh4eUIZ5zZytz6G9OsdF3tiqrG1SLL
xH7GvI73EVHsGtFc8n5P99bSmAv2309N0WkEsFwDQQlK1MprjXDM7vTDl/pJMH8UdbjSZa3kUuCf
zmRIasBx6UWj9/l0A0tvr/7eRSWi62Zk04Ba50SQFbk61gPybec9XbBu9LnJq4kkxyWRLLzWhkk+
llJWn7eum4Ixp4OfTDmiXm7bpOaFZYwm+kZVutL1Cz0j4mnC1DTgRGf+QWvyH3ae5FvbVNbIqUsP
Fy7qatRBrZNqyQVCEbgF9UIbS+7ClZv6wqwxhMO5VlZK1nqT45J9LaHHahHlJVmUGnXKBy2q2s8a
XUMwYtDgU1/YGb4MIuUE8Hufiuy+Pe9QaAjG20aIdztR7rik4aM0iiIQuAs1W3HyL3XRPDBvlgbF
pq6o8TwWoKrkUGB0UTMg9VYSwA4ytoWVLlpqRrBfEvfULmhY58zR+uF3pC6rhYLuDhrj542BYL+M
bA2VHeG0KorjjdIgvm95dnLm6wv2G2ZRV0oFqOTKVPovsY4YSGWgxT0FWnN33gcIRmxNjZ2Ekea5
aG/N6kPFU01ay3nvL3Jm8sIYsmri4ZS0fVbsghI371GPpO+n331hdEXKjNdC4vGdxD8Ukxcf60RN
rjiDTYehG4Pz9mIxJu2MFF4hqOS5WjvdB2N2CZLpmBRkkJ7+hIWFSAxKNzYBKI16ZXRvImSz0VZJ
yESWinOfL1hxqSH2VpfsjmU8GI/UMRgfUX3o9+e9vWDFma6TVhGY7C8VDCfS3ctD0KrR7vTTFy5c
YmQ5tccedTX2RilDjaJIJIJChTUAULzMfCVfWYmWRkCwYBXhrJ6qDeaoEeWXRVBEJA2F4yCfOcKC
DauI8atpWrHDZ3F49EIS8yayp8/rIsF6KeDi+uOxBSihBgqoR4Vr9Mz7jhVpq/vRiu9hwc7EmLKK
dKVE1HqeRDLAnUJJqLada/GvDa4+3spisTAQYmQ5IjUIYa3QcxNWi21vtAauUmtYGeaFw7sYVUYc
mFoMc+4pRJ+OKDJo92WIliEKkuRG2vHnUrG9lUVj4VIlRpeNVFed0ao8N4jCcFdIRGOdUJOOFC+g
i6hkPcJa2rinnl5bMcQFUxEjzmgS5R2VOZ5LDuJHQyPW1CT+BWVnd+SVVufNZE2wdst05JhaWM9V
7bDch60S7hKDdN7TU3lp+IWtWpvx4pEeSG7XjNouqsFMakmjrRzJlp4uWHmO2pXWTQ1PrwpKU0xg
KR3KdmeFxVVNsPHUmqoCeSKuCRmZVC4e5YzEdlLno+PpzvkZnX7nnq4Jhu6ntR7AdGUf8jrU9pyn
hhSCvSNNV0k/HvQ0K3dFrz6MY3Qpe8OP060u2Iw6O0XeHNLQRc8pwPckN+38HL17RIskqFqxX++i
NKCmhRpNTd6SPjGoKx+6sNSowsGcLFwD5dxecgO1a+7I/O8Psi6VH5W08laaWLAVVTydAwObcEE6
VK8D3doYlIGjROHV5leVz7nps6la6b+lqJc6v8LbDrQRyI8mTg+5DGfjYzmqVbxXSPMa7wq5TO88
SS+UYx5nBUWuvUVubq2aJRmtocaGhEpa4uzHGLWwj+BBdDRszSCUd2jhmP15Nv3zzd+8odeMTZ9b
huNmflNtUmUgI7SamovTE2hhNBVhxRjGpjIIKnIRQkcOqcUrOWwvqTk774qizs2+efkKeXt79HXm
Z+Pr3yjeL+OtbDX54+m3n6f5OzanCm8/aysrSj44buPLe33Sv1eWRIAiekCqBEVzxbtHyKS4kcLu
PE+5KiyBOkSULtBLz0Us49MUDDek7N30JdKnpz9oYRFUhUUQUYUuLVAsd32nQujXmBIqOpw1IPHC
YKvCIlimsl37GjkvA6p3YWffm4l0z816zcG/9HxhCaxVFeU4q3Ncr0w+tkp6lLrswvDOSw9VFWGx
68PGTjU75pzmtZQfd+hiQj6lOL9EUPCs/leExc2kCnJocr7AVuqXUGUimdXK8WahcxRhUWvQeJXb
lpVG8mxtb5Vko3d6llHl6/grs3NetN4xB0VYzPIOyJ4nZ1xG+8B6oI43PGiW5NxZ1fAdsfS1YPnC
pqMIRqDlFN6QQ2ujve0r1NR1w74oO7ADKoJqaoSelooS58pesGARYj4b9UdeqVcFzsMCbKiqWel3
dPOtlUPH0qAIFhFRQIK+ueO5hoXGKeIZE4W4Uu5CWls7+C19gGAU0JSyjPR22y10s3jQPVO9pTiv
cE9P2IWxENPYVJOqfmREGPKp7P1t0VJcQ2VwjRfX73YxyqfJphytNej4wseIKW2pBHUs7TBB3zRJ
zRwKVsBEz1es76eZvTOBxZw21LysuvcT1nM5r1+NHsWvoy6Hw+sUEzO4iPzxToWIiLpSeOdopQV3
MPBGaTs4oxq4jjm9WGBkqmsK1Az0xBXT3qSm3ja7aaqMh7CubX3lVRcmjiyYWpQMRlsMqQ1kTQqf
epgtn5zUrnHU10N2OD22S23MP3+zeVIzSppoaHluGuqQNvTWQNCNstJSWs0pWmpiHuc3TSTUbUT9
1GHKfYhGi+PfIF/1Q/WjlWP3wookC0tFbOvFZIwKt57K33dzxSMOFCALXXffpuc6osW0txiVD7R/
cHJYCiXjCOnns/hzuT09DEtzXlgjOsBtipKSuYurg7NE6ssI/Frlx9NPXzJgcXmAZ2F5Reu4M67V
kCqq7CjNR3CGquSQixByfY+nW3r/OxRH2D4tG4YZdcS2a1mK/YwKaXOhFoH36bynCztnq+e9ZCIh
68a+/Tir1922nh08nH74+9NIERPrik6P5RR1GNAzFBFl/bWmqVdtEl72lGGfdfSiOvB3U6hRYpds
hI1d6ozVC6utiw/D1BqfT3/BUucLtqx1garKEUcvR0OSG5gIcjeF5+xPP/19M1bERDlK7hB5KBDE
Cb2uedKaSnpWp1a6KisJHZjz2hBMWQrzyax7x3YH8AnHPM2mzWDkLaJJaGqe14Rw+o1Tb8zyzLDx
lSWXho4AmpJ8tdJypZeWxkAw5F5XUJJrCsdNJtO68qlrPHpFLK8cVJbmqGDIdqdUpYmsN9GYWL8c
kFj40CMWDOxpJNkFR5KzsuUvDLaYIddHhFEtCZQJ8NlnJIK+SDJK3znCUadHYV4P/nUTVsTMuDYh
DctUYlbTooA4D8YKMYSwRLXZpfDGcbb1oIXGkfGhQNWjygDZo6zA13C6+YVREmP46NTrKI4hSpur
nC4dZBCv08Kr7s57+rwMv9nwwKpqcRToljtnYUKgg+s8SfFaWcnCHBBz/qg4xp1QoQviI+S0SWuq
mQmjZRvkFR4G3ItnfYMtrFRwIyhQkSbbxadVPSOOMR3kqRtX7ilL3zBPuzc9lA4KBb02Rog489GP
BtgOkB4dJPk3PoIRK6O81Mo8+m9aGTu0IfWYqIrqZ7dV73x20vKm8FAkSkj8O6+fxBUroAxcrXBX
o0pYwqBEwrZCeHDlaLMwT21hsaKud1Iqr2axKv2BEHgKW8UMH897dWGpooCnN1O1sdyuT+t4O6bI
XZD4kaItc14Dwmrlo3KXdnpruwG0MFTQIVIHadw8nPV0MdOvgCmGJnRpuy0y7NdwwVD571B2Pu/p
wlED7+bgA/NzwBHn4UWExOe+R6flvFkj5vdNXlW3jsm4GlUVu2ZdqK4MpGgl8LAw78VsPqhmuVnZ
vu3mln2HFDuI6sr5AImq3VKA9vW8DhJNWK85bSSl5ZaA3p6UItDu+5ba9NNPX9h/LMF0Kw3fRRGZ
pmvCh7231KDaSeRBgmpyqjNHWLBcVW7lvpADVrja1pBEyYfg0UxRxjlv9luC7VJaz0UTlW3XRrbC
h6dZoRtN/mO1Mv+XukgwX4iTiqX7uAnBWhhfJ1B3B3jG/rFAbPf+vFEQDLjxm1KnFoKthr33U6uH
VPLmZYTwXLGWebqwwv1Lrp6lO6FNWZvrqXkJc7pGEbwr1jzPS0+fLeTNDtBlrGz1vANo0AK4OHxT
DXlcGd8FKzMFA9C1cUiigZtznyIiisCSGhxDpWvdHAwUGjogsM4aBVOwBYgz8SQXfARO7sM4WPux
KL86qfb99OOX+kiwA+RC06SJJ66ecjU8psi3A7ix1SpZ2evnFfOdo54p2EE9AfyWInxTJhJSkqRf
9/bwUk7JV2LWh4Ti29JRzjx4CSahAO8krRTRObIxEYvXpCpJNgC1ZfnMoRAMArQPFQkw7NwSPt+m
C1J3VOw9KMzzFlUx200ftKxvRwtrQGoPMpHTkBVVFrYer3zAwmAbwrbWxlB9m8rm4GV1GQKUsrUN
HAghp6fSwpIkZrzFGlkyNgpiLsHuAApT/GWUjSdrpu6cbmDB5sRct1pro6IcOPtqlg4bve5Q0jQv
88bUjtIor+w9S30kGDa69YkSN/irmgnxTB0Q3Fb2bH3lE346yt+xB0MwZ6+HqAFXmMBj7AQ+rDjD
q93Bt+CjmwrKoldoauXXJC1bOjc6uwk2WZmYj0XhSNUPyhvUL35ftMXB021Y9mTCvCDS4yiztHd6
Xp2MIqZ6UPfbN8ikz2phPRyKVLehoA99v1bfsNDFYpLHGOsmYr6RgZsoxrlio5j5tUV+S96fnidL
E1H7fd0v0xbyF0KpbpZTl7qzGL9204AbaTclgrLnVUsqhrC0GYUyDZR04a7Iuvqzp6nd13Tqzcfz
PkJYzewK36/vq9hqGdwwZXDYaeFVgJb26ecvDIIhLGb1OEomHGTbldFBc+mc9LH2ujX9hoWni0l/
tsLNWiZfyA20Une2jhP5PZKKQFxXDGmpAWEpC1tThfNX4ksrA+eVg+H4YGda9/l05yzMIDHjL4ms
fhpBFkF4t4tLrS9lQN0p6YWebZ53xRaT/jzLV6lPCHDXeUCeKeghMXtTxqFhryzHSz00f9ub08+o
EpNzqNl3c2QzXWsAhJQhKLbS/0s9NLf65ul+aQFsb0mqzeNmG/sAVqpuTmxeefzsLHlnmRTT/hw5
UVtLzgxXyaej6aHfGySqa1XlJfh4fxcU/XmHXF0wYi2A1NJ5kuFSNt+7KbJl+1jX5dvaQDDuvMkk
WHLaRxCAkoptvU+6z0YnKTHK6qVTbVhApC+nG3EWOkww56SeLC0IetBGRWYc+1HTX1XYzTJqlNYe
8D211P0nKru8TZ+n0cXpRhemmJhPBySKXBSbRmVrIDirQcrRJOT8Tj994ZPEDLpSL/VBnVPNGuXR
S6aryQH6GuDa7lAyJJZqcbWtlNUczYUZLabPJaMajXVOcwg8Dii3Nr106yOUm27S0tJXVvWlHhPM
ZmorG98CxRioyHcXALmqAxDP/tvpHluQnoKp9btV2oSBdTjeppuP7Qb618XYI3GXPI/IqAO42tit
ftWoxXGqUIdF3Zmw1nlp6oh0/d50OnGN6yNrbnpUiBLAx+oVSMhNXXlnTjfBkMwxTIrK1k3XIYUF
V6EGwM+pVlacpeEXDChstBJNU0V3EX4uIevY9RbN72TDpnJ3enQW5rOYSVcMuT42mWG6muFtSj+5
8DSYa0i7HyJVBmEx3DiTvQu1NRfE0mwQ8+g4OM54V3yS+K9AACaxnOV7YC1FsdGASUdwrGPgc3ER
OdPeLqp82I7eRL2cKaf555kaStFZL3vjWalaiph0B2M5TKm0x+VoktwXRQhTcvVMz5sdYp4d4Aeb
LLnAdMu+umCje4z1esWltmC1Yo4ZZcVONxn4ShNzQMDYSQBvgKZbefGfyVHvbHZijpkpZ+WoTxzF
qGGz270N6sz/Gvo5Ai52Hjblpg0l5Q4RxUraeJbueccuzKx+I0NZsjaSKcmAkexIMXbhVKvKRRU4
duzGoWo0l4hqD99RhLZ2kgrzy2ug+E6cUvNtH5qRuT89tReMR0xaq0ISyiRw5G5elQf4II8o6wXg
z4y1ubw0AsLqgoSdbDqRPjfQvigM8wafyHkFQoqYtBbPrjp/Mg10juoDCI+XdPI/OYr9crpzlt5d
WFkSq9Fkp+Ja39lGTd1u1SM2LK8VVpvvb/xiyhpeQGBQVWW6sh00tziH4mAz1LW2y+sg30N6cFam
6cJniIlrRlhHSMBanJQ6Xf1eEn2Ut7HmMydPd9PPN37HDMT0NepEyYlFysL11bKJ9pKRtclWIaPz
QUEt5SYdklG/SlKwl09SFUY+mvpqdhOZrFzAvGZpFYMknXET+KMtwY9pkT1OSruDzlMEqb3RIo7E
u0qOanPTxWO/VuC0NALzz98chaVA9UPdMwy3aUJAx8njPH0svyshcnUrZ6Glzp8N700bg+9NU5ip
lhtTGASm0jHVdqurUiOtbH9LDcw/f9NArnUOiZv4q+tG17lUWfoxCVRtZetberpwLoFqizq6IRvu
hGvxkGoOUEsV6OTK1Fl6vLA6QCx12Orm26Yc+S8ISuPTwpcsr6k+LCxvoiidxVRqun4w2LN0a9OX
c/5AYjkbxQPDfHr2L32CsEggWk69kdkA6g04h2yQ7cy+BoUXnxdKFJP4RguuaFw3DEDql0cN6PnW
MptsJSt04eXFnL1Crzp5aGqDAjatuZyGBnSGP5xXBKyIKXvwTBIgJDbC4Yoe7DzJMXb2BB35dMcv
jK2YZmfXXZk3GXNHQ64v2PlWlPobFbCXfxkbrfnjvFZE+x1Bt9U98bJWLbtPum/JHy11DF8QuvOz
/ek2ZtfHO+unPI/OGxPO0pZkbuhNblVZzxzmEnUTyzkYxgl2HSe7wHhtHT/80lq90q20uTTygmGT
DEeYnb0ZikAQlNsUpmzMkbnSX09/08LaKubdSV0JKq4nEthw2bQ3VQtveatPk/M308r1h5EkhcfT
Lc0j8V7vCZcLymq5KwUVTsk4bG5CTjTfINKqH73YzM40QsHGY8O0vLJQiQlK8CcMfHqE1pR4JaL5
/geALBaG3y7qMZVVPqDPQIUGXe/dIG5mf7M5668stO9PMVnUtqP8JITLyzkPOIpFIbvpTz+CXNV1
5PpRpz76MKpQsq94EdhgEuDW04Pz/jSQxey8xI4AWsYjy5ev35qQfprE2k1sipyHI39lJXh/Lsti
ep6Ecw+Mc4/PyVScWy1t9YsiMdbSeZeePg/bG+t0dD1lJnOCnVoA5rbuK4c2MH4p/v7Hy/Cf/mt+
9/eJWv/1v/jvFzhIVegHjfCff/0QvlR5nf9o/mv+tX/8td9/6a8Peco/4l/57Td48K+Gd8/N82//
sYcI2oz37Ws1fnyFytX8fDqvOP/N/+0f/un151MexuL1L39+ydusmZ+GHnX2519/dPzbX/6szmGq
/3j7/F9/ePOc8nuUdD//6ek5ZkH5++P+8Tuvz3Xzlz8rpvmHiWXNmaE2wnHz7bh//Z8/MRxHMRhP
/BU//yTLqybgl5w/4GwAXNRtDbiFMes81Xn7649U03FUWdMdrgoymZD/826/Dc8/h+tPWZve5SE0
9p9v89t6Y3P10hzF4v9A9jHnxFUbMdjM9kxLfvCCbdUCCtt0+aa7Q1BdjXeKc5EHl4N+DEoUcHdd
u9f0g5UfA/OoUGstXRH5iYCvBpdJe+P3D4aHe+ezqt803Y9Bjjc5EVAjvK2jKzn5rhefc+Muam86
3dXBxTZ3mfxdS7+AU1LaOye+N8tv7HrwmHptSy4WJhbj060vWnWr5CA4tgnop2QLnLvHHb4zSo7X
G0B5abxt0NufNhPaqtEVBglOIB43sus928TGv4F5StD8Qv6WasVDnM2/0XY3aXEMpvtyfHTGS0ff
lfkhjC4QyA3inTO484kdzIe6L/ojuvVoP9clBJqrrj/K4BmifVoh2uzCDDIAxwINSi6G6Mg/048e
HiqA+BZg4Ma6HK29Stj8wS72Wneoun2FBHvqViB1Ikom9l6266NtpwD73cXh1v5s8PaKC1OvSLYh
HIABxsRF2e8gX0UILyHj+6XULwDejF9wfgOEbWGtNds83ubKttSBuLpgZGzZ9adtD6rrkMs7X9mw
Jr6Z6L8m09vJo/70afxzs5onDxmlhsr8Nm1VsR3m9ttFZVCKyWk7Q36w4EHhTy5vUbh1M6c+euSF
BmFIYgXsuDZwg0K/qC1tG8MERVDlljP4dQ6qKtb6PepSF6HvbQK8AmMrbxIVPJQ87pq6pa7zRslz
WHrgk2R9E9f9hnJF0jG/wQIgET7fOu1TCu+miZ/DmQ8B9ryKLyyeLF3H07RtpfshgkIMMgQ06LZX
YGMCSXDab3OqWVk9KenH2r4M/Nt8esnqb5V+34f5BqirbjwP0JsV0Ah+/GH0yOf/FskPPgJYw8Po
HArl0jSjTahDMvsmDS9S8KTkTyEfAP+wsR8k9VsXPskj79kq3YUOdFBz7hMcIHbxYBoEWZ/i5Jve
wNx8CPsHOJDI2VabTH6xrXoHMgVa0UaNYO7sWu/Fcu4KlOzvTYp6zYoqzBDIkgx66jbAqS7pfF77
UKU/cuPFbw5ArjaW9yF3PtnKpc19s3U772JsLvAo1vm2HC7s8K6w7lvrunG+9tnHJP0wOPdgKaDM
RNYHtX/w46vJuIysjZK5GGFXXNm4DKsH2L6Zf1HIe8266+unHAN2Hrr8GULwRuoe8vLJ0W96+yLp
7y3aKK677Nps71Tpapq+RNLHKvlue9s8ug31Y5Z+t9qv/DAunwbvoFDfW94P/Sfd+ZRIl6F/kamb
KtxDU9Wte0MHxQbf83Pt3IPBsbWt82xoz+l27FDA0lknQORZ1t7qrqzoEeFIVrIUKOhT6j3Uxof7
jmWpue2T4KgWLEidtx8y85Dyby3oDlTkX6rg62Rv6w8jy5u5i2XUUqXqUg0tyi/bbVznB0BSP43o
18b125L8j63wvB1zcV/9f3DTnOvyl/fMTdv83//z2yY7//2/75eO+gd8PVPHmsnBVYw5Y+fv+6Vt
/2EZtqySh6DJOvspR5hf+6Vq/wGSjkwtVZYVBzQWv/Rrv1TZfh17/p9pK6Yu87x/Y7/k7vDbfimp
im7ptirrwvnc9zJPHxpDPSC1M5YbCNUdQF6pTA/U11WXHXUn9cZsK+jltkENJ8sHBWSbUEuV5nOY
2PGjHcgW4Oo6N3404aA+eiMabhDltbamJK83oIqmHdtbanUg8yYeCwRRTpyvLLMBMNPK/AjHUv6Q
k0cDNzR1ojsHNlpw0HXFYSXQEEPYaK3k/4ghjEJ95XbkX0t6T2AXxKlSbAi1N8rGIoRpbP0s1DnD
JlEBftBGyhVqlTFnKEyjF+7sJO6h+kC39q4riULUvRUG4WfFj4DxULde7KUJQdZtDR7Q2IET6woK
t/tGBpRYDvVOcxJcmVnHtXYysw+BMiTfOtMfqXnQnWu1V8NDOkIJhj00tcFGAXP3vY8T5xbUMkSj
IOmbjWJFrbNpbIhOJYJVbC9UyfubUknz1zSU4uspdyqwX0UYu0ko5YdM1pxvdSbVr5lm+h9M/G03
fq45Hy0lST57naqzQ/VQ73Utgr1T2FZ2OxlAKTe9HXauZrLSpnZXPjWJbFyWSVQB2EvM6GOST+W3
rB3aj9xkhwfZd2Cuy7ZhASA1y+9mUJh/0/WkBXWg2NXWdnLAqvj5PkLuaRVSCvvobmqMEPqvqpe3
hML1nSXZMgjsEDJJFjvaEU6UVG9ghQ3mhvR34wX/lM5+GEECqkwofzkyB8geI/0XRM64rydFOVpm
20ZIuktZtFNsBU4omKNLNB8yAGapxEdKBq4cRONsr9+B26NW0g8R8b6OtC4ZdjLkEnPrDCB/Uhxk
P+KxSutdWKLafAhi1SOsrpvNUyNLRnyAA+uNW99LFH07BaV2K+P87XZd2o0SklCF/NwkqmVvDGDB
KI4gOH2VBanywcnkJAQvYgyXs0aFA6y4QFPQ9sPEutBhh3+d6JaH0DGlyQWeB/0uyYf6UpEU/4dU
kYmU7kZ4ts2FVEZKs62NVFP3eqkG4d5iDIE/wiLtYoRXN1WF/vxW1uaZ3JI2AeZcTe4TI7Q+Qve1
4cVBLa83oaHolzq47WNJpXVxnFNND2TqhUdkijgz5GrwmpLl1W2pwOxeKlwWT5rtpN2uzUNj38MR
b/aa03RfPK0dxp2TK5r8hTitb7qcQGA6mXLePPdJA4wrUEbb2nuGNHBM87zqFv+d4m9yT5mBhEGh
xhRktcMLDMPkaNoTAoh1IyV3djK1RwR7in4T5L6JHm7h+dQHG/ktjC/pXjc6lKN7OGHwq3x9rw61
/6Ew0azbtFFP8tio+e3ByXrt2IHlQNivgg8far7yrbGjvNn26RRyvJUNrYTeLsMNzdTxuosHlKWS
om0+2LJVxNskUIh3pI3i7AnrBgaU9MLfkbWQHTVyO+6aJBo/oGaiJtskm7FdbeDFHx2rKf2tNfT6
lZ2mDfBYLTWuIyk1nW1mJPZFOWXjXRDBMtvacpF/Q8QJyJRatum9KYV44SeTl+mz5MKRG+moSF0F
DC2zwyuqc6wb2R7D2xGnfccthZMj6L7xY15z+/A/NHbtfcnJbPtc2Nhnl5ocxJuBQ3XnDT03Obau
f2sDf/8y+9vt133N5wtj/f/BjXfOozixeUOzfw3f3nbnv//rsqsYf2iGQ145Jjbv3WzRvy67iv6H
bCmWTAKsQ2XmrPvwa/M2/pB1Q+fuaTm6onKj+Odll9/B3m0oW/84DPwbm7eQ9Ei7mswxQftv5r5j
S3IcS/aLOAcECZLYUrh2D50hNjwhMgiSACgBiq8f8+x+bypzWrzevU0tKqoi3EmIe83smnlonVEs
RH9mUa2tQ4SP0JK9Dt+rUG4Kd/lQoQxitvBHQEswWiBVgATtJqGhPM6IsyeGk62UOTa30Biybi8L
r/4zucSvzwVw4Hq0oUBBgXOFu/6CzYTcaRZOiNzXLv8MEPoc03H5kFbRVJZpvyuaBqbqXpT2IWIA
y7ndmu7foba/Q1v/+zP8Ad85cE9wl26Rexju9AmvKVylozvEKXoJBuju/rJi/kHn+Lus6n/9sV9F
1l++sHEXIRG+LfeQDH3MbXfRg/Mu9B7e9F+yDJ7+9V/7B1/NQw4GR6Yko9dF9vvjRQwt5i7zEmYd
gz5yTx89hCXCwtCNnerf5cf84uL/pyX+2xoDn0o9n4Y+6lTsgL++y26oPCKUUXs4Pj4LTHjSmZ5U
k3PEVobpKII7iryPqZ0P+QRf4zZHYjdZ5EnVw2dQkQGGxEWPMWkkFlfPaL2b2EXeVYzh3a8++uYW
YXFthCjCjno/qFflf2tHfsPv/trTs19kye9fAOkGPg0C7qGiwFf5/Qu0zjgXggEnKThp9o1nMnf0
RNKNvZdyAu93BryjXVqVqQXYBTKrhn1tRuAxDcoSi2GNi5rqTNTAI6ZyvmVVKY7w16xOAyJn8Sv4
k6b1hDuzXlLVr1FMsQM9TG5vqsgWqcYfsxpQVNnNd2YqB1TPQKWWobgvZg9R5BEr43WuaMyQunrn
2wkGDYdu9rr9FHpDlnsVjIToJ+q17mKBQv0ofX6jKX6jS/I7VoTI7mz3c9/NF12Pr3MUIOr44g+I
WZPFeDJDH8aLWp99hFjuG8umxNdIjgsLtzs2LmAkJBwftFgESlHa3k4rbKkMcu03zdSnhUQ5iZa/
zvQKZwe+DAkCmAuQwnY7s+jUmmVBXHf7Lpwoj0MkLJK82VlUobvAVV9oPapNl7dvq0AUsVldlVwl
2Hkx3Tt4Gajq+4XJk8/0Vw1f7o0f9G+N0w4bBEbOCBzmOp6Ud5EuMN66dMSJ169SYLIOcvUNsUDD
YBwm08qLnbYVN1AZIZreQV56RPWD31KcLkHjx87aHfxaI5RSvhK97qMCQqrSz5wFTrWIOn5BrdnH
WCaII2b9sfb8ClHsCP41jK2bOdxZxQd4dSHYG7dFkoftU9TMJiGuOM+RchPpIOEX8Gd/T5Atqr2O
xmTM0zEw7Y/QIA55LZHXPSCZIVZOxIG1XxPk0Oeb4Z4JNP8B4otWZuaE9idteH7smvq1n22yrDA9
i/Ifeiq/e9hKowL4Esi7Rz9CJIG/63PXjdNmIdMbxgHhNxEpe2YQw805d+IZAClKnXv4woJBMDxM
UIFAF+uhs6L1pke+AkQHGK5FUEvWDmNcmaiNNYNtqeok4IdqzqKgfBatXZJRT2+9gfKpWcaXqnEN
nhj/wndaUJYjgF4jmjNBoHoQT7X3OH2HbBSpQgQqpufpoeT5jNKmhIWR8FMFdKce2ruod4rUn9ev
oGp05lJApbPf7wAQ9uPBDLBLbxq7c4mOYqtdH3sLiA/w5VOOTXC987rCO3XN9KFwzHqKnuaVPdlW
Z3rA0MTwpGTjYvWrt8AXL7gQLlGIGFoH8eGthxAnpKXzOOwQsCy5icOqfIeQ7LlyEXDakjaR7WMh
VpUWa4bUUFQB45Hok+3zGq6ZZYRuAlF6PpyrjuA5bjzkDCCwOBoyv8cHMkadJG/as+mmxxMCLP3b
Nn+eSiEfOupeyta6SU4AyJKRvmPY/NlX1IFJEkp93oGKWSwkSVH9Fmj/CWnJCNwW/LnDU4g9AHyd
lA9lgQIYUdwqmXTx0gbdNsRo34JV6NXmhsAQIRU9xFUl+lzkQiCd1q0WtFczVIThM1wB0sExc9r0
ub93hz5xajgoLiIiL4v/RYYXoUP26oaes7G2RsbtAHS8yedXb/ZTjnEdXZT6sXD1PXJjZdJw1l/K
uk2IdsONCW2/R1NT7QoLF9/Vr4KU93Y8lIiuj1E9Mbh9IcjLVW9sXM9Bv+5bbtzXSeqLXwJbXMtW
nBFhhteN9xpLH6prjWm8rXbBJEFRcSFBbrYjp11CpqJ7GjPrsY0eTXlBL6KR7Q58kNcVmman2A2S
WCCxluzHUqn7tWrzDNPfSd5SHBkTaW9F04z7upg+V826CzKzm831PvJc+829ghyjgm5K12/ghVLc
DnosEu6WfBdF4oD50OBQlNhwbYVA0sLN/TSAPx183yATH+rlG1chkuwLz8+qGkD/4nh+PKBEucYt
n1bVoiqhUwR5YCdS13Myp3TUhgEO2TCI2FOKMw2Yb3cHP9g5FZpHmeyqb+Xv+yh3gLRrdfQitVxd
1CFVKp2zV+ldoM45rbp7UlXkLOv1PciHhwhBv3pZ7MljLIY1rgAJuJrUHcNMyqMnlI/ePniCsTPf
R7pNeA+8dch5eHGrNKBjrB1WQVCR3+WNlThvEJvSl3Mqh25Oq2CMEuHXO6elP7SDqVniDFEaWB0C
RBO4fhCuXNgLB7Z9MItz9Go+pGYE/lBqdocs7/vAFsMmQBBIs77oOWjjuqqGrNPefTfkNzZ3F7Q+
9GOMQhvrig2JtOMD8sxj7Y573jYvum1vcG3xbYduPjR5cKymed/QcO9K94YXk069QcXo5PK7yDOw
VCnlLWk4ShCSx1EOiNeVbEK0vQMXiIDH+pqP7YWOBbAa6rjOXZ70PkKym25+iXL9wpoWGceqPTTD
sNF46w0SmcsQ7V+JkOpYoia068n3R9A0XSSScH0ZggrRMKgYxxYXBsb0SeoAoncszYaox+3Uhc9t
8b1SoTI283fVapz1600+WbYnPdLOV3fjV39v/v5pueT9Yat4rff8CISwyzzqXXm5P+q9tuvkzE1T
YycAqRkJeIbOy+/LygXWrukdG5shRlBV7Ea0jkc/eomIuHar9BLCKGtsCoXZAivOBlZdmOM0yQRN
e6yUri+sizI/cF8HmMLcdn74kGOlw2oX7Um0DCe78GO49G3s0wK37YAQ18IrEHLg+l3cerzZNI7d
wDcoFaFA6ImTp70mMGhfig0WSuYyZInnefigETnfDMvRxWYq12oPZcC0gwENAq/L4TnErE4mTPcV
Ni95tVBg9LJMoLcuj8hoPi0hqQ6hK1CDdM5jwVkSdaDuZpT4mLsRz/5YpNFUfiyOM8XFKNoUx9Wt
p90HVTS7PGCZqnrgPtFPOTAT49TEpdtnisoXZs0AzkxdjAKDM9X3HtU3fLZ2Twl/R2TeGfJd/9RV
PkpAkcdujTvMH6ZbB1SJnx+4qZ09oJ0VOcDQhZRT9NnVLLxxwnZKjNpBPXgerzdx2YBGUSsQxLLa
mRU56Q6Z99c6jMHHjBV6axxwJss84cKJnAz5k0g6d8rE8csujZT/HUz9vYj4DGfN5Vg0yBVygVUW
ZGh3qFdvm4o4se1AMkpEjksUZIbWFVLjz16uuk20zADpEAE9dWBGgWH7gHCcrAt3Uf7qKPt2/TN1
6x8tW8HjmV0QospGUHMbefDb4Z+4LtYkZ9Xb0NVv09ht6xHtorpRhgK6AWaHVHCUTS6+QWqrIzPF
Sz4TkB7lBdaCL95KTnZgfQy1I+SK4qBZ/bWKNUa67iFyx63TB8+67C5DEcFtTSACvLDhneTBbqDq
SQQpGfJbmDn2cYNQubj32d0Y2i1fjMp6tXxMC4rDOhigWZvA7wJbxXzsVMUY+C1julRvq8VUSi2P
QIaeSD58AGKuNhDaftBQX5AiG8W5RQY8tveuq2Chy5wIaGkOlK+zNzU/tGgFGoPBjLr5RNcU7gMR
ljHuvw9MbX4VItcJTMLxtvMasDaUmbqMFxfQKObygHZx/2fFAlT0ArcIW0ySz3YCYvZZ4+XBgbO/
TE3/6KwGILpVY4qwnX3QrPd6bXRchWrcjOrWD0DM2QJutGIY7pidF7hhz3aLbNE9Ynnkk1M8owCg
gNJP6BN3Q6OmDLRGkQQVS5pAjIksKEvUVN6iNA3wlvFBJ1iVFUNwi6TVMMGsho7pkP9opjAHyh6c
c15d5gHfqkTgdSIZf0H67v0qlEwo7HHTGj/qwwD8eDQ8yGi4R+VuThKwKP71dIwWVqamdd4kwQgo
oz91V357mMtLmgKbqa30a20uQz3W2JFILKj9fk8I8gvC8YxcSbExJTTgxVK28az4CMq8/AhV7oKl
9W41MBSfm3RAWzLb4HG95qp5BM2flgmUDQdADeUmty2aGX2ADy36hvEecr4uhZ4PgQm2/hzCacs6
zrL/HLX7p4Tab8Dd/wO2909/0f+HzJwPQuufg3vJu/porqnr/6Nluf4Pf0f3SPhfAeLA3AA4lf83
lu3v6B6h/+V5nHNE/MKW5Eqy/R90D7hfEAX4mc84MDfAf/+XmnPJfwH2IyFnkMAA/oMRyX+A7v2C
cf4CXESR6/sRsEIP+UoEUuE/bmIgdtVazXbcKVh1pmWdx4PqHudwrk6m95u9mUBOuLklKUJqh31h
RpIELVLTLGl2PUD5nePmuBCjSWWmbIBQDAWI7mvGUj+jgx5zsHf5jF+0DpCeRNJuS3RcSaPXl2au
xyfoHxkUMTxb/JkfpxrKSg3VDf4DO8ZdFXRJ1QR7L2zLrY80tWs1Jrf+AJSRi/HZ9GCwcuZu/vL+
/gHU9muQ9o/HEl7xWB5BycT5n2PxxmLCvuzEsBsJu/R+0O1gfhSlSFIUQF1MiV7clujM/D7tpogd
fz0ryDbZ0XVtiTGO7gVRFoeCtDe45Z24gcYuUSOUDhOsXQbZH9py9mBkRpN5IS6kP96YEsaxsV1B
MqDud2LM1RlBiiKp1FBuaYcE0makYarwHnFkCJ2pZiq3nl0+lj6aN8XkvFjuyBMn9jQz54p+7gsf
hCinc70Zi5+rU26rem32yhNPQbjWpxHeFP/60f0aCPrz0SEjG4uKUO7RPyes8UY6CLrDfufzkB2p
0XNGOlRr8Lvy8RoRDukHcRCNzX7Ri92sRoH2QgSCQ989WZINCNCzG45V0hf2iedTcQHWhDoNRDEW
cRwE+M4aLQWMKVDT4R9R5jRXis713XScG5n+6y90he5+/z4MgjIoylwPgDtIsN+hPUkMcuqEO+xw
H5TbYC53XdA7KaHIHO2V+0MVOnYUkzvVW/ffiE7/cDzFkoJSiAGW8fCsmAvh2u9/fKTGjKHTjjtY
7JUxmRU9qFE+6uuL/7VwlvXFVpj+0gLNCS0r/7YYeZ0CH+uQxYqWEC9gX9N54ziOPWNmiaQaCNnu
Xz8j94oG//GQWOCFAQOGCw3en54weTWj3lvxOfGgaDJNzroXxklFF6CGWvOjGKMoDpELEmvIIDeu
Ug8LHFz/jQjUc38Z9v/+QUCkgA0IIQ0MPdi+//7AEIXoa77KCW638kD0BQK/OXZ61HUGNEWGVXgL
gXAXz2Y+BC486sTa/0SUHppal13gYf9Q1EhyqQD2nuHkFexqm6cdhRogqPoXHe4rX268cHkTTaUS
t2sxWtBPGxWSPfqGF2fybsY6ONkrjVwiWSA2YaICSg9ygctp3/viNOsnsubs2LbS7oc22KhmjLJV
en0iZzfcCz48B8jHQVdRiFQU1VNX8n5TVeN0yPt6OoD/mw6tziNkFkJDh/q/U1m7QvMTokhH3V+n
QwHKFwOB+66FBg4Tnu7ei5ou9VTtPVO2bJoCYqdqgpMoLHJl1sHtLh6unUIjQbCWBdzFcuEXx4kR
u2kXUW/ya/GnhmMIX4A7vkzFjwZwXo2rb7NwiNC4ic4IavgGxv/gB+J2xTm/r4l/twTFLUJ4VEZN
1McVaV9VH6hUl/OLJAXbsI9J9HW6cLAmXgHxWIO1mqjIQSgc8p7SqkEUVymYD7maW4LID7wUCUJH
lPbdZoXzbULdOpvn3IG1nneOBEZlF1LGVW0sUqMcFocDgMlKcBH7A1CegkUPqqffPnxu44YXd/04
vuFiq7Yz+Ne4NDlUb2g9oJn5qBoYoM1dZmGkkSMuATvLuSvx7dBYLjm/czh9CL1l3ErSTHGJiPhU
WRzlfr2cR/x9R7reTTEkwaxp1lg9xjwfnqECyXfV1P8knXkfQj5DuWb2nOGgpG3LrogOScZ8BNzp
FpeGNGXaBf5z2UFRufBLVbQqDnk3xS7tL87attmonAd/BMhEATEvK/QCnvtE3eFpbdlplvAeGT9y
yt4V5zIx0MakBTxTaW4vPd/3StwotgBRD9ApjWuVBGYIsnVC4G4gj4uYy3M16/fImxHBQYI3x644
vce0H5eTu3q3rlnOwumhSeBjQpyyjoEAP8FW02wx8uVocQLQDSEml+FeDm9mAeQJ/Ai3GEdbUPv3
wLAhMwQclAXtOiRwKhAbvUKeaVcI8hDLe4Q6A1CE8wYHsCIhlELDKQZxa+HauM2vw7lII26Bnvbu
IRfT22SH5qYSuKQxMAltiCa7onRpzIflbSk9u3EKgDG+iBqoBdltZ5Zj6H5Z3KMxUc6KDRGeJzG5
GZI0TEI7BzA9BDGbGoKAXS3RNfgeDCCigd0UPbLDFhGm2oGvSCTcCwvkeCKIZbAdMdDUuyy2dPkB
b+gxmZ3mnCt8Lq4KtGbAXuIWMIxvGyxMDLgl3I5zjI+kp8BeAsWPZJbFuYskPLzCmxzWlInhvZMQ
A7xJjx8On7rNUIGYWwr0oWK/mGIPAC9hRQOaqMz7nZkhdmA/xFKXG9+2n5VofmKGZX5AXvoJ7suQ
gJD1Bf7Iz345qq10avh+BMy+OfsA8r16yM1eLx1LaQGZKNhgqKvIHHtF9aPm8hvcwpJYHzSXiYZd
sKzuYWqYwYdCJxZJnSAurn+uSf+C2TqazhSdilKYqGjs2YH0xxNEZWXkYv6Ply0GqtfXGfQQpev0
NXZCwuiN3AXXuMvKujpBmtqzbTEJ6Kw1hm0Hes5XBY0s1DZh1Z/6HutmfIGzKnCZ0fE3eQl7Spzn
9KoohQjNKUjiWb+Kq6aGNhUFJPr9OyovfHHt0YP3/qxZXK93hPQyU13eJQu1UIasYJX6Wsyb1c13
sH+G0EjXS+IN9qvJyRVjAOvdhG+z2qvKexmWycGpRpqUwR8ECV5q1xZ3pafvw8Z5Ct3yMpQ/CwnJ
pHT6rS09lhWiT6j1EHZH+rtlAcoHq6H1dmqSawBeX4KBK1mziRSoi0eYEUAkvUJUM64SkevMxWP9
ROkJpqdpLgHiUgCH9jqZIL7VGECkTjQCyHB3vVN3yVyMEW7G8CwXvm5gIhkTtrR73JX91iXVcaj5
mubUxy7l5lKFTZG5lcU9CEF5xSfI7KqNDaIy1TUUpgCnn2feXW2qu5ciI7afD2A6Q/Ay0KCQxGnF
rl77+pDLqxYXtQopnioAvczIHyQMH8I2f4Ak+b3rL4WZql2+Bm91yPdcc3mLuyEb7DCkbhF26dgr
loQOzLZuyl5iY7bLV9TCLUGO6lUuJUYM5hwCV6imDAMFVovIABbhP0k1+pnrmJj6pt4OaNb3EGOn
xgOTPEfd7lZ1xrvjCMDQ9sAmKAMhRUvb2v8BiWO544W88cJf9l5UxZEzPrJgPIscKBmZ8pcOQkXY
2ZznZiRHhPKutM06CTsUjLy6G0fTvduxx9FR0OMWPoDWSSMJI3zwvWUChdDc1svn2Drhy8qAsbvM
2dFyWFNB0Wis5ZdXgb0N6dqmeS7OYPr6TRSKe8DD/YVGKePTvGGD7tMWMYyJqYTZMOywpGfLkAUM
LB6sN9aWvwk29Fu49C4pRBXw6Zj6Q7/hECWdCukmmAFfn+wAeRao9LBdcWeyoAeqXSgoo2fwwKju
UiyAcd+4sEMZAqjy54Yeq45jlqwIrofodrKUxU0lI0j0DQyzq+I0WSDdGM7Dq/UBYFBMvmEsYPVP
ZtFvZbuWJxHY/CTbYdvWk9oCuM/TssJABayh9jjXP7lgb6aJYHxPsGJ1EQVHPqJqmub2U4Y0q4ER
xaQ+NNT9dsQaJRXGgwCrhfuFzM25j8xTNFk/icJOZmyFfbHr1UVKDDMJggF3gDmxHlevAkcHPHX2
v6sZF1wdBG9eJfeGliLJy6mLI1gUZlzqu1BGzbnVIsUORIfcTt9L595G9EqhAqzpwzd3NhflOEdT
tAhGMIDwag9LFkFpW1iWsYMGJv2D8/BtEOC7/cI5lXCeuW0iK7dmQlkx+xvYaj4EvH7HHCDk7WiT
Yy8QTz21cBbg5KvF7pkYNdna3jvFQuKl1W+ghGCSDJ8V7tNdOx9DSe79eZh2LMeQP2PFK5+9A+9l
CsnFo5JrKs1i0r7HluShVycAGYMkdBWGfsv9KhaW6rAZ48bQHwVagCRyxR3oaWyl5aVCobKMeBnt
d2S95x6zC8kElTwMUvskhLhNBe5tR7obEdG3auKvXdQ8NuVXzc1P189fR+5NuLI85GOSsjuAFf1a
1wbdg4e+EbMJetD+Zu5f8oDUCc2rKKmpJhmsPr4d1X8SM77WwpvjX3cEVIYHtwJIPwrYPjA2Z3kA
lN6sXezP08VxXT+bOjDNfYRitRM3XImf+XqDTOsbpc0H3C7y1DFOlLkAoGMEYWIwZYKPtacmgemT
Hx0/CqufxmpIBl/7CWvkJ3r+JQJ8K1cHjQam+WsJXDTAwhoA76BW48emjyFAJPu8mCFhwNgt6ZbE
CQa9ZzYooTXohiPDIAHpZJMCOE1p02+rtr8f3aaMWW0eurLGkqZfq+2Q3zYdeGCeyJK/zKsPJjOH
gFK7axUPs4t0HVAqNuIOfPehJonWDXSQuEj9CBSZ4x5N4+PcjIZLWfBbF8pcKF8bGZeS3Yp8Pdo5
PEHX9JFD31jO5EH60weEage7TiX4ifnQqRzNRsAOLlrguFlqL5YC4C+SuVDizF6FWRQYFUqDOtNU
r6OaN8bwU+hFZ7fybgOe43hocI1iD3yjJp3j1nTnOvBvoalCLocDBlTXJ8OrKIYZJTx9XJwDUfjK
FrQ9VQv6m5YsTBpaL5vRgeXJghTmwtIn43d1NhAO0UYxOijG7UO7Bi3GijQEpj6KSzHox0GOTbai
Wb03/nTmg3WhYhi6xI4C7cSEdzfSISkHT+z4VO+CAae1rDdRDZKoQUIgsBw/dX1QOqVWYC4RG5xx
/imLydvpL4jBj7a3PCak+gkrebRJU7BV2DuxH11NHK1D0l5Eewauv5PDfF64BM0016kXBHGJa2+o
oPNGoAlI0IIeGwqd20Kiw4ifbaolVIltLbQca3bl9ESrcJ1HURaxPMDMTM2S3nMTg3XfdmrYKD/8
lmF3zG0dYRPIKqXagYikXXc92gMoXh+WonuuW3GpcL7GUBvejKF+ocuj32swLXI8UIvCiDTVV7lm
dVB9dbllcc8Eice2pEndjNuIMZjwGHOGwn44cOZvm9zKk/R4YtqyRY5OdfB9/8ALWiWNvBSctnG/
Qs+PkAs4j6zrR4M/4BK6XSbyUBhwe1cHYRyNmQtvw8ypAwbb8WHMkAZwNtptkwlSpbHEbEHtQs0g
I5iXaDAHyzQtm5BWt9G8Po+RG8VyIW062XtSt+utOgRAwXjPEW4SFkglraEOXCAbw2Aa0pNB4q6I
JI9GhnLZRmmL42ulmCtqxgVTB/PF6RrnYBdU8X6gxrh0MWUmu3KCEAXsdqe+qnzxN3iF+8ArtkU9
nRzWPUHjHdf8AVrkNimqcwjnyFQVoDlK4AS1AHhq9ZnAHubgDjhqvQkxetV9HobrpmQsk5S5D7Dq
AumFIKXUXrGHEnz4vdZ0vvfXxGksKEar5ZZTOWNAgQ173kSA/uRcZ2FTJbzAudKTvt8gpbs9uuEA
LyPeDwn0HXrXyqG9nRtQD32RH/yraNhzDlM7OVlEgiBF8DyEIEzc1tMVVFjBuat6xly/p6Cwammm
Kwj0QlCCjgjfi4k0m2pGnwXjjnnbB3mVeKsBdHmlcoyP+814oGKgZcGGmEH5Ge8T7q84OzEPt4nc
/qzIOCCXVp2nXCnYepcWcX/1vbKi3cBOH8c4uNt+PYQAFtD5UnrTEvsom5eGi/xOKVfDhaeaDqua
H/w+vwC4JWngLUVaAwmd5giqIGrDe88lJxJdUbZRIlyQncFaz4kpiyKBZc/OTGj+caLwJATIka29
3QCokdDKoxRuF/c5mHH+zbiADKDBxCvB6uXAuEfuboGVL7FXRonCbJ+j8MpYSQu8/jybcoDJ0BJg
Dq3/0gTUlBr7Te8h2MDtrqkyn6EOktoZDHCeKkofA4xHxD2saXAXNpiboBB69eu33wenvoTYwHoK
TxdXSrwsHljWts8KDxW71M4bJd0dEOkyFm2Pe2Co5pSvC2ZRRPFIi93UgBqXQgCZXQ8gOcHEuvSB
Ys5rU0KW2Zoe5HIDl6uia58E6EVMYgpYz7fqIXQqilsmxxBgn04Y5r2OfiXdUL5iR66xlwcm9Saq
gZH1JZQadidK9tSraUpXYjHX5yyPoPqP6GRwmo5AygYU3nDl5/HQEp74odNnAdQVsZJ4xDjsUcYC
KEa+G6Yj9TiimcNMpIMGl1sfKeTcCTAtaRrQ76AzhDM9rEWVKlafESQFTMmivEK7huvE20tSy8Ms
xiYm3np22xpgnwz9xJ+6G62dzMLLKYbYClOxkPskgSsvdf9TuZSBZCZgVvERFhdgfXlbDUBviikM
43xt371Pn2B1yGrarzBOmctlwNf1cPw6nUEVoQhUU8Gr8Nb+4Bb1m6WYWAibGY0NsBlob6Aptr6T
GN2NezPrAkKeKKNYDBjkrcxOFBiqG4TNHJgHgTfMT7bL1XZEFGGim/IQwrUL7/q14zUmXAkUJc3B
tCTPtAYqAGvSJMQkjZHgZCCIRW+5vpuxQGGqRlS+87DH2TDGsx8+qtlJx8K+l1KBzvQEBjM9iXEE
ipFnQ/U3VEMMG9i7U+iEUoBlNm4V/+zGGboEEYzghgh45DbaLH6QVfM9ElFeCp8YzB8vP8Tq4ZC4
V0uzxNahLEUmO+YWpwbDkvTJHX0X/Lv/CY+EBy0HzGvk+ps1xyZfbotlPmNOB2pKKM+SzlG7wa40
tqjyssjhly5YHkYZgId32AGubTpFdMiQ4P4li+ky0kqeTqI4YPdehNthqLMhHxGMnoiRReoU+H4B
w02FwSSgk5UH9y3QwgKNYDdG/qVe6N6v1yumuqBWHQqgE9DfTq7IOqU+IUTnm8DJ21jo0d9g8NaL
134DUxSUsDKBP/Cwm7vw7KxjGpQjaF7gq7rJcf3toDpAgd3iGtEtQGG79BvW2DalLOPtPG2X7m4U
jACWwBpsHfrYsfyB/jd1Z7YkJ7Kl61fpBzhsYx5uA4g5clYOusFSKQmcGWdyePr+QvtYn5J2tWS7
rW/OTZmVlEoCwnFf659WZ9+qtfg2LB1bgcZfGw8JSnx8Yt0S4W4bqWEErnHvybYL4ODK269ztvPN
/gv2uq1rBq9e5iR73dxWPf3xkJcAw/M6bgCBnc3q+pG1SFLwVv+TnRcNlk+knmZm3qwWX3MdaMHt
tORfZg/wtXdRBpsKObM3L2+FyhDS2hL4rMLMW94rkKBN5kB1tzeFq88wWygP/EzDm85Va7bfZEwW
YKtAgfPkEjlm9uRYDnXIkt8gP9X2mTR0ntgKKlXvNQYCUDylIzUA35tGp1Qglg6DwVt4T7Ql9Af9
jbXjQHMmKTsMqNzetwrcqll7YxYKnW1QbCyn5HCu83Rn1FZkDcuht/qGiTAcMygX6ZIA7AhopQz0
csQc3nxpHHu9WZcRMVdHd1mVOMsVizXM0vphwlPEVMcl3/Z9ila0tKhP+ila5/I9RT0TOkNyBgVA
QNLYD5XrfDLp2mIKDXD9bAytmnHKbnrUmms96vps6UtLJdJ7lDB6Cvng0iUwzKTVNHBTWjzc2rgI
HcSwbI4PtbGEAObfFqO48dV01lRGFiddyqDdW2tD7ss6PeItd8ORydYboys+lvQ4V+Lk7MVoUIgh
qRmy/MZ1hm8gC03oGMtIR9m3D6N5QnYgwOCpulZ8LfHo4xrvKWoDPtLGG4biDHxVVlFez/Ag5IAd
i3FF7GzaX12Ua9bQc03HMxg7OuFU9lBGGdYnLxUfgTdtqwIJbqv2to/yPMAItgYgFzo9TtkkRD0m
frVJxnCkogHUL7+5ZrIJyuaboDLbyawvN/7GlfaD37f4FzM0No2uzMg5BvlwPzXSCNuessZwrykN
xIX7Vr1rK1KKCq2lP9TvG3OZDmp1ySXw8zUilsyjhmkPPUKjnSt1EEnvHoPfA9lmpBzNeMCGYlT7
jhW5zNNOCoyeM+RiNCI2hTTZp/a0tUb/1Ixil7ICzUDTTzlRv51aLqPu883pJD50TYSngOwDRCFe
WoC4YfxAIfyY2oBKWk2pomHi8us8j03YixWeMGYvVdvEjvs2j1J0zxtzZOkW+bTXXXlvCdoa02wX
7HEPwLZwC0U3xYrVNPke25Rk5SeBdDfrYE3hlI9PUgYWslMkTaDs6Az5vJ0qxdZd8vtlXZ1IFu69
IbxvcjBvGz+lHp3dt1yq2BrmaW9Z83Gor/kBidwMS+lEOtSW0bkPiS1eEhdwSvkkxKKtUnKhrRvG
w+K25t5X3UOejiuMFMV1o/U3vT6hCu6wWSYGLkhZNrGJajCkpsc9LDdsZFPIm4HdcU0F/ECA40AD
0/TqBRPoVJ2yHCU6e4RyAEVAs+DIlAjCqus+lcYYBflXp0AzP81WG5XBJFHPljqsXTVuEp17mGYG
mEJzwgItyRZnc3bYwy98noJ8eXTywQP+2U95qWLZ1lVYSvPkFtQlUi7Plh7cssiRCkn2ZheFTjiW
MKQVSR8kJaBw5MVBB57Xm8kzLxwPbutdsxIoK212wQR5+KaU7P7McT2svredjGQIR+VRWtms4Kry
49p0D9h57piP8o0qZEEfVwRRwqRjuMHeiDTfHKOxoPg1XC8cFA+81QQbqz+F9Vp2fKT8yaKViQSd
gtWVc+xVewGltS1m/XY0nmsJ9SKgw8M6N6I1yUfEglNkdzaACwvBc+vXQX0tjXpbNgQ71MV4147V
d6Wk/oKu3wlVkj6vTVeH9LoNQop5V1ayO5aF8WgG8j6vX/GLP9XMa4jL3j2O/qQfddBvzyZ7VIzp
U4M82Bm7b5TCSJs9xH52cycsCDBN8BvBfUD5GcdAbW4dK74bhOqVG3tL9ko6+LEING2vzyABg1Pk
29nrBmZkoc6j3j8wYbkiN+KqROuKSNK/hLXwP0nrYCXjhMIUVTOWh6loPO653CljfkTqEJHccd+D
Wgr0YpR4eL0bUAJjbe5dCd1gwvmhewaZrBwczqvaiqx4ypRnUnyDm3nOvM0ME+TVZzEb2p1N1KuU
+rTr1xtHyX7ro8g8px1KWL0Df02cDNkjcGeV36WSRkIaOwsjyDNY0qnnxkNBJGk42PtKn+GZtKU4
mLn5rhvLZWnKV9fqX6app3r1ZgLlTIiB1k0B8NIpTMqq4fPzuQs1dhudavHlWtGZCSfePMpLcue0
3FAmMuZ21uTNoumsqycnY8pgJ7rHOYUgggcjK8Sd4moMnsp+xpqVDyeyEGPeOV6UZh7DenBPg4VD
QucEYbJ6ETNzh0JUJJ/rqnZ4e8FsarTSclqaNy17C8qq39hB8VoWOe+tl+XXsbaXIEgd5jLwMVrH
XCmJSoRIWvbqt+tHM4BrqYoGzGfTao3nKhjnyBeIoJfXmWEXG3OWX3UtPZt1r29XipBNU01bamvt
NJk4fKFGIjc4pNfOWsyUxaautvjisq2lmQgL/NUN9XQt90Py2PrGd8DO9hgst4wfv0gm8FwSa0X6
TiaJ4aZoI/tpM9uTdckIANHKY0rsclTim9lNKwjhZH0xmbqdEAIburA9YevPe1EGEgo1NUM/Dw6c
1FaUm8Ebo6i+OJYX9f3wYgOQ6ANCw86Zdk1Ouk9jKAJ6tHBpdTpTJGabgnY+BYLETA2RKF/sil2s
nC7NgLc/NQczFIRHgaWv0171wG7ayJodSesMV1jmnWtqSC4Z7MjYVv12QcOcunNzKeqCSn25bRwO
eepbzUMJY9QG4NTw0JnBcZjchYVug4E5zYONf48spMLeuowaIfYFQWU6FPtgeBjmuUAxLObQzLXH
jontxkJwjWO02BBSO8xUyutTKSfuyIDYjJO6xR09xIn+SlQlvietmMC1kjSU0nojB9k/VGPpwtP2
9Jc5SoisDT3C3DZuR3lnAZhkmXUkfJfbNBfErVqeQT/D/mOt0YoTuN0UJ6jiZ4+dva1EjAkGERPg
PiZXP/KYUwRIi2koMfqtXXQVPn/c75UnjmC2w7Y1JmtnDwqvRmYLEDr9WwZogoiaoAYpFvRkSfem
khu55G/t7J8Iv3zwfNBjs0N4Ms/BZpIMZcnGOhod1wgbLEEO3Rd4WTfHFsHBmzzgf0k12HpqfF91
frChdhjTjGyDwNDj1K6LsGs2WQY+arjMRMucio1f3buYGY+rO8GOV+KNVWCFjje3m65cIgsv4W4d
/ReCCQBRbLMv71OQXlo265w6sbDlfV1kL272wSAijdAiaFCtesr95jVLcKm0W/TTkWtft1azCGD7
NI5QcW1jV/1TBbEeDqs/n/XsJlC1viuWZksv3p8CX1HXpe8TDAgpQYsZee7yMGbWTiXOvRLchYrh
QC52kD3nD9PYqodMfSKUHbH7EkBec/xunNaUUcOLFpJ8dw6auQ4NTz0PJiS7P1UUCUWynXNMexjQ
mrAnv4E4Ch28lgXZWNn7Wn/tS/aKeWDVM+1qQbbRbCp8Ir3Gj4maeCPNNkIiNs6drJ+6eghit+B2
pVi3g20me4cKoceHUIM8xKQDMJJLIrzSKmRPszY911mDan1OnCixu5tVQNDqtHCBEsmhlHQTPs69
vu7tg9Ds2Fnkbgmup1+nv6TKAHR3g63IyzzOTWau+hP6biMx7tAKfktysiPQip1xC2XbaTa+OoEH
GVJhm0gyLYdBBFhal5RcLHWn+c09w3N4ubGRODQa215gbBpQ0DQlL76VfimclDcl856J8NxYkxqx
BRJLrlpGmLalRZqA0L80+rgzqtzd+3VzRARFQ49Ao9WHHLVyvvX0QB16D8TBq/1tjdNqI81+2PUo
MhpBxaHP47kC0mtSOBsLgHEcvuqjSiLGo/FcV+IwB6gzWkee59qSYNGwDVfOiRaljBvjrnelQnSl
Efuh60fnh8KpyYywWnw0CD7HsNN9rrLl6BMeEglH7cehWVGVNOfRyiEMFABtauOQqllNRQp7kgVA
gLV70dxhOhXFZ5JFqIjHbg273NN3dA3Yy/V7zc7PpQZAZM5TFtkIsw+IRul9ZFyr8Zs1ES3Wj1gP
XRLRUs8YWY4jjJfo764hVILqYRkxtrR1eSlrGZx60e5VMe90BerD3Lj+ZKFDUwSlLYxs2gfoBvm2
p8fAnXA8zJV+btYbG0dCOM71nYvgLGasUxhAKG17K/iO/TSehPGN13BDuDicflpopzYFSWe08WSj
rkQK8Jb6HKFdVWLSSp9rugw3I4pUX02ePd2BM+Yffkr2DTpnHpLHtCMHU9XM+k0KjMnlygivJu92
s1ioN/uPknW/sxk5vAncNCMM5RGVQhkFdQ381oFdBBUDZozPXifIbqsSxg/4NYiKm362hjbi2LVA
Ahlt7sM594bzpi/BHPrZqMf26uQIH4Lk3kL3MUs80IkkgxcfXGSq4JNwETAxrSVqgwn+EXNLktZg
nrx0rL1PwbDUUVF3hLAnkgrZ9SC1Ato336+p2fTqzeizz3pRfV2Tud/38t6va6agV0NY9yX1fW8d
uqx5kpVHRJ4jqbOyyjkUBbikMr7Xy22v1y7iX9BWz0Blm2QLumA52JvZqLDfTlwnoOrvi9aNZo2R
CObQ3IKV9RtvDILI+6xZEJ2EdZDJN81PlO8XCAVr80YRS64bvXmgnDrUsN4txPYW3bhjOFURMf/p
kQXnbgqNjbcWBX10amGjbd241/LbZKxBKnhg4SI1PGY+OqhRJjwf6sTVm4xdcZhL8Ynzfj/0pnXJ
dTi9hm0B3ydHQd3vtYGwB+VPx7a1y9jqzfbq9fy8zO2yqdDEkKf3MeUFLu4qUySAHaC635NFFUd/
Td+ssqsiB4ZR1MWeWgw0fK2f2xJ5AF1BnC34hnVXvc6AHGiiK6LZ6FELUj6jen4fyCXioKLA0IGl
4goJZ9ofcj/B5jxJmFO0LZveTN/3umO/WZ4iIMLLb4GhobOngQhFTW6hatKNY+cf1wTIHas5wuac
xletyWZe1nqLDXzetA0VUFAFFJQ5rIOD/I5DGykEQ7sgq4ZQtsXE7cGAZnX5Tqt5cPIs2ctSnLSp
RsVFBi5nB+oG2ALQHjw/aU9UW6HDxKAMs7WxCPUmeQwKEcN0rxEEa0p8DqKLuXykkvMvQRFbJKlu
18U4Ur2/JXmTR7PDmcI2Mh5pFNMYSZA+fS/tRoS1rt+7AZAwUt03KM/Im9L80cJmqRfyQUiMb43X
vfSrW8Ygegdbtpz9UwwNyritSRApNKsIAcrO8PAXQnbl8eKLS+3P1pbnczFSDfDoWtTYPobEJCBF
MvMlsQVd9U1My3sQNAdoAKTZXvc9aJLN2mQ70Wsej0NPcNEXr16iIV1AMw/rxX7+Daj1Uc7JO5qQ
C5kA/Q4lNLq8ZWUkQbLsWkO8ZTrBgVWFzqlCzeZpTNX1nGRrJrQqws4+eW33rqyWcIRVfpkb8azb
otxVQYbz2NLI/tl19fxmuuvJbquXcenOSjWgARlAjeV8hTdEr97upGfA5up0m6Wb0fn3HLS+6zz7
+74fbd4LecM8DqiX6rlcjHTb0IiyrIyjYZrGBuZiK4th2HkVkGLDVmBXAidqb+x99GmREsNuXtD0
MBz9Y7HTMxCm2jMyHSTMEWNMUi+G0ORLh32WKc7BK2OB8NEHVflMblDSqxznkMlQsSV/CSaKARq9
KS4TP5zBuUPCliBMcyR9Gn83Wu9BLxCWNd1nQ3xRNvttVoDCEVNglRXBRRn/cBLeZg2UduPmIE1T
/2nA2HEdN1RvyXjZ4drgXfUxB1em/2lIPdZrsT7YUHfspRAeuOxlbzwPcm/V/a7KUgoPk7bWlZjQ
zToeSXwocDhseY1zNzt4arhuEbRBtZmEOR6PtIX5EA4dqDXnVdwNO8JAiu3Yjc0+M4edi+ly7EwZ
MrUWZM7YtCL3TuTxbp22MA/Ou4mZElUSe+msxPviAel2moJZNQW6HGQ1iUMb2eKly8ugjovpKpjO
dsBqzN4olLfhD5EPmVEuUX4oATav5cfJam9HeEOfjOxzxQjSrszEKTekT65muZ+hyFp9zgglJVWm
bZNvYhVLrKP+xKGeb9cWtFef8zJKoGA2E9kCbE2LGQZJebu2HPpuAGWXNnQi3hTmpk5l2rtQWzVa
hDpDjKRdAFGmk1H6gOI+rLuAG0XWtXI+UfYhMQbcqI9mWn6YGNo3eb9eMbDkkNQgcN6qv6uKKd0T
XuY0Td90BuXguuxqAiNEui8dRY+xLrTAekDVQ6Nh7zWHqDCrBsUOPPb7BDDQ7sSD1LP9RMWAllaD
TRrd98Uan9H1naz5yZJmfvadGW2kjdjdzYl4RTJQE+dfl9KNkYseiQnJcEnnFVsFcFNjZ1fFRvWi
o6aPoPpI/k+sI3s0+itGgJ75NrlLWdYxmipkYgCDySqmuNFsYkrRZBuenT42AjiaaULIVqbgVnYo
lTu93dplTw02g9Kg8UpOkOXfV/JifhhHgk7dKixEt6XdDqGG7CyGrp8jwrdSuIQhP0lcvWa203TH
vB8uaTUaN574Xq5OczN7Q+RM5pPWWM4pV+N1CxwRBAhTICY8kJzgbEhzqy7Sap86cbWOz2ZHCmZD
c10MztMozTgojnzNL87KwZRiVB1MS0J80H6OWXP58bM/PmkCoXkyM3RME0HdmeDNQLC0YbJsc4AV
IbWBMyBCMhcao0JLkaEYGOaL2aMI75SaD1OQPmSsvbOvxh0z57WDNqxQgXiUbDUCu4+LfgoIIa7H
4UGfWMlXO5aHtCHs1iw/tik+6iHrD9JYvmImDY7aTOdke3Usa4RRWm0T5Xf1a+ERRWxmpi/uFfsW
o7LjYATsqQpQLTTJFOWL158ZYhCNHQU8JzHC8/rSpE/8K3uXIXikxsnXR1nVl9cCk8rNlOU1LEhZ
bYZB5FdJGLedArcqshnWIb8nHu+hGoXagXVCVII9It2jlOmrxD6jbauZANqHzaL8qEHyGeWApFGR
jXfGYHwKXPsTMwPKnaZOllIuQbVZG6s5l3FvyDU07b7eqqnqIvh7k3FsrwYvDnkM0tn2c/5BHsF5
7KzskbyDzxr91wlnxEGv8seiwdlREb9wLyoyPbqhvGvlIHatN7THIqkQEgj9xnNARhq7tRl7mx4C
qy8PXZ0EkJ/2wela+yZR1xDe0aS8I46QniSudTwTP3xvtY1Cgx+/1KUfBUNfbAK5pq866iLDyqN8
YA9qTePc1Ny2K536UPnzlrSsaluPRhcxGCnfmYjrTrWpo85lYmKtX5MoEWk00IYj6n70Q7W2zRao
tHKYI/Ie6h0PL8BQK98VwP8cAPpJne+Dgmew+/UgV4c3tR8iziPrxhiGvSN096g54qpXLIetrsDT
jcCjACoZnZU5CtPude+3knzLuOEeETFwMA1liqOZlq8ZrG9rN1VoEefm4Fw9f4sDpTaY9qFTI2IU
zXLjJVDtG0mKaySYPxh2bJ/9NDYI1hEB8/rS+jlxHbhVPFwfKDk5OM+c1trWYvr8w9NFZkxz0PL0
2K+cMLmdpA8jM96R2IlDZ+XYHIhNjbxuZHirfsd+iSjGYfdtDKzZtuF8/PjFSgKeNG6jdo3RqnjA
wrZJ6mDZiZpDcpjLj8KllFxyjsiKUDUqlZm4l4U3gkk0VWRZal9ivNwQktRAqZLPQj8+aqt7bkQS
TQL20QA1OqC49DatO6nYaY1j4zT5xb7aI0kbQSO3kNRdM1L5kKokBut4mHLq5k68Y10sHhyziTRF
u5kmQxn3nVR3NTk3HOVofm35EDSw/T8sjAnUMkBkupeS/dgfqq26vusJ80hO1W0DpB8vqulIFMmb
vda1Z51zOHSsbjpVgd0BwgW4C1Nnb6BPziv4Mm3M+WOhlnPiztvVFTCYZfHganYVOpnSr2KhhQic
ybixwUeb1Bxv3BH6XhT2DVBvbJSud886PqZXFG+ZkFip3OEzdfnXtfCMqLqurjXoSSOfEjfS2mo8
eGVAxOZ8V5GNcpMaKSDZdcZGa1vbH4uxUzbC6MyMv2osutM4NrulWemcVfDgzAA6nnhucpcFomXZ
Rms6zthyvPN6xzzbcoArRhqjzUgQ53R2juXcnUQO/YgorQ/tgBWS9Nq8l3mm0xapW6Ik8c/7lb31
u+XJWvovTVHTASZvBaz0Pw1x/9sxi/+tFfsnT/f/R2GMNlbq/96v/SjFf5zf6+Jnxzb/5NuP4QO+
8Q/fcyycnriiHQLd8ET/07HtBf9wTFP3garoA7zganP8v3mMwT98y/GxtDJmwjWvbu7/cmw7/2Ds
GLQRkaAeDs7r7/s3HNsGn+svVkuXVNfr58KWTHiKGei/WpPndUbKotCbkln/2m7Vftgs2+IuDdEt
RH+a3fFLUgtXc66jyAwCAHGhEqvwiwFVONWQVp4tYyxwEQz5ZQnFvt/Zd8b9Gq7xdEM99gfD7b/e
4c/XDH4ZuYKwrDFzMJXYu51jO252KAN2VBLcIerqzV+++r+xev/xar8EHSIoSgcMJTLODv6u2KfH
IOyRCMhNEXF0/MGh+rOZ+MfjtDzPDH4sFcPDvP8ffw069AVVf+8tXZwf0n1xLHbz1t6a+3z3h5u6
2lz/nw32x3V8InZMIgkRxbDmfr5OBXueWT2zF+ZQD9eoZ3jDRgs/xmiJMBbtu3/P//uv1/sljJME
YbwAwm64HiTMMwXnjjSWCF5h1//pWtff9bt7+2VJ1rg3dGiPJiZxppwQV27qqNxqYX3KtyQ8hWRY
NRsU0LvuCWnMn57s9cn95urXoIe/foPJkgvPablTrFS8EEQwxdUOHib656XhNe7F7bzP/7BwrlGv
v73uL8uUmcfVVdbSxu6FQWYR7l20ES11wQbtTUiy16f0Qub3AYLnmI0Rdo1zfvmfvCy+o5PSzVbn
4o/+JS5iqZjobNXc/bQ1tmZMc/OCCP+8xtW2f/nTqrL9n0NI/7msiF/Aq2q7hssO+/PDbimvTWHk
DEAFfYGmE3p6rKqi2aUaA3FH1ZLAVrtedt/JCkOXAi2xg3I+lj5zVBDagjC0ifYlZQz4M25U5yBy
jMjhLNfh3pyCxYrWrBeHRVnOUwVs/+r6Y4dXFhsXektYfDMAksBzpX9epG2GKNbo/PzB4+gH2a4c
ZidF0p2uRNKgOefCHDKxL9qq++IhsrPjMTPmBDdwPRC01GIEwmgkJdycLtBNeWLl6zOM4mXhhuLE
dxAnmubi3vv+ioHKrAZ/PIEzSdggUVRtaCerfy9KVx/CdZTlxRkWAJwZxcQXd6XQ6oW13M2yGUiP
gm/GFN3cN5VhvVt61qaH0bcoqRleM8aCRhFAGkxN4oVCKrHhP4yrKRYy3xGgGln3Ka048JgT3U/z
yVl0CRTItEaM4vBoOaaYJdnDb5ce0zEYfRfOmL52WdHXIIaWdwuz4NoA0D1Ohglf2z3CNvG+miYi
e31GhM6oCTVf3EmoHtAI2HUjhEfEfzPZ0x3TW7M30Ywp2quFYDAmc1gQ2kaADzTEAC9e59wezwB2
6rNli3pLKHLzkIyl9TQ6c3mbG64ESl9H+841hvU2xyz6NI8mU+4qO91VDZh8t3QleDwLOiPLoyYp
aLLnDeGTwxFDRhGuTdscJZPs0CgCZLeFYUaC9YgKtfVB/TtxtltE/HbtgLTLRISjPcrtgo4+vD7A
aCikfHJJh7sfAtne5mJ0z/moWQ+IYLrYZNpu1I7KuEmcfn1KllTtuo6TCOyywIqrt/5mXBLKVcuc
gDbHBGnlQSJAqfekoFTnzke7ioRcK+et0Vf4G5JmdkjQKCrjq++ScBIZRTUWG4YWd07sWaSlfydJ
Yyj4hnuVjs81n8Z7HrtOYIZz3DZjDEu2LHjf9AprGNM76yjXbPyl40xCWYh4eY3TuQx2yLdocPrA
K7BHX3d+J9eG+5LF+7leWjSwQzYzgsB3tuaiCPEvWt//wsRHpPCZX9Jvyr5HsJPlHnN/XYyCc5Ka
z5TsToajzlmXiLcbsE/B6S1WioIdD8CtT67FJiXvfeNUqThZS9JFXetk8az5c9gPawMtrrc7vWOS
amjY+Wgh8pStv8NImNqRX+KuJ5zBg+LP7cfUyq/WIw19w4Dm82IXuPWTxVjjZQrMaHUhWAgo67So
oLtFdph0YDlMbqXcRxWWLNvKKGSodG187tOuC6H854h20iAKULSvDLJI7M3kWkYsA8OLJzS1SBWT
+lSO3zPtDo3sqpuXYPR8UoE7uRfzOBmPmZu5SKldB/tcPQVkUGgwGx3TJjEV6v2CUp8sDmYcue25
0+0MJVFuzm+J4RIXlaGKQG3XB/BD+llbWxAEa04rGU5oZFWY8d6Tpax769PQ+NaRnDM3dpBKHJGo
YMzV2N+QDaT1GSDzanEe1BfCNQ2MXMR3uJ2lKmS5Yz3EvJfylOSBr0WUNEkRuV0F/zWu9iz2q1DI
FmXb2Hdga/KhbkB4x8HCNFdLHoKJ3ZBBFas/gC13ddvcVp0lDdz0Ws90B8cA8iiDqot7WSasbokD
yiKl8k5NmFUiKh+Nb84hEIdFCPoVWmab+zGi3PpJeMuCOC+YSU4W8xxmbjJgVWnneCF7bhsEeOgd
5AQMeETLZq5yZ2UZSCpvwxtNqLpoZBFv9CubGZgr7xm+c+IAUWw1tf5kFGn1GTIrjbq+n4/QJBdr
8MHpZxRuKy9X1HpLful5MzZZecWLa7FsJErlnQpK6EqyRM3K8A9METFOKmif+iX1w34070TruxHj
MI5Yj95aC4Jkseixk8JG5ZfZVYNogazj4AroGHrlH3WXsIkhJ9UysRt/BK1x6o8JG+Ndhsb1mOcB
zLHdgIhNE+Vm4Ol3deCQJZp0a9wnEHt2q78ysIRIVr+nzp7Bh+26sUHPSu1xGu3kO3jrGGlG8H01
kKULAjd3ndKqx7Ga0pCBBjXSqMwjp2lMtCPtEqQQMHOsEsN/bDo0XVIlD4BZz4xQEcw56B7NYTEO
ihWxyZD/hY6d+keDAR+h4xNEEs8tiifDJGLQdnjwLqLit0ms4KRaW4+SLyYHP0ej7H1LlqZlj+jk
w6Tyee9XI+ODbU3szVWD+oHrSb8qe0hOiPu0L4yKDtTdio3UurfTqljPpZgqpPYrImo5qzs7J3kp
nPqSB8dETGtGO27D+TSm20YFQTzx7Ekjnibef6AdNwU0NbfLilKjSVX9ia0VeD3nhBL9crWq4rUN
irnfqjKZt8Kfbl0SHjcj8hkX9ASFdCeOElw3NP1Z340GWYiEQAXhlNnFd8F7BGQBGgFnsbCZOob1
ZUyX4l5IK3n28rV+uY473feY/MJpMge2eAyeVndVxFowH6k2YRoZrPauadoZib/Mb1blr6eS3Fvi
qWpM1ucmW5Li3giGajrOGvNp9FK1L8NU4wYkWu+5IcfO36xOUMpLNwKDLtJlQDXhZGU4o5TWo0GC
mtiJzJY9So5i2de5je8/GaBnmrY7gkyVXyRxsGU4dbahzrj2+jN5NBxDTiIuiL18hplNKF09UpUz
g9AeCIdW3Cytav8QUPV3Dd818ey/ispfAp1Wlkw9FD96lTnG9xwhCGYQ2KY7uKflZN39vhX7u27l
r1f7pROzy6Spjc5Arzw+IIMhS+1dG5K9aX8E3V2NSOr3lzP+rvOj3zNNmnasxf4v1xvKsmehUjLP
objxPq41uhbaZIzQIxC+HP2pMfn7C3Id1/WuYXL69QN9vD+g5bqOTvw/aF1QMnVTB0KAlibEZROS
rcEEFB4ocw+J2fhDK2T8awvm6DQEABIUkLb94+//ckWNSLHGBHYEARnYRi7OS/ctebOjKTajIio/
oQUtre14p739CZowmbD1SxfGpQGGAqK5nMD5deo8oAy2nFZQZdyOzxM9fPZabknn2Bk3407tPxCo
n6/dmPqE7oO00ch88e4C8e9/yT9/jGuz+JcnULV63TL5pY4h/1czckMR+xEaNhWZmI4jc8OJ/Idr
/msr5lCOIhwOLN+8DtH8+ZLebKm2QFod68VA4A6REkl+j33jefbGj9+v4WtX93OLzaV8HUUjgW48
0l+WcOEppnz2VwcM4bkLODEEYcTe/fj7y/zNHQVXtI5JZ5ZpE4H48x2RWgL0XSXICcuEAU8ywrWN
iHTXQhb+/kp/c0NMCrUCchFYseavccejtKzcMrolHpyPqmLQHl/Qsvv9Nf5mZV6DlG1ClXUr8H7t
zNXKuDTbVEu8/idpZ9bkNpZk6b9SVk8zZoNu7MtYd5sNQJARjE2hLZR6gUVKSgDEvhDbr+8PkTUp
8hJNVGY9VJpUksJxN79+3Y+fc1SITX/LmhUDbyssLMuZBcFv9s2Q1Ef6BvAs4ft6o2ztB1AxtP5G
rnVD3Q+lUTeFfWwbfGm9eHu8q3x7zXcvHP2zbxC2BqLfqTSlfIO+I+9DxDD6mQ+B1y+VJ5H66XwF
VabJdX7EfyUtifDsyQwLOS5zigtwVNhGLgMgFHlJx9N27St0VJy3NS+nzomk8+m2ZAUGFsuCg1LX
NCHNxdWrHYuBpvvjPnvVfwvvis/W0UU1FWymd0DgBr5om+20JfQCy+Xm3tonXCYr+QJTUclYm5qN
MNn5AaF/JA/LAxeyvA9vtBvQ2SQr0/1xLaF3mdo6tyNMLODD3nQi7KS3xrb7EG3ny0Pb00Dvx0+r
6cM1a8K8BtDAm3qItd4bNtP9PJeDm95ZOwAgX1c37OxExFXUFJwYM2jqhpjwdXj/jfQD52zYYDfc
J34IB6Fb+oAud/Jd+BQ9XHcDC9ENPQboNqLUBLc+Ej7ni6b3bd4dTYr0vHM3PAzBZbnImLnB0/Hd
eJO9XDd36dnOrGlCNjRODnVbzJCAwrrL1BcETlF9vW5ibURvlI8nl10kk8cGnzmPqPfDu2bX3QBq
cJE7vunvbO+6tUs3ej4g4WaNogPKQRLGDtNvSWZ+Avz/47oFZb4phS1xukKacO8cocvugtgmS7a3
d852uGu20Xv6P/8JJyLwh84J1PPhzMM9mTuEIi3zmGLLcGWP/KWHXq0+7hC2Aza8aT/TLOHBzNGV
W6Xcomu3mi5fm895A518ADcGL8qKD4CBFCW675BgAhrbWp681e0bsvRevBqqrO4Y4aai21eVpHnH
zNWPedTHH3DLUSazt4eva+5r6QhQE6RAphmWjKM+HyHNbWoRlGDIhqbz7Oy9Gb/ve3MlgliaxlMj
wjqWmRpCKjUD1YJPQ/Kcjr+sbMqF20Y7NSCs0xBPZpDKGJhjalCYHtSVD9GNfGOuUNpevoesM0PC
2uAh9YjsKbs//2D2SC3xfi8Vrx/f2QbZCCXbrYxs6bidjky4xZroGOrKkZH13rRVPWLlvfFo7VBK
3torY1s82qe2hJvsONEfQCNPDv7JDXbH5+iD4yW3h9iDlsKvVnzvQm3W0pF7YtsRJ8/h5fnOg/yx
RX7PoRijeZAVyJ+Nu3ifvzgPKGG8q54Or5MPFPV2ZT4X9vuZVWErZofKyIbeLgiDQHVynx20GwO1
TMW3PGsHe/du6MhIIGK+EicsRUS8L0HSOqplQ40tXG3ZYdCaacQysKmbIPkeyZ/ByINKfDb3utc8
R0+JF32OKYXTSgn6sP3U1a+QtK3NwMKOOv0O8dJrx4PeSODm39wLht3hxfLlLRwk7/5K/HBmS3h2
RVITqtHIGh8prCpb2nZ8hrlDtsxt3iVPa/Yu30TUpTQVYRZZVx3e1udbKqHDfxiOYOHIODpuevwU
th+TnL7LDgql6xvp0pStAV9QCFGAc0OucG4q7gAnKbZW+qifbA9UGOzYl+OUFqFi5U5fuA/OTL1t
rJNLKCusAqVGo/RLGOVgxLxVsht5QyVzWwb00lpP0I5Hxzup/WZ1K5vl0nGfmxYmtJThDKgCRgnX
mEWKlKp1oPUrA1yZyrfa8cn4KCyimRIxPrmMN/pYQXsUmi/EJBWkWoeVdbs8/+cjEryOE8ghPZIY
g4SQxnVKjr52XBH3XJs1wccoaUxB48isNQqIDNKjB3jbrm+/hVTO+TiEGy/iaZMe500x0r1SuM63
bHLzLc/HW20L1cZe8mCC+xLd0Jriw4sEv82t4iuf8gf1z98a518iXIkwa2rl5PAlh9v4pnhGfsQz
dua2eFrH86wtnnAZptMwGR3q3/5Y/UiHfBtl38mMb65P7dp2FG7BqpaURivnPU/jdiJvR7QPurd0
85frhta2ieBCohygnQqM1h9N50Yt249pPH78l0yIvt6gmdqw5/ObR8pnU64e4N67+9MmLHKJpNZs
RbHIRJ07wiRBhbtW8saPW3R9qO7CIGtsr9tYyNKSoVXh8OFFABOLKfihsYtM2CJgi298+9ned7ZL
+sInXfmx+Z5s4ifpfsXgvMjnr5xzg8JDqiiCLIA4vfEhstwHu/Yj7wsfkCO5aA7SLnoEALuJvlJU
/fOZynPLgoPSAumYxjGWLeeTnkiQUELJhZro0P9yfYxveTthjORmDNkySAfPl9n5ygG2CGw6VxoC
gd4n5qfN8UNSu+Yu+mW6t75EpGWR54QC25uszX36qPj9tn2V9us5lPncXvsSwYU4VGFzW9f5koPz
LoM51DUHA64d60XWB3qBgunPnwvSwKo9pxvlefeeD91GdFiLaos0sPOoh/SlNK/XJ/ft/heHhLaz
SSzioHcqJk27nEd0i5agL++M1LO+advuY+YftuGD8h5yKpdID4qhveYXT/lD0q7ccovm53wNCjC6
DqpT8JS06SiHsEratzDXehr9ai+HXrKPttS/Sx/RLm0PKzrgoA3G1wFfSyfWnrO54C8Jenlgns+w
QvkcyoiynVOdWxj1hhv1l85zdgXM/a4CsOYv5PvsU4si7jJDmTDQUiz2teWmFuiZ9jkxPqtUOMzH
gW40WqyuL7I6bxNxkU8G6QhuKbeUMlfhSoDMJHzJQ+WDISffY1Pf5Ea8LyPzjjL7o5l/Cg5QKSJN
4ebhN4qvvqPf8dLaJYr5yASON3GX7KCF0Nz/kw9Sg3YSo5goZYbZ7eis1tgWfBsTBfYJh80DTCxQ
HAwjTyuzQgt0S+s/1CmAcBCY2Dre4NHG9LXfhN4BQp6tgSrwamZ4KZy1DYCd4EfZG46YU+wCIxip
kLZ+Ww2vTaR+gENlFzjNY6Hl36MQmHooVY8Z7WLeIYDrfkro7itWLvl5+4krR5fKfG/xP2g/z7en
FKrtFEgjrFPFE+XihGkoilc1xxWSn6uhegHTcH23LAQvjPunScHJlYirIvU8sbI1CVTYPAcPGoDr
Nv6Hyf1pRDj3EaySutrKra/uildrO93AQOlCo8PZBw+8dgBWzQmxEra0Ai7r1k8dt7yd/Vv+K9Sv
O22v+Giu+NdHt3RNnM6g4FNCrU+OvBVYNGX80pXh42TbL5CzQG2wTVdWayH3SPmZ0gUnRZ+Nzmf/
5FUySHRLRcmx8UGifkzeq1RqkufkhzZupvfZPUBZkn9gEMoNTUvR7vpAFx3LqfE5dDwxjpoUQIQQ
4/PV7ER+2WxCm8JJ8Zxv6tvIoy+Tm9mEVoIOTg/+OigpoIeha367lgNdOCkkaSif4F2B64uhF72a
sgPCtMGRxzfKDa0h/pxYWxvyPCLhQJ6ZEQKuHhIYWrUwg4ZRr0F2nisrR34hrp+dHcQwANZUSwx3
nDJK5KmfsAAfmg4trRI+1TKI1XDlEC741zNDwkG34WnJrEomgoMTwLJu1cm+a5v6gx2hBr2FruP6
ZlmcuZNxCUfeiVpimZFx9Znxvcizm6jRV1AgC67L4Z7TFdpGCWlElz3a48FKoFSl5Ur96ET9LirH
bVNPK0+JZTO6raPnIOuG6JTN0i7NEqZIv5LN9xpkCjyQ4Fb65S/Ml/XTirA8ve4EEM6y0xyF1jA4
DNxIRtHzXzMiLIpMux+E50rjZ1yitvUpPt5eN7Dkn1iTn8MQXC8Vexh46eEDyU8bwfg5uZvc4PYb
V/Zu2v/ebnK8pct7t/ZAWUgTUy44sSy4YUvpx9FSsPx7fQLezn2wtYjsxhtzxeMri4f2p603pcMT
R2gWh5iepDdb2pcEmhdw6Pg+9R3V+sP7vPLMbRW5/Yv6mH+7PsGLp5jiNQG0RTLxLcA9sRzlCG4N
qYHqLWJkU549xgoUWv34MZEQCilA/9KduRq3Lx4BtN9QodNtYCRCRNk0+pRVE88GuAbcwp3blozt
8cF8l3GPTySS3PWmkEUHMgOCQF4Yl4VypUtUFRrzxj8q4a2sggpvspUz9/beuHDvJzaE3VoctDgs
JjyIuqtv23squ275Ibi1qC8gGe7BQbCjf3+1PWpxOh3YB0ziPIrK85+fLGLoyA0Xi9NA+wZCHLnh
QkEbpG/+ymk/MSO4lMJKYcqgN8qXphcZ5GQIYcr13agsLhKiA6aq6ZpOg9/5SHRT7hpk1eaERA4t
vltui11+1+3p9dzbN+Uu3Bh/ycOcmJw/6XTyokNc0b/S+Id750OHQMJO9cO9/G5u+zoAT98fqfwq
/sGXNmu9M8vr9nO0wrpFRVdoiNjB+jQ95uq3UvulMD5dn9FFz3IyOmHNwqbqJcXCxBFm1JZov1Ze
E6hDUyPYX7e0uHaGzP5g8YgpxVzAoYZbp2hxJfpO7j/Z+2Q/d1sl6ZZGdeiy3WwDQv/XFaMLwbID
EG0GbPFfmujOV0+lAcNJeAb77RahFgc5F1hNXAgAdpCGznomO8VP94EnbeGNWrsjlnYrZGAO5S7a
THVRx7JVc9ozEO32G7PZSw3c4KpVrjjopT1yakPYnvSvaBVkorz3j/cNbfYQzgBLWDl3ywNBmtUi
YpzLduezWCudQuYxbX3JuZk5r4dgxcBSogTP9NOCem5BrqPUGAuYIDs6b9zkDqHUfIt0lMcNQxdE
scl3B2nN6NLmODUqbA5bGmvZQdTW12FMaMvxQ1CjQZd2zwg9bST043TIMPUWUlGjeQos7bOTDjdO
BqdpkucPUa49Dnnz3KbjylFZXtOfkyGsqTVKB7pg+C41fSn653JmmTp+vn4ylm2QdwA2iTsVRWnN
ugTSgcKoP+g/irF4p7XRbjisZVlWrCgCtEgOm4NkFliBwtFNnGbjKPpmpor5lwbzFqud+OjiiNpE
O0qNPxzqT1Gh+0gY0X/SwX573dDyjvlj1t4yAaeGNEmZwgBDWjbddiaqIbZO+TyNfg2j/C6GIWvF
4OUEOhZt5+AH0eqwFdF/1aFRSfA6jj5sOl5g7aYSFiT95fqoFo3woJEVgIoaOgDnh681abwsZXlm
0Gu2JmRcNejrwVgpkV3OHUMxQQKDPTboahacSEWvZtyjpOKnsChEY7Wx+gRVxXEzQjwa5M/XxzSH
3+eh1rk19XxMdPgW1UHCmjocvUP+WsO3Jw02ZDI6XTeo9/FSKH+7bvPSTWLTUmWYBRz03sUz1VQh
QGV7GhHI0P2obN3jKu7s8r4+MyEeqMNgKYETK6gy6lvN3sHAWHvN5JveYVvf1X7Q7umd1Dz5Y7SO
252nTJhSgnF4J20TcIEi6kPDGpSFU2/P2OF2Y9Ub3Z/uLL/9DcmjhpTLGoxh4W3nwG5rzBW1t6ew
8MIK4+7YlVEz+nHqyl+NJ96p27mk2+4bGhJaF3piDymgX1PC5rXQa+F5h3FdM60ZvIt7FIzDoIb4
7NCPPuvsJUO7G/TuY6A5t4Ml00v2GPWHH2Ma3R476QXw2PvrO2lh9zrchoY1h9OWKZYTpwCyQY7L
5Oth7xl0qYXaR706+j180soYu32pbmmjXHE2C2AkMnw/zYrvzGOhBVXrRJOvjp5CY/735hmN0V/z
O6PbQEP0JTygp+WmO4htro9XvdjXJvARA2oKMMqOTD78/Lja3P5IadIMAYJ/h9rFQ7stOKyvyQ3c
Yjz8Rlg973RY7anYhB7wdDrm5a25pWkUeb+VRM/lPAhfI7zTkgYMxqHXeY99s56sL81jhmaCO7gT
PHvPJjR03kRDK9WC3fVpuHAggl1h09VKfTBzmxMmSVBHIdmVQQz9r5ggw3Q+0bRiS9mBVBZ03BMU
Nh+gG11Zy8tY7mwUNLmcm6CjvG+tzKEbca9sdX+40UIXxYPn34Fl7S/y2vV/mR+ZLc43l4OYj3yR
1ERciN7uEHZkNGg+865tvOpHxvMioZYz+E3pBi/1bv1dvbxPTuzOu/okHDAcqUxJnNBPs49vLLpi
v8Z++WsPCacP8H1PrMOrYvx17V2xPMMndoXTIummRSeKOXJaFIieIbCYWzeS2E0/Q1rlyTfyWo3j
wiEJMyycCKULp+Z4ZKSH2/Z2Rm+jd3CTbddwuJc+X7AjnIAWODx5yPmO2et7gHJ75b7a2ZvOg6DA
eOTxBmQcfexnqpj1GgJrZYzi3YrOAUzeR2zL2uDlKEYX6W1mGDvL3CbHbYxumbYG2b2IvM6HKwau
Ef3EhtQzraWVbtMW4jfyviTiNtcP/WXiSbCjnm/UPDLRgEdC1be/TlzbUMnXGxje77Qbyp6xP4NI
AgeJBTCu0maNL+dt4s4CB8G68M7qgwHyRxXrh9viMd92N8dt/qi68WbNf17mGARLwssJIfbDAd7k
2RHIXvpd2c4nA5HPfb8xtzVo4dWjOPtLcWw8i0HT0mFjU8sVZpa2eFCQxHxD+kku1U1nOLvR4vxD
wxG1X0s0J2q0ytVIW3HkS1vn1LCwpGkKMWYJE6SfcD3b+/T4OqxFIWsmhHULjg1EvjOfmxN0t616
yL4Y6I/Wh/779e15kWRm1U6HIqyaCs9Bb4YEtV3zPNkAOmGDmVWsttr4QS0TBDCOv1y3uOhBT00K
Tx5lqGJJydiScumh5rm1X5udxCmwphvQpbTYrh6CebKubRThrogi24Z1iI0yd8Bo90Bxoy2cl57i
OZ9Rrlzt6pkn7dIeVQHAuRo5RGFjpqAtisIawLwUmW9m6rZr7JVwZXl//DQhbMGwzDQ48DARAOoo
Wrjlyztde7q+VGvjEDah2UVBlM7jCKpvTfougJH5uoG1UQi7j7YkXHDPwgRUD03r4Os6yafpy3Ur
a8MQNlxX2Ye2NnuWo+/uoMftXMhzypWhLN1giNf/sebCHpN051gl8xO7mqWnj+9lNBPU4ZOZvpen
+xrZZy1ZC5WXAvdTk0IoYoSDqUCaTFvspniVi13zlU5qr0LgI5NpInXVm3XAxZpNIRgZChNFmxzX
Vw+wZRXRSyh38T0tX/EWuveVZNzawgkRybGLQsDYDBClaMQrfplpO65vjcXw9WQOLSEmLxGB6bSC
ZYOkGvWOL/HN+AkC/uRh1IgkK9Xt74vtzJm8XsVcnEpbtXT47N4SM+fXV0DO4lhZbEtqtI9S5sFh
rL2HIWMz3h878BQk5j2c8Xp/1+K0nhieP+wkdM4LtWNKGHNvpBtl7FHo6Ffc02LUozn0+0L0aBpw
G5zbQGhRy8yYky2j3eoaFBJfja1yk3jf0ldnFyGF+YYHWnP1i6fwxKywPeluQd56YscQMu87eleq
ARm56KnTEMNDjRnl3vTz2A2/Xd9GizN6YlbYqMlEyKpaHTFedNu0SHvAYvQvWRD36SGLAOVObJYy
oVDUp95QfrpuYW3JLOHWGtNsNOrZBJqSBTq/X0zocdzj8/RS38X3h2Zb3dLJAp4Rt7KWhFgMCuC+
IAMCWpNfCD66HCu7KkxmcMYbBSlSCu78fEUuct9knvX6F6OCU5PCMegSHb7qmi06oxCHj0Xvz6/W
7Fbz1RcF1aLVvspLUBXBli5DfErHjq5eUH0cgqRogt8dNrIK72fcAuTEO/XH8CvMbF8hky8bd+7o
ROERiuINsC/X+WVauTcWEz6nnzHv5pPz33eo7/VzfpaqtK9tQl8q9paxn3Wt9F3nOp9MhUp/4BbI
sbvOxiCh6WzQetsZH6Dejh/beCU9vfh2IKtpkZu2SIWL8B45PhiHhOYD6pNF7sfmNr5LKUF1brUJ
PiBXj3bYOurgrfdADNMclNdZEbqxLngyjq0clwkqx3563z8PWxK6NwjKJjfFY+Y3PFgCL3GhcptR
b4mbPYCg/Tb3+yI+uYnHD0hlbMj0rjwtLpOf7BHHkUmAAhODJFI4hRkcXYFscApVGkmNOxQbwF3A
Y3d72K892Zair1NTQgwpQQ4EQQJnDtLl2yDkWSpnz4mlrTWgLznlUztCGIkG2HgoWg4au6tzD7fl
7WDfOkf6itNtvCt/y1+Ld4qyU35DB2O3HrIs+pZT+8J+d2qqX3n/5lumLfSVv6dsjpsJonp3Zv1d
u4UuUakmLXk2HSmGY8L2eZHBnuKySktAvHOnZWR4cx6lIS6LONXP66y4C9fPTIxMApmEPQaFPePI
pdk3BgOUTZRzMuurrKFUf/16WNgsiqLYoOLge5mB/edOQy2LKGllbCgmDejVr4MMm3FSPV+3sjhz
p2aECxxFkjFEuJo0LBo+e5BHO6Ss3psu2vHooq8GYZddbKzUqT3h5jZhDyVrMftCKL9ob3a20tOw
6Xfq53TTvSjw0kJj+Rg9Of5xA7PZs2Nskm/ruYyFWPD0M2whDC0SuzByJN+AMSduhZp00eQ7CL42
6pjeXJ/i5SHrMOnQcq9SLBOGXGZA56aZwEM1XM6kr9zMYJDqIfKgVPajrb7pt9ltAAUwir9wVBcb
Eri3xcv1z1jcTwY8uDOok8KWcOFbeVNNijM7BXjtkT5BRRJdFQeJHfvPgjrnJT6xJNzzQ414Zhjy
ZEEFDcjla3JMfXXtqbzkZKiVAV+j9ZcjKFZRui7vqR8Y82NM2U633KB3yUN9xwpui22I9PFahL04
gScGhZMCnZTdRLNB9FZvug/aXfgMaOPeplok7bKnAwz/69nv+UoQrsyzUQp7p4LhUkscjPYe9QUv
288vznY/o0T6X1fvwoW8zYk16gznPidDziFt5yHOVDMzF4uFVAKZIigDEY9zG8VbMzl7sYvxUfQz
LHVuKBTJKCQjaXsVLl1fKT4a4eOI2t2g224bfeiP3//CATgxJdxKhhRKdehgqhoml5jRjQqKi220
ElAs3Q0oR/8xIuGcmcrBTguLBB/Y+idLrl6ywlwJKJed9okN4YSNea0kaqmRiN2GVIDAnG+rneMD
Bgk/zm0Y41rzzKK7PDEoXEamkUhwUjN3XSZ7ivF16r6O0auxBmGbj9C13SAcsSxDIyiTMVNI9juS
vrFbqlywOQKuYFCOZn+TDWvuefFYg2FwUCdAxkYWgrLMHFA0GrHZOI0nAdeBH9RVbGXlOl/2Vyd2
hKBMyxBB7QvWLPhkaJ5OQ0eUeNLnzrf29XvzLt6uEUetDUzc77YVGuYBg9XBdBFX8lNE2ad+rS99
YTOqJtKEqqo5psV7QhhYbbZjneTG3PfXf854Q36bC5FcY9t/ogp5ebowNkfsBgG7hds/91ByZw9y
p9IQZDwFu3wLk1pBW8zMYDg/DmLIEbxw5eJcHuBPm2KtTIIkdcgzBWCXQmOwcZM9oFONRpBF19w/
02N1uXAqE0lld+aLhGdCmNCgHyIFWe7eR9sGknNYiGKwt/3tdXe4NJOnVoTtkcRmn6Uyj3B0EF1Z
etLiz9cNzEtxfpghg2MA1IqWeIbMKIngZVU67ktz/3slTN3q69IRl1fIuR1hIEFx4HVXvdkZNnnn
6X7OExt0KJm9fot+BDIc5OzXY9mFV7RqqRqUjAyTZnhTcPX6ENlwj7MxGusY7sHhWV5oW7GLHEvg
5ZHU+2ZbYfpYwxIEU3y/qw9S+AHa5WSbN2X1yZHT6cYutG7lDlrasvOFqs1t3uYlSKBFUQ69InOG
mB4+qv50E9LAbtMTWP8zr6+FFUBkQQeVQJsV2Ufhdsgdi7pFVePKWq+81TZV5cq/VKTjv8sfdHcg
oJVuhwP97G60TkaxsM1sA4dAyx577YJUaFax0sYJ44YbPAPWQRLeb96rFRktT3FD3/IPr/Xn8Hs0
Qb9Iin7NzV7eWeqZfWH7aVES1AZ8sr4RPCdpBCIZLv0w+xImqqdqkEVH45+/SmaTugZCTYNNVkxZ
OEcdAa6y7fC4AIgR2tsRE1Je0xjf2/t6TUZjwSMRZkM5isOwYCAVvC5VN1rrkwNslaZ+W+doRIVK
hL5nvQYBvYwzGNlPQ2LWtSsT5NnztCMBhUBrXu1rx/5olcXkQvC+4p9WBiWmX6GAPkx9lXS+ZL46
PYpnoe3Ka/WOxaNxMiAhuigLLanHCSOKgyR18RGYHXzbH6z8JciqlVO/4NHPJk+4NyQtS6zWmVep
H1wVgU31sFKfXJoyG6YlR6aaAdOmcNDroNMqPULXUk8+qNY7XWo3eZ5vrt8bS1N2akQIAqNcKm39
iJG0fg6APg4t9MjJABE1v+b3160t4JpUnCREwWRCdRRbhFmzoiq0UPDr6L8K36Ov4kYbG/pJuJm3
s6TSegyzPIk/DQoOI0AlDy0KDB7qZ8d5jibJHY+/XR/V0jk6HdT8DScZ58q2St2WsFFo5SaW02e5
SjaHLP8qj9NKBmlp19EnTGTL9JkXoBC0seujCoWJXxnNc15r9DAUx3/RhnCKOjnTSNJGXDAGAg9q
641SuLLrlty4jUAQEkEOaQWRq602nZzHIcMoAs0LEN3ore5eTl/19gUo2NOhk7fXl2gpeiBm+MOi
yNRjH6IKHUws5oV7TKHf03hrB9sKrfvduInuau8or7bpLIDO2O4nVoXUZWgqnYwAyxE43UHdvGlR
Icu8q6Dju80e5tz35BkeFP1EC1tlJeZcONqgnIlowfnSoSdmwszAsfoobwY/zYCfDPDcRHn1HQGk
zBuKguVFqWnFKS6sq0OARpFrBhdfNPUfEFWKHCVAl83JjdtBSSM/T6L6MZ+U/HaSjcOmK8LwRgqM
tc6WhRcft6JMWydidPxCzFBBQ1eXqGcO8Am097KPUPphM5MzoE3w2iFvtpoGXwiFmFoD1wzDjXmB
yVdUI1MiqcJgGOzbCv2MAI1VM4j3iHJ8m2ol2ESd872c0Bu7vpkXnACMN7zIYCYnun2bihN/o1cS
0NBcHvxBQ3W8zirZzxstWOl7X/CcsNtoOtAz2tsuwpCZPXLSmmRAjcnctHW5g7nyMQhWU+8LIIWZ
tQPCFFo3IEIWgW5Og2Yh0jkz5lTft7emV6GH7NrvZsLIYkMF4yl4AdG3slUXSlHnZgU3Z/fpJFWz
2ZkKubtFom1n+bPFaL8WtS7gFM9tCddebwwqLQ416YhjaaNpn+wmC8GN+qGUvqRD5h2n8LMRSB9y
Vbr583vldHKF+0+JkzBVUixb1RcrUDettpZrWbj9ZqUFrnRcDYz8QphiTYY5mnZJSU8CB6m28v7o
aM/DmGd3U0PF9y+Mx5yJlyioUmYW7lrt0Nd2rLJq5YCojty9NKq11jN4SSVqaqC+UfKcgSsoagpG
Mq3viyg+zCU9G54hf7pHviHYlBlI/WJf/Ygfwp3uvqWF4y0AqPVi+sKOmT8BFZJZaZRim7Bj6MZR
Ec6QAF0rRuX2qWk8Tuh63qRqE943/aA8VIHCY6Rold1RnQL0xYdh5Za+XFmWE2E0S5+rNxfTIB0t
JHJldfBVdVfGcPakPPKGg1e13YqlS1+DJQoltsqjcpZWPY+gChp1qlgeBz9UkO7W3MpJ3doeV478
5e3EnPKjiNvnPIloRU2tJHfUDEdjHDtP00mP9PFWB7GM5I47JUhpDWm1MrSFi+nMqvjKKjq5OdBs
DRbBPfozw7AiuzPbgLUbb+uHcGusGFxatZNRii8tpbYCJNCxV436JqNR0muQSAKkZKluaoO9un4g
l5bu1JzgRpujOYZGl9BLZVsfyxA5dzmLfKW11jok/4eJpKoHuwyUiKLkQa9LZenoOTCkB+uLdg9L
hGci/Rp+n3nC/wkireWR/WFP1PIM+0NhISH5+wWhNKRaZronpL5tr4Kubybxct6tXUvLRpE3IaNE
0kHsmByORRJlIdM55Rrl2OkeZRPXiQr/+qotwKHmXfnTzryLTmKIpi91SR2wM/M0zwoxtbFTUVv3
THeGxiifuQd9rXfl93n/l3bMT9PChdGVnYRa1Gw6/GIBwp7V0bRGX7GyEFacj3D2BicjnCoHbhMV
M/P9HkMwJSf+XACeczdI85Vv2Zvcy+zt9aldPn8/hyf4shbuFmNouDxS9bEIborwJY5kt9RWUEUr
G0XMk6NXGDlhxTGHQngfqtbdMJmbcE0FZ9ll/jGYtyDqdBIPMmqnFoPJ0E4kiVp601htg2Owkwr5
19SIOq8z19hMdFbmPJd9tnJv+dYTo8iVSWGfs3JDEr9IWmFvUllfzestrhN1jbkURTZTrKQodarV
U8cEItiyMyvXInP+C9SNXvmoZRQbas+5VXeAKqu1M/7mOcQBkgSht2N+ySOWe741swCm56Dlclfs
Q3IfBcfQi+oQWbpWGQNPPgSI19TdJ3tOxqBh95BHXeJpefGjCMtn9OtGSmYoqmYByK2oGIpngmqE
UBW4DSZd+WBWcr2RpFpxndTu3TyzUuTWamRB02rWo5NCrzL1j/KAo9bTJAAlO2YvUTYL20/t8AFq
5ckdFeP4bZCp2up2Xt2GVq+7SPxERAKS9JtRms7K7Xz5XMXb6QB86E0lky5S8yTxCEkpHdt+Xk9b
C5XKcnyQdF6u40uYrV4mS3vs1JpwbU217SC0hLV59YHLo5hM1osHQAgqT/+ieNTFpWG/1tWzdGpP
zQphnXVU7EEvMBtp3MYD/c627Vb5GiZthg6IG8wwVahJTJ2uV/HpXyH63Ve/Iw47YtdZm6e/z7br
jNGXRKiEyieWRFZQtS7VyYnf5nHYwJGtbcoPMDLMLNUN/fcuBfKNc9vtkAbyw6308bqvXVzFn+MU
CUKzIC8OkhyNfgixLQ+DR6kzf1w3sRh2ECuCQKNh3IBh4PywRv0xQMWOwzrvFPRut2X/nezN7Xz/
N/G21TcHfXPd5pJrMuiFtyDOtGDUE0xK+lHqB41A9UChV+qmXVVbH1QjgIIuWEn2LTyDQfTMXFgy
skDQcQm+KG6qKG4rhpdzZ+3jIK53qjrWn9vCqrZjlhYbfTKT34w2Um5jp3XeSxzg+0Zq8+/XB710
/kkIwgZmkW8g53A+z3IatvY4hFxoybcqCNA6Hr3Crt00piO6JSNw3dxCRpDcuk42Gg6WWc1AsNfj
OCcjOQ5ARyo43sLaeazVKfSHWuo/BGE/bAxV6/ZpqJvbJh8jt5odZOuM9rvGbtB0z/vxqXTKcO35
ORsWDy/JkJncGMowKp7nE0EPTh33w4TWZ1m6eRnchrnjFsa0MgFLZ+fUjOABbdNM0Eoki6QNcYU6
W2tvJfTDV1zRUgBxakVweEejKxUjVMhVpZKvAmuqylcDbQrT9I+w4/afV1Z1aReBtObJbPFIUMV3
sxzrTpwZNqsKNnV8sF+Nl63kdyENzHSiFq59hz/aqIgU5yv319J8AmRiT81Kq0AJzpeNk5IUYcVr
2bbG+FMVJuGTczTtFdcwH0dhc4C9JeUI4RpJ3YtsS03KUTFVgAS9ErxTxqr5dZzC5rcIHeQDNAKQ
WrRKHMG+CYGTsRkMqdquTPG8McRP4A7joJIUAIYieIxsShvUPQ3Khl2wTUcor2XbD7PgUYXlJx+T
zYCWBQLK22Yod7FhvUdne3f9GxZWWSGhzf1G7nVucDqf66rNLTON59zrgDR9fBxhpC7Kx9EK7+Kk
vqOnfK3ReeFQnlmcV/8kJm0nJTQ7vSYbKr0gxus2h/dluEZwsDYswSUNalocgpJhxQfuyiz7rsdD
6B7UT0cbgow6XzW4cNFQfiF3TcANBEasw/RaBJmqkQPdHuPBL49Od69VqvRsgu72yrhaU9ddmkUy
1sAk5mTvBZQ7z9WDXs8+Nx+lJ8B7n2ubo1gfkG2/vkEWDVEpt+CghxVO3KMRQzG6I4ZUqUvf0+VZ
3Y2BVBSurk/lyoFYOPiklOYDYdPZw419vjW0A/kdxNhRCpWDxj2WwC9yLL0N6N+/Df83/FG8+/18
Nf/1H/z+W1GOdRxGrfDb/3qIv9UQX/7W/sf8z/74a+f/6L+eyh/5h7b+8aN9eC3Fv3n2D/n5/7C/
eW1fz37j5y28Vs/HH/X4/kdzTNs3I3zp/Df/2T/824+3n/JxLH/859+/FYi+zz8tjIv87//4o9vv
iADLTOi/n/78f/zh42vGv7sp8vBvd/N//tf7/+f/74t/+eO1afkhiv5vsI2htACLEfWfOU7tf/z+
J9q/UTEFKjPn/Byiqb//DZnxNvrPv6vqvxmwctKGIlN24DmGp6Nc+o8/momI6GUiEpkFHJS///8v
PFurn2v3t/yYvSvivEXX+HyHSHOphmI3ELPznSGHUdZHdSffZXjENDRQ+345mYt/WDr9yef7/OdP
FvZcN9JAX6m9fKeQ2ptM6b2Z6P7YBzfXf7xQr//582fHceLuOos0RgJbzV34egTP+L2Hpufr8VP9
q/Egx24C7y0DQqbvZU2h8vx++2lQcH22XCLpEx3luyqc/KqePNP5rjvEYNnzJN1L0IvG3Y/rg/uf
VmX+/0/GhnJEpQYTpqTwsW3eWfqa8zn3qj/HINxKBXl4Ncbt3bXHZtNLtesYz0GnuFI23F7/dCF4
/WlivptPvj3W7E7qK749+zzct0+8tEic1S+65ibv0pvyq4nyfOEp36+bEwoiP80JMY10iKFZRoDv
zjxm98lk7rrY2ff/zdl3LUeKRNt+ERF485q4qqKcSl4vhNRSA4lPPF9/FzrnzqiZori3Y2Z6IvoB
ijQ7d+69DHDqStyeGlyYlR5AqD7Y4MtfAyCV4FO0F2l1yaIGpvXyllbpPQX1t6h5ED/Aq+mKlSX6
55n570+boefzQtFbLed5r1foy+DzMJuCxQqIsLJauEOgr7xmYbHMSzUQyxJqP8eAh+GbDPXZbGUm
l547Cw1BxrEqqRAafADKw/Z3Xz3dnrOFcZFnkSEA6a1WefzgppEcyuemVD/noBslBu+GdIV8oi0s
dXkWH4I6F7U8GXlPkb50aTzUtUj4GnTC+KCHFKegpu3igbO1pjONToLmV7LLecUJhOYxjWHvGBtA
b0LieuCtEKl4PFbbJiscThtPWqkS2sHTrmndNODsSM4O1O8sXY8D4nds0/OG2YqJbfAXaBJjnSWk
L+ie6QqRWiC92VM/POtcZNdJt8vjx6p6K6CAo7ThceCzU8PlhE7IMF+zkIscux6M+Ew0pUaye791
BahKajFz87o0B9/rJM6tMI6NkB8SwZO10xiBhFK+5iJPeha5NPqV0hSSV5oFtUVSix+j8UwBjqwl
tnJbXwj387tq1lEl1EfKe/H4CL+T0d+zNQDxjDf7z0aSZ+GQ0palTYKNpJbggQK1brThb6GC26v2
pbS1WTY56Uts7aYikQy3VDF0CpAEYBSxjWJ0DdJ3RRoI1YJ9XZREUeRNFoteo1FPT6WL34tvgcCs
oWnt2yt84aiQZ2E2q4KyKRhWeNvC6KPdpXlKVMrD/CUwc/YyjjqJZW0lofze6P/eev4dnlnExTbt
R4GreU/S/eeBCk6IJI+jbz4vkdHgtkPyJVDYGzfKaWDdsU2BrkmVbaBqnhTVlo+cva0D2Ezxz1ye
vZXGZxM80iA3gVlzR791pGZ4RXnCbCOYTYi6SenOkFCOll/lHNigutnGWOB+WpkC0M2sBTdJBQc/
eghiGOGkIFj3KEuouhnw953w5OujRYEngnQ9Ses1JaulcDU7CHxOb7oGzWBPBIxIhUZdHbu3Z/O7
jnZtgOeBXIDtXMoJvAe0mznojSkhpTHkT46+5oZFi8Jsu3u5vNTDMaAvQrXrmsA2OJ+IzWCyENc/
/dcYh1ZaU7MpO/ip3lFoV+ajYGUiCui3f+bCAMybjxDKl0ogngYPafMmkOsD5X7dfvJCwJZmJ4ER
0caHzRH2X7rTcwDUtEMMnZhc30lqtCI5shA/pNmhUHQBjYwOp03NnaLoU/ZPQOCtjMxSrijNzoK4
SNu4GrA2mJNt2620oSf5LF1Ka4R2eeZGzvBcrZ07SHOurJX/6CgkRUYLAa+KOd6kXEVamH+pPPrN
1Qi2zd9FW2kWEdUkq1qhwlvq/lnmvrjmglh2e7Jn/dd/wsm8PpWrnTrmwYDk0+t24GtbhTNRKSM3
Mgv4v00ie6kD4/KVbuF0lbk6YrPwVRpAp/Jtj28RoYsmc27mg1ozJBZTn2DmemA+avbxG8tfpN5p
A6ATE+Pgx09RXJt95JsRV1mTPk3TlmbjV65YinbSKp6i+maiazYcdh0/Ezf5aJDO18woh4xmfdbT
5iSnDzzNSJW+V3xp6eleHSsicZodYf/C4BuWeJOi0O2BnalQ/DuwswjFtVqfDr7Ge3TvHyY5V3qP
l6cyqZEeo2EF2s1Zvu/26iaJgYPYa9ymzDeVb0HwDzy0NXKdOG3ba0t0Fs7UYqhYFKUYcEt3k3N6
McCXjb10I216r/cCWCJXLnVCKA92juiI++4UaqYAUek7foM+nXN7PBYStHllpwj9JEWzbcTVE/5z
Xey0besJxQefqObtNyxExO8B+HEVKetx5EQ/xjEculq6bYP7289diIfiLFY1aUSLBKLRXhyJWC5W
qLzIgASJOsqboCbcfsnSj5/FLFmGX0BE/dFL4BhXeQy6CbcfvBQN5+2igrKiE1PkC4VV2fEx2EBB
2eKgWwVbOnfyjYmtYGWOF6L6NxX+xwxMzDUNmL7RU6vCyTLNEmPNE+XH21/ynQBeWcnfO+3H4yGY
ySopwhhBqiUnKvyvCIQLwH6Feqbn7/q94ETv2n0oknpfOLEdQReVbc6Tg6eygyqcHWyTJ/WXtsts
BRxFaVfujTttVz6oTm0mq2ZpS6Mwi3BBzEO5LTZG3KRi0pS4APpg93droNul5TiLKzBSCmQGOX8P
mBWixQ89f1aijkgl5DW6z5Whvh4zvq/fP0Y6GqS00Xq8o2hfOi4lgRqtLceF+P/dv/356DxhzdAg
DjArPtbb5lDipEFX66LjlFk7lpfKEt84+B9vCcc2rfUUb6mtkohgghnHy3SgNRb8KB1uv+pbtLBv
55yYosa1rgQsCoenepecy53h9KDbRVhZo12d6sc1IYKlF80CRG+woGcJvkgtUXk3zpX6/8Xu+eec
+o4bP4aKE4tCaaYHB8Ep7XZBdSjSy+1ltHQGfk/Pj2cnzRB1bYfRUV2gqN3cDU8JdJINx98yT3Ap
XHVDOzng2uvUbuyEh87765mRsLZ/vFs0YMhApyUg3qkuf6hcxWuhq93v4gcOESB77F9vf+XiYptv
+HQ0grrAV0JDaN8+GE5qp65h8k59DD3clpw12YTvTXIlAs7RT/BeqVhZ4k29ozndQTUnOQq2993G
hbKPHW8lNz63l/Ex3K2N49K6m6UPcYk8nVV4ZRrc9dJb2X3dHrWFKDmnctdxEfkgbGDjJDu5A/eu
OCXBKqZqmuQrA8XP7jB835VykuOoGNwOaOnivnoMDkCf7mUnu0NRYNU/eiEa87PkIAnC0U9aefRQ
NYOOWnfxnwyvfNS32ab/nR3BOU1/CQd2gMz7ynJbqDbws0AQRt2QaTUGLi8TmEtQmx9HAv1awpTK
7P3KTKrR7DNtJWAvzP8c/xnUoR/RHK9T+VPbP8Xh2jk2A5/9E3imrsvPDVq0VdkCkI97NqmtlHx2
8D+DsT0pyYcAvE5FvlA3Qa7S48+MPLekxj+6Be6HXRD8YyZuaFdg9H4mUA6TyBosdAa0+feHzSJH
GkYx/pVGT7oHwXbc5jvcD8Akrl7Ul/ZSPIord6GlwDEXn2i4gjaljBd1u94ZDvSe1YR58V7YqZvs
Ub8kZvp8e7eJC8fuHAwgjULJSTGiYWmzbXaW9qdyp22oo56VS4UR1SAqQ6H6Ft3TO+jiPa7JnS9d
P+aiMl2dCg2gr7335A3mZCH49JRimt9SGxruTuikpmFHJqwWSGO9PqKPYyb4AauBYApT/wkE4LxM
u+jHKaBDdxxKhxji0XjnNJS+8tGpoafeJ5EFuC8XuTIPNG59vj3OV6MaXjeLO7EAllXLNOwWxUuH
rd+fhezj7x49izRp2RVaXSDSUNgZjD5kEwcvK5SV1H0Gv/rfRY9fPgsrceobCR8gdxd13vz4GLHp
erMs2kmD3l5DHV4NJhMD6c/ZoKBBFJmG2cgDp1ctUd7eHpul585CSZ2pZeb3+ugBXkUYt4/Ct797
8CwUDJKoCsgk8eDinEGlq14puyytk1nKwKQmpVqIycxCL2lCwoHMAt+N2z966eGzGwKTg0oypvgF
vC4R0wCV3Ls8XoMXXU9CMImzjICHkkWgTylv6rc7qqhmaCQml26aGiCfWLAN5dEIDKKkAZEFbGVI
YgTCJRHcntsmAfTdjMhthF0UBStH1NUTERJrsz0eNVHOSQw/qDHOTf7bT2NShOJmCFLSZZmZ88+1
tHo4LL1stsPbPJKLJk0GTyGpsOOiN6k2yKi/11DMEsCjGV3AzxNkAwOuZ5mwk1wdwP7I+qup1WdB
oG/hUV1AGsmL0p2ffATNC+M+/+7RswBQV2iuNtOSBCPP9OvUSZNLxIkrc3T9AMIkzbZ+oqkSq5jY
eyLDamnhMNOGdj4UpAbWphQUkC8GAhCdLfHP4tB4PAPXIwhsSEZbnRyQuoAthgh1NyE65hlnJZA1
guPaVg6llbGdgsWVo0Kf/v7HUTGqQqWmHfZ6yKNrRLf9sJbqLG0ZfRZG+lErE57h0bldWJAPP8o2
u9c21SF2E+LCXnsv4AROreIQrcTzadaufcwswMhj7ldNPL1xOKnDA+UUFEw2Sr32Sd/Vr2svmAWZ
krIhU6fI2GGtR/KdUuVWzzZUzU1O9wkXVq4hxR9cRkkrjLBF/p1pD0LnCGjSR6lh1d273srbODhG
8QEmuLZY11Ysh26p1tuS1w5h+8HklfRnaTRmIYvxFPJeXTp4g1KQfHzI0k8oOpmysCasvLB2tFkI
Qs+yKSuJHzyBZ5CseOe6Fdjq9fo8lMtn8SZRlCKM+GzwGhOtOaffyyZIQ9bkptBZzH7eSyZzm787
luaqo6OQx8FQoFasteDRtJ9h/eQ3ayzOpRDw3bv/scGipOjB1sQslHZjy7tiy7b+xGc9x5vI1q1y
r77oL8au2Y62T97XGdZLkzMLPZKgjIw1wujxomhSXTF1cVVHZFruV7aBNgsaZZJCfKDMMT0A40ew
Y9JsxfXJsXBXTeKWXjELHkYrc5UK1zAMW2/xj+Ij2t02b1X3wqNh3Y79S9mfNgsXHOAQA8C10ztG
i3uu7hB4IeI2Po7r75hW7LWhmkUMg8LdMS793msncUlXhI8wj1ZAyhEQGkyxvZMhvAKZZ6fxVMrs
TMwdsT6vsVEXkqI567VQiqBmNRALLYIU99pmta2zcbMyfgtLbA7vbGgRKWHXI8C4vdNbEizLfcxS
a+/eY5hcrykyXb+aotwziwbtgDtAnuE9UzQ4cf+jl+tmEJVgqF+vvmbh1jS3E+j9OsCSmD7HzCzw
Wl3NZHgDNHLt2wO2MBsTBvLnWdvxXFQwGestC8+9Ir6V6rvfVi+3H34dIoFRmm14pkr/u+H9KjdL
/ZUr430U3AldRYIquMtLoExLM2BHnFCkMagd6l9dDIN5kA98kD8NcMsDARifBwqGOdhQkfhQ9Hej
8aglHamFB+h6EAb4icZHXk97mNgFJNWzLSpOpyDaqvqmEXdJOGyqgDtwzHcGTQMsIDR9GQnPuBta
WHRWjykOCx+qaRV/x/iVj59JvfxzkVNnEalWtJTpbTctkcFlTm3xJoAXdu6is2iVVrzVYX41MZTX
/Pa+GZ5XNrY6C1Aa6FblEPDoJcrpTtXugxD0QaVxkuZX7pdOGiaAOr0Fqw3+pc02C1Zhz9d+VqKW
oXN2lm3kYUVoZMbU/XfoZhEqjjo+kw0OhR/oyElOZUoepMd2gJBZsEgwZS/FTW17d3uVLk7ULCmB
JUgc+AreltulPZiiiUt37moX/tV39nvASUi3CQ/lx+3XLew4ZZahwApRGJJpWWQCI+qAb8vR/I7X
YElLh/scWgyX4AACv/gaZsH0yaLwsgxP+lY+py4UM20D2imBKdmpkxz0S/iFjD5fCb7T3efK8pvD
3VW5yFSRjb0nANcpQ84SzTGzYw+J8FvxDXJ7+JZmS5lFLCOpJdxaUFGe5qq1ZEiXS1a8gamEXUOy
qYSPRe9Sr1jVSF6asFkQK2FV3zIZAyqMZw1ABb6UTAOC/ivfs5ASK7MwEQPYlKoxvke9661+j2rg
R3FqN78aq9lW5+G+P2Swir/9sm+gyrUpmkUIPymAL62bwdPoexLle1XeSdCA8ocHXX0cc9kxUrg4
sYZQA+petXoo9dgsFXUbhSGYZuhrpI2bhrFXDgIW7eDUPVw7jPROBA48Zb/CJCF59tX3GyU7aqIt
+AUZM9Vqa97Uq9GS6ZraHgwGFpbbLPrIrdBCpQjVlbRSrTHooEoWW1HBW23yRn3BrMrPRgxcKMmb
2pA4os9ImFSmb+yHASzmJt/mA5DY0kcsRtsQxtBSwZw8R3InvFfsGMSN2cMPnR/NVFPsmnakV7cN
FM+6jLohq80GTy7bh5I/G3FiK+U9D63+IPmU2oiwjr/0g+AI4GUHQkHiRHD4FEJbwPqrnOqUvghU
fmvyUXmGNiEBj92q4tcu8sSggWIGVOk+436wYqiSKd2p8J+55NxidCvcHHNYfKq1SvTsVeB6s6j3
WbarEoGIcU7adq9EAGHWlyQpSCNFZqgB/ljqphQALJE8jspZy1Ej0YMjbVHnhbJtFp78QTfTQLZj
Xjk2+lMUHLEmiTDGdgUjEqnZylUGLmAEWYR6o1PV7FXOHgPRLEpqaTmqx8JTG+pncCnMRND+7h6k
zA6CMVSFqJxKAXq1b7VDVL9U8kq0WqgfKbOoD0B+qQwpohUMcUgMlrxaQP+/OOSdbw4stMIi3XX6
X9aL5mhxX4pzkDCG3suy15QelHQgWvd6e1cvRBBZ/zOH04WoGNscm9oHITbIeUvPHwZWmmpHV4LU
0htm1a6qafm4mc6UajxV5Zsab7voPVkrCswcGv457ueYcTGrORCNEAIVNKAGczDRFyQlOk7UgUmP
qdiC20F3gUc3IrIys0OHKVvNsZcOzDmEWkiiRIoLvD3cw8UKN+Lp2sCZHPohhl3AyUBxXwf4dqEn
Ml2FuZWlvfjVs8DfSWIDLifqfIgzFojqXnmJNjCjIL80U9xOXuN4o28i7sJINLfEzbqSzcJJ/R+g
dFEwIWPB4KHSaPVGaqkgOg98amb9hQ5ptLJslkL0N/bwR6GBcU0ro7gEoFD90gWvfHn2wZBEowfp
gUKYAKpQ8hStqW4uHNTyLFjkatygyoUKTZq5WjNalZw7QP6tpYlLgzYLGM1Q5pkcVoNnbER3coFI
YCurHLNNsQn2kis61PaP8bP0cHtXT7v3ylE9xxULcSINkKbsPbg1HcGO39QRrgvA7PlxtQmlwBz4
ZGWeZs5Q/2zAOdJYzaO6TUSEWU3a6zj3OEMwR/6clZwpjrVTGB9dt9ejAKL8Jx6nFc46QJNBdQUa
OYpMZXBiISRZVzh8Z9hKm+IU+tRa/zB5BmRy7TIcvhCEsuDBYifxvsuqlYzmOklBBOX3z+DXq30m
6cCqepr6C+o6pOoDs0pFCOfp0P7+0Buc+J1GaBGaLaxd05NafHJ6YPYaLN9TcFPGGOi40kNZEk55
vVU0dtpEUGK/75OjCi9CUEpuT+jCbWmOhu57TmdGjcaeDKAf1EVXkcNT8nZtpcwS1FH2gxw52nR/
EXf+DiHEnpzrGksCZrgw5ZUu+cKBOQc/AxSpJ1qH6l1RPOT6vudtPTKj0emFTR5v/Xz7d8M0S1Ej
JQjDXsFahHRdyQTSIMO5/eSl7FeaZYxBziLWcfgCjXtT2bsGlzdw8ZjxluRbLb8Ta6fyQcXUfun+
0yDGdh1Ebk7bXQbKRR+lx6ytjqGANogWmhRUC+jzvMjcu1+pJqjvNvV909CTU546Cqy8ISlnyuIu
pE9UGUiD3Or2Zyyto1mYq2Wt9weOHz2DR9HEd9CHuf3g64QL7KVZhPOT/zs+hcW7qFfg+hjvak84
9hcoHI7Hdodc2ApxDGeufOQA/5ROzNFtY2XqFwL4HJqshwLlminba5LfftVZfrENmvPtj1sYtTko
2a/B9Q3LKcTpv7L8zK0lX8J3afbK9pvDkseaD5vRwIWeCSIRWU4Cdom7t1Q4hQncb8HPH/OPjDlN
sIEwQ1K83UEin99J+uOQ7ZromBRPAsy+IGrSiNSkBmnxP23kobbCE50zg+F30jUQa3qHX50JkhPA
pq99bfIZM5XYrUqXBrBQNXJSG7kZ6TDsUs0GDgO/89aL2ANsronkQ1+9IHqVHPrhy+f2urEL2Z2g
oBFjCQXyUa/IDvx4SBSvHr5qtilkR+Be1fg+Gs9cBTkb1r2UerQN4vzJEMozF8SnTg5tJY1NVTUc
od6n7UbT4jsFqUtFd1ADEx+Y+jp0J0qfByg6g0BG7xX9rWZ7BkWy9pl/QEDBTYeZ0Ep29AF1WqMA
mWCrh8AmYoPWlyjI8eOPSn8YqScD9t07YXNSKytVD7RXzVqCpapskKoFk8o3KxTkg49CyUgIXmlU
P3S1JwukK+2oOGMQh2JfdpexweU6OPPZ/ZjtS3/Lc8c42wTpvihPQ3kfldsk2ashZ3Uq7BJ0p6db
EaVXalNAPo3uFIsBGdljLHuF9JnhZpzQ/Zjdd21plYUlT4zE6jPU7RiGKLJuKr121KjwMgjZW6g+
h7j2Vdwdvl9e81a6ji0XjTkWjYoJL5VFhwR9V0FKEnf0XXLqn6EN5gJfbdeuvFHWLgNLTdQ5Eq0a
ejpG49TmN9E+wsuSe+2j+RqfVcs4xOfe1b1wR9+k19Bd08tdyL34aVf/SCTDVqJCLUhI7WJwNEpU
fQfchbUgQsdTh4Na+Hk7SixEIH52+ASdNDR6HaKtb3RWM2SmHH1k+tPthy/O0uz8yatR4QsNs9Q6
7XY45rt01yN7NFzJpJ6+GTbRKXRvv+s63AsrYnZKcLkfjLmOd/HmZPDJPXcuUF7wngzhJwYPDhOg
CCKYj6mT2eomsiIntTIb/+HCwVm3f8TSaM7Ok16SmmDUWlTOilcmwx+ol0iwen+aRu1a3J0uqz/W
RBtIXZnzOM3DfQ8HQ+guodmDJWh+Mc+4IA2FYp9kQtgYxArdjp6bdCVdXjpKps/98WI5RcEr7/Hi
TtzFxmEMVioSS638OW2jBJE0DMIe6wMURQNpckRJJo8wckmJhKS0Gx66cUPLe2EkB2ncc9orp/wS
RqAx+W2YPwWosvI8O4YZiHbaWyJUT1CyNjkGJbnclSW2kkgtDcBsl/h83RWRAHBd2rdECRw+WKlk
LD14tkHKMZIoBa3WGzgDKn8pNA7XAIjXFQugCD/bEFEpxQ2r6tHjNgpRwEWoyMeEeQSM1YuAa2Wo
8082Uh35XIWJL9RN5vQNXc0yWStQogTl2zJehJb8T3ouW41T7rWd7lSnbLdWY/ou+FzZEd8B+8fC
jBM4MX5jLAMgkbGS7Lx7g3prZGD+4fBbZB+FfI6MgrD4hPFA6a+0cv+co2aqFhFJw98+fxj6GBhw
sNZHNI+GX8Vw7ClaRx3R1BA+zfdFceCqoyGG5jDmTgS2fZvE1pCM+5GlW14MIYN7jHvOlHnR7eSP
hv8Iq/MoQwzK04KTIh3DCGnGmrTGwpKZE0wMlRuE1J/wtOVFDj0UDFd2+XXOhGjMGSW07YVYDrDK
p+UykVcyK7aplaNC40PEcELKQlfCbd3CDHe+CRFnsqoHej20fffFfkwkdLAlLp1udCP/Kw/Pai6s
7NyFosKcYzLoScE1nD940q9BeW5yU9E7F2aFpeJoq6D/hbAvTFP149dnTR/wXTUgGdGRkw7If7Pn
FpHi9qGy1AD6bsn/eHyYhRIfKnIPqm9JWKh5cqdFplaEVoCXlPoXqtEQoa1x52KFqTCJpHFiaRTa
NIzLz3UhkiHg3hoIlREf+gO3f9bSyM5C1wiiWQrW4+DpGnTQNfCcn4UR1xckjbTYxve33zJzFvun
UvONG/nx8UHnx7Ii4FhnoJtITn1ip8itSblVneaUrjCRltAN3/W8n2/RxaiQGN4Cy4xtuZt6a0iz
0VtDIdLhtqtJypQIXAlYc+4J9GLHgcbIJKWX6qh5wkbCf8Fdckq/6DE9I9Hf9Ad+Uxy0rWGtSYQu
pmHTFP74ulxK1ZLL8XWlXe81Z2K+tZsYRCGZCKa4SXawf/ft2xP2XXy89omz+lTL06YIG3yiyj79
tjANFeq9MlSS9rHWEtV4NfKtQVHqRq1NDu/0ULXU+EvvLwqaPGMJXALPOwrL9kH/KKo7KQDdpD/k
MN8xqsFN9BcZBmTQRuG4ElWlyO6yY509j+JxzM+hZstQTxHcARzsKn6g3fuQr0Ftrgfe/3h9S7lY
qHzQoH9Sp4dQMqBuuMbBvR5A9Dl4X0Fz0VBE5I2q9JqNYEGAuKOvNZAX4jpkwf6cfknJZL2anj7F
9d4ZHUj9EoHENjIlG/gagIU6eF5PfX/23WtIVlvJS2M2S1nFQg7qMpoSvDJG2y4ymRauLLSFsAjc
95+fFfm50nfid2QooUjL26HZb3RLRyehsnRyVJDYM3NNlev6hUw3ZjFe45GoaTlwQ7XTopeYQRsZ
nWJhDTm/NFCzDLM3hoRXG3xM2ny0+nEI1pAlS797HqY5xoxSbHBp2EKGEma9QL66ideaqOaR32i7
HnxbX6VZLE7KLOnUxx7Vbz6eXlfslRcwo61JKBhEW/iaVVsGfzPeQREa/azb8WYBQKjPSQGDBpkB
CbrsE8mHPAQEyBxM+2O3Dn27HrT/46MeNQrjRxVveHrjyKkn+4JQ8vv2z79eY4bW95+LuIOC35jI
eDaPHmBAvl6Pj2voqG9AxX8jsT6H7PtVxukFlC28ToF1EB0qAp3Jd11oTLiOPcnNoYrucP+y9bwz
88InWQUskOoTXT8XkBEklZq7A70L6QOnQ7sqPRjhWz+896WVloOnAkGv9KldDMYI0zLOLgREa7nd
KSnw2PlYQ/E6CnMz7sCBzu/hG7VpcmGjUpjRx6MjdfWpTRzoVGzgBgTlvkEiTG22aoAaaIoCXobi
1Si5YSw6fag8wOceSamfqZtcWhuh7wTt2gjNwpPQVH1KO4z+y9vHQ2B/Pe93Ibn/f9AGn7bvtRfM
YlQORXIpNCIsnZe3iFxc190//v68vXSuJ2DQzv9z6chVYZRNGwLaMhrWYJy05KXsQjtMPuTscxzd
229ZiB9zAoFS+1IJAfWJ8VW5xZg5OQfgCEVXTr0kw8vtlyzkX7o+i1IRgKVyTzERHmqmpCIjxmpE
iNpl5spoLcDZ/yuqL/iqHE/Az1zhzcBPHTXatuDoJxZnC3SjqAXhGWTbkGPDFeM7Qv3d7QZWI3/O
FFdBN17mOTRSpdoOjEtB1ZW7wULiMEf/l03Heh5kdy/27/VeJ7JSkQSKWivTMg3/leU7pwAAuCf2
QoMfrgpu4AA6ouWn8D56EMejOji/U8P9u8oZFKv/HCJRG4cw6ANwDLW3PkPNR0ES1/trFazvjsq1
L5nt9NQvqy6DjxVaOK0juuEWf06VQSID/thBywNiebjjwo11x8BmhzyegxoleY+dAt/orwzoQrTX
ZuGAG/I+5nx01H0dfuEDb0WwB+vBVgNyrMPiU1XqVLAKWJm+pdUxixBBk49qC8F2T5R2YjeQRAqJ
xj1ynGaOoKilKSNlkrlKAU/GSfS45i3eb82MPsEJY+U3LERAbfr7H3cPSc27roIrAvQwXj5OD5fz
q04e71c29bfa1bVpncUNRvs+NQrEwCKDQ3qAgoTwFEr0KGUvvPHV54MZ1xXYNqGZyQpUnbE7Rp/0
yYlTRKLLuzHsLKOGXizYm5LwJOs9uHVbrvuV0Uvct69G6JPYUD1faD+69j2u7oFF4EHMjjq7HltC
G33lCvrdFf/vp0A9/c+BCgHk9/3C6DwqPUkcVAKBN/B1GIrrn63GQSNqwyD6KPQCybBCDADSariE
iTX6R8auiFXSpO9UlIFEoJWjQU9DKES0ZuiG5mhboKOEplGZjeYAkn5d9K4KYcBCKojh3xsDqpqc
m3ScpdaCKURrJJXrRxQUif/8phLWzVSCCaZHeYbmFMATODiK7MzpI1FBJo61cUXWbVrSV0Zvnkfh
LMxEo8GbZPaUhODw08z+yxU8S2lpKg2ZpDDc2YWzIt7T8lX0K4tBY7Ub6IGFXxw7pJVgstZtpG0k
Xm6/d+Hg1WbrgYYKNAoork5peGjQ91EQmYr7xPA6fZVtsbA55+SRAc4bNXYoZNcIs3prJF9fv5Dd
Pt7f3f6G67MCU40/558xWiWJpPceNXzUoC41t9K5X2jJwf/3zyfnwRhpfvf9y6e8n1pIMpE14KaB
iqVKMjshR1z+7MH7K4kpEZ4Qf76xhKY2BYYGnbIuIXz23veP+V9JkuDZs3PBCJqoyKTp1qRcqPRI
+0e1dG9PwcIZMCdlVEXM0zoZIbIjnMSxsXTtAvX8tei+sEjnBIwqZd2giDi2UUJHuZg640afcPfu
r9fH0Oa2wYk7r1WWlr5kHuvTgRWtgAmo251EH+pkW4qPtwdpoUIGn+I/J5dFCash5IxeScTB5VWa
/IGJxD8xiI6MWWuypidSBN2vSHZ04dMoZTPN8p3YNodcGFeyg6XdMt/xeiDUVMVVnddfuPwpXXMw
W3junIAR8ZFgBAI+TiyeMmkbppvboybqC2A0fc69kDs5g9tHBmgO9h/MI1MXUoZNbHN7AVK5Melf
g0tZO6VylH0za0kB+2FcLHtSdUSFS3jlBPpZopYIHFu44UJzjGy5sRLpPS/dZB9t8u4AP2F4h2jg
Ohhuo5s+NevAjSMHFl+tjL/EtZEADyL8UgLTzzeU2k1oaqrJhZ9M8Or/w9l59EaOLUv4FxGgN1ua
IstXyUsbQpbee/7699WsLnRvTwNvMVB3j6SiOSdPZmRkRPgVj7bwYab7LsXd0pYfU9mO5Y21HArr
IUVc5Qd3EM1A1cKDxBRntnxNv1r1sfLayZvPk/RSgy5R9PS+/tPAkYP/h+KjtlXSc4ppJiqGhWl3
QmL3Hd7Zp6k/5KYzCtyd3ZAiYK8HSf2SanB64UhI2+gyD5cytOvhBILY1rscBxil9ddq8IV106Ry
0DworWtdI0UM1Bm5Mqk6jE/Lj6GMG+MHiqH80lvTRvikR1ovh1y/06OS7UBO6WjrspXaT8MabaU6
1OizVQfjZ2y8JvXzdJdebn7QBU6Y7ro17lAOapqLpn+K/Fghey06vWjJPjTYxCDVJ9yZpeKX2nt9
ka+DnzYeG6J9SKuArFXXIOQ7q2yvmPqRrHRvSrrJqKhIKhpP5jfr90P3ZaKPjgE0StPwaiDf2lBP
ijsubDrRgYnpV+fO+ICK6cwkAjLGHZTxbRF58mQXOQrC39NkuZbxMrMtM/mAg469ar70k9W7CBYe
+nMb7Uuq0Jpw5I9uIx7UzDGuqeGUgXWQGtsqvQmdSfm4Gk40XqfmLZvQvDgs8XXs/LYPhBbNTjuX
3aZ0k9VrhWC6dotd3EWbsX/BBymPfZQd4teIYQDcUWN3rdzprtxbz415TiXndgWNXxae+jK/jbHT
Ct500fqTiSYysw1yw1oP8sk1yq1kuYZ6hm2qaF6jutpzGCP53ZxUbC6LjYG70UfCVPvqLRSpWTDd
WbEtS2iIAZHI49acN33ooOY5Na5wyqFKW86UO3211edgtoKoeypZQdmu46bv4J927WdYuEOG/51j
HXoMLauvrNotoj3sEtjt7lI+ZTcfWxLApzA84pxblUdTPdfNdg1xgEuvHbiL6aao2Bd2mvlldYgz
Fy3/0XwCPNKege3jFx11u8ZfCjf97Fj8kSMwJ7x6NE2nih9k89hSeI6u7eDEnVs3x6WBxOLOrBzt
zjJsq/chE/FXIbrTNrCQ4sKRUr+W3CjaoJetv+cvGSK3xna6OeoE8k+F/MelwKzOzHgadvRsfdA/
j1rH0ByGy0LrXl+9eWQ78RIOWvfQ5R7LVUbh6auatiHvOretl1XZNo0tDsf2dsEOHxC/jNJX3QXr
7IdPbbIRFh5/J+2K73xrJL5oOLSIsq/bSOdy5VU04Te7Rev9XnUaBYGZewHz88Ftpcdk2XWZT3wK
AzP+1lGmruKvGY3VDrUJzU5oJScbuRrsmr2WOBO0q3gjiCe1eysh/w9YkR4j2UfJAAEhs/ObwmkY
j7HoYp6a0UEmgjU0Dee6cwQGcvgeyUbcJNx0w43MX8ElteXk5la4XddtN+Ls6JoSfnTpYZavaDdq
wrYqroqJFtq5m/ZV6o3pNrtGn6npmACEiq0qRAFfO+AJyWXUwy6NXKXdagT7fDsCte5NxTHpsDeO
rECXZrDH1pZgSU9q5qf6V1gvlLf7EdYo8zsgzc1zi4omgaB7yRV3eJwLIpBjhLCPUHwMFAPp742I
IpRp6+/o2BNoxG99caR92tq3n3sev4anAtLvigS+x3VZZ/Fo5cdG8tbeKZcnQwmYd0o/jH3kA0GP
m16BiGgT9ITyUUSy80c13PY8QHZq7SJQBXv8nAwvnpyWeYdql73H54qVnQUWjIDZmXqvzHaq4Rep
v7TnNcXo8y0P7b60MVdag1B2lseGYfLp3mjvinmXCMiuf+sZVVWf2+ZyaazHkWkAZZ/dCQdMCB4Q
jnH4xkx3jNspSQq7vBQUaHL9vuaHWoNicGhbT7szr+Nz/LXI+2YO2q91cNjnSLC5U6a7QlTby6I5
ZQ8SW7PGldZW44wRLKQg28EVDcWZNBIY9n5v0TO1CC+i5iW3o6FrbUlB8DgqN13Oy+RC84EoqLd+
Do1vSIgX8mzL8r5tM3vMvo0mOam01RJSeU2/rsjjq2Po6LnOGfyez77aJ24/aAE0gnOxuJ3oNnQb
vFS9b/RTn3wm2dOYHrQIR7n7qD8k4TUs/IEBKyP0luFUVY91dpJNv8gxcN1V4wPHvbc2m1F0W8tz
Bu00CsdiGZwo4loJEZ11UNfeXa1Tk6PkwpnIbPV8syYvf0z5dZU+5PDVNP0xfF3CV2n4yfl/huSL
Q+Ul1bhb8ksWeoVxiI1PlamGelfJMKSjL3KSWBzckGuTTZI+yyuic8UU8ZwgE8e2UsRTSDGeV4Ur
mY+0PDaR0AQZB7ARfncwS2aEdLEyzc2HNTxmcn2MF8TkMmhbWbldhztRUbnSyV/nyrcQahz9HH2N
0u/r3KnUaauqnCMfS4WZgNVs1qG+b9kYZUmlM39MQrcFmsPd7Fxw4AvdTmrEQJx7HxGNbVfCm7IK
ZzI1fxZbZ8n1bTt8h9w7U7K2kZxzxdpL49TbBmoUuSE5w0DcVTX8MXS7FR+UMLN7QbFDQT9YyUVT
z4Z4ySXiDYeAIZhIqhROnKjH2hTOcScEZs+8wfIQgkHmKWdQf9BYB1MuucK8bQXJiVNuBE3aov5q
54w0IPfpETnmarq4RYHzo8jGiRuFqhuReJcaw2nCZEswTdu83EjDeZzgR4FaML8T1NlnLqmOmuq7
pgXDa0x7anlVYeFUylsiwA3OK9sYRruQB9uMOGa1xlHaQ8Y9W8W7Wv6U1eSOg+wbJitmVfZl8g9A
ZuSy142koyQm+vCgdElgDW9xf7bKfVr2tlpITjrfR6n53hQ1o4+SbdSpm5upJ7fmps6eMrlyk+Eq
qs1zYozvi2WwfITjXEcyRFoTPVviGwdA2A5BKuZOEkmvcqnQyY6eIgXvtpnbH44Ks4ZxJPh1EW7i
mM2W2VGUbTLgd6gx7YqEHHc+NKXTzPGu4gflvnXUJvb1NvSE6LkqmsOYell2WrsHRXgr4+uUsXmZ
yGyLgsYN56a0wx333FnbWTbPtFY8RHB4j081CzhvH+X4Oeaex+lR73BoD1FKiTpX019iNqkcl57F
XLA+Cnao1O5aSrCxMz/ml4cqB6roi4q/didZYL7t9g/So/EPZCIFmWk6NdOXkQWIFlWPifJWtgj+
I2IiIlEk/CDIY1fNVRLOxvw21F+9tov7YCjabd9f6+izxtsnTO8rI9ro0nZt3wTpezaMfXwLgOOx
1vlNY0lv6cmI95JxbOk5acqTIE/Ooky22n5Z4c5c72QqVpAVVTjUxi4frwKTD7hwV51qi+lo58v0
iYkwpwzS7TMUUl1yJ9TUs51Svy7pRZUpJJhpD4uPYSBGNCo+uT/zivvf0yhdxn62J2FyE2Tt8mje
1gqZYUzoso6GlrpFisLd0j2OY24rxLxw/MqjU8skK9NFIzaNknnsIP+KFVKUEh05evPVDR5Pw9Lp
svu+Ur0GVll+SwF5A8ucHPrhaU7vCiTO84PUQyLfx3PClr+9i4H4FULHF55qWtfSOzYzRXQo16dV
v6jzYya8VowzCx9Vgu3LPm+fdem10SUSgGMrSZu2eZ2Qi7t1/ZYm9ELU3OVvsY3tYVC/uygOijja
Njw1uRfsSSNPJ1vWU2Hf9u/RKLhVq9pdjnaYaAUmT0WLCx6osRU17HghJa1N6TVrc7ZM0Ec6AbiJ
xNteyfxK21rF2VIGW2QJRsnMnuFYtjpfmDRHNqZNQpjMCB3TrY1o3DULwxsGG+StimGaLN4gjZtb
ZF9ydvDUniqUsbFuCSr4KEn8k4X7eGC++20RX9Jkry1POZbLAmltF6V+VH8X6XWajzM1Sto5/axg
83RoUuL5xPNIsQNbdhO5j9xnNq7UrkHkWsKvVKVq1CS7Vj/qDAQPkeyq2vXYc1gqo9TTUQ6fZ/Wc
INdRbdOJyaLirA4SbtMyYnbnHI8ifdlJQnValOFYCHNQAQ7LU+wuTEQbaexK1Qp7c6G33jf2WtMn
rbq7mmRq6HoQYMCYNfvo5yaYB8+QBlJivEDC5lBMky2rnxbMmFCqvU6b7dZ4jaFJJknimj1WIwoO
peH7Mv+IJUwy+VOWtpZEeqkeUfM8KdQsKupMtJd3fQeHtJ6dtq4cU/UnK91Mfe9I0uyk+R7NLeal
F44SRmf050aJN2Mjumv4pQMC5KSplcqOqp/0ZldWT4MRByu1iAi+0nbVeboNjfcz3kOnOoz9kRJi
7Ok0y5aT1LJX6P29acTY9KhsRNlpqGbXfgrkvNnoee+JZI3HrmfwUpE8E7wh7WktkiussQ+Sa8Wc
7RiUxiPKQ9YuG47awqaZZvLlYz8/WtPJKoK+Q8A5jS55F3FXT4gn4gBBnZ8qG0q9TBkPyRoy5w+L
vBMOlNERnQRjK8ylEzWmN9ONg6VKwalsMmFxG1V9GThHC2AOQdVJOZcSF7nb0Lrb5cZFWGSXLlDY
XdQm2+pG/6JOlYvnCgBexmRf51jDQVlmiqrPpfZJjuqlR9PMcOLpPI8I03McDtTIRtlQZ42Xrir2
Bs+A8SdPSJm50WdHZDpxne9wPffzNuLjpd2oGoHarLuVDLfSLnErXVSt9IVGwc1q2GWlSrlDnYul
KFkII1lQlRtnjWe3KcztrCNxXJAc0RNRW8ocOXWhAghE2/TGiVREQATRVcIgTySnF7rLYJL5NPox
MXBvN+PAWnlOg+SYo+l0oG1RaVJtwlEiGUklmKhNjl5luVOl0pt7YTcl4dM8xS/GNLndmDtqNuAh
lNsaJ7pUGfZQyduIoQN1IRrB/EWTIY9yp0MdLqvHc6XUUHl7rq521oH4MYW2oswo1olPltC8TCQH
mKqBx6x2XxCMXjqFNDXBLVeaPFRMAuMmDzA8xVVLi2ZfZ4IdN+hZCM85/6KMPQv3VSZCNbkf9nhI
J7s8H18Vazcv21x6FgTF04SdNXuNnLuLrhBZHrsw21mD4UzxZwqc0Rcm1l+WW+RWUCE9YZwNhbJw
RTxXNT05Uyg/S8fKkJyIxGCkni6wYEaWaDMnaI9PzWkh1ChTFwza6MYyIleaHKxKaUcQM5plE+Ix
1LBWtOLbjEiKV8O/hQFNBAWrMrrUYTY/D4P+HHUotCOVHd5rjeQYeX8s1PiCo6Nr6i9l45v1LRQ2
AdJ8/tCBGHWL8VAgmsig/lGJzrwtO1oJIDyNrqWOV6JNSP0k1aeWGVRRfKvQZRHSuaIovjXpvowE
HsCMOCGDUpWcbEZQWEHMUSiYuN2W4fhxOrQyeZ1sBmNIzFgyr+St1etjWZGbdetGm+5zU/ai6rMv
13tysXsRldButpwZbqwu8Bg32PLBDjdEWxylTTlvQ2tAT2N2tGlbGNDkjMMYjoRAy5Hl18bKPJxh
HcuYnJIB4DicbXP+MWIolaBXwhh9drJyGMHSYswbLSy5elnYNUzsrO3NGi7ZdELs6aX+kJIdJKJ1
DqfVkaxjWhykUNuLFdVz/91QfYVC74567qw9Bc2scuQnrmQojHK+qmiJlaLTZ+OhvklrADRa4bUF
U836KsiV3A0zxa2ayUEYLEh62R407WzET7G12JokHLtVder61EAOVjZGeYrQfQa4tchFkydNva75
Kx3babmrat2OtVw+pHXmppK2myb1fhmVU0jRm1X5BSlwhsF6O7tl96v01obZP8l/n0VHJZO3uj6+
aMgyyAO9V2GK7JkVKdXkafWlSS1YRQnk4VvQYMsO9SZVhY2mjdcR4jafDFzKDFxBfmuExyqmgks9
qV8O8tQ6opQ7WiPuVBm4p6IkF4VyMzOOpx5G3fT0mkNiXux2NVxpotDPkLmYdWL/dNba6tCByhrg
M+tZTJftSL2jWAKEvsYRe+2aAyVYOdlj2dVY6lUHUQ7BXqSdqTQnUdXRc14FsiTj1PKIpujbouyS
sswZOFTq+BqZqMGu2xmERCFzi8v82IVgiuAQQrYzaNOK5YAkCUVDSKehfJvqx5KTYFmoE2TNy6qP
FEvLqd6L0iEnHq75zfeTAh36nLGf6TeqUCmL+K6OnxUkW9LedETMvuBl24XxrlSnfgSZ1d87qfVM
skAhJ2PR6LtaiNYIh27eVp3gDqay1YfSNhTVNrqfmcqLxBRCMFJNE/ama+UP9SFHIaEWXmUZEufN
/y8bHa0+0ZV0JABRTJx84p+jFAwLCslmVb+tWHZM4ZDnzFppwP4yg7v16lgqOjTI7wxa5YsVGPVV
DRNiMBXr+JmhnDswlzkPxzis/UinfiahH6RsQyPRkZP8ZwboUo2npODg7u6kuncmtb8HL8/bc6OD
3EffpgH6LKIjUcq7RCuDePyWJRCYuPCM/EdY/dRiHqYutkrV7GLRCNDFOevGYZjIafBxZdPf5k1N
jrJy25eFM1CtyBOjwdN6XLFrtt5KCbRCBM+uddSewBOT6HHA5VMr3+o0DnRGecY0ZFx1cbXpuSLM
WXPyLBQvYVoTdS+jqQZFmtJqSMjDvlrkaUbi8Pgi6J4M2ipkx4x0TU6fO2mvwYHR3jTxKCcU2Swy
q6m8NNZttRtP6/qThLXTqZYbYgo016orEaKrdDMC7llxdBAnDuJyInoLTF/i3anWu1IClBonryHM
JUW+jUnQckh8RQcAodPHG2e3kBTSF42vyM414qFghLYazU3ePQ8rfpPzW9EjlRue64SufnnGtdit
knvL1IGVYlsE3Wz69GCOImM0JPQiThjiuO3VDOoFNTflvNVnziixZkI0F3HI3ma4YabqV7iGgWX6
Zt8CanOFBmzVGezTSknsErwzAQaaHvBA23d6uGviZdcDVyamvOnVfJ82dH+YCS4ybVPPAwg5Sznu
vKqaHcGQAg3bQIXKb2byXTVbe8Kwclbp05hJMBdqMOiPWle47Rq5vUAgqHt3ntST2NA7Ud+FlaAj
DG5S5T6p8KYTb82k6TBBBi7B3TqlsWNFfpS7/F6PPk3A19FKNhW0EYGTtYVlZkalq5UkfOZPa7z1
3Usa3+qX/LVUEq+sEKTQNDvmc/rOuCuK1BW7aav10y7rzGNBqi+iMgaWsG+QBczKiRIqPdYilKVw
9nvLOOboZsjCVhjMXRUqbkMvDLqPa8wI4lK/jnJFTwEovIjG41qiABHFft/3r+IyA1xnj7FoeYpF
kaHWuqf17VtvKBzOQ+1KIBZFOj+VY0yRd6sFjTEJCnWltERpqpAZ3RNxNJKxb0sfxjU6dPUY+VPx
NsmlP8ndZtHwiMy8SMhiWxLiTU4tVksMVuu7amF6t5Z3abW3OLp66VqOh6p8HedXtXufWlQ4ohdp
RVQQ2EVnNiss5I1gla+pxGORbA3kFngj1UsvDj04+iUNvew0a5JTm++1+JrQwG3V3M36nNnABgz1
U1i2CU0HmbdnTvtw3llQz9SgkxNKFtUxxvp7yCevYnOhKTiod1a2H0H7VgaeHzL1aQQTl6wXdbRw
rkUnIS7fq2h2aDCDScbBktOzEmfpGUNnb2za+0QUH2YUquREuGjdRSL7LPXES3pmGeaTIE0Hrer9
Ur+G60EqzE2YyV/xdMjHY0Hrq2mGoyWanTPJle6qWnuJcJylI/porBpJ4/pTFLFhd9JTPYdfWTmw
8UbZGdvFDTkWLAAIhsrnojrVQNlWJu/I03gMzaajMDIyPOvy+3zMgkjvT1UMMk2+6WKCCnZOiA4f
YiFnBPKiE3FjpfOEHiqE1tJ3aOmIdTkbig6G1oJ7q9MmaqtAlq8rrUOr3pjk6aMlNvY0ZJCa5kct
yg7pWL6bzNPP2bCJLXm78PX2d6w9N0q4bhu+9jFTA3wVBSp8wsiAyaett/uad9InpeaMQ+/oYfW0
QlnOjegjTrWtMJIBEtIGMdtYEcMuIP1IHtHvSN7n2nBDVAsUGXGHGvRfB/sGBEGpxM0i5GD26JYx
OlUsm1lp75ELCwYFLJFWIkXLRq6Xu7nb0VDfIjdw60Za5kI3Zj6E8QCVr0WpqXiDRqfPP4n5Ei0f
Ja3QrpM2vVb7xQrnlOpLjd4r6dogvW2N3sKzbKejRTNI7UNXYQzIFDYG316v3wpNNmtd0Lc2Nhrx
SuDS8UywS/68tAOYDy7Ax0IzHEVa3ZLMEwMIWnVFeSj6rzF/T4YmUPAs7JnKoutrgrGNFMuJcVXy
Uxm/RxwVmI7Ysf7ZagtJ+EC7qbiXotAVJrLUOUweRoN+XF0KQbHGp9jYDvUW9LqiazP1247hpWg6
twJJq2g+CwmasNF2rYNUNvxBAHiIerdsDE+n/yilnxOSe9Z8P7NUZ4QFMvV5Ua9qPpxNeQwYhHHz
AimDhA2u0NxI0ieZk8y+ZZ1GOnhSlsq2UKv2SktXipTNsG5FMgEh343TfpzEjTi3O9wxfUKjMNyM
mMcfndhXdXWwSg8RRQvHV6phIbskwwM1hEpVnnyaGS5KqfqpjLd6US0ZoxOt/bqWQTmahE8RC6f1
ilKr5Fht6s0YNhKxD1WfXTH+PExddjD1NYgT1vE4Bv20F1pqUy05FrqylQaceYiR6UwVvzb+oGr+
ingr1sGq8iXQvlIes4VU7qOTPphbimhASMohyw49ZIhpoNY8Q6PQ9as2nBryADmazwIdGoHOX7Z+
pt2ztTzn4TcnOgzBkzoGQ8yg8lmjg2eFWz07lCjCQjRtJYon6QJpQGrp3zUXU7iYcMoscSv0u3m6
Zu0xqk9qfpTiYyIdxeWT1+SK7X03JG5lRZslSe/i6q2MlsMqpshQMFpgLenrVIsYSH7qy0uj5Db8
yUulgZQ0hZfTrQT1AwHU75rWYCjsPjG3dbwTG7q+VLqbycToJr7XWxQ26FI22V09C/atS7DOqo3Y
NUnzwwSUMyg71m1oYbUQ3anpXQ1obTWPtaFfh0G+i6TiHKmBOAU139KPCk9Rd8PiB/l+CsjDIH5m
S/XRlS+pcF3pylhGdphR4y0S1Y8JJxYTZEJ9zM3bW8W7WTkJ6P5Dmxges+yrxjN0jUA091NGXde2
W8kQ2MFQBJpi3MUSRJbV2K3R9XY66oVEG7tkNCm13odqOM9qS57cvc3tp9W81Ia2wZhyE1l0zpon
3bwvrZJ23kcXF9c1soLulmDlpVuv/b4rYiyAzZ1EEaWq3xWREBfmfmeI5MSFtevEk2mdxpQZuYmc
REQJOq4RJlEexLJ3jFLbTGETROmzhfNHlAZq/W50cLQ0ZZfBRhaq4oPjny4P/Xs1wc/aEf2mRPnq
mIr3snnRf4xso7/pJi2QyCHKGeBLVJZCvpWaoKn2hbi4WCIsE6A6SbDTNjUg1b7kFub0ooXfcqq+
ZfldR2Unn0VExJ7ITEZ5o4ofCtQGkRqeaT9dXg9yHdI24bR+5iBOH1cLrg+nTJTeaZPddp+NMTh1
HshWkC/vkuEKP7G6KYRznwX9FcVN2SQDd9YfCZILtqedo585PQSQwxyOgpPWGxys+Cb5bPKM8SmH
qMQqXBmv5ex6XHyTpds5sGUj4whPlsiWo6U9bWfmFml4/KwhSKonTEGmKb5apgRrlDrsQfX0j0aR
7ah3wvsRkKW2ngokC2qc7T0yqrU+dBV/hA4L6HZgfFGs9rRByWHJNzNMMXUAvGch26z5rd8OiNm9
de9htpfzHaRsLTuArA209+Rwvzxh6H4ylesAJwpphspw42Q/TI85UvaZlzPtlTq1dCeIl7kjkUOQ
+hpVu6GmygArdaSMYQtEzZLnUdga2QeHNx/duB1eULu5/opu0mEgJ3CbnDDGq/bRRHpWfKEkyPRr
P1016u3RkwYGe7hf+XGmFiAzF8kFrA3hNauCvj6QWoSwJDIHLnVynt+q0V8fzdpTjYdccxJq3p8O
Vc2/iUpIf6K7/aKGqnHUtcME3W3ZjQ/ZnhYK5Il8r9/Hd+Ze/KB010/WX8br/vRZv0ihKbkUeQqf
ZXaUAnuh/Av590+ERO0XI1RMErHSFn7xtEtO5m68wJcZP+rn5cK6eh+vpPCNaEtf/87k++Mzu93f
f7D0y9lIZLq5YD5Oul2xNS12nR+7tNnseG8ixvjzlw/6A2FU+zUOEBWNMvc0M/aVgNOYSkVC9JR0
etCY9vTREEgDSGEubwrr2wzn+2YBhAQ4ieG6ZEBIsFnZRKr9l8u5vaf/po2b2i9OKUpWWp7e7nvx
K6/fvJzpzji3/2iLuCfRvv5t1OxPC+UXwXTMJt3MKt6nWJxi1e+Mv022/PHV/WKNmqtO3lgUqOwd
RQgT7RZUfn9ThWFFuje1hvwvhiB/eFbqLzJ/orRmFsroiYx46BioAyvmKQlTu6n/ps3/p0nl38Ku
iRj1wpgI094IzzNkp6GSfAE9BUwVbVNGNmiEbyhxfMzY2QCVAnlT/TbeBFdwhhVSaXfWTddYTs5q
JNw3IbBpWwOv1Qe1+AtX+B8tk/+xZtRf8YX6aBXjCJpuyhVKPZKpdMbkkGl+/GqRkSZOHxHhjIfL
qN1PMGaQNab4o6W9JLZZw7xjNqFR7yTLE6Xe/feV/Mer+hWJeDMVoJPFpOE/IuG724w3XPgN+TtO
y6tzEZznyOn9eGf97SP/sJd/68g2OJt3nchEHb1ZkoAN0tqMls+uYUMT3eaHm8grO9a/DVV1L/0P
ZZZ1Nc/wgjZkEt6/3/if1r/6K3RNVVsZ7cpVPI0uHCx/ZQwgsi+4HTjVpnb+Erj+xHRWfwUuY8ok
VbD0eb+HdGfX2zfZOdNCsuPN92h/PqtIo3CSubsT4NeH5X4Zf3nKt9v4X6vtV4QyWjVrpqRd9iqN
wSIvAvxY/sI3/+Oa+RWUGgbDy3WIbzqaNLzt6aab/4ov46mHWZueZJdmkz3sjW32PL4Wf5EB/uML
+xWwYosSORoXBjE9OL9uR7wtnE/dru1T7wR/W51/Gg37LznZRBYMbTFQTVGZi1RSnxMVakrptjN0
o2qknFKrrZYJh2ZJgyEyPzX4sqqR7fPwQLusNrxWDgwg0+5Lpy5O8AyU6WR0kn7IOY1E2BDFNJ8i
i0xKHNEDfFvJpqxyukSt7DVNguReReUi/SUn+N/DVOZvzVpDTulxT3A66vJVp2s6KRDblyh7lQf5
I6m19p921L/vqj9FYuVXkFsyrdDzhmU3usgGOGNAjbZP3c5Prggs7ORzeEar3U2PTedUe2FjHaq/
rI8/jWoqvyKZUqpDKakJsquMJCHseOyOya5Bs2QO4BO632NQ+Kptsr/15x6D22V/06tASNLPfdjV
/79998+y+o+MaNRR9UFWft4v5ugoRh87/UpH6d8f7z/Tj/9jVyu/gpbGVKKkaOw8zVgAQe4gVYvq
wwCJoEnBHVRQ4/Sypq80XEu8vMuPOP6gS8nxAQ53o78MNFXm5xC8U+0+TP1kpru8saC30ErTwZcF
Ha+pxBsZWJSA5fSLYHwqaIvpo1uxeMvqUQvRARjoifUfKsSYmJZUXr30CTylgyV+JOk1MRm1uQjr
dRg5U+JzYjxjmgtB5bspprMV7hX11ND0lyXd1hKmV8O3EBxXSoc73Wh2tWHaWULrJQ+kJf7K8nec
ylCZ9wuFhtiy/fdH+afRceVXYNYTXevTATXSBjYJ+AbU1txNC9FLuu//4+xMkiNXsiy7lZQ/RyQU
jQIoyciBGQBr2fecQEg6ib7vsZtaS22sjnlFVXkwnM6UHISE+Ke7GQEotHnv3nONWfHmaDNGd8WS
byoOV4YyuU4YfbMl+mJy1j9NznSSS2XEFHaY6rMw2I7ad4va6QN+Nz4+zcxaGRqRkpNZaK4Q7LGu
TSserPvUrNTVjz/fuJ9j7Xff8WkeNkAvtGODGTkMHlSkEajPy4IgaW2BBCF9p5+2bd/4hk0Pbx79
oUp8BIcQ0XZRunOqrdptzGz2VA1FGDDgrKwvEtN40Mfq2lGpqmbyyi7YSyvvNrG3os3X0lIeHcqX
nFePFs2OoPuOVf77B2HZn6YrenV47KeBbMxoc8p40Dt79efb9NUnf5qNrFDEhp5bIy3Xs3y4zdFN
//mDTx/wr7ffsj+d8KSjl2NhyfGQoqTOQY2XQQRyA15lobp//gpxGi6/+47TRf0yial01R1uzHhQ
ybxN8EZIFbBiszcSw5XomRJkGbIx6Sid6HXfTG5fnV0/U41pwo3FkgqgBPCGHmui6YJdsLO8N5vt
RLJ3dt/N0V9tJT4zjoe2LdMm4pvuT8nOrzRSriL37Slcpz7D+pu7eHog/3oT7Z/wyl9uYkN+X5rn
vOToM6zlB9b9rWymbwoIX96sT+Mrbse+qcVp+vLqlwpGT01qUbwptqNv+MYxuQq8ZPPn4fDVhXwa
cRxPYCZVfNXITFnRlOj0ciXGb9yAX5DabO1fBtuS52pPGBfF3LXBru4U+lWsXv4rKJ6vLuHTZN8q
WtFmE0SDdMU+/PlVsNWfVt3q7ekUFv2d1fcrd7H2aV5PZdgqQ8ullICl7A1gKabfac3/cBpD6Xlo
2H2k/vdgiC+HwacJX45tGYynm3d/bzKUL8AMXb89MNtCafrO7v3FBvLnMeCXgZz3MM2MIOfmzY2f
QZe2UALWd2N5Z6mNX9vfnUW/GgmfsZxGogDizfTpAFXnxI/kMAZBfY3K4Lsp5veTp/0TP/XLpSRD
KNXYZihXbr9+fEa7cEYg7652l/UNigM3OvsWaXoavr95/X/yZH75qryJYTWUHFcIPnRp864zt9xM
qzdUqa7mpv53xOevLunTRKCZYaOMmkYLS++3Trxs+/piOvnEUNn8t97/n2PvlytJNXWObFFMB7Tz
sj5pdFaa/AZf8cXY+jlD//LZvZpEuoIy6zDWlZ8aj6l5NRuta+XhVkUTEkzBd/u9r+7TpykgyYxR
TiksGpYt0lTuqH9jx4nWOa/nQ70L9Aly/ANGsG/JQb9fRe2fw/yXa6M/OPRzK3g357W6jqkvDBRU
Xm6+Tfb+opDyc/n+5QukUZahjfricM8OnsYHRfa3caJrRyzf6WQMNe1OwcxVINRKv4XRfDGXik/7
PxmEQSNO5/A43aZzsg7kvah7789j7Yu3Rv1ULITPHZRoV+CayQOd31n/ZjH+aqJUTwPwl3tVzYlJ
35GHgWXAV1aLX9xGYAyNXQNYzlxPm8L7jtbzxUhTP20qgZ7VGkRcrkF7knaN+upyoQms4NP78036
4gmon195mdohHefTTXpc6JPr88lAdv3nD//qCZy+9JcbpZtzrYct9LckEzGSdMMtUYP/+bN/LoS/
mRQ/4+lDExdpb/8Dp1QcK7c+tNvKDTaG127KOyDTu9Ff9uIKDxBE8vziuxLxV0uz+un1tyVR6fPM
Zeks//pW32Z+ub6mIL1umfyRbayR4RyC6+++0D598O8u9dNewOhG00mdcTqoLWY6MbsJ4uMpPCYh
esP4PbOIxVYxVNLL6DJOnkXv4RaQOkIRTNXhzZKV51P67GArM1tAAwmg9rjl6C39on2akFBEo7Jf
tIZG8ZmhAEBv8kvsE146Z+hpsNoIy7OJkxWns7tBXMt4yi0uMCOcp12/1ouScD30Kam2Bvl36LFc
ZIOzi4dxVfIL9dEx0lF4SOSfCzJY62XpodKrlwpCmzklOAIVQIieNAIFNUMVGJRo252gqgNq9vaY
hfNODYpdj95kUbCH3DmoSHPnR1mS5qceCwplevIQBLfz0K76hZOgPA+MGNjg659H2+9HsvUZvRkl
oRqnHLQPVXDb4fdSvllKtC+GseV8GkyWLBA+9SF8s+ZNR2SbNVeLhnreyq/7nLp5Vu+NNnaHOcQE
ba1Cg/bwjCiuDeNbHR6hfdpIc3+tKyt7biVdKyP3u7I7NGq0sefYy/TiwsjfUkyC7dj5nPe8U0BG
YW7b9pjaz+pJbjn9IF9uyBGcY7drOAGG7VGoR/xBVnms8w/yxNaVfk4YY415mmaYhjLLwYZct8Gu
RyPTWW+dCt1RSbcZj3nqy23rhAi9ctzzH0I6604qKxtfRtCQfWiprpG9aOHzxP5fJzpknNDuxSel
1HjeyWmXmaijL8vc3BmRbyz2NqrPo3JXTMbTkOpbkE6ouHIM4kQnn9ukjAiBsFyU7W1hDC48S3/A
lhUUT5buLdVBGx4sU3NLNHpWdXDmYNXPlh+TJ9IfpzraKSeVL+bEdN7pxd4xMkQpQD6yxU+U29JR
LvOe3Hb68xHxlaPAzw9wYkK9JXXX8CoT9IQf4rQSI/6LMfR6+3mSKG0bDP8n40s9+Zk9uwUplbOe
bLNWQdJa36QYfYLZ3OYVTfZKX1dEw/U4v/TmZUjPtPSMnhqm5CABFfKq58KbcGIa9ocTvRlA36uT
PJraR4EP3UGBnyEYClTMV/WmsyrXNq33SicBx548NTFWxaDuMNW6QaF7mVV4gireADGg6FndZY4C
B1lWCI13mPyxDK6TRQM0S+5fRiQwJpyhVe6delkbU7l11IsarkqYuBN7uEm5iebMVRfhZ91daFx3
tOGbGU2y8VFU825RESDLYV2C5taTws97nJ6IaScU7Utqekkrb3sLcZPCg1GflCDeB5iYTi7pxsSc
m30k5VkrroLmx6jOG7WFj2Kp3+wbzS/n108nH6h/QnCGHyHZo6VU3pblLajeIzikUaRsxkHHRkEO
m52vKuqXFnJoY8m92TllV4l9QRpbru67KFhrKc8RzkQRCArzUCI0hoNzpdQVojPqA8uz0C8bODK1
Vm6WfMDFTz+uPe+afTIa/hhmXt5QfB1QFWmY9aw1LNJDbRyWmoQ1NhZptYWWtVdC0LkO0GxJjGbH
8ayw1nPfr42WQUAF15pwdpgoU2I/ywefVK/A0dwoQoTTP4EQ3hpq4FXznYlSZshfSu01QBUcIpcb
GHXXYroxOJtH9eWIjicd8VkoNuFBeBNK00/b4mKpzGMYE46OtpNI9lUonPVQWKuhAmFJ1lojlLXE
mzgTA+e0yXkxP5atTXRPsMuIVzLilknM9KNRXkQInlWCmMZUvwH1OtqPQtDymSBclbovEc+raHuz
+L5E+l42ZM75SY01vdr2eDbheruW8+wsmE3onYyV7TqygXTSHMu0Ip111M9s1KM9pgZjvhjy17kI
cfVs8/ptKo9zcx+p9rrWdL+0z/seslboId/FsSQeVIXplYtvZ4XquLw3YsVNcy5cjT+UbtiUVXxL
qCjZvO110qOjUe50s72eB3IdE8s1RhsHPD2D+DJRz8cWDZWybAfgFWM87BJlAtpTrpsUzZGzy8tL
p6m9wY72Eyw349yY8GDh+rWFsjnZaOSsrERzG+c6/1ds0oiVM0GZutG73i3VfC+C1jflc6XeVPi1
evpoQI9UdZv1uRdZeJelsV5kQyOBWatEzC4/uiHw8zaF2sIrzLCdjPraMWnaklsUoqpT89IfzBif
8LMpUlc2HwHQUqV0zjPtR11B7qnQoJH6G02rMnJWScaMbPW7hSI7JsS1qK9OQsahfeqy/LxR3635
OuXVUDAaKsqZk3RnlcCeNnm58SjV0a2Hl9a+KPqtWsnzvBh2g1Z5pTqBeIBIHm+Zj50JZI6Ky97a
WjXPIDVpwb+pI9r08WNo6gMEPlgZr7I4w+GFiF1fq+llV74p9dlYwRtmWllKz6QBrgbZrcr8lkYP
2P89TSHuHlddHt064Yva7mXIDkbwYbciRM42lNtmbH2cgJ5MPyzUXBLklF3eD+3BRE1V2fJpSRGF
xokX5c9R1Ph8+7ZvbnN5mvYsRi8S0FTfVcqezDVoQbNrs4tKk4+uvSYDyRuTYdVVvqleFRXriYav
5X3QqVlicq55pcYCh2nnrFX4JRqk4p6bIW/TbGMX71axbQYcyqj/l+xVU8hxZUnQgTMuORFmMbKx
jP7KcNDao+UUEB0w2UocbkF/u6hkC6IYxgeUYL3JRlRapnMzWIcWYTs2uCrG7bjVq8mXjTzrUb5b
7aOSpQgwkD4WSGYLYEkTYAwZH5cwfE8MHIL9fTJVbPAeRIdQ2Ky2ecvlvBM/ALqsu6xOYgTtRz5d
TUBbjJjKFl7CMd8O4mYKD2mY47jYOzlH3rjYdih0rEnsqvlmMF7U+nHGjbJEr4404GbQVsnl1gDR
zxFjpZSlF/aIpa3LgORQxMz5VYMaTAevY6PFU+fiEAsoDRqemaG7Q1yLgNwqvTKN3jOh75r2Jg8f
DYiUXYC5kllOdA9zkUNpCjdZubyZRojiwnq3hbNSzI4dV7Aa2wAdf6m4mobdwXhOOKkVGZLxPDrM
YfOW44qc8xxMBsZSGm2v4djDW9Fn0IHIRTIK5BKncWlyTzvsIEWTXTaD3JnOVWIcAl280dxw4zY9
yMLXYzpjr416rtUPqniy+ug6SnI828WxlG8lYtrMqTdN+FTzG+j1vZOCGA2KM6cLMarSahnu+urW
hG40F5Y3LtIL09OArQ6TQAqunQ3NqzbsbUTXi4avGkynmqTYDs5LtONTfxeXr1JivO6y82a5bZSn
olxcupQr+sPuMqDaOwNMsZoE4bPdvM4cjMfOLQvnVkWrK2fmZin3M5SXVScHFjnhJ+SDxlq8CdR3
I0IOlSS0gk5cbjQ00rmt0+YV85A/YieTTAx5ZXOPFgr6aFLz5cOZc1/L7FWOBl6idCSOZC0Mts9Q
vEhJDYrH0nzWpuksBv6kh9FtFlOjaQfKQwPyz+AYVlcBuAFpksHY6bsWXWR5pgnzDGkaS/bp0wre
2O6xEaY3JYhM0qfFZqMSiFerbbdjg/o9qfcBDj5zwMiZptiSH+ZS8cUI1MFEoFLQiogHiFERxhHl
EJpEqkVv35xSfnZufndS/FRQKbuoT6uIJlTNkI20xY/T20YPbmYj2bToKmORc8sUP7Mu6mo5tvWb
lb6EzAJaJkkUBzgx3EboIRtbuFajuCGmjqxwiDRHbX214Noal3MWN9SlT0oPU8uM1xMUMiXfOGrh
YdOtiNnTJd1Yhzgj/Ao54LWGh23jL4utG2c4dH2zsyJqAZBhHOdFDQD11MNHVoxIGHdSPDTJ08QR
qFx2Zrwb4YTFHTHsLC+82XN8H4Brccri0sQhnNT3ZgWLUV1WcYnnjUW1VpKd3VtnSYpl9tTHdsWJ
6VXiF33SBPAaC7XUtG4DmweA5TprQADN5wmdZeaj0ancBrF0icaveV6oKaimX2JudEooUDK4C8KT
nBooVWq6vXKMVRrado5NL9gomjjOQ7iqEN1a9sc8/cj0o+RdU+absDmYmFtMpdzqWshqbuPUsVbx
dEZwO78dtJnyOunIOMxCf8xew/ixxGGhBMeCq1ZrpL8Ieo2apkz2kMhno78enXcduXAoejcxm03C
S0MJTanYZuNkjdPxoNsbRcI+09VjnJ1nTIhBDvzWHl3M4W41XHe4MBMk2jberFDbKNBCrq0WIzH2
FlhwxHBbNzoPUmZkgydYRjBwzsalOt5hEbKGfWtDDCBxc3Ke1YmdXvzaDY5rLCAAkitbYz/9lg0D
9JJ7Vb2KwlfdOGvGh6BO/SwDYcU817PSGDFWqWuCYmHCjPQet6T6uBEUmgQHbB53TGWWgscX0v/g
pOhZmtC1SIVUktBjCtq0457oMd+WwXWsaF7Mjq89s5nNSC7GVaseuxxN1uAcNJzK3bC84JLjQG25
VnVfts+OvFacG4F+vbErQF3GQ1YVz4aRYd58yohzk9MV+nVGMlNgwcmZgdaGA/b+WwNjJWzLk5d9
H+CC0WPtEOCoiJXwpihqvEz9Va/Ly1iF7+MIN9aGdSCusb+tGnbLjhWsO+NOR9ugLvxtNT0G+g32
kTa77oCRUJablY5KT34YDcVVhH6WAh1ZKjev7vXqpooIhGcWOmVqbhmbdXJWUI0qbqze76MrRXnQ
iqM5nrfLTYNUIrtoiptw2gvQwc6DTA82Kpr6JcRzSeKESzJCFR8TgQ9huu5D7Dn2VYCecFCu+25b
txch8K5wKK8tI7wrSFyCHafhGoBXYboFl1SBWNEBE94HxPiyy87TDT+Zq6sYgBSOsxodRC7egm7G
DTzMHAzYRjjnerU3ok1T8CLBoqBB3NSg/sgvDNd56kbSXNvtg0hbeoaa56DaMKtkMwztna20B9FL
VAASWOIH5+csalcNVvCoFh2yS1ApJnVyC3CiHewxrGF4jNi19a5GccRwKEm1bEUgQ3EM9uu88wa0
MEhK0pC9cjJsZe/sqiYFHbYfAGaQT6kYXjllbu640oo5GainUOK1gvTEabygRzrPfr6inIXeJe0u
0YEjiTrPHcxVMawDv5tgBFMq65hB7J2d7occi5ik/b5EmFpWQfTSFjDTQPElbPb6m15W/jCmnPEn
fFMIyfF9ZRfxcJedRKjxTos8AeRREyBNcL0IaV9Xi1hNjKe0Z+NDiY2jNzxN2KIFIUXc4KqUOKxp
iFXRHaguF8bDjsikyyR7a5ZdTGZj0CKhua8L7WjbA8AbfT+Ft0pHZqxV+wF0kBwootiMKrfJaK7K
ID7TyXPtzPN+zjyyeb15pGMpMy8eI3Lo7J2hhrtcbB0qFksLMyLBgR9sRvNJkWC5xeDG41sydbcx
mk19p+cPg3UTQ8VsneKh64xtVoa7KBiOGgfwPy+WX4i8LOdTf6C0JJAWm3es9Iodw8MbbuvrYL8c
i121a71gAy3lCkfQWuyx+FyXt85eeM15f2wvczf3v2uJf1FOtj4nL41ikKNBhehg992dDHH65Bo2
V8zMC61XEWyKrljbOfkA9nsdgOJo8FUjkhyxFYy1dYmK47pMinXihOdO8PHnu/P7voDlfGo8NItT
42yURKsBmkk03MEOZ9Dw25bmV5//qe9gpPYw1JlF9xSXULeodzBko5mJlYvKlhsdCEBv7AxqBbQh
W1D3S8OcHj7H8zd7pS+6ONbn7CbSdEsZCB6/LsAUNclWpaw32Q2+6sINMIc3hnSpiQP3M32N/XTd
Nx70BcqFnFrUb8QXX9Z/P9X2VTmHalBNyIY0YIsFp9n6tot7qDGsMMv1WD2GUPX0AHZj120b0tHb
ovYyACIja6IyYiVvElhsGYfAMllL9pN997Hgk//zQPiq8v2pNtYGiZi6DmeyHoMMrFewkL55Ab8Y
Aj+rcb90h4pFqNZ8Uh9JNKsaGLGeYlgEfuXPv/hpJP3rVtiyP91YNthRviAbZIutroLqEC10ZkjN
JI3im2/4QpBt2Z/uTRJ0SKNNnStIQxgmKuRSsaffDDQivBGx45Mp6+e5senleCkoMdtNtulPgeKx
7oJtc/sK0kui78CWrFJFe0dLtO3gCNJi8m0aJ7P5Ymnqtpj7b3qX5ukg8Lu78umAUEfEMfUGdyXC
Zt5P+rFtSs/pxh0Qox0pzJzeCq8wbuI5fjMjGzzJjdkb905hbWwnO4DKywkCn3RkQT1cPz+FwFxr
H2FCvTe9iSLHnzlKCsLJ7NMKEFMtb8A2tWydOrgygeo3euPL7NWan1OT4s4ITHFO7w0t2JBAtg6h
YDP3Ybi5lWPmJRnUj2V6ZVl7SM27Rvnx3xocn0Nr5hQ7L76e8SAy8lTZog9oBmbtMovef37Bv79N
/yN8Ly//zy1t//M/+PNbWc1NHEbdpz/+51n81pRt+dH9x+mf/b+/9s//6D/PX4a4+Cg//51/+id8
8j++2X3pXv7pD17Rxd181b838/V722fdz4/ndzz9zf/qD//t/een3M7V+9//eiv7ojt9WsiM99c/
frT78fe/hM6o+fdfP/8fPzx/yfl35NuHfdx2/+t//uu/en9pu7//Zat/0zTHtKQQqq079skwMb6f
fiKdv2nScAzTQVxOpMJpkSzKpov+/peh8yPJMu1o0jJ52Xih27I//Uh3/iYszdItwWGcuVcXf/3f
3+6fntD/f2L/VvT5ZRkXXfv3v/55PpKObem2peocUklo0mz108QRxiJTMzust4U2Wsc8rxxvMaYA
OhrW719uzD+++tev4rf85+np9G22IVSpa6aQqmX+TE77ZRacFWr6lTSibds0FNKteFm8OMiUTdBr
GhW3luaYzAzlfOqWfpuSELoDIBlxNgjDPS6g+HYBuPE4UTmCcR5QZWRagj2R1GLXQcGg/Cr77ixJ
0uYjD5OqpqY4ntKnaubDtsqmktlIaR8WBJmc5dsIcHY+1c0mn/T72p4rFcpGbDwmS5u+4CRnd22i
07rqqymuoaA4cNAoSONzLjOia8xBCS6KXAgo38YEYGPQttW02H6fZeeTscA46hRVfAiV2pyI45DT
W1T4qpZDIFQ7Y5crau6qdlFdlVYVX8kIDvPS4qxeePXOGtg4Dw27dYQKWeA5Ws2e2SgmLHlWk2a3
emSVj20JLlpT6vwiT6OJTCVFax+tAnZ/YKvs0INChWGaVTddkdhu0dvAKJ0y3ylhmoqVnkTqtNWL
pY3W1Ajnm9ihCjslZnkoCEii5BSV4hrHHuuInRc2vOaeM2WHMHlfTJp57zQmOfZZZv8A1Djcqt1E
g0s6zsVgNOLWnhXjLNMqut5DaRRnSWVZzPlEBuTw8ndBHxZ7bTTEe0OJeo87iwh3oy6rtWxTrB/Y
zeIf4aBTaJ+sxg97aXEy1ig/D8GE6lhLw+TQZWiQnXQWh7zNq4MwZUsVO+HY0U9tRYso0AQqaK33
FTPAmZrkbXKlJWpLxcAZfH2xJsjgTiY2NffhIy7xw8FtHXOw53F3PjYOVWUVlsqj3erKJlfodpj1
NDwUZuqAXk8H8y2SLfvodKx3upFCdipGve9cZU518gYSIT6UapT7XrX6La5E8VEZ8expSWhRlCXq
HWRM3h9CJxWELpBDBOhCVXZyLrrbDm7B0VbKanLzrrG9QbfU88y22J0NveV3HE1dtQwSvNBqxcKz
yNYmEyCpE1cJVPGsDQO4zbYI4Bw7lXiUpmVCKjhxUmxOeYBIZlg9hmxYxBQ7Viko2nn9MDR149ZV
jeCunIx0Fc+psR2diXM8syEM12Xqi62qxKEbW7lBfAFDj2yr5GyZB+dx5unCp6/oa7V5h04lBotU
zxWdunCgYzbOWgok36lulrSgRc7Ba36I62oEmYEqT3UjKlE0boz4YOSzAM/aDeuuL9RHw2jNS8XR
LGPlGNr4LJcsuAzqKLmyrCE7VL1aEMBU6PR0TI1ekJnj0y7iyNWsmboZ+NzyKqj7Ya+SHn6MZEqA
g0yMy6Jsm/NW9vHGnMrUo+3XbflvqAJkah0dLTcfs25RNnPNRFXWnXFmUVTZSTRXmyha4s2yCIwP
caJfRnk/vlPtRj82wp6dRnPxzNEpryKh1PetsgCqaFWG7wKwbTONwXieJxbVDKEgeAXshKMtoZuk
pcP0MANnw+fWL/ldUIYM/zaQ1Iy6wKaTNvW0AsLShhRcK4Vn6pr2oQ7OeLRbB38K2oRD0E/GPh2M
eaNX6UPSjRVal0G7K2yFzm5J3wDY7WB7ylzTNEd2I0hfCDrfDhNS2YJAeNqk6HdZGtO8VlLE5fMc
ns+VVh3LBP6JoqZsOvUM4L6ax4z2NgQcANC186p8KJ/tHoaOTEE1eoZK3UVJh8AlKSuiAxjMZ1Og
JveUbpezOIot7nhf3uksivshK8WxK4eGOco0nR8wWIEoMQCCqtU9GZ3G86hY91ZZEfzOv9unCTqx
vNNsdOO0MSaWFN9QQpotkbp0tDsVrM1KKymYGrENkSvpGjcNYutSqxPzeSyFc55gfaYV3NJ6U5Kh
3poL3ChnNiQVSbq8j3EcYCJtAohbulPMF62mtes0Gm3anWkmnitTqOxl46ryFWuefBgXuK210NwB
dBmvwnRs906c1m6kOCFoTXFilpbFpjIC593RoQ92SU4OGag9YwtHRW7DTJe+EjbVW9yXjd9Xpr4F
D43CrB0m+5ALXncrLK1XJ5yWMzO3N7JvdHpd1G3s0DKuQxOUUNCX+W2iLOIi6aV2zSBzzowqUFJQ
AzXLiWaVdOZ6diCrqbOzXReIGbVVE3V706ADXmlz8lj1Y/KeqORLL0ZRUzMsOuSTQ4ioBdgqhIgB
lOzeUch9V6rcPNMDDrRmOQrd67sYEU9SmgenTKLLoVgUMhUMu25ppWp0cPKAlMZ05KRQyD7weCOL
c2NchL4q43neAXBtrsIAxciqbDLHRweUeYWsI8ZpXX7U4Js9gKU0h/tM09yM99pn8up55XStW0ls
zutBDSs/iwyKH05qbpeuze/tfqY9Y4+5hYnbqsMTvrm9gOwsNmnpmOdR4Nh+HS5PTZZTJO/qKbzq
siDaR5UyvBR13W60PNN29UQ9NB913c1ojWTg+0MVZL5N7a/psYMpgUNiQgJhbzzBBhNpqht9meqH
GAyPJyB5HEJN6Y6JDKp9InRA9bHTP8KP77fKVEZ3YV0oh0mL1Hst6+KLPK+dQy00oB+KipuIlWad
5noxUxeBrTx0nY7crFWgjYyATmMF3kqKiRsgTG3bt2Ey2E+dMaa3mkZ/QSWzu/Mi1UT3BNrVOBiZ
Ot3F1QCTJMgsVD19BEc7Dgyq1oWomCj6nLIk9a3mCjcYodZGgvbBRiq8deRkupqp55twRj/jysiy
9jBp6ZLo6dySY2mkI2kjuEK3ziBD+ke0eTOJuRxw28MoT2TEpK4AjKhVbF7Ewg7dyAEf2yTjBE47
pUI+wmaHw1Og8tHSe+mEl91gRpdtZ9U/8qUMY68dqXc7Kc2xbBwB8DimPl85SWhsULSgJgJxynvF
q+wiAKv90MjoCCy5fV9wNoQDEpb1Ryg4ikZUq8gqJJRw1zvU5+ym1jZxCF8yB554HqVZfqYmdegG
4UzbMLAya2cqAd7rctGjd6tUdBuqWhSxZlp9jeDMMVO31pLxGHfIFbV2pq1kJml4rjVpQ4sjEwIK
56gC4GmztyKVNa+iBsvQzTRJFi8w4YWiWC+MByuLWwutGkovzYiN9RgmYbbt6p7oJ0MBLj7aRAaI
NiQNBKkMPcoY+vmUqr0kYqHf5cMsPclt3kyhQaczK610n9DfPxSdUhDWFEc7WcTicdb07pwSw3It
Cqe+qX6uXOVI/6eOW+cmEKp6qTVkrrDcY6RpC8I9hqZcIPyozVZnzzWu7EAvDl09p9jSBSBZsxBg
/HMZv6GN0Etv7AfsJaWlHIe4V9xYbULqB2np9aNBflFVK5c68RprO5mootUQ8+sx1+7SJtXftU5F
69BOdfikhJH1GuYpbVTN4KQ+5VpzL4osuinHyLyv62I2IU0J80MzemcbZSPTxGhxk01JkmWTOGyI
0yXeKU0Q+XlQ2BeNsbCoRS3pUJNUSelpJZVfKtDzQ1eZLdXhQNsVGnh89gnOronT5EYx28bNlly8
xqasrqQhtQuji4iQknKK/MjUBsAvS0V30aoWr8jr8IZkL9JwixmMTjhP5loMaQbQWWuLs1xv8zXV
hORMGGZxNaoR0pJUoeem11p0W09ZdinyqqDkY1TTdmhieIllZwB8CgZ/KGsIM5kS7LSGlKAsphgh
2VdfmlJo7tRrZAHUAvHZFI7ThldQHmIJE6mGMXZja5q4MYMo89AC6u4AWpDG5TIQutKzPV1PgAku
QRlOT3EQKq9WE87gWOfufYglMQPK2Lu1QC+2RENwX05OA09pUm30T31xo+sNAPVu6jS/novRLa08
2zuFqWxrO7W3pYIEVkdKVLjLYtIGc6I43mRtjN22V8zJdzQlcLUAlClpAzzYtjeH58xEF4FW9n9T
d17LcSPpnn+V8wCDE7AJ4LZ8FVkkaERSukGIEgVvEh54+v2VejcOB8NixTJiL3YupqNLaphEms/8
jcYZOFXqtWydEAbzUNikA9UE7LbshnUQDq5KY7ZvLYTF8ronzRzC9MGSTe0sNESZY2i2ZvgDyY92
2FTo7e0TrBL8pRnamrUCJ5z9kOrkr+Gcl4hdxmUTrY3IottHWBOJq9SwcFxQtJ/oB7a7aarCm/rE
mq2VwdxZjWbeUgXud0NED7jrTfTTmx+tG9+1Y/6YVHqzJfkr1+h95zdKKMtuS0hf3ox1omwVJVNu
srAUniutAKTP5DxVGn4bQ1DH6DL6SNoiGb3MkfNYR4pdAkUtwmsZAQ2TpkvUN8Crd20XXXwkJ4+B
1PCZUQ0ZrHNm0KoCTGH0hoN0K80VMAs+0JG8ux3TwvOF72+1NAl/tGNMkTSqmltlqNxiWTStdkwS
kV11thEflKwDalInqIYSgeAY4DpTuI/6DFs6h8mroF1t9UhQOzEoW6scajRAx8J5kLVQkJNr6yNn
V0axtxrrB0RqgWnlVdyhK1BIfEvaajSmTa33JxQM8oJPgoy52UaFll+7VtxtDbzLd4nm1H98IYhg
XTYvQKi9CK9V6doPDjLK2empEOaqkrysgIcWAaVLt9B+W0AwENWfTsiLsWmhbqN6AdTDMJtrIh1W
d5wC1nP7rqy+DSGHEEKkUwu31E6OQ4Om7ZK573iIF4xUPStUvJeEB1y+RiylPaA3CGJd6xDCxlOl
IGVxh97Zi0EjWCq1CFvZuue7r5EFnYCDx9l3U7fxobXzXqejWA4IqNMncUW/IDVWPLfT6+9pbFu3
Fcvst98BFVng95L/oXuCsZYdNiAbHKNDp6NxOwl4UUfoD0loA8faIWxuDN8O1YWb9Kh2Ri354lIz
InFLi9h4KbTat1dFaIykCCJGZwrt1B+qNqoeOZuJwYxaPuklXsepkrsbt+Sss+Ro3RtOi7/X5KOV
c8IidE7ho2Ke0e6JMKUARuqKW8cPnZskCpGYVgNBz0nRzYN/Qt5Ts0L5l/8liEmotCBdPBCLpas5
7oOdui6It8GlUVeVyPhmiR2o2GwYsYK3YK68NGE4knzr4sHIE+0xyZXmhWnd3pQ8yiYOq/RHoPvJ
nkRd4hLW4bDdRojNuUbv3zkOCShatom8o3wmr7o0jA9TnzfforZ0fusRtl497iBYSPfZVSjrhoE3
lMXIZ/uRJmaXrg1HrfGNEPHvDrr0QTfL/mBY5q/EIR5QsdfcOZYsVuHUBYe281VwVU0JLIDwaFmx
IqlE2Pn4QwJ2W+eWNIGGFOYxsbMIvcDGVReqbhWv1eA2a9dBUVma03gIOJmW0YjuKd2Rv63mVs9/
BUmZrbMe2FCRl9o2wsjiAIbavIKmn28Cf6ofzCw7ibFjJlLbefNmhTpbt6GIn35RWQdLJ9GsVBuE
ojIE1pFqNvhwodZ1vIhJ33Y2vc+1ouNsg/6Hodyyu7i3KfHri2ur5X7QDBQGh0lT8E6Jm5uS8N/B
3klYN3ETJg+WaNuXQZdWuDLLdpyWgx8ASMVHIcH+LxAJfyj6XdRW3MpBls12EO1Vci2/KU1VgtPS
xoJ64an+bkdZNW7izuqfZKednEvH7mmKkR6sKNUc6G6ZKIrYTZSA2vWHe7Sjs9s4zjp68AbahymQ
2ANLp9ioKeIQKFxCxkBUtl10WmBhAWVHe9fO0bVNBSry5InrRoxya9pSexi1LNz3kzE+CndM9rFW
SwDyU3mrSSxM2OULQqtat3ZWbKbPKAmPRyACuKmdpqgKOhtlIyP81gPuqVcJRZWVxFQJmwBnMgoA
Vb5Ettm3nWU7NuXPzlaKB6K76Wpyo+571YzpG44KGFtlg02gGCG4jQ1XYcdvQ90gJRjpmAZoWjg+
h3n7xyGPfJpKZOFVDXOEuOobzMnZOFJzUne6aUC1SZH68zFfxjoyyTC4bjXqakGf+HcUjdVFrbbI
Vca5dl2DSVhNjmpDfSHCG4Er7qmEGSUeMiljTa0CgEsR1pgOjuLk6JNYtCRbaydte1g7faWcjCra
b7A/hjsMursnRUbZXUnzFNoCMV2e1bgu0ql8smJSwTWAJu2bYVoYbYSh0A5JUFLlydFMrZ9RZY2v
jZDDJvXbESXNqXpW7XqqtoqqJ7fh5HbHJhT5q94AhzfbGGsVyxAn7Hiu3GJU0Hnu1FtEg1V2UxYg
KqjewyJQBTAEuymuMyoDi8LAOzOkXnJVdYV9MBxkeTU80neTr9sbAcLgzveVYdsHOMSAp9WfxVTY
NxpBzBXBZLpDr1tfxrWxHEZMW9t2DK9rDVcNc+iYaSIOUA029RcwjZiiVfkPq+4kaf2Ab5CZ+Tjk
1cFDVTfuK0VR/0EpIh8eh2vfFlK6v4LIsv4kOGHcDVQWbym3AQeeSpqrlUDAi9opNWJLpLsyoD4I
1KdEfbeQIYWeIYh+FOwc2MNS8zaXCpviOlSwGHJdYCJmIYqNkqT2zzitzWnja8VwbWgSuEAwVb9T
Ky1vRwMzpTqr+E0txabHgAVfG0V/FOyGT6SlOFLgvcBJnnbhNRrZuObVoqAt7gNuP9K1NneFbvSr
AAzXn9zUzA1XrA4c+Gm26ibVXRplrO6aMSmBt+OFZRTVeFd3UbdW7E4c3UEkoBMnbIS1sNfv4ebU
t4mVn2RjsVlAIrG1X6OiLPbBGPs2G3QPD2nUNYE6ntPBAxG6qV2VpkY+UxYnMhROk3Wiy01h9+WG
U1RdGG1rH0qOcwAvCPGO7tReY9WHnYckGl0Xxsnwvq+6TVso47afEPNNnDG7kg6Jfu2SDlmyH9ex
BeBNn6QAMFlEOPoF6WRUa9npzo1VI1FpWDBqUgzk0MMaHXCVFezyG80HNRHGcVBj8lXonFq5eAWx
qy0RQyV7qGqxFFGKkE0OXmXj6BZIZhF16n1CGrdttCbZpgQxj2qNDSkpPfaDZS2wgQiVRP2GgQsp
Zj8k/i818qk4dH5Qp3gCFuHD4Fho4Y7Z8FuZ2qlZNFbm36Tj5K6CplCem1DXVqmr6HszleZL3cGN
kAMt1zRunV+doaVI6UeDbi47Yro7paBw1amarvLQITw9iQY8JTtbnQ5iGpvXyDbyh7Tx001rDADR
VH2Uq6ZE1TZtgPb2k5UstcyHyRfqBuaXRWg1qPpbA/yLk8+iqwJNA7GOjVo3GMA9+jDGqVX2U1Cs
OFczLATc4Fce6+2DHkUI9BR9bd05UIHXdTW237o8chF9tbsrvw76rSxP/QiNzu7ARcrxxgQLBTpf
UAZ1DfepjaR/9BU2jSWAJ/SVw8FuvsMjEGCwWhX1HE6G+8Enzax6v4RzUowYHE14GLD9IY0e2Nai
LKZILHS4N3eak5t3dKmMVW+P4dqu3enWTdCEdbS+uHGj/uQm1Ul3aSdu9r1IRuBxppkdTatQ8Aab
yELQlDY5buvYAqN2crNrExyXXOEcqs7W+U3gGFkq4jvclnjVJU301ouCgs+oavl+RHrnoWgog+xM
1A1YbVzjD2XoeO2OMM6nvieaTy1fN3aqm03JzulxP9Fc3f1lpU79WlYR/KjORks37I1fzOrqBWkm
GB5tDm4XwQTnxlVL/RjGaPDHMZJYlHhijv8xCe98a3AOgxaAHKeU5elhOqGFzMG2rPve3ZSEnPvO
UqDE2U0Owm5wTsURx8EbwUlD69Z1W2SEbcxI+zTVHtlo6U9kWO6g8iPhm2PwOWLfSdiCuQoauOlt
jMo+3ZyqSL7RwK0fGUkw9EFYgmiT+jSenGIqpTnmSVWrm8RvAuzvCpS7xaT48Nlqp90DUk72Vl4J
/drSh6fBCfwr267tdt2k1Yh+eZC8KCY2Lr6qyLtMtrQKrYjsOmdL/q3GfnatF4N1p6MC3S3o4eKV
0Gj2ttDRAI86YJBsVMWqFG1833Wi/hYgV/tot7b1nTYotjF1m5lAIk1zJ1LgChA7k6sxCktgt9BZ
B8efeB41ey4nbLZDsP00f/0az1qdgQJPsp66JqG+nZc/Mx4cWkWWtLDh9HhXqVa9btMq95Ko0B+1
Atc1kEXqBm6bdas1SoQ+QDAeEKBzlmM46pu0HNM9GBsC/2B0Mky8rN7/NhZtu1Ymqd6mPpLzvTGG
nqEZ/m1rWcaxLd3iIa1qF3ih5kdY5FlWSE2ZfHCJJWhzPaQmSLnWjtSf0jToj1lOsLPy1L1yHTU9
lENmbWzajK9p19ZXRDckBp2Ir1rcpxalkJVX+X5008e4NY2mjlyoY5vrwcFOOMZ8A73SRt+6tt0+
D30+bOgf4XUGaSxeuYCY8BG2rXAzOVPzKDonf3DsBLNSctpiGWiatsxd/PfAACAG2Rh6B9uoj72w
8YvvFAxQU6P/QvabnsyY5OCQNOCcdKSH0VZLXzbFTVSFhlebrYoAsB9YK4pPp451XPMRZLiKfDG8
lE1pgFUw9UNlDPIuphKDBY3vVA+GisuurSnij1vG+lVEzeiGKrx5EwZpesg7ZNEW2kg4LQo1+eM0
TXLoM9e9ol7uP/s5IeqC6BDyVjoO8peZudmz5ECdyNcV3KVRFkw3cTtqO6UhLVxTKQ6/k4HJw5hE
+SasQ/Muz/r6G9xohKJl6j5yAMV/cJDQtv5gIFoTszMELIFFkwz6S1uefEZJuul1x2P4EMkBhXWO
lkBsylQZ4eXpsXtXVpMGZahVrUNhyATPAjutH1s9co7KkDY71+/snQ9R60ZR8/yqsjJji3fKQI+E
MrhWpm9U04lTlZQmBDuysbJh+mx9YRcrCyYuJfVKX4w5lfHA7PNfuUENJSAt+FnanYtEWF9WCBUo
2i1mdThSF6F5E5VBh8VSaw4e8bb43QqpH3xMBsnTpOuUDKTu30bS7P8ojsRCpdGoq7eq0Sq7MlTC
YBkgGIPTUtqbvy122F1UWO2GVgV8EKPTtloc0EwNM7i5dVO0R4UF+COkXc+Ol5Qvra3hYEjUElNS
idBFDE8Yu8EhlrBbX6wG7Fd/U8zE2CBUnY0+VLyrOmr3PW2CQ1kN1e2/9KHpgyoJkRTPzABvG2Ec
nBFPu6nv5LMFLQYZxlLJ3/rOTpZBZA5bErngW9FF6pVTwigscXpa+u30VrVdcUOMl+NOTvwAIUAo
zUNhmvSSqaqnHRYBFt7UTaT/sAxNhaxvG8XGV4fgVkGTeK0VY38jcSU4DrGIH7JIQ7C+zbo/ppEM
j10C1oHzkWGLhjK9w9HsqFN2+84NrA3HgIIGd63cT05BBGlX0MA6xzVpWdXhjZq1E1rlRbT0iz47
VvRmV4NW2Y92kwEKp1mq7Ot2qB6GPGyvlSLN9y2FOMhpabSh8NGQl/bG9381eZIFtWZHO9mcfN5p
dN/GTmJQ9QKdnxhGcJcE7QC/XLZvTTNkywjUH6ZIVJLIzIZNJBuQPBh6onip9pZnVWr7AKt63NJ+
mXrygS5Z/kvTLSh2PRYnhm+NNwxzda9FoK97O8m+6SNk+b9gnf8HUK7b8i1/aKq3t+b4s/z/AtAF
cvE8oAu+yNvP//r9lv7XDVAsAHD/oMT+gYLxX/4D6gIV9t+CHR/SI706wz1JifwD6tJ084TPgkNg
q64JBIo/+R9Ql8pvOkUpTZiq0AFj/R9Ql/3fAoQY0w+6nGrz//83oK4P4asGYRU4yHfwqr6LImbG
ENxT9O13zXDyB/W7+ubdeHyA4/p3EBe8HtM2Ha4+A4DawlfV2pfKXVFWm5iuFkWLbdbAaxjpl39+
j3+Hpf3PPWaIzRrXDlUnob6nmPjNFqO91FXWjJ1Hr5/f4MwQOTMcPAzRRmZ659/VBWVkQTSxy4Oi
uwB1O3f1mViO0dEjiHweHy1QsjhnPEZ+K5afP/qZsXFmKHVUQMyyUdLg3lQ0n6aYUvzMWrQFOmcw
dp/f4kNhJENzTp/+/QTiDhhwcgu2yHabWD0Brm7uxshyN1nY3VFzufAy5+50esl3d3IwCxmw9fbv
Eq3YhnpJlT5dhY726uqDh1vVJQ22M5PWOX2pd/epKYJPYxS5d3YH7awUWEXEJh4p2YiIbah+bdrO
0d1NMQxTLkzoXfTyjryZ9YCYbXMrrFp/+vzTnHuR2dpOHYr9EMudu7htb9RT5JumexoZD6lvXmKJ
nJu+sxVuuZzVuSXsO2rwP5QUl1fqvs+fP79mMOL/AcZmbs2WduJUZWvXbXdXS0BFMoKGW9AT3uvN
kzN9I1FdAltbJ5zadk22at+b6UXh7TNLZ46AlvQuTJBxHc4dEMb7Zq9k9318FMGp4Pc6OAmiHqiM
6fvOeUF5fJELY5FKuK0Y8bkogP3zD9lBWNBh9mChV5ykT+KdUvwx/EvyVNqZ8bdn24fqVH42hF13
Zyjh3jBeZfSDIiC2TKhv5bBq8bOE4KRUzioKjIONnaBpdvveiFaffyP99C0++Eb2bItJ3SxW4E5l
d2o2LhpoIVjYgPtstppgaCbMY/ZIVvgwh4MN5b5FVpVUjElTCN5t7L58XIv5q0mC2EV9aac4zfCP
Huq0It4t4Wy0k6hVgMeGXf+biPbYD+qLg2N1YsSozqcqppAF1arRRVMEpqeBqXfXY4bkW/GTrSNX
E5jtmurWbRtPv0ohbomXjq0bvdBv/GYnyg94dRskzg5w7nCMhwZE0cJu6VMPYY0WE/GYG78lGaQz
F85dZMEccAAN4cVDn8X3dxVq0OE03QBLfiAwOKiqv6UmeHWK6ENI8AtDmW7qrsVjs4cRHB7YwK+i
XB5FWzy7Qbs1dAkYptqGUXoXQdlbSMXZWGkE01D2cEETlGFiFLF7Ced7OFgdW4sBcUBr/J2h5fdp
Wm6owqA11BRPoxQXtjXt3HyY7dJanwXSahLpxZO4GyZkOGrwG4s2RJijCQpIwamOemqEi9KIB9cm
6Pz/HYj+G6XgPWr83Fo4/f7uq9fDBFKVmqw3VkB/YF/nMtt+Ps3P7QanHerdpeNej0w300uPYu9L
K4Cr4Titl+X3zy9/Zqe2Zzu1WWSJI0pDelIiV5Ra5X60y61ekEg24QXR9nOvMNupO6WG02hb0oNz
gAyOtBUDP+LUvI2lgML8+Yucu8lsxzZyY4T9OtbeeJI9UMqrUVWwfQ2/9hnELBSzq1pza2lLT5Fo
8SHbdu9rILWCUd9/6fnFbDsFHuIoMe1Ar6M3ulSwHlhodaJuk0a9JBx+ZojEbMMcLIeio9Aqr1FG
b1LglBtVcy1V0vrP3+HMMjhlE+/nakt3NO/op3h5OrSUI9R405OdX/gE565+eq13K2FwKCI5Zlp7
5hQ9iGxYCBG8ff7gpxH4YNcWs/WbwV2O4MZWnhv7f3y9q9D+mjw/9L0utH73jnohKzn3CrPFbDtK
2kAZll4Kv3HJuvNxoO2eP3+JcxefLeXYoHhvuo30ksH91UCrXACVvLBNaKe1+tEIzdZwqldjTAGi
8RoVon6zyuxN3ECK6I55CHlA918DGt9ywmfZb5LXr73Rf6zpsZaJw011199QqZmWvY8n6Zcubs1W
dGBESHdXDscFJveAdkMaRx0t0s+vfrrKB+NlzZYzWCISEqhYHgW2FlwLck1p8iCT+CpXBRhYqoEZ
zqBZXlsXxNLOfH5rtrprIUbsvRksotKbSasfetOUF97mzClhzRa2W9igwc2m8mrX/N3iTW5W9m+0
z9fUxy5kc+fCOWu2vBuKoQHF7pJIqIpfEkeRv3J1RNenrf11wvxD7kTqN44NFn8hR+rViaXdq76S
XjfdSPV6DPy12mvyWWT5tC/1WIP1ORB59fiAalOq34lOExdmz7kROX2Fd5sR0AKU3BS18fqi35SK
RARouo3K/NiyOD6fQqep8tEUmm0WfpshyNhkzH7Cvl1goUZiY7LaGvaTClK/8eXwU0RRc/j8dufm
z2z7mBoK6SA6G29I8Y6rEDTQACRdmEDnLj7bPmzd9POqVWovteOMlnRNy96ZogtXP3Ow/aXUvvsY
mqHIKQVf4qHPhAkpFueMGVwj0vZo86XRmfubtbFVm45IKo9OUrdw/RFMp6OnFz71mReYW5v50qC5
QgfQsxsgj5qRv2Q+4mKprV8gs5+ZrnNbMmdQxiyKKg6erkI6qjLd19Ft1Z3jhMmxNuvy/vNhOvci
s42isNM2MURVeXIyHtOh2jZV4012fve1y8/2iEKhHFJlTeMZCfUdJdzmLto/at39vnD9c+N0mr/v
ZhLoKqP1najy4mJosS6FhRMbubuMSs3YQSIxvnfQW1a2RGqgsQOAVHoCRb6rXMCHoVwqUEGXloVy
RmBCym6wsL+ikFosZSfS6yxy/E0Ph44MidaQgmbf0jRqzgJFgrWoLX2dl6q7pf/7KDs/W2lTL1dK
5uhrOCX2Ta76OjlkXeNR3KOBYVvwDPFVuI5Kn/M4/OtjrVrXZT30i7JzUyBQfnI0tBG7qpDOPa00
VF1kcicLNd7qRhFgIt6PBzgY7bfKQJ8pxtHl1EqnM9JpENFKW1tQhUT+6PMRPjPAc58qwIYpAs2F
9Fq87PMMdqQTZa99ZOMXnl0Ipc9Ec8bsJBRh6ZgwHUv0POt472aOeZXDqHgryaTwBa7oBNF5vbB0
z73QbMYjSBs0VTqWnmMaN1M5vFCOuanGApdC/cKYnVlUxmzWR+VUN3rKyQgLyj00LSAKNwjsq6oh
xvv8s5y5hTk7a7oqNOtAFaWXOcgYNRQMFhxq6GGCef7iLfR/X1o6vNtEOGrpRVqNy6XDIeOkj6By
vn3+Cmc+hDk7YpoGdlndm3wIzvpl6GIrZAPNXlaRH24F6MILgcq5oZoFpQN+L6Vqa7VXlxKfK/Om
HuLjKC5ZGJy5/NyZbogS4kLZS3prlk+7VEk8mC1yDSQx/+KUnW1yraEnNuh94emR6l7rhvHTnjr2
GRu0hjKZ/dfOnLn3Ft7u9liNuvAI2/ZjHt0Xfr0ezPFbDOnzS9/cmM2pyRYy6gBMe5mtbIepum/j
6qik/jFHzuvzW5z7HrNplYx9Gwg6Z2gwLfV6EcbL8JLJ02m8PwjwTtoN7w8bMPfQD81EeNHUXcVN
/BYYrvelp/6rrPTuHENKEaBIrQrPt2O0bhVYJG0JnRwf+gvL+cwmO3dXqlxl8kfHhd+cVi2WcYrX
a+pj1gCzdJPdqIUXwtIzUfDcYMmgNiqtNBOeHShrnDDWvjO9+aF24t1Q+4YRNLr+1xbGX0WId6NW
DbLR2xqaSpyUzXFyEb0MXADcRRo5q7Y24q/NqVNr9f2HVw2HkwksC1EqhMspH159tdKuIZpX2699
/9kSV1w30S1Ts7y+hK+n1Mc8R1RRd98+v/yZmavPjosAPL5eVqPl1SO4liAJs/VgafLCZziz5P4K
Mr37DFMcm0AKWsubWuc6ldY1FPYHp1AvjM25QrE+X9Khq0rAg5Sp4mJhSutEqNxM/caeUNyona1s
jgqV7BJu++fD9ffKH6z0vznvuzdCx8AJY8sR3hBf5+JbUJQIaSTLdNjo+SNlplVdHhH/XDr+zZC9
6cZrajyr5nRliD0hDAz1Z1Ueognjd//Cznku3f6refbukUyAHWMSZ7bnwNsQA4Yy/Z8JFdjAXDRV
sVP9a3ojZnuLnOM+6W7yvMLUvl30JhzyiRaUROv71DuR4pJok3bmBJ/7NvVxXExCwNlCQGPZh48K
KuFBgL13ts8RyxQTRgvm9xzyhPS/U33YGqq6lFWzLLOD6Q8XFueZys3c0ik3mwiGe154ortDpYq4
flraBe01iCe4Taz09sUqs83nM+PvSfXBzPg7Fu8+Q+gnosesKoMTjJsH6HjjYA05Yvd1Zb6UE5wp
OCbjfojKV0T2HnvXkQsZluNtUwXVybSFvopV/NHT+j4LFJQeUzToalXzcfMTAXS86XHI0MSwSoT9
kpiU+8TUR847/C1kIxeVoidL9eS7mEYmaitACxeDBXW6RHD4woie2S3+6ry9e0f0y0ur9cFdKmr4
R9eB67tON11YW+cmzWynm7JCSGgomaeP0MNGyyCEhaQ0GG61BHR6IaU4d5fZhjfoZaiSoaeeYckb
t23fhNyJ/kkgn/P5RDg3Rv8RydQAA5Uu84Js2CMpeh375aWy/N+N86NJNtvwoiacZDjx9K1uNvsQ
VhMWXxNav0qC5mQaBSRJdVkuO8VJV0DiGcMSsm5sZbhBDkq0DUsUVmNO+ruJYsHVWFf6xolCMtUI
H4wubuSyq1u8S6iGCSxrjOFCsH1uWGYhEqQCxFvzLvXgr6IJ0yzIIVZfGvG5CRVqTrmBXm3iBb22
Qx7i0WrSl88vfSZmmdtQYefZZ33aJF4KNcnokdtHT9ewmntbmtddfMyG5PvX7jRLdVUkUGy8OLAD
bqvfYZFjEDSOm8ERxwgKNuj9l1CpL5ybZ77F3JDKSNM8NI0+8oo6tVcaJNxVJJVLBfO/2ewHk1Sd
BUVGrsDe1bBkoLXQWXKFlMuit+7ydi+aTYZS4IlmEERvrn2C4sJKQdAlTK1VE/YLQzw5uNFYNIUC
N4SPEy4L7UFRI3jcjwnaMU75bDcbYvlFYugPfgcpzY+3Pf+OQvw/t9DwV/n8o5wbqNPv7/a7nup+
rJlw3IdJfU0KY1mrCEJ+7dqzjShmiHQ/KhJPZPpVXw8be2gubEHn4qK5vFrkJgEuQXnCDupl6q2p
IcfvexJZAjl5sRDgjW/L9sKOem6QZnuSEfRxiLltSlxvYjEVR9tyMC+0Qs4EkOps10ixKwrhiZ0U
A/YwmBO5R6X7K+Ov/oc0bZbm2sli0IvdJFm7jP6upDR34RN8PCjqXHCWYl2ekTcnnlFIJJYiL1CD
X1978NlOkRcyS7LKzLwkTMsVyH5s2Eb0Sj+/+sc7HrI6/z7lQ6twxIC8iZc62TcqMdVCMYMnmE9H
OzauE5H8KuP6wr3ODdJsoygLXShCtrFnh8Vj1LnKIgopwn7+Iucufvr93dr1px6eGyx0b6hguXXh
T8ewiy9+3dnaTUwVdB+0Wk+L3Xrd9RwKmevrF47Kjye9OsfTwvwHCKdFmWdK8zmL81cTvluo55dU
WzlAGIP/3KHVOabWD8okaVFY8VRd2Uq7v2YzsMRTr+/RHdyrKXLR2b4e9vzRajiJ9DTPgkHUMS4c
g2k1murKzZS7ccLNTlwbrbE9kSD7+reRPHKRFMl8A3cxnQuJBiavaLEWabEPGfdd/zwqZB74mSVK
uUzslSCUNRJ10WBgUk0e+zyyy7AO90W779TNaWuvbZI46tz8MkGdQ6ptz9kijZB04kcHFdq3TSzU
zEPVHPk7Og4xNqrCXZlClEOxxDRvSdKvOTgcv32NtHtbhCvOC4UPh0bQUsbhmrOjQL1fC80tjyDt
5sEKJDjUfYWVrlX9jLM96EA7s0EUoOsti02lGwsuqQ0Jondg9OIjf8dRUS9nNLUBBJt9GkekUBD6
e1YrmCCo6ZR1vZT5RvjIfr0JS65t7YlTr1PLg4+NSBuptOR92F/yQIfe9YNTh/50Fo4U8LMuvS20
9ooCx7Pvhss2OSbavZbiUSv5N4yAtCxaB7p45hkClzw0rJdt5Sx07aWiPSFy63uBF3Rh9tsMIp5Q
w/UUaIu6OeriGhWTRU4m2J6YlipOaJMO7K/dnYYQg4cleWKrblq/WEy4F/FtIuPH6SVVHHpzFAd4
lGHE4AdpQXIrJxFHyhdYAakrXvhrq3p2IIRIMPWubcVeHSMHqPnWj4DK8OfXPm1xH6yKOUg7ycIA
qUESkM50nyifjwx7iufVmPNqORZ+n9/mzA7rnH5/tzE5RSUqwNMx5XOxNVC4LImGJ+wvZK1uu/bk
oqJd2EnO7IFz7LZMJPy5tibGaENzjwKGjQaO3V94kTP71By2XbaDK4JTfg1I8AGt35XSyl3SZMfP
x+kMdFd1ZseDpC1vwRCKvJz1gMjoUqv6AwsuRDmHNXGKmeoETaJNgA1nYaie1jx9fuvTUfrRTJid
HenQgHsirvRka4rvvluXj6UJq7mafPmI1A503BYW5uc3O/ues9OkclNFqwYReY4Fmal3LetO1RDd
HKe22NoFqhpBLEFq+K2LyECluXuk1Kd1lroC7WitXGPL4lyYMefeXP/3yWmj9JWiOpd7alyURwgj
6Y0STOoDQpy4rSGIu27h3V+YQOcW3CxyRIvHhGGN367hJL+zunqqsXKDW7ZUi/DCLc69z2y/SBtj
yirAOp4W4GKGBjxGL7FpQd2tkQ7ryXF1TS8ulOI+Ljipc7w3zlmj7wwJ2bnavBZmfYN0KTJ73W3l
wvqA1bywEh/qb/+1zXAO3Haw28ysdEy9pC++5yeirKr/+HxSnlnbc0i2EVa14pht6pVac+W2JL6i
++GI5sI0O+11Hyww+zQj3u2BY6skOCLrsYca1THIzNMBipRycGtJioGT/gOZy+bS+joT7dizfaSI
66pRCy2lO4O32CGT+xCAL/8ox6Pe/1LRakjlxdzrzIyzZ3uH5iMkkromhoRY8D1YUy1+iThX/yh4
Ww7rPM5LkwDGiGC2IEEQ1hoywAHbGYiCcsuz4AfSIz8KK3/adH3R4ZNgNDitNGZ0IWH72z7/aPTn
G049dr32vwg7j+XIcSjRfhEjQIJ2m0mmk5Qqeak2DFWpC/QOJGi+/p18y4mYmE13dHW5TILAxTXn
dFH2a1owjXsc+EqdmjLcLc0Tsc8KGO4WhQ3frqviW2jmeWegwcfilshnRp3ZKw5/vf3quFEW3O6r
ojzyI9zUR79OyqBOVPuRDW5yiy/gIhJDYV8pnydtyEp1pEh/xPRppv/jpPjfFuv/2LTAb4nOA0F5
q+yNpLcQn+j/Y/G4UND/l7X6P3YpAGMDGCDN7DSI4gdn7Ms4bENsL5Nz8qUVPLn+HJ4A9n6VUk+H
EExJUgLXTOy5Useg8Z5v9CIfmWgojwyozOjxYEMsuUVDhmijc8FLfJvBFvV76WQR6DajXtsC8qfV
TESC2q7jLSucXVAAd83EGsJwZcZ17TU6P6/ERNtCRYhs+2+7eiVkm9De9Z3HNHKr/2QzMVvoLA36
U985DsMg71bCgv3iWttltDd5NR5rzdn0py4ac8joz7zQbme9uXqpTjdUMu3kmbcbN6aXgqoja79l
AzFFO4G0iYp4ziPqHDDjQg/2eGEGcaBjWB2EgygLWE1Griaz7vwAsGXJ/CykkwbYsV0Mf1YjqudW
gIsIIqfomIMw6klUTvEMpOZDKaeGvePL96K2uAPZeAXR6G23QX9nhxWLqexhASSd3sQH2/w0N1YF
MHhjJsSV57Fuczgo8snLsHhbUyr3XuZOsdBzcFMnNxfaFGGwlgrCCdO1F0YK1LHs+2/y2z8l6t+z
k1f0RhaO/drjJHoU8yjvI8r6sO4qdRZ1YVADy9k8NqIaj/O4TCfqZy+LH+o4W9P0mlkQodzJ8i9l
ujV3hQXggrp2/84dDA4349n+d5GNNsapwBzyOsqPLnjDZA0VCGHqKJBOJgC6IwX+OYdRSlMW1aVx
jBultqSbiw+Guv8EAjJJUDKbpXPAuHW1r1TzAPk72/cWvpVxPWehOTkmeGGwBdpY8XteIHOtJZuS
UgsGrKp/udHzpr44bVng77QDArqU+YcyJok6Tv6qvxOZJPMWtQm4rdivzI8OyqQLhv0ScW/K05Nd
ozHPU1AxD0XjHUBGPxtaophQv6breIfoxAJdvP3Q/eUeV4K2Dauz/IYWsLMDUJCuPEhZHVY2SAUa
hcgu5Y8egN4sDVL2/toEaK+1D/IZ82az7fNm22X8zK5sjwKqjQCXkMJMWr7GiZyiYKM1QwK5nj6q
r2kLjhZX6V0k2rh23IdtpjbW6pg46nl2+qvLKvZ7/9TLmf7M+mb0Ms8OWXA/QpSeoxM9KwN0GX6X
q3fcTe/TzEeg492UzWD4YWrZfburZXZxIXZN7bdbVF/M6/NC+snG97zR0eU1YG9scMzo5lIsvl70
bQwsAUwc0QopKXVv35+xeZL5err9VBbksQJzMSxTzHeiCWFUCZeJMZ0IrvOgjx0B6Qqmzx0WRN3l
uS++4EMCAKQi6ukHUmezGX6tlRNrZty1lKeOX731l+Zm3kNPDe6ZySMrHoOXEdCzDYIrXw4dWDU9
G9D42xP/x8teRv0Hrv1+YSiTzzHWHwBY70T932ItcCCtbO/JQ+f8ByR/i0nbNTo6wge5b8LgbMYV
joQ8eIB29htYgV1WPvL0HSdI+vXBzmi841c7U7DTsB4SVaenyYrgqqW7xU8fx7x3dgtfYNWfBfOH
rU+n6O2J+c5DaKEglq6VsK55COUlg/zlbtVuqyHsgAkiMGFyLPhtpuEePB3W3gp+to31E1dq0RmG
TqE4ZC6rhcoW9dxtT1nhkDfefvarxyCU0yFjsbWpPK34/fIpByQesgPZJ5Anu3BiE1XuochhNLbV
v7EsL/w9O7t8GNIuWQbe/uXQKOec+VV6BB7a0P380Oq7yMEW2I9PPKOyTbEMe86eF3ZxotsPBZa+
8q+08E4CPs5zmncJo9/M9ne39VaRuIfnzNycnm4PLHQV2IFi/hlV+o+MbDzbzIbKH2DRzEAEdxGa
xDlnW2CxqYn3J7fOWY2qGlJdZVJ4pRB/x+7Eo7tFKSri5iHWrxH+MDwuKBj5PodiBoiONTMvsyYZ
cLO/bcF/vguYeis58es9/JX94li3FYCd5qkbn+btV9B0bOIzaBR27/Xs+PlB8o2poHizCCNEVeJP
fcnBRkf072eegYPMw6v/0xuAUEbADEDBfjrPebVTZJGoeOHEsG+Wu7hZEGDW0+72rnXLF/CVuwWJ
YsNRMuJU0pn4vi34fnuDifiSRqSl2GEr8cNv724fpfPGyFfc1swXGnHl6+9ZL7fX7fZXuf0hZU9w
ZGGbrTnKrRNkid0SeLSmeSddf+A7+Rx5T3jE4+b/cQFJgYw4F0wF+uWPL3AWcwcott+37x3WKSyQ
4nmqXjN/e6JFGKOgc27D4O32iMIx+LLk9u3Y+b3yOn8/405GAhk9SbaCIhJJHgaA+UoHmVO1oJ0G
/As7p6QolUvUf27WfDazFc+ieAyc5nFAv0XnzTulHlL/IXhRp6Q4uco+tt3xAl8UuaYb0gAHuALa
OFjhsjkF5czO4m2xSX3xYBuDZDMVfGjiw9AezK7MzHuzbWiyagAXfenBq6/ZaG27r149RUYoY/05
W3SywKjEeQ4bX2U47WxztyFDDU14Bw35ZRDLh2n18yYtOnWHQ7cJrpm8vqXKfs3zwruec8dx30hI
fSG5hQ6mECgz67EayJ56mO47P/y71ut1UOi2G/uLOcnXnKOMVod6D1kWbqmoEm+R2Z4ujeAKx5U5
fN/CKE7LtNfpd87N5pWM62nKx8MyR/dFhdqymTl91sUvDqUU812VRtuRuEn9daXtHhem+mHFd3a/
7+eqToC70lvmT7Cx8kHvph70ELBxNI6S8IU6Ingwr+OQkgO4TehaLZZIzxxpRR8Te9ygJg0o7Zmb
8C7dHOB3bCt80MwCuZc5aM+0fLNspxaBYm/vRufTAyoWOdl5GOYsrhc4lX0ebC82ebentcqwpWBt
/9ICX6dND04NcifKL7RnALT2ZxtV5VCro5hDTR1tDOp32zTyHpjVcGxzg68RKfjNoVlJOrXcDPJ3
ln/OTExcbnCvY1mPSHu6hhwvrbNgybOoTE/GRmrH972UdyOTvbzXwbKdhaw9OEswrBLLtf42DV7m
VtkOKkwGV99Gmtycw6hb/4V1vZwiG7HMru1zKDZby2Dyljlk/Pqh3l5A3fnwn+ftR3sbco8QvJMf
j94i1gNxM2N9YVjb7s4PLa4qDuf7k/Q7BQIyX8a/hRXQGtEP3vQ+RWX9S5TD/K8bLAkLb7IXSIuO
nJ6A8/oJAupoTiDnVMnk9mBhuZotsFMb8srFLGpe4Hw4r2270nVRDu2hB7x/70Krgr7ajA+pFzS0
foe35p81o5UVhHLUQYI2KCxBtYdiTIoi58o0zmUcgR5+EhShYrnUE03qW/tGR0nzpgY6Fcug/S9c
GlK09cwWLL9RNsKxahvv75I15VlXuvpWmQTnrycnDiyOgdWnYd1tQzdO0w6xcGp8p+GArycww5Z3
0I5yntOxLYOd3DyAfeJ2j5gYB6rxuCZrtzpx7YZLXE2zOEE4p3/eVCBrfARCgBQiPpLw4y7jw4R5
lA2xW+jRv9q6dYDL6/H3OI/Txzxt831N+9/Bkr18zG+k8gMDW9aLdBz3xwFG9uCW/XZXDw4aA1dk
qF8ta173DZmhvVVxXFhRBbU49+1v7k3O7wnc2157i31fKzHF6RCGyeQ59tUPBkCYoUsDbCfE/bJI
tu81nec/xm/Sg5CFf84G0xynsnUu6yDDO2tQC/uOXF/qbOqfGc9httohdbrjI8g9I9pdvI6WxG68
rk/GDaN9paHe4aSZxKcdWGOitWXOYTXqdx+3yEFkbf6oCvEbnPJfUQePjc2lkA+r7wH+bTs2XAId
e5r5mUzmbHJEkepCJgp1w3YLRDr2bv3aPjDQs6ww4CodPTJKihPJxC7RiTcDLQi3V+HMREwNMyyZ
tcV1bf9Sgx/FachJx1u0RuVD5LaHaSO+rvzmqfAiYkjnCOEL1pozvBST+5D5aSIj+YoBBSCYJira
fEZ8CTuW6KQJ7oUsk6KPnlW1PAywqumom58IYH43bmv2UJGiHVSro+OIYxYMTwg/o51niPfAkKl+
u5pAHwtLHItsPaQrYoM5ym5pH8o84VjspRhgPtjiP9W5vwNhgZXT8/rLsRSpE/MB8hs4tHg2YX5w
g1tvUB0xSW/wxbCInmt4fDXDKnHVeeFBjCGfWh6iMHqP+opoXSdznXuMQgSJadjXx9HnK4RmObjF
g4aPa23ZQxggCejKVz23h9KJONpNa8cCSdYxdMfgujZSHYvGXx5bJUJQcj21KzeVYDhFKY+ONxEt
jKllX5pGdK+Sckl9wI34WAVcGdaom/+aULrXSXbcDpzs2pXp1W+zZ0aRSizinC/ZfGdIru6g0D/4
y7ZC/87v6DD9CmWOj6HtEi+34QE39Q+Az5su5KHUHqhX0vtOuuxaZyxha7dPgM4ZbA6Q/t26EEd/
H/VlsnAWjuv0vvIbDmb6O0cmSLw2GDBTkVpQbd3stqn+V5oeeUWzFLsuJfRvCvnP9D6LaH6A2XW6
NWJNBm1ynf/nCH5NPgx3uQBTJTNWaR8cb889rPAaBEFKqNSJ8FVHfQrRHIx3IQ1dxcEnFndUxBwp
OxMFR9cPj8AWDmS9n4uqCQ5p644JgdI/TS+I04I7v43iR37wHZV4pvjUwume6mb92vz2Mtas3wzj
wzODXcXFDTr/XyDgBIqsLl47tnNULM1ZTdaM3Sq8dWyOr6oX9xh+Lhh3T1Y5f4+VOYZmuviADlbA
2AmMSja1acsPoD/teLqZ22z1U01Tvsf0BOTNYkOwsh3v/nfo0JcwrvTx0a8ACsGUv6ehCpFWBhD7
ow4wlx/uIGmFey42+6a7BbBLcWfxvCiLLj0lylbtgs2+H4SFRWqsv0w9Amzt78Jsw5yenXLj/Vlq
JqXc5igHT0PNra58pkM0YTYDAEnIviVmVH/BnEw7ukvAmC8gwbP2TtB9mfgbdpOta25GcM1mit5t
H7g0k5eR5yZjGXo7y19eO2oNITtBwF15a/RlBEUC+PaujLZvRX5EZwPNSa16DEduVV7Xml2ggqew
n+6DqLmHLnmVdvoYorFC68OF1Fkea8e+KLu5TVd8L1F+qreF2oWJvpDlERNVVEsnj6snPrKS3gm8
39XTSmJn8e3YDOG90e6To7wLLqcWuV14rqzoM9i2x24W965a/hW2/zoHDqmAcrrAVI7ohEUs2M1v
rervpfGwdlcdEA1SQ7hlzrmzPLljBD6+/xe2pD6FGn+Rr/lN7yGjDcGjrqYvLyIW55vI1+i1DgBn
t6gYiDJ3y2pjOqnV66LEozL1KS/Lk8mHjp7McDjSf4nOtpVJsKw9KZThxR+Cx5EgfpcX9kNo9B9v
LpeTF6G+aUZXn2pSVSfqzWJPNy+BQt9DBskukNs+zJIeWdE5dQMMc9ptYDARqvgWWAykN38k73Ht
OxZriWSr5unsQ3iN97qNpnM+eQ0cT7ff12M/4GDHk2e1q6ZxaoVCGvld98uZiuYlD2Fbrm7xs5bm
fVry6sFrmpIDwHHumlsHGp+StW4t0rkXU8R424QvpkcZca3kIr+ssV0/ZzunnzJaqwuJuui9n23n
rJy1irXfTb+DGrDifvM9pDsr0MM/8zCXe1mzfjq3QuRDiqs8LHXqkQZzzaXXHJd+jxdtp2wz/eKp
9t8NXQKUUrDaUrlHV3YY16Z89AbiGKQK6amoHUHhTAFNsZsNbIQe9xONwEk/+rfBunBTu8kJt+sI
7OYp9SHjI5131Sdhg3kJV92QyZxW+L1bsJd5+E14ETxPjho+xbTB55lDGzrsPGDGOXewkwH7eDLd
dgy9Vdjdcm6/VTAnFWwmjs1hmvcuJNtjbje0svWTzu5k54tLP6zdpRuL8Pz/Gy1nr8quq3TsBMkC
GhZtymtfR9PBNh319TwY4rrYxBWIc7AXthF7Dq/qOUId9Defxa8s3dZ13+Ko2a9WHuVJ6Y1GEp05
wyEahIsCQiOKQ9gLKXJxu8Tx6Td2LIERGuP5ybZTqoxNxEa7zCKxbNQGrfLpFcVnEZxUOeVvA0Mt
R7oh112vc+s0bAXo9LKgv4//xKCyUuvqmUrh0mPfl/Zixe7oVmeZVxXkIsbcPjKt7C+/9+b7CYXO
eyFnZA1WsZRPVgD/tS3q/roOyx/ZLySx+ATd/SakijWzD1/AFnRsmXk61l2q70dv9E4L1LgrzpD6
StO1dynKanifjHTfhnbs7hedY5hWVbrz3KlNFIOzO4wsQFTR+MRu2UiSw3Rhb6Fbkqxnho3EJRt0
j+WtCpjN85zJeQ9n0O5V6Iv7ZtZNEqqyidechhR/HbK90m11J5g2eZyHhh56V4+JyyscNwPRed23
5lR6A96TFWJ95gZcTXwjz1nU4y8jzhv+o0UJ9NM6poCsteDSETIb825VHp2Gulmx+w7pvD3CXBc0
weihdHZOdtOYDrkdoYmTbfe3UHNLe/sA7daTQww3sz/qUulLUZEWroS7JEErTaLFCh9/mE35LSfG
6kRjURYY6OrayXrYljhdvfqlgfrzKfzAPnAU2Y9DZ1GPCvpb7Ze+5uimBTTHfot+5jTLk9rOWCWU
AGLfRqeUDgYmfqTaJxLv224bvZV8QNfF/g0Z3RSwf0l33GKjvNvhkuR23eFHjXzuAFRNhq/VgRqd
FdnCnzbn8cr3eNCYAWi32ZzDkAKnHpTSD4EJDCDcIb9GFckMS4R+Iq18uPSYbXdDW0AabaT/25sX
SouFKBPZEylKiji/Ot1mCbyB9YAhaoKegl2QupFOhzjVOd+QzWkfMhBxABfrHky6DuzJOP0Cqws+
Rscy+wkyP+YOxSfOsul3vaoFMP66ccX1JgBKBFBm8LGcUT7fCRJd2dog/tuYWa0r/z+rLvRFrhah
aJo+zLr7p7jC5k390NTDcxDZD7p3XnPKgQlA66euWC5c4R6mvP6HB3nc1739JUsi6aqcm7jvFWFE
5xa7uSqa2PKcLkYL6t5Ip+Xt6+LQc8UrF6mX1bLudJbljKyUf6qwZ94n069IAzg2wszepUv7tyR+
bqOBSZo08XznJIoJWG/lHVk/fy2F4ydyjqWNEC5aH5veI3OKoHDmCK7n7LR0SCMa+o5cs928ZZeh
6E5Uxs+pIOM53OLyIH8doPYS1efvTK3c4p3qpSPGEaCiuWKCQsVXfJ9u47q/FfC5wGnuUNV73ak3
a3KvqurewS3/m3t59sLyo5qhHJSphXTXp3A8bH3PCbV8FA0BdW8aElN++TDd9mASCN0ucnCIgFnJ
uTQGLwZBWiwkSVe/e99s+wqn789azr9btXyiBDkPszyNeDPZ24Jn0xRXZsn+qcV6dnAl+Do/dEPr
vwW3g4PIGR1emP/X2w1a1bw7bES1ZCOpmODuDTfCAh06b05R048GEZoyKqXAU532B7tI3yOZvxaS
8ksaOSdWFQVW2fX7DqBgTC+/wvrmfC5W8CF18eEGamaSJvR3Hec8ef2LHOR9asi85Fuv7mnzq2PI
4IjTgz94XVeWQe/FaEWY2YW3maw9TWSNdWOoFYQYqx7vCsONtK69vfH8L51ZVyHwH0WZPZ2XwowH
zjkHBJn3jM8mpQpAjSfUPG9w5Fb3qrbssWb/wHLc6MQrgqMM3H9NRH6+Q/nViuvSkSyIOv+xRHRD
2jh8G7v8Db68SPoymuItX37fOhCzfH40Rh65ddB94qkEBxfGIcrQgyJgApZvqZSb7Ro+IXJC4DzT
YTi2omMrax5ckho7X0oR8z5dUEglc0mxxbKuVcEDohR5DC0H+HTze3NIo/rzQN69EzEJKLQhJQVk
F2kyhtPo4kG6hDSvnnN//IQWXpEQTW8J93w+Rhln5jhMQWxacTuBs1fddEhapoc+J7zsaijnObcN
+u2a4J+PNUA52xvVuqug0T+iB2xX2mkF4CR6civ7WTMjuXeq6XeauwFW6vyJ/zvsi6q4dHb4nTHL
todAQAA21M+DcR/9kjR249z0vC0GGjX+kCljrnzzvzahgrMcHfro12qEvpzm+y7o5P7WgF+XRBHg
0zmxDffTu6WwI1aBereG7b12lyJJF+iIGQ43TlzuQiifMnLZIw6OsvYPS2Dhqev40sm8B0mWUrzo
gzCZ8/KfqJ1P4iaNvKPEWIdA+u/cFs2pzbA9gVr1YzkafeiELunZn6yd8nCGyHk4Obl8Y0MauEzN
+lHZ9Ga0hUWxa7kNCfj5Fk8q295Gj9tChrQgmd1evzr29MMEcXSfBoGzG0yuE5ro5GUKrCZGlUNj
Md2O19BqHlueWsbdVno7NZC78smKHDOpTEIkGnHIDJh7Q8SW9ugEpLhbrzlsZR/FnE0Vy8SuX4W3
Lrts6P8rMsW5jKNMzXK4ELkvjxzhwc+4au8lqC0afoZUrDuIY2U85GF35/c9Pwb9+6QZqk5CxFx7
5ZAMEpQHz9yy0r1Hav+XrK2vHikGUpOsfM1hHiStCMh4ddEak/SY78K0amPCc3XQyxBgRarcfer0
P+hZ0Z5oVXMfyRoqFwXbkDNXX5bolqs92f+auW6pzbZUuucs3Idu19Gb0ZvEMVKQzAHTb0hWGo/1
RUWD1c3WLUdvl8nsJtvgSlYYdzjR5EI2J6Jndi7maueBOtxPo+3t2dCbRLQUzklxZaDZHbZ62HGo
M+raOow+roy+DcxehcANbWKmZzGuI0pM36G07YpdsMglHjD6cDKyAkozQosHcjpf0Z4z7eHRy+WO
y2eraWDpbBU94UjnCu+QWx6oNdKvsZ0lK/AUDsbfG1wee+I4myJgFv1K3fIFcaGbpMWEma+T7dlR
yA8p0vSPOf+gVcC70HqzsLc2RD0rfDinyL7624hdbvfiQgXP55YymQSCfLGDd+Tuub6xjcoGQGNX
zc99qW5XGrI7ru8VSQOlLe7c2QWMbv/DcFjTWuvIfTHSHrMFxInjJqh3R+Ka58245zB7Vp6ROyGx
JAo6P/aLb10LibyBVByNyrWHjjPvxKHmM3KKT+/cMr+Lmc4Id8qjA93av0K15sdV5xeZt+99Nn8r
RfqxE1m3r/OOm3KkgaZnGYlIo9GwchXe23awHNUy/0D/phDXkG8fYTaFMPsRDhWGaihIO9NRbh1q
sTwGC7ftm9iAjMJs71bJF7JakbsvmnThvjzpRA7tvNdK1Tw6T+EdX75lLrwkkHhwwfulxxE5YYIA
9g25uXehxaOJ1Y2V3ms+QFpaTzDtSTvAM2kPXhFm+1X0f/MmNEdIGjPRNo56Shu0chPaxaRLvoiU
P8kQETctFfly5fy1LbLbmbrRpERJ8Z6M5M6R7Ilj7jancQg+zDpme0dP93TJFPvBKzHFtHwcbj2k
0BHMlMbmt9F3jbPi5Q3zB6vVODdvp3Q3n9w2I221UYrpSPJzN0CfpirxXlbtmjShaOII2W9QOOIi
Vqs6c2dpn4Za+jRe+c+RZxWJHIsqYUbqsWv9v+OIqWgosM+NDnmPzKchI3XBxm7tUsdta/gQtpKk
IwqqQWtUHRyPJE5aV/ajI0BNBEDu78iEySTfqgwnKaLSPLI6sumSpE63/ld4xCxZhZQr6mqSvy0V
KdqEY9ITbdxIr7tz04p0m7EdTg3LjVt34TixaI0nv7C8e+7w26qF/dSmqUrcMa2fauNy2qfO9GAH
mT76tJTGge+Px37O6IScw21X0kFymJfNvJCoHh5zoH1HSzfOW0DqlsLHsMa+C2vCUlH0ORd+CMOS
1vmJXOfDAAskGe1anruqrJO57bY7Zp1vnfuY18eywGDUCl7YmRhQtdPLjMrrMs5NcZhKke6dJWMx
u5ZOyLSVFO9UtFP1NsRBx1mstXbvuR8ujyJzEEINvRn2I9/W64Kx46mZxXixImPt3dJRNG8E/Vml
Y/TpjHBIvVK7caWy5thupnzbxho7iwrLg8Ff+JQK208GRgofo86R58git2alaxRngMGvteHvUaDB
+JcNKeaddep/G8oIh0zp7gWnAflp003FDpYwbRxrRYFaTg77bj0Ph74vF2pBRh9FfUskWlb4R0SZ
T3dIY7+2GkZROo9uPPfLek8dovgO0oKmNSSu8dI05ldZijt6Iq5pFpHewoLWSyJDzzJ8JWFKlmBt
1r9q9KLHtaaA3aarPg9kVAmFpuoPNfFQXXztzOHHOtgl21pAPrWjyXA6N23hfQ0q8u/IjUqzL0lD
o74ZfBkLNA9PagTtZhf9EPsRfXD50qqzzyUKD0PObcmEff+g7RROE9E0Ffo0RK8TzNHVX5yfTfGO
eTa44ohaX1yOEkpCW8AOG0ryb3YOUFhwQqOwJa1t5eRul9k+G6iN8TqHZreIZt6nchji0KGTJrDh
vuqOzszZWuYkKN3wsA7UKBas9OxwZePdb4jEj/6IdQRxWKhoPBuWB+3QkVeIzPsFQ1YfG1WO78UQ
3dJUqZxQzM/bq58VzX3HJe/H3kT7GnFj+mTcM3wa8y1LiCLfsQIXKLPL+jg1g310Km+7Z1FFH2sx
kLJY3f64BMMSs23753Dp6ZNx1zxZRYnAQvfTk8nhaBBGk5nHING9FFTcntF2h7FQFn2Rk4u5cvNw
eviu/F7dxjnQWpglyl6KvW9Z3H0bYGiawtO3J9jJDBT2uFB19ifsG33i1ubFFXa7tzYqhmQmBQer
ujAvxZLPybxa2ZcIjHxUU+1/rrmerm3UzrSx4PxItWSR1LaVoFbxfgWTCZ5k04rXTmfBH7eWw3e6
BcE9zkxUw510v9bILh/X3KfVrBbUJ2oVvabtqL9cT21HmhrbUxQ6BBteNh7oHjOvfdfMCT56btk1
jZLx4mz5vaj0cBor146HqdUoRcmDI0iHwp0W+mh7XvU+C6HPEpMdhpvSudbUdBNYd9N/blPpc+ST
e0n9vv6sN4qvYuqXWJhZPg/lSKIs8xQ27NmlR6dFGudmbJNll93RLVEy3jSR/Bik+kSRmrJfzdLe
USn0sKuVVCWYJriDfThewgBRe44T7XUWQXtcQ1/xTs+WeKf8vt0zbt883prNIMEgZaL/xW5B8Iaa
Ae6U/qfCDbxDA9+EMu9or0nZBeXJ14wIzmM1UK9vrQdjvK7YST7nl9OETBqlDfkcp+gN+rFw2mfo
4s4AvynlSJBCZ3B2/ZVaBGNgxM/yA+IZCluvnbk+SuCRFPERr67sQ7HM1vnXOsvtnLr2Gu5MO88H
CC/6wchiexSd4o6ACPVhW9NPXm80cuG28eJ3KY5ig+Es7Ziz2De538F47Mw/vTEBjf6nn96WcSnO
0muj/0KJMkcVWXY3+aS/yNxQ4Qfkax5WVCXHMafgUNLvn5B84RXPrKhmkx1txEdu9OYhPWNXw/VL
nyDmJIdeYaW/m5p2upko58Htm/w+65ruLsXwRfClp+lnzojze/Bw7n6jVNPuHL+lMTCT5qPAVfdr
ithe283GEuZDd3DDWf5R3BCTTirvxS2C8GeT84gWprAvQauAsd3eE1uBaSRBVjf7rDP9NYCbSeoG
rZ4O8+q5YlP63awmPNZeKD+WadYPWeZ2p1VPzh2Seh9AMiTpOtzMb2UcpBW6QwbYoZg7RK7e3gBN
NnEo1PYURGzBITXFO3vzxLiPansJd0XkpElBS0tDYa6sYh9QfrxN5JO6XC8XS5QeBM5MHSoX75Lr
rOMjOUYRewM65a3dokNJ7ucR4W19RO64xKDNWnry3Oz/MXYey7EjWZp+lbJcN6qhRVtXLULrYAQ1
NzCSlxdaOACH8KefD9k13VM1NmazSmMGI24QcLif859fbCeTA7UaLQimtf/TuRB6Kqris+jq4CvO
g+3EprnIJ928JlY1EKOcOUtTyurCIFWfU3MEeV+ahNPCOLJmhEV3okPbGceM0FhG861ZZ1sfX3YY
mqyDrG2/wtyzPlrBMBx/Kkj2vethh0CKU+VkakNQKIAxjc6atHpIO1oxrYO+F0y/B/eWVMlwc1tL
StpHlI9gEp3al6r3HtMMOik5EdYSE49xFSllPnfB+CpS2Jx0MFBBSv4RmK0UZkVfbW3uEBBUBQM1
9+6xql6SIjHvmm51R83yre0YxeRnEQC0IupnnwKYL4ocFIze5ZdVFU8xHGcsHFJHIzoanBpQDieb
ikT0D9cFP8FPWg7fmk8D74WhsZrImt3qSeDues0b9nSWyPplqSSENZiTQUJEIZwIq//CWRXuwBTn
13EqzINRye5QhuxJC99q3QPB0juiW6plEzn5IjEtb2EEGHzQclNriqA1FjK3ilXijygVcSkm8cuV
P1wc9ZH6DoQZze2XtYP1TJCX+gr0pFoCGvf7zBZfmA8yDhud/nNQgYMYMnyVk/MrLNV3wE2jM/HL
heNm7l32wQGd39NUIfF3i98Bhc4yzsLNpMwzNi7pIu6ZPZpDIajgyZ2CpUQueW3796wwWujxWf4V
yYrZsO7YZKipoqOTCcGodXLFNeztl4No9CVUdx0MC7tFnrlz1OEF4sxjhuorN8stufaMNBJrQWpi
vqwDEj89c8/JplEBQ96mqNyGU7o0BVt/bL20seKINcYfNvF9k8Kp8kv1a1RihYfJNiuDkyEkIqBZ
zgtV0PLCdcJ/vbQ5lPAd8Kw89Hr4WJnyqrVusyozQokbAQkzYvqAxuHgpaO1bDpMh32r8HAgiuEB
tjq7aQDnbx8Qjk0R751Rws1bGS8N3TLt55B5xZtcSY8e0PQPjM57O4zXQarzJUr/UBTx1eq8Kx4L
Wz20nwlzPntGzAIPDnZr7BIidmWdXLKS/6esRWRCP6gE+WzKzZejTLYm33jMTXJOa2q+ZFeXzZ42
ABqnBptdbIrUAjWP1uY8zFTIiFVloiuVzQUOxGbgcVPhcDVGYroDGPhmOi0aKEU8vYMERg+iiz/R
lVWWfYyZQwIXDM/QrVB2DWfPRePQc9G1lji3Ql9EpJ+TympOW29K34VuvhBObkG8U5gjLJBtbwYr
7CEp9FNKAINNjQPwuQgFM1pvEu9axT4cjPHRtWJuOabuzzVh4VTf4SkOo6tyGnNhxf7NKgQDjsJ9
bbtao/Gux3uXug4rMjq0ngPFVxBSWxYkD0dAebVYwN3UdnqGiDfp1o0xwQRQYm+Rjch0St3KKFkT
9/qcOi3jPvGRWtNnbsZXM2mrtS4GJBtQcE3K5EWjd0eCOk/SyqN15XRrk/1qYVIpGq2+sqS98uje
wOGjRzeNX/KSb9K4NPHeM5HbBbO+Si5TrT9qIwBqV5jj0je9Azbyr1FVEgUZCx12eqZ3MTHGqf5S
NvE5gauNQL3hMklFhs50MnzI1q5pLpWpHYhhfXL85IvY5rvf9x/MPz44RDe10TyPWLPT5JclOykz
mkJjg+ubsb6SV3bvVL3pRfKeaV82lrBcx1KR0iendU1JDtX1bICfKwLTzCh+bek7G2UC6Ij3Uk0P
VqAx8c140H4L+13V02pIG0i90zZDjJ4NDrCb43wOdvZNys9XmCk4gvZ7I6xNkuJ4F9dbElFPXaru
k6o+Cu6TEwJ1tNNvYWHrinV/VuWPLu8BD7/LiF1YMfdOZHzqs5QewFn7nUNPod8dHNpm39CWqEgy
ZY2NavuLE8VA6/2w8AzB9GgqPyvgDShdGxqVk+npmDi4y1p5Cwy6Ppwiv8+jOk86yxoSFSFsK7uS
D5UF4cdy1q6jfrw2ShAd0D7Too6T9aGVb74plyaacmrHe+elj4j6kzHdejqsHY1ISHzKiqQ/2OWc
Ul6uIb7dlZrTm00speKb7JOjAG0uXFJJpXktRxMFx9OIKEl6zLtEMq1Cj8SkLt93o1pR1K0cA9WG
5aRQvrHyNcLxVMBYhPk0FslLzqg7zYKdGSNUT5tb6nmb+VYl07Rlznf0ydxpYkmprVa6AFVqSDi1
+2OXOfsiD/cFEGriyP3kRBxrlK5a9cHo9KhQuc/LIU/7tePjMoBfDCm7/WIaI0adPq1MsSwsBSP1
scFJctbKw31Y1Synii893x7Tam9xGa2c2HjFNyBCkR/wa5FTXXwHmK5mzMT9Utb01bceQzO1nq9b
1IqtSQAyFtvRQrhi5ZYcmiyBdtB+5u+Y5e420qLtFKVrvfSePbaUzE6Ii9XBbuPhQXeLg1W0vxAA
Hc2+2wZ+vpvf2OY9YNX0Mm+34MQb9ptlQPIiZvAnxlSLyaSlbqpthuFN4Ka7sp3g2sql1GvoqfkB
AP9bhfZuHAoSgmxnUVX6A4b1pJUmu2wct05KiZKa0O+wEpg4pCc9XolRHAklKlhZ89WuJDWb7Pd1
wlQPonzbh2dOzoZv36wMZmR51LxktXOrR3K9cVWzbItBbg2aWt8QgHfAg0+xZ98np3tGRaOzK6Sb
vjNfhlTsxiRVYCzzVar0U59IUghsHfMpbztBfltQEzuQ+fJviE7RIkxQ6UyaWDlKC5h0thDZdZNY
NmsFVrYtYzQsZbAbgslmr6/apZs2K+XFNyvyd2kSvlCTXcOI6TV/wBckgkuU5ptcJAktU9zsnC4w
lgM8qW2dURW4EKxlOlMrCbI02mTdVom/1grnXjb9sdC7s3Csl5rs0GQY6nUzmT9TLp9LVXLFxCnv
k2eryI+9mD4Z7740dfVsRLm1CJV8IftgxwZ+qjpkAxou8MoOD/Qlv4mW/U0uz5OuDbeR3k/Y3UVT
3TZP3U2em2dgSVC+phdH9Gdn0/BN5nVqq3uqxR0JveEA72L+2oDUsEB7++JqAtpdTKERzosqaZCs
jBEd2TQgL5JGA1O6eoJY81g76kEEEQzuEY1eMsptmmgXpmbajsrqMrLBoZVzmD5mqjv2Y7Ufc/CV
gESNABcvwfMWN81dDAGnHI4anMpLOO1wYAVPouYydTajbVPEm3FiduTniDlC0yhgKfIpfrvxh/yQ
yfAKtPwE73OnON50oC3EMszkImFMkDOY4uqSRDsWpy9JXtez/uDq410Ykkky0CudBac3dFlRkoAZ
SOtoa/qlVwCVaaO9BOhBc5kfgqx5ZrCD70gFkc5gAwcTehR6s3Va81OgMWJLsoZFkscksA7JZ6tp
jF44o8wWeJGm8RQSIbuQkX7WG/Nu2SXn8GBvkjb/CSmJLPac2HfkUk3etCpDpS9kNmw0/DpkNCjA
Y9fiDU0Jjavh+FDte1h0u6IwP5jBGOtYR2szP4cViV91WOyyGnZN51kztB09J2gvMGp9sGzxu2CW
RBg4VRmVvTCGM0UYahWjPwxSYPnU3cIie9G0HPWF/E55p+NUR2wNVti6nfs6xqZlIJ61abS1lvS/
G4MhmJsGeyNtX+ahm3C0Dg55PvvA/VSxD5+w0Y7FoA7mZMxk6R9Iw9ssrmfy8Nbs7F3plDegrh1q
03ndGWW79DgQZTIcGI4/Ouz6NifqfL0LcnF0H14T3P1ae3Szt6DnuIs2VUuOLeuAq0+xCXWqH5Y5
6VMYkJxmM5K5nCTHcmNN4S0o7DMahYNZySdjjNeOF6wcuGSwYhCPeCutqZdaOawG9FbjXPEeLC18
C+GZwqSzi53Xd4+6c9EHsmrL4h1GwHoisrhy3HNFbwrK+sZbe62cHW1m7X5bYOuLDrEcDjEUldBN
DjMRBi5S2AFL5+FjTWuN/nEVhHscXTL8VfKqeZkyY2/J9ANHhV0Ir6mEWVF2xakErxHeLTQc5Jlf
XXqOHcK9ShS0LWPAUTCdbqNjNgXk1J9dZEmj8q8DpRQl6wbzmiCxtp7XnXl1XmbVvPi5+Gy5ux4k
sxAc+HC0cFI+RVb71VCTo40rn3qOyLivzvxupJvo52ZO6AmQfNZ5rEwDMFDbV301L2jdW8DrLFZR
4hOm23RMQTusJVnLdQujJ9oGZd0v8rCEw1fWC5snwOEo56NTr3iPTNR+nD92LHexnM4RHh6Qq1+D
WH+I7IHXAHAG7wixjyRh8TT/19aLbcHGDj9kNTKIaNLsN3b6x6yFQM+fBoVWO45go52Xb3tfPwqb
hPHJXrUeJPVKe8xN7icPUO++ypkTiv5qbi/cp/lfc6ixyr46MJuHAzKszMa6JL1/CGtU+U6ov9dl
sbFksKpLZ+eH41aNBR7C2i7mEfIomV2otnqYPuZsLKNPl41FD3OBNupmId2l8W6V/V70F0gh8KzM
hTJfzSg8a1m4HVxoKv0yLF/dDtCMLlsL98I6e91vZifLEjCXr69Q9YGDL2GCr8r4NyagKwTozy7T
44VKW3DoYN10NJBhubTovAJL7FXS/emP4na/u/o6H+pDHa6ojGMD6giQKulxPKnT9GbiBGeoct/6
3THMDLwF2DXiuoO2lQXrOsrYt2YozpoYejP4cjPfOIGeABd77/yto/s0R6MgJidcDAqcYNYwP1Eu
d3jkoe3YxkgQVxwx1jaEfbZCe1URIAVzl/kTdNA2XYakL+b5lp9MzxLrXB9+9zOfmcuR6vajzbKy
A0Rl1A0RTy44HhSJu4OFLuw/On8GMhRrS9KHrXXYRzBM9HUOvTqEOJ3z0KE0WuI0mEywtqHzB7BP
t00mBuZHlb5oJjYzD6PWBUoprAsCmAcJ1DSqrG2SVnjQYjdHa/jSFi5sIXQC81YWYCNMpMTWM10U
O87WidKX0bSuRWle+UNGCiE3rh9ml5o4zzaJ1A7zBsTD5TDFbmWy0ZldkFqDkhrBDB2NNGn/XSlv
ke4Q4H7LSbTxzV85IDBs/kPEyD9ja51XqRGNAC06i48+HyvEaZa9DMM9cnvAOHCCqgJ1bH4Ke2Zm
U24TC76aN7zwwjU1ak8t3aYrZscrz2rKVZhZsMkgnQd695nnhdqZQ8qmUHioXQTqNT2MPuqmC5m5
+w9BARNWf61yHKCwJjtPkeAjxuRNZ8cme2SEvAjHLe0tC41jeXQi517oqLNd755ZsA8CTf72suJu
zizvRH+dlL3Py+fGf3PMX1lfsFiydW+tWqtP9zZlGji03j/1QL9rjfnDU6IwFvQiU377E0hkoSlY
flPN/HiCeZu7bvsUijLdNgMabTPuXowJvtxok+9KUuA3Iy0bYmTXbwnezT+VqNVzBSMUyX09UW9E
4L7uaH+4ykNbYmTdp0HC/YdmtxCrzEyHShZJHWAl6MWDaw/ACHUjmbp0VCqwwMRanyZ5JFpjWExz
ZcIClIzaSKZIpzzaKb75dszqBMat8NNrxIh71xVjSDduSIbdFV2Yg9VtyGx17QfKxKBB2e8R8Gi6
baPK+lZWr/JVU47gu6lHaqM0u5OdSudpZnlwBk1wXIyIKlR5bby08wbVo+V/9glbZ0OeIhEKsOig
oEZlStSJ/CBT99sPI3wWGurShZQRltBuPfzWTQIXF3XqWttYI0nQdpJyUXgBYhBWrLUtKifd537E
oNmSuGQtzCiyxLIMMu9ReLZxzPOKE9yJsh3EPxiUsYCmqiZfZ19LKqJTJmOLPg/5L0wDvP5755L4
crxyTgI8eklza2vlPIqxT5hklRTsuLDu/aBxdlZGouX8jnZFEE505JV4BYEi39jDABgwhlV8njSn
2kp2qWjM3+ibikVbjQ+4wBxGwIoSzHzpZA2aT5NHowbgU0e9qV5sOzzOyrcxrI8lFbACoTEbKmEP
/mlgXEvfiEloRVrTe/UNiANYwfdfvBGJap/v5+fTKJ03S6DS1foN0r8tyW0E3fvb2QW7QaSHRUd7
pB/fDb1zCt3oqLn+m9/o6yBKtw42oFoWPbiVuzBQqsTCfGxc7wX1zc6yjYvV5TvL1fYuJZvqtc95
3c0QQQCZeWGagPEQ15qyu+YxKb1x9IEYB7VQwMEWpOSAipjqlLZx0Y6e5FBqgOt152z2sruag3kh
keaAPCLfdpHYtHlzZImj0HTEe59oGwMqq5IRqF4c7BFuQCzyomrVxvZj7se455mAow5WA8RnuLl2
7YyUntS4FjYW6AKuQ8J7eyfvDjqBBnvOSnoRW/5KJ+xQ+vKJWKM7tr240Ni3LAXL98fj2HfPRT7i
ZE45AzP60gdooDA3Wdp6u43z9gZfBWIq4tyiTbfK7ze45ARLMTnNAiHh+s8KzLLOkcFZhc5ijyn3
w5+QAid70aGryBumMskxKIvnQK/f+yrnhvG8JwXRMul09edzYhRyUyb+PczkZS6EGmlPS2fsVulg
VOvR0z/nvzoTxrM1YaWXO+/amG90u3zx2nn7i7tTEaKs7zwN9ydDPwSi+hU64mEQ0WFIvQdAYYgp
uQeFjPUx2VdRQywzgBXo+qlMMDB3fiauUO41rzHTbNrNB3Dqc9/18PDNXTsJOB22hroieeNqldjC
mCh4u204mKtOpc8pJzpOBLuCxTEbCVo4+xSwCuiveoSd1oefTY+pn+9llzyHSfkbVl7Fdp/vcwwB
J7pB2Gz7zKPb9vIHo4P7jx4FYWiAbITOyAzqbyFGY+W0fP84VWA6ablkILrHzXE5e7t7cQaRlhAL
14BzgynHYdBzYBk6ySBpTx50DelzInMifNW+ZAI/zkooNOALY2DXbKe3fvJO8I93vcSMMBrWlq9d
9a57NXhWIzpM6nHGQdr3DMG4Gd41Gly1rtw3E/lOXehD7JJvQxfdixB7Aug3t1rDR8eafBoeae2A
hiDdi+qzhH6AM012TCExH0qzeuhqlKljZjDAzUjoLeIHixmZ4XVvsO4om0V14+JvILrE6ybzs4fZ
vrllXMMd1+pFrWJk1jWsWuRAyCcT6IYxjbmKfzrHf+hiwGeFs1tTlod2MF5hjG+rpngQ7iclxrxI
s+UIoWycEuYo3mEwtF+o5J7n+4lK9K6xt0Fxk7vGgdlTZN7NboqLz6WXs7PgfKdJUnHurVedk2Z8
9RracM2NzZujyefCwga0dFfzPhQlZD6D8xiI8ovGf49jhbo+SHeGDgFeNM3NHKL3rskuEGmeclG9
+exc8881lwkO28nCinI29K9lxdyhHE/hGKwQlxxDZaMAtt8qK8GjZEbAGccv/Vr7iapg62UujTEu
BkV91ETHQiiNK+4u78gPinVQoYtq4uaQkM8dqpjHqejsRVRqeCBprY8cQ17guzL7a9ZaMN1ia9rW
dXuqo3EZqHaOew/rZTga37rtBjMNCMuOEG65i5hvblwm3//EJ+ejQKTXJXLfdf4hN5x7ZfBQw7Ze
OCmbv91Cg9MC9QDKvwmMMuP7x7su4ALbyt42XQIf2kYITUXMVBviqrPJ9BhLO31XIyeZP9WtyzuA
7UaLgF0KHUavh3NDhVgBW1km04aJgNTGUHVo71jIQeZ15FXE8Y8zNA8efqVena1GY1iWcXiaA4s6
Oo2ycbf6lO77TP2KbPc9mFt7aR1ENXDwjOmXQQVelDx+ZkzJxpGlgn4P649ZKORg0yqXaZjs/MwD
Qs6ZeMbB0Zu6fQRcz427lXEKVOH5FBKV/9vyS/mRNWX/pNoQvogjUVIme8+U/cYVEUBadTAmkS9b
E15hZYzXRA2LEbbK1p9U9uMb7ckU0YZd7scq6HWkMK81fPUFBH4Bg0FuB6wWmsq6q96Hf45Y71Bi
5vBYtpV3g67JCNibbp2BcKgo52CFMvxUXRotCy+izhlC+ktpICyhMnK86m4n/df8HbCl2Saad4oN
WDZMrL9jlHBU3gPrqJmiVULitWrNi+m3BtpvRPJtPK6mKN67rnpq2S8Yqwu0PHDJIK4gEgo+Eke7
58Wwx/FoUVQe007rEvH/dG28NzEDxMah7I7LZy9NkOPR70wFJi7dHBTCNAYnjyiG/Z7YazirHmiq
+QtZyjpKknPfyEObfNXwKdsK0WyNDa5la5d5R1VsRxY0i4x92xvkpjOCnTvAbPZK7Zab4RYHAdAo
M322tfwdcfVz2Rdsqwh/jWZHR3RFGXHQC0Amt3nDDeQ8JN27WzBomi31t37OuhrsEfPq8kOE0B5T
F1q7fNfzsFsnsXiQApNDCcDRRenBjyyLLjj3tmmb6RuzBSBPXZvUwOwoPMjpQ89pGkoqknCaz9Ek
eAyt6FnCNGaijJKhVOemtghg82syAhqsyJS20crpLZ7iFy328d/oV+MQHCHpP2VSPQ+mDzCjOIYt
uxa7sAwlQzBz6eJct6iI5+URmwnkJ7/E7U4HvWsaOLVQ8cpHrW/Epmfwvuod7Hyko43bvsIwS3U9
eelNjbVXGFTuJtIE2T5hrQ4hCttZO4KzFrRT9Lq6E248vcCySOuBpyaC6F2Pa8MYPEchzPGm6KmX
aBERuvXqy2uAPXp4BneMMNR71AXQh2wHk+Fx8DiwQ+fQQHv7qRxr+AxkmaxstxleGjqVGzYF086t
svbQNwMImpd6agYGD5Iozl3cKmeHng88MGQKunGdIlwZscgOpgNU4GQSymsfDvUu0XEiI46l61eo
cvAFmxhWlDJFHUenJt6zjiqQDtmmnmxxlDrUaIDoGXvU+kaSrIMh0re+jPVjAPGAeqDoIew00b4G
B3tjzPyrd/v26Km6W1aJFh7TDCOZygD0UEaUPHalHE6jRIddFx3cu4JhPIgxvI4BMhV1yHBK2GwO
egkOzzj/nWjx4EL71K2V52lXppLWIfKjHD9qw9i7onlqnJHgmCDr3iEV1EtVQRbUqTeuCBAJUGj0
22TVDJ0lfELBaGRRDZhz8c1pekO3WrPMIN7rrr8MDVCzOML0Rgx1ehlyCyvkyspfdc1PqaQ766sy
PJ1b77cxjg5Nsh7b9LfOc7tgIjY+0RlhjxyD5PkBhv66A4egQm6wBIVoIczEIKmFnyLU9XFvm8c7
5lBFS+lLhtM6c7ixxkg8hpIFFxzkN6wt7GgM3/2EksejL9JhF+HjsRxVmBwczD22IhmyfTnj6YkK
xt9mrUArdbZJio3YX02ziqoOSAVBE4fSrmpQSGltD4GhTfFVSmLV7iAs94fKiaZXampvqTnhm2HY
zboXmbUPfb9Djzli2mWkdrC2XfHhANitIOWlaxyMinhhBy7c9qnwPMTMuB2mjR7DTsaHw4yhEaZD
gnLdwaseRq1ciNQsdnlm3vXesW+BgaWXpugGvORi2wHhIEb0iRXWE00G8vDIeWkngBgIfXBUaj/d
2Pz4mGvpU5bl772h27u0mdOrO3HPBvvT6QvJzojcDPkgnnJR/WKNZoqvhV7eM7MkXUMl+ttESPHC
r72S5T7CFqscm5RBW/jLf2voSLXWruWDWRu3WBkr37H2M4YDKriLivqcJ+hOVPygkEjYIcptpmb0
zbGIMDXPlv9WW20dRxnCZcOwzjMwJEbnRwK+NkHx4QO1qi5jdk5VOs34KysAPdywHgvUb1JrxLVL
IeehTX3JZucxy3uxkDQvOrtpV2gy8lVkgp87df0c1/gnzFhR0F6mosCBsNyWSf3kBBX2nZCU8nyJ
4fsa3u9z1snZHQwNGNSSKF1lkK+xR+g+vJjhIJYMtz8NZP/9e/yP6Kd6+C870fbv/8nP31UNQh7F
3b/8+PcnOEtV8Z/ze/77d/75HX/f/lSXT3y8/vWX/uk9fO4//t3VZ/f5Tz9wWFKb3eRPM91/Wpl3
f34+33D+zf/fF//y8+enYHD687c/vivJAcynRRg//fGPl/a//vaHMUed/vv/+fn/eHH+A/72x+mz
av+vX//5bDveqXt/dS3btS2HlYQ97x9/GX7+6wX9rzqnmufphm24EMH/+AsWbl38tz9M86+OjstH
QEKFYRp6gJ9sCy2LlwzrrwEPoR5Ynq87hkc0+f/+Vv90X/7nPv2llMVDhXyk5d2O+//wYf7XAPUM
UGhoJE26UBR7elCNT24kSWLwK0N8RB0m0H1npt9ZbA6XZNDk2TI1O1+lpRL9XnVjMS4Nz3MmeA3R
+JFU+kjsFIEFPzhNIfLTkZVYnO4YVY1KOSuNgFusCWxGmHZXOE/1lBsg3AmUHUTZzHBQtpoTrPwx
L6GiVfllNFFn6DX+35zhqMeCvL+IFGSktRXhTfQ8NJKQzQkucJ3u0W/86CnoM/fUJK5cC/xRuoXe
hNk3OCG+pHKq811kDOZvMGSGcqU36WfZRKgDyei9q9GhQ6hQHZELlXZQemvRvtjT3KQ5lC+PVuxZ
xhbbJLw06sTvH+sc9D41O5B2PSvbU+oL62aFQYYnamqDfBVjcNKtEXq8P4y45fgkX6BACbUHNzXk
Y261yYsYQ/FhDxk2Y4Foj/0kGI1Y3mzr5znDY2kRMb+UCSoxJB4DE3GF7mjdaxWgct6bUOsKnGyS
SlZfVsafvB5Afbf2gCvmMi1ad+OIiXCCrJ+uvW8Udw9FyzZw9HpjBmV10WRgrCXgLqpt02VHDsva
eEsYxd4rv7FfrBLnBTIFrBiWRV8/K1+D6da01ZFaOF5TtJJLxsThUAxYpWsoCuS6DXUGDs4QXJ0w
j0h9gzhzz+vSPtkOGxWj4WaZG719LquaXR39wy2gpVz5Oe6gFsD10Uqi8oTSCiqrBpjULxNZBvem
NatLZ6PkgKqCcyb0cBxntIElhizHMDZS78ct2m6fZhY49lDnZEtmUV7A7tXERuRYegnNMh+isW1n
lg6mgAsQtGAvh8wGKB7tlwTJ+0MlzeQDKlV3EYJF1zvUwZyeaQzgo4XroEwFVKKxM17Mrsh+cXM4
ddwpRVubjkygbeGGu9CocBArfWzoPDNr041lje6DDef06BQBxF1ott85bq+M+ikCT54no13s5QZs
9Lz8SGxlnRI3R8urgaUyro5otg3E8YEPITWXqONMNwYtAdIJN0o48Z6MM+237hrGj1AomLHuSolI
CugagiKHJJDkmDwbjEmwqgZEG9wkPeZuIg7B5Bd7uy7ARHAwraIV6pFxOQSozRBN4oSlkuEDGD56
K2qjXyvLC35hy4KXFxLmJ9nH6Uk0vf48Gk7/MmhaApMzVz9xIkGAUzWA2liDPCKc6mC0aNYx9Q37
rk21/ulXPTVjBBV/lTcUhDl37TBkVLeZg6RJpSioVNjml66Lk+OQ99TMbjoAu6vWj59bFRe7KamR
0jnmCE7rDC3GJ2POCWegxPAXFS4cDFsH72xO7XAGX7eWltlikjgBantBVy+9viEqPBmC+rMiNS2n
cva7hxQflE2HaUm/ciO/3U1x0kIay7JPXhavMp0AE/XAeC5gka8br2NUkgs5z4ySfK03vrGddG4Y
QiL3SqttM2vz07esKuJ3M/PTXZsOcIibIs9PqHycdToZ7WooUuM4GcSAFCBKGOFMPfxUr71SNEwX
w5QMmIYhOtK7ggEHoXBPNHvDz0R2QfEYlibqX0hQT22FzZ1KrHgrehWdld549SoGXlv2bKIQznBn
GVvXunhonJyFr3vjQ+Br7tG0oQKA+3irzgqnB2k2bHjw0qeIsBeAoZk7Rci0UeAX67HwNxaArGIu
kAR7+PWzkQF+c54+iQ3/ZH6qbcN6Lc22P7S1R7/TJ8lPPIj+oa0nSpM6xUQr7XDnS+D3ave+MIwP
xWlG6UoDHU7rXLr4tiJ+ARFwXA+L5UDhRjYI4wOyJqBtJ0oadTa6a1coVnxdivqnaLVkk422vNj+
1HXbZBDuMaXoOdm2jzvUmKfk4QVwsRvqwMdaRcMuA+O8aM40XGtMXV/D0W+0hTXa5VNFEQTUGBbj
Dq1TieqrxL1sVHG86KOx/hr6SJ3KMg9uvWYjc/B4StoqejPdsHr0crgR42inV81rip0Z5v4HsvpZ
nFQa0blR2Pl1ML3XwuwgONuaOBsR+dHLIWdbqvsm/a7reNiXWlcAdTGVGrFV3mB77S8KGD67eMqD
Z8MIuz3quw4TclP3nzAO8+8iJ84X9ypwJzEFJ2LN9E3TZfqlngf5UMFBQGoYvf+LvDNLjlzZsutU
NAD5M8AdjeNT0fcR7Jn8gbHJRN/3mFGNQxPTiqxXpldlJpnpWz9hvJeZwSQCcPdzzt5ryztqkBI7
HN0tnJPwTqOJf6pgvKNkdPRmWtKjLqirJz1b7u9Czoymg8YXLxkk3bUF9eYzDZ1xY5ZJs7KhQZ7m
VPZnOPA0UwZpHfpwHDQ6OcLtgp7KbBFbTEsGtvJfocIwDswGCU4aSeOrCnUPJyKP6Yt1iQ1uIpPy
MqCjYKyTFMllKiwAsmNn7hB91UvgKqvEdYOVVcK0orxJdsNYhnSsRfq7LTy3WgQEBnK7YnBb5G4H
SZqyxMWV5msLEv80PXtgyw+e0aFtaZx+7zA6eTBD+vZ4FeU+s4CSggeUT45V8Lvwg5albMIKa7RV
bNm6Y7rhKnhqFahTrLbwvhBfz2/SNvu3hof4Ec0Dd+0UdwUo9V6YD1iGbCQ/kQ5fYzK2D4BU6s+I
Z2Rbx1DXIfZk/hIvG4BaN5dBsYzrWsWrtGJmI0JRXcK8Z3guwu4EPqs6mnene9U72M49Y1QX7QVq
WTIBZeRLRY1rqMhOcLn8gx0b8yf92HmfdoRiJ06hPlDjwml1kuGdxDj7loVZvc8CfzqM5cAMEx0a
2qnEucP9GJB1hw59zB0vOP8QmrIKjtQoZREzhgEwEfXsuxA3EQeH9xSJ0BKvQRa732FlJgV5uEpf
cGHlJ1dM5loQ7r7H/gW4u8NjRceoGpq30NLiVFm+swP4DmPLDxoybAMY+MsAs+qKxDLjSMcw20K3
Fjt8buoUFI793XSA0mnbFs0NolB2ZOpoHNnZ4l9RK6dnHLMcVJq+0ocimIJzmgJ+dFNrQsjWqPNg
9sGhDnI0TTERk1y6ER4YOPxw7Vim3y9kMenLnMcJhlGnftZdEjzLCWJja4SkG/jTtB84Lryxl+V7
BMIdetEhgaKlfEHIbUUFjbpGlHT2m5FOiIv3fae41V84McWvGVwbZjYmfaY0cIZb3QKQqUUpUUZo
wLVOqnMF2ACuhl9aVOPYrjBG1GAKVNJ8hPdeWRrjHLAT1Q6LIuv8VRCi2nTgDr41WTG9Vcodn40Z
9Z2tiZeQdIaQ8pGoHG5JPvr0dZ/sRqt5q/SwntG/o41TalXGM1jMVhbmM+woltsSYDuVxyceAXyH
Fjq/SxvY4abOLQhOQmPZkkywd+iaQlzM3EmDVIh02z7Pv1NYag/uqNMXVSTptpCWPhtNBryGdGL/
dMctXpWBw6zu/fErHUX0GsURLGWjwF+NsnYSD4aw43OLOxUQSWOPTMZtzjTVfNff9yKijwSfD86g
m3DWy/s62kSBaZCTZUxrGDtMZlvbDc9E7fRIrE3/VPY966ndGSusR3Ltg6l0kRcODqL5sEedYToS
qiXPyWSNULIsa7L3WqOAIFLGWWZD1xB8LBRfTqn9QBuZI1oIxnnv09raI7QJ1pCFK7x8QXp08rC/
xbFhXgouXoHim5/peG5uIgdU02tvoxSORrJkcY3PP3mHadiJ0fzndVwcVUwrLMXO85DpOvmURp8/
ac9EsqjMFuC407YBh+KGeUCYmOaDVYxsuBNGubzI5K6Llf869k7NsLhLxYvTJsPe7UzzPCL0fJ9y
N/ucG7JH24LUr2VJjutOi67AyBD33ExeZ3/OXjvsbLgW9OPF+GO7qBzY1LofjcUWlXlcnHRKupUW
LQ7QeqaZ7Wd3ZBA+wI+h8MkAdWT73JvYvkyZ1jdKLxcZrImFhYeCrCPO2lu7DmhR+O4ISKS3bao8
d/weGt/+46Fae+jonD63LeTzzpyCJTJzADgC2HUdFuanQw9uZ2cTVtqAh7u5V1N4tpgexJaAOGll
mBS7ACOxIIdmQGEfkEQ8jw3Edjd8AfQUPGjT9Rgz41IDXZ98WnCSD5nVWNe+LeGMjPKeDOLOD5Wp
q+8usKxXw5zCj24IxI9d1k2PAYeTYWFqylqIVyhcZbn2kqlnPWUx55SFzIhJHnJFMyJ2Q8VooJxp
VGi3SABg+ldZxyF021tll9zAXBvrgiXC/FSGGcPT0ME3TSciRvpGOssp0+LM+bEnhcLGaWBaaAs6
R/J9o8uQSxqJxYFayu+qa93VGIK9AtsJnsDJA3PNvBpc8eT0z6xOiuIBplMUVOnJymKQZnaR6z9W
UYaYsOfZWRnc5TX+rQKvMUDXV9cpma22Hq7VQrqrxozpQ4J6zFGRzc7vxL/b52YDvw8qHmr6aHDH
RYv7+Op3jDnX8GN8gv1MYCsmjv6TnG0usseGVIKiW6YRRhoqr6x9HRTnub7iH3mm5CK8TqclSsEy
zDcT7rBrRBF7w6VL6nmadUwMakOUa65WvU7dNnqApkASg0yolgtDuH8mq+NkkuQjYldDHiYZ3gkh
6L51Vpg8ZUJ+tbVq38vI9xnb2M6jr7t45Y4smmjVm+JQlFZPWkGGUseQSHzG6C5WRa0JS3JWFgBg
mqubFsgCkigBFakcDXOji1l9DQlGx0WXEzhB91KQj9hm2cG2++5PaAWgaPvKF+gb3GzHD1mISupd
IbEUx/vM6PgVXadJPibYOBll0RyAtGF9F6Gd4uGMu/nqJmWV7I2x0ecS8ukd8SEybBepko8z4sgj
S1Z6UlpL4DDcA/uxvTMvS1rG3tUajQ7lqadepZisNwzfMyraMqSAc50XaJoDU30NpjaG4sAIt6uC
j2o26JBTNHxFVteyk1CxUaCL+4ZQhnuih413YYYMgZoJ0Bo5SOoV03DzqBPGAtT2odNgsBHmk8jd
hv/RTuGwiNOS9PqqVT0jzdFO/sT2xIXDBlC+9cpsfscit37CJCZ6SEMy+emCYmLEOBP76FX101xk
EzoJVLMU6VmP6McJ3e9pcsQZaje9bBzELEeTO6ff0AKqYwhICdBXO7xh6eTDg42+jeOuO/dso78z
L/K7JQrVEK4f9vR8GWUDY3S3K8eAujxGPOoTIhgsQyXmX04aZpwQk+BXmBTtYayYxtidmz+mPfW0
6yBqWcqwDE9MayE11mUYfel5QojYICeRudRvAqwe+hkHLJlwMjgXzFWoB2mjLfusgkfrV2TAb2yI
fAR7uNX8ldBXczbllPcvXYUyjCbN3RDju7b52mIaHdZyVNVPF2asBkjWGWIQQ0N/wu1tdeD5yMct
xGCa5shhvV1GpfMe32ecmWMUZCngmDYR3pTGg7CbZg22h1NTDPQRbnPY6feqMvyj5xfjBFRWDcu6
NDLUzUJlUCZSWTCSiSwD//+IQwblrfmnjJL0zZqRJG2jIBFI9iO/+e24I34Gbh4GlmOKIr5rIpPl
i5Lvh6bWdCssH9W4MBOHXdvP7JiZelJ++A0tlWVUkbI3O1JvnaIzIO9GPVrrwJ39F50HxUc8Bihq
8t55CfwYYr4r3KPNsPhQEji6aSMopYuwcubLJIbk5KjG+tApuo0lbpjxrZaASzDFaOMGRTm85jWM
jzVllb/OK9/G8Dio+DllWj2vhjCwxAH2EEh1KOv5yTK1t0t6fHidMzQ/vhzQZYxRaaFgCOTWiWp7
zaxEvhTmLJZuwRHdn8vks8cqtGMCY57AK2R3mmTfPQ84ereyr8NL3ZTVjSM6wX1BqZBDTNn8UJrY
7DBsy00UFth2sI7lGyNzJoIEmlY8woKZD2OcmcvWLaq1M7qQJ9Hy+Bsr6d1VZgPaOeQoghYREG0G
42A3UK/LeynrljYukwqlBIzgcpm2MnumIwq6uaj0nxQW0h/bjYyrGEmqRm1a4DGXRvuTJfRKKfij
VeSM/odgjo7TidigMhAOMjp7OgHDVHs2TLY7rWf3U4/IbjOYUgtJ4PIP6tE75rILCQZR5Yj0X9hP
ZqfU+xyJ6jczpfAXFutwFyB1mXwZfTNdnPaW5c7vVZ2DCyk9gkRqw2Jw3CTJdG6hID4iunA+hlqo
eI0KXDGBtfuvPDO8VZ+bRLSFWbmk+EhpnnhtCneZRsC6Baz7J/FK8kEGrDKcveVHovRo4sjV1XPk
8aTbYYnoNIcU8UgnLVsZPgmni6gkkW05JGlyyqB34klzoQnkCWGtRLZjVyi/CmHt8A7Br9IZ7kvo
/GLYiRApL/I+FgzpeNtApfmTc/9tia7HJA8tCsmMjPh7i9gdMvahlh1h4SlKxzvxXL/jmBK/rXkW
n0XYt3tfsjPj20asziUAjqEyiyoZt/ypqSb00WY9OvDE+RkL3dvuugmToUM6V2roP37zBaSC7luu
G7SwtNf2qqzHU4cUZT/FQiZbDx7TsAxxOq/BPYWU5ID917PVYhwTsGyIE1NRtTO15R6Ic4YhRocN
ZH+QEjzjA23elJZMQWs4NSoFYgUXWein56kYbe4rxOtThWayGOMRIYuG+h9L0KkGo9mfe3zKMoUc
jNOIxRAhkJg5/4y45TbK8jAFBBMSjgzkgk8dedBOl79MM66e3G5RzNMX2ppt2a8dKdpb4peCU1mQ
73IIKpvWDgQ9vnB4YGEd1jR7iOYKCLfKalOtO0NWh0Yb6pyaMn6TTQNMI0bisjODvFiqpvWey0ii
F5mpLvEyS7bfpP8sh8IEjh65cI5BTaDa5egHLy7dWcrzN/2YM9S057vCl5BuJhEBdBoYgicvmBiI
AkjGoYzJIq1RWidmIpa2azVPWRl3F4dT3JJDKvedlWZn3ZTNzksbb10AMCRJDMAml5q9NcI2PsYK
cHnbI6Hx+yg4VIN0rmnR8vSKVpxp4TELypBDLhGcoTZ0xhpnW664NWwdcNzO7PCQxiSeDZFZHOHD
qydyjXscKwKwCg7wJv9kn89gi1s6g6EeeM1PFlgJxL64i46NZ8OxBD1Brz1xrX08McDCYWZDb6Vs
dJ/T9p6PVbjmLhhssuecMBpWST2I8mHgznwEkeajyh2sIt0mVJoxTn6hvuKoca7VXMbvWWMrNK9k
id0oXYp1ixvF2aEchmorIix90SS6V7iVzjNyTIb+PXDuRx931rhhI0ywsUdj++6qu47ItRtkvlZY
xC8KCeSBVk7rrdzEjfYTBOGAndgQoJhoQX9zuptJEzNJEyBHKidKIWqE/2mPDh9BBSVuXI/9wC4v
J7t/RMTlPoSeBRLDFXFwKVTdEZkxQTJejVYq250VliOZ0GEaYIsAwZKuWn/qDSoO4gpOAb1juL9j
E7VLQxYpPQKjnL7H0LAmwAaoD+5Z13c/X+RDlE7ha4w7poX+tkgTL4AVWPv2u9eGxh+jnLX3NMhR
Oys+ufilaaYIMhrJFCDsaon75dbQkI6+sfS3M0xYDnUkYursdzTMqr6YwezDa6ILPpAPE+QubJ6J
cwJQ2/G3MRYY2zuPbvCarJWhxojH+RCz1b3zOjPK5ViCNuN7xEqZbRytwalVI8Aj2l2ds4OGUtRr
pxDwNGjQOPEqRlmJoNlycRfkRFnKTSF1eShaQXkRzDjhK2sQN4WcYpM2wCdZ9nVrfkEgyh6NBFwt
jobhCfxgee7TFm1D2aNfDPiz00H1yv6oyzT+mVE5Yuec65uefU6BwbxDVlRVOBo0uuapZwskSaLd
s93hc7QNyYHV6eJ20bAhtYRaifC9EbH3u+FE+3uw0MOtu1awrqa0wlAcxX31OxgC5CEi88oRhVKF
tpEO3aLPaFVPhp1+xnMP7j9mUHDpfE8fi1S3S1Hl6R9XW+21mCV04WDE0W/UhLbVPEMby5cApsSc
vPOLWWs112o1zNK6BvBBji5Y4De0JfUmlrPR0vcR4gBWIGFQO/KXgQt8tgxOG7Qy+BhySppPuq4c
t5l4pH86YJC/Cthi106b0To3VfM9obvclKUDRiaJh/BcM7OF+gmfpbMRFqJr4ijXNhXoegp2eSQf
VT1mUnVP7YhfobF0dwhLp3YW6GKid0cmBTMHl66SOTXXLBz00ZcOjzp+7WPKZHNlVSBLbS3IPKvN
8WUioumEe7M+dEPr7MmZEts0j0iBmxAk15AhosXQFdNFxugoBsq3adFpkHNh6eH55Lqox4Sn+ql3
EcDbGmwJ5LGS4pecJvTRNyCWFWkB+fBKdajp8LeN2iWJCNYxsPEPDv/erSQZdmuKPNh5fjOANKxS
kwDYSPXMx4Vx39mauSabsVXOiz+DM1olRpvBjSxccLBkcy78Jm5vLViH/sQYGWVJyCqDNdInz6fg
bMTZg+TjYLDOyFvEqmRAAgLcHq1fBbb7nlK2s789Q3PRgI9LCvBGH8wqDO5xIV1qAAge85JPbrTs
tTRzJCs0snqx/v9dPCIlqcT/Z/HI/6i/w6iM/ue/EdVU/Len/jP9+qx//lVO8vcN/l1Ooox/2IrY
QU9rz5aOcogg/g89yT8sy2Lyqg0HQ4RtozT5p55EG3zLgMXjKWWjHOE7/5STuNY/+E8FZBWVyf0b
/w9iEn0Pxf3f0cK8ucUP5V+mtOUxYLf+S+62QaVT+Gwbd64LVCTbOPx9gRVBW8IIMizzOuwOkbkz
CZeIgfF5nn3JsqG4Jhl6UkpvQPPMdrbEMTSXLkjfZJbsSrswz52v38OwLHaZ8o1zP00gdhkM2vtu
Mh5oTRMJxxkvUhVRisbsH4I+VBvtOgW5VcMzQeYDAFsvutmD8NbpPKDZ1bpkah/VYl+JD1dmdPjy
yT2KWm0M0/YegBwipoaTZ2acXhCW5M8cWQ9tcctd3e4KC35El5fbKOvNA6ovID2iAfvDQOym7pLe
8D55z8LRA4+GwDiJGFPNJtbkosqPRUbGUi3JEO1hGh8ct/nnC/loK5F34d70vfgofSM+QkJqMK4T
YxKpEpSA2wa4iNsap0JSH90ejpdBR3flSR08/sut+E/F0L8qhNT9Xv1Pn6plkQBmWxIBkzJpcf+X
T1XXmY35iqkicl1/0YxmsdeYL11W8JcRiLt1KHwsTbNzh014eUUqrFFsQcoj/e8XOLoY0pfzcAaA
3iwe4yIzHgpS2x7shHkGRSu87dA8+pUVPEGzwrVIBX2gmUMrM/QvFhqNRx03Yj/nIx9X4yGEC1CE
GHq8GeO9V95/+W25qQ2UREViHZDmD4B5ObGxaul9EGtYx3U3uJvWUK/JOKHX8RsE9CVWUpGLpeq9
+GSicL9k9DzWifANnOMd8M7mSqvHIoVwWlNo+jfO2nJN6UjeKMDvRa+i/Abu+EU7tXX1xmxLYRde
Z6ADuxwTIBNsaX1UTXrt8vguf4XYGvRKPnUgpsACbXNddGvOXGjSG9tbpLUyTiZ8RtzLgd1scN3g
MDSyceMML23odsAjVL4rFX0PF9BParXuA7GL5V3wnj9VAZLx1Iq3Bh3LpTMV7Zb7HiD2rMOVowYf
axs7extdENCXm2iwa3Qh9xyKYTQOCont8u8J2yyVhb+ECx0aYX5rKhcLtAVerzU1n6jyfefc03O9
1cj9i6A7dXpAd6/Kd4XJH1Ny8kvpAVG9T390MMBKx/YQXs6YYmB0VmAWN1Xt4Dz0mmE736/7SFIG
9aOXrWoXDFNpjnsPmjUeUXYgcgsgP9eS3vXYuN2xtBfQIpqL28UUAkEocWM9M8VTF1DN7WnCE0O3
pjqSne5uUsBj+GD6y2jd80AFe3499mf06u7RpW68m8lL2f+ZM6G3nUGY7TD6GPnMlCA4unsbRk2w
sVr9e05SdTGpBkwan4i2yl+zxzxwgL71YOR6zeIXr0saWpeBkesqFTPNMD1N1zChcesX/XNa++co
AXyjMg97jaBPEmerRMjgMai6ET/uXUrfRdO7W5BzG8X+Q5V47urvm0rDbJa99BwyGNpub0QTqmG/
fwhgu5+GIfJvvjLfK3q0TsJ7MUBUL65EyePjHHMqfbTQ759HM5uZPvtruB7G9e+L0+GNpLVEOPns
E/Hc2fHHvUryYL4j526eyzDNNmRedbsk16ByahRKfelFwDYQ6pOrybEzrEle0MMvekjLqPSO5Vi3
j3YGhcjRUXShVYF5WvknOQy/HR/28eDW2GNjKz/Z+RDwVFRIhkYk6Ll27DfOi08xyG81hw+1YFaO
38TYur1FLclgjzmPCNOjLp0crkf3QisauXV2EqE1nrz7SwLbcGn6hk2+omecHKZ2Rx5gCup9b9nd
g6FE81jjaNxKYnez2Q9YEtLi7JYwEkbfbkhsdlE5T2FxMe53qPC6w5gFq8FSzrWurOzRE8Mj2blQ
gGSHo8ExwdjbQI6sKF0VZWpulJ+SX1G645roixZ30dEWtX1O4Bee3ftX1a4PMB2MQ24u+nFwnqTH
ja6ipDgb7b6txR8RumxUBafxhTVy2bnWM+YA6a9kN8e3ngP8QWfthRiv+YgBbT76NXGYFqGQjNrt
oyYMlV0yCYhPIxqhq5pq8/eCjIS0UarjeFBDv/m/7xgkTXAG+c9bho360vIMziK27Ul115x+fz5G
eXDXoP53heMomJgdk9E+4GtV7rkPSUMORIR4CQnMHhnSSyyz+EE1XvwQO/4bWyXmfMZ0K1gOxtmD
U30O9yj+WH5TOFu5zyYXqeQPnm+9K6X0L7aNpLmfdQzNOBzPPqhj11HeMi5yGnM5Y7Aam8PZKUkI
U2iIkEa2VBoNZorOtkFMW2LDCAeaCAPDbR3VWO5Cc9z6DLBdeMlnn6jhQ9KHILqUttF61++6gcud
FPbDPsxScPgBT0StovCJ5ynZihiRiWHVB9AP+pAw8zuMqbsHNiQJcw+NkzDgJtRZ3G04JDjbuGK6
r75RA5CSBqnwyM2PUxIToaWDdqWCOSYeLYuWjIAC5LlO8xjRn0/t765sfNY7Fd3Ydl5qZZv7IVa/
vNaL3kejALMC/RMZLVmFxj3JlE0l2Ui3TxErXJskjK9QcHHRTFBxw9mJbwFmCN8e/rhtGJ5NpAkr
2m8G8rgmZy4ly0N79xVy78Zn4NOviO7jIw0cuUGDyQA+S7td4zsvGKjai1VZzd5OeUf0Vl/8G2ju
JXFEA6+7JDKMjyQQjafCgpVQo9UQRSTp1egbSjP1EnWwJ0Ux4IiaknCT3g9tMHQymsUm8AkgYivb
615lXO47t8JSHUXMH+Q9iMokVA03eLoRnOkYjMSHKOPxnmn3nO0aC1CTa+aUbpRsgbEbrXoO9GBu
Q6sDdYuW/gSq7af3+xBFcA/lgcHzYOHEtbJMk5IUi2OUTcYhCNSZ4TeAlKbIXxyRPFTgSdykir58
pfZjArRBjoTPeYF+NEEMreHhMwU1XNDSudgHDKC3YZw8K/SyZw/OdDjR7o6xBSUAevYVSQ4n/prc
T07C8UCbR3eYzSMq5S33W7WbW8M7TDgBFmaLVR58bERqhmGuLEo25pWzsa08phjKmpOzfX+BNYim
iOZwbBjb1g7VM147VKoC9yyxIFFXomNDOblOObpfp7JMDqw1RCGmT4htAIKViGZ8izSDrG6JeGj6
aJEKFwIyPL8Ls2q0VLYz3iRqKYwwAPjp6tQb5D1vYZFiHp9jFoMsJ5w9hRhCDq79ZMzlYwgwk7wq
7+Ipck3rgqxxktSDuxSXsTOJUtcs8lrOuh4twbLYp3Otn70YWlg9Xqi2j5lrFRcnjpb93L85kxw+
Om9m4oulHBVuk96qHigIyXxuHd9Am9U/+KYW9WlwW/fsxMI7TxQDi9IZ2r1D0voGz3a3FiYFC1F4
5LgUqdoSB6IvE5G+a4HoeQWNdaFyHV9o1rK9R9DIAGuEtFAZKdlmJdetSpsVjSoGvTHmqiyzoY31
WUN2Z5rg1y+ggYC0OnHeo9nPCmJU/lGBPlw3ToxYJejIAJ+T6DRXDNNKa3SYn8o7hdlsJkhGJVGA
ps6OszFnx9Fr/dVAxiV3HTWMhLckcB+fAFm8jH4nDxmwhoe0r/YewNRVERVku4J8euiN0bu54jC3
NPJLVbtficOEkT7m0U7gr/T1nVpSzPMZDMg6GbPmQcbRubrzN5qgE889A5DC8ViZWrQXFePFJbGq
zVVk9WvrefjlB/pNk1GPmwry9CKXCS7PymgwmwMn6EtsS/CRas9DOTvSUxoF1lrfs/Jl5yd/OsYg
pKxAV0PoQtZAF5IojyLELJtjQD5T3QZLp4qze34tsTsJHUSqR2mdPO4DhEDTd9yio8/LD8dyXDTO
XsGJLAbwLOAr1QNB3NrBQOfM80VXnseF4Lka8ldZROYJwyygBMxHhMLQj6FYYd1Km68wgkU1qto8
daw8px48Sw8lkvZM2a0qHTgHvL3YM+PmI5Dlwzh1YsdvP5zjFnl9qSOsCY3bHv++NFQFbCQ33yfl
gfEozc/BztFoM+81BcncAZrJaJTq7Ad0wQXizy/WkAV+p/Dael+F292PP6QotebWTnuczZU9kmhz
v7EYk4SWfUBXpg/TkDqQe+4Xq0yzHQ5MnHycr45T5pxjHy5d1nX9sert61h27qnwejx7pndsmlHs
wT31XjphCgzkob6/9PQu+VFkv1lTXp6cANQd9uCT33nWwZsNNDI1kQ1FZ+meqqLAAEfHFqYIajBa
1G7GMCrkmaO/4Z1yEeOS6yn+EZHLa5cR1uHUv1UIKC0epwRXSFGP3HjwfnIzUmvstQN9zJBJHIrN
I+XnyvG0eZ4ba1h0k2Ov2NJgd87jKbq/3IE+nQrKS14hHEWJKFdePHxEAxtDSWFxJuHunbSf2TO2
QyjgjLfWsqfwolDo6NclaQnNjme0McxbLQwNoCw0gTO7jyIFEZlmbXMrhGEhOEbMjqa7dFjCIbaf
mPDmWC1oyuNUaDBepoRP/32Z4JEzoRgAbkY0NauEfB5NAnzgIKcDArsdnYDKNQnkPiXJKWIymZHK
1mLIbx1MIY7uxmUZa3n6+zJgBtxg0ruRMLMcOmdE6ZSVgDGwzZL7NtFgNqI6Z13fktbqYamN0kvp
9uY2B2V+aCP3daLvtEN4vDD6tD8bvZldARow7EHig9OUWWJYipWq4Rrnk9OcZffqtENzLtnLpqYd
d2GZbgWI1b0SnrGo7u7NHtY/TFlLrE1EnDjP2ZAK9yy0eMNIXew6UJJMXCooaiWjA+afpKkUw3hu
IWqvTLMP0Xv/xyncn/ATFsVMmkEBIAUNwVOO27/G3IGLJL8UbtzsgDbIxwCofxhW8UtWDNcakdqx
qody9bfimGzWy4Sdmu64PsIUArmrw53uv40k6y7hVheR86sKf6X+5K8BH8BaBB/+4kwXQuDRy7sk
FYR5dQY/+SsVxia9b2cAxBB3wAYyCQ4SWYc04F6DEU3LMWiaPhPGDEuqm00eTyG3bMJtAFeqMC39
ir3u5qCYvBnbv0dZE+/8GSvVMmT4Dzlg7k4GaGc6siPLpWlGD3RMkgz28cBkCSk86r9CmNUO4Fa3
LCzcTmT/7l3VNuhflbVDBLmzaliSRsyYz5jaL/RAYHJHxMGw26x1KErjCCbKWle1Rx+tQOYGV2uq
lm0cQjeQ9ZtGLb35u8DVZRWRplGgM7b1yS4EI7KQzQr2DiESBJlYduEe8EXBYsSmuqgpC8Ev1x05
bFW27PI+XTuxa53GCAdVNxbTvy+cf9+8QFhP1gT7XCk5Ceo2bBbewCkdhBB8CXS1zAsNW13CdEFQ
VnAV0jnRGgIz2XLaTZCMnFuvBM6noh/VdMOmlW3P2bNFsS5Z4JGRdDuv+mrqiloPgdCZiamCTnt/
e0w51OCZY94MQ0raU4DPya5T+FaR5BZGzoYSZ+CXfZRqxxT7tIM2dC8Y75U+NguAbsPJjnd2z7Hw
74tVsmUFej6PRZGtGCczOmEqsOIPgIgpBxvCk9NsrTJ67J1BHJnON6toTKDo3Zc0KZ1hSUJMvfYd
fkXGudkmhPZ2aRj4dxgFccSO3YqJTLjFOfLZE0TCqmr3F2q0HhQYvMqA5bXErU1r0gU77yTSuIg+
KlYd/cMVrc4PlBVwFxAdnWtGkytH+OYSDANLy/3l71e918drhg3wrm3f2gDXBCtrRuE5RxG7RvoK
cQGm95UEAXevCV2k3ROdFcjyJ92P0dV1OUI0PKxFDNI/mcZL7kRX4z2N0+qdAadxDHoPDaN8Diou
f9sHxgN1k4E0E+UreSBvkyrCJybw0TXpbViqYM1LAy9iR7jjucH0t1AecSycyq4GUzTC0tWxqcdD
banhnDOMfVB44VdtiCmOZFbcLrG5babsq0NJ/1tSoTLuJ2CqwqKhiSsgW+Y5b0fzFpj+DR9auRJS
kKCEDOpslZwXqWAPac6b12mrt3UqX7KA8xb8bHnIKwhxgf019T4VFJzuaHkXZhRZUdHk6hUB9yP0
QXalRQ+EdWnfjxtmiXN9Fu6wKdOcRNWpHk5TjEsCOOVDX5vJLRsqbG2j+dCJaEIQQF49WhBxHcFA
kktyZmBAh6vw2KG8ATx6wfszgoLTbSDzXzquDTqmqzLs6kkSHqtwQqPCNb1L79meS4PZrZr7aoNK
OtgGVv/HGhTpLIPTrGjfEYHETOxCUBFuMrdA28POhDrXW0ciKEg5LCnIZDlBKCcW+39xdV5LbiPb
tv0iRMCbV3oSZLHIMjIvCKklwSWAhDdff0dCfXZH3JcMUr23DAvMzLXWnGNmmUtrj0VE2XCavORP
XRE2U9a0i4oxyphsYUOu+MYkMwlM691tEf1LWhTGaTFLXbsI0e8hF0ShMMkNsDin5pQG51h9ikhW
oCFYNCK7t7iKhApXOy6j3VzXJYryVw9pPD/IHn4KevJrLsoWw2tl34hMs258J06gz160EbtVarTl
LVls1cI0l8OoeUDW06o+ZkaMoqyytIOXUET6+qARVUUaEplTZS5R1GrbKe2+Tl2AMiIwi6u68G+M
Xk8OQZRmrxWAnEPOFGPjIUwvmctB2QNAVO8N2Eh3fSTTNMJq0rcm4lRrmfe9N/vPtvHOjVwQKUL0
vEQQ4nrpPbsJpjxNs4HOj8BWy2Tvm2/9UD9tgj/9Tzws39GJA9eMSbb1W9LLNoUJqlVGlBO40gn4
+m0Orvkxl411M5dXv24nB1EPOZEx1burk9coan8hh6L2D7JqjC0HN1dQ9BaQUsh4Wn9SiWt+VZc/
dDpTBbWDmY8pTXGLBtrcZkDrghCxiTipBVSiNr+jqoXHQwH15jQWMajRgu2yfrFTMk+55SVnUczf
mEHm38mniJ3UP+iit49UQHlYyS+RqItbjaI2arWbPQXBMSHrFUekBaqJJUMKfjBt8x1BTxRqgH1Q
GXSDKpHLCwXRLU204UWng0yYxHNC0HilmKqvqV/V19Js8lBnJt9VmYvdA5m2Zw2ofCLHCeGN47Dg
WLGknb5E5UsOwf01yrHkF4gwGRjwtmtR6abBF4qx4RrF1XgVnWFvS7quxOIQK9H1+QeU4fgxHRDr
3JKuGX9piEW4103dUeNGi1Mxr9+71B+fZoOFhe0LY4oGNw3nVhb1dG2TiBAGjCcvqVo0LgJ1sCQX
A6gJ2QfJea2WpiHgHzPBiKxSSViqwwjLrJgKp03wCDJ/DEfMbqGvVecWCe7dzOBu8mhfkGAKjlKW
OM6La62yE5oxgaap/lHjqLmHqCb5Iwh+EPeVHxHgz1cnkgX/BInbr6+sh2mPzXZZCDESKJghQKOA
KFRGYlsuH0483hkZo4G1QGmZeXtAa4bTOsmCE17mf2yIMneoMd4Z2+fHWMTxK/r/5Vi5HQmfmg7S
1GJbou3S3yp8XOTVT/1tMa51VDphkmj7tm7ae052zy5tMIpSf5gHmm7+YUg661Prsf44KJdyd/pl
ifRH7hbuc1YY5hhohe+61qeFQacw9TN3lunppJImn8GzzIl1J10ve6KYxcwzQXnS1f0uM8rs3FrW
D1LZzQ9sGHi2cptHewZJ61KieQjCby1KnXKky7DRrDo46TOK5knefaMNQCOJYGc69m+vRg1KgNvB
KRWmDiHZV2aXb5iHtrlryKPvBPmeyDSVcWG15wyyZ1MNUYjQZtnXPg8aSgkDPRqL8OYLsvcvVYfa
iIe4eluwL+EwbYZtVWYWWTz1a02xGa5L2VNauSkZrYm9NFfEpxYV31Ts68AlKx3N7L7NrDpcByt/
l/E4FFHx97Bbj72SNIjLoF86nKVhKZv8OpUDM8AeVX6k/dTayjqMJN5tzWLSd8yN0utkw77AE4CC
23WL+zSI8j7WWXy1A9IojfKDw9z7AVswllciv+ZjnJCdXfXaV6Sb3PmtYDn4LvW1rJxPI59emOvl
j9ltUBwH4s+gO8PV7k9StGJn8YgTgxKIkK6uWaFc1BVtzXurfL+/jpbsr46doMk1qVi1UWuRVjS7
wE35MfZ5f2LL7biBR/FXwJrJZcFA/bSjjunK4jYHYp7iu+OTpeSYCHsHuimkqMgFMKV18u06uK2L
GCCHp14SFjYBBUMUd09bnyW+lWTcwY4vj5Duxpei5xPC2crlTOICqrWAZ8L34cH6jMVhmvKt8YFh
g3xJut46lp4d31p1ffMi8SerkA7GThmh7uQDTcRY3Gl29iEDm0udcdlsyGtCsCsM2HIM87ct/SKQ
LTYQFJ/HZ9O2+rKPS0prMnVk2LJHhgD490I9d4UcOpALqJjPJsGgjB6RKqOR+uLMRB8GMVuLpxYU
UwRGGtMefq+vNwS4eDpbo9pK1lfExY9XOMIT4GK0qbpqvgxjE1z8fqGJ6CTjftD6BtYZgi+wsIy/
1FvTbX7EflkRJUTpq+OYwuI+0KaJMC7umi4LrrFBWWKL7t9XSQp8snaJx852M8MZdU8XdhDf+Oi+
d5YThWWjIIhEw28nWx5J/tXQgkvUNqNNGzWjjXQ1MyID/bQNbqC9fuskl0I5h2WF1vUea0P+3aom
6OwcFROavTsZT+LURX16IaxAkJLdhc1sPRPFINOaKeyUCQm9l3/Bee5dUoCzIBPkmwHjBU5u8J4J
B2N3zM2DA9zdo+CLny6TwVY6tPjykHDm7q2xCT8dMa4cY+bFb+TVTXA5d2IBdj8SEdfO9Pltv9uZ
+YT+ga/Wfh3plq5m7iuBkBJfKX15LLJngb0CqqdzW8rA3guflis92fQGp4o7nw5+W+jh+ipxLV4Z
1Z8WUzsUqMgJyRNxwlSNnBCZ3o2kKo6pnCyk5C7U4WSZL9Oz8jsNB6Gb5bslpteDl4Spr2Ua9dGe
PLD5RmO/Zgnt/SWgpWKgdKehzdViSsjO6W3uhMFIyA6lZvDgjjyfaqRSG7oAJCHDyhRJ5xzXdx49
1zbJPBLHu+6cirw8BSb5BW65XDEDo4L17YJBHEvgAfKz0+Qrp3V7K9WC1GzjBgCJcbfIve7MznuX
9+Yhs0GkcTpnN9k4GCzd6c1JHHaNgU+KHLBv5nKCP1l/rfKAGU0hPmPHzV9UeIKFvu4a4asHEMfC
hfwdHYUDpczETBRVenQtwLddy0DBJFtipTEZ4VOX2UmP7SfeXMnwWsZzuC5Oj/M2643gwEbRkjuZ
pa+u1suTPMXZJHFC5vV1fdUlzV1iRj4x/0uw43kJyZK8EksijrNr/pw0tznDbH1nFj29rJsPfeh2
k+AZRRkpgpvWjAHHMahC9c6gF6EQ/ykJ22z3HbHeUEwbTo8qtstdw2w6JKzelptOvbRhUW1qtd/P
qn0m1pu8WlwZRGFh9DcIvJ/jjMcCuOWQ7EfQ52ljfAAQjEOjKYI3cxqao07dsCs8XLO9coF6PSh9
URN4t4mcwj0DdgAGjkQc36Mf4roF65FmP7NCU8Or1A6tyLbCMRi29Nmsc6IgTxsPFA8uhX6AFhrT
uVQXdw2rGcZaBhvrmHRdonnRr/n8c27o3K37xrrIYOzPed+8JUHPXa+cH9PUik+DXso81Jc567DO
g7cclcrphaccm1uOJlT96wPflXuL6TbsVihfAAuMfj8nkAE1IwZa47rg9MyxvTtSetc8jifjkIIb
2/sExv7tHq4tRHZMrx3MkANe0luYiM1LfS4JEZZsD85xuC7c9tjDpYhIAMj/VG1MrMj/lnYAmhG5
w7PWmYJVRT4+1wXK6nvvqyw4bzTghe6HWVlHWuJEOsbI2wBYxk+ynk84a4wdthzr4PCdfFdAIEEf
8Im3eOsTeG0nLuGCvUdoD4GXAMLLDlV/k3sXD6zMoZjkV50/8cW3p+zvgs3/2Bvad71Jvtta1Pzo
GsagXjx9lI6yK5kZs3+T6PPJRHQMHXrYd3K2H7VHwQOtQ4PBIHexi5hj6R39GwZQLFltzGOvWXs9
c2HExyX0XSQhzoXSVBC47BV72UsHhwKahHVBGVZdNUZkreWc2SF1ptaIJjrRqAuNgUh9nIt9qiMX
aftIvs+R3V7s1H6knXdg6G2QrCex9atX6zLWcmtrFCdRcEkndprYaLOXxmQ2GBBCfWg1Zt5QEMgv
Gsen7uvRIfOZ4kqvg+sLwRY1qZc+BIbNI7pobMfd/G/zt4xiCHYFKfBBqZdnSEfn/w6XGoXdSYxL
mH6sF6VYlO5rnVevTtxI8NfOdFpHRHbxu/Rr96hBgj3G84jl3cC6yyHVhFi5zvRCIvzPGw8CIAop
v9Ff0jIL7nmjZaSgmlhaJOZor3DL4zpgqpyKyI2MUa4+1Nrd4GaB1St5K1Jk5n5SMhQrm+hUa017
WMCBouprfqX9T5jS0SUQDPxL+nHbAs1UaFV8g6s6/wIKCR0hhPjXdTQsZYTJ44cVR+VbQQB8QivW
84VO2LDq7pq9/8upF/8lJ/wM/ls6P0yIabteDx59S7JJhntjQ2LqnwzD7eB6fthMMfcP6MHghrmW
7/5O+dzszYBweKFnTCEQEQRX6eT3zmlfXya4DBe84q0/JwbeZVVBqGRnz6Nnm6ru9apyynPAKn4H
fny9r62LFdDD57ZEB5zgMz8x545NNKJbO0dvaaHnKXENQLzdJCFNc46982B2Pwfk86/2oMbWAawd
KHobR6sX1RCsz0XbikdTRD/dtqPFoVChFeEW2Ug9KWvVdGKS/QP5OF2u0r33Hf9vU/Uh8j52b77x
5b8nhw9+vugV2roNcILiK10HbqRTmBCouDHEPHzpi4AGPb6tF8E874hy5unRSNs4VlRwELrmvvy1
Tg7tiFBKej582HFbhGXhMNpIqvY8TUzSO3Mezg1k4q3dte3NA5nA/RT7d0qDZ0+lPb7rstrWi2vz
XeejmIzJeWvn6uesp9qJvNPkmOQoyNfz3wRxeTIYusAqrL4140RemCYZLSdee7VE0cJirqb7lEwv
6Pvyh2H3/0xp3l/oLeWPoK9pT5WGsc9h7fDb+8/J6sqPQCJWMhH25LMO7QKF2z0wVQKlnopwQs+G
gWefcyGVW3SCSOML/Y9hdO1Ogh8jq8o243MZDL/H3vxipX4cYrdPH44gHb5wmYDTkLrodOAv6yuk
O+R8xBrZOCb8AERM6xJzDwoBdOwwIIhHq0sfWzGKKVod+2XJx9DmWr9rNOi5sdONYdV7Qzh41G/2
kBFzBNz/BkEMwIxaPNx/iV+W5zqPpxCh+Biinf0MhhGewcBev4/USbsusALKHa75Kt+jAMYJ4jfN
qz7oMGFtAkdi0352NpSHIikJflk1ezXy30tEs/GakVUzdItLzlSfvLU9RCHdzutj1+jyITX0lYao
2lONDXqblZESJ6Ui3Y0uFUSEZwsiuKZva5rOH41IhnBh69vg0dsMiBjO6xV6fWqlwNOIe33ZlznP
xQJSEVcHGKWKFgMAh/zsEAd8FiNVTQeC9K8alHt8uyOXmdAaRZwB+hq6qnpoIjO4BjXfETowx7kr
LCbAwkGJilBRiTRcQ2c6UTUY+FE1ekcKNfYXDekXqYQQ8NNT3FntZ/k5sDuUqTE/WmNiqiVz3GZK
HgbYKj9ms6R7a1KHpYCi90jx51ckT8YhrlHKmU11suTcc5tM6It51rRvBkZJiWf4W5iUbag3JjaY
IEN7V+XauJW1bl07c9C2cySp6PK8uZiSQgl0APbOrhjtvw9atjA5huEDsddkizXVJakeUyg8dfLs
PaffkaTQv6GFlM9+edWq2b3MSsgDCGFGAuD7N6B8+d1CFEVwL1zaSX4D/ge4xVgufdTIt9IsFgJC
o2Iryr57RoZ3DkzMd11jJzcX5+cRCw/3S6QqLzNP4c7I/gl6O3i1bdM94ozQYEpx+e4WjpfMQMeC
wdI5CsCZz8YBstw17knXqo59LO2eI6xhJDaEJkQRHhm97N7k0KIiskyxxz9hIG2i3Ws2+r0k0uKA
zqhXqkponuvwvMB4e3ci7a3Hsoa3DcCPYXJ6riNIqAFiy9lk/dUFBv37OI/G18imfWGyO/rY0reR
FnxhVte9FpmWAxgyqrdRRNUmm7ZiaGIiAKpi27i6/roU9riH+3o2E938wEVysiFFPiBj9U/mkUcn
bbaQI8b3ZMG1bDbGqR86n24W5rSmL0h2mbiHgdWD6aaKlJyxgU0x/PdfQglevzjq24Yq8uHg67wF
cA+3sGRLjERmzSPcl78ds/tFewR3I+ORNvX81xbxRe/kINQxOhdz8e+rFjPSZmK2cwSP+8vqq5KT
KDLu64Ll2toW5dCT9AUZYq4MEoMs9ymNTv2ki023tM6ba9odn4P0P1KXm5reGJemq80TAvP2i1ED
RUCF+tFVbELe4rxolkLCVy0yt957io7OdD1NuxxoKsHjfGQp+tJt17ffZ1cvTgyH5IduBM8xEsvP
MdBeK93/NRUzO4/6izZWz29iVFcyLxBGLzyzMT+YJ43RkwUD/44S1NxTYmB7HrPyNuTNnSDV9t7r
aELr2NxKoNTbpSBcYRWqIV0qGTtgG5oxZw9QCA+5Dm7Mc7rTNKMGxLI4f42M/g2ZqL2zJhTtFT0G
KthScJ8+gXuv9uQ/zt81ZjxeYqfoojn/ZVOg19HQrgdIqtwJsc9cdF8s6ZRnI4BGV1uZS0u9qtgg
uZnLyQx2nYCkXwuHDLRx9B5QfcRmyOqD7qPWq/3yBtZ7fHbM0C4gHPMtdNmFr81rqf6wathTYOHQ
lD5Ygi5DmxqT78FcoH5IU/4aaE43tpu8WWs6XERop2FaBREaHZcWJGnnmk7suXeLbwbK3q1TaNEB
iZT/QEBehKLTfkjQ0hcIlogIxrJ814rij9laI/uUjaOcG8/W1XBLpINrX7DBB5/0CD6FnUd3AO3a
3slZsnb44kXMjWejrN4iSpBt5iHdTXUX+8ecJO8Tyc0PzYcuQnTpvQyME+GFWLvhIQBSG0El5Z4e
kzxKtHOQwgDYgF1DDrXWBDyVCNp7YqW3iTF+TUqcDgiue5W6wUwIg+hp7rs33eo0wkDZKx0XbYav
JWfiuuubbpjcUEBufLeiFFBOnmkHhyyljY1Y+jmT8kurRL61Wn/4b/QccIvG/pzBUEF4+PdrWJmO
ovojsUNEN24L3/kyI11T7KnEv5ZzTpfQTH/hWy8IHHQVLVEQBVnk57Qf2936Va6kds8mx4MBidAt
Sfov6stzcmZo/4U5/yk7PbrXYArujKXEduiFdVh/TTIgRLhh4hHz3bu09U2GuoBxggjePWZPXGqr
4oMB0LIdXeF9y+pPv37M/SuH0vIjsfpyp6dSXuWUP41Z+x70AXjlsTA/0SKDYVzERQx6HsaZdvf9
Mj/BLpyvulqGpFUoR+uNP4zUojn3+10ORGMHvb840lpjR1cbmgvr7dhz9m6nyXNeAR5voDJal3WB
lEj8gTPbR7tpiNsrNQbULEw6tZtI8k+op1scfPKYqU9mKqSmpEewvQUa8UAtGMUvAbqni0Wf/RCb
Omx97pwvFZy69yKuCItjJLDnFihP47K0W1s3nNdBF98YHOkXPEDO67pkM4xTofcnt7kC5AH449OC
gBWQfumtgtipHFOz20vz2KdmEmImLHeZSrko2Qa4HitzT1+ANM3T5rw2dTLATMS+9d5JCBybbjDV
58QHaaiUpB0j+DqaW2IBuErW61CMNJyTzW8hRGCGCC1NkppYtFHvKNrppmXF0cFx2TM71+frunBq
xttJIJdZy1YGJv9WsdZEfzz2Oyrx1qehO3BpuU0DAH/aefoSo6OK7IdFi+W49qmWgUkwbeC3OejM
c4uT4trP6Zk8dfeeGBDLaq5d3KhvSgq+GX3rHxF0EyBcljyz/n1FhPgUlrVHX9Qa9h7wCoK9pr3d
o5iCJn7oZRG8dnzRXjvDQsK2+G9BzpelY3o0oOR4eEM2H5uFHjPikZ1Wx86V/5jd12kTzS74a1L/
ZrvkaLSVdhncabnmSuOxLutbvfqnHec2lNiOAJVXzXC17PmhT5TntM1/uc08hsPkjaHRJ9PJG+Sp
FvHCs0ABNbdmW4Da4b003pAYtBfp6wkDcty7zHUFFmYyUAB4WOnVncpCDTw4QiD9xyR+58CoAmPT
ic4LcRx7ISonL8wsStBiGZuDtGrtYpnLPchy8x6h+LzHNI93LrFVdFoNU+EJqU7UZEy3cuvFck+d
BUs0LVoTgcbdlfP8gj8UZ739uWR41PmMuxP0ISDLhnNyTc95aDZdnkChntJdJ2H+F54OGqKtfuCh
zba2F8svZcDkt5O+fS1tPCrpGCNtxql6tFuGw+scYp3zkOP9oP60jm5fM3IASsqHmI+XFs1Nh/wg
6plcApVLa8aaapyvq2Xt/qcRBvF5SjHnlRmKkf9b4MQhoptFilFCp6hRo4bRQQQZmdyUeWO+oQnR
wnkVxrll9RWkX3QsVxVCZ8Zyb8uYAEbwTzX2nCOOFV0RNvRLhSgQ2iEUCZLi2MDKPaQwhjAwa9Zl
snv92ikpqDnRzLGaW9355YttGMkW27GPNJO3QoLQ6EaEoYHV2SZ0egfPF49rMNT+2c/oE/+vLbq+
wjKCPKKzs/3/99XtUW1umdGiolYzjFV1tC7ZnP+JZWwjthb5M2BCdjItvmDLGFCr+/2PUaAUoKn8
hv7qM9ZoFKclocF54z61FjCTHNTPt+5m2r+6ymsMrN16AfzvPkjG04mq3TivRxEA63oXpXLZN439
M0qc9GUVFpia+9PX7dswBvmlL71l1wSluRuVRQJgYr5b76UDVdjGIojy7IwwLlOjKPYdiIjjpGfJ
JR4DPNKRZyGP6jBUux3Ez7FEwQb/bJtOjr6zG3M50xJ50FMiP7knEgwRQryN+tl7cR0QK5qPE++I
sqv/JegdS0wVTy2Dh6ageRvAM8FrO/XBdY7+VLaODFGD+mbGzsR3hA4/J/B64KQSMxJ6j3gHAvxj
0Xvz5/oiT0EFlhEEHT/jQ2PWCmJ/iO2tqZkVVV4ckVsyYt0W05WWszsxo7MDfP/cKm1GkroFVUjL
3Xhfl3OMd8drTpM7X5gW5/tudvCu+uzTggDjv4oQPwbgP5O9A5AOZHlXeHvasNVp9uZ05+aSaNa1
dLcMrPlrox/iUHmpUH2hMCKBI1OygXXBC0k3e5oPFtMUo3SHM6ZvfkikCu3wrSpdTkDxKzihNOiT
SY6GDhsVNaX6Y8RU60yLMu1mlNr4biXNYQYTqFxfq7XK7jBKSlrBHb7jre9oDCPbwvLCR5YtOXlj
fHvW70zZMLtWaYQbsmLi0FHL+oqYtDiMRS0O7YrhHJt4qxdeSlx0oOPfyuTNAABzMiy4C1X1zypg
nNicM4NPbAjm7zmNAmh4XFkCuxpxE7gBGhCWKbYUKjYPdtVUtofKB3SD9sR/GY3If/en/ON2rgMn
e64L4Qdojb2curwhaLJi5kxPe6kv1mKfGqXkXhc4Y12Ye8GLjKg0tnlrl+Go68PL/L9FGCIc457A
iuQf9BUFZSN/n3vUEpbk+5PGFtQ4d7sqtEtA/N4pp5N6zWkjnTHnnEhqAOWAEgOtEV2qdQEWFm17
A3WyEB0tFR0OExktExE9RnCrq/wX/Wv3RJp39MCHp5FTa58edS1RZ+KHuY29Y93y2C7OBRq089qP
Tq+REUQ3k4xwRAUgE+iUOxtYdgRFLK1Po7bG+BbZ5tEaJziLo+p/r80LNbDIYaOcYr2GkIxRhNlW
UgaX1oL5KvD4KmVOCkpYOdH49GFn7z0MwH/bDxgNqGL4d9tKsL4uOj3KiYCQTn9rlhq4Ut7YL7Mc
xKkimdIffe/Kr+s3uCp4q8oP8tzGc0QgJsOE5JqpSde6ROptSiWEvTAdkBA7Osx1bTyN5SL23OvU
NuD8Y8XOq7QVM6kV9bsk9akm+/npeVmwGZEvIN+1fIZ5rrFv6Mpp7uxdqjECd7Z2/TQ74VhOrJPU
rR9jrTkPH+H5LQ+y6/ou528W6kb8pzQad9eLwcJ92FkfdV7w1gsImrWwyzB/KNQ8fxVXdvkCfLQ/
zMgy+RDn6eckya47SdmoWtAH+olx3uvZK+IqOdhzRQc6JajeJnJ7Yjj0XurRpcxs776+q2syioel
wTznevv1Z9mhTHvtloFutzEf4bAxRU4rUKYkpacX/MRIqNTdFRDTfGYLPSXIx49RU/1ccth9mwm/
68GXqIatMSELcXYFWzP6oUj92jyb/mG9Yax3jiptGBWiN48zZwp9zpmT8AJ2m5lteIF8eACf7ULg
8b0t/4G2OjRdSqDU2+PrYX5CJ2PTCzt6UAVgbJ27+wRcbWtUFnC4ckh/+TEGTvU9KIb05AhioDVb
WluNzPiSmiHdqFdzn6DHN2LnDYLZ0+uj6JuF+oKPuttAAB5e14W2bIAVibAqPz01a3NfC5615tsY
Re3mJVNNj/qPVmkFoeyoyzrte2GCUUNRkmzaJirerMD8WnpIqAhP6LY2kWBbPPLgEP2FyaCELbap
hsna6T6xkLTPktuCuGmfVL8Bmbth1Vnxc6yAAcJfa36oFLRB5J9OIuxTPi/Ts6ScpUhSx6SSApmW
2RxGyS1X8Mw61P0PamnnZGjpvXPKkoyhCASotOavulvsKusP/gmXsM/GPLhiME4ZsQl2aywPbM3/
QJ4sz1QyS6j1ev6qKxdeASyOlAwtf11/zfPzcOLScarKgLFH4ljiMrVo/7VY3/U5lBIhm+hNENB3
BWH1W1865qG0CXuG3kyVxEBHjYrcbGr3ZjJvuXXTlKP6NqeDV7fySu0NTniB2pgEw3SwEqYFlR/H
VPhNeyv8t7zu2tdeqYVTi16WnC1u13G5d6JU3/5nnqtNMF+KE5nveX6Jz67nW2Tn82sCfHRjAflB
HD7nl9ozfdTUi3Yyc4PZ3/+G7n7i27vOIJw+MFp87+l8Xbdaw43yK/a8K6Lzfpe2RAGsv573W2w1
OjHtljKiFto2mrkfcD0muw6MFP4NEYXIsgW2diJd15+fUeA/dBymaWooWeYGJ0M//0bPCzRMCSIE
MRDnsgReQPeV7COXRkZe0fKvGCrkLnJuvFDGvqW5DeicXST/K9HmlU4i0pa0d7RsqjRci8RCH5/M
sI2DNgavjB+roztUgYRXCJPzL8LAB0B+WEcDqRooEDkGhUIrlLU+yo8JTzAesbY7TrQXT8A7ULpS
CB2WtBSnwuXgrZX9Xrf0YmfPzbRb3/ZDUx/HHvxwknUz3rp0xhkqGOHCyCgz2q4d0zYCFAP+HmbN
ZCmphcqIb7D1+YN/pfxxr2QWeib9b7WsXocKJK+KvnvEBf9D+sA024idHBErRBbm3u7d0OrhRpCF
cfC6LNtBA6m9barBoC5l91n0dF4CDc1Ps+AwGEbd4cLK9lSOTl7xgRCxrWWmfcZZcy4qemSbNviI
27SgdW9VxMC54iNHMs/wp0K1Spdrj9Ah2w0knIV22s8hfP5xa1nwSkhZswAXoZIRUWpfmlZ8C/JI
P6w1XhQJRFaVvVAWA8nHnD8Z5Vs6yPINzbi2NQvBXa0zzTegr8POz/R03/b1b60f7OegZ/ppSumO
EgphP2edGZdpfU8NMz2TJHuprC49xkH/C3MUkaMGR0stcT3Veldfszn4bRg8Eo5SkaxL4T4EPJWL
r5uol7EFGbvR0waEANzRRE/suVmUd2ftoIMEj4+ZgPfbzPpnkwWvKFvEueKBenh28LtBx3zQFaGF
SEhcusDBcziPW6xriA/VrNQzqOnRyYEza1/M9UhBKIAga+SIkgLXwoIXfKtp12YwzJ2FueBA2LD4
LNoIoUo3Pwr2PDJehvMk2s/eZ2prjT6CU7XYwh4uNa45aXKrjgwTIxSK2tc0oBnqmvUPNq7sUrbR
h2bjIiYyc1XQsXjmuSOePByj+QPN8nAMMom+MdL6kOt2uSUUpt6tXp1BiQnJRfjHTfq3iuojHErv
6nC93pqWfJHqbomwiY1bavYBhe0/xUxIdtbVTWjgmsbtZn9l4I2ucZh2VonfbGyNKCTYDyxrS6yp
sSB/rBIX4TmWpzPoL/fW4NHp6p6ADB8LqGmCJgOpgZy/AMoDwKMvwx501h6y75+omiNnb6ckDHDg
U34vaQYYwjaOru0RCa10YCLP0KTZbbErXKQ+jY6rQaqFdA0qKJrQED5Au20yZXrARiwYTFHQdIlj
X0g2Z9Rr6AOC48A5YPtxLrS6nQt1lrUvZE6+71o0eZmD7M//jZzXvAgEDZf1lUGBfJ5X6s3kPofW
ag4MO3Uy0PJhx8xXp9uC4n4J3Aem8d9Gg4UVXPh8Bli5bJMODo5EFeC01qsJIoRMR8bYq8RnXZiN
wrLOSDCi1bbNxLxcWzJkVPClRtgpLI8dNkDz1h2KxeuulvNztVFzY81vA968C1FYr1Q66FhR+vE8
t/FL5GbUO1YPl9GdToAdvUc0Qoini9xwyzgMsrYOrXQ/gh6HmFWntYtySi9CghnCxtm2rfPTNGJ5
HOMC9J7uzR960TPXVjpMDGUy/PsqOnRWbV11NcCd1RIEGRYzJKFbyB/S3VtiOkr4siflIuSajIJn
EzCYOaToM1CNVGwn2uB/0ic4GR0jJ7AoxoPmXr53XecPU9aa0EiGdwG5VPfad86+jF9rbexfCnWY
QzsGVdjofEMLov2clO2v99uj19A5/9tKV8TPMw3SAszRdPQEocUBqdbVppBOdgUk/9XzvPEZqKXN
nEu6wHWJ3bA2vfQ+jIuN94U5ZEF5df1vSdweN2wzINHyChtM+P8tAsXUpo6R4xDSW9zWZcC0f03S
errDxXqPRy3GGZhZD9vnkdDw4bUTsrRG9SIHmuEXNFCvU4JAPDB17YlykC5IxKwOF8qtU/Xqavdt
VaNHa8UvDVH7Gf1R+WxcYr4HzyW6FRdWaHE1Z+Juz+cejfj6l5dR3jNMZsmIZTrohfE7WQLMSQxq
w2pKHCDRWOLADfvXGjEDTQsc+U9Imwjz26LkqceqFmCq2o912zCq9tpH31nXvCP5c3LdANarunrD
Vcf2W+tbzqwlXKkgScI4ahbJhbEXp7c6wkmn/H98ndly3EibZJ8IZgjsuM19z+Qu6gampYR93+Pp
5wRY/Wu6Z6xvwkiWVCKZCSDic/fj0bk0HC6WuIOTmpvOpkQr5TjKpySOu5MUvcuNo7WhjMfyvlAB
QAc/E8DRxqS9QgJ9d2YpTn+XrvXEKU+UlOgWVw37P54HMb6BK4NzNwzvpOtnHDz6N6y4I4Z3L7vE
YAFujWgHtNHqH6Qg74yLqkHL8wCbIv59zhwWdb+nJb2gcJu3H/PZFCdJiqf3TXwPVIR5WZx+9o5E
utdTFEuw1GDC9tjyV3pmMX0bhvq9rotLhPNul8UlKjss0K2Dqf1l5IzKJiWZvzGDXBkS7hDsYmdj
t35KeXhSxTeo8msmofsodp1zCm2HQWqGYUZ9hHZIg2ITuNxOhbZPVZg20yrtJPLJw34Y9jkFmugy
i2tQlD5aWjoX0dVyNnnstTgF2Qf0UfRs4jDcVSGBJV14D9v0RzacJQFE3t4tmyc5b3zUX8I4dnQD
vBvdlo8oQGjbkDCB71+5f3JomO3uUfJ9HNgswtYp4FX0xoBpjRnr8lmRGsYVDYlUU6SdnCWnrBbS
+Ir92CMBpcHvkUTYq4qFvUI8ckKcQ1oUmSdT64rXAaz/7PX2exY3j5rS71VOm9zsxCHRL4pUY11U
d2O/DJ3DuG9uZfGo1QmFSdQRBSQ9OGbNVKsYiT5CHf7i9LgLrCdlPGEhyzRoQasYVfmJJGS8YeQD
uc3B4JkOSXXgHHTzVPp4Waa0fkkHqDZGqY9bmrVVpe+IR44XYSZ5J+n/BY704bc4ab1Yatd/hTIn
aiLuVBb1pAVj6TaCIe6b+UT003+Dt1w+61Ze3eqYknhNteXqOrOsMAgPQ8v7sAnx+NttUZ86BZEJ
DIuRCM3UhzyBZUsj1w+rOc5jle5HI6HtRxFbjND1D41jkWVmZI/5ilf60FjzLZs1m7Im80bfr7uC
fol0TWm9uXLyOjtMRkn9Eeg52LBO8HOYSUuzd8BSpiY7SW+Ai0In44LH8RViBsNugIV91tzumAn2
uko7qwV4vtnpHl5d/fo60qLE0OcojMdiiB6suABP1OfXrpmM1cygiqp1W5IaDYu7p5ZS181rm/+W
Hf5T6kTw6lVE30Eu5U8UX5VnUARKUsgjmljAEcs959D5hhI43aamDdmWkCvGvMBzCA5XtKldkuxe
OzF9mNOPAhT7vFSUrtmCWZsqlyauj/gs1Ykv4S6jpd50HNP63+m3HQrrPPu/hToHmGrxVPB58qmT
seoq3HbaSIn7yJ3g8l/uhvGz0jDi/jU5LP6Gr0Fp6+C77sq5nQgCBfVVg/pCClW+Qv3iGuhs66yp
R8+yIFYByyUN2Gy9uGNMzGj+Agwwv8SafMv7od+bFRwLyp0b42509qAMSu1LL434zG2amnZDaGd7
ql4BG/1r51yiDXIggAhYECuXRYXyq4Tu+5oMP6AUTKuy4AXOwCjccuXKpC8q3Q4J5HsAX2ytukj8
7Lvi+x/pyEuugErLkuQkyVz/HAY8Jf8uTWvIjcPZKMW6tlhDopGDlBeRzaBqsbs0UJyVeCleGAzg
uuEdnTsQjSYHjwxxETE1p3gonnulwi0L79Ps0jbJjW2K87CVQKpFTvqYrJ2ZUUXvBJa/y2BF3oq5
CQTDapenXFYfF3F4srR3k30iTDFx79mt3waM7N7icnaTgqF1WP7+yg8QMBfHkNO7pZBgjWalZ0cr
aNryo+zdCdl9RCqUWmqadXESBzur6+yYTrPbxVu90ZGfCXyX48dYJPrXOZfXp9/zpnvERk/7M1hx
Vaj1VoNg2VnjkJ1Vbd8Zn0pMdkkVthDyhASdedtwcrwDoLh/czMjE4UjICrIj6QHLQXiCZt4JIDK
tp+QGGNiUOQvnKaPs2fhqzMngubDMF+pvvkdpklxEg5Ui4qdl0NdK658szoBBhysgawxKCk/ym+l
NqAd4kZnbyTG8JHuO1dAg6O4csaChnFyIq46UJMU0pWw6lFQX2x76qAdhlcrrrcE5ZJrquXjnW9g
vEsC2rtOI/+xfG3CB/Nl52MQhNf/P/yKxYuOg4ZyNZWz5N3frJYzW8pE+8bRoL018goimfilmbER
TcvhU7R2D4sHtbQm+34ecQFMg7inAvZQRDzyFjRptdfzuL720rmXlp++8tRnpimhItPrAfXZr/Jb
bzbU41EzsdMSqA2ruM+7LXuAbt3URv0yUAph6bRrM03CaqfESW+KbyQX9aee09m2yEW2lS6pd8Me
AQ/7k3YRFSO8xdZoVgkbW/qvvMrkNYuH9CzCbGfEeDJt10VfwL/NviSH/DP6H9Cv5bbnWLr6e/wD
W0R0JyGgNvgE5yoe8Gu47zmnDqBDvkqEQUjZ1WXtbKROWw+JdUDLmeWtZTxBXFzOQvVAaC33knCb
KsChlWe7JiLdZjIXXPdGXm9Dlddblqzym4ujB79gT5n7uouTm52pwGodYw0NAVvaQIp8gv9Py5Il
9jEZ+um8yVNgYtyqhqvrhSsczpigUR3PnCUVM3qo4BSTvUwmrH/12OL/Ux8ti6coVBJI/0YoM72p
Fp/3CXjj1MWYVmR74uU8c21M6MevLw7m9LUZWrZBcZhN50GNq5SqPouIjBgkpq+PEHyircbL79Ar
sEqU4Pk3gSF9ONhe4mby3SuQspcfQ2/79TzYtHkpRBwJrHDl4Tw4LE+uzMvqlTEGBEPTKeFFMc9d
EYy3ZbGqQT/iIHiOfZrmZhFayG9jeFkWmnPm40CddqGUOvwi4dlRWpWllsZr+lNqHEKlF/thS2mg
C7Jo5WId2TA/Iv9GPeR5ot8KTbuZNyYqK98IaGdd4tV0Ki8By9BwY+POR/oIMBMBGgZxx6R2N/48
RWdXLaDJSO63WuvCXYxfzQ56pdG3mLFt9SFOHqEEZWMNELpdZ+pcjgXbgFiG8Fw23kvs6MYGZBYe
hv/8x+Ujt3PApy/b2GgyDvytDosOQc6J0MbZb9N72jXdnokHY64RxvyZiaa7ssYg35gqxmarZSxT
2Fw1I2mrwi3RVdOVN6Q8DnBLbrRgMDZo6GcywhrMqxnBdqhVtQ/zszdkB3ftYCl60Whn2MgG7V+6
fr/9kv3zQDsLTpfKCBCZ1g/sSM3OINrMz88i+ph43xCmO2rVfiWjmAJCyNihEzB3BAhoF14UawdK
8qWLcsxUcko/xiHmlKwyxAUbYjsBDtAt2eIkjM5fD/Upjh6zCosvS0ag5hKpxLhqgNqXc/wk99j7
iIxpVS/PZZJJaFXhk6tV8X5JM7qKLLV8tCQctdFJD4SWDghFzskDYfy1WESWiUwFeAH4UU1T/3fB
mwBMV4pXFTL8er4tD7nlcafJZk203jkJN4amkjTtiTbd7fJZrJAKFMjAa2UDmKrJyuLkKSShFAdn
kV3V42FxZ+u2o64uzfkzAdw4DJph74TBTHpmf/4ABTAwJe/me+jfMYrVawN6zdYSSXQZ7J4ZjQ0v
6wTRY/U/DBH1bPIWQdja/NVJ6xJoqB853wegh0ffnj+iZSrRMHfckTa29gY85G3tgIceXdN8mHFi
PSABR0goFEzOlDsIFMBjhzWBmbuQu4qX3FJpp3Iyy6+FxlsM3mrhDcsdlL3sBr7xfFmWhq6Fw9Q1
N+5bCTOtjkdg6Z7zMkYzYTqzWT4d617b6py8V55FDtKkO4OHRNnnDW7vOitPGk4wBf6kCTCpujPu
UK4UQEsnIwGpFQJcwl7OCtf2J/t5zbRxwoxjylCTRajQU0mFHdPKNnxu41ZB0sZrSIMEHKy52skZ
g2Pt04mcIAW/DhaI+7SN8tNAM8wGE725mtXVmXFMoQZBXa3cq/uNJ9m2/J3xLx/pDYYyOZMp+sxp
fF4VZjqdebhN51G5lhy7EEfC0cQv9IznfntPgB1gs8iJ+RNGfGoJiOzxCE8oabViR4EXauAIkpYh
fsbv67B8Frrm00TdELJtYl17pTFHldlSpYSZX70cpTX/m0pLiuLO3bbDI21+D8PnMK4AM/vMAw9p
HeHcg1u2aVLP2A/tQPrYO+G9d57rhHlglpW/eGTXm7pKvqfUZXSbskYDMz1urmzk+ue6xJQxv8AM
GK5ZbE4v5ZDo64KR0UHvmZ1qAnsbUf76IQQFbQX3S+hVQX7NmZ8uQsciedCTN579hKAEqRcjDkpw
k/hmZve96BFALCk2ASVyFtnZMRdjuQdXaB2BPx1LNdOX6mivDjEnojv62u+5g+YB6HFFts7UU5cq
yJkER1zvFg+Paje/0FAXupy4pFG3u7A1ulvbwYOCPajtin5W9R1FdJg/+m7qti6H3ruvFsGkjtC2
nWxbN3jwvEw+iqaeDqUHVaeKo13k2/I+Bm0DPhHxDXJwdGdCw1KBIquMXIes2d5LZfxu4GHzcAMR
4fKIuvlMlzYyb98qWxP8v3s7WMlsWpdQQDOnIkQPwXhbVZa8xFZnn4XxMaYMpIR6Gywug8VvMLX0
2cVxfdR0R+DYlYABO3jOMCGdazpizHHFbiB2ixLSvbazWzz7UQzoM9LJZrTdqU0E/Hj2ggD7vBg1
S7O/tJVFYBlKDe+kg0yGCgD3UN3pFlrdsq3KOfVzGiaNFy3AdrV0ptkfJo9ZunTggVSIV0FhsUHn
s1q0LpXLPlEYQXHljQO2uNsaiqaevJVDY33ipXcpUa8gQXayO3QDXpM4ywZ0RtP53cefwNFfpVA5
dHzQD1dAYktL7D6zikvzdqOLu8X0HNUEp5PZ+IX3U99X9MrAp5P63W+sEhIi9SLLpAnbX/w1c8rs
sFrFru3tKGjeJ5GVnaT0YxwxDjcnizwr2GeFiFvMXK5uFzj15KuufvjlF1IpT2cBUOhEX21Lgwu9
7ym0NjoFCb0v3DlwpfW5T6td6nb3r40bAItkBxeF6bQbYlFCk8Maq9Cky2L1MwfucCoQtOr6YGNj
3iE9PIHfmI6kEIDxhVl1xE74PUI3vzPIrbfs3PSDsBhrNalknwjhRKwnlPf1ovOFZY3Tpvb2otP+
xDHu9SHwmyd7jtzNkOvTxoaqGzqi/wjYjiwku0xN4JaPcjWGq10QlxWaKKfV4bBAKozI11ZjMAJJ
UrsjLo5dHY/ZeTm4LEcYpE/72BjpUza6TCIjTbDJ9TRzFWkMiFOdIyfTpoL2DEBZVYeMMscdxqBp
sCi2sl1c8RQuh234lMNWeLgOG3/mrNRtoqycIintE4NcqrZnBR2TAZlmWCtmbs+v3NvOHgiUNedl
72WOrORJa8cNEAPvJWR8QPbRdde2yk8vYKRlid3POIxR9tLhAw6wd4ByTZshd8zh5uTHslSD/NT6
pBXEOy7CfcgJnzoGisVCJwF820TbXpPxNgZM9145zqedtXKbuIKfo0jHL5oYypV3UWqS2WAVaz2J
mY3p8WFiv+5Yg3ZfFqtq/ZXf1MmO9Ka7GU2Lt7gFzQ/uItb60YCKgeZ2XT4q0xrm32ivdU3wNJF0
QRN9gv7W68XIML0lEw2Pb9/b0GhbZC69y6u7rvuPLikJeSIsfz03m6ogIEsp6c6h332ru0SwfCZr
j/dxDPDolGN1mhbwZGU2n0ryuMlRiNvQDf6mGlc2dLK1qwaQ5LBb7quYVxc807J4Uz8eOD9FK62P
fld66Oy+nvcRrYX/Oz/b8f4/9GzbsIh/2IbgyGD9d3p2YuL3HWfhb+eCAzFQ7exOSv81p+SwJ9aM
tW9Bki9iKa0a+E/wl3Bo8U5sp+2tb9S/c1g4J1/POp520bOBGeQ2CZiZo+XwHnZwzNPgG1zb1rjN
vWfjBiuqU98TwMtAqvujWC9JxLkhjog6gmjkQoTGiFmel0UDwr5xyyZaL+UXss0FrGVuqOI2FsFw
XUo6UIda9nA0XCwsgpZtC2LUrG2KEnSBWerfWiUnSrBBJxf25H6iZm3OGvehW8fO0fQTVGeSllOs
If9zizTG+geFOTkTNce51ORvT7xU3Rqe14YXPdsW+pAflwtCiJf//VWx/x+mOd4u1+R0bwnbcnl9
/vurIr3BorvOCbZmhVk9c4ctjv8OrZ2lqEd7FwYoogAZ/v2agAyq2qOD0/JHqPDs7+pvZRmgujwN
43XXajaVZS0802HKdoP6tOM2c0gGjQJG9anpjt4lzOkK01XEi9pr/Qrb/jk20V83i7OYvkqcNviV
oKOrLy5FJssXscz/54tE01aGDZrRDGjxHTlrY8qu2qdFl//7teXm2qk77PI1sxkakudI98sf/vvn
lq8tf3j5WqQ71ep//30bXJD/4zqwfdsXpmA66QvdMwx1nfxfFHnLiHv2h2a41wD27lMbpNGyeDWb
6simPml5kCfThGEGYFbkkQk2ieos8Sw9+IjbcXxWX4jMEL6CZ9D1ERgN+KsYw13cphvcQvIhsAzB
FAZi2euYtN2svjozgeIij35RuYQ1A5fCcaRU+msywz71HynZNPzlh43MKVaNw4Cw5Vg5NQCWHFvm
x8LKfjGLnp8NPW7XHmnDC693BM1gePbDoANSaWnPEekQaJLLmTnUAP7XRnla9giFEjbNOAfeEumQ
i5oUQzUsKQP5flpV1WJXMb+VucUxrO2Bf/a2gSitGGkwLvyNPjNQGoNuuuXliREMsJoZgQujjEen
w/wRUxF3b3oXYii4zS27BMk0tKxBbiF0psC1F9afHhbEz8lKrXR1tbKlLY6xY6yXrRhwG3frjTHV
ILEhT0ItISl46Gg2dwjqQ4qDN5b9vvHhQTi5dE6JAyslTJ1+Qyy1gum2HaTuEr8lfSc0x7oLT6S3
gc3MFLXDnaEDHZBeZhz4R4e7JG549HTxR5LQ3JN507Asx/Pd4Nm65B9iCDJQq/Rpn9fMpxgnjnta
ZRFgcKuDw8NrVtlcHH4O57ZWIDG3iLUdPCsKsRSRuJcZtLxe94/gj/dY8cJz10WbRA01TeU2j1Ox
90C47Kc6mHY0KDdX4TdbQ4j5Vrt1vi+in4VWUyJS2u0d/EiyChgl3NvoSsvO2kza/h8ohr/MoqKY
C3rp0bTj/g6aCMkXv2drCUi0pqgfgROQVzI/5kpP9p6aGwLRYgRZiZoa3dT4UZZlB9UFpbyqIdtW
KTUVfYP0SFsj8YWqs5/DktZkdOIAqqJ2jXi98ITX5R002d2GCn10zFa79Di6Lok/Zhzw2e5GE0b2
JB+p/KCzdl2PmMLnrmUKi8EeHSTgiDLqhdyPogFOljKDb8MYecvuj13YjS99pBwJgfuO/r+r3SK8
MIiRAN65AHwOEEtFg+ZbM01pmtjoiknetEG/76vyt8yZIXr/helJ/3w9ukEagpOOZoojiqnByBYj
SSGHeA6lI2jg02Ge2lOjeFXLstgmSKF/+tJyds6UJZfa9LmiDWcVqAiceRe8No+R2zrFRu9NHfxB
Ln04jSPRGyqmEQ6/hmiKXx2ftK1WeMba7kJz7/Gjr7jv5xCys89U+VtyDEF7SZ39L0Y743qBKXUO
BR4xGcstpsSSDhJo0NibkxX6m3VzOLjv6JDS8OohFbdmfVmenMviOsN0LNEzQGEFp79LDV4kKsv5
sEy+Mjcd9gJTsKF8B1SUEBlLGDhrzqci2fUc27vMqO8AF6ZNGDfzXjAwXQdY7tc48qPdoIa8QQ9n
2Y1UwNVuKZox8hgOvUXS5RSNv8e0NJ6t4bUcMBwDFjOuIhIvFqU9KzxLNe8elEVQkNnGH2k/wSxx
c8tgeB4E9BqseFeeYiwl+bQxNzuKGhKLAgztT9fQ7/N3qSPxVurmvHMGQTDuPwu2bxP8n1cQZ6In
fCs97zPRCXYffEvzN54B8IN8FRUtaTOaBx2VVSJyYkKfvAznMvzW9yRq+52BS+K0LNLmYTAmnAOm
ipxxrDw2VMtHnDB1RN2WsHHDbYUzLGwz9elAKejKIm65IZVflMSMJhKo5YyhLvbuc20eyErUl7It
/VXLGfvQO4H3DEpsNSe5D+8iOXNXYt6sPB+IzuZZcf0KaLbHFv4HhxBzOFEAPJ5qD+MQ+fWDjlmC
WzBMbPLqtyiJPnLL7/eDAhpZKn/ao0JyHjM+x95/t3JQS1XEeBYnYn5JGDvuwXTor31cPZnJvLVn
7Sfk4HobzK+hH/b7kAorBPT4bNuzeTS4fzfKoaUphLsTrUbe52dfUDOQRJXFNEIGG0FaDVzQRDlm
S2fuiqaImHmojHeNKpgRrqD/AS+JQzwvA7dcNfPF5R4BI7S9/oWEUW+MJ0UUexntq2B8bWKLlErL
Y33QteboNYa40BGCkTAlz1OM4lsmgl8zShbWePqGtMJMsKczCdIy7+ql+bwOuhHaQmN157KEx6dz
A98WWuutOriZUo4A57nxUgTWgCot3HvXJN3D6XuUcOeQxRGsbRjEuxi15gERGW88jqsNKMMRWS7z
iA3G9lNvkSF1LHG2atD0nSDmGxafmMLmdE2tyPuiFDfWmOwW4dju648qwgcj06K5dPyyNgwb/5Vg
jC7mJoxwWJV3a+zFZ1iK73UBDZ+B/KXLGbD5qdyT9t1A7I+Oy8lxqjo42CEXrB76j0AyB4QgBdWt
IU3SiZwYzshNhLqp9XK/WZYh7d4D06+CTVm+Lnk6zXXcXVmKXzix3KOTt3siv/O9LnLzEmcW+1Nq
ghFKiBZ4MQn9OZgg/o10X9TA19YEZ6eNy7idWvXMObGnije25mT7sTVmkBx2drYguPt0+t0pdwfX
jnK2CxXtaBRqJKwTNOhaMGOJYVISqnzKlaqQCpPsaCujokTTX4/qEb3wlZl3Tcig3kdcYN1e8lOZ
a/QrAlQWe6zO20tuJ+shpAIVrnV2DBBv7LDNH/NM+Ew3gJSNMvtZd+TxFvaUz6S4nnDgmXNkP7zR
/d12SFC1MX/3dfOWEEwGWzOc6OPgQhjSB1zt4FAMISjVTO4Y0VSHkgn4OoGc/UQTtjylXXHPJzkd
pWGE50ktEedOQ5fFZcka67X37PiO2AsKEY/k3TZ/uZntUP+CCE081yU+0KRgtSfVttdTnsHeP1i5
msE1qhoBS4gFu3L0vjtOOl0CNVepjQK1XWxc4qR+J67MsJqbxDW/KTP88ouZOQdEd2Cer8Dte8sH
BFL1aQLcEI9yX7CvNJNRIwQKN2M5EnoZxKs0KVeLpmHq8e+GKegu7FDN+5q0YGPTqTrZ9tPQszWy
gUzvcLdGa00jlufJMrx4+rzPwfF/aKaLhzou07c2Kn7DqKQUiJKPpnADwjJtsSV/xsxfmWMqh8Qk
dqmPnPnoyuvDk2bP49FA4idAQOKdbbu7cSZTf5oDoW0YI+/jNlKULvqsVh7BhNzt8ictAxKUhxNO
ojI9LJwqTAiwEQ1jRRgxxlo+6jdL/yR4gBBglDYOuVsCUkGZd1u8LEQdJkivEnlFG0xw7Iil6yoQ
aHiMwQ8pc4ydDfeTkr14YCyF/tHaVAvBeFBQBLTkrAp/adh21g07c3ZIeGdSB4K4VetEZKj9yBLP
fqeg9TnKg2OrJNe4kJK6VVhUfhGmBz8svuGpNXcJhZD7ypQvEEHg3ieRvZ6Qb7KauXSr4D2FY+5m
n8PKgunTS09XmB4J+SBPIbvwvrHAJZOXt3eVmtsj2gFxL7QfJnwbzI7zQXdS+5JTqW7ntnHQ1Txx
xFt9ogn8YBlimFaT9s3kit35jf1zaTTUO5yEMcxLTfWJpKpDAEdryKmjTVa6GDKIVs2TZLp06ZI8
we9Hk9lUT/Z+mPW9b0/eNSlNELDMHei3JtEUmm8tHJPRSEGhUW60yaiX6YfiD/izFDbsU+QO8be2
7k8IZvGW9uTh0LfatC5yCWtkcnQeaUUM4N3YlG4vODLjJ7Tbnup2IfZ5n5+5g7lXq6z/QWDgyILh
YJ03JD/ywfqTFKZ1qYeUY7oxvJBTZhDFtHlbj5X55uHHmjkdXqzc17eJ2f+KJy1cC7BrPK3gZNKk
bRMhx+Vb6uU1tHlgGhq4lTj0D6ViF5V6iNF9Ak7qA2PCABevc6SqczGPycbM+uJiwo3HDAkgYVkI
4G36SFhcBAicWUp5kMKFwuYh5jP07YogngR9U95NB5NRYFNGiKa279ArnmHB7waz6Xc1ppWt5rX1
tq/4h3wp5nUOpwdtOh8uleLfJiZObT0Ij9QnUfwu3kjsgupiYsw/BotcwuISySAPjV7oJ4ai8kRf
Vjb8MLESHkYHFFldTskLVq7hH7Q7SinoJToQ36CvSMXybX96G7C5vuQjPn5ya3lhf4usV3KBDxAc
m8XfQM0fkR0zwXeBCjcU1Q8bBwRu5FheNUahG2vwQI0Hgzwbbo/POzRfY1ArV7qH6J7v0uHQ5U6P
CBxkWwaYmEwIKOTO8GLPzKJKIGpAnvufDUiXtdcAaxjjKHtJapJR+lwM6zWqWnLt1ZK2lOUlSdvi
htfDFQ8v7ZD5AxiiqbZ/JtLi+2JIfxlao98vY2V3ALntaOBALRWd6FRjR5SY8S7wJE5OvZTbVFr2
bVBIfHdyqNWg62rH+WHTVE57aW3uuOptsuhSNK0lZ5wBd9P9rAcj4v0EOtRWQSICGAQmQtKEnVpC
Mmd7U7d/Imkzn5+I3sohpZN8jlN3NVNAiIPEQDBIw5SnFMP7FKl74+Glh9qZI7okdnHSW9qq7Lyu
Xyw3/mXQfXfIh8G80MH9lmq0B/E9dvwl30eFdn6OpW88xWGxazLcvDrI2aeA5AGdtQ/b9pPdaCLW
6jZlEtyhy1dTht4mroxnTWGrko4GtLazroRQxLmLElf1tu37CIpHrqQb9u7v/IL9XauEWYSFZCM7
Oa2/IrGuysVGOOmmrO42PX/hwpyjuVA2ZZHw25Si5vZoHDSHjbDm5e1lwFCo0qDLQvXIvKPWGiuR
chQuS2hSrxWaa97C2tChIEljfIQdAeNl78HTKkT6w+Ul6xyOMkvF6J+nJ90Unn+C8o5BOy6ra+1h
4Bjc2N8yVqI3J06N4JirhgB1ziALz7bYsZofk9Mp4qEmqNAFgHDS1dFk+SjzH/yA1UMrcoLORAlC
LR3XBRsDBFvCdzkb+hW5FHPXG2j0FMUxjvRiPG5F9qRDyT9wuIM90NDpBnbgd62GrMtOQ1P83VrK
s2VF9anP9bMNZeCe9T5gft94lS6hLCUHL8KwsGj9SioTDoNyjQ8xGXPN9F51DzNpjZVmMzh0/rhp
oh8BZOM0JZssHRWodtPP1K2+R+WUXkqziT8sLz79gwG7u1VezWGhAXftWWy0TC3eyTyAumC3H8sz
pdCgC7Oz8p4thEHptWdolukJnkL1jKXJJd9KoWNxHpq0u3ruO/ES+xg1ssm5HKcHDdP0NGSknHjA
BSdhDMV6FIS8/iJPjTLt8Pc5j8iyORzacvwyM6QJnjJNdYMtm05okshqy3HeSoJVr8TsILGmI1TH
+3JA68rqc2leb5qp31OadO3YWOTKh6Wr06dH++8MdnKBydk9LMm5JSuQimFgwxq+LSzmJsUMOMB9
pp6Llpex5YTAWKrYNjT17kSfeo+ypMHRocdzg0Uh2+BsYlTmE+yPeSAEqmrSFk4P0Jkjxh76ZLuV
ap4Ivcznx2uno++9UX2JHpMx3l82A+AZcZM01bXH4EN6wCshMzf6xvBDXLnY+AmutYUdbyuswLQC
8vaPTUdZP8DcDabVXAONcVpXjfyyu+nhgWzcRnxjvFrf43H6WYtu5lBIPJ40zY+upWGHt3BCqx5/
t3UM/TZ5BPxCL9W2UdeSrYOEXGnTNyfOj1U0ucf4D0Ob4GzD64SOCScTitavxKdEx/MYbPWjzg8E
rASLhby6/vCrNvtjpFwvhXBWRPurU5Ka2S60/kA9aC5TWRTats616KnT05/NyE105Im0kq4IbzbB
nhp4VOo58dmSCfc2cwD9P98LEx2YrI8A2FPMXGsN6A3djp7aQmXwEIJ3aZYenUCjNwRkbF3R2dvl
Q7npHH5tNb2MTSGbPSf/YSO15NTPNgWU8fSTb8XYcTbd+tZEB8oYtVe9KT0Km/M9DaIluK6OkLPe
0UsRd9YqOjrqerV0v93TY8EWaxnGMh08pcC+sB61dD+ek5opRZzOcKd1gBlJe/fAobE76rPLxJ7n
ojeMJeIgjzkK83fHCHLgaKEqctoezkVpcaQ7LDEOi+Pwkc2zXNc2BDuiFcPW+/IiIlNdYSu/2W04
X01j/Bb4EVOaWhpbT7Xbln3/ohlddjBkHx/rMDgvhyBamX/75agdRaPrGzQPWssp7s7mVPuMsICB
lOc3ZeGM1PnfyQhDWdwyL2s70lmFV0msqa23p5nrUdPVuK9T/KKwyd5ag9kIac4/s6e1H3bZfzBR
ZRhi23In1WgxMOW9xDRyNFL2AqaC9xK0kie/FOSVI7R7JFF/H+MduC1LwSsooXvQGpGvo6Q271Or
G+ByQFJlOoryKOZ/YNwkJy2rzRvn8jXJoPIKxkZsy4lLLcc8sAqrcWD0zZZCr/XdrMi1o0YmxkcV
XjeR8pY7cBhtZU9KjfDqafp0ANBdXrLIMrfjbOFPVSioBhfA3tP999Tsxqsmi0NssLOiAIYy+mbI
4SuI9DnPLQ6KYURljU7GOSNBs2PS6nCSfnZbYGWaOdMBMTX2y4GGv+cwICzJr586ppwJ9ww+mcwL
9ZeOUFH5BK8QHxXGeXL78bb0DqN0H8n+C8xyg77noID2YPBCp0P+SuQPJZ+YZJIUztqNKpVIxgFR
i+pItfErlLdw2+wYp0VY95Rrr7gFfo7/rMirR+aUV48+GmUpon7UcOE76cLcBKnBCa9MxqfQy988
AvG7QvLCTsra2XT9j8V5hg9qH+gIM6p0B2g6TUIavGJGHt3JwDm59hOoCMrYv/UM/1UfImsfQ6kg
JIJpH3GHRFJAeK4Ed06ROMbN0wIR7pYRKfVYe33mBGLj55nBrGJBK9eub1nWOtRc3KIOgAncyDyx
Rtwzy4IjpjmkIE/+jmOWj3SnoYIpwOPeuNQmjohYh6yRNB0mz5mv299m3jkJx8vNMP7rRwOoTc11
jpCHpdQ6JZ6H8EDZj05Zxsm37GNPymI9lmxj/Q4m17LUCXWk1YD5ePE1GH5G30zoopnqCXv0RkvJ
ATXjLptOyyTDlmI6EFTvVuSjJ3A+A4dcpyBlgEqzcEUxQ1MB0Sb7uUCC4sZ6neK8vTOVtPeWJR4k
AeEDe96tMif/5nqxxiv6+X9IO6/lxpVsTb9Kx75HH3gzcfpckKCTKK+yNwiVg/ceTz9fQjW7JIgj
TvdUVCBEUiKARJqVa/1GtpE3NkghAcfX9StDUr9JMUSVLE095KYk/QF7sXWGwLML7AKuQSkEKsXG
NhZb3G7wHrVOHo21ntjFdpR7/9rBZmCbZShMt/4DYGMCK0O6iw2gNak/fRRKgjvNj7kRARSMog9Q
DlCrcKT4WBP/b53Ry4621yPGoHd3cYRMZZcyNCYH83ieYrlN0vxrIfgtSGp6F/NPQ3cpz/AEUSJB
/Wtgboc2hPbkoSYiucE8NUEmcyovcbDpHkjK08oZZTqgQD0+rzhWD14I1ryF21cnaAFojdofe8be
RRFZGwMAbKc78q61VK/C99KzqMzJn6sxSC+bvw8THE/GcFLAworhRj1TRrUMCIQ0Sg4JO+0jLlPa
Lear5n0VJasabOOk5dW1XXvl9fxToxirNocd7aC/WALC0oMVYAhj65l6gXLHEFubyiEBriNrxU7e
q3dYzXgMKgoof1MaJ+jjWLimtw4ywHsVA7NB1VFnQT29PeQa3pO2YgIkGsnNhUEf74awf+yh/13M
h7rH8SPWh48ZQiVbX7AL5kNgkrctkwR8injPEcL3EaFpEEXktcXEMc8eikD/OkZ6bWfklMFUGOCf
dD/a6h6K+7DU2QgQ4K1naPQMkh7RZ2JHCykXvrgB4qOzQf/oDxKqgrSw3JJCbNPYjdmOY2/jReF+
5mmWInEPJA2fXy3OXTR7fxNymyaxd4So1wScOmcPyvQqSJqnKulrSEelgcRu5lyPDni41ugvGlkz
6NBQiUCrBGs6Qr+eZSZ9PVe2Zo9OyPyypQdW9dRdZIWNAeu89enWsOyNi1g56l2cXoSFp+ngY6i1
NiHIDlWEfX8OyhCjSTQmyMdQoxpEm3czO1KBbdgbqrWTdGtseehk3nWHKNJI9r3TBPc6lBCKeJPN
9q550vFY2A01jp8IDlou5RUU+AQxnhRVel21X3jUGwXr55soa8p7iue/sjrWdxXryAUFg03uN9CQ
Bu42wcHGjZwkQ96lsTFLYZPjwtQYL5waqby27FH0DyWKCLNJT6WEMMsTeFtxMLgDGc0Nq1d3oQR1
sptpJAGMdoLt+DAQEZFloGKchzIWD51zMcyFsySSGIJKjYWTHR5zcTDbYmOi5HgwBHDXF9JNrYLN
LeE9fB1yzXKkg+vSUCQKBIXS88Hl5dgfFmBbatT+r8hSr+Wo7S+fGWKpppABj1lXhY0Hm3zOXbeH
QQYx3Ga2A6VQr3CEG6Zbqw+1y1CVb2o7tF3kS7GRkxFRrgRGa0ITwwUsa69nraRZIgSfbSopCZik
QE0NG8Mdq7hEgFI6DGrfpXtRxpl3pK2YHtjcsm4HfA35vv5iPkSp2V+YU39fIvP0oghG4OisoYSB
4hHxhSQQf5FGZk7Jg899WjV4W6jGGhTIBJVX0q87Jx22HnDvTWEgZIbWIdUUet7WLyAj1UIuG6gF
RWRxSFSrc3VoIQz7YmeJmHDKUJg3NXJ1q0LrP0K69bYoaF6YSuLf2uKATh3iG/4k77OJFF4C/9XF
Rce+iWKzXlPbhp05aNZNi5qvZpEuQD492IQNyIeZ7mwjMUvVc6Y/+1a/i83x3lQz/Rilk7HlioKV
NUDeTCX13mdHdunEPQdrsKgJf5qtPmbTDwNBapw+S2djAGTds3dYBZYfHTGf0nZJoD2M6Mt3q1E8
4F4cvAFwDVoM6QZnBjLGVMxmVo4isixVr/aUi5B7ByRwEU+RdPASZI6FJm5H4eGmLj2HirqVbTON
sUj1I7sH7Bfss7TP1l5gfurU6g41+wqPgqNKvexyZpbj4I5+RourpZ17n0PJVrZTCRDS8mGlQ1X0
bAQ+kcozRC11Pig615rlNuWVCfyoKuiSs4BKqAEheV5SKhUPkaKE9ccMajeb0S8xD+5CuG795Ck7
T+lvZ721PzbSuj3+SER1hYRZi+AbstqGzzCYDwBmmL+GHmZuy0qxobQAcybBCj22wJzDqcAJWdI0
iAuac9lTzbzUcJmihr2ZXZf/gB19OyLF5k3h2puB98RYpuvl5HEDBggLuDkhc6AnnxERoiJjABli
DyRwlg3q2R6wqtirvnqsDdtC8M8QEupJyuT7odawfGPWIDtmw3jEKERqE3OjqsAorbJornxoN7hz
4JBrdjrWFDZTDco0ZAEtG2tGssofcIy0tmnh46entwDxG/SKMpwVk+B7AowF6Y3QvO7zUH2GswUl
mLa4hrRc9pq/VwTRQZJ2oRbeJ9bU3fS6QUKqVz+obCmPnUnHyD3Vv6Hbfmi88nPl68q9aagZijmy
ifQwXPkGbMTa9kNtZ0zZj3Gkt3Y47YLELsESj6XgclX+TpGYG2bidNLKuPDJjNI5EAkDfzj6gQ1x
uld1d3JaqN2UpjdTARtpQq4MiK5VQBDvBpSQ5Iz0kJ5X096zwm2hA+6fD6aYo4wq+6i0IBzSOhA3
mfJrU1hvqMI5xxoBm4MXBof5FQ/pLtKRG5tV8UNVKMmRKWkmKA9NwqBPpLa4VaTWu7GxfAKlCKSa
dHmB9eKaAGogrQslRY3IC4jkLXKo6R4nzbtZaaZRRzy15XxjIV1xXbYAZf0iQlwclfGqQ+AeNcUA
MRYqF5OIJ3RQE5dWqV365P/3swSOJjK6gzJcvo9y0403GDdNNXVNQylCRk9TMV9j3ICAcblVmewK
yIA9tYC9hQXRusVroR2L+jbR5R+ZXz0SZ3f4PPvcx4RQkhvYCY7VZXkJ+mm8qHOM39uOjHLZIXiW
yDEDGzZFEOvrfiDfzg7G27LDpEl1tmVeAF2Frm4qw0HribsshujKBMMMGR0pcgBJrmSjwUzuBn66
3yUXcbTPBV0kdmTqroGJszf+uheDxR5gJnYMQb1xqPmg7820fKaZnEUzmSgekME2HATMbMVZgi+j
Rkaq2mBrJuNAtEIL1O0ETG8+pEb3+6f5JWHmiC/fBdMqXoSiWjEfzFxtmJK6u6gR+eo6KG6MTtf3
JHaY3eUQrhM1ARaIQlT7sgQ9br2gOwI6oW6PP0MEqKZMUTmvkfnxM4BjqdRXKEuxWFPIbK9GGZCa
gyPHZt4h1oIAcowUKfrSEDN10kVdR5fUqoxHdJ5h35Lmpvs6JPAIUJo59S1Z3vr9llPlJYrSlDVF
NkTjqSaz+RJNrLO/VI0o7XY6eFQghuO1KQ4Fm8XryWTKgFYgb+cPcsv64tSEi6Zk1RfzoVHi5vmn
+aX+9weJPZHfIEftKlC9n33FQZVCqcCdZX5L/9tv/M/L+SfAZoY75Gm9nl/Oh0l8SR3tZUrjFwZ+
KeY69Ifwcj4kOvUTRF5ZUgUnfhACzX8Of95TbmoV+uj8kRIlEAMUoCeaXN8zKqQblCwsVxGqL/PL
EA1KCzB0cpFqSDTO780Hp0ntw6AUX1HfWZkR+fKkluj1VOmUY1uDhiFvBfMBt4JyIzmhT1nh6NWI
IhgV5CEN5uNsMTy/NfsMz4eqQgncipVPi/cD1Lqf7YhVBZNDlDzBc/z93vyn819MUUUcSQZ5M0sS
ByDHL3QnAYTXgq0fBAR7fm/+9M9L6FjQtufXzz8uPp9fzod0Qul4/un5e8o+PyRysmYfGF3ZeICK
7EY1uTJ8gDUFRgpl4jCqJKDc+UdfFeighNp5J/7mz++oQp/8z0tYmYfOIK3qV8KtRugjtJS4jgh7
UdP1ZARCxUuL6a4m9E1AH3pQaZN8Go7kYoajAgx+jZ4dgnjivT8f/HkZiQ8CQ+3QjFSTi0iyg2s1
qa7VPGPRrYKbDFAQa3tCcKs07EsNvRNVArl89ib1RbgnhdMe+8zwMAlt7mfPUvHT/JLNQ4ZwoY3r
nvmDSb68HUmYgWNk95g5qAYAHq5Bm44R8ifiMDYJWxGvCbYIVV4iKa/vfQQwLucil+EQtAuFQj1w
vb15XYIm3Hh+pLkJ/oe3qfBpwCUShRkB457fIxfW3bw/X5jLBclUHDzZDctQLEJ4w1JfL0gK+k2K
kbJ5U5LqNkW46Zd0MyEs+ECA6z9jBKA2e+z4GfQCMTAf0OZEODKFbo73keq5mMr9/qToSghReCRG
W2rh5LRiM9uzoQWZMMrKbV8Xyi2S/NONrD7ML1T4+Vd9HmwUkdyeD7WoYPkiVf1/fdnDHF6FGgO8
jB8H20x+BhqgQJj5AoBHlTVoHPMag67fhyIA6dugBTi/heb57/c1YG1kfYMKpSrzxhSKfTO1jPSQ
CvmDpJvPnsK4TFBlSXMDzMck9sVOmfCjl2Aa8P7z0E48D10HoGRbumYTIiyex6g3EdUZw9iFBJvX
qW2rd34PcTBGRyUBc3M3vxUgDnSZGdWnP29FuafswwHkZCz+qJYthCeI/FndKVN2AqEwVy09etxh
mOoLNUvjAa9qPihTfWjdCN3rVa0TLr74iBW63mLFMOyMtI82JXJN1O4Rp1wFwgvOqZzN+y2gC2JF
DkcaB5kf//pLAKL4b6mqojmm5tjKogWcmIVLtit9lyHWWSU/5A4dqflQ6kksLBPH36/nN604wCwC
bNbKZnexpQYQAIqTkw+AHK0duHT04+aXYS4dkEPHFox4WvYotgtnwtwPKWWm89Ge3zCHHrK2vxU7
QkDVFc6F8wcvfmd+88XnXup4iN9l9qbRsnBXgljb6WnTf0nSGOJLoH1IdNW4tG7PNJVoikVToVem
6Ar4PVnVZ2bRC8aEZ4yx4nSmsWOFjA7s/JIHpCRwiJaTH35QKTkS2jRMa0BhjbIKiERGeRJ9FWJ+
BABY4iyJgNdC5xU+zRNxIEFdRonWSTSIv2aBjfLgu8OAOQJjw7i2xUEbI4OgIrpWB/ab9QCQvzFy
AYISnyp3QWhPL35TfIODo7ZByH6TJdGHIIjMQ5D2CQbKvDUfFGALq/dbxxax9MvWsVRFJt+gWo6M
qyz2qq+ntqIBp9z5HjjwJos2fxbmebEdeb0OJBLuPDd/wq+c9Xz+nSAIUqoN3Rc5MoCdWxB+/fEr
5nGgXaKpe8SUFmXZMKqP80sDYJirB0W6m18WSmUjhgGKd36pFON0Lb4IkmL3OL/V+E/zl8EXOf1l
SdS//DIk5H5/GbZg0zVV1bv5ewY8gkW51msOKjXc0A7rxxCx/F3vsJsYyq5+lOUWcGCpfIpLswcs
MV7nhlk9zL/a1na8iqsSV27xq34EkXhUfSCx4otSKFuA+gReWnyqd4iMl726e/6iTHX2pupkt/Pv
2gXo3CAZlMP8chpGfOPl1nPnl4rUIeEA/+n5mzTJUh+ogM+fydScd+8/dWc5fTBzWJai6bKlQaWT
tcVTF6ezhsEvsWPK0EW2AZzMh0iAp2sp/NKwNSBHBeYYsGYMuBd3+PsCGOx1XkOboDOhI2I2+Ycu
8NhaV9FnG3OxC8iv5jqTpr2DLrCpIuwOeBm/8RnEMP/UmTVVXRwq1Ag0XuwlD+Alupv5gOZPf0M5
U19nSoICvviAsLO7qcShqYvvoVW6IazUQynsryq61XVf6hcO6T8kqHmrUPOQ4FuPdpZ4D5uk7CqU
HBRNrP4Yy1SUdQEQ/fOyBDbotlFRrEtB/33m60lQgueXivhJrr80U7mjxSL2oGXxcewM4NFKXbhN
MT1g2JIfu7zUr8EdsZtovOoTG8IK8BQ5wWTA8qvUu0+AindCiv0LyR5721Ie2tUVbmZdBmzREm7H
jjjYWUCSyi4ROQ57fBJDMDyrUMV1fnKyhoQBsjoXuPv8PmQhAPe5c/zX9+F/+T/z2+fBX//Pf/P6
e16MSPUDJXj98n+uwu8VqPxfzX+LP/v71xa/9Zin/F/+yqu/4It/n9h9ap5evdhk1OfHu/ZnNd7/
rNukmb+dSxS/+f/64T9+zt/yOBY///XX97zNGvFtfphnf/3+SKyXiojo/uvl9//+8Pop5e+unpIf
YfdUv/mTn09186+/LO2fFnttjd224WgWX9X/nN9X/2k6KnKclB5VSyMU+esf7OaagD/5pyKbhuPA
Byc7p8Jt/usfdQ7k919/SfI/cayDvufA9dbBoJDj+Ov/XNqrp/Pnaf0DgeDbPMyamnuRX83gFhAE
R+f0XAr5Eurji7FcY7uQIMInuziT75r8LquxKMwfKDOsO6/dyPlKjgtE39vtizb6fSGvTiy++M/S
8XxiTVYUW+YuTWu+sBcLaxZbmON0DURL/bMzBBtZTo+Yf6MbBTMzZKzUkluYxrpBlCCoMR5BgJ4A
mxoaudeGkNE5ExeebApN1k0IwpRlZNHqL8mRmSyrU0VhiuUKuXxyGxk+W1OgXWQAuO1ecqkVrOsh
uEjPBBnqqYeAWSmAK8vUEGNePAQnLGqq2rSFmiu7WAVHBnqvkTbqiBdQb3/wpF+2Ylyhn3Tlw3fN
VNgkZrJvqbQUqv8ZZdSrMRnXMlPK4Cq2477/rF6nip4flY4bMxkPG4TrHAW8eFSS5jDN+C1AT8om
w4OGRkAaqmAvBJsnO7YSalj43Lx/0pOPw2B9QSCXTi4b4qpenLWIrd7Ct0h2kSZcI0a8wTIBv17y
d5+BZqzQrt/Wxs7xziUQz53YFE/rxYlNhwREJ3cyGSaUiFR0DkGbQTT+bBrhOgnbdV8M18jgPw5O
cCYyfzMobEU0smJC0VUBqwjG9ItTqxHSYHIgIfapR2uVvHOTN9StmjUuWmcG4LlTLXq72ZSqHTWc
qmqgxwL8Bh/uepW0jZT+zKNkjns91LkrxgxZWds2xYzz+q66Qp4GOQQojAnGKu5iEMUosGrJ8UyP
eZ2Xo5++Po+9eHB212pOaOCSMOn+qnBCtiHJXuggTwjEClW1LGnXpH7XLagQXXfO8NnfDBNxelUD
nALk38Rl/vVtGvhADVaVMUwgspJxNrFhQaRm55uDm2GHxyS6Tm19f+au1VOt++K0i9ZFfT5xlChn
8rhIgL5SMXFzpB4MqGegCaFfq4hE62AOitBat2ey7fNNvZrGxU0jHKmwPUJj31i0uRlpUm9oPFvP
+uyjnGqq2r4Zh+telTa+Im0KLCql7MlOv0Y/fRPd5Hra2RqGegxf3Ur2ElLuOKKfaZOTj0K3dMck
3WIozvKq6I5F2NAT6vpbByyoSYKNJen7GnG0FWWscjgostdCsgjXiJpBetQvWi1GgCff5UZ629nG
VbSTQuUy1T78J9fGCq6xgJsaCfjX3QTdHx/lf1Zc8aS0L2n+KetTlwzyTm2NdVhkKwPIqSVACPiy
IPSBo/F6zBFJockAigA/9zfTjwpr1fevTD3Vk7AVcrgolfBjuSS3UjJY6LzKLgx3WEsdih/jrps+
+rhV5XaLwLVzNIAr06nv83G88kFnwtgFWuBEkDhTYz+q2ZFh+kG9HBtI5VNyTP/dtYj+pslir6k5
IqG2eLJ26U04DIFwqDB8tWq0ruxu22CsVBWASWkl8G1Xmn6uQ73e8jxPLTrBGLI59hyAvX5ophGN
YP9pGr9yILCzHKTeA9oDG5LX+IxkR0rXG78OoHbUB6WcMLrgMhxIsuf69qmubcJAlZGQc8gniit9
sURAfgYtAIbMxRVrP3T1LkSY3/QauLbK9zB8ir2VxHnf7xpv10Sa3SSNqUDFJCAl6Hx11lTW4sqB
L+Aq2KfD1dUK79FhVk1ZGT2/dyXEGtgXbkFInUmfzsmo5QxjyRZBgCZbjmItbrhLQPRHijO5+hR8
FuKa9fg4RcHGxr62sJxDF6F9Wx9Ah2/EFeijd2ZcnL4CxbJNW1VFtLyY2BFXtz0r8CbXzpBNgxKR
p6Pwi73XzekAZlgdLiuqdOLs8c3oSJ/PNP6pzmepTGeywr5bVhYtAJU2KVKb809jum8O40e1SlBT
dsDlFBsrHa4de7jxMnBwGdbbOSaEktDers49CTG23jwJw2Hz4SDYYi67HjCsTokojLu65+8gqF8Y
TKnWJB1tJbiXcu8IGP7oBOlxqPxzbaCdOrcN2AzAAhVLazHuC0vuDUQMmDVze12iBOph+KDjHqe3
l3GBjLtXHQyr3aiWtxmUS9VE6BP/t/efxKmxh7aibrCukNJfdkUb2Vw5y3kQUR9sqGGgQMCm3yeF
ZyICwJWg5oH2pfv+WV/L5DzPPWwFVUBsOuTwueD9YsTLgEIBmxOplRl4fmJS3BQ2VZrsxV4EgumZ
wFAxTjQ1yjwK20Kow4qx6O5BpARgozSCUB/36HpV6QBCIYFn1Lsl+7ELtjYmPpkCj6dYs74dVd95
lOL8VivOXcqpiM42RKKe3CK7VBHEvrj1TAtqI0eQ0h2oXloOosTpbV2oVzbyjiBmb+R+uG7jR6gy
GE5Gh/fbXTnV52xLVMhl1kNVXpydLJIEI9+cXPiFLqIEO83UD3b6fcrTOzIp3309PnrASFfphHeI
9DRG3TepPfP0T029DH2bnT7VChLQ4ipftEFkR2DcDH2AL+9GOIwhp7l1gPJCjhYYcdci1JTHYZfJ
6Zm4fYZKLAb8q1MvJh7oQCjiI1fuNhIkBc4TUUQCRoqD2y0qZVcqomtd5l+FYAqr4VvRtI+NM6IL
o11hU/SA4Mq5DnFiBNIUlNxFNU1mPn7dGGhXZr7cx783SEN0UTvxvqowheYxeYr9UKfA4Rz/woob
nOTrw2TF+1qXth56AiAvdoKHkilcW8fevj8bjJ+YInXbIpliIb2rmubi+iIJQmdqcX11CbPVBg3c
JC4dyY2d4BcyhTiiAMXZeu3ZReLkmW1OqWGkqrBWvm4Zf9R8P4MV46IHfG/G4SpuvK0i1aBVzQvL
qTdo1q5/DVX9/f1Rcipq1FkReCy6BSRCX9wypWoTeBiSMxJCyjFsLVD92x4Wk29EkP/MvWREdwbr
t1FGAOXNtd/d1GOPzHa0D2Wxif+FbO41xJZvUyfda7upHVcR24L3r/PUKo4oPosHCWsWsXm0vxhH
ktOz4229kQai5FRNSBvGK7lUUCeAWzdZ4aqyOLkyPvZYGugWVmjDuf57ovsaMn4JtqogocJVvH5I
U10gZa8TRjU67SGn+yEO77rMgx/Q7m2o+J6HiCTMvv/k3hkz3Lasq29WbiVBrqEwCRrLMNipgbmV
n2oo0PiWk0jSsVgad6Qp1wAdEefHDjU7G8WdmEtJqYnwEfMFlpbFnWt13XtGUDBIqRyXODr1aXzn
lNIRy+I92vUIvrKW6Ch+aXtqH8dxCO8lvz0zpasnL8MhctYszaKMsJjS1XxSMKzBTWXAJVsvI/Ba
xiZSKioNgYFjxjR+sPDh7TD5iiP/qUYTHjjBCnnkSziaX1GT2Skw3xFcdYvgIpGdH1LWyCtVlYAC
js5qLM+EHKdWY5HuBfuKMCT9ZjEHGyRns1iT6S6a/1A6PZxmY4PXVgt2DYwEpH5MMSI8QdD1gpCg
JLvAn9axjsaMdp1gA3emK4kWWqwJhqKYmowwJUqaxuJ6IiPGHsKhKymwYnq46LaZ3kCjV1edUoJc
k8onv8W/LdOuUgcjdnvIvgYjdgkJu9dEv2oyqp1h/Z/0cHqXKEYqOrHS4sH2UcmW0fcJzUIP1L6O
7iEI7P1k29tRImIBKrlquEiAdXdZgrwVUhC+nP460zonYifSDQZzsMMqYCxzQDFWOWM50s2hLOyx
PT/aWnGLBOajiacvtPgJSsyEjkXnFE9RbD9E9XREjAKPDv/zYJyb80SktnxWKol99g74qurL1SgB
lgnumNXHwlIIsY1NOtk/AgiQqp+uxHRT5vKZ5eDUKTX2yCKZTbZ4eUosq6w+VpFJAWq7ri3s5cja
pr3EINvpI7B4JrgzbX4iSAQ7btLutkqcrIjPX0zsFTBarfVx5JAU6zN6BBtlMPZ+E+zqgn26X914
pXSHYBWyM7R+bfvnhqjo8stm1lgDDQOFPIdyxusLKG17ApPOBdSUH1dx7H+iortWxG45lo6WEe91
M8QoOgBGKZETRI4N2wj0mu+GL++3xan1hbKQjW8sCdc3gxP9IRwQkK+HGLwu0CqEHwsWO7mb7GsH
yL2M6BLpkvfPObfv8vZJeCqKzsZMPPXXt6+G6iglFgtrSPzlTPWN0ugHaQ2wA+qobYQrgzgImPAq
8YYzpehTESqJAWvejsH8fLM1d6gS4qE9uhGyHv6v3rAfcmzVQapedpaxB32wx0CUFUUnEgs2XVPe
BA3WuhK0NThQhXT7HzSGaQD2Yt+msUdcrHO+g+dE7yik0rsIqmNwP6k406v+bkiqGxPicFY462JE
x1KNwadP1++f/20HYJtIJUkUDU0LHOrrZxFFvYx3MO2Rly2YChczbggD3oPXB1+eYhmf2WL//hlP
xFWcEhwV866DqvXyjhMT84YxUkeM1eonlTommoUHJzMvq1Fjo3ZhFP5WtSWICdolWeFjqJ6NfcVd
ve6B7AgYfSySqkbFdDH526SAWi9JRhIT2l7MvNrwqU8herJMAV/c2bT7oMdbuM9AFz9GfeKeaYS3
cYXYk4DttSmhsggtVsXJ1ypYlOQhyMbtRLBr9c3hOa8b78UOTS/S/QTv7EepRqsUYlkQjKv3L+Jt
ngDFVyrMlI0sJqJlji6TrWmSBUiyE0KPlU9VJ77DNGdVF+OmZhp+/3SiUZeNTlDIKkeanXBadMUX
024b9wqAHjaH4nZtMH5lPewgm60U0hP/X6fSF4Oqk/EFRitlcNWIBzixmBS3TYbgFHTX9890Ys+v
yo5O1gPRFIqOy/xyrumpUaNQiS4f4oZ2dWeP1rar0ADMSlYPUiJYYNcFPG5qoZGK42xufI0q81ry
va/vX8upsewYtDDJDwMnsMW8SjYhJS5EFw6Zr2Pm1Idqsh8DW70K7ovuq+X7G2wtz+X4TgwlgidA
XYTobLGXE0id19YA73dw67DfNnDhYs3faEiZgkLZTK23rZpw30mI8OG0g6MZIhMf3r/ttxGEACaq
hklJm3lUXvSrnF260ghpzXZjDjnGx/pVEH/u1U8NyxfW2efu+MTQVVm1idfIrYKAMF73Y70uqzAr
w8H1gtTFWP4Coc0HPSLT9jOgpCHpqIDBIosd+7Eybcx/s3sVRsT7N33iWXPX7Ee4YUppy9ILbC5T
63Opd60ShxQc6pOuh88VuQqSMzXuAMYYfqG2dvX+aU9MGUyYii0qUQRPy2A+KzG80KKyh81mrjXq
hGVhrCsNT6YaqSpEMt4/3am7JC/CGkGLm9YyVYAPujfWDubhI1I3IRtOK0Aj3zTcWKEn4WxLzVYp
43Mr1NsAURURMDgeikakEhfTx4QgsBkiu+t21Iza4dEEijVF8Y5gLbNWshysfPk+C0nkwwR4/45P
TJKIbZOpckg7OOYyX+WAiGvqXO9dNFjcUk2OCEevWpw09SA+U/4+1biGQPRSoGF/tqwrZmqN7m8K
b5EU/TrXEldi5MhyiBnFsAW6DAPC3CNBfCbiODVjAlaQbfqRw10uqwJChgMLVqt3Hf2nhzaEWsfb
siw3QZB/DSkG5NaTFnYuBMVdkDoPvQKeRbEf32/nU5MGiAkxZ1GYeBOETGUdwvVWe9dPgl2QG6vO
0K5Cu1kJdWMwlpvGPJdUOdneOpAGMWLFmH09b6iRXkK15r5xL3d9arOFgatIK0h3LvrZG8xzCoja
79/niWBbFaQjDU9lMObGcpHvzQB2mab1ruKg2tN5IVK89d5TWzeGxyBy8zhO+r6DkBwRQKjWh/cv
4FRDm0SYxHx0MVWg1l6t+p1Vm+jTMYS9bi+vC5Yl6N3bDH8U83JAKvj9052aoMgrOkRWYCvezIsT
duNNhUogycNgU0JJjiP1ypI/BClJGQou75/tRK6d1jVoW+DxNkX/RSBpGoEtt4bMcMU51S6tPZKG
k/lEDrcdh+0IR7V07npTPbPSv2lUYPhI85Pdxy0RWsuyUcOcshXCL26lKOsyBASLliE8hUsTx4wm
7zfUvf7dO51PaePbQdvqbBhfP0ejB46vlaPsAouAC59WOykfLp08uU6pMRS2efTKCTnwwUuB3J2D
yihvniunZzZk3y5AO6w9r08vlyGEx570gCTjnaBGX8prx8HtsmQxXhdm+gvR8W+Obd/a9i5OpU+e
HP/QS2WNFghio6NxGSbDJxU+6/vNMm9WXgW14roIPRB3UUC8LdMXtYSRNvMIGB7V+QEB+kFqd2Pb
7JE9gB0lVTYieM3oKmFhrhwUvhQUVtToJrNMe/UpSHZO8jHpkqPdB3eqI3+3ZC9do9t1FVnaHvda
15NZ6RCt7laoOaAPO+0Cz7rIEDNnvTxXvznVyJgn85DJwyiKs5ihWj/S+6QBtFBHsMtiUCPp5GZ1
vx0QSzWK/tzcdPp8lsi+iXBquQ1r9MocZRnJs6jRr0okcMLpKQ8eRLVcFEkRjDho3QC8/jEJo81g
O5se6EBVJ+tk8B9N0/6Y4M36/hN9mz/liRI7y0Q3Aqikimn8xTbFx7TPagcaIZYfIVrLzhYFfhx7
1cswXiVqv0PwcavDizLhDGIHP+C6pYCxPJc3fRNmiuvQKOCzOQfSuJy4pc4Ym0YYi2CcdFR6dVXU
6RWWUt+YTDdeOaI63SG7En6pW/tDV4O0SWS3TM9M36qIZpcdHAyDbJMmAM2xHPda06J+ZAgsp5Zc
2jkqZHl0NMYtTO1spSr+h7b370MkFRq/2KSFdFeYrNsk4r2xw++JOg0bkLaQXdNy7jt2/YNs3vfo
lT1Fk/ehMiijdPaZyGbmIi8uWmAfWGNpvrfoE2NIi0IKaTvyCJeIyKGqGRofAj38VNU1qdY4W2OT
R8GPIu3apDIeRrh9Gnp9gGhC8RJYwGAfcZn5avBhlbffknYIXWRANtXkJbDMpFunY/Ekq36m+4mJ
bHHp5CXITDAogHYuEwO+VhQ2nCrQK3a6Tkv7i6VsJKW4MhqEspv4S56ph6JHR2tIsf6QHyv9LHbn
7SVYCFYBnbFFeoINxusRMJYxpMTcFvk56YPasGCnEOva6oBu7DcEk1ZtfOy145BhRStTNgzOJWjF
CV63AXEZaQKmU4Us9DJCNDtV0lKNCiF0hAcbtB3y3QYesXH/yZaTTZ0Tq2ImGZk/3m/8t8sq52Xw
E6AporMv1rgmsGpd7rhxBLKu6oZKZCAdY/NbY/hsJHFZHc9CUE/eKqAsUrCa+RamAum17OCPUOAL
1O+NOhztUr5Du+k2GPMvaDzkU3/TG0j1m0pwpqu9nX0tlXOiTsE/8heLFJQ+GFBg4Uy6Jfs39Dw2
TTshMGxcFPg1hMDS3m/ct3k/1kdxm/Ru1hhjuYR7fuGNQBEnV/W9H9BwH3S5XqM2VmIBB0gMnHTb
qocoiO+0nkW7aX6w9346cxEn21uAVSxcpMDDLfp2GcVtb6fO6BawUk3Pgj2ZHMfGuTeuvKDd1HFz
yC+NIr5//7xvtnUiNjDBSpIiARK2LMqNkiIZmMCOuMIwaVPFbFRrk1pPIA+275/pbUgqTgUSB70B
AtI3FaVx8MoEphcFFQ/sqlUDN7Gc4lum3+TmCLB1FXYSUjXBF57+l/fPfaJHySZkLI0YkZ61TOz7
Xowd5sS49Y3EHREV9xuiGOWXDAROKc0zob5YiJezBFUz8qiOwkK9nCVQ+3Yk3WFF0QFTCfZDSYY8
rVsMYD1hoXBFJHnVnsv+nJojmB4pIdCF324ctSwaJsRKKCBg8IAX8fdMUp+gOYMA+4gyvVsX26iv
PwdDsjcHyfUHb9P0oN+GjnjuTlWQ6Wvkad3Kzr8/nCn7mqSSaXlFWSYtYqnOWj3ugStQz+j75qbv
VcTprw3C9bY9lwU71fiAOFhbTXIVBOWv14ig00YUSijbWXl/AGjEruCq8Ipt7kh7sFGrWEZWBpjN
+x3s1BxCDZkNiCoQ81QQXp92oDfLskQPM/XoAjv6A8Z77jAOEQLJgmtifxoib6+HDZmpqbxFHJ/y
QXhmMJ8aYgBmiM6IicRIW9x8SkmwxLqICkYVPBip/7PyvyojNsKj8ObcylmwiSN4dY2pfj/TACfa
naSjwexF4UB7k24dI/JCNZLXLj5d6x4NTm0YdgOkq9q6/t+cnVeP3EbUpn8RAeZwy2ZHjUZplOaG
sC2bOWf++n1qvPvtNMkdrgXYhgEBqiZZdeqENwSOdknN8c8k9b8LaL2fpc9F1f49yq1notJrSfND
2MTXYDAezPGjYAPt/LpV40xgDuglgZZAw4Da9P7zFMCc5txhD4I3u9SlO/TJ3z0XKqq97YfRKm9Z
hKeJiceFkU+AaZxop0zdiECARdDzYXeAAV5WFHKtNniGd0xWM/kxs+xfQ8I4fz5xrSP8Lu1shI2o
TqJAXwWUKXaXy1yt6v1R14iwXoD4LUKhV+xDHqVYeVZjZa9rpq6jHdMqekcivEJUWOz8EDz1gC0U
e075WGrhg8B1Bmp0KzPmNlgFEZM8LcXbs/4KytNO9pKyrY0H/c4hrsM1BKt2/2njMkItJqCUbSr9
EtJVH5EDmNEP86cKYffxsS1OGmONt3fUxqoqCHo6hTSvwLMuTtpoI9CHpcXojeibGoo3GF80KTg5
SIaN6k+/Sw7j7OxUD1vH+4VaxxCFf1abSAoaYIxVN3phHLzvFB8xLulJ6of3dXZrlauP4lcKtDKP
cvc3nha2AJ1u4jc6C/fv2MyHHhNYZknaOB3m7sdY3uZc8cZAv2CwjpGB+ZspKN1u2DjwOEj3l2Mj
X++0WdL4skHqSsl89Zvwqe/6o6LX1+Ra+9+7WRLeute3H3bjIlXpIwEyY0NziSyS7UGpW63MC0L5
EN9CTbtpNNPL2UYKrHOdJHElxOffXnL7ywK4sAWXhgaHKHZf1faKmWUYxwgnAhWbHjk4s95TlGsH
Dehh3ULcw5FFi34lWvjp7aU3n/bVyounHTUZJ2STyBhTgMbzd5sJXVEhP4t9ISJfhb8HMtmIhHR7
2UVwRJnwLuPFGCA6YQ6MuI1+oIvS3YyiORlzfYpNbgptJ6/eiIT09G1ABIAqgEwuzmk0oRIqWwLR
YhiI4oLYA9M5Sh/9pju//SLXBDJSPsD0MANtmw+5nAmhh4H7HWwi3Dyis4zqygGu23zU4/g81hG6
YvV08xU8QtAqezCs8WCiXFMZBgzQur8oXfnPKJRvygIR9am0vWL+z0My8QsZKoCoMaiwlkOy3lCS
HFkavrWKOlsLnKAJzj7tErjBJ7iiv1EuqwJJxFgOFDGW4/e7uo9nHM8FnCiIg1NkZA+znD/HQ/6s
1AhxMZgNT838bR4pqt7+FlubmmkzlwGllApQ9n5h1c4qC+lzUk7LeGlDj4SNCMVWy6yOkTScGnhW
by+5dSFg/cZNqOu0R5zls862PviYvXlaj/bjBCQGXVMU0HLkQMaShsl8ySBrvr3o1nMi5cUQRVdo
9S77AkEVVpMBaMXTgsJV7PSS6OWHVJO9XEWOohsfLT7w20tuhioBVKILZOrrFlZdtbVfGZzfFvn9
MYGOSJ9F6mjGjN+VoHHHGKodPnxGae8svfWKAWeB+6XPTqGz+Kpz3sXIpjojYSo5I7pxmAwxHsP7
QJ+xOPgxIzvhGzsTja0AwgwFvpyQYVyNF8ay6a04YlGc4G+i8Uu64yYoz/7GiJXtQ+kA9fSFtLjs
e4xzF3epxlIoXJ1VEFU5LqoBvRa18Xei/uarZCEqfqH9Zywu9LQeUJWfOCACKiDDGy2RKxalIYYS
B14+Xy/4MWl7eelWmaRSBf7Puur9wQzKDPNFiSpBixFm+ymZLTK5tqvFHybksdUMaGn+boLum30Q
/MO3t+7madHonsskrGv2GWJZMmIrNKirPntw4uGIQ8gDLnYPYfdZRQe8Y9L69orbhwXwh2CabcAS
+h7D8b7jdu0nWJ2lEuHdEaBJUX9Ih+AaYlUMQ19ogD9ryLj+zuKAQSBwUwcQle5fNi4MqmT1NV1D
fGbr+FSE5rnEkxeNfjtFpA/JvvcQTXdqrTWNQmxjpjW0QOA5rRrFmpT2XZiDICs11bV7qtFptuaj
r+WeVr2XfCSI1U59b2TqXwbTiiBECzvNPDG5mLq8dpvJP/dD+n4YQ88eMIujeKkPpYVukab4J73b
Y+Ju7Qt4STRW2RZwXhbvKayqSU0hHnmWNZ/LQEYeN/P6eThHdf7RsDxV3SNibq7I1FDgqtEgWtYs
AWh2x+nU0ZO74KTMuJHCpm/JBIz+WWfxPNqjLWxlXXTMHT4Mw3YujPu90Ghjg1J0Q+yEealjGas0
mWdN1lMYKRdEknc2weYDIsgig/oCRbicEdm6Ng8DPp90A4xb13ZXZKYe+hRH6bORJ8fArHbyvM3n
44SxFqMx+Dv3z1e3s2NFSOx5tfO+9p2DmiH6jThDPn9I5z2Q5Fb0JKFE30So3qwg+nSTY6hAbJgw
hL+otNeaOBabfzSNChTng5xZJ0PZu3i3FhWbUwy6GSAtbwffb9M46Gq+oAEtXQ0+h3gNyYnsKj72
67njZrX6SYKG9HYU2VyW9h1fkbEHQez+xRo+Y8cmZNlsio5RlXySgLyEw3QWLPk8SZ8hlpg4VL69
6uZFAZSNUMKshSHfoiyZpzgwEoVlo049lM0xDv5M5y+KCmMQljrkRaYefWq5vlkf2l01OJ5p0cAl
EphkcjRPqO8Xz5xXeRLnMhdx+RdC6KdBDwgFDk1jsJPCbm3cY+VvvWQHUAijeka7q3lziTim2uo+
TwvotpbINeILzZ33lYznnfQVkVV3NH4rPac3JFMVsa/MZfYIfAMedAAsU5naa6xCcQFlnCHfJ4dY
B8vdNU7TZ8X+O5vT/z5DJlN+tbQ4zq/q3SRrWmnqecMzfKBkchuO6jTh/+IfMS3na2MSjU4OeZAW
XBMpOKI4t5MCrQFIIlsnWQc1CPtnJRhlG70qB6HG48szy2g37FAxfThYz4lgWJDZ1l+Rr/4o7bKv
N9MCOuKCfiSkqpaza7TMWmhiIEML6zEpOtRNxm91J3+v6uoKIOOWAwl2CjwECJ/fd06WiPSrzQ2m
nmmitoUMKhUSgzkA+jH5X/IJXT7YRSL1C2T/q1J+Z577Ae9iX/s1IqXP8fw1RQ18hHpnD2xcEURq
gb166aEts5OpCY3Eb0eg0AZjgYZJSZY/5IF/qZz0EDGjL/FNf/vZN3J5lmSeL4ZdUCfFT3q162RH
xcVNmkmwyTfGBKk5RDtbDJ2bnYW2PjDdSCgkYgQkr4QWcOl2nKymUydbUEX9lOJ/dvVGwk8uOAZS
eUZ7FjvQzk27eOe9rmGM5F2yCU5EDIJo2i2u+siRIGeVCk+p+4cqM25Az9yxvQ2l/Pc42k/O9KuI
gmtqh59BS31q+xIT0j9/403TBBGoKKFxsjjfjhkrM10uwNdK+ANBHQSBiz551CXtn7cX2txFYmiK
robO3bi4J5BFxK7AJIYVuo+pBQ1ZuXdSV5kSr2ljWiwWNr4mAMK3l10GbAGDEOnNi34kd8Tihkhr
RbX9Se2RC5HPorvhm+Be0v6oW8mhVDDAQrhJJsV6e9nVtfjvuhZTeQtZp5VIUSYbna1jHuWpbXQM
BF8eN8+gily9AgiFC8pUPUnnBlh/BEk6bIy9zbWMHuIH2LRWuJURkXGWWUgtD/Aie633MKXCdO2x
CBBqkqJDglqUET+Z17xKXKUCoZUQ0ZXEtdNPyKTvvIflV3/5FfwC0JtssFWrrY5kVbIjRDOQKj1K
oIRTrohabq5NM1yVyjjhVr+z5OpIv6wJMcZGQ5crY3msBi1unKK2ey9OopvArE64dyTBOwY7h1S+
2PFXvotrKf81Aft3XYc2FscIq4PFVpunmqkhXn7eiJCFNof4d1Ixagr+C/6jEPOzEaGiVjq/vdWW
sfJlWZhXbHKTJpoiTsCrWDn4VZBbIDY9tcapJYT/nzdoj/4ZdupenSqe4PWNJJaiEQGzk5XWLRY1
jgoNjWxUX9TMc7DciztsG2PnSVBOC/VXMcjvsgTVJr3+oA3NQ1Lt9m5FebD+CRD/FfY2kWTxkqU2
qWttGgYv/xUkw0UsjNUcyFz5Se1wajOxv9Hfa+G3t1/yKla/PDotSkAuGjn9UnaYbarjnAMqOEgC
5M8z4QnG5Cx9kNufM2ZmjAsOsjCnYKCNy8eRVumB+mDnVG9FMyrD//kVi2idqLitxmqDTTek+hc2
QzWfi2S4FkXsBWAkhGifgM7tPP3mW6c9QSpIrr0K3gmcb4wA68ET0TMBiCp0w+pRB3fTngpMaJlx
uaEknD3ynU238chI/gp0NFOIdW9ELqVmSAxAm4Y8unWLMmZ0cHGsuTjmkxGHLonLTi9IvMTFFmNF
geMCwgWIbZF8zFaTkBHibZxOgKpm/f3QUVNJx9lyjla0F642V0NhyFRYEk/AxYbuSP4kv2TqIEQR
xwGBMx3NjhzH2W+ls0de3XyZoEHRMyMwQsC5jxVdpJZhEBAaO7VD1zk4V21wHC18UxDNGCHfYCH4
w07/qxojh4d0jsTdJjrKNJzul1UKmxleJXELgNBNFOOKsjsfrts5HVuRH0CFaDyDlUEsaTGciyWl
tWbZxLAsCXAhhJaBgk5lRfjeUJgaQLWM9lBLEo8s7dw6m28WmSadIf4Gz8if4rkoE+ff4O93z0Ig
KsW4HM4aqtuo98MjiPYENTduVyYY3PIIe9C/W85dJSeQesB/gydY7/CSb230ZJndFV6TwM46v5VV
CEk06nzU+uA2LdrRGdls4dd477S4SRlF4Qp8VhUVH2M0qvVzGSpnIeqJ2fDBSjoSLEQoi0teWTsT
q80nf/U7FqdmtEOskdX0X9ZEnv/Qxm+hEpzi9humRwOe1jsBUNuKCS9jBQOph1UfEJl9EnWTU4qB
8jvRB+wBDggod4JzgfGxkMJDi2NBrIMrRZbKr9OvCcbAO79CPNUyMhEFufuA16+RYz3WURiQk1S2
cXTOjf7o28YhzDE4KyRvNnLXj6VjRHaNcHEFEan7jWwaPDn8I4C9OMQvQyMpLbyZnnQOWxXscgcE
OCi+m4OsfI+QjE3J4XN7L3psHS0BpRduCBs1uF0GepXPXe9pSnsQBWFIxWCfJ43VM8DD75Nh3smp
ViNiEbEQyAYjZaBOSSZ5H7FmtWrkuOfWYTz5cSqoxepLFauuFA2u3z+N9Rfa+YcULbzUuqLC58rm
eEYT4hhathvU720cdiAp7ez6VSfk5WfBUCWbBgYLfuz+Z9lZBi4yMnov7yAW2NdK/dDhdNbjKoYX
5khFIz8LRqPQRHp7720dOGEo879XXvKh5SJWUjMiuRVTU0Fyr4K//ejPUH0OaPBhC7mz3mYsJ9Wi
LmdGb6xu4TBXImRfRuqXSMfa/p3QHeswZsWh3sHb1J++o/XidtkefXLrPqbXpAu5JFOwhe5fsZ4G
0VBnfe+FHQhuJLUEyCMipar99rOS+Ke33+vmciaOBtyOhPFlPut38agOY9vTUMSjU+oOBbJrjvrJ
wLys7Pb64ZurQfnFJE6k8kvschLUmYpZcO9hInCWWvTIDPWG/hRoXpIPxfn89sNtnVyxY8DQiv8s
w4U1VYU64XXt5T3TZ4i3YpYxtT8hDLgSvInAQF2w3Ou/b54SwP8iTBEkiRv3nzDumloyBqUH63UK
tCcf4ZPwlxMalLnSkVsJhb2zrOOFu+dys7lpDeZ3kG2gVa/mDZ3v1CjQcT4Hmb67ol9iHz04ug1z
7D9oz2ODoWurHyp7T0Rg43iSltMvA9SJ6LW8yHzIb3Qtb1ACDNTcTQzpKCEMiwsWAAfFbRv9JhgA
b3/cjb3EN6UJTkkgJLbFlfmq7rSrNrLVCpqtoVSHDuaQWmN51j4kEmae+t7dt7GVQCVz84IvA7S6
DMh4yY1Nmxudl0sM4UKA4SK9iM2D0MnSzgzLDp2S7jzi5qLo2lBwoatCkn7/iFaX4KsL2st7b1nt
UY1olqBsFFDK1yPKhFJ1+vX2O93aQIzEXmYZDOToJNyvWFv9PJLZ9GCKrr35p8DghlwlWlggxvUU
y08ddrigvX5nWcBejFEA/q+CrR/oPYY+nBi5JwIxBRegBn9IH8b4u5TiKdy7YvRomf+5t8+Nht4j
AyTFhiu00jd1YruVsJDuPUWdPaGbXfsehshn2gfXKX6wncZ1frZ9dW6TPfT/Vpyg7hCy99zy8ir2
ohyN/aHM5xXKNSKZ7RODsuS7I2VHGPZw00YqzacYFCHqpP898Os0UmiHWhg6Qti6/9JSq41qrSeE
4jo5Klp+44Z9h5hyrwKRSfZEejY3Ft1XG56DYEourzU7CZx4DEvqExjFZeB42Mu6ghGlzLgy/4Jp
oUTTGefqnfny5ktmYm+JG8cQfOP75zSmfgjg+MLGL6SjE+C2MQsnjegGtMFlZi/0vIUQoAhSFipu
v7GzweCCgwJ8xfMv7gJ6FqMp1TU7WzMO4saLBhBfJPBG+B2MCZJ7eMvHwRGy5E4bYatlpL9eWsTs
VwFSzU1eOJBUTwiFhnV7cOyfA0a8RoOsclvdRvlqgrKzi1NHhqN173Q4ezuPL7KVRcXAb2AWjcvI
hoj45HRVpesZuww5KhOJgELKz3100hHR1qMIXI8XZjeBMDFj82ZW9teu8K92sTeo3YqkQkgb1Q9a
8XQq79+FAh+rL7Hd9tK4/1RY/cmmbhyni+3MByHfHFWYTkjl3uNv9K3AudMJgF5P125ZII+aMBl2
2g4pQPUmHyK5g/f7T9Hknu5gtsKxl8P2Oid7YXyjUGOr0/w3hHABrY/7xwXalIBT63Df64xLq8Fk
gEBamV+CwLxEkduy5//IzPYwNuklk/c6wluH/W75xc7T2kKpYhNbnSkxbnIJOBpehwMET65PzvBh
6rjEusatQK399/3GymKSJPrD2hKhk5SOVQ4NDbMI4EGZQ/bkopwhb1RHIYoWJei0StIJ0NoxKp+G
L5n0SZr3WOFiMy02PWwKqjayE/QbXvjZrw5eGvXRXMd+543xH7b9T4jFV5bRkNiNLuI9rhbCrFeI
gJCSLLeXHQ1y4kiYLEp8ZiEO7/sRNs6Bp1qhKw6VwTHbecNbW0uBvaSCXeY0LVHZUl7LZCRx7zll
eDRGwxXSMjDAL/1kPw0/xoNVh26uu0McX8jfvuwsv3GikFzRqMOpWZyVMY+doO2bphzkRBqO6L0H
k/MZu1MYzhXiVOhD2zX/I2nTYTB3F9+IIgBcyBYgOFCWL+uJGmG1NOlZvOrDH3ixnzp8mcco/2RV
zmchYtEm+bGffVeW8o++077LMudBqS03mBXa1QaeFu270NHrg9Z9RrRvL9ysU2J6cJBMICOIim61
H6pAH/rabzyTz2DrBwu90qQJzz5+CR3Go7NufOnbHOt6yC6m/QUrI/7srzKdH9tA+ibCLyOWHbzz
epOSNguxJUZEcPuWNZ8M1TsbNbXx6uJnRxAYwuGEIlGQPatWcouzZC8GbC4IdhScimhKLikSw8Qe
dZSxEfIHkfLT+tI3hiuQjUb+qVcPQqKO5MObXbD2LjNgFLDEQLh34+jSBUApuB93dq2+OqiidPi/
P2l5/TDOjvxhaLyy0WHpmq6udtS+yA9Uhmvjb5U11ZXS/3OA0YT5Iw5RBAHUkJrZZeeXrM8PoGHR
DOcOYGS3AhQms1KarVIjhmG4MfLVTdkd4pxf0aC5EiHpU5RXXMePBNHTztoipbwPV2JtDYyrKGb4
lz9/FRfbfDaltlWxO88/GPLHDpNtvAftUx0p5AaIq4UPefS35OzRxNfHFgVqejkkntDUVyCaAPS3
ns5t7TlO7FrIkdYF3bGa5+8/VMIxKKCUGz7tPO16G7Iq4zquI8YOK281MGCm0uhZjYHpv95qbQbS
FVj4oJ0S7WL4s2vhdCx2wf8hHQwIOmhOc7B7wnkFESEIj1q7dz1tYANoDwgaO8AtUJdLCKQuS/DV
/KD2JJLPKqOZHA4vtkljH9xE4WMS1sW6VpFcXqY01s+dl7M+EBQwoKmgWROmVnP5qZWMSY0cWLfA
uqIWnsUtRqakeBY/JUP2olcSJGcM16eTL/IkAe2S8l2dNFFBL7ckCtPY3fKpuNAWiZKT1O3QVFrt
xTJj1eapTv9A8JoBa+W2QhQ8cFtC1pc4OerOT3bP269hHa8N3jSESIpAAsQS2aTKXeqXiV17oQmw
jMYmaqJj/WhpuRsBlXh7sRfcwepZkQHnAgPSBdzo/vilchKUUxQ1bP36hY9R6EyiQK/ZwXRucc1y
lJv0vg5oa9SoaacXxUof0FHfC4br9MiAnChACjTlmHEufodtTHpRTPAPn8Nk/ijBsy2QVKgtgM0o
dgqnIYEicOBHiRTGQsO596VjnzLM6rx/dl6KaEwtXgq/gv6RQKzidrPYAHaOTbmfBJWn0dEGiuw2
jwow0Sz9Zgd/W2XiFlXlplSL5RVvVq3uXNWNd00/1kkVr+TVrxCx5FVkHHqJ+3ei/mi6hylNQOg+
99NnduaXGknd/FNtA/WUDE/SYy/rm51tuBEfBfUNAAd2KyhSiMP6avUp95W5V6wSinV9EC0fPcSZ
izFaFhkHFU1nEr6Tr359+9Vvroo5PDLKgKNXdNxsCuK8aI3SC6NzOqK0w8cXImDC0aeG4CghWVub
O9P8jaKYdguNLRYUc6wlLMkuewl8ArHPtn5Ul+DPKPGi8Ob0kxvVJcJjv6byksyfE0zHOsXaedFb
RxA0GK0I7iOYyMvyhPvHCCSt5Pa1QYBRl4xPhv4srgBRD04N07sSm5P0eWAQP5nIvQolc4q2t1/9
5ltgrwP6Iwqvb4AB0HikxWn9AqQRQ7y2P+TcwvBODkI9WIDExAUpBnnoyHslGpkxFu5v/4yXbuLy
8MGvYZCkcyOtBKJiJ81NZ4xqr1B0LLxuJQAWgMz5xzL+YMGuN/2LNfxVJJILThM12m9J0hyy6bF9
NqXDoFluFT2V6QjwZe9LbVzepNLC3wPUL0FKpFGvjsSoZ6lkQ6H2HAYTzfysnmdbYcz5TNpao4D2
9otYacNBuxEJoiAEkqdwFd0vxwhdGkqlqLyhrz4kzsx4Ai95N62tP9VJ/2ueDcwc/72jRY6QcRM1
ak65MR6lxHrIiomkyqdrMih7P20jYXwhN/MOKS2oKu5/Wm63pZyNauXV2nweBtwkOaOi8S1FNEyL
AP9mSDi9O5h7XPKVjpl4K+RtaIcBjxUmdPdLK11lzaM6V3T2W3d+igsIfCU3AV3aCTk3UXiOupCV
iw8OHQ2xWeMGfb0wuObl551PtPEeRJtW5AmAHah/73/M6EwgLSuz9KZgPA7pl7kZ3VRRbzb+511A
bw/0UVTlD6axRxhd8aR4D2LigD6zUE1Y0Y7qYsISqiU+q1bqwUdGEfKW4oQUYoAB1ECYpsoY02Ix
4gnwDo1u/LHB1YyfNTM5miSZFlrV3Z9SYHpZ2r+rq8Gle7QXVDbudSKK4EWRUgpd9Ps3RHrbqBDl
Ss+B7MKMy9WawQ0DEAH2x7aTjpOO841UeHL02Jv1dZogzEc0QvEIjZkYTbq21wHdyDLvfpG4gl6d
YjMa0QWfbK4YGL0OvR8sS+z0ljvPJtVPC41KBDzxrjjWk/nckHwqxe/sY0hA4AXBc1F2L/dxLceZ
5kfc7m39Yy4/Sa2X9M9CA68hkox9exA7WXw1AcWtpBRrHPKgkDaGsleCbX0julJInLCPgSotjpQ8
+FkSy2HltXrCret8rUl64zR/LLoPeNBc5TH6Ln4Jju2HLnoWOBrbz1+sDATnMtjtj4tjs7gCoMxy
FxNoIe8sjSQmIxrCuUg44wgEt9Ehs2GxpKrPHOSMMByy38jpmv/0phO5Jc40O1XaRpynRU51Ruil
DFl2szrSb2VIOdVCQbjXdUbChltB9UDq9qgnmhfu8qS2Ll8uFuTpaAvrECBFTfJqVza6aUqzppUv
jseO9YcVNAcB2R0wiipr82CXKRoLD0NYnGyluvI2D3W9Q1beAJjAQacFAFIY0/VVbO2zuUaD1Cm8
UjYZQJzDLvYqd5oJpcDvGvOphmHDUOCQmKRlencUAGKh8eDHmE5Gv8qsuyp+u3fbbJxYfpZgnOBq
stbabZhtQjwNOLF5e22tr3Qbbwjs43PCbejQ3aNL0ZaRN3Zfe119oT0xz3H3g+7WVxK4GzalQBCs
GPM1SjGjlNSlhwnqQWvbg2Rl5+Y81cml0Ntj2X0ugdrkuHolWEpFzNr3PMi36nR+AuNJNgseZ9pi
o6hzMZLsp6Wnq71b59lFZGozJrVjhTgUHDMzkqhLpVNUd4/CbrmEyPD2tbcRL2hzwsIkTxfzBPHn
r/aqU9DuLPOo9ORCIFG6F1/6UWoO6rSHcds4indLLRINregt30pZyum+10HwXgBuhPyxMwTHPCAg
zt//67Ph4cDkk2MApJCe2P2zJWpnTVA3C0+0wQQNVFWkEyrimOvtnLb1WxQrifgPdVgAbe5Xinpd
znrLKF5sKgBnivkfbO+DFO8doM2VXlTXKeYQB19uGalMkqLtCi8niISqeptmcP905/Vhr3mxMeXh
qUQHifkWollLk85UL/W0yafCG9DWJB9rxuBsG+mtBI7mc2mIgS6zfLewJPftL7e79GJbmmOE5Ew3
FF7T1C8M3rmg+V6Dj5P/MEbdbbTULRTnEBAydpYW2/D+wuKpYbQIXzLct4zFG65KI1b6qixwHK+a
UzvRrrIqNxuBM7+zYueo2I9De07q/tHADF3gmuwou2QZ3UacJHeur40QwTxTwLa5w4CoL50cZAl8
04BBqwdYox3RlW6zByk6d6iSi4pSLyUvNZBVEfCqCuPq3XGQaNYsXwfNZIFUg07Acbrf2kmRtrbf
+Ryi8YtD87qaOLHcIHHypEcpUFiGQ9ATS6LV0O2pt2ztdvyvxFUqtuESlGOEelFmaFJ7dcIJ1kmJ
qVPpJroyB2znu4vvunxQUOskTgIszzh/8aBJ6AwqaEz0rCmX2fVScxN8pgbjb7oyIpH0UXyuFaKV
fVCoiMZ4B0ywelxVAw9IHSYYMJSnizAycQVAqgKKk/TBMeQli8YBI3yFAuDtp111xcRKCABgjwFL
Xlu26MzU6gotNnOvMeQz1iQf9QBvH3UPorBqAbGMUEsBFaKgM7Rsh8gjw7oxY5lxZFYZ5tfItA8p
ylW97DwIUEyFdpgW72Ee14WlWJc+ECqfuIqv7vahCcqwaqzcyyT9Zh6LsmFC3B0iUzqGpN4SbXcV
R58qjQ/IMN2GsHtHBn8M1Q4n7r1p+ereEz8G1jxynOAv0ee531hSCI3MlKTcy4OPDiyxnGAd5KiI
u1n26f8jxdr6tq/XW1x7fUahEjg+D998RgHTtTmeICa8yp/OcsJTc1StpnWd7PhS14rBWBgdneSo
FTvbbJ1k8ey0v0FHwB9gFyzu/EorCgRXieNGrLvCjCXPWV1r40/KNBf4l6UXa0ovcwo1pOyVj1Mf
vktl9PKLeE98dOtwGcR0GrHse3bG/Weo4zqnHcXNGVOxNnl0FDa2IWe9L/Sdx95Zatn2B/sy6ajo
FmxtXDqa+NAxgBK97ng3H1i5xdniDYPW5pHob6/G9VWOuFPc1AW9A/ThMsxg2Fhtnv8hTwgi6PmX
KKk+E1iwstW+pVZrH/wfyTT9yED3z6F0sMxwp/+/ukDFL8KVlU6BQCfZixsjVHzHmHOuLFkyDgKa
1HXxz6mzfs0F1upYPL0dyrb3GFMP0ekUOiOL9bqwyeOuj7kkVI55Fx3LFoVkHNrQNDhWXBxDQZeb
vec4X/IuOPYm+kJ78NH1Rc1TI8BF9wakH+nm4vqIIOCYvknaIEnPgmnl16dmnF0RxW2EhkzUlPws
dwPjwRiRV1C+7LyFVfsKGTeGr1CT0Pxde5g2SVQY2FQWYJC7a4kSydhYvjsXMSA8/1H3P3QMwWpf
84Jw/vb22us2L7hKJGzQqmJxxqHiPLwqIlTGKFLR+5nX1H/hGkPrkswetMQUDCdV6k+x4ArJ3SmF
pCQYUjRjgN4fBZUx7zvQYEyDOIh0vy599ZwFplsMf7/9G9cwwZffiOYd8GmxMRczkIQG9ZhjCOCJ
FqeQEpcdmIbgSaSGTrykH4SZq+Dt6kaC5c1eSNjaH2iZI7on4K/ifNy/o3QuKrtpeUdj9BVrKFc0
OYX1Wzx3pwR2g4r4Hurj58APz7L9Saqz09tvQByDu/yGF8AQiCySSoWIod3/gDZMpqQ0LH6AVh2Y
SX7SsU7UsG96e5nNB329zuJFq1MUyK1Yhx5DOQ8oNUGqGRgvDD5Nw+TQOHhkR66TEuRFu0HZu283
P7VofTACNfGlXpIQNRAPYVjqzFkY71XHIj122qlF56+1SedoJofZr8GcXTPbcxLeCPxMuqBIQyTl
NS9RiFVr6L2Bpx51rXKSh/CSJobXkofkdbLT+9zIKpivo68sFDSZKizOHOrTk0lIIq5H8gfRsg/o
nFChcdy57mlnRPnOiushBjvIppskoG9oAKmLLzv782SFFVY6alUcEBam65ocrB5hGrQVY6CvKq1V
MWfWFTyLA5/GSXQTkHJQz2LEH+kIjes79dpGinn3oxbRf9bDggKI7ebTRWrG7tBMTyFHesQX5gV2
iny9U+0suq5PF69i8fa1pMyMWbyKQs5dwwZwRDk+f1eyH4k/uXBg3XguXbvd0RreXpdMEo0eOkYr
dE+SJwq2wEgOVPJzrhgXkxJU0AX0AVNYBhO+/q23Qzgve5iSzRgP3wXJRZr/IDoW79ms9c4MJFae
maEHvOAci2wMEXxyaUeBVUwQb4f2YE2o9cgUE7VyaOOrCaXqpWyCB9yH+sUA+tBEPQKsdMUZXLwd
fFZe6GRDnPz/+ysX30XV2zjRNUmYHv7BVK+QL+qo0iVATy0CB8EQyTdUr72qU+FmiczM89shGENk
hvyjb0kCvDpK/xTZO7FnBU95jneyo62EjZ+oo1ZBj5gZsTjYry7LcoL22BlR7pXCxo2XOYOWtRP1
vYkJqCinI5AqXZp6AigkvF4EgmkaOVkaJ48BUR5JO3Xn/+O1CWlLegzMixevLdMznO3sJPfsrxhs
n3WTsQXQy4GMEiSV+IHiaMtaf8LMS/YrL4X/N8tc12Z4prHoCo5eUJmH2nisjORna9OsHGT/qLY7
J0/8kvtbzML8id2P4Y9oCyxikFxqlZWYWkSq8UB72dP14qRrv3Rnj5qzjq8shMg1dCdFKLUvPlMl
5eOIC2zkWamMLG/nyTjuhTG6mDVDg/kw+NbO5t3YGUKanvERrRaebkm+NGLT7piUYOJjZu8jYHuR
anp9WJ2Daopc3/K/xaX+aEfdl6TOPzm0Q9p8uMhVeJCeplzB92ePzrcR8kXjD4sbmiKozCxJJGre
hGOYZPwki2HeJB+TMjxPc/nN7vVP6ShdTDm5pCFyTQjtKKrbKPUffhh8CVT5r0B1/YkWnb2Xa298
GtoJqHNw7YEzWk5qKyR3ikEbIvi6kRtiF9jJ2UEZP7dV6xnZUZf2Ftz8MgLjShHL5wF7fn9mu94a
u7iPI4/gAuNvdjMbh036flh+mTFootinxRGee3BOrWUcddEeNY3+FwhyGh+BdlKC99bQ7+Va65wO
5UEDBXghSkAZuAjKHaWEpBpSiGxGeZMb/XusyH/11fc2yI9F3D5FVXWSs+KG82kwDX+Dx/3poIyE
6cFfSAW/HXu3XpIwbxQmjgJRsUTFgwRqUPyknJRndmZYP2ZSc2ZDt26GwXFYHvTS5l5MkoOpfP9a
xcV1VmPZbWKmDaGdnykc94ChG4EN6hPi2jRgkLqkF7T4cExYBvSDkQ8t+msqozEr1Psq9XudIOTS
JgFnO6sBjbaqG04Pej//0B3saAolP0pxdx1q/0OjXxvN/mZSTtcyYGpJo66G/UDPM1FBO+8B8De2
N/huSnrh1QwwYPFR+14e5T6w+c2l9tDhcd9X89dJ8W+DCiA90v6qJuumZNo/jh5+Sqv0on1CuvNd
W+cM46dfbVOnh2IaQphuxnnnG29sOH4bACeIfBQzL1nCq8sr6to2SxBH8HpfeSgi9f3nSlYfk2D8
Cknlu+ZAfUINCq81Tx3xXoijn5l+HeTqb6ST91rjq840/T0hSYSgLqMz0G333zZFBjOSGmTj5tT5
GjXhZxQ6vwmDtKb5YNXagxyniOgj5if7nwXUaudViL9+cRO97CswdUBcVwm4aqSOnJcxTghy5iFK
hCQSE2YV2wuGh0n0j4VyThRyayrxaaoC6p7kobbbPzsj3GPtr2t/3gRdRMug7qAAWXT8aK7CIGkD
ZGtRTUDH+aG322tjhp/jOf8o67QAnPDRDum85ZP0bec9iL989R4cZkQC40oCsagrA6BUMhMK1PuQ
h7KwiBeI00bFHSLpTmRiIWYcU/0UGedc03Y+wsZRAfWtgy8Uri6r6T6Wm7EpZVYPH5iqLkgf5mJw
nRwjlXg6DhARm12L+I3qkgqePgJsenq6+rKPSJe7lAuU472RpoHQRUlyvCAxgFaDya0ceKzWSXQz
2JWXTNp54I3qmtUBKIkk18JeZ5GWdHpm/uvm6uCw8r84e6/duJWtbfeKCDCHUzY7KUuWZFsnhG1Z
zDnz6v+ntIG93OyGiPlhAhMwDLiaxeKoEd7g2n5Zw3KwerfvEPPtJozKOhOpXbwpFLn6JWdCLCJn
/j+tRILzskv0MfA0p9ck0CaLwNo38SgZmTl4tl88AHV5HMLWk/18G9j1lUr3DZgngH+jXrllzrFS
fPUMLhgnCIgLJe7pV08HR6tlyR4+gU6zTYqZFNsyu03o6gZYdIBo+WjC6JvakZWazlM7o2ZqMLwJ
2795qW6kIN3kjRrxKfT4w8avVdr/NrTxTohqff1pXDqdDvaEQmZSyAUtArkiVd1sSw6+xjU1EdFh
iOKrHkGJFKNVdD2NOFmJieetVzbnnxUXeQpwFK0GdoGMlg7Al85bx6qB+ccGFC7S8f/8fNydADlo
p0EyXrb9zNaUxihDaDHG7bBQ9atCxz8zc+F47xXTudGJxV+veOn4fyLLmWhTrJy5CrdxNg9Ki25n
0PzWEEPqE4WrPYLe2V9lb0pA2pWq91ZZXPd68cTc7OPrHyA2cBHsgHEzGka1BZcFWbyAf+4/W4LP
reYoas5FdEVudh0YgHes8pBaxe7rpS6cHopEkFMwvsAULyf9WZU3czqhDG4V8UYoLuAZte1MyUvq
6gHngTpaQw1fqPEh0OKWRu5Gl5Bc9/TpZHWcw35kdx0YSykjIas65omdb/oATUdU2ZXAOBTF7yBJ
WlIM6XVEmm2Dc4vLCXdHur1ziYNHZGq0VjvXz3RjWxdB6wb23/++OQj2kIiIlurZgC/Mp65E2WXw
LKwtOCgHpdduK1oPQZNcWfTaM+c/m1GK6R3pP4UZigLq2YA46J1MkkwiT6nPe0rmm6rVr8oxcRM/
3YX6mhL0hSEm6wHNEYUXSy6Z5aHcYvGb9yQY2mseW7tcbY+D2u40lKGKqb+LjsbwYmabIpc3Kb7W
iiS7U0ThDQN9JepeuvQ+idV0zoXo59K/pS1tGb3rdESaOUaHurhLtdcmSB9H+4glBehUdVvp1t6R
2t8Yy/z3mp/shmzT/Gx2LiltGE4ZQWGRYRRKfCVkOWYJv976qDdrRIlPLcvl9/2pRw0ui+zbWgwJ
y7GPikZIEVtJ/uBU43Vt6tvarl9Es0Oy+53qxE+xEh20MTyqRX9btsG9wQ2rJ7siLZ6txr9rIKC1
8XsppysoowvRnYOHWPb/9+PsxZ0LtDPMc39ASneItqHd7fwoAlUrgZhHwT+PV9JKcT0t98IWDoLI
FpNgL3mdZVHQp6rQmsmk+BMv6lv6BtL5SvPpUkil3QHmAhFZKEOLjCau07JqRiQD6bpNls4spmVe
CgSD8ezXQWNtpcXLRb4hzOKWbFFwRQULzDFxUTaQtjZWtu5S7P7nmZYD4CSgJhhKVuoL+Ogoig0K
orxaD5iDzhqc/Anl1q8f7sIYFOcK0agS5Te8u0Xw1rOSyWSCdpvAr4gOXqHGG0PpdrHq7Cs4BPbH
OH3qS+YTIBru5mpN5uXiiaE/IqR4aW8udZGGiJzNiZFjEhE4AJI+Kt123U3q0ncAoPX/X2ZxYrqu
yFu8l2Go03fuwr9d8goeih7qLlodJl3Ic4W2CNRS1EkBVC++uToLwr610MsRMw4BxrcYGqWVtJO0
27admOf6iI78dz1U7hqSRrRrFPi0Z9wpp0NjYOxRrYmy/lrHPFbsZjd111qUv0lR6zlBvpF6/Urt
7eeVg3Rhe4GOE/8ASvDfMguAAu/XfmTyyEJUAi4BQ0pBce1T7DK7F3SSnuLyo07Sx8YZvmeW3kHT
cYdo/CtJ0zUdqddQT36Eqr1S+1x4FaSZdJcEFA65fvF5/5N7oXNtVflIwZ0yYMud6dGWblJkF6rY
eMZ224p9t6n6lbvn/EgL8DQptYLcBPX1IuFL/I4uTIwIler0O916VYn1U/7f54bM1WCrURfCWEPH
5PTRjFgefUnXO+COT93w5LTIDsrfE31lgnf+ZlkGJCznSdSvyzb/JGmgfVWl80AkuI1Uu2Xxh1Fs
Od5W5dojXRhViTYgMccUZSqgttNnKmylHOy5QiV7iu/ktCY/7G5Gx0fU8L2zaJwVjttGryrAja8P
8HmYZ2E694gD0KpFsex04VyzqtHvEQTqSt81JWBWs+Pq6S5dbS9e2E/hSu6QmrCMspzp93KuBr2K
GEmhHOPRBxD4oykeGYzVWbZyDs9vFMx6kEQFHijGfkssbl3kYMNnhxo7cWD7vGsZRtmD5NrdIcoq
bLPWlFYuLYgbOAILdFaAliy+NhrsajMnLDgmb3ZwP5o/g9CDqCj8beLXr9/YpbOiIk7MY33Sr+QF
RE5zZh3jJ7tFo/jHW+0/Ot171l4lya7CPRVJtu7n1wuehxIOJF0LIjqkEGQ4T49IKKWk3oChPL16
j8anDqkqGa8A/+Dn8MLDj8ZfSXIunBRBNBAfgiYKK/GD/oldsdG3aWYGSDXFDZN5hM1HgVXy99p8
hI369dNdSAXQXkCXny6tpZM0Lz69apKcsqyR/lLwNc6dZJ+bEVLq9cHMKOrinT/ScTeM7WzY11nU
3Y23vf7wf/kNEK7J6gSadRlr2ky2MzVARiaMnob2ph/9fZjJeyvy94aaubOT7OTS2slTcl27zHDU
NYDEhTAA5ZI5oehSoUSwOMC6RB+yjuPOq/PcrdLfbfkaVk8zM82vn/TSqxWHiXuC6ohZ2emrzfVa
Uyp/RnmqtjdBkx1r7UUxk12WF7ui+fb1YhcKFKCLvFSQLfQfz2Bm/phHo5FpKNTU1kaFKhgoj6M/
unPzaFYP2ayhsP2zsGlKBD9hHudzth3yYavaf1TewHAYnJ+6Gq1E3E/P6tNSARlMoi2OYuKTWnaC
6igxzFyPuL/iq7xXXCV4gCiBHcTz4L826g1QFTfV0LE/9O3LPLwF0q6rfvjFLTZrnfxYdo+vfZG5
47gzs71ctq4W3enTanV3PjFg87gcUDYSVPhlMpcMRt4leNJ5o/GuFMMT7JBdFrzbiXXtOyNyqM31
DFlZsl8nGoZfv7kL8fRk7cUxGYKpKZWJuyLNxdS03Vt9wxj9RWnL3QghJUjXQCqXV0QalS4Sc+wl
Dc235rLqfCbXGL26NUMt2gxuVCBv298YDdbvhbxyDi6vCNgX9REkupb5v1brdu/AX/X0cNhzDufu
BfPbfY+Oc4b6hz/+/XpPL4Rx9vR/6y3i3BTHdWPWqKDNKQGt1zZ43oEknJGLjrfFe8gAYsx/fb3m
pbuKrjc+oKgPKWRSi1DekpvPMHa5lVRsz7TfWakdZT/ZGPUfSdN2g7k15BmMi3pYWfjS6dVERSB0
NAXc9zTQ6CkMBQkxS08l05VBOo2lDEPsIx0AB5ToYaU9c2kiaWph5rnWhLn0brXPtqco7s6gbWqT
NjHdbFYvY9dMX3PlJXS+g7Zt07tYWzu7F5pfRBT6nnBf0FUC7HH6sHnd21au5p3Xl/cOkiUDPYhG
eQu1bVocs3Hv5zysGW7U/kfNsGGvJXeTdlzZ8Uvni3eN/D26oeSxix0fEi2WIaB0njU+1KqyiZoI
g2Roea+J6uPYpXty+WSaaHL3burL4gdBFFJQRytd82B3tRtA5MumlWN/6WZDIY3JC7+NAfFib1Js
UwO/JFuKlGdRACVxx0hdAVa7pox+oe/Ha8AYDf4PJZey7AEpoRTkPZNWjGj/RB+CTYAieJxAIKXp
z1yxaL1MfhqHlRr0QidarAtbmCKfDu/nNfhPvuREahONAZd32G+6AhtOggdEp4M6HHPzqvvZ/TGA
2RV7SX6jE1pEO9Ip59kBaCBfhaa3Vnqes2mBNXBhgNgiyyff10+PowRpSEJntPPU7HoMPOSlu2LG
fSC8SXP5EFkPKtSoxvltOvOuh+Wc2tcN0mw+FoGIkpY7exVtIVY8u3LpUSpQWKmIl7VHS32lIy5E
eiNmy4N2Y47VzUgcxNWtcfM4O8ryXaC81OBkYiNzYym7StPUNWdn5Wa7mG5yNkTdiuQJ+smnm9OE
qplSsrA5AYqTQePJwcAc7ikJMzcvGherZs+Qko3NHdQptatdlcHKJ3GWhNGlRM+YS04I3lJ1nv4E
/NYZDGVT69m6Du6BdXM+RT3ZyEwIVqro8+cViyHmRC+CrxC3k9PFpqBtggq9MS8PPYkmmvLdaf5W
/pUzuUq6bcCmha6FNbTOKExe2ezPO/TkvS8W104XVzGXDzAh4UmVqy56fLYSVxC8a28Iv83W7Rxu
aNluanZb2qFAEMm3g70tU1dLH2V7Mx8mNcZr9mcbDxsrcC2VAstHt7bY5L/VJNxEdgzDUTlA7tip
4UM531ftc+I8dnLqdjrazZXq9sWzrGUuTh0bTJw3eZhutLncKNOjkm0Da5vaP/VOditSbQMNxEFz
A6zmsBOoXDPcQfgO+neMrFwjsVB+Qo3H7WJmh4c2u29AB30dxM9iOPtF8BKEc5hIZ20IXAUyKcrb
FkuLF8GEEirB+eSBJWBUjjYEASQzt1+veT6mhGzMHc2gnuQExsHihKSS1MWxhByg6FAKtL8QXQKh
4ZbgN+mXFclbjJjJFPwMjZXC68LzMpviiZmNo6HpLJbOs8SZnML+FEdUtEAw/XXnQ9J019ows+iS
NbiS6IAuDuTJgosDKec1hXvkNF7BFR3BIDdb7NCgCOf8OZBwtOCzwNJbiPCtbPNZDBTbjEao6Pdw
PcuL5qyTBjkXFM9aGpFrBddZYboI024EIFtoy8nqR8rmG2bqKQMqfEJ4ahy21VqicHHP//kdi9y+
lsfSKTR+hz8D68XEU0PqrRz67SQjLiSN+JrOXrkS8j6xa8uNBwQiMnuHsmsZ86ZGk6s8Mluvr362
zbfaObTJs59uJv2bZO/t7m9PXkhZE7eRZ+wb3/WrrTLukmoPTFsQxKy1JtV5HcgLoakigLn0jLgp
F8HJKWcHtQ2aRuNOqQ+WdXCma7NG5uJHeZBmykM3CVyokHTMs9bT7Lta9orItb8X2o2xtwbEqTbV
uzFsHP9JS49fn5fP+u5sx/738z5T+3+yiqLGw6CPaPvEoVfNWyPb4bNWP8Tppr6vJ3Q5dmO1jW2+
y5vsRgZD0+h8sddzcZjz403euInmoubeyttQAQGwOQAAcIZHxVqJH5+w2rMfSqxCNxBYFfzJ033M
4jj1Z4V9VCZ9a7NrIWJRMGZe8VJ8jwM49/aYHR0ZC0BL8ZhPbsdBPaZOV0C1qX8gd+dib+J2/kcd
J/u5/I6u1rbqSaEN6T4xPwwZooJ1SBmjmrdlVDHD9yLZPthDcTBSVOlRzCPFxvJAdXa5nx8AEB0t
45EcYCOpb20/Mwv5gZZiU74klf4QyfIOuFuCtWnUpYdWUn5heiq07VXhUvgaJ141mddh9xLnz6Z5
jEMaAMatnu3RbncT6SaUqm0H7t2XHwL5o9MeIg4y+I4EK+1UPEh1VZDxF9b8EhbJLtXqo5YC5EF4
mQvp62NiXgorymf2CfSCVsEihBqOH4xjoXJliF+5a34F19WjMexKtKG4Ha/j7jCD9YVKpx4UE1gb
k5ntMG70AImXDYyMSr1Smo3TPRxxP5HjxA0V9K3ydw741jB2EdlsfeTr0x6V2/Yt200tsWnrcD1/
mDf+jSTdweGJx02to4Pi0exRjX0ZX5ftvW/vUEZLn5S7auc8hCUo4+4Vrnof71c24azeE58ygG8y
W4FvXH4reiUNgVbprTd1xTb/0eUPNlqJv4N76WfDV9JZWKr+8uksjRyqx8y+Vuqjom/19FCBBenu
rPZomK9h8SN1dlXUwm3bNI2nj6VbMryu9lK+nQJ1U+f0B1ogHEcnvFehas+KRz4z6zsY0xgkvIbG
zmo0F8Hc4BvYEuPeit+H4Trv7gJnk71k5U/VGTaJUu2q4M7wsatKCIGMgkCs3Gv+fkT1Tw0Cr+je
ATDeRMHauOHSRoHOAIiKFDF1+aLPOMlq4dvqQDYIGYuOHJ9ksBUmBG7evIEhXrn0Li3HGIxcm3kU
7bZFJZJkmhJLVk7rOhy3XO5FZx6ExUFifWgxc7FkDfxuXLjfQTtBa2P8xVBykd07fRJKg5y2XgmZ
byrfhFyLULr9+rytrbKIeCP+HRWTR9oLIdFHd27m8W1S6rVk5ax05lSTGcFTpYNxXtFnaPQFZSqg
it1LCfvfgfszE0ZHWtNKMl5n87MT3PeCgM41rkyQlsbhDpDHVq8p5Nq1ifmlTJF+LhkiIhewWpaK
3g4U2djIEc+mvCW4DKp9JaGCmtu/0/hH2KseRWXgK17lKBu/ffx60897WWg/cM0wmBCsE2Ld6T3j
kzSbYaxRzA+VK3I3gVIUxHzV//ABSaQhsmrACYr629crX8iYaKwAJcd4E4Ge5aHqBifr45gOqB2R
BiMyqKIvk2j5xoScWrw7ntGtTXIvPixDJr4c3jIdvMURS6YuI4+KG6hD2LmGL4IVJvxCRK4qtA5F
H4lPAPu1duVwX3rLdA5o2hNQZYNR7+k+R3YxyzgE8LjJ99J4TyV3al7EPlvxs9ze2yGsLgkMJc5q
UrLWlb1QG3+CdAGGoBBw5oBjToY50vlGhNjx3aS/T0X7BoVAo38zrGrtUS+UA9Buad3gkPkp/nz6
qCXKz3YSQwCIgd5bdXZQq52hzNhC3wuCXdOgomjBTkV/9esjden9CpMfUk9cC5iWLrLwNLGcoXOs
2kNpamP2b0IV3hIY8PCVYPKplKO8CaGclXVFOrBI1k7WXaQLeBGrHYxJKnCk5of6vdVvlGHvGG9Y
r7r+jGcu+x5lG8HjC7CK+Hr5C4FTSFsxfyKeMW9f1EDtoNRDQauRGbR5bCf9UA4//TFae0hxQpcP
iRYSxbQueEZLIlieRDlRpCVS6K9T92TQakyoYMM493q92+H9szORT1bbe6EtngfBrh1t15Sfvn7a
C70XgBh8Q8xuqTppSZ4er1SCmKJM6PmZtBVi5Hl01CWN+ntBtm43j6Lp1htu7ejuaFOHGZI3rEnH
nscufgIuEYLzQWa0HMUbflFYqa2XnmBSaYgmChJAlUGGjMj70LzoyuhqTleov+df8emqizQDx+A6
iYQ8aVpmBwwMkCtAV10/gFO+qcr8YWWfzz9jwfIGjEJ/mcvhszH8T6mk2EmWhQlMTx9beUyJ3bpW
Nn0Dwy+18VHY1A0uUrgjh6RXK0trZ0eNbFPgVKA5MwNYqiAZ3dgQrZjDzc6ViapWDPAK3YROzW7y
ErVkYX4NrkznCMYgMoWOuDmvuSafp1knP2L5WSVlVIaxEdaeLAdYUaKEGxkHGTqPiu+6P4P/WvMy
PB95wKNAmgb7BERT6GOKL/2fLa/6qs01Zaq8Sim2SQBo0JS9WGuPViVthfhVKYR5JWwuDN0tVMnr
hvyhTdNDiIGktsZTvlDLC+YnKq+cdDE/XIQ18p4hqcOx8nojpNFfuG0fe79T0L05WmdBA8iQ8jhA
Rtvod8L5SdyjQi/YxMoO5x8vy+4HYEUdusH2iPaDqQG0vC86bN5KFySrR5/o66PzKeZ+GqX4qWCl
kdpH1ZF+3+kWZoNtT8rUon46xls4eihsQFin8SAE6B0bcqYeuDWSNKrdbYO5c1P5QfhFRMe8+6XP
dx1Xht0+jz0Wit1VHKAEArVBdG/qMLwyE1wB1eoo2fVaeBVh6+yHM+USaAnqiKVqeYWjpNpbqKTm
yZtPNm+icTcgBI1EqxCuMJv9jHLnwO9Ku7Wc+MKnTu/clqn2hFTW8t5EDb8zJa3i3BHHRBIo5FuS
2diU5V7NUHbQsCXMu53ZrIS0S8H8ZOXFEcOLsGNOWldeNGGhg6aAEEQRwjFidUu/sjOeniyUP0WY
8ahQ+K33r4/M+YRLTE8EYBZg/wW1os7Uaqmt+9LTBqhjohwA5Jk7w67okoNMM1Gnl94m0z5BvcJ4
Xln9fO9ZHf8wYDICar0kefRJkRdWrBLVJXPXzAfjQZqFn2a8iZPbzj9gq7dvyn739bLnwe10VXHZ
/xNp0gZipjkpJTME3nJ32/zlE1GM5pgWiddZK7D1C9nv6XKLwAYseNRKjYec1dAFLuNOIeIoeMKj
h9sjycs5E/qfQcJr9l8Ebunrx738jj/TFnjsJsio0+et4nzGRFtG6pXatYmf1WAnJ5mXpvYGPndo
pJ/2tL3i38h0jVcWF5t5+mnz9P8svqix2miKYSfOHDCmLQowBfQVMu3W8RkaZxJdEqK5eM34Blyl
jX4IMzTHseTMq7XweCFD5qcAB7MgiULUXLZnrQDH476dhFx2sgEd3s0vxdwjjZcfhkhYrT+HWUMo
XINInVfd4CRUdN7hTIEOWprHMmsB1DijCDYH1b6e/86h41aAMuEJrbR4L5xsSjtRTqNpKPLV0zcd
WgXiqHGLFhh2Q2pUb6ZKx6acqVe5p7F5lcy/V17veeTmgkRmiLkwyQoyZKcrmqUVVFgUFJAKxp1B
HgJBcz/2dyN+uOZUu8ZIH4wJdbgrevvl68UvPK3A1tJzIh0+l6zPal/JQAPkHmY/hzLtbkPfRWEp
xLd6KKKPsf779XoXjjIjJV4kQC+YUMvZUqaraaBldu7JZL/yhLRRUK9c4Z9vaPG5ABeE5oKMLujB
M8wFV0Js5+jZSfq4mzTUoGPjNsyNW0h9uyn9jgrKAUlv6K32ixBnNTP7WzQ29CaL347ev1dJMDN6
MnXPT0wvcHAHs+8CO/mZGAgRdPNuCp1nf+h/dxjDbJoqPhhGX7s2koweAJddFEsBwhvqYx/++Xr3
zs1BNKTzgezB06ZvdyZBFkpx3llDlmNIYiIa1G9V56YsaeNzq9M3FflTo7ebVo7ou6fuaDyA9HMH
9dfK77jwOUIdpgdGwokg5ZLEqGGYDZUNqTgJ1NDcZofQD77VVXRlDv11nd5PQ+/aCurFY3YjmDgi
OEOX2Tdme11S51hqs/LWL26NoJASH9CYpbV5+hXFaIKDvEM9bwr4bGihpyMZ/5S72kA2gEob5DN0
JZimxTlUg8IVwo3ZpO4DedVe7sKdzOD2f79lUWL6eqiGCuwntETIt0cSxyL82aCuYIbpjem31wHR
OcKh3g5W8TaXvjDBnCGS8H+Qe6f7QPqM5EEaFV6LTNmUBTs9H3YDhkCldBCTa+HopP8sAoNsW/u8
KvKx3M1ysPZCROq1/AwZLHJMFXpeprG4s4sRLvE8TTnQJ8iUxjWjVlr4CQpbxqeaW2n27mzK9DWw
MkE8aRwPK6f00i8gpuqoKgpMxxLEHMypMo9NgWCffG/RU1DQnhIi/hOauMiMbHzsHowx2KZWsFcP
Br4TX/+AS1+JQ2uWLoNCarZUGlIyPTK0xCAqhAyxNbj9eHDG1CxtXP7npWjhAF/R0Xn+pFmevvWh
lsoWVaXc81X5aNnh3kGMXWsCbrGV93reu0AQl86J0KyAVrrsgc6lHFttDH/G12U3new7KGW3jvWe
+tcN6pSyFj8MffbfATOsyvVvKNj4oD24uCO5rhm3tQpadTbcYn3cz2F1zRApk666LLpy8nqTO/0+
zrOt30a3mmQco25YefRzfRrxFoHgCykY6FzL+rpIAivvZ6iS0qh4Xf4eN8aRcgjvc2mXGzWTRL6y
6clW0qM2J1vkniRF3nf2jBDYfCii7PvXB+xCOgZ/mZMNV48BEviB09eeo/kt5TLqIU7TXZFkeGji
wEnUPzvSTY1jEmJploFC2CTvv177/HCztLBoFMIh3ACLGBdNdWGVswpMggtnUMhSnAerCpFqix6+
XunSieO6g9+J+g4eaOIz/6fWaEotwOmS0VgUNkf0EL7n1vSBZbLXNb3ktpYdbYe5WJvhXt7bf5bV
TpdlUhfKidCABA9T0aUorzI1uRvsOgF+UHu909z4cnA92DrHbdx9/cznslkcNcYpZKACo39WzseG
GqtGjV5b2R6rtjxmU/Eb4P5O8vM/YT8dDA55fJuo4U8FRzYae9d1Ud/MpuJOblq+dUX29PUvOs8U
BVXeFlc+QjncbafbEadNrUwRETQc6ytlunY65IFS3FBoTfdyQWg3VmLaxff+z4ri7/9578XQGGZV
AsRRqzvUYZ8lK32V6j+DD3Y5jW+DmozD+j99Uf9bdNm16ybQXsXMYzamF0GHj7JpPyUMf6dgL1nl
po+iXRuHt7YTrDzu5VfOQeeuYljKtXH6vH2SGJbfh+B/0nFvFtAumvamykCZRDY+P+ZVkuW7VK03
TVlgSmq7ljV5WvkKZuMd9/o7qpZvWmGshN5PTc7Te1woI/OZM1wkBC8/dNsYE1/y4diNhnQTRH3o
JqBTffMhKJ1yU+ZNvp8joCIF6vakXVHlHCv/pobr5aiBN9fB9ygwsTf3i5bytXhp5s7EzSk9ovb1
PsfSZlKbeyhEXx/XC/ngp6AzozqBsseF4XQ37SrRMZJnVu+APR7tl7JzW3sfgLu1MoY7w+9ybO8s
Bc3G6wRzy5gBbRo6v1d+xXltd/orFvdWmLQFVFTqK5hbW96X+6N59A1YLgm0KrRlrWjexnp6Jwfx
WgS5FKBFpwIeLhMN9JxPNyCxRjutCqwAKrcp6n0aGB+dPDGgDIr7oEuPg+bsBtneykFD02L87svO
LlQOUvOiaFDY8pX4cTGeiqsT42kh6b3sBo9K3oB+R8m2ToHbsViaAHNWs3BfBUQvp3xOa+dh6OyQ
oUv4X9lzojWGCgFSKDZWrsuacNIjxww7UrFAnva1LUuuXjZXs9HunKS50+wiXMkVLoVLtAgU2sjC
NnMpG6fKg6XVtsZsa9TuMeraFWb3zTeMWzwDD9I0PTVBfvz6sInMfvmh/rvk4kYGL6JZE11+9FX5
9uJw1ynZJsitLUomO1SPVrb0QlNOtBvhUwuDXodS4/SAMfgey8ZR6MIHxhFRb3dGwFfuleuQhBr0
WO0lTeHiDvNRY3GcTCkgtHBYK/f182ILyXYmDNBnOelnc8VWm4ZMxbnEM9C8TLVub0nxbV8Aoh7M
6JBqFF9dRl6WvnZtdIjL8Oekdd9pp+IfyfQvlJQ/lUyzPGIc5td65SVVCvzdnl+ttNpZWmvjKxD9
iI0fowqSqOx2/TT8yLURPnJmgwXVp5vSAohmNeFzmsYaKKWcic9Y38Sxvk+zYaOV6cEojQdUjUf3
65d+rmYFtUU0/LmZuTXOROR83ACHYUxFSyB8u41m69WOs73ZOEigy3bnWj7wNnv6GffttRIMh6RT
t70aHJswncF9680mfirbDBEYsipfqTaHbAgO8jis5IvnARn4giy4Jrwo3tLyevOjuVSlRIm9SZv2
jdygKpU8zaF2n+Y19GO5+ZH/lpRqG2bJRzBVv00t+DVhtTRHa+YeZ9+m+CUoI3AtkDOTxJ4e3Cjt
Wt0u+SXW4HhV3R1bTb1HF9mVu2pTzclV4/srt+jZtymWhN3JtU4Vw510uqTq+2Hf51bs+XA/qAf8
ot5lfbtL7PhgOmt7fekBQagIMimyhoDtT1eLVXvOo16OvUR5yxiAjlXL1PHVae/7X0O70tIT98hJ
2OHRUHfhomEpgY05XaxHqrqKKlSONfVVnwNs4lpXKprt1+f8/PoQyzDiQLGLp8IS9nSZxhgUA+uv
xJus5ippW5CcQJ5geGpp/5TjrRarcH3m5LZRlG8ra59dpazNRJAHJJJTgi5y3zps5SqbgKCGGs7H
8XQdq8nVmFo/oly5N4zs1oa6QjV0PRX2RhJYcS25rcb+nir1EFo+E86wW/ueLv4o5n20UTHJIDs7
3RC1z4JaasLES+P0KmruJsAUco8aaWdvYx+i09wdc7+6mXTHdaTBTR06odP4kMoz5JKpBLlmrYjW
nI9JxEaB8OOIU6xx357+JqvJ0tCUJByo5WYbm/WNpI57W2MqEJoPM5ROy5c31PHo9s/XKFCtdd7O
zyJ9ZRTP4DfS0OYyPF0/LxWDUrGMvZEBczGXW8l/MAZ55Sye7zycAcHCJ5mByKgtVhknxyjVkVm2
XL525VNpU4XOtxji7FbO3dnVRlsDHANRGNAM0JzFuZNrSQ9RJYywOizcmilzJr3Wg+/aWJFAeW+3
1kPrhyurngcPFhXiyAZ3unCyOt3DQuljo5CtyMtNQOJNI1QwXVnKDiiDXWe65cr+Sq4k9us0grAi
zBqQoZDsz7raU65FchFExONqPorhraSWj6o/7zIzus16f+XKvBBKADuRd1DQ8D2fMeAbtAwLI/Vj
YO+iJEFp3pSv8Uh7qAZrO/EJtU61dfQ6ACNhvK68U/EJLB8WLVUhgi/GWUuTsBn1yS6pzRj9Qd/L
AK3rvnwvJ0yvq/kmtFUgzM1O1+brSE3cuepAUnbJynd6VllzroTaAPweztYZD1iO+jzIZX5DOFVu
zYU32d03OzXvrMje4vbzO3HGx6ReSRgvrQp5jkpE4GdZ/PRgpTV/IdfcgVCP4NvMbjWq3zGD+9aG
tleG8kOWza+9//H1hl9c1SBBws3WPjfpLDpVC4kZsdfkH4Zfb6N8fFXU8THObPx+xyfskO/CVfrF
hZcMJpbQwH11ThkLwaAats8Gd7W9U1LHG/v51aYQzSRerN69WPHvrx/zHAnBBSVUbAFdmXB5ltdB
6CSk3RUgHnq3V0nn3KLrHIt7B2UH/ai1/fMkN/sBik+QfPQyOYgSDo95/X+4A9BTV3h4kzEtv2hR
FiBlmYVtDEcwQ9NJl8fHejbfzSK5lbThMexlrIz1Ow77y6jEv0ZnzaTrwh3E+qZA0tOmpTe6iM6q
3ZAXDWR3c1JuDGPeGMUB6Ztd71a+vy9LHCeRFzZxBwPpuhZaxMMtvm5yIeEXyiDqfECXOU5cQ58l
8yJLGZLxsUxuHEwgIzO9VQLtXonsXaaGXttZW77LW9lvXHQ4dlK4pqhx8UCI2QfHntL3zC7IkIzS
CouJfFueDmgO5mV4oO10pyI2XGvNMelkYHn2Nsyrm6BwXmfAxCXV4tfn8pyHzbm0AFvyFaCzzT12
+tU3IerxQSj0vud6q6XTAzZ5XokmovDqTaLp0GTzt8Q3f2qVDaq4r3a1eV3aG60KPL3AZkP+Y6Ty
m67mKPUb2ibhn+jmeSU2fQ7Zly+O5BwOsrBq4PY7/ZlTFWVot/mhZ1bOfRUZj1E2PDSqedcH410I
ajEZ1AA0e+gZuSJj1Glga88gxC2c+o/dyKBSimuSR3w+y+a+l8q7ISqf4iy/zZ1mh6vOdhp52/dO
6z9JSvFX73zLnabsWjGRYLFBvmah/mxy526lLrnL1YpGFaMrO3LWLPUuXPDMR9GzZ2QAnHv5qAp9
1dJssSIQONBiAFYcVFsDT6u6hiMfuS2g468PwYULnmsWzglqcA7Mk0UeE+AYkOc2FXlX/J2K5NEk
MlV1/EQ18TDM1kof5HxMI44ctGq8jSDPouJ1+i5TfUgSKLMYbwTaY582vyxn9Nq5OxRaj1A/DLS4
0/ctFI0AC7tiyp/HVoW9UCkwlJFGTTiZNV4ZX2/ChYuIrjm/RrBgyDwWmxAVfhHbFnYgiSJxft6S
rLySsnrbVah/9fXWhzxYr5GwLn5+sCSQAKRDIqrv071QpTCtR2xyvCYarqTS/0D4Gthl9qPPzJq3
Pr112uyqo3lV29mu9cf/x9mXLceNY9v+Ske9ow8JcDxxqh/IzGRmapYsyfILQ7ZlzuAAgCT49Xel
urpKYpnibUd0RbRlmSAxbuy9hlCmzraC10Ii1f70HysscJ5b6pwghUAboFJbw/mKbD7uHnZ6k/kK
RLIUKRy87N8VgAYuRYrEYbbp9aXhDtceasJ+HndhrE3jjJVfkMG891opLmQbg0XZ+ffahSBmZ4N9
o3zQVBMCHdmi2bj+p3FS6TZVJAawJcPvGGAe1S544hkDz4pAZ557J6FLeDAUMauO/pSDHimn726l
d5rTfd0+fvx9P1t1PmgFJ7lhAO3nTOM2KzoT2shYA/i2FEfDxi6mR6uqHgpVn4HpjcNycHYfN/qz
UBe1wb9anWUCYN/eMlGP2QbUdphrXUN4/gikXjw24eBD8ALOjm6zspf+7Ax82+ZsyuVkyqE+BdEI
bZQXWUGQwUlWAtjTCv7bXLGRRjmFsYh4ZocK9ORF6yX4LBPiJQk1v9SyCr2Y38ay++8OMKSrIGEH
DULw85BgA7hk1lZX0wrAUn4KIGNsD8NFxbu7iXSPbT5cDPV0DpPw45j4R+I11/3Q3tomvWK0DjW7
Q6UuoAPdQdb+UHnNRW7RczqmR9MEHv6/Guo/3tN/lVJHUI9K6fuV7tglcVHzQOihLzLraHpfu+7Y
ugdlvygU5nG0pf2nj9t8dYf5axz+3ubs1GRNQkZ1atPg2NGz5pLXduR/K+t6Z5D+Ahg9uMo0lJ+V
VrrNyhb18OYynW4n82JEQY2W8HmIzV1RgzuXXXRQcBDWD7ugENEarwFZXnndn5xDp3I55Bwggwit
4NlQctGpgmikBybdnet0vNExOesGXoCQXXrbqZmuPdp6u7Yznq3Ev2JQxmF2UJTFTtXj3mfNLYPP
DKzBKNvCQ+UmddssbGu/3xo1jTpRP3THHrIY+QbGXwzf/PEHvN9D0N2gxKOcAPzcyZcQIs7vh7jm
WutWIh+QIWa4y8gdTL4gV2CGiAJDL3c3Hzdnn4bv3fDO2jsdaW8qsD2P7Wb0YmTSKwE28XQPMPz5
kDTIfAMgSEkLPO50ZkwZD/wYuH1e97dOA42AGPoAGYzHEiO57Y30hiEpA9XiKE/uB6U3IzR5TsYL
OezvVAoEXpoCl6Q3MN5zp34bs/7Ma2AFkoMCMFGgxby7ZHzUbvfojOlTfimlsVFkiLKkfBoseVk5
0tzUAkImjtF/6gcrhrM8ru+Cd88KrAvVwUm0co4VMhi9wNv2ak2A0vrb2EDVHAEuPCOBpURkNQs6
Jii6gIbvZxuf+7umTXduNmzArYDIU8jdK3TUdpx6kNi7syY1z1NmXX6SgKioobkaDPjDc1fd24aG
qXJ1MyY9iOwxhGmRF0gZWMzOXZPoqxy+r1kXWDuYb4fKRPITJR49/tAI4CpylhJ+kcruzIz5BYMf
nNb+GWyUNmZrbETjRm196OEyAMLmftDmTtP9yPRKMuf91vzvLQHSyq+QFIBy5ik4a8wt5RPMmWQC
bjaBmqC+qYzvnvr+8eScFT7+2Huwlk8F3pOW1exoY/AP6wuKrNEkwKc5WqYbprAscrnYNUZ26+tz
Tb0rCfuWzvPvHFJ88cEj/zJ6l6TflFUJLw12bGOPBTWDDs1gAqW45qYxK3r85yUR9+LEg9LGPO/f
FtJyprFApgUQfCOXj45o76oSGdgR0s9WDF6JUwaWutTQ8gRimxe72GguY9KucDRe80rv1jK4uTAX
RviBZCIMRWb5c2DBEl7HOMbadrwmVrsTqPXazd1gNS+VYZ81vnVp8eTggj2gNQtOFA6QuyI2eIdK
sQslv5TTQz100BpwL5k2H2EVozQNzV4de0tCi5GeIfbHLUKCfK+gDVSgEvnFqO0nytS1USShk1Qh
G32QM5LIS/Seds6llZXBhLC8JZvae+qGUBCQWk2ytRW8EYrmaOtyc/ozUO1bs3ogHoHrtLmlA/KF
yY51DYQg1caEjhiAQhETxY3Rdbetam9O7LJpcJ/o1F8nQ/qU6PKuziGawIYvfr926/jbZnnqYGzR
cN06WTPOS8yeVcSddnAWtsMEO/Rzn4QT4KaD2rL2PAMVup6u8woCFZ+MGiI6/N/r7n++jf+bvNTX
/x5K8a//w5+/1Y3usiSVsz/+6yL71tWi/iH/7/TP/vy19//oX9FLfflcvYgPf+lTXeF/819591i0
/sfbbZ7l87s/bLnMpL5RL52+fRGqlK+vgO84/eb/71/+4+X1KZ908/L7b99qxeXpaUlW89/++KvD
999/w0H4ZuM4Pf+Pvzx94++/XTxDQiR7/tu/eHkWEv/Y9P8JRAs7FU4h/YXs5G//GF5Of+P7/0TW
HcsEOGeG+vYJ78TrTqa//+b+85RPQWIe1zkcxOYp8yJqdfor458oxSANB1+XE3LshMz77T+f/m4I
/xrSf3BVXdfQjxK//2a/O38JIN4Q5EfYefr5m3O34lVWIT8vIkTvN4hKNhYmPs6elSn7Phz66/Gz
MEhA+A9UilRGowPQO+SNOmYcTf+TYeQ7P65WYvXT0/7aeP5q5bRe3nxEbaRIrYIsAnSQHUGnb5eW
/vWbofyjv972z/sz969Hz0LdAkZ1Fky4ZSTop1iZW1G8lOraacazyb00VLISWi8Nw+yEcS2diNRp
ZeSgj+IKpelpAtVl7Ybx/sT86ytmO7KfIlubMjw+bvPAg4RQaVz4A5Rra0zn/5lNq7fdtPD+cysS
3ykty6pqGflTuyHgA8AAHo2ozcePX3j/+YanUyt2PdlglvbgbgOmmUOly0t2mQ85INfFxe/jdmZI
tD87aq4O2E+opjR+h+x1mB5yiuv7hn/nT8U2246BtQHPIVTn8TcFHXoHil0BUqybNBgCd7Mmy7bU
k7PgrmpiSB53QkRtCodMIp5c6IQhq7RyQVnqydl6T/2Mgy/Qisi2ZAdSdHLVOogGxGh+VoVaWTRL
jcxWfTqoUoPbJCLD78MEShXxZAQJRVmi+MXPmK14kaTJ0PdKRH1qbHWbgu6R7AduAKWdbD+eC69o
kZ/sKu5s6ZPKYyOv0VWNJNQNOp0ke3vKvTpgoxuf9a1JfxRpbl0hQ5DvRQtD2940sg0SEtNRoOKs
gExK7M/KG72nxFQqHCa4OPtNZRxzUSVjWGSN+6wH7d/50DfeEdiz3huilqGfiaC0wbAdTUQPE5Nk
k9jM3nVtUeIqQjJU4b1EhD0p6QHY5BaMW6A3AaCUSLZDQm0kUwXPY47kctr1Vwnz02MyjOP3rLQ9
kFI8ofIgb6j7iYCMcM5ikV+IkbSwoE8d8YC013TdVhZ/+LgvFybEHDzeCpvyacStjNp1UHheKIf7
vHaDVvxXCaE/1+2rEOWbE0Ax7RYuLWHhatZdaIoCyTZdrQA936dV/3r46avePHxqVAy+ARcRlGe/
+1n6kvLpou6yl4K4z70Q97EpIstv7n+ps+YoWKMv4PvaYw8C2C1Mx5dRvjD4FztrqfKFwZiH53Cg
52kqsMN08VfYIkY8vkyNJkQF/N9x4rsw8e1hsHAcO7O7vKjMqmMxFidMfm6djF9AX3JtUf78pHdm
25dwJs8fexwEk4KANjFD39yXzZoIzULPvGqtvRnodOIeVylWvGcmgNBOAU61wG2hz0WqlQ9Y6pvZ
xjWKLp9Un2NrbOP2rE7ibEcAPVtZBrPK5F9TdbZnUcIbVbYJpuo0OduaO4ARuk6MTHALj3NV12Hv
G/rogEB3ZvYdi6xMuCiOtGv2fKeB+Mmm6cwCmUI73ZjHtYB/ApiQrtwDrrWdav/X4gxnFsiAaAOS
E8peUWXHoKDXj10afzNSYwVDtzA69mzm5qLhlltqESVOve0VajReubIoFiLhObALUKJpkvaAjSJP
Q9ixoyp+Eiik0Jmb3DVq3tL7nxp/M4ErMXamXWCfHfs2KJzzLl/pmIWVYc+2wLgyClWeHuxweiaL
p2ocoySHMhRbibyWume2sJuRWZVmlYggKXDObXmo++R2nMgXVfJzK3VXFshSB51+/qaD4CY52WmL
6dlWcF8ak+5TWg/1rwXxrznONw83E4LT2i1EVAjnAr7id2Mncetp+cresTQIs8Vdwgo8tzT6CFXU
c5eqs7hL4eJc6auhK+4+PnwW1u9cX6Os81KlPg7SuP7aoog1jU+4Oax00NIHzFcva5qhNnCQmj6A
gwk9WU5fa8RJQMavuM0vDPDcu6bpYTooFJYZAhpkaENu6pXeX+iZ16zsm9HVXk5bt8LhQDMgM80z
jHWgpnyla5bee7ZygWUqobuBrulO4HVPcuCqne8fj+ksj/nnqTA3I4MLJTSmTLy6HAo4nhs2VIj6
GgZ7MgWVkIwUaXNRll/jUhT7oquMPWijw4agRLW3pqm/g/Km8ay9PjmTuYCmbJ84xylxEji+eVUE
yb/+bLISei7sfDpmPmyDPn7zhQkzZ9boDKwWx8Z2L7iJjFy3zQ3+3Gsk26iUv7a1nfIyb7cE1Q0d
jfUkI64fifOcmtN2MPygkt7KxFn6iNmRX9CRTq43yIjEZVB0l05yoijkWy9fS4gvTc3ZxsBHMANz
hk+Ih8z7zGVtHqXD/VtQFZIfH4/E0vycneujooYZV2hCpj1SyrbV+s/MH9aUrJb6aLYzcN8rLRNG
vdHgnvXmib4MbwAkKHhe7H7pA9jsaBfO0JnlmMPKhoq7qrE3ubGmVLPw8nPsbJcDaJJOSHI5pA3a
6tKJeTiZWBzaWlkHCwM8hwFbyhwS6MJiCgmkzNN4g5MFoLo1INfC4TuXBfF4zYeeZzJqu6/mMAZa
PrGxgkvI58H99HH3L33B6edvdk8BG0TRNw3yaKOxcZTYVnl9PVntyrG1kKab898nkvVMyEpGRTHo
x7gqzH3cFf4DRMfzfQMn7gCcdfM88et+5aBZGvTZqs5pn/VeHSPSTtKvTgIdDyeGc0UB8+m2NddO
zKWRma1sU6UMvk8oT/POPGmeQh7+2Wl8mGRAyXhc+ZSFtc1mazv2E2/S1EdcQTsddJJ/8VGpXjnY
lvpptrIbnpVVK9FPWf3QWw+9iPej+jKtarEsPH/ucDTWEEMAwhqBYwr1SsPiEe3EVVxmh9Ycfi04
nbv+AhldWzE/jYL8THE8a9RKlXEtph/wVFxZ4guD8KoW92aBOGUSy8ZAG0jCN4Gdqa+pu0akX1h8
89IgmwbiDKf3z+ur1PHDROvQNz5/vLIXpugrcOPNi6d8cCrLx94EZclDAzGwwXzwUJDObCdM2P2v
NXLqtTeNlHlvOoOPBLbtNhHjTeRV09du7KAH1fPnYWK/GMPT2bIG62aEih4VkR7ijZdm8GcpN9Rd
Q+8ujfJsPbuSj5MwUG4BqvMclvCHmsYrk3RpkGerGOnQVNcSmShJgEmAckRrd9umsjYfj8BSamFO
MyW937fMMHA3LmT+ue/LdpOXnQsxuJbeWQlKuN0E77Z0zP1rs8zFscoxPAxSISsrZCENN7dZIk3v
NxnUpyMGh9RnENILSP1VkQVpIJjTrSlwLIzQXHREp1lD4EMgI8utvSNVvb9R8UBXenFhkOaQBXtw
VElSjP848LMqd34UnNy1rrr9eJCWXv60Sb5ZJj5sEx2pJ2T3E3o54NK+aRvtrLz7wkJ/lQR983Cg
lG3tO0iOeDkAHewzzo2gTnF5owqamWv+hwv7+RzEbQ6K+rrxWoBmi3jr4Cq9LWHbvId/rPzeJv0a
GHQGXv/zUvT68zefMw0l1fmUtVFqt4cawFNKAF7XxpmG4WM+2ls/Kx9dmERUqPb0RR5Mqvvstysb
2mtk8pNE2Svl+U3zhTWUEy2mNjJk0UKxhRY5C4yuT7d+7QOTk1q1BeP3KrEvmNX4acAp7DFbuwFg
CcKsn0vPhkyYQbwfMbDdIWxt6LWCaelV1eoKXi6GPGIq4ypZlQgXi0TCEan/0lusPeRZRn7ovCN5
kMFvfUumbnwABIwFvdMbO1iHOQ8Jha+JN/jTQ9PSNDJ0Fa/Z5i3Eaq8bzJsv552dTSm0WiMUhvEG
dXevuT7GQL1xXVxPw3jRpPWvXe7mVM4GUKUWbMUuyjLpbKlDfsCw8KZ0zR8AUX35eNEtrIu5UGFM
5QSoXNpFo50NQdtgN7JsuIlVJd2XxEB50ARc7OO2XjeKn0ybudmKj3ljeZnBI5J8zSkNYLR8BPsr
SAzrmOJuT+EOrDF0lRhOTKAg9d1wGJGwSPINKeEPYoONaYmVLWFhO/ubOBvqsrzJBh4lHjBwCZMF
pOFBlB1ouXruLHXvbE9TuZumCs5IUVVJss3G0txrnzYBlMnYtRgH2OmppNsKMBg3sKJxIVZnTPu+
Kd0tvI6KHRu4HRVlCTkw4GkeKcX/8wfHjT4ekaUuOP38zWz2lNLdNFhllAuiwgaumqhqjQVEeya2
cvAt9cBpt3/TBO4VbdVnukRZgjZg18YNVIJczbJ7uKH0ewt6UMNGKdtcGdWlKrgxC4JKbZrE580Q
WYl8Smhzq3QPCtMnhPIHpy+jruVXbIDJTiN2vLa2DaR+p0ztqJv8gK58yCjE34wYnEIGTzcDTmou
Np0iVKDKkqGM7HbNP3mpa2bxVArequC9Z6LcUEMK0NzznB+GJj13KvMTx6b38SAvNTOLrWIwYR0H
ElTI/bkM2UtSXeREAk3pSTdsgd+Bk6sp6fbXWptdmSraFELnBo3yho0XipH0EgLXzXkFs+5zl7uQ
viGDO65UN0+z6O87CnCl72eX7esayA2PRiOCuz18tp68rPFW9t8ZOvE/p+zfcMRdKeOGGDmL+tp3
9ylAAXuVEIDE85aZoUWMZK+QfrhrWyeLRkb5MSXw0ISeN9mWMY+3tIn9AMl0eEp93Ls/P37g/vX+
e+UkR66FYrBCQvkwOTco+RELzFE9hGZefkZZ7tcamm1cTBg8wWpgqMXll059B5220LZA++rhkYXc
6qvN5MdN/Xx+ghX//ptsE8RmXyYsGgq+y1x7W9X2zsTNxfPl5Viv5AmWWpntQ6KKu5KlDo3iNEdm
3RpJaExODXxp/sRS9XUwZbyyBJYm5WwHYnSyod1j0chqmjTIfCOBpBLdfdxbSw+fbRoyQ3I7lSmN
WJtnt2Uy5Wc+EAq/2EuzvSL1TCFJheKGm/njbgJY6ToVfndw2ti/6cfWvWej4I+/9imzrcI9Ma4I
3MijIQbwswrTbk0N4+dxOBT/3k+pyeq8xHa6ISIWnPnqdgsmFcoeOijWJF4XptNc5g3qhzAYMesy
6qHgAlMfUZ/BWcmjEMyMv0PDXd8b/uSbK8t+Id6H3+X7D0qtrmFV3gI/M+VOJIre/R6PQ/fgOHDr
jTmA6jWsEcNsyMDNw292h3JkOdTRbLGhCMkh75qvGhfMWFN/7otzDP8gdDWlsSgjmA6RXVxQjfDU
zwewzSC2kYW28L0L4JKHO8ODmdw2xXXlm91Z06+llMEfft8dhAjWSIfIqMlsFTStC6pF2Z5seHnW
3n48Oxe2Wm+2YbSEWk4nDRVVjMcQR8rqA5m0HUI7hETumBqXykjKW6Mla1pF7DTxf3KaebONA1Yn
aZUbdh9ZHuKiABTp1oG+tNWFSkJ3umekPgOCBHYd8K1yJ7DUGXIWvAV6rCX959qS32XGnATc2swM
4LEMwk4M5pdRdYiuEUW3O4ScYh8j4t2A3FtsKmSKtjFxqkjGND9v/aZ9kGSM74Z0gqlbk8M0ihYI
2TYfd+rCwnRnx0psDYCauSOPUjkeM0J3iI7vSeoeLMlXkPwz3a0/Z+dcfTQzWF80U4fZaZfQNG6s
bKwD0ibxtxx5xCviC4IwF9oe3wlWFWoGphkHPtOM70EMUFuzF93KdrrwuXMph9QoIUUO4P+hHagJ
mSvqXkB2WH5prFNwQIs1KcjTvP/ZxJkdCk2d1ARgeBWNME/bu1VS7pUFU1iT52tp2IVzZ66VVPa2
wYsY8jxFYj9DQM39DKbsWoZ06eGzk2CsYsEAey4j1tCd32GG59nKYbyQ+oOW+vu9QphJnAgFfHXX
i5pClmhbosa+lVAJhcZ2SmCWXeU7xHF7XIOPXvOYTu3auCyM/xz6Ww41HwsSvxYeuwuYX6QXmV0n
oKy3vn9hV2Ox5m+y0INz7G8M543YhwlYBIlC42BP0toaYKLtPl62S08//fzNJc7nVTfFeVJFmeFs
zOZbhpDm4ycvnSVzGZ3cyrIRZESJxHgfQX/73iwbSMN3Xigq+JvTmMKapa8Do4AkAlljRy190GzB
TC5UYOWE0AOl+E3W5Ruwxla+aGnMZyEUbp9kABJLHhh8J7bS8cjG1qLapS4brxpWJit7y0IEMkdC
sqSq+5EgNuNw9Itau8VZxMr61oLQ39bqHRgp1rS7+3iYFhqboyIB9R281tbqUNtDB3jBCaGlFaBg
/qYCaiXQACet9N/CXjaH2yYVNWqf5uKQYoxge5X06sZVk/HggQJ1//HnLAz/HHGLDJfdQpWxP5Rl
2nzqYXAU6t7pVooZr0n9n2zHc2GFVvtVbsEq7tD6Cq7CJURMe0WeNFyBdvAZJjunLZMdxBfA1x8t
88LOYhA7a6wtC+mvA7hT5U3vZO22Z6Pc+KXhwJXVTLccUjl7nePq93E3LHX1bKraMq+FGkt1gMwe
7GdHPj3GbALRzO70msLCwnKYgx57h0PWJMfM6f1k7w5ZCiscNoWqFzuP9r9GPICgzfsNKp9418A9
ix0Il7C+MZRL7iykT6OhhR33x731WkX52bDOdkE1+Kmnu7Q+gMwBlWHQpbY1I/xIqy4/rwpefPZT
k09BIRv/0Sqt+KrsUQYlCZ+2bYMUFCr4pRsmuT2JsxHR2naK7aEMLfBt97nDjV+D1MB/ZtYbTY28
koM+dxBrHVFBvZAZvNykdseVmbMQHM+xpgMtKORCBfYDk1AdjMIyLmXTFTepnkZYi7MaLF5fh1VK
IZ31cf//vIQGHtr7rwKiBlo3XKlDbo7kk9tZkNdIWd6BKlDBLiw36Rfb7C0emsVgXnpE6V/Mutiz
2xeYxu04Jqk6uGSodcisvDvzIGoD+0NdYF0iLrc+ec0pEVPkQD1sP/7gpUh2Dlz1Y69nSQt/5wG5
SO2z4kxVmjgw6EugidwJWJk4XdadxX3ebQDPhbYrq5uo5LwuApjcrZUVlw7puUdFWTSDLVKcaR6g
KmeOyF04UMLKMA+czC3DVPNqU5SxCjnNmwRWIpXdBSA3G2sA5KVUnD1be1LIhmqIdR6GWNFHLxYw
DYdDnq4Dk3Qawn+OOPM7y/ruJbibh7BAGB+cXpnlNvdrcxPnQ783TGS0QOURSHGvzMmFc3GOmoWo
GVhCKDQdIPSdP8ZiAJfXbq0wq3tjY8VZB3MDv4s+ng9LC4C+XwAGrI2aDF4dh7wgFojIlIWwlBNH
O0tOJBx3OkDlsNjxFtCt1EzWvKVegVo/2ffmsNpcCcNXvYPHD3DCboSQF5Xwqzu4xLEwcVu7D2sH
98iq6d09y5S3g3uk98UuND8XDQoscW7Gmy4x+NHQqXNbZn21hS1Y9ZQM3ASqcCyPlYwJbE7o6G6z
WpQPY5aODzr26UMzQiUI9gV2fcUJuMHj5NZbO6/iCMnZ4kLLhItg6uIYyBBnCKFzXMOlkrdHNij7
Ii9jfyUIXrpJzC1jhkEKGOPk9qEAyNgNLG+S36AjXRkhNCe9+yrONawPa+9+dESjgtwW3jW3a/9Y
xYifVmbcK7DpJ6Mxx8P66HrYmyjr4PlVDF0EiOvhrj8UXh9CGDD5jugzKzZOE8tqo4ck3zO/GbdV
ZYGK1zYGzD67PvPDMVXNS51l3sNUOa0KVDvm8BvNkWiAKR8tL+LKpk8D8bzLIs7KO1diTwFHuIzS
jHEHWs1j9ezBS0hsaqLSKz6q4mshy+pG9Z51PqXFqmLe0mEzux3WJI0Nq++hednD1SFOWnmoDArv
xo5M0Km3cIn7YjtDvm1MmIsPmaIvFiuyC2eY5B2VLuBaktle5POehkhvQugXSpYoJTaG8aRM3AA+
Xp8Loc4cvh1XtIxrnOIHozZvcmjpG7TcNczaSAFp0I/bWIot50hunrssy1EJP3g1KftIVOAYhB3N
xmOTK/hgOMZAbohhs4eiIlmGUC4x7j2/Ne6Rh/C+Dn3a7yH6j8S0Jy0/D7uGQvabGEJvgeOWjz1J
qiJAZkt/+viNZyI4f+Zj5jho3ruQ0IZ61IHIOtujXA4Rj5iQ6tbVcCiVvrazgFuUPA5qsvaoBbNb
u2mLw5R45g1YFPWRuRISuTnzDuXQ2nlYsWqEwTbLs0hZRv1ENS1u4il3nQ1zlN6aLWgqxJnACLSG
TGaHwU3HXxzk2UEUk9N+JIYJr8fGby7T/GvWEePO1RDjR5ZwXDvyFoJzaxbEjTaX7QA78wNjE7mG
trv51Poi/owsfEtWZtNSG7MThRM7cxzeA3boOn7EJ8PfaAhxBCoHYvPj4V9oYo7+FX0sRg0LwX0N
Ieg95F/MS+5W1cGts2TlXFxq4rQe32QnkslNnQZylntaaLmD+kS769Opi8B8XzO4XGri9PM3TSCq
K2Vad8a+LtQY+SLrt8gY+rsuqdbYgea/feJ/trXP7mPeSV5PuU6695MWWigQTVWPkLXRW3fo4nvb
q4pL0+gs46QcoW7b1HOqIEuy7lud19Nd1wqy92H1Wp0I7MwMTlm1qGj5SbS/SSn2At/uzsshJXSj
CsgE7cyJlPACgFfWDhh/xI86J9DrHzpcUMDFkyRQtFc/4GqindDiDHrKAIDl17bgxkvjduahj3No
4JG6TuBaICxSBM3Uj1/qsaZ3tObFAxQaHA/QytEH/ldMw8HiatzipAakA9oNt3FlGTcwXFPnE2m9
MG+K9EfmyXorzRFiIJ2bkCuFQA57uIjbk5kRgzgNlVUBLSnj5DyTmyhN2obxqW3gyh7wSYEObHr9
fdN08QVxc/ZJePZ0rlXWXTWF0SP761llGWYTI1YYt11/1rhOe6hol17gJRQsW+BLDii0QQ/wR8Gv
1qj6f4ZIF+NhPVYQErKRLAzGom3coHR0v89LsFIveAJFfDMT7GXSPY4dI5Xqwpng1T6aNXsUrpXs
kxY2F0Gp/M7cdoiRv5EqN8840u+f/S5pHl3N6xsmGYt8pxFuqLrRPrctTSDlJ8wvtKfD1raYFcVV
AlexomXdZmQMLkvMzW9iFIh/QDIBZa/SO1pJnbwUiJOmAAhE9zrVUt5Lm+kHQ1sPccySAynsDvx2
tyi+NRQsmIz5+pbKgZ27FYzugzZxh4PpQTtoROr6S439AZ6AXRN/GrRjJyHlnXXnl5V37bdQLgsm
qE6gg1HLPXZisA5t4rMSv2VohN5jIS5KresDTiB2FcP1bVcVEBjbprYJ8/HKMaGJjlO6mgJJmnI3
xYl1jKl2t7EFUP/eG4wJ/hWxfEL/548S6mXQ4aTAAAQWshl8C9i8eMANQT6nWsQ5lKwa5oVIxWgo
WBNpQ0MnZS7f6cZARSRH1LoZpO+l+zyx7HPGOiAzlTLie2eooUQUm1l8QVlZ3FQsRwjn2DoVIdFS
qA21RgfKTVyzNLQy6mTbuqy6o4R/KMzqe09eIGvlgUZHYdyHi4r2NphP3oMnvAkvjcDYhpeGbvZJ
Jhq4PORjfJaJOHtyC8c+TO0Qd9CbLE+mVf2QBx0kgGErJOO7fqydE1wkOWtNAOrS1i4ONOdMbqDx
Ja0QYpme2qs0HqoAHJry0nUQLeaxap7tfgLaA+Eo2WU8604jwvR36jTkAejIBrRh51QYGrtNKmv6
vZNAP0DQjBXQk20rdg+nEPFcoSKVbEySNDegGuffoMYWn2HaQWLKOV1CoOXkXvQaXJJuasp9J1wd
Ymf2vgGJaj03WaZgal5NU9TBAGJvm2NPwr4Q3lWFXNQnaWbTg5VB3wEaoOLz6KPSgKNWPNCJy3Qj
BuDsAj5CLBowhJynQdnlZRNk0Jja9K5v7QlcluhWnfT3g7rk6dfKUO1Om3a7k1ViDpuygMo6FhOd
HumQqhflT3BMtnv4mQQCjKofJPfSg4Af5Za7Wf0Z+SshQq6N6lhNVv+1dlv9aGOJPGZGTK6gAaou
SGr5j5APGV888Cd2Xa8MJ5x0Yl66nucCRacnRKaqSV5UQiXUEgB3/iLG2gM0QBbW1h1j/567pdh3
mVFd+0qWZ6Ssvcepz2DuXjv2HXxX8hbuCcq/83rfpoFfU/mFW57ayXQckJTixklTBNJo3pi7p5me
kA6/FZfob9vPzmqjgOMe6CXgnFOa9HDGMvR45ldI1ICXNolAg45eBCCUFRB/9pp7uxIaEKEE22jR
lff5mLndhmqZPfw/wr5jSVId2vaLiADhxBSS9FlZtqurJ0SbOnIII0ACff1beYcvnhmf7tNVmSDt
vWxDvaPV0DQoNA42hNu5mI8VIcWjzXwM2kcGMOh9BOIvU1DmQzute57QLi/dqMMYraPhZBChmyDS
yo66/5waZtmxXWLEWEGenX2YYiVHj57hb1Qtz3WKz0qWE5S0aOrb+uk5U1p9EoyWf1HwvDQV7XAW
DC13X1NfFH+5Rw0b6sCa9YMjV+M2bVP/z/cpeSVi6W5F63AYTNFigLJSaZ6aQYsrcVmKdJYxdvku
ok67nUkL+1u3K1CNJkbsM+wTfkGVT7fiW53xVaK5R+nsRjLr96LnzRki4+5PvqisisIuBFA0sw0q
kBk38q551KN1BD9lqSMzvI7NYmraBfMbUmZ79H62EwqnsmL1VeH7+FkliUeVnUjuHYamUztMUGQq
bG2ibO02wLeY6hcIjcLfiHhAKKRq0fzsFb3jbvZPlI7QVTIdPXfYqREYFuqT0lu3z+ANuGaRDE++
H+c661S7pyB5L2sSkLvsrHoyNoyOfB6AM+Fe1tXSu+BnO0JWF7kNTYLRmNtDRCC3rSDrS/pSS6eu
ChopWQ6U9Hux9HoH9qOrRTbhYURVXuWCxCBLNs3ObUFwq2R6+CgyJLztp4zM2EhyyJgWoFv9veFo
/Csz07CmHEObfQzWzs1OZgonYoYgpi/0WmyQNVDlfxFBm75M+QqlsZ+lGVHiYZpqLRp5HwQAsxah
3fXABs2qIRrinx0duqe+CRDljWll26VjniZVjwansZJhwF819oo7vizxO54ZuiKzdkb9lQ3RMEdJ
h+Y2yelPnRY4w/uWTk+0t5DPLg3CsND5ZrJXMResDn3kXyZOQG/Hg8CARNLRVDZMmg9GEafsIA8D
L59S8c1we30gEr2roy0weN2G6dWOTjxLBBGft+zR0huxabsv4Jd+mE0XVcCm4LLqcKvt0OS/pwLH
f4nQqugw4g3ch8DjygzpwCVpKTrnUvhhTZPgF9gitl9HxCngBhirwA9hNXBMbqhURidynLr9gpxv
hOy0xeeiXPJmejq9FQS5rjnyVH92Q6r24YSi7wx10DVV5ndEl/SX20hAS94O4w52mqTBR8nD1yzZ
+BPbkrGaFhYdWRYqpOYVBCPK2CZLv5N2S0v8+8Xdp1HwbDIysgPy29K1FMmqMbZm+GZOSTaTO54d
jXLaPl78FTnF9kNkcl7eN2tA6aIhwqPFy2j51SPS+hcanbL3YEg5QYnxzJISt2vSVyQNgXSkGx7m
HUJnohxZiMt6EqSD4d0Wq4a5xc3md58nwfCWr7lAV4/RfzXsIAhN6hvRV7hNoZTWHV8fYvcIx7jd
LHJGWThPFQjePvkIBr/So0XSd4ygQPAAQoxLPaXzUtOoSd56jsRJze1iy6Fw4U3RottbWkCwX5gB
UTMegY1rvW6QchR6458W4/K+ITa4GR/kLznY42ozStYTHdd6RtbqMWwZeqxFFqPDLmd5GeGnOgoN
XJrZLj3JdV4rC1nSbykoYiC7Tr/2m3AfBifwIZ8mcovjMaf1EibqZxuL7m5zMf5ozOA/H5WGp5VF
6pzmRpzaXvVVLLvoPEQiAgyLu+WcrKP9PY5x+8Jk/mNcCv6JI1KfUPUdgBXApdSnffdrQTL2Uze6
bY9ru3kfZxaew1n0Fzdl6hj6UL4gcd8TTEm0ODaLJafEEPZBsEV8RLjocF5sMT5Q0+75uoBC2dJo
REo5+roYPqB6W0b0Q6IwCk9PgoyBF5YIZIIqVFa+IpfUYI2ZuUflGY7x723BiSBX1n+7RW5NuW5L
2tfxEkU7EE3usoStqtVIVuiWtRkWlPIgHr/i1MyA94YGy4YRad3PxfCymZnSkqTBeDZhx49BGHKg
HbgQIcPqhDj7gJDzlvDlaRx9f5SrTROoptYuLg2F8sfbdn23BZX3aRDNRYN0YvBlRvS1Xx1egtQO
OyRM+A/PU/Uz4Gv43g5RAcXQMHfVo9bvdRawTzThEl/7wIznJYhsjSsK7bPDlJxp4GAM07Ihh8fV
cCqcmV+yFGQjrlL5j00Gdxx3QTULRLHaIAYugMLk+7puSgEfzPUNZazBYRuatW5tg/sSp8N8HfRc
rGACiuEpXdt2L5rEw6i/GNiiZ4hi+UyHu2mcDEvAo9kFmYFOVkU/BLcpiPhrNsfJBaHj/to2LL2k
LSd35CK1uwJnaG+oPVH43N9EKrq2zLlgawlboHtm3oboM16gekKyJApgcz58c5dEOz9s8l+gB/WJ
G3tgsJwWcP9HSXwkDiuII4yeqWTrjxlR40dXEH6R2snXdVmg2u3gaYGab1JOVWE3owJDTEF+Q5jA
sOO86b6cCOgxAAeBWVlsCJuYsnXYZbIbwtJJG0SlZ6T4Fa9BdmO5HxA8sE5o2Fgf0LAb+7DMpkfJ
om3E+2ricb+kJv5hsqA9YP3fajAc/hiM3Yh2t0RjluUD7GN4QMV+mDXcaR7U0B2Xq72OKij+jAw9
5QVnPjgXPFwNuuMk/8dzbmNEqCfsnLerukpkxJ3ouoi/RS6CPwWTW93BrlMlgLbtGfMVKqIxXIc3
NyhyQjthccwfqhz425s3Snj/MWKww82Sj/153gYI6IPJ1vGEMg/cX+KY4Gn5hZM++rcGQ/xPSuzY
3qqkIknEcgTe9c0+ge3nPVGuuzc9B02HPsForWApQ7jsHOQ1UAV1wr9qbsTk4RkPA60eorWSUfBv
lEDahGdqPq0wN9ZALPyVMjoirs0nPewjbbF+jFGgnkdqzU6obLzxMYA7ddbFHurI6Lxgs7zkLMO7
OCXFr5ys87BrMy3QdjLyAa3VEkhLOU1Rh2RiXPQMC3Rk9jFy8Z+MI5yBvR76q1UeagvNNN4hE9nS
divy9DFtv3Ll5/2QafbcTJ2/tJgbb2ah7jqGWO9cUoifwrdb1asYXoOYyCpFZs/BcB5VbZAi05+D
yuRjs+37afAHAiz/EMMaJwD2b3g0OyQungwqkjqwXUwlpQrJxA80L9qtdIGTh1BlwcmOjH/rzGEH
hRHrzCQ61WUk1lddJB0Mj72tWbMVkN84esyUWG9b7lBZjgg4cehGW1yWiXM4uLIcf3E1/IJwCWy8
GUpitr5Jn4NFbASIkwciu9H2qYOs4YXNTXQegxjqFLWKW4MOZxTASfMv1SlazxOLAqdiy2ZY42KT
/VCLnr+SKCJ/nJHT3omiu+D0hng3idwwl9yugNIRb+VFZXCk/tXbBAlSnI7yorY1hfdfjCeV4NZc
44l8tdnDrc8AbebPtA3wxaGJbPu222SfokV0p2IF6oMpEd1eJRIf6WuoMLNO3Vp0R3ix/U5IbdG6
mFM0diu21iop/B47pTunjc/PIJ+DutFbcU5y7b4GH7AXTDvz3ssi2M2uTW5+NvwnUOGEVyYqUKjU
pAp3LAc9lDbwrU2d+DZqJluVxCkyhQvdLpBFmOQC6X3/mcS2O8Zzu9xYpMk7X6FiK3uZkrpDQ+Rz
5LJuq4Ux5KmLHC7NnARXi5z1A4pl0dSIqcsBpkGVIVTv/g58N9ohdnD9ENCGFtVGdXHdQrzHOHyT
WsEuCtXEEOSwwvTq3geeLbWASQnMGwJh0V+8AgItte77oVzD2YL/Ja2oXO67P3qI+0+cgeHdAUE7
TUtHn1NMEF8yQsaxKSb/Qgsb1Yls8jfUiQQOSds0rjAaZB9FjxYE4AGZuvSjcuCxBTQzc592QBlN
/DTqIawVEoJfcMOkr5MkSPDAnLN9gjKIFiSri6VSYS9RcNCzaL+oOTq4WMdHFawI1DehfhGLiCsq
0NciaWcu7dohCh6HJNq1Nhwivo1eA63bV5X24h/rdHIZR+H/qsViJ05Xn745qZqqGO1WNx1K3Pm4
+b+YJnlpV9QFFtCN1gng1p0IUaWRZz2FLGqC2RvP8NnyFjrXZCWVg1uy7kZi9qGZUFu2zbF/UrRj
PwKcg7zall4eRLzafWDMcodjaX2Gf9/XRq69K+k4YO5SwIMzbmkdhNGMN3hcxEHlaOsolG6fTJAx
HPJUva5IspMlyxL5Y6arvVg+R2+I5330ejTZhpmMinehtXuCvmgCNmURr9ol2J/BwgIK6piv+ao0
Pcoe4Bx6d1r1XrBg+UsgW7w2ng18Fzo8sbetUA2mTu3yah5iQIVOJct9bDB1Vxr3Bt7fHHXgEVew
86Hp6CEX05dcFgu9BKjSTnZDn0QdhBU4zKyh7XO8EPy/0ij7QLGfOM6g8pfS8OkhVp7dPm664KjD
2R0nF0B/vQDPu0rAnkHl+mL94VRYtLu2h+g2Mnn6BIy3ecNIFL22ZG4hq5owA4HTjmomGGSNnZoE
kOtMqF8AGjmeV4MeWBTjyuIQomgu3PGwaSNAP26sBqijDgD/bHBBVGCR112b5X/WsOdPcRGwE1lM
/JK5YSvucxCEu8hCc/0e2yx4FEeLUFYiJvF89Tb3wPiimGTszc6x+i2EXw/YoLF0kxVmp9uyhnQG
uDe1n1GQJSuysUXPPmBmz4adVUEKNFc19pY91m6TBI/IKLyaDaDzigs4LOcC/uAVPMBlsO1jS0/T
tGxJ4m7oduHVnE9ZWocsbOw1C5tNH5nB5YkVpiB5w05JE9g2QIMipGlhGgAbchB11EqNVKK3IWK3
EV3s3WsUi/6jGYFr7HLDi24nt7jZKt5LYIwFUgn/aTkt4a7jZjP4gAArnMd1gys33oINyd8aRBr8
H45DSsizLagU12Dv4sI7UaJNofkA7idcNeaYyA9ZuHbuDI6E9SVzTge/eo3WLkM2vcdVbP/RSCT5
Vyfj+WEiHQINL7JI5SHODGoUxsgO/mSti94EJrFwj/QK5eAN6VsPTMPgPjZ8SXbCG3L3bMqQQt8j
ChJImCWva6qy3yTFZFDadBN3JNrji/dbgWDSrrtzIeTeTHhoJ913PyRHHWoMkBMlust2RsEtdpuV
iD1FyGRc2TwAZr4mUwocQMoVGfct6Y86CZo6xyxWhTRrsSD2C9Fl4ZXaT8azV0kmiUZCPGhn/eDR
1gxnlBm2dr9EqWc7kPPz05jzKTsCTGEVB25tap3Y8WvKt/kbQOu0J1OTII8V0KJlYHzAjKOwfgqI
uihC5FZmbPPwhKZ+ZxaGEuQ2A2T21Ip1/W9M1uLIFuZCvKSdePI9piARekgEJsI4Gj4IMpqRMnOw
0ie/uJPyuLhN/Oq4ghgyhq7jJpth+QVdj7rHeD1fOZUTgD86fns1IVxyEX5PVin2kHgFXzgEB14h
jNbVzobqzA11WMdAy/xKJPw93s3DN/EIsgF+fI7g+kYnBFCyOJPkmozB9h0D4Umr2KzDBzq9+N6O
Kz/MchGvJgGAm7OOnoHe2L+4DRzw0djgXMGXpM42yMbfFr2BF5XNrC2dznpSJjxyPyEDSVDDThBU
8ZBS8gpHA2C8BZ6M7wE7oCcp0qamEl0UHEkjwJmi4QJYoTgbQhe9h646fJu7BYcVaq3sLm3ExABW
oFrK+WaoIy5zYMOZf53AfF83KBr/pk3O8ENqaDacDdC6PQoynbt5jfcTMQOgmAbkWRcsF44N9D+C
sasGxPu4Ch8VtzOjdKkS2vZ/A2vI70z2/DwEffcb8e7qL7x303G0K9RSTYPyqqWdCP3/8LT/N33E
/6bjYOPQZ30RdPBMYba2w/iCmpKjwWRVuZZ//r/55ij9n1Ss/wON+r+nZUGkN+sGWeQHBByPQNYy
f9coFezLXkTbnjdjcsI02H8sfmuPDObbcxHJ7SwyjL2DbBlmg0lMVeQA8UOdsJQkQyFP9Laybr82
7b5xf5WHsgPt5YRwyJbgl7dtcdFYDSe1HKb+hkD8Iw6L2q8Iy2zJrhC2gjimzpHJTdrhBSafozHT
jTb0R4Y/A6gNulh23oKhKzEQnCVLVWURpRAVz2hIqeMB5/bMv7MYQzHKxYDnDcDqHirADoEp634Y
1kqs/oHGHHLe3bAulcECXANbUdbYUkYF2tTIiTVA+mT6xTHI5WmLYKbpIysGbMv5P72E104BBRsg
xgpxGIHvqYJElmsT7JMt/JbZR9Czh+r1nG8RlMn22D4CkVNkgrS6TufX1oNpC6doLuXcl/PYX4j3
79S5PRpq7gjR3zfJuW3+6Dh6LlL3lUzD37W/W/iMwg4NLO2za/9Lmn8C0CzA3hVjB46OCEhBBDos
drtkMhWDyY2o5GiYubJ8+e4Chl6MofJ4sdLmmKEdnaSHmQAfK94ngPYNHXdavSjxM7BNFel7O8t3
1SeHyYPuIO9x40tmEHcJdGeLvkTu8SBM8MJn+3HsTrGAX0p02Y7n6Qk5h2BIbEm92rH223XjbgM/
GLIXBEXtR4hphh73zQLFW0YranS9YglJyNm16vTwIwbL+ieOwkMfTqcmXk+SmiuA0tKwM5l+ou25
zlp1IGiK0mgZdMWfpfvXhPNu7PzrCNgOuFDFkWAyfYOoAE5xmYk4D+7eFAgDXbQBiQ9KKLys84+M
6EsK0JL4Xy1RzzE2QfcL2A+eSVxU6AJLRLDT7LBBCgTHEHTCGUKJ0lMcrTPAV5wwHgUw+YwXdHkx
bbcbm2/AEtXcpFed9vYwx+6U4ZHNQjwoLDvSRgrgY+/J8toBxWvgy4PzCv/EUIYc3FyxHHWOyioy
v6C66m6K/jrSpgrMkJU9xm3gcnKfhv3OTuMJoEaP/7gmFoAsfy7of5hXytQBuSLBDvVCeKiBBRVJ
lWBjDwyiEYTYBXIuNXpVRhjemcCZSA/gzHiZFdvZp80XwsMB/034CxMpLf028NBZ6uEDCpd3VJKW
k2Q7Zh7tVSkwpeCfH+geXrrag6Fw4GzyFJsAlCAGyJ0iEAIOqbxEoN38CMS14QeOjQfT0TNfin3q
u4rx9xnNLFhXu2uXIFiq77+RBFEGKBXM6T0cXnr1PNMO6QgbmBu/W5zHzDVcVrpAWp3dmhaNavzU
g/lsZjBorIOH6Wtek2vX+72Kl2M7C9yBoK6G9TDqTxOb++r9V+SuKHhCMsot3J6z8WlWqlqVrcz8
syva303QXeYA2um4OOdEnqWBEsxCvunTeuwhTyD5DnLZSsfsjOqsP6Cb6/+RFpinPP3TFrIOUmS9
2z8cg1cfxHuhokMsNV5W/Z6jNpcsaCEIEOSj+M6BKgtsUqMZ6q/voPnSwHNCxBC0ukQwbznHH0PD
qnDAy5P+ycS/lXxxMpfQG0DNiL88NilAILH3akXG2Nq8pEHOqnUb900WV4Cj9rb4stZiZpKflgEl
RzT8it+XApxvgAMXeE6L7AgW5ghl3k6F4zHtf2JWvKyMHlL91RKIxyPzvXh9zDZxdhThJI2Oqpk2
wLp+juNyaDE1zP2FrffQ23cz3joTABu6Ba75ZbHvhBz3TErOHSp+hr67hSSsiI6rJMEpt8kKssqy
c3zXgotSGZTL2AZjRGKIeboHW4hytacClC5JvlYNuLzFYZN8P9xJIXxRQf9vbZ9BTe+ivPvB1M+E
RRWG/7KgKezz264Bs8jxPGxiuGTzcuZhvLc5Sgw7Xa5pW2/8mxp8DPR3L7sfQ0tua27KgbnrNuIr
gdb8PPCuapelVu2CV5KUsUGJWOIOI46KLm7vGNZ+R+hfIhxPN9ZJXBLrLYBGBvVjl8ypU4NYhFjl
vmoJqTia1zDAHNkgK140vzb5rqesCtFeDqgSBWDAjFOEauTzNxwTJ8T2V9Yuh6KdwPLBZyuK2k9r
KePP0LETj3uI3/tnGyLfjE2w1lwWPPm0QV9AdIUUkh/Q5lyNMTm042+ygLmVe76palTYaShEMbD6
ofUKB9yNafzTSvxVHLBA+E6GNNQlql2wBUP8Yz4FmBjAnGHnLhGNgZW5VEI8YaCQveQIWqUl6vua
pyHR5AmiJaDCNsRHGNo0RaoJ198hJtU3UBZ615BueAVGwfatwW8AQkLCAePX6QIT93JdgykFRjs0
7lVzJm8L36KTClDNittfmLOCi7rfuYnwswBnqsstZ62tkk2wizepwXw52eIMADKq14XmoDUUduZo
gt0DOWrJf1LI4tTOROPNREJFWoZSgL0f0Ql7KsL0B5tzejXcT3eA+pAJp23eA3Hqfi8iOMoxvGar
PhkWtBcTIzCmmiCvft56PZdIoQoP4O+WmiHbvkbfU1giMBGQ0PqxFfxxfQJgHJg5jW38x8KTfkEZ
rUBhPE6mXkB4BGIWkRL/hQUqrsDZ5lF/9Pl06acIG4eY9hbasg/JwqtNdW0gm0D4b3ZFLJKrfSd+
sqYF8g+Ufr6F4Mpn5Ag8mdXdYTsZ6jWFLUV6+bY+Qi3RE3ElatkrsshLn1tTpSOhZQR5FnQTiGSX
YJWREAwdD4qywnZ+UQWFsKiHzAd1Px/pRrOdks5dFM1ubQHEoItwwLWF/XCcfwpThADMu6Aa2bLT
NGtKRLHh7RLq1Q/2MyLRSbTz20KTK3DHU9znwR4x1T8Ffbhl+hy3Z6aqx06CyndoJxgZYR5CV1sk
zVLhp8P/cJCvjkw7Nc/HPkqeUX38NKriKOJgNyzhpx07UWHXO0cIYKwiul0Kv312EbKNBBjrObfF
iXOoVel4QpeKRkdHVI8UcwvAsVjJveDzhU7ppQOcS1vTXcYpfHQnbr/EvK471PCc+Qy5FZfNeepU
eAwYKRGf89H4glVtmv5DUUeDFuG5wDk1zFHZ2R5xsjZcUwy2Ru5z3yd/ezAmQORmceTAaEUpCsZV
LbFu4XqcqcxKUgyYK4LGg3azMkbzYbosQu+RQEe612Vqc10FNIFOdYoQ9xr08bAPM4c1OeboRyxi
1n22HkwqWv7slh2WDS5j/O1EfucwybQAf/tu3xZB9BLSLb6AQEPjYjwYM2LuRihSuWC8+pM3sUIg
fS9HtLJ50OWLt1m8i9uA7qXS4ZUOLRbFAsQY9ObxDIIIImYzUfI6z0irtCQtKkicUHPaaxXv84a6
4Yh12/2OyMMwZOWGhjttXLYjFLR9ppT/QDRh1laBc4WppPfFYTKgA0saTqHYA7hUZ9BYWeViMWNZ
bzLkV4lI5ThmmTEXNNi0Qw1SyCCvBZ+a/QuqRYIaCBIkDm6QTOxb6qN6BjxyhW80xC2azqYaNR/h
V4nAFZepxe6NJGNh8WczQFbKabCIK7/JpRVHypfl1QUTPsfcZUN2TqBPwURTIAf80cKoRhyXLcDz
IsGMOhToDwY2NuF6V2PTn8BnDf15iYmaT3ZFbUEVb6A6cFTzAdIRtvrukMupm2tI/7/zNuxR64gE
sF2xYXnfDwQ7HOIZHzIjz+AFQSEgIoCPm21Wvutkih7JEB4G7N0ED5fWaJbT8K5UDvIBU0LXAY2s
RWReVFIFMzj4xDH4wbqBPEGbOb7YOYl+z8uIHNAtQB74FIX6NU1jP561LlrUZyYJPvIWjqjnrInm
Y4Ln+YDaU/CWLBeYWSDXPts88Qg6jpbiwhGydoxTIz/gEqN3SAunmultfR3wRazlkCTrC4KXl6DK
dNPf+z4r7unCo8OchWE9FMt0pKgbx9K3xU/JlI83M03trltX+yZMxCuX+PDFMSwuVYibfA9UyBw2
tpkzIsjERWf/g5qPbbCn1GTfTkYouu/i/An1efrPCvS77hGUgN+JAIIlj3Eytonhh2Lg9IAuauif
OjJP+xyRRgcNhhanvtiemjQxF0gqZ2iK0DBowrxAwmwKNg/XAPTwmP3zdIRRr8jVcHUygZLmodKU
Jyofeq6ui9AnOyp77vnYvS3KNlfWObaXOmsvk2DuHeq7Zg8lIlSvoVJ4013Y/Yf5pt0tevqztctQ
okb1eaU9x1gP71caLMtly+Kz6QQOivmFYQVBdyoA+Bao5C7acoQyDeK/aBtuKvX8l0zdbw8cE52S
SDbipnklZBmxxo5fyG1lFXgntnfZ/BFC4FRR1U6gJYphP9uiwVc0A6DzUGWH+HM4oc0n1A6P7IXu
R4CCuuPULCnCojLMJ2F06qcsPiyQqxwJ2KwdHQk0sKjkAUW2XpoGQraRhuzW54JXcvTxAV2p32OD
U0lmUFOA7sOvK3t4hguLSGjh9mOj9V2JSFzp3DwyXwfw9gUpoJXst50OtnVn2RLsIoNJfB62NwcZ
+L8i1/QjgDFkt24JfcJLuO1EMNFKdZJVM1pW39aBilPRYTXs/Uwrz3IKLjLO6jyUzWuDANVLMkHe
IB0+lbjtWoyi2We/mBBB6x3kP1ACfTWMBA9lht/HwyT2pEPLHQjno0JSaQVRbLKjmLSXBIsnZBO0
DEXqyxyG5Cofgu7dgmu/zXIjBzRUdBjiGw41DJhqeMgeaDRIKZC6zRX8oDiTYXKvog8QPckoAzai
oU6YWApYxvnvbYCPDH6Sz7mNgbd1cnrrkUoG2bf2B9+3Du7JKcBhj/YpCCL0LZghB9MutLUGDH5y
1LzrgeFrkfxVauF3s9KiHmaxIqJPLL8SbuefEDbmKBkZ7/JxfkA2N1SIX7O7jOcwaLXDT0juc2iQ
UDU38pHdGm+yQ6u6AvGY+JCxhsVPsRvkLTSw1M9dnNYMK9I9NAW/zmqNrzGA1x3Cf6Bhwp8ufZoA
nOcDsHAT6QAc7QReLnOfgPl1NXZ2rVC1i1sdEfXlSBwE1CM2/Y7p/1odvi/x8rJG6VwhcetZLMvf
0Iq4xlz/gv6wDKmW3MNM2Ok65on44GGBpB1ISMtMxh8tzbu3BLUh9RTldtcv7ctscItqEutDCmz7
MBXTu8KRWAHhB8TicGDjOx/rbdBnMy/05ECsgMG3v53w0NskDV5dxLiVips/4bj4u4+SYwGl+sFp
0v+IVDPW0+QjRLVAoOgs+xbZAuao5+a+zVH4amXfVdAb4bGM6Ekg3BKKMN7UIZwESPXlEraB9Mec
gVgFJ9cfuzlCfdQ6Jsc8GgbM++6HQX4KCBiJURNUWCmtvwCIfVpFQXGLZcvRLgUu3yYonlpmGIqt
PdRpQ3ARhWt3A0GrU9N/M4rvgWqrr1Cmw4xSjOMR/Txkn/QRPXSdpBcTPC5uCnIAvE5SRmy+Yw6D
zHO8rhJnSRzgvANS/A/SE/OMH/65z+dbF01aHe3YY+iSGfq486nTd4A+RNWDWj1Dw/v6YhMoorB5
DS9x6t0/LBMEDwjKn9FEyxb7myEXHDoB/r+4O4/myJFsS/+Vtl4PaqAcDpi9fouQDEYEGVRJsYEx
mUxoOKRD/Pr5UFX9JrNe9dT0bmx2XZ1BFQEX99xzvpu0B4nOsK0x9DB62fPBzReyuDMVtm2nnIzP
tqYXlzi5ez8nRbiZx8ggvhBXW+rQYUFYD4egUcHGKWJuxIFrrWwsj5ierPgyisE7RqyLh9qcpydK
xJIYiO4BfOKpsb55FbNpuRK0WF+T7BKrz0w49VWhKRuzLpn3I01qDnDLXU+T/TLaGIKs2KR2Drg8
HYsyx4sgajP4MnI2PBpc4p5cxlnvUmsghRsZwSqp8+Fuwkm/s9M4Cmmf1+33jmzqMqieWNg0qozx
s+lQHIempboKSibZw0xK01c30jj+2op2AnsDp0nsmKtQkzdscP2i3ClyTU1o3cdVUTx1bS3vu5bJ
0dZoe4emZfD3WBr2MY49sXGCnt1ooE0OSxId+Au3rwA6RLN4VxHcpjeieeSZ52CUBFomD/nG0iFj
TkZKgDJLYUElLfXcai7d5uxOpAKulO4Fu4dQV9YcOmtzdM0zI1m9Oyvio9sGJc4OJkJ2V7SK61Vs
8Z4v1Vi/tzGnX1d0omj0pjyFWPHTY2VY8gkLDdDLxEzQDc2wq1+Y+ux+o8Hk9eu4YBYLtxvkLyOL
sm1YB+bJAOrwVLjMrNGJCt/pTXnlrh/wCuzNIkHTq+ORU8ut/OKLhQkSM4FfcYdmGdMQZi5N761l
yZyRLaNeCFnMFe6MO4YKJs1ZkQyic810YuKKeTSskhgpERcMRMVKG+meFDGzwgZ/xpc2icq76nCs
re00kSvGzUtMBiZv9tooZXija5nTG9LJNy+l7Fj5kUqPhXajj0TT7fXSTL1mJdnexRcA9dYwaK2a
Q6KvOXaIwgi1BCodJ6vXCQMaNtpm3ABiweRZ2wwWV7lqpaFY5W3iyFsYMNGXaS7TQzcl3UcX59YT
/iTxbdSO3BhLuziMIrWL4nq48ObWD3lqc+zlgUOVkRXpBmfytOoYC7sM5pjDfWRIZxP7OTPJcs+7
IfptP3qGm39phOltO1AbJywRznPRleGL5wnnU8sCH2SaOXm1dmZ/7ldFm3gnz1ABs8CF73/YGLlx
isnsUs5OtxYM0tsmWXgSaTl/HTA2HB3C36c5lMlGiKHZ6iRhb6+DpQHYtflHmfT5qwh8n98gGuZ+
FxHj5KbdG1Fz6VLXLNap7IyJq16WguNIsW/oMfqayCLZ1EaZ7Dwp7dMY1MPWZOg8x7n+nqBacIAw
vHalafw+k9lFZWNfvvcnNhkt5gPOuHjTiaJeB+PYIP2lzyqceITC54EpHQqC/xVsweg+9mRPkGPc
FJTkW4NA2yrKc3PFZ7kBVqChgUOD9U3JD9D+yav7S9lnR6PyqpVWA9nyrNnRu0zKjR44ahTFyYbW
brDt4DMc09lE5c/qp7IP935vXC3muS29/TtZ1/eAjSy4q7m77d2ZYw8L4leszps4qd86TCV3DhOx
lD2eKCUwvWjG2Q/VN1dPr7aLW2Pil7Jr7tXK3Qg/O4WDezINvW9y5mfKybvG4rcVWfIprfQKrxvK
EMoxySZNDOswRBUTAMuiP+oivSCEX9kyzU+4NapVHGZcae3CQwZnFdKKp/NRavecG281ZhFlfCni
mGBZCjGLkeTMWUr2QVi9yTTcRq17SvDfrUbLC44dwRinDvb0CvY9E5U8Pe3Zofy9TQQa9XDn5AnV
aMGp7NwaeWusx5JLOw0cj0U976cp3jZmWpzbvjtGhh2IPdKqfhGCBO9fZPf/Revxj1NuVGoyXSgG
RdCDUd47UzvtXIKMxMgG415E0+9EnX9ryvjjn44G/2ng+P5fjBj/f3B+uMRpgP/mhybsn84Qn97/
duybhFlb78n73/ZN8v7t/ceh4v/1bX4fLO56vwB8F7YjCJ9Kc6Ec/DZY3HLFL77nWgHLn6Ar7fn/
GizuOr94whS2DCgkTTDRxJZ/HyzOPzmeyXeUPs/JMqn835kr/jNoQ1IjeRbwUGbU2F5gQ0L+OfXL
QmloCZjNkxfW7HnmseCqXbXeRjEcmi/eZUXFMIzpr8iF7s8x499+cBBYns2kdSSTP85s8QLLrjvk
mafYuB7iYd0QNgI9RGojRqrMtqwiVGqr2BrwFFfAJ9ZljoUrYixgoh3aBu0Apcuh7GQxDeVCD28x
53uI9sVbOk9b6PpXpa3v08bc5mm/GcNu3RPLqrCvSm/eDOqrVYj9VJTIXuKuwPqlqq8xQqFXFyfI
O9u28B7TSZ+1VZ8Mae1NbGnZqGiPUo0EwFy5Qzup9zq0zZtM7oUbPJqdKVdOTe+fVuUmKlN2vWpv
tvlNwKEwuck7J725spX1UffOLUawx6jIt1FTvSZRd2xaEhy8cOYnuLTmyuLZ05fCjJ8pNldTprZT
5m68ZrzXXs9NVFfBGo7czZDLx0qAS57G/fID2645aA4irI/DIWv82yHQJFsmtru2Q5uy2RNDd1Ok
J8kN3sjaXc/1beyN69SG5WDTCqQUWAeOuS7N8KOouJyUkRevx/lQDuVVaaTfzJIojSXNC1Ppbm04
yth/qhfqmC3xrLecrlWHHEoSmLp5/GKOxs6eNU4P68l01UVZFL9WsZKYUNad692Iwj9WzSkxuuuS
i4cVZhvpBPTua2/TPBnleKgqb1O6xcnyja2nCkJIN1mwx8SHbeevBpnju+XB/9/Oil+fT9uUGJWF
77I4gj+wCeq2JqsJeOdpGASunA3i7jEW7S7At14n4s4dsu/euHU8hPg0eQRGd+RatXWbcp3liE5a
b2yBfpWV+6qTu6Q2rpU7PS+Bz4j3I+94nwEZxYa4ssNuU84TZfxnbOGQSSjUCvsuDQCw2OQ+w+Aw
1Q41i8pv4IhSWZzmSvA/vxaQv+KYByz1TnlLiErEvHP9xhnopkbjsS5LJNYUc1eXbWcWk1LpRgl9
29bdAYzYerT6e7PXMZOAxMnwnS1X9Q1G40se63WeA+aPeRLj/E1ins1ycarbgRq/7HZxrqhNGWzR
i2JlyX6DQfE1F801RvgbSf+xa7BzzOlV4BWXwpanNB+Zcw0fsK4fgijc5LlxJHx8mTV9egXCxX7S
TbSzOqIuYXGRLOExdm8ymofSHc86+nBxUdIbIrqOD39p4UF3ra0QJkrHAVwcKLzo7/qneA6vf9jk
L7997D9OSv7zx8FyAvZox0Z3/iMFSWdNUzBJqX1qzOARleUxNbG6RFviAURxmpfZyr8pzVZmjbcJ
w0mYaXbuhmpVNeo+1HuF0T0U42061dD501PiBxTp0a6iUW9X9rkiqTmUFVKr8ehO/SbJ5ama60Pv
8Pab5QYw4INhjcemrg8CM7gr9ZlEzWECTNTJYUs7Z8+mQYbc27S0CmPC8yUrPJXTMYzflrikp/Zh
3lyHY7pxmvQrRfpoYnxXV+PYv5hxivkCXcCHE0msJvHHrUqKrUcKnEbMLpgUg9TYXMdoPZn2Tvd6
XWOuMMbl46guGid3Og3nhM77WHmn0sxY6uqgSOyAkgMJq28Lp9/Qe6L0Ho92M2/T3Fr78YUy9lwE
9r6skGGAWq3rho50z3Oqgpu4/oJsdsuNESzFt8CXaEG0TEZJTfLR2PwptnHNZ3Pdt9UVzLRzE23S
WOlVp7xD5XB0hcbl//wsLBeC/7YzYMWyLM7LQDKP5OcjEwRLgXZW4SmCQau8l57OE3Pk9xHk5NbF
0W60OweKAsnJKwOnANHqfS7DSyWxxKfVvjP6jTHyvi5P0Kjw8WSHqmE/1DtSTUyGp0toE1VSV9Xs
7Wan2QH9ugo9d71kv62Gxv9dFeJRV/1z65cH23GeaiALywKz2QxQZXaNp9dEHg69rA7SeW6C4C9Y
J/JP3gTH5Nrim67teH9ER2PhxKdK/uOptN2nZT90+MmD3W+mZsgwU6V/waL5w0CV3/Zjx6UD8auL
UTp/2I+10ThGRffpyVXdtSjUjkzjxumqtYyOXS2eQjkcJy1OTaO4fEeAK57Jfe28XtwgMcTorX81
5vdXyvKPRwSZheUv963Awuvv/BHB7pCakM6gh6cBXsScLm4ee5Ww+cyee1WX3kn7sJkr7lS5u2+Y
kZQS4G/Lh6EjQC7oYLAUZ37VznhupFxjVt/6RgAnY9vhcYiib+wC27iXJxoHL2NZXtIyOtbs4LYu
Dyroz7ZWF58mSaf8LfXksztHR12LdZnYT27acDKvPWrNVTn1z0Wf3hDyuY5FsWZMwKmpvV2URt8A
/+11JJCo+7NJ+4lweyr895abie2NtziF6I8SL876raKhlk2ESmq6LmhIeO/H0qelO32xeC3uleqV
cOady4uAxHPa2MZja3qn0YmPVU7U/C9W4h+eQSh3tus7pmObliWktSzUj/f7pIzaf/zd+h8VEdMk
jnn/PWJhzeDunfz3+Qb/VpFzTj4QDdX37j9+qln+8z9+qnP+5at++qL2P3/9JtGnWkqLn/5jIdp0
013/2Uz3ny3kmV9/wO+v/L/9x799/vpdHqfq8x9//1B92S3fLUpU+WOFYi2U5v/54/f//etu3gu+
7uazes//2+t/q2Z8/xfyzw4L3wocR3Bz/2c145u/mB6VCYWEvdycljqnBKoa/+PvjvmL6zgsEI8X
BFz5qUJ+r2Zs7xdn+Qx94ZEIsF3b/neqGTa8n56J3whcrmOL5Tr3w7OQGsUUoTY0V5I7yF2LdfiW
tkpxGADMI2DheycN0WkauIPU1pexx3CysRuaIWZWOrSBTSzWYVOEV0k8UcuTRdgB26GpWiRYIsSU
fR2cHq5YBh9uRcRMf+YxkVizwz2oGIq2GeqZOQVsmR8lkuFVHabtDScRt/Sis59dt1Bn13LIZvdM
0PLpLz7MOdTUaLbMz4xIx4bZ4U2zaswMwqBKsrsAafG6QRO5SQe15JurGo9f0Yj8QkVpfZSCuEFa
MBd6FmP6aqdZI7gYc2PAHEzqBHaluSoTDy+KD73vWpSOe11iOrimd20fS8yPz0Ns5U+1rTCHdkOA
COK6Vik3/AFEBOpc6nt7Ht183fex8WoXjRpXbW7xyzTI+Vez6JHHyZVYNz1fdu/PdPhWhS2ip76Q
Od5L1QAMdGNnftOq645FQQ52ledF8hLKjEi36XqIKDW6c4KQ9+yMNm4HQhfTKXWL/hsHjHnCDzSr
NaqJjdodTSRybeNCG9UCUTD7z8Rq6rcJesVisUhdLPMW+xg54ZFQQwWrkY6YK8edtib71ZUTXt9e
td3G75X5FgWARCjHCF9idqnuNTruRecmmcqpGzPmdmm4LluvyKXkSOnA7MuaiwFzvKxohjxXWO81
kN98NUUBMFJXL51qe8ifmR/X32dd2dyFQrT+arZES8w2c7ptA8KEG95A+gORnjFCjW5OlWsQHTVG
0ghLfr2nNFL0oOw4nK5loKJ9brmD2uaOo6xdTOe8WkdJjDHKaHTeMfkDE14WBMFLQVGzTrpaftbw
szNYGpOq1xbwjmjD9XAhE/gLTUjPo/ldgfmSDAYLvH1oOc5tumB/Rr8kQjPlgoE4NB7DveyBfHgZ
3fP1RCn4FZe7+5LwVecUI+jXbAhVtAoSUZwlMRNSTfh3iFgXbnJ03IbOtAwRktfI5tOxixKDGzs7
OiQakbtrfFQV2XdHHhqcKdU6n3CJFoyMPXL9V1iZyzSfGfvhADqNs2nY5U6tn7MoNtSuXtAVCPkR
fb/Z8zgxHavG8WKbW6ubYrVjHEENzaixXRMIvuk+y2aWEzlRgXEli1LXXZMwwR4XNH1W7eiE+lsk
z/7V55OgzHX1TJ59xL7qpkwYiWvMNgMmFuuOAVzwlpKxvm0GIR7zVCWbALJWcuyaIrgZQ9etiFQ2
A0CEEbPaTvqRFQKuHbrvsrFxCBDAkRhJAshV+UBCbG/0AZTuapgVpI/IxuapjJJXmgyA/gboUZfc
2RNrpzo5PgY69r7hwrXFgXgM9AvM28FznlBxcyH2036daBHceXPaALtga07XFfAKaAsaQtA6yVWA
1VQFEzEPTTLJp6S+dUTPovRiOr+QLZKhQ8cGH1T3eWYiEjvOe1Jmw1OZ9c2rohTjxiNwZ3nSn/Bz
2d69UFX6UFATDgCMRPxYRTVtwjjTu1kbhInbYvSuuU3R2ZWxvWxngiymWbsZhmRDJfhDDZ9StZmT
mOSvtKKVDyflAMuNX0k0A6DbWqjm0bJL9QkFoHnpHN+/i5zIOXI98j/cvCi+IJqXHw5GO8RmcvMz
5a1ReGCj6HPWQB7UBsONPVKV69la6UKPJ09IYhukX3siaOHSqYWqQlC55/rn8uhqDMuEb+YPq9Da
wFMo3WemulsIz8zwXHEsyltODpPUmZO9NC0tPqykEU7YWGMbEATH32tPVMUmBiYQH9C9x/eIFNSS
VawsWpa2BcfLypOOLr0U6Ai+AIAVZos9I1W+bvFyaphSam71sU91C3InYir7riDdjLEfDFy8mZmA
QiQyD0G4qroirT+m6X3i5+Vr1i0Q7nAMjJMg9QeDqKTLQDu4luwMsgrRoXD5MCdQELCoMs8x9k6P
JkhHqsC3Mzl92TcrP3X1iNPWZSNVkIBfetGqNwE5aKul1W7mgnIsNo3suc57tH2e5G3XIVaY5dy+
R2PgvOKhUHsvdoiZolirmrZT57/nQaAf8CZjlYppjsJAkS3qfhNMgYvtevaalZ204rV0FUDKrmev
GIrWqFaQXMKv6QRg84bQHtHw2WzGb0TNWUFdMflk1u3506oYhkgjuxh3Bf7cXVZ5xffJM8wzkSv1
WDujszXNZGImZLFY/ZucmalT6AdE563p3ISlehetO+tV6yXNA+4/29wEIKM3M2/JRgTSwd5naLIY
VMDeB4FoCYkG/fcy9OkC2COC2O3yuVf3zEmVz1HQ00E1iTdZC38nirzpiSqi+koKgkD40m7cpwEE
djDf2QA1wKSKS+E8VKtM+zWvQASxyTmH/raWFgU7ZPbrgsdAroxsZPJv5S13eze+NcbJe4gF6Uyv
nkzM7wrpLUSZeU9lHR7kMCMtdLTrlRNRhHQzSSBUrY3Bn04ooE9OLlTBc9HFxq09EE0k7kqFTrew
+ja5TbLB3GFtSq+xh1XXpNFZeMmSBomQgmRi3stU0/AdQBQewrl04GGpKsQxQYiOhs7s1FtVz9h8
jKZ4iZgccLASavfWr+wDBqTsSjDx4zqRnkfwIGchN2ZojltDqvFMy7Sy16HdQNmKONdG5v+U/Ufs
TtCMpO7XOJaLWxc+xpNLR9TnGmU13wd7Rl7VpW+ti6Sd904rcPMIPzLeTMuQz31Krw7HBNTm0m7S
9ZwFzqGoA33kgPGuhGm486aNRnBEwEbGs4jLpISP4VonyCqoY9BmkbEiOvK9n7xNcWd8ziVu0JWD
ErqPMSuC8mS+EaH3xNlMHtMRRJbONwIVZNfRKyhXsHpsHPLWeKesHmWxbNSNggx420TkfVXLwEmy
AiTD7WncSread3lvZWfLMtBqggEnMISrEwZOPCKtEW9cUjHFKh3lsHHiZf5c7k47ge9t1yvQRqBq
g5Ofw2GI+2BgjAcxWKrXFnSkJXjeaGSVRF0LW4v6XkOJeG2I7t14OuwRlDlleRqCe+XPJaaKvhcX
xXNMcZvFxPS7IKafT2P3drCUe4RS3rwGQdhM11kLq+gqwUaGrVqp8g693iyfsVDHX6BH1O1OkZf4
HgHa2FsgXa5MNU16E1tVFu51Z2UmvvggxsDrNvqLLUjWh0FIt4tUNhbIeegrer72KC6DrKC4OVXG
oWJ7dRJf5UVXsfVxzUdDJjBebt25Kq4G1y5OGmrvOlPATlaGb5hX2rTa45R3/iPJ9Ow+iaG81rnV
r7kkR4caV8o5UCSkV1ZXO+SqKl9/qcJaH0Z6+rsoEcuQlC6J75hsVtcw6zq3WgWeIZffIr+EQ+xc
oM6xMaamDqOTqwcOhQEtUa38AQMqtTbOZux9HGFM+QPF1Tc10Qi/A8sWt4sCC/zvPjVrkKl4Deor
TiZGMSSYMRxszt1XED5F8k24obS3fLgtuK0g6kZ6wmZAos2eNGmfZBBf+qoVz5zqoAoMeGVY13oO
yLDFyWoa7amHWfbedh25/2Zy1n1p1S7Xr6b9VE0BFxtD4g6KxqIMei62iT67ZyZmBUausbH4RkHu
vhBtGA4xzpdzLRdjUuQbtwNP6BEroYMZXqMEJ00EYSat5SvJ8i7BfGUZpIdRWK5cnADmBSN6a97X
DVGsIFU8hrLT+xDP1TVzsFERhcsQF50ir/fOjNs7yFT0kGEYCpmAXnqPMzn4p3jx9+FZQSWvudhC
QWQG+EobfPC6acXaSEZDcQ/O2icAbvi22rHKXwLhuPdTp5BuwjnbJmVBkDhqu23tipZVTvB/Uzje
9IxsXJxgoWAjxmwBAULWxabI6axolsZpaucw3vWu67yasR88z1kZ7i2nXY7kJvPuI2UzHIGYwVSt
MIAke1DSU73OPEXIuBdznuI/Th8tDEYHrhHJQQgrPLRFR3jakKiMkrY0mTYya0ysc27LEN5FALWC
RF8e3rX20D5OeIaYbdAVHHKTBxcKj/7LWM3qUDg8G+vU0j75DxtRCsMcgcwKjDJhz77tz4lbDeA7
sHPCeopQaWuLJwojnT7Oy6624mLhntniQ27LtKMf2961uc5PiQQo6GCaTuEAnByKr2M5jek5q/oZ
MIzgtmfK5iEi2vLdH7rpIJt6+BoaFnc3kGS3BkXRO/k8GhxUKzmatgV+NLEq+ahVTvONlidbSs7x
8A4lHaC+487hVhUt56cJEdVcOxg9sGuC+Xqe/Ab+TUxVeUbg0u8is2jA5NbIuAvLd3demQ4veKGQ
6RxOCaIgWXMbhyosbiud9PZaG9og/paP0x7YnFjZRhDfSMawbfx0LK8DOyp2WTK3VzoJlt6jnC+2
MNuTOwKoNRt2LUcsxfOvus2/JV/9/9WjX6ZQ/mvlCrNBA7DwR+1q+YLfpCv68BLFyqOljpD8YyPe
RboypWX5Nu85z4VASfxduqLbLnwmi5Fe9YRFPhxh6Z+NeOsXUwjbQ4t26MIv7ft/Smq/t5RQ+9AI
kfD+pMUU/CpR/SAnm5655PNR602J6Yje6s8SFpt8JtljG5o45mxc2UkSvljhshkZuUtUN5hLwGgU
8mdQjxPYAjO6t52s2de0rdZj61g7w++cTS84cPug7g+E7+h3lzQJ5ypEb86s70tzi5k5Y7sXqCWb
muEOuxRz+7U/cGqNtZiPOhfBAqSI9lHLEYIXLkJiLqvsCWwB4vG8jGepc31oAUds7SHJr8fQrFD+
4/paO3qZ0ZmSn8A2RGqVptHQhsNjKV39fZiMeB1icF3zTtcIIRPxIJ1A5cTpt4H+5mxsGs+AOMjq
SOrc7+hTzCLGpFmu8NU567GZvJ00YRgwLYp/EbLmBI4Z8xgGBg6CuQw2BL/yjRiVoH0qu11t5znE
XpjY9hQ09w3DItYE6JHW0zzYQz3OGI0XgJgErrKvTWiSOB8l9qqx2PmpHHaKJtPW8wpm9hndC4CU
fI3JOLz4EDE2PgzEnddCwtI2Fb/DAJN9lfK2ic4V59RsZqZS1kAt6USsSmW4ixgHaibPgQT43nhR
hG0w1wdyQzX3ETDNY+uaORCnIeKyagLnSoyp2pCqgc9mRh8VqYRN26TPOQW7axnJwa1jnE1tk6/D
5Z5WOH7+oQtZ7bTTtVsrJGSUCGEQj2ormvCec9Xbo7VNQ5fwHKI0+cYcK2kEppqmWwifqK/1NncJ
5Xh2Yu4dfxQUo7XeRPEww561iopjuHYfW91yA58WGFLrqpa79UiV0HqTx33KbXaMZ5CXhajGuZfH
4JFmQjyyua75KUcj7LNXIYPhCvifvA4Gn0AoNfwZ/5q5b+FDvnKLcdGrAFXhdYyZhWCV3XQPR5P/
sxnDF2a74/nkoSKRqtFE+QxJQ7bASN5U0+aEjhNx29h9Bvisphs7WYsCjJziXg/hEOwkKhxDVOzo
RlWZIMlCHO7MBb24mvrePoL/Me+Hoo7pjHTmoQ51dZnqMt0NuO6+zwzhXKi3YXOTqSx/pCYpH+0C
OGKKYPtahz6YIpx3R5yZM8ayqSC440fRjanm8bbsi4y0sLD7qwojKIvJcje56aQ+pISius1KlB2M
wtPZdzuQaliXrj1vCh/6PG2heljlNQS05EE7nrG35mYhAYuYNERAoXoOitq7zTCjMKkKSjH9WI3N
D+T58OlkpjwPpVtiRMvrS6X9EtKhA3SN3Gf/IsMsv0P5yJ/DWaUG8kXin8cpGg8KpBq48hr6TotX
8rtP/XNnDLNx8TtGj6SeIF+lCdQQ3ew/qyJ2mIHhxHfmDNBq3ZbQ9q8MDJ3XvdSkvYc2Nc7kfqIP
Czz8k68HBhuQkyTLbRdWsqLomFAOeZfL9ZxXpHMyIfq3SsbRXeDFw36SolwEblmegrQY7/HiCYP6
BO1og1U6vpAh8S4ZC20NDcq5Az1twD9L5R3pBrKrogslQUKc6/idJ473Igj23eBOLzkCBTGe1Ldq
+PJD+81wve4DxpFBdyCz3qCl8TA5ddIyhSbzMVuQ5QGC4PTgCRq2acHVcWk+JqauVpGb6PfKYdI6
f43fvOPm9+et3Q7VdVxg/a6noXqzmaxC1tetv2VydCA1JIiAqmqLQ8Bt7T7KG/0tT32BQyAId4Ne
yJI1CyWDQKQK85DHGG/UDGBgY3mxTywjsqttEmBFzA2Ccc1kqrOXYdcutR5vAlYOBDDISRDsqrPW
EyZ/2dnMHAl5R2+LKJZXgUtOYu37+L4TnCV3vTXPdww/SxSeFHc8IVOUB1lMk38AU0RcloYJwetO
QBaJOor4ySKCWUQ6WNFQcm12dMN74Ee5+SotmTSAx3SIv4yNtN57ETo7Jkox3gGZuVyNaNuLR97c
eTQGrivlI6zLehiZZ1iqa4C04jwVfrvN59zcZ5mfgODOKCBgT3TmmukwOGNKSGFb6CERjjJfY31y
2VITR7eYMZi8jjWB1OyZ+G64q73JOnVOY97PRRKtddUkt2osw6fRcqBmWLWIX1p3udXq1vtewQA5
0AKZnu3BV8eU6zknh2Fd4lyb1ar2y/GrkSr9EAbZEn7Le7WlhZNhju/MuVwtGc1rQo/yjTXUvPIv
+TcIiCysaAoudWT7q8CqRx75hNkwqa+tSz0sE88gS1K9Jy26edAFKNnMKgCYhv2A8DaFynPK8Caw
cFV86q2eOmlUyYNV4OcKUZI+OnoMz71nN/m2TVVwCjI/PZMekC81oJWjVYb5q1U3/kuRwvbDeyXT
LRHRehcXcYtq5eefHbmePWtCXJVUnmoF4qhHyu/a8tpn0uiqz4FU5j3uhcTx533iBmo7px3eO5GG
m3CILJjqDF12ycuk3pVBZ2VVAoe6N7msfKlEYu+S1uOtcEVd70w/JH9ueOWwrlqbKdG60eg/UxQl
A/ZaAWuBpwzfxJzeAMRe8OmWFd1i1kq/JIo1E3ce8pDQCmO9HpB88QobZCN8fekaX56iFPrKZiCI
dB78JOMRYK7Qir6AsZw4k8muChJ9hDdWm+fONaOdm4/+DodkcMmCOSJgT6zEW7cNSKWVoCl+mmzf
Oblds8B3ufZ3h8zkeN/3Fq3EDQsl05sMWvyBHb4G4MPj2axgwgdfZyC7NNeFV932Ncgi1YW4pauc
zs+VlRI42tRd5UZrxw7A/XfTQvQSbeijQdUgKm+9csS8b+a9983nyX9j/XKYthFzVoKW7MgRXrzV
bosekXhlTWq6MYQanvGHRdMaZt1MzLDxBB5uU5lwSprY2ZX+ICFG+F2mbmxpuQS3UcSHPXM1gpBD
fuycbZjnCKCzmftIYIagsVl9LcPvrJHzDPVi6NpFBX6fSQi7KaivRJLFSrL6ox/dnWjqTSjytYUD
CrrWTSvT9dBC+vqS+k86epCafBBNlSLGAIolZrye5Gcb31t2wh5HD0OBuXCwTOLTTL2bhOZv9aBg
YARe8xHbPQnihfA4wKXZsl9QEOJbMx/Aae/znuaHUV9YUxjs8menr58K0R9lZ12LtGLYiniSTb6f
4MWGoALb+aP291k5rawBjdU0yjcANy+NW3Nj6h4b0I57N8V1YxTu+Mp0FWMOSJtaK7MIH8wkc44w
OyFrd04Snjq7f8iz8CqFzu8ZAHMtUm20PodPm+Ab2b1JPmVdXX92eUKmu974oT2+8/BM2yGWGH2I
CgbV/yLvTJLkxrIsuxUfVokkWOibYaoqtLW+pXECMZJG9H2PRdQeai25sTww9/RQIgyqEiY5qJIS
iYELGYQCv//v3XduGe6rshcvHGCOm9YzWTJcxWvWgVbpixg6XLfyZWSjWhY9wBGPvpP0jYGPatTd
1o22GGJgXHHkfDMpM1xlvvFTidubjA2QAp4AnnKVrUutezaV+qYiTrWEJ2Xd1aEOwgT3tWFpFH2/
HnJzZfmudgn/GkaQ6Eqrqh3AXwykPDVu4+RsB3nRZ4a6Lo3siaSQuGwzcuOGAAPK8Gtv6/Tg09NK
aO7c0qluGt0idSmy1RhmZOuUHFHPWrncZnKCxYkCrl/tv0N9xLZCL0t+z2IsiMhVmLb5I8iEyy5V
b1OA+XvKVu4ytdWXDeDEVdJa5aJum68cVr9RnyStiAptBGKvjUUtFe6wS10kz+0PlKbkFFms6oLd
PvTV70LDsQHY6HOVsQYUFju67yMsqAUdjzYPKQ+wbVZ6pX4eKFMfq2lKXAIK5AUWVQwORQHcLVpl
KShNtdA77BKGlnKvAjjXqo6zr8RvnUWqK+kD2UJMNysYRdCftEUWG98HNuJFmHVoHJxAXFGYm66y
RJM3YqsIS98SXzslVVY4dKiEAkMLxgV2laEQZbs8DqEKiU5oN3mlfbW8ToN2nRvYG4dd+QsjUeNW
ozL9IJiNcqnLjvbsp8pAaorj1kXPgfuuAx5FCofc8kgOeC3VOINgDXGLw5xLak0v4ovAzaLHUFCl
K4vURLSoE6fWN6WOwwqgNXiKosA5UjNH0+hBlK4VeHxg8LyEhady9Mc2lVNGVKxvddUfW00GElxj
r2VHloT7YVH71ih2Ce4ymS9tYSns4tQyv9e57lxmhV49QKCCWxxn0XOY+KTlxFq+EHslgTIV9cWK
0R9w3pRK/rVMhSZnHgOliJWbz01aDvfAfuR10sWFsSNcpD4CibQeSilCw8XiQdKcxFm5zJjfa7dJ
0/IK3XP7tYCv0VOJhjxlhSozAGXMpjm+v4wbsk+AcCW0cbsTZbcSbXIDcrmQSg13JADWbbbjMCZ/
9XVDjley01J7ow5xYncVZcUFaclvjeEYbyK1M2svjLnqFLo47KChc6SHNZ3cAwWLlZVotMmzmEna
nrxntHPCgL0oE/yt1Jc6KZc6L0loWSOivikr7bIzB6Y5HERwfthb5GsDH4Y1LGt/aclms1XEwbT1
PoI96nrOOvF690ICJbJALyNj3qEINhGxcqf02WMp9s4ydor6F/WCA1oC6qOEvBreRBSJXBYHKF1R
WYgXBVE92CiUuB0KzuuXkgpyKjabigwG155F30J/kmQzvJZhSbwE+oAHQd1Hv7hN+ReZCzCcAwom
YbUY4CETlgdMY0jztm3d/0DL0cPR6h3yU2yuq1KOo8OQks0oa8ew81bt7v0QQvxgeOZCNWTwhb1G
8L+Edvak4kz9VmIadtAKqMEKrXOhoxJZeVCllz1UaRJUoDQLtxeanZUi8qgyhI6l0ZbXhLNDc4nN
ix9D8K6FRx8/sYcGB3HEvEri1QsOp82vprbEq8wsy0cn7hTk8LriBkvo88baLVNl52J2teZ5sLlk
MmIegdIQChTXhGxZdh3u9ENRbuUcyK2tuW5JJLIpLIas0UNYGZDpEAruiPimeYD6xzViAafYxEnv
Ksq0ifHL4sZo8wZnMBQNBH2bxyw2r7tARvpDNBl+Ht7P1KJzDZC4hmigfXRUA8uMYvZlh/qLy5KM
yFaXQAlxXM+u0sTLn0kHKjdiysQ6KIpX2WCqi0ts2NJ1WhvDxXjXAnCJSIJXys2H/9+jnHgYnApz
7srotfzj5rV4/fEWlelxuPP9X/5VeCTJXyyRqh5LlHRJUsYSm78KjyTpC6oFFlqDmKNEruLveKdk
fJFQ76HVMxVJU2UL4e9f8U5J+0LsVAT3q1qULmmi+a/EOz+0OUappyITPFbqCeQsU4C+5R5WyBV8
GTjr6g/u2oc2gBDrC82NFhs7GVUO9ZQQPgIPozP3JgW6w1lc2R413AdhV338uX9EXf8WDKqTaCs0
GDltjb7cB5mIYwQUD3CRpCutODmAfiEnikYFQaAtKH11YWr4qeRqibPYUP/MA/kpUv0rVOqUwDTS
q2qwiEgCXCqjRMLjU12+Bqv/0NaE2AKvp9yjR5Y8BCH8iOBONtz0TlIztsVY3Ee1zw1weFI6fzfE
3GMEb+dFsbqQu6LdUvXkbmNChvZgppWNPsBd1OrwppnODn3XKhjcm7xHcU7ixhOjB8pWrow4NBbk
tbpFYnbCotXEl1xAMMgpBYLLReeElS3jLZBEHIQ1tFsp96Nx6XXPqMTfrS8/aN0pn1SqMl2o8q7Z
E88UFg2uhwAuqcH05TvHLHgNpB8Z0V4dnHKN+4vvZOxVmNokxi51QwqwO4BKCOcbo32Vs0Zb5lq9
o9CDq1JBzllbti1kAzgl7PZJi87TzcJVqHr6IisJB8mNjYGQC9yxQWiv4lg65LjzRar+YEgYMjdG
c5vnxu70YPrQ/5UxPa29xN9JBFVtNfveaW8IuB0CjWs/rnVXiLbERaOy4HpQbZ8dRa+pYAUK6lPj
jCSvIk6cb6Fwr/3MvQ9aOHGW/KMGc7IZ4AwviKV9VVIKepFIaXvX+3My1G4+nOkqhLYfToT3LjxS
zobUkGOJKeLm4rhby5f2StBeG+DlsDe68wHrgSR+MqzopdHFJz2slhZxzLBoV5lRRkt800c3sTxa
URsLztOSLiylXFpGejeedhFcnSvF+b384u8Jq0zU3hwSsYMx4H7VNSbs0ClwbFw7tXcHphidT+f+
4Ky0S830IVKCe7ZJKiA8VxxTxcsizS7SVGoXAnv66T7/vY7xH68zqQKpMqntKlBL+4ZTSw0oTUN0
grzk9NNne2XUOR/1CiX6OkQ4lFRqn13kUX5RVmR1cp0zudbIQLeMpFp6og4BRpU2BJPJXno+N3I5
vndjTqpYNVw7lBTWJSZ0LrRVRfOChRH5L3j93EtyuU0D4+3027KhfLSWTmsz+jZNqOFPi70mvXUk
LFT3zQJCFZJC1/DPRDd4plmkcXX+aF0ZB/FRs2ishn7s1zlH3HYnU3ZBrSZN5G4aQmZFrR1aEWNE
VDmW1i9Pf9xsV0w2LIdyg6SLcFtvreFe7c1DQPSIrDuak7LVf4V+Qslc3wmPoYvosg+2RMLBROnj
NZkkfDEGxXzg9fggVYvIFb8GeU2cqmi+c4YcGaE9mD7DjM+979zInOxsutYLutOb2b5qm5fs3bnE
twhKqjWCZeIwjV9s0yp9wEPmkTx7tzRVcKqyR2IEjtCS/cYew1arCiNJ5L+rVtVg1euHtvN/AOK+
a/sM1eCofsskgSJZ8fJMQ/9eW/T3lJLHWuWjzh3MMm89Vcn3RpavXS29CtWRYAJtTdEfCs+9HsJh
PYj7XK43jo4/YIoivKnIJ8Aj14Trwsy39Uh6C/IXEg2LTIhtHNBsdKVbVexe6xSZSuFf9Fpwr7jo
Gk+/9/sq/8GgnJYyJ4kQ9aQfc3S3ip3goUYMWjYvhiqD9BH6zZVFMMR2+w6ocUfMqWmhu+qYcVUO
Ws2obqsNSk/iNZDSCOWBDDBK7gsuTMaY+k/N4YqUOLFiK2UECSWCECg7j9R1PimO9NinyjdLqtMF
kYRNXfqvYil5tkumM/HEV4Rz6QobwYMZoxBqE877QKtPf7g01l599OFjRx51mJOHFVJyKduDnVnq
iX/QdWcf69ZbowGNSeqrsPhKfx60QVmrRYXri75OokQ4Uwc0d4aTJ1sCAeiilhmz+zCNxCXxxnjJ
agzpRSq9m4xDhwUVcJUpOFMVqXgXEgEHWU/ssTaIK1lKMWLfFtBN3FVEJSU2Dj/xKcOsQJPqRUUs
aanGUo2hIiWb+Agh3MmG6tbox4SCXB0M0BJKVlDe1RxUgegPTFSgP56p2ZaZW5j5yLAT23CDZQa8
JPl1wDyQYxxxUAIyDgdGLrdIgAHQlhCa2bIikELiXYqMEnvv4pvmBPgMa84N3gbqQkmFqyapHikv
fvaU8CXykwvTTLdqlF7ErrLNPNfuWr1Y5576crqH5Zn1dlrraIhla+qNXO/FjgNw6eakfAl3Zg3i
tVoh1dHBL14rBeR58i54nraJbIP5cwlxe+Ha5KCyrEL11QLetfIzNYZNT2DLqap9wf65KDoOzqff
dVKf+Y/lY7JlUmDi5g01OntRaS+q+K5rrhAl36hKdEjj+jrsQ5uY8IUc5+JKFbyx7nLD5fQGD1Gq
3jjX4IStwMDCXjD1hl9Fr/0whuoO8+9DmpTbnLxGaorLkkI+YvubSHX5UmesmN9jW74J02+9rpMk
1vtlbxR3oW5Q5lreOIRyBPk20i9qTq88UMsw9+a+r7N6eZF9+utne2qco8dzkcAsWuqGPViwqITL
M/0eB08KlEkq7CSzMEh5Ye2ZihivplDbGY/iGKAmL6ENrz6Yrq0aDFCRAE4RlsoprszN2JZk4u+K
Cs2u7HELPvOyM5ev96326GWF3kQxxh6zD+JQk7Fi6d0d4en+sgxT48mNwMql45wTldqgiIhblgtG
HRsS9w5PqbhceJrn35h+UN+3sSkshwFclNWghia3X1GPpcRrVKOUP5ZnjjgjeOPDtW5yCugxT/QF
zUr3pQaofhgTIdgI6FtsdaR1YwEkpAKW2h5Oz6seizYQyIm5QPQRLmI3vwgG/w6p9bU2DK9Zx2kt
0zhKZxFh4a6mtBfcM17ZoDLGtFhlR5ERrQkIgoqQIcVmBgbbOZlhOJ3+S225NxUKhCVm5uo2EcJw
q8i5vMiFBv6jx1/k+GkhFiGAnVUV+ZM+uNMczoHjQdIpcdD1QpRoffRiFt6N30qbjODbpaN6DF/3
yhQSW4fWK5BLEAHP6SoUf6wR7aIZz/li0m3KRn+u0NQsHQOzhMakh1DZtLYBT3x9ZpDMrT2Tc4yU
h3rNjTbb44dEU2VcL0qS5mx0Mcxz1JPu0nXzcOlCiLcrvEiB0JYZYVh8UlME3TZ892dKUZ98VXtq
rQg8FErPxg31HUxHb9UnxN9Pv+ukSvnvtUeaHF2IrUF4DbJoTyaaYFj1jch9TMRdfFIL7TWVvRvD
0p9l2XiOZe8aa5pqEyFlW/k6aZwhoSgul/2bkmqyPvDvzrzUzI1JGo/rR7NMYW31OiMhxJFL/rUE
x3o8L8nVvaMkW0/Q2ydNBo4pZ71mexJ2kn6QtNsIUkWhpp6xcQiOjqpTDZK4M/ibonbcM9NptsEm
Rwe56Y2qrMSMK+3QMs9z0hVKif1fhFsTx6eO9KhCeki/rlxu0INVYSYJMseGwQtiIOrUa48CvrXQ
Ir6sJTGFuIYrwpmWm1mfppXFEthtM6ulZp+o4S4Pi4WcGdhuuQDd6q9Fk9o6s7xO1LVCKXcsebdn
fnfmBCxpv/cYmE5RkiMU145Pgg6BuxiPMTHfPHiOSfUesijLogDKWIUdpU2B81iWzkZGEbxQEs1c
dFZ3GBS2NBDXZ15p5m73HsY7GkR0vtbmktTtjaZ5VIJIXypV0y/SsLtx8EpchNQhLLQweaPw5EAi
f0dtwT35i2AZqHgskOIJbNyYwWHjtSEUwatuClen300ed/YPzp/v59Kjd2N8ilkNSmFfe9R6EtNx
vzkclqHeStaebiJS7ubSAsTs2vebQ0iorCLQFnI1LuDJLxtJQdhvNtm6b2p/z3myva1c3V9Ra3in
NYo96MGLYXC/S7CgTvLqDAVpbrOWxk3m+MVxvzSsyqz3Ut48apVlIsegpqoCDpsV8YsUVt9al/1B
7dW9qlavGoFI9hKMmCj8vIp1DGV9YKhqbShrF3XFgkaQl0lHcMk39XNzdFy8PmreyZYH7nPwhFar
97LUwowUg0s0KeHSF5OfSl7jTZm616XVPqKGeTLVFNo9mx10LF4s5u1yRXsYTLar3KHsksNY3ZJP
lKvNe+//d2uc/1+qzweJpVv8TxMlw6Ka2BwjKvOq5//439HbHz/f/ohe/7h6bV7L8u2P//XXf73+
MeYKkp9//I+VX2Z19fbzj9fi7fWPx/t/F7b/vnvY/c/j5MGHv/tnMkEwNDTS1Pwbpq7DCTsq/H//
K1BgKn9twMch5/CPdIL5haJ2Cz0zSYW/Mg3/lU4wvygWDyKhoIg6/1r/V9IJsvr7IvDnq6PR1mR0
3Jb+3mTHc0oqiaZimIOrrHHdKcuKqcAhbJVZFNEtotLWN9mND2J6g9q2WNV7tCJPQrTMwKps06Ww
VLbShXFt+bYlIzRbDekCETBXPvcKDcWh+yHfDvdKaVtoBRaxjfnEaliJAqxUaVtYlNjDkm+q58S4
NModJRgNlfG1wmn8sRMeFPVR9/ZieEP8FGeSizJ9NZzb0MYJwnWehMZD4/rkW3dygy2vgIaHXIdq
/Rr8B8c7DOq6934UNfrtlbdO+m3Vcxn5FhZbsMXUf/errP3ZJo8Uz4CqAuVvLKpgCSXRwpxaXMLX
BwmCY3OtbxG+4ZBiYhNs3FYSh84lS7mrcmP2mbhYPe8CbzeEpGZ37tr4CUuJEvQsX0R37g8IoNLl
+N9Ls1wkt9hHrJJbUtJys86+OXcUVK5RQMl3g3zI16Ct2wXJCbvVNuaVeIUpT3mPtUjvr9Nr4aXR
ns277JHaafnQ4oe4w/BqZeyo6I7ASPsvvbbR2svsjuQjULNVShhnVe/IjkOsXuGch9N0u4DhVt4n
wlMaXLfRLYaKFGBoj269IGPdWg8xzPpt+724VNCOXabPGBJSxGy9cJJu5DWMlUfhpnuBPsnaJvzM
3tDrYEFCZCZ+0JbRvj6kB/2yX2K2hSCp/Rln+7TA+QdiC6DcFaxzVbmmPL0dKd60h/USocb6mf65
7/5Lq9t19pbcV8XbW3X5mk0hJP834kUsjurzy9XNa+iX1X/8n9+RJOO/+XOpMYwvJnpQ7HpNVTTl
d5DIn3lLXfxiUogBpnFcFkf80t8LjWJ8EQ1Twn3FNPGq0UYwyH8hRpQvFHuAN7RAuVm6yF9N6jJO
1WmMR7DpZkhoaHoOkoC6hvqI2Gr8Bqs2okJuTjlnqle7o8a4+fNRx6yx39exP68Q4w9MLvA6uO4u
dPgB5NBPdZju00E9k6uYe/TkuFGlihoGIOXtyAc3K7rFWAI26H9uxLMVLHMtMzkmhEDc2rROdZtq
hutMtQ6+kl+Z8nDm8R/dYsZ2mVwDURfrpte4uq0V285yKJuqV07eXyBOPXPTnPkAcTz/HJ3GsO4s
Q6cmw1qIVKJkmY2L/GvZ1mceP9P6pM1/e7yLxFAduhhPgYGKWmAZ2grjkPjMXWXu5cerxNHLI2YW
WlUe0W8Z8jzXSHe53DyaKamH0+NyfNAHA3/c3H/7gUwz+gYXdDtx9AO2uM+hHx6SnM+plAsQJf7y
9O98dNGgn8XxA48+BAy9hP0AvdCpmGdFApTB9mszVBu8IhauIINXbqIzE2Lum8auOvotQy7qnBQr
JtywvfZpQqFB5xENZPcR5VjbwZ7Bseb0d0kfXSbHD5tM7NL19Mbsas2maAcTzXwbdWu82NdVetmg
d00v68Bchx3yK/nMlJkbcZP5nraEkuOMX3Rb6g/yoruM1fzMMvVhCm78nMl0j/BIjAZ5DK/I0aZS
hV1nZRs1ESliDbddnNznTrXVtGJXFNXb6Sac+57JEuAEdecUTsr3SMnPgBiWH+c3n3m0bE3mfhjh
5yONS2OFVFaLVZtitTNX549npmxN5v2gZnopi4Fm9yp3TaOp+w33uHY3SK575ic+bph3sc7xOPYU
TwikHgwVJ/adV3GQbfUzw3bu0ZNpT0AVY2rRI5VhVJdZ1DyjvfvU8ARi/Pvsaxov11zQKHj2iu3O
ihGGmIMbnllH5l58/POjua33Qe5EooNTm6dy9DfXtfK5ffSfmLADKFgRUb5qg/Fcm0zXUGy3p8fh
2Kz/vMrK1mTKAm31RbJDml23EjXDZgDC3RDKX1lGih+elHImyTrXOpPZS/0pBSrUERFw6F/ixIJ7
o9qf+4TJLJV1dJoOABUbbzgIVeaVymqwEANWtqj61F76DpI77lz4T4nW1UDA8gBkqAPjBTMSpfzc
mB9FeMdPT0yAKS4ljXbqdHdSoNpFXHw93TjvoZ0POtgct6KjYSmgkMiVvlMJkbO9Cc9CGtiOcqtQ
f5BoT7iprbp8HSblyhCFg5n7n5tr5mQaR2qIl45fd7afawc10q4ajKhOf9LM+mZOpjGmFLXAgRIm
NtQEABio2SrUa6318/TzZ4bqFDHaK7HVpGKrYmfiUtnbNBtNqV8/9+zJniyLupfr2LzbompCGgjw
SBbic1Klcbh81NWTuVxCqcpSgqQYnOfbnjQ0pdwrK623OdQTRu8tR4LV6e+YWTbMyXRGhy4NVkAf
4It0BcYFyQSkmE6/y/P6zA45182TaS0FippZYdHZg9zrtq/33RLiVvQcdZH5uVltTDZhvegFOcyy
zm4V80ekqfdIU87skOP0+qAvRvDl8bQrUi0HnlT3tqz3CBE7aR0wWjVVvTU66ngL8eF0R8wMVmMy
vcGI+YrUpJ3t1O1GKmXylN2ZPh5b4aNPmEzh0Omoz7AyKIRA7MJ+WHRUfIHHoUIWOxaEA3HQrKlz
P/0hH4o6wO5CNfitxSCHDXnhgoGTobfW1D4a5Ua2bvUGSTzAEkUarqqiX+gEU1TtoiuAsuvu5/Zu
Y2zdo0UycAsHRFrR2xiKfk306CDhPnb6u+Y6aDLj8W51I3McYyFynZWl4sqrIw88s3PMzMOREnH8
4g6ehyUelfQRFQPYchVLaq2XtRfhlhc0305/wtxYnkx2BdMmXFgYY0MoQJxJ7UT7iq0hBqoypm/p
mQEws3oZk/nuCmGjChIzppT6Ler9feDLMDj9b4IT2zEgKygn4Zm1ZaZT9MnED0Itof646uwoq77G
0GFBBPlnskNzz57M/CgfPFBy47rVQyUTgegPPpWQp7tipr/1yXT3QJAmeLd1dtMY8Li0g+5QMRfq
ti6eGa/vqrcPpr0+/vTxXJAKsNVFwk8QsexKwP6KvNUSnBhhAb02wZ2loMkF5qZ9FX28JVgUEo+U
kVvsU25kcZsv1VpZxmKDxWx6gMT6/v/JW+2qZtEQPG1vWv2Cwv9VV92h/1iMboenm2eu7SdrSI6B
lGqC3sPbNHnQ2I4GLzqzRMzcP7Gi+L1d8KwzoCPFnGhk4dEQf2naBUVrIHqf5PRbiO8r6zsL0+kP
mVl79cmqoZJSq7AhZTE0XUwO42Wafm8IlqeANJ2eqlPEfueX3rlRNVlFPGjj1KuFnd0Lz5Yo7Kqi
AbcCIU9o3vtOyAtc3C7Ndi9WFEVS4dR5A1qRXZ6sZbDEp795rvMmy4wbapkg+TQwbnzZaJUCQiKN
z6wucw+frC4cr1VwOyB18UH7FXSVtIiQyH/u4dpkOWkrKIOu4uPKITfkNNzkNU/620+1ijZZTjw5
99pcpG86tXmQDWPT6sLd6Ue/p/c/mOraZDWxsKWJPDhR7/2O8gp3cTbdBKTH2PNjHzPG0oGkFjn+
vn/qCDzH1a0g3Z9+gZlRPuKPjpcaYICl4aklaGUVSXCNghL/grVktbeaQFaHsha5amxd6s/Mqplx
rk2WB0jMWaVxl7PNpL8Dm/JAAm0ZOMXOGsQzKfaZcaZNVokiQjnrS+yVnl5Y69AtvH07wBg63WBz
T58sC4YI5NKkgg/nQtEiysY1tMfn7XO74pRlboQBTA6McW0gk9lL6+eU71ixvz397nOdPZnegd5J
lLJqna1V/TKGJYT/MlmsrwI2rEB+loy8syvaXEdPZjtWjHXQuZpmg7ldt165FLPuTuRsgZnDufjq
TF+ok0kP9igHskRrKR0KOiW5rGP/4XRTzT16MucFOWCtFzH8kfzyTqza7zFeJZ979GTKZxSuV1KF
cK31vI2kuesCJPnnHj2ZzbrmkJ0SeGsIMMArs/qx/WwE7N3V6+hQ4nayawAG7G2jzgRbHeEmjSa8
nX7xsVk/WAbfM/xHDw9F2F5hijOM2jmroIKqoD+NV43xxlZrhZ0FZ46GM8NSnUxfx4g8uZEV9ok2
+qn37hVybWjT7WbI8zNL3NzQmW7lGB4UQTcQYIjTlyGgahms/+lmmnv0ZAL3Q9CJ1oARJNWHN2WQ
PGPdvTz96Hdp4EddMJmwkYj3UzKwsOmCtHeV76kDB6kwrvrgskw5N8Zk0y/bdqMj+g7uW90Z74DG
0Gyr9CcnMMxfznzkuBV88CLTAkJlUKI+wFLBHvz+3kV6hKZ/BSvZPv2hM204LdgzvNxsMN9G1AXv
VU30+1LN1qcfPdeG04I6wAi6yZIkjyajC0VTwRoJC2gLC9Vp7aGMcIUem1CMnji6I25exhwme/48
sLxLsLZjk6rDcKZL5750sho0FdRRrRlNy3J53yjOnWvpq9NfOvfoyTbuDWTPqOfvbW1onrmu7PVK
PfPWMzNUGX/yaCmgnMPEmRVRdeYqryUjSwiE714r2aoK2OL0688NsckqoPuEYw0fDzcNef7g6Puk
RYfre+rj6efPNc9kCUCXp4agf2Rby7pDZ4q3A5Y9n3v0dAnwi8wXVYav4XLs5+gh2L2hZ5/s18ki
EKRurmad3Nt96l+akrwV3OrMUXemzaclXnpl+qkY82i8ur/64BhKr3loYuvMqjHT5NNKLN+j4EfW
mHpYueJwTzjaMOvn020+9+qTHbsRS4TwPajt1O9/gMl+ScFmGU358/TjZ0b8tJbJsnS/7EIyG4VT
3yohNCSdhIAkeS+mXtmnf2OuecZPO5pVkSipieyksk21wKrSy30cCGdWvbEVPliv3yW6R4/WzRAa
nI5nnxhEyne/cZZJIYF1ps6KRUFTzXOzaq4bJrNWLvpIKFMi3sB4ntRIX/UyRYHpudj93HdMJq1T
yaE4EOm2RSIWWWXet8MdPt8rWdyZGI1/rh8m05eqqq43VBrL9aq7sINPmFpfP/foydx19boB7UCw
WPGiC6g5NxSunnn0zMVhWuMQqH5fllCRbE4JC62PXgWsUzF/2DjihS6htsuHbRanu9MfMjMfpsUL
RWWUuDYHg+0HWbfC1aHbAZX3172UKzutDc65uc191WRaU+3amBEUK0ziFXUp1HG/UVRKZdC2l5eQ
WqqlrrXWspPbb1KUa2eW2LmvG//8aLp0Pd4ehsuNO9GlHyae3Aill5WsbKhWf/1cA04muxprbVaN
1wCNslf8JteODvvNgbomOz9O/8TMXJxq4jrVMjrdItVuukhYNeJFi4A8PjbrZ44B5serylQTV1I8
IKast1hS4J+jrE2gM6m/ccqxnBn4QFDan/uSybRXKKjVvYTGaiPnom900PwmUDEG9+nnz33IZMa3
kY4RgeVxZo/u6/5rByO9EzLKDkkW4IibZ2d+Z2aFn4rlOHKAZlVg1SWhId24njo8guWLPhdUmQrl
ZLVNRIWKchsfgzKFBozjpJZzzDnz9uOc+2ATmSrl+gz8R2WSfwdpfxO18R6MPaA8fdfXzbru/TML
2cywFcefP5p8lYidV96SdZDFahNI5no8Ese+dmbQzj1+MrcTD1k/LHzsayuBKogg8i7NAEJLicPW
526XU60cbBo9gjRAfD0N7wu1usPqKVycHqozQ0gc//yodQwj7CRYdmywTuwcrBYjvDjJzqSw5h4+
2b1r0VFhxJEYiDzcIjDQ5pDWS59888kkxnGtFKCAc+f20KljNPM4XhxPt8pc2mEqeysDU+mjnrGp
GulVgRuDXD3FsFkjcyEW10O+1ob69WzgbG4MTbbxTqCoscerx1bC7g206Fo00pdWj8+JLT+eaWip
f+9kOZAjw9T4mtJskoUT/irjZ5eEuBkVP0kmnG6zjzc5aSqAq+o6xcnPH2yq3Z9Ey90HobUsMnGZ
l9CNTv/GxwOKApTfP8QTrKoBikd+P/db0pMWXj4jGP5zT59M5WAERDUay6lm5gfRrG9D5dxBc65x
xp4/mmZephQcZAntB2W6d+TkSSiEKw8b4VxsVqff/uNBBPDr958oSwKMGKcgqxB7cPzFSge7qQJV
+tzjJ3O5FYO8jw3GqCxmy9yq94bVUMnZn9ls5hpoMpt1bB4p2uMACHTfwzyrv9T8olymrruq1G57
+hvmfmSyL1eh0nYKCgu7qBHlZtnKbeMnuAxLj/T66Z+YG6GTqexGnhYlCb2Q68H3MZdjhfmnFFiU
Pf3ewchLTd/KefukRGSUNtuOjo5M4cwRfObNp3I4CdJtitsBOZRafPEVYYtO55NvPpm2ut50RpBI
nH/VYW1B1M80Z1kH1vpTbT5VvaVO6ddmj7uqISgQyX3l0BjRmVefa5XJxBWKFMWwr7G9A4QoG+8e
K9fH0689sypPFW9OXEoU2TFE0ioGTQqbHIgb8cAOr7Ws772tK0hnRuX4tv981KJi5vehk/aCUWWW
RZJXEzZyYEDTara54H7y8ZPJi49SBwKWpR/kZnaVaz5uIb669Ruw3afbambmTpVv3qAEkoow3A5C
HCVV8TEjVA1S75bY6/Ppn5jr6cnM5W4j5B7WlvbYE2KRHJy0ONM+M4+eKt46jzx/XihcbBQoKJiP
7qxKPbNwzj17vIMc7SxmoOgkTxigGVKPyi8Plq6dafQPy/apwfpd5ib/Wxb2JSCfMWZqXMPso4JQ
s/8NLFMOb5WUolNXd+5QdiocRcdRFlqONTFeNLIAP0eV2wNlw2UOQdwN6rVbCHW0yUmCFbiLhO4V
9HM/PpPimRnfUyVZlhFjEVQauPGEG1V2DhHljXVz5ukzp0HJmEwf2Wn0AplnY7vRr0J/hQV28CVt
02N10JOkIDPPiTAzh8+txFN5We9lSRYpcWMP1vcs12+rIXz41Bg3JhtgK5GC55qS2W1eXbSNujaS
c2fMuXE4mT4R9Mo6lDokJEl4keUKcXD96fRbz/TuVDcmNJjdOh3xb9ETnkxB+cnpDx6L0d6ffv7M
q+uTKeQZlSiAg85sxyiRUTkm9oJ+e65gbu7pk80PTI8LO4WGycU4xlHFXYlm+LnaH8kY18uj2R/L
SSbD2R3s0aajbcxVpJ0TfM+891QZiv4lyyuRhQWIaPGjdRvQj6lq9n+5lv2LhYTQZ39/dddQuwYO
nobirb+qZQ58NbbJvvm5Th2ht8ctg5NQDp0FJoUrCMDhYuiEOYq5M0vjzH40levJkSNKTsxEgj7n
3Flp82yirwgBPcVRYX3q3i/p43w46tzScPIUoXRmD23li/YI4r6PYCgJm9Pjfm5eTXrA6S0/KeU8
syUx+RW1ab92e70bYYru6vQvzIyhqaAutYISkGmBNTaeJ4uaqu00+pxcQ3pHNx21Tg+uRpJD3r5R
1DVepU9JkJ+JW8z17mSZHJoW86McutBgQZHNcJwJfnbZW1aU51b4cVX84ECmT1bLWHB9iEdWY5tk
0+VeXnXCT6SNoXk/5uAtPyC0Si19KiyRfrLfrh0P6gCAplWgWHti5YsuTe4KbkcYBuywYtfdYldV
l74nPVr8KwucSCQV60ZTHqxaXWVaaWOkQ2r1Pzm7siY5dWb5hy4REouAV6C32XpmvPtFYfv4CBCL
JDbBr7/ZfprDZ6YjOuatI0ZASVUllbIyNaf/9Bw8gwXEb2NzKWxEDaTVquUeWLBdHj/fNPVrdB43
gdPChOiqgRZcNuHuAzff7jW6qK2UvAbo6UKwvmZoFyFcH0IgpNGjFXcHNFuWEWi67F6jp8pzuvT9
r9lwlTVmD3secJGiyL6D2PQDIPo/0IF+Gv323/eH31hwa0jeLFQQNZEMdgx8ipCaEk9BA/h/HYEi
wQZXVvWGM65xeD6Reu5NA/Yn6DUnfbE8muDa/c2WfVYngLCG5mzRIdpCf2THQiggXDgig2n/vn22
hl85ZAtRhbAcQFwV5+PzOPSQjRjv3eFaJXrLMitvpF0YWp+jpz2PB7DNifg3B/HU7v133xh8jVgr
0coKQj68OxnEicXqyLzgysZ0Y9n4q42L4bSTnkQ3eOeVP/UC9SowhOiyTiFcG2Xvv/5GQzM4F/6b
hfxK90M9KlCajpAVWYpPBfK0O4WIL+OngdsnavyfUEqtQp7agX99/7EbM/6H9vFNdJeLa4HYKUEz
EFCo48UQBc8/Tk185Vi/ZbnLY98MP2q3VJMCVNGt3Mcawn6k6DIf5xPnGjBo6wmX5fDmCUXBRuIV
WFOqZx+qovjXa8E0BbOhtqWu7EIu8/yXLLJGtvlLyNy6Q3snyq1gNuXBSZbRbiiapwj7eq9Rj0MA
cpj3Z2RrHa9cPEDPrmA8xMMEeeq4PZTFje69FgmYEMwDHB6xxIKC3vcSmiVi4e2exFr/8/7bb03H
ysUx32T0Bd7e8vGzs5AT485xcasnTa45+sYj1iC2fAxmN2BusAtDyF8sbha2F7aYGRqB8cv7X7Hh
FWsgGxrxlJ0BgwCtrMxUBdb2Wd9XOrwtVK2xbNMclWVXTmw3hBQ8j0a+9BdBq/fffWP9rBndhbTV
MLYwD8u7R2rMCKLna5j6Lbus3DknAbo2Brw4lMcy3oL0VIbsXIDm8saXX3lzWIC4d4E6+262Q8rC
5imo29s2Sms69X4IWC2KETyIU/vAF2cnw2uckFtmWbls7kjOFoDvd7yECG0Hzo1kHvIHQSB08f6k
bkQgb5WYe1FVXe7DLt1dRTLc2/MyeHZBdNzWr66pb1z2K+dlaphn35sCVEp5lbiPPcRpRlCDvv8N
G1Zao9TCgbhyGmGlaFb+C7AN1d6di/luzKHRddsjLuZ7kwz41EV5FWKODbgsEwfCHUJ4h1H3H28b
f5WjI+o0o5WgAHF09BhU8k4uYRZjLd02/CXivXl9KI5FbV2PDGKC7cG6PgTpoyNZ5JVkvLXFWPNO
QzaYOGgRgHdJdYqNY6DdzKF0zYrf9Uy/L+H0VMEpJKFZQFmMznboJb7/aRcL/SWFrpFsQuRDX15c
ZPb7fWBJhcaC8tvQsJ8e40+NhMTe+w+63NL87UGreoR1aNi1M77RB4dZfcZBhbYcLB5f7PLNcz7T
vsmvPGnrk1ZeT9FMUvSVQeXDH+p0AYVyaope7UCYLVMDgskUdArXyn4bSc9dBYAg6skUX1beAG3g
jxM3zXnWhdpB6fQHIeI2kCo0i/67ApFVLQkc0NDUtfNaheFOOvVN3Yt0DXSjFlAdOCjb2dg7o7E2
5b06vj/nGylvjWrrNGmxMx/Yzscuc3TFDsDI7LahVx5PcGFaRAsmeaiX9rigvAZ6aUiivz/6xqyu
GXFb6/Zut+RgJ1vy9HLeym392haQw5yrK7bZesQlGr+JKcEczXw0Bdv9gQyE42FEiaKAfisYjNpr
6hgboX0NWaOXBmreYL/EhPhk0YuYRuigMHNBr2yKtx6w8uqxDa3jKkxDw6A6VJfcwXVHOf+aCyf+
9f5cbD1i5c45pM2j3AdTVtsraNLPTv3o9x1POx/VoPcfsbVOV06sWmrRHI+5oOUc7DmKm2dQ0gU/
bxt95bt8GP1poFhM5QhxWVI/1EE732b/NUaNzza3HfiAd7Llv/xwOUNJ+q6ebmunoGuImnKbpi0E
TqFQDwPNJJENCF2C8YoLbJh9jUyzUB0mJkfszD2/oFlp1QLdv8IX+/cNv7Fy1lxuWvkar482dRC5
HpQoM3vRtq79w/vDb73+5bFvPJhBzQ1pBrZHrqFpbcSYTmy+phqw9fKXp74Z3XUhSrworEnQmrO0
Kf0h00ZDy2bm17ijth6xcl7V4Ak9yu47UIs/5NF81pzc1bhkvs0+K8eVtQhnE1zWvZfrc9xV5BM0
nPMPt42+8tkSDYpxJbE0F2/61UrnFFXebRmRrBy2dCrsiBpwMEJwpU2rwrVJoNrySm75+7IhazBa
aFUofA9mCUDuhGQrh2Riy7f3rfL3XRZZg9BMW429bTGlXgH9KzX3d7jN+ziz6LTg4BOw+bWYyGvZ
NPzKJP99DZE1Is0xjRtCKQJHLNee2rK+i8Lh4HhD9v73bBnrkj3feEE1Fc70hyQf9BwFkldP9uEw
Dldefmv0y0e9GX2ywnSxQlUbhM2Qo4DYK/p3+Y3zfHnom8H9auGyEZearfBFpqX4HcTOTYsf9NT/
Hbu0LF+YRS0BSq73FCyYfG6uHAi2JnTltbkDce8/K2iI673Dw9docA+1x286ypJ45baVjYXDXby5
GftH6oCPmjj6NzPcvdHsK+fVwlNjUKG7O+iXU1xAFZJevaZw/360IGsIWuDMdQ3oPM6Znn008/Sh
9Z2ED+QwKv2CQ0cCaeUXPr8MWFMXpyvouCS0hSQf8NY4YT1OI/ktlUaNg5yUWz/DEQ+9QfCCPm2i
uC0SbDtDaFn3IH0ufaiVdNdOKhuLfY1vs64WLAJuZdf5TZC4MuzvYtObm3I5WRO+RbFlRdMAHyMH
DloufbL4/PdjwMaKXMPbci1RKFswNHZ8Bw7qTVa0h7Ier2Cdt+yyCgI0BO6yCGGXoCOPI6u+hFxd
y7BbY69iAPGVbCC6hHA8l/IBO2OeQjziGsnT348QZI1qy0EmBOFEGAbV0FMXNUAex0cs/d9lEV7j
w90y/iocNCKoAzS6wTotFNXywJeZjXEPAsS2uDK/W0ZahQQLov3JmzABiot/hJzMrphyeeO6XIWD
yc+jtugxeB71WdF795FsrwThDdOsUW2qGIQAD7ePO5TCg2wfiyqo9JFqBFqe57jvvWn5rzndoKOn
udvhMeDsFUCQtoDg03JKaYeuhfcfsRHW/otzo//XtiXkp1ws0742/zBnOvsaknGlX1UJYdNv4QbP
7z9oy2SrdC5iv9BVh+BM+Ni8guc/LFkGJXv/xvEvz32Tc6tQ4ZaD40PoUO2EZiem9Anr68ruamOl
rmF2vs+dWoyow06jnBJvnp4guvTjNtOsUroRlM89FYhyTD4uuZvpYTzkXnRb3l1j6kovqJVlePVY
u/ugW3yodOY59BejKzjMrTW08mLdAl47N6iEO05TpYaxczB3p3Assn40QUar+LZ4vWZsK6nu+6nF
HC+Nd99y55lV8TViu42PWCPtiOuPDlK6jyw2PUxxePIp2Y9E/Mn1dXyNrG3DDdaAu6XqFtITfIIq
9L1k9d0ABEvUhNeamrbGv3zeGzdwqYg6379cqYz20ZbhhyIOX+wMHdb31+qGH6zRX9YxBrwcMNM4
zR9Ahp2hhPjv+0NvzcDKgwPfURo0UCgTVwemC+By6AMNn1rojRbTP+8/Y+v1L7+/MQ+lkNtGlyvI
aRv3gtle9g7IXa+E663BV37s+ZCDHEPm74K4bNLZjXYhioc3Gn6VjWmubcQbLBzD85eg4I/haL+8
b5Qtw6/8F7UAvw3M5YZP+CmL2akLojETcfGJkvzYyPwKZmNrba4SspQ1MCYA9aBg7n6Jm6yk/b42
y5V0v/EVa9QVOgry0RiQPJOWoh6Z5/UJxP3LHS/BHOmhiAVGz+7aznHrYdF/11Gv9ah4j6nuIdCW
dYKFaUOGbt/PMYRj2MKgXxW02fvzs7Gu1ggsh5FGkovdaqlfOykenehamX7rO1ZZ2Wm6SUsOn4Nk
YLoIks3otUkqQClq1z0O13lDt75h5dyxwE6+mFAsGHL1iC7qJ0gUfn/fPFvfcHnkG592LAD3MsbE
My2/XPi3aqU+6Gp8WBofl2bOlfW19QUr724gbW+ouexVJ0jz9O09ZBVvqjqRNQ8ac1ocXUPsjTgB
kVXdGwaxo+Fab9+WfVbuXZU8RBkBL26Do7M4J6G/+oLc8/53eNs2Plg7NiPjUl7Ol6StTx7obJOx
LJYrgW/jqLMGkeHs44QUVZodGuGzsdNZ3Xw2Tn9e+BWs8UZYWkPJELEJC0PP36mY/Qzm5UBx6TqE
10jutoa/TMub5TnSyp8MuKV36OCMExetGYjeMh274srWdOsBKx+uIm/wROtD0UGEr7jS23u03i2V
uOJeW/Zfee4wjixvOxdxNXZkViu+G0iwJOj0O0YDu80D1oxoeTyO0PSDkUSAzs2mPzcQ8Xo/PGz4
7Rop1ruFEe5M8f4EQOxlmM+d7a9UzLbGXiVlkufGizyYvm7KQ1xA0Gz2rt7gbfjtGhrmR4Ns+uIS
16Q2LxCjHD+wgUZPLlqaDxFI9lNuOn1bbvZXLuyMkgIaDSuVtZfmoj42wDTW8bUrjUte/F8IAJTw
/usEZhRDTYFkwY6obF8J+qTvLGv4qcoVz+YRgvE8MPzsDt3VneoGtIKsEWNdDMnUyif+DuBoQ+ak
8pq0aaAF8dkX/8xQ+Z7lD2xuEuWOVzaAG66yBpEBDbrIyDM4JPbkg5vXT9FUPOhFnhHbrzjKxWB/
M+TK2ZcghpI4RLvQzqiPRnR3Xpf/mKFFHg3Fr6bGOYJA8SeTPdbiTf7jrfx/1BdpQ4uPGlj4BDri
+7K1V/LGxgpfk58FF2luMwDJDo3jkSRdg77kXvfom8t5cJjKgWYwp/5524esEjhuQETAOBCDcgx+
g2HcZiHkj2600ioSLAww+ToH5tXyaKc98cSn28RY/qjEvU0gxgqn8TVu8pUe3Ts2cJJSv752jbwR
wryV4/cOlBonZfxdBw4DyKX5Abjh4j7PdzdZfQ0xy0GsL4nofDB4TFGioZY4OmF7xeE2Xn5Ng0by
ecHRGQAWUmn/sXXAQo+Ws9uaq8mfq4A3mbuNZlALDTBNM4LGYcS9Gor8oIJ63zAbwWLNg9ZRVhZF
hyvqyjc/PfC6JkRGp6aVx7LJb7yJWsPLCC6p67jCtnvuWDYBdpXktDBX1vxGLFoDyIJCmCgn6HNp
u/gQL+B0jJYOxPboHIJ37Z3aFHfKydVP3xfXus+2ZnzlxHXXjbV2tb+DLv0+AIrWt9f8bGMf5a5c
WI3UQfEZ18oMFOgmp59FUbcJn5croXvr1Vf7cFlXAmr1uP31ChARR6al6UCaG4sP/wMTs8SOUwjJ
JhaKlEEgJWTXuOE3Vur/wMQ0KulSUqBEdZ/1sXgIujpzVJFoqFldWUtbz1gdqGs9SSkmQH3qEido
v4ghw1V/ltJ9dEZyrR91Y4b/NHu/cehZMB3bKMTiIf15rIfD0AQHUfNrJ62NGV5jx5pKhrOghO3g
wM2T34hhZ9CddiVgbI2+SsTU7QYvsBSju71B18b41Grz+n4w2hr78vsbyyyNLRX46SH6Wc/2ruKe
SrjrX9vdb+T5NbuZDnKv9KB6sWPmF1hf9oQ/+LGX4QSX33ovvlYa1xbiLFoDBx9V449wCFCVsXm3
f988Wwtn5bo4P9d6aSt/R/HCxzmYwy9hMZsHh9n4022PWOXhWDm1NLhw200c4gee1z6Gk3uXF+q2
o8oaLqYYdFEbri8OFh6hH5sNVzux/6zvv2xK11gxrqKmwo0k7qnG5mEEnZlL6n0NeyVOPH6plbfn
dbwPJUuqxv9RkuaTbyEDljuHcCwPzEQ7U5PbmqvJGlrWYz8j6YAdMvdGm/CiInsPp+MsGsV0myf+
D7ps7ETPjfR3wwAZ7ZLpEmCeG3HFZM15JiE9b+IIozd1l8XEPxgwm9u23XG/f7lpsa2pz9w+b2f8
oQF9of2ffUcl+GsRXyupbISTtRJo2w4yZvBBdICR+3z2vsTqWrvl1tCrLA3pVBsHl8or5fz5MnQY
XeNI2hp65eWxiBvSa6SH3sZZpMpH4avbTjprXBmOnswJpghFoHY5dhWaRCb1FcwZs/kqlB6urMu/
xtkoXuPL2q4e9KJ7VFHm+b7hj4M9xehAzodiN82f3186fzUSnrFK1EJ0MQPNOw6geci+B8EgvpGK
zdc6UraGv3zam0Q0t5w4ji2BKibefT2QKima6sqr/3W/ile/7D3ejO2QqVayzi9uO5zjWdK042iV
VspLli462an6DR3Q9gAoXZO9b62tGVnl7KbWgQfcig9298n/VlFB6tSqVs9JXLnhQ1zWfZ5oWXfP
7z/vr4kKn3gx65tP7Gs+lnoUKONE4lzFxk+6vP04Ak70/vh/reNg/NX22zAPoqYFMjka3MlH2+cT
yYwKwUEdG3Aq7PRkAydpzNK1qWwa5yb5P/D6rr6LYLMWdIXj7VgJjIX1hl9gd06Dmr7AmLv3v21r
6a0iSzvXcVeAY2UXsMYkA1Y2lEmjmzjkYblVcCEFWughcIWQ6LIvrellSim/1nG79eqrzYM3GAja
CO7ttBnLpGF464k213g+NyZ9DX0DrsIpQMoFlyfeAwi7zzRuTk6FU9LE0Lzg6R0wKtcgQRsreI1V
Axe+5XF/+ZTZnHJfQddrTgtOjzdN8hqsZm3jN85F8bSvwFkqW9++4jpYXAEobESYNV6NxUEUq7KL
wHYlkJ36y0Q0xaIDwPoqKNKHrHR0UsQO7TNQ47BnO9SRuVLC3VgEa5lS0rWWVxHqW2C9CCA35Tvx
A6dNd1OrBHxw5ftL3PUk5FW481TtfhyCQJ1tJO1NTdYYfuV+OBQL6RSY+JDlaSeiJekUjZLbpn3l
fa7q3UkI+DZmoczm3LtTIh9vHHzlfYw5cRXNGJzGpd4Tp/7RL/O1Cs7fVTaieI01w5nPMaOD0Q1y
Fe+XVCzLGQePF1KTl7DDtXYhfjtc3+mqeunRxO8VuHtTDshUTE+SAOUAA4k8mTu/hkZ9e9+eGyFh
jUxD+6ZWOeACu3Yw+z+dx6Y/lVyT/VTPHVLceKLoWbziVhsrew1S6yawmRSiCnboZJ8BmY++XzrK
3v+SrbFXmwLb0rmSJEaPUcshfyegZ1Nk1Ff0iqUu4/zP2QjTd4lzbzJyJ1UuiQNLEWG+j5w/5szN
OhWdaUNfb/uEy6e9eQTp0BI3j4jP1vIidawuwLXVXKuxbn3Ayu0ZqePWdoiYg1NmUUmf6TJ+sEr2
mXHr8sZZWDk/6CKE7zo485TjB89zDy6XV253ISF4edO/TcHK+UUcLUSMqM07fmRlWkS+qhLHYxRA
O0LupQFhSz8Rkzm5aE4zYKNgPvLnU2m12ruDno/QrYruKmdePhV+KI9iIR0YasLlGY3eeVaI0N0J
NrJPreq+zWQxh67ri/My2/5eTB76z4txvO+9iJ0rN25fZAmyy1JENPEha38Ouhxwp9gn810oo+ox
GFX91Td1eaBRLs7tMCJ/9IWb9lFtD7inax8dXi13QCurjNmyezFWoi7dlJBywOXp/TIu4OdCUb+c
Hga8NZiO0M0SVbVNWyabL7RbmicBdYZEdjFO6WOItrpEYAOcp5FwIXwqSf61aS9dlR6rJVQ50YSc
+CFoWKEEyX/wYmjvZQDl1zDsnHPlFw5YQvvxOPEeou4sNndB2cmkcM2/lABLOszyF29wtTiV1sls
55Ad0EzyoEoapMrRv5izLF8XMHHtlOpMGueLOXmBWZKYLk6c5VpVKdXTuaeqPjlxQx9KSue96SGV
ox1ZPFM37nYxgDKZO6HP13hhidNtcILQxdm60O5Bt1mZtuNUJla0d3HQ0MMcsWVPcPX03Z/UcPA0
a5OxUmXaN0D1movyL1kYOVugGVBBJ/clWrUzd27DDJXbZ7d0PgTWBxvnKH7mofppZNk+2ECOqduM
yyGM52bHbCSOQRDNmZ65WyVT3UPIdsAJk5OggdxmyI9a0xHXurLL3G4sd5FtRRKMs2oyvZhqX5Xz
v3Re4me3xuEUPEkLKhqxC8VtTz2ABEqeaxAawj/r4GRC7aYkIHh9VKiSvpuBYozREOTRysnyPDIH
lw0q89t2SWSAHm9PdbhyH/I8s0v5efGhiPldF2N7bhqrsnzyXmgw98CzlREk9KDCnXqVPahlGWxi
3F7fL0PDZxRaWpbk7ShAlSmHjHRFtVdza6DejN37Xo2Rt2vCQqKramz7KMmdAqcgwC7kZ+yEFvGw
BKyP7qXT5OJZztJMmdcSmC2aC+Ym4ST75a4Mm3jMoqiY+09yqXqLzkSviLtsqQkhDyqgBeYfAOwD
yV2XZFL3FYeNQaufShW6XlZNsqn3Fe1xQSFEoX9FndCJHTyQeLqTrr+gBFDafQXH/ihoX0770a9K
s5Pz1NR3k1yW77Bh9NgsQ1SDiWx2RQIxR/exyyu/vB8NJTQZ3Ug/z17FvygwxZzhXoNJ/ByqIkk3
gx4iEFP5CcpXS5z5ZAihV+sySnd9V5tvdIrLLxBdbI5NaaiXjnQwUbKoYQK9x+S6J1nlkCcfIVQ+
72OfDuQouHIRlOK2xPUOqK4CSIJSf4x2o+BT/owWLRMmwpjIS2frTDXaXHPvclvjmoPy3MZPucu6
eDejhnWGOMj0jPte2iX1wGwOwe2wU08FtpfyMLRTZVIR8JEmDmAUNWjVIUmTxZ725AdbxqXMZDm1
cj/4g1CPla9ib1/wTuKwtqiKZtDnMJ/csnfrPVsCOmUGntSdcDASUVLbNuo+l6aal72YmiB+8tuY
t1+CpQuLHQACVQcUB4iJy0QaiP/d2YjOzQm99u73lgfR9NFnngtbA2Gr+MeqZkY+5rns8Pme7KY2
AU179w9HiWT6KMpFhw/Cc4AGreIx+oRGVx4+6pgXIvVbDXlSVQVTc/akKlycbL1RPHUowkO7ecGt
1v3QT+yhjEbJByhTee34yBoVqS/Qhuv6BPwj81IlJdrGYyfp2dDYL3NIouYUz1AuhAfqabEKaC/a
9g99MfX18xgNQbMfOrnw/CjR96aOPdKA8xzTqWVT4haYPpktYatw49/rxmu/62nENVwSGqiyIxLJ
eTYZKOIq+rHiuedmosBJducsNZUXjTYSgGLPCz0sx0qEWcFb/4sOXf3EcleCCw+3F7/cufO8I94h
MC+l8Huy67gwS+prp0SCsQNa5qa+Uo99GNE4m2lRiawDu3iVdMA+omhJCTl7oY+glIdaTYnpmsFk
UcG8PKt6cIIdvM6CZwfYiMYmcqB1t6N07JuEuK0CufpYYTBb8zYEf2WHNQcQ5BTetWoxxaNRk/d1
MmwOMNGB2yUzYgY/1kLl9HDhMi6zcsit+VUWnRqOqlyWJhkLvM4Dy8eW/LAtUSZtuJs7uC9G6fkZ
viqLk0F/Qv/SQFOrS00/yyBDC0wUJk7Ahq+5ZIY89Q00mQ+R78afu5KQCA5sPSeR1gYfcj2P3rGc
3BCSIcNM7ucQIpKZ9cLJ4Da0mbGbIHEepr7jhnMahG4vTktVDd7r0ve1TUQ9FCppBz5MJyaW3j16
2MjBNK03d49c2QZNzIto2wMU3Yc8EUxVYSIdMGXe6yqe6U6otqavRPUW6CxRdsEecoytSCvHRtXz
7DdK7hSTZXgKbIgcrvU8AU5QaqFOCkR//COPYzLsiPT84TVU6M1JEMpjMP+0g64+xgurSGpR74vA
GGfHtkYOuNw2orY2TIjVflTDhXJcTgU8h9hkPlAVJAOkNqrzJILosrUbe/Xi0cD+bAOklwzs60OQ
kcEsr37ghw7SaazktyHucetOUPDxsqLJp0ee97mfxlFvK5QzXW9OPTIpaEqNaIrc2yaOZ53kkoPu
I46df30O+g8QzgRYdImZ4RfPYHgiLdZYWDvdkwdW4/oFBJNDd9Ski78WjFD3Sxk54ERJpfbM9D0a
vDiGbASQpfw+Wpa6LnaQmjHDY1mqoN6PZYebshgh2z0aCQk2cDHmdHppLrqbZy8oWy+VQggLRrJZ
l3uJ1tBwzpBMqJqyS7kAnId6KgDpmDU3OoOObFim1dRNwT/Icprvw9I44g6b8LhOOAgXKEBFbV1+
C/zWPE68gTY3Z3Ud/aziyagDQwtD+wrYU77sue21e1wixk3CmoiYl5katBh6EzqCd6jaoSsxsh4Z
0sBRXYQ+eXRAvE5ChxSnlQ4cZyr3eZ0ZETWAjkaDry+bRGwmChXNv2tc/i/3Xh0C1+ERA2aSIC8L
/84rRqqG1Fgz93B9gmhytmj/Zg+xrMQLq90qyBTaBodkAYd/jSosm1Q2RMYrHp0yDofUcfEPjySE
gsBxCXq0Vfq9osUH1k70kymwQTpIiOvRQ6w8XT/VDahck9r4AmfdADvPDCExeGUa1xApUyIC74vT
1SGSMLSmsTGLykDvC6905yQqJ84Q2mgfqoSO2gFDfKxi53GqqHrhtu6QqUBL2exNONTNy7wwGt15
kLBq0tGqbngkXGLRqgrwy0TpHDIywhR1dyEKHHidLIC7mNeRaBxdmwWkVDsFoTv95I35MKTwe08c
20U6KGsWCA53fYikk2itxuFf47PZS6sB4o3ZWHXVlHV8iqpMa+FCXWRxJl0mHeBg/p2mER+yVkD1
GG9hu49EtqpIF/DHP6AnpPcOtUuxhqYhapz95PHeT9ren+uHxXOXczOqUWWUUfefQvluCzFs3UZQ
iigmmljpclxZuC5iRSP6uX4GdcBYpguSc7e3gdexR4CwwfLXgWkrPHiODene49ienCCkW8WZFxEh
XlU/afGrbqgDd5mMnQ6B6+BjI5dgmeXTxDFdWE55WtWTDLukKnBcOc4LkPvHOChq7ykcCmfe493s
eM8Etno7sOe5YEkAJVydgkvMQfl5oSiVhC6NzqWdSZ+RMQzCu5LELN95EZ+hrQV6i+LkuI5yL/nQ
cb/pwaM8xdYenazYLHXMHBnmUoapCWksfg51D9GbpcA9Ldj3HW8+GDtaAmbaBqTWGa/zQD6UPm5Z
U19gPcIUEVTtQfPsPxSiseNJBQXopBMQp4RLVobK/ojdBryViSlb1h6paF2Cu6EeghzRInuVjKNX
ir1CyZBlxOPGHoMmDPoHxBZpP4Bds8izsQf0N11mbKcTRKBGHUkVQkLYhBB8y7ilSwTPyoMhW8D1
U3zQUaPa+7jv5/7YDjSM4dFi1B9yAz3Jez80tfmtmmZ0Dy26NcSPnlSLyCQPgvy54vVcvXqjg+gB
6igeZU2Ji17mh/Rr69L+iUk3Gv5ZdFRQoJo0x8awaQdk4M6WOBb6ZeOc4hwQvBcvrr0hvdRazKep
L3v1CP0cP4YDNvah1X7NTg1fpjmxuvXUJ0yLHJ5ABTOXn3nuNOIbaMVqcqaggeAQew08lcqiUufY
ClEePesio3AzsHpHOhdwetxIgoK0gGKA/QS1AD0AY7J4OH/48+A8OCHj/Z2vUP5H6HHskE0aMTWJ
rFOHz0NXYsKwzR27NHSb2k0NZwMO7F5L5TOofqvwGepw45SAAwfLPdGqzFm1a2JMCw4ZEbHpAtxP
v8vNhHCVeKVR/hduF5U/djEH3epQOQH/1UtOl3/i0dZ996/rwqHIjkdL6D2X3E7AI6GeDOBQzmr9
aQEinuCgMYcLhKkDHM3EOA+iP7QVyz3680IuMdl77k+6nZ+xtXLyOY1HT8LLe4CcwCe2ODgYgbVW
R1Xqlh0pUZLGUewMdmawzGH3plDiKXBUeB0lWvdRj0WDZR1m6HL1ehyUcx0qmkRjNftfsY8U2ksK
wLfFb+1ZHF2n+P85Oq/lSJUtiH4REXjzCrS3anm9ENJoBl94KPj6szhP58bckaabKrbJnTuTY9+O
OJDFeyH07jBmeWL77kxe+7Q82XqfXtLq3WNIUuE8ROXQ4pvTTPecK4722dbxkIYTbu0fkIZb9u29
5U0Qjw6L4Ab4WWWqP3U/TuEg9ezQJHpqM3Oyy53V1WRFpWWKF2uZcYtre81l9Tzy+6mEg2hUypvA
cYT6nCPxWLpUvOc+I6j5WjcbCAeMxtjcFEKrHqKmPnpBZWiOzj1qpme9GbJPl2aE0qhCr7PLM2Jp
KqjQFNpWCPOm2M1tW9xqvS/2YwGC1He1pULr0JQTC+Huzsur9I9u9+pd1o11SLyiPmGURNDRKu+M
J5/4bQY7CtlWK640Z/m20kbtxj6z91grzn8iW4y95a0qMRQVv3FBkz3plf5oyVsHuGyYFRLw1CBr
apWFlbovzmU+u0PQTbPYF7x1v6M69XuhNNoVV2YlnA2nu9mAPnFgJJSs2BKLL6OzPN8uhb2z8yF/
aDZJRdiL+475hvtWT2IM0TbSbnCSJr5gx754lPXJUeUMn5tZzAcVO7EHAJiNSBTeyUovtWc8B/Rd
i4kf8ICgu4rIdCd2qsbfeOip6Yq2En9laieHJLHHjRB5/hCtZ5cnz4nEOSoBBmYaA8pPZex3q5rH
FmCK4+vr+cgtbEY/G6t8STlQmefbqVAprFhs8xWbrcuijSR5ouGn8toXhRj7DQq+dRFmnsENsdco
GsyMVDqcyVKnuPTSWG0A8mao8hLvC+gtvqlVdIOWpRRPmRsR2+lG/qV6Z8f+oE9AjbrV6PfWrB25
GSSDbL8eMQVGibLJSTKFsEgHSsHvSNqOhI4hMe2y3iCXvLHN1EjpLkATn0okPTEaiclFuqmE9DbJ
OVFU/Wbl9uhjgmK+K2nfZjjpmg1gwTyZNtplabZJrVqLfRWXEGAvq7BuhpnZZWB1AtEJpax7ar96
dgFlrEE9jtitvw5mbQULr0kRzpOS78FKinjbUFGdqee6HQFc/u27/htQNN2bY5VtGketuW39q9dY
t74rom2G4t9RpJitZUWm0dNgk+NHcdoGPc2D46sJiv4h7Y5zM0TPKXmQdsQB7KFFdj4x7O62jDoT
WMXN8TBIciML6ikCXJLNB+3eXZJ1D7quDy/xIudnbSmeE3vuQVLM5G4nIJ253pXxp3TK/gjMN7hB
1xYpSSjtHkZqla9QAUp9A7A9dBi3WMqP2o5lMCT5NVKBVsrCUXdaVy9ByQuEsXnTx1owe7N+QMcn
LnwHYOghZ62qfBWlh7DKNOcbXaIpZNnNenA07VWpIsnKdWU8D2JMfhkn134rMLezYZr6M1jjszaI
1MCYzv3EjVP183IsoSbqCXbCtMNaMjaE2DJD7zYZ3BDDP/poL6muhRHRtcrhLZZlHXq5GQV5i6T+
sSK1v6cV67RhisdJFKwQQjAtuRPK3mRa0wBrehj92MO0ieLiWUErdT+WOV42WHTwklZoDcjxH5VS
A1g+HhPXepIV40uRqDTDVfdSiuqkFuVJtZeP2GgwENYNDIq69GgDJpJY/sp4aAIu5q514ufekw/V
SW68dEfTIrJkESL92lg9Z01xoYZ/NaP5FovkM+rhxhg2/+7/XcVAf0mkeh6k9b3+sJJVbjAL78Ee
WPFExjg6Fk3eok8fhYU8LeVDFdpzi3Jf0e4m5JqDCruXpqOTV/osNMpyXTtN7COw33xKXdU5yMz0
kBeyrE/DLcHqW6uXoRLVu7zSTmhkvhlJ/Jxi4+1TOL9RRB6qzvqt3FqDKDJWYUeaD3A/73wxajhV
wH+QfXxOjSJmgtmXoVtN+7znTasH55zOy4X2/ykqR5CyKAnMxDh4UxQSd30FL83RiNJNr2m/zpy+
0f3/SWWKX003+DrlAnD3R+Qqx0XjeFk7/ddXTMoTY68YamCnxRcw8QmM/U3VjJMyMxQU3UsSM6pX
ypKyMn0CGYSxZu+jXP1XJ3WAqUIUtK1yV7s5CZiQXGPV28tueaYlvAA7fUS29zOk/Zehlq+Zpb6C
biHm7r73KfC80hv73Fq5adm9GusXr5NjYNgF3UzktHh2UFRHZrkRLriSTNIgLard1CtfKGobvpfV
GvWjHu+lMvqmkZ7MkuFm1lKWYlWKhMoqp2uvZvXKlhxBN5Wpr5U+I6/TsKNXHypkv9EzsO+L22+q
3Ny2iKVXhXcaymRTVszBvUw5gMZvLJntyyTa1QMmN+BCA0FXifzKbQOofIYvzUrbSoSgxLR0RI/2
s0x4IoXdHLMp2Udd82wt5d4Cv2ee4tm+nKsu6JzuuFjxdh6qzaj13zWq1KozET5wE8HtSpWT5Y+4
GJmF+awBHxBFLjHuZjXwZTTU74xzvhyjojHp1e/U1EufRmQfi+aNHtj2m3nYVvwulQGc5jqo3C67
sh7C9bmjCnoSDOOUyfTjenrBo/AkocVnDH+yBW8qF6utyXV2XZRmeyspntsuf6FUbQO2MoSvF8W3
ho/kYLN8YNf2TirN1dFTFoDn6JjG2lPXDZ+ua7xDnToKN301PCZnq4sdDd7OtKd9MkXnuElzP3HL
Ux6XYeyUu2qKt1OS/kGDbGMb2gac++R5fcYAKSX0UatbkdiXkXxQarp4JURhUrmhXtPEW8AjU6p9
pWrT+KK0abYgzvmV1WU+AkwZON5UhWrdvWoiywnXRRK2i/VBEnhYxrgFNC/9GOrhQc7LLY6tX4ql
HSYKh0S6V28e/nkZtWWaHmXaXU0pb061LL6TzLuopMenIHHV8Xm0BH+W7JVJXrNYPQ9O9Su7JESn
I4xJUnQP43tuxijOU3bF8Q33w2fFFru0EG/1Yh+zbAkLD5/R1sGzdlL8LCERW639plb9XrG9M7If
L6v3coYpNiuzJw1bQ9VANEoV9r9Gy/apouz1It6Dd58rJXkp9eHozVlo69XzYtjbgqk+M9mN7Jwn
vIr/OF7PmweroYJB4UvVuGvkRn9OaEKK0Q16pflXecuhqZenIhn1gLz2yIfyqsTNVZ3bvbNK9g9L
zvaGctBbEAmC2cM25RbM7ZLabuZPpvqZa9N9yOuPaIyfzSXa0BLv06z8qJoldJTUA9UpT7I2X4DN
Lk7c9n6WjX9b7rs7KUFqymeZ1O9ijo9FXG0HJz8UmbOJ3fqoL6iX6/1hctVD4xmXQSd6JLoXAaOX
W11PQ0uvdkuOj5Qy3eHYv2V5x8xFPetazdaDUGLeZ2NLEsJvd9Aw/Kv7p0mJUjAvUHBY1WZAs/+0
nhqk9AOK+JtoaS9NCdycWcNHr8qnNja+p5qycJYT+KV6VDE6k2mx0xjBlFYOM6l4oPTwUREgpdcf
RqUNzTbi/Rd3p+eiOmJ+OMl4snIWSNQlyYi+7r6Q0YmFt5BJx17EzvMcOzuni76aYbopejn6Xduc
lWa8xG1xVE2NZta70ixfl7n9Xm9sJ/RAb8dkI5Zip/SAaI1+dHvjVWQ9KJqiHYoqe4YBdpmnpPAt
oePKrNFDDox0G00/CE+8GdL47F1l8nPVuidVQvpN3zwnfsPW9+qRlaQ0wkwfr5EevzSQmkWvY2jW
bdxx3OcUYuuanhumFCK4SombFfe/qdt/cSLPFDro2PZbfLl+pypJgqkcb7U67COjeJpKb7cM5n5B
VK4D4pkrccZ+549s3EA6JtJGvBheZZ70Oe6CaWDHAcv1F2uK1JAe+jb2zjdY2aFNonwDkXLPDtw+
idzPyuboXcX0HTDFTcX82K94QJpof2Y9+Vx/di4RTRjnk+6Y/xALx86SR4mDxH3WtX2ZlXdgnz1i
NY9uboOkX96aSrkM9arioZYH3Cp9pE8Nf27TOrRU6F3D/KI7GUgJkdawz04MKKqb9Zvj2ScE523f
UzD7i/EEkaNysbzxVbHn184R/xDPujau8ml6jO9IEGWR/VhC7FtXXvO2PsVLc7T1dmuJ+DEW1d/Z
mB5dUv4klXxxgEVsK33//6KXab1bIvs4ava1H51bPnHZNDO+T7Zu79CkTgK9XN6gH8R+UcW7Boff
kFkHyY9TTVrj1OFQzH3deV1+bfT4YFlR5Deq/sUWy3ZSI9tfhHex27H1K7BWy2MOkydxmOTVOwHg
olj6zyScU69oP6IrDmsEG2T25UWe5dttd1MH960UCEtEUA1snpuHt2rXu2djsWi6qsAakkeSUGJ7
a4wf8px/CJjE9sKaTG072i4FDXM03VfnvPK51m9eImcfrti+n8dX9H+4hbn2x80LHRAaRoeTZ35T
YTaSN0y5MqV9SiV904QfEt3ZA1Xb09w09KJ2veFhqIRF70vpMiJHoV01Eks/qE4Ie+GuCEDDeB58
OH0xJQi9FlLcp4SSuLftP3lvnZXM6g+lQpngGkeGypuurVR/MXUXmpbmXdx2eYEG8G8wxWl9XKKz
dmqafyuT7vk5+brrJ3crteh76k0ZaJP6PSj8BV8MZvmeNHH5M1TLa8xcgMNoKAwdiljlG2Dc+KYc
x0EeDX+eNl00U988TbdjpXXHyo3KXV5DwgVUP5Yjp4al9EsOCrQ3Js12gUo78aOk9Zj4I2hX0HsW
k/W62oreTHzRlV+xZTmBotRnGxetmWcSubqH/GHp7mZj+VwDkF3OfxtHIWPU2WdfzkcjY1zS1/az
SOzXFgf0QJcUF4x4PPKp99FDGRlrsaZDrIcNcZkzeTEFEYt8kdZQOJxEKzYyNw/GlOZrM1r6mdoE
bJQo29lypj8LxEY3GBVP/YtEor01bCF2Ee/p2RxF5Dszbx/Kpwqr+Iqzp7rnOsAo95lf6xuGHcot
S8bha3KnKGC4xLA4LRiH1jbMWTOje/X1YZg/YsfJwlE47rbXAf40yysvasUIYZkrDYg96+ZQ8eDo
xNCvMN+s3ed6yDesZ7Mb1wxpdR6lyDzwiQmUFi3uVylnxwC1SO3QQrl28QsvpdVW3NL1/GnJ4ms+
VRUdjZrtmFMo711aTdueGvlgFA58kcyeaIFMJ97meDYgAOQ2G29hBS+bF3zPCiP7chnEv1Bv43LV
mFbFIDRhbgch2ywndJUadQpSpISswJJqC3PGNJvqVcnmYWGWJV0Bgte7D6g5WDVg+iFCzJaXI5+r
hg5UMotoWmmf56gxoBpUxgQpJ7dVK2jMWP9CoDur/ULa0VfBjTvTU3UnoBrr0CERzvjKXt5iWxuP
RQc862UZkyW9v8xqqz4lYx7rl2wSMWqahqhjv7a69jPJANPPWdl0yqbs+/iYwlHYWDEFw9iMBBBT
RFctSdvBL0e33q4u0e6H6KRhhw4kpjQsWJ92r2Y+lpssM8w7dZFRBEU024ecc76Zntlupk7VGxTR
quGRz4ZxHIbGfkFlJ7tIJv6XyBLUCZOnHK0mT7bc/DxsPNXdGbgb+U7GG5HpbBcZuWXDhSidjT4l
+tHT6B9SD9gxtl1+QQ8O1TSQhfyVXrHVZnPe4rqkfFajbn/2nSqerELLjgA17byN9Lai3ZHjLXMG
d9fEVj/49ZINwVwY8fsyKI7ja9Hg7fq+rvdlZw6gGdDAplK6G33J+kNvlNkUNgBMqLI4KVMVmirE
xl6GopuDEsA1OS/jbOEpJoutN9O6Loa0fZM33reHDDQ85z1lhzc/prpbBzZ0pL1b2SGT6gx4odmr
7cAEZjpMpgjkOg7x8A+mlGqqMM+t2h9K/Y1moQn4ULGfu9opHZS96XgbQzpPQLoa18J9x0Ho1VHz
97IaKNCae9wys0T25U5xeUVOK/eLDstAYwDYcV1EsOqGP2qdP1rt/M5mNwZ175TBVPQPJZ/eutLT
AuEqWSChQymuemHquKtL7zzYaRYkqbwN04jEYSb/Gc5yKa029dVG3XG+V0VT6wvDlXNGDJV5dAHk
3WmzkgfYQOnh4A3OVq/ngy2MzyLTEWuNd32tbmfbOOvIdEdafQUB/kmV6iBLcxtV4iZaSGxx4Twp
iTzbfWv5yM5n+8gsAjcHdHAWbTcZseEnRdFucXiA8aQzIAVsdOgWahq9lainWQPFRCc2EJryEG4G
1WUTCkNUvpOTGkRsvFXR8nf91uOk7up2+lERaasHsjL3NPTciTuEa1ovdks37JVO20z6vEs084hc
OrGyL9VgghW5NOpxLpd/haq+ZETosFCRfliakvGoSnqSfybFbfy5G95yrgxrr9W9h39YlU0PxDxs
pc0AT1u9aoaYBD3hb98TSGcRV74eK5dxtK72LLeOou+KHN8uzSVEOre6nyl+rBeo619qYn/NBvaP
laOCqAAyNsZ2/eyeIneisTn21DgUunFVHLqEOQEMklVWBwgNnw0uWQddzbWyS83T3imuI7a6qx5Z
AgZsLbvH6C23JU7OHdTpKKNjrkzN9ic9dy8c80uK2kqLeKI/dB3Hg+rWMkY4LfbefeInrcJ7XmLr
JTaYS7rqIxLZuUn60EyjA3kwh2Eid2B+d4WnbsTCVxSUCjr3hGTVtleTb71U7kkaYdgoj+s3Gh0k
10rvIzeHW9don4aubAfVe4VGCXScwKoqxtBONDphlalwnoUOaIsZtTuMC3wh5TsoVwyVAKpobe4o
cm/rE9X7+u7a+b6OmquZ5r+MqeCvLaHWdk+9vaj+ACsEbflfFJTD1kvfnXHcVVm6V014hOMQb4Wa
HfNEBvTP+yF6kmb8XsVQW1RF/eNo7sOczFBtW1+k9dt6VDmWhSGUq9B0GSqXf4xUueqxOGm6fjed
SKVD0v6Y2hiu/4cAV5UeYKub+/DX95Bot0hWUnAx2yI5nGHXh30k9wwUSc5OMwcRI4NSJUcYXVBH
X3zEpxJVLk15U5zkMKhQYyQAMmZ9xg/EqtAQRhATAVSFay7Gp/VzCLu9wIpiGl/c6JTujcq9Qz0s
97AI7SyGGXA5fmbkPHo3C3UVUrC0gmwYTjF0k9xTgrjrnhXHjSibumUnBWLPuiqPXPeNro9brR9u
JPOgHWnuPYBVoDcKdGXnVT/YgPP7QTH9MjOC1hPXOi3/Mbd8aMUQmJ4Mk0x8r06SyiwIu2CcyXho
9OhP1WcXWzZHoX/1SnY322Gfq+o+X75NZzpUlcNzZNkVInhrfSi44Di9tlU1dx/ZdGxuUz97brlH
qw77N5shhFUE61NY70c6yXBJDAaUufbVimVXT6uOXUS+qsrfcShelaa8DdFqsqpVe1rWv/9/BaT2
tgaGl7Y60O3Fx3bKd+nsfhK8Tmyk/bjxQOOgDFy0Ihv8Pit8181/4VDVJ0uT2W7J7L00hw+4eMM5
7ZT5V9GTeDyCypSNX/cpDKbINAreOtgYg63NR1VGwwdMAhOOACFG8+DL2ArcHiTAt11bQsiAerk1
+2w5Ufx4N3VsyjdXxvbBref0bwTjNbS6UbvrI2FEdRhL+cOYTMFA7IKe4xGhZ+9uGqoAw4bNq9mw
BxZVk+9qTJ+Ux/ltKPqZerBOgnxiQpM1qEDNtPt+4uXRghKGykPRKUVNu7UvSySTC2TOZSs61zh0
bSKCWhouE6qupeFt092kC9ZrksSCRZbB6aDp+5w1uw20ZRkP8xBlG89Nu4ObJs1EOzR8W7XT7VW1
TZd9VUbxI4nGF+EyeR/i3Bl8y1BA7FYnKQskf5N08Lznwjz2RmUfsiV/rzSdSVi0VG8JqCqugOTj
LHp32/pVrVhMFWO+1XEJ9WdTuyfZkPtukTV+4015UA65udeSCoKIF6u+7fax76QN03aIMvuCf/GM
leutnxJ10/dGs/PkYgS6AQU7tvS/TYbSjzECfBDIrYNYDIXrJ/O7JxYVYBUVs3iQ5aUX7ktmaOfB
gtzr4jEAIsCos9V8g0/oy6w6dYbyt7eWCSyxVPayUiqSbC6ex6ZLtsNI4Q0TurN/bKq/0C36J9to
+892yLwARuhK90Wzrui6fyDJX5EqrkNfrlASc191Nt8dR/3yVn4MS80g2HXd7tBpoevSm48JmyP4
4u4L99M5MbpPj2Zq3eU87TVR8hSmo5pPO9cZD5aivrlOPPgCvuypM0GunW4QgYOMWpdZz7FdFvt5
oHStPLsmaI1FqE6rP0HDX1XL5rdQO4fEtfS7RljRI3asD6Z30BW6Yh3nKcahzKtllxCCfNtevg1t
BOc15nzifsE5pU1OT+VEjhM62/jSjo8SpohfDxrZcwHcacCmg0WqItALyZemeYtnE46BNCrWemb1
1bSLG80zNsNq/I0achEMTGQ2LRwpH2aft4HH/tRJmW37mOmp1lUeW8gufdbcP2rHKkjgMHAcxzwv
s/7M6KzxkWX6inUkAVahWnoda5taxlFJ0k8I3E96af8kvahZXtACCzUSsCN6zmVewPCT8T6L5idN
9D8QtJ5F0SuM2GhJeGXs0PRqpOom9yMxmmuezkXQmx4HIKDfzWLSzkh2KIGKuzhWK4DLDuM2uykH
WBblz+okOrekGzh5+dmJqMeTfPzQaMic9dbXTnkdo/FO4fqSMe6FvNp9lOgMwH5f7gjXX702/kQ1
Oocd635o68bZQu2gZ/NRq5YLDOrRT/P2BW5uDti1+u+qcBhjEScsVUvnQxeTOGYzMETp2uCRxbGY
05Mqxu2cNAf2ch55szxZimCreGpN2HbCPnee9hdFwNaPOsNDWgtmewFAGDprvdQbEain3LfJrG+k
yRAtiTzObQCaRe2VY61VWS53y0kX15+KEoLU1C7yARKdfGjunFzqOL9OBMnKyGPf9Yae5rUKiJ+n
XE+uFaNh1tRsiz2A+GIt/btTLIcOUoJfl8Ufy8h2wuNJZjlhxJ7UD3OeR7YBXOZrzvIexbBvKtOx
tir9pb9q/U9uZvhAtwddY0XHVI62abigf/Ve78UhkvO5a7N9bbpnPcl3iwp9e+nic2HFD6HZP3D6
doU7IL3oyJbL5RDElTci+kW48DCobjqvPHSdwiKz+ZR0k9ziWDdyawANxhbyaBMV+95hwAchhYlP
4oV67NxZ63rlkX7pKQG/rpewLOELNsOmtkx2AjToI5PBw1onksN4lIrthFCqos0qJh1H89sCocGX
CrW7zPQBAon1iF1HpYc1WMNJBRDSKP+WsfKDhesV0stbmcQp8Zf6uwPcdHVwCJEBW0D6+3Xs7jiz
D5IJ7aS00GUmXrR178+Od6sWdL94+6EwfuxIhd07Uc5OBUXp9FnJ6t2rqqs7qNQHavGW18uX1zOy
YKbR+Q4yQrXs75YsuF4sFFZCpQx2AtxYQeUebePsG+aWYv4eSexEHBKIec7wgjCRCfLmp7JRWRk4
l937usFIib6V5d8+N68wHQOXX18BskwLZyO3aU2ZOlCBzN6ZEi7Gnh1RrwBCdrj+7VW3xLIzPNWj
IEXNHKVoEw43/ymyEeyliQPIljCUwF5HdggINq3XbmM7O8fltFUGiL3zFCb9DD0ig3JHCcu+lKFr
T6oJEum+xPM1yjOCPB8TJthp/fC8KmGktJtu/sBdvdAlo16u82g9Cvw8Fl0A/6B7zrNZDLFd0H0u
rLfcnA74EUItiH+79p2v7FL9a7nYTqsVGFJfU9/9xLII29K9DrnLXW8DPoUqosBdJWDS9hihFmFa
Jl31/CQH2v3ki/+lm9TuWseEg1mL4VC8XG2csL0q3zhZejHA0iHG/TCcBgXS5HNOETYEMGrdm4Bf
8VJ3tq3TFjGDZ8T42Q/WY2DdJePJtD34OyMhzY78UUv27B8R5/BsZNSSMjTWf9LiH+jSx2q1nU9g
Tx57+D1z5A5URfYG3OCWKWUpmKcu21ZsNZFfrWWGdE3xu5QRi/XFl1TLX2vQzypZkl8IlXmz7qiu
O/2d9VGqb0sbkefaIKqT7TSVJ+Blf30L2L95kMl3dsesK1F7vx28muhR+r3VB+4yPY2xus2lAomk
A42v99wN1Sz3UGXDyoIszvSxENkNztZlNO2Hyj8ELCMLbcfc98wuYOg56l0Xyj7Oxl2WF9vFYYKL
Q59i5HdTzx6OnMAk2Ugn45OnlrByB8C8WsbbSCnqMFOUUJjD3TaLd1YBDlbbnnkQ8OFXz3Aqqobl
D2fGeovs0YW5unMHeMvzh4bqi19CxlBp2MCTWAiw5xMHPtviERfTZpq8cNHqu1XsBq/7Wi+RoqWb
HLw4NsBo2490tXhKdBaaxr+rnIsq0NtbVEZ7/QvHmMFwidSzmmuhgzSldNonbAJXSeO6/H+/MwZu
8RgJA64R2runtHtDWPM+du3VHgVbLeZZtfXTBPcb2nv1/6unme6Pp/Uv6w0oJKpathxZ2am/akKQ
jp3BqkhW6MpDdLxy8wOa485BWcUkMLN6v+9r3AjGZv42s/GWW8O+mN8LjwJkQnufiwbFli6Kmdql
5HUrR/Kk5vVoDCV7tDxthU2OarmZVBh624c5354mJiiAF2XVbcwm8RcU6TTd3Lppz0ZHBU9vPsi6
3FeofzYWq5Z1kNBNltFFTNcFIkyybirSBq4XiaXLR26kB37pcYI3mOfOa9zNe6oOX+0jv2NrFdLO
sbLV0yjNm2MrMjDd7mVF/9Cv5+gz3brnSRQq4+Dnc7cvB0oEXcO2/Awc9d2Py7nk4wLwU9JGhw6R
RDNZNqJbiVPzS7S21r2qvfz/wq0Cra2Vfzi88qX5pMo8VOJy6xKkMNP7PzW5wLAKQ5ORTYASOpHH
XgCL4gSvIZX/IAUBOqn+lEPsgxlCubxvgPLmZrv+UNbnu9H1TtVsbHKpX/gKNXUXBze0827inNbR
ElSOu9bzynm/kTfSHXRsLUyHtdhIM5BQDQgEyxUYdIE1j1vkkQIWDT+iqd42ennslXy3BnQ1+Wpi
k52Q3/WciIyX9Uywpg0coHFbpvTCRsjNXcPHesRWJffp8q2BrK//rmPTkaw/YmIyIa1o0yVy65FT
ZLNdIwpPGHphmLMRX+FuJ8r8nDb9pp5x7RNvCWF2Qg5xDdtpmV7hLb7ydZ1OZSKM0G6rBzJNb/Gg
bYkRZQnhkw1ZiwQBG49BqPXhehH8rpK+pYIKMwWd6x1izwm8xtku2CDp0t1mrRNCeqIjM0JoQAe+
zQAvLFjTZbZkr9bE5oFXEgLQAfftyrgUwON0U3vp2M9rfK3REx2y5rdZtFPrQKdiFBk91IT5f3XN
uFjEUMCKXTuzctu95SK65RlG0YMM1wdfMQfyymqzfoDcrEOuvD5oAZHR4j9L+2GL5WHU6SFjosqf
rsdN8tUEpHHenBZm4hrHFiSo5mQCijF81qJO/E3WD4BrqgBh9Evl6A+TJrHPRgAtcV54cguXPCn+
wABkvFD41AjFf5x9WXPcuJbmX+mo5+FtEiRAsKPrPnDJjaldsmW9MCRZ5r7v/PXzUV0zI8PJ5ERG
3RtRJdkECeAcAAffkh8glbDBK7RJZaOEiCNjJaP65HIVW0XjFnZ7QHuUGDJ2YwBTahWZd+gLY8De
G4LBKa4NTVCKVBR8KxSAsuQ1TPpXuFI88dr4hdwHjKakxVY0NUD/V7iaMDxYlDIEs+ZBp6tluHxS
PI5qIN3mXRRAIadGzW6eP7H+2hLvmcjssWxA7Jk7EDc3duJ18i7DRVoyPzAIcMTFMeuxmuV2Jc+4
09TpmiQor0w4xVEtaaypHBFkM/puzsDz7+GW+iR32Ufl9dm7nMi3ej7ghkd7SfUK54TqoVNmZl93
n/fjDRRobnONvLNOOTCpxqxQ4cojZa2btD1oU8PPeZrg/vZXTKdXiOeibwP+1mXyXZdpqN1R1Lb1
/AH6n/lGmTLYEqk4MUWGdDfPRlzk3jVpeOzS7EccTT9CrcLOoLjxUWFFUWGDTtz7Uu/Q1NjrvfKD
leQaLJxjZUQPMo2vdNY8Srj61nAvAgCZ9BjnHejhRXineMboFnA53IDee2iK8tmP1G99TF58Tb2n
CTYCITW2MoFSa6opgU20HinHKO+8rrxNe+16YvVRx9YA5wloXpcEjXSfMs2R3jhxCqYNT2vs8JMR
x1aS/sxa7wVguiOOKxHQv6kOPTk6I0ZxWxsnOBjNcd/kbDBV8AMGCNZMQDkXKAzAsIncAZwHAJrx
gcoH7HdQ0A5w4wjKh4FaZKq9KnJYm1U+oq5TNNcAY6mmr+UvSO2PBLYMDobjudbHEncM5Lkm6hM2
8LeM0vue529+PkJHKMk26aQ7+GQHWqlgX+uPUaDeMLBrah46Hcf2ticvpUyRYZDNsIKillskPysw
nwD+qVVbIXA/6xuUgWCaMA3Jr04GUKOsPcOFSs78gglYJAxc6yxsJtB+cVVDa947Cg4NQxM5kl7W
x2TIXgt0Rlw39znYfXDR9CzgNG/nCNYZrm36rrSSUv3eY8dQxDjWzIloTsC4tDO9FJHT0z63VE16
VwscjCpcO8Zl8loAUFD1zUtIh9wK0/ploOEbKjsZVm6KC4gWZBj6nmUApTQcJLJKU7Y1854MvfqG
m/9NruFmW0ZWpUP2nPclpE5qyVTG/JBXxh1SPEhpNfKtZNw3U3SFzdk3VnivoFaopi5NB847AJHp
A2or7pAkzzVQQcB079RGdyEZglfHq3iom8tjeODyjxb3VsG3ODA2nhw/5QnwXICKRhZ0YcDNTPah
PIH1NmGDUZDgXlGRpCB29gDgfmZNDfAHWoTENnWxIzfZc9MQ3BVGD2MyffCw27BoGndS0PUb0OEA
1gG6sDQnXpRw3sMKHwU46ko19/YNeA2Ir1aHNIN/w+Rc3k6gvG+aekpsT4FlM+380AKMOcUFf3sP
YcD4FoUMoKI7nD8iP+t3Bio8O1Cfw3s9CQEFKz8IKDwmgGTdd/zlq5Iy/6da6emhBvwB19jTtBlK
QNFYId8wLW2PsTcCOD6qwI35tDNJn7VmwnHINSIlBq0drFUlj8OtHLGPQW02HS3fyoLfK+GwLyN6
7wUt3UYo6oLeUqehSSJkX58xMGyGhEHXHRKAvOTyJm18yaK0C3+BJmsAHOxlV/+LsRbkbk/DlZ5B
cssvtu/F1KNWxCrTL6XjlAZ34H1vhyTeFyXuAtNrolUflwmnCMI9YI7NtIwQ2ixhyg+4ncExhRj9
iqbJgnCK6CiVyE3KMOJ4OgTZZ40cGYun2mGz3svx2/kvWNCXE+2k/BA2Ul0EbCgobzuF4bqdsOsC
8TzL/sySP+ebWRDJYYIqHyi7Ki7PBgi1D4qF+5ErOU1W9FmWHi3o7+gKXFVydf4CVG7AxfMJxGtq
3b7sxQX1nUarcz1PoIqcAHFhcki2KqN3mSoRE2R38kmGAlME9QCpqR9rwm9yoB8vk5RiguhOOuF2
qmxTzeHwN97GQ9CYrFHWpLY+RXFPKOIwQW5nAkgvCjsEXZxWuA0yKlJgh9npkMIIRlpmDlgn2XdJ
S0kHFCvBebdvpj61W9ZDSxxK1inZ9AUQChcOk6DQU3ZamNcjxE0AIQAwryiIEwLgsCK8PQ/2qa8V
wlxR8zHw9Bhev2WVNqh+eeND2JPhSABYjDbnZ9pCtIv2U01bRqiiQZc05Q8ZTh8opoIaID+q0rfz
DSxoy9FZiuuLytM4RijbBRMEBLX5DucHzi+oA/jFmxz8nKM9QdnhfEvzBD7RX6LfVJnh0ANHV8iI
+t5b0ac/lIqvCWIuCIdRIdzbTIe4dIBn4xDX5/cTKscMIGjIiIBqUtg1bhzPf8TCoFMh8kPoz9AI
8AsHdNEXjTcmLYs9jNpXXHGW+mj++ZfRUA15VFsJlkfB7OJtJFDT6doL1eqoEP0Q2gFnrc6wJs4b
u7mPgh7swfMds/TmQuyPk6KANj6zQHTpDdDWxlb8RLtMXpEKgQy43pCqFD4vNexdbIgKV9/rImOX
aFhzgwqBDIKrrrRQcMRGWgmuFXCPoUVbrGSJhX4RfaaCQm173J5hwni9O/tU4Gx6d77LFya96DDV
DpPshQxGCQr85AOtwu0ds1Fo6EEULCkEGUDxOd/Swn5AExZq3uRlISmwR8ACnV5FVZjjAr8DsBRn
RjAf9QxXfWN2e76xhZSnibFMFQbXhwCyfJCBhLWO8qMvpb0mK6E1n+TON7I0LEIcA4cxs1gL6iSq
Xlo6IPgt7MZWYmEhSYi2U50PktIEo2NIWhrfJCjAZf50FRh0f9m7C3GcDiFIgjrMMvOwt6Swu9HA
tDj/6KU3F6K4Y1Pp6RxvzpVwIwMVB/7evRTVl234NCGOqyIHGXp2O4ew7GBBM8rfB0lO7PMvvzSm
QhzzUYFPqQej9AhlbGcuBCnlxDbnH74QAuq8fn7JzJQaDAQ/CN0nfZsXKIx71DtUMiAsplpkwOeD
qhYDL8mUwf+f7/nP9+G//I/89n/Wxvrf/43/fs8LoP39oBH+89+PeYr//ff8d/7vn/n9b/x7+5Ff
v6YftfiHfvs7eO4/7dqvzetv/+HA9quBk/xHNd5/1ACZfD4fbzj/yf/fX/7Hx+dTHsfi4++/3vM2
a+an+WGe/fXPr/Y///6LyBj5//z6/H9+OX/A339tQqBrwuy1/uPvfLzWzd9/KYT9i8lEhegZlxkU
CZAi+o/P3yjsXwYxVMIN4JGoPkvEZ5A9DuY2/2WoqLlwpikGnPd0/KrO2/lX2r+YQnUIm+PSgRkM
f/mv//Nuv43O/xut/8hasDfCrKn//utU7FBVFaWYlYopUA/LjD1nofE8sLy+Zxx6ZSZhafHxpT/+
afNrG6em+NyGMMW9uIbrUVx2xzx9CJJnn76ef+6pnIvnilrMg9H7rB0CYAglDbXboNnAdWQ/JPwH
i4I1H5OFDhI1mFODdCC+shCYh9YD0rlD7R1aao7WjBcsHfNnCOsUTaDMBfVC3VXZeJt05MELUQQH
be9JAs9oJbufygRzI8L61KkgcuDCHX01MZRSnltIegDo6yjVB61S6/yAnFrb50bmPvySbqZI4ZKe
ECgXZnzjl4blgysSta+a125B1gTg4uF8QwszSpRAZyp0FiUKiUS9YBCiiXF3wQto3V32dMTc189o
4MyLGjmeDg+hYBsG2JMnfG01WZpPwmIVtVAYmiAQ5dK2Ooxa+U3FRZ4WZyubnqXHC4tVB6UmBcrR
OuRrSgis4m5PM+4kyNyc75qlxwuhXM/lqailzNXy/ho4kW0ngURVGmvi7SeNCjGFRIVnqTZ6yIb7
zIXSOW5kzBRhAVsC9pyWj4Oy7b71+3DFqn1htoq6zZFcor6H4oIbZJC/JXr6jDvRm8DzwDEjD1Dq
gjAnry4Lcl0Icgmu9rhV8KhLPaOAJFf7rnfFPcnwmU3hr5wJFoJcF4K8njoD2pNoJM8BE5CwE8oB
61J6BYwfitJ5Ea5Zny+kXl2I9LqOepT7589RIwpKHa48PA4oRlxmV1Mt/zo/2xbCXJ9//iWfKGEW
4+4ArTTAx5qjzyHSC7rJZQ8XohzrahMAJMNchux7AOwI9wQSkBHnn74QKLoQ5o2WAJca4dUToOh8
3NsDtGVCIW0lRS31vxDmRuJVKvTIdNdv3jMGRCcQd1OA65d+c9n7C4EOtwvgb0fkkSzXgh1YXzFK
2H0BDqjPVrbtC98g1oSzVPKxlzYwW8mYbSVfgb8JBanMICB9VZyvLEoLk0gsC8tGr3Z4dd01vGmL
O/77RC6ClWFYGGWxFhxVcW5AOBdYV+gV5+BT7iBc5ihIa9uLhoHNffclAkBaDaq89nUXolJ3fag+
lRJutpI6XckYCzmQCXEcSJDFTicJRN0ASg5tB0X2ajuMnt3R7roA2l0bP85/ydIwzD//8iVQoItG
knsMvAcA0iHPCPSeH62Un5emkhDLXaQWCutxnqnqHvzL4ts0NFClqWZkmrS2LVgabCGkJagpTaDB
MneS6TcIVD4PLX2dakTG+R5aer4Q02Me9X6Lk4AbNhCAxqqq1bbWTbvzT1/qIiGgA9ycFZQy5ib6
T7ht3vSt7KSQvNYhbHO+hYX3F6u+cQwynNzh/XWleiXEU38oeRk+gglRXNjCPIu/zKGp7VVofGAE
ZqAuUHaZZ+fdQOzBU9Y+YmEJFeu9mgG48hThI5LofuRQdk5wRQshEjUDnCjKL1sdxMpvBdGkUWNF
cYSAI6RzmKduVVzgbg0W1yv1lpP3GthJiUVfX20aCeYnydELEhSLhj7fAFSVFk4NGvqPfPJ6yPPX
5RWUDDtwZ8ErBIBRHtvC7HnIbwxjUNdeZWFmiOaoqQ75MSJlowvt/g3yox0697fc5Ga990zZTLar
lzkLWYYIiWBsIbwch2gphTbLc/IjPkygJN3qTv2u/gIRGIwwBdp+b+dn/Ek/EvQxEVKCUkWgpfho
jl/pN/71YEelDTERgP/N9+ga8vgbgHAheOsEu+GCYvvcpJAl2nqEQiOQcNhYFA/U7x6HsX5a+Zyl
cRJyhBLmALlh2XdLJ76HLIAD9xIT1D1TtVQLOrh2ZXHnfFsLcSb6qGYKgSot/FFcMkjXTaHfjlEM
ZFzzzHgBy3BWX5ZUP0fuS8qIgVdhnhGPLqACN1pZPHUd4EUqGGznv+NzqMULojnMhHWt9mSuQJc6
B6xVBa1T9ynutHPIlkNShmSBSWH3B+S4DkAVuAEVNFt6eIFBeEYDyKqTtNsSZGoT9cty48VQG9Cn
wPBtSW/LW1kF2hfmeHBegGyxA/kTcOQUX5eOBcg8awaOC1sA8YIFJgIDLBZ5dWygQeBbBQsgXsmr
VnqmRAWoa8hA0TF5D4QGWFwpy1e2NgsLkjLPjC8jU8jQGoJoOmDl7LmAdnvTOjCIO4QwGFgZmnna
nhoaITpjLG8Q4cuSY1WVm4iqN+oAUOksA632tl5D7ZYbVx16G/Ceg6ReNT44loRAimTaVv17Y4xb
OHyZIZPuh6yFNC8N1u60FyJNvBsKIwMUNIgtHP0OGgCNBtnLQdVAFUhB+jz/+Z+Osqc+X4hmVJNi
GVLKyVGGbEJz3XuR5ENyTJfB1qbgy2YGhXqj1qvNNciV7Q4I9hYIaXTQt7hD7V9PFAKUL6SXz7/Q
wjd/OqZ+GfA4AGGrw7LiVqPbAwZU8OfBXzuQKguDrcytfnl6D1PJOhnC0W27tvmBTQIgiCUcaq5U
0nTXWIDArpahr1R5dbAtAygAlkUVrBxlFj7tj/syD9XNJi/iI82AIg1RKYccDUBuLfxqnPO997lY
nhhO8eIsbQqpQ3E1OwaVH7/AT7nQTcNo8w+wgJMX/AqyD6CuwVseuKvOq+QNFAUyoMsr9ZtHS6gN
qlP9waDskoFJDO49cMItqAQ+XLW+NxD4ScygiKkLiyD1LgcX4Bm4C+0QFB3oFYHRjCt99Tnef34I
mUvaX0dq4DUvgmEaXPkuvZ9C2/uV/NCeoDoNg3G4XYP4ZYbApzSmtJdWdiCntwVEPI3XAWs9LUST
GTAOzXDjQSTh/LAsPVlYjiGQGuaEjoMLL23QPCBa8XbZg4Xo7VU5AARbwSvTzpGCtzBNLjrzEfHc
XQ49KEMaGVy/ugY/0QQTPk87qyOvQwQN+GqlVPi5lJ8YZ/HgPUJDsQhAAnd7SzsQJ7EB/rel+8Kt
nPyY7iHqtomu9H3pcMdbCZKF0RDP42rXNBr0XbCm6N9LZAHI2pwfjYXFSrxLhllDJScqAjypblTw
B6XuV5DfGv1aLeT0i6t/XB9zuZ5dMeMjryDLxsDBvaqksVipdC49XciNvsKNqY3y+NiB02TleuLg
gn8NXDLfJf45zFikfg9nGld90ShZDqFmCBClshkm2DjqYDGpN5RDGQ+AfihTnR+HpUQr5A7Nh4EI
OPv50WcaNBtLJ5M42Axk5fELu1JN2DGg+KyPUBjBZq7aBTKcaI6DBi201Cynn+c/YGlVFm+Tsz4c
mgb9dUy1ib72Ey23HSuUAwQdpB2VwKIG59cDNE+RrJ5rCQrRXHUbZcSfq7wcSh9VunKUWJrUQorJ
xmG+G9ayo9yUu1ZLbtM8eqWZcct7urbR+TyXnJge4hU0oL6wvG8h29hbg51syi02HhvN0TeKDRs2
e7A8s9/DOXVbXaEIaP9zDf3bLfTXO0d1YT+gCrUCD9eayHHYlzf26NDNm2K229Lyndz66Mzvx+O1
ar0+PfRm4MhmZRLz4efPNevphUmqCjvbqswbFQZU+ZH06hESGxWAJjF0NrrN+Tm0EM7qPJ5ftjre
UHiqDFL50c+K4pVAj3fT5K22kiwWZoUqJAtgoT3smJCKCvbkkQOuqa0AAkMtJGrPv/5S9wgJI0Hl
WvFbNABdPqibay0cqTIF5UCSr+WkpW8Q0kQAN6tcrdBET0e7AwlaHVKnqW779vb8Nyw1ICSKjqOS
VvMkPtY+ZCxqExr1pkcUiB+s4UKWWhA2FrIsxTmcwbCllKONkiqmMquxoUrrATd//iOW5pEQ/xVl
cs2iFtKTPL+bdGUnJal9/tELiZTMi8WXKdoHRpcHBPeEEmyQYDRXQRsuig49GOEBd1rJk1Z2kwur
DxHCvMbRKVJAHDx2TbkvNH2bJhAHgXKlMgQQy8tB+CJOr0L79fyHLZ0ziBDcfgrB+VhJoiP21Uet
JqCFEQuUZVtpo22MusUs/CRp/jag0Upnfj77RA4l8xz50pv6qGe+b6BY0ti4YnPAtHVSp9vX191N
Yk+7dxCcMEXs5hWZxmo+si3Esizwu5zEujBoiZAVGq/tshgOBi7NxuuUyg7c2ndZLm3Pd+vCVFTm
n3/5wnGM1ToacDYs4cT1UJddDfdGcLAve7qQDmKeEpW3OkQZeGc25E2NmpV94dJ7C3nAgxGGPnE2
uNBFgrPpC2hS5195IUl+3o9/6RBN1TPNINj+++WHV2ZmbrxL5OH8sxeC83Nqf3k2vA8TKWsSwy0S
CC+B26d67hjXVpc2uA5YKT8sNCILGYBDsXCIPByMWKM6IyQ7K9igGelm1MDfhcTHRZ8iC+GfT42K
jTPKexznWcN4T8H2asEHq2QK3cF8BVSx9C3zz790WAe60BhNmD9KIe2Hiaao7dXHKi5+ZmPlJGW/
Vq1cSPozROz3hupM97tucDWowvCiOPR1vtGgXxWvLVwLE1YW4hhmG9FAazq4dRXbWZDCGWhlVi3t
bGUhhrugg1RlgcOXtvV+gY/cX+VXtQ0pil/1I3fzhzUMysLBUp3hcl97KW5BGytqNBTsGyiyONNR
38D1ys5smNVs9Svvhh7Sn3xTbrJtunaanSP6RA6WhUhHkLcEFh2DW1DYzMBisZGmHeyz9gXk3VKQ
DxhczsgAnUC6p1n0oHrfzk/xxX4VdgIJPI5m02zkRpBqNxCk3rC9vPf3mIEmrgGstYvyhZQjC9sB
hfQtHDoxNQx/ZtttSjB2pTXo8kL5ihhCPujGXOUDBGXcVq1ADYLHi26hDBMeIdXq7SdgimLs0rTw
e0UlWCV1Ldwo/LrdQHMKzrCQ1dyEpdddqSHUEvTci/FvCVjxCem3qQwbHBKAR+dDdwYyKyRBAKmp
TSqYG5kVLcBrPz8YC+V+IuKTWBbTrtYwGJAdsrJ9sedbf9duExuqoA5khq3a7u3BgY3VHsrmTrHt
1ybg6cglIlxJnoyJFAbKNiUMu5+L2/4qfiL78Sbe64f4R3IIH+C6df4rF6YcEdFKrdd5tMpVJO9t
uOse5avogWHG8We+gxcyiFHb8w0tfZOQ7wgsQBXDwzd5MMvtgszp/dWrwNO5lIgQpX6MpJEHeHZw
HDZsS5/jnbrzD/wY7uVNuW/30L+5MezzH3I6diCd/ntKom0WFH6ADgPNVFJeK7apgp/nH31y8UHc
CI8uDVYrelLxQ+9DBCV8BkceBHf8378xAOI838jJzkIjQkotkdqmHhF68LpXmsK9rUxtaItaoRZa
51uYV+Q/8idaEPInpckAX3bYRRIlf9Pg7A6lqXKTFjg4xRpcTTkbrSjrVo4FJ8cDrQk5k2mtVkeJ
r7pTB2haJaWO5LWplVJYDJ7/nqUWhGypjTEPoCMwuT20Mjvo5smReudnj+efvjAeIrQZvqkarE8w
6NCGMtP8teevkI3ikXLZ24uo5liNDSD4ajx/JNCYGQYz9cstPOcvOR8TQ8Q0wxM6LjQJ/Q8ve9VB
r3dHSM+CF+YHJfJ1vVbwXRgFEdY8Qv+PxQqBCSl81gF0sJSq2FRDvTJplx4///zLxq/HLWtQh5DN
7CGTbrJueGu4/xxBcfv8MC/E9h84Zi1opyoixiFToSM6uTDgsrj/mk8ferqyd1XnED4ReFwIbT1g
dJLjMXJZksv3HLDtKx/ncwh/QPGaQjl7H0RwB0Cy7E0jgPS7lchlA2qWNzlBp1A7QLrbAhop76Io
KfZtAKm/0ag1t8rKzGqIrrhj2j7xCrWWiKiF3Uk4sAShL5kd9Gx3lMqTlUDPyaatxuxxamCxoOXe
Lg894yVusXOCUksKxvP5Tj09aFw8EySUd1XV1qXLaWZTrbJCmWwh32yff/zp0IQr1u9zIgMPAN4t
AYV4d+rA6RG2nO0GbkhmAQmo802c/gKDk9+bCMIpywnv+SHU4VUXsi6wcZHtwORnc1kDQnpUa5jr
Qb4Zy5UGKVKaRgpsBspph2C99BuE/Mir2pdUiuv9qIY9O8FcmohdTtrKzmEhcsR9WDyGPfwtKT9w
3cgcOnXJDgYG0iGLFcUewqnYJ9Btvay7xK0X7kkHo4RY9UGhgTkLJQUBhNnWzrALK6O42cLFXh3V
ehO5RrnLVZfOdjuQBfMhAeENhltFw2XZTISH87buK0jr8kMKoq6l6+W9MQGkN+HW7/y0Oh0a0Ib7
fd7CwiGIa9hZurr2DlRSgYNyQ/YhXbm4PE0OIIZ4czlRQ1f6KotcODh4b7AITn/ApNl/ShjIqpsi
5wSWgi2F1k+fvgacQ646mFBdjmT2dNEXineaCQTZCeHoQh2SL0VHTMh69q/ttAZjmDd1J5K1eIFp
MCnJ8lrGEMGBOFWMx0wfvp9/9YWIEaHEYdNmyZTD+7lHbaFVOsAUvtVIvZzehBDDOt/I6fIohmhO
aV9WzFoa0hjef6NbJ/EdwI37sr3T+XOjJkcS+ZYPdUtyA9nOlRm3kClF3Ylehgxg2nB+GAYcvfXA
beLiQ4e95PnPWZjQovRErIRGXBTosxZ6Z80IHBecLbzpCN2i8w0sDYqQ6VnI1SkvfKz8EYVjg6sm
DxODWnsOOtvH+SYW0gsTcn1YsxRcqRJTNuvAxmLtQetC+H2EP3ClfQ1M//daXquSLPWXkACqMUgI
BKf5YeJwaGDxYOce5B8YqN4ooq3MsYUxF3HGwTDbvkAY3Q1hCZbsfe1+Sla2rUuPFsqJhCRQW1Kx
qfcJBILgZrkvSOi2Wv96fiy00+EtoosJNGuj0p8MoGqa8TGudGknw4lgJT8uvf08Kl9iL59yH642
6H2phYQcaV47kj6jDnsJyJ4YIqA4g+BGFQTod1DQ4XoJ/Ue7lWA1JQMbfWg5Cy78jLnzvn5Gp3Me
tsHk5qgaB7BqmVBMjADoPT8GC3NUxDvCP2SAhR9iOo1nmV3ENecmVKchVH9hC0JQh/LI9UQdsH1r
dLhrQugLmp2UPkbGt/OfsDTQQkjrSubxWmf6IWH6i8/7bzm8gycPJ92Lni/C2RS9qGqIJ9EDmOgc
p2ftKstgmRoVkb7SwkIg/AFmywaFyFXBDg0cdD0vOVAjuCyGRaiONHUDlWt4jNUQ2JWwl8rhINFm
z5d1jRBjdar7sl53rRs1TLZxaCncGt4n1ujBlviyJuZR/zL/wxIyyZOmZC43rg365Pmv9Rpjeqnb
hdAaDVJNscHhrNeVENaDVqzZkuaymosmHDQjHUZXlSFnkD6/k7O3pLgm48qEP3nLSwwRl5OnLSNT
GDFMkwko3ugauuyPaRn3psw1py0gp9yVUCONx8tykIjS8fQUcmJxUrpwWOfwvPN0MzXUEAaHwQrM
4vPm9MRWTxPWSgUlBYXmEDXuoUq4gQ4D9Hf1JLagdRVDd7zzf40h/TBA0D/4A/R2S56ojtR14LzE
4BTwotF2Y8GMg6dK4TX1Cw4/RJh8hRNhP0H2qSFancCrgqfjLR0h7JZyDy7svPLtukuMx/OTdSGb
ijj+tiyloMwC/VDkStSYZVFkV0ZfGihPFsX3eCRrpZilhoSluTawcIY89g6KEsBcrLTrEV4dsy50
fOGnzHu0L3HHYsQDQLaKGzDJmmBF04SwFAXsRY/eLuosEQuVTAzIoJGD9NAm8O1praTJrV57peT7
+QYWFgYR9KToOSiVchK5XtG8SYXiHWpCJVttaemcb2Fpgy+Cm+ogghBmqI1uVumNXWDebuhYwwED
4hxWGAawIht44hh9Gh7iWgkATAjDlag8zWkixh8Q8lGBPPE46Ac2QatSkx55TXAGU+pdAvdd0/DY
Ligoh1tRexiDCp4f0mNTlyu5fyF7irgryKJ6ocG60u1ZPG6KUAod2WumldP5Qo4TcVd1nRf6iIsu
t2bPoSSbHH604CwE0LNVptHOityp1qQSl+aJsA70Bu8C1KvpAe7I+4zo+5p235pwXFnBljpKWAkY
fAYmlun0EIKDACf3HgZW2XDZMqMKu6vAz42qGFsgUWQDbjCouxkg6idr9xQLeUYV9lZVoTQx9G0x
DNByAUcgYJZOPd8GbD6z9WKtArfUjJD9WxbpAMFJGIFSNr3ZxTk+Bux7LRX2+UBdGGIRgVWiaAsT
rmZ0/ewj717iBC4e4a/Lni3k4gAOIjFsWrzDiK3ziGr7AGs9b43bPj/lxMIoIqwAPh3yvIlzFzKC
8JZSYB5c5BTmkvBYrHcQ/G6sNpLUu9Tw0pWjzcKEFQFWCmwlFKMyjIOmTfE95DmKTSR7a4qOC5Et
YqeqPKPwt4i8QwHPjwKzSuZYgn/AMsfSUH0PrlToA5wfmaUPmX/+ZQ1riF9UsOHTDtDdvZ3NBOwp
Qgn5/MMX5qxIrgRvwIhQ+AYnJAtsbSTHILuGCPKh9cLd+RbmpfbU0AuxbShRWyQQagPUAWUiEpew
Nx2AWM91H+gqUMZTlqw0tdRTQpzH8IZRDR2KeZWmukEhHRS2yryag/jUZ4jBzYe27uA47Fbkl5cn
u6CpDiVQSWGuwlYJNcpwvk3SGyujly38IvtJGhvWKfDohLyPFxiWlOA+CaZLsJrOpkK5Oz86CylF
BOnhWB4buP3JXBgTmU3+EsAhrlrLKQvj8QlF+DJzjaRXZIknFQxo6I9WHl+w51+Zt0uPFmaVGmgw
KzYq/aDq74N8F62pkC49V5hC06gGaVXipBn3KmiScE2tV4ZzIQ5EhB5ooalXJgk7xHB0TCs/MXO5
N+Eip5hNH37EobQ5P6QLnyCi9PJUaWFTjcU05MF1LxPYo8cQTbjs4cIyoaBOx2KcCd3GHz8qrfwF
H9CV915IqeIlXE5VnrQS6qaFUe0KwCQ1SAOnmXzMWvUaW1G7BzBPiseVZLEw80Vcnh8XwB3V8z0w
rDea+DFvVWtUns5309LD559/mfkl7BGTWMWOuoledNSjInCyIOq5sq1cevo88l+eXoNfrY8FT92+
Vh0IvdlcjUPY0OL0dNnrC5u9giVZKNXYS6KQbQ3KE7jE8OpZ244tvb4QuwOE//tIqXKXx997jc6k
0Roa7edffWn2CwHsBVB4UJI6d9kIMzFP7b8Xse+cf/ZCCItoOh+GpCliK3clQp49puSb3icgObQh
32SpO8Kc9HxDC4ciLiLrcLwaokyGf2g4lRL8kEbYi2tTnW8ZvA+3QyuBHtJVKLFpTb6VUzgQDFDc
3+Qdl95zo24v2kNxkdLc9B0ZaTo2rlRkL3kXHAGGX6vZni6WqACU/D6LNTDT4dILbCI1sz2/G569
u/SaHfgWNoRWaQU4Adzo17AUtGQ7hn24yTbSoX4EGHhtqsxz4o81HW8wj/OXOIIBAmlwCQ8MudnY
nQ0zWvM52admbt48Ovf70HxLNtnNYG6PP15HW7EAzpTN19tZP2HmOMEH1Qk3ks2dNYDbycmLF5p3
aV9eKNbhDFjWNWi0MCPp3kmxhmlfoGyh0v/7k9O4lXjN8KnSrnYGWzLpDm4EpmR9AB8OSG/jcBCm
YhtCRACfyivnus/a2qkeFjIVrDFGCDkCWtlb06Z1cHA80hnwin9GZ7R6a8Q/0b6xc9MwUVh3qN2a
KgYAHlhmAk2R3Cp2zaF9N16ia/YOK0c6mrCocdZIoOTkvg5dLqS6QPOrgeR4wwozQDn6braBW4hV
OTACcsKjvy0cBjJZgzZ9mBavZJKT2260KqTAstAjLsktBjqGc6Ib1rOlndvnawl8aSIJWbCRmDYC
Lw+kRvXDa7ZkDQP2eXo6NaDCNjjyWiJNMR7cvfvfQFY357mk2u11uPO2L6UJMzOnMzsLCemXepgH
69Af4R95Va8s258soBNvIMLoeKVnscfxBvCYt70tceJdAFkT32l23tE76lZpV45xJW8iYHVhDWN7
ICOr+2bTWun3tUD9LB2cegshefV6memdD5JIfzc6/ba48Q7dEbaFSCIJJlDnGg69J3uyL3aZ+VpY
mRUcmqv8pjjUN2SXWfSW2ufXis+j2qlXEbJYWXYD7GTQIXppD8hf/r0ORPnMi2x2xS5GZL1ILzjJ
Q1HcGk3Drl3psdytNf9ZoznVvJCzqi4DvSebZ4StWc+t2Zug/1t8G/yMbv0dhXfateoObvjkbfhN
fexetU1q5xtINGJ0FKdz4BZjr43L57nl1NsIeW6IplmkD+EMWQ/pBqaAmTl9Z7ewtAN54VjfZB/1
m3J7vueXINUi1E8yJgNwdzQ23egP2S3k5q90CxZTG3ogR4zyyiq8QI4gItyPdFqfMGWebIfimN2W
1/023+r36NAH/X9zdiXNkfJK8BcRIbEIuEK7N7yPx+PPF8KzCbEjxPrrX7ZPHr2miejjOCZES6oq
SVVZmTugsPYQmgvSG+idHa5K91mmDlcbUyCUITSFo1E0YSsIVPTWIEsLsc/TYtPUUFETctoiC0KO
7MZy3sb6hH+eVs71pZuFpwUp4sqSMIljVG6hPguZQvPJOTR7fl/sraj53mzMX7mztR/arX+jfmZ3
dlDiMC/vkj/Wf5dN4+xN0TJ1YE6SzK1hcbxhcqg5WkUZti3QmdljKr0AbPkrE13gqkL19t9TnTBu
KHbC2svN/CY++L15FHtokkbGPURK76oDf0ye5X15jFcO9CVT1ME5YN4bPFcCFB+/y5OcTUBfnB/F
U/U9/o93G9yLbprtxHZxZN7yX91+jW5s6dzRUTuuXfQ945gpFEQDJ34Yt2oz3MiDtTmF/iwctpC9
va//Zgd073wAfPtsgtnq5BNX9jXomjLF7JUlq7Cl4NV5KwoOHd1k5TZgLRzXOp7HSvjsZjVm19wg
PRYQXETb3XDX4iIkN+8vCU6UfOv8rHbZnbdBFRx3UVw+A/knv0kjqLQhkvqP+d11jaEQevvXrBBD
WTGZHUI6GiAC5oMxymxaKIaylffNyT7PRGkd7sONuagyBe4WqG0O45F4v5J0padm6TjUdWTyCuKC
bgoL7UJo2j7QjRPV2/Hgb9OHcc82Ne4G9DjBOMq7aV88sL0EYcllr1+alnYSC7zJZTNiGwdALAzy
vTA+qmkF8700tnbMWjOkNdlwiprU2nDIOsZ1j96HNcDq0sGpI4GgF8TTasZvB8PHm3yxX8ld/k1G
8Va9it/u65QE9LrYqLOrmXGRsznFl2SMyjavIdQJLj/+7hrQ3Uz8lbriZ839nI1pF3u3MOPBJLCD
NzN8p0G6eXm/ywLcWe9+iuP2ZxVsRfCcbPD+yYMx9HcMvYUk+JvgiZcGf6PXpzx8vWwWC97taJd9
AdgQZORBmiOqFMGLNTeDbXxcHnvpYac/0YUB0UkxYfDqpvp70qiuAsGD6Xv9zX3238v79gCeNND8
OU/jsb9Bd12UXunEWpSYiJeUTYN9PEmaIh0ejNbTZNorOa6lk0YHLMUxFDrojHgbf59CctPdiWP6
EB/iW8PH6xv8STtya25K3Hly0IE8X17OBS/TMUzONAEcUKHDuTB3Jn8R8UkmfCUyfSbuz1ikjmJC
cbk38gkL1m+Nh/4W3QZPxXfvdjw2j9ijo3gAf9nKK2nB5HTuoZHXObRaT4vn1+Fg4lWf/b68Qmez
tJZpn1buS4qiMbpuzKARH/Xiuaw+bONRmOlGDZBNs4FBLv+wtbfm+SQYPnWa3JdP5Wndy8bFp8YH
62E61gfIwcNZ+5A8gDnx1+X5nAc/4CtanPAHYbbthC2v6x6ME/dm4wSCxiG1rAOd0YUskn1aQkQO
0ueXP7lkZFo8cADdhZY9vtgmd7X14dC7eXi5PPR5OD1mo12uZ28o+pmeWNHgl3kdAHgwxb9qE9Lm
sR025k/oxoex/6udVzxmcf20MGAN6KRH28kYmQoPvxINQj14fFMZOrQKUsPY2xlFE9KHcq9qdLNM
HXJjFImZVwVCHrU5Mrw/CuOhsr5fXsCTbZ3xUR1tU3qQCPdd7I2okjS0M/WtNdaQyEtja9cDLps4
FWbpHZw6P5bF+GZY6coxsDS0djuYrCmvx0q5B78G5yYtvfbeoVbxeHlRPh9O51ZFc/rYAz9CT4Ep
UZZBbycDLW0uhQI3wE8Tmme85E9nTGTr2aO3y1RMfhSg4tx2eW08GCPlL7xMASJyx8Y+mEnLb1o7
bh9mwwK5jmEn+CfNtgRUiFs+0SyE7LT13EKl7w1ENvGziqkbQbQP0ltJUt9nrpA3xG/pJmdcHryW
kI1RQiF+aociFGkpbqDqkv1QyiPHjPr+vm0a8ojV5y9j1nc3KhfuHgqt0EyfZ3TFVYQf27EmxxYN
q4dCZOSHUzczLgLd0Lw7aZFUod1z/zlvrekeCfB012eFezfNTfroSgJ13NyYwaKPN0GaFXO2oYnH
ILru2XaICpOxkeVgbIa5afZYP+SC4l72WwGoLC48RSceJ7dDA7blgRwFlDcSWn5FMrwrtFHjtVPY
9rYafQpx2zyfbye3Uk8gGh3vB9ln22Qk8u3yLp/M8Nwmn2zrS7gd69Y0sEOwIYg+FGkeFt1/DNyN
qfMyZ/bm8kcWYt9nR+OXj7AsLnlf+N5B9gNumiyXj1ZX14GXVv7K2bc0Dy28MnQl4q5M/UPMlLtt
WNLuSZOmu9GrutCKrXGLEu+4cglaygHp2KJsBtf2bBTAfFQUsK5BemyjnH58IEzEQNRLM6q7EuUC
MaGc0Y9DGbTNSYO4QMHmVcjZtoMeVfiVZ8JCcuWTOu3L+pouhBQ5NCgPbZWi67MqwYQW8zdQ1O2b
rFgjbV8INzoQqVUVlM3AaXeYoBFtqvGQWelKrFkwEJ38ybXjpJpEEh9A8nwgrIPSRm/9qSFmf9kA
FxZIRyJRhipaDT2pAwecH+yeDoSN5FNfd+FQX9XtAAZxLRrnbly0gnnuAbyGN5LGgTl2ezr2wXVT
0KKxqjjqKkYVH7rSF09Dl1WvecfALmnW5NmdibuyFUu7rAUEZjM0s+S+f7Cq8rHgzs6M5crtfmmX
tUtX75qOaOnoHWKH1TtcV0+ZQGbteuKt0XqcMvFnwtkn28cXTwAwlzdN5kEFrf3ELqeGfUvToQLo
uzI2NshKYhBHZ/2xGspkJQGwZFza7YtBVtipJrRfU1y24hS6JxCWJ2j3r9fwKUuPiM861pdp9YZT
2jS3/UPdg9cp80qUHIbcAptU7TsPcdXRXea6QASgAdsfkUdqnGZfklT1oeG6XgYqT+klyEnS8a6c
R7YSdM/bCtV7d8c2wWCFT6JYTuQ+A9j+4Fek3Vy2+IW91BHpJWgZytKpvIPptk8MIOLQACy4atSP
uZnvJsMUoRznt8sfW7BNnV4+9/O0dBKJCEHYAerdJz2Ku8ai2+uGPx1bXzaQWQ73SjyeD0VqBsr9
w3gcVhNfiQ3n98HU0dS+3xRcZb57gFTEm+jVRhVocbzul2txx6nTqvJVHB9AG98GDk0jlYBlwLPd
9+s+oAUcV3FXzDk3DlaRhiMwjmklAkzmyt+vBZ2EVGUzWw7oiacJ9JGoFIGfskfdG7LWK4a6ZDvm
v5ubF6WaZ1AZHdLBeCJJ/55L50lxcyV1thBfdAY51VpGX7gFpAbGToVx3TjPEG2jx5I33Zvbzs3K
IbnwyP98632xUVENNhMliNG8Qr6BK+KnXSTNZiDFHDil2oDqcQqGYQQvU42Gu6s2X4etuX5SQMkJ
N5da5lVYQik9zCRAtEbHr3NsnUQikQOUU5uRwmy7YBQQRQElbm3x6840Hb+WSg6J91mqKCNsUzjK
CUyVPFht+fPyAi24tg5YI3wUTd016oSL6wMHkvYh8brny4MvGK7OIdejs6L2TLOJuPvWlkXQ19E0
vF4ee4lgS2eRE8wfFG9KGvVDWxy4nKDYPGVxEmaOC6KH2G63zDOmv20xGffp3M1hCXkH9EgMKnm0
WG8/TiawQmGWJvVRDf6wNWzDDOq86B8q5k9dyP1TuFD2QP1Qth5OXLwkgXy8PIEFd9DJ6Qya+mr2
augQeDmDbFC/nem0jctyTx0gKxOP/I55/N/Uuyun6VIaR2emI4Zf5lgWrFjVuRCUiMuXwkpqP/Am
AooH6jqAznTobNpAAcIIAMnAGyr2c+8GuqZrKLRPLowzV6iTVu7Xo0rlktueXc5R7A7AFvJWuAxQ
yVZMm7gFIj1ITfl3AvjwJ+NWi9K/S+tt6cv41hmmfm/OcgzMgfQ3Y+52R68e/3iA7N4Nrhyh9GTY
QcUSOxQFVXfDyMTHKI3so0ug7WC4zvjOWWkHYnbLCTDZroZ8ZOoPYdPSygzoif6VYNOPLI4bsMfR
7qYkMcN1WBWvEGoobhvTJ9BHVNkPmxTZvk9aEmRdM2zsPBU3fWqArU74ebEraPFDmSVE63CN2Zp1
be5AW+ocZZeTG5PYdVjUg78bMPFtK8w4nOYUUtotCDcss7VDopxiY1eqfMbxklqBWeTAOEDU6q7s
fH87GMQ8OJkqdjKbLFC1V0OUVm31BI5LPA+qeeAhkk0oDdQJkH5hXRdlfWiayUBesBVPELYQZcBK
06FBOfby12WjPn+WUJ0AZUxihSbXjkZ+WX/r6xbRhIknUiTffOc6gTjwpv5rQD44NvsuLbuobhj6
1uysvREW7juXZ7AUs7TMo6p9o+nGXkWu05sbVtVxAD20Bpduch1OC8mifydgqwxaP7KXkQR6XXnN
Ef+lBLPR9Df13ZU7w8JG6DhIvze9mo+djBr6nxyGAOz3Hv3LYfuXl+n85ZnqKEcQMLZzzVgTlbln
bHpETzYqNyTCBbPOXpXey9xUPy5/a2kup79/uTjE5pQNxCu8g6u8kNM0zMUDmoZFl63cTE6W8/8h
if4fjnE2fJV1Fc5wHK6hLcptPPW7IpG7oupQH2BrfZ3njYvqFH0+6ECb0UPxQZbyO8uyPVIoWydf
owJfGl67iyINNKRI4o0Rwme6cYt0PkyksrddU6+JQJ2/L1CdGkgZFp7UY9dF1ewf0GF36zvGzeVt
Xhhahy+qiogS3LnABXue+zutyuQ5z5u1HNbS6NqxUxcGAzmqOuXgvf9GyTY0TleqwkvLroUMv6cD
QTabRg5PHylxn8FYeOfKtVfwwvA6NlHReJ5cMJVFVHxAdS+k/S3UDVf8eMG3dH4/L0/kbJbSQjB9
SvpvdY4MtfurW2WIWHAtnd8PD4u5LedWIQ41ahPbgOwC4hJUg7mvBX005NorZmF/dYI/03b7UhKc
PNKyNoyJI+u8FXzS0hxOG/Ml/lgsSyokIlRU9OA/GiwTPPuGL8J6TOqbJknfvbyctpedYCGu6ug/
bGzTV9SnUTo2TyNXflBRpHvyGRhAgxUbwMJ+SZ++Xv7a0sy0gCFNmlE7s2lEKkGe/I77EDBP3m1/
oHtA3YAIlKtsPEsbZP67iqoWvWknikYeMe9ikqMU3v64PI0lD9F8u7Iaz5AuHDC1umo/JN58cI3G
uPOhmLdyLVhaKc3HK5nFHN3VNBqH8S5uJxGYND9kbNzJIXn2CVvLJ5xdJtPTD+4aQpH+yCzvWJbN
dmBJFHvG78vLtDT0aW5f7DhPelNmDPxxfd7/miCMCgm9NYmIs3EEP/v09y9j210/+mJw/eMEoEhl
ZOjE7f5rkgSV9WbtznF2m/ENzQ9zoUbloP6FOx/u+nJKAT322lNft1qDuC9N47R0X6YBHi+n64hp
HwV9EaQIRm8MWfvSeuU18RZz0DzOH6s8tmo07EGMBULlP2YpNnR6EmolvX42fmB8zctYSWbaoH8n
QiKwOlU+223Vjd2R2P34Gy0+wHBPrjjkLdR9L1vV0q5ozkcdQyhbYUasZKDQ+Uv8X0jbXrlcmttl
3PPqirv2EcSkMpzGbOvjGt4bkH5zBjxUr5qCfsIy2+pSQk80RgPq82JAydUVtyUxy5XosbBG+ilb
JzQ1wQgB9quq3rYMQpPM37Op217+/QuOrR+yWWbOillosx+a+b5h9Y3q1pJ2S79c82u/8dOi98sG
XCcM/Bk87BweZGQNVb00/OnvX/xNirpQwp/tY0whm9wD21H2G06eL6/L0uiaN3My25afow8dbNiy
/UutbcXXelbPHgimp8PnJw8qqyAZso+N9ZRLFtYlu4mrdzl9VKR4ue73a87sxGUuzBFSArkL7viB
v0wVRQXGXe2kwir/37sHc9BcN0nBAlP2BO8ei/6Uswe+9t695lKMsTXPrao0jidSu5Gb5A/FbMUB
3iNHj1trjXbni+Qm6Fv/tZ0JvWetnyclSIWzPvRpMt4Ztl9tKmSIwo57TpCMGVrwLINDnhu4r8ec
ec4t+I/SBwaaBRRR82zt1ywcHHriw4q9vuAF+BFH+3dlf7M6H8SMf2ckFC+bwoK56UmPidbEJVBj
jDwug0481QzpVLMIvcIJWjO/Lk7pr7tROA3o6X07ctospMWhwejCWek4WVoizddbPthC1JiCJY9g
A8zpfZP9lMPPywu0NLrm69PQTJmioMVl7bMw96zxgrmBHO/3y8MvhBJdi7SkZS8S1AejWED+Dj3w
/dw3QZw0h+vG11xdFmDvzS0sjuihCpWi+c37yAzzOmd0NUdHTyrSjlZqIy3Xh5kNje7q3pFrDM5L
tqm7umHZraonMxpS496avd9FrtD8CsWGLWFWGqIJf8WEFr6k8/oSFFvwYpRO5NMRrHQGrn4gyoAb
dK4ImqsklUxP5+4VdirSBO03kZimfVJO7lYZYJLK8Aa7vNkL57VO3puMqdOB7gDT4B8zRDnYdVoD
nt4hVE85T1xm4pc7RQm0jpVvpTUkN3ZerLWVnIdmmp6j7bay3a7tuqKO8qrpf8sK+SVVq3lfd8Of
2WhIFxiGWTYhGP7IwwA8Rg9aqg6s5JfXbsHP9e6kiSL9xO3BjhqjgWSLTUkAbrknS0wPkNf6e/kj
C96uNyQVOC24SVsnKlO0cVEodgEylPhrWNMlM9YeAVkbz8iTVzJKOHWfjHGQj6NVisNIVawC9OnH
GwekZSsrtjQZLbTUXT+PLh3dKIbKfFuxfYwOq7J1Vox5ySD0PiNitkrNhmtHII8IVI7uIrKrwcPT
9ejCqEiQp6/MRT+mv3abPt9WAgfVTDC1mB0jleBGXKET0/3p0Y8TxfYUf5vVvdX+It5jKX6Q5mGs
0fht/GBDvHIMf4rOn7ky6U1GeTlmJvDIU2T3ckPSKZSoDGVzH1ak+t2obDuLNsohLViV7a/Rm4cN
aMBf6j45VK7aZm22y2br1TPWJEQXTElvTLLVCbNlN8iqJHKTDcmbcMSBl+XONMXOKNgKAnAhYul8
xD0ZxdhlqGbBdiJQLBw8al93yXVOjv7lCZCnYOqDuARad70YTOm/YxCmo+p1lSPrDUhGVsaVUSDp
FBt1MHUgIUMtJEd64vLwn5x758xBu3UoUVi1UzVF5DtW9eDadrKrUlMdspSxjWOiq8RpU3GIDat5
8Ss1bSbQnWdBrVS8KzLP3SDfkG+8nuRgJkjbaW8pDp1iKa3fw5S3m9n1xU1uJ+Rb6VHyOieF+smo
UVvovyDye1/6/BmdTvRNpFmMvtDU/tH6Ndl5eUwfjMGfttnUGjz0k5y8oPkFBdex9Ny1bMaC9ent
NMppfSbNqY5oaVh3Q9cDwiELL3+bubAec1vmNwUBE9TKci997pT0+GIqpd0Q17V8FZluX+NQLg6l
RfMQKqHgscT0jfLp8r4uxTS9q4ZPyh/8tjaj2Mn8e65adoOqh3UPbVVy6HljjIHVOs2G2FKFLrBc
LETDQrJmVwshW6eeJulAhzauSFRbKQ+YRf7wiv+2xJWiRJ7ePWZKe3Ad6TlR24LBoCOhb9kBaX5c
Xr6Fn683Cs2ZO8MoyRBVwNqGeScU1DAyGPSJFn8tFC9cBPSeIWNUJfQwMkBKkunVGEFeMxrs79wj
g4PW17WjeiHw6e1C9TAXnjfaZiTn9LGO658lM9TKYbJkzto1wJdWmfRDPkToWQB0zHRepVFvK6gi
ALtnvqVNt3IDWJqEdgMw27oXyOv3kfTG+yK2NpKv6SqdRbGYnt4a5FDSKujqTlHlDTft9IGSP44/
FmbWayfwxB5EmIOd7zq70s79vrLrVAIMERllHPlm/FCm1S/mAqd6efyFyeg9QAlkTkvFaysCMAi9
Wkk5gA6kqPyb2i/nne1aYObrkyT0IYMWxIpNa5awYMt6g1DBWN46BVik5/lesRtpzy+QI95TbNXl
mS14pE7G69u2O/WFaCAd88Tcx9mvA2etOXoh5ayz3aLCLL3KrsxIOfXO750fNZTBUbES0Njofllz
/c6M7OfleSxYss592xfMECi74ZlM69sEADDcMtfm8Rmezhzmn430X44XKLfWZpoIO8p8hC0TPXqH
pLfNO6eBgidPxji0UlpumhYUchWosUEZkL7GGZUbha6Zp9g5KUn3Jx0pBjwH/jYETQqpcvRrTK99
2pQH7khykMBTb/yuADuS5VY3k628be0MNpp4C4B/3AysEVOeh2CXfp1lTQ6oPtwPrbIOoiH/FS55
T2v0RaGp4XamAs6cZWRfNOOfmddzWPjN6wBSQICZah7YdlxuU7OG1GTPrsxFfSp3flkn4F1rkuXO
EHmgEOc37qDUS4vmvFfo0LS34wjchK/KYnd5yxdM97Ml/8vXvKoQHecwXdOydvmgNiYuiO1VHfBg
JNFC48Sb2XOz0oysjt47TXwU3L/zRPl6+ccvOPZng/WXH9+1hdXEA0iCZf+tGfA8ct2wRQbdVyuO
veAQOnK/8Pti4IxPEcC7ZphM8W8zIWuJnaUUq95YNYBMMhlq7kQkz+TWLj01objntaAMberbLiFt
mLqN/5wwwh+VURtbroSxIaxW372xN8I2o9XzVUupw/VjmbJqdmICxdYcRG5s2HukV4EFiZ2xlSvt
1AvGpsP0Y9AIZk4mUUn2vmeeHbjlK4/X/GbhePl8U34xBkLdgYJzj0LyaE+7ctdUZmiXZtB390b/
HU1737I1ZtmleZzs8cunuDMLqmoKp+nY31pmv2iijnIu18rhCzFfp5EtcyhCS3B3R2xwQSqSVuiM
9O98Hx30dQIljalFy3a9EvSX1k079lmvoBedFPZnNob1fTAaXZAmNKjHfeU/ZicRgaoILpvZwqVM
R4wDNBe7DRTpop5kYcqrQ8vdyDCGwDVAetXaKxnZs4GBenoeoXOsqXfSlh87o0Emc8scGQz2bctW
xj/vuviA9lZSDTClDZdQBi+NLJhjKzXDvi0J6NVml+1Qhe5wKWd5Y29GbtWopw+lSPex4aNkk6bT
h8m8FJhSKx1WVnZpyqcV/2KT4Jj2wciflsepRztRSt9RpzbDdKYsGGjXr7wRl76iWb5jgXO/Nyp+
zGO2tdDrmpDxUBkPQ7fmxktfOIXiL/NQVpzLWNb8SJyIy1uzb0O0fgDS9HqFBWLntGcBSsRFW/o5
P5o2VyiGDj9QwAd5o9xXXrKt826thHk2SOBDpjYR3rQNGez8SNKSB+5UvKTT/Bt47zWI+9nDCR/Q
yg5iQk+ZSqr8CD7onVsUj8jbraiiLG2CFhOEN6Bb2hr4sYrH79xU5r2csiKwZgEqTyj/rRyvC5/R
ExxCknqSDNbku+MNbuX9mOzo9J3TldC2sEI6NYhUbtanQ8mPY/buoKreo5P3shUtbK6ewQAmMR/G
CSP79E8eP/nVK12LXWdDJPX0532dMl62wLIeWfWbzd7G8PM98XYgp78vs8fLP39pYU7T+uJk1iCK
tBsLfswI3/hA+jC01lwe+uxxgp9/+uSXoU3qtjXHs+GYVRMy4kxSEjF34nsOBe1vNrCht3E5xU8D
9wceJK1XrNjs0pw0xy5jWREa98mxnqvmDnnOGM9kzreXp7Ww4Xr7tBjG0TQgrHdEhwJkyti9p96Q
R3q+PPr5TCf19BbqEbWkuhstOJwszKPvib+m4aAxI65xxJjeCdvp7pwUuzWZXrnpO+tjqozmRpYl
qG2H+sEgLuhP/OcpmcEG3yFD40zsWbTythb5TWVax1bWh2SUdoCXtgzswnnOvPQNkq1HL4GQUSPs
2yYVfwo2biZa7qbecm78mcyBh16JleNjYRV1Aam6raGFkXr8OKPcHhRj/YR7dRM4rVgxgvOpRZif
FhSlY7eu7wCgmpi/PZNskAYKi2LA2tBtwos73+5ekqILK/7f5a1bMjstVPZKxpC/tMWxZSICncWW
kzWdnQVX0hMm/pROHghLxVHZJ60lvE7Hfjc68YaiwG8b5CdjxW6EmtTlmSxsjp4mQdYcOAtpiWPZ
G3tazduCQHV64tfFHD1JQnKVNoWN4TOwXgMJgXPF+nv5ly/sgZ4jGeK+aFx3Ekcyfij5YyBr7bNL
O6DFScM36iqhUhzNzC++0cyFPCiPBVfwjM5/8I1k6IPMFN1/bm/M4ATOijV5zYVjQE+XSOpC/lvi
CFYy40EP5oNwnPhtYgx3VmO0GwvI2JWNX1o+LXISx2B1mjbYGUj1VSnKHw7C3crgS1Zl/nseiHpI
hVfMyZGlI7yx29H+OZX1SuVsaZU0dx8EyhSsqWGzHrCXbn9bKTS81tkJW52nIRDrb5dNbOlDmpuX
SIg3kyWNAx2iLPsjJGjZLFBpIp1EVL+5/JHz9U8cA6evfzk8aWdLBiB0cnQkGjpV4iSbdsjmewnJ
l/uhr/OQssHfJISnwVTZf5g9/2wNRDTZqpuuGf0H9MjxTTZa33I25EFWg+Dr8m9bWACdIKOeOC7/
Q4MFSP10Y2Rd/QRhh+zoGZ5E0gDPaz4xsr/8sQWL/GSJ/bIOYJjILNqT5EiL7q7LOpCWdCsWs2CP
enpNMNI7KsfQvt2ERQWVod+561y5SJonmeBMgkwCbgltilZKN+hQoXbo97jjYeNfxWoKI9E8ynVN
V0xeLo69N87furklKrDFTA6X135pozWXyt0qnZSFA03KpyQGliF+ogBoA+u5qdM17sqlj2ju5Ako
bDvQkjya0n3JyvQhj9GV3s32Xe1Y30SiViBNC7utp7UMcGqkbobv1Oaj6NLQabJgJNXKpXDh/aLn
s0hneakoW5z9tvptzT8ToBQDbAyFSszlzVj6ghYQitbtoOcwnm4X8sCSP2OJZ/cI2IVaA5gs7ITO
PpFlo7S6kZ86evp2h132vrdjCmq9nFovE3fHAX2s5dpFd2k+2oHKc5FDvRbxuotRYcjLA0QqP6wE
njhma80SC8FD10fyU2irNjM1DjNaliD1ofr0wZqoWNn0peE1H3dMiGsk5nCiNsv+UD6+CZJf+az8
pFX8EvdskaEx3XHjg2ul7ymLfw1Wej/6w/Nla1r66ZprW5Vnz5AlBV+DP2/MjEYTK1aGXnI0zaHb
ZATzkGnHh9J2NrlCc/U4hX5t7S7/8gW70fOGJi0b0UM59eBy746X3dbO5uzGqPxvBlimV5xtYQ46
2cTYGI60AXc4xOon2qyDqnkg86/LE1gaW3PkKu88oxpJfMA9kYS88lCxSCv7AYIS8YphLn3itHZf
jCetm8LH48M4SOEcslki8+g/+cJfORc+o9r/FfAo7PDf8Znhgse4zizkm6zyAdKP2cGsHHvb4MH1
oGZ8uI25DPtxKjYz4La4r07uf6SheRxQBf4LamTWfjQnFfHKJIeBuV6UjdD3DVI/YSsR/7yNgx7p
31/ZWfUUD5kL0onGmTatyfIgt8zvl3fxNMj/L4Gr48RRVuyqpHTKYxG77tZRRXuTC5scUmKoB5I0
cjt30uNhggb6lfvz+U96OhGHN8atANg/Odomuy1PXVO2at4pr37lMX8caXLfFdPT5ektWZAW2gZW
FUMej0ihFO9clPsGpAgGuab4A/Mx/92YkU9Qx0t9fsT2pJve6+VxJHWxc6ltraTlF55rOvnFrDqr
mCnIiDIKIliOSl1C1E984Gj71n+DqvZyGnYm+kovr9dSVNKC3tBIJ5eVEx9GuZ+hTd3V71bxg/Vr
7eDn98PVqQwA/+pjNE7FhzzzcO9G/XpOyiPaMj4u//7zZz+Y7f7dEuFBo9JxcR4U9ghR78Gqnox+
gOpCZfP90LE6yJt+TQ9gwTF1dLmA+JaZFQWJjLZ7qj3y5MwQWrg8kYWF0jHlzE9Gz/YpXuCQAKTI
9OKOFIIo8MrhteBdm4RaMofioqra0MnfYtcIUYK/cnQtbiMF3hYeMJrHzkzuY2948KbkZhz5ytF5
3ilcnUuiqCxDxh4KHpYpnwXgg2FvWk9kko/ETD9AfvrIreHDpuPa/eu8V7h6syqb0eMytZVxqOAJ
z8xurCNNBVoIfLAAbwACGvZX7breserzTqHFzcSdIxcHlpMqYAn/DxXzq9zb1fkk5mpySGtRkKdV
CpSEDWi1ZjsshZcGdgxE9OVZLC2XFnR7mo1p5qMI4nnfkuptVN22ZN9QBrtyFua/Tl6Psa9Q4wVh
btyHs9p7rbxvwaLV1fbKzeAzQ3jmWPS1eyVDcsRqCFJ7Q/jGo/Y5PrrbzA1NHgIpY9/km2qXbPOt
XYX0R3ac937YhzSsn9tH8uL/QVXgxymLvZHH8n+cXUlz27wS/EWsAgiQBK+kFkuy4zWOkwsqzsJ9
BQguv/61cvLHZ4pVOrnKcQBimQEw09N9BM1U8VzvxxP5tvaGWogJe/7MTaeExaWq8MSxhBcfNGSe
w5wn3a/Rs4tXfyry+8q2ul9lFYELICobceNYhfpxeXkXXNOccoD0bWORupQHiz9R947UL9pZYU5Y
8Kj/VyTZagDnMuycygZszhEm/RW5vft6+cMX9uVcTsjweBItH8Hqas71RoB6g3t5+iL7+H2a4quu
xd68RjLnZio4qXHCFXb7Ne6n6Vvk5MCAokTYXznlllZgtvxuZZeDakZxcE1y46tvwuehm/ubq6Zp
XifJCSkTxADcAxC4Nwnr3odGv/qseOatWbHgpQGcPfuHi33vxa2RHcLb1EsDl1s3efNQ2mtgln9x
o0+sd14+jUdhaqZpYMc+H0keEskFqnK6sQtQjdzcCDONYSWT9FaOsjwUflvcJV7k3NAiVl8z0juh
Bc7fY0Xy7mEw5bBBGOzMDRuZULkoIQHV53sNq9sVLI1BUaezlXlZ2v+zY7lqUiR6IlyNq4K/R7kG
EN8vHy4v69Kcn63iw5zXHaeGp4jkceD80kiEQr102bhyqV+yrXOvH1rvUmwbMEFah5IU7zb4nG7A
BN/e446U/ZBTtUZT9fkg+LyYLK0I0aBE8I8xKH+I1T5yQ76OvvN+eY4+n38+T993JRA21gD2maG9
K+JXe7zKKfB52j7P7Bg48yw9eYh1i0jvewbxiOYqxl8KbO5/J98bR5sWg9Qn1yUBN4Aitwx7Frzj
ZI0y4PP15XOBCp5y6QHrpE/++AXyoAH82qbGidh1r9dN/exQ72tHNwZ0difU/gWj9VgMu+sanh3l
2PFFzajWJ6SQD1RPL8KAcuRy20uzMnPEXRPrASQ4NfbLPXPuE9sJrDPVSLF2k17oYJ4wlQnAaiBW
BjR6cp9B/f+XV+IGLJknACWfL49hYc//X5IUpIcxJJzTE/oZt1k+sS1PzFXll3j3zrbmQP2kstqy
OSY+j7aF0jT0TWu/cN+1v04ebVYeyguOYZ4wTS01+KPV6RNTIiytF135oBJcycEvrcLMuRlb2ja1
E0R5jJkCK69eqIxeapXt+j5eW+qlEZzX54MHNbKAZ3OxT+12B/8ZuKBWlf7j5UVeapz9t3EwW0TE
s4k+aZ8B0dd1ViBBWLjhdXLVnYT/U+b88Pl2I6YYymNwEO60UeOetbgb56+XP39pAWY2bFvuRAsB
1tl63HnTrh03KFIu0t3l1pcsYGbFfQEqgBh0hFATkqHi0EqkK++Ihe+eY2xqKnLi2FSfyuZReA/E
fW8kZApWWj/b0P9fc/gcYsOUTsZ8yrAtrb7dCe13m84HgrPKo3LD0y69Scd2DTj+edSOzxO5/WT3
RnNMEmvHeoPSw2wbO/bvKbYZqGEj5zerVLn12mIt9LWwKvP0LMvSAkriE0aX1F9iyzriinZVxpTP
k7FVbmRfu7E+4bF9kyhnV+b9firXfN7C84zPM7JqSq0Grk2fZL+pUZSJ4o5nt9qpWw12pfg2oiuX
rgWrnpc68CiP+qQpNIgUACgtcCRPjTq58co0nW/jn+2v2ZFsO1Wl6r6pjkMB9Coo0euDThyy90vo
3sRpB2GZqGQhMVV1dNlUrTwC/8mEfNbvzNpRHMDaqC0jcJegbDtgdT3+EYUbv0jNEBIBdjs5xUqZ
HU1l/MUi57e/Vkm3dQplHSGR6e2zhkDqJ2qKX2SQo94o1/d/ei6pbqBcA7apyRHj0QH685sujfmZ
10X9PS+NioLGKpI7h8GWKquywpx55qtKtZd86Z22OfCWJm+X3c6Cc/i3ez54zA4CLVxHo3foY/3Y
WknIhh+jT29zteKSF9bv/1JMQlWmUYN7GBxX3Fg9AHe+BMu8jmMa5iDyOyBO1rwBnsyxsHW3ctld
GNe8xCTTnqtaavsHMk1kz90qeRls1EkEhjf213FkemUCF/zfPBUO7CB1lIHGTgYs+re28a3NSBLx
rIyoraAYSYZcv/bWFJA/tzakjf97hoJkz+rSwYUkAy37o4xyHwToRgOqEDWQ2ry8KT5Xsga+cWZ0
pWNDo4dCRGsyxcaX730KzuspOvzj0+q30gHhJv3r1DTsYyu0/Z+QE0Et8YZ45R7CH+EIIff2TvjP
drMv0jpsulfJt115GCHAx537lLZBU77U+TdP0qDzPFTerazHeSL+327ZnPOm15asO6eYbge3P/B+
+CW8VIdp5yYhTfnBGXOxkxN5vzxTny8Hn0MV/NTnpePQ8uhFSjw2rU23E0TttlPTkZXM21IXs8ur
sUw1qVYA+VuD2dy1QUeEWHycbxppuyuTttTH2Yo+eAGlTTR2JQo7fBn/tDO5ER6lQa+B9bo8T0tW
cu74QwfpqJD4FLE4pJAuIcnz6PEQ7DtBEb06Zg0Gu2Dzc4QCFVk+FB1ULWpBbzMbGoyu2lRZjMNI
rJxGCxUq/N/vPwzE7QhJ7DbCQKax5GEudBvm/ZjedBECJaPrZrdeScZN0xK6o13i7kis2a5JKO7s
UmUbDlnN35cndeFyMoc1RH2ue8mgsVPo8d7oCHhk/6qsIp/La1QQbVI5jZ0D88dHOVRTqIFsByHZ
cFUgiM9BAdIMDWSssRnkUATxBBINgG+nnqx4sIWtMFegIBqKTaYB+zawpWGd3fmddWvacsfTteTV
Ug8zk4lxU5NRB/WsKZseHXfcUM9FpKnbyaFfY0ZaWOA5NCDC9a0sRSIOfeo/lF17TxrzennvLFj8
PP+dtbodQITBDpEgKBc3W0i0gbdyc13rs5cexAq17DvBYO4oJyZuAJHAfOhWWl+ATPB5zjthQqUO
pC0Orl03UJ2ATIq1E6lIs5B3QEJscxeR1k0R6/zgAIT1gBokSnfIbGUazFsTorG2L+tNXaImjyqA
TaMeaODIKvONpVpn140qWpnopTWc3SOlUJ3sYs4OgGS8xkSA0cVZkypZ8Kpk9mZ0i9ouy9xBUr6y
d2C7CX353RXdvrH60Km/Xl7Lzzth82z5wGURR8Jmh3PhmxHsjWtMYJk6D1ZZQXmdxumK0S71dP79
B9+qE8hxMTvxDi30296mfNQHCUbeTe630a9qohrM9vla4fzn9svm6VRuOQ1H4oofhPHqXSxlETSj
5pDcZNMGF/u1A+O8zp/cR+bZ1EZbqWgsix2gf8jz7ZgqcH04rm7uce8dygA1tdG9Xygn8DKJFKjl
VdWOuU75bCey2F5ew6XBnjfnh5mNSEyHKZHsUAzOY+u7+9SGakvj7ZtyLZuy1MXM5KWSymoxeYe0
caAnRNUvXY00iPsBWgRO+nh5IJ/LweBmOjOnNHHHhDjUPYBiNLMDu4ndX8wQpsFLDCR8ZblOSOqe
7tqp0xvGkua5tj0U33t2HF1FAIuPmNldb1gpIqjoHQA9089ZVFi7TqeoH/KlvZLfXBronN4XuqmV
xesexjB6e+qmQcbY1s70Pq0f2vyXjh4r023SrvoFbb+V+OXCGv5fygrvpbZEydMhc4aneNRvVCS7
WJdZkIN74/IKfn7wsDnt71gYp9EGipBGkxME5jKkgUBMrnj097oOzoP7sNdtg7iKNWpza9OjH90a
56SvkoGkTJzH9KFpbyikkLQxt+X4XNVk01RXUZ2g5ZmBQuAWrFwRPpp3T81whHBga91cno+lRZ0Z
pl92WZFZytyqAkwf3r0r8i2xUqDCryKCwcfb/50WpApxSSkxLSx5mqbfKknCQf1KyBpdz0Iqlc3T
2ZK2k3SsytzmWR0KET804MuryHijix4XxyYE+eUdH+pQD1Pg+Sh793CpycWmK6ugr0VAqdj3EIqi
0A7OFX+comKL1NRmYmtoiH+BhU/8/Jw62IuKVngoy7m1s3h4M43vbAAiyENVIKQXg3ll5ww826Jo
p9rVzUh+TlWUQrPK5XBT+Wi+9Hk9vUgfkeugih0Wiq7KXxH+0sPW92STIvXL/T1Xwn+5vDE+PW4Z
hLL+u2wpAxcVbZv21OWoGBXZPq9i8MQ4ex8S9u70frmXT9/j6GW2s1MNiWPT5u2JjfwvyOSqLWgd
H3x/APzHCwY1QPoR2ZlrvAt6m232Lktk6ZWAYFe1+4PG2R3LQCMT2zwJLw9nadJme50AZA/hR0FP
/SQ3lb7Ps3hLoFsDDbDQJ9lK9HGpl9kpN2WDwMQxAtmJe0+2m5hmAVBsk/MdRHkrT7ylhZkdYrEk
BRpzyKnLzsT0iBZvEu2cnIb+RFF0HTSxVYV1zldO7vN6/599MDrHKabaqlA75beniqa3VXdOIHYr
KYilps8j/OCWI1XWXZz39JRV07ZHgTIdqpX99KnzxFfPrqR2QhtQPUKko6zA051scloEpPgzdtcc
Vmh/dliVoh9YUjr0xMl4ikT3XBT2bz8eVw70Tw9bND8zcTOigCz2bTSPu7s9Ns86i/ddEq2kJJcm
fmbbVcxSEGkh36ll8z3z7Ke8aacVQ1vYnu7MkllZSwRTBUiIJje0pijMxFvBe3DAFlvJ/rZXAckw
RTODhrRzXPQNUv4QK34pM5cGMh2+4Sm8FopYmqSZLaNymnRZo8ZT0hX3zC/2de38vOyMlpqembDp
WjUNEYh/pLK/DjK99TtnxTss7Jw51QtIYoFvdSAdkzbQCuQUCpTvJRRiL3/4glnNeV7ALCtrT6Fi
IYHAKg0MaBNu+sI1p7yoyE3sJcWKa1jYRXMKWAIxQeVlIzklGb8BJ0Y4DQqqdWVigjTFqJxmaCGA
mu4vj2thQea0sMrySEx6CeGJpNwUgP6O0xoWe2kkM1MGnLmEKUM5tLLqo41MSdBZ+lUMZCeY24R9
ZREQddVrz4+zmX3irp2ZaSu8WpUSqFIYXIjJpXbHq4Aa2/0JlqxuqxyUzBtJyCaHgvDvPInJNgIN
9JYUJt1NleNskeyaXq+b1ZkrMJqKsQZn6akf5Reu1IvH12CGSws2s37DatIJRO1PvctMIMUwPgx2
d5VUBYMC6n8PpjziRWtMjZx+c++YV6i9rtjPknXODB/4iaQjDRpGNPrkGrKr6/5L04rt5Qlf2Gtz
BJrnRSPSZgycX+kBkkvBpOqAZNkuLoYN9bOwzFfuOQt+YA5Jaw3lxm0HciqcCNh5mwbMG1DrScUv
KCmtuLKlTmZnOM1sCG4wJKid2hWhV+AqbiVttHHyHjSyqo2u7Ofc/4drCOvHBBJPSLj3g/Vjir6P
qQgSuzkI+/3ysiwNZOYCjNXinO1w3CrJSchj7r+BZClDGrrOt1Staswv9TOz/crNHainw95I0nQg
SSCuCWMJlU8rG+RRu3b/cHlAC9fcOZ7PyT0IxkGX9hQpMMgLBwWU35p4ClL3F4753eVOFkx8To6S
GZdxq8IBb0obRIA+/Q6N4KvwUozOeVFijqi2HhQ7dR55Y3X7MxvGt4JUz5e/fcHO+czODZkyjpm3
T5Dg/Is6HxBkjt29VY5rBeOfs9IzxLL+u2mL3BmGSeXsxO28uLWahG3bqGs2FSnTbW6b4aZNqb4B
lR0IyRTpH2K/8DZnCaQfDljg3kRLx6Pv++y61ZoDAXMFpglmjewkvOhFl9A3dh329fJsLuzrOQyw
naLWSRG8O41D+gfxyq3M+Ftj+l+eXmOZWuri/PsPPsA34P3LUC11Yqn+S1MoT+Etqjj5Hqdyc3kU
C0bzj+voQxddYk0DJbVzivMfVQHwq4n2cfmL+vGuYiueZmHfzVlS/IyqZiqMffLKe9tloaXGoOYr
Tn9pALPjHBEPEsWutk85kY+GT495ab2XvnsYmzpUPYhGL0/UguHPwYBWpQVBFSE7RW7dhZOpvaO0
OnOdabLZ2a4rCTauzuUnrzZhFCeb8fwzaVZWeWkFZpaPYoq449AXg9oKpIrbrPBvO1SmbiFcN1x3
Xs1xgQifOz4pJBgqMwUt7i9eDXEI/yauVlIfC+s8Rwb6iHKCTqMoTpNIwLEa1WbLSRbfnal3bxhU
t3eVJ/SVnngODWyVaSQCM/xkAa3VRX+i/Ec0rWWmFrbSHAYIbS4NGc1YQV87K0PuTz449u2rkPOM
zpGAoGq3IzHBy0PJDwpBcfRHp/FbrZzfxExXLvZ5ZB+8hpEt7X2Gp6LO4xueVY/UeHbodiyspXUV
cQcGMrNsNRJrhK79eOod98mP9GMi1ZMLmpCua67cVPZ/x2ED3jPaLuhos/qBjHiapnsK6rjE/Fmr
DF+wvDn7MZgDO5VWECehjk4OXdfzAWLavv2mILi4chIt9TGz7sTrXEoYaUAHMlbB4Amy7xPvW1Pk
6rrIzxyWhi1lVYiEUwiUIJ05IN3iyl1DvZvLvvVTVB9D+Py/ywCO+bSNMjadXN2SwMgqD0rQiuIa
f5dR8t3BDAYQvXzsKn9tXRYeJf/InT7sYGrO99+unE4TSFseIeYKFVuFQv1DJzz9w9f19FAPCk+I
WtTiz+VhLvU5O84dlQ+25uN0Gjsq7xLti9tIi+YtGaK0CnvWFFsXRTVlKAfw1IWXO13YHHOa4kko
Cu9omxPCX4Fq8FABYzFfq6FZ8MpzkJQ1TTqzGMp0Ep0iCQSJgEFOAYiuIry9KmRG1hC0S8OYOQPX
i8oaXlkeW1fcSpP8MVmxx8DWQrNLA5l5gqj0ncFjnnUs7eo5suLfVmmepPeaJIgldfaaDMXSMGbn
vGeKUvVD7x+Nd1PLx2x4npxvlxd64bI4x97GoNHB42eyjoX/ZfRvDa73efJY5iuXuIXm58jbYrBs
a8xGeczx5eS2gIAQpfe2dq+7X80hXG7Dq84HP8mxTOj3WjL7nEQQVxkBmfOdZk2iRge6m6cqocPm
XPYVFHb+GyJWK6bN/qkXfxLimmPEwAiL4lsl0xOFNz7U5QiwoJAsTPM+eoTa3ZMYccDEUGOEVlUF
rSwQXKjcPqtU1XLv+7S/JapFhhGUoukN9OK/gdWRhTGzXgeEGw6s9twgz8gtLwGEyCGDFODP80Cy
0dkAVP63gVhK4PD2sYpYdUjdHLrZ8Sg2CEfbQdw4wNwq9jNOc6DIS/POe9DAOKnvvDFN6k3W6Dzs
U+YGoE/MN11aViDl1i3+v01IHDRgNtnij6DBrnkJjQfxZ3JrnJVtEudhJZDRn2Jahmpqm409+iBC
BNf1ljeugpTDmAZ5BYbGPKmGfWq1fyGJlEO3AmTOrSrBNMlUEUYeHqI28d2wxMOnCM9XVuRHzNA/
Fb5yngbLsopQGg5WP8iZ3Q0dkSFCIgoilJDf27gaeKx4BH2wP1l1OErvccjd9AdwgDHkPpp+byaR
nXLgxwOJ/btpqfJf3C6xH6AQpV56x64CpBwsBQk3SOttGmM59y2Eq3TQ0cZ7g36xOoJTD5fO2Jug
qjaMR+YhohWBeBJ6AMXfklUJ8gmGhz1wncc4a1nQNNVjkoH50Gf8i2+noL6ddqXT/E1l92JaBWId
kX8bsg4c4HmnUM+beG9QSjvz/ZZ+4PU1sMaCRjvtgLmJZtkzEFN+aKMEcF8I/cuBysauNeUr0VUa
0MR+dowA9SRCpju/S3rw0CYEfRgnzKyMBChaw0YaoiYA4ay3c0U1BBCV+auYvhdRkYSOBxScGMo6
dJvkj++mbSAbfd8U3e/eLyDC22dBw6YuyPL6zbH6vzGyf2ETVdlWUFCcB1MxpekWRKVgrxAJ8zYd
hE+/Z51ChBxqmNtMl919bjv6UVrJeKOauNyCydbb2qnXbWuomwSirpGY8c33fmzb7ZBH2RYumoQS
WmnHPkP0kCYjREDa/sQtw3eDbotNWZVjIGxJjlFX5JueZQlO1XNpsFOZvVNDmTOvopBO4HMvrBKh
enOG8PsIdU0lji+HQ0bHT3HZQDU6D1IN7mPVSNjYaO6grPWa+/LZuEMDLTEJ/iCrdoLaGX52GqIC
ig3p1q288ZtHeBIg7NHdEdJaW4QHqp8ljacj4Z6/4V6dhbaiDmTRqNqMgjS7DHRLz6jHvgXbsg5h
r49aF2VQSAJ8n9a/7bS0H1F8Y22KaLQDP1bVWY/zO9W+E9iKfRNC/2Ak8zEswVBmVz6N51gbKSBE
AP7TN5H2L7GTfHNJ2oQehohmy3fBmgPpZHsrc7/ZdE5mh9ZQqH5bJQZRecossncS07o3iXBBZNoW
fBw3BkgDtfUp6tx3ZZ36WAqIvEF/tJQ5qs/ZBJg/cRvwE1fuN68v430MlMITHlPiRHQHJaE6c0G+
FCNemicue1euV96AWyoH2Ux1VhqaWH0o4t42QYP9u1WxkhuA20BKBOmjZ7cb9GNnBvGlmwownds5
u2mNX7RBaRvooeZQcmavdCz4o8+0nW886sSnBg5wB1L/UFLsYQcQ+MD1hf/k4DD4RREHNRt39GRY
aOeXW07prafr/ADP0fEgsjtzL2Xb7qUC3CX2bH8LQHi8rfMke6WeyaaQlDI9eoalux73uhcQZtHX
FoEtcM6OEw8UAofbuKyY3ioGjmfI3LJ9bAmgoG2ZT6+iQEqYN3BbRZ7HfGORvAr5aGehM8jqrh+6
RzGBIqmlrNjZjiNCcJtjhTvklKNtXxQMwlllfgPSB7AqUxfuD1i5bZplPyKhbpxafBl6An0FoBK3
VoKkj+CW3ie6T4PWtkHdP8TqYFsetmXjiZC6lbPREuRC4DB4iTMvwQpYXpCO2Z3sudy3NUBkQpZf
/ViwYywd6JFUxVPTd3pPieVuPJN0G2hufcOk9F8zq3KOFK50M3jjWxxVLCi6vgqSQXwDi1sZDJCf
f++qhrz6tn0n3cqEwC4mGz3AG5DU7aF4Aa7tvsyKo0P8KEiKhobCTtwQskLNYz+Z9q/IRvyrl0W3
3pRCq1112dvly9XCvW0OcMa+AqtY7CMVFz25srdDaHGTsHK/Xtf87HarqYSwTIZC2djnrxE4QoJY
++dxjytlH5+DnBmdg5yhozDp1PbEcbrHNogf+lfIWzRBc5d8HR6tH/abeOtf9KO+Q07s6fKglm6M
s7tu3LgVjxMhjjSu043KjegCKAgDLMa9PA67OFsrGly4vJPZw0pDozuOJ9s6Nt27dnUQUWtbJEUQ
oYSQ1lfe3ef4+ZxkYN/ue30qtBvvss7xX4ilNGS8rfbXdVM2e8nTehgR3pXiWBT6oabFXZwOP5ju
nuyS/rzcxec7mcwB2FDEYWAItMUxSYGnfytzKBavqdIutT17x5shoqhHQZhRxP2N7UJ0OTZ7jUPv
8qd/vqHInCRraJoS0s5mPBVjmwRw5BFURAluWDJ9U8ZbSfL/exn//00e983/RiMYSii149Xjqbaa
Ecdae5hyEUAtZlPbzsYj5SvrSnA6yMdBFM+MjW3AGkcHU8Rwm/TyoDXVVW86Mod7gzFNNazlOdL0
hbPLFZ22ucrzR0sX2Q76KM1KEP3ziCSZk2hBOrwBIgCvX+4Y+w4EBxO492n/cnndllqfeTc83ae+
MMzAcCDDU/xtvJWw1FLDs0d7B+AlDDCXR07t6MHU9rQZ/KTfXf7spd0881+AX6eNNbbdqYB8WR9I
mfWhAvPo3cSL8flyH0sjmBm85Rag8+fRgKi2Y/Zp65QHnN7t76tan6O+LahtNDbFTnY7Rz/ETe3u
kSrJ/17X+szaJ0Qcprq0Mfs2DvCkMF8cK15TnVmY/DmwG+K9TSJ8LzsNhSs3/lBFB0J1ui2HMVsJ
Yi91MbPzPOlln1o1vh+agTRuNmc8r65X/OznwT4yR3c7ePmWpHMxgMnGKw6Xs4AP/q3XRiBUYcN7
0koZcK5WvNbSYM4b7EM8M3OtxowJEuqyRtWJ6bd59QzO/f3lpT5PyScucU5iVnLfVHmRZycWD6Fb
PtUeHiYyGPp8pYOlz59ZsgV1lFHYaYfsUR0yghKqArfH4v3y5y9Y2RzxPdUDHUzr96cEBNYbx3fz
r9LysCKXm1+anZkRZ1aSZTpFaMwjr/X418fzRuvXWA4r7S9Mzpy9zEm9iom6Q+yzZm+jIo+J6z4I
bV2X2iRzNt4acxMpy5dHitn/Mql+2lpEeytLuzA7czpeyzioi+JIbZa5hbBU9zXJ+bEvIJGop+9X
LYA3s2SUBkIXlyD0SaZ7Rd540+xN+sdJnd3l9r3Pt/8c2845qBVqP/KPEwOLeD+kX6YMCu0AattN
sgUZ08vlfhb26Rzd3pWDl6C8CJd0cH6HsnLsR6Lt5OZy60vbaHYMtwnTEgBJ2Jg3bDJFwrT+w64T
C2Bg3vmvA1LgdbK9VCFjitAt0b8zc1d2P8v4LXPZih18niYi3uxA1pEDamILPq7iSI+QylNhN3rq
nqD0tN14aTXcWT5UiwsFBO6GF9NacmBpXWYGLoYoR5tIPlQuWIBQcCAhFHfVosyB7HUnprR2lTye
a4qTsxhXFEcqAMRsxfwWvn3Ouovz0qAwFfd9pAPvOtd+T7NhBbC9sKHmcPami0s+NVZ2EsYGS0Op
rI3Lnb/ZJK2VC95SDzPDNpny6ZD04ijlN+IYKCXWmyhbq7JZMOs5nh0m3WQ61uJo19Wvc4V/4j4X
JA5dWpggh6jndUt8XpkPR3Nse7GjO3QDjb795KfPVVXfqLFfedovjWJm1iAUoiQFA/nRmR7AIui5
RdCXX7n/I1+lVl5w4XNUu3VmsuPUkccupzvpqXgnidq5Sn3zZbZGMbTUycy6q85GGMTDWo+mCERy
lwi1F3hNJfFakf3SbpqZcY5UAm8jSxyNfB9pjcDXhIzKdU+oOcS9oArhMgM782zdBhY0jQzTfy7v
oM/Zlxi4Lf67haTkaV72RkBuML+pVZFCPdkCQ5BBtm9s9nCM4EtJT1GOuvOyWQsaLbiOOdw9nXSd
lX7JT7ZdbsR5WZBDW7t0LESkyBzdjrxGNqWI40KfVyV7RVv/MLp8fMkdFW/jCEwYiLipXdaI8lbk
DoXsJ7d21Ou8ADI9xd4Hizw0YwWK7toGMU7GimJbRrZBLLaM1iCNS3Nw3ksfjNcWgyUpNDNObTOw
sNdF9U2mVPy+vLBLrZ9//6H1UTYOxAMr/9jj6RFlAumrtUKRBXOaS6imaqI1Id5w6uzsZ+ump1Ir
lDI21bZka9LeCwY1V08laQzIlcZ9pRp/6PGVFcic8ZWX8cL7aY529y0yyYjgUsq797aNN/jBNZif
mdp1zmu/xlyxtAIzn5BVXdc6qNcHmWP3NjaQ1BnsFY+wsAJz3DvLkJOKBu4fXatFMpiMdTik+QRK
LxYhGl/na/eihRNgjnuPUpIgQFHzkyQQuqP5oxLjXeX7u37sD+OU7y5v1qXxnLv/sFlpj0wh+sJx
2QHjoZJYopC7cAIamT8ycTaXe1lYkLmyKlJJTty3GAx1+Q4MPHs6uSsLstT0zJartqVZ3wzimNaD
G1S874FQRCns5Q9fMIY5/DwaJwOdTJxfUWrfs9y/ZzI5EG+NR3mp+dn92mIRQHcuwEPQRbtH3fvO
ZskhG9nT5a9fuFvPoecVsVlbQoDpJAUUMlMC9EUjQ9LE26xCEnEEg/ZGjxJZUX+tSp3xfy/MT+IK
c0R6ORmH1VM9nXqKaHE+0ui1cSd+AGVYtjcmBXlrmuUnN+uj7zpJEe8dveI7oFv+VqJEvIVyrel3
YDZwXsopMQcoi1g4paZu+OFHKDfJqqy97xw3r0OatPTemdzhduq7LIwsaZ08rxjv8rH1b7zBKXaQ
O5cvLDbd3h7aZF9YXrMxEdQkkGgULy7o/3epgCqidIh1FBR8ndyO4VNpLqD6C0j76JEqDknf1a8U
1f0U4ukqu0Oirt2UAzLSSTaOD/WoVRvWrq+RMuOcHmPe9kejx/gGeXsgHorGnr5wqIp+kaw0f4Qf
0dexE9XB5Al96mjfiLDpo9xFLDU3wVhkEiIw1HsAQ013A6WedDtC0fcNCfh6bxcoXk942m+mSiHd
OVBk+KXrlkNoEWFF2wRyr1tgU5IgZdAu4TIGys/tEQ1TQNNWfgyGROEBBuLb41eUQ5uvMaZ6n0md
PCVtUUGqjaf2pubQJaE8d8Ki9/7H0XUtR6pr0S+iSkSJV0I3nez2OPuF8oQDAiQkBALx9Xf5vrmm
atxuUNh77RWKQY7P2uf/BsydjpJMb34X8IchHuAEO8EvJzFhtiEerxw8ox7WnY1FbWTO6/Y0NuDg
wQZuH6w9yYWr1ygYXdkqBMOFURjmA7qlYhj6/UC199vrPQ85n6Mul3h8CT3eZEiT/bWntEzQ7WTI
Bp0Pbb/+w8j3Pzj77M8kVX2Fj9zPDSEkWwi06qwLbt62fMf1wPJF2edgZ5dxi15J2oPS5pLrFOD2
HBJfZrZTN8PDQxcOR8rM08bdj5CimXEawnGlF8OXQoJvXk9oRRuCjBPMs2HfmJoHS9MBAyliKurz
tvC3nl1na8Ylh9Y/eHdyi8/WSViyD0E+OWIPEM/IPEAPlFHe0xd/dN4RXuGPW0fir5AqpA/vA4KH
+3S4aAWGX1cT7+c5LeAVDwJMGtizDMO05i2FQr9YVYvhIkyvF1Ns3pCEBfc0HBxiaQ/Mje153Wr/
KFmynTQM7csIRXMJu7itIs0eFHU7Jbmp9XAia48Imk2JM5HjdIJzHilh7kOfOm2TN3/2rctmF3hH
YyYUaGMYVHXN62ya1Ajv0FGbX2CVskIIkV5iObAynILh1jNu70ymsDwY59zr1QSW2VQ4Hr76XR8W
cu1efI1QMb8/I/T1ddswJwcf5L9RDOQl1D7G+oTVhQ2T/9woz56pv5gEh3tqE5ollg23hm9nZE4f
0Gf/GykO02CXL35Kl5x1w3FBIHYVhQR/I63LTosKuRCf0SRvxoaFa+vj0OoHMJourUjOiWa3qGt+
tWH6vSX8eSbpvW/dUEzIGVBtJA7KbXtpQ1eFk4GxZ7PcXA3LBqK+idjKTZpnn9LrHjQf62KPfKdF
2Hpt1kp5RvmWZoD7rnPtV9s2XiM+XFD8n5YwPk1KElAsm2KK+/emgS2OHyR53XRD7rXeLzib3jYX
nFi9//JB7KFz8oah32HpEPwm/CfSuoOk3X+r9Z54uFUeDx8j6j2PYbTlPqlv1tC7t9eH2m/ui8/7
AgEHoAr47U1g3t8PshqbEe5kTTUKsAF2B4thnDcZSqm5oom6bKr+20nQD/z+lc/sod+HO9Z3ua/4
L2MAkgh/AdMHylkcVpDlgHUFwvcRv+0grH5YhuBvTM2FC4qYgrU9wPoyQSrk1OaUmjrrMMhAaqBr
irlPC+LW34psVy/abqOcziE3Q45Hj3Sz4CVgzQ3VMAdCQe9gERRiF+9e5GQm++k9cd6riL0PX6nb
xnAq9uGhpfFXreRDF/uIRpnZPxG4527zXxTIJgDtsW7pzEo1TvcmpQjDcAeULdcxXklpGkjCWJfm
ofOGHGl1h5alBU9dxTxzkY0pwNX6xQQ9dlBfZJ6XVMRjp0B6DzPh92BX73G6gwBN1j9JitGsTfSD
B6Pulrj3UTCeKbXdh9XckfEKAul3y37MpjS7rxLp2UicsN1whZ/cQy+aawIiXtPiWzgB91jWJK8i
0rd4YK9tE97gF4CxJY4pgwld5vroPQ2sBa2B/aVheFlp8ADiUgQiY/xM9PLftiUvDU4OLpIenL/6
M43UtWNrjcCL9XGM2K8h+FH5yOdVgtnSwf2jW/WF+8tjH4rX1vPvqWaHPcUaZvWHkfN1F/0j6mNY
hhD5ASdN8M32e7LKW7jLk8YN/EOZLHWkDgR/GZxPJKhL02Md2GpryKUN+S2N3TuglSBPOTsqmCbh
BuV/FqhkfSkfRG2HawDqDUTNgNB9F9OHOKTzOYlbfYhajCVNuOtD0oDEtkwDrFb128wBMkHK9uCD
OY3TS10Cjg+Lhnebgler4dqBaEbzFGP7ONPLUv5WUAY+MQ51G+27oFphcnYwMk6rjdIHAf/DDPAA
kuGH7s3fEZQLsqKrXL+KYzcD9ROJ63ALUJWDCLfDVzZZ4PDobmrnz7GLEJYlyb9EYOWRBjTJRfAh
i2nwCK+qZ2Waysf8B2No+YJEZZeZdTrHARY0UoDnuMtXMb/bRJ3rqI+yHTYdGeQ5cOel8RHWfTL3
Jzxob+iObbcjXWzbc07mt53IM6z6H9HGvHhh+A4a58vi1oujcxlhAD1LjrtNfMYSxEOzig8n9H2n
3jUGDfLIrbqNO1XwNWmboks5mkO/uyGtpOwwcM7CZDluEWrYHdmCPex3VgMaWMz+UR0XONeDQxhE
8HNS/cXGpL1wfLKv9pOGbzHvfbAIE8TEdYTkKRDNFoTbjNn2FNXysoHil9M4/BVJWk6e9w/FHvB0
p19Vzz/SZn9pwsB7XJDiieXl5gzT9XtERdWE+ppqnLgaLFbLOtDAtNlLiaHyGXUXLvbuFREy92mn
ZzGI07rxV8OZzOHb+5BgMTSbf+Cr/dmk+mvcp1fq7HH3h8pq71OtqkDNgjowlE3JerUgLEZXoTbH
Vq0XoMzV0CS3sEGCTJxO5zVYL4GfvvSLfbJEoOSAUWsJoIxfesuRZNeGh9psF4S6vE6dPndydqe2
VfXXsHrr34kZ+amm5rAsTmROW1MEqffQd+lRxsmhFs2l1uv7NtY9eGF9ne8Um3OS6Z73Ca1os/CX
1hBxYqqFwX661gdfybB0McOJkXbxA/zKxiyW4HENRAVFFxiaedBSoABh5974z94W+yctkygDuS64
N42Z7r7q9rwOov0iOqx5uyW24IZs+dA2IHiu2kMSR/DHJ2yptkHJbEBsVRkvps33ZX2riaagh5rP
II7QtIsAvqzTUIBmzYuNe3MejNjrQ1fLwp9mVDAellfU7bhC1fBAoroiIXyd2jFJs8HAHinkk0IG
d3pqxvETFk5Tydrpu27YP2ID5OSkTpRMens2zwED5W3F4U+ii6IaedF0e5paHHXQ173HYf+2hFgy
FpspbTqkd4XtfSbBehCw+sbGtvSqyI6VpZJPUCZfpLMgXS9TmrVDcg99Hl7qxg8/0O4oWEmq/uhb
wLlI8TzHg3xtxw6AZQQwztfN56JM2St76gaTg2Nc+nQ/7wtIiT6rErZfU5GWoIQeJRzFQZ4byl0N
BTDbjC5A1VbstQQm4wKILsjmRQiuufWiTCbiv9XfZTmPyzm26pg49xav+zEN1vc4AT2Vee61swnc
QcLDMiYPXuoj/XvPcfQf09a/UcZfqajjAvXehYXTnE0xvo0bxmMgNZicCw45JmIHT6ABRNmEvM91
a7L4p4Dp56HyExjshQMcKGCeWYLY9bjups96vB+wjOEu5a/2ndf0dxoO38GqcbKurlxW5X+OewLy
ruZdsa5dctj2iRZ+YpNT3dvo32ZaDyz1qDkp7c2Vq/3xSM02n5zXQIVsmLmkQYi7FwHU8k5gsv5v
IxHo7Q7v6MAESQ4RI80r3GzjrVi9BZ2hWqbKY7O+1lRMF9t7ophHOaMDS/fjQjgtUMIHQGnxpRXO
wHxlsJ3R8Pg9om6OnzHbHR8CeLMfTRwMFRWeqzzS4JC13Vho14hq17M7Qm8HX46Fj0kB2ur0ssNm
6yRixNFBIy6em7nfcvj3rsXgLV7BzDAWDPmtr/Eetc91tJoyqeX4UeudXhA6H+85PI6CL+qvdd7O
8G/c45keiOfbJRN2Dk7dXE8vlLD5GnYBuVHqEzicTgr7a4aTU7zYGw+2ubCzXm/hkmBw5ffhi0Z5
/4BKRx3AKNo/0V0lj7h1gBVZbcnNt3w/s2XXuQkWl1lDghzttKnmEPMv1LOyiKd1yfYhYJjDRMEP
lJ7GJfzsIDrrafq84HlFW7OdF6gETo3XT88uWkSQUzv2PfxX5/mqMZZ45MPoV53sxuvMZokeic3w
UMYiuqOsaKDqhA9I7iOU7QSuxnyHJjME94avacaHgL94LfY9R7d0QW+GBk8ZenOkNZDl2oWYUsYN
OitbhyVPuDh3Nq4LWLL1R9io4gAN1Hoe1mQomi2u86lOgUAYOhwTL0gO8HJn1Y4e6RCtzrzxmk8l
4rDtC/y/v+NxWTO2cu/ZCCHByJ7Su6XUXVFR7zAJTJLM2C4sYrZFvxzl7StQ+QFOn3BzxLldZ6Eb
bdkw1TzQIFlLTTVs7CwDpz8Q7BeSapbnZpwD1E8twSO38rI2G/89LKGXu0Gpoy9kPxajz1pczM2Y
3FMSYlTSNSuKEtoo/Lp2DPJlaznocUECPicewxZbwIItoneh+JhXD0zmOMxAGPGfYS0df6B0ExH2
wIKyoFXjx4/m4wbicGF2F2D71o9pXD9utPkNK9U33oDynwb9VyvkevjJvM3Iqh6GTryGKz0G1s93
vuV4K9UqkyDfZgPr+lTIR8+ssPDb/B8EI1qLuMNiC2NaSTD1fSyrzJvpjXqzPiZy8U+jmm5kCEvE
W4DxPE0M0SNDjFIFeZvJxPGYHMMoYkzGB+lB5Bo0yKQIEFgPRaKaMzUt+TSSlxFJeLuYphwT0KYE
72cGLjJNWb9iSg1MZcM92X2kdphgLbqeF+a+px4706WlM+tYtBSQyzbt91RuawVbmj+YirTZOG3J
AQxyjhtieGjJ9sUDdHNoDfPaCOyTZeZ5B791GOCDtOeY9ymsW6HPAYGaU/sQkGYueA2JY9NURPh+
weH8kEWifmyitphhBz3jlDUDfUF5B+unsGhQPeSo2V7hX4VXuYU/YG/9ZUJ+QE7FIR7gO2vX92nx
XsjSfzqzo1NSSGPMOIwJKyPJR9KMhdHJRe+k2KEXzWRUPyYJPCKhseuyfd6vSxJ+wKnwu6eu0ju/
bLp/Suj6NDh068r7KcZ1/R4hvDdLNnaP62nPGFnsywI63uOEvgQBkRK2Is2+yjJkOgLwI28eosfT
0bADlD/yAZObv+hCvN9zbdZCQvt0RTLEnqehk4c1deQJ958+e/FqkaCY0Ec1jEvFxxZbG98182SQ
5jGv7VMCqUKBY/+P9bfj4q2nNkJ5Yl21b21uRnLoPPFvleQpIckRKpc+kwt4/3vS3SaYAxcw+kO6
UvtO7PAALOLs9qnaQr1lzi6ijIn/byXDMdr4wan+zhXbSwJbXSgkmgc/agXESOYmIyxF60O1MVNR
hJEA2GiB1Q4ImcxYH9dZvQCiDeXoH/3G4IX489WgEimtxA29d2icfT0kBz31JOeaIcultRBu8x8d
wu75+yEN1fjqahHd6NhQSBb0m6EuzTZGbxNlSJzGfoeyR2cWhs1P6xrTPOo5pgCLH2dGGQJ+1fo1
jQiqGCESBvZUCtKdSKdeTKK+Vd18iyT9TTYgh+PkA4xS6s0T+k8EG6/bvAbQPcRRBR9/k0N6exjH
6MmT3nPqR0u2RjA9QzLonkossGTFqDvWeA1LFUw4IdrB8FJpwO4u+lggVIT2boVExLrwb8cwDAmi
JAEuyCGlUxoJiqLucbbHGgFS6xbNJrM2Gq8eWrmz3eI5x+6Tb5AbYPzXiPrCiQNQOWzzu+ShLWoU
NsBfZu82LqJ/wPUnKyRQkJItvF8Ao1gYgpOVdYh0TTyon9aFQLxW9yhkOgbR09wpbIslsAcBO+c3
f12bvRRowQFVsXa8pPMevywRrxlMk4L6IcbIFMaQTeT+dGJYPgUcO/5bvLj7JtBQTFD2IJ5AD0a9
1H0tq8SqupDhkDwaPWgEpdjoJebzCIIvHW7QqngFRbB0FVqN9WqnmUDvhJaVZrMm+8vuFKxbAhvw
0ucQauVtm+jmsJHeK1C0R69bEAPE5LH7b1rXoUBS2vbRL3p4Dq0UdY5SMnjcG9P6WcO9/jp6i35F
vQHMAXnAWB8tEd8kHP0I2JXo/+x8gWwFyPsp3CYNNCTUjwntpoqY1fsn0e7nUyzSIBspaU7B6k1H
f2LbVzvihCJKhKWMaPg8dJ45eVPI5kxDxmULWzcRUPU4pqTq6bB0BY+92D0Yr+7KGgQrCMGGbnr2
El0tKMLeALtoDoaUFkcX8+5FBsyQbGTo7wLDkGEyTkNS4DaMEAIsSJH4k3eNWhOsucfTfsoJ6i/8
SWAmv1GMEg6+nBLkPSk9ZzPSpaDsUtH2tE29O1ovqP+ZnupvMSl4eYeog4rYb7GrhsAdUZk2gDQh
QswhyOsuYpwAWxmBdoRvs8OtEmneHMJhGcpgSgUyMEi4nxcea/hX+nG1+nWdU6P9G1um/qpwRf0e
tx1T93aMHs3WbaWOpby5ud0rD8a+eLUzO07DvBQwwoTDQ49osh5XXYkBuL076ZI84qN/ISCN5wgZ
Y8fAmPQWwSb5e/UntDd9JwXPmPOmA5KHxifN0qCMVmqTfKlZ/wTfTtywrpf6oo0M7lqLumhx3GWD
hvw6S+pkPvULnf5iAKJObpk8SLIBxLcSBecq5P6KGp+BYMG9X063qOLTrtmKZRasgNFoc6xlS87z
vsijhiXRCxZv+mEMaX+BbAX5ncFfANHd1tCsIcwfkOUC6inwZO+jiSf6YfdwKzj8sjFwMgEyxHmw
LiUcDNu7gp/j30CvHA+wVb9WFqZo/jaat4ajuuNmPyEkYnuAF66EX8+asg+qaHjYuXNnv9H6nRs5
/VGK8Grc7X6ktViPREExJYEoHNYx2U8D+tjfhLqfSJDpJ9XCn9oqXht7RcxRVHFYT+WEExSNaJyP
bbht141CXJUxxoNXnyzr9wyB33eNAgY/TXGTd4mxzws+7Gh7Rw9Q9gLOHYaYvUft1B4NgxYxIBKG
LSrd32HB1589DQvhfiMamTpQ9IN30VN/q08GJdmvMcR8qwAThUvcHMoHzNP53evglLJQXgZodEwQ
Dqhr4IS3tqkS1RAoRF1FqRd8gHe9ssMaR95lmqKt7BFzNRT1apq/q9fxT1Jv06P2+/nF6RluEO06
/w5Eow9shLI0Nv1wMDPkSyTpWDFb/6dCTOnX4FbMCI2nHC+N9BFfyRJuZ3jfo//+bBFIBWbJLIHj
IqPiOdVcAUX6gUCGHvjcliJ5LtsmL0eSCLD/rmXlprylLUY4JZ5qhN5hheJ7A5Sq6+ESDT+VIAZR
GWZQ3mvK/C1fiKVno/UEPfAqNVYeMoyV7MLHWuGAyBEnhMxIsm477oeBLmHWWL79xqnnbhBx6oNN
l9/MT6ZCTMhTxQNbM6+FDKGIe4oYSGi7eVjgXzKIB/v7Yo346MI1eiDD7P3IbsKffRU8evWAkmQ2
270VAho/u8ci+fHQwMzR85pfpkfwL5mnANpB+bLh7q3iOvi7NQ5KBPGhtQZmbYHvpQpi9Wnwj/08
3mGIUdQ2rGJqr024A7jm8Frn66fdvGMvUFLVosJBDD0tC1/2bbTAE/oHD+TlW6/a/dgDNckBYDx5
OhVFb+kH5mql4d6F4Ftke7TwArpQmafD+BVt5l8UoWC2dQvP+D7dC7fU/y2gbwMAogcmFSTDDSSf
ezR3QFAhbHNgJKCxT2Icsb0sJJEwohiGCr/dZEHQXsmkL8GA0PMw3qcSusJ7vbUMx4Dd4IuMwKWI
Q3hHx/2PBdnaYsic9259dgqnU+N5T12iO7y54IsZevGB36Ktgy5y2cjfIbHoBVpgWmJPvxr0fGg1
ahye3EPoMcZiRTN6de4a/12JAeZxNurzsG1RBus3y6Lz3nph3mAOVGA3/sb8bciaFMMNwSoLCXCm
Ge6CRkmOjG8IxUHAQK9OkA9DxunPhis0A0fVyyYcK4C9YBAwTwtsFPraVsgRfU3p2B5JBGpU4qKT
aPpfTM63qAluoW5+T3OP+AgfxSG6fIjnl0uEIOI2SxAXdRga4ld4wc19x16+h00Xn3yzuCqZNGYY
DqWSDuWTaVoYS6HKKYPW64+0BSYb+dGdd7Qw/kDyZtqmIhDBNRLAteqoAV2N4zdESfqHbD7NN/SU
xU6CA7wgpizaybn9mfviPi2NS8ccA+gE00pjCuFhFhsL+RedOZp5u8NcQa4Ogw4A4Q4gWDantjDg
0oHKmfwd2+CxntlySbYufWkQMFFCeS1hRju/Ub1hJAI2QTfwPy71kkMHyeIJsUV+1pFFYIg+6tPg
PIT/eJinSjGyR4jwl1OS2vOuaWqzsdH/8F/7LFUR2HnoxjN8Iaiot/+bJyzdwe8nXnjYiLDl8OkB
CnAvV62L8xAi3BJX+nmA7UvldvK8sJ6WHcwZboaFQGLj/rFZklfpurki4xaepNzea+3hpFXtUmD4
ERcI6lW48oHA8sC3eaDJWkBsMuccZ2/pb+ol6Dl8VaGsAbtS+mXLA1PIdpSlCbQshnBg6JGnGw1s
eujRxWZbDXN7XFlFxEWa92PinRBib2HLumHKoRgEqrG8dvuIETUC1rNgCeqcjbU5ickbLnM4Llnr
g4nQRTutkrb7Uu0EemeUHFU4yletaFslogkwIG3iAmL+IO+IhIV7uqXIglPHOqrXfBvlp26cymy4
u2xPFSaUDuLmZVoADKkYDQMf/sBdssF80jyxFq6D2EnyOd0xCkRw32+8Ii8zlPnAasjnFoEdbmca
5mM4/klqPyp0522ZMcOvoF9e3TxGkDNFGhpqOhaJ2jC9bxd4/dcL0PMNHJgm7qFfbbHN4hDPY6cY
5aIaeUUn1F8irx7/oDW9xrv82Nfop+cMYc0hU3ZXHebRyFZXIfOqOo7msksV4B6DCT+m6Ts0L5gG
BP2WlhvbP5ki4rojr+DUBM3826ML7h7KuhynYXdGCDyafDIkORY1rDfY9o7qe8xtAPudkcYr7mTz
6I8IfjFyfIT3eAtgCfuq3uGwu/kqPgYRFL/E5wVSKOHOIFDiCuVTbF3yjfpnvDmvX+4c7URufHBd
ADW9CQ8bPEoMskDZ+lfRfXoYZeeOAwHwBRMXRGPBdTNu6H8QhEaPtkFhFAZdiDqBoy93mE/pKSSY
8eBVK6PQHsx2LuJ5nPKNAPSI0Vni3Pk5IZIG7dlI7BHe4325U/lb1JB8Y+V8BSmdr3MK2dkAKJSL
XhSdt/xHA+Ta2QQLCxFX6ADMSU321mKj4fbQczngQMGwKpBvcsRYWUR+W+xz89ra6LYEDp7OBvz7
OIr+rQlUnhH+PHgPvECEe2CDuEgJCypS49IHfPIqWhi4ub33sj6O/+BR/E4G7GjG0G1zLv4oGCLV
DZxyov5fJxMAgdp7U/tkMggiMcXbYM/uu5LPai1Du7XHPlIPsR3wmYg595b4iTT1ZYC+Px8GxQ/J
tgVFgnrgMo4CYxYfmzzy3X8unP9rt/2qYb5ZQEo+gxugwn7L9Mz9fxi5z+jNSdq1WTAiqRohpI3M
vDX2S/yG4HGMTXJwckZTD8+JIt5RhHvp3hxJ0vjjAZlMuFpDA44Tzo9pczDJQJVW0H73r6gpR5iR
L80hwZT6BSYA+5U3I63MFLVHSkhTmjTqYFzSmm8aBPZKdpDkeDzMz64Xy1mPKMRQQtWgFvd6peeJ
LwzWjZoNX1u4RP+8ZZrh7jKCIeD5Ky50p83/Q494bhTWOy7CWaLPnv/KtBdrbmnUfGFvTAe3DqJ+
7oDhA9nq+FDNW7x/zbLGgMHGZjmlfqCHQnTTckwV/FwxPJ2hqxV/ujamlzWIRaEWEtzoIMg1ESb4
yzotn4BzmZIlHSg/Uyh+Y6a7Vosbt3LqmS6T2fmVD1znFHS1y3oUhgXQsfQwR2ONN2zgMjKmNf1o
PL1VmEr2sJMcm2M0zvOBunk/rp0K/26T3c986trH3TPLEcAExH0zDz933AV/OHPtf8sEa5ppXlW5
rV5QLRsbK+7J6BmGXwbxmQLInQSjJUs1aNE1nDNQ4fmmyYWhrSpYsnsYx9W6ktMaYswBFkCfKcE1
GBAUP9Yx54fhB1rDd/IONOXitrBmclm3jbzLRsUaRMukLSyVuDn4xgSfGlb7tmgQBpenEzx30HHt
vzAlHiD7x2EJTE3HwRF28NPyRDB5gorQRtBwm1HA0NGBGiemJXQZ8RXDIuCIDW8G15wxxfK+6Cg1
lD+x525gs/hw60jb55Rj3tab6D+wwuf/sEpdBvR4K2AaAwskHcHyhgfAcYd1zOWPKi/qkp9SBEbX
IRPLRyLqFqG4Zj3MANle0r6RcAoJwdlreXdLLeufNxTaCCCFwSu67qjqJsNzESOedFiZdwUbszuC
gIB49nYsQlyYoYpMW6gYdikOLK9HYE8eht1xElV2HYO3RCeYQZoJ46UbCAXpD2K+gT0dA8oQPzCO
dkhHRPLNIE19sikFyGD2oYw7OKU3SCqBQQeiYVd4+EIF0Lf01NRreoqEUX+8KTKl6xYcFAPRbwG1
6mkO2uA0RunyFm3rdu8pIHRqfVCp6wlQZg8oLXeLio5xK0aU+rYtE6XhJ7WOIAytS2JPBBd7Xuuw
+7u43lxsSJCK6fvmRbC1LTas0bJzY1CNm5wKs1gfLkxzZeyoijXpRB6DR5p7g9xKUIvcM6pEEBEV
nWZYAnMgya6h8Bsy8kH1uGAyTcP2v1qIttpBbtqyhoKmGIcE34qL4A6b7wC4Q9McUr/zrszVMZBE
b+5ekjhZzrbl0xHKAHPa7LzmvAHFiId6fUj2MTmGrg6OHGHFz4GACap1/VQm8SzhVaymL1gR+rgW
UvEQuzYo0aAMhwVAcMZC2+HmWcCqA0ko075Xw78c0/KV6aGCZn48ROBRfHOclLfAocvGVm8uEkDG
IcJn3kHsMjiG2ZqNK665ZQwmVcDDJ0FAKrdQ7SIJb5na7WsOGngMbSvshYDiFi2LIIqdPMBNTWyn
om8ii4A3uqJ83iOCYw19xjfTnbi2KWAc5VrRQMlMRjD5nJf7DdjDmP5MS7nBrgVCCoQbSdGhQehT
ftqx665SN92vcI4iFDLjfuEw+MI0eR7OpueugBFB9Ij2xmDuP4lDxFn/mYJTcelZDQMWOFrl6Tpz
DLbjCE0IJkT7YtvfQIhw0rZuap/QPPcPmxD/4+w8mhtlujb8hz6q6CY0bBUtyTnOzIaaSM6ZX/9d
zGoeXsuq8tJegIAOp8+dIneDlx/mXjFJRFFi9Ychaqs1L57X2vfZnl4aTJ44bveK9erkmrl5bIOh
2Fuqyr+lKWijqMb+WpgwIleqCcK7UHFSxzyhOcjYHV5IWzQK3HzS9MaGFPbbHuBmgh1io6X6OxG7
HXRAOsOQVocYTA/3KOlQbhvtDouJciUTsY4HOCijsXFMpAeF5z5oFCJ9mK0jr2AdFzS35zJ3qIrd
nNNTO36zzxptjxXFQ+R2e4bJhlWbk0DZwRIFBpR1hetWtW2H4aig+k1+vDHi7ujHgNVJs61a52j0
9NZGCRQ8Hb0xvi4DvdzrkTYzo1Oq1eLgdwYGPU66GSLjlpSvcqd0jUzDkNJOpfEDejaqwdC+5wvN
jl130pNMPTzRYt9IV0IzbuMiuQ96fS207ikOigdvAuIoGlKwOKlYVXHr4owJFSkk3jj1sYJLW2cX
Ru5tOsrqpFjEtj3WmYcErHjtaQG+Y8k+DsObuCQTy4MHZxjBjTRTscp1763rm51uONVm6GliARzi
8mXdwN/1D56ZdKcJKNCF9AZua1zZ1L3wPNeFmb84FkSc3tDEEXWyv9PjTrCcuDHnx9h5KYZcPdqN
UIc8n6KHYUiNl8bydHfjdGP5q6BVdSqhDYU7o8Wcm7NhMQw0TSD/8n5i515lpbWFqChWlGzkfjV+
u27gLK8xmFS7IgbXwwayOmLfmqwHJs9mMDKO2FYTFxsIempvKJXsmsI3j6nZGAcplVqnqafto9rt
iXACldQJdNp4KUyWQABIEm+B7MyxneGq8+xhTavD3EXlUFxji15tDA4z12OZ9uy5sUFLNoqfZTN+
K3C3gQcBew6+uv3iGW3x5FhyuC0neAhVjnIqpHw/EoE7Hsllg0VJ43srBIV3l1rmVxDq9uA7qt1L
TSU/QNVn7+G5q0IMfLVGXmMcBAw3+ofmuKtpn92ZTs3DcCZEj+qYL2ZUONuS87UAGR3b/RQmNvWR
OYG84jS4HkPZ7envUXLag5yuiLXLoVVyRlqBLlTdQ4J64Zc7luIhCkUFomyn12ErIZ/YXfw9CQf1
mOayPblumqBjU02+kbmfGquQoHpKPkdL1CqtanNjVz5zUWWTdlPqfo7Xm2tux0ykIDP+jQPSQPvG
Go92ABwdivSP9Mhw8+K0/t7SxCKuO32VAmgbiPTedWLMDGqAD8ftphsjslgrMruodhWEZxb/doLa
3uVHLQRKWg3TODzS9Yr3YzhhIlCOmLWyoW97iP+b3mOxTTIAudodnDs2u1lMKs38Jgs5FdQyRipb
uvQ1urFdh0FKu5HTltwEeaPdZkZd/XbYs+EAtd7eLBJswswaH6sWig2GkV54WyVOtoNsTA6d03jf
GjykUdvae/r4bojsM+pf4GlGv6Sc4k0eYs45TeC/sdH6xyBTf6qgfuS3RVehmX0L3Tyl55u41yMj
5Y4UPJvXYEBz2Wi8/59hq8ZXGk/3oal6XEVbjgd1m19NlVYeHVIPDjrmgespcHxKP7PdosxNtkPc
D7vRC/yraOrIzu0z8tJtNzlMDn5lsIMN6F1TwDYOgRfnseCZBaaEFzCWBM/6pCw2/FiOz+U27LPi
lSBxfduLcSCe3s4P2ji8qs61dinnhX1uymQN0/KZZj1ke4fS1tX19DaNZ9rHZHkPkMC7uzIesj+j
hM0VR4297sup31TKcvZZlrNgBIhNMsrStV2nUHUC34LcX/R7IxzN9aRjQQhmbz9pbYgw20WGnFuA
/TXIe9ti3EuJIzF4G+PbPBbGuqnrcm11rUWj0zToO0wlePsQmneEKynO5Vm47dGSzIdb92cZlor2
d/ybcpaiopJWdRjskejGuoCUQB/mCUAQumhRZRu4SemVZuIUqXU9knErDe5VMjnraKjUuqOB9loF
TvuoKlO/0oUT3RQ/6RPbO1kwK5yKLogdSOO6AmF8tFp/WDVFcbIqkNusHhNWA7B9zQiANPR62DTK
4qeWmLD0OeytGD8qYeJU2EQ9xICiF4/+XKlbEXwrrAbZPUbxAjlwl8vyUZvqr2EwPtiZeihSG+Hz
QO8iSY4xzGkxFS+lBpebvtFtrWz9pCYjvxpsXd9mAvtEZwZjOX6IrV27R6MW91ZLtFMovT996e5S
XhO27Awopc8tzsbYM/geEy14tpII2AjAr4vDnGWXor+tDevGRy+6bUzIgHYadjfGQKljmNNV5mjQ
HAvrilIw3YD6BleG3Tz53YC8TWc199LIWcdqeFaF8dtPs6cOxbs/zioWMJMJrG9e8gDyp+bBFpa9
aZMhuBLQ5DdAkcS4QrZZFeFgb1smO7Qr+eDD1BapvbWSMl3JQkabyU6+6pg6rUKNLogC4VuNIfCB
j7NVLSXzpn3SwCuJE2uCXWvIZFuOEShB5qgNjS1jJQz/e9k2Lb2NIlj1UeZt4eeChDNty9bFtsJw
hq1haCwgBahC3zU0d62OZumcMkLGdrMdQomthTd+RUE7nmAHp+uumiG3Ksj2Gc6n67i2vF1nuT6t
RgVTKkPeImy/mGcy9Hx2sZs+0PorVUNQKNFhXXFEyK9UZtyzV0NGhmPAy3RuPKjscE197boNvHCX
+g4kdiDKVRjGb7JpSjoTxqtWh1cmjeaj58i3KIT1UorxVy2b75aOcI8yF9kBBJ8tBYx9UEXGRi7T
7iFS6bOX21/8OjRXed5BIpXqYEr/diLMFe0Y8YfNUGXbeCgtYH0+gxUgniRSkL1kLsn8mjRlO4Iy
WVEFHYug0VZwEv54icnIg6+4geU5UTtE3qqp4df2cXjrRQEd+Qb+lt4Z5RrQXF8HEMXgRYTEhg7V
Q2b6T/gO3Wqa9S1owwcSWWZFkXeNCXBFfUCzuxRQQWclkYXi4drBiuyO+v62MLV1bsdfprj8yppU
0mSqzF2OVfh1SAgr9Xz/2CbwP2XsDVfS0H1qdWO4Y0R+jdpoG4z2cx1McEjsZ6Oybt2JdYMJCh80
Hk/VmB0a3z7A23giyvQaMgk/p6YNS94rnd2hjjbxEH2FnHYFv9HYyN7KNnnQ3UZ1CT5AybBzXZ0m
atgfiDiU0AkGyG5xxYGH3qrEK3VNoAI4cJhz+HaqbWUMP0ti5uBJDME35mm9xx3mD0zwXd87r+Mc
sOzqwZ1mWv0Owku0khzrVqlhvjAQXhybYZbow5MAs/JUAIJc249aPj3DOfa2QBobuxUwk4XT4iJZ
bXrXeq307MZrIEIXOT/RE0mwQxfGmFfZ7xnfW5exP/GgPvuid2e2ZLlj+BetXRk89T6+sgIHLbLg
bam9yAbqvp3vbMgIJk2xtZrS74UWbPvJ3HJuZmGL0eiQS/oSzL4eicOG7UHUgbrPX6Vzl6JUg1gz
UFckxb0t1L2HLmFs9J3e6q+8ln4dCeuLOxDJ4tZXKLM2TWAeYECyDujjl1x4sE1JBFt3k+9QxHs3
VetyopnyfQ64dwRapuyoIQKTBg7Nr0xeACnpzw4PdRV+m+x4xD0zi5n4yR+9hXlA9jW9yTJ5zfP4
DgAaCahBN9LHk5YfGRyZ5r8q0e0HMcwbOiRlNjkkQLa/ySyIjglk1G0kbUDwkkN1UfhsqhKjTqjO
qyinyE1Go1pDKnCgzQ10vdtUu4migr0z5mOZzh2k/Iammf1WdRDcFJXkja7lw53XW2AyQVtvlVlr
h8DBnB+Osw5bpG12Wdqw4KSO+wOOjLgKvQbOFUZzqcIStMNynZpMFVtyMd60MqIp7LX50R3BL2Na
u4e0oB8jMK/d1aEOnFeUv22R9uYqdRPvTptC5rtPT6M2EpjRlG0NU761tLu6or0moqG5QV/x2KdY
C2suOCDEr9colfm3CpDrABKeHStPfAsrFIzN5MmNw9lkJdNy2EJAEb9a8rkduuE0G4YSS2A66m+R
Ee9qCj7CCG6mglNHCf1IqvHBGHDucc2NqTHAdBy3VzT8nkdN7BwITvuxr8WRpot+nU2jdZwEFWnW
0UiS+MBt6R4a68wb262A8SuLeg8N66lU+aFMR9JzZmNxj7rOGNCxhVp7mwrjqHFQ2kIq/F1pCDZd
339uK/OH1GgFxg3KolYN405io73SteZrIMgnkmDk66AqcQMqwmhtO4g8A6v+jrURjd6QvmvtucZe
6Bko+/BMSz5ej4q1AmiIMm4Aqi5gvu1oO2zaYOrXaZzg2U2W/TXCCmycpV8c3cw4gDWN6Cv8Ye1M
0t43gFI7DYFD6Im72gp/CFy/V7aaKNf0SqNvAsnOLQLxJyj6ue2N9NXHeHldRH619Qf0smjEaath
64wNGUZMpi7gfWJf9YCr91q29T7O2vsxGex7YibrVRoQoDZHWGw6CPl7F6HBc262xlHHuHaLy3a1
sqR2jfPIYaSi0exebsYB6ZpdwoJXpben5r7Nu9DcxvZ0kxvDg07f92jH9Rcn6Q6aCg4Blv4QqA4u
1OTBS7a2H52K3PQ3OiAWi5gGS8Gxn1krHxPXfAx0/Hb5JtmqMIzfrbS+jEUZbWiv3w24I6c0S3bA
MX8yf6KITZnXkO/DPH/ihHUfO+LacWn55yyJq3xsd34VU+XQLF/JqOn4ONVXtHF8gwLylIOPq046
8mrSp/sozumcFOE1R4ob0jzGTW3KA5SdP6rv6cfkv0FVIeV3bGdlWD0FRG2s0pw6WfThFYS/ZlWn
1klvu1+01mdhkG/SePEflQZyr4rhxe941CjfYxZyY1uM2NimwaDdTLbzlRTQK1s4mGIntbbyWzip
vqZfR/rwkOHFsNJlfj22w1GLuwxEmka8UO4xJAlzlWkAMr2HNXbe6OtYV79E2H7N5i8oPdAppMly
NB/CBLJZL5srwSRZYxb/JHP9rlHiGULK8+COoPFihH3aHGeC5Erk5Wma5PU4jevKD49GEV9nQ0Y0
oa2uWnpAiNxvhD2z/BOMco3jyOJb+ThRj21/0suOVlqWwk2jl2QW2LvgOPYUNdMvBJLPtZmj5MqG
29azf9a2+4KTG3W+m9/6tp6vlaffRIlPR0XN+pnbSsl4M877VqoUEbgGCLrMAKOc1jpizAudsukz
2PciCq3HEqrEDsec/kqLlFhlhl2/2rEq7go/QuYFrwriGxkC+qgCTkRWik07hGezhqXewAd8Beeo
r207Ene2p2d/tCpvsT6inEauPN96KERynUwqvpfs/j+1dCofRU+xZQ2p9qvu2m7nFz0YX8oAM/PM
3modoaDI5egU10Q/tQa6Zl3LkFLbKNoPXWm1hxoe906FhkV0wKC03dRF4dE2qjTb0qPOAnS/q/p2
yGepMfUKXWhi5oHcZn62v+vKwiAL0Rhua12B2UYmmq1Jrxrk8fFocYvxjxhDahlTpKc8KsTx/4rM
6Rw7sNqTD5b1u8ogQq0gILDcRr8RBN1Gnvu9sZW6YDRxxu5jGbIXq7hMlENo0Zi69kp3g1+9bubr
ELYfMLaz4mj48rEpxBnDjGV8XjhFPEw7cSd0h37Wfol6hNEfX/uMm8j/xOfVQrg9O9opLKjyoAKH
CRs7QA8jZtwT+XPJtuSMcYYx/4B/bEsiQziO3xOA03pP2Xhdend9dMEATcweW+/4VyzT84Z+ioUz
OLMLU33S6nrXTRGcbEOuw6TYRGF5pE+7glGxNzArFgEFdnAPP+3Hx+/w3KPN3+2fR8PiYqoK4jWP
QfpSqadKp2Xy63OXXriKDYaW1MAOxIGywlcZgrbqJ4KOT358+d8f7g2ao4wY61U/kceE6V1GSPi6
h1I8fvzzz42uhZlYgVw17f3QPynx27B/qVKtcWXJuuePL39uCi5cg1oR23ozlMlpKoHn21asE729
UtLfWTYu55ilWOtP3WkZq4ddGV44YeCfxuyPotHW0NnwajhECYfj+nPOkMtsPbuvcmHM/qglOq0m
uaHTvXJz7cLHPrOKLLP0yrFFr0UqAvymYYdnxdY0LzlLnzGJWibpQbG08jiw8KWN21sjSn8pDvDQ
3iAeTXbL/gxVHwqlvPAkZ0aVnOfhP/MNppkDc31qTrb4Kso7E11HVr9OfX3hY597U/P//7k+DUsB
+6yaUwen6SawK3rk8L8vOBKfu/piSvsNJEWqVMzlPXdrm92DGw0X3IfPXXoxn4cO8pMbTS4ehA7e
DMVWy1R84aWcWeTkYirnpQmIjKnH0fE4RpidOFnSa7dUrc8fT7FzN1hM5qrM5pC0qj0ZrZ6uUHjC
tLTSdFVEzv3HdzhjrrSMz6tctGcItdOTN44BpaQXPKGWDX7aNO72Ok2MRzeyq/t8KpybKadj/rnx
uszVg7xTd5ONP5sz0iXVpXab4woH57TsNml/cdiK+U29sw2KhTNY7VdNDbnAOw5So4SK94aXXWv6
gC/c9MWHdSuM5NUlGqlCEnFhWPw10n7vpot9HRZEJjXO1SdXDcZtWPfFS9NZFcdzeDSrfOqToweo
cOXR9nsOcS/bJZ4GQRfp+TppcwOFgcSK2x76LZGlyZ0Va5jDCBfJMOVCsdFxz9Npz/T9V+QXchcX
EQAvzX1a96oZBLTmUXuGPT9dF66obh1I7hCjCACnIqaPQEgEMsRm2JmorW7l5I1PaZ8TjupS8u4D
mFFbs+3fmjGWT13bw1i3dErIvi+/TE6poQnvHbqAQ5FROuRk2FzDCqANYvXxtm2QxA+D5h5r+uo/
AAxMqNqGJa6LyYeqaXDi9zXzq2PCKHXToHqzWt0+upOcwedEbfOgNldQefRtWuvjwR378NAbeUEE
FTSPXMGQxG/Ev5qEj4ZC9MUBZYN2pRl51KwH1RZbx8jsa9M2GujWJkIxZtC1mfiI5kJGXbqiNud9
pNCs9yatr51vxvLGwX2j3nw8qd6dtpD9FotxMECxaCqUg5ML54sOPDI8/3Git7v7+AbvbvLcYF7s
/lmNoaimspozU22RPI7g1jUtMPMl1uyftuTY//Fdzuwpy3xGw9CpTju+JP62tAmStZH81qm3YvHy
8Q3OrM1i8Rid7ndOid/VEUDdOdB1Gp8CjPovrPznfv5iU2nzsHJxHmDl797GAqcF7Fe64of8XPAO
jZb/fgRNKwpM1cR0skR7P03DPkGxtRql/fDx23l3FMFZWuwuboVTjTPw+1MnxTFo2s78XlQ6n7v6
Ymupc8zYMFHAXTJ9q3HsqNLXwLxwbWGe+e3LSEZIqHqUSGiBUwF4KVKjveu7kdA3d8KEJ+0g/rjy
trcqImeTcXqLu645aQQ/76p+NF7yyUz3k9GUP9yeGRzP1hcpPYJNCykesynb20ddRzqYPzMFMn+0
CdTKvRWquvqYOwbwtI2HS6+GdEMXxzx0nEw5J1ehe5XHffdc4AlOI1rTHyC6SNqNuv3bZCG81Yso
3YluJuJPwlu7eW7sy1jkm2kau1MmUfVWsxOe0dCY8UlKXJsOIByqoOhG0TwF2miGBIsp1NxKttpM
w/P28OiRKPl1dPS46h48Z8Acw35uIoFdX0YMjR8X6OikJIUNY87v6KYmWpGRWewx7/K+SPpMJ5jP
1ovwkuRuSByIjgQT3ApDr67IdQyuJ9qPCfT+0tjnEB+e+omVH7omFG7U8rByxPBGw8v8osVudWv7
QVKuUH1kV04wxusAIt1dmbm00cbSwjmjzR9V0hB3UJTN9OyY5pShKtVpd0wkQ8K2mx7NMayOshSS
Pqwnj2pMfiDM8mAI26LAOUJLryJ4n6+yEfmNnRVJCqADnRjGIlZZrcBwLi2RlEnYarWnRRtNui3i
Xs2FFKP37q6GbTHzT1JITxXKTjxbwCShM1hmSKJfMnfBtQEfCiMSBV5JEfrJkb6PR3DZRrMYPoZI
CAOEuY20dXQPTQv7bGzd4tQ0oPhumou11Ya4WGWefu3nDoYHGu0Z4ZjBNRqoeqZNliukC3g/qxZ6
0VTQfk1q45IX7rv1Fyv5YpFC8BTHE7aFJy1+KbJsXcVfffkk9ftYvxXt3Rheyjp4d63lRovVSiA/
Ux62g6cRr8xVp+Mpngf+148Xk7/B1/9T8XD1xVqVlxakWQu3YBNI8orw0hSqtsIRqzKtEambbl/H
7ZA9eklgb6GfFztLK5ubAtIzfBEUPI6C/eSr2thTW3g/WxNRbyYKlC9xSjAnTeToGgRcv4JnK7R1
pY3YmUizrsTnNrtlyGvu+mPqY2VytKEXeUrDGimAV4s/gLqQ6H1mP1rGsFruMFojNLCj2b1Ecb9q
OTMkNNdb78Ij/N0Z/ucrGPoybCyxrXJimBNrZvXPXS2+64FxBfX6p6ZX+UoC+m6Krjg4mfjTMik3
oQovHNPPjC5rsZuAXzWmh5D0hEGFBHdBGJmq6UI9fW4zmf//T7UDT6YctSxwjiV1SIMoIgN7x5Lp
wms7d/lFFYLIpUGPzE7YJm8pUj9V3sru0sXPfpPFBB8nremDGNOp3EnvQj+8ExVoIqyrr00Pw0GY
5Qb+8rZscigg0cEpvc98EgbDYsJbMaSEmp4+lrnNcMi0wr8a6D1dsPb/W6O9N9YWMx670BRJk3CP
niyCkyG7+A0tavCcB3NHOgg4zLVJIdepgzYNYQxWfV6UHCqBQNiHvvMVWlO3zY3Q+1xmkr4YgrqV
TL2RzphJLFfAFqscsk58sbV9ZqFehtPR+g1ir83wQ4/6ZgtxYNj2iWCDGOE3Efho7nVr7I+1VtnH
Ri9J/v14aX131ZCuO/eX/hn80sToqK8d52jLZyytmgyRgEMUeP/J6y8OyPlYD6Y2QKkWevXmVPB4
g+Akywg3xv4zX4ZHmB/tn0ewfNE6PVywI5DrxikLztzwZ2YJ7ude0XJ9kCkY5mQrAqa0IlsXedk9
0OwuvxcAkGgyoAhdWIneX+Ygfy2exNGMOvf67AQI+rUrxSHBPPPjh3h3FZJqGdIQO5qsxpacu7z4
pclmpXMgwg3n44uf+d3LkAZ0WJbOqdg9Qk3dmPVxRpw/vvK5n70YPo3V4gxUx3RQ89p/8drGurGM
LP7lF+gjPneLxfCh2igQbNnusQKtlg2E9el1guD9uasvBg8myKJH0OEdY9WtJtyqAuKjC8e98Obf
n77KWmwuZRRzDsIt92hpyQqPA+RVj4b3VAbGhd9/7tMa/x2ShspEHVicQlFnN3ur0EYsdPCu/Pjt
nLu6/O/VbQOTbdx0GTjDtPFtLOw8/M8v/PRzY2exhZSdISwQceeoA+Hr8ksndfzyLnXE5xH4PxsU
E2oxVxu3TAqEPWy8cb/PA+iyabMtrAELiwc7fP74/Zx5hGWQQhMOAxZyhTriG1UdscMRG9DyfMOZ
xbyw0575BMsIhVDXUruU/XjSxV023aTTz8/99MXMneAf5mmB0UmgkmLluc4hdYdbjIIulLvzBvXO
+zcX09ZB7+lxVEQZiC4c1iwJKF70hN3rvh2jXSWNl8hI893HD/O3n/ve3RbTWNi9wI4Ex9zuSzut
q6/umzV7p67sa2jA3qq41Z+Hb08FXmOr6enje/5Fid675/zF/tnX+rqkKWD41cmuG5LJWyjfWxHg
BIYQmuzJXA3VqzIG9w+Ny/GbOaDCjDXozcGAYwN893YXZdO0xdACgjKiRii4WliWf8ohG4lCjg2I
f6YB8WE2HHf7uLlDYYxmEIJcoZ/cVFi3cG9gXxisXd26dDrv0rH0/Y9nL0+LXo4HgGUF4wmL510W
EpKMRvj70OMSabjxQ5NhR94NF0bKuRG+WMLsPBSdaqv4lIIHJIG4TRN8ND7+SOeuvVjAPFvvCYfs
ylPa1qek0t/8cPzz8aXPLDBL9B4Px440H8gOZeO/tWMn8Bagw53kGAvjq9E+xBo9nI/vdWadWaL5
ZJE3+MRVeB4R9zp0ULoTpFXRr89dfTGQA2QoQeVz9W7CcBn/Mt187XDm+dzVF5939JSd2UIXOAPj
MimhIG5L3ez3leyaC9P//eGqjMVXzpyCZmbVmifNHu/NpoEQWHWbGOf/lReqn6UIcbO6FANz7lss
tq0CJ4IOZUlPCHOdvFLYhru2agdIPW47fW5KGIvNS9NGPzExSzlhuWQ0A5K+9HMjaYnaZykk9Cw0
WSgVNszPdfYtuAR5n5kQS6x+RIpvoHYZT7Fo9q42W8DAol9FqfcD199Zl0gN9KkxtQTuhdXp42Tw
DeDmdNjm5f6mRmyHhmS4sLqfWTiW+D1GfD1uIIpgVr/9HWIDhENh87kZsQTryfqoujLUtCOd6xYR
QAPr2rWi7FGZZEFcuMm5B1hMat9wQECUGZ1sHzkrVqlGFzx8/PblPK/e2fn+tgH/2fnCBINbtBHR
ydBL78aJGnpYXZHiRDdhpYTl7rjR+OwvU1O3yQbwWp/18OEdfpPdocowAWqwp/uShV56zHO73ESO
gTTQSqm9W71ID0bnRo9DnRf7COHAGiGy/PLxbz8ze+ViZpleFWiNNpDrM1viOAPn+DQv1EYrAuvC
0Hm/VaCWmHpo6PbMOJi5/+1bO8u/o1mQkfXpte9ax4g2xUo6w71pQyn++KnmouqdD7KE00cTM6C2
g4mgRd8sEqSE+cUr7mL/0hr+Po4u1RJHx+AtADW21JFIcOzQLRSo9bbS5Up6r8ZYblWSPPiYOOfV
J59oftJ/hliGQqgyMEY8mhLBjfY1RwyNGKWNL5TV597YsmBs4XhFej+ddHKFk+ww4U4qgxNOgBci
vc7dYDH/jDCoY2lG2QlvwzQB9pdvhSNWZnlhlJ27vvHfFxQ1bgSakZHqiJCoMn6MlktD/IdZppuP
x9SZ5XyJb4qyibw8izOCr7/59YuGXLtWFaDXgEIgv7BKnZmOS5Bz9M3IDDrmSmH/pIbCeOuXw8bx
8ROcKQv+DuZ/xlBaekTvGGo8yehoNz+RP+7wMFjVzXNFLLwW/vz4Nmde1BLsbKoaUz7fEafWLw7d
vJhPRrqHx/ytRie9KrTswpA6Nwv/rsf/PBCOsviwdvSfJpWYmzAMoa7nNKPUTz/3vyDqffL97OT7
41cUiJc6hO+3sKVa0pw6iAC6a/f07xqUgrhUQJvD1Rp3LtrkwtNiLGPDdBMm+NrTD+Iw41fthULo
zChfwjKOqnAJ7bXspPonB5OgOIQuOSr0fPJzI/B/YBlirGJTYUqaZai5OwvDuEbrr/Oxiy9MpDNj
fAnLlCMcQ1WO9nEaYPmYmjbsnbqwb3u3Di/cQpxB4JS+WM+yieSyOfUSvi8ezpHI6o3t1uPGSBuD
NIwRTk3X+tupxLBzrdk4IzkjGpeoba0r3cAMKlaB8SWCs75BTIhPiaCNjsQkpFjPAlBSPA60tI03
UYXpjhZa3tZvUFNgXhZOd2HvdCuzz+Z4q8E+mVURrofRrA6oMAkyUWF2Xds2h8fK9Z4nz+nuCIct
r/SuaJ5bfJoeR1kXmyBysE1z0ZSkJI8SOYVkTVfY6pBeS0xYrZFQpIU/PCUbFEdZdJgiUj7GysUN
0xX9tvGz+JT4YbcbqxpXwVybtrGss6NvqpiotUFbhxhjv9ZZRqRfUg67vBD+XqWtdxBR5R1sT8UH
zU+5agVN8DYKEGW1iev/aCYnclfFZLm/m1jEBxNZDg4G/PzGUA4hOV4e7MLc7HZSpQMOcVPyqiMz
36Vtq2MZaGfXLRFVRInF+jPWSf5GBan1ENSyfvQRIm/jrnAxha6yt9Z2/2gCxZ+chd8axk+byCcS
BFE+xsmzw07j9joeiBmGG7qfHkansN/CUVXfS08PXpXTWZsu8nH4GPW7IAGLi7AR3SVWixFTHf3G
rFGAn/XpVWa6QENpTXSG4WT3sQxHLFybcVPVhtjq8JiecGvle4sRqV0YRzXpOjS6PrNu2u5cXf6z
mqGZD0b8EIrTYEuMQE2HJwWY7qGJEIShSP67FToWaRd2g/enoe0uzm29m1btNBHNYk/+sR31Kxur
GrzVLlz+/V3AdheFpajg31ahZrJKQosIJBJoB7OHdal1mDupzsRdpI6ePn51Z57FmUvPf16dbNB0
4Fcwngb1MwRGdMbTGBQXnuTcmruoXDqlT/gssScrH+OxUhTItK3hqYhMMMoSU8PPPIPSjf8+Q9lX
lbL7qDr1SEwB1+79rnqNcdL9+PLnnmIxuhK/7BDcNOOpLdDx32f1bNXxLXBeP778/DLeqbj1xWhy
8Veo8IG0j1Wk7nMRPxtEd3/u0ouRVJAnlEhLIY/kXc/qTD+88GXf/9H2EsSMsXqiUvGKk5e4T61Z
3hr4K338o8+MyCVOOSapjKg5xpNfzMJBUlREti7lhVdy7urzpPtnvFtt3I4C+5xTI+2Vk+GjghB6
wMb2cz9+HkP/XL5BK9NO+ZRjqsi+GQSWs04lhzNPYUT/8S3eH462Oz/ZP7dIR0vTsiKzSXhPvRUK
8j+m6J+jpJMrWyuvPr7Jude0nLmI2uNKGdnJNJ4d75Ej4HCJvXJu6Cxma1E6YZmmIj91RZDeOSj5
8ar0xHThA79/ZsbH6L+vhyS4pkmToCLmA5RgVHjpcj63dviZrPwpGnZYSzZIljA8zYtCfG7QOovv
7iekpw1jO57y5nHsYVvh22tdKNbPfIu/5PB/PrhBHNes/LaPMkROaWSIfZPbOB8v9GDObDfO4lOT
F5K2mmRGpMNLBFA8dL8w48TA90l3igtj9twjLL55k83AcVnlpzK076RtfHfz8ro2rZ+fGq2O/O83
j4nPNv+fszPrjRSHovAvQsLYYPMKtVeSztbp5QV1emHfbQz+9XOqn9JMKKRII80oI0Hh5dq+Pvd8
EfyL4SrEYbs87du6AZvGHX9df/7CkBWzEE3FkOIfXGLESXMHu5rP8ON7vv7opZaZhWi4BRQDHOrL
c0c6FOp+lygabe2Vdln43Xy2uAP0MdQMXE+UGstDDRe7LOo+Nij/0q7fDMqug1MAECDIfoHRDLQm
hDoSXKC15PLSL5/N4jhVrtcNDEqMCRZ3pEyBHKCJtbve6O8f5z0+m63QeHasaHh5hoe2B0cf60Dj
5MuUZyfi11s/8Wy4pIzb6y9b6OG5hh/Za7vXcOY5Z4Dp5QUPDYwySLmWnV2YvnMFv+657r2iAGkQ
mLEafpMUpj4RqvXavkEB9hR+7CtmM7hlfu9BeDmcUxR1w01T1/e+i01p4cMN8iOvsOeZwZbC+qxF
9e3JxOZ7ARPqQLT23oqQjf/YC2bdrlEbUxDmoxoznWDI/1QlHlzUxcrT3x+y9rzIQUMd3luKOCcc
zPbaTn6ijP6jv/zyzjezDc4XMNDLeufkwiKmqh4U/Q18xQd/+KxrRVxJZg1oFh/l7wHvXDBlYYpz
vc0vbfv/3e3/ahtiCW9W3iXk5IrilyMv1lRJ+Wuy+CHzsw/NsP/VN3DHgitvO5lTgTtNF454loYr
Hqcr7fP+DLPnyb++bIocSAv7pI3cOyD7RNDAlvA9YA3Qns3K6F9oqHnuT/dKaVHR8UTF6wBnOwcM
AwPWWln7K+q5haSfPU+BAb+Qd33muLgpAQopivvvtnLjG4uD4YfkR1w9+kBUbwxAQe4WNtPJo/YA
brk+EN6Puagr+3cIy1Lx3peZfWJ62mHnB9OhJtQwZWHeNrefInq8/p6FaTjPkfkjdwypUHI9YRPT
gj4tk6frT34/kNvzxFhUWU6R+RfbGQfwQav3frhgj3CLf0xZj9q7f5soyWoHTocyPiOfcHI9+sLk
WK8M4nd/PBx7Z1sBmID3AsZP+iREfyghovUku4UrwcoUpO82O55/6fY3EcqumxrglcicOlPl4Xjh
76SypVuXc3hlZImFNdVBdS5YRu10GVxq46vBeoZfBcpkDAhd3KLi2eD+aZOA5wmrKVnDloaZbh9X
kYdkVE1ugVlmRyBFvT9eW+UH3IyQW6uMp1vAGOB2SUtLfpKoh3mFGwf/TNJ++tGMgo5hngn/sxZ8
gG1o6v+MDcz6P9iys15zY3yHb8XdiYz6aBXWzmr/2JbYXR907x5nCLCn/7aryIdID4K2F88U8AJg
cZfKU8/6X/iie9eXu0wPf9qYvVx/3buxDq+bdWPfNL5l4IFzsgkuVN38PipBfBi6I6yM9ySq187J
C8NlfkrLgAMREezgTsDHHmrfwGul/n39E5YefQmwb0Yi0WMLOyK3QyWoOmRKwJ4M4+tjnT0/i00l
KwcC33QoDdsfYwIq3sXHqkPe9vqPX5im88MYFFqUa6eQuH6dfKBx+kpv/dgiwQSmwdfr71jq49l6
T2xELNQLl6dSF/nXjlg8BK5mPORIvZ9RWhKfYevbrpwTFl7mz8J+JMoicgC/PaWagW0AInlxsYS1
SHtTcvcubcqVFy203FwbXo+wnWKqkycDN1eeyNt+8ncN6X9db7R3ly/Et8tr34wqWG8p1UvM8tRS
4ICVAAnVFbtvq/pEWfrqw295A9ftlUVsqdUuY/vN29wGCBob7v0nQHAfJo9frKCbg+qKEblzKACB
0ViJL0vNNhsMo+x9p0SZwUkWA64SMC1DmBZSWEX6K/fjC/NxnpwndpuWtkLLeVNS3dHGSx49WCg8
Xu+XpafPjuZZAvtRY/z21KnkG8/yIxzj18TuC20zTysMDZmgMLGLU6I5HOkzGMER44gdXLzWrE+W
XjH7+cQZRjABc370mpfEevDVuBnb6GN9K2YrU130vi2GuoXyoSn3SW2DkZMBJqcmnj1cb/6F5Wme
YdB+1pqy4PmJ9HmehOVUe4+DgGtqg6V4i8pMWE13oAGGzphIyOJJ46+8eaHl5gkIVnh5xOnEj+B/
/WgmGFV3HaZhvDJqlx4/i1t6SB2shLo8jQAGoUI2nvb2xS4u8bO1I/XC0J1nISy359jy1+6xsonc
xpGn971GZe/1nrksd/87eAF2evmwNyFkrFuVKJrxY1GJsCo+RTaMIESDPcTKzFt6wSxG4Y4esuSS
Nqd+GGHlaxGqf1a8F79cgqpqJxLp/vqXLLXTLESBfE4GOpDi5DWs3YMl6t6UKi02H3u682876WpE
KXPh1qcp62GDxzkKk4luV3ph6bfP5jdoX1Hst1FxkjK+yz39zGCgf/2HL7X/bHb7qVfLbOjKk13R
Z6IyehMTQPjowH704GLdX3/LwjzwZvtPcMII2G/ZcFIdTJ+QU/8eJ/nXJhYrDbSwrnrzDefAGzfO
4C4Gq3H9XUyNv4dDQfqz1Sy/RYUUvfMqAidM3O8nK/uf98/BxPdmc7s1YEwr1QwnmU8ZjI6Bd5bx
+Iv19dkSdOcMvXsA7OVEXfFT0urleksuDAXv0o9vJqQaHM/1fWyte9V+qtP8ufPqlam41IizuU7A
A7Rq6BtONe3zsEyRQ/bc+Nb00wu8B79B/nsD/tOKIdzC3sS7fN+b7yhHFutWNN1JNsk2610YKFR7
H76exfSIbPYUXG+upYE3m/W200tF6gGv8buXmNMfcZk9lFG0VjO09BmzeT8kTWq7ysIFO1JqEwwP
UuaC4wBPdfNMAE3+2FfM5r81AdTV+fgKPlQPDi9gvwl1rpt6f64/f+krZkEgQ9UIGK49WonD79yu
xD04CveEeDdy0Luu7z5UN0D8eVUhgPQqkwy9PlUcWtpyYlt/SMmOpkX8kTs0vGIWCqpuqHvDWHtK
WCdAkbThjgrWwFR8sMvd2bz3dJQDDoPGYrjSD2plvQwcoB8DSw3ImoOxFytTZGHsurOp3hSFKKoc
p9uePLTeF598K4vn6x3+V4j7zrruzuZ6bumisNx6OIm4z28LIAM1WKcDTH5BWvkDS/Z6I51KPlY5
2K6R8aYv8EPztsDf5idVcnEAw37YJeC9AxQJxR24QhPIU/D7b8GX+XX9Vy4EpHmxYlSZKobcDqky
Xx1xY3CnYuuZ5vIGtIEQjsS3yWStWe8tNfYsUDBvGnnNuHMqqbcv4W3rGm+vOrO5/ilLj5/FCSmA
UHU8Zh1L1T0VZfLitlD7dNP48/rzL2Pivf6cRQhfGAI7xTo6ds5vzh8duCVn8SdnrSRq6efPAoRo
JgHscBUdy/rOLZ4L8sD1tw/98nnJ4kX+ISFri45QkxYb2wx3pkKmoiD+g3UBUH7sLbOokJewQKuc
DO0/pKFOYYEvX9sU7MZspQMWWojNooJq4DCfGnBf/cG/g7aiAHi0PKP8Pgmvf8H7DgfEnxcwepVr
AVEBwKkdwd/Z0pTeOLC7DB2OOx1Y5U823NhY9lOV2uwqjLHtJPr8CMp7+2AG7cLnxEAGbLHmY4eb
v2ZLb5Zw+BrUdMId9hFGFUY8ONFtO/5e+djLwHpnPLPZ9qDtUxo5sNk/1sMFvsYaFDEm/a3vV8fk
glSB4+rtNMLTHWJIIDVMy9aamS68+fL3N18F9wEDQD1mEkzUqQBt0LceOriAw19Oi+Ye9fbsmKAS
50tdCQ1dJgxOURVlwwpK+F9K7nhPDL4g++vtsDCt2SxsoNI5d2ArDCUoM4C30k99Yb/ARBkFxN3h
Y6+YRY6RTgIYH/RiBPFsDR9xPTw1/eeqW7MvXthcsFnswKWg6/OeREfpkzs+/WKWB4sssIB1Gngf
3MHMnZ77BqZKrG0vTvDmy4AS+hs/y/O91Yx3hRnObcvNSiRZmOhzp+cM7I6sApTohI1MeqAodNWe
LIFBcprt9R65jPF3xv7c77lyc2+oQec6KqBFjmlEI+g1iw+e6OdlokgHEu1SGh2n7rXzfkdwoXPI
PQC/K+2z0N3z0lAw7bOMRF6E2331lMQx8DwVPCJ1Or7aKYz+o3bYXW+npZ6YxYicQ25NdW7B9Z+D
4QUQ+Uaa3oY4OOUrXbGwA6GzYMBtnzSjZtExByYrIH35XObD7WiyMxmSRwB2G1lPK+9aarjZXAfC
q3PrHg1X0CRUwGCP+qdb/Y5zOK06n6832UI8obPJbipXgjaNzteFDisGaEA4kTastV4Jn0t9Mpvs
tPSpj4gijsANUmSB+7IOoB9aefrCzJgXi8K8QrXK4OdXyjmiBGCbZmwlg7DQ+vNiUerAv13EsX8E
1EweSpFtvMy787LiCRxPBdDdmsnkQgvNS0VH0Fk9MPiAGKmnAgQeC37x8Nz/EoGN/bG8/7xWNKm6
3K9Qp3DK/acUVLS6PlL1I3Veu5qurBoLGdt5yWhsg7RGMyc9TYl6ATwybMsK/CkPHQ4YgPAg1C5G
ebB8Xqz0/VK7zWZ7loA+otPOOhbRSda3MSMBTiMffDj9d9H3fYs2E9Q2p7L9ZSQJiXrlJFt5+MKk
m1dJNQVFfbbu0lNTIAecA31rw1jBAxPaWnnDQpiaV0RFlHRaaWwTUM3uBn7MP9vU/aF08mpq555w
tFXuN/fXY8i7k9AR8+J2p2xwl9wncJ+MXC/IjK5C168erj/8/V0unj6LUGkq5UCTgZ79pr5p1NQE
BJuxgEZtfkQ9y2+rLe4iVv3uOrobhPvajL0OYkeagBaoxyL+Wj3juwEBP2QWydoC3PBKJfRslwRc
0fZGgtPmSHBn27p9bV1v7X7o3eHhiHlQg1wKxmWd7JA1dMcA5gQnsIeerclxg5bJlXZ9d/bgJZeR
82ZX6+YVrVCi2Z4R0crQaOc5V/6msqrP1/ttYVDMo1o8Znlc0JycvUqisIGyWzlCpXX94e/LQvDr
L0335tf7jWcnMW3tMy4fwKcL+9sLJWxXPrhf2u8eA7J06/eh24fkFY7zR7Ypb9qjs6NbcYA239SP
ldrkSQCt3mf8q/ucApMWrNUjLjXt5e9vflxapEAlCknPBePFE4G7+y344fQMdzHTrEzwhXI68Xe6
vHlJqUYIu5pmPHed1R0HXJbs2syFWV+O3fsem9Lkc8P5MD0aAE0fcxSKqdDzxpFtcu3TPsiYLzbY
v8ShXRVN6GpQLMNOM5CmeEPU0cMZHFWAtPteCvuCaGx7/S3jAgXwAO9F9fZ6Ty601V86yJvPcKiD
I2tasnOSfW6bV8a8wEtXEgnvBkEwQGf7J+3LvIK3IYO8ethwqAOImwZ+/0WP7qF3f5Doz8e+YRah
yjyK4lFrdi6yGz7Fga3pAYaWHzlUO2IuPIN7X9HgJr1CNMjgUmTB2i8KgH9b6YCFRpqrz2zu4pbN
i/DjBVBk/YWUxEOWfScg1+RIv/C1ObsQEOzZcm16OXhwo2JnPtFPRa5u9FB/JMOLJpot1pHv965H
tHdWgHaNMAC3gU5v5dP17iXvX+zg+bOB5DDYdHMrdmGkQ+JNPFnefSRt4HYEF8cU3Odfuhztb1F2
iXC178QXOZUb3cMIFr9nADjcSZA8nAaUS4Hw7ITI3RtQ5tk07hvcomwYyVBf2JWgP2dpLASGEKt2
aZKIfeJpdposP7nlGfBPBQX0Upky/lFIqI2JX/X7NL9Q2jQYZo+u71S7wa9AuW2s9glGPO4ODrfj
zkyM79PBRBsNxOFWikruItWo4zCm07GfctynJ53adCIaz/Wo+R2WoOroZKgVBcQV+rt2xE1px8ih
m3BChKcY/H2A8oMPVGb9LjL5guSx/jYCBo5DdoT8uls7uwhKzxObvNwPshbGitbUjSDZDQM8/idE
45jg2M9Hdcelagdg5HJ+J8EKeWIdxXxVDD+/BH5KujU7p9VwF9vffWMfYwsZO1u77r73y/xiaWag
Sne96EaQ+I+CJP4O+Xc33Shf95sRR4St9No+ZDjqoHxKsScgWesH6M1TcrkDVHlIHe396GMRb61s
SJ/bvIAcl3ZeCnsu2IBvaZk0Nso/YYIFneO40dKzwkHC7opBdngPC+vM20TM9DEQ0H6+dl+1MPj4
XIAkB9UXDYDG58QbBOZkym9iV09fywyJAJhIE9CWeVWwh9aCHX6AEi7/c4aLe2clQLy/G8HO8N/V
LPZagSpoB+5ImQ7jHGhrAheVc5J8KBPr8Hk6CL6MBScDItCF89xN4i7j+e+SYJxXk7eyFLy/d+Pz
bJDDux7WshT8E/roxV/jHK6bWR8KzM9mzU9uoaHmeaDe9K6bGgQ4XP1v29SEsU02GfKQJF1rqr81
C//LBDl8nglKZAxMR8zZmViKHUnXprtEdPH3Kq2T12qI1IPVEe80dRqoCYBCtygMqZwAuwH7JNKk
OdduRC+EagMAOxiNrXdBketx/OBiNRsssCmWg50JBSa1tnH8swWuf3JnN9UtXzltLOwY5mpmq88q
ljW8Po8Qb4QdHCxg11v4YabgEn894i+Mlv+JmpEk9EQHBwJUdG4JL15Gr3RDB6pv6I2iI8/9cuVN
738Mn8ubGy7aOE2pOju+tI+m7vz7fkrotiPCfLn+MQvDcq6U9JniQKZLdW4da9rkrPDhfiDlY+8w
cSP1JF+vv+f99Z3PlYyIqUlDe685t2pCuipudiIXYqWdlj5itnkAsNhH5IOHPrB695ksf/UKfg7a
HfdZ1a4VZCx9Af030nmTqT3L0AY2KdkZ9JajSNbu65d+/2wH0SdY4SO7wKPz4cnLIsATnWoIUDmE
S+NVH4+lD5jNPrB8vFRNDLO8TnCT5dkbocWfj3Xv7PSbaiIJdVNQDJLS2YpUdjvgB5wVle3fQ/Q7
gW2uR++ccehAmXfO0C12OTIhkn0BuoT8Hqkwh0uO7w5E1uGTCyR4GLXtT+NQwIZYbz9YqWGbvpLO
735s2tDqa/epS3BhSykHSMO2vA1Dsvm2szX2D1Vu//YdeH54HJtdOJLYR9VpGloAD4V15LpgDDum
Bsh3wn22ieN8ZR4udM5cAp82RVUSIJjPOKv9HJz+1o3E4Xrf/KUYvNd6l0D25hRVKX+wStuAozi2
dy5IODo0PfLfQdMJeiylYz2AUK7+eB1H8hjH8v6WdL79vYsaflOAg7HneZVthQLUOiYy38Or1P3m
yiy5BTe13DUd6KqVP0U70tRtHvaZhtOjw8pv0mQlgO8gCFHsED/ZSaXCVkl5Lkmq9yaemo1VK5y9
cg12VOoI7JHg6rr15FAdQdUBca4uxjNrUSTJEEHuwXbOXvK8o+dKT/GnNJH0KFKPbECcTU5SDOYz
ZR0KpCLH3sjIbQMBJc9BTF1+9JK4ukUBQ3QoXKZC287zY03hye/4qfsCwApAvNDxbousbKEtwp5g
q+0JfOu6V1MRQkfFv0DrbYswr0uVHUcpwNP2IawSKPdBkQJJwRYfsTO93m8LeztgnP/tNyzISkYG
Lhl+DLvMFje2eyDMx420GD8qtyOhz9JxPyRxdIik0zzAGtFamXILi9y8tDySQuMWE/6BJeiI3bcB
9z1pagdTqnAScFc2j0svuax7bwYmbtjj2MhJnwkGEyoOUMPu4pb9GUeln1NNHNyXWKA0X2/OpRl2
+fubl8koYp2JWg1/qawJhKvI5wEI85X5+/5BmYv/rQ7g/jQ5t8+N5g926x8Y4LhV1D1qnu5lIf5M
gIFd/5ClVputFlXXRG1cjwTuhffThUpbw8FqrIJCfMn7fOV+Y2FJmhefd4mBt2CGreQY2d9GWd5P
FTvF2q0DNxdrJnkL+5u5VJwOwOjlMQCyF2v0zvk85Md1A+2Fh89F4q2binjKwMUoIKBuGBzsaBzg
vLwyOxeG01wJHjV+5AFR55+wVLOwjsXWsZpyZWL8FYe9E7L5pe/fDNYRNDin7NLxTLShaTB4I5x4
CuC9i2KkX92CCNxdYu4XaQfTZlebIhQ4Mh8sE8XblmobTucvLuzoAodhxg4UZL4/2cSckIAktG2m
toJXBPb8W2CqRTgMJd8VcTHC39azH2GfJLHN6dR2jLZDNA53OjbVPpGFfAVFwkBxD8o3kO8AYuTS
HLSylAqrtmm+xikj3xSslh5i4bo3Xm6xY5fp/MuYRfFN4pq8C4qq8/aOqEF9G1WfbpO2s2+8fgSt
xvSeeijh4nUcSAzjIWRyo69I8fs7CbnuJ1NHzVrx4MLVASw5/m3jPvIAYKceFLdDtS0bXAnLcovE
yI6lJ9tyP/MIbsvjaWjOKYfZdxt0WboR7soEWwgY/1fKR0ml6+4yPMffKFfZZCoFldvdV616Zl0a
Wv64MlQXAsa8WN+LBj9SQJyczZRtW5iSwTIL9KTXnExBqX5fj0pL020WAGHGYGdT0UYnZqsAieJw
gj8pTdOVLf7SN8yCHi5cxpgXtnUaGfKcBVwrLOxhSXVIxcm09spbFqLenANFqOc3vMFHNNbJKLNx
U+gHh40l/bWJjbH13rye7ZNV4pYu1jkGS0f1wy47HRjp3keX9PuHumGunC+cdBBjjosbBXlOy8FD
q/qwip+uP31h0M5186jetRJSXoiHMhrCQhgYZKjkPObtd5vq58oa7p2++3L9ZQsjai6YtxswcfLe
M+fJ829QPA6bKnmydf3Bb5lNf0Z6R8PHyJzrBMb2WRukYxFWuQlhgR/WsLGoxzUS5cJa4V2+8E00
t5q2xnmCGkRzC/aEPCzaldz20pNnm5oaa0/p2shcCeT53Lx+QlnB9+vNv/Ro+u+Pxgm6NlWk2nNW
9l+cgn/JkZVeiUgL88ybzebeZo6VSkbOkShspE7gnVg33mHsIncLv/AP5YK4NzvwAuxUub7FYZ6P
gr2zhDb6oSr6PgQvyD1cb6T3wxKdiyxJziyIJKbxlCa31ESfKoJS7y4okwFp+GR//SXvTwQ6F046
dtzoamAa9EWDRF3mTPuIjMO2aFW24tKw9IrZOJqMDX8kE+tzjuqw5yJpLYVijhSFCVVaqJWN6/u9
TtlsRMk41qRx6v7MAKiDp3f6dUQJcKDNhTthrTTWUo/MhlabT7ji9NrxhCoehsv4orzj7tAfrD5y
NmbMzNZl09rt29LLZiOs6RzPaTLYZ1RdvdOuteWola/lQ11m2976er37l14yWzOqAhbiBFalZ9t5
EO4ToglIoAU0kQBgymF7/SXvz3Y6T4E3us37qK3Scx2lEAtzIDOblW5fevRlMXkT/YyX6TR1wUc2
EblJaXGqC2dlhi80zTzhbVtw9qoqM57y8kvZ3nTqNzdW4Ke//NXa+KVXzJaJOHUzRhRcPlv/CcnY
IC2toOtRuGPfDMA9X2/9haM+/Z8K0lOqsHvKThR2TYXCr+cih6Rv5LvORtiNBnpqyNBs2krdDNxd
6ZqFGflXQPGmayRvPfi7gx4lC8C5hQMH4br1x63oWmubUl7ur3/f+/sGXKX8OwSGKE/aXEl2Grgz
PGF+2rdo1ekT7SjbtGDQoMS1slPczHo/rr/Rx5P/v9Gic9WRlAVeKDg99S7uVENw4sUBgq1qk3es
3vtNT7fpULBTJzn9ibLhNQX2Yk/OQgIsxk01+Y2DXWn0LH3WwVc43VaqR0I6mu4gB3ixgEhXfoTD
Rtu/XP/cpVE6ixFZm1JcmfZQvKB2fDMpXQW+yO1ATZDD16zIt91FaHf9ZQsTeq5AQgEboQNa9wRU
yU2Zu9u+dFb2MwtXWHQuPAJklRWJgw9JwRuDy7Haqs/xNtlAozME8S+RgoVU30OlvY0/mZUosjA6
52IkM0alAQEZTq5NWuy6okg2YvK8sPG7IUzT2gptD1bhZWWlK/N9YbmdC5ScFK5dXePW54RlwxEu
1QJQwSYJrFZ/zAKLzhWXKYjA2sLO8ISL52+d7cY4KQF0WdB+NxA4kF8fCksfMts3JIXxiKnQXaT4
Tsxj1f/s1UqvLD16FjOcCcxkNjJzFlZHQ5P28a6skAeN7K7cXf/1fwWP70SJudTS9XpFysqDebpT
9EkwJOX0ygGifoGxqQuhA4dvNe6WmAmN+BXDsOJnYsoNgFL9DaMNAFiZsBtAacVTI5z2Oy5AcJlr
6TKaAhgcexs1woAVWsHy3OCWfuVXLzTMXNulqrhLcrsgp84SUTD1eGXmA2VRuUmykv1dWBfmuisq
G7d0HNec286EQ2U2LepZ3PaHl3fb602/9BGzbZpxRZQajsN7kanhMudePROBb8DiNUPrhTfMrc06
ZidclB4mgL6I+Fh5bJr8Lhmtbx/6grmvWc8g0On9np8aXBUdLT9PdrgDViGwPs3h+iuWAu1sLSF5
aiEwQceY1+YLdeuXySEfG0RzjgyPdSH8hMMhD772QU/Gs0/FQ6ST9GORYU6RGYhlt9Q25ozLlVCC
KTjJOPwo9oDOiTG2H2EvL2L7rMlw6mOyrxqZQ7AQf6x9/q5Pb3ZGVBuustE359F91O0P+ESN+c/r
vbowMMll0r15dA5TElQCVzYyrK1zAw/Zbq95MW382CErQouF3c/cFTIj0u8l5AK4NEu9Te1TmQRI
EvunnlvQ6dTF5xwLgm0jAdiy3F9bvC/j8p1wOnfbQzYzqqkEw7ir7MM4Tkdj80e39MIi7raQ4YVT
DfFtZ98Sd8yDmK4lvRY+dy6CdLFaM9il2ycHrk9BFJd3qV/dxpnaGYbijN56aC+sD9dZq70h9l/1
4DvfOie/VKzOOVxa0Is1odssbeWDPVE/+mSGhH+ruRh5gHYvUVuJmqBdYqmoQNmzN6YBrZkN2zjJ
7SCrKgdbmqrC//TqRoVpWx0yludbSEyeTAsWknZy61xltTq5hczPXuIlgeRCBpp2zib1TbdVeXKv
/cgNYVdnw4My/60KVF83vl/eoCy8CcHTyLaJ7J9pah5la31ToArvora5d4X65Xeus2lRvBzAKdGE
CojoYBScbFrb/epEHPtypOJw9Ig2lTOdvN4fAncsi41kptrIsbxN2uQ5S8iLnU9WkDA6BPDIO+ZY
pkLI7n7F3WgHdp7eMoeRIxKrEhkSqNHqS45bqfqs0+nB84t0m1rD2alycWADr/ceKR4z5vQQ0hnU
G4Lz0EbDTxz4WFBCu0za0SCPPbSBnkZUl1Mtjixvp1uhhj4geoo2nhnpRrM2howpacPOsD3sLe9r
xX+ppoiDnMU/Veb/0UbFAVXld9RndvuUI3FaENMdSIkS/U7Xw64oZBH0LC9DB2UGW7C+ytAyxYkw
XJWIwQtkHrNDW+FmuonvC9tg8EEyErAe1bZ0yt0gcy2YJeT1z6TRX1XejaFMa71NC/xXpcUtzT26
4dUEdZvPbkvgybDtvI1cC7UxJhl3KfwMN/UApEkS2xG+uSewEyisTSuZDxdC3m6KPkpCf6yf8ijb
KTbChbziBIaU6IgKbtsBoJ7jhuaNC5GeKAPKxnxHBlTfeKr42rvNL2I0KPISjWlgtZHdRSCIEBh/
BdJtjzhmPI6TAy29PfyJuxJe9jbB8M28J3uQr/4w3aiLQ2wmxPcJtQiVW6OmPK3OWVTEYa1sGog+
44GEME1Z1p41NN3kqX6ksfsHd+qnqbSPXp486iFDnSQzt9VUP/l6+AqZYx3G8Fzc+mOGnXlavnga
DTPBFm2K1ZE43muXZg9ssA9un1tIXjlk2zYQi6BO6qtXwHLFH2L7iG0kFCIVyTao4HF2vEiOtvE/
F3HfbfwUoNKE9p8UvjxAaZpBVT+RQeKiNN7yb+z+on1u+NY2ZN8UYLQT2aHgJCGfVdqdW8sy0POi
vbmwnsp+sk926qgAoBMCDzrjI7U5NKEtca8tM2uXVtg35EU67Ava1M/ARFsoSincoHTs5oAbXgch
svJDr6nrbdW6+SaO6ygUVQOP/yziO4/F2fYvhS3z5SvIJj91hwOSUxfVtpbumaX+t6mWB1tIHkRT
Mm0Ec3+NsB3aMnc4OW3+JeHTQ5VFp7iHEXhalp8c/BTYZ/Z+KJLpmObpIavNY2zRGyb0N9JJEpQi
uul7rwudIftUQ6oSUQiFJ+FsWK7UbkLt/06OnQiUbHlgDWrcoT2B4RrvqUbmJBKejYLk/iVKNRKO
I7AuhdLQxKOpyz5Pg0Tr3Wi3kM7W9id3oEdDoMhpDKyALBzOApQwOIHgSQLpbQa2TwHTXd6Nn7ox
7oJpRFDAdekeIpo0REn2rSDg3HsDoQFp7eFQld4LhmK/N+Ae23Xlb3qf2DtgmpqgT+M2nDIrDrRg
zmkU7MZJiiJEaUZ9Zxk3+5pP3aHJx+i5YuhaO4bdCSPWdiikuxUs2ef1YIKiY+dBCGtTur1+9nJy
9Ll9L73+SViNDO1UHTmTIohV/CUaHTDfjfgMQMSj7xjczMW1DofYfCockkN24t7CY+I7KZ0nUlS/
Riu5AdsHmJ8e6hiJ6JPa3muD6vMtYh2GnBbq6Gb/cXZlzXHySvsXUSWEEHALDLPaM7bjJbmhnMRG
LAKJVfDrv2feq5z5Mp6qXJ6ctwaDpG5197Okb8QjOhrSUW+oGj3EDIdGEM/xNwEHRrcDBDVhE+hf
XdsBgK7qmInmZ5dZbWj15VO5YJd6zuKF3VB86tRhIXbbE+wMm6QtkUzRuX2BdvYznLxQhPhnvR/2
NuAyg+Zke/S6Cc2H1nzKUgKdEOQfUJP2Egi4gDQO4ZBjMUIxuZiEv1I200AiBUeK+jTvLfhymaVc
1XkOr3e/duMFACS0pYsk5d3BaWeYkXcu2wypP8XKM9s0F4fCbl6WoDmSDNPHks8fZWc+LDb+XEz3
5JK+je2+AD6o+GlyS61tkXbRlGJmDwxSlAnnBIGT97GUPxTP3rXVdmFPpnXdaVBG6e9x6e9Tkr1C
TvibLcB0V4MB+mIIQrI4fWQ3toX9SGMX4/dwAOE7HkfvxRRuHs1zvnNzCFQIy9Qx0m8Qs7p5Ez5i
hdshzMw9vQ+QvlZtV+frSiCtjgX0mG0DVo2txgjuv+jo+OZRQIAF1LXyhx5thq1av2aY9uNO1T47
jbZiJXm1GXV7pLP3HBBI+6XOFELZcz3DZs9R8NnRhG/HpSkA1DJv3EuTzOfPE6fPpUHrsa/vs6r7
7lAEVcjgupEuaxHTknRR0GdT2I/AvI8QfYrRj3ajs6WaMpYd8UzVkUiXo2P0I83JmGD3BGsg7yiq
oeq3VQKeYHz8L53VXuhV3N4aLxvvSACRXDIge+WIJSHEdc2qbX1rLyZkzrwxaPm4De4hMHfSZqgj
KOkg8QX13i4I0qcU2xw/007ywUvdIOm0oCsR9BI8e5jxmZr/Qop+dWx58nIQZyeDXCzyAENR89ql
y7MYSieGymYaeyN9WKwWzpZLebIn9WsmU71u7AaQMdXP0eAN3t4VDtqGGCuFHhzDTrJq+82I+0QE
HB05lW2RRtJv1I5OaRCConeHaAbiWJff02x6zEv9zJQod5Zr4FjuAFDj46D+R+eN0R9nmILIOYIb
1kvq+9MUVpVN9gTWxqcWLOCtYel8yieYb3uqrU1YDfNDFaTdoyS5G5Zobm6hMTb8KmtrU3emO5yl
nXFvUWc6xVJ91B4LirC3Cpa0NB+iZumbX1SQHnZfY3tndd38CoAemiFZaR/VZHmwNMqCV25Dsgji
5icACdw0GiHTuiZDM28dMSOXQkNy8JoN8YY5qTF6TgpD6X1TNlOSG3w5CkrJARJk7Sq1apIATEcj
YdzpCa2XEZdK4FAX4NjOXqYPsJkpAAPsXkwDIjguPTM4Jk0Qz1Zub0TvlmHt+cOqQPMYTpRNHjW4
JYNUwu7s2rU30Cz+KHztruCU9d7mkxv2AYwiet1Boa63h8Qr+mdOIKBe2ipNeMrzFdPEP/9RPEqt
iW/F4i8wMiB1VOMunaR+7ya1tn0wcKHy2ggdJNbS9rFVZy6wilkZ2TiF8eyBbFJMM3LgyHGWFYez
nGXlcSfsdlNbjf1Dobd34HQksNBraOQ5WXWo4fv+DD3vbAPtaT+qXHiie0bmkEYiItbUr95lFZT9
umwH9WpruMkwaPmFWo3BJzCt9qqFEhEqAfuzcsBs0pCM3wPsgXeWWYeyGz52PAcxCJzeNPGpXCJA
dU2UetWHmDSNsppBmcLnP1kJ9XrsP73i7mz/dmriHOE69ws2o3lomtlBXYVt18Caru0QFEcOEkOF
e7hlK1xhMTondlGCn5SWcdCYH4XF6miCYNEW/A0kHmeksZkrK4LqoRM3WaHvgoKXkQ+Y6AYeNiyE
5+wUllR4EImfJ0CXLL0aZWtjPDwjRhO3XdGGF8nSdW9ukD8o2Yhowu6CzuSIWgvX8qTpsScEm969
wdJxtphTi8onlH1/YhonAAFqW5rWhqRg/9QPmUB6lRJees0Q54V+KglKm6yBN6zfTPnBcTV6I0H7
yHMPFHKoFMcLdX+xwglWVu+ZuPYzsQK6D4gXBXkSllpvAHX8mgP8xXxk3+xi9EMws1D/LXqAMRxa
8lXmm9glAWq3Mf1ohO/g8u3hv6/sOelm3L0Hu2tW6PsgVpXddz+gTdR12accBzfBq6DD6AJ41QCf
Cn3HIiwB6YlFBdWvAsPPaO5wlZXUK2EG6/ck6klex3MBTfeUUFxZC9RGPjXFQ5BOAFiWM8d2zfv9
vBR5tFi+PrZ8AtAJYfTOAG4FtrZG0kZhv+oX7W6Yf+ZeUdaeEK7TsOqmu3ZAoAo4O4tI6ZeuK1KM
v0HxXemGkATYXpLIxjmQbChXbmM5ST6azxqDbhSWol+1HOToemhfcX9p1zwApLiBJOO9VyPS+sDq
hjkw/apuqs2Slk4Iw0G8zNg/GQ2JHfBVeh6JgP2wPGaOo2uj1F2Qwly84OswVhD7d6C1poyKPRv8
3lqC6MkDKSJSQTt9TmVUwx+uICoDgU50IYwPIWuj2ARkeD+uswBYuaYGbc8eO3oSGdJS53snlyIm
eyhaqQG9eACbGWmhf9FB+gBu/ZNTzDBSrItvnue+c4naz4OUCqoBAn7xQvHQac7RVC3LMFfjz6Bq
QP9TJECkAr7ch8VJhE2MfB044lQ4FtmpkusIyiKodwfrUw9oOItlXvdQD40nQe66Hp3xtm4/DRnu
clL9rB140Wob7uIFTDZ+e4E3wvtWgMw3lPJeUQNMuyywrm3fRDNqgcgipE+oC7kdlzAG90ZAGkcG
KFHdZkPopcJOxkF1R8hFpGE20x9Dq3QsTN2suALIsCbZeRMVLwTC/yrMoSwuQiIgLpBV+SaHlUHS
tSAIlj3KWAuGouuOO9Od4wzWpq0Wg/1ovwCK4L+25VQ8sYXD55D3/gqi8TNuggCfWxkupRWwl3fS
GI1rPhKYjYyVKIdAh4hncJgMWgDZoeBZJamSBrvMS+8atFZ+oBVftLjIBH6Ut016gFl39rGQYfxm
S2YitOGQzN0M/IjJNOYN7GmaUHzGJxumm3Fpxi6picjfsq7IDyVp+SNoP/6+a1so9aaL+wivI3Go
XFJulqZUn20Nt6KoNwx08yWQZ0HGPIJyCAO5usey1KTa+F2g1poO/gq+he1aSPQyxkyq3VDm476a
BPpnc+M5GzHAIMXuXLqDtlUdhGNXAgsw9j4krXCRWOxoDib28HWX8soI4JL5O1ez004lupS+20Gy
tN56WdlBB1xvJ8f9/fUzrvS3L0m/TQ8A2Yw9vwMrBde/sXis2C2k3bXfvhgfQYGua8YZzh/N5Lzo
1kMwpbUdf/2HX2nhXlJ+dZALFGg62FGDAXZg+x1oFKJCcuXd6t8ecdH716OfUW7XZDcu6J2gqkXv
aHTe0FH/xwdcjIz1ODdlJX1vNw9enZRuV2xsXhfPaBE1NxQpr6zBfzPyPzrdzJYVa1AyglJm/cht
+qt3b4ld/n3gTS9JeBI5w7FcLC+i+XNRNcdlYodyUT+A4bxb1PLx9Sr8fTRMLxl4Y63nHnc2bxdg
1DaJbdn+SMkmwz2MohKZSX1j3PD300YvaXgZJLxy3Yz2jtImNPavTpodXDlDIHZvbNlrTzj/+x9r
wTOCvxoYxB1R/Zl3mkjrw7flBtoPNzbUtSe4//sECfVyMKO0vc+qVzr8MJ5Yu2CXjq3zTygSGpy3
2R+voPO0XaTMnJ3n5sUqXZSI1VJ+wnXlm9WNO2tEEEH74xa3+toWu4ggs6xK4fYYomRTWu+1668H
JmPe4jagDDk6c8tufLlrT7oYhgakwzg0mO0duMFBDDiAG1WU42aDBviqgVXrvebzrcB4bZkuAkvV
K9gmcxcNuYkvcNXOVdhT/c2HtyNsSacb0/trr3QRXUgO4Rq7ztIdGjs13M5Y0a8NzOvnsYtJdwu1
duUpl7xAMBPgdQ7/3T0rP7V4m/jJ77/hnjbd4mCd9+7/n/LQSwpWqhCBq96SUGeBVjvHzAJd9yoc
3P7GpP3aA85v9seeJnPQ6pm49g5Mxg7jiPSl90C0ccHn+TqCXftEF+ferRudw2yD7AuTOej/N+uy
qNFP0/ulLPZm6G/E+msvcv73P16ktpZhMtVi73SKzmEzdY+LXYDOI+ro6xf5ezKh/sXpp7jsST5R
zPMB/d8OfnGe8KHV8/WvX/tMF4c9G9F9R5lOwC/IoATTRHbx1hUqEsMPn+Y3YvC1b3RxzqG9YEH6
ivg7oOePo9+9oUbI4I3Ab9zZrv3+xdEOHGj8uFAZ3aPY3J0HTN653yf/zU8VSif/u8SdXVL4DNsY
s05e5I8MY6AsHpzlxgL/fYpLLwlblCxppSjIBW7QsARYrGmXLx0Io+hRRfU4Hz2wxnPUeEDm19X2
n9b9ksaFS/qYpmb2d8H41ABEmvHYReSdSxVKcyuTXFmXSzYXnQfdLAqAuQVtoQLNc6U+NCZSX7/C
f6icvwSpSyITTFEHr6IUeDzX2TaSr+vBggoJ/w75xgPRfsSLYFUI+B/Vxfs0LWtX9slkfn/9+Cvn
8pLIFAwZN2pm9q5w9Z4O2TfMY26Jg17JVZfMJdMuY4WOvL8TZftsmFyjTQq+b4fJ840jeeXcexfn
HnrwnfLHCnhDEIZRpgEnQTGZsVwCxzcMJtAu0TfW6drLXJz+HD2Afgahd09YmxBbYUwIjRHvM5X/
+oSL8z9MZcA8zYq975XJ2VW5RcaVwBGrWwSgazv5IgTUJcsVsQOyAw2wR8ugEZhWQsl+ofa/iV7Q
SwbTMOFab3Iz79EprFYQAHtoZpeG7nwLonvlHS5JTJI0WScDZe98bUFj0bz5hZdAEfBGJrn28xcZ
nS3OUKsByDbjskNFgyHEeOdlMe7n1+ftyo7lFwm9gUwTwWwYVuMVJsIeqGlKuU91GzwJkwoMPYp/
DFuXtKUMyJNZ+7LfY6SyN7W3A1ftLS3k+9cv8h/g6S9x69LTA9Ua2uR10wN6lg6RoLhYlZCy2njN
uG0nAu3x5gUKJL+9YVjVqCALK4gdH6x/lqLVie5QMD+1jXr8+s+5IpOAJtP/pjfSkhK38NzdlaM/
bIwrJMZ4yEQNXL6fxsnJ7zpnVOsAVggbqCFCsb3jNooDB+Q3kTuPtPV6DBF6suMmtTdg69ZHdzDe
xkhTHHtDgLcYKnPvlp2K+gHdQQtNm2NjcQUaLYdFsyfUxjcyewxkSzapNzfHCSX6gZkWR6x0EZcg
+HsXQP5oFUA55zBCFyNBZpkSP4fVJBT8ZDQAnrOqVD2t86x10e2cAdDO6z7qYJodtTk4Y1E25gyt
dwCsPThz7oCHYE/aX6a4y+dhY0G5LMZcxI1dZ8oT1k/DvrAk6l3QIyHPK/ttkEFBIRB5GaWTrp/r
fGpf08n2Ng3aY/EYcJW49mJiFHHteSrkxwDYDAnDQGj19XL9Ne1AYO3iGGiUsrQXqdxRDOXuMghW
bJQg5Y1f/+tdBL9+Ptx/3Gbzxi263KI1CAtz34boW8o7YDHtdSu1iaU/CgCP3OpHP9RzRFw13QDu
/fVw47nnt/3juX07EFZgX+1g4ILZnzVDiDIV9LuFGcKmaAez9dR0iwF97WEXG94ep6nRHIJQEw+2
qvLWAY/hMrfynGor+I1weG2dLrJeXU86TXkx76G34qBly6sIVqr1jevbX3MqvtdFxrOWUTHPAkLW
NAST2Z9kfFpmGQZle+NSeu0bXSQ8TJxMNxggoeUsV7K0oj5YQtlWO93gbNk36HdXnnIZelB6k4wC
Sr8zMzeh6wTfRYCO/JiuwT4XFcYsXx+aa8+5WAy3FWk/9Khy8r56zSv4a/l8H0x+ghHkdoZ4yteP
ubLml8RLkbeeCy8WZzdUwINkdrnGDrgRpq/99sWCYGWnceIK5euo6QozG+AoPNu+wco/n+//l5Js
zz3Hgz/On8yFnzYlYDR5tdyRZoxbMh9T+Ib/04e5NBvilu03SznkEGjLkqX39y21Tl//9LW//Lzk
f/zlhFiND9s0A0ZT/azaKYLi8V3qqxs79O+8JnyZi3hbulyWnnCnXWYg1uEU4zqonc/FkzX8AOr7
nmDiksHaGRMtP7GEdeO5V3bspfEQ0qwG7hQMP9t65xgYCvVks7czxxaijuuvP91/jPK/rfpF1J0V
8YDlB15PZx5ws2mjFgyhgzJS6TIdu3SuPl1MXCCkeJYUGwAim2fpHqppMN9mSwZRFdTLjqNLDRza
0EMnGQRjDIuy9wkMnNXZoGZbENA3u9zOE90ra+NXpuvDroYcRjqMzkPmuQLSUqW/BljGTmyNuw4H
tm/VOzaPKS4TpwmDs1Xj62KjvByal/WvWQQmcSs/O815DWCxH/A2xa08KNYQ7ZNvGTVkXdB+jHRf
2QBUaJPu2ThlrwRDp02lAzsG8XBJPA2srOeRObahcrYOUs0f697xXinheZRDvCnUE2Sw8r7Qa5v4
xcrLbR85wx/jGZg1oBoDoOCcfurvLKKw8Uh6qzl6JcS7Fwd+oF0GPp0xO22y584Te8iMYPLb3Bt2
S0X8ytm59BRyu1n2uTJin44shlbK2u6qyBqy+Ov9de3sMP9/z6bfDAB7ZN6wV2ICzkD2hwYaEFEA
sAycTrZLX91Dmu2zsIWO7Sq/pc157exc5PfGIibgYIrjfkf3beo40CckwMQAoxRy6eSJFH3wb5nF
vcgs+SJsRxs67NOJ/ZSzs5YKQ1TfbgAdqGo3mmEG9fXX/O8O9rfTepHzc3iuBzTvxR54zwqGBbWS
kVdQsYY7trORGZDXHb5kAjyD++ETkyYKaLN1UJYIirZrfetgLb7BgNXekLbTR6r1+IwZnn8qht74
kZP6wykYBVCSQQpx6FALNuaJ3VB/Nc8ltOEA28JduBwwVh+LGNa/5Skb6LLyWsY2kGMAcNgC4GVd
zX55yPOxTEDG9HbMTE6YDwPc3/ii9oDakjvJ20FGgS6nlc8nYONZ7HtW3GVU3heWne0X18s3/mLK
GJNkaAJCC3gz08wkg4RmVmXgOwyVDLMLbN6cilEwXLIrnUAH5HtRLfmGOWmDoq1q1pMjmqgA7GLb
mraO5VRDm405zS5ARIsJclPoZMCr9GbIjiKrWmCj/A6Ic+gmWUCCJEOQ35KkuZLFL+2vOsjuiJRW
+T63g2MLcCz5NyY7cE0XiQo68ikAbP20r7IxdMjzmOWrr3fetT/6HD7+TLGqBZQCtl37oQffQkhg
xEaW3bhoXvvx87//8eNBWoDj33XTPpj3HdC4w3hrSHItul2EgZ4IalkeFfuC64cyzzdl7xxTlf7b
xYNdnPwqY94CcT+xnwh7n7wMEtJ+FZIerbSvP/uVMHYpMdxbgvLaCkZIE2QPZtSHppi7UFXyuZY5
SCJQVrvxpGtf6iLVEGBxAV5iELQZ61e9WJvGohtgSv/t9nepsUAt0pFsbMWeVLwDDkYBOgCEz41J
0pU8eSkwzAG98crGFejBAv81/Kjq+wIRDyYAN3bola/jnNfnjx2KwMWpENj+TfMpmzKZAfG9OZX0
/t7Ftr1LoylRgrKgO5buuD0r8J9Ia53GLkg3PSQeTlNXNrjze6JMjO/oz2qyBrLtQCD6jTbSCEQu
C4wOkYHUhwM60Juou76DoW4Dvahh7vO3efCnHxOoV2hl+WUZ5QX3ITueydhSwxloDIVyDKsJO5HC
8qBJTOnGgyr5ioNndYBOoTmBhcVPvW/n+wqb8lk5pUm60slOHvOzZJq5jDUj1pvnkua9HCHSwXuC
BuA5q53qVBWrcTT9i4AyukKjDpU+YNxldx+U0CJnM+QWcrsFxUUIiJC5tER0zIvvlUvhpAkvVICZ
RsD4KovX65wu7Z7N5Xz0q9KsA2uuPgBot44Ah88nAt3jXQVSysrRVRAuVgoK2czYA4ShQUZpilHu
miLrUIPo6b4gFS1CIdslsadUJnzuy6MlB7qaMiYPfB4aSAACNk+kFJ907ujBqdqXoodvXQeWCIVg
6DiXUDYvJhIX1qJiKKeKRMMgKbIDW8ZL499nXnfgqaoBQ1zeqHF5XEGEH5w3FY2A8kKdwbQhLFrG
nU1L4EznHh02TpbEzZpDhfI7bDO5scWynV0NCc9hK8HxgczO8ruZ3Dth9HPXVnnicBccBDHIGL69
ENyvjYVbOX0Cq6kHG8UhYVuCqCFFcJJBU4bMC944k7+I7dZJ3SkW+pg4RWTOH6wzs8RGBy0qsvql
LXpwU5jek9IrIgbB0zhHPxzl54zHtAbTVdzoIqnmX7ZU64W2H33mfueZPmFyBRIX+mboncOTJMu3
lDIa84AMYNFY7z0M4qCBCqB/evbWUgsH492ucI1gpYlzoY/gm7E4s9SZEANQH5ups2pyN5kB1plh
BXZA0P0FdOSjHuoTlPjSGK1G/N8FfUfT8gDJiW+sY81jQdz31qYYbOhKR6NbE5y0niRz7XifpK2O
Ds/AUKQT6ECkBSIBgnj4xjlQEB4D+l9YUQqfm5CPXMeAJjzpBdzSZq63IPtam+kMxe1l8GlmqPmx
rHn0autHw6lBIOoP8Id+D9zq0TgqAoH6GSTAl3Jwf4OuWgFN0x3s2vttCECtLmmDSOQgLvUErcZ5
IGs+AJpd+2kRuaw6pI3IYpuhK9PmLnx1uf2rnJsICmUgJ0pSoKzS9zCB2rqsfLSmYgP3hVfMQovI
Htok08GdrJYTmdX3Wi53HbMwVszGXe1gkX1WHhxRQmiuJHQFjew2Hr3MiXGRbWNHsHudiZ+QN3w0
nH5TGdt2LrDyy9AA/+jc8TEFI78EMW40wXaA1gLglUdagxvRL3ccznwqhVmHO8ybfAHtzzPftHag
TxWsUnAG/GJ+pgXuFURR+HQCn814/ZB1ZmMJVGopS6ql/N0jl0Ru1yRUaRE6Hfkme/LZFfZbazpI
fvDSAfeixfYdy7vWa1oA9DUOgjsBtylh26hbUOwGSkGZCaI0L5ZDmwZDwoMZAI3BiZnHn4AOi2tZ
twDDpoAsN/aq6rNlVRD5Wwp5oCm5x1atw3mS6F4z9prJNE7TIAnKTIeNrdZpm2E2RE8Q4H1rBqNj
H2q9MfwKYo9lGFacr9Ss+Q3V4HfMqgBzd+HWkwOHC1MKnS5ks7QcFBm+5wScS/jWgPIEZgSpJKg7
nJ2YC2vfQqqHOhM8rlHeoBSYN5DW+KWd6ucC6choUoOISta+w/cKOo4VUIytbcHIzrzDeRBET5l5
54ZGlnhn+SafpChns/kY2GKrECmYKECF0Qta+imEHdImvctVAIoJ1O/MJOc7r4aRd0X7U6rmo+UE
AOQT/qIsbCBZB9NJz2440/lkkQCUlwBffV7VKQDoDv0B8Lbz1FW5eZe1g/XJMxJ2tACWfNJ7PYpf
pjSPKafrgveRQk0KPer0bcAGCfNZ3xkESGQS82mR6o5n9Hmy7TZyabqeAxT8E3S2Wu7uVcofmTQS
XM/MDlEpPOezhMmXXgjYEZVM/MkGuc+6G3J736BzEeWunXAwyA+UlcvKzhG3+8xbqQXV8TS0Rw12
bOzKbJt1QZxnEPWSsNMMAUhF8B2Q/UA29xcQjVv7MDL/NwTTT2ZhWwScn6UGg5Ho6qc/tC/B4H0n
zNUrlg5ryKE8w8J0B4ovXTOMQsKODEe3NCQqC3frKLQS3Xbe9MjOYa3bce3B8hr0Wo0FmGGk0on9
ElgiFHp5T9n0pElQxHp2tmAtnIJG0zDNuzc66R6rEIAVIvlbKZctrhSQXBrJgQQIepwMJHaBQIbq
aPXhdDAm5AqeCaBHtOArBx9262BWxa07DnXf0l8OvpX+LuC7Ho6kw9298J9GVzyUi3hoYVMcZum8
a8GeiJUjUYPllbNvKxVEi+n7eKnSY4bdAvB85kTeLH66IybPS4cMP/vWFOHjM1itLg8TeNzhONRv
NGcFLL+YjBoxHZVkb+6iEouO2wb7ytDzXGbWHLoOOXa1QptnJOWZWVP7oVzSVwC+QWr00bKbiHym
QXufTc1dVSCjtc2jUNXKHtEfOqs+qxyuM8L1NqWEU5fl8ncvd795/bSWsrDAiC7KCMqzFJOlLA19
Za9smT7KAFMFHOCIkdyGTFlz3/NKxx0AfOD6kSly/uM4qAEEaQUiJRgDOgIOekmweUw4ztmrsdie
9d0KVBcCwkrzAMO9WGn2m4/msRIWkIWT1Udwmqmx3O23pRB7v8XhQ+PBCauRocmCRCIWD6QnX661
a8NDb3FelLB/NozvVdc81eOZECCcGEq0G1py9OWCtTFw1GwBzIIkJATfM3S2JglaZ5phdk8gJlKl
7EPAsQgEToyeGlDHeatw1SkHoOVVY+7gAVTd53q2wxxK2itYfzgrOuT3dap/0TnIVwOicegFUn0w
F/6qsZ4yqJaXhcqf0gLa+RNHD6rvwnrK713PS4QcXh3B33QF69J8We7GfnpVA33SHK8Pz6dHm0no
+LLp2feD74WTTxEcBeIG9vPx5INZ3BUQLoNtJUirOngHLfKuBjMTJjGHgvMdbeGIB0lGF3wuxhMO
VZwxTJULqyC7rvVDndqQHihrbA5fduvM0upIPRtqyqJDuAT3HWukASsFs5lbv2rHx/S00LJN47bG
dxdQ5UsjYjFQNJcRTHq3bgtY1Jv0jBWzl32hCCNRN+QQIADs2ZNRiyv+qw/enYk5RqbgDU+iWc/F
Ih8qd5R3lDn5Y9nX2R3aPs2T0ICHlJabPzIbTQVQD7gCHc/ywOVk4PWcqsXXryPN1IE4BXqvDi4s
a2k5wwlmZ9NvXmbBWYaSDjoCNWrZ2K3dbittgfdA7CXlew8F+hQqknpHZ0GgySpoK4CbPE/uk9NZ
4EA2SJ4vOdRcI71AsBa0fWu0w77FnoCBuC3KuGYcglx+ChkDu1uG+1QvQPrNALadFvylr67ug19f
l83XyrXzv/9RrjkDtD863WAgULkveYliZK7z75i/3YKDXanLL8XjapdMUKiRet+gICoo287e9Ig6
5Qghh9hqWX+jKr/SGbkUj+OzWiRjaGNONnmApdJaFuSWMuu5A/uXXqJz0bzIPG2XFrprO3bugc11
cPbmApvH2CDsEVhr6fmtcccbrctrS3LRuaSi9ZUH6uhuYt+wgwDPOwYgXf3bel80L9J08DPOpnpP
WQ1OUVBW4tXBnTqH/LfOb4xjrrzBpfTbPIvF7oLa7GhTxkV2UNYI+t0tu78rLYxL8bdMQy+6EaXe
B1VR33Mj+j0oi9ahS80DrYLqRh/mP2G3v6z6peCbAhPH6lGc7MmD2h4bFR0dEm95Ex3BMkV438st
B8drCGFXG0b2xxN/fSqfnop1uvp6ra5su0v9N+UMC+VDofb1MEfL8gGvHY0yuUqfyrM1E0Q8vn7O
tQ96EQMCUVfCg8DA3qffZgS+styMoKm4yz8579geveha2j0aLo3Rat8Hd4VB+4BFs3toXHnj7F97
Aed/g5gA8bQQSmGlSt18+h76CH2W90fWIPvKwbqFPb32nIs44AsK9FFTwTaq/j4G1r2D3DuUP6ZZ
v369EtcOzsXRT92uWsDWq/euJhv4d+CG1QLUM1IolHz9BPtKPL6U9Oq9cYQGlmn2uRnTnaCtBMSH
oKmPxHnveYKEacCtuK2MDzGuIuoEREiGUmerAEr4G+u/+wIYHKDqN8GhBHfnngnWxV//eVc+wKUe
GJqf3jBmk9yPhH1y7HawG7zfkzc8fv37V47UJdeoMvDqq0E6R5pmWzGCJd/Q7JHI7lCT8rnG1b5q
rfnGubryMpfacrinSQrkAVrqtRjfNVoNT7mi1Up3i0i+fp+/Zz3+/wxFrMknGA5We2vBVKt18Lfr
HJ2tr3/d+Q/R8JcYeCmgBokLXY6N3e7bYpBPrcP5/ZQW4GzqdIYtrBwnGOO0vbPutD0ASQpEf1L/
H2dn0hwnz0XhX0QVkhAS26bp0W5PSex4QyWxwwwSiPHXf6ez8stnuqu8ycJVgUaz7r3nOZR6P5FD
pk8G1V0KJ8e6OxgAL+6q82Gs93QIYWM2sl+Ra1dq3ToTcjAxyrKQ7IzybtdrTb9XPIO8XhKpT/2k
oY4s6+FJNc5o1kD04IYFKbdpfNXYUD62UD3vcqUBvfIK3j0y3DkflCdKPxXtNOIwO2KIS9w3UBQc
E69Y6cZONkoV8QYSdOWzxLFfMffka+K1xY+u5M1zji9/C+EY/aPGGvKjnli+rs3Qtauu8BAUVbaN
LEY/AJpiFQfGLX0DnJc62mMKff6knBuAmwq5ohSMuDX0mgJhDCTkoZKFU9uacw9SWN3bOKZkKPT7
oznLAKKtwJeH/uUGZhuglFRujpJsFudqx6iFsuYwth+TNh6/QTBP1hQon50nvRfYVGk/T7LuvSSx
uq0Ae9oiTDLcF9n0BJbGc8/G7gDnSm81nK8/ZYzLuB0xa00BRrI9vKSdwL4OXUhPIVEFl2fKLcR/
YpCtPMY2mZfkvjeV3aZIq1MO5lfFgRx2euthomUduF7/CJYiDkWFjatJlLJbkvFyTbxqL3QJJnFd
k7UCMcyPOxiT2MQ+rzzhq+vm4IqlJAnC3AL6KQO0bGyKKkCyGJSZUaGBJ/ZslQJcE8vcxi72equT
Z7AYO02OHLclgAKroqgh5kdcxR9wRQWwphY+/k93xu+0ayRJ+02rNQKBlnwrR8VXQ8v/faD1Ppky
gVWEcPzeSw7J4AjEx2KwuBoOQxgR4/TScVBNxhrnpB5heKBwBNu7ibzPdWdQCmKFW1daMogT8oZC
oOI1FXF0wBE330JaHPW+rgd5B8LL9EQbdM0AlzhQrnlxAoyj2pWJ021tO3pPC8feRiY9DaFzV5xp
AZVnPcQG+eTEAUbCHp1ySyMEGA2Psm2kkT9zRSG2TWN3K1li3EjKUXVKUK8FFQF3u4Nq7TxwPCic
+6x4hL3eLbqjARRjrG4nMChAqXaiZ9BpnhAOHHZjYTX3IgN7zosj5wDnLVX7gx3+yXQRIZ2DAtVM
WuOvzh5eGitW+zGX9HsyFch2IwiGUtLBC5DmR04fk8+BpyJRKALV9YPFcWO2a9P6xu0AVOpy4OJa
b9rFjgUHbg+4jpZgKwEUbNo3w8BXNHafyyxP12HSsRVcbn+wKkKYjI3R41ggbMU8PR2YOxZrFhXZ
tvYq2HMiCAcUaf7c4Oq/pTjcgOZS5U8pliC/6Fz8I2Pjg+4MzEKfvFc6fLS8qtlRJRO/zVO+EtAF
gwYdQeDD1Y8x1D/dTLu7sCagbbsWrp20QbE5V+J2HENEtbMBkdhRn8E08IVxXaHtrZkKjeoNLnye
8uZm0MT5wfSkETFrc0QhreKhiiAM5jVw82UIIKIoRtTBEgJIK1JBIEFBxF8oLCFZ5XTn0Y80fKa7
5FZWdYqMk3R+98iIwVe7y3yHEKCBWVUH0TSWty0u979KhVhJmWf5IRYd6g1yh063ZCzSh8YBUQvy
jxyVhCYiLeY8ZdtyhH87tDp6Z4n+b3wGcdpQ8yBOHRU+lnHhU6cnG9lpua+72vozSi+/QxlxFox1
mB56ZD+Q9BgQFfPTMeFPTl/n5Q4udd0pycH2RGhFKZQrm/RpIFRl4Kdl1TYxMgRpbYp/mMEChKrK
oRroKrPCamS24AeSNXMH673pLFL57dQDv6AVRTR7AhfRsinbdVxYvxo3HhCyQ9bjW1Fz5aIKeXBi
v2yk2TGoJFUQgyyXr0hllTdV49obp4bUCgZpztklLerumXERDWLCFSDR0RRS0S48Axh6XGdqBI0j
dofkpvdqi4H8vrzJfr6Fi38HtQ83cAQi66ZGmuWoy+FhYhqZtPHh8qP/HbA/277PB9kPz47zzuMA
mFRH96G+SXawrvM3zWqP+fQT8iW9Zg/TQRysbRk8xYcd6lXgwPQVpR8RZHapKDVSs1XnwnKcDCsB
/m15Kpxrp9iFk9UcbjymdVNMMS6Y7UAfG9a+wGn1mBfu38vtdq7j/KzZZveJ0DSuY0covhkcE2gQ
M2XGTn1fbDyOmHxnHoBOX03uFSDq0gCg/+0koHE8XI/QUqaGz/RYT0iR5o68ckJcOvHOrhSS0r6K
Y6KOJKx2vWuvvOi+J+w+HFWQnwkm45fw/UTMUcesrV2FEsESkhMNNmN252TWDxy3g6LOwLkvd9rW
V47x5/H7SQfNEbK6A06jh5wA9dU48fHvDBZmeZ9jdZquHH2X3nD++4eZk0wjHFaJ1R1oARljFIKC
RIvu0HnDdxkBunZ5oC1cxub4jLjThUqifDx4IESm2AByQO5UhDz+n6QOrwQylj7lPO4+fApQIJPt
9OFwaGoA3hCmrSmMiLvqwKvpyhBeesVswkjteqEZoBafytRXWRygQmA9Magju/fLLfVv3fisy2ez
JCUIwuoisY/1C3vRp+lbdujTAJtf+zL8au4O3k+nWNlXXI0WFgB7Nmlw4E1pTezmOISIIsNwwsFB
0EZt7i4pRboZwWfbMstDVXPO+n83uqG9smYvrAb2LEAnq2RIeluLQwFeZuKyXUjpr8tt+Ploc+c0
DAK2oxN7vQsbopfsWDSvJeoJVH5szJeKvNw5B2Ok8BTU7YREQTliby7faQc6RaTDL+0p7px/EZqc
A0SEGkm3e+1aE22BxnV3gG21VwKXn/e7681m/WQbmSRhkxyzyRLbriX1I7N0+aDaCIwdhbJsi1YU
xY5ji/JIL1tf7phPtzPqzvUpRdgjUZ+R8pjjhNjdV+NTWn+//OhP+xyPng0ngtoDMGix/OOi+avJ
2W+kmLHzRx2uvM1N6+Dic/lFC98wF2QSw6x2GjznUMb1Qzyw762FuqLiGtXjn8fN/81/6s71mCib
4GBwFf2RI3NyVHZqVkDehjtZ9jhGitJDsYImZD14ljpNoLthwkJW9yRGYj97gNsCvlm67mNvOc4G
Erh664ykJUDgEma2Ataov+JkdK09wDYWEnJlCl2EiKDmSdNgAMH/p4eby01DwnzbS+H9Vc65dMfU
VtDCrG2foZb3D0BrBYw1mXcThzkY240tni4370I//hMlfFjEcefUssqzEY4n/EjD/lFP6S+UYPk4
+TzpSl4ZLp8u5Gjl+QQYs8wLof47lmXyYxjCHVyh11WYPloVvxIV+3SBwyvOA+jDl+gevI9J0+Fo
VXof2tYug6XYlUH46fzFs2dbHSrJqGnDQR1RoBLvdBKf3IYdjCjuWOvu4N/yLexqyJqw7l3ulqX2
mm18jYHo2IkQEe6wLeU3wM76uAGthvD98vOXZtVs1+tDB+m40NAjA1VunY5Ef/e8etx3ml8z01n6
hNle50keI709sCO16bopfrTxG5GpH4b111Y3d7YElR0KzKMEKjgnjoFHkt19PYyPEYxjr4yoz685
1J3rsSIADdmYF/WxBEF2g+jMwfEbP0e1+gooyVU9+s3auu0CkDpXh6doHZ6KZze49vqFAT2Xa4HJ
OdA8h3hCev34faRusstdhuK5y0NgYeb/M//9MF9clAY0qkG6iyA6Zl5s+TKxO5xL1v3b5Rcs/f7Z
nDdcU9dmg4OC4ykY82EPlur+a4+ezfWI1qwa2pQeG6d+igv6qO3+K6da9Pn5az40CyDzqHzM8egq
tZ86iRndlYiRpBzkPvh36ytja6n1ZxNcoSqLKAnOQBMheqGo9J61nVivPSsZMmSJ95eTTF152cJs
n8tjUkc5niw6BhL+uMqSdxQ9rtz+7+W+WJjnfDbPTVfE4PlG9ZFaCNHgEJCmqD1wn4viSmf/S+9+
skXPNVgKR+YytM5+ij504z/6Wxyai+9mdT8d6iDz6x39aZDQeQLnc23tUfX1XD0Xv+3HIV2Jtdij
kPdr7ThXasGTNJuiKHaORWt2IjXnU0F3a2VgoV5uy4UpM5dqGdfxJoje2FFHXnWSrQuGp9c6V4b2
0tPPY/HD0E5GhJ+KLsLPZ94+qsyr1XmPX/vhs7k+dopYAG86R4mRthel031DIT3gvZcfvzCA5x6k
hHectihjOhZ9evCEfJdcv9nCu3I8X3r8bM4r1wLrJUS/Nna15ao8hEz7dtduvvbrZ3NdO3ExpXbL
jwj5bAT5bcUosh6/eO6ZK2B0iRsshbzuiPTQWw3kUps026/98NnU9vKyYlhp+RF0LUgw7ZVCHXys
rzn5LTX7bAOvnVKXY9bQo7HYnXFFANqHF9Two/ja759LXiTShHmaCnbseihpNCzuCp2e2Jj+vNw+
C4v4XPSSNoRy2BiJ4yD4CGM2VOwk9n0Fi6WVBUqUn1XWlUDIwtSdq19aN8KWFNZw1chY4Tv1aEG2
EF25Xi89fDZ5uYTvjhiy7jik/boH/jf2rolPP40SAmpy7voPSw6MOHrtUqc9ms7sqWEoou1hIuRA
gqEfdR8+D+G1HXVhH5oXhEWeqFF03PNjH03yx+jBrmBwu7OZItJBNbA4weVO/1wqhG+aTee8Luww
jl0BID9qdzNtJlzmirPZDUt3tp26+8i4LdCWBb2tcLlfC1T87ahU3WGEAOZ7REL3yoa0NABnx3h3
yKailB4GOB9Rpim6auNMXbZF7WfxOg52tqUyGa6MwaUGnq0GVR2jgDTKnGPbJIGUiPWhLDsz3sag
jvty2y59z2xFmHIx1p5Iu6Pduutz0jcd+y0UqX4q/4r0z5deMq8iy+wpmRJIVY8KqMC0erGa35OT
+PXQQgTiXVl6FubUvJhMWw5yTGHMj7kLuD9zc0C/Q31FbLc0BOclZEOsxRgZTCubZTBQ4NPZ9Dku
HjPT0dvUhR4LSOYxupU5E6iUFnKTuEl2ELrRt9pCYSjcdrLyyiq49Kmz5aORtd32PUe9dJffwv/m
W5h3V7pqYYeY24iODi8gzqjpMWY6W3WoRThCpMpgzxInV5gbS7/+/PcPK5QVIhnXICx7zONu3MWT
ERBs2/zh8lhb+oDZWiEl8ruWxoCuUGllhT/r4q9Bjd/lhy9MSDqb/aXJUgMTie7YtXlQV1DB2eu6
fvPY89eeP5vwXQuzlrzCRIn1t9i+SftiazuwjuN6/bUXzKY7lUNpWTkq7aVo9y3UlaBRtk9Tnawp
Rwnc5Zd46MhPbg/z0i8FbgfirZ5zhH4GFg+FCETY7bnFsD3nN6qzUCbDUJRBC2dz+Y0LnT4vbqqq
kPDawxvlgLoO10Zc2RJvYCg9Xn7+Qr/PM7sofK9SodBsWMmYL4FKBypEPlEJOyhmvn3tJbNZHaI6
ojIo6T1Cl/ZuVdXaHtxDbpDwHscruKmldjr//cPUKz3KPMnwHSaEzRkMRIDDXNWcX+n4hZk9T+ai
BMN2m8LA/y1rnklUPmoHR9jLrbO0Av/7+4ffbnrgV7jCojcafScs65fO+5fBQVKnaLHuwh4KCh3y
Ioi3N6D4h17x5A0JeCf8Wohw6fPof1sPpA7BuDyPMpz+X6Qa9M8JgoorY3hpjM3mfokD4eDUOPqn
anwieZ2uKpbsuEmIj0q2K8v70ifM5n/ZwnWCTdgkPUluoLa5aXly5Uy7cJKY10gmdRM1HnCxR6p+
lP2JG4rkxGNiP6v4mgJh4Ww7z0uXAnZBZR/xY4fMRNlCpcfcLewcTxAd3cFL6c4a3SuTcWGmzPPS
9gTny7DN1DEjuoMXXRKv81S2G4gErlyBF7rCnk331jV91GQdeFzydyG+9/xKam1hHM0z0XUUlv25
5PIIbqGAYaKYHji0retJ1ukGEjB9Jbax1ELn7/owHwGs85JJ4/dbuKrW3Qa0eT9KrzT/0mCa7eJw
6GubAcDyo9smPoGycQQLhUO8SaonO71mSv3PvPWTncqezeg4bfIwiURxJJ5gG8oicmsa4T2qCrED
gTMPvIL6OEdFZdfaPmQoDfXHkBs/GlooXS+vbEsDYTbxUeUaThPsbY4ozXp1vfi3QJHN5UcvjYXZ
dJdIssIrCs045vEW2rVsPKXiSZtrcoDPfzqf56FN0WfwgsLzsw7ei1yt6Ph2+Zd/Prr4PAHdUibt
JMvpkZRJgZaHLdeUgztVmUJtLr/i8zHG5znoSsdK1GMIQ8UCdLGEwoCOPVF33Bf9zQCO3eW3fN4F
fJ6IdrqQtExIuMtbSGQQyP6JhsbdgvnWlU7+d8P5/1HMvdmuDjnGkMcOFnW1xgccXL84NN/Fb+RW
903A70ffCbIA5KQH+dN+8m7Job1Jd/lD/lq+ujSw1pc/dGksnP/+YT0oyqgtEtTqHbldfkN9+W5s
O//yo5cGw3w1qBTu98amR629u8n2niwUpeA+eeWXLzbgbBloC/i/GS3J0UTQ7I5Qha8h4osf27yB
opVWruPXRup1Ymkwl4CauGlgmXVCxeRwyzNnWltZptYEIJZDHEfIRyUSzsJGwm0qSeGUpia9snRz
rnCSkvjMac1r5sAwz5rSMuDeCLwoctjcb90mD2yj+6fLDbc0+GZLSw9X1Q68c3KEeYlHIb3XqNv+
GUPvffn5Sx0zW1+UGczk9khqkti5s9Nxgxp3hGHIlVv3wpCa2z1UHAd7nhJ69EwMTImY9DatbO/K
/F/48XOvhwIIdQP6XX1ELdK7QiGrL4vxBDjGn8uN8/k1iMvzuvNhQsBRSfPGhRsOcaT0Bbx29oTC
O1ykCl5wytmGKNcNUOZOMNqGH5dfutRk55Hw4aWaIfgHL1t17BV5bYrojSTXpslSe53//uHReGxV
OBNm4RRRJ8hRGB14RZHdI4FWby//+qVXzNYQF46TLryW6BFVHJAH0DsOtmBvhivFYAsr/lxjU5KJ
gO+JeS5A/Gwy99El8R+U0b/0fXSHv3/pJMzlbDmJiEYJO151hKo0Wbuul0E13ZNVj8R/PlTPUK1c
CQQttddsfhvMCElcqz86qn20mgEcuWLTF8nD5e5YWD7mBhBEA2Da02k4evYAC7x+JWFPaAH2VbAr
S+/CB8w9IJQp26z07HOPcLMG4Obdlp0FjA0oRl/6hrnhg7ASBzhJvMGYvDsi2tlm6wwslwBWr6jW
rBqICi6/6dNvId5cjwf3Rbj9VlO4J+OThs59AlXZevzSs+chlT4q0okjvYeapicP/DNPvyXXytY/
nRXAM51vWx/mddSqJLNMZO1r+hfWEisn/13DlhXKKFR7X2NTLjTOPIJSwgRZiLqC+WjzkgNFUmTN
TY6irsvN8+mqh0+YrXqAxtq9hyLlPYRPWzvlm4h4X5liePT5gz60jrHtqsIyHu67pryVSR9ByUYf
uvxqBfynl1q8YLbmgRs0ASsl5D6sbxoVrVDXu44bqOLgeOwU0G+qa+LapY5m//2UvCIdhGlhuD97
AFtpu4p6dDNMGB1VraC8unIoWOqM2fI3wvSEAWUU7pVdnsYClI70a/hv79897kNnJL1BwAXOJ3sp
OuqnNP2WNnD+tFi0ryK9vzyYlobq7FCThkwqTfD7Q+AvswwXGyFXSXJNS7rQPP8XJ3GcHEJHGu57
Rh8LUx+4nX9l+4Qrx2wmi2xwqwp+2mgM91UDOAW6jE59eCZc855Z+vHnofWhAxzdC9Tr5NGhiWq6
sdvUuZ3svL5yk/l0v8Hvn01j0hZMAy4Z7p3W2nLMgda5r/Ie9BRypW+X3jCfzXmRhZNjh/tI2j6t
f8FreZ3REwbS5bGzMJnnDpdpknDwaZ1wb+r0FLP6T5abO1KwW2ZB7Qd/2gyh48uvWvqU2WzmEejP
SNeAyowwMbXGbQ8jCRDIHnhjby6/YmEmzMMjDpLU4DyzcA91lm+XE8CCCmeAa1fjpcE0O70oDxYU
zgg0oexpFxg3TALNK/fKdrzUPrNpPKRulTumzQ8AZYLXVcWm20Su+zbKgdyknKZfGrQ4Ofx3SoAD
07d5HWJKwJcAispxqp9dJ+FbpyHlDenKuA8ud8fnXyTn0ZaiGHMPcL/owPVea1jUPacdMDn8yun4
X1HV/8URiJzHXKa0li6XdXR4ebnbW8HdbfLobJ3tEebcfrGC74VP/Wp1DP03vqpW1gqlmVs4avts
DcvwFQAa62ZNDvww/YBQeKtvxmqlVsp/stbtql29XW6EBbi2nIdtlLSY3cGl/ADphndIxwoZnyLS
EQKQojuEts0DFY8psGcwFupQdQe58kpMKBK4/AOWeuH89w9LYDV1sdskaKU8vZHlb5fcD9RAZ9pc
mdef79JyHs2RfaP71nOjQ9HqHVh26Yq22f1IAMZsw9vMmOGLLzpPyw8f4vWZw3uUEB6iVkC5HjJU
I5OwzMcVg5vjQUmabEndi+fL7fb5bJfzWxGI87Z0AXc/VG1/X3ntoYPs78pcX3i2N1sLrahRbVZ3
0aHnZwaEFQxZf+UO9PmKDvP1/7ZS6OLQhIqm5BA2ltmUNvxMogLW2AXsbQypRMDk4KdTRTeXm+nz
NVd680UR2l8PirHk0HoiSJOfJKaHurm2hPw7VX42x2erYmu8nsYTHj9JGbgxSAOteCdRk/i6hJ97
AWss0XB7pW13W1eAoeey+DU47K2sgQUvwvrl8mcu9Ng8tFNSnam4g8JaZ2LfJOGhY9dKOhcm0Dyu
M5BkTGKjEwwGENtQp6p6KLxR8+tMHMhab3f5CxY6ah7emby+0DmQ5gfS2FCv9g920ry73TVbsc/z
naDRz9YZBdsvSgCFOIQ19Un+mub0RmYt6JcJ5mr2Wphv1DKrcgCObWwDC7Upbp5dWRuWPu789w9r
g5s0so1hdX7o4RKrmp805/sMev3LTbfU+ee/f3i6SK2yyThJDnU5vhNdry0n+X350Qur8zzEM9q5
lGZMs4NhsLmxeBb7gFHQu7iJ2d6bQhZcfg9h5LwCfDKV5GymClJXGRSZDFYl3PvpNZBC2H2fPOYU
RrswicqKPygciOoVhUUf5D15LffUq7raTx1btRurtAl4/bXR3yswUSY/Jum0ZkM8PeQR49MqZim/
gTNAto+QiQSSRJIzIDbhLTY80Twh5epaq0KI4k9BMxMMOfAgqyly6W6o4CUUp3T6DfR0cYeSNewj
oEOWG8dTcXN2NarWTIfwp/B6a2j8jrIfhoFYXZQ0+t7DGGANFwT4CsBze6Mbl/plGZttY6rOF8AM
bV0UOq28AfDCqabyTejWDrA1l+uRW0DJMBEmNw0gSEdPjOBq5kh2+vVYM1+1Pd1T5O2/TaoAwq+E
TH9qocmXoeSHRLLyTx2r4iaqJ/u1iyr30LK+ftBpmwPx6UZHbxBDdIYpkq2QLf0lE0AoJ6+Tfp2m
cI5TRU98oSsdsDh0pxXxmvCOZiVAwix0I7AiYU12W0ut7oF3wADRpvfenY7Qk4ytvxXKh3DIxStq
R+LoYlrnZMc59yfVdQA0TBXiYK5wnwH1ZX9aSRBNh7XBcC8n2r1XuMnDBskb9zXTbNPGqFcHliGu
t7XVxHvH4fEpU1G/HuE21PoZ5wBJ9rCXeQiFzHwKw7fHZKjMQ8ZK9erwqtyEJBIvQ9+afC3sNFuD
wVLs0rDJfnsyFgYYUQdHchD/GAOMB8TQzHA7sF1FfUwCmE1avSoewNTvfAVozdrtsxK4nTpu8MdR
YZO3O5mtxnBqv1t1336vcGRF/eaY7zFMQUVLSMWArzBkCsA3GB9MmRb3DjRAb0nm2nu78nocDUGy
9i0TN2TtmASglQmD+iUZ096PxqzPfAtcyDuSh8Me22ZzkFaWn3hfGcAi2xIjRsQJOr1IYIvMTFVC
cdzDZs/PTdX+apqu2sLmxkMC2G0IdqWxSe+qqE++jZHO1ojLoFpNxmjTFY4XNWZbL8D9oLmzKt26
vw29mMcAC5dOHLRWWLAgHOJ+DAbczc5oIsAL2yYTO4HM77cpy4ffapimgEemfq+BBjqjftBsK6/i
EXQIAI4aznLljyQCi760u3CThCIMohZEqnji6bfCk+ImyvL6PoU6tfEbcJWTDcIh6pdR4ryXAhX0
l8MADsAaKewNz1zn4FiUBx5R4RPscaN9FkblaxL13S4tyc+0Kcs7qD+6XWbl/GGsLOce6f74DsXJ
9o6BSB4MpmF71eTVJsa8WpcGvCIUMPNdV9Fq66iG3iVFbEPjmHSQwZt4m5NuXIPu4J6Gjm/BWcmh
rSpKfkrsrn6TWdmvB8LDJ+XYkM70NAyonKYtfqf8iXNEteFNkdwWVI+rqZSV77Tx2jPdWrIaRiNO
dSCVAaLbaT2zDVkHpoArytiPmwHgGNb1Z0Ryq4LOJk9aRcD6hmkGd0MBi0NoRNfhaByBYis6gkkF
I6XATvs2gCXsaUiS9r0iku8iqv5qz2VBBNpQvwt1ogNLUrbXg9Pverg4ZcBil/IhbiU9FcRy/upw
yLbWFA97XVMN3ngjzE3fRurdAzL7Byq8Wojc0uKYCDVtBddpgJOTXnv5mB3ySitQxnpyWyqG4+CY
275CQDhaGQc5izLMwObF9XPHIX59ZM5of4NTr71z0gL6SKNM8WLBc2ptha21UT20WjYkLmIDkjZf
uzZoP3EnQQ0FIeeQQumNBDX0Lq3iEV05tSjSzdDXCOmMWP5/kiS3v3vDkN3GCTxxBtmFz/BDL2/j
uKWHPqr0SY3wO540zvhtqK21bMdoYyJbBcD7ZydlldrXjXAC9HDyolCbfhhd1m5Ct9U3E49cvcrS
wfWNRJng2FJ3DfJLfhOZJgGbxsbaY4eEPXTUG3duFuut5cZikygx7S0UTK5bkjarMWLVL7wTGFzV
eNltiRX11Yut7IE7kcCwGYcxqIlOvzmwQ0RZIqhWfpvCsVWWun2qUqL3saijTRHa2Ya7kfArp/F+
RLCnfISpA+D9zQCDCjx8I0CYuR1pER2TprdWQxynkPcLYZ67eEpTf0haUOEd0fwZBbUOhKcSpHhk
Tpw2jZ7hLw/ZJ7edYIiG9BaZ3vBIMgHkht2BKm9P3Xcv74tTZGIXuPxKv4dMQanoVMlPBFKzgwXt
A7bRiGxHHHL2KCBhYNmSLnCKEeQWT07tSltDexv3abGVls1fYeRtzMZSIywtOIizt0a27SsOYGor
+9Sq1lMUivc0EfUuYRM8B2ALdBqysgavWbnVAxmMd6qrKV0RVUU/bBkTa1fnRj4OgxqO+ST4a+sA
utQXGZbQZNB+EbveD5o4fFondtzDp0oLXAXhfPkizESCkMf9hrIBSb6yaAIUeMB9z7L4vrVYvA1j
Czh3a3DsjedmE5DD9C3tEu3XxTmRID19cKfG+gMePAQOYpz6FSozgRJy4YYkokStwQNCnBsmduAS
Kiz5CiqIfsrp0wTvgk0ZDeaQVTAAj1QZPzs5k4fChqFCXPbpemwcveGCQvnNGAF7rNCbtAJ7SeEo
c3eGbANw3tZ+WVfVbd8lQ7uJG57dJ5yqtcQafRhNzI5tXOsAmx+Ks3MGiL+vQQOAE1zSKRCzQnIz
YqMK+qQZwVitECMPW9Icq+S8x+IkMd6RxsLqyNzePx9JHodImnXYegQNA5w0DhGwaELuN16XrDBB
hiqsv+CLTUdFYoj3IoZGAWnlNh9RGjsZQsDTlkVyMlPqoYDR7Rv6p0iaaStTNWzdRqGmItbunWM3
LZpONrva1GIPa7EcC0zU7WCKAJhaLTry1kZZc1fYOWYn7R0vsBpYNtgqaV80KvOwLvAsDxrEUWyf
2Hl0E9uu2ODIkT6KLi7yYBhqWOHicgaODU2qgNpjuZpC7D3FwCD0gPHMcFSwoXP8TirTg2LWq5fO
yUpgJ7F8AQ3PK3bfjDhncl5jiZ16g20zgTP6G/iJ0amIgToXBp5yqx5Q8RIJxnQI8jxJTkgBZyqQ
ISm2OGTVBTQDrk5Wxhp7FLWAA2WhKkzngNyZWHM/bzIJZuAZ8kVxXYYRSNaxYRMmiAaADIhz1Wqq
WthHTG5B/TATQH4MXXKKADv5BR/w8A2RtWotMstaF5S1D4gQ2zt5DrlUk63MSrGR3lW4sNwyoNsC
EMa7Z2oMQf+RCWYglpvZJ/h+KceHGKV6KdNePhG79g4lzetvUWqqEa2QxttsFMkaJ0p9jx8tji3S
VuUaR2Xxw6bWVAWq7JKXc47DBgTbKgIvUwac5XqC7csEeDgKVRBiJIq8m7ZzT2PYQc2fN611Q1iK
Q3qdOigvcpqGYyeNYUWTigkCu9GOD0DtsIA5pb317Lj8H2dn1iSnrmzhX6QIkIQEr1Bz9Tx3vxDu
bRvEIOZB/Pq7yvfF5jRVEf14fHYUDZJSUubKbx0l+upXMQLiqs3TGN7Y2JZAFLJbn6aquAVXYQS5
HoBXuBbyYczxcxP7VeZtegU44ZPHIr4qItuGAUITYT244PC5Tcefo3iAk41l9z3OgBn8zSxG81uY
+JAtWGfWJuY23BxLI5O1ql3+3NY2cg/dITautata4r2RPAIIoqyS6T4aS/mWVejKRNMX29Z9poOy
0OpBVi0gsV48vju4NRXIx+QWzHjU+C6QVNYguZvpJ85GI5gvuA988HTQ7yNJEuEz7MO3JGPsympt
85A3g97Gjk0fBq6sQ5w7SbVKBQj+sYEBgM+VEEHjpuQa+kP0sqFDeV3W44458VayprghNnFvPC9t
tqTjqPtizbGHpIUzFso87UPVkOJaZv30isnA1xHWyYYBvb6busoccNGCP0ZdAZBZ1g0aIUChhIS6
vOrGJlzx0ciXoe/MXQZrkjvFeb/PvCFa1Z1CLgP80wC3TXog8JG4KWierXILLgc1LhSBV9ASBJ/M
bEBLYHCf9wTfRQj1z/WQRTdwQUD3SsS9FR25OYZe1K0RfuHio5G3nVAmeVGgnsKCKQmPqei8t7pO
AUJ0hAfT4LQ6eDyp7xk8A7aAg4WHxCv4imBbC+DgOe3jZoreZUyax0pruA0BPJnvIBaagqa04V/k
1PYn7K+Bkbc82srAbYr6qVd6ODJK+1uch4QHWKbobCijmjawBlxG0YwPDxsD7iMQ+ABTrsY4FenJ
EqDfwoQ2v9VJZl+R0rUqpORy+9YdTidGrJ8XZ4RTHqmG5r9Ws+izazXuA11nihegAqODRRJnwPNG
2a0xKeKrEcyzWzUmesdiEuLsCQxjvg570KpwtT/dcO2+gqtQg1mgvH40UOtHbaArpfHfsu4ziYAb
FR0tcWZzOxzntK2g6e5CHcOjAxezn3lmjXDp0FmybWQOmmAeFuwF8296QXdjAXidV49hgKo5r3Dn
7sKgIm17rHv4Xbhgs+xHz+kQfYdySwD4CGjXDqDcoYXkAHyX2VcauEw/yT0AtU1pVsYtKLCsYfma
l5r6VFY1Dibcqg9GV7AKx/ZU/OgzQAtdhPRAwbzpSKVw1gm2mcZHh910l4Hgd5dZHgOoFanCjmqC
GqPqb8dE1WNQM12ssavCjKPokmvZJnxnKRfaMNt2fzSInii/dN1NNvRtGXThUGy8+A+Y1Ew4X7gg
Q7FVbsNl0adRYuPYZ9lVkHaSfDIF1PFmICreI2+BfZmqCXVZqTFGQeeN04fI0N3v9/b/a5GnNOiR
cbF8S/RwdqACBqK4VgTD5GZ7YGcdvxMlyFMstrZ9keS7MuXmB6pEMAkTXk6BppyygEOstXH7LN91
ujH/sZHJyB+LUh6j2s7WzggXrBFGA5u6s70tQxDYxLIxb+GIYxDiJMxnIq+iV1mLiaVspKl9OgFg
AiYdCLdp0jS3OLYWQSxsupJIKARdLNM7De+jGJcSuF4ErAnZjxizFBIyhOR2QHUx4bLaZwT1Mz+B
QcVVhgawHeD82S6zaPcAf5TxwIY0fKqmLEV+AY5Ca6sQb+4ISwWZN8mGDRJtkugH2VKP2SerhrzZ
x3HdY3tKU/5Ik8rGbIYPpg6j+o7qQm0tlamXxMnRx5emyQ52G92Lx7soyCWidGGQgkLTqVzDZ9wc
SmvMoCxwuAKKRKmrCMSFDS7d1QrgJycYWFv+9iRVoD3EodqkHdx6fLvBPWOMwhQ5gj4acbg17Jo3
yrofy57dwJIOqaoYwrp3pxr7ezpOzMcxNwbGU6EVrsy6fpUr6q07XNz3HjZHIGJ0tK9VAxsNt+dB
gfsUjC294rODP1zh5yqRT+gSZ3dA/PJnmUiNpICDGNoUEQxgEgceDh2I7aHuCZSceX2VuyTa4XhF
N15H0h1W9whVZdMfVcq61zhV4hEOIznOSAmTKxS0rZXbSmC62zG+SRopAtRu5aNTmWKP/JT7KmBw
dgM/iugAqyp1L2xZfJBosF/hBSp2I6xIfiEV567KmhMQTV06bTp9OgHHVrxmYBbB0yg00YsE3fhQ
wjr+OU5p/lQPvPycJIWHfD+mO7QwoL6acOfYTdJ+cMBIXmWDW+91ZfKdlZRO0HeFfcUch9/UWsQr
1nbxrR1VE6j8I4KWV2U37jDi3FBkUfaBJR3eGOSoV7mwdOFXsDb9VXgSQDI2ofOAZc0GfqrlOvW6
cSdx7dn0JU6NmVP8EmUW+gSZw5tIj2zLU8lXGVXVu4fb9IbURfMbDtQCsF1SbdIhUbi2u90hSQwc
y5LagDaruk/ixd19Vkv3aAkXrYQWnJv9yXBkTxzPAlYKLvEPnu7cW5Yhl13bRjZgINfxJouIfIFc
K98ZacTJRM0J8iHnpQ9tDPwgchgJWkGcdOEjPLbb3yrW+QNBwv8Ol+44QOmsfJGjpXZIUtJgyHG7
S5GB20DG32zR8h7avuVx58BVndq4gZbwYc6Kfm9wU4ULSz9VcG+yk62swJihTooPN7reox7zcpVH
WOsleIJbN9OhRq63FWuRONbz1PPaRmREmiuQOXPvmJ3qW5C37WNu2exgWWwIcNcj+xjDsmHgUe7K
sY4PDnBrNxF8FpHFFLXeCyDjr00oAdHiYwTwtyZoZCws7EFl5a7hXEKu68rN9/1gJf4gmPVeGNir
gF01rLIsyn9WhbRKv51S/gxmoLvWSOWs2qaFGZ2ZQLxtGFqhM9i1H2jTEihFROifUq62z8YOFjYJ
HaaVBXHvaogT+Rp2RXltjwnZQuPTkgA+t9y3QVxfUerF5qoWqB2ihRbyaOO61taqVL8t4Ve0VRVx
TVCOqlxjJU4+7d3mg4lEvw4jjsVjRaOPMI+7JzWAl5kIUl53nX0K71G47l1hX5dJ3z1id4tx15fZ
fkAy5kriilwD1lvpFmnFUeNgpumudYpyD63ouKkpEt8e88KN49q4A45p/Wn1GQ4/HaBRIYxKj2RI
vYdQlvGj6NsIzHKado/a1KN1w+qy2rYeJAhdKED75sKG4yKX+mkkWNdFW+VXrq2jg0Ye4s7pxviJ
tDS5RQeitwceV23gU9Svc5h2wWw81RgSre+ntBy2VePGNxl64LelN9gPNdK4LzpF84qb0+41J9OJ
m8Y4nHBkn/6iBEdp3HzdHbI1zVWjcb6SXcyeE2cy98hTd76mp96hMA2vcZdT6G7vp01W825bpyH9
hMvPtO26GmlX45b7sYEBEG5cyUMCWMJVRHAsZSdrc2ze5CUZQDFXiujNiPGOt8wFtXjjcYkA2ZUF
jqwlLnrXsAKMD0ltK7HGAVd+ukXYwcOi7cR7bsG0/I7n+MCBpjp8sQddHWXB0zfkYAw0lxr3kG2G
DVBsGPaZN8cwUWIh9x4P7NTt3+wwFU/gdddW0AIv/omco/MDwxc9u5aOI4x2Jm+p13U7zAv+nNgc
3lxuGbMXi4/9saxqmGRpZr2EU4+rWCl8AXodYH+lW+waGDIf08GaruNUkw0rU7o3Ic1/d5kljjrl
cMqhwBLum4mhIIl1zHZeiqa1wnXGx2KEqgBTibyi2yh/bppKwq5SCHaPpuZhJ8yY/oysPocp0eRO
OLM2FLcblNKzdVTW6s4rh+6dFzTdpWqwfzuRNwQOc+SFyvRSaW1WOu4naHO01MnBcp1bZuLMb0MP
1E6chvyRjdPqUmXt67raXBOMHIvVntqU9/XAusOI4ySkAjS7rWHtiVKU3W6y3M3WIZru0Q5Wx6sk
KQgOhXG5M9gHfeHkl2q8f7iNX9T45uphA1g8SnxRfkh6y30kdYWpbIl40wP9goOOauF8EhLRvyaq
qu4JjGdfSj7W15Hp6VPDYvsGgku5TTDBNkXpweY0ndABIPIk6HXjoITREuCiQerwcKPDBswNLrAW
e08zkV2hMcEZwfi0s52povraWGEBZ0CKVJEPvKWj1wVuGBAeRU2LWwbMKFaTTOkHboPw20hx/rmL
ksbFQ5/QbdjyA7DXA1gVcJgNAN8BmQrFV7/L4cAG2lazM1FMXlUHk+XJpPBebeGE5jLerPXJEHQ0
ib4axxjN1U2YvUY8rZ86286CkuPS48BjYeMk1MIOkw1XnYbRd+QQ1FBMGG3gnWetW1TQdjDnS+4F
6XHX14UICBnQWYldNIjkRC5UrxcUAPL073/Vl5HqQVJZxZB+ccyMyYbdQ0hChUIGH9YZhfmPKXN9
YVl4C9P1tFz+epghTWgPaPM5MNZQDnefSK7iTri3SMYh8+dGllr1yENbfgFXu6cMireHCytloQIt
Z1X6rrKQNHFpdogcti2bPEZTWX+qgm7y4VVrto0SguqzdcSdOXB5/tMW4wU1z4JAQM5K+I0LF83Q
GZMDb2l/3/QwdZwI26cF+1ZPPypgM03P4Nj9SDkSVyQH5YXRBGc37IfR2gqTsPDPf8IFJYI8fdm/
Bq+FEScDRqs45BWtVkI29Q5l2un5e78+UwhgzTrGUaI4dFMMu8ChEg8WzbsL3VFLQzCLxyUo/m7e
oUZko5qYxjLAxVBZl8DsC5hmd46BrW3pFVbfFgcatvlnjirJjQNL0V+5W7mveeKyfezAtniEW+Zt
F7vhsU8NWuQSajaJ3dQPcCnONo3Lpr2Et8SFpumFxTZnx3YSaMtYIoFPm+kalsO/U0meBpX+ciZv
g+/7PDaIbfCJjLbnh3DhI89prdPUGFsi1KFKRFOfspYGrgbUgKr+W1RN252TWqOqAefHQQBJkcqA
XpH85nH6wbzsgkD1TxfEF5vYnNM6CY6kTwQXk5JF4hfYltZV7bmo4yV1T5HUhy5FOEYhfYrd0wPk
DW6wzF4TpWE5kXNHBQqpBeSjJtM9eHHT73sI/L+DpMDbzwIJk56Eu2QO+SyuXUOjfV68x/rze6M3
iyHIhWUZThHZAfnb3FciHX90fKLXqedN6/OPWIggYhZBIDyFBaLpAYHzvFsURI5FVd1976dn4WMg
sDGBi3ZxqJC1NuyuqC8gApY0tHOQ6wn8EkdZow+5sq1N4ejhAFsS1Mqdur1Hy32r/Q5eaD7MKuF4
nzX8kMrMvrBhfr2kkED8N+bC321AeoLSQxabdTOgjOaB9NkjgJ3/bF8rNuV8Rukq9dKxIZBNgq9W
IqnHdda/hQP62KoCbr12dqoKmCzNLwSlL1+Iwp713xdqrKqwiIu0mGcP/SuuIPYm5A0kjdqJLmy3
9mnM/2cN4xmzU4ZD87LNDDxxGq8ptznE+Kta1NYrHQux8sIMprBjTfcJUH6rQaAK0aLREYStmD2c
/6qnB331B8xGDUoPhYSpNx25YyAwkPeuRi2/SwkSZ5f6fb8cObzkLBbAOYoaWit0A8IGfNMyt980
dRuv+sHY6xY755Mb9dZ6gpPrpZWwNHazCBGhXFJUXgXEmhQuhKhO/mZbOrl1bdUcnGQyz3Yt3o1X
KzSfo1fBt5FQv9HIlF5nqSfvk9HQnRlxgq5DRi8s/KU/ahZTXORsSYKs8tEh/apO2MqVqHkOT+dH
8jQtvxrJWViBghz+WnZvHzP2mxBUECZsbC3GUvxgYbI+/5CvQwzGcnY6yZLWSjsWjmApq8eGRdUq
k2pX1t09pc4WrG2YiWSoCNo/Y0roBW3+woebn1kG1ytpWHX2EZWjYt2U7h0wK8QPx6y7sJkuPeE0
df86MKLbrOADVL5HVtwOxQ9EGe+b4/I/Rw0AbeQEBcMxHNi2Q769HasVbYsfDbL3ldN/qzGGIov6
7ysYjbYt1sJ/oxU/XI6E5rhFcX8Vpm/nh37pE53+/a9PJCxqMH0j64hDxZMErMXo5qlBgen8z38t
jMbfP4sSUdpyWPjC06frUQS1Yb0GYa9TbDWNo6s6AX0xblr2O4VqHmAg2HfBgnk4RnmFVB6c2XYJ
y83u/N+y9Kqz6FGEYsxqcbLKtqH3qCdvVSYCmHI3eT7/gIWoOz9djAnKHOiPTmH6YG8heEJSS76x
qQewhl7CtX15gsH3nMUDpEAzyHHD6khTetAdLsvWNCar8y/w5YEdPz4LA1CYteUYE2heRAOrZZjf
kYcyZxtmkOuUflGPK0hrzz9rYTTm8HjbtF7olhZM2+GGjgLaqqQf9BJbfenHZwu/opxIV52wSl23
lqdKEkFCQcbr7/3tszOE0Lx0JDPT0aEoL0A4bFDXHi7sJ0tLxpkteQWWIyRTTX2MIyWe5YRZ68N1
KYoDN/GAkMwbDocPYtZZYfqtO0IVkKYTlB8mjNdNAqtsypvvhQfn9IH/Cg92TmG4W8TWkdX3FC6D
NrlyoktNkUujNI8NWkeiKXBKQZXVT5uPvoWwN//mXz5b7WOaTVHrausI6R/AHRG0q93oyUMsRvvC
cllYi85s589plCJT50zHVPewSoTuoLpktr30aWbL3PFM4eoQG/KEAp6yMqj0zJH0l7LDfw5pXxwr
5sz4NkpB2G7FcPRCZX7abePVAZ1QNQ+gFKUQlHEIhiHZTAP4+Y0YFsBDeADPjfjYoCYEa1TYjrlo
1IkdKGHlBBFqMqwrbwivowKB25e4NKy1lLBinJh6Tjp3zLcZTBVu+MlSI7IgJkEhz+xs0bvrJKH8
OlODi6aBMHznVR0+oJKDXKamYt9nVQ4XxsHbsR7Y6NJi3aqVjQfRP8SP8J7IYfZY9UWYQR3eDi8Z
j8muq+PiHuz5+lQaCFekLTLwhYvywetbuPW25VOZe9G6bKQ5oOAbvvSsr/c4XqqgQZcF9gYvvqpO
ZrMUueudgyr6T5nQbiPyzDu0kIn/ntwyCQPPKpqtW5QlpOaluYaaI7kNp6JA3X1kP0aZcQgm83A6
ZFkM3TXPZVOCLqL04/lgtLDrzKn7Xs6JR007HeOsI36JVhZkABhUdHDQCSKhLlwpFib7nL1fG7u2
QXQcwdStIphSNnAxyPsL3axL7zAPqFOBE1OHHwfJbxOaJ5B+tsoMwTD+d/4jLf31s5ia2XFSwCrZ
Pg7gnfsdlPxXZSzHC8m9hX1zzt9HAblARXewj9VkdYBYRv16MopuIgjdjxGv9QqCmPrJNTBG8BUw
Zj+/91ant/0rOscoF9nDCRDZprhpZdVJQ0bSS73SS99sFkEZ04SyYayOWUajgMjmvqrkhU1uwTvG
mWP54XwSldDeVUc29D2g9tK+UzU0SzS24xdRcv6Rpi5fD16c30FyKwMrLvsby4XGq4YLhPKrWsIp
uIwJ/jIC5RsEc74DpvdNbZf1Stgh34VD5dy4fTLs69h0K56cen9hMUUuDPtCkJ6TshuDTi/iYNgn
5yGHIs2pXqb0Ukp3YUn8DyGbsU46Ass6V/EHNnq0O+WhL3R+FRf5+vz8WXrGfNl50q5UOeEM1kci
SC1eB1ZthkeYVHpr7VgACJx/0MICobPlNw12IcoGm3FSqEPUVIcCaipI5kiA2jgU2LTZuRX5IN0l
G9TTQe+L/Y3P9k8jHEgnwBY/Zk2EjghUdP2hhMGYlOVBZbpBchi0Y5zXV+dfcGEq8PnJmfEaKhza
4cw2DLCUbG+SUCVBqqrvpa3mXg1xhz2pGg2MyCrSrRz0xgR1HYr3BHW/7MIoLbzE3K8BjmylBdFZ
f/SSB8dMgfB2sr/UKb8wInOLhggtTUXdD+Ehpi1GPfIj54Z2a4GR6dv/VPO93ZDNZhotrYHXbpse
Mxc9Tjn3LQXiQALH6+x7vhyoyf8bdSERG7LeDO6B41ji1Fcku7GGC/vUwoqcuzTQRESqP0G8MIWO
kKC7tulXghdtwPUlps3SMM/ieq6YG6F1zQabuQhQ1j1Wog1CI7+X1mGzU3FFpck9ZexjGr5yMUA4
hqZE/vytdcZm6zrJHah60EZyrEvvRtWM+1XvvAgHysTzD1gagNlCbk2FKm1m86OEiHdrvO6JQXF0
lcu2W1FvFBeW81KKeI7ub6idKOHa1dEitvyYyrHw0HmayhuYqrPMh55fP09Qp8LaYWBBNDhrnnnp
GvKi7+5es8ODdL3UQu5nPKKPJCisKKDRZ0qn4Fvfkc4mGXTYg5pOA1Xl1Q9cuexrZzDlxhlH979o
hBzle4+ZTTYbiuNBwSTlmNVZuk4hGCTYXfqyghUMoZfyowsrhs5mXV7ZhLiRYx9jN4HBT7sW6HuF
SP7Ct1r6+dmc0yfVq1Xk7qHp7V1Kqe3LUHur3LSXeOwLs3pOpEPfc+aIxpXAHwzokXhkZR30gDWG
F6bzwhvMqXTJ2Nc9OH0eKvP2JnL1TelZW+B8LoSUhePDnEcHxyYejzkiLtwWoHlrU7Nvo1D1fkoY
QatflW6jbOS4pYqftWbkwuRaeqvZXoL+CLsthtY7pHp6xcnrkU8F6l/d47fm7hxWZ0Jbdxw9SXDN
BASH++i82ZG8fB+S5NIhcukNZmtc1w08qqBWh80KHJiqOjO7xuRRYHVoJfreW8wWeqFzodGn6R5I
zN4St6oC2yu7lV3JnV2Wv88/ZKlA8Qfr8NdNB5ajCvOrRvoG5CIvsMwWjf2F8k0eEDCNYDL7zQTr
n4D915PK3B7i2KmQg06620L11+4k78+/xdIqnK3zAaCjKWrQoKhKA8QV27jJB0MfSgHd+reeMMfV
lTxCE/OAVFFWvINNs6qdcZ+Za5VccsVceIU5tG4wfcHLPDawJIHVydAohl77rvDb2ApEgq7D8+9x
mp9fHN/nQH87HTO0SIbiIBWO0/CRQB8Hjx7O//jCopiD64o+lxQS1vAwebcWus/QIbPV5pJTwNKv
n/79r/kT4hYF1MHoHtr0WdnxbhphdQHx4/m/fen7zxY0tdRopzFWmwUu3oNwo+lQyZBdtU2FJsgE
pO3zz1koO1qzVV2G3Ea/V+WiOanfc6p/Za+FQwI9VlsQf78FYYUXHP33W0GEZo0ThwFdnMtoiy62
dIWmQbPpk+mbe+vcUj7JCSx7gRY5FCcKuY3tO53WQFBe2LoXbjVz23ikSHuaTujYF9xsBnklEx4I
9Em01xlcUWl8ofL99Xrgc5hcAgWBXXh4DNpttsVk3+QFf//OSMN+8t8xcKM0LAq3QlNhbyX3amrV
DmZMgMn1iLPOMMqtROHs5fzDvt7I+RwHl4IXjO7JwTvE6F2OHTivD+5VWE5vcqh2EC2g6Nenid8C
qXL+gV/PYz4H+ptMkczABwbDD8sINMv6BuyelFYB5sPzWKEr+fyDlkZotuynEG3QwDxMR7SZF4GS
zW947b1+77dPz/wrpJjMDdveoIw9oHsX2iL707MvmU58Ha74HMZWp5UTMx5PEASSd1hSf5p4eAX6
4EKK7GuEGeVzItsEnlDd6mY8Rjqxcfd32puM6f5Tt1Z748A/+MrtUm/FI9CTPNjHwsce8w7dF+Yq
gkvQKkqqeC2i8pLJ69cLls+JbYRacTwOMVghFbpjSpK59w5aBP9rOgfMJYsWt6xHYWfl5cUlbPbX
MZt7s20/BL7EKizuHpzpNS5QUakF2q8SX6j8gixv4QlzPlsnJJ5By+RodLnPWv6kHIIcvRB3BdoA
t+dn4cJSmpPa+tqDcCaNkCykhV/ra1hGbmp1XaHDwnN/nX/GwmycY9qULolAqzKDGmG6MXV2tMLs
02aXPNcXBn9OaWsyZ6jBRTFHSWR2B/a+R0E+CBnSqlO7SqwsfalD7byqbGDuhR17IeS5s8DQy3hC
T2Cv4BTlXKHYmYIks5raIWDqnuaojHmwe8BR59LRaWkuzIJFkgkdod8DRUlI2QtwP3T5CCwMTuWX
qt9LbzQ7Gwyymmw40SaAawws8Ykqxzc11aBUGdKWfuim8hr8bdQrHV19Use0F4LJQoydQykjacFN
KAwNWhaTA3IKh2hsnr438WY3/GQCUyT1GtzFRm/Xj+2ehcj32OzC/r00KP8TAnjIhxb370Zj9ym3
QDwEtvsWNd+6f/N5F0401SWa4oU8UOneVTHQEehAtbm9O/91/lyz/vc8DiravztQMdp10lOl8eXH
2yiNbxSAmqQsb9E5tSkoeYo6YCJG9CCG0B0HHane66698PEWAs9csQnlQ00bmU7HsO7ju5S3cMqh
2tm0jor9kWLAGo3q2oVXPc3ir171NIR/bbYcFlx2cmIwgU7Atm40tPs2QTaDZDmIYrZ2r9usaVaW
wYGi9ghbWarO0SPXo5lTgZEaQZZ3ibm8cO3l854R6oKtBkY47nMOuQdG4pjCXPet4PC40VoPvifK
cCsqWq+7PKWrJBqdC0O+ECrn6s7QhMANguFyHL1bd2R+Mr4wy/NRTDv0zWekL7ErF1bGvHEkIkXb
dxrkwbqXmW8UfHUY+kl94VXHSuUXjoFLT5ldNIrBhgtwi0sZq+576yewRD5LQHW75Duw9Puz8CGQ
S2W1KnE+F+B9Enwn4DcZOBOa/D4/Lxdi31yhGTshcFdx5x5UZG49iXpZ167P//TCUM91mC3anbTs
5HCEg9f0LvpC3UOdZa2IW7tvE2n0D3Qc9wdBJ8gXzj9y4XvNO0MakqAalFD3UFuAf5gXr/ldNsYH
NefCAxZihjj9+1+r2A7BsUAlBfmigTdwhYL1Z2PXQcjUJiEyDUIvHDfn32Xp853e8a9HOVXVUg6J
4zH3XtNpvBVoeJ/4GEgUzdFvEOSALJ5/0p/k+RexaS7GtxCaQM/CNEZldlz13TgGKjFjEIdDvnHB
5thyII/Rc0iie6DM9VHAufkK1/gUgpOk21FiZ28jsGGgVQzQEltTtzYZ94DdEPqqHpS3znrSb3sA
JgKgA5J1rOPu9fxfvzCD50rQpuDoyu4xg1Hwf6yaEj7IcXbhGr5wbhTzIwkMH1w54oaUo0Di5xAl
9creW4mWF+bTHw3nV59+FkHAAoHRX5qbIwgFzjvAHYggDRH3aT6A9VECb5MAy3jr8KSBCLwMV9Ek
b6ceZRU5TiPWktOvPaHsbdKNTiA6Qnx0zFVrp3fSld2p6JaBmPijz0P8H3AVWTuobgUhsN4fhXD5
fhJoSk2ck2KrKHTQ0BP+qoaeIenBDAknC5QdUFkOQkOhCT9a9KBUqbuOmrq5Ry89VJCqLGG0G0uf
gVYKDgxAxQ1a3bb4L7xnRuJTIqwVu1rFQNY4TqvXPIZ0Kc6tDhjAuot9CsLchMM+OGmQA2a5+S8U
9vChQ2v8WUobhK04JOCCMKtbDzoVgcWb+hI1fGmIZyFW53VMDUCxRwclDC1OnC8NlOilgLE0O2cn
tFM7XJiToj5yUJKQJeLKXFVxnj5+a/LP1a6cYdRlPIiDnUY32steY0CVL8zNhT/dOQWmvwIQiGl1
2scRPRK3ajcNQzXXMkZdOH0tnf2cWSi1ZGyDVOEWR7fIrvPU2ndJe0iGat91yXESnoFtKa4wxljA
SLq7pvLqFdjC34uufLayc2ic4gkc3yOILwerMMWubQHDA330hgoGaNlEroGX4tvvjdMsmCunRNeb
GeSBaHDzjJj2pMouHEIWZvBcSwvYpQJEiZljC5qVsvugEUANfC8zD1TPv7OgDXkCNRT6vcHeUdco
Hw8w4gROTucOyBaOLlbnv9DSW8wGJA478GdDVGJgbtXiohe+RuRCKvL0kb+IsXM9LdFgN6FAgk17
qgHh/IwjtgIvIYDt8Tf/+FkQASmwc8loYRlWLoBX2UsSkq3p0wv9JksrcRZE2lbUpXRw821YvalA
ghoz9fNbn32u8rRyqFDLRpjjEN512Y3H35R+O//TC/f5ubIzQyUBmjnTHQturdD6vi6BpnPYjuFu
lzBvbTBdjf1w/mEL04fPokna9w7XOe7woBD5Aq2LvQJ7c/x1/tfR8vD1HOKzBYwgbhzbRTMhSDQ1
3kJN23GytFlBTE1+nRjsj8DRNALsSBppkLRObTuw/9tnfVp+eHyKj0ztp3Gi29zJPqbco9eNJAwQ
PIqumBDUxKPSkG/4YC/LEbhuR9lreGi1oy+AiSz9qGLFjSjIeFWEVrQd0Bf67lkdXTl2mj6lQkUb
4TXRRkGuuUmGNFq7wKGD4VgBKQooItjYuM3jb3HCPAC7aXwKCSlPWbD3CQbzLwwGDzqo3ZDn4McN
0+9Ke+pqrJV1E4IiEXAXJUXTWdlVx3m5aSIA+BoKphQuh8U2hW3ye10wIOMAngUAlSQ70SYQL5v6
PzsHfwLldbpldGqAz6U/04kXfmY3hQ9UXbrvNPnoJB/v+0KOG4aJ8zhR8hr2FWCJJNW/CxDIAoCg
ijVDwvCWFQr/OzdTfgxNAf1ih4/YRDgWm9iQHyxDp3InUwO6ZAE0leeBWypCa01lbIBHLPN111pu
kE3x8Nhl9AOSPm9vqGyuOciVO4uIHGTFTu9rQC+CzLQ4jP0fZ+fVJCfSbdFfRAQk/hUo307qVrsX
olsGm5jE8+vvqrkvM/Wp1RF6mYnQjIqCStKcs/demb6EcM2W0Gjkj9QuCX0z0N0mo4t/IVmLTWf2
yKP1dSEtqbYkSkdRHcvWrenYVB2VWX/sFiKm1sW/TZe6BEjREcrTdLm/lblpBgRtAp2VkxVac/lm
4QKITLuzSDqfSkuE9lncWDaW2qd1uzwR+Q54ZDTtA0HNgHga0W61fqJpTXa73K46E7QFPI6YEDZc
t+D9MpKj2/h2LGdjOyksLGtTyhuC8J97d1oOxCdVj4RSG9t6KrqvbT9Nu6Z1pyZgfz+/F8REdSQT
e2bgWdawYdtWkKBerq+5Nv0yS3Ju7XPSLz8NIm5E9+bGcdmeZh4m1HhV82YkXn5rWQCSWs/uyLbT
ZvcuaYf8Rm/GhpBIG3OTjcGUJ5Ha743VzUzYRSxPjWaPLzLDM1TnLvvBujP2da6eoQcimm/q+M6a
DFHtVjOdbhcylKOkOT/wuWeUjGV3NeEr3WqEaIWeHnchzQHv25gR7jfGnOADO19UcTOteX+XerJ8
mRK4vQVkHLwAg+ggCcyEA9aZtzHz7s2x2xdidqowl3UcVj3C/XjC4wbCz9iVXjp5oRbjpqlFl7LH
HSxfRuTWGw8946cK0nl2v2YZxfuQ3M5yiox1/Jq3tto6iVTRwAsaNe59MxjazldxzoahluUXL6nd
rV7WDatL9iAbvZ+CnoTJYlP5LG4M2ZwQqYQs8lS5d0U9Pa3CWZ3IS7vkdpWNDS1Z4yRM/BPoP6wQ
pn1l+W0adZ0lUxLiYTeHf54vP5otL041PVU7C1yARxN5EEGddDRnBG1r+zN4yEcXuFhwJ8slsJ0Y
IDaPw1tRpbvKE8R5VeKT/dpHn3+x4i5AXQYr02yiWWGfVPbk3wIKHm9z25j/blG/VN7KeXHaZJ3y
EzHH7vc+Tlaid/ul/7styaXoNtMNr52BNpxaqxCbWFrWts/cjJqF+beXuFhzh8ppiL12bZJN3KB1
8T6O70Sr/eUNXKy4vl17cylt61hS+0rjlywdgsZ6+qsBeqm1XZu2nIRXxEfL7RziyPjBMSWmcTjC
iPj152ucH8Nvtp2XmluzSs6JehQPhL1OJwew2rFbijlYyGgOOknykjPU+tVfXexS90kyYJ14tssN
EW9+FHVzH1NdDwcCXDeJPpEt9tnv8kFd6tKUsqbVMFa5orKqOUaUz95zri0+EWXZUZBmDdxrX+if
xdt88Ayt8474X2fQUa2DLuzROybFFNbjKwGZUeXfj23HtPpZB/KDl928OHr4fq9bPCggALi6KmOe
qcd33/EkPfzVb3OpXGYf0sdaR40HBY+7he1QEkue5Pd1KdejJAhjT/rwZ27kDxTA1qWUuXPMtCSR
ODvZrhfvYOMI9j9E4GpexRuaGZkf5OWUffNXRcKx2Y07xr0fjUpNn+zFPxgh5uXkOfurpfzhLIR6
8/t70XkwZgRlKtb1MvlSddYnFYoPLnRplBFJaUk1s/qK2CPFdagoXnb62zI1Ub8mWL7tb7Lv4k+u
9sEwuXTO1Az8eDZhELSaDs/AZl3W/IQAv9RoN38eKedh/ZspQ1zMqFT63MrHjUuWtxENXXnw5s98
dh8cgi+tMqac8zSueVYE0X9dNHFtactV7FZPuZF+0i38/ctK8ut/X9akn6gwArsnJ8+rtwkAru9L
ZcNF8UVdEF7q4cPDR7n787P6/Q0Zl+JdwvTYS8WTeygWkCOEpeup+cVu4o0zfZbq9s9n/e/vYVwi
pcel0Neq6d2DLOe+D+LRyd5bMtX3k6OcL40qui+DWxIMaDfzFykhM3HmnAU5AxbbaSJ1yJeM3YLj
GDEXY6GcqwpuUkic0vRJ7/r3g5IU/f8+c8LLR0jYShxTBBnJUFIiuwWrd/jzM/7AM65fTiZJAvZ4
cYnBJ/fvJsluu1isQcdZp4rtraXAxZTqYIj1WiiP7HEM5f6b3nzWxPvo5i4mkqHIOMUbhATh2Q2y
UsDH4LxFEPyf7+6j8Xq+7L8WF8y5mZPiuT/6MariPK3jbYGp905vLL8MhEFeKzX28ZMV+qPxerGU
JTNxyaZjl8d+MdDwTTH4i6Ua7YM2oxQZW1P/5LZ+/9SMf37Lf93WTDionZWOOgJ+wmqizDrCl5NF
g1u7+z8/uY8ucTHqcp+E+A62BW2B89rP6TSjawCSgB5A8VmX+qOLXOzx9cI0ltJI1NE1/UeOYocy
ZrYdbSf680189INcjK6l7MkVsq32SIRIGMs+KEsrNDkq+Y9/vsAHN3CpmlYdQeLIvdSRd6Rdv1Hz
gXDz2Tbsg29/qZiWMx7LYarUUVfDbevChDDq5FTVhrnN06T45Bn9foU1LgXTtvLgoE3TeJzBHyTi
OTO0kH/1YB0cfTP7/ifX+ehRne/yX2PWhwfQkSs4HgmyXUIHkehJK/oCv237WSrE+T37zVx+Kamd
Yo8yFGnAB7cVhNmReryBCVp/IpX7/afrl0paSyakzBEIS5gzM6STwI5pmtT75H376NMvVtZx1H2N
s4M8mlRDIq1U/jXBKeknM9MHchD9Uj5ref3oJmPuHkw1/1DzbAf6NAEHyd6HsnpDS70tivFhXP0f
uWZNf7Wd0i8ltCTKFrYJO+jo6ZTOsuSwmvmhMz4bub8fUfolQXlx0l6WvZ0fpb84tzM63V+jDbnJ
1V3vk+f20SXOv9a/Bu1oxtpiu3N3Su2fkGiCJSUG4OFv5g79Uj9bkyS9xKbWnKxizQk784ygEaq4
VU4hPvkBPhpUF5O4iQe+VoPfnKpUv03haMEP/WQn+PvJiSf63yeTjNLpcR2qk99XpxlACQHsgS+L
SHc/c8t+8O0v1VtFrmlaMWF0tI3SQBcDXGxcl0/e5g9+2cugvXEA+qW5Q3tyJopsZL5hPCrzhpCN
Mv1k+/rRJc5//q/Bk+D96pFhoUaaM7CR2SHTnJM71Z/t3M6r2P9Od/ql0Aq4pOuPJCGdXKLq4pSk
cPdGQ6cOX+uumn4k/vIr8cbHKv9ksXP/kTr/5oqXEmhTWXIteokIv8wMtk5679/XRQslp69FezeA
HT1Rkax3/J+6QazkogHjFAPdCUMk5BH04sXTW3O4tvLRqQP4uEW3l7SnqiCBsElDWOTyh247LT0R
FAL8FWHf1IYO50qnPXbssgnz3jioal/UeX+Cy+OGbkHglFsVMEfW3rw3tIycPuAk6xFLk0ZCfpMF
tlyHgwe99saMLeswSbITa6vqtguqGwBY5q5slf1FFnEWykHMTybF9S1SvepG+Xn/UCSZ98yGjuJr
Yzd+uYcMPoWFY9eRmr35yc2LKep0ow2Agtw6Vvp1HJHyLMPytQNFE44Z4OvOTdMNt6lt58ZPg7Ke
vADIDaofQ8V7ngL5+rOsQqIrum2bxGuwYGoJkGUChyuEviV/0tquGmnkmq2l0AelH1FF8/aa22yr
pTymQ1l+zbzhp23WDQCS5abXzCnQl24MZ4gj4VpBTLDyR22akZtkqg0njK87UaavviNidvcDW4DY
OxQynskyTiEaNU4ZmHi1QD4596SIXaWzlQd2Ws9XSrjXdlsQO1140NIHDxJbbBxG3q5oNJXcpL3+
jSylVy3na1TLIHeIYWhtQXfTa26QXpK7kZajBalT5lvRtQ/5nPwYmuKXr+orosYe9NyodkBfr4Yx
+SanZQcbWSPJfGlgfM1miNbxKo9tJ4hbpUf9HCNPyePt2jcVUsySQDKa5+uDnmmMCju+qszKDA0I
NbUPeW2kkwGa9AED/QY9RASs8qBl/g9bZF9kRWcmm890nyyBEdx5TbDaHsE9dh+OdpPQdUu3U9zs
ATXHYVqZbP3zKYj96a5fPLmbyuq+Xa3hBvkSNGfNh52kDy8+FMO950JsM9ejpufetioSYtpdHEwD
Spoy8V8nt7g2i5oOXFc+nydZLCqv2Zq9JGVTbNs1LYLahJ3j9mSd4kkj+1yUN3I2noA1POoyP4Lq
29Se2W1yH6mnhfilIy1ta5coiU05JFGXKycibskN+6zdsvFj49EBaXSE0RBQnNN4HM23YvZ/UaV9
sSf6V6AT3svVuW1QJCHpVNd9X19BYr1G/HPLUu8EnKMPTTWfxtH82mX+CX30z1mV78JLkoPZtE1Q
Ov1Xr9WvSiu/FVb5g5SyFzguVzxDNodWE7qpZZOiRKT0EA/3PpS/YAYuTIstvrKb+s2p3RtzdRL6
UPV3GHzG3rU6fj3Pr/bSVEUwlvET2qchqFfExfoZPFa4oGsa33rJKnHMixV0NbDJoCkSGVqNuxeZ
vokHu99oiXjXpXOvihkUMbCQwbmBnXRFGnn1XQJK2TiNTCKELd8VroNtjk0dOpN+nScaPaDUVIGY
Ta5l6E5grN6DrDQVVVn+0pQMpDqz/8liNqMM511QZm7kj+ZrakwP8HF39NW2cDpOme4SSYUvGvCP
Nh1KqKMbfyhyRnYP0XtAxJdIm8bbFPZdjmvIe+osrYb8UZmBr2wQk5b/jbTslTc3zt8I+0/phQL0
HsecubVmdBcFNRvDR/9l5gbOWJFscL2cans6H41zwYjoip0fJ48D9CeYG87PUYm7CdJpZMUy2XQl
/UYcAreLOwOFK+RTIzuy0gioXwlpDJvJ/Wan1ndpDFUkYx/IVeK6W8MCz7i4vhVNY/kjNqeDDZBq
s8Z0Si3H3htr89AjqAoV3qg7g1bfZkr023yZ3nQJBcWHdhL0RZPCpVm1yIjdY2+B+nObezfPSWyz
6TnbE01upvszlbvcFLIYaLhDLSjy5RpWahNUnUYW2QrZohz7Z01Tj3refoWAd9eIVQsqH6N7Ls8Y
WYl1ys3bBzi59k53ze/NvDwmQM8YlaVLRLgXaXb/mqN9wOJqQYAEf6OUd9+j5VDdoE5Z2l2Z1nA9
L8nXoqqvPJ8Uk3hylsjBjWcN81O1mDyOxjy2tjeEfm+8ABwqA1qGLFO5/bDE/mvVTq+x2x+sGDl1
rwlE5Zl4yWLosfMyva6J0WxoUnZnOvR4MKmjAzE6GmB/k3XcmE6HZrajML3Qne1Xbqq2nduagNPE
qdvQSRdIr61/28MWZLEtDs1KxUcnUTtaTE2yNJebenSJdkyqaUMRjIjxptmIse5oicMFsb3kuDT9
KxjlKRjm7BcLToXEazqNfmMRbTPq4eyTAc4OpbGvl2aIo663oByCutq183BaCg/2EAdDFtvQq9Nb
NoDO1vUAOyfkp4Gn+WUjLVXDIqOKgk4tAYQyyMO46k6glx+cBXrAOosjC8NVpZQVSLN+XtY13TrW
ACqOcujGUXa91xcN2Axpj5uejcMulRTtNM3Sg35mDa9V1Yerpr33pT5uuo62qZwtO7Bap4HKMqOb
JPBya9r6FzwzeiRr5QZ+5XyJq1wESlcRG6JkJ3sI5Gvc9RELdfZqrWCKczXNILfs+7KHPjc7EhZw
XZwHRrkWN/PUD3eE6VgnrefpI5UobnNHZ47oun2edzc02VOGRTY/zONyrTUoLqXtqGgdxC8K4V+t
5Ey0zpprfapv2xU82VD3B9s706adHgpv7LxXpjMfhG001/x3g7FgQllOXIcN0dJtIGhgpjUM1mbR
DVt/ssSXBmjrbd4YxUZMehzCIq6fBiX/WcCSqB2PUw3I3SpRrUN3TzV/jPolFbwP39r+lwQ067Yw
u6p+DWZWy9HJvww1Z1C3M4JExdoRMcuu7cgrEWb9WgxkB/ktP2kvopUKbGnGD6BOwwL1Rx/3PwYE
CqCGbqqm3bT6vBOqN2gOtHU4uWbYDP0NSfY0CNKN3eQPibqivoFGddrpWuWEawzZzjN3lVGHkKre
4Yjuy9XYdX1+Z3YFmQ1i0yCVXpBBx0rbGGIC7Kd2udUHuhmHa+s9YyW5mhb1Wpgk+fQYVzyXaEAB
DNTWmXNZrtJQOTT33dVjE5dcCw3GsZeEpaaeMBFsaRTt2aBEMMSw2snIzuYN2tuXbHK+SO97xxTm
Gtk5wAwZcKMHqE+ux2S4WoWN+iPGCzg4X+q8QI7LsoxINBgt59swAMWzdSdy8hWEKBiiJmmui8aP
Fs18xZ1CvnTWmewyf6YJQEW7Yosq9FOGGlYz/WNldFFrsnoR6/yq2OtKliZSHbNG9BHenHuROdsk
k3urjdvIQr1MdNl4mprlqBUldr54fQD5Hk0d0vmhOvVsrmzT/JLjow7wbLIiIQyONQl0y2L5HbN6
b41PtnoSo35ljSDnUnRjfUm2kxQLqQAgD8n8so0aFpi9bfO23Dat70ZeKw7zAATKaXVvN3SdsfM7
DR5Nkf6KEw+9qQMPoB5JVfNzeT3kbrK1jWHdjvG4dwSpuuvYws6OuyhdR1ICknFC3G9oILH7c3xk
U35T7oihXPBe1NVb4U+HsWutIMu965W81MlK9YCAZfBoo3EcmO/BnCKcmdGWmIYbxVKgUqpDY8lU
VBs8kcQyW6YbHpiwSDtZzE2N6kr5poL2lWRfJn3BFGTKMkx7cikzl0m4JR9sI7q6jvS0t4KmqdlW
kdbw4tVT99Caixs6cAYDqZr+rQIVe6vrwntnXNaHxuOW1lZLDukg11tUeflVrpn6VZan+S7xvY4p
dW1NqCK9SXjl3CRf/JQd7SwdVDok+KONcZrE3Bu2a2+oOSrOaZPPqm9W9GEOYBqbt6KZfSsQXZXf
dMZSbYdWlDY6ByO7Kkp97e8KQjLHzaSTm/xJsewDZTEnsf8erQdIzJoaOb33cSA3E5CyMI3kN+eF
rWxg2pGz/F0B6FIhHa++YBcEfMxxZZjFJJprbFI8Ff25BvRBFeVSIb0CiGWLn6jTOFWbaeGFxpcR
dwTtfKLB/ugC5z//Vw3C8GG8kg3UnjDP22wwGGke581lZIlOM+b9P9/HB6WOS4FyhXHTSScKTYqp
bWKUrKkInPX+z5/++y6OfilQJvpSz9m0UEiJ73v8Elb8s86/nhselfb17y5h/vc5odeyh8l32lNl
RH3TwhC507InXT7YlvFJMe6jZ3RRjHPPr7NeG/5xWuSm06AcqZ+y+URq9NGHX3RSXHhd+OAd/+iP
2ROabRYTYb+YS/lZ3/qfwKff1H4uc38rPYaq7LVAaVWn8mgojGQ/m1YNWMyfKZzBunTvbN0DrDup
rLjm6DUeismfvi4WrG72Ay7HglRqbE/AhXnOUP2wDE69ykUMW/WOHqTd9HedfP1SmeMS6jkNtO2J
lYJCy8JscuTtv8S19XcTw6WiJJvsSiLHFEc4lsGgPVrJ21x/lk32wa956ftPfIlfOV+gbXfjGhl4
58PFSX66Ulh/N/Fc+v6BAbDKVRWZimreGfX6ukiQvBAkv8elGj6ZFX4vD9cvff9Tbo52rQ3dqbF+
Jp3cKdKKEHAHgNvCKilCh6zhxfj2V2/wZQCAZchMQ5LLTDeGyzUWpQyeJTzacfPnzz8Xtn8z/i8T
ACYny5KkJqjMZF8uW4tfBJYt2m0hfo2GsZdTt/3zlT6oe1/6/r01STK2JO1pNTl113GUIrf+80d/
sBx450v+azlIMAOQ+l4SeldXd2PLtkXOG6qwz+tsfPnzJT769hczKRB3AMsWuXqderSzh2n+9efP
/eCduLTwr92YVLGT0g0w8xtk8Luiyx8cb77788d/sMZ4FxPoUpgQdupYnUqXKk6BPX2N1rYMO+Pd
cj/LRvroHi760Ykx+r2b8WxmcTVpjyhZmuGTHOwPHvulj7+yUlyxKx+dpneG8/zpwmj8fyf4NyP/
0kCshnZKhnaJD4WmiWfNl8ZGaL52ILsv2SVNyr5C9TX4eFwJeu/6c0B9oz/UVSu3+kRomTL85Ubz
gVuHGYfeL4VaRmylM9Extp/fYXPVt5pR9FFHPPNmdBL3xS7c4QZHpoTNrenXae3lX2fykgJnNDm1
FWI6CjuztqpnJ69V5W1h9kZkiXFBvr6sOybPlMA6vwzzFg2943rkLxZT6QpiPy3jpwTH+h1Ra4YT
v8s4wfVo1bO+vW0kMsrKg1MYlgXSxIguDo1RZxR3mqGKh1j3WlIWrXp5teLZoVriDW6UkAx8QKnk
HgEKL2+9tIqQ3rD+XlFXZIaox21szu5PXaxU1Baia0MxV83ed/tk7zvK2IpSyINeoYDh4HwuSXar
ALtUrzdT6lcbqsrq3uv9gfgAggzXzq0PlMi63eBo8w2nPffdWqA/tms/bFtqPRtvJe23crSWzdhI
aURbsuyH5lA+KZypuPbzZn2xXHQLnlapJOiqTL/qhRsDtTLRnAepEvWuHlR7l5ITFilRDUPkxkl8
ky6ZzwM28q9LSe0DbXnmBFlPeL0LI/a1a6Vz7dqlem3PYZGGD9PW96Gqu/bUva9eOn4Xfil3ooDp
2sKoeFh8f0Ehn/gc2Z0WB1pv3xVpuoY8f7nz/cn8lsIO3Si9BwBgS76YPa0Jo0nvTCMqGjEE+uDG
m1k7W0Zybw07jxKfR57gttX4Eq2X6d9MGMHB1GbxTVwlkN8NzdkQg07lU5fVc+6Q3y8UvPCUQRXN
y5DdzJ6p6oiO17ibrF5xyKOU743mvBsbAmTnydV3S49/sq+MJbLjegi8Xqh9N/u0aEzHoqLOUpG+
Dbrun1dX77lBvBlkXeftbD9hN94poD9Z/gj9RTzOFX/Nq4aHWWTyzorzio93ibayaaSpRDOvi0qC
WiXselT5gom1L0NNnavZmp20V42hOMEpORMTQwfB8u78YnjnKfTHSSqK1otl7qUwNRiKUnu0RT/f
1u7iAUuv4sDlXf7GCEyvkPzgZCXXSdaYYia9ioTsgAN09HYtR9r3zTwRojua1qlLiuRkOWO66VVW
BjFBTkE30pbyhKL+Q1zkZhC0tHIu8ZhTnjnNGD9b6nka/l9voFrkQ6yOWx93DgAINvdZvvVwOz71
+B5vRpOKSy5xOXcwoFH+0UdxkoGN7uBgBvHr9Ep32Bb5sGx2c7HUQbYaExbmyr0tCzMvA21u5KOR
Jtq9q1nof3SKFOXWNj3ndhpdwjO7YX7W9F6FrqvMm1kZ45F8Y3KfGV5w2OgbzJSKttZAz2qoKcZ5
HXslbR4LqgNZh/F9SJrAiFcJyiXPyJe0+93SestmWCZxm6RS/jKrOA3hiNtkmHN/qne8iKi/aiuK
Od2Q1Nvd0tERFBjZGy1a1eycxlg2VD5V6FfGtMO5VW6k32Zbzkfupog9feNqbRNWmmMfFtfut+us
k3o1J9rObLs1cid6n/PaEiTY6+pd5KKIViGXl44l+mXy8uGrDvEycjt4v74+znfGVBTHbKIrkJbG
Exv6/s71wUbFGiXnwKoWumtmkp0a6gcBMI44jAUlxVXRC45L75cqFu/NyOo+cBsj3abgCwLXLP2d
mPP95Fsni77ZSZlqvZ2l6excG/BwOtDrpb/h7VLINTv8QmdXX7EEuVM9ped2RkpnOJLayAsNETyQ
zHg/EmtNqMRgGBhc4V4NNYQGpFfe8m21lvIN5QzwX1Onh9K2tCYat9viZcgwe6n2wFLU7dmiJFVA
jlvbBpj7vK9+XHg/a9OeQo/S5ZteF9quKsHX26ZmbRNzrQ5uZdIPVMrYFW25hkRF6A+FAg8RWl2X
7y2tqaPUp5Fou5ZNVKod7yepwaUwS+u578d8OzS9/TLQ/tw0Yz9+K9I4fqxGoz7EKY8hV4W5tTEF
nbXvNXMOVejRxnK40rXZG5mZR2JiLW0FpcuVPdtungwZpWVVBDmy/GiyspXlcJmCoqiuYp0/X1Pj
Ns9ltU9GaortmJo7rFVMVETVBGmVfCfPfoikNTWbpVOCSdbPToZOc2Qdhikw2Cjc8d4QO2pTgTXL
Rt4nw+KcO0BPykufheZle6vL5a7qU3Uy+CkDZWoG1rm1/KEWOe16PelQpLs/2ulMXi/rOWygf5/F
tu1VqviSaU4y5KIXdkDxmSm8niHSp5nxVdTWdzq0d0nT7gc6RIG9NnmEQIC/M4J3JOFGHDzhZztN
t4Ho1WMVOjT1Nkstqo1QRh14NLh3nT72YTrUdNSHUn3F3OBsrQR/4CKcKUqKeWU98DtepGSImsrZ
zb7Qrx3FrJCZ3c5ZGhN0YHHva8V6Q+yBtskl7jNRFFRAWSXARPXPk6RP0M8YzGJaLDDtS6KevYck
ls3G98w3f5SPea12Vmu9V3OSBcxhrLwQhtgirD8r12kDmGdP+UJvaUxXmrA9OLh07fqNLFx/O7NU
09jp34s+/WGPsyRHlRfNyITYJDEsNHP6Amj1XuS+u7dK95BM4tozBKtQEfPmSb4R+5nHWunensIq
DjufJ+T7ogoRDpDzK+iKeEVSBg6Fr28lBs1WK/tgSVqMo/gwUTx0a0jFtA5WgDec+rvXqV+eY9WY
Yc8iuXF63w1zJ7tNNOeZcvHLPHpPRMw9G44h97E94tiUC1PgsmZ1YLT6z9bp0sgxnYe4ZhbzmXpv
gKv7b4UjKL7XFM7dEQfPVPJyWe1Xx4mfixT+pZXQ1LO0gcsxS8HiJK9FTfa7b+u4VV3vxzIMGQeo
RlKd7G59YWVBlY+0wV3/x2IyFJlxzlx3nQmLkC3MZTN+u8JYCFGnoB4XrUs6cGYHdmXfZTL7SYZR
FRACg8G1hQWl1uamEfkQmVo+Es7nUcdYBMWjNKsPvBGcIrTG2BlFRkvPSH+VS/zLyxOH5qLBojbS
lBjUem4quN/Sqdp7jSMDayX8fizvyS3WUdiI9mCfGxXCKNoNQ+4NU0wMwXpcz83ar6nRldFECzT0
u6E/qzd+tqtnhmmysNOtSTjOGrQV5uwPwdhMVjSrIsVcOT42lj5tjIHmcZ6xZdHSot0zX7AXzsUv
O/PXI9rpFzkn+raYm5Wi51zv3Sp+lLonA3fC7KlpyTdY9W44UKELHNynIahqVLY67onRifPIQPcQ
GmwFnUHoQdUi+EAxe03k9oBY3qMq7A8uX6elO5VhejdphkivB7E331um+64pj6aba9ebQWeT7C2I
UCZ4GcFcGncGPcFjQ08zLDO/JxQxd0Jy+agp1LOGcWN911Y5bIzJIPLDblq219mv0lTIvZzkjewx
m8sjeRHjmoMlgvrQLN28cWNZR6RT5AGikhdafARFE1FBzXQeN3PHCQKbMOwqo61/phkgKI182ivm
4GkvWDi2jZHT08/FfWePgLKHFV226KefNVbTJgA+BfGr5gMSWXYwrdUVAKghUBLtCnYCYkDV8ORl
601eJjBnWkpp7WBq99JN6/tJK7T7zmOgZ6UV46727l1LpDcuzUREREu2TTvtsCa2uIrPbZeizrbN
5CUBKs8V07VTbinfc++Dtj+H7Add3r23iASjsu3vgRo6G8vIv6xCeOd62XUi2e5Q9xOH5MzziMfx
sS0NI5jz8TUbF3rqAxlFZRv7J3R/eWjTEvOs5maqKfvXxe1KHC/Hrp7p38YWVHUwjvxZUheM373U
dVgH6F22Sc56yEkpLDrtmyeqe1GkLDgD799QqXozD5UdOLIu+Ef3zjanPBju7J5N0+9N093MZPUG
SaynG11T1TYj0mJvAgcnPKe+7+riNI8zzEbfqsIUmAC1SMQwi9KuMoDmGy3XX03a6NtGzbdLVwxY
eyGj2BUtV781km3HVi8YjYnptprzEG0b0qpeXivA01vydU+DaaYHu8ALktgE5lid/OGvTRr27OdD
gDWCWdGotmMSA/H1mUMmhaO9aYoxrKgGR2O1WkxBLPukjF41fiU3s0dlxjfX5uDGcbFjjc6idHaY
SNYYb2FmPmsrIzkZbW5AADRzKyLknJbtC+R27OpTwXnYit/muLpb+xppAOn6W2Eut7k1iVDrYJlZ
WqkFkMizOzHaKNdc09snfc7CNNmvncyGU+4AdusHY9w1I19IjsSEpP/H2ZktR8pjW/iJiBAIENxC
kvNgO10e6oZwlasAMUiAAMHTn5X/VTXHmRnhm+7oimjSDJr2XutblE5Lpy3rsCg7bzUyrgIT8JuF
YbD3JK1p6PDyTQnto/cMzlCBs2oHSc9KOzWc+g3EeabEAawthRcCNZisWGUi2QVgDchUXNj4C0hJ
cx8dhBSTZl4hJjGTgHl4g8J/FD5i1uzm0RbtO+ub9lSJLnsvspKvnLiywzQX5QNqFj2YXaI4i97u
MP/VQGUKCHGsWlNgKsZpUZhutholszc9tHurwho6ZCDGOuq80Y/csdkq0p7LvMHc6lTv8TQ+FMqb
AtX12EVgz7FhpH8bJnEG5c6Phr4hD0hvbrCgIxajaYwmSItCR1XLEQJXyf6JplDTyda4pECg8VrE
2PLlNuoedjsBJiLQd0DW0fAOfTnSuocM6xZ28xhsJYcggxHImaRaUdOBwzQel2ocxp3Fk8+qG4ZI
XV5vFav8wKGIeLEhPt1InL+QZJzJaOAa0rYCMp58VDsfVs6FU6gXQAysAK6C+tEYJD+TgXlon5Pz
CNfyIpbYfNMcUU5Z4xkwz44aFhreBNnI+sCTWBirbCqh4M9/cc3fXQRPBa0y2Y++GR6aplOh1AiY
x2h7KTsTPUILxYi4QLew4EhUypQdb4bReUUaHoptKXCwhGXlsjE8a28OBLypCt71VCRVEg6gQYh1
4TkGgnn4RXgks7hHTk+LpnoiPRNnTds8Z1rRB5Bypn0htXXiZFAHNxVYZHGCrWqcTxk+OqKEnW41
hZFmgVgU/QO8t+yNIEBlzau+WpaTmR1J01wQqJHiq8wgr4xIjK+86vbaKyh45sCleRTHljE3hhDm
sfzkJ5bcV7qNl4YziZ1pqQLBhaVYcp0jlc4DRMNPB6hjYXiNSOsVCyjym6MPfSnObcUFKD8WqFqj
X7I0DSBsOnfATIdNxNJrLgvb4PmXnnnKAG0Q1uOgCEWnv61QA5AJFA6TxXdGWdFTq+J22UC1vY0x
QWwKEpMQx+TLWmyoRV+qfM0MpHH67oRjDIIddnyU+atR5DHGflYt3RSN/pjZoFrhm19IR6TrsqRy
5YyXHvpU9CvbT1FY48iXDzzP7hECU1BAYPJukWdEIoQRutlAIEjzRbMqQx0mm/ZIE/GOE7ZGUSL7
PKx5m27ravKfPDXSrVGIGsfbRLxi/RlCGII0ZoMmTT+0VZgnYUOEEvv1ALmTlSF2vWIQ8A2tG6i2
tNY1zdQG3AbImHLW14epKqpHu/LForI898nExm6fOToPzM51BmzsnPxoIacO/xtYqr7D8Xh0EvMP
70fxyA0UrFzvUmzRkNw6GJZRBlsFJqbMyJbgnnjvcRaPK0zk4IjkKFbZ0kuxC5uq7UizAopfbkug
QHoVL2zh34vWu1JCniMXEzsrLT+25M6ArpVjfsJ/Vd9DBZH/B1fMkHbWEip3U/aEbt6QlKirfa/A
7l4K7/+0HjqAcdLpcm0mTpJOoZEsAZ11P2zEkt8u4V8pgc8Dr4WwiLJ70D9Hx9iiH32wUf67felr
T/3y7//88WYBX9+kjHpn2vvReCrJ0Rs+b1/62l99+fd/Lj1Nre1rA5yCuOX7KVavHjHebl/6Sstq
zjYEp5yBK2t72z7NfgzJxa9qPbR1VwSdZ60FZPB26X3PpTpPsPYg6B/TAgUA3SQ4S6K3AaTKNyMN
yTy72nFKZxxwAt5y7C7GPgP7pV5QRqBevqMxuPaGZ62ZUfRibFML5ukqLgLgoSOm6aGg0+/b7+LK
9ecULuhpCYKFO7ptcYRhVKG+PoUyp3e+/SuNvTmJq7Ys6Y+WB7B1Arlf4ww4beExRj0irrYewFZ3
fufabcxGcU4SrNqtcLbI8whsVI4vc7BT3NORXLuNy7//MxjQ4KO8Hqm1reNXb3hioCG15Jzl3+tN
zsEWBWde0mXaxs4OKsq4ztdcje/fe8GzceyYo0DORmdtlaWDZnAhOwfji9178FemCXvWVuUT9FX5
5CK0xS1P6Ak8eUYe3f7Lr116JkzhbawGeXHLoP56BhJ6b8p77/PapWddVdbBOIAysrUF4xP6QSyf
LTU+b//Z176V2YjVMLaw0YR1vIXKWPL3Njt67LOjH9+6/BzeQzpaJDbBt8LKn62N04r5Z/SRbW/f
035dGUpzfE8ORyy8TKa1rQq0b0ZkTbq/kIxwZ6Be6WfT2UClfgI2WtzZW9+E4cAtagDp+meBGMIh
RndvJCgt335QV97xPDcz8WQ82p45bav4oxxcnNC+F1lE/h/Ch+HIUYKetyVmrJZ5ivqhj1j5k9kj
1LDMYhyLbt/ClU9pThmxS7OBpBnTTtv+bqyjxbCpx1k+uTM1XHkXc6yIGm0N93BsbU1PRRPSryr7
Z6/loul+j3dpUNd+ZPbCJdAWcKCA4wtzWtAmz7oddgadAs5R+LbiOzqz/2JpvxADzCEjLQUbqLFb
tkFcNMxHdk+3aRLrvdn6xQO6k9ZjWoIYhKi1NltXgJotXAtAXChnB3OJ7FP7RNjQBjo1zLXZCBM+
s8rfoTWcL1Dp0XuncvW5SsrhqHDw+zPIwoPRyR/KI5IOUY2PpSsPVALLbXkGX8he9k2IcxEq+1rm
3tqJeRclStm4c8tBS7BC36jvZILjQ0Y3TWWl/dIEsnHjFzZOkSjlx3e2W9fewGWg/7N4ETCO4WTg
sBexaeVOdAkK4KqtoIQoJICw9HvO1f9ysf/5mbxFlsE0mXIn5NFwKRqyaBv2f26PhCuDeR6+6VUo
HqPVLnfg/wUcfYu2kXeWmSvznTVbZnKWgHrNeQ13x9PFdDfA2tLfQ61du/hsoUkqUUCikdW7wXgF
JxuJ3SXKFN/bu1mzlYbVdgNHIIy2Jvh7XOQrdpF1G3ce+ZU/fZ6wOY2TL7uxmLYTNp5eLMOhPzfD
vVXmP5DNFwN2juwZWwCdM2/yNhn030WYuSg9G0Uiw5KhV+bk6nJblX7r9EimwCzj7jOjToYVCb5Y
pMCIA/pS3kLmSEDrmkRErWNkd5aOK7dOLl/hP59y0kv4MIQgW+7RHWK1z6mfbG2rfL79MV8ZkPMo
OreshorBrQMkc7rvUwQ9Tk72hENoEZia/Gml+t6QnKfRQbya+2lqky1C5rtI4G1GqW9sYWi947a/
9qBmn/fY8b7KHWPa0rQnCw0OHLqXAo4gvxWr2w/r65+w59MK1yUfJjRgtpaieysx17T1YGWb7jyi
rycWIAhnrxrG9MxtcBb14cpJrObRbb4ZoTGfWBA0AHJ4D2G1N8ESV1Toz7ihS44JvyOiv/a3z56+
7ScSxWnibaW0I3/MPllb3dvX/5fZ+v/Hpz2fXDyrNZ0iw8VNZMKEDBK7o5PkdEFHwBQmzj7qzm72
TuPARJa4cdjmMTwPtW0tYji1ViK24nVu15eWlSaL29/C1/shez4lZX1l1vXlZV0cAgQnyFGOH0kK
M3ll3WPzXPne5vNS2V4yKSRl274GTbeQWbEgqnxtibxTkfhafWybsw0REOCt2TeZB7TU9FwPuVyI
QR67NFsCNXBM+mwIx2o851Z+Z5m44kqx5yyxznJqs53wi6h6x8vM75dlgTeUOG/5hevr+v1zW3QH
qH1OzgBudK6hFMCkf/ulXXugl3//ZzJ1u2Y0apq6W6lcVOZT6S8LToGBNfW9d/b1hGqblwHyz0/4
ysVYqFqUts1qT7X3VE7eTwMWudb3fpamvMd+vfb9zSYLiPoEshQK4AVbVQeDVs8sdxBdUu9giL1X
Mrl2M7P9iGewkYwCnhVfFXFg2GPzCc4+W0iTZi9ZXPUHhMOnd/aGMHlf+x5nswivCTPLbkh2F81j
CteEqMaVdF3qhAOCsboN4mX717LrAJESZqPQ0svj6o2Og3rgwu0PCbpkO7xi/iSQhrgSpRrh4pzI
y9Q55G+Gd/AM1EXxgnYOCm+YDawqcMzUfzEcCLNWqiP5Y+X5bYhM9fwomI1WfZqId20x1UWxFPYK
GPLq0MXPhv3hWGIv+yrqhb/I9M+ytNFmmbb2xDcmiuEUPndkjIRV8UMxA55+lNn7Pzqp8b1vG98M
4T8OmhEH/oYePImfQ88R7a8KkSCV1wSJ/9undJF3b6xByInOsKmyo+nSx7HUi6z5uEpy+5xI8Ru2
NWxFf6GeDrDqKeabuH+3JqBiUU4AdmPneH9zp1yTAr4vCkZ4bUbpAFmO9Rt5g5F7SapRHlQZHMc6
r9n4MGcCcQChVOeCpKW8kzW8E2rsessMJ5ZumsSPWNr8aOm4YsBouhbdlA1Kyhx+UGMIYGF4RprW
2WOvVU4CVCFT/cYLeYDqbJmV3lKlKJxXgzwjBgVcJYAdqCiXff7OeIze6LvnF1tnhBanK6bfk6CP
bIKNXw/rQjrILS4e/Np6UnbHlwhVjapJL7v+BUKdhdEhETgDMbvukXNF+MoGuwmQ8QKdLROeUGYc
0RaqQVMB3ThQaD94fIqEPuT2RwK1ELGgSpVr4AstaA3zFKUHA+ShYzOCZ68fOhyoG/ed+DW6hJD0
4i/vNRqR4EQhv36laz/waraZYM7MOzssLo8oX7IpXQz5WWhYHlM/GI1pXzNYK3sLGqlkAZ1gKNx4
KRFo08Pbng7ZKnNxWmvgkO0qCHUyI2rGbUP/ZpSgKvdSyw/J91InoUqx7wTx7GTlkDiYhxG0qsB8
hfg0ICTIjiij2lvrYK4lfUEr1MGfDPKAZ4Q9pJrmpznwv1BT7GBKFQiVjw3sfsXCMWhQbAG+J/kq
zSKjjgh9rabAcsL4pcmODo9kvK5PabUy5V77W3SC5LMLtMRTxneNhNwuxOVxe6YVsI1dHzVfsDSU
xlmlW7deccjS4B4/A9Ciq8fRVgugkaCSEfWxssJ6eIRnSsJ2apOoQ6c+JsVmAr2+fWGvzDfWGChZ
lS9Qq1zaK+SyvUB0m9jQeEApYb51+M/UOaUPcM56/oul1+PWsRe8c4LGCQv7dfxrJPqNtPqnQuEH
lHwUlmq9oRkahMzE91huK+Mxg6501OBdosXrKIzIJYMuyaxeCDbh0yE+mdCiTRWatzmPAJNdAVRf
vbcIgwQi3/yd1pAmOWtasgV1occXDMbw93ba5nVQsk0pnhhEBGgcG+kCzXRMJxBOa3SxvWNFHjq9
qZMzqfaTvfSZDAvrOaZHqzllw5mV606clJdFpQxBHWiLowKppcWGblWUb7rYCw7BZvY4TVGprQBf
HDdO+J5SHfp+AGT/mMHmvZzWth8i8r1GIgGU/2OknhA2Xoi9PywK+JyXnADd0UFv+qvvVyZu8pPL
BT07NnZYa/KRTuvGjCqYuhAkCyt3YH80f2NMic3CyCC2ABjh6LNP/G25Xo4KbJcH1W2J+5YYx47A
3vYICWMJ+eZL6kVVv2+6vULcVrLkIBu0G8N9dS/CPej87CeXhLF9mHoPlslD063FtBnSBuzoh2SK
erm92MNTFjAMfKzsDkK8yjqyM5jdg+qZQnqMMAwONW5VrAS6xAzCdfgeYB4CGMejOuzdaDJgA7AW
uRGxcsC7AlYkzNDZT8dXyX/WABfgxBkzuWX5RRsCfoabnySBtpLQdVr2AZFtWMUY3uVuLP8YzbOQ
Hy3U0yp+KjTFtf+Q8pB2n0RDHZRm2HXQ0C9RX+lBcUDoZsFe5VCs8h4jn+/M9M8gCPrZzaK33jVd
V0gKKa1XGqtoQFOENE7AkzFsSrXwhgdnGgMv/QGmQmhOkHrUC08eKqigCvMH814UahV9VSO14mmA
Diq2X5rqJas3iqwSx4UDRIeOODYI0K37GIBaib8MJPbxZIPawIF1QHZMUKBo5UKKWvAx8I1fRbIx
ik+W7kzYAgiApGDEVLlEQzsNE0i1YG2COQEYDm8tHESX4g+3jT0MwgQG4WlCmEQ6RE2jFm73xPp9
CQJe3rXYgmYL9OKR+wAlkgqFPlWkWIwYhb7x4Tbw2MTpMq5WVOEzLZc1lH9uAtYSfyrGfCGKNeoQ
EDKBvQL8iZNWUXUxzMBS18M0rMnBBKSuMekTBbjEUw86BcY4s0mYchm6I9hV8aoCoTpzku3k4jVP
I/g4dr1q/bONaJXREqHNzshuCJua7IrWWqmkf1SuG9a6h/4p37N+OAgse1YJKoXThsrxV7Dd0aDh
1hqRSwHyps8urJwh48lTEY8Lo/3LRij4yn5RIXwG+ioXkwidkNYNIirY0Su3syPse/BI0qAhbxOp
NyM+YUiJQ0F+IncHH/1f8LfSIlkR9O5raGn6R8f/xaURdLDAd0AddcYPNXiQBSeRMjn+jzkmXQbm
1iPB0pQQyKHLPRXVjpbOWruIfEA+wl9iQosAXXHXvsDC4xAHNJL+ZdLGY2zHRajlqYA6HobXBPMb
rABN+cCxT8LuwcLMpau9gJSzMRex9wLlLQpxox3mZmR748p2vED5lFyAJBubY3MFgG7/DrFbD6U3
RMhqPBMuIemyEbarmGWH+Jz2BYwsU9utYsRy4uz3yCBkrhr7gGqGCPJSPvrFO0mhBjMpCjJ/HcPa
0QSLUSXDJD9kYD85MF7ER6i6HCA9rfyB4vclhFLAhgexC82z9JY9q7e57I9WXLw3bvqIZw0cz6s/
XRQXGF81FEWWipJJ7cZefeatfOtUs0DAQ2A3yJOz/GWCLMyGQDBJ/ogq+ZGTfK2ZF5WX5OBe/VXl
W5Y6Zoju9hFOqbDv3Z104B2DoUMZ1RH0iwMiX37RftxA49ViZ8MiiMwORtwvDN4+OW27LCG89FKK
QM9+VWGi5q04AVe6NlSxdKncKLPMIU8yNkNrhAWr1sTBPNZl6x48mSCl5UPrImavSt3fiBahUeFN
775tI76mcv8mDsPM1fUWEhDx7sxiqpbSZb9JqdKVJoazRBiPHWA9JYE3jd1xsk0cwrEfzs9M179i
H/OFDTsUvh5stxwdETX94gRbgCIOGfTbPUhAhuG8ZthmQmcrgQ4DGSRwXeAXrHbdJfZqSJozJLrI
lcQmAeeCtB0fObBGiCg72hPACZDUYgEzY6jmzP6hoOzT9RuM9lgmi6yCB77AQ05k7IeuTTZFC0AJ
plYBiW0EZBXWKqM0ohwayxBWBeBgGndYGlr9tbHY5I6dg4Qk1hn8g2EOehMFfGYjiPFHD4kVkhzU
liRz4pAkudyluI0FEY4dlW1LF21uvBCzwsm2A/89plA+uj5GXUGWqvEfgfL6kQ/Tngn3LcVmc2oY
XwyQyYJj9Zuk06qEk8j1xDPgpDtnhCCyxGEY2ndYY5DcENgc6zdEPEUoaP/kS5Mh7yjuV9Rl9IDh
8iIAUYlkXeqtMCmAJoixgVio/dE0EPHnouggzMGON3GL+K3sqRUgUhuug7xnQa7739RMjlq3aIbl
A3ZBDfT8joaaWPZpC60c7tLjJY4EvMsxAbc7XZobbmOHA9xVGtSjswfL6ITizZpSF8tXCfPl2NvL
Ec96kTD94Y8EiCHxGXtTxDEJ1zVs8H6x01V7BJBqwbgLIxsLaQpzIgU+B5hEE0r8ul1mQx2WVS82
KUwOnNWPI+a83oqXnVMg6UavdVcY66TUxoLJcmUnvR9OQPOda7d58uv4INz0zwjARw1E0ySwGrgN
AuOkghheTXxLWYqpwSaoZw2XnVEsN3md1WE7AV+cNfgOp5pLwHrcfdmhjmFCai8QhYvwBHibGtwX
G3+nXboqUvXQTs0LtS8obWzKaY+calI90SZegvz4tzbwdQFJt67bsVv7Rp/uQR5KIfgenWLdOLm3
6BDdtrGnkr06GM9r8Ai9faMbuQJT1Nuopkx2XEscGpVbQrUPXFvzCD9F20UQV6c7o/DsrfR8/DGQ
qb0DIJM85wOhP2rPwM4FSUeJGaAp4C5VYUNk1yQ50E92ai4pcEAHGFmgTxZ1iUm8So1fWvvyt2GM
4pC4tjo6iiAvc+AddgFFv0gNZ/gYwdyLYiezQmZypBjVbXbIaous66LV72njFCcs9NOD55cXhZjV
Hq0uEcfa99i56NvkSec6Lj9AzpIcJzaNkCIhXev1diHo63Il9S9VlX+qNBoB6rAeSrJLrUntlZ/x
A00R+nn76l+XMeicugv9pbK55+Fbz5ywZ28x/zVg0wF3HMTLWBgGc9Gb/M6PfV3Tov6s4DSVifKx
WiHAW9FAWkeJSg30j3cqZta1y8/qTKCFlgpwJbWzV/EqW+uz2KrTgPMkX6AUGyIjMrSW495d4kPd
1ieyrlbd2o3c6PajvPbzswoUEO4OY9h97fz0A6BFBReEdw/88nV1i85Rrb0uKuDAQMip/BpnxSyk
JkfTSsdPdQ+E4WWvcvsmrn1ts+aYYxFbOHVBdg4HLjxxHxzhb25f+uvnY5vzS/fgbRdIvtoZE0R9
9VMCjo2q77RUvn5A9hzdnpigC0LRp3bgIJ1kUqARnSxgqTpho/tQtOx8+x7+Kzd/Ud+fU9zjUqtR
wGi9K5Flsgbik/6qoEkPUHWjSwYL8Q/TcljEknq6SNuQGLiWResPAUhh7Lkg0v9IMtB1gSmsMCOP
mvugpGHJqsJ+9Mg9FP/Xj4POgSBg4MXZmABvkTo4bSa/FM6XrFILsEfgsSq/98XPiSCk80pDAkm0
ZcZ0wgaEB1C0P6Cl/y0Kgj2H2ae69AoivHaXOwDeut2lLmDm69uv8uuZD3nY/zuvYraevGQEDDwZ
YJ2EmWk35c3eIvJsIs8FoDU46VDoShLnW7MfzLH/+4PYGHcS/iHcTdGgTgAnrPlTDd8LkcBS/79X
HxHKXrhO021j5kd1nNSIEGOrGrzWOzPDlSr+vP3KvQrNZgWMXyZaa1dhVUSlqOLuD+ZW4i+oP/nq
9ou5Mk/M26/g5CcGy1JgzrVTYZtinDODbgVQcd+7/qxyD04BNh4wSO0Azl+JUYUxec1ZeecxfT2B
Ikj2f9+Dslxil70Qu8ZwUGZi/Xvb5d+iFNF5ZgFrJoYYdqww6ajOgDfsawleMY6Jtx/M12+Y+hfh
8T87jQbgBmMkvrlt87ELvamGC5L7D60pzr11N6X62q9cpqx/fiXz2hKDehA79Gt28IFs2tH7tBz9
YZbO0+0b+foLonN4UBy3iH8Fq3EnvU/D64KxlRjLY/i9q19u7J8byGkrSYl0353Gdr3Ebj9Qlf4h
WHznNVwe9/9fYugcGAQKwEg9QZF0HcM56y97UIkYe75QNRQO5VV353eurRGzGaMu+6p0sfCA6fwz
Tuimyg9jja3S+AjA8501/7++91c3M9uTjdrte8/M4Vxx5TOo6XGA8ecczDqhf3yD5K8T8ZuTGeO8
O3Z+HXUcucOuX/vhUFh6C+AgWda26B4Iy6G+dTUquQjcdR9te8JZCpWHVyAQv9eppHMqEfNYU1bt
YG6dpn0GgwJevHGZSgaUyj2FwJXP35vNPiOHN7EmmH0MA2Yy09jndnfmjvHTMuqP2x/otZ+YTUE5
t10iAN/Z1R1I7hl8hbK1EDnDwEVN70U9/bdt++LNzhFFsc6zkWildtnQvQI3i+YOaz9Gkf3KITOo
Adk38+pkqmSVEnKP03ZlbMxzKjynsM24dkEW584HR2phhQ5ZKQERULTco/P5q5TunS3l1zM5ZbOJ
CiDSBAykVmGtq34Qdun0qu919+k8ryI3idWCjNLh2qju2GPyplIHdBLU+29/A9ce1Gyz0SU+gW6z
gfSeHOryIXUhzWQwvwHOAaZ1L/WdyfDaQ5pNInySsUJg6aWY5Bzsyt6O8T1F+JX5ic2mjpxL1KEl
4jgnDjpsD4zKhogkfnXbTCxbVk2wB8t7hpGvd4OUWf87qXtWMXFYEsnOFx45t3FbGZfYaLcPM8cc
Ng3xxjMa3aAl1HqAxwkF+3s5R/8pm74aSbMpQTEnTh3UHLeoyT9OGeNvJQC3UZbmsAKapVxYwC0j
d9uU2ZpxNFerfiyWHXc4yAZAbFFn1CuFvYAXQOZOd/ZUAOJNE5TlU8j1N0D+ezvg0MVHlxj23jIh
1bz9lV2ZaeZGHpsA3erkA0QqFqApxefFhUyMUzt+3r7+la/Lnc1kNE6tHuW7aeuUcb8Fm3wACADs
4ttXvzJG5thZ2Ky70tS+uy0se9mi3Rhbr7n9RHFw91GVSM3kziC5sh+ZY2cL2PJNOG/p1qwHdNkF
yCsE2DDYqB26vn0vV97EnOompripwJdR2FG9llCKWJ4DnhRABCgMfusX5lZFaPYrnHvdaecAYpED
wQUzsX3GKoAdA7AO3/uRy6v6Z2/l6LgwWN2SbWbH5qIuOOp7DtwCkwP7cWoS887cfuVxze2LiaSl
UMlAtuCeLpBsvvF5ts5aOJAd+nD7Vq7ox+jcwFjhNA9yf2duq7J/UqJ6Bp8rGl3TWHea8SeaAaDX
CqmWRd8DzJ5R64FOzFsIZCh+78DgzlYBJLKhut8l5tYe4k8GlRe4GQbKxmR5+x6vTNHubPYfUD0V
RoKgD1OZYdU8u7g6BQQ7Qx+C9+0372K2EBQoemMXn5KdJZEQ76yttAqIe0cNemVszp2O08Ry2UEg
u81ygEL8rFSRI5s8YoZ3b5658hPObCMhkrGl2PTqbSHBHZChZ0BDlIg7Q+aKJJw6l2/8nzETW4il
6Wpz3BkZAB+XBlH1mlne9FFS5LAs2sqrf4nB10ge6kALDW3KDaQ5oaEFpAF12EnkzPqTW6YdQVlm
vnpdC1xcNpF7LpNr9z/7CpuGOlrK0t4maE2i7VW8oo2y0nqMbn+F164/+wor0BrzoUacVG7TV0sN
WUCy6kCZ+XL7+lcmC2f2/WGJ7QxCer6r5AmBEKsRCwO21pEXJ3fu4NpKZP3vK0Q/uPVY5ma7yqp3
pB6BhmJxoHvIIiYkEow2jyrQQ+782n+i3C82HM5swwGoZBxLyzK3w8A3w8CiClEojvOBRSosRiQq
lafCw7zeI2hngrQJfXdtvaR6Yzf9Ex/qoKY/DWLdGd7XHu9skYdiw7MgHdZbbvbtMiWZWtemS6Pk
0kzPPaAdbr/GK5+Jfdn6/TNOkJbDjXSEs42rbAXrQ2ABMucZxp1F/spcOPfsIvqn0dy16dbpz4b7
x0WwlBx/5pOJkKDvRTBSezaTgNZWy2JAz3Hg4D2DRZOAAdNb9gB+ofDufB5f3gjshLP34aZ+mwLx
1u9EBtamURsfUKZAqhPvzdRdaHFvWH25uTOduSzdJYZ/gTv62H49eOwlBtPq9os2LwPz/33fuPJs
F8FyClwU7cFmxwz3iZL3mIT5n/Y9g4LumL8DORvDT/Tr9q9du43ZOxGqGytL4sd8+a75WTmvt6/7
5bDATVz+/Z/PdYhtYjqiULDgI24eShrARGv9WpB70+aXRx78wGWc/PMDnuAG7yxa7NCVOw2Oei9o
8rdJQfJDX3WRJPmmrY2DKOLH2zd07UHNpmk/i2NIOSAO6MyTNH/EZLzzvr8c2LiR2fxMgFUafIEP
Fji/fA1XEwKvHN1t4rr5c/tPv/YuZvNzPRQNuK9evith7OoRPojGlW7/Oh70/06Z3osIvvaEZvNy
DCcg8Vwtdqrk0Vg769Lxz7fv4Nozmg1qafo1t0w8fIJwuRV01hot+6J2nGDyOyiyb/8KsE5fDz0y
u4USPX4zt4GaimWDXr5M4j2Nm/SsNHwT05BMuwod+o1ykvIFSjb7BbFO7S+vAEd7gUwmCZI0krcU
tnlJd4ipBwgmbDL7ulZDVCPXYQFxGhx7Y+vtOj8niKZJISKD96SHhDX29r1qwDHTSSsf3Ex5EVd1
/ZubYw/5KemHjY6hRSWsQawBMfQeoi1jXyFye5nkInkwdaMekWrIHi4i/J+VnvIe4FjG8kCbBgxU
SozvqfCbBwVeUtTWYnhJLROK+bER3qvgQFDCoUZW0zQ0dWC0abNOhgQObQ3xAEhilj7WqZTrVAv9
Aa5kd2556u8qUqcPIwdBeSgnHWjb4TuEZ1enGFr3oHIQkok4YchArCYOk7rXbUgqygLZ5RCNAiWw
KmsnC9Ox+agS2T5m1WBGQCPJD1C60QnitFu2oCBFhaUgGRS5/+BJZey0VysIHlt70/VUgrDlQYRJ
zHyp1WS/pqDXfvh+5UFD3zAEYyaANQkZL9s+4wiTjJsltCOX1KhULEwPQqQkg1TPNZrhGfZEGQpk
xIQWt/E+B8vn0WBNIzLNEKADtZ0DPZMszkSWZTg6BDpMhLLghw2+6TjEoLFomrAvwa1MY1NEvY/z
EQwd1pLF2oNuC3rewoAchpL+DWFk4DAh/GyBtDpEZ6Zu+0BggdtynfIToKp+5CUFtKSAQC6Ayv05
AD52QrZkC2SloJ9eI4o3lcf1pyRDHcli7GhQ+l1xZ2/wf5xdV4+kONf+RUgYm3RLUZHOYaZ7btCk
BpNtgoFf/z01302v36KQWnuxq9YKl9Oxfc4TFnafXhSalBziJBdD1HY3gEvBH6MLoJ66susuhw2m
l4VoankSUrxDNHW/Ifzvjd+u7+bLv5rp9aC2cOkEC6AignxkckgNjhe5kZq/VA/9ky/+dv30lJAS
s4DbgIfSew9dEzLHK2P+j4//v7cA+Gn+93yjUw6M0oCUSLudd/I4HHlUn2jkqFuQCstXLxShE8AO
7jjcTc/j6/DKfkE6tPmb3BvHePttZRAvn7JMB9ioGMV9yLB2kZvdWNlfs7agX/ycQLc0hggrMd+g
TL4ylkvzpR2wBEc2GCDOEI0CtpxGFrgN8L9A1V9fDv94YZcGVDtnM7iYu8C4YEBpD+cr4plvI1Jo
d1PFHKgFgmkBu1QaCrwpt0UqJsBWYyOsesC9HSRNX0do1+0JBBxXKIGXL6rMt/47wX1h+0NCaBd5
gKHL+rGCRH4NUwFevEC3dGUZLTWiHWjKssHoJKgCtKmDQf1Vwr0DRYFA8V/YcmtDez6GLw2tdjx3
TWKBfmW00QCQz7FCmR3kJmfeZMii7MncGzsygZiDN7p5N/ezH7a8p+H1eV3ooY4VyYZBdjHMnCMo
sd6Rsj1rshoecMPARzskOZVg2VxvaSFQ6XgRL/GmKckQBgcgw+MKhBL19/qXl/pw/vunu2ydygnm
7ggjtM7HW5cUOZQ1OewFXTBjcizQLSR3ip/XG1vYZ7p3DKw8+dC7ZwCBM/LHBC6aUQKN1Qiylt5K
OnepP+emP/WnzKpuEjGgbFPlwG57Zumt30rjXsCnaOcAKBpYabnGA12alvPfPzWmKNh/ovFh/IfH
9w3A3cZhhLnDytpeGi0tauQF9AiqQQ5QwnUfQNHEK8YRuERDFPtr06GFgcmD0QAq8CCMW48dBX/x
zaDP1z+9NA3a5k+pqAbAyJFVB88oyT664UM1j9RCDpWuFQeWRl/b+gLGQ7Zj5jggpqLd9FKWx8Ti
6UoPFkZfr9JKg3o8oaSLhFOFHsgxoKYGuFWtRMeF002vxxZw6pxVix8vQYdBYhnA7owfHQfcEbij
QVa3deEIKh6KCiy563NyMVdGmF6WNYQUrjGmQwQZCxH0agvq2Lzl9xDUvt7AwoTotVkipGqA6u2i
pjz7x0JhMvtz/ctLP13b1djLJW6CiH+oiEflMO05Fwf4jgGDPbh2mJnOSahxJa22NPP6rk5n0AIM
rN3KqkMxPTajuzHWerJ0F9CLsxKcNVhX232UxHBxLY1eIUnhd8gdtu0R9+9h44oMriw8gR0Jbvv3
Ju0h/OubIoRk/7A1vdp+ET4rVxbi5WoLloUWBVy4ZuJlCXSp3ZdVkLrzqS7hZIArUNCJ7M/I/V3t
++Aglru0YPvBha+r1xrtSvtLo61FCsuyJsahsR1Z3rNj3Cno1k+P11fN0qe1AMEdxy78AgseCSah
jvW0a70VgOXlvAboHP+N/A5MQKYYYtTR2Es8vCWcKn8L8E+ccQiv//iFzaQXwXrTtSn3Gv9UyodG
lmHSr6UpF4ZFr21ZWHiuDYfrkwMPiQDy0VvUMX7NrbNyBC9sVr221XYmh1HM+VXVJ/1GZRmDoRVH
mpw9QFEH5W5H/Wxc4+P6OF0GFhOmq3tmedJOVodbGEQTWQgD7v4OsvLNdrDy6mQhnXDTgie0L134
0pgT0DbKOvPdTShP42UMTWzqqO+5N5vRiAN939mddT8m5bQyGksrRdteoh8EIEXZEBWD3d9Admtr
VKzYwi9hAPdvrYq9MObs3Pqnm4j04Cdm9EYXDTDq2hZN6N7C8qerwjpb2acL61HXjOw8wCAS44xa
Iu0dh3tMavrb61O48ON1MAR18NY0TVx03PRJnH0TSB72eI7Q5N4DM7YCv+R6Qwt90FERrWWasxwx
Sqw4SRU6a5Cuy0AUwnRABOsmAvFqfLjftFtQiJ6SaHgBRy4sduluCJxQ7eqjf2pf2I0XyX21WUt8
/tMNuvD+0RESpQXrZjB1uii9ofcQtzjau2aHhzo87O/4bROBOnhMHtQNanBbK0pP8dZ/qVewAMRa
WNx6gTbHSwvxNUUmPBUm3Yzx2QkFOpdBlg/9EFBCvJcUIu8PFoTn22CAi9QY1KVt3GWOEm/+MIOX
POfZdE/gu3FT1tyFGbRjWLCQghAE6ImNMUF4wCpPCjUc8EIUbCOs0oj/AFykQOLrLJgMlWAYcoiF
g04Mdf0CBFsOBcmwdH3Ie0FwZDsT4uOx67WnSvjmXUlib5Myo3oY3daFKVUKcz5Ymb1NXgpLcrgU
PSQMnGcbljS7LBkglDD56aMJu+ptm0gG7Qsv9g6SjcZr1XT9UTiwnxE5rIUNryjuHVKlH0BZQrvk
LN24B8QLWu9Tzl9aWoMgNJtd/seXFbyaiUyPHkSnnEC2tnrIbWr8jMF4uLHEAE94G2QMHJHdN+ie
wuDZc7I/vGIGRD2q4bUf7eEOiboEAtjMCSaqfKiZifzZa2FukoN8ChuipDvlw5SUYeOAvevCPeZA
POYf4AfT3RhwWWm28MqK9wWopU9wSom3lqid+x7DdmvigIBeemo9MWXLiPaTCYGNkRdvE+TrA2SJ
8p20iAE6amFEaWlCy7rorMgcLVCtR8M/csMgG1Ha0OmoOrCbZ6OG7fpcyvh72sPLPRAgAh7iKR2b
AIlj4KsabxqBwK/VLTTJcyi5eGdSYFEUEW3F9zhDDrhpOv+XCQYp5DgK0AHqYR7CZFaG2l2PE5fr
vISxcwD5FE4Ffpst/TKLKKFniwwk2PMQiws/hTtJ9dyaNjInqgMKYDuYsw3EgH/qpJDB3AFG1Gew
3XCTX9zMSRv41fTSMrj/9QXI1tC+HFcu9AvhTMcvuJCy9lOo1kYuJN2s9g3WJdf7v3BDsM9//9R9
O0FNVKqangTcnaAKkP9qOZxAOOQuv9aANr415VWsoIhzYj6ypFnFYI/RztlEoaRJy/3XGqH/7QX4
oHOVznUXZfKR82dIawVG/XT92wvvW1s71VOMi2unWCAWfBCg4m7hNpGUxiGzclhClivr8B+u4FJ0
1y7HqeGOvJaYYdW18JCFguFNE4N+2yAuQvZEQK+BEuQte5hbnXhfWU8zBEjf2oyM4cRkBnFJAalG
mF6djRLhbtPaFAXKuIQ8Q1Me8tk0NhPoLzsiDMhwl1P9knJm7GGpwo+Q73F3DWgH+0H60GiYoTgA
faN22/sc4j7szAztK4imqNw6WkOcQdWiqG45491ji+da1MQw8YsBQof3x5jcUVfYZ6iCB0WHQd25
dmvsYBPlwCZVmVslanGwTM9EDYaCQV6NeUj8TqzslYtL2rJ0tJKFeF2ZCcig1IZ6fYKic9nvTET7
6+th6fPaRJWTD1sMtzUjYf4gbQQnnXFYYRssMAFAg/nvOlYiJ0bB8LP7E9s3NzlERdrAvnEP5SbZ
VgfrPj/G9/D0knf1brwt7/uV4/3iGrcs/VLjVxA5g5hFFQGOno8hx9EW9mYzb1O4tjwQZdGtlcNV
bmWGLkYzNHe+HX4KOl7ueNDQSKtIteKnSqufhgG42vXpWerK+e+fvu1AutPPbdc6wc+zecJRZ0Gp
hcFFZ0jUrQCkJUyTrv9K9ERHzpelT41RKFb5qZeYEQzLYShuqgFVEwlI8uSJ5PvXOqRFaJzDDsx5
odRskMrblz7Mh30KWiiD+gKySCl/MWLHf/haY1q0plNv56NnzqjEvBIXJkfjbzr/mFGclelaLvI8
OP8T6TBoWrCW0sPuySqKRyktA5Qhz+IiUCvzhP9jOrvmXu/KUjNa3GbllA/dDGhpU0MyjA7QgvKG
U5Oaf2rHWtk3F1N76IoWC4AohE+U7M7wHCeo4QIKueeDT3/U7usIhHQ+Q/SuUiuNLQQeWwsObpX1
IKwac+RAVSJIS/YNzpAvEJD5YuDUwV/27HAXYQA8BVnt1ZyCTlpZv0XXrmRSFjqgo79SVkh45zj+
iXkGWLeyz57cxqtCA25OK+t3IbLo4K+kLjJ/MogJcxv4InuN/CX8+EsoWEt/eA8xnKJtz4c2O1LR
x6mBmEssO2jZVHW70sTF57Fl6S9vkRQFfMcB7W56/x3Ko/u6hjw+bCdPrIR+UsHaXYwH6NdCpX71
HUoh7WYwzVPXsqfMG/5M3P2VKXM3t/6jxdekghcisu7joKSHRwqTLbxw6V0Mi9m2dr6Jrj/kjbnp
knot8pPzrrsQWJi245sY1h9ZOjmncRRhZ+yZWwctJIsGCXURlwV+C5pI6j6cX41du1ZhvZxVxaRp
QWB2cm5P8Gc/YWruBVWAbcE8PcTDKANSlDsvCYq9uLTbza+Ep9BRoS4c0xwC2hGQINeD3dK612JD
5YpYUouKCKrzoT30gVhjky1sWt0UwpNj2VsKfFogND8cZ7gH7QMybCs3noUgrTtCTHZuJEDlWPCI
LvluVsNLOrRekLjyo56N39cHZ6kL2pUA6QXGhD2BTcuaJxiMvauygfunerz++aU+nP/+6RKQ9TXL
ucfjU58qQI7AewLDx1dFUPYrUW2pA+e/f2qBeZ7fTz0KVIBajcAO8QoZbhemmqK3VyLPUhPawY8P
G5LOsXPiadbfJUUM3hQF6iiGHfxKuFlqQjv3LYGza6Dw56i6N+pUuw5Gm73lr+yApa9rmx+QQNC+
YtFEqPyGnaUObBJQoRx31yd56fPaJldOP8EW2HZOdCy2SUJ/F17xwzaytdrMQuSn2gYWg5qZ4pD8
hWPPYxNXcPs0xk1sJBFl7HfF+A3iycpcLwRk3ftjTqaB+nI0o7wEzGwkAxQJyUOXua9TM38kXrey
MRaCkm4CMkHGBhpdTh0xRV+YC95eYa3EjYXpsLQt3Rg1XnmS1hGAM3EA/9qjB2W9wJOrtL2lH6/t
ajMppKdGULlEJvd4yh5zKzl8aS390+b5tJ1bOfGRzQjWnd1C3eQwQfQz79YeVwsrSVe1T/qxqSA1
jq+3fQlRr+4bzerH9LzZADiCEQu4H6qdv3Yp1UXuzWKsOYSrzAjQwSPYwGHdmTDg+ZpiB9Kf/418
+VgqBbtFM5IYqi6NMggMxvkX94G2p+u2TorcBZ9V1TwgyQ9vEPvUe04h2tGxeiVwLG02bWO7Lkgk
qrMpNNnZA9Avd4ACQAbZdWC6biKUFMRcia9LFxGdLCBVAU8iOBOffOv3TKqtQ7uXeMohZvpWxu7R
SPy9X8S3JeUPTEC8Mxu/drHXuQRDhievY2I3Oqa7USB1WBAHHuokvL5fzlvuwr3uXznw034pYRTe
M5TGTymPAe1KfBEScPYObDDG3cBkvL/ezkJQ0dkEOY0HCaFB/wRVkRfHjF9ZBr3thK3lmhdCik4m
6JRVqbZHdmem8FXNfsT+SqBdGqBzg58GaKa9BCPakJA/E++lgnA1LINvrXJAAQU4xxWwxOL60g5w
4XOgjxvco4ibhy6qkNsBKLjNBJPpA6TXPbg8jSm7b8sMlYUydgLLbMutnBke+B0Va/zXhWHURYk6
aPxBTj6WUSmGW9XyU5bGK5t1IXbq8kMENWSjHxE7uec94FX6zh3oZvAke5sMPxxt6BUiVqxAMxeW
m65GNBfSqMyyoCekFA/KqOqN0cW3uAe/XF/OC5Hn3zR+WhVlwXwK3/Q6KjJZhwUfkxcvhvQ5HvT8
WDUE5cvcHlf2ztIS1GJpTlKLg0xPTk4C7WYy2cPvvoLFB5pud07GqpV2FmZIF0hLe+SirLmqI25a
oezKTZtAJRSGV4VA4TUzoZ7trcTTpfnRgB8JSCCwyS7NqB5+EsffG7ja16teDAsDpoukwYEhUYXA
1ycTDA2om/ouQGfxM+dTeH3+l37/eV18mn/cJgvKzBQ6cnBpjHq3Km8Hkc7Pk+jIyk1mYYnpeldj
2tLY4SU5dSoxIQgOzkWW28+StDdlmTdbLopf1zuz1JJ2EZiKQhjOWFinIb731QwZ2HsXQh0DtHD7
4u16G0sDpq1h3vMcfizIh6iC/OBue5cOKiJ1b688UZamXLsKmJ0z8ULVEP6HQbasIP48fFMthJLL
lXPgcgeITnIgo91Klcc8ymV301b0OwftGfq7xbASHy+HXqKzHSBc7cRZKeeThVQqy/KDPart9cG/
PDjE11Yr1mSP3DPsXMvcjnIFTff2AdFrZxhrOZLLS4joXIfU68wankJQtWXyoDr1yGrr1krkMVHp
e1/KtTzUUjvn2fm071LfSqDBAg272IU9AflOjCGwDBgPpL9mr1pZS0szcf77p0bsfC6hz4a1Gjfd
byLj+2ZwV86lBdUi4mvnPKx6z1cuC3lB6AyX7njEJXxfZHYbmpB0xYbYpA2JRu6qgOXjWllgIX1H
dKpCDEKRb0LX+5S22UOexQejB/uEQdkOfPyyDhTwAFNh7UwB33e7WQlhSwOpbfpx9i2B4j42vUjv
5m56Sjq1MkfW+Rv/e3Elvrbh46TNoeQKe27PJGLPzDo71W0xZlurKrPbPhkB3JpLHxqX4LYXcmPP
bIiE15Ft7NY422qZGWdHrNz91rBOeuGUObMM5AA9cMAPrOyx62QzhJ5vnlEf/Zxvqq6YVp52CztS
V4jjZg16mYeRKZiFl/WdBYHmkT0a00q4/fcuuTA8OkdgGOs4hxoozOr6SsLfusC29CrrQYKveECx
pg/NKu6/+UhLAbzY8WoDs81xR9y4OMZI9D+WHeu2tGjiULkg0EjDLHeuC4cJ1VnWsYpZu/JT/z2e
L/xUvWJp5UUy0h7VeeMw7KZNvDe36abc0gM8TdUtSjLhvLlRN81dd1ccqkdo5NwnuzVm3NKG1LFX
Q5J2NfXPrUOSGurkeZCrLaTR6p0DK+omcP9cj8EL54dezoRGDRj5Dtph/p3oQwc15zX+xNKntaBY
FVMzDmfUIhRdNzUztglEBcyvndwQ5f5vNDRKYHDS2jVPEJ5+HGOYnA5FsjP78v36wCxtBe+/369M
G2g2hXuOWVdjZOSJOs5574AWChIlhKbTh+vtLAQjW4vqhbSq2sswARDo+FYm5sYbkpVkx1IXtAmw
fMjaDDmkXAfu382g1Q0uSJaAFZ1may3XsTDJnvbzc9CD/crPyElm3a6ykQQwO++1bdfUzhaGx9MO
Jj+rPOLNDTsNzHkGsmifs3xF+GLp09r90vdHxJYWxdUyHcWPzhusu77uEFSuT+zSyGinDG9HI5mn
scTNDPIHpnszZOpZ2tnKxW9pcrWDJplBmcT5rCI/+THiSc6mB1BnYUK1Bqc9L/QL8U+nyHhVlQxs
SErYWfxpqwKyVgkMsX453o0xkANSo7vr42T9q2ZfaknbaiyjkL3sJ5BxSnagYPH5xU1vlTubQZun
4rAI2JL0phLvlG/j4ncDQWXOx613VlWaxaGOD4yD712+1H0Y+9Oeei95VuzL8XvO6+3oNeEgvmdD
egKe7kDZvpX2DexnYwbhTGQ1AK+Txc9UnGBTFyCz1JhNCFEJknY79P8hhrFOBQzq2aQvhgn7RKOZ
3A3swEGzOauMw4JoADYQIIqgkd9rEz5H+M/4m9MGHgtr8ZGZd41J8OnHDo9VMC3gCDVXp9GaDwqK
SvYhRoXSG15U8mHX86NL5o2dQJojOcywq5rhIpz7N3HX7Ab1AVMTMgK2OkHrif2p2Uc5zMdYZVuz
KEJ/AhefBKl4LUv1rYIRnXLDcXyH3FF+1u6fAuaHjQJXvtkCWKKK0zid08PfzPkA+GpeC5j0vYtv
qYEbSJDAIwFWQLQNDClDxzE2YwGUbwaj9bE/GDFkuqcydIZ96R1YDyMtmD/AiK03nwur2ExxBz+7
P4KGzWQGIt6R8jmRsGWxb+ChVFnPFnmxcUXODPjbGXuu5K4Tt3HdRNLt4NP208rILk+gFtA8Nh5S
5bAXKzMXs7ZLnQPytYkKqLWHNctGJBF3jjWHIRwNcYXgdYiLalh0WwflYNLc4tYKQ2z4/D5MgN2W
8PWRwPpKVA/6otwItk1TFWSwyiO/WvtWOs7OwIFbznmouB2COLOB/AecYKDSlL02zUsjh01pq7BJ
i5DM1UZwmKO4G3d6Z+WOV8aWQZdb4hYlboSUQanAHvxh1JC2rp6Eta0hS8/m3ThhfopXlcIY/Bl7
OYA8QVCaOIYDVeHpsJMuej/+8GANhZQUJD43HsywLKqQSVRBO85BPd92NPCK2+YPK/ZFHqRvtA8q
/6Mx/hL+F9VoZUexGMIspdvr23XhqaNDeUSd8bHLyi4y5fzLhRtjDw2KDSP85zABiUmMn9fbWYjO
Op8NsgwzzLQldF4SJredWZYPFRV0JbG59PVzVP30lmqZEB4cUBByepUdAG+PQ6eA+dX1374Q+t3z
3z993Yj7ImsTd4hm5w/BBS7GOoGYZfi1r5/79OnrY1qkM7XsPOr7FDQ8CY+cvQd6FxKjbA23cxnl
RP6Hx5ZTVuBwAYExqbNdQtwx7MhA3xPK67sObhsngUdTChPisoOsU2w8Xe/b4r1XO5TxwqGAcxiw
l89nnsDud4DXThV3cTBzbh6QBpx/Mkrzt7S3jJCmLczNLFF6K++3pUNPa94G2qp3piw+lXO2H1Ij
DkzZQoBU3MwV3BOrcWRwas1X7piXFZkgiKLdEWokSaFfBokemcdT4AoIzHXU/07N4tlpoGg01O47
4fRb4rsHcKlveQlzKwBKNmb9tUIO0RUy4wZe0k7q+Sd5Vgv2jEDBmArZvJXFunBN0al0BQUYq4VB
b8Ry61tM3NAfzSPo+nsr91cerQt72dGuD+405Am1sJdpZx1KKW9Ne1xL7Cz9fC1FVfK8662z2hS0
YTat/IbcwX4k9zbcMb+24HUmIKRvfNOeEOeYsOJtw+f3vu+OEnItKXGPpJ+3ca5CAw+R0qi+9jDQ
OYKAD3q8ZhnEG3rI/sAhN362EzgFqcl4J2bbrRwVC2FQpwpyGGGAfALGsCtf0ngO2h5eh3W1srKW
pl17GdRyMHjv4OvCe5uSKjDij+tTsvRhLQYYcFsqKg+Uw3yKf0Id6J7Za6XzpeWk7XdjnLgXWwDP
5775Vo/NUzeXSGJUPlI5qn+7/vsXTmgdUe7QNJMWbcDlg40nZJV2Qws/2RE3JvY3VV9CYxAdPj5V
vt9kYNLgLiyDrCFhXsAoKVnTbPlXIL3wJtBhtr4Np0QLlmbHiRB2gL+DA6u0oqRPJkkLPGZxQqB2
a8BtrJqPRi1gc245w64uxPhNSvANQaXuh+9Yg/NrDGvClUW3cD7ogFyFGppnJM1wcqw6DdzCRXJj
vit64/to0NdsBm8obnojuD6TS9lEHZ6biz42ch+GmZ0LH13HEfYTHRsLTpzzZpq42HIJ60IQ1YBm
qOziI4Z/nrSdQz/NDwyEr9YnB4c4ziulsfkC9g1oTYVZvnaTL+942cTbqsnmlSWxcGfQYYMEFDOk
Dnl38rpZ3XVVlj509QxH4NmabnCoi33lNPIDCHr5ErsgqV0fpH/ixBeWig4MMkyeCEsyeQLztzpU
QnkHAX9kmEGNss93EztzGc47Dxpk8fCbDNzbJmmsbjqnqX+YAsBkyM4WRlBlmfXHs0FSER6tNiNq
9wc1MvrISpizeblR/7abaYTbt9uYHOQ2GoNp0I69uash8bVh4NcFGbJpgM4XjYTUKjs7gJLqkBML
FQFJsvagWpP/ZYxDPgoh+K1OOe7yfYUnE2QM4c7m2rN/mEyn3fNYshlX/cmHZYCafrv+SMnGhN0P
fKqJc3RqO98zH/SRoOGtei0TNoeV08Ff0mvqZ9WQ8QH12RLmdw2cFpMSki+uyje0gXJ4BVOo9yTN
FB6MMUzt4NI1wa+zbV6dxkpD1hKYnrrEjBhx2MpBvRD9dDD4AKohkNpmf3JbGN/CgxOxNRsd3Db6
r21PHQs+FalLSUFhYwYhPI+3d7HykVMf/B0306PIx+eOpSu9WQgFOjZcxH6ZzmPdngZcZ7aNp97i
fnrq/O5pUsYBFHzoPc9wv72+yi9TgSFopL0pyOCnNYTfkyiO7WHaJLNo062ys+nDE3OpNrHTVR8A
SiRQFslI/i7nyn1QSd28wH8zPzgpAX/Yds0+7MFUEQGtmPzLO94fwDQpHhX31a3Fsvbdmsp2C+s7
9rt33Pl3LZzeWNmqCyerroJIK8c5+xxWp9lu8iOpE/tE7VisTP7l5WXqb5YBbu6oe8ZNRLi7OxuY
xm4ZIl0YTOL79Um4/PtNXUxj8IvRd0UiUKzMnrlj3NrW/Hb905fvSqb+EkglpdBbH0QkLB8SlGkb
lWq6MZM1BM3lwSE68L817GoyW7s/gaBCXkp/aMK5sYw7IAOSg8PVmhraUjvarYzjKpAObo8DEgiQ
bT51MNsiNlIrc6Y2aREbr9fH6/JUEB34T9PE6aE4JU8JXoP33YCCoTcXze+vfV27p43UKU2nF/2p
AIUddXsXji2kXIscCxc0pqVuSzkVfh7H4pQ6TQovMmo9k3zIDjUygrjG4E1f0nFYeWMuhCkdbq96
kfN2QtDtSghWZvCbB3oTen5x8RTb5q/R9p9mr19JqV9exYRqz6WmwaixhkiMW0sOqQ9fXT9L2tCV
nG+vT81Sf84L71P2o0+8UpAcvs4Q1UPGDxle4wGwY+ODWxRScDbJzYexNup4V4lKflxvdGG10XN/
PzVaSsDAW8MTJ5oYEiYVvgIIyfpaBYieG/308SmJi66DmkDUSboBB2vTtmvA4P/f3xcuR1Tbj0mT
Wiqz8fHohxG82YEdlMEfN/Q2amMHt7fhDx7sRHD7FkXh7Q7/3B+Pu+PuNgxvb1/un8BBDY5Pwe/9
/u/+6e/x7xD87bY3D/vjMdgfX47B8e+NF2y2+yLY3p1O2+329XDAv95Pz5vDaX932uA7YRgdNvh/
tpvT5hDdhrvdW/h4/t82m/AtDA/h2wGUuZUb88LWotrbzXUTRUeFBZjVefGrrqbuPsbLKgRsvwtT
XzjfILCUrSmMLi13LUxQTF3Khekeuwxm0DPZwZNjD0jUypl/WU3KIjpDoFXQMJ9yxz3WpbcbuQGv
GxGpotzGKHtM8JpOxweJe63jvrY8f1LxvOP9cw8L5OvLfiGY66wBWgGcoKZOIpgX9v3oAgfQEKPE
nSDvDlyZZH+9nYVx1FkD5mQ1MBB13SMXkIhwTn79Ua3Fv4Wt+0/c5NPuQqEotdImw4pIJX/IYbm9
7SuYCl3/5UsjpAUGZ2jNVEnlHm36JMg9OK2hnzzOYHFf//5ShlCH9sORm4Cm19jH0Rd3WVaFeNtv
c95taAnJ3qk+Qt9rY9QyLGv6kEjqBVZOwqmMv3Zl08H+gk81EL3IRNWFFcTyPku/X+/Zwk7VYf6T
SRQrrQZrazKrPVNzvTUhh/oK96/sJpExO5nGtAbDXgIa6Sjf1IHbRp/54sQK9jtt4o0S5g7U7R3t
AZzHkz2AGgrqbIBBBaK0um028DUVn6U1okUJWCHOMJzJy9PYOOm7Ryrx0MJn58ZXef+SVfWaYOnS
LtKuFcoZ86JzZ/doip0YfnEoZjfJ8/XZWlqHOtEAwtdxX0N95tR0qmZBptxyPMCysp+CgUKMO+7P
AAOzIkUdmHEOCVjhEahTjFMh/lq8SbddM6g9cdx4DVu5sIJ0MLU5NEUCV/EM+QZ605L0R8pRFR3a
9Gnksx/UkFVdiYMLI6tjXoE9dxxiTs0Jaqn72oaR+QxAUkCceuV+sdQV7dhyXOY4FGU1gFlQmkUu
oHixoJNxmlJnfgJ2oHpMhxGVxOuTefEKBRizFrSkD93lukOcjVmzYYnYTJD9gHkaSizphvI2cB1r
e72pi2sfTWl3mwTGlF6t7DQihlFBJ7jpt2ZWzMGcmfbJ6Rz163o7F2cI7WjXnIpDlWfK2HjC+z9s
chVIr9/2E1sJw0uf1+YHXE/lN9VYRU3OP0bTeGvG6tlyZHj911/MnOHXaxGCWz0rDWjdR4WXboou
Pnk0f1AdbHhF/shhegBZ972InZ/Xm1uaFC1QxFmO9x5MKk8xuIATmMl9nWx8oMxmZJ2uN3Hx1CWO
js5KzMQtjBK4ZxdqfZu4g9RM3a+9MS8nh/H188L+dKZPXkl7O6FV1A1puRPcy08iVR2k6V3IanqU
fNiV5NAzyfAoCGLPIGOgYOFLQ+kk8jsE7tmR0ppEtivYm8UYTAmu93tha+lOqXnWQ4KVGlVUpNZO
VTHk0AzoaKQb+MMc6/lmBjzhay1pa4YxgI6N2ewj3+m2xGkAmgGOwS7v+hxxqvO+A2C5htNdWP6e
tmCMYoDY9QzzhT7+DrHFuX0i6fF6NxYWio4yagfbnEwPHF6XFzdNYn4fzxZ617+98LN1Fd4xg0eD
OXP7BCmvlw4CaCZP/7AhXvn8wjb6H7Ds6HSDnNoqYo37UaVn1Zm8fzC8ElT8uPx7vQ9LC+rc+Kel
zmrXmjq7bKKMEIg5ObBkrwA2wQMU/i67mXoQ7l95hy4Ml26wbBe5P9A5qSOz6EKaPQlgVMS40o+F
edZxgl5P55LCLD3y8xwyinwowgnn6PVBuowawB3ifK5+GiXPdluvnBzvNHXWcGM7GTadl47b3K6s
MBU9f2YzcLPeYBjw/+imLUCd4nC98YVloOsi17DRYDGqP6euGILM6cK2eZwgJVcBN3a9hYWJ0eEk
M5To83iW7CTys8R9yYxbJ3e7HQ5xvhJNljpxnrZPA8hJV3RlG9MTKsIns/0/zr6su1Jcyfqv9Kp3
bguBGL7V9z7AmXyOZzudwwvLOUliFJMQ/PpvH9ftbhdlTC+/1Kp0OgVoiAhF7NgbVIzeBZ3cLW0+
1IqBJZp56IR71lAQNMVqAZRlZDJUtf0yz+5Hr6hinWsTcdrrFXzP0pTNHHY3NRXrAhty86o69n2/
DbV3ZQ3tB9d8ZnynFCpxgtDwSK2kjsGWyC8nHthbrNS4zxTNV9zom3EhJm1meAUEhjyWggjKqepN
UVQE95XkMRzciy6p7jyRDysftPCgOUyjMQ4HSKN1jr0PvF/nJ7FOEXZk+W9S0L2VB2ux59KDznbu
1UbjI4oVgmgHFE3WXd1kR0poXGTpsynHJ8LXcDwL6z8XMvU4GnFciT5vxZ8DMUZhk0U5UHrvH8gF
YzbHbAwagMTJRjjYyPLkZ/bOUnplIZZe/PzzV/OjtI1iMsVCqEA8cY5GNBD/PTkDX4sblh4wO+mB
FuBqzdBe7+gwysYL0zpRutZHtDT47JAjLq+8lDnmxNspYsbdswFhuLdmpRbi5DnN3wgy2nScqgpE
8ZpdF6KrT1aNnJQogYBDA+rGkWG+U23B9+g0ESvNUQu2cU5gnEJiNTNgtDs6ORQgvOHC7UsRW37x
hUq2pny+9JDZSQdVtWxr3zSnRJa7RPZVJP3+VofmB+v8lYrlwradYzbaoEMfsEZ3MPTtHrzKXEHt
7GOxw7xZhonADwC4CI+JU2FXkQhNtBEUzlYO3JKDn7fDjNTOkVvQ5GQJ+ck4ubxs6/xXx+qt5vqg
6mJrqfwiHPuDlHTF+C5s5nlrjM/TVuatP51McBZM8+ImzQ+FsyYc/XZvPez47KjTvMtyd4Rxt6Yy
OXJti4N2+vxu9B33Jkh18+CYml0pn6K9KfOF/2gqSp6IVea36FgvV2AbZ8v7twoBXmNmEIZwbFrE
ZiAPAa6QAWube3lcKR6ngCyUwoBPYO0a/TbZJZ41sw89VPZCCyJsoFuAfKv1OQR4SDETsaqK+qKN
6szbFoPckRZVW51FOGyFG+Jed0Phx4OenIQKY6y0MPc5uMTfN+cLZ4/NggUw5jNhgHg4mubcU1Z7
Hn3y/CyIi0IHEXyJq7bvP2lpS83iBod0I0gKwVPqFuDzC9p6Ozr86+D3H/Mec3hS2/otBcUYCBAn
KNMRkqb3QTckmzPaeQU7uGBE5pCkLoHWX9+DyrHNLBGNbLhAanAlm750sZ8jRFpIVXWgrk2Ow8h+
1crapdaNo75MIJz2AiceTXrR1EDvtAR8A+6BZOVVl4E2Nev2SN1u3l+khe0wB5Eoa8p7YY0Qs7Tt
De1NHAQ3raO2NVvbcAtB0Bw6wiBHBhbJLDwSyKwbz4/arIqp91sOYeTa/e5j3zGzL4PPKlJKAzlj
NMuwKftZ9/mNNuGNGUW6MlcL3PjeHFfA6qCquQB9OO+5Fpu6gv5gYXcOeES7DPVZS3rJ78ozwa9W
1FWkjCiO5TCIe1aWBuwh2TDsktZyLtwQvJ1ILZPHYpiGOoLGZPnN93t0VYbo/IxHz3L3aINVJ2q0
//v9KVo4j/PqhuW0yLzJEZARPgnUhWp0UFjZPSWjv3J3W9hM8zJH2hARpFYxHPOeDTfan/g9ybIR
FFxW8CkJ5Rowcek5M8sC0Y9AlWlTn4zjgChDXtLQuqwzsbO8D8EWbO/FqL8KTQF0m2Q6peWJAlNV
VmjDJdVd46hHQoF5cpMf76/J0uGY+wiwVlBFDeCrvjq6EEeJLO6A0BkeA2oEdZQTsuLgl0zZzO4n
OiyGtgsUWuikvm5kNe1TnazRuy3srTlHZJ52jgW6W1Cr9sWBB8kjNNKPkBP98v40LSz4HERCBLJy
vOiaU0ebLaBop8R+qEuARC21Mj0LH/A3PCfvbSTnwO1FOagtbdgQLXdp9TE9Ke9vwBQPw3tE06ON
XpYbjzvhthWpXIlqFtZ2jkQJ0g4S2kaqkxGheyEDUV/7hqw1X77wQ70RNDnnVXl1FiBpLi2qDTn6
oS4PLIfonFOYesd1424946bXFTMjjInxLkTr5hc0KfJ9hfp9RIylNi50KI+5Bj9L6XTyqQXz3OP7
+2Lh+MyhKpatqC5xeNG0Qk6pCgHAOVZJu+sh/+zld+8/ZGlrnGf91efbHKhAtCk6x2EKra+iI0C0
MzDVU5HpX+8/Yuk7ZmagKWkJPb+hPWXqNvOdGFmvLbEvOaRtE2ZvP/aQmQXgCPAlzT1zBGXzrup+
qjHbpMilB+jf87VeOUhLnzKzzWakohrOLBeEOsD2ucOVk453Vi13TQ1Wo8BdgXotrcrsDsmkM5Eh
Qb932aC6HJBrCIpAsrBZuQcvDD9Hg0CKrUHo2oPLxrN2A2RhQqeE7shaJ/nCLM1BIGUwCRHaSKfn
HdsQpX6SyYI7zvVPih66uAm8lROyFLPMAeOj5VmFlkh002/dF7Pzjjtz0e/tUzJE3Xfv0X3wbvgt
uUxO9PCQX4lP8vv7u21pAmdGwx0DQnJAzU8NuXXzW9mpGKXlla28YPDmDJPERRLarVsojHP1lEAU
2kxrQhVLQ89OO0UHdQf+uhKFgfqmbqcHDpnv6P05Wbh9znEFJKsyJqrGHCulT2VInyF7AvwjSEc8
NWzaLMg2tFvnS1x63PnnrwxXCPxuDvEguIXB2dhpc1sZieqqiY3vxjKZruvCbCzaINzsjxBRr2NP
VFApZ3FmOVEG6T4f7beNzGLgj3fvT8HC9M65DkEQWEluGXXqwYHilnQH5oyVoRd23JzeEHRj4BZP
EIMA3XIflgDKAi6RBO79+2++NPz5569mk7t8cNt+6k8luj1i33Y+jcVUgafeWslYLdiEF2Dcqwdk
Pjp+fKvAA/wfbYpVoekmYekuGdNIW+JjMfoL5uXVU8SQcYByUGMDh/APJ3OfBsCS/Fx/mcTaQiyt
8czRuIPl0cS1FIjZxp2TNxEt12ihlnJjL5inV69PO7fUGWn6E1r1fzSTPIlOfkJGTkRBEFzV3Xjn
8O6xKe2dW2Vq5dwuLf3M11ipSMMWXIYgmRs3nrKPZaYuiDd+LMtAzhngV99kycaqTZLkp4FU+6Fo
x1iTjzHM2t6ch6+VNbp9xq4/9d29QjsPrb4W7vP7R+JtpBkGP2/lV2/OM4DzWg9Gvu8dMDlxi5y1
o8pyy4mA9HdA6gjEj85l3WoRqzQVN70qy59Fx/KV0PftpWFz0jMGStNsgLjkKUGrPoTHwCpgCgNC
i4yt8c6+vZ3ZHEGUFCOUCkzdnygZrkfPOebjhygY0Vc4czYQ7il0MdnDabIeaSiiSYCG2VnZtW+b
fzaHCbno2Bm03RanwFJRUBEUU59d14qd8JJ1R8nUit1amp/ZcYeSa9A2eVicZG42XjlsTVqtRGEv
4N+/Xz3YHCxkSceQrkTOYrLTfgOiE2h6C1z6PeR64qa37MuuQuOa74/O0a9955BBJuoQQEnzgpA2
2NZh0+0HlJKRaeXWd9ETGvGQySt36Ps479HQT0raf9ZWCqEz2/ejxk/IRZclOcT7xnxXp4ZsmfDV
bgL+LmqM9O7RWFSu3C2W8uJkFiZVApTJKWlwLQ+ee3mn5K0XDJcUgjQ2sXeOO11LlR8r5Mm09504
azfGt/cGSF7/enAhIdLl5aBQUjIttFaSSNXxBEneQmSRmtBUNaxAXhac2hy3KH30W4kzn2mfDfYd
EIzZVjPL+QEKb3YE16kVwxutCfC+vRPByPzXrzI5YJeZ9uF4alAojGFM6rX8wHk9/r4RPTLf5F6Y
IzDH0Kp+zNOvRXotXIA/K/tjbnneLdYrVeAOiFjNrjP2bGmfHJgsvN8h6iEbijLyynq8bS89MnNl
OSUeNQX8p6i8I7i5N0hDbIfGbN73CG+vAJszdJLEhY4WmOxO4Bu5cKS9FW31+f2h335zNufmrGoU
8sDsUpw819n3XQ3UMv0U+N3h/eHPzvbvC8zm/JyZtA0gBmcfLwdvN0wBBDsHdKnq/JJPqN5r8PZk
iai2AuSjH7TQs8VoK+anuBTgGpPlyJ9wCG+yNk7c4avfeieW2X6ElPaKs16YvzlKUZRnZM00wUwr
iPzhvjE6v3JebT80fXOUYlCnblUkaJEn0H1pIKTCUOMykQOuqAGCohysPdUaWdfSl8yiDjuQtSlh
OU+j+p57e5dDEfmDTnPO2UhslxcuUxibRbx7rk4s7CMFTgGqDqxbOSULe20OPuOhm6BrXA6nov2e
yN+0dx4bNwTj1HjzQndJyqhrp5WVedvUszkYTU6FrYw9AjtZduilb50m4r34ga7ITamkjhLXvcrK
D5Fy22xOYZcOEmV3x4F9KVlsbHiTPokSy4oE6WPQf6yYy6UtMDPHA5rrQxAwlyfeOVu7JQf/nHuU
zkrcsWDGglkSS6XdAD7Ssj9BQ+BrbzV74gQrt9SloWdnfiytvIE2YH9y6il4QAEMvfBtXyUfi4fn
EFOjWDH6wi5OFNW2ZkoOTSKulFV/7O3nKFNF/RGzDALHdnT2g/I3kKT69L4FWVjSOaxRVEkdhgUH
x59pkpg65bgtSI7GlYyscUS+HYywOXoxbbrKntpsOA28i31TbIRootL+ltAxUu6Kn1pY4DmAMTN5
GQagozuhF/TAyvAra3Wx4jCWxj7//NV9C2fXnUaZFaehBpevjIizZvfejm/YHLHYywICpULC7jW9
vy8gQPxYy1Bt7awXB1n1axtoaZVnB3ccfLttSQD+IlbVV4MZs0cgtJKTVl624smXPmV2eEEbXnZM
Q0dcl80d1d2mJCkkvXh5D+jiyjFbWojZKQ5ZAqVv+3xlH7tLkXSPQaV/vn8OFoaeoxNpBgblPhDD
SbhQ0QDVYEvuPzby2UO82j12n+TjiN6BUzoMEQfnMHU+dnbnCMQqAKF51Xca1LE9Mub1rkqK27Q1
K0Hr0pScV/rVi8vG8UtQuZxJr9QhZd4XlhTTypFasAlzeijXBx8tMmz6FBRinxmynyqOQn4aedbj
RFdswsKun5NDeVXT+LgZ96eg868B0TywqvmWNXxlxy8NP7v3ZIo0grfg1ma0ibwm2FOSRMb9GL6U
zZGIALO7OToE+1MaSgLUAxdRnjvXJJHex9z5HHUIHIyBTuoEMTDRfK34eMhAVwv+zvrx/Z2/YBLm
LFFNNyZ+V+ELQCHyAPWDm5bSnajz32VgfX3/EQt7dI43hObvqFAygtWht3Veb9um378/8kIAN4cb
yt5uJaUY2djtw7n5ug70fcun/eQ615btHwOGcuf7z1qITOfQwzx0hkxwqk9AfHOg0sa9a0PpD6W8
G7CIom6RQf4v9NBsWTdrDQ0Lu3cOPUSGBlw/FjAQhhQyNtAxBphyIlCiARHv+5/10kH8xu1uDj/M
rMHLhgkanQp+7orV1nhluzonMdiiq8+g+idx398ZIlW2GbVXqigNg+aG1x3LIqJC346tknvQMUPb
6Z6XQIMZXBTpBn2e2bOEz7/RBK0rkSZeJeLUmRDyerUnIWzaFn4UFGytdLiwl+cQxhbELx765PUJ
yvMI5Vv3yzQkz1q3W6v5WBGMzaGLrbGdQbd4BuPXfnkU6c/312FpqelfDTlNAEAZawYRgA6NK0WU
mJPnrNxvl+Zl7vZ90gRl1zSQdqYVOONLEGVEMlGuC3Rx6x0LVTW79z9j6azPvP8kvRx0ICNwACmo
yLrfUKzcfmjkOeAw0DbjtY2Rh/qXoV9bfwVsuPDGc6yhtCpXZPWAcz2BPRmY9Yp7t++/8sK8zxGE
0rHqoeFwoMIoeM7euaUuORTYPRubs5V5WXrI+eevIgBUsUXnTqAqLWUJGuQxpja5Eal/yMKPTv15
z756hF0OhXIhhXXK22Q6EGegx0x1a1f+lxrvGxZojh2UTlh6uumxAkXvHzQa5/ayqLPtRGzIahcc
LNpIbg1bmdmQA8mbeqdGLTfMLdSFbU9WVFNVbibUTiO3JOj9TlRhxcJYAaqznnvdduO4Em4tnNK5
oLGQqnbDCcSNYR8mn8Ks8JFpaaEMISn72AmaMxqhgbDJask7SAXV0H1Gpehgkala+YCl3TI3BSDL
KRph9IlQDV2V0lwKGT6JQdqbpNX6g3tyZgWcnMEPuPrMZ/uNFk8SqrjS3+vi/v1ztXBk54g01+dh
41jYMJl5VvpnO7YrznBp4Nk1oG74mELsQ5+UdQXmmFiIaiWMW5j3OQ6tHPsmofWkodIMynNiwDNu
hVfg97rWY7Bi5pfefmYJqhBMWCTB2oZ0eJTheFnZ+vH9GV/Y93M0GZUZT/0ARlLx5g7Vur0qxWOd
eyv7ZSG2mlMfTT6KyDmUDFBH7J6EE57qJLnObAKC/7r6At6MT46b/qQaBfP3v2dpqmbXgtIHN1yI
m9OJ1NcF/+0Ea8LqSwPP3HjTETTnth0GFg8e+RWKtczu0gaaH9xGNAIyQsOpZOgC6fN4kNfciE2w
Jom69OazM5t0jYHvxpsX9b3bP4IZbmXrL1wj53ixfAxNAYVjtBvl3/qxiLO8iCoBjQBl4R7zseZY
9jfYGHgRedhCB8OFKqAWl7bKIpb9/NB2mSPFUmSuFNoigUyCTkKYfO6sp/cHXpqb2ZEtXWENKJ/p
UxG2xxbWBn1/kRie25xtNPg433/KwtLOMWFh06AvGV3q4JaG9IiWWxDmrQA0Xhi13nDec2KiwOkG
lY66OyUqSd2ItW0BAYSexy0dWCx8SFfpsvM3g1cie4BservnouZbSDqkG0GVfQh51QJLzqaNpcNk
Cw5sdOr3VvIIifMBMhsAX2WE1vjlgl8EIvd/mQZKj7h2F7vEc8KLKWH+FSyf2rc5bmO9yqB9wUca
mbLmsWDhr/enceEIzsEovcUB3glhBNsJvjOl+mIEUSOdzDPv9Yp/XjC0c0yKaokNOXYclgF0781k
PQey/yKLNSruhf02R6W41B69Sk35iSSlG3eEPXCEdQnNHiwprstWrxGwLWy5efHe9x0IOHcoregx
3RX9uC8d8eX9ZVga+jx1r6LRTgnL7yUu4vlQQ43gK0m+vz/w0vqeH/hqYAgwDdMEub6TAV8Eh5yG
KbeVAlcmTxvxUPSK3b3/oLcX2Z0z1XsjYyZ0/f5kerEhFgiUVL8pwq/vj/4CGPz7kXTnKUfqqbGl
foA6itsLtPJVADP7LYrOdS0iwrTa2S2gG6Co5Y+d3yf7qXfLW18aunWY6x8SezBxPtAinmx32upe
DDtp8fJj0zxvtilDSGIHadudWFA6UR62D61qH9FIvdVGfewYzdttYB/I2AZJi2e0uyTTV75UT0Dq
r9EKLJyjF6LuV1sFtLhA8Xk1sroGc9W4mbudJIBpw5lOJsqEY6exhjJuDOG4EpSAlb8DBY38LlF7
uoDEotiXBmRj/cTyB94W1YUHwcWoJK0bUWN522bQ/M5MbPhkp1O3HTzdXVV9YceAv5iN9moHVOC4
d6jRUdeoHzY3FPfup4QLNGoKY5e/WdslyOUB+d1Vg74qphDa4zSwZNw3vtokZ3Ubu5JOxES3ocXn
lIRDuOGdri78jNY7Z3LaSzqa4UInIKeO8tLxUBEiU/GUpo64yQdRotkOeZbAy8NtwXke27pqbzm4
1m+CRNYfzLHOoSvookA+pEDo7HZ8O7bFjvs0Us4aI+7blGZoZZmFbHr0Rk8SpNDVQDIWuRbAUSiJ
qGM4Df7eLhyyweUUhfqgL699W6e3FP1b+zABc0EDVforL6/6lXhgAcTpzIuUlVs4IIrr9CWlXfg1
cXm+ZaDDeezzUUN2KCMMhimwwm9dkyC12TUDRHeMsX+/bzveNoHOvIgJlfUq84Maj2d1+iMPKv8A
lS+68XMlrl2QpW/ff87b58eZVzSznguL962+VOPwPcnPXbyFE3V8/DqQ5MIGIcjm/Qe9bWqdeV2T
l844yEaMlyADlWcQZLelTQ4ebD9dkzZ5m54T2a2ZQyKjFDyxa3PJK3ecth2ktx+sQdKrjATTpzAU
+rpK0uA0ytT+UjGH/oaWwXgJxaEiiPKqJPcBYVBVC2xmrSEzlyZ45suCIeVcQgTtMpGgOQWv7GXp
g6W+tPgdM/lnJbwVU7gAdHXmZNgcyiWNO3bipFR/KKAKlrdQBEMjVOfYWweUEmkR7vPxIue/OV2D
JC0+dXYdAhlpJho0sJ5KArH5ybsgVhDZUxIVfn4ExDYOVLtHqXDT+jeBy1YSeguu1ZkTsRCwKDdV
lomT8csQAL1C2MkhpSPQYpWw6s+yZ/VmKAoiobQ2Nem2yz33Kw/t4SdvU8CXh9CV+iCJNRyrzra+
gjtWd9tae8N1II358bLr//OH+X/8V3X7p7Nv//Vf+POPSo2NhBzo7I//eqwgeFf81/nf/M/v/PVf
/Gv/q7p+Ln6181/6y7/BuP9+7ua5e/7LH7ZlhxTOXf+rGe9/tX3evYyPNzz/5v/1L//j18soj6P6
9c8/flQ9EtIYjcuq/OPff3Xx859/0PPd6z9fj//vvzx/wD//eHyW+XP5UyJj8udw//Nvfj233T//
sAn7B64Ejg+TE9LwhTJu+HX+m9D/hwNHQtE/jl9CTIbcT1k1ncAzyT9cz4GGL/ED32HOmRigRc0W
f4XRbEJICEoeynzmAUL03+/2l9X539X6j7IvbqFB17X//OMlffi/EZsfeCG0KUKXBjbgCT6dA5KI
Ai/CZKzugK7OMC7lwHeTHiEkaGXVNXf1dRfW9/Du6Q3rcugn2A5FghT8bhmEcp+mzLriYH0Dup98
M12ABCqF4gED3nCwzhJWrJUH0utPnZT2Zd+55DIYGyB3pzSelF/tIdM67KGDUX/LHobM148Umuga
AsAuOU5o/zngYrIx4IK4Ss88DBCAPjqCtjdTPl66BvKWwP+xncxcfpD2sJKff8kT/HVyHAfdNAHI
jnyKqPZs6l7FXCxTQpe56A7VkMrL3uvNFYpRpiPWVS1wceGTDWVynY630ir3HZ2qfc/t9j7reBIx
oJp3qKcV+6bO3MhNw/FB+Em6Y0MX7P78zjTl7iYYAn7VALW9b7VroYYxqHiEXPNmSKzhoeToPBlf
/q+t1gjkZlYFmwvBB/FdZvuMAjY1T4T7le593Vdmzyb8x/e0unRScVAqsfYTkZ/twFVfp5ydIDBS
xR6b9AEk1mrbJDUuz5PDr1hQNHsL+itxOXj0JEO+Ehj8bRV8lLwoOFwchp0P/YlZijQLw5GWtUBg
FGYN+E8LoDBM395UPIc3z9HBX3fdjadlcVXjY+IEDFn3Y9E9N04Z7hpG+8gCmjyqz78ajuI28Orw
k87ApN4EeteOeb5NM5Jsw1wnMYjbxtvOkPqigk7rrZfakbGmYBuMYb9LvdxduZHN0PTnJcANh7kB
zECA7th5cztSBwEbKWF7K62IvSFp6+y7wq42DYgkH9reg1KljztzZFvNPagLUOsvJ3bFCsh9lrZg
W79Npwu0Q8ioM/rnmAJv1oyQcmhpoa5phx3rd2F2b+XtzlRedrIZdS58bYMuxwUGZ9SpB3IbU2U7
01XhSdKsREidrFGv2Od1en2awN0KOxhQgmwtgdzbzIHy2mUU4BS9RwvEUXEoM9SOeEibVD70gIJt
+AhGhgEkvRwinwnYlYI2kT/7yb/pobP3eSIQDWoC0MPYVuKcUmgwHVEdWWOJe6Hlnr0mowwnPmQo
3v6NV8JGs5rnqrrfO9wetgrkTnHDjd7mVlbvXmwA1GSglidyF3sN7O7fBIQsUHWDAo+lIXxjgu9c
SHn884iXEKza12rr276BPuqYX1uMt3c960D3PEwPNkVCkkoudy92ANXeNQbcmXALdhhcCdqBkNCy
QydEAeqvZozWoUw6U+p933blJZNk3NcgC437ySt+gGRojHOYc97eECVBxVrrbu+WhblCX+xD0+/G
Uxc6Tey1pLjrci4OU8i9/WhPR9UEzbY2DXvwlaxXLtLOeT/8dSHgAT2bEuKGIQnnuE9w9zYUDFj9
vuRVeQ3GDDvilr5E6i3cFHXfH62gbz4JbwCTWz7dVdR7akwp8Qvl98Sy600aWsml6CcZVSg/f6ug
QEO8PHKZNVxVLtRP6/Is6YrVEL6ndqyAxm44eE90bIofuQYB2sAPaDSwP9k1SMKTeq2/YNbEf14Z
OHAPZ4EGoesEcwczymJSEwo1e+fF7dXQc02dT2FxRYfRvse/ardjVpa3Ncg+L3RbjHEXAg0x8uAO
Xrre12UwXJW5DWKq6FUQ8+9A4XVgMCPC+fPVQuowRlyKMGXem1BWPjLoDmn2cPbuxVDk2QUfuvYo
AJCOuzJzToD9XjiWWx34WEK/HfwSYDFCy6rJkzgHLHxLIiTi1UqOKfhTGPIvGyNEpQSoSNeF7/L+
5pbFUCfwZZXeN5216YGd98ejrEDXoUgaHkvwY2tmHoTqq3iAklCU+ONTASRNlNXFhScyUN0Ut17Y
6INLBjtyha1jRcMWWq9Iv1UEmr11WkREj0/U9r4It4PxBdXMdqiDHSSchxgcY+WeoI8uqpEWjKVA
r1JRyYdi6MhFo/gvNw88EP8GfmRRH6cLMgMbJ7T9HXpJvA2oPzauRdNzguU+y5C5oaQfIhZWRSR1
/VnI29Gp840R1g3H9omYSrdOrrp4cMufrFLfUhA3VTS86fWEHrtaXPp2JbZJQ9g2UVCnhnY5u/QN
M6D0HkWUjLaAJnKd7qwOKFspQFFM/R6X7JztQslvhcajWdH+DDvrJimnIzcDjXP3p+dUAsqZn61x
5Je6sA7QN3Zv2HRrVzq2k6zdiTYbEZGjrc1LPQc3IPvWWEd+75TWzdB0Ma3bKu5HmVxIioaODo9m
JolBAki2sgKqFSnuKD/6vJrOoqtVXCToiRCF3KOIMETChwNzGopCiBO1lQfnzyGBloqp2xheR3oq
KSZNAj2E4KW00k+y1d+HyUu2PYhbdAB1Y2GHUepIvS/ToYpF85w09kZKEMaXoHrZOSVWLyVXiG52
Y2V9Iiz83tnprq9+1QnoDzkFeQb0qjfU7j+nHgpJlYY+mqvCH7lpIjunYdTAjkf6vOWytjqkfolu
GEjlJVXPN7SxcA9m5Ldx2ieiGnqweBOrrPWihA51zL0MHbMsJRcVuovFWD6lPYly5Z40GR6J8EEz
16MVza8jv3drhJL9sxjCo5c524ldljl0W9xNArnWGPwYaks5tnAgkyu/DOIuGegOWh7Y9HkdIwXy
jbakjzxHn/w8mxCi73KvDyNLeGUkvLyNGzuS0HvYtSGJiG09tm4/bG0lgRCyHCSIJjuWoG60BcAC
XNyNIytj5hA3ctzq28inTaVHkE203ByqTNOtjYtz7NUNRL7MZ6QbXdP+cN0RhO+s+Vyjfyfpm2/S
7S6bmhUb9Ct9qm3+rdL+UzNOF7ibbEObFaDxLnWkuou6Ut95BnrKwvSfeU6gGdsFh3NGbVPWPepB
yA3WIQgcauCmNySzkB0tOsjO+NjqTgOZxLDfli1Cya40p+KcrOhR+xV4g6MxkPCaWBR65BEN7AIV
MYDTrd71o7PaZFCFcRF0+jB2eH2U/7I4wbE8mG4LsNp1WvnlvqWwD1DK+xLkWffoIXfJPDT8JyD6
9vMykuGX0pKfmcuyOMCVJvIUrgqt9wMhmtlNPb8Kq/K2A7nrNgVB3r1v54daVezJlebCADC/lxXv
tia3/efiikBc7jtUwqtt307+USJ2vHT86QhtOyu2Bk5vus6VF3ZD2kOZWOS2bukYo3uaPbZdsUPo
B6gd75pDc3biWeM92mdDBLthPbgSJFouLfyfBJqzuZfK77W5Sxq0wHmDEcfMUcD+kvvSpePnCmnm
U+BWUxwOjvcFjQh1LNKsukxs7T69VNX8EOnfTqo9515/UPlkbblU9ldksS+tPkVxfxT+pdNBCt5w
n3wldY0D39D6Op2s/NQmwWFExvkmAG38kITN3agCAIWt9jNSbPklRMG/qDqz73nvkntf1G4MDpd+
bxIQfHN6DTWi9sYCrdBuysUnxM1N9DJ7oz0+h3mQ3ri1a27D0jDcZuXTdPZcOXfaCF4PLWD/n60r
W25UiZJfVBFQUCyvrJIseV/afiF6cQO1shfw9ZNS34iZh3lxSO6+fW0Bdc7JzJNJOEyIQvnbhiHB
ClJ7FptwcCBs4sSsGLJ5qunTGMm8x7VLmqvTc7AO5Cgq9xfWQCCVatirZepy67mDmXnFUu/Qb4ZL
FlRDd1rIPJw36w9nIgFiWQyC1H/ecPy+jOPi5WpFnr0wGTNUpEKE6rX3Rv40iCEf4l4U8+4GufUj
8gq3Mg8WwW8mio4zzDaPGxlgEjQ68cdk22eoiaZvKFUPthuru9bH5mRIFYZ9jHoJQse8y+41V1fT
1RzoLIcTrXDrWylxW/tV8LivvTksSBmHhUiIItcI9Soi9z1C/tov1rpbEm3h+hj5oQA8Gc+ZJptO
BxWaS1zR0zbiZEgcq1LbreEH5sizDHGatirsniatzSnefFHEGknNE6pbMcdbOlOlf4JiknmEfuwU
zxN/1YQ8374fgRxNuZopImdrJNg71fjgy258sK3kpWkbP2niHRdfMHkOSVzOjTc9Utp3sHbpgqKp
hunRXr/Xox84Oa33Ee2eTWVn4pz3dXQvr19ur7oiFp7/f74BwlTlOB8CRC62EVQGHYU7dsUfemf/
78sOs68cD4mb3v7ApYIkSP1c8z7aN6xM99uZIgdgTkzMEEx5jeO6fm/C4//vT//3LUP0TixtdyFx
UY+j+xhKlNth89zHbvI41myR4MyFD8X5Ygf0Atc1bRFlt7ZScRe9NGQ0uUF3cC9Y/xL2erqMdDyD
bwl5qmTbAeuwddrXtUG4z2oeLGJCk2il7VNsELveq6syH4xTMLjDU0dQk25N3hrzf0BG2KvmMk7k
slZ990mEcxG7BsckcCMingX7rdjpLvHBe0HKpAuDyDlfRLh/hfOgQU+p8JX6NnEXOKrCmgQWzU6k
3/xrC7HoR9d/G8w4PvmM7fdwgsjQIfINE/rV34Bf/r3jNtIHhU5ggrpvSEjg4T6PaHAkE8r+EoJV
8gyrT80SpMh87+/w1EhZhJGMk7YbhiyqTH93+3L7Y/f6d6KhH091t6Lkobgtym2THZ9H3Yj2t6mQ
8YOgheCRz+zDwmXhznIeoqcZvkG9RQ+90QdjAvZSbUuiGNJCM+xr9QmNa++NRkMi6q1+EZs/pu7+
7yQCsL8+VvCkKXTo1xd0yTrHhALmbAnom0OCQpNR5kHcCDjDeB286nrv974uGayk9LPmEUxLNFrc
GJS1GJKGCtxnYnyeGeXPNPScxKwTmvoYsU5Vj5xiuarxyV3DNxsg1DrU83AHCs5ehvlt362qkhHb
cmngzc2LZwRODaKDRJGuzm/HTWXab/S/AI9mNygN719MFw/naGelkdcZCynjp4qhRHDp8bxRFkCf
2MgEO37NIDDvl6MzTm/+MO2PZnK+fbf/u8yeeID0csgYfP7ur2Eo6TrGsK4QTOVL5zkng/yQF8Q0
ftWcG7jYTO0hWLyXyTbND9J5NvMH93kHxJqt3WLumQqzf//v3kVcqzUG8dROoNEt2/lDiwcD0TsM
l/0FTXnEEW3GnaSTmBxub+F89/bvP/e0dnNIDsYnOPXO+VpfQz7mYEF/ybdcNp25tGP7B/DPUt7e
ORHb83bV/tEQx2Z6UujTJxmfvGglBegFL1MaxiC8Us+OOwfnqcdqnxvtS9JGrjpKPw22tf2hgz/M
qfbSGBkc0Da2j020rKk35SOZm8eFeYiDaNvL4C9uTs28vLr4GZLNB/Vad1UEERfiAm6QUq/in53x
gj8+DJPDQKLpm7vdzQZUi/sn2Cusz+NUH4NrfeBeIP775Bw45Z5t4IWwDp2CB3cD+wG9KC4M/dix
0p4ujKuSTdq/n6bIv280cIZrQYXvIZJJcKO+LmvUHjWredn1tnv35fo4Kscr/EUjhEsccaj7PMEL
X7tX+ZlzELAUqfzQvsEeYrwMeCgTN8QDY5G8emiFMz2PWhfR0sRniy4/nJrmcvvCfP74b74GlVoI
/JRo1PHwscZ5aBEKW/qzVEco4X/ymOE/DiJRLoCdUjilDjD8BmZ2Ee3iwKG+ro9jH/8hCKZr5h+D
9drPsQrkgSHOOA374Y/sN/awr7zKWR3VR11tL+jp5UX6UiToas636y+o85da+CtP9H2I2XYPe16J
IU1mN7wVXZyXOPOUCCn6TwgHt4PbdD6coBUiGgdtT8xfWUHXxsv2gVZFjUM+i9tweELfgUzm0bLj
7e3t9rx9D6JlJM/E1E97Wa3HyiN7BpUjMoTJunxAhYLPZI1/QOC0Wj2dtn5RKS6M92bwTP97O5hJ
Po01EnutDdOxsvL1/3uFSf6NKR3e3WqwN0fQWzX9eLfiY6dt81S75sLqzklrAQcc1sfNS/fgXZsv
2IXUd/4gw2RDd3q3Kwx7tVbuRfXbG/eI97jGVV8aDOWJQznyREnov61Ed8iOWvw3a0b4mqn2v1e3
P738O5tlL+LS9ZYKrZWnTv/uftGJNad6N0VjtChrxTtRdD5DC3KF5CG1ipJ+Fm0ubQXBrwDJllsI
xdFkyMHDtawb9wwnog8Ly+yDN9HworoxvCyT2I/Gk5ew8ZYpcTZuylbPv6H6b4FhYRS+0DbtZsfc
uz0IF+ojYJGK3tzfvkfnIToJqpNx6w8r3/pPBTYGj9NUgyoxqgC94GQ3JHJ3MYJoD4sPAkYCiat6
/cgigZFhwRTSYWxOR99zzwAmx2cWmS+MxDCERdj25x6HySSwUiKrYo2C7b6a7X9fQMkDHrgCx+gn
/IvDtu8bcKxBL5aQbKbwX5peVpxVmRoFL52WI9zXbl+6c3T27w7HzPikJztlQGrg3tB3ETajAEEE
5sPIltyLnnw7ahgTIiLnsrF2OCyG6XxrQCesTgjNBffdxPSNxM0xgmJYGRRLMDNMbMi7AwHncx/S
cU6tQQwRHRpINGpgDQV3mjaTU7y/xtJ7QowVNJp/BDJa7ti1dInFX06I58S2zuD8sivGQw5zwVMf
Rs1FB5ULAEV5h85hAXjlBs2JDc1Z+o3O/wH0wng4rfc9fpAVG0pEAzCsAzjyfgd7EPnBWvTWYDNy
JuEPf/leFNb5ddQ87G5PSyUGUYgt3gs5jSiTiAznxT8UjzgqmW4EkMUWZDKRSaMwNbig1O9z5l5n
+Xo191iUuosQMPQA6aw+OcChk1uvUIeQ/FiPPw5MRqiDts5cu1iE0dLtS2pkxyt5Qhwge+Mwzsl3
WCg6kzudYW07Xrpvh5j6F+CD1KplOls/RMGHoRN/nFmDeWtqfqEI7vCnjO9N3+o8uh43ZCIyc6S/
Zh3uxykJ9ILWzeCBXK4/qliXl3+cFoLdtQ7qtIoEf9x9M+AYAhujqKElRtQtt8A6k7EjOS4PfcPl
/CY1Yy/YNC3Rhronf3Aw1nvtnIqZV8cmGlHubp+WA9Pm82CaRDC6vdy6TmfH/mi2c54oAWcVd0BH
O4WCP4NUXdKByr3gi8uz2w1Raf11+wARBOmf9RS7MMng2LNSyKb7V353uPHnIl6fuxC7Hkr1Sw6P
aMCylMtjCyq9uhONyWARAuFbu45HToP4AiLgHWbFAsTgCrcgMj67cvPPM9mem6heUm9YhnK6TrLM
Jeak9ujvcn23A4aEoGukCPScm1Nc4crP1XBchpHcr478U7nA4RCmvZ7W22W6cWD/bp3KrBpFfvCT
2z81UA/D6BxVB4RVb18IhY+zNZ5M6tPV+ZzgprnVtQM72GZ+YHF7cmE+/+FWwNe50C+V8Z4X28Bw
Ya6aQuzU+9gmftdsEXoPEr+qaj9RC4fsdbZQQXuWvFe+fghUJZ+WwNnyOByCZByNuPN1Z4F38OFD
/BWbblAQQT0ZwX/1TcVP14XZvEbWbLpekdfbbAEIajsscs5tJHGKaqK8sqMfJsCwaN2gf47HgR+k
ql81TpSCgDk6bSEo2HrArzXqAFbu+368vdJRuB/t9Xu3VwQRvUk47lUOS2dW9GIbnlfFZVrh0pYL
NBdXtHXEwYP6g1lOgTWwWyvfWnhAJejJbb51HfjQEcozsMAjcr6C7RzPEHGltXbsewx5znEKlhno
5s+2cvZnhsi7o1z9NtU4ghKsUzrH2+8ZqKlNPSlY2fTr24109Fj7eCtBty/Y5k4h1usu+zjkoOk8
eOAEa9mOQGitnjGCAyu/76HtOAWaFPQ2+4fsMTZcYorBuBKBWi+GMIzO7Rh5R7nDekSP7AFr0AMQ
Hf2FT9F7IIsIko0iWKRuePBJ/EgmhMfNeefE5FZigeR6yHu4I4qQAc4CL/9v5oNWTR7mVX5HLQVu
IU8EoAGPCnhI6FRDeJVDFWXfES+uoVB81qrzMmJC/t+r2oXJZQelFwIn1pPiZM87FKOvGJOnAVH1
iwv6ydo2OrSR95dg56ToeDOenQ5jFLCoewXL6yeA8CSFVjH1N4NxwrJT21bwnuM+2qpNfXR+M6GR
jpY0mq/ofhg3Weu7JyOHIBcDbOriIuRqyIB3hmnMMNz5A+Vn377Wdrjbvfkdh9zPkBMB0WUN6MZp
DqxvnyMoG8ExAGXViw8w151Sdmj8AQCndeJEIthBsTU4II2mPsQo0ZnrYRBt6voTLOyWTHGTLsr7
SfSw5s1WHcUV0PAs0EKvlr93X59cX2QRlTwXoLMQJySbhER7TmXUJx1prltP5GKag6MXN4mx7QfG
AeZqfrgAqm7KMB5VovEugbHhw0o2moaARFG9IehzLccZ3tVNinLGC7dxAbi1W9531XeHnzbvHYsU
QWzGECIPwh2idJBNCxkUwo3ipgErsL5Yr3sYrs7SrkpJtVSYtSKasSnfiAMOxHYMq+qlE0UzmtoY
/2aL7URMMTicIENTBODtFsPOcRrlAbftT+agsaGkdrPpj+uM9DiztpiQMnEn3WSowCigCRxSpB7n
bjWXc+UCkxKhKDan5H2n8sCJa9TF0QLiB7LCkSul6mFBuzEnuLub4/pHIgm4WMCOrC3VeTh8wC2Z
JxXu+AQekCXjByAs7y2Q9d3pUwZXxcwV+/Nch+i5aPSGOaHNln1UWQTjo9UoXcyLY5D1Nr6FkA04
8UrubQvbqKaKsEWovFzv/akVYbr5vZPQ9heG3q9qbIdy8X4qgork8ODsR/GYrDKYwIRE2F4Olry6
Vqtt4x/Y+sPHOa4gcvRxiJV870EsJM4Q/xgA0pTYrf/F4EXisxYgt97rpB3c9bD79blj7Pe6jXu2
tVMZi4hlKPzuQVI46ipA/boZ7r3OmcpuowVFzBh+EcR5ICQ5beKwLhy4+45jV9T1dD/61D/uR0dG
76plLpgjiRxj7pOSuOibavRwMZMHTN1/tkYfttWMGfjKM+vUhxfsdxvdPgHEGbd51DH0w67fyhL2
u++Vmn+57bJlJBx/cr95Q5JPj5VhVhURoblR85qESsmivVpbue0nX6ut9LYdTB0+egTJjYhBXy4L
b36B03rZmu/rszKjIEZX4yPhiR84MqusNTxKyNKWHeDa3Z3+1jIENTT2x2bZftq2+55qK1IST+Dl
IgQ0z9MapLQmJKt0fDGR9Yo9asHgrTynIQ60QG0lt2s2L63/ukD8k6x0ztnQfTpBhKiSQOJ86z/4
MHRQ1Q7PvoqP0VLzl013Wcjiz76aRGIc50n5poWy+S8MrsMurIF5guxeGRPXDpRnu5GfzoaWKOIe
lOZ5x6voAh/ZlwB6UzRDddpKvWcVBhfXVC+MzKApahSqzQonbW98d6Pe+sGXYDTcL8KjssZeZjLK
9i7gTXXw6H6Mff0zwvpzAn05TpHan67zRJgFTXWkUdeXVKpnzO8agsMKzdeG8XwFklPg4wHhGbI6
930/Q4GaSndSv/F41wkoEUzo05wASA5SGQJ1D1d5dJn/eZxo/XOFxgJzMDRf8Ci3+DCOCvxQtBMn
d/srtAKCKg2rn7zVNiNjB6SDqd8LHcNsNM6PyQZQ3G5dDpdV1C4QaQ2MAtJGi4O/hmcKFCcbW/5J
RSBOjdY/R+fYeHJNZy5GoGV/ZjoI0Abdhq4lBFFGu3Rq4T4ZT+tpoBR9E1KsDosDPHz2Cq8GAwa0
yMeA2h7Q6b05p0V6bklrdZy1gO8EGKNkH0icThCIgEiCI+pE+EPTBfB+9nAwtWIpoCwBOwdcMokh
+KpAK2US+pMdnki7Gp9Xhira+bQUEIunBjXZIDiN+gBut9dbMOe+mihdfi8tr3B3+mOi+v6hHtox
HYEjZZ0j0gHhTYlVdjiPfPUT1bC2XKBazGEPhtvAbsEDjx/cwf/r+MC75pnhk5lbPDrE4JPpX9Xo
Hc0ocbxH+K0xbt5H9Ams33gQofnDIv6lnVZ/rk1trkNzIjexnXS9bfnIF5Iyi3mDN+wN4pcZuKfO
FC5HHsP8ZqHAjvs4zKuAvKGQbNngLl5CJkwww3joTEee7AACJhKOA6INZqNCRp9YHiFZX6+5IWCG
w77Pwp5/WUSzZb5oAYA7nVtOjf8lXZ3SykHLg6cCedqodgBiAwhZzL6RhNmFl1jk++2DurTDUDYU
difVgp8Dnd097LqwlWLRUWDBJYnrLkBLoX4HACIRmwY4Zfe36/rZARYU74OSeRPRPa3H8HPgdEwG
ryphMJbvgMRBYbsE1IcA+uZ9M2xZRGtdJ50OBJYfmrQnEaDYuXusIX9M/fi+ldY5N5KSHDAABA0x
K/uwmg64YY77QrKhhYmGgyScfEJkszP12M5w4jvkH1+CTnoP2zohMtcmgI3HR+BsR/z0c9rsFS3G
xeScNKZA+Pw3TE0QIBmdPWH1EUNjkwlSufA+5GfouZ74HGdodd0SiWd7it8cEUzbF69BISN78hLj
R3cWUR8GuaTEs1BFr4Ds1KYwq7PuPE1mLxq2HkIt4kw226nrpy+FA7JimDe9UIIZiVdg6Yqe2loi
BKFHJqetn/xIqBxmPXdmnpti6oazBamYr1AhJfjcU7Pu0CvNa5URYf9wmlnEXuS0HRKug/lsGU9B
Yn+BEZ3KYQj2xJvjYuRdn3gx9OHKAc9UO7zYe/640nhLHL87MT4EhzpeAGs4v4z0FkD1QOd2CZYV
wRvzwVMdst7j93HHB9EO/JcegU+4UNwJorOAGFpsPUwKR2XTPe6flLc+8n2r7+IqAGlMeCZUrXB9
wy2frfvHUtoU8eKcYy7RPI/tt1O5j4I4pPQM+OqGo/Hzpwojjgu1So+k4hjtgL/hViV+Pu6ODzkf
Wr4B1G20Qmix9/7D1hIo7HADj40IMj4POHS7DQXWaVPS7+7BogKWSqGqDIH76evmiKpeHfp2L5hA
699hFM63tXuFfPhs9thNI3SDiVOjtZlHlFPYrUfeliwTqVMBpg7u9X/qTvyMqIc1EUi6EmShZAgd
w44pN35S7aIqwkUVI6Z+WLU771h/0Wkbt+d6drw0XsIhW5dRJxvitcqgW+c0jt/2zl2f9SsQuvdt
3S9uMdUT+v6KPU2NVwYBpml/w74I8xekHyN0M8L54Ijxjm8A9sLZKaMBqL9azwouvqmI6NsQwxyD
+hwtJsXRC3GmTGSNu8hAsMtOZEbAIlGvdbulYhLkyODQKJoP9PRPhuSdZmf/KgbzW18+uRrOsylW
HT6QfjKUndwygNRdMvoTdFKq/dyCJUhYEMQnQ9anGrY0TrCgpFRjkwGFMhFKjhO72I7D2IUtqcVk
iJDMNJwGNtct2tiT0AfuY8KxS5v7M97qSqQT1LLp1Mw6mzFpwEQsTlAiD2hK0b4647OU1R2p1afs
Hpxp+iTA4bJ52yeMB2uUSkYBsGAY9a5tjcF5W46umQoZtqd6ipe0HmaVKkT9VmKIQFOsAJjtCNlS
YIDK4z6AoV6bg8/rD3T8Fe10yc1o5N2lNxuEkG7X5CqEng6k7ZUk807U31Ns+NRlEFYYWroG52fI
EYY+vgJQCVLs50VHErBPCsY2FWCDkPyzrUns/HA8bKNOy/rQbUokcBRn+PQkxovAxw2yRHnTooy0
Xp3NXfNKUWSv5QaIKXvWuJUOvcUNCVj0R2CEX3iVDeBbZp6x3W6BIQVbGhhyWtjzStmS7nOjDqih
RU11ZpztgWtREGbNZQ2W8+pWzgMz6OswnKSbS4Hg7FSn1RxiV8poMMBduByaq/8EbJ1pqid/wtCx
XDwFnH4ZPtytwo0GFVPX3MUQFif9Zj1Q5gRi3vXd6hAFAYzRPsHVyGvqfBinj8kPMjZG2OWLP1UN
OQncC44VlOFpI+MBdK49sKHtUoR6MVg4I9xs8X7Ne3wn9qkCcrph2iRYUlE/gK55F29ccA/WoKD8
2EMr4Jawv/QvbOovLH4gQ9WdJur/Zf2rQNd6GFw/QAWEz5SugAPNwVb0lI1H2+9t2qtTGzlZWEfQ
MVFKgN/bgvA1TDw9OoVL6vOs5z/+AkFO+1OY1iQ4gmzGOvedRm3hrwrB4pNKeNVPoBS5grx3RTnU
IypuRHIZIxNcH9mG1OaKg8fq8eihw4AJCxTfEF7FO1Rezc+1riDPpXZI+m7+hSANmu8Q97U91vZa
P9qvq8d/iQuhJFuQjzSvOsyu34K29xA73523L8ea1lPmBmuAgVEeUN/WM/PqX+BTkqAy9Nz4v8cA
gZH19d+jWz3jmrkemlkPYR17ujfIonBGjkMyVlclkfeoohmKBAhKwL0sn1U9NHd2Yl0+rQ0YIge3
AAQcQPewuzn2wecq8RcRsw2h8OfWbnHOzsMkaVF5Hk17VqemIn8XMChp3Ac4Qx0+nBYrfjgr+KwB
bWe6T/uDEP6fFjazhTMDbO6b5iAmDxlmsfpeOfqXqNtwslY2nTYFRxmPpxAg/SIs/Gqt+w47P4mn
roPlLjpY2DWSLNIrAGlbwocM+0T4/6MU1YfmCj03FOe8v8Yqc2Y0vS2sk3fKnDysW1V6Fq5Pu6V4
XPXzxjfEhWmSYULEqd+P53Hq8bfb9bfL0GnauqmzGHJf9H2foQz7lAPNSCd8+I4k6P1X0PM4AQ3a
9c5OheM55LriCiCmM8fW/TEvy4DFLKz7954WUJejIO/ky4wLHBT6FSff9ctQYe0fRX/KoR/DJZPI
AG2x+hJYgluv6w4Llqkgd3EZpIfgEDrA2ixYvqGgdpIAyVMYaULcTCE0Ld0AG2JrDx40LdeOKqnb
4IyeDIcVoI0QWZWgP4IsAE3YxxuAp339ABoPXIcesXYPemNES2r1VtAxsAVAPWFr9LGuGgpt4ZO5
uBNiGRu4EXWAKAgAduq9zFsHVu6g2ugdCkISBg4w5fvpyugryCbR4EynHQ4Mheb+UFTuZfC8DFkv
Uaa5Bx1FFTh4LJwta+IK1UC5OVLEEB5/lUsOBOXXeMyFqvjLzLbP/WGoM8P3Ygzx3NmmOjuq+6ld
EyYIP3YSt4LA1mO4SARw7NE27oOJ/LjsOeJtMGKmHZ42xzqlgyDIA5Hhs0O7/Q7Sw9LrsOeJpV6T
+E6PR7r547n9kE9N/zbr5x04cQEUrsVqX3fiTL4jm/jeq0STQWv5xhz4VagtfoauAQOP5cfNh5ZT
GFMB4XBpMhhnQmuDniLC+tNT4G2lzQfYNeSu1yyFVuYv71cPwMwaQuL51fl9IREinPYD8XB/emif
FHowbC2FqYTqGZpTLPnoVz4derDiz7us3mMHjGrVQA04hxkTFdC8YOGp680mb3WIfE1MgJnvyou7
O2/gQpeSDhNUW7VfrnKhGZ9ANC8ibcEjogFcFV4ZNBUBpF3Bnq+guFI116U165b1ZA7KAOEEIKTF
Rg/c1dCikPgxlnhB9o1jVUGcoe8Et8O7LNhndMbDYdXoYukyZxsjL0M3drny6SMZuo+hDnCOrlRk
xvAveIa/QXUXHfkuD11VIfnmfnHxAKxNhN8MOwQJxGUtzOjgOTnfSaoaLHi7b/DY/Ytd7jRGXnGi
JBx24e2badQO36PnTanpvKBGRTVnMJFBMhw8/L7INKWNqF9IY6czbYC7wmLhqV4ABvvudiHR5hcw
0bMAv+Yj7tAxR9SkPGBUDXOrc1n3YdnhXMxZQ395kfM52xFKaaeB38vVZMoRc0mxWLYMTc7hOQBV
IwpM1z8hdPh5p1My9uN4oF6AmWSbQI817LmzBltBFRp86/kABs0CRsJ4C7rG1ctZJFE7gRbHfXXo
VhHeOZB47rIrzTD/2ICYzbXleR8gIppRGPlPa7Khmh42LFIIGbpl4yCJlIXj+PId7s7wAmLlLe6G
6lyraM9C4h5oOIFFbO9nCLvuepe9jQN0kyPa70xF53icOKDytj+NGByZitsMMtw7PjBxnMEbXTdV
kFLn0yB3LWwWMAplECuYhNoQqJPjyhLRMFBQgyw2Ow9Bbka5gKFlYQSQc2/0/u4zi9KohiCmQ6PP
Rb8moqsft1avBfHxLoynCJMOLaQfjLnDQlGu4ZOt/Qa4MBGnFgUXpwMpBJY0CtZ8CujMSaxfaAzt
T1V78jDO0ZPRNPMZBrkuhp/xxO2HIzsMRJP+4/YtdEbVTiGKbg7oDjF3YddmDskBWT912SDTKDUQ
+Rz9CPzFIp6rdiSQRwyo99MUnG0XHNYIBZ5PoQK/6EKKJAa4thAIywHV7SGkSB1EbEYCpN9kdA82
onA2PPce7F7SkEpxxn54wUXsQZ022tSMWIXAaP9zrNHcQxwxafgW6Gg++H2Vo0/UmTVsTiFJAV7J
u63sY2DhcHDpgEnbrLFz/Gi6SWHTYMBRzg7+BogskJEGzLAhObVhL8ShOa+E94S2AVHpBDkjA/sw
KtwhC4veJIJvUiR7YpIAxLvO83JCUuaPRak3JGejFRpRk4II+dlmrXNnxI9jWLAl2P/9bnoY5OzK
PqxsY3cSSwVZ3/VbFjGoMSPwd4UzYAdrb/h87HDLJ/7EfsLjD34WqIl9SDY01+4jZFSAS8W2H9Qc
fDsefY5jXCFhwQjpdG3JeCe7JEYT/SBD+zuADB9STu+uX2ZoYXFphrD1yh2rU8kkic0Rzlluu3is
fPY8hRomIM5qcvxWEKDBHBlNJIZkhDNDP9GBjW1gpwvFdlLVbRKMzf4Gaz4oV+oYeHGzZ4OjJmxm
wncXmwigQeMAUsrtce6m6m7dqwcR08KF/SRQAU2voRtP+2xTaBNsiTmhLWKklPRUaiwnbCr3oHOF
duMDHdTyGIeQDXQ4XIULITzMuPfXqVLqerK828WLS3+EVGCGc4OpLcu7yj04Flr6mEyPNf8tJEay
YDn8D0fnsd0oEoXhJ+IcYgFbhKIlOYf2hmO73YQiVJHh6efTLGYxM+22AhT3/rFQ2ZGmyoIC3uGi
PHB8XTRbPIL2fmiX5kinGTo1wbHTtFyoGn/w89qLnSwaVq6xPgFV2w9MJwEM5fjkAubid1yn91zY
5zUMmG7rRN2N1aWZnfRcuNVemYl/zJMMCb/5LZFuxQXjO09G541LKcP4m75NBdw29T5xnSl5nFpz
pNCjuky/aQnHl8osPPiELW1kOGXQDoMZ6Uep6KzLW/NeB9yc3kj9Vxk+dqZ+xhnMttRyjnTyGsDq
ggOly11thM9L29lXpDFHH9Q0781/jBCXRUGZBbnlxjabbeQuqYXTo+1PoxIYQabgGJIJX91yX4dA
Woc584ByrEy8BEHymtY4ldd+/pAgzDsuehj63owNszkszfSY9JbeKJ7EQ2sYmwFvbZMezZx6T+x3
j7UHZuJLcz3WGcLYrvD/NIyYzmg8zkt2chkIdlVjJfu04N52uxXhCV3TbK8xkk29qZr6H2NBGHde
+NKimGc9Ct8C2mP4u4aYOM6PxK4BBXtnJx10Ecuqj0Pny3hGAgvyO2/EXJ5Lo4Zhqhm1exkYOwNJ
fJvaDA7N00JwAlIG5TO4GTFLen6HzWfjxmIoAkBspsSl8hjRaHkDm1uBigd/BvZDJIxQbpM143cg
RjofDOBQR+l3LufPbvwDI+B+rcMDMfYVyhnPvlP2ly+tZYeJCe7J986AiW3MqPDjC0dHsDV/R3QO
aFFYEOrUfA4sdUAIwwLlC5J5eUJS8r0LB+/Dsl2SQip9nGXzV0n3uQbBuzO8YNf75aPbNd1DN1xc
5FyUVBmPVQtg+DMt7XIuZxEHkarmdpMlXbnJnRLzTZ49EBbn7/oxbU6+e5rGMKpyVGvC9fir8qcZ
4hQeB5J6Lsb+NhnBIyiPT7f7El3jPBgTe9kqbX60ZGfydoNfMeEra0vTzPei5Z6cSj48Q7u7Ocs3
VctG3yWO3KXteI/pkMuO4XmF306X7h0xwYOouizyPGQmmvXx5KbIreo1QAo+4o7LJ+OIofK9Wa6D
apKHinqJjVD+V2KXCKzzzyYRj5h2OIBmvENs3MvGoZZt49frC1RqesrDar8YeTyhbEEz+p0LT+7L
euAyhmXYhZ6JOSEoX7T8upmjbip6R+1vrFPalz9Yv49lf5uIqmHrtJiDRN55rAhccpNyzqX2z93Y
O0fSCWgiIXxvHbpsh2ntWogGx1tQ2xuaQzdczN6+7PsHdEtxoJodr5I2rGDKD8zsu8Waf1PkHrGT
5eZdxAcEXlQIFwmnPBRJPyBID/Hn4U/GTH3nu46zFUqBq7h/lOj1JlSNBJmt9owG6cZxDStebH8/
5GOzc5VGiyGb8XmmId0o013ZgQ2jt/xucmiRsFcLjQh498I+e3Kdaj1aOY7pPOVZuPCA24zks5Gz
ELs59PdoPJvSLF4648tAekw4HH6byc92wew7NDuV7ELNlGzMYRAIy/gF1fJ/LtdwlesCsQGdu6lN
Mzt69sBjaNYnTkWcCHFejDM5CdVzmz+vAYSLTcdZvPawjGF4R6GwsVGTb28s03gCysp2jjm8OpLp
HrfUxe1K4178BTTNdvXIw11OBwgTuJ76aLjQdxnchO5C7gQnbD6M4slZbS6iaxtcinwAKjs6gXom
IMjeuzZXIYJCz5kxzpGOHDEc/GLz3yQ3GYVPAHZW5jxMK+uUdeJjHcmmL6px6y/uyKbOlIwdLJXB
xTNg6swiSGOvuJmE6wlEzP8yzKU5pYl5N7T+cyiXJnZV/5WU1gnl2boNjLbfjsWLHRQeWiGHNxH6
G8mY9NIu+WUtqmu74mHppoqvF5kMFZ7GqRpQwXOB/2ucoaN3q3ytgszbExLxaSPQiA1rxfhdrbtk
NPlE9ZdPCvumKVxktWYwAuXAdWdT/cFsJ9njSeAm7fF8I75tB/0JKN698iEofLGevA7o21kg9dzi
DWKMFWgdpzMY+3UwxBsITbmDQGdut1796VehKBVldQqyNo0Gtvr9YKbXND14dJRHt96uEnonwhmG
uKE0EIi5S5RJokNzhGIrOxELBm/B2WWLHaDlyYajCC02knBtt57fv0Er5jup2PWXNhYpdvyyAwPq
+z2nyLOT7gKRHnp3fmWnipeSuuDEdjmxPOtfL/0zLNrVaZdXzy7NvdVAmmAR5IovMd+4ybBNuAs3
IbpsF9OFm1GU2vbs/57rmIcO4HjUKWiHqyxWQfOZGIcvMS7XsvHPCxZhei8oXAo4dXLvxSm8kz+k
XxZyIppKOQ0NRVrYWt6HUu37gsnFHMGIEQi9iKJExqnBTcxG7/EhungxCrUNt651N7iN2mt7ODuu
856X1iWUHM3LWWn1sA7jcmxb90DK9DZZs+6moX1Q5ZBuS7u8ZsNQbkuXgaj0z57EQDUDTg6GgS53
QTRq2dlnh75ZkzWCpJ4dHybokq/jwzC79Z7QC3S6rQ13TCm2mOduywTIe18R9uYzeHHYPJH0AHla
P6LUf+wL67N4Kyj8g/1YH/3cf5ViXvaz0gcCDaqTuZJpEqKrjn2zOCnb2I8q3Et8XVhkcePaafC1
9raKWOokYJ7NSwyebX99XMLiH/2i/rYDIs4zcxtiNBcIWjMjeLALf42LALo2EVlUI2DEb22Wcd2+
3XzLmmwYAkeZmIhWeJFu6UR5R01JJpf3wZrPPb6ewSG9K/VtpBY8wMccvK3JAfRWecQ9H3MGcnvO
xbHx5AAT0299g8WSmPwDVXT/EIi4dNKtxgax6rjR5pvGkZw57Z1RY/FEDMfwVKRvQqcgyt2AKHH8
6Wh9DVD/Q2cP8MDSFMAntdgWmQS4Id1B1jgum8zfiSq+ja14YF8ze1yj9s2x5/vQtu7r3rajzkpp
AtJYZcObmGdE1QTs9PojZt6GuWre2NLiSNIkqHHQ29lfCs0xDGMNBp/jWlBsomYX/sncIN2vFgq4
puPyHx4nN0GTMpBts5xsUMcewVcSrPtO9R9FCTybD/LDq9p/ZvpABjH7QC9Tatp2FJnGJbnkUSjF
Y9eNr3K23r0cce3Ulqxv+Z1GLGHkyUfgp7+1p70dt94JjydttQgS2/C1SfLykIG6OKZ3I+qTELwN
1ax9b9IBXOd4h4ExK228NzOPQzMB/kboGGPfQPVuEYuTrrho+WiINMy2Opw2ee7fjTyU0etat11b
+uhc2vdl/cnyIC7c28AQqB6mFMUHj+HABND3+9Y5fa1ssWxiyVm3/t+WVIDYNee7yRM0xGfFD6mU
vwBXn0VYHmGLs209oW5Q8yXZ5Y37r0lRnkO/Q6cmTzx7FapepYEZkQC19d5tvEuF37T37BMHciSF
6Dbs5xDEGL+MFIoktNmT/W2xFNsats29Lc+rxGXbA+27bbrvpj8yr9Foruk+QHC/SZee8vpxjm9f
gaPtVwoyXoei+3Kr9Acd0m4sqIposvAmRj6IEMxAOf+SPgUHTJ1jMCfPt6u00OJhXP6RWIBMrA8v
K7PwMtqRntkD9di/zwbO9ZaZA3iJpx6HZDlzr3gSYF6XWxy+jyIFZyMlR0Yi1G9+kT3gHUBGg+24
Rurz6raDHfmgz74oZmBZXO81IxYymWUT4lqBRMpfdIC4ErZi4AAJIqpQQBME6MFa2tt6rDAIgw1H
kxzr2EBBAwiOGM+iGt6iHpzR/WmkInE7V/lytLNfwJS3VYi/Xc2ftYHTMOluEuSZ8CjEJRAB5xe/
CGs/axsoZ55xkQ3y78qTbWNm4X2T+9lWaHyp+SgwTvVROmbZPX/5fTCJvW0kpECXrGOOxTtI8zgv
t8bNwDkCmuh6iTy3+9VFdlqHvEac8Zj77ABTmH4miXh1H93QTJ7M9tvHZ7pfcxJsXDc8FuXcxSKv
qnOVYebXY4a5Xtj2bcWJmP2AQazk3wqJvFOG6OPJrc6aIUW9jwg2465AmpCQKQCHi5iwc8WxWzgr
R+PSLsQrrqsFmW1fySFooBu896GHUA+N2yMR3caA/YqLrrmTsBCH8kF4GM8TNUFy1X+g1qJJWR5k
AcOXMwOi5w6HcSVAxZOGaXYY9/7SHEpnsSKIG5XJ4zgl21qlvKd6JjmDzkKyMNN4Qh89m/Kv1izE
tm4Mjl9v59tPCAm8Oysbrv5kXvgfGv6ua5GgpAY0sHmfhKBGRbUwSI9lvJIF14uOQAFi6Ozqg0gZ
oLHu2wpaNxJM4jsCJWI90MrtsV5N3D77OUCuAztIDFwRVz3P52opvYjB243LUPyqxHy2jPKr4bCG
H7OeJ2xSkSOaigSD5ksr9yOsD6ol9ysfpiouvPmT6A9ScHq0IUuC5obEpMtS3bA/mTDmrlV7560+
eRLwSLn54fvToQuXXZkiimHzPFipKh7dYvwqauzFTpL9Jmvx3BSOC+vqHNvK7MHDR2RcSLEjs9rb
U9I8GN6Pb5U/Qe9cRseIzYo5yZIIfy173aML9U/TE/v2ZVLSO3BBZnFlJHKfpNW+SdgCLJ8nhZ6B
uxScnD8Op8o21QGvWL5F+/5qTaQ7dI44OuNww6JPC6BM7ejzMGj3GqLvlbi9t75t7RSc2ZrWd6Qn
zxzTyUmHZzDNsFH5QdrVfevw4quuC1iEuy8uQPwU5Y70sh/PaxewMpbX3pbHRoG1a3WYJDBsKMa/
uuFpJFnAYOgw/o0nf7EugOPwr0sOCdo22IfCNepd3MDpWr6UdrFDXvRajewdchzxS9OSvq36cJNh
eobU8dOjY+fvi3nMb+x6m5ledPPcRCpPoW+M0owKzfYadChaDeSRpK1RemzNF5fjHzXa/EXi5NkC
IZFOsDE6RD6alZCWjDzZCLv0Y3tu7nR2qtwp3asBlws5sbdvujZjYYq7pRtqvqTFh9XD1OsNgkDV
2dzgjbp6AcJcUAN1ktOlWpp3UxjmCYntlRQa8tA89Sy6ojlOJipVsCjMRstb5kOcIkCdtkPutnFi
JhWiBcJLi1miG0NXjUb1Lky98JB7zTFr8iTGsJvEzZD/yU1UzE5qZLC43uPSQ8skjTqVWj+s6gaq
8/dGveceCDhKIQ0Q8OXSoAS2RGml3wb9JWrvfsDZtxs65fI1dSeXmAb0YfnZXXuylRzb2S5+dQ/C
RF2INtGqAXfECl34YSBAgCUMemDtttnkzpuVZBM40x8UAvsgaNWexRi1YYWTiaaSndu13Mh4NPFf
ZFForwUnr/GKJY4TLc2mjYU7cuuH32VPigQiyjtH48n0khQIu7b2FVG5VZVc2R6LXeIT/Kt57pf2
zaDSJHuCuO7gpvvICuc/dtHgyjpl/aDjhesS453eCIdk4Srvv0iO/zXrOttx6LFeLstL0cotCo2v
AFCLb4jHvKsfrcQ9ra15aXvmz7CRexztPXO6w4vCmmOugFo3Le2sIDRGQdKEhdPYwTvBUdzd5gxR
xCol1tOVdkTjzB8JgAAoZSJ1L+5c7DEI/MJ71YDs6UU/Gt6c7R357M8j2w9Q6hZ9xIOtRhJFhP5s
1/5pIs0P/m5Gebgu23Exeb/ORdyCt52hoJ7IAR+w+oszBw1HI3lBrXkYq7x5Hdq13Objul54kr5P
wTDuiM/MsdKUd96EWYNucgR82b6RAeksNlMKjxckTq67X6dm2BCC7DCXy3uyV480FXL8IBKcFW6V
wHOX02I56SZVr4tRSaRe4ZmSJPTDwa41auu8BNkfo0XR6pq8HSxxDeAMUze3VlBVbxyrz37XOtHC
Vzl7kSxWtc9YSWDfGBf5MUnM3RoWAJv5dk5QhPqzc3W6dNv7ObIF3+njgi5iWHYbdUaADj/hEgFk
bbWfUjT3h6Av9tewd5hd+A3lMryZAbwasY8ydlO4nu5B+gSZ+RmcJuDdrmuTmxODu4cQvtOcp8nG
y8jZWRdNR1qKp6wJzvMtLXL04C6nTDxRGEXmYamZipPmxZsGhfA83YFG81GEDvn71nQMxQ/+Iuzs
pDPFPkUygOI3v+iEIq3FPaLd7DCPAYBD2T3aOUaPIFy/rZtEWes25Hrq5GbNyfeC9SeRxc3OTWo9
6DeO8pKpK6dbrHsE7W3uZ99iugNHsnhAJWALnMjC3OcLN16Rv1oEQ+npLlhQbdt9iwWVUbJ2xSkZ
vjsjnM6LFSjo4H+MPhD3Tk12lBLHQPHBLAqj0GDLtzazz2VgAPneHHJme1qyF1LcKPr6/77Bxztn
mBIQt6N50rVFKAX/2ncrLq+RGzTVo30Zm4BktBxTEc4XNsciMltpH4lw2qU1XlJiHa4cseFRBX4O
klLik2FmigTtRohomgH9jGRtCfyXrsr8iOoumEl5scUKD2Ck2zq0CxINOsI7OMK6ZPjXqWDeJoV4
DeiKi0pks/xyWpqlRxoOYUrGngbB54Qwv9C1mCTLa47gLWYKqBBysAB7jfkTIHHqZ+NrNFFVBlOr
Y6yODLfWF9lROhKNfRE1pmhV38wU8ONZaTABJ+oIr9BJj5m8uHFI5ZsoV5oZHG4MtYADzcAZCOF4
Hq3nVItio7zGBzehhLRDZtvQe09awrdRkZITTPMPAZ1/waQRRTnuJugTc7OSGHlayP8IV/NBYYPP
zebDsjRH+rrTrv9XUpJ4k241xPZNoOEoAOym6hiuTkNFBn6VaDtCFbOO+d9yTixGuuQ7cEL+A65t
d+jHCAD6wtlU3UMAx71yCW6S9RVdA/sEdGQa4Kxb+dC6lvnGQEy8S5Jho1Zb4BOtk81EQx4bYfos
lsw+ODc/Tht0BnZSIJ3ET5DqkJsZaSKXSPFON9j3IX4TNvKm5jnuXsFW1+2qEdDnW2cS4uB3/SVJ
pLfNTWZiqfsnYWhGioUzeHIfCB7aFDr7DYLiXYU7b57IrYh8nxgo+bc1m+ci60uggvK3mLo5MhLz
KrwCv7534vLch439MDTdF9n026X+lDBR8yy3fdNfx3F8mRd3j5/gzOzwUKfTh0QbOgwmWKC4D0b7
uNi3iVX7l3REya7z55sZpylZlo0Sh1wzCgSeahPUw4dwMOxURvWHmHLQDD/4sQ0do6TbLnl6SlHf
GLrcZVLHlbmiZ8E1Z7XGObP7eTMF1rM1fuuJWyzP9rCxH7IzHiUKQRsU2m1ex6w6IopkjvSP9dI4
J6joeMrTJs5bz4/Kqj71FiIgFmmjWtmw7AZNOfGaZSXjFCCW5ZiCbKMyMAWG925gnjwz/GvNJnr9
9d24UR8L3cJHj35S4PB9MgASWJoZwC8BI5A87Xtj4NeFJGKZuipJTEf1GQ6VPozO+mvp3TzASkDJ
sbtBf9lzfaz8VO+XVJVs0JgUrYK5zaM/4LYsTN3axbVVtofA3/qUo92AKiuepfsdOt2jv3TkksIP
cmNp9ZSSf+WSd9KA3HGJMyk5DfpCRF0gWm7MZbNb52w4MJEtcd9tgna4qYiOvmzKY5KA26xzN8am
2/ubasWPs9qnwA+24pZAHLhkuRTj2Ui8izPYM0Ggz44cwnPjhs96YN4KA/lsVeJsj4y/0uKrH62a
tM7W/jM3CI/TpN+lc9oB1qcaucksebIuj6UJauWHMh4DMlLcSu6r0Arj0PUir0DprJr16pfq5NfG
a+LqSx+MyF6w8wA7RvXQGHseHZznGoilFXxVjh0+yozKn1GkWys1bnvv75CO59Rsp7vBnEmACkHV
fkKgqphkznQ7tjvPFWeREsWqFAJbc4YTspbso/ZsHAarja9p0TuVrL8DWbyQX30d8w/Cjq58qWDS
edRVw872cmaDzNr5Tq654uwlThS4SIhd8QZnz+GExdOdoXrGQ+/pXyCFrxY4/+L7+Rbi8Acp0T+p
iZesmnDvdb81hQKdWOR26donsnowBiu1T0gqqvWFtKkHziZWHY9dfJgOg27v8p6hWaXjBnPYS92h
8Fm+mU6nu3IlWmeBpcHdAA8CS0oMZoJg3zpndOtFpef9dqtAZVIVC4o/Aa2G2EYQO8V8a75ks58R
A5euu9YGHwoM1OaQpQC03Q/jpBlPNwLabwmUkOUfgE3CEvkPt4oLEl5IAfBu0X1Dd05omYnGzyTj
nMSlrS70qxRR6eMqNBsz21Vk7diCl9dbH0PGkIolOAqDcORJfLJHrI/UXaH5a9HX2wzPGEn2Zloe
e80sEE51djVyfTZWbewChXAsKKbYRnyADybYKOW+i4SoIX65Y77i/hv3ot4B1MDwkQsAdf6dj7gZ
3SDPI8tDQD2hDapldy4Hu9lNpXvqa7FDjrwlwciES4ocozV3aQXnUdrjsbI45+t1WM9T2p0GyMGL
VFC5TKYbMyfQ1OwJW/EWvME4YJomvQzMB+w27908TrHsCpKzsYkTAZhDP67FUS/2vqAhCUQMwiA1
3CXuYmdMGSeN9NNDlDNV8HxYOGLJSxw7hOLYRaAJ17Lcu4orpE4+sCeBAXKz7Kfe3pe0IUPiywWw
godenuD5HK1DBci9I10MKyGKeIMcBz11T6pdjoEwSGOR3T5byMLB3xNaE5K2WVyMLHwP2deIBa4R
f/fuSwMrv0qkmMLAs5W3E/4FtDk3maPfkX5TrEA+2aLeWbB3os9fR0qvCI+r6BGZOVe1fbThbvE/
8eNFzjE3VF4Gl46IDHXAELYYxMqEU5a7YFxnjG2eP+5z+zmba3VwC+u1DGyQIEEc1FyLS26ohiw4
4ezCsIylQE3Zjw63NTcASf1VbHUooNvi2FkAnKMJbQ5WiXCUTwhZFj46On3ddWw3rixuqVnjV+It
h6Dv3wuNfR1wmGktSc7NEOI9c7HOFfY+aSsmDR+0JpSoBmbif9AwVS9F7YBGWT2Dsn2g767bj5je
iSn+cMppvHTeTzUxLuPLLhDg+qX9OENpopr1n2vt6AMfxrbM3V3ZcC8g1px3rZWSA8b3zyb2ZFpo
iqq13i/J/FWUi8/28cdKuWi9dfpEeHFZMkW06to9+K796qawBFiD/g52Al6AKaxpQQz6kNCxOiA5
aFSwoUW5rZcgDhBT7OArXjt3+fRTgA1l909dacEQ25kXBamJSK8q94mZLZtsBNWoJzeNKJ94L3g9
0eASYEF8xNMIkolAlQ8h86+J0OYdcQL53dr7Z22fa1QX22ydXLixG6FbrwicGfW67GGYmvsqNC6e
TacXccfIxVArlKm/5a3eoj2ts5jbdqsc97dnO0czSrp75gecNuSJx2EGZJPo6V4kQ7hJ+gq63Dsg
JsFbvFpFNFtFwCaAMlERExz7KCw7tR5k/tXMXcKZyDEW8IdNVBXIktJnUrQgcV0IUNP3fwuZUpwE
vFMWnDkiCBG6hcGJtSmyUn2YUBzt+XpJD58h35A33YRCFPIUa3HAEOsDSLdPxQwfkFXsurlEnOIH
3t5156vAOo+GCRNTlcw7nZbPnJfrnhJ5nBUDMIeZ0dxUjicxIdJtK7aCRNa0q1kkXWtzZApAjASD
4/DryQWEmYA8yNbhXtepgr4f1q1pF/LmtiYPvEf1hqmjakM3CslYQJVZNvgwbd5tsCWg6EPL5HUu
Ah+9coZ0zKkPk7Ugn2udKh6t7iQb436YBVhDVeoD4dWRBWwUK7LdI3XIb6G3tkB0ZlnkvShgm9pn
7enHDJq/xvjWCiJF8jQ2SeJUogX88dUJlmYvUyH2iHzh7rzw0qXOITfEcx9qGzieZ683oqZNHFjf
IJNPobCfgLwx9BTEBzh5w8GDLhKxaVMkDxkDIJ503T0miiNXNfZIa1ypz3OwPBs389cwjzZz9QBo
bZj7ZSA31kA5gyHraAikam1l7QLRJbGV8qdZ/tQtGaSOWnbvy1oFcWeu+yF0YYGc8FEVBgkyNQYn
SlGgk4HkkvvFzJsXFumgYiXXciZPDU2QuyTNCVQQxI5Q8lgsVTwY9acwadQrxUKIUXvynFCwPKhy
p+ecqOp1uJqj9wdS6wmDd7FpQp3h7eIzscvPImj6Y4sBhh7PvxQeYXia6l1pcXRVWXAcF1luig6Z
dkPE3iYpznSo/5M16KwH8h9p4wiHD5dZJ9+mJixqKIhwMcWTQ/T/Ro3jJUvQEWdkN+4okjV9NK5N
Z7OvVQKtikSUpV+SltXMVxnPARNKQ3ikAhQvid0fYVzvLQKbEZY2UMCYveBCivt68sl2zhaSLpaE
tQzqpveshLmt+EYhmp7RJmWapPayExBy2PVJXNoPRY5RXHxaGHq3yi3WG2R9YNQMo060Nelcxlua
LmY0w9oewUBjdXOVm8gMosknEtqcfgkNzbYBWhdK+K6zyC9OgQOSwNHIZTVhLC0CLA12iE7U2arU
Y+udi3DTesul6ogY5qT8S8D4myvWgPxdPH5Wu55rRUhy5rkoDXz3w0AysvUz+S/wkQgR7qa3Wp9A
BzpSSS0yIZz0mArVwttxATnAlKkAWHUVqJm5XKY8eXBIjmsl/m4If/ofvOrceB7Bz4FzCiUhg+aN
txipMOD49QuwcM6KrhzVV1+6sYm9CYf4VsnqObXxl5QT8l8//7X7breQ0g6qferqAuVGS9OFrOWf
yoWA6J0rp+S0RU78svbTj51bOxEgY3YdwgpWL7mqZnQOXcV1kwX9R2sSn6boibglEkgOa4QymiSQ
AIMyxCLeQ+UZZJKh2DCWZLMIPNfzRMyvBc4QtB3Bl8O9NQKHtjWJfZ7svx1q7CZXPff4P6K1spAX
s8YRyoBoyngIUeBu2pZM5KKsTy4hFRUnOiN7g0yZ562T/uO8R+3eDvUDgafx4FQvmGc2lW3MJ39s
yN7LbvFV0oqIwcY0x0saNRGkY9ADkWTEKYYeCb54NesUBbkq/CcVYH2oh0d3AtIIJVCKNZVUIUnJ
sl3AAVmk842QsK1xqALrXSEFH6QmxRAfHnFUYcbNUbUVnB9OznAR17JCN6AF8bf3g8CoHpZF8g5I
Rawq8X0LKRUlYi45YktBwRYVLYgEsMGrSzuGk47E8A6YUA2PFE+QcCtsyQfhhwRZk1ttGD/oca9e
tv5MmiUUzaodS1TBUYm4AeHbXR36/9Bm8Thy62EbuG8dxpc4q73vRiZIpz1zl7SYTToOMns0L5VM
nuWsvz1fYVXrIgjE19a7EpGMblxx+2Cevh8l2aO9lYe7QZ3cBj8qhNQmW8iToPD76i+oJ8wxuR9r
A01NWdxZBfF+ZfCQrwrVS5A9FrxZcFDqJG9iKPZMUimdnIeQI26CjoPOgiIem/QlXZoFieg7EHqT
TKehWUEPAh6PjbNucoVZjySB12qZ+v0UEp3fjqBjLqhx7CXyc8YXtHELcKsRs6Pv3yJTsxyvMxER
GxfNxNXtMfsM5saDp77Ho0RXNA92kL7NUOu/c686BnKoDXGZG57HU5J/9nMPvTkeDVbNoXP/BOO/
HtQQ8i+sthzWfr6ojXuzemUO2T+jsu6lZXyTyx1lITY/4t0/J5yT6y30ol9J3Pa8QzpMdzzQ3JEu
zM5eyD3MFM5LCqlwfVDHwdKHpDJf71bWy37tNpT7EdA6nmyn/cVX8OKhXRgW+aN8+/bDnE5ZkEii
LsKLHOwFQNjZjDr57BwMuiwi/4aU/hwjcB60h0+jsRAd+d0tI0WTqqqIhVirZ78S/dEjYyxKPxKP
PxGENersoHlJcix4VVvuIDfvPVgFh9gMoUjE8e3ijfgIdsH7jhi32E3cOEOnAQ5I1ovTkAiUHnz+
T4RRzkMAALowuL9AgyOsC4aNv4vUDwODNVSFdV9JhZFrkqeS5ElK9e4mE0dt12rERPpaVwx6xCDt
1NgT6o/uRuehCTiynLsm+zbA1iossiiB76T9otyKgDqERqPC+AAzGaVp8qdaKFRDzn1OVXaf8EIT
BB1GOyP2ps2l4PmfYSuN0VFuKIYY44qiDpTUxaO4JUB4iGOpMLuWLofKUEoO6dm6J6/hnahziKa0
/655CvSrisfMvHRT+7uywBdiwj1r6ZAvRfyGS/E3LHBEYZcnPykERvaS78bprkto7pBenkZiXcNq
/FiLOSeFmOectbNFUOEowKjcL74TOd2CwpEix9meH1pTXRpV89G3LXhv9YQ2gHAYzaiaJXvJdbid
i+kBO8+Dzjgh29YyKGD4j7HzWpIdOZP0q7Sd68UMgIiAWBvyIrWsLK1uYCWhtcbT74dqcrebQ5te
Go3WzVOnKisTCET87v65IkFPbwIRUlvHzMw8CzWH65KBt9oqr2HZbCQHACRAa6vJOYTWhc/shi5Z
wtSSx9q91zoPUUEvaaGP3po8Be1FzqEL9b2cHo2x3SeuE3BQYU+im0xgp8VoMFcJEhhCFg5FEPvX
bGFuVDgw0bU5lIz9vgawN5QVUH37aBrmJSQAEI4zel9U9+nYnAste2d6fGM2VDAnD15ZHbzERYdn
1APJDS/xU98SMdDErimHTVMiXTTmZqpofuBlYNA8V6n1bdlsq9Hg12HYv01Fd3Zb7C6NXCdius/g
X1AMuIp0A8KDUuvMjJkDBR+uNjx5QOZ1Q+OHKQ5qeL7N7HZgbRvjG4Ife6aXfZqvinzWaDrnvg7C
s9Y2HDE8XDGoWtq4ierp0CbqgXf8IWLmO2jFjB3N4Cmn0aOFqQNKC+uHXbwMmiRq4qXQqiYJL7cZ
nhqmHhBCOb9GE6ZK8pClUw8rjchi7+6tul7h3F2lPvi3jNtUH3BvT8RUFNBVJPb5xekVodXWPZee
vfQnRv7SZ8TpkHmLHOfZGuxXz/XZtYb9V5Zk70brDKvIDy96+TLAPqA8ZJnWzi6uU7FUJpboTj3b
nUXAFIqcpDbGyOQR9MsKteHJ7apVZYYIH7vemjaj1z94aX4dRsOuI2hjNSrH/1U8k3LE/SqewUud
c93/IME5r7tqiwzJjhZ1AFtStUIIFfnwSicyN0d91lF+uM74ij5AU7H9t/k4hWSnYIARjZxwAows
Vob26pZAYHsTykOb5+Tlyopnm7UOk2qt46ZiTdzXDpgLDEBBoN2mEWx3fOWHKJ3YoMTGk6b1Lz9v
eIdQjR8Li2sMfUNG6ATmvFxUOHhMxlBkBRH1HyqapTICcba+C9vvCRqLH+V3skxg7i2intTmEMDa
lTZjt54lgFJqn5V4pfXTqQoaZjNkiUUQ7aMO1W/+pPs0fI2H4KHjgLUoGgJI7VXQfJhQk4jf9Ksm
yh8N2e10hwyCxCKiI5KuWqqBF1lZHMw0u23zaA0Ga+d3/VIMgmd3eSc5xnMid8xNquvvHqYqXLjC
2lRDs1GomOdSDCccS3iES9UzgE5v8hwWN2lSTAxSWwMhQUonw1Pg0irL8dprU+KuiX8Omn4zukBg
Cld70CIEU1tKpCp8rtFN3I3jfqqKiwQ8yS6u3VgS58TPhKNv0hddeusgEFfKw0rGXO+M1vPe0r9O
KPy5Rm1K29aGAuRGcOsN4AbJeI+kFTn1o686UPq2/+jMQlAl4GDSRIdh8NoOrS2BRErnxbgOvJas
wQ9dTmIJHfalb91EwRjTircUNJH7lP0iGlfh0nHkh1bBOGBG8BBzdFnWaK0xsEbRngPToVKjwv0t
RHRl1ZuqIisz2N5dAU6GGTIHqMD7pGsME/iRUzE9K+ayKocd8tO5TKHchcFNn1TJSsuGp+y+tqz9
jIKqW4gWRa0fWbJhKucp7D/KJJBl4jctyW4yyyp3dnRr59lNr1OsMG1VJM9ycN57B5zdIAn4y1ed
NrY11QBcnAK/IBdsNmT3iTG0K6MC1hJTCaAH5apojIdSpciwBeQJunIOSkP5DDIwvviG8e8Y90Vp
9EfLQtSHpDiuRMqmjdsbYwL1xAfqcFumrN1L1xZ7B6cvRFjqZVB63L0Jn2AyJ9AmYJEXRsfGKtXl
t9nw9kDsNE4YQheZOx6rEXcMlCRrESmxg1d0MkX/hv2K/WZQfRXjvTtETPMZZmGuaL6t2AeTnXdI
0HcNU51loAf1EZuIXpqfShv2eLTRBIe6xMJWfJUYJGc37FVPUAqnK/R6XgcGeQOhJJ0L75jJOz+j
5uCMPb/chZNxb9aDv+lIZZrVhWUZZ33AbrF6D1DTVzWPs3XD9HtJMu+1nohckeZ0pe/uOofNKRlW
rxu6ZdJ6J0vASGgdlgvO5dAjgm1CB+uS5qeI5RBfVuJ9B5JLAsvhYhyYafo9+pgXM6K2qkNcVQoI
E/CY0dTuaFa96lSpbXmY30RjuA5sddHKqlsbmvY6dckRmu+zYqNNurK0Oa7bZziycwsVFL1iK53+
3AtFGimtj17fnlwHx2Rd1WQgiJIuEuT0qdc3dBWwp0jM9zHweXBgfMK6kSxCdhbLLGuHvZ2Jc17S
94OyuuMTiHWOitKIDg2yOq4ZPHcG+EWnCc3VFO5sq9uyYiaL0q4IMgJnCnXv2y7SZmEipm0NjbNT
NRo7pduAW2qNwLZkhCVL27rSp6PbYnkPxnAlBMQIrip+Bp4mdkg6UU58Y+x/X7LI+CqEmRxT0dMz
E0RLwTR/kVtEr9HKDqOuTVt2fZSv6AWRa2w90q4wP0eS6R9IJGzZCA7GdBp4ZlC41JK4XVZamJ6x
QWIoQvEChsBIg+cMhS3L2mmsM9v0Q+nQouBaDVe46t8C3bxvGnJRokpmU/zMprwIsugH22TDr6se
ScbpJzJ7zbXeDwNjGbteQcD/rsdhk/ucDUUu9whdl84277jwDWDCBgnpNL2DC/KeG/oWMgSDpdQe
1i0P0kUdOeGOaCj6QHMFjYfNqA7jjhTXxdEuuu7BBx2NUzv576JOruqij7CN0VyJsL0cY6QN0KUf
EseE1HZtTcERGRdGy9F103J5TVVQL0PlHkOdQ3/Rz3VelvwW+vBghejzHE+wTFd7jYDugsptfVs4
wbEbkz2xiGVtavXV4HWbiikwG9G0ZkiFBy3BrJOxO83rkmlt5kmmAgST5ZA/QRnttjWVU+hZSIu+
hsGgKpyVyKoLaYH72tHYk/TIqZEM6nUeXBOnRBvQ8flrouNTL4D2cknjB1vQ4YUDSarnVldX9nTp
SNjR41FGqza4Ne0ZHMX0m71Lt5YIhHTSGHAL4Furtrx4STrxQBv2hEVynIKatpyOscaowIv7ZdQA
P2gSNaLxah+Yymlys14DEDZrOVsELYlDPUU2CFWT7B2of7RPIImOsCCXWlLctpC94IDQxBbVGV/P
M5yIGRudzrKfIgH2Ixtquem84MLs5E6VtliOW710HkJMcssOTCVtnCW2ZmIL7A1w+PSlvdLdBP4N
wHuvFFgc8EBUbg2+nEBCMfTEuawk2AABpEVjhrRqGksjsGI3NaK1bpABTvKrpO5x39r2KxN1kyxo
zL5HNhnDZyQilTtgiSDq9Ook6jbYRfjWFgE22mAkEkcHVkxUvby1TAB1FD4aEUGrIrNPRWGQ3nGZ
GbgoGX2c3pgOqbZcdW85rtk5i3Qc++nBacybdiphZHibpnbqLSV632PnX/qxY8Fun5HRb4y+Ad2m
mqU3imzrmDTcQjeGgM+96/rRocP/1BOm9YLqNu/dJ5y0MBm7QC6LJZqdzWAYKg3sCkw5efdJloDB
GOq95dKRh0lKch1oSzZ1Md/OdTfotHSBETceLbidZBakA9fTRtR3b2WJJT9gpcUorhBZJ+3bdMo3
etyHVehVmC/FzjDrh45n1KqTzaULPIZoDP/7uifQWxkk0/wvEuM4jcK3RsBr4dkI78dv7tnmf6Jo
bVUZHYa6vy5p64JSFn+g0PFuyC87SS9pY5coQdMb3kJ/o3FKB2wWheHKhSh6ozyUu8rfJc7wqQy/
30o9eDJC3t1Ae9SLEj63cpdTB3+sgni2EKXWbSw346BI4ncxOzhLFX7UenOTaYJ2YqLvjcWoB8eV
jVfUJliSu8ThLfO107xjVXN1+WieWPDEc0tUz0/ga4oY10yJbrgIGRfhrB3u8AVB1N26nLSR/+qJ
j4YHXo3MXowuTx2M+egth2/OfI/aHKEutZcpHm5ZcqhE85BqRkFec2CGY/LDE2wxlu+xM3HKL8vS
3nh0QjY1P6pJ9ZvGkNwVZrDFbvqcMUBIDSxZmdbCymCNKxV8UtU+yGaCH4LM6fkvhlffd5Ijm83K
QDAaa3eYfNVlArKeN6qKAYNx4n+oIMF4Tvj6kEM3X7g2TjusCS9VaLXwGcJ1k85DnwEIlG+l+0Je
lwU3VzU42wxQKgOihtloxHJAJhA55l4Py6NyG3vVumwbytTfWCL1l7bjvcmCS4bOqG8L4Z6PJT2w
LxYu3Faz50RH4IXjDM92LolryAkVs3qJfxbMVJtxktDiYZmKae87OFi7tHc3CaivcT4FlczhbFW8
WnZP5Z3tsUJ43rabiB1jeGTPy8MF+jNzjWnCYh8EV1lkpytmLLAVDVoMBxk/U8jEJzMiBxftcGl0
dHjl8HykQ/rB8JCbRp4jC/Kv34ak2kWFhMTJByyDbWWPd5Y/bIMWc8E4OShTNwGH0A09bxgoZPRm
6ghGUxG+TDNTj8kfFykMgjSMT8pumaxzq2Q4GVOn2yNU3VU9RXqyy68ju8T9mV+5AhMt4heJaf3T
Yw3rDVA3kxVj3nUo66Ka9xTXBddtuGuB9hzSDyIkL6IlBhvZs0SAJgiCcfI2LIFWeEU5yL4yGeIy
jGeYmnfPM9cdoX/BknBvg6Nm88CAzmcLEXvIHF1hza4Jd4Ov7sLBb1um1nWSADTwuMr6yQOVLgnr
dXj7fg68Dr3eiL2MnDSmhGb7ng7BviwaKJ2Fu6usfljDT5xBigxyUFD4qLtsSVXWR5uYULOYEIAO
M1/iTkgcH69hbEwbpyZFVTYveVh9uPMTKBCTABw7HcvkNUGjoqOLZ6PNZHiNE+pC0HYQ7QrnLpCP
knYZU376wsCb4SRXnn+kcoaSqmlCkTfrbQQ73+C7IIuovcGUcwNQ/UuE+yrBn2HGjMJ1U8ElafqD
0dyOXJzM3Hix0cLmnua4bqdMmiZOJkF9jV39aE0wuFvTIPHA3jIkQsGE23zPOXhx07QN85vUP9UZ
7cFJrUh4pCmwPA37sJ0ON4WALZJICcClYbvlk/wt2RTB/gXaOguy2CcD1pIlwJaIkBgfGv5bEfHZ
aXaPzSs8DW5gbfrhQxcE3rVoHn8KNoaupaGrK9aiUSYPhehfqmnAIe2MSyfosVEN9JIneE3wALJ1
JBgI+y6kJWNQWJbq5pTFob8ezeyJyPjKwlqzbJ/wvD9lEEDg/w3BqvWr42gh1kD+An9YtuC4EZ25
1tHaS5usALRMUjIJ5gXQHtvJhmvTzScnjoW6BwnbcZm5txH039iWu7wa1/hXk+U4mOmK1YofXWHM
zYkRNbLYVQxt2JpyUcEs66twnfbFrYKCY8T+dRDkb1EZs2+rig8IWZN01Vrp0SMR6ulE2GyVmJxA
6BSGo0JdwxhhaWlVI5a6xrRd5lR8Fv5zRd/mZcBfblrabV11n+TEpw1aX7Nq5BXt1emqH/03ZiKP
yv2cOlirvYc5ztdlR+UJ2YPB065tHXHOYCMlRPOg69VtrwLOe3OWzPS6l3nRkCmUwDGw75Ioulh+
+qEF+ucEeHEhYgQt5KTGRlP3WrNlFvdkdAzKEjDBXtg/mATxV0M57sqk/ExAma0zkd/aVfLaOqFi
aBrDLKRraxWr7LkehAWwrH5XDHVx0Pk8H9lpKaYHTvZk2EG9ciwyTB1W73F8oEBsYAsV74PhzWAd
DrPuhtzfM9bAgzfP5Cszf/NSbolKWo+dGng8aQ4FmZxIImUf/PrJnB3hYz7Y4CiZM80yG9JnswRO
Ep1iLN36lD1lLvRGtiTvqVkeogxR1/QQrRw+I113zCW3It2zXKY09aZ6dBXT2sLkk2FLR25J5aDs
OWX3U5hhFQfpIkV4K1zGcLWRvA3BeDXUabSgc46z62TPwa147TWkVEWMjam0WBNzv97IyPqkqCjb
BkTiKJ3fjQ6U17EmKcKcn+zHfSigL3b5h0zhguUGiYwSH5jd6isqICBdZN2dgjWCDuncen3zXDO5
B4NjYwxcqiK0OXRwJWL4D5dlo6drbOre0LgLRqbfBSWecdYV1JFwZ7OxbhYdijaccsG7FX5k7Aqx
yud896ra1TbwVMREPcrezLq6sTr6PULts06g6jAhWRsWUlxedEQIcyhCNnHLuu8/FBS9n3/pA4VP
tAIKN2SKuSm9AL4sriXuFWDM+EDD4pQLjvzxyNPMm7onyhjXVmeQcS1LXL68tBjQ+pb9OGJ9si0y
vP2acN6xdK2imhGTsDmOMHAa4AUQUUIp5NiBBiWmdzorl/i0oHK41WMFJtms66+pQd2fX6gsSKL5
cfGq2CKsJsk6q2Xe2s3FuapR73Hpa47OSJsUs2HDeYyZ7SX49iHE4U6fX7AunV0Ojp/4g8Hfjovr
GIk+MQ+B1zyO80/2jTJdm0qzV3a3gkKw6MzpLifSA70OXZSL4pCC1hqJiK/L0LgNOEMQSN4rAd+M
xKxL/kdshaLFxy++LE6OC6vnNUQ2CSxVHJORbKHdr4yBpzK7cFwlbrLUC/nYY49nRNhfnArdpLpq
Bv+VjCeEOCk+OvpRpgx8k5cqXC1D+wQIZg1TjAcuQzzNq8XWpFLSq2aqItK07nOu1MoC76gkvuqZ
3pHJFsnUHkxkpvnIGYjHPLt6RrrYXeulPkccPCe7UEDDrJc+hySmXbKbi3dCkqAbrP0Le+Joy75I
4+GjTqVYmrosEPBxcnt+jlAZMaVFSBQbzTe/XTHumDdBEGgDuUGzJJcNP8dFSFRAbxknGJB8ySPU
MnxkLhSeym7bZ8b9JDr8Tc1wp3Jr1XqJ2LqVm/L0hds2ANbzM5KiVgE5RcUHPRuSpWJDK1nRVyHD
zK07XSxN0RvOkR0kOaBR4gOLgUYfECl8ym7IZljK7IlpxHgFKmhYVNNrlffFhuhkxcx2niDPn1Sa
PLk95n6vmRVKsjpk7Qa5JCT1DXuXk3Ek1tWAtpPnL8LJ955OiTDPk5Xf8Op8CieYmeEb8CGrwF1l
HA/aCCckp0+snFvXONBwB4+DAiLY8JFYTnq10iHaLZqQhKvJMgCV5kVIr1t2zJ1Vy3tv2M1T7iQ6
EG+2LpXJIMCc3imhvYzRVK70VkCIRu7UypFFevjGq/QeZCVj7yGgDoIBVVPySl3Kxyg6ogppKQnK
DYO/L0t5G0f00zLLpIyLJBcuDUXqO6C7qsqmN3A0amP0lKPI/qvQ+2Ln4yLK9QnujCz3DJkyrnVC
ohmmIjxF1XuNjrUwJjfbsKZ3Gr464TdnPEMQiVDa0JzDkf7RpG+O/MOZKRUuNMjXPHuuimJdxaT/
A9lKYBY8tAGRYvNJfTZsx9JhICZzEgZemWrIa7PZKDH4tJnehxh2F+4sSFBPdC+y76bNFGo17UQB
VX54ASGDD2tiltPGrlxUV/BUUJKsZTtMZCq4k5bUXPXrUHBUcXmK8YSyt6X30DMZFS2IkPBBtE6N
ECvvTMxeogvWbYahh6nsU1Jmd5xLcMPyLtAtNYz2zLrY/OTWIqpOxgLGAbEGfLKtcQoD/NFqYC0v
FPthi6k7e63NMPlcma59nRrGmlZexm3E7peayQhXNx6mVN9EVlrsUiGgWXVq0RR0rqPTjgu/OVK1
i9cvfGpDThaT95WZNfuHZinI+50YvjxZM8rfIJezmJr8gwnpe97NDlIT3DUVgSlZgA0G7jbBAx7O
ebduQLDnOE7CqV6MCQoX+oTTc3/6HAew2tPCDaaA3A/6oDFHraZYY1QVhZckgqlsklBe2pweOK71
GQz22rgte/MzldyBTjrSgTOF5bWwEnunTwTCrIIEuVGr5ui4orwmInerRSRnrRy9Kos8FFoKHNoS
4nk6suiMrDjWiKhMtPuBUXq/6uLO2ba+C5jOC9+ov3qsOqe99yfkisYxL6aXd/dNG8fcXjh4cTDu
OQl2Tyh7x7bRGiZdVngXYdE1k7Hjvezhvk0OSkIFMLI0zS3p5OGVCttindSMSCjhffHm6rTebuVe
AQ3gooUGS8zxGFtRfVFjzbCxmwMWEyCFg25Fr8bURp9VpF+5dEc9ZeP06Q4oSmulOI3Z+BsefKub
h17NresM4BKTECZq0RXVWmiNWmUeIFdqu8SBWEJxOyEn2DZKr+EE717csdkC23DLL/Y2d9i6pu7t
0aWQpCJKbJFOo1OO+/cUjONL3k00H5SNsx+zyLUOmjg6c1niz/8Y0n+uf0rZiONidbUa/xya0Mr6
kQ15MPloJq5UQOpsjUmm3k7IbM9G79QkYYAeeCljHRzpDGwMejm9Am0zCvN1oNJ063T9V8c0YadN
wj8bGliRShIjTkpwxPP/FZuatgVxeVdSRnyshjQ+ZooBNRbRhDvxxnOqnWdM5DhauZUGtVEqzw9e
SUXVaMHd0iSsRlOnwtAuNXnDAqhuTNt0l34YmhtqWGMA8Wm1ltbYXSWZ211FwDcBuXns7fu5SDAQ
847j56Nhh1FsuZTsTYt7fy8NKm/L2vIFs0fYwF6Se8cCbgshPM76PxXKmQ8BL+PvbWhrLK68EZTz
RN5kGdvN/CUJzmwLHZ1oaLiiHyl8zyykcgkn9fc3fTLlePzxyAjbjq9cikDUGIy7otF2P02gVUbr
dmx25KztiGOmG5x7ZYF+n/9Jygl4WtxkpOpG8NMGVCR6NB7jIGhWpdD9o9Fb8wMpAbxrm9QB2CG5
appRd0YyIxbmwmIx93jy0YhTwAewVTB5mNkrmyd0/MyDKdoPljbd6HAhd6HUcAox3PQNhwNqhSF3
hIaIvhNl96Ny/fv0tpwfaLVJXRZRqfZpUoTWbGrprfbJ8IdScIbcGBSXYwBhLfypS/PNID7WNebI
uWDTh2e2SqtI7nVAqnA0MIo3bLwOokkxqmi1X17LeHxsZOYdmt+v3XTOpswXdUyib1e48s634uEs
QxrorPnKxbYSnUYVaVfJUD1ijR6vo7QOz7YTo06IMXzvUVgWYYFvBxNgvuvCujpmUOxIGvB9xw5k
bEqspGebCihagNVg9MfGIwo2v9/70FFA2hv4kJgMRyxrOrKp351/f4lQnbz1T22kYfrFIsIssPFz
jEAg/T/TxByfRtgRejGQv3Xxw9TkRc4/F2KlKsxB0kh33M0dLs8h2qNDMUyyJrAusiUamWefWtSw
yuuBvP9//5T5MaaV+V3jhqCpzJ/BJ2be7Pq6/LQDYa1T6pmWBr+lS4TgxLM2o420KpcTAchdUPnO
QRkfiBjDeRRFekzBY4lc1ZfANO9+PiMgN3PqmskDrRX5adJ1dR9bGNiCwnjp7LxZJTrHyBALoGyO
XBE54Uzb20cPUVfJNQ0SfF4yovAcE+HC1DN1PzTU/ElIs5jWPUZRDbipIDWXFqnoC2ULDEUgrzqi
PFTQTi9py+7DccsbQiq3bNSt69yym4eSI2iQFqvJqNCbFQodHNXqpBw9OVEOBb5o3GBNBvw5jOWd
RZtpqRXvoeuOz6Vu6UgtPW0XdrsOa59BfzLERyVKBjCyjm5st7wyO9ddG7qX3zD/JBtALe3Kr+d3
w53IReo+OG9Ou0vMUf2ZHKlG5oGeYjLKwW3VOzdVR1dXUfe3kAGtPUd2zFlxXzylw7cXTGsJq2Qg
e3Hne666s6TDgUVFr8Cv9GWkcQT2m/LKMYjfSwnzSTYnSK/aJWPNnEun0PQjE+iNNLKTV3gYaiFq
XMEK1a99gtNs/CexAJvVeRuqh64Yd3AiMUq7AND+0Wci2A8VYaXCIqvY+XQ3WeS5OY/CwdNtf3wl
UcLWNqi2uQMLrqvstTlW6UefQLUFeWWchZHRKDOUT0T9AEBGMAZ9hT0/YiR7B+KDCgAtjT7RDrbj
EByqprAeSty1ywba1nUftzezO3Udd30B5Ym4vp3nNGqm8Gt+bovejMOTN076qdf0AbmGmkBg/Vw0
nXRvw5VG9ggkuxNfMauiXrJS4UkFCb2NDsTBaqSRMBGS00dvH3PJHpr8fXpoGLYcxIiZJrjXGZOB
RLaq5VT25d5WdrXNCoi3KpM5CyXuMpDSW7RCtZtix1krn2ImAmTn1uBwEwUGyzzhwciJIEV3EBVT
c6AIloFAD+gvyLrLgLMRhCpWmTDKGM5Ll15WFnXMi9qVINijRLyEm32OKeTeJdSAYCzKgWjop471
Yts0vQ7Pc7oIPe+5DfFthoilazzM3Ew9JIB+mECouPayrCjirWkkXg8m+S2LtFmkVdd2DFLewYIL
ghhSQ9PuAnztYBVvK/AS8Fb6VQ9E44SHy93FPEfpmKO0BK867ZcheQ+eqCE00f7kQCkFGJ7EqxQJ
SyYVZThmykwE4iojnIAm28LemTSQ5kPFpjZ1OAp13kPrpGvH8+ank/euVek0o7QYlrX1eirVbSVc
f2tarlq4hbm1s9reNYn+kpnykX1Eyta1cJaTg0HQNSH1Cm4NkikAZLt4l3IxZpFvnMOBRpcRtz5i
moOhUz+ytuWcy7AXZVr4lvKEUjW+KMdgW9/V6dbiolxHbWNs8yTHHxO+oIOFCxZ1MkoELiFP37Wp
9hrO699Yi+uORZzBankZY+scjAj6eqBPK9Hpj4Jp1RJ3+uz9smNIiyecx8MjLwdVELdOTvPFCLuT
diV5bWcjtAXrwKkGBUbyTQeIH3M4hkkRhkFSPXJD5mDlBzLeJyy5GckbO9W+cw1uoaFKICB90qxz
MABDgxNUhAm9JZ1/GLrwpWCjjjkaogFhhoehyOHOTxQGxtP3YKQ2dZX8WJ5OG3gW3grT7lk3iZLN
iA/qw4J9qPdkCqdNbvcc25GdlrockPBKe57ILKUXVUeX3ufBJNjo6OVtKcSZDW/OXVN9Vozr7UQx
VcOJVFgaUWq+TKnAodk6tfeT4WBvLZ9l7l0ao//0ekKkdW29uhzcYkcd+USbrSfjnTEI7N/2+AgI
i8rQuL9oWVfuw4byym5WK5vUYF6LI7hiENwo2jaijvQB2PKA0379YDS5s4bbnFP/yrbLMoqT4zjB
tlM6darII3Bj8MIKBIpaxEw5i3TFgZ5qifmbNuXwOAiNQ3JiSN6CKqd2jhJyOjcrKXZTVpCYyaOt
SJrPBkTW0vdvU2toTkMoixUyzknmGQ0QPYKRZh27GFp3N13SFIt/ZYyHAtl168b142iah58XEk9w
ZqhnWNywcdHPXmakK6koeaQNlGViESaE+xnJ0gNedzd2zLusORUkSjwBadndEMZPVsSzD9QUPRrA
IBaiA3dOipQSxVG/i8T4UnMRr5o5t2JHGBkdBmJYDOOXsmVvNNeoqFji9g9uxlzvX6wIw0v2ESmm
gF0MccueCCpb+j7WukcaxB6tkedleHYAYAMCL+ByjfS0sRLPT99nlADmwrNnewoBfevZsSmjj9qG
MjYaG9kT15Ca+9jSUbYrWNQwzyOFlBg2gja4iab2XVYMtWjzS1akhF8yZRMSS41ra9QfLA0bKgcp
Jj558orZ0VpTD6iqdp+xO1iUOQOh3GR25YFwc5TCAO0wVIfnCLQtYngbzerwTvOqj5okiT+qNxrn
IabUP++fowyc2WG5cQXJs5rfNS5KBlI2+C90l5+bLK/KGzQUOB5TSrMEr8cN9H2W4WtW6XhgFuvd
+syOGiv8KiRnCLfz7wtYOVSXcwaRuY7Zj6LXX7/959//62P43/5Xfp0Tjcmz37I2vc7DrKn/9kuI
X78Vv//f+8+//YIHCA3NJtXm2PzHdW2TP/94u4V4yFcb/8sHY2q0TdRshx7KgW5E9U3NbHihzaQ8
ImlekZ/GqWeTm5vGuOOhi9ZK9SnYnptc68lixiGNpNKd3mwDUSkhvjpmHij5eXuFIaQ6wcuH2s+y
v2671KJywbwag7lSzTWzPV0n7SrikY04ktifUl5oSWWeyV42sBJ98/Pr/uefft/65/f/yIuxgifY
/Mu//v0+T/nvf81/5/9+zZ//xt/P4UdF2dV38z9+1fYrv3pLv+p//aI/fWd++j9e3eqtefvTv6yz
hhapm/arGm+/6jZp/vm5zV/5//uHv339fBecFl9/+/WRt1kzfzc/zLNf//ij+XM29T9cFvO3/8ef
za//b7/2dfJW/7b4QqD8fKv/9e99vdXN335plvwPS9oYwoQjuWgsU/36rf/65x85ji0dg4wqh38Y
oL9+y7gQAq438z8E814LVjXTbqpEuL7qvP3HH5nSht0huT108sPmr3++Af+4cH//5P79hWzZf7qQ
lUKj1w3bsnBtWIal+G5/upBLnr6cS5pqMxhIV3C2C4fiJs9bUozH3mc1KAZVFvOi8cp3eGCk5NMh
ITUT8n1gnCNaMHINA+742E3wh+tymQ3g135QlvXOgxsI5YcCAcZg4lM2ry6TwKEEexP4T3RTPIAV
xtVkbeiAYzvE2YtoDFNsEFErbmlG+JAYuM2CJnjyZb0aSOZNOc4c1DCAonB1xTYaUPj3kfiRznlc
Wj2FYCND4RSvt5lF90JXz57b3c6kqj7UaLRvjpaCmoXlBTRJy/cx+uovlgjrL97YeQX5wwrh6FYH
sKmuCDLkh2KMF711Ldto3eEz+sNV928WI/kXP2n+8z/8pKIs4mAo+Ahd81ozXzrj+Bff/7//Ko4D
jsIgOscwWTr/8gNKW8tqM+qrDUd4nLzLlG4GCrYMSCqSYOy9T0EsWwuedPEV7W48jDaxSfdidGkY
BFcNlRIF7qckONSawgfx1IqaCOkjEQnceR77aRJC/P3ZZDB/rwbJxsVIxxiNGcGNRoQU7zvuvJlt
D0OnyCkZmKOWtMRhIZ20eJdh0ZnLr7LwKMiQ/89vgPHf32HeAMOkRoL7GMD2/Ab94R3WmY8CxoRi
UpG0hqi3HT4iX18ymGnzbhdDmWCrJHEqVAn7Wt6UZPbq8fL+59fxbz+HP7yM+V7+w8tIdUtYo8/n
EHHasFwXoxR8HJ7wSpl/cU2x9Pzh+TYvC3/+jZ0//6i8kJ0b+APLgphWULjYVMPV0f/qN5oX1H/z
cyxpuBaLnaXPf/6HX8kNqoLUMu9sbd4HhdpHzAgTtmJaWmy14KlyT1SPLRt5AIbG/PYKXx/Fn0//
h7rzWpIbybbsF3mZQwOvoXVEZqRivsBSMKG1xt/Mt8yPzUJXzy0yq5ictmtjNmPWD21FMhQAdz/n
7L02HfP5iHZnCuLKXDjfry6c3a9/bec3H035+aORa9K3ZFmUVOpoosnKmth7EZLQtPCWXlWsW1Ms
KQhuv37bf77If/0inxZkjEqDm7dc5ALkOY1aDhCkueakJSPe+vqt/vm2/uutPi1RCLWwZza81UDA
VYWd3kue/3vv8Gnl8BuKaafkHbrhubTuquY3S9M//1h08gy+BUrz6c9/uH1MCf0/hAG4apRzPbzB
mFpWMNAc9+3r7/GPj4OGa8QxNJM999PjEFi104M05aKQqg65IW8e5Hj9+j0wg/3THWfbhmUoiq1o
yqfnu4LxIwmtKFcJaMkqBJY4sNMF9hbjBQEpCCdsugyEfzRJh+VwXyFMHScUtaU99B4EnNz6UI3g
HHQ0QUq42I3oMRw1k0e4hBfLTIEpHE5/tyWQzjgk/T28jo0epyv47Agn/LOIQbnRC41zYy3zdw8P
kKQd0zgjZdabLN6Fzr+HESFyuVP8E2Kxmc0o3KipWid7/FJo75V+T1LjWG5rZsxY0ZlKOtsWaiNp
sYwteGrginLyXnmI7rpkyifJty7QJl9aCzeoF+X4UAhlp7XhJpbNhgTGPJfkrMYnNf0ud4GSvQal
9WHo7YNpjFfb7W9ra12rJ6hXN01sfUzJzb7AR66U0Prk1W/54UL4wfxwlW/tx6xc6D4T/AbadoJ7
LSfgvbuU2LtF91wCF0G0ugZxuc6QNeR4jrGpqIWz5Ba5JHV0iir1EBXvDUeIcWPd1MUb9h2XvXH6
Ch3cbgYuSM3wbL2k5ps3Pjf6IwCBXZG9IO+8uBRh5kBUQY/WCO7EmJeLjAi1mmboAJy6q8Lj2Nv7
plfXnX/fFcWqiLKd6axVxA2yKeZyDI/h0K3UOjtMt4sI3ouAfZfeqK2KGy7PwmbPbNgpksFAXEqq
ja++202/0m332vWQUQNpVUg7ooOmqsdM1/FZewQqtN2VzOxNY1XrvkBsTTNw2CeIS/IChhbmAFWa
+ynciDkGp62NxCPcTdtDwNXu8fRnOPiYYkPogI6MGaWGOAjInQEEQw2mrj1/icwZJueIV19rRywJ
ZWXmrGyLGuSUtyeejFGZvw3DF0xZHM7kit889TiH1kdd/nkiiE06uM3G8jCJwXBR6SAlubZMMsin
rXOXtOcKrQPnEGeAJcixr25eVX9Zhmj8yGJqVp28SObLYKwgcvi3WdKuNCjMPS0KTAdPoUcgDr3N
jBwH/HxoomlKe+lKDbHPkacdu+oR3dSiIKcUWdWptPQXfPz0ssZzamanbOxu4QUfEMYspP6muN7O
Mgy8cv66bt4anSAfAg00EaO2vW/xUWVEA3vZaz1872CnSAhCeh9uSppq5pSqW1ZX+pNkhMk54bcL
/9IEJU6Rd5CzM61mP2QYHvDxwRJycFrrHQ0b5i0KqgtQQ6ceqwPQuBmOJnMcFqFCxCyYyDyONuVk
yQW766v5sffS55xXa1R1aWfnTBV8glkItsf26nMW4eUESWFP4yr4vIEgyzl8iOG0+EWyaUTCDWmQ
6PFMCBEzTm3pm0hcOqLtPSbSdXi07SsV89KVNFaktW6hlw9kBlZo9qfDJLkwUOJuysTYdh3JDIO2
JaBvGYATiU2BH9l90PRyY4aEJXH3jw5KWIjPmKf0AqPjYJ1jga8+m1RFqGJyFJptUm0dCzjJkGxG
yBQoVufTN4zs+mpW/bpF4N55yzC9MiuJuDh5d6roUgRJsKVf/GyX4iaoS4T67kEdlHmI2L4XB2GS
TMsUuxqfQ/xOGlfBYLmuCXttjW7OM1YTGaTwRkqer/Sk2+puvCorfaO5DNMDh0cYwHHjLFssvhGO
GFteOGguyCSmVkASK1SEdSFKkgUDZALpC+AQOmBGa2q7PjosUCKqD4n6IVF/VPLiO81+QI0lzGI2
eAcj8G4stT1pxbOherclRq+2PeY2ZDMCdkWEFJbWTckkXabbdIKfxdFaY7kjFO0kwhAYPKIVxd+X
ZntGvnsco2jTGLCJEL+rAoNBdS1hIn69CyrTVvpXZ4WTJ0Wtxf9MadiKVOxPWzqCuDqBQsuRYYT+
olIFMFczVDJv6HRLNV5BrUSQEi7gZqKgihamJFcFf1IEGwNt7ry024vwH8rQ/M1H+9v2/OmTfdqe
rchOYw5kJfkdWJdK9yxRsYCVouf9EHMtiZRd1fXvWk1/O3p8etdPRw+tId5xqPJyJQA6OvpD3YRr
HdHj1z+7M531/vazK7rJwqzadK+mL//DScq3KsWWasSXQ8pmNuaGETaLZH1pJLYghH9Zz5yuo0HM
ASDEpDWoMKvGZt8W9pPHpYjh86gFFqZobjWAMvI5Del/1eiSBztEA4784F5HHGfqUDQoKzIPg7x8
N6Ca1YO57cyH+rYO7mo8PL3jzaNKoW+8bDcaJSExqnNSZQy4kzKLlor+lLtLTed04lXLJgcaonIB
6PbCcjyVWn3R4dWiUIfCdPFFdZmeOVNpHwyywEUVLYzRu8SVsyQb+ui2KaKn7sE3laXtdDeYBZ5T
b2SKcWt6k0Cu7FfJMF4rIRG0Npt0cB+GznyKpyxcShNJGLogfCqmGsut8KNHqtQ09sLDaFxnwGeR
iwH3wtbIA+1r86+vnPKbK/evEuuHK8cS6DKHi6fb8iRZE/3yqovV1MaxR/vQ8huPD82uqUBu21fX
efv67f/WP1Lgh/2rGQU1FcHrdPv+8O5VYfcGacflKstw+DWrfOufgsQ41Azi/vVO/1ET8v+sw/jf
aVX+v9iFnMqN/+pO/60NefcyBFFQ1f/zf/zcu5z+1Z9NSMv4QzGAlE1VhanLH3qQpvWHpmkqTUjK
J2kbDgXav1uQuvKH1A1p09tm13FMm5f73y1I8w/UiQo1u+04usIr/ictSEW3p5r2r8UHs6w6VTym
Q1+T9yPo6OebyFULaYFNUdYF4bGrUDfdR96ZZQQbvqusXHTvS5eyaUChbNYc0wymtpgN4rcKZjcn
EqndNPbYre3esR4cBFdXLPHofVXmMRefwdhK53x4U+MUO0i8+kc7cjiANiRSKIswC8MGrlidPiQC
qNnMGpJ+05AViAjbb5Hs6SZq3sQvX00dV1qfeNpKUXX7pY9VNuuxLg0qA4Tb89I0AC42PQ7kXaQA
GJobtSk2LdP4fRM53kh6xGAnG3rwADQYiGebLk0wsFRqk9zoNZ52kHZIKzrXO4YoHfCyGowSSXmp
bwXWBPSAdTOiaVEKH5W7jB9JDBAI9LFhhEoM4KZLfGWr156RIx3MUflno9nteuRuCiJsw7oXXVs9
6XFHeEYUj6Ano3TK9ItcjKYWDlRMbWoz3qbDxN0bVAesudVFyzKb1BO0Ua1dmrZUZOWAuiqLwstg
RxlMUbTQTtxjQoxohtl5J5aVVsszQiSUogqhCA852RUnkjfadQ+VaSsby7iPvKYHn9mY677u+11r
RcG9zx+/B0OQAWXVGGt0mWheBzrV30bXU/ZJorTHUg/6lWrY3sEtdH2WtA0wLqP17uuM+lxrEUvO
sk5G2wAtxw4gnvdoq5Iq2KiV8JY7BD4nGcVYinsP1g25RTh148S7eu2AeSrIg+pFU4wPVcvdBVGr
SOhEqm7yOA1XSZyC5rCS9Ez4mGQvEfWzl1XBGTKDCs1AIjIVCbKFXre2XZj5aP25vRaxUuRvkV5b
N5U1DB9oAQyqbuFbN/BOXe4zlQk3j4e5yJWhPURd0Rc7aM7WsxXV+Egt18T9FGBWmGlGPS41zU1o
nNX+NumEMq+11iU+FddRJKW3ZagQ79NcZEfPI6us1oP4w/RqlHvwF6nQaP+8dYYY4C0N43DJfUGy
ImQ42BjZqABRQtb6DFjDfhV+Yt/YeHNWpjCzs5lSGPg6+jv6/TnqY0DB3b4IlfLYJWoGUBbCwTyR
nn4IO/6fIO3yGHtSfyYnlkICM3/xpuaU6ib6NDS5ojJ2aIsgzUa2+aQ7TXfnIHxY1pD5X/rBQYTt
xfCKByUJnpjERnt0yuMBuLv7TuoZTQalEghH6h68aYpcUc+S4r1AH0EGpJYkO1Cyyk4URnaulC55
0nDnr5PGKkHA2tgYO7L9crrKx557Y08uJd721PLmMTVoOsvtgMSMsNTsg4g6eZtr/iPQE0IutX7K
H+PL1cMU3ZskabPn6e1pC2TabZrVPRAhV33TjbA5osrrN9wWHL0ttX/QBl0COpfaLtUjMiyKPq4P
VRzKs6EqeLbaqPCuOpFCgLLDLHoftOYAKKV/c+LWTI+d78hXynb72bKSALGx1RAh0btoVRXz1dGl
mJchSFm1klRr/EdycJ3YB04fesWzo4viXLp68i2GjuAvXJ8b00VtAf+zF4j3GtSD3/ow5WStRMWG
vHUO4pma9NCuyLsniBFuVDJmHxaxPyNzIjeHxdezUum9aVMvmqkGSakkCaglq3ndwgnZ10MVbyug
M3sJPWqTwF/aGkGoPbKooBK2/GRdDmN/xgqoQ52T1imxQAiXiimhL2HOdWeQGPDCEsYgrujMCGsB
AwGrIS+2dWM2K2bbxU0vHeMJYlt/y+SBRBPkTPaehOucPO0geBs7vziYeebsyARWF2EpjEulgx5g
p3MgibfVNZdq8GH2zKMnCOkeOWC7bMjMOjpCda8BAZ4vXRwwzKd15GIVcvJoSXKDyjwkQd3ikR2o
3Y5j/qCYGCXZvbgGYNDKJ4JkGFd1bo0VL02f7JT8bLKwgjtX55woStjF8yo2iCXRhBbdGWmPEsII
CP7Df0wZCyGietQy1TumRmveFAXzJPwQU+8ui1lQBzfdSt+iCA8Cb02LQT7QActfS6Ug1ASRqdy4
jruGKjHT3dR6tDqHbL9euucmw0hOzgpfYNZXEi1a3gfYVa2uvpFGG8B0GStk0magP8HvhUYcOimq
YSxkQF/1UAe8rPTVY52TFodw2GTZzmrmefAOGddFYVR+dCYaQ57XjkgYg00qcGt3mWiTZ4gloT/L
2rGeYPH54K11sR38KWilDbttV4/NphhrcbIac9I3jo26QZgDWJzTDbStHj2F4+liZ3SlvYd/CKDF
9KW9Sp3KWuE2L95bRwddipielK2QQT2Eje6itgXtJXV0EQvVUf4UM4JAfSiN56hx66MqGpDiBmse
7KpMwb8k7LtBDs1qdGmMZuXYbmFghgff0SlOHHh23ryVWiPIG0NiN/OcwgbrkfUfGhvws+YG+ovQ
G8YprVmouxY97rvboBwOXFD/czxF+glfP4Z7qT8oqlDOfRTUS1x51bHNVWshwOPiQqI5+pJpFu0i
Q6RvYzrWPOgREoOi9042TMyl2rjpLqsS2gy5gWzD8fXuWBkIecfRRcKvETIVKKr1EKdkvbIAl3fg
GsNgnkPV2BXliGkEkY19U3fhgOYy9QTQ9MCbsFbh4F8R61oB9h/T2CGEDm5IfZuQItjASWav7r0S
MX8vG2wHcRR+aEXs3JVV0ez1rrGI7DAkjaiyKXaBDzbEgvsTLuNM7W4V/IFkwBuyoIOTOMljMvTF
W5EE6PVEGk4tZum5j5k1OvvRgvU4Mzn5wvir4z2cDRMfpO7v7ZqjCtr3aJeT9XoahxE1oI10/gOn
4pTN6ZLLMauQBt6gaVNhuHra3kzIUvekiTHLbMBPw3aLVgq4bUxg7HI3YelrF68Z3IXQcb8qFee+
uT441rHs7Zg0lrDPkOJZ8Kzj1OjJCXCzb5mMw4tjhRCPXRvhFFCBHlq0Qoxg6CKUMyVrptXa6TW1
Cvu9LYNhlasdj5NCkR8u1CojvKNLe+5yq3k0AG6SDcXKu1Qy1dr5qN92SessIVs5B8nOsSSeQF/3
oaFuKtcNTgqulkuNmIeP1ocEc1juE4elaq/JXHkt+gQWXlHFOzONnT00D2+D8kqeGrxLL0OsD+TP
Z0l9INE0x84QSn8ZYFlF8h8KBwpSledXSUG9zgvcsn4xaGRtDf7FKGxzjdlOngesjkuvTdQH1S/t
7+ChJsY8UtStCXJthWoJfoySEoJbqeXOsXLzDDRWrtRsKsFH8DtqoqaXAkYzZ3Qn3EAAbW5Ty0IK
hNsnfxG0HBY6WphlpVjWwpsgB2SruPMYXvycRci4HYqiPhESzVUzYFlg18CzWFhEs0B2mggMKfcu
qZip3gG4CUScvbMQahc/18QVVIpzxySlJoCl7M4F6sN1bKDztZyxQmdmDspdVo8j/b/CaEE2DIZ1
EVIUNyWrMohtL3rywQ3QzGjsZokO3t1PkrvYC2xCkLqKKDzcd/7GImTXPksLnD1GXm+PYBET4hiG
ToZUbLLqcWAligp1dkC0lu9ot2YQe0/gVSt9NgDeP9uWg4zMRWgF1K2AMrRoOKWgmBwm2VcmdXnX
oi1Z+KHegj7xjXNcDXCG7C7TkcezxJBC6LCdcmAm6Cb1bLhLkxuNQoBgKDq2S6bj9s5zWv8mI5hy
QWojAtskARfkypyOuNH7+kFvw/Ck+Lm7ilo4+Qh6qic1EdqbCCRQX+7yrSKK+rWPEvcNSAlRI3nn
CW9thHl56zkjQwdbODg+TRbOnLFb0D9YDsL5hRFH5QmeAqcUtVOIAQcM/9aqpYkVVLeBBKduI85V
SLg9vL6BMMYWm3XreBxMyxHCoaGnMSBxhF/rKHdN9ZTSP8WNZHkmeKtJpouCuAgLYgk0Ec71ppAp
8QdKsAOb5TVLjA3aNW1Qbpeh09/7oWrfWdHAFlloDZzGBtNMi0r3WpQ02ecASWjit57zYBYRO92U
YB/WKudgq2bdQe43Wk/YmExQIKSIPYyaIJXXwZG2aeNW3Xcj9p2+ift5PKTdOlMLUkTSIL3XRdus
40SBvDzyuCPVdenKYydK3j2lqbZ9qrjnLg/1B8EOfjaIFVZgODdAIbLQ2YBHxf1Nb1q7r0COxCuH
ELC7PFZMOuAxG2irBgaDKb9bYufheqUKFCsioGAS5UZ5LeK4Je3TlY+ZTD0gCbk4BqnZv6VKG78H
OVb9AGGsjarQU09NnnYXBXuOuxy8FMgvjLli7xp++w0joX+noB25KLnBhG+oxTYuAFXNcC/0UDwA
5TEtYwS+dyLGSQy+BK1xJWwXjaQ1mEST5LApnJ2RNNlytOxhP6Rx/NK1nHc02TYHgoTkKTJza69j
401ZCo0BUmUpyCyr5DrOhuYkcNHeyALTKhhvAaDSDeYAkFitM0U7akZf3lVIbe4HpZB0PtMxeRkB
1lGwaaDT4Bq4K9xucT6HGmWsbU8QcYGJt5lCdMviOir6uGptJQKxVbj7FsnsPij0cqWm3Cqdw7iT
w6sKRM/ErUFBRRe0jfR+n1ajP5UavbEQfjqw7yRcdi0AAJMX1tXLXA9JggiauzzTzMcyE+a64Ss8
ML1MGZ2ChiG2Dqxv6PkvZIoLcYTyRDsfLKiDiKbheN6l4VNcDunSdwomSzHNF358YrFhENjMNFIT
0yI7u9WdIcojzR/oImsLl401WuaOAZoGJ64bbvOko5UQ5i6CaXSKDoFKE6y8Lq1+X2VG+FYUNgMH
k1Hz3oTOxf0qgQdjpSSfpso5y4R5+sGsMV/1etPcd0nOfQ8l9hsWLs1iNE029KzwlKkrE0bimKpe
fC4w41SziiprTmoHhGAYaoyNxmJeSoBFUSzzc9tR0FESMsSL4oEc1CG3kw8TJwZRB217T2HGykn6
TrWk2tdgPHTVFi4CQbKe0u+wY1Hocv1JGDatMzYkINehQ1Omduq7sWqJdqs7ET3YED9RZo+ccWYx
sb43gAWpykw4S8wH0ndlUOJFwhnqKW6q/tGIlWEpGgGAbgiH9mI5EdREMtZeEgmFdcABe1MInH6G
7/lA7yytmtW2Fi8tR6nuYBVOc1c78zYKVNttJpTqHVa092p0cGpgrI3GsjE7f5cVdfnWS5+YaFH6
H0SlYaptaygIkFMsYDe6VdWU5uhKN2pHVgeIFFSzWZlqN4mVJ0tOwcR2+rlEl9XzIGC7Msb7GGmU
OfctZnUzGPk01hW/BtOntrbYsrBFG1EpLLbgxW5Lm+zRrLTKRWwzZEzIDn0eErU74CscjzKkRZZw
VmLkdQhSfbwHCwu0J3W1J9sfuweDqfO8o40FxtDtDxVP/UtuUjSreguCI2n9psDrngaHENPYhewp
SftQZPyRzLsrnmJWFK+tiq2o8h7sSREdcSKpE000yYDUN34//V1HuwZOichCN0so4Zjja/KsBGwU
xa62zUicCUL8dmUnkbPCPZ2duZ+QP3PC8SdEn1aCnO2HYIMdrl7x4EC+REzVqUvWf7GVepo88fIE
DNK3R39YpbuBJII1lyk/MXfWVr6v9HQZWuIUbT+4FJoQuJM5Q76rGZFbftT5JxsAC8mP8egQ4Gin
953Wd3cYieIPT2jAk9nIb3x2jlsLlfRGK3tlbrWKvJhprW1RxNe3JakjxBG6dk8NoLvrsNAgCaea
tSY3wcH83ZlXvyKHwHHH5qXWW3Wd0WHk8Rk5i5suxCWCqXr3lGSI1dthNJ7twJv8OyYD8EaL5BXm
jHx0w8YlZKZQ241fS3U3dilNLUVPnk1t0qiErsqgVremJ0gI7FthqhurSifSnPCQdioy+2jY9WCk
cdIazs4fEWEtnHQgQ0snI2LGEl9c66aO4zma2p4cziqaXDp0NYAQqXq20UawiSSJj2vFtpnougSE
ZGkPDznRcTAFg7Wr4yHfFC1MdwK7SvJrdMV47H1DfcTKYJ8LbIJ4nqfHr3QG0gXaHAWqAGv5Wsc1
SapYggg36gLzJa8db18rBo8EwT9UpkDk4CbFdffcWCN7RTdaSbOpAmnEy84xUKrifGC465T8Tl2i
rJXedDlXemBjzcobANhyaFyZqg5nwXTy8sEQdT2nZy4ny0OwURqw/tJrlLkbk8awiELb/U70J0EK
CWkxz1FU2TfwA7GmuWpKsmBiBLtQH3N13sKnPPa+QsCNbPRgT/SGAZ3U95nRVW2II0+RY1/RpdA0
yHO1Ib4NrDQLTx1waIK5VeZaLeQbmTbpbcpF/pbTNXJvSzUX2swqPewvrPvpjWWp1r2Jexj4eWGh
A26U5CysOO6WJmeiM+RioASsDnSTxtpcBIUCVbdmomhIWRwGt0lZs6Mmt+nghp03d0Q5XGK7DXf2
aOlYUGEzJUSObAV/CzJzr9wKHeQaDpERqa9rPVXkYCRQEDwagjKAsJJFQbDVZVtvwrqwqQFCSZfK
ToeT4bX1S64m1GEi9TPGu2a06nISlQZP1Z6UXlHQt6gFXtPa0teDA+FTMQbAdJqXIX1xMlnb+McM
+LItkM93ipkemnhP85FawdrGja99qJHmfhdemKyDAYB53oQC4XPdgVdLkWZwBHF0Wkq9fctpVwdH
kWsK1MeyTFaNWUW3Sdv1q8okzFABd/ZGRUhnW/BRingcbr2oyMipsPTbngbCPSrGjK4ayYkOffLl
SDTdCTYkOcexl26aJBMrmZgAwJM22USYhh91XfOvelEkCyJJ2udaU4ed7N1kZ1QWYADiNM15njvx
hRwY0Ou0EmlewJyjm0/JJ3mgJuEMCncq+b6kg5mOm4liHiwLvws2aRqZFyphGS09zXLeusCIt34Z
pffpIKDWFlJ8eK2RrDo7645W541rD+gL1pOURXD02MkTmpPh3JGhvWRs0u7yJrG3NeIvziytYRzk
IOqdIemeZEpgb1gueLgo+2lgShwz8Brwg3pDvQpLXT6VTu4y9gjTb1peVIQmxoT3OPFwtMmuO9P8
sO+wjcpb326amyFUUb9z8XbkarfXhmYKeXegdkG2sdXgaakT80bzKW9n4+AZ80qXcJW8oNRuI60A
jaS6+kuWZd08zkA3myhB2F3oLUeDcDAVymbfDR2ovchs1L2eqy4uEUVAQ8vZnQs/8F5HX6F7EGiB
7cNeroGn+415E4/xAEbT1F4sLwESFJN7v9Tc3LpVGjUlhlDxjG3d2cqFeI3kAtIgP3ZDnB3xdLFi
jHE0bnUw5cuAf4m0ilMVH8G8r6oqeW6EMcBmtqBGzOBo1lCRUvW+Z9tYGvgu51oSRx/eMJi4X7AI
uIM07oNO8zYwUapXW8/yaV6TMxtneuB5yGp0jjMIDcbySDYbogA7iC70qNJLixP8u1qp412hRClp
Gi6aAUvDapYHJSF/ZsFRxFNjsTR0GIRBlFWQ3/0UKD/5l/VoQCwyjXxriBxWStLrcm+kdNhn4ei4
e52Vft37kX3Jq1rd1rQh97HewqVrgbM3WhAucyPvt6EHMCKCT/LNN0polAy74DlJc9cNfrjDRR/d
h3YJTM+t9ANyWpi7vuWKR31o1Sf+GQljOiEcW4Iq8JpbmYuQS1MXws6Cb3UWxKeRq7BPWw+r3oiP
Oh3yEclYZ9IfE83dUBHAWQSuikUO6CH9TOb6Vt6TZ9wzcNy3seU+hEHvHyvMG3gn2tK8SjNuz6PP
/GEmHPBu5kjdIhTZXRVIWeDK6G9pxNRqOvYhLQKd7JUdjsw+qKf4G38iDgURtx6QWLTY0iAWSaqd
uZSk0bjzkLldjoBoMHZNK7FDty4zAIK54o1vgVYasa4sOWa6r33qOBTkhmI+mqwDdxLYDCDENK9o
IsfedrDBUw7QQl49LGyHMhziOxsP52PT2ii3qsAmMk6IkNEPre2r3Ysinfn4uckFTTLj3aB9yOoy
hiOqRWJl6IyJ/syp3dtabkkxRc2Dqa8edP2tGssp2q2hb/DDtP3y55j6Ry/YJMD5aXhtWYzAcQbQ
F1Nt2h8/D6+DAAIDRj5zbRDwjOiFvJi27jaDab1bPfZ5pXFeci9bfv2uys/KeWbmk+hCV7CiOaTT
6dYnaXURRiMjkibYkN770Ql6TdsgVMH+1S3h4gr/BVmcUOgExy6ezIYb0SA3KTj831JlnPPv6bUu
v3+vjy/5/w/mLw2ty1eyC/JFflZcTP/gT8WFoqp/SHZU6jFVVxXbQhbzp+uLg8EfTHDRTWiqZmlS
59/8W3Ghmn9oEAy4ng6GMTrwyCD+rbhQ5R8G6gxTaraNU2vSafwHpi9l0lP8dcsK2sAILaT1WVvX
eoqNZVAqh/zAaOFgX5KNeonUmbmv78Xqh1/jHx6Ln4VBf73HJ0GQ7pWSZdUjI/KGhIuHWbcS375+
5U+3/l8v/emWpzYOhBh5ae1g3bqH9jE7ZCv56n3op9+9w68+/SS2+kHO1NEZqUeGpge7FtGNnZOl
6qZ6sc68Nl04RkfiE5pxZ1cT0zAbfaOH1kYcZQE+b4MeLF2UjJXhfsQEwGpDdDI5x/m2YS4LjWKk
UQBZpgqiYa+x02UbgK5TROuvqjwyyZFhm/Ms31nYLcEGreE7OwQV7GUR/d4wFtZaN42GAWJmbcoI
yq0yDpAmIkW7IcPAfUREoG6ZpIXPIezTeQep7h4sB/y8FA3xeDMKJ1yNpeOiFu+Z9RdU+F4dTxw8
aW/ByusbkZUhJPEUfjON7RmgUM5XWQM5b1C9dY4JbO76dbLtXBIVAPmWR8ayUCrVarjHOh3R1bHy
KzFIWKn7Mnvy87Fe8zF7yJNN9Z15WoUgX2fSG2oow22fVGyfdKiNsNNqXde9upTCyg+mmREdkENV
IyYZZvdYJsT/FcbSz3JzZytBsrZkhoO2HHQy7YNuD4xQ7vUIALdheAS7Qm4iRb4xl+MAXK3UI/0l
RCBxIsGTkMIAnDCM43hZ93m/CfOmv9M9OcydghmYMurg/Igm3OEX0KYOvLX7+gb7ec/46w6ehFA/
3F7Yka2mQStw0I/BxlxInPFr4uDkb7ak6Rn7p+f7k46qpkscoWxUDuo0Gyy/MzhizjT85tV/1sH+
9eE/ebUUtwHA3hesHuqhGKq5gYYAzGGUf6OnPdOsfQog9Ovfado7/+GLWJ/UqI6bGn4mYu1A+kM3
9/wW5WTtlUe+n9gAMq0XX7/PL66HNf33H64HArfCcIRDrZWWKhO71xCQH7MslVMKRMK91+XaPK7Q
V3/9fr+4QNa07Pzwfl0piNmOqvEQEzSTQ+9LvZskfvr6xX+1PlqfTiJQ7Ee/Ur3xgOOd6lQuYAPT
dKOT9eEVd3AdWA/C/u7rd/vVV/m0zlc1J9NxEMNBEAapOc8VFg6n23794vovdqrPpxtFmQz2cTQc
OL0tov0ZYvhhmIcL4xQd2y39oRmRllvw1fNuKZecsWdy1c9PxcJZOzfF6go0eDssr+XcPu1Qwcya
/e/2t1997087hM0ZtoHYOhxGLZil7clhguhq5fzrL/6rG1/9+Qbphyyd4OxT8f82EmBNatCs6Z8y
v79+/QaTg/wfH61Pa0SFR6OuGooMe+1t/Dk5QzN05axC2o6Ugd8cAj75O/9rrbA+rRWtZ8S+7fAu
5tpdNw/ptjyQcT3PN+7VuU837c6Gtk5E1JG9aBv+5sf71QNgflo2PJthfcoGDh+EIANaVWRUVRe1
PBE7PGdMveo9e2Gpvzst/OImNT+tHiYcuNRts/FQ9/EEKXKrtQjJOIjDBIBt45h7mtIm0c25t3aC
2CWLVHprEie6268v5i/uRfPTcuKhdSsBCvABEHMKVz1rkYWrT19//fLTueofVmHz03ridgm2wbgf
Dx36T8c9aKjIvn5l9Vcv/Wn1iHi+8+p/cfYdu40r0bZfRIA5TBlFigqWZNnuCWG7beac+fV3URfv
QaeuKAINeOQBS5V27dq1ggIfcqi38X/xRB0aBYMKb9Nl8GkHCssMIQAL3BjSrCoaWAc6a4zjVWVr
Bx0UhkpaxPtgCaMnvIfBvRbO7yaqF3CcSGuU1vMJDkYi0xihAAfmACDhE49idOd6cgTd9eedWOrD
/P+7YD5BOUFufAyPWLA6YPBq4/krn2YW4oBIRBkAStqMr2BlPDr9XjGh+2NQGjB9m8ZgjF/qL3rr
ZCvb5gazfjTP7H87osghDG4nnBuyFW4FaL7uki2zibdtqGVHBk1On/I37cId6K3Z9WfWrTfPR3De
KI8aJmPRIPfAg6Fh+ANaEQrheChNgW4Nu5nqc8j4j+ftLI0mEY3CChYeEkBN7iShdpjJwOKKXiTa
BVwwHRSXRv15Owv7USDiDwIC7WVVMroyKsUDm/42Xr2vwmIle1z6PBFvKviPCs2IowdeX30AmBG1
52Eu8fy3c/NsP5gMgQgmSg8Yhp/JowuL3D+gxH5813av23hyuJqpI20jE1aX6mDIm0w9wqkLIvPf
AB1bMDT5ir/gtfX3+Q9ZiuICEXZEOGlBslCCPyz70UeXTvwT4ZWTarYsiu50+pIU5w4uIM9bWxpT
IhBllISsiY9Gd6TBT267Lzny9/WYrhDVFztDBAm8QnJRG2FUYYaAx4TP1uyMVGffRJx7z3uwFEsF
IlawijhNaSeObuDCeNjtT/WutFC3y7aRDieznfheHqNNZhQanJ2t9CroEN42mePz5pcGkAgeKGjQ
WTIiCs718THF5Q+OOGHK/2+d6T8KRPdVtqXPEyFCEKcADyDC6MLrD9LtKZKuLmc/qECuVlbA4sIn
okMmZQrFzU1A7UKXDRisqoAZqWBDqKDO6nAIVEWNUj0dxumabwO+YIu6BWaBBiKpgzRGbbTk347c
m0TA3ZnSMbUwJkw2uXzD0HoPALQOL1LO+Ke54okA4gMVg0MWi1FuTml/GGF2kECL7fnHF4L5XNi6
Pw7bvId5dSL2btqKOisMGtXX0ErwQfzudR/OL2nGrJxYS0ksT4QIaGqKcZz7rOvtqHNmf0X6cfzu
YBwBb5uVWD7H7AfhkCcCgwhUZQq8GONCCRzIrEOa/4L4ozbtEZYgYvUuJuPKrDALa5wnYkQKCTkZ
mBUG5y+qDTq8t024y2icA/jbIdYzJzCElV6xc1B41C0iWOCVSYZGJtoK943NO7AzuECyz0mRXACr
dsnU0OJV6PQdYxs6ahq1VXRppe2lESUiRQevZLAz0LToCO60xQlpRJtpJ61EiqXq5u0uebd3AKsK
ug7QaFdh1OYynKVN90b9iJDI2cUULoLPl/nSZBHRIkddDMLlaKUIX0VgifN+29HTv+0hjkwgOhZi
93ipd332EkZfdffJyWbSQcpfLFQpOz3vwsJEcEQYiL0hiyAajjoqQHpRaMngMTP1Nh0krau3DPxw
4Tax0qOltoiowIp4f6gZtDWBjNseBtGloCzeegcpsjoI40En+3mnlqafI2KCH4tSPPAepl/5pOsf
ufONXkAeMx09YZcqX0yKWF7TmoDC40qTcycebCaOiBHh1MbDNIchiJ9YjQ4XbS3QUw3a7ChPoMCj
Ik1/XWlrIbxyRJAIqZKDuC8GshxgbGAXyc5jXqTqHDHA2BYaLpa4HKl0lwIvtx/9k4xbA2czjU0L
mzLq17o8L/NHXSbiB4qiYA7O8YM7eK+F3n4yG4jjwwNqHxnPe7q0Yli0fLeN2Z5uRRZ4SFd+YfQL
SCkHgNEMeWWZLFUmOCKhkGBU4ldzFIpssAkGN98m1mB2NqfXuxA0dhO+2HBxd/A6eWQMwG7Tr+f9
uq2KR0NHRA5YZ/SsEqPlEcyQfXjlzPJU6JDCtCBVr1f2ZKafyZHZimpzpXbiMbfCVxi0XxUHihZ7
EOL13vR3MNuw8/PacHAL88mSEQdo9AqmR6zb6D0Sn8hiLfoFFpcG8oJq0+vg9RgiLgFwPFd5ZECx
9vPx6uuxCe0RUCbUcvN8dAittf9fMSIllhqYRytTgtFRzlQODRm13YsaKlM4A99pPbdxIh3atcaW
ek1GJZrO6Xw+KmpICFa6qCmn4gq/BMAlduHKcXf75Q/mm3wYlmGGCPAOGun02IClo8kauZWYhZnp
sjXpog7CxGm0my2vly4AiLvGAkThOFp/EqNYCxtLPSVCFOtXIlgL+BGcGW9o40eyOkOxKHstobiJ
Uz3qJRGXehb6ULcA35ilOvertqDNcgGTSKV1RoN0rE6Zf4OV4LAQcW9pzV1wYBTY8fDzxPXpuRiu
Ily0PQgIettgtFcW4kKxgFTEDKg464s58fOv+Wd/muz+d3ClDWAV3/mFsmoTcgrn5Od5a7fF8Gj4
iHDke/UoVzxaYzXZEp3LadKAT1dP0FTH7YMxD7EmHnxNVmHXq9fG1dc9Tf7HwSQCEgDa8qRUaBsI
VWM+thpjLUu6nboP+kXqiYDrGUGIE99uzArW3BbUOFAwoNXSqGyoNZ8SHXayJig9mrABm16tjAj7
4iiq1ScQ86anggi7G7ao6sPyR6dX9uQtkXr0s4jUB2Z3UxP9756kjcwc3PbaqZ0DYoRb2OEGevMG
b0HwDPprV0bt1OE3d8GONFN3MBprAxiOzeqSxZqovhj9JrB9U1pZeLcF9ui3EUEJwKsq5udUqTL9
Tee2RmtNm8KILRpPHJ6u7Kp9eOTfKy3ZBZZoyVpoPl+Et/r4o5aJ1AmqRmU+VTgEJlMxgT93gJ9z
cdFWAxNsUfUiu7IOJKIjOrUWmIoFLAlw43phik6AOCarsY5NqKNmuAFNXZ1zoEyFm5sWaoDDqZ+Q
hkGhCP6UmnKANNI+sSo1duEGg8dfSzYUO7HaTbsNDCS7xlqqsrCPb7etu1BRJCG4wnOnpJQGPD78
A3whyDuQauqU9+cDd1vNjwaOCH4wBgegScCUtZpggohgMSYU1g34EhlvKJFZ0HQ34dLr1Nu1gLFU
rWCIBIwCVlcCDYZxYSZm5xi/K4Pl0hqdzmoBDszATI1J/WHwDgbFNgNGi1ZpNPrrYEALTKvtQD2v
dH7eM486TyRqUIOL8pHDL2EOeCIwRAs+3IdSg8OmytqzJ2tvSy/lsdhFu+ctLjVIxEqPzWs4s6BB
1KpVpTzBJBacNdPLv1Iu0CpQ7J63s5SL3Ip5d0uHhuZDN8zTmqu9ke5jJ9ds4cVg9cQ4r233pcog
TWReQRtOkMtHI7Gyz6U9Ax3kCB57nR2PIqz/zqF0imF2sNKlhbGj5//fdUmCvnvIDDLG7pt6ny7g
BzasWv2NzOIT7An+ANG7ABRxmzv3Nv9Vvv1js0RMYxS6aKp5jVR6ehp/J71ARAvmOM9opQ4vPR0a
haqvVytLZE5rHqxJKNP8p5uQSakbH4A9lxJOcvUnpI+gkayM4dK35//fDeE0RVk4cPMQwsEO0gta
T732zFr5bOnrRCih8ZQoFY2AtAOALGaYTRZ/KklY+e1Lt2OaCBsN/OGkqsPACBCqALh0558KM97x
Z+CesWevz+d7XruPhp/97xANQ1/lYiJi44yJpAtVjQeDhn2fMti/KLJvIbPS0gjlhmKIVppcyqBo
MipIQgafW7RZXqVWDfdAoV/LXXSIkY7q7aXa1O7kwKhaDX/rDRRcHNaENoLevAZIt593e+m5jpQx
Blp4mqgWS6P/FXRvh4sl9x4dZ2FTC+zb4pdzwH/aBy/i6XmDj882oAn/O86wWkvEUEF7rHhO6n0D
iIP3N1RC4/nnF6qEAJv+9/sBTAWmUMZqOXTn/NTMY1m/JodeT+3pV3H8cwb1Y5Xd5kY8qSJusOWh
eM03z1t/vBNEhYgZ8EkuhT7hkTqmHxmYVWEZmMlazrtw/xcVIkKUvVI2cPtDFdJincYOjVwDdxAV
fjjmaMHn5yesgIzJmLO7YiXr5B9fwuCy89/hTDLRH7sBPcJYukHk8hP8gdQUNQB/yx7TPyANoNyq
9QfQpd7ARZJxrF1DWzj1/abLVDg+Tp0KrSJRC3fQkrgmMDl05C+IVfRvIuzXt8HL2oPV0uATYSiP
4K05SvipeAk24ku4chAsfZYIP9AtwCtYg89K0hdTgjwifWeQ/Hy+YG7Fiv8bdkSFCDu+lKVQtZqD
23d4YveMzUEaSo1saHl5RnYBs0y8CDv5ACfTV/iZI1UtUOXZl8jvjWaXm5RFOdHKI+3ChRg4pf9O
9qRQAQ/HQ5R5DGD8sKyg5aolpmBBs13/AbP0AA0Fc61usvB4LyrEJY4aw1oegHVwJTU0QtwUJhNe
eoDdivoRnuga0BCqootOp2ModmuvI7ey44Mhl4kIlIw1T0kjJrR1ilsuwcJ6FKKqYAOo4VY5ddvW
YrbsB3sBLfxI6fwLPGC2wZ/iBTcouN+IpgBs5zvsVHfVYTBAyFjDTizExlm37v6YFqmmBSWnwUGK
d7MARPYSRx7Q1arYiCsLbv7Uo84TEQrvc9AlAwfMhbcuMBN9AimKETEyBz/Q9MSsPvRCKrzTIq+s
xMRbev+oSSJsFZCzYdq+RrL9zfNqUejUFxS/q3PjsK2VftOeNvVGvrJbF7IFUSYCVkwX4Nx6E0pX
AwjQI97wwkKlJghtMS9s6ebxKVDechi7c9Pr8z28ECBIjwkwiKa8oNAi1xdGATJ/Du+nAoaUzz+/
cFMTZSIADX2eQuoC41eZnT4a8QbqdztILHxRBm9/R6f5YpRY7Ja6NGsX0IV3PfEme3iXMELzN6gy
0DJdMASNej9smW109nFlZhzRbKzI18ZtZq10cGkAibCTBGBPFRLQuT07XnyfvRYt9wPrDtwoynMZ
ZHuhr0F/DfY8PHH9ZDqldWT4VbOL4vEUSfzh+e9Y2n1EOEoBlufbkUOfi30bml39UdAcqKTD2ln6
eOuRyGA2bSJoM2FMJeqr666RtKanOu/dBxuMhAJDBogCn7PAzQFV97LUqOgsK1cFKk3RuDJHC2GD
RP/GlFL70oDf3o4p/L/gMs/BjCY6MWWmdwDCK6A8P5+FpXBBQoGhlSVCXwirAdX0Q/5ZOv2r/yIZ
yaf8Pl27P/FKoFioWYkzz+U+2MLlpi5TAaPGW0A6uSBwaoku65Om4OARgZxADtypokpvi9dkE+v0
29oJtLS7SIhwRw1iCokZ7Ogjx2vQeZgLev4f6ZRtBof95j7lBizudXDp0uwREYSpQqgqzV3tNZDJ
Ucic9GGDzBTlDmg2WaH+IWm+Bq3ylZW+1B6R1CgtnAChoo6IiEKPol6gL+OuEQUWig+iREQLXqZa
AbIYOMEAOIC1E14so80AoLSy8uvnfPHRdiLigDixHcj8czii9jLqfF23hthaynhIlG/I503vz2G1
M3Nn2FSH1CmdSAcCdt9tuy08G/X+IG8iI3B48L23kPJ5vqsWHstEEvArdHXfAD/KuJiQdzB0oFHG
qhN81QU4Rm6mYgMVzvkNcUOB21KcMtQbC9X/8HsVukHjljPqUi8bPPeNiU5LmqSHB+74/LctXEFF
cY5rd4eN1EclZFcw4CUkaExRk23cCGOVOin7bKu8sHq366xUr9aoE0t5LokOLquikksouLv5dXIh
bqc3IV5PpR18MM4FPCPsBBeWfWOFH6m50sd58TxYVKTY9IisMwZhHH00vJd4M892CJjMsOv/MZ6J
83K+G8UyhtgE2FAMIhleAfqXxk4d7g1qwHrsVkazKTawMtAEJ/nMcEGkLenyj/VAkYT8Qgax78s5
5xI4Q8kvuQX3MojIFNshcoJtsHI9WdiXIhFVstRXUrrCVUmEel0382qSldLb49oPHOX+O3RBwcKR
KcSNgJIpTWwbs4MtSddfPGpSq0aAAasEVv7lH5cCEV94HyJn4xwdSwO1CdW3IpO1gXm05NPzFhby
KRLLO4GV1nNyBhgCC/VOBk/e0LEc4NX+/PNL20eYw/7dSktK0PMgbIDtY0y10b1LB9aJT42dmbE9
vQRX+Efs61AtPvOV3bNwnpD43lGAhx/kBud7aelAo0cwBOAfftZKUkt3BhK2CzmyiRnzbiZ+xid4
jeMNr9hBqOWFVf8+H7OFtSsQyUZCxfTAywi/Yy+/xUEOhYLu5fmn5yj5ILIIc5N3s0FDaosuIZDm
om7Q/ybnzoE1fbeyM5ZiM4nQhYjkCLEuinanw3DwPjsbDIbkKL72J9+BVS1jDRCzyyFMoIlfz/uz
sBkFYpt7oj/QEAKFwXUL/iYkaPDImdtNqOXHNQ+upQ1C7PdIZpKAKjBktTF8Jdtg7Xxf+i65s4Mk
bvMa3w25XE2UVlXiN25YmeelqSABtgWtFEoxyLRbhSjAZRf5BWRRz1VeIFbhQiTaygzo0ly8FbTg
0q4gIbfjACcMCLfTYEweQjaEVsX7kICVyaRqG78Uot1Rf+U4U/lxBQa5sJJ5Ig9g2KkLhQrDB8DH
K3+sduX6HXOe2ge7hITdUrIACWgPnfH34zU65leIPEPnSps+40NhPV+5S4GRBN4mlcJEQpYwbmDz
RvkqbaX3wY4dFrYkJWp3PAQ2tuUh6eGSrnbFSjheCI4kBBcmUlML0XTkw/Zcx3llrGTTfsEK5Xmn
liaFuDuMXhcNdI+0QlJQs4H3kQeBva9WWvn8QmDkid0uURw0qJMRWUsCv2kMSiysXOcXnkJFElQL
kbeyjHucGhK1Y76EXQ8uJWRs7ODFS9XalE3FBS5r5R1lYevf6ud3UXhsMqmjaxwh89UKUJvN89Ff
+CyJqlW8spcVysMeBFW9Ga8jBXxmulbmuSEHH+wKEk4L37BK6WMJZ4dT4PFdAFsmdJpLdpS2AAQ4
wguQEoca+JpcBU4ThAHRDPUAoBugn6/yFv41qmSvvm8sFGBmTYr7kwz1e7kHUQhFBmBrMpN2WCtG
icu7FNvWRdVbG43AbJxgL27g8bahdMh66TzQJMLHv432/MPuJtHr+a5P5yoHpSCDpmo1Ef8wQKg+
//rCRr2BK+++XvRRHZZUjsKGyrnUPrRllTp6p+cfX1ooRBYgtkkCxVF8vPRfBLhWCE2oc/Aof/71
hSBw8xS/++kjJVIV7D2RUVbfwE6oZXWR+U0/2UryjwudiAO9h8p0NL8zcRA6y0W3Sd4oeMU///lL
I0+c9/HYwT0tw8cleC2MUv5JATPQQ+gik2UdBpPbSWFWEqYFSpN4u4DfDVVDSR6XQ8LNjVyQW03w
7/OTZCpAQVXb3hzU4oL0ADUm8Tj8+h/DZwjBX6261muX6YX0iUTFDv4gRXBGZdzBpK/ttd37DrfH
+5EuGLkbOZTOfYvA02QnWl+7Pi1lJiQAVqwVRZTmssaM5xG2uSOZSBC2Id6NGo36oLfNS2N5xvPJ
XHrhZYkwwUqlAnUThFrGvHYmkvZdcymt6BTuhK/B9ezcDTa5ncK4DjAmqP3v4Y21soUXTqvbQ/7d
5OYwbJWpCAd8qHhmWNEmnClWjqulT88b++7TnsDkRZIqtMtmZ4/7TiDy9ny8FvbubaHefbgoof1Y
11gQHrhMKcS2taY9QbQWnNXnDdx6/+AUIZGtaeFDeKYSMCE6/zrZ7Csdq6nlHWGPgbwUhRuAdkdA
6vhNhPXvRPOkWH8y3BjWrqQLG5wEvlKCWHaw4ObdYMo0CM3vC6gZw9sQHur+DsZ9rjydnnd24Yy6
VfbuRjP1BDBZBfS1hCKiOuat3dSxCeNFE0r/4cqILq0F4h7R0mUjNCmSorh5bSBLWA/fz3/9Uk5/
e2O6+/liQfUcA90vl74GF27ToDo0GHWnJjuc6SubZGEybjaJd23ktQj/1bZBYV2MCz31Ij3uyh0E
589cUZ8qDyafHYg6Kz1iHyf2t1z8rrU2k4WgmcteYqa8wHAENhDVRlKGH7qK90ngQ0QZbnbQg6sO
zDhaJRWa6aCsRNuFgq5APr1AAZsOc7ZCtP0GgiepIM4O+w6NNeBiekhM2LNeAY9/ScBljS8wWMEf
pMet531fAA8I5KuMEvrKGAPCjvTN/5MDgz2ZPIQLNeXsb6DA/BFb467d4RFDB14gO1EvU6VCrXoX
bUUz30CYCR7NP89/y8LKEshnGx9GIgHLYdZ7wGszs9tOL7XJaYVVO2s0FMJo8/8RLQTyyaZi+FgO
BBSK073yDjnQONQ64HtRcdJLLdmWrmcKBg/bGkg2afU/ZfYC+VjDZlNNR8OEGBKyv1SDCrEMXdsM
it/PR27hwL4dqncLOKknRSgKTCKUAc+i89M5mdNZ0coaWQglJJS4ZwuoX1NYoMLwRlHvWXB+/qsX
8s3bpevuV+cchFl7f642F7tm+qvAokCMLs+/vfTEc3savPv4JEaskEEGzu0jW/D09LVzOIcxUISC
LOTK1l16Z7wRdO8agRx7REkdqqSd2ZmSGquFzWxSOzI9E8VL5ZisRKilkSKSzyhj6JTmY8xvDJBz
+iFVgUr3KyWTpVfM2xDe9ULJ4fmDJYSvVypzYFrowIMRgTHbVDYANVvU/GEABT4UHAL1wGmulRVf
VgFDC6GeBAKzctUEfB6gEgzFeA25Ln/NtrIbgmI+v6YoWmhNBqyQ4Dz/Ia1c0payTRIPDN++AEEf
SzqxO4D8a6tzo0u4TQ1Zh3uBycAE43t0pX9cJzSRbo7QgYV3NvYnrAgPshPvPJS8jtQpURmNflOO
40pmsbBOSPxv2Jc8S8lY9FT0h4PEPYV373atlrdwStJzo3fLpIY/A5zJEZ3jAr4o9MTuo8Z/5QTO
agbe7D08c3ucLlAgcddApk+V62FnrGxn7vERTc+x6a5xD/ZJEDrF3RREPaM+tbt09wNBb5Bq5E23
C1ZuXguZGQkTTuG1EEL/EIchnWybaNTqAe8TrXKWUtFe6cnSMM7/v+tJz0NGFbiBme7OO9jNDiA4
qktZOXg/wkoj7NJCIAIGm7OMIs0osMyGu7g1N+Ib8Y794HWg4iz4qlVb1pYs/5xY0SsMe+xAUUfc
sJSVX7AUf2ki/wQYBwiMuZstKBG1VmozoQY8Rm0t+D4+lQQSBCyVEtQUWZTmGqjdD81ellY20ULR
TyDhv9UkxLIEM0SX2tSqd5ulVOsc0KIgeTHq8WEt+VIeLmqBhPpO1JQoHIvA29TGDBlSJ1R0wmP1
kr49X2xzfPm/tyooqP53rQmeB014CQ2AugR29vQy7P4NpiyQoN6yYvkwhFOm27G/gvjbSuDPDiuL
5/Hqvdny3m8RuIx30FfGt/PESVCp7MqfoHz9tyGZA8zd9usmXgjGBt+mQyiIyvuBTlWWA1BCMVpQ
QZ43spAYCCQkN1DSphwZtFIW2yY9QH/dCKnviH+Fcx6cZPZs7hTsBd4UEj2pdfy+0uzj2CKQ4NvR
g0Vd0aPZ6dzp1Dbfs0b4YjGWIKjA3xvPW1maHWJnV4EIG6seN0u/E600FQzIK7tBv1aufhyDBRJa
S8HbzGcVFDHS0TcaIf5bSryZSa094HawMj8L+4IEySphxEx+hTaGoobhz2cfyJAFB3Q32Pfd2g18
YZxk4tDPQjmFoQbCSCFteHgjJNRR8tZ6sPRxYme3U5x4TIEewHTXqJW/FF4LA2HtqH982gId/N9N
kpUdjH3m4A2GqlW4YDVuuX2ngY46sxVReXm+khbiH4l6pRSRhUcpmunM9pMHVnyGpdPu2lvaQmIr
kKhXL5I6npmvReyoBkf/PGrJIXZEXXpPP7s39l2qwJEJNH/HaAkclcDK1H2Y10v/uMrmXXoXakKm
SCCphebjqNcYuD12uwk0hlI+FdHKxfJx8izMmtn3TSSQEe6DcO4hbu7lHqesBs/XZuXasfAYKcjE
Vq8n+Hjdbn5yrAZw3rxmpnyGcC8cd9VWn5xGky5QMQE7cK2Gv3g/n9fK3aC1UzDluYfMnO116B/D
3gUqKWpCq2ykDng7YjdVpIvQyrPiIzWHtXHzfDEuxB2JOBhG1ISDXMR2VQ4BKFK1u4ZNWyjnCxKx
DuIeEo4Rj9w1c9lPlE/Rq7fmmzNTWGq53bHcha8o8xihlR9zl602SagljvDBuuPKKllIlUi4Y1Tz
dRWJQAvRcHb0WW1q19AKCxcpgVQ6HeupDCoBhfROB/Uhgq14rXl/6aME3w9ngrv1N8Tr6rfe6R1x
rTi4lKCREEj4WtHeONdwmvf0WgJRDn3vb1GHJZvdGPQ2NleZbfNCf5BAkZDHDpYzE1xlkcWeKCgP
qJIFpyAz25VYjyt3joVITiIXW3nsmAnOyK4Ir5lNCoavSse8pDJdWq7E2YVkXCDBinIJjlvEYAX6
n9B6oYxOg16nr70yay/8S0VMEptYtukYtPCKdOHJd4LtQ3Tpf/nr8FJCsxg17XIm/TDH0YF3tw4L
vFHPdmuy9UsDSFwNYz6qUm+GfLTKPok+4PSmRMd/igkkKBEOolEy8S3tJkygTjQIIAUU5uHUla3x
XhcCOAlIlCKYRMFcFE995WHgNXq4QKFYDahMq7y9GL0878dCvkOCEyl4zoStjNjWiaKajpdW4jUq
OYdgfsEz9nkbC0FGJM6KbEroIZsB6bSswAxwUstijfWw8PNJMCKfQpSL9koO2XRB/RHlEa5BcFs3
/axqznVCpVaRKmvi6wtJCYlMzD1GGmQFqsLdBOdnTza77rNHtVuxYfAM5txfIRCM50O2AOIXSFBi
X0NCfAq7yfWqUw8pJhAvivaTwrMadBQUN/Vsr9arm4+kw7ohnZkB768c7gvnHQlY9BopVdqxg/Qn
cklN4HtJhXFuAWfD2DPKlF1ZeksnBAlbDGkuLAf44LrU1nPY3+yCl09H0kYz2Vcb5iW/ZLF6jl5X
RnRp9ohgECrQbss6KG+3GlyXIODXGwVApf4s8AIZpeATJSOIt1Zar66s+6VXCxLeCLdImfEYDsqx
0eTAqvbgC2BZIiapkKc2hC7dot4DuB1bXaex+RYp4Z/AzAKJcpSlGF5qXD+5Esd1ewEzag5e763k
Q0t3WIHILalQKuNGgFwmjSsAo1MnZpNB2qS7lnYA8Ay1UtpbWodE3BgzmcJrKACADReovngZmwie
A0dqWjubFqIHiXmMOoqSBgECp2n7OeV2HolaJxxa5CoJWEfP191CJ0icYxyVUuyDFQnnjm03/OTZ
gQl3hffz/OtL5zeJahQ8ESaLQ0S7I1MAMlu/xHAXS4TSgGmh5jWRoYTti0cNP+nYn5+3udSj+f93
ebhcwUqBkXCg5xxnerKiyeCtDkGjJg2zsn4Xzj4S6jgVTTHEMEl3oUN0SkzfFjf1ce3Jben3E4Eg
GjP4ycz43Lb5jnw49GabWLE66vv58CwwKgWevC6InJIn9bw7XkQn+pAtFFJ3jM3osdNtk0O6wzMt
BRWa9C+/Xcvjbyi2B+noTW7qblK6IgamI6Oh5H0I3IMOJ8dZJk/90q/1Jm5U2oKfAa2+wd5Tlf/i
duv06rmFQFFohZpv/fraNyRvd6h4reHtbsHg0S+ak7K7XxTIFFtTks+5+VRQoLul4pYPYSVclUp8
ymE4bpSDp7dxyWmohyHHhY5+quiwCHSnHEaaivCHoiNOT4IREp+NDCmCCK/gnRhLepSXrww31zca
mOAwleCEsCJUFToHRUSsAReP2LOXdS+C1DXQCQ0hExYH27iL35U02oQibJ/90Rpaf3Y++00TKZzt
S0u1rLtYF8I+VP20AhMUpraUOAoq1/mRNhXKjoOkBFXCaruYxF/YYEtambFrZQGGXxo1ErFay7wv
Nw2LcAEPBW0CA9JWhKijVWkqla9MqMRM9fkG0nxxh2QabAy50rgIBpcwXaog1D20J2ka02MxO/6U
KADwcDmKhM7pGnaYrDHMPNBOpFZMjTaAwq6RywEu8JkywJccDpGNynExyIkMW6OXXqZ0hQFqF9Rw
anY8T2WTmmnto2Ii4U4CP1QI/lLZcGzLiB30mIVlkSpRA8tCCIaP+pOXjNRGwac+oKzKqDwdKO9d
PNEWPEBZC3ZfMGqEpU31IyR+CZ8Ulv5G+Q24kQILAAY3gL3oGZrPTGrqC9qoEngABzGcc+EZAY5T
hIA9jLEiWWFQt2/AtvCsEXV5sGnwWyit4LL2h2EjCn7ckx/CCQ/16DeOyZtzX8bBaaByDvatta8V
6RTshGhg9JZnPoNJbPFKFk2wWA9GT9yIEIbl1CgYhhOODOaLzyLY0KZyhN2VB/F0lhQ5l7ZF7ren
EYYHrSr0XrvnqQRVI7C482MHGCJAYwqPs4XLBgA6Mmiga23E+AY1lr0mckOrRyIecrsypM1c9MQK
s5Gy4NcgvzV5WO9oXUpRSG992VFqWPqKMoz+CqUc1DCDmC/Xjp4x5LA36kNeNGoYQL6Icc9CdyXN
itT0YScNp0AKrpyqpFA+0BsVnXy2HYUcL6sU1aNgpR7UGW5lWQ4rLl6px20J9w4zl0c60Fo2RYO4
nMR/ZTpjthzONouB5bNRglqhDi0cm+myjz68NuaPjdwWcJhOJ43yJOGnBabkJcsmVuPnQkOUpvye
KzrujWsTjtbSJmgPUoiR8MOS1seGo+28B0MqE5Pa5BOmMCOvSmDg1HmntK0GTelh6oofE2lhgt2r
DNJoikzbQb9CykuYe/qhWVDAhdUTyg6tB9fvDF6NqPlFXqnTQTnZXCNBXI0ugaFMRnZPT013gJFZ
/8KGdXssYamtdUxYa1AqQSIixOJB6dsSGMuSTk6DXGfXxBN4e4TSO9ZIThkT58NeWIb6YuUP7bcE
b7nDSMXQfWAYUOfSVFLefFqI4bValtsKq/rIZHK+T0LYouWxJOyysKa02JdiM4/hVqn6RQx8J4Kh
BsdgUZP42tsPcGDf8n1XqUnJN9sSE6IB2dVZZSsA2cBREPMtsXoNX+JzUHeaktdYb0Qh1Qv/9DL9
Fqb5dE2imI61BsbfCJl8FUJ5CmTJXQSmgSW3HKzSpr5Vq76OE1ViWXbjcTJlhlzfHJt4yApNCaa6
MZUK3B0Glbgq9y9xy0mI0mBVs/CuCEa9nKB0mYuffpd0WinNBvXjuRWaTVXTUKmMNa8Ebjb2NG5g
RjODrRzct+FUK0nRdGYir9XrVhkNmobXc8pkENkLNmXbaJEwVNpYZH8mrGoDgRnyzI2/4SshgJZx
84tHTk6jG5SY6nQXiFxutjTja1lJzz63QvcjJ/2AWxWLrVpFior50NIwbws1zxrEl4ayxD6t1Coe
fjMhr/6Hsy9bjhzHsvyVtnxnNUhwbeuqBy6+yd21S6F4gSm0cAF3gCDIv5lvmR+b42E101GscPlY
mKVZZqRCXEBc4OLes8Aram6TfnKuPa+8Ja4PD2hriovMjaHwHsMGdlfVArbxU0SFvM5nH/537gzV
Stjb7eweEBN3jmxeXJdZs0+l3ueZevJM+Hp49vgtH2AmAyPPDR+BqMpTG3yCsYNQQN9+643pp7Ut
nPI0xJPbPmxK6whUpHhSyjtJXKRyIxijz9w3DlY7QZeWuskA8eN5QrWtAJxgaNQqa7yEVzoctY58
rKE8Kw545au+pHA7omOYl+mREfLSaIKTCkyQ4YP9wA0o8xTAIXLXvGq6+spIxU51iGK/fjptx6Wb
rmDJrJNsJPW6Igy1vRz29oPHkh6RGMH4cNWhsNT0at1TiXnu2+5Nocc5wQ53hXGh67LoV7nRJlYZ
7AxVbmDZkwD9kfhDflP02a7BjMlFnUyus3NSSD3O6bGvx+OUQwYzJTHROU3SbNgUPUiiELMM+9wc
Y3iTHlo6asg9Z27YSBgFK0+QkImCQ6aEdcdWM5CBceCOcETalj6QJYF5bcFcLTTgrYy1GHRpNwLA
ZlMJSEC2PTBgYstaP4Rc7lp0/U9rvpWvguMUwPq38Niq8rEKjEBrb7CF7iHKz9d0qG7gln7Twaxh
DhvK23DSzhM4JE7UDeLHNHf1kasR7J3BbaF6kMPKIVC28YCiEoJ0aDZwPt2TAbav2EQytLbB9MnL
sg+HwZyuHC4BTrEMpLP+dF+Lpg+zUQZAqDp2fOqbfQs0DgUtrDRD2hTFGp7VWyPPEuVP3VqPdhUT
07qqDb6BkuIUw8u6xDBRoKRQ/YZbU9nFWWBceZOHfG4WdO117q0prTsvYHFb1VAacOZd5zXZajhR
SZgavnnd9EII8qlc9UNUj/mhguJko8oETov5IyWVt4NyBYSfezGHdjtyqMep2zzl97NR85WHb+KF
1LQ3swsyIEpJYkU4QtaDm3w0thOaNPAjODCnhMpmL+SrVbrBKquhupi3SWml0Ky2mBUZJsduV1Ti
0fUa/djN87pkepUapHwxbGNYO6geRVlHzAj2BpC5ODnUK4UkgDZ9d8NNNOhSy3mD2fNHT921pxRs
7etnZnuH3Eg3/TTjJRQELJygyGD4C8dGTLukasWqY8zY5XW9RTpqrrlv6iOT5n02Zkdau0DjNEW3
bW3GEgEAcOQbPSLGg4Egkl6rl0kpLHNXGIP37ligew0WFRtsZltV+6GLe5tVdTPrQoVVW6HxUfUr
F4a/IZMZ1uopsTP3qWH02nd1FQXArXC/fZpcN9Kt/UYr5y0dAWZus6mOBpONUT+iiJn6rAhdL7st
svnBrsvVZBUJDFXE1pECjJ00UGUI6mzo51iBMQd5nRrrzBHQsqBkTLQldNK7Yxo71KySZqxoXE9w
jy5MD+yXZ8D73tQ8H4gaj70a4ppXqzLo0PrgwxuBhXQ5saPB2qsZDtwmXjYQZiIKfcdMlEyQAd47
RpBH2YRNYUZeQnqs9c7n1NDukLp2zDI2wZSeShSVgTnS+RYyf8aWsKDcIp+1txQ43bqYupUYKhKn
TdAdkIaksTT7d0cDSjxYcVE4q6ZIrcQgzt3UGkkj5BR6fd3eN75wbmjRxK3LD0YVXLl63mY2slUf
7FUfgri1eBzyAajCeowUzumhLa3uiksBq9MRDetUtVdojt/Q2Xiw52zNyBhNQ5vMvZuwSSX+JFZB
0eWh5Y4HyHLbMPUE0UHA5rN3HmxDFtusdx/s0tpjvEosRsOa10Gc6SKuvCrJabCaO2hpT2MiG6wg
SN2RbejQpDAgkTkaz4GXwlAKZq0kcCOTF+sZRtcRvugd/MWwmBAlQjX+6Nva2+QwIg09wejOEyZY
6xmYWxWko47I9q7hXx71ubiiFb/tjXEf1FTCLtQ7Qu84ShuN+WwioSVo18EAYBJIClgYSPO7MsTa
y60Qjq+7GSaqauhiXqPCMxXj26Qb0K+K7tvclHKdTcaNqb3HgQAWl44NnORVDNuOuBpoVKdpBCBY
7AiYkgRGNEszoQoeiGn2PsPNMnLNHLVhMR/brP3hGrgWzg/XBXGBojaLlU39nc8lrL0pTL2ZBW5H
i44sb+0PT2BMtD0ZO2Mq1rry3oXdPVW82/Wl86K88ujn8NJIaRv6pkoUF0hYRRbaQ3ddoJY0zZCv
UTgplgLgzCHIIuqLjTfShOfmsw1yUNkb6JfSdF4Zfj+tJ8DZVo3maZTz7Lqf6jxuPEG3fub+oNrS
aLjCkNa1cARugju7byzkRLYd6yy74WQ+whb7YLrmYZTQgU1rFy9Xy4SZcMYKHHPXwpeXGn0btqV9
Y/EUxn9FbErsqo31vXXGg6H5oaLt7ahqmHCSqJ5+9JgslaS3mfqoKOBOQCxQ+l3mb4Au3tbmq8M+
DKbmsHWCQ0CMrdWBlVR/DMq/rg321PTVe1G2cC3lMKsq8uvUNUtgKSeQhrIGaw9BbVtYd6rrpthV
5mkPtFIntlP3B2wx+uPYGUBeO9zywQ5WxZ192t+76js3Tr7BXdLVZjITss4MnF9Lcgvz4Z0BDHct
T7/gmmGQkqNXvnMqn/KWHPxJx5rm79YsbvMKZ2ygPaRGObOf3tsayJxGJlXu3jjcg1ee5muOwwcL
YIU1mXI3UrIDZRKItcrd1IrEmpWxJ7sVHjXSMk2m3I7B1V7ZhF/bHd1o0a3t2oOe6BSsccDblg1S
O5iitVe05M5aTzBG97BqEmvczaoIeTHDLl7ISPX9uqmfvBEOyundOKf1ofARqAQlEnz565w0h4zz
JCVsRUEThRkK1LN8NAkbCOuZuglZV6/rFomQ8YhMdiNNh8ctvYPqIABrJk/4ML2bTCPXchPl5N8n
JPNj6h0tDRYrnddO+e7hX7UBD/eSvmBzw4Esrb5TNrxXg/PSz8OTG9AngPoialgPNfDCcdEPO5eh
9NB0txByGtM2sll2nRbTTSNZaLgDiUyJlCvLEBI11o/uycX+3NDP3i4ercy/J1UWFrKOi/ZJoXFY
qU+7/yaGR9FaQMs8j8GNU+SJ4Xyb1Dt3ZKhhY59ZD30POwgfzFKOHvp0O0DvK3+E3X3YYS1p2yma
smA1zYDwyuEjm+lbmvuHsX6FxtpuKujOV+8gDB/Nto+dKTt4VvnaBMaEir2351N91ICagl7t/4B9
crNKRxgs43uNE0Sx7CNPrSr2zDTscP4X/VXuehvTtuBpZv9I6efsbkolHxr+mNfWtx5eDrmDwgbO
9wpOidLHaVwEsYPfJ+SOBrcG/ssZrnuTR1ikt66EolKTr3EiwAjuPOokcLuDFfaAPkITBg259TXE
Mwe33up5ilMlKZYjIDOg0qGyNGnmYzPdCeswgjrTg+uKwU8zICbkDk5vUQeNSPFpsIfGumVtHUNv
IE4h4VM0V2K0t43Cs4Gin4oHL7ejkrbbqvO2QnhhMb6U2fxqNlnIemRpzs3p5VSAjbFKJnKPzkus
Sn/T95+e6iFaKhHyuZWMWl37OPllJ50HHK7sct47s3PgI+pqMDguVfAIcGTsF8hgGarM9EdmjG8c
W7OuGf7KuwIIMHereAKdMxfgM0F3qAeXmBhj2AX1M5rPV7w82Dg3alMiMoBDqHTslvbOR0/N68p4
UPltTaudIeDF1ZSIRhjxmHw393XckWKVOS9NEERtr43ImZ+J/elU9V7445Xoxf0wibDPNDQstbFh
ltxanveqUPPB0rLSo3dUDqZ1OYcGTm6thsOchL6Z/WKWeNIRZtHetzx/a2yWEOo8NKCRd7JNJnhr
wTNsJ3r2XKn8IS0glaSNPTPMb6bEQbN/0tVr4+UHC+Lt2eTGkj6yFhOJpZg9GZLuvLm33OCKjiQU
pdynnfU05dN3+OcGbbcCWziR9s7omm8Fs4YVxSE9lQwVRAdzzqEsqgZzXaVg2LBbJW2kFxCHCFEU
e0JhERY+thNNqXzHBz42RelFteEYkWW6Sa0kpkHmqv0Mk/Ydyr1ZKLUK+6mPBzJBcmPYyezDGvDF
nDR7qjFhGORVUb2RkI2mausieIphjjNfRDPyhBKe7S7qNarCUHtD2JVoh7MSDgPmcaxOTkZ5Yo8l
ip9QvJngv1LPYamOp0nkG11swUrJmptYazwWEMG+e+NaENhHzquyKXEqH0RLn6JmUa9cn0VjM94a
RgtU3j6jx6JukomhfjZUSFqGsHGQk1Oy5tzb1OkrXInXnuZJ49x4VYu6AomI+aFpcXCDfN3V7SZQ
/qOEcfGY68Toq9iGYJIDtdPUOhgM37+Xka3eCje4kSXgys4rzrCoEtQHx+iR12Y1WrDI2/MReMQO
xoVGFzmVi1JYBdath0UOC53IYU6fkm6NIDk01i7j76cyDuBRI+oOG883wR7btp6IfauMzOpGZNcM
kS38LeCOUEIE3A2m8ZxgZxoxQfLiTdfTo59CrNoLPknf3msCeLgaQhSndtrvXzkMuAKMap5KiHbg
sCt78oiDURWjMQhXMVpdebDQwTkiH2Ja0m8zCvS6ue7w2YcR8koIZYWCO/441hlq+9Ymb/onWUl8
/OzdqHMENhxsi+7JGK6HGpLsPXOgq1kc4bx70DAMj4BEXOVBCYbBu+ngdGp2Ty0xE1kabpimRiKN
aZfaGqYNFGk7b/org3GxUe17Xkw7GLQknNZHIO+inOW3lc1hLYIGHavpPVSOXrJS7H0SoNjCndiF
MbnwYejkuOpgcXff1mO6rXvw+GG66W9sk7w49twlvKmf/So1wkbduZm/tR2edANB7gsVMr1RJ8/O
BiedsBFZVJBb0xteyUDeWNO8dMjdQ9+pH/Q42ncWCQBpu1HdTqGWCxnttce32igTdtJwRx+g21it
jjz3AVadWx9AWIPV61RC4CStSTiN7gpz+tGEaLVG+Q5S4KHHTbLigbC+pZUToKAw2Ia14vPsOFtl
4UAaBfCThDRBnvufVTu4co+sWF13whtvplyhIO1lTvns8y57zW0DhZS8ljS0BA4bjBvtyp+l9RJo
6MunhvHs0Yw+1mQiMvS9nDUg1REsNKK2LgElTl21ppzSpt6+//0vwzJtD5wtx170ovGmMyqqI3q4
IYl+zM8avhqnTv7tGGLJvNDJP/WsfneTZSe6gcVYAOvGve4fOnUg/W3uX0JBnB70N9deinB0dkam
klrmFcokUAwm1OoPk5WhL5I7TXZjjg0KhANwJyPKlPBewBpmdx/+DK3MqDNhtRx93bc8845LtY4O
6xSauSaK3Pm+ym4trDPCYhe64GfAF0vxjV5Sd3Y9z0EdcWSoYHvddoQU8DcimYnUBJ0GtN5M5w6H
HshwyLJ4/7OXWvR6B5EWJcC+AEyi4AV9/46GczEHUdWQ+sLcOPdqi3ZvTVAY80oD2gBEsVVHsUGp
wad70ZM0hwOT0sfcK92IOVhJlMovUUTOtLF/+qD80l/VvV9afG6n/TBX7hBqXkwJpmh7z7LcuB5o
fwnJeRqr303QRYQROXPiuILuUyfd1XJ+AOjq6evPc27sFnFV1/U4eYNHrmTauvdez8U1jk6FGaeZ
y2+VCNLHvAuwCgfTBBKllJfoXGfU7p2lkAUxZpiZ1BO9koi1ULbNfesCTdUI+h70ajucVM4wUxtR
75oebpZDBcMhnr7nVbmq0hqnu6ACEG9EJ29+GjvyRjNSbYpAXBBsOKND4SxVL8YMfu1p1tFTichA
KX0OiEpEn3oozQUT+pFor3qoF2bEx/9wkeWVONwCh0h6uXepTR5BixtvR68EMLHBKIZYQOl2MLh8
RbuO+aHG1p1HrmfIFzufJn6q8HoYAuUWST344lLsn5moS0WNAd3XgtRGfXAHd9i4bqXXRT4iWcwn
O2l9oi+ARs4sYEv5DDaCo+fxoDnwmapwFNYVukDvBhmev56sZ9BCPxl1vwRcIFFQ7q3J27NAroeO
H2fefpS6XM/BvJmd+sKGcO42iyWrG/taQLPaA3/DTiwcO8NgRvZCiUh4Ku9pX14ylDzjFuwspTWM
eeLEHed535k6skc7sqfHimOyBx5aoi8ExdGBrU2sW2UFeSt9IerPfagF6p2SybHLEkg8DzWKmbzS
CR5v89vXX+ncxRerVTtRapUoWIAlII6qg4GabaF84l/YyH5uh79ZDX8uKL/MAs+rfGzIA3zL+8bY
zrx3ADHPtf7Rdb6NQkI6fUdFxEq0i2Yz8fLiBaicNHEBUEHBBpU227S6VSczM2x9tA+R4kAtuZyd
WKvZj6XV6xeQdccVUgDnugKyIGYc0PnWbkjsyqHbzs6Y7ko/I1e0qfUKNcD5kHa1/2JbnQtcPeSH
nnPqpnE+B96+NHL7E+bWqBnMk0PuvK5oPr8e6jMz9ScA6pehQMLZz7aVAejUewAv7CByGnOoBjbs
0eDWhbTkHIhyKfiR944LdVHcxakkWhLaz6c1TqxyPWpPHNw240c2ZekeRLAJpWt0NUESqaMCFrR/
trAsRUAotgkltav3kyfQBpyuuKg2baUuXP7M+vgTHvvLMBouQDBEp9Pe6A5oE1p65Qdr1NK//kjn
EIJLjQbaN9lszUTv3QmFpqFAXZ+6sE4kzhU6YXtF6ZHlHYAxDE5pNo6cX9/33ORYLGPofNq1drTe
q9E74X6C74AVr0FMu3bmdkV58/z1fc7E+0+M6i+jJxSzG02VhngYiKzcCCf/kAIJ9WdXXyxVdTXp
NGAWkjt6y8R1Ouz64sJCdQbj+HO+//Lgvtc7bd/h0qm543XSwGzMgFr2FVre7nzh8U+D/ZvF6uec
+OUeWnn+DMY3PgL/jjyA4yj8R+OylGboBYTGcSbT+0w8SAFLtrc5/fj60meeeSnAQCqtsa7hmXUD
vhq/l9PD1xc+M+BLqQXXHnRaGHjmQEYVgTB+grJIfefbEZKnr29xJpSXKgsD6E4VSnSINeiY09Vk
xi4La33h6mem+lJmIatYOivAhPa2BUIq2k1qHEJ/urCan7v66Xv8Mlck76tWO1VzIGJiP2rsLwev
kum1M1b2n60JhP7rLTLUfafZrpuDZBlogtK017Ycq3VqBC+kQCGz9fpLx9lz6x5ZhK47DE3Zj8Aw
oq3Pj+RxBvYObf1b/UjDS8YV58ZsmWygStICGlQc5i5NG3TIWB53JjjjhW7zSwjys2+yOCUxyzbL
IpXFwSlVSMVtmT95+spAi5iLb6k/xx3lEW0uoO5/H3/2Uj2hq4zStvsKBczc549KZmrPPDvbfh0h
vx8xe6mgUNYAopV1j6/CjuVwIylqW5e4yafx+PfVzl6KJky+KdVU4smLJuz7GK1XgZO+HUo3HIwd
G4DqvxCJvz+32kv1hNFzpAEWHsBTTw4ghUXoTDEKGSkQu8Dn1X94l9MY/hKRPJcc/LzTl4DvGQsL
bKOoDgqUo5HUXtTWOvcui7h3AKHN0xl3UWVUA571rkUEwe2B4YAYqY8/++yLyG87krWVVeJVsjGy
6LrydIzO1tcX//2qay8lFQYzm5XbldVh6CEeOu96lJKBERHWJSreuRsswtwzp6yveFVhQUSBTh+s
fgy1vQvUhZ3pXMgtAtyWQKxCKwovIJ8yYBBGfSGWzyTP9lIyoXZH5gDOXB2mW5ATK3gSflTtyhpD
4EXyMgL4oW8uLO6/317tpXJCXYyCWiNuZSP/QsEygRwyvyEdGsvxH33npWwCJBLaoTZwh6bIzG1V
5snAc8jBATCME1dzIerOrFD+aRL8EnVzqSBjOBrFIUW7yQhuR/reDPdfv8GZWPs39QSjH4s56/ih
AHIbcDsc+tKQWyHVcQdI2yVe07lXWIZ0Bvz76M3w8bKe0m7v5VtlXzhOnAkFfxHImVnbvZsPuLTO
sKGaPWjdBhgR5dGpraevR+lMXcL2F1s3NCRhoVLkUCWS/QS0CaBpd6ZRg9mQZnkkm6qKZhTBNiJo
imTALp8MTM5rLn1jY6ZqvPCuZ8LSX4T9XHQGcNVteZBjF87VpzddOPGdDctFwItsKv2urMpDOwCt
FKKfid5k4IXDG/smmlDPkbrIw/n9prj0BXOEAmSr7srDbMlo8F4N90r6F5aXMyG/1KccSrs32jrg
B2Q760a/DvSGGZ/Cf521G2con349H85M56UQ5QDx5jlzcRt/hvY5Gpld8ZqNl+L9zIxeSktOKeyk
TCcvD33dhI7xIOwSB3AAdOdL28cZVQJ7qSyp2ibPICpUHgYH3gritYXAm6Ah/U6j9MXfRCyBmvDX
Y3Vmzi71JEmZc5SBi/JQBm98Plrs4c+uu4h7huZo5+isPHSm/dYiJiBdsfr60r+vFNhLEQyADurU
+zk6n3Yyb4ond5Xdfn3pc992EcG0GAyjKQEWL8YUWX+A7hk46EGY6UqGs77kv3TuDRbhnEFrJejB
lT7Mb+rB/NF+sm/BeOGDntkylooW0Fj55+gQjI5xdPfOZ3sI4ksnmDMhvJSxCAbh1H6KqRkAF/AA
JRXg40EPbFDU7C+E75kpuZSxQO9dQcwMU1ICuh/C7/e5vOitdO7xTx/+l8267mYDDrcYeQAoRXMF
Wf+boL5qX+UFCY5zz35akn65vtOYTZ0VNdgGjhXK4nYk91/PzHOf9XTDXy5sNKMe8wkX5sCrPPUP
xh25BtQXYn8XkuJzN1gELCAaI7Zq3ACr2uxvh6MLy9mebOfXS34G57bppUJFZaKxiiYa1oJPPkcg
2+RXmED0zrITCNX0u+xj2Hw9WmcY5/ZSpoIFAvbpoikP+AzNkUIG2YmrJhrasP+cHmwWF7AXf04v
jN3Z2y0CmneG6dPTZ09f9Vv9xj/tT3Fr3OVOJM21/yYP5sufvdhSwAKbpAVHeKRqmcFZaDlVunG7
oHsRog4SZ+rMVV2hkeBKUD5Lu5SJqvvhKgcNbwdMdAO/qvmS9P2ZWFrKW9iuaCRtTX7oAOwHxP5b
+ugA1g8o9qWN8Ew0LUUtIOklzSk93UGIMPPtEJD+C+N4+jK/Ofs7i4VAkNG1hYv9qX4zyghwM/ij
l8/Wm3fLvuFM/vVdziQiS8EK0zYcxU47FcnAc0pVA7cqlpKdWxriD2+xWBeCrvEIyXALL7jmbC84
wIP9JT/wc8+/WBOqTNBTKQfPn0LqIvheeQnsXy48+Zm9dqk50RCvArRC8cOc7xlXsWr6qIaZ1HhJ
HP/c7Fls5haon7askDRPpxNTfTS6PywcOYtw7wP0ywtaYv/OYsCcITZcgvurE69foQs+ZiHwxF/P
oDO1PHspOVGeiH0tx0sA/tnMCcCj8LHPflBznbdhYIfgGF+402lYfhMRS+EJ3eWO4aMnfsA30A/q
poJtSxq61/K7uFbfxY+vb3Mm9VnqT1QEouzobWIPuGXWOl9bfaxfq/uvL35mRVraaumcBSxneAVd
rlAwBsg7HdYjC/O39lJ6dWZSLZUm7HrUE6vx/IYE6PNZXrK2OxNqS98sUBi4MfNB703+nSCh6uQm
HZ++HpZz116Gcc0aG2xO9COHvYETODcAuPv289r/+ab/K/2AWtxP5Jz4x3/jz28gPPd5msnFH//x
0FT4579Pv/P//s6//sY/Dvlb34jmUy7/1r/8Ei78zxvHr/L1X/6Q1DKXgOF/9NPdhxhK+fMGeMTT
3/z//eF/fPy8ysPUfvz9r7dmqFEWuPtIoZDw1z9/dMIIWqce/n/+ev1//vD4WuH3HoaeVx+Ar8r/
/b/+/fc+XoX8+1+u+zfXDyjxTdd1CA1ODZ7x4/QTx/obgjnwPB/gNQe6mMjD6gYC5X//y7b+5sGi
xgUe36eBDybRX/8hmuH0I+r8zbQCHDkoOJiuj4Ph/328f/lC//PF/qMGSbQBpFLglj+LL/8T6h6h
rulYnu0Gge24jrnEcxQGQN49M8UqsxA20QiSO8pi0oXFV2jTYDYh76zRp+iFlhJOEvh/10wQ7oVN
Y095Al5bBYD0wFqwx2FTLA+9b8JOknaBptccFmQgd1HweJnPUyi52cIOnkbRjk3CCJ3UIZgDW4UM
QwEuJ0FH9tYzFRj3odYdKoGtIiPEpHKfWc1H0M1SrErqwNK+Hwy20Xxq5Z1qckvsoJ8CjbBggjTS
PbdnAxXFXtoFi8HxQvO6GKSwQ3MOWhjZ0IIb42vVuI4E9L2pacCjvjW8+iaXQFhvhDAlAWCrKlC2
ZVDQm+5JNvbGpoOL6XwNwMio1lZngi+bV1ZQPgm/RGdwzn2SxYCwd/NqajJSdCGfwS7cccwDec0h
dAtR/KBzHrNMTBLNRJLfpbBzbvdgfyE1aBtG5IdX6DzYuoBwOzsA2004TYJeeYLyTl29gVzCOMKU
pxA1dDS6MQN3paygmJgpYOep24IGNNl1RCcGzVsH/GO4T8xTp7eltrwaFNG0eOfpqIc60gPuUaxt
x2j1owOlq9PO4pCGQNkAJaA0csxZo8kGn+iiAuOh5XBVUJnByh0GSBegc7N0NENB7KrUz1wZ5tgl
0lVDvq4gbpGCV6lmtmrRlGB7Txk53/FSd2k8tnlgvzJnHpwHYYD0IENjgPlbklamHUBVpgH/pgbW
s4oGTF3wj2TQW8kASq/zA0IspNpJM+U4l0vrJDcy5AZ2+amuj00+c3vVE23qbdBx1BzKAbC1+3bq
JGTxXLMZoYlojCqcBKLseeYwOUJD13Vdy0/SvB/9DTQ9mLPxO4J0OWsLoSLTUSR/V+mkDCTVXrBv
iWfcQ6+g2TJV0fyzQt8/j4XqZXvIG07okRRQN4oGMIDzSOe4LnLMvhzXIitg4TbAJqWKvKEKbjtN
SLW13YY5xyFjM3B51tBAWcDi7BlAhWZbZhB2jB349Hqw4LY5WLMFpyDAW0TUJsDmHU5TwujT8Vg6
TVvEpczHu5Kbbv8tL3Kh7hgOC9MtJVnKh6QtXZ1BhSY4yTHkJECZH9StITZYJcaN2bga/cgeGKLm
vkwL576f6FQ/tUVBRQv4vcUgszP52dEKdAUU7gyVkq0BhqG/azDn6qu0xSU2ynZ8vW7SGtIXg9uk
3mr0R5ipqWlmJ0UH0ItCzdr5VeWGv3VsqzSh+RGA8Ji6wLKHDDXcLJqryU0j4nlTs8rSYa5X04Az
Tsgze36uJAGPBIoeQgN/Tqrnief+ldMx39uWEI+ot3Ywzzgkp3ZXywNDjxX+oDOXfQ/e6eB5Kxec
/Gpt22BCJLQUE9Q4ZzuXm4IVLYy/pVWqbW4qEzIUle01SeDVhoz9PsjA3MiVJ49QSlEszMAzFmA1
BFYA4J0vNTVWmTICiTeFf3u3cnKtriyrcLLVTAWKeQMvNhWZITuL1WiGJK5w642LWXWyqu7tQzkM
7NYHBH5f126BYMAQRnnG0pXug/lWWb7lRYVb0w4tByPbp4OvHn2L2IdBBbpMZM4mxAWH5sGYD2pi
6GUGZX4cOtsGg8L1iC7jMSgBIYM7zQlff43OD57lqnX8Vk5XPj6J8K9pBoblD+gUUsi1SaBdD6XD
GWSfbGiD2yEOH+hgQzaMYxk3fKumiVcR9Bsxj/ubhtWlFac2KbeiAMVhxUuXgFqAIVNYjV0K6STL
g5GugdXc6om4BqOFbFw5yU3pO85bawfOBP0Ku4PSjMHyKXgzgwG41r51ux6MKfBCmMitB6tS1Z0F
ewVI3roEKbkuB/ldpeBJxJAHQBeuy8oMyulglbM4HVvQdxyQbqwbAj3Bm9rKxU0xI1SwyZHsMUNn
+IEpIImxeGbp+v+wdybNdWLtlv4rFTUnAzZsYE8PcBr1vWRNCMuy6PueX1/PkfPWteS8qfiGFVEz
RzotBGx2875rPSs2rO4Jfuu6r7N2nHlnblMC+ym7J2vSu/i2cWStbg07zF+nhnsIwqFaz4U5OU8t
rmaNsYHbeuMSKjn8WJqsWi61WsF46Qs7Wn/ajdVdhU5exN+Y8MPHukvwoC+NA03Edta2w0U6xBer
sI5PHgLrc23WehGYSYv2HwydYp3LUmMvQVuy6U3gX2yKZiqLg5oXYR/qoRU3a1IP6wYf2cSkX0px
9Dum2tkUWuvkz6sGKqYbwJVweqnHnRVn5rBNis7yJ5mq+zotxas5uzBURlOhcDaZuPZ60zpPgyb7
J9fNsFm/f8FjGIsblRr9bTuF7ZmasbGENuyH1sHqs4njGZt4TR/5qUmncsvytp6HTVJfIj9qKwZ0
6J60BnvsgnUXA42zONvFbvqfyB6Rm9RL8UMVOcGpUh+eZTM7J8DfujujM7UDclc4AykUT98wu+Wa
v0AuRRjHrplUeCuSrLt1JzRO3jyH895syvG8qWP1OmSOdV5UJXNpuC5HaMNa69dYsaGnViP9JS+S
Iyt4M2vaiwjruj4szHqRvindwuXIp2wsYzKbGF+xHbqPPIuJNVLmfXoGVAqOTVW0tSdcTFGDhnU3
BotFJ6w3Yn+hwKFthqUcb9vCXL67XW5xy4t8SUzL7nfMgsVbP4Vau1/hxGi+lreCnYGtgPxAIcgZ
YZFAoWSYLigtbWJ35lcjHBdgFjaTsrmoMtmxy2B9SVYrPQuHfj5twopvVTY9iStxhac/MMi1b32z
Tuo7vNhqCqSeCrkhRphZmyhHHaj56K5PaI1tfGWmTk6unWll45nAJchSi0zj3qU9AiXOXvLHnunz
tqhVBYE0N15cq0dMZcZxs2wKlUl5bSoslsumTaU17EWjJu1kaqZZv6szzXbYQoHnqb/hA27AaxDt
J+a3MHaWR8MKy8dyWGodqAceIr9syZLD/jVHaGYZtSkGpbCeyl3FUca4j/WjcChxJsxKYjUXk9DB
ckY1m60yxO4XOeYpmFk7CtZE9NZhkuFIga1VSd/7kbmO4+mcx/y3DdydxS4o7I3j0UQ7GfP4Y4qM
ut+tcRh3QSS7/tiiwwm+LXKQz4QIF1V4qyWiHcjlM7MMR8C82PdGn3AoazsbB7MbZ/FtsfQDiAHD
hoxijVb+6GiGHsGYLB1zx7Nf5p8qCccuSIB1Llda4hqa386r1RNB31nOzZKGbui7XaIWr8qbrvRj
I9TTb0uROJEnBpdoGK2+q1t27me4+LJxvxRqaS8jYRSdl2f2mJ2u5WoV+9kQVfNDLcrq9waFILmx
l6VZVq/F5itfhcgTeVZNIGeDaKiMn31VWkh5S32ovGpOVbqnGQu2O+Uv45umhh/lg81iP7oaWSa2
i3JLbWPBOch3OeglUg3IBCq/df2sJbdONDeu6ynRpSz3/ZEHnXp9ZnWCgEB9ilK/Wh1Ro5rOgd6s
ukhYkSf2JYE+maoNOlxt2W0m5tLZ2Z1VdBe2shx86sDNgjkeVfso5ywcdtZoNOquIrKBiSgfDaaE
2C6uwMzl7Ib51R8zfbD4pgrJd/SjsfOoOGRpX8i9A1rDPWdPYBgX0ZL10N7ZI0MEStHgBL8dLf8+
u/1+VjPEh6qMg1ENS4fJL2maUleu+lRywida2MzoINoCo9oI+l6kZVwanhG0XrL9iof+sbrB1aSw
DZBKju2CGpSfNQ3R0jcdzVMVGNZYnA1N3wZTCuvki5v6WGr6dRlOwYKjrKkTbXK86d+aGhyVyGax
RxU4cT2fgeIQV/NgzfsmVTx9WYT2szV35okYNf0FWeF0UhCF8Gj1kfNlssPH4gi/CwdHYTnsqThy
Y8j9VBAOndJdcmmaQevjRL08T/azPwSrDyNln27Z/WyMm+VHcmdC/CXNczedkWAWfIW8/hRW8P6e
DaVcjuOOiT/xs94t06SjNeUkg46ov5c8sqJH4YRj+6iipFN8lTCIXGgc965Z1xgEMI4PRlHtpZGt
94m0G9pOEOtu23Sw1GW3RNQ+214HTVJLo/02V6H44i3+8eAYKxaHJCghVDnMzz5AZo/UBLcJD6/Q
c3ODwRVh2FpplssOhr3oV/XJP76E9+uZymDkcNXPL6q2165oZ8n17NnYmVE6wutaV1yqKtoRj5Z7
Te/EPhv2cdevxcB+Ygl9tqV0fAbhfCWu/VjI/DWGqZ0oWwnXPhZ+P47hzMozscZKBdhwnbtWJv3B
yazysV/L6LSO1+QqI9ngKyHhP1zVkcIQ3D4fqfP5oSf6mIe2tIEATHq0TUIytxxXSFR4YJG6KO7O
Q04e2RfP/o9pwdb5Mgxss0Iazh+T0BLLSCsjyw16HfP3UpKgliP9+/dZ4WPxlgf6fhEXdycfgmV/
tn9Fqk5tK+Q0TroZLkUYZWzogVNp1U0j4vsyr4tNuZZfPdF/vDdT2TrbHFOpz7ZaufDAUpfLAnwK
oDkskf3FHP7HOzve2H9fwfo0hdu1aKDJcYVUjap/LNY5vzHSaXROQqg6qZeZ62x66ZHZ+v3fH+kf
n6itW4ZBsBnLh2MbnxO2eGOh7LFDB7VusScJCjffDs5/1PJ+f29YkYgYp26pqFIe3+tvkznAQ2rI
pXQDZYY2bN20YVMWVclXttJPFsxfFzK5E8M0WaP0z0Lt0gXIYy6kbIGpDMaz6UL9sLz2stlFP517
e1N+T66kV1wOj9Wt8+2rlfFjt+rXxS3BJ2AYutLV56bnONiagTuKUtX6nPa3mK68uTk1LfXFp/ap
4fP3hQhDU7bLd86b+/g4E03kK5A6FVjk8ZBgu0eA4mm7dvdVj/wf78i2j+VkatXO54j4uF+7cOoB
slb0fyA8hpwiqkQ7yctu2M1pu36hjnu3ef1edeYDZ7EQxBNTf+YJfhoorbM2Uhd8B84t54vtutc8
7WHOrstb90peWESEEg3OKpvcGuEbAJR//xY+6ht+Pdffr378+9+GqU39JxYtV88PyZ7AnN2yBbR5
2u3//TL/+P5+u87nDZuFibXthuN1iG+tNsMOoxu1DMsKzGDZA+z64nr/9I0jRbJ0wAbUAT6L2ftq
sSi/6C77F2tnbA0yiCuvP7V9+xKyj5f5mv+lcP6PpZiKlHl8i2wYbQtE2MdnqdvSHKw6ZSk+Ly6s
oNrV++gQ30gvDvJd+8Ud/sMN0g4xHdd2bcsyP4cjILvTikaHqefmtyF7Rs5Om/CrKPI/Fx8DqoBp
Onx4jMzPmwsojGuaRqsGORC4HrRlCCR5CDaQXm8dbswm+krS+edtGXR7dCQqDu0hVtWPz3AheS3q
pjbaAv3ztQ3cUDiLHD22CRGR7qZ7HdQ28v+zaPrjV8AUhuaaPAcKsdbnXcuUL26onD7a2sVJHJ5g
5dnIejibS4U7WQ9yFftfjM+PQotfV1S8O2UJkBRK/zRWHHdUYTik8TbluzNPi12/OX556fVXEXDv
BsWP84swGZYcX3SmF/XZKDfEcRROdh5ve1/38vTmeFhyAq32ZLaXmBlJPB82k0cp7YtbPPZRP13Y
pi1HW40BKv7wkziTM9E6pUbbBfGV8GIvCcKDe+bshF/dQrz9YqP0SW10fKTiw/U+DZ04BqzMjiza
iuvsgslsV3g/ioRlwgiOn3v9xSv8c//y8XKfZs4kTyaA1FzOjcWmLkHY2HIr0ot6cO4G+Z9ZED/f
nPyc+spIKlKBg22rQdiinO+H6c2/v68/d3y/34/8PCJTMcQzTrJoO9bdndSWy3paHv/9En9+3FxC
cig49lcdxuPHj7uyTAD5NLO2Uy1OkiX1bBQj5dAF/36ZT0Lhvx/Wb9c5TtS/LWoD0GbNoM7FkI/K
ne45W+0lCShyE7JR+LQhxGbZq9f3q/7def/QUP6/7fzPLf//sZ//QQNwWf8sb/v258/+/Hv9/0Ln
/yhL+Z87//fry8/sH/r+x3/1q+/vmH8Zlm0xsR612393/OVfx4O9ZCv+SwrAS/qvjr/8SzL5O8pg
E8bO8ihp/q+Ov/OXwQbQoEsvKMQwd/5HLf8PMxSNAZAd7Fp1m+XTsaT6pAQxhCSAYcrjvcDXTV1S
lrc1Kd/3IpTLF+Koj/us46VQPFgOv7h0yav4vK1ExKuc1HKY65ckb32N84HhTx2oObIjVOXAHhbp
XTmIJQHv4YpAd93+qyn543L+65cQ7E9ABjMhO58zBelyUc4u9XQPvXuXVOYmFHq9iVYBtNYk3a2M
rogD/yqmlTPPH88ZJSuVdUfnoCDZHn38Hqu56ibgb/QWM10tfhUSnwEctoU3cohZmwF7JmO+3EZD
p4Nai0JrH+ZwVm8F3SK+VAQYU7lxqh5ppZvl8kcp5VI8rSUpH5cGiDTjceYmymB2civ1nSbU7X3r
6Jq6GRe0hidrsbrfx7FazbMisjoM9PDoDL8SsppOV9scH3RJbx4+dmvHp25Ekx2y4GiKTawtYP1p
qHOwH1U5abs1zDI7aId8FSfVaFQnxWiFbM/tvgH2MVZQlWujPaKi+9xx9o7dQWck2JeYE7eDw0M2
hwHJPwLQqV2scZcNZJHpoGSwgwCpLC0dM0gRLSQMw2QHK6PsodsWygBCWzlVF1AEoqhCcXffVyHO
oaaMyDqOh9FAGTAIBbluAsro0+SowYiNDpBpd8oaT0dGvu5pruGRr2g/D9hmFmbF2B1S50RH4NFf
CppRmd9nGQEbQ9Roy3VljMt3R1scNu5pZKa3AjLafMNJTZ/3eTZGL4OiyHXeLKm+7FZzQnnbM/Zc
z8DO5nrT5DaA0mdA0J5MCFg5jVgF7kJVDTcM2SPjzooiyzOghBGlnowSbzOczm9uU9XmZRFmw/Os
w9LaMQBUeSCUsLC21qxo+eZruejbqNBUTTwrahuvnkYJG3Uc8okfpq92e27LfL60JndJrY1pJUS0
uEUMMMSysmV8iYiV6G7zfBkItRmoBpSaq59Rgujhv1fIUzduk0JY7oauqn1hp+Wz6eTC3PAJ2+wy
Jpzeu8EOe+3AcNZdH11VeKxK59NhsRjWJzXNjdEr8iOLZhBw1zdABakeD27c0t7tlul0tNGDbEWN
CDfo46zqH9t6NNACdpobBqPdh/CFZqmP1m01duu1ollT+aLHGgD90dQH+LhRnKeHvK3DChSdtmqa
NzEY72c7M/PbeVUq95NUuHd6Iaa7UHTxk5L63FyMNEPBJ2d2HQZVnEjBipyL7jEHjByjAcmt8NqM
iqI9OLOFhtCMzMy+ilKE1wAg086+VWoo2jN+36VgcA6ivNYSpbStNVbQ9EsRzddTFPL0I6ecALwu
Whd6hra2SzC65C4FQwd0C/jIRFpN3hLw4rUtyS9ebtPMxUmhujBY+qg/E25rgoG0XYC8FoXMeJtB
RutAvSkQoeu4wCRMZacuONFE1wRMhs5BG5p8PhnNOtLvun4k5UVMYTyc11FsxcGCyP/WmvuJOimR
7kQcdJTGzzLJpx3QCxOUupU2/FR6IVu/aWPjMmykHHeypr8KLHxcnkn+GJrtZK3hj7m1YvG0qqgn
XMlsEI3m1Tw4QVUp98nW5WTsQprCBmcau67pZlO13fepKme/LHNjvaAFPe30qWNyRpKiX7WDHAMN
aG50kDS82l1H86y9ypPZZsce4c5ZTmPXzqA5ps10O7jTYj6F/FP5mLX10G9kWi5XmczrS0VBL/Yz
OmPrNspz53uvDPS59tjLFLsZIUPkjAiz2iEz0yn7h+bSe9q8oCpoUSNHV/z2drGnW4/JJcOmH3pt
T8u/Wg99PdmCLqxtcNW+fErsVBGEOfeDuJjmStw7TUngge4YpQxWp1sJGZaisjZzlF+RXXNWwMEh
lGlSKjmgn0IrJNCgxVtC6rUh6DM53jTK0ujXx7Gr7whbiKHL2mitdtq0YAdNKjjtlPaV01zBWRTO
aUZpDqBcs2jUGAoSFQ7THJYQ4Jf8tXdtUzwYsROHZ5nRNc/jVFvubmDht05NQZNS2v3oTW4moHrm
mnvRGMt805EKEQH403vAmXrdNAFMmLo9qay+2llM63Bzlmxxz6q8WmkNlq0bnpKGkXcHYc1lGchV
q57YGvd0kdpJjf5qNPIcER/luxEvAiT5WgO0Tvpvp/kGA0K/gMd7TFFy0uSYneX2jthVGq/8JSQA
aQ2GadQfGbTj6ouB/cemWtpmvaCMlj6M8mjZqpq5Xq/SZjXyS6U3kREMMidnQ0NJTYCjYY/MSJUa
0utm6Wd4+SpNni1o5uq8BnVWHIp6crsHc27Ud8XQnBiZTgHAUxuryxac0hI0g6AxvBkAwc6HcTYN
1mlm18h3yR4STO1zTM2OzwZuDtsE0iE0eZROdmo3l7QPt07ZFSu0LCI/+EDqiFdZGeXspWh8+LwL
e3xumNE7X8RucztECbOorWITTCeKs2WzFBijNjRtp/S4eAytX1lxO2LDoC3anSthuw95ZNqxLxqC
lzYyK3Pn4EozB6dKzY/5uW5BNkbLimmjdAiVprMb0WwVldO+GXENO5ZufAXwe0xnUtmiVTbIOMbM
3A7wfUN/htUPGYWY7XDvoNqdPBW7IDOGqGBPMvfWOFubcoDVm226tBpoUeS1ofx2nNynZa30Rzt0
6udRz5HtFFpqoCYLzarwM7Y93x3plu12Lhv4rjXTvtwo3l+8X7PGajZ6x3x3zm3o034aeWm3sRxn
BGoz0p75ahQqafpDBGwDDQEgxZI+0FIfFYdePa+xtexiu2zJFTCi1tYCvSWjsNgsawdc0+tDJZmS
J8RnRbpZ0R11eYCCNR0aZB7hMNob4kqkFYEI7mM74DO1axfcuzOo6gThC/jVrZKd2/tSNmSB450X
iWSkkYJSTe75hBiIyiBbsHa4VrUxr8BmY1FbntOukdFu22Ga0vqGoEZRgM4daAqUe7ZU1HPuy6lL
qvXaConpiC8rRiAuucEpCltz9gVPhDAE8UuDFoKvIdvKiEtV+LM4StXqshf6hTkgSQAL3IS9b5eR
jH2rEAB9O7re42FUtdbeTYS6SvLJ4JZtG2dWxY5IKdfZuqg3q/1QRW2ITrCVw3Q9D7FGgMFod5N7
UFrPIjQftXjgVLR7t2sq+MrvYr14GpLvk5xQfCTvcj53ifRqyy0dKfToMWALs3MmVuxdSNTTwyKG
Kg7bk3621u/1kPMZFIMVWxiej3LC/l1aWGkjTF7HTMJ5p1VH+WEic7fctXotrcv6XaI46GkJAtc4
ShfhYCfXfEyRwkwn5sK6WcNp4M8djvBbnR9wlEDaC5D9oh/7wZdxHdJHfddMshKhTFyyzuwKHFdo
tO5sLRvGm+xdcRlahX7ZVjxav33XZKK4ZQfWR+Pak5T9rtwk16TQdta7orNFS0R0Um6ENULMo/IT
4QWq2kwgsbvoyEGMDpls8su6NqEEGXIlbM+0qhIKNUJil1Uc8QAUK7HEPtkIaE+LfLDGnbOQ+UNm
TTOdjf206K+zHMeLCA6zj7I2+pnkWdXsGINIW92oRsHclE56raZJC3eqy5Tc2+Cwre3UtGwCmc1c
dHDe/Ldu9qih7ccaY4VZL+VyPuM7m+7lWHUQ0MGqD4ehLw17aztzCWL+qNDtF3Oqg+5duYtAYzX9
0TXctSJl6SjvpRrrpmRPdaF1S1gfcBSkNjn0fKdF/vHAK0Y07PRyeTaHBYFwN3WLudeGohsOsom1
FEGWUSABK6AGHRC+VCL3V6jFRf9Q20Sqbs1fgmX9Xb1cot9NnF24cgY6jdAFqTsEVqo4LkNOTswY
vdsWuZTDQQ6u/oo8z6p3U6YGlXrdPKav8zS4JdF0R3k1qarkmUUDGiF/SGJ2TsUi+xOODyXa3Xel
tvGu2u7fFdzahORo32hJku7lu8obOHImT5C6NWJfoWp2XlOLYA8fYTQKcVerkhtrjmaLLZmjvabv
anInN49cTqMhDou5xyWCQJAYcTlJy8X4qxo3PtTGZE+HvDGY3yZ9Xa093em8CVb8pF85dsWxnvXf
FVAOL64CIW4iGcFTYP/RhOgyMihGFUX7aBhSFO0zyD92RaYBrt+MtTZI1zoCOs/GDM36ZNMXL1aY
iCwTlbjM66lDi91Wdrvj6Da33+2w1Un0VKYYzueI3dRJGM/NWbjI7s1ySkTzIjJrbR91jZn+Knf+
//LW/zbQdv5rgevQ5d//16Ef2qH+3RDz97/7VeIyLPcvlyOngTIJVjlv/L8KXVS+/sLPYmF5Qb5r
vvtXfit0kU2OVEQ3LRoeR3f634Uuy/qLYAvE87TI6VQzeP6TQpeBFOLDWOTnUOLiN3B0gv5Q9Hwm
9qISLSFu5vZ9K43XAeGoTOWdzUrv5Q4o/DDhTxNyWWwM8TnH3Le4KcODri2EXnJuxeQwV/k2jIsz
BDXmJpmjkyg7scAbb0m2uO5soSHLrYJBQ+rbkqIT1sYuImIzQS5K1pq4tjsn3YjeddHHK0SJC9GI
spJkcwwxoT3arqBDsxnbotlW5UqNqtA342KM5CjpB7GD9Rfvu9i5wHqxm6OOCBJbntVZRvpTcUbw
LDmA+dz5XUoKpmUhLw6vIqWW01wrTydpBrluXjt1irx0sq71+qaIjWwrquxFhuYpscY7k9BJsoiu
FmrH3qwxlyi3RoUYHfXa34zRvDYG6yYbDIM6QFcHsTHsARuxe17iq2Gqr2RhXkd5+gI67Xl1YHNV
69XiJqnn5vHB7HSvJYhoY8BiYeULf0g2aGHOnFomMZkilOUogOgruVmkv9l2uUuXNRBNdK/B9DfT
pypS0AVq9yAK7XtsOAdryN/S7slGmDqE5W2qWxfJSv9DM9uDNnXNxjiYnOSXtiYLRjdjv7Zs1BXV
eVUlGMCb7CUx3LtusfZFrF8QNnmLcpAmX2dfhJZ2YkTSJihOfjPL2twY2ZnojF2jye9N1D1rlnD9
GLOHmuM3vYyfi2S5dEjUMVYyJsVk+hzwgyHm9ogsm7Ew6Q9EdG4cY33Oi/BusHP7aEHykd29hZH7
jfbNU1Pmb6GodT9x87sWAFkaPxPuZnvL2HUecVk/CoMsyg4Wea1PvhoMEhrS1yixSGHJ7nOdJ6sf
pdMkYUazuuyz4iWEXuuDmb3q1pnjAhsv5LXzRWw1+rav3IsU3aqHIZDoKl1nY9Jg0zBR2tpuhXCa
CLnUXtqTzq5vmvBiSMaQdVVbOdloHd6ZkgIdlSV/tTO268isB2KZNyT2/SgnEngHQdRlXE4b1xTX
5AdeV3M++e6aPHcjh0rT0fcccwPVr+2BjCXU3jki1WbDaSoLDJufgGOl4beu2JNO5mNV7GSXLrsR
mEXXSsRtRHJq5A0Go0iINZn2KFuRbBNrzjGh9kwTNf5RMW+zrYFMd60c7SRabqiLU1CNk8LTqvit
1OK3tkl+Dvuk5rRfYzEaKFlVy+z6ZsHTJm3jJp/LA2moHd/V8c3Fo0suSYPVt7xqk2yhQLO+TNIA
pY41AT2wweNJmjM3yd8cJa7l1snYcVLxXql9sihT0VjW1txAHVOb5qEyVH4yhxyOtHjeF4bcMmXF
m2wcz3ugjZu4LC3fSLtLwKsAsYNILA+jG1s7ikwuX8XyFN9hyYlx4Wn6PnL56Eo926JSBZgf36iq
8+eJ/52U2o7Unvy5GJ07YuFif9Wnh1DLOej4oIaxMDfldbLvrJDonrm868ZqV8nkNU8cpkKbQBrX
PLDT3K9p4cV1bF857nc7YjQA6W6gEkNRi2rrerLJX6lrcWCdvs6q9HW0Dn0fXqcNpo6ps290Z3X2
mIcKpge/apwHwcMPllU/wxm463tF+9vJalIKduZa3tk2gvZ2aU5L3DWBY3MZTh5X8XIaDt15IhdF
b7C8cgkc3LS1UZKew1Bv2uTC6ZeATNMHzIU52VPhXdikL9mU+M7Y7cqBb6ZKeRFOhXYYd+jJ+4BB
GBakrfXAUkeQEllgjdunxInEp6QfXenTeM6K45EySu3eqEj/kt/C3sZWFHIOn8pDqMQx1JCZp+uZ
A+Qsd6pMb8zFwOg1nFhhQo/dYDau+uFnZ3ec9WDEq8I96G51JakcbrSqvBpJYw4a6W7wsxGaV501
1vi0pvaFYOASilM/7U2KdxtttDGiVHJf9dXtvFjEJ/Wl681r9dx064NDqGU26xeLLh7CnqVimcr3
EEzKX63ykr48o6VQblw7xroItOS4UCUeNUsjxZqmRbavLGqRdUeJkKJ2m1SkeVrFvVYQ0ViXJrh7
SZAZmeBe9NjJYTnpCbN1SeqCEkcDYM4hyLsyyNn1dfo55hxWP304j9z8bK1d6TmLuutEfWUYM8Wn
4r6Ihld2lBckberMJxRbgSZ6UYpvRjRL5uHZMDCdlLU/SN8RVKuyUXpZW11p9QCDgvFucoj3mlmM
5KSE2qZvNWwITnUBPivyyBDFEi70inQZSt2tUyEi7wp7wxG727CV9xfLuATvZHutzhcGPbGtHkhz
F16S1P7CadsfW0S2nXFjNzjAMiJuZTRfUG1VHooc6bGjcKb6W1u4Z8Z0YXVxgHH2uaAqAiXfuYU7
F0KB9MuitLxwGw7F5Oskem1siVnKIMVT13QyE832TXfFodAcSVa9c9dMpG3XSZxt9GGZ9pHotmGj
q8Oc3h7x34e6xvrp1Mwo/Osur8KtHqKH7U8wfuMDUgSNOk37VBrtkzH1P2yx+uzLOy8xBz7actnM
S3nrtKRBxStqpcgaL52YwaBG1Ltl/gjVmJIUjRw08FtK6MRbJoWL3ZHAKp1SFkV61B2+m9mYptgq
6SvLn1O2T9Ru/Iyhy+n5O2Hkb3QZybKxOKekBtGA1YtTj30QOxK/RCxPZ9s+iOOw1lfMG6gKQvxr
wSLLy65DD45P7mU2u3MjZdlC3is9ob53UTVSwEPlv/Jj42M0UD+ZuzJeHsIkfVvb+HmslntSs2r8
PkFeLg9qnM7nBpVEqoH9j5hzp6wgFGHaVnF+xlA7awp+KDvMC6JwT0FEs0+ag7UFeaSF4kE6PqSc
pwFzwk71LobHYk//6IGMiIe6s+mGgdPb6HnHAXa9IEDnbsGUuJ8JJDSi7tIe3DNWYOr0BtFbuS0G
kjwZi+7ipn6jVwk2sT4NKIhu2SfPjJBjs5Sz8V5myb5OJ+PQRR3G2K4+NFRuZpI39xaOLWKvwtOF
9CyDwkJAa5p5ydIvVLwVS0XONLbPQMSSLttCohjLJ5ZUlzx1Nomp3GeRdqJH9a0qymfXtK4BMqZN
SH5V11gbi4z5rFFEP2Kk9iIr/GmJyTcm1j2J4ZYau32hh4b0Naffs4huEj12PdYZc0fGJkcFokb6
FPOTRq1NsLcqhbxtokOkBBVL23zL8uxtGupDRHwhZWVz0wy98BRWSDqJC/5cYZ7UYf5cv5lTGPkR
1eUg4eBXJccqOqVKma2FT2Ndera6N+Ko9frVus7ka0cm9C4RBCubKbkE3Q3lSS8aj8HbGpeYCHyd
Q/suI/muHS6p4QZzXjOk6FjgqfPYPO57qzpgjr5dreoKh9dzbZgUNpP9QtUEkFDyEi38uJYDr26T
5twsDxoxpykLeTqTT5nu55H87AmVPFb2I5LXEoTeOi+t/QSs4qRYcybklOWN6tNPHHWTJxv6KJFz
KFX+LKf2aYQkVXUvjuXcqUL9CLX4lUPPK2YrlhwSuHwqlD8m0Z9WCWzqKY2VbxNFslEJH3U4l1d5
tjwsYt4NLsFfORHuus4GdxzWgBoKecllM25kR1KnsrWfAIoP7mRehpdFLgjE0HpsS6WJlKR45uP1
Jrl6jTkSL383xdGrhvOMZkx9F2rOs6wJoE9KQZLY3D3NUw3Us3jqi/DZ4N2vkkGgRzYfkrOg+cyv
Ii7hV9VwUhkFBx+RPsmuenVTfT6U3Y2WRQh6jehUa1jCLNn+GBklO1uOV9Tf5YZZECdhTABd9prP
0Rv09W3fR69rW3B7xaYOjWuRMyc0ffpWxMQB6O2w7ylubxqaU97h0ZpDQjuTfchJI7RdJoQELX3r
1NoxFq7Z7CsnfBkplmwanBkIABm8+XKCsexFjybL/z/snWlv21j25r/KYN6zwH15S1KiKMm25N1+
Q8R2zH3f+ennx1R1V+JKYnQDfwwwmAYaXV2JTYm8vPec5zzL8DWwYmT/QvL+7WYLSIZbM0TpP1KW
gkqi/LvrcSaHFPuE5DKxnDTO/Fxj+wJruu21tTwX2/tYTA4g7DwGnbKjT9iWpCpOnZDAwnDkkChm
mkVRb2qKrel2nIu7ii3UbWringZdC+xeIXxQnCFRFPeZrCJW7RsMVkYilMXdUCzhXo0Gmk4pea6P
45KOaMEouZLagGY4Mfyl3CZYlDhGtq/YqFIv5nTfpQmWP4lQLB4zy9GuLOuGzGerPQzdsYZf4XZC
dqIgUF2RLOxGaQbG5hTbijDdp8wJ7UWODwxqLitM2hHUGbeAzAczIg2WaDzetQuZKoab8pZ16qta
Xxi9sllqFG+UTDknOVM/s2XM3FFga2p67tDCwmQnaXsK1de2XscxnP5O30732hpsN9MMlczZ3TKt
js2gm9Ac2se8qB+NiMLYTO7DhFdRaygZ6/od1/XSpKVjUuFQFHCnJa8Pv1QyZxzlsg42DzTYY9Qc
E6khorZKRm5bjHzVWBeyGJJBnx31ernXer+cCX9LhvIZF4Hb2UpaB7yD9D+lJ3WeCqIgEyhtEVBS
7yEoKblPkV3VE+KGeiEHlCa8iLFFKzVNcrS5STcykbOhrmNVYSgoyav7OZhwqNap3pi20w0ppGEl
wxqJJeqLTW+gcm4namZsjKHKPcG6qSYLY6W66mzIAmcxMbZ4bjxO2jgiiUyfx3J+1BBa6EUwO2tf
T5RRYc8irkZZczNa5peYYXM8xKDznCpxtJ7RSvwCJvqIIuSY5RhnT52GtjeYHGBT1TY7gSxhSecJ
GwgbzeYdCaKHI9bT3LARdGot2EuLjJDdWFfCt7JKn/tWupg75WuDvMAV9XTY5E1oojExzhi5PncK
Ir8yV0nBU4nlwmOvgHoSTFRRUWDeLgZpRlZl3Yc6FnZqrPhFmDUOk+vlhaKRtOnGHmUKEE0n2mu0
qm6jc9TY65hmMYidVqscNf1IbhpFr5sFKpXVepIjYmA4UUZ3YSDv80h716Vpn6yuAE0v17bakk/U
zfdqoZhU8BSU40RlkPWpq5ohyYaLoJKYyF8Mm6eSA9Khk8MYbg4frIjgnBD+BbMp6VgJ4sboOeKj
7LyEzQ390N6ajVumoldkapEYSCGXBm4dE1cey/AhSoZ2kcFGgFzyoLRXE7oHqd/U+M54sXg2LXM/
oMP6HwNG/x8zBNKhy/2aFeiWeVzEr1++R0zXn/gTLhV06Q9o+QCvugGdD/Ua2PmfxMD1j8A9cWww
TRHg9Btn8C/AVNL+0FXRQAcIgYifAWT9Cy/lT9ZfJluyCLdDV0zjP8JLV4bo38i9yY9zdUBSGWGd
BA3xA1NVnwdzVucR5td9eK1tpV3sicj4Virx1nKt3Xd35i/m6A9y1h/B2T8vZxngxjrFPV/uAxGx
H/O8EhB1u+N53AvB3uideAems2Pfkc6wjzocUJCmI7WEYuB8cvUfxxT/vPrKDP6OLhtLfUC1sXB1
OPey0zr1RXEQt8omvPpU0PmTG2uJiqxhAAl+jpLnx2shYwowEbBonv3ZIaPWWXb6KXbqo7KhkLn+
/Tf7kW/87YshJcD8g3qYdaZ8uK0mzKExXoi+jalAZiyPjPGuNM+/v8h6dz4slR8u8uHuiU3IVHLm
IujDY8IyoODbv78CHNGfXIOITkLpkFVCbF7Xz3dPKFFFQZ5NntAQZgSvWn5dE7hbpbueXNQmwcSJ
BhyO2LZKSUgm1L2r76TlocYSPWNeOl4HJEhXA0CG8ZZGyWbA+FuNvsriqWjoAjiWzClwKmGNjO73
GD69Kmr41Ks1HDF9A4Gylw4yotm6ym1Gs+9T323qtju1cn40GutOrxonnOIb1apczMdxg0nw7Zlc
0ukvquklKr4kylvXkVxszCdpmkBtpVMQj9s4w+ynojMLD4m2XEHh20ZJRRwcLv7VF1260KpzSu5E
ItxqWu5m7bPmx8sXDCYk+WXBYiJSJVdrriTcvwsTeOJ5kQrYX+K+lxvMapRtZ5aPSm942G7YCaKj
2HjUQOKk6FJTvxrNFSZwaXkdtrDNws6WJo3cb9G2CHRYQsKtMy9diBFWMXdJ3vr6q4o1V8pwuEot
J8hlJ8mfNRGQoLkxun3KSZpRp6BZ3tXFC7J/8sMJDdb4+xjNNfq92KMXIMU4B2bAWwh05rGSTwyu
SWQ23KG9jRawbVEmYj516yJ1IYxuElN6yCLpvhfVV5GzW+pCh3DgB0tINz3JDXaV64cWNpIYoIFP
RHwjOfEVOKYVyoTqRqUcacOLJLnNKrIw8jb3Zi26DuPUM+ioZ0Jzcx38Oydlk+qR8aI9Sxnsh7VR
2LdQFYkTtgVBOhtUaYMl0czRqof3VUr1TdJq2sh7SLheLKjuZEArLpUtIVKOmmBClBGNN3vkfDsr
jSmPD2Tb9/OpgK4QDKObrZkcTDE0exFMl77GKXCyakri1iUmIpnixRZg5W3cbDqynONM9GcuaYh0
bTKAGPYPFQ6lKZ4XC5jX0obUEkRTT6cCoCTejc1BNHAmD55W4LfRLAcsh+Ke2pNEkDK5E+KneDkF
ys2cVBeExrkNQ/wU0fYIZ4EaaJvwefoEopn5RAON2mMr0aHCHb5g2rpVSc/uZuGK3sxJzJemhH3K
6HsQ36Tc2LZYv8whkHo/AAzVrqGT4A21oqvPg+LL8Q1kur00QtMtN/ib7I30mJv6nTHz4HScFYAm
YFDZOQapWvFYlMO2rHPovDcGTN4s9QseRKEWG6s+dIrhitlLh3ojy1MwZYZt2Ei0zWsGeK8Q0kw+
uvUOUWML0sVL/5xl121n4OlzjekzxDC7xr2uxY8D0OzcKKcO441gfMYszBYka6eBA4iYpuEgZy9d
sVXLetOLlIcrVUga3SRJQCVvFMPL89eW3hGvDFLX8/WZw9CRy0sNVmnuycotXmtsUw8NhXM4xs48
QsFXK1eU34242PawkzICCXKaU0UIz3VAb1NcpNAOhqS5laV0Zyo4MJnRBPPobdYqV2gqG7zPVvOv
Lb5JvJEKvrLt89x+xYqCHCxGUVOynTuTEBiAc/JgwGbtTMGjgzZsaXpnnkUgmgDOgL9kVw1kXUKx
N1JX7/so3SRUpGIQeE0mfwVn2NdqeB1TSyoYmsFlcue+YZ8NN0SJw26T7bRjkQmP9XzRDDnZ7PfC
NHkhRmjt/TDcm0bldH3o6FPl6DPZ7SruCiPys+KLNHwJu7ulOAVBCNiDG3RiB+G7iUAh1Ewnsh50
EZyckRJM9Xi6jhRsGbqHeZ43BZQxdZHtQmk3iRRcoIp3lfq+x+1HLjK7FE8LisTqlnmg3fAZLXg1
hcbgO9i0uLBJRrDJltHXJ9lrAm8JLwIFxz8cB+vwHULnZqojwmf0PdA4zN/FHgU/YXEWwsOynGF1
4kgSOS2cFnFhQjoBvwCtlpiqjEPjSKHi5KAxwfLQgpWMfcKpcd0unpg+l+1ix4z7hlrGkQyzwkQl
69cY8CPyFJNBM5zDRLuIaQ/D4N4cCHFmVAaIZY9jcBnX8yY12Qq6zIsqeRcoYCNV4uTCspG40U3h
t6wBgaFq1jQkv0ZgQMZeZiyYSzfKwImZZSzUix4W+WLeCnySdBSh6Ca0gF9V8iXT8zQ/9NZ9zKWn
8VWGdBuUtFdBuMH1ylmUzCFxw55VDVziRuT000lozk/RioxVwnYoDddsrrTa2k/Mo8zS2gkVzD5V
3EhV6WIutRlXArMYQKwFv+BQi9gliuZaCV6sBgwVNFcGhGvD1xSruKBeNiIeg+Oxw71KFpszCnqr
fhtogrXWwANb4ul2XiNmDzpXcgoavVXNzwmDGYsgNIwTYEF7WiO7Upud54Xaz5C3JXyfMlXtkTFN
Yt1nAcOC3FFCg46vgrc4dE4T1XsxWidJVKSdLu3kvN+nTB/pXbczOeY1M7VmvX/g2OzfWx5oaWdi
tEuwgwtMydPH/D2a+000dLdalQOs5l62oth9dpvC2leKB70xXutZepAB0hkF7bUk8kTjokj7q1HG
sa0d6Z5DhVxQmTsZXFZMCAu13AwJL3LzVBMhV6THhDEMOzffJvBDgWOtsZoD8HwCxBOqL6LVe4sG
37l4aSzREfS7WZswO6g3sST5DC8vCuteMKNd31imLY8TbFLpDnUOjgGQtKf6zorLi9gM34ErWZoI
H8JivKpVbSd2kiumU8Xwa+bTpsyp8zemjht8kv2hCdlT8DaAmW4HhQCXJ7FVvXqaFCw2cWCrGOxQ
uvWVeuy0aCdi38rybc7qoN7i/WJb8u2kAE0I0TlV1Kd+YGqa1MNOhTYhitUTJQspTgYE1NTuyGsI
Ka9k1inBrk4XRiluIMARTAAc7jPzPOt2USDFdqK6V/Pwclke1Z4HDN/tHCwq67Jq75TRvFKl2U+7
/IIndBw0dBqzkUauEpJguBhfB6mDGz+fhbG8xJaTuhTrfEn9avbGdbeYtqkd5BEOGGOsHqRcH8m0
1JqbIuvO2sIwMpzQnai7TkxQodDqDK9BR+pqgPY3Ua47OXmwepAOean839fX/6zgYcQoSH9lQ5F1
TGh/rK5nuG4x0pjGpepz8Pqx8+ITMwj5RwXU2on8eIkP2tSBhVVXGHAiRs9O2tXa+EQnfP5vAtdy
5sdlk74aF+IWnGcXOJ+FU3xLWP2xRTFNMroR2/EfiQ7ixy9Y0GUnkbFmuvmZQ5CHM7m6oxziPUjt
YdkzB9qlbnj1aXbg2l/97rq069+3LYI6YG6lcV36Cl/ApknaYYVpj1s8Sc+x+2kj+8826cfv+eFB
WuisEcxzvWE7uYOPAvhCPg373tW3MAEu9c3n1lDfpOH/+I46vC7NwDEYKfeP3zGNOivrzGH9juMm
PURecVe+DI+V33umn12x9R5gqZeXqgN7yq02I8lqW4AEp7sEy9tStpxQWbjqNa9T+Rmu8M/Onhvy
94f7Jsz7rm9s0grlBBNul8q58tXNdIhe+kd4L1gSfCY0/9lbBL3MMIFLdKgpH25+3QSGXshj44oB
B9NT2zz9/i2V/gkd8GUsSbEM1rKEbvPHO21OsykUKhcQduNGdaqbaEuOpx/t6qvPHQE+OE/9+cZ+
d7Vvhhbf3Tqm1YswKIzTkMYDxuAgWT+XXnwxOKvNnQOb5D4EjhlfDIrTz+zUf/7G/v1d/yHahyYr
ievNDOkXXKjyqgM6TxHjLJ7mGc9MFuxsP3jx9lOnjp/fZjATHOBWb4kP0FdY1oqwJAiAhq25X/zE
TZ1+m55oSFimn72y8mdXW//8u9tMiBDFYc3VEL1ETvkuhZ64iTecTg/Ru3bmnHaifXQpnAEcbhMb
mOHTz/DThQve+K8v/AElCnGIzsSMj2CGC/ziO3PK3U+W7s/eQ/yTDVRFKE3kj0JjS+wUyRhl3o19
5+d75FMOMwF79Bvvs9fwpwvXEldN8yo2FuUPm705i6UciIjVxL2Ff4Z5Zkpy1B7CDd45duqbmCDb
PEzPOGWfAInffvXHvRAsDEITdFiIqx/uJLJlbVQhA7j1pn1HTsW0w0V8sBu/AD2ctG3vlV6w7Tb5
ST0299FBz7Z0K+fk+bO0tm/vxz8+CQijxl1n0/8ImOUxs7y8XYvm587t/PGieUjui0vMk3f/BaSJ
9dc3Ybds4sD78Vq1VU/ZjNWlq9mDSz9U78NNzvM1PDqOzjP+rFb+PxH7f6+qfpbMr2cK34jYh774
0kZx8/1g4a+f/BcVW1/9A3CY1UWcRxC7/2u0gPD+D8zMVvwZqjZnNlvBv6jY6h+8LyyU1X3G4C39
e7SgKn/g3CNJJg5b2urPKP8nowXtm/PX32sTriNLEj63oiIPYvghfthg69LUZUFKGtQh8OEaH6rU
YycXpheFhgTfLHvVteRFsOAys2vZkcpAfU4NoHKxaOxqVEtPjM6ZiRZITaybNsKuVhVmD1SngOPU
7aV5KHeyBsdCNRc4PioT33G+6eoC4WcyfMFG65nLiO6AjfQi9VA/IC6mSy261iAewqiG6Qsuq0KA
WMe4qgLHKWiwOhak2u9plfqm63dCRqM9SvNrjlrdQ/x2JzUE11htWwJRGlsYP6iy5SZFV41qeA6P
hd6fBSaci6CTEQPOx2d+TgmmccNWPUP44TyV0i/rfysd0jbSQIjP2FBX9LN5Gy9QgLEWjMLLfODv
5noF36fX8J8UI9eEmYXHMdm40D7FNj8O8H7ssQG1Qne18Is0bm59HSflbWG9EcWJpVAZHRaQU1es
HvA03Iqp9aVYXq2wgDUI6ak3m4MQ6eV+4LdUxpLtDDN7kWblbC5P4P7eNERbC8egfIlfYgMSpVnk
RysQ79UI7oLQ5luzXJ7g8L3Ec+y0KdpFKzsiHGN238Qi/Ojc1ScYfoNQPhuLDNLYZBdD2fGhA/Wt
KVPNlnsTpTCpN8xm1fOffNyarkzPuw1JEu+yGez7CVqtSMhVnqgDVI3yDXeo0o219AW3IzC7oLNJ
VbgJjYG0SRjFRkyfY8rxFa3gAbx45QskLwH8BSkev3CxlxhmBC2otMOJYWc0xrVBJengC70r2rNU
whACslM9sQP7wBJ7UxskVko44PoNMKIaStsIuAQJ3iI5haYsjpEl71kk4p2/gQJ4YsYmOyIcokEd
7sulfMGpWHXxbnmQsV12c4vVV68DZ9iQ6hbQ1sPK3e7TmrWmT6eqfhY7/gVUuGdcBJ9TObogb93W
xPxVaHKYgo8JQSff/rwdcIdtQ5/IiZtiDg/B0lUbueCno05+C4fr+b4XehnTZuH1G5tVm5rrIZNY
UN0FCgeEACvft4reekk4kPuQaOM9RhKoXCP9ti+gVuPkDtSaPQsyrIKiXcBhxkTYgjlfjgKT7FYM
3Zl210m68U3Ts2VbCOp9rAYLMR2K7lS1X/YT+WSNMDthYV4arbJLMxhnUtyuGvj0TWTZqTUD9Rzm
QR1a8KirU78IKNTD8qgL8708XVfNYDlNmryvBP50ZkVqgnYj6FeWRavOjgnWOT/mYnlKLZxzc/kp
k4t+iz8UhA6cUEZZfSHSR4MwNba7IfTKhicD3rko0jHI5GRX3WPxXLqLpgAHT8bVKMjneCURr2RE
y4L1sBgIdetqaB25AvJpZJ5kqMDks9Swhb/Oh8CbDTrGLPqCptJ8ZsASRr1vNGM6ACA+J2meeHox
zjiqK4cJl/uN2lKCl0nrxkv/WI2aJ8dwVBdL2YVa7JfpvK1oTOwotLaILNzJhF0SppXqVlPx3AY8
+LLSGBvcIUG7ablBSQ3tRMxPsTpfLlq4KYphY+qwJ4IgO/YlToaoTV+UJb9O0btXOfMWeXhT1Sxy
YxUHTk4Rn5wV0UaYAkrPhyNOcZu2sHUjk40zi18MPE9x+dhHDTISfXwSIsW1ULdKc3cXxsO5K9I3
2D63EgzxoISnJZ5LFP0oUct0S3j5icSOTVWBVin41uLC3m/nZvQRp96UYt6u/iWZ0yv9DhltxpBm
mbegiH2cFMcimwWUgsTY5I0B/UWOy724DVJwH6iBOwGevtxou24SQgCc4qZh+uEI+cZMZN9o4602
S+dZTZ/w+t4oQ38lDfw+tRE3Zly8a5XOU+ZI4ltijU/cALzIaXA0IXlRYvGoKoWvkNBiBzmUY9Ig
UqCV8UKY8isTKBd5sOgKYVFijtJd1ctwHdeZ7qBt9ORJnRyrDx77nE8aoN9ERpIA6yZsiHRDMf/W
6sbSNesigTJu5XYyqzf6onVb3coAgnGrnurkuFhsqpO2rn+zgYhCwgYDrrCAWRtcxGonHZPc7Y0C
RlnWsP2sPrkDluhP7AgrY684Wyk3r9JaijkDCUScZMemnMkXWdFrCcY2ftedmx/Rb760QfiWWCFq
cRGgHSnsFXHL2yKqH1e2YcqmN4bj/aLpvqKeQ/bjSgxaDxeeZ5hIkO8y0687KHDfWMdkzlz2ynUg
fp01cLKMBeoEQvwemKpnBZqPO/RRMnq3qJYHZUr8TYXr79UijLZB3aCkzeCHAc6KdQ+oXlxnbEZe
CtfBjq57M0NCH/Lh1xNIJnEDjvVynzFIySCgu1gMEzcDGilPhsdjA7gweQRFMN2rkOciTV7Qmkdv
QzxeDMN4Am53Ugn5WKdzQA48ARzm4DiqMG6Dlt1XJX4ERnkuOQqMOnwELQjyY9IVnpRpOBBXT4Xe
3XMyRLYiN4+pGb6Iafmc3prr8MIIxDN3KnRxY0k2Uk4bXnHDU514ZIWTSuHH1JT6IFVJMMj1hsdL
VlGTG0+lKNP7xMQ3BKl1X8YmFDUTvloF+XivVsFDJ+C5MUx57pliA6qvdgcFDiVWBncYbdROamKY
ohV8/JTNHDeq1k2VcnLVht0qY6jjZobmouVSQIpvCXnp7SFmKp/tuto4KvqaUiFnTB9SPqQg876F
C2oUh9Epj3PZazUjMzJsXkWJ1bV6TxEmOB4F+jdbV1OszEf9XVP7P5HI/4Hu4ZdeZuu1vndA++va
/zezyRRJX1vA33cO7f+6qZovXTZ/3zn89ZN/dQ6SDvVIQU+oA/38qcf8k5QECegP4BhDRaNJoDr6
yX93DvwJxAycrYBWIbXg/flvUpL+hyJDcFptsEWMHvEG/U86h2+Q09+NA2tEXW3PcNb+ESNpYKIO
s9obpHnsyRt+DWTdzeXgDqd9T2gQr1XYLIxXfWh9glus+OzPLvihQyH2Y8hknAD8BblxPVie3ItU
i0uMgq96+e45/Iz7tIICP7vICpl/h/yIoTRGmRgyUeivx0V11dU/W9PdkBiQYXoJ4HgMsXxoIFxA
oXS6juFmoH/yDT+Aiv++p+YHMDHTc2mOCY/yxWTEbmslOApO2XA2tzgUIXBSM6iKMZPjCMV2fizy
/wyb/fvKH0YBioU5UlELrS+wn5ul1zWxrzFXDBkq9uJwGmvjYKS6u9qRBFAzPrndP04i/r7sB3g2
xVUJGVVd+vO0sa76y+yqe4ggW9yTdhh9cpH1K/zkkX7MSRCkSO7apQygJShoTcmcsUZvjdOAZdKX
lhuhjfjk6/xi9XwcaRA6L1oEo0w+MjtvmS2kBCgJcKXQwvhEcIFtBotHpgdowq2mtC7+VZtPLr2+
BT/7loAI3y9cfRFotlAO+WomeYN46phFak24iyn9NOq0quWOqofa5JTSP+OCrevyZxf9AK2Z1iQQ
Ebt0froGFY2Wq4iYewxUBLwysPYxbpDteFS9//JLfthz4EXPZr1qtavH6ib+KoT2OOHHZQcPzQVG
J7CU/ssLfdhr6P4TU0mVGqMUvIuU2xwSA85135bPwo4GbaAW+q2UKHfipxvcr+7mh70HEV3XghuU
31ZPpEgQAbpTP0t39bpo2YymJH0Zm/j0331J48NuI2EeE2bCLBPBhoNGZ7mjGmMSFNTID5MTwktX
ChQ3H2Tb5J9RJH12d3+cjP37rf9opywoY12je5T9fl2Yooz8GschUsAD+TkKYnR4gdM2z8y78ZhZ
vKGrTnksezSA62j/k09h/OKN+ThgTfWJbUFGOW2qB1EpbTG3nH5m/GUl+3YJIOnTILbZA5E1hyCv
FbzXw/0SaSibQVVVdCptJdFDF7I9DSO1GqgYdWwMZQB7MgF5wgAlMq6vk9htQiu1CRoc9qMpxdtc
jTd13Ljs9r1by9kVzTjcQgEZhUwTkI+A1NqYw5oYmC6YDrEuDwZZnp043yWh5E+xGW1BBxF49vNT
XERXLXGBCclsEODU0yRpF3OhuWaS1Vslx+KxXlxIGIlh5JfRULgCbUYeRzdl1O5CqcWaSMp3opHW
W+wIexTS2mWB1wd8HqerXkLzmSH67xfdL9a48WH42kehOGBzFfhSUL+sa7wwFTdWOGBgGsahcaBE
RhOqfLZj/GJHXp1ev98WESFYmVpXgR/EuwTiqBW+mAKS2Lg/GRUPbNnQJFzP5oVJDFLDAmND+y9P
A+PDlqw25hTrYh74deFxLQ1EtGKRr+cB2azXEQZLbXy9xmwtCWCW8ekM4Ben6kfi9gIymuOaHPg6
QBbsFNg+pp1lihuhhbOS6qAuh0E7F+X17x/qB7Prv19o+ce7rCr5QPhUk+wLH+kRQa/NndBFu/Uu
J3AmU+GCXM2TJnEG6fIBkZPl//7Kvzjbv73b35VrMw1t2lZ6sh9M61CrMBXi4dBaWCDq86Hi/68H
/O8v9auC1/iwPZfimJmI/mXUQ+IpCsS9qd2u6us+bO9MvWDXJr+nW2wZQs0nl1zv30/O19WJ5fvV
Oy1tUzDRkkhJ6w4C+p5gvDbxqs2hZnWSdIjZDYPZuFqbcI2Pks7GZ5s0vPRfXPxDSai2s67gozX5
xGKmo7Wa325NDoekRL0mTRZO+yWQcsYWlabdsYjSAxz6K+IQpbq5xDbwsOA2mtXBU6WURwUKf5R6
ChqnGst+odvJ+tZsscrc1+22LA/zwlbkpc1W4OlJWwzKHNxj7VnezRTbRMChW2eXFYFH213Ekw0C
iMqMCfSICLICJ6jaHq+V5TBWLypiN8qfyBsGr7F8bNBxN5iM3dLsjGkrTptyx64oxJ5OqYK0a0aT
mz4q2ELmh0B91NTrXr61podKfe/U+7y4kQYvVbzBeB+6ndH6Q+uL2laUvDzdibknTeuHbqNtM3nS
sBOGXYRsVvNhSQnVFsDOhgyPzBFDgEo+riIOz8SvzzEKYZcoylXa9LeJ3BwVFMZ9sFwC3hwssNce
HFGfa1wlJkeJh23aW/4QutFQX05z6i+JcqM3HSxmXxSXS9V8UPS7oSy8eJ53+BU7La97V6mHJNO2
EXzLyJzeJHAUEh5vrAxDj1Yx34WCzKzWvFO7S9KSfSXTby2luCiU/LWzooMBm1NSCeRt0Ua0+ibC
JxrvQAIiU0eyhI00t6+jYG6tqmAY0rhEUH5ZxNXONo7OKA/w0JnZc9S7PEu8pUZunXAzhBZEKsHS
VozSW8SNsKdtLfsaATthBGzjfdkG73G4I4wvs9xsgK7WKONFtAqeNYynSm0dIcFNGfUdLGWvQ90/
LQUKY3M/KjK8umqTy8tprkUHtytUCSNQx+xp+r6Os4NZmWcpanZFNwGtAH/W8aZilAXJk5Tc3dAS
qzsVV6iDEcEzM5VEnCNKoCwvmODfKfkV3dJtlz4o6YzrGL5LiK4hbjI6S/PxtSqQ1RXi1oIUZqi9
n2H2qGfiZk4SOBPGdDnHJuLs6aavLmp1dIBNMR9I0RQbuX4xzDtZjPdjiKvPpF70s34zhsaLucAI
xiAzFeVdlGXbWdOOHYYw86lOBdiK2hmfRbxoU4KXdH8Ue0+jE1dyaSdgvquppLAa5k6PTvksblbN
vNnVh6RPN5H8BFmR93c6R5ge2zHJsAlEOzWNv6hWuw0h1S4twzLxkZ3VTg3DKeKTpMefndG/2mg+
NIGYoTUgZX3v17O/tNPOrAe0us0mjkxXWxup9zwJMHykpNKXPfz/3++u6i9qkXW4+v3uauBypDLQ
GHwT2nYQBhdhxwuew2ZPvrkvsp6RCbQ4iFaXLWzRMkdUS3IoBZ+o39QwsyHYoXmoXeKaHZGUSxEv
BQNH7CEn2CXYJT0VJM4ZubK4Gd4vKabXKt4txZMoUn68xTirgJ1uR0nljMSFyBS8oGRyQok2EUCA
7zoayHM4IN29To0eU5/aMW7zcXF+fwvkX2Aq+ofyaImGBS+bMPWVqGD8cSA2PJNvC/GJEwYKPvTc
qSc0jeD4cHKm+dRioGFRs4pA7eJ87idfLJxpTNADVBx+sYt27UgpdZnX+uYcpeEnh6/1qw/6sZaS
1GjB/7zx8xmfGw5hg5BnxN0eDhadei1al82SIv7F8UM+N7J0ZOTppwXmzAEJn6OBN0rBczzF8sWA
WQyLTD6QdLmvK25zhDYIPlGv2k32qHQst5e+xuImCzwmZHZaY4++Bu9aWLGmhasHxTbiFW8HbHo0
0Gh8SAtQZC3GJITZMDtGXd7m4SZmGpYrOA4pr1n+vrYAmg5tq1stR1InDSHzIwrpVLQTjQhyzzS3
+yKMz1IIbU8+VhruGXidd8oM1sx4qjmnHUnjvpxckcVtE5MEMMQqFCaHufGxfJiqblvK5tbEBSJO
aqce4XEm7bbg1zeyRph3Rny7zrDiqcCLKTduVU5vdXox2HT75TOrQW19c39Wt3zABQRGTEraSq2f
HM1E8jBOE0lC1084RhGxhP9J6mvdTY/GeyT1eXqqo7OWowxCqz/rKAd608m69lZddUnZIQndNo3x
bvjWZO1HY77R6sldif8h2cpKgOAoZa6kwLK2Ai9JmysrLY5JXJKXzjRRx6YF6T2hvi4p7TjQ904L
jjd2KaqecFMPy07FRSLRUftk+T61jF0q126Sc64CgC91uUnikNjd0MUbz5YpR37/+n0ryH92n9Yd
8bvyFYd+CS+voMFF+ylomVrU+gWH90EcFqYVa8A2zjWxdZZ79Q0L5tte9CIDnx4eXBpml0pT+4Ne
n6XGV1nmCYIf1GdYFaR3baQ+yHnr62G36TtcsNUS0w3yA4q1iR5CepInvW2OI6JkfCt3iqzihvKl
twrH4ixdwtSdZsHD4wFiAyy4Ai1RVpO+omPYi5a7bpy673cSPuPom/IFZcSEWKibLiqj9+e42sVd
gOQGKxH+txZ1Zsg6DJHeTe5r3A70tWMub8hwt4dGw6cIV6l4s4gpFtymOzEcQ2nyyeaxCnF/uhw/
oDllKAOHM5bZx7Xumv+HvTPrkdvYsvVfObjvNBjBGbjdDzlPNWXNeiGqSiXOM4PTr79fyu5jVdpS
4ZyHi26gAUOwJZcyk0lGxN57rW/hXKAbBjsFlIXf7cf2atD47dRdl4G1qBrvHsj4jDMXpsL2uho9
MMSfNR2+mzz/7hs/KyKmsfOB/gtt68YemKva2OvjVTMWeHkbaErJpF4NOAWp099x/N4a0y2E5MTd
W7jI+UJmXtXe1AyMkQUQHbmAQXIihbHCZa+ZmkhExgjjzeZ+yunTbY9TUcQ7o2J05m16TDXJJwEi
P6v4rLPKxClRHkO4sreVb+79MXwygrULIxdGuglwI7b3eRs8YIveF8Pehkk/tVAmfv3Y/PTFzyoT
NEEicuuO0QNNzhEOQZW7+6L0XjJT7cMK9d7YkaYdLE9foBen+5ovVMMG88nr/6S+/r7s/fDYpiBz
NVmDfokz56ou/b0BQMdXybUf07cmx+J716q3rqcifvj1a/7krHICef64UtSJhtpvGK2toKDNGYC4
7vWpoj81MVIOJX2oY/L8d7/ds2OBDkvePYnFcFJV9zarsuWnq5JA6dDbW+5dFpWLAsISMPNrzRr3
TjjtLSqgX3/Un9T01tlW31W5QGUjra2NF6rP7PWkLkcbXgcfs0n8taw+7Sef/sq/eRrP4+pkN43h
1FIhVuOVAA4Zu9m9zmc8XVlNEeT4ranAtQnMeWZjLPKIpD7sdVb8WeDhmTT0n50T62wHyBEDtYYx
ucRVU01KcxGPxlwk6Aa4ntBsFm2L/iAlsIRDR8Lb+vU1/unrni2JKSnaNQH07rbxSo70T6dnt/If
GulwtJn2gktv59piKJPrqvj0ev/sqz1b/byIvGCLqeR2UCSQ05Jr8gd3pCUQ0/UjVXmGcQuHaEdL
PVbBLkdZNgRPvd9+UUZ8HdCJNmpzQRLPJ5fhJ0/V98rgxwe5MiJlKarqMpUvfodR0rT2kQ4KxkdT
kel7dE974VufVTo/WTjMs4WrMjImo13pbXsZv4JiW6AO2FVEF7BeuQbkLwCoRfEYUQb/e9/zKf3q
x3WjsYKAxFDucIsnJzL1hcSXavRPsE0XoWyu+5E2cQkkZ61rwb+3Vplna1UWKmvooRZxVu/2JBLs
YyZAiif4tCy6ubPXGcAJ9ttPPuPPrurZaqUsyD51YmrbgKbfacEoeE4HcNunJqCscXdi0DIbLPmW
//tr/kvChbsi45/zxLQf5Qj/+T9JtSAMrt+vNQv/mIeQeNrspflRtPD9B/+QLOjWbxiPPAMuigBy
IXjg/pAs8CeWQQo3IWeCP7VZ8P4QO2tC/41wYgOTjoSx4kJM+adm4fRn4MoxKRCe6pD6iX75P/8v
1zh4Z0cls7jIf0+9+/O/f0SbyO+zrT9XfNdGsaBb5H7ZOAM8jkunFeGHJ59n2u6jRIoNDKs3B+Fl
Yxhr2ai5zOOt0g61f9V0hHZb6YVWqZtpDC7IN5w3zUtQOBv3m4sneAjyhemPuK+7tZ/7PE/VQmpI
yezqW4rKuEEhq7oXOdcsUIPTyxSms4lsQa0f1rn2OhTboX9nDDTPkggSZL6ozZFiLFiBLx2Sl0Im
m8q91mtrZwYXkzst4KHOJY5mx3wjUoFT4FeN/KvUtC5DYKd1Fi98qNgxnYQpo9q97B2ySmj129We
xl4bfYN7vIuCdJMleLzGcuN6CfBquhtFMgtgTq2ZkIvg2ovu9fzBAYiW6o9pcpWc0InbKn7Tn718
uqdxQh/J2/eEkDrNnUdzpoPIFUKpiDMUf1N/FYApDrVua8f2gtkDgpQj3JovEOW3UVlcKPSiE1tp
tmzIPdTsFxzpwXhnOtoWEuBSBeumcDdVhTkdXPMEjy1+sdbIWW86+lhOMq0yZr9uQ3RWPy3d/lFH
fUmv0cjKiz4IQFbAlDKeG3qHbdkSZhItpipZmt3W1zYRtAkrQ+2GDE8z88WIE5lgML5C6nb+HQRt
1F4UVTzX1bD26C5nFa7n6sH2ynWqpRCjEkSn9qPfipntZxeqaXHzahO66xfIAOussS4Ta7gtoSXL
oL4nFYiWOKDKLl6PpD41UXuF0pSeSffS08Odcmi4ifds2uPcYB9KXw09ugyk9x648g22K2iAsbou
4ys7xlTcMhGEEjt588wa5xGKy8bt58pV4dwOo8eyHLbR8E2KZYFSJB59GgvJ13iAARoWcw3dV25D
hm6bZZNlqyJ1Z7Fy4I5dCDL2Qs/bEn83BdUjotOlMqxFo3k70TQQ4njTwzyhNi/01Zi8dPm3ii6J
Rk2fG89GmSw64OoySRcQ9aBgnGgDa0HilGvf6gwix26lsKSHYX9DbNuhKR66xDrIJLzLg4Dbxckp
07uLB930oZ4sxXUwxldxOu/M7Nmx0lfEgRcbs8nuHI1u5IhLPpOaNR9N/cWR+NIDQWyOBpUh6a23
JjQAHgfeHVncmnkJEXvgWoDqiyIAxmpioMzvFLR35o1FoW0Ud53Ul99Xxv9vu8OHPWT9Xly+AIo4
32hO7+a/mfANuwM+FpbUT7aR2zAiNe4l/3EX+efP/mmbgZ6FzUWCxweFymHij52EBAOLqE72Awdj
14cEA+M3Qi5wsiCQs/5im2G1B9VF8jD51BYHon9hH8FP+6FyOAUYmMQI657E0UPz7txmZUs/LYI8
mu7Hsrry5Ls5yl0d4h6rxVus6Y+9M73FlrEXbrDib9ufjN60HcZHaCb8z+OthCEAIu70qF0QjALd
uWFEpF1EU3j0p24VwEvv835tpdFDUsCUcfWTMCOUc9snloQxEtwkhfWzCJgXjbfACImHyR90QKoe
zyKBTtX4xS2sfe7COkSFTUNMG2fexDjYbR4VgiCvKN67BBlyHJcnorN3Z8Q8XRrIAVtDbo8qt6iQ
o7bds+bKR4qDK9Uah0ESViXglTvaHcanKx9CSu6SPqjSjXK1TT1kzxm91Lygq1Smb3kDSCCUqIez
pHgHr0I/lDlGe1l5NfMxu75LBn9l5kBWrcipZjoov75L23lVH1tH3BY5o4lwSJ4zGkhlPNwMETMp
PyRBF/5ml5H/J4ZbEkarWS0shN+UbH1Hg9PutXt6rL0OxFEBDOD3GwuiRSLbo9YwgxPNqs8cBLnT
axKbm8Ysb1TQY6GtqjUDoZVp+huv5O9t6ga8h9nfVk29lrF60Mjb9Eb/m+yLYyq4hOXg3+IeZd4z
ktxZkrHF8IpZlKoAbOirxIy/mDqplzUA0SRp+F0/Qi5fAF3o4uxGkmwwq6qMZk/10KWImoTrbEbb
4VXgF/VauWtlS/eUP3FN5zI2uo08nVv8iLYdOvaTjGRaxyQCViQUeBCDTpO6csi2anq1U3ATXZgR
sO001y4GjSEAPJLWfMM4jh5IVX/sDWINde2KgdU+jemfhprYKKgZWq+/WQU6ancwCXGQAqxIUx+F
su9gVlxq1l3alhfF1CxQtTN6vI6C6DkXiIabJn8PKj6h565izzrxNrL3CW7kIiUwqsYbRPOvpR/I
6L5I5wiU07kFKKRvzXE1xOOjFxuHNjN3iSYXlgquubgznEHr1NG8mWVo31QIzLGYbslIZXo4NiVQ
Lg2NjfuSy5FQRsg6JXp2+hjaksi2BVPSVSW0jSCmrkurh0TQL3OKh1RvgUuoi1HmR1GA1+6L7CF1
Zp4YbqR3Yk5p023YEYzugsUtjMVE/t08HWN/5pS3lHYdezBTw9CMdyQ8kZ0E00T6/kZnRmeF5sGT
TNN8PGiLSqsXhuhgT3MH1RJHV3JD/PqS6TApWeEG6dxOVfV75yYb2F5QAsJRHkTEl+f47k0kFlp5
+jK6mkOYTwZfB6GGaXDnVOv7Nu8PYdvjjFL+lUGrcc6T/6zF7Zr3iwNh5HzQrDupbfQ43egI5qMm
fvZL/QvoXg5U8kCq0w3pggCnekjPhQJYW9WHqjffys7gCAPD17O2ZZt9f6Ocz+ElOVtyhr8loblz
yLGrU3XIyuDJ7MXB9MLXUbfuhCH2eWe+dtF476OTOJn5Uj3ZeAbUnWS41SttY8XZZnS5xTQzfNV6
d1dZwUyXwxdS2b51NKIJhNnpUu5N40K1011c2NuEwCmiM9eEfe6GUtKkOuW+hGsyDT8ZlYmPvaI/
VnxCc4irYY8ju/Bj5YCoOrKCfpjusS3AqrdBMFflUyxQ1bs5ATJl8NYPTB8cezX5+cHvw50Fhy/O
ugXT6tUPm+Yfhc2Phcz3V/uzjvn93QBntDx8osxznbP+UYbctKrqWr/X47GYDwxRbJJmjQCyPpSF
TdVpqAdSDlursPGv4jL7koFdKUd/V9TGTear6x4gcJtn/8bR56dV748nlv9RtbFD/WnoTLN+frC5
i7Ki/sdVHb3n7Uv648nmnz/8x8lGOr+Rr8R35lquS0HMV/fHyUaav1GRutLgteTvrt//qpFdxPtg
Az1LSke3TlyLP2tk7zeEmrrtGdjLTZgx3Cz/wtlGyI93OlxjXAIkcnMLgwfAZ3x2bw0OFVHLsrkP
2F93Xq6sdWxr89yJtGNutRDlxu7RccsAcByJjH4WcaJmoxEdGYpmdT1RtDXdvBzj6KoPNfSlffk+
BU0/zyuMtDS8mgXYPSO1DoPySGKJs73G6HIe+vLaT51D6fQBc4TwtipQy2SEOhAn0TIe649TV9pX
ox+/9uETJbQ3F2W50i3Gd8rpTkgoJkrKC0hBKPKdrbY1yPBtWQCljnwzmXcexyOfO18gsLpnAFh1
cbQmmmJLWhTDx8kmjwmHbUOA4lzXa5dkHaAo3TBdNJq4bSdQqDqkOk0xCFenlFjLrE5mN39Whb22
6qEigtSL6o02UsL7DVVsVeF/iqMHFU3fGPu5axbQ/QCckkbCkO/KpB4XCVdmZlWg+vTusUyTF40r
ue3Getum+O6ycKXMeMCKM7ZLtxUv7sghLV+3CZqTdAacw7+xRvMqIKzgQpd5tOJykSDQqYXowkPV
6OmW1CfkVLhcfRklrKH2ptHRYZJJEiwqj1NRGOqkDSVoXkqXwFoFuFMR1H2B0uue9mW1GgTDat16
rBo/W7acKh0cksu4e/7hufmbtc35uxuQ5+3UqhGc1Tn8f1xqC0G2ROeW5V7z42qlmPtsSoiws4js
ICrXbtqRULrU9LKd+0Y6sOpXUP2RnxuRdz8RvbuRBM0kVYSktWaK25gt5qgpCI5OF7yJtifavjfm
Y1Dri2KggdMRwA3/96ZT+beoBEBaxm6ybDBhY7XMsINGOFWLOnzUENzaiynuxN0o2pHsK1IcSQZA
HLL0hKbfjikZC2BEud3pqwDxQkUs1+SNlwtQouXCmzK5jmOse4aKlyp1jaeQsMOFh1TEsYGhurLw
F85UnRxkFZb0yUbt1MbhJh/8bM29OW3GMMCckjOOdbQvFjdqIzmHVDHRh54CaehKldxMsOhJ+8w3
aRtfaLqctrnNZ7Z941GRXbKv/FRH5HuKKHJ9FMIVHmcL61xqbzDfQcYOCn3jwfkTo9CuDb0F8IUp
GW97jHGXift0Cl8S9J36NlSzNiZ5RjP1dGWPBoKYIXob8gKVHMlhV8EQHJqmNtEAyO7k38Nfo4mE
o4/1gO/8OOmDvJngnxHNm22yOC/3iWVjL7WQ0BkDx5kJWjFo+ghkv6Dp4oTM6JO+m7ZF8W1qfIlg
zOyvtA49DljzlSOq8dpIu3qrTCRwzfA+1KF3kTYVR9t02ge5EcG2C5pVzNnnEJ5+qQrxDiIQ3iSn
+FI1zcEhwfuo7Og2/k4SMAQtodwZrFkRGjUpOOz83iBJAJjGiFOP9cU3ogtRKybr9nSr19w9CVz9
3VRrdNzQotD4ovdH7B2iIWluujTu5wHpwLy8/5pM02zg9PUkezX3Ji1itie0mzoctEUeH+osKBaN
fbpjkWjPySDAe7gCmKeNo3wgaZqMjErvlynSC356B5T+PkXqfogJa5wXHT8D6GCF3y++M0qbjAub
ejKoGMWr7LJPTGvNnJHGZTMUN3qt+YtWd67soAbTJ2S5KgtvXBqegi472OHSjPE4k6Ax7x0vpjvj
+qtcuAcNStFVP5FgGUuJUs+/hxkfoTYwTzNr5IOBFJB8iCWeWZzRFqGWTdvEb+a4JavthDb/EJjE
yJKhBrDAq/LbrEPnGed+ROuNyOIk1YeFT4TpTjhZ9kBI+6qyKneJg6JkuhIyyqGI2QnX/eIYol3m
lAMEWPfV0h7oj8I8IObbICGqdjp6VgYn8zIr5qmyDli9cGQGPPjuGOFP9e1Vy5vfWAL651h77oHo
zl0NUI9xvWwPgieVUBEnXk5T7K9U7Ug6TIWPnNw1j9xTxirVqnLWN4G+DoD9Dq5v3Srf/YIr0EeF
Csciy21sqQM+WtPONjFkiX16+sULCTLspY0KkDippHavKsfM9oiC73Mn7w6WL6a5lUKhzcICOXAe
7/VqodkxcIOmvkEOuTKcvN5yud+qpKEHVurOpkvKkeKfBSbViLfJVQNvVXEcT6j3tpFBwGenonnn
J8HGBTi+AauH1HCyqNKbOFmHWbtxSd4zc0Lf2nD4hlDt0iR/g+YxELUCzGBdogTIp7a/skRFgNZp
R8OajZC585YpjfmFkkG3ikW5SxNvoIvIVxPRtllyhXmMPfVSet1FMpXTkoS0aeXqWn8praOTk7BR
mY8W5oYLSohshUrotYlsB11wfiATTHE+MF6IhW4vjaOrIC76WrVyjIAHuWmIC2DOJywDTG18V8aP
VQUwxPda68aZtBbwaYtSeQKcgFrvluVm3LtkrNkFeShOk30hRKPZRnp103q9sT+d+GGstvUERNY0
rzMIuMSnE0XdIVauwnC8T9FjhY05Aj4NyT3SOIcA8LjzokTfEdqUzyErYuQG4YznJb7wHeML86or
GjvkM7n9ky4fqsRa22ICBhkCd5Yy3w5Sdss48IjlS+D5VDFZ4VPIFjHJgTuDik10OQnYo9WsjTCE
eKsFFx1AAMUD6Fomul1/qvfE5RFNWHfrriWGt7Mmyljp3SYy8GZZ4OirMBFLVmx/F+vPLZ4CRhlJ
RSxnlu2rhL0AolGzqgxkwa3hLm2P1k3vjS1dYpto5cLoQL8S7CkrZ97ojrFQzaRWJYExS1KvyLqt
RwIaDCLpZPNUFi3Q62E7KvCo5OexQyiOj05NaEqQXGi9c+xJztmr0AHtG4fwL2L/SqWrJObGLi1n
XiaiXdEcXvcmOLSW73hBJC+RG6QCLwPi1NZBTkRI4XTcnzmul6KWc7472stQA3qOs7yPfmF2ki56
OO3Q8pKJ63CU1LIMeK+QkiXu2U2VvWtt4y6UlrasnWzX1S7tfPKmbAKvZzE+GqgHRHapmDwW/Ph5
j75wgnZc9CO5VuWwiFjotgTY3I9JMi1y2y7mbltcISBJL8oc+VOch6QpRmLZ5UkyN/zLvOk3Bii7
hR0SEFoVh4bg563jK5LEIzntvC4gitBAJUoXT+2nuNIWteCcl/gtoUdpYyMERnPUBIAPBr0l78VM
y5mnMkiLceATg4w5RYVKI7pvUJBEXTm3BFyuQoz+eqhMlPsC0kHrFNosK6ruAJ4IWb2S2APQTsra
5phphAEMgAElPhN02XPCrY3LntUA/5xvXjQOpxfrtCTZXUEqVOQdIWqjeJbXXiWTpdU2kiXLvC0t
vOpVt845bS6KkHOP8Fd2GF6R2XxRjvKexitRa/lcN95zL7lJFS0SwaRhrC4sQlrnDVloSWslDAhq
RRPL3uQu37mt92pd1tFyqH06U6rdE5k17swI8XhOpEvZpd2KDehgx+00T2CYT766GDr6hhaxXZUQ
13qufdUm88KOWbMM295NhlLUhZAZeinguTqeuU3Q2JUhJ70pkLeI7qZZY/s8PgLjQxJEsyj1v+a5
1a8z1YITFfkBRWdrkykVhDda9EJ6eL/sQuer6CVhSDGikAlFKK3DommegE1s9SwRM+Wyg8ZAA4JA
dUsk/UZvg2CB44F0WuIOyU469XzYBW437OTo7ZJBI9pLTR4Ngsg7mNa2Dwq5rU8U/W5qDh5h5qsh
K4/hNO6yZpkZ5IUC5eHUHE4eVdNQjwdzQMgPqCk3TmGNJd24DkiP64f5wcjJIW3ie0eOFD1ZRDsz
CFZUZZemqNZsIZ5TrtKxzBFUpmg+yU3dp1HHyOewjfNqN7RE4VTpvSAGZl4utcqZ1QN0WBaS05Y6
7gowIaCDWUMc0RLLxqE7DiBWg2deolXBjdfLaG2W3s5oBqg+FYNdTgdBxEUvGnTLHVehqBI4wSQM
pXb4NevTfKWBPCBCS3vLrODA/RZVglW0sbd5TTqjhDOMeqKr/WiZlNmLFhlLS3jwehTBMKrKl73l
fEmCYJ6hT5rTcaYLFG7TIvmGbZHUQ31612Nj76mFGUCbqMLc4gzbEds2LfqEP3AdjxXYVJ/0q04M
gB+0TVTxtOBpFIDy86ighH5WRE26Vae1VaHEiOPb2N04aNWiE9zJKmGH1OpL0iFRHiuWsia4DTkV
Bqa+Gk599/x0CGhaOOoudN6R/L16bvRz2u7UwgPlUVCynXyv+v53ZnY3lu//8X/eiCpt6/H4HkTF
h7mX8D6dlzX/uHipm/Al/dBW+v6Df7SUHPkb0DmTfiBtJQYDTKv+aCnZ8jfaSfSNBDQl/CjcJf+V
XiN+s23IpSgrGGbJkybpj/QaNByu5bjkfNukx0q0af9CO+m7m+LPTqWr0+oybINK3oI8YUt5pn0S
Nl0SThDZsYv1e+lYT167Ra09JSrb2ORDsKXgm2/TbVjuSsNP16M+poswSt8y+zuYX0wLUam9Z9Zv
lUM/s/bVKho97tqmWQ+mWaxizaLRmqTdjXzeNpabX4Q+GRFBi8VyUBMhW2qu9Pym5yXdHlUhkKKk
vmsHn3xfS40r6GILlC/PgLO9td40bNiC5kGeJxNDoS+97jB8D0gKzRhoMxk/SQqGEeW4ySNvV7tT
nGEfJBMdesz+YYIOqWnFKdCLI4vVY5jyALa0eJFQGRqzugzuaptpVaMvlInH6dcNlBNS8MdH/3TJ
OaCa4D8Mi1++62d/ELmQvTCF5DInRyjT99kDIpYTCg7/pZ9vK7MS5FLUXzvTuaKmPL15bxUYbbKZ
QhKxjP7aH9CtqHjYK0oJO5aHzG8KaOdiZaiGHpqob3s7dkHz05OhjSgWqSgfMY9hxqMEnrXjXQDf
N8quf/25znTc3ErAokn6RWrJnW7ByP7YF8qY61ta5JjHwSXkMJheW128JmawBT11sOzixh+1zajc
N8+8Att2OTGs7By1b9EqoAII5n4oPlEQnlNGf39PfH8Wz5LDNT8bCzgUCR00IuvYl9d2ZRXQRm3V
s16G1p3R6Q9BEJMSTKcgG5/MyrjryTYwdG/O5GRtoaa32njriWDnCDXOc3N8bbJ83+bWk4HzDyJc
eklk5zLLwu2vL+Z3pfaH55KLiRILCbzLlN0957jkDntm7db2MaIMyeLsKUgcYpdD2PVJERFpA0St
6LV87gzaIdNj8KlT9tpU3+L29BCGL72df61Ak82TZUFXYR409Icsu34ofe2qMAA0jn7WUli8xvnT
mI34HpXtLqvqC2kMwww/yFrBARvzcqMRwKf0dqcPzYTiFZ6eal8SpyZFCEAj/CviwQUqeF9115pH
QLUchwzQX6/NrFNwTdmLa7PPnoMoRZETEtFDzAShhGQdjGIdtPLJI3PSrm+0Ur8tACJqutr/+noa
H7Wt3JyImeiXcxuAxjEM+9RV/+GhI8Ki893YDm/TyLNA7XVPGH/QINqcuNG30M2gkADo0HgwT7K0
eLax2WK5L4H8x/lbFxjmbOrG99Lr3+zOHViQIEg56IUiF7gyRJhlQKUgE6ZvHb23yY76NYfhVZBZ
zbWTLkbNfKgLsooI8xtXJmdEup6+W7/4xXSd2Op5OHFz+uCT1eb8oHH64PT5dJqhLqENiCI+fnCy
BKcmG8g7DgX5jjlWx6nDllVgWXZoXpSNwO8eIyqTZUVOPBSzCOOIXKm0OEA3mrkKQF7ZPHMPUvVN
cPrD3r7QMLbYWfc8heL+k2/qL8sjb9gEgYSqg3eOkOTjGy6Iiw370YhuPck93pfyKrFusGxaRXCr
6nAtHOorHf4Y6MGZMwT7OtMvbMogy5suy77HCp3ZV0FBxUijFh/LdBH5HClFbl7mrg0FqTo2erWF
4Lpxkxtf168bN7106x67eouYICFZ49ef6S9P82kwCdRJAJWHGSvOceQD8alWW/ABapV+7YaQ7r9p
vzY6QodT4GzapliEwmemk8xX08CaR4PDBkmlHHh9SN63PfO8PFxOEgU0gmu8wyHeHv6Heem8R7ZX
zYa27Tnqy0NUEMtlBd5BPw1g4q7XF0ZckoNL0VV5kv2xWmmu2MeSfCHuASxWm6G27eXA+IKMHNmv
a5CPgaWol3NavPYYj8ueePmZUbX1PunqDW17axsbgActD8N5tQpSQ6xFlN8GsUVXvrbzeW706CbW
YxcunUoujMhEaVze/PrKyvO7BUusx/LIgM2xLYZrZ5vO6Pe13WRCP2aW9aVzMJbkNNr7Efl2VkB0
7BujR1InQHhMBtmdnOtzYoOGMtjJkOZwrb242WCS5OE8Bq37EHnAc9UYkDuJf6+e+nL363d8Etl+
2P4t67RD2oK0QqRQrn36RD+uROHgU2tN4pim4y3oyXncg64FTLlOCEwawvzJROCysDtGWwOU3shX
N4XWHlpkmHGmU3G13AORvWx6LHiRCFaW0j+dp//du/SE7TC+toRkfPnxXbqIlvK+kuJYjD1gVApg
TjVw5P3ytTJutcqPDxzH2nkbqYMl+gve4cLwRiQaBl3qUa0G28XiifSR2t3c6Ub6Ek//+up2upin
af+plALUfO75adIE8Kcs5XFKol1SIaUUiF3XwyAOUsTWPKUNOcv6L2OO+jYI9qmZ0B7DDxdx5qw8
UEH0r1NB/84PumBW68S/6hm9RlWrReuYX6Ig+AzYb5xNcPXf3zTkZjYk0ILn6PMW0UfkZ4441vQu
5oza3k5SoSgoufsI4UPIhURmBMTcAboUd1SI14w1J2J1YJMU6crNiPOtDAXvkp75aQBVHHNJ9JJH
HqvUR8ldr+OJ9YjcTcpN5Q0Xducc7YKY7QldljQDmhrhyHpQ1jONudas8ZvPdtzT0erHEwyfkgBC
MNkEmoDcO99xPRipmebb5tGNSswslWBhFkdhlD35R1GyhJJ6q0VVuxrDIVw4Hl7TcFiZIT3tKOC9
2TRAwdFslG8uOXCslUJfUhA0JfNdqMp9E9b7YCy/BgrQpOTyWD4fhBQL4qeJ6qLzIri2wmQe2K4b
4oAZKXWLrAVZIQML135lHzju9Z9V9qcV5+PnptYzQQPq9okNeH4MbkbV2XodGkfVV5uMz+cN6oHM
6WTpQEmeG6QC1RCZMysM1qqFAZCNch6MnjuXPrlSGt9N0UXpWlx3hos7QhovRVsqxFiUPF0KCV+v
v4Xd5pNl6a83JW+bIychAPD4uTM/PvBmW4WCQ4txDG1ytuR0GS6YRDJgJ44cS3TGsNo3m9cOgzyg
6Xt7NC8bf7wyffFZHfFRvOnyeIAudDAakH4Alf/cVBe5g2AWkxjH2B8WIVyJxj1ktgsxP5CbVFTF
zCXqeY5ukOOBiK4bpWWL3OICR+YV0okVCjD5yQ4u/+ZbJYIUvDqQRpuV5sw94ys7N30vkceOgson
HVOPiyXCnkdk4mLRmF7LBPkZrBBTJd2b6RrvN48taxbW7n3dE7o2cauJqWnnfV09eJKONNsDqeYV
3VLIQMWy7G7SzyxUZ06y7xeTsJnv8RweVef5bkMZ1jXwGfhaDfeI3M2a9TL9NgTNV3LlUJCNaT5j
82dexEpdN4TJOkb8SRX2d2+CUgb/COu0abrn91bvl4MzyFwewwLj8oIuvJiNp2jFXovTmVL2Uov7
GyvAte+ewkHdb7++ub93Mc6eSYczMF8fdhjJTvHx5s7qycalacij8IZ4QSj1jWeP25gkL863br80
vhMmEkxlgGfuW1nahyxOH73EEeywOEiNapGb3TivPc72klB4YlxNUuTCYqEzpNDJfbwgQWtuT55c
EW/3MGWxvTKicdUirP/k0/zNA4JaGuWFze2o4zA9+zSeXlPus+lVvQT84N0HCSbl13hIX6u0bedG
PVyitN0inFl5RjZr82XB+S5nJrKY+oY9JKlfpZ599SK8L8Qk0m6Jr5vKfBhqhhiiJl1AXvgM5z95
iv5yqKBo4itwEUQRjUA26Mc3rgsFwKLmsBaQCyCy+iFuxoOlhoNZRfdNXD+wLc7CXHxy5Dqv/QiZ
5GU5glu6NIRx3muNiqQhf87Wj6GHCthJ7lvDPOIzWWZKJ201UsfWyz8pY/7mNWnrOsizeGFBgsTH
j+qjpagMEhKOteM8hddVbd3QxtozXQUG13hbVKCfXNwzPCmPun3ydf35kmcrOLKRQHh+qx815mox
0X0DWUBBou1Tp7nMTOisZCEEEP9LojAze6Xy4ZO38NeTDT1JdPzIk6izLbanj586tTK/MN1oOso+
WRJ0vG1DWzCi3vmc32eA/Ya1sNd9o9nrqDLBqXdrZXhPpFYwOzDVZRynW0DvVU1px1RtndjyXfVM
lU+2/5pwI+Fzw+qlmEsbGw1y8W0dhv7/o+48litnsu38KgrN0YI3g6sIHRxDHpKH5tDWJIMWLuFd
Ak+vD2zFVZO8tyhppkH/0dV/VxUIk5l777W+tVpc2AigO/xY3p7M4GJXoGUfaF3qVjz/spz9KKm5
0TzTpUGzbPNMv7/+lMAD+U5kPd90styT+svwiiyBOm/pYQTnHUG3bpN+jDlbgOvN5cpFgu0DF6/a
g1WO58bsKcag4kyBQyrJZnV7EolVQAsiJRZ3Njd/Xy9+NOY+rxdjuON8ei++V9RFGhM/kbfzDe/Q
xpXRrVxAOBIsobCWbQqLqdfa57PXXXYGiZPI4vrcuilrRMmDU7hhNNc3spG7v1/Xp5vvy6rMfbR4
X1gNdN3HzPX1PgrLLMFp67wtWAlXY0ae6lmrIcYHXdWfN0F13zIcj/Xo2XchoDv2n2ha4JMGo9/F
VsHRvoYUs6qMGrVOtuVTu/LVQNeTKZI5hdmk3dU6ABrNUW+BZm/AQ95CN5x+OfIZ3xdkF6cLnkUf
Bahn02f81rKwK0TUTgUVIgEOHLenTUWiY2tfN/6IPeK8Q+zoZ/GZbsjtWOgPblquZVjo2qafu5O/
39QfD3u5FlpcjotA1NZx4Hy9qZZiHdDHbjr2db6J9OTMV/q5O7UnquLRVg25uJFx7hkJqv6UNYBA
AGa/OtjPMpObpvstI+zz7frXp7xckGcvdY5Lt5tsw68XlBQmbb1I6sfBy5+naN6Med8D9JrOTWWd
Sts4L5C5BVSZRTQcks7aWB3cm9kjGVM5mAtshmIS2cUo031fwoVjpPKWoJ5oO+fCLRN0a9510RKR
DLJ4lVOhmnPwtKwNjj6fy5bgCu1SVMZD77FB5saDzohCtf2zKmjf5tUqhjrnRPP535+Euzz1rz84
LiQHyxVNceenTrIY4jLoxxGRlBcfSmM57kCB0efUgeYP0yQan6JMXZa2Qxayic3RV5Rt6DlDD0MH
RVA8gKCcWxpu+S4oCxLdciMIycyBasqzgzfDkIIanK5H06KQGGpaqnnhh1Xe3TeCs43KL7SeMQoB
tNueQBGiWODQxKigdK1AVeMZezypAE+cg6goJoOMpDyVHZjcnntjfWa4L0JMby4B0WuoVHt/GHld
mj96QjylIYrN5AAsqjrSDEZIG4CWXEanhiKZF+XqBpQBie3NrUrz499v7jKG+35zl+64s4xRWD30
b685/VitiPu5P86PudU/l5bzPtEX8cvx2FbkC9RVTJxuUGwLFURk9SRnWToULAlVu2X2jPDflusy
OTY2cYeKUjTPnPeqdxDCFcTKNQQqZx3j9LzivBTB3CBaAWuSw+zFXwZTcnwcKuNJd9I2pBtya3Lc
kyLDm4uhixmL/uB36jIaL1Wt0zaR5oPZ24Ih+HwnrX4b9fJPnaVnnTQOVS6X/GtjqxDmIZPBSHk6
NvwddcE/+tx/6eyEyNjBuho699xBtUTT+VpyZl41pKQgwbYh4vFRxSUgJyu+K3CoEmBfPbhw96SN
qzfT+UfE0qgXF1rC/Wn5i5lJPsxm9CCa4roSXhJyTiLHyPBeqqgg4AhPpu+K6aQ2vQvLZGgvkHNA
upvnTa6yMpy0NW/am1V29maS9UXedpQyEoKUPCooR7O+wOPs89g0f0GgfMIKvn5bNBa8pRbj4IBv
8NuKm5Hra8dIFOk3SqzOfDIZcuO04Cty25uOoR7NhwdDQOTxSZvfjpV9TC13Zc3ZZW7RGJqT9Mav
o407VXsSaehtWrjNI4+Gi3tajsN94p0ShDRupjoBBRi4L9jLSvThJyy6bjgGd3Heoz326F3IlreL
ROEQmc0Cn3dJIB9e7LImvfiM/4niGSm00d/FA2beaAYg7494ygGh/XIA+/y5v98X7JfECNCCWLaj
r4ttkJVSNQgOjw4xIYmTntbSRNVQP7JnwNVcUMR5f0kemFx3rQaOTbs3u6hZd0avMwaYTubIOrNG
Ioz9unI3U48LLmM815MkhudIRxqovygLpiNnMAyEgkGUsLepU22Dxn3uSm8Ma1PspUez0C2zW4fM
JYiLRR3G9C9Un73mtnpQMznrBBX7A6fDIN61HkWU6UBE8gUerBKumJMySLJZvEL34PXmQxpo/sk0
RR+Oecx9khcd0uL7EXd9rbwTOGUHvAxbQFq0xNpSD82ECa+VbpA58+rb6o35BSxy1DseepzcY43K
WjJ4YmGHabKXmgYwcJiiLSfnZ8VpYrasZz8lPnyKrowgvdbAfP19EfuGOPSpxj0LaAIFqY3k9UeL
zPLisXTJHDqqyn+n1NRkwc9p33uF+UwIzlvTNSfVNGNdJUdZZTeyJwsk6UKpLYrmeJcF5mOiBfxa
f7ahiA55fycRWJplvtVNotWGHCO5k3ehryBkt1lzV1gSdU29w+ZxRi1yZXt08wdIdUZw7gbt2eTr
DKccqkD/obbVXR1oB2EjWrxGjqqhj+KGj2jF/bF6m3H7RwLMYGP1f/5+az4r8m8vMq1npGoLeWbx
8n59kfGZmKAlh+qYeBlt0XaX6CSXmctBG/UjEWcIDR3iUliESh+N7nDeJjTMuz4AxFQdBpLgxzh6
quaCVmnUcDR3pztAY5f4APO1Hrd/0Fpd6S0Fb27VJCqUvxVDPxr9PN1AN20mWTpkDQ5jX3+Emb60
Fk1OdUQytVdCXFfl+JBF1i337Sz1kouCrrpXoacuSIPBCSmuGdqSzr1IJfPi4CTxXs/zl8mJ94rk
DpSGv9zkpWn19SYvA8El7HlpVdLu/3qFeq1Mqu+0PAZaxumpfbEAFqJRjdk1Wjr+nXudZqPcVHY7
ryv7hNlssUqUHpb+8g2JkVG4tWp1cT0l9drwSiIHE48WtqK7FSjONaw4zKkydTMzlwljdCFONv3W
UP9m/lu+I5+bjM+bYzhr3/eOYWrbiaZlRnGkbX420uamLgAnaM/eXTL0b6MwHNZgeWrOw6VKeWnU
oq2fkXqlNaHagD3+H24sMgF7iTjm2PtpofmXGY/UzFzL/aY4Dk50VjfWbZCjGM/ay3Ka/xRnmTAR
02VPUUCkT8ayNFlHvUrvs0y/ouq67KuA3qLYVEW3ywua41JDHBm0HN2CE6Np75vaD7auXp32pA/+
/do/t4hvLwV309U9B0SMa35XHkRjJTKvVPWxktVRj6oDiMPrqvXDSRH75cTGrXRrLimsqj/0zx8I
cv7o3ZUhxNM4jLBZoIjETPo4G4xPidH8iZIMaieRjAS7ASBBXczxxbzrkBWi2LEfmZufSScjF6zI
rryuDdhdC9bdZnxPRlqChjdHqx6q2Q4w440JIjPkhbiEJhKd0VK4jyTKZMSlax+3LNgkm2ztnnrH
9aJw7IC1Ss09R2K17fXq6C+Qyyo5n5vqOMTFRePnB7sV14Wp74pI/sGFA3++v+w0dPOBS/GLscvR
1AQfRoSjn7VEa8a0oDM6lQU900IXNmsSNJBxzI3tPIwx/WFyiJP2unGt8WQuyM6rcgufUw6sbHHc
5W+YaGG6BO6pW5K9mSTDktYF6yv3rqkarj1fR5NRQoivUEy3BMPO7EQmmHyCoHLXeB8l9pa/P/jP
r+Trg1/4ELrlL1owdqZv3TncRGkVpFN7RDm+gJquHdni0naBD4x4SmBWQWHJJmtTdQOnh86Hjgvd
3I27y7S3hp0l2qtU+OjbB9flHNw/lWLAhVQbFA/4nB3B7C3rciJ//fqu83tj28mTQta3mcfQmD6s
sx7KmraVttGqYet13qPWVMSOWeiws+AI5dlal/Y8rNE37UkuZf7P6Gueqz9Z7tCr6OtpWyYPsq8x
R8bMgQJxAUMV5IKenPYyAnxiBe8u7juy3zSxHeFbQxi4EAQY/nI3P+/W97tJ/Osy7qdE+bH6V3GR
677vteQHyjs32jYu3sxecGd6q+lCpN4IXfFEBlH0nvrt0dH596nli/BGb1lVCXEBc5ynV1rpkhco
Fao6/SpaoEXCZXFG0AUam2BWT2UkWCITjuvZCst0opj24rUD1z1UaeKvitE6On36W0/d+rF58KMF
HL+tJfubRufXzSMKym5kTtMeu7aFTS1AvDRw1bNemOvO9k7KfrY2dtaHfoYQSKvNKpx5cYoSLDF5
HnM57SqA3+TBXtU0RX0GkiAvOI7XVbVLo+jUmDtvHTl18csh+fPs8O3RMDN2ye+lfcda9+2QLLNh
VraWNcfCGW5yl/N6BvBhBpWuZPkRteK983mtuWo0xYBwqdu4JAWCIm3IXRp5alNihWTW3SoT+6hv
xx+tj2D87x/kj4YuFktOPgFdu2WAyub29Q4LWsi57ceseUt/bC6Tu9QEghA0nFH1hyJj9cFDc1D3
TVU/R+mtAgfxyyX8KLO5BIexzZIQbrrUW18vgb684yttMm4U584V0sprdJagT0r6sD6W+3VxOrup
2tZxs23NejskDgGyXnxRdC3Kf/+FVmOC2s64ynzYH2mXYKlLfxk1Oz86LVwlOgCElYgrYYd9O2nh
KepBrzAQSWMdNJQCCU+Hw2gUkS5au0KxQg7BwuJyDbmPpFq6FUShBm3ygdHjha9/H0gOirnRc1hT
rzW25XD2C2Q6HHVLp9x3pbstEJ5iItpHZX+RtAxNgE+1S+qYY6NfVLAhMu9i8iew1RKqhl7mVWg7
1Ubo6VWhcwRtFfiVw9DreBDK3VzCHncDbWtY044v4NXy07vYYiOxYgw0hBqvAK+c/vJAf3y1y61C
aAyzDT8638DXBzp6MWrJlDmmQcJp5GR3iS8ey1ldNam5qyHCeJ7YmpgtxoHAh6bZ9gPzizLZ/v06
fhbw9G4WTJC1+Oxt/ftI0I1nEAxurN9MExznTu36MXUI2Wz5rqBjawQcWlvPJqiArSFSw9XYR/6q
TJArTeaDRmznyk/Ht3agl+5bV12HBrjWJd6RxtqXYprCeEzwIOT0PLqgp0flk1earXw8wuLF99X5
2CH2So30zgLA7OXw0AI37VcSIhvhpDhDyOycwhr+sdtpj7PPQ9ZF/idT6sMuIcwBbf5Vz/Jz1zCJ
DWRKhXaCs6P+uST8y8HRs7K8rxy7OgYjpyiOfiLxAEFMYg4DLOvMvQ9WAvk5GXFFyY7MmoAlOBQV
Z1gb/61sK33XBh4ODgf5Vpdc0iXZKU3BV8tJimjwV2qa4I6++QaI/byITrGTvo0p8RhJkDwZjXxK
a0lN7FkCEtcvn+rP9vTyA1pI/BDsLJPYb307KwjkP39Az44hYmTzR0tkbV12a8cfbo2R1XSgpY+9
+UmP9Q/Ky9Akx2KwIbt7IJU1q8OvOv3G+v5Zb6JtR/9OnA8rySKr//pdVDlbbV555dE2xXPQkaVH
RHGJC/A+kPKprOGrpb77HE+KMJsu3pGDe+qp7lCkdigVYOqoxf5KoHDh0gzNAszgJRb9suclM6ey
Cis33dk1IjqvlAXB2cHzL1/U8uV+2dVMn7uH4nTZ28i++LZbYLyevEZWyVEJdll6d7m+yX2SCtMO
EE0x3g+ovxHjQ63N1IlU8wnMwbtYRZfNpD1ysMDXBSd/1quXtvFvZGne+E4FPpr+JdKvozZM62TK
d2pqzkXknXejgXmUU72S6e2EsBK44mWv3+LEfJmr+jzyBcscfPj22mUQabn9xyRnESYVUpy6TP4U
2bRPJlr2iRvdF129m2rxS56V+XP6gJiU0zIq6kXJ9uODSvB52akpk2Nn4QV35RqmP37PAl7fYvEv
MCZxnhxG+i4dFsD00CU2vs+kxMAlTQwIiCtWufIxSCVkYePHoUnOeMLnD6Dmf6696DrF3CTc1652
IeJ01XqSkIndRqGI9jmuKUYbeUaZH0/iSs/j2yzRDorY4yG193atLitKCdXX97ZKn+0sui3H7GLs
9G3ZiEMWNIfOxilaRPtYH08mfQgR/O9qNzjMQXAtYyp2bFd7FXcnlZDIe3PtrS5wNmSpxxB1eFES
XeGc8g/NdV4MGexTRgGRu6gjhSLpoGAS7siXmbIDobjnRQaux36tWvk8W/nCVkC3NE/zZk7aR4BU
xCEvj3B0nyLjXZD+WyTdlfD6bTsZj2Wz5SV8mKrkkNjLwju5T75xZ6dOjlFW08Mgbd/EIE9qy5pC
G4EgkiiYIlG9mroMZ5mxFVjAsUQX68HM+9Cy+49E5y+MyvzCscc72BzrZsmuLk5m52XxzeWVuDHz
4FJX+qPNsa0a6rMh5Wkko3Yz1/6rUOckW182tQpHwxiZNNkaaM0YJrnPmTk3Dn6bPLd58yJU/Cxm
wGPJdE6hEHPUIWR7XloZPT4BscSDuZp/iIzmwW8Wj7LosIZqpALzHzAYwFM8AkqSOMZ975bGNi3G
rdNQPIqS1GahiY0xYyAtJHzH3izu0qxottaEoSXqXPIuoglFXLVkyNX7YsJG3OqB2NvErCee2W8H
l4CEtB9PBFSI1RSJjEY9EaRNd01IUOiYJSyywTjlzXvNrMjd2VbFBpGrALzI8JGM/UsPWqCU1pYO
1T5gTOM9V1q/GXBw0yK/kXb6bhVQ0rPkgGTkKUoJueqiGxushGNP73gE9VUkyTzV6B2FAflw2TGx
G1hVWoWZ3yfXOFaY0tL1lDFBnlra3LFkTiFI6wDufesravKyeEmQgK+G0r2Nkx58SK6/JiVbrmzH
DQJZ7qHP+zMVNM5EAAwVqvpq8uVDYQY3cdKV67RA1ts71aku8PrTJfBDw8cB2SwCLCO6N5xkb8j2
LZ9e/r7WGsta+nWt5VROwq5Hu4ljzPc2u9PzkXSDGm50U9uRcHGfx3zotKhlaMTioQfvOWJ+HFtv
LRekXe3iPEn1LVbWj4E5NsXxqmnsR8fl+2t6Dqx/v8DPSNNvF0gJvziMFjkGG+7X7WxmsN9rTatu
eOfIxg2SR7J8LjLDV3zEA+eds9rEo+p31pth8o7pwqf6zLE0+HK40OKapCvKnGowETgN9nVdlHdZ
JDAfVqO1s2GvCXc0+TjKYu0l/q7RGvJh7fQyj3N/mwRo2hLe2mIGEtbW0xubxsIZPeuTGJoE6PCw
nawXp24Y9MZwzh0OAIGnzegiomeFKGJbK8KFPM3aI1F/0bTiIOKpXAeYQ8OKMECPjQtxgvVmO32y
66pF2hR3b3akdnbm4gKdo50nMN06bmyftjGua6SDq6pg8Fo41ZIhcqGT9BXGpmYRnnPhCE6AfVqj
2OtMdwPW9DTihL5u/GFYySk/+iL6EIF1b4jxXhvxvMSz6/KzlJTuwy5qsh0vYLlLFJoq25H3f3+i
PzUGZoDukDbtMitAdfKtEhumAtbC1PFEp+kmKKDDtO5j3tmPk4lcOYE8WTrBOw7edRGZT6XUL1Tb
nlg9JypDNtu54P/1yyX9rCUCDyHMMocjrvqHUDOdC/IPvHG4GVuC4XCWJA6ZLhkOuml+YvPiIUdy
H4+8gabJSEdrTUSP+WM1/TJI+eECoE3p0fj1aGfD/qQZ8fV171y30XOASjeG7SGhCdYBJqOu9g8s
R5ead4u/acRKAnS4t60XLb/N42lHGtmOLlfaGldlJeGQIDvmlbvqc9YxI8lo0Gi/fJffwHB0qpcL
pUClM8Rp5EfHvfT91pUDF9qmgC+iVTCi7AUIRf7b0lSo9qPLS2UMtNqCJtsnsX42G/0CtfZlqIPi
zxx9OeV3pOMZzuvfH6hv/lzWPA4tXCGKDQqQb3U0oyezpjUy3sSNuZmW/md2KmnorJwpgCtkBVgo
TedEy8cb+JlEisTE/nWq3YhEe2c1v4pnBa9rjpj9MYM5T9o5X2s1R2AOZ5C/hhv+RFQCdvZsWiA7
u3G+l9x00KzkJnnqBE53sCE6UF/nsEQ67oLdgyG0cyb7CvNnucC4WpluzPLc4HgdG09VYu9cEGSk
k55Mpnwu2LRXhB2faTbZb5PV7bUWF1xMlRMapnqFs5Buk756Yl0/zS8LXvCVarMPLaprFLnZPo/a
GuVActZV6TFx4KglbnoiVKmFbIUfhkMENinfJhQgeC1VQVapx8g47s9as4XbUSUfMCm7tSim86KW
IT8opws8XsbGsIpftKD2D+mRZaIEBczO0Rd1zffRB5WWcivPkEfkTSlyD5bwJztG1m+12kU+L0FW
2q2tjf2GtIvTRk3ell0jCyNL/2MOVnse9+PKNp8a4reJoiMAEq5RmJgJpo9AHWGFvDp3Tt+4IWUF
cxXeiFT5ZzKvrlyiFUtZnpGUcVE5vKNejKJMMi0Wg9es4BmRkzb3RDD61dPg2u+BWcr1POnwqAQN
kmmO965FRTCUv4UOfLYPvu1/i0Xaosvhog/53ubQg3iQfT/xwiUFbnm5VGHWtA2E9SeT2cfsFM9F
Er9WPv19TtChPsuPUfOICROnpppfSfrBqTfqV0aRM6Lp9ua8JDMAR8lyBWfLokTorLWI6okQMp1s
ODVtkNy8NmV+M6btiSvsg27wh5Rd8VCiVMA6A1DHqb3zpNOuSJIycGxBn0g+JHyW0LTPab3jgjQg
2thd/K4kljY65uQXzkQElXYeOv5YMnd3NpkcL+O2vTB9JnAG5wtQlpwFAZHOWQA0XM2hZWFfcjTr
pB3zCzenQ4tq8tiK6rQxaFvkjO0B2o/uOkMN+vdl5EchyiuJxxJnMeZ0nxbm18U41ybLc8C3H7sE
fEnuvute9zzWzZ2fQtets+iXIu/naWz5Bj4hiwatrR+9pMiVqV+ISR7Ncn4dkeKHiDaaVQeetc9t
1huLAGjPHlfVIn8gMyeDOhX5xrs9dod+VBuPUwzdVMQrxC+vMg3xz99vyc9ZMJfoIg2kveAAzv4u
V/LUbAyt18mj8MqrNrUPCN9fsuupLx9o9h+GqnnGWAoq6VKfDo2b70VRMKPQD1XZMsSmHtTXmQ85
r4x+86Mzjvi+7AO8xI9mMqvma/nBokCwz1oVI9ppi/7Zj08dU6AsioW/Msf01VXVthtGQMAyD82U
bg0DWHxGjHVw1Ey38jSbvG4DSqNe68/0QLuNSpuXLBr/tA3iANbbg63ci5YCVaKU4w2G2BsjU5uh
bK8vgrS5S1s5bYzuMbNInvMmiExQ97iGUp3kUXfd19UDNiCHcY8BbSrdgY/kjcK4yttHgx6PYlk9
wHgtyN/ysB63AicjArjmLSU1IAYdmcfxGu1/s4IS5qwaxzh0tQ1pjts5uRsIzU9Zx+/MLQsYdsIP
2dBhtCzsdmkFOyivnuuMNyg1F84l/k3oZ8+pC48/5jf0pLr2hvFCrumyQyInaFJ5P9k5EXiRuXUH
B6iSpoA8VxY0IMJYVy16Q9/rz215WYykHdgzZG9ePrys+t50VctANeqZsM3HljmvjMuHGUUMFSPJ
Kf3sbZpYo6zy/OtZSpjO1nVfWqGjPzmM4laEjFXrPCoOqqPbIQy3g41XvkUjwXAmkGVQnneczbDX
ZNUhEMErslkjZC13lYOxty6uzFEnVakY7zj6nhbGfPQYvoax25NTS+tct/LfOtPmcoL9smYvr6GJ
oQFHnOXi//m6bjSqK1tfF9kxE8GLbTXbYmyeYh0Reaax7g7qtWyKjebwc4tUXRiWDzY5oroZUY/D
yL6pAAOvvFQ7t7qeswRx9Uk9WkD1qDLyJFIrG+6uVkQfppY/ZTIONlntHpKIpgSachRRxrQdo3wO
tcH10UxqtKZM/09hOP7G9OIjOIzkJG+tHQ9h3qddt6FeRl6CDmDtd1523scndjFeZZWDFsxMmBkH
p0YQTyvdgneu5TrzfxORSrzrRPKAWApZwuzi38UgkCnoju2zHlvzKo1RjUd9dTWW1klp2hvTJ4o2
i+s6HIJhcV++xs1HGVRPaca+oGwJlD5i+YAG7rpEcvGommQ8xiy+lam/MzqaaBxoJ5hw5LrpLmfp
lTtVcELXpvLUkPyXKQVEqPj8TIkPhMPvAHeNur0vgdIXUcg561pnCUIuXiBoDJpntEXbTNjPhc5H
5GsRFjWnem6TU7MfgNbXEw1zCencgpVfLH9XI/iwEe2+xwzP+aZUaJ/pXeHRxSinLVRGwUe7ZGHA
yesRZzjbOonXkd2/ti2OOcqNk2FmC2kAJ65/WaCdH8WMBaBlUep8Nk/d70apFFwBJi8bj7nRX/Jk
MPaXwyFPUY85duedlr2+AnUwbPBhz+vcbG/ilvCkoSUgpVxgDJZP9ZAD2AAJf+3Fvth5rbsaNKpr
pzGOQRvZewv1AmAobwfg9rxOzGxf57NxtnHKRNuniKRXNqa2upzjs74GWD6Pw5ltD97KTuhTIcs7
RS4G2Qi1w6azRqJEh3FTOgvy0L31kEqtPL2BuOKO/UliEYoaucYqv1OU7ju/t+6bJnjHDoP8nNaj
gBO/z/90Ayx4lgmxIdNkZxekG4ym/ah6FNaKahapQ5XzFk4PqWfyZDgvrYP4T04SmOG2+kY4yQk1
WY2Kru1gdJVblo3rPP4YhmeDG7YN9KyhJMR66XHj9EatMr018HMY2jqBT+d0qg+bqHA2YjBfLEEa
Fqinjhm3HLzNOGHYpANprT2h7xwSytbDRP4IDG3MTaIj2tp5TcaYuEiy2fJB3OulehFY+cFTIKHo
Z/+imeAbBEGZg8PFIhsszaUooJNrZuYqgRxCkPlt4GUibFSwGWakSlJ270JiqiVQCZlkEfZIF20z
ireIONdslJdJIYK1jux9J4fePGmatW4BCRE4ydFKjAGbo5FutGD+wwYUrbQJD0PDC7ivhyv9pZ9l
vLWgwMBO7t9LpZ21her3duPGACPRLpWA0qAUO5vcmG97H02YZhhsX5aHmlipX97/T1vA18V3GfC6
jHrpFv2soNlwgG/6Hq+/BNySMP4iggzROWtXMGCSmmzCBehDD2LcRXz9aAhZo0QNuSe41tJn0ZJR
DVXvomu9R6/od5IvyCisfjV4F7pfvPhWdcWKCnCNBam69AbtnG0Rw5r76KbsmNr8kBnJSd9Xp0AL
D1HvngsafRpJFhWtosBMYd3zx7lTeZ4W2bubO0xLVUA07fiinPlFRRbhS9lZYfucWSyLUn5+KWwI
gS05Q232vggKV7a21JIdCjuEBTzuZQIIPzPfKMpX6WgcG5l+bXpNvZWBgrMQ7KOOp6SjX1gL1T2r
VKBjzcQrfHmczC5Lo9dRcnZzE29FHd+hrr6cR2J+vUCpMKJPak5zg61y1djZL2Kt/+joxiODLsXp
ko6k9a0rNJMvkfIkoqOjCXM70v7POuthNnQgHnb9PPkxh52ZX/VjcQK/LQ5pX707dvQeRdVVJcxL
WTy6ZkuVaO8nPTvNMQasHZWh2Y2YuBn1Yr19G339LJOIqweDkY5NNUXw5bVVmcWJ55LTNPsvv6zH
Pzqsy3KM8oF2CXy0H5ZRLBvDyOA4Pva+aFY4Oy4FvlqcSNp9HdOHEAZpEt7YnqIuWS9pC6Pm35oz
pEs7L07B9D2A1kKa32QfNFI+SN74ZZL5U3SAJMIK6Lng7cHz833DoOMkfFPj1vvFcJbaxYbYcd4e
b4TLSoM1tZ5zBVkvbf6kuv/EKbal9ZGSaGzDFECLS2GS6myPuY5+pwaH12h6QmOj5uiR2OejxtDF
4ZC6Hjr/leDgbRpv4rzcUl6t5WgfpAXLqiQJhPztYG125XVvMTPKa2QWYiLXIaAfp99ROPCp5KvU
C8vOROzLDNywB2zKab+JtXhj1l27MDcpWaf0JI//Wfr8t/8g5e21ZHSHLaX7Z+jbv//yv/8fZPH9
ZzlK/9+GEhg0z/7zPILjc14+/5f/kb83yetzwaiXXIIEIvnbv/3X5Tf+ExynGa7/D1hhnIdJTDJJ
D+Ar+Sc5jmXP+Af9Q4T+fP//To1jC/gHammk/0urEYLNkrD3v7hxmmH/g8Xdob7T+VcuFvf/C3Dc
t07mYmuCLAQbhJIRKy+suq+n9crlJOIag3esYrlPxZ0w6IYBm2OY35CZl4AV4gt/T6bopZyMA1Qd
eFmMjYvSYixahoXZmwzBIujm1d2/3Mqrf+5aX+I3Ph3Q/3s3g46HLwSGEFtagP8WYdC3ixtIpXXS
fritcu91hr2w1uLnGZxumMxgyZmxoWn0jY8IVGVuMchwa3fc5LZ4BGKGoG3yGVOaxbbLJycstWAT
Z96A2MpHfdkUxMAXAFiHkcN/z2E1Qc5o9wXqws5pdoZ5oB0anzFLHdHdY7hfaBNESs82EXf2opRu
CF03JLfKdYzLHKHRtnSK18YctJXRGhW9iWRVMs5H802fqLPSsJsrkJlMpg0B4jK2nCfr6OYujSsk
g2FAs4mfFtFHBqrKU0iuJ3ktPaKnEUJfWD15sVNv3Jfd4GxTy6z3qJ2mUxdWKxzX+DGQAltI/i7x
hz0EiG6ADjGXEtWAKlzGK5dlnwiV9EY4QEeQYh87vUvXZdWPazoH8W7WB7WyzKzaC3r0jKCPQQ5x
NjZcKi+lPYuF14clGqjabRsguEvRv58VZnSoptLfeB25iDkCLOkU5IMm6rQd0pQZD+RX6rVfjHmf
IprvbwfdDtrwfCSm/jk8+xeRjUuOnjOZY3fbOfMNT/+kNbyPWnWX1dyuhKk9eW61xXwwrkRzy1O8
Y1j/a9T40kv/ehEMDwEBLW3bhQ35becm6MvNOloXt7jlzU3gD0/DVHaUqCNFqNrhgk9DaoP+JHe6
iyAjjbfKdearQYbpAhPh3k9nWonBeTAP5c6jA0l4oi7G8dRtevy8es3xGVJomgT22hzFo91qsEgC
QuXbP2K2d0GinE3NIHf796/PNv+Dn4ySl90RT4EDmOPrxwffqP6f3J3HkuVWkqbfZfagQYvFbKBx
ZchUG1gwMwJaazx9f0iyqli0YnXXrMba0kiLjIwbFxc4x92P+y+6wairF1bTfcyKJTSRomVkdhYS
vffKAR38wfyK8/cYikIGmUpYH1QUXCV8mhqcD1ClUk2f9B9Y7UoBySneK8VfxYoz0I77RhcPH0WW
xcC8awjewhYOM4jZboJ9m0NtRlEYtadi4ThmgdvA9NBVy9zZNvG6VEkPPHZ8B3bf0uNas0u5WzO9
LcNRaK060koL59/fkH9u0TOWklnzFlRn9AfgKPy5RT/B3tN6LRMQQWamrUzno42R9En479/mn9uu
v70NhQiLitIJMYA/tV2TCdMrPLGFZ0msvVFdTihtw6mi46lqofw3fZ//KK//z6yE/gfZ/y9/0XE5
f68jKCt+vzz3bXz7p794P9Pn4/R+iLgOUzn+LbUdP/k//cffk/B/Iwl7TBoZeP7h4Rzv8ftrDy/I
//t/nt/r4g0LliFFeumPuf3vr/2b2RApmTwtIk4IS/oP+V2SlV/gDh9ChTLpjE7633O8rP1CwkVH
7hDKQT7smO3/nuL5J+BI5H4ZVQIw2ayBv92H39Pmv7PjJQr9005mIATE4cjyf5oDavuiGtmcK9c8
ys7dabgJdyFUbCgdoC6v8un4q3ozb2g9t/bsY30bbifpuUeZ+R4/ZrfZB3B23T5vYeyBwfXy+xJk
J9np3eGUX4q3MqobWwGQstkokQbTOfcSd/UZfPqxU7iyq3v6aY4Kbw5VZ+Lr1ZWD1i2e4pPsdcF6
hvbldGF3HjzVEbz5jGlihLaogxZtmIV9tHmjLwbqqQuKABiKJ/hNqJ/a5+QE68ItbtDJVnu6Sm4b
4Z3ha351S26Mt9BQdcdQdYUrjTC4mualuBphd5NPxl0Putt2TV09QlLqVN6yaA5bvwqxuPPRhA+n
k3lC4/RBuJXPxcm6NdcqRL417L3M4QAdpU7iCVeNUB1HtNEwnKyuKVRMm2Y7oN/iNX7AJcVef61O
Y6R6hZfzaxV/sN8jb3Bj/4XOkiMFusshwYs/dIf76reh/vMyELAL+Q1uF2B+F6p2Ew2+Jz7El/WU
BU1QeIIz8MmmAGsCf/Ex8/A4cJxRhg8o/L/258GtfPxnXOVUXGi6+EZQRFKwPNThzKuWp+ox9ffA
esRhhDOXnz5ib+MUAcZOwB4DXB2dOtjc2ckcCrpTeiI/+cqHdCoeih/yd+vbGDZcB+Aoe3px4OW4
SI86s6edhsvi6/cmUv3Ynr0iaEPRx3kknC7GY3zfLpvLWMFHw9ChMebq9/xJvFQ/9k+djEwWpGhH
lm2OPP1NdHtPuyk36zpExXP7WntdtH6I/uhokeHC+fOzh/SMrUiYB4gXeqMneYWfX9Wr5pZBrETp
5LaqnT0bD7jk8W6WwyzbgQhaPKDC52KjHGSu+FkN25N8Xj5jpO5urszF4m/yPePrzRVD9ak6K9GE
Nw8Dese8qU8o0wdqEOMUWHod+0Tkez+mM1LqD9mv7B9+Mn80oi3IICme1EDws3vxnF/zi3wqL/q1
OZtP+dVgB/SXPEpP9Uk9/3ewXKgP/3qr/1mZcmkmudGbTrpuziFszy6ko+ZiWhRiZmy3XEPvfnxg
UOgb7MoyaqPdVT3Ro9fpCi9KBP3Pq97Sh8UBn2AL7ugvnuyITmF/wrDZn2zwu85R39hZiIpzxA7z
i1AKgWvn3zPP8FhFTup2juSC9/Zxd+F5K6zy8awmpyqAw8IfJOEcBqHBGjaP2lkKBU93kyAJsiB7
ryh0jJM2OMP7/mv1OofjuQgKho02oOdgu7ehxeqHrj6fnwTHcIRPqtvzvTGMv6a+HpVnbAGc2G1e
OaVf5Ui6JdnFZC1d9TsLMkoi+WV/0p4Mb/Dnk3GtjDCJ5lNyKc/7LfYHX71rgdI8wEjzAFY71OjX
NaCSYHlD7XJif3bwaeL7H6DLnbevpf29Jios7IXNxsnZE09oJ9o/PiDY24vLnuRn0epwKFnsyuU3
eUOknZZLHs4BkNWreevC0V9dzZ8jvCIkF0tofjjzadBsocV6FM6w+r3MbZ033RYjeAuObh8X94MY
flEDHspVONeX3Z/dyYPf7qHg/YC9J38rbrs/+qDln1RajYHFcpADOdBcw81cqOte6UHxsOtIuG+n
433L6/ZrghcRGFU74S1zDwVijy0QdWHjYSsVit7qAiZzZBcwq5MhfqJ7vbs4qiOdCw8YuI3Tug9C
x+79LZhINYMHftme7I+EjDC7RH17hWtCS9Jl4mNFOT/VheJTFwJYfQGk6PYsv+wLKEQ2qhIJZCCB
ZZzz0UzHcOMnI5ps6qFACLH5ctNT+5q4/52qP52po8r6R1n/95T5Z/T1YmBbjxKieEVg+rqTyhpn
CAR7dNEArNkXJh9493uXw5qbcCvRWbukPImaXLVyKyxXcJ+h3PqTp/Flxt341NkoFXuV/QMxVWey
Ud514mDmThouluenLZzOE9tw9Gf/2LLAKtzV/WYGejD7pGZbsHM/8SAsssZA5eJ8w7I5kiT/4CYe
V0hynXm1HuBVFZmnmEDV+yahPPbg/dvit+mENR2/EEADa0x0qhtcH75KCZqdN/Bn8noctYLJQ8Tc
Ob7FCno71vMQai7mbjzePiqeVH5R5zWhxZKQeZs8wrGAD3v88s6TIpQKwtH97YPkFAoYZRAMUtd0
gYywKvOIV11R/XPQufw08elklo/Oh2Fp3bhpJHHFJ3rxydkbfvMGH8rHqsvF+cOJPRB9AdMJ7qfk
Vl7GHxAtLk7GLA5oIkB6HspXbF69jkvaPngsTuuyAX8VAbs+AwhIX4czRneuGuyuzp3DVtDRo4rn
nNkqsXP1ax6nxTK1fLj2kqsS+HAT5NmClOLvoje7GxuH2TFP5vi3455NNhssSPyE3FF6R2LUWMiL
jWEwu5FNFyFa4h9LufEw+2WzN7xJzWeo0K6/MEZxYzeOjo9zlEqjP523kEjA02MWEXCD+AnBPpZe
Ex43D8LWF/O6nLCI8geu2uTZU08EcdBe0mg4dcdCdZFJvh9P2nC3sCYGMOD04DAGKAQ5z2jp8hk2
FlztfACRt5l12ClRAcjMz3uB5S0Xje/Kz5sMFIqiDjMu8oBIRdMCuWfBcjmhfB4DPdTDkaycubFn
hcKZGHQWHtCZCTfW8fFeKlXesUcSF9+QnwtTIlUsXChWJAHQJCEqCZckHg9LqJ9Lor4Qm0JEloKY
6CKyxIA18AZ9gP6iS93htCSswdu/7F/SqPF0nLcCwlU4JMQgg1RvsL7VAI0KaOOBSFbufrUiLep9
mT0rB2mwhAK7+Fip2c0M5NPs463thyB/z1Y0hGlwbAcAh+zd1ObgSjpgBuamlLqEaEcI02j8rhKG
rcsRq8oArDNL5liWC7c2c2vuKLbWvAXqYIRA3UGG2WMveuKj+bo8qjdiGs+6cqVr5R73u+ViVKcI
KX9dfptduAtPhH6bQ43kQ4Kz64B5rC06GT+z8fkbIoIZLDyX5Sbx6iPwg6enXJ3YCTGxSOGqZhIF
+4IyWgzMq/ZdZ/uKj1tgkmLQkXfbNyFoCGsNr5m85tPCdqwoA1YCz0IMNlnSsOJ4Z3zPfWDDFBLU
rw5lWxi7aIn4oJachPcGt+5ZLphjfm/JTR59bqwrnsAKstHFnyt89SUi1pF5jt26OdIRhkQeNTvV
Uag/gYnzEfrLoLFIBKKm7jA4t2MXCrUH6TjlNlLuHFmPS5kvKbUFLQAb3s5T+qO5Hbe6O6GB4ZTc
BqIn/956oAUIDflLTInd3qugo1BJXXrxFN37edev9b163N7X8CgURiqbjHKlD4kcbPU4kPgx60Y/
Yj5zKvEQHwqKa0IjjiAthfz1VPvVqTglpyYotwvSGow0z911uA7vKdUy4LUAoqpDEYQpxytKYkEW
ci2+YDORsUWfBWan7hJ0zmpnV05FNmgRqqQmaP0s3KmgKG6pc3KOFJkNSIaq6Ci7BM4nqLMcf/zR
Fn8Ac+TMYGHyc9Qt0Bfd2t+u0229gJXzTXf0ds8KMDp11xDI9MCvlz2FU0kcKbFj3dpQCXavo2Rn
aha1Z6SlXuhCjHwhPhuvnf6KA5F+oRDzUr9abRwxOUpgpQYRI+ISuS2ma3n6y0wwicZzHDWv3F8W
Cn2s+8QppD7LDwvaRGhkvaqRTAWnfFN/mC8ICgbcHn42f064HP1r9o7U/Vl/qILEK/2qsDOEgT3G
L8kjSBCvD6uAFEmZedShEpQfLwmwIudzMtRyQJDz6blIB265g/6t/X0M0aOxtYBv2J0z2A/UpvT3
IQQdnPJLdknALzmTrwSL33qUeSEkGrULgUxkkfWNST20kOGL/MyUW2Od8EXzwg9T8x2PVzgOfZRh
MK5YySb3sImOc5j187kBjQ3xxHxT1zPOolfkAlxhuMTh4Jp28sL0U46yPtoDYJlO7eZf0VBwv688
xPj74i7+6r2BGiYo9DbyPuxErtFwDA/JJFtndQ1uy9qF1mRv7lGGzpTd6s+qMWGPm+DdncosbM5c
HC9F1wpkX5ICvrsBFBk/MJj3xg6Rahvxj+RF/l5FqNR46W3X/PVj83sv5u2O6jaGM8bxq+MdSn6/
zLZFwuW4CtsKEjMUHsFM+Z1/XMZInZzDB/xRPiHWlgSq35DcjrKOIoiwFrOm25CD6NXwWO2EdRR8
vMrF5pv3En2UIik864Ccw4Nj7TpvCKSSaLl459g0Le+OC+TPojvzj2L7WNz7aXdeP/LgqGeP23Uc
QUBrcjkTx7wje4ifoRTwK+cT0GWbwTw572dAsXEr4zNtiDkijcaDPC6BQwF5h99MXjSI/2iwUkkf
VZ1wzh2SGofRmmDnQo4njSLhxiF54w0QZ/NGLnZydy4EAhJB/igHMQ2g1MWQ1u9eGoK/FaF6HqDw
xu4UguMnSb/Oegdu56ghzlpR8dJF3C+SEu3XTygfUXv0jknuzb05MEN6yzaJNDj6L2OQHmHYO+4y
RwCCMmXBZWYq8TFQMQo+AHkv9xZyC4WLzQu4YAopP43EU3bLo6PGNoHQ+LLNCUR1Vz4Muhpe+85R
mwxzHBcFqoo/dNn+xeBH/ZNM8z/K7z9hx0xhzSpYltKVIpVKEwxXTWOJvO79oE7xEHnfyCG14nAA
4AEYVFZIhNELonNETEMJnfLJItVhP0ihsrtJWD4c9dYaSUdeCFICHP0peklUpvZ+Z+B1ja/9xbr3
kezN0RJIdDgYFJEt6DFRVC8njZ7R8Kl82bwkHKOYem9xdCK2SPSnURNWp+Fa+vO5D2v+012CkJdd
x7MeHRFx8s1nfONJW6k/f0Yzy34wSEJVMLzudn0frvnz8H6kAenlyG8VzRuM+kLJbkgBw6NxXu3v
M5sbfNjPUGXZGn/EI86T7VSWMyIRuArZO/88s42OqFY5uZs643GoPPKK6fZnCKS+5Jon/UOi8KV/
5EJ9POJmzc2jsUST7kgpCARdFkpU3t+hc+JsPhrznDPApHGqOZLSyn5bXMIEP3OU7fHj6h/VDbDO
o2q25U+7e9QGR/tO9lp/IJAdN4JcGgiB7jfu/vPjpBSfiJoRpngijPg9lezcRPupVh4Hne1uN7Sy
ZiL6iCYLKdOgg5DXwUSDaPD1Zz46YSC2d2/+JDxiy0c8WD3llHHU18jac0hiDjbipeKxOThnQZul
VjKDlfqn9486EpEpKsSjxua0wGeA88aw/m49tFfxc/5YtWEmUurl14XtfQQR2RYSx6kowlocc6ju
DLd3jzW58DUzefG8nRP/Fcypgy26DQqZGFE+rrqTnvojgITH0ZbDNXt24TlSmNtswPtRIk7UP0eJ
p3gd4l2pjXmrJ3JBR2G4cuOmiNRKLMHmiEsnIlCW0cmhqGtxYOJQgks0IZUIdsSxS/y9vCUPi4vz
jXe0HCrCTE01Zjr/frfi3voXh+U/zb6qotWAX5oIr7xLd/VkNTZtiKPee8Vt+lnH3fOK26N7FLIm
ofEoLSW/fhDuC13m8asWZc/aQ3Omq/YIVP/C9z+Km+ErITneM08mJUl6j+kfH9VD/JCcEGI6t2cp
UE77R0N/M6Hm2T2ZLifuYpFOYTheOEBTxnA0jrBADjjE+X243UtqDf2hPxuv2JpTliLN6BtecWpY
ItmlumDcYF2/khypJV3xhnw268qDBhLJD/LX8VRdyEIUtHgy0MOdaHJ2tCZwd4+sRzNxl+/wSbuo
89UzlLt7GRHfieK0z+m8KXf5NpyNiKO3dxzw88D6bWb0Hw1x/peNZzBUQ5PGoi/z1+iL89uU9Vnx
x8nMP17222jGMLHZw/1ElFWVNg/Uu79BL/gX1HVhf4rA5EQNEfa/j2YU7PxUNDUs8xgvM7dlNPr7
aEaRfjENxqEmdHQRSRXL/E9GM5L8r/u16O+wpf4wu46N3FiaAefXpFyug46Ooihgxwvd5ddiLoNE
pvmjHh1xDEWQsMwkJuvQCaRSiFIzRX0fetQpkRs6sKXMGdMsMJ/RpDrYEcqVl0o+o4FDFK6o6Qeg
Ycr03KcmesF9UHQCejd9dZVMJNSM4o792Oal+BOZ6uZgLyBr6Y8VLgHm4aj+qMNrgXNWVylRYiEB
taZ5c+HG3XRpuIx5j62Z2WMMWOUcuVMshBTjnIO7s5HQF9080XNX3DmUoXvhpGXpWSOI/CEZ3tGE
erJK3LVQ6TFbpHuaNjsvy/h5TsjLmx526Q/Dgm5YizQcRON5j+GV5l/i9GMaqmCvzS9LqsmOsWaf
M+neKWi0qNP8htwnJWHz2qvyDy1foM8o8iPy1N4GPMFqhvylqEz52mtYRK/adt+S/jDnLMl3NYMD
cxu/SdlMt3VsJA98waeq1W67oSwndLDbL8aGx9pa5XMwVn3/bc7hJcnoihVj35P5MUFtwYNgnBQn
OkAPfH69PO7TQDY6lRpkH8yHfZG626R3/KA0vFTFMpzUXPWZj3fnaW+a9y3O2tdKkLNXvdnzUGrE
S7mUhou3YRP83DH/Uej4y7HtH6e2f4H++v9wsvt7DCAb/XXoeHgTykz4nmZvwjBM/yKC8OrfI4j1
CwJOkNAYycoK3muAkH4DbxnWLwQpU9bRK0Kzw1QJVr/bfirKL4qiqVBZ0ebhJUfY+VsEkX/BfATE
FxaiyPwz+/2PIoj2VxHkT8AtS95atBUEVkdRyrclQ4iuQcPvBMTEejbyyhTtVe+TK/o0SQ7sHXcd
sKAMqUQ8Ooy5b064JCWfED3STslefsmX4RvqFcOtXQy6d+A+cO5BUHSugnJZNBQDQdzK8U9FJYi1
cjri35OWBo4kSCa4+ItSks11MmLFLdWnvkJJF4g3gCGUAt/7eI9dWR9eurr8BiPGRKhLQUopbmM/
NYlUcEMBUrYm00QJ6aVCM4iGSX7Fk3twpWHIr6Yi4o8JfTxs2nh1WtHiwFQs4vuGRl+oDcLyXQPM
/TybS/2IlbtG/3XT9W8JWeGEbajhtZ3RuZVg/pBQCoY1X1UG2nxKmbnDIlBELqvuq2ZV3BrB6M/t
VtffKzFGyWAvP2M9kiD/qNCAsJom7NW28SoD/SHBkqSwTjLlsWsQ1aNy3f0Stu0plWoDMc2NA70l
8mURJ4OtsZrQ666tZ703d5BJY4frUT1wbFat5NYbhowveZ8+KjCKvw+w/1BzYBGVdmqKkB9F7O26
uWlOTSXqnmbBYlHVGhBXHs/VqdWs9WET9PrBKoGYtsYkMVUrRqzm9WIKlL6pr+qoy2HLKrjpZj9/
njKsMhshNp50LOzu21oKl6GI41d0gPWobzSGBGnXu1VVYW7XNsXNWju6c7raXDKjApiESj7dcUzE
r+hdZg5qeHQedXzEIFEDTNNw3lbNXSKEdztNGWmkQEfr733ewCsbZsyQ0jK3TyWr+aRAhPWStG+v
a8MYquDX2mMj184cr8lj1g8NLN2cjvioJKEiZ5RT2/COXQWzAygXDlCz5f+htvpfFiAPpOlfh0Yn
fe+m7J+wrMcLfoe6mL/ALRSJhpasYsd5VE2/RUNJBsiqA1s5BMmQQT5k7n6PhhpoViqmA+4FFNZS
jwPE79FQNQGzyggQQr6CsEDI/E+ioQJs+5/OIvjpgGTlIvAnQEIA/acD1faHwmpvVi4NHilq2QBB
YB860ljX52VYkfRuzWgZ8tbXK3F2BTF/bIbP1VCkjpjNu9cq4OxSE/Bg0hRHJaRGSUXORrbrkyxV
RTSOltemEGIFLUamIqP/Mz7lIlNnTay/FE8a3E9taiSsS4RHXnAWqzwyRmy3tG6rnMKU0bOsAbzQ
G4Qsja2IcLATRfmlh1cjSRBXsvLQM0rdxhTfpgS0G0RDISt1DwmBGE13dEubTpvhINTIXCjZfe5T
7akWJSeRET5MBZNmYlzSzV9rf4eUbaKif8e9BEQK8tg15ANYD8XTPiXoxBvVuSx6yDFwwGHfT5yJ
4pEePg4nRot7bImpqkri0KbxPCFLg9BnAm3JsmJXjKHCtRZctdLCqm1cFaxtkePVjBNQwg8ECKbT
1JafY6n5oVsLkt0D6opD9WVsZTlYth0NmTxcipo5qlzBI7GYa2q4LyHWD7uHGfzYy24t26VoNF6p
Wb3TKTROtsUKOmn/NS+FzwpmKCj/DNj/radB3DxLRkVpS5YvfamF6JkX9XuaL0wpJZ22WEKTaIAu
pKDJ7ZoJkKe8drNGitC+PmWQypyqnl6HIgm7Zv2matFm6W8sNcRt0sLf+r48I7/j6HU+uNbWL95o
4eCc1JtfxeZXU53R9ywKpmCwOOMFBEWPzBwioXbzWBbSc5Zh2lAWMh2Tsv51Mo3M1mvpKV+m2ZYb
zCAQGrR7K1/tmiIejjuTcooLTz+o3WqHOH7dDPcqFyp4vFnlGhkfesVvb88yey5R8d8VBA6sW5Zv
r/0gh0JdJY4lwbsqmvw0SisdIs2az5UyI6uvc2qtVCtYUL5EZC51OpwLvbJhVarCe4M0qw1oZFw+
cxZh4DOjjiXv3/RsP4nDhgiQNV8xjPi1rtPLLph1NC1bhF4wY9G0Ew9D169tOTFqUPcJT1ruNszP
m5p1kdatV04uNytpEMTVQGG3rYT433xN9eFjV5IbFjHhAilRTJhFyE6dGMy5SAgo27df2l1H1a5c
Y3dkl1eK6mygT+3DHdrGspWhys6cCvfVU6MnSDWomEZCcZ6Q2HQUAfW/ocvCjv8O6KhfJngbjLl1
mWhEdVMJBVkU0EaToBjl8qdkiy9zol0miP6ohxl+ueXeBG7TazYiA3Q95sUzlUa+oYSwYz4qkHMd
edTJlfgaLu21M+kBdzh6G0gO2EOtCY5cmrTpMgIAvoJseG1BCUMySk9LBfp2qEuucnrUASBt48zf
f5Ra2kfKQL86Yzn1BY0tNCy8xkRRedh0v8126Rqr4+NGYrTT09wbko8dI+qXrXWBvFd7mdGCsbvo
ayXckvWSICNwzfPpNMhoLOO/iYTDWnkCzneu1FS2MCjP8aIqYZa9jMQ8T1T0Nuqk4uuyx56aTKK9
rSjd4gP+PFvWFCDCg/fPVDCBV+o2WOS6PeX9dMqWYQ6x2xAhoiI+AnS8TuL8LNWT6uxGz4rXypO4
QTCX+9J0Y2O7VxWeUF25OZZYoRiI/poEQUkms8fo+RmqguaDSBu2SZDK2O/s4h1SoRkpuNPBagaQ
OKC9Y5dJCnSp0g8iOCSdeJg+7VaDzJ/2UhtI9xqV+R2+8AIHamSOs2eeBeioBeB+PBQKkxlF2PJ7
rmyva7w8SQbAriJpcCQVkHHcpnE9qTfUn+xYlR6ovG6Ksn5XMqYcM6xrD59m4UVMNMSXXvrNGO6o
wcwPZQuicdSKszbLtzXtm0BVph8UV5o3z1Zx3ja4X9OKUH+l9ww/B5Sr4bujoTYvr7pmcqCWWs8o
OLJ2Cmp2hMHcUY2K0f5Lg/sn+10EJaX0rgAt/Z43+i3e9csMGzbs0/lRTuFw1kXG3VYvRT4B2tdS
xAqEL+NeqrayEHnnWuesIJc/pgWSxb53TpJI8D9zmtBGtZ71AYVWcZwQu2jHqGvAtKf4/zjSYqAz
zf99BBpyVGFgKlu7+Z5PdJrzfKYtXOngVr6yLmq71o3qPstpmKQKs6KhvfdrTJ2pdE/YSVjOYChe
rquwoIodDsF91eBOQ0/EcbSPYecB/Cwg5+ZQ9GAazijvSadV0EovzeLQWJZv2SD7CIAiDT1gS56K
kJZR5lGDNGcouE7MpGjAOLgIs4/7Bi5Dht6GEa+BYe0f4rC8CVMP6c9A76VKnvpFvQtmpfqI7kQx
VNDjNPFWWRo0RID76lbSmFSmS9HMRThZZytL9kCAUVZqt84owRyaYESUNKrU+VsufKyW8lCqAw31
bKm9oZGedX2M6hKptHzQTlMGOS9RzU9wLREfKdGkm9I4lPT0yWiX2p9wvrAFDh6prLlqgw/Ignr+
YaXA9HLfQl1Olmej1V6aPgWKwHHPNfJYDfuVOD7soPXQ/gtVTlrKKO3+blK0o/SElILcBFK9jK7Z
DdW52MflHmtshVzb3dwstLfMMDwEVo23TRcCU8qDckRuQh6FU4lFVycX5gsKKKuntnnn7rrQ2mqL
CEatIOptzhpN4L1G0XKA2Yj6TrgoXMO65LUX83/X6r6to9I7U6YKpL8BWYB8ocmN8Hez1MNlQhBK
ahAPm1T0fxbYF3bdxLdYJPvMopDiDESAH4BLrYsU7Wn9VuFdHwmlJttqM1znbIBN3U41po6M+CFm
XzbJGPH4zIiuC+p2iO5cEcSL/RaWjK3N5lurZCWn7BEtHAze3aVUNLZ/7Bab2Z13toCYWFaUqdtp
t8QtQj7I2zLersMlHlQmg6gaxkeb9sCV0oaGHunB1YoGZNcwzr6aD1g8wQXy11SkIzZ+qGtS3lpL
+Wbu0xrMq1H4aw8+kqQqhjLCqUKiQpq2ELDJi8Hv0024tokWDHuXf+7nOodQqOICv1eDk+8aElrU
h3Osb/e6FjFgq6RrYlh3Knyv2IsyWqQCwf1ynW0xNUIpRQi6HQ2inYVMBGpS1m9vUU2qazQy0/dV
X0J1lNSnZsfrSO1SSIdgMdBmpOgwcubNFRa922ueuYLWMcmrGJzL81I+qT1E3gTLp1O+zRYGDuoQ
Wgvgj0LJHGtmzhNXC54IO/ODLUY9oyuLEFnDxRWq+Nw2+xIa+P3gEf0DuKvl7DoO4BoSTag7a0Gd
L1Ej7TM+1eZwKtTmpk7LpenH+jo0evEgJGz9ejIuu7L7Ykf+z+Mc7N00gtgqujWUWub65b6+cbrY
r9YiXbu0PhW7WodNzwHC2OgxKmIkzu0TEhfm2RT6qNT1/IzyZuO6Q9xNZy2TUp98mzhxOXR3IUuu
WVGNiCxlw1nHuC/sdxXMnrr2vqh2lQ3RD5TcnHBPem+bW8Y7ffnGhYJG7w2chYf6tIsyvK4cWE29
HVtqGyCrpvg1KHrttdBSApyJvg9LBkxLEgp3Ls2wXkoB6+hOcmAC9JexRZKkWXq7Eeve6zvhnvdj
ftvR41OQ05sW41RgtyjuwbpXnxcLKxWzHi/VAJhqlfrJFsF2rBt1VpMLn9qhGr1hP44RqxnMaQeQ
pMyBNyr9WcOVdZXjsEbh4bAb+tZkI7OvWZtRyGScXa0abNaGw3yCzl9vKU4iEIZnnWppBmCPsYNU
Npk3Yg1glVmCJhLRQ9pCiJG9H0sQxAeZ7KhRPvS6n+0Hv75Rp8NF5jSiiesrIMQ2A8jrkIE/FYZ7
vnOOaQTk2QgM7xNq9MLcvVOPln7J50tnRFsWFSEHvSxcqE/hLIyUBlnWQ8Ndrv0Yc0YoPzVtN0CI
RPQSQRC3Q/PRLuUdVDz+bE4+KK1TTAc3uBcVuLz59lbec5HRUNsOHJlqyZ2ITrbQugl6jZhciKu7
IYtt5zX6M/UCAGWIUVtXe2yatO0xbo17m6CrMAnLp7inm4M72qs1tKoXV6jvI2CGhI9pgtUtIDRs
woOFG2iBlqqJGTUdTRxCE3fuRwJB2z8b9cPGuUwRLCauLbq57YIObbbv9w3lh2DVgaYoC8wBIAKx
kc7Pe8lgsrMMJMTp4+vj+t3oagBvcst5qFZP0xSiNyqdxS1+qfIlOQ6R5yk+PKWgN1vthyrIYYM8
pt9L+DdoQo2pXWonwyy5GD9wIJGab61seBzaWxuC9ogUSXzeKuUZ7ZfiJiBDxjnxQ31VqRHdpW1U
ZsGCFqQtxmZKco2LHOUucfCkoMprkEZ1/jqlh55paiAp1FN7Dj04Z65g3TWgfHWD7p64p46yWcFa
wnUZeACegcLb1O0c0lf9TSCCJbMJylyXaV8u6nv8NZ8/LdhJ2XQKgXsUHTJes4qKxgTXLd66SN3F
IOmMr9YsIIRbCTzM+FMrFr+WGnXTfhz90/cMvQ47WdD6UObHfSSzG0nfntOlvidqY6FEPZxEMquC
boNASxF7VLBoOqE4YxquNLHfj92bJqjfepyttC6G/9J4ytj5liwdjTq0S7Z5+44o54cwNec25XXb
OpNpkAGi/dpS0s5I0RpsoarQsZlD8K/8lTYLKEqEFp10kj+ZoIP2LqEES/bHOS80BxGo/+LuzJLj
trY1PSJUABv9ayaQLZOk2CXFF4REiuibDWCjm1GNoyZWH3zD98g6LjlOPd4XR9i0BCITWHutf/3N
3VBn5tGvGENTfYBXPEJBd6UW1K5/wumnOXo4CJPwgQUOxuTmgHcMTtXvDTZJe+XlmOi29FhuPhKa
J6xN4eFInNNMAfUGrlfUcO8rGfpRdjfp1j4nsKzQJLKVBEBCT8uneGnumtzmaPG/+VL72ro5e5g5
/xhsDRKiTC+Jt04RAipV3jwh8j2Ytn7b9Q3KFzfC82BEKqIh7E3V3u7ib64lIUtb+eu0+DC9rOmr
jGImOW84awsGOHiMstnBla0WWnZuOffKon7uE+Mj9mnnTUTHmzSR8wYDSm7Prp+ShsBSNwKekRro
SDpiIyuYOHHzhIvWDHAfW4Xyv8QLX8v10BJVvLMLMBQMc/2NajssUipxJa3gziYDISS87X5GsTyI
9luVzHi4lLXi10ClmzotHSzqZcP7ljuFOHimChkD97qtIJvMqgix5Q2KGk8rt7+f8OClbV1l2hTY
PoOBy1iNMHkoMaF3Kb3lS4117x7v8ChwXPmJy0GLRSONIoa3pOxUlTB5MbFiHXtKneFiSEpnvSeB
bafFvtx09vAxGU136uhZt3aevOV5nO2lqI5R57kHR2FboXZWRHibFpnztq7oApYGe225tvZp9VUY
xZ1rdz4Zh0ixwO2wcOLHDjxQs7JCP8WrfMkckgHIQayiyD73w3Cs8NMgbnhAb7Zu8VyRsjqwStyt
ogrWAYIu7UuDnQeA9PzYdnAUJCYM/DJLMT1OufO91ZUR2hmmJjhBbPWi+xovMfro4sw+48NMeyIo
U2COxSU2gOFYGZ9Ct81dbOsg2KQchX7HYYn/93no6hdbpshd3PkMlPQweoA3VTZjnckXZnW4lJS+
2/DAGsO+WZKwjVM7/OP/IOktwwBr3IjYQCylM4U7zlYRc7Q1o4gNbdvvCiNiCzDxAjWR8+wpEJaB
M59uu2tONP0X7Fzm42x1D0u3kCKnVn/AupcheQRbhYHhkwm1TGQ4C3ZyPA21Oqd+y/mrM20qvYPw
Jrw7h73ulkzKt9aCe5u1L26ev+cLNIYEYsPwrSjSPFAsFohZaAi9rG7pKKggzjCFFRhaX9kGxjM5
s4r1luR2Ho5VdutZfbnDnxeqUm1/l5r4Hi28/3g0Bh3/hcjGr518y2V9HIiDDLA9DgjrJU2YAh1U
hb3syzK+j9Ts3hIauK+MZO9iKES3IZ8Ij0oPjozveyvTaAqykrscCA4cd0PRdpzx1RQ2ot8zWfdO
mb/EI0Ev85A+rImuWy9JppvEWmDOkEcZ9GkcOsuA7Mir+SrleoRasN66OejxYDo4GCF4nGMeTmJ4
izWwd63sSqEN8syOL4uh3ZN1nZxH1Xm7qYIBOy/T55Rq51mLR7x1J2QcLW5kA7Wti8wN4YvkXiwj
Hw2ezDHPxT0Wn9sIxG+DF2uECXzz6CgfmiRDDsHayKkX/T2X7NCQfyY7V7K6JomZrsZLAjy+saCi
05p7arnoPKSOEoFG0cBV045e6iKl9n1cZBLQ65Y6vyskQrDG7Le9PQfm3KHhWdJpb3iESooZIqJW
XElnOXCCHTLdorOarsSAJYEbjzpG5iazm4WJaF4cEklXh47a2BU4DOK0yWA1ZPd1Bt914S/myhwQ
bV/sXOAuS/UzFkLelZi3LlDpuOzzmD5IOcCanKNOkuDerJPs5FjdNcshLlSiBnLPmr2L/ZY/OTl5
7OOXxsIqs1+qt0rOyY2hxy/j0P/Agr43ak6ZIrlEGBTcaoRJjRkDWJHfgMEboSQuZ8Np/60eYz0w
FI1YVu4aKyrDQnZXlQ+fnTUBsPcE6oL67Hq/fcPoGov+jhaXtIkwn/Bmd4CSt/AqdjTnsIv70Q+W
HF8X6XLfUQP1qgNX8gAUtg62Rm3Pt5XNE36l+XQvcphG6XDikLglQ3jcRWkXSF+DbKkVTTAawFtu
WZ/0usHDP8t2iW6jWUD7v82X5h58+9FQE8cYWXOcqBq0CH9CiqFPIGfEm7tzOTwzjRxi01uCVMTw
xNzss+fZj/P5QXUjba2effKIsNvt2mU1GNpRfwhgYWBhBYKKVs8oyKYO4zB3tj3H28GbUdcmQGQY
6GK9PESyDtREFgBuXPdVlM5gWfzblFhvulbfJF7zJVcuXOZUoWTNtY/Fqe5Ll8MyNkA+vGUAMy13
k2guZBS3hGzYB7uqnqZCtFtLZAVJxedadtFtYbN5IPw8qB61SgGwo8VdD0dzSF8ENGh8QAO9XIOU
8xnXQXze9x6JVjFxMgdrEXkQAzFsdPaLejsXl3j45kovJ3Bj2mFXcebtq0OyTzSCL4ZhW37Ja1LP
NDl9E4q2zZerLbnSD5OZ4Nu/QDAlKHmT8l6W+Jie8gzIPG3sA5bGXJ3Hg4mlbO56n5yMviovuijz
S6ZmGCF49uxjcPNI8/3dDD5YtwNdStbPgHBlgYFg3uCUCTFxyY2dkZJTYBLT1k7iLjXg5FOjtmS/
Y+hB9lCSgY/o5OAOdST2rlY8VYo5xhC0DPqUPfQkcm6jsYK9OOGPXHLRg8aiHxKPpwLZWwTeQbdR
XcyrD6DUV5g0yTVpWkucD5ByGJs25FhnOZJ2icVht4ijyWDvGPNb0xEcKNKs3Le4NpjaeEM/oLaG
AQar6hndjxE98Am3ZHUKhAMZzMHFN8LaqB9GObLjHtK3WKTVjkygbbpaKUaacXLtF2aLC2l3dxx4
9Iitc47jGdYQhKQ9lduGZUOegBeHYjRx1BPpe2GN1sbIiWvQF/Mugi0VKI9EoGEAVDfAXouNH4HF
dIU17Ze+PINLzGxR0Jf25rR8EYX5SITQgS2626txM8imPOb++Cac+Oo3cgqT9mr4pB2yEnMosfxp
0XyZY+eaKiC2Yl2Kz65326X0odhJbDp6+S3msZvUYnuoFwXSjL57LIhv39aCRkD25gKtQqWhPvoP
cEgORcHaxND4w3gmbpMoptp6vAP5xLSCMyECUy9zd3iKQyXXWlTzvXxIvutWDCpDPgA4OJSDRmHz
ptszSxHxXRrnbKzccMh5RkYpd15V+huZJc2B7eWuXqpnax5y4DM0fKK4woSS5+NQIGXIc06mUlWB
s7TuzrsxGv0DF0hJGWRJiaPoQ6+R0kWYcOhoHCLL6BBzoeJQ8d1zzCHyrVh5TMJ8Kfs7c00JjmDt
Z/N1qDGuIds63uLU9zD2A6pgPlt8U6hgZebfwxAr9PKJPJ9lo4+FOhuxVeLSNptbLa3edDFso8Xr
T6nB6gn3US7etGVg6u2zN/VPxiygVksS65Kmi2kLtRlcSuwpJButHc3bZQAVZBJPJqKS0bECz2C/
z8KpZNgAp6o2xIQ0tgf1vDx6tGinhg59qgVO48O8G3kWR6f8lqXWu8R1Fdid1y1xnTevMbpNpXXe
pqdkDpJHpW3YT/VOZQaja3vMSNg4DpqPNJJFEo1780gmAumJMQakGer5WFwMg17Shl9XRxE4KBkV
+9aPw6pJ3xKtueT190VB6xtQHrXuNSn7W31R7V7gU7ck5id3bmzJiH2MK2a/yBweZpaahyH2PwtE
nyICsqrcV5P9ZRS1X4pJ3fgmCF+uxodqzm40Y+akJTWkUO05d6pjGSXoGe2RQRhnlzDuzKseMZnZ
7Uol4bhacduq1ollcSUKT2uacWbSx22ZiNvEQFCfKoNVO5mUe6PTMRhcUFhrC54IORJOIOtQG3Fm
cvxdVlfi7LTGdm4gr5dq2FeeUW4xx80DR5suVsOuoul8VBJ6dO0sxQSlm9c0tjmGdTqPJbsrzIh5
a07iW/6CTTM1/bmkH+nn5aOeSV80BUszFoXXWZdwGJUpt7nECN1rivd+6U7jXERBN6nPosdXsBtp
SjCZfNZdKY7wjchowl7A/lHafn2yRHpd4N9DPjfqbjsakLxn9lojBx9tWssRhO3rndnnOUkiRhES
+v461JYRQgUEu6VoDP4HPs3HcU1YLGb7ve1biPjJ8tokuUVYysSkAemawYDUzsXUv8S6ROQP4WyT
RwS/Zy3mpIuDr3FNoK9TPK0HHKA4EaQpPst7ikIgN8rtv1aW9ENXAXlmgmyjZHw023Te5wkSRNe9
AZKD4dCkJwrMe4cDqJG0qIUcD/y/9PadE1PzqlluNeI6AmN8aUloBXBy7pqk+mIpdbUcWu9GyHFv
1Vm2VR1WCHFEJ2RpF6i1x3bkbeyzCIfo5OikLn04ud+sgcibWuzHaTLKIF5tyGq8TR0jHY+iK1+q
1ZeWzOxrXhSfWmaem0W9pGX9Oqqk3JoFE1Qn50tHk1XnCF4SqAVCp8eYCKwEMvjQq1wHwT9ms3qv
XLBv+WGPtDx2y6TptOLWkOU505r6kC7le+P2N73fIRJwY3032669HWamKAyZ2GLVUJIUBCvKnjoO
WnRXed5LQltlK+21jfwlLGCpkGvbv1dl+mrasb/PLVACqz7olQWoenSkhaYC467AY6ze9lMTmG56
t8aDYWiUnVqBJNOri02Tayejm3d9U6qQ7Af4/gwQ/lgEE+bJQVR3LMSPSi9RQXaYaaSBTDRMYaex
DQ3gJQXzql8MjIaFCMvK/XRLznJzMfgKy+K+mUiSKhs8pguXR481BltmFH9ZUGaCN9CimSVM6jgl
3rurcHOx2c5hZpuEOZN+aOrs4lVMaKsxDgTEAtvWpcfSzdbPbhQf59hgIDG5j2F0seyku+hEfu4d
RgJHY2tuaNkH3EM7MBaiUmXRv048OzuY3RUzAymMptWowNWXb3mjE2FD2gQrZMY9x9FwtSg61ont
2nF6cre0m6oipZjquhskfvFdzuDe+NZyEPZ7gyXPlsqahyWIVOjYMX4dKr92po7GOU2qcEqbe1UN
nDsUn1AwS++sShVYB+NEXmC/T9+D6w30ZU+z+M0aA91GSwtbfG81F7JNjKzRZhsMeixYOtjNi8Bt
dDuqiryNBjH9ZKKMcPLHavKmbTnWIxupnmO9msa98KKvYkce8nXugYH8niZs4tM35l7cYJD6sEBM
Be2okJDrcRHEa3mOOcDD2mlx9/Eec1mh1oJPwJKQnsyTWRA50gYWvcPZVW0jHH/bDm+3OumQv+UJ
Shh4QUG2QG4x3KxjNcNDORvGpjYIL1gSD4VEDFJuudGjw8qyqd0qAA68lloFFDSBMLQPowVbM08S
2p2q/3QbeVc5PflY7aKAFBF0tmXHe0Roik7cmIiRIk5glqVRHQ321CdHM26NSbyk7biBFhTtZm14
55vdW76GPq1dP7c4aAf1LSpAJoZQ+Vow5Ba0bRff9C57k4ZxW80DynZ/0XF+nwio4LgsRxiTLMKg
+oS+sl5Z7TzAGah2UhmPY/QE0kYipU+K0tG9OIl21GdTe+SLPuRa81I148eCibFQ3Q6jFW8rJGt3
2UMmgv5Vhm52TWwePVJefbAMQXPUItSczJvOZOEu2Lxu6gXbdyvR9tJsm52ucKOxzYvWZPSfNcoo
5XzoHYvN2q9+sBaMLhLdS7WOU0oyo1jP0p8dkjVhOPESMqeH45gC3un4OAsYUxujIY2qNi3oaMaH
Rm2EjkFmxYI+0WLDsEywdkqPfazNEJwsH0NMWGNZQpAz+NVxl73JZM8K3XzuycPYdZpxyb3uh6QK
B0T4MnKmsib2VfsSpclntpAUmLveCUfwXTb0T0xSdodhug07wCFhHBd2tvr1LZarPooE13waTZBH
J2EtJm5Kie9BJLtvxtDCY/XirTNY5bnRi81UOtkOy2h0A+h/ZmzcubMtnBt4tJYhAsv1461lA6n6
E51tbc7s8oTBHIo3d7BMrtqzj0NJ0excdldk4PlvuRF/ZKb7QlBeYPj1lazcXex8LFhik04Hb07g
290UztGum2czjt4hikznYcn80Detd820HqELnqJGsv1cqodisN2jlVo0P0nSb3noKCfUGFtAqEac
3DdIK5JEYNrBZs0yzPIx96cP8FRtr1nmpbDxteEk/ZhrSwsXoGiYOgNa/2HCP7xEvRwrIvFAxYGa
L+36BVH8UMwNHQIuRQSBYxbFXtSQwnKYjelahFpPegRe9fVBw4d9bIYHpcHpYN8e8xvi81iVCEUH
xz9NZPeKBRQf8iPtE1RD1lv7bqVl6GIt9zamj3j/ES+32Bsjxiqq1sjjG5cnc8E4uh2PKW8Pb7KD
vi0b1koIpIix9Mf41e5gb8xJVJABGLl7srjwiKK9aLC9z27nadExxgTzrkRTbojhoUQVzRc3p+aP
HLew+2kZs3netx1zoz30z/5IQNHi5CMe5t0EO5P8vbLCayHNEgys87BtBUvJpnsQmaVvEifGh9pX
YgP18giWFm9ZaN1FVnwuMCLc+oJLlWOMGQFDWOQ6LPYvhRxeJwjFG8jU/gYSB5YcqkBcKnNCJEqq
YoNjY1L577guI5islruyWCwG9rEnmaskzL7+qg8QQPSl25suUbsNXHhdVbh+0nAA2vpBKa3qxtH5
QAR/b8Bk7RT2xgPL2hY75KokCBwap3lHGMVk0kf+JnNgTvUu5dXvrFtWl7uknoAcapgjZWQut0kJ
g8md5CXPlme3rY+SdL6o7B6HIbvN6AScaUxvYKEEpa+cYxrTvpDoOrCiTD4g5lxLd1UPtAlrLGIL
dVFc+PDbLfTyZuv50b7qfU4Z3zi6FIwNQ3gVdExuvI8nhDcGRHuWaqABbqwIDEJzVw9lUNtoWhrL
PadD+xyNi0QadMhdwLhyqg/4x7a7iXTEjRl5qwf1MPJk4yJV+2v8uf+9mMdLOoESSlzBgO6f7SEh
q9ON0q1Y6tfEXNeSsX2sJSN/BWBsobvZFuN0neEBHNniOAb7KTzQrS/9rG+k+dTMV5KKXyFAwB0A
ZzUmmG74Mu+1sgvZaSY3Y/o18lyc5GbQCChlmeY/SHaVycpnUDx3Gc0eYXJApzocM2smg4kMIOSn
qsLCAONL6INlmAgX5dR0wWD5vtGdYTPDiYHPQuMwWVjkRWxPZMM87U54JkVDfBbMsCfPkE+DIUmk
VR3sqgS1grVyTRSeAD22IK1LhxXB3s1NMKGFrW4ewwhmCbyelP1JamgqLBHvZEESQzRjfJdU0Q8n
dx4YGejpu+5IGNqmqOyHYoF8BwGJJo98mg1G2/1Yfyn9Z4A81vmr5TRpJIDStrgDKaSZm2rsOJX1
oxXJezvCnIUWsXFGEOa8V2o7mQDrXfYRa2ycXZv1EHyHzch/Bu8cFash8TYbIyODdbX0/BPn+5fS
JfJCUwo7EwGFIfeN+AQf9nExNYZwPm0bVZk2WXCd4xkgCgWcV+tIaon4PUQGuPZUBlYykmNTlyP3
lWmhS6TnllX13klNHrdC7PTRwJ7LwVYsG5dT0zv4Q6TQPtqlgPqbVgHkpKPI/eFGnwvM459GXScE
B8vdB5rf5cHvQKVacmDZmaB0c2e1Uet3koB7EGqsdsIeL5PCMcPJELdNqEGYCZhwQWsnbB0YL5Ua
jqnXfC/biLcEKt84+vDMMDEGz4DO3cKZjDXUJB7irolAoW366qsOrR62HJGZXMcGbmpXFl8Npz2z
Y3wpLLglxO5+dwf33NfIBZf+0nK8mbBi52nacxweowhXm0m9FS6bxihyFSCoX4BFMpukjv/cZ/GX
oUJ0U3agL6pwPhQt/1aYCXts702OA8zDsmGlB4A5wlhv2kye2koPlKU95Gm2W/r+xsrdnQW8EHkK
S46yxMGhHy+USjz3tSMUbvjY7GgoqF1ygM0Y+FmK4aHGNJhmNgDBUn/XiJSdOwjN0vKeXDt+WKxV
2DFhh84p/zppbnJTaf5OirY/trm5HkTryqOFcmt/9KM2h1GTQe5GDLRPNHH1JbeFpAWTuohhOe3u
MalGsZ/MyMgbpuZCQJ1S3btQI6Faow8pD+JBLtyTSDu163SH94x2lbkAdbwBJB4Xl7EogCSUa4Wt
xzgkx/iqYV1oZqxuxsT6OnW8tJqrc0A5aPiJrT/1S/0ZZWZ0iCqQn6zRzHBh17k1HaM4ZzaR6cOM
W2FPyYIntgc2OvHGfxGSpbEsqTuS7VrSaKCMmNJumtX8PRJYElqmvQdKZbq1CveHZ0XEd3pOAxLC
P+TURoyxybUfiSqJdNKcTVw/Rf/DKtI3ogbcXTuQGyIGFJ3wRBKkR5uOKQf4HtTK6k7+cSzT5RxD
2w3MAXLXdO8nPI15BWI3+2gA9DVYreCd2gwwKEFac3ebOVB0q2j4Esu8QW5QloFQhIrOLls1G1+b
xuOULOEMdBakaCPSSeuEGKaAM1i1FDFLeISSfj4l12KGo0pmE3f0xzK1gIqXMtISp5YfcFV/LEdO
6KbJH2aX5quaez4aUj0QJIBBDafUVpC5YOuvsdJsR1csNZwngyWH9dB3eBOYMH09UyBdiHQc+7QS
U0cteQM9CcpWwwCGfOWM+AcjM+gtEASwg8VYYBix6Vn5QuRy9t/iNH3QcELGqSIKl3V3UifttKVa
Y6aa0LGCV4NlzPmR3uyxqcv+ELePk5/uV6w0TKyVAM2Gfs6ZVeMpxmzMYWKZ3D/UsLeOFiVB5ifv
SAxZfe0L0ykD4Kaw6K0fYomyUHoJIGPxjagyQKKBUSrF/AKD5sCokBuYohO3AllbJGL/BI/sBvPx
kp653JeL+9CpfD8JfJOjenlx+2whgiH/TH16+cqgSvkrxUeIJ7ks8bGI92287bWXyID5EIlIbAhV
1k9Rytal4FCaJV8J2+p2XxcaASspezVd3JWo96DcIAMTjaLD0EFSLOM4ReQeOy2WlfFwgrQXh4RU
Y43QuKDnOSG3PoBcurwIs9y4JdCFB13QcDBJoO1GpeveuKld3ha19Up3Ro2iCTzRLY1fkhySPBLB
A2vHYaM89NTMzCEk6Y+uKYy9xsIwXmjCk/QZxiRZVC6moAuuizoUUgalRe6pjKfEtfeDEPGmKUGU
eV4+dSS9G0+aD8RUYR0zfyQjR49ZQZHRa0bcom7eO03nSDMj/O4i5ybB+nujeSDWMydDpFIMYLSV
v2YMkD7LTd+bH1plHlsft9YcqYnoq33dT6zoHLl3B+1rn9Er4wDva6zouhUmQat06ES1ELWJ7RQZ
WgnGKEYQaymC7EkLBQb0cE6TaVvre8fILRYs+OTWtOlxb7+SLuKEi/851Z19EXBc9RYuR56Uxr5x
bvrkRZXJSXLuxsSlB0pbvqNXfEyc5KNZ4fVSFaDt6EKj6LTI7gV9ByhpvfNt/63xvPL0n+uT/2da
G6Bc+3+L8B6/VfHfqJL5M/+tSrZ05HK65Tim7pGN8KcOb3U8sA1HX+2jcTHQ15/8qUo2/hchgNjl
6w5e1bZhI3L+U5WMRG81NkC8pxum4xr+f6LDQ7z3FxnenwY+yAD/Kr8bIxYzDoGRa5CyYMVAg923
kcFKP5FY5Ep7r40J5kToDLZVO+HDFFMvuAm1beKiuMkGDln2qS8ceBnJiclbZVYrQ7B+Wnoju9a8
kCyXbYeRNyp3hr0QU6hbnDBe5xxosDFu1Qpfh8k8Y6BTMGgUKONu1TACJUdddDLsyfxESkzPMSGu
YaIXMKtb0ofmsddPzGvY6nkeqFu+ABwpoKQRl4iTdMen2cuGW7QOEu1R4T8gBwDT0Wt6OsfWOY7G
1gw61vQ3k1s7LwSDwS3O4dkjTPEPns0+o/HhJTnVMvE+o5vQzQWWT4YApU6sCBhCzi+pT676kibz
D9eEmObT+W9nj7SKSicY3lUT+YBI2A5jG2sHSKwNhzG1xY90DIGyuf6s3QHziCL0CAJiS2DUu3zW
XBRLajhESV8CwhiwRBuJPBBVCzqONn4oLJtcGrO6EPXK8DlJozyomBW/JjjQ/H7Bugvc+a3IYvdh
jencO/W4XCqidYLJt6ubKu1Gokhrbed5Q3ea/RT6r3j1pjwJjS7hVGKIYuWpY5UcWcVutqz6VGis
sbdEjSY7Nbmvxjg9JTLbkywPYFDn1T5z/JuyxwfKbmMMAC3LOQxmceHrnBjUMMmp9PxCZsmujeuL
glu2s1TJ9J/a2Hy1f+SGFXQYpuFsbbuYH8t0bG9UX+VfnLa3ibIGMveBAd46s2dd0CjzFE9NtLGW
2joMkd68DO7YMExDaE9iRd567iGHYzUM5rmwhmXoxNlsStsXpQj3QlGAmbnmlAe/ZH36n9fC/2FS
ZOO3VXDzrf0//zut/lII/7sE2vr/olbx6nksXnFf+FeqDj8xcd4nJtKDTYMh/79KoHAogS4L9z+L
4L+sXXDdx6lfWGQH6oa9FsH/pAT+UgFdzGEI1LGI33Yc1/EIjf1rJcztlMm5r2Xg99XZ71mrkMR3
iv2bwnpYCFjxMfBjFFNV8uZzvJcCkX5qX6eeEC9T7YgNDXJL3USRGXhRtXcA6jLA88HHHq8tjsUw
H1P4+Lnjf7cIqDITdnw2fs7d97GW6JHAntDNgz/D78LCk3gWdINBbXaPpWMcZawhkGt2iGpeDTwH
IMnBxq2Omc40DxFyFtGRKFTIa/OR7uuY5JiRJvFlyNuTWcwBPKgww2KCwem/Dvy/5Ez9nPqzfm0/
WS//+cF5QLkUTVfXfzG20GIz0xuL4d/OngfxrmHrotN+ovi/WyZK3CCPFOQgtd1bz7HvLB2qCuvD
lQ5nwXaInXM04RirWK9EsDnQV2QLN4R9SobmNfPx7yN2MfVBI+2npB3O0MVgS51bwEIgP+hMF2dV
B0Ai8Mx7W1XvOpyLnw7zv3O4+/09Gr/Y/+hjXpSDyT02y72UGh99/h+llfzbp2j88vgtarRJ4eUK
hXGvO/eO9wzU9A/XMLAB+N1X9UdCz09ieymMlgzVjosccdKwQhRVeLSBWLGdYO/IAhKL73+wGxP6
aiv2L2/u/7o1ArDob3i3fMLl+PlPVxWl3juSnHd28u4plZ15dlO87Au+9MFkCnUYYvOb0gQcrlpY
JzWG1WhNIADcIJt7lqp9jGcBWAJPus6RoTkHzf6aKF4wd1UULSd/NT7xqoOVEx3gTaTp9UyIWKaj
Bx8AMzl5PpdcY3ncI/cqb/S42lXTa0Y8JwYfSIm8HdmGh3h8Gd12n+mYAfnxKZHYpHTWefRmxl09
dAbnyemKs9Nj21cJfkHOrF6jdXECeAQH9LthVzJous05b29G5xWhX1AZbDcRNLu1vjFoNVAe32aa
u3dnLPdG49aKWIq45cB48r3vcNPo+EYqwHnCsR2Ff6cCyBp6QGt8VDP/rqnf6i7dVq75xdSN74XE
MXR2v8HNbkaMIONs54BDW6I4oc9Epkxv0WuHCo0v69HTwN/suQ/TCJRDxo+7dmJzez8tfCHm2wyO
kTo4KJjVdnbqZpP0ydnN1CXVzZDYJHJ0TdQqtH2td/RNgrrwKSj86lgt/SPuIDk9HbhGmDTjrkrQ
TUUsj6avifHs0hIo5v3K01gbzP5OecVuyeZ9tuA+0uIPnFoE5YGdSweCsHGelPc0Fs916x1Ij98v
mn7Mdfgj073TtqdBlOFQEiBmTmjRS9MOpgwlPDSH3ZJck84Ll+i7nvxAtArVY73lr02f/kgihOtp
/RT1LAFmH0ooypWcO3L3tZu9JUYcygXOpDMFNeo1stQ748qf7YwPBdaiTV/V9H2w5m+ycc7UHjCh
5A2vCBaFMtulA1YBTMpa4Z17u0dPD0MnF7TFownNKSl3tSse50m7MWLUS76eBTDUHllNfK0t79N0
+kuhwQTtSBn8ffn69zfQZUowSLZhVwJLaa0LP72BWVQO0heS8lVD2QUk76cB+eXFMv/pNOB0/+Vd
X69EvhZ9pG779mo9+NOVNBsWslcrlKSIU/go1fyU6XR2VuiSefj7u6Ir+O211p//dK0aJNGvsScL
1kjutvtM5D8klv39x/avm/nlY0uWxO6KiQvwjlKSwlh9NZmz+/T19zfy7ycoH5plC93wBKk/9vqh
/nQj6BSW1k5HCmQJlpK+LLCCwEYpAY8AOUHM+vD3F/zFr3UtyesV6XyhGTGLil+u2Of6KJN+Wh+I
jX6b3cQP8FI21W66dhdottmdtvUv2j5+7S+InW/+SGzZ///8DrZt6z4WAA4JWn+9a1NabcyxJwMj
MvD1APLPF/8ONWtY+zj/2pA3Gvc6Efuagkon448hugoKU8kUMQj/YKRmQA7wxjKmy7qwR0e6t4YP
cmVPaBr/4RP722ftp19W/PWXLVN31NuBXzYy4xWvZJv7D1dYO+l/f5x/usQvr05VDo2BplfigXC7
xMA8tTypeAlHVi6xTwbzaD01C2ENg2AFBJ6sI2aoEV7IPoyr/GbS5M4thn9o7/72HaAztjFG83yI
7n+9cZbBS0ZtlUGtzad8fjaIwHPNr/745fePw7+3JjyRP13nl5e5SSyzs7JKBtP4mHLSOdNjKh5+
f42//4ixGcI+0kbQ8Wur6rApXXKLb5G8Dc7wmCe+3jZX50m+9mF+35NuwjKw/IpSIfiHS6+f01+b
IFc3yaulKhomlkq/vHFjSQmOUf7hfzyGmFoEyR04w2oSvkHEvzOOv7/e3z2vP1/ul55LS9jTO5LL
Ebx9luV0mP4vaee13DgSZdsvQgS8eSVBb0SR8i8IWXjv8fV3oSbijkRxxDFvHd3VlQSQQGaes/fa
8fLvEf5tFs+uSObFJUJRMQDmSb9mRiHnmAWAcxNgwL1UiAeis2JLD/qGDdT07+Hkn8GN/z5ZP4Y7
myA+OeOJoXulLZOlkNnajfQUsWslB2Ak6RcPFTD9V39RAOJG+H+dcf3r+ekY5/9zE3t2yml0X7NQ
muW4MveDgNtMUOZ/X+HvN4DNMVs2HdIdZpvzRVqBzYvDNuL9d/EWxkR7g9HAiPn3KL8nxs9Rxvf9
21oTVjhwS41RUkaRhZfALa5N9d9P6ucQZ1PdLH0S6WWGaEF6S1ufWANtQbsKpO7f13JhGWMkaqrM
DsQ3snn2UOAyuR12EY6eEKFRHrmb5oSEZ1k8Zzdkzh3xrn6kd+1K3WS75rN5aZf/jTf79xfyx484
R8OOULPCVPlyETtLcAZhMCu617YwlY7KridLILYF8vuubH4unuW+Xbt1tnymQ2j1ccu1e0m/j6Tk
RsC2Roxrbx0LtMQYpWPEU1WsYHy5y/Vb1QD9YaxQc19J5JYuTimVDZ+uUqnWzz9tTRix6+XUxocA
xtYKSYVNCMaGFRl0frO7/nG7PCLFBsNkq0nd6PzTI6IHQKtGrabNJ01JazOkXO1XDK/l61SV56OH
usax76EDJop1EWCyJKjV78z7v+fg5efw7becfZcCqe1rRPa5Xa/1xbzc59M7F/g57DHCGtg+Xf0S
Xr368UPy7RUWhsaKkp4RqVEvsgMIFO63voUtMcWUuRaI57lyjRenOCIm1kwIqCRi/xzRLNAEFxJ8
GJKLSMQB5MKHV1qqq5JUhmSGbnPGi3Xl7f5XVPm5wPBiGeNqCW6QEuDZDK/iYshiP4RVvEKIpM6G
pb6NV9qrRzrC3xc4AqLPVuefQ51t77K6YbHsGcrZgTadKu/Ognd4TAyYk0DAP4VTmmjR9FkAy+6t
Y/JXri2nF9+ib1d7NqcdGTF573CPmyediKV4Xy+EffI45oLUWxwiy2sXfWEB/3nRZ0+VpHIJECEX
PUYyDOQP5AsSrRZQAWbxjbf7+xZLF+fQt+s7m7WuoYqpP14fEPw7kqan6a56PFg4zGUiBghrc2++
rl7itZt6ttpVURDTtuEScUcR1xCRH6SvxFU3LVfROtl5n1dflfEx/TVpzxY/uspOwVL+H4tfuh9j
QbNHUDkLa40EfhG/Xbmt18Y72+i5EoQ6H9sEL0my6niIAOlIj1BJsFG32SK99rG//BhNWScB10KH
cnZ9HdHoiqLzGMfFHZlytZVsdMqLNLCJp9jC9lqEN8iBgsXfF3ppXJNtkcpyr1mGcTZuooV+YlkD
Sz1qFmiYqLkJcNEfZcpqf4/EX/rrGRoyzVXaCrRkx6Ppz8+dFFPJDOqOoAj69FMUPvI0bFIEdGY7
fIZhZVvivnDzjWzV1MvqYVvL2haQy0y2DEyHFI8UD2m0kO7TfB4iv3MAciUBfgCrXbZpjPkp814M
+BCxBy+xrAVwA13+FFOebPFHaEEz0WJr1sVPkAcpigrTxvxglUGWiJ5a9l4kpI1TB0qA3yCTwTCF
MtGZpyrKfupcFuo67+Dhy3TUfKeb5WtkBrjIN94QpTMzeeC7MNGjYxwfqDkfEp9AseLNweAn15+C
3qz7lNXU8D/CKKA2SXWO9X0mF/6zJPQ3sqDcgjVD2DYTm2RRUaItB/FOVMqHQLhvME5pwVqsPzq5
BTYiHZ2qXAVC8eKm/Y3mvkJ6WowIMzf0bjt0RyCQb636KcCxjXcJ7Ig6jeubAURfzwsbAsoLpVnW
EFeMf60q9Xnfo+2FUAbIbmHqewSPaEZI9JSDhaIBxDEh9yhfFgrZqttZ6DrUYmSJSYsBpEKSvRmg
zKLmWQ+Ng5uQxZFI87In3Sgl4wnhXpJSey3KiYh6iT0W1jZZW5ZspboGRlbaUjG+V6V0MVCnScu7
cCTn+8lD3SgzWPDTTJ91+SkBAF0UJGA6H5V0iFtIXe4NGF58krdgQ61JJuHjz6W1IKE714g6ET+c
HNd+jFtcec9rqGhKYtP4tXtsZXIPiToGW8Fkz7H0qkEzlytrn2QzORP2KTTC1g2nmUTaSwBAP+pm
LR455EJo23BXQYEeOmItuwjBCcmdKHnCnqN2+G5590Mg3hTWS6LlWxfpkpQOy7hSb0KINT00IMSn
mw52dRBt8HHNPRCuEWgtpFa25XqL1BdXvXBrMHk6/9TQ+RL1cqOi5sXwb5sjwcbET1Q72yJdRkow
D6JjJnm00nvnQ7QCnNLDvSl6S9kkBaR35rorLlANnEy6+T4YniwpF0lxJ3s3UiSuWg0OHTk5sinY
Wp9tEihelhJvWo+kj1azm4FHRyUBc7mZwfJNN0HhYR7FxaK9xE25KHheYm2tZEubSdhmmmEBg2AC
n2cSRto0F+OFhPGiQPDWBsNWpKUXltE2zF7peuMcVU55oW4kesUZ8TF4E6KNk2FubR0n3mXDQmSy
++2nqykbp3/CBTtzFe0tFfO94yI7jso7H1vD8AgXEhvQPMWn7+dEdCMq7byXSr5X9DuZtjiwDhsK
+eOgjJWKGG2oSA+e5r+jqPcG/3NCB9CoWrsfkm2ZpHdQCF7aPH3smC+++hik4TZIrZmoIywIOzBt
Akuv4zzn/luXEHgF4KxpnpXAXXYdYEAQN46Ht2CspWJ2wTqenmAdLcLeZwI1pxEfrzs3ruRuU/Fd
7MqbMCsmuZDu2ozZAMJFK+M3X9M/FK+cJ9kmBdsz+LsyEVYtHjMXKw7KDQC8cEkbJqZcHUxF31l1
vXehjQcxwXVDfVC1TwdTThp4cwcDUFPiyArT+z7273zntpG/dBLO203dH/XYOxjYg6oWZVYlz3Kl
hz5KbcB1F5mzEfTPNtfngoGzHyin0KJcFAT3ZGE7h9eE/xTIBtuOAFBQTf9Iw9ipoo9UTGElGbiK
LcNdFdA9kniT4v5oXFRg2YtRa1MPiWakbwY1Xg+AA+oUpaWYobdATB3uPX3E6XLs8q2VEoBkoR+a
kKIn9xuzIlSy3w46DFDHOQ1NNM84O6KozPeQSOCTgCKjbxKUHqygneU90vewXWWcIys5OynRIvdf
BMGEzFVMDXM7ljyRhrTpy2D6Wz08itLJipnhCpUYS526ya3CJHCMr6pMFz3YZQEAQhZ8DgZkr4oY
8eLFxBTfYniQkhFiVgG192AGIw0cLPcUekjxvVSaGzUpG5jhtc+iDWlT38eo11qAxXKIq69Hmh4X
dui/kYKx7s3XlvgN14zJZ6SsHJLg2GH98l9Sno+GJjtFG2fRhxS15KmRo73h+ngOIzzqGHFHOYtH
BnKrPcsgRixKgVl1MnmPK/c+ko4pDjjIgdKs0KN5KalT0yWquHlvdYPAwdRLp9BOI3xwMWZIHc27
Zrb6JNWdyi6rbhJVxgOcuHgGPubTac1sFvY0KqJkxqWslZAGFWIajs9l/BgIL26Gchz6/t+bjAvH
RkO2xv03u2z6JOeNEkXIITmWUcF22MHutg3JBRYPJVlbIeapubhkOqAiuFY1GLeDP7enP4c92/O7
PVRb1QnHYUk15fl/keO77Db+wqym/3GGTG1hpZHq9b+qgf645rMjgMKORBNTBh8DU/U1igY7JKH+
X6HgmJ6ubRnHv+6vaz3b/PNHq6SrGC6owftqYF4LC+V+cOWcKl84SP28qWf7RQ8Sm564DBQ57xgF
6NTK0yahHSmjbBoeuuQGUppPUF31mRePQh7ZvPNajaFInwkq3s5Xj48Qew9wAJOAokX0pfUPrriL
4PWkVbFypEdNx0f90DRf8JenLWmPMja+YhlWD5bx4lTCxhv5Y9laMm5atZll1S0mrbrf9Yjdamw3
w8CqScTQqNajfwL4pGrEKSy9rWqE5jR2m33QzwbT1lsk6aC2Z26Iiz58TFivzTd2Dj4bvSAp3hSx
fCjGco+Tg2lW9Tc/RVyWnESkYnThiRwO1G3TFRNlSFYs9Q+hukyg48qAXHkjBRx1xluQ7Ex9UxQV
H36IgVp837mhLaJbj/e4NqZSHCxlZW22FFRCkD+wqsNZw2qX2RL84VkFNBmfMZEjdtU5z6QpxYjv
3aknJG9Z+eYrDnSTKXyJZ7OTIU9A+VjF3WPYLvQBF6jmo9hVHnTjITA3vXQsqBkOH/jrp3H/YqbD
WshlpIFokkuYcGq+TdJatH1/5VtDakuhiVd6kAtMzC3MkcTF1pjxB/p8azZYIsh8gxaFcNo0Wlis
4azW8AQAKKJaiWR71g/42o1xE5QEOwlnnGg5s7LZDIpzVNKlFsVvRYxLnN1Tnt87UM49lIpC/WBo
VDnjZlAWIt10AGDVutLwNMibrsVKoudbwXy1eHCcC2iJ1hNP2orFCl3JtPAHW3EyYJ500qslbvuJ
D76183CUIL1MMRlbTj3r2f7V7pObdnuZcBJk2bhVUTDI0TEJ9JXMg8yKLdxWU1wqFuCkQSrJXsuy
LWGQPei6Nydb986bVNLE+fubKV86l5HQI4pjqZdW9llBqPNROeZ5Qpp7xzZ9osxLcG3kLhNYPoft
R6QhGZkzOgRkM+vQVYgoXI6hpX//jH9SnF/flW8/46xYJBB3giOa5S5YUeq9dQn0befqvD5BP7k2
1ljB/j0WOkkK3Ir+q8LtOV5Swlco7GTb0zZKbz1XWXu2NZXReMyjWQOOL37GI70SluWmJGL3WmHq
4opBtBryHcVQdfPspisc3RQpL5nrZn/XiCcRtz7xCLNEXmVZuoGrfuWaL362qerSCJEkBZTuz9O3
q0kwYJussFuLLZeftks/t+7Tur35+zleGEeRFIMUE8oYFkifn+MEaml18B0LGNZ3g1yRDLEwIGT8
PciltYGihSkTmjKmpZwXx81Ewk+WtMzZnUhlkarijTCD1LXo/hul4QvPittGogqRHaLJP/28pMbI
C/hPwOSbwLsh4WfvuS1GZU46RIX8S4iTr+1jxrt0NkF/DHn2Mhh9mYlyr44bCokUSBdT6FrHt0is
6kKbFot8OMby65Wbem3Qs0dXNE6mCz6DyiQdFQOhsYKzc4vRHPopOc1S8NfQtmdar+CngpqbUTVp
Hv6PP+JsK+W0bCtrn5uNI3+uFubcmFOhtvv5oDl0fULbJ+32ypi/q2AGnUFZR9dgKSbqjZ8PuBSa
Gh49YxaeOBWMl7KOp6a58cx7sk+AgXwV9WPpZVuZHBLVoxuAzRbN1nQ8vOiqf+3njPPp18PHoaCY
o2jW0M7mmya2VezF/Bx8MGtuwqzbAN5ecfi6/iUcJ9LvsSyVb5CK3HcMMvre9Qg7AgOA4fMd2oX7
eOmuramycA/udLzRV7/x48P7YzTjTPCpypLJPlks7DGAuaCnBbNtoM2i0uDWEAFPBBtN399P99eY
5phtyYfPlBRTxAny8wrTYAibPqSuIsM/kZy3RpKvPbBxfpxdFuFNFFB1A5osvbqfQ1gI+zXPJHMI
Ita22nL2XyXz6OSMeeWdRvJ3NHNvyk0x//vKLjbvLfLzwMSJJnbrsxcWitegtIozVo0JqVkV1OGz
lapPlE26CHmOwwORk2PKtvMu25SLrlz3xVX02/Djnf/WMUsdLGSNalHxmjfbkrB6aVGu5OXVjtWF
JWX8zLM9UZHB8gX+OY5RCEMB2G38GOJSJm7akAe6oe/mDcikSbHDKeEGs2vnnEtrDOcqCvK6wsT8
pRwYZN/MS4F9UZt+lsqp0L/KULeV+MBvnTbFUyF8Vfop9499fvr7wf6aspxfv498dsTSVa+xSoCI
dl5S733Wzdu//37p14r2753g06JKXBh1/593FI2mWCgmvU6PIoD1DtXvVFP+UBNpAdB9okK5EAu8
yYMz0ZQPM+ac3xWrpG/XYIVvAjWdlZI+j0vx8e8f9mtGjb8LOwMqRxMXgnr2IhmwRzRd4BCEQ3wS
5xgCe5XKD7nsooRHPSSCxdv2nX5lz4Kt6+wFPhv37IbH4ISHOMuonEi3ooNd8V0XNUAmKiZYqh0o
LkcpcSy9Uge+x4UJXe/d04VXo/L3bZTssw6FrCAsBwxJf9+R3+3as5929qiyzElUN0FkqnblPlae
4sLa+oGwFPEfFhLQnQ6ldaquHHV1ZeRfy9DZyOMk+vZ6x5agCJrKTVFgrYndvZ+UBw14kdYd0i6a
lbBI6zg/1NEpNIzp/3Hw8Yl9G7zHyyc0ETMhsCA0Rs2qSoTdAIYFfPLMy/NtLD3IxjNmuZkA0P7v
0X8fiX5euna2TuVZojhw2HMbUMEGZrQdeHuoW5MCMYivdPYA+0STG1vDgwv2ESklMhwRxEKIkNv9
bKrGVlSC1JR8w5Se5ziO//6F/8WM5ezCRPzXzv95f8LW60sv4g3ONPNYe8Q3aBJ8coKMMnkClsx2
/MiOBgi6BViC7CRBVUzZtvgwbTJhoESRzGXOrwTcHVLU0X//vIvfFwumkcyipP76YotSXWnYknMM
geS5wIHIzLtoOAlOd5SrZZReuRv/xfP6z/HOtstxTbQfT2yMNW1ncmmR4lZMo7yzizGfSQHhIFkz
Yi0CTZ02CF1dBRlsBL/ChXr1aBkfeRagdH0CDwISJ5r5+RW9578v148tAnYrWSH+0bKQ8xjq2S80
gL4Iw8DpttE+WijROjV7ykawYMkIEsKxQaays5YRdBPgFgpTELWAN02C+KAlowMM5GVppsDWCawT
OKUG1NTLj7LL6U8ts76Z6z5EAYrOIn7Gtg32YrryKnOu1B22czivVW/nTr4BOL0IHCh6UTz1KnVW
eifiG7Vh4F4RDO1ottdotiAYh7+nxO/ldLwDlooUD8Efy9vZKh67APxUHw07QYJ2/1pOuAkrGC5T
/1leatc+Xr/Ucmejnd1vYuUgZhNCYndP/aycEirziBuBTVD5P27d/xuJB8gWGkGNfPalivK2ro0e
0bf+7yhqPLYv+SJcDOtyXm7ZKCwIWaHa9Xzldv7aFP0cVjn7RKlx26lRiui2enKP4gxPRHyL8wFB
jfpevIrbZC2swv/58ozKV5JYmTl4Q53/+dHpKiOr/WxU7i/InV2Gi7FAIy+v7bwuXRpubhQJ/9Rv
59taxcFNJSWIEgLj3Xc/uvgxUf7HB2xunyJRQmB7pxLhejYbycup1MpkjGQ7woEPkZ1OacC8Y3yd
Vi/e+tpe+dI6/mPAswnZ+z7JxqPSIlixk5rTUlnlK8rG9tXt8q/d43hpmHlgTyHt/WVLERy9rgpD
yu1+3dhorVjEpliqqN/Rjp+CAltcWy8vrUYMiZANaD25s+dtl9gD1VplMq3QtciJVbHB4B9JEtzg
e99oM2WNMGipLsOTeyNc+fZfnCzfhj47hNQGVni87Wzd/Gpr6MNMyZStF4Wzv9+3a8OM//3bfsSs
csdJJW5q0T0GOvb9fu7Qavh7kF91iPHJceLX8ZAYCjfy5yBD7BjaMNboFDrDw6nUZZA+6FsoJv89
0OXZSCNYofKILvp8o12ilIn0lLNNv3YWyrJb1vPWdiYkkV77EF+8cZZI4YyYoHFi/rwmqi1W4hnU
A5t5Y5tfOp9i5wNsr53sk1lsZ5zerrbjxnfpfLHl0/H/xzzbzisEa+fuOGY7Vdekb9eLbsOLF9vW
AnT+0imv3M4L253RZk15wZBEnNNnz03MLLeSRA6ofvZuRcSNAp3KBJQhfjHhXAmp8n9xYPk+4vnX
vzXYwXhBSQG7K96GqFgmdX7fZ+pSikb0mPkIU3fl1+I8DDz67MdkZIfji04HdhZV5U1KIV+05SkX
7xr/yl7n0m6MTR9KL5xQaEz/lS2+vSvEvpuRQ4CgHVkNCFl5bnGAyuo+AeyornsPXUYWEURMaENp
zFsDhIvnzg0BapYF+F6Bm5fPfXA5iZVOCdUBgiYt9VS4pp2U/tV+ziYKEBBVRgpLRfxX64P4V/C3
uY+QUbsvc/k51ilJRfXRKrQHUcrxgwY0dCId4UiWUe9ThBuBA7AJECo1UOBX+gMQCA5HYPf8g6g6
K9kTdpHiQwXuToP0runpbdkFtjYYSy0rZvAgp66ziVtomeA8e9Q7AUE/qHaObfBJ9tyrD1e71ACv
x9lkGLPj7gLIg4VYcgbRcOt+oey69/DR60DqglQgy3SkP6qnlpjD3t9zUIUVXB1F78ss2jtsJqtK
3dEUX0UBHVHrpZaiDwBBN3l8NMv4RRLzSZp7xzJ1Vynhz1APV70Wbzy15gIepBZYFHYJU1KfTCe8
8xtiH0Z7GNE2jYscQEEkbSL9qgpC1dQPDUQk2qMJuqdppwfbroPsbPQH3fWJ9hbtxhF2MkFlHig9
AmCmRb1JyfnwWBh5UJMCMZlFH7N7i01/VpLj6L9ZSMYauk7YUCcqYURolSyUdKlLMEqzjdEW038j
lCiRH2jJTkhQWJgZOXmCtBXYq3TuCjzHKnToJzWkBdOU9KU7Xb0jQ3umwSwKchN5YTrrACFbEcEK
GOElDrhh9J6HKXDpMZgaxnhbT1T6QlX96dTZrFMBChXWTm3rmUPeklILQOeGk+HRHmwFDloqIiJ6
k3K5QHexjrUc3jW7dlfJlzDuoJRHAK6JKUnau0wan4yWPIu6C8GY5KwOeqF+yPmmJBxrJF246S3t
SWM1MEuWt2rVKN3OxOyskDmWY3BMw27bOD2NYGkmNFT/IqJgHroeK/My6/Z9T+LmIBAIljySfTIb
BGDvIho455TybXBDLJIgDsF42km7l6It2L+pgMlb9A4mYPVWzZfwIiBG5jlhEyCbwi9Z2DuGz/Fl
hhJJAbCsSMfA6HaR9JnTl0/y4RBkyHRSEFoCjWd1oyvlTjKetWyldcVDXlpLS+nmmnQY8tFkINzA
3YYmGRANSBxz1a+ijEQ9JriYG2t1uE0n2l1XQSYH+wuioTXEY1sIC6MMbklwuKErQe51eMiGk+Xe
c8mIfHhTh3uhIBZJ+Cr9W1GjWU5MBYZ1+vGg6nWXaKTHUP7ojBdXsyaSuo1rFRuzs8EcM80a4TBo
7SYkpT36KLJDQsBWx1sEUyD3x1AXM7gLyvamGxRESGspN2wQ0FOgdgj1DCD4lh/fu5UzG6e2Aaen
LFA9idrjUKzQLNTzeOg2WisRo0QAZOU1C6sRN7VVHZ2EaFwNagsiNmvYiw6ptMJXr8gPkrYSg9qu
dRCoXbBOB3ehiPcaxP6OZMdEee9zYZE6D5Jb02IeNiUnu1TbSQohMRYSCWeVacaxDqONmUs3XVof
EmLYS/OhCKR9WB7c/L0MvuLwUVJQwbnWMu/LpSLujdolqYFkdX/b1ffFcEuZchmb6hrO/kIcEa3Z
B2LZuRwXa1l47prMLhRwvuGN5x/JzYE8/mi5t33U3vqeAnQ6h+fL1by1w1OV3RTmbVDcSspNoxP2
6+xrhOQgthvlHriAjwAvjO9E8L+OsRuUB2Cl5JfBTzbqV0QS3FOQ0HjPreEjDqGGNEeUd2Q54PPv
AOcWQG2VlgRGU/zIFKC9JjI4XV5nhkcqMnXrGN0vb5/HMmU5Y92TvBFj2PSw8ZzgQDGSbNLh5Evu
k1oUW3e405Vnv0pnAzGnqe8SDF3NS4/YPpPPEhiRPtpI2r0rYuX3tmqszDPQA0knvydaQ8waO3K9
mFo9kbOKtVDiep42D8IYLu2WT45g5LNQetPKx7wm+tzStqbWL8yBN6lA0NHbkg8+yjCAltc6x9vE
guaZl0gykHYaOVnLvU3G78RpNwQa2A0vbIpCODHJpQqgZIqPMrkpTo9Yzj+1wquuDu+FwdcKo1FB
RiLfu4IviJBvxfw2MF509U1sCHkvfbR4ZDM7myAYZirZ39FHR9EhFWeICCAjGtOym+eIYgbCL3jl
QvW2ERcqogyNRd1AMSYBY07J2xxQC1o1kewZKooEwK2uT6wa76GyTaOdNmxaC/x6V07y3jxK6lh4
s5atVW8qstY11qhmXRFgpUrLMLh1THMqAEO1pGPYfobynUFiWeCRbrjS+xiWW7nW4OFKfrAM0gef
r3tr6aBAaR9Y3a6r9sOgzA3YSr1Qz3URpC2cYvBhG7XxACZ6Ez+k9hgZaHcEfV5JN0afLLsR9Iee
nTCsUHImjqUhoHDuJKub5tZTAN3GLB8i4HSVWyxrxVg76kEhNq4Mmfrkbw4+Ya7CBKwZf/NYoQH/
JDy4wocMnFOI3vTqrWBVh7IKfFmCON2ZVLfICpfMtaI7OzVvlmR1zNNuKZPEWYuHJnxvSoVAmbus
+dTJQWcCByoxmQvPeYycO68jtGN460mxlt0PLQbd+eg6SFZgc3ghPfQkOWnhsC5SpqdIgtSjCR9a
qZGklgRxocevRnc0SwLURITjkprdF2r93JEJ40dDzwevTFnAywN48omOjpHUdsC84covsnXkO6ei
QXvVvOOoJkfcuSEepJqBNDMA6uvRguX3RRFh+nlJ8yIR01gI+dLwYlKS+Mq47inum/tUc6mqkrSi
1YeuFEXs6s5Sa4mIAvSVFd6qLV/JerkdHOeRu4jI0e3xlZcScTfkatSCPJeRiBflDPPwMpLFtRjt
zTq5K3sZHfjW6eJpqRbdRCvy5UCvHUVymUdPufLBvQ8qEERD2pFhcF+53rIepBfNeFUH5kK7tvSI
z0UlIfj5LImJ0fw58SFEDsqrMImngTriihCf5gFySp2gVkf+dM1338LlwTNoUUkawk2aHh2DUk5m
zq3+qHTxTd+WN7Xx5XjMXz1dWkiNwX+0IvGWxbYpT4YprQvAux3pj2Ms+hIaMOlKwIIlcIn5tszK
RZs6C3jwtkz4j65ADRb8Y117E6JNV0a/KBX35HTlU2Q0xzhbCqF8FI0e0rDGN6lGG+SR5m0iGyGu
B+rloyrLE01d1poIo9v7kqKdBwPf7LRno4nZR5KcCSgVifey1q21Uoi20++z/LWHKhpYdsG/HDy2
YtK2bQ+e1Sy95iD5+VT0w5cuZE1IdpUXzr1QnEcCkmFo4dqGEC2cA87zQPKFb/SbNMSWE2urCkmu
i+jbbb31APOk95tbQSB8ID1oqNU7QqcGHShD/Aw/de7QO6HTOAPbjdJmVWjdVCGMXHUByof5JJAW
MmfEqhZvPeInQ/0lYBUzyhc0/bM6vJMIVhf6cM8uNoRJ2h5SuQcVq+IWqGeaivWkqzYNITlRyV4+
vxNSQveALahSfk8y5tSIwoU1AMoum5kQeAstor/mkbt6jN2NA3ZaEbspH6RFkq+j8HHohE1NppuY
36VDOTdg0OgBIr2qXuX5Kq0SD8PGjSqZsHXNgmA1E960JNhIZO1W1Ke815TqJ0qMgVs4JeDnQkIO
VKxizSO8CtS76tTPRtAK4SKS2hDK+iFH/qTho92Y0sT1yWciUz7QyGrTmDBGqbCAeROFLJFYQyQs
p7MsFu/Fot0Y0jrrCDm9S/Vd3/fg/qCpurUtRasBq44RMv047xD6bHRHy/2Sqm7qEHPhpBmw4lA8
9OG9jGyzSu5h8G98VZh6VjpvzXpieTslDGDLIU6gJaNHtylCudwhXQuWM2lG6aFyn8T63k/HTU6A
tabjxEk2r3MI+4eciCQTK0cLgpVwOsJVyU/dNQqF0w7VW7C18nJW9R069JdU2DT1be7d9vyqNrrB
yWK35ouFrDQzSYkj/6D1aiSKH2QEIBW5B2A4x07AJgrBM0HU7OoEyKz9pC2OGlkvqirchHHy2Vp3
gFs3DhGpCZ9MwgVFq1gUSbuU8mI6sEX0vTcxvRuPVDE9UCc8QgOfNuQiZv19ECxdsH6VGs6Gjqp/
u9TGQM8WLTydOruvigdBWVj6fuRRyxRbmgdmeVV/YMOcGRoptMYtueA2JN5lrphLyBD3BKgdlWb4
8FVS+gLIJdXBF/qccGdjLUIU8kwSi7S9RSrFqIBH5VkU+cwFMSX5OupAdxNyJxwjGjiwtOuyUOdJ
DwcccAAcVRmZd9elK6nWtwOxRHK977LbmExjQsUAt/OOTUqOzGlyEDECeWb3OLQSCVnEdSCmHdM/
/TpZK/Fj6LOFHqNF2fG50aObHEt28lFqzGpf2tfVfSIEvJX+pz8KOwUpaeycgPGsxG0iptMcVw55
ELaFTjO2wPWkw/jjZhqdEsfnremI9p6UGalQwtiXcdvMAC4eqwu/EHk/Ku2R7O58QlL3WvFxAvU9
q38uQP2VHHYs3ODKSx+irthQ0Nh0hEddKdkpv4taJC0irNNR1ZF6dFZkKg2VSAWiN2wY4nNHbHam
ghsDuYV5JCeW6UwObOtzivuItP4u7x6IVLz2G8Yxzusl337DuX6nMsRoEEKOPhhauAOqnejdTiIA
MdUJv6izA0gkXgdk76yhAeA9tlPwRhH45CYS7JY9LQkMNOHCEFNRG10rNl7o+ny/R+fwG9WIzU4R
+H0AsaaEOJHl2tku2mLB0qaG91Wru5Iovg4V299P51LN68fIZ+X9OLJqqUYrZ6u9shI7kp2i1xqc
nY9crOpowQEz7kJlKhI8kQvhTitXrfIcdncU7aD6N+sxPCWJ4gUtdexsuPXK8Epd7rc5gq62oWms
kaZsIbE4m0FEfbBuuHSqtJNm1zPKcNh6Vu2CIwhKk7U4l+3wdJWocElGYFBmUkmRHaFIZwXgwgtU
Q65EegNYMiivgUuY1LY5SajEglP4+zlcvsZvo52Vfv3Q7FWO6CM1oaHYNMF+PQVVnuH3lthxT8gq
nLhEol4b9+Lb+W3cM5kGnSac5iLjjoJNhOtgU+zRES1NzaW47ZfX+n8XmjzwbP/zrp614mhvAmow
uKsNCZZmokwxgV1726+NcTZf5F5UJborcA233oFjyHTYpO/jfZQn62LBmWJx5eFduolI9ND4qHRT
aRLz+flWOA4KCmaJyYD0JWbVBzuUKceaZ5T92/okrJS7v8cbn8n518zUJV0ZEWGQNs+e2SBT9VI7
3rc0PYwbrIgUEJUjIbt0Ao2e/x7s0s38PtjZAwtqzBGuxGCZVs872ZlJhX7/9xCXWuwwokWd1wwm
knkulKtdJ3TqGFHICJRgnRwbjeaqW7NxJPHxetvv0qv9fbyzjx65vW3eZYw3anWxFdvGUbsVFsXC
soUrbfbx0Z8/K6A0KnoSaexqjlPn29TgVyhK4Rdj67la+Wsqt7BviutTcPzJf40zPsZv46R5N0Rx
wDhsCQpwCuwEPoHdT5rXYgGH+cordmFSKLJEiK0Kro1sgrMZ2KiF6AQedrUkHvMKTt1Vpfz/o+68
mtvW0nT9V7rmHn2QsVA10xcEwUwqB/sGJVvayDnj188Dap/dNq1jTfdcnd7VLCqYSwBW+MIbPhvh
YtpVUd6oag2JijL2pjPA9bWf7ROfDXGxavFtLMfR5yI0uNS6fBeDGvz9xP5wBBUHd1PWOSwue4iS
HOhqZkYA09uvknWaTep+P8Cv5BM6r6p6Vi+jIfcLa0HFGCzzTK5B3lHux0b2iHko/QLOi3D5KWTk
w+tBYxl8g4keyFn794dJpo1tmIr5oTTLed2EboDK9jfv0LjjssGdjsxqZb/+/hI/2Ow0dgV0xWBF
gme9WEC+CiZL9QH2JxPNgfJKoxsVgXoaIXR1ffrJDf2ok/3jaPMd+OEKZV0SklozWh4G67K4HYxw
I/uao2lPv7+sX2V7eHI/jnQRXnhBYtPpYSRhVdsAwI/eUyIwsaUvo6OMKjnqueSLyoM3RfdoNpPd
K+soe5WjYv37P2Ue6WLr+OkvuQg9lDyKx0CbrxmhZTv7PtINDD9r/H44iAo+ACoK/cxLZGIxhqPX
+0CDZ3CHv0mR78Hwye2c5EVzKqffmKdP0R0fTVd6pH+NeYGVSdTWqNuEMfsdemButox3pPhLTCCX
mlPcZOty82/cyR8GvDhXOhxQ7CFgwEy6iiLwcNmT9xnG+rMbebEeZPR1ezRVWQ/ARcyjKI+R+ASa
8uGu8uONu1gFk9SGlpwyhgJv0x/EEhdNhLW/wJFahiXmu3pJOeJxyA3XkrvV/+4mXiyMAf92A0GT
auklf3RyS+ESsREcI/53o1xMes2WajvVGSXFaRV+OP8P8KH7JHj6cDtBeBGVGnTr0bP8eTsRRlaV
FSIUWAxAfKf73sO/zfTQLe1PkccfjWVgFGTYyHPOCmQ/j+VpmZSFKUeBfVet9N2cQJRHb0udYUXM
4USbZt1vPgt9P5qNPw56cUwnhQ6GZAKP0yR4lFIYMWFuRONn2/J5l7/co7gmgii2zZny9PPFQQHM
9c6ewwHsJlyxozc9kzsHB5vjepuupGj976D5DM46YIM6UNtLlbNGGWqln9BDrMdqlYZvvqzgjfsJ
uvRXKgzXw8kmW8IC0/eLqhmqGVUyeKQO8tfaFWtkxF0U81ZYSmPk6UBDRPwRgJOBX/qeqqT7+1Xw
0Zz5cfSL+Zm1KiIcNPaXx3o6RvlNaG2D4fb3Y4Ak+uCAMcHzKcRACgf5RaClGCl4hgKFmbh9sVFV
EVm8wl0JSIr/GjSKE/sY7tXjtjPo7auhQwl6LUvAfMtoAwRiNSX0IrF1pr8JRgAMsIzTndwH134T
rHthYEhqHFtT2XnprozbXUkzmcLdHgmdrZJlhzhMo0WAVm5m3wWwZ2e3eCywLNORIepTp4U8F11n
8baLb+CW2sO9iWgI3RtjG5Ywi9Vp+moM4AKCV0sg04R7cHJolUNm3bUB/GpcxhBfKppblXSlbKqd
j8LqhLZFRwc8SLzjLHwuxn1nP9r6Ixx2KK14kuWHtgVh48G6xm4Yo8+F2glXVNJGncBDaDQI/XIr
lylEBkwnvW99MqISBFnbyJyqMe/7Plnhn7mKFLE3p1c7f1EmhGtSezqObb+pKBHiqINvZH+fYSA7
4KeSmNaysulyz4LKcv5ZSH2GuF6u0x8e9WWhDQEYf/IAdxMh9q7poBqCBplwSrd8HLbaBmL2BnLC
TbkWy+80127Ql3OmXbmdIXXS0rxtTunKX6bKJ/P8owxTgxJF3IHIBqS6i32qbaQa7hJgHe8YXJc7
fxc65sL4472q0i4+mfHzsvnlLpjGzIOk6Ak16OfdilWu2+mkg3/BNGytu942RTTfGVx5GbjlrDW/
/P2I2gdpJo4neJaw/cOMuiyRwe1PRDHDPJWI/nr+2kwQ75vGqTwqz/V1qQxOhpTWmO8oehZ0ERSq
wIP0IOEdMFBuzsWDGbwJMFUGXj8qjoKyeEBvyQWyA94JL9n8Oa/2FRO3LIevarER+jqzNpNysks0
WizHiN6i+rsC5MaXdO+T6/uoPPbj9Z1xoT/E5aUvsiwb2aiCrQxjkMj4Jn7I1+ZyLuu0r1TQt59m
O/Oc+OUpUqpiQyPxwLf456dYyAjzoLQ9Vwm6JZ11t3lSUdEa1sk339+M1/gILBoncDFiLcJHufqk
cnA+0343/sWcFWFpabXPM422uDwix2id2h7KKSQYinQAMUZsGinUzZxXcVKuRb2Y1aSRB18hkCF/
so1/fFL9cDsudnFr8rIElsRcpJmXNuqQNOzvc2WvbpWcOPCstAAcwomOolir9SnKV58iVud7/pt7
cv4jf5gHul/RqG+5J6AOtYSWY0tOPeT3Yxx/L6TskyDxXOP93XCXGYTAdVCbhyMUPie8gl7UcQbt
KI65RCD/23tBR920T8ZSXsSrGrGNuwiNkdvPai4fLfFZNFyoIKyFdVlJUuK6FVLH/ZfQ4h+k20E1
dmE/uoFyDGSJ48dYqr344/cby4cLz6KygEQ5Wf8voPxwai0cV5Chx8P5AD5p4+u7aKy3WhKtKsw6
7fpONvJd1sauRmtWwnU8xd4Z1SuXwOKTbeCjcIU6q2pSkDeR/LjIfSgF6UVVg41MC0CWkg+ukU6l
io1Saq0+ufAPx1Io6dqGIjB9uFj91ZBYIkUab1k8K8/hJjeW3jJ/sJnl5YGOh6vv8U/ybj89Oz4b
93LV48FSUmWep1zvji86aWvpiOvYmQuH8sy7eAlXn82tD4kQhJ9/Xe3F4raVKu67yJyrvJJjIKfY
RKmjA+zLy9skvsFXFzxgsOyNNy0+aYAu/W7viVMaX2la7ur2l2hs4Np+Fp9+FDkKdVbJ121ECi4J
6mLw+1rOBHM+jhxTShei2Pw7zxkNY50q3VxTv5hTBjakgTefLMZdc4g3zdUcd3dsrIMbb60d1KvN
5/XTD/MZFvJfo84X/sM+BnEZdyeAj5RD9F28mfYmeqmgDdjMm/W/I5dAmvHjeBcRiSfVst1bjGdd
zaqwsIaO4XomsamH6vgZiW3+sMtdkxRNWBZ1b/53sWviVtgpqcVkAsgU1ZTR7s3psxLFBx1TLuif
Y8wh2A83MFS9zNZ8lkm0xeR+haPBTl2BtFx+JnjzYTEEDzp8WDQZ0YJLJ7iszy3kxM+hh7krVvFR
WRu7+ZzDjeyT8+aj6U68OGtqw6ORL8sFSV8pI9raHLFtggt3gCt78Els+sEBqivEMnMxlWjx8mo6
PGWA1+OboM8gD/ITw3iwwKSZSu/U5s0ni2t+0hczQVcIgDXaVLPH38XiCrKyGvO5/pEl07WkT04w
YLwIyh/i+aJtTiNQjBhEfUd9ycMm/vfDfxDAUWGlzMotVWi9XGzhimhRcw0BOqooWSEhCZ4xcpFp
dFLVWppN4KTWv0Eg/mnIi93bKnIxan5XYULEZoUzuxxy0VK4GpCBlGe7muLPStb/+clyr/7Hf/L1
97wYq9APmosv/3FVvGV3TfX21hxfiv+c/+lfv/qPn7/kX/75ycuX5uWnL9ysCZvxpn2rxts3Zlhz
HtN/y+ff/J/+8G9v50+h/f/2X//xPW+zZv40P8yzn2wgZdbr/9s+d1W9ZNHL317f/rZ+mV5++Yfv
Hrqa/neDVUJrgIBAh3rGaurf6ua//oOfIMgi2PJQNwHcbzIYBcMm4EfK32kyYpNrUT5HT0rlAf3T
Q1clyleRcdAg17AG/xUDSWX+pB/n/mzbcdZWobjzEb82qxvT8gofHrfV6itfNgMXDla3HCQTtRqA
PssmT02381Dwa2LVd5QRaeWkNLV7CSYzhBSkgPEyKKpohoRpkFmMSN4lZoPSVvBNAYDZtivdTpbs
GQ4+rRiri01m5FemjRO3n1VgsmrNSRvNRQ3W6fVxH40hdmjRsq+1cqUMT+mA+Elb3Pl6n2LHLm2K
wMbwTEVdr6iBecYjWC4Zw3MkAqNjpup/VAPATA0L1u1kGV+SguqpnSgg0/C5XsZCKh3NUsvrcipe
sqASy6auEeuHDuEOgrQzUtI3W42eh6Rc+WMIFse6T8rRVTtIS4YlYenq08eSawcdbsjIjUBuVsvU
leiM+NHoRD8ChJU76jn9Qy29Nj05WKFIN6G6NLRBd4KuCI4xWssDqWo0gKQR8laS011qAp8FsRVZ
ypVaahu0sZAPjGZ92q2vquth9jOfyp3o0BL2LQmbyj41b4oYf0eRBPJzXxxLyFxbW4/8p6FPlGMV
igJoma5uMuu+1F9lP3ZNBGEreQPMYSt5IMcWHtC9tFapFPXF3k6ozfihbq1rqLR1E8PVKKtVG9RQ
JU2luBlT8LhllxT5Z/Esc/6X6YjimD27cqC8cxk7Y/GXRnaZ4VtwfI8AKDJusY2akSX7Pw/Nf2lP
+p9Z3f7/tnPRzf3dznXXvn0Pf9qxzv/gfcdS9b/Pzt4ERHP+goEGB9L7jqWc/buV+dHMOAHk9f7a
sUz772Q8hFh/blOG8XfIqKBiLT7GmhPBf2WbUn8xYphJ8Ta9afZP/lMuj2h7ist4VFl5hmcj1Sgl
a3msvVMnJzMXL0D9KfNfqawhcT6MuEOjVHu0IhTbuwCLxxrvlY0t9xZVx9y6sosEKeoe5lAyAlvV
e696ETHVXP2+LbXg7vyiUWJaVKopbaMqCu9GKa4P9Th++edvyLk3kGJX/q4vbMRE1e4Qd7Z6wAFm
dGpPL74OnoyEmVrcjgPUH1v33CmN5ZOUTXgQJJOxL4w3JMvLLx5QGYwni8nFXLv8oljpI0GWd9Nq
WnYFpBeY5/x94ZG4TpNp7Eqp3mkRcD/1Ng2T5JSFiHVrhcwOpCBWIQ/qKZEGc2F5iLMWardP5pdY
H6SNZrWrMG66vWbGS98I90XeZfd6XIpVP6jFro/D5ApaPzIfYEBfbKlz87SUXsUwvfYcYA+GXRQr
1WjDvRnJGWwxQWM/iPUvHA9b0iPvNe0pNAxB/+iHJR6ck9VvmiEBGG6o14WVPbdgW3a6XYUnX/bd
wB7KUyvCqyKkraD7+dtgaV+BkDoNweEmtBrrqEmadQwEejg+FqpdnSWLcTTTN8O+h36db+RanjYW
0G9HC3wEs/LkFuC1fMh1q9/Lw1Nn7hu5w5/K7DxX+H69tc1Me+iCgovw0pdWeKEDJ3PuTe27QI73
emD/+XL+nmljnAoBPjyhXnMbsf/fI2kX3Tdwlif05l3VxAQx7cPK9XUzPHa2l+4tCfl1P9TGuy6g
N260fvM6aPeNkS8yafRf+2F4mQ1sHlvE6gHTIirt2XWwM0JA8lVUtjeTmgNctsHiqlmgAsZVl12H
w4PTDf2utCfjabDgU2je+C22I3jASZveSLpfb8QkzI2NxdE+zId93ErSKjMSA/t6uUM6EhHZ2Gy/
DVaHXKvEETLSMt0NrTS4TcZUqAubrqMZMp1jAz8sT+sXU9Cc4olDdcgp+xtDF55Gi2ZHXpvGrZZr
sGYndFZsk8MoSnwDeVErkNZ10t4BmcCCXUN0rxm6K9Uo1E1Rv/U6/OlMqzGemF8kM0m4M/Nbip28
Pf88VpVgr9n9Hz/seNfv4f2PFtDAIy+zM5CaxNv0IU1ltgjS55//kJ21XtNi8KkqjtXpWgtFx9QO
al/Za7mEPVpGU4esjlkerYUEMWaqyvFayMiiL/wsXHiD4VVu0zzLuAhATYj/QNJ/mY+lq05dd5zi
LLsuEoKWcMjjFaKDGlbRk7cfxtJjLtraHsD+BI/1JIWxflIMrzsU6MN0WOveKL2cHrUCOndsaJtc
pxxeNhL7hZ49VE3dhCtfJR4zquZq6p/e/5QYrlKdtpIzDcK6S8piZuRCwK0UGyncAfVbYriGVkxn
Pk+o8PST2n0Lwu66tJvXzGv0w2jEBQpC0leBFe5gRfFJgSF4r88kPz9u40PHI5Wmxl+qtg9tkEe+
LBX1VNOWdP2qH5/rqVjUnm2uOzvlPnl0rDPU2Zem1gZ3KdYEw+DTCbLtZpvLGWy5tJfZCiNZ7OxR
yrdNiHzQNNIBKSXbdosyb27TMjVXLIZoqSe9U4VpeAsMVd2GIm0xZG6vzLBrD+f77dFvXmT0duuu
Tl5Ha+Y0NCkjwCdzsGUCNS3HdMk6Om12VQTuVOTIlldl7uZtF9z4XegtUoXkp867AVKn31zRLbTY
aqNH1YcpJCTvu2b5xRM5hbQZMnFTjIXQt0LkN2VdDpvS6rSnKM2e4hGOUF/wDKOCcmsHUOxUkQTC
Oa9oDSAXHdlyuClVPbobxYDgmaFd1zTItFIRdGLQSupF0jWLRLK15fssUnztOdTl4K5LUFm2a+ME
weJu9AZq//O0ac4vquYt3i87i+FuyGo/YjUnx0+B2pSb1NL9o19Dm5KinGbxhMrgPkE95Tj0FnRA
X9iu0nQMXFXj16SK9G3WY01RYoXiBNls5oyr4FVkFt0+U5RTlnVd4JjJhGVwTByeaMFLjpmHgYhS
BRE07EM6hMdBGYw7VE+hh1cd51JZ6CdjfqlKZaZ7W6lHp6AMV4ka7s4L5fxiZp61ev9pXnb5Fjln
gNV4q64o7wJ5ViNlkYVtsPHl7kmK4FFlUHaeszSiN9nJwok6aGblFDUuFn/+0U4bea3G45UyCs31
1Sb4YmrVKoim9Hsad8uqF4dzUPH+ooIRaPNi1YatdyJFKZ2pGIKTqiI/JheTY+q5/odvaKcm6ovH
qYQHZFGjXJj52rLak2X2Yn+exEMp8kOzlQxUwhZ5q94GwBYf4sBQXEKtJZbVzVaureYasf/KMfQ3
WWmyl7J8rSfLPBaK1a385ltiiPqrH4SzzUSTIE5XZgHldNxDLIQToLx19TcNQqrU6+EmHNPUjS1P
O9n5iKm2nzP9e/QeAnZUJAGGBaeGfix4rifhJdhXNDUTZQg1xzNTgg27kuD8np9Mz4GJ3nnrVuk4
bOIa3l6WKyPmGNmjHfXdBluT+yTT+iMVtdyVtHabpzTcChlikVJZy4x251JKw3A5lI21KftCe6jG
8AE9hNcuDeF36t5kL4sEbmY9tPUVojfYDqG979oD1G9p0G5beYQYMreVM2EjOF6qEioCRE9JZ93g
DXHbptDcrHx87GJ7h5BB+E2S2u+jmqJ8TuU/wArpm9RR9sit+lsls8sU2deBtGcbl3YKFz+srjLD
kLZp0+itkymCG6DXksr7vhhvcqUCLI1KPfW34sv7EiMBHq8Nr10HWZK8ZGWMgn79fD47ptqyN1UN
SOL9KOm57ZHl+7DohS/w8mjvzvtoGsOmSS08LnovhjvIVql0j5M8DNsh8sRNHaITn/eBdipbZuCA
Yfmub1TNnQL3fQNtZcs/QKwJ1mTtPCSIVPIQll9GIzhKhSTfTbYWbqJCv4+6TnHZ0fRH38se7Nha
JwU7eD9vHG13n4/5i66m1us4yBDq9GSVjjYMd6DPi5Ypc0VG3t9qwri29Nx+tvPGWAUyZOnSM8Xz
6KtHs4+cCqGPBTWmcKsNpbVSDKu86nKNv4JTw/MNeT8Gln4M7Km+oiSTrqNKj+4HS0bYIkzUQ2lA
1JVkStpdUK0Jd8HiYfPhT2b1xbbzfoWLpLmKPc2tENJahzorSDUa7D3Kzl6PE0FSVRm33Nb20Khv
LQrj16OurU1v+B43fu9Kja495QGOJgnbhRMUkgXTOzNv329nb8XhqsEK6hbXnitFn+5VJIPqISue
yAIyJ7aTZm8Fk3SElZLi8IFNDexxC9niVMu3RW14bsoGILzvIqnRoEhVjQmdTJtMCl0ff0j+8E76
KucHU/jqTd0Wk4KOlPlILp5d22NFgO+H93ZN2UDoJlIgI/oo8UyyzxGqdEJNAiihhdnersz0UZNg
rLWG/GWYchC1ZWeigaL412UYaQ+ar12NeftsELtjC1hPtUsoC19IhfSq25698aPmrarQZZ4lWcQQ
hddgpQzcT/7vuz4zTKI66y03i+Go6j5aiErS4d4Q/gHFMbvHe167RQOdKkMk3auN1h6VQGKXnyeJ
KppwGWuduVOVUHmOMQKqjbu8jq8nhJJc36i9XQZ5+WSMOERYXVDujbZJl6Xmc2+lqFQXimTqV4GW
T64Ya1QjJCPC1QVvTHfy0+9EWmKv+KnppLJA8rhFICLFYOGUzy8JJ8tJSaPSqYMWRYfzaeg/5jqQ
wdGCtx/ET+d30wRzoMqNjegKYpdwGjtHiyHgDYzzfqLNmyYQoTi8KRJJ2/algn3rpGf2apx1ZoZE
mPgWBdWDMIJXgmTYa/NOUXgQA5uogEzrDZ5b9BJsWKN2oU3heFDolVuXdezEotNP0cTijdKydEwP
Pyo7fNRIgO7lfMrXQWPbm9EedNQqpDehS82mkcRBF9r4rJvYr5XmU44MIKZIZrKTw3HfTjTKYPCB
H5wVt712J/vNdGoCg4YoCxXp32UhG4cE0XnAkpFQ9ueXPLypjM7Yxz5eDIYVaO77bldnWY8+qB0f
TGuKD/GIHCb6pbciTlemxcWklpSxTcn5KcD6bZd6EqzbTjrGmpKi32S3Lzly/30Tw8aF37CoSkHV
Tg2lRxFlSBZ6nX5tRkq8rmKCvVSLrFNXxv1yoOS80xFsuVVM79r23XqUkwcSj+DkgTXSY+i3jSH8
LT2Q9L6RGn9TdOk3T6YeWZJl7PqptJ7BQKl1pBywsoidptKrPXrItZMYZvZY1FdlJvpjLMX9vjQN
yM1GejMlEQW6OWjsVBjkoVyMm0bvvogwjo6NEaFYkFjNukhEvuSksDaFUcEMSXVpF3fxVU1oeSRN
G7ZdP+6H1s+P55dCnLQOU4oGQRi/S00WT4mDm1avKoQcNucYz/LU5mTq0p67jN2I36Y8CbR/pDwr
thUGkcumg2SOR5hfuGYxjqfIML9VQ89fqInxlJM2nia5Lte+UYXHPEcLPPEQDOjaTqzkcfw+9Xp1
mCAxuEmEEMF71JdacY6fStm5Td/PL4ZNhEyuXBbYoSn9kaD3wfSIA8siNx7L4qFnGj+IrEhuW9vY
tsG4qqrYP/mmX994vb7QJ/8AKc9al0NlIIkR+Pt25m9LuaSTGAbl8X2pF7HS3nqJmd1XCHxZrXKv
15Zy34fFtdxIO9DE0nUYU3MkUFH3ukSvIvcDYmNaRRsSs/CQKxAivcqwrkLZbpZEVmRXicBfogxU
cw321VwEdqMfxwpN9PnME6bxgORAtz9/pQ/2cIh94EdF0TaLTIzyuqrQEo349GNhKs/VfAl+wR9u
zFeVD8GVH1pogiMWsDhH0UpuYz5m8CHdmEzbxC4fdSuJ7uJ6zi1ss0bawaTJUyemYwaltDrPrqDe
tKI4jCpFLVlDna7wCYizYeq3kt1Md32TEBZPKBEhAzDdJTmwlnZC0mJ2o8jwp0NcXjqY5he/qKVV
H0jBPiKyI4We3ybnt4PZhXyd5kgGDKjj2NpTiMjtdnZPG4ZydM6PGZBBjlJE5Sq5aq4G36IMViQB
rS8pzcw15cLZ/C8i5oeimy7swnppLCvdekG67fPRVlZY8+jzYiBsqlojc0kf/Z1q+gYBZ00m4JXF
l67WH02j6SKkAYynXhnkvQ1O0O41SJ1NbjlySYYS59NwUKQStaJo6BbxwDMMPPtW5IKStRTnJw87
PBjmKcXiKhlvA8wPFxMzdKN3xoDCwuDfxBg7DGQvqRMXWNLpAWafZVCe8jqism9nCE1YGpaOvRa+
tgEuXXUf+UhktIey1NPrsuy+ChsxnyZM2CK1wLgjQHLqPveX7/ehSPjspFG2WUY4hI+E/pQP3oNc
w8AtevtOlrQiXmKNV4a1cUzYOCnjx5AYEzU/NUb8plP0u34PArRSH67j1D7atflSJ934Vc1nb8ea
KgU2o/FSK1pxZ8vFMewz5Uvj4bjZxuqw4YiMsTNLtaPw0bStDCYsDqvkV4H0DYvEq9qXivtRwRjO
84er0cypXiRI+y5axeRh2hgiOZZi3xFoFsswttJ7s7MzakxIdUd95a+EiCMQ4UZ0q+eQ/CtRlvyU
L0GJI6E1VU4jycQAiMOix+VlASaklASsga2xmrQc5Ygyc2rVi5GC6DC6oFS4aghpLK3X/xil+pZP
lK/iSLPQlkmJrWB+c5pNbjF4OBBNXn/SKK8APIFk5XHaLNtx0EnZcjc9J6HnX5m/jJNGp2AGp92b
dG9v0uLca0So28DPtg2GFNvQ8vwV4lb5y+ySJ5rpRRrTe2TsXnxLgN9AYW8xvyNIzx6tGNRtisuB
O1no5g2toR3VIdKPQI60Y5hZ6LpnxUup9Mbe8Axjf37XjjbGBJMMU78fq5vzDW7w/FhFXSNgxiuY
oWa2fDi/5JbYeGE57ewy2Ck9dTDH7JFBMcAvmkG2VOcduBJSuhn1AmXsTNYesKLJ/0woMn3Il40F
RDcejwA+m2mhWNJC07TQ7WqVWs3IJHOSemDHaK5p8dbXAwhYRx1saatHAril1w4nO5zy27SuH+gz
RV/Owcs4WcNzif1oaGjYYlVFf0gRbHBqW5aeycFcEwhFoFoeeiQCpcQsIaz2svAwoZpzHKTcWoms
Co5WE/z5Akt9j6abfxXG3VcpMrw3jtxFXXvTtZyp7NPe4OOp2vdu3/ny92HW+MFUvXocanK3ypgX
mQ2QJ4V6vqfCxRQ6v1X75nbYRNqoLLTAi75ZVrNpCTZ9drdu2dgx3mWyl+yHOmpX2TQ2m2IyR6dR
BOV43/fjtT/c0BmHtsWbCAcptK2Sm6jPg51sgDLi2djYo1LB29vzy/geBqJpologtKXJT65VFc/R
2qgQXItascNvK6O+Gkc7rwY3ft4+DNi9MfaCPXkOMtNzZdt/hIMzIf3eTmDkBDB3VInGa9Djr+8p
ia9oj/Z5toiUiExt0QVEwWnXjJTgup4MBU2RHRKqj1bWT6vzzmGpL3buS89mPGWb87djrzIXo9f1
3kobDXuvERqHQ9S+6QqShIrVf0l6M0U8Jh+2egLNvpQMR+akO2l6q+/rkUxfUIzcpr6irOM+BHZV
cfoBBvFfFek2FGKltEH5QwFnCITspiXOsUFvWUeQeswW+jHL85fKmB8iuvML25CIubskmJamhFcu
NV+UURLkHgwm1lydygvz7r2q2E+hRDswSjZ5ia/lnMeMTJihJ3rLVE8s005UK4tC7bFSFtYcqGYB
SmBxWnUOtkzxQfgW0ABlIruQ5MW5QCPDsTxGbXNn9MiLKlaQr5ppsq9MzvOrtMPjkg2TIrEWBBo2
xKV0TGOke871hxr3EKci2e3rGx8JJlcYfvf+rokB/muo94JK3BD36w9pkmq3At6eOmTDY1Nl8qnx
zO+DRxGYGiDCfnOB7vxiokxGh9kAdB7a6NWoOe3XuTyg0SE9aIbybKujdOu7iVylx04luRzpaDwV
afkQzY814nmEvdlszmdu0Sgo3s6nJpZvRVPFd2YnvhBBEaIOVXsblAC7ClW5zzEe/vHdAAymllFG
82pZOypy5k+IxWk+jZIZPMv3JHsXDnNSmbX9tTZEFDir6iqv8+RK7U5SJVpaWVK7fS9jGqO1nxoO
vxCkcj5GZeZmXobF+mglS+zkio3lT7T15+QDnAkUBkn+btk1HIz5XCozrGymqlf3gRxZK91q8UzT
9WZb+UaxqDK9ukllE4O+NiGGEr20MsZUdzSCtW3p6zXBcybd9L4+On5gFmtt6r2bLMC79L06U6jx
IZyTPoXQegnNsr46v8jW6G3oGBK5VnNtz86uFTTuHvS0P5mB4l2l/VQ/RKF6EwtPvjrXduavxjae
Du9TV+h3ptkidxhQawgKBNcY5ryZDwMpr2GGN+dvASixd0aMFty5rm0n+q03VsnOao5RaqQVO5qJ
dF8dwcoYvXCbGtJeNrR1MwTB9bnUGtvetPT12F75KKfd2SPNCbAnSP54+amsPPvPfe8ce4xVUFFP
qJSDWg/hDJyQV75GQhnXOyJe802P74c6YCflSVyJRDPcDmG+9blzUasIJUZDFmOBHb0pEqaMptlL
22zwxbLofOVLXuRfClQU9lRcnmsf2arMbvHVUOzqpdGVQxdnw4OfaOU2MYJwlfcWyNwUI94K8c3E
jp8I+pBBilOnTCN5Y6VFIq89G7VBtdq8t4DjID9OHp0l8kkXtexsK8zJcD0tQiU+xYD7/f6HdTUu
J0HteIHaX/Ln6fm+I2a2NK7HxIsPlSbHB78Rg0PuSWllbuVYgZ65tC0B1k5oAyx06fB+WEWSzsQt
+NZUiavUlOo7HNerNWs+3XQeRYVRTLMfsBEc8lAyYPT0xqNhmsHGaJXAVVMtvlMmQa0jtE/JXOEX
oYQtxn/TdV47rmpbGn4iJHK4tTHOLlcON2hFMkxgEp++P6h9eh+11DcIsF1rVRmYY/zjD6N8wsiP
cpqJWbMzKov04rQK8R2dxrs9Rj8SObp7a3keAFPHDwA6WALitTWVuR+BuaBHB31NKcMnjBgeQmUy
gaeZXbQu89uimp/nyMpP313k96WvuxjvrRculXu+UQZ5Kk3ivVXK7MeCzPbAWsarSawe0y6ZPtSo
ZdLolvC7R1ZWxRG4cnZtgh1bj2+jRxijYiaSnHKogvR76l5JbesyF90ms2ptk2pJfLVCrT/i5jRv
c5eoBluRlNjKNO51gaGrNsk/ilXav5XR2+Xm+EIwhzzbPJUHZs5Hm1/kVpgxj2IoevuuUMZ7De1e
jYRzbLrGDuYm9nCDcTEYBhu+WCp0G+GxSPLI+XStzNlmtsSabHnQ98sjvxgbsqBd78Lg/EeIodWD
XnJJNlqNUSm2eo+DjnRxLi4K2TF/lp2xldp7FFXPYZtX13XjiP6fvfFTq09Jmib4/rXt4+RmT7Hd
Ii5z1SUnugr1o931izGkdSy0HtcWrr6iTv8MTjMH65EnvH/gsDTCZJMwe43i/rRe+nFY4e+lDNoR
NM0K0BKXvjM04TnsxS+zKj8sBs2GJ4dnlM2IfdWKqV+p7Iqovnx/6VMc68e1dw0NkkOVyBZBotL/
RsroBAWxFrv1e+r6pAsAI0I/K7UQa94y3f+7Z6awuLKMCOVavK3d+7pJCnkh9xj8E2bzLnNjsYvb
FG87w86fjYE7U4b9q1WRKpsTUv6UzvJvSSn4gvVZyeVKpSxJWF2faZ7cT56XM6dPlFO9wLH5UF8B
k7QHRTGv6OzsrTlqM5xwxX23BCMX21WjozJw6nvkQErna1K0yT6ytci3GvWtwj8dCJmh2pTr6cOA
U1cJCguOCLXtG/Wa+4InoKYGVa1PXzzMnMaOPyMdb6HcMv+mutux6BXMkQu3ee5SPCPDOboiFCTy
UsNQGULWaWCSf0oNnE59beoJKJgBgPporG7NbBlBGg6K32l4jqs1k0gRm02Q5LK9ElboUDl0xSk2
DfvcJdi9NZ2+X6uT9XqNM0SLsnbwV3ZCfKDDRL0K79GuyIit1cHeVq3zjGVTd3CXi1JZrlE3n829
if10MOoajncZPI12CKNn0dev1nIHgm/XD9WonQbV29nzNFxDJin3QmvLO5bQkORCjCEnq6n2GGfC
oimL8SoUrdnVbkuQ0DBrZwtPJky9vPaPV2rLUNXrwcb68QnGMOKTuJzOSUqE7jdYUA3yT5Xo+Tka
E3Fc92atXvZkchhj48Ms4J8pfeJgxY1zYpW3jG1D7RgNZN6lHlaTshkuUSHas6z6ugg6ZF7CrD+r
yfwje+4N3f4Nx4CRquKeet1giV8nnd+wWDsA+YTFeJlrKI5jWhuPuU5x69XiQd97pcNMsxdTfA6L
iahENXIONKAlILrb+cKt0703ekDPWtpcoTogZO6sP2KWzbWtqxbkeI5pFBdAOA9NcgfMKOFrEaQE
DaWxXwe44ExEyi0P+CH2MKZb6E3mLJSARATCgzvrY4U8O8zGL6aNe+tSMaxYtJrp01VJVYasg3ez
rZkqFQUdk+AFUZA22Tg1TT+qidYI3JCZtpe69XHCivumONGAAjSbPvpxwpCVEdkm6txzo5oJZneA
hcvjX4ut8BQxRF0y1o3XaviNbWCBH+v3gdcnxYu+TGF4xWQ4fxgkTdqKAo48JoJqFlyJlXeCq65v
1kVmMGbCF5dDKNDDputn1KVLp5vxa6vpPioH67crsbmkv71YblGd6whThkHOr/OMlW2Cn8w2h8v8
iS6DOAJj7jYsnwb5xSOZUeTLBclMNSpzsyR+so+uag0Q+X1b133rnkw1EeGW4fxwrPpql5QCJJTR
Snv6JoWs9VHezB9p+FcsaIeNeJXoZXMkMysmH7kTFp2KlBs1FMpVFr1HvnMRmJGXvVoDlxTyA2eX
xoS7q31kHaTGZB+Ck3E3k9S8m81QPkSyjfDL03O65Da/rnvqcvi95+HuGedxH2RtNDLIiX3XTNUf
XafOfuiMzq61onxvZk3vp4DJxHhrn4WjEQWxNIuQeHalM9Wn7/5xmtWLk7uoKrxRfA42sVt6aBob
002jnWxAtdaJSdWL61BXJb5y0d84o0mvxseimcbf6VyPJIRP2jM0Drx5R1gqxkS223KNQPbYuvWM
FT+c3IcVLdUtkrGrBX6rnfEUQwjYRKYxfZERfAjtuHsnAIDcqD48xEm2WHx709bDFz/KUtz8Y0N/
rrqHaLLSy3ppWGr59586vXfjR8DwnzTOgnKW8eDGUJtH4RXGns/tsmIuHttyNp9hZmzWC7VPqQOq
gpFyZrxNYQ4XjUiefShG28+SuriIKdc2k6mkT2NH7actpqProViIwfAmmyudeedPZdgdTXMc95km
4O0zJNkw6G5BPGZ3t97l3nltNvFqpKTE/erJIhYEhXdpnyhEiNJVaNi6bALxVGwowJ33VFsprpyZ
gksks9V7M5dtoKfjtP0+BLUWqpO+4nbFIEM2r7muDOQ4UGaNyaTsMWA278NybcXJpPmhmIrdJEGb
nMTTfMMyrGfMuo9CJ2pQKXDhyeEYM1zXyLjjshkc90P0FERNOU73JMFzv57gRdr5VN7LpI32CszJ
/8DcfNPrCkd1XGxVeq3dxBwHMraKBjVs5rOF6mEX8SfbFIpgvglNE3tqWfHQ4VJxYxRylVu720qt
sZaN+/orGrBYrKZJfO+t575fHagzK2ES09Dp4SNCaZ5QmaYd3SRRHlurDh/Jy/DHlITnTY3l+vtg
dcx5q7S6ld0E1Ddjxc6QLgrKTtMeoL2jrXAU8fk9wdUxIpXLWlyIsqEZdUZfiTrlcUS1x+/dvySM
w16UOb9gvvn99Mj1350Frd1YV5AhTZsN5BT7ZlnyOVan+oWHN6ZnNlnTOJ0Xml9BqTxk5mu1PN6/
0d5GhNxzFdQ6vsz8YDfafNbs9G82Jvdk7LwHyAnlqe3pyaLCi7WNDZf7GmXPa91gt/q0m4kswP5n
n1uMo0vTyn0lt/H9zbXAg/2zq2DhvJhJT+ysknq7EqLXE6nv/WZSescPO0CQevhJjBPZ8p23qO2N
Iwl2+abWexngk/kuhwnPXdsmSkznCzUL3sSFw4O6hwkSaggENHx/9JH5CtwWVYhtbotHwejKV6Q9
7/PqMKUFDJTQZJ5dVM/m7IGHJ3gCkOr67M0azuLeYptcltHG0GIfCiB+p4U2b1Q7+Rlnhi+HdqM4
knABsr2vFlMsIP1wp+A43noQI8Nae1JaTz/x+6DnwTKzoZVg8Y+xC+S71iLMgqFYTH7sFdDuE3m0
RF0yDhZAPKN9cA1yMDy5ES3SgqytlA306F96XrhQiC1fSDfc6ogcfE9tZkhTM/C6guN+T4kReUZQ
NXXP3/9qpOQWIYLFsdmKNnS+1hve8gv9Zgpihe4zX66kEdPzIKJzkX00wMhNtuiTtF3YJRdLMduz
BgYUMKoHBJ77B7tLPlkk/UaUw9mIkebrcGd2Q2L9cFEwmIuHNFqAfZzlv8N+vs2wgUnG8AF9lTMc
702mptHetPiLNKpznAwl3KW27K5q9Ke1qiDuR7pUZRhwun+nxy0Cp6iGXVfDgevMPjkUEzhIooR+
oWc4yurG3vTEGBQmbEPE1n+MuXnrQ6hqk2uTzaL/YcpU3EH/LX/dKJLxkTEqOZ4R3nEejfgyqogy
R3XehdH8k3lhcnMn66GZgrancZuLfvYdveg3ZddfAKWHU2cqFI8oLQPTiAXWuD8wN77VFTWGNbV/
EKiIjTTk36F0sP51+2E7miB5pKGOuz4bnsbZ3GWTR8c86CR2pVRqs8XzIOmtrxHrWSfL7J2aMk5S
2vcxwioOQs0Po2FRiVTvAKmx2Fm4Qvqt8t5hD9zj1o+zmKAV1NR7LNXpoBokaPATXiZ7kVdUfixC
N4Dxqp3HDD+iKimACob+JuLPoYScNoZa/kTap5/CQGEi11PMqORE1CSc1LJz8dOdTRpi93dUzM5t
1HbwSbAabyPzHGRCwXGerzSPPF9T+18ecZRTke1Up9xjEk8AQa5hlT5kLx6Mhv3RAVI/NrJ9hsDg
PKZ0YkPqIz7Tg9GCo8nzSmwnweSvSxNrW0kZ8Fk1ACiTO12hfm2yu5TzG1fIdEggN5H9iByljHCa
7zyFd3Yo+tEZzfus1+QxrBRjx4rW7WrVeY5o/OmREwMquPIjBEflQZ1iNlHOrd8ULcK+GnP9RrrW
XjgxnAhkQJsB9+vjgHJuN3R+0veCa9EZ9qVh0+/qwRx3up9mToVAKdtPhfoDIPDXYFZ7MMYc3LB5
iVSGuGNtfKla9jiMMvXnMCbRuVYjrMRqD41L/DSVGN1XWWP4QvEIl6nbYxVhIOHgEV83+d9iUHAs
H8ZTX5B8MBRDxVpDugz3w18tiVjwHFKwPJ2YEcnvpAnqDQYRxa4UGaPFiZwUB/SZWz757XZcC7nl
aH6uwYWNXCxkZs3x9R69kBFTuimjvmuj+l3tVNOv4npnKAQQdmGsH5Ioz05e7FzzkJVuMJkqWtw9
PglG2jYpDHF1+l/RaOpnRuP8qpambSEc60e9vMC2PIF+hDfdmeAVNdktqsN93sNVxJzsVBaEGjYw
jdOcXs1o9A1ipPlWxcwyOq/rtj3EnpUYu0MkdG3NFvoZtjKbxg6NvQZrQIM2eGgr9QY/UNvGEPxh
s+ng33aVb+F36BslKmDi6WfFMOy7g2IJ/xtTf2EtCH3LIrlDC3HxFYm6nZlVsXoetN6BOBSGX5rs
tAOlqh70OrSLwez+TErCfRuTfeTqPAbS6T1PMSYXSQqRp0v30AcDF2v1QavLczh8VgzXgV5Gv4u1
Gur6JSl+qmGL9WnXFn5vkxyRTLq6refozqTI3CVVr2+aSr+M/E/5R6pfWbU4WEDAkDUeIm7nJQeR
Sey2lXoMunAklSI6dCmKe1xyfAQ2+J/HH1XXjLfWTPezo1V35GgkJ6Tb0hTxq0yNP1Ud/o5oZ/zR
dW9u7Xkn7iS/Ek3xUMWqs6knTx5cZfxUrdz1beqBjZQkr8X40UhBpsiQBbmJ0UArJgspBElK+tzt
YdkvYrwcwlQ7Ha00SpDEsDGT9nVWky9pTf1nDhTaqdG+sVr1KVPzCzyx4tjluXeuGma4VkuWggsT
eaO3hv208GmMpTOx2ozGP9E/Yif64cZJcWVxInKslO955rnXhELaR52BuPBoCwiYpaYOj/WrkPOw
s2rvcyLkuWxCRPs004kkylNjeR8KOAXR7Fq7EdQnHWpIMm2joUlwhou0PdKPuuZcaQN/rLYoMZLB
Xwm6/kGbde4jmpIey/V7q0uUQC7z5qwplXsD5LQzqIk3IRQhd8jDQ+bMSiALMq9bOd0cyV8JoFDs
o6yEWxKydHeR5Ue5N+yj2povszLwV4fJeHKz/jYyKb5lWW0t/ofRjuwURltM4YvcLM75mMc7xdxX
Zqtu+5Yiv82Haiun7Gdpl+rdKUnYkXc5U5SNOr2PyhPVl039WhGYBTuPYlYvy2uCn9hGdWLEGEVY
XdVj3uX1qZFNMPSqEnhhBxQ25BfbcOtD7/S4ynd0IlR428xJuGxMh0cRo59lRbgpQ3midkaKkEDm
tCP3iFEmfLMcG20N3CFohM5ihSiI8m5s7r2ZmZiuoz0mZc26ueR4bTXNjXe9o6U7pjaJr6it82AD
H25mJQmDTEKlCmeUPap+Rz5GMeTSxMtd6GuYsuy0Gp//gsULNueAktrJpgOT8tcmN9TASb00KIce
bVDeXOxk7g+dEZ7nPCpOmbLvE9UhFQD2WWSN074cjKsxCpJMRsf2B8cLUFaDV6dtuJNzFMz892B0
qsrWmPUOeNS1/Czq9FNmPDmDrIMKnH/TGRS1lp798kwym8mcIIpDQISOVOy0+qj+ScNxjPTOeo0r
19mOULP2Q/FUNSQgxAM8krkrdXjllruHP3PCD2VL158xuNHVW09+IhknmuKbQ5+fywihDWOdflfY
0j1TtmwzozRPpSBHpqMA8zvAm23qevyhqDBhtb0bzFh8ZFyYxyXNX4dWL2zTjZ3u8kGz3grkHSQb
QBosdnpawK5FdysE0QY0SyC4rbv31AJ7r7QNxg5lVCE15+joTEVxwzjH4lmhmz01TnoUE7RxdzpU
kbOxuAjPgO76JdeZkGR23Gw83L2+JU919nuIxxhqVag9uQs7G06SP+tGBKo58wTSpx9O7+WHBNAs
Hmz1MPTvbt2Ki5qVlp84ZbJt6BN8AaSwy7Pe9K3kgQU8O0S1/DOE+QPcI3NbGRSs8VztQmv4lLqN
J3EIZYbZdrS1pN7sWwCvDe1rdFZQBW/1oiu3eUOnLOxR7jplkcbpDQCeN56aVKFa0vJDrZaPdO9E
TES5e2KedbDbPLt6I0+evqZlGltzH5aZy3cZP8xyEgG5DlyqNsSX0j6LWJ+4Ogh3Qz9RBIy2v+JR
/uyW9a10hLqflD9Dem/xRLpiPTNukiGTlyh0aHQhN/DMGMrpTeRluoXPWO6hwXCHzx2FmygBF6Fj
bZvWHjejuvhmL/FcDYk7DpfnJun1/BDxle9E5to+I27ygPLZnzRd0tvJYoefKeFqWbJx077bwkPS
YSxU6dXEPAERt3wAze8qfOhqRz22Mbb5LQsfFJBGnNaNZshgnkV9zPKC4aGEtRR2tGqOBu3GVAwy
h8KxCoq+I8Yo4q4u+neGPfk21Fk/XcsVp0QR3FPrLsZH4pQuj6x/D9c9/HnI7Fh3/+u4Ws/SeYud
Gw5/vg+BN7KTTFz1BZBdeckgftYZi0a8HBV1idtXld7W19Kc9kZRK/Pk1iJ6zTrAAruNvP36quBS
Ywzcj7vcmPqnPMQNz9S7wG4ZrYm63XDVhNyC7radoyroZD/5qRvfNKguV6nV+8rI5qNbZfI0h9qG
lJ5babwgEFDfx7idNkVVmW+dTV0ZtfjyZfat0iAukwxWb61EPppV7lz71IH5jcIhThaJZcHARO0R
DFZuZZ0KjIlZzP3BbZKjC8K+C4s59eHCoI0CXP1o7DNs9SIwynHYW660uUu1nMWjevCmXrunuRod
tDj+Ep381eTt1XJSCBGJ6BaSxltNuXCpXbV7QnnoWzAn2rqrL4Zb3mYljB/XTTep+kMe/oGiM+0Y
VILcWUWy79USK+NQ4zc3tDE5AUPc6q7vb4NIQ8YUFmJ4M/FIqPOUd12xf3rhPTIj/ZW5mfYCrKLY
1VsXTXScqdo/l7Og2cczEkCs2tMCq49hPGUndAPxplRHtJ0Ap8e5FBB/B8ZG2MjjsagDX88wlLkt
i9u7FPpwEoVyI2p32g8iMq9al3tBa3q0fkqxKJZKHdrrdJ1AIY6aMVvTxiFg+bq+0IadejYGVK7L
2/7dOMmoX9e3KSPzLtiXw2Y99+9b1r31XNijtcqnTsNG6j8/ZX1BnRRz2uiQPiQ45+n//ID1UGs0
ntemtv/+cct/7L8+KgvT2I05rPJ/P/vvf349VyoGGh5tboL1J1A6kVQ21Y8dwavlpnEj+xSLhN3I
FPZpPRZFRhzRuhsanDTjDjAjnCBiL29f37i+MKpJvBPSS7fMrqvYBL5lKgCW44RQ3lVEGwwn3L9a
NhSEuEG1RAMRA7XN53JEp+h5xbOcIhKCDNvnceNeMMOkJxJWX1+/dwvT1KFqZs7O9mSd71Nl2vXW
8BVS1jFC/c+mFyRVFYNHBpnZXt1uNv3Bc8hGi8UEKaCOmt0oiTwJoUaHQJyWe6xC5AVNp910eRIl
xHoYZPVPnLghTENhYPmIXxWr+yNcLb9VafOLRFl8s4hAfGwmsku0qa0fBt02AnXstWsWl+6+6cr0
YvVZdqwrRz0Nrg2VXu/EMZOJd8bFIj6YCtd3qhlu0A2puS2BDo5yQSaF5BE4Qv30FrDSLolgTG0M
N0AUTlOj/JWF2z80y2bue1RdFW35es5etLIJl/IDA+50Y2bVO092XFugBHBLsQnpNm/rIdlzT7Y7
an4KBL/RYTjcRrNsb+b/7g3xr0EO5dEE+O3zOr4leZuD5rRqfLOb7iPPqQBiw6y3cONQAQ/Vfkq8
8GWBwFIdPGdkmqSIyAniAWqFO3TOndv2ls8CYo/QkHaNyJBaN3xOsupET+AB8rKxPJruSSfB9N9z
bWv+HeJeP6W69GDIpF+uWZTn2ntQrMx7yqzBe1JiccTvKNwlyOzQXSQTlHM2s+IwtIBxs7eJiA20
AmOgYtQqBvds6mVcZ3Um8K58TkLRfpo61Ecrgt+FwSsZl0l4Ws/DbZ6xF+HpUbi5/DTnfGerWfia
J6jFERtiHDghk50q75fi+G5iAZP3aRFURFF2E+4B3MH7yIE6R4Bnsy9QpsQujL3EIxrSJeL0NdNz
UDvQsw3RFEjiQgcP4DBjlEqEoFNFl8ExxdYCw9MML3124dHPsSoORkqxmA+9R6KxIzalOaVlkNu6
RDOskLaCVc9njmglmEJFnteNUjLApTN+xdwg35KEWz0WsSEP9tAZh9KT9h2Pn5qQ2sDKatr/qYx+
SQM3FkjiH10zlYECdefUhbn7mDQ24tNRj345MJFHhrpvcH6i/Wgr8TEequoZcl38/TPcYn5V0yR/
HUH7mYUMZF/1jv4iHfGx/iOG5/5WCSg6p7EKxWWJbxKtq1CgLruZocdB4RVE0Y7dtnWKJfgq0QIz
78vHVskx+20lHkVN9WCa+Rw4ttU+1XHXPmmhGqhoIR/WU0CF4qx2w+/1SOnamblJTyCyPQHkMdk+
2WCKLxnSz52WOjmC4rln/Sb3zrXyaMtqVtH8ONaX0D8JGE1gLpXWg1up5JxG2nPYjD9mhYl9mUXW
3fYM5dJHFa1bYlY/iq67RSPNfKN2GLdX6GBGvVRBB7Xsh4dnjV3nxadAY75M/ee9Qn7QR6KNpHji
Vs6K+Jq7DeRQ3Uue9NbGqZQm+ZAosjo0mkOt6MLFCkMr+VW16jmZnN/dlCkXBqN7qRF3mMeaRXCg
PHeW0z3T1k8UkE4Z1L37BCRTPydq1Z0qd+w266Go9fqZPIYAY2nq/dzAIS8Pn80wtH3PgOQDdu89
h6FKJzxSqtma9tOcLYJEoUIdUnf6wejUuCmW8VuiOyEGSjX8kD/trREz4zWJwMPwvNflWzY6Apgy
p/7oxv53nuChHEb9K5IYxsiFNRxztEVT1aAugMR4r91mmwOq+3w7z0M9V/d66U9wz0g33XK4nnNw
Jb7HdvVacweeYItU9/WUXTjRga+dZX55x78fGFN5scciPK8fX8/DxeeCjljdOsl0bLO+Eok4cBpG
LOvnGZLaFHZ9tuvlQHLFslELSz1Ny+bfw3VPQIqklv//XvZEiLhQx5li+SmYlfDm9cesn1hPrhuz
cH7MvSzPOG5cVeykL4mX6RiWa8Sc92lo7ZSm1e7rxpuIHW+p0je2nSntzq6Jppb5fdYY24JPEemp
jtMJp0ZU0dDUHh1usUEfjYdYc5nUZKH22TQ2priqonN7RuXWzFI3mLBi2UaK3b0aXk2RNsp8W1u1
Q5NbwDGLdDU7MeBfBs75dd0QvfPP3nqotWN/rqB3IY5NzvDm/9k0PV8LecUcj7kdnx2h1UfsEb5k
lZYYOBXVS2EgE2dgvB444cQZjIw2XWJ1l+GD+Bgsq9vKeEKHZTyETgNZwdWf1o3bkZynUB3vZnvJ
iHXMKTBSnr0yJGnEdtvm7hhTfs0nFM5TJeSPWeQI06LutasxUhqlgzxwOa+drLktf2RzVQYNVO1j
NnTmq1NZZ5hE3hvpkAfbIw/ebjL1IYyqEF6mAVGp0fT3qJ0uACH2Ly/jn3YLQ3l2YXjvVTdBOA3d
/skzIayvb1l+UJcM3kfjMjFveEgz/AQJnrK+uZK3iwn2bLQfU17eqEaiP040PSjNkHxEDmSh2DLS
K3GnytlRTY0c57l/a1zjfX1rw4+Wgxd9eQyefXhB461zWG5ZPqagVlmWulS69KfUAaUMoSxws+4K
F3FPmjgZ6m6nvtvQq+6jq8cEgRpPJKRzNYjlhUIHjpBQINZ3rO+NuuFg1sKhhvyqs9i4oL63rxBy
GxRry26XOmI3jYyAwA7OqvSwuygNdZtEULMr7EKI4FxOxpXdl+QcsMvfX176/bpvoZUidy5TtgCh
vk1/5KdT39xaj9xwmsyfMaMUmnn9t1WIo5ubORoeFPoiTkwUfOUuqxc/rnL4gY0VwdV9j3q4t/O3
XhZnsEblUjnlP5t5OVzP0bbtBw1IJ0pTD5FA5/z3+74/phNDjRLrMExFT5/vLuGOfQQ1R0LKXTeR
nUQXHt/RZZ4M61AZFtMFRn1VNn9Ec5LuR2kkF3J44BauLwyDq/lm0SsI3HhfaYnXkif9Hr0OYFZj
ZwEcRWe6lajup8itePiHIt6LXaX3xoPtvA48y+9Zqyl3kdTKvajHfWop4/Xf80W1eGDwR1KnWe6b
KT2hxmgfdTUuHt1nOCpzYFoqIzO9Ma5zDf/RcCrtJ7waGpJGfuHyzXzdHawTxKv60R1kD1uPdzi5
4D5L3NdiGsx9Go/3cjItf0BZ+9rbGiTpVv5MewWWxVAN9yiujMWJiFz35YUpgAvhvet5Bcm0Qn7e
a+5eNTpvW9ZJc9BcOHcDVM03VigmRoW2iKHqzvdQlT+aDbLZmgRpTyTaC2qJgsTuWN1Vi5ZwNEV2
UvhmkazxqpGgGtXbL3r751KK6qPsJ2s/YKcLl9wpP1CvofaKve4m7UZ/0ESnb4ivSh5j+pgASI/p
gVAHvDG43Gi/qanbrAkko8E9rUnMhFHr/BHu6XMHx2cbp2PzRgK6sUGASEhhJKdLMVk3Qy+Vv660
mG6n9e8oLsRGrWV7wRwOEn2VZLukS4e7Q5ES0OPAEFYKBUC4kNdkNFnuFAZWTKgN6hjWTq68U+Yi
02j53m5zUmF4LFz5oow94GYYZT/iebomseFFG7jh0H2SaDNBERhEMsNLawuUl0Alsdq0SDS8hzkV
xYuSVPk5DLthoS6qX3qmXdu21160IbH5mzI2W8936XhG+Eh2bqgOV0gEe7e1jTuOGPIFeqC7Ceu8
PKn2IF+cWYoAbYfcmXQOgIT96LNQeTuFQnnf9eb8jlN8vklE0t8sPczfRbJVvFx911thXauob2Ew
hPMeUUm3Lz0s4vTI+UJqPIOmqu3d05k05jUmApqRKde2AE+B0bMt1bT6qSriXAzh/Jb10tzPUlK5
mkX3Rv1wWd8wpjBsOojND1beJlcGWzH/PbX8mTHYgiNXXAA6BxZOpwlIM5DHPEkroheW6kfvPkPM
WDdalFVngscTI5ofZaFNj1nq2LdaJZ3mf0+h/uE6sKuH9Q3r+TQi6RoSDX0hn1k3TjtqGxfGzFaO
zGtivlZoVkqWXaD0PQxTHj92ywbvDeuh1L7+PZNWdvRYqqHvQLW5redtJ4nPLT57fp4YXRDNon/X
YLRuJsfuLxDQ+/emXdAhab4wiHbuecstspyWqLCPhtsIQj/5UOoVA7QAUR7XDzE0fSu6ub0PjS1e
jdbcJHblkveaTigPKiSW49KtYBSDLtQIzW2UCqQQS1cDXfEPwQfmpkHIGrCsjl9Td69H2/oB7Z5L
OAOuRTgzPRVW9Hc9P8RWA4dfjR+TrEguNTQnv10+UDfYMw6a8YH0K9mHqdYcFK+v37iITpbbWD8U
x0ZX1xrGCcNcqL+hsF6xSCpQYiURodie+dp7OB7pfVVfLUzvXkEW/mpNoX2/KPpm20/VrpkQxjmd
qQcM3ZO9XA7hcb3YWtJeKevIJres0kd7+T/EnVmSG0mWZVekJTYPP/0BwwyHD3D4QP8xcZJOmydV
m3fTa+mN9TF4dWVFlHRm11enhEDokQwSgJmpPn3v3nPHja/afVRBP3GICmqtaQ8YzMeILT8Gt0iC
Wm8RtlYxB3c9/5XD+Fj8525abEYoO3GR/iwG8yOuOkZcLS1jAwvpsuyuW336aYWtWklz1tZRnW5S
WzPRAavzXMTliY5vxOHs1EUc/LGT0NOTiLWy2A06qz1PqjX2RGwzRwqtmUTzYh9yj+5n1+4PfU93
32p8TFTiNNpzfLz91JsNCZ9mOqxD9Ov3kc6LxkYQmP6UbmRYpMd+Lr3LguExMmoKI+nWuaULAtd1
8DJF+YOdlvM0mnJoZ9e6jH0ezbS684rxnQR6JAko9NvQYqKUjc9RS7hyN/2kFLaNiQmTEd5j+4Ra
FqYG8VLDxrdNyDii2NpV8+E5KdC/JXYtEe6dZIl807PoKYpFuo0nuuQL2+LDdnrMI5jGdC8sjwQR
H3snctaukYoXyBWnZMiNT6PDEusMlnmww+gMvC1nGFRc3ARdorLinZkn5S5XxtUtxwsg9sBq4xcn
Hc+WKE7IDu6SSV1FLII8D3/OjvYHVyc+fm0+hbP2E2PG2VVZffaRf+UOX70HPH+/TLNthDwnaWiw
WZIKLCgsmim09kNHaLLsEWgUGpe8rZBreWnKOHugM8HHBb9R7JuKMScBTtZRs2t3pTyzCtBhrifE
p9hJwzyoBArKStwDEfE3E+4OBn8l5IYiWrecEGSXIQtR2L4Nn6RqhY02KOC0eXborTRBK6YEob72
hB8H5pjR+6YShD1k7jSJ1wRJyMxmHS35IZo8Vo69xhLoMH6t5aor7HWsV0mgujYNPDAD62wavqQ/
TGcOy7+KEM5Qa/e7AY5OzfYHHNbSNok9XNO5Ll8yUubKS8gc4BgKtgwSeVuqp6pEj+L1O9p7b0zx
jHPk0jRI+TCl44KKHNkopEG3EwpthPHGTQHLzpl5rdA8rlIeyCCMZ3tleBpjPnNODw0IjlX82VVO
eNQnih5DA3RnN7+GshOryEyGoJpK1C3FSxt6hHM6PBWt4W6khb3OKWs0lIYXmP1wx6HJCwixmfiT
x4OfA6OgfwqU4RKXJiKqyE4Z0HI2J8epOhpDejF9nAdaOB3GMmrXdcQcCSzXmr2m62PmCZp2p8VD
f4fiFUYG4j/UMMfRb6+ekYPKjo15RwP8OQPWtYsIhgAZ1BsB0NU/FFvlqnT6r2L5yCjV12ZMXBWV
QzwyKnRi/1016R/LFnstTl9xnWbUm0za6kRsmXY6yO4ab5Pnz65O7nShlVdPa+J93GA7M6x8U7s1
eou62HpN+mY22U/6OkiN+5T22CZLIkCVAafVX1HdnBQysFLPjI2ljfEqn4e7fljnk72xTIO2jEYX
zclBFiR+8cpe166U64D9FcNBq8ODxo4VQxds2+RLmwcUI/3wog0zHFwG/RvTH7UtRFF57MPxVHD6
D+bMDZg5J1uvViHp4+09k5v1KOJnX48wnzbm2RcRU+ZW+8HGzgpmPE7T4EH5Qo5ROygFi5pRY9pF
q3QO7y3a5lYflJVxRL+AzyHUcPZp6zaxfrYcVYK8aF+SJA2iMRtRHuRxoGiysdCf5q6uV0YEE9GY
ol8iq5+WDznlyacTnpMp5hQ0rfR5kBTbRrmvuumD3NZphw/xru7SmkU7zTAOlhgEDeLSLTsxYIDd
papA7SZX80CMjlyw5aosSJkiHicUDjd4GhLa3LFaHTVveJPD/DvsZmraulh3WPKcwf/j6QSkVTrU
jAgi+UpZPKQud3c2658srCgBDSs+iGgsd31DrkpOmFvewhxIMPifXet+sItptTcr3scU+9e2Gu4c
DOFoD6GD3+cWIMGKKbvh5XLpXPxqTJpBmQMVrmcN5tC3lAsHQFB7E7UtBqlNDnMrUsWn5yImHlsL
3lSZYxuJi88aAdU1Mdt72zPewmp6Um59nvOOGVAj4tVYunzFaEtR9PNQWdm+Jmd+W/XxqzWwstDb
T1cicS+O1vwehX83xBoCqPyNlLx93yptVTY4OtBSxyHehLoE3Y+HHzNwuKrNHyZQQYCDwMOKCQj+
bCF0MZ0+mBvnS8xkRouE8RFO4SAbwlPT5uMaw9kPgUjCaLNDnE0gt7o7Bxv02PNH1YO3xrhyoGl4
l8/Fw8y4uGW+a7Xd40RXMADlEtBdWScOUPw6EpjYmoMTY9zOo7vRrc5xNj45VttfeOYgK/raoYqL
35Au0x03UIS6JCiS6TlFqIG4Vks4nEMTpVaI1pZjHl3CNelc+3jWw3FLZN6urJN8qxqI1jpQAuWH
WBaVhoJN/kaFQT/UR3c5qXqXDN39UNivbsc5G0UwD+mACG6RPbThJ+X2yXN2iCG5MBcIWkEsp2No
AJKWiJbnsT/TUmeOmIw5LTnSncr02nUWcqOKs4olmp+DofCdOvE1lsR6pNBf/Owwahy3gO1E2WOz
jIXq4cstxFmKhpixS9RYDzZGCDsZ9kVi7IQdPUr5ORvqDHLsy66LB62PP3NUvHnvx1uVGUitvxDB
Ey3VNzzfVvgqaJEhZj7w1gakvfIelN5J6qy9wCGiHdL8hPyNCYCOMJEjq4mzNtcBjUiPs2USsQv0
DiWHHyF0NsO8WM0m+nVyFJLtXIR8fTraX+kjQbLHEqM4nY5EG2fcMt1mlhn7TacZK8UuuJLYtjSN
vPVs/gJbAZrF0aZV7qcWqIKG7Vn+6DNKe1/Uf2qLyOh+HgNI2zLwtV3VNAgv6Ctt6oIOCD21QzfP
65qabK9cpkk5q7zliZ9q7lGz+WTSFRFaado+edqvS3rBJ4hvFPI9gcoWpKUHRyNV0S87/y20itdY
SfUnG4jn6qru49tY2rnTI6OaGE9xHkyjDAMu4Z7vQmx5b8Vh9hDbiAKqmbk4yKyiqNcOFl8crxwz
e2hGkecxP1rcKuXAoTyxUKQJgixfouVXpSG0483LUgjzI9GNneNY5p+5bPcGAqhPaqxVrCqGjVqI
vnYSJ5GOzo/BQC9EB3biauZfxuJbMhusnGXBvScG72eZmPD/Efk5HuMIWwznqTa0g1JwK4ysfLy9
DFEfGPrl3xESZI8/tE44HetpFms5umqvo1h5jTyATb03f1Z9D5HyxVdRvo4n2/05/kmjtPgVCp8x
Mli+j9oK3yfdM9ep6WAlW2hafVRcvgFJRlKjNCQLcZcVfcWngpd2cxN824dhN5R3vihf03mYPlLb
PqveAhAl+0neEVba76yRZrFF+OUZvGS1VbLyuG1E8SiqJDwXC+uz0MYNCpfp3WONXuU4EsCQDqm/
LkH87RzpEjqj6B7rRBf+ri0OeX7/6jUuxQxIqH+8yP5pNkHHOLlbnUoHblw//YiZNi2zfYx09UiK
WzJlA3OtCYuEh5RTiPLUCYPZ4Y0GUbdgfSZa1m1ob5NOTT9Kik8v1+fPqAXe2jOZXNfdHD21jLEx
0XTiDOjt018Os2Nam2/Yntg8AJRhC00eilpirB1MY6tq/9fNWGsVv0e8i0Jx3gM8Ot0xEnauYzc7
LOGmtq8GZV8RJKmtW/Y2uyLC+tRNiCxPXPlkGyivbK1YT16ZQEWizH00bZA0VtmpLXUdXB1VuWfZ
jlfw4MWLtOf3ISqnx7GZcYmo7pCYk3rFCQEl06MxOyTzUQtlfTLtQaxyPCtt5AC1XCAI5Iid7ZLe
QOuBX21zJh+o0g5dWl4yPszd7TdJ9KQrfFHramHOWIVnHGuybzW3vpcLTYhyQkMY76jdNKVIULlP
G9t1H1Wcak+dVUK46E1khxmSrrexQUfUWz7TCEADM8qY7Qj9Ya/JbMItgmfQrCRbt4Zgj0TND1Vi
7P22zYEeWnl9jJtneR99Mto72g5Q9QY5nMEWvyqt0o6lreRT7GG8vnFmw8H4wGLbPep+LaHDgp1w
zqA4tTvwm0yf0o6/1uaUmUzWBU6zjYFBasEQtvHPWek7l8GmHV5uXDEVJ+Yzxj6KeR58GktMAujH
mYZaR2mf4PjlHXKYKVlU4uXW+1PN9Hckb9mqxPw70i5Tar2WXTv8ZJz/KnrrHW+evIBbcAKoBTnj
1uXpKrN6hHTkafu2qYcng/ZVqvpuk1UFUqvbPZBFFvJKgeSmzMf2IWT4fzOj+eFXadb59dtP2X/R
v0AHwNm9WShjXcPqFpXxIW8dcY6cRZ1YdB7k1jrQNS+93F4YA8eHTne/8nI6aoMYniflGICV65a2
WFLdV0jmqE7aYz+59Y859h20lnmDEVUAXb1RuorMF2crsj8Ry4UroCH62mn/GNXkIaGwa0QUWrbp
BnHnNq5917lhiTuqaLgq+wFC+PX7i4iGgtQ/t7SfiVYD+dzkyU4UczC1+EaNBZSBEv+Hm7fjo2XR
kP+GZ0nk1fAKiSIlxQPgYjrwnWJDjY41PCMGG9PzrDMcJW0uO6UefA+3N998xUm3nf2NNozTsy0h
X4QNow/D+SxqizmcCU6qkTPttmqGINrDUgtTgivaIeaqd++l44wX5BDxitJlejVjLE71Aud0ymmL
oaC4Agkyj1j37qFPedexTgYIvF52cFBBbcIk8mmsavCOFirGjXzbV1hiug6Wa5tg6umcXuzjqdLv
vneHCUNiWJXWSmVmS7zmCG9b0d1cuUZp3Wm3X46OO9BFb4hVWx5WCJZ0uT70RvQ7g/DKMhqjfRl1
6UmIPYAX/7GWLsE9RVFsy/wXGQkeh8zUGXdRxz0wA8mEE+181qoLA9+Wxr3y0OsMEDc3zTA4r6Kz
L30FqzXmDuvI3bl4LJu4Ze/93l/MdegAbl8l5LwO7z1bsKYnOUPiSj4Pi7TNQ2cuYss7dpXS9xNV
adBhMr9vmvDtGx0cFUV2wWObokiFYTnlmbXmg2uB2xTxuZ0TZ2/oJaStYa6BqA6QkrSq3RbmXsOJ
VAW9N2XEIqn3b9udBw/MHJv4SajJARPh0XLvXAymBeQIDaIj7TBmaXDNDM1y32cd5Z6Kfw70IwPP
67FY5dOBoXr02msjku88qOdQvIFcs3CjYrKmqwQ1FgrLtdYpBuOiR2EdZ2z6bC8RjRdYwBb99dvD
7zD72i3+/XvUFUj833FSvKSevvPgYx7t0Rm3NXONPSBDJvhT113hLpIOnKY1uQALGD4NwUtHCQIk
qVfcF3miAssira6LRvzdniq0lQjt195gM4H+gB3gtsl6kXU1Dx730f5G9P7HCzgbe6elzmecomwv
TTMOOLYkW/AB0Do9OnT/IsDK+ltoC7pVx7Y8pOG255kO0cl/5ejrY1NZDmPCTYty+u6G4PDHvLsj
R+CM3r2L4/JXUdtGgJ2yveff6H7ir7vGjJ+jPCov83SaF6cEU2ljN7OU3nmpBAeu85FpWKmHXk3h
QZDpUC5chVjZ85ZOP93USOj7qOXSMScIA8iYwxr5Pk4282C4fb2zHMrwic0rJZ99Ibrh/Z6Y+XM5
6teqB4WdQtyPCnsfx03//M8TBqy/hyRqtke31fU0y0E6Qs7TX7+XeExROud2t3bk1qjn372h81T0
DlohGB/bokrFm90yOCt8xPKxdNK3Lj0Io4lfcyRqpKydLJNOCUeRejqppYlDndquw7ub/6DrGuPb
idAvdgSzatnMo3JRNAoPt6xCQ4S0lIF9SJ5w3bZv0XyvC7d+zTTHeAhNPFGT4bxGMabIyDxrs/kw
mRX5J0b+Ix7Vz7ngy6wdd1z5dGFfMteOzl2z++ff0u1b+M/pa9oSaOiaCHN0zXedv8cQK5Uxm9KF
WtPRQciZaClhoSVgUqXMcyt9FkPYC1szFiDu0tg9QOhygzz17NfIrRsGhgihEscrHmcvDDnu5hSD
nOCivV27mDQSpvmt8WJImT9FmTiEiLVo4LcAhw2UY4CU1DOOsXKrZ+SslNg4jmxP4thJNa/7YvT/
RXzeLavmrx8YXY1h6YZpW3xk62/pa2NkpG7mk4UhPbjn+rIztsbUH1qHXejG4HR8PLPfNX9s0ZkB
i8X/mShit0Pstoj2htp86XzXojXoyhKXz2A9EBWh408waNz2Hf4P+NMdE4KFbhf7kjAbNz/VIyoB
u8ujfahZw06zfrOY6WeN4Ij9POUWzst2PKNVEOt/fpn/S06w5hDfsywPtm37XPO/hW2kGNdrE9/1
2h6HbJ3auXnnmvlCR0oLhCIhSVZR/ZLEk/fBWfSQ9Z6Hvoca3M+SSz5k5VKTwpKJ2/ZO9Qh6ZCJp
E95+vr0kmsMgsXS8t8bXv0q8QJckUcZRIEvYGChf/8V1vL3jv15H18IEbBmO6Rqe/vdMolJ642jZ
FsSWJMfD2/r3U5sYh7Sq3R27PZKoLk6DosxDVvRi2o9ED/V9tRYLk/IfL3XvfeD/FCciAqwduJJu
ZQv8cgoGD7Z4+6SnU3zmeewBZCZrY4BmLmedJDaftkWsrOlctclMVZ3cUw5Iwmi6ixVPiHWXvBER
luXO6ev3bGEt3bhyYD2/b4uqHcz7mnTaxkm9D9/F4evRytwPVXU0p4gjoU0mgg819ICVsnpVHAnL
lgqnQ91Dv8ZO7pCB0til18aA1jjPwlS/ab2+6eG4/1c30N+jhTVyNLEOmabLYcIlOu+vy6mgk+yW
MRzpRnRTgKAey8M4tPXS+e0DlXg0hhlNXJLROzVLlci4RRwaPJrrrjP9a7cU7W2VV7vMaPO7b57f
iIjjEBXd2zT32t2NyVJTXR7aGdLBDQvkCeNq2cPL0jg5Ue5yoF7Kc2BKG0tGm7T3GXH78bBi7jns
9SSLBD14aL26aleWBBh941Yg4yoxBOuc6tGIrPolD0OP0+GgtDEKaI9+48RQwKX06+Nk4y9HzIrm
rpM6/iGxc/eg+WoxYxODNDBEdaDDnLI2t5/LQY0bVYHmUNkh8i3j6InUPIx2/qu/QYgXgKJuO0WA
khABTiqCG+7qH8wrbmJZbycOrh+VTvhN1S34mSH6KezCf24GH1WLhm/Ay2qWE7rjKyxoMM8wvL2b
qjjfUPNDiEndSQnDEmgyNipxZiCKfbOjwYUteQG7FCbdi8jXs03b6mFQM1LETzjKP0Kp52/U5Y1V
iKAlJhbAfkE21B4GH+Y5K/5v1cbgSoUsyHPvt9gF3hH4Yq6nMAoEOKHjd5FYl3l/pptIszxUW694
BrdQvxmWX9HtgV/Qdf30oE0gsFaz7fzIQrDx9cjCmVZ0t4p4UDvTMklyamvn0QVx6mU8eDecYAep
4Jhn81Pe0SWt6OqsUUkzLHDqd8Zixccyp2IS26sTLhDrKmto4su/ZxJV072chi264yUvQmZZkGg6
Iz0aIEfPHOpXy4owVGu2tDEvYLYYvHF6xzY9OjVwG+V0e2E26pLFxtqkIcugAGJF4/wfll+lE/di
Qz8KGUV8zAmBBIlpRhdZobeaqTD7Zn6z4/hJR9QWfOOBONis0xv0BkgX/ri0Ajw1ZP2j0fTWC7Du
ebXMdK+ENMJ+8Bf5sFkfEt+L7oH/5uQuhMMnNRBgMTJWCqhwR3ST/W7OrIi8RPa224/G/Ij4ZFzr
y01Q/sdv6Gg4PNjadJ1dV2wilYNSX55cfHUHSaiWN03lhwXkiMWfObnTo6Gl8xxnp6yMQdel3nMq
MzrgBDTs2Cwe4LkN94O1pMkw/s/f0YHR8kzM9KG1xK6iC7+h1cWypakWFU28niw3O9UuSQBDZS76
sMxiuABJVCe1S96CGcyyVMQTGcUj3FFt/V35j1r6q3LaCJmLGZ2dLU8nZkl3ny+P2uhHpGFrjbG9
rSBjDPlooX54sYcr0/ceaLsirdEHCYIf6HtVkEF5+x1xnRtj4GWd/MJOECLkVfk3kOeWaMCaF953
CURlJ2kBPEj98M9XWee/1qzkqNP4p8foaxpZ239dZGlT+aAom3GtCKWNV6yg9R5JPc7cqJvurdgT
r/PEzHfMLbogRsm3zlG7dlWzFXjjCsnUPlXO0yQLGYx9YwPVBcJRVUxGonoeP9IMo/KoNIMqzzMC
bzkFhgPMYC4a94dVyR3DtXZnh5x8UJBPd5bbMnNW4J7MpU07x+O//5jaBcd6901bXOQMX8/G8pLp
WrOJu4wuiS4AG3NLXyq/aa5EoRonNuGGXCpjvsompPnE0337Kex77SoKd2NkefPkw1C79qqSDLel
fgKrpl3jKTTX8Uyj2h9Rv986ZAMQFIg+5ny+/ajecos0gtsl+W+lVF6rgn/+mpH716zd//H/FmS5
+6ruP4sv9fc/ank3v/5Tbu+/v7v/r+m7Ovfm/z199yD/1//8a1rv8vu/Iywd899AWxtUnLruk1e5
ROt+R1ha1r/BIKeTjv3YN/Qll/I/Qnf9f3M9w7LJg/M1/muNGGhVdUser2HzX/mUr5ZJCet6vv7f
SrP0l7//P8ecaqZmGoj8HfyNyy+svwXZIxIxcq2Iq00pS8ldXtlYO+sZcR+qZQCl+bRRMoqPIcrR
JVFNk6ADmA8xQR93VlNaBjQG3CJVb1ZXI7KbHnkuVrl+RWSjyXBBh8EZRv50AjXYXaKMvaer2uyB
RU4ewtqftrY+z/eTbQLRmzpbovJysz/E/sS/rSzvMVq4dHuzwgHaCiwvByK7s/qO6F5IiKRblvhg
yJoIinmwAihFxToEevWjmGPz7DUx2ruyzX85TjE8zh3f7EpnPAxOymyeB2YkOzt2h6c+Ff2lN9ij
kSTz+JWtv571WEYnEBTjn0iPdQhZra1IHsu1xj5HNVpq0Ls1WNWoMaBF1zaYjRWAk/gTqC6qspGZ
4iUHKiJZRu2iD2hFs6TCb1VEZthFnlOdc+DuVk0rCjrdpZGLt4ipG/Yxq+D06achnjqorYl41xDj
yyC0UW6uOXuaxmuo+V5B+6HUP2m09v1WlJ5RXm1fyNBaJMxusgNdj8HUgCu8mDub/E9ks4OvLE2X
BOJ5U6RdmyaDmxtkNf+DJpv2ZEVZWttmlz7uGGJaqgZXR+SiPTlIvePYWuewGLAFM1/LslcXDZUe
sB5bjUTEMRQe7lycrAMsmYIKtCtS+Eye1WMp1ag6APUA+XXvpaEN5O71C2Ans3sFKL8rNfE1+coG
UDIkeDGokNysHuQI8HZsvd3sx1Z/bIYysrelbmfzo+nLbAZw4HnTOa2TzMQV33gLfnkadPQp5LuN
c4ndD+hLvFK2jfyPW4Ul3Vtx3M80d+s3qSjuoxY+QhdUoFZbDPaR6qhGwmTkb1vQYGpwSwakiVEg
i+9rOrqfwpl8sdZnNeCNTKwiat8W5rz3u6xIFIhXGmNkzPqN62faR4iW3FubjY2Sy3amBKSoNAoI
9fC0VDH8mEMluw1pPaKm8YSmYI+HTMOA7cyRrO9UC+cAUD45bbsp7n351hlj12+SWvralXBJ10T3
Bii0/5q9Ps9J+XNqdHW0nWj0r1pHV4IiUcYNag0V9pr7a5yjRh5ncIc50w05dOFDgbTMvjNCeODP
tpBS1Ouu0M3xadKNqvmV+aBPmErPZdr9KnuZ9TyDbdYeeoF4NRzQaDk15KxiY8JWbn6XtrQG3III
Wad9KW3De61EZeUPuS9HRQKqB9TEGDS+ilRVl27oPbS1nSgH56VaUJAvKIz75jLlRW2e+smL1CaJ
y4GCW1WoGRucoFkXMSeBm5v8zFusqv4KharwfvQi0quTYIzuwOLjKKuTgCHD9sXjRuK2MLy+cWXg
GrYLLz8N2WqTfPaHiBFA7MpPpSe1QWqDqnRo6MjkkKqmjvJbXAoeqLYuReXC9y3WNQLQSXtq/CgE
8tiNMGbtDUySugP7FdmQPlcd7JPFJxHHeQ1moEVcoQWtX9/yMUzUffa6It6s5SjCovme1B6VCWkh
qEKG6ueAHh57Qpdh/F9nonPg0Hf4ZX8vow/taxr9TrtqlJuVGwyzlup7ZkvAfVcej3a8i52GIwSN
msIcjICp1pDamGwn1noayPC6+4UPQr8gqFwsGgdk+iTgOq4V68cW8w2Ji6qHQoxnlv4rn1uhm2HU
IEatnsRD1nktFlItMTGflxQfTBT6hIN5DGRyN9ZmbdrA6d36DQmESxiiLOhcq6jSMfd7dgJyRWH5
RexEsgrX1yE8bslJiCTKUAc/BVfERre0QRUFvXNl0JR0flc9ICTm4JVKoyA3YaucQp1oqsc2cwSr
VZK7EbWaVpEsuPDbM3i/gTL8tn/QGIQmbzNhubR81AKnEt54cIEKkB0PKCw6yLpO6fuQR0k1VxbC
3Zg988kXg7FYdSwbP0E+AYKoM+6GdBblrmD7RzuglG9q57iZUvQkjnRdQgwMf1P0rrAvVd55NIvJ
W5k2k9213msREtz4wxFNMV4aElXSYHArMXHGVEZ0AfPWZ4eZQDNn3UkL72RDplnH4U9qKSMDux6/
6tRJyWQxiaPxzpEeUQ5L0+Cx1BOXCYNGhsPMURJeE1thBhXqmLNQVkRRuhhNV9hhM/OPaUFQ30hc
tuaecLt0fEhSxs4bxy0tsZoRT9lv3M2RPCHE08ojoJcerJGhJyTU1IlsH+JQF/rBKpIoe29Sn+mm
5oCbh1/GoXI+loShavu5T3SYcjbq1oOqklwcNU57xrpgfAEHYxrqGhOj2Qn8sswi+yyovYITujGq
B/gH0Rf5NOIxpsZfLHIId9cD2oN1O4/hF2r+nrs9QUXIec3eqTD2kNOUrLgDaIw9KBj5kthxCCcz
KvAIjEZ11lOWjbuWzJx0bThTu0FIL2l+5H6nVtEwNMHkteah623xlI7L/V8K4PQcEPIXM5rQSQ+z
FR3mKA4vYyORd9mzXu7kQBRmYOUFOYGa7cgTgm6+KK2pi1VCct+nU+mFsXPbucIObnDwKhTNV7R7
NE4ksIEsNTLuXBMDGMPgFvWnY8SSfdR1GYfnpJEZQVMbsN7Hor2mrvIOcoHsjK3Ij9yJFR5Sp6EV
g068OFq94+FnQozh7xuSdbRdF5o5VO9mvOIM1q0D/rc2DvKmhgabu5lHxIuDoDvHkdEdQplqZ+qJ
Af5dKs03QQqO2LhjD22xZjGwXkFi+NoLbHbss9FUTX+8STcPdckTig271y9VohUHekkiubfKOaTL
1E7rsE+cd98T7dGwQdTEQzn+IktkepQW+La8GNOzbfZMzZe0E0JkFhF4L2AJ5ogaOpsPg/imvx+F
HFnSFCQLvxE4gFwEuEZqTU9UcMa9TtbfnuXP5mvD76UJzsmbrnDMjZ0U0Z5VJ35zuSg7pp3jrrb1
DK0Envcc2doum4GuLD6ubTs0vPcatl3jrEJf4OF2RHrSBK1q8mUttDWR8UwIImUXzHvjUrd5epRJ
4z16kR++mj6DUlMx/x9VJNsAxVCzC6fGfirreRAXW/K6bgcnZK+wqanbNzYMV7x3UUZjCLl3VG3I
TRgoTCpfZESMYqiCUS+jPxk8F2RXWutBDkzhyVX7FM4rPOgBlgixE9XPybHuE6cHMQJ3/1mx94IF
RPc9AJbW1nNqx9tOA39TY8lbOz3JXmVqWU+Qw7UdwCBzVXhqDBT71anGyyOuLa0cHOY2GkYvFYzg
Ua5soMPpW6fA2LAimrJdG+j/t8D22WvxM+VH1TbDOe9oyY2OMX6YhXB2Co/j1hJZXGzCrFAvggBh
QImNJChL77zPpijUKsw89w6alVp3ZvLLMNBIzJVwgnSe4kfA4XRBB2KYWikcOkTaUD41MFDW+mSS
tJH799BnzJ2BumWVx8UXvbnfDXSh3UC7FVZ5mL5Hlm5uWdOrh66JFIzZNvzjmsI+F4rGD2F1BfEV
FSPQopOIqYw8fdR7c9gWSSc2HkaLLQFJ0wYfy894tIeHzKh9nTLCd1EpzT2CeKsHqWjglKA+w5Bd
UWD3JW7pxAYuKoarNRYvVNnFY1Zr+asUIBj11CEIo63Yyr4pKU4wgSKtZPoJpcINfOilWWanQdOG
x2ailTAsd4Aysi9b+B+d/sMVr/WUip2ESoEeFOlR77YljJAegzfDfCdsD7CCA7nATKMayoaDHoRx
9/TSEi7R1iRapMNrI338UaANgn4MnXd3KORJz0tra5VSPQsWoo9clHjZqvBFSIhCq4I4M0hr5tVI
eEdzXLuPxRjF+8yv5ktnzxkq4li8hB7EEptInxXwh54VsxJ3HKT9OwlTepdbrgZHyPmhq/malMaz
0pH6INbz15ZVEeS01CMgJwjrOQyYUJxGVCvwGb8pKVDkG7/MqH8dsBuZDvqmpLq0lfuuqHM2LSYp
pb1H/AHgEeA9y4X2hvstKDR1KXOo2Wr4qDz9J36QJ5mTJO3paL9DpEyR9ZiiScYkVNfiMdX9/03a
mSzHjWxb9lfKalwwg6PHoCboomGQwb7RBEZSIvq+x9fXQtaEScnE9+7L0U3LKyEQAbgfP2fvta9o
w3haV2JiJf9LghpbGvpHSk88016TbOMKV+6gz0dLkx8K7S3FzDCv2S2neze0nlbbfDbL6S3t5IfY
6n/w8gUN6KWwZfFUhFNFN0t5OYXTM/ZFEmqTWxBJzxSMvtbIMXUtBvNFdizCRYlExDIn6a8dy12k
wASXPcW+6rsXYbUXtfRh42ye8+sI5GJcf6go1nIK7UAqDLz9l21DtrxtHkkVx0LUlGhliUJwegl7
ytLs6ka9o7K6olS7aAe8gxqkeSGT9SEVL7hUVQfD/48sh2RHiKowysjnjb1YOukBU9T10ojX0kTw
NGuPQsV8g4b62s7tyxQNnMSRiNT616RSMdZuRlddA+Wk2OPRjEHmGe3tYC1HVnXW8cFyFY1kFjLT
Wd2Ug9yLsyUioELLC7IsxLI9aRJD7c69/Wi12lWz4u8mkxGou11sVWaOsl1+hcrudK39PIHWHliz
dJvFQyQHiBvY7RTEFy1hgzxsCNvH/D6pq8PY7bq6O9VT4xvDixHfwU9x6qbnZHItzzhEFdNZ190i
V7wCO0j6gZY8Z/gWJLtK3ZiJRL1ZsbDnDIt1DFvN62Xzp0rXtZAwnCkXltS6MBz3cRfybd2FWkJ8
2YQm0HYi+7WQOfNprmQgLzFeK0J6iBJxNsVvFTOek+D6rf1117XMDq6xlrurhtib7qfbZB8lNQh9
mtPYRhxCpWNNnItc5V6rAjfgl1SvO+qPrHmbm6Cr70fzqZYO1pjdMXA8Nd0IWO0XtJo7IbfPOHN5
hNCIF5Q/GYn1oRSCJvzAM+gmqT66op/Ly8oavTAbQmftH9WJ+2NwuocUm0AN0yAYc4bwJO29ITab
HwJmOYFRGGJJJqdLOimYmEe/J2hFmQa+znU/reNu5qS6zvrlqj5KtoGTgLh7Jstz4htCj13TzM6E
DMrbLOiqYc9aE4zextsqVtTm4g5CBGbY+3UmM2EY9oX9MYHmEqTpKdPM3GVK9xUVU2zTeCrXPZFO
+2WkW5BV5JDr9a3RhdODwb7NVRo/EpdpDjgtxK+YUuxanQI1VZANJBHcRiBAepmr9VMWBrpa3wr4
+2KwEaYoR8xortKPfmX8jMoPAd6W2twjvtjX5XHmI15l80Es6IfnZa+htx8JilBZgjYXVcTWhuQ2
W/LbJYrgu2/s61GgVEsuNCX1oqE7ZNV26obrsE5o5NHnM+Fx1kE4M6tJlZT+RCyqq1TKTTt2Lh75
S7sFDADTw7EXjXQBZY/OmFJYpQ6tbsfO8MNa1C4xcZzj2R+IN0l5cZJIg2eOonCRvIUFBBvzllie
IRPv8SmCmC+jCx3zhxQ/F9P4tjRoz+P6jLXRHzoMmINDRYbXgxR4VX1Uy8SL1A+hjKsfQVM06wg3
ROEJYieYqYNTbYAwjKu7KigPCArZ6o33RroZ6F3kWoohBman1jRBWDGjYYBfObNaBZNSH1lld3xk
RkjqTbrcM8E9tAkKFWm80AtiWgbk08UaxII0EOJRJbn2sTo4fT1cy5jdknVwpb7HcxpRbSFBQwzk
VlP+OuMwSVo56DB10ClBdDaBmlYYjtrTZTpbzBuMMxkqppP1OJ+A3q3aSOxbBa/TPrahcaTwD2yw
YBQxe0Q88C3ZDNmSVHk3IvlgfA5YEIDepog0EeqbNdAACk5o9VXQlNhd7D4MEJEHRvUiCnG2m9Uf
cRlpknbBEB0HAgG0DNewgZykcKGVxoO6QAJ18ppfHPolbGqM1o31aOd3Mc65ArfkxIBKzqfAVEvq
eLt35d5X+23vNu/zTL2v84JEMgM8h32dltRuRs7QDWv4aL9rfbHr+rM14uYitqVGl2iX9F1BGBBY
qhJBA0RqJsMRzuSqUtWqb4Z109RXnHJjpn6pMfqD+gsbvI7KrC2gzKsnxGTchtitmGla627QKpfT
UjFcdaXAWH/dpldtd4MTmI6a5na4aQzKjx7opkUnux5vu+odY5Yg5YDcGUKRnzv7isRenwaOLxmn
roNXiCpc5+1UI8Ka+8hf8X+SAuXpsuKS8YjTWb6pecMrq/9VtNo+NssTnfyTMHqYP/MRI8Wx4yGo
FfsU4rYY+P9XSnmXLMOTFFOEdMmxRiXDcuzPUQ2sOfUn/oha7MYo9fTVupRLXBstchm0G7Fd7zUy
N5OUtQBQX7TlN2xKKFHeIXB8G1nwi0XbvBVbuA3RgOiz3sbcvE7a5VFTbQi2wBWQHT6t7CBJQYtD
GF0gW/OtPaxBgorTbpAWW09jCN6nWsybdlbu02S+iHX+JGCs2E/7iMoB6qBDRAtvxaM1R465Id6U
cOLruZMNeAWmclzqFbtx+DFI8JZlHTuohE9cfrEX66KwWxLZyPUbFmbKeGBdG1jDaEjbw4QFhi10
Uc4IYgHo9Sc5GW9aTmNFaO+0BX+Vnu0zYi7ArwU027xKYcOYx/kplbIfGK9oVsg+bYSnQZbuyPEE
JrHqztCzRfSW6uDE3vIzrhf7LQ1x7+cth6RnqpagB+cT5sQO91rvWWK4SIr8YqxnDkMJ9rIhp/lk
EyVhrzF+enOv8/QoE55Kwt0s+a6KZ0JUtXsMhHeRDqUVWXBiHPph3JWKekkPijpmSq7NRDysmny3
6OJRNafEN1M67ha8Yn5RpdEO6OZPRay79rhNuaeretAp63Iqiia/VcyZRF34h25s66SNmikn+lXZ
4//ylSY5ppF44LSFERfztxE0c31hc2rneFZG9UGy2pdEUwguGbxmOM4qLVlUIVS65mVaPK8lR64l
linAeZU6Nl1tvB714gl8HrvIPD/lofpmR8tFmqBjmkrXHLo74Ml7ae2dZqqRh/Tpg5YW1SUk+mqX
RMYr/dHnotLus0x5jubwDLWGrj8rjh1qD8Iw3rH3XhWW7IX64PcDrfa1vUSh7La2durj6Ypvfie6
YSfbM7sKQYDMFgwOK7VsE9aKhLXp1hd0OJ5MwgoOuetJGoIB6/Y8tjh8oiCrn2c21lpR90mW3KDz
QLANwTRMmGWhSnP7KDqPNpCszO4chfzsA+TuktZYaVyrvUawoRy3D1otXpOxORPvcO6wPqwCr0jZ
eXwvXi79LGuistbGLyu/NvY52o9ijm8m3LXVmL5Msn6l569KSyAFpMxsWi5qEPPQ0ykWdOKJy1ME
EiYpLk3jnn0RKQXAp4b2eWa7MgDYKiYwdDoXcXPdM7WmXbjLQvyP0ujqRMMhv3F13Qo2/UZr1jeR
9V5BwNBrDPiVBlAQMoeEkJBTSbdlfNeTP5vLedGiC8z+FKsqr/lg7isDoC8twQvDULzSQPFVk04R
Dud2mI5JB3x6ngNjBGGs0qVZ3uRmPdtWdwf24p5TtEuy8JkDNv0x25vlhQ4o3e3EJDKHxR73JvSb
h0Hvr6QxPxBFQkayfL+uZEVG80dhHhF7+VWf+kRh7Y3ePOqx7S6DhfuxeSisNIeRi5gbjtmvPOt9
faye7EFjJxmP2Cfo7FT+2mfHZFI/2mbZqWwtSnNAmYUQi6mawXIxAIgvJ+rCsQwWXDaRetAAq5km
DpQJ7wkKyEilrDbDnTXVL2bVnUzb9qYOyw9yG+0HsQRYP38xsSHwyD4ORn+jSg0SydojDNNfkAhV
nOoT03ayKT8LBV8+R6hR5PthPdVpG+QD2YVW70yLEaRtfxmn6T7NLK9LCWURUDHW5Wevaoet8SnK
ZzN9jm2qbJHsKhXWvUweTLDEpI0OKqJKgID2kx3vwpG876rHoqgHG7QB9kQAu5eaciSjnQLc+mmB
PQLocjOzRYixcGKNiG3opJmOeY/uxUsB3A8VEHp8t+WAKXQdm0pJnnl4Vs0YN6A/k/cy8LllwiQr
TN5jk1/QZzkbo345chWQYjReRsBpWLkzsrg1QjFTANmDtJsW28fq7eojBVbVMEMVTgxxYlo5f/eZ
FsA+GIMeX7Nvyh8DvP2Kk1kJ9kNN6XwOeSADn4OC4ZLB6cw2Q9EC976y+jw2h0rbW+tNSnDi+DPO
ftB0pEC+FmbhDto5NvccdzguHmp6sYu2b4dTRSVo0BK3Ole2azJBtmiMxanQfPeL7dKGa9rWEXV0
XWEniKg0cE2ny4E4PWayLX68j0TKmb9ARkawIXDcILZxyQ2FZUEH2JKcMsej3z81zWvW/mpogEYo
0HoZUbh2X9mpJ9mW1zN6KjsSHbQL7E1eCaArwmROBDZebELSf8igwPUPSd+lLP0m/R78MZdJnu6t
4kCQvehVVntcSXVdXXeFFvTWr2yRnFkIR8br160nZoUX2IH9Ws62s8G1Fr5voD2rjuGPWydCSzer
lNtUWeJqDADoeLl9tzybuoUwqT7kMn3XxFnZS7P1XWEgBdOaJWM7WVtkQL7Tb3/oOjryUBGw1OMm
IxQF6HkSBTrSurCwndWYLzBktiPDdIQE5vRU94w6aqp7rGoLjlp6FbM5XCjmDU3hon4NlfyQz9Oe
YYGTkToujOYc87eRoeMhxPMpgo81icwYgS6yOtnhBwo6UR6xpzhpoaEaQ6tGJLXEKaERzEp1MKaK
5sU9VRX+f6rTo66Gh7SB35Eo/hCOvkSgiap1PhlVxy1WtehTyHPZrjc3AYQ3/HPbF5ERokSqHVE+
pYZyKvQfMWeCtlNYEc5DvWsYLzdgZMg3w6qS8Vpbln6NgecxQfbuFDSuyrkrLxjUkqsRkuLcRC+z
Vt3nS4uEYOxeVQMSfF7pJdHQa4vU3txbce6MDbyIRD/JSPM9jru5X7VdzitbwbTFvrDThXJXJMCO
QLThp9+g9WWVBHNCQ3JJDY7e5K25eiu/Ch1ukgUSRCGGknnt4NcrcoI1yy6V1XxlBXGhVx57VWaz
sRaN16peSSPJx2u1adaLJB4sH1JxSXU4C7cUHOQplrAOqZhVjnah3UEvuYyn6IcNa2sPB48erLLo
lZsJNhwFPrmLdTHccxrs7sOpI/FSN/O4uZoVrcJ2rxa2fhCVBB+pgS/KUl6v6l0Rr8bDKlfGr3lm
+GGwdRXjctmGlUvv9nVkVtNCZHAA57sR5XtTs7quYLJprjzaaFj2U2Z/2AXdzahh6YLcW9KdtlRx
I8/NVpG/tJwRixmeN8FMKQqGRTZuCMpks0aEv7Z04akVpoiMbkm+Xcv6JOz8kFgZWyupsmHN4tTK
7VUamX5nrfcCZ7sxZQdpyN/jWnu36+7dGOzAGPpz0sQntd3ayePPNvuYCcONCkznWZISX7AlSUrZ
rcyRILOqYBVaUDdhsGWAMm7y0MAEkfI2wvXlBzyk2vQ859kTcFk0KOewh+Q6NBdZqzBFni+mBcDF
Wt8ww9u6ltIjbZIgtGuJkMXtBKbfi2iUAWHSWlPlYhdXtddFwLGjOJiM5ckSxFtK5vxU6P2baLr9
5tkx9cJDM4RIYtxrRgwmGFJjMZ4n1gYyXPywVfc2+D/ao5FXFs0TooCUmQ7V6WKM9O4kfQzE2PK2
hQ0ZD6g9HKmEaIqRnZwhwP82qBo7qj3s9Q60cNcwJHciamnpmtpJx34vNcuRMbQ7WWj/iD9ohUo7
9VkJU39I4luDIIIBAluK8c8e1WDt+bT5R4/XHRwJwTRqoPR4cgaVuyRqQrHPkloEWP/dGMmxqg+X
otGuURq4yRRfLFWybzEVGXChuGGXxRBcQ+WE1OE63F8CK28EprM0Lo5CyrwxxvIwvq3IBtsF0WKy
QmPHY+VGEXt0LGr+lnKv85aMq74fquxgF/FJkcsXmqdXJLJDraFZSMaeOqS0XCFpJfCRQ2apfaW6
Gru5apSsRkaAR2QXDpE/SjYj7BTcrnRIonu+LESN8nkpS0cvSFEomLuAJ/+gDU0XSOp/GhYjPphu
cE1u1jmaD3HDEJJd/XbKuoBN6QdtkKOt1CO+auu+5mWkLaA/yHHDXJIjM4R9KGs/ky0eLFPot+l0
FxQJHjHhcKkJL55zwQ4DMOKSWjukPI5uqzMoSLZ/XYsXfizaK7Zy2SLp8AANOytYJqgZdCcyORF0
r4EVVayJIbOwgGnTNrNxrX4kxGM9LdE87K3OKu9sE39jwxyqgqhSDzhPMnHVm7p9EaMNfYq2P9DS
gDEhmTqDUVMWcGLxZMFIB6nQw4gvDaU/WcwD9oz1V8ZD1QyMR0OJjkNq/NBoZ3mQ6RvfLsPMj2P9
sTfF3bikbxBfOf+sfontaRPR1vTKDT3qaTaRKJq5BLIWnqQSEjPKquZHE+BZT+T5fKU1cMlsE+y7
rCnPEyNxb1yJ11zs9oTcI39UqtFw8kjjdGLGhepw7NIm+NdrMbl938NqCuUxPCgycl6zSiK4O3N1
MLs2PKUtAm1LpQGXzyxjoXRbMLQn20Ztd0szPTQldDPXUOnhhmXIJMLgOCpCFl11IhBbFAC6dX3e
R3nxVODZOujNNHrT2FJ/Rtp5VUNsoOuAdXskM3eKcthYYUW3oAOeCJPu0IWhcPsiH9y4wYvsRKJ+
NdUFnKkVLq+2XiXOMMOz6aLi16DgrdT4reEM4EebdPWm1TT7uiFbxJVU8usyFC8r4XyOXtaCbnpn
XiyKhCROneSHaqkgGVTGx9JT6fa8CN6oq8UTv+xyw0cO6Ykk0Vlo2bBDF6Mi9ml/MDBDFhKReu7Q
0Uac3g3yseraDbw1M6hHXkMCa5crl02qNud1TTlJ6IlZ0wFqUx9BGE2yVLG9mMIwADL+oYfkJOQC
nIIRDj+jqoHrlJukDHF4hLe5XssmUiWv7Dd9dcg5qyc+RgU3sWwcHzU6AOG2L81avYZKmJ+bZeUA
J1vmrTVSMY/WdME0rQ2kuuN0bRmnVc9OuP3Iqywjrb6lah18qUG+lBTDHTID3RtAiLmZvMa7PN1O
W9LS0t0RxUOkx8bVqic2RFW8+/qkpYGB8h8o4lbdmfFLTa7XSSKq944wxyYQkaIcp9Uc5EBqBtMz
505FjMn4x+Hcpnpkl1XnFZhojtCshy9tRncSXkTKrQyXnt4a9j1d/SfGQ1KQ9zkI9YYMe0mZSP2p
gZ3Pcrv6+qBbQFeo9JveDl04cQR6ZeRUVKS62Y01UymwRfHz6cJHlRGnCbENyXpDyTLlNJKbMbvQ
+3lREDHmSxWIBIW/UayjeuqZW3VXIrWH9gBc0EZlkUDisOktrKGVulnYZSSbyBOqFaz5WHip1uNK
9glhMvq3EeshIXor4WdrDHoNKcmjlDczzA15lu3HDj1P+rCsHaRjWckQzDojyIEIL0WMXICB+EQF
XiCUz26MVI5tsnLsePFxgwuL7HmVMJMDii7yYloZbNjZxNbEcqmq2RAgLRmsq3lV6oQgDq1HxEKG
MD0pc5oIEZHs9MSq3w+7ujAWa4/GlHVIGbqwfWqhM1seTbR1PqI6ISGwlMty8WXR6adKLuRjrqhE
E2F3ad9y5CL8OZoFRquieqisVLm1ZLU90x3RIAYb0i6r5MzVVNyXnW3kFCjxmjiGTkHXpSuHuniG
2Q8J4U5GK0YkeZlAU25J+Ir6MruhCCqPpgZbB1RWzGxL16HWsa6nCWPGRSPibs51yTf41oBqhhPf
I54KLSgxqG7NSpT9akRcUb5SmAGPBx1gKyfFWmnKa0NEWdeWTOy37YI6WsGGWTCWKxQm9L2afZjx
rO4HGaaJEaEJZrsbC+bd1vJrmMXYO2PZ97c9Ne+N1eWUt3W0HBeLPmaVARYnWa0STxm8eRI84o0Q
Wa94ifoy0fzVitJLkcGBQ2Gm0QNPIgJzSFUraNL1eQhIOTFlB5chaXwcADEThQzKUb1Sl8AyKzIO
kGayksccxlDy0P659Id/LhVkqsLMtPuwNuBpp+W70ia6r6vIt/KcogAZchxoMluNUU7A86akZWjZ
5reEY60U4NNxjognRFS8QqkCzDPm05tt0DHSjaz0RxY9F2NvQ+GjiqtCy2IvkhTtXJTE7tWsmuDX
jJriah0D2zIe0WYYL5Fq44gperq/rEUecy2V1mRUXM9qqFJWo3qaYL9Zftwi4WpL4xE0hQo2Q06e
c7sG8zaU91B9QHqHHDASgw83js3PYZXhFNZ0nyHK31cYk64xQvR0DVt4Hsi9pzSge1pAM6CPWouB
FAgz8Upq9FFOj5poUgZM1cpsL8pvEPKC/FtkW3yEa4/9np5vrSIXbedQ5/iv14eV8MLWyUL01wgV
wqe+kJI7HsadTigSk8tUdnH3xExU7ddJW+5JsgdiBtfwCAUjD5qiHikM5nepCBV3JeXYaVStdI1h
rreeAjeq84tHfWz57Luo3GItPXRzsj6HuZINvDCNeFx0Aoy7WFcJLVAJR85o2639DbSBR6tRSBEU
y8NgTdENbBwoVNgCUj+z0+OmXhrV6GQ0VJUgQltXU8LnsCR/ir/2Ra3UB5IKAM22Kg1gdAh9Wv8k
9AdFih5PfjVrN3NRYPsrY+0Nsn6778LCejdRHCe0R+v4JM3mfT/G44eMG4Cs125paRiUMuFiRX3O
LEbGhTIgjljbeb1OQ3pT7RTquzU0Psy0FZDaZINp/tC7jZppj1HeFwc1Ir4a9x/GAmIlzRsUhMlP
NFmvBWc4OgzAZT+UAjjLkszZPjSJvunAwjt6rt1J5NZmLvLlOg2qDg0dGu5imr2JUSEQx1E8KrFe
e5UgnCsWSE88ydCZ4ue2zA0Potf9psusfC/JJodfdtrHOIrGCMfvxGOZGlH9TE+sBO+cTdu09Npa
jJ9zhg5biUbtOlwWWkKksRYCBOXSoSV1h8iAZcSAzYpvcinJ+TbwRVyk/ZpmDuhFMlUZXewsoYut
kpOVg2VgnHKsssBBVqpMJZprvIx8f1F/Wymy/rSus8kRTXScKldpeMOhKB9AxNSnHgbejSb6PFDz
ct6pHbqDRcnrowEV0hFtOjstol8vlOrRrXH8UzpIP6W5BxHWbHEcYX0WW6iKFWuXPalrbgRYFYxi
Lx+SBRZEOYga+WNPLz4T5ftIP8FBU3heB2AjCieFI1SQBdJNARORPgW1OMJ7limwpMO7FMI5qTcn
IjHLvFGxsVfb5j5OrKNFRsB9Bv/BTyuyFKeVhN2B3EwnxRTwtBIdkjtdOX9gEmaCXumkvy9Tn9L8
taGFYk1110V+G3oe37qQALnK0wf8+nnfWuoru4QOgoQAWSPW5pPo49VFhVTuwwahLE7ErIwCXs38
iBqKA19jWYhgZBocghauKqhbTU4anjZuNTPp7341JpKnDnriYNsVh7BD7g6EivFKkmjaQ1puzRqY
Mx14jGV0+4HeU0n7lwUPZFaJHmxGrv28YH1n9G7lFHEqUi96O/QP95nUGvj10LkAZRb6TyYaT5jd
QI1GKb34pUPojKWSOW9VoF7i3aqM9yUxiQyRoZNyeo/v8tW4qGpVdpZSjeCbp7b5UVRqckt0FrN7
dTDcCSvIsVG7jAEFOwop4z2rBqHDqxAfBPFBnMC14ikV7LW+p0tFkyiMnSms3+Zx4NNoFfrD2apk
pmSLXFwZCc0YMbT48glZ7uYBT8Ji8Yg35K+yUjVSezdDg3ikUw5aiCrW1RZ7cpswRNUzSxyyYhIz
LzuwV9aAAK9K4coWG21xGBXll24K7ZgjuaawSsLikniv+K4h0dTB7CBvJOhXMPoc1+T23FnzKVbm
ByElD0nYaC+S2YTv2OiQxhZCsvi+SY8Q+VzvF63lrFLGA07imU6uwglkG/roXZCNtnSYp2S5l0DJ
nHNzzAIzjDpAqqFyP5hj71e2CPQ5fKkN/U5a0w9abdxRr92stfXedGw00XRNy5zM1lRRJs4JEdIt
ka8oIkhNTX5yiN5U7BW0EMfkdPjGeE390VWxeDCjKjvLDFCdTJ1Jl6ktYtiXEL7qFOlPddOFh7aR
OLKPYfxY93I3sBlKoXoy8zSTWWS0cV91FgphR+rNJuOcgxR6kmztVuk2nb8SZQc+EAf9xdogaZ+M
btf/HzHwv8qhuEYU0nf/93+LP9nHbNUyqZkN3da+IjPKXs5qovhKv/PbQxmMe0O23NZf/dy3wUXR
jle+cd9rfzCsfb7iZht9f71Nymj7fP8nQxekNIIrzj3pJXSiFOsbnMKfbspSDE1XDU1AM7LNf1+i
BhqvQswpfLj+rH4BtnFyWcCCBJFL3/5S4uf9b3+PtqHqhq4ZsilM3cTx9/muQtUeTU2YuZ/0rbfC
ZsonlGT0kRoggE1/lUGT7SOw+iPgP/Og2ME3H2Bz035GSKhoKT9/gO1r//S1dg0FWz3zAXpv9MgM
89bpQ/IbT7iRuyK1RNQCPYaT8Xd3/scLG/gPyeFRFcP6cuFlsatqgY3ME0Ts2+vqGW54sBePFSAo
/eWCvmDkfXvV7fv81+0K8rqQkBqKbsDDEV/MxbLcS6YB4ZqfePI1d0N/Hopd4lYHDM2Qrj3zO+rI
b8+tsGWV0bYFZEaxLPur0dIkUGautNCrvTHIrjAYe9VxJd+dNWI/7RqXsv+iA7/nag72ZaLucA+d
qKFx7V9882NvfIp/3/3nz4K7+t8/9pxIpTniUfQafu7Vs4PiJjpKV9oBroJxtncIxC6gpWq31pV9
+ubav/3e2/eg8SxrGm+RpX355nPVysixIzHPU+/sO8xZuP/I5aVVxhTvtHilL+/1b7zkQvzphj9d
9MuiMQsdyk7DRfOD/VwHxQ6gyeqGTu8mgfwdherbq31ZP9bUNtJy4WraDi2UP+/FD/UYubWb3Fn+
f/J16uz6vL0Cs9oXFImS0ploBh4rJnC+4QLrKOmFUlQ5m0PNdFdXuFXA5ot85++X/tMDbcgYlxW+
WH7RL0uWmfQy/HlALZPkx4VApKR/885sv8rXx5T9gidFtWyu9OUKUoSlLim4tyGTCBikYI9ahmgF
w7dvNhXx+3pgy58v9eUBacLR6ErJgmkUAJYI8m0nOzTeFGgBFluvePr7d7e97H+7sy9PCNqTYUFp
vj0h86nb0dkOlEDbm//Jc//5tr48HUVZ0aSDlOylh2Tf/GD06zJTdZdDdhd+9yT+VgrwYn++1pcF
rgaaQ9IC16KTestgwLc8zSF+sGLM70he6v79KxTbd/SX79D+sohluPjSwuAnW47WTW7vRnsnPAbc
7BzIGDln7sRx9ftdfPzupVO2v/rrpW3BP7LMcq4bXx5MAP9yJLU8mLoz+eMIgz3IGlf7iAgH8kAe
ow9nLOgU9+FyF99yFKUYCr+5/z+to9iztooBmiBbJ5/x04bNGVMToamTPEonq9FV5KsWcLn3/+Bb
/nyZL7dq200eoeXhHXSNHTJdlyAa9q+HaDcxaQ+EDyMtPg4X3T56+/ul//T2f77ytv58ukHbpq3Y
RCrPE//LW22IfKHZmXu5SFRgw4gq/n69DdLw+6/KKorsgZ1JfF3QkmIyh5peLA9wacEtDdKfekBM
h4+1wi9QdDko/WCZut89yt9d+MudrlVfVYrNhVNBEG04e7EceSERypx0/n6Pf3pn7E+3uD1Un75T
GQIVQapciS7xscTz2EZ9oIyUmHEJLFb+brP/05rw+XpfltWlK2jCCHbCzscc5qaBdb28wGZ1Bbt8
KH9zd+JPW9Lny31ZVtvQyuIx570kswBpWLafLutg3XO49ExyLije/wvr0HcX/bLG5usI7ZEkOe6x
qEhLdNtDtxv31h0ajib2cYNAR9h33+1Yf7isoKBUDVuQNaBpX97/VGuE1HJUpIaTj4Iu0GPnNq7k
UrIbF6pbeOjbvL8/PX9YckAOEH/EbmyrxDz8++khUR1OD35bT12Lm4LgEUJZCZQ1v3kR/3hnny7z
5SGtpFzvhVazF08ELqZk7Vz1s6R+szf+9tIp4DEMaI8m9QXQvC8/W1SC7CyKhHo8N3/aiBOcFCA1
eufjoq7fFNy/vXZcyzZl8FA2flVL/7I1wlglS24G62H35f0sYldW7ibi5ZWoPdATcf6bP9M/VzPV
7WcyocV8eemSRDaoCJmDmpnw7DneSbhZeV6+eRrU3x6HL9f58rZJVtmmVc9drSDtu8Y+kXQ2OwyG
ODPa9c6IMC8uBnac3iQqmj5xBgwu3MuWvRsmGUy6svyyVbZompuKFMMmfYGBEII/Jgxs7lvEv8g2
B9mDBHYPPQ7BW+bRtLuqoAEoivKOqZpgokgwJZ+M/WJq8wOMm/60TJH5zWb0e09A2d42mXkGb5yi
fK02+qVFsBgaNm959Sj7mY/DgRAEX9oVAXS97161f96lf5UY2/UYc5uWkJEqmF+qG/pIxmR2oe0B
TXGD6ra8X17RM+2bXar4yW52F2+h1sG+xAGdrOnsvDjoGnd/f5R+L7LgFlm6YfHa2xwuvt420DMd
3s42U39P7/WgDhgUeeqVRC80dQ1n8hRv2Vdo0t/kq28u/dvesSGTZKGZmgIVwDC/PMb1ui6DqvEN
dL7KNhwHenrTeLPP4ZRBBe394H94wS/Pc0ULUzfwLnDBcEcdR5v4rvFGn1jgfTvSQv2PLojImAoS
A6JpflnCgblJdDT/ucPJV73EV2s/cREteoqTIoL45oX9/X3lC/10uS+l3KwN5jQDC6S1g68glofs
sTaS4YddJd+8LX+4EhwJE/WmLmxL+wft9qnMiIH0K3HKRlFXZ/BKnj0lrvwt9nRbNb+8ItS9XIeD
r7l1j/69HZHSTB42aS5em5WXSwi4pq0Md+wwo6BSQT66rI/VkNjvSxZrx78/LL/tUYr417W3//7p
DnFd0Vi1/x9pZ7rjNrJs6yciwHn4K1FjVdmusst2+w/hoZukOIjz9PT3y+pzTkspQnT33cDG3kAB
DmUyMjIyYsVaPH4Ty+yPDsN4TRz0Sw4ya4VAbpgu9yG1o2sryagOQ0Fnh4qRwpUerx2yGW9d+8hB
o8pCR/U3Ehpxrm629cKodFm5qgJX7TgF0EOdtoggvwNv80JF4xA56kJ4mfETjrbquLaBqgTFhOv1
hRaUUn3A+mBP+hYVn2MV4STj/f1Pdfta08GsX1iRjtkAXrG3W6w0W/DpO8Pvn6zJb19rZM/t3Xnn
rMetDigHHB88m2v1i+cvJRsidEh7evUTJFeF4N1RYCbh6NHuX52hJoPJIftAQwq2wdNQIqmhlUvZ
8M0r9W3dJjehQYTxbMlHTzkEZIgiUfRS6pXjNU9B0ux6WznGRf3U9ubWbceveciNnLYL2ench+UZ
RbjxKLK6lvRhz7D8VlaED53QXoRDGpRsl/4wSnch0IgDIO+rreu2YXgkI/rbp784hgB6vBwwFuQZ
Fo3QnjHcrZaRjXQmo39Vo1t+GaNVNRZts7rvVbenxIBs3nYsUfwybEP8/cKyG2cQeunMvfbMA666
bPoVj157pLEHQNZolx6ntxtK5qLRIsaRTQ8CwGtzhAg9RqGJtykcZYkewhb7wwbzfn9Rt/HG0E3E
OlSdqpsF2cK1FQVaiDMSZdQ1hj8V92MFQvG+gdvSKD8UknUPcnWNurslpTUjOjuNS+GCiOb91Dfh
kSH4dBWuEx/8i79gbOYbXRmTvLAO9SYuENTj4A9bUXD32o/pVtlUG307BI/hL2PdPIXbpef87TNU
WqR+vY3aAEovVlhk44MHOw4+YC3A8ZT2+y1TNNEKzPTSWsW/eX0SrjdWchCtqQs3CsRayRdjOPe3
OZPd69YXJTDn/LhY7rsNaRjUVYO44mmiL3u9SMSl0PumXfxWWqSxyJSmmjwQytfO7uxn5dGw1+b2
zDM0fV1a7dyHdVSdhxQ3B00zyU+tvG1R5ugUPwMe1Z0Gc+v1IDIVlTFlYP/t7r4jzR0+3ti0iVxN
41kl7e0A8Z8+Jk7gK2lndOtyQnXOL+hweL4FtrtY+pbi35O/pWsY0Lm7tkcbUvKf7AQvV5e44pBo
7Q7a/bfKiQ91UfUsXva/UcS4zaXEuv4xKS0RKcA6AwZPMX+NxhhtBJBpSFqBNvrfJwYN5gNAyW3/
I3i3eGKWViw5E9Qv+qkxMA8F6AY1IFRV2l22E+l+Or6WDWnOkg/dlvx1qFU104XC3bbgW5F2GSqj
VDNDdrk+ujuP5yflKdsf1swY/l5iNbPHVwalPdZBt8DRg0EncEGC/0ITCHW/byDy1ydIlxRg5EVv
bO777sxRuTIq7SxczeaoQAXtV2oUtRu7cOGwag3EnvxT6jYhJQlGc1b3jc6FecPQeC+S1qnckFIO
aUyjHRfFW+R1qcqDAQakSNnP3ha7oltYoj4T+y6tyVlAmLjQraaRcF6g/r7Q7zsomwHuTbqr1cbb
ie+ZP00oNQ8Qa+8sP1FXjC5N3WbJkw2xn9LZxa1Mx9Ho8mr0e6/DIjNl4F9DwiI06UfgbCod1n6T
Tlsn8ivYW1YI/66BCQHCexcfwZvvlJwIHXxkPmOfHnMmzyG/WDebESDmGsWd5cbJ7HZd/EQpeupK
Dm8UuGd+IvOvj6JpSEnvnUPbN/22WKdcsia9Ycj5zgH0FoHP7DXwpn29Y2j9U/OXuWVudrnTOxNJ
rvZf8jw3iJ0BqTVhrjhofk6v1zwYT3CGbLIt0ps/Fjx9YXlynaaFh4UKLfbEZ54OkIKsQVF/VHbp
pv2xGLOWrEkZTQdZUwVDHvfOqvOLD8ZDt0fdmi7M8App1HphbfIVT12U/pJumaKvZ1CGuvblc2TG
QxMxpMyk2177key6lfm+oXYw7JU1YzY+TacVI8E/GrTvFmzL50i2LZ0j+GihUYyx3fjOKoCmltkm
gDjeBnSpUq91/7RhGG7hor9pAb1ZhYcWDSndczVH8p5KH80OCjYUrt8DLoOwmbGCFV1FP9v9LP6i
nwe0yh8fFr+rfDVIdl0pLTayNrNU2I3osk3byc82MCpX79sXY3/ehTv4c7j34WwBNKquomG11NCU
ExzMA4OhUsNzzQWcIt1MZa245ZQbqMMiSRzucrS8ilUEuai2U3WQdQvfVvZizCEDZVPUEHJUhpw6
5kGnQLkscJKP7cbZanuUubaiJxT9xje9uR1AD9CnFQUAwyOXku959GfzQYcx++3MxHtjz97Wz0hV
1N+yb4z/ds3K2kBVCMXVgwvF1np4DYv9Mubo1qP5HTRNHA+6XZhypW8cncrRrWGL8t1OAZdXfmrP
3kKfYcZ/r21I8QEIF2MROTZEzZThpolcTgRcM9+Wvr0ytxTVXeZJFz3o7Ua/vPfELusiHydhhbde
BlTByx0DRbEgMgabDeNoPmqVWzKoYGbePrWNdmph+OojZVj1Ok+hwOpaCPwYK1dQEjX3nevFto76
TOvEHyfVsOMXhfFxxNSNKfcRqVJzuGumc9kjd503yAvWVVfFC6nE7UEwLGqJdPUBRdnU368jXgOi
2Tq3ruOn0eM0Nu+Qc1mH5+hw/wAsWRF/v6gdtCQUtTNiBQ3ij8yjrCPb2kxJvnDOZhzuajFSCIVT
GzUZDzMM5K5oN4Hqfrq/EDm55KNfWZAyiYopJb2eAscHmwMV/LPlfoXI5SE9v9y3M7NhmkFJEoCk
Z1EKlXIIQLjNCBIYSfbwex4xgy94ecxv943c9DpYDZmbR+DnEEFzIFkBgd6myPqZ/rCtP0Nj/dTG
P5uH0vySJc0q3kXvtI37JQF9PUW/GNJ33M/3f8DMKq/si0viwi3OtUGnADE0P+9OPhwa+74L91D5
Ll2tt9f61Trlno7i9er5ZGLndAi5T8oY0Eq8sRk4Xtmr0wvMG39GsCsyF0NRZilBvnl2iV22NMNF
hpFOIDW761VSyk/BgTuef0Lpaa1v8m3gB1v7Pfh22h7Qm/n/flcp0jkUCLkCdEPyURoEWZy3isuo
pr4d22p9hsRFCZceIfPrurAjeY83TE0fGahJQpjZrYrt8CCqL7xfX/5/NvLCoOQuRWLEVZVjUDzZ
eU9kG5BHL1NBZ9DgEbsOt91pdX8vZyKKcbGXpnSFJVZTNzDhe34BKWqTfC3q1/sGbkpnb97hijvE
Ed9Lly6wIEMKA1pdkeCe/1LXovEXb9R+lTwmH6Y/f+MxJFIb6d4ChfqPQckdB9PrbbPEYL+OPlH6
2JS7yJ92cAhshTcu5dSzO3hhTsq0TC1qEBzEHDTXa9Szkbhf2EHxg+8tSPyCiygy1dTrshEL2V/9
Bs77NaSHka8fxq/nD82rtnDHzAZNW0cmwTLJrVS5ZHxizjmC1FrUqqjcvDcQdoMFlAclD1wfqUfj
2D8amw5dOXO1WIOc201R/sO0Ti357UxerNViljVLamLJsA33DkNdK61ek+1QaaDB8tolO7RSlsLn
klFpg02UaMpOP/39fEasmZlZX9nA4gSeePrGqCQNAP/+R10yKSUM1qAl9HFYp55BMnN+PQeH+wZE
rJCdhpEHi0qNRkqmSQd7jEo0C4sB7OS2YYxD4FEhjt4twgnmnJPUn44JHRsHda9r57TjjNqXzkxy
t3WPoswY+cWD+1Hf6iTcyZf7i7rBbBBMTFX3eGlA3+AwynFt7QRnUgQdKYdtZ2wT56PALriPzcbc
WvVrtVssdcx8JjDtNpgsQxMwH+kKKOPa6ceQ+dtua2zTR6bL10DbocbeCJtnqAv8pXgi/knpwzF0
wxsKYAo4DXmqwKgmeASSs+cnzJ66afkIh/U6ErQ8dum3QbrOGmV/f1vnVgkpP8HZpsgFOcX1rqYd
VAyK7SKbjKR6ywDf+fT9voWb8qH4cNT1PddzgUUwxC2ZSFpkFDuOmLlTNzA6Rdv8S+mXBypGk7/k
lDNp16Wxm3SI2f2kYMDHD9MvdvVqAe/RxtXCiuY27WJFyHZdR+UUwYtJrEgUbiYf8i53JXol41dR
QynWHmNjC2d6xqRF/caiBgv6zPDE3y+CY9KRyk6Il/hGqEJVx3DupuyUZAEIMbN7+IIt4BCUTMAi
X1vRAit3Ap0nQGraH5g8rPy4rN6ZRrdwmJfsSGmcl01uU59YTaIG2+AU+2rjvM+N+L9s2sVypCMc
Ruo5REeQF03EK9rsOmOTREq/cIRm300XViT/bhUlRd/Dc/wTvPvQ8bTRgxIxHm6GwzGoYSm6730L
5m6iO8zrjebwjSY3QYEFmielfhyTYdvVSzFw/jPRUKEbT0VJhjQNGdJO6ItianSQbtV47aewV9cG
JNT3FzUT+XC8fyxJmVRuZ9jvbAeqy9P56Kpa8a3uT0jtqkaKuLCFmEyidg+gO4eX+5aFq0kx98qy
dLDK3AF4BAmZHxv2YzyZH+uY2N4EJwvyZ/uXUWuv9w3ObupFVUJyyjHUnXLIeciXE+RYdXLMz84q
O1X/xSsvzEheWUVO22QBZmJUvscs9seg3sFCsJ5O2gImZ3ZFPAEpKoOIBeJ4HTVOanmuCYdwk6h2
tR4drf1U6vA6iMHthc2bC4OGShMNpW+w/ZZ+bQqEYd63XoT2mq4NP7uqcg6R1uQLaMW5BV1akbyR
lIprWCduaA0kZspInFW8IoN3hFN+3xvmTvOlKcn99KZuefVhCgjKN9jzf45wLcHzUzJC3P2HcEgx
xCU3pJ3Fo/1680zorApNRN1R+SsOXxwm3e8vZvbrMGoByJRJGk7ltYH8VHgQlmAgjVXz6E559RO2
p2KhtDP3dUwqOqDW4QhSZdRJ1gZlAVzZ9b2gXefd52z4AKzwPyxFlBlo2FNANGVAeRpFzbnLzy5w
aEBk9seBRt79zZr78sC5GaSipcpAiJREtBlyR8GI/mAIt9C6qvqfUBC5a2QpQeIq6BbdNzcX5y7N
SScnDQIEbifMjczhPaVaWr1DryjehHYVHlO0Ff0xRMj7vtG5sE7KYomuMWUieTQVOaEhD4eJWHcu
gl1aheM6TZWz77nWM8ww26LRrFc7TcKFxc65CCktI+wgSj1cUXLE0jQGt8ZuMNjjbshLxnRNq98D
z28WYsXcZ7w0JYVzr4sHxynZV4oPZ7rSEZhme4CcFNG09iE0U3UhR5vbU14luikKm7SmpWg76vpo
U12nA+I09h4OTpjyjah9zZ08/RJCI+QPXobI4xjrC7s6u1Qx9MyEBYdcHqlyEz3IQ0ZIfXjad31b
Urbt8aJz/9VDs23BdeaeDRbgsv+zJgUTVxuaFoVbko9zbH+PYBx9snDTB9TdTk/FeTIecqQXGUJI
gAmMCn14pykOjqcYC30YYUjOEC5/iHC2i9Tba85V3HVkQbYR6PCN2nBLwq2zsN6583lpRQrO9VSO
IdyMjg9iFy0g1LJXZRt3O6RxIOToT6eVR2Ky8EWXliafk1Q92UaCUavpD24f/SqDdOH5N3sULz6j
dD5qrzaGXsFdT+kp2xanHMlRvVN2TYI+2f1oM7saSkcWsuwg1eUZA7WnBpm90XBXZvjJHpvoGFlI
u923MnsKLqxIe1YFk13rFilIr8Xqg9Y75mf6HCidNl64qfsp/nTf3vyqKAYAiLWQnzCu3W/oczhv
ay5Vy0veuyf10KbOQgK3ZEL8/cLDYUuvqkEkBkMffIa4XVszijouOPjsvpHqAKRxCMlyllihBdUP
E/tmxbq3isdyeNFPrXpwvdquVrFjm8nCo2LW9cCCQfxBGYzhm+tlndPMjQZ4I3zTdqpjNgEltNKY
N61aZkuzkfOrI9+mKcyohAxiDFoVYUIEgkGquAhu+Tm54+q86+yjGNLuQf80Ay0Y131eQmfP3gf0
0/7XsrTKFoJ9iFgtKgONYm/KNhzgP037TYwozEFPMyHeoukbWHiUBc+cXbNJJ56PqVGSk9wGaQhF
mURKUeTaeIyrk7OtegRMzGGsv3v1KVl4qs26KZkEzQSqjarc+3f0FFnphO+p8pDPgE3rQ/lfXMZ0
QMiozLyYMtTdiPvK8zo+YwbI/8+i65OfaA9bPyY6eQsuM7+af0xJCdnZsFU0gDHlmfaznSsoUsC6
ej92zJ6Atx6PgEUylHF9AmCvyqDowDcgh672Q1ooqA81/XsG9KqFsDi7HMuh4sx4GzFYuiWZ0Skd
tea6bhvV2UOB3K8nlNwXsq25xhzjYy4dAlcMmchV2TwzkGUpC8wc7V2yZxxYWQW/kHszV2jBM4dc
OQvfaXYP8Td61QJy4kkLq84wV6hK5/iVPhgvOjPXfukWxmoqg/D1/ucSb3I502Bp5FccJkuXgZbV
GSVMXeUhTXoBZ4+XJMdT5Lp7cxy69yi4hgiBl90OVlb1MXW8pRRkpv1jCmC0YQN2pmMuv6zMuoPL
SItpHp9Xyk8AftWnfhdulI311PsIEG5Nc8MA5yY6LpHY3HqPyRSyrfJfKBDgIb12VG3KHBj0dM0f
CxMSUiisQwNiw3FK/PtbfPs1GVWgvcWzjhFIaFauDU36KbFthkH8Vh2Djs5qUrgrBKmCbhUqudsv
mJvZUuyJcS/IHh1uBik6V1NGUbDUdL/yk3fmut3BEysmu5n6nHYtvV0PCRo/9JXt/XXOtEvETAbP
S8ZLXId8/Xqh7ThAXDs4OhPl43qkd3h67z6OW2MTb8PtIgPT7LZeWBPf9yKDgCvPbacGa+aT0q6i
D/YaXZbNT+s52aEe+pX37XL7STyQr08L84iAweCA03ihy5PRNQRs4ClSkwZN9wjwALbsGoCwGJFo
9wH//z/s6KU9KfFLkqyckLJkxsXX3pgkELrr1mKiNH8C45H964B6vTzJc0x3pNsTYU5xnafGU45K
uRBuZgBmAH6gk6OvYDK0Kh8GE/p7Gnih7qucdWgrtjDPbuM0R2kXZCJs844yrQFhHLuOnS2Sx8w8
/zU6SHCp+q+avkrm5Ut+K/xS+qpvzURKLx7gEpmNJbKRVId02fBdhNvcXbArmPGJ1wglQOyuARVd
BpXM4BSI6yLE/49NyXvNuMwNK8am/dRuLCCM2Vp7Z+xoO2f+vt8vNZ3FP3ezRKIPMFzyNv73+rD0
VCwjGGdATDrdYUQ5w/oP0FcL2hObXNujZ8TsybWJc28n3agj660/P7k74E80S6t9tvsbX9y9/gYi
cuZqFjY9mrOgrhxKwdc20S7ThhCqeD99dI/jkwAzJ4e/YcXRJt0ZS+dxZhuv7ElrVCsT1fBQYURg
M/j1iwBrDyv1IwKehFVmaQ/nHwsRYNYiKFc6mY7DFSJ9OLVKNDsyWCGjPIi6b+AqeMM7odoByr9Y
q4sY8Zm4Cg+TASGjw+A1je/rPbWGemwyRqZJPhyt23jOUA1IWmpa8GCdmrheyHXeHmGSa/LO1Hhm
ggChKikFnRDIXKyeIiLCUYD73UN8iPbVjvbw0tebOef0GAnbqs4TgubB9croTYSpE7GXDlq304fg
Od7n74NH69lABjs5CHDrUm941kMvbUrnvB9MLY+EzQ6ESRG+CpcxD9rR3p7f18OH34gsYr+u91O8
jcDcg8OGLERu22ZIWmhu32j0vq3Kf6o/i27x9JB+6bcio6p2zjH8VQG7X1rrreNgmCeEYHSjAqpK
S6VC0banvuBwNKeoXGWGV6kbq+qbL+dTZLXr+yfjxhoJFW96UwcJbXuuLl2NqtKUZUyv1Se9S9Yn
5Wzsc4Y111oxqEuOM2PLhrxDPDLwT9Lla8eJBmQEIubMwXjBAv0SP9h/1k8C44KI+b79WP4qdktN
mtuLUhBzXdiUnNVDpw0BFmyeHsXsqbpBnuTJ2fTbYj8AFNL95H3ol/v7m3qbwklWpW+oJTD5eiNW
2+Pf15KytjbJQQS3eHnOdWlfxd8vUjgijd27tVjjoUhewRhvkJhaIUG8ExLcP37TqvhaVwdEWqMU
xNO0Dj0Y3NW3SVdBHnn+U+xreTD3ysH5tLCjNymjsAaonWIavkqP6nqNpnqKDS+xVWZgrG2yUV70
X+IgksHtYAG+b2x2Pz1OA55KliXD2erKdWiga6ofxXQod+mISAeoeVVJ7b0AAamb+/Zu3QX6I/GC
ckWDDzyudDDcKbPQ9jOIMP9Dz6X+IQYxmFHeB+thoWR4szrJmHQi6qKlgZVi7JSb2zpK4eiP9km0
VNy6vZB4MnHLQ3sggC+OLS2q7QOE4k8qdg5oZjsPw76DBZNCCXPQ/7Y9Kkw5rktjw0ByQS4tREU6
Oi2fCT2/HgHIr465yEV8cx1A+2tQRiAgM/9vyiYahXAdN970Nqw3QQ/na58YYnkbSWq3zq54FyPj
uG0/LmNVbz8YpsmoydBIB29YDks7UPIR2JKfdS42QqQTK6Naje3SNoozdHWixRovDElRyysbVT+P
GILlPNq3YgBX074bxqAdtHJ4ve/086uCewBcFFBYOSMz3BxJnzxW/aHofyKrcDAD+0MyLvVqb88W
gYMPRh8DiAGlNMkNBcae6TlHXDqDX31Q/4x8Z9NC12S8Nq9LsJsZa2A3SQxEHVlA5qQtTNIAWmzg
V/65ST/lygMCRHvTK9Zh5/rxhBjeeWMPh0IBZladolVtf76/q7dVC3oorBeQhSgH3RBFWV1ajkZH
7BKUmPHeqj+qr/kfaNYJFgJ0gg/BQ5Y/wWiMQvhC2JxbPJmEy7MUGmneLlLKy4RQm/Yl/WjtZ+db
25gCurOO3ulbQe+7eLPf3gis9MKa9GELo1T6OsZa8KRBiHXeBfvzwRLsvstYY/FvXZ0MsasXtqSY
ee7CaezsCT3f7/0GudG98U60BtoD97m/uLKboyFZk5zoNBmxibavSiof74vCZ6LhYTjDcbbhVoDR
3e7tbaagFFzs0WZaGkK8zbWFeYuwTZFWRAPpqnUze+p6F/O0aHfdQTxATf/8KAjOfmdz3wbubjbX
oj4JdzJcFo603Iy00LWZZ+D2M7YeOdn3bf5B7/3BF5zNMWQdHaNZE7laD5g9p+i2uOOz39cSDI7M
ptCbl76vVlZ2mqn8BH3XPKJ0tTN9a/f3ghGWXi2c0VvPZSKfERjmPLkf3bfZ9Yt8zePpa1dmNb2B
UMMHwTssauD9YfkxcXNtCbI4EDcMcRCNdPkxEWp2VroO2j5uYD5rbV/7Z0aKzllvrEvL/jHpfyin
D/eXN2PSg1UGZIx4P+kyFHpEwb0/TTmXsRXuM3C2gbnLqtMhz5O1Xtofo75fevvebiglMPjpKLHr
jAzK48JWpOkVJDmj33hMtufbaNvA2O/nn0UG1fVL30845LXDXpmTp4SRjfGcc4I5cydQ+urTaZus
+68u/Dn6PjqS/fr3t3TmFSMsUkuAn06nIyr2/MJjCHXDmUbWyBERVWgUj/4MW9+jP4nyj5+G6+41
2Ki7f0uXRZpzZVZCInadNVJtwGzWeAjhRqgwUNfX/ChHCJRJ5mOcGUun4yYJwSZXJ4x19BUgBpWi
wRBqKpWTavRb3UHoJqAanYXVKiiivaLrS54j6j7yp6QxwhMRCCTTM9KVNZZ9XyPOMvrKYE7rNLP6
dcyw5UOKFLSflwk67J2JMHaMeJq3SqdT8Ifr5Orzwve9jfgCYC9CAQhxCOakV3iA5E+J8h8OfMoP
pRYc9TReG1X+1YuZ4an/Uk/5xpjeJdFj05xXDuz53tHNtBUCR0s7Ikzd7AgAJWbDOb03ICWzqTi/
zjD66rNubqdqY/3KD90h9eGmYAoYjlt1lx10PzrC4bFUOb9po1FUfRt9J4sSDD8iTl/4eR96U+ok
NsaP1raGZUDUBpaj4m2mwhtIsAtQ7yRJYsrh2g5FUG0wU2IUZBgQ0Q37BDI/b/ebE4I3ToY1LjeH
u81m4t6WnGywMk032npiVdOjsf97MEo5NsuTLzd+JFmS9i/sw6g2Gyy5rz1n5hnKlzWML4f+KxJ+
1jMq73DbL3202yK8ZFW6Pc1MQaoOILFggIdlpt45xr54qB6Mnfh4tn10YCy6f2JukwbJpvQFg6iv
kbLEpshzxfRXxJhnuTofmw/Fx2jrkJ0Za+dP0oXTs/qlVRdnwW7iFI8l0My0JN9eufI1V+vmaObn
YPJLWip/0hkN/2gjM9okYenulNiol6YHZpwWi0RF2PwYMeLldO20CgpftWEhEaXslfciCXU2Ht1d
Lp3fYKd5I7e6igNifRfWpA0+VSqvQB1rYqw1Wqe+aEOIib6IJmjzJYPQ29plz87+5Fc/uiN0IJvi
WPR7p//EFfhJcNowuOkHmyU1ilsfv/5h4u8XMUJLaJq2PT8sH6xV3jYHNQMiZP1/b7eUBkeFZnVO
SP0CNqPzSvSWYOF6tHbB6vTwG88Z8fVu9pvsBSI1cPhc8tfLGpve6LkTRQ3I3ulvBEXn12bvPdvb
xFc+LM5silBwz570fVtkD0OQEwg+Mmp4PqIMj+xLwLQ5PYPD0qV+CwkV3nSxOumjGR4PQz2ySQq3
9tGinVVsaL+um126XrS1tJPSh1NyD0RciS3hg9lLS3pd+sauPJzwx/5hsTQ0u5PQUcN9SUMWrPT1
l4vr03Ae81KFT2zLp9uIzlIS7Muvzs6AI9lcEnyZ30yKk1BD0ii0VCnKD9G5TsYCgxoS30ehjFD8
gMT8q+pn26Wa0O1rUHy5C2OSX6qJE0bKVIjXmXkUwh6qRR2BiUOmABPmKKcl2vTbHODaoOSYNtKx
ZIcYFNOixj7ZVZual9G/L9VIC5NcMhm9Uxan7CLK3Bvx5hte7FXwxoHpLd5XM9XQ61VJTgm1T1N3
Idaig31EhfLQQPJQHvT9Ut1VbI98runpQOoDoothC2lZWaUVuW5GFIACN0MXvaaFdUoL1MXv38Az
n4k6PCKnQomAMVPpbWDbTRzXLvGjQVU6KRAHhfny0WqyaD3k7aeit57PNk+9se0X4BViBdIKEQY0
8X0VcTjKMtfnrYud0Bkhq/eDHK0u1/haqM2+Obn/GlHIi/LSjrTCBunRgE4WFJPqx1MXrZryQxlb
q/vbOHe+sOKQHTLxQEIhpf5RFjldkBuiYCcE36J1X2wpUcJZYazD0lcO48uCxZvXMgmLeCiTaMMo
pstgayVnUE9JwN4Xxk/FO1TpeZsF6j72pnVWfXPOn0cNVpV6QHjZ2t63LTsn4yQ8cUSDGmC1IAy+
/nR5oCXmIGoDdf5jirx1OWa7f2+BiEixXBAhoKV3bQHW0cCJQnSME6beM3+sUJdYK/3ZqRaW8sak
dOmGYi3gfBjmoNRh8lC+ttSauqLaaSwyUP3YgG55iI9RsxJ1Qed7dtA2xbp4WmoO37jLm1XDJk0A
ISJqktdWT5bRhdaJ2tHYl9O68gL7eRg8a9/q6YcqbZ5S1D1XTjGi211pHD77/KOPoo+O3WzPob3w
br39nLwQRQZsCTQM3YnrH6OhValOb9XuodyU4fOoLalM3tx1lnptQtrlKTRy9dxRULeTaZ0fwMPw
KnSNfi12WH1Ygt/cvCuwB0xEcFnYLIxk+3pJ/QDrlIICiR8hLR52KKyia2nr28DJ1p19XiMC+3rS
u0NTuWtzYGJnfBGa2IxsxqtRKanFFCtnDJAOV5+dNIsegnOzEHnl+Pf2E+kXeojNoZ4oj2Z1bRwq
hUL8c/JVGYANiJStlTaf7h8kcRSv3ZuNuLAibYRhhFraxWxEoD3bXPKucziXRzVdoK66KW3Jq5F8
yDHOZtZkwg5wJ4fWbraGLHQPNeVmXSAMqP5AQGWhyDGzg3gVRUpDcMCRQ11/5NiOu3NHFu47ffhg
FtqDaSv7ksHUhS8l11JYG/eUoNl2qKjcIKsbhMi7tPFU3wuhoqj0X5CHFH47ufWKFs7zuVjCjs58
NAyyLt0RJBRyXaPtjcYzC4XSvf6paPL1eThGY7wexm71r73jypCUZZSRmqmnE7CRczyt41ItVmnR
HVTz/MHODP++rZuH79/b+M+qpFvjlAx2bguMivks4LDxJnuNdxbJdff6G7wy8vUorAltJUZdmEVi
HyXnKBggyNOIrOnAw+hZPIwMOGHz598g4VqyJV3+DRNcVqhgSzT+C56Y7iH6LKRskDr8sbCLc77x
xrxFhRFJG9k3Um3M7V45aW+YFNrXfrsD+rpzoGF3dt5Rhw093C4iYZasSo4SpkyM2QZW1WNzUL5Y
X+Cy9166Y++b29PefGiePGVVflmqD930QcVXvFyt9BXB46lDBnGmnyBBBuLvr/DB2A/NKnyyEGH4
ZvFF3f30dP7ofVhUzJm5Fq9sS19V67q2mSxsd4hYCsQRaogf7INgYvKO5XZ8GP64/23n4tnlYqWk
gFpno50LCvO9/qxX37rsS+hu75tYWpOUDHtBCmeWyZqMvHlSHG0VDIsliVkb4tZ1qD2TU0hhObfc
k9OXLCM9jJ+7ei8oSZt9/Kh/ze3V9H3YpcfFV6D43dI1x6zqPzal/CK1JoNpcWwKsaF6VXw8vzCb
8tjuJkzX8MZlp5Xx2X04HfuHRSedPRwXxsWGXJSyislwznSSCDWP58/VAf1f9Jw+orG61Y7xH+ln
g6kY01kZCx26+cNh0Udi9AzaInm8LkSSvFRTtGIFEK9+GaJV+1w+u3+K3KoBhm8+9g0SbBDc/2uM
gDiXVNeZkRHTRjdRSEkGoEZOKvZ7RGvpvOuVlfvJXP0t7xQtajvd+hQld7oqIDkFZ6WcolZ1ZcfO
GE6kF8EO9fckXHn6qt+h574ZNoX7oL0us9ndGgUCwiuL7i4PA1Z6/V3bfDhZWUJXqbTzgpkg3Uvd
VWvV3UIeI871tfOCEqfgxPS0QCfIUwC2c9bD06DTNupLdE/d+rFusq3q4rUdqjp6bsHF5r3cjwS3
J0YYBYfnMDDJTSmVuya9bwUR1ojiexYFq85KByCHTWoY21PTn8d3rVf32YPN62BCNbA/9Y9gs4Z6
qQ5803awYHdwwbrQ29YAnLjS1ZJH7bm28hCJcijvakr/8bH54aIcIGri+bf81V4aYZv5rlcWpUuF
MeGuO5+xWDFHkuyTDU0HoXPLQ2xVvlebVbpbmoSdyY+vVyldJkqCcFcoVsnYnLVCfkqlwKhsssav
t9ZOBRBiPmYf+y9L9Z3bO+XarnSnRO6UOAa0DwAGfvXTTi2tlVcs1mqXdlQ6KWrOaAeyRKKxLfTf
Ld7Q3QOET5TGECB/8D4sBnwR0KUzc/kNZZox243CoWveLI4bXUC6RXm49dtHF7CAclrU7pvfSIcD
Q63KYr7yOhiMfXPS8rDkkLrVD6s0/so6p1t53mlpTHvOkMcEoIB5aPQaJUN5YFIZ073Rd5OSi4TB
0fPXDGSdu4qbsg4WXgAzXw7WWPF4EuIvN2AvytIqeBpiz2k8vTub7s+8z8MFG7Px7cKGlBAkURwE
jWGMAgH1Upt9tjKcGOal+pt5zvY8Pw6VfnIWjN5eysS3C6NSRlCfTrZpBhjV6mI30lcyvUPK8HsC
fuV+JJ35YCASuZdEb5hiktjii+s/qvLmVBYnPpgSlOugbxoa+iXyzi2cGPdN3b5EBQSI8UwIEd9w
XdemTl1gJJaFE9ad+nwiOV4Z0Tk6qqfsFdxQvU1UvuR9kzOrYxoWMlBAoowyyr18SGJMhhtByQSn
L2q0L6eElOL5vo3ZO8BijhCaACHy4UjRseVuHE9uQzlsROfD3EDnF26acGX/FIqRFnpW0bBeQsjN
bKZ5aVQOjXURI/iL0TP810X+UIc2U+fvA/e77jT7hRXOxSvGhxwXZgyKUjLwOB+D3HOyE+CB8SnV
AcWJB7C3Gbsv09pdVcdku1RjnDkAJsQLYpZIJBe6tLym8tozoyaTP8TKfgjzXdaqnzsn99tk+g8+
Qu5NGQtXEeHi2i3B4ylUinFLtSwfi1PSbuMpH1dVoC9h+mfCFZIKb4TblM1uBsBsdUKnfiLsl1W9
0otPQ7qkRDfnFRCpcaIRrQDHKF1lRQK9u3I+E6zi+LvWjh97aDlipQV2Z/0aA/c/bN1b98UFE8Z/
xIIvgge1IyMlvYSs2xJstEneISiglNZLlSAluOCE4jvcXJomUV6FdANMlpT4JKGdd2n2P9f06auG
7oiodIcf7G31ar4sWJtzeUA5/2dNOtQ5mUfqCGvTe7R7vqP6QQ2m9gv7rTm3rAgxU8on17kwKHl8
W50ysxI5QfOz32h+8zFVfIbnsTltkL4eppVK61hbeIbNnbNLq5LDJGe3HyuRYdllvOo1dWNCqV+e
P5XBkpzCTNfgaoEyPUCXjmpmiTSrX7s7wYYbbtxDtRcCfOY+3Hq/7n/BhZVZUu1Yw1vMtsOcMn3I
vW0d/KUw5VksFcIXlyWFj2AKnT5KsCPmSMWyzH5FEr46fxJcrumu++P+ut644+6cAxmk0VdjidoF
Bs1duO8+KhwCPKNcORtjp+zGg2Dq15C2WjfoVWyX3u2zMewfN5XzhTiYikJRlMHPsnHbxIegmpYO
+qyJizeVFFWUcxlMjlhgdGBOdnqMj947Z+MIadY3nNEf0dOSSPFMi8c1SYN4UlIkp+gq2RxLKz6P
PaC/opr+H3tfttw4kiX7K231jhrsy9h0P0Rg5yqSEim9wCSKwr7v+KP7HffHroeqejrFzCn1vF+z
sqzK0gICiDhxjh8/7hilgRbhViv7gKaFUGw5DLY6ndjD+YEfAJFwAUCgCQ2WKCq+w7jYNr9/uz9+
kLsEuoIEfR7WCoaQ4b9JqqAuLC7LNdJHavhgiHnwEQti4eehKHp/vbB+lSthThhJhQZUBrIIX4M5
fBGiFB0LFFtyK5uwk7fCHP5w4fDdgctiypdblIB2YQoGQ1JoXiKh+HqhUS5GTelE0ZK4lzyL9WGV
Q6vtwRAqaTursBFxMw6Ej1PYdHx8aIzCSL47J3+6V8zNM/cCoG7Mx1G/i+5Ji/mCgvWtJCGDSnxR
hOe6UsFkEbnmu/3600mC7g5awaKoodON58sexw+HpK5Gohgo/GIpZKYimut6l8K6OXQ0B5Ofc2b/
G0Sun87Kr9dU7/CRvlaWKIQVmRU+DWbosrNSXf8x+/lvzLf+4moK0HxAWxAZY6YpX+9QjnU9xUAB
AJDPAhqTkSGi0USZ8VlSk28hy586FpiHBNSsswnwT7Xzr9cr+bkQIiWuP+309KcaLmvquvT6/ewa
36BbP0fbu2vd3RsvRzM03nGt1mrh36qIpKWJmTpRQBl9TLAKH+os1PBa/7sc+Cf6I0BRgEqoW6Ba
D57nffXSJy3GmfKotrI1D8ilMCGKkNA8y0lcch9DWfjTA6NoMI7jNBJgPwHNV1JGl+M8GjTZqJtR
8SPB1jdLVu0i2NFBdGO8xpFA/jp2/Bw/0VxEmQU2DrJo8M/uNpTBhXMPrmJlzX5xkswFIzMtuGcK
jaxvdRR+Wm5317rLlHItLso2HitLOwIevrAp48bVBcC3bCQewl7f3NtPweLzeuA5QNAL5Drj7t7a
uDW6VsP1Ao1K752tg9VsnAVbtKAfZYpjQXl4hlfO/x6nvrvw3Y0udannCY8LC7vF1kqsPAiuQoTO
ZGO5YPl+Oxz/08l7d8G7xb4MsqF3+VRZRa+YkKtiFF/ojJj5JnkL5sQdTcH671rvP67Tf4a3cv9H
6G//8V/4+7Ws5iYOo+7ur//YxNembMuP7r/Yj/33t339oX/sqltx7Jrbrdu8Vvff+eUH8fv/vL75
2r1++YtVdCiNH/pbMx9ubZ91nxfBJ2Xf+e9+8W+3z99ymqvb33+7ln2BaZDDLYzL4rc/v+S9//03
hVHw/uPH3//nF7evOX7u+Fr8jbw2XZmV+f/9Pz/94O217f7+GzS7fkeoQwksAFoQUafirYy3f37J
wDWYor8CGQ/oi/32t6Jsuujvvwna7zjMIWKLKQaMQIGi+dvf2rL/80vgUgJgYuAYKkWAdP/8iF9e
1r9e3t+KPt+XMag0f/+N/aIfjnOMI4vA33WcoyCio7eh3G2PXlviqB9HEQlwt05flV3ggJ7tQFTJ
lFZBQq5sQKg0uRf5KtCS+W4eJ+f7fsddIv7n50C9BjaciodksHP4h3OWl9selS5IUMZRsKGS9TKt
kjeZ8HDE5EkFR1/nh3f154P4cuNf49DPF7zLY7C0xGyMcMHOrjyVpg9yQsR9VJnVsTuLpyIjxmtn
cXDAFs9wEusghgB7QZTJb3/9QYQ7w72fPwl7RT/cegH8QgT7hr0CwY5XhR36uTOtlG3qtzUJU4jN
gCVkL2b/kGCGpnTqjUqrHdrRq64isYUGJxk8VGQ+R2Vrwf/ONwZoMIpdoAZVzXQT2c2b8YqBq7fK
U8zCW0zNbdaTJ610T8EocwipnoBMN8Fa4DmVm6m5VcnU0BZRy1b8ZlvuxlVpLa+5WWyCQwduElH2
qTm77WpwIngDEq4iEwPLYlPdlmgmVOCAG35DDIe/iHZ4HR6FZzWhlRlZhse8e2lGORfEqG8D/tf8
4ufHeYc08FUODSkJjxMV1mG2QN5+ZGzj/D379oxnFsi/2D/QIYOmBA5Q7PC7oDsGHUygMuyfzjZ2
laljFki6BFQiMtTein2MqaeZtAbzAJ2sKKf9TCpPpuULBEmLW0Z5R3fUpyUi03sx0OnYPpYxTRs4
v6A+cWSr3Wiu6uub6EWHfwVmUFjXs7cWZnJtsjc4vYchqSoiXabGKxpPnwuSL5DPkMCtju3MCc+8
LVH2moTE5OB9h3kXU2GvcLgVtD6rb2FCNOECY+7E6mcqzX54jV7kNx2iBBIcDU2Dc+FsDZHRnWSQ
+tUQzRx6RyHpTNkPPpSBQM1AMrUOysVXGDmKmPHbzrMFICsraVD56pkly51KpYSkEMdOSTI5NbJN
SFRhiwu7MXtf4KjcWvoNZZNk137txwe27MOHVED6M5DUOLa5VSE/6Fo//1AaKxWsYiRjaSrw+VMx
TEh1cK85qr0Wr7NZ5CS1w5S6KPQWHMAiekOoh+JjTySiXKB5NhkEf8JnPhFt6aZ9BMR4aigmIRUs
ltCECYXXkColakvniCQvhsk7OFI3gMqal+yx9cv8ITT5g6qhrUWKm2TQ/Gg8p3aGtz/Dw0enUNz0
VGsw29esp8olfcUwa2cGTn/IONKn7vigYDV0e+HKHzDoQpHp2eM2s0vEI7o4xbF+gr4dJGeMlfwB
fDqhIxUVEEIk1zioNzZRF1Nui4bpq0yzwPYWwm1hut5gHRbwdTthXYGFq8JEK1orAdYFqdnv4OFm
7cxUifHaomNhVwixEVEMMgyke+fe6ol0x+Api5w8pvJMamii1lTT3Ch0BPGjSF9UKBiBaJyZceLF
o4n/kFVw7ToHZC693Ff1xkBmt/7D4b4xw8LCMlHcIqdjfsRktuHp1DhiEnG2Jpht7eGxjYd90ued
kFHM4M4PxWWcKTfZ9bxLc0dtifFuCLaUvykKlQOzSc36WftoSPEyvil+vlcrKCmK25hDYGlz+KVm
e+m5PnYymTG4to+8vrAE0CxjIs7Q2LeCiMoZmU6hy51HlU7ROhzMIDVbjVZYXPm2AatpIDkeckyj
K76FtR8S9ojCmsYZuNaKzdkMN8I4bU7xpILAmj8iP7CSNdSJYow6bqd37qq/VvOqXdiDBHdAF3HA
aucqpca2xh6uXDYaOZ3DmgzvE2dOA+kxjsYRMaRwHRcCgieT0AkT7S/QSsbKsJQZrlQtIn+zgl4m
fGFRJfKO4EbQDn/TcYwtNFxl9nDut59aRSFJWqCty2dbW7gpD/lpWODhSuaSYO+PsH4uV61iBdJH
wlmLTrscibhpwDY5Jh2ek8dtU1pDd+U1pHNlJqviJbxoKo1C0p6aQ3rC92mQ7NNo3nuTRlCVZ4u5
ZA89NH0mIgxOlxwM/Dxg2MUyYhJJ+AceDmSEIgCYoTVRRpUoUHs41zcDBIuEtrfl3J21g0yS7ev0
Ws72kDuwo9Vm2sOp6qRQmCiXnCmqTpSTRvAW5Le032eL1WKcLXeg2qruom3yNO7VEyqvoTT5ZDvh
Q5UHXrckSFkAkHpMDGxAtEXKV3jWmglk+zGn3JIpt+NDAO0zFMMQtVzXq9pi8k8ItiC75KEnaUSU
CGsUTVARCuH7ZIklUQ0SoREXwvKWgAuTUPkUwLyXSh/jQIqnNCaFToeaSpi5BoUTnAN5rQhudojB
nvvQRK8daciR+XmSd+lojT3AeVO+4eCQPwbdwetGCJZswGtDThfULbqXAIdQGSWlC1h0xZ4C3xj8
eCqssojwidlyZEFfcF8jfdB0GwfN85iSGT8Tk+wKZ2z5lh8Sj3XPM5MLKJxSTf4iUAVTei0ZJorS
VI+J2pgiUc/DmwLx5Y6qpzkhekTU0BIUe+IsHpI2uPwHh4RlH6owFEOhS/jQkp/L23jAomTd+Qxn
ZEEhnfkhF7RBNQ7JMIEUAulfIyqtqoGKC2IMYTRtyIXbGMVHjMuee2jRgoZKsy1Y8lYOZVFhwPsK
vMDuTQ0MvZkoOsXHjJHL4HRz4k1MldFkqg8YvGAiEGax5T0hok1jz5EZbhqrWWilApYE8WQc7aiG
tdzOQLevNaWYxgNtCkhNmyMSHIVkyIh4Nx+cGQcH/tLxHlq6An5DaVVw6FwIeDr6ss1Sd2pIKcJP
aBsiqRYcoaLCgvW+gwcyF52rhC6q35RurJjJjsexVSPoGsdkP35wR9EpTlwGoRnwm1KC/C9Prbmg
o0Bg6oqkNHDVU44PkJG6d9qe6hKcx5TC6vfiVe5MBikUW4Od4gTLTHgC24PftniG9SnS6VRuBWwL
kdQVSXlzKKnE3cqUKk9JS+RpJUEzYzQH6PQniNEp4W6I6uqI518N7JWkJL/p3rLFUxRo5hZ+8Zo8
KS8CFBe5Es7Evjx4QEPgDUGx9tDuThK7xDlv2IFuiYYVNk/5Cv6cA4lhnHa9FEgcbMMecAT0sAiV
6bzRYDi5umJxUslsN2DRdR60Z9zmVO3qbW7lt9JHYwWpxZtyCDzZqw3CXwWcJg+Bqx8xbp889Tjj
0eivrDh18HwVGDuWVIR75jyditFuJxdxvkIIAp8SpKeGdBfOjh6yTXVJBqJdITbFRlQjs/vcIiig
PxUtfWgiPtSH/mVB7xu3dq32OmbnIlM1VdY1iD0D5JNEwNaInqonI3MC+QC/lVoiRUsL44SS7Qo8
qOjYUVLV0Eci2XPtNxExtvyrNNqqTKp3cQE+TMeJKG+pTPAYMTgEP9gtlkNsJao/SiT3Zi8XyeRj
/0kNEXsSY9YgfgzWvWylp2LFEno1MkvJVBYHuzJSLwZ+U9s5Yu2WvTfyq6L0lcI1lkOCUZ23IHFg
uIlzfyxpfSsw9N1AvGRi7z5FDOtN9dIhe8Kg+8t0i00lITzSzIEgIPeIzMWqjkwENxE5wLnHSWbY
pWjzNeHlc2bYBg+nZWIMpGXddLtQ1nghgBnnz+CkJoRr6CBvgtAvemLAcjyjA5JM3uoUa4ocoSCN
5tdAa1RqCFafWChMJwxJfiguiw7ydXAVN7HxW5KzWpsjhBc+EJaxDoYQ+wRJt40oPKNlhfG84Izd
qymkz1havFVSGJvZqq02Tub0NMjMEZLpvRWJdpuZfeFVGQ2wOXAiCXRKmWgjnQCLOvkHd+pgK1NS
ZTLTS9JQLaR8TPrYkvp1Ha6mhU7w9NHcZVuPQOItOKYDlzcgR6PaS842NBQhGMegoaOL9wQ1wQR+
dRkRE1JfeDtaiRd9JMkR6U5OcK5WHywjDyE96lQ4ccwS2nWJH+66J9at4iQy7eQH5ItIwHPoR5H0
jH47V9DlMd4hG4YOzWC3H2JEq4QsI0afTQEyUqHbwN44pGXgoCgQO1Jg5hQe7UZJiy1OKVUnMCSZ
ORqcMQ+AL+sQxw1pavNvekDVQ/kxbBsHvCeUdfgzf1t2nWYJOKqRFnMkPGL2wygOsU4gOYRsOiGt
J5LwZGREdmWejGe4cncZxediyWnmxM/yynhenhW/tCG4fmYfHjCtZYCwL65al/cDngTbfKd5zUaB
eqCIulJ2cxMFTU1KNyXlEypLR91ijxMJsEX1om+143jkMSypE2hrmYmPsZAO5Wy5Yk8GHz3ycixT
2oI2xpntinPnDpPMGTSzexwouDVzNDua70Y3PjNx4IKihYRiVjErWlAkTeZIcArwK+VZ3qSvUIag
8XYyJaRzsy9uOTe1Ayv9qF3OjBwJ6WOFoezIEV9QEjZe+VRgNdqGKZ1yHN/H+EkFmR7Fg11glLTG
DHzeUjWgrBbDp3cgmkhRnBSP9b5CVoI1Fbnlkelfz2cNCYQt2gqUpXo3W0PNCu4TBk7rbYdqgiPo
L84HxRtXOfbDNtsoHtYIGxFPUJGHJEqdAhOEYEFytE9sXSfqEVoIUDPCiTHhHi2AmLGvWbw9rzsH
S5CKD022RQYeHLIbd4oUlJL72Di1NTasuq/hGzxVa80TH8aOw9wVkF6aHqP6CbGFVKK/HIA0eIXH
VHXzF6ZP00e+VPnBA7M9XlaMK6A49exUms936xC8yWXYayizc1JDx9WQdpHkcbMrLK5sSxMJjjOe
SW5LPtThUqLhcRUPkEyr1LMgrnpk2XinkNTF3GKyi0aL1YjxOYQlLxacoVCuehQL+GKvgJYgqiFS
UdGPcJSY1Trd1occlUO8FyWM/Lh4UAv6tzFCkzOe5AvG9vwKiWgHcXfkX5DMD3WS0cYGF2w34r2I
LnauC6dQs8G0RM3R8YQ3qQsW5zO13RE1eYYT6DaiKaKT9CLUpNX8tPAQgJY9kjHjZDhMScsYaQkV
FWWP62inBULBcGam0hFFsFHZ9Sm4stvRvBZJKoLHY4KEAHxwCELuy/NIm/Xszrg7wD0jTrTHVIBN
drJhwyO9u+KRvRKscqe0dKwpfcVaTxBuwbrW14WPnGgkEpaNSPmIZFCfmlZBYxaW3tJqiydhcj4s
f4BwcDgoAAtJe84LP5qXeKeZOkAkFlKQs9LCEXNSXFBQpW9MDD9Zy+iQ7PHcfMOrTOABvQvUfgud
lZxECK+sT/INBPc/oDhMtxpO9mgs3qGgI5riPQw/GGakXYYT8yn6qDQrbmm4S89QXXYCq7YwJEcK
Lz+EEEZHJWYFaCoFL4arXMoVfmQ8x28MnQHqbrcPy0oBwiFC9Z85kRtQ4dY3rJun0thXrMG96sfB
i66xNa3ig2TyMmmxluNbspNCwtjsqAhKhzFIIDyAf2egpQHfI/MlOxoWKq11u9aQEDPNKN5FMAg3
pQ6BTBzVNpI59dLu1QWVPe0exgiTOd8pSn1Sw//VCP4DZ4MLB6NE4anBj+8rbCmVeqbUA9wUWmux
B4gywBNMsrmdhqelUuio+5JZvwCCZPn6H2QfJ/RKSNiOtuZ36HCtlkfEa8VHjP3WC/iOkfPzx7t7
pcXMZx3XokQyjtk7xF1MzAwhiEAcDs9WsBoafkvHEb6yVn6+5l3LR5UH6GG1zGACobzwoJ3zkh27
FfLrzQCR8GUzbAonPX+zetmd/NWLuIMgJXXJ02jGnY608lqr8aDn4Nd0cAd/sFo4d5TYftg833Vy
P2etf7ow+MLoXDAjIPVuBWitNKojKP5Q7VEfk/VwGeHqTGPNRgldO+CiTjlB4+ASIsjY2iucnyYY
JkRuZo2B2ZVIer5jg/8PH0mD4QY6LpiHv2sjTHUs9kYgiVC4ybcRBUJ3gJzGfsAzyZ1sBT+KXb/u
aOZnj0gIkVPoyA8AF3jLN9Ssz8bJzw/nX5/krr8QRAafhmATmvmTYC+nzEStJQKsyUzD/pRUMvmn
HJoRUPrwy42o0IEnUPjEnh6vygewjIfam6+lp9tIu2oivSs+EhOPQ4pQ2zA3e8zWM1XR2NbMYp0S
yYvNDCGmPv6vxSv/XNeYufnnU7170foSjQlmt9gKi06dx3q21ZuxMXDOpcfvOjO/3rk/XO0OwM/L
rilBygBijBkJlkYVEWEZgObM64RUEHxhKcc3m4htkvvXxRYyxrbRUsNU79doVuhhGCYFtm52SZ+4
a/PcI8PFlu2AqALYdrhHnmkqQLwIeVwmH79lZjFSx199gLv1koLAE0TQ7jPFF5bQJs+iTIr3CFNU
KPQAhAiucem30GCdSPhQvSUf0dNClQ99x19B+rGnR/06qAT1B0AtF/VZfeRYCYCOleBVj99F/88T
8a8+7t2SgLCDUOnQrYLe5WCOgFpc7cJDUvip2re0f+x2+WHetDfD/oSUgPVpVrlCpofXiVl40BlQ
NcNoJF3rl2SLslHeNxiWEy/qWgiJ9IBbMpWN9MBfmLJ7LbtaSWOUo5j0HIn2sFj8qXtMShpKHpoK
OsB+qHq2K/0grzCE+q3gJiymfvF6NB72CNAzhTvTfZ9HbaoCGmyIdfJMAR0PdsMAkQlJfLeGgMKa
fwRYC3Cw8WKVAORsRIJvA2ouBX6ds/IRswf1RxASzi5fgePF22Ud7VlOYHRMsztFASLts00EigCt
edJT4VrypLZEX95Em27DREvZjphw1ILEwNRxFzuGQclIk71oKW6M3ALsdWmN08eEvsAayDBNjrnb
0tyRvQl2NcDNaEEEVPQ4CdfBLl5HWw3/v/NRWznKqnxsVsDI1gvDJkrKBmmY1hzjZswotJm9BksK
51UBMI6zhk/uRPlYuflG2TY71nEsAdshVzmN63FX0N6Ntv3a8JGfPPyhSCISgJ2O5A8U2J0rOcYD
K9AaXEO/sHSTU4BxsZHp0RaQGQfXGGWtG24Kk4fHRwdA0dXfJwDPUNsz8AkSVjuMMZSz8yPqGjOz
8r0G9dXcC73iVRwcABXlMzDVHvPC6O889AlNXjhUN260hrw+bqyw0iNC7OAgbe++PSZBSvvV2gH/
HvbLyJTEzx78Dw3eBrLfcQvvVjNCy6li6Je8bS20IUIQyReKYhVI30cITBEJ8WTnwgnpJVol07RC
DxG9nHA7mNlzdAKAZwMhnZ+ifeehjeNyqOeMK9KvAYhVivnTdNUMaPZYfcy6XdV72dAJTUcX4LUJ
AH4JoNxKOAwPIQs6ol8A7CmtybLltkNCs6dxXSGudOz4scAONWsQpxF4gYaNVjVAo7SFW9WLgqpq
mUm5LrbJVgfo7WIY2kSPDmCs4qhIWAFP4qinHcyEiMbEGJZtb6dYE4mLn/AwR71W3GHV2hPQjw5r
qUf/efaS7eIghoUO5/Mrpu4lugBtgGbqBUAuCjynydi7BqiLvkUaO9EB6uKonZAmxxbMB9GhyK/S
a/cQWeoWjTpYjaIrCK0YVO89Ka32SUaWDRxHNtvSbDrzr0+Rz8nF+6jIVOTBScQfUI/5eooIShkq
IyQcYb0Toc6G1eWhMsVDCRx6YxxBnLbyl3QzPykNEo4Sw93vw4WvKPRfQO061D76+/vmrKK0eEYP
JXlTjypJDjoa67fkzMlOwxPhDYkVkK75OYMCOOEAopzrN/6t2DYHiCsf9bfiCeYbT/GlmYiMb0VT
zPCFB4Yu5YAq8m/ST+lXHfAf7vlevKwu4qUda9xzh9WSEV1BkpOush1iDpHwF4uFH1boT1b7Lu7n
l2rfv87bzEwf1aNx0B6VcBM+B2+I4GqOOtoBMvXXrwVGdr/YgTq4JWxwCV4e95MVvTKB0Vqgcc0o
FuKhM1Un248W2C7QgxgPTC5vB8LLulij+fwAAchdjoJtcMPDgCha03STv8arNPaBykMOs3KNrXAG
5+IpfkNX9pQ4sqP6w44xK1oirYSLZmvPCSAhyc4qMn7Etk4V5A0v0WPwCoM94b2FYMFQ7FjXt/U7
O92KTxjK3GZe7+arYm2AuwXcNz4IJpN0KLc8WgItyf1qD1Z1Bei/sEKQCm0Jov6bblVgsLMnrIVT
2H+MQQ6IrbnL0JGUoouO54/BDo20lwA1qUSzI9rPj6wFL6CwNKwr/EyeFmcCjwT9twpYWy2AiPKH
qmm207a1qfj4CjoSALMVWIShc8ltDdC6IW/1hPbPKxqQNk5n4BPgyjJfjSd8hvNgsl4UmjeOuivO
yF7iG6I3MN9Zxsw4dIUAU27kijRnzVKhYQ1JYKghx87gc5v+Ou/QV6ys0mN4hwQqUoOzCg0o8Nps
VhsjylNkETjzH2AdRIL1ENHlQ3sZGqRqsq0D3STysUko9yLa6O9ADSsVcQDiPEIBOADGXqk7GHZP
Pngv9oDGTUB4HJXjul4zAiw07m/NS4vOIkxccQf1CXRNO0cz9Yl9WMnSHpqtsKmccNckVv6kXDkv
B86Xn+XMqlFyeM0pA54IWNsV142jW6PPsEGgWlfwMHISviI7YMYCrOf1ig6yii0DNPzajQSD+9Bc
sgAArqOTsQagBGhEp3DDgJAIXLV6DKPjWrMLmsVyDLfpFh4jb9mLuJgAuToqvMKSE7D9CC4nb+qr
Bc0hps+YvUpW+MxSxctQE+EDCJCd3CKc+Gs8sjcgMqD9MOisc4SH1HDK2IxB8ngqXgPc/VWGlEEF
1fht6YJ/QSJfPwCEei9xeCse77CpWyCvx+GiA1EHIPxd7in9quDVQVqDIi7YqlCO+hpl06VSuyHH
bhY3JTgha2EtbyBoDGFaEeg3hsi92eJWqhO72jmxNY2ggRb6qlm4aBo9hBuofraZjeUHexZ4MFJx
hdO/Zuzbv447n+H+/jjQQd9jAneYhbvXW5WiQC3FPkA1eqzMEZUaaEH+4FVQm52IdpC24Utwqjcc
3FKxkHA27yekeXpzZHYHkON+CHel+9efSf5VnfHjZ7qrM1Q9ntp2QPe9M0H4APY8ZIANoKOAbE88
ohUN5liEk17eFavpxLpgKtKA4NReUG5QZudY7uJT77FcTQbuHx75F+X5Wwf4X0Rs5rSGZ4aILcBC
8+s7XjLBWCA0L6HkRAQBcoOcxU4gIRvTmcUYzRk9tCqGxwTYV+R/t8bEX+RsX67P6IM/5GxD3xpR
1eL64kyjPURg4J1QP8TWsOJBsNjViDuZPzxEboIGAQP/vy2DfwEmffkEdxVpwhucujSfLyo6MZIJ
11Kc/7IJr1s67gSL6e3o2rfbS/jF9vpy4bsVUoxNnhbs1llYgrrVh2gVx9JPbNWTXkbky5mfXtDK
+e6Of7Wvv1z4rqbMh2CQtBoXri7NWmNSJqFVbqC86qfO5Or+J1GJt8ApofJeElCfM9oSy1CbD3Q7
DZwRyInQmgEJSD2k7QqZ4SY8oJWFuPm5jf4/6/k3jPT8EFEYq/oL69lrm9db9iPb+fMH/mA7S8rv
KkjEBsbRIeeJqQfsqj/IzpL8O/QEQEDnBfjuajKbT/qT6yxJv0PSXIIiNfTUmEkKfuhPrrNo/C5D
7RxDxIDl4UcDW6v/BdcZAztf0kCI82PKVVTZPxhhQop+t8CqUErrGtYAgA2aUsa0WJB+TNyUHhKV
4y/jUCyLx3XGhBE8HeMbZp4a1UEOtOS1CoMWTI66R8e944weSonlTPlGF8A4k4c3I5oHT6wUNKLb
LjTnNJ8wR5Grsc0phqGB4BIKbqmorQ+LZeRHWdWVqxAutpWVSXLwvERqil7OEsiVmeU1GvGD1LWi
FZRcXdpD2lVuMtftcw+uOYa3jW4wC0kKwH0ogtk0aiF1MPKquNBKifZlqKMXmvbYCHVVPUPpIbcL
eC94NT93r3ERMCKkEEUIprqerUQ95P1hLHH6d73SOOWYRBqt8km5NhNXIgsVOEj2LpADzUmb81pC
ekWr2k2wQLqOVEvZ9w43l8IuFWcRrB81GIdb1fZBiUxTqnBEcw0aVz08zr2gNQpktFgQOEjUDK21
AvqQ5X6QChkVT9WjIRxXshQ7saSGGWyjChQGk7RE1px0s9+ilKZhwMdUHKr+oUkHAc3jEkXeIrUY
+0uMGRyExCgu4qIHz2PWtKhys2acSM+rJYpJXsPDLdJ5D13byQDFqdAiEuht+m5UATppcZNBBUeV
ACvg1YFhLYU5Z0rRUhckypUFHBhIeeYkm9NQoUK2qIe8L+Ndz8zd9CQC5ayBsYLKjdo5E6XO1sKB
t9EVME5Jh5slyjTfhjAFm7cztHmdlxL6XlxWjlRJKki4BVVOFSinP3ehYqw1LmwOeRIWnaXJc3Iy
2qayiwXP0hyTRH6e4sEgRijfgrDkD2VQgiXHzardityyG4wWtTBmk1qSJtzkjEubVCSZxW7NdVx8
5I34ueP42ZULwbC4nu9vVRm8C51UbvipVh4CKYpOtYxmfiWBX6bMWXkYgiZygiLB0I4hTZCczUfR
6gJFIOVcV7TJk5hUgvSOTViQVA2hgjkh066GHimt3D0ZwgjeITxAydgEONOkuDebUQPtoYnOyaC9
9yl0QGY1XbU9vJXVNtrGWTARXQokK8n746xwpyFLUpJ2sDPDPgD3fKhLf0BHChw/xfBSzOjTpIgg
kNyD6lHpMWdCcgjtbhHdYTgjneWWb8xqWThaKvpbFFbYrjMHIGIeAJAs7VuaLNeij1ElwU0JpONQ
e5BlYBm1YpzKVlglFdqw3SARhJznRGkxfNov0EzFe7UqIUWzXhwKlEKwuyhS/F5u7Gk3xajYu2ak
nSAAwgsh49iE4ZvYcrem1ybsx5jDwgolq+aD6bRMGto2cfzYQZTVapukc4cWsEffR6gGDa2wOzlG
w35KtXVnoG9YdrXoGNDkANN2RN6bQ5G3GSSZVkYRQ4g0ACJT1vVB4oNqpWQjOBzaJJhFiS50x7e5
HUldboqxuhNrpdyqGC+H84Ex7mCB1kIVJr5EcQKKRpWBCKvlHOOm8S9S2jZ2t4xgfMQARSgEhxZL
LxTFjMKxuiZN3wN1SVSYvwQTFkZfcwiRUgGabT/0QE2151kqR6KngbxFzqyZEKIZXXEJl2smNwhT
mJgz5y4BpzUs23XadR/LrEUmWrnJZir4wcz7MLfRoVLtoFA7X5BKaIO1/XXS+QmMyoirHHWu5m2r
piiwOzXb9BJ0fP4fe+exIzm2ZdlfKfScCWoxNRpNudYRPiEiPCKotebX96J5otKcbu18WT1qoCdZ
D8gsv3Yvrzxnn7VX0xw5uIXh/jJzwZVQuRA5U/xSe5H7rNEQeqJCbv2wcppY7Pe+6D9ZFXV4cRwZ
u94v0YYmYZqvhAq1ZG6IjaPyh1diqf0Zpcx1BEjrl3Es5HdJaj4kuCbx9miHMrEHgULma3jeCjqO
Lr4sVDlHog/i/iVp++hC7izvAq8GoidSXzuR0kdr2ciDp8ALeLJESI5HXHRXlTBgmCmNfG2z5PCo
UAd2ZccfEJLgNQ/N9LKpe2nYqm7o342y2/s7P3OBiq4q6lDzjSxE6vimtCLurRkRrPvG8wLe/XJr
lb8DPoejt8Ztr9QB1loD76jE9G1Bqgs7VQbFlmQvXhHdJNCo99FLUOXiVRtlSPvlQKPrajQ8dpYy
6f98xecmJtRo7yWV6gWDR9yBwhd5paWm/mbRcI4cJPaJ0ErdSLlBJ3sSzdT8M/HG/tBqOBTfF3k6
XBWDIBP/glA2CE6fkQI9RLKYhkizPDnItpIQKaFddqbXIwEh82+HWmDdJ4WSJrtM9jX/uW0jld1J
bhsRHRRVHoaO1nUw5bWeFyg7fXVEXdcmSG113WxDJ0w19Kon16czhUhzAM10KeF2Q2iKIlEFCNvs
pZPXUeRSsEJEj5eO+KO8aS+8K+E3huv73klReLnywhtwuub88yydrkEKBsF83Ak0glnQ7BqUZJYi
Ca3S25lVoV/vUFVU1oB0iRWw8ASeU+tpC5A81WpQpSgy5n99fEeVtVxrRje29qSsmHxy4gtkLTf/
ngs4tQQVEFDulKHB6Wr2XqoTrw8VQSOvcHTzI2ewn8IdHiqo5YTQLEk5jSE1exRLy+Jk+IZl9sd+
ub3aqYMR9/RL2Ux1P97FZKcyHqakO8r93X9gE/ExB/W5zVliVOysNPRN2jRfUXlP8cDozp1IZyWP
skljs/QKnpWmfW5xFmlppFiTQy8hdbSZStOq7RQwnGKK6c/aUTfJGjHc/hhN2yIq+3phfIwrf257
JqbIBGWsvJLeiolyFVXavkyev27h3OT88BFn4XrXb9WodY8fcaJ/oO/dIw/e/weQ0HOfTpewltWm
p84n89c2BDMWtXlvTwIhiQhwvpkcTIJbAF6IoCYF4VJK+2ME5X38Tpucdc7TjLEmVNbbAx6Q0g4L
J2Sn+aILhnzuO520o08Bp5NIicyxUmY17UwoUGFVgSGzuZO7a9npqD0iep5sCwKoio0FcoFWjJLK
mONwRXZzSf9xdlnyVEQ9YALCMI+JgJMfMyq9AE2+nMZ5KiMNnO5Huom21uuUuke1ucl5k/zr7RTz
hX/aPM6ykzYjaM+NfGzTRdzH90wVgUJ9fbMwWz/PIXxZucIAUALU+UmiIBUKZfpYItM3ZcPVurD7
n5H9Nk6iY2Q103V4YQnOBE3THPrY5CwU1CXjGHtsdDSJbzxZSTLcXKyPWUHhTnulgEixI2L5u0Xs
8+dD6mPTsw3Wp2y/57icmg7Q8GRb8ATVNzLRRNGDdfSibuMraf/1EC+1OdtgTY2gcgRwDg3TN8t8
iRonaBa+4vQnPp69dIuBRWOImuaTjkCtwq73DFKaMN2ba6EFH1lcR9ECE//zmpxaIQJjwo3HTnc2
eHGj1Z0s0koivPTGQ1EvHOvnBkqmG9hlT9bcx2rukylfKWJhiJ472DFpilK4071uHfv/el3p+mkj
s8nHu7fQ0mmofNddCdREutR4CsXr1998zoY/znHwLtjV8kF06Gsf9688zMwqTPCGGLb1t3LfbKfT
Tb6hqHEfHpbAf+c+P7YiExeeYJdpzPokjULjCZ4y2nXm2aYxXAid8DKOPge68rjQselqNZ9qp23N
JoHo1qWf11PdFagpDUipsu25mkwgssXVem5vOm1rtnJGrw1UqaAtVAk2QoN00++misP+WUd08R/w
AogXftm52c1EMopSqtWpc2RwZQSPmvPutyv+B1Z2S19tdhUxvaHqqpzG0rHa1JL6VBvxq2f1BxdQ
y9df7fOpjTOLBDsGwhG7/VGpfLKyhmQY5FgORLa95LrZthDWECwu+t3PgvzvOztX8slOUoGfaM5m
fdIOPVfYUrTLdYvcbGI+mFS67cMNjBKc+JSRXbZ58Z2lKP/ZM4UzjACshUSCqO/H9Rb146CrRi0y
La3GrsgwEcMh/WSup3I5iiffpnyk65ghBRZfD+65bfG06dl3lEsv7bGzwtNNuC2EN4wGv/77Z95y
fL2Tvs1GtR6yEewWDUyWh+2kv4of2p10N6lMJXWlXi7rsM9cYj+0Ob9/uVIeWUV8HM+pbBhgwLQS
SMIu7V1nd0pSh2h9TQWw0fzL9Wph1EaWsAwuyWCumivBiVCgw7l1woO/cITNiCDvM/S0tdnHCqMi
8Joknbav9pKS6Z9qC8yiWk8G9FmKm8xqydTlzPSwyDUSCBR18stzRTuJr7wXzE608x6Of/NDK7R/
PwE/tDDbJhPXsOpupAWPKFpk3Xfdt4UZeGYj/tDCbHW1xC8jvaTStN1M1KkJaGhbqMCFbblNn7Tv
f9+4/38i7H9xOzsZ+8+JsPJH9CENNv3n72kw1fxLlydnL4zTJ+KPwtT9Ow1m/mUcQyE6oK13eM9/
p8GMvxST67apTyQRGNzsHf+kwUTg9OTUJuidMfm2/ps02MeTUwR6TztEpSH+c+uZ3w3xwqprsxlJ
ILVbTzbtQFySwc0Pl09NzKZ5XLhh5EU0Mb12FSA0vUfV/jZ7mixMlO1kY6I4OSE6KqAXVth8k/rU
9mwBRG3sWfgyT2272wmAU1nYPyFTShHKYCRvtNVSk7Pb8KcmZzuVGGRlnvvHJhUeneHGGn/W7e+p
0WM3YZFooSP1i6r1mcCEfOnxWzIxZKwpCEXNomu9rwRaV9HyVE26K1A8tpsQ/Iiev1GNU0+In11w
iK7ii+SyfA5QLsR2tNWc+Lm6VEfJLqnhQ5bqLB4VsxvTpx82Xd9OrjFY9sSBKA7vM2B6h+OWAS8g
r0z28OPxtMuVcB2G9SpbJiie/yD/DMu0SZ60rhWe7kUmrZdWtxmyYRXEEyA6WKjxkGY37E+9nA6U
k3Z4AEXiMH34EV4MGpoQ3QwQDJGKm//goJ9deT+1NrvPu2pS6q1Mr6bLBcyRtR/eTJpqipm2CrLa
pWk9jdLJ++FTe7NVLHpREQHsbteZT4kzsrFgNfk4T8Vs/QTFYeZEm8WZc3ZMiRXLbHhTrGw2pfM2
GySck6GrUCLrf083YBN5SATf/wNn2qW2ZrO0FyJf1BXSR9MLabjyHAraH/wdVb9Xi/vS7HLxPpoA
okRM49jdxdnXS/pYLmts1Gir3qu/+5/lrtlYpUEucDcQmYs2KoaBi6T5SVjx+Svi9z3pLixiDrO1
UDV9bJCdfO9jT4XrlXUNTVQyNnKngnO6638KtkQZPBZezjDh1nZx0N2qOfbYHrL5pZjyTOXz9551
8oNmi6YLeskUwuM0nqLJ8TrWX+ub8KHeEeZFkqcL95VSXgtk2Ekui1fhg3ybO11YUWrxgA/W9+FW
oLDeekghOhp//+TR1aikDJipEnlov+7A6gN1Wfrx8wv+8Ssi48euc6ovU48n38mK7wVLdbNxSnoT
9i8vJyFnscUeFEAAqDMKs/tFWdS5iXPa5Ox0ASpO2G9qUiiqtTtm62gpmjO/an/q1ezZggFPnsZT
E2SDiIOD3co3lj1ZqBxLeNXFSbDUojwLGvdFa6q9dGxR2bS3kdP+RBH51IBLTzYmcND1yd3s9n3X
OsX9nb0W8GTB08Tk/aLM8zX5KASKnDDrqFS12FL2FabeCin9cAe0nQjFv3xrMqYToZFaMoSqXAMn
VdPp2SDkqQscbiQFVZtJAtIhSHelLlRLZ9Dnk5Z2EFBp3OpwU5p3LEwKf9ADqaHiscbbQdtUrz1S
as69N/A72R52416gEnf3rweU5zuhCsT2VE0TRJj1T4nGLrKsZv0OcoMI8BRwnzhWj18suVKeWXcf
W5stAjPjyhqqtAZlAZF75KSU5+8KWKpToX/o+HfWr4UOfr5E0KQBFxf3L4pb56G6sgtET8qFqYON
Y5Rr5C/5BhHkejygkfB++RfJBq7XwrjOhKfT9jg1C66W8AiTZz5vvDG0XL/xprVIiOS5vpSdSXWa
baPXCUhzTGnCGIjvFY59b42EfKHfZybUhx8wOxR9P6z9oOQHJOWqepbeoC3sUH9CoDGQxdmgf47J
xofFJXp2wE0KO0UC1hLPnI8zSg56I9I6BnyKIfq/kKUw3Na9RdnZSLG4C3lkMSJ0frhPGp1NLGrE
x7EnKkujU/YK8g1X6PeaBaTj1/rjVEmmbrJfSLIpsM2XalOmv//xkmWxavnWMnbaBIRnx3MaIMhq
eib2SEBYG8DVaS2yBitXt6OukUfq9TsEJn8WPvK5sebph32OjLfjkUp7ujt1oRyLrmRO62kKExTo
nrYCxRXH1UQFKenkeGs8ft0qT9x5byUdwLQGNYCScdOa1woZ6AtjtxUZZV842r6qUr1VGrkWndIv
Rn/fioll/hEIJvfkB73Yv9MyWSkvk1qQINDy7JZtr8pybSVWVZ1fJ7Vo8Z3SwfO2Ylf1OFEUAZIe
P9US46CPlYIGTCl5EDwIWhpY3yw0XXgVqSVAFxwz3BXCTQUeZU/QGgqEuekCtXMCq5dt9D/WKu1E
0mqmlhkPVpePD31ZlD969CHAuTOEQJXpUw+S5wg/LTPq90VfIezL8oC8WNOL1HbUFgIZZLHjg5Qm
bnhwG9d/rlTQ8bFSJT6EucZajXnWvHpmWNzkcRDcCcJoraI+5r8ZWveA+ZIIBDDvQIEMg8dPxRS4
N9aZVLsvCk8dp1B7hG1jkyfffOy0lMtp1Gq7ScLEeKoqtwXk5wr+IY4UEShpJl6Ieelfyk2KqLvR
1M2gF4UTsfS/K3IEP9GLdUoVJb9pNkI3ULGLdDC3jcHPdqKRJxeGS3kZVnbdneQ1IuwjySq3wxiI
t1mdqcpl6KqFuSmH0qjXCNoidG+NPKi2GxjUE2RixEVJRSrU+PR6XFWe1OyNNO7QNOS6sR2ltgcR
gsnketRH8adcGFYOCwoU/9bNtVLLeddZQnRXZG3XP48t9A7TjtGxJf7WVBugXkXeef6aMyO8wC6h
f05Ntbgv6jg8qEMq36voYNH+pJ78oMe9uhPlptnpuhBetCzUtYnF2nVjFPJG0mt5A1C23VpFodpy
ZcbUlHT91gyqfmt5kf9SDzVmHomuOBJ5qtrR+jzeFf1IXZ/S6jsvq+VrJVSHOySQ6c4tBMhGpg+1
T2B5/mypTNsNbW6sjSh0R2eQjHbfk1Ch8L2jfT/w95UqiBtdbobboEv7N0qUxWsf4e1BzjvQXKiW
JpFcA5tEKKGD9a10X6RZm1D6WCv7TlL7P6WG5ncTkjMXn/j9qnjXhtKQbT1kToLTRXnxpBbIWSku
DMWrpMy8Zt9IfbGu/Dww94nug4K0BktS9ykC5UcMweLLEuMN0JOWQBe0VgcHNmrSmBxKvdAeUkNm
U7NMN9lHQgAJJpNwJ/bG+jHg+uf4aCJluzWMgLI/2S9BRRHwLUC9sp5WYShH2Soa1HpPZ7E3bVMD
yZmsZPYguam8Das+/VFGZp6s3CIBKGSFFZpGfrhNPWLKb5XMdIvdSmrYdeoFT33o9TkqtTB+MqK0
BBqrCtPK00pbCfJ6E7Bm9n4HEg6VOIpFMwxKMuv6UDtNHmch1DO+8aXWePmVIJcBLQQ9WtcGxvxT
75viznTTxOSi4Js3jdGQRsm9HpCNZQ3k6osMA6xAESoLOmAy3urG0P325b66KcykoKCv8qlIS7Ge
YpHHcaGtS5kX/2rIJ0FcV/SQ7tRWgKVWt2rpPQp6XUlrl0dPdiGKuUepGLpka1WKrZFtMm4ZcLx8
uai2JCVSRCCSNwLWrBVK+8bUFDdeKujuOs/6ijpFMW7TfZSPqrnOXJM5xGJUN13SH8o8DA0nURPp
JRTK0rVjsaauvYibONgoVdtzXkYCu48bxRLUMMPyErscs0FYKaPnjy+yLgjw7kxS0k7TtC7gzNAC
bVdWUnODhjykRLRXoXkaUqqDAC0HkVco9mLpn1TJ4vZGybUOIVc2CtK2HxoParGZyMVGkFt53CmB
q4oYCo8e1d2p0gCIUPq6O/B49fBnzZqu2Hk60sVVVWlmth4FrUrXedqII7LrQDdtsYnke83VfJaL
DkZ9pan1qDqDqniB7enApOQg935bZqkaTwXlqr6pJ0wHlVTJrswtVMdDbobewWvNRLhrOLL+iCEu
KHZjmqC1Ahe1MoVmHmA6IqPYVSONLtgmYk8SVpqcicleKiVXcnC9FfxdUlZy4ORGDJqvjVXwaa3B
Kb4KJdFrbBTtdXad6IP5IOUWaHTDTXNx0ypJC5Xb4O+DmyxgqzZyW9VXKrr1Z63Pst4BMeFX/NSO
RS2rUQFljyqAb5Irxt2tpNSZhrF1Urf91WB1yaufBVEI9deistLUukLZuN4omndKOCmPqa5IufCP
KepXxMU5tgqKh7PQ0I9Nf+WpmKXtyjKXwq2ZKlKzjWtV7+086LVfcjokdqZSr2CHoxZrW3VQoXlG
tRDqW7WLzRZRojGUv+LStCKH/pr6ryKQUvNyLLrG2KblGPo3Up8OxroU0fLj4iiOqO7iHDas4afh
U6EWfr7LBw8hsOX2ocuZOSgdKMhc7jBk9jVB0qGvpubo7UtgLR3iPf4hv2YiCw7KqxKP1f2YahJW
ikZSDN6z5xdhEQBqKQEmI2yskYNnEnv/ixAjYv41Kp6rZStB4MdY9pjXQQOJOazHtr/TJQzxiguz
K+v4LalTyZ3KOoiTAjWQPXHIX9uGn38QFLV3/6hR6luwP8NIqu+USPbGh0yKxv57TnpBGK6ESulT
0y4aTc+0a6/VpaHYdL1KRP1C0LOcmnJfUYs+usROzuzH2zHsLNG7TQQzaCnJ1ANZMMQNMSlRZ6KQ
J/DFiySIGql5t2D5V/mh/9eMH+Tp3vp/Nn7YV/GP6r8em/KN/zP8l/0jeMuq01TQ8f//PRWEj/lf
lFdY3EyJviHemuAP77kgwZD/wlDQRKMjkix6/1d/10TJ0l+AIrg/4zRIABJsxD/JIOkv3kak7VV8
G+TJNuLfJINm6j3cMxWLtAE3cYUyJJXU08dHl1sUnaAE8BoFygea8RFt0grzedtt2ei9ajvAThjL
x7HYdQXA1+Cx5+Zcdm+jV6x1oX1SlMemcvcYIwJV7bBWydfV+LtonxV/UTnwMSD9+bfOXqZCg5xA
yirAgwcQl2CmKE/nGgneAFYP8tfFmO1Sg7PHGcOlZXFBg5VjvXVkop3p/d+s2wpo8ESAXHoDz56j
f3eRQjg+BqpwVZ1F4iYb8jap2IsoKG1X4p/6m/9YEquyMspwpzL0bt/djIfwGpUEUEcG3D6ZyucC
ZWf7/M8vmBv9ma2Ok6bVcuIngTOizagJAnf6Y189qu6urvV1W1zWfrmSyt9GAAYVLMv/5Ccwuwm7
YEhlHQfpNMhaZVHpcbY6WnnQKthAkWFnY17BsqdAv66euVC/jNwXBdW6j/SrYeA9KHTV89e/Y4o3
/PM0f/8WlKvo3JQUvvQ8siaWOoAPfWRpxOKmMHFXTEEyheHK48Iadf1SiHKpvSkwc9JtUZAFdZBp
r96MMP4p5oPp+xps+0O2b98L6am6ueIOsTDgH4MBf3eU2kyyEuRdkOR8bHgoXU/xY81w1OLXkPzs
tD+l+vD1WH58+H9uYtY3IZCjJPN06LfVNysDI4lHayFWdtegMKp+q2FiV228+brRo/Tl0xc8yjks
A62TNs31kxEdpViMxsYwnLIFhFqF66qARacM9WusApzMdOumKl+LsXE4TbHXEPdpfFPFLwQMtjLv
r5JwT6UF2E/mKyN7dLtHRFPPwqjJawyGqJpoKLvxKX+0q5p6HK1K3tSh3Aumbneq+tTWb6Pkbkbw
VmlhAZ3ZmC5weal04hAI6vBS6y8d0GypK8iumSbsHg/AgqTcU3d1K44RJgBjezMKwitlWlepkP/g
BnfXqeZOVUcnKsxV20WgmrwHnrp/Aq0kKKqaN1+P4tk9CSWahI+RPOHRZntS0NVjhq+f4RTgzbsi
ciLzNR2oYTVrVMfCvoMq1PkqvgX+TR4MQL6rXdslN2Hh7cNSBfziPYJAuotCKJjyfUTZfpgnC996
Flp6n2FEfwjto2dT0I1+/NZhrXuEVdmrCzm3i5racZWPJ1c7XUnZQcCIRreWJ44rN7vOqQ6s5T8S
ECNPeUuo00ukV7UEMTVqdl8+ZPRCOhabjpteBqhY9Rdx0Dy1mIm0hbvxIPEM7ULg9dzyP7pdi2QM
PusyfEuNBF5EhuNGD1JHDeaVbvKD0P/F6cKCn4XT/x4sA53J323NlmPcqkmlNbTVvomHEpEA1fP2
QP0enEp5DSV55f38ehbNZH/vTaoSOww4B3XSr8++TxcQdUOHCxwbTGgHMedYcmEnv6cAb6ShTC3t
/Grp0qBNl4L5HkCezjR0blQkY2azV5L6vvZxxnS8vtw04U3RUmiKEsIbg10zoD3A26zP1i2+GVH+
JIX3miVdliqMterV7RNHEyE8lNKuVYH8VsMldWk8FNx+I3ZPCj4WkrA1sMMJ8MUIfGs7dubO7Qho
UQfQGPkqkRNHF5+UUbyQwZBQItrYvPSJNAfUUXditsFh8sqcAh59/GcMJq1CYvuZsgqovllp4GA4
ai70JC/WvKx+1qK0kHE4NxkgZeq4P+pUhH3Kaba6K4xNp7uOFoFtH3ejlx9SKwfDHhg3vhnYFJVe
NMGFBkjQCy5U76dYqc8ee9bXU+QY/Z19Kn4IJCbSSoAY5+dQMIWtQt7BhFvgkCt3ear8kaLmjvN5
XBfUz6xEnrWVJG57E6pefWU2j3qZvRRV/UIZ4kWL6V1U9/dSK9+2k8Wu+sDz/z4arNeRVzr1tvl9
naTfqwQjhYFIoD14qgwLzdhE2bCYSDmzoD90Z7bIqkb3+66nO/KV8eBuobI6hYCX5+SoRqTwz3Rp
jbfAmZfYozNJ6HGtTVaefEyAlpY5n/MEGhpfaUZgQjVmUoq+zWG5BwGVraL2EEqPYU6+zGguqJZb
cNxUP682mWQ1RYWEESkPmF0l3FLIwjpQBSfRH0PxddAPX8+RM1eVD39/NqaCGHtEOPj7vrlvk8dy
vNGjhfNulip+Hz0IbpAs8MSjtG+2Y5he5vMs0lynHTWoAljFqL89HcsSHYdUhcoN3LwNEMuN+IId
kWT9/rqL56aNTMvqUWaL1uDjRkkoUs3IFliOXxlrHyZ94pODtP7gCV+3C2v/3HCetjVtnicXJEkF
YZCUHVz6TNoiYnNa1d0k8b8sy3ofUmakRqKNWqlPz5ou7+TWM1vXISS9Cl5cRftWaRAcu3Gtltom
zn6LDZYTzb62LkWp3yAPucip3g6MhT3mfIf/+4fMXzeZFUk5KT/LqSUg8+4v0W9Amm2//oIzdcPf
3UW+TyCATCZw7I/DSt5OGjTqwJ1axe1C+jkWcHuU2mkL3w7jw9DoG53UUx9w26huavcaFMXSa+LM
uQdp8r9/wxFVePJp88Iggkupr9MQGx9V3QniX6bS20H0VhnAe/xNZx6CvmMZXSdut3AdO7uXywZF
TsgSTG5j0yw/aT7NYsmNIprvXehkEgG0K6nvXtSseWy929iSbdWQrrg6v4ZKv8+l+DUXJbJzob+S
u6ZbN0a0Japlq7hCCGMBEbPYWyZ4jghbGk3Pd542PBVZ9SAl9SMR6me1gRDRwg9QqKmSQ39hPM+t
SmW6oOjk8cjWzlalWWWeMbb0x+2mJNIKO9SV6z4bQ+J0+ZIIbtrF5gfhaWOzZZlREK5YjSI4XFKJ
20b5a+nfpcLC4pfFc53ihOCdbeJs/SnjHhVqKQcV5I8+EJ9CIb9CPP57bN2GcivtyQqVu24c603Z
Vy+8eaxVRfj3RlRAfhLYv0iVyrXLgpQ1cc4QxyBzTWJma47hvpf1B0MHdme9Zmn0pFr+Nam9dZSp
uO0NpqNGlbk1Gvz5PPy6QhNVR5H+AvcSldJFhUTZScnYNuOt15l7F1+/dgSh2QaOPkSX2Ln+rqT+
wayJxBjdJsrBWPTyNta7daYFz32ak2DOpEMnDY4Y/szcfQUqT3fv5Nrc6SkiuF6Cb9u4o7bRuvo6
CMdLgp9OVehwc2Ise0Ga4EfQKrvM4Ff7idOmyJgFHBuQDK4UY7Qj/TJtX3so1aGLgcGUDwjJbMpV
ijWLtA7VYCOP2C/APeiM8RDL3X4kvO6T6xzL8qJMGnwTMKRAqW/IIE2U0REyWIW9h1VMpG6EqrwK
BJm8z02o/ewad+9VykWQF86QY7Yw/gjJv/aFspIxi7SA0nRiieUgaLT4Lg8skuQDCRn1Vi5Iqabp
tTyIB72tAPQnpbAtVONWHaIHwQvekpHyuloEx4ONrAE6K8S2rIjb5y5L74jrv7h62IAKuOkb86Ue
/X7Fn8xXsZFeA1t/HpJk3NSgY2xQGd80y+V/RPIvidM/MzEXK0flZ65Bq6Eo8VoVAbgOejzRFnBt
oxDqonRB4jSS/q2Vkk0iV6953Lm7ynCdrmhvxC58LDL8eSqQsr44Uixdauui7MK1HJPNywyQhF1W
pXbfaFcNDhmgSW4SV90Y8I5in7da2t6r/fCtNvq7UfGvVbVYG4Dpi9q8gg506TaYL0nJNg28XR6l
G7WsD5UeXLW6ctkLEDWK1LoIlYqMWs9NFORQVj77uvRd6uLbQKBeXKFahPRMR7IS1i4ZqMMY+d9N
0jebovYWbifnLlinS3bSk5zsq3pYt6LqVUg1J5+6urKFNls4I9+1qPP9B+dhAs9TtYJ2PN9OGmlk
YETBUFpOkFYrQbvCyFDU2weEDA9F590V1G3J5NNq7aVoy00vZvuSea2QdG/1mKRht9UYZWmAlRrG
mKKhnMmAZMrWZmxweAm+gRVglhcvRtddkP42VsCFyJAp6UuekOcGAmSLbbd1q0zjQ9V3Q6PghGuY
b3AtbDlMV4b+okjFTeC5oEjAAXdTTGny86pzD93oeNn2AAlMTcOnFHu5WNxbZCIV9BhIulZSATkO
P8DaB7SuIObKvYvSive6/iYO34Yu22hKPj37hAfDQOOs+Y7vyd+KBAmqW4K+TNO1YAjboYHtOaVV
2XYOrUI+LZCuI1+zi7xxkhRLmqi9IHG7EgfhJu/9awQ5Ky3wLsdc2gqVumusdFNmwFDLJLtWeoz+
omJHbHjdqbtA/S24byYpVQ+cO1pJklYwy1gtaR3vVZnHg7H0cpguJp8+vC4R59Enydv8lCORWHH5
VLh7ujyXavj3WL753S8vZ3sbt531Mrbfv74snbuRaQgwFJl6WCCZ078/mWs+wd5KNHzXSY23wHjp
4wefeMzXbUjTqvjUL4N3Jboj7rvkTD40kikeuYqcax/4GJaMoH33NJCrNf6aLWlqnG90MV4PKieD
5W6os3+MBuyNoZwm+p9aOhjpz4CcHzmN/8F7RjOooSZXPJX4zK4VA28KwUpabmkS/OzqtRJ+IhZb
6P4RfTLvPiovk5U81bXNH9atWdRSW4lcXgzNRgvAgrDuKw9zpQx8tFxhk1UUb3Ih3cYJ/4Ki61VR
RBDmxrWCkVkk7ZS4WpfhDyEEiSRLV2mNQNh7M1PKNVVv5dUSG3qwTiQo9FqK153lpC0waKVrHMFL
V26pObDo7uAE2bEJnEfEqq6rifkC1AriJ83K4SUFlNvfNPynbXCTxNjhWgdX7w5pCqmmUtaBmjpq
/kAqHuCvCGPpTsjzA3R1p07i274jLpNIeyVRd1n9WGlYbGH4vjCUM8DE+9V+ypNRKw645xPLXVaS
urPahpI6ABPeRbJrYO++CDZur/Alhr3yBHObY+rrCXxuXQKQJ1fHa55/zuZvo/Bczb3BcjpIybKV
7gBiPY3i46hQh6Gr9/2IjEsQFoL2R7eU+bzhycZWQC0Gif5ZzC5twiCsdA6bVhXs1r1ruG/E0Wur
7tzwwY9hWOe7IMnQY0TMAjVOglUxooWvg+6m3LcppVYxCMFVj+ZOz0yCHsWfCt9g2cVszWsuGj10
hNJYac29lE42gs3GLDs+rf/a8PDtDELsCOm+HstzG47JjVdELA0Hab7kBGUolKrvXSfuwyu1q3aA
ROzYaBYeDGebUcUpnSIBfDnGq0/3tVCxcgVkDxhvEJKF3XXXknL9dVfOBVVl0sfm1BORgMHsldU1
uRIUeuU6bvMkCMlT7+nXFsx9QQRe2KocdNcq3Kosz17RxdvugJxILwkFRaxm9OjtUq/PTdTTHzS7
npRumauuSMzLu0Y3fCgvcHFw1EWV9JkHkkKYSVZB7nFMzW1+ytpEo1T1liOWkuN3iP0U3JprquD6
JUH2mR5RNDO95KmUZ5Cmf3/yHakYj0k5EyIRytSu0ievbZjvafs97dOnVHMPWh2v5RqTza+/7ZmL
Hu1qBk1PFeXGbCQRl0pKnKpg09CnjuVl1bx83cD5jv3TwKxjkW4adZjQwFT8pOyibbfBIGO7RMc5
HuCzTeS0I+as1CPJ+35IfI+QC1JjTjnd5lUAS4HIC370VJlgq3if7euLwIZA78i7CkIFcmuRosnF
Ap6FUZ0H1yozCcaiN0wnwa200e65zv3ffTdT/jhf3L7PTSQdbC/hfZp+0yAlfv3dzi36DwM625X1
sBC6JBJMvCGVDTbveOy28Bpxi1PXWLyg58HZ+CmRMINYyhQvtj2N78lqqEsr6dXMx4Cu2BGZQVsF
lJtHz67j+RNvmje0+k4N912+/7rXZ7bTD52enYCqVOdK76fMIrwvenVbWTrgmT9fNzLjnR1P9w+t
TPvOSfdowUwykY8nU+DoY6IqKamDOn8rD4gL5fqACn2n+u0hzvFQdh9E0EuyKawyWFZClzlK2axk
JLyi3F9G2VJY6Jgj+2opzbb7OlESqUMZ5jQDKmYrvjfGFCFEVuFT3N5Zw58kMr6bff3oNtl16Wd7
Iw93sY+TS/8DOcfuf1N3HruRa1u2/ZVC9XlBb4Cq12CQDCOFQl5KdYiUSXrv+fU1mO+irhQKKHDx
Wq9zDg50MrfotllrzjGVkr0Zm92upZoxof9qrQtTRFGdgsbnlGaqhNX2IiAObRvhlZqYWa0Id2J6
kBDZzWm27lIVvCm4KbV4n2BzIhQnebb3NVuB6GsWxUwVotyHtbLxEUVrbb/L4nStcVaPUmPno7tN
69u8exyEg96sR7zRZ57h8oF9v0korlgeThiiJsHURhkTuOvvWxKZk5uFZj8xtyWUtc5qhP52NL4N
p2KhgHWsfUchRaWSdvFSQpcK2vwliWhmfocI2mkQBNfBdTR35HtnqQvvlLCFln4uegFNzS6iObnO
qENpPUFMpKZPOsdqKhlh1t6IpHn4bfGczfENPs2DHt0mgbxJZFIF63QT+PHBHNILaXyqLASsZnKt
jslbPJOWIXYx6RzxHTrl69pIL/GO25ZFFA3eb9XHE10jNK/GM7uqU10TBfwi6zFaN2r8R8tJqA4T
JUtW/sW9M5MqQiW3twkDwRWZHM7RQU7O43BPNLRzRHIBBv/yoU5jWahDSM/Sj8qbyvwY+uLcyeyU
ooB99SKMowO4rP9fx1CQJJNso9AHKuymYVs7ZaSsytKlUpq0kWtHyZt1GGkvAmapnnDBbnbLzrrU
hOrGJA8nnqWrZtT36aQ+cNi/CBTNi2VziyL/IOXjLrDw3PiQ/VGazBMBtHp0p8/yXlKSQ9UaKy15
yBPijQdhm1Kxn/BfG5TqcNZc0Ntb5X1/L8+AnNP7Jprvhqi9UlLL0aGVho32Nvf5S29dT4l6Y8Cb
CtoU1LZFfkgErbJm+e0pVtWRChSvvLcGdWfoGF3ypH1PAsB9UuVEVrHQT0XCRBOGVyZKGsSU+XVD
0U7adH6zFlI8De14BTP7OWx1VxZI2lZJQstKCNmGJr36GiG3FUituXbiTr1LpjeRBJtOG/e13mzk
snAmjd0+0VtTtWsK4IF5SUq93Lpi2ztVpPLSS44V3nXlm5ALLq/+WhOx3k7E8aIlGHoNAnWMDWXr
y7uRqx+s2pVEQozFkiJTdjNbwtUcanemqF6VRXWXNe3SYk6dMb5OwftGQrDO23qflBuDzO4pxM1C
Upek8SNz3iGPOuCvuPFBy7YZkSwCOcG9b81UBAfuacJUp/rEAlYTyewyFuSq8t0WsGyTEVFC/nJ0
GcvZWmiz67Qp7ix4BJb5S5nUbZxZf+pWZj6GLZtpdyHhSSWZenDar5tCemjjKfeaeXTH+cGUO3ZG
GHW07sY0gldEghe5aa5RCnutX4BWxO9CMlZ8SJVKWA8SXbyiM3aNEBPkIpl37ZDFu6Iw2CS34qsW
EyCU97x4r2IWPEvRCOi8zy/DeDv4wT5L3lP5Y+oGt5OX7O9tVCeekepuPmuoh6+F6aOK0OEVbjVX
5FKjNx7ek4G3oyv48i/KXtgVVbzJihhVNuSHJq/u5g63CYGEcRnj3phc1MecZpVyKSo6sxQ7Q2Ne
jQCtC92/HjTzt1nel7gQAynZGTHGr6CzNQlJ/vReC5VXlZJd9+ELbGde7ItMeSpjlt0qWfnJ76q+
QU63RqlhCzC1c+3CL0W3kFsnK7Dzxb8z9tRRRsB8XmnPRtj+soLxKm0zV9ApGoZQsCrC/lTdlvRu
K5R3BdH0lfo2JDUmqvKCUvtTXwkfFDcfhHBYsWRclvVjKRM1JOuOFeXXVcQvhtUAs8eDluCaCYJ7
egWurrVvCVOGkMTXErczZJ+bdp0Ta/oeGAtJ73rlgjJfNwp0QOrebYIHS9k1JoasAhlIMR6U/F5M
kXt1cvkQDgAnJIhF8YWq+F5JtbDzCYMzA0/R7ud0IOANR4E9WeF6GvW7UZvv6mC6nYh0b/MCz3dF
RnNgyBejr24TPXJQi3gZ97FKnodGepk0a69N/WrUqIfliMn93h4UAnwJTsIMcI2ucNsayVM1QzmR
A1fW4oth8m9EObjk6MvzK524TUKHNxAYdfsriKtbxafBF2KbkirdBub+XAnpug6kXez3GNHU9TK7
Z8LMYYDioBLm11pU32SVthNaipJWUxxaU30YhbehIadbJ/JACapdNUlPaR086XV8FQvBjdQpazMb
iHrSrgfVPwCsX4V16GaSdZfUr/DWbEMc7vVU+Ogj5TpWVVdKXgqq0KlOm4ssA7pbiPp9Y98G8WOh
DetAKa4gnF9TzfQgcnixItm9oF8kVvGup9a6DpuNZTyMaYd0tUfK0grGViB2kG5YVg1vZor8JKFv
xcagVC4Uw3ACRbXnYd7OS2elYuM4VcNFFWBIa/2NPjD7duJ+1sJ3X/a3aOnsuGlsXHzbfMjtujPs
sdDBwE8XFChrYaQUL9t9gtatinDA1Z4yEWWFIUeKX8aSRpFltkgGsWWZ93Jg8oVyaBhrytYRH2/n
lMQ64N24E6V8o1rPceUTErEI+9QbIYifo+YtN+qbNifouJe2WvPaZ9VdmAtbhUClLB5ttjqOEKu0
EYNffcrKE+e6Y+SiA3baRZpCdhl7sjSmgh7yMdIbGGHs5+8SDXLqGfZMSaPKsOBUlNeG6pevJJfS
mDwsDa8a50TT/qYBsQv9Bz0lF2GunEmcvLDHEkF1U0De5SuEEOh3ecz00YaeYpFjafhOICtPnZQ4
XTk5DR4k1BZbJnQnGqp9lD8k5XMTmXYoJ/Y8kQ0xN25a8Vns+wAf8KQ4kljyKs27XDHvimT84Eud
Mxg7FuaYTLmNjVw4t59dSsDHG0w8s7qJsnEpXR8duQTZ7KxWphkc5MUKI+sh08SVptEnhB8vz+Om
mouDWk24Ffe1JZ4hfZ7aaH0e/ejcNcyGkU0+o8fmq9DdNUTHndmvn6jNK59HODpz8RUMcpExQk8Y
WV8ZF4EIgVUIOjfBe5AqbBYkwamHwNV03mBdsUs292XwohNNknWoGjL5rh70R1Ug1fPnX+7vrvXL
zVfBmyJFW7Rxi5bhaFebN5IpGVEQeGid7LYUXLN9EfJkJTEFiXG/VyMFimFGb7q7pMpGpVtBn1Ck
7cHP0nmTtNlKadp1K1DkIIvBTGlEW2HrVq2/LYLRS3wiKqx3MbiKgvnW1EzH16ZdrAp7ZIuexkJZ
spuvDFIxxd9l/zKEvzvzT9NmF0FdkzNLtkGePCZJ6cqk6hlSwOnKvAjM2Rl5Y8mreEGJcobMZ32T
DXy9KdZRRYc9ozqqdFSYEIq3uIvvNXFIXZ89rNMKhbBJezJ5a6W5jwbSPdkQlcb44PdcbZYTMeBv
tBQpoV/uUdfb0iRyZN6JqL+luL/QGnMl69BbYhOxNQ6L+SUkCKoTSdJtD60FnYQ4zLbECabZUTbY
GSec+ZeeXLXVTEhAsI9CDXHnHQQy7odmG3zZ/cjRh6gGE0M9EQJ2bTW/rUpG9LqcCZU/irDFuoaf
2cBpGSX3obxtht3SlwzbwCuVwcmpr7T148CWg5yLjcoRrpKvRf2dtAISPbZGvwI/T7xF77J2uHNT
EKNjOD1yuwrEllH6KzWqtvEMohGQjTUCH1H0g2iNrT0MS66q4c2C6snNeKWEFZp4Ze0nI3JSkl1T
ww1BWqcTGxFJdM+84sfTy9HDPOpAWUVS5oLaCvR6P0zpACT3zDd08mRI002EagrX6Vv4Zptno6jR
RedkWJmrYLOQV/Q7MmCWgNjz4JVTlaJPwx0Ln7penPV+ZrgkZTMvCJua1U2WzoGcT/UUkZlTGlZw
iODjOvoKcrOSLcyIeO//hPccafzdsB5gSGWUNFs3vsp+DSQsA5c5C289OSd/GvnokVWEN2gFWnSX
vZOH2NMtzmkgT9XXmdGA4y9H7L+RXJ/rYJlUw+jQkUD60ktay6vJqndCWW/1aPZ+fv2OWIH/t+T2
eaijU7bZ1RPThGUuYaxr5HFOtJec7EpDkp5AjF8tyZt00AntPWvvOvmmfLpK5esBX0txStcT91HY
BFcz64wbbHLPd3xvOmSXBrmY9dlnd27Mo9W814LQCg0uV6obyjCJrVRPRKSc+eaOqF/f7+rya3wq
ZOaDUme6yAMM2N/emWvRNcirbakg2MWV6ka7bNWv8swp7vPRqR9le6FCn73BJ7cun27w0dJuUPEr
/RjR3LRb9M8LEnpcaTuU9s65Ns3pz3GBeUN4IjHsWHmcZ7peZj4Pk6KFdkBd5kkXFgfiu6mjQI2t
fC1z0IYSjeoauHDh/vwen/xiKEUpFuocUz1WGBhCPrYd51Z3LvKrmTaKKnhW/2uUsjOP9uTH/2k7
ePTSihVe6ZQNAh2MO1O7n6Tq3x2AqukCPYLAS+fpm3jV0oQp6QT2Y5omIMkhnTr8+PlefbsERsBQ
BBIEhfX3tvLYKlOtoTjz4qpdadWl2r3/PIC0zL1H2zYMDaDv6b8Sr3PcfG1SpUyVyQ+8qLPWsjg4
Jp6Gfiz3+gx+T9PWhhpdtsJbSr3+56G/ddVUaSkEqwrwJl36RrcutGLSBy0CtLEV3W5hjK2Xrto5
W8tfCdbRFX4Z56g9OExalYI24WRzEKE+h8/VeumlzSvhT747n3dz4pF9Ge5oH4xVv5OtnuHMYFh1
8lVivf58385d0F8v36cZi3g6cyxbRliitNVVf5cf2s0SMtOuq1/C2UbgiT3s5ws6VgEAJkGglzCc
NbWLFFNxtWLwtCl4IvLHsbL63Dq3fJc/PLDjarJhdIk+pElIHODgBuGhRx1n1ZaXLKKH4tdMtt2Y
XWaB5gLup8A6eSkZWT/f5G+Lz/JyIrUCq4lKF8Xv11VBrDtUjwEXjcvU1swcYehT2J+DXJ/6+lQZ
oZUM/XhRqxxN+1VhUdQjCdFre+0yVyNoVs2qKJqLJohcUb8L6wqzYMtpYQjO3Obvls/lEj+NfXSJ
nTx0Y6Lw/amT9RZXlTcPo263Faif2r9U5X3XXZPoZdclIj8JKXAoq55o5k6idqVjNLirJ018o5wV
OkHdpWulCPZKKV5wyl4p6h2GkQ2AGk+rN4IIJQLeRCQhxLm6VUGGx2tDQiJTGvcdclTVhw8kj9uB
Y/lKzrTclmThfhJCuxkEp+ry35hZ7GJ+NwVC0I1dhq94SEWK1jSvZj3BsmaITirF75IURZsxs5IV
UN3YTtvawwdNv45Cc/r080vyvQnKLcRdjdGT+0g79PgW9rVM5ksYeIbeP4SJuK6s1ivJ/xMN+gEU
HfP2sddmWMK9V4vZrVjl27Q7SNrAQU8DYiasW85oRvyq1udAgKfeYI0jOWJBGClo5r6+wb1pamU4
SixOlMxnqFaDmmytqjyzBn7HIiz3QJYWOynNrG98tAClcGL24MTUNeGNTEeFPbnjvf6ROsJVRZt9
cUkugRPoFDb5LcS2yWGL/O9bs7/+Hn8/tU+zYhWqYdTULJVSi+aK/MTYS/0/Pz/wk/cUDoVIFhxm
6eOdkwXnJZbkiGtFAznjQI7TEmrlx8+jKNa3Qs/fa/nXOEfTQqdNQ5fqbCxw5dJ0kfdY+h+7OnyZ
k8lN6pyo04Kv4pZP4DIwBHMF/+u2oalS9a2nqOhxY0Iwq7tmLjaCjmd1Ct5Cs913062RfAxIE8WJ
GIlO3/uj76VR2HuCKN9FcAyyPPoFNAYTQNQJK8BVFzrK3HrKbg2Y2e1AXIkmOr2sUlOLdqlU2rMQ
roBU2W1LI6y9KrPMzTEVW42+7oTYCwuSF4tmlVf0GCz/auozj73OSmwoOMpx6+ol3mL+p0oYN0Zj
5CRwxpBb5avIlPZpraB/Rmm7MluRyBmJ/HdcFwnEDbNaK9N0lzbthZoaTAt6PdhVSmE7KN+bMcKw
EDs9KhYHJGfq1AEF0dkzo4mJir+0ALjVjIVF/YTgVkNo7yUIMllHX3q28EN39BUto3xM4xBF9E3Z
6uuwKn/zC+X2NPetLfrGa2IagpPN+XYojIPVpldF1V+PAvj0QYKzpRRIu/WNKI7rJO4vcRpt+uAD
KbmbhfKHBvYoFeormGA7ZcmnNEimm19LBBOIGx0Vo0PRJRSK8hVyzScp137FaeMGqYUYl2qIGhet
jbLAVfAMaHp6GYukgEe6K9Fjq8piE2Tih0q/vemQu/j0KtvfZRS9FgRujTj4YQg5YZg+W/XrYheY
gaDGBLQa0lpNtRe1DBxLJpO0I8o4ViA9pU6JMLEbqz30tIyn3TBrZ22H2sEkg2TCWjJs6a3ZZlft
DV9z26TfGwLydrRMg9ysy+ots7Qb8mzdFiISB7zd2AQufFSaVfr1WJR3Sa54obok/2pIyIQZr+8Q
2ZNkrdlS2UYrrNK4dse0es38EdPmnYqcTM+ehdGw/f598juq6sLaz5BOCnSkMOgQJAlr0LiWqsIt
FizGKBzYdV/I4bSXathBE2miWJauYSASeBqsk5CCmCYmXpAotz6aIUrgdw06LLjoK9+Y3vJ+pvXU
jfcWqnaO5Z6It3alV0CWCRdp/OCPDFFsjIVHVZjfKLH8MimG1/gvSNx25lRxNOFVtqadURGwMjX0
TaAH68LFUMgb2Yw95GweRYRVKkk0qXaatUqieONDXpjq4k5RhMtp0A+aBSstCD1RK53JMu2KJaXK
Iscv4K/K07bUgRFKMbnNM64ceZeF46pN8k3ZkJwLH1EsyO1u99WADiEZr2ZKoVkmrUU1XmW8Nen0
p8NdUIakZhNHqpnBJgv1C5W2VaPcl0p9b/TFc6Nkl3KmPyBbe26s7E6oum1YodWPRrfQsk3KRiZJ
KQOXM4m/VKkRIWcJlemmWDGbPCfNszRG9EVbB6bDNq0G+qOqE7HXaKFPSY2wMiomB9wQmP69GWxb
2Q223P4p1feoTB/lVLkEv7MTqXJCKLH1PlnNPLyOM9nc0uDpRjT6g91FBb0vGFvkp8Ymj4r+coaj
am5uDd9ClZBsoEvZszW+qlocOAJ3qNXJu87x+bTlyhcktxs0Nw4/DCXdJQrlxir11OEhlGR7xL0k
lpEzCcVNP9Zun5l7q6TA28ZXGiqFsrqBcwchRkHfagEQz00c73Morgpay7Febwewib2Ah10odlUM
Ka4HGx83N2FiHdJG3KfjwSjw0oK7c2dScUN9dMLGRMDGPISW+HZE+AUEVb0E14a3pz2zXzx1roFF
jkGRKr9F/PzX/cRQ6xpb7SnwmnjHvL6KBuvMnnv5G473/Z9HONpNxTG083SeA68HayndK+oz/jg9
N8+cO09uuj+Pc3QgDElc6Cy/p1NBA2GQTaem2N766sj0R5uWNbWp6VFO0Y628vbntf17EY+l/fPg
R8fDSUgTLeqlwJvj+Qag7a43P9RovFLzlCYyMA1hI5bTYz+9DUIG6iAIVrlkXMbg7xSjcEcNfZah
nLkl3z2oKjvEhVyCgP3vv78+XAHcm2mNPNzS6t2u/wPSZV0I/QYII3yGubND2uRzSEc9v7LS0RYM
dDfYT4ydHCaOgVU50G/QSK808xHEna2tQMYi0epW5BLbio903DSvOyVBQkNPFUORFPhnXtCTt1b7
tDs7en/ySSqlWaQDxUSwM0J3yfSZL4IHg9N+fNU/4pF4im+GTbE580zlEy/u54GPXigpTPNSgavr
Na65rt+NkiwVYTV4rN+VUxyMc+/QufGO3qGstfSgz2NEC4q2aQcTDsq0j/p025ERpucfGocxUYCP
ozP1+jexXvw/3upjc7jOGWcQxzTwzA5hbVH8iSMOP0n2bEzmvpqldVnXGwpmxNtlf7L+uZVZVrOB
ZV++KHOIXQl20CG5//lB/GXhH88gFBUxYHAcA9hyVO7vrQloa2xw5rHpn0hoYrbdGs9YQeTAqnSz
yyCjRk5s+2UBBJmatQCo+uff4eTsgk9pse7T6vgWKBlXDdFVMZ/SFHf3eZA7nI0gbKYIDx7j4S1l
h0IYysqXhzPNRuXU/Pl55OXnn05AbH+nCToor2HOHDpkr2oeXhfKr6D1E0cX+yuglOtBrDZJ7Xum
sEwuwrWAvCwOFE7LH1FaCxtVQtCQPOpKfA2s+F1FA9uoiPaq9EYzG2fMlMdB1K4gwuJ22w+c7/0W
MZw/r7S2u2hj5ADgx4tCvukN7Qwy4zt/ZTkXfbq3R1+4NuhdWHac8RD4ZRTnA1f9pTvKTecoK9mW
N8HhXM7pUXAN7QGGNImoAidHlRd6/9ebmjRqMmoji8US0ARh6qncYGnfklrdns16OPUAl4q8SMYm
0WTHx8uxTGB0y1R6RvzPMz7qOLnJfXz756bKZYI4/k4+D3T0pjQkO5XgOAMvSbbZ3Kwanfj5twGH
tSh/tPqVIJ5LKD11ooXVhKuOT3Nx1329jR12FzZVy7tpadB+RFdRhWdTejeKysWAto9r68zncGq/
YqJGkJaEOu0bmyTSMtbRkZtZ1NdL/omPOPDnT/3UXfy8lB9dUxHLNNlFKh8ggd+EXnKEZt+Y0bqN
nswueuolEMrnUuJPXdXnMZeff/rGlbaTlcrgqozgugHbBQfd+fmqvot5j3YoR4UjQYuqdGzYhhlN
u1WIq82z/CIa1Dea1s+U/Qx8zqAw5hsMP2ihCoedf25quwSjv6SFO3/XD9Jv5BqrluND7k/3RZUv
W9vVmGWHqYp+Y1aynBm62BiDKxTJZG/PRUCfqNR82dAsS+in+zQKaJWTmmdT+JiT+ZqQkhby65lb
deKt/jLK0RugDQnOuYBb5Yflw1AJ77VOMIAvETEm/e71bDcjRR1zAyWlEqH9D0x7Di2nLdurGq3L
HMQbpeIMHw2P+ozAom4bt4+vfWnyJhkOkVZcD3PuKRmpmPUONRZo6refr+HUBPflGo7eqCIA0hss
j7tCZerM2+KB89MaEaT1WK7PUTvPjnb0crVY0S0UtMserXeCi2oPBNym4ejQojvzeZ74VL5c2NEk
16ux0QbLlDPNhJyHj9PZRsyJ3tmXEY6Wo66ZiEltuZhhx5eyib12M3jCLt01Z6Rlpxa+LyMd7TCn
ZJTzKmQk/4Hdtb8uPRQ5rvCwBFGMrnyZeOe6xCfWIka0+BJ1hW/lGMxTtNnS/GRERXkU8SdbHFmk
vHJLijU/v4Hy8pUcrUafhzqWoWgxKQtjzJwm7oTn4ap4yb3oRYlX2qtl2Mm6IbqGUt2df1GvpifR
9OTX/EZwzrUjT88Y/3vBxtHeUcQ0Vcstrwuo4ZUq3Oblu6+dsyqe2h0SBIQ1WRNlvG3HmTVhXwK5
5lTlzlHJ3KhzqFIoaaEUxy+Qaa1TqbG3sO10NFI/32d1eR2P7vOXsY/mxDqQQ4IBeI4ikmrfKPYc
yQJdtC3lMJfPdca2eRQ3VhU7QRg6uiRdTFRkqsokUUCE/fSnpCwh6gc1krzOGNxSyR+iANVJjaVb
LN1OfKCEZiOTovJ4o5Q3RmzQWNJ0avEIRw1fR1RRhDJcSe3RTwdCmLou2xV+64K6u6x0PFK9BC0G
ao4qVNcixj2zNG1fnuxEmlc/344Tz/vL3TiauzvglwHudRrf4V5QD5ADo/765yFOfbZfxjiaWzW0
shD2lylIb3ZjkW61Cbth/EdPJi8LrWdtykFbVbnd+L9CGZxCUtyIaroR2Umc+VXOXe7y808LYqha
vqAUPHx1Pcm7SbjLyWAsDRtR5WVcX7WNt2hNzrfDT98DmiUyQEv2tMeu4Bg9m5iWrC/YE/xsPUJC
XUkb5KGXxHhEzTbe1Kvh4qz98uT1/mvY43aQ1cjKqCzDRo/+eryXP/TcTb2MRFWSCFJYLZUdvliO
8v7zfT6xI6DZ9r9X+3f9+3SbzdzQjJoUCa8i6FIVyst0spxwQixesQpNU71Gj3bOyHdipWNQ5Dyg
B5TvcKoijlF4WHKArNvf5MZVoUjuz5d1cgRC0KmVI6s2jw/W02hANoIN4hkVbF/iA9TozOdIoenU
9PRpjKPpKYbtO6Es5lCia6Vb6YZTJYadCzWJGtpKJd7AJM+iFX8XKIVCY/zoazpSZFLtLZAbVCY5
V3iVQfs6vmt64VbQLEcrH4LwxUisPfiuS3JBVmkl2Pr8J0X6n/a3kvAeNaaDo42K+UfjR4fAFK/L
qQR4SgZrOqzMUvdUZbhM6c6scLR/8Nu9++kzijh8gtHBjK2DkQkXc9GvyBrZzHmCnyD35rzZBPpv
qZZdhkanPO6zzAwdo4yywwDhyZmjLHXyMOSPH5TBcs3Z9zRYQWqu3FcxsHgTMavy3gcplrCUmyDY
UVFuVagQkxFeDCFsH7mExynYtYwyInoVy8upwrAh1lda+yTWqp3Uv2ON+G+hulWDeMuZaNXXvYsi
5krzpT9NauKrmMl7aFElD+NG0fEDxUprN0r83AvmDUCzrW+F29RKZPS6hPP6vvY0JgVGLtVNpkB3
MlNdEWz0EBHX0mTtb5LdKWUqyYtUX8qDZBM9cjU2YeGmlv7cRbHi0Z2Xf43z+EdUSt0N5V63McEQ
uCkQelNXj0oTHLSovcgt4XbQZHnFFGpH5psBSbg0etuCINuad3I/0FZi0Lq7Nmrp2sg0twFpl2C4
MeJhY42ETGnwkwQTzygYtoW/MZlV5oaQwMRM3Kh4TMma+O1n2Sseo8tRV7ZyKt+M5jWYghdtKleN
Ka9Vo783sZtMFNY7ydxoPqXiCY1yn6/pdW18Tb/CwuQUdeMKSXpZlXdx47+kCYak/jUwR0cMQJn6
lp2JEmlMj0EDiEmjrUMIyYYkDjps06EBP5Y0l1ZysMLYy3kIU9e4RtSvuzFyB3m+SCm7z3m4pwvt
1CopMJwRTEjrwZhfjoN4M5l4QpTqQi8elCxbzWG6Uee2t40A7ENIS7a4KKdom5eWY3LE0MgBGdJo
K2A8DGf/yh+eMr6wcr4NRP9iFvfEHa0i6boz1LUZHyYsLzqMtaH9NabAAEaYvcVYlii/F1Bvv2rh
lzQwwrTZvGiDS6vd1oRB2Xmxr5XIKXTMgLGo71uV5pn2WymeYslfi0l9M1aR18YpgcD+RTNVdoNU
ArHPhVxUh0FMGtKzRIl4IVL28vA5kmNtVerjBlGK0+B6aXHI9Pk9PBS31NKVjpxfE7TrusMfFwHe
883F9K9dC2Ziq/VsZxm0FKl8Q41Bx4gAE11Da4l5zwivDOGV9gz97IoulfZUCiK5ZruYRm4pNi+T
hUHQEK/Qs61kWsOYf8Yh81TJvzSCxyYQnCm/bjV1WwdvLf5KrWlWCUlfoNFxFovk+1iQyCq7JhfA
D+w2HHaFuim734Tc2+Qx2ZEI4jnL+Z/YJoXDU1jQ8+75duSm8VBzOtWwlsN7QJTVeCtG0XYcaFuw
z7CF5lJsaLOFrS1b2msSGGtR7HdxR46LWW5RQ0COg0HYwW4WdkKoeS3B44B/uPx2WumJ4igxYv6w
tAdro2b6S6KU4Aivqm5cSbT4tUTxZrzpPy8s3yXvKlyZT7P+0TbMrFFWhpSHPX+f/I421TpahyRW
UJ2N3XQdrn8e7tw6tvz80/JMQoU8moTPeNBfNPMpISzp5wFObjuWaEpU3xagrqMjYR4XaidFauBh
ZGsQ7jfZi5+c2cudvAgW+oVFiUngbx/k80XMsdzEBZLNBdyWSvcjiUA/X8WpIxl/77+GODpv9r0g
5EPJEOm23ZZbyen2oaffB24o2fxDtDsPgqRDHRsjT+YFd90q3nZP58oF5670qNGBMECUa5VfwyCB
SunynVKUzs+XenLXQdIWlXqd/elxfbealS6MIt6/YYrX7dxuysFYxeW0MvWXvyP9W/k+exDp8E7/
tP+1/LG3opzqKAjb//NfX/7r/7cUIMRfn26687v9/R8fpDq009Xv7OO//3NJAfqP3UfdfEyfs3/+
/ql/Zv/I/0Dys9QZCHNV6C8bfFf/zP6R/0ENDbAAWHogYoqyGMv+mf2jWv+QUQ7TkeZ0QSjoIp9s
iq4N//s/+RFwBRlOnmryUKnf/zvZP38/qX8dnTWyHCyGMdlFSxLJA+rRvGHodYWfiK3HlLd2Oj8G
G6E8xBlWFkR+vf4BVx2DMdmDd42P8bfYpTnB8+KtIgZrQ4jOTTJHwkN+HyYYOo6qifJuies4+jDk
oM4nXKM9bVccyojAYOhPubX4dT1Su1Z+/qbBgat8tErNpWRhX/CTjS8O13WbP2YGk+38irCsw/lp
bqVctI1J2UWxtsuT6IYj+5UCVqO29ENa669TkF/OoAKqQobRaN1Aj+yT+jHpp43U3zfdH8lfcGaV
W5E5ivt7lRulpxiEt30orEmGjOimf1XwS4WIQFFO0WNCdOYGiNpKrGDtYVIaO1M0W1LpDfrE1fRU
B9nmm+isUnMrYyILAVi2w7ohRlBDulXNoCy7md0FuxCkWss1hPzJSewcdrUoKlaxFOH8hSICvsHX
M+xqjBULtqq866SolAgzoTFgVu2caTGVS62DwM8Wxsk20U3KXBQSf0BZ78Fo1+wd5Y5apbFR8UgX
UMPCQ9ccdHCeKX7hqMkIOTyYmPrZi66aCrmL9KghFuNRYcwmRkFrocrTiUwc3OET/1WLkx3CDU2s
92huV5Uvsb20tepxRgC73L8A53b7EpmTPZNVlzGUMqcb8jtQoqSAnyc7jhTHnCRX446byWM0KzZ5
hXLcrQTzpTQB2i55psXj/7B3Xr11m+2a/iuDfc6AvRzMAMOyurRULdsnhFrYe+evn4uy80VaVry+
vQf7YIAJggSBYr0k3/aUu/DOfnIFvz0iLGkNAp/gVR234/QlDQob5JsrgLPSx9axGlz9Gh3VT3jy
U2tHyDPUfL1Z5lUQAhiwM2lSJ/MtEFalF6xx4JABfVYl7PeX0kxd5OtcdRJhLsOP5hFUoD8D/CTT
B/YzzLYot06Gnlre9a4059g4FLalrsqAEAQ4mKkKCwjqenndmfUyAxcDcuxG6BpkELrDfrIH4SWd
D0XzfYgOVn+TVNcido5Gg57BbI8hCohR5flYxHa5rSMUk+cv/dzCoMToXhDsGUC3NRwV4VJG7o3Z
yxdQH13SucGz5rtEe7FfutRS5UnBq8S0663TklYOLBPmpQkzR1eYTlAZQkRoBwM6haERK0hZ8LMB
fM7y/y3zELWUuiu8dLqbJj8K7Ejdv2FJ+OCVgKHYI1BKePGIP4aenlWeMks0lDCSl9gooPwMLfBm
I/DyqEaoINkXUB2reWOVkEMTbYk/3SoTkBJqQA3eLG8oxa8hs9yofOaQ8LcXPLEJ1qVIOgC8TYYU
mgortTAJ9SuyU94nSF0ttZwmyZwJLVOKlG4Yv9Ys4gzpkkGwfd4y6l+lArGHl5GJRfcBcTzF9Vk2
fMqKbDRLA+JwPqao2b7Al8BWoTDKyzZJQOojaqKSGgEQ4UQD9Dnfl8L4LNWL9kZ20dbjvVLAHE9U
1APUdSXzq2V5rUWZGyOGRuAtl5tZWzCJgr38VJRKr2Tj18a3oUQaguVZaorTy68L1zdJv0eB7NTl
6CrKRPv6iyThqQhWLy1eitKyLb5ouzMlNPfYIeN4bYBYZ7oKX1yFAQ81vGJb6BgD0i9ZjyITa4pZ
ChvVLqp1HBd2QDGniXR7lCSHbJXfSMBPAU1HRykwtyI8vOVcRBaGo225JSLEREHzdCp7hbVIElJW
BSnVa1IzzeqNL3+Pk8cw5/sX1SrNzae8Vnd4xV7OHccQB55fmmRa38F2jeHXFPRnnHEC8suXjco+
QKGHRn5r1zzScjtJ1AZUGWK1BORQ4gDTk03NGhbiL3CJm0ZiV2uoKnFkVi/GCCd7/FKNX2o2UcRZ
KmfomlCzNbYxD6sOmDeJsrOc40hSu2PPCQZjoBq34aIRKQA+TWRnKdLE5EdNjveDyrVIo1yeFq9c
KKzVseoW42l5RbMZTnpItUTEXhHjy1UTBas6HZ/rRhhIbWVkJdLdoCKBZ6bNV0un5A8YymiYLUox
mEPiJJNt5BwwM88aZa9iX68HnxXMpCh8mMy4KQTkGuSbOubzDMcCuZ1k0tyyctCj8ZYzKGGOcW3a
tIG+lQds+4ArpQ04J426NhdQHnZvM4ffq63vOvTDSo0Fj0lSYQV0euvtqI7Ua6GkCIGNEPS3ErcG
sQWFl/mLH9uytIMzWczHIuOPaESEYY9/E4QtdKQ+ZjFdF7aaNZAyFvmrlB7xRphNzBm4Ff10cb49
F298Np6kKhaBlKFCtj6JfpKxkeJqRMokjA+z/DKIx7n/MskvY4Yk9U+b9/+GMPmuyPj7t5H0P8bb
H8Lv5n+9/ZLgtVhi1w//wSFAHHvdvdbTzWvTpT9C9Z//57/7w5/R8N1UEg0/Fx0SSfy2AE3dj/Ew
8/jPXpq7on55zKPHX/7IjxBasf5A8wLQk0h5FhDcIi75I4JWVBwykXBdtE9VLAJNpvdnAK0of0Bk
gB4iKn/Zav6Mn2XiZ/Rs0fPiFxKRI7D3lqTw5lc/AmM+GknL3//9P3JE74sI09//+R/SxyxrcYYB
9oFBJ6pnkqr+Av8wJW7KflZqR11TwXQIcrAVw/cbJXOHhsCmXPsGWO/CQTP/XBIJZ+tDZfnX0Zek
/V3C3I+R1TYEb/gxc6fsOhS+uk0stiKhDkl2DRKqaRRYvn00IQ4r+fOxiLLc5/Q3SmM7F4OATYLo
aw1GtFU8rVG/97WdL2AZHl02QxSX0F6MGPUD32xUCspKo1ocE0GI4iGCLUm8ViXkJ9KdpLTtgHdL
XFCYguTmK0chHWvkgcpySMPv5qB0fvxUW9OEiZyG/bCUTsT6jzPOqVxo9NCa8aLE9nG89A00o0sj
DBMnrgbJ+q42VQ6xYeh169bI6rzcmYlc0znL5LRSxEOYzZZi4s4wkeeqtaHlbp2L0YMohZXKRIiY
hX+Z0gnHIMGK/Bu8c82RaxypegpFi5AxdaOHTKVuZ5uNFWxLegUVvgpJ92j54XyL/Uig7LM4b5B+
aVIoCtak3wRK7N/NgzTei2Dk8Z/sRAr7YzrVKfdPTeHNShJxp1hF/y1ONAzmtWa4yCdZvy4Tyn84
O+MEfSMHjTmvlFY0WTWTqW+7pRw3tZARrayo16mqW/JNGqmNpzZpNDpCWWfSKjOz+jmDaPaKq07i
WobQXFuW39yYTVZVXqIF3BFyTRHZ1oeuR64+i5EaMQK6ETvYBd20DtU2um9xqKY21mUkHT4F3FWl
+PHDGIv0N4PBaG8l5Lvx6hlUOFB6jYYw/YxpoJWcmch3C3m4j41Yu+3M/hJ9aoRc68L/ImVlgaWQ
8qiIgr+yCh3YqizgeDX0NAcKv1tZJWburMDJCbR5Xg16kn0pRas9TMT+dj4OUAR87UmRs2KjNxP3
niJHuN3LTe71XTi6c4uaVcsViGkDGChJ9f2tSY7ryUEUHhBzwVmoa0X4d3wZLKIjhxwvxbPDbHd6
EgprLehMN+QYuS6aHuG2Lko2WSCgAmDNhRsFpeKOUdh4SgOUB4UM45DLGIEgvK1BKlEKoM6ate3Q
6SIzC4tdpiglQb8yba0YCCmNUHwm5DxYD9w05JBR58oseQdXe2ETh2kN5Dx2JBwisBPo1LupSadd
NkHUaQ1hPJSL8lSSxOauYE3u0yoJ6CIo0mU6p9DtUr84amKA8GdtdRt/IsWR5YpGTDAg1cPeQ6+n
1FYd2mLbyrfog5hAblSB+voIM9POTRxcsf3uHSjM5VXedphhmw2uo6kIDqrSxtcuFcUnPZdGPlXT
XauCaLhpJlDstfrmJlVHl85+u0oQnbwr+yxYd0OR7dLCv6/ndrqfAmTJUAxtt5MQfM/oC7jxIOkX
FYph132sawc/8yNqyhjMtD4eG4iCZwp5qlko8FEMM7qqdKXTn0sN/IIj9xwuF3Umwpicq4pXUNGp
j9xqFJABkoJIe25HQ1h8r0NpYc0kEdlGIOQHP1YxzDXNdC+MtfHVz8SgcmalFa5KcWof606rtxWE
ousC6tDXAIU2MLxpeCX6lroxKylZJ6aKWpRMAigrHTB1f7RmiKzqCImTGvif8qTDJp3DmraYivx1
arOikPIRUk5EN5wr/5tQa3NJxtNj5m4qiBMKhW6sco0OOlqaCIVaObCQXp+jVZSj3oA1FnjUMksf
S73st1NS9U+mOUqXVVpMzmhM3ZVYdeYSbPJNdlOKpeHOby0Uczh2+gz6EV9dCCfxqzxLxq0xS+qi
uWdV63QUMWoW1bbYkoB0zxiAtZvZSlpUPuYsfC3jwMq0K6J9UT8Ddf1Y+VyuLP6i2KWBYFQXR8aP
V5YpYD3RwLFxLO1ZhjNZ9H++Cx5+XtEfruSlnfp3SeuXEU5RN+FYRzlFH5rvjrRCK8gliNZdTs01
kN74vITI6XhUrKyF6r+AW/m3cfJGYqql5hgwXu0O3uw2TrzCC+BgrVMvX1eb/19rbafty//8Dz7r
P8eI/5t4I+gesVq3H+un7uVDsMif/Flt1aU/dA2cMXABwnqNhOKvWFHQ5T8Q5ZApLeLibFrgn/8V
LErGH2i7oiUPL1WVVUC1/6q2SvoflGBla6mhoyWhyP+ZYHGJxv5emCYFXgJEINdYkMgEjPpJtDYq
JnX/JZaSB5zOYhv9OKu+f/dZPln98seU5scgcATQPWY1Imd6shoHvyjV2WAQwXiy4NjPSn8E/26r
HGJjg1AejqKzXo42afyukQ/BjHQYuoSApMSocHF+WcfUlqLiiNGRm/Ro9k0UIaxg02ZPeQK4gMvZ
qO9D5Y4axJn2zNJEOv1C7x7+lH0hyIrfygUPb+boBXJOpvQUwfc4ebDcZucEGT6bkPfDnSDj4qGs
unKg6ok92rpD3DOsFK9pdfv3c3KqS/M28Yqs64ZhLLLIp32tKuvCGX7o4FqSbT1TZK520kO3huD4
EhBMO+Mu20pO7lFS7rEg+3Fk/HOO8umSIIeCxg9O6RdPVanrizxAksQVNp0nO9IhXQk37ZECsZM4
uh3d6SvsVfr1v4GR+mxC6VMsHoicjyB4Pp72ZYSMqFXy5o3XHkIn8bKbhc+JTgn6vH8qX/qL6qpf
D5tz7AbW/SdLSUUBnJaGgYLzL8CeQoCeGvDSslivjKWWbdxYsB+hNZZh6pTl9wDdfFMeHSs7ljjN
RBTsK5RXowo55rheI7WAVsMxUb8YBas+t2zojo4lPWHhEcdYneD1xAXt5RhBQa3bxlrhZSg9FDRS
9DQ4ZH3xIJaUZSdpq3fZ1l/aCPBFwzZ3x2T0UFFwdf82bm8NipSpfKUk4AoHN0UYqhT6rRW9yQl6
Si9D97ws8mndxpUTGeFm0NBhhmnelNIN1mu7jkpalAcgPnoCNZOCVr4rLWFlNt0XXZ/rfa8S6hG4
PGmzfxWBWdDsOBl38D/2DblKQa+nZFla0ktDMauPyo04H0RUlMwmchNSr6hRdnEeuhMK8U0ZrHQB
Dy/q60bbbs0hWaETtjIEC7FkdWOM1NU7MBEKJFONGahp0+dxZmtWS+G/tUurQtwZdnME0ijF8oF6
m5aXtPMfTQESXXPXy39q2qOe3gpsxhprQN+/Ga3SbnsappqbJNkWwvhKl18l6WmSNK9EGmBUareX
FPIKRJ5GAAyStJbAlFh3WSiuYLuuBQFdxSXLMUlydBMt7NpptdiBibqOysyeSyAlwr4QDHewLkaK
cjE+Y6J2nUaph0Yl9HiwdnCoVb2iHvsYIMU9NZo7Rd1FJ1SORoDVit9GSstdRilOeo0pCGLv1KBZ
ubZQJiBA9+Iazd3gqYzue7xNLaroKHGs8cfCmaq+VZPcUafvqTkDd9qrVeCwfe3UGlH6oDgoYYtY
fqM5eBlno1dmJmsDCVM4ljEl2ky/NnJ6eeOxEJq9IcnodGyKUOcc/561/gXEDmdiukT5tpArB8CE
LeRfdASyxs6pg5ecn0s0kjrpe0aeV4lIhMmN7euV3RXPfX6diiENt5cecK0AG6BXRDoQ8PD721lX
7FgV3Q41/2pA9nB8NSLsPYbi6wSqqa+PRq27ko7sCioqFglDZoSumV4GuOZZJdIWaInjKOBS5nFD
JsakyWXWE2KRvZMMFR3A3J2yBlLG7CIm6Un9Nz2897XXiU69Xn7zRdSJ4cyPZXMlNpIdNqFjAS2T
uj9llGdVYYtp78MwcKmgCYCgKUeBid5keTmWmPiqTrFIG5vlGlAVH9RYI9LAOkOZ30Gyxe0GfOIW
kn2UONA+ib9NSOWm3fFItc4TWBElcZycy2Ii+B+7TV/7u1YU96mogjEZ6K/0Hq2KXd2bN9Ycujli
/mFwJUr7UoJMN8jeNMhuVB0otDp+KXulpSGfUG4zPdnLmeJUWrhX4/BSqm9zejBFV62C7EojA+pH
YcXdY7cj1ez+oYlQ1Y1u2+z7HB1CXXfm2f9WmBOgvKs8Nm3YZtgB9Kj2YnaWAUvKVScqcADTCqcX
M5LHdCWXybr3/VXd4syHAV6G2IohHodoT4QgG+2+QvYQ1VZXDy/noDpEGDrWpeJowtGcJchXi9La
s+5/TdOHtLonct4hQw07kKK5ybWjHASrXGWj7kDgu8dQzLVYwAV9mj6nCU31OtdWE3Divr0Osoyj
WNyHvvScComn+vplZnJS1LS7aPUcm+ClBWMoSJc6XdRgXJv9sKXAfBSxwGzZtKIweHVuOpn5tZEa
z+IcVsKDmt2q2VLnppt6TDDQLIVjjezwLGLz48MW8ddgr5yqQ7t8Wjju86XaXfpoBpilwqLN111v
rnoVsYgxoejVHmMLz89k2kUJSZ2vujWLMA0u1er77F+r4jUthRZH6frbMMcIxs7rdkh3oThw0OCg
GW2SJAejvsh95MiXUDuaUiRcaahZYuoIeumoOA9FsuRYBUDF+SFG17IpoJ9SXmyqyoUcuy7M+UoE
sBfzfUtaH3KUb2b92wi/aWASY7zTqvKukRQnDh4M/mBGVSvSQpf01MUaBIHhaGsUwzUZrk9FIHiK
i4wuarYaKiav3IsxFNSKznuFmYVarIe5n3HhLD0hfqnRtc5HYNAmLp8BDUpEYjkuVc6QzjOCRVQ6
ih11nFfaiMaWsQ+baTvN4LSsJiWTvajRZQl1z9c26GqCOsNZNk+2lYmVTalvzFHZt21006JJl1l7
RV2hQLUyQTTSTRGtJ6qAKGzcWO3oFjH4QRCcmYQuv45ytfUaQT8Qc+sCFF6KVnSu0MzvhcOgfEG4
3xHGYaNb2SaQAWnhZdZrwWZsaB2p3S7WU7fFVEsdJNcYbijA3FRNiF7Y6AZ6vDLQ3vfzC1WOV7JK
f177JnOSNs26QYK6yy9yq4dabmEhCRTOxFlFK7JtaQpXU8Vhp8jrsJwOJu3feZwQM6mOPkeMnYz6
BXVvfFxj2j/thqrNGlkmr0aVXFW3wZ9m91CL34M0dkcT0Xdd344oePd6vtEQRhmM8HbQ+qPfNI8i
LqEUeJwEJiQ0OLtSLtQEHSMuP4s+pyTjsPck1sjT0FATgDsWZoqH612Q70MTwF7+TTJSLx3iVWEI
N4mW7it8ZXF8mUsqViaNXVQxcmh7ulxgSyp5qYGrKoKyyKY3WeLFwk0MrliUrztYc+Oz3KdOPYkb
MU63fdQz5cpGTO4Ai2r5U2xMPEfvTHVmi/NxlI/xTCwGCiTOL0tJXs/RNwGtni7gZENEpLgdqBr5
4XNVTldiu8ZQ90KTsrtMwpZQrWjZpki83fOIm6SLAZGmT5XSHMvymQbhS1crQBkFj14CdTYiEs7I
1gTCmN6oHK11hbB9Fl2W6fQUWKhnWvgXUmTypLBYKzWeLtbkSLQeB1DOozhdZco32bxOtOt+2CcV
RnZZflBH8VLC4THWBMjbhouL0YbrgG4rGmxVfKNmrRMF+Zau4w5isqsTe8ryVf3W2f0uaDRA6X0B
PaYqnDrypHmTwW2fYT0BFrrLMBseoC1jRF0Scc6gwaH3rlqetBt7t1WfO7qHdVm5NfHaoMyHkftH
V6Yb8PVYBA8EBOAhsO6TjeqYhtKFznBxdpkGe7/JEAQmCpSrXSu0IMrNbR0GBHXgmg0rXDFniCat
53ImDnqdMxznAopZqOVwozupfgg6MBgQbOIKD3uxArUiupGYgKi9zZSdXiP97x9jcbjByGjxQJam
DMRD7BTqjLmatvJFODfibFs4BxSBYGdD7za173ajv6X4AjLiNeGm7OTvfuU/0iG2I1XyfLnn9COL
LL92ZuPpSGjrbK4cVpJgXUhdtYb74/qcn5b/omRXRnHF8SX2/rZsV9T40Zg/aDXG1+H9PFbrPH+e
u5qIm6MYtrg5HCTjaUqgjSYXZi+fyxg/NnZ+ZPH0tQxwkBBL8J75mDdlWoeTTOIPBOq9Kzugn18z
h9jGQQBnF63OWelI58Zbsql3jaROtOq8iN/Giy5Vh0vI819Kz1orHtyZVfbw+4x4KUKc5vng2wxK
NOgQkpV+HE5J02gerWR0Y1CYyt7cDngzqfuzehLL7/llHMCe9OVUdExPpeIkpZnrOEV4fZj6i0jd
a/W8L6tLbkO/TK6icVx1dNnHxlqukTOFzhNo3Y851N8NftLMHgQ/bmnTM/hugUO9CJxhLiyy+x+W
SGPocGiojr4/n3d/lvy+H/pk+aRlPKUlxtQcF6Yrc+ZPvuGC3/dbMDU6tDXtjFPSSR/015c9WUAz
wnJTafCyChLKg8drIeNsXWIu4wCqcIGwebljnikXfVa/ef+aJ7UuI5ELQ8sWXf3qep4PKjlbefP7
lXoK436r3egIAC70fhG20bJz3u2MwcQ32MJUxoXU50YbrlHTrvejI67oQgF4ObMzPn0lFYCnQnhK
XHS6M4S606U2GN1O67zaoik1tFvRvzvzVp9uwHfDUEJ9/1amQkdCyemhTXl6JevllYU3fDJ2tpQ8
tj0CaNmNPuT7NuFQn9G7b0MgILAbVHiykCJj0vygzZ1ABNmm/19+gpMvbrU0/dswGl01uBCrxwxt
LePc5jz3mU+AHwicDIMa8f6SfmP1X7pgPwr/tZVD5cvCdhn8wsnqFIIG9BwGIa64yy5xQ9v4VyQJ
q3BTf8+dc7TAz1/oX4OdsgIrK8MArGWwMQWsNWauXhgrLBJ+v27e7p1fDtSldP3jnU5ZgOkYFa2u
shsodKx6N7+KX+Be5HboAp/fpG7s6tt+W10LN9DfPZEUe1VfovZECO5GR/nMJ16gH7+e7+8e52QZ
l9o4hZBDKNhdBJfopqwl+oi2taeND/Yhf5kus12/z75OX2HehrCsgbJ+iXflDUUKcXPuFj1VDP15
Vvz9dU5WroZUq0mJb3QHhyh9S5EovuIj3c0H5K/cept5xXqBhVATsmzTRuUOUbvqeH41fHqfv7UY
fs7TyfqG0mj5sfR2ag1e/g33DHCd9MDCG+2xdAJXe/n9wvh8QBobYKmAUiF+/vFAqcM2q3xAbj9e
/apbR17o9ra0s3YUGc7fcOoytb+sxL8HPG0VdAP1UZApnMmhtPKpu8gARKtJvk+KeN/2oZcSGfuG
aCNQ4UYTJUnlVQPjCE5la4DQM4v20NbdpaKliFl1XhY3bkFrI1MBlM6+m4+V1zbalYJGmG+MdqJV
Tk0eLE2hLcKa5Ld0r50Z0AzJanJ2wwnC+Tof1DXqtLapIzMmQvTpz0HkPg8rDMWQaFiBbTJPvrSB
n2cRlhkMMXiHa/wGMSW8lx7wxVEuUNfw7dYp18oXA03/9TnliSVu+OWj/z22deJ3oYMsLyWfWW71
dm+kNUKYVJAStM0hgjZnKVSfbm+DVh5FXdNCivjjoqrGTAsLlRxbujU6eI5OvpU9KoHuoAGgh/Bp
g6X0oqPy7cxq/nRxvRv4ZPuMGCckSYstQuNllwBPrP24ibAPSHFys6FObs6Mt/y+X76radCatOg+
iqfkqr6XC8HUOTi6XSi77ZY+ybpZDSt/4x9RorPT3Tnx+GWV/G7Ek3httP66nNR1vW3WPyJweXNu
mM/Dp3dvdrJag2SCkNyzYvqVueuPHESC89y5ktNfp4l9driPcLyfYejfw+knC1TJ/QLFYCauX9Fv
Ku3GAWLv9RvQRmvFke4BW9vl+lwceir+8uPgfzfsSdQmy2UuyWiZuChl2tKgrUNA5NNQ4O2EETtB
fosUcKYHq66f7YIT5Mz6+XS9vht/+fm7IFXAzGisesZvvMV4NfHC0H6W1gviIbpVtr8f7fMg4N1o
J9vSggmOHNrytteYQR7KreI2a2kPIZpEtT4sBiqB11MJT20A5I754Ns6151IYeLfuQl+v5JPMbyN
KhJ7yTxNlu1nenhB/+X37yt9dgxxcwPXXvTS5NO+vThmZpEspb7Gk1bJRtknF+nebljEHED7Yf+n
dE5eY1mmp7vz/YgnqWM3q7mYJIxYq88VLChx0R5OhHUB2aAD1aeLTzUEXi0+86ryZ/vn/cAniaMx
wemjm0FVcy5XqKJeIzPk+WNO8/+QaHg3q/WuSvtNv3gWJ+VKA9yqKEtSTaUFRV7d1/eUgz2QDk5J
BynX4TVAWwY16jTKVhyMyyBq0WxOz0SmbwHuL58MARpSNfpaEB4/boGuT0MkVfhk4o4y+i7Cyh70
7eIt5f1+OZzKiL1tdoh5FmULfcnRluXybrMZQVeoEeRhQh3jCNCLa+llWGd01P0tngZuc5g9ZZ1c
mYdm1blv97GDleGmWOXr4jY4a7FzavTz9kAYXZs8E8BmQAYfH6gGsptHWMSSog5EA+3VUsCpXn13
uqou2o14RC4aoSEsxgJXuopuo6N48/tvIp1qXCzPAETGhIFNAdDQT9vt+tTKdVG2k0t79DKcu01U
SlftmIHUm7U/i6pYi3QOZBjySbVBw8xWqvg+CfSrOQkvptlyaro0VGgMAYnkhpAL+kbePRgptepp
uAZ6TKFRvzNwO0gM1dXV8kEoe+qBI8LBQ3C0OhQoc2MHrfaWdsSKzuQO2QRaV/DGLCCHBtr9iE7X
mbpqfBMyXKLsEC3ed3W2s3SseaGt4Q55T4WUJpuyrWOQlQlzKi/GDKlh0ejMLqNYuEs7lJyVbiVC
Fhr7pV4JRauS1X3eo9/c6Xnhzd38TfCNgxyJ2z5BjMUI/sQR47asFa/wybrbuyD63rU9ikEq2zmW
0auOPUGD7CAIhyqmtxXeVdCE+rQAQXCUymMb0GD0O3WH2fBzXfnNZWCNe3NCwShQlL0WDTsTDfl5
gYFGyqZV23WOTF1aAPkNAQInz4mgemlb0j2V2ZRQStrkomx0d8a7z6UCrOKkoHxPczWlZ6TG26zx
ryGE3BeZDgS2wwPYhzelJOUujmgP9IX8rZWRgpjT4trMYk9ttftppnuq47iK1WwCCTOrbsQ2wlZe
j3I3r5UviCLtFF9e0c1GaRz/k0UyVM+wutZFgJIyDZLUHPZdDAUOZE5SNKuyu5f0hz7QHIlwW87L
9ZzXW0FVj11MT6VU5EOdpfsgrK7iWMXAY3qllo1yhvpaKNpzrgt/+mVDIz2y7tJU8awweDyz/k8D
OAv3SpMOgQjeXwIpdnIlmqOoF1EIJ8u61deTh9D1RegC/l1nL0vACHHIOTPicp69P+8YEUFjSA8I
HINmO8VRAs20ZB+rQLpwyMiT2E66dayGO5YPVq4ADEZMSQBs+JLXpOf8oU61j5S30WXAnDLIGgV5
no9HTpJ12tDL/ehqt81jThnThtCXOc/YU1Tb6Y4WWOfO527F0+zjZFDjJLgj1c0gJgyjmxJzNNht
OAKi+Df0rj1kx1j6mOjezV/kTffgn9Ny+yXBPR385H5pO1wqzGXw1u3+rC5zF2rVA9IgxHfr2pH3
Z3OQT5YUmMN/fWLjJKbrdKPu+5lP3LrJpZE6o2usJLt4bZBGQEdicKtVdKTZ+Pt19fmolHfIQ7SF
FvVxYkspAU6VMGos4UhpPMrtw39lACQeVPBghGYnK0eE4YUw68QkznuDYs3Ype7vR/glQ36bKsRY
Rf6STf10M3adPllTyBA1JVs46pHnX/kHFiTXMtr9bulYW/nivNDe52sEl15QnhLeaadFEGuo52zu
ZSKDXXIZbaRN4jzrx9FTnJpA5FzW8elU/T3aaQVk6lPRmitGi5XXXivtUr088yFPo0E+JFc5ZW8D
tWAQGienGkwBS6zbanKnvt9TCHfpbzpJkkDE/dqQYvSTvArj4GiAuEqqQwBQsxHnGzr7txZOCANM
ircn+m+g0P0/pzSxiF7/M/553w2PUfuBIbf8gR+wZ9X8g6APvybUeTQZi2iS+R8MOVX/AxkonYgY
0DMmr0vb5i+GnPgH5DhwzwvgGY+uRZjiL4qc+QeywrATEIcgsEMa7T+Dev64iKjciAsaG8FNngQN
DPMkXKbt3UkZXFk3wogctSzMb69aPDJ6oBXvPsnVj8vvA/L/4534YygUTyxwdlyL4mlpDCqD4puT
CpqlXamBZYeoG41afkhxy64g98Yz1uT5YCstErTSuRhg2Q1/38jL6AbbRUZLQ6T0+ouHUoKRYNVI
ek0GEnQHFNtAufZwrF2YxsNdv05W58pxJwfOjyFpDr8hvQGwnx6mtODFUhPChswUc82M7tRQUPHA
T3glYZ9x+Dd0bj+eOr8MedpomHozG2KJISE8ah6YxZ3uFqoHs2lF5Obxkjfa3Zl5PTfmyd1bN00w
SxpjpttCupAflxLgUkfviAIuajtD3fFcP+XckCe3r6mKQxjFGJ6VE1oOykIxO5dsfz57YPQXQSL+
cXq8qqFaGp2cNC5hf0QYk7r9EyXztbGOvsHM2pzji564CPycO/agTosCXZm3dsq7zJV0R/ehRFLo
zi8DbUV6FNdbF/COi9+OvVXvfEjwNQYyl5a4Q33XjVbnnmG53k82CbuEg4cbBRruW3L97hGiyoxq
eEcgei19g2whpM6LCUkNP14QWgCN86+x0J4Jak6qkG8vbpg6OaqhggRAkedjVJOmpRDHPjA3aN4r
XLa5mFFk2C596Wh1NjT/9cSDmvZutJPaKsKNhqKkReP6F9SM7GQHyo1eSGrb1aHZQlXD9fTMG36y
XOlQW7KGQieod/lkh8htBM0Sdpxb0K5QAwRNgjNVv5OQ/+0bmiLELT6hhiDnaYZfl5bhjwaOg7O/
E46qwyZcAfgOXThtO+uayur56vFyN5yslg9jnuxCJc91lCE7dogdPdJ0dHq0CCEtqLb6HG5A9NCO
P59afXKQfxh1+fm7NdrDUNP9jjcNt+PXebW4lYeLmPfkTG7mht65QO5jXvPrl10m99140mDVmlbx
lpJiDvYs9Wukt7cdeLIs3wZjfTxznJ57v5MbefC1ZJIm3g+1jZ/v5/N+KjqFeBn+GxtimabfTeOy
Yd69YNlLrT8pDDhwRWyDjbIBAb+Mt3zP84aJn233DxN4st1bae6aOOCDhlu0YOrtYugdod3kTki7
nR/vs1WqkKvBNjEIltWTzWcUOaRGDJPduuwuVSDnrW9eh0B9fz9vb7nX6Wek3ihx06MMRoTz8TPK
VWGGlR5SYUwBWyupdNHOQ029o02+ihnaCXYcWghpEgpuDRk4bSTEkYvmi+QChHrC00F2+k46pjOr
bAoOXcT2gRZhJCkSrvq2qCbpUoz74RZq/m7hpBcxQuGSHKu7Ua8xtFeCbDMNCq11RFAA5CJNlcvU
t1CUCmwhzcdVIZnEVpmSXhSdfGbhfvad4Y0SZy3AuF9KvEkyCGPRWyTgoorgZZd8R3PgoZ3yn2nG
PzOmPtmRZMAqp5yuIOOonOwQtQfPnRjiEuR0lSN62a4btuWDfBRXxQosF23HXXijeOVf/M5/HvqT
vfJh6JO9IqWDYlS1xOXxHaUwckj9BdM1T/KgJG/OBZCfXBsWAb6EDff/oe48kuTWtiw7IqRBXYiu
Aw64Ds0QHVgEGYTWGnOqUdTEaoGZZfbofMXIql61vhnJ/+C4AK44Z++1OSPwP7+/UVMnI/RcdNZF
sGEF7oOMYNq/v7X/shj+domrKbwwUQeX6548tRCmGAnUprvQ2IJ3++JCVy67X9OoDSmPDDfsnQYG
yN9vRhNlTM6vYFqjDB5pG31yGsNvwGWtkzdJDArGqjvY2DrpvExzXzUG/m3a+e0HXN1qqmf6GFr8
AGqigys8AFMOzIGSzlfjxO5XW6krzd2fN3y1TtVK2YpA53rZicQ8qqisyOSQ7YNNfCtT5Sj85C78
suywnjOvZ3OOWNQ7tTUbWL8WVVp4yOR+MZnNHSzcFPzuk2QzWJRtN/LqtB5+teh1hBFvtg9jescu
ct94k6cQNYT8d4tuPtlIr8MnToTpW3xLeeTrcPR1sK8mS36lBfiSAyiu7Ks1gETGegY6Cz8bVbcn
PCwJDilPeEr+W2vOrx3W3653temrx0TLwjloXe2BwDioaF79Dlsq3yq7ZiedCaq8073hZ/t9QBa1
loOE+/cP7V921r/d8Pr3/1hklSKrVIQr65w1nQpv7XlXF3X3pVZh/Yz+uFFqAjYxThpCn6uBzZU8
D5DR08TzNM9wat/uvdhZZyh5N03+32/q33adZHRgvDbXEOZfVYp/3pW22LUeW2HHCXfcGgutDQe0
deZZboOMKp08kGGd3+/+ftk/50WKh4KcdEonrOzX82KnZklaGIxls9yqZrINaVD9/Qrr6/D7KFoU
d8F42r9MqvbV00K0NCzFwBWsTN0oMkVKQMoCx6Wi7ApiYuVc3/79ildl0XW6+OclqRb8/oLImR5w
oOWSHfBbfAZOxUcx8Hbyefjrl5p70aHffRXX/a93iiqMcgzPkZSz3y+rECG4WEbVuY2iHdp6BqNY
0C3uhHiK1crViF7JMG38P9wsHFHkaCzfq1Dq96uWejXVQcUkVbmTpx/mbcuBZTjaW9OZPRyyHhtd
ygZffR1/foRr3ZzK2RqcDgriakrG/kVHsGa1E2OG1alTHA14/Fwk2EVkz+6CnMZesK0M/eHvN/xv
o2wYKkArhQ9Fla/Wnj411AnwC1teCE24r7JvQRJsRWrcq130usY4bidL+mLKUY0/Z1mLZYAEDKqF
nK6vi3taBKlJzmj2jJ3o97Ye1k+IF+z+0McDvqFS65Nnpamtj7GfxSGOy+CtVOcRFd0ClFPt1b0S
i2JfpxaGLrZczSELxFM/ZY+hNdwX9vjQELrSxPId+2JMR0V2MMrCAyBXnUD92A+KohTHIU9L8lyE
gGnXp6Z0M0+LtV0MI9uO1P4oX0fha2xTg7Sb8mky7cY1FqOlaWvkWD7zkrxiZXb6EG/6rEnf9Uwj
lDg2Wb4n7JKhmGHdpBhv2vjQdU1N/1Ydtkkc0ksQ3SEY6WUaidA38jB8L6PuIsXKKYhbso6xFqTl
eCuFybdMz1NHistbSiAZHzjEfMaWoF1zfFCVzosl+cRz3Fg1+XjNtGub9MEAo2WZxU06qve9It8n
Ld51IxOHJqeWaevjJSmWt6glWqtuXrNAfsTgss07xq8DFoid5yglYNeHvgTMaa2c+B5IUpP96Fv1
thTFHUvobVjTpjSb2JUCyY3Iap2kwscUjeGKModDhta7MUQ3IpULzH3tbojyy0zuQ1bmZy3OzkSD
nHSa9qXRbYO5/qgloFFZT3ha/l0pqZ/J5b0Il0OYQJ2Jp/5OHsS9OtmQ2g3J0a1M3iah9Sms+VBr
EzzNFPhWVod0q8vjVOGSXCQyEpoc51f7MnbW2ewmx1CHiGGHHdaV+KWqhkSdMEo+olHW8Y9NpD/I
JvlKuv4oFRWtUK1/6obeSxZQrJ1B9zBGnRLVEvg/wvqqTH6IB+xiZSRwJPandsEnLCJU253+LAmL
TY4W5FvkQC+1VL0Q13nKUpKR6xxDKCZfIL+EyuGJGnFA0yJ2CVjXwUE2OHiS8Zm0Rc1XSP5wsikl
iLdf34HxhlLdyZ7i04iXWK3De9EUDxYL3qblT0mMts81sSCbTqXH2o7hfVCYJAZALnV6ubiPi8Qb
jOop0dM1o6L8DEIZD3vdnSRTSw55reIy0aPntlPfdaOzSB/pf0ypfYlqWT8HWv0YJvFzp7XKloeT
bWn3NBfF7JsNJYkXNQsSAiwARg0tlYkhXGW2eVZ6ZP+EThkthDz3mCO76kNRSji908LeE4g7Q1sn
flgwCFM2Fjhn7R1D3vgzJ1u3WIanoS6PUdLCgkiGAURsX23SaF72aqdMWzPIYBh1Re5yXI39OiQ/
ydBKuHoFdEtdAKSMrFnbhkEc7M2RtzKf7TYHGIp91lQQbLSiwjm86OUlJICDUKfScjO9r75oSRu/
FK+/reN0XFhiOHes2GpAF7+vM3Nq9nresI4pyZDlOxGnEz3ZuFds1vK+t7QnU2/zhzSLH0CjvU5L
8RaNTCxZkH6Uciq2eVXth9X0qE0Y8nXyt8fyViuN0Tc7FarsoLnGhKCOAA/0AOZFDCBJld68Y4NO
i9FKqy2MDXmTVsElN/If5dI9zlrQn5VueJps5ZYmwe0w41Ibc9JL1GKn9AY589FqSC++R1aUPCem
1qKhDkpP7VrTVasqOnUAY0AztDZY0taMTdeu5Wm3AKH6VkV9dDPP+Mrnuin9tplyz146yUXzo3rJ
JPy0x2HOmxif2k4Mz1leD8+NmkAihGxa/ayhTdll9oPDPO7MYvk5TNlxUautXiwur9pW5MpbSpxJ
UeU7jKeXuhpWbvT43prmG94QIB2BF/TWXdysITClBkq10D9AbzxEpPBulyGETzcau6iX3Crub/U6
RZpAWShypCA3/VTOXxKhntsAVEJXHyOR/2ySeF/KqhfqzTFgZtDLkIFOjvaSQmdoH1RyHQnzYLbr
gBOXL6WVX8zcXpUu06NKhvRmQBYJa0/fTSL3x3qXxMb3WmV2azTblVvSYyHAZRNZtZAw1CjcdwG7
vrjQ3aqtNmFXQiLWfCE/s5CxgyDLab5LiAhSJDrZ8btasbzJ6W4GbyhEf4rCj8iCRWiTZmLEi5N2
xn2uTw8xs/cibNw70y4SJ6tJLoFEVoudRCfijf02P5rNsoslZFAg8HZdYfP7xVFQkRuq9p6QtE3Q
/gztBuNN4ZX5vE+iyjFhDmRz6ufZKDZWV4Mr6KGTH4wZDkg2PQfsZMti9AbzezOVvsQkMnXC1W2+
VkV2w5aNXuArBXGZS3uTFHAH8gjgbgyLCIC5LOJjqsBOEeY2n0Ag43wuWuHDU3D74CEb3zh2PgoE
YMUi+QvYgpQGRhBCoVCGzVgkrlwbp0HdVeGj2eQn1T4paLLCwCT9beRflGf+4dkIVjmWgkBmdNry
JRejYzCZtVG6DaoYLqJ6NBdfApImevAlpuxIEn4vQpN4cROp8palImtn8aTaPJdyvw0ktAxgcpX2
LCZ4hGxs2rw5BxlpYHl6COTQEcGHNC2HvNc34BGa/JNNj5vSoAT4sUmL0O3s/hv2dgAMsRMbid9X
1nadD/oKDmaHsT6AC19iiZXhfaB/0nEza+lnH+PyBjeD3m5TBz/sxjyrQJvs6aNPS6epu22tQ3Um
7KeovpVVuxUSc21pbLvJcpgibJm6QZQjJvnsIvnGtkgV7R81vDJixh7PTSEs3Nlp/lhx/wkp2LT/
NlF1H4+AjIa3oSugBU8P5Zw4fd7t4ijy4zXNaaovQ91Qnmv2gOJ3UxBDAG8f5eQb4E9Il8PWVolU
r+XPdlY/uthe2GTk7qJUz0WKgnFSwFd2R0yFN4YKRL0MTU/kK4kBkKZVOcLiGxea5AVVfaPlHy20
EV2tNo1KugovljYV2zE66BaH7ZSgnh73IVT1PD3LzWeLi2OWLiMwoBXdnATv48gLX70PYFBr605u
boc4J2D8YKaRu2ifijxvI+tDYxJM0jdCeqD1JDvg3+QO3fTVexb3x1iKd+TxBrDJSTfqPC2B7BTM
wFOqmq9Stqg+EADEuVIcR9X+BpwVpMqLqjb3gImPTRy4VtIc7IzfZpikSTEBrfqtMhP7arop2BsW
ubKj+dyAxRdP6lB7Q9X4qn5f9hXkGGkrKfkhGY2XdGm25gCdqK5x74cyYZOFN439Zs6UYy+SXUSa
Vyd3l6mpWbfpNi4H2JlrWONPszNv1zAooX6OQF/WIB0CYYpNAuRgmee7VB8cQpp88kselSxxJLBI
qgWu23hdYut+NLTt0mC8DoxmU00/ta7YFm3qTPD5p0r+xgYV+ERjHVW6yE6BdqUTZJ/UpdfI3caK
X7r6WzlL57GB4SA/Vcpb1weX1hi2gzHv25LtY8OWvVBuajBH4QicnrcaapMTBQ95EjuT9RIO4amM
Va+KEUBqhR8a3UWtx+8jCtX7UYIio8/ZKc8aUEsmeAbK4rsq68/zVJ/7oH+xK+w80wh3KIHh3Sv6
N9UQrmbHb1M939cWFBGrDhOnyBBDLoTTUfuKe0+o8zbrh+PYgReZdVeFr9LV4Q5q+F4i8ExNsnSn
gG2Nk/ScTIUP7OwcyrDTIcaDxK0UkyDF+b1J9QS0eSmABVAfkwSE8XEi4yoSIb54Mdw1avfeF/U+
NrNbwUagV7thl0jxY9wtFsic5LuhxatEdGJ3r4fqqeiVwBnqQOsJmwtZLGpJlSxnQrCAUkBdTGqH
Scs2tRnyhJ5oDAtuCgAHzAbYCKNSI8zwiXVKFhzzilqhGNVmfUs7hJOCmeyVurjti7E7zwAleU2D
R37vvlHF4Amju5M6gThcNtF7zCFhYkaetfu+tmw3JfFkM9kk1un1MPo69lLPjCAzl2XmssKsY9PL
bq4JSmet5KqpjL0waKSNmajoOCwr6t/IbU7PihhLciASTmwK3v0sVM5KiMGkiOBH2ON9BZ7Jr4kJ
eRhsuXJHeTJh7xSdbxPOQrF4hjWnEJoEf638NLKZjC/m7dAEuGoVZHgNrPuLouaWb3VdohGIV4fG
Q8gQjz9YEzNjO+ZAcuKu7277fMnxBo8iPyPL0obV8NHTaO7r4KYkY/B5hltzFwQxGAJZS49FFMMD
tMpkGytTfSgWPbmJTAPIaZMsNOuDPilO8DqVs9nX4akArnxrR+p4KfQSBkMcaelZMiQ+IFvJqtOY
lvMdi0bdbQZQNTd6Hi0nw45SQq5CGzqIYu96rQwv1Yhu2J1HhUlK62YdefjAUbVBZH/hZVUmktpD
1YeVqgY7q5/NbiPavrnj/D6ZG3WQ56NUGN2tMnTBRctnVuOmbYBGNNKnqk7F/KkN6VJ6oiqCyLdb
o/HKLAKEohOWph+MrGqWjaqQsL0Z6wYFsJ0XxvRBruoZM/m7TJyyhKlAB65EhyoYkCZYkHjquRtJ
q0vARk1G2F4iUUF3g+MKjyq3qxAPnoSIWFbiAPxVEIpnqEz1bkrb2PaTcmq+ijD+syCKN00VVHsM
lHJ/SBrqWrMTBX6vu0AHhp9k26fGziV3Aky17zocehIYQy/pwjtSV6AdJHl/qMvC3Py9BKStBbzf
ziKU2BBWgo3gKIKA66r41DQiHwYNykakpNPJMIxvJn491+jFTJaBaBwDHY1jpRj0x+nAI76Jx9m+
ZErdHnTiS1MpdbVc7TwDwtBWkxZ7q5jhXVkWBbL25VueIqKOlqkBfpzMmz4a94gB2x25dYTOtFUJ
NKX8MMNKP0QgFv5+d1fm2rV8acPyQ6uGxorxNq7qiFCq1aIs1d417MUgvVKztlMq2W+5xPsrTRGQ
SqOQLvmgv09xcqcl2bgl7eZnF4XzxjYG4z2dkvYWNUHvoaE76cBi2lwf77WoFE456KmrT0W07yPy
ZbSFoEKzkb6owf5LlwAIhSkU9CHwL/6IGy0qaRRVtaCWipWYyo8Yd60V4pzsozLSKQBwlOj18nui
sK0rI8IBFbNW78ayNf1a0kgebtrMJ4a1OeSJ9IDKG/wzys2drGXphxY2s6s2EEuU4unvw/9nc0sR
wkRbYhkryJHo7N8PuksZt/KoNfRTnMGVt7CDLrq7ip+zLZlwX7l51v/ab6/yejWBXs/SFMz419Io
ebJiMEmg1VZh27AvD+u+002p3c4cW53k8FXh9o+K/9UF17//R/fEHggRVgPiVlXqCIb+I6q/iuG+
MgnyAl9d4qqpHMLczoaCeyIE5l1xMy/15R6kCwyrndC+mAx+jdDfRvCqj1wrPfbojqsNXivQsGg7
69Z2fmk8Sjd8zb2vvJd/lL6vbu/6+xR6M1nDenui3YYTQPpp3ERy7ms18PT4wZ6mjTanX3xR/3pV
cASYLlApIzL9/bkZQ44+qOS56f6q00l9zdc94mu+aAj9+3D+4zpXw4nre2Dh5zrjgeDKt8SVnFVM
rmw7J/X+G1LyPwrr62j+43pXozkGPdmrbJRoXxqHylvtx2uTZjWTfO0gWwfpj3flHxdbmwv/ePkF
jUNNWbiYURzj5n1QXg3SnL6YQNZf/OdF0MWurXntDzG5vkC7ZF5aP2loCI9EWWnH4WPZGS6Ssq32
FGub7k49ts//pY37vxKN//8nB+dF/z/LwU//8398vBfl73pw/h//lZhi/Iexajv/KyVFrEJvyviI
Hy0BColX939rwPX/IDlCEaCBse0BSOKZ/ZcGnAAVGln4M0BmIy9eEwivYlH+GpOiXAVvmqS00CoW
qzzKWFHp11JldmrKoNoZGL+YzgWgndIdIm3khFNIyc9KD3Wf+tW67VjTgweW3lrrphMBFBcIoLui
JPBriDOZkjABElEkVb5d9sRQJDE4Oa3knUoAxcplcCbQNiejjppBX1YfJoV3Ryz97I7z8l3px9o3
iMagmM9JaFCT6EyJDWqRaUybiGgHN9UbmgWJZrxjZvPnsDrqqfQtzuuT4Gg598auqvlXs7lNU3XH
jzyy56Atle1gpoL2r8ShIwHjFqltfxgVsJIwU+ZXEUjda1/E81lt2KPlI/l+bUb3syGMhByG9Ie8
BERuZxWQ7UbLFkpU4mlAU55ulrm2t4YxcTQMYyk/dAX52HMepq+qVkO5UypleJDsTHIXy4RQqK5H
U0mL9rXBIUpZWkKZDbvE1GiAoIo0sUH79DRC7fCnIFgD6ewTXbFwN1RJAA9YWdMWWuCA0lyBNq1/
eQylV62s91Wsn8aI7V8WJYOrN3rihaRjnVqFXEU0Pq8RGa70eevWIZPmQdLt1h/k4WckjdO+D7F1
SrTESdmr5+9LipsxVe74q9rr9SQ/m2OhOVXDYSVN+JWVbEZ3ud1TQpRm1n2zi9GjWVHw2RKZ9aLW
PQe+dqg3ciSEH+bJB4K1xZE7uT12UlDdDpGU+1E/ptsY27JT0N/YtcjI6NKYwUXEjeVSsHq0EkEA
exUKjm1557eQ9OANYrq219iRpoHKLYJ4eEgyxs8yRyTvS0Gitp5CKVxqzIgCcmA3VxBe6rzeRYbI
KULZT7U0Fn7aFgQ+0qJ0Fth2BwK2QTvFHVyCLNTOZE9wTil4YupEpCVn9eE1NNRnO+YEN7ex/hTU
Y3MZUsW8a3OwwJy9IRsEahZ/ljGB8pZi6tvIUC5KZQj+I9arpC2FIyLwSesPzLnMbh0beUg/CG2R
j+QsIQnUeM+GRXQU/WN7E2T9j0KsdGbiNNy8FRbsUdivg5YTL6c12l50LRULBVxiMcOpLpPlYxUx
bOYooexZabRisqT4pshB72g1RbmEPewgAa5NgoD2q5zvemJDjkvbhE46hFQRY+0miq3cDxV7dqWq
MN9o14SOvEQ2W3pGKDcTHp1NIliSq0+JqN+LKvusyoE+Zdguvt5k8m5o6b0VCbbgmRLxu15V4ih1
qeqpCtGDRE7WTqG0FIf62AlrpINwimmGIgRqpZu4o4IcDs2lkOqjnZuftBVOgU4RKFEhQJarEFJ4
RWIcbRjMtaSfFAiym0D7Re8hlbtes5aV0KJcMFa7yTBPZk+Y8MxW2gm6snTkQUGP3Q+QEAL1AnWK
UJes+TkrFVpNQttv1NAkbM+oms2QpMAo1QAPu+BzLZYuISyA/lbYE5MD4lvxsr4DQ1iGSL2rgT8L
l8SJByN25WRVySiV5SWkMzFDotBE5QucmT6c0yPId6ueSoySabuKjhN5bz2RcEH/3EQVYEkomZtx
nGH71y0dn+lWrXMYvnxLG4onPzMruFVp9Ek1boWllk6Virm8DnpS5TqbjMsy3KRyfMeENWzzQAmd
qRkPUqF/14HVgIJlfc8nxjqP2sZJo/hn3KHOsox68uVQezDMxdjkC2CQRmBPHqpXKQuelVLsYzl+
HQFqUAvoD600nIpsflg4A0FWbdl+BdIpD8S5q4L7gP84mUsBnInJOut6d7R0aqhy9K0VeNWkeL7P
6542XaI96g2k7NyE76s2DcdF6ZPIp9d0bj+SLlqcKU/3YSkfpEbpSW1dvgVdvK+z4K0VIxE1rfUU
LujsdWO8GQFVJlkunDQs73kggxOGNQWfQAMC0mumF8SK7ilq9FKoyUmakIcAbGa3FRCeSvDCXUbF
eGPSP9zkcXxckuxRUpQQ9DJYbUpM6yPZUeq5iWvzdrTK3ZhIt1kAO1ytDiDnv1u9eO1EfN+WRbMu
EDutpUWKgukShOEly61TRgiNSBhDxBr3gVS+GXHeO8y2utPm2jlPaGErLVZx0ibbk9k2tyEOY7e1
zdtQWvtpqBwSmJ1VOr6R7PJzsrQHXY3eq2WkEawZWOnb4KlsWHiX1jyFtSkf+0yab812FPc6tDk3
kYCGkmNZ2sNWtcC+gk4WfCqbsVFkx4zs0TPCmqkwkUz688k9X8RRqVJPLaejFmSX1FoOzRT8GCvb
AHyaqZzcEV6EWLv9bICuWqOv2RjYxOssXLkDkeKOlXzJtaFnMyE1m65KqMaJ8jGLE9aMuv7o9fpI
jP2HrlRovSwP/vRDbYBQJXlqg/DMyVRtb2mom7Op9Np8emH8K6QfjGcV6JRD1OyxqlInNTu3Lme/
W8u1AgSanT8Jmc8qa+8jhTP7oMSc8qwHKA60cMxTuixuOJsOqWhulxkoU6Ztbqi70ByZHuQbayQo
SrTtuU0JZC5qqh2KcEeh7pA2NYeh17yYLRXc/sYrIN1ndvokioY5pKwfgijzZSWDXEqmkzkmftVC
miWyihnfsnytin8QqHihquaqQ3M7lfJ2gr2cWxni8khgko04cPesCb5AXe5EUTvugbPvU0u8kqLw
2C9I1vCBvVYdsOAgjFzIZ3cZDHvqyz45l6cuku4rfFNjZvxY6O1uMoPOf6uhYjAGOoJsfNRVMt8u
bj0UZ7mSz7Y2+/bQPdumtad9km5qyZY2dr98LviJHC2unnq7BYZP1dypigTqwmzt276HUl02aDVY
wtRO8jqrPItAhcIQ3XaD3nukFlIKKx5C0ezslUJbSs9JL/kFRZcNmXL1jnrwHc4h8NBDc6Du6Edx
44uMagrod0VIOzPVmcjjS1RptKln6Y6ZmwijF2ov7CWEQ4LIJkvVg8hwNajP9FsdTFDu2gcfqRQD
GhYOgIMbyXoOc3ShJGADWaZVMrc3pTk5mQ2yg5ZTXlLosOmny6VvMkbET1TqsiW+w5vNb2E63gO3
dXX62EHUOrww/qg/jIvk6l31wA/eteH9XMX7rEwvKj542z5KuXKbNvJOinrgtcFwqwPPLRugeSNg
0HZwJfk1HD4jBFFZACdNotBSgBbWKvGmhnhfUOsRiymbjR+mgYODy6nGCpgPVdfxm5HcjwTCRrnt
i3zezNXgjTMbWKR3OVGjQn5PNaIeSj68KHrNG2VjraSN4TWK1IPS5FvbZlccbPSRDmOYbSvae0Uo
3CH8qGXLi6o9PPT9VH52SornAbHkvGynnhI8m/E+Tx+rFIFRnruCYkoG8Fdi1pej4GiO2iNDVqT3
SvZszerFFuNrqYMrXO5n4mUm1sdRQEdQDUcbKIGnMUh+xRWWtAu04p5sRV+Pph34T0diYgmN0OmI
550mwgSArRCN46mL7qWZyoGi2RGl6Iwxwel1BB86OWTZZ8QsHLLkSukLdtUN9IKa/tXyw7D0vS4+
S56ghmIgxUZBBKJva2A62uSuZjKedZW89blzq6imj8nWScoezTn5QTvUFfBDXUOqbrvZolWDhZAk
7PSpaAynoKQvxOyLsPRVGVsfdO9Igjw9RM/0R97KYdzksv6ohOOlCm8y0oDWnLwqG6iRssuynpB4
uCHOkIQ/Hpr4cQCRz1Z2rxEDbRG/K0njcx0xKBGY73oy35fE9to69oe686NZvCxmd7DmhNTubJ/1
5o6NjjMqkhPFC0uxeWx5WMTvvURV7QSK/YgoYzNppIUPFtT1bBpURyrDpzFuALt3t6ECHb7rcnPT
oiZc/+pZQRowD8tOtCG5d4vXVrSGq8hLWFKyWv6pJvH7mBcHfDmXEN1Zb/FytQHZJZldPafF9NJn
NUJQ6q/ssC3acLOnSqZjmdpxInk5ruoXQpR8ReTWoRuI+JtU0ji6sxot93ljHqSBVPIypaHWTcnr
Eqhujw2+L6YBxRZ7h7BEHWWlXmQSKqQaEq4jpT00jb3veiDThZW6ahRACtTOox6RTs3y02ayEzTH
3H6STYJCrO6hbeUjGY4R95p9D6qMM2exrVLzmzo3pyxEt0aoLzoTcnWUcFfm5nEGLRZq4SYYT70N
iTur8w3dl408h8d59XjMZUQEXujSqSMj5YEDrFN2mWNn6/TKtqypj+bMSE+mN9V0isfgLGtsUuqn
kcqe2SLVb45Rr22tIfZ7mtiOWrxVgo87ZaddmDu6fG5jXzQtpwVeP/dxc6KRoG0aJWJ7Ir/W5pp1
UFdEqWhYwIpoNxfqjyU2nVJVHxL807tUW1zDItNZPgVsDi32+hk/t0RDotafizyvU14xZHfBYDMx
3cko6fgAfcJzDrKdbDUhg6SpCM6RngdtP7XV0yI3R70U7D2Db0UbnPWQw2rZYxRn764ZD0VuGFuj
o6dsKJ3tDlDKZbg87WB70QghD7GU1PPCtOcwNA7RSABCZrSXsrTdfCiOwQAKN0Sm0iGToM/EG1Ra
54qjJGuuepAIJTfVt1nufQme0ZJ8ppxyR+tkWtmmG265O3yUnGOixpWWIeE4n24twUZHP4g0OEdp
6ynihUxAwt3NOEasQqTdMMsPQxp6M5EwHNurjTHIT9GYmRvZgLrPYc0v9e9z8aG15XaNXlSQ8IVp
7Kea5U+z5ktxvx+x3EaBvEnaS7PAeKgJvYjnJ9TL504j8UQx08e4IvtiyozCicqGLVWJGg91S7zt
MsRHpUpMaDxVlZuH/UubcjppzPm5bvrmxgiHFOUapReotD+bqfEUgwpKufwM5XFHE2onavNd0aq3
ILKRsLWVm5r1tB0rsmr6Mq4ee5kdgFWaxUHBQO1WjAFzRjNtxjR5KuaZ44ySQr0fZ4hOneHmhZL5
BlMzvvtmtyiITHR7TRpCaRR3db3Lcu1xVErdiyn3bxY0o8+BlTV7czKeUqFIR7yfd0U2Ri47pjNJ
Aj91mcne1uKDXTCNN5o/Nqa1Kc1V+tOKGtlEUW2mIFJ/pO0UbETcmjsSWGf0b9FT19sUwbtRoxhS
mtugJ9AmHWpe7pzQ0KbXY7drtB9NyjbazkYCJkQof4XxuGpQUnqj4AbVzcaeSLK2eVVLzimu1WMo
yc7aTCnc0id03T6PrurOO1V2/lGIvP3Pgu7fIAy/rra6FKnw2quJ4qoiT9s/DKKpZEuwZ6fphodi
R+Fpk2K8/KqlciV6/3Upbgk2yXp7wOR/r1sPCUU6s+5Vyon5dpzIKt48Tzq5dE9tGH6hdb9qEP1x
rasGACeGMioyrjWOoO/ks06A399H7l9KpFgb/3E7V88pI/2UeYtLMFOtEPV2099FHmXGbbhF7utF
NB2UO2Mzu/G++ZYc5V17rIqvnt9V5+GPG71qBhDAa1oJ5k1n9ou96cWHYSO2wF1+MWy+8q1fm1J+
Xc0yVVZsBcEqPq2rR1giLtBnriYfVKd1Sm6Ybai7+nXLvepWfuNk4LK/uu5V2+g/L4uxCFjI/6Lu
vJIcR5I/faHFGjQIs30iQJk6s/QLrEQXtNa4zf8se7H9ImtmigQ5ieqZpx2zfuiunnYGIsLDw+Mn
NNO44MvXlpx5BcvKkWlyZhV3ioSkFn9q0ntT/kuXKcJXw8KXXYopPvzJKwse1EUXhZbqJAfBDWz2
xg6RjuWnqtlrzuvYoEDKIJMpBAHon8exlCKhl03trTwIuz8qeSg3DhXQ4Aw/ze3qhjLIsd69vXiv
BoVvx1zKkFDm0hLTaqW3gYdLT4Tzmpc+Bxh/d9LffIVjPFh4Gih6oksD9FKdbUL0/ptC8hvTERRP
IZiRv8e4xe23aHDtDMrXhSmb089eA4LoEBQiSNcX6yQdpEiVrcx0+uOIAhd0Nye/s+6btXbEGeMB
huVSRI3ZOXkm+xVRQw/ExG7UhmZ3PnsNbeaVLiKCimH2agdWg2DLi23P1AHF2709c5db0OQB6FXS
AU6fupoT+vomNSqBDuN4QArkAWk1ZHO7b/6Ox0e3cVq2Ph4gy7KVF9lbxIXNbaDizSP/nK+rYH2l
+JWK5gC8kwTFiuppjD/mg3RU6XhOD9IL5FKO7U3zbSLrafHHkeJRL9BJsFy6+dva5trYwkhBSTB5
Eb812CySbC/S4exXznZtDARSayL6Vqv3iJbs2l3VrJG6w9433wabegFMdJEjiIYyi8GZZvGgPZ/9
MaCfVtUmvYajts226a7YWMdmt2iMItLq+So7i2PPuIDeKlJTLJ51R6A52q+mEz9Zz+hcHlbr6UO3
E4/MNC4c47Cw1i5OUTE+Mq6NThK4FFOs/pMcqFW+n3MF0J0YTM73V7Nkalon+Rl87V3fiTZ2tF6c
wovcJIKywHRtxXqz5yQ1GGzequgDHUNokTVilJGQDxowJgFVfaBid21XX6qDro3UAr9CRqQSwsTn
fKQT5iRN35sG1ivZ3WoFeSpfIJ8o18aFODoVqQngC4+b8xD2tJoGnhYJsTN38qbdNe39dKM/1u6r
1bV5ND/af5dmTH6iSMFhWYMMyMady8DIOV7ivD6DmEopEYIWGgYd9rpb1zo2vdZjKNebjObbwsK5
TIuiNlJkFBkoKi+k9bhSlFaYMdb+mJpr+1XCJ721Nhay3vXDH+hcXf24vwPO1fW8QNEzegeGg+Xo
Jztx4EPsEzZk6CgA+3HWgUYu3yyu1Wsb82Scc95qFzHMPmecjat9wt3zlUne7ro9dzC7cLgbHYaN
qMXCZTWx67EtG0o/nr0X+2SEaWM3KbH1nbYNHONjex/g4pM60zOc/majbSjh98Gt9uPtyZ3rUv1a
U6atWNjeYMA9125OgwH9+4wHFOF2ZWyTLY0VAFIuloKY3IZYJmF+ddPyzRH7ejCix8Uz8OryOvkF
syxfmyXo8RBqSk8+lDh1aE7ATOTUJfHfBJvy49tDvnroWicBZ3t3SspY7UeAh4JFHzh40mIaisyQ
H+2+D7h8JTwHv2J9+nzJqunqygbWrOtCphK7jvO00Qxma9ZWTNrAmnKnPtOpOBQotvNaW2ya5rXS
X1armOM3f03ySdjZvcLuDbs1TcJ22/RecdNjpjgWQtVgSnNHf6w2FKwf0MjGJYqH73wj8nLyV/S0
uMUursMig538kFlmToFnekDGDAc+hzjQhV5e1rsDUK4/sAaYgXL/MWwKOWosiqy5WkYQrKBrxORL
tQr3/vQ9oIeUT+sQ4H/GM3453RaGgKZ8f3uBXZvkFQAeC4cQZB9lcTydHLQt4q4SalK6MxjPq/Zh
KmHtLS2kawXcaQzxG05i+BZiYYVJESG2rdg0JWadN9QtbrAVMiCVuWZut7iR0PNz3h7fHI/6+l1Z
vIjIKeiQcBs4D14p5ZgDGBCH+uDirrTmjrxRdkKgB27FdiHatTVjq5oFztDgRmWKPz8Z6jTU9IIH
3ERFU4PW7040NdR19Von/ZexZrkoaYR2gNifoh7HRm078ejiTuBEZbrd7kK0a5nvdGSzRMQCkoFT
MDKwU1hH1E7913AjUp+963YVr3ULd7hrddFpvNnCXElpKdc18XRo0kVCcl8So79SQ8PD1VGhVzWF
xtBsZSh2hE+ll2jOsBXWJgISKu7Zi2fGlZ1NHNafqoLtlYWA6umagAdmSkmf8xK1i58BOSG40t/i
i7bY5rqyl4V8hqnKCiXXRY+kymIb12ZwN714zFSqFqfm1J9wmbfV/2Ch07ljQELMHKGwWZY2jTbt
6qTRHL6fx0oXPScwKarQy1iuOK6ODG1aZMTRd2E7n3/CRg40GurwacQmTlEa4CiI38dIewLzxjIQ
WujyxF1ZgQzxd9DZCvQqxOGmmEGZ/ju8WbtqqS25NKrZwujjxtbK11EBfJHsdpc1qA/V0nph615b
6AKRL+SmWRjzHG9BFauLAh/nqtqXJU71Vjrsla1AC5eukeE6jzDrSr0F0wbzaoNkP7RXB7uAxbv8
XIpKZGOF25xh05VBOmd+xUqAgKyyXLS5d9Z3eSOazKt3Ko9uW3HJ4oEPoYVdv188Ba7twdO4s4YQ
PoFSmUkdEDNkBcd70Sftt8OH/GHxxnwlT2rUxTKJRTOsi04Q2jmmH3CzJU9Wt6BmeHP7FGxx3MYH
Us4+SYvfdM4VEd/0LOLsHOh5z4FGYolzoM9vUDXAfOxQbvQdJxA+WBCzd/FdSIdAupNlmHn1YbX/
A41h8QlnrYKznzHbo3mnjpZZJyZty+YQbrpvmA0D23BEf+gfVxHgWofFMk0M7624s2064LmxqsTt
Vn/CAIyY/pdwJ5xMkn3ytHQqXbtLn41ytmdzOYG6W/OxxTEYffb3Ka5RoVN9QK3gkLrZzrrVlu7v
V0eIGi63WhQNL4hjSWTVueJTGqK24GrblvK/s9D/Dfb6TbKblsJdncjf4V7pYyc1TFKrOu/YIlz5
pAC2OKgOgqrRFqQ1Jp/3ynPx0/vErWBvLEW+undOIs+qpxEJlBU0aBAwXDUUhMAdIWyYOlB+rcO0
SbdKv5QblwY72zz1yEsnaGfDgfyV3YqaLdpWex4XtvkBm9iNeJAKF/fsXIPw1549GelsszTWMPHW
TNgExbt/TqrugtvOd54LWHjLSbpDBfEPbhpLQ55tGAuDmVirVZEv9CP0chXpudhBdbhuHXsnu/E2
cVqciN4+hV47+xf79GTIs51jpCRNrgGGE916nOPT1n4RSr1IA0Su/jjRR47vuNIqDlTwXfwjP4CT
dLM7nrnf/iGL3158n5P1XaVxkBXih1BUAgly0+K5wXJTqBQrHmJx+dbHsdwtN4F9+weWm0uff1Z2
2hikK+PI59d34R6BiSHgA8S7PuYxS9gga073Rcqfl4X/lCt1gEb99M88IuT/Twe+sgJJzUVvrICc
19waLLyRUn46sM++dN8inJIc/7NyF295ItGKpe9+5W50Fn52nx5RhvZ6yCSsu+zg7bS9/ayvYS8g
PrhYc4tt+8Zi00U9cDLHZegbQmJT9Glkh9eRdfYipJlXD7zGbJeaNAszOn+giK1R8ZqRYFL5NEyI
m9TyupP3sr3avr10r1Skp19QnyWrrJoU2DMEsuUSlGANEDZw3w5x/YDjtUURDdRLcnBkoYcni90h
iHJYkU/01yBfvfNvTSZLBW/3JxKlV0d2EnWWk8y+VaOKBgjz5Y0OOJS1eezJhOCcKre8RdV2kYc4
51n+ysEnMWcJqa9y+BIVpB/56B2FEKaOKRukQNLOUtkg/lPz5UhzRdyVVJ0m/GzpK22qBokpliOo
tF6Rd6ugfgiC8tPC5F07QE/izI/uEqmtSi5fl714wQD4qa+FCnp5KBmXv50+LwS8tqcV9PPQmQbK
ccH2DejstE1PQNHa8Y54V0O+De5BhB3LhYbAlTdWQLInsWZrpOgGo0AmimNBqINPKNlmD9Pe3kB+
NnbSEd3jm6XSSxXJ+GLiTmLO1kgdVoin0CQjZ3k7sFPi4gmhoMqp+fQX8OcPwrePe+9avcn+st2W
Ax01i0f1ud7LN/9Ia3+LoXgXfq/yOv/Z/B/xf/ueF2MVYrb4Srr7/Xf/3/EYhR3nv+cxPqT/93+y
Mxaj+Pd/sRgN+3/zAK7xCg41TeNqyZ/8YjQa5Md/MBhVDG7ovMh0lBQD8YUVO+cfDEYFFqRBk5v3
VHao8C/6WwxGcYierBiZGl3HJweUmcrz5YWMaWmhDhUOTeVWwdcOXSAMbxwtzZwRnafcStyWgzW2
Ojew0mOsf8/ll2qFIJHx0ZLu2u4vCbS07avuydd6/BX+DGw1S0D8KtI5nSFx9cb+ZZ6AIj2wxiFJ
IhQpq201jLxUVd8ma0TuSlWOig8wNoqSD2qUdXdttdqYo/cDNYqHLJD2IFyDdREuUs+v/SZFJEMO
Qiw+5hqoZaCaidTxm3S4EBW3VjNeretYWxr7LCmKsaMIQa9KAdrG5MySb9P0eiWFUYIrDHhHa+9v
xI0CdZvDeAv211myhJkfLPOAc+ubrp4k7FoIaL2Yx3Y37aUNqqOH6e4PLBOufEQhXSssPXjhvXg2
0JRsisahT2BLi9tvwv3Q2K8O2q4+JEfc7f8E6sCGmi1xACAnMWcF9GQzSUAsEgyMBoglPAoFD9FP
c+2ts01zN+yWnS9mrq3W6yc9DTkrmvMe0FA1EjK7FRdggXcYNqTeRcTDHFz3KxK6uMj6Y5TCdZvB
n1SOqW1EtWWiPgwykwsoyNBGXYPVzrpdug+PdDmFPPjGCxFfgg/o+LD0BKUT87aUm+KS58fVxUSj
1dS1X79pdidGVceualuLUVFXtqLv7h1MQCXYmS+racxOc8YO9RrLeRMBaOq/1yvcydhLGHRhHRo8
WOON+2qetDF23hrNvX2wW8hIl4tISCYJOCYBxf4//84IlGX0yjx8Ug79RnGzLfxB80Db2pHd8gVa
6uPi48zlXiGkqpMEESghT89CSqYRyE2xSl+VBYaD90Hw/zYrYGHJc/PcxOvu7g+W7uWBcB5VfIiT
jzrxgDvUukV5AqpEMzZQRBTA5Ld4oR6sjby1jnqzqZ6He4s20m7JuWFeNb3O6emgxUc5Cd8WZetZ
pSnCK1gaxZvcdKx7niCA0bRAxvA9jj++Pbev8LrzM1AMmWdrvI8tkXvPY676ppQzjQ8t7hBe7ELL
VfbqztuZPU9wNfddz5UfJDBbn4XhwWsyflf/QOQzhya83P2d3QZllhnnDGI9Bg5zPM7NJp5eix1i
LIvJEsQt0VMSvwBy5pf+tnuf3C0eABdTLuKxwnhTBSNxURX7abkCt+0B/tCV0trC90UubwjaMniM
iyBJXL0fC+m9ZlZFcZvF+CFvyzJWIN3YSnOHJqxsI8BXInAZeyGSYK05QmeDX1wNUNubarXLxhjt
yKlU6R68PXniNDybu9lvny3XYOxQ18ql/nXuNHTf4wP8pb/tKCKmxALNKzY/8zM3hh1b3Te7EiPc
Eiv2AKqYhk/52yOZP/2KaReYKsp3IGSrC50rJGQHg48mpuFTHPykqkbo2l7HAkKBhmqlPVbjJq4e
EKNfB6X9d7WJ5uFnX7L0e7+sQ5Y877Pjtr5HlREzAqQW75Pn/Mfye9XsrvI6XBNXIWoBnnrs+Sft
Qr3Iy8qHJ5nU6xBKiIpttMfbQyojG2Vu3v66F/lbbG1chdFowZmA4up8j2Owk/pRHkLHR7X70Tfk
6C6y+2BRDuYiaYNcE4pICLQDPgWPcR5nxF5bb2qk4AtWpEfLrN21f/3y9uKfTdy+gk1w9/bY5k0Q
PuV50Fm5Efd1ldgGQRt3tcufVVwB0JM+iPZce8i33d3yM87lQf8aU6jjCwbGhUI0EnpBoXpT70aH
7BENAy7SGi3+8eXvg1X/Mb5/xZr3CUIz04smws17pD3WvIOpEIF0FGaQJRaDi2Z+V3ai+J6/480W
C4JsOrpsxGtIfS61xU5yvtsj+CX9liN3YWnOQVNiJyBjgxoY5sGCKDGr+M3AkKFDBhNn3kj3D8CJ
4z/1GF0jF8/70FE+KEfpqKCspzaIqy/lnStb4zT8HBKoWkoXjgMsRrxPXmvy8k6y6MMASOaRM3/J
3sNfXFix4gibpe2zmLMvPKWy6U8ipqgyxD2Aju6+uGk2OnYd2h/gaq5km7OA6vm+HOQuUzxwyASU
cb4SuBoVutCmOSrwAt3w0XDSbbKTfkzZQhf0ymo6m14u7GcljWFMQa5rhBa+zQKnG9/RCl2LFxPY
a4eFLysGcvllwWSpwIKB989yAVr1nWcU8eRKe3OnYiljPFcbhHjcShgnOQvRrqwd0rcNoh8IkYyP
4vnYGj/Juk5Fb1mUTu20a99HD97BAL+abXzZnYB0/rX0hLoUU/z5SYmolcaQrypiAlw61A2aMfDe
FsZ1ZX3SdXiFAqNXdnHeV3o/9HKIuLjhb0Bt8urwLnuxNzX9kNv2Flvo5f6uOBlmE3cacm4Dn3rg
caDr8SnRDNlYWuwUKBSbuXrQKuHutR1hgrXSFyOwbsPhg9ZH91W5rVcKMvKfOmlhHb22WN76ObMd
qjWh7g8pX0BwUgbd8fx3qraVkxspfm78+5zlpKynG/9OXC9LtFcBAGrPVr+xeL/XNgEvvj9VV8XD
IFsPf3AAXSn8zj7XbEMrZd9PfsvvE+3w+Igiw1bf6jeLAInLA130n/61Eua3MFtOZLiwxCl/gtA2
UUcApG26MXZk2tdUdRG2+ZMX1yv56izsbJHng2U2fUVYdKC54MKgdFBMmT5+R05ncop17jZ/NSGN
3HjZ8O3a4tcQNRN8J4MW5GxTK1W00s1UG10rLlACgSdTtc9VD5zXHA49QhGe1Tyj+4Fn69oPbmU9
e9b10Hl7C6pXEhlt0t+/YvYF9ABzAvYELu1gl/P76XbkJoadwOhQfic/2PdC0GcnbfR1elDhyRY3
nX4zZW66XXoPubyVUpSf/haxSE5STjSqnmRHfJF6Aw60341f0AFwBwe5qM6pH4OEN+DF3Lo0DbNS
cqqDosfMYXTNu+zQPUwohXaQ3ZSfgri0zB28llZPxzg7OPq6aWDZEq43U8fOnjQlXyh05lhpUeic
fUZxET35jH1f2pPXKiM2NuM2CaYvWRt/8hJjQ65ZG12OrvHHZBqZysdJ/6jnnwt/tS3GD1m1TdC1
Qq9s29nFuijYDjGPKEoBRTvZt/K0KeT/+vvPyrI8U2XUl/kg04P5BIdZlCnCoLtF6RFS1h/UneKZ
d55zT6Zg/gzcqNXY2mLJC7g+6lzwMloaLsttw4W5nnc8LCv39EkiUKBF6Jpk6LTv396+89f7+VzP
H38Tq44iRSQRYZAYUujQKhnuUNKR+433mNyMVO9kzhc1e/LSJ1TQl7/n1RTCQ4m1Ul+fOOYsXGC4
ZROi78/39J7U5MX4ZHtfFemIzu/W/Nyt9XXxoS4+17dI2kjKzrP2oiu67Lp+rQTEu0uQmnB4Bdk4
21uNFHToJ3P7fK0+P6A8E2Lfieqqm6ArsOjz9wownS+k03izjSbFnj0OKvH0wjERDUfXWKxcQL35
rSAEBMf/pCg7jTjbLIYf4VYlIvpR6ib5J/pbC9njsqkOPBFEMo+3mHXTp5sl4SbpOy9T+941g4Jl
VSi1M8Qo+RtqvpFs2L8raztW+qegNT9gp9C5b6/oyy4Z6EhEQ0U5ALB33kFAsLopilXXuy3id1PY
bPqs+4JMZbaJUcNwdQWhQLN6ejuoGNP5RILppfWEqjaN4AtaWloOiVc0OLxJ1rcmQYWzxeKvXTzf
Lo8aPLjBt9KJoWmhzi8Nqh3qSWD1HeebuKIY+9xZfRYgK0EHHeW/zV0kOyjcc6EBI3HAN53ficYx
LNsRw+bXgNlnFHPc9IuAvLSQ/PqHqlz/wYF6ZQbPgs4qCqsecIXJCJockIQL73FPFJx8LHDws8Vn
6EfxYbwVbJl2v4QGUK/FPukLXTAtckmHADj0rraWj2notF/be2ufH5HDAoAQO8pantbRlgvpxjhq
DoY52KXvwm39cfqqutFxEXK09INm9bMWjLGde/SMkB4Vc968hJTR3uPKFSh1ZOB2423upg/LuP9/
0zr6V49szpZFXXNA4YlvER2kTwWHnJh275Mghi2u7Mtb1VlrTLzDn5YcFkqiaSb6cY1rHpPPwwsS
aa5obJKL3/UP3k21k9ylZDhn/r0u79PZnqUqPbFHG2sX0ZU2PsXP3lFzFcmlrwInq9vE78C2O/FL
stGgv78sg5uvZI3TJqQ5qxyzOFrVq4zwGUps07gPm9rN0m9vp6bFQc4OtaTFOEIXUepN/UHdYTz4
qfgBZQQLloNBzwzX5M6xdmP7ydyaqDMsfeUrp+r53IolflJOpqVlpJjMiHUkOB3pTn6Y6NEh/bPx
AA2+PdylhTQ74OoEE+S8Inn4k7nX8eRBMmK9miAKD+r67VCXV9uzcc07AQViPkGGzPxrU0W7EYoa
+nbZG+BKeXQeZ37Fp5NiSWKVlptpa3ySN8VD4Jquv7a2ol5ADWIX4rp4NLfZU+hibPi+XbjkLU2h
NctCYVVVqNaKlXqbvIv308133CJy+HUyT32LFf1Czpvf5c1QnxKUeEUyGNzqnZ4wUk9wRCVo85Nj
YaX31TZ5pi92yd3iE/Lllf78c89SEWY8aPnZRK83zS06yodhO24wAgSE5t+iW/WkbpM/YTosjXqW
jALNQ1pKuNOKTk7xuXgnrasHJVgLMFp3nBwyIfyHp2Dju0s5QgxpVr6cNdJn05uZGSVdyaapQtiT
9fdpShdW0PVU97tVLyqbkxyAAKOBUjoRvAwxnyTCp9PeDEGxfXtLLg1kNndx0/YjNk2924226yf3
dqts3o7wb7bC75HMpslCZRcBd0Lou+xd8VlcEDoaDBlvRrs/OISXPtzsjFCsPufKwocTUEghyKLs
MdUL8Dxv6Wl1X5Iv434pY1+NicKCgFDpnA6zhJN26pTlHk+MAa6zRVltBuPoFer+7S95da5OoswW
3apo294A8ONWBVlkhRBS9/ntCNfHYSNDZBNH02YnH+ZAXeOHRJjM71Z3PzTJOh/+ejvG1V2r/Y4h
/vxkYRd1HWOOxbfKjC5ENxt5D039Ss//IZU9jNuC8lmT8bF7O+rVbwdlUQgtmTztiZGfREXnjqev
zmaG4K+341NTxu5/F2G+7vJqFYYRD/YGgpsoQH5BMr5YSApX+nWk2pNhzCZI92NZT8xV/9pIQcnS
3lnb6SZ2wtsArfRibXzV/4l2BbWKM9vjr6x2Blpc+nazGbPNImjkkaAS9kbJtve3KQpn8mOzQSU2
iw+a074075cK+etRwVuBSsLXYn6mJQVgpSL0B1etYreKsF+EBPX2lF1d7vrvEOInnCyKcFzhBtEy
ZfiVhmm0ThBDzDk8/7sos6VXrEzPQm5+cEMU5qN0Y8q3BerObwe5WsWdDGW2+oy8zpSxIghO026q
yOtiulMlDynbZGENLn202RKU7LGO0NylW2FFOMQnCLr3jmS2/9F2+j03s0WXrwJqGg3sDiofP1JN
v+v69vDffbNZ5etBB2f2CVHS8/ewQ7Tju0Kv78qw+e8irWY0GHTj1QrD5d5VEvXQBekT+rndTWO2
+jHRow9vD2tO7v11Sfu9FuaSP36GKnpdsBbG42rXPtvfEJLlveXJO9ANQAyn3gqtjhQJ2/1CZJUN
c1EWnUQWf36yoczEbKYWwWF6o0BEePzG0Hhrc1dSNir38O0SwmthLQo0+Wm8IWwQzM8ZqVEfJQQe
pfijXr8sDOpaIjJtIb5CP+eK3loYrcJG7F/xpF/VTwoIVGoY/CkcK9uVzV7taK0slRSX4D06Sahf
8dSt2+DX540VVdKlqWm4LI1HQWCOPnW3QudHgzadPNgfh5uVq6+pBZ6nZF123CtCV3+Ot9rXcBk3
Ir7jfF5Pf8tsXvU6GvWEl2MupMghv2JiEGldp++ivbqXDkv3mWtf/DTcbFpx96hKWyNcGuf7oKhv
an1aEkO5OiSgtUK5DSrvBRLfsyrLC18vLeOm+yF0J7glOcW9tiF53i2dZlc610wnaExOLTgAF5pJ
kZcpuqSDuvGk/gkLEvmA7Doduhhj7EQOvtuGv5NG6abtvfupLp6qctrnUpljmtos8Hs1UY5eTOfJ
b5lNpxebOMqu+C32C+rEY3urjLgquI1GO10s7IZujrSJKZgVHmKjjfotfykfbN+RjmjDZ/wL9RZs
m/GhfkDTdCmJXJ39k183m/2mUbR6SoALIvYtFE7WJVYtG6Ev2t1j0LDvb5bW29XG3enkiJ90krck
Sx/lToQUzxg0tfbxTl8Dyj0uowOvHdSsATgu/CVQkeehzCD2q3ilspVwPImbHxUqYZZyhy7E9u28
dSU3QkNAVFSTQdwqcxjiOA1F2UkEGiVkr7te/7ayonu1wf357UBX5otA8B1htKwUYz6iyS4yaZRZ
Tao9HPDz+haq2eIMzUeD+aYFYQicKk8UK2C955/NSPVVHMklFPDb4hALiVTPVb6Ubnqwd6t9dLTc
arsErbzYs/Ogs6JqUOQ00v0qfIUcGVsBHC1uREMFcrYrHRY5BmLuT/flPN5sbVirWCptpQhfl+H4
QT+Kl1mM4W/8XbURt1fVHf5aXv7zJTkPOyu14JEomI/xbbPotoZJEku7pkVcLF0SWrloBcwjzSqu
IVXMRKOqp1MkO+GeZtzWuC/d+DEHorYkoKBql4uGuwO7zNK49mm8NZ0vmrgf9D6cENXS2zbDQgtK
be/dZmHtZbdREHf9k+FtuV0kzUaSXAksspyFa0zGw/xzNJVReNv7CoZqVdqZ1raf4jTvnRbLEWTX
5b5q0UEzzTY+xjKlNo7fdSLhFGykyEfgIxFDqogGbcA9L8+b4QXJupXxrtStyDvWcWT1HwOtsGw8
z4rc2pt4CmjvccLFhuvQcAv0tmjtxA+FHeaYnqMyFdxOvuF9nLwq8z9EQOxByWSWr78oetdHe0/X
a5qZnhpAxQwmu93q+IzQwjbr6SNOVnUYuLh8WCvE4btgxAhq9AwL2V9Pwv/6Z5JXLa5nqlbI+CEM
UC2TpNe1Q9THq2qTRpZak/Y7NXCjDl8WN0fvpNk3WDzQokaMY1dXYb2jB1KXG647pvKRnjIWVQmw
5OdhZajHEE+pj5Xi2ca6XJU1B8kKzM06l+qpv+GfhhRwiiVVw5Ma5uV7A2tvvFnKQev3Nm47wZ3Z
62EKKy+qkUFv+2/x1MRUtEPc2g9elqb6RveGTNuEYZ/1Wztss2PjDQYVryaFn4sYUzE3Q7swxZ/a
MG71YVXdF54Wfhlzf7rJ41z/EGplcAiMxj8k1lTIW3+SpuMYKiU+h2r2cTIsG5PzNNOHdaPb3Uum
tFGPHX045W7o+TZ25yGuco8kDX3YdZOdGY/aZKntlzDjv+KYUmkld/jRp9MOGjmOq33Ujd2HNPM7
pXESMw2r73JSBKsfvdEmP6a2yyLcuMw26e8sPY7K0OGrKsaDYYRRK6+rWDbSx4qFqTi1ZlTJfuxT
zJLsmNsTPoTZZD10QS53e4wjBXytG6MKs/bEw20HBf9xZe1ZGYFSrmUpbTNHmaokvzEHJeBZfbSL
1SdtlGTlGa3J6q+4jfR3+mCsvhpt07a3uRLh8mKpw0PXDziCx1XeQekofSPa0ZxNsn3GzLXWum+7
qPkZTVmpPSk6ZtqOUnGJfA9cNk7xI0YQHvgz7mOrAG8gX21f9C6z0tW6ajMsC101j/F07Fst8ndh
4cdDjnn6yPqolMmGGK8YUXE31tk0rbvB8pu1VxRG+ADbO4wcw1p1zSaTJ7PD6bvkNgIHU9l1mj19
xu47NWjZjM2E7VDm2etGkjRr0ygrKXKqbAqyrd9AUyjWqJOUo2v7lRHjoeZ73iaMW3zZOqk26g+r
BoObjVZaVfDC03Zm7sPWtqK7gT7xwRy0Vf3JSvUmC9a4cGDCuNIjS16PzWiO7+24TfyXmBd6/70i
8Sy+tutIKrZK13f93u9sw/MdSx68b92qXGmTEKmy5Aff9yXrUMV+23wyUrWAcJgCVogdo21VJdrg
ed8FWMqMJN10MxSSrdTrcbQHug+WhWMWHzEx7EIDbInnQX/rt52p+uWx1NRSTVu3zZLEB6EUlrjA
DmlR6DvF8wrZd/6XPhl2SBlpAloIcS0p0U1ENEWKonwtldF0p0hS9f7tQuMCKCGOD+h3FsUMGoLW
vGbnVgDTIR246OzCZ2Of7pRd/u6PmsiiAp6fxGh6Uz3R0lXlucZ2hyXfiEsNPMI7/16ov3tudoNu
k5vB91u66l0dlwHLkaGZGoy7WcVbMM2eamYh3s/dLTO196lq9P0yJfbqSX8SaFbnto2kV5olAml1
Ye6DJAq+WSp7d00DKcpvg5pTb/P2rF2A45g1Gu7Mm8BGiL85P4WTLMIVEhtFjlnc7VlEn4ui+t76
0T60xi2Lyy3D6V2pgQxY9d81s9kXqX8T5dNGjih+6hUtfLNDlJJXgyjfGl13BL620SXtpu1QVMjC
Q1eoS9STOWTt1682uXiDTpHVObJJRdUxHgVxXFy64fEcce7ZCtWSJQnxi56uWNUw1C2hCANzeM6L
rozaN1qOB+CQ+rF6rB1hnN4dxeVLdvX9f/C+LCKaiF3DjoeKh0Tm+Yz4fphXwJlEGTZuVh+Et0F+
awPHk4m2WLrPb9oimhgZNnD4Rhivumknl6vS9KgwE4o+dacfVWSvhfJn/yiIAmBwvpULkuxXdxMy
qmD2MXKzLtbbqFqDIemJyBLlvdATUXZADe+WgaVzxTe0WcT/+JIywC2ucrN6PU/5h4ZvBozMe+rU
tfxzBPCDYApiWe/9u/RWw2ANh8R75UOyN2/kG2+R5P6KaJxlqrPfMCveg8FU81LhN4QylV0ZlQ9R
gPhHqb0rI23bxShRV+wyu3nQQ8qxPC5uw7gBwWBaycZTemMfF7GxrqvVc1EUyEd62r6uw9upzT+3
g/FN96p3cabfUbXvDG91w/Uck7SgfQw0bavU/bskNL60QahvBlX7MY2hjsZ/c7RD7TFL6kc10PdS
iI/PmB3KWHvsasN5O79cADKZBfLL7506+wKY0DXQGKOAW9MKsob1DbzPTbgR7/zxIeHdAB1qoBNf
kKqP/lp6CL52pTmLPstuY+GFFGTkiWHb3IrnxtJB0/DR2uXIjS8qs83v2rOxmrNGcqFFZhTZRGsx
jnT9PbZvaFYNRyGpJKNwvnw4Xd6hYMGhoEgLgVezi6fN2JjSRhs8dq+wxlXLdeebgJTLhSbClZPJ
NkECKhAMuWRcNBEKtSzqlDCaDNlf+dZJnZOMEEXrv+muxKblQBecHkXI5Vykh9ZexX3SUET8Wi4k
iJvvk5M+YiO91Mm6zHw2zkp0LaAsoTg7z+xgnjFQpz4jP+AN8tpcw9ZFX2NDuwUce6M+L2yFy7KF
gBbK1YiwiBvvLCGN5aR2QzrhP+JyiXwnyGDas7HrD93dMuzwSvoTJEnwlair8O4ti19zktib0MIo
y0h8ln5+j2/cVnPbXX4XfPfxeBEYYOMrlCJoC8V7lWJm8WC5XDPi1FRxF2BhwmaaXe/9Sm99BWtI
V3vA2dwxnfou2KZOh+p+cx+sE3Af/0EHg5hCwIWzBdr0nEJSNn5lD03pc7gMt+UxQG1/OKpbwFn7
fr/0vHEluZxHm9VrtT6gANYS7Z+tUIWu//dxayItvej1cW3xoABjIxQAYJYnh/Pp5O1DSg0qKxTH
RMVjffQeDYhh0XOzi/5azGSXvS6brqEFcWKF9hdanufRYm3IuoAuh2M8KFvV8T4ITY1yh9EmKtNr
3PG2yBY0a3+7uGwucyhThxA0cq1IFV1Q+/RhUppo0H+JH3bu6hhvkhd8aam32h+xe1xMA1c+rMET
A6kNP5PLMsHXE2nqk5DD/8vqKDK29ygg+giuPy/jX8V5c14PQLLXVK4T0MKR2Zl91y6WJXmo8X3V
d81Bu+HQ5vFtOcwFNZs0asCORMtBw3VDu2gvB4qlNeCgkZFk8z90jwiTOvp63FabGmp2ESMhvHhR
urLj0XNAXBuznRX6ibPBob6ACnll2M54ZNEc8Z102rsIyesG6bHm63gQXNDFXTh/LhFDRUuKIxDR
EoPnovOlquSNTdzAQ7Q43FdACWNHugv21V2yW8wvoliZT99prNmOz7S+jDMRq/y5MsAvhzcHnJ2D
rSBImZ+wMinWt8k+ewJ0+3Hh8Li88ZwPc/Zx47DGD7ojdILSbOAkL+FOPNzGy9rM1zaEjowQO4I7
L9fr8w9acA1Gl8S2ne6TQGj/OqYEzZFjavmYuDp9v6O93hdOjqnB9hO54o2VRVMdkEV24zv7DgMy
yCJ/+5XvdamcxJodSUm9GnCwI1bvZEjjpbSI1sV++CnoN7Hb3lh/V9ziNaBGgcEeZHnOCQ56lVmS
7xMQhYSn/0falWzHjSTJX5lXd/RgX97r7gP2zCSTOynpgkeRFPZ9x9ePRap6lBnAMFQ1t6qSis5A
eHh4uJubBR5UYA7BjsDO0Z8jFQRm9Nz4mmRqA+84A32YFV+QKGWo0vEZ3sUwV7nBbfulAOMU5jVt
7vFzj9wIZXg34sxheSTHptxkkDqIbtZziLJIdxIGIC7C7sitH+AGmV+CDh6uc/wjXaAQhZ6vJ3kx
TuSJ0VfyZOxMkDDg+d1hIjG0mcQIq8TwZFEBwRMopdZjU7HR1X02C4ZFEkMiHIbnmwdWC2QSZHa+
ZD2JydG9iCqUPeqJpBlgL8xzHsF61zvVo2Abhww80prVOBjcsKQUzFLMYM1aJLV9yYygOSVYZLIb
bB7UHWS0VL+aQG5c7PuDtPvcW9bJ0uUi6bcRnr4FJruxSDJkWB/hm8glOqc6nuYvGJ9084saoAPD
lQ7CQrpAKIK/CjOe8JkxasxIwJywaLYsZYx1AxJLwpQf7hwATwhr3mWgzOVCHmSoGlujAclL6V4O
H5fUneMEjGe1JZXqQYhRK8pkv6oAgc4giR0zeftW+RL1S1DOM9XRNIX9aIANvAAbeH1XW6jIB+/L
sbcjv35IZSYAZNWQxzAcgH+gh0RYIxki5TvllHK9GvUGshjUU9AAcRC+kfZKHyDidhiOs7pzYUyD
6g6hydIhk0ZdfPrYCno/Qc6C4MhjlA46BNBrjE9JR5IUQgroEL6TJHjOzewLw/gqnkJJFSJaKDNr
UCPAK/Fyi4Wi1GS1XLSfycVD5JJURnCGp9+I3fROSiBjQSsUs8oy2uhIgC9tgaFlqisl0/D0BTnJ
YOIydEn2VGM0qt0JEL+wmcnThk18VQhXaejfIwOmbMpaz0uxmmq24cev8zPhgOEwlRbccN8Wh8ii
MW8olkWSRJ7d90UxVdDyizS7esOI6DBYxgvJn6QWiA6MtxCNEiuE+Ib9+U7SDxp8XDxmFMLdB6Y1
7OqlWTSaJTVsYDYYoDyuzwej1LxOrSwQsN0EAgtuvLq1YM8gulhESWSjQJ0XiaBhmEa1O5cwzaBI
/l2Dbj3YbYDEMAXgV3JTvv98jasnP22UigXqIgkLaEpUsAXGr4I7PCq8aQTWgsaQh563VYFGLufN
tnKKp+Q18v9WcwZ3JmoOpHi9ObDaNZlWtJyu4g3e7TKkIKkVloCj6eC9nH2+sT5f9KrASNsj6eyZ
Q01lIhYGertA4pGLLLOx4hDSWehhgmiHKC8Zdxjix+K5RwHVkI7hWeutxoJxEWDaG90IaNtSZwh4
GqlGHQbCuTi3RvAEkSl7OLSuso9KACudAXMUzGNEfuh5zkBWfW6UOkZZyUnDgFc0Jpimq9bTgVNw
IVHDlZCfwECPg3IH7zQcyJzcz7/3av7uZFlF+AdMziBCNZffGwmtXAXJaX+rnfwDkoqzU97LTmKD
m/KNUFOGVn7FQVvwq/oSP7AOMtM+CTBn+62kwA9MICokKJXhtZIjgD1eh8EcdB9iGA40Alz9Szof
Kukrh952Hr0S8unfoAej7wbyIYB2Apk8ogoSbur6B5WeqtVaqCEBltwaI7UNxsOhzBAcZl8tGF62
il+UMepopwqGC1oFxhTjroYg6XydS1Bqk1xVrFipGp0akoUhrZFktKHwEKRjpVQWSVhqOFE/x7Jx
hpH/agDUEpYsw2bWRem6AbGHFo2KshaUqMFDfLmjJW9wUHvA2rq3xtWhvTrLJqbsyeEFxOAIBG1o
Qf2gNlnXH/nB9CE6M0zr9mYViCNlHobL+SabRSefjrocWrLAWRDLsWLEyi42fMYBot/XP5ero5IO
xXRU7Wm/6QP0+BXIJcaz4gilbkrqbPYBbyntYgc9yNeC1gziKxETZUPlGsFbPx5nAXPxfeoIXWSF
3E0CuGcnKWYhxyY/Y5x3+Pj8t1zl6/RvSTlcYVR9OfGJBlBxgdG98ZoQQpPJMOG1YzNHkJ+23olf
34Rygdgogj7v8U0IoVfrGff886l5Qoj5u30gAEoNLmHhKXYr0KcNrDtky+Ph8v/ZEvpxEvRBUAPZ
p9n8nbgfriSfs9T36BmtFAzAGkyO3RV6nPq4dG2cQ4mzT0XYO03B4c1nuLUnHcI7BTpJ6bf0ev4q
PpDz1niFV/rFde7ysVt/Z7cJWPusUtdnVU51KUnY52zH4+nglJ5sBw+C1eBh1rCB1ptHjmDm0d4B
SGRFMpu12SClWLkUyM+lCsCYdhDr2DXU6KqQVCs0dF+XMxfEx3fakHsihun6FIiY8ChOgKMN80MA
PL1QKG45sGDnW5eqfvbLUVeL0EpjXLRIEg3xvVoAGSw8dWbVhMgPWbn6mREqXSixOgRyGEmRbT/D
2+9mFaCCiEc/NPKR5muvv3FZra1KhBsH5Vk818DxT93aA9ixp24KVPCWZdDdDDzoXngTshRQ5kV3
PzXpWeXS9eeETQAYoLEooYxIe3ldFLqYkhyllRMIVEL1IUHDIHz8PFJtWQFkE7IGKKuT1V3eHj1m
adKgIStTNWeQIayRYRxfypz/lxn6rtCqUGgKRHQbDQpTGPNDWfLWEKuM22FVVADoHL/o/y7HoB4q
WS0N9TzBTndSvCpAUSkdSRZLUM04J4yvt5G9ol4PyRUyUQqEE33Zo+ur8B1J58jzWnSWXRaBmISQ
TQuW6usv0GqzP/+Sp6rn5QkgJtF7hdqCTPq8lztmlCmXT5xGTC5fcPeFrSmqJji3LfwnB+PwoFXj
G1S+CMUd687/Pxb8yzoV8PRQDoa8xIJJui5bOSIe8pur9oqImGFiyGGWndeJ4uV6qbMXQNO9U8gn
zoGD35EC5vi1dycnfRfZ8xl0n4D4z/nHJYHgLD2ee66NMMKg4t6ujyAoPBBBonHHs9WjNpcFWJQG
1nAMQNGhnBurZBh6HLzWiW5Hb4I8WnpCxrGZTdbZLxZ1ZopaVD7rTQrNENVWyFSOUC8xtO7SfV6p
dxpg1Wobf2P46DohubRIRemgDowMBQXyik1ufwL98Y69w3Aeethk86IDArYr4bf5+rnpE05ydTwA
jJf10+wT3cTWqqSIxBGLTTOzBxdSYYp74YqwsafXkz9+A4GCpV0HV6CGQ/Urwfuy8l77He8ad5yX
OJiHYF1ZmzuNPjB4rIGCQ5Z+6VMVsNfG0gJNSrR5ibBijl7ighThb3CIEf/VkRRDA8oAVIJ+Tc95
2PGYs1AJbS0aCwIoy+LraU9elYQF/y/j+072BCAI0cYABI7uyJYBJouiHsHoJy0G+A8Izh3lA6Ib
31ndB1rRzGL4+sWDRZ4ZpV7vtQxiYIFEhOmL8gXdEyt2pu8oDrmqqez5K8w5RxgY/BtFAwn84DKg
J0DoyqpIvTyaFkj/KJJJqQTkqmjPco2Hgftwj/8CXrxA9lF+i/Ys7AI5nZRDA2AI4SvwmWJHZSre
a+nETcAiq7aWS3ecHl4BCc46rxsuCuVoDF4gtYZK0WnY5CzsgVUwzXu1IW4juPozmREj/SgFLwbm
Z9zYvQtb1O4Ji1Sh+Q5bUCi7CwGH2OFMuElnzrfpleZxXrWHRKDLpMrfyHQu7FLbVy9pF6oB7BII
SJ05/Afw6rmHGUFXtKvJnD6UCSVb5o25fh3ho559W+opmCh1medlS+wKLrkx+2vSZZdADxS+hWx7
G3upgJjfQCUA8F6VbkD3pdFo1RSpQA4RtR7QUFynp/5Cd/2X0R84/oC+qsBHoc2AkgcV55WwBtlr
BVv69QStNFTSdlB7gufIh98o8W94joIKPzroQIWCmJHKBMZSjsdKCFWUjGYnDsEjq99qkHX6k9kz
8SaPeE788vmVsuE4F2ap61NTi7mKMyxyWqCQUw7HYtBv5G60Pjezlbte2KE+plxg0QBlk9RK9RY7
deZEtYkgLsES97n0G/SxW+nchU3qMKL9taRzfrI5AK0AlW7dGRPJJKmkDCBWnAmmIbPBLusqDhzn
bCvpw6gMixonsJs+88BjkJ1MoQ0gu9Xdb5R7N46ECtFPFMdwFEmhgrqBNaWugxmOo5jI0oFjDfeF
z7sSCIBZnIFbuwhiB2B4BCDNVED3Lm3FVcd3GDxRwIA8Q9MYWBPtmlQFCLl6Nu2yb8xDuBFg0FwD
8wt6qaSVSq2uhooErwGsiABjvPX3RFNJfiQI+/4WzErMEvLmCgl3hWBAVwlDK9QKtVHTIzFFINW/
8Zhhlj8iW7uv7QVKO9PHb8ASNy5ASI78skcF0LaVo7ovYa918mPwPGJEP7ei77KZHWu35KzgnnlH
bTwDLkxSKVsK5q1Ol2ocv6j21N4w66Cwcm42A+OxXyYzQ616QB9oZOnJbMQaYGpJexjgPWClKMN5
xLcY5Czw2EHroYL6zjLslTA2Pw81G4EUVwNK0wppyuK5TPlob0RaD5VeOwHeHRNwVltNbhM9ItAx
LK2a3bghLkxRAabMm4bT55zEbBBkge5Ps1SzOkL/+K/jV2lblGOmst7ESg1b8Wy8SUbr98ly4OZ2
33TCvWgMthrw93ok3Ihp4enZ9BBrOVPse+s0nn9bylv7Np+VtDktOPT5xRTAAK45nOyChuw+2vem
JP6Ni0NFAxqT45BWI1PBl9u5GEPYiAYui/jH5E6QSCX5W5vgIi7uCScoK+JsHchze1QNoOgC2RDb
FKSD0WMZfxsA4vvcP7dOwbkB8o3P0lEosILnFEwOdjaOZhYXDgY7LQ48cZ+b2ToG52aoi11JOlRT
c5ipxOHZWHDtpsJLMceOLIXu56Y2z8G5LerIyTVkd/QeezSWb5i9rfuvE6jxR81blAdDbuxQBqdf
8lClbwzDZDOo58OFc1AHUETJmBs4GFavF2izERRyvCMK4IQzm1WcIuFpZUxF5w5zCKBloBF7ZT10
ZdvFOO2gDS+K0Fey0Rnn+nqseycqYgmKFIJoGs3yhbHMjWMHhmnMTuKRDSISOnCmRRcVc5sqSJ4G
O4m8BnImbukZgAwohdcvkBfrfYbNjU97bpPW4GllDnPXGLcGhYKEsYA9CW+qDX13zYP+Obvyx7JH
nfMx6eUyUGCP5L+SXXoFyjmBW0J4ubIM24hYxHIb5xCNShFASOh9gY6duo2yMpa6GWB6uxiPmInH
zCJkfgbG0SABkfIZGAGwRNGA31ldRukEvBQ/wIha36bQ9DONWPwW9BDE1IsH3riDkMo7Y+M2ApiG
HgrA3QrYs9E2vYwvcRXIXMGJCqoWyhfRAbr7Pg59orwlOI2nJCYYIhSJEW02Piahx0H+iUYCRh8o
o8I4CmNRxIrdcs1OyGt74qfRariAsz5f3sbqSGKGwTFg6/AMpNwE7Dea0cmhYovt2xSK5iyxlrLR
9gJ87cwE8dSzAI0pHUziFxFMeDnAiKgB+7q5OBDxBDL+r5Ky4Vq/MEZ9uHZusIUG1pP3ECs0fswN
+AiGgLE9rK9G/vxsSZnG5VwhYUlcCV4KTKkLfyc1uFgIdQfwfdKPioSFnNq0lvRiQJIClUB8OIcD
6tCabv9/nkDFfknqxUDMsaZBODYSRAsi3f7cwoYnoPaHwXV0XfAGWcHdtahuFDHiZawJvLigTlQw
mWoPDtgY9p3MRjsQ572MFhf2aEghWAGSvANRJFJXW9zLDoGsqA0irgj2JCZJztopTsOBZFgebEMr
QiMxQGQU8pasrtlJduKWkHGyQAb+TnR4I0/1qmHH+KLrtwdsKpA+RjjcqKmglsR3aQObQZvsZDHf
NdDvEXbKojwhHptqj/HIWBJNbmImklsfF90PCY8CpO0r/LvSpEkslgX5uFcQsnYzQm3fXHUOCYvM
xs7Wxz23Rp042FoqNJPIx9VTXxUAeCMsRCP0qtwA8tLIUNh00uQNcOk/qIshBsNjeTLASJ3Bqqir
cU55ydZR/RsUzYRgL4ayvo389yRkJSXrkI89NDCtSLgBcEioSKxXmGeVo0lCUkIogeYJwy6pZZLW
Q+aDlYRNgrBxHjX4KYB0pPsBAjjqyCeSPoDwS5TQHRzs7GsOVC9ml1qbdzMeMCBWDrSBJ7u0R725
aqOuFxBVSwBARLmb3MborijOBMFqwmOFSgQsG6KXFHaKodfMJzBK9q6uWNExwHuxbJJknEXvONXr
OhHwaxBISHhIDVvS93JtxuIXKJ7F++YgeQPEvEu72A+pJ82PBqiR5ms2jf9GSQ2PMFk8IfwAGKCT
C3AATapRSJKdZ8D2Fbb29pPGdrBixSFQAbaOC9nUS6e+NEmdJD5NwrAmmwCOGktfcnNYAr9SeE9r
mADGdYwgtjCCh4YPabTTPp3rWm9IWB55ako2tK2lF8lefAgHyBjNSW8Lh7Ol0ZScymswKwdxU71n
pIzCOme8/CWo/ENMWjEsMSqIGjdpuxOpz9oeB3CADvjEuatYvK/ekyMAqVpGfF5HkEvbVDoiFCCt
mmuZHOrRWYgK5jw6XG4qx5yoDNqJM75o7xqICjh2iWMdMy+NUzttLD2saaeF6578TE5YbMXg9fKI
Z2XQHmE96TYQwpcmqYiJdipUeMGnDVh0hbGvyk1ucOVayQ3BOWgeylRg3W+OEFl3mOz72479y9mo
aMZV4JsOMdl0OtblEWxX/oJ+X+SGHmE+4IB7QFX8L8txkmgCADoGI3k4+aqtkSxBWOUNzA5uBcQB
eUaCmIgoxxWABrNB2JvufGaPWqYRlVqSEXfu0H6DYrmTlldC/4EjBSl3Z3JEM3fHl/JFvNaBc4xY
JIcbxQm870h+AxZCvFDomvUw9fihSSif6uOcCc1AsPLlOwmIc1Y3c+uCurBFRWqhGvkl1zlyfHow
tLSmcCB0nPmOoCxYlaqNWrUOPAcmNBRCUqDQwTgDTxfSblW2xwBUjv7Qc0ptloKahP6YNuNLLamJ
U+TcoRMjKNZj8LYHYYSlZrGqAqek6T5KDgUjLRdOnMgXAVvEsAiUlCQMWPGYy6OCaNxpcUIY82yO
10sfSHXV7QZd9QWQVb1j9Hm8L0JpelMXwajdPmzKBHRnTQ86MjCLxWamjdEhnqPYAz+gctRkoq8V
xNqBjypjr0gdYhGixFMml/M12FkVOFCSaTtOCdtHIes4zFXlogZJSD2/LfJA/qo1bfiSjbV6XwXV
FJtKXQwON6kRDHeTfj8A6uvU45LclPOSP2uRIVmJVOl3szFrD105l3i3z2nzMYKkDhAkqUqPWZDX
O2mqwcKiCsJb20vSftRDjG5EaACDqR6cXb6QQ2HJmtVyvI2DyLjPMz0oQVOo5V47zC3IzkR9vk3U
eXjk4k5w1S5arqRGV65BPJ56fVy2IcDrInjLdJR2n0D5ZTwGYQ20o7ooSCuRwTuD0SVXc7NoT6U0
5F+h25w5wKYPYD/kpcwrhVE/qHFbHst+5mFd5qdbTtBqp+sl/ate8dlHmCT9fZByhhtk8uih8zk5
CWgBnVZquJ08KMoResHhwyDMy3EZZGChKz25H6PUuI/TpLcwU54/6eDOe5zChANCW18eY5QKdgqc
8U0fB0Llp0dwwLk9Dn0eQcSl5vvCjLoA0/RTU98EPJ8cEmEExswIwuRLP4XaI1cFYBrKpPSYAqG2
01tNvZIMcbrt0ATObKkGG+9cqtm9sOiaVYbtfFs1ZfQuxRoYP0ex9UckcXafiPW1UUatr4Gs8cin
QuMk2gzGzLGTi9xMulS+UqWYuwUkkXuoG10orLQV42s5q+o90l+oBYp6tMtbPvLqOU53bdgGviiU
yXWYNN2DMXcA4ygxqNbMUE7b3Zxngk1IOI66GgZOK+eCLcTL8GXMpQ7StGGwi0DmtAuyOt9XtTHd
TRq+9xTdYqEONG376AHb3DRemE/5QxiB6icpw2qwOFHlZ0ftBq1OAUepi94BfaCKpgNXFW8jHxVQ
oatrHuLgxShHe76cwuhGT8JxcecA1RszMUoWDGh1dePMY5pJ0RQQOMGBqUxZjBVQheWojdYZCEw0
QKGa782hd8EIAQE+pMW/0RFZvSUpm1SwDTkjn9saNklaHOwFX911TuSLbB0FknHREe18dVSpcCqm
uYPmxU9L2Xv5Td9Nlm6m7xgdumbp+65SMHBt8ciwoXwHLPRKVBDzU3IlRhNmAGLB7VLB0frQ1DMd
ENnY0qrMY6R8q3ccsYe5QgztEPItGlIRgnEqjYsB+PrKWhp7sQVT+U6Yvt6SDFQXCTRuQwi+sG6v
DY8BXwlqhbJk4PF4utzOHjU4WL2gBFhmO4uWkHzJA5aM/Cq/Igs7s0ClkxgZ5/pUhoUkfdIxmqCC
QzGQoY3IUsdapxgnSyh/EWY2HZPFlw+0HshccDzOBCiPuSe04EurwptMdcubv/7ZMHUKoBRKu7j9
VoCpZNHCqWsG3eaX8ItQQWQ6me8YHrF2dyB6UO4SAZcCyo5+BUFmt1jUWicTF+2r4k9+784uhs0x
9cl+3a7dHckZIQMCYwC0QmhqyGIWZ7kGSxH4y6L4qRei743aSsdBnaarZVFHZ1CDiFEOXedpwCwh
8cZcK+rkOGvUMwdF6oUXx0q3lcwi9NAk25dvervdieZvvDLI/l/GD0yaiwra3ho6OCv/wFB0XQY8
Nq0dv+VmYQALm88OB/XMvgEH7XsnSle5Pjis9+z6jMEuUBMAT6DsBbj2pV9yYhYJcqLDWVTJUpN7
aCWwvuQ6ehATpCkFDKixGtpoUlEIh17R7eBbMZhYEf80+ei9P5cIxhAWuxWu+RdWdW3LZ1AFAnCQ
sDxivu5yXVodh7laTrrdC6pXy7UHGjtT72oL0c3Vy8r5/EBsrhFnW1IJPc+KzqLNJyEHjZZu10oJ
hahMAp1MPoBUrZkC93NT65wengnNCjIYLGLmiAZE1kM2JWRAGKAzCYA6yQ92oIX1siPBuBYWE7+7
DpLEHupLhBlkXeJupCxrVW4kZx1wexRVQF3DmelehTeCCmy2Ac1K3fCBhRwkW7Q6Er/s0qVuAXLP
eZOR4IxSLNFwIPgo0WdSBGzFsrP10Y+RedTndlaxvmine4Y7+Qr42AlimAw8M6E1W9Y0YE7A54JT
gd7OpWMKA18sQ6T+nNOXrdEDc8ZOc8qd7hcfTNZ58tPobwgCUrilBia1VUXbkGdIFCkcrlDnhG8D
T8dJsNYlmDrwDDGYM7aiCQ44amNoQqOITy2u5MtG4QYNI1D8sZBeh5Y1FHTadHpBRCUANTjkBUCT
X36+sJDKCtQxOhksvO29YEeEPfLbjEn3s3WizwxJJLU8Sz5UtBCldEgR/4vuII7So8iXs5mWw+Pn
x3nTDkkLUDAFJpAmwkEtPhAHJdTtsPoxFWBtAGZmGlhut2kFnwxRHCO5GD24XE2iFUIjNAZGBqXI
7MZjVgHLlTN4dbdiLjblP0boA8uHM1qtRaDZWqG+cDlIqlvjbZ5Ft20x8RD5n3+4LV87t0ZlVHKq
Sm0ywlpZo/43yHjLCPbnJjYWBDpJCfcyuCTR4qPqUmLc8moRNbqdlnwBFiRcKp5W9YvZtnNwN4bt
6BnqEFqfW91YGLAGyGfAyodzS4OKc9DB82mGCJEKPa5LNJWVm88tbCU34BvAnY+pGKDsaG2lthI6
ftBwhRRv0xvyUYzfp1aVAaQJKAUzj9/8jGfWyILPjlIeVXoV4/2PGk1rj0J6TNTWWWL+GA2l3SYs
N1yRUiNfw42FCCtjMk1dcb4s4KYPOzk28OpbXNnLblWnd4DFOSzuYhd2ArlY/WvstZhezN8zp77t
7tilt40Th98CzIAijhsqqdSJAyWMpo5Ng4H3qHejKHEMLnUF5eXznVxVTrFUjJ6gJwpWEijCUAG3
H1H7A8IP8p56bc5QxQbzPCbifMgtmrz+woslwzk3l0XIe4DPBKyWHvjrUaoFUz+n21EyX6Vc8BSI
eOuGEyPJ2ToDIAcSkHEAe7OCui+zrFRlUBt2Js13Ym+8T0ssMxLTLRuYFELSTQRuVjgRqR8kNZgE
3c4C0awhd6irjLmSLcc/t0BygTPHj5pkFjrw5th5KC5mzk33RaO6QqN6Qo3K0oz6PmNNJ4QZdT+K
GEkglNV4n618P2qnqkQhAtfWw+LGB8GfMaUIVoDq+1vn8PZwnb79Fv3Q1lJBIEyGdfEwBNvS5VLb
XNXnflkgUo6GF6H7LB7FJ8mFDgzarzAtYioZ3AR7ZvZGZ6doNYogEoF+AiF6WiX6UM8tUSIA79Hg
osrlCpgbAIGKT+jPFpDFguAJvOcCo4JNnwLKKJ0cjM0gSwkHoz1gpiia2pGW2DPPONx0AvzTCsEx
AaqMtj31TXVpWpKqDEkCHHi9N/iNgwYbexSTrpLBDhneRfcD7Q8M1lPxWQhaja9HHvwFewJBCADK
IdMP4uHPysR/X8iNtv/+J/79rQTtXBxGHfWv/76O35qyLX90/yT/2//+tcv/6d831Ufx0DUfH931
a0X/zYv/ET//T/v2a/d68S9O0cXdfNd/NPP9R9tn3ckIhFHJ3/zdP/yvj9NPeZyrj3/98Vb2RUd+
Glj0iz/+/KPd+7/+AAXWWeAmP//PPzy+5vj/LPyHZvX3P17b7l9/KOI/wFCIygbKXBh0Q+r8x3+N
H6c/4f+BagdpxEFSF8GWFI2Ksumif/0hqv9A68QguRYm40DSCt9py/70R/I/UDTWQHVIUhcNM+1/
/Gfdtz8jxc8t+T8EYldOiCcfhqlAioxgjDcLdcPErSzxvTwDRjrOEAkyTKXBvBokhMou9Jqss/M2
sBqjserui57eDtqXIUnMtvsBqWZzQEMjfEoAN8e18RevCMx6IJMFUaWED4RqKJX/dVkgC8EcQ3UC
7R1em828Y7xmVqecWMDaEc1kkFLR8E+IDSx61MBCD7rWMXjtiNhLyIrY5AOeR+zTOn5ZoVG0Sy5M
atcEpS0npHqbTs9JJ+5GLSltsS4yi0+MxdQxVCrVNaiie5T0axG8L6NQgt2kHn6cOeafDnCuCEzf
ivh1SPsXFwiecGTW8zKQw9FFblT01l4K2VSTwtSDr59b2Pis5xZowdQpBsFEL0ZAySWVxU/XSFvs
udx9boROjKhl0PVW1DKylpOWGsIk+EyTUS1mXeOhrfLvaafh+ClXEF+aGZu5Piw4vhhFAupFBbPh
6XY+u/AzIdYzXoxArL2T3N7jnNaF3prHqv+vqslkded2qL5GE9R60vZBZZeJ8VA23GTL/LeJt4TB
bQInA6EkZ2gOXq26WanR/eefdkUPTVunXCTEu5jLoQiGosJkZ7fjsbZyCxch0UWY/cKpLLaO3SnO
UMcEmC5AmE6HEtfVpV+CIi0PIK7U2qHiDqUZ+iBWdQer+SFDncIBIpY5qbt1EvA8IoEPOiBoQVxa
bOpBgsG4s0PBixZIVQrvjA+5yl3INp5ZIL/BmbsMXRNhtFmBcllvDc2ug/IaD8fJHaJo3zRuLJpL
9c6Dfo4tFLN1CpEwoaAOuco1wX6rLakSpmln96hKmDH3XkWVbIb6HWONItZA7xt0aFCtAccZui3k
9zhbYyNEsZBIHPbtdcRIAhD094TNr92BIYsJ1tnaMlRg0SrAbB6eRdSdkCCdX4zAKO26fR/Dzpxq
FpPa6ulMnB/VbA3gL0AoV0kZvyT61GTwiuwKussmZinvYo/Mv5c37JFfectDoEEDnwdJHCpE1FHj
xCnJy5n4oKhcR8sCJQRhdqo+yB2t5SJ7njFXUi+uVOQ/qrK25UwHEQkauJCINoMaU0P8BA5ZtDCi
ZyBcLD1ZnDZ4UbrcWvLeQqsX3DotXgZC7o1D7Y1yttO1JTGnRTXLYjhy2c084X2U6xCLzd7EIN/p
wdLtu66LTKEJbSPrHkOpt4f0O18ONwYXfcfw0n6KG9DoxPbn3kQOOe1MZ59Do4pyxoiqRZyGlZ0H
L2P3IwCecsitQMfsLD8wbG35EnJisEmQQU8U5y4dt6gXNckmo8HwB4Y7pc7mDVbXYGs5aIiQAq2M
S0+hdjeftCHKjB5cFeN0HSjzoe2+ym3hVUu+X8KXz7/d1oE/M0azlFVZtUTRPDSouIQ7AKwwpmdj
js36G1Yw94tBY3BhiXQ/KZbHjofgXQ18cWLqSukKxYMqMRFbG5sDmgZgfPEbottJgwmqUNSnwghq
ACAx2mRJdutxx/l2wZC6NdulPfoC532+MpZJ+s41qi6claaxO2UndbHJhT3j260KV4gtWBXSBsQV
POLpyp+WBaUhhxyOsTdnJlQLJ2M3QYpA9xXoez4i1oAqebJq0VZ7L83dWvcDaHY21lQA9vk7CIqN
hAb1QdwQYFIwMDhOHYISyNo+xRCw3aqKi2kAk1MarxG/GMtukRtLizqrNFhXxkbQg1F0rtEyBOSA
zt3iakhVzD/CKJRktRiMhmZ+vwRmAV1gA8LVRnUr2vrLfGBiPcn9QMWXC8vkMju/rJY24osJlrNd
IltksEcG0Zo92oqVuuBz/NyjVtDS034jvKByYYDwlk4XC4WvWmCqQNGsB7uqAEc9KWHIkDEAHeqh
ttUbvL12cQmMxe9NA2xlVRDY+fUbUE7dpUEygRSkOQ0yzdclErnOBOfTc2JW6CWy2hBbt+eFPSri
lbMwZGqS4hCBL2x+xkgJZtmFbzwoSBqUhxhH9vQBV/v5a3kn9P7ZfvIA/XEdYGqoSpE6GKQe0SoF
W85L5ZMKR+6CQjCx0gdWVWrTg8/sUnmIUuZJHkhCg0ls8RFjn/d93txy5fAVrbgHhhNtJFgyKQ/J
YETcmH6eBnVU+ghr5BWzgZRCYC/3EE8lBEQFCB5y1h5u3CMX9qgzYhQdl1SZWNsgzYFwI5i3p8RP
BCar5qoqhWB4vi4q9EBcizRdkoYEQweAQb/xodvwO3I3rC9IIv+Zl9Tc1KqoYDQ49f0zOX2lRZS1
BKd9CNkMcixrVEIMud5C1QOsq0ZXYrhCkMGhM14hnODED3+ZjoOEGBH1Qx61EgiV0fM+E5dNXZef
Dlz5Os/msEtuiEAR3yKkNFZ6wzpzW9ckIBAEpwMAzWrmp246sCg2iGlC19qBGJpqxdKT24yb5zZo
F2wDqVpiuCDBi8s40JE9SIR6MHoLbpsD6Lt3/VW/K+7SCpeFORQMLKO0tYc4bISqHHOmK+E8BaLh
IqhhcOaM1il6zDNWyRVY3/yxKXeRXF8ro+YqfONBndkPddRUy3JX9dxumLKrZokhQKD54lw9iADU
lgm4UTh1x1edO6eVB+bsfZqkTpWCPqXTvQjkrQV+hhLxOy1YjtNYAE07M5q3WzUFTL79WhP1UbU5
i9IYcElcBaQjOPndvgTWiWiksELI5rVzbos621pDKM+jsQHkAmBrQhs7mIEPIipMrpCpNxYOYiuN
gc4hnrooapGE+/KECxokxruhbxFLQl/4k90L7GU+IxZv5Q/ndsi9cBZJxp5TRz5vSGUk8Or94qPh
Cd0sOzlwOzyBGda2bplza+R5cWatn7RUinREfnKZNu/aIdwn7YFM1Gb3op9xfuURHioWLmfzEj+3
SyUNXNTNRVu3LVouZFyjviPd4+Wu3kGVj629sLlKAOQRyMhcH023I+V1tAQJGD35JnWmtLJmDZcc
hr3CgnEENr0E2TcZUkdLSaa+Z1ujBjzpKrkHQj/f67tl3+4wD89oHm3Uz8ANAQQXZM4AMESkvNy3
YRnCKgbM31Y6qJqi+e4mgS2ClkIDTWtJiFrt3mfyv60D86VV6paL8i7LFxVWOR/6hnZeeqTOlIKL
sWz9dqceuFtmPk1Wcpl/odKLPjxaG+hfrYp2hTJFJQ5EhVwBtBQw6sjYQzxazC6DsFT6hruBaXSd
oFwapdwTHXlpGqOswmGX4J79E5F1CJ3moH2D2hpkK4rSYhLhrk8+MUpgIhB8wbOUip5FxnPxpGGl
ZCqO9F3Dkzgfph2ZjLDrA3FpinIfLtAndLPJR02eeHgOn/B2b1S21LUOI8Ks77lLU5TP8JwmVEJS
VLYgPOseGQDHfHL5qHkkd4iZucPGvYD3L5BjmFfB8cCZvzwZWTYuU1DqPfJ1oncmHeAr7q3hBYfC
ey8Z0frUpb30zktrVLQOpzlPlAzW+mHww1a3izizZqG2NM3p5M7KQBRLGHg6Vd2LbWALLeeURfw2
zro38PG1Jo5XwPxDr+mhH7g7sCZc6WSqeeAxgDoCRQ5aN620orG3p/kpUUVTjoHPxDw7Y5vWqfLl
QqjAJUeYstFrLGS0oCr4P6Rd13LcOrb9IlQxh1emzmqpFe0XliTbzCABMID8+rvomSpLVI95Zu7r
CUIDRNhhhe10iAFtmQUBVgmJXzfEPNKs/4lI4avMTK/Irq+z3yMpPrvMoTLdzqnGuEv3a/IDXze6
he4lLEQhXIdMYAnBbqRL07JDeTyFdtU45ZtOBVCjmXaOsbaCX+eFoeAoDvVseLZ9qbMaLIalma4j
TeRefDejFmI83AQadjBeXndO+noXz8O5eAUAo0FvYfnBKlin1ROaGUpGNZ8lzgsr64e/74qvrxna
UAr+PnBkAIMsYx4jAx1LcaoWvah2V+xn+GyH12wt3r/ymn0eZ3GKtIQ3VkYQhTiPPaghIE96LtjA
ITwtPd2fnzN33UPs68MyDwoVGeQ3ANAsm79D02RFkaFyamxIu59ztuqxmLWOtP1vNfrzWgSpXtuM
H0dcXPApn5y4TDQA2PZuEaWo2TanKjllkJKKwObYJBsw38O5EdCsrvHVsXEAwOuxwflZVjurMqm1
yRl54NLGM3vpAfi4SwcHft1G8PddcyUNwMrCdwrdhtmXcVl8M6FtJuBJxMEYHZ9zmXU+gupTmtFj
Tkg05elr5dRkJ0T1a2jt1EuSeCU+0r++pZ9/wmKpoVfUpwyyN0HbdPu+Z08gqV3ixIIuUY+ChlVB
VqvaxMmwZUCObScbXNUuFsfGBiF70p4SDiI4m3ynh1RI7drZjiDdJsUU9Ck9ZN14SqhQNhMDa6kq
Zva4qzZBmafHnivPuiQnx2lBaKqTFTzYlcgZMwN/FVrR6KMDbfP5fSskRN0qFdXxwVfhyeHPLeLZ
FcVA2W1T+qto6SvHBNXx+UGdTby/oKVBFm37yjERO2/6AF6UARs3Di42d1OGfAhLfzX4WhlxiYxq
ajIOQ2/z34w78lIh2hvPcFSAGHZ1v15Q/BrrAfzyZ4K/t9KHFIgwi7RTjOTAjt0RSk+Qmug70EM7
eJetHIyrQ8FfD9sdqlmo137+dgCel9DiV0XgQP8Sjz6MZprbWY7fyILxPbvtL4pHT/rKLX7lpQCH
8c+o87//MMFBrVqYrEgRsPpgwsuTVnJtYleO26chFkFXlVZS4fnvpFUGEvIC8W48s90EC+RVZYG1
6SwPQI2uc9ohEcf9CegA7BPgGKjc9r6SebODwrC1Hle+GzSDsEaf4zx4eSrA8sxtFRh9zC/lhzWs
ahoLkTk0KBtpDL6tltVemNk0+fbQq61X9aX66qRZ6pldYYWDQfYTWqZu2fttP20rwzrawoWrFNNd
P9HGiNSVGTA9Vn0C7vQuE1WzK8z+RhfjQafmwRX83LTgMqObOmjOOWu1jWkMth9byTe1dw3fqfPK
E5N41SHD6YLFaU8wb605gA259Mu+PZCsh7FFXt1owig8eCnlnjFVtce1s2Owwcv4eDDtMgvgXzKg
b8+bgKv9ya5oxDk6vRBqP6f4o0TA+gdGuwATlD+smUlvmuyb7pT7Qq+OtC0fc0ffaJM4ZaCJUKke
M2cMpRx+5DFLPWrxPRytvk9lXXuDZBeaAyPo0o2g5a3SK0Ecoz8Rp8ZbRgw8x1b7WDv1U252SuCU
5nOad08ms+/deHhgg3sc7SxSugE5kqy5L0zYD9j6rTC7wSNF8ZbHFYKUxAk7t2qiLpkitYKLpSpe
TC3bmZ04g61DfW5Zd4lJpN861n5S660YRxdUeaXatETbAj9/J1P3PJD2oNb9Pm/jjUzpFvmZeyRq
f4xF9qsotY1R5g+V2u0lWumpqh9IASWEVtvH1HlCFfPBqFm+G2XahTZkR3xdzQ9uZz3Ho/UIgsgp
nsYXbSoSPy6tS1qmPrz8IEcSW43nJDDVS5od6OzGpokJ8WQ3/uBD14R4IM6ZOhxRGti4E3U8OSRk
U7NkPFnS+DmK/kgyWEP0rnbbcmNPzKIOzUY+WHVieFoDwzzFurGlfR4Zxc4UUV2SJ6117nms/+p1
3Tkmsn+VvIKbXG5tRmwlT6/Zo8PjV9uEeU813FkdXjijGe9hAOub7biZ8njyzElecleffGETLWhz
IiOYgWy5Q09dW+geT+LODljaVa5X16TeOGNRb5vU3qV1/6MxsqOjF+fepWFakD0iiN4vyvHGTKnl
VRn94fb5ReTFG1HZHXOp6xM2+kzhZzXR3kvqql5rG6e4aW+IoM8kg4kbSV+lOZ5dAX+K1j0ok7nN
dFRNtAx7qvlmd2jhTH1ebaSbBlLvWJCXuJ4lw/VcQuXars8SpHvf5am6JT3AimBC7i2H3Pc8OZqp
gBqVNTB/7ETvV07zyBP+XLLYs9zigHs5gBvvph+txMMsHuDV+6Qn9Ieh0y14cWetMZFzaSoIKMq9
orH6ti1L4wbKD/nFdil5yWI1iRpn2BK9gs+726cX3kAlLuW3ZUr7Q2sNG7BB7nHhBGnXP8O94ttI
TZ9ZCvPk6EamfKrNxPWBt7pr7W1Zs9umTziaornptaMVii478Sa/yMZ8zPsJ+afGJy8T+pOS9D+7
ZqjhRAX9A2HJHZQPIsG1qCvMzdSM+q0ad15nK4Hoa6hWFHDP6Sb6YLlP0o79IY7vxlZc8B/C0W7w
SUY8YsszFOHv0y6OzI4RX80ou+dCMM+kEz1XGkRaaBqIDPIacCHppnFDzKdpeqEKygZu20fw7vAb
JYUYQ38mhr4ZIfKgQrxOh7CNpD7Ew329Gr2a1f6ouHCyjcsXR5ZJSJtf+jS0O0OkvtYAH8lZA3sN
qUGVx1HQ8kq7JBBdfZM0c8KYNYk/pXAHE07qy8l4NZVa80s+nKdO8SCAuWHklpDOd21YyTZy50ri
4wi1nmaXPlXcbqOlMXyn6hQRBdVwFclnnsG2YTTvBGOpj4V51+kv/MmX1IWkljU8F0b3YDlQZaDs
vZusTcwhpClcF1yJDAfNhlFf7DLTz0ZjKy321hnZK49N09PcpAikQX1UIPfAZL0alhCQB0l/we8D
UJrGT3FVGJTD0MUtfeSwGzwDR12JT47+iySpAfdbJ7Tr/m5yk/skBzyH1H5P7xTxzTSPQrlrKiXK
Tbwqle6NZhKwbjrpVRXxxMXrYCr+AO3fOG69Ro73uXGCQAXMqS1fFKglNLLa5fnU44ESNx1gJHWH
mn2Z7AuS7CA3Z2wNbLt0YgeD5NgVUCRQElz5362mgMonvAnp0zCmu3pEHzaeQtSVItEXe5rY8G/K
3pmUxY7CNs0wGvPSWsgsuEqipEre3VwZPPw+KObo9C2m+VOX88fCdHwTspF0nL+aEvEemSZ51As7
ZFXs2YN7ABozNAnf0/6CmmugCfNRG9MzT3IfGK/bgY6+HWfMq42bTD4parftKvNJqeCp0MORGk9u
h/vKPbrtW9EpPvSSPZY3ricr5ZCUb1UlgqZVA0tJ9qr4bsTdblKLB6MASCNt4QEjjq38ZVq7eNK3
RjJ8VwB79RRD7lhmd56SD4AxNOfamaDV8q3p27Mlhoe81G7dvAigLryjknpkiD0QcP0cRPeugRXw
VGzGJPFlrHgQzrntOUTFiTiaEC0wMJkcsh40gaArZlA6G2HC+hm8a2iBRyCRQ8P2kqQd2OUTaHq9
x9J3zXyETfZbgtfS6zR+qOpkxy2Uv1ALqQs97IrxbMSW49WIr3yjwObDfgdfpgFeuSzyE22cnWgr
r6lKyAUpaICpVSCw0HGP0klODzV0XYZaucuL7j6lqvCKwoaSo2LcQbnop2nTJhS21m7MmiiBqc6T
jm2vpW6OPVq5t/bAHpnrns0+eSp47CWZvim6TnqTTW9b176Bm/hFl8Z3NMNfzEyJ+mTAWzbgLnnn
Tnzi1AjNoYsqg90ZMboUCXlsC/KO5l7ttZqYx4PRb1ZFqZmHKGhHjpqeWoRmPbFCOjvsVYZnN9Uv
p7ceKTEga26bT9nE6dasrKdUONsSmqnMij2pK1vN6rconUZq7QaMuFu3a58kNF2Ebu0L5obQXFQ2
5Tic6CS+d1Me2Fn8DERv2EAFB85Y96jTJx63p2BqK9wVpNiRQTu0fXECw3Y3TRJ2LXX7rKni3WaT
EYwDUiAHTUh/dAVS2UE60WAat6aLl8LJx8zT8ybUY+XdjknnNdx6MJSh96ZR7iGbfAM5ncdeR4Qn
bfI+Osa+yoZnMhpPaimPwwBfHFNuNL28QII9Srr8JiPdHoI6ACBP9Q0qI8dxgkV0JmFLDaL/iB8J
NfoghaRNiNcVysIS6ohkKnAt5yUMMhWVRoPIjqmTjoi6u01mpyeNDxt1MqBfbeUXiyUhQttLB+nE
3jYjaWW+UPNNPkDYHepzVpvtRBVHWQIJGZmm/lBM92qhnI2B31h68qLR5kBke6gLIIUrSr3R0CHJ
oltROeQbq+7vXdDLPcrg81O6G9R/N50JkFNvC2+aCjQmZBqNyqSEUlT3dcIetNKQh5GzIjJy6yeo
XMex4ud8qu8yVIZlmT8C4qd6CM/feKX8hKL6NtfyE6mzIJsElDFEs9OLJkxYEw4iSTewIio8l2X3
pNbCHqfAqLtvHKfVRzqQbBpN/z4Sazo7LvrpAH8iEtCOTppWobBGlAzbiJjxRfTV62CoT5Pk+d60
ULQW+Dwe1/EaOrDdgkWVr2vFTQ/imZdXUC005Ra4I3SCWIM2tatX+yRJXnRryn3TgsrWqOrc01OS
bbjUcz+xQY43ta7y5ibP1k6L75LiTZCjBlyy0Cf8BOgMDjLLHybE9qjLDOZBURLVM3p2rnTj5LbF
u01JgrfG2EkDjtrU3qQIWzyTOLrniPbELJ5C3bW61UotikV9q9NxYymd8ErXedBG+Mgaae1lsrP3
TpqEGksjAtqVUdWK8Gx7GA+VMnVBS0zQ6k3i9Tx33/g01MwbhHhJVYh5pIg5eds+iKSAiEEW4yGA
zgAWTEUvZcSWRcCvRhLPVSKthxI32RNeH9zVMGv2GtN4HN3hpPP2kJvO9zjumd+VUBOzRIWkpDeJ
nwz2WappOFr6nkj3QHSxrTsWVUzuNIlkcjSisuqOPRVo1rr5diZMeznNUCFp0sdk4CKsm+E1N0jt
iRT6pVVm3qoKbIxT+L4CZgtQgQZPvrYtQ6smR5bWp3okkEbTtPoGjPUHOdXGLhF67yk4Xp5S6+9F
bKEyIjg/OmT8juvjlRQQrMKW/dUmziNAYA6U1CtrfEYWBGDvaMT5LW3cJxCQLjyfHiCz8TxAaQPB
ci/bkMoS2B9nzMMkzQ5TB+svu26CtDV+MPmmUrzeKBDiLldy41Jkirbvyk4B6qExfAqBKV/2bRuw
1qhCVyUVJKHMsOroXnaW3xMKIrKeH+pqYiBsMOnlg4ELT9GEr+sahBYtyAPGAEVQsTGt9F7N2Abf
870ei21lY+smkz74BYR8t52bJLoHyHD33Rm4fFZMngdmYweJjgcwyY2dSOlRJPXdZMM1Dci0KK9t
M3DVIQuli/ummUgcDIncYsvfKwa9wxuLciPVKy9GvNd0442s7VNuQSURMioE18mIKoSH+ioCqhbp
26A+1AWiD5C9/TJWzgoxfpmxeqAFhXgo1FBBvrof6kJGwGckSOUdOFfnxbnsJcdB0MVTrdM7XP7H
bFJ+Sat8Rsavn0FxeXFoFqJpVXrgwZWeRZXISuQPN0U9ypX3I3VeIUwS+yon2aGBTm+Y8DjzWU2k
VwzWD7XRjV3J9XcNbyZvOiS2CL65pjt+M9mHfALssXeBvQLVBEx0+3FM7RcoTz0oqlJu8r7+nqfT
DWe8Au7bACq1bm8h9lahKDydlFb5xRlEHasSUeMgUUBJeH7ILHm0y7bcxjLrt7WW/Oi1Vg0nDagW
9JYUb6D1RSPGI6eowVRAGnmaHp8Zy2DlO3aZx/Tux5hBVzd2n2qX3A0dBIa5xkaURsDITCX8rzNw
lIPSKqWP9ss2U1AyEKaDoFCWo1fmxl1Rx/fxCHqMPsX6jKZBAx5NBfw/juUJW7wquYX0SnSbSYkj
Fzwwz+mqLOSsfCv1pjn2WrxVk/o+jYtvPWlBNdDF3h1yUCkcHd64WV1FTdG8Id8uvNyuLI9AC2Yz
qsPGkGQHUOJTnthHMY27QXZbx4xDoinKAbKE79AEJFu3bbhHCxUbv3cQ+WXlGy04BO16+7nhxR1r
WsvXjeG7AfHMACp3hdcJgqp1l6ShZqGeIhtm43XJIWPZ6Q8q6YuQQjjW07tY99JCh1epgf021HGg
o6iVOdoBgZtA9G9vuNFvKgSTwFpszaw8yDG+SacUlc+aMdwrYkJFQUXDkRgU/yyBsYVaNT4zrczr
YBQcliR5tF15JBr+qrAea028KWN758Jgq2i1F2AVdn3av6H5t0f8fOKO0njugCgC8PH3lmsXu59e
8h6rp1euhfwLwqO5OE+5wb0usaG164xAyKr4Mm3av1pNfM8zWIoQMPoig5J7G2p0XiKnOzThmp1b
wgHeqIzbtmvfnErcZTqPXG7BhkA3Ln2Li5aXufT0gbzH8OU1JczCLbGbQ1ir6efgtj+6FgSE+lR9
H3M4arQazYNB8KMskZRxC/M3uuY2phS4S6soPKEOJOQj1AX1rj0pCWhZqQEjcmhxILKvTxmi6k1X
V1tWZf6kNK+4+INhKraT2e81yEn6EC16KSbnUrvmtpris9KRu8pCbCJb5Hd63T5lZX2Py/1U5xxC
09n0qvbZC77KOWnpW5bBToJKaAGWrRPFljGFZaNa/mzuFBBH/Yl/nAZqFe+41qP7YacUZR03AISf
+zj9D8DImH48aJ2XVO2JS/sR9XbtLjacFtvIgiJWTWBUUYosbJhDZzHxvUnwMhVWGVkonKRmB+t1
eCTkKC1bREdTpb3oHep0eZphtS1r3JW5eqt16dbKxmCyG0R1+sHBaYnSQXumrbHVO/1+SLAhdRGW
FguT0oI8K6W/RheVtsrsPGdy3rReSc+ZbJ9N1HXcrLivbWbsgS4/wZg0j5QKJZxaLXdua+4ByP42
MPJcZk3qoSYciYaJF42px06UDywn76xH7ii0lobVVLk7wAGqQ6Gh1Ke3Cny9awvq/oD0ug5Swil7
rS0bOGZhP/MpEf7AOcQuclWgSjo8SsUFTKBDTSen+K9Vnp/KVKnDQsnHcNQQoXUQ4Aq1jGZ+jt/f
10Z5GAfEcRUn/b4c3Ne+zx91VQGrPh0Q3LTaW4kaAp5vcEUYlFXqHEJ8Ws8es8rJ7p3OxQGP1Ser
6eijC456EKuQdqQZ4l1NH+G6UVvTqeWlejZyOEGyGiheXB4h493RqTi82yvK/aQVSWQhibnpy/yJ
QQG1EcUdLZK928eVrwscQg5fsB6lIQ0eYa6pwiCsxUVcEvy9hEXCbW8GHTVWR32ZyvZSqcaNqbGt
sFGPjjMQeKxQK9mu7fiubhwv1k9zuGak1ZNe9oGtjtFAh8tYskhmxg0kBqIE7EqL9Xd53W4N/Q3P
IhJ3JEuQFHHgIWRqwLgikTGsyrdSFdn2iG5Q7vMK5Z5c/ZbG+U8Fpol239z2ue0rZnWbJP2jw5DP
Kvo9U9q9XZODysRRH8VxwnJALDYJgS0MrKLbZmp307sMroDNpYFtQhBPyNfwVFEY7uoV99Qa0g51
X2RPWWO7W2yxMYBhiHkzpG0x4h7J5swGYqyuR+0RJZmCzYFNJyWOmizZHfRGcbgHTvmabvjX7gsk
ASGoATkSEGcgrfG5ERLbxqTpLiBgTfmNIm+DFvDfmy1XB4C6EIQTwRr5IvUW18iuG5K0QZNZb7wo
I72P12Q7rnTiZ2HDP4MsWmIt0jDozYLklx7JffNgvJbpERY2fu9rkdLulB6493wPcasVvNCV1vjn
gReNMqdDu6gG5QVFG0gC0oiE02WIsH/+idnRlabVp1kuOmVKQyyWaRhs3HSg2QJSdmif3d9GpvHb
P9Alm1FxiyaZA4VPcA1B8bbtZZOsaGu9MKU9Q1eVX7OKBkAcFbLTSwvmObxa+Ub2wM4l/ix/uIqu
mAEvn0dHhdACodKcmfDYop93JjoHRd5yAUikx4AM3EzFhQKCk/mIi9guPjTojivfx+SwrjJ6BcAy
jw3jLExcgaDA4rMWrMvUNq0hRQTQLmi+/izw5EOWCGp+UD2Ak3wVOOm3NbDw/GeXUwbHCegf0EnB
Vp3bsh+6kiTVbZ1JcLjZ9NrnUHf24bXyX59HHdoIf8bQFmPoaCmQFMtqOMIvVIT15pqrz9cj/3mI
xZ3SuyONSYMhqPu9tF9avoaZ+Apug6IM3EPQ6IcoAfq3izl0LYGnoVYHrnahACGaNzH9MWTbJnm3
oTWqyZ2OBsLf77Gv3+YzAmUxKZGlRkNqAgSKgkQLYUENy20vLVn493GuA0K0P2ibxV1GM7UWuQ24
RLkrbtSAQRbWuJW+6ucHZV3o5esZx7R0MOix29FU0hbTms0hqWgAP5ltrluuwLP7gcJHDc9gRIWX
VnvMkmtwq/tmw7ME/fhVtNgVsMGnn7CYcOUYQz3p+Ang0/rZodhnm5mJRWF7u4Z+uQqA+zDbxbkG
e1kziAT4xYCzDo3gqLOBeOuqov/XA/B5URcXdcYqKGfGaIgYNtJCpGqu3f8v2/HDTBa3oy7Ade+R
NQSx6/5gU/stZc6j6qAr+PfteHXbfxhn3j8frqRKRWOM5KBlEFX7Uas10seqDjOW3fx9nK+3PZZs
FgJ3ILELHOTiy1iZ3VhIHwClsZTdYA1e7Die+jA1TtTVyub/N9ji+0CuPW61AvXxPtUMDx/q1FXA
T8BOVPOlnjTokXfFykJeATJ/nuHii+WQVKLpTHCZ3xTtJxpjeMsE9PVoWETkdvVYzRf558fk83iL
LxerTma6GVa0dVGjgxLDL61lL4VbX5gS39U2VB9dYkduQcIctWRTTG9dm6981nklv/wIeF/iq4EY
BYW7z9vHaOuKkJlHZ9JvscmjxIIiOWuDFCWW/+GbAtsH3TvgkL+4WIkah2HIHTQhyVFLXxLRolMF
nhKBwgHKH38f7IvmKOqaCA3+jLbYQQSeHYVj4oS7UAEZqyKyxeAbzYPeRr02eEb7SuS3LNZXxr16
Sj4Mu1jOvBJ5B5sBeKPyEfUlkz8CyncD7YdLRgB2m0w7Cf4+06vnH5KQKKqB2vZFLXZUC6IW81XG
RJQb5yYxfOIaK9NaG2TxArRDNuSqiqOR0OYZ3B5oKxQ/B5vu/z6Xq2+dAy0eMAlApl9GlILpbe4U
iQhqXipo6Jj37aTsMoD1LMb3NqAJ3ErXLuqrT86HQRfH0K0qZ+IxkKsw7N6IdBrhUgfXFdSCOM2P
yNI3fQWEEHLYlSjp6qJ+AJYuXnaoAdqp3WNRY+WkAa5gAoLglGvp3fWT8GGYxbez01qflM6an1To
aW5RRfazXboFk+6/lt7Ckfsw0DzfDy9RwuxUUSrJgyp1IlCOfdG6XrJ2wq6kkogqP6ArF0esjhNl
lC4w8r9ZO4UMoYwLkQF6gBlxkLjbbjaN+0dM+CsfDCOjoA9WG5CJS5h12cBCTLEHbM8GEAoG4FSt
7aQ0VpUy5i+/uJQ/DbRIAbQRnupmDbLebwuM0VOhzQjdmG+zmDaqg2m4lsv9jiKXI0LBHsIcKAHg
6lwsKiQvnaLOUQRQXU+7aBf1XUUdwGui6TkNKPds3zzkgRP0CHNRTwNPwIV36rpK1hdvPtzb4J79
+SGL06gWKJjHwmwQa37Hdyzh9PJzIue8PM70VqCvA605iwnAQdTKD9a2Pa0zPa5c4rOCH0QVVbQa
IBD/eSNnajo3X2IwXfPey+FYVr8oLTSLkxurXrnxrtQnMN8PYy1Op1GnvZHGEAuaY2v1+G/OxzHx
UQ1ZYUCvjrU4oKVl5qIaUIvjnT9DoePADPPUb0Mrgha8WHnvrw43GyOgqQWjVe0LjX20VYWUzr8k
x1AL8f6FUXYOEHrZ/f3hmFdpuX3xBkJKFK6VkP1ZfDGroElPQasNtMwJ2izxaPLz7yNceSW0jyMs
vpPjDhqHJQPWLr90YvINeweuBQTAgO9Ox84Xa3W/L56M80n4OOLia01lRx2euv9aPrAllJ/9drYG
HwIlsLYKbvFVK/T/8Mn+rOMiahopV9RB/feYf2Dl/+STXUujNfu3Uwc6j3NT4vMpa4EdaLgmEf4G
1kbzCaw3a1+7ndk41XnN8/NKmPtpsMXEHCBPdD0GE6hDPyxP4XKoN54Bb3D0Sleewat78cO8Flcp
pUOrt2WLPhdPolwWIbM2f9+L1570T7NZXJK24cb5ZGDp5vcB3EHIbJib2bxylTu4Npn5WHx407Uc
brcx0hLkROWDBudiqLNs3HCIxiOcU4dtEdUZKrcrE1z5Wku1SUXIXloaSITMMbk/AYMEDJD0LFZe
GsNZ+V7XN/2fD7Z81mF94I4kARA+zc3aK3QAIwRHvsC1PTBeAZL4TczUAtgU+sZKsYVS1n9fK/j4
PZ3Fe59LQ7IaTagg05tnPXYi3HDfjVRbIWldX1ZUjGdikQ5u0eePOZYu602JYRoOKpqu7kah3XBH
Q0Ym71a26JVQHlP6M9ZySkaFnnauQJL0Pb8FGiFFjTa9j49dBI++TQ9jW+AUgu7AT2t+Fv/hYvkz
9OIxcDJHAcQBT2rhDaHzi8IdJP8105nKPfn2P5GnbNtE98TVkdkueX4CgGmucNoGmQO8As6j5k+7
+gQ0T7tXolnjcm3Iq5/xw4iL00+YzhzZoTii6z81dKEbWQQmerVsbIO/f8UrbGu8QQ5EYWYvPKiE
L5aS4tUzVYqhFKYBw5wAMSWMugghkfKuV+q21+3vqWHcKbLd8Zw91RSoijazUYakPWzG8mTPSbqv
Y+dBGZVDXBmXrtW2SWG8SQ4d+rS8KzLzzOP21CftZQDLJen6yDX6925Q7yvHXTkCVxoH84xmBWII
RkA3bHGhCaPvpiptZ/0NxUcLdbih9/2h2eqjTzYaFOg84w21rbVY6FpI+WFYcy6Yf7hHBwgjJbH6
b75WdwEeuZ4Qg6GUmm8AGcCzFIInNPlzJCZX7dmv3eLImCCKDCFGSAstnqRWQEzInKuqM9cckR8w
HzDhtUFihE7pnfNGdv9LQAabUAUKiXNGuIz94PnrOKOO2taQAN9hlCo4VfVa1nJtUT8OsnjUSdsM
Q8VT3GeU7wUzw3IEQcaMXYB5p2OW8f8lgP444GIdMzBPqr7Hu6vsnT0AmPCAna1s2pt1WZqrn+zD
Ai4OOfCUkBMSDhaQ/sIcvWokK4f7WkT7cTKLk1B3pWtRHZOB/vBuVqqfS+3/gGv+tRcEG7E/M7EX
W7/oKocaDBpFwHTvhkdwL7Fk7HZdE39lQvbieUMSZQIkjfR8lsSfvad46O75Zi2UvFqA+DihxdOG
qJF3ICjjxi+9ZmchVYMeXkwxq1m9TYsq2DuXPj+tRUVXw76PAy9uY/CPROFaGHieIKLlTQa9Ej0s
96uGxyu7z57//YfrSqZN27IEr/dcMxLf7efpUPnJJtu5mzpyb0FYIj/+/tT8h1VFRxeWBnhFl73s
uigr4DAxuVkBpsngWdYHyK7g4dejIBdC3zBs/fbn6lTnr7VMHR1IOv973CX5We31CV0ZCQrarryd
1VIGUe/s3z37dG8AhVauvQVzYvO3ERf7tM8mCwgiGy5s0NehxjE5oHP9+z4GoJPc5B5QPKsSdtfv
yj/TXGxaOE0jK1FwnxjNk666UQHceJXZUSWIn4HC+veveX3//BltsVM73plFQzGaKNjRonXUj2uQ
krVVXGzRsh3bZvaGhsppt+stB16gFtgt5OXvM7l2qSBahtgv5IRVGM98PgldB39ddBLmSyXbqgcO
wTM1VNa9aOcVWW6Kj+Ms3jLRsinhAEShzStBAho96GMATMHAxTmOway7vSroNu+zvw25eM0KVmmF
dH+fODMyt9Dj86pjipRu2Oor++Fabw0aLX+WcfGcTczqgKyf/lXMAD8w2zsP9Cn2NBQzYVL4vHZJ
X4uRP463eNwmDWyVUQfYVELNkMfFhnXuAyfazu2+/X2DXNvqH0Za3h+NkhkJtJWR6FR2ZGcgthSb
v49wRTrR0oGygZ0I4FlQwlqcpqRJ066RiFmdEtDfGAqv2h5m0hGf741kQ7rH+KHfs+N4bP00XPdy
/T/2zmQ5bizLtr9SluOHKPRNWWUOAHhLOjsnKVITGCWR6PseX/8WpMgKEvQKj8zZM3uzCKPEKwC3
OfecfdY+dfDMchtKvxgPwlJYvE1pwH3cUFhrMOn3eT3u607ZD0G5Dkb9MuyHS1zAXUsNdkZTn4u5
TuzP78deRs4x/ru5NKf757uVf/ET3mBLe2EzA/bVM9XQEx8TmhC+AQY4Z+zuF0uilf1CxSWXWoml
bGiX3daqt/3zr3li3/owxHIldJ0c5CZHK13Dtg6qJanvfEDJfz7KqQUHdo+dnCqaBbFo8ck8pr9a
1ST0a4RoMcRcl/zJvbhWVhTTvv1bwg146CCncaDDZWwpU6SrdoyrFl7iz4iB4OuX/uycAOvEMfZh
mMWuHyW6l3YhiFCz4ftjDh9GezmHKSBfe3KyOvMSz4222PzVPm3r0vyZDpUAsUTr7FtHIWbm73Ur
2Q32aFRd4+bc5elU6vfDUy4Og0pWxx4pE+vtWloXN+IDnXDmjXSn3U5OdVV8Baaff/nzZz39qDPP
nrs+leTFfMkBuwVCPpMG6T01C9mudToJMBYemm9iIJ97sydWgUbNFe9kTUI+uKz00pYgdmWJHrRx
Ozco7OgJYoRTr7VNvrP23SbaZw/n8ianEkMmMknUI5S54FAt9lEPsYVYFSgQfqVpavQHtuCgit/L
1CzPk6xPnOkfxltMVnpzw8wyjYrQcs6BZW7NvNnKP3A5o3RGA/fZJzxx7MGnlMC84X9gwPL/GK0I
kppmIGvnWu9YOr/KhsnsDSYxc4aX6ZWj/Ue2OTfuiW0TiKIMtgwFMeYLiyseeDdavAxeLJIWx6w3
ejO4fz49Tz3Y+xEWMbOYNrVQT4zQJldeYBS23jcrJeIGngfnSnInlgIFOWbnbGGv4Uzy8SXilhiH
tU+fbLKb3UJKh6aHube3pj3HMW3ZLWhkvolBl6V2chjOxBOnZumH4RcHROKLChQrhjcPA2Q2FPYz
352YcA3a5byI+MRK/DDcYuFbYTtXfgv8C6oYiAIuJOIuTs8pTk+dR7BEcSOjovpTF/rxpSKxkHBg
4aloZADetS43VhI7ykHbJwDP2/gg0w94toZ28lOCDoaIacGIXaqbolZss7zBUapeVTvpXnyt8T2i
DRVZYXz/80K56bjLYoN0Zr7+LJgvgmvIc3+MvPiKRuxb0kgzJJOo2RXAOh68m4LPeJM8kmd05QsE
2eT5r0zfPqehPPXQEpbo+N2gUkZM8/FVl0koSFoncXWgBxqwN+3Ww0M3QbIQhm+NFT7++dI8VT+Z
Dw36b5CoftZia5MV9S04Fl5ycFOQbfe2M4Q6XZ+HUJ/YaD4MtTgYJzy0fFngsi4Z3o5tMLKluO2d
Mw90akm8f6DFBlBN6TTmKpcH41rdiLQNAKFxbmjY3A3s3H+FLXnqxCeyN1WCfG0O9hercKLeZQgh
Q85YaOkS9m2/EggzIDYo1ElCV4Sif+45T5xP1mxDCNaSJolP9SBVa7I+SzqkhXb/hgZ2HVxjyrNW
nzB2+CvV5XnOL9fE+/GWp9MohdKgQvvxDsZTO7jSZeAkx2HrPxSrlNQSko4rCaDK1V+47J5aFIjR
Z+9B/OI+lWk6RD3SFPCs5VuyE/feJlv7K9MNH7KLbt9c1K6wmZs/V/+6qwTwMhp36FJQ0Q0thTUY
/ilWKuHyhEMf97fvY1U4upat6IU+E/KfWhv4t1PdoDkSvcXiiCzUaWpy4FduihyhBFqCNeGZIU7u
4u/HWHxBEzZ0WMyHhSI7LI3VDGXZorgQHQUMdlHguHLuBZ5ajO+HnCfxu1Sk1US97Js8VkJSpPc4
n1SR1rWz1hUnF8O71ze/3nfj0Lbfp8qMefRfkvvuPuG+ZLpAjWGFsgD/LSI7MwPxD3Ewbm2KtXiX
cZ4WEExAwEU7Nb+QV5yIq3DnmTuCURflwLnVPv++5eqjgmdhCaQqUFIW80Pvk3gIjL74eakAPLSa
voDqsiWnvZcvgjNY9pNRzPvRFk83iHkohx6jTd/HVW1Ltr9Kvsz+HNntX2Bmnpr7CqhVHo8MhWgt
AtACLlwIcKhwyamyf7rhSlhZV9qqdRGTrC1XPOcAempAJCu8RqCS4OcXRwR9qFMTYy7mhvXLRKex
rIXnvtepCYmkyQIEypbFufBxQuaR1ApdihJO3eRX4d1suDDLf8ScCDRanS8rn1zcULxRvJk63n8/
f/5uBXRWY9aJYvzCoQ/3c/cF2vtr2sg4DITduerdqVKs9X68xYqjcahuCWIKClBsx3NLyzp/NVbi
E1sxJ565yl4198zRfmoRvB9z8VJBDBQTgcw8Zkpgjwhu7kFsTBb5fK6fW3SnNi8SZgbCANYdq/zj
N0xZ+ZBfiHr1nJbroRTttB2u9Cr5d2IwwmoutpaMbHHpQmaGFZO1N0s3u/Q2BYDTxkY9s5sdoaIz
S/vzMxmiDmQYe13+A63ox2eSCjFrDexKXdkDs6O8dBLVL9qJ//xLfV5gH0dZ7B9R0Sk175SGUeur
kL914c2f//4TUevHARafJg/9KAKGRf5hTb0JX9Jadcm+P852qOE508ATa2t+V9iGKqyr2bH740vz
g0lQtIrO0Nn9Rs43+Jm8YnHLdVLKVsBvw8w+p4P5HPEwJHcA3KQVcNvLbEffmL3VIXVwTZktcYSm
GV574rAOo85pQQieeZ/zFvvxePk43GI116bvj37AcPUqghE73wKwXr44fwc4sW98HGmxhuuR9kUz
ZiT9EF/BqHtU/V34NdwMzrRCHa09qCVJ8HMSjhPKZIblC6qAoGXaZRafUG8rwWjxXaeFmQQ4OwaV
Qs61fKPvGsQjAEx2sOakVbUpNtpOp6QRf/vzd3xyTWBhOpvh4EWyPHRiqwPmNtJVqYEAqepvQ373
5wOcOLXnZ/xjhMWtNayzNJA9Ep5hqz5pffU4stYPTCXPGcHfOmErxVcIfiYIDuBxp45afl88ZsZ0
bnmeetbZZdcieqb2pi5O9DzXxjCebXYboMNIv4VruMM0PXarPrrTKHNkm3Ob9Yk7O1G6Js52xSK+
IOLiUE+9coysnMIsQFk36By4RhAN9yobaXJh3ab3nTNQhC420jmhlfT5ajQPzc4w3zvx913sRpDH
S0/pGbpeSWsdd6ym3Eh0UdxBLLy0NjhFJqv+y4CQruAcOVdjObV26eybfYU1EqNLYWBSt3CAQ0aP
duFW2Xru9zlSQ6+1OjO/Tn7VdwMtdvUy7r1+8hnop83Ld42LbrAGYlmt5raC9Cj427NjzufRcmN6
/3CLV9sAHoz6gDF/iWWz6zkfOqfTotuzCo3Pacr5M/7xIheb4AQU05DnFzkfKoGT3g6SM1cLZtlE
dhht8a8Y9swv7c8ecLEfpqMsliDnkAoR+wpzG3xgz3ZxOd5O47ezma1zz7jIwUi915RC+vszsgFf
SttmOxY2m/C96M4d0NlDsBk3Z6bOuadcLE4rF3rdmKcOrANncpG/HKrtjI/gIbf6mTrgyY3w/Ydc
bIS+YmYm4Kxfk0awAwda0Lz9zBYtIIr+DXP4jxNncbjkklZpwjzeHB+MVyG3F9Wdq3V/xWHzzIpY
puv94Y8J07nxlsTryt/MRvDx8ffZ8p/fh//yX/ObX9Ow/sd/8//f82KsQj9oFv/7j+viNTs21etr
c3gp/nv+q//zR//x8X/5m7//ZvelefnwP6usgYd2275W491r3SbNzzH5N8x/8q/+8D9ef/6W+7F4
/fvfvudt1sy/zQ/z7G+//2j34+9/k2Xm3n++//2///DqJeXvHcMqfPn0519f6ubvf1Pl3xQDJRFB
njiH+3NTQ/86/0TRfoM2Q2MjLjwmegGFGZXlVRPwI+M3hRiN1KnCzRWBFztUnbc/f8Tvw8CXH3Ej
Q7fJpf2f/64P7/6Pb/EfGbRFNPdN/fe/wSL5uFVQ9cIJnTQYWgzyw9LSesGTssILC4y9VBi6gxP4
HlaIsaSOjj6Ivbox07zahGHXr5vRAgY/mlgcIqOghOxbQ0G9Q6+T2mHL0W9pxukPYayp28mSu2cz
jsW9IuJ+bjdKUSdOlJWJYceA4TVbKMPxIa967943Pf3OiIQEYnNBh1vlA9W4KJJ2Oqby2L4UpjaB
kPOTvIehGmhfjKiMj7EfgLmGq2fikG6FdNMaQWTu2lQvPeBGSj7krtIH0Ze4rzVxFfpCpKTbWk9V
qTrUaHiS730JDM984+N3MaiGMlHLoxmZVgkvBdOaeNUaaZka9igqhfyWy568KfETf6hryTpmOL9F
uyoOtAtNsOLWTkxZLw95KisThCO6Ai6guRairYmFjO55zIzsuqtwshf6fhD2jWDE2rEfsaC0Fant
TN/R20xIr8uYbN2VD5bp1q8HZScGWBo4YpdXwUsSgskEfRdPWfwYS4mg/kgH0LR2pjXYVaVwm4vd
6If+RK4Pj3tZt2NENmssUvJL1U+yl9ZqSDN6Q11it5l33bVpBMlTDdeVC0Equ+oYIo+R81y+EOMB
LXCvKzdyBL3QmqbgewHeaa36Vrmd9EQDMS2KLRPF61YxbPVNXQn5bVtGfXEQk0l4MYuius+tAQ8E
NfeGB+ZCSR8fyPSLauy65jYKKwGObN3jOGjJQlocI1HIlcQmMvKfIqs0d11t1Q7a/XivRla0BtEV
f9f0LnGkoIdkbuL6oPq2lxeK75IVzG7UtMDyIqrSyzyLkm0qjeJW9PtgXw/mdMfX9QpHiZIs3umJ
OB6TvtKtldJHUbMv8/g61rgx6EYgwJcLvUd8S5DYGJ3RSbdWn/pkkaxSrA5sCTWpTi/JHoa+MKJV
MDZavBUbPFzB3OVBvJsiI5HW/GkDHHYQWPKelqMi2qv43YwPk+aFECQNcRgv/aKLymtJCWC4m34p
x9fiWEvrqCrNA3qTeGdFU/SU1W0b/NDqHOh65Qk9Pj5yOMa2L/tyPC8r9eDzT7zrox72ZJko/aa1
Kv/A1lA8xnFH2kto6g3TfbhQY0+4S1KsHTQM0Q27FvTqTetz2bqwwkSDvQ4VayWAYbynBVu5TSDC
y07YC2Z959GLkju5KKr7PAR+nqV1Ft5pjQap2dIyCDy5Vfsu9GbvLVWr5JZG9+oSxKjk2a2aBG/C
1Cs28Eu1YBtQxSct89Wjr4Th5Zip3m08SR5CGLFsXbPTIAz3FcpEP8AIDcActkmpOqwyo3krhNpc
d5Poww1ofd/a1XnkSbYI6jCxo1GGsFeKaXDEFMEWUm9bRU3+xeu9+iIv5XClK+X41Itec8GlWNtq
8jSuB1ERcDBRVf1KANxp05LXreVgiAonzfXxVpc68QHoedk58MmGR7WQ0n01NNYjfAMajqNJcodW
cauwaEnMJcNXpYfYH5uhsVXxTFij140w1e315yKibzXX9ezGEy150xZmsFJ8VeTLWVAVS2+u2EPh
rdSyvNSGRNjoVgQBIs2l4pbDhj4P7ibDjSYHXyVpRN6cSLJjJKq+H7F6oNtEq7emnwG/Axby0oCh
c6WxC159aI+Pkj5ZrhdjUNEkynM3NtOhpPq97rrYcKO2xjd8Ynf3YlpJ5M7LwU43T4lhpleJ2hca
2PM2dcXRgsYZiTc6QmQ6egyqN6rAUiah6FRl+2wkxWTTznqsPeMxG2H0dlmrX+RR+G0Kaa2CDvki
NfGtJnsHte9jR+qVh67u21VVT7pTmeMVwXrMM+uQD3v1LSrwj0rHiA5gk4hWCEF7TspRT8Le0cXi
Ocx7QPRp8ZJk2YRrVFDZViJ9FVou5Jkg/5BCHceCRr2C03YvesW3viqxjgk1xfZH6Srzveoub3LQ
zUll2lmmTyszhYNOC4nm9F356EUCHHFgi04bdp5tjWPg8o96TUyIn8bsy9JH3R7xQ/EtTI0Ujqja
PFIiUbdJNXhwGbV7o4/GQ5lE2oPOq3Tkmc5d0of7XDZJK9maJOM0DH8AVLFggmEtYFPv4CflF2kP
uFmrs2gjG3TsmhL+V7o19nulKaW9LGRqbwO2pgNaCEY2dBlKpzVaR6DqmSNSwoQb3w/3XTXeMGhu
2WJudscKc5aH0VPfuiLyd3FjJG6h+8lVIgh4XUCecnPFu2hA3z+kPE7q9DSPYO5QfDdGQ30Afwfu
04/8S8/PgLlLOJslSoU3Q65m6yZSiSYZf/YCQRLYg27GTjVehX0Bu1W4G7RUvuxDvX8p87naKVb5
DRzschVYZFDaugL3nMLWKjpuay3NRCO02es8bsSNYkBSFcGWYig7heu4b3s7kiVhX/vig55UqjOy
87ghLNeLKhne8KGAqTCAkY1J4u9TEXKgp+d4OQiasePCC+wzHrC4ypX60CkWiGXtQpE7c9vwC5tx
5PsphCnJAN2s8Pxrxfe+lRJSvUgwr2O/050iN45jSQNkm+svsh88l71ytAYFrXzddA71wHzfVYGx
jVKo01mkqGwxWXdJ2JKv+jAztqMZp8I2bjwrWpW95zutbAnf06r/jn+UCIw/iZws9b9EeCWBVE5k
24iH/ZSnvh2VfQTltv6mKaZ2b3ZWtfOjtoEINUHZT7TwG/C7tSU16nWqDQIpHd90lUK4aZriISuC
4rowxGwLWDh0Gti39qSoF1Es91eh3HLlEZXQbuLqWgN/7UhxWdnpxAEFfuGarKNyQTftW6b74Suw
ajCaVrpPjZ4EJ3vqFVQS1ZG7IoDqP6k7LLi6G7mrr40hBP45TK4exL3bEFbYfpBFju7rrTPl4IQ9
C7J2B/C4MfTLfhS/pKOPA22lg/nOJwm83XhbKHG00gtlcEfR3BbpOLhZiR0TDk41xhI6XTp2nvTX
gyDdEw9X+ygty3brjyoRatLctH2AIkq0rosp81ZTWorloS/MPeIVOjga6TtIkGPcm2+8zqfYjzEO
i+KN6neroNHu4MnKbgY01pez+tKLieU0q6XvyA+voFurDs41rdP21VczS+4aD8O6UbGeCym4nETh
Rp6BvzV1cLoFwzvRM57rytftQLYabNetm8wLrn1lMFzDN/21UmT3SRheEAKldjzyefs8uNO8ILIn
NW5cb8CQ0i+06zDuj61pqGvOI2MNvcd3BIGANPCn2airvAsTXAkGdXpQ9J4Booxw2nyYRL3eet30
WGlqa49z/5TgJZNjWf2zmcqCS1Dir1UN0iYOKPcZ1g5MZvEujJNqXWrlV9OXCseMOcKZwpGbS9mT
OPswZHXjjPS0Yj/EPyySvvmZ94Yr+nOhKbtUD4urzse1dfKV44wL3wQNWcdRHKtN0idkhwo803oh
SR2tDIdDjTlU7ue+HfSpta5L0teJlx/GUrhsB0sAIGR5q6GZpI08hKadjAoCxqDAybccviReBWJ5
bmAUihBKrYStjVWSKg5hqI2Nt0poyXCExjBc4PjcB0YT+KhPz5ITh6j3KHhXGLn40lpocBeVekJG
Yxwjd7SSYhdRBtm3Uaw4FjREW/INLDQHKYUoj7VDRJP7yvDkq7LteP2NoG8G1TKdLkoA7Vca3j26
4m29DHsYasSlowX0y5WyfqmVMg43anYHtBRhXaIfpya8NKriApQ8gO4yuJE99GnZ7AaEe89ekmaI
dAZP1RrV42imfuaURllgjYu4fFcOhNZ2P7b4YuHj+1UQrdEtxYCF36YikziRJ4lutshMHge99XZG
3qcPhijUh2As9MABr1ASK0d9T1XwJ+60alsRq5gm2I1RznpOyiHU7Li1BHHbdMMAUD7vhscMnlhI
lBxxPAN1D65MpYwTd0zU6LlTRLxYvLA7djoNs0yAyK0qod7ADu7B4ViGdxUWuvgSkpt9LqypuJkV
nE9aIrVHuTart0RjnttaiTWDJ3nIqSA/BbDCzelbVE7GUS6Uipb/qEZnIvTDbo5k72K4tw/SMPs0
ma257woxvawjjWKn2GJAJFZ8jqZr0wQzBFa6mYe8miAgvIlodX1pk7q40bi4exsFxWW4DnswbJiN
TLrqlLz0wPE7LW1d4grLcNQu5FJQNpV+B2pVuw9GdiJstODOpSMzwS6M3MS3IYzFN/wFcPBpBioA
61rPoANZoldhLNaK2itraDzEwVDRDYXZ032jEhLQV4lRGXctTjKvXUM9TFz6HyQCZoEJIQrempr5
yxB0+Sqrcu/Rr4v2rjG7qy7qtSPWFcGFIqRm43TlCGc4i3Q4vGNVNTkadT976quuOUpaAYOiULzo
i+XXAdh7fUZu0uZZ2FKjhw8KwIpxEwum1WxFkvchGE6sP12aXqvWjjRfIHis2YhXVocvsGOACXcT
7uSvKY2x370C67P1u7zM7/mP9/mOZeOEjMOBScWNLlTKGtDJF1k1s6b+2nq67ugHfYN55+N44Nzq
7ZTOuWLVrDAwFF3jVd7CC787W8JY5PSXoy8bH+Hs+Hk7GrqDWcGV9oQa9+C59VqCaLBpXXWNzoNu
Xxjth+qs3HKRpP009qJI20aGlI0RY5uHitGJmy9mg9+r8LJbKU62qpwKEPRFfoalMKea36Wi52F/
1WtmEflnGFnXyIjcQuynBOW1GWR78A/lqNtnPuvJUaCEUShhOOSk/CveCRXM2IynwGD3nh1Z9Ze5
hmBhyYpxwLqiowi1zuu5voNlC8yvJ3s35iKzT0ItweTr55gwMLflg7EaSc/G1+f0TstGyF8j4RdB
IY6kn7HsOLPGYMgLjWC1dRrXuuzW0ppILHDgJ6wJW6r1XIMCAbU681bnt/bp270bd5HXx7a7GWOB
cbWjf6diskNLYrjBkYoZA1pEeU7PTJZlMnKeLHBocQpH8fhZSBCLwoA9cc7+OBYO1zY1f/B8hZDH
W9coa/788ealvny694PN5YV3c0YTu05C5mw4CQIJ48JDAZzfn+9BXhS4fn48FRgEd2wRIae5qFIY
ky7XKc1S4PrvPOFH5H/588dYCgkYQMPjeS7U0Y8ID3wx96t0ikJR8nRH3Gf35n6GYuEAtg50gFhz
l2B6ZsDPG8nH8RbzPlILTtmR8Yx82PSacdTN9oBM/IJWt92ZZ1vUJeZnQ5aGgkWXlbn/avHy6ijB
HkmOTKfx3WltrCM3VmlaagnLYHecLdYtKkqfhlvUeHCJ8FNrZDjpOFeUAprpwteGNu7sLl2frfB8
Pg3I+wPxnHsgyWcu+5vDLGu8YEhMx8B34vsIiEF12oMfOrMUb6Zmj+pKUde9q6+LTSWc2zM/r26K
EjPSzBTpavjUXi1xdST1h2xBf5Ceql2699xiNc2Y8Owqd3tMuM8suM8rAW0jHcAqpGSJvrDF2TtM
PlgwD/NdZbr0rMEWzxfNTwyB5A9zdQ54VGvi4pAr1CroAr83OQdAxTlskdZlsJ6LdKIrY+y2ib7+
G5NGZ0yIBjjdUelZhhSGEVelV/0ck7Cc5ngEZLFT1rMwHMH72ULk532L8TgFRGSbkvXJ2r0fSUfS
hjU/Y6G80i/+XbOjG207ezBHb+Vlh2/gQajWmlM52Xlr8M9Lch4cFR4VKhXM/GK7KTMA8LhlmU50
OU/Y2sk31cUsDkj251p2T2xtH8dabDWqAt9ULjyWPxp4LXWgOu6kK1a/2++mB0Q1ZzQmPxXRH88E
BmTDkdivpM+cP12QlRLDBot3O2JEvup2mat9K1+D6NrgkN8JtKEljrCWGtyggUvO++u5ZXLiuP/4
j1g8dWGJkeKn/CNCpbOTHX29bnRtrbSV6rvCi27tySyTiNn8D5TmX6rNHsLvVV7nb83HQuzHgu7/
exXcWSz7v1dwHYo1efXjJVvUcee/9auOS7VWMxTqtAo7JtPfZDf/vY6r/karm4ibvEl7sEpH0x91
XPk3Ddm9hnaIywaiO370zzqu9Bv0dlJKEKqJ+//FOu6vZfdh5uIFgvqR+HAG+pDf+xjN6HGnFEFo
olzNPeFbnunKk4if4lrLkwlrt8CjizJWphtR7LI9HlbhF7lP8Z4eouTVE0x5Y1i1F9l5OiiXmHKm
NHXj3HcpF0Z78Mpev/fGXLqWGyn7ktRZbLnYOSlUN7uGVuI8GzuyHSQ2v3RyaVwgPSXlkeW9jXvi
sVT4I0Fr3KleLuN8hVdvqFRPeopKOpuNZsrReNYD47Lp9F1f9liSAcqKrNuhD6/aljCw115VLXqp
qmyfy+0qTMyLYIwOfmOsvbwl+ZXcTkV/X/X+G1UbG8+jTdlGtliEl60sbxOpupy65MGQs/tcLDZc
NK/lzLiqhHhVF1iY4r82xdZBz0kEaeG+sxTu1OaVBODYxp3vK2rszA7D8UnSpgeLizD1yehrg4+6
1qRfdHO6DGLjYuy85zifvvR1svOkZlNE/UXPXVvStb1YSDemV2+ihMtP5lNxw1+K5ojJv/eF9rUb
Oro/Y4NCh/cQqcYPGslu+krYYwvq2V42PkgjBn/YP/mScDHBIrXlkO6HRkzoSTIwMZEGnBUiO2ny
ca1O9V4G44l8ZFP40W3rU8oL61cqci8I81wLs3HsKSF9xljECyQ7copOCfke301riYxP/1Inmkrx
QnC7UTiaevcMtnOnFgXOtKG/Eft6K0fyGkrKUevhegmJAKlkWieZ8C0MfBiEk3CTUDEX04i8UbHN
gvymlq1tULS3WThcGFlzyFXtyQuTr7XW7ig5H8Zu2ntj8xyqwQWp0PU0F47kYLLFLH4RWuml8sNL
qo1PYSJIu06wNFeZy2BSMtENPUj70i8eCepjuzC5aqLnfQlF9cmrrQ0yjC2FnGOdtT90T7vxW2s3
YQlry1n46ufSrdJbezXGfBdn42NdE/bV+R7/L75ydu8V4yas42tybZSmfY0GTJ0SO369s2OY/6iZ
2brGNyDWiu+KgXFylheUaNRjac6ZMJwsrdL/0TTBdVRrd1nd79S+WVtJxuOmu2rInmpxuJ0aqkEE
vA/Yae+EuH8JzVC1gy6jQDpQWTbvqVhaFBKSTT+Ij17ZXZHp+EIH7veEwp6NdWpMUC6/4LpDJcuU
0BDL9drHFtLGGMvfUQ1THTHpc9TZ47MRYrjTB5f6CHtMrvQH3OwGqnnYlvcW1kmVd9tS77cL37sI
JhyytADvUNbX0YuUqzQ3t2nsrTPwwNXUrXNZW0Eo3nWi/4iPyDEcBmnVFWPulmUT3Oe9iNlSzmzt
vSrYyPTsr2LZileS1L72+rSbEv8y0s0bYuLYYfJqW2kotdsWbQeuoEqwsQT/1e/E9tVLg1utiSTI
38a2K+OZ2Ok/D0bxvUGWctEiSKG6lqBlkIPqmOiqsAnR2JDptOrmtpGF6bqK6tiVpuTKt4J0k/Xl
cDN0GEcmJOfsuEinvR+JZNe77L5J62ITjflDhItWLGFQL5XthYc0Yd22dU4BG0VWQG8Vcph+Tvvr
LmU5f6N65TOe5oepzisnj/OvXi23jtLTR+sVSmPjuHKoKunrpBtfLBzPV1k7ecdCti49MA2sbk91
SETuosD7Xg/lVSfnP/qu+z61yn1QdRdZhNu958dbMxOvo9Z866Xxa4F/3kueNxmlyj7HdVI7ZpX5
IyeR65AQA7TPIbWqKlqXBzOZ0/Fs0VWtb4xWO5Zek+2mNPMuyxorrtCSbyUlpgupImE8coitYxlW
PpViMqpachXEJCij7BkhCMESFu6dHJLBlkn8xyVGpCg4PFsfSPV5hX8dyAOahJIoyiqCq7GYHjMl
vmq1dttlycEX/a2iNj9SL1PdVssdvKIvsKSxeGVaJ+77QDDtsOi7dRxSBggKPb0UIoEeoqjdymUY
byljIbm2kiNyjdn/Dz57l9RXY1TITlzjx9tW06r3VMCIZP+3fcFrQ55fIYvJDgRa1SrJdPK+Jn8R
Bq9/WbXhdV1nBstclFjAtZm9qZQE1iP7m6O19ejMdQkn6sX+0OFyqBoIdLVurnL5xUqPasrJnhZf
Sui4Ltpu8PeTQO4kkkY8/1BKYc3Xlitq0fgJlv5DmcYC30IO110wrUNM4VyRM0uzcLEVJkppRf1o
FpO8FYNStr0pK+xaVd/0borswPSo1CoF4SJ7hkMy9a2kjki5JE9sMRZu48zzVwImjXKYhLYZeJUT
lxJ+lJH5I0va+zoXSSZZdXhNyzZC9qh90LXWvEiCbvZKRBx9V5j1cMiDKX0d8m780lSl7vQ1RbZW
0oyN34h3FiKRFXtxuvOL9MdYZ8W6UqzALTx93EymYj1QT+SbBbEIulUc+tb1hbr7OmA0dxOUypdB
V3osJ9lj/0+aWwpel2DFQ8U4Cl2zG0U+vCk0WEsJ7a7Eby/2yUkNxXgYiggMAMGHyizEgG/zMxT8
/1Hx3+S5Ved/j4qfX9PXjzrI+c//ioc19TeNiFPWzVlCKCEg/Gc8rEq/YQiDPye8CYP8xnwh/l3X
OIfGv8e/kvybhL8Ian4QWgbGWf+KjPFTszSJ/J+YidkQiUB7mf9tjBD/bUuH+uJ6tx5VshuOjYQW
Hm/bu9OKzoTzjmNzRP0u4hYZE4czXdbQaDJ5fyor3+UP5bKVpbDuBifHcLSNHkv1sci+vXvfN79+
2/t6hbxItrGrMg55w7mTS52VHx/Del9uhnoaig4lAzagplvkWjlcmuKU624tj2pzDM0mMddyySte
D0FSR4HbinVG9VVKzadSFqvA8eSgxtG1UDp9a0SxOV6yk6natkqNSlnJYd1/zYooVUt7ylst2sV6
0E/PhjFg6NOXdVI4OfW/dj38X87OazluLNmiX4QIePMKU5YsekrkC0KiKHjv8fV3QR1xh0TxqqZv
xHTMw0zzFIBj8mTuvTJrrCp1NCOM5I3FgTVfeN713ZfnhWYlkxDjRsUNfM2VKtpsbJFK9lzAzW39
vfHqRwUOGTkxOlO6ur1cuQng3b+/5vO3jCeK29gCgZGNM5zWnAdjno06yg+tpbm6PKMoTKyKrrUy
95a94cfFfCn9xvr4OH3A0nNdZPks1iHmrrZKbRqU+WZlUWimV4O3sLvanb+Jn3Va9PmOeEG9vs6L
rQdbJTajqKPMWDCYOeourUzi/sIbXDtleBw0sRxlWEVkXMzrD5dOSDtQPpl240HAJFMTYInaItHY
ChCPnyR6D3IReyoGlKn/7M+fBOUfF8lqIS5DMya7kUVCSCIN/nmNTNytUcYlGOc0CDBysaMnh+vT
wfvvk+SrYejOuixJALZn6z3FJVVKSWCiidhX4fcBdcZ8EZK9fPUPm8qfZ/k4yOpDDbOUWwmsFzu8
0gK3DbE6oalza+GoL8ye35z8P5XfISKKyxTTlefnbGw2648FEauu5ngCXWfTZgu0RdBoTj7KXA2j
5DqW8qsxHrZlND1GhXDIxubh7693XU/jvfKhNOyqSzaFPMoqgwHlZhD11OjACPRXiIK98SBvgCJt
LhkTV3n3PwMtNRNc4UvTmLP5osKljgalc8Tuqe1PhWV4PuHvdIpbaTumyYWVvpo3f4YjuDZgSy9O
zzV8RbWSQIvykmI6h0Vu4/bKB7vEQRdth+VH7i+8xy82M8oKPJ9sSWjA1rCiSA+UfkQo5yg3/dW4
t779AyXu6IeDHxJTVXlXPkkvF0ZdbWfLUxIaarB86JYLLGy1nVn0wK2EIWudeO+Dgcg8f5/vFv7t
/HSZULQu4zOaqcKyMSmo0eUKmt3nqdoqGMW599Le+qp3J0bTlnY4vrt0VrXIRS/dfoKb+GDh3760
06320rOxV0+a+62S4LemZv+2LE5tF71Wh3lnoR5gsbT3SGIuwgW+OBd5YEh6ukpmmsT0anHUpjWj
XjZqZ2FQmVvdaTdLPSy60935QIiukOwPL/Jgvgg/Pg+7es9KmIqtODFsQzvoffAjOk1efSXsejc7
6dSf+2N61G0aLqkegXm0lze5h3LYUV5QOu8uTLHzif35x6xevB4XZRH3/JhxU5wEO/MCr2WbUN2l
zVOxCQ+Gexk2cr5Z4NpZUrsKfUuZaqtB2YxTU2jG2ummQpi8UpW6Jy7XZMzUcaIbdV8EvVza41DP
8l5ppra5sLK+mG58dAsMH2mO8w5oYZeEQd0tejP9TVW/adqFv//V1Po0wOrIMbphDk2ZAQYn+aEs
VtO75KkifnTRg4CDb+/K1+mbcqHUcubZZgl/Gtb6vITx95hpMjGsui0fSRC3pq1DxNMgqhWPyMJc
TXUz0zZeLtm2v5hGHwde+4h9SbCI3Bl4rK+NqnVwVqjqk5YGlzaK1Xm6bBRYw7kIURWgMLjuSCyE
vlDJSPUozCub7JBsjesG/sJlRulX2yEjAToxuJMggVndEijI+3WTLe/yzrC1TeLhfBgNG0h8/KC7
SyPawJlye3yiDUNzUE/Nv9NtLE9K/Mx1ju2YQ/ysJqjIKAk1nfGjZk/+yQblSM9nfTeMi/QxcC7s
BOdHKuNx6SRmxyJH+8jPc6fiANLLnJ0A4jOd24FTKYjD85c8EO26u/UV3Q5G36mEeNPHZKL6pyp8
KcXZVoT7Cz/lbHkSxFt0fua/eA1nwcRMptJoOoM+DXeLTXt4GnflLtkC/+WdB2+Ci53qXw+pEyQx
nzj/EA8Yqy2pzaK6zCvyT/Ge5bpVKXPHrnprXcf3yzEQudKltbp+SJkSBe9a4+RBlXN2uCdSbFhR
ZmVOlv4eNRX10atvFNc9ybFOrEivhrtOpdYUd4+j0gEAULZlo238OLv0S9bb8Z9fsggWiDcg4air
AykOgbD5mHocv7buqoE01oStOVX4BxsV7sKR+klNN0oirVltvEhSPTkEOxE0MG/r7aSLDhq8rWhe
Mux/9Y5k4JBc1bUFnra6hYRaEWQIEzKnmDGOSOydc775+5dftsQPlwNgiTri9P8MsfyEDxkHvSjH
DGhI5pQx0MmwpVvJrQVYcyTliljWmUNOZGzJfx/17IBYD7uKPWSl62Y2uczpUtdSYCCI7xlOUS7l
o4OoX1Tok0Lrno2eXQQXfjm2BoHgjwaIpmCrwynry9KAY8bMqxWojJZXUKuRffDx3XejrG1RLB2j
Hg7lWHiWOGyUrnZlY7a7ad5FgYl42rj0Or6agh9/0urg8lGpNb7MFLQest/qQXGVn4/TadwBi7mS
nusTIjJbtP8flBNcuhL9NBcZIJHIGbCOZRmYodq3DilQk4Q0AMtuKyBzxKywhEAs/c3dr3/98bm4
oJglBuJur60XnNaYJJ5mZOj+tfBdfo4HWxOcbLzGaOIsqg8NbbjlWM+X+5yfz3YqyJBVuFUsycS1
rmbuChrkiDqt1Gn83aDPhUO4uTzMmbGfgv3HcdaiXPxxSh50jDPQfGEx9lfbcLO436tNdFnLuWwD
n9cwo5H1QdFmkT7Fvv1pDadV5es93mEn3EcnbUOx2W5tge8XsHVfxk2d3aqXp2M/EskeLkS5tSIK
NUCRjIZeEoTUtE/vdx2CMsAal+Vsy7GzfrKPI8mfnyxScnTjlgZear8or5RjCCp36cNKQYWG2dMO
u9IhB1X/9xn61TRhQUA5XKDmZ6055coYw0LDcrJcPPONv+821f5yG9KzFPPyIj+Os9p8zdQaOOjl
0pkO1vfgPnSGbXBYuo8asPmckmP30pOdhcgy9+klcCQvqUvmGZ9vahVzbsaE4/0Kkwhiq4WJvey7
nTtgKANC+L8SoP8zmXa+4y6DIiVlqnCIgSj7/BlNfUQGA0yJZRfsMo+yLSdsXbMmKvAT2KGGmz8x
Rn99KQv7xfMSvrLZ6wt+mEWyWhvZJE3DYoZirzG+S1c50D4O+iv1ZlF8xUf1OBwvgdXPGE682k9j
rmatNsZNndaM2Xja9+gU/VBf5Wt5q3yn24YrnGqS3ve1J26wLSbfL7fZXUeypGc0NnSuCeoijly/
bV2aVT1rdNMOBOEp0bsjkP43Neku8XyWV/dpcS7jAPJbekWgVVwn1/q4s2Tchqa9KOmG09ILSb9p
9u31sLs0bf/8rbOx6NAAbPxP/Wf1GQ2aBjetKZl2v9G9+YZE2+i2t0JhZ6clUjXoxborrrRDeIrv
m0ftQAUCoCA94NxLjXW+fLvoTdlm/2C6VjEZQXKqli1yDb/CNTzcUS+djQuv9tIYq30hEyPTFHrG
sKrrBBYT+o3sUm50+Rtnb/TDc6zWZOsDMsD/Sglcze0BXG5t/etbxTITFxYJFgrotJS1Vut+aMvU
JwdFAj/NRM/f/hNbhE1rJ8lV2GxEN4H5eGm2nFH31uOuIvpoVvuhIQywAzjcu4WrLO67CMbxsstc
3GKIWT6/S7LcEDpJ6SC9Q7Ylr4EnYmnpaqAlut0H8vxWkOpnG51KJbqJ8/syvDetGnGZuZ1Uv99n
fbozIuHYRdpDMStgSgruFVaBg0fNEKb06UntpZ9tlhxMWB6OSc9he4jlu4rLqAGXgJZz7NFqe7S0
AfNgZxCp+/ENyKTN1Gn4q0QXsd2xiau7rIle06YOvTCzJDc0rZPS+C+TUgyuXAU7HdlFhBXEHfXp
1hCnwPPxqO1NOWBvFPJ3v+kDT/WNp8osQ0fK5cLR8vzejKYMUUZzl+u+f10W+kMVCZgMLURg8UYP
jPQkjGrY3mABi6ZN2YGAsAtS/I9BC1zSywVB43bZhpggJ6vflKkxe8lsyht5ioaelzEGnA+yOSwy
BNO/AmUZ/rTMXHnIAr/1hnHEidOP5SGl69NBVmeMumIu7IZJN1yJ9K7jF6JPt0Wxf4tzRBOCWjU3
UdcPN4KYyls4+zG6hiTT3pVQLTpbnibUhezqpqd3ou9o6qTfGMmzBNr9Pmknye3NtryH4zG6+iTS
DTO/KnXFjutYR27RQgmMFf8h1BMaBxgtFPS0H/Qry89uYqLATJuL56pb/kUgzfm3qc7Et0qQjMlW
6lDtvvthY42HKsRs25CvArbCmmwLwTTYAuJaQ5TS6IFMrl3IpPoXzLoh6oA6VpUWOnOK71uw24J+
7gWzQ4tifdOlctFfZyNo1ysrrBLlIUewmb5Wc6HybsFphLdmntc4bsHaEAYXWD5IMiu92zRJox+y
JDNJy85CxLmdGuGUOH6nVcVrYOlN6FWtFJUvwVzVXIgQd0vA0oUEZ6dUY9nwUXrXo2cS3WgwuzSx
aZ/nAa6zW2shCIhQn+busfY1pHxu0PoqqouJToTxeBz8ihZtrqmjgbnq+kpr7FLPke9gItX697aL
wHHIaRhCqZOKfCBlXKZYckMN1dy3MS+ndFNURpefhjhv+cyFNnN1prWv6Mvlwaw0vfwt+0z0AANk
VpbqNjOjisaBKEwC1CVyJeOpnNHUTDpvZ5JidZpt3zCKWYxteZ79sv8tSF1Z4VQ0cCXeSkOpI4EE
exSGT8LgY7zfksRpLYT0fdKl2XMKBcbo7V7RG+HnEKWFWTrD8gp36NPq6LfS9qZAfawB07GwPphV
Qm/W7wBe4uM4QcTaF21aZ9cV/GGFJkh6rew62AwkOCdWGcCWKkvjWznhQk+t3u/750KpszfZDMzK
UZUORZAsdlha+3kcnjUJetIjU4H8i9DNVeUWoRWNGyGpAtn1lUzz3SSNm8LD+Co/xPlUwlhOfcSt
sHEmdp3ANA4dl0cbkuHkRlpO8FiZpju10o+mF+X7VhLqLcwQFsps5odSgUEdMO8cPxwkpw46mEuq
4EgD7brauPJtvHbqTk+TximRJLkCrLm7pjHo3dW0p3BSqE82Ah0PS4gMqQRXlwO6dKtOCd8nKyO2
5My2rc4KnDBp5gPeVsU2dJqhzqxrR+bDX6szJt2yH2gb0KrWJm/NVAJi7mMHq8NHjNb5ka8t33Z9
G18ZUwGxPhVp4DoO6S5E4Oc0sWq5fDbqwkkzOr6RHGMRnyCVTcR1trqQTbou0i3HgBSD7iiVf2aS
ToCkSZw8YZgUtqZN5aGtVfCSpJ2cpmh1J64D/JLUC8CGxHjG5Np39FkzIPoJ/C+GlavHQEpyF5LT
eK1WgJnQaNSQNIyDL+mbIPOPkkKnrjzrD0XYCy7Nb58rIbpWGuWwiFq7mX71Td8zFwxWte4E05uh
dd6k6k5S9r+UWNkYaC8RvrlZUOw1Q95mHbiIsj8YheamnCRV9EOKSw606HXMC8GWE/kh87stKjGn
rudtWwaQtgpvHn3Rnnr5mIkJnbvCEgc+FJNiaJ205mYazI9GK8ZOl9XfGr+kVBpAyPgH6lFUTizF
exzLHmkLVLNoQYPGiDBco8GZhlTYF/NMDq7/OefIAM3JjqDDxKPxSI7GEVRx10/R3qThosvGyT1x
lB/b4odvSI6MLpvXe2xZQo1Gl2E1D+CFLQq9dyMBLkxXYJRsRnWn91Nsx5Y+wCmQkcENSobCbR4c
Uhr9plN84zURjPcCe7Lbz7J/1eYZ6Jsg4dYWRSdlEBJ7qa3ZrT5AmeY0ceM+z92kMWq77ZR9NaFv
BhnnFHUK7WrQi51udMIxLEKfbSD/UenZo5J2W3b/YavldeoRCD5MnenBDNmI7RDdJsEQbyMV5I0Y
pA8Zsji7CuNHIcuT70JTaB6bBaMMc37bqopwnPTQup6VECdKM2bbOmXT7Us/O/qaeR8r+nduxBNK
lcxRR33b6vOdUdHFBzO80kvvMW4EOypETvJ8IT6ok++UevqUFh3V+2Q6hHX708iniC+fDxuhr27z
CspHQZPlRhQ9XYfVYGSZ5cSR9KJVVBaN4lEI2HKNxtxrhcgFFNGTMr5IGpr61hQRUvOphayChpGD
FrPuG02+w+DvSHMRbcRZ7zn8BNmdm7CzC1l9rLsQ3XGcJU5EXc+Z5bi4FVUNtAbNgUFJt4I95bJx
p4lYccQ5PzW15TtzVjRu10jpfVKQ443bNAFrBfxCUMKeDxr8rpIGYo2apJ4pZYJdVEFmW01Bf5dA
efUnmlihz7xnhT6YZW7nUU3bHpg+Rse5rAvZda8OslOHwaMUhz/lHNKCIm6JJjU7FTIgZObO7Mpd
k2TXRhYcBIIcgDhK4lhBQSu1QH+jP/aT1FSJ00OIcOiyTGKpk/SbpLHkDQCTZqcHwlUdjk+EEMgr
ADd4upzVR1rvVrdKHB8yU3tE/bqVu4ZgCbNPFQS3SiC+Rm3/1nbwLc2Z3W/cpxXS0rjcgspw+Ate
oQKfJ0DTrIJYQXGavP/dVtF+CFVqJLCzzLxnjdY0bG2CP6JUWzCCN0mAiVNyCQYo9hQn4lvXsgcI
YeWNun6Tp8pdqZYv+SRdt2VyHMX6pk5ZHKlOMskQwQxMyraXh4e56R59U7hRyvTW0GNgSdO3umaH
i1uTZpKB/jrqdKLS6WAU6JaPCUF9UVJxmy5YkFEXBVuQCITivHDqokKAXaUP3Sgg8BT3dTvaVRzu
fCuhR1dOJXyKKgwUya4r0uaqCEAcqV0g7iszaoCcSS9gT77rcMJcbZxPYdq/p11y649wlWgT/T1A
ZWab6qzBI6mbTTJlt6ovXRVzdQur8ZjnxY8KLIYjFoN2Fc/W9zakrt1lJzWHGNUKpe+GkfEUwVJq
4THYjTFRhs/gdAZsQKMYjrBV9Hk3BgbpMHkovTGX200piYltRMpLHE/0jxOCW1EQ4CkzSSsrrzf8
rGxL7jC9ycKBS0rTZI4Yy+PGtBIRMV7eeUNXB16mp4+qVT6yk5ibIR9KN9MHCSsO/5rvWHJp0koT
w/+u8HN9K/RtcEpDheIHk95ta/gnaiEwphRxo9DKb2k1FJAOkdWGHSB3kCVN/jMLU1xw03LTidQD
xpenKTXpLN9fNZLwnAi54nShInhDAQyjDbSf/sDVguTSrzCHdgT3aNrho0AMJutg3CgQyFpyAIVX
vnQD5TsELHTvILba1kPkCCZtl/qumJ5KvPVurBI30MmvdHMNAkrYVkcRMhHdvKdiJ4CV2fmp9GZK
/R7o3tPYxQ8mfoOrsUG8Jwv+Ny0zXsZx9uRe+KZn431b5dd60IF8khYKZaRsaXpwJWvtO93p8V0U
oz01tPrA6sBaGgIPVfHsKhPlHPzVV8nUvKot8vS0EODy1CmHpFXThkfJG1uBrQiHJ9irTfq7MwU4
J2X525DNnQ/XiObqgLHKULn3e/V72uraVo0rT05xFZbWZGu1AdWmIDdqCO1hsMpNEcTV1o8a34km
6aVs9ObYiPRvmnPrNZ6jaIs+7cZMKhw4Ql07uppfG8N8N/ez5ZlVexXHxq9Kz6+MVnqy0v4mpjmS
LE3HOmvflZQSUdAWop00JTwpfwczw1OU6LatFUhixk9r0G/EKuvtUknvoYsneE78eI91x9fszKra
yLG409pR3Q9238fl9yCaXgXEIp5l9AdhhJgoCtIPcZLEfdO1O7ZVxc6FdMK+BLcsSiCv1O0R8POB
+fuQyv690oRbLc1DN1CTB43DjFmvnkCAnQRrBAaNyepOCJEH9Jrw0o3kIYUonbfNKCn3rVVnh1bP
Sd9HSJ56NhM1L66rcULUkEWNHcjZNk2DXexb+yUqsBUzMRwuR7/CiqapGfei3LQir0Cq/AMwKT01
+kHx5k6aSX5EnTeCPLMFU2N+TuMTTTjoAZXp9ynVkRt4O/qunTFxx2W5h0r8o6rUH4OvuZNmPHU9
jcwauTwm/YjXopojV540RyrnPSHlftLUY1rVT7FUgzgSG9BOpuaOlQ53W0HTImPJ0UJxsiU9191S
bTdNFu0hmlnPOd1GCkwtKo0rjLr2DDp0O52hCW4RDz1suVFz+6jtfKre4vAQRY12GkURlhTmqGOj
5s1xRLsfOUplNBTPjJKiqjp96+Y42SVxZL2Vfi481DB80N2WWbPBxCBs5GxytLh509Sxd+Vctpxc
858iDb1wFpDa60BugrOBqTYNm0zodVvVhR9JbR2kLFJcQ6JDZj5c+0rX2lXTsvJgIdFV8zc0HC+N
8oMJbdAeW8SwYuPACBJB2dR3YpbvoXTBD6kXcEn7KM7VIcZTErVM5zSs3d6Qnklg3SsFN/fq3ZCn
DQe2A0kTIw9cEOXYp72rEGuB+3MFUS/x4IUVKonqyrIIghlxwrE9DThk4GHVD6VpoaI+DC2dOkQV
KIVAuA0r09rrujcaoWvIz61CfCpy4y14FJJLhdPpCdwRxXiX8jZxCwtZWCAeizB7kSSmGATHuHiq
pd3cRbDCKreXFtBZV9oz6uyi0z15nJwonZyw9m3NmK7BXN3TgRY6aeD0JjIOKvBSdyqH+nYsZ1eU
f/UaRhIJCZxouHJX3qk6lrFDV4leqKRek/8Oy0OpW/tW8a/CuNpl1nCtpWiaRPx9WYTZLsBcKWxH
DshMe25H6V5qcZrJsPHyUDauSNAptV1O1uwaiSwdobyNTtfH3IYi0fewhZqumKZgoNAPPE9WKeza
Oir2jYAcAEcc/1o8PZujAaGquCmBU9laNh85naPHLAkaW1PpQTGKKn3cBqbkKOuA0IA/jwr2sqy/
NY0Bqh9wzLn3n6M8nXGOQu1ZMg69MB3Gpm0eRUL5rSgJP61QPVYh57yAwRBU470vT57R165IzERI
n951k8mmHQfYi4rYOObp1F5XnQHKqyteOgxeYQ+vU6B1Q222OwwQKKdlebLhyz4GtZE7elBphNRy
69RKsYuaZssl7raqFMdvFkCfWE6eL5TBRkjb71MgTmjDYrclBx13GtcqH/Cfjn3QUcBzbXyRvGAT
s5OPkvw4SiZ+NCGl6xkcpNbzfTEGCykLjUU8AInMTsibaRwbE/aYUvphViPIpaS9pxkS3Utal+3Y
NqEapSjTFI2m8o3hadXe8jlBpOsJY5O1M6DIVhmXwUE/jfhuhpTma1jEZOUkRRUoVY3lsesHeo5n
htvHAYjZeLzWFWOXTSEYLHPYTo18i3kWTOMA9tQy7TmiI/OcHwZ8ormJoQ5imqGGsTukrN10no9q
GdwXgBaTJL8S5eowFDXmUfU2Yf+0CPOAMnqqXKDCryXTi32DDWi4K7TQd4ely2aziaPifSoUt+2f
tek9iV5p0vUUjA2OpvuyuW2yZN9o4s9QRpCYxLthmJAkhU+9VJ84Em0LsYhubAThUS88QNC7FN7M
lP4eGizQ75X+g2IQ15LYy8fpJst3aWx6Y2wd5iikxahESjh0iuGqyjTbGIvZmdkvWIZwWXsBzZNy
iwkJ+lia/yoGctnYO6Vd1Q3HcjyN6SsT25VizWvB0NqD/D6NYN1T6xWaZdbmeBzGTTqU8AXwa7B4
EJWK2wbnBxDQXTJp/PItcj1Q2gW8jnLsbM28ZhW5cn0/h7h85QzdnMBtblPh4eukxqVd2pafOKtv
srwRmoou3eKJXB6a59Ej48Cf1IGl/aiE+mdFdKem34wyvZJFGT9wi7agwG+N7JwfZI5EP2Nk68k3
zX/TW/RdZVY4jcRiCgqwsRYk6hTfMRFRLIUkyePkIAsvPRooM300OWtDv7uTpc7jtDn2TbWd5ug2
EpKdFAcu4AWSJCKgyseK/0sy/Kqy6DEikQfluGJ0GVXXNpeq2THDhE3rKgq8bpo8xZQIEDh7EzZO
qbsJUs0jn+hW5lXf30sVt8+tUR1HPSTWF94F43c+0zhLuM7LfW/OTjYHnpU9BqVADO5vaSy7IYXP
ZlVxZLcmF5Gsz+f9EJFx8DvVwYdoN2PxoEzthlSTnXbcaHPdIdfkDkl1MhIi7lKzp1pwRt/0pjG9
jjKiMs6TssvtRBaf4+4Nh6GjLFhqgTwTOTFYnyRPcNBpXtoMMPkMvqmxqWvaMIalK2VATYZbM+Hs
Qf9TNMe8Hp1Y+K2m0MvmfcRZQFTFiSXfh0QqOT5hlbujPmDItEiDjz8nIrQ2QThiUU0eU7vRRbvo
yXlP0dGQTIc01W7mUpzwZ5SgtyMJjtycwd5J58o2fK5SpIx8qz2lSrLn4gof+JiWenTKBCu71WAj
bmkJDFR06kHOtYO+r1K4luCAB8FNOl38pfrUuneGPo23ZE3TYKv4v+Qg/snBp0sL7jX42RO5bEsz
rW7+rhQ4r/zA0gdBhqsIGJm8btfTKl1IWo4qWtDcii2mikK7INBaV7AXCwVWYmrYFMqwiqxdMEE7
J2M8DksRrR6PpJkh4dmWQ7YR+cwBZ4/Xg4T5l4rW9ajr7g1l2gvlAv225eqXH7yXBa3SloRqI17Q
Pn35BqnqUqzWKNGvCT6kmYp40kRwv8VvieWoRNIFNceXIyDHUXl3SBDWcutZliu4jR2G9e6bQElp
SVj/fRasC47/vC0DMR2CJhFd96oonKZGHDZFQzb+ukdTMVyrt2+zI16120vGpLW06Gyo5Wk/CPZ6
o1QyP0PZnJPV2gFb+DaQlnS4W+/HJxp8XeoUvdRKP9SJz8Zb1XD7nshLEwBXV7LBdTr16kb7Flvp
UciLu7+/xjNUzjLVkf0iQAXlhGNnVeVHamBVucWXiveik+wmqFXaTvbmTX4V7ASEP6ELOlL/tfTV
URADXcbTrSrv/zwt3muMLjqGC2P1doNJJolFlGAPCAz8Q+Ok7Io02dnUO5KlHq70ASyBd8mH8OUU
ZXpiclHoHK+u5g/gKcsi80GwI/8e8qei2f79za4ETctjSR8sYGt9OrmhVAJqbdraTb1XduY+2E9X
/4Ve64vX92mc1QdE1sd80RkHv5VsL5It6GqmJzikcmi+pDyZvhu4l8xX51sktisdK5RiIODGr7dS
L9e5IdJ2IdXswBSmjUTJclcNKQxX1XyPEI787JTbWi7UX6lsxSexkett0/hAl3xo9Jj8d3WZiG5U
kLf6l+9dk9AdYQQVEZbThnKl68wlRpUAITChgRHQwWjRG17mAZ6t0WUYbIpgspBv85/Pe0JAo46A
a6dmLxqrQUs2/QSCoiEpaPkX+tbLy1T8tB9oMnYyLJH0ZsQiubZFB4E8tEOTQQJ8jX7kpDvvLBsc
LaJRklK+O71UruUZd9EtN27SWRvkHXfh+0WO5DKTVj8DwTqSEoslAwtxJdcnOxq2Rlnqdo2dMTqS
SsmcyMn2+iYdL7pBzzfdPx7C/4y2mteKUQ1WWjPawoCb3QVQZnhvxb5w8221+/ucWWmBQTvB79M1
qG+y8Ye/9PljhjBVmwQ8rm2WxpO2YHfB5WwBoj835JQLsT8kk3Vhnq50ln/GJHpBqGPC7lPXKrnQ
Uru8DjE8lLM6cdULh21EBLpT2oxoDqr/WyjX2oVz+XzW8gU5+E3ljx53vWrTWEj8URE0e07AMSMK
nPuTwA1TNqQLj3e2vfJKqe8bEsYGHfnH6gxDNU/dhZ4/dlb/COZvWn/390/21fz4NMDyqB8O5VBv
hkhplxZEO3Ob7IJD4nQbY1Gw/xfb3dkmu3qa1WpPgdePORsBFYtHbf4tWF6eyxeisjNM3jILP76y
lUi+inpVbhoGWXrMybnLNQuzcIi8xmkd7IhCe1mb+sWa/jTmarckTd/PyJs10v6uehCvOTuc3nCs
bborCXP//s2+WmbsYGRf6XFpnpEj/aIZsswPSSUaw22YqjfKvOlCbaB+g0yb3HYmpu9/H/LLaQhm
TaGd7XLOr6ahUGEXQhWu0afGuqPqsUtJTvx9iC8X8ochVhMxTQuMM4C47aCHxTPXAfe0eXxAaQzJ
prW2mhVt/z7iWsT8z97xYcjVdCTNmjV5Tu5o4SQDzy9O+SbbAo3zyOnnHpzkbfj/GxO7roQCHS/J
Kl6ahbKZ5OGf2dk5k9dtub0KnvjQKU64Iy2UcCECWXThURfh7urQ4cxBy4wjDk3TWtafFEob+Vi3
bB7Wo7LrBAcMmgffxjW2uyQj/vrFfhhtdehAPohMdWI0/7o6jQ+xi0nH8x8o/zqk69zu26U73x86
7N+ebyVc7pDuFelSlV4Uveod/3jJK2f67bj/M/rOOPk7kofwzNND4Cb2+NYdOztAaFsfLlMrzzc6
dOrEdbQqQsV85muQac3StOiO7cDXIWXNlRgP1zACY2M/YofQLxy8a8sjM1nBa467EnELMNm1XFXQ
W20YBE75kULdfukubA4HJB1EFr1HD1oc0eNW3IUYLeIt5lkPbduFGXYeXX3+Cav1W1P+sigeENbQ
F832t5m3bIIiKDiXfuUbk14Plyb1+a7EkAsSxtB5adyxPp9dZl2OE1svCTs6isF5ugHolrrpw2Ii
GYGoUcs5/WvSzT/v+sOoq6lGx+g6SCDO2CFdhmWyj2a1l6Pwwib/1bPBYIGUwDaP4Xo1ijApXdmV
8FcWkIijymQDxUa/MMj5SYIwXWZHULA5kAFYHVsWFay81zsCNkomtS47OfDCov6WBN/L7D6nb9rf
J8l53PRpvHVqhq4QSdElFMG6GVGeT3uEbeHflNOPvw/zxf7zeZzVxEiHJsp6GhDBDVEPqtPfZHeL
MwyP5CNIetc/XZyKl55s9bnqxlJDVWdEDXggdX2a0dnJEdyL50e0TU9P9L2JA7sc7WBzafBLY6+O
FMEYeqsv+YqdbHb2/1B3Js2RG8m2/isyrd5bQBfz8Ox2L5DIiTNZrHEDY7FYmOcZv/5+oNQtJhJG
tHRXr1vGEpVFOiIQ4eHhfvwcQa6Qocw9UJN5ke+UKGj/zltUNUOD40bh5jabXcGSvDGSuUeJurhT
0/aomxDUm3HyIxf9bMXYkidV9VeAOilEaF1P93hhio08BgDUx0Q75lBDFtW+Hh/fXzDy9HpOjw8W
jKVwKzMgITrTLk88TTEbD+el2RCqBhtx2+2zF8pMO+uLukUcEqb/fCtcG/T4FfKm+U+Yjhdf45/P
8Nq79iYSV6UM6L+OD6euL16NmdCWNhQK3h4IT/YhTBJ1pU99aWo5L0zu+fgA2pxOpzZX+oIMAms2
Ckrag59y8ttCe/3+1K4ZmUb9ZlRxoSZol2JEqrIrMXpByoty4vP7RhZuMZNCgkQfNC3BVPtmQ2mg
KGx8HyuTQPeovZ75UIhy7GUFUZw3OisGpzU+XzC6hjwKPEtczsSZQbfxy65UcM9GGojdxlBGN4RQ
UfQA1PSgwBwPyCwc2b3aoXMWDEiepWwb+K2itP2uSMlaCLC0emg7xpeTiJzYj0/nOdG4WkthpYMZ
C+/UQHk26+ZaKTTQv95aImXhnUKrYIgaHGwqd9JZ3AwKYZTNibpX3ZdHzd8nYJfUjSdSAaWQTQMB
MEyn2k+hNLhWFF04YGD0bQ6iu0d0iZLUc/JhLb28cGCePNTs2tfC0OmWBiAxAZgXaQhHA1Lx/ls/
HzdUGbRVThVugrR5rqFUfRQtTfKqfnNhQnYLqakerJRl5kr3hBcYMXWYkchpGGdVhQGq36EcMpOS
kzNsaNS4itEgPqpb+lOcoNqaH+JLFS0lhLbX+V0WR/incWuWm2qHyVGA8adOTrDY3DSC8J2+gt37
8wid4Xz30OOn08YO3xsaIHMeP0kJh2KU4CgLsnhTdYh8uahyVTJZQLoeKDzKVvMY5fVdjiabFUl2
XpLyhF/IB0zAaw1KqHXl74GRXCG5CKxKzRu7gNTY0oBMQV1rBNWu0vWdPobXlLxvYtFDUTjvnqwu
Php1tRKJTgv+1BvoKuhz0k8ynBAoc5xuPqALlQ/GlUqQaVwi/3QllkcV3ERCgFPLH96fPfl8pdO+
PDE7cnukX3POLzKi+txz/lJH0cdblE9vW6mDiljNLqkL3NJyM97HvQz9Km0TW7XRdr6oXEJYElFL
7pnvECU5OBG/RpX7AwGDO783jl7vfZCAn4OsghDZAMJ6KIYsuPN16+X9x19+elTAjYk+4+xqZOqx
W+smS8zP6q3Ql7u6alYOtoXjgBnijeiKyl49S17L/SgLaBpTNOC2KzmTAFJ52eymewhV4BU2wXPP
izEOUd4HOthkPk9fvlnIgGoU6o26d6/K6qUkH4dmb6bN/fsTJy1tzreGppl9c5QaaCx7FbmD15R8
emtcTjfbZ/3WO9IAhlKWmdjj1/+lzemZ3tjsRa3Pimlw1VbawUs0GRVuAAhTFzH2meOFu/Um9vOB
Tqc5vsFSqT/ADH5qNA2aUEkAVKBB+TnIrhLzWZQ+/uWBkVUloJwoEhE/s2Zb1uzFYiIMpfi4nfpx
y7vmYwCxJ8nxGqmSUHcMFERWE4XnjgKrJKllFOupF6ozq30j97RdcR6GYEXr5pPSJvtBvpLSl15c
45RamkXyoJNk0CTHMl+Xde2Ffk+LI0iFDFyOZXfuk16v9ZCuWZm9K45DRKpSrOiNdgmu+0aMw49a
La0s/vNNBq8shA2sCVq26Yk/XRJJEkY0exHeVOVVq9Qbqwkdy0wuDO3LysKYjrhTX35iaZ4pE4JR
g3IcS0CmDr7m74Im+0jt3Lfh7D6IhXGrF+ZTVCTfGyjjV4xPvuLU+KkvmabhzXYbQjWuRpftFgEa
AnS7MaQrXStsUb5HpOIu1B+s9EJCJ7Jh5SYCeOuhWwlAFv0zlKUIZ0CSSyn59BFcZEHTfoQkv5Ul
+qtABa01V782FZ+N8o2JKTx4M8qAq4zWAjq0+x34In2bF051AxjoSkNB1BafutYBOxxswQ9RdIQO
QG0uy4vqsb03LnxYnTwaSK/re1DU6uVaPXv57HjzcDN33ujoZSQiDzeVD7J8YxkTuwtidsBMB4j8
1jbQOXSAgA+mkH9P+GwHxaNRxfo04bUTFSSiwTgdcwcW+l2xV2H1s7aNEz90KIQajrIJt+uImTkt
ymvM+fYRpk3+5oUURlfnQs2Y1X1xA3B2F+0nNhv1clXl69xdnA52tsC9IdDp1GWwBLI+FUljp13C
FgmHR3wjgmij7LR+niwsaX2ie0HWS5pACrPhtUJW5L1B54LcPpEyBAy6ygq1ZmI2LtkXpNyUMIFM
Pdz5kM61h7gh9zmRzeksakqv0mYt7b0UEugWNVeV6wh19Plm9Qf6XYqCHQLC6tjFWxX8uaMcJpaZ
8UK4EMUr8/t/wL20EL+fmJ1tYDq56eAdwY5NWBN0OzcBxRqAPBBA7hGv2b7vFc99P75oSoVylk2n
2ey6qXZVk0iZDI5HdTcuiP6UymsB7T/w5fctzelepo2AKW60Mm05pBFmm7/M4IKuPXOaT7oAAm64
P/0NTUzbcpu03Cy3ysWINug6FcPC+jkxPHMCmRVVdNfyIpWqfzKqCLQqVw1nZXgLu+/EymwjpLHg
1yYM0axSH2FwGL29DPbUyb/V29i7TxCq0DN2YbmK/locIBg2qrsTJmh+5YMMKdDLhJkFyX0ptuqW
RuWVt7c4OoW4X50iLPJap14si8vWsyBisTM92ekGgM0yt7u8363M4nmEoKM3R+UBIxNx8myRBCad
96aHBEd4rK+0Qw+JVPI41bVWz6LprJ0dlCeWZquCft5SQZ94OovSx5zaZL6NHicB13Uk0sLksbMg
VoK5WBNBNJ5OXllXfSp1Jgmq6stY0J+VfHC9ldvEmo2Zk3QFC6zPAMBaLJ7T8boSStukden91zO9
5dmcnQxk5i0sVFqToWYgVi1dR8Ykv/Iypkex1g55ctME/CsKRP87m7PcE513nYfbYPLUH7Q7OQO3
s8qHHzKjn6Z3NL205ardvm/0HLpJFkpGHRbkmM5anKNDoT0YxgryGjsOv5WxuNHldlNM9FTFeKAv
aWvRn51z4ZfUD378lwUzuTZJFtlWmcw5/WZz6xK8f2KihFwrNgzP2I0H/ZUiN7jTNqK9fnVawHWQ
qzY55qBRAuIxV3bNgKn5mdxZtrgfd+akvzvdf2l5sfaAiTfDd33lYr+QikPaEYTWhH8TtbPymFcP
xiAJo8VGpyNE1J0iTXeKE10kG+nBfI6UdNsZD5nxUDdXCDFsPMdcWVgLlayTR5hXzHKTxHJX8QjV
FgnP8pOXu7a6HQ8RbJNjbEuoa3nV9br46/lWhedEESmIwK/I4prdAoYpATUBhm1djD4WlnmLAlpu
hz59LyurWD7br1giEQQ2b0qdzZGzZmN1Yw1rlJ0mhS5/1Ay0dLu2TSTblRXvsxIAidf7sfw61L1X
bz3O7fBSN7wqcDpLLkdbpva/lqFcKKiTykOIFtEjPD0YyFN32EMGgsRB7Np5vBl3IoIUmWpXH63v
E308ugq0GXAhCLeWIz6YN/3d+5OykOI7NT9N2puAPLNGvVODxGXlielecqLtpPrpctzsJk4o6FRh
vKGv/3HCaUV8T9N8cYQ67LAKVzyvEZ8+yuy0A8owAjhiJoJPkDwcq9gunsRP7eMU4VLYrHY6bYEf
BiferkdFC3semB2H0iSwCjfdHNeQiuNAzyZt0RMb5YReDJ320NqqLe7ig3AUVo7280hzkh8BtKGy
9kHuzyKINhTLoSjh7ajNJknsXAj6b4WuRgc4cAS4GgplLWY5P60mNnUN7WESQqTCZ7OrgqtCko1O
odgM6N2DXmE0Dy0cOyp6iKLlbwyagYOf7y+vpc2tiFMlgxruJMl5uroCTvq4bhF3k7wHXbBsQ3rM
U2VlY58HfAbKIn8amS1hsRoRtiowMtJJBxsU9McrFhYAvZMJqrWsDoVGmtnrQppairOePkDzWr5o
r4JL67KlmRvQ9uikzvTnv0DLotNfmzvKb8nur9edMM4xCAZFlLk4zB4iFrsOZotoSq+B00i+5uP9
33hbOuQK1J5kKm6zJYKARSOArKXbMRYfvUr8FGftBbeFlaT5+dpnHG/MzGJNq1biTDEx01iaR59r
+C0I9BESr+QLQdta78y5Vzm1Ni3RNw6OxqnYddsMAHal3EAjh2Q6JAdt4cGaDtUSSnb+tsnNT39j
Kqf8qw5K6hzv4tYEF2PMGCuTw8y6qJMXq/n2vo2FsIyhmahT4USo0MyvBylpZ1N2MQKxzF0Corba
kbz5PT5Yg34sbwE0YtDNpRREOHg6j3I1VpUnQB0z0QKj7+g59G4XL4h+qqpjOqB5jtkOolDVjj6E
uM2D+yU+6JdRtFlLN5+ntiHZoQGG4QFGo0Z6+iSaOspR4geWrSTCNgq/FFDLjELoSFFPmc9aqUEv
pOnMqdJvQi9O+uMsGtQ7w/eGqR86puJvfPYROwHj7iiojA+HtYvYuS/DmEGZgE0uw1A6G1vDUZyl
McfQ6MaJ3dLLjTimG23fXzmvL+v06nJy1M7NMCStjV1OfeOD29vdRUhjJTSQRLhfpNbWY9iYg20E
8/M4bnK7/hTe0GicjiiQvXLupqv5paVxv42CZuVguQm7HHY2F4KMYNPVz5057t4f85IFCChNklgg
+M/Y+0PR1VTLdXmNCNs20pXYrOV0zv0aJyzrA+gyeZ0zYMRQ0xnVv3JTQYHgTeK31o1h3ed6u3aW
r1maPn/j02DmQ7QyDaApgAluEl9gY9ooEXtB5bw/a+cHuIkqHMcNtxP2/RyAEWZDKw5WyHuBuq1N
f8Yp9EOatn/fyvmOpnzEwQosCoEosOan4xGS0qNJmC2WQlewDUboRnSlh1Cyy6haBSH5sWal+LAw
MK6TJPtEnQhMnXcjBlmui0FFOGQqGS3DJjQS16kp1deq1uRrd6uF94U6IjcZxDPQnJuHD1Kcap0o
KHSebxDahLned6CxiQgbjI24a8yDf4gPpB2D3dq1bgFvhuPC8kS6ir+cBw1CaemppUIdOCVQIfuB
NbAmHEMJy5ni3OJiYgrvPXvod1w2ooPaAtQWHEWw106QhZQnj6JpFOMn2Q6aTWdv2etDFUad6VGk
3YSf9R1d2/TKsR8c+UN25I57GES62HdD9jec+IntyTu82TFSGuddgFyLrbtbDQUyrlmuY2yqYYd2
FIxNh7X6w9L6ItgG9IojB549i3ytpAwhDcWg1P00EwV0tGBHytP7+2bpbGJYf1qZhb5Sphju2GEl
PtZH8cXnhtZvSF//mIob2UrctpCloIl7EoOYyLvJyMzGlJWMKjF60LTQFAM+VXbFBV01JK+DQ7FP
Ngjl+ZuqOoSjjULEYU3tZqEGcWp/PlqY1JTSnewnW19AgoXCFe10SDuL/W6E6XE7EcL/Bwmh6RfP
jsuTgc9Wbta3RSMFA5j+i2mkwXWu3Obb7BizYv32kKxVWxbOKhAlqLSK3Dn0sxRp7HaeaIStaxcG
qCS92njpWvF5yeW+NTE7QpK8D1wtwUTyc9jIm/ZH85LsjU3nUPG9K67gNkbKbZ2kfHFkqqQxLhAz
Z03gRZrTIhjDwaGM9YchzJ6ySl65xZwH/KwS0oQAXMGQIVdzutXNajRCmG5QwBMyJJVpGqaEA2FD
Dnd3Gxmw+OvhnVTUf+NA0Y0pSWqQPTy7PMVmFhUtrS+2loU3aRnKdiHEL4Nv/nh/zy85FszQgSEB
OTqLMsrcHPUKdk07zayPrjyx0gbwm64hEBddCyOhhDIdk2e1MEENZavSDVzLlYnWUbT1LvJt/ek/
lFxYWhdM2sTdsNTGUqjjGCP17dq9/l2ChfJC3kwNpIimRhepdC/uJqGbtQv10lTSy0nEQZfuRE9x
ulLE1HNzl//Bx+HdB573xde1beCHu/ff2KLfJCK0ULid0pxnZcXAG9CY03Ef95W50QFcFPmLiY7e
odoLeE36wtLC3EH3B64POZl1D7Y4UmPSseFNLsDUPK1X4bhz7WyErURKLNi0cv+yKteEopY2n0mH
OVlWappngF2lHNJUF9nfvhkdU+thKHYRaTuhgPQKslFD+PT+3C6tGyD7OgohoPAIUE9fYZNPtCdy
PIVxyk3deFeJ5a1BZc6rcGTqRMp8CihSMrUz719Kbg7pLXmXZGwDhyYZb5JlTndGmMZO3qpPfVzG
9zKCBD+6QKvu/Bb6uveHueCt2YRcWgDPo685X0GowPaj6BG4kbyb2juK8hDlteUAeSdZG/hfjU48
vG9yYWYhA0ERFk+6kLqLw6GtdZ+U19CE34coesCBrphYWCzccNFWog+Ckc0xBaMv+TVSFqYdc3Gh
opWJbAQ6qe/CpIUdOhP8SympAe7qfq5KK1O6NL6prKpy315IngQF9VZBpOIZWCpUkGN9q/TB2tKZ
IqJZ4EBuhuOAl0cDy/z6pKOilbkdBdwYboPyw9QeHJM7iA/l9ZozWyjggPJ7Y2ua7TchLkzcWue2
r8VibQfbefZtaG6th3zbORO0eQslRxxt10BFC56F5jETOhLEqsBSzk5bT0HxIBQnAuqyvTT76lrr
4VUS3XBtKpcWi4zcO2h1uvA5Zk+H50tamAYy9amC4DPO7fbO+Jwyo1A9EbUkX6N2Y6LhHV+rN5rz
/lZYHOMb07NYycpghG3A8tFbgHZCZUDhnwtclPIKnui/YQpUPvQqxPXknU5HaSVyLI4qpccWWk8k
LeQgjS5hnYToto0KbU0+fGkTcEGBlYh2JDzL7ASMiiEaAprlbU3vnYm5bDS+vD+gaW7mOwC3SWMV
8FeGNVsfGYIFARdw5i4FnDRoruXEdSJvzMitbdmsVy56SwOCsAreSACFJF5nA8qTQB0jnVqxoUo9
pICR6z+7pegNf917INtC4y33O5G60WxYg+wVrddbhM9Wfetm1jbx4pVVt1SSOrEx29CF7mpFbWFj
um5x44Fabhdod5McFDnevVrfaM3x/be1cM6cmJxNX4CcKbpXRESRcDVG6U0WlBdxCQFqLDpa8ON9
Y0ulT6xR/RJRvoGkZLalK6nQhjogxGwu6qtkK302HkIffpotJHGOf9APYCIVFNfDj8oxu127oS+s
TIMqCu9PAmFzltDuLBpSEaXlnoDWQgoctArlxwCmNn9Q/8aqJOUxOWeSnGcZa1kLNCEhNQkXr4pg
Wh4/qKn0+P5sLjkpCH6mdACw7rP7xyCXet/GGpljFRhvG3XbIpIq20AT9H1DC/MGQuE1D0A4eUYK
UWtWOcbo28GtVgubtPIheKkrE/B8fSPn0V+fOjrf5FeIAJnBORaj7Pu29yQcoiqEF5qWOiZCjO8P
aGmjaSQ1kI4A7oEc08zptpLh5UrIjTFVSYGF4EXv63pvBd7GCiH4DK8N//soWpeuvnVVdM/p7Vxx
JwuHG3wXU3sfnouXOHsCqQ9IBkwJXY4UcVPXBdRBKhye/tBdBIryLW+qC9UNdisDX1gz1IN5h5B4
cSOfdxNlXaxnBhSB1HS8QxccWt8Wqs343dvDPOy03+iXGQTULdeChoXKFerebwzLp8ec2UVChnIE
SUZqKsW3qaYyNbzqn9fhZktZI2yhwEaMOSH2Zj6t7IswKvwRarSr7KDY+ZH8q/Rd2NJ7u1O2nuj4
yk5Y5QZcnFoZ8NCU/5sog05HKKqZkfvpgK5lYXwfhuI2CNN7qUq+vf8KFzYjGSKulaQEFlqCxNAl
+FIYnKF56k1TCsWdJXxBvKp+KK3Yf37f2pLH5ribYJUaUTOkE6ejQrnLN9MIc6iP9B+jG/0+jsFL
TJf1YgPxnLZRro37Hm7OSVZzHQ+8cLxTFgM5oZNCOq9Qd5lWi55fCnYeeddDGt3JabGCxZqGMAtY
TkxMj/AmjFa9OvQGJpI94e6VQ3sot+j17dcKfUsvTpkorFiXXJPnre1qiZhyY3D6tIJ3G+YC1KM0
fyslvVXimn+bdtN8SKDRp+sjarJnQVFv+m7YQCUFd+lVq0tOFt1H+lOGquvwVUKvLEhCWxmUXSvu
hTBbs770zt5Yn7OQ0WIaUtrH+heYWbdIUe2zTY1EoSNcS8CIjPaw5l4W9h50yP8e71xqrm8zVzC7
ALkv07tMtfDGcquvZiKvHIRLA1PpykYCdcqkzmPAAq0yPZWQSymDjwiCcOZ+X9luSy/urYVZBBjJ
qTaaORbMa+V5yhZNOXZi6cFJnHVNzIXxkLnhGg64BOaeecliyGRBywXNtQcFJfvma6t6KzO25D9O
TMz8vkt/aCnHZMKmkLZSrt3oh9LdaBDtOvoxOWZ3bnOZZtsyOGgxciCH9vpv5cJOnmF21po58Wjs
8gytqDl6BHGv99ShVvL+u5sLnFLqm/JgpIIpvk331inUfuNH+nJ0/dBiNieeIJ1qVz8OdiIJ2/B5
PNTZRbtpt7KT3Erjl6H71HOnjBvH6z6tMggsv9Y/H2S2iEChQOHY8iCQT6e3BdzOG5Rviof3x7uU
fjgZ7+xooDekSsSGaUVPgaaU4joNdvLXGkagKaU5QGxMAWwN3LMUSBDE05ksixNDwJkbjaHPgY0I
VQp5o6MJnu1Npx042WvyxWt+ZSmU4JyVqe9TEZfhPz19p4SIRdib5N7DpO8hh860yG6bON6R5sn2
XRRZxzBSjEtBQXnQRyXRafvU26FJJO26Kn7u0kR+GXOh2ySR3q5EygteD/6eiZzJoOf5DODQaJEx
6jpcN532pahBp4XCVlttQF84t7Dy6l2hET0rP3hmKvlqQg1OlB5b86GXWNpiuUu1r++vp0U7cJXS
Wj3Vi+fOdfS4zOgdSgxFHBkHN8mQYWNEn0CICw9jDm34+/aW6h1cAicgMrxz51x3iC5FahxTgQh8
9LQE16ma9EPfpQ+KH0tbzx1u00Z8huZc2sApMGnvyR9dz7Lff4yll0hXBD1IpCanntrTFeaqiTq2
HvnzRoi8z6z4CnEgkXqcmIsrznjRFHhzuAQIQM4gqB3CCJ6itRPwuLURxNpA5NWqw+79AS15H+tP
K3OeBxq6QzEtsBJJXinalZEFEGf1el2uzNzCguEMBkSusmjMs71ZukMEPyZNHlblp1fqUN43UYls
XiRui6Je4ZpZMiYBruOUxLmfpekEz6yUNAJV0SvN6LRxKV5YlPweRtWqGrtWy3jlZS1MI4SyuDiF
jmTrrCs5NyIBSuRmqpveCFLppEbhvP+ilg4smplMk254QDjqPBufq3miqjmo/26jEWx4ujO89B8K
HGo0ESFLtAZT1keL2DGBozefV/Eh08E7C1NPHmAWHKil2HRmxQNIt+Y+vSuo/wE4/5Acp7vEcPnX
yS3p8JvwtIqpWLQEzJy55gumj0ARB1ZoelehlrubBh1AVJgV/WoI8+qgskqPUSz32/enesnXmBMR
MQ0PeNAzZorKJxnWpYxUOIy7/ji1pSp7Yz/1pK5fgBfXKnknQ0MDhnLYzKX4iaBLgsqhVRvm1tdf
hjbaRGQZSsqO749rCmnOXiDAVpCoYIgpBpw6LwP1XCUTBiKrLDP2oifeWFJ+7WV5DWVPZqAgtsa0
PL2jE4sUbUGnWSCiNSB3c8SyoIxWkkS9YaMFLjqhYivxqG/DSjS+RPRC7VovUW4R5yuRHR2KtRr5
mQd9tQ4dKzTsC2k9Lxxj2bcaA2nwMN11AvoiRZmnO8nIrOP7U3teQ55sAVWDnHfSPJzTEgRhH0Uw
Lxm2+g0xsCGhGZYgfY9qzUa7KH9aH/ND46gUQLrv4hr8fXGcf9qeExWgHBG3VobtQhGozVM0Q84O
TFMrD2s6BGeLdRom9TgaFZSpUX0WnAdmz01K6AxwAPKhCsKjLMc/ilyGXGotv362WidTJqUCtqBC
uDR9/iZA98YuFIuKUUURMyrK4zcBoVXb1Pqbqk7uw676sfIOJwd2tlop6pCRmc6oebqt9qvYt2hL
hCxG3Cg7YACb/tKg4V/ZhvdrCYbFrfHG2MybymrAKmzYGrHyKYA3i+zjdvCTjWJmNnIZ8FqIdhiM
K7f9s0TmNKlvrM7en8EFUugFrHY6HCeqeMy1+tg1EKBr9Y8oVz+itrR9f1qXVqc19drL0MtRYpr5
8SGEItAoRsNW9PoydIMv9SC+FJ26cgIvmpkgAByQZG3my6UZTU8VcSyAzyKnz4NHSPG3kRz81ciC
CcSj/NvM7LbmJVbuCQOjge9kB9PjD3QefyQ98rQZ+t7vz9zSDmD5UzAwiCjOjiGdA1+PkHq1a6kE
SB/AJO1Gd2iq7xBYuiql1b7p80siVL146leshkaqe5rkN3suhxg/jSyWh8oBb9y2V8imO/VnmPM+
jVvVBwC7emc73wenJieP88ZkaI2aMuqY9GLb3Jf6lg63FuStF9gAB8stVO6b8qU1thAKXGSOWK8z
45/PM5ynRPREGVS7zjC4ulGRdSGvaguXFURrCmTMsbiT2P7Rvt8oE/rgMPgOxUQn36+Vuc6N47kt
IHdsEUM9u1EEtZdqaBUbdpIr7a0n5kjRDa6xAzrjPbWNFu8q5PpWgsnzzaKDp5qSSEAfCCZn79nK
oLXJuqmNgQPxCsZEtDhFP75E4q383dR/Pff/z3vJ7n73n9U//5vvn7McFXfPr2ff/vM6eC6zKvtZ
//f0Y//+a6c/9M/b/CX9UJcvL/X1Uz7/myc/yO//w77zVD+dfLNN66BGAO+lHB5eqiauX43wpNPf
/E8//OXl9bc8DvnLP359zpq0nn4bUtbpr398dPzxj1+5Br7Zz9Pv/+PDm6eEn3sMXsry6ZcfL7+k
Tz+Cl1/+j8dDlU//9+xXvDxV9T9+VbTfgO7SoDBRwEwARTZC9/L6ifobAB/u2VPmb5JV4JM0K2uf
H5J+wzlwSEJnQo0B6Pqvv1RZ88dHQMm4KE8hCetaNX7911ScvLQ/X+IvaZPcZQHFwH/8ChZtdjiy
TngmrqETm7dozss0cds1Aiq1/WaQmmMYXBWlcuPl2fcsl0cYkuJd6iJZpugfG9e8QCD1whib6xwR
MDW6lBTITEdR/GrkEgI8Oqq1Sv/ijcpuSLwrdUO/zehkpruTAuZK/ia4Ero5AUTszRDnm6pAAJj2
pisY2qlcmMZGVosnWUXN+BB+sMLbKtqXudOpyHHu0BXTkSS/sHKnrPaaeVGYd7c12AbDuJa9je9f
9b6NJrm6JUJCzRaZalkiQkQNYIdgOjfg7RBC3HJEdbnPt6Lq5M2dFd0HDeIqD254GeS7IkPRzkFv
GblUu9jL0Q1aZJZ6jD/EUJyHTnzrorf9UREfimtNtBNvw1clQil7vIp38U77TP4CHcbkmzns8w8I
daL98ShIqGVuCtTOghdfekg/lKb9WMQ3mfBJJg2qmaMNd6GHojcsXpOG4XUR7sXS3I8hom098hqI
mQWd7Sejc4z7q9IqDnpznwl7v9mh4njZSXacTrR/mS3tK6rC8qb3N82X4Vn4JnwbnsXXP8XXP6ev
/lP98/ev/pP8XP+Un//1//Zn+KTBDKQ+tz/VZ41OGrsT5M7Wh5u22rnDztoX0ZVshLZqRTa5Oltp
CP4v4jz5Ft+E1U6kYixnX8nKj4YDoYr8JX5SiVib2I4eO8d/6MVjVG99eW9Lm+xIyqdPnM7bWyXd
lbcRbffarkM6O4al5LYkThtvdWWjyPf8LkPa85W+6CS7NcuDoWQ2qV06PmW+pJAgCujWOl8B4reI
aMaUVqDIQaFy+jP6gDw1EGvLtr5BXnrLAcTfMynGbNPBNr7BcHoI82fZvNXyyPahgRGhM90Yxkbv
d0oMzTzj9F3UJTZR7aiPWWerj8Od/90Vd1Z1h6aokV708iG9dBUnP/io5pnV1NH14AnPXnWb6Ffy
Ebogb8+PZ/6nvn/olW+Ilt7BsBwKX1iqHmKg1Ac2klc7MpyyYsgTDsQEgud4PucIDcpNe4wiZ6B0
pF6WGp0A/Z2PEkq7F9EINJxC2KYMGJ03YoviGuVDVLEie5N7e829Vtzr/IqcU79TL7L6yrz/pgHe
tyQHanXrtqwRqt56GZt6M8iPlXBXtQ1SgVRzSicU72hV6376j8HNtbNzzPjC/LkreicTbrqnawT9
IK9CdW+Tqptx3AX+fV45rbqpboB1VE41bi3lqmzt+FG4bf0tvxGFUs3bVsO2l327di9i+SpKfrrB
Z9OH/mTYqsJVt1Hrp15wtxXcuqqo7GUtB46AwgGqj7nk20WQbspAdIxROFj+ZYwirRR898zG6auL
MryK6qvUa6hZXlnwxLgC8jjjDn3a/E58Qro3gNz9k4XY/ENS/IygQvcGCD36rSHb2cOo1xsEoB1x
tHOaj71bWb3gfntIfwTZpYx6IbW0TUqtK6utjcSS2tTmj9udF/NovNHQ7o/QUio2VUXJ+Ba5YAqM
F6sTPtfhLtZQ1zgOymWCGhGQOtN79KXPqqkx0n0q7qL0Uyp+EuNt3l4ON+aTHCKO6YMpETbyeNHF
l4oc2aK5bfTOTndNfCcOj6G8UXPu3VfNtfG5wx9Kdnaf3NMryj+Daguv/5LeNtfV9et/5r/9/omI
e4VSJLXHyaE1CPq+/qNVm+oluw566FuPOMbxcvw8dFBg2FGPLG0iOWbt9LZ5VwD8czfS8J1lrwSO
0H+vaKFMqxttiFlJnwVx66lO0LCnCt2uxRhHx+1I/C6lCDgKDwaqkZ53nNQoVZ7CSI9ViIigxl2m
S9gBF6688/NjqX1EwxOWDvJiXOVC5IRx1vqXSsSv+raePzCrKYiihoXR2ZrH3Hw3bYiyGseCN9MC
+4aIi11a+wzQK9KbtmvlX+IOVSYHOq/WANvo29aTfhV+b7pNQYufWlz72Y3ufco4E13PttKDGToG
lwR/N97k1JUQgRtR7/2SlqpTj8nGQxTV7fttYLJ34GM15XE7RPIdOSC+DwFkP8E+sE0vNDZtUH9W
ESXNVWtr1dpONqClzNxJEPWnp8WbPMTFqokdNhlUN50TkfiWou+c5l/DqVWV+x6qtMEm0CKnbMS7
BEFpt9E3IrjacbwX0Yw1vRbZb8U2yZ43qnSsUn0rxPllDPOUNqBbKcROkpXbrvvZeVdm9TkSuj04
vwgJeH8XWnfoGYOAk9TAHj0cxRDcBxpoHcG0tn2AqGhpCaotVe2lbN0m/QfJ621Aq9zP1C3pZ4eQ
I4Wl3kvsrh13QrRvhP6bJrU3UShd9Vp8a8T9pyTWf8ipeuWpt376e6fWX4pS/3+LP19J3v7rX0Hd
Wfz58bl8SgPm4fdgdopYX3/i93BTFX+Dt+W1HjWBkoks/xVuyvJv5D9I8VB5kKcEqPrvcFOTfyMz
gtAG5bXXbmAi0T/CTVX9bWoMmTLukAfQ+yL9lXBzuvS9ycQQB08JO4oEIOYmms8pGH1zKSza0rWS
aoC6wc32riA/F1l5FyrDtlTk5zdB+R+R7tvIlsvWGQ0lEEcSBsS38IkS44qM+K056LeLONbQaJ5E
m+/jQNjKtWzeGzSx35OErg6phasxxcFrnAqaxr2pCZ+sUXUvU2Nodj2YNxyjWt6Xyg8t7iJbMCYX
4Ff+nTt9iRVXd3SlOXa5Cyx5rMtrJRZu5aATb9PcTHZp3sqHJpWST2J44UKINgVIhDqZrF5R9//j
i2UCydWN7qDkovwpT+k7M8XwmHbG6ISZZF64yZDt/Si0nEpzn+pQ+Fr6UzNVWf80RhWeoK6Mpm3r
HQYPiVKlEz+qRpIdOtcfN1Ij5tdNZCgUKCP/ImxCAgA9vtSKVnr0S0W/xA9aE+RtPBTG2DutINWH
fsADtVkhPUAiLf4PU9exXLcOJb+IVSSYtww3B0lXkmVtWLKfTQIkACYkfv20PIuZDW2rLLl8iXBO
d5/ul3Td6xGlxBzp5YhY8eW5H4YrInm2y6alX8w9M4cpgsIFpkJPQU/J2SKRpFralNdiM+RpSQgv
89iFFQEScQLM4k7B96PT1pzgjDl443PoHcNmWO6RL4YjMSg/6WbNPp5HdeoLh4n8S7r5ZJ8S75F8
nxkiUPlhjsWbVZoee/ZtTh/JI5/dsA8MeRW29x98juLKe0AY570tcg4eqg68FZUOf9MpLoPMGnVJ
msYdWbykB4C8yrhkpwMbP8SGwKq03da95/uvwdxMRxBbCtMugU39ywKEugTMCRuXvlU14RDzyW57
GsnclJiBMIfMBssrk5cV8+gPr2nOo0Lhxsw8Fcnkq/cFPt0sD/W5V5k6w3RrRCgzkqa1MS+L6ccX
ZC0lBy86dYsYT2pCJfFt3H9EM/cBHjy6LBQGQk7F6W0a49Pkb+PB2SQsJNv06zh1yVMQAbAWZwM5
0H1p8/S+Mpfex75XRRKbbmfgLXZuk9A/51DwHPo5gglQZJ7+PRQitOGp5i7/9yWqw6CKtYgK02Oe
OiDCvY2sRRWYjvQD/0KVTkiJb4b+t5X0EhK33LJ2PmTrekSMQVABsccsdJc9Fip/R30GHeLQ6zoJ
ZH6HszA7DFph6/VsrVQYpjcVx2qnt+wzTr1rPI7uo5m8P2yiw4ENLoaTM9zPvInLi0bgcYUtRstZ
RvFFD/2VbU1+yBabnFf1ilwTejFrSC8RJgt2gWVvXdY8vAEKEIrZQag/Ud47f618KrsBZSr0Wdgf
MwZk4uBoSCCLMMvdM12ce+boX2SK9muyK7nOE+zD2o3Dutf4JyE1Bs1bD4KETNuT1s1TYiZ7agTA
3ymF4GyzHJIfdoRl+0N0BoTCkPx0FHdt00bocIkrgo2asosxa+F6ffCj/u+8qkM0BKzgql+f4IbY
7zruv/BlQiIF/PMt7u5lhXEnvNEDKld0hQ1GdRU5z93ya/I4rWVvHn6QuCInLfw84fgge/cmE2p/
Bl6LXa8npGdN8fYUTssrT8NpBzI2Ljfu2cc2eQeaLOyjR3R6mMMzaWrXE0YNlv/3+Pc1NscTGpcV
LY8HQFr4q6t9n8sXm9tnL1xd0VM1XESKmRWp6B/8f58H7fdnrWNascnskqnHpHwvh53Oc7YbDcjl
cWjPswjp0fbBg3ld97p2HF0/YmnDftGVhXXL0xz5F5KI/TICE+hwOJZCouNJIcy+GNIsl2iT6RnM
/mLwqwBT97+PkG0l/FZsvTWC1UTDrYzj0LMq+qF1xw42jz9ambFzj2+pfZ2lXyJztp6GZgaNv6G+
y8bpOJrpJYssu6UKMg25Ni1i0wf3EseoIcdJ112j83ObmukRREA5VENvm5e29TCri3FpXjJ4hEbI
w9kLjVJfTrlfp5NQhTPRfBn4+q4yaWrWYuAiDid9XlMaV1OSIrVmiUXRMdK9Sb0eQwyS/exRWtdk
i3ZANeRBLuIHUCp1MFHIT3A2mi/NiES8NTUXqe129fz+uQmS7pivsHBsafzqOmVOHjT9T3mK4PZ+
I8tefp/pHWw0nzZn+j0LY8xRYp55i38PfqzfY2X4WVufov3ZzDtfrTwQB9RlGDpZ5/0QHDvf+xrA
M73Sdl4PETbNPmx99UZi+TogqeB3xrcOYLGUDxnPpt5EflJNYy8TWXMowhl/nV2GRpxG0W+7dmgH
rP1L7bSfwEiy3re/Z2M/ca/Fr6Ant300bMGBB4I+/HbkSILPirwZsveMRRgtHAfv4dyGUS2deze2
RbhNRRqdxmUJzmLx0fNx8pOntP+hpUWDhz130zZgPyYLtxj00rD0itW5yTpx9NaB7dbByS+jEATP
g0+9hq4KmukCTI3tQCqoN9AL3o4aOtX//ujLJNsbliBHzaG584b++d/DhLKvDaZhSjgolUlPRlv0
Sk1X/v3Yon4rEwNtAg3bYD+CQnPkSmJbkjFsrzaaZQUHgfGa4HiDrW//GZBB4lhokzIJ3O80Zuk1
SA4xzPKvec7j67/fUW2HK6FHHwdMH+rmTJyKblMI8ryXZDyaBGjcwJfgxCesvS1PFAaZgBognrBC
1R8/Qs7LxQZhTWGt/tiMCq6MiadFpjc75fQlGfz+iKGGHynv+v/GZsM0dZ+88w4d5uJ9GOuRulkG
eY2YWEuwJP6htYhHwT1ZuniBfUW0DtCZaIpYXcA/GHTSpzFFxkiLk5Nark/yW/QCEduwB0E2Q/6y
jHcZ89MGLq1qlxjyBnza5FtTJteKev0KcGk5xpRMXRGz5ZhMSXeIbLft8ZM2ZCctwcPXbtmNoBbO
4TytF2KitJ69DWH32UAAwThZuKWP/8hjOEKEN7f8rjrfPv17pKx/1yHBPg3g2YDIzfyqFcmuq52X
a2/PtMH1OAfjfEoSPf0YIJMQEQ9/Dtx8ylR8UBFCm4FLdIcFKc9eQ9lT/v2gCMmto8gIXFl9slNM
wWk8nYbncJXq1CXJ739/4lH/vDHbXOwGjA7IdPpJqH1aOqTrCRO/KxHOlXR8urG8z0/xFMhKLxhG
GnP1iJSNikgL8mvwRd3wMfirInNponTYd6uK93KC8zBv+QTMU7S1zDtxx0AyQEOIX0555olvW3ta
SdMOzxMhtsBHFP5aRnNjjGUo2yY4pXhRctta8RXOetv7WqMX32R0bRYfIvdByxqChJtvNqiaTNi9
r3BJPUHwDSzI9eYlwAA0qHxdSQgX7lEoPFRufD1hPM2/QIaG1OdldLek4x9qSa4OFe2L4PhG5hZR
S4vw2HkMywBr9DVZwvS0jQ1Ok6STj2X+RUU73EGVy70dsMoQvjzcvz/Yu4XFQpmFIxSYStmL10X2
ss3uE7t43G9pJo/Rll6GdlsqKixgjO97Ckz4NY1cdrSis9d/Dxd+m8KEyVZDGHfgZj3B+8vcAy/Z
npFKWK9uolgScf8eOSxSzc2plYHawU/Sw/ZucaS5eL6OuK/qRgh9hcVgd84HImuM23yCWchL0s3s
jqnGW5ZzBzQxj+7IwaoRaDKe8DLpkSO1L/gu6DPwdq4NkXUTrL90Frq7bcUTAhTyB1lfhEBZPi/I
pLVzf1bx6P7ir+zybqa/Ao2lm2mSvgy683edpu4M8yuAqAFHOE0ikPU+LvqU0wAIT8th6qFyh3G+
HIBTDH+6bpj4j5Es4a7lzbxjA6fXsFv/RjoQdzRERQP86Jr1rbiPySTu4vvBY3snFpjR/32pQzg2
zlyYNMVzdAKZEZ22eeZHAVg+xPAWylM8RuLDTTBsvIrOkTlzH0eOHIb2QyQAmAb2X9sp/tLx4KkX
Hv0Iv+uhtcPbUe3e60h4nVlr0aIBiVkllKeCjHDTATsiNeqDde7iF87bHeYXATZBA/YYJwdk0k3m
zwddtl9IDB+exdR0JzjuTlWGwLaPUSKcoFMbhusHb9mDNnblEvn4mr/0Lwi0i3d0hBZON8OGPK5p
eZ+9COhdOPyUbjPQyK0ApOeDGKm7Zzq0d9w1APR5zg5GTsCtXLvtzfcG6OyiX+bxFQUt/LvnHAfi
kvq3Xo2yDKPR7NUC/4KWvCZUZXvrm+Q6mq4rGn9uNvgvT6xOtApR/6IU8G3/6jLeFYvjSUnJGBxF
lKhSuyY/j736pVP3qr9b5wYHGdCj0/cQ0R8+dPsgGsyvCDmvRazHre6xOiBx7WiVYebtpRNDUI0T
2Z4NvGprj0YIGuubyD+ozKc73RB6TwkET3DP2iBNEtshYLO6MRdA8oUypJ6XoNsPja1Rtj1jT0V3
LsFlsDG9hA3bDiGNPkbTw1vHYSfHOqDnhQXefsi7U64EOysSnOfUPYbFfIPua1skZgxPKUDsmPnR
k28W+QJYINp7fdgVLIsA2bbd3tuASaYaBPSyihtVqn+Wc4wrIo1kQXmcPikan9SaZWeWkA61afMz
Zg3/2hIOt6boP1xW+JmZOm1tZI8ENgik3QLUVSB+eklH2L13fSGCKaz9lh4DGqLUGanat3YebnOb
61PaJtNblCUHdLfs2agZTMU4IKC4w7hUvnbubTJ9XMI1azsGKUfWwErHIokmc5CWVMn2ZZJ5K4Uf
vy9p9BAYfARRgWOnG9SZbZhF9/WclY2UcPaVQ1qq1vvQ0KEMg48cCJdBvMvCrly9wBXyrw3nHxmG
bUvbo5OUoSqZ8lv0We1/nlLPaGGiHmaRSyxvXnzhCPw+Rde1X3lBMftYGiSNl5rTpjJmQp4YU7t4
Dq50jOCMaMegHkn0A0LeUwgIaB91aGzmhKgqxUl9AJTyNjY2PSNbG4OqG4iad7ImqN/HgJRTs4VF
i98gTOctoaEtxLjMex+ZN01mLsHWAPnt+VA0PUIkk+De4KwqZPC6BWANpLkgxxBewkyjTuvcT3UL
G/Mqp+HK07jmWX7Pe/eHYOxwlw/tiBPRq1p/zRAq1cIHaELC4Bx90ch9k/fgZuwKB3A2+Kcw7Jq6
AStpkxHGBrKfC0dhCB7CyJb7cwHn3lRqXXUzHxEnv5XMWMyCmWQrwpXhou+rkHrQPMy/ltjHJwi5
Sxe4CZOVnKGJ8T/GbXjQDWPiS9uVU2iBjaQjqZbltg5DfiaK3BMrbbVt6hLCdq+au3EBAAAtRSTg
8wOHIVEMqO5KjpumGIF5FP73uwBbOC4josB6wkAAjIk8/XtEOR1P0sz5MZ7rdIttQXqEC3sj4fWS
jhd4v745H9bng06/zJi8QIH801N4maPudjzKLz0k699S+BMfW1evcfNELXknOj8GvdcfudB13/jq
1KC/LSIy6d3oTTsqMlm5kXmlrFW0/jev9Mt38BbYgvmNUXPPbPqa9+phMBAHsnN6WA/MBazbDPlK
YgdEEY5GqO9x4CONEt4LtIwYWzDiER5Z67NDuGKs39iDQ39UzPFii7TPPlLAKVDE/F2nDEy0D7Nn
+xjMtANEdhyteTHT9LnR7C4Ye+7c+MAYOr3Ma3QxLcPx4J37dazabL3IifTl2HiPWOm9XdKveDT/
kY28RwPslubuj13bPwIrpoDF440EDgmOpDuopgWD0okyi0FNs3CYigbjr2mwRfU8y9dE4sTqsrgv
SeOzsy8Xu/PH8K3TyXbKTTrXgY8XmMAPBWT98o1wELR0aix8y85tSO7DSCELxanguxmZddwHv5Uo
DXNJ+ejdr1QEM8hZtRS4i7CBXTftbYSPlofbw8QY2WEQBM+2gdflMm/VIBDDGE2/GHIEymVO/8Kd
5JpPkCFk+SswCr/wPcWKzmeqNOPs4DnFompDxIwLv/IAdFyAcczNKX1Sov1rbBKVAgnPJUr9jZm2
WqYpKLseCM08/By6CCdL1/3AqNIznMCCQvl9VDR2Dao2f9Zd/tU3OVJflnQuQw9RMK7/62/9UMLg
h0HXl31sW/LYqLp2nmSVcNGnAUmvO12pEXwNeI+vUVB5MyJ69eBidyE2JSWMWIBfpa7qFgyRYxiw
0C4FSxUmE+7f+akHdI+lScM66qNHShA5bOgGeohOWf0t3AERs9KaDBGmx8hHJLioNkbxolK6YxhE
KqYExOkMcfUwEnXFiSC3fNiFc0ILUF/FpCjYs/Eglb+U6RwCoZ/VSxMs10kgMxABO0MZJ2+xAWMs
k/hPH45/5vBp6LEBrc0PYXuOHflvTFOMyq0wQ0ldfFCOX0K+BgWB/ujZR9JtgQQUv45SxIgGoIOh
IMaprzdT9hHAOEoV+Opg7wMNLBBlsu55uJgdZI1Hwf0JBwJ3h4S3z4PVOGs6hYCAQVRAkeV9yqC8
sE1zJP5EzlxPS02mPC9bB7klgFClO3LaQE8UUjBv37M9Kl10QOQkc32VS7o9qFCkWCFgsN40fubR
ViUBFKrCUx2udHxQmHlaCglVNJBdkx0Tg4I0FXvPW6JiXBtVwlEOQIKdP1V4BSKFJg4aOMA3flI2
0brPOOZXcg1m0zO6qwyAtkpaJLJwxMpW1Ac7Hqzw8dVwSrWO0Krn77qd8l0zZ8/IhIwx9OSi3daZ
ZeeCwT94MQfRqX/7w0YumZvip5n+gN1ncsQmOtDchMUS5ts5pzC+XCQMJ8GYgu+Ym5OMzM8m9NGi
439dtjFCVCRn8KBHWxCqGGny3aLvs6/XSscYxBmAmO29fNsFbQytfip4vbb9DTFauzFLl1L58q7n
HWfDiS4QjER6pzRyP4Nw/rsSmMmv3q1NcbOgyv/TDeZP1q9ricslKcFZPFTHT+O8tKWfzmvRLgAB
UAzv4GLOD0FsdmmCXT1b3u+jxQO9Sb7mZm0uk3lxuf8nX6O/GLZ/RvTTX0JHTNNjbhuq6fUyQ5l0
iT0BvGhzTcWst9WZhbNG7sgZcTUSBZl6Xjx6nGJwwsZLmxusRXA++jbAbfJtMtXBcgrFqiHcFnYT
G2Q3aMEEAGWbeMEObA98ez2INeZx3C8JA62aIaHbF4bACIXvVTAi4g0oMTphC3lHm9bt1lRJ7sIi
ofkezimIgutDXm8ENq+KM4FVxsbdOIg6YtEXZs3nqpPdV4N6uBgoJiQWBW/rnM/FCHC4YwpV1QQw
d2UQ67TaPOsUceRmJiUH+nVIVkDZCu0eTDB6gtPcsmwnOgQBNUH6iqWYBHj1suUp9A4ejpweyh4x
8wMWdXOAW9RdNP2KTQ0vsafQjGhBIuZDGfb9xZa35EYMw6m+gWZH+UHEsDOCfOs+uD1vKlz2BNEw
9ynCsIDouzNaefA5DWnrNl0uq4XrQjbzU8ByhCubEJcAMT8wjhU8TaH+6Wf93p/i6MfIGYOiALBl
G6j5h4dG5r5tzaGDMR82vwlO0ba6a+78o1WtvKKGbaHVmGTBlvk+ZGQsOVl+galpKiLWnR8nEKU2
3S82NM+JZa5gPn1fnTi71pwQIDn/NDz8LQeeHvPvlw74q9gWku9E/+hy1x3dYgF4wNLtOUE6NPWD
95hN6SVCVVTH5m/g/4BSuZ4BzFZJiw5buxajickX791+W4GKr2sz1LLzVYXJ91VN5EaBJUHkpF9o
PObVhlBtqFniFnwLEE6gUP7e//63Fpfnlddd+rBZTxAVrqdoqLOYJhUaN0BgA8lgO4XLN0kxyIOq
5QwP0XM3QWjXyCatpYIBq1ihamstKRQhosgouYe8vXaE0D8TAtlRULkDYjL6QwiMt2hi6p+HVOOy
CRE6YzazvC4GciEDTTFfzZWynJ9jYQ/IVzR7T/jDfkXrVSYqRUhrjuq96VJ4WWNObGMAVbxoRkkW
2XfWoWkbmhH5thxOfZ2fIZqvdfF3Z4SGtW/EKYOkZuLddQsmC5otn2olv+9EJLQkabrD31OViHV6
X4By3yOO5rK3eCXL3Bxt8KbGDWO/m8E52iSImuhC0DpB+lhAf3ylAWBq5lR48h2aaDJ0u4bnX0RH
3t6kbCq6dQr2c5j+Fy3busN8dlzHiHC/BwQhzTFfHmnulkfoQBU6aoPjvz/KIGwLxszPFFXTuKbx
d2mP+s1mz+jhdqnzvijIzOfFjz56gEG2AWSbiuHaQSs3JuSWJaCGmmAf6vCaDSo5Bb7xS8BIc4X2
L/aVO7UezrlsgbXxkuEW9Yg/HGO+VqMMasjzxUMSt11NCnoM0DEIivnGm75a5WSOyZzP5dSNSLWS
Ibn83rpU3SYKn+IMyCvUxWsdtbZ7FxqCTJ15l4Hya5uN/JTgPRaQPQfXGEBtN2xRCf7XFms4iudQ
JCVmZelRzswvdNxxdH3rVkXC7ft8Sh9daMcKxjPsBPs/HH4rmMkNUrseTQQXzVBSSm9RpNFfa6g5
gf5KNJYuO2PK0OIDHYHSgVzfx7n5UHGiXrbZR81gQBi2Pd17NonPI6HbHV484y1DFQ5S71mMYjgz
hRhlmlNvn/lwRZyFhULTeKAQUBM/WWu7p6BdPnIt0xqqFVqCDquD0OqfaeeeKBpjHMNzego8UnrY
CDs/feqEqfBz31eEGZQYTr1TPnzqFIdOPDXpLZ5678h9v3YG1wdbb6sHQtrHPkh+M9kmtTKze+2W
eSlU4guIaNl2N2kP9tt/X2QSopns2nId9XJYO8Ca9hTbBcIqjxZmued499d0Q7i2CEdv58/ivJkJ
xo+YY4XdNS6rcYwfeYuMKg67/nSTzcHHaF2ps08CUhym7acFHArHP1X6mLOAVtDDcHUwQ8Vnm9cp
cuNZBcQcsZNxqjqAsRFFFods7jONdQ01EwyA2/64Yua5EpkHpa5868MZNCQFV2PB975gsOoophmj
2RyKMszVAp4XkP6tEMbnitQdEll3U9Kz29KEGL/4doWalDjmm7xtudv1QfpLt14Ijs0ie8vb2Q20
dWbU33YSHFIO3RxkCPv81eb8FmYO7zaM6P57Sr2CEUZcwfsAy9+tZ6zWyvkzyEV08CVs4wHTwkG0
6JblUzrcbEDeYA4OA/abdHOxovSJgVtCPzdGsBAFBUdZ/zx5c3vTbAUehMiRODvktkFTqX9B4X9K
nP70YKXOfS+7ISZY3lXk12Hi0hIAVrE6z+y6TE4FLBBykd3HMcv2aYh2mfdf+YglOkH1UauF3GCi
ARQ1RjMEW4OtJJnrK8byMxcYSQ0ablETC8hpYViXiFs7wxBtG6AhBXkQnugKsSeyAJHlTJMfuPlY
oRdcStns9o1FZ6h777+YdXPZ6xyWDLQ/py55S8exClNN7gKHOGyo2j2MudZyIvYwGegU0m8kUeed
va+AusFElXRr9W4lMTo25Nb7sv+xDXcJ4LsyCYiFnnmnxRd+xbv8CPc28rfNyY4bcIuQiLLAdztN
5iq3UfgUMbfjfe1v+JlFPHJISaCW8DkaXZlo1GEesqMmlFgzPCAQKm/6XSB4WqCOHOGv0j4ZjrXT
2HF4dUOwPMPuuILTGbATUEnFRl12S+LGhxfYDCsPHzCyB6nIfxJA0zbgqHIg7i4QNcgqgz7uylQ4
XEbT8FoLFtSsA52/jWTPAUcecSj+hkXpR0d89Ay4tKDQSySUqS4C4waSLpniryBb68CQqKS9RRkb
u6WGVL+reJCiGNPilOcTXjr6w4HQ/zITQbnTdEeII96AKm3HHpSxs3H0FKUJ6j4ivvvTBLYG3w/J
oRt2YoZMlMLUyQ0MCnylyQ4M3zUUEaJmp+5Pgq0D4KcThxTiV+vzDJWo/TkodybZ6EoJfLT28sA9
MWl2MdqBxlh1NUrUxOASZgpLL1u+UTK6Tbu4Ub9S3a87L7EwdV7mBGUnxEZtJ5FOt3S8sD7b0zFf
n2MzGJiMokTD2DksuCCXTSCvevK49zm14XoKR8gfEmFPy+/OkvTcorirOw71StjQ7CBzcRGugaxx
CSFJ5Do4/XvAQFjspFOfU5qDrkKDW4AYVyf2DTsAyzhO+MYtGiCuR89Ru3xNn3CF/Ct3+yNFbB68
qRtNqkiB85ntiizoAcpHMCnevUnRZmcKDuDgRSFZgdxGxbiJx+hJhuIvdKKvEefxBxM40+P5GTHm
6Illg3mAPpigZx5U7bMWswdj0l/QWKEGSzZSpPgMQmk0uBT7c1zHOlwkwuY89cTazINOqEXcAmSZ
2wZsBImoJaLY+CWObbL7vQea85em/XlaIneOm3CnANi+5ms/4f1H03nGqnwEn/C7cwcp/TfXKPce
imCPW8m8kG399Od0uORTZwuVIktednnFNgLVfIgBrWkbP5npyi1Jwie4/oZPIG3mEkpNqM0Jc6gs
oFWe3Zbc+gVYGHIP957SSc23vUCACABp/3MGgFQJDhW2ZgMO2O92QPQS8gmdlv0Aajf6foue7k6d
5P7z4IdrFbbbW4s3UFiRIAlbzhjuSyNRoABrSzZh7hVVQnaR4BJKCZdeFDqaQ9gWPGINGlVjp1fG
puYMYtSe//1OgT/d8dz7FaVjclLqQOW2QNKhFQgpHKwNxLPlssK6XqFS5iiMiPN+xfCAct3afaNs
1cpTBBVAl/GeuWasdR5iiG1tIefGqMpLvnKI1efu5GXbH5hNkZ1Jm33PSXvxJ7DGkUff1Dx1O58F
HElEdZYAJW1IHP6OkqxU3vKC0bgEQsL83mFP7dn6I0dyfEWZQ4vSop9kARBWBe0AWjcGAUFPd5Nv
2N3DBUC5826r73Shz0jqCD9cTI8DohZKTM+HexDLyatoIWbXUJkkaDl2iCrpSpaKqRTWi3aQWUNu
McMWWgN4Aw6Pg7+/BFJDvr6uhYohhzCBv5cSoynTYOfXtoHmW035wU+xSnyIuCvIsS4pUfYc+RLl
A8P085TBbgYcOFhLtRuU5aW/eHIH2fUx6VgRcwz+rEq4Y6C7nw4Zroe5H/1r3gbvGmX0bkzZw/NM
XHTp95qEUgqDM7y/ReQHDwh5QB3e82bCMEz3JUNEaWPlLQdr0j8DhuxQtiUAqrJdnxrvIKR5d8k6
nDSMxcF5yek48yEs13Q5svvANvMca3/Ge6RAD5EZSodzOiy4x6IRUWZjwyuQmt5xxq4rTCJ/J9D4
YE2jFsOHGUPZDOcObUP/mOroqn/naKxBRp0gWRJ1OAKYWTP8d5VzkJ8DCINETIC3CVN4vfb5uIcO
FwcAG08JOL94XDG7fxJZ2x+2pKlGknO0DAgLDk5xr+x+WOAUMokbgNkC5+GdQU6PKSbHDsSyijrx
LJRpSj9KZZ0xDIuQzgJqCHMJ+FdHxSaFutGpf2rd0O5Sn+K95nh1ZBz28bh9Kxyb9hvA2IGb/sJ1
deICJHiXI8A1Ufh+p9ne8u5vPOJuilHwd4s/38Io/ZOarb/7bwmO+cJNuGRFB/gEFtaApgLIIZk8
OLZvNQ3R5AMtssliLhtc2Ddq10PADw2l2SWaYVwU+bDNbE9ZiI28YNKgn/+Ho7NYkh3JgugXyUwM
25SUDMW0kRX0CzFDKL5+Ts5mzBqmX1Wm4Ib7cb/9abAHGpzgE5UutTNPaE4jdTF+rrahv/AR7WrF
I02kQp1nWZ3tGuzLNarvxh39E/L3EmP0nqgvQXXWF4GptvxjPch8GDPVX3ONDNHcy4uespKsmG1E
gWSiqc1hwi/x1eNa2AUKpKXty0XGEG/Blo6ffC7LeIKZDrUiB9KlIJjcAQ3vIn1qFfmbTrkP9Wjn
5w7fz2x44PSG3fLCmPlWDFLghp/GXSJ4JVUJpWz49uU8W+cpfZ0wU2eB6ZhL/Bk3lZSdl96TnzSc
+/zlrRzQmTBnhqe24QnsWBhRfuBf/LH8zJRux2Sc45aSvveJrZvnYcrjphQPuvlepJZ/yLSeiR94
rgqWp2qENswbT0SrxQY9mXoHqQprVzb1yNd216HH4eYbRATKWbun5or5XRryO2uaBklt6WOfL0jj
ftr0OX8g7FxPlQDektxVnY1Ay9aXVDb+XuT6Q+Lp8mjlVR7Zs9WH4zI8T3n+5uoVd5s1zrvWJmTB
6riIPPnCkDm/iWT+cBhkIw6/BDLcAtC5KOg/nYLtvF4NKFSmwg5KRVM3fDskOu/fMowTwaaFfLMr
9TDp3Orqz+4brcjv2rJ4j3cTreX1ECVtEDu21UDlDpsqU/4JmOs9t15FJ4J9XrAneZSAW7m7Kytb
XIvKu2tyAjmnixeSGyfTWe45kB7CMYBPLDWL1bVTFi+d3R/WkeGaXPmWGYv2PU2QV0PFQkiFs/r/
/3CjOoRM/P8sOVYkg5b+2HsHZ2MOfXEdB1I8Xu5cGYkMOB/7zRuaMa5L52pOhSAZ2N0AxqwjNMl4
KEzMNuz/Y5OPr4mb59d27I9T3l5bdoH7+mzGbp1eyhwshjNhWzs81IbPgExIO3TpTplwPsE6xi4d
97uAPTohMyxPDl5CmYk22hwzzfmXdZV/GCwZXM1m+Jv8/sHpTLooa1xckRc87nLQsIFefqjeieRW
LTmdPzqrXMOV4msqohkRyq64ySHfugkec2E07CEUZRouJlpymismWFFd6KN/nxNsJJmliGlpdoIv
9FmRVqmheXQD7VB4hEFlZX6pwJ5jb10uVHBxHOo6niV+Nl9oOfayydjMKsAT7RjaNJ4M21mIZ0dM
3bbPFdtWq2VH422ByGYmx8w3Nk79YZSmfWNL1VOTN9cE51jk05+0CNJwb/QOO9PWvmGw0ZMfZfCt
QKV+rbxkN4wM/zlDv2/o6rhx2tiSlaxiyhjr+4ljR9/sg24NzkUva/xn746B5BqPsHvSZh3oS+3r
kCP+sPcGRS5eC/Za0WKR1FyrHu/0OCNtDj69bIzKtE7pszbId5nl26TWNBKiSZXuuRuyOJOMHXnl
rw/UbRynYcl4s1ZDjKNUb9w10zjndgOBxgbV2RtJj1bNs3SEyeCCzd7qj+jC2W4YXaJR4s7LKNuK
u3RfW8j/qsqWiBhEvm8Lc7e2nMdw4lgFqGk5aduSFGfdkAOl54AtpeI4W1bJTnjkAsFzpXfL/Fzn
vLTKwk94Hi7tpl9dNExo6kAQqUgIpqHcNEccuCfl64/mRImzUOwnE2PK4xygIJ5YwJ2hU77CrNyc
HM6fMLS+yazq02SgDGfDHnBft4VphHAAMWNEG+kVaqaTuqQutLVCJRhOhT7rMS+QkxQiOJg5Ua00
0Z5sSPEjx/MhXhwlw8nKbqmNMeNLbYj7NCl3ZgsGo9/tRdHk74YxdhEbP2Q43n+6sTr4Af+otNOd
L6skGk2L2ipNfAeKTQG9QUIsT+YEyqf5q3Diw8EbGMb8JdLvK4gy4lhhUgf62YfnChUlaHz8IuDh
wjmwZ8/7tbJXbP6B57ZPN2yDglRL4zbct2gHbof3qt/12mA2tmVDYAPVJfW0rwEwC9/s3iOdph8e
7RNUwT3P94YrM/miGK5AHZ2NaOlSi82xKmQyYinh/YxfZZm2BRH61fTU2I0L/q9JutK0znx07UPG
VA6flrOZPeP8DG2iB7I/ClaPPnuq1vcW1yFP2ilSJUFX6Q0I6Kv6cK2FaQmFKh94DNbMTwO6SwjS
GjHiehFv6Z3nq3eCdn6I30Wmt30w5WkGmEenHGWcm+an2xGntLW+irV6aSPHadB6l/J7dElr9kH9
qzEl60k67ebMcDeFSXvowFjscTdFRFgeshT2LSiGD7ky5IhR9K9uwEc/9jLlPWPA4Ht5nMqWM55R
N880TWpwhyR2uyIgAeiJBy/rY2U41W4Y7Njg1g4rr2pjicwoDfb+Jmb+mCW0Xsu6/iow8zasuUXq
tu18L8z6tfeW4aICjALCBEegeYDI8aC0NolNPX9y/Z92MMniZTii5Ve/roDV7sLgyN8FQkl9Tu28
dkZPHvLFe+OSIAXJesRd18EeTOBUey1Y4QSbIePBav5TZiNoIEFUMZlvt03nGuzFAUM0RLvVgcC3
q/Q/6rLHbi53Lj1TeY60npfusPNIhPayuHKOfiDQ7bjPZA6o2JnSbEvbJXFQp66i3P6gCoSvCMB8
I+0XOdLx7a7O2eRJQkADh1/VB7PLAbylPu07kh0b1rKXIW+HbO8K9ZB7A6ygzuDTQ6vfE6YdsPhu
mqs3Q3ivjKNiH0D5hMVq/xM1Gnlpzvc0TKSsVexy1XCb5ua3wgjfqkDh6rTFbk7Ly2rWzsVSrcOe
a6Nmq0v/ikKtbaa5JX/uF9be8/NnGRROlCX6sGU0SjdNqfJrmvYn9is+Os5AsFZbHpRqvpq2QGMu
kWMqeVxGkaLINSZsugf7iIC6G0/G4DynJJeOhH3MXdIQUoDGZLFrOjro+1h4jZMXsTEyUa+5OKc1
yV6X8A46UXNE/3s0GJONYAA3nrDKSx7ovKNhOVUOPczsdRwQJ8/ASofJYs2hmS7aiVhgHjqONbCB
OnFOSCTuqTSXD5tIdRQ4RZwr5RydxvlRY1dFXu2/KtiVl9bn5SSUYCafTuyQ1Mlz2e+JZCEllfdX
5SlmTCO4Tc5/9cThZ2WXkyPQKL11Q5ukdfM3i+4+55lHJlT1y67rjRcDGXU7jxytaixPv7cepebL
EIaoCYNMq8LFqof7LfZoj9I4twR7nXnJo6FfAXbcrHlw0i2LeBH2Uyuy4VvCNifQYTRHxj4GHKWi
ig7hbTbp5Gmq0rz2YxV7JlpTVzrWuftwDECBrPS8E/Gr36XQza07sQ8Hkjrd2pr20xv8R/oGjaAw
ExWPLouiAnSPGhNWM1t7pzsLuNf6ZvgLT2MkktA3+j3JsumxJT7EcSjdOiJBlk54eWizw/vbTRo+
IUJCve+eB07yoZ6yXyirsxdrTqdNaYvXtSe22/nirxrJQv+aOg6In9ffNS0K60RJl7ky9diJ/1Gk
zif1hUSl/JSk/fQmtQJ1b+WIQqtmGASpvxmrJghbDzdjabAixmE3ptx+FdjHeexFnPudiNKOx+XU
eST6F5wRN32gbApb28h/TJt/kSZbhuBUuybT8iNXWfJ28WJ9FL9u5lAhD/C6UWPAwno3dzbq6knP
33GKulSC+RDOumkFekWQOMfyjkgIoCA94/vomlgjZ4y3xGrMaZhD06JNanUYwXqWZNbBuPc98zvI
yeVbpHeYjSrNelnWhbMJItimqhSDknyxdEWKpWbPCQvWT5NdP0ERvnc621wsVzfCJJVj9L3KHr1a
D16A/eG8e9a4csKJH8aulSeM3g0YAABOa9GWPYFgd2enq5J4TsdlW/YPM87nHQZ8gJ686ZK0oTnR
pSHL2OMqrth7N1QcSMAOln/J/Gaaph4v6tR00xdFp7SL2tlxkeSEHAKmGETePyNP9nPbvFPKv3e4
L+ntvQ83lHfa4UokBb/c/a9oOMcrXl4G3ny+HjG82pi80XEprBKTCpsXF3FXd/fkNXcL1/yW6Nub
t65bWS7HukPG48OFbrH2/SzJPCywNgNLm1kkFEsVsG6OUhQFuBDnGZ+q4Hd272Nz/UMy4aF18lc3
7/+GtO0iacLxLRkFGvnUJjtbZjv8NnPPVu/DamMntI+FN/+ZkzvFFV6UKb5AY2/dukJwdTVSRzV2
ELjgN1XvvKU8Bawgx88xhndvRuEoMV1cn/WWgA/YNsQUydrkYW1SpihAQrix/ArubjRjJb1nZ2go
UcV5IcoOM7QoDouTcdSqn9HqR+427YfTLUL5SN96BQ0PeIDIdXdQLH8OveCpwLmNhmR88Hzt+f6N
qFR5J2XNz+O/qerHLQd15IsVJpd6NY7V5qnMGR8dduzsqAc8SYy1UM8YuuqF7ympHz1doSsuhIgK
hfGWSBj+wuc+cJ6wJGX86aoZtL1rTqNgjVo7/yKwozmsTrOv1h1l+8mWzMF18VsT2zA7JSuqilOY
cU/2h1cZoY5gZgdmO0fCWGk7UZxfcKP+WS69+ZPKNkjWZwRtSBQP6wTv8BKompvcucwLlQaKgT9A
xJDLe0Xd+bYUduzZKTUvMzyDgWfQSdxwy776ODnCGXfjoB3qgReylacy7oYZBa5I/3HwQxGBoWEZ
3Ojht+Xfel09T6Nhv+Kn0LxxsDTNeSE3+VDgTGzLoOt522TX1BrbzzU/bRj8+UKlqSDmiqhhOc3N
70DL2OSwsxzaiFmV9md5PbOZLODsFJ1A2Am40MDcEe2q9D4Y2TP1lzdS4JIXAtcoR8yf1kKRmgLN
2nTmM4HRbdWTHp54VNutb0dpSodBntsGF2q67nsXBNialvxkN/O0y+f0AgNY74GYt5Urx3PmEXwS
z3Wi/L2LMUvnTIsywwW8zhAHHZDYpM9NWK3yj+Pfsg9yNNiiXg7KZeTqLA4eJZvGw8pa3izNZD9t
b6z7TuOW97kjs0nQm1lln/XkrxuT6q4D1wndMGndh03VoOJWF2tMfEytCfRGHznXrUbU2YF/0y35
PDr8uFC3X+RgD17DADD7U4wpllxMvb13nvAYpnwVbZ2+20hOCcYECv8Gcqgj2JntcE9fUVk/LUsL
jg1ner0ChhNAE+bgseXeHLrzyPXWITgTSkztyLPMtyFJkP01G46znv7Njpsd+9G3MABsZ88s5Gen
Rtec3VAvf1lHo4ejB4e0GoF79DH2CptLtX9ZeSjPLIIGBoasp9bbjJzKYbbx/AN6r81WUVsck/VR
Ysmd60x8+mqm22NpswcilZyvGiqsalzAgL30chjLje6KJS7ENpgK/wCH+YUYFwaUV91kYZ2s0tQ3
3VDwEWnQUJ3QD8TI+L3Z6+0jTTxTbXyGaGk20NhPiDyQbcWotsLVXplDNylFPxtNzpCYuvbpOjDS
vp+ccpldUjrLz2bjvpguFIOLRMvdMZxcXRDOq6w7/hMq6JNLqdSfVUWOZ9yTR7V7Kct3s5ff2lpa
XymtWMgWHlZwzX5Od9KaUJuABQgFEp0dLouBrOV6w07n9H/P1QzbbvW2S0GOPEGFiHs8443Mi9fV
1yaoGu9Kk6xxnXVxXC3wd621n5tBf0uD0dxpS9Ud9YlHr3fPaXEyIqAqP/3yq+OT+OgSh8OP15Pg
7mlZ6eiV1MtbIdxqm5Wc+hkus41BSuxm93G2dGbI1uJgt1RuGvlZ1m3KcRpCgv5ZXHvGwRlrj50w
TC9jk+4qxzjXCsJBKzuWDJf6Emuyo/V4Qiq0M9HsspyhimnpaCZ8Y1KMh5E78wmcgeyOn3E1T36c
O6gMrjNtshE0yRKE+2YUgY5S820h172YORMYLGtZzOHHau2rXij0gZYTR6p6wWvKDevFLbe5n79B
cNw/vHXcO7opdh2rPOnwLZYzFOpTRTDsNObG3lYwmlYaPI73KB/DDWWVBHUOlW382O3cbJHz81C/
x4ntzLg0WH4asPkm4BXkZBVMab4b28K5ZIX5skyIb1mxPAyV0V0nxAFVeLuMWeOX5Qkp/TVeG/MR
2oQfAIpNKei9KeHwzFTQbNH98Roijlp62LJp1oUZNYXhQhclJgj4ut/WUUvllZT2urd8PlCTeEQf
rIzKhuXFnsHfDxJaXeDzn2SpFoqmPlbfRWgquO0TPchpcDD9XZKg1939NAIL74bl/mf7rmDcaKHM
SJlPXm7FAwwsiiWjhqJUzjE5D+PsmPWwN9Qa0MBmiO2oun+W6L+spSEjZKjvTM/XKLlfPYGHlG7O
4hORRTu6mqtFdJvex+ysiWwfebn3eXZpXntNevQ/p6njqfXsy/RVBfZwRG8mAy3ajoty9nZEytiT
bXMezvqkOUjCU7GLJV4Lj0M4/4cdAsdjWTd+zN7WIz2u7wHRzyyrwCjT7rRW3ozJRQGTt94CjBXU
f624BKMIUNI4CFf+55z5ydmmR1sv1u1dyOk1i5PpE5RYEgnMzzt1WMcC9PCakYLIC/5o9jeGdlGQ
SCDuHbV5uk/LAC9VuMG2kl44Nvq8EZ0+HyUdqdcuMKYN9QbxaConmvJhCEGgOTI5Y6y1nYOO0lAB
TaCWGg1YMUePW2c9MllzTUwVw4XUTv29qynok7iAuo8sxARwEnxwadWbecH30YVrPyhh7pPuq5Cl
/ehp61MJAh3BoM+kdqK0cJ7LJP3SR0TfwW0P9r1BX7TG0dft385Qf4FthEqyadT5gQzwUREttfPH
IhRAk4ekXp9X278/3w/rWuF+dNaprGDTqDYKl5z+sRwRYK+oEd5QqmvFigYw6hLyM0moyJQFfpvy
Hqa2c9GrG/9Yl//+T37a0qwvKOp/XAFeaHXlyH8uXTlowiQG0/TtuQ0LT3p0D+jlsE8zXAK7IUDH
VceOB52YPqflPLkoigXqAE6RuUNerELfgb++2s3oxmbGCcnV5Z8WLFhQmpGFotRfZc+9NFP9vWmK
PBICV7g4osVJqGQ6WPy2P1Sm8mK31D5KKluPTLoEqDveRLrlUPVnLg6me6eRxNL+Er/WyPxYE8y1
B1MWqAzsY543BiCTXRgInm6N0Trti1nf9+UMrGlPf/TeuDQ0eW8KxMWZUxl2mvUEmIumimMXlZDI
HS0rr6bh7AcxdpsGUygeZlT7nqh/RDZFbpaS2d5OoUERmzj6vZDvY3lXmrux0WjLu+ult+D/6G+K
ne5w1CJslG+tongbivwFMA88p8nT0MdPD6ucyIksdRGWqUF9i/BPSeP/Mk0D1KqWA141cCP1pBV6
v3zItSw/+dlPjcQX1VCZUSdq8wLBj0ObHxKz+83hZm6IHxOCJ4d2D2RgMgq58cyquXIRM2uxECRH
yeGzYBWygXELFJxRp5L0732jtk62ODRfGgmcCYyc2QmbI/jQbHWwDW8S3/h/1MbZNXEUJRF/JoS7
VEC5SV//xsWidO/OE1WTvu5bYV/6hoBHS8dcCQGY+iXttpLJ2a9IJdev6A/2WbRSjxatnMKiam9E
0dMtxukrgXVr52qdiB3VvfB4sTcTB1BWDnz6JpZqymFhb9g3eKnkCtqjGkk3ncnEFZBdtZVfh2Yg
qdzgUgoteW9MyQ7TGDnMTBz8wHOtGji/Lw+t30iaMDUVJRjtSMDLrrDv5YaDdTKIFW6INHXbpbFP
k1bHGKLJfqAoZFqDmKGv3CCrsqVuxfxIrOStxkXeL14dZjNod6Z71FlqRcEq3Pa8NJwDCOLnxKB3
5N6RPXDqEZBoBSjKJnY1jbBQwsAVELWEfDmKnsSByKr/5JIT0l2D/Wpn9UU55VdmA9MHabscTQyk
VW/luTSS32lUgI8PbbJ6F93zgDFNf28nwotGh8hXprSH2UjVQTbtJ5bRirz7T6bQyBUdvAqhIJSc
TsJ5aHZrlvUHAxSMFo2TPj0aHS04AcmC0BFZH3p5UlPeSEg6mwdAZ4hBVVRb5aIBNwJlu+sOQ6IQ
3Y2M9sBssmPGeNpBbUk10OTkJw4JSOItJ/Q3d1HGCdK10s0UAQ1bG48p27Q19H9XCP/YN9Z86xZz
x6U9HVaN77dkFHqY+uWwJtI5rdSFbKz6rfAN98RAEaVl7e6rcTUpVqJZMZuAMPNUyHNNMQqOXcMr
fn6kNUI71oOlHem1wWBukiayJuC/XuUd1x7aTtKvoQm/e1ANzwlTY1GUnOnESZFETyihDysplr1c
0ylUphr2Q+sjWaSB3A8rCtr9eBbPWEfhOOkVWJ4FUN1M/xjB1Yk4qn4iZfJTGHmx7RUo0aYkxBf6
CFGR3vfaCb8JBzugaoJGnC93bL0TYOdvlqwOBzOnZauR8neW2xgRJ9calkdRrJWTMTTsxLkNmXf8
JsxeHGZC1WPJqdsy2m43G+QsdNTguK0mF0bYljdCmORn00T8dt6Co4Lf5pcvsqqsp8zu97mZife1
FpRTNmSm/v+XSW/4uyBoGxwH/qnDUZOJqigPI48dMGutuaTt7GxIrMwninOPKWTccUr9i6alEA8N
54KqScSxoSp0JlR8UbX2raXWP/ovsu3oHCwjUds2aT4k4NimXIfvTLOzCGGQl+/sruttNcR1REA5
mj3HFlNN49Zod9046q8eTie1ndYxGXiQAsqR62edq92cSuEM0WhAZK3rOoctAxTBN0PflF4WxJUN
gDZlzQpB6EbzLPTHeiZcr09pZElDO8mufCkaLJCRndTh5PGslhPHtUK7EPKiWnw9qbkc33wPMx+r
zcUCaRbAoypIqksXzOb9uJSDxPTmceCMvcqafcEkWP32njdzanE19R5Q4Gvs+uGmN1oCWei+Ft17
5n+uqdhW/otAl1BoI17NhNAQwOOgaLuPoq/Os+dfBlaY2Ua2bZtP2VR7fVbgOtWJeWRHHzfD28uS
JCAPGXm7YA07klQD86DHt5kV1Mk84JztKsmiqIp2K+CIhU3sBKNeWyAAJf3ITWFCzOPIs1c3ghcD
i2+YaA2Q3UH2JLYsojyyJ/2NRyDfjWHdTMNI06x4S8aTM4NMiYOmPEjt7GiUV4NexxHD1euIRVY4
FnK0TsNMogBUAAHqXJNha5SIKn4jM3dDv3sPUMA6CjgAzY8dELeUEeqSlcM7tdcl+/FHO2aZw76r
OQJif2pUWhnrJ52NJDpY08X0LZ2VOF+zRT/eL7pCKOw/U4c7cU3buKleKpdO3RVfYuIIBTyn06My
0XdR98O5DYITRw9iGd9a5z7x3UfOSI27/a5LddS7MSyXifzU+oBhT4nd+GpoUM+24He+aW8iN58n
8eo49Y5erNitKGb9aWnd2xM9qLN3c/0Q1Pt49Hc6HccIjfNCh9fPmcrqzrLDJmxa2p3/VUQ1oZyp
QQjXfoGqkjQ3t9DBDbDmj+c/lx1lDQRzWCk1098VaK+eAb1VXCg6KHOi+PkX60tImbcbwWI44I+Q
472AqYI9Djqao5t2q5BDSp/jxXTkO6b0teXILU95Tykuxf04EO8UB25m8G1N73ejBUlQP+DmkNi+
gtduC7LxTEBS/yTnFtp3HIxJLwieW+ITbXUykNLol8BPQnpP4T7oLXVZImydCX1NtIuadoMKgiE7
xllzq+zqItXXtFBkW4WaA+Qu6ZfmY1TuVqvaQ+45R4kW5rFTwyGYigB2AbDcKQoZFAi66sowH34T
pJaA1/BcP5c2Xw9YYAXtZyc7r+i/IDhiUmXbVCavrTnvZqq8xmWjJRw4bXdLaZkyvm2s5xY9tFD/
ZY17Mo1yI5wLjr7GPtIJ28+cCZf29Pmm/Czr8jzhAPl0gdrtXbILC19sZGLGVk01Pl1ouUXrBxpy
4drbNj222YmU2d61mL/kB9T5XjD9U57BrMNeapCN2f0R3XNhfI+O2o3Vk47IWwQv5vjfwNJsi2u2
zn8dgkx6e6TszeGI5o7frX7SlhKeqN9PfFTuM4ffiCqMsLxIiJKGghkauzYGwREcRryFQ88FpyfX
uqMW4ZxxLRWuh3mf7xaCbSKPNTKmZvA4DdNnWXMyQiTAzt6vy3qwsrex/IX43pDw1TGEs/amV5d2
pM6aeEFKkzA6aHEvRJi50Z2voX6pYFY0Z6Sp61b2b9SHsatzvurOUQdRTeoHv2l3RrlitVw67cgN
EhbFmQhEOJsyrF5sWovV2sdz1oRJaYSDe/DLWy329V0YlQXE/sfdBhfFWcOhhN7UncuQ7HCSQV6P
hSyOHiR8FfC+G5DB+NlSwtIdEctsBjH9BkPNsvGygCBUy3bG0p4VLcfaGfpvV9fDxpyAZ9H6unez
1MJyV4E51OQqDb6PvQ/2mfNY1AgaTyax9WGf90Hcrb93O3CcP7txehtJIAXLGhnoot4UkXvcazDC
wJsRgc4t5mY0pmrv5O9kkTubJYdo5nLqdos5x3LiJFVT69H/l+FGBIiyIrhOPmROQwnhUkS6c9KI
V7d06sliJIJ2WXr2mHByHvAsUB6QjAmDunFJ27AF+FxcKS85etOtT7jpyvTidQetOI+kac31Ri8P
WYVpYzBBznnMErLU6Y9jiZhoZmFDHXsTZNupwhFmzRQK3USJJqlKHvDbYbaRLai9KOL6Pyag0MUN
0FN9w+sdi4fve9iWundixqF5607Y0LqV0ChB4QjIYreMT3XaPGbU/vGmDpcMkoAe+aG4TZInSTIc
GXPDgESMsHqkSg4lGKtrmR4e5Zo/kmbe6RxuQBAA9Xsaz24tYCswSeTAK4kApY4gdOJ+rtIKCb9u
BG49TUmbJn2ses6zcxLbYKY5aLbJfEVgAr9hpJf7P0O+3KsncrhszDUckG1Nmd7QM/2xH246Skym
FqS0NH71hD+nfu+MfFu35cYeSI2MBH47PFBy63kiOU48UuqzcS0aTXlu1ekjHQYcSiIlqEwekhAI
JNLrOwODfrGi2TcbelE2g23Qm6JRi/V3zyYQDL801nDwoZ3Hwjj44COL8a6TklHmaRbPmpeHGlsH
UkzLwH+uspG09rB7uofD3fWhr3k3WNorTRK4UrxE/A1IGEvFNurOZR3TyolzO730d1frjllNy17C
+oDsLZTuNfT4M13uKSHZINHvegq7isKmL7t6FuV05Iwc5ualInbAkZiv+GY9OM1Fv1v3OTUNW5wM
juDO48xjnB2X+3U4YtpO1UAmqow0s4FSmZlbOaCZ8GY0h+NCv+vaB7CWRxR6qnfdeqAo+6hRHIv/
jwL2Isbr1P0mw6+1vGc9+t2rJ/VnYLVtKvBeOLaPaRJNDWH4dP2x14C/3vfBP2cGJuc2beaeKNXy
0rs/iw7i2KB96E8lv6PNnZoO6OknUzXPhvNQL8dlQHF2qtNg3WDm7m1UcZU89G3+6NfZpklOmZ/F
NH5Fddqei4SNZnAhdbZvHf0jc/8yl671MPEf/eHqAiTVXgC9Jun6XELf7I65wV2DxcLiMX5chv2p
21sjAjXr1ywa4ppXczxBVe4Fm3463AeNjk3/164vRj0dPNpXXDaLGlNNpxJ94F2+ocqgt69DSwQ1
y2mEHWPB7VZ4CWuw5zCtvCuNYZ+pSTtHERBf+ZlKdOh7q+kKdHOpEJyJorP2blsU6+Ngm0cNAceR
x14eEpTh1oKtSq6DXQBq/9OUFeItncr+wxz+s6n2Eeibc6oBb3yUZr2V1vL4UJGnohTWMwuE8Hve
l4Rwc3Vy8HJCoiuv8eGJ7UORMXsHi6Z9z0cQAQHgqe4v6W51drpZcPz56HrmJvADBLbxNtjoGhJg
Tr6LgucUPNjdnaQ95MJhMzZ8HsLVUMVdThix3zZjb/Aeaw5NTie4LX+DnjoGYR04/7Dk+h9H8VM9
NY/mvak/CMZtvdxDJQF3iH0quDmd5J+vv2YoT11uHXv1sbgvpf23JECKGmU79N5R99bQoeqpx7r2
H5eg3khfYy+o9meL7lQpvFXtFUb9ZUEKwVj50zTALqdC+wECXhDUKE54dQk2BsSBbdwIIlicc3hH
rpdK81jsTBrXzYxzl2oXGqFKX55Sz/5SnMaYmOgn4rnu6uemMUkaLhtaYZiHGfGZuwj9FWl/83Nx
kmvxAU3FdEpjp83Mb3sv9tMKsriuzDtU+4GPaPkbd0Vk+t25gYey3P5RpQLxswTrRklIjCjwOH93
w3OiCmSh5pkqXLBQKtwrYD1TC7Xlfxydx3Lj2BYEvwgR8GZLGAL0IuU3CJkWvPf4+knM4r2YxfS0
RAL3HlOVFZ9MlWALvd3jyNS0U6vFQTUvAbafXsECsQq8+ycalf1SSb4AsTC9tjH5JH4DXXWptRMc
UzcqKAhDM/pOUvFqMClgRRUAH9236ntvXSzyBiCZ7Qy6/YoSw6oF7kBWOKOpeXlf7Qf+TS3zrR4R
n9X4PQvKprOcONq20x2AO+Fn3YRSKTPjgcXcUapDAhHivbb4q9a5tcxUeCssSH/z1+pVNys7rZgB
SV6IDoOHRSn8fFQgcX6TG4M0XH7Oy/IB6hS0PIWOisOSx12EaqSPoMvkw6wGYmWh9+RnSbPENxbf
1GAiCYNrgbhSjOd0HJ9DoEBbvylCf+3sStQZl0M5URGtMU3eQKBDoMrxlUE+ReDkTOV1NBRPU9dd
j7C6z9/T7Uftb+DMWCvH0PsaYG81YTDDiyJir2jJRxn06zrcN0WINH7phnLUtt1i9LkodJ/D7NTG
k7bi1V7wqqFzfi+LlLN8sU0meImOCIR2qTvXWG3DVD8oZFVga1v7Sw7mMdNv4wKpltW+JbzVsDKw
13gcP2t1tIRqL5vtW8ciSsXJ1wFrwmpQ1kXAyN0NRc2XoQennMOLcF6F8THN5T3JQvoMUOhr6ang
cuOm8ytj8gbiM0ym2En42WIjMYphJ8uo5w2+a+Abvy0UYAg5zgTWu2uSw9yBjpr2a9J6EvYfM/kA
WHmKmO91azBMrBXVW9fd2/Zpw79AGBbUm6FcVhokVAsEcXczZXJMlOQMOS7CCcSivxGFq17BWDfd
MqQDBsiUbcBWmUUUKmwxXV8tFf3NgCQrB2ssotIV1QokEQK61DB9Tmh3ppqgjCuppGuigZaNFMcu
L+F3k6WgWKRdzDtQczYwDPJkOXKm9LWStH2kIMaPX0KNolyCMPJEp263+1R/G6W9GZVnowfKimvf
PGWUKlb9hIV1Gr64R9PNW4DjEW9nhA614ZTj8+xR62yRUjVphNQa/LYYPH9FYcbYBQKUXl1iED3M
bpR5ZftToHceybSQstrt6ifkt4GpbDtUVG0TSIQd0OJdDjUBYdaUHugYXYuB7FBdk74G1oYCfnG0
uUCUV9pR294k0WddCZX+gK3l2HCTdUnhUeIApbPZwrxT8KNXlhS0Zh6E0kAPT8nmexWnCxIDoBHm
gcorISlpZbUIEMDp1A+d4bAoXCQcC3NUURJaNza7rISlCmnWURHE42jIFHnUqes9kg4KxCmRTU7C
YIUxodfHNxZvBJF0bgfWWI4Fx+A3Q73Gorn02tCfoAFHgCuX/k6bIDdEyoXBIuu7RFzsts6e5egG
JCJr2bZcKjARof6JdwOZIKSLvH4bZhQg96GKjjobKFY9dtkcOxPrIa76PPOaBC/EW6j0NOuGTQS0
V2yFjArIN/Ja5K9FX3yBiP2c1aNOR5eXoS/j/DEa1Z8iyN6MPuvK+Fpp9cay9C32sEYFRYw5S3Wo
cE7VzNJg7/T6zYKqxvNGLCXGmi3lpOTuvhjiXy1EvlAACg3QwJSF5HUWZRJnrqnfo+6RFTixyXWN
DY8dZFr80wVgKD9Z/En06dRWV2AqTsjAv10ZUE1MeYbrKHHou7X5FUmEL5FxUgD1zDu8Fk4VOZkw
2FK7rdtMm+EUyKUga0997xvJSaKcHMEKVtWM4hUYHPtMKCux7scsCVhNedrYOmsngZgf981ggnG1
vvJkeV7l3hvw3NVZOJyzcjypAjWYrrWnCoinPakjEKVBfCjtrzaOqQcZgJwXuFHKNDeuJUqjN9aQ
N6xJ6y6gFnZs7XtCWhizaIcEqASBCdZLpqkD+FnWxdD0GM6EWRRo9eSPPV+wvigqjUwMVrHDLzEo
qejUmyWrMOLsBM+K6f5ltDp0irGS7edIfWR1kwQNlugEAYa7pEW5SwgG8rtYfsxtN13RXZYueq6I
GSRsq1QlZ0xEw4mQZ0LHQUBMJbpdUfzCVRg5y4uvpKmYDCmMWBQ2aCnb2xC5wjVq0ouppJdonNW9
NDChK0aTeaSCRmdyahig/oBgNVhZN6mFYjqWtbzl/IJnxnav3aYnKFqnyITkkLGIYYm/9YI4qhur
+RkqZDwJrms1WuIzBKzXcsK82JvNcBRShsawXQNV7zxjpe0z8sR8SZlS7gc1BQVUdY6u0zNYveJi
K7/OiT774GTwrI9j6Sc8OVpnYW6w3tg33McSqI8oiS+M818JnEAKRRoEZK2hQiTaF8+STjvO112t
JmaGGe1bafTfdTMxfQtrOPnGC13C4AKp9mpGoG6SjJJdd+G8N5DRqOK4l/tkuG5uhjoXcWFAVoeL
oN85yO/ZPAJ7roAHDyJnYjGpfxKi9AvQeEUPYeNz9ofAInpjXS4s8qWUzDD87f/Qfw8H9IuxXYbK
sJ9nDFpSLilPjLi/w7h96nWj/slBOEPYCrRBKoIxp7YZ05h9khYTYFkb1W8FUNefLBrbYklvJjCv
SVLkXRd+tBrAov3S8FO1E1PualvX6GHk6yDjd52zJPE/yRBYTK3YaeV4rV2IFERE/ZNCXA8lvymo
XOQAcnGwGL9WEBLVa6pBTV6Fku41heDTDilDWrm09SRKna9YoXiZVNpzYwTwSsLJqle3IkNzu4K1
+KmyzvKlUfiH1Jv+lG3NzgjD93pKuZPgzgBc199FbeGCxMjF0fCkaxGHjpIwjkFMNsniZNcr240u
6/7FsbUVPkQMtfPi1qJMQFlmsv9ZEi8zBb5DZeQREkBJrg8TLdv2XDSjpfqrCqCukKyGYNDwhYi5
I38PmWKxfkwiAVQ1YwlJS17RhBsHFU/vkLBcXpvkx5DfJZKbqIW5hIT2LC36vFcIhN4tyKhG9Jxg
qYFitlmgVoygw60ingFzKZr+rFpTcVkk45zX3UG2Mk4//LhVLTE3hEK+GxNUOaAQEer22eCltbTi
x+fenGNdYuSQkehWYvxDiTD18Rc4cA6seapOcv8+QhAPlek7VxrfTLj5GjniZheOaE/JCGyDlaGi
1REAuipnoWn2CjARRcsPy7CiEYawpiOBVa5K3DA0fSqyzsF6d6iSlz41D5I8uBmi12jMvdZQ4Fd8
t7oCaVJC1JS6ErIt2AGGLPDX/tMAzrZyfTBLbKW0bumlhC9jxxWIQi5oH9uRS73uqQx80+jB6AaX
9OLV3GtNvqC/59quXjCOeAjIQeESMMNaXBDLu5bcq8T6pj8uwJToxBpG6/es/pD+wBT1s9ymFzxY
Vjrhq9ln6LTXGvvCl2FepRbpqnUg4YGlRLGLyuFNj7M9JCl8PSTfjW/RuvhyBzI5/GGa9pyFld8k
xrGVCA5xF8IAMRJ5SRfy0bLZggmaZfivdOWYxOLe6jJvJCRAt25635Mg+dKsf5n8NaP3nMBS1TSR
IfPjkIG11Cw2hueL9FHUVA8XwTJdRXpVMc3M4N63j6lkzlKbr51IUTac272GCVLZi8NXxtwFGiNj
cPatGbEM2WjDBrmtDBmUmM4C5CBRyzGH34r5X1T+QEMgR+d2mpFy0V8kNH5Ji+446w6S+pwRNjgj
p5r4uLHd4fCz7iNjmyxjO4hIfCjnHbTNg5LuZPPTKPZlGuiam1t2Ej4p7etsnnQeqnjDbv+W5hrU
kMTIsqFZSU850yqBxi0p3IiqoYTeaCbzLZdO63AFyWJHdWnXU2MvCpD64UlWtdukvJiWk5jP/099
DR9WBrMYVswtxeampzDJGLPC+4hPRcsUFB2ISZf5nBFPmUShbegPs7rIRYMoYj2oPdSbrDyX4O4X
Cf4LT9SsPAa/ZMSYxQ1wKIR3CsLpUg4axB20Znk4YUNjB8drIKZnGm1aHsDwvJcMUdCQkTcUJww5
DLuOhWC1UN8gA1OJlVta5OdCAMzjulSrjz2GzVPhZCqtCSV+8ZOqb0SL0AuCOevhn3j6ZCGRcHmZ
BiLvxuwzRaeUK2+45fcKLUaHSHnXkh3Yo9e2ViCjzBfHfl+xvVgXfJ0aY1bKgILmhkwzstooskm8
Ow0LEw1Tuq+Z6VnT8K+miS8RM+U4Aw4DzN6ReRIUTntm15whkJyPXfEBY2GdUCSZByQXmOo2hR4y
eJvZFCYRu6oQ1EH/tAaG356a4+isv4DVbKOj4S4N1wq159QDJyHeZULhldaOyeKuyM+onkwNf0HM
OxI5auWv4S1OSHtIeZDbXdhN7Ir2ZK5A8WXIc6nMp0QnIwIXFpECOz6tJNpTQxvzWRKYuqwPAj/j
e9W8GfVdRmYJhNIWlI8WvFerYH9CYGaGiKgDIe1OgO/Z/L6mbOoAVbmsqiEG/6YcoHMHQTrhjULs
Kn4JVHj50HNRfgronfqcixP55jzizGeZYaFkr6SLLn01+WfBKyKGe2RGtiyTidlJdgPkgwQWYeJn
Pw/5R0OeqEX9MlcgRRgKpTKqrgboTE7FZf6IEV4XZhJiFrusb3dh3kIj5nXSMMJAi2jTLcRCemSm
yJdT0YW0xyburuui0g5Y5z41Lj390ioSd1s84P553DPMnUEYJfjlahF968soj79S09yABcdddkiM
+bnNpX0K24nuYtf24fuYljYhvBe9jn9HOX4z0i1thvkOH+JkUVLFCnqixRj+ZnDESUFiEViS8GjM
gHhDo+EWU6SdPncO2UFPIQZbcb2NneIOpfoJ2fyp36iYVHTxxYhMb8uk76O7OeCgC0nt7GREKrjt
0p3OfH5s5tNipdQ6U/n/qmgkohFgMdV0TW2KjyDvXwbEjYBe3jKEOZL8NUrV9wgXOe/zS1nQIXKn
FiSoslhjv5QcYuVTlt70OrrpX1L/1GI+C7vfXCAvNf5WO/HQyQmWY/NjEmZPXrejMvtIZ8J++GQ4
wD+6gWETNa3B07zZfFmHjEDlw6JF/JbdSlzc7G8Z+rc0NGNM3CJ+9ShJnCFCsGMxTK9ri0dYDyJL
3Q/APi2xDpqWjYy6LUo+RClHYby8TXn2PHTVXZgMX+StK5WvDhqFJg90LOZxnb+kAVSPAjWqmoIE
7nYJnkA3VyqWnbirfqdTp8PptXNXHu0hJPuwqHeSYbJbToKV5PWxvrfY8+QWBf8QXwsr5k/0QR2D
imqOwuadw3srp/MzmjwCjwe7OT1PKr0jTY44CjddWvHLKXYtunwEgkFs2LVgYchOC8PFsaq153Bh
R7R8UxhK9MdOD3LIZKgOX44VuLpSmrNhNdtLK4xEJZEvGvY7niG4c/FGZiQEN+V/Kue5jh5e4rYX
cbdE6j9UBCVWehR40nqNLVsJ3ag5K+lB7D5yy3wSk7213JGAU88m0nFtdXi6kp8C469OMVqCmGN2
rX5uvG/eEr+QO+SgJD4OurEXir++lPztpRiTt7h+aDh2SqBWEZnOS3hFqArfQltcwEYaFMVzURAS
7LEAQcZmSL6RQX52MI/rDV4nOJEDdydJer2I1caBzYuVyOAiUTyORpCorLNws5JboACgeUpfObxx
rJM4G2KF0ZhdooDkFrMNcU/lWqIWJquAkMudfuIRaLWd8Cr/Wo0H3MAlCEIcbJk6L3tYiEB3CbHW
aER2coAcov1LFfkllzVAWwz9ZbgjFkZ4EyzJILFXrm+pXvo6t53RAsprC5aUnfHUEzD6k7MJjE0x
kCW+GUy3Lr51sQnMuLZJDwjyCjPVMDEE5a4f8qDIkFNCetWkyJEYlVgsfrhRGBRMtU+8X94nToIf
3efzkM60CmhC55cM9byDmjRv7TDcFTflr/xa0ONfK9SYAEaEQxIsQfc8v2A4XTPHpBSuneaDqYCF
nHm0P6L36pnXbVMc36yguYHe3WFpWTAp3pET48lW8+cI3cLETc73eM3hDIwFEqJxIfUtZ3aCZ4lt
IrXkwuJslr6TsGJ0box/wugonxPL28ZZbeuAUGB4Vk8StxBZvRJBZ7b1j4bDgtCOxJTJB8sRICS/
xQ1JHeY5Gr9SeIN9zmpXIly4OesPsmApu/ja+uww19ysZELXWERxlqMOWM8zcuAFaPuu/FveoRKg
U8Z3QRm6YocvCTT+KDbnis/cF+1wtMONW5om4jeeXYqgHbUCzz0/2rgSzMMPyI+C53xYvYYVYX4g
o67P+ZlQHWK888LaEaoHnhrkAXg4iWPNRdeSfFpSdxoPanQUzGMRH7n96iWgKI565sa+UB9RCaGD
GeAbHSpodXyBkOG5Nt8rrz9jkpDDXWf8YvI1/pEHh2K2gjI2+WxOGKOw34OE16wXiXV6dG6M79Zk
cjof9QEekdPAwwlQu0raZVFe2CpH+bPYPZTa05qXlruLZjR61J+V6mvmadCuWRVE2bVr+BFmNOsw
c4Zr2HF7nF+0iDfhTUy9QvN7VAGAMajaQn5R/THwT5V8F+ZzAa1eRwYs/YS5J/zVvSeLwPjcLtrF
d04iBNKM2TDwUQwmNop1VGxsW7IfCaUiECDTfUFZ0KkvNAM9k2njTOGH4qTTOLD2GlTlPdsDszir
6PHxIENrWm38NypjMKSa0j7MCESkQ/Wy3MO93cgnjS1n8iKFbpr5aDrVft/kntwFUG2m5pmDgsc7
xBDBc0ZSEIsLJmbRN5jsMEbBw2NPmopXKs9kAvdpQIz58pgKe1mP05vMSD5GmXLRBHdSSWwaEWI7
1mfGWYvXAA+a8swjUtZHvt2u5w+fw3HfVnAsWXZx0vp6fV55XaLwTJSwQY55wEOMCo1x+FP+FqNO
SIO23X4lhQTEt5WoO9PW9o3GqRp/aeJZn49Gdew6XxQOJpGo+YFTXTLt1KH2WTZt4zaXKEljWR78
QmJMG3dZyc0qgOyr+yb6WQktr7gs6qfVcMwad5ajL5he9jLxQFlQVn+5clDkA5idEIrpem16VwVZ
8sdHwXfIPdm4ZmbPmqPoF7gtfD19MF/Q/tYokuK9Skg3v7UY75khlvJ1km/zxRbBGrQO7RdrXKHc
S6tbt79Msg0Icn3QRoAh3RQUBqdQyirAHTF6o5Q7U3KykA2x9Ze2wvfF5qB7I/AjpQwFgYJYr2Ib
adfjo6OcsX4pB9WOtRsrbQdYrtXsRKqhDGfUrrliPIyuOXzs8Yx9i4U3T0D4M36u5H9kULBsErOG
clej0pMhpbG4QKCLK87eGEcqLE/mKocRoTphapIH6q2lHULMoJHrvdmwr9kDX5XcHflzIWJLCvpd
qzNPcVDf6G/CX8KNsgagIijg3X4EyLLPuRGrB28Nvzq5NOOeuX4JNzTnG3ytFS/93DB+7wokOeuA
XE+kSult9HYF/wD9Mt0RB8vXDHiQT5ecmxYvLBsrlArP/aQHPSM8DjtSvrQGddNjnukLRdpupkIA
9OWnTVAyCneDQAj0Q/hYYAvsjdGX23OD6AjzkYiC+aWU96zckuFgcgbzguRwCojdJLnSaaXzwigt
ES89h4y6PFSWmZo7M5JXMd34abVvO44PB/BBdpucD4WucJdFx4gP672YPQ5iOQyKyCHPXZ9vYM7Y
pjQiOICnla0MW6v2wDzRamzmA8SXWvJe1+FrQzmIebtPBM3yHi7IcGfi5d2mwCHGYGI3nTbP1upK
AHeJc6pE6Kyc2B7euTx+imkhAOIgsXFkFFMkfH/Mlr1Y5ymhwvORcoakdKoOSpVetJUa96cTGT5I
nhr8CAEWmScPu+iZ+VrzIxFd98I7RgHHJwtCsTE5SR2lPSnxtePBYbBd3K2vcrGHGokMbrkrmVLZ
dh7YesuIn3Q7H7WakPoxsnjr0oNcxhBY2yDFmuiLKEedoDP5UIs+v1oVu5nqVrAI2OX/mySHn2+B
Aceq5jNCJvkQ2ot607CPgUNhUUnMpMbd7rRfWcJqIqCFQsyKi0d9J3qGeok7E1xQr76X1Y/YOGN7
J2pm5F9p3em3I/OG+sTldeK14GvrAh4eokjyr/iyIj9jE0HWX7edtnBNxOmY8VWvN2gRi8oQihTC
3XASsofOrznYLFZYx1VtkIUHFhk6PQSPfmheVesAVJ65be8Whs9BrRFcILwxsJ8LlLdeyga/3vX4
ZXfs6uYLp8HM0GXA1n0HLsgSFGvXSUYy0B80yFJC+LYYPkI8dfE65d9KWkGCpfs6/uHLgx7wU7WO
2e8X68s0gg40uwrhofW7hmCk6aGUx7g/McZKRSaXIJSQlvkZgoLWeDB5U144LqYrN3OB7yPxq6vy
Wmk/hfG9tP6EI7irGXHzHx1AfyH/AOICEdUMKhRdBtp7r4WN0/p6eGjM/ciCm1odpcZ6xo7J0nPi
WihyW0U+jn1jJzPOcHmHuGKxl3XQGLAzoQtfd/QCFe8KChhtqxLl9YgfiyMNfWoDfIUjEusr9bFs
Z++U1MO1vhjkze+KQH9XDj2xSulk5yvCSBgNd8HggXchgdFBUZcYALxukUn9gf7PycUrBeowMv/B
Er5jVlzW/yhKEuMHawW3Dm++UDhknWVWkNXXtQN9S8PgGTqZU2BV3IkdYviF9dYeyOS4EnXB9pzr
K2PQTsa4x71NRY+4sbceWfoCAyq25XdIcPrEVPAI3qPlvpPO2BUiBiaj0+aOVh5axAvldFLJ0kDI
QZza1J/r+CrNdyFF91tzrhMjgmvUoEaSTymalOcVGfwKszcyPB4z6qqKFhIIczUfsfYQY8t7wXHH
S1dfePyMic7SBx0GoAadGNyrfdSeY5GMyo0nwUNnvPBkHaq5ZBUATWorX3ms4nJPQUsFkNx0pv/v
qrUbD9mJ5EgODv6fcQulDC+5rLBKe5mmA1kaLGQCHbMgzm3DVbb1IfNlW8HDE0FhIm+X0+cEUxSo
j5S5FQuB5McaHPACpCJFv/OF26G5rcVjmWDOijehJi4BWQ0cWppbVsyisEvIZGrDOYgtMYjq5DCs
gx9Bp51rQpVpTtEGIrFFN9K4OmtVvRfvW5rHov3j0p7SCakCoTDDOynhVGUGceHPiYkGa7oKEzK8
PFAZuzAlUSTf3ibaYDppJZMztJUNlMZgS2AkSgYe4zDkhDO5uzxzldjsVlVAVv3c1cRjaDiCrdIR
DUK7BTTadAjDeIPx6TS3pbku80CfcS6rbwJpON7R2cVPLSd7VX4q7eqWy1eOfRutZ/nZcfIu5E+l
pDwIkon6BYGM9Kl1PTjr2jMrPudRckXkBVOgMRSrQSVkQ8pXn1NnwF7DfpQZHCu8LM1l5fRXx/fe
6CETqUFHfJTWsMuapPOcL9hZEG5oTxGxgOnKpEnB9dhqNzOHGsSDYMzMnHNjNw0EGK6nnIkPK952
ZJItAESPvEFFAeeozTUZ2GX98iH3GWf5+pLIP2VL6kREuHXzpUJw6erMLsaJ2Rc0Puo4vruO2Wd0
68Q3RcaK9f1S5jdVA1bAgvGnU89M7MPxc6y1XW8x2rvNwKby5l1UPsnGQu9+X+NXRB8egYj3HNUx
xEndn8e3XG0Yd0YaMJAtJlyl3YmpUIee8LGFLAWtWrVgaEiQ0kwiFNTpPkizvmfh1ko4fkzVot7H
Sz/GgxepNAZyyuksmaUfWWxchLkr2H1NJflmM3WgyZnYD0hZZtzsouUI2cwxg60P0RVJ9exa3KZh
c9cyoGX3+NeV7Ib6UfaNglNJX8FcUXugcssEtlNwPpQGUkDDirKxI6mljAtNxmKo3wnkXoWU6yoU
aMYXlqMEaNuZto/1PDsIEFFZ/denWefRi06JObwmUF0iSwtRgWhP4YJfQQsfJFxECIEFtvM6nLUG
dbdumeirZOOt+5/Bc1+QJAn/QlU5V3rmhybfQSROmBxpIZLurUJKUQ0FK1lTgqUl3dSyx2iouOHM
eKvXR7dI6heNU4n4JHzMwVCpH7jeRrqh0dMUK8iX9lIP6k8rRE8kwbqWHu6lnoFBstL9bAardVFi
FxAKVo/XqseNHlb9UTSj50LKUlu9U2irDRTcVSCHtzMYjC2idRus4k/vjO+RTNO0VLxxyY+YsQOp
6f/1oYaZnDaiZvVVloY9LTH2BJlWUz50efpRi5HC6mULFaxO4aigsqlNgnznkyxBEmh/Z85Mra5W
lEIZ1EnZ+m0K4TutGdxXpHih38DfY/UVuK4ItYupE/ZX9YeQ7Fr2C1tM2302lpOGY9fJz+Wc3cVw
SlmAp0cwG3g+O4qGnoQBuWbgBzJd9UZD8AYBeJikqTrzVgY2BEGjjd9qoZnTOVeGFogU/vAm3jTe
+zZrjxnktJLaFa89a0j8ug4SRxH9+UKcmUrK1TjOQIL4HCX5WVTjp7wy3rIZiuCAjwDkw3Eoirsi
DsdNHUyR3JgSCepphMW9PVoi64hG8uco/kWTDqscQCAjQghrLZE3OGtObAAvZJNgtuZwAStKOrKp
jEE8nTWGbA0xVFrIp18ZOk9/cRRK/SJbwz+95f03hPc5vDfLVuf2NzkFKx4x6odzvmrpgZT6Q24i
3Z4Hfr/c1RiDlqn+N7fasYfzKxjTUwfFeWfOnCrleJRI3MiQE2d8eQOr25LR7rpea5ZDqaTsu9b4
BiiIhYXAGkhdKJyqDDsNY/0szL8HI3zLOHV3MQIufkQPiusz4PyztAq8N3oZQARgf1gdlC7yNCkJ
aouUlhgkLYPB6K4NyFiHP0ae51Cdz8NiPvCRKn3/BDidrAsBxFtIbynT4/MY+a5CQ0fp4ZtsN0Xg
twpjZiV3aD9W6wrN9mFKjK9bdd/2XLHbdCwh36Bmztjfh/rQVGw1jeLcxto+G4/tMvpZ0V0VBSel
Zr0kUnhu0ndlQ0Fua38FtTHmr6JP/ER5bhVs2D0TioJ2bWRQlp4yZJMmtLiFYkwnkHwLuU3Rnw0k
PpIVVVHOPI1FwcwxRyH0Pqff2fS5piO88VOp/MDdhBO17jpWvlCe/KknKGllrsWGEJ8WitSSdXox
a25NAZJ0iEapxEfsUnI9E05k4i8J7RRDWrPJErhS1OarRjvW8blIieDUc4xnie1OzpoREBoxmei0
Uubja6fbg5jaoVDa4nKQSHNLfo3oo+2wPdEpc5h5AlIzqINsZTpAJsirpcoeOGajrHLn6b01PxXz
E/QZUeOuGT/q7IPQA0Y9E30WisyxOHVdgtBQdbohOrUJB0yfBzl47ai/yluspQqcKOz2aaF5JQiy
amBWKZJk1uoQYyEDkOwgjRarYFLaCG4lFM2ToVirQHt4AfoaDsryA5Nrp710Q3+plMhLtM+yRI3c
WYx+/8BgkrkT7+EaukSdoOFUXDmsedUQsoPGmgEEdcupnt9F0zpLOcvl3MY5fErX8JAp60GeR2JR
BtLeSro6dnLyQZ3CLwm4NCuIU9Wv7E5L4sIWdBsiiDlhZk8JyDwOiVOWTqxT9ikxshFewmlgET9N
jJHAGg6K9q5Si2EkIJFFnduHyAnMbtiZogUHBdiB0nBpIhm0gECxI6uzZerdCn+gneZMVzXRafjT
RH7VxXIZQxVMjnGTWbT3PdbsiTHI1NFrDMjQwyHg1LwhQvKjLN7XZclGgk4W1NRNZbiZmPzXmS0v
5XxLmosGYG5nJeI+GrB/hOKlJUybM/omr+RQasKxYf2hFea/BkmQsJp3CpAQ474oG0C+wK6dcUQT
1Ff5CI7zOvwT9OmNMKKjtMoPPV4PWFBPBkpL4k6gupPSIgCAN6RbCYNUriALm7Mfid9dfA6byJtC
4VLurZFbuPIhlj7Jc3GxCmWfre111Rlps7OxJOu+JC38U3jfo36KMfvPM5AeSJ4vJcaVCGlOgkxZ
IekGsFpgQNMuaXpnC7N/dVLWDPRLeRmmFg3yw1qhSvTTN1Y/phgSny3WBhyFWR8HymQyV/4dmOrq
k8d++CLHfSCUqqOF1Z/YIxtOouelzz2q0is9Xk8n0gvo9JnT6Yb4ougSeBfV5+9kICX+iZ15WZLF
7hsFiJroawBKNFBraSe/tVP9PgzdRZuaI3mYhAS/zxkaZlk+QbskUH3iihyedc0gzgpkVoyyGvlX
u47vLIoozfe6ce9ixU9mgfSJ7LyygYbsA4bOeBQsJ5sxvLfMZbUC1ZKB+9iq3+vxox+X85o1j3Jc
30U5OQ+kMeG/h7WZ/QzzrSfhNJpfBdq4tGGKhJcfHHNxlleeoPSR8uHOEVV6kThGXN/hmbHGiUb2
R90J7hUQXfLk+8zNgZB10hPvq4ca6jzgdsh5DbVY+THnkJFjDS8m+Rb7btcknRdFyVMvW+TSkvSo
6dM1R7zOGplmaML2Rp7wi0wUA0rByyzkj361XksxemiMwSUGddB+gkIy/sQBD6mRUVWVQIQZIUHn
rrEoixCDrEcxKM8yaCVYwlA0+ktXsehPyUJkL1/lOpD85DwiKy7C4cdIeOThuDqseAz6Cf7WbSgE
aECb7/MmZF4f0JbvU2u8Wm3y1pqNV0fKb9uhzEmr6j1GMkA4uTe37RnCJfnEunXRrPa2aLKdsIMX
a7RVxnpstiWCwR0eth+IIETR8DVN+oh780oTxoluntqqOhnqprNoI0x4/dVUvR5LcpHr1k4b8Ncg
Jgli1heEeWW4C/qqe4Uu+8rltc8xbKjzCwyot5pYumrIX4TTPLUXs8leulryi2riKUVN1ko/dW7H
8exnlYoYpO8edXgPw+GXAglF4+iq29dNijrm6RltW/VA2fS9qGdEibepag6alL3LfEhgWhES7put
Y4NO5YdreMwWHrZF/AUf6wtRgr7/MpE60gB2ykZ2aGlylLeUCA2lbD1KtAXxo8mlSzVIdjYN+6md
L3HX/1uG8qrmglfqzf9SSqRjzEejntlzPiukKTl6SPvfGl8QXG7KNluwCKPW5g/J6K6lVJ7VBfEm
HL9lQblefRA1d5VBOnhrhnfKLE7UFZGs/MfReSw3jmRR9IsQAY/EVvROJCVSomqDkIW3iYT7+j7o
Rc1099S0VCKQ+cy95767U0XslWBmqXUbUc5VR3AoQ3WEjwQHIlu0/pF0xXXJZLPXOIAgMoSZsW1Q
vjTsU6s4nW1EvHmzvSn9lydwgcy/ErsfFB54WD+qW0vt0FNFyOod3DzQyLc0Y1KDKy5EiiERDPDK
GtkX4QuEdUOA2LTcgjNrOQdDTgP41Fdy3WCv0Rmn5qgYZMyGSrzVTKY07HSj1WG1gWECs8TNluGM
b2mhNMo/gmEpFT7FwAyWImwMOvBgMA9alBAOaMsKgiZ2R+YSGhCXdBzIF0NGpkfbHsRSRHjfgMEc
b822ghlpGugRSiS673GKZIFvToQfUAXJlx03eVKRZBRuVfdTNeOyZ1peASJr0Wd1PrHzNdtAtk2W
LxbTmEHQJxnSvqTnIKFq7JsDWI9dL0N6sgC2W43FhHWzV6Bvs1cT4pgaBZ2B4MEjDy4tvZ1WXhVW
rLS7D+VZg8rTJABttX8eU70GfawjHZRReEnnkJABy/bYbhKulxHnb2sjBmetjMQssMAQwxDANtkN
OvJUQuHn3FIIVyLGa0aDqBdvtvQWGsux2myXZFWwDRxQcoqVG4bnJOm2Ws0IrW/3lL2r4Fmh9Uw5
VuY3IICFLOGk6hgpuUaWk5v/WOGdORXSvBXV+TCy/2aum1RXr3utqmFPPsi6bbaccfRV/BA6poyz
RJFggQaLf0KubSUZD5vtyq0RlcGNiNlreLA8jd8Rd+5EyBVHou1ckUtYvsu+xNlU7HAwkDWUufxX
r96seheb7jG0uz26bvMDZ9vaLn/mL9PP41JsJQ0C/vw8wAQywSAGDHAJ4H6KmEMVyHLgHTbfXIlP
vTyib3zKsTU3XyOCJz1keOx8q4JCr8vYgFyDnAfkPfVfUWtM1Qn0AYTHYTejXc1037nfUru0asPv
tJI75H+/e7eLrdn9YhepjS/8sWn8obDBpcmZvFxTAvp6Ac7EmbguK3LquOFyGZ8IKztFmCqwczY7
P2QVWavnVAx3AE7IWKoTw2Omi6FnHMhLRrWDROFF1+QWrDk17KcsfyTipHzvMRdz1LtQ50lM/5fd
WfbJO26r/DEioTXslzruAK77SL48XAkrTy3c6ezySvroPF3kB0wgKaZ7BBRFPC51JPvN+C7ZP1Er
sCy6lzPNO/sDnc5S6F4BiUJYS6oss3F6VSTLEBQgmVLcGMxCnXoLMIXxq4Eo23qGf5fCSTNnRZTy
lwopGe5ORJXbLkMpW735GOxi56Gh2sf2zPodYg1XSYMmKZ2OEQ6TCSe/guAmsVzLyACNwUODJwCu
C7/VWYaRWM8HCjGrKwudR633G4G4hPmqgjRg6eco8JmOsvXjQIsaPOW9t6UNJ4uooR89BogUuz7Y
d6DZFRPsEovfBE1BAfdxUIRq0Ui5hdLcPNL52Lq7kzUDBMbdEhCeGIaFzqRJocGbSrY+IVTLGvcV
Ms/R3GYwYVzUOTZfryBAq2Tf0dfpXsBCEwrgBXbYkMkoqKxFGWHGwZQcaG81stCBJfXVhfkajzSQ
uGg5HxmDAWpL15POUhRRroGAwueujhgTIrdFzrmOImAKMWNBTBFEe5XwDEYwWR2uFDdBl5sClqtY
D4R3O8X/G0BBlzGTNn8bS6YG6VZKIqN6Ik5iFAS98TGK7MSNsaJp3BQYSwK7WJsHBmisyWhG1hXL
mCmcloDeiRGu4OPazxq5tTArLHw34witD1BNH6W7LLU2FX+E1GE3hniJS+tKCuiJlK6aLUQQQSfL
+uWsKY2r5ACtae348z+bCZ5wtCpr02Ob8nv7MDt2Sb/etwZmxJAoizInN6SHgqKTnYU8FkkxTExi
atm1wZPE1LKaQE4b2wKNqzK6JTnnSxttA/qILeEpeK3rJ36TM+qrNqphjGpL2skN+NAXyCDrqEVf
xE0f9fEOVva86k28N6l+s5SdQXf1ZikwZ6jt/pPMmHnzy+wmsXQ1+Yx/XjD/Q9Q/Lu0c/3v8p8Bk
9rVaa/pvndJ9ebeRsRFgwHXx3cDI4SVrSTNwio+uvoIy/N95hDrGBXSp2/Th1KLEkCPPxyYD3xn/
i1awi30kDOvQSbfyn0aPFU23ULvqE2JfbmAES4cRw1CYXgvxlrYXR/sJAyCmSGAcj3yyN5Xz+4CP
aOzKW3Z7E25T85rLtzi+9tHDbH6JDM+aD699VNbbxMDWYu3aaEQpxe+gIIX+UdKTd2iqBlYqOfLv
Xl0cdTLizUA95cdfIxpt4I22h4djow/nMLiAHcdA/hSjh3ZRG5pPgN77V4RVVnbR1etkPrLk17Wh
huew82CUXhWd33CLItJl1yQVj8bdIEy2h03iIT2tID8YbGw78UvTZufbMC+xwrULP+EJQhgbd79t
uOeU29ok4hHHxi38SIz8x6Haz3EAtyyNBLwPr7vFHRSZsV5bo4kAAABelm8CcjlG9g0jwoJ84srD
GhaBgvFSzCNWdfIvA7kujgbQx4cozaMUli4i4pQSrF/c9aBZYCFc6z4r25RNIpMOOmnFx+AzYjTT
qz19zQphgOFgHHivTOepid+68dFJgHYwWXK6OQ8LZ9Ex6c5uuaCRPU/Mwow7hjmhHfxy7daruv+L
3X8MlDvJonau7zymNwJhL6IZkNlIMVGXIzqcVIXuVC3ykuqjc5C+OsvZbJ2kzxPoot5cAYgU0zrV
mbdTnOSEEHFlBESq9iegmnwzxyK8DdUXV67mvpPgxqP+LwuBQLwY8c9kveoo4u3u17Egw9uvfJzW
dMvltSv/qhGi+FmIXSaWkvFLcB+6cJ06mIm5euWWP0g2XlVzDOf41MgHMwOon1mF9ihZoUn9lkRv
5SpMXkX7mSOOAVDUY95s+xQkFNXF3vNsPqhT5W4r481hcd+W14KaJKME9dV7ST0QWYtSG9GufAmW
2C5SbAKMnlznyuvYywtRn+goQOIkrykwkkl/K0tKbRRMuH/CHjW3fyn7f73BHjs/+M3ZKa8TijYR
wv9gFi5zSk6TLS4OBbAhYTlLGXlLLqnLqrpGaON+OIjDS78jlxaZpPNFJP0CWETLu5tlzCOjm5Cf
fEMYw93gUWgbP/+sUaE11vvg/8SgKEpWIlH8zURq2SYXu31u5u6xPCp1Ud41tHe+9RwlF/4zjdZh
uU/tM9r8QUOAowEKR1Zo06VjuObhQRPvzbYou2KxR9WYIPVMhh1GIGZ800rq485WwVkoWtG23yZo
Tb0e12SpPc8mv0nuBi+/z3+rqfQwRTU7btSTdKL06ts+ajh1xxMQBiDpZE9EL33FSzpheYW0ZCTj
0YzF3kzQZtjufkiP4UDs3PjPNY1NDRKCYKy16mm1DIuYUYPkROMI4hn4n044gQEGDEwLQHXHAKGY
2hsRKDbFdDulQJ6ZXKDmPwMK/w7RgAYRk26vfYlj48qu59POms0wW7Lww6rWXXPDVpnaxcw2dQZO
QgF788tD/CwbG/JSfPZ6UjgiiWJ0+DAb4wWpPi6I4V0PTTJLxjX8322X3mPLZE0JUahMGHAWG6tP
Xojq3I+9trfmcNFwOKSUVYXoVukMaG/K45jNzRrHzZwXM4iPkkvNjTHdqfHoqZpcJewaffKQdngj
3fTakV/dYzOTLjoxM9iQ8bnNGV9l5reGkK0njRcuwjxfMyZn6wU9bit3XwDMCpJ8M6XOLqDEcWFO
AshAj+7tAd9rkdglTbuzmFp6ZrQNA1JcwA5GlHwmUSMlQ20QOVaLw1KzWT310zYRwavj4sSz8rtp
DtqT6XQe1udd2LIgLfr+PtVsJkO2/qSIXTuLL2kW5t2debBRxeAu4AlAeMS+kx3uLObicBxW/WLs
FVKRBpktkU3UZcZPRRKnY849Sv2QPZQs81pabXeYc13zgKlKFtavlmYfXdVujLhmC6dBRrGe+SZ3
CUqZkpXhotNhsE/lyc6rT6l32wls+uy4zOeF0czX6h3a4dH/UhD1RqKknkJJVLHlXlJqXY+MBy6B
6dxYFBYBvEZacKD6S5DpR+yN197oYVP9dWn3nFqsGYdI/+ug1FHyVmAzdS3/NxU8pLb41CjdtB8X
nMdEflQN6GMwSSKerUQYHPvhS9SH9C0X2s1BnBegXmua6oyX6TPHNlLmpHeTf8UqkLUATglHGt+D
D6nL7fim65jFArOIYHhuDOPZ5nuH6/Pce/1FuvolYk/YJdBFqldTTV+1ii4YPj6rhxeP1KKs+4tZ
JQHS0w3aG9T948A5ZuXQRems2fccbDG+SCj7nnPvRbwN2t8UWlgltHepi4tdZy8OfSBKgZXrZgfH
x2LpbpyJOX3ZXSfXOsOVPLpWchxZ/kk4sFKRFarva6b8RTwdg2balF3+ApXHJQw3J+Bc10KGNcbw
GifRIxCsTZXCZG8yMy7Atee0cl5hrnCjrKqhWVnEXvjexoIxnSGiyRJxatHyxlq4GUjTJXIYyHhA
9ARE6r5kLYrLgIMdxMZFb4kCJZdecfGQqQUsvH2q9D8jXfvMN3FoT9Z3EQB+KphMKRYGpdFuk5BC
2LspcCNN+hV3425CpZPYYDljd2WV7XruDSOgL2K6u0xZHba5fCFnNI56VF2swngX6bSYkrvbafuE
7bqAbDWGiPGtp2WqXy3vMwESBgac3IAYlxP7UDCdICi2bu6fETF5r5Vv42xmAE7gN8ajpRNDFbGZ
LgAYcvNTb837uCcF80FIHvD+X+COe2C76CCNVdSq7SRREdoG08NPezoP6EcJJUKeHcE4lX5/dYL4
Cif0GazKlohLHTFSNwVoWBFAtzFxkBGWjFythUYZRSExdI8k85GGkPmXZBhogHpaVFoJaHYEz0XO
kAkeigtpsdlya5vbAjJoxEtfCfOS8Mty3UvgiEvWot4HvWWmGgJ2FsgP1wuvISUu7Mk90Lp/CTl3
bRXvcjYMStlbU6uOIzQBc0a/asUus2jPvHHaBbF3LOufFimvrBzsGtle+j5eBKzkunsSg3V0HtHF
Datnk18g2a6kJUBvt64iwilRmZ81quYS3N+QOW/TaLzHuvYvHLJLKKcVCDnvUY7psyPTTaZQQJLK
5bgM6DCW50a4L5zmnUbSjmAW7WLkXjT9HUQw72aWK7oh/il/AUgFQBlZM7iEECwVl8nbTeIz4EAq
wo3dvpAAXJonvCdfJQmD9VH2W6PZxzHANB7Ho93fpoJDewvCNE7nqijgSAFNELyE9XuSfEeA1Bx+
tfk8jY+Rj6FwGY/RvqRF8O2Lme8apK60r/mqlC+goiZi/exvhf2xuhnW31jFT3FzSZLPZnhl9Do8
jOI85R+sQAaKe/ul9bbM3uj5qu7h+Zvc2Cljp4m91u5KUD21v/CCkz7+6/Fvsl71ig/JuEG0b5b5
rhowhxR4+ERa7QdME8fZD4YrZK8/KZEH/fztjkTu2L9Z/d1WiM8+TEBPpfkj7BeDxxYF+mwtWyNb
r5Fr5NcpAWZ1a9QHVbYd30jrxl1GcYW70NN/kSCwLu1ktprmkQXKwRQvYp9RVlZv/OG7+AiJjtsM
TdLe1g5e8eJ6+C9PLYl5xSWtsdZiumnolko/wOb0h1diNTU7GPLPBMotLCjhqeTN5RdqbMpeKHjt
w4EWqRVnUzvC2JDTl5KHpvvw+n1I4Sc5Ihj8aayw+0MW7IfxGXRGjZCLTWR6arHC4kk1/wbFj2p6
NbN3UNMTUsL46LWnsn02/BBrbPxkid9YiH2Gm4n6NwDBE9gOm9WZ5bogw5D1POk9yNJrmKhD9ALp
Zf54ebxLcxeF6ElBR6Zosaoc+v2R+k7HuGp/O4J997vR7PjOev+gmkMFeNoDTfIWFj+t+JwgE3f9
u84sry2IHHvY2rFR7AYuSKKTX3oLWJrtcPL6be6vNXLoycxWu8h6CcUzBX2GhdvxgD18e+U/g7YP
nIUtv1IIw8YlqJ/taYVts4pINuEEv5UVI+/21xF/lrpV+QuZTlF5Z2BvBD+Z+dpSRbNe5B0QTF69
4CXTWCqZn7lzCmmbmwCc3/hV2qehPTMbzhyYLQsYpI2DKfPOSzMluDduhjpJE8o9pt6ZfffSj0jc
98H0L3KOuTggvCpapqrk5pxdxrbine4lND4TLM0Nb9zAgL3IEOicfdBXzLkY85xt9Tmym8+HdCUw
FbQgiVibPBlDurDz37nfns8JvnkgmwwpxotfnkbOeqjucQce/yuXXzGkmPlye9Y4/oI3HxUxyUGo
ZeJVl5+yYR25P8Pw7pu/ifnneq+Kx2tg5G4K8muwZ1dkbsa0yF9dD7irWroNIq/q3QyOGrQZdxmj
w8bxrs2KaKyM0UXYoFu2bXDu2p1qnrPp4MlrazwL99lt7nl28eR7giDLd6wnD+uJ4d9kegH4rjnn
IN3wFxkHo4Ezo/gLQrAD4iGgjsTQhw1G6TCcAP+cIve3zvZktOtISPVLql1G8wbkmRaBbfWAM+7O
R69jOIF/YPCRmNVbbd7s8NRgszayNaatUaILOrk9wqO3KPzzrVcGKC7GQUWOUfFlMm2yMVTazNx0
dpRMleDm/kp5GULsB+VbzqCUS0D4r6P/XCX/5HSy4NYY71n9b37B8Jjqs/fNAJ5q/DFR7DFYjO4t
ZdgdFk8qew2tvW2e6no9dc9s2gZM5uZrjGlABC9+uc/Tiz8i7Fk26p0oEPDgCOMOBotO2zx4FO3G
zgjOLD4C5rUKl8Hw3M3gAkyUrUL8PUwVOBRoPVlQustUC11inJ03Eu0foUCljJDhMk7Y6sbgEdEQ
hGaM5pJoozl3mTaV0GnpveSaey+K6EtL6+8xS1eKYscY5a9Hpbn0u0eK+++pMplhCJaLktzfiQA5
lvT6ZXApjwcl37q8R3cf6hBHQjDjwhNLQkTI0c4JvfJdsrSrxFvlhHTWbX4yzAoUlQGo3QgRwQLU
5hOptZQFQpUsId/bqHVn9JrW/6Z1hYgIXrdnRc6qtCWC9AAbBVuWPygfbMOibEYdkBuPA8lFmz9Y
W8Nj5KPskjGujQcjsRNaucTRlrx8+cZtyx2FfnDImCCjV99oqr64llomvbX8f+FJ3AYqwKZm9Rmt
pxwBrtdGERMOlwdtgo+HmxWy+KTWTafvM2JUGO26F11UrKMqoDPTSG9VDZvWEeMzHFdbh9jvJAyM
2xF1fqahX0c7zg/DWQYqMtdENC+HMm7XreJANGMaqGryf3OjNdcpVLPSZImbaDsxGjE4FrlUcQ4F
QnexTNrRyDv8MnTWIdcjAhozybxa0442RRTL0pxqkC6dvEwuBjYZHn0Y+Wr1OYj8jSgEOSWSJEvB
ULer65nsE34oLN7tOH6WGn6WZmbjOkUxUG2UB5GilSxDjpD584bSvxOEcyNc4r7oa5LG/R+PYble
AJBzQMvVAHD5uce7PgG6pEm+25799cKjZRtayMveMHI/QK8g0UR7Gg1MMGztD3Ftj9u2sf8aIQoi
n37sPJspHZW2UJ0e7Saiz9dZX6H6bhixk9gGuDZuzDWTzkJ/sw2wnRM6BOWYh8goX+q+qV4MHnDW
yuBicXf1TvXtwLYhykce2JLIfVdyxds0nV2ZwjbQQPeiZF1ELa6I2s1uBaog2TwmDEGR5RgbshE5
NQ1rGaEvXYyyrDfEGq3GwiPUq0/WLCMFgpN56jff62REM4f3Cn0tXeOvMpkwKK/Gj8hYgK8sJL7g
EaOy2WmvjuafwbAUGBbJXSv84lnkdU1CZrcJqvd2QlTpCZCjcW4XO0Ue19gJ7RTDFAh0s98nMaVP
hAMYsv9RWnjFMi9BSB5x1WbqYDTjKZ21D3oXoDetmo2t0cH7FSnvOSNvvC/sZiDSEwVVR+YqkAk8
nAFT9hDzxtpMd8oazYTVALnjX0x9ELnHMRfJWanpQ8isWE8i3uiabS1bAIX44q1s5xe+u4kUwVS5
CEl3Qcv5NJb8FlcO1ESTBWoZGJw9UrObeX7ZxkRHrqpAxxfthY8hxwcFzMhDVZPo105OSOmnl4Gp
3SarWCY7Svuw0+BM4RUchrIHwtLiHsljjTVGazDhA3PWe+fRA0AwlaC1TN/zqKu8vUcmFjVIeIHD
hjBflgeean2hxSl0/nT2Vrv2lXwZvAFpdupyl11Ggo0g6l6MIllmNismx03MddxgQk+Rkps2ppUq
sDHM6sS6lLRPbfBUDX277A14GOhxl43PuKu3J7WwBhexsVl+NlafPRUloRK21uCeQeUPOT9ckNiC
2Kgji6NgFCaIyEVuyoBXZ+ecZ9o2qWmTnM6H4sLWKE1Q1LuqAatWB2uTcR1SaT4GOytYJ7BRVpXL
jizqhoUkjIMYxHjVdA4uCv88KCTyUoxg8pFWAdLudt1YoKNNpkcckdGlgUlfM1l5TXL3zpO2oWT7
Y/IMcHWyGY92/RvwfQsLQnkGePVwEsn6WCgqAeMngDDjlPgyyODZoa26pgGfcZKMkhco2mWm1jMl
Cv9qEwOXHNlKDkgQQE+phU3nq6v2muVYiJO8hx7nX/0cppsWYMFibsHhjkAxI1N6pWrvLWmjY2Bp
B+Zumscp7ZfVo+vtG0ihF4WJTqbBsjcNE3B+Ta4oP1xXgc+Tuv+dwfbd2CrZlxaLL43ZBGqh8Cxz
bhHDvMRmtx9ZfQK2uCec2QsXE1DoWquyZSMgxvBo9hHDpBFtCyHy/Mga7I2s0rI2vUHxJ43Enb6F
pX+SUvGZG989Y6RkdImuh+xAynCzMpvhb35P+26s+ZsaCrM4STe2drEFUUAR4lKRRbcQnnPxQm51
L+sIj87gw7vAbRtIkDg+WEdwnDxZNuJgmVj6ppmKtxk6D2EZrbeuD6tUI5oj7MylH8/rKfRmU8Rk
3JnYlCLReHWgTfuDQ7nrmD8x3GcEPlDSZ3ZektuPbGqyS4sUc7Cf+ynb++n4HZXKJK6F+V4XzNvU
zCd3IQ+dNdRUjl7MQunokUS0p3qnkuNR5KwKuKTvFlFnlT1nUvHGrxu/xl9Hr1jVv3nHnDaMKnfd
ywMbXFTcUrCRR/ro1sF1NL18i5Dd44Yk2zJfjdJrOQxZe3dZDb+vuLi1zhaS5FI/himVuPIco+qF
zXVqbQfwvN7eghY2UgTtC7mtOvqsYFoLK8jM4QT9HPRsH+Wjw3rCop1Z5wkB07ml4/K8iT6X98vi
kukpC/1mG3R07iTRWcsiB286IXcdkz8aMu7OQzCx/Qwsfpqaab3Gnh4djX7V4ms3PVxJXkumWGXj
TWMpCUlS4perL/bAz9FsW+vJGYI3bTIWncVhqiKCAJWLyLos8fw5I/fUiIfa4z0OLPtD6NO11GyT
3rg9jmb5qMn/SIYOzUiEG1e7Cl+Fa2Dz/MjY6o7swYXyvkPDX5fgZ3dVomfoQW9dkO2dFitTH+WC
l4c7AdUun07QwA1D76LlLmUp5q0wwZ8K8Ya1v8A4QDQd+inerkJ7zQvgBbZsfmo5Q3a65pKPbr80
KBsTzUVmBNWsJOsrzZ1NJpqe4Q302QHDfuY9Ys8EdYQdBrnszZ8S3LqMGQLmrEvpJ7c4F+RsxdVD
ohtfyv/RIg1uYmOpl/n3iI0r7BPQ6RFbmF4Yv0rzb7qfbsySmtP0KA5sd5Nw7gJ0iT6lSl5sncfS
99F3K2fZmirBPPUaaL1Y1N7dT4CDkvPyO3p1uBtbMHKsx2c+c4AvKmU06rAF4YekJWc39ecUPEDz
g0c4AHuQxHHwYHQZway+6ZPDYh2LTn52rXrOkjuz3d8o7Lax1u1If9s6qGqE/mrUGGaGtmd57NT4
jtWvk/z5qcXgS7FSKvFop/PUwCcVVHnZI3fdOxIKngw+i8TC6ZiVJa9qgl88BT5r5uRndcC2Ojw8
YBn0vdJY1qa6Bdt7XGNKANDMqqiLxn1I+SsVDXlt8mlYojkNDmqVJGzvDnHwRBAwusFYt20p8iDK
9Aa+E9YB7CB33ZxCnEFTGSsohZ5mMU32v735/1b0NAFTSmvf28tydB1cNFhiBQqzZZ6lZydgcpnk
usX/2GqL3DFPk92h2dEJ+bNTVEYVF3mS0OSz7iX1hlxde/wFO4VFIrRiwm3oOJGRBHbdkOISGhuq
ffBKlkXyvM9u1IKwVUucHDo5iqaNpV6Mb7Zdv2TVhmt/pTf9r5fB1Q6f2wkQS+eiw2w7tTUL5+BM
JIXXabv8/3eU879mKpNLkIxvXl/SNbU1l7eFdz5HcjAE4PZBjLO10R/95H+GJvdszVT8iTnt5Bdc
FTXG3LGXO+QvPLBOd8oAFxuk14gKnUMSYKPWNPNVFthorLGg/rooDe1dKJVcGHp1jypKu7gySSzN
qlstwQQZuHMqRfigqyWk85g4oLQUeoZH7GeeYyor2+Tm0raiw/nKR9rt6M93vH7dWAAPI7pJSbbT
bMCCVVO4e9erByhRhViTA76Tmhr2dhVhXe9QdTcus0wfGUbcHyF0YzGo+ps+8ShMrQsOduqRpttA
SFzce+XYAd3VpzXN50RT0X8HjOfDCNVSzVEQacj9YA4XOL9U+BK4nWCCmqylyBO07Cmb6bhDBAtQ
w3Pvbaq/+QOOm4KMJunl534Otgky9S45o/hjo3lRJh+kPb4jmqbCYS8KAODS6/q3Hc4KdukeUz26
JxGzwSGsEU6XmPkh/bDj7bW1Rff5NHaIcYLw1U61dy3AIR6HNoI4gy1xbXvfTkg1hQgDKVILWHMI
YJ8wpFjILEw2AgOm1jqHEPojAwjUlY3w/acxnR05ZrHV5QQ7rbqRsrzQremzlDSjZNYw03H3olAb
MfRAC1NlLBWUaBTqKE0Fyhv0jQUkgFTDFgf9+2aUxHCyi2i5ix7GjEgjXgyBsklyQuBddS3ho0x9
7PFhtE4gAaP28vxVV46HSqpin1c1hzBnxSCPICrhK5gxfuwxyg/4UAiAbXY2D/GYMIFoUvCspFMp
TBROtO2m7GewqIhDF/vBWOzjrP8tiK1c+LVJmnR6Tqvs1TAba5lab2itPtq4urX3/ExVMtNqYO+P
EbImj8QphpXr3kNabfkECNLhvSDG+kuHKMTf39zbmsFtZi9N6QGbTtKZAc0twEwZvt1X4RRPZuOt
x8S5V+i3pkT78Rrk044qN4WJ0mLSufErIgfymBO66j+Mkmkr4e9gIxqt38rWJaZEIcjSRyoLm+R1
oZF5kVNNd/BpGXVrrNcsv16F5rNbQIPtDftoy6Fd7JMmutGugz8N4+gQWvbaqxITbjA2gtBiKxKv
MQpCzCI9jElGWV8628BJ0ztiBX9t5MdDOoyVv/mKabmALKHVBFkqESJ26ZYQWB+6W6p1MAclNjgM
p4yaw1J3ZUVHLnk9RKrQeSwb7cZuEdKCJsrGWajmMJpRhSDWAa7woMtt3CFz8yHXN3lgbo0sgmPV
kvgUgBmexXF4STH2tDvpInDVoJi0dC19GePUcdqXSZPnClmfZhF6QOXGcCv/SUTHzLc+dir87Vv9
KydryWhdLAHwT5JsuhnCuAGPpWUoIixFBpovp3muO1BnbowxPsNRJQfYgpozER1rTleVUVUTUcoy
KvK3Fs8JpbK20wjK1gdYwin1XFHHXyqM3unm+DPELR0G92irl7vaRh2jGQQkRyl3Xz/TXMp1aJBy
MoZ8rR5FGwsIHnpGfpoYXrO2fk606TIL8WQ48D3QDCQqjXaxdq4rMvOKwtknobo1Pu97LVR+JCl7
UQqLLbbnIZgZBv2pqJDdZmlMpeEDiXQKRA21MfDHJGOqTr0tN+O7T9Zdq9nXaY53FWb0isMQ6wDX
em01LkdCgYfNJBXBM1tJZc+LRVlLMlmG4OPVzKMYTX90iWetAVajdDT6hTd/JR9vW9KR5hcIbfdL
WhlMpLztVr3/UrecEW1tE+Kgv3shV5BjfZJKhOu5PthhcsgH9cURg2MtxZTB7GCLG3KLoO47CLpj
GXrhwpPdhc8iUtq7TxC4g3GYJSkkRuyTgG7yeXBICR8mA11SmKHMkOewMtfjHKuRV/exK66txGAS
6xbWVeMRRDqtl+CbadNqXdfDzSPMiLk2p8vIw1KV8h+Gz3pJBuY3ystb08LuHQssDrFJtNlkUuUk
gsl21nsrravCZftbleXF0sTO8TTEOyWxL9D6rgKtzewOkAs9sFHPkYnRZx7dZt+827E57VsTm3DR
g2QA6woVQo8ZQ/fX1su2TlVjLKypyFU+e2IHLNmEOjgorpeaFXz5NgMifwhfNGs7xuYNJcUfwRdi
Nfbw6j1JTqCNDjsi2+TJYXCihbS4gT9AZ6ruCs/+bRq+PRGys9MZDadzcMjAZrZro0dixxibqnxi
wMyouzUG8puJEwN6kjKV6cILdxXYi9yDzqEj36orc1wUyv+IxpZKLIZ5m+liHa4skoIRD1JKVMSo
WCMw1B4UFhNhUjcS6AJ28t1Zrv1ktsZX3yUNcrLZKMjovXadNyMMr0y1ToQGH/LY5r7mjGHIvGzB
KA0W15Kj6r+mMxdMn/9JJycgghPeYOOdNbC65h4StTZKj0+aEIbd9r4vCOvDgBM/uaLbjRUyISlZ
jxguZzAV6jxDXAB4gDQpwE4GKH4WuhZAHiQJiuA2vAV0M1mWnCPN7vdNNrNvusXkjF9aUjwc5kTC
dnZCIBec8L52qNEZmhpvZqy+Ut17c+NoAT9wQPPECyhqoD4xmmryHbr5R2wCzoAf/akTm4u3eDgi
N1oyU/3MkDlIBE8tFkfTTomdrX1KaSqXSYXFMhAcw3rlvvbadHYIEaCBBkntznedtaGQ62CaxPa6
QJMjHeIQGmIHQOHvgzb5Z9L4I2U1CJjq2U757n/UndmS49iVZX8lLJ8bKuBibivJrAmAM+kkfY4X
mIeHB+Z5xt/0t/SP9YJnSspMZUmlxzJLY4ZPnHnvPefsvbawPIuwsD5D4pr5SUbKWfQxiuTRbIwf
ls9nkKq9yTH058Vj11lYzTl9ix7wTNfChahSmyyN5YI0E/gV+TITxfvHdB/SqGJg4NDFRinTzLNL
9QE/LJ4EdGH5DPMA71YsCHKKBnUf80qvRwOcZIhF0YoXViHJilOE+a3V4WkuGhnS3H6MM04zxA/2
DJtd9pG1lbZcrMk1XRrPlvCE/GPMuifDz245yfKiF1dQxPFZHYg9kUz4rsUEEjWp55sa+vR7gqX7
Dn823M8TWxRgWdutMv9ZG7NnP0ZIOvm0ABfQXhYkUDLD+qUi0Ck1gX/gdmb5lewGXwUnzDhG8jGP
8RvAd9Xvvs5zWqPzZx5DMuxCIQNVoxL2fNfzoSRj5DleXjfb8sl0gYyo7rMmbx9V5jN6ARW8bwtE
rCXJPxV9JE+rk8m1S+YnucaZp9RhutddUS938Ns0Gc8NoR64vgImPzgtiLmuN4kJUludZybEyate
0RQ0LfPSFyUaCykQbqhs+w5yZ2YXwblqrGbFKVxsCxW9VhLjps+RJaOfRHhNLlm07QkY46Xk/emr
lbprclqUEwpr2JvMJ43JAnSpYaFH/goHiUTiiaOqlK/kBEZVOk4q0tZ9j+CXpiXa5RirIo1Tntra
7S1Q4UUv7JVftjUTs4QdPVpXBdNlu7ch2AlmwmrGn6salArSSEYZpkdFRC7aeFlZY5Acw7SDHjV9
LxF85sX0TSzZXIME2m827vmsfO8nQ0bJmwo3ZUyaER64jcvpoRC4L7sRhZqdwpzLNZMOSEkHcltZ
XINW5KGHRmiuPwZL3usAV5WA4YliAvWOgdZIuTXtTUhKpkjatZ+1L76RpV6qMUDIJQLkZ96gdVi8
wih4KYoeTFVHn4BnpZRCDrBdsHjpLhYRBXTYsEZlNSiXWuB+npk3OBmhvoFube1eBUhpASzs9Jva
pMZaMxmOSkDfU/ZQR0nx18nnoVaVdWkRwWNwwjTq+gkRP0E07YOU4GSo5i0t5NfUNMCF4TczxxIe
nMJIVMm/+/6wV/Vc4lDJRLyfu3NDiTAklI6tNJLrZ4KASmGqQMrADBK5hMxVTix1GChbsUyWe5K5
r1pnPFcBPTBFAmznTwYZwEq1r/tx1xmggOG75u74Iwsi00HU73OgUzBtMWKUHqVybk8NmdhYRcdN
o0pbGnMXaWobp6aHiO2efEAiyxxNAtqtYjrnk6h4whxupq1C6fLRA5uTslajud2rGdLJgtHW2lpE
G3mHW2TW6Fvocc1MzyLJHOSwifBrAWCqaQOvCRNU05M0WtsF+ZZGJdPhHiW3Znx8UFpaOwWqhKra
NxOJmenYL+Utn84M3UcUD5wf9Iyw6gEShk3UVFYVdCGgZqkKQ5TRPKeyikleIwM8COWHLOdjWnKI
TE2rxyKbXOvC165GO670gPxRI0EpTS+UsBwTxS/BXSSSUs0w38vhJRmm4ZVZkrtq7SfekOJZGAC5
SKroLzqO8ym6DJMutrogZVGnyUgvyZC3CjHFnHVtVJutLl1jpdxaUNAGrOr7cMqflDbrd6lRHA0f
8Iwq6ST1KCpRFaPsEaBB2MjEWCuopDc6eT+aDGqhZZTfpNAGI1X5jxbQGToCPNlJTRZuy1shGieY
pcKE1B597zTwLqFsvPemTPg1us5ywEiDxGAyfYD1XTR5ejxvBwphwprE4OQYECJbRkENb1RdjD4p
mFtE31g+WKpdJM0SAXmpJl6oyL+W8TyC6USfPldMebKBaNm3ZmSfEC8aIjjituixUSBa4/yS6EDr
Qv1tjI/jxDaphsMdHF/GA8Fd12gwXG0ZB1kfALbqmWvOL/pUmcRCVU8EMBsOqrxboaXXQSJLRg6V
r41RXsmtokvBE8aWTT+WGa1PxwHyELBgO1mG3P7y9Mzlt0ifbmGDdL3V8ts0avf6NPe0v2DRDIby
2OnpjgM8c+seR2WFspibjf0TlTmEfXQjBKTg6pqvVWff1/2zRKalYcxHkknEitYdTAsAZ51Fd7c1
536bMWwNdSI8awP7SQkxUijTnk5TwJSe3GC6i1SjZPF0BkkiAV2xxVA3CiAU84hkuNz0Mzw9sWqZ
tql+z45J5DZZud04bQoAaTHybXKfeUEAwtQYJNJh1/ChnEEyKtlryPDITz8Cu97lXXyuWIqbH4nN
/m129Dp6ZlO1tBd919J4S+FK1YWbMCzfcGprOCah2CgkT070axRlX/0seGYKCPejZ7Zro3Xy1wEF
fW/NzMvokiEPC7gJ4+QToVfYF1sSrJ9Y6lThGeg0a86pY36ci8exxAspw5yui8dmMDRUynBUbaJJ
VKKjfYvYEsbkrVp8TfHuFJyB9HZArzieYpj7GXIlBeVRQB8mAdCaC/5vgSOOq5WevdXRJe16GnSY
WTHAdJzZyWl1Iyw/ZOrRt31XWnVLZH3IBxwZ0NxBhI5CxRHLwlRZ9C5RAHH9czG5NFtWMij+pReo
Qj5vKOoGStOayjqINAcTq+pFtIoz2wY1wEC4jLY5sbYweWmVGx1lJW0rZlDMvmGioiTUBkiRnAu1
byTEOD2jQJkCGrOTWxWKo6F1yRJHr5gSlXP43uq0gXN7M85zt5pSWnnkNPQOZ5rLEGP7Skgs5wQI
azIkRBaxQipVOvlNOgAyafHcb2rbZtM2tpX0UmKSbXoTi0e0LgklSwHbJR0Fepmcl0R2G6HsKFM8
Wem+wyfH2nakYGl5jYNTgPygz99k80GnO5oumalWRjBRxD6HTlrGMaJ8BLkM79iqnq22Uzm+FPba
UAvsovA8/V6hvvZRydhB4i25qku4n4HrVwbcMkmIdOEBxzQwgQZkVPZpP+GayY/0nnFWV0dL/4oA
LdMtg1RYtJEBS1tMEIna4Ie3E6KpcfMuSzY+B6APyCSn5kUp21fhsywmunknWvWliG2o+QqVEXCT
UgjZCVVaq2kZMeuW0sdOU9eGlLtt3t63MjWMOoEF1PxFOb/RBahJbIQV+bi2W8aF/igIQxN1E75q
BSZRowOJwDBXujUZsp0x7efjrKMU7g2jQ7WktfuMDFFwL/B4SPumhLTZhntVegvirn9Qe0AzzUCN
Mz6z2cjd9GjMcXD9vEAZPh16TnK+KT2m6RieZXPARoO0/y6wwFn22XhkSlIdZgUak5n7+bEYmHVN
Vp9cmB7bq8YM5I0l1TqxA1A4ZhP3shU/aWU93KTWUt1encxd0PckeY76OdJLCzVSWRLwwKtAMybd
lyXaHz4oe9w/01fbFBYvrTrszaArHpfvE1YxqIhxDX/xC4fJd3+a5SPT/n5nEvOpxlbxojXhTWpU
7Vq0GRY3fvvz23NiGCSdVJYX9R3Tr7asKDzjcJvpCMob2gePCyqlyTPyIdXO3AcynxDVmJMXQyvI
W6rMs1ZL05p5d/EczvlNVUzrwrSrehzgeX5+m44Nff4S10/emJWjitB6/ezrx6Ofb4cCg+5ockBv
RgTymMJt+KrLeWzKdY+6Gp5VL4l1ibrpvijgizeq2fLO98Ix1L6LsaRZa7XWLbIRmeQjHba2iYI7
swWoPnRqvZLtoT62M3KfmrC4x2hIdMfCiXFvtigOjEb5OjRafKbdRkiBNhkfgh5de5FtXb5aSW3f
xU190QWING75uY6AXcu+1R5b/Fp1OlCoBfX0EpXze6mH1YXuX3+rsunOZsfVTMbTc7Bp4IJA7prU
4yxZsMaU7paSf+Vakv5SVgh+sxxr3FzWycZS0euoqBcohKTmAF1mFYGg2E6Iyu8lshJNeGShUha7
RrQj7x24R0XSlpvYCO6XAcfW1EL7NIXdq6m2zaHC2gqPadwDaQv1gJ+0Qjp3rOQJzcXTlKQt8Zbj
fmpSgSoqwiGUSV/TeeArgz0DNhjqmSC9q234cnVHFEsHPOEuyQCVN5x/SVYA+P15kZlIhOYkszbU
vidD5i0v+2I4GHE/r4PZAo3PO+gyauI9ANb2NiL5AxKondWY4EK6qAzpTF89R3isRj6t9KOa3jP8
MuV9IrRjUZbIQAx5bckEFaZ19Tr6ZAaIESr6DAN0Yq8KC8C8dTQSBiAL+CXDvAaEAc9YGb4ZykbL
OR2u5shcz4y4PVkz2s3Q83KOpg0+Ld6E04AZKmrftKjj428l0yE0YCDDR4mdGaqbvDLKutmpcN7M
Zdge0sKag+JsK+jUOWoDw5GgBNTMyteKtiR2C46q9Iy2pR0iEur6yETJhs51kBUEMrOoPc7lt3bI
g9NogMW2Uo7AWT3t2TWMvZkAYAvNdnpF5YdfrowgfzfCBjE2v8mtqB/yEhNS0wL8NayUlqMsnIFe
9XGa2MeLoa0OKtxIK/NnjoUypYqQEIgVYCvYz3bVKCi4JuVgwlnDG3Vn8+/eEgjsjATeEslNbWFa
eyAS+TPNMU4BSfvagaFHoEs/GqinVIe3qYP91HRm4YXMLRkJy60TywrkcmS+5Zgp90JFOBjwfniX
RX6X6rErTcilNV0aTjG0FcawiLWbSRppZ1WIaChy1lxtvK+0tVoaxpHyHhOuJEyv4uXYpVq0a62h
eREq7A0Zk4XOCgFDSE9P1gKoMRZrO+yC3KSeDvqW84keVVuaKshMVDneGFNsbatRY1rby3V5nkLw
SQqQM3AfNZPdzwvcFBCh5hzl3VfmNQj7mU3fYYFiS00nCGNtimRruWhaJurSjLIc5Yu1VyeA1oT4
nYoUSWfU9QdmZtSRZVwT7NjLJ02Orl05aNvY7JITrM92FVZ1sf78UpOS5LSaNYhQKh+S1QxwctFp
0rBo6Q7mpiC2UGoesBBWF0vH9qdYKf4x3q0XU1MuRHXjXzLb+tAuF3KVQoKSxTaqMn1vWYq/Q4IS
f4cUgJWrTqebQHOwGRr1eyvr70mdVQfbNlqMJLZMyk6ecCZpdiEnWRcYUftAyPuwEWXbMuSD0q0V
RnAyUCqsGkNS7myhwptKCUPp7Hg6Z6MAc2Gtm1G3PnIf0WgiJsmrbSioQeuTXDWr81o8oWaKaIK/
C8rIQWqMgyGy4jx01LP2qHLWHnBxAdzQjy1szKim2OkUdHLJmNOfshtCiA350R4WaaABRbqg0N7X
RtR5UVhg3pGQI+YSYkAJOF9X24dCD7SnkjynPucdmPsTdJgYn8bs090KBfCqbsAZW9TImoJGvnb+
ohkh7FaW1oWR0WHSYwVtHOlQoZIcWpxQh6Sy113uD8uytspl02BirSWHQOqTg9ynXG9G2SOQ+zyN
OjE7c6YUW95O31pYMOdR0F01mgzEfsLGZ2kF4fN2t0sKq7u3S6W8+IZFIRhyjk+CPUVAeDBSBk3F
Jigb+VxSlt1nZc6fEl6FanFaWYMpDq3wx4MlkSTXQvT6vGCEQKoK3VqLdvwxoBdbAsnYQ+MEcE3K
l/Iixta/tp1y0LW4v1+gR12odii8VH/bxoeORfZU0ithPtjn91ZFmkkeDRcW3MOMefKkaJXAbUcn
h1yu1DaMw+xL4KSWCx4POpUwn1zipVU2oZhSjkVGuJHK8K2oZPWYLRdtFD9O+JI2nRz6HXxpvvf5
03jIAHbF/pUqL18crg803ID2QwM4f158fv/zX62Yv04dp+/fff/zS1VeQohER8C2XfsMfqsqJumR
o32WTNa5gUCLuzXeFkLxxn7oYQ2zAhQ5BQ3JuwILikBB4fPxsazyMhsBlv7ZD89jLiFHnxMl9ax0
SVBo5PCswB08f/6LJ8A+KE0D/ofFI+YIdqhVW94zF9bpp0eo+mrmUetek6DYhf1ZkmmZ6c3y6fmE
Oy0XjJXntRXgkYj6vDul9GOrgGNP3dUQVPPYvpuTzr7LdRTTsW2yRorqQcPFtg3659pQhr1UJ8Oe
vrkM8inVX3vZ4hTY2T5Mj9g8man/Yig8z0Mpt+AmwiuqMY7Cyyv4+a92+fLzX7WglcO0BlQhj7Nc
7JBFF+xkUc6gqrlIkwTf8IxfL0J/EehJxfW08t3nBchQPLaNdphkeacGfrnFOKoD+Q/aPaTBMtXV
Y71cxFVdb2TBaEvX8x92rI27Ri9jkDnihxaX7eHvFyUu160VK6Q411YvL4xTpHbQBwg+YVmjjGGM
3DX2uy035FiwoWAT/TFGgXgyaZCxCSzzRZu0Whuza1ji3wgbq0OSY+MRUirpMZqxXUYhoONsqO8X
hU1HITtKfnfoJ1k/fV4wXok8ba6gqsxB9g1esUFYQscUW0A4zAnSZV9yUZVMmMkmuh3IJIrZaH+k
1Fx1gyHIsPx8baKa2KOCsY4Mb/dWRv0r6uKurPtzjJmAzzSraTLie5qGiSaNfofKGB6bhLpCS0P/
fkLF6YiW7oCach6XJT1dPj7WQ2LnjIJIQYTc8VbRX70FBiiiTGtAEnVsacA2pIKQkBlX65l+CaFe
sg7xVFJf5n6yDnWa2ijgqdRwWII/8w1S18ygfI5lteRzwzmnhmCYIUFYM7bftxZ8+xFLuESR5So5
tF8ThJdLRBClomopO/ks2wV5vVoiPwwJCo+eRpM/fa1Qwzj4OqKzASLjENXyjT98jntr2okJkr7P
IAdFipeaGeSnhrZUDanV82FmenlzZDZKaHdI06OEWZlFBiBFU8ZxESo3OiWuUprfY7uipult9TIm
5Db5SZMSuhHohPGpdFtC1b7GBVEP2VhTVsnqid4nGUDLmwKyT84ENMBE2vOS+Yp412IaSgMz3Lgf
/a06VuKUp9Z9HN1HH/6sSZ6dt+MaTFP0JHM3vHyWSecmL80r29hm5dDRMfn7Qv8u29aSmreY3vLw
IUjES6/nTLdT8VBY0KdColH34xIbbIhi33aYizIh35kRVZuWkyPCqS7cxAklQzZjwJ0YqQkkLF7f
VAA9LDIiY1urT5aNILuJLBlyVkcxnPUPssBFL9fkJQKQzLGA0Q4JNUM5+1kqzpVAlDf7/jpeliRB
085GEY6oFWMQHiLYSyL/moZqiFPMttze6MYTWpSCMyl60jnc4g6QvSGUyt0IAkiK1CUwoZ1eUkle
S1Kl3Ad+v9ChCgoVHMlnhIVXkJjZtlA6yDBdED0MvYkSo4q2g2/R7u7Tdj0oZvSoKq+y0Yv7vC7i
RzDAhwrq8KpsSblG0Dk9hJOGFD0Yfswq1H5Ua2LPJA6JjQ2+n1eeU17ndxu7CydXTWGb2XZB7yIK
1YeZahpgE2OhcpDFQxaiEs0rWtV6wXxd+jGUJy0UzV2bSnjn0mUx4XS2iSI5vllDQeMylFNsIlBi
ULiP+zDqxg0yrJhugB08CR/2A5DnYN0M5t3IeOMG7eLVV6T+XchLUUu9ri/tgtkXz3bT0Q7lHOi1
UqqvezQ4YOOJSbVLqcC135Pu0o8fBIj2P++tn1toKWGnGwa8t6llFHdNnjQkJPiS9/llNqXlXfas
gAT0AqLxOPkpdC2lC9kSOSgHPXjJSRuyZh8vaGdsGi1rdqWFjRvvFQEFnEAoMGAYisCKz/JygSZk
Wis1pR4WRqC7GnSOmunjLc4k/VaYVwuZG73vEUeGVjEpEZXY2hkJhRAiEaGghkRQ1hRXuZ6f0kEa
Hli3PuQRDEivh8E2l9Xg3pRWM2HTfPK1/MMuH00VX9egteo+GSUOfsuhc1w4lPZqluB3QZSWLn4R
oJIccU+aofKcFT4T3by9mBXsqCKXpa1UoEypVRk9cIaGU2lLZdP70zWeOvNoWS9hgHRZTGT/mE1C
xqkxEqFCQUxfkBwfdfpWxcMbOkTzfu6ztQ3rda2Ymr9OmzB5Zkk/kGWofxtrwkRMHTDFxLQEHUuF
8Atp4HNhmBkuagKKgyGfboHU7JCO525ECbmpyRl8CGuUXMEwNGsczazOc4PVahipz6LVmyUDf9Rg
MJ9p8TJrjUxCOMMIR5LSy9vW0DHWRUS/QgVFh4A9z4J8KjUD9mKQDY7ZydMLmKJoUutjHocNiDkE
l1Uco2GJYNoCxRUATIT9LjettrPqsfHM1Ko8KQBHsgDrT3aG/yeLvpI1trE1YAjYgKjRYYtHWnxC
OEsu9ShGVy+eCiR7cEOIcKiaBoKQpQ6eKfX2NjCoOuYJv9ZoJDWfc2hLGv+gGae9fG+GKntHAFrS
Jopo9dvFReY9sLOtxVZYGze5RK6APrPZhlIoTmMGdd8IQu0OzYhwdV1DqNLGj5S+ErA4rTpJBZ92
UesEHjVFeBzs+D3PGOiPJThcOr9ghBoKUtNK73mCi7OpNZX305f/+Mt//sf7+L+Dj+JCkYgLofnL
f/L1O899HQVh+7sv//JQZPz3+Td/+53f/sVfTtF7XTTFj/af/tbmozi/ZR/N739puTd/u2Zu/Zd7
5761b7/5wstpfkzX7qOebh9Nl7af94LHsfzmf/eHXz4+r+VhKj/+/NM7CQXtcm1BVOQ//fKj3fc/
/6QJWbc/n6qfn6nlFn758fIQ/vzT/0Gu2Xz5/pF+2RTp//u/f/THH29N++efVP1PFv06rKqqIvSf
vgwfv3zXUFRVsbFa0jg1dOOnL3lBOAp/oP5JVXUOvRhBdAGGRPvpS1N0nz8SfzIsvC8WLkKu668P
/zcv499f1i95l13wAbbNn39SVG6g/PnlXh6fKXTM3oQQyMQ/IBXSLIWfv7/d6Kctv/6/orKSdFWz
aYovVIR8MoQrOoQ6VjvdZUObkKLGATFK0UYU8kScPb3griZZJTCuQgVGZyPJqEmAa7X6uzQ3t6QC
/1j4+reuzo52T3zwGBPrlVTdgy5JtAhyhUlfKiKa0TTAVmoR9e9l33NKFLNQHkcqzY2uVzmhboW+
79WueRxDdmk5NbonEtgRfAG5KfEIdsSpBzXq8lLTYTgHNn2zXDfDu5nuG4aNRidmoBrKRy1GMqLT
9SLIICyAWRmS/KONO31NTG3euXVl0qK3FBxWyAK+05NnFpnmRJWXKY6QOO1ckUG0r6DyvdZyp7xq
MvgBSVY6sOK+fF8kOCvSXtubHEnTRGzjyfRa5EljxyBmareTYuGeH1+zKtvmBcszEOptOgQWEDNf
OxsZ5EkUaK99Gt9rdXWNlI4cEDFdUNgHrlrq+V2thYZTYo3BuNubLSukT5uiUWfdjanAPCDmzU4R
efJUmjqJfTOivBqtzHrM5a+jpiqP/lTe48kBadoD5tTxoipqd1+o+lnrsP3S2dWi+WIn0YsksF23
gX6v6Bi86CPy3pAC/WUwOoyR4wiHNtWW8lPn9e/R+zfZGieZhEdwVFzuCVFcsl8e4sEvb6aAH2ZH
fnjC6sQkX9YwJlaIYZF53WkzDmq/wrSat5XY/PvL1n9vTborP/L7tv74aE9v5f+AhUmRDUUxbT6t
LOP/xdr00GXfvpwAFdRfpi+nD9aVXy9tf7+GnxcoXf+TKkCz2qZmqoqm6epfFyl+stQ7Jn5L1glh
qqxEvyxSwviTsISq4RIS1ue69ssStfxA1Vi9DNNUDUsxtH9nmTI0bvzXy5SsaarMOsQV2TLnc5O7
8OtlChNYjc4mIOPwvqx36OoVMIauxbY8IDPczzbuupWSNm4zuMiN+m6fFZ6hrkFUYWdE3Opo18GT
VvoxdZn9+Q5dJ6f2sHevjdcBOV7vEhUweIbDmd0jH9BN15bLjDZD0p2Do/cRVq6ibUzb2cH7wUDP
+xw4r3oXkLrlBNsGoDi/oV1JwSBga41ezyW4PvOia3BAtSTdt9m6Rh+Bk+qMXR+55ryyEtcsVtpT
dlXXIaGR4qlhVHzA5zo5AJuc8t53Dbe8k73Uxep3W+4Z65K6TQ7dD0R7OCp3she/YP13sWVEnu/G
yFGOhDo60yWyXYRfj/muxVyxTraZIa1guZ4sb7iOxUpcyRPHxckYmlwIjI8AufRqNW40wC/9Hnfb
xnfCfX8bXKbw0WZirrsrnfAafSPZYQ20wychIjsTGXVtxt1keaFN7/Js+vFG/uhg0jNwhWJyprb0
eAabc7r2d1iWN2RsIO49iFeeF2Cn/gaR2sZcQ/Jy9EPysQCsH8U+OpQ74knJF181t/mZZ4abU1jo
PRbUU04uwH11Am2+b/DA2F68bg8WpsuNcMxnRvqwOletR4RLT9m2DrbDJthTahCgUR9lD4Tucj1E
bX3N1EMYHM01w+g1aOvHgOeG1X+1IAASuAEYKGfIk9Q2I+mr8LHhn15IgaNHv0gcdtWGoT4A8K10
Swn+bQ/pj5h3T3Q0N7jQaHPtrWPgZQ6ZYt0rIyjl1rijBwbnq34O10AA1iR7ebrTfxO77h07RZOs
aXls7LdhPbg0ihZfl1se0icMx05xL53Gt/LJWJdvpLLg8vlu+ScsgslF2sgv+Va6tuoVojGuf0Ba
uwl5yYsSg755Yx7cElhIUiP6px8ELPvfjfvuNXqMPIj3zw18T5inR8mLyMwmv52W+qqriT+iReuS
IRNsmC4E/l56wqRJjy6/k7weneMODa+DpwFW1cZaqQ7TJXd6Z1u5UxD4HotTtOGc7MEYcbBWURlt
SLBrZ+YcbvM9vk3v0hvbnfzavWf8Coh5Nzw3D/YpvRGft2XvBzCAsOuBj7ijPEEtUG8TYOOH+mBe
6fuvqp22NTfaLqOLf4FW4AKZwFwT4k5BM9lPj2RSNmSR90fAuyWsy4Y2zyqBFNij1eFXKQk8IVyf
YmwDTfpSw+ZzypXuhF72DYFCd5/fljbMCkWZE+uu9kK7iKyLK5g6LPUoiRfWkJsy0Frr+9ZBNrpF
zuaNd8Y2InllBXp/XZxVUqJeofRCl2NvduvQnQxXfS/fLXOlabsUZW3+knokw27AmQXljuxPCAok
aY4Ij05htC8NB0b7SQ339GUSZRVv4729z9bNM7Kp+r068DpvxVec1ljSmwOdIq961raSS2PbxFFD
TB6OrpUN6G2Vb8iXxvvGNQ7O6ApoO9R6ntUceFRu6uHccwZC7w4x71wnvDBd8gavfSBC04WQGvZe
/ZLR7mN6DqQy3ge83GD+HaQWautKrwVKwmKf506+i1/ne8V6Ck/RE2C35kf+AvG2K5+heJYTsUdb
yAxPeIhD7SZk4rqRnpmP2nSyxE5CRQ1uyYONWW3a1wWXTPlEQARBsPc4lX+1Q/5yQP7Ngdj8w43G
ErqwTNMS2u82GmuO1XacgelrV2tDEpXbbQKPdMKjutE3wAxGZ/ZQyG2q8O5f3PJyzb86iS9bnAKP
wxYYTXRLtpYt8FcncavA/dJWCIninXBCB33yBq7oSjqhDV/VG/MSO//8FjWFuuOf3uTvHmwDH4WK
pdPcfq2u60t+p7wX0cO4LqFXw788Gbdw18Fr8cQPV5HWQj2hWUV6tgkvcbFqj+GG15k30ZXvjBug
BS7jpukNVlVxXl53EhIvZEw5hme7naPt512xkXkL3sCggt9gDE7sSO2QJv8Ia2E/eOyIA3nSjAN7
Jzngauxspz+W62CvecvnSXFTl6Aztuis2HC3HM1JXfTXjGmx1rN/kmDAQLPwurfho7Mgg6zi3TS5
mGhd7YmAYJDV72wpzrjt8FzdTa8RJlXXdyOn96qURHi2G98l7z119L0MQA1d4ya84023BqRhArtz
kmv5bX6ugB/I30I2Noguh9C1nYXajtR6S7wVrgVGy870PdZ28SXbjp87G537++qRaG8PIRK2q9sC
R0dH6LAxXeeHmINJe1G2KC49YyWvwx9kkvTjMUbl2rmwnu7rAwvgfr4hhVyLzIFYcI6O87n4XDPL
p/zbTOZs9qblR4TdhD54MN1OJg4jZOdsIWiLVw3aNIizO0xeLADfECdt5N3o2Bvz6/Rak95KP6ni
HhKwsLUeCPrbEP23iw/hHtT8XnK7Y/9Dg7S3Qgawmj15DSLpiVTMcvZa4o9cdPNbad3oK3Fbjg/m
ffZM3AbRVnB2i2+wzUGybkn2vZeuqoPWagllbjc+73ComlyXQ+uXPCz5OLCBjo600d4VL/ZqDyMJ
p6dNvJlehmPmIok4hF78uPxl6aSb5l5yLYezjZOsIZegTnS6rbzJT+2rvesuAUBTUpShdHZgdNkg
2Da3EN6BTboYzFjoGdMfykffwSvK4Ydx22NNFPyl9Aa3PHN6xJjqxB653egqHJxOJm9o6SG6E258
5Wlxyg1JU3tj323bdXBneCnrsLqrHX7GkmvvfDAB8as+P8BcwDh/P3uZK+20F5mHHzFRvBi7bCe7
2kFypw3E6fbV3NWushbneEfihfrzOvdvNXT+h9Y84ler3D/2Y751X0gVevuDSoe/+1ulI+sGK6xm
KoZpG5b1q0pHlg3ZsBVLpelhyPR+/lrpLP0bhpM2VQ3KAUvwR3+tdfgRbTnFVnRyiviX+e/UOsrS
cfntPsAGoNCXMS0DGbvO/f71PtBJMrTejKjRnzflxsFmtF4+h9gOfm7r/VwP/tFu949l1W9v63d7
TqlbFaFV3NayAYTDHjJN4EHxpjZAUXcgYts1f3nr/dc3+q8e4O92HQaQiloFS5bqJtjSmObQ7fDe
P1rPEieOX736f/QI/3GLWx6hpVkqe6tG1+y3z2YvtKy1uoD2hkdm+NpwqKDWCHK+Modj7eDxXfx/
dZt//Kz+/TZ/9wrKXZ0orcJtsgzu/Q3gzT2hfav6jbT41XKq+ueP0fisfv/xLfP3G1zu0K+ODmYm
i1Eh0JO3DBXTJjzB6TkZe+AyYjPiXbM94H/b6JYk23qdPoCYjh8yFCjUqMu2SVpte498bO1ffSx6
qSM78SV4gzvMHr2uHyLl/5N3JsuRY9l2/ZX3AyjDRY+hHIDDeyedPScwkhFE3/eQ6d+1EFXKysqq
l7J6poFMGuQgLSLoTm/uPc3ea/tRfLJHP/5gE2DouJhxwdLPcKNFrScCIPrKPoO1bvKmnsmhEz4r
DV2DMjWuNPur1Na0SgfRegCNlpxwkLt+vm+Z9UfWe4z9Vx/uJNV2yvvsrXChCJpIEjRc5JIbPDM7
3067YFswfdxah/RQsznFWLupxE22nfCWnEhfMW6sZ32My6/xzkiPSvURZnf4KZ3BOkR7CLJOfqC/
9NVtCRTCZ9F7jcaLNb6ZRzrNHav4bh9Dx6Vzk57n6VFvfOODnn0vZvzxd+3zgrHXNZ7Do/y8oBQL
/bU/l/mZGCmK6Vg9DleGAE6wj6cNmRF16pmfYORJkN/QXPvVLj9DvSmd3DEx3zvYokN0ZgKU0mjc
oeQij7i/AQiWUY5tMCz78dl8gSMb79YCJQldbO/MyuJjeIGkAMnqi2UiBfn8XLK4xKPu0hDf8XsI
t3aGXfmaPhXXdaKx/rKNt7Z466eQjgzgVXqveDzWcK395pMhhWM21ETZcTi21Ls4G5fPwk1csiln
ZA3zIXWISC5pLcYDOIkNOuPpRQSOJG6J2+2q5kBzHjA42eHBfpjLbf+1OKGDZ+jSnPm/HTno4InT
5qxe2nP8tNxook0fgNhBealP4968lw7LYYb7ZG9CXzrj+6NXQrX70Z86H8LaCwVReLZpDhvpDmd0
RZ7BPuLzQ4X8XnxKzxXWSKS5ryShN+0n0TA/JJ3iGV3or4qdPJILhGi8FQx92IYv6d6+JwAhIPts
7UP5aepMsAcuNrcMdsuueLHGTXaMPrBnRJeVX+sAslpu8K2pRU6d+WpT8HkSuxlCI43mPn4zvizb
N+IbgeQ6Svbz2ovi5b5r3dnVHZAL3PUqKt7JdqX0pVeEm2OSl3eRziSFsSklN4tAk/TfJ7xVjIO2
zS71wEU/VxfpDI8SoyF748rLIca6EeUUgl1MMBu6cbn3ms+ed4MZLFb8LcnTR4wOkk9m13v9lr23
++KIAt1RWpdh6/RUOIFj7CizNtNl8Ue3uJRb8srcYYNH0jP2qk9Alrs8r4UeQjcsc4hK/MnDPuYB
IqWI2rGPvJvOZezFr8JL9wx4yHjeKXjDHOMoPgbztfs2vY7Ovzmw0jzjBlP9OthkXgxU6B2OqzoS
T+7gaBqvTBbq+JZMLkFkSXxfF48tX4hyn5cggtb2QXzJTv8hnxN+97pz85+4cukHWEW+YZTfZB9s
zDMJUwXwRQyZB+tS0TGgRmVUh4+yz/bjmZagQy6ZaJtuG+GIvoGh8wpihDfVhZU3smo+s2DE1hRC
6OEtQmcCVXJW2Ml4bhIDe+PHwKdvAPIzOYhJAaeIj/IxHP2k3aBJmU/Tt35PnMn6W8evTMzU9+hG
knxC+f1E1hIEgnlfgS6+lp52UM4atCsKyIHCmK6bA9vclKhmhp28mx+Iolj79+UKujw7lYQZzR6Y
h/tcvNIPoYS8Q6GL8pYu/sqx3L0B/xLccT0MpTP6yMiTA6+e9z2tf2OeCEBw9A6yEcN9s7uSGZLj
kaFV4AsNIYqLiXbuaPiEphDaYzlZvjVgfO2NhLMWlUhYvGryTQekJzbmTx3Vt76LH3S6hGxTuoVP
4vmf32zqP3fjis2CjMmzTuGlGeuf/+5i6/Bw5Dbie7d7HU72Y/NqXLrX6TV8lq6KN5zazbU8B4/h
qTw1R/3dvucpORvJkRGbbegjf/WWCgdI7Ga+cv7zJyf+1TVvsB4XrOkwPfx68r97crPAxRvN+Eyn
bcpAV991xy9kFDeiwrnl/0tVxe8fjgL0969FhB4nHvBYudGJzttRdyzQmLcBRvbWeY20/d/8en/Y
DDKPWF/7v/961MK/fzwTZ488QjNyG9c4lM8gUXYMBg9IZj3Tx298odfb6Hd//qi/5it/LGV+96ia
/I+PmrUz/KL1UUETnMxXBHkY9vA4XlCdNBva/e36BCK39nO/Piy7dVzYn1Lmi4gz9/kj5nyHKbYz
bs3D5MtHygAnO6R3SDpdfB1+u/vzJyz+eWzDy6SY5rqitfDB/uFlklu0XUFHBNg6n+h+xB45GA4B
7VveGIZzI13gnz/iv36J/v6If3yJEGLA5jL43OkPlr+46pGVwLX8mZ4NlznJ3nRkZsqQDXYEhr4B
cPj1TdCQ2D6anOzYtdzF4bI8r6PllK99dMhfjHYTMxYsHOVWf+qPv57xv9Vs/r+5hvu1P2dxzi5e
MWxL0zTe/v98I/ffb96Dd3v23P/xHy/s/382xX88ILb4h271X/7I3zQE9DKyyhqO40aRVZqZ33QE
pq6waLMVU/4lMvitcUVHgIrBpnnlX6maatIh/V1HYK5TR5vO1TR/SQz+1zLxb63VXzUg/1pLoMh/
+CqsWoI/vha/PzEaLIBNljfQmfKABC1d34XCiLw01uX70VJfKnvFbSn5E1qn+0QbngMw5n0IpAxt
90FWIfw0feFnjX7pwYiaKkMZu72kdZu9W8QHY57kYwyTkKmPEpLuNBkvsEvEJsWWA1xIkNiZxMs3
2nAIBvGAGpZgmQ1eGPzpE4L5LCf2CB9tnkbBfd+B8TKHUtunorlMU3dRjWw3Z+XzDF5ghEXMqMeO
saENZVPfGgXmRzQJJM2IO/0Z4fcmM/Fqw5jdlpPJoB4QfU5Erz0UL2kSVXdarM6ObjHXlvrBaxvC
Q6ImxpfL+rIyfDkywenLjYP9jXlvEl1K1bwsZfzc2fF9IomTKssM/ZFW4Vum6GvJoB3YeQ66OrpW
UhEjpySoF1bOImAEF6vzqiwi7AAXs9OECfbSSTnl/XLCkDe5qsYj5wO+zlGWf7ZR9tHiDHRDS5L4
MynFm9Ng+8kD+C4m9X6GtsgTJsTUotInTwyzExGQMwrCIuIGdEhlfPZKuACcKqefTVt/z71As0Te
Ghoj4dRhcZzG+WZV5leaw9xl5uKNgXkl0ua7nwm4jwL2I02QgJ/M8U6LETYw+kmDZPiwz+iikiSj
aIxkmNBt2LX7POWkSgzS5/RY7klIBJZYToRs9ZNFTE0rzIdRfBpGGDwuQcZC1ipyHtdMO0/OpoX+
IgaDToEUeJWqazR9zUiBXoI/MOxc+CFMFhKI+C3M7KtToJGEaU4Om2lGb009FUd1GZeD0EC6Lnq0
HXSdLirt2i0rtxIvQaVkOxu4naU3t9YKt+CmvXkCVY5VDUAV25bGL6RoNbPbtzzBjdEy3le+pRF8
oIqqtQn9blkumWLsk6E9V7CeDTU5N1F77CfF02hSRqVG2p5fce36RZ8djYIdN6vbzGBtKhOuW+PW
wTY8P+CFIjZCmbcBPD2tDI//B8/1/wvVXFRM//nZ/N+KH2XT/MNRzN//68Er/oLyWOUIhSFnMuRb
Z3Z/PXgFhyunq20DBGHQhBbit4NXQ6WlW6ZgkGejgUAg8dvByx9pqi6vPwgc0S/hxL9x8IpfN/7v
iiYFGZgpFM52BoZC/qellWIXEvIrqMk1e0YiB85FsLDOYyDml5GJe76FfdLEGNMXmX1O22RMXNoD
asb4Htqtj26Z1KSWxCbdOMCmLy9BXZ2SBttfUxkE0GSSt2qUwzDEv1NXR3nst3aYbEwN3RVfF7ZC
+Vg5kq7EwJG0AeX/co6TaeU01NbW1qgsoNp+5XLzjjr/014uSa0/D9LMxCkbfFNdsS72aACn2TUo
ZUtZS3dKcglGNjoZGl66okm+l+TqRyPid4i5fmFo27m2Gaez9yzH04jowEzuZSqjbRlp92AOqMLr
5ghzUHJqVpFjB9bMEP1lGZOfAdEUdcmCpyRAQ69ANwxwL87pml+lmIhDpFHmsuoqR1HKzudlp8vv
QLOCdwZZwA0QF5+pZLGikAZWPNZ8y4ofcjkkJxWy6QinzLPHCWGAAdELGWyQPWWVLF9wocbbXDDr
CPR+ceQfUxAWzqKFbgOl0YkSCDhRH7jp2B0boR0pCHaNOcFnDfvCy7Ta64L2wGvC1G5sQi821efY
eoRQQKo1Lxe7ntw35wTIgVze7KW8I64zbr6DVHopxl7z6qRP+AsrlyzWv/uA9L1kLveNDd47gSLv
1AqKgxTPh11ynCULh7oJCBYi3HJYBqv4Lxwj/z+KS9dW4k/Oo77t/lAarv/gbweS+RfBd16xFUNF
GGUgr/rbgWT/RVd1W7YNhFqcS79fYWj2X2SMJHTSCh2WAD7+9wPJ+IvKEadRUqqmIpuy+u+sMNCp
riPu351IVJqyzWOoqmLDo1LNP0ykyZPoIgtolxNwf25kqN/bCoDRAkkGcWg+HSdgCZb+okBx6YJ5
3oezFG306Qg0gomTYexKkJs+BjgyeWyVzJL2Xc0jzdcq+MaZVWAm5/gxmcpV5HQ7ImbpjBRyr4XB
NZSNW9ezdORafwby8giIE6OD0jhRZDAr7cDOgbLbhmEK2DWmJlVJUtPy+2mZyQpVmFGncX+aw/ED
m33n4MEk+W1I3y0QShsE3olzxKum3wGtYOZtEYaGzHuDkhv3eAPGbEqfpADcFkDjrVL2L1kOxqQZ
7G/2Ex3kobDb43IuNDgsRkFAj02xFQb2Xo9RoNgqhZFdMXOZNRtZJAEnu0le8bD2IRI91JjwqfUq
YcW3UYMoaV+jHO9fhbWR8B2MkJwQmLXrc1stt0yez4aBD1DPn3PyBnwBbk1EAy9W96oZI9p4qjrd
gBSV6jh7MpEgsZIMYK4GI2b5YeIkB7LeFH4a1m4eBJ/CGKA3N+NJr0xQxSqh2J3co1eK0P2GZel2
DYh8SECBo4+G7RoYETdFAYlPU5ZTNUTlXulYQhMOsxF9XOzgIbj4AmGAVJnMuB4vf0ccoDaj7ZPV
hGiFjkUB7qp7Rm8Ca+ZyiiOJ4Wn3o8hmsh066VtdY3NBLXK5panuNjPMjxVEcjLjdEYznljMsouv
OE4MZ07hE6+IIN3uGScHHKRNE3HNSATGqdOhToJiMwzKsrdj+QloW++mMUVzUIqdaAsgQ4g4VoE0
/FaD6ndoW2nHZb9rFH6SXjrKIg1bbU7yjRLtSR3QUNOhWzETC3piwczX6O3pIqLkcQqoAjvzZkYd
BtVykxokgOlkVu76BSGBBqPNZHIsGXijZma/Q4g7RSns7RoNWqoqCwek8htTIuhc7lgpzBnKrhxk
a6lakUcy489Asee9CIF5tFGseZIoW5+sGaeDje90aaFtJX77TbMCNlWtuZPVCdWZQjGhreCZybLf
80zvkFR24gmu+wsWI/xtQQyr/6QthenZVkvmNq4ydwKMiOFMy/Yzsc+QMMDU2Fheang4TqoQ8R4Q
0VVT8C4hwQ1ccZn9FsVS6/SJ5mopFBVbYzE1E+Lu6E1aArSB9wP+EkxJhZwDxuVkEVacyxMIHbYT
ErE7Xthbo1vr6EDA5WTTCitIVn2T2T7OxP32SncPZtHyRcqyYhWJNrH6pUAI54GGnWok6W6pUVEi
KjcEDjrJmFDUjzimxgCkb5lBw+zjxSvlgCj3jibFrjro1gpQM9mwgM0t6K3HoPSVVJ22NRNsi0Tx
Ge3zhMT9xZDTJwThrWvAGfcBld4bDagPtQPqbS/EedaQEHivLmGq7aaQaSo88MaH10K+cGFBSBpU
smpWVhm7Wo/ihiwbOINkpVDyWSYKg1jFWhikr20mPiIk8uDz8h9ZvIbUdBGQnyRGELEOD4lQTmyJ
PVwQCKhCzSGyjHA7DfIVGM8NLgGyjAi/ORSMNUyuUSv0s0myr5ToB9ic41Cj21sqPq5ryqeuD8D5
iOEjxgRcHEcDWm61Q/BhXESuydsePJvVkZpaICvfGTHkmRLFCxVPvrEoJaFlJx9B0mUHIKjkfm17
9PqXGOAdoRPSsRzmFcs87pVWXJNpa4NxxNqKRFI0Nmqcbqh8roUXJPeoj1IIRHbQuIU6ffSBZRNW
guTFKsOXOqJpGxTkeXJ0m/oSP4II4xPproFeHQhyORYyop0hBsDeN/G2HYoaoB+a1ahiGJCHvXKY
AhAGFuhWmUPaskB2dgQbg3+k2ipWJXIMPzjrooMRRUT9Fgl7P1WcA7MCPqiZL6I0kXRSj/Ndq6nO
K6BvuuTEiJUaoiUBJyLM6cQ5TyoCs7IhPov82hgAqiRMbIQZYMS11IMlaZovB62FkB4poJ61z7Hx
oqPd0YitJuWgLvZDl/pxZpNZRe+O/YBkikTrPPAebq9icRvqb7mOYKN36/Akk0+DViCistlvTdJn
qduzG7ICaRPq3opasNFbPkh2f5f0vz5ZGcMa/aDI6LCLBrNkwbWp6CQpAMep53EXSMslNAP9YexO
Vpr0hy6BUjErChmrJs6MjrXJUmW2g++UJwAsK6jQFJlZM29rclHhDxCpTDW/RbAqunc1nGZvmc1w
b7che0g1v/J1sPwpUL87LauAXYi3KI1Hl1wkKDnVPXYwT9Tp4AJ1xmo3jz6Fj5/WSLS6UMU3u3Bz
6y2L3GF4jVGJu+mAGFqNdVIqJOztAbYS0m3zfbXIbFYJGqk5BOsAPCjpfMeoehtJJeoyfSdKiThN
5kxtD2HA7Ikr6xeiLDvigcasfJJFU2xjCClkhcc3zLnJYZaGequTj+0Esd/lYesucQUSGtReAwkp
F+29wmZMIvibrv0urBOQryWIt/5JqwJI91HqG2b0qeqtTItDX4ehll3RULNarzQ6hRSXKogKOtMn
qixiZMiiJNho5B2IqCMqWUheJIhBlvUPVScIg8DuD5Pchk1BGp5ltrtJk3ZjjQgpJihe7bwgZvUV
Kae2wMtptiwhSvEyN8hQMdbwz1JrXw2d6WFvxNNTXNSqA3nRiWMBS8cdg4KrsQsR3VrVptECziQN
Y+tAbgdIu+uksKzMO/J+hsRNOQfduczCHVSC7cB6PK0HkvVidKHQqtBezg1vkKVsJ1JJi4kR2ATg
oA8zJGC9Eu+lwdxyKUmUSuThBab1LL9YZMzvhnG0draBzDCtvWCJZULAUQUSH/TcBKJH85IFTKjm
N2oYZkUhWcdVEr8s1EAYZ9g2B0WykwRPPManijPgWxmGhxDDI+LI+UnGKOiNcgihZriLk25h4Qzf
IpXH12XMLU9NVZK86qo7Y48H3UbsjqeJaCbsNOHr0S0HuJ2SN+rILNSE7+Wo9fIJrpixU0Uengsl
WX3u0ECgmtRNVG3TEFm6smSw1CLklhisBh9A+yUEUbjTVkJWnpDRMXA80ESQRN7OoOHBwxtKgLqZ
zt1RQtW+BfCJtB6Vm1aEz10hP3Xys5yH4WEy93bHhDMZM4lFYbsp1A6LtFiJ1yKlNTd0ZB0hwQtl
9UggAkIIQhOoI6Vgy/wDIiBnsEuLX1Sm7EuG/WwTGisB+9AYCJCBieBwsvN9ZOC0qpZCJUuPbMoa
2/BF0RjESV17leTcL2BQ5n7Am3Ntg/ZKBio+sDpP/Rb6S5vt2775GVbWqSmrfmMwPmBM+JF3MgT/
NnhQImIQ7TnFxGbsZpnxdNLoLzI2b+7a4k5nugKPAWexuiwriQWXb7Zb9OylLAIWowyuN3JDOCyM
Lt8Op61plwPepdriQ5uecQeocYdcZuGoVdtaQxgRtdt0QpHQQ2UiuDSH8arF81ZmXcPlvgkl8xiN
nByBxOUvwlY5MO/0rTR2Omoy1gCFm2oobNKkIScq4XgcbWTPXaTzOGbzlWosbCD9jNeCVgGIAJBA
/igfQ5SaLfEoSQTHgsCJltgJeIYqZ4lRHrR1oJJUh54py360+52kAOJqTKJV5I4XLZosr6VA9vim
IP8eotdS3hu5VWy7thzw8DffiV6yLeqmdG9ahe0xYv7WBWhjZukz89T0ZJAxRGAvLsIeBW/GUCMv
2DSrqVZ4gzm/ksWLawdwjtmXSIOinpzZ5TEsGIXapPts4jk5dOurAK3qIOLAPKYaaBkCWKAvfnWS
/pgr1uwGOc8XZvyLlnSfac1tOIqdWk+s3PLge62zmxqABeNWzhrweDrTDLeMFN017V0P4GXDGKnY
Ani/LXAr0LYwv5UAf0ea9azUI/6GAPjVHA4w2gc6NvEwx2PhwaQAXwiaIZW+8ZW+TyQMJfQHhslp
rlbqxSRrZAbZaeWnrBzS3RR1J17O1YxeEM+t8Cqp2odEh+yxVNqbSajhr9euJP7cVJN6dmgyR7Qj
3PXl2womP43RqmZNaWzweRIQt9J/irJCRM1frFXqwVjmzppaiP6GxAiohgmtRst7Nkg7oUmZx2D+
0KsU4WNS74cULmRS8S1rgiep1VKvG3ENSech7RO3aOTB6UzVswdhO4Va31pKHzfsqmsUqdZuVKLd
agS/pixrMG2oOb6BQq0WWOy8y5Gp/2Toz+PmNq+5GM2tMppQfEdAbUYFki6fo24/5BXC8Uq+9cIe
jzptbdj22DdNYIc5JPMpTH40skJI+AgoYzIZmYtZerX06JolPUdpo3EVEVydI8Ydwu6+UYlMDyzt
lJbGJbTN/gpq1Q2EDImVA8NBzVxGtluQZubMi075mTaSl4ai8hj5uuMwPgGjKkiEJritMBqat6ZB
4zzTFSeDnB4bQyfxvJ9+zFFT+sagXASJZMecaHllCIe7lgr/Wg+PIsRMLhLpceQD5WkxwhBNnb56
0yIJWNy1DayHy9J300GV4KFlYSlOionjHeL4TZVkEL/ll0pAD5gNzpSe44yQDEkGL9fozQMbthEQ
p/VVmg1VQfZEFBHnTds/U8Zg11WoHPSIJCdjnRkircBHOpnrBW+R80nuvbRMVziva5JX4COa/JBo
M1SFHKuo2kEwkkhmQ2qd8aaS3k4w1kxStGS6Yh65EvXsoMpwbJWiJ0sjDJKjEvrLotFZQXdjZEHv
KjFbnpSiwhFSVIAz0fcIk7C3RlV6n7rtwQjszglajCilyjpfpG8Yl6t9X0Xo0uNHadTUXdipDwpS
vVDkCPLVKfe6LEVmhm9emtoDQRTiHE0nc8qlS3hOzIqnUwyFJ1f2KZ4i/MGNKbbxYSEmji96dw+G
UJw7iNmVReMYxnbLQZee67jBScJ7zvSo3ss/wghYKvEaxCwpXmxJOyOSEheqZObhMkYttL4pRmyh
gsys9bCmhrdSbIKUM6kTA+uMgG7IVXNUO+OalDVqsdR8Seea4Dq2BVyUMPvgHgvYjInwxgneChXX
FgwVRbF60gzrpCbKsz1TSc2MbJqeWnzAykBNYp/oRfYt78DWkMIdcTfcUlhqgsWsaSUYKrMDfq8A
/AspCw89/omoZs2lw57ZLNx3GzbLzoDcMM3AixEVhOBwJDd1YnVYTUA4rMHJ5DDYT9ZW0nEO2XjL
jPa7lTpgcbDpBuDLQchEXDPzC6EfZ3h2+2yYLvm4nvoEZtIEVfRSSfAaxrzFcRBgvxjnvWqSS5DM
0jEz7A+iTs9LS7JkPU2HPuMpS7TtjDs3imhe8n0ZSITSSdbPtGTyHIdYEmj0nBLE3pBrtk8aSeja
KeM/3Ua0KEjfSMrkYAnYPGYRh05NKDjt/VO/XOgXd4RSSa62kGolD+a9EU+HluPKzRIph8NYX0cK
YGdmR8iomz2bHkIpj6RmW4ORYazGrxZwmUsRSCu9EDfQcwzkMjYAAJTcCLAwCzfxUNwnKh+n0kze
7RGJmSTfQ+nRd7Y2MI8IrLchJLqt544L5gacRJGAa5lsZ2ma7EjCzTZg/wTK2PjQ9f2o9u9WH+2K
on8yaEOo1OJDUoq9SUpjvFQbzc5Ht2/5xo5c8akwKgzdJd2h+iOnkaI3AdT+yrwo3jTy7MnJdODp
beG8EVWiWXTF06c1jza3h+Hpnc58lM8SjdYmkED5FwMnb2TgBZLMsyTpcJX19Mrn1Xbha5YGKrNI
6hW/lZLXuY2+gYXgFZKyHyyQX3q57g+6pX9LmnkARQgFQLymNkwLiHzoNCX8/pNt45CvLJPWM9C3
Wt/hk11gisdHq+rgiAz1ZYhqIB1agVDRaCMfggaELy5YuYcZPqfpzQzx53VLeFBT5oWkKAxXSNNw
MottKGWNI3S1drWJ+oS1sWN2Qrv1ZngtLDq5qkZnOQiAM0kExxiWH/U4bqgwY1FkyR/wYUOXjwyD
iQDD7kz5pzyaEmksY8kB0JBRHnUF9ZYF3C7tc0eaLXyFerTXl/ioDyhMy0kcNHv8QoGUFcWrSlFl
IDtkHOVWjYySMcof+g7dMczHfT8Hz9rIyaBY2h4+4OyE1gJ7Ra6ZXIR4bIo2jbjOXkKR3Bt2P7ij
ZcFj0439SNjSetHlxwGrDVM+JMog4ggGtd971un60n/JdfusDAH+TYe98UDO0fr1NKIfplk8DNLy
CQYgdw1Q2EMeHfrouTZOMngDf66lYKOC9p6p8M+y/T1lseGFkvJasVgsMwnIp8niLOz47FmoB8k1
xSwreRofqhMsG1dKOOZMk0RFKyFLDo4Z8qReOOQ1tqQy7PkWNzS8Fn6sqPF58wnEKn1C3jlmQ9tD
pbZXU+MHviYpagluW5lBUh/3TCV0tlPjeMQc3oN5tk5CS0jXqvk0Iwv5WkoOpFgBPxWvig0x/0hD
RLN2rd5EaGgbreq/65xqckRSsolN3Ydsc5CnpfaB0kjE5hLXGFo6PzEpvEmXHqNFPYcmoMUqA5KV
2z/mUPUGa8ATOBI8QnLGLk45BExUC/ck6SgHvuXYYEvt1WK8cLFnE56gNpGnbZA9ajupYDTY6kN9
yPvabTuyHOeyuM/T8W1q6neDGb30XONBl8bRbxOp2LUFHLT4bpC6mJMquCRB8hTmjFGzIHJVngQz
8NcQcQ3L30+znt/CCe1wngZQZZ6HTl/FXjHMdT0+5V183/Zq7Q2kxrBiKM4FqnSZca7T4frfUOTx
bR2Vz6b6GUQwvMOOXUEuY/4eBrfXiePrS/Q4I8LWoHkjMb13FkV2w7xlOE2EEelMI4T9XNxXnfyj
Zl6fa8icRRHflYnfSWhTBvkWNQEBjOVLq+mZO/Sp7MAwdCchdmFJzsG6ngW+weVQ6IiPGzY+XTEe
NV6NRy1D+pLrmcq7A9zeeMx4lkCKTKzoNXauqH3PJ53+Yc26Lm06m1wcRpU8hXkMDlynnAzrnjaN
wZyniI3n5mWQC3FoQNLJQonvpcK411MEzmv4Xa2viaDGdGFAAc12wZmsGOZmiqNzqko3JUdvQmyC
7OgMj6CteklPPOjDBCZsna59WJKgT5nfddDeOYeOnka+rnFyFfAEbPthrKtNvah3mRh3FUa4nEpU
7TU/ZXRTprq1KY360kYrU/7nev4s9XdWCo/oXlgcKIkc5i57XTRHhTsLae21TJVPQ1oeR5mwhEF0
24n/9FYPvTYmO2m4jCXHAzFF0jyUD13RzpshIcEuDC9ZtBuznMlLyMBDzr8zC8kU84QTBHwiFEJs
1bHFrzp2hFzkYN4W6y0YbMsLgZE5aau2u4T7Q2Ga8lDgr16YrBGn5EkGr7wEnNYNuhRVpn01tH50
o8Tot1oJqKcvmU/BstrVDH436LyZDBzbhtXzQK0+JYvFIHO+S1j/jXZX71M5f1oC2bxZhXZr9DAk
r7u7qxmSH7JYWjY9GUB+ZC4XG0Iag3XzTZGhSjelQFsVnYsCy2lusRAZ2uRtJIqz1n0OFsKQslI9
5hZvkzw/NuagvoD2ZbA7sKBveTHaXt4ZY/QQ1KjC7Ua/mlXoLSsputf6u6ntsb4qrde12EGC3E78
8I2JP2TzMmCGyK6hT6fPSKu/S6HIm76dcLuPLxYJKlal/rSKYWtbBc+/xgux9NElXFk01ZLs2TWJ
0zJ1b2ZbnQlBV70snN4XKzgt5kihIlVXJcnhAArBxJOtXaM1EKgV2M4R4RwItq5ty6Am10e/EsXg
5YkerCPTRwA80R2peCw0udF3DLXlNeRMY6B7qyXUthhSdRmM/gJQlqaNBawBCppQYBAyje4B9HLZ
jWpkBrPjC5GR24jVZ/T9U7WuV9XdSAIHW6cnLZM+ZlYehHP+lAIgzrO6w/eu6aw4fFnGHJur1FRV
9ioBu4bHm/am7i4WKv58yBg183kd2HZ9PiiGZh6llFquBExfZGgkCpxlVRWvtZFmc0/i05EoKUeu
N5fL6G5IYiQnYam+Jf3J7ENPj/r8vspH4ucm/m3I4lfNDAzDVnQ2Z+OW9VJDhjjInqqrVK+vMY7A
OLNYl34Xfflhy7OyM4bFISzSZnyX1ictH3BvaNpTIHcGoxlQzxqgWYwDwxovoXyptTR4MQhnXwpL
chbNqb0K2WS9F8OrzIXl2aKnYmvb0WOE7A1N1bnyZoIBvakMNrRogYe9qqcfRE1hY2nwXdkTEhx6
tiH+GHQjZgZTr1uG5EVhtL4B1E9KJjpMzhWTTFf5ay5Nv0pE77aNipW41E+1HpNEQNjOVk9WNVwV
75Ey7jrdJm3J5jfhrpJcKVjHCTlnYIqFpRTaTmNR3/dwNOogvgQWabBW8Ihp8kUP65NoiPJtlOTK
/mzT92F+63T5kjecJs00HjjzG9ca4HYzrv0ojFE/GVpxLrXomvOeerFoElbJIREB+MLqAMuCjX9W
Dy/5bDFMl/DzqYx+45ARSC/rbyNKPuSkGIsD8N91mpG3gJZQgbsUjgK1Xlb+0Eg04LNaXCOeVsnn
P1aU5lD0MFEMg6h3qDAkQ/xP8s4kSXIly64rQoqiB6YG683NmzBvYwLxJgI9oGgUUGBHXAc3xoPM
IllVFAqlxpz8wc8fGRFuMOjTd+89lwf8dzJVbKlsJII4A79G1emO9mxeTBNRrtrMbvg0+sgNUx4z
JSn8ahQnj9+f3NI51a6otk6oD3n5C7niLQQFvKW4l9TVAszTZfu4bU0QS6kBV0HWLGvTqoELgprE
DZkxiVMa6lNXWJhpA5JQS3vEWXZn9ZowSJr+CZ+69CFMxuc6434hivw334UxGn2C1lkGtLr3qBRx
nwzX4P7CM2qbZbCBYMvBNYq3MQjo5NYsQxPUA5B8IbeHBvjN0HtPjCHmVJt7AN/vc9qwzAwZz2Zg
2QzV/gNp2Xe0xHA3mOLOpsZFubnaKYVFs7WW/FzPAi5fN9/RsVVyaZXUf6Sx/RiG7THQxgdQf/b0
qFaRVQtMTn36BG4qe8zACaLSYYbK+CoBuP2bTcvvIcZJgpf4N1RudedRe0n5X/05qsXdLbpDNcI/
u2Ej0p8mDknNjxcH2vcS4isrw/EuMzAKo1BuAOba7yFPRu+Ur2nHRTQLp3abSWoZKXopef9uDSdA
kgc7uJ3WHgKDSryqJt2Xp8mH3ZxUwKoCNrwXPGCkYmUs02SbzvO+Mtof0hPpNnfaFtNrLnfN2LDS
o81qH9NDuymMloMuje8szq6FlmU/YzMgkKbLRqYXuIfPNLnFu6Lj7hzP8HmWRTN1zcnOp57Qybl4
+q23D8qPovDFqWzt/KAKeetiA3m7JkAuIKoUlJUdU3ZmGxrdQflY87Odm2bEn68qV19f890l6rmG
OX9g0mm2fBZ4hmvhRksobr3HlN3TRU/tKDvcjpwQFbk00lTs84TrVmeAnd1WajTwcjBelo61Y0tJ
kp7Bq6R5CtYVFT43gRwMPz0O30mNDfsRBivZ6mxXVDQQtQNrd6rm2BsFHVCGvDzFhfQOlkZVdw9I
mLxV8gECkp3d5lYtBy/vD1wGrSNHoTtWZCxpXHOc5DK7uLoBRXcdDNKu7rPIGBYnYpBbDkua0mEd
KrEvk2TZmyEeus4wD9oE3hNX8mhM9bfWeOA8YyZVSkMKil5C1gSelJhr41zQtLJvAmw2drk6Ixw2
j1CsqUmv5XdYwQxJnRGazGooGueefbKzN7EsbHpzxiC8ao9FSjm1wwTsVzyfAeOGx30uWUk8jvk2
FTFFBfgR9pmmr9136XIzij/Disg2FxKeY/sVLzyTuoEAj8RD/7trXnUxP4UDFsnxkurywgiMgSDz
6COx/4xxEaBjmWdSefWSA68pjQHcOz6EARbdup3HrFz7Pxh69L6O3zLD4KemjDON5hQVzoOzb9Vp
6PqAwlVWxrDxRgS6kKLqVJMMNJOH2YrTU1uBcOmYinTKeKP4SuYG+/+KblrLZ9+w+grlKpAn0t8s
LJn6yued085fMJaj1Cznq7EOJeWk75ba+F7qhtoqm8krxTdGAbnFrdKAyEzZDd21Dk9amPKzX0Zi
o4VbM9nyTq5NZ9e38We2RHkzTNcJoQz0BOJsUc1fSazfRp96XSusjqmUatfkZKS1RXjS0hpYTmmD
2R1MuUHJwx7ZPAHd0+zvmvPikmbW1GLQMI5RR+a+FY0NryldUQNi7GlAXPtcxyRK7J5+Y5pmgzhH
5bTt/Km6NvQdOfLmLiyAi0Sz52C/rHkKCgKS0M1QnvHYDpP3nlSonKWEtwiL5pi7XGpkjXMmsVS2
0eozRLnZdiXUHRSv6hQmzFU0Fm7nMBvoepPwOix22r8oPe5vTUv3lnGXLumdo3LitvjJEvkwB5V7
UIb6y86q3S2xZBtsM2hTBrbP5/in6hyQM+H0UoDRHR0cHy2yyCgXRheC9tu8mPlwCq4QafpueS4c
ppITnyorV7CkGVyLJ7BehktrVLt5fDVLCIBch8E/ax7x3MzcE/6IM1SDRTCOYYldYc8siKnR6b2O
Ep/skhfQWBRn687BXcMm0Oc9RXOxcezyDpJrw4ISouUmTeTTNEgEKrACwLMR47wmfwxjWoFM5L4o
81EFbVRISuSSXWuQvkRXLUmV0uEj512Cb2LLthgg0y5bwch5XjDhOubV8oy9j14ejVQy7cKMjxmj
3yHzracxmzo2GIoFSjpfTF5AZtNeCrVcE2iY0axK/+ymLlmTufyFodajQWn5zKx6PqS0Xoqiukv1
5N7jMXRqApdTKW4g76c7dNQTvkoCqx6Z0cFmG9Ply5XmZGc96uhE4MU3G8zV8TDtenjshTNcErov
NjgqVpkyH3d0a2A64X7lV7TFyvUr5Jhs1Ay3wJKZZl9wcF/jqQdMBao6grR5EUl5kzIhwuEXUVON
1i43pR/FChcJH2xAa8pvXFrfhtF90nWTR6K2OSoLch4Y7T4Fpi/tpDacZYkz0P3T28Ww1Y1FOX1c
PvVxDQOMh4g6o5xNvkM75t/GYYnKyGuyljNQUml333c5pcfag0ABpD9lT3MeXYjXcZnRexbw4efN
sZyrX/M4HoqQOrcpB9DVm5xR2bPs8YUyr0a8N8at7Y3n1k1fs6KPLwXw59Fh7PXycVua8d7KPefe
QlahAjUzL5MYmdr60d1hcvjtVnqLgkvWp1kN5jaL5RiG4AAzGgc+2y6Z1RvP6Th5Pflitdzf68q9
qU4d/bUIAXMmcqw9rYwubC5KdeeEMG0oa3pcSAHjH5OH1PB3vQX1wCz4DAIztejtIFQkPfuci6cu
49NEgmZHJBP/kHr9pbVoyNb8IdfG4mWLOMDpG9JoQMciH0iyVhhlJAAdhtXcm2EEcvqNDma6eFA2
zwEU/JyAzUYL/t2CF1YwQm7JwTjbZvgcJ/M+dNnxp7V9tLwx2Y0eqz3aVkEQOclL3YAT8GiGaGgq
nDL8Q0pUeOjkzggW8y6vSQ17NLF3Ab8qy1yufrZ1r3JQzwFMA2r4Pry2PLt4gLF+fc9C0DZYkdKs
nZhyH1CIFK8mh9Ybbqxu6zfLZI+My5IgTX/qC3XD7Li3grjC3OS98QT0UVosP2GmH/1E/bR+gfYg
RHrS/kXy3r1yOTOcbSkm/4hLRjAf0POzBsAMWCe1hVBHuyP9e1X1NmVUpAYLSnnguLgvUaGH4i7o
iMprg5qDwH4waI7mF2R3fYDYEhDpSsv6GCf5V74Q+Gx650A5LtN5brYbr4CBZsntIv2QMmYWnzrk
vK/TEOco9wx6Hwm29/DFd+V6WVB5zqiKluSt1GpK0NXeD8hV6KZ8oqeF8WUmQj/L48z34WgGM68P
oc+DfT9Krt74NlZRy/8suoYZjFbhDSIvd+lKfHkMSjQsU7ZA5zeBok8WpNMl7X6V7J3p8vD2w5IG
GzZm5PUce2cojnEnTvD5eXl4ENQqzCm16FXw6EvrOreaZ5taFZrE8t3srh07j20p08NClBsrLfdq
7Ax0ByTpuU9tIATL/FIG5CFGZrQVSlL0+3G1SmT+J01OfArpeJ7Yex/suAXFhHC67SU67UBPqjVT
Ezq1fbFTItKJ/hiz5VY2xnhwqXail4SEBeW4+4EzPec2diDoWO0w1256WcXXVWb1G+BL2EWWhbFb
r8dZY9TqWa5qpBuGm8nMuy3j35PL+b0VrKCRHrJLHKbGfY1r72iPGPrc8mugVHTrenqIdBjnUcoY
F1mODyrQHZatAyFUIx9vO+acsBZHoxufqtD/u/4PZZ7rYzGqP9DFSf9TlnBOrek1XHCHLBlkiLqw
D0vJgSELrEx8v7dBwaFBR4HZ2H+w0i50y2kMM/5nbjIisK+G61m7mOickha51RUUpOE9+/GoLKAT
x7GNtx7p0euoulwOtpeN72Yu+/V9s214UiMRm3d9M5uboSIqV8BCXzdlJZst+0rxZWcHCBl1uTUE
wucy94DYcEtvaCB6zbSmp7Xl/pXoGnSG5KbqWs5+tPi2ZDK5lkFf7ifTeY4zHK5LkthR71gXtusN
jlDLZrdAyy5jM/Nlfy+TCqUl9ilTqiHk5xeQs7ekE1RRePc08q1+LwoiPF+dUsylR7wf/OUqS+4b
R0COMIIDg7OPi7L8AVdTWl1xGrSzd1wAC7SF6ENQHyd67DdFqPwNoQqKhP9ZNzaKg50Pz1S88aJo
8yONF1w5E0XXQ402wVzOC6LdhqnoL7NJS6BPJUzu5mjmDKAEOkMS+WhROrTKfTcON1fP5PDw/+9t
d+YzIRlAaWB+6MfxDQ/WMeECt/TgRT0ykojf4DgQa7+L2mtPrZW8llndPcX87dyx3xpskSOrEEh5
QfhJryUcUGPkEDCr/tzH9m6u0SdHrBb7wbpvCh+qqJc+1W5hcY/3vK07h/tmqq2jVCjIaAvfccgu
krt4GHWe114ZZ7FC5AQkJrsgwZWjzoRcNgaP+CLlINsBq3WLIvOd+7+csfo9DKV1cJMaJd94UnyC
lDB2QGyKGKRjZFhecMxKbrY+ONEwGJtdQncCx2aMc6Q6ZTYess4/VfEo71U1SuIgRnpIiEyl/On3
IZWzXMfKXxxi5U56426Gg+kt8pz68WbQ+Xtn0UnhBhRm5e2MMs9qd6Nz4W2tcoAhyaUEZ8TMWQJx
E9WkUZjIpGs9mU5DBGF8tRC93xSeKT9UV5sehe06SLN6997Uag9YupMO1Z0zQqh2bAv+qMPqvevp
vY8F2stkc8J57Qf3jB9RSnlqwerlwnqJa0TojEo6LCjLNlSEuxge+x2HCBOBQ21hUC1e1IfNfJwS
7INaYCvmAnk3SZQotDvApnXhswANb7XRAblpT9zrTP5I0w+GZwxh5HHngKUpK6G6b/bWbJFuKabL
ZLuP0iAe5rPcna1nG/8MsT9t3vsDk6FPYIepqqsxPQ6Yl1aLDz2hjx3O48gq+S55bDwqlzfTgO0y
yaffA10F5PJwcOHz3RhIbbFtOI+5bK2Ttly2ALHNi6rub6JWbx19bbCgtiyhaSUrPwv6edlbtAdZ
9HdZGHbnTGjWWMl8NXXyZdJgETdpseOm8FUFJJkpqT55vS4OKEQtK6aSXG/BrmahvxhcrSCDYeEK
L0xeBZVnfagRt2yMJd6DX8675HeTLkhpJA1w72G4HZaZvtogxke6bXKv3ZKnB2w5WJdueVE2gRIj
TjtW0ffTEFCFkYl7U5gY1uvgTz6p9BBYXKOXBRtMaoXwXIzuQv8iIKaGCI/d/BgzpCFHSFqTWBiy
zV3LG0pqLmZix9tMxw+zTfEQ0pDb9a9MS9aRd2CMlrh2Z5G/6ahSjE1pcMqV3NXhMyVYMpW5PFtq
zRvZGqlssmS0AvJZYrm7MiU1Y5ZrXqD7RP8WuPk/y6X0nqa6OgXjAs05Y7WrVPG1GNAz0Vs+XP0k
Usc6sfwmFsNhy5Fy4QmTDyxPXz3be7cs6yEL2o+saotb4YUDVE7LPPQFoqj5lkxEsGJaw5M42FuS
uHOWhd1+yvGPhzOqR9xP+srFIeXammXe1Y9FEIVVRWVu1oxbl4M7dqtTy5Zh29AsWmAS11PPU134
9c5lT7kdFvrSuZ/VJEXX7RgGVKxiw71RMZCZYsaLFrRwhmM7O7S2VtxvfDDZCXKcOfaUT9N3SfyZ
n249sUFesL6TGtGHfl1xULdb7ZPZdrfcT3iqaErb1A65VXoTlo32e1COFF+zSvrySsfbGXXGYiVF
JGtD8leQ+oYThX3XrGBzXjhgrKbW5TJKxzS2BRZh7fITd7bJpbJHow3FwRzKB6csIGlnorsu0zlJ
54WTlKwPNP0qhRQer9+PoDM33lTL44IkXhlWcrE1uaXaVM1+mhusSV9WquxDr8CLBC4lcG5ewVGV
rJNts75P4gZ5osAnRftLo+3mYueIuGNMFDZpD2PF5T4Nc3qwwi48TdO8R9fk26THckdd2d/AwI84
Uthz5y5tfHF4VKfMfxg6/621fLlrvTbbq2S92fU8OLSPv8YJ2ShPZzfOFP4N7v1BgTcuaWSA9p2y
zfT8aKCN2uoVpZ8PJgumaA3+TJWsjt26U3IaWvqCBUdC9ePykLpBWW5rM+Ta9zDPZvmYGOQCYpg/
FeWkVpY9+mJyuc/A7DPKe7gM3oZXAWqJejW97lGXoj8nPomBRMhvJyNUksf+LTba4+IV+U5Mwo7C
JSx3dP4R00g41Z0Ae+4s1j4rPs6JTcHccrw4ouInZuiClX4Cru3HceW+GzwdlUgwB8bxZnHiK8fY
0oSKlkJMhiVYYrIWGHmFuAup9N5xiWt5aTR71pLdmcrVMzhAWNCU4m24rbFWVxMIOld/2EFJlqhl
r5o2uNiHWVMK4RpbXdfhuTZ+KI7JGEXRov1irH9RersJFGVEqnDJF4Tjo7LD8ljPZUu47HeF6Pos
llNX+k+VnYLOK+DQGtMpj/mIrbDZZRqXHFkY1H6sjtQnTgZHF6iNWDfzXTKiB9ahpgJxFIj5at61
QpH8TtqWnjVoZKuemve04ioiZseQdrG0qI6sRIa7EnX2aM3xd5LDtmP3eyWF85O0NoVkxK25Q+MW
9/Tqbu9w1Qs/AUjf9PcNHAVEsXG8di59YGWJamOORLmCVlwtU18ZwF8SOt6lxHUr2FJFQ+uvORLA
IpVqHtsM0NoQ4Arw6hwXA+zx5lblAugvwWsPqxghLmYoja1Bd2F6xx2NCTVp4WVJx4+UaI4cUu2/
0FX/JebN/4+hZgs0wv891Lz57/+tTLLv/0BZWH/Fv1LN3j8IIK/Q0//ZbPNvmWbrH67j0PywYm+E
6ZLU+V+QBdf8hytcqNl4dKGhcCX+35nm8B8Ijj7sBWFZjifC/1IFxYpx+veBZnoxvNB1qOIJXI+M
9Mq++XewL0FaoWwrIGtQReg8SP37oqcdvCufKb0/h7lzc0ssR7TL/j9wTzZ/g//zd/ZMWORrQJsL
y3/8nTMytQjHrIizyZki9hXPuZE/u5wi5vJX2qygquHOLVGbGoednv0mxvlTOcuDThgzgMOfaXuK
sTWO59CeHikie7j0jzBRr0F/ryxk23Y6JWDObUYHu+dOQ96M7t7649990v/GC/oPaHWoDv/pr2Ja
oYN1zTY9KLlExP4Tzk3NSeyJOLboFA5h4Jj5nrp0Gs+8hfbEzsQBGH6NdQ+E2x/pc6ioP/Nq49Aj
0nNr+pqsYOPwHY7gw1hR5JcJuRhCj/nImrpnoTgOqosoLjX5/8UHGhrZ1aAFNSI7eqQy0Ypk7H8m
cYpMWJkYSstLZnt/khDQUK9BlyuSyG4X9lu7LUCNasqM9RC6+EKn32OYkuACAR0kn5x9eIC7wl/b
De8Mf2T2/2u/u/XTJOpvwL4shbuQoxFiaIKNnLGBP/Aw0PrmdBn3SX8zGuFfpiemv9S4qHh6pJPo
signf0VlLh6cXD2o/ksP+Gjm0iRR2ZdlxDwE4Me/BUyp+JspFJDh30wxXJVUvNcJfe5FG76FY/fR
IsOy0Moep18YZ6Oqr+otfXjsdIL23AuK+vqxvJJWiwamoo0rBQWpHIZJxQBVVFNJ6TztlMFobwa6
syJBWJXHHjIm4UXqMIrwnIHOubd1zYIlIXrL8qCTyBohftN9CTYpcWiEVgs87zIe8Z0TtOKHcXIL
RRK2ze4U+apjiLR4n1hgfIwsng9ORTmQa7NokJxDLULDrmBNU1sLJRkznSMp2/vWMwly5OX7rKZ0
K4FSERYGtdi2y7PMvtx2wEtIB1/YxoqDkQHID6zHIp0i0SPJdwlwpAqSlDuAO07Se6uzD0Yj2AGy
HGlo6tp2nrhlaoCs2Y3BaZEsP/Z7gtH5nVkZmEsDIvpJGl7szqfDhYp26CZM8orKWGYI6Lhe7O/m
0N0LB7tEgwoIppMAXNRPy3OtyZah8jyFZXOHGImHOPiYE+N37LKSGR25c/OeQJc7H6X7V2I13brr
/Wv0zFPTNU9O159dXx4MDeLcKGxqJdiwoHHyBxgA62p9wpdHmZNNi4ZMzpWdnVwAj2rRhGa89iar
NSJNdJTcz/yXeltEZXi9M0jAjf8AP+Zds8rbUOmCsw7r3bwJk5hJc/SZ3BU3bVNfZgN9tJYDuFC9
FMBjMCAkrXedK2Zmf24S/AAqA2sCAXle7kbKregCzsx9J2Cw2jOc/Fjsh1qPj5roTAWezjXPQac+
iiBHV+g1ql+evmVmRieALj+pq3KIqOHnqao7xwzLaPbFezJ0W4JveOyn/uQ0I9e71dNv1dZuspv3
xvQftO/B+4d0DWCGZ6oqocYW2v2uC0UzQUuOWvj1RynsrUM39ACTqw5xypH2CZGno3kQ0zYP2jtY
ShiktWEeOaHwluKhr/sOllZFlrstqbYJlglnYHfDobcbi6bF+sdU6zbEuRoVbMhdL5uacMRm/XYU
Gp5nbNrjpqFe2yfq7AGO8ShFWSd20aGAKDFf+sa/VzZOH2+ub2kVn/06/rskzNHaMX9KYrNUcWGR
HlOXsH1Gq3dL+62d2OVee4OBZXvkx8cVeYmhHnC9wuvMjrGyeCuG7Ly4aMdY9LNb0pAisUnXxnUn
o9aYHqEasjiYb71RQbIf551d9zueDLD5sRWwiIDYHzgDbZtUnzYaaJi06duLh23fSPwuwVdh4pn3
ctN7W1M2+qcpxW+aHBO+fgMJpGpgQd2rB6zNX7YdA3jElyPWnGXixlTkeIDEnLNTLm/2ULNZzoW/
TY0nNxu/WNVbvzwv+GTShFoTv2QOH3DlB2hcBj3TsvP2+OFfOsNDeh8pqqm9KzHPgds2F2KHSEf1
bvnOsg1CQK8J07q9msGlxDwXN/4ADSIlabUU79OiSF2SjF1886mYmzfXb1jVA0c6hPVppjF7oAMH
ptelfTElDxfW68kMXys74LOdm0868zg5ZEdOCeW44vfBHCjx4FUBASXfayIzeJGq0hGp/nLrpR4b
XvNVlWSy4xwXjKlbcx+7+UHSFhsVtjx3gcv1VOhfpCqZmcmY6ILpoxvmYwm9eCzlR+cFLNEbAzJq
vfbimin37olkp5+3f3u7fGhnrjEJsRAfQXADd+FX21Qn3PkfePjto6ukS/AMo2WNfbwI6JLNwvec
t8ZmYgNfj0t8qmRjHxCaFzwTTNC9xTaPQjpwAtaFRtbm3MaSDLewSKSpD4AxH4oEfRSkDPBG5ZzU
0GEuLXCiOC3ymg0/I+yBojTj76Zq9CnU6ZOFieUAMuluJs2/EwtAh2A6d9XVSH0RdSrXUdZmb1qw
j0gJ52zlRAkwIRW/gDwzskkUkwYk0lVIRyRLU8P+ykCP5ODQOp9G9ICzOHjmqIwwP0VZOdK6g02j
J8JtVnkQBdJhETOTAqkn/5B0DnemwGYR1kROG3hPTk/swVMOPIAe+gnKfLrHg079R5/z5eznM8gD
B28nj1Djz+XObh5dPWpCYma9t7123ORt/Cvwja8hDbOtN2u03cB/77V/q2eSXFWF75UurXB8ZV7j
7yLhSTspjwspAmsqw/3S9tsqGMFlJQltt/qpGSoUoKp5SVcpdZi/C8tfTmXHec/Zdq/acb5mGoRO
NxVkOah5ydx3s/A/zfyuGcVwbQHuJMJ87DTvlcJP4RL2MTysRa8eoO8kk8WZn3k0taSUelvF91aV
3xk9qAb2hPvUMcu9XQ9/2YNj1N8QoDaMIiFVymERTFUHVFHJqM/T4TomB8s6qHm6bwPV3TLNKlVg
1qnMdXCxipY+ZVTYeXH0oS5xnLmSGTedrzAu6OooyEqzw2Gj8oyYejM6GbC+ka+yAaTBuwzU3vDq
qwBPU+x+TT5GUdnvMZI/VKMfTXr4Nn0d7xKL9XWS4kVheR7ZRf3b1SAmVBaCAZnCkj0SPiUxyl8t
gVkP7XzXFXTX5li6FS413ArFZjmJhCgQnjJ4Z6vxOJiKX6477aSeWbVY2f36h0HCPKQ9Nk1XvI6u
9QAN5q0bgvnYkqJ4BE7CKLMEwS7nwGJ0sa39NOGdnGVyATakDr3HOSbsW9YEy6WvKWCc0/6lt9ED
MQQew2LMDuWcFkdB5s8G4a6l2scTMJAD+Z9wmwa8WWQXJtgZindNt/mtY4lBOHvrusa0l7pzb45J
ojjTuXXlTXLLkWCx4xOHUXI6Qdzx9gzbNIYJte+WgXPBbJ9ZM8qjkjq/elVDt3e8pBcr/GlozSBy
q8A/TQh9GV5vAhbK3lHdiTlqm+IbY2p0jqKH/JaCiyOgF/mmjfZq187WHqwfi/TGyxz/7UcPfE2D
sFsqxepj4Mu7JGiSrjovCKfG4NVbB/RlREjwNA2l3D4z8ZrPHNcna8x41NBn7pYSl0FNG4tybOPN
9zwoak7/7jgUTIM0YDfkqe7Ij4xy8MLrtuzxL2kec5VyI6MInUjqCs+bgXUwrD9qiX9F6LchzcN7
Ilf2zuR3i8PkK1SEqea4/UYwCo+1vXRY42Pcg5X8A9NgeCyLsMW47F2NwnrivFve256N78Je1ZXr
PoNCkoiuVS/y0HeqRuiDBpxwMcOZ75WgfYElyrGO9QQAwCQVRbu9w8RGUqn9FJM9c8NTAByw92BF
mm6m9q/Saggguhg3EhVgBU3w0hqNx30MscKwo4ajyQdoTl1YhgyWxwjISWbfFtUvV1dN59y0fiNg
7rMFS1IrEp8+etrgMq7gx5a9+OpPJhcO64eCaSrrlPU9r8tRSfM2W/3g3cYFjQNwUMzzOf7e9MIl
rzSSazXk727supcaWIO1WpJSsXpnDYa6f/7Dmx3oRC5Og3gifzYJ73EsRHOAFI5ITIasZ29K67Uz
9PPOT2ZuzWu3Q/NSzsO6IhqCC57ogksI3KbZfBdcHPZFjDyPOPzcIW7sO2fVJefwANYEOEC+elJh
g5HWSc5JQvWpye/TdAXHXM5ZMAnGpCAXRIXAxN67In4hS+n9opbzhSjxuRkNbIWpdfKNu6Qul8u0
eN9GybGTGOToxVhiWoCMxVu+S3grjg9ZNf8Ya6ypa4lyqSULz+PUhedk8d9tPEt7CVELL3T3pmX2
QBSHOYwZU4PUIWtSXUjZIU4y5NXUe1s5NvqcHOjOKCihaOOWiyNr8MkiphiHj02XWhszw1KvLHlx
FAwd2WeCStflQ8Xp32ZmSm6m7A/3OHg/C6NC01G2SOLzTgpMxJYfUjfRT27UYmqLSo3b3HbA6Ze+
3M5DPMIA0rBgjUVdisAfD4aw5Im1NgwEH9yDm8hLkdXGOwXqAN+M0dyPtt2dBvya0ZgVSIY4CvBH
cGFzPCKCucrTnVw6ii2ssduB52Kg/qeaaMpDwtvY4yNVHh6DVoSo2qPt70ZuJt3A1tWcgZ4QX713
UWN7MvwW30kWjuQBkizfk6OA1uGN+4pwClpYd2+EwbPdGg2Uoy8zQZbG3VOyxR+d8M2cs29nEcUR
8/sePM0rNlXkwO9WthzYBsZnjkG+wqg5pJAfDeA/x6CqcOUENdlVuAIAVuBT0TQ5mN4OJz/uFd6b
2P0OBOLd2Mr2dTl8F3zwlkqZ+MZn5FP/gRGP6I66qJmF9mDReFAShyhm+9EL6s8h9NNodNE+6VO1
bsV4mgQOCCPD6eCzb3eX+0Gk7+6AEthb5rq0Pk5DKg6VKu+c1v+xyd4B9GTycFtUjM50Zzx44owH
4aRH7GFGOor7YvTohM5EuW+y2caQG+L1L5KLm0ksTRjyoppV8NCERMClSrboudgec4FVhYkhyyR5
qlp9VDibOIjASt5MjiyvTR8LPd3GdNo5ijM77fwzCRNxbRLiByRfbVsBxPATBBfzndgdG5EWvZoL
nnMcadJYeBg2+AnyA+Dn99qvDSQYheUjz+5lPhTsZuA/mGZ/XnzDu8QZ2p5I8ZWVf5KUG54DlsHs
WhuXNFfVoM4zPMgOPyHZHZXPKMkA3R2DgX6UoH4oWs3xUKDrpbCeKMAoG+vWmiAEGyv/68bGs6mx
7f/zO0fGkW6CpseGfsInKTb8zf1DpkN5btv8vmu7/qEa3KOgkmm10wMSMsfkBVfqdK5ayjutlKZZ
kSDMYqO0fo2Stri2cS8tPkW4Wc6vHM/bya2IUld2zuhfqmfUw+RZ6uHAf9O1k3oMOsM98cMqcOdi
AFzoyb788z9quNMTzAXIE9smINJRVvd93R9GE+Nts/almhPlIWOl9tIASOcH4SP8mX4b50VAxYb/
7HdheFGDvxV9zVerMsMTdImDk3SvMLOrx3/9I3ZeB0nahaiBsAgUBbaDZaAAjAIk42GxGg4Qqxz3
5WgemhDvLp6B9BSP7R9ChvjiaTuhZp2evqD9lWd+uhGgs6I00M+IZ6yT5p3lmv6uDbMr44u9C4zm
Xdp8+XH1wUZq+u5Bo1jM5H6WUHPxdqj07a0Pbxqubkr0MPQQrBaTY7zIus067zQXFiLWJpcul2R/
24qyu4duCS0C01XRPg6d97dR6Yur+wnZR2Vg13rGQftRLe1y6BLxq68vuVRNFPvOTyGpkUUgFXZ2
TQQ7vWZlKwhDV9u4n491shTbzmGIIZElmk+4Ig5RKvYtvji6MybEuS+5Ww5A62aIDFxYlz3WLQH0
SGbEF/gJVZO5Nw2TFheC6PQN4bqukIQW9oQl+lPklFl8yRrOrrHxwV0XWR9NI/JMPUAYcf4He2ey
3DiSbdt/qTnK0DqAQU3YNyIpUr0mMCkUAhy9owe+/i2orlllZr1bZW/+JrCUFBlBkYD78XP2XjsH
sO3oO78tCb7tkkOWcnxFEp8jUxjfSiLsl1FWYXI1EVrp4yc/ISysr9O1q6K1ySBroRU8IjJrP7WR
MqElOn0xZY+mRBQzzC5OV+He72vLWMMiqhea4ThEKq/Tcfigz8+DR21SVnjifbMivF39sg1n7qna
jLFysa9G9aum9K3MsjtWg75LSY1YiAKkpVRLB8HpDkYIdDotyo5yZngjqsVma37l5UfOP3t2BUad
LPeYuLrIQZKJwxc9j/s0JFA6TvRNgACdxRlJhL9UfV2sj8bQEBlIJwkk83poeYxtbp4KyAjCS3oP
lqF/VDAX0jQRLP7BbUpzulz6nNNMTgrr4MW3gmkB6od/q5X30TSenDgl1acfna0Zu0gCSWlyMuvZ
G+CF+t0nIZqaeIstgm1oIL/3g4GLqzTMZTSyGqKvjbOONFYA9wuMHyzXGaY1tG9LWXbttaAB1zSF
fSgzzEQq9rwT08hdOSjwOiUdydy1SEeh/Y6olbNCGpe7xspxJyQkV5fsGUIg0xAx/B49Rswj0XBh
gC8CA0cle9HEgaL0MwunVIzCS6k7HBLU9FgIhuJpjKLs4E680fThVwoXXigYvxqOdvOaAFN5Ttbm
4BEJHDezRKqBfm63dxEamzgu4PEo0idlNzC2D+4kI5Kl2xMRKrFUxs9ZwdlvqIGfCtlvM4wDjkdD
JtxZMiQFVM9unYtfiXPngRTA7ijKbTMMnz0KnqWIx1NX1JwdcQbsLNvY6b39LuiNpZHDAhYmN6QI
1FHYvFiA8DqnPfywlNdb1gapG034iHMYP9FnNLAqgIm4uGEfLj3YE0kKftuWE85ePsgJl6dIwLAk
0RMSpwLxt3tWMJqWFJJx5twVOYHifr2NzYgsolq8lJm/muyaktKC/5GmdwSZy0LfYDLT4QAlpz6B
M4ZRbl8U8jVNDXcvBo0HG/s+BqqjaFG9GCw6sbq4TfqgZG0f6im5whZJr0U2nLVKx8nt/DJUe47j
/L5ukoMGy7MmwVuGGSWsDU0nmU5lNGqnIv/CQQ/QyMENMZu6Kh1xTKqBlUmMmfdWgkpxwdk5U8EK
gqBoUdOCXo6hnyypGN0GSVzGW9XXdbiRQfurNbKtp5msAr6/8Tn8sKMz645Ed99PZIC5FjqoRGOQ
Tr9u5Q/cW0VMewhp4Nx2ReYpFJOADhQEnxUTaS2DH0zWxrEwsPq3PBiNd84t65dsCFfQ0LrTigFB
44hyV87cP9el5i6EQHyOE4V+PFbJ2KQYBDtoLEj1KkQOSccHqmEFGbKtqt10QdstbPskFEdAMGeU
u6iEQTFFzBsCrHtdQQLa0Nh3PoVgnMpTmaPZKYrsU/ZSbdjoXvyigLDTV9U6h/iy7DqEYCHMYAXQ
ZGEkfDy+/umgtqp6gXftnClvl0x6fqdL3lYtam+VhfreZ2eq7BddcpBlKs4qkNvflZi2mkzklnuf
ZlPI1uDFTJ6AfeyNiQNq1hcLx4hx/dn4PRXddNduSR0IxwfXHRHqKJa7Wt7GCe8UkoxZ1j5Za90u
di7tgNwvBt6XBM2py8QecOFLDj+TIpKPbza4OYaxHNWOSJwJGS8SNNAUtEgMI9voOUyNqr2MZXUu
yyHCYTW94eL7tmr/GQLtqkRetTZcDgcm3M0pzEhKc7oXvzee26hcM/OBzSCrS83RLG+alzFhkDhO
VbiEjfIgw+GRFtJOtO7eYMixNAMMz5lNPnXamSgSzAfhFE9J62iwar+8yCCVbYz6beLo9/F8uCjq
tt9Y+rMxZeNh0Ka173REhXFTOwhfm4hjcojujgandgi16t1wgf5InEmEOphrKh5qTLtrN407Gidv
GW44OcFwdiXJ1XZxnrLmdSoNwrh0fR9MTg/XRX8LpFXetXzDdPkYRs7c8B3VQuFehxyCCL03krVt
xp9VgyfXcC1/hTdRjOYpcdzxYIFGnWLg+p5bkx/f0d8UcpTLQmnvI7iTiL/oIEm41Ul1bNroAqMH
P2viiq3j9p/C7bvjAIqisYl0zJ2QoL4xetISI1oH+RoXzndVGv7Fzu0dZgZK+CE8a0nHuKUw6dPO
3m1Xf0xiVkWbRniGPYG9sN603nAJG+YiQdBWyMdx8MiCB8zqeaMlfbtFWyYr9lT6QzP3W5OYwgw8
Agpd9Fh43rGhz8P2ks4R6FEZP3fDdC4ntOplEr4SQeBfUGBhbnAYL4ZxfGpnyhktayof3VyLaHiM
x/IWV+a0lG5xy2V0kx21vqkT7wZtzhwQX8kEbjLF3mdgY4qkL8KLKJ6KGA2pxZs+Gym/c+HejwFH
uBD59aLhZN+HHEBILmkwoHionoTc9glcFoRg1xKtWuBz3BgK0eynKqbvW9yBV9OWPfO3hZOWyWaE
GUHWLHhMgd7I9uBRjFQXccgDE82w3KqyPk2lnnpj7i3kEp+3GLihMnGYSG1DfH6YxtjaMVi4j8AU
J2HO2S4eaAKH6axn7cyd4xdwYOVRD+udXqAOh+YoV6W6w+JerS2XdlxvreU0etuqKo9G08A4ISQH
dAluCZk+0NBK3Gnt6AiWkkhfFRrWzxzgl9sE0OmcaCvc4d7v8yc/ySPklNYA4mCEHeJtmjSJKLB3
2TDeGOW1UJvba1cwiGvkk+OJT72g1hCDgWJOxDRCkViVaZCsJivGX38KMkvbEU0bMM1B2dC12HS0
Or9xH39KL/xu27Nf8BvE0YT6D4tBAXZlNXKgW+SqOJZIqk5IY4stSldgAU715aZofBtEDW1j8cF6
xY0wGN1r7s22i9ZT3r/o01Cuqg7ysJX0i+FUkWiByKp/7hTJCsgnr3C4SlqB1Vdhmo+pBkIupfeS
jOIV3F/EMDVdT86YbccSGqCfUjNkCRN+sNPP6dRF+9zXHTRIBZZfQsIDRu0YPdWB1jydEvZ2wFVN
ug1jZF4oBtkbHWvvDsj3wc0ANI2NM1jNi/+6SUwmPmnQButBMjl1E557TlTjUvmo95u6fvay9rce
84KgEkF5bYb3ShsfMhpQkAvb4AVPEK0bg5JM8244keV50O0Dwr4JChhzb7qDyaaysCrJMn+9TqFO
xdUZzNLG4Vkvems5yWrrDDiegxL7faU9dTVibhtDLn5ct8KYWN6aobng4PtQ8679oyb5//oqJqS/
//G3XwXkyGq8/Q5lkaOPyhs47vuvf/zN8IlS+N8FVvTrmjb8SP/tf/mnwkoTf0dIJAgUEKQIoycS
SHT633Xzj79plvF3k6a67fmOhWlF/5fIirgaw3bE/BNh+p73hyQbS/+7TtQDKQ/CmfMCydL+f0my
mQVA/1JZIawyeHm6Z5q0tTHS6X9J/+sLGqQ29+0y9GO5b8uvgTZhj+jyUpsNoeq2/4hyU1u7WEb8
rCivQdE6e1zG264uH/MQtLEhir3warTeApf6H97L/4uEyf5zmjSvzzY8T9dJ1+AIaprGX2It+jKU
eYS8iemCSIioiqtNrQ/BQh0bJnOLvEu9TeR7u67KFAlVRXytOJcjcpbXEu05J6EITYUsnpRJ8oDB
AVgoEDHY0h8TOG3M0zN1cXLmskN0nOrsgmp6PAu/ItzUgp4fh9Eec26z7sKx2ehFZq/0HNBaqOSH
PhoDFW8aPqs0voYW/CROz6jfLeMjFMre+4Qk3He9ZZ0rKn1UwjeLqcp/e4vmt+BPHyFNRRRe3GKG
69iGMcdK/kEopwQ8EYcJA/ZHw9iMXeIdfy7p3HtXfQGcqAeOL2rmDwkzghddhNDnzF5tMcRw0Cul
h1sTBXOIzCQaDW1FVRweB2hnvpTatRy0V5oeI2ZbM7hCgLhMbZ8+FsI4h6Vmb2sI+hyQy+CEMAQ9
BRUwXuZovDNks/LMaOtmlffS8yoQnlnuMU5792Xq9AV8HXkYESjCqLH0lRZa5W10NPHPlet/zT/3
ZsHen94hsqB8Hj7L5qFCsfiXmwgvcSIMtLfLoe8/beQHs3J6OAX2KPdhyMsGndEZg/MAs/jNHvPn
2jDkVRPBL6xP6qBjXLj+fGuiX7PwBQrxn+/9XDJqupXoGL8Fo75NNUs+BzUQwQ5fLY50tiKtLsRG
w2+AmwRFDXbC28/F7cY93iJ4UPOu3aJHOcwAj8XPD6MqHW/WfMRreMrQl9AW8Ov7LJz0ewF0YsVG
Kag++PLn4laxuylcD7+fGjXm0pwnYBCLD0SW9zDAoyfTLoFCY5OvUkHwFICON+hSb0bQq6uOAv6e
+d9uCNQmtOksgLSZZXmEMPKPEIAMHuAJQkm8rkPL3OeGLvYG52AQl1N2nGYGXcWKgMWrvYnctC8M
VcPnUJiH1gmLaxur8LkETwH5yLn1dvn1n9cJ98/ZqfM64ZmE8FjIi03HtP4qdFTjWGdhZNGHGSEq
D+0+SaHWhVHf3+LUCs5dYxE04MTHLlAcXilsewZpjVhpbY73re3jo281p6ZzzuVgJxsgQPE6SAZs
dZUAuGAT9tnU6SnKzPc0Hsztz7camZAE20HaK+awLLP1k1VqayXyAF+/DvMlcxx3YYAC200+WTaO
3SFDm6mhcSi+x7S+d/KuvFYT6PGJwUw5mwp+Lo5R/s+XOOXWeUkwVcDZ81xNjnWmMSRpkFc7eAHF
KXG94sTcX6cutfxNY4XL2CuSdwSy7sbO6NXyjhm7QS+Hu1FG+86T9b6bv/r5loxCRkutjHF8IZbo
k/bIJK45NvNUBWi0E2DQG5PQPpduUGEjqv/bMm/+WafKxydMl3uJZ9N0yB4Wf1nDmPDWKSs0Cc+e
pq9MuNHnKHLveVsYVDO52oZ60YAS9+Kn3sIZUXsqfcxqHToBdVLgUKtX8ww97aFuNDAN1AQyHvz3
Oc2t+K60yuSMvYa16UyVqJ7LEdsG3GKC20ycuFY4EW5LY/JU2lg5/vO9+aMX/svyw/0pTH431h5X
zMvTHxZoz5cC8i8I+M5D2oHZ4xoC0n5EqcSAvn4Nc9d5C6clXG5UO33hHv55sRqSL7zwnKAAOgw2
R4YujxFkwsoCYxRdHWSQdz8XxJwQbFN6Blnl3+i/EBzUpeZ7N/rN1o9d+y7rqvwwus1RzmZnQ1oK
75dlvEbTpWx9864V2NHI43OO6CeDXei2z2E6dK/R6H1mhUMDvQBJApGqLPJT6KD/XapyHcW1foi0
vRYb1SGBOpYjaSQnJ6KJ9j8XV4n/st8Zxr/VBMIFcYH+3NY9j3uGmL8/vp8IAs2xKhjC9QO0VLQN
uKtRnvSz1iFzAhplgPWafYQTIs4dh5Q4Lp7xiPVfv8adG55bT+1a/ubjvy6qR8g0MDxVDQ0UQVHz
pBLUhbEwXhxFX9LLIOrmVcHUPXIOpJZ2sFHDA+BONnzMWg4IDKyn0y0zIpxVVgBneZjIYLfLO3rC
9rVKWrXMHQ9vi2W/+AbLt+aTJI7PVr9T1tdIBCjuNXRPKreraz1fHLMjRqYG/qIcb60aLz8bxhju
vam6/pBZ2tZGmWKg7OSd4iihlf6qGLJnMxqOmlGL+xhO6UW47UEqwzn+XCZkOUfUdrPext+WQa2d
mEJrp3qyiHswd1qTBvfjaMtrNU7b0Wj0kzM3turR2PmaMu8Bspr3Cq8jWk0rOQPHgXHYzfqeCBhB
7JftVdc7feWXWna2K63b49lnMtlW6UdjpBcnkjEO0YaE9c7uj5OL47nGh/Ley+EVOUt1G8IyP0Vg
WJEQ2fl7mTYQ6IkcrKMxvv5cimnc6lKZh6yamJ0ErnPssZydOPj/8vQi//WfH2Lr32oI13BdotVc
k8xJEtv+8hC7UwpJpHXhP1YrFFrlLeumEn9VoENXiVxkGmZ+TGlKMx7WIdpnbUdRmezhEpW4zNJ6
lzX5d8VEjClk4Te7RLovAQfUOyaVX4n0NfAU9jUfrwWwn1UCeHZTl4Z2s8e+3zW1uZVyBLQ9XzIV
9ZtAMokw6N8+QV5YVkgEX/7zr8zd/9fTgUvhTeXF6uU4ps8e++cnTflN33r2iDp23gjG4vHnQtIY
fQBh3nrTNk7h4L3VKRrbsIkEWjcv2xuSepNQLfnsIM+/0+jPLIpukM90VsSBoRe+uvmnImB4mtoE
btVQ8p6HICIube5py2Izlkb65AH+WsAHo00a3jo9bW6ahaiP9vNw+PmyVhky/yhCttXpzvdgW/Zp
KGYpVOPdo0tj7o27YU1Nv80DxK85okmjG3pCZtQzI5hHRQ8INYb6igngpF5Q70Vy3hPc9eUldCM0
5PAYYhGKI21URNE5zdto+a81Fe2y/Q1E5Rto82IqMQEPKF8XUTK+DxbFloWoJy2o5jLya2EAjR+q
l7SsIP65IqSFaaU1TSZ76xehiQiyBUKaQrtTTGS9vQimd1JA6Gbm8mwoQEVZfh9X3VtcObvETT48
hQ5UAWsynC6lGZM0tOsn1nCLHkfXe+fKy5ot0/CPKVdXQG74W/MIdwZITKjoM/kOK2FZJA8Gjru2
89lineA5lti9tUds6g/d6Nr72Mb3VhG50FRZgh6+f0HWy+mqTZexanKEstol9rA0t3pF0Fg2PKHQ
YchInF3db81uehC+sYi1p8hH6Bzl/ikYy2viNuV6CLutbjCSplJlRmUW64Ksh4UaimyTVQpEnQGJ
3cxflFVbdBEhTFmpiX7HUWhuaafsdL9mpE7tuUTTrQD4b5VhbYyEnugUtfFaU87Oj2nxda3PKKAM
f+kzp9P1vpTQ93Js440pI5BhgPT34S3w7XoDIXNAqhJWi9Rp9bVRXDjzsDplK3Qo3lNuDuvM19et
Df4FU4iDwhMwGWaBrVHRCKwcVI9mq2s7Ex9HhyzQ6bQ70B7RIXeahdkC8u8jPeY8vTRStDktWnwz
cBkSlCS0QEo68ptBqIJtvwhM7ESqhSugKmZNo37RS+M70nCOdJDJN1GUVKA+8lvV6liUti3taMzG
WKDBoJg5h+QB/YhZOofIJ+uFJuu9V5KCw/upMefD8hfj7XZG0zibyfQ8VcD8a9tpl0nL99kQ3Y1g
1ds5Zg0BLQbHz2F31w0kU3cQr2X+7DfeR1b4/UrugsI6CWvwVk2jN0jmquox093vtAqOvQNTcqBt
MFYUGOjSrJUS4hQis1iQcqbdG9ODcvLPeciEPBUGD0tILaH6hujbxinetAyFYRifysG/b02GojUU
9OZHLq5SstaSZ03XPzS7Zy8KX1KmQ2Ok7zoBhexRMngAlodivy2w2g7yMgBzOTQvrU965FD6byib
tn42MhKFVFrOG5X1Hg/tr8h9M7S6JaxoLJehMg7d8Dtp0+It44X3mL2YuHc4Pw+hVemXbISn1esB
5l/Fwzw6xc1M/A+RTMau6tUchAGlRKD6R4fmYbz07G7jSs04dfrwnRdDgaIxH58cIgHqsECy77MR
WhBqVwU+04NehaRuWslXmUT2oc8rez1lxO/1gXDX/aiuPg7hlai7nbTjzxoAzjaOhyOyqo0X5O16
GjuOAGHKLNzP3y3J1Cgu0+epFPfZITj0Hk9g1YPDJbZhmaOBXRt0LIhB8P2dChn4Jr89vKSppWaU
DFyDPNO3DrI7L6g2jZMS8ziKcceIr0M8gfDFBKMWPBRgtUEfMXvylnUWvLc2HMeUGI6iF+aG4u+Z
0kM7MXTSToPrwHNFisC+jz8fDpEe2AdUJ6+BW3l3tGDOqDu+4zleHt2FxtRGm6FMy6LR2mvPXLQR
jlroUFlLNF0nVzAFDc2SD4HcHaeViFfdbauc6iDSLcE4Chowf03mkpygMz6IR7XJyiAF3KSXq1xn
Hi5V81QH5EElJpiE0BQr3Sp/t/LkGzc5iu84Aq0rZW6twwoqgQE3eGEE2akqp2ljB+NLU9aU+WZv
rMqgh18s0Eu4FU+uoRGP18nGIoom+EJ6/RsoaPoKNBxJRpjj7Z+ye1Q9RME9aZq6VaZQ2zA5V3V7
BcukeusRZB+qhlI+uExAe6fblHE87QnSrLdOkv5uapL1soH5BgGL4SVwAeG0tf07SAWOqZqMO997
IMoRRLEZzLHSwERzYE2p4zTb1hyOqmFMhDsGkdXY1GTOTNyVGzMFt9Raxo28xG5dIMcaGGPoyvAu
yn40bIVQq9OyFQ7wazzqxh607o+WFENxCyrHyNduviN/3l3TANK3pgZcW36Z3qT2UcqCiNwg28/C
hqINxDIbCn3tV3Gx4VEoVffLL/iPlEn0FsvaZ1R61aUJwjUhou0jm+2z6lBmkONpnSqpnZweh0ip
B9fOdPuzDWtg3cbJ7zKKQD1LdJmETS5d2xlXsfyR1gxPHkcuBImEwrQhJoM4f7J68xpYD3GATloU
9bNjKbDmnrsqibQ7tSbg/QCNYgTliNTHHJE+oDCFvdpycjJjbFwAhESy8ZIopFEWH2utfO17gijy
2v8kuQHEHpOcIMnZH4r6V0cabscxeFFV3rjI0ACiA6G7UcqMIUgUbMqcD2WKY4scnQTaMpKIXUGQ
nrmeumw8tTM3HFUA49kmTFat3ZOQMBgn3UEhM+SPiT4STJsvAlEhg+yBTSVhdSkGoHCjnPFa4r6K
NXfnj8SzIW9xyOCwj36tpqOffaSZaS7DGMhKMcw5DIjify7G2LI1sfmVmZvCiq2m+8hKOIG22Z0q
H+hC5scw6TLExnbGAIzhDFKUbxcmGuP8lSAIfeNWQ0Tmlov2wiNnM9cEOD26OysmNqx5pJuJdht8
kKoQUmJyos87H3Sf1b3G6fjqEkG08TI32clgeGqb/j2wAQdB0dkzDKM8qjXyuzUHcT+M241E4jXH
uaYRhaKP6bMavNe6pIeUWQemS+JIB4n64UvSJCOPoZl2Xd5i/bNhh3UtCs2qmKDAq6sgZRDhqZdz
vmfjE+z1rmzWVaOtM14yKMd+htZMn7SCBOhU1sxqdEmjgEyCorbLl0mCY7D2JFkUQfJiveI7dndw
9qDdk+OmhA0KTjMxcqIZxEfW35exA/YU3kHdMt119ITEwugtHOuzoitVRVO/QVB40lO5GqvwPRLc
f31widHvuSb1UM8fGOdwstFxjz4QNzKMF0ndfklcvoRU0R0uHnGPPCZoeLATWE/+SBLNgOQmJQ+q
F9o3AXoAeG1kWyZJXz1agoVbdiCT1dyBvwNIWS5hizD3DQ8mQ+Adcq5fweDdRdRdhIW2r4PuVftx
OqAyy1ldIWnVRCX/0DvS7mmaUDoxN4sbhXjRajapAo+Da4y2By+JEcl6mnwQlNpaC2J6q1VM7uQM
vMTDRhy7iXoONPEGR9OxdU0eyWbK1+IbTfCeFQplyTEmqRWKKxf0D7u+ddz9WJtwYGD0Kx3bIOZm
UvcQd8dWy3DPTJkZlItonmf3uyQH1jsNkH8rC8VMnpsb30BMgVdLMrJnAO+nE0J9hOZIVNMl+rl4
M3rOheMrVWpOcTQ291DliQAIkQV45ChqCSFF8aReZNDd4TXaxTK4zzIJHxIE/8qpfbnVMJZTJk2X
RDNfoEsgpah2ThddipzPzetrtD4xem+dVkEbdySkzukDutjyaMy6ceDjtqbeew/y2lBSyFtOBuTb
thkcF/tYsxFuJ9ztGpoOejrRL+DNN0jJOQBcZsp2WXxwNmXBkWpYmRkFrRka4qAn+WaykCNMMceE
dKy+rKgA1MmrW5DfIbr+Loit84SGgWRdsPXmoMzTj8ExJ2ZGsDVwCsIH1unYctiBeZGU8QCqLJ5j
VGxIVPqIdJNkGq6xk08Ha6ovgxf2+0KXa1IgYGyNOGlbR5IIN31kRk+MWdielIPUyq/Fwqsi0gZw
JS9dxdkmmqaD0DG8Gbr9No7tKuv8Oz8TVwDXpObGnmA+UtkQRCSQFKdrcBISttzVTxgP19ookTmG
SJfLClmTjWe4TvR3Q+vTAzgpa+FJ9V7npqR/2YPCNH30j759QdHpFsklVihPtIm4YI1zgTCmj1mO
vq5MczOFZG6bgzymQNugrvG8NdG5CrEjCiIIV4MnULxkyAVIqbRk9SXHbDFkwt/oVhSuy4GkcBVH
S4Yu8jnTd9T1l8SxiDZthiesYvS68gxiM/+X59JFC65QF1cJYb2ZBHozWreOgFSCmYm6y0SCp6bi
BOwmfn9zcm3f+fRhAU0Zhvlhht3ecDLB7tetDaIrdzrGJ6gH064yZMdZFrB/qyQmZnwLgYsi23Ou
FaQkKnBAlfZ7wNBn6VjOU4InKelqZ6Up+9INL97I8X56DVo35igea4wYW2yh9txPGLFqkI6aJCCl
i0A8tVl5Hzrm9AVvZpULLHCNZt5HDS8DSdipLKvuMAZzFuVJR9vPm6qNe8KKHX65AR+FyXx9hX/E
RcQRbEXmc8LBh84291yX9gdPmFy1PqfZVK8IcNeRYUP5/SDQgNK8X04YZOSEEw2tD2b84OCkAaWm
zwZlkBcVhVj62+g1KdMdjtdxqbUzyodIQgphngMrRTPsTF9xWL6GVoHEoG/vQFRipgs4CAlCJerJ
fsjaZgEWvd97QfqYMDPDjXu0EzEuPLNOVpFjeis4ki9jYT0Oj/SsipXJhnzQRLKXDEOWEwq/jTYh
bXI7tGaa/mYo58x0N1gCXMU+TjJESElapRtybrJt03e/ChvgICLufdjrGxQ8zdmEZqEjXbfQJzB0
m+jRtyySjEyhXjEha4jP1gh+xEQyhywguaM/eq8mfe15IZ6OZFiCsEE+Gwtv3Up7hTsSE1bosUxY
8KhMXCGyq8Su6dw7ipoH9NaoPEjHqnu3g0vpfBsm6yLdfAwTmPWCh2A6I5ykPTBKdSx7/KZJBYPM
MGJiE/uvDpEjM+Tk4A+oE5NuNodXxpHaGuNx+117/ZMaFLpmT+Jerr5R95KASghTF+hvdSGPGokA
9DxYisJGx8VpeLD78TktSsdv1oNYdz0Y+TGjI6ClGhSlUxxQ85NR/WGN+YdW5gzBOiJLXJ4zLGbd
xCyaQRyhrWjkvcq+F4OtLUm8g4eOap1fYdMUApeSh+LGLMIbVjOCUqv0ybUaiEFROQA+QsedRp2g
eiBrSVIxjCWKEjlxO2o6ZoPynjqYAYdNjoeCprdoCOC0zciZ/yD/XJfcoAOtSYba9Gb2VtkHF3Xm
egzwjwYa+QzYEIERDO5aiCdHm9EZIx1q1EQuP7N5qaCzSj9/yALweaLtCErj75lgDK5Fj2xNo36t
Zv0v59r5PtHuZGCIPc8QWAm0B3ea2voaPuBQJSaw8hqQLMMQ1aHdyikG1j1TZldzNhHQ2TCXB7tt
h1Wn63DOaBGUjEmXlcy+B2rpTrxqIj3iqIqDRB6aRF0APr32CZI2RwvvGyzdKGeM36np38dEwOHg
aR8whihqahKAoSBCvBo2fkYwgUWrjs86eY+iS9OX3UpPgHXWqt/6o73iUXhO7HBYTyEinC617hCh
JqBMKUaNCRbxzM1bGi14kyn4ZHqD5ymPojsVgUc3nIc2JU7qVoIHO5RteStlfdLMPDkOYXNKP/MI
sdGAMDhx9l06QvAXNSL1CqGXyPRlHj4WlfEIgk225iZDtJXR0+CL/EP6ap+3yM1nNZ3EvrEwivpQ
QnPFmZ1dpsQGOm9g8XQ4zf58lQyMF2tXO+UtEQDWHCLVsSNhqC8PuWE+5xVxAPPoyMzIVipC+Qwq
PeTkFj+GLibHEoEJhxNiyTCEI6tmry4ULe9m3BDZ+XtopHbogwnFXrAc7UBtNQeJSeeV+ooi2RpW
uVNh6PLGdZqgt4WYjKmgGQDBgFDtiw8YAj+vS+F0AwSdZj4nUrWKHfFhRYwHS6t1FibQswyyxBXW
GBU4vQ1mYiDvSXDJYiqboTefbFG9FAPdAqyc4TYr41uYQX+Ncv13neFbG2wAvOZkunSICb6ddLWi
/f2UY4MHei8uiUVEUUdyEwdzyIKbpr5WOsCICgLMuiE/ZEHqHvZC8baVdfGa6OEn5rBuYWkgQtzB
5XZHMJYFJnhAUnJN4nPHOHwNYALHaXZvNKo/+H2iiPbqgl0WCngt9VdifCs3zH5CNzTLfPZcI0AG
F+HfANq1QVnM7Y1bTOcoVCoSS9smuzYy2g6+DHY2TsQQ7+8IV7ZGutJZLhwMM2D5qd7TAV75na7b
9PBtEApmVq0yA6fnUNekWNpPeQaza2jdaFcawjvbA9hk3wAeYBHovEgOiumiV9zbDEJwTGD01R4M
PO7LQaansufsNZPRixlo5k90dADMBk1xR3IYphzPf2YjZZWKkme3J4JCs0oagQQDJAEtfndQF21k
FcsHukm4UR26v5291gtQ/pj9F3qCvzWeSxyjh4ZQ1h9xr+tHwqnYdBpni9QRziuNIpfxgttGp2Fq
0s1ke+RUBLWzwaeOZrS3GCHTnbAsjvI9AhXUv2ctDkjrrIih9Zk77FypfhVpTYu4Vt2Smjg0Hqyp
WkpRGaDf4k2tUn/VYBeinE12BpvXojA7ogTV9Fv3UCkjWtjRCCjXSW9X+9hwiCbSSrAnw/Ah/w9v
57Ecu5J213fRHB3wSERIGpT3LBb9mWTQwie8fXotsP8/om9LupImmjAuL885JKsA5Gf2Xjvs9jGD
8iUKefbkwV1qgpsbG56TdvKSQg1pcdw96Paw7wdiqCLbIaFBL996TQ775gHLTXkmd4V52dK1gTSL
3iy2rT9eQsO4+oYJgFcPvsuV6/NmJDoeXk5d7Aui/maJARo6O7Xc9hwXOJxMIMJb3+fczyKbuuad
ZxnfGNHI5KETzsTdaBCJCb0ElgJFKBeQI3ly9kBM8UkgHaoMYJHI1neTgriQAdM3IDublbD25eC8
afN7PrEX3TmTthV19cFxQPgPOqIlEWRLIrIIFG/9LcvCH7LqvgtmgCtar3fDoEbOolhnUX4dEVMc
MMzsUp9aCR11s6B7bbiHBdqcSJzT3pk2adO9esCngzw+T35vbsMJ8TaNVxyc0d1hZ/EZcWDnM2Nm
dAQSvA/EKsxBbxSr2ApJHHGig8/4shlx+HZ+UG8DLBSmCHMSa1kxlCFIrURCYCUL7c5s6pVJuhFG
jXXBwuJB+u2VILU5ojC7pcY9lIz06kV7IEb62ovwZHtVAFaScXFTf8M347VLGWXxQm47Ud838STg
JzcmjbP2lGmRiRvMLhaYpH7YQAQLGaarwBnMay8m2Bu294MAFqOEceckSGLbqiBPxqVcZrWJKKQM
4Ucw0goGKA3UfC8U/HItqVcghgKnKqJPkYwwpDBon5AbcZnWBOj4VJ099l+tsYzHfjb3G3G+NamY
F0ofWC8JevRAs3N0Vfp49drxoFwV3Dg+mj3beq4BO/TXsh5AkZi6vDgULhehT9M6gFW4jIucNmb0
j6iZmosl8RyVQX6KDA87sOjDbYL8tdCeVV/8BDEnkJE7zYkHNwYA8nq2I5XbxrP9byBMR7MU1SnG
KVCheL8MAGKuqJMVc8qCsp2h+jqwwNn0+VFB+NmbYcS4LjGqi8owshhF03zG6Jzz0sLmofRtwG4U
1jmbzsphJhClitgKoRN1UrbZzcdFUFIV3op8mzVlfWNRuO6mnCjBDAm79MjIXZn8f2XcuVgK9ujZ
MZw7SX8nGpdAC0HN2sbvLTZUXBFVfIusyTlOTvgqai26/X6IO5HOgI92Zfn+PnSj9CIpmG/0B8ge
bNkdulyykY4ckiVyUtsR3w9baRTjfU+q3RWXcRsbbx2qhkOYy+geqnp8r1HIQluT7W7+Yp9m9kHT
arYxXVesujJmbVrY2pVZV792WtDoQxk2UNvrekOwY33z5w9VbXMPhv1FB4dz8/NRHvnlXzNQopg3
dOsQkRz/IL3PoKBnZkmOwpvj7IQfzQZ3DtPeNeZ0wpbdg1Rn0xvO+mR2D1n6NIqivNFT9w+hblWr
sZii7e+n+oTp2LSjbDP63lfecuMvddxiQj3i+ase7ST/ScDBn0RZV49CmR46xszf/H4xaEqe2sH0
OFrxTS9D/6U3jYaBdJnt/KmzHp2efWoXYUYUlKBzLue2tlwoR5GtHsyAt5BehKdyUKsHz2zx3hM0
c8lsLheiqN3XfBD5jxkluKSFm51DB1OGPmnuyo2D4eKHERkudXidgrhmge69W53t/qnYcC1LgJ5V
Yot7RTxhPHTul6Sjng8dm5vmfUjDP0Gsd0+VBdWrLrz7mGhLUlCaEm0faY5tRebiPD89hU4ZH+xZ
yIWL+VTEhC11ldn+VNWcpuvqN6EdTVIDNLKl34oxI/5OEZ5nMSm3tR4vpngMAxIaySBGO9RyWw/V
BcumwMfu17ib3HFLtgwToOqpaoLyIaFTMoxzG43dS27IHJndRfdIFq2MrD/gSguWRglut6FucpUO
Mx1V4yp1HkWM7dvLaZCtOt6Re3zDmwYsQANHpcIe5ChWtbMGIyhIeel5UWbkcNY8Zw6IA1CmXFtB
tMYZP+d7aWtDFvLFodw66A7W7QicW0x8XRHn2i2Jq8ex18yDVUHiZgw+rBurCE+MV+77GI611AcT
O+FgnpHbGnBJkGuyJh+ZXqQ5Eiy8gk4MXc6pym1fas796KbqjgH0ZigbCOKtuqmk8I6gCg5Op9KN
YIgExQiRh9kGp9bCfJKNzY3UrnmRYrL2EHl5sqbMOZQEIlahk6IuzJaBbotj5rP3UGbXbaxIw4Bv
2Qql8vSH56/c4U/QQAjFHbWyC4TBz27G2OS7at5h5u6rVffu3imQSBdQ+bkTsOIb9mtMuXDJKwHa
SBEpTXqlu63r8po0CFSCKvwBEy0uvx/U4ELez7QdThl3LcV3PdsKMcKxgvM+EsYIWGvwLSjBKnYw
7VPEWeRrbXWZTTqj6QeH0Y2cdeW7O58Db53UfbsVLhcqRDLS7aULKgdsFN008hf3mmgKAFVj4sSk
SyTazV/B6Mt2EqQFwZvxHA8XFcupK8ajpwFFMNyIXqCcdZ5yqDeK+3gfZRCjitL6zBQhKGMH06jW
X1JjHE/sBxFBxEPy4OQQ9fC9HH8/5BE6aS14qbpM3XtZYN8IKtFWon0NELJsdNYohwjnxs7M6z96
7uGczOIv26SOwMbn3gvUvsTczoOdiUFt7TUnZWarYaqR4XYJ8c6mDkSZUUxZaHI1JUpdXR1dl+c0
ZISkLPhptqp302++/Dtj6otbwqls9+nszLIixp7Q6MbRS9GwVILAu8yDt9Ui4VPVQ5Z9q0DtxmQa
78zELZ5kr31pJVp1LR4vuF36gyBJt4jM8JTCWQpMJz7rGi77znKeR/IsTqWoxSXWJm7RsTgDHHmy
GjZ8fRIY90njsoqbiGTQLIxfagiMrcoK/6y6OOOJ1zKLbi0GIOg6UUYU90hhpvsAoeqtE8OxwsO0
N+cGJTGi8Kw8Ozh7KBMFITuuSfZPYgXyVChTMcMzcX+GsP8SnlBb3xrH+2mw9yGBLpdgtvnnddqc
4hisuEj7TTz/f3BFFTqIhV0n9pWMknDlg0NjNg8msYg8HlFxa67rsQwXBk3lU0DuJj5nm9QnRYDp
UJmE3RYdC4ra1nYCgNIzbP6tFprR+5Kot/5sAFOc4cXm0sCnyqpI46Zsx2Tf56k6/n5IZcywQYGu
qHvE2X6L8l/EH0I+Ybr1gHh6rMt5nttrUgMlzjjpU3EwaDKIt+uywH+sZ5ZHXr6ZbNnu7EncJoNH
vJradNMNhY0gFi3jKHRyMKzgQjdPb1iW0X29m9jnB6ll3DMX086G3m/a1rAOWi4tVvrV88SWe0sg
YXy2PJGts6hl6lSq7CR0EtmQ90D5yh6zwFDAICbIEmmLCNG2CYBK2uLOaePiLjCynVk/htlQHetE
ou3Wg5cee/KFm/S+wwzyI2hEyzpYKVUP9JaOQwTuf9Y5ee/s2aL/ngm+KMw/etsesLVxIkoibF0K
rEMBcenAumXLv0bMu6vRxVWiePJ6vVtPmt+u4J1D0jbTmK0nej9bL/Qr5xDxfSAtH/2BIqXy4oK8
S/fgEU1+5b5KVk1ZDptIb+U2S7Hb5ja5gPyF4BhhdVzGDQgNt8PwbYGtl9wZzwQV6m7tHqzc/U79
EY97mN+MEJQRnVyx6md6bl1rUOdafVxVnpuxZEu7sxzWbicefJaNKnedB8tnHlUF0TvwS6aAgapO
pUT00up3Nr7jHTa5hwzA0amnQFpWr5UXOZvCa41HqaCe01Iwg51BRCw9cWTTtkedx+ROZ5a9TKS/
DgJGR6gqSHtPM2Z1Mo5BtyT5hlk+mwZCaXk0YlbNhSw90iwL8w64H9SlJrTAfwfdToIkWJSdllyR
vbHrr5rL72emLKFA+brY1vjxD3kk32FatsjPcGmafdju+nDKt4gDrSXz1eJW+kVxs7svtKGKTFRL
ndOQ9qaenFNgFnxgzbScDHKagat0Vyzf3VUkojkKy7kGdnvTvYocLJn2j338aIa6+fT7ibIeCl8z
79LAfHSoj8+Fo5Cyx5P/NnrFniaGaNQsSre1U8r7GiPg/d8rINnxIHD8V+k2hj/PNi1mBMIxsWrN
uvV/kW6XSYjJTiIgIlDKQj1T6/cuXHzc8tGwtuOiOfqzUj4yVLDQidhdqRFPqAzHvetDNrMktDaO
FEJNS+UwVZ16xmhoVkLrOYuDlKGEAXcWz+wCgqfD5CWXjBcr68hAehZsbPCEeAIniJc0Z/qT/FoM
8R2epe78+0EbWIapATnN76d6/EFOmn3MTK87SoKT666ud8Db3COinHBfRWF09D3b2pNiUx6y+g+I
WVZa5ey811sVbuy4ec3wcjWxyEhs5kNYc21PlgH1kaUTUpYwATRoMdm0zBS9sque0q5xjiJ0UMvk
HcJW6T4PLW7fDPox4+tkN1FykG2FdJWmGYCtop7n37HfoInvNK+YV3D6EQmfschFLLZplzcvkGrn
APZUXcBvdQzl8gEUnMxvLRPilUgHco/nK8+KroI4OwCKw6spB6yfAUCbZEiDQ2O9DAhrbr8fhE0x
hu3C3OTHPEzTSy6b8kSIyqrxtPyhgHK/+Pvr538SDXsuqmvb81xTmI5rujNp/F8vH4UTWu/m+chA
0JKsopyltJWvP7pk0t5at8FCjgxn1er8mThuoA75PNxMkN5rwmVG3rB44yWzTZY94DkUBQyCgICG
0auglIQdwx27kneaZX/kbTrQmiCcCAl6WRTGq1/nLVgczq86q29dmhQbaeSMpks25IaBkxnfwP7v
f2X7r/B0h/dbCF8YBloNmED2v//KeingNs086LzNO6aobr6C7bayOtJFpeHYgMIROdYm7bUhTf3k
KVzQtYzuGs7mu0hH+JbrFR569HCF79YvZJpoh7zUSZugvnhrg3nl0V2yFgRSOSrGijl/LwjdS1i9
d7r8MwFJvhhmxR6yhOhR5cOdReH4EtqtfpBl9iIS/WDA5jnij5JHMrwRM2pafGQm8EJHlD38/Uvy
794WT+imCZrJ9nhVsOn9m/ssKEyQPR3XsmYR/MAg6dvNtJ/IoM4vtXlAb8wYOhK7oReRW/b33/zX
2/aXJxjf3RK8Eci7LcPS/+0StJVf92RscryN9nuqRX8G1953WeyviJQEimxoB7JDp7QiWI4QQUQI
73YqmiWwyXr39z/L/+qFYEABqcfwBXeF+de7gcegBgOWjbM01ddQg3uko0vgKLNoa49uCFPbs6d2
l5fmP1+F/2/e5fkbfebFWHEdNfV//6//8Y1X7837Xz5Z/7qG79vvCiNx3abNf1pz5z/5f/vF//Ae
/x9sySaumP+9K3mR1yp613bf1fQdMK1Q7//qT57/7j/tyYb/Dx5LPtha/Mfcsj4K/3+6kw3nHx5X
DPkLtu5xMM5Hn8LrHP63/2I7+JYdH5EGvmUTKw5uLR4lv18y/+HwzKOWtD1f1y3f+H9xJ5s8Nf5y
AHsmllZuGc8ycPdRdjr/ds145pgOpmvFgCw07V7PfmTUFvfU408EwZMFqUrW5eW0Kd1W7os0PeCW
6G8dPIezLp2ZrAM1g3XGsR2gMbe5me2CpGBznwEca/XPJmQ+h9yhOvmji67Lm3al78S3yrdKhLKQ
wvws0O9+eYw9CnYibG49BsFFZFkDgYLVHVxZQtxF/uy5yWflE7VJ4sKyy++MZsSQVlUfZcEyIBoT
C1PiNaqT7qHOA/jSYWGuaOE2WhB2z3ZDpIKDdWdZza2r2RfXocynI9WuWsSk+DLGAUE1ggAje617
cPHqkcIVYdScA7eEaPclDqJDhcgaWiqmXzLl1Zio44Bj6C7zo+8hiSAKDblzqgzmMJqRzax0p75r
2n5YYnKSeztbMSEN353C+saH8jIVffcSzmsyhJh2lPxUXXFGz4sc3oZVw9neg7kg3yAq3zORsSgb
g9mJACa/rcEBYnQkcjyDOHqNRAxMKNCfMn3PMrYBkYpURLPQB4jcviZwF5fEwG0FubJLulUWelMy
IjatcLewwgNy5K7jOnpihcNGSPiPGfp/fnM4FK6BAG8uNnQfDS/mLs+Ymr2NDJTovoT2KfmijO3X
upekJ93Cy9SP/dpLO0m0/Y79LzCyIBpW2gxXU14q6fhGbApsl+yKnG+pyFgnhGvWi2co6UMh4N8j
6MxEXR/MgKqOWAsyMtjE1p9EgpCGpYh7nMAXLZm90LRoFmGK2Zgg0TXAZ024UlKiW0EjxUQmFGXy
FBs3o0QhZRTV2rPGCCkS4Lmy1x/xvofHICj8tcfhhioqnBX4+YFo8Wwd5MmuHijvbWtONEK+P+BB
3IiaoUExxz/BICAQUTWSqi2Nd9ZQ0swX0Qhi1qn3WGfWVsxGLi+GcNN1HpD1ucHqfMQCZVhOd6GN
xr5ufji4ARJpENzznG201Q7GuhaFOsUkVZxyQtU2qkMxzdJbXA2KRm7s9uC66OqlDgHEI/fQy9U7
+NtwJcmeOIZQcGGnFFcmj/1l0+DA2LshaGefmdQa3rB2aGGcLpFSUUbT9h5FVp89f9gy4YG1TGJI
HrTv4UhgJprdN9frCIMCDTXJEXQSjEytIOWyBAbOJ8ldhrZ50gmqLCziJBiNPKZNr22a3nxBRazv
qwkv6FgELgpkk4TwwXmirGa0XA9ii22DGpah914Y04uPocfuOigsyQQYsHP/IBHkaVNfxgAFYZl8
M19qVlmYugQRI1goyw9HVsFx6K+q0acrEg9I39YaAXHO79Z6i7hCdRdp+NuCMX43enVgajxsGBoW
e0cXz2SS7Yu6KJ7t1sPZaGHw1lIn37V1cB2DQV9L9O+iV8wz8znLy9PuRareKgu+uienLyebbjZj
vw9Dpd8uaVRWF5U3Y2jrNfX/sxOq/KBhRl2EkmSHVCFU0M1gGansj7DgrqYrhL4PRYhbf2yLswOU
RtE8o7MhKjYB0MSWXNUbAfEWZz+pUgNCaJ7dmEIn74SKXF+nkj3ryBppmfYpu5Rhduvixh+Qmbsy
ICvcqu/dmpjCCJVGbVnP4HXHDeuS/ODmzQGIU75PX61KKw+uNGCwGIhR0CzBdP0Z2r5fVDqqxNyf
nwlYoJkVFAWIwemrLy8q6Vf8a6CKqKKhaz4nHr6bgneZZEa92yTNSc/Tc55hzhtFR25xTLagFoAq
q8C6M26pAttfk0N7x1J31zbjzyjHB8+JVrh71Q7sFf7bZJdU4sseIkxNsnk1cVQIw32IsQsU7WXq
DX0hK7UKXYLLkUvn5JlydVTRzZW3sujtnVkoGwcoEOAqJ9DZCatH3UIO0Q3CILxEI4dMZ1Zt4AoM
Deh+sPCh8+UHzralSQxEW/mvuiIHBwAeHkFCaEa0cGNJAKOFUFh44ZscWe2NJuQk4GlgdNGl/8pS
jHcRFkTxzenaOEqhycut0kEGicy9xDXgray1dn4T3VggDSj+LWT/fbLZc4MWGxQtB2w4tH1VikEL
3WiFBkULuHzxLWARWBgv9myAUlWD2xlKTU2yJnlAR/YdAZK/Rlv1VvZZV0TVQK52MHKEwQYvEtv+
IkyWBUB80nSg87Rw9Oed3aqCwbTww/LaAalYpGhIs6H/CHsIIQOrP7ojFrAUFkdibq693S07ZmEr
rY6mfRBP32EKd0hPviwj01ZAIXlUEYvaZaD/M2d4KRjCIHl/iB2Go6nISG4Brj5EH2ZqtivhB/uC
gdcqaeS7N5VnR0hYlUMarV1NXuzQZjivoZr0i+pFs739oDvNIX0Tkf3lwklH90rmLy+R4Fm9MpP6
Lc598pY8B5newIkXlcV9p8+Tx5gLvCv1Ca5ZtR8qYl4cl+ihLASgBXVl2zgEYzRJO8en1wck81RI
3UHWXF6xgYomi9ap2KVGlh1ME3OkO36aTvXa+lMEyKwd96XUvnU7vMrBOsUlqZS1MClCzEOupZix
uFtXht7Up37NitJc+INLlKbUnpj2tshi/WewVpuqZjpdZKzF4UTAzlWYXMdIYReqiVzWEcCbwcTE
O5dMcS3wHyM/U45bhH3KM68EWP4UhEFvf6q2h5FtpWx8sbPhSw+RBDqkqYyoiVPH+h58KEyIRdjD
qRGwQf9u6EBgfJfyqUFcUyIir5BZVXp58NyevF9LkquKMtgY1SubxqulFxdZ9sGC9N5nQQ+5zEMd
H5qaafYtM5AGmYXBZL+VeU8uBfZGyeBwOZHesxqYGbM6TZ5kSCilVhANJgA9pzWahYIwgVrFHf6K
YFmjdIF0uxjdGmJOZYK6YoUhmnFEBoVxm0DwlU1c+joWPJSazHFReWD17Uqy/6yXJm6bQ99ax67K
4wPxJmoB/GJPWQW9ve8I5ISfrNf5H534HSxv8aY0qm80of3G1b97QmnQQxLiVCUWRmnsFr9kiV/Q
BCdgtZE4O9P5T/tT++mPtbYhWcSesjdJQTaAx0EyWC7RndULczCIDVdMsxV5Cx4jq5VUCcVoASIX
Qt2HYycfXhialzIr/1iT2DECPeMg+0o6+luVoBgi/ZJ99fCIUxK/o/ZROs6trjoMqcoFMzSkm9Yw
pmXoRIjJ9OZLdvkXmTXYTAwegFVdPtllVh3GyaDUYz6KD6B5TdBoYNOP90IML44VP8hTratuh8T7
TpvMn0QwydQQdYXYaYBG3gtXJyQ+1Vc2SgRQKtWWrKx88EDOyuAcamLlVyI+uF261wc7YvnqnFXf
2ed2sI+dE19ZopGSDQLQDc9k1cBeHbMPP/AEi/9hDXbxp21WQY0pgLVdPrngGSmQUmh7SFyg+vqZ
c60K/86i4A57gTU5D96Zt7YbW5vuVeJeNV/bYBxcoxskKqgdkZcjBCpj4w/WFDbipE/iiCiZvgek
bAKMQ2DR3DsYaQvL/0y7mk3D9NE3yV2pa3vy1S8RYB7ETcO0ciyUyjVARgsIJymdH1MIWrhzDkGF
cMkJmFu7Sfic1NO9Vk7sr2Gbi0iLUI0SWAZ7I/LIvh6hCjDWBK2JR4fGqkOS5WZqnekjrpJ4eiLw
6JwAXc4p/gDjb628QE7Z43ymUkePEhc4yt8DfryQeNCY2t6e2MN4EV+MImvbRY/Kx4Ha+3If+zhT
hkJC6pz+dJK2qVTvJLJ9DGX06Nlg0QDO4VrLIx7tIW9mpv/hKXk/5qUAdZh5tAvURtJ19noj/rRe
HR0YFCl2+8e0IWu662Akk/f84aAKwNDSUb/LlQPsnSrRz1l4Q8jr82yhIBpFTJCR2oTtij/800zD
Ke1Vvx2TbU/K0aIqeBLQmN10znlMaQaK2pTWEgillrrRyoEt2Qtg4GxREn5xjOPG+J4auPRAfz6g
yD1iYYZkV9Qr0s9NVgVxiByJkV7Fv9ynDYuLkQM0AKUUQhaqyvapz6DvC1XvMuDny6732Ng+Ej58
QVhqHG3XzpdxfAfjitw0T9yGrt5mFnTBqLgoj2dUDW2wzx4szk00zHKtV1wGPCcuPfZbRmiqWncC
birDgIvE+YnW00ENa/Fos7o4BRw5PSdJfQ3H5sMaYNayd3rMp7A8Bqb/VI0YtRs2lkiQ2dEXGr94
Q0usIzRj9Ocu7KEdNgwl87i8aDaLVQMxx6LmcXgZPVjWon+ZEnd6yJGoTUnln8fhMtqotKphJGAW
I3BfM70tNZxLNTJN+GX9ghV4y30hoi2L3XDXV5ZcesTLrdBxNQtsrd/see1ndq/qkE3oypJzNWnD
DGfsZ/ltuFa/xWvFfhHg78KFuREZIbq/HJhP0G/DwnC2usd93gjj2Ch84iTWVQtzdH5mRUPbXJoh
IePAKlDqugBXx7TZEG+84CdbxZ48C2UkpEgy2h/kHI/S7kc9ynaFTuL1SLclkMGH1ZPdRBR5ibDo
UiHJ6oN2Al8aMMy2ZqIIkYaxR/VdVjenpR5FQlol8U5awZv0sKEbkbdD/diwMPe/QjXiO9D9Vaxx
tOKog9TgRxj54SbqxvDFmvalF3QnSPeTlfJci64aG20XTh8WDnGSaMl67m37DwvwbMOeyKWHVtfK
gamdVaG5Fn7xyhh10Za0W2m7jwvsfUK4hMtQ+m8qwmBVlr2AjEbxWM0eYIIjk2qXMuJtGuDFtqF+
ZIA9gjdvg8ePUo3N5WwqYx3DRl8bf3IMGyUTQxALPZ5Y9JrY+yvEZfEfL7bmc654NxSCBWJ2MTEW
e90h/IHhDOKIwNkbJcqBomztlTYZwOvNELBTswa5PcZcmGHu/WE9XC1zu8YC5wKM6kyakjxjVDqk
ebT2CNviiKq/gtBRq0l61MG0QvzU7aJMCDVM8vm/7IlIdDUeW/oVjth2EQ1H5IQY7zUHKbPnP3Q8
uEzgDUWrCyC11RmjMxSgTP4glLw3MrpniAiv9IeIMXCRku7Q0vYFOprzR5UwPi4HAromWb66A5OK
JmNAxGoW/LctL8NUfLWu2k4dNigS3WCvRvWJV2FhlRqaMOSAlLOcs6xB+9beDJIQ6k7/lDW9Vc7f
UWSWLawo+YSzEW5piqmQK2C9cXYQnfYC/5qgzGQ8eyy6cVCmh8IZnrtMnn1kLAvXxIU3aNZLW913
CTJAnnQhHpuBK1xwhY3EjPD4fuVnjudehdwUNQaLppEnARNhP43uqki6mLhusck17NoSGO1mGj4G
XMvE6lCfqtm0Qa48mc1LMEugqIeElACPEC+BMLgM5zVBYwZ3XffpuswhVMf1FkwIBkfPJA9xLuzC
P54cGqYZ/bAKC3dj6mW6aIYfm+QrEpep6Cw93BI58xgQsrIjijQxkZJqzTZkL7hoLPKYPMc5NAW6
Tiyb9EDlfVGhR5aOx1hLYC/Cu7CUPWmArUzsQ+poB8b9pPoweut4kTnWeBsNQgR8WNWbopiCfeAK
HT8enFgq9mJ1IpI1WHZst5YIxilKYZ7HnKhbdwodhKMWvkfiWOPRmzb5oH7E9Kl3ACtAoSW3wO/W
tvNZahgYmpgmwNUzzkTyFlZejDink4/Cqkya/+jNCrGB+eTtuIUb7eMM2PTgGstogszelIVcWt5G
VpLamNcBcWu8JpeRFL8TgyQUOZjiFj2D0gU/0arPKB4DRJkM91Cnm+k74VvkXxfVXtdoQwVT6RU2
cCQ0qf8+GlxLZvpsjI7DdBFqSc9PGRv+Cy0YxXe2R2eNaLlFQKUxqmJZXGHMqAtEI+kpAa/lSbYH
eqc9GyyKyTiwtwq0EIr1U++HX6XhdhfVfrd9TVHlxg9WI2cbqIm8EiBw1BNvmua8HQ2PS8KrHmL3
Lk1IEEcVMi6pRhxHbfw+zFZh2L8HMyajoYewIvHU1vzG1UQWYWinr3rPb4xQ5r2uACk43YPoapDj
6MIyvDA6z+VlpjNsxEz3pbpKrtv0NrE1WU8FYd2aLy8ZQpyN5nGWmtNVsJ1nF6zeosDDjMxxMqUa
HQg5BBHeOKQbRK52mUtHUd8x+aV76tFFKaqsccQwLJEQMK0Z0Jq2YpnxBo0ZgJBK739Qzi1ZYu/c
INtZsbsdPYaKdgfGwBPzyJBvxlKk2HmZ2mhcISthseIGmbKyFAcvB7BYUuE/wix4xZkesWwc/zSl
9cJ1ywuCRRFcOMRke2D4NhooPwL8mX792lLUeUyXQI9mpOiq90FxMea4DmPdfNNxXvNsG0hLpJqz
5HNC4kE1BS9A6ymGb3SgE5c7fSY4EU/ZGemaSEeUn96RXcfIXOfAxXeAPoRtaEQBJMa6X/WuYyyU
CmPOzPa97ra0D6ivzZZubyrxL1bOax6oFwK+OCEoKEEQ1excrTcTEeKCchoEdje+Aai5+KK8y81y
pWftKQN+T4sDj3e+Tv2G1J1ATPhYKcOK+lDn/o+l0Y6LBn28l7X7HrMo5fO0wWZPcnrISjvu0ekW
gVz3pvPZx4gxNX1cO2NAuy9K/Py68xkljzosHDwsFAyo3ZcFQtilVBj/Q+oQ9HSH3w+xmxOzyO2/
Smzm0FH0nc4TmNJMvmRVS8JOXjTYqsu4o4QbmP4EHmNPMAH2so24YEyej4O/bjss2RlZLivNg3dS
Ep3phHi+Bx/jSZNvchuBf1b2Rz/yyInnWb/KlPnqjdZDg6s44OBbuETMsw32fZLmXlgyptseqcyy
twiz972jk1ufSQOd1ZIFTCVZHPHE5ws/aR4jr3+QIwOfzCZKtcPIYnf0cLqVrUvU7VJUP3pcXplG
8jt01LZIYTm3qCWUGD6HymMELfxVEJOQRnTQR6nPrvPWSVbSufMTB5MXDhVSJP1r2MUPEXkMK7r9
dOkkVysJ7olK3rJXwm+fB/XS9bkYl1bG/hl2RbvyGwR9TsOLD2tZ7+pFk6ImG8VskYTMj00TsR0z
46aTB6E0kj7KiETSGXDIaL6MyF1uKmAn+KTJVHA7nTzOwts1rn9v5si6uMC5fwzt2fe5yyeeZpPH
m1UoTaFFi05jUJ0wF0wLb6KEz6ZunXr18xQPt0ArvqIY/5k3UInU7K0KYdlLp4geXBU+AMU/1EHy
EHu8br2joS8utl5nf7d5u/UT7uwkh2eVZR3P6/Gi5XT+dtV9kee9bkjiXI5m9R5aL9qgl3Pj+e66
IEDN/MWoEV4w7HnHd2YuNBMeuqByxSY/EEfFOPC7EP3CLCC8xvQ6C2Ac920So/3H0i4SDDugBpaQ
zECQJiRK9+otRgax9EL9Zx4d2AxMF5B2HUabNmuEpSboR6WzLSr/Xc9i4sua5CaxpJdO8lZTO6mY
LYZjZS3XL70cS7O1bfHIUY34GsAZX8eetzeQ8SdkjxSvLcdYOXzn+cDksmjeZcqCz+ZVl/+DuTNZ
jhxJu+sToc0xAxstIoAYGUEGZ3IDI5lJzHAAjvnpdVAttenXQmbayLSrbmZWkQzA/RvuPTdmO11a
/c5R/NLURLJmbFqgubpnkBqCKgYLB09qx2Rk45GCPaTDL9oXzoLEYIno2HdOwqanxpfN2D8JlcPX
4jl9HvXklMv0s1kTc/qaa88k9GduSs7p6GP2/Qw3hFeAuYmrQN4XPvERsDGpmRcSqomuhOPufXvF
cgDbylnLvUHKU77GjzHeJkdrseHxYnnKMZWzCRI5IrF5OWuCD5pa+dGB9kcxjiXVL+6whZl6YW0n
Nz87IzGyaQrQv+sgSrnI//Ta3tmL+UewUWYKGGnEcK/sIL3bwe2t+ewsSE3uTVjccoZS+rZd8GKR
JUBhUc6Bt8gnTWRfcRLfe6aTBd3MPaln2BNbN76k+la3qhfZ8wEru/wtTf4hqfmqkdGGi+Jix3wY
fc2HNg/jYdaGv52/vhTIHxESaxe3y746iEayJoIC1mCotTlhcGZyYJL5xir84d/vjwm2kd4Dax07
g6b6UxD5ytoJk75yzZcJmSsV2YSgWd9lyZqPpSiLVH7L/F8EOH/z2TaReRkPZpN+zySzar371MfF
hyxBY1BvoTSu+iO1Rb8OJDyXRTKqQdLo6ymwfeqeLuG37FeMMuK1Sda+ZBbf9zw+2zQtOKC04upn
BFZzc/WUV8Y1dZx7RVxRnvGrnQt8ljyFHGDrh8UmFLdF/SFq7X3WLTMYKvQmxpqjSbYShTZJRqPw
cH+3J4xN56SJ/Y1Zr8+11/BIJNoFW8+dQFmX+pzWBOIiiW3T0+Sa15EYkKEoBBexmYceeUzJoHH5
+AmuCS5/Hz12kwlmT/bTQnBfqMG5nQo+d30Sn9BsYAbr+DxhmUDgbqYjywKAz9ZHM7LGar2BhEoa
uLEGpLnwsyUIl7eGXj6WNvrtRKfYdJ+jBB6t4k2S0F0xBYgvMaVwCYlS3kUFv+eR04rJzFOikJth
saO94zKq9OjUi/irK/h/eIaLxfymaV5REx4kHyIHp85hcsU/pI79Y0Q+213FCa/P/HKqyP+LKBGJ
5Paf15WtNdgXtyKKTZVPPitUJ4mIZ7FvXTJgJnbzZGciuGNBr+0WQerewOScCRQxjoAD2JOJcESe
LQveFyyXO20knw4iHggZVewX6Cg04+4UoKzC4VHQ74DPOPofNrqUbWombw2WKUl3tm3HgfAHAEt1
7+3n/kFWnPJxFL+U0XSzEuePyKOntGsePEMKuiDWG5JvPlXErCAhDVPJz2+5tMi5Fn85qzJJpvqP
LjGFL2Q6ZrCcXeHz1A7d0cUOTrFR0zd51qtDlOzGhmEY+qImoEP1GXOd4aefHHgg8bCrvPkNtXOg
kdbVsEPjlqSbysx9NqY37K5nyx13Ruvmm8oSh1bLnl081CmJ5UZFdOfSHZYhuycP6xG+MkJBkwiN
KCjn6EH51NgGaZET1W1gp/fGwEi+tEC3D/4lbf07d4juF2gvVct1mE9XldTkAhsfNWSeNCGgL68M
xJVm2JYWAl/bBQ3VjVv9o/A05rgJ+Yez/tGn+DsT/9VrqOqQaG6EIhLEmHmLE5pGt3r0CpB8du4c
dCKANjR5fMb0zJVR0zBiECYfFS/wvOkIQ8NPPpCmrMwro6vvlr1UgHnvaSHbinAbRhL94n7qQ6h1
9T26tYV+gX2o1nEY6UnfnAzdBNUO6B5x5scgXlfp9UZDnb20vIzWghG6Hg6Vr838QouHaTSweQnG
HZYLZ6GmUssM4kZ1bUJrZjzoZCOBaN/aPKa8B1T77nLS/GHlU+CQwF98GglzPbQkWzCw7CDmU09b
XvbE3vq9BTC0LZCUHBxii9AR3GmavFMl2MlMzWCYVblNem799cwVzsDhmzrPNdoFmXS0ygRxB7E/
vrdthiU4p3dUzTcc2na7MAcJXB/eVFR0AC/ZxRcp7KDJjFhUOjP5ji/Cs8wQXwwNuTcg3NR3jQJK
lNqHwuTEa1bEntXqYOsWcU+6zlEDY4leY3oErHGqF4ZmzWxhoBefVY/tf6gcdhNNTCAvNScGoi+1
YHYER7pKJvh6HhMInUxH5VtvWcYE39RI4puIpcW08sGz8pIWykGvUlQ7Qf9g+WQIWY0kA9oiZGTs
qdXJ5ybe2CGoG++hRtxqXtYLgBSi0GR/nX3c9Gnl8QaAQrDKvKDFR45XDr/puJa7EZurxiJ4OULG
VGVttSP2lVFgvRxml8PQVGD/Rg03NFLUIOUGIRcXBc/0SjCRHiQi5cTuyu0/erL/Z5K6/1VR99/2
f+X1q/yr/hHW/Udo929p3X/+5/8nujt0cP8H3R19lGzbXqX/VXDHX/q34M40/uWS9AHj3PBB1dN/
/E/BnWH+S1+jxX3LcV3XtEy+8j8Ed7bDl3TkeIKcPmEyUv2P4M7W/2VgCwdLbCGSQyBn/t8I7lzd
/K/6XUSASN7RuvuQbPiibv1vgSAAa8Yk5b8TUBYY5cQq9wlNgHthC3XvkTy8IVEqPuDdhemo4Zcq
jJ8lHdeg24Udgw3lyaj1/fQPlE1vjTP4q22UJp+RifGbpXq3q8E7edOT1no0fyOuG0976iKSuWfH
Zqn+iJyV5bI5o6Ui5Sha0jMIZe5oZZE2YGvf4OA7fMPfRq+fpoVhsmQO58+RC/wS6K6Y3CegX0YI
jaYMxjplrWCY2PDqMduuqVtahj7PMRiW2GxNtdFjdKKrN/hkyY5EpE2ku6/Sc2mNMPSGXcOb184z
sWbCujfjzwqSaNTFa7c1/Glui8UKVil5bIzUOEg725veGO27wP4nXE3tVMneY3a6P42dvcytehir
79Hpifw0yfuyEVLBVw2TUZI8ulr7iedkyHsyR24cNUxUb6N5IAmczceaYmVMJ9NiajCUr53joIBS
5p1s3LAT1j6GWrmZcrPY+uNyUoIb1crmUyx1wEvLT+4gB/C9v2nUaAiSlLVlerYZAr1jBZNG8XGs
5dv6iRRF9GtVLJuo2zOiytJTGzMgid3xE18imlCBc/S10pffd6GBVyMPkGHXsFEzbEU5/hKlUW5x
ANzLWj20q2mgxqGedGylmWyHvtbeYW0k1arZN0ndwHkpN6qpp/NrOTBJrfRBbbG7QR3RnhcWeVtw
k7XB5dBj+pxH5jns9N8ip37EL3FO3Cxil4tFwFPTM30lYCB8QRN/EMCR+TwhlfdMdYewLBS9/ZXg
bDpYbXNKZ2ZBfTucfY9dOiuDdS2pPbDDkaHvwBMDyYu6ccsKku2oyaSgKL1LFKkHZAxXk3jn/QTI
rbI3WovcZ0pp/aCV4JtJs586ItRYsJmFCvUN7xU+LIahfrTdu06W37UNpt5OHqoR5QHOA4Q85AnD
QhkYrrSEwXGW300J/3VcjSwW4xOtSrrtQRZsI3+9Gi1EeSbA5FGj0oj7VyCvIkxW/gx5mh+Y6N91
nrZ92giS3kDFeDorEYEsq80IgzzOc/ZnamPcAFb8gh+2Z/aePuN0wtWYmhrPi3fHHBHBkBMRQjpi
70sGC7p5lpQb8mXZY4EozmhC4bF3B63AGGV4I+Ci+VW3R1CK6WRhMGUWTuZfYvHWF0a0hGq9vNF8
L8Eo0p8GC+QOMKviphXGTpudn3+ya3x/Mc7OJ1l+1t2AOvWEHgr7wIC6QOGINLCE7eQsAsas5r2Q
J5nVYm8aWHXLhBGUcBuK4F3npPKhbWfJPHPMAsmKwCQa/W7Rq9tgViq062ydpbOD7UbYLKqzb9bY
sErjGEg0iZxiNp+FM497rWLEzjz+SZCg65j3PdPHFPDL2YH/J20W3/VvruLonvXa3ZRlDkhl9mGL
9UZBL8JB9WdNm+OzZBE9L/P47FTey9w1ZWBJ+xtek32CRBaalmYHuTG+g1RyzmQp2GeOfBW4npVR
DI7auTN778ADe0Q30d01oz+d5kwP7I7uOjetNqj7gr6IpjiwYwRZOfk9fi1PLNfLe79tdowjsr1R
ogTO4jaocr4hWg6x7ZZfu9GXY42orGRMFGDR66HMXlqJoM+WAE+LLs+IIkcAg3QZImOfvzXro1ul
zSvL8i8kqssGZcRZrUgPD4IZuMN6o7vOtmoR9pPTEAqnaHeNTVmeZ90+1dtnCNyQCYmplyXA15sd
TfWOD8QUjKCy6O/oM1kEsORsGLat/VGL2QkCqs6fwLlTX7HmugfYYWc123XgTOxRfH2i2a3Nd89n
vdNmS7TfebQsZzaJqOn0ZkdghetzcoO6bSBJOVtvSX5a5nUbMS1vY9ZyAJYy8FLetzE+ysmmrEO5
FSbtcjQt6VLut/ZmGHsFmEaiU24/0wyrvozNeW95/dsip7e5sYDX24LBCOGzOBqDyUDPZZA5hmwn
hvA1t29irPkdQCiHRd+DI0LRJjlha918jRsnPUeQdwvcVRcuv6scDDKSIER5I3W2W4xXz9AfRxhL
JR8tuhcEcqAXnLLdmN+1a8Z7tdiIV7OG70HTRqA0Rn90ewmkz7pv4OvCiHH+wAIYzMkFK4e0ROvL
Sxn5lMLkeFoy8jHGY6hKmLV7llHfl0Cm4CLnr41ixwCjO8G6ZR6UHNGCzcza7O/BgAcX8W5UyzCf
AcAiHdzTirDSHKr3AhrSLuv9s0JpE9p+wQXBAWQttBY9GB9SDfOLYVTu3sbx1rt1d8DPGqjMm4mu
1TkB5zmclD19l/slK7rv3G+dVXln7fOqxFep5J5ieN8w1OPqhY5H/CDh4EoRI2zEd/XQ1kf5qfEA
nEd92MZmQfBX1EDGNMRhkrMBxHe4gW0nQd1Xe9cvdPD42CytOfkZhwGageb9dTybXMaiP5l1bewB
wx6MKHP3bCc+ohZgmFFPN+438jzILsY0zEDcFz2k2SHvQiSn21glmAUdoHowdE6Lzi3MtONOMe8S
zbqYy5sjzKu/9boL6Cn2n5fGfBzXH8gWwPnimPiuVqp7kdo65uqVfe0k71mvAklwZ8GVgs6BpR3q
kV+W1Ogois/B0O+GlDvZrQj/rm158knRvZROFEx4704kjCHUQ1oawtdBtm0SB9kY0Y+nocQt+tVY
WFXNVo0y3lVs4PXY+MN599FGwgpVKdstfCUgtkgaXfKVoqg5NFXxKltpHZsGMpgbzye9HvsrK44O
XZBFzA1gmUBZmRWA1XjXR85omQIJLFlpBVr1WHvegAN45UOLeK+nhfXgTbB7/aWM+C1AQfYHkMTN
tGaqqLoIcZRDBJIlsb09DoN8la7KNbg2vY6DaWxyp2Eeron7yECQ27EyAEKyHHvmWnOOLdaz+jLM
ZxQT/UO+5PEBTHOgDxR25frl3jJ+pxxtgz8L6Clqp1mwCyyXDGDUYrgnk6YJIhP10aIl6qRrvrHL
Zoe6YUG/0UAAbooTHStKLHt+HoZ23sXuvEoQwS/3sDX495d0/fyAzYzp91ZN/hwaXhlzHYslyIf8
qzcnbWNlolxJRCgLHMC77sQO3YtbMjPAXg7lmIcLOzLOI/M41fcFffk9xZmDHA/go2CxjgDljiiK
Xb206s6PRdiQvsELAiPATJE9FGnywM6METTDRiyk6iylt/PIJyUQVRT7qbWgeDfoUJuETAPRF8MO
KWRISAMX5ND9qJiE2EJjeyyIOobLy1CjUcS/uAbwL0DP/NEaGQcTAxNE/XGpn2fu+W3lHhju5Duz
ohic2omRNTt5Z71hisn6bbTxAfDZXUw6ly9LmMAEPEXkXYNnDSFxOT1LCKATvOKQxRJm/659jPzS
5eN698BBpVF0SAXxO3oCFFHGEkYMByvLxIJlNFcCi2AOva6NjhpWx00/fS1QnA52qh0WwqzCyucH
sDCVILX7LACdnqdna26ioAazFHq9fXNqPawBC+69BcNQl86Y9LHYMfVWMWFbCFEeCRWcdyqxSYvv
iSUs0/G7lXWyxVpLNHLnQ+0TiMicCeowDJYwhWsg3VJH0+5BMx669xa1PKHunbEbSXEEZkV8QuQx
WvAR/aj6kEzeEXQN0/i593dj4viXfF8NcYSrAYJkFjcPVSXTB10xxsCg0iFGxxmseRVp8gh3ulif
oZdSh6YehZf0jAs2h1BTgM+6iekDwtW9zDvIaPCK7kpE0VpiE3uSIA5tiTUJHAMq9JIWbPmr+57t
wU4MKGiWFk0mmdH7OkaY3xoq3mP13LQ2mCbYs1thzn4gkPWgJUvnbVQm18Wb7iBakPdhW6zGsChe
4iwHZbLsZnPNAWPOjqqm+Wwj1CfsbiLcof7VGDQs9kbNHpFHrXLd5W7wQADmevljM/uaSnTBzCZl
2O9JZWF05UUlMpU5YCKnBwMmKnyR2lNqy7cozvtQ+MDalj7/BhsWzBgnOHZR5eWAM82ONiwbmn0f
ty+lLapd7I1wgCcT3CV9QbBIFxncdoATs42GQ2YY95WVx/tIzVR/6MhcBtnN0oyPkK23ht0xYW0M
fYv7ngB4v3trPY9pt5N89S05PBaPY1k12qGzkVBMREOEndc9l1LAUoEz0ipJYrQTqIRdSGFoWFKe
bZoOxoY2tafjX6cpudUOi/IE+fZm0IZrqu2G1B9DUrXYOc7NcwZu8FyVJ2LW3oxWptsc23PI0Dgs
4gTIm8APloviXgBypXwKPGPp951HcWv6+JGUVx6gveydnJFXX6Yvfp3wiaONhn/0R8N4RnmJLE9H
+GcW+Yc7dCvE9ikZ5vcuYpSm15e5qneakZN3Jjg4l2fLj169DPFfn3SPnvDp7jQensEEOmOSflIz
uo6qK0veTez8o61r3kguhPLmantyz/eq10nmnWUUtiyIyYi2B8rsvH9KPdvdDmIUwdwnPvveLEbg
Rv+VlpBFE2AcQxUhwfJDj7swK8xT4cUJ76kL8SrG21/gcUm8+Z31NOgvNVJfFzavPFCcKTCdNZ10
tl5R0b2SQMY4YjSXEwXjEcM0gmtPbCTINLQHPgL/TH51GXPbAhoP1FgsbSXJDZm2iYeSK0WfXupl
NpkjGvxCh/LN8fJHjp33cbhLRh8vFvY9lw6Dny71D2JwT9Irf3iFaLjQlzIqQGRAQX/4509L+PDM
NnhUQWb0DDURvrADry+IV/ygcMGaqh4As8Z5RnNescbN6/BIvE55p6mx2U7CLw5Y7mgMEdjpK5zA
TifOjjGjNFw8H0H8syVoyBPPxXoRqQsjMPQ9Q3mNUo0RZ2G9iz5tj6VUf3SvsTZlxhBIjfVhrNpk
p8CsHNAcPHGw7O3Bsvcp2sScdPebqrt8r1rmUj4j7X+Ue9wFw/WvUQ7XPB7nB4blecGO0PbysBrJ
PNR7TN/Z8xBB8E0l7HFMVdi+CLdREAGQSVn3wqEdTApMI3U8tPx9i9y1ao8pcQi6vvzjWgRW6Wl6
kihjOo01VwIYq1qiColMc5ONqkjf6W6A36tQlPnNHMsH34OkanT8BticMp3W03DsddxPNYeYRg5S
VRwgfQcVc/iNG5nexhPmR5375UGjctsJu4DtZ/h/awcr1aK3aIinLA7ndtBPPmkFEJiui6Yf7Jw9
dWZdILrS1JopRM454O/Ed0VfXXLySiYjTXl8sueSDm8zErtGdM4FavI1so0XBBFsRXL/BQ/Dvl8W
eHF5TyFEHd3Xu5yRDTRyzhSRuT67jwzmMckcJa4xwap5Z40zuoJzlwG5yOeCWBWteo4r/ZcIRuS+
FEu53FNInlt6+qUfPng7ynCxmtPIF/IS5UpBYhpmLTjT6os1FNMoYhtivQPHmpOTib100J2wzdxX
z2gPLU7FRDcRGs73tIaBLfQwmYF6+YrNIZSMyidpoTAG+gkrlPZwM6PIYq+CaSz3jlaCyr41OY+w
wK+MWndbQ74WdRuQ5WBLeI0r3lJ6eQClWRnqMUPJgfqPh3NpgyGp7mbtuLCpOlrM6+CTwAkuyGhq
dBUYnjxIk0Y8tV6jsj55DB7BeKk31fmg20dsAnFVZ9sy7t1t6RPYS5o4piQ09HNMOq8hWBfRRsfM
4dbLRgdqrKR3o4FNrpbFCMUaO5ylMn7w0lReheGei74s7ketvRV1F8LFdy5LhEzXoII+O/ZyFEa9
nPWWtgdNQDwCkkd10PT5wbGzEzmD6EUlstoU3x1yED/BRe3zKJcDeE4faWKEuNFeEGjDTv/usQzs
Jo9LqXCNLzcqpyfiyreEXgBQwlMW6I5FDmuO57G1pnBcuSJkq2jM9szhVM7zfZbh6jFAeG2XIpIg
ZDP2j3qic3Sg/lhdPm4TPZCCiU+F4S4j4ZJEH0K2SmhK1LzOV9JUw10BWWZCnWO81nXpsLqd7see
/HZiuEseBxDVmWPQpsxedCrcV8bbw8Wwk3fUvUh/DO2GMaREiACTl2uR7xMXHrPpXWbwy+8tbEgm
85K8p72dF4KBJsBHVskTwbbo4gl8Igtwydl/ZaKMqWdg+FbUcAJJxTsCErtIRxA0lrWBzT24MaFu
IttHIVcoMIIuXG0iNPk1OesycLv0AEughK6pS8QLcHd/cSL7J39eDukAAdNA3hgu3BJoFLmuDOXR
fljjuWiQA0M78XdtZkZBhTIK+686oNtkRBg7sDvBsO5AHmBTs/lInVxRN/M4XRHon5OBGcfE27FH
C/Alh/Iu5tsJeMSe+Mt4Q6ElH4Zx9raFZWNw0iYb06a5d8pu+dRUeRVt+dSwXrxoCGtK2HJb2+8F
yRCQwZKBKTAJPQid921uE1qwNA7zpAbUoF2eXbdWV9sqn5vuRQhULMLVznLQ0gPIVPxWZFRWZXSe
SXIP9BSVQ4S4LK8lsLu4jAns+5qHDkt3ilMkbdYkHG7gTYKW11vIqln0eMcPpC5CUGAbTHqR9k6Y
61zYdFPbbgfTx+9hdaSLAAvU9BlfnI7bgzmkE00neyCBFVA0txhd29YZkcKkkYfXHCeZ3rGckDBz
C9U/RNKio+vIN6zkA5Y1PH1YSbYOit7CQcYq056cpRnNDzINdEoMy1TK9mOxo5tBoHBza61+PGrM
CvFks/oW1RIseONgEsSnWtP/IFl59uiJi9H81Sh2ShBDF9syPg3XKYN1zRgNPohqmlaQnurQSPuC
H4UohHb61qbmMUPjjJFQoyj1fWffWtrj3LHd7FodoDAzn50y3uFA4XaZkGyhIU1WpPYStCnigajN
FVv7Z6PCeS/Mh9iYKDFMAqItjaN4YsLWzv62SLvlUujWAShujq+98sIpewaaI44P9kwZTJt1n7Tp
Y1GSX10gAkMle9Vperd17b6X9fCLtEzf2EXRBAzTucSYDhDfrUAIgnuvtMLgIMrwUg4dozMwRwfA
r3GwWGD/p0Ukp7bCezMiWwrpouEIAeoC6vwyuYCNRvpbzE+XduwfU3ToOyO3r0aLlhWlArxka7bW
Tk/s6rzQd4bx1k75rQW+E5m1c/IKiUF6pByrGTZy7+G3871TXUTpwYQ+3MhMu3NimwkS0ESHsNTt
UrV7SrmBo6+zDjbWZzQ1IE696rFlSWOPhhnqPmuhWjXs2cu/uJSgSp5Sx4BBgQM5XAAYbUBCDsGY
L5SEtvfOEIoGEFJf2XjuPh1Fx7oLVWuCo7/hx1VB082EN+YAFXo0l16pHfnvWBURTY5/gjA0gFXj
XKBRJPTPittDM2afsV4M52FlNFHQcCf6P5lyiwM1z2Uou3pfOjKlH6mp/gqe9CIdr4T6YR1JkQ/7
tZOEaLfInCBTfgvmICG6iouQpdalQtMDdgGS1+jjMuzEztJznVDBP70gfkNAOwzIPddS1KIecRph
NsRf6erJYjO/8oHWiZproS0xciYhuISpZehR0Kz9TkRp6D9KfrsenrkP6qW8vDrxG6GV2Kc8pnCV
AnsvW753iKP7vHhz8/SrXaFZprlk1K00sZOR2QDSlzcQize0djquzPaPqmJjY5e+Fkh7Rca7zov0
eb8FJrZ50AiUYNfCj84rDb4xD/Cx79rSuPMHke89+oe4O8fudNAr58tVww9Ys8/J7now5ca7s5jZ
7i9IgnuCFtpL5oOLsipULpOWOEzFBkJn2/pDT5fx5ufv9So+1fSYmVBdTAcjrfZAM92Ti0klq3Wc
XI7xjRTDxlsQm3tsrHvK+k+UWe0uHV0aj+mP11E0l4453hUZwjpXx1g51LUJqoJrt0TtfpnSOuxn
440njhurRbmNK/sj+2LMg6zJvsWG/sPojt+D9Umu5luMFZks3GmTcOfpE98eFLUTkkf3uPAbiaUs
7jhOcOovJNA1ya5y0yeomRkJv0186tsEUXqsXRmgs3uJ4xejyM+zsBYWKMlvk+BpsVWPeUU1fIMD
KgdtEXu36f7KVj2auXWtbPmSDZ2DKXeGCgiivzR17wTojzxoYujqOv5lPv5MaWzuJLaTs2dxsqEj
Oqgejetg1hd+xhshfeS+GOauhIyA+wQXsdCI5oUGQqARiy8mvnFuVT8x60aZ13fTFDWEvzD689B6
6s39UINlLnInJBiJQAyDVmYAOuNbqAE7dC8lo4VejC+dP7sXw3IqDEkdpZ6Q7QVqG+MILbKxljb0
n/Z3USwDyxw0d0XOGrcqOdZ8bXrs4O5LAnm3IGl571SJNyZLZqaB4Vh6eIWYsT5PynnsDP+wcmGY
8SIw0hilnPml4KRr7SeNycXZ1f19Uc3obdBYWRPIA6m4xqYUOb/VYN/I3VsE84SlGq1Z60BScwtx
Kdznf/CeqszbEzFbRFN54igTeRl6iu0Mv6Af6v0QRAO6toiZSIlNsPpk2HKny3JvYfiS/Ft7KweK
+IreadPTWjgVqV9JvY+SEl8/cQ9TfESPs9QsjaaLq0gnqcgfy96L4rVkStwYj0lv3rEzIJb70WIo
7LCH0xCNNpjoqbiQII0gAyhZMG7glWFR+ZrH38rkPaLgXW/Cmk2szpa+BG7T3kfVx+h8SmwZcZVf
0XDg7M6fJj7UwXQOS8tsmYv0sCTGSdOhtJsgbQl6bLTM2PWCvV0bMR7V54iVF+tyPCkanrurixBo
QL0uGHTxpuG7nu2AO/qj8pxfH5IKesL9+v/p7NaJCKqVJBMcgHjRBb1oLsmkrq6PDZhJzn4FCsfm
3w5/k0eIBulAmxEgI7r3AZUTuHIU45hgHOTTnrgpIvY0Qs6oQ56l+eBUKKjh2wsr/pnn38aE9B7/
quqzYKCV+Sg2YrmXBOwNdwLWkEiY7MbwrSF9HQuGsob2Wcno3SYCTgH8YVnNqOwVYv0GOUVI5g7q
CFIKkQojCq/NMPFQkSCRdxnf5JWH4z+BlCM4SCPc9qi6bXOvXHYTXpjkP0Z/qstQJR5G4fRhmuPX
GUun76XhLLOrglcBVmzXMZGMQ3glm4wmp32zWFd21XsF+r5j+dLo1VEoMr/qeZNXbGya3x6ZOEEp
hjG8zsDpeSNnaOoKRDorpR2puK+s4zK6WdYn7Hlw2u+G3gjmPN857rSTsdjKZnpOjPxNR5XMQI0A
Rx2556zz7uIZAAY8i5tJomNpHsBpd1BryIJYF9FqFVuPt45hj6U+WjYZCVa82ryfMeOUcXQ2rXlP
AcKJVjAD1HdWfI0MPjsaAP3F6bx1o3MikXTf3ubqxtz+wayvOdpbn31l3Zz94dlE7krEIkXmoTI/
7JFgyerda26lm4W92wYFajPRLPveeRxRoQqqERyGG2BUe7sewyW9mI73kLPSoInY+AwdNSsKBOGd
smegSxi2rORRz3+wPTDJBL9tf9njagVnIewK1ND8CEwJu9Og+6GmAyXZokdi8D8GajSuRF1uB52Y
AYwNYGk2afbC6mO1YG10ZBPk3MAq/V1XBQ4T7piAcaGGFwpgNpF8HOZWEYXt+PkZuxZNJvEw0WWU
j+mQ/PQ0JPyl57HH4azlZ4jLZzQnifGB1xQyZB54odQfaeJGHIg5CqWkRnmTdLeaHK4z9sXSiq0n
xZ34XEXas2jy9lpXnhcsSHiJrzAuNc9Ib+r+UWFIC/J/gmYavz0W/TDfGIARpSE7gF/wpjJnTK9W
7qfHBirEMnyjuzfszyj+WoCFrUOCpa+3lg+Ts2KsgiCh3gswKrVekJtBJdGMyKOZePPtguAnxEKA
VKVz6WzdRlptfaYTpu9S5O+SUdM2jamx7RjhoUYs78ZKvJvmx4zZF7RGjpzCepU6FqQUotwMHdH/
ugtyWwbou7ihHV8SGdQNBISG04T44edExmf1UkzDn7xYwI98mRVPuu8Fpdn89Jj2vYhnhVyymIvJ
eKla/ZyWioCJzPCCYox2DsctlwwXhLkQ4arPOyjcX4RdM5MiLntc5hAUMbPZ5r2Ihn1UklSZV0fM
r8fR6MkESm0mquW5dGmgsgcz6ZnDoJGHPPrmLfYjkX8Eg+rDnU+aF2EVOR2Ku7EcujeNZQW2DiBf
/HtomcCDK9/fxulCcip/CLX/jW0eESfmdmIu5Jhij7z9mE7u2+TG6A1SjZ0xCPryTCDoYRQJ8nLr
u25x9vrzxs11HqUJ3n2965P51PsQjevxWzEonjJ1niGoqnb6O5xYxL7Wbf7qlGrPJI+8HWQIE7IA
KoMy+R6QgW76FBYiprPZtJxN3LpTmPQvk+ftbRkf0GEwRbbDDq82iab6HZt3jFXmuh/ywTFNq/6J
Cg/0EenYhevt4sQI+FhX5s+uq996BL3uPB1rDeugUdyoy686zYNdf1sdoo3Z/WrAkW0mSMt+P1LB
JeDey+qjKzNEY3iUPP2q4uwm3WxXNjNwhx4UjQN7JjG7F8zOuzWZAUYxd5naiQyfSPklU/llLM63
WPvR0WWY1AGjmbDRgZ6DVSreJwsJiOs0wQrKjTztv3N0XjuSI1kS/SIC1OI1GFpmqFQvRKqiVu7U
X9+HDezsAoOZ2q5Mkn79mtmxo8UZbHjBwYl4I+qgPbZxR7mAcNG9G+AXVWa+FYp7r2vtVBOzP8zg
H6sErpeO3mYSXKIdyZdS4VfZ4n6PtbdcCHnIosj2azi8KfvPngt3Z4RrVRLCULX03QqBhtn6Jc8y
7bWo2P5ED90DJ93ROurrLSJSNCHSZR7YL5eLmAIfF6KZ5DJALH3qcE1lbA7WnrBWUclZ1hc32e5y
fccOksbADYlA4Gz42rzrwAYQdNgjUSV/hi1vpmK8GoEe7es+BiBfVKfMIPGeUB2zUAJeE5EAwDE9
ipoi0iV0cqUxX9XsCMp5Ic30Ysc4hPpx12v0D5KN6oUkmYgljP/fdf9mmRXMvnQTxMnVGL8NwFDS
VNZD5pBtjv3egV/m5P06y8jSDfauFu/yPYZiIU5ZT/254pMgtcrJb22kNc9H0xmrPWSJtd68QU2U
HR1IQ43nLdm42IzC9jR2H0kr1iEDWOaoa91CZk6mTad9zL3RAQlT73NkNBSm3WNRH26GSmJ3Upez
rU1mjt+6w6Zn9cslMmD0XMZ5Bfg8T1AlwnE70uKGQE+kwoZ85gX5T4sikQlQMdhBsn1dQWaYEkZC
Kb8U3XnNAhUaD0mjkblVgTe7H5DBV+YYnossXNjFsA8lUB3q1bIpPSnATdjOZe6+HNMfDUPmyqhV
nhU7Phe1/KiC0fb7wjrbvG974dCdrNfWsMoHb5m32rHPkrPrGC+jsG7EOx4hJWhi1E8ODqACUO/K
auIDsG170ybkwMH55cmHzqRdexvblBuTwA4xOsvl96viSbenB/FyPyIpEmUvOkQADFh0nD/L4JyW
36U8QjKjDQSYz+zN4ux5zyJmfeKHVNOvTbdZ90NzK9HJOMxJNdzNBuggvZMG3BRGPdl72yB+iNkY
V/wDmn5JQ8IINr2gtu7nKZdXbaTePVh1pEjIaPiNOW3Gikbd+q4q4uSh7zWa+aw4Vcc4P6Vsy/yq
Z/Qqf4ZYzkH0tee+lN1B6dxLDDfGS9jNt98VQsIMZp4AaGkTYie9wW3/PoeWs/BmKy90SW1Ui1ID
Mqxhx5pjijhXqbnrEPKenqqs4lpQ5Q1wLrbRBAUIpZGD83Wa8pXabATpGIH9k4CjXt1nLIOAYlTi
XVND0vX8V8N2Yyrhhm5FFuVwFqZoOzJUCDLajPj8GcECIi7KNJd6SA9VwRIFZEszKUubhidHbFOK
3XseEsRPX+Az4O7lrIeUeuNxJdpVjQsQBxW899XEiC6cZ1hTvWAt5+EL33IhjW2hprtkzsV4vR8l
4qXqskton9j0oz9ImP1ii/t5FU1UfiBXVtmuM51759Q+rsyVjVwbsHrLoxxZRNk09Uc8ogtiD63t
v5xGAfJyflOgmE0q4aI8nfYoZysC7ieUIrpxB4ZTUldkxAjHKMNeDhfmY7ZUxdEko8nkBTck5uo2
EW2RFFXNCnFV3TJvWLd9dS5pV+CrSJyBL+Ok3dM2MfFsdPXS7XFUFjM9KBKXhADSFJNlxh9h1EtZ
43XwTsn0EuK5XJjWqbHH1VxPr9kZ4A/ATMW8jDA2Ttmv5rV0SoTN9dZp1y0FlDHZN6dakC1G9enw
1Ub1vOiM9tqUrvpAbL0EtHoPVWqph+0haTGSz81wqiG0o1Li3+Xg/M1SRoYqoVHUfQSGcuSmQRrF
uzjeSlJuNunhnkl1ICaj4I3LAucJAD8EmAQzQWj8Y37lOqYjwy1fUuJ4qouTpKagUmpLD49lIgLM
TeGyKl7YfG95uYBoH1PBdFH0/2KBv7rkykthlHoE7svrJpgDigS5bqS6WZKjUl3xR3XnDw0bN8Xj
SZs0pOrKQfHYWon7j6DkEZiXt46U6DUg54ov+Z1E3qUL0vdJo9dZDv6QsDBQEmvfDxCYTVlfo06l
bQWJnUc/7Gw0n07eJN4bWh2fRDd1BCeFD/Lo1stJI+lIBlRXsdrGJmmsTgfQWXlz6wOSJ9RA10vv
ocAb6eVvXvfpZe8OyXRtbiv1WP71R77Waxg0du1yrlNYBaIXhuR7mjirGnlSj14llBAMwCc8aLOV
zFFeWnSHrR7p1SpT8ZmOrYYPG2wOm+ZAikMeykfmsldQRSmWTf1jtG2+lz1jI8m+RErwsTMalv71
zjT54sUUXbtWQhGW+xs1r9ZUEWi0ldtEe5rifFXqsS5xTWooV+Mvpn6eeHO+u9Fv59QbzdBfdckS
2q0+YTWtUrPemkgQgNJQ4n4Gx3hmebqxpgzFoU/WpffXEz7jq98wYGpnJ4TZIOGdpkh1BIk77LII
fSeW6yGeGW+rpelq1IaN1jv3VAu/x+6QJoG6xSO2h8lKMxG3ymzINsT0szG+oAMhCON1pDXgCPzU
2cbe+KKoKcmhoA0PisaT2qR7AsBc7SncKYd+63bmxpHBU3hUcaX8yWbB9WzOghqYalrFzjclnwhk
Tf3B9/Y9HCB+uAGIcjKML1XDrQxi+EvTmD4jEZuSiDqU5lAUE0yQXlwjctqLpKpOXDF2el7eariv
0ECGhZT5NnfVD7D1XJu1HyisxSJoI+zr4l2d9ycZ3FNLo1NAXuLUAIQGwKzfhaF+H9pxS+3nxqir
dVziCJh0PE7xAdvzAkDO0sFjg1/qoxjrt77OVhB5VMLf9KYP1aOdip1Bh7puaD+iaTZOYzz5F5NP
W6y10F4hNi7R9PYSZWeh6ZhbSrvEe+nU33rfZQcssbfGo8a4YrwJop2rxp9gOyy4QdaDmfloT7+u
TbG5q4gLmZ6LRl/KgsjNC7/WjZ2oy3iizAgD6DpFwVAJdc/IIY5jA02pH0r1gnJ+oEOQEm7vSMnv
B+Alcn0WjaoFM0SUsRx1LtSrEUSxL1XVQc+U2B3m9Sv0iQBlzqtThuVdr2AAGRrvOoG+Yitzi9Nv
/ACApwbWlmH6u5j0ZlOYeD+hGbATWjNln7EF49SSxiF0+bpaFtBeD/XN7oxrnpdH3fI2Sfybwiim
3X4h1NcRm3TXQDbU+fVzYVSjpW7aq9as7oD8b1PVU8InfJOLc+MFN7sGP2Uz4nE/Ctt1Q1W4GQ/b
xAPopGl00wQ3g2FsqMgkim9MUl33mLGOk92vhQ4ekxw+rp4vlwB3w0XRGBvfmPgBWm8GG6CchbCh
hGj7clF1J6M9JhWhPTtcehFEEyM+UBK0lyYvJP+VPR4KmKJm8OxCOppgekmOj1Q/ug4inj+3mtWx
tZOIupUx7JhnXozRODYmz6tQG0gPrPTYKCVi1ebVxiU4XDnxJdRZCZZi0wDiE73xqAwXS4F5i3CS
R4NKE/czwRHn8zVonH3MJFKpOBIIPAXFv7qxzhPboHEeI23KqNhXrbSp3MXjaxabO8BYzmYsrK2p
fU8ByZSRoiamRLlPCr5W0ToMTXtdGNYBmvWjy+RsK0WiLLrokWE6JyUcX5WwHJfJVXXTj4S5oIvK
u94371obHzV7otG5nbLrNBKDGILbiNwSqtPWDbxHmCrLgGI3bLLMIaa6Cu/BgEEpQXoxR/E6IvnS
dbRqAuUg2h+1UdZB947haO2hHGiRQs8TJcZDD7iT88mWyzyWm1aQasL9O03Nl5PTxYOzcc9bzZIn
rrbcpQ920q2xooHccMNDwUbPCfX9aFrBIYB/vrCr5t1r7DXZefgz1oadQrNp+I90grmDPvPea4f3
rHX3bRPMDyOIdTkwt8Go3lWqHbCkzffK8Jzmlan88Qi4eNyEbDc5Uo95j+msyHPrVnvRvpPZLXqN
OppUgrdqKLmfkXAJCVsNMx/THHuu1L3+03jYF4hmgZWGfVb00FTIhlY0IBZM16SrJqtd9AGPFIlo
D8PkkiLmahhPjJk1xmrMaOh+zrpoFQU8i/vkGUmDF1NjOqjwbK0Cq1m1oCIXjs5qqnFYSFr6rtFo
6KLTkngEYJhuCleeU9+daN6Fpfghu9+eBKwZZNNhtLy9TDoe4NbYE0L+Ht3wJ6+SpaFAjHU48Rrd
hp2K/QT/LJMjzj8wI7kxrLwsOnklgpJrmSxv+bi7zpGfCfpGcB8ghvgGdZUmDp40jd41HYfiZGeS
WRkrezaBBqgojDfSdgch+8xMh6eMFvNG+IUmtnkez8sQHkPoHwYEZkM3weZo9G07Vb3UiaasDIPb
HuIv6elmbzX2cHOr+unEwzN1sUfE04oJAXRljhs+kBn3tmqqV4E5PQKMlY49LPUBC6BtWN98P54d
ZDCr+hwopO8CLl+5XMdJtImjnvJAZ1ESD/RHJfvGBj/z+9aGq6ycFmiom1QcMhIl2o1+BU5A1LaP
oiwvlgUjOAixZ9OGFI4M496lQGoG7c+ijDmlMvWjYXu3QKFkON8M4T3a5zkV9Zl3kiYBJ8bJQG+u
o8X2DKgda5hnZevnMX1IBzJOw7JfkOkuGfU7Kgf6aj026kFDBh7r+Fn1T0GrsT3sQtd66a1w7RXJ
q6uMkCGA5ZqKPIpMu7SDdkmZNaQROUi/9dqd+a7ht2WeolLjkvqXuAD5M7EZ9L803484uG0XVd1E
OumfCjYBgezUZ51vwyPiml5zs7ch+QINZSnEeqqYYuj5qeknqsCbazwgqD5TauKD3DvqaDNqCSzU
xMbd1sgUUQ1mImnP9Ui3URC8htnN7p2dk9KvPhIBkMFvmWB1cLSl0aKPGemd2z+GnORBDBqqUpzR
FNSRkkBz2eS1wOuknjRpb1KCQt0VxOu+Toa/hXshMIoPbLTfFNZDvSihjWBtSDvrCC+mZ1tWXqRq
bAPuYaVVPlSz2o8y3g61dbe1FFI+Tk3QTSQk6glDt71tGoe9Bfnv2UmTLzMCdKZmHOYCh0WhfbuG
ges5w0wUQU9qNHCgeb6caNnU3OQQ5hrRqfw17FlQwHA5o++/sTM92tL6gkg8e+BXTaPeAjVf9REr
VG7cfHC2WgNor7QlZpUsXOZsfDhTV1jD11x1T2EgODpxlBnOT6RxvRyK9K4G1J7pw4500RYKgiaV
LyfmaeLDxAN/6R25b21WvD1SBa+GVryyZeTBzx5xHTL2B9HK4DoRcjMbrG6tSYdV7wcN59+p2Oi0
fRGrj35Y3OykkZ0Y//+JgDtATJkEsX6Wsk3wkFp57erGVyr5r0umk2EZtxHzIKaMTaUrDwg9yzZR
NmoVc+iUB32YaDb7MEICQ7ULmU6jAi2BPOuG1JnproZJs/7GEfyFUWNtCcQ9iziAEnPZVTrjxuZE
F9U+jLNP8MnTok3r+5BymAF/WaR98Re26XtQZX8mFa7uID7MgNiilA4RDD7lMjwnPTKIvEXRhK6E
wBUTO8xDtvfEPXQySfPqPNe2bcxiNirfcih/cdbjn+X3xLo3LywuAVQL9ImyVcgTLJNC2yh2jMFB
8ta4nnZuwh6uvP1tICXJbjZSl+p97sgSDYuXNDiajv4emK1kLT5+xGl5HBEA+1iA0scNhyUSeXtj
JA3gDGMRc9wQ8vZ7ThhafomRweF7y8thT8aPjC6X32ziCpuCKtQt3G50LvO1ja7ObODFeyn4GRsG
7hNsLWHo8F6xlEZOKIkwjo+MiS8qd0HH2RP+0mbbeuVe8HXo46+JFSjMm2iNJy9cqDnE5dJtQIsJ
49exWatbag654O5plbrsDWhV1LwQ9V7ASVni+z+yF3hlLeiLjnlRD4mO6X7nsh5UynWvyq8aLETj
bfNQWShZtlVZmpSVcnV6d5m4yabOxhXy0S118if+jXtaqhSiEDPrC3zrxbpEaxNmw1XaAVte1jeR
pldNGd9oeBBV47eyPiUDjevOD+nKfWUGt8qMspU+S0olp3Wo3HHAUG5GhCyKuogGpRqbvNg4gf5R
RzxTbBi2IIVXWAjThZZbh9rZWmX1Q2rlTG4Nt0pWfXGvukP1LFdNOA/VlvSFF/wIEW4TkMdT+yux
Fyz7wtMYrNlceTVvJskuemWfMu5OY5T5Q1fmgGnBaDZx8IuX2Nfa6cNJgy/JWs2qkH5wjV/JJguy
3sCsVqaBhcswToSajvHo/jmsLchpYpy1A+/gFK8F03BN1UZtUd6bu/WrtBM2eImvu89K/WgjY1bC
eDl5lEOn3EpPf9dtC6860q2SFqvGGq5Rb10IyO9TDxsMZV0CdNPCZGMRNhFwtvEZtIAudGRkQi+T
WT4HC1udpJR7QTsJFtya+M4UIEwN7kNn8iGn7rzXCBcAMDGAxv9/TX+b8acARgvD6MWjboDD6ktP
nHWUZgyh5dmNixVGiR1kcpKG4ZbRDa4aZrX2ScLsVjnsa4xs3LvSfYbGM1CSizc5tLvgc25QCa3y
263QwLB/5joAHgRZh10Ok3S/Huqjl/V3U4uWnVvSjcrpmPXLXNR+i7RX6MEj5q5BtPjuJs2JSDsR
FclrYODFEso6bJQADxd2X009TrR7igyvoxIzHBG2Nq6xzmhmVmyEA5iGpR+a2PPJ125zJaVlPTGI
laSfqvIZs7qurXwTG19oe4eh75cuew/MR/vMI4UamvzAxdUW2J4M5zKPYaa6qHGKe870xmJZCBbc
U7KDi/JCjHMPa/VQqS7LX4vmDr5ssUMVX4RO57bye64kjgwHLUU+Yn6zUo18u7LvjsufEI+UkLzS
nEAewleREelN9oUCPlXnL22Zv+iX4PAqd02UluhhDrykG1E3MgzZsDiFCUnIXRAzIRjXYC3PVJTv
GGmbr1LdJpQWaHfFeIe1/yj5smGKWdbkX7KM1a0+JpTGzutRDHoUx4yZ+9EAVA+L9kY6fF1C7wwS
hbLSMFnSHonke84KikVlgjCJ7jN50NyABl/Vtlr15LkjNs8BhRwQs1JQjBngmkfWJzuNemWnHB9E
O7+bAg4yxt1kiC+T1lzLcM+Zy6Y+f1HZ9tgmfB8J/8Vysf94bNHxxWnwKbxoVxNIDLAaWJPkWQIl
TAxYXad5/moRHkH6Y9UTnBTyCTLOyUST0Tblvi+9W6dd5fRiWvp2LgnQ8VEpp9YDZqb4AoC3ACTr
zIgCgI4m5gpDYPDNCCyPLsKo2NhaTaDY+RK6wYFxjSvxtAz1vZ3YENtBu6mrjygLFuNsTjWrlv1n
f4QgsGc+oYYhcbbJkD0M1tit3d3aYK+VL1au36zGWLmqsxSzRTwiUq/jodT5PbvTus3b8yBwPVhn
xbB3AEh+kJnXecOKnZHcxDhi5tk+rruXuuI6NEG4ABxfiD/Q0GQZEDLyajwmRrU2Zw01Cx+Fia++
J8/NpdwYdJjfrNf8UXU2iHRfpWovFO5ohkMJt6vdY0KRMzzpi1Z6tAqSAfH7BOG2rdj3tkPozUbi
LwyQGjc1v2+6M7bcyM8Sm40pOYtRWdZRAesoWmsqIsTYrYqsXM7JMimj46ja6sa0QIZXZszKLLxN
rXPKhvxRjsqHBqtTEf0hCLSHwhXUC88xTNsU2Hw2/rTCfJeWdQRstkxCgEBtar3WOp/9TIDRQBMh
3bfh2Nm2LsZ4OzgUlAtVz4qjog3otOkABDqI3Lpx6EDYN5I+5MzcQtx2wWZ4T6OJ+drWh5FRIyqN
FXGPra3Qj4sdJBiTdYhRRc9hZNX/alN58wxUmJRBBaiobU7blqtXGuYzTRWiiRAnPtZ+Q3UGAZwG
Ztn4bCApm/n4UrG/UHhpIj2/ZByIpVR2qVehn3W7KOhYQjM/VT1YfArIrzrLzCBktwrvjs8ZsGpc
G0qzMt0sYImBR2agwiEEhT+QWOGuS4pdG2ihda9ZbF/77lpohD1S6bEgzY6CD6MhicjP5S7YYc2e
x7AYXyIl+yJN+T6NEeCA+a/GrmgsJp4o2/y025w48yYvR9h1KG4NYFbjdaw09uFhcZKKcnTNkFKS
DxG+e5RClUn+5VHcGqftQUBnjlV9U7Oi5hs1fRe2dhklvfA5XGYaLbVj0HfrnHVnBkI8tt1foZKJ
JdEWLQpXu8ZywkgvWauIdhvQpKU7WeQ7iUayoPbOPCJ0XZQSjd74hCNr+EGFiyCJtoEKua1ILYRi
K16lyOrhnVvDWmTMuWXwAgl5G3F1pcubgVFz71mUbwDsBTh5OdZnXIgysqWS7JLe8iG5NgGJedxG
hBsq0um6/GHnOeOCweWg/M4fYGisJ1fZtCyAlcg8VUOzJ36yx1+6dbEPRFnLI1y/UBmPb40FeLYk
tMNQSbcWw5XbLOKWAJu5RF5t0PJG9Z824uoP4qNoTF4Gj3t/uFW1N9ccCNrgn0o2rHJxFmGOyvwg
Qo1PZ0Nm+DKwZq+xDizo63tNanvJBGaJ14g/eiqPSfaTB08n2SJv/MWMTEVa3lXm3nju/8mLTTLk
F3V6SUa5T7voV1EMH8Op37fNe2iKPQlPfcQRUxQWWBKVmWQ2GBbqK0iQl7T0zmmaLAezerr16Ncc
goqCtTzUP8NRrHjnj61Rrez4I5T7gZxnwBFXkBwmhhMllp+PD4dRKWd/xBa/2yCTMAJ2i5EER1cq
/i0m747PzWfBsfK6dG8D2Itz89CESApS7kdc01TC7GJ4ZxVyVxD8ZTkE1zbHLvU7F2Hl4c0R/wZW
p1YWLxLC9Ja2p8Xr6nrdiypWul1uw+Cf17Ycs7DDJs5euTYAuCZfjpeuBK8VO5fQBjvOm6QnGn/e
3ew+lFHxQyG3NV8YUX4amQr456ZF9RMiOPOmdVFSgnzpNpHUNYGY1LSMN9S0PC533s7ATbKIevUs
YxUrc74qVL5dZub0L8lAVtqI8n3nFEvUrKMEiu0U3VIVRNjiMz9EQA54jrxPBIxzPryq6SnkSFbm
SDBvhp3eFQxCvdlzM2GDBVEysTpK3+1t0j/mryBwPSCTo2/QteZkvxzwhCgGaGr9v7wsNgpSb0fX
kz7gD6iWQ5k+jOrFSUi0/ovRO3VjwK1yKItbw9U7Ub9dewvqwI/Me2MVGw0oOGcjA8zDDq4JBnNO
JxCn5dKOnj3F6qiUzNw6Sqyo4eVxCmGL1QXrAbyMhsjTddarTEcRuRcK1b4xF36Erc1/UrgbPbbv
nDd+c5UW+nmckJvPqvEtKbp/uq07C2Ir7RL8Sea7bC22RvbDzYvWFQiEOdsIfK3obE3zqXeJ9ewH
9wy1YNMRaTs6PeHBvlXPUVle67a0F15Yv4tuLnyzcve1q8dfjZJlbMakxILYo3aRLBtom51rXdLW
Cu4kMlpyGPxsddX8oJv+LwE0EykNfyBFMYEkpcTmMdqIQsfW4RQlHRsQol04depoZbtC1+zdwIKM
hUr3oxIyh82pyq1T3uAJVS959kBtH9dIlBhma6FSlyZz2ApPi4/rGHz3fAChVpTOD7vpcvoU3Vap
//T0Uea7Hvt17j11TIpjwXU4yOm0gTjL+iLwnEWh/sv093Ys1mzLhMqFqfBtbydssGHpGuqIVX1N
fPhpRgSQCq8emZ3mtZUDSmdaY6BCEgZOuihNjI382EP7EFrvpBPdZKsnkDjqiw1fImAJWV57nmbF
UHaj5a41fQOekvd+n1U+MBQ/avA4lWvCvAxKV9GzHbxILva19Yen2EyQ7omF290Tp6iHzxXEhJ5O
/oRHwnwWBPzsYCco87ZCSBA9qGH85+IvwR4C13JDeNS3wNgq7boGe5DimcsrpCzJc/s3FOFyZpjZ
WzPiLVfXwmHGxQcncGbPN9qQzzE2n8H7S/qTHj0bKrKqeF9Fv414UWp3aVLLQ59Vd0/ZBpMp2bMy
SjxMgNTa527AP9sjEIeaspQA5bCcqMUzMCioLGAOYb9z+f7S8UR6ZdnLU0LIpqX3oTm3E4zuv1o7
eH/dyIVX2/Om+EqyK6v3vBJYsOJjgZIHbvbQiDPYR0jfb/QRqjplUknHVxSkUU1FJe8Wq0ju6rD7
KZBX3wDiLZzqQ5DlVMZlnh09xm4zrtcNe3sr6pYsW/zZS6ChVNtcdUv7VtXsN7COi4XKzl8Pz1lw
bisPXvAHyAOgMIuQNx6ljIyh22LS5tKiJ3iCKr/5+v/JYZkR9CQL1XKj5UwN7hwo39p1h7fLWJTN
iiqkJYHOnlVnUxKc12629RlKd9mbGw/22NyOanMgedOFiwSYvMo42trGtK/p3SSNWAsMOgwgU7IH
cEQ2ARy96ydtslM4pREPqfFmQ9qhkUPLQWPE12Xh89urE2FvfjQ50ZqR9Lac8B7A6NcTfenwo0nL
d3sO8AYPb2D5yyItZB5NyrdSH7Cff2Z0KHmMiSK6Rs6xUOXRkdzhar6Vih91Hw0/ZZNDSucjVfF/
e7J6rXMNLZKuJaQvZ9GqcudiJiqqN2x+7Fzc5tzhIM+tL5wCgcoJUTN19pDEYlK+BDxSGBB9vdHZ
6Mf9OrY3AVNkbW5lheCEB4ZLIug1InZUJDDk9M8AMIGAo5ZXv0XZ7jJiBr31CfIY38u2t5JtONGh
Ail4wDg6E7EdpFqD60iB+jk/MObStVkV07+JxESs1o+tL4efWkWjXzV+qYK/1HSjYGcBzkBICiPN
Z8eZPCQ8M90/bJo4TbDgIjKhA0HCXdGQyUuN1xqlUkdGNdoUHAsIxBFEUbN3OpCL6PjTgLFqru4a
V67F9ZovScw7PHfZZQjMI1MaoSKdpXREdYGHu80rH2VUPIQ2P9fESq2CIURLVb8rsP+h1vBeUxZh
psqjiEAK0SmCwO5GLK/09rtRbIAg4/TS6ywMy+XE/rJC3KnaEsb73YLnhRyxZryLBe2YFTmUOgBR
T17Jpy+SQoGEqE4Bybf0xLyJZOEaRFgMqLFt1wkFHKyGcmNTJymRKP6iqARLJdv1Raxs6jB8MeOC
okcqiwZWPlFYFCv82P0bLEsCn/KnzCrmdqWulmVqxee4VV+De1AZLdJGor6GoNADLP2PlmvWwXK6
u4EbuQc5OMNUEpvNpY3Ci2sWc4AlegbWt9SKcATDo7eoNiGmlOPn7iYFsN9RSy5FZ2LKdzYGv9gW
DY47H6uiyh/dYQW1ajchWPExwQrZHSIIzd17S5Ax0M9G+UsybhGe2uAVJ/pepVPImeQuYItj4A3j
qFvRhzItNGKDqkVHkgYZJHei9Pj//6KTAPd6R6EXFzgNldwzyB+rpfkvLXu5LGwcwqEqIsiG2jdd
a93aqpGQwgACktV7N9W2mO5j8etx5Vu0VFcOmt5d5/EMeWCThJ3qGw3kDIWK4Fr3MLxCpl8bdfTi
GDQXt8lHauOzqEyCjoTvSDC3xorHuD3lHhskRyjmZwK9SsRMPKDKB+IgYTlVd0HZCO0X+eCQe2qg
8IYvI/1Wtip4ARu2m85IWoCuQUlDF76pkY+FzEe/Ly3Ahh1xx6l4i6bgvW/GIzVMvz2P76tCdhOK
XLgZ7Sw+KFX1kqTSfHPqPl+ZSnqEjsQ0sOl5nhIMPmT+wRLOSMtxyrA679uWWJBKcksuJVYt3mHP
GA+pSZOFwRe5jE7NVFM6Nr7UzOWWye+uPWoqkDacpGrkvgO/0YjpaIDV89YPLOv+D2nrrE43UaSn
Ig9d2I7yewwOMJQ/m7Fb11lwjYz2VFj8LusMsZE+1sL1/nDuNIsQs12ZGsfaiOwZc3LJLPOVwOi1
5mI3d1/0tOM52qljYmj4S9E9hTS0NQcc2GRJVMhvkdp/DJ381q0Eq2xDV4Pqm0Q9CEZjV0CJ4WEN
8/6gd9a9iAyoj18SU2Vd8293HPxsCqXyJ8z22nHHHsiKNyTeC04Mzmm2xn958qWUt1G9xc05EPE6
U20OsnCnVY/C+W5xGNYuJb0U6o7FjpyDEd5rQg0k/pZWlIAX1H2Zn7QUbQIfdRVixCoRibBtVsvK
SCChW9vaSq8xhzTJKYgXz4zdIu2Uy0pFn4qwJFLf1m+Y8Uo+8rPp3aXTU7L9b9pXQ/kbzLcp5B8K
AJKtvjfYMZPC5HLzy1u+LyMDu1qxeaUMmjCPthGkSSwRP/NRUFzYr7vgt0jrFYUubL5ob5vnfhjz
oaQIwNrVnHZFNp4NkAk0ZBlrM7O+KPszNO6gnI8hDki9wsGQsh5v02k7cKz2I6HaERARhJJ6pANW
VVeCn+w0OJs2Q02bVOsjdoYbFdtbzcRhVVvBT9kUeypdH4ljLWpxQtBcdniXKjd5LfWDVrMF5Z5g
xupyQHOsMfPVH2PwQVnfR6cOPjU+dxFAqnER+Qj3sCVaFtectHxm0EqRxv7EIrQy7VvHdRzNFAbt
dZLQ4tKm3gcEUIX2GifiPbbgc9mgzPl4O2Ax6m+PUu1SLy51ae/nNriSktuQgVVh7WXEpIjdlo1C
x9Dg4GAOyQpjQugdlu7dOox3kdJdkhQO3khxMpcL3TwLllkmsrxJwtMNz7bk06X1qyIlVdsuRai8
Bigfel1tSy7EEQAqz3aWDn6KloYZoL69yvYOp3QGY6dtolNsXq1CgtRHc2qXGf+jRJeeBipk17ZQ
eFTA3UoyfbJhoNI+OhJzpezJdmyshmUTSE3J2a5b3Wdnjn6ygU/Bsd0tM8+B4Mu9RA9ICmPfLWzz
NeUXUHCNtagVn9DXTcXzlWnE2kvBkJqcDC7hXJOoJ1zmOVWKQr4y4ntKxI/k8B9zZ7IbuZJt2V95
yHEyQRpJI22QE8n7Ri5XL00IhRr2fWfk17/FeIXCqxoUUJNCDRI3b8R1uctJmtk5Z++1c9FyW3WH
Zf6eDAwhBe1n4t3xUwe4E8haMvDBzN/T9MM080DKEMqPs2kNu/j3N0psXsxO0D7DIFhHOQP20j7l
SEkr5xgRC1RY3GzISLKhWkfht9uP66mgMwaVakqeWf9vWj88oxR/75LHkZgHiY4R78d9QM0ihb7v
6Q44qbzCe10bEbY7GWBO57w+lQxdUWQ07I49USCEQkMIS98X2VNvWnvpBWttVKcgKe4X+2QaXCsI
jyVr2dhYeyS05IGAejI/i3TifRHpmsb8FA8sB/N4AM33ZnEUSgw0EySJzaa3qUW+BXSPpbx90BDm
2FNqgppoN9EmaRlw2RE9O/O4qKTN6I+GIiAHapuovpKFvh4mYD32lTCiGzwK+y0AwpXS/VdUNI/L
0cpCcHIbBf2+xn+jjB51eBXeoLpfCZj6GvN/AQrASI4CuW4X+nsWF+4bgIlGwKtznv/hCEPn3PIM
F7AIvehYuoiDIKOUvrPPa5fQAHVLjdn0za+BYDDp2mMqrMeWWmAKzmFx8SG5ajP7JNtn43zr6OK0
3d7X/V1RwDrEnoSRdOSJg6vBzAZdmJj2pms8OIM+Mmc7tZgrsraGKAYlPyDTsKjLfUFaeGBePMu5
dCYFLVGCpn60Z/AI6eD/RBSxcf8qXeLjgO7BhnrGR7GLEUp07UbTGHUpIomPNJwK3hOTS+OBnl6h
7A2RB8/JOO3Gr9L2th4GIGy4eykUX3U67VoJJtJr3ntFL2ZmWvOizZ2iJsmd+hhZJTQOexM310T7
r8lUnmubbJ/l+sBFdvyD678EHCu1NV+8xSmzzHR4PHz6W0xNCqO7GP64yvy3qNw680825ZuBaYWM
gDAk+U/SF082N7+Bu4EHj6P63jShpKCNjkDcpFO7nUxCc7z+YHUItDrjC6bqPUAlghseiTXeSWc8
WD0aGjCY1hDvBgdR7ZDddRnZDwyjQ2SrGEDOJX1KWaLKZeqd8P3UGzsynqIRAJE7bAdHYAfDEuRk
yPKjW6u4z4n1rdtsgwWJORd8hIPFJmD/hOOCl7ixKc2JEV+nyTMeQt/2dmkFoQiPCpEnT2pU23ao
74bqy2/oZEU8+pQHNbydId0L+l8hJ1q7e+iq+gK8mWq0X8sWJoplEcs3XXIreRvmS0OjvhQ/Tf+c
RhJeTbroEFhTtyKqDp3TwY2r0ChoBLLs1+h5zZTQUOqStAq/Q8IMAw4/Kp9fw/mOnLYft9kAvt4S
gIE67MUlBEQJFMt/EGgAEAru56wH9xx8J9BPyua9IIqC6Rv25Ag94hAXlwg+6ZEO/a4L89ukRne/
oZAq8EDHFVGtV+BSAFYZ16A+EuG7Ny0FV7iWf4y02/ZAf0x0ZWHWb92Y97Y+OPJ91JzRMT5i8IEe
jvexoNWZ0w+lj83Mj63orpxp+hKfgXIvdzqa2x8puahO/iFKfKWJ92p6kDSntyb4aQtrRdwrmLSd
av+kld4aPYdq03zglGoxaILDvffkK0KtTVMy5ldoiDn2lumpbK6zlz0Y8nH0jU9D3me6XzO4vwl7
hDHeb1q4J0g1N7grqzr8LJDJCsLUzcoAJgxY2xhvJhapYP4VbPM627sa7Q7QHo7b29r5nSID16mx
l9jocvFsl08AK6H4GShhA/CMDGtBO8IkQl5INBd1KNw11OfJZhnPDzhBVH232NykZa1tFrMI7XJG
7J8/waNrk89IQKPPx4ecTCFioYEvRjuj2gQjI4UJe518bP8GBd/bmXtdfEsF4e4xM3cNEsIs240b
1zswMAf9E1SAKnvAG7FuVyGWhN5tViYyuhuGkXBnnA1Srn0amrT6xq8YUAa1Hl7kRqUoC0GUQxTc
JcPZdPbNM4MWgwNothuufNJgNo/6TuMK9pL7OLsiBEd+atQu7ZiXILokAyC8b5OOW7ihZzuqp2i4
zPN2TE9xhN9t5X2ocoFxvZcI8/qGuaeo10bDSneAXri3WWnkr9Bq4zBfdyD4t+xY/nQarP5Wglge
Wu6tSxQvw3pF4hoNKZ2emF5OTXKsHbUFv3f0W/pJ7jdyAG4e9PeK44Fh3wwNTclWXnmmOB8PPFfR
lnQBGjTtxRl+C8LjGvvssKfBxKL2sJ8jKxpuxuZCpEIXtkePDb3WWGXHW2Fcuqja6M64849J9yyB
eKTiOaSvOeXeHq2+lx8ALq5I+GR0dGwYOeaMRP27jnfXjf4iaY+Um0i0l1J/5CGcM0OHd8gkCtLR
klvZN2QOjslxINvtEEc9UdGAeNkWghx6F6d2D0HClLlrEwXLME3dS8gnwVtLex4y1ESAGa0hOEHo
ONIkFztrLJ6IgDGOZh2vSHouLnPYmldUdSvCcWFvYLlZuwlpMmFqQUp0fNKvJvojrQXtKsUlTjyl
U6JfuTVUsVYtCu48c/H7w8aaAG89m9UWzysxzAtop/U9cdBWeNdL8GMaShtLtuHEqyisP8nLXViz
+ZuwgnnTunvYOvEmiOxfZkKffV8k5wIqNQt+eDDBo58CSIoM7xRVI8B11A2HGMDXsQOfhkS8qs6R
4ebkULQZYx3KXDsYwlfXGWABwiXa/v3X1gM5FqsKZejyt3gDdlYy2Q9kN+RP6NolJ/sW8cxXUqIF
sIZkuoB+kse0c9BEGwXPj0sfzF0iO7yuuKbUKXt8MaZ/iKxKXvwUGlfXzcmmcImwd2RpreZu9rfl
pOhgFL57pAX8HTsT9Djb/7BIaeB4Nfpr0zaNY1tFQBBToutq0ijgi1kJLJTa/TM2mXkk82g+qrL/
LQBlbtrezFe9lSAenUdcntCacH8pvWsqqohJzO1unJjlaTW4O+Xl90pPNW/qwij1w2AzuCD5+xpF
yhIjrBYowDBUNarbhmy6NqlwOlQenRfbOGR9b/ALDtfG1uVmiXmOIwCP0dKbM33Qqlk3iUOYFXLX
gKNLc0MePbwLUw85ufTcY45Mltuwva+LqMTsi3+S8yjomXi8AB32D11D9zsgdIyzh3C2eRTGpyi+
c8fZOpb9S0y+9QkEo+hjVDO23eNvpU9mFUCxPSum7xDMSN/6ut4X4Q6aHG4gzEYbp2g/VDyAV2XD
lQnYSGLNCbKW3Ngms8j7ub/yxblHs7nVcdzsZ25gCJ0Q9QWRVgLVE/Ga7tk1f+GbsIiV1Tsy8xkF
jHHfAt/kCBgy2euFv5s9tiHMQecZ085sbFIr+NJmBQezo5aMqvEQOSlLeVV+xEitzo0R7Ky5yckh
Ln/GiY48em2IQUF8bLVxkB4mPxnU5ToRzprALXtNqUpbzcjSbZcPB7a2xw4ijhHAzIhMRmfRkEZH
Bnswb8DgKFJdiabDzZn21LXVYrTpJ4UqajsHfbDrDE7spXOsZxe2Pa43JvEuKqw84GSgEUKA69Nz
usgKoRpETbaP8Mhg+xrP+KQxPFEz1Psmow/mFEu7PcZsOHoYOzJlYhFhEj+VJBOCdTLNKcD6cgmZ
Ve48AX4n9967heLtLxZGZ66fXKNeUDqDvdV1++zbmNmSvLpA92NsUGpCPUXhnNziuYWOvR8kwk0a
jNsyo71Wgl+sSzB6oXPOenPaVS4dJHuAFAsHntwEdlESLlircof5qwEgdZ45FckeSIQGcEo48YbZ
GzjUKdJ07SxkoDFa8hpVZuAEzavkQLMzI3c1LkbYuKfYS/N4CfVgdBvq8k5kiwiGJdmM+mjjjaK/
DFE7XJAVfzlNku5n0BxhIc55A8clH6YYKxUqr5gty8/uZ26GG3RaiqBRZLxtDFdQlf6XK1jR08ha
KseQo1JOmE7uQasGPsRIVi6rQ/bU9PkL2DYmm9jm66jTG1+M+O+9iPAOY3wVUSJhtqfmRvVPVWzW
d3YU/zipE29NvKWoWg1v1fYuQLaURoVZAgHoSbWfMK48p5gPlTfOK2GUuE1j+aAMhmj20rLo1Evc
NnItnP67zgbm0YNJmM4O8SuBwanlrkykY0WOfx9UWbzRpH5wdlI8vnlvrM3M+CaxgXaBwEsIrCJG
WY8gpZ1MgLABRLbJ9t9E32EXAjK+DyTeWFp9N8nBAMp1opG+anoGOKoAcuh04ploPlwZatQ3rqm/
rdiGGBcXEjV38TxThGU0aqEaca2KsNka89nKKdfGCqkelCZc2OT+2L3Chl9BJ/3LtC/6+lhF+tNv
vQzTOOVJYyNfzRdz6FyO32MflmdmzeU5sX51qP1DYGm5rWbv3tJpevAkKFujT05GU9MHsuz1BDyc
xFlYvgMDOE7GuLj7adxDgzxONL1ONWKEAHVI0JqPEa3vverS26bC4F4B6rlx/mBe8m+We7wOxu/U
sL4IkT3YIXhhv5XVfmZGnaIVClP3EemHm8InjzzMQNKYHhCVOVdVf0yh2NHHczB/wnwLNTVbH1lE
RopmjRNrhPpIbna9mNdDzdbU51vL7iSwO/PANTPXyiyylU+fvavLu6CqUa2zuaw9xufCpnaJ8p6Y
K3jM8YgsGOqZQyHQDIdIwr7IEa0RjK42YaZgwzsGjnLAMTbpqeQkkKsbp+NNJMvDcpPfzS7YLoPG
Fqo00pX9B8Inw52Bos2rgPuXZFJ6mXFCDfruexWt5UwRs1hlZ1qRA8nVl1i52bG2AgaSU11jWCDd
ozFhJRivUjuHvCh97FYee0HYkaOIe3ky+rUivhbkXF5R1TY+BpEeyqYnKMNLtE3KM7t9ptAKdh9d
5TlnpySnpkWxFnjVXe2T7mr7HMzYn8oVA6icfnwYrjOjMg45MfCuNeD0zVg5Y2Oxi5UCPh6jnEZ3
H1HX/Wauxwm6cAACF+3OnDhZGDiQ1iDXUwGOrFXtIQ9RaVthG68V9b5TRNHGtOVPFXqvCcno/HV0
y5rvbwMT1VuWW7g4Gc/iIn3PGn88zp3/gACPYO8B3qj0FYh1l2epHyQ+RBSAqubPO8aXk1+xeeJk
dAJX3tSpBlcBjQOfCm5532+p/6L6m4bSNc0WgJIO3V2fY11LjcqBueBV9BRxuEYQSL8m2FuLp6bJ
kUhG6Xg/9FW3jVLx1Fapey6IVABxgxAWXrZJS4gZ4z26/DNoa/s5CJm8ji4A5L51/sCksvZli7tc
z6E6z4sMe6R4cAexy6rAPrqodBLe41ShPLl1+O+Ja5k6wm2x35FM8gKUMN/UMH9xpIUXs4b8OKcz
l6aCpyvaP6Yy3sJk4FgDAVCWdYMegj5kU+tNbePfSDpEkfQtgEwTThv4MVRhauZ2cLsHpg57i0As
LEzqECUA+IkCLreU+6BnKR1XdS5H+Mra2DS+u8Db7JOJJoRJa3cDNYZK2rP2fIWIzzrG5F4cA4nM
yV6XOsDxmnL3APvFAOhcLPonN3FGbCsE2XxjZZemrpznxofJVgJYjYWRrEk7xwtufkSu1u+07g1S
BVZmifysyYb60BWoJRwhXjAFPNacKy9zGh9caoc7wPh3TH6GDUe1Z9TyJLkJdFhlyyeqJm8zS9QA
gLmB5kmv5dGSzADa82CXp9nFTjGBX731TGlRi2Y2qmiDfmww2x8wVT/19Dp0Wp67xOtWnN2rWnwX
OjfPEyIGy2V86ZrhGXpEe3QhclmyRm5dSqAfFAaxjs+ez/DRzdTRMo33QKPao8ikl2gthgT1PPXE
P5f+CF1xSh9o89DYNOuTJwO4iPDigK2rQxWa+8GgbkGH3K9Fxk40pvZR6y69MGm9rY3gvYKsjh6H
wExYeiN0qptBGeicY9RycNjUoOhWkIp3780EZuKzex/HID+p6UoyYYiOZAlG8eg05RTkSarEymk6
nLNGNOxjYqgdkFjovE6YBeD4WMM7Bvj9FGf2pg2m78I03K0XHwdSrgqHQU7n2ze9KxmrF/0v8Sp4
WmK6TAM630Ii2Yl7lL9cPuAQoj7lMFfxTgbjbWo3H6PvUGCUAaCz8EP40zN757alGN/JibVr7EGi
2R3hb6KIEZ938EvFgMF1bCvj3DA1LHSqYVzLfdZMrFiIek1/fpRWqS65FitwiR4b+ASIt6OZD7CE
yCdOLWHRIGKCa4XAN9sT6LxoI+L3qA/ti4fAqTIigG2NNe3wrkEosceXqsOUSaI7WsxF5+hbeu8n
gHcLPx93zCS+O5OGPgIRMNWJJVcp5h4rah+YAAJNAhS5G7nQePDz1utOXtBv7JiPS/jA2elFv517
N0Htq5DQJNW0M/LAwtZpMzBxOfNxKxO+Ztrbok82lXhE7Y6CBA3sTVqnfxCKM6E3FBFzubo0bvoY
NchUbRaZVSQzogsaE2SghgAovKbf+sr9Fm5DGzMq4LfX6lR0sUd+XbqqtZhXWhL3QDfzGNpd9R6j
yUtV3VAEZCUiAHUvDAMv/F4bmBy6DhzMTCaTblAU0oldxTzPN3mxkKvS6JeUI9glCSKl2YPZq3Hj
jmO79dDd1cSrV7p9MUODdJ8qukoHbWIaOgyc0ex2nh5ffUj7HRzYMWSeQhFEroXVauxW0bhBK429
t2hObY9+Rch2b83yt4HgtgpnXO00dgiiHQayLClVtO5vtKrFmnoGGWdyHCfikt2ovAMKGQBZ2BL5
jckFzyZO9y+yuxQsw/LIfWJv/mmSWUDGzxCuI+vBMrxThT0R69yqwWC08uYOXUx8cJp+3IyskrsS
eVkLpX0VTggp4c10K3TI+jab1e6fZZYIoDrOTHQrp/BWcaioPCDWLphyif4WR2rnoZYmgLYwHqoA
YUoZtwQQiicVyHH3/zbodUmU/SqrCZB41P3/keFqu//HDFdGrp/N/xrgurzivwJchf8vafomwa2e
awlhev8zv1X8y/Ysy/WJb/dd6BSEtP6P/FbH+ZewPOl4Lq0BZQLJ/cd/tCVjyH//w7H+JRxhSiUc
h8OWJ+X/TX4rn4qj4hSWxf773//w+EnKNG0PGS3TD8dzlnDXr88H1vb23/+w/pmPVV+IocdkKO0P
31QPaWzj/GJJ+W9fyP1//cT/KPr8nqiJjpfa/Eb/+1vZ/EbYVU3HFbYtJQm3//2toL9NVT8iM5ta
CGIG5ev4HcaMzCzloMKrvuJc//ZTgPTQLH7Q8oAbQoWXJC5ycFXfG01yjpYYsgRL6q2VW7Q64bVp
2g01kFN06VOD9syoMMWjpZd0bcoEhQZtCMZe8kG25LBKFrRx4Rq6PB/maL21MYMxSN8dO3dxCAA4
1QPk+dQDmRc09qsur5BGcTVSus7g1WaN0iY3n5jWX+G0HyvDugMY3O0l0g4+cf/NBgWNwHc2VcYk
Hyv0E/GPX/agmXvYyMKKErRbZchdaKE2ExkhtxXiAxHIZ2IQwC701PGZtJ5GEU5Yfca3oh62sc/M
cCTdMa056XeZ3neV3JV9+l6Z7m8auJdW4ehI4IQgBXgrfOhsLiOmWwgxMOQsY18kTnkrS/PUJ9ND
2VafdpgfRsogny45vmqUQjK+wLV7jr0jZPBv8EzDPP4h+de+tU16d/gJawcf45Qha/z7Ct1MwN6s
F8aUOTkYlAaxFX9E5aacSUrNFxZx1Czu8eYyTw1zBvsTABTIYViNBm0S084+qgwggTynKMe2cZaw
BJf5DzUIzF/DvO+GfJnWoqaS+m3My3ALifG9iTh0lVn51VDdtv5EwAJ4uqGhK+zKmjaIsrdnSaIU
uEUOk8y7V8YIiMJIZXrbRgj9ksWQXlko76yTkqC3IoWCHmvda8OpwM5d+5bnkaI4R7S5fAb0N+Nq
mp4N1b01+YxrccAYmecKIRvm6So5ULcV0HOQHTjz+Gt1BHsABKXyZNidANZvAqpB1jymGN2fhkZ4
mZOgYiP25nyIh5Zxo7CwuQFoZIrCOo9PyEIywkylybytaudnqOxskQbFejff0bgA/bb0kmk7YZHw
6Ju2NiFfqjok1kxhaCkIP/FByBSEeZN+tyZsx3sHHwS1YvotWgjUrvtcVfTOFaG+t51XnLiKiKQy
ryc+8zJNLbbEoiC1ytBEN+p472VMBTEDpq0kkrl4G1T43HJxRJftDZP85oRMVUhDbkQOWJuSoeP3
5q/X+HdW3f66XvvI8B0Fy0RaWoL9mpkSqD4EuSrSgBGi6ODwhwJJCIKE8tEhCLnUPNhp4R/Mlv8j
cnfpMGP4Jp85KDpkNdjVhtFlS29dHMQpYvT6Qsulug3M7lt07V2BiUnXWXzO0QcPCY3DxLWxfGAl
uNEkqLaolFVXZfRviaOnm1ZHEDISMs3GEXvasLGZthfKc6HLDPSim/GzmdoKuW017Y0JJ83oVc92
gjOFJmum0hyVHTEeOG7QhOOzEDhtbuwRcUBIl2iKHxmJn0OgUqMGRQoOGiE+GkhFUttotX/8wXou
aYSjL2q2vVdcWfOu5VDtbcc82uorFwmBYgimEZUHu4p82dGVzCkeA3P8UD3sL7udr+OYUYduGbpc
beWcp4qpX6Vgsxh0pac40Mspx2RtS27niriB0Nm2OqaThRyplRQReIhx5C/4/xITjBvWjwCmuo2A
ZStrqtgsoQySsEOqfBGTWo1eM2FHelz0zmrU1bEzFD4VhUWpwGQt8QCvSLxDiwJCSBo3tW4Il1Gi
2M0BGkdku6G6TYIP1+6xwbv34G9lpK+9rl8dGN2VMzwXETQmSuvRmtZkdq3NoT/iaQKNsG6pQppZ
QxAOV4w4Vm7QY7oJPmO88HQ1NpNwUIQF7y5kPU3IYGFK+rj6T93hFklyd2dxRjUTRVqueq2jeNU5
O8xIrOEGRkE8liKH4dG5+HrcEKuiBw3QAp0oley2yuPDOEj2C9Z+lt7o2Ef5caRAw6nqbWy5cGXo
6EdedjAS+09hEBiGkDpSxs7uwTeQnHGemF+1JYiILji0OeYem6ozPOPF2VLXnQIeSuBWT2XTbUuk
m8JEP1B2emmBmF/aN/BNWehR2prT+ndrTEC9a+Pbn1kI8WNdOF/DC78zyHGckKWZLZRQFuq70qTi
NarmWwxMfVL1kXef5pQdowrv9rizU33pC7oXopjJoC4+OxAQMJMGkEPVnQyK7x5aomko6sXqXTbi
pTb0Qz02b2Jg0F9Ve/Yhx/beh07Zu78bSbVtCU6qxKu4I5iQCsljht3Hr4K0vhu3pQc5CwbMKBo8
8dzYJGPz0b15z+zwHKdg17ryUlTWH8vqr1n0rBv7EKv+0ij3ROPrGqnm0OEi7wRC9Dy7j5z63ArG
MdkiDxLmoXCy7wi+7FyTaiWDh2a+E3V21zoK2L/EoeG+kNt7X/erEtJkC8AupkiVv/FYHVyZdFAZ
1bvVd4+DuEu8epOWDjTssnsTs3scdAOw08WpQioOsKIZFWLjVlsHWFLlhZ+1534K1+Syk2luA1Lp
6t0UJZtW+pumVU8UtmciRLEoOOMLGjW6uuKz7cNT4ncffsRComfrpZjfykJ8GLr4sbV1MnO97D63
Wdc8uA1QlCSe3vLGIUKTrDqfmD8nSZ+jVj5140411oPdt/c0IJ9Gp7r63l1ph0+YrP/AUenQ4aDJ
TbOrV5gYVZ19UMxHgqa5yIV1ZbvcZq2zCR3vJILqyy0YM8hS/bGo/L6Vk6NXNSTcLXuXJJvYmD86
YZ6loGTjCMi+maxdyuvAn76jIDqhRPoh6A9rDN64wHeugkPQMIX+ClE5DYfJ2ZYI+iffe6bvbd7E
bYl/AMd2le+yYtihs8Hc9lRW5o2bMhg3NQiVsAKCaeG7DJ1Px6iudGm30zgURCMQe2QUz6hb3/8O
57QqjhnMbJ0WBzStxzhsab1El5YyuTflK56EPPwYyHJouHzDFDwqLzzGrV/dYhBzzeqNVtGW2eH7
mPanuGEgx3nvDVMVbQ2OI7a4K2N/JzUKQBwCW8kak6rl1NdgAwUg4dtwPcdn5FxradHdt8n6Sev4
g9scVX9hvlr0GJiRQKq32nFlMeykxZ5V/tkR3rs148AV4y6xEHmbw3505iU5l1c29joc8UzCqij6
/gEM3hkOwXoges5VzAqH8OBM8FrscZtU8UnBX2EKlyyWe38hwKySOWRXofnH3v0gFkZD/un0wV44
+uLaLfAEe8Ow/bA8noXsbguUNpEGBoNa0xMj2wG6LYZ9TSafcwS9TRjcDYV+90gfGivjK4jouDWl
c++M1bZH47/8jwk+GdzLcWQ6TzXVuXS3Jrb71nCvUTudKzi7NStto9+maiv4MoGQHIpUvVm6uB2E
fT/i9AaJt2EGDaQwve+dce3o4dZT4snyAPQaiC58mH9teSIYbB+aHkDu8WocZ3oVs/U1T/1GWWvt
0cYW0x1Jr+sANgg6kcx+xy+5gyxzJTYIOwLML7Dg/odDDF+mprvGFnjIype+4tcPcDLZjPsJPIpb
uTVt99JoXp0lp0x0t17Y3IkxR42Xr5neu515AJC3nvH0NQDdRvrWJmS0EAtrmRJFFq17NR0aFsBA
qH1vntt03MYmUolmQbz4N7bGVss/hZwuoy7IckKO6YpNilGZ8BGmq+Y5p0E6TfY+8cuT3+Az58NB
veHrB+xnFbewksHV5IflzyfG+6DFNe56ULD3fukeG3t4Wa7CorUz0miraMhVNXI6UPBgP3ae8y3y
iJa3vVlggEEZMAjT2wZSW0SzZ7SnXeB4d0Ek6ZrHV21kuK0CdFmcIqqHhgakIVE8M4ILDwO6Kll7
L5mxgDf8Tc3JJMRkbFXVdnSbgyJczEc8WKMZ83VMLGi0w4bUkxmyYMMiuqj8lDZrP8jt+OWWovu9
BcwNeJrkPeRxUcx82GccDiyf5GsGcar642G8qB1Edo0koASIdv2ZbkIxQlLam3PwsMSCV9WCIiF1
JRwuI3oN7AK3hlSrhi9dcHe1ZG61DvkGXXwnUnSCkE+5yPbADJ7z5vKeMwbVm+UaqzFcD61kiaQA
a0O6PJrbJVbXFuZZhCi1EFzBcd62FW5obhtbYzsf7FXNKfQvxxGnJHHnxiwXdONtVmCKbiw2pGDf
Bd+eLveuHR0LvMwzxQTfoQ0kz7/veH1gl5sUSQ0ZeCSNjhumkhhfeA6XKrj074Ipe4k8fVS9uYsi
5ErL9CvONrRLYX7M1On61HHeojY8e6G1SqOY5huBlAbjJe1ceiHPQk0ry3E2RRbvLdmsnZGUFlsf
DfwSekYdjREs6txtY4q1a6AabaaTGYDxqzd0zIFeKU6b7blU7GwIzbKJOC8e/AjttMWdk0Omn3FF
uvGLM8+3ln7rSM62uvfC47m4YbteicDDMh0fe7fYER95SzTcvetw1IaK2NNe77AML/ezR4C3ySdU
fUvMU7izy5iBkVrPDZJtzLFNuJlCkBjYbgRCDTFMZ0VUci6I+WjBJsALGcpdGoxnWo4wKLwHf5Jn
yYK56GdF421Nd9xEvXfpUV+7Cv5IuqfLei1gt0O4Cpj8oXBzm3Ud51c/zvYDBN6inACoEcDcgurO
7D0NI6wF3jbo7b2EzvG34dfDxK4k9xF5O9CWZhNUCPfWsp4RzMmEH+FSYG2spNkEzR+ERUSOYGD3
vPXyRdCtYWhHsAnqm1z5m0KBbxzN7LUqrfM0f8ghPzCG20V+CqUJmrw3EXmPw5/u6vIl2qm5rciv
iWQIrBa2s/2SReZ2WQtrZwHndIcJzpAgEyV24jOdlKtdzW++9CiF22OQds8BrfbVmHukq2Vrgm/v
RGs8dAaDGzgjUI6ZySSnzuegKBwbIkSmqC7gvUwTPIqiAefvfFQFYLxKvhQ0cm6Inflp1IRRI7ZO
bi+/nZHk36pGTkx6PJpQMjSm5UQboIlrkyVKY/j4+3eeNQm4fXA3SjAQqX7i6RK4Tu3+dmBHqEck
XTI3GGWH/isjO9joo/0SGr/VgmbIfIf2kGVSwNoFEUg5wvm4MR6KcX7JzKVhrqn5WvVAg+aXMSOM
llNcQkssfZiw1uzBOqCUItQde8jMJ8V9q+YX6O8LE6LbWvXiH6Y8SdxlxB0ZR5Q9BiZlunZ114t1
OvFz9DBcGsNfw/BifMCIcceAemsq+wPxS8OQkVCTxny02vLXMZY3n5milNMCrMnEj0VnnOoQLRs5
F/D1eTTRHbO0meFDGLEytdZvNeU/M306nDFGjuOd4e3kYSwwuk8A1RMtodhaUBdFJthIMeyh5w1x
fi7DvQJCugQc6xGMVEoxsJZUM0hWPAj1OqTnfhOUU3Zx8+64XFNPROxldvYTCa6/O3oPQL5/SkT+
N2KmZ5TJ/NcemDZG/CYzcadkw0f7ZtC/dY1kJeWClIbsbphz9ct6EfPm6rkfjAtnQDA1fL1hGEJS
qOM3QmoChmJ81LGzXxxE0hpZZDLaH2oaLqbHp3HSn17pC6pzF/ER8jlvKlZhlGxLs/vsFF+kQX+F
xlDwFDr4jkrWeMLNbk2bWa1rxXd5eocyrjpqhlQbo/wsgvahcpkdpEn41ckZ9J6ZPxTJRXJgQulL
xEHNt90a3c400y+l2ARkEh/o6Bb4lTy++ZHPQjhpvNV9t5VAvG4Tgy0n8VeaCqHS1Hoevxxdwptx
AMJlIj+jYcYX5YQba6Yic3vmscYYbZA1BgzUcPFz1S1ZlDeimsLbazDRyGiqrF3XSfg7ho5NBIYE
wVYX18F4nlJjSbZJXxrDLQ5GfS55gralPdFZGAobJweZuqEl/5O5M9mRHEm766sI2rNFmpFGI/Cr
Fz57hMeYMeaGiJHzbBzfSU+hF9NhQxD+XmojqIFqVFVmZUS4082+4d5z36wILkdVBM310rORiD9m
mdQwuvgJ6gJ7K0KDa6tvjpNpP3WyfMmOdz9om+MYRcjFjk4bzwfMDBDf+bajiOwkKoynSt27kWqu
7RCwfy6d61atWdMYBeeQgA05J7/zUqNv9x+sghqnC9yz67PmIl4ev2OPbEiPJe7B9LtJaJuHyHsu
QqJ/24nxWxOle0bDn7Nn/dXdQSM6xQsVYkRbX1KbnUoSL4IpHaW94SUz1EnArw5xAj/HN+jtvci3
d2GYNLth7X9beGsKXdWOXNrGfzQe/5zbRuyXnv98RFVF7T6fypgmcFEOen0kRozlmzclav/KuSsn
h/yhaZx3S85+eq6BhOGF405dd+5DSSHVMFcrUDn/663tkFyDz/PPKqavaZr6x6rLn1oMd3UVGmws
vAwmjbAT9M5ZtlaxGewsvO6QBqhltdpMjCqjdLwSbfpF5oBfUOdMEWfpeioVou4OfJh+pItEg839
W+Y5/i0+JTAC7t9JgLLCvrYFz3CTG3xeyCOHvF3uQmJ3rkQ/PUJM/yhKpzkuM3dppE0BoY5t9WTj
/rMEuGb1EMfuX89j6Nrq7FryOY6APyFhQC63fhWsGB6HmPqbtvWJpOlba+R7dCmwthLnxJKUNyqo
AddLyoam7fbhb5jW+ANdZ9h1VfrHC2jba4MNJQkGKESqPDVfBhs/mlJMV+BIRMIflnocfSPrhnK9
SoLWH3aziyqUe+gvhCIYHA4HkYh4uFxnfTwqoOAALdBgIElhxIrVfyCOsNDMMnPTnwbYD1HLCeVk
+D7w5AxE1lsLFGrRw6aPi5/ern9CFze11fdAppd9XvIpnt32IGKN86Syt33ilqfK4MXO16mgCv8w
5uAiM3RFU58dx0Df2Vnh3fpdjvQATly1pGqnNfke69pkZhwzzs12yQJ3Rxak2vjB+qR2pIz0ARAV
agdZTj+IBdydZdunftVtZxKXI3zXjccunctfnUglWvmLfGkYHZcZAIXT8DI1DqyExqCCGYY/Q645
8fj4uIt9O+XZDQTLO79Ct5Mp7gwYJlul+D+wwQ+8H9lhSXxFtRu90NtTd5S899CnYBFMUX2Lf3oO
5vjYG1weYTO8Jsz2z23HlG5EmAC/zS48gwHK/wlAxQ3dTB5bC53YyqbPde211IxLIa0Hp9bDRwSi
oETcpNA8YRe3MNZuIu75jcbuabOVQo7gvgfD+ETowNsoySztopnilRwW8PJPQWTXEPCH5KrwbQoc
z+qYZnQfGTDTXdo+Oas53R+R0C2KxXOzfBm8aptQlT9dDfulmeVxdnlQ1GrnbGb/dSnY/0wDmXW1
T8lSMf7yV5QZcYmvEGQPqeOd+5FDen1MXHiMnlCw0gseZCF5++G/RtuojnFqZCA4fXRNNhnagSCz
lyXsfpi6Y5SJO5hZ9qlIi8fF+vQwFe8dF6K457rTlecRAUAQSbXPe7dhcTZEO0O0i7vkKSS5J6SL
7UXDL3VN5h7bxXmzJFSRmOXy1l4wfzRD/5Zrwl3UanEBBPSJEdA6OqxMT73lPxiUKhdeIvuSJP6r
G8k/48h0ldir5LismqtAFsUeWDl6gIihXhrDPMqG88xwZO8V5E7GeGbBKOA6xzMyPQRjQQwHi7ld
so5FMRHf9iLpHzCw1AQCMwYoKTVFjHFlCHKMd9HqmS36LVloPBpz9p3HvcN0JLup+vzNZmt/XxZP
/jJlTJyslrTaYIfen8tM+e5Va395KD0uMsDJNbpwRJMYKHdErO2kDfoBC0EWig16BJyluiNrfPhX
djRzIFOmD24S4/noXLDdqJaF10O268cnwqRGWL3NR5HNN27CksAjd3zbNPAP6cxeporLMzYwaxzb
PMYzbbI14HGNwZeRYkUHX4XxgWcH+Es0PqQl7qR40XgwfO9LS/qOBamDOyByH5g2hZXvcCEB7Jkg
FmRFxJeCepJZEyx15UIOGKN74bl3qnHfpsxyNmmAH8xp5dNYVpgMKZbaxR6YX4Xkdvmnekb6PQBW
mpWprjgGyHa/1Dm8KyHRSPQOBMR6OQ+ERpiaVmzMn83AbGyuzbnICYYnMc0cpflIF7JPZM8q0bUQ
MCfD7TKtGO0w0Fub+CH0u+xD0NK9tKSZMIH0UTcPWe2epo4LQ3jWtfUSM+7ZRs/VhAL0McINs+up
OaC3Ye8V9ApI3REaRdX6SdhHYiID8W0em79WnqzwAQo5EqL3zmRthso8e8HonOPhGSk5ZhjLfpVd
SxYUxfU2zJa3YHLUQfYurkpSU2GEmP3INNXy8g9HsBmKQ5wurv8ReovY9kHNjCA2b7IdBcY8ph8h
wuiFBBXA2Diskebt3A7+kN30xI0HDJ4y8mH8EZjOSLgHI5Ss2hekK9H1rLtsitKFOerYcnWCn4V3
Lhqs/ZxFjMAB/dkONBIqBRshZAwDcZeYVZ8cbv1SoEIpUUWFIEUOtjW9YURAdr5SroDS3Fjs0iu0
Quyvm3c7VpL4QxafmKe5GGpsGJrGDCcO+TzdZTDVcmFwiiAdiTx8Em/n9N+ZkqBZ6jTeaR5BHqb2
1Kn4w+OVVW6WnQgFBvTnFR9DirW6aacbrp74VBfnXgZUrDh0aaQseZbFsJ9swCVj2rmg/8W5tpfq
2gIFc/Ar9n8z8vFZOeQm+NNbvcrGoojPzpKSmFYRiTbXVAM1Y1Q7bfZ5K4mTC34WJ+eKxbAIi+Ez
GvLloKt1zxVZZyngRfWKakkN16KmRutsc52L7oHNS3Weil8nNe9sp0kU5HbbilL8qXvi49kh0qSb
6nMOSA1nYzMF6KabJr13UExfonPWaTAc4XwBbABVN4Jdiixhb2o7OoSW92p07exScTW2vX2QLvyy
qE+zi2r1FsB+neG+oLcj1xa+OwDhirpnF2O8IWw9OQdu/Ng2YBlo2U7AhMzDVKef+ElmYH4N8VlK
HqsoQ3y8SHzUgAyiSbWbVjJv90d+QwTOnu10iUk8QHLs5ctrMsNMsdSuqeCdlI2PR3tIjuxDH62m
hPcvcjyqGQHTTDVcH1fLPE9ylzY2O8oQ5jTaQd/L4Oi6ObkYIe67hM5GAFdQee1fQwjd+9x8e456
qqAODmYNS2slWIQSVwSElsfIl3eBP69ObtPu5RicvcZ/imOGzmM2Af4LrEtSkxWQuHwW4HPvER3U
uzC34YaI/MqeckSrwiN8KfpKswWiDmn1W4yoXKN4APRxshvNQKJpkHa/zsYJzok1+i+NjQUB+Ppe
os3bNGVGEuYIWqIw83JQongfEAqf5oVDXWfNDtTJsM3wyaZDhc26x4fNfOwmaIbrPqL4mHSLWgvo
v7KhqpXCO9Mz32rNnq6zVi5t3pLZYNNW5oLkPBQQl5BEjE2hfVyyOmp2RumnpkRE6w1EXmaxuQsV
QkJwXTE9b8Iqop2uuxSHtYPbo/XZIbJQuDhYUoKiu7hTx6i9ZtbfEsW261LcCQWMbfi9ATOMPQCb
HWyUZ9HBEUoMLYbd8ndN3D5bMGaOPsOCZhqnHSsWXj8dW8B++NOyhivLbTOyhy33EBDu2+oCX/wC
3ilr2WgwT+oOeYqnJodrvzc25kgNbLq1WiJK2OQgG2Y8O3fesqsDbvRJz3tNWmBiuQJiYxrvW0VG
EZG9GAy4K/icr3OucBf7aJjpnrGyljiCWnEcgKkThbj6AKZ71mrzPvLHMznip9Ay53RqIsTKBVZx
A7+6NZR80PzQtE/3uRc9MY1EUNTl6PQIXdz7CkP4iFKoXbAZUMLdjN6aq9vChfft9CJEfQo7GP9J
AH55Aqy1VsdVakONMTgewCf0h7HS7FMNRNVsrv8SHoMTI04/cQTuCEVCLW6Jb/gt3OUl2l/GNLyB
E7gTODlg2ETlMaYg73livJq4440XVM9BJy+jEwGhRZYIPFD+8eqUzoJUibXvrUL2FjZghO1c3yRi
mR4R+z6JFbyQgQByXNj8/SaIKo3PJTt5aXlRqnuiaJYH76/fKo6g5VaTMEQ+VvYKRnk75aK+uE5F
PI5CfFQuCmdW/5NEFlGg6fQxIDUaXFj2kUdnV6CRDjIkQJJDMWD/tbODJNmX82OLV28vO+8rls49
PoojlblHFpjfTTjABSIZB2gVvcz7RFAjxn6YE76/2khwm/DZeJRIqHBjAzBSRIMGqLaQn8as8PHq
TBTrx3wCBcKF90cEFDsOqR3bwcWR7hTlVZ7UkJNH/puyKu/qCB5HEGVoqKjaiwp/UkejvZ0Xxgsu
RZDfXmfRdC5sL7iLesqsbAgO3YDpJtDpF/g3sEWzuEuK7KnHCbWfLXsiQhcnh2KytiFUhUky1snS
rYGsBdd2ibNLWpne9sgG4Bjo2yklCT61qLYj79zk/neVNs2pLdnqxAORCYtMvhqBebimqiHp5MDx
yYSpwuwiZDLzSgTtsQ4Ymlh8jdgnWAGQEoKsrmUBFYafXR68RQuaLeEPD3CSmys7Nz9ghPN9ELtQ
RMx8ZnoCSK97jDTPJCzejtwrXOvzq93n+9aRWIc7UkuUGnGgzNjFUNMvuL9cyw93ksMHTgkSZBUD
ZKv9g2Mj1ULYcVYwbtsCwBfokrUKf17G+MjcIYTjtdq38A92AQJySDrqysFq2wOEkUOzH4D1buZI
4utHY+4xjqYElKewWhlMHcXTgiIWOV+6V235O4rgqtLNFyzEt8GwMliVLZxeZWhXB50rxABz1J7Q
AJ5ioMWHtnypk5btZT+eEdSel4Dd2FjNN5iDtMea3kUqRc08FuwD8vA4NJaDg7vQ+9nV53mx2U7g
LNu002VUM0c9qw16fwLfJWc1GG3Ut43ZZxWJKVLrQz4B9kBpIRgSh4wSY/l3KgggdevoJR/i69wI
7zIW2Y+PYhPic+jtkip6liYR20ynJMdq9Uc0PygvyysOT4INm1Odjo/Ybjk147AkJzndxq6b7onx
xqkW0H5wPm8cRGb7nEVXnUWwd7Lg2XPVvYRbt7FbLuQsaMmFhHc2R8VwbI39bPTnREz3VeQAI/LY
hir/t0/h7pMGzz56ic+2we6W5uStSWe59tiOSUCyfavQYWkqPr8qXUYvMK743Q/E+Ix4qHK9HZs4
ZYSK38UDkQgT0cV8s2PTBpU4ei+s+N2mDMzj2r0oFzwmr7U6EO10SMUH80HCMn1bbkwOGmdOg7d6
hMMd0K7zVdt3Ygm3MkQgJ9TY7iHTw10N3jP606NKemJCAtgZGpF+yY23ccLVfSy9Xxam98pjWYXW
D4AhED6JR5PYrgYQtIc9w8rws+AtqZksJUQOdrHLJ4YhD5OLdYYxUftxjycaJ1eF6sTzkS4wLd9m
Nn7EXnsgVcp7yXKqUeKbJDEyyXuPfU/9wPw3AbBmy4NsaDxwf+Qw2F1sEJsymJ4UGkDa1TuHUZyM
NKnzyZ3XhT+KC1FU75OFMggMzR9SQvBOLixDnV5fV4QNBy1FKJUHE4CoOuCvfeREGs65qKBfDGfJ
HxLCwI68Zd/aM7cBvdfi3/qBR4VIxYkblPMaol/Yd/I0kLrDys66Fg557Zg31mISM7qbE8TkECc6
8m8MFoUZe6YdhNMB/RTkAc1uPQbpy1ebB/+raDG95Swk+oQ6MjJfngY0IY3cLJQFJhQ3ronY6AQF
+eMO16DgSsSn1dNrIeaLWF4WRErFqvTpiRuSmkK+JE/q3l6pdOSlvJWkAljN/Disto8WFT7bhmUD
kT1CTYLtK7SRd7BiOJbpygaqEmsbUhpuZGte6YngqjPMTwtEcUAE0JbQ9dcR49kJqkDgfGjpMXZL
h2vc4dzgUdOBm24fc2MjnWj4aTNwfWOIfiwJYSAgUCJLKUGU4AS7xYJqp63wk607fHX63EPdwfLX
lBZO8lVYnktQjP/IjAJoPuvuHP8PyTOvHFcntGC/FJoNZaG6xUfJysrsp4G33cZtcgB72FnlTofg
QfVykSSObYLRpcerQzL18uM0TfGu13ARvCTC/YSxdDsSnrg4qA55tK5NQ8ckk4YM65CTDFj6cSDN
iSaBqWMakdpSwie1ORTQLm3mgGkTQw5oGfkzheafLPD/xh0CKj9t3oxCGKpwZLFC2y0mhi2LBRyR
6nQPKHihVz5nmk1FPlQrrQUFUdRhenKw66glPDvF9GxD20lZumwyr+M17vNTlMGFLj1+yoZW0Mzl
A9OhlelC8oaP5jn6bhXzl9q4Fiyr5L3zmPrMCx9dmsXjVI/gbyJ93+WOv/erZiZf2Hrx0FsWHgD1
Luw8NgTzXaXky2po3ZQP80oxKPDwAbitSI9mItAb+WuW4K1PA9AcMEZDzZzQlAQhSgdq77/CmRYp
6ET90zBqjsy6v4i65WYMM6TFafntzggS0eo8gQgh43k3EoKEAKqoEU0EqNAzhieKWS/TBwvrE+9K
7D4AGnN2fjZ/qCF7RmC0FUO2r9vmptQ+8RdmeRMZSrsJUKCn9EdsURuFi3MOe0UGltwXyr/BAvjt
OTdWjiM8+GvFyO2IcUNX9z3n7DwZEr2iY4pRpKOfS3mEtqZ49QfGjfRNJMSZhRzG4HNcmsNcSI3z
JlAAc0Z2UL81EtO9XYfvM2boNaFO9emjADe2UoXc/aib6waZarRgbmWLfKsRgBQO5EAJMiW0nIuw
CaEqlL7QEhpobs5rNlZv9WC/jTbhso759GrvQUOGqRU1xrz+y5rOdmkBh3iIeNivX4cNqjNR8+nQ
NfzzhcEwH2NuWxukoC3bb62cMxGYDyGy1LiGgFCt34OdxtczdIBhCpF1pd0BcB4yBcb10DoXTfCA
adBttGT5TD0rdcQf0daxey49ekK44K9sm55w5Fx7KRwkxhUn2lQqyhhmjEUZjiEBAYu618OSIqfP
bn1L3PRueQ7d6EsC95qjb9XjTICb/1R0KRBpdl9FIj/9uUEOaUcvIyzhTefOt8k0vZYRT0DnMeOZ
A3F2xRDvOkfCKLpXq8AmG/ihcITT2zfij7KrXYdjLVbYy5VMXlurefOXUm3OXIifheghHsOSgT7t
7aJyeBcjcI1AsuiwFg0SKSBYpE1eyKe7bsYBe3ni45ToLjBbBuThV04ZYIda5lPu2WcMtvdxQshG
IWlKaISd2oBPnr/qilwNbk+IFlyay7mb+3tyrc+iGT/KnvqxI1EnLBMazmuCx+DDuLiolyH8ayK2
hU13XdlsqJkiCZ0gQbe+MgJyOTRQUSlVfzrvHkUxJMPHClR3FFHxZTbd/Nh458Gfn4ytbrRH1l9r
8IEIUEOovC5xEBEJVD0WS3Y90pUE9pOLypDd183ot3TVIUko9Zfldo8uYo6JATkoRCazr9XAsk9N
05HGx5mbO9fTl1aLZ1WOd7FJPxkQNY6PJMf/0zjmtnSGI2kmPI/d45KmHT/ugF2rZzrmxFSgw68K
h3PkAw/Pw5KDvxV/ZuTYllPcoSihiCzVG2vTWzSYD34C+z6wbhNM82On15AzDwETUlHVqI+h71HW
RuxZA24lh+Q8L7wR3g2fGSBC6y+meBPYbtE6nCiPXhCxwnUtOenTERMABjYyxaPTkic/C9TWNlGX
IfntS+d2cCAvJymP9Owt71aWHqGWseTlwmQ9fdt4Btk4sVgtVWM3ssfspo9aZitomh95JEJ8odvv
u+RcGOzc+N6fi0QQvPdrufONHRmSG+yjwTobUswtfYL8v8K6kNT5H0ywYvE/EtoS3mnCL1iEbdcN
QV5BWh01DyMhRulWXmFFXAMJis+4rQ+CtC1aSESPkwlOkpAi6kMGVRHdDCUDf6z8i6AW2TLnhhY8
sWtLNhsuQXQJzENCXi9X/LLKYg5gp1cVtxEZ7zxESEX+hgwPYcbGH9qLmK9q822b+DpMnFs9vfg5
EMKwZp8+D+657L3HwEf/XZEAtVqOWLpN1eOQwyY4FLH+6wGJwWXJxCxefiQJAsgyliuCfV7nWH13
rsOuYWFH7TNUXuKIxzHnpqzxVxYsbrVk+lXN7aa2pk82I3rToaocGRXQjdB3kNL+RCbKeZzWNVV9
FwTO0yzqz6TN+LQy5LBN9Bu66V2h3XfDHogonF1X9lhEMO5wCHk32FzvYbZ2oATAu7akfq4Ath4U
XTOWd5Io8TklYyvroAw61rCv+4ztoGgeCwy8JnJ4IimyUKqniCUJhLR8GgaK3RoyRv4beuVGgBGB
cHojkgR/xwLCjZ8PWDNkk67zAK716S90E0QOL2OTfdeIcgs3/QP14ou13GG0V3elmuhizXfNbVLW
BdGWNh3zgvQc9da+khiYQMc6bz5jXBAQx7poz9qosxsMV84SI9lccQcZQ2wISUerrV6Dor2JCE1S
uSLFfaUrsaBHUiSoXFNzl+oeKTCeuo0/8UmSto8YMTsOqgWtvu7rS83mPXkNY/+ZXulB8sfmro8Q
x4+fiP1bQrNbd0Secq/8eHkaYvliQBc4y/OIJhr5/Y3WxSMOaFg8hfgxw/SCnwX/lIWJCoLcw2jd
xXq58ZqIcK0UOgV/SuRt6wJkqjf97X3SwcAisRvyxJ3drsQZsh5dewXN0sWhmK3KTd2h1Ms9Bg0u
dVmZ5NdoaB3mJ1agvwM2tucJQBW+AgdRtNnWaiRmeWZ50ecu9naI7VXUZYfRdW8Dh2MHfNXBqcxT
4sLeB3P5HAjvI8Z/rgLecfZ5PN8KNCId7a07+D52sJDSkozMpUI8JPmevcreeQyBtqXfffddxuI1
7k9xN73odj1zkGtuTJw/j0DrXNi0fFJxuSj4zlY87df4qcLEBwlihf6z5oqDQgRwJf2GbfGUNOnO
sB1umyDY0nTwUnYxdePy0nXvQYqpuuqfmEK91rJGI1ZVf90ipeSb072Vefd4yt7K6E7ayQ9jm1SQ
huNPH2XpXyiiLp10mSqjzi6a7CKH8Ba7tQX6O3z2JteH/JJTrnO/BwTrwUWfCTRbwA0uVz6Dh001
5H8oh4mMDlHc051vhnIBk23IKSYjqfMYqtTW/VjF774XknXaWE99zysyhQUwKC+s9n1wkAr8G7Y1
QLwETrfjceJyQmPx0ETcXYZwZLzs4GTSbnp2jXvJEaAcfNG9xAqRgMc+iVe5YrBDO+rMnWB6nZzV
Mnyv395UR5AJph+nhjs41/1tshZufU/pga6olTGm6ayrD23zFxVSde0KLqHWYG+xbT6/DOZRty/W
WRfnymd5jHhgDYKAY99gb4hWl5KVD7eFjXbMzQeiBxjOEeuJJ13J8jrKfcIyJs08RU3PETZ5Xk7s
AIxs9cHuUweY6nM5AeifesIgeoU1JM5uB0mUMFE+sa35fLc9epDpTlhgZ6uE4F/9GOHo2zFLf+yG
6nPwGZ+qjmnBQF/F4nPXrF1a4HoALxWSgfcsMaheI7ZpRBl+WG123zLuT1X/gJrWC9PpgEAi2NtE
sqXxeeoGuvt4JAEm4xWWzdJTwY0zQPzO20cuNm8oNsQjpp+NC58R/MLnNGBYY3pk7WJRQwYw9rL3
2SHqhk0BA2iiOCu+95rq0a7H65QXNxiIO43i8BJkGEwX+HCIDu1LHQKuhHFBvGUPtiFdr4o6fUTB
dJcJ1GwdRiiY56PaLaM3bB3Xf5ApLbFUE+zJCyJAGzhpeD0I6kN7nuYDa1CGBIxJMA8ghPHzX6/s
meNKRSyK96YqfiCacL1tfHmIHVcci7K4KH5pQq1DoWN+4zVvkL8Wkgc2S8CqIars8ghXgamYvS1X
zUgrLrlP5JBp9CP3yg09CR0qAQdIqFE+TOpv7lAcuroGGlgQvmbcgzKjAydpLWwEdgtJ/m2wHFMS
0woxH1BroSYWnPFNrc5tOt+y/bkaO/vNpUuDynpBMWv32fdMiPemr6FhmyJCQUTnTa+0y9ilT4Uz
bUbBu+BNEtArl0E21qRKYVgR0acOiTIsxBUt1ZdiZJ7X6VMxgEVLYgQypL/UE1mOK2PVWS595l/S
eDiIMH9Yvyw67c/K0LoV5g6TGeqoDmJHwfsDe+DoNXrbOcdx6Qv2m+TtVbP7FZVMqur8s0qu0OHl
W7elVBM5kPMIZM4arSp+rSV+9pPmK4jYqJFAHqIXXb/H1hI/xJhbrMoeagbYJ5M++y57ViZMp8Qb
WN9BRYDBj0ZQZjjkEti6TNfxJYAoCUPydiKmIfZzygQ2quenOO2+BFGzaSmAIGomMA6uQeheCdIg
EquEuCyTvG9Q3BH0+8lHeBvnoA9H+4b16V1EUp3V1X9EsVZZLXr5flpuJiZKFUHR9fAQFrRhMY8D
aYN01SSdSEFAcaub2zqqfsdqvPQkV4xI7kuWDhvHzw+LA07JVPNfDBafbCL3pndeqI4OxIv/CRgI
tIbxQc3VWji4p/o1+u+5Fe0tn+5TVzE3JMnjPPTwzcOF529Zye2yexvrYGOjeNksjvUnYtuK5Nsn
1s7tNhFWwK3tJjxGutixtXos/WJCjd+CMTzkwCXXn6FtQfTR71btW+ejC5rz/s74w4urOYo8wCqE
6HxReWK2zWEFD8Ds3KAYN5Qd4Otz75EO5bMp1KOouPwo7Yit0NEusoaNiaCoFfoqpf6ouO4JCPBO
xHAin7M5SdtA7ogQONnr6xz0k9rkJNvSUhSXMBaPkvirRIsnFDvPEsuq5bS3fdPe5dNEIxGmD+tP
NCjC60bQffHy1YvlGHrPaVlfWP98dqn6g+r/XBXWzTA8uP18HrT13s3kOrZ3xiLSULNt9xr3vor1
aYVOdQz6QahpZEwBGuw+fHcD4jg8F495qKAD9dmj4shk9jEQJxEc5x5AuUKPhzp/MzOrmR1ELx3U
jEbRE4HPLeFFq5vErg+9VJA0P3wfV0E1Xzx2gnp9pmOrfJ3a4hQQPLv46t5xcIOn3dlbgqsh6G9G
2omQMkrZ3R37lnNtcpR77H386Za9uoMPLuuYZMZO+zSyUzIM701c3cOu5fZMuGHXVj2RcbcHCIZO
Fl9lTN1UNNbFmdClVAMzc0QKdwV/dQ1RXQ2RlKVmw5rRZ+7CRNzXxrnKl/R1AN+tLA+fZGLfJyMi
JDZb9O3FjacpAAL08Fzb5EANZf3GiXaesselG9lzp+8j6h0wjpRwMFbSFab5oJFHIhZ6EuG+mry7
ekCy7esJ8oo1oniYRmQiivi86qOmYM8TnpFR5Jz/MiC5KiD1j3XnQaNwxAH+i+vq0y7ZOzdtW+zm
zwRRyTZKiOtCZZRjQA9yRlhhdRShAdEaxDZkp+a1YGzZe5Lppo+WPWU+e7B6rPHs2Zl3AeLrX+Aa
AlYGfB1CcSEOGpYusuqnsiDVr56v3LLEW4VtoRTU1UkeWxtt416X8ielQSeygNQ9UcEKRfPVZxEe
k2znkgu37ScNKqnuKAsStDoSe8GIK6KU5cMyZOtxsjIWF0YkDjdD1VrbNLoq4EHtZZ+ze1LtMbvT
VhFdJRUnDVANhI5sPn35GWYxg3ppnWyTgdpam4BYsv0lvuJA0/VcBc7/YyDLf+ax/PP4U91+IDf/
j3/DtPzz3//x/w9qi2PDGPlv//wPvv/op9p9mI//8gN5yMzrD/Df/+uph4j4P//HB6CWf/3blYjy
r//kf3NbxD90oFjLCJvhKKSV/wNucdQ/eK70+j/PDbTt8islnuuVzqL/Ac9FgVMRFFmBWr+DjsJp
/SXvH77L7M+WWqCkpEL9vwG30B6Ch/nP7BZbuIH0VADABYyLJ13970CVKO3S1C192t8hmyi2ZX1t
596bq8RNUeNDZ9J/zmMA3BpFmDDFClWrDnnSX1tVNh1YeEe7NMyu3CKjiVDoIofeI0dP63u7CttD
xpZqa982BM6nUCD3pU9J7/XASRqmG4ui63Gjte+wm72uBqwUs9dubQWfq2JQsmv4DWQ6vTgcLrvO
J51RsAtmnob/12CcQF9s9mnupyyWMQUYSKWsKURzjhYEyXhVcRmRD9LOLgPhmegkkCIOivszcQWN
11svdedelaN/sJK42ceBS6K1NZxCmZGGMSZYWx3ixYIQ2QFxEQNMwuFPMj2H7prSALZwkMEzw6Vt
Ksq9g5AfMzjjoKkR67K8XGeSVy4xz7yyjnXMsoa1QsnYO4nw5o7+JSux/snIRpzyGajAQX+SkKbO
AQkVxb+qmiI+Tf34TngmqR7hBbvsnujpfiPR1SEu5oSfM6CFy3jScfaTm/FJjkyq8eF8+HAN2Wih
7ZDMW4vpR/sYjWZejm1mPgp0VzscZL+hU93yGBIDVM1ovPA4ZsImXz1m5hDR6VMIAzjx7PdFfZGx
RgxIwZadicpVxeRrsXi35xLPhEYi6SQ52A6CX/P4yqm7fd3Q/LP+ZtmyDsbsrn+oc6KdAqoyB4bY
FmzgpkqNf57gx5FYToxP1daspSH6QAvYLAWVOhkZdHwxPUOfZ5Spw6tUUGsXnOIRu9jtorsYSR5S
IY7hEPFEtQOXmG/NPH6WrfwFXKS3eD6eDeNbJ3zvWb87Vv6VSmNxq9mG453le4hyzONst4qrwBwF
oo2DgrKyGzA6Nw58m9RgyRpGEgus8Rny1r2ps6e0Aew5T0gCih6C4ST/5haDLToxmgS0dCs3ZZMh
pqAIxNfAwX5h5YhiN6aNdcV8PbUDbKLpNaHWPJdDQFB1/KO1w37rbsDMe0BPxGhA0vAIyK28o3I3
dQBXXBIa2qGhAj502b3oP9Op/QbbwIYkmYudG4lN4TOrs33pklU13GTuu7BbsXNIOqxthD/WZO1l
jnkt8sZxn5mOvlq1+LGd17yKUGxNXUu+GEkWTusX+ACaU4JtHC/Qp0afITQNnZPCzDEsdwuBtCxu
oqNnfQdhs1zjjSYdsgVt30fNS+nhOS2cAYepv1h4DqodelQoykMidsnEKMsRc3ny4xXLNFC8mzr+
X8ydR6/tyHlFfxEFpioWJx6cnG+OE+KG9xiKOZO/3ouCYFgGPPDMgCC1uvv1u30OWfWFvdeGBclA
rJzVn5RA6KolvZH0WdR+vibzRFDDph6u+ylkykKD9y18/YQdQ+0YBCTYdGk1FapS5thkY5J5jm4m
6k9EutkOxqw818eWdA9OYhtmIaKrPAP6PuYIUglgmwfS7pQHaU9PPBgM4RZN2quLegBocP6VGunH
ECqEER7S1Gj0vnQJeTyJ3sqJhNGio9ysPfcuEDCHI+zTvjaqTQRwmcqbGVYZ8Skvjzccho09l9Wu
SVmPWyPuCgJ9kXnA9GCqLWrazoScXjCIfY+zJ8c9uCLjALJfv5xm5cqqLPrZmXTRfqgkdfpwdOP6
0wnA6jvlBMqKSr+2oRlPrIbwaCDQ0BpF5GBItHftWWP+XMwB6ziwqpVS5WbAvKrM+H3KmZbOcQFH
IgOXaocz32ax5Mp5zOUVcJaxv5Ab01Fpam/bT/eth/5U9y86lkR9Gi2WU/U9a5GwJmdxgAcIupW1
rXPvXpjphxcZC+K+uigQEVE/OfCHUj4nNoB7SKoKGRNMW6TtL5gG2HX6gbebWp1uHzo7mVFR+DwP
C7Ck6Bkg9uNz2HEGdAPjy9JpM+zOD1VqIITCk13GGKBqor2cjGiyvKR+R9JI0Wy8WWm+z3lJw2Ez
K/u9ty+O1bGZXXCco/cTKC/ZtS3pgN7BaAmPbQXOYC8jCisp1B8fPdVgi9/OaK7gtyuajeY2dyfD
FggABNNlBBv2yuhvZcvcKAsKzN526+KQHME2qrPvWfa+Zn6HoSN+0E4VA+tif9PjcO3mLYY3rogw
vS9szgVHhFTjwn7XaS82bP62uZpJRRw8vbcwxo5tcaymXm47h7lSZi6iNfk0lXTSlQpPFkEN3JPv
bs7au+l+Geyh0lQfqTH3W2X5MJHKch0laMRJVofMwHOD9Y5p0IiqDKkjjtb0HfDCE5iPcNMj6l41
ecPjiNSY4yTFVl4+2hOxicxQnOUVxrXKsIhPjOOAJ3bMXhVEJpZvDQxtUsIi72dCibKm32fmi3c2
DDA9dQ3exqFi9UFXOXQjhzV3ejrCjGkaBmWlAeqzHA6m2xJ1OiLhlV1ztXz+gVMb/1oI8NsSM3Y7
mPjkYwAIScrhCNksnAmUWurqUj/YfJWrsurRcucvfcz6XfJyraKpPtVt4BwMHPwrY6FMWshaKtUT
ZU36TlhIRMacsYRzHPKMW1bIxVpgEcmEbjpbh/8UXy5R5FFLkk78ZMzOH99L7qHvIqFk7F/X7wyW
jJVp8yRqvwXfzOeG80eI+o6tLKDMPt35EbV/a6wd5WNvntlEMhOXwq3YVNNNMAi1MOx91hL5Swis
Fl5v9B0Dd/bY/G9mGmowrD32iGkbM3KLEiQwNUOKzVDSyo15/cFxsMiu2eSbx6arEI4Hbc1Up31E
tDytXBhOdsgulC1i0LAbYB306lUZ/GFTglWxIfRPs9hENdsTWWKRbh77JQaSGCLY8kBJYd5Pa91V
S74weUzCuDdakF51beELWwZIvnsykbUQ8sVDk8ePGRKgNY79KqfEANhPzlmEemSsNoyLttjZIV9I
PC5tGoDjZe1YYhpcBZ17doZxqwNEG6pgc8znKIbmDXsxrXHN2kcND1NBqOCcbKiHTTQdNUEB8+ME
kCpq4ZPGnfgplmRCxaI0wB7mB+paKSSCPrk8aXJnNSlE+0pcjLBg6JP7yQabMNxPgITkK+xzznR0
uvrEHoCZqGY8HTzCEEX8Pffl3ihaxCJ4Go2CFbPB+MKf7aMX8JTO03tuMug2J5u86uWTGBDGuigH
PMknm4XIVZIpHTbK9tZDAkOiPhamL6mW2OZKZ7aIOIQbZz1XMlakhBQHZ4qGu9n4dDmp1ioMX1WX
HcuKBNmW2TUhZGrtk1gP2CRyOmPBEfxKtvyF3zz67GlshpOuCP5oByeH4AzxGQ8KAy8QagyTnxld
2akwYjacvYwoez0b5kr5FAy4qJIvuLYT8xIADUtZk8jklkfpvtYeuZgOs3zKYkQ0oOgFGqpoaP9C
49iC9+N10yZKfcbcrfymBKNqjZpTiCR5axcWnyaRp6gyL2PwLFPERZ2rv2Yn2Y2mfWg8dKWmKDYo
gG8ckuhk67pZoX31iL7Nn4svuDl/JtziBz+Gqhy13DhZtqd23yWBfPLKDlR+awZoeBWiThAVKsNE
703JIZHGpQXsf4jM4t3RbNqdXK/6kvc+LJIf3y63Uxp9atZdawopCmjwdM5IOtDYNc9OkX2kqFnI
iEl39Dv2pnOAJ8ylRoZLGGgm3+GQES4MgNsse3IIbe9H58udScjsgFCqb6wvV89PUcv2J1Dzb/Jh
phD7ojHYmx5nY1Uiz2wFA/togbKTYX51Rhy4DVBeFyJLD/VhTTaLQj8O45Xg5THLxovDA3RsBq5F
xDhSUvOn2BkwDHwMRvGDlP5XQO9EBVoOuwzB88S8Wk4BWbMxkvomTm9K5/GuGPCFYEtfM05Ot5b8
lqo0+RiLleca3V673bI3hBtbFXrY9tSy9hRhO5jTdFeQZ6FNGztm2JDjnLbsMDaTFf9TGRtvLfZe
BaLYQzePCzWYjwl11z7umuwcjWSgE5BhN0R5i8nnYxXj3k3K02A/J4UQ28Ri+9exdtmnucdwRs1f
YiqorivqxZLFVYKTqRrUG+q2N1Rs94MhsMOwIrblgzWKv8QnPhkGmfdIgSesGfQDvKMiA3hcJ+ld
w7fADJv/IuCXtLN+2JVq+A2IrdvKLLgSHQ1Ao+HD6yqP3F0j3RTECrnVvA5k7G6zXBOqMUIs0e1l
UgGEDGGve3xrJCfFhErQXEZx8gByEN8rZ4FTJNnGa70n5Y73UZW96MEHzTEzdWQjw6d+GWef/VRI
YHuvm0Oa9RfifS52Fp4TV1yT0nhuvPyumONPcG3+CnlLwHTLijJjl5XBIdMSXBKaNNgX8UX0Uq7E
L9huHL0y+22oJdhTz0+QWrdJ4+2I997Ucvih8eWc1sXzrIg3kTr4rgfve1SM9mztvSwaNliOLW1b
uhkkXfcIBwthZKgPZHSAzkzOomoug7DA8CjeewzJydHTpAAaJHlhO+y6zRS2eP59YhpAOObwVHfM
cbGDC8bFCYYaKt0FvUMwjI2XEYW44NZzLqxwvB2JJib+jxhsZ3/fAk+q6xJdaizFdiBAdjVlPgZE
ChFDYXkTpo24yn2wtM9F0NTzisyxHKPhyohwVk/Qk6EUWneunRBHmoSfnU1aSz6g+KXo3zDpjzZk
xX3Yuf8dvjnO4FC3RzFT/uodCBb3kRwerJrlgVf7Gz+b+iMuOor7AdcX6DN2MKN5DslnWPczS6xW
Iyzpcp6IPOkf7NlNiSh+JMsOBRqjCe7qmfyIOnnngb+acfjqOuMBWTIYy/6Q9mfHcUgTSKGnVCj+
T0P0yFaIDR4teZ7xfbebsXb3fO5rzj9m9GS1ryokhC4tRoMIjyhemeJwHsXhylJcQT+UJlAjkjMt
4x7kBeiB/mGwSOhAUc5eBQDmNRTdX2KpUVQ9phpTO7a8cCWt+Ihan6y6kzIZ6JBheGTG2mMCaK41
cpKMTFwfYWnjcK/CLns3xwK7b8KyXKOBdhgSGPRCGv43ylf/u+qUs7cCluXjHZubexuV0KKRxrBo
Ijqq5vbsj/Zni+kVv+n00IEPSkPvXCTyr09t687Zthq786iyB5IGT+y7Tv3QkwVHe0FNOPvtfT2R
5hU8lp7xXnXOXZc2f6gCbyg9z6Gn7llZMGjS2aucw2s8XLEaHHGo0uFGe8M0ICydHe5B9vIXzjjS
9kpQZaE537EtqNEBBj9gRA7jTGFX4gxJwmPFxb9JR3xhhAGZ3bnPskf4/GcYmmTOjuEXe+s3y40e
isl6rql/52Q4lEjCSaTo2VcoA8UCPTJyiGgeAKGEUOrWja6JwNx7NjLroFD7zOlq7MaUR7aBjG65
/2pbOuwuTCSIbFtWtRnsCjd38czCohUWh3rDrq7jjyipk7MVDMmhYBuQXTny683kTRd3eHTmigkE
DThMw5MvvReUnw43T0FjwLUFPhwRFvmSLPhY6Zix8TvY3KeyZG7QcuTNEmGGcwmL8RINhO31ADHI
9LkMrP4qM4RARRZj6donEdifIx9+gXrbKe2OW3jaRamHQqv94/XqiO3m3LO6Tfhdqyj47v3s72wy
wCG3bm0CrdwI8Cgr11mJx9xij6Ls4IlS7Vy2hHbYBuo3fTYndrGjpa4Sjhyz0LHbBDLYZ8TC9Ub8
kGpk6FN9s3LjSOO2CyQ6dYKkPkyLhPfOP2JzymT2Artnm6Ua85HhbJ283U/RfG8p6zC4MYGHuN6S
5i1EzIMkbDgYCtnR0CcHw3Wu2oCX866iR+0AarK9N89XwzYGPGrM7BLIHMDHGRN7nJvqyS6ZTPYO
GEs0ehVZgiz1XkcZXiZ5n/Ws0cALbGOZ6lMq9iP++HWrstc5MMq1U+T4NmkKkxyaU6CQDpBN6tBl
mWCzFNuU0M8fbG284iskZxRt7L3KAM00hWMfWgZKsWv+9TvJWVyJt5r04m1WMdEtkF2HhNvt6oAp
jBrfO7phSyHMqtMRtWw95NtwAp4b+bRRIi8PnQUCA+QhSmxcQTqZsJRzsDWWj+GC+rqo5L7hWZOK
QIIKRI6EGn2cR+uIUZ/xcO0h1l2uAqe6GRj4aRpTj2XTm6wEtu6+wI43PJZZtyssxkVNMfWfOvgq
ZIs22fceGidG/wbLCLVessXthD6DH5boMo95pO+QopdCjU76Lz0K9q++rjhAcX8QORq7PeOBZcdM
UUPw02i/NJl/yzuaz0D8ZYRyNhc/XUsYVg3Itg4RnIcu1WRZsMjHNNltuce8TVdj5ce/27KOz0kF
Hyd+py78ljO7etJTGBLx9UNp50crinwNC+zX0vVnwuj2wM2x7WoYLz5H/H1qNOEmzpOvxGnuJfBS
XzvPhBTRhZrMuDMfwnaVeG9hPg1Xk5uuEnRDMU6RpqjzM72eW9r08gJ/aAw9GmVCi0akB1bIlnBx
/Gl+FDb/mKFqgir5Om7ZqG8izRDlpSWT5SjYQLKZsB0CQc6FIATUsqY7a2H/sRb8BYuJSKdKdnXD
TVyL9tuBu7HqY5auVlP+pE3n7GMyEJO5OjUU2/dlz8vbpeanXcffRYZkph8ZArNE/AUqvqvAIS+i
HFhIqF4lTZ1iTjSkQX0DMLQEMrHxtqlrm6T5nUzrGb0wKkopT0Wu8KrIHs+sBhFtIQtF3oFbJ6PB
SBPuEOTrwSqVfKii7nA4xBxgeYDpuyD1TecOksOA1Iwk3wYyuVKh/U0InF0pjcMxzBnkBQEZYqgs
QR2g5d84aUCgt08uCAFbK82AYs/+HWm6Rl5lxkTAFAxNBs30fzQBI0W2g9NunJF6KYpcp38h4MJ9
MHjAy5nooym84aLDMVhTs3vaRIiBqCbHP4JJzgTp4nBHVCV42NYgybfNJe0O/r4W8AB5OV+hiPeE
t0y7tCy/bPzZjsnvNU+Y9uLY/dNJhEP4JMBjxRGLj4JtdGvPW1HGz8Wcp4eiK/HvQKdZ2ba5BcmF
wx6HsdPwRHZpt3V1+FMluJYdfJ8EejjrJvDmTYzZpVHjt9SY3MASdNu8M2HquM7a78ncrBSjD5lw
lFZuSHY16KUysXe8XjycEzMyUTdqrY1pWtM2C5qR6dfPQd7lvcSqFFg04nSF2tNHRsu3iAUAAw/o
ygApa6or/MvwQvOo+7WkvOqKFPeKQnPo8qPk9r3MXXlq4NXxIbbVJkVv6xHiBfq3541ixLftUIhW
TnRRiXmHW5h/m1rfMoFnPMHMrCySfxteakY/ez4g20J8ax9gdCJUoyHE7scHMBqAENoqvXeq4VZg
8QlrzYKCE55OFpcjKqYLUxWQkeVbXHUnGwfcZIJ/pNb2D6X1ENyZseru2Zp1q5QvkHVU+SwzhUS2
JNWOAvJSCP0TdookGH+PLnNaSf8hrhro9WaMCpvqhTi/OMiQsLF7H2avOIl4PgUt+ve4l92mJY3n
VOE5X/Te4R3ktUc7sVB7UWqvGCZZ2D3jh9Z3hzUPzKoJc0aW0Wcc5LfCGKZLYZ21ytUtTJaYXV79
dmKXwmChXluQZQUhLCvfJhBF4ur2kQdu7aVUVcBX4wDCEGNXZ+0hOqstAF/4evBuYW/kMLWttejY
HPVyE7SIHmOgVc40YRwnyoip6iqKr1ab4UhzxZYEOn1F5nfQppbniXevGmij44qpt8fwH4Nedwcu
D9C5m943EYHnbjrwy3boYWayrPYmiuU1Wzs4EtBP9gmKKIg1vKddZDyIBWLWL1QMiVG7x7O8Fj3L
1EiLr46slVM2w3SJg6/QYQrPtGg8ZGZ9gF7VYyyb2PKN/EhO9u6TF204kwvX+s30USVkIa700vZw
g5F+avEQr6oxvctKgIOeZ1fks3zNdHJLa/BHt0RfmAbpOzH7ChOODiLB7j51sRumQ4EOCQb4km75
CyH6pYyXk5wiUHszRHXu37EWRJv59aFOKMVFW35wosDbkKDvJMCrlQVKxMOstc01wIdED7vW9bpr
DxYTiXY0poTPjKe2HKsVOYvvmszA/TwjfyCoblUsWvMxqe/8gu1D3ES/2omNfUsHVmfJn8rOg1NQ
Hy3krrzk6K4cl+XHPJX+2gqNW5LV4ZrlKmRXFb2EXskAsHfUritNsBHuI/iYnus482nD4V8SSLnx
EsSddqE+sfLQ3AVLYMMUmQDkSE42g3LHSpKZb33tcD2t3QWYFNOxkyQUnWOg7QhXWEHksFLCAIWH
xfo77F1yf8hknmExl8y6wr58tyS3QdQs8Ug0kV1rNqekbn/ylqlJxpCTwU3zEhNGh9mGGO3ZHetV
R9gHicAMfc2cPWUvq4zsI37vBvNZ3loroTqxciJaAZ5ZQFTYYkNE1BTZT0rUD45FiJaqPvwhbSHq
dc8qCmnpwb/EHcVTFLvGxsmXbTVv74Hk0xNPXctIMpfcrshdAk6DrmQlYaYNinMqLz/DHuBLAy5y
x3iyMelVdRqoHTahp9ognLWw5NUs3T9ljDMBaaa3IkfmlMT5k8Ldd6hs9Qm7zobL0udbFMhbWdXt
Wk8kakyh94EBcD2o4rlPgzth0RUN6sVOWFK604vvdndTrh+9CLxWvcvsod/yEWzNPvBZRXHwGwW2
7tSfbwHO/VJC9vgGZInLTdAhG3H8qCk4s4rxCasUzovhHhhEXFPpRUYmtpM3w3vBoIbv7adovKMR
E/Op1KuRMyhnA/xStrA2sPNYafvYZwXxA8nO96MDYMurbafbMM5+Stn/LZr6d7KqD8bTK2CMTzZT
e/ISmGm5cq42FSPXPrTSa+gwGiyR/bYA9HDI4E+vbIvGjS6DmgC3XsVpbrFCi1Icl0aNecxJk1fg
pA8a59Y4lwtQ9TzUCG51M0gkj49JVRFPko2Cj97/4/G92hM9KICJiMjWzZRVJpZzOF7tU2dPwLrk
omQeDaDTgK9WRYV3s2+RTadsptdVhvK3lPoQe93FUJU6onPKC2YyeGesRHqk3yIoIIEG5JDZj1gi
I8JqsCH0rF1OsHX8reOxPM+YTN1ZOctegjbUOh6n9rykdkqcAregodKUU42nteyZd3kaTDMko0Qn
8uKl7rNZ4K7H+Etr6pbGrp1i/xaaEm4JvQ96mZscQFy37XAiZU/t2256TmdX3Dgg9o5M8mMXIsIX
fhDsQPyzgVPduM2yuTliEYFJR1I4pyv6NCebLklcz3uBopRtINYuz3zpVyqzpr2cxjdvok5qvMCF
TJA9siWad+aMoSeY3YNkl0FRCtE2o7iYoxqWZn+GCoHs3jMfdUQfD97qkbjCbpMvYWdGXGNgkibY
AUg3XbcHsWvvGd+zpxoYt0w+hihGhWVH7zDyOMWdY6zK2vhKMLgQUBF92BRHXufXTNp5e1r2hBG1
pSolBu8awmY/UqE6WY4UgTdzk1L/rrFO4yFwm7c6QMo5uIz3Yh0iKKlTQNWqeyd7BIk+uykCXfL7
qdgxQcqfOjM+VqTD4FAMMP5aZn4mb2VeQUbOVrwUrMG5SYAgC5+oiXbD7hRJ6U7Gdvgchu2bb5Ey
maATBNHfPxTxHDIsGp9ZyjCGYYGgco1bCZeSkxbiINP4MlSwhhTW67NdjYqpdrnvmzB7LcI/xJzO
pw5hHWHd1d5CWbflH42MoBwI4mhmRrB+tO2ZD2AzgPNSk7nLcUOogam66qCm9Igyc1tzYx9VaO+I
v/M2wsD/rVqxQ1t+DMegOgQ+JWvdOY9lWu7SxmsvuFDkqvQiZAsIuBinoyqSHvATfMTMg8fqLkgy
C1vhNN+cDommXwX2uZ25TZPOWnKtrb2TQEMLxvCCW/U3AQbkGbOJdHSPrclbJEJgES2DqUvNcLbI
hvE8FuWz2TCNEozfTil+HV/i0yIBh8kZmDy4qwYiGRIg0vmoHXDWZf4qgvFlCPwXEGIUTxzqVuj4
jyGRRWthB5BfIO5PQQsRV7rGtaN2SJOGxsSDqhVSJR9Ic7oxxgYdGOX5Gsqrh0aRXVJZR+VOLJzb
lGICYxD+/Sy8YqkQB5ct64W4kvkS9ii0cNvAO4FmduoBwYexO17KULpbGWBNiRo25gREYDYfAGCk
5vCedcwfk6QFDd7fw+XiAGwawEzO9DLULCCCqn2ynT/on/HldxAq/CYEcRRgncu9CfOX8aoNLEhd
zVxxDKYPnaXBlveq2yUk9kkwu4xLYvMCKBi+Edc+89qDz9N2sN4MT702oUwOTHsNXn8m1BD/jn0I
YaIZLUYYTH0mds9GomxowZy7XkGqcYQ5N616ZEaDuBdhvouFb+zTUJNgQyBF0NubyUZTLbM7DoiE
v40f3AgEdo2K8TTuxpC9D7TKuB1YSVlnkLgd09T0ZsoAOj1Rz7Mpj23HDceKmspCTQyUDcR6ZnHv
VeYlGPKv0Wq2zoSZii3D5MKOUh6pf+riUBEivmq+5sWYrCLnK7S4mave2FqYE0bMLdNSGSZG8uaJ
N+nD0HbFZQTmdXJKdxX2VbZLQipQf5Gd4NnGO+VF33ZEA5mn4d7MuheXjrJkDu4U4b0yxnlrwZjB
iP1ARvBWekgdSlCaDSQJP967VrQgh+1ql4o+OYVczlFe4nljGr6jQnhp4FO0MxZM2WGKqDsFlZ8t
vlkY/p7t1KHvxmPqvSecDFUcco3wEfLUoDk3o02URNnRp4OacUEATMCWl/T4CaWC/O5F70jcsRu4
bCVEO6qNTjzGWGQ4R9OwD5C4raMlUk4W03aomXMReRZqgiBaw/qg6seTEjh/zTRXe0CLd9HIgCef
5vAIZ2faCuYujOJyKyEiXeqNbO09ip1ph/WWLyFmrDdjKoXi6q9H02D8JRjhzTMDjGRifaqT7hTq
yzBN4inQ062ehgOtF0VMcofwJtzUhYkzDAmO5YiTdjLm1C1IrKC5Z01EsVgKOM5JuzdQY+cCcv40
Gt8pCwykP/wA3XSZ3MCkbsPm7lr539YRMC1ChFwuQjiEE5tmCi/Q0dtd1+o91oz86KSLy5PjIZJv
lkixcUGjV7rgpYAEQjlhn2Qt9h7pMIzlU7WJ1K2pScpK2fTCB1wcFux4SX0PDhWMaED8ME3IoUrt
ddTh9TcLz9jXrvfmezwFwrGuEs7iYnMXB91GJxIFWRLkCklKWWZ7jp97E77Uaqb2mxUClJRyIpO2
ffJrKydvh8OwMfHGT10d74jJRAbDakT1+TkrixO/Shd05xYAAzwBxkNERbGW/XhSvv+aLXVrl7h0
krr/8onE23SorDUqPlyk0Rt+4HJv1qSVD0YTI4foKxRsO6ux7ozI648DykGHU+9cMS+h8Chv3ZjQ
dMAD0ekJkMeXStH0A4OmNi1gB4o4ec18HR+8duQx4wgwM9fcRUreAkiMCOIYt9huzY0uw2fq4hIP
PLy5kqyFoSJL0JXRubKjX7P0YjSExT62X1MvuFoRmUosthzUD9Xj1JsYLEABsps+OYyl1to3IMGb
J1gO9qY1/X49m4qqirXbhkfrt9Uscunwv4pAv9cgbbYUixjLFKVS3HjWxnUo9Mgg3Sbzkh/AFtav
7WI7kx62AkdZ79OANJqBvhq9xq1kUoiggVluibyfKGvEbGb4IKEK7fPabuBHxi8WaXRvscofTRxW
/Eutu34Yd2YLzcGXXcmAka+dTnwrRo4mFWEbmyVbz8bByQsO6EPXFfDS1BRrvnzc7ZEYNhMV4bov
eMsg32ryssAdAmjTGWTJwOZccVDB0VOeKVXaVdbDsvSHfi3Ssj83oJ5LJGnlNF1bF56Qz8ZCTMTM
R/hHoHDL/ThAlZvgftEcmLoDzBrwrpUWa2rYqWLrFpKFjSZb0Zm5KYZS3DKvSxf2a4LfIWWVMWY3
CulyA/CFEXnyjsn5KW6QTEnRHWAVXA202kty8p2fAUOZJEVjGaCq08kID9OFAQ/6bY1tHvqFBcaT
rDwPsOpqkMaj6xGk4gnnSc8oxmDGRAwUAbYaWXG2oprtHydtUMoztJ+PKajKzRgMnylQIhwNiEzh
GTKbj9ccBg9ueDNDVhuAax56SWmbDjZqNQAE+MKwanh+sjPCdl8Gr3mUVRcvZkLi9Omd7kBMxxbL
NSYmGBXuS2hQhcbTaFoIA2yhNsR+UZBo5FBJZuxZzev9BCenyckiS0DbjHbxXDNjR8WUMyLlWcK2
gxG+ncJnUj9pjK2QYEinY4tk1XtcEPfuYtMB8R6f3QxwSCjLh9JBPRzGep8aCfbX1igJL2tJSAHf
x6g7/xQehUTs+4h+IABNBLeRn9a3yXEqp3dhdV8Nw34sq9GJEdpXQ4jdqajjZ/73SBrj+JFHf30o
tZs09T6cxaPmNIpH1cc1ovLueUb1aCF5cLUNkGAEMBrZe6gZ6JP54FFnrry2BDJbMQrWjrlh4MXT
xzfUI7hbjZbYA2ncqXFeR1F+qAEYLh3BX/xz7NsoeOwUKmTKMzrX3H7qcyJsbh0UsO9IhJYNTyvE
GtdRfylfPwKVIqBj3i0cur9oZh9GfFvjHybHeMQcanMQAE+skgEVz8AuiujkyE9ZI2XBU55zfieG
vUF/8Wv02Q7o8kaaCW/W0tZbpXuss2rrjD7q4QV3wEwFj1DtHwoQImaBULpwHeM0xfl75EY9bKZw
K6LuxUhn5GpWkqKNiMhFge8ErM1YGeOy5/DauxnUTuQmz+zgfUTVIX3wDM4EPT3fPG67bCKYp5mo
MrK2442K+GwaZff7wZbInPOUyBB5H3cMpYG5prugy65uTlCMlRgvYKp2nTQ4CCcI2wM6UKYfNrKW
fF2AJN3IkZOQj8iqkck4dtlgj0AyqCqO8FBUl8IL/yoTviAWj3fDMHfKpaAei+bXyKCiedhyG8v7
nIsvoxS/nkkdluXsdAZzPjhDyOQ3qu8zSZhILfDroUH2+uKxcZfvl2wV7D7rAU7cuk7zZMt4Ey68
e+iyl7Y3ucYjQihD9Ap8siuRoKyFh/IT1qCBtN/P+8r9k45AtyK02/wJYJbcMO7M8M+vBipMAtoy
AIvYwwBecDyB/v8by+AWyHI62PNIfaC7ezcunKPqPKQHYfm6THyaId0QlrrW1XwYInSvQa+fmtko
2b0Bs+CfOPjOy6BsvRsJkcYr30yr3OKWJJRzVfkuMCsPPxt2mqOmj+BflSJHjeo5gJhmztE1pKsf
ChT5VhlTT5K+lNIBme6RJ5cgNU6KdSnrr6lg5zOP7dFZIlRYN/aHzAo/jQE3BBoAFl0O/qnxs0cj
kBRYGoV2zklV/wZFQ+okHx3rH+ucpNYLYgNvD8vwJTJGEOHGeEIDEO+axalqBJLVZYpBTMxv7QLH
7Mkqq2tTwOeYgBMaNHdh/KhE9+qjy9qQbsGsoI/LvW66fT2gVKwnQ+80UB3+YizXZHPdAfL+cgzp
oGJkRK1HAx0Eb3sVyQeizs29R+z5obYrb4WPEn29i3IRE/G4KXihiwZRIRpT8xASM8Ej0GzMJvnw
bOtWMqtZuZn8doGSIq6L/7gqx3wei32TUXypoaKHmJ9jS0VXNKLMGkv32nuHwTKes4JVdWA+GsBK
tw5x72FCAVOGmGoa2taRIRsrwnPdlBVLXmZCvbkP7fLYogKFTwKkBO8qXNtDkN3GIn8eW/VT2tI/
SR6Wgj8vslAcWDcu7bZ5bhuGyrbzOeBn2nSd/2aYc7LDD8Rlxt5JxMaNbwBJujPvqc4rliTTl+f2
99k4fvqMitDwoAcVArSHkJfQQE4dZd6XPfUn1/BsmL2YyivC6Q/xYH6TEEsVOQGFjiaxdw2fmKDg
044EkHB/YRTHjOp0hZ06nI7wbeCtXWcmYUPAi6uciG5vmE9RmZi73IDyqVkDkZFU3RfCe/ynuWyx
weEu+1cGNsa3/+6W+x//9z+g6vKff/fK/fuv+I9r/FMXBO+0//Pv+je/3f8Pg50kLvx/99ex5/zK
vuqffzPYLb/kz1fTYrXDX2fit/M9dhm2JbGvDX+Wv6D+YXqAvUzLVbA/PGXZ/2WvE94/PMEl4dsY
+aXrCue/7HXC/YcQyrbww/mSmbH0/y/2OrWkkSOE/FcwOq46JSzhuwK/noXHz+c3+u9p5Y6rA9d1
R7Ss8zydqqJ9HZLUQaJKipWf99ahMuYvHPU8ZwFS6AH0hm09E6vuHeqWwIFUBgA5i7sGFQrdMiro
IesuilDAnevpM7uulmwU6EUsh64iLkEFwNrD9uNnu9AppkNXqQHiGVvP7wgf4LrSCtsxwS6kfWRb
6myMVPOuIasN0FDMsIyKvZ/iHyd/JdlHTnmzsxWsUdsnzbj3i7P+T8rOo0lOJdy2f+gSASSQMC0D
5dqqW25CyOK9SeDX3wX9It6Rzgkp7kQDSSFVU5B8Zu+1oSzsuo5uwRIRa8hxCS9ZCww9ad15T5bk
csDQGOhTE15so2zP5iRpdmEkkIEz+40cxh8DLfauZslppf3HzB1cttT3XiKMG+9e+C5EShT5MkFI
HfrjmFrfyJRSj9nyWHrvzSx5yTmJ2MkxBxVJjXxmYR+spaQjK3FOBKFaKDLasz2RfTvQW8k+fMTj
BQcooyfszcd/3I7/EUpvcSP940uWug5+S1iO0F0PO6Yp8XH+80vW2GS382KSnlK716hN4vOAxoy1
VxDlZGu7BLnc9xVg/cG5FrFFgDlOydnLojX3ExZxJZmZTM0V0ld6VEBrdxGg01Myi89pGX5sRBEd
lx7MzJib87HswuehXj2Pbv9kLFjMvYJUgD5Lb45e/iRR0iKFU/vcx0MFP8F+RCPi0C10zl3quvu6
83w0/Kjo5H0i8w+Mvdr9ny+I1H+7IIZucSU8UK9UJrZuWb9ekB4xGtICrEyyJBoLvSGmS41BWa40
bGOrUUWMP9yQ9sqLC5o0+iaiyvBWLqGLcZQBxJQhdRE9CzxYySaG+ZydTOXBAgU6Ok4mLemw0h8h
LZagsQrgwYNr0uoZlHragKJk8PKbbVF6ulQMFeDM9RcL/h3D7owHJMNhpssPi6q8o83ehe2TGWEJ
mIvbCmtmqAWCPUELo5gYUx1hkM0s1nOuDIiX6Y/DuHSBiPlS0+JxwbR2TKJ08a0csuiSK99qWK17
6Csgg4YHKpLvTBDad0hi6P6Sec+LdLphjiIMT28DFU5PXSRbJs55+MkZwXayF2uCP38x5nrc/P/j
SHJOWp7hOcLxXJdkMXv1An/78pxwoHCS/o+lRXy+GC7WQj6Ir2RCDnXzEndqIRVBI6m66IyLNeXx
tRYdkjWAGBLPgbRjL4iQaMjS8w6Rp4agyqM7pYtLw4z60UL5dzDZ6IGF5NaGqw8nCKfz8c8f3/j1
NH37+KYpXFsShoKvc73v/vHxTQfgKKY8pKvrt2NGJiFXHXEEU4nHn3cEqWLh0p63W8nRluleGX5a
ARPoY7rUOSweSUqAyjNm5zldU2ottCgRpi5HH89//qz2+tD/eqlt3TZxbhvSdlF0rofGPz5r2gnM
/8MIszhXPP2YntwBAJGogMmgE3+Pwhk5B7L8owkTR0j3xKr+U1jLiSiH6iWMG1Ar+uJ7SV2Q1aSJ
g5ZwUmtRjvsDc6ewYzwNJe5D2+7o3eKMqsRAFN4Uhypjk4faju3gpzxE2pNAt4B/aUHLYLimadUY
uFqgzxU3gc7xrBAgI2/ygnH82s/F56hxHD/26mdjPUiBPL8bJ7C6acZ+UuTIwtiNsQuU7yEUQJQz
nf6kVeV3LYrvtFEfAvzVoFTrrtj9+aoavOZ/v6quaQtaAK6rdPTfTxZmYV3Ykn0oHfpjmlR4YtK8
Ux4l8dBA1a9rMhlrJIwn4Q0/97bovf/7XehYLm48PghyJyF/e6d7hARU6BP6fZvN0/3QSeRaorkP
FyxcM93zpOLFb1X0xXQxReYCz6Iz4dGQc/HVLez0WE/2R0aoKBXX5yopZKCRr40dSB7+crlW7/5v
N6HgMuFx0XXXgqj9603oLvYyRGHCRGXieyQXadyni3mc7Qw3njO0ly6+hKxgc7IsycgQGSI0aMCf
80rbb1+tKzjT0PlfF08jAsT+2wf8j6dEuLpkX0b15lnGb9cysRzS32YJPX/9bE3I/ksRFbULNaLn
2FAQzwB2qV6raWdm2DHQ0NqCGa/n8UYIi1VV5b1It/yRF8mnOhd/PXN+xyMYui0FkyfOS2yYpmX/
eglH1Q0Y1nOFowvv4wyHBPMt/nnWKOGATzNHEd/D4nNK9opAdQiOAtu4r/MwCoT2I9QBi8sJYaWp
5r88Debvhcf62YBEGNi3LeF51m9fL9FoYVdAhN7Ds77jU7LhK90OPQQhNBxLFJfq2KykkkroHxOG
czjp0pk+DldHrhkw3hXqKIZL97rJeTDnUhy62PF8J32NYtTmAjOmaS/v/3xbmv/xrbsW37ZhM0sW
wvntmjY5WuVxWGOOqpfJ9oqAOAC2tYPxQprRuvAxL/1wTwRVe2sqEdSu7at1Cp5OAleiiVmtpSU/
pHn8Ueb9hLxNoV3hRqi8wrg0srsa1tBQTl/z9VXdi1VPjHAwzv5yFnj/Po+o7F2Lm4MzycT2+Ovd
sRhSAWjm7nBTUpxK5pJR2XmBNch7NVTfKIzPTshvNL2kGEPqvZ0QEEx7tp/8/piFxCFF9iMJTMC0
0FaVMccw1vHvLNBqdMY0AGaNf9wIKfJcYg+xzjHztNpVWV0Qrjl65AICcpzqbz2tDhgxFJxOKOkP
Eyr7ivObONmbrsVMkvsH3Jj4B9daKo+ab3Bn8dgjYpHYo/ejXgA9apaXcO6ipzgkfmhLE2ur+sfA
yrtMOib0WcZ0u9RftsfPCbVd3qnsLJnDY1xs+HwwRKDkAKrWJjSrtVkvQJyW9yQs+K0OtFNY0eLP
awWS15G/hKgbRq16qhj5+dLufY1Ofa9pJhqv0P5MSrXxnBhL+KkDmFthAb+LEs5NDGos9WjA4QLa
DepVUE182S0bcPSo/LCeaAGOwSXAGWr+5dGz/uOLN3n8hCk4GlxD/HZwcenT1GyBWIgM0bheaNXN
aLyrRid4K36QUvvcyMa6L0r3q60sxsRTSIof+3khRp8pU3+00QWEo7OcS315ERmToQxJ9Nhz3RIz
fLIN7yMDrXFf6HyNEHtx4WJNb2b9uzGu9v/UuyO6kVPdxq3QkK6xG+GQ7iZseccQdu+yvt3HWuLm
pz9kaomFKITdV8+W+svVsP+j2gFx4wDo96Rt0IT/9kSTJ2RZ7LbQvLFmAU5BBOT2beBOIETdtr7E
iHQXLTxB0c2uqaqPypPDrqwJaJnT4SGPyi9vrycr6Xa5hsMsP21dnMCbclbLHaymNigRHuGErnDw
yfkbYUCE6yCVYzM+RH5nQR8IG8lQ87WCWu5Xq32lnqJ32329FHUcMF/9Htm0YBhcKRkT2Pyl9aAl
PVmfjl2DiD86XY8tYO4ODIe+QH2vgxng+i7VY0BQWhDRMARpiotSL1jp5hqLFiLWChJh2L066MzM
LkHbSaQBGlX1pIv5oGyOXqMs1Rl1JCKV9WtlaGoQ0zNrDJasr3JgVqyZ5gMzQeOG2kZE834ife5G
td4GGkpC3crPveEaN6fAgDUX6p4lCdW+xGxffsUFNVySzDmMLjL2yplGeNd6vWOwVQBGCBGMdNU7
+BPwaZxcBV2E07lxZ/A8I2MtEnkMM/sap5RzBisxNvAWYMtC+1yUqXUl5iLea0TqHbvMxpLIiA53
+0+jY76W1RMbZtE9x6Ty+SpNv2h59s2kutXb0QmaPJl9yOysC0diBYgy+UAR/qoy/NATXnnExC02
YmW8jubcHzGeYFRlR3IQsmeU3oWXmAFokxjWQevb6OoQBUF/rL/opLDjlegxsXLvb4dRaWpjUM5B
C1XvsvWX00K6uGTWQqSI0EDbrt6YEeVqFtcVr0yERgVHlgb5Apag9XFsGy8wPU7ZrfypYFwee6go
wySRxJcG3DG2Ijte+H5LHi1Fc92vfhUAd630t1t+e161kvll7ZWPy3oiohV7anqOv6XDRj7EZsWC
NWXDkIZXQ1HyNKDDyVjoDqPGxAPva0fHSP8EMHffGzjytkqR1RjfjkshCfQaOqm9d52vVcwnIC+y
O9BZHnsn+R4tNNZGxtCJDcSpWT9mZznPek6YcDE1x3LtAbK2+gpat9u1eLRxJXFAeNOjh7ECyQDT
aEcnX4D6mv+wxVMT6ToT6paslKa8eWOqn5sx4xoMxCpvj5K7iFeKIUJSoO4+1FP3bXDkZ6M21tzA
VDvP7XiEYgqKjaoYmQgK69XeIOxevJqTeUtJyzi0BR864et8hr1SPTSFCPDkPmROVDzbcCAe0+kb
w7cbPSBNpwXlNbMXEHNepfazvdi+Mz5F8yIO/OD50RIZ/ObSC9yluc/GARAUiTDYSVCVpgtrUnKR
yVZ25GGr2JHOLL5gD9mbiDy1GPRVh/FFS2vubhTQZBUgrXnYBluSsMeAkG5sopEybmEborfrjK8z
OxE29NznhQvcKk0mZmXr96qNfXxDMQSMeh17yJCUMAvTKUJ9VuAwkB2wR5ogwjZ+kYmpBWld+8ZE
JTz1EcDTpOP/W2XO4PqxTTBuPwgGKcxPcE5t90sRr49KnZztEDpxHtraIWIWX+r2twiRydvPONSp
FyzhBzgs7nFIorssNB8JijMgEtVk0Q88/nalYCOWy5Nclu+QOCwoAPwFJlKocKfnuom8IAwxp5kd
yxUR86ATppFC5V2GwLOIJkgOA22s361PoTIG7mqhn2wn/m7NeRXodFdss7qvVFar3Yq/aWlXUsX9
2mjDi+a2l4GkyItXN0xt1kYfmTzrYFN1D6wpDqlVAKmvGe6TPU1LKjU/8mKSEbvlpM/Md7SRE1qM
mFVr1GmdW5yIO4Ypib3rMFbdbR6QPk5e4gUSZAJ+Vr2FlCjeicG48BeBBbfvtsmPXD+gptHoFQTA
1mj274XLiFIHDLHOegpOQRw5GCYrvOCROX/GQ4f0tHT5JQmfAbBfY5sFClEvEIXi5UKwMnZ2PYIn
Bq/Uh8z7wy3lM8uDo2Pgv0iw6pKR0xvrNvJD4iSfu9w6bsdZ1bl3lpnz869vj2Qxztgb/Nly3OPW
1G9HwNvkw3ool5jUFRkBPYpxAWxPdMk5oK0W9C7m+S4NLJ+xXnzbJkElu4TDJDnJQGilgWfwYtCI
MfhKyFePNZDZLa/L7bDbDsd6dF6wbbLQy8aHrQ02C2xCeS4+5nF5VzXGczW4vBsyvgqD3VCVh/eT
jexzG9BsJwZEdG6aUrXnxOjf+riIBNWchsXvDBbIduV+S9e6T89i6La0Ij0lvt5zw20nCbz6/ihD
AgyrIrSOVkNAfAOOWTX1QM66DHjch0MBVNF2uLmx6HSHQY44IPH8bU/l2xe8Pq7bmTmaRDPXhtxv
F7THUb1D2wQVJMffwJOxHc4Adnn/GM9h66EXkgBnG7qSc+ZQARToN9vxQpotW7FpITVe6/AT55Dj
9OzzdpG3Cllfa/kpjcDTGdPnniyttXLdyvxpBtKpqywoAAnwX6/bblM/ucSl7vQ05amLwbOAxF77
AF6hmkPZXXeccgJoqL4mEaXlReNw3kUiHXyZS3hbtPo463dhl1d3uUfESu4Wt9ytbpzN8tHsjZMY
meDb1ilXXLPtUjIymDnU5uKITf+kzAJ6tpb4ZAhAtKfgitG3Jm/D5bFvLB9OffW38cA6zvl1fkFZ
Sdtt2CxRDPY4v7ZXOAt66SKARiiZmy+1Y3xk0MYclhfY4EALiBqYGCryWOEXRHfmafpJS2EVIi1D
9kK07lFG2l+6V+Pf022HeT+7IYMeev14v34oTBzh4I1gXEdGv3uD4ctZ0IH4UUIoRcdMmqBO471y
s5Y9T3JMeen6f2mg/934I+4xPZP+n5Eu3J9fP4KoI9tOC6vfhyOdb5qH10nOP63cekI1eIQFSAL7
ujvZzgPOiQn90Pu+5j5FRwSiqNd+DuD2sPqeI2t4368qoXKZ3Ase6EurnPRZLsPHP3/odd/2+5fJ
wI4pj+fwuUnD+fVDDxlr3gYPBCmwwLIKR8Gwn5H1UooFmoHu0sYxV+oVOCrSkHKb5mpgzZHhP9//
5aP8ey7muAZDcEMyFGOE8lv3BgNYzdashr0+ThR3M0/YkOFTgIqLX74gG7ur9WbvuOVjqIXFiSe/
vbV6fSuG5A4fBEaxpHePRYe5EHO9T9gezkt9ev7z59yGxL/d/65lGabtCb5laf7WVlVJbxEuh4TF
kBMJ5i0lCOQGIt7y7q3bxbN65UZ5hzSM8ciaxqPGkYJCCztfb+shUBIJ/8xonWUER/gEq4lxFNXi
0ABfcZcB5hwtt4Olczv1uqaYDwDrnvuGA8OqrW+Nc61bam40tv1xO30bFyOeyoy3cUS9Mr/MHDdq
yMu3BDpjDbPuE/pw0TKMPqJ0XwAoAzMckRt0yLQDJAcXmR9IymJiFn1c4KmRfBCLi1rE1aJF2hOT
yeh7LI4d3h8na99vb3a8sMMhjmmcXcy9WhtRXpTxaUTvuu1kkNuhDAGeY0wkjK2d1PbbwH5LGujg
z1+O8R+HE+gPNsxMB20DYuWv93M4qKSMvVVftO70iC8e99sRLkiRPhAdmi1R96AAWxZfe3u4GgPH
lGrocQDvfTbT5PEvn2e9GX67WTiSDFrtFVxl/d6Ds2srMqaEbNGmxT541aQhhc/OC42Kn47wgVuz
ZNc89KeBaG3Hbn90hADd9XI4xhUzdAu5NriO+i+H+H8snRjWC0YlPPZsSH9/7hvpNNMyYBmgxLSO
GmTzKKpAhw06eM1Qg0ZYAShbe1GdeIog8rIvbmWnLEfyIiCiYtyLSLzig+jXf2H03Q9sdOmSWgZZ
CV6cXQd3+RqNC8JeCom/XFX935eVWSVGSrh3cHft3/m4TVfVUJzJJClS0mXQdB3mtZ13jcBtUGVr
lfi4zfyYeaR7JawvyVQx6MrTZ4RySNUdazgTOftZiQwqABFzdZ3Pd+GsUEOPSRTkoggSmypmUkv1
IUPSDx63/ZRH6P5Y2jr7fnGXQ5nOvsoq50ObVOk94z9SyyiE3LTo8P63PwcGT/u32UTUPhf5/CFP
6eW2G3KE2cGVwlvulcjLtO650MwL0sqZ/Ana/IKkN22tWZu2O1TN6xq5FNgzNcpWJZlaiVzfQvYt
XhtWu7fShDxm6dVL3MofC4YSMiXUQMQXBbat9TwG6wTBSppxPxcL5DvQeQye0ThkZEQbU+XjYG/P
BYU2yX/La/5j65knsEiBMKI9qLzHpjLl0XKUS1jCdMI0yfiBWpItv/BJj/uU1J2/FVSkS1aI+Onf
M00DRu/WH9s5e3a7qXhw6YcOsS2+NCyDfBZc3xuwPkETry7wxfX7bPokSjR9f75nxL8qBMcRLpq2
9Q2jS+H9NhV2YqePETMue5G2F0OgDIeNjFaslAu2IWZjbrp8EEZYQluN3pko3bx1lUHBGZ7ylHVw
JSx/KzmtKT4WI1DXkZeg7bIWdj26LD06K41sNF7xW2+zdW8EUmBYL4D42+j+UHS+jAXb0D//bIY0
/j29lwK4sLBQyZiswdZz8R+bTadOqdNdsDplpb83GGp5lK+HSOUkNrvucKN/n1Z0FQtGr4fS3uHF
n9P+/r0+GsO9TD7rIea+bLQrVub9yTSM9KEn6XjrUoRuTVgOD55DIzcB5t22nqmeftYXvIX6HJ0H
PEtHu+nPScbOalO/8CxhRYa9tr7o2hbKAuBjp7puczwC7xNnQWpNDgl01lO97ojf2h5t0fCJsjFZ
pzTpwHSbYuPcWYUbqD67pCWbRtHhh1ZReVat8RNukwuMyGLpY48/thZVjMV4iAYZ03hGj2XEoGor
52s1ZFhm1PPoLQ/b4L60zOvioi6Phwl4IAcbZQUvVu73g9lFz735uq1kW6nfJ0lNcNY6b98uC5RI
eFtoe27Ej51VOqjjEEHIVjPQkNq8N5Pq1DOE8BILn05vfPIq81Mhy2JPkDsUibW/IOD5KjscTMOA
R3hksuVKMsF15kGH7QJsxeTClnyis9htOS2tho+59NoPXQueJunvnLTX/FhGd5Je8qZg0U+a95Si
cB8twkBrOnh9WY5YNMLDNvsi1Ypd49q9iPiBbsS46Yg5IIuHPguGbl9ntFfV2n8qSNnJYt7oTAs2
AxqzScJUCBLaFQILDCqc7sP2OS27vk4Ex+wrjDQ+GVri4EWQebyEVJFoUslKZEF41GARGBQWgcWr
UFTbNVzNuv9sNwCr8bAAoLbgSToTBs6oXYaDW+YMhJHlYuDWoMJAqaii5KhjofG5jApMmemruskO
ZOOVVyg0FDUIaOruPnmK7LQ9Qxp/1WUbXlcmORgSfDz0CVBMSEFGuhuJKXoyaaT3EdGfgbnQGbsj
WSmbggfLFOOuWRwbY9L9HkkCTAXCgWPjPkb6dk7wrrxb4vpYi5OpLP3ZFFH3TmWZjwEEvavB3Hpd
PRsxwITd4C253wrm0Yk18obR8NrlrXu1rRloNpipxUwJHA+zG4PG9hhjATQlLxPbmddkttVQzUvW
HjWkSiVW7lqHWJChFthv3aE2IDgdRszoI29gELzG2WlpO5KFpQ8WyJ73dJVDPV+fyKEH7cMeKD9k
TYPYgQrN1ex3eP15a7f77ZhizoL6pY7PRY2PS1cKINx6D2yt7rrbAwSa7elh5B7yBFkLHaarbeil
zQN24Kw+JsRhkTYmDGbSpCdsFyOaKIyjjFfdm8DIxcPA/Z63yaft9oQK8zGTaX4Q63BSEtQ6LsRV
MpU6ZVbKaGGtms2y9fNR96hzH1Wue4fe1E184yLI8LrxoSxfJ/iWM3pNYce5TwC8F/Sr3o11ByJx
bw6snk+uLA0U6qDwZRzsru6exgrblOp2KpIe5NFm8Zc0fGIcCDCGCgOdF/4LUHj2gqibKML8bbpo
whS8NBht4yahnndDZoIjZXOq2R6bCqzAcdpT/S3amS2Av/3o4SM1cH3Q1nEHiCBObLvZtXjlKG3L
vSuT6zYTq/AVXpP2azdjdLVL6Mtrt2CXHMteyw6WOaDFC0hcANvkELQft3XBNoJMsT5AouyL08KK
0kynCVw1ffgqzmCOx/LLSXOfnoJMmwR7ZvGTVBj8UWQncMfN4SlleZM1CmcJw9Q9PvLiuF3/IcNb
ogrzxbO17gZtFB4yzjE2HO4Hp8bApXUGpsF4CME16kzxluiwvTy2g7hZ96BqYQpblt1rJUbyBNpK
BvpK6unWpjie7+3ZKi/RJKG5R9/sxYF+1a9jcBNK7WozFezQeCnCD8RpGxVsX+tpoi90X1CqM7tx
GOwBr9lNO1S53qXO9K+4FVZPfiwvy8DUIoyK4rCVhHU4PGe55/iKLQFWRSBJNhh/XUC6YSN4mGmp
DnHtXBwzqdlmuavKLTP2Zv9gFGQOp2QEHcu4PdFotWdLgTapClYg69qgNkxnX4rwQaz1G6hybLZJ
fB+6xyTjec5cE8SCHb+98eKpSc5gE7raYtuUaRVv8YS3NUhPspKrx5qASfk4Z9/7BB9JMTvT4yC7
5yhUrxmhSQDf2SemBL/tt+10NoWXsTDq+6b+FDn6eNruO4ijbHXG72U+xafYHMXVwVr7pu2sOclN
kDok2nCx04RMSa6hTjZEcj+Y5LkRZweseKtitxKpM9R7vGQwu9bncju6e7Z3+M6waHpMM9YdVO0s
ZPjoBK1brPFqm9jNrsY225jUt0TNfwlJkdlNcFi3r0PD5tFh/zrLhIS1+WOawzIxiTbfRw5x16m4
yLrnPJzL79viXmnzS9TUr2lBebK9ne04VUCNQBuWTdVArOmikyOzV0fjtypC9eCaufWdha6enDfo
XKN+sVTRnGcP7zYDZXkUNZ4dlv2cjnN39XCtbQ8qKfA/wY3id1sny8ZAzVTgvdmZoZiRlxxqJRjL
wbF6GryfI2kDJyuiQpkn7yOW83sM6O059VJchiamOxVSl7cuXho82YzxWFk+Wbn3McMcdTGr121X
tL3Dtx+rnvCdmDahb/YiiEevmHcXhMkdwJdi4FoX+KAF6jMQE4JDYeJhgEQ0rPXRY4heIxAyck7h
7BKBjqGXM8kCPiWhsDuaZNVq5tAyWbUskozSSh3dCWpqwlhhSVEEpyXoMBqJ+zHHlA0B+pJTKfoE
fSBXWxurOFHFqY8YhhBHnaxTWeAtx8rt5U62oA+MEjFL1gftOiZW1XxoEsrr7b6RHt/cdtrRlEl8
XvArWuLPQqrArXTY2pztTFO5nRxDEeHcdwwnaE/bU+Y9tMgdgyrFYZsamLnkqzZ1zrdJTT7Mjf2C
RSB3WE9sU5RtNLAtiuqSGMlRcWi24BWXSP9hQ+zbTUgZEYVqav+2XZq/zrJhEVUxyJ4tvoSpFWOg
82F3EtT53jbo/0QB67LkPbR45a512HBsC3S9Zo1lCzSeQ+VdddvAY0P3/xKX6CYh8bpUHOPHcSDi
W0rmlxZO6Ifth8Zvu3PTEvP4HH5CoRMfra0HXNc4FaDKSZjoE1rtfbzd+FV9sqVJGvjbXJ7om4Ly
vDrlLsq27TlEUPulirVvCYyZc1cw0of3MnLuJ8ZxVDG584Pch3PvQ+wkUCt8G59oLY8wrRCIyKx9
bvQBDslavlZz1hwXcmmqr1XReHur5LjZ/iS2uocmwSgS4b850LsEJrHdMXRo5EJpAjUsPoSr4sUt
4if22UQeVgWz9zEH/zJO+6JCg7P+a9u2MKk8fNSY07anoei0AGubAf3JIvcwLH/0bGT6ClojyHcG
Ysp5UbNxMfMM44hVvThadUkYzR8Wk2sGmwWwQSbPDkdJnFTKh1R2Gpsw3Q2o7fzt1vDa6rtMYIT+
v2+RvZeuXlOiL/bZullDqr224vVLVv0kFQ/W+aqUmYz55xDP5nmyeZFLXX0vcfntPN4sQc3qeV/2
9TtjSu+zPuHg1Vw+yMIP6UasjpxK97vsVDY999Xa/GTkwk040E7TurDbxnxvXYwEemyr5j6F6wvp
jimEYRMfaJL2hihvVe1tlROBBTRsnKR15vZ4dZlNeMtw7V1gz86qT4/k+BUW2Je3xUuHAkjaBMql
I+kt1pRwwGUt7oC4OG1nT5p53+2i+5SaOnp5mRmH1hx+bI+k0Oqv0oGvXytoiTD3xL4eOwYtGYmm
gFfDYsJVhEhs5NQIeviYowFVpK+7D8KjwrcH83Wm8qdfw4O0rk6QzWIXNUvfYueu2VRh25xgOyHE
AMaNCSW2chbo85Ket8+XxRDfXG2k464IRG1CIs+3QoNkCiT6Sx/EMnzZSsxkrR22YrRmW00uI+2P
8zlljuRqGd4n3nxdgqy6jrrLvLONfl65SbvZAWNeVxWDlOy9GqR7HlsFgZmW0JH1Q5hQ5dmdG168
eLQObeegGYlIFmHbFDIrA0wGQR/8J5INbhl3lci1Kn3OC1qa1GF6srB6G8LmY6qX9d5sYqoQB5SH
g1hhE28nBTm8QH1qo3cP2zIxqY/5hMSyU4xvrC72E1K0YezxD23DY1gybpAvpHBTa1wj5aLcKftp
nxJH0UrThzKXBG4oYK53pMgsJhHaNTzndDS7B5LSvxHTwnRYaYcpSbrz0A/HSAMM5bSEWIeNeifD
qKPtRzM0OXdzgeCma0e+Mj18Zxo17OTWe00Gxsy2VQc8cupalT81YjdR0EwB2aA99m6COvFi1Ez6
G15XUNPcYIiRC9lGUvlICZEKYkfc/mGjoCOKEggRBgpJPMy88rYaYEhwcJot1W03RK/ujJQvdIfF
L1e+bCIUw85Rx5Eo0o/bM7JkkF1DzXjdCqVaG77BNxzP7ngyZ5YIWr/2JGWanpqsePfWqdjdsm+1
/slTnCPhWrXbc3FfqvFBDfSHZpzwHnCNZwsSqbO4X/KkKgOg1cYtCnB+msNOp9jaVQYpkY1mFYgt
nRw5vNaeuLtvVYSKX9jgJ1Iw4iC7eMRmh1SK48ItdAReCWuTIdlhdMgIWpac5epA+TBr0Apzt37q
Ruzamd1iWM6hv9g9X3SbvUBHo5xq0PxpcdXvwgkNBWgFXMg9Z88AA6GZka+lLa7u7bxN8fzcIns8
ZUM7nTMOvwrN7ON2mUezp5ptnW9z5az3GLtsGNxUqPx4x0WML1vdWNXFOyQpETuvDuVU6Ez+OAK1
VdaLZSX1h8r1sAPn4J3J/MaNOI0XjdAq2FqV7W/tS22CiTQ5tg8tKEJsK3CW6MkN/iPUMVh/0Eaz
RwrGyNWgghT4XhsE3dWEtsHNksBusWphR2zWNblaNTxLCGTGKCBihm5pXFtYJMfBmogCjhei65n5
vLdb0lRzENyp3d7gog53eIwRtXMy5WPSBGnVuA9zZ3+Bj8LMvNCsO1vy50UaP8rF6HYy4W2aKbMj
VZwO0nXPVbV873pQCgTEgi7gftah8MGYdM2jJlPnGtcYWBFWhmM+XpbCvFVM1E79vBi0vMkPp5FE
pOjEF0Iom4N4KW+pTl/en8HnNQfTYRKsZc1jIyp+Rxq+WtEJwg3ZUmuTd4zG+cEt7c5XgiTTPPuq
Vt24kfbW2WNPPc/zS2aQgGYjSL4URC066k4YLbnerrJPZQjqri+4n60OonFUVupBI+4dAxSAi1ZV
V77g8dDjScPeZx/FouXXjRgowInYcMSYlVfv6PgVQFneV0bMTQw/GVpk2T8pq2Xa17aKb8MjWTMr
B78gHRa1nzrL2Wvf122C9NaJj2a4uCebvgvGoP2BhVqRfci9rP+4NF4M7HXd1oe635Br5nsmiRu9
pqPnGaagF8gRDY09FSPPk6Y1mS/r8vPmoUN9cxzmuGAVpBGJNzGGsvBVBHpa3XoA54SNLE/FOvh0
i/ZVGk92bpF3sSgULmG/vNPNhd1Ddsso6+/isMfu3SAilLZ2zYHBnYphsV4WUOTk9u7dtk3OeZ/b
73j7xockn/K9M8ovExC6p9HlKEC14u7R4yWP8NqtDvV4ri8ELcUcxlnGwZ4y5GHfOIbX0hPfSnOB
DDaW6XXUWRHGIwlGarqPvAF+J5gTuJ6rMJLpoDPFAaNq7SVfwXWu4L9f+vxxrsrwbJYVUKgOLAh0
QfIrizGomdwSVGDz3Jlzc0oRKOzGJXXByxSE/8Y9ksf4uYILgaxB3aUDrKhBB8CnkM/J9Cz0OLkV
BjEskJI+6Zz6Nxqp8jhX2sks+/ghDxd9t/poDsZoab7qIDpaoB5OetUXRJgWgSVVh81FEWhaADl0
0SuxxXFutajDYzab87uZ8BNMEoNE3difmFZ0fm/U7sWu+k+yy92XopN6AEZ5PrkFyJKICN/r6Di3
HCf3w8zQ6GGpw1s/Ui7D2zPuaEvG92qMb1GSu4+EscYJg7m5rrzbqFJtX4SkLDkMgoIqo45bh+Qo
9bPOH2KvR7aaycv2i4P52WxT6P5wwy6NZcYHO2Pnm0xpcsU1ne3HtMsPXAMoKek8UlWrPGCDw2HS
RTfuIHHavqxFwIHII+zjWdMVZzKf1K2sySpfsH0o7ge/rPLiXUY2OrFxcjwVC+VmNJvL2QGC88gq
an0BkJBEw/oEDC+8bvfOaDWfW3NCwxnZht/2+vfOIzUj0dGMsG93/EIaxk4jgO7e7dPpPh9iQgBW
550TDQBHuQcGy9T+l7rzWJIjSbvrq9D+fYyF8FCLf5NaV5ZCAdiEQXVorePpedxrjBxUDwdGM264
6JmGdaORlZnh/ol7z717rVYCpwHumCQE55lB8Jwnnv65Yn8JOcdYJUFu3ABe3ElAC48DXkx22VJL
xEuPRN9jwOpswhAWR341jm2ctHeGRy8dFnxWkon5ZIGJmYGlopx5UPLOvqniQ91UUDsCN/iU4j2C
QvKc4JF4boVOZzISzLY4EIDNhVKJ6J/8gjw6Omd0KEzpjHWte+brRAjJluz5QziQ6FFNDSgI2KJl
WOMVRxP8wNQZsISenpiLb8eYorw3yY2Kc/irnRZcJ1c/dj7pd43daPdBh2hUNT+YEVtYJoy1Prvx
1Sm156x0fkVJUl6B9RFcIjpGiP3VHYLlmhewE7Hnj1u7R1GzeDwPtdDPbpGaJ8YBNjiSebqHhYzL
C7JLwfbgov6uLGg8mwzUV+FIBZAS/4w6Emivbo2rDTn3auYvPRurc2I7+WVoLCSPxcS/QAy9WEUR
oXHdbHB20w9caKl3qB0QETjQwH1GGGetbmgGUDsdhoZaPImJc8zG6Z4woetECHalC7bO8sNmk3zr
U607su16LftGXAw0MoCSxpUf9t8qMAEP2eCaSOBzMo1sw70Zvk0cQlO7YAmDYGPpNvRHx50u7GVH
r32iDOieQC5vXA3IRNY/TxP6Lg2nP0IjFqc14vC2zN0rHqGIYGwvhVFZjVsRj+Vu1EKpbZzibWMH
w54GI33gW40rDQgsONnikDMHviESCW7WALI6SsvpSBjFpnPq7G5MsJvGkmwBMrZ6+ET2uLPcCBk4
u+Aqjb/nNpyCERsD23tYq0Dx+dMwy4wTbtd45MupG9d6wsNVREDWO5NZC1SuVTOU+RqhMJ1hiElA
VVNjWJHa3Z8xI/m0BEmVg5M3mH/mBpPQ2Ck2pMRNyGGoiDFhoTJkHb5hbWwXl0JaFpyBclhVp2r5
zCLwpR4T+yrm7rb4TM0Q42l4EfTvE9SvtxEPs5Zu41o3nyIHLEIBi5okuwmXc19cSrufbn6d3l06
mbY3kp/czMwktnqDcKuWWmA1sauq+ZvwBg9c3+K9r3Z6Dvh14z+AMcN9XjB5kLpCNryavw6a6osg
quKc5DEbOhrUcg6OnZkX31hTRg7T56YlthxLPWQYH2HMOEkrMQm3Q1scfE0/ch3U9G9MD1RvO+vS
GyNTjKqq/syaCt9Okh+HGEmitiCMNoDBr6vo0E/IN4twCo+Mfjdq6bZozgv5qewQfL09pNV8L3HG
rwvvbj0GnaE99OYv23u2ytek9PqHpJsoqnR/BaEteCEHfGsO47G3rfwUZWzzaOrQSlSMtrpZeOg1
HSS0g/aGvLjeEDzHIMOOn1ioRA8h+TXKvldp/GyZXfocE3xtcTcbtAYkfgNAzqHTEqcUcAQf8/QF
ac3ew5xqTWZxJakbPCJ9k6mP18kr9ga11mOt6zOHAUDFctC9lV+G4UUTsLhM98Hy2+potelD3czt
XteHX+likHAUCRwa7GHY+q2zQDfOEypFoKYRnL1qSAgYzT7nXtrBJU4ZjETxtDe04lyEfXxR/2Nr
3IPGRN8wpKzZUL/ueg1tdUM8+i0NsAE3QENCx9LPWOWoQyv7F2ut7tQzftEavLQTFrOt26HKD1q7
OnW98ckzsvBuFqCqmUzX237q4z0QnmUbazPEQ23U7hqlc/aadnm6NQEfHv6wS3f+vkrnmNMFqjjD
/zc6vsRk1Kaj912riY4xSgYykQ/FgM4XZtMxCMoboO3p3qbWlexeYtaC4EmLIeUU9uIewyDxVlDI
0UkNEdqNYUCQSK3J3V68GA2OVKsQzZMVxYj9srQgbIo+MmgGAR6nelYniZPo3zJv+FJM3FakdngH
w2jRqUe1tipZUq/yptY3Xpr91cg0UfSC3akwyNsdQmhjHDbDGgC8h70jPgRZ3z5o/WfKFXSxCxWe
45ULE0eL6OOyABcRGV+aUCNBUaNKY9eyCkHYAa9iswW0LDuqoZuyfVDEm4NjvqK5H1rjKyE34UbJ
XbCLUi8W9r1s7SMWElwYIAMfv2QRoYhVcKos72yRrMPBI1oIX1i/Gbp9Ij2VHT7+obkhhXfxI37a
haIRKVoPeSKFpEsKJZKzgVRAy7B6EHrDF6J50SYzXds6GOBwWi+YKUIuf6jYwsnEg1sAAMyb7IT+
G8KNZHEEVIE7MiK6eYt+wz8rJUfrmb+g639Wv/Cb5bNVil9qkF0kwQscZqQcSDLRb6Ip0qZgowoQ
OLJM44h88nWYu1I2HKaMXpxewGmVIwGn/GLX/j2dm+gwVtrBmNxX7mMDXxTAnZQMWQRzDct5+gKH
SX5R9QQscK3mUg4dkxxtGzMze/m9AOfIB1MaG6K7JnJu+mfy3lok22G5JdDtbUiMp3EmDNsNzB9h
gmdZSSkGt/rMMmXHmOWkzjxNMjfDAokQ/UFK4t5owZeS8myzgEnqivYnICXxh6fJ+pu+1GFRaHnM
d32HR+qjqLOOWFLEVkjKgDtcqyqaaSqm+DFOk5+BqfUH3SK+EV2AWgGo0Ym6ymJGKmtMGZc4dke8
Ig72EeOHhZg7cZu/piD4PrkApauSqSghKKZRAuqUQ1LiMLJiOJUQS5kFo/7LiB1bNf4QrNjCVX+Q
G5p/cxzy41kuqiKk0JbjKZ3av8huSpYURtR2LJqq+VNaO6SbAOTbpNMS7kU1DHw502ndAXOSwxc1
ZlUaLhcOIOLNJjymcsCUhukzMbAjjta98j51oOZWiJjX2RL9+MMB9zeJJK9ZuHjQcAxg+HU/SCTb
PPc575H+RQS1psFy7JfyBd+GkAmIzaFaArwbrOdmixGjFvf+dhRzeSY/mxOacHB8WX/yKipL+W8y
SQcmCRAMCWVAWv5RU16b5Aw1LHjWup47q06/eRU7OM+Y7nHY+tsMb8GhCUy8pTNw9UqXrZkVvGhA
2ZBtNec/vEXgFD7qNnlBjmnCtDB8vrvqe/0vH6zhdm2bMJqX6kYTf01nbzOemJNmOieEXeQ82l18
RpsBT98G6Y8YRP+uCBhK3gQjtMYWO/i70GbjPpJqgK1i+KS+BvSi18xgG9y6n0ujAKmDWQ1yL1lz
MYqZBBbexqhBQ7d0Qsdm0h5TqYKygu+hTonYx9U5bSamMhKyh+NIf9Dr8mgaxa+kCZkFyWODv4KT
GqO5xA/Qurd7JYhMyiLdSOc5qeEPlVUHDxPpCa3F7q7QqGUDSj6ZN0gG8jB6G/ZDQFPw0LZl+i21
I/08ggYiOL3QXmbffWWlgWlsCYYDJML2rYjGL2Cxu5Oar/Zmrm8Nmc83S917Ylf7xH4CL9S/TnX4
0266gjl4Up4dDnZaQvek3jvhAvvvB6Ni1VuJU/vLDyFxWtY4fDb79hOzP87z7Ln2sJ3DTbnSkvw1
UXw0wu3OpW8VlCG0aLqf1ueG7WOeWctlyofiUvvLEUuatiM1NCK7zw3vgq6irBEBlz2bF1l5AvMg
4mqytgUMcor/0N7PJQIAqoEfov0B+ZukvlDKpfQwOQOmBY5ndzlBHhqa9E4w2tbp40dzbxOxnC6O
T91O2lqLkPOBLIytZQzRrXHme4SCfcUvkK6EIXDeWPibujbjk1r+LEWjbW0BY66jJMdlbHbe/L5b
0xsLc4h3RPK6jpp+P5ngyEVICWkmCekn3FXMB5X33qT/H9mlnRx8ELk0EfIn04MtUFwdO74SVEOv
IwXQk7TJ9ckwvDuTcGwckUKhgsy1l8HKv0Qtcli1X1bS6rHFiRPO5XXsxHejjJnXsFmYqB+ZsGgX
YQ4cgx37M9+8WO12IKyJPaugEmIJVLAuWg3ifXUvJS9K+9LrAwwHLjbcieCJR6d9q7kwepRva1vz
u7P5Kc1r413+Q2jyP119qh1QWlmGJf6+KbRr2hQ/GgNbncNfjS/TULuS3JnYfByWaNhWWk0KLCgY
IsDQLqCvWLtZfVOXkEZEJ/E644nzCDR5ZF48+JQpcW07tTjG7sxPY/WrplmWe6iffBM7FrugL3bp
kKUx9aRSEHE9DfqPesScmZl3vE7Jza7qe9j3+smIsFTFmr3TWX6sa81gaLks1yWlMiomMi/nxnqp
zXKfMmq8W015aVoUDFWXAkN1QrHrm/ow2vW0djAxH+kP4G7DsglDqzgMhDZs2bQr0WJsEqRVh0gQ
M5PgqF58AZ8MnIbN/77WSvQCff8pApr/YIngR27d+npe9s3Q1js7ZSxV+Zm27hs6ZLeZj60cppjY
DlkZEaanTTs7iZ4sIpY2czDt2THE50QLXyWjrBHjUZSItpqx/0E+YU5CR3EVfXwsRy0+JtmV8ncv
aoJS81RG7y3hM0u+8Sg//bkVF6JZrKOBC8LO92piiuv/zVqi6KFkHh9WshgHA8PCIVqea4Na0cJo
5bXEIZoJAETbRZXqieCtQe1FC3dxGuAZcRmwxAsw1bhoBlaDAQ0ei+4lrItzZobh42BZ9SnHvihg
F+SRgSnamEfikKJP+oJ10wi2jAuBaFUsvgXpE+eh/66UvsqDNkgxh4WP+wmBMJNX6ZRTh3dXjd+H
nmBhk8WhmlXXVf1rWaqvZEAAAS8KQOVVfFGVaB3YP3StdRDh297+UCxI6Ji7flOFXM1khemLvZlT
UZ5GHC9xTgh8uZxmQ6/ePXRBLFUJeQoAW3oiJ0/CHwzvBSwenXXFGD2KV3rea7ij9WZrbI2cbCS9
Rj3YD/1RhN0xksqk3CNV2yGEnWCI6WZO7LWH8LXv8Kv0Vu/g8iJvNUqWbVotHO7ylvpfUhJ1BXij
+5iMbGoGwe6h52nwodmoKvqfC3jj0GhIslp5KrEotUboYkSOHFWtpBqPvmN6T7IFQRQ+KvsE6aqa
IKhCkdnafkE+sI2Kls+z/qXlU3sYpNuTrFIuHZMwLFJxymNhlV+DWp82hkPMip8YJ4rxDeF49SZx
TIYGciPZV9NFiojrJO0OVfKzrxtiAuAsG2F4zWevPXWgLrquGA4R2/qR6mivmfDP2xp0reSkhD7S
Vthpq85vNkmHiFGNeZSYNI5YUKYhsHWZ85wM/Rcloqr9mYBO5HHKbB9O/XNqUv5FIe1KK+3lCpWQ
mFH+MEj8tW5h1coW4BRJrPE5yrdLzWY1RLNoKRlYe8tRlQEmUKGTI0qXIByAf1kfPxiIgAppJiho
xrlnZQ0B8uzdc0985mqh+aRuLb7kAolspiHTBHbHdk2SrpJSrOOS2evixT+XXjgEpFek3FWeODRF
8n3WU5/0OwRE8bQ8pR4JmTzlHPkQO9hu+Owkxq7NN2ZunTGd++RzDXdds+Iz7HWfLS36K30AexMQ
iYoTbbUkUwB0wSXYROpoBXHz61okx240MPN3rDF6MdQHKSqysMkwUv5LKmtwESy7vgVgLcJgM/Y+
yzwpXJVAO3uuEJIs4a/OYWDkvqRBQX5JWv7M07DnzWBQD6cZ4aketUxm+ldQGfo0uNt+iZAZo4iQ
tU6eY5Dyp7k+F9aPpp7yu3j0nxddMy4ED1FOmcuLkQSQCyQpRl2cWZ0axNZqxnmOk33V6g0ShOVc
SQlciZ53k3v5m1WbOT6p6pR7DzazOfIbpweKkvFkGNCOURHle2Nuwl1hQi8mKWGXoetaGVWSnSqI
sgU+k00VtQdZcGyU3xuY9FtbGQV3vMMGeukOdUF+XIUXpNSt+lEfyx8aaTzyLzlKorG0vBMs++9E
zH+v9XS66wTDZVxrzUImi1ItgiH4osEC3yklSUKLD4bkkI8gNqbxiArV308zC/aEBdGqCWRImFzG
2yTvjYW38GZuY5czkhX1r6KaL8pu0kFkX0edRTsryuQ4hsnLOIX9EcHby9BSSo0VDKJZ/Oxzw4Rl
O8vMb08O17YI/KbbXCHygMB0dkydOYdaWHgxQT0I0pUjXVleEAQ4TDvdnZKutCMkcRKLohupiqdh
Xl7U7+v55p1Qg1hHQG/XOPDMA1D7gyoroxCWfeeyv18y5pxZBIuA8RtUI12Dg5TzTLFMjnZNhXXb
dTGdliJ5DDyw0EPdbAWEyF1SEXTn01TuA1/7Fs6ZBMZ0UHfszNuldsLt7qJAU8IWB003Az/kAoHm
HDwC3hNxJyfp8K7sVupA1UZDEkaYhXjBjkHN6Zr9GM1RebPCeptPc7LDHs5dXiaUZV20VzKXyWZY
0/OdtbwNhxCjarkqDyckqHALSu2fFMh0qLbDZGjvWmW/AiK6BDWRZDOza65zY+ijd2urCb/q69SV
B3WXIeLfEzeC4gUBAwg7st4EU2vF9Jg99hBWq5G7iU0zP5Y1hWpXhxbptegz1adTIEGLI8KW1aPb
9ZwiSUKChXyaOdLYTpUM/WFMR6y2pNSlJOt5LcvNEb7IdshY/rutc1y8xF4LW0PdxWXYRIW91on9
WU/OVyyB4Zovb7fHZHJ9d1x2dC1LhbZyEbhUWCpI21e4R+9cbIaZZwfY2annNOsq29orhSDpDI8R
oKc7yrfO9juYAwVBbLb42kZmc8LWSyVAH5glgixEyk1VSyHHINJwZaVktTFCWnW89GvohNupZyUg
ZouA8dCdwJzjxu1LDxRI66YXbC3ByhEkHRhBDgNblDuUvtGnxGdYPBBbU0RZsA9EQPgPSms1oxv0
hmggk99TuCK8QjQMD2DX32pZlqnrQs2DJiTqtG3tAYSdRJU07M+1Yzb1/kEPzHfrC1G3UlrvTxe3
gdRdV4KorxApdc2WIBf1N5gZ8UmLZBYQ3KQUHOfUh5yrsfGTTG/7btpISkq3fTNSTnXXZyct/Ixk
C5a6gTir2z8U47wp+vpJJlpemkVjVSW1s+qRqLku9gahfGCzaNWYmzmef6+FS44KuxUjh7Qv/OA6
1OGTkkZ5s/3WZDbhRlK9hoIMDiuMNss6KerVxHjvBM7keURDfoyr6aax9GZ7HX1L4u6Q6PO+aSf9
lroYDiUAg2SAboWkMjskPitKebGomZRgYNK26S1ic8hnnTzDRsvOqUH4CBuDtdNbjyy73trAJOCK
KBoqhpnIIyOjRYyLJ2WtUDaP2J7BCOnE69YBn5m1DAS0poBUdNAM66oi8id0vPrERKIAqVpwK+4G
rEC7hmlNZ9bTjW32y+TE4bm3aeincjgaWtXvtNSejorWkIoAsFUavSrR9iSMah90rrt2ROMj2xj9
NdvlahOMpbVjOEtyUGMzCJFSCyYa5WHxrcfFbkuagWjkFdjZWqsYwrbBvO2sGclAUrrQceR+pIf8
n3P1iAoGgw9V5l2sHJkhIrmRoXNBNM4eJ8f3ARbmoYFVPtDCX2pamBRpLQwK7EMWPGTDJWk86iWS
Nxp+DiF0Dom0UOeKHoorsXHnMM00ulEe8Fb01obZwHkOgH0AcHjTysgjkXK+KraJqjELj647tmPp
nmCR5C73TIKaenLdJPf3ZRYknBpBcFagj7TBijCVn2rJRunn/jkmFXJLDF65yQlbOhCL85OW7zVv
eI86g6PcBhK8GU2RXunvDIAO9VMVtDSqo/l+DDgTsRY2pectD/BpEDNPr+flzt6oeNAfZd23j0Jz
ZDuWlec+Znzu8HCzReUYSBAPTO74kCG3W7e6QRIwFt2DE0h/o1TyGyhKdkt8TwfuozilUTeZ7ccV
Dgjwy+wd2unFT0xrX9AH9b3dvKt+u97KdpF8youeFnw8qUdHzZ+LpEYpEv8oA5rHuUzOOKzKG+3V
H6yN/26AbIF8cdjGmDp8hQ84xSxren8ijmPtFGTikFKSW9EPQ64yUqijp3I9SayNuvwVq451l7z4
0bhLaqsV+1/IpUVaDFC4SD5proYLgPsYPRJ5otCUcIWYX+Kcu1EPB2cbwUdlLJ7RYy2puWpNQpo7
u7lnc55ehP5HJ7Ni0n2cfMIpBIzkGabAI/67cVN0GZAZ25zgbrmfcV4hyCcpTh+9l8TgooLOae4M
nXGst8ButmT2d6aLq1oRJz6LCGgDJ61wGhZUqThpHnWP22h43JP0OIl2NyHeemxRkuKHBEHbRNlO
Y13duSdnQE02d/ZxjoAHktd1VDWE50yPOReU/DOg6OTeRW/OsW2ypWdGtJHNTkhjYNb5E7NH49jl
xZlLs9zKhD5wH9lGZ2NMNpOjAdd2bovoEQXgK7flJlYfcsq5OzFITBtmArgJ4kjWCNpWWU7+Qj0I
Kquwr8+kdB9gPWGIKDncS3BcoCKH/Awv5VJMrJcZ4HEHOX36OLXamkiIlTL2DYD6TnXrvGizfzCR
nB/8sC7XrdX7K9Wjewj+7ABtpt9/tSQoMI14+0Uzs4Ed2uAywaiNH/BR5v74NGIeRLhHwLdM2w7T
8mJGY7q1ZLVjUfZUpklKG2Sc1dAgaMI/PGBZjIdV683XaCQ9gm2QfcMhh5YEncmh9+zv+FJRPMt6
lSAunLqgpQzkGevC7ZLNbPQgVpOJW0/sTasqEX8VwW6AG7pPOCvdKne3+kDBHYqArUHWbsvReh8M
xpLB2M0QGEi4q8vpM7KF9A9GavPfrHRcDBDsPARJvpBiP3xjc46hmLnpO/CH0XPOiG2JtpNGvk8j
AuKOG0LNJUY3lSD6SEqO1U9rIBohFRBrKfrFle62AM5640Lo4j7TZxzBjU4ya+L/JLwWv+O01Nv/
PNi3DLnc+P1x89gy0C5I6AHQkw8+ae7/gm4feJpCq0Uu4fDBTOSS58+3FgNN1nr1cy6obnqNPpAL
ZFrTTe+WEsUbfDa++zgv+KJp56Yhojabwp/akkEDszFWenjAsW3hyMoAO4GPd3ehWT8FSeIeIveo
9gNeC5K792IHxTaIKUtMxK20PErLKa7Ye9cxPDS9wmz0rtV2sq/aQndL94CU0tEfOskLQ+gkyy58
rFkycdeSKljH5UWIr6ZW3b0w/2ySbseAPHxNyBryWqRWCnPad5wEGcXQhu/6Pq18Y121IPQ6UEN/
ORSqOKWMZwyDV8l2q33MgwUfFBFdqhyvCkcAIArvIRU+zjSQRmJ2Mkbkn0qHBefcjijdnV8sIZng
zt8wGBbMy4BTp29JPdL2HJXRRw1FCJDnuUUnK6fQu64iGFRzHx3yP9QiNJGzK6t6y3iSt3ZTuDh/
T6ZPFSTJekxL8dJJXtVS4HpB1vfeIkx1emLKh79Ert6SDrUsaWvvBWVssGkka3o1dhbViGSiqhFk
JVUvku7Y+hw/RTIyO6hIjV067ac1Wu6ZVDoio6NfJWnIhEofhwxNBAXidFtoGwyMou/D9dSE2jqj
NxR28xalUKhVXW1LSYxbM6oirW6riK0j+sSVqOIntWVOTIn5IIjLGF2XFLME8cDIfJYVKK2JQg8W
rwyn4lPmeazg43jL9iJCCWHNZJiy9GU4tbMi57EHf39QDWxr7UyzxIEnf3tRBcUOdWwTDdM94gLU
4aAGOrsLaSdK84Tteyb3ROZXLxmbPfoHrtsyOqnfXbvEM2fN8BJVp6LjvwC4djV3unP0C3QxKOsX
VNV7VlAMViKyrAOqrlUXxwb9AcR/e7hAbIEq6Y5H1JDcvJIiUDXYU1jfPlosVUCHZE/hwnhLpVdg
wrfWjpVj4a7wErQXg4SdHQ/QVSVWJMx6KD8WcJ4NwA2O+/cAgEQu0F0Dvfr7Y8jyPuxQZy2VR3XF
3jxN0FHr/bSpfbAkyhHVdFYECzD4Ei7wHtBZomLSXRw+QYMTqjGiW730BD74L9AR/gmyDySMbeps
bS1CTHSq+ndEdJ65onZaMaA8ZRiAFOG9UVVfAjXi1MGTb6qsD1dq16Uz4C5FLAVt8j8YMLWxQ5IN
5MRM6KTJjgExzB1HaeCQZ05W0X0KiZs23XE4tFb+VC+oQZcieCX8DU1Ehsy+dYJr2KGnYZeD73go
z0XZftemGaGZ52K0SmYG+h522/XAVOi+RMz7rFrXXtyh/Rk1U3pu0c6rWsDXcRH20GhuUdh+if05
fq/aq9g56pNhPhV28QrrMwJUVPsbR2rbGguHod3x7Y2yBmnTwKwz1DFStWipltwp91FSdhu3Biqc
D901LKJjOTX2MxiTXZXI4WMl0FmyPfwTN0ZhMH4//n1Lt3xh25awdVv/gLtaKnOE/c73tQMegbuP
8W06C+Nm6Hm9GbDE01f4LSnmbDmqZPkaIXN/cRi0wXkbT2NNUxXGDK5sbv0Q+82LAa1Ta4E7Ljnh
wvmS6OfUEj9cbdrSv5enFiUpTymyyEIcIEc1R42YxxWxWsHGxkyw8UaU0xpZGgfN6VFsFfarpn0l
edXeMExwgbWQHVwwZtlXboj2N78NZDA8dCblSrq4p66ka3FnzzjEKQAMOfFKIyEgMLjNugp7sU1y
tjByMqL+IUnQMA+GtDlVff40jogUI/m9t6zXatSyd8cMLrlTpjH9bCONROOozfZjUr6JhTZNzQjc
HO+GlvFyLW1txA6RaDx4yAqKTSDgSdlPbJuXrbIHV5kdbBvMvW4Zznt1noySgaKG+L1JpL3pP5DE
56wJpMcfNrElaN210hvVYCkR/7dra06bjRqzjLMb0HiSaobIKVjim2kzy1Tnu1W0+dkmHGpllv2r
n5AS6QY/euOVLDMcpfZgwapZDTjg0flA2n0oZFEnpKpSaUVKQIWVydilY1LXtMvbFA712mgqzCFa
uCPPRBWQiq0Iurw/zyJ6VOtHtUHVqmHcmlp6hLb2vcKbty5qosUhUrLpCrKrPTPV79mWA6blKJr7
tF2brTJxdugk2U+GNuZlYDFFmvf7UDQ8ez1bWTWiC0f8iV4/Hk2Oehn7tqzKiLzvRi93S2Tf2f8y
eowZ/DLYR1wSjySKSBchKjFGsZZ1qXVrXLnSc9lOw8+pidFyhMa75W4xJ4dcuUbqQUmeTGPGEUFa
/6TaYRMRIKQZrZ68wXy3jJN1CEw3BFFUAD2unPSiqrT/12la+1/l7Vv+q/0YpvWvIV3/f0VuQcT7
P0duHZvsW/HzGxFbRRd38/Hnf/+XzNV6D9zSnH/oOu2x77nCZXYGl/G//hm5xfr4H9iRybkSnuMg
U7KoieVuJ/rv/7Ltf1iesB3qeR1CmeHxu1rWcPIfGf/gX0UlpJuG8ITl2v83mVsfUmJsoiRktY0F
jD8DQqP40DT4OfNzv+1A6Xta8QzS9D5FS7ZfwJNDYrVshBsMape4Bltg1igdnSq+ETD2ixRIiVGx
T6M7B/tQ66mLHbiYLRG9jM7ycR83f1B1fQgQkC/WleofYdj85CQIfGgSvCzX0d8TLZdM6QNjdqR6
UXbSW8/GZgNEZOpTpjnJdB+jzMWFMDM5x39B/MWdbPrqy9A9Bm4siAwWX9XP1WvE8Lo6JEDNMA9L
6NzDqmX+zv/bvcdFkAqCCw3yDqdIbPwcDRT5F/2eoHu9mOwzA5JtreV4nUee3p52JWmLI9ueB99i
Rk1fXu0CLf6rNZl7x8iI2TKxZl+ZI4+3F4AqLW1rPSb5L0eeT40z9gd1btXO1ZxYtJCYGJ7jKIAT
aDRvbMOBVRNxdvV903/C3eAfFp3YgLYzv/rpDEUgsh4HTDTHEEBLXrvlDYtEnUIh9uu5WrXz6Fxs
Mo1ZU9beZi5SJMYu67eeIsWyKzIJF9s+O3V+NRusWgFhfpxFXn4cI9x41WkJpoOWCvdTOxdf9Sk9
DZ1vb5OeC69OG46sINr8y8N0f68B/kfR5/cyLjqClUyJl/zfpYH60D2hO75t2AhJMSj83tYSUeBq
fsqHbqBsXQEWBi3EPgJCQdjKMPP2bFZQIEgNOgW1U51ZlLPIIia6ZtGw9iLS6QNZUBdp81mPiF3s
+FHypY6O8O0fYiJbL/SJqFnd4MJ254+lzb97+Q7wL1ThJgK/D1TK2ouiFHoQsB/Dao9lViw3107i
Gw5qWmqb2UIsoPrDLpqHR7RtsBq8tNq5mnNTG48EbypuJeDXPfd6XRIPVpIQ+Z/fZHkK/e1NRpip
Q2rVbYea//c3GUtxM5s4bNZTvdy1upABjjASnJEAitmMj5P+bYmJkqExjFHSHAujsc8kIGe3rmak
3oJ8zsLuBS/ALWPzdrYC0R3+8Bolp/W3LwLxJ5yU8sHXmTfaH16jqydeTW1Tsn6OjB2d8ze7zwOw
TXp66VyJqZeDuYlHksyDaAe+H7+Qi3Aak7l6K+cUhpKHjj5Osm4f1o+mhaumsJo/TDOUePbDK7UZ
jHqE77lobHX5bv+LSJEkgtDyjQlfoXD/qsfKeg2iqw3PzchGeuV+U8xQJUSSfZK2uI3MySlnfNPh
SFJAiO02NloTn34JjdpzfhlL85dtDQw7yMQanJXV9Q9CIuXkhzCa8hwafNlXA6BPOpC1LWkaIM/K
+BYX6G4iL3zRYbDrgdXuGXvh166YGtJXwmENMtRvUX7P0n7eFWJ8hWzLwjwd7Xsux4uldTB6JIve
X3bo9k9tROSALRL7HJmYVLP1pGE0+MMn/fswiEfecxipc8mRyCDvzA+PPHFRrFMksQl9Xr3PoNOe
vZiCXp3Z+sjRBiLzFTI5o/KsPuSsuqrU8U6lCPODbjNQXAwixsWubbT59ocX92++hsKQN6Zpm0LX
3Y83pq9huMUtvC4qvTtYBV1zz0294rC9eMXAlTNNPxw8VpuIBLsqP82QpxdS6lbsAcVxCMe9aEGs
xcSsbkILfN/ArP9hSAA//ueXqmbUH76HvHm+wUODWpaX/Pv3kPHrnFhTwNXdhj/HlvesGAQ8G7Mo
Mp6P6TOKD9xeJnVoQhjydxUOMc2C+U3Em1zWk7ZryoglqLfxkwY3dWGdikaHILtkb2HvZ3+44Q35
ij68YhxouDwofRi9iw99oKU1WoCNnODoAokid3B2xMqA4tZ4GAqj2w06Iwt4YjtvdlnyC9djzZZ2
1znF6/yHd+93lqn8FnqGEMQU6b5pGSTi/f7uYXpDohLqLPd7zV3VeRM/LGY6H5l6fVK/6nrdPGtT
cnDIusdNZhD7Yeuf7BRujXr6cjv7a5yTYJME5JhmImM6pKNw1GdYDkgG+nPooayLG2/TO4a7G2vt
ILCR/uFd5cj5+xNF4BU3qGn6nEz+xwQeG+G45zBiQTZdhruONTu5qPZpFvrRjDAcxOg4AVSA10k6
wtUD3T6bNgg6B9PTJE8Yq1s+Ex/NfhEf4coa7XQNbabaIawzcV+snRrRWzY356LvCZMKmVXoRnUf
q/xY0Qh7lW+eB+S6x8qvK4TA1F1Zxz0HpRj7R4qwrZWVhxXHr7bHVHVOxI8wT5gREgo/wpOjmCq2
tfOtbQJM4AHcoGgKv5uzFaMBc48MHJ/8ZfEeRIfkOCuTb5WIfjA2IxnHK6hwov6iOmRWpuSegnm5
tQlHLoRlAFoj4y2bRdtOq2ccEZ17DbycsR0PgeNq1ZfSL74k/5OlM2uOE0mj6C8igp3ktfZFpZIs
W5L1kqG2LUj2PYFfPwc0LxMz091uqQoyv+Xec4cy3tcCw2Xaqpd6JIctI0pz03h7iSJpE1bau05o
tR9B/RM6ZN+MdPEbMfTh3TzA8q52WuUY3jXW2aZMX9YCVU+Rekxkew84FVmcq7cYmeUpVNYbqTcG
yxl2GNFitFs/IDUz1RdDeUtD6wRsFpC+SV4Vkw5SaCBxrBQoXaSf7L3BPVbG3QUOFDA6PRGyQxmY
B8/OMmUOwvoPv0N8nucRRN1I/IFk4Zx3xXtOzAoLV7a+61cs8MpS6ZJDITjm4rL4b/1JtPZvcJ7h
CFMdotwiVh70Y+0V/7muMT6VBtDGDjEP5haAH6EfgBObvZ/s1/srY0aYoNiEJN95ruTDet6M+Hp2
qax/Ol1uLiJXuIjIg+2jEQLALmcmDQLWIubj5gRhEqaDR+i6sPjjyYsAqKkHNhfLRZrU08uC1dll
Xf6qbCZDtQLt4I4efmFmS5MMnJd+RiWR6fMK6uGX7Xtm+zlJyHsg+oAcOxjnMFL8ExIb7ALNIRBK
PYKmqg5pmwPTWfOIPGFtS0AmhGe0JNmN9TmcpHGo8gRcRiNOveMo1gojXwZrtHGE+mdUbfSuv+qg
irYmb8ZRL83LALYvduN81xsoGCHQXBmBw6H2GeJJAWW9EFN1zJvEPWNig3knHT7b+k8wMPHYQrg1
fUUn4Fl/1ioyQXrF2ebsKvKKwUNoKOSHOi+LBUrCDzOL/6yWqKb1IZeyKV98Uxzi2vKuM4Ei6zc/
pf6lkphkhL7NEWmyXIrMs/C9I/n0vSvGOV4Q7KDgKx1YREsLacSABKLcO2oxvdn1YCLTsu5NNgbn
XIZ/Md1NG79Ei93Eib9PY3q0ySmGQ++/d27+q6yQjzit+GElU3Bn27PMqnGSFMf106/cfDdXebEB
49wcW6eRL6IuP9N5eCxRYG+qIGigeRMTE1YY10QTQHyElhHNgXNJKsSD6GNNKCkGqWz5T6eyXq2E
of36/CGA+Blq02Xz5GSbAkzgNsPKe3QiyeQL+Wir6osWiy/Cqu5jtM+T/q1Ogy96hwfIZsUBddYe
xfueILlxK2D077wqWhLOY7Qg66cz+gNqSzYaELpgtrr2q00G2z07g8XLD2msHtfXFE0K6dZek7K1
Mdk8kHOnt4P25mv4p1bmphtVclb27O7hC8KMgbu4FL/LcvDam0gAUIHgwJ3KF0eIfV3kzo+pFY+Y
CcenrM2XOEas0rbkWY6bOkV1phHK5f+tH/96ks3SPwxLNklQSZM3TT71oBgYhQ9sHCRIrE0nAb/Y
iBxuCCx0AoaU4zLJAKQvD5EfSpKV2+rw/TKjg84fWwjTyucBZpZ+KAgYK3NyF5drpFn6WZDq6+kM
Z+tAXrLYJ23ysagl7wlXa7f0Rm2UP/YmjtMVNyXL1D0zwHTNkK1eS97NcuMGHuJG257O7BTxqftc
3jSR/RkwGAweB50dGgtfKqyx5K9c6nrqEbIM8uDNmD7pbu4hl+A2A8V9mMmm+qadKhTSp8aD11Mr
+7TytdcXyXPghTku4dlufAwabPxVYFwQHbXZ5F2VttTOtxoc72kz7dd/jObD3YRDGRxbmEF7EfVk
3B2mKOFcIWXqLFT2NSXW3k1JNqGXWu/f9cb0K/RmAzAeMYX5zp3H4qIEE4+AsaLRsalHF78DWswa
J5FgYjwIkUK9YKBkX7eeqf34Yx2/jhIxasRjTrQl3k+Wpz9F1+Qv+fQnQc8hyyl5Vd78M20pq73F
CIAHx4ZUZyHhqWD7YCXpc7anGIvpSpWgs1pFAJrhtAk/iz3PE9SiAX1f+TClfXhP1Ksd6fA2jCQl
1560n4N31+4yNr5MmKxBmxsrQiZZtZB4DNPaoZbgbpeL9DDFJhUUxrgJg5rvb4mxbJX7GcUZWu8a
CEyYzONNoT444zhE/uuEf5RZ6YPPa2OjDPbjWe4dB+HWetZGrgKAhFocmVopTx5YnwYBM2RcMBVe
NlAjr1/VgOAVswEavrqQxyRjLWBxJgJ2cU95yME+atBCdYWn2G3z6pwtr1CQ26cxHsWhDkL4Vha/
qY/2aqwMSVTDTDmTVpRBPSmMUQKeny9ZA0giWSm6EZyndoaQYLOPWWh/GonpvfhN9uXk6D1RJ6SF
OXyHkq0d+vpEeLzADTLXBz4hipmwPRNukV5EROJT6dCo+NjGuzzwNtwU07kHkck0ufmjygFPFqKq
PWSyAZvD9I7Ww4Z2Md8n4vGO65++DgFKwNJEqxHaW0pKw2okmkpbx1QI2Nd9hA/AmAj1Zt61h3jx
uwyC4eTK9OTMI/Hh/dj9AGdv8twuG8AQOAzhVnuX0/noibNWSbK1Ys7r9Z4kmFZdB4gl2eid66K1
H1yvRcSS6HOVJvHLXBPp2ZJnV+QuIuAm+jCBfBEOlr71GWdJ1lJdp36BkdJmFgmt7NmTVnwA7wOZ
ICNQDXIqzAVEYUT+7kOXdGJbIIKUUD51lziHFPbCpreL9A4uREcvbI4dxDiIu2zff12vbMP6tEN0
eAx30SDky4VaF8gsZb7to1kd8AkH33us9fVNRTQjh51OK+jXj5eQzqXFd1jLe3A0NpUXxjiRbGLD
AZyjW1EYTjsLMMhSPfu85QPEwgM6KbK8Has+l4Dk7vDprv4cIT+a7+XMxRbnZH2UpcdRtBQrsdTe
QbCA2EgnNG7f53Y9x1/Y8aoNmcE15q8A+uA0pfv1IDZDV0IZ6R+bltNyzetZztS1PUQ58uVgjruV
SxQg+Ur77xFriNIBWwAaypBVpuerZ/jYYMGIZl2KMd8SbyEcP5BHSJK9jKbBKR7GEpPhALqEVFJG
EVI/rXew07YNiiMn3a6XkzcNe5ss8OPcBmc0N+Ghs/eoIJtrqZ5kZua39Udk7f9Ae8X+xpzuy8A1
LcurLaFohG0749Bq6zNQnfXdb9H+H7CZoFCzXDzuafdTT88289BH4RMskZLJthwk62hmfdzLpvd2
YJL39KxMknQMyt3dBDFlFFEFzWMxq5tcroyuj+551QKI+7UWNsBe0ou0y7+AeEwGkOopYN549npU
6sNIRrMVTzhRcyIOs5JkiL5tbkM1vxoiq88QLTexM1wiabAdd7NDwfOw7VwPfaSACF1YRXVYv4A6
mTb1wOrPMlNnl1sQzcGxR3srqU5rubs656epPLbSZFdW1AyqGT53AJ7UxvIxoDOH5iVA4c7qeVBn
3SLJrJ0Fo8BOqSUIC0LYn2omwWEL5R18NCMjjHpZ8e7OHjzR6Oc0NFdwuvLXKNXNmtyf7ig/jCiI
DyWjKQtuaIwvcRjcH5i+Ifm1PUhIjPo7RnTSdKob1mvk2RNvUsRXphnUb1wdJnsXSO2etfAm8D/s
mooVBUh098TPusagReNxtKENb7q6/vJSNDQF+5jt5JNv5wwdAX20ZnELLobV2NYymz9li3ly9qsz
3Q8sccLfDgVrD8I3goPTD82hUciXkYlteixC2t4n5lhuHet33/kM+su0360YL6Notl5SOZAT8Gwm
TlHtIhQsKZ0jsjn+kQy+6og17CXr1Ba0hzqbEpaTMMc3cgrbnSvsd/zwGG8cN9lD5wztiNJxIM0T
GIhHZzQxXOBFeylayBIAF4l08P7zasrKWk4+ohAw6PZQ7FO/JonJR6U+OvVbLIv4MlRIGXJJSl0V
OEeqvWxJxLjAhWJ7kjzY6l/pXDPEttvW5h82lF9vvVOQJeIgaBMjVUsa/9Tb1OHiWRy8Td5qSNhl
9IGI68sdh/aq+pGhK1hA3okQpfVi6LeW+9nxuAGlAiiGFyjvSUx2Ax/rBzJkEH0bv8mrfUceQOxG
D7ltOA9T5jMbpU2vLJluS29iKVI3gFBme95aqC269AeDi6+kLJHkT+0AXjGXaHgUYIHFJBAJAp0A
Qoe59SnEROoHNhbhDgZmsvB3nEzUc0pN26bxTtppeOoadcDFja5EU7A6ur/6hQDgDNq0p1GHStRt
3KT9nZp6N474QgXY/o0Tqt/+YL4Gy2qH1kpStDDzP3cFufT2gmovY4fMjDTkoqTn7/CON7Nwt80c
vwHYOkJImU5znR3wDf2n1JPbDCi4DcyzgcszOkAKPzktcXT85QLWxakuzasfB9Yub+Maz6lCkFp+
0e2mV1TEhyYp7sToehhc1L8VQqKzcNunVbcZTRI3xzzE9Zox3oBVmdkeX4c1fRhDmFHoImf2Yr11
/ARYiMffe+QH3g2duBZWfMsG5ruiOo4R7iPGsTTz0Zvmd5kSFgClC8+sV8BDOxoN98fsbT0I65Da
qovSX2RiH/2meQbGuM0pHDadXbo45dNrfIPD8mBZhvnAbPnFD5HWh+d45pTo8/krGJdDu5cj1Cnv
JQiJvC3S7NwLvpg67c9JjSoqiP92tYmYhSGRDbkFozcof7dkaNCY4X/ac3/VLZFkwSDeKqykGML3
Xvbb8yqGeUX42WfyNXJ6plZCnmVOHnEGdZha6ZffLQE98/jTFPZTyKUk8+SZAvOmyui/KXRhXujw
UveEK5gVlGwL5RyZYNiiAvMwi7jd9hJlTtkLfqjCex2tBA5gfxgC2qYxze4yrr64uu9pjnyc+ZHP
LdwWGxuepNvzXeUp42z0s2lcPsdzLJFkhrhBR+R0sDJ2fmrilrDb1y4sgavyO5aZK3d5jqUdtL2z
g2q7yZSut9hf0AzY9aeN/XnPymAJnFEveYE2MW20sdBWCAWJqMpiV7wSjbcos8kFUiOmRZS/UpDZ
FD80Mv1yQxgoc2K9NEl84Aw+d/iFbuUk/va+A0QKaSjmluIrSm1gTFhmdqXXEqJoI27kaZYIFQAS
KtN4YdtGAh9gCDSyEx4dvLR20zxCqT/PUeYjwKeaqYLKQ8GCr4ZEyGzOg13nIh430nentpHilBXl
eqi5xCkT8nJ6m0Z3Igot21Wz65+qApzzaFUbVh9G+tUsR5nQBdeAj+iu68tHvm1GsjSvlChWgqDC
w7xE/Ma4tooVFC4p8PnpS8IkYiM7AeMmn3eylb/YyCPrrNUhzTNrX3Zo8+JhuhYycShKK77AuXr3
e7c/Ub5/2TYukzrhgPTtvZkcy6D5KLV9CRXI8Tmtz2Yr2ePQK+N7KCf8w+OxSPUAndidN00e3VM7
uCibc7YPxDvYa5Nlq4LHS6ZHY51bx3mi3tAwz7E0UUhewiAmK25ybsyZSeAoTIqSSWNaSmGwZOy4
y/oJHivde45gHOaZ2tojF37TkVUCMIXDu/hyhw4uG8JPZjXk1BXbHqL0ni+RTOTeOGWocDmj9UsW
YKUJxVTuKqaGgAfO9ODlw1COBDfTRfHRVBxvHaZIskxwxHrecfB6jkGAD1EocXENw38J+SVYqYbL
gB10k3c/mGMjzO5OMFpSnnha7tS3D240oA1SzbvNu5pGdnkJOlWczMA/GdUzeqf5RGr4VzBYu3Kq
Pqek+tl06gstPgx+kvwutrHkWoecJLVtkv9lWlxFmVftG/cfk031XAZesCU1NMBApBWGmAQk1oVZ
31KoGwQDJf5nLjjRdGn/MBUOPNF9oS746DS54YPVEMXis7JziVnOyWTajtLorrqvp8tY/AqVTK4y
vpsh1gXmxPN+bKGEG9nH3OXRzkP5uvPl2G/9sTuSODtCkrOIW07tHq265PiwbW7i6ZrWKcp2bBKj
pWm2Pf3MXRkR9eu9th6k/MEfKKRy71Kj3qQY5nRx2ZdPUfdQCROKWMBP7QGX5nM/+NF8TcX0T8/v
hlmLMwLtl0leZnQAe0+jo+zga/CwKKCNcXbtGQ5ohAKHNDPx8F4DmGoPOQLhDWOMm+FS1viFDSbZ
cNmseq+sPDLYV3izVTc/uAC4a6PosMgnE9x/N91LtyBsypz3gZ9VfGD21jIaQgs0SUQlePANEvYD
+UXPg3v3B6zMw39p3P2LbPd5KgabIGjx1sM52Wl3+Cz9a+FzvpWqJ0IJs+zJnkB7R/ZubCLzICoU
3H7oszk0TZylm/Relk71GBp6oULig/RbYsZ8auat/aO0JEBVthg7w7DI4KGh2ickIe28e8ztz/4Y
CDizsfAWN2A8vTjG9h22+7QAXzHWvnmp4uYvqT/zgUHxU15X4zUMg2c8BtipGkhp2viRVsrbVLX7
1fcUHDKNsFegVy+D+ZOy6S4TOyO8vH5zNUkYedKRdzKU/5qgHSnZTSIScbgV5JEEvaZ4MTLvmAyB
xThE++cM9s1ON+Zn0sv5aAT1Tcxbw/Z2SNMzclEYj0Ai+KzEWVpEZGEw4+yOTHJxU4Trn1GVIxUW
HbR5cwAKSskJqVyghC2zE/jXP3NtvwCcpZyR1EMRQ4A28jisOK+DqH0dWsZ88Usy1heXAgyMc7Wj
/yfZooZBB58Ji2mlOLXKBX5SO4iPLfoE4gVJJJL7KaVklXk6XHo/v49Zku8yXgQMQb/jWJ1J1t7W
oDJRpT+xk/llxWN1KckIHypE/4E9N2jy0II7RBLuUjKE2Qn4zdES2tnVQxP8nCvPu5SxQhW5/E8W
pcZjLOrn9S+yWg5fugRASk0+Q2AW5yCL56f172xKnJ/kGrQkusAhggfiPrXLfzTpQPZM6TanZAid
Jyec3SfUmdGhttr9SNoFNp4s+FnoWO9Ab2ulKBWJiGcUjLftu481M464MLiFgXNYNP6NSPoLh7PG
pEIGn58uOhEp5allXrgloWCvZ4IfB3FQSeSe7al6j4MiPHBUob30sReTAZJy/8IhTOABrF19P4lj
mlf6Lnsv2LQFhmjhVDwSY5GfrfS96cY91uDiKRywNlvZpA/IJNt74YjDt6qADT2gQ0ScHEnTiGY0
T8ZwcfvVx5SQ713a1t6eM0eMi9N2Rn401fixS/Juvx3G6RwSB8H/9a12yj+Vg/OeEjelhZmHo64d
fbBmKmLQHGHKh0g0GuoUDfJhdjuShdjRkPqSuqc5/9cRyvWLi2nVni3tfz46lDIyqw9hhYIJv15x
1Nb8e0j4rRnN0aV90kZ5G1Y+GdMHzda+HK/pMHoHZ4qw6kZLEILPTd3+jRplUzsFYDvHiAo+ns5z
R9ZdUVPkFXJQDydbCe/sw6TZwDj4N9sON0bftPuooxAve45HN7WKh9go+k1ARu6l9fnx3dyM9wqo
0JPdGNHGjP0W6vcPzLCCYE9UeFnX/aJ4U3iM9gA4bGQ3yb3IJvUqxjcaAjZgWKxZZCU3gJt/oc5G
e1Bh7wZy1Gen49lex0pLRlgaRa+p8hvwozZOVWVfotn+RZ5c+FjVcX30w+QfuWDjzsjkYrruCWIa
34RE1rZOTXDHuNsxRgOP55N9mwwjUpX62zqHn3xiMqwyDs7rPGKd+hQKNUogk/HouuSYIZLLicIx
H8vWob301DmKXRaAy0TbylseYVta9zYFeU/vgNDeyk+VFY38FLr6fmyjmN5Bu0SEaQPp9ZJgaPfv
SR82UCWCR/rI4DZziVOMKurpQ0hexJQ7uyyM2qNRs2ybnYorQX6FjNavBavDiD03iUtxE00YkgVP
gTFkmHW77hCj4gMVT/8f6QmTcxpfKqLos+VhZjE3PsECeSeA56f0BanI84Tp3xVfjL4P8yLVXxd1
FSGVhwzNQG0XyYEKiXtyGYEK7HH0sZQ36PT+ompyzg2VOUodVuIEQLA4SLnRZRicM8WUOut74vXa
kac4fhHYVzZ4I4jv7YFVeyZjjPW3pm6GcMRWEC5iti8rP9l34YzBomp5CdH7VZ7o+fTwMi7/Hi8B
ENMRgcJGIyPHzmGasU0IZSJMbCDKaREqloxej0EcbmpXitP6JFQ6esVm4V0aNqWd6n9QRIanbtno
h3weeB6jTaUtllkjhnrHa+0Ds9hx186UAuQ3kITMgbvt8YbvFCkLMKJT6nkATKgnCr4C4CIywz1n
Voq8x4k9r2M2y+3Nfh1xAcoJkn7ipEmISA3+dZb5FAfmACgZqlngFyDJ2+UR77mGFjmOGyq9izCp
NHJ68NJ5PAize2uLsmKbgHuoi81nl13zOcPxsyVU96lDhXg1G/fRxa8vcFtDkzZiEgwga82DIrpg
SP0fy1jUjpsEIg/D7t5GTK5a56vpQNz4Yz/hKuAXiSVwh6aKH5Cr/gZzvhCWJ+Zh72q27ftkox1v
ew8H4aK/YQ5Vb8quATiyzLBlpDzSKSoPH4Gr4MJYJ3+YcFEZHlizKDvJqawOtcElmpQ6e/KUPzzC
zmGTzOkbpskhcTfr7I+NbrWpZi70GfAnRv5nrNojfgBmvMEHRsDpWtqYikoRPDQ1SrMUSVWnfZfj
vLh4i74yaJ2EyoGgAtx13aSTawecQIgcS3vJ4xEKUlaWNB9oOP1cQZWDzTo4OdSs1n+xNcNSUTd/
W98nS8I37sJp/q4PTT9imG+i+hez+7doyF9DPQS77zehCaFwAAXbN02EtR6Xk9sHj7FqkNDBaYhf
2izEKpbJN7fBWAPSwFqQLNHGQXB7GhkCbGvHfXME9CrPmOoD2cLVoXOWOJkRFVOCD0guu8ywpSAF
LhDv45zL1icKA5Ub28tS5OS5eP/Z7LWvoR+BWshbKCpin6VuSOtGz03z7R1hd3nkTgS4CWCcNpX8
r0x55dahdpEifoCRF92dan6OffvTovZ9DCzVXwrAwt9fEkNT6whNz8LZgBlt2Va6c/LT6obi5hfN
X6dVJyWy37pk9e2G1otPBuLZAZx3IH3DxnEogl3r2tGT6sq/AmTxIlWYZnhaDUKfBxGT0zfM+kSk
ORjByPiXWDWWDWE/ozOZhMN8Umk0I7mBxZHhQNRUQGw6rslJ9cFt/VUiVwBsoYKJTKhnrgiBTNe1
vU2nBMYaw+CT13TvGe/as+WJ/VQXGKB7pMexMs7CYZk/TO5tTFvjGhjiswS8vj4F6Le8Kwlh73bp
/dTU87WbIrZI8/+iAV9v2l0gYGvmnvWfvMGSMiSEMrYhS+wR9aTpmD87viE+zaFAyusitcEI3EsE
GKSPppBKcMAY0b+yJATEmDZOINJf3SAfCocNRU0CEC739GqHl/UMwiEnkUbOE/RHKGop5qONrcZ/
s06/Kj92tjXqMYpu1s4x0gwyjOx5s1Zw64VGtHazZzt0zvL6vhYlZWvgtcVEtQEVojdEmBERCLEX
2G7RnRbLG2nAAl0TF1Kj5M0Mpy+MJdFvk1dp1XmuhdJ6zK/XRdXXX5YQw5OeWJWELkBEIZ9zlwRa
Z+StMZJh10IMgEiJmyUsmM0u1jdfMFcAfqZ2nkwo77PI24se01RWle8438D2oI72ArDQlRf/7n1S
l/l8k44srmoYd+t3lcN2P8V9dHYrodkJ58/rcTUvUpbYKXZFZ1gbVh89ww+2+oWXnyNWJxB0auDT
dvK23iPfAnqUUcaHpZRxMdL594xAgYJu8UQthUHgiYoZu3bvRWj/DidmambYn3QOGGholHGSTfjA
bD+6JEtSukHG8lEO8V/Vm5tG9RACneYRBFb62PvhP+Eb5yFxfxq25o13bXSRaQWsIqx7WPZRTwaB
cDEJLHl5QSdZQzWcuNrt2TFTmblymF5Vyom7KndX1Z5nGj/ikGDekakMjIxpvPfElkQ8ZdzNPFiY
ug4hvXPCOAJg2UdmyH/rfrJflvaVbv6OuH20Fsw9jOYhqohfIJztabD4DL5VQxQUpdUAJG4X3J9t
ga0dmmnnFIY+l2b0GEZxe8gM+EZ09wh6F9Ead0x0DKrwXuo3e2odtGM2foAGL53DrhKiCwCXBViB
TJsV4KIj7hbGUT+Y9DbpRIbR8iX0DvMmHbq/SFzdANdq9roCIhj5LWw3/vpyBZJDVUUMwIid2K7f
q09pcmgCqfaoP/TOcLL40dbXNLnCzlhsE+VpWLJf6dji/brKz3rKnET5d3fENxehesbwRDYR6QTr
nxghhgLbxYO1pEMGiiVPWUMEm3GenPx2ig/kfVcS/cRYpjl9UwzH2apc6k1uAoZgrEV5Ipk3ZY/Y
LY96ro0LKo5HdOa/nCgLT1FpPLk9Bq/IAzbnoopzdRYf1y/aB0nxEIysZpzloBvj6mTXU7m1bIdY
1BBbX2kPwGGBo7FYvoByw1HJ2b2W3nw3gGR0+QnPTu/CbsyY7NYoLD0KyBqLCZUwTtM2fC/L/KXH
c/FYBMjQ6naETRN05bYbIYubvKYJx8Eu82qAH2PSHCqvfOykA06Aj3G1bsw1pWdsMuLI6uBqcBaD
MeBJpC2rDkATLkQwR9uGwd9u/fZKp+Mv5hKgklNnu1Wd7M4vE9ONp4IftBeE4gBDUTs51gzTvZTY
+KWMxGHWMjEZpsl4BI90UYN1NhVJRGutUYCLRCiDarEiT2UJWVrF9xql5x5L7UPLkUn1KTAMmW4v
D+unamUZdNRxuAeoS9Ml8Ac8LrUXbnqwUUgsLHe6eOSU0fJaJ6QUzy2358WuqrcEPrvq6g9A+DfL
HdLvK5fXm1RJJDB7hGD5lkivGkP8uq76qBs/Pq63WUivaNTj/5UzScYQFzMgOhemMqmvX8LUNb5b
HLLN7G1iOCAhI31fu+CoL461ly68tvCBOU54F8mzl5JuEIAC2OJXDXcts9H1jZzIuNYhrAnHk7f1
xszPs5H4x/U0j5Kmpz8P20veCHWUY351sSkCnyHEeulORy4wJowSnZAWcutk5ac2eNG/hbSEVjlp
d11PrvUeIRTXO5olW2pqWv7FM5mKZk1rRZ7WPis+mRs7574G49T2zNgdBXDKjgga6Xp9WI+DVZzL
8QV80oSL5sE/GLw/IgI2ZvTnOlHBduxkd+qhDOyqUi92SstFpdGCTY/1O+FTMHTnQtA0w5sby7OD
lQ1PDovwOEf7lEQUIUUpJnLtBStGFaH9jKI3j0hqktnojBsfMS7PunMk+ecxgYe3Pskm5A275Kdi
jPVDwf78brUio4RcAetGN9fvxTYUc0r6/rb6odYvwWXZytx6H5aBfUVDJTckftGz84qhIjT2dgOx
k8hX/2g4TNoCWZ3JZP4R1NB/YsJDZcsuUqjxw7Ji57CqYJFi22T8in3QeSwUHFhMWRZekcE+Vh1I
qu8P0zSMfVfZmOY5XpIg7UhxIJ1s6lj9xEnGOw8cN2rKD7Pti5PRms4tz5JdtQhcvIzAyyXb1VUk
1Hm9LfZFhIPZdNgLFY6+hdPZGRhVL36PbKmYg6VrX99UP9WQsl0mfUHQAhZOg4iyFm1ivXSbYHG3
dVOrE/oIezOq8TWMkN4TS6BOZGukKEcoR6ZC/83KGsGkx5wP8AbKR386ZumYfzGX94jT4r8VU/jE
HpJDMqT8lW3xz8vSjXbY7bEMm8jQ+K9cfhtCC3/FSTc9+ojtNiUdD6UjUJqu/VxfMX8pupd7hQSG
rdLO54pjaoheZzhcV78FGrer+URNjHC4Jla1SHBagLMydk0wgzwQ6QRRytoGnAUXBsfvDTZrzPv/
0Oey+x35U4mpe8iRLu+cBl4V2a0PhuWAT4+amwoFUV/Wn8ggR6Dp2e6sN/7MPGEzCox+amIgStoF
zapR3EYZNFdnBAVqWgOx6JX3jNz2Z6rhDkYj2PQcGQxyXQQ+XZM9zWnyhyVM9ljWjTyUebZhuQKR
Mqx+NbyxB92UIat4Itl95+J2RkUEtZWcTFrUTeRYfxI/YWCEDpqKL0h3GRhYemCciWQne49ahoiv
XKycqf8FMArGpM72rZ9xm5eSmfMi/14Umd+HhkfmdN6OzdaX1rubsbJhnOfv7ICVFzg8a6cZjtMv
cvrEI3up3LTCbTR37Bh5/JH5yEUWN240w9bd0KQcE1DyF5VwsZD81sGQGJtDO7CGiNNUn+CkpQuK
P1s0zFGHuV3LTOwG908+yvBu2B3DGFqWrrc2cHzY7Y+5ODK39bdFT3/23S6Wzf8LjSpUfz3CGp/K
5AMJyLgZ4hTgSPG3jvuAui3Oti2U8Cs7q104t93z1M2/Dcfgsg6ZSNlAtjynj186winKUoCYoec2
7PbgZKwx1aIgCP2CbZKV/8jiztz2Tuceajf7CDWOjZkcTdcmeBge9a3vy32f5vxaPUwCjQqUSXp1
7HL4T72lH5xxEpe5nt7bsoxvlCTkTKL5qWELXvDTCFKFUlBSToOOTSeHFgn5lQjxbTnrbufYTFsd
7qZ6pL9qIPqSCvk8xdifsuB5sjyS3fxhOM62/mFzID+2Ob+EpUgx4cszkmiko0Q4w/SxJYa5o2tG
mmrLmk6aveqUzt3WoVq8JLAH2mQXYgfkEOJg5XR9qFpoUf2ZhIHoCa+n792Kaq7PNUo0GP8GiGMH
VYEHbswyvPDyrTNdNf/IqRAeDqMZnr1aqkvJUsJwkS+CYWPyaO8brlA6VlYs7KyQA07hcshQqY1p
j4Yp6JAU2dPF5GMk4NESF4m65gJEbGvggbzUgSge7LDEkUOF0znjiyk7887HWbGZs4l6Q8YB0kHj
6xjEB2lA2TkeuWJ5/MBgKXHrSy5tMUYXSBm3rg1zmBFdtCfd6SwrAJYs4DWeg8UftRRRTdG0F49e
fOt3pCMmS7cce5+EWfu3mmE0rHzi0kKNKruAbrb+MyFTi3MTIRBen5qRaI0ZCWWdBx/fA7JW/iUS
8qgQKl3XcrgTwwV5pgHRC13FrMl0931iu72YZa2sor+hfEIomJ9XCWEhIn0FzaIe6hGgozmNx8ok
p5Egg/fMxiGQIBAKbfmfZVa46CbrNAXeVyKUc127zXG2701VBk+5UR8as8djkSCgjsLo3r26hVM/
rU+R04YoK03yaawO/WYgi+SSBRUmHoaVxSvm2g+kEsELrDNOyiE/M0JpT6plqjBW/4zyqklUQwOf
QhNlzOgKZPGB6yLPRJd2aFTnMewIvR3fflNM/WVEzlwao4NGqARRujyvTc5G2EluxKwxQY3sv/1i
dCa76z0fnHqH4ON/rJ3ZcuNIlqZfZazu0YbN4YDZdF9wESmSkiiJjIU3MEkRwr7vePr+HFE2kxlV
kzljNjdRlRFaCMDhfs5//sXckAC9myNs74rEfEb8QxcB4WnZi6LW3+gysO8sj2Sl3rRJ36X6omz1
4ROuFjL3Uql2KIH3aRxcG7t6zISZPC43Ouw6H61I/91LMKHJMHI9DV2wXtzgqjDyjiUlylrzo9ei
cp5w3fxCyPe9ITQoQgqHjEZR75gYvS7S3gjlkNfSzMLb3y3QtW4Qipzk927Rguc62rhe6rk8gvkL
IxZgcMGTPKgKDJN2URQAJvfpfAwE81ojKX8pPttqjukHJib3mGIcrJQhgY5PSJqSfol8Dqm7HSPi
MKZ7NSmxyNBbCVTc976AebZsscvlJq1+GJkPbidL0/eeLrbQvRICwwXBfF6fPQD7fak0j3hDahDY
nwOMBAKY8SyJH/OmvM44p5R+t7f5uAeYQl/DUZX09FDb1g/CJ9P64WS9eYiK9GNI5wReFmMK33iH
zVb9euSZjOO7esAzHSiZWDUieWKGfRsNNG7bdW9mBl1+Ke+Sjugsz8BNEQ4lkbu2FzyIoDhMg5fj
3U5vOjfhCXmhy+yjhKwy609+8yIK7p2pMEGIeLfIQAwHjN0XrbXv3TpfL70JWsV14ZIbGirCVVIz
kFJQtA8vcp1CbNtjAlxwrqwRQXxfNpdWrVeg346/DyBCq5a8SL4tlr/8LzKOS0ZmHZs6L0uTIVZe
5PhmJMV9kmDfhQnfoYx/qTEaeIIrvc49FUSRb3Ss0rYeuSBbR8PgdvBPyw2AUBA9Lv8Pg06LeDL6
nR7WvaMCM+HJv3qdTPDEDE/SH+yjQxjacakD6AiKYwn3aE2aHOa8RZ8dYOwekySBGL6sh6q3NksF
CuVxY5jdRKPfzUQ9O8VptotHE63XTkMTw9yZd8ST82vdYT1g5AdDmkDHMcGuy8xkOWJ9ss4eiQrS
GabEAtP59gevZE89lA145PSnwoVKFCprZR9yZtVS0nglnJ9SRpsFHvBSdhHs2tZAbhWcPaZ7wqkT
dmreszzEuWUpA6E+nLwIN7Vx1k9WmzBRFCYlKMwfMd+K0dtINIDfsTBcRfjIrhmfxfvB87F5y+/j
1sBFIY4YnQADrMeOvC1XjD/dIIAdyTrKPd1a++Msn0tFbTc4I+OhCjF14hjxh3k6jra1K9OoIWp5
Hje+Z9cnKO+bpbwnJiPcW5JZXSTn/YIV9LUwnpC/nZn6e6vlzve+yeiU4OxOJx6i1+Lorg8h0lQ9
lkyj3RVHWAnR40zbBmUERtmYW/a9P1g/lxpLq/R8143kcJZ63SCGb5O7CCPkBUYMvYFQ7Lmcnni5
yaiQ5q+Opmq7LwwRmz2jhhuEEqILlDIzQU+/FcznIGyP8F0LthOza/W7MBTHoK3hXZFxK0k4rnqu
x+l2i67DKYIPcE7zmmDUalYk2UmSlNdWH9Fp6fME/k6+rDk3h8p38BZg8hJp8XkBKPpOa89Y/TyV
Y2uSOqhhMTtq2M9rdneUM4X4ov2bvC5HfV2tmsoTRxiNeGGFBM0qlUgGLrYf4qjf+BNzhygnhcUM
I6hN4FbEeDy6VFFibs2rh3s7oded5MBSjQZbmLVd/kVmnx65jiQ9kwNfIEAjj08jnRv1dlivg0F3
gYOfrbgN4GyDihVjxV8wDzG9YN/4CcMhY0QHAoCQR4E8RpEev9jB4N41CidqsvqLp7Evd83wHhiE
1eAzgxUURHII1VkPfUZLN/bg6Ay9mPHXjQEgSal1p43pJWzyH4wkBdlM016SgtcOPJhiHHCNt2G8
4w6FQDxZz7nmnfLwvQzqXS15azh39deizvRXzMzHDEBLLxtv1XkBRVejjzgZeReBM9EhaSnOCh2i
AlMVTFE84OLBQiZHiV6fxjx+W5QDZcMTUP4ilRmKzfJXAdJsaOuVfqx1M3gMgdIZprIFq7pUGUC3
yL0hsyEhJhoBZ2ZJY6c46eREaIdYVPRgzXRrhpmk9PShdbybQ7G6gqyFUaSffhtxh4dL1WOa6HS3
ISja+6APhzsRNhitUnFzI1ZOhmu3NtP5maMFIKhpOCToeCO2JTHFi75smMtwrTsMEM2gdk9EjKp8
E2tdOEAvubtjahLTO02YW6ViOEatISENx89hHntP2TtenMUqIaApspltWJi7dp3jH6NLVk/dfalF
vBgJtAg7JaeWAMJvoV0Wd6hlPn2vHrdFqkOU4hHZ7tGMe33jeEH+ifJF7MGL3ROioQ2JHq91Pgy7
Cm9zx5TyldC1itRf42E5V6umlMdUd89MpYIHYARcGmRNou3oMTRzzH0z64fGiMTLsujyYcoJznK/
ZsxsT7UMMQH0jHKDFZ+xwYoloonLN2ziFgIhf0XCNYs9BV8gy3KXyukRYi9XnOkHa3LIbqeS22I9
Om9rpjPPhJzODrXCmHyFuPkBAaR56uHolwFJSRJL2vXcaRH9IN1nqG1hpiHKMcpmVeodIO6gTHnU
voZtHh7B8QTHXpXfRgXL18pnMofBepf2VDiM+MaCiR+2GhUVCHoBOy4PLqxfkevW1U6NWzqVrzHq
iR3anmgLbOWt/HgodoGVGpCFTYSkTfrFGE3icSuGTpX5oYd2vG/NduSnlHcNFnBn5tLmc92bzChJ
bLAHeQs097D4Z8SlfcxroJCZHRaGNXxGUhJqRG0WgRuzcygaqFfBlBMDxMXea3qG4GnS5dqEocCb
AAtfvTlIyJjaxEyksK2YQyt4imfjw2gHmIwJ5IZ6YiEHgv3IAbYKmXIvlUheQzmW3b7QaXBM3ftI
xASR1x5eXSJCbNjaSwFah81Xt5L1obN7iH/QPPi++jmxioFYKBX1yOxhIqVixTLFJKXjfDNa2Rxp
kJ57DER3DvkkwG5EM2P2DACIUGIvZ0jlBmLvLSL95CgGkmKN0Wm3TZ7Vp3jyX6J7W9VdtcyqA08V
VTmxvmgWBujJpvssuzcYSAVhBL21jcngcFxmlUmLk4eahi1GTHlaXksf+WnM4UqIhtnQpLI1+bEE
7UmIZOW6GTJCHssuqeeO93OHz4INlUC6Q7SdYjFuHBJrt3bf8kndod5rQQKDEcPcLSxfhA4lSH1a
2v2T1pckkwjCyxUdwbLinxKy5yER/XUZCGgDr2FnNOWJXXNTtLx4hALBn9BIv5OOeb/kFzeYwDBW
1rqtQQxm4KPkRaNX8B4G77Zs8Gi3cMhcQLs8MgAhRf85EPOnMU3AwRRbuym3DHTAdyaOWAeMfKtd
KWZ8ECy2/qrKnnLblDurzF8WFb2BTHxpOB2y4xzQs5eYWb46zmqr3A1qOmhFDE6zKbXu0JKcAGfR
FClRMjslfAemrAYHyb5MCJ4rkiE/tDC3GVjDXm3jb16cpriPosjO24/l2zJz+uobg34oKG8JW/cf
cwuHpj4wjTun6vsH+If6O6YRGEe3zJ+rnJWCzn4MHdp5u+6+DCgf1jjavRJWEaK1z9k4CNmwUz1F
FNj9s+seTepzx7erdevJjV5akGU7ZNnJ1LymliDhoMO8dWhnZw0T9FjA4X/wQ+DnYTRGutfNzmem
/4C8lQdSleLYNO4pYRjyQBiWvQ4xbd9kBN3uQn1Er6lOZ0Ru3bOR7dy8OzTYsR8FVs5HxobHySrC
10rTTr4FhlNnAHJ217XnSXDptY+PaiBe/AbfktqsCR6Oe6YzztgApEHTrK2JVxKywfuvcw6GNaL/
auiZDUCvwPHt13mUz02/G9WP5OzumOfjxxsz9hqg/mxHf/ae5slYW4rxZPPWWgnxIIJNZa/h+LLB
EWneLkYQrv68OG9gluLcQ1gFtZpaGweKON44I4zNPA1SyIgrWSFES3UI8ky0kns9Qd4Vemgy8PGt
9sqI1im+llCDcunrLzy2X4yPfowPhq2XB0NrL3XvIufg0EKTjO+1y7hq+la77fTk6vXLUin74Pbr
3vcQA2pBuUv8Qd51BWHD4QxrKQk/MXDroYlbxbZAMXFnTyt71G62iZNkiqyJESfTq3/8b7e+8y9z
mT8ajP0bzxnYnCaCDnz1WJGLd8of3JowtBjGmgN+bRIWSjlmU49XtUUG/FCgc6F6IRsTdNsEqxxa
B3LHpEc7OczGsfjlcfX/22HxIfrAtrP4bP/SYvH/5MOoPs1HUbKdB2Hb/NfyM2A+bN7atz/9B5Ju
/Ayfu5/19PKTgqH9r//Jd/7zK/9v//GfroiXqfz5n//44FG26qcFUZH/0TDRxefnLxwWm/St+R93
P+vi5+/f9L9cFk0BtV0HI7FM7MtsTOSGn037n//Q5H84eAd4nmvxlExQf8y4/umy6Jj/gQ2X5B9N
RwryTXEjan65LDqG+id0tVQ9ls6f9v+Ly6Lzu4edMGxhOrjbknViSSwff7MS6m1UDHZqE0em5l8G
hkbkT0LKbAm9IEiE6pjSO6q2lmyfWexUxzk+sqoULkqzoeWynY02BJtRTBR2ma163eLORRus1+kp
zMpzqQtoiOH4BuF625oM6gKbyIFKHYEjPB7b7uggXVRKTvDo+0S+dD8nu3xW5mMQwJhwI+iqvexB
s/g2S1ZndjroBJjitrV3oU6FMj/JaRWNPWFU6W0000Om2187AFiTMwt/u13lajguiAG2t4q3k+H3
Vsea1g/ym5EUN2OiKlQ/LZo+LLSuf1gU/+ZFNv/lTeY2OyZWm67QeXZSKBekP7zJeR1ZeJrl1nrm
A9LKpCfLHZK7JfHOd4xkg/TChEwH3B1yFMoZPW2F3AVfNMZi3kXdi9jj5kbAFlC58wOY4tfc484i
kJzA+tg63YtUdNxaPLTkMxBeNXFjStDCLDtx4vEQSD3iTtJz4b29YbYebWr3qa6gL5GUhouyyx3J
sGlbPiXyio90/ur48tJX4ZKR1kXyari7acDyzIDmicf9N7MNrn4FJR4marmNMG0gK/qaiDOKZ7wm
YoKWqhEAxrMS3OXwoPWCBriDeFIDh8gVJgZwrZUWIfe1R3hdE6WHiXj6VhfZOcN/CGc8983TMjKz
oXuaLRdiY/ixGrvs6GnttDPbjbDtPezpL0kJnUjz3Evd8WBntGfq/9g55JGhQi+JCvbeGp1h35Cb
1nUd8S2EwGBlo+gPotsZuYOpGIMUnP5Y3MOMc2Px0go+u5e03wfh3roieICS+NQN+Zm5I32u9tPK
3QsjjBXOmJdmYD0K2KmrmXiRNWQ0QB/mYWtXplvbEvfqizEffgzmUIM3TpgRjhuXEemBFkbn5a0i
TveGP+Mu1saPALq74cSfeuVfihI+lVOTsOl53Qql0dolFmA92cGn0/NsPYdflnvY+2ntySJntrRZ
ZWpdw2k9mykpBkbLC+30mxwdJ3FB8LqZLCIqNvYAZp9Og79MogefU17su8661upquoSdAHJo5NZf
GwvmlQwkPCgVs+O/ZE1yi1zIF27tY/kkZ3SDXLdWRN8mYTx48EVImo0+KyM5dUJDNkT4mh5+0/zX
xskUyVb/VBegRR4MiRjdahvonz00z4F+iRhHFDFTE3wSh60pg8HXFNWMnFJGjTYZVk0dH9PINLeT
Iq5kZBPgIgpRQxPrrh8eqqB4XdZ+b3JrUOlho17cTRYTh9B4W65uFMntr9/3JdDij2Zx6MCEgbwW
81wir/4lC9omTbeJOuhChBXfy2HsVnmQv3lQ6lazZl3HwjzJyDkjxb+bdH1vDrqa9Q/dKsrdMxIG
LFnn+E2iYAy9WmO+grdy4c+gtnN31KfiRbzgEE5XmiT3zA55u/VTLSydhEjrpYzSrcXMDtvPnxgX
5WzE7ll9FdOBe+by9GepscG+6LvwiHAlQmHAdW01UE9TVDFEx0VtdnYdTVwfjCe0/aeuzN5CDc2k
Yh/EICAO2aJ5IoZVMv6UmgGkbl7MsNqIiOn0hJM7+pxegzeDuNHo9z6rDrA//1IhIJ3nAm4B1zfz
ubS4JsdJRvfq15iDv9K65gcD0nxVSwMbAmf84YLMI5RXV+/03d85Oi6B678/K9ymDBwdTYOz7jcb
VG4bLlwRXllBCdamMlO5TfAET6WPrZp0r0OY7ruCZp2596rEC6mCs4aKenrQy/GivtqbeUijBW3A
S8N7T29XsjZv0ZBrq1Sa17ligzL0n5pM3hxJFp+GQQzhjas+skG40JCsjBqG+CSfG2RPOI1fyazA
0YSNHXvj91FDAFUwyiyLN0aqyP208FXI9E06Omwvmb21lrzXa/k9xaaXToK7N7ItrQpEMsr4qSDQ
EjE9j8DnBlJo+GsGjUPOLTX9yVwZpnltQsZasj8bgzibLle6/AsTq2eRN+fZMk8FtvDbNg5AV8dp
NTgEfmUe1xwkU7bKevZpViFUcHyaiduFfluJ5g5Dzpx9jS/rBudsTtM9NuR7hAL4ZpAE4qgr0OmV
1zTMGydoEuRc1yZIURbMEYkveF5Qb0wkTJvvcmDJx7E53xEwiUeUh43LHJps/l1HnmzyvU6Tv/HU
lMoQ9ffVYdssDgP9Jaaav60OHTQoAKympZEc0DmzTOGes8E9z6C+KPKLd9difeu4/rWMVsmTHdHK
8tIVrOmAI7eErumYxjVlAygS/bT8o4FjLR67PCynuLZusBW6POlJ8aa+sstpuscpe9NSfgVwpolM
cheoTBJcmN7K1r5Gk3mNBg/VvTxjqULWQNicY8PlXibcrE7jWasPQD7CtTcZMYQsUAnrFhheFlC9
NEzZqy0eQXyM/ppUCALarOKFzd1DZn7h+6Z1aegI3qJxn6Mu0OHUk7LOj/XwpA4nkjYHeZ+baNAG
3obW4I/e54+86baMiO+WTUCzys3kdMRgumeG4+eJzc9ojetfb7fev3tIUhgGIIptSUKx/lxdTbkG
6w9baJwWener+RhMWMZja+TnXkIpk8UbU2kIixPhi1gKrA2b9RiZx6wBnuP58VpbKcEz1lV9vTGX
8I/1/C6r0mpnAdqsosF993N9M2tULEDP+ibnG4JyPgXgL3rwtSmMF88nzUi9lk6GsnV5BpqffMer
9EU9K7Xhg1TyQgqS3MQ5TowTwM/ez4n15u4WEd9VOMOV4PBrp3bP1rDPrZ/PxG+s+gmhWvsQOfXe
1OF6NOpMIYBe64l5Z8MIBzaMQi0NfmwOPJ0P8ZWZNhsGb3lOtAZmBeaKZAUUoc3wM8eBdc2QslqJ
AakqO42v5DHkUN00GPwrpoPgEsiAsSpHDaMnkPtJUSbYRj2/JnfOasOGgl6sbRgRnatfa866sWA7
L1K+pTURvrjiWgdDsVbaRe1vdm5b/m7Jqk5ZF7s14Xm4oWJn+OfHzg3Etctg7KLbxXlu4ahV2a2Z
yzM0qjONy7UO8dnutYJqLjuVvYao6yrs+aBcfvyuPE9hebZ89wHMQehUDWMdQjOv2qsf3Zte+lma
2IHISNwbXftKzZIR+hBMu4K82wBJit6+IZI8aU565pynAvNeYn01U8sUoA2ErlG0MPhZu0X8mdcB
1iQxVTQMBlyPAuK2uCj0jxjIFchzEczVZ1yrlOxngGtFjAY0KgQoVoCSvSvQgeK85LvRXncJNP5V
l5nll2T0dsADT5pMn1u0GyyNJ6ulG7IxYop1KPouokKeL0JJhKr5kOwxnVhBvSu3+MvhmVKcIsSP
S8Vqe9wFuN+Mdjwy4QVDoAKwHqeqZuEwbVuKirXbXeaIcnW0UXskwRW3sI9O+zo6Yh9qYm/XUJYm
4uJWU6dnmwJsdp3QG22ILHFx+CUb0O+cA2wUPFxksB1GVS5KpuG6dg27XS3yM3UGW30VXYIE8FnV
oHDccdLLkwNq5Q+879a9HhTbCSTYHrkUN7RImauDnS9jSLUWInSbopmjDPkoKUcN2UIUyFXBzw79
LUyXizSoTAs3/LQy6sylryizglwoeUomTpoJxtUKPuurBgcRtQOdlrlXy0atpEpVmaPJmmPtuWV+
c0ZqZLeLMfu0xr0vkk9muyneX2Tlxs2lD+Qh7oIHQyPsUQOgjWjOJtggbnIDgr0ZWfbZjqoLSY1D
nYRfDfWZx6D5htvIfRfnu3aKPrSWUC2blsiDa4cCzThhgnCLen6RakOWTntOUP1NEy2fI3fTpzdp
LgYVwNyZQ20PqbWZvif+fA8N7Ylgq08nwtekR5SDEPCFPixdLa28HhoPCTZwULBxLLI0DHiXj1SE
4jI2706sFeshz4ZNDOjEATWg12UWWYBCWYNzS7PsVjvyYmv2XlX3Ps934ASbIu0hj35U9HYOd02z
0xPD7buKWxp3MS4Y3WfVxp+Fuj268S1uM1yD3MuyHqKZRJUSE8GOGZIM5nPnZjfEpzhWS5oa9Wis
IfuCE4e1hpLEiM4bjm2r+IgaL3IEZG8Ht5wnjmcKkGwmXoYu/kpwLx2aetgtEpR0MjCMSG7LelOt
9xgXmIMk77X6MtW7TRbRVo5YY2h2gvh0SxuVvOhezJQ7I+5wZ3uJmNEUuG26CpsQPo+1rsIXUC0m
E0zkczxrV7Nqotvyi9QNxPAZWLTuvPeN8WmR6RTEfGOlvFPU7iJbZX9MRnloG+d8UgMbddFevSJV
6Wg1IUocopGs5AsZdRcYqaealn/ZIpYU8SbNb6O6wBFRyaSSrCHjUrASQ4qphmJUfeYB0Cf63ZMw
aLKXZjKJkle0F3BU6R/7KL25GXdAi/l3qxAoWD/Kpvli9MUZW1gwIPm1CI5R3nxTv45E4PMgLSwC
VBAMnlgBllg4yGNDovGi1DzjgR8ddMJAfD2bW0+Oe+b3q5IcL/oGrg/fBl4xXTvHYnhySvUfLX+d
8g7zYny6k3apg+hg1BoKQtJCGJ25HODaq8KAKtr+ysWB3Zmuy+Vj1LuWI2eRbmXIuRBwdu3KyFhm
I6cxbGOuDS+kT4UIJTpISxc9eTbArjO9gDGznRtgJnitNBUwB/bvtzIqzl1dncV0sJvs3KA7BvRf
SS9Hjg/sVImNWrFqWWp1flbmmbgeuwDnLnZWYi2bkt/Ez2AVM4g8GzK9KhCnNXBTDHP9aw+Hf2Ng
MYzCxzqHZvo2lp3EaBEUzuy1T+FMTyR7JhvI3TxForhGzMb4dI1CXtyIBMGY7a6Az/hjtCP6eL+G
NJi6UJx57AR1p8xsiNUN5TZtqfhmnZvk1vpHIS3IbPDKow3ufMEeYHwDSSQ/toNYO6VCDXikvtqk
1eJACQ7Q9xAbPBgFA0ZGchuYQ2F5gF+0ye3tIu+i1uTEGaFWTJMre8G5dFcDcE1yM9/FgDJB7RTL
QzaNuSHkIfg733lVrv9eznuCKlGAepr0538uGXKrrP1ZR0fRez5nuJ7A+yXzLEHHV4xryD5Qzzm6
JyABxk63LIPSEigSzzCjLlEvZYdCoPK7L3VAaLgnWsREw9pWcI9AFkT7Cn6hcmCDajeFQI1/Xeoy
E/3XK3Bsi0pXopc2rd9DR2as/3Ovpl3VzfnkxHDnmyaHHKxf7ZY6l9TZlQYdZEzqSzU+kzbQwSKh
F4TVUa+KxmRpKaBBVaMFxI1KQwJGyehn3tlXhhzkkcxEkq9wxiS0FL8pVVAy7WY6gtVSQ7fMa6w5
OLghIlN142zYBUk28oxeETu3x1mfHmKPFpRhs7e2HQrCpZHJqRcVPlOJ9lnA8l+VuZ1QG3En6blx
VPjVCat+OjK5LL/hj5gJmG3x1o+mdU1a44tPQqM3ZPUdUesq+EMnCocPARl9U/SYUk9t9aq74Ssm
3OHWJGdajMiIWzwVExoAnBRlG94DQYEC0iPNcUcwo/4ZlMYrk+pWC+o7y+o+ISWOHdmLDnjxpNXf
pp6GQZDqBhUN8wBLffyhxYsK8JuYXmTeJbiSZl8VPDD5/atmfVGoy4LZGISqrI3uB28mV+Xwa5eW
A3bv3SwkZCN1FwtC7EGm3MfCb6jyTFJzZXHw8hQINeJSiiq+MoQ02xdEDUd1k2TbbkWGIC9Z96IO
2QSyH0vH0mJl1Mt7nxGKUv+5TJYpS8nnJPXNA/ENxF61mUz43ibE8KqHVKsBtuQ1Coxr1D3AB7gG
hf+9cp8aapw1yeG0BpAwzBDOaOa03pps+Yd0HC+Fa3TbwdF+OMml4kEKs3iL2mTXyPxJdQiaFdwX
+LA1VXGn/nsYMbPEKt2E2gbKQ6OrOoY+eSzFVzyXv6aCtUdlCBEjF2fPIqhCx1Sw54YTnH5Kivp5
wS3QOHAzI1ZNqvNsqlK/BkFxSujjqXZVY23hNqfwlaU1HftLPzI0mBzuNYrAVVCkP8FGkQTkxdmm
aSuWDlG1sZEwtlNv78YMbjDLLnXYfHsOneW9wMzo3q6Gv4m5sVRwyG8bk4P7sAuzWHrS+H0OA5sp
AD6PcepkP12KzBRnQNfGcEhhx+BBP2qMyjG1/lzmMr09PODV8BiY+pOLnnSpkYcBCqrTH8uGmt+M
0tOylxZfI0ZLmOHKQ2KKPY6DAOg9lLYR/zS+yGIavc7QpapTQ23QWTueCh8/PRerq9Gzb+oA/et9
jHicf3PBJvw9z/EsR8fW6M87MY4FmCuEDr9ZlX9J/KMP8U5R1bLgMJXquF/A/zr0Lz0fu5nsfWnl
N+Ssn6q6VkeraqrmAHNubzuYr71L0a8Ke2Jtz+pGTYZ/sD1BTFp1pis4V0FwrYDL1TzEizBsRTmE
fX+AqiuW2JwdVCW6DIFUoYnLVNU9eAH1Zpr5Fyum5OtrZMIzv8bT3S+i1D8CkZ5UN2kJdceZYiPg
eEmd7BySYJgEeCvP9Q7GI44grn/B2MMKhpXwBEhrATxv9vZD3IonZ4qHDa2UtzSNuMh5q/g9sDW6
UDw2lqla6hAlFpu35R81l0lGicVYwNk66elJ3Q11WRwaIZZrKUFhQDOV6DnCRw599hjyOJFcqhLH
jhw81RMImAGEHr9hHxPWywi/bJPVZUPcO+UHBaIZxQdyznfqOF8K8qDj1zUpO7CMwYSLe1cHs/dn
+tgc0VLm1YdlHWZ07Wsbv224XHjYQeZuAOugBeE2JJlVN2ZPdTtLOKgeUA01NUMknDxwF8X3jyUg
y/JVjuNDjLfHqjMo1rUM03kNRSdcxmBiYOY0kP1c0ziql0XVxqpt8EIcrcoHkwoDmu5Dkb2rk1z1
38JEOkqbNKK3+dXIEEqNHTmfbW75cWpMBE8StuxqTp6dbsb+kPHQLqrTe486MlUlYJAwjjPUoy5k
vo6cDAQ0t4/VjGzBefbbCDWZGvd4JmuVjsZkjLOM0qB5Z+SBtt8zOzuBQNCu0ShPXvwM8LQHLhw2
c6V+gaowVA2oz3OyIUh68MMPXw11nB5yL367Qahdli59aUC9l1KU+Atae7UA3FQ7TlFx9Rs+ZmHG
nyz6x5jESN6FxocNzuoNe36Nbw7XDPa36vaXn2NkNlz0+rvvulDoVcfMM7Fm1hOvjZSCTL212Y0H
o+wvYjy5hrxYvJe/OmS+VNLKsUq+UTrNapy0DLH6qjznQXpWP0t1pyH7zZSTK4YIwbIq9KqocNa1
X/rQ73C2GMR96WiHJmB/UrViC5LTpeFTkecP6RzemE+dU03hLNw/VXaGcZncLdWoKyk2Xbew73Dd
gArIyEi3xgczlx9xi5wd+ngYDpT8E15mAi8oPeA9nNQtX7okTe/vZsv9odpR9as1iFerSN2qLsER
2TFHbavGxHoGeDpanKtsk2qnKB2+sAn7swMuEqiXZqqbbzlexktxnLFBLV3T0kFod+BRG1wXAzYS
9tplaSzbsQPN444Nn9s3dQR2JCGkM5aZAhdiani7ItMX9V3Wxe+9fPfA6t2g3qumOuc5+wrueAb6
5TvS/KTmdwlNqbpHwzTsQTNuqrJuC1q3gj00qpBEzekDqplzYOFJzYaVT/k7WbGvhWnokFBf6ghP
QgYH0X6ZjaueymZBcCSqacTSOBmZ+d3uKKdUW1Ya9VFZuKhBo2qHNLd4QxBPv8gd6nw33Iq23y1X
O9dKXq7eU2vAf6X6afs1rwfXqs/NK7arVURTswAquZESbYRYpnaDh7wVtAgSm53lbdDKel2BOijI
YnmUIqTXJA342E8+Fv94iTNqGMmDLdka/vr8WiDlP53XtiB9UVdzPhcc8nfIuavV31qUs8QdswJY
M46cXhqcahW+MA8Wu69tXPVwHzl3kNafg8HaW1N3Rywscx8+8gIZqG1PPSboWk9+MK9Guc2r+iEs
kk8vS//m0BX/7swl+s31VN/AOPC3MxeHzEgPMvhZYcZ7HqZn/DYAtw2uQBgag0IyWzpN2USuo/rT
8bITdrOwOGpp7x0FkOI4sPAAag1T6LRrt52SK/acbpxBC0ajztdlM1d/E7jafQRhtNS5Xlvvjk6K
QjuXe6fKTmpXWs6v1otPmkl/FZnuvE8TpBS58aReNy3JIGdWTykGmevAFRe1BSzNuVSfhhTJnZZZ
90v3tbxmsSUPUEaePU/7mXn80r9+6rYaJPzpqRPyCGnHlrbpqCyw36ZBEfE2c9fwqremfRX1VpbK
a7igUVEjIR/et5d9dwmyW2sxNRmAuKMmbiQq7jEZ3yyzH8XRKIP2Tldd1mS+To722gfzFXNJAgkG
EjBjoq2WfkBTY1M1aXCYiy09kxovqDkRBShEyh9qbhDh8LVuRqhy+NXvK2NieJGYVyaQJmRJYkLt
cFr3atbnNhS/f31HrH9pR23hOPA6GZEJcmENteT+QGyZh66OpIYzkO9P6b0ldtGsscWaxakrePEZ
Yaw5li5+MsF26bvXUo7PS43gK2jMmPI9COFJHRH0Xh3JNCFAAzom19nr6hycIrYWlwTyGQpJFZ0Y
bj5yGC08gSEQAovg17rtH+dIoEVRFWCYUqQMK8MnZBEnK0XKYH7M9OhvFoPxL1iC2gK4Yj6PZzLs
/23qFOm1MIrJ09fuEL8bWnVhBgqwg4q4szEQoCjqJaMX4Z2bbtxhWv2S4E/CMN/HdN0JcddP/uZp
GJ56g/+0QPlMpsvfM4TycHb+fSTScWjiX2Gsoz4jdxUVlOIbKUTdtZDtIaFdCjlFQMo4Spcyb8Gp
Ryd48oKXvmy/FRFMJAWzFpNzsfAAjLDx6geyvEBEFNg5m85T4Z5ml80jtwCDKlLAzQhrzF/Vchp9
GiiqA6yA4zm818eF8rI8cPXtEE2fO+d9QZOX6mMhNvWaeQCJ3fildlG1U0vP4SnAUW0+6i/cTqhc
oDZfxQ0b1lK+OXCZlFYZeYN/aVuARcNtHjxNPmYDUNaYgHtmJDp0d2IivH7pi9J4eGNyAWTBHq0u
SdVbyw4VRd09EbagOfMvyHUpY7pcbTVWY26XX7nMU1QVhlFmYCB7UyWkbti3GSPskJdg1StUWnOw
xHH1t4U6lKIWmgvvuxo2BDPdgiq8MCJ5pkR6wmOZotIbvsewWVARc08L4xhoHHODs4/N8FtXa/dl
jxGzN+5F0nC8YmYQ+SgRGTuoB7WAlzmlpaKyxFN6DkP9PsirtaNgtGngRO9G6+Y4e0age6NFcZ0j
Yl8wVRPKX+fbQMlqosE4UUG8cq16GJzbPq2g+BQiOYX0APgAP3W4+bQwv5ZFE6rBQ2qFX6awOSo4
P0nAUZr/Zu9MltvIkqz9Kv8LRFrMwxYzMRAkSJEpbMIoSop5nuPp+3MorVpiZSu7dr34rbJoFAkC
N+7g7tf9+DnJKVDhXZCeb9dcyTHWJc9qquk2T6v7khy1lHtuEQ6c3N/MyPyRrB5SqGR9D6LbNmOi
0B8Iua0MnHdFjd/GXK/BrWNVCvEnle+fwnKI2AnVBgEIKMTkApvN+rVTSeTPcjfSBC1WTSmAxLs+
/AsG53AfCKViUM0wXAXNP5SjTfXfLvOUJFVTg2fHNtGv/qgSSqY0NU2S4kuxgzGdhLdLPR8vUbpc
TuQaILUXtAotZdhbFEl0xeZ74xnhJ0QHkoeQfTLmORih/CiVrK59qwLvEeWo6yjZezGZlUb5DyaI
WgpHUrSQdLKcFSlMySW5VP3zvJByqNSYTPp4qUHWy1HVkZpWH0O/Vm9v1K7TuPwmO2egTtXNT5K4
tY3wuxROZQRuoz+D6BRzeju3UJz5nG15u+8/7t12+KWrYX4NbWRHb7hFZMPQCIP2BoVDIXOlQwNY
7xvUdlS5KA9BxWHRUK+tynbesSdyRBhumMWeRM7tm2A6K1rweYrqq0kOAA07yQzkV9nFmQlAL+AS
q03N/nZ1lruKHyWUhxzlttHL2x2YgCQB2eD51QX6/QYONlZel6jNLp88StSoEHAnfflGBpjwXeoE
ct+XI+4a5UOD7ZxSIFZTvMgFKzhA6iDGCaYTiCq19c1Iyap1OYnQyIGM6VRV3bNmRzvoNR57Z9LX
cltS2IC3HQHj2I5N/aR1PRI02rM6lD9m9Xa1vJnECUri2E3o8/LSqwNZVaTHT0kjFkvqgtCo7ntU
WxYkreBzIrwNk/vEK++a2r2POaoSTN+McUZF0zAtEbPAK2KRRzu5C1LS8k+U66i0UJmQO7KexW+u
Qt82Z8OjqHUrJWpSSnRo0eXg5USUS0euXvLwOtrxi5p0KI/iOz0+WkC+tmqeTQMrJtd2xw2uoJ75
1aFRmrPiYRp/FKMrsiscjDwATEr/gMwd/EUUJDBrzJO4nRvsWJu0c1RQ8vwLE8mD38oLcpGMY+Wb
1lukeKuFX0k9kH0hZ6JX/UvtPUnYKoObW8pnOUY1HOMDSeEXl/KMHBEDSKI9qvDDa+/lwLMJeKCl
SFfCqWoGTzfA8I1hvSa7ukh7HglBA25YvHYoDj+uuDqpgypIlYsMemidTzWtM15hfTZd9TrhZsEN
4SCtiHJbYV4ky0CreJip7/8dBDlut3J95f1HDgQt44V3kuFD08+Wl3m10rUGymJzu3WBCDuOAQdg
sp6BWt9g1gk8u62pbH9UDKmnSL0FmupHs+7X0YACJt1HtUJsBTe6Bbx1dpVDNR5ySbbcdpRGMX3m
5iGFWalgteL1bpVL1O0WmhrDa80FRsrAckkWdITfGTBM5fThA06+3elso310ST85e7lEi0OQMpG8
HsbU7xLRQ1N4HeLn2g/jhQBCY7Ji+mgub8XQm0OQzSzlRZoidnnur2/JtIEMFxXW0i6vkpW43dmD
Nr6Kq80lNz9F2zm+T5pxNUdhudA1LrRycpr8ycy609TPn4iW1nHWnrWaUmkLXJg3lXubvDGUrd+N
tqDZmnsGvksq1/aYt6Dix4UmtkImzpctfLtp3lIQnaHvDZ2/uqG4Rx11herJNb+SRXrLC8Q1eu/w
1bIqa3m7suQzrfuoruiZgWKZIOmHuP8yjrwxPC9ZzNkec/u55A2LiQNIt9PStkmUsTfg3maUEZQv
iNGVC7IYdBzBEtgOmFjJRcROyNlxH7MbIlxKtCVsg2j0lCVvKZ69ITiSuUw4fVliPkPj9/9bRL7d
Gk3+oUXEA5f0+xaR/7elVSX/1nybfu4Skb/7q0tE/wPTjvSfa4Ax9EzdAOH2V5eI/oftmC65Bo0r
lmqj2v6vLhHT+8MxDNVzUJLAd9Ni8q8uEX5l0D3CFUDTNFfj1/9Jl4j+8arjmI4j8YxKSAPAzvpQ
Nu1rh+5GLxnR2IVXBFVDR38HZryKvIeZw5Fr1dK3X5Lh2BkPAcyn8MDo1pdeVBAAKRjRIweMnseH
Od/VeYzEZUyw9kKvRQu46KfZffhx1/m5aeojFvDDUO0POY6gUVrIltKRjOm1qelQvvZWu4gNk3zu
ERHjf/g43frbD4ROlkIGYZ/+ESGaTn5WotAwLmRe2qHemY5y+x4JPC6gx/yoZqRed1GdLMz8vS4f
x1aDuuHohccmfW2Lxwnm2BI4j7OY6atj0BkoIkVZTUB9X4bodRgIX/SjH5GT5E1y/UVv6yVzr1T0
Jo4vE72KU/jqRMdseIdVlRT1+1C/28FjBYiMItkK5POCjxtQi5h7Ght5TVe+6DDWZ8cqpT5UA11K
Fgw0Hd/H7DGWRLIgtVe0FLaQ4Kxm+72HPYB117sX1wro4nsHBDiMghWV955D1Ety+FD8YdP674wu
oXfBf2AgNXK1Icw0UbFVlBNzkBovWXc0kuOMczNQyerDcF327xoGS+V9Ung1Ii7sDKME9J8WL7b7
okePZBLW2QjXI0io4NjxM1HJOjrqvf/dal8Kipig3KP3tIrR1UFYoXwJO6hh7QPM7dSS32n3g8zw
xbHB1EdrNTumXJLYl6YSc016CeiGDIJjzmIYDoYX5TE/OLbVseZ2IeVvTXlRaKEHAj5oeGWCQbSK
23grr8zIEadQAOSH1D/E0/tQQkHC7Yt57EEehTs+Eb6bhVe/1Omr/IXpv/jhTmFmDDD9C2Taj+iO
AHuHnwNAICdq0h7I+fflMU1WqHfSpkFKBSmREpec7XhemTGDcZRFjDJJhShpvIU7DsUsRFoSgjf+
X6kEPXgC91C371b4KCdQxg/cKPcOQKG4Cj+oDJMP5EbRwjk4WbSIx498vGWrvDHTZbzX5oMc/5KX
FI+sfd29y0eHCAYl5gvquQsZF68aAt6yYs2gh4qOjJ5nYGeycdryqNrvGIko1RawUg+gIflx4h/y
4RHpnxJrwZuDl9NvO4azwKrxE6jHFs0Beq4FfVb/kDX5t1yumAxXM0hsQ/pC6Ru7/HMOy1Dgrnaa
Fk9vQ6EBB8gE/v7o61eF5k6zZQg55wtrFx9biujIwZFPg+qEHh32r177OxgPVqxEbLArgJa614Rs
OTQxvzdtH3NtMk7AKzb4W52SqfFhnCExet/2mLYekF3RXPkP+VIxbUgkYe7M0PqHTySp+SGhdPtM
1zXBohouHWwfzGmLoNQwsJsWrrrXXApmOfo1kDG3A/TnJPribOeBKdFaZPjKHC/AFcfMl4pL09RF
g5swm24z0fgW1DMRkFDwgZA4dC3B2Ra+s1UxXeSv+FeEplawc9pseXs1TKewTdCSclGGdNXCxDC0
aGxT+zAmYyXvXTUAPhQgV51163Ug+gE0aoFBv0ZGS84qp1r5NNuwqNK+UEC9WF4HdFBxCuNqhOYy
nKxV7l/a9qo1gHsbrlrX1OfaApv8dIEMYdm65PdcHtCGjQVZqEzP6MkRknILjqt2kaCpOAZv8kgy
H4FxaQMGyM02iJ/4HEdDNeMNKl3SQspOBm1ZR4utEZu8aaUtbX41qde+RGCmPc5FeAc7FgE3Pmu8
sMIyu/V8W2+mMuaxXCZIRVIMywelgfg5fgHSa6VCNMIPZFjMv8ZjZ9XRci78ulZ4cH2lqRfu0qwd
iyPNIW55LcCKy3hUCHNk2IQiG78O7nq4aa0QsvZ1Ryc42fxVOfFgjEtD5WpmGSPYacvpwrv1822p
c/PCKtrNVmaDJtIyWMkhSBI4YJgUhsekVjwLr/LsU1xUpKWy5Y8TB4/VwmIDp6mk1Xn3nt4VNGVi
5IXImN6eKgQx3AXUBJhRXIEyky6arjLvhqEta0DP+hatiIWMncHcNigMQintG0mNiBEvzMB+NUhA
yYDk5/LvkYx8m3bbfLqWI7VKIAjKG5c4BOTf/XJfh9v866DSLhG8yarV5P+Z+yqEW56IR1E3Mn/y
JKy3fI5swYHCAMI+1u3VKNTTs85zsU9lCzRZC7lqJ76LFUZVRb5jElm1iMYW1KUWbr7UgPjKLzTI
2YqrzI2ELwk+ReW0xTkCwDwnu4RFGO2rnZp46QsHSzZHBgq6ZUiJZkAwxIBhITfEme/gHY8pZB57
WBvKrVEwJ7Bo+UhEBrCG6it545uJY1EhSbnKgPtGFqdbwFW/ZEM5LruPS6QJAk5DDQvU48jRxBjJ
CBlsywxzLVvyIp2x8hMZduBd4NVYhaxsTv+wLAcMRSqPSTVdjJfstJQzLO8ydtW6oItYCfy1FsZy
snL4W9ld6BmsxPDKq8oMESj2YhexrMwqaO+VnCjZOXWTQZJ/SUEDM7G1wamhsjvwByzHlLL78aYG
16EhUzccC8W9BjoLhlGRp8prsOuuseKsq1gK1kUxEUZ0z4wkQXEKMIXRXWQA8p6lmu7k/czo6pMk
i1h5C4xp7fq7jvgzrJn+RFvS2bQambacw9db1GaiK5PDyZCHSOWgILiBu0k0/3YK5Fk6tqr8OkMu
QZaSv9HgeQSDN5ARkXcSoySbWtGwg9OlAAfH5fVmr/zgS9puEnA2MpkyWoYvhqxWT67+XeVqKb8Q
v8Y2MlRTzM6cPTGqsMpWHdxKdX0UdycWis3VkOtQCCpYAPaRTKWiXz0qDvigjpeQw1zJ2enmy4jR
cHuo2RmmeKncQaOHMyez63tg9hEGlrmXpcES6ZhguITkUWW9OBUefkE+QTwtGFm2kKw5reBLMaiM
C1UeQtJqraI/RcmdiU9QQIbXnHU0cNOwCi2sassu4OFK0wQw0mxd7y1WHiKjXpMUXcmg5A/hKQP+
fJvoGAFV7kOUlp4tBWSRJp7B40FkrsWBmYG9mKk9qUhsyEPOOMQKuhymNnX1lcy2+AvZY+I/BD3A
r8QqzvYDopg5tFm2M2/sgMz2fALkD2sKUEh1I/tY9q5MEUsgczHxQWIERVZKZj4C/l83F7GRaCOT
G8uXVQYNl5wfRJaZGcSUcT/G5bYcTJQ4BLxEbf6ww+K6fjiNjnBVnLIFAEz8zM2+8jNxlSMMl+LV
xRuF9ZVzJ/4a08efKilEtxaTronr9MtsFXImOMoYv6k5ig0Eh7CUt+YXwXjlK/vS4UDIoZCfl2w6
3nbilAcGQwyM1WCnK5XYlBzR8oXtY/FBxVH2Et5LPlnCBHIgS9nm4qLlQcSuJZ3w5OKYZAONV1kd
FkxnusVw/D4G+7vrnmsTJ+ouNTagpxIw/VTwHGn6QncgGNHXgu7LwgDjEiQQ4RlVvKN0NXKeZTol
TJM9hbOVb5k/nhgaRoKHp9k8ivuS83w72xB44Zw5Xz/cqUdVpmG95M+Nfr7KwRXbUQVvMMllcBlw
TN2hXFs8LGZNdqGY+yqr1+JvLaRRxNOmIrGCXRzyq0UgO15kVuSHFceLXRS0bFUmCfT7P5CXGFJq
/LkUSeTo2vAxepajqYamyr35p4nSQ3LsauAMdPgHCFcxHfOFvSNOt42jbV9/pm8Mv2XNR4wvflC8
qNghG5ct+1++V4n2braJCcbaepQms5hkLi5EDqQYPQkxmFdnhmN1vvx+tTX7b273PIXr2I4NFpcK
94en6Eej620TGVA2FqvNUCPtM8RrjnOL21h1WpZkRgk45CkVMTnOVYBGErYQ2onX52VEKuVXxbl0
AQEKLyQyFH/n1AQh2G8JaLg78DH61IHQusoJgVX2ZlzmgLJauDH6ZkuMIS+nxUbWeUAxXDaf/F8s
psR/fBAp1ZUzEYZz0oggxNPKb8RDsr/EpA6MQuIMTCMt7DeXKH7mZoMxnmlCe9R6VL/IOyA/ze2T
Bh3OngSBXaNC1oB9sy8Si96empdJMEk0w67jO8IbLgj1WjahuBvxjeJDbzP143BKmKKTHFegLMfW
SYBj2Pc6qmDYLHGYsnHFSbZZtpKIQvyIOADxG6SkgDl8reH7rqwrhkiuDTiJiDmXeF06l+QMKjHB
MP9HESwuMtptmXyg/1wq5J2xL+JVfPqWsfBYGjHbDtIOjId2jFUBP4XzIOfEuIgPFPtb4n74NcFO
EZsUho9ixflzqBfXKrip+ijPSJ1OfqhET+KJZS0h/tzJU4nn5OMxnLL8Yiv5k99v27/btKruyZ4V
6iDvAygjGVLU3WBcEZODLeI/8XDiMfhUiXx//3F/d4F2YSeyTJcmTZWb9K+HBEGIwO2jH58n+wxV
VdnxbDVZAq41EkO2oL5RXFlVDcx8u6LGdjP1bnEmkCKkkases8xKTrj/78zd7wf5d3PiqDZcPKRu
BAL16xihvDXMxDcGOacSp7fBRoIfiSBYfubl9nH/EV/S/44M6bnI+O+3fEn/4xv9HyRMkubs/zkb
vq2/vUdvv2TBef2PLLju/WHjM0ik6vS/WZZJWf1HElwjmy38VyrZVw2MvIav+YspydT+gCCJHgvN
1FU0vQSF8xdTkmH+QboEjA7sDpYBHM/+j3Lgv/ozR4e3xwX9pdN7Y5Aosj94AtPoQckGZA6DakLI
3J5Xs2XUFxPCUN8DAZajS4ESNb0O2pSREuxNwv0pf66tkQPvs/up0rdEO+G5gtZiVStTuEzzsdwh
6LhSy1dHNPh+mty/SYbfUlf/7YR/DJrJJGWEFZeJ+HXX56na1NqEwGRmGOW6zYYzLJVESXQJmcG3
plYMsGiWsYKNiMS9N8DPahfQQne7fxjI380eOmHg4umZJGr6cPwMyJa83ILcKU5mVFiDaYSoRaWN
p1Xh+oW9x6ns795Ay4riBe06p/y4srz5+++HIYbv43R4qi5m0TRt52PwBvH10ABpDZZpSSdiXZXr
wVdOtTXTqJQF5j8kFjXnV7wgQSL9Wwb/AzbIzoEd7tfp732DKwbEG8tGMzpkV9Zh75tvSl+fa4X2
Kk1PzGU+B/ZzDKiPi970RVdj/4gkRHYg+VqkaDVnw/AaOqsuhDveD/XTYGoQZ6XEfmAH0LhLJ3WX
DOWEDFbztZAOSgCKd5pi6Ts7m7lGzhMAEeHcqaD+S9r2MJbei9qNaNJVVbBLYiL3No6jJ7XiPqxn
9iEqtc2kNPdB6m+Gvuo2HX2uG61BgzGHmxAi7kNRZ8vyCenI6Zmy9xpqK3fduKF/tFLvBdJncwXx
+oMFpYGRpagRRgMt3FEWraBYRFRZQzaq8fvvXVWMe725xOy9h2pokQLR4UiMY22r58N2Gsd8qUJQ
vGwc5DBiJWdcM7Ce0E/2Cvg5gnGaBHTrBJ76zk/19m6ABV5RunQ5ONmwS1OjIk1CVsqf5vvMhIkz
qVC6SVXjvh3GYQOh7GlQRSIExoYxPDSQGI05DfCalYOo11WH+mrwnPTFc2puB9cMt5ZZXedaz7aJ
Y736+rjy0ia9lr0Ilgx2sMKT5dxNwPl6QYdcIspxG8SpoG3pKggM9co8mZCDtoaX750gmFdwfedn
a6RN1M2ibVuYzR4h0d3oIqmOKPl8Zzjtp9FW/INX+/d+oYQbbYIEv7aIS43eyu5tlOK4Wrv6vnnV
yql7KTv6JkJ92hilNz21DjQ8YdFrkoWiK7mtnwvub/djX+qHQtEPTj3F28DQhm3SeD7Naj7UjSqN
n4A+EKSKiXD0SBk2fV4i4BcEf6IQOPH5FjTBWb93PUpejltAaN2F0IC41KnhD36Ez7Z+NAflT1Pr
qGW41V419HKpKYgZqQ6wYeQxvH8KRn7Nkv84c7h3DUYfV7fMj9n8IocQPirB2JuRtjbT+K7T2/5g
mv5yQokEajbzgOomihLONSph1QHT79/3qf44aAE0ndnwDMHnHULZ0YP/XIJJBtxMtzlfilrtD3WU
Qsb9rDbCq+oqBu2rs7oL5vLk5lN06NzN702WJjbiZ5ulU5dQqfvatg2fvvYxA6+qkxkODfpofYX8
qglk86RcCO5JelVmt2wbNEl1OCqUoSdS78l/wN+veL6/Lspk//vBmP8+GF3TVCrAqgXhBnP1q0FL
UViPNPKlC9VK0XZ3TFggWje7m7qgPE+ZoS5p4TKPsB6Yx9BEXSmhbA1Xv9VJy90mUZclmie2lkGE
nNfhiY435LQMzjVEf9wZwOIYPTAw8CsPQMCQcNBJIwAILvoCMGusGmTqTHoQOpFFBsBVD5VybMl2
IqsYG5+aZJw3iqZ+dwxIGzpj8F/1IDPXEODa27T0/de8bD5nc1E/mC5T+PvpgRPo3xaL5YK2nDY+
Hd6vj4vFfqbhPQxxcyAvN7Gq3/lO2hyVlr7JQIMJvvXNYOOUhfqJDoL3aHSTb15skWgsBvwCt/Gs
tZyzX1VIeRM3pFkfbcsqT8+mnfkrLXbB4U3OqwJy+r5uFZK/bk4Ppz8/BTDwoq8ETW6bOxyvkT4K
n090YfHYppo2Pbn+Qzet2+lbaVj2GbJg57GGEOTeCGFsl38lfvtmedl0qltbW0yhjf2RWbUjxE+0
wDjnYdwfrU6DN4qWE6Qpe6gLgAFnqyq0n1IKRZBET2t4vCgGurX7ZoTlY24a87egBjgwwCyIXtXj
OGTnmohlp8IGvy11ZzpGxRDdxSp9QFXtmrvK7kqO2mTSdNlVK3WwbLiblfKUqRpf3CZaY5rVjdqb
34u4I4+sOB5s/Xq+iRLo7L1hgOGnA60WAfF7RJ1Hukq98oumwBPYtQ9lWvgPQekgVY9KmZfD+WiX
UX1S8I/IoGt3Xm1WJx3juGo0MsimPTu7ilx/WwkeDRavTPe7DULQxidtDL31HJkdLXi6/qntzEcl
N+0nb46rlaF2i0rBOlcdMlpupT0/KaJ9mMKDcCmS2ubmCorLczUa/dqOhG4TX5Q2qp9QanAR+8h9
altT/Wi7xnSf+uk6Qu8IKGZZn3TTdR91ExtuBNqnMDqojo6ohdE2B12+i4bGufv9FnclUPvVHAE1
IQq3oUtTbU1IS39O68Aw1kyVgvJPbFnPYRXumioHVwv4cFcEFbLhofkA7hpsf2mV4HYDVgq9wdPs
6d8G1SzXMLH2mza2AMDO5cEOS5xlho49d7fSWPRdUu8Ffzf7/fxquN2l6Cb1kTSX8phFzYMej9mf
hmrT+zigJzn48z6K2nTjJAO12p5Kc43Y9HrKxuly+5IlqMWBQDg7KXI7TdkeLLd3j2mXl7s+cyGD
QiO1UuavxjRadOak+aUPrWYFKzstldPnpgP8mLZ9uB2JQTYw+UP7X9CimETlyxSr82IopR9Bd++q
URkOKCQPBy92XxyU3xZ26jV3uatlp8Q2s41JM+8jx8VaFlNqrdJpQD1zHNK7IPBNoePpgLTppBEy
4wUaZ+OOtBo5FPk5xNKIFmn2pyCzy33Y9t0/Rasfg2Od7WLI9cYzTAcurQ8hetJ3GeVxDXBsY2wG
eoZf7c4++Sgiw8UG9ZsfDvklCxw6sZ1Af6gnFRHNwTfvwPCgU2RtzTynU3mCXbz0dP3p9xuP+59s
rV+2nmGS1VDpN1TtvzGuBrjn0HcwroMerdvedI+5oqf7PKGEQJhEzAbdwXIwMn8b6+BpGjN4bWM4
25R2/lQ5sKrkhbG/fanD0djneMpVpU5Im8DOPU4VuA0XSgIffsWmoN6HAvYndEPoAvWK7DinQXay
U7DkRNIkmYiL0WtKPumJjQZd5hBhnacuKw+RDp04zQLVy+Qg+h4UBX1vRn30Wy/Zll5kbcx8htS5
zo1PVXwX+KiJ+Yicg30YcG56Vq/isDERzOBfty+1FWQbqyOA87GmtOVB1xmXqfrs0+1C1zQ1BVTV
nQ3ZNtA91Qi63LKzY+c77arTs+ySO+Mq0McOTmwkLawcq4aC8quSVICpR3sZDCUi5ZrTH5FpHTaj
1RuPOsHzEiIK7zUf3ffIicavkQ0fSqoYr6FhjYcShahlqo/Gqz23OWFlQ4ylN4+1pSpoilWo8Qxq
+il3vqCDsXPyZt065Xyp4AxeJ57n39mdbx9sRafNuCq+WlqZbJUCFVUz8vNVGgpfmc8fdE2mbbWI
MNrOymodVvRVq5W2jJFKB4ZO//RUmtsIFuYDQCLtcPtOLV7VsKsPACCjTeFW5hbYncJsdO6Odnho
BY3Gh0A4gAvEojfEFsE9iPxPBZenII+g+mrjuyxoevp/m35FrUdfQtAanaohpK7qtBqeJPsOMcBS
K0dIDDxf38ORD8QayiFYOo15g3qUvnOSuDo1JSDvcHCcU5pp4QG194NZqeMZ5wkafozfGsktsu37
16Q03+GweywU4EtehnxfVtd3fosKzRC72qGtU/1w+65Ev3ExZypczfce2jdnlmBAh8FlGdrmNYxH
6zgRsFA6rPQL6BJkiEfvPBXRuZna/BCn3moqEgFo18YI9n1sT0ZWDFvklL7NrtNCAtP5+yYvUzib
3RnSi+CdrjUUPI2vUVBdg4PRBv126sZ6MXijiXxkqG8jJQPYXkL8izdW3fGBKIfb3dIMjDU8/tYT
8X9+JopAKnp6NFCi/YIwKBxbzVw/lLEawmfazKvbL3QKZk6xgZnfeNRqzVspLTx0YVSiZJcFVLPv
3HzwVmOR12elCKCK91sodnpqrT7i3fs0j8ZVU8/TprJSZxfUtIhWiq89aT4sO1M1G2uNZOm6cmd1
O2RFtlEUNJ2VPHUTenlzbYsQebzp69xfmRbsN2Y9BWeFy10LqPjbHMBujNTVs9+r6oFO1WBpd0q9
touy4wi4w7k17kknafe3f6S9bgIOicplCH/sfR8l1t0QxkcUR/OHgSD5Phlp0tZr9Hgb0wxWrp6p
O7UvJ4QcnGnftcjCqIW9g9aZfLo/9vu+DuExaSftTtHpO0Tzp9iVYdMTOgfp/YjSD+re7Ewzhvcp
09vHPDBIRNN3j8lG8q+skE4l0cA9HUXwsqA+N9ha+n3accNx1yOtf3dlNv0J6N45cSsC2RBsrShr
tmVSV583PG5yTHL9U49s5gEYwF9f0oFsEqiKZqWq6Tki+XMx4rylPyB/IVucvdHVTqtR2vlkqekW
q2OjOjQuR85zlRO7pHgytRJafzLm3aYq0RarfGBZVtp60IA4VzWydALnadq0SVvcoVB2nhONYmjQ
0y8OB+NSN5L5ZOuITzk2geXsNtahDPHy4OoV1UHKz6kOYWVEwkf6/bYGJbItwnQ0rdBmDh47P9sl
XFtGx/1TLWFMDOoqgDZT/+4WqLk2QYBmlv5Cb4q7H+VLmwLcS9IOHOMQeLson6wtMthQOw+OeZ8m
2dcptZ1716U1lHOqrUtWAbV6qs8sECW9qVnmRj6+DB7QJEdDSGdoy4bGei4+k3uJaYdFcq40XoH+
P6VNh10wjVcjZpnB5iiolK2CoJ+XvT6oL3nl3NuuN50by4mIuMeHtlGs58AI7oNy8lewjVWfQm/e
e26IrkGj6pvZQahYky9WMkLCW76qfq+/+nN94tqzVhRtPkAbWUKCaM8bBMjeqbzmb2rRnR088hmp
V678sYGYHwggrfX6Y5TG1VrpIIlq8xjBUS9cwMqXPOILqoWhwceh++PW8TK00ZseMqlBhc1Va+9g
pSGX1PRrrdDqJ0R8TrGS+I+2QT/GRNZs42hlecBtlIcxbazN7LXZFiLMu8mi6XKywxMd8SHMCvN8
zKDuXPZc47d1mcJ+GR5Ts5ihgCL56adVe+iG5FVXqhojPKbxMZim6K4d2z/taH43ot74M4JbRYOI
cWPVoGDyCiSlH9Dz6IeIssTM3XJqYtAeNd2qhh4Eu8wqtFM7dfbG6GzkesnfuRlKkIFHW7yWO+kp
Stw9UdeACo6DgSphXvfc6M23pnavu3Z+yeP2rNaxc6+rfbbuxwksTNq3m9aqcEvlC9re5TVSqsex
bttdDtff3mnRKO+LcW2g8HLwxgE+J3QxtwWcs4+prdylDapFZR2KIiRVy7aqniZx0zY6gvH4GgaO
+5YY7Sc9qkruhw1ZLc5LaiG3M3V1czJoUyZbOW2aqHU3Xl2rR/KMNLU04HBpkCG7VYOWnUbg3mbm
r60K7tE0Ry6vSlFuyTT6HW5EBGHYPbSF4+1hidVYCX3b1Wb9YpRvkRsbT03fxRul8OxHNfKqhe10
6w7h4SXkrQMV4xlVLstr6WUrlS91Xy4hD8ZUDvNAPiEnaZPH4ScEhB9apw+QJUe7lmJ6zIyU4yK1
Z4XkYmUeXb99jqIJk8IdBCIwq5hWWpPMqzGL9oDvSUiYdMY7FO1Guxn2KjQSB7uZNl3SVEcKXcFD
X5vKuTEf2YP6nyRrylUKx67tewr8RZNyNssLLHv7Elm+ra3PC6dHVqTsspU+A38qckhCuBzeaS1a
cPqEkmPQzeXeG4OvqTGH0PuN2a7uuHEhShefixiAlIkdOIVagGSnC8e5a3NnKIA+cXOJD/Ql+8sa
8coNGZJ5Ybute29OrJCqu/EORu4RAZGvA70s9Fahl2J2arxUNRhPWq1VcHVOtO/RJzu3Cg1osYn2
moXOKTcB7qlWmCEKTsT7an+uZqd8dUm53M+JvXb9bj9oNLmtlcbot80IkxilyW90qBb3aeGxHepL
4HX0tv7ri9NE/q7FQMVuiH1HEGBXqt0neIHyY2HCc19kgwd7eP410Uaf0CmHAsqtrlk/N8soVPp7
o+0/2xbZ4MqkmtcWKWrSNE083L64yGDBcORyH0v0czVeaxhL7m/SaHEXvo+wzG2cIfGJHbVdG1rm
3mBfQXfV3StaTo8xxxjhWse9i/zui5IhPWg1ynffTKYHP0u+0v4LshkRtX1R1PWuy3VkaeAkXHhT
mT2rdY2Cqaf2x6qkrHxjFMsqGirdKDBPika9NISO5r61FNBk1ItOrZJ1Sx09abp4EPQr7KMz5/Fj
poLKq7+5GnBVxuSjr0ve+IEMf7FVe1vZ4n6NA/JsJlWn/BpqXMMVUl+S36hWpGH8XTC5IGvNhK7C
IYGGuWY8etKd0CpsL70G37xMJgSd9t5ylAcNTuoz/gxwOeozrWdl7yE40TiaizWKfB7DreuHrh6t
Q1jbp8kglDJM7U931FpkzLR+n/StsYn1ALphxQAw78CbIN0L7cNYxDoJcHWpxV/neYo2uddUS7Uz
0WZoM9Tjyzn83B3oJZ3vw4omp3ksevJQTIPzXZ8q72x6sA4nxTwCbnXHowE1l2ZPBQ2rrX0BjGjv
9P4rXJ7WPYigTSxEfbHuATIydHyJE9pvcU+w2yCva9qfo0JT0UcftFUDxSNqbXb9cPsixRdfy9qj
2RTewbaMI6TLzRkYWXHu7+A38Tfc0p46hAlerPluSgGiDRWhTGUF+l5TDG2Pujsp+RK9ebV2xjU4
sW0Xw0ZVApr/8SWs4kPchu0ZhmTkB8u4W9eaDT13n9GU2z8gBJjAwFl2d8Zov0WNA8nO8DIHCJPB
QUoLOrQ56y5FVGU0DX8f0P6xq7z/Ium8mttG0ij6i1CFHF6ZCSZlyXpBWZYGoZGB7gbw6/dQW7XL
scZjWyaBxhfuPZc/UPqM1nM/qb8d9+bkHTTkTs0bGzb0Y14AXmuGjhQItRDNbjFpKMYQztpklfQm
xG8NnVntpsF6FvcZzGK6f7IGE8JIwOEOhF52iWrJtcrToSsm59x1BTAQd1FvFOJQXWkGN/1S++/V
TKz7OJli//ul9gwkL17iXUfVhaemSV/SoOeJkELok51NAoLfo4otSwS47ZqAiP61FWR1g4tBcNKO
/Y5QDW4DW9QDcKr0qbD1cIsCv7zNt0mJ8JSXQXCas+ongH23HwzMNQAJhiyhTxEiO6kokOt74b/p
bMyKU6MvDZMFH0cS9aHbuDF3tU0hYzoAQLsOwwj9Kv1bhO8EVYNmFrJZ2tp7sWzjr+nzqPFR60qT
FLIkqNKtLXgE/JZQ4Zh92yizD0FVDBBv3HrnLVX03DG60kvbv3VJMcFN9G8B+PK3ir3TpZtoCH9/
kuUOnC1C7SfPfHfn7rns/Py9KtKDIYowLhIzjAcRVVC2JrHyfU9dvRlDhRyyf2oQ5lWXKU1yUTGx
wD7UL4Z1Y4OWxbgIxk0h8/nDuaNGl1x7MVlxpBUUy7yvRBnzR/bntljUSw+eYOX1kbOHHz3cymwZ
DoUvEU0wmj7lDrl/eWWKj3GYIRNnT2PBuJvhd3aIgin47tD7gdb05l0uixdXA/1RS53vBnLaSP7w
ggflqPDBawjthuT03RmzMgjZ7Lub27Ro5lWAOShNjgHX1cXo8P0mp8wv7F0Qjd5jovIWGgBZzCoT
Tvz7MoxgUIIwO/4myy1dfarvv4alfswn/JGxTTwsEwMAT5nFvJLTstZMFVfFrDpW8R3Vk1c2N824
8HeJxZgFvmxfiLMtE057g7kFPOHNUjC3E+2QQ0PL1HOaSfXcg+wqhTzW7J3e7F46iGdTsgqBkUIF
CaoXstgJseyH97ZI5LkzQ1xG1lbp3vspxDYUMv9hmgw7Ni39Z2MhH6ROBR39qHiQjCfcuaSki+px
apOfIAmNm3K96mm+I4WqaUfUNr2vREbgu+MjR36LQ5/r9XGsdbapJb/xTAbzagYARsY6L6GjaWpU
5JPXOYHXsBPoValFURB+slTIblNRFnuyoYDKgvZdK0lKoyaydBd2GLLM0gKhnC/v1VhRf/cdQHwc
6WvIouW+90aqsqT3b0NmoEgeq+xQGPOrtfTuHn6hkW4qByhzJj33FHlkCZMtOFPlRNEmqcN8W95r
7EyNz4adXJy5bs+oqtrzJNqaUrB0X60umD9CbjwGHEv9MNU0FE1nz595UXx7CGMdfotV5OTy3GdG
fymJXbYgBMYdNL64M5v/TKtv9k7EU7Fvdq4cu8voLVsGfApYSGbtg4SAYV9lxbbN5++KcdQ+aUz9
CPSDrqRsj3bRyyvSEHn1A0NeGUwsG0+75WWKoFnX6Ti9zFHzZCj3pSc26cGPLPmCRnRjV8by3mn6
w6Zv18vo5Gee6sW5GE16kFpyRU/XfFDmqcp4IlOPfWoDNLlnELSXh+Yf3gHrmUDnTEagOEduZNfS
2S1rg+wmUyBitVlduqg6AKTWb67uTz2D5P/EfSCfhSFkLvt1mr6ZdH4FxuTvLZhO2Jfsqrn+Rmoz
s+e9imi3GIzpmmKMdVa/LwIiswu8onvTM8aN4ASIu8yZPwisXJHWDqSaDNZ0aq5FX6pL6vwddFf9
S2aQHKO55A+m9SjG0ntGB0TYnukfu9DaOwl8O+e+ue7RxeAJY9uiqzq4DWkU3EZbFXFIe3y/oHtu
/4/Rq5bdkAy0SV557X3NPrETf02rGB67lDjOKjEF98PnKBvvdUoFsSIEOJPAss54Y7eoLZ13FCIv
bamDhwK9D6Bt3pOAKfAJ2YNaMWAjXHDSyzavSx8+RgmebraZs6YhE8mOx1vTPPx+BSfl31APw+au
aSKHaAnfM/7TlW9MPfUlGQvEiiJDHAzikIxgAnJ6FDk6RXPpgRckwy7LmT65PWMDYZPezFzB2vPu
eogH7frU1z0JC1LelUVoEzPDWI6Jr4vzkNRcOtaEc+2uOOyrf74yjDWGdeIqq/Ijs9nKADxEaJt3
uA7mnoEK/C15sSsFHrGdmziX8yFXMqQYXcZ1M8zo9dnoEpvZOHeedXq8v3ttVPuMSngLxzn8axiT
eDF0Pb4ngfs4NgVT3N8b5f4CdpZHQar9mBpmLaam+bFDOFYOeV6vdjiVu8zN/uEYsA61vTSHSYf/
KguGj85k+BHCFF6FhiHi4E56Cf386pW1da0tYBWFi0EpEYLTf3JRxXSw1CMeDxdplNO7g6+eJ+62
Tz8TqefrgB6H1KTJPZn8gWGh9dVjxbHF48IeQWbr1A/TmJjh8hISSH3PDraGnN5YvQcWa0CWSePp
90cFUdInWW0tTnMuIBDIU6UEbmbDeNRtIi7dnF2JvKTCnXqDCtG3NjT43WXKa0wKRCtXteW8jVX/
Epq5+eRPuX9hCZ0g+cmrrc+odU9maXOwTT59C8LKCwnFA6vV5cH04DwEuJNEDZqnQYL2zAcIdt01
31RCbYhxM0W6+l33wqXCzpzrUkbxLKIEEQp4ZWdiITOmpbw/YAeMmbgtG2WuYfJ9U9IZLx4qpF0a
DnXcFHBdvKBmYmE71c6mV+SKgObgTfIm7NB4sQDwQQnpTU2xX1XhrvcdLjHtDe/m8jFGNMg4FC8O
Ucb4OdPxIYfsVwfCeIzS9Muusiz2szm5geB9q1xNtV8wD1u1MKHg+8K9ICueMiEzYHEHyZ4cu+wl
Ktjspvx1skjp47xI/pVW74Yt31RemOeM8QyUarElV4M8eU7gjz6oI6IEc/OlLBENRxLWxe+XVl75
m76vxD4P6sfMzs2LZ0h716fZvOf4XAP/Da6/L8A+Dn7u+Fs+GOxH81C5SPDzbFtyNRzCxSVnp+s/
SyZme5ec59c0YfIjCQgNRYfnpPEGOpX7zDkagpUMFa04BNYHXQ0QfbiuNr0JbtMi73mXhNFhKLz5
SdvZAdWMux2XSvxZlGIHN1tQdFwRi1zpfVaU+brs3PAhNU2YRhMDqcIlWJvvA99HBaJ7aaonHUS4
cg0zOgB2vxAKrraparvTSI2SEAZjl0VzHoCU3LNN7T0L2PlhYCa6sq35RaTCfqa62XqUoot2UTT3
c7sPBFv9Gav0U1eG43ng4Hf0cvSDwrhWuRTQp2yiE4LxLPTMsEh//n4Rdfp9mdRhUY51+n0xXLTa
bWd2MaupSwMY/4+buaC96weJd7o1GvloTQxBp3nbFmH4mlTZHWOVOVxuPXgPcKrqUEQ4VXhksME1
jCgu5yE/JNQwTe1Xb9AWnbXdEgSkqREu2jc+6sSEJuPk32m23OYJv4GToWsvvP8a5hFnOiV3HQGN
enPCe7YAl40xyfw4+fcIszLv9/eMxyfkTharI3uKfYgf61F2y7Fzg2TVTb33TC/kbwY1613UvEZh
Uz6Zi9k/L70XUn4t3U4MYfdsCtdECtMErN3qXa21Ov+Gdec2rUx6fyE6bJemIXkvdynCADN8ryf8
595dohA2DFX94ElAf7/NqWrYX/PfN40TrSRAFRjobXoYx8SLp7lfTplTRwxSIsD0vPEUMkgWgn5k
KdkMMTlsLA4CHjxF2LxDnY22ucOFQjychSqacOQe4M2hbjv0EbgHqCcog/s48em4hqosr073qQo4
Ar4MPjvXJ5nsXjD0fkjJKm0Re1pEm6plhtiFqR//vnijwK/SJf3m91eohIuxGdd6wjw18egn6Dk9
D2kVbXjwfMA07PbjVNLi4Q6MZXqvtsU7M8XyGpQIfmgVPdJQsuYKnd++GMH/x9hlZB2Iz3Au8FGN
R9s0O66Gwj9W7NqKdQWEmf6/XVNmtI+5cI6shZYvoxb0QYHr32rHy8/pgq+kY1G/okmfGM255hNy
OvDs9ES7QP4wtZ/jQoNbWYt2JpS9PkrZb1BtFYS9BMUpM+YHZyCAXkrTPxhVKP9I85IMOqfCITE6
76PyAEWUmCckPNByneXcVebFyfJ0XyVIhofEkg9ZWB1+N9BqAstsBUzMu+DZqZS57yvSXhb64rOR
WhxjNgJRt2k4AUfIbwJa8mefuwRY2i+VYQV/MQ6cCILmum7lhuqs+wMZ9DzW3JU9F0Y82mNVHihq
R/gQwRL7wRxtTQ0qYQh1ypy/p841prPPAHLX0HnErWoHdgudWE9WO+5lvSygc/rhNgr6vN/0mUES
XZLrfGeYY3JQwnsNfhfJUcc4ee7CmPfoh+DAgzNZ7i0124P0vA+3GPTBbpCwcidwbJpzC2myVjzE
m+YKXPNiFo1cEf/6/PvoCOm911nqbSx6qdjBbsoMCZC6kdTRoZigS1aMYK+za71Y6SiPv18lvf1e
cNSfU02sc9Ol4uP/P4LpZE29/RCFd8TpCNZ+SYME31W3V1kETthps29JkpMVjlPMVqbesLGpHziz
5VrN7L2dAcr2fUcF40qT1IdUjc9K5ok6gn06S/bmbyDrs3MkHOh7AavHrnLY5gfICwl08A9RwT0h
xLAd8I9uNRN8RlHtVy9nuHEJmK/Oin/Hm05AklM2umy8G+8tiZw3vL/eYbDRAHW8r/DkAh35VzU1
5q2mPr61IvBPpZfHQcGdKMfaPJVlTjiLMMu30oPHsBR58sfWOUrJfKYaXnBP0v/sJ/6aUHiX5Va7
EiCjsp5q7doPZdcnr0VLvpnwtm2bIcRwivxKSY8pUU9Ab+9fNinCptEM3b01L9Yzx9N/U41IL7Ky
ZSND9856LNSfhE9rTsrlq1v8ZU3lVV+doXPBZuDzW2zLOEoI8odCQmhLeDps8s7OrkM63nqpGGbi
vt4E/gi/ep7IiIWoJho73faTnWx0mjjn3xcPm9oZLG6P/bv7KyaZHKbWoXGlY9qrySrevXRAHJwz
CPz9spvEIaoZCxnqecxFBVTEeteRqQlNJscwvJfjOWTBT93WFFq9OKoiBKqVTH9YvidxRX7NhfDR
k78M8+Mo3PnRZRAL+nptRdFwBejXxmUZVPsSydKGQ5I4yWAR5+j+kleVuU16Y0TrsSSXsb34BWte
ncqjHwV89fvS9lS+fcENOwbdQ8R4hpQEcM6Z0tekDLauFeg9WehyZ88eocydZT8BuXPWEKU1I7xI
rZbatD6J2HrtlkjeLDv5R44XRHb0HhurIfGplO2LK4JzYo7d7fcr2daIKYwCbqMbzjGY0FUw2pKV
uEvyVI7Obecusx//vpTp+EE2XBYrnSN4s+dlnwYZelZvGNDgVETVSgKx7iD7/AmGV/GUjMtJO+0p
0NXrWCvmtczQbypn82aUdbIDr5TF2qRFaExT93Q72OLa+bmOlvCZ0Bdj5dJzH5ExhM9s9mCmj5Pk
umoPRRY6Z2ux1bOzoC5wa/9nGZV1ULlhsF0uObmE1bASHss3o4QhE+lOfrFlOja4neZ6AtZ2r8HE
XGeX3x/9vpD+kV7oVF4Vnohd7amdSQIWvx/eNGE+QYJm5lGnzX4ssvRHCvHsSEqM0MJRSg4227ui
VZBRoN/Cmucu56vff18mgYk3TYXrHH3TU0aPeTB6WNjKqy+pXbDCN2rzaZqJvjKk176UQa5J2HRh
HNR2xFgx0E8J7wroBeucZlo/KW4/fxGXuqthNtuKJ4xij6XanwC3nUkQ8YaiLjwzn0OkZ6buo/CX
5LAQXb5fRpbfUhMwcDevOh129bZKb02OtG8YFoXmPTxrPsKL7ft5PIzAo+dlNs4kFQ+71i/lOk3a
lmgolhY7lmLfSTerlQE0/FBaZXdipM9OZSRxTHnFtJPBSABXu8ize38BGG9unQn5ZNK7u0o1+dFv
QhyPBrMtCxMhSH+n6TkZXFy7buntwiHprqWVvKBDaG+O5qRzyQq76Gz66AmujX+vLPbzxyrjG54z
brOa9DQkMvcf0q6BSzWDqN4Vg8Pl3eYfPhfrYa5EcqkCw94TuAiw5n59MiyXe++5OzVuzgTEYpi0
dmDIH36/XiI24tpl065Ng3PPbec3MbovULy9OFUzK615FBfPZrw6KMTQHdVBVfv7rA1xKw4Ec2IA
WQfWyie5U3vRoWP5L2S6JZViXrWeeop4IiIGXhvjniUEIwRxFHX2JKbqlmK4CFM2s0AwcEWuKpRq
3WztQTJsxRJcBW6GZg62itjniUHCmbX8w2QaXxXqiqIyae2Ud7aGD8FCZp5J9Z3GIxIOFTmxr0Ki
Zk2Yejng3WbeVoH6QJsT9+NWQfW3FGKsOxuG5I3WO5ausQ7VKQyhBXzkA80+Iu7QsnAzx62MruMi
D9oq+dzHH/6Km9x1r2FySpdjBrHY+nRG+4EVIAdOtrWYX851eoqaP24tMDgxMwEslJBPHOi4ynUs
C8Fk4iu5LP1BtMvOAoMoSU2iFLyUDIX75M1DTcsmcuadyKxtlz43++BOlaX96IA1Ia2i89aYX8Ot
WoLnofsaQFhi0GAsAMI3kvtB/fP6OQ6OuVXtQ4vjt0p3xYKGDxyfGWUbw44ewm/C0dZiYUr2uuSv
pvUH98JhKGMrOiYmgdqVsUcmt871Iz17IJc4dP/Vf6vZRd5/kVUNBgYAxByH46dwxnPkAy3k4+cx
ve2L4Z/Zn020AP7TbMtN4I6bXI6bCMqCPW8yg14VkarDunr02ktq3MEcy37UBhUrdlqqhsmXcQA3
NhLFekIjtpjzOhvZbJeMgAG+rsyWFMYuOCxWt+PBsc45/kchTh4kA0EIddvvAHyux+Q9sWw2Qag3
B5r4U1Zw7vFXd0BKLVl+LKNlj+px3VfEejiMNRNRbAuP0Wz7khMs1lQE/ogiObLJDa3hsjBnBqeA
hbZoinWRMfn00dpN5REFkxHhK8+qs4NjwlF2Cu+AVQ3ZsB1Q4S5MNpHBeK7w1z59yt2yfQYt9ZMm
FRlMmJOmXc1dajgHX1IQeip8tafmOLfioTLsbVjk+Py4wzSPfPEjuFmQQl2ZvO3s3KYtM1a9Z+u1
c5Tz15wjXYzS21KT/dgNf7VZ7EWevs4mm5b0ki7jvsShgi8YXu+hKgsCsugrCXM7ConiPE93Ke9o
Mxd/fJ5p0/KDSuyFhKtTKZ2nHroZ+p6/teLB0kwvxKnYVz6N7WJ/ZVhdUSsRKUAyr5ZXtDqbfHIf
wrGs0MaKrTftfO5ZKYwrzweS1Hmw10ZzbHtj28yIVJEFaKfYQHXbIWUBqe6Vj6FK4izAnUWsMR04
I11MQnMWt421iZJ8W4Q0aOOwnhNSE/32mOtmVaHXKRKxEgzoRHrpsmzdoW3zM4GYtIiHqVgrhSMx
aqIYdWE1cWIhEo9xR+xNFhBMPJe3lF0665VTVWcLcLfunuEIGCNyPuvW4POYLnmewpFd4iGLDoHJ
aNpbHl3U5IEPPldyRNZRumeTeWirjGRkXMf6wFYvxmeys/oaAdb8xtIYc+BIQlZLlo8R8z/DJ1Xt
RUV6X3f2g7WhOoDBcac+JeBcIOh6BE0MCbIr72GqAiR0YBpqyUntXdAY9iuEjs/MK1Kj3PY5tb01
MW8ah13qBXHpVC/tguQjQzbKrYVeeFUauES7gnBEflfqsfccxoOEg+dj8p9tAywfF1fpsoJhwDng
nyRo9DkprQ+VpvucVZZJIqK5qJMzB9+laWzC6c/k/W36+ksvxNlU3Jb2wtmi/P/SZN4pIKLSME7c
gjdWnOu8/WFYhCrN2kddi23vfV4MF8if2sm++SecTwFzwVYu66D2luehQaEVnVCg7lw7hdNi4uT2
OZlI/FiLbNipoiMQWCYsu5jXAezNuGzzemdFjL5VtAnsftvW/VfEkPaglv6sCV8LZA3b3WbKy/Jl
QIPTzcad37LNsvriNKhzCNgMkv5Qe/VWD/bGsasvzQmE9ns/pNlaEYXEY2WXMcXhLBZW9wFRcc+t
snFbIieC/hCxpjba5SFturNV1K99rR4qpHbc/nBhvQcnMze93ewMKNVLPTHTgiwfmD+lG+xF8Zwq
auckY1xjr5YElncSnYSaD5Bh34To936AIHq6oUIMu/A/bUb7YGJ9OoR7mK17S1X9+o7ZlQ1bJTGB
rfUs8DA5Qpj2uDT1fz3fMXJ/2Mvpc1rp/9rJ3XIK4d0lBwa3crPBqMNYsQZEm0ZPi4VwNcsr9rXE
z4BPmiFKusmxZwRok1TXOA4iv5FttPFHBkRf+6wHpEchTD5O2Kt4/klBLfBg7B6LpHzz85xyivPL
yveWM8ZJW1GJMgCoRATVA4m0zzltoN0KmmPX5v/czCFwANhjdq3IbAozjfK6fCE1euNJcaxFty9M
49zY5M/fiaCpSHZNz/nkCD/m8H0MACYLWrzUFlsmWz/0gvFsmbvWCN+U2f9FKyga9hbJzkyM/4Q1
nFsYE14AUHr2H0ddbLxlOpTOtDNdbztn7XUIDaYYwOuisSPi69uzx42b/EeGK1iccp9X0UVAzMlH
b6dJGvGz6Lktml2DXnL0mPMn1ebOUmvtQ4K6Fwx0hXKhxzRor7oueDVnTNzNlUi8PSrtVUACJBFF
ZxsDiU7Q5c7B02SQb9ZOWxlx00SyUiwE5me9WH800D28Pe6ty52Mn8+oJBIYxfWxbCQ9UGtPB5sd
z94aTqls/a3KKWgrNm0bK73eOeCDsfDtwgmOZoIT9L4RrDcK8kJFjgwH6W37NaKHZJK29fAaYLGy
vWXXeqO9Svpu52nz6HnJvakTa2zilxTyv11++XTvUiSbto3i1n7NoSYkmE77tN52VfCeUX+Cejz3
PFFa+Vbb96Ag89gb+S7tsh0Iw90w9PgYyELI1c2v06cJBY0MGqKPg0cEw4ikSZql4PIIMumZC9vE
nhikNYxehPyZZIreTXjQRgfd4pUSFxMgZSOYaGVNPCooS/nTEMhTKtD+ECob4K1HYpXhh1RjfjFl
+uy66Fp4nsthdLHhhD9lQRliMSVbQbJliolmwy3M/6agfU0X2Jyyb+fjgFxls/T6r1Z8ygv7L/Zr
AboyicviKQ/reJY2AWawKjIqpGRsy/2YQmQ2vI3JcgEBoUMRmrGSxnuxYrmYXYKgOVVLd62S7ltg
A1j7U3MTRv7YThBHAmCoKWoEWXcAVG3kVrCsk9pKVmIY03Vo0i9rfoCy57txm+cK1fZKs9FLJ+MY
ZlMLb76lHbkHdEd8IzPJm/qOH3OD4e7o/s8HCR9I8z+0Vw32UQt4wVRyepH4btqkuSNiaMwPGaWv
SV9/mFP4XJKKaCmEW1wvk8EBNWLH30wzMq3GuxVlIFdLU0x4sgkGQLa4btouRx3PnB54ddqLb7Tk
6fptYPx113x9W74ISD6OIyqhTW7h1JkHNo/VzPy3d/K16VUdKm8azwwmLXctIbLj2g8NFnoD1p0y
2NcYjdjyA86dZ2OLRNpdWZbGqwTwyEdvajeOxrMFUrDr+bd9/xVUaNyN7J6OWywbs6KhLFN/S5j8
MfXH/1rUDcxIKIDcKS1iVnGTrXetBTrLsRSFru4//PI1UAYqqRlVd8XzSGftuA40oeOGkmxcw/co
FQaCwX5eWf15bokhzR1nICIDYlDpC46ehD2cyT6rmKctHs5ite1Mex/VFeX8HPnrjFXHRiTTxinJ
b2aV7CymtWEj/IcAyhTqlvoo+cPa+/dgE3rtaTplTxc/eZberRhK7vMzC3WDiIXis2b8Ak7vOAVU
uvPi/TXn/uiY/e13EZcjsmsXz0KMzA4//xwcAkyQMtNBaOtt7udL1fuIAX+hlH6RbSaiA1XOLVl7
znoxxq8GbX7ifvvTKRzzV5Gkt99fwcaYbD3j5KZV3PjVX5nqp26ezyBy6AwZ1eVpyNll3KUOFpqd
vA8/jKTfDWzPVkwTbp3p/ddKARPKP8hyOiLcoMRKvBOOl4CZrNr3jv6Y7HRmZmu9BJh9+OmZkELL
fZUTTH5CyJxVZpFb0Rr+oSHON6FIWrsM7dZEo/2r7fTlPq9b+Zbl7nKWtXLsvzvtQaFCAH4sUUzl
nnMKrfnRrl/MaVxWZt5thyb8Zyb0umX0YBvmexmQvdhjuyDjCYnQWMWBxLqDW75aWaxFfTQG2gS5
lrfBbVZY3ZV86lQLkSAi4QIvHzvWSyGxQuY9N3bLvKRjzjsW1dFtEkqD+d2oNREskz2xac0uXtLc
K5Fyk1gJoxKUf5VZ/xByNtCET/81/ldrW+1Ke57c9M74Hbg7n9lby/qDCKrXMme/y1LnUyB2RimA
qNd0DERkGU+BwPmay4C57HgtGjQJEUGLcXkLfJaasiy408iuFGkMItqAxYc7kGRvPBaIs0xSW0mT
e2T51K1yx/1MC66BdvDXamKxSKgJGeliowSFcsIBUDHHh0hFredo+bdofsyy1SuewBhccQWvOrx3
rE9w188xUbDdaWZhETqGXhvWMK2NtNnM0M5XsAQC9gcbzS2mOAdE65Q7pi404h6P9dpxVoXdvbcR
xZuTkAiFuWiflPPfyvNe2ZvjHlL/qEOm9fLVswum6+n6Nb76L9P8MTPFttxcnF1ieITSdeFBlwRo
eTXWm44sOdE1f8PafxvxLsPuUAdnprJA9gngfHFu0kWtVb0E/bAtH3MP+13ncsRYWcXB+NIU2R+V
y7fIfVQDT0y/+hAiRR+iFBZgYLoEb1YQPgYESdDPWE8/BIbHTGTo9tVSvHejFRs5c3bmynjGWc/3
AfCizg6YIzq39v5/5QiIg3DBapzxMmMjbNZ/PZ/+vXCI5IwKzuT5jnL3GcxAFXkg1PPun7pZDHRF
QUfTuuIR13KW6asOg003lqdlQuCKCMDwps8Jb6WO5GXMwjgxu6MXoioI3AdvTLdWWh5yo36PzK5B
sq+P1oTjAyABoUs2wcSdau6e7QtYbswlPpkEozNuFnhN98kCoEfMtsSufuZVfqltliG9+uSU1NtK
iqc68dE5EonrRbSwKvmTRQGBuejcgE9C2IpsKNdZePA790HUEL+l4X70nH0jNO7Q+OPJ+ajVY1sZ
l6nF3VH4z1llfAk0ZYb3qmwGEI71L8EkoH21CxLW8Qnq62li4tn1bGZ7/A3UEM70mlvmSxEuZztZ
YIMRj4QxcTWZXCNhwUfdEiw0RM6mNVEUGwWNak2gjg4mvuJ2H3ioT7TdGs4IsGzmYC0QSpOpup/D
0LXaL1F6ABVR2GLH1ytNCGlduvYmR7G47vJ/PsTqVbpIvWmn8c1vhpsZ3cFofvNhNcu7yi5j5T9V
VIn4LgyHayUA4Xz/G3W1g0c/T79dq8a+m5GbmWl/DxAIy5JlPFslC2QAMYxMhw/aHlRlDnhXLdON
mZTHscklCqqEtVJ/NSvrNR/kx/2fVLhvRieZKTE98/xnP2p2Ulpv2LW2iZd9TY76rOsCWZ0jdoGB
hkRr4neLeqUafSbr8D+D535fNRx5CfFSNS3G798hrbBqNuNjipgS2rjtTheteEYl9/eZJuk5JR3L
HdUt1OZldIrjnE50HtVXT8FgTs5DYqN9JSu7z6hUhKXJ6mvCZYVmfuN0PDsZkjW5fjGq5p/DJ4u3
3kuShRkWhnIeWs9uPhJXSsYIDCPqEeizNFwyHs2a/UDjkuhDg+OYh7B7zEcjWTuV+cMCIo76+mAg
vQnT4snPu3/UG4yRlv/uN/lA4VWaH05PgTQrXNN1TndVfmmVXnRo/VNFDvB9BAoqJH0iQoFu2E+0
XBROeguFhoE1USYt11ve1V+WpORKykc4MTs5MsyyFgKcIyYZ5NT0H/liSXKxDHQ2RfbSuVyEg/vv
/j2atf0d5cnfOimOEIX+BQD1/YlmZLJ7KPCVhVUGgF/lyI2VhWtZwb1UbYb4ldqVg1h8h8E292BC
8HG5yfQxuH7MB3rFdXt0FEi3XCaUVnraKaLaucX3KLrjZQHokd7Hcu5gESHj7BbmXK4Jw3XKShri
lMxpd1w7LXYZZUvwwkF0Iez8qQr+R9iZLMeNbFv2X2oOM3e07oOaRN+SwZ7UBEYpJfR9j69/C7xW
VTeVZalBhpFKmRhEAO7Hz9l7bZ1QqUPzTpPrqBRj5n4VZG2+zw1MCNZg5iti4Di7OfdjUv+SuMlw
1Zrv5sjsDIbYvvasXWOUjE5sEvEgRryjXqARmHfvlpf+Gh1MDxJ/8Lqt+w0m72mHnGpcU+sRK0oL
VmqSK8eLGfv4eS3nwQrpHfdicNEz8PmkJgDC3m3vU3rsPe6askP7ZuQQTiqfK18qcRGJCzZlXGAp
pbr4PbicRNBeKwdsDjAYiwKJjyc0gYd8CvkAKqvu0CGaBPPCNSAYoufIMQ7+99oesy29gEi6+bbI
7XE9OpmznTWTD7uaIUzjc1nbnLHXMqgbrOhecEyOHHD0Vpd62FnFOXcaEB0mFNrk5oT1pxkQNZei
4tsE33CRg+qFQ1obDgKCAd3DYOHXzIiviyhRlJd+DzLjoehYinK6zEjasrK1aVvfe1FJ4mUDDL4m
B9DgGuPFvctUfBs6yE2xU9Hqsp+TVIl9Fw1q14j5K+pJbaaxf+k82yRrS1ZbjxHz2VpcEI7hEiaf
+acuE2ofZP1dOJfOPqzYTEiaWoNW8ncl/b61zo5YGzggpYKmP+NA5IdttHcQEgvRFeem+jYlizOh
pz7QJT/JyIzj2ETnYOxiKrtgoHXybS7E917bPTsJf0dOB3Ap5rZqKers0HtQErKlmE14zbE8l/YI
tGHC9TT2qMtpdo6mG60zN/gZM2BdqQLHdUBfT+jxztEMsy2mHJq/m7jNpz9ycKsQ2lJiZb73U6p3
Rvy8uVf4MMZaiD5aG5m9z6y8wVsJD9azM7C8/is6XCy8wUxWdZDvp3RYWgkKlRv5uEUT3lsa/UHX
crIqFZoJpnflI50rc9s1009yntgzmT0Lur1c1nTdl2pYpRJyfGWMvLX4F1q3U5XnhyipLMI4Clh3
hDC0zbidxgEFPaCQlUnAk8jwaVT5izU5J6ptzuJ2VWz9+S72TWPfGtOpKQTCrWR6DaCurMbk1HcU
PnnIoctoykd0pcjacJlV3IgghoaXeskz6ouesmUBLFBX421094lJiJnJwctwgEqOHEVzPDlkjKxD
RqmIwymp8lxsuwLXUZ/7BzJ3UOGnbwOCfbwj8s1lfmzDN9BBZGysCdBMATuA8eASCDJySrG7gbRJ
DkXNsHHwAnije8xL/0JX6CrRaZezF6xvbk8oS5sln60/nUwRngnN22WCeb7VPBR42nxLXarF+sMP
l/3SRaDv5nSL3NVtiVtzaCqBTd657IhWwlJZjSdCpoz+Puwbkr8SYhhRoDEmOY2DV6MFw9YTJnIT
S/cdW/13FbW/KA8/dBR/x0+wdjApRhFji4jxWD8RPpKLvzx+N6JM0lPXIfbL5xJzPa02YeIxylAt
eh1UGwfT54D8AzLArUJ1um7n9SI423z930jKHzTVqhXGy6BlAlYHDNizml+iCdyNC1trFsPJDSLc
WAgy52Vzyr2AZUm+oB39Lkgk3wSRdXRrouYCQURL/wHt/yAJNPONeSuM+hlB2d6mTuzH5lpZwG+T
+S1Ouje7rjYRp0e8rJzNOW6jYx6f6hR7bz4S2iXjU0YTkcdg+OYF4d7HNWCCH2brwXZbhJC/mdKv
+wyIfYTPaMWxQQeYdd2nLI9cMLgbPKGkZFW4kwseFdnUTyYkahrvwImUk9M1GW5NQ76AnPnr6bHo
k6ckz15sE3GisVzAwULRzv4LoyBn6Y0+01kyBUbTidMyfpjz9KFtzVffng/KqW6zLI1VZ17KRHAD
m8Ss0SjiEEA+0sA/KUX7Ork/zL7Tq7r1npsyRJCTMm+xtQGlwjr7PHM+cEGfnmrXdAul/b4sRrbV
YLq240YQfgG5L+RXSx+boTtVrX+mWYRy4VUnIeUBXhsn8l6d4Vs5R/eWW5wNu3ou8/xiBli4y25n
DDMXY4De5Hn9p21132D7cPaLacXUht5Oim6RoaKZaWN7a8TIoJyiFq6Ht0zTjErdqCJ4xtsQH28K
/L+6n22zXQexeK3R0WpHbrC4tZBGqI4jnyJ2vM7Uvivjm51S6BV4S2iRr4hYQtrPk+2WDnXY6H/E
CmChfLCGdIFL65y6NZtW6iO36cVD0fc4H/K0RRN9cG7uZcRWQSNGH8tsj+5c4z/GBct0PhLmEI+n
SnsPWHV+yaq8tmr6AY4Gn7f3HDcLtpdIbXwJ1sEL0VnbUxxhUvE+IWy9xD1BV+3yaTrSgqtQJa8A
25ipsACsFCscTe4BF49XPuPO/tYBWj6WEUocH0ofYLl5G/tbyKhqi8HTX8EIOjRlfHUowXekwO+L
KTybFh2lueWMBPl6ri4pj38MomoFBG/cgKOgB7JTgX83GsZp8BJ6z558rws80CajyfBb0jT3lMHJ
CkEZN3OkTubACI+dm63R3ZtO9uLG6AKH+AZUZoMw4vaW54bk7FrijSs12gmPc1iAQ1G3/Xsi7Hpr
tlayiusq2wXT/A3F83OWE/akevNHphghgkTlU5dcmKGgqFDuvi+BNQ12uC38+hUQDLo2XHvnHEsI
6l3jyHO3n3P4wW4Atbln68IERn94JtDLcn9gU93atL2kzg8ay1FhCaQB02elaNK6wOP7xULbkttp
EXtVJS6ahNB8gdFO2ZIE7zSrPnlg98ZoV1u8vj1Nq2NhedXRlv1b58bxYQxrnAFutUFlQ2KkqpkH
ItJve4YsMi4QTNNOxLK+mhILH3dufhCi/lbZFzdkIi27lK5HZTypLsVoF1M+lKdmmm4kU4QrrUHz
9eEDhr2lg+w/z/VOz/KXUw44Lhw+tWwu97VRn71OvZn5fdBwCw0F3ada8GygdDkVvbqmniK1I7dA
GqIzySqWCMPpWeMihr5WejXSaDcV+XaGlMTZtXnwJmzXDtuQt5kQvK+E5e0H9ZIGCQxNhayiLcWn
iaApSqBEe8Hwq+q8jVowSoEYXpTZXYehWXs9P8XRQbqSnkhWpnthVaXtVVv9ylV4XGpZveM8oe43
+4c+c9fAFYtt6QdvY5c+QoM+I8Y6zzFVV0jgmDRz/K5QudYe9wySUZqMwXUqTQ6RMS2UzEx/9L2F
DRoPAKNtN0CLCQzAbKcnb3a9ta7u6jJ8GFSGK7B5rfB6rTFNcV+D7p4RQ+Dzbb/BrvlmTNsK+fMK
L5U71FyBmoWx9QS+Pw+992ss04129YUq/BLECcGhYbEGqY6fFLCUadApx1/kn0DmsmP71BVf/4xM
36ZEPuNKoGZ3i+scmL86ZhZECxEniiAjdoa7qbY6yns8NtFQvfrKOqPKc3NcuuZIJJvM5KMXSESv
NDyG5AwfDmYczWwqzvYS0hBcRXYAPzE6eQ7hYB1VZZ9gKkilgTwvhuoTvIVFQ+B4dhrSAb9T9cZA
8H6qje9o3jiVoErSbz3O9FDrR2RWn0Pj/SjRE83a/iv4iEwO08ZE360i0XmwTIh5497tk3eJ9hQc
I/eBZ4IRHpvvERs8gvHo7KaD2qIT99fwmsxDZhQxlRSylWATx2/kTJL4ZurnwC0pqdq907C/liaj
J2l3f/W5eq1ci4InMgW1pLtLe/SgCfaMrmm+a8b0BrEOjV09dP34k4HIVQCIAeRzMGTJiMMqGU5X
B8ccH+OkztlpOATYk3cWFQVkB24YL9v4yEDN4BSGSwzNToXAJXWSdO0WHznV/6gr9tYJN7ixz0Oc
KsptuA5xxSZjlPt05MQc0keyW3VtUrHHbEtUgrbTbSG76FQzzB44UR0EsSVuRRgIavOFhw+faojY
rdUUb8zeXCLYaA8iMNzw3h/zvEApWJePVlrc+YHPGBnQTtx7JImmxoY2bLORSV6v/e/aQ5kVlwCR
AZOGFMHFtUw0cIrAWYQt7l2RsKpwF5cUYTke06kOd3NxcXT5bSwHLIWCan2WxZH+KPNaBQ1XMxnO
mtrcTgmLatIGf7kd1nMfNt9KZ7eucjlvBmgL8d4zlnZI8h0byvg0eRSGArhRWYtV3liNj9xjLBYm
Jxieu4isrfZb37PFFgkbkwlunbrHKhgPed8rz75GrnNXV/yaAenoe7MXPzBOL6tMn1BNQiABtpuP
0abt6SgCNqNAlPZJRNGrA/aRqbLJr5lyvxnosVe+5a45wx4yMfxk5YeoETxIqUENERDVc1wM5jQ5
BQYz7YCOFy6aeObwNcw8/ACI0AB38spU5sAiUWD8WFkB02t0NiWlsF/dj3lj7NzAy1YLc3AnGre5
trCDVx1Sqp0k36CIVEDoUZdsshGCWVDdDZl+byMZbtCEN5Gjt9IpWpiBat7UwONSLIPHxlqTAYIM
RIbPkSbwL87FJne46r4hUOEkFUprJTWt8tFHfTA324Imms5hL1BsGRA8PPqJdL1Q/dTPKSf+M5vL
LnTSJ4JZ2r0Ui21n7oyHxvFh18mIbhNWLbt8tmhonaOKbKo5N9NtUjW44GJ3OHQe90LkFTWnPvt7
0g/9Vll2yWEwCbd2yGha+PGFwV+hhgcKeL21AuevOp/zbd4H+ENC+WiG9nRoGx4DjClQjbsOObxd
orBLiboxVABRrr7PZcl0eKC74FPcMZo7lSoz7tjcy/WkJ5hpy9nOn+7tnPFyzFDnRD1A0EkLXthE
hOZl0XNv08BABu9sANnITdASmpzJntGqBFVmGkdKq9UIhWflNW3+hlSxo7UKJaoPbYR/bYj2ZZq3
Q/gxIjU/JRLgL/X2OvbKYOvreT6jv6aLkRCuPmvrM7RIxHHs6SNKCZGg7zRuQzFhbZmKs2tsWrlk
hKUdt3Dg+FsQfTFcrDB9wSHHhMNKgj2K+O4yKhAVSBP9eNuWMJQAenCOaDH2MKCtb27mzKuSCNZ9
hcX5aDQQXyuGhS+qmne9Z94Zc5r9YmXawdWxP+OxhpSbV8PVz5MfUd3ROgr526ZZ0NA2R2Y9OrD+
8y1ynwxfEIRB4FTXTBrJY1rd7KCe3oNKvWvroxl/VUBIL/8hmibVO359A5/vsy0FWnF2YxLDwuwI
95WWckJWd+m10dmm3YrkIIKG7RfVq+llD0HYE8bGv7WWZWXcf72go0+PYQJ9DPvtCnm4+8LoqNzC
x6qvjL9p0lUOt0Ixn3J4vYSh2c7NxIcMbCp5F/H8zWhm9+LFKXLCVI5rHL8kbywvc+zFSGWLJZLk
aWrStQd9BZ1ZNb81M+fEIffyZ9LH+Qmq+9Q3hNr1j2YpGB2fzCpDzRNgqARM1+D/HDx57+ObeOgG
fQStO93VPtirvHmnIEOg37vmi1F7/uHr28Qyqz3oXtbDbraPQrLJmBaAdir11tvFTlMdJjeVtEed
q5iS6li45Xjt/TRe521XXvJpAM9m6yOqIXSr2Fs+2uSsYTp6y7GAWTWJSbZQl0KB//TYDmgZUoUP
0soPMUydlVNZ/RntscPqln80FegagCTdnZztB/JqjWuQY4IrxjG5ymZYYIyBZOagxFUXvv8wW/57
6ENBSZKULPS4LzdZxBm5CVXwXPrjUzU3+eckEMr3ClOSWRfznYBGfaJr2jP/CtUZtwSC19imVMTY
8WkZ3s2Os+ohLedn6bpQCzp2azwMko2rHuOtA5lzV5jIbkYjRGo3wg4pTNoQnZVS78UeAbJhcR/r
uN9rI4Z8pmiR6yrT993CL2Rkgn21QNmkW0+TNkjf0W7Jl8OehAlrrDZJbaEzQ76+xTlQMBAfEwj/
gf2jM4rszjL99G74v18FWaOPFB3/+XPLSudj7rJEesWYntMMS7cl0uZtoKeZEPb6l2Y63LdrZAXq
nICEIfWVyldZdXeYXeQlYHDTxwLxw3aoWtjc/hwB3whtMg+7/eTWNAvB0kxxOB45+vA00hhg50fE
tvBGB2A6LzJkWxsZk2eh+Ub+N91WptecPqN1TYjPDdNKeeSpF4hhniu/LW52U9JwWjjBQfw8Bp7H
T4qAGxf8MqUuHkQNbNR2RrSmRcnfadBFgKTdGpyirllLl1aP9Fpty2eePfindLFJjdFdnDT8/yIE
Ft9F6dofx2nnNZwpBxAygRGfYjaas6M/q3AE0N060bNPl9BGgsK0asg3fjcjMB7fHFmwprujv9PQ
lugXyfweAvg2rEW3G0XqXfEAR2tLzvjckgy2KwyIigYQXyau+zMM0jMOxOngWdnwqkaoVOVkTyCP
5+HVcYwP0LAw7qY+OkIpqzeK88DLVEwLYa5904M0thWi5r1K/OwNAaWb2MgZBdnzlkMWTRXDZkls
jcPE1IdSWw/OYncx0yLfBz2nj0b307pmGIElYYKRMQTbmD869w2Iw3iC3xj3xnTxfKY40p82zISC
k1kxXh/S9thaVbz7+nhIRc6sMbyZUXZrCr+5M1ODeIPAFU8Wi8bGqJPiFg7XwEOSBgKtwvcBz2mi
KD0wuQ/my2SX+X4wTKTi46vG+PSUd4xRArzJh9Gmk+IZybihgY9pcPDvmzHpd35uaPR3CnTDkDbb
LnDQXXVG9mDWw3lE8cxxJGcm6HtXm+1ojF4C+HGPE1olsMrmJ3WR8SIj3p8n62MshLEf7VTx8XCc
8advVbkBkymZkP8fA6hwuc0cpc5NuHgzS/NJeMhZ5qY5AHjCO9q57n6kSX+0NMpDtGNy8gd8v+iN
NBDpwxTMLxrP+V64o3emb9Dv6oT6u8SWkSpLrx1yJ2a7ia6unb/7fWI9OVOCxczA6eprk2RrVeaX
cdzNZbh1egC87b35wrGwSS+za437wOj1KVe2xoVOSJNfDePN8Us8Fa4Lq48jMqLITe03rC3LMbZG
kPUwYN5A/jHlTKjyjRlUCEiRAoUj+xrx4FtH0GrwmVIjqZmKu6Qyn9DXJ/sv01OZo9Yh3vfhy+/b
t15zH4LiKkyTZhpmkdCa6n1PMAZGW7m4ShlltrOHEt/mFihSQh10UO4d/MxMVd3bQvbcubLn4rb0
ALSmB2VYYczWU55Md3YucFU8DtcVs+jFjeR2yX1exN5hnOiIzx3lp53WRyh8NRDSmgYGSmRx8Nyl
m5ahFuqrnkzYOCm2w8JYMDmMrV1P6tPXt6iYjjW8yQfHKceLl1X9NRdFeKEBuUbk6QeifZt6Z7oG
ZbVcNZKWsOeku8osUD+oIdqYLRIYI2d4Y0/hgKOYTxinb79Pw64/45LYAvUJX4sCgkwWwMzpIit4
NUfjFzcib3SRSQRBOlzAcondRG/vwUfyCN5okq8EBR2rSez9EQV3nXrJ0xjdD6IA+Z16yDPpYlaX
zO3zPSRQTg0NGDgQ+xA8wSI+Sj8Nrsyun5qA28pMxulCT2U4phQ6iBUt+hgLb4oDz045FivRAOZ1
tq1gp7s0WbcoecE1d9mr6Bxk0EO7s2qHtpKsxxPWcGPHxPreX0xdtOqsHePSX1+Mpa5qDjWNKOGE
yZsi1cEY5+nqFZtOGgG+kDHcsbhdonLBTlcj749TUtH5L2DmvUd4xU4Z6KdBsIVlZmk+9u50XwKj
Y4uim90VUMmU3glSRza9wHZZNdwTcQE4r24/zdor7g2rPcwhl6ufvwcCpKCr8OX3k+Ueoy7Y18tD
Hk4qosHWeAcbYvAtU0eAr+eJOdVdBTeXo6hhn8CJPaYl9ZAxcLR0etrhadIOz7m2QCdFn3MjmjcE
leg8OwBsmYfTp3BRikXjucB2jOAlbfd9S0vBHnf8Xtb1i02Dj9hn20WJn3s2vjsZhdevryJibCHc
4O0oo5fWjvKzoBmyQVJCNFxbvNFQukxM+trJhsPnVAjeejq1LLVBAtlgpYw5OY1QPJ66vPG401Oa
suit2xx6K42buyqta7aHScO6gfwcjHZ715XKvBttkN6+Xoxq5BQ8hSzqc1czgXDAUbU0aVcukSKP
bjPhWMk7EEJN1sEUlxghYj/7JMPikvmfA53uQrfQS7wgJ8VnUcdEIUrc4RwbDj+AU65aXpD+plAi
ehcDCN+CFSFOZZ7tPeoXKKBp8fmf9XRZVNugGI85K/KqiuC9Obgjtx3pjU+4N6BEWNFr5hgOwwnr
YDPE27iTHZwmHcfAD9VdZyUF6dktYhOEKHRpK8A6i5RFFz/9RDt7a+4VQa8NEFVJjEyUVc853XpI
/xalL1QD5MFDcvl6kbaPeXtSDJLdvL+U/kSrjKHnx1wys6o7ad3JEnkUrpqPqXPEx4SMbu2h4U3r
Eq5v/LUhxs5+QNh3S0OPbCE1NO/gBV+jKY4/bRXu3TrZL4qnRwXPgOQcZOFQX5++vpsXd+QYFc9f
38GgBhrfvJR1Pazquqk4SucZc8qSaWOYV89dnLMYe/jFQnoyD17rMiRcEFOGXmqmIJXXzA6jHRVU
gpouU2izynNv9+ZLTXfZpnN60aE7X4c4EdcqddUaNUW7oa1EtuBIzqITilsXKfsnAT8bDrKYPx+0
a0yfcUd7lbbODtENftxq9JnL1jUXYXnJkUScR4T7WKpq5OFmff76CtwlRUI0Aq/lz4kDKawPF6rd
L5R7hm3+wrzzgwGof2Pb8k9+qPxrLts3AHpiIUX513EIWwa7hUPybRzfAzMg7ntonqflO4UQYKXt
pt+LBbUkkvkv2oDFq2NOi1MidA+xFyVvaQnKCNBJdWe34QuQSw6fBsT20bC9dzUlL5TV2LmQpUS2
MB4mKRgaxGgWM23zNpgH+BDWMqPxzypMu8dw6L87i6g5smsHLWMizl8vyfKVYS8SIaTTW0u3MJdn
RhWe2TgHJxfWS50a0WaahXP44u0bcRlvMgTuhzQmlmkaq6MPcZPJoeYByjLngE9EEmHLAUK2zJeS
sirg/8+1yzbtpat2EvHF6p3xcQIfIlocjU0GlkpE7UOStskhVnG8F75EcjgWn7mDSHSC2PGgIudt
YBi4kqNjf4wEviZtBPXEL+SpMq1+Q6aR8zHKHEHa0D3ISTp3PfcBIw3VLw23boeZI7jXzRRcY7df
C2aB918vmeL878aalmdv/EzIMd2aueweoNZVm1bJe+7AC4XqdCeqhO4eCTLfBYNukdKnSxLoj1+l
ad56wB+IXDFmWFaGME/oSLKF/k+nP5s+vK7+Q5qIQ6Tf3yIdEI95rpAkOjgOr96SN/RfIbHukPdp
l9TUrL5sD1OZ9Te93Abd2D72Im0fjc7v9kakjkFqfoPPfvCatD9GeZ6cGac/EO4tLlEQSgZifGz/
79tCFD0H+PKvvDx5lbY/y6HSG8ed3LNdJ/o+U8w+4RY7xzFnut/qMsEIEiTXr69Epym+I4dH1Kr6
kzHHHC/y+KI5+z1SYP6o2VT3UdHpDYQLIIaye/bR1wO/ytXN92CKhVAW15nxkqCnzFi9jbwZ/LUi
0KGNrJceDdrWZJonWSGueVxam3SM1R8yeH9P9LAt25KetKk2bagfYgnl+6+rO9SzH8YOMANog+rg
2N1Ja/mLhoCB7QNH478ndJi/h0Px4zwSwnlEyapSSvwWDtVhHeYAQQxajp/kB/z6laOS9kdRYWGK
IN8/ToMO96HdfitbBMiOBfNy6rd1VQZvTCUCdZsZ657KSlrHyE5/lEmKRiFI9TF2SNgxdeU8lPOY
LJXGH4Kt3N/zCW3L85TjuVBgTMsTrvjtUsXZ4DEa6Ne6lZeBi3Pi5BwSxXajKAa8k2qL0z2fl2Xs
uHYWVNfybSqK7joxw5tjNrlstOt1BrkAR0Ft7GzXkVtO5T4il9uUCufDd6tqUxJotK3SEBec3SdH
GyRfEI7R3gurX6JhFuIgEl4PrWGuM9+gg9qw9xSuPdNIIJEsrpqzMZeaeLtGo8iyLrbp+a8uaeZp
4e6ijN6vRYNmSxW504M/0HDFZ9lVS51cQnEusbxyRhDOLmuEz9gkvtrS2ZlhKK6ROZW7IYbzWhf4
NYVOCUuoeoz5Euv8v98tKLP/8ezTQmYirhzbEkL+HqiZSFBH0sLoYbnyzuKF1lOgaZV00W7EpYcz
lRK1g4V3bwKJO4h2oj7BmpTlqkEJmG/oPFWPHmlaRA1XzBpTRoN9xZm0qVj4ynHqby1oc9QgCC6D
dH6rvXgmuNvUmy5nwAI21z1R2rZXOm3qOZAxHWbUpC7AYczTxX3XtvnRqetoj7JQvzRN+QSuqvuR
op80aY4ld80cy3dU0ERVz1X63UREZ4JW6Z2li+A3xnWaaDOo0Dw3fcasegnI0zjNthLu8A0L4L3Z
BtaKtgvH6sYXj7F05P2I5qKsN6FqYA0W4gx4GZKrGRgnNZfGqbemACoO7cRhUIy+DKVPrtGJYzZE
A26CbBmQkde1jRpr3kB8qB/x3tWbGYOE5QsJyjxr79LWRAUTSVQNmFrT4maK5hKqqHyRnS8f29pd
0+5Tx95CL4Tp4p6ZXfRiVUZ1NM0wpYN3op8z7snMof4JreEAKcTeDgHjCW2Ikn0fE2DAmvEUWSNS
ChHaZA/wFfKk7p6dWK04RBwMpfIzOLX2/O93mP17VJVN1q8tpcvCJ7Rjm0tY238tf6VlyQ7BOQTp
TDzDJpZfB75tA9eLAwaO3W6oDxYgXIyBBB4mIG1XLUe0bdxV/rqzAu+uMJxrBLMumrL3YEYIruZP
UBrTkhUUedlhxL5+mVpjAzOHOQTBMHkr/PuRZJJM2N3FiN4s6esbDnurqzQXTCxWeUhaoR2ZZEYD
rPBOUHHeDQead680zRdI8YyPg3D779fDWdawIp2CIj/+9b//l2dyPZaQXCIOBeB1JX5LsBXk9UAf
Rq2oKyCgga2nkzH0eJRsz1gPwfCuJTIVP+wGLKvg7Sy0hHdIZc8u7OaLx6U+VLIb6Jv3b2EaTGjs
hH2HhDfeCAKswBCaP1v8A5AoAWOMGyfkY3aaqXzu3ZOw3FcMHQaWeXaeSMiXeEMrU+7AgBmgXm/+
DFYpTsuHWPCwGxK3WhV66ScmRahSCfEKVeI9BtEHRjn36GsdYcmV8V1ih6dR2PmvWHZqYzDy+kOI
7tfa//t1syyTtUpoj8v2W5HCQTWWvp8UWFCYybM+kRgeBsW3qlkSsJYjgDNk/jGV4myyzl85aJ2K
zwHAe4J6JlZrF2oJfUiVv/DA/izij5gi1gydV+QU5nrod3mXQ1FopVrRM8UT6/l6XXrK3CjSgk7u
gJOmEdPMBXN8xCPYmnX34dQNOuyC3KapJ8tM8gYppL9F7hJFgXEsjThK1C3LHMij7SR7bPw9YCqf
zgHTOSvb60ibe1+qZQjlfi9iq7tIM91YNhNBIdz8lSPHzUhkefMtCVstv2Acah67ProrObqv//3+
lL/ne1GnsMybUguUVQBOlmLxv57XBKGjsIegXNsi6i9j70XHOsEv3Sb6nFcR9jk7zJhdgxYFxHsu
gmm4dK33mRYxLPfIqx9kWkdrv0iYN2KXgNw9uAfUw3/Mefz/vVMC0paCFUgsxdXf3ykzAsYdWEVx
CYQj8JuQtlS4znQsn32v/ByYjVy6Kva29DasLW7cY00Mzb2exZObu922GPqUdk78DeMp05wuY1Jc
+dYfyr9/FNdcT2WarH/KcoTt/rb++RlWNb9tinU0g1QSDqFACZHRm6AhSzPECbEuM3xcf/gUlyrv
708LnTbHVNSb/CfN31aZMm/teoKXwc+q9v5chJxLaX5AQulswnNgyNo7s09LWCyA4PJ5Mo/26HxA
swL32hgmvQtMm394U/9c+myYVlo7vCNbePZv5V0fF3VtToA1Yrc9dl7VXROg+ceA5tB2IlbkEMpu
PJZp3CJ/tY/D1L384R38ozh2WX61Kx3HtJQi0vXvt0zbChiZ9CfXaYzlUUO+xtbmQ/TgR9lIqvaF
7dD6TPojDRS2zXB847x56F3iXkgXs/7wsDnLx/Dbx6S5L4RyPU9L5f32sKkORYyZRuSphN01dPtq
nyddjE8r9T7SGjA+UpijyKPsShv0GXahfAMDC708tp1rYszeCZDrm5v16ZEzjKQVkYQ7l1QZl2H5
GTZDyDxPQwB2GtltWxn5t7F/lU44JJy1LetIwQfrjkGo4z+2Tm78UtW1bezwlfi299kcwVcsCTYc
wAyYynF6GYfuvVxanF8v2gP7krkOKdfwDB9r1ehtPIe3lM7BnUWM1ioXY/Q+W0gejaYbzl8t968X
I2p/2irzD4PVBJc/fM7/fOhcSUnDPstxiFPQb7e/k1gRziaECkE+5EvW5NYareZVIQo6AnSfNziw
+5VZlfpSkHbuT2P2ZC5jZRXmNEneOUOEtl8BclPyqrrk+7+/P+ufj6crXWUqmFuW8tjW/n4fGnkJ
yWrmSFDhLrgqr3iYRdNtw7GCHzt2DCTaPNjUkfqLrlW3U0uw99DUSESW4KGxdPqt21GbqKz374tg
Md1Tvn+9QKNG8TuJ4vD1bVu8RiATLRP5PtHdwWOgPurMYj8aoc/BXtP/w9mZ7biNbFn0iwhwCDLI
15QoUbOUk9N+IVyuW5znmV/fi3Kh+zrTcAKNOiAyXUaVxmDEOXuvvYtKOnWZmKOzVOWBzYl9pnv4
yUdd+3AMtixD12wCUjWOefb7faDFcUmlDxExzMr2LBDxxfIr5zRAco6vE74szw8Kks0b/wwNa0eM
UnMwlr82avN3DLxvWFo4047p7ZP34uMGlR2ZKi0LtaTAyf8uSxUEA9QC3OerjmnCSVEaB2g6OmSD
dBu+nbqrhGI88pWcdw5Aq3VFy7PNv6oZrCDCS8pjOE/zsRtU44yaJgeKGYlVbdniBMrIPC1jezph
0t/k7PSzvAdqNI/f4q6fXQsLKG2UyHwcG4l1FSjxGhwI7BhJ9lfLxO3Pz/U3N3fLNA12UIZpkBn3
Pl20qoVomLJEK6lbKyLwaFS3Oro0XSoXZN6bsaudx7CC9onO8TCGSghQ5i3JjHUXlc2RmDXjPIwt
3ogMoQsCFtJZtci+/Plh6h/fEqnTA2AzJnm07PZ+/XpkIYIlPpVLfDxGEvYO7MfrqX2dfeZUGXka
wVToNwYs2i2NMw7+RbKWLEoPdeI/sTmiR1QUUPztxKSnBeNGTPOug0QL2piLyYGMJq5AveEQv/Ln
B3+PNv91TecLzWnHYF1nty/erT1KpBAE3kyI3+lag5pFEt5143PrSHHE4PQ3hiPwLgga05roPE78
2imPKkK6Y1ydf34sxscvHQcC5rvc7YTKPf39C5mIxNFEC7ypPmVIpR+K1JlehwD9g2OaA5BvLI5K
ke4bW0svfWDLA9zWV9V36LHGkX5MKtu8OZ0GREQGfwPMUXZWXi950+Hs6loKTK7qjve8OXXmO1To
1lcYtses50AXyj56SzuVjDsDikhSmeMxy6yvQGTlqStrmLPoBDcqOYibIG0YEf0/nj53Vj7z9mJh
UN/tvfCdJWlVZ+mq1u3/zLMpT0QV+x4HZg26i1DgITrlpgYAcXMKXZAsOvZfNIupit+Z0bYoQyb6
dbkkgaOn7EP7STEnBvLmV+Kc0lNCa2TVKBFIqeXXISrkPkqM7tHSkDfOaiaPmW3WXp2ihgwavZQu
7HWXo30otO+SzIthUo8CLXmBWFd80gmUH/fHbI2X0+Z9O8+259dv0cTDCWHC5yu/Axw5l5ekksEb
Nqr0aGQg9G3ublvfhJTFWzeu9LJ4A8PUntS5QGPSpCRcheQptGMcvTl9gx7ITE/h0i5LJwcPAahu
U8GmmBAEiRUk8niy40G0/gwTMepehgKxWFMScaavWGRdUkgA+PuGjjo2IFor05xbjhNhbcpSnhsl
KPeEZwRgozr1SWS4coG3jptgMFl0Wzs/B6KlxwEqQCV9Q2kC4xV/01eixp97wycxBp/aQ1U0DdpI
rb5Fsiw9G7Xd0DWL+615NtRE7hLIZhu9S8z9BDFBFqHxtTR8a2slHdktU5ZxFgsZRjIZdOMwaXZm
tmBwXSLrZ5cXMATz4fS4WAbr1YnsHvqDNj9pSinWePmt7Z8/wr9bCi3JzZvOsUHTXSw7if86jnVT
QgCjrsLaJaLSLH3rlvf132qOoS9HcLNNzGs26+W2iccEWygRBmLUb5DUjBebAV2X13ssq/7jCDsf
QrNzTQkqOhQ2cr0BB9b9NxqO88OfH/dvdjgSb6hj45A1dPlhZwtmEzN+BxXRAHxc40MwxmrVTU3g
JmoJlpG3wssBV+60wtyFIZSHpmGa0wCjXamK5RyWX+XyPia9/x/fHpBytBOJXrVOxjlmv1U8dQia
dPIYerWVW9/AJ8Yogz0fn/YWM+tBC+zkygx4WCJmR+wB+jcjSmemFI25rwXOlT8/afNDM3XZxqtC
5e6qc+S797f/681idDRlIgLz6aiEYw+wGw4RicAP/RR0bkNU4I7xWXyyfVon9hDexl5g0a3lI5Md
dX2PmCmXxFNIPRHseHjqxKXGK3sgtTnizHbIHTQKRYuteQXuOXIttUhOs4mFs8WnKF09qePdMGp/
iVBv6B8FDRFKKygA5L2HXjNmjEDA4e35LFe7qu8rlKay2U6TT95CrersSCDoOCE7SksNieqy+5tj
rkpSEd+M3kMmo35R6CXRbcO/haiz++Tzfr87vrt72josS1uYOvtj492JyOwbiDV2nq+sODK4g5Cs
oGoZ3NywCa9RTtNwoBUAtH2Av6Mk3ROin5gc+D5/nLtZf5iCcvIcpY9ug45tSUMdzNkkwTpXx5Im
EPkLm4nc5Y0ohuKg6wlSgb6PX+y6jjeq7cyHvgdK4lRaocEv08JNETB8vh9jMHI67uDnOqxgx15r
Pgbve3u5rkThoZb8fv9tiHWHgFO/WmVyydyoVc0j4AH/1tI4CqByffZl+81+yZH0V4VjGUBp9XeL
ROygc2QmDsGA4B3kuC9d0eLM0BEn3H/Ni9Izo6C7Vs7Aqq7YpquAz91ZZWa5Fq14L+/BtaVw9r9h
Uxa1ije7AP6R7lI5WOfATIZLMB/oGEMmYAJPL7e4DtEU4CWp3SIGlIbAf9wFM7ktsSqR+BifPEnt
49mdzbluMx0ypbDF+zNd71tWXiYG+o5SzNswSYedFVlvk1l85cPx8/shxfQYFf24FsCCDoHlj3tf
QqDBzz1/spf+OGizYEA7mBnYqWILfN+QHJWiilifOAMo6ZbdVPGkxWF0ETP2+CZEaBUbtSfGST2E
WfW1NI1Tz6rwpnTj0Z+7t66bjrU1Cu7KjlibfUVkqy4QPNA4ZGw5kZ9L4Hkz/AeikP3tk4Vq+UD8
+i2zNYuNAS+kaXHsebdHtQiywzM54bHvYHajzLI3gOEfp2oAjBum4XkiOfmck9j882IG9QD2tKxW
I1gonAlEm4YgFeRFN4z6C8+031eIwmAa8WtkmJgNZwdQ5KENBPB9Yro3VpzL5xk8bAkc70lNSbkZ
faU6W4r2tfZb87ElUOahcur04txMpMhf2MkXG0vXNRwsc7tuWr7uiJpJaw0yvCzOMxkEwzkq8mmb
Kl+qtC92AZT3VWI0FnursluVud2CFFWsW0KqbhC1hNMzbv9k0bI+brMZosnl1eTzIHGD/nqTHk2r
LkdkY+iCQQ6D4FjQpsqe/odyFWAsXDWUYhXnAih7jUOKZa053LNKGkihW3/Ck9tJgRNUrUJvikG9
L80IZW6jqzFfUwWctKL1EWuR9W8uZpRa2TEz+wOZWM3PqExkw2y1FJIGC/bSh/+7TEY+EAN66xgF
PBhZNnxtYyZ1lcST0g6R/dLGnEWx8HyVEZQmMua+M2qh/2D06WM1gJkmfwNjO6KhGCTfAaZ4tUqR
IW0VwwGI1QcOfWD7NKLbjxPZumrdGW6i21iuyzDfcIzUT5C+WRXYvTURU8WpeprBzxJ5C8zhk5XC
+M1KwSBZtxBPGXT63o9YbCX30XKwHNqLqXIyYhxqnd6fjWjs3V5O+g3tESQCt7NwzYGCKbuhOigl
IQ8KbxeoJm32/Am3yZwAR24HotOk5upiBMVJviyeY0c98v/N1mFdNpti0sObhBJi1nN8aXSWQpTN
wRNBD1AkUUU3hYQZMUNFBZP6Wa/rYw9x6SGZ/GObLJDvd4hJSxhihq8BxbGT3iy7+SvObPm1WvQj
YeLIfVZGi9sz2fExg2yJ1Htf212zl8bD2HRorI0uJB2nk+6fVxnr422Ju7jDg+OuBDXVfHcAoW8P
x4jcqVU1xNuwx+nVtMr4aBKhfFB6GHuQ/x7vfxTIEqpoZJFvlDbsLKLgpJSWRrZ3alzUQL+M4BCI
WYmumi3+KZFWwT5OrU3CAO9BY7b9UHPz2lelhEQb+6cqabUHY1acS69qxWnEqL8K52z+TlN1T2Jd
+qoPiuq1BPo9+Hb2nbDe8WYsF5lY36B9hkRsDK+JGv5Ak5pfTNIAiDxkNJT6axK8SEUqG7SUuf1S
k+KwJ/+gdkNLK7x86Gs0pXZwKqLWf0gbdZuWxXJ+7rpvTEKjM5SxXRlbSNiCi6IFnxz5aTN8WNsd
zZKm4JVA1GO9//TzJRy4RwPuaaa693BAcR6rw0k51fCkgkg/2YmTHzOMADYhJK6YlWknxwKsuogG
80HlMKuLa9cPAJ2ryvDGeY1JDCpd3lsbjSi/v41K+86CPbKLxxwylwEaTbvWYSR15dOQrJ0ZzNCo
dsZLbuF4CjtH/dsYyO4G8r9yOpWGgYXISWMCsLIWI0EGUm1rtyJzUx13QNlX2rapMqzn41g+Nrx8
9ANxNwVwRMjf8LTZZ1yczEQ05gJCVAtd/sjYfcmNGW4NMlf8DxLnhuo3a6NzflQOu7m4rMVt8JkJ
V8ZRDcD4PXT98o2IIAolIVCUOVInTqPInvy+8E8FWUMIZ/+yssQCeW2ajw4WRSbHM6zvySvMTqXz
SgQxY1x4NR36klO6+DkAB8oHsr1p7Xaxsy2Y0yL6NBfTjL6K7Fhgo1XhecGWwmVYR24zWfGVMdCw
yYiZ2icwdDPUchBLuVihCvpXZR6tNS0zKizur3aXv02tr50w7EYML5tum7GKryz6iBfyXtFoFjr/
sVrfm7D0WbzaGFh5nC42JeQtgHrgOM7JOkq1fN/NCbTMRq02fTmZ2xELxFZkWnTW88rjw+YcjeUS
LRHto+CjYKT5tI9qs3/OFc9S8RWMIDKfmZD8JTt6XqLzuo4dz/C/l0bV3v68vPxmA+bo/GMud10V
Vf+7Xa+a1Hrc9BbHysw4kT4OK6RNJTEsI8mpDWFYZtyNr4jtnsmSBZo8oeFRquqfgn3WTRA0s54b
KFummb9EgbFHlFH+BcCFKF4stKb/2urw25dTlyjFJzuG+/zt1w0Y8xCGgTTnBOdj+e6xx/642ATK
ZpUxg93YCh+asl5EMuwU1l3M0q2xlViCivvHuB8nNu1NiK0td9BDWThJuAF15B+ucwJZmPnLFMMj
svto+UkJBoWVR0s9vdTTU5WPsMx7icxpnBhhZ49/fiO032zNHUlLma05x9+PYzVUt6ZGN5Z3Ioym
k21M2s4PGQLjLQhXo2PnuzoX9Y1miwoNBA4h5thdj2LlnE3avnMSeTP6Kj6PzA1XxITMzJqS0Gav
QvDqwgqqne9d0j6GYT+f0YTPz1bK8cq2iIPmv3xR49A4kL1iHBIYUA8tIj8sPPxq+eV/wJrkByur
LDdUom47h8U/Egv2tVbPtQpxsSpzzFFjcPQnPbvGc80KjygKKSymAFvT/+LAvJkVxfpqjq9Dl4+e
WTX2xlCsGDJEv83VuPEiPSHJb2jcVgDCYaqZXYiDNDC9SWiiuPHgUA20WKE3VR6Qm87V7QYlOMLF
XRPqeBDRHhTIQUmIivprPtsGbPtAYeeoZWujcrQnuVa7fnrSlp+rPm9RgBTHMptT7pLIQAjoTPZE
n+RPYwUcgLgr9GRKtgRYCJd4kv5LvhiaGEAcEnTkrlNDASoUwVm2+DtkEH0mZGs6pnj2V1mUL4By
p3ZnYvnWtBb1A42/64wHfYuMaMQIoZGKZMzjd2jxD/1gIg6YQoUMjIGJhhJ2YAJl/CIaoJ5//rR9
VKtKtAmcAaWqc+S17fdfnagq0kqHDiX0ut8NOXyK0fhSwURfp0keVFvsicN2cqrU02QyMb7p0zdt
QV21OubJYqQDnIBIeChMANFDPmTfE7SPKuqlH0FtHlKEh/8oNuSeuAR9hVuKRfHQlMFECPCILJZ1
dg1YoPOaInoxMbB/Rdw1PjCaM8/kees3MymvMjvDF5n3KqNjlCDLj2HVznuR+hZcF5UWlRmT3NXQ
lHfov25BQZXbPLMI3raqkZU3VS9N1cyE9PjON8NcnJmzCeKeLJCZD/3eHnxjX2Djyh9U0po+2bw5
H3pZvMw0FZjaITJZBqm/nmlC8GdxJ7lhF13xQr842yiyb1yTrhdNlnxAmE0CYlH0b51a90yqx/l4
v4RFiCUrvPX6ddSvTb1cu/raB1dVu1AOQVXaZThXYt8EF6mdHe0cYLq8NhbMCBaxECKBCUetWvAB
e2drhd+VUIHfBATHNdu6/geD4cHPHGw8YWLRXlfElb/9va86pNN5OazjiinWUpb2aIRPol1Kv5c0
n5Lsmeqn5yh7DpR/a65ffP+5ES9j/VKJlzx9pQrxkk2vVJy+1greBkhkX3LllYKo8aDUWT8QkQTD
0IH0cHPCYkuUlfMty1A3Ymx7s0QabrDmtM/dp20fXf1w7pQcMhDMopbVdXQV75plmqnThEjQtmsW
Ask9qeB46SBKDtlhdPYGL5I4cG1BU0dHH3MZOVPNsVGOpHOZB+IG6/LUzEuNzsnKz/TYKWGf/fzc
50gNL7aNkehCzRhFnUvpXKriWrOtnq/jveb5avtLldXN93kb4PHdWn7WbgFzCTflNXm24LhAdcue
mzYTOz0JjgreKsjLVrULShlegiJBA29q20LfKTTk9uoCu9sr/V6SOu/DSuQzv1RIOImz99MDZaeH
BCU3IRHiYFWEix8D/1iqSxmEU+QnLT+BwpogWWGoTM8UMF09PXfWudkOxsFJLpV1nvqLTC6ldRn6
S07gpHVJ0isVpdd4uBZyqXC4ZvKayGub3ShrvNXZTYxLkW/X6q4+3lLnpo43q3iMnVur9frBIa4j
6Qx6rIsEldWGcDwb7H6ixD2xSCYLklSDLUSX5KYrKDKCrh62OCzIK30080fjXlr+SPkSctmjLW98
ylD6YSYV8iaSWzospSb/Vm5ef1ZqXp2IlJmrvF/D9mJEV6W5CINEsAuOxyy6JO05iS5Re6aCltPx
uROntjtxLbtTkyyFIQcBlTUcxb1SmGTOgfYgldSHqD6E0YEhcT7sh3yfDnuHaKD4E1n4R5UMeihU
AxrNP46Sznt/QhbADqtDgaxTD4unsEhst2/VwR0xcTxNU1ef/cbh6aTmExN0YsgWzV89dB3BE4Jg
eHoqGoqLw/2P7hcCgIyTMA7RZDqkwEvk4lAvSLDr51vo2M1Z6bpNpSHSDifYiCnkGAAixfQtbOqV
pSX2l7hmgME3M9rcjUjLn8sMFP3U2pbHoTf6+fdVNtah1ewDlJebBHDxg5Blf7lfcmx6l6gXwbbV
G+thKt5mdprn2qjSKwYwPDDJD0tU6ZdubOpdk30ifPi4f16G7GjELAM1s8Gc5t0K35D5i9i7WJmz
+RwnsYNgaN6IBYcWDRxd1QkszFxX+J/yc5j3DWd4ck4mUrjGbHzSLfPFNs3kht0tMjngGknnirIz
YR3D9RoBFF/Q5ZFaXHxyb9KWde2X3TOPHDG4hoqEgceHI65NJ7joshHKTxd223auuUvW+kuKfcUV
AhtHkpXWlYwW4MlO8GqiRgfDQW9T9llLo6cn8HeJ1ZY6Pq42qffVkiTw532K/vEGygiItgyAB1wG
9vthUCzniRMFsKN2AiFcWBhczMAOvE6FmwOXRp6nji4ce2R3UPMYdEkxrZKFLQ2bRCGp8M2ssno7
aJ2ANtOTtzBkx9hBna5P/lfANZe2mD+bv3yU6fDS0jhDN8gkAR30O8UAs6VgbmojW8Vq7eNFAx9o
m+QiNEZK/B68zRWD12Fntoe8geZmVdPWrAQ60ExOx9xWvBoRP5abjpjlgfvin1/UjwIWHh4bE4GE
GgX1hyHAjB2agEm4bWHnly/Av4nWGuqYloE/uKIxkCNz9Dv5FpGGmMTOes9kMW50xov29E2NOmCP
Pj29QliMd0FleI5p0+0c9U9OeB+bkDxSZ1FdcNu+izDffbsyUq/GGr5nOC1LbIUC2WlQ5snErHGm
iTp9sOWcbWqt1ZGjESCFpwoPfw+LdNaX9RuZwjJ80tZt2eN7C4lkrZ1JnjShL2MYG4RI16NQCDNN
dTNkOecgI3A7Uc0J+o7ywCHLfqWFw4ha87UnS8TGup8Yc+lK5BCFYeYbGXJE+eQt+s3n3kDyj9yQ
gbXgVPjrE1ezks4pOroVfez+0BWxTdRlS+NVfcgi40eMWHiDLRl/T++aPs/WTsFn/flBWL9ZIQwW
NXZAqIg+Cp1SZFx2qmULUCPcqDqhNRDqvdasl9SUMtjD9qQlzRGTviHZflhCNyhp4heyIH6ExA3/
DWli3xA/cmxUuJMDJ1w6wlBP9Vb8VZC5ckPUV12WxskDXyT1MAbIlaY6G57AaqPwbtesn6VbCtpe
YTMdcTOXZyfoCFLM8LZPS7ukLTsyJaAkJynOh7DCtwGveWfbrXo1UsN5VqoyfjAQvuOSjv1nKRm8
NIZT7O7/Vqht7Hb+Q9zmiLakT3oixnCPtTH2AvJE1v5oyMscKsdALatXiV1Gy0J1SZihRxdpj2hj
ToMKaXFSs8pDSOI8WpU1Ic8lse7PbwiGj49rtsmsBiYEnQ8p3repodF2HQ2nEvQZYpQ5cE62QP93
/6kU3c0y2LYulfbIA3dkDFJju1SX7uZ21zve6Hh8dtqNTqR4u9RgbB1/OxlLsXeCmUpeA8cW7DQl
aXsaKg64C9ptouFM1tvXsTz8LDU4GMbevFdCyF2/R5VIRf7O0JYytR2hPFOLzc1b1LWaR/mtF3Se
7dMcJhR+Oxrb2SCEaWs1W9FsCW0s5JYExRkpDAf5yMPvao5e9CPvAT6SorSj2nDnm7t53NXR3jZB
kO6tai+qfT/vOR5m9lIJ1R3C9BCRrtQdhuCYGgcKoezPquajUS5VzMdsPkroLOSCQiXJThR4khga
3idv4X0/8O6ua6PQ5M7LwrbMD3/9YudNXJYTFFoUm814cYC/nCttH6I6wxqGoypmlHKjU455rbD/
aXpjk3TgzkM/So74Tot9bKXkdAVt9BT7f4uwyk70U7PT/SclTadDoEtu5H6yt4roq4J358kiB2wd
ylZ9nCfTWFdksngVO4pbecS9mD8gX/yCV666FoWsrlPjVF4Y0RGW6VBdg0Dc1AmUt3CWxFC7swhu
a37EcTlf2khRrwggwgfplOIrRrZ0XeYpaqGM89QczaO9pvchHlqeLKgtCIWJ8GTevuhga0/4sOUp
lq0EESOsTVY7cBwQIMLbM7/HFiZTHYvB2iCN/OGu3NCw9T5wZG9vRJL/Q6C2c42zGsXi0qwusNxh
Pc1NRObAoptezz1xS1XyrrFe5sqWqNxmZbWJhEnoNCAa4C00kW5sMEHCLevx7iZGX1y1THltZyv7
EdnlD9S+0MN0n5fks62j+mHIgMeUsTe3GtPG1nAXQf6X0gWAliKyTCN6hww+dRvExNd5GotI5SG4
aKJdS4IQEKBoZ09L+dOulDtM7Ha8x2o9Nvu52ef+vtH2ANmr/NAPhybn1IoXcp3Gx3k44PSlShLO
4mOvH+1mqSo4zfqRKqtTFyxVI1i/V1+xmC013ctYIPMn6Z/0+9XxiUw6ZeUZ6JbiPGjgT8pzrJyo
pjxHGnrE81CeS+VE1fdqlRPVc3SzCBZyG/7OvQbtRE3E+YUnxJsiPFnhyaiXayqO/v3KjINyNLgy
dWndJDndXycZq6vKaYpbRvAX4dNT/ETEp/4AiE+/zmb5pTTgeB1yepnlsQuOTnmU/DAfTUTGzpEv
vWIfnXvp2Um91zgs3/h+WKodOK8t1VinMTnz/VrCgaxTZp3a5BwPYCtJEz7lyTmyToEFVmWpG9JF
2zxZ91Li85J3Oay0/qSbp7k/jfeazJMhuWWfuvTfGuWRqtITOQytPCKR1lFJF0uFxXHyD9TgH1Jt
Kb8+2PVBRgTSQkPYGxwaOSveKyv2M9B/ZZfgNzZ2Zrcj8Cj6gk6Fum9BvZk1F5df55UQQrlbG1th
bJEtfXaLWg48vy5whqpxm5O4Htizv5eoj+rcm7HecZKzpLLGtr2jsakeY2Kp7hXCNSCoDaPW4sFb
ioSZIFtq9LezTyzAtjC24bAUJmsFn3W0TSCpqUtZ7abON1O1MUi+XVvGRhgbSFw/q0lBDpH5DJ9s
Swq7tLZV5JnIdkqPKOIcuKOJfsuLQkSZS4Xlv4WEjkJH3po7K9zjw8tF7GyGWQEiq1ewKXJtR5Xa
DuJ10u6idhc4XkhEL08HVS7Yl9YrNW/ijpp6g7+lJn+bcmcztgFPpFjKD7cg4ahG3ZjthowTKHgR
wdAbyuSJ8LSMDba5n9U1W2rmXsgzmjVmEvbgPMOgDu1Pzyxs6H7zxrHXNAWnLYlK8p3+otKsXigE
0BEDQwd6NcEqIUsbLGiwhvBAGdU6QNOpraOBYeaa2IGApTSAn+l2mTsAlm7cKXPpb1KacMfGNcRS
5r0kGzPhJoqb3asgmheQ2b1IvepYGxRXQtRW4DO5JONRtem2JttwtzeXGvm1JX+AxoU7MN5APA0Y
mtNq7obI+MDOkXRLorGxptinU2Pzb/XRmoLi5oiV7qwqlRkOEOiVBjvqXgFE92Ap5kFKubaTdasu
Vd+rVEgFXPuJm5NBm2BxW2qu3IEGCsd0EigGlzwbmljUZLtAaUv+EKqw7Tb30ph/RAhI3EX/YLsU
HRgquldgu3jsKeNepIWjHmwhTrnwS0lGpPTY7RHBxO4Uuw5Js866QPI0rTOxhsJiTEh71mmxjsjt
i9exz5aBHN5VBmlnSXVZAapPJ+zBK2zWvmcTIkGQIe9rsJ7TtajWYMJR7Maw3rU1ACMgszpcOLkW
gUsyCzXfi+nM1Lj5a4LuvKFP4BJjy9zNmFwOTCnv4MRL5AYmWTpL4XFfbO68Zbzd5lLVvfLZbUyw
5W5nuk27VDuTGepCYdXuNTFtw9kbua29jiIXLE9gLKWRLjiuh4aR1brN132OqWKNKATKrC1QJq5q
dbku+q9pueYSHQSJxmuH7XpCtOg67pdq1HVFqJq5VKHwr/hYrmXiUhNv6LBcB0p368Ht7teR91Hn
kUB45FEtVd+L9lXEm04Ty3aBLFExfxOUFmHr0cbSXKG5jnS13pVg3npX1dhB4WJ1h3Kp7l5z7NrO
GqQkEuhcrFOxFtOaZPO2XdcEQLN/433l3fVxma20Hd0PzMSdunL6T7oDdwnguwVcOEh/LBNvNR0t
/dcdajmVaQY+F5War+PiFWr4hDc8fPJrw+2HIfPIOAgRnNmqi/GE7UmjGW+KvAXIMHyf3VdqzDeG
g8XWVtPdgHRum/QB21RIYkjTw8v/XVL8ECsp3xz5lnRvWcd/5m0O3qruTQvejHuRAQb+9E5A/aKk
Xyzx2s1fjPrVFkv54lXys/9ChdOLs0/DWzy9NOlLOr0AsZXimWoaBgfPYfAcB8/2/IQJ0Myf5L1s
+RgOS8XDoyFuTfJoilthkI4D6LgsMjKXI8t+SiaFqIzC/09sRfkLuYdejX7vikQFaVTXxqsUH/Pj
n2+lv+nYIrxijO5gfhX0vt51kdS+AazpLx2vXF5EiZXrfplS8maKFKlPMSBwHif9VS0tEjVbUztU
Vfy1dligCXkx1gM7JFUDLdmQ2kSyTBK/TYBf1jYJZbs0QqcCzbzWDW1j+jDO42JJDywy9dalM1sx
Jzlk5qje7n/U8OuDhDlJqmvoMEywyTVRUHRJO7KfpnE0H1pOwakfv5Kwbh4IDfvvS6St8yXMfa60
h14f2IeScItRItjXrWI/2x25qWlfs4ZATVuDlfXMpsxeatTdn3zA5ce2BjMT3LyM4FENMJb79QM+
WrqfqPXMB7yyuc8tIs1CNtOOwE9qdHaZtpsd9idLsW/5WQHUXwev01JsXSj2LX66XNm3UMJed2c2
L0r/784FFWAkN+xcKEEuzn3nwuYlTpb9C/uWcPx339L7G/Yt7b1+7lvYuhQcgCOvGz2jXDYtVGp6
MVXugvvWxQ/+3bQs/jcIrFE+bWANQmuS4fF+KRQEsL5bdcjr7Em5dIDATn/+lMqPLQmDXuIiEsQg
5WCT+fXVTIjWbkFDlmRigSBJaakeG6S7x8m+9igCQd2V01tUzwh3Zb8NCGOB3GzPh/ulq1PGIHEy
rCr4bF5tRwM+IXRmTaqL762urUqgn2sxF91WMuJh6ImZke/D32G6YLH+94/uf17Xtb8qACe7939B
UOE/oz4RJhJHm8bJYe535HvYBFYfct42vMkTSv03ByDzKovHVyeIfxSNGbtzPPlP3aCToBHNTBvM
wd4HUF4YQVvXXkcCk8Rq/qLnijh0/ZLHW+f5i4oU9GT/sBr6Y0XlJN/ILP7ud1P2Y2z9Y08f/qVG
WXAnbpQ5mi7FmaXnRDoy31Z/0Rq9ujlNXv9jqpX6kAgUAokJqxyBXeOWbVY+//mtg570ccuH5ATN
rco7yBH03Xun0mRUCLMvV4Oml7SjBY0yqRcXTBFd4c6MAJx1ZbH3c9nK1yTb3ysbyVJ1MSlTNWP5
U1ThHtzMw2ZEemUs1Q8bx9nYCYagrXQ2JHqJBIXu1qi39rRUam3jew2h191LMdkhexSDJuK1h8Ez
C8+4VzN4iAIxVM6FVwzeWHg9+dvDco0Gry28YPBE4JUIBwtMl15a8FXZApYZ7hWaW33cauUEwxKa
E5x0dO5NejF5ePXWAGhab51pq9fbzNqa0zaxttG9+tBr71WHnl0sVYZeP3i4QNqBfgCePL3wMBSX
gzcVS9FYSfEXF0vF/BWeROApvWcEntN7WuCB/RoRvwVeHyw/BOaW8sVSM1LAaguFxgQavy5wscfb
NN6Cu6cSm0DnpSaCjPLN0G2GcNOFnCU+GQt9RITQVrS496uWIzXdeU/aSlOZ5n2lA2pukWGrWUKI
QJy1TxrzqxwqrUc6gP1kyVhBeDNHT8wYSJIYosz7H8rOazluLMvar9JR9+iBP8Af032RBkhLIzpR
NwiJog6890//f8hS9ZTIiuJMxFYGjURlJmHO2Xutb1lISw9xhfwm0YmuqenffoEQeGxsQCZhS+rZ
JGbtOpTPLplCYCGnq3Lq2xPtHXkOZ25HZeGGn9Vh4BcUEkpZtVq7DjQwd70K8QHqpX3tIL0+VE1L
X8ztkwfppC/Ln55O2popkrhGbEzcU86OuVNdULG9edCtkuhcGktlpjZH1f6qLcDrtHWIyZBcCOZw
IjZmksaztJTvmA3ab0xKb4ZMeQlja/5UJPxbsyuTG8Crykc+3fetfjgKLrcj5rNIci4zkD91gQTx
KKnTqbydid3vOmsKDy06K1CA0Z0FfVYNJ6+q3fmpkFFJlwewA1HKPdLwKCG/CGlRZdjGDpXQ9FiE
DQxeC0JWbwWs5MP+bCUK6XKtEXzQvnpv0QWda5g4tdjvQ7m/6Nn+9LxDfpklDhEEaqYArTdJcz1m
TDsVo6oOYAJhu4zxPo7s/hNSLtfXigf6geYtKZDKB1yb9wY/ZNsu4m0dMxG39bcALi0ZZzMZEgXG
IX6MNCyLs11GL+gBHM9KjZyQbCi1kdtWuzglyRQAeOZHE36MFAD1MpOOjSXLu0sIXBHzCmKrDhOt
sfexbUVsvWb3uU3NW6d2yw8sMCzn3l2FIcxxFVZN4Lj6u5ZwK/O0yUdDroc5UKu1hK+JcFSZNo5a
afg0O+CbxSKFGEydlg8PncG+M7SJW758o7BQ7kUZOAmiBT2tF/Zh7o0KnFbhbuI8yyG3ShoMi53N
WB4QlDXXXTR/J8fE8qpGtEdjoFl++ajThs/F0LS+3ZL5VNjxExLZad8VBI6XJcJU2I3HquiDY2v2
AECCePBscqdp9acuaFf6davLh7maNQdVeEimM+euKNyx8GWpqFtmGBYZSKV1IrA4ZzSa0AtpQDxf
vjZNcbnBLhRu5gVDPBY2LgtmYVsnrLWr2AkAs042aUehEd5UILfXsu5J4kBdfXP5WqcX7jX2XKX5
4wsxPQMkCIJADKclR5a9buBwpdV4nZuOdj1kWB7sMlmxpCXVZR63cSzKWzUjkVlVCVCMi4Y7W9dc
1Ti6j6GhVTdwy4m+GwkyT13Fa1ut25lB0d5rBmmAfeHgrrFeo5xeSjqDfK+jZNwNripWODiNTT71
tLAsrYf/CUPfMBYEb+tLoy3IfoAfL1ISTrmIHUbEOpaczbssMNiPx4y5UhsRf6IQ9bdQI0m7Iymv
03XYmi5rE7uJP9vDIDajThO5Y6oPNpTbZCLU+8ap5U1uKPqj6X41LTt7yOBRyygwdonZhIcB5NXh
8hGd+J8flVnlcvXtq989MSID6lC1pbMvy3nY5g0WwVZv+yP8he7YAX45ZkDJyYaZXZ8okRXcv/hL
ipfE69122s8JqysIcE+47c5ZGOOpDXqDSWITgBkyp+RASogKbRn6MWHM9TfVZfDZTM7VFMWIdLK8
vXJYkFw+q6Zs3jgVWCk7VVqGdJqJ98RqNRSNZr8Ka4TcClySVk73QkVJgb/spnVxstr2TCCQ3RRM
tdk+FWw/e6MYDmD6hgM73p8f6d04HHKXg5i9KzdcXu1t35bzrdNpL4rZmAek1dPt719PG8zxhXu6
fHb5+kS/yYlaYkzMGR0W+93WTaebCDvMQdO5j082RgjubLeuECDPNYbu0qiCQyJ7ohpndSbBIIXQ
u4qWr0aXr4YE9aQaiq2Lo1uQiuBP6F6ZwkBa+f2h6WcvVyQIs8JqEGYxhMOuhqrWUAJQRTSMVS5t
zEVHoqDLXow+lLzrqs+as6uyDSoGdee2A69Hf5oDkzfO1tsFEy4OVbW/fNKpP4BXWHt16kxtJ81l
+T9oRI+n03M1hdmDkkuPG7nzucYWV5XRsM8UZtbsKGNZuUdMUXG/unxpBhxwujx00ZdqcCA0V2Yf
bi4U8WGByzfMAPMlyWsgqMbtyp8PzvKp45JwUyXm4HfjXB3bqvjeLcRVjsx82xBKubUXd85QO8TR
ZNV1bUL9Zq6j+31UmUhLyNqWCtRqG/n1qrVLDS0OUHUnNOS+RWCwYg5V3qhERkdp3V+xkn4VwAM/
VQbx4kAum1NCJtgBwsEdQ4oGsJfADJuD7IobBSCvwcY4C+3cd/kPd7NO7ppJmtvZzeOIxpy2HOeq
Ma2QZkkGVxpdSkNieay6+ZgQNHaYSf8DRjKhP4yZZCwfXR6QWLOqnYyZTpl4cpQo3xEkap0dpbbO
Zq4bh7zoHxytnY+KJTDasolb4zOaj+ISQOnMBRnitv5YZtlTZSM+D1s9oX0asAUrTeSkY3g0iqY+
qG1frE0ANxsYcoSQtgE9r9YhOYV0CNYuhQoKKlJzHChGhTSrqrZdm5Ki3mHpKi2JqQPYXAsQH703
DCO6FWJTjNPByAhrC4jhuerLvrhSzEReCQbO2pqQ825Wym1I18kL3Aap6dCX+1gwD8U9I3YhMMlV
b2ouoav1z4eOnK8Vcg0A99a8Hh1ZL3eKsN0VWfZiLudCTBD9qi3KfEcicHMtrYxcaVYWTFBC9B0y
/iZG8xUfh/ncm3ZHSsMUPlbRPij5bUyOmBiqpfPvD0oW1Mraypy14BzYS1nGxMqWS/pzAg9vLuoj
pMpgttIrdOGdtTGNnINiba3iZPzqRmFIRGUT3kga6G6kWIfSGoJPCDJOWgNWV1N6y4O0NF6NC4h+
muZx43RkLjuzug9EBWfdGYe1kpi5B2aq2kyimOjhBsY5ibO9lnUTzc3+1VXYjJllDD53UVggHvmk
GZK5Y2wGh0JiRgK6sx1j/D1JRxCaZsroDuY7w6TF7ZCHTXCH7OabmsTimyVzoMGS6OLeJddvSTUx
nd456ZA/N9VI3NoYql/K1i2+N7VJersIP6dB320DG6dkahlrHYUHv2CCL7JMwRT0n4eSDLpjXFoq
jfrY3lrSeJlts7wzR9PYawYpXAWhIj6OVufYRYrgoNY/jRpy2CISKGxx9uxYb8pV0sTT7oPd8vtp
LQGkqgDDoLNffqe9IIXKdtqOVKYQqdZVWOs73lJ1o8KedKKCwUh3NCD3rfm3JKe62AeA8uTEuQIy
0KZzFcdfCEXt1lXv3hWN/kXFD/7BOviiHvi1d+uyEIaTZxsGPZm3crkZcEogkJ+tWSXT4FfSK9vK
OdgChNns3R5GMw6PAyyunc1R3x91nRhIRDSuNTbXQPC2E+2CtdGzl58x4G5DermbJCU5LyI9CJBj
mG1K7ZMcfSJTVFj0LPqzrCD+KBpNzpT4Oww02ArGsAImGW3V1vzuuAGY1n7p41cxYwxdR+g9wP1I
7VOYaBhyXLzblQhp1JfTGuX3vJtxQNBkiAofrk3sOzYer6nRfYwG01YrfT1iACbC/HPopsyOLY5A
oNtws7Z2Uz1owfiSlpO6QypgHMwApvkw5VBsByAHGNXu/v7I0N8v4HmGNhdcw0ZUxxr+1xZYoc2t
w10jY18GBS4Q6ReothHOQLnJGRFYRo2K36ieuj4vuTDMzRXnnOuHRs6UKE3l52x0tZW3re0YfTTc
2n1oh8JXgUHeZO70oJmYZC2pkVWPvyy86tIqvCrTSnwgTrHfzW4dGkGYr3Gz27RIzTcjQC1P4bsn
Il+Xo2bek745Gz8i18ruYoPYKpFHybmMlJuueGHZmZwuD7rGNpo4cW1nD05/U7U/kjHHhdRY53HU
yE/CExrQqq8nK927g74RS14SmB+sb/gVRBGpm9RoiUqaQTaDdL04iKSuPROjpt7TZ2Y7gdX429Td
hA6XES0lE2mGLn8XZyS60PlDGZG2P3CCDF7Tl9q2nEL9KmuI3zHU39kSRuWwoB64u2ciiu4hnfpF
Md01WXJqlb44hHo0PhL8vcX1Ih6yIXlWLOUmamR/f/Hk9cEPsi6bD3otmma93fo5KqYDIUygluic
381aHGlKhSjEtVZv4V4LYyn3UhEsbubC9VJZ7U2m1yueanqj4k2ZPyueQRBpSybiUoKNQ7LLIPWj
aNjOjp8kO5hJWbLDy0vpSDTrHd1GArvDBkvPzhA7Z0Z7vbPjvRA7yWpP7IJ4r4gdFTq7KNnHzo4b
+rhJHVYVu9zZlcQ5q3Rpd526Y33IGUaJBsLqzm12eIWUZidcv0t3rusrl9J1Pwz8vl8K31N3qT70
KXf2dNtDLU01rQfEapJeyyAX8Nu2rybyQkfVhYTaPoQyyU5zU26K3q8ulRc+BS+74mfZXnN5tKGl
zl6ZdOMqjCyiZR2z+T7tBJFxH5zy1ru7AcpMiBU2twQ635r5hopVGHJS5OQCnazOpno2wByqS4nq
jDjGrc6BushiQIZJ7YwyJrlU2a+axsuAldXknp/L+lwhgkkPiNrCc1uf+/o8oYcJz2O9CGMUmOjh
OTRPXXeKEXvi+e1OEx+nS6WAJFmMEAE1HWGOTeXPUkugPUekgFTcL1JAasoOv6sBWabYzDcugsCB
+Vy6RwiokZK+CAKbbKku2yEIVIJFDdgOELz8UhB66+eCC+9OjXZptXPGnT3uZmupIdyPJSPJvT7u
1Uu51UFYe8FjdbCqQ+ngjkUJekhQ410q7o4Ug4sUfcFJaY+9PLXyZJdL1fIEEbCcT/mlHOcEb8he
lhlLjdlZd049upzs3GbnOjtXiHKyczGc8+ycDNuIJJjhHA3nNCNd4hyi5SNYsj87/VlJzy6rY2DB
nAyReWpYjpyKdLh3jJMW4tg41d1JmstjSwo9H6dLaYKnfTLEcZiOFu/0dMSdhWi0/0MJiQySQg+J
GBIZJOHF6CFlsEcJ+bsYcmD7RXbaH2LI+Q8l5J/FkP9RQjaDb6Q/xZAoITN4VBclZEJntfqPEvJ3
MSRKSI0ovPKnGNL+KzFkPR/wLKOEpBQSSYxFD4kSEnVUfNFDIo2q5C9iyBnVlHOyLhXNIN7OmnOi
Ot72yVe/NbzrvOUQlrKLeVwPcXP+/Tl2oRT9spjhFBN0Fl36jAhe34LnwJxnLUy4cl1lYUKUkNDv
8swNV+FYiiMRLvEV6utq2yRhybVnJGFRx7TcLSHvwK/Ma6TgBgGRJUFGBr088tNGWE9jep27CAkg
nUiPDqnFEVekXmPZ7vUUkofVFrLG7sIVWbrkW+N6No9CGRFUkHF5dum4l0mAEG6WvacqQIHUvig2
dqaEj7NwIRLiBf1gXcdE7d2NglSBhV9GKDgGHmf5/p+arQgU6ypuG4JO+s3vNTGXsTe53M5sUT5L
9g/1Nhi3Sr1tsNJPaJqXEonnXoom8gDLfGIf4AWmx6hQKB5tKyqACUA0YE6vxo9yP+982GLUpPk1
EwDN1y8Vu/7Y+SlWQs3PXd/hZnOp2vWtzpdspl0flFWi+5nus9dd9PNbJ8fv4gM4oGThh6HPmi4O
fezXaehXtjdz7YeIMHtRuxRafu1SlfTYAUh1m2I5Zh6gbgu8vZcKmA870BCXyognbJZiz0CRuW0p
dMHYOS2PgLYpYl2pwt3CpoY91cdeS9G0JH229MrYuwcZQPqcwSZJ9zTXmxKgXf6Q+F3ij7XfX6qt
6ZD4de0P01Ld5DeXR7wbmuXHtT9bfjb5o+Un0/JB9EfJCXMHwW2+US2lVf4U+3Plg/OgABX3jke1
DmFr3qR5A9P4zisKz+g8I1wKflYltlSsbUOq3AbdVimWip9IiG1dhHBL1WQRtxsCtSE2NNVG6zeM
3anZXgriOBXU2xjwH7G/05bINKoPtuOl2hqCpAd6Y6w91/RIA1FML7SWwksjJdNbP8z9SPoxB8ul
qs7Pcx9wQnepOvfxHw6szTV/6nxX88fcVzR/5jDQfbPzyQ11LjXpDE1XIvcp91IKGd38Fxwhl8pt
5HdeaZOE5yE7v4qlN7BCyLy49egrldAu7W1kbxOOkm6p6FIYgYSz4VFhHI8EjO3wRPTwUmO/MdWl
UuLF7U0NcfJS5HtF9TYytsqwJWkidbdd7FFNzPB6qWrwFJ3MS8/VPd31hO6prjdykLhez3HCIVH7
HccGRwsZa1wefCD5pA9xpSxq37T8evpZ5eRToJYGy085fDhwpqXCSylsqyrfHX2dTPHKV5kGxv5U
+T3HSIzF3O8cAjg8rrQOxjrHszuMZl5eQGIk9WQpNfTgY1JKt0VuIcuty76bwyReipgV5N+U0ixF
q+CDK/Y7CSGCdoxwpuAiZbCFeKOsiKdsVOoJFx9I2IMAMnIqQ0nOujoSlmBv7LZKTpcvR4zHf/8I
KenYrPC7fJr1ols7DSt6a5CPVVMF514nPzIlVfazuZjQWztilGAp5jpUBOISJ6/3I7/qyRAQRtPp
U1ybx3mU4dUl1coKO0l3Y5PDYjo0MqS53LTOyrKVZyfRu5vOjfM7I11o7vNHo/X3ABlHEws8m8Ee
kx1Wib9esN06kGmsCHK89TACIK9xizWCwbct+yFaPrt8SYd1CWWKSsxDGB77/lCYBydbivjaSN/3
SzTwXrR7O11KuLu820l9xyAmgdFnLSVIHg73ggl+uS/tvWewEotIm1/KmQ/2fJidA+3nIT1SXXrs
u6NqLOXKU1WdhDwV1VKde8qqU+MulebnaDzH+bmBpFx6cjwHw1mxl0rSq+hSkrZWfxUkV05Sh4Sb
CwX22KiDhKW5s4F1p5THQB5luFRqHrr+MPQHkR3cjC3XvsOTDJ802hjp3mn37A9tl7iMpQrYJ9VS
9HEcaymblxfulXGpwt5r0SGz9xkTikuN6ZHQ7Z4X6ByG7qixuOlovS1V4h2uaO2ezPmkVocYWM8p
ywH5nKhwPFNRflaWnNoPdgl/IbBw4JhBTuKOzcTqHRZbm/IhKFPS5+lxoULslYRFSmZeh8GgbPqi
NO7GRikwt0JXYAn0aKObnp1ovglAcn4qiBAxJMHmqV42Pp3DFgQlXM4B0v52xFl63Un9kFuiuad/
2d43Cpcuo2mv7DnnihUhKMZKuivEXDw5VerFnfna1tFjYbvyHjZjTfbI0isKWtom0WuR9f23HL3i
ZEPuGLFILXAGeruy0r4labO3TC5q7aBXNyUQvvXc1wo+nipbRcqYbxLLrO85TW3W3cNjIdoHAiQY
r+n0iGl94nMMKxs4m9FezVZerqN8tr46QXEVGo+gM9wl0bM7VKm81Z1B+EJnT9jlhnUzZcqwqbXo
KclrccZDifS6xuFbKugtRHGcoDdgbhjUxzrUD6C/bfIBM6BMU4GxrwztL7qCW0hOxvWk9tqxC9Xx
5vIQVwQVlnS6to4ZEGiRgB7s6vwYTpN611TaE+/PcJj6jIFnZKGlb7QT6om70Z5UqBEN2FjbMVca
ly7kdPUipe2ygzEAspBdVN/VP/oJ+K8DBujm8qBMMjgY63io5nUXmPORBpn5VNpHVsDm56INysNk
jQ7CThl9YaTzpJZZetWG4zVIzpJL6qBudVoipMBDkVD7+tah5XgrAzpoQVIBJAmDLlxzl9TJfNKH
Ir/KArvAwYGVsTQL+zP9q1dNMfKXsZgOhPZIMM3W2XVwVfz9zeAvdsi0XhaGqwo+Tsc++OsVsBW9
YmdWQ2yCnPTbqEUnE8wYyx0Anp9zVXuZZ7hepRJbGI0U9S5m8ZiCQd4SbqHgj3D9yAklwLJbSstQ
ZRKC3tNIOf7PQ7t8ikmaqT3Od98Ioru00MQXLcEUXCikWLdD594yDnkdSucsrQc3fQymR5E+xvIp
vFTVPhk2wOqlmoHobD8rPifFZzV+nuJnQ/vcj8/tperxmbtZykVyaIor0Rf1XWO5N3//vgE5f7fW
Z5mP5BPPM0BEqNu/vnFDRVyuNWG77FXlurbD3pvU2fZ7SxueHditZGLDV056DcbomAJoEPRAtf7Q
xTd16cDjqYkQ18xiC0kZKlmrwQuagLiHUfjNcBp5U8ZSX0tEZtdNJ0hxzGE81yoMRcsSJ1s3xmdr
MGyoO/qqrHg/QoFWnPDI9pMUyhcXdAwrDnausZ61hKtarwEu2fVswzZVCE9KtObKtFtuU0bJurKo
jZ0VZNqnOgvu5jY2njp92mVKrr5ozjdHFWCKnXki45qHtqimU5bagmx1PdvHGnldUxI9oCcOH1x5
20ZZyg6LHG89idf2WOfXbocYOidgdd3bHZgKyx7OajRmJ6bsa1PPXon2HO+bLKp8K+HWyLyo2JmO
Im80zsMVlEV0YSYWbfCyR6Mr55fCLL70LcRJ2votq7yQTlvXNH69eIs3YV+uOwW96jpOc+Ld4MF3
5fTFjoYC8wKNtBFVN0Layxrk8mBrerxKBjSSHx0qb48UMA6Yx/DaMJcgfXJpL/5pV8gP78rBrbu1
aY/VbgqUR7MffoQzEExC7bszioiCiD0/ce1hXXYIM/7+CbynHzASYa3HU+Bg5V73ZlsqyZlsNDAP
ayMK8CZI69CKCuNg2wSAOLAc5BbN/LhkWVpx5XLEsIk69sgQkarNoMtNT5g2GhNn63TPWYvPMUVt
YrLMHuQLXMwMLuZUfurmbPf3z/xd+44nzSVJsDxDcSXeqtxCFJm9hvN/zSIVqZoNRCjKglXnqBZb
bOM7aoXprHQYqy//73+9jP9PvhY3v7cvmn//N5+/FOVURzJs33z67/sCM2L238u/+c/f+fVf/Psc
vdRFU/xo//Zv+a/F1dfstXn7l375yfzvP5/d5mv79ZdPtnkbtdNt9woh8rXp0vbyLHgdy9/8337z
H6+Xn3I/la//+u0FBHa7/DQJMPa3n99aItsw7//pF7T8/J/fXF7Av35b18XXl+jru3/x+rVp+cfu
P03ddi0XUIVpWbRdf/vH8Hr5jvFPE/EUv0oSkYjpXIKh8qJuw3/9Ztr/tAwH0gmrLlLirMVL3RTd
5Vv6P+Fp0klRuds5y2X2tz9e+S+/wf/5jf6DcPObAmBXw7N5O/6h+WsBFeY/Mwl+facn76UYZwQU
Aby8bFv00Apipyi9Yo4K8rEHgjjLMttDOLHXoxWTJuUM5WEOegJ22+izW6qYVnR6WABmb4vQ1T5i
my6W4j/30bgJWyrtM94K9Jzu26kOvTVuCaMTrFzJtKzjynVUPg028l4nNOmNGGuaiHZ7TJgD9HqV
slVPJUFuEWPyxvngkvEOO7I8G+55hHq4FuGkvPe/XLNEMQD5Jd9jZVbfmFJ+N0Jh3HZGeo1GMt1I
3W78YAnjUVKnWPURdD9VIX5+7tJNWj5A1A4P4HDnTVf25sb5aAT2/pfJ5YDIV/NiuLARFf769Pqi
Q3ijQrgIJuxn0+QzdZhYtcqXJLC7dRPnwTbRQAAHhAttuzT8luo4qI1q39vusDEzfVfE0W1vf3St
f3vF4n3jHWD0zDWLJ/fWV8liGbydAoJ9QD23Llpzo4/hWVPjGcCh2BddKtgdavOaw/HbPHft1gGM
yrgxIlkEyrQj8EmB/fmSojJu2rRcB7L/v2pZeZKcBAYkb5cTAdD4r++eBQA+GoxMWbVZByjVtbO1
1PuQ92eIt+GGvKbzwqW7djJX2atLYvpUPuhmPX/OpH6PRq3e53X7WuD0ZX+gdc8OML4V8X/9rrLc
u3gop/2frjM/z+Zfzt5LG/nN6UG8C/4FooXBYFr6r8850EHpqrkt16YpaTUViDnmMIiJmlMgIGGQ
yveknDw0nXwILValCtEmW6Ty17UizE/dqMh95Zoh50ryfRzYaskkuLJj9XMss2RjtXbNYUpDTrAP
hD5ooYmJMoU7Zk7aY6Sh+iGnnMW5Vu8KJ0g2uhKz8eom5uGNpd6Om1daGrqXRs28yeIu2o7opfcE
iiE1EKJh6NT7WlqIzWwY6c0w5toqIZUhq8R47oRyw4XQ3hsicXasFspVgJPJtWi25ZPAzk+wsjdN
iAEMJzoG1qgdOfp2sie5nAGXgVcH7A/pICjjpRJ43Vjq11OMTDKdYcGO4caQUbViM9luk6bbBV2W
Q0BaOjllcciEhQSvV+qrkr966IxiHYNlQcpvJvtGMq/Vqm5COpmtU8XQT3bfbsQScAIJIPMiE5S5
kpT1rmef7ybqo5aqxYZ5KT5Ngux51TrHiz01azm4B/j6dKXZyRx0p/wGzpSlsTm9OqnAh8sS0JNm
1G0mNklIE/LH0CpOCUE2R9GlH2VYvNNGcx5wx4L6Zy29n3fnQT12cZjZqoSwA8Ogr08p5gq/M8WB
NcNMMzhG3T6kOj2AkVZlMH4vBig8ST98CHj9i+sGgScaRqcFlYpE+tfDu2bk35I8oayyrO72Uddw
LZ31cVN3uIIytF0b06zAsqg26kz5taVlk1VI2Ex6/KosvgYxgkrFaHqQv+L6creyM1ioOSYrfrem
sVKyyNMXMapolHrD6f6Q2GSW9E5+bs2qZp4WfdRoXJ7023MWAgpkHOiKS2rDry/KIf2CkO0QJzSD
TJW1A6/OxSZN33zQkP5D5Q6QVHvdMDNTCINHlHHmZnCLcKPZXFF0d9axCg8mvtlyvJqKZwcr4iFL
l1lEJ34orE2hvbY0yUveiyK+r2aMuMPALkHgYFWniv7pEPYbKyYT2EZKqAz1B8pwLjTvX6YlXMtA
0U5fEATOry8zL8LOSZRSWRnDk80+yjc6w1nZznwWYwpjl+kdGI7nRd24E4KLvEYKz4a5WbgdOLuf
Y8166YIMYp0yrqZJUQ9tl0a7ecrDa47BddN09W7IUpzCxVA8chy/INdrmNfGIAuCCSojC/mEPkfY
9Gw8I/qsyrEyx+L5O+ZILkC9PM6pJR/H0bm1+DZU1PSzI8LbSFdSbCFFvZJh+mNykgmjpEFXqpzO
NsKDesb4EabaxqnBgtT1qmlN1Aq0RrcI3FZBNa4l3ZlDFWO+jefyuWjBNtMuYgqV4JkmnwLHz9h/
08YIlfF8x3+VHIqpSrfgIBY3nGURDhZ3IIvL8GCCJcDQ7DTILe1T2Uv9rE71tI9BnMV9/xJruTyw
9sGizCWZgPKBBZyFpkk1ot1Q6c3R6ap7Udb1feD2tApREzF5VvNQ7AgcQh81j8Mqkv0hZgsTyFY7
ZE3YA/mskXCKG7NdIN9z1W0XedvjoEdiY6fmTakMoA8zXX9IWP5tBJq4xMagVHZ46GsTyaZpTOoq
KMbSyyK86EHaOeukIg+gGoLndGDcw3wKyApOMrfYYvuH5kpzqBUlI+dx2LfKnULU4XVbz99S3nUv
Vd3rqMo1QIARHZnyxekG5QFDz1GfkWyRIPUEebtd2cgowHRDT1jEs1ytHtpcu3bUlg5aYJ6TknEY
st3Ic1telextVALcMMlib9CblLmfOHTGtiR4BPj0e4SyFZE93K1Am8dfzRLpaT2W2WboMm0VWZXg
PkDXYQi/s2xoHsbC+FRwuybk3JHHUWVHrWXVeFPLPji4422zvGlOZT3R+niSVpN4PT9Rr8VrGqgN
RMyWXPq6ac9a0dyM2lCsnWQufL2ceUvpWWIuVNe8dLl1hpEpaqLwvkrYOjgMcc2qw6sB9zdMFBUU
X6Su9BmhvSkCbtzhgfPy2BLyYrBSXvWhBKAmhh+S7J+M0Ehfz0S2Avf+imRbXwVi5j42OhXYZkUe
5OCsCsJLMJmQoLqfBnYIsRyLg9k7eNHbiJEm7lXQGYIM+DQj504hZkZUCmKmuVXXs6zru5AXzFur
ferryvVzGdo0Wdi8OoAAaLAJv6qrH0kT7mkR4QMu+k+aC+BGEc4+IT3lps8Dc+XGMDmgZsarwI76
V8u8soLwOufyzlbtv97smX5ZZf3FBdty2IRYbJBUFhxv7kIBITL5pLfKStqo/+DMEXXjliu3iG50
pvEPNq+rFvZ9ErfBJpocF0tCO6+dsPzo3vGOfresUdlYENwCdud91ENfu1rBZUhZDY1KDtQYs6QO
R2tVa+FzDTd6U5cWioHAZRrY58VaFwQq0GuFK4wcr5zjTeUMfq3hw8JMo65V40sQE4T69+/YO/Lh
8jRtdbltg3WCL/lmKZ3Z6JcjE/tJoTrDphyDkdxS/RxDPdq6g2i8UWUdKnR8eJZNdE/qoAaotNeS
+Esl5fal8LNX+dAIn0yZDuFb9VX2JGtXAfFXKPrDE+rmb3//rP9q4cOyBx0knFHaQW8bQrYV1s1Y
4WUyy0GQ/Ekqkju1Z7M6VbqYNuFkcpZhSds0EiWHFhp7jrh8VTky/aCPeoEsvlkjsFlSgdrTOQAA
/2YnN6a5MqHGl2u9S1WfGBlnpTjI0EDW93MFbWJie9S1eOoGZ9TWaj6UN1EdMmwSTE5EaG1yN23v
1MZ54XLd3kfu+DSnOG1yvY7vQqv61KCbKTVIL0XEAWHp7ZaAgGbfYkSNo2DeOoIQxMRVQd9VCXBH
QnIlpJiiQ+BfO2a6A0i5Kt2h/TqGaOijSppXuZLo+8GZf6SJxO2JsNsmCnzVkQuFY7O+slOxzd32
ponUniGDUsIC6IJDx3C7KLv6IEkh3A9mT596zHQvbFPwZimxb2lxlFn5MlRcS5qksG6bkWBKtVsX
bpk8COnuU2O8r2m+nEYXCLlmTF9Lvfz/hJ3Jctw4FkW/iBGchy3JTCmVmiXLljYM2bJBEgQ4j1/f
h+5N2a4ob7qjuyrszCQIPLx377l/u/87v0seWddwz+i64TJlgfwuUVZzUzt2vxkx4kpmIZWOx8Xq
z2qSQxy0PvLe2rgWjTscuoBJcqHnH9i/kW9Ayqzs7aCE4aTb6NXn2bEPPQcL+x3UDk8dbJ+9PXNf
g3G5o8fMjQRm8mFw6hpo2MDKJ2TwMGjUzC2UiyOWuq1ZEgt/STrJRt+MMmt48Y2/Vav/0oAJI/qk
SGH3cNzf27RZh8a3MJGlBRPTIlG6kPWEeW+K/qGjxgXwatbJsGPUJuxhh8XF3lPnvryRVFQ1e1As
s1JDmbGyKwAydTG9CVlOTyS2X1ZYx2NdO7eGIpK8xulAoYe7p1xqqo8Jxci01FvChd89zJ7OT/0u
rCSe/rMxaTS280sv7PZvg88/t3t3b6ricHLpB1i/4yvDnGQxYu7BZ25QdwqLQ1Q0YRELD0OFS4vH
wMeIQ8sm0dqZRGIwQD7Yc//krDydv+xJe0fp142AD2NznHMZw1XwO3JPrZ1pd+1sAAcWxUMb5kcm
G0nV9GR+GIKCf/eX2/bt4NESa7I8zTlJLyrjuwI1+Zdm3M9v/vuH8UOTvGoE1jTjfivpo6AxZFnz
YXCbYDqWTn/Zqe6R0BRQ401x36nvOmymUzlBYQw37WPS4I12jbV6EXbJtW17ba08us8ZcZ6JyfXT
WdoTU3SHmOG8eDbgsR5BMGdXc49zEu/Jcr9OlBvBikZLjuZ8QV66RVMSmpGXt4daZeb9yql4Y6ME
sueN9OzCseMZVF5iN511N7gCTCoK6lCNn7AuZAx9joQLPwkHd1ONm2nusjnVdMIOA2zgDB1bPNZC
JJsZnoyuuo7MCrMnPGQm09Cy8KBy2k/mXy9M//ak+WmZuRNL/wfPYDS2Cc9RzoG+F0VrX5Zs1sLE
Lsk+oHGxAMyLYqLZiNuzFz+BG433bU+B8PX2ZFp7CW+A1XCN8Uot9D+9PO+PZmmp2Fxw3zWtyevl
9++6R6pkAIM5GDi4Ssmt5L8Xrf07pAR22t6b5n6LBDLi/v7r1S8yM2OsR1zhEcDzSF8Owwh3Hp9t
TJP83mPC9OpliTmY8Hiw2JFsFqAJpq9R+5wN2bGpy+FyMmgDRlA1YuF4xlWb51kalitQ+d5+mdiG
jEHbR8PS3HOM7sdShc4rqIK/fJU/+uN8FTrkVuhERIT/nAT8c0pF4pclp5WvUnWjSlczmsEZlGRE
OPKVs18WkbjrRPsSNbNNvNGQinGcnmcftnRBH9BztXF2s/xFd1101VjGShJTSTak716VqoSUMQjv
SEkXHSsN0inS850MyKoZMmJg/vu7WH94PX4y7UicD0Ka/Wicfus8+Myr1TzSH8bwAlSrqmsMH9kL
ieAQ/0p1T0gIIKgacSWWpISb6oqmr8TCkC8hLB5d3MvlIyjTzRrbN9tGIVYKizOqB8iFCiqm7jsM
8lHLZ73zfk2ySSkTiGxarfH+O+IrMkqy/kvV5AjoZlexmwp1muAVP9o+KzYqHXG7DN0U14s3XK4r
NBp6Yew0tv/J25nFAFQqJqxPmcHGu+35iOxTCFjHJrzW7fY6SSINsqG52TAphfuQO8itp1XUhw4D
xVOQkatEhdOZrkZoskzXSxd4abBxuVrcFQ6uzb2HXmW49dc65zY05hu0tcp8NXBgxNNUXNtBZx5b
z+P2b5zwaUtSW0x1gUryKS+b+yiCj+obppnMdRMkrgl4qKSbIBDOITwDOT5wL/T1aB+3QCIgNdYi
Rf1AB5emn9cONWReBgduu4W3RY/fCKk+kLOFEtneRvVm7M5p7YanbKjL01B80CqHHTrU8x21+JE+
cZzZrfvmB4q2hVTzkbgcm7ySzjwYbtjeawhCBy06L53yBqc8xykSF/O1l0sdt1X7aTQH71zQjVcB
BJdetVDe6c8s3lL/pYH9B69rX5FusGe4OAGo9N/ZB4EK/blf2fQCa9nisIeHZnSjdw7c0klHGcRl
xE0/tsKHocf9QZjRc7MZ4VXmQUmXLZiBNjSfXYzsaZU5xdEU5skN6AIEavqYMd1DcwWobDtdR8dm
GNOoTIY5Wt8K0Ia5ZdqPQprct+sVma3pXohqUnA5VXQu6MYmWKe3i7YCB9Msyw+hh/LBai0M9SNW
fAXqPMizk7uwMkzgScyvw6SaNMP4BdFWYF8Fg2vcVNxi74RLlokPAEUKU3/1nY4+KtoGEB/N/YDr
NbHzYLouBsbIxmQYl9kyYIHAdlVH3Y3nN+JgBXo6NIV43jbXeWxxC3PEDldu3huvS7tEiVcg5exm
thggy4BDCh2RbBbIL2v+CsoSwSgKAN/KyLwmSTXOh65MM3Lez4u3PZCBZ107tJX/e8/51y0HOixF
A/ENxHLv++s/pvwcW6XubYgsDrlisePQJRCiiNhgmBYQvsbC7oPXNi/pTebnYqqMu7VvnCSrMXWq
ymsvrcoDw7AiUpq4ftt14N1zcdri0vHm40wqVkJiYJM6HGZHrzzL+bu9wI0yRvNvaPx/aWm6Pg5K
Tja44m74k+Txjy/TKWOZFKMVfDBVcSiH8qbwh8+6rL8Mbhax/ZO/xlOAWth2BU0mXrYNv3DcV9nb
6hj5g7drOAMD9IlU/dmOgvoOQDwSH/uE4H99m8AmHAyvehfWhJR72CS5Ig0uljFPjWLhUtrp12lw
vhLLRnVgIaLcij2rPvhiEFJ80uj54oV+aTZL/ehMRA8oD0NV1tfcMTYPjlx3bAEJJXpYnEuauphV
NuJMorFLqUxO3RqgNu+r+W9usT9vTh7vN91E7GJ+QHzPr+ugyGn79SUTQI+2fTLP/U3Ze6/CIIBO
TvKZicTV/03txo6kLR6GQ9HPz+64vEkcswdlRX/1xP5ZWvORmEVynUPhiOz314+UT3iznWkQqAVz
HH7TS97QoO5mgr9kYeDlhBgtZknoSDRj1TZyunDRBFGyavhgs/+XUv8nbOzX6trD9LoP9+nvUAP+
djpPmeGJQlY0TSz6jHzgnpACPb8IWnbyC8ytPWgIJQrfZky2Mk/V7oDvSz601ICLyPX+RubWYRlC
4FDGWsdGsT0uNNoeOuKBNhlxB+X8axV8XZEp7pRdSEloOPQrt7jQmBkn3VtHf6GEtzPnkIdGik3l
YbC7hwqM9M28zk//vUE4+7f641szdvV3o4yHk/DXpzD4ZrBOIfdLj6lu0c47UiU8RX4xHodIw4hs
CFBZMXAz+XFlagAcutP59jiONZOFpjnVUj4P+DNvK+HCOGB6c2olQZCRC8Z72igwRu/Nyt10Il/y
hXZxRmioBy7bAs7rjm5CpMJE7CRfz1m+TJRPfznk/qVpx4P1GdGGtNr2q9OvX5E2ui5ILCOAPAve
zIBu7urPd8vWUSPuLdp1g3cAiSb2Wo77bmu+E6la///9hoJjxQAnSj7mOB4mfzsZ5cEb6+IvM/o/
5FC0NTCHkyRlo7Zw0Dj8+in7roUgMdFyqrzpEx2Ii9xE1CztDUhDFUtBiqtZFAzReBM1we3xuC7P
6MRfrH3KyoXpwqjRMspyXpJZukOq53I5jMFDWQfBRRXaIyR94wsH2l/SgX7Cmn5dQgH7yj5Q23dm
5CK/fnJTBBu6WV7klSyBU7BT70owj3hciirxu1nfqR0rsSmXTEQcCbPjHnzHRwFRX0G3+GtO+Z93
Bj4PUeX7cJos6J8Mx38cE6qoPHSlFKhjBN9dcYIf5eyWKcKSdJOLdW3kjNxnI3iuoL1Tj9hvBQT3
i5/XtJ+TYFzkzQJP+GcP6L9fuH/pcqK2Iz1lV9S4jBd/E/dbhjsrjWQ4jubMus7NJY6qgKR6Eb5m
jk+TcQUNN6m2oxYkaAIfTys+rab3/N+f46c04benFqKzQAHF9+a/fltvqJBLb645TJ2xfc22qNri
nnSude428kOx1di9RefXC1VaTKQvkV5CbnbLLWyGrUSyq+WA4R0eZ2sfNXB5u2gyLCZbA0ERFzc9
Ci9CPIiiTzBuuTAtaKslpT6MeY7UGK0WwMDW61KECuowtvNnwzBoLgPURyzpXDehqM9mHwD+UP12
3FQUnbRynyZbPqx75W7tAeky5FbqhE1iZCM9Wt08h5lncoMlBLvM+iGOMs9PWwMbv+od42rKNvv4
37+ktf9Sf/ySETtLsKvJwt+FK8gysiJXDAV8rfUpfMkCe7kCodb1tEtps9ap2zlJ4egrczZJIZ/r
+59667bPMwLi5N+UlT+TPH77QPTOCA/kwsxS/2mO/OcLUIOdnU1wQUs5MeuSKZP6BUUNnia3Y6Ae
oH+NKyHJzzP3PVuuUBGrTqUI7LlF2nB06LM9NoX/IVo9n7i7iQdnsw4dhJVz2WGACriXMUyusvOi
FfbGaekupeHfd+ylcpRX1rDal35N+ELgDD2ajEcNCPNhhZaXEAd/7YScb6sR5J8Ko9GJU9XvbmSq
1O2b/mEXxieOPYkLL/dValb539xGP83xv/5EPCs7guHqgKj9o69XFou1ll2D3B0LxOknlmywrOJs
ela/xqphz6DW2K8h6mlbfQY4s8sxvQDHb4eOSMsFXYznx33QPArdEzHcFdWh3bolcXSfRPZ7OFUu
XsfZTwm++UEX0zqZVfjV0aF9xXTYfCAztcVqTlJzJ8fXsVlK0gKCEv+3Rb5sv9/Hi4VRcxXYGEah
UbkDAe/9GVGQuszlpM5ZodR5MlefHvUC4rlT9uPk8zeWtEPvSMl8IXS8vghED588XD96d7sYMS/1
PVloorNSx11hrwIsTX1r8OH3DK9y2LESAX4pG2QbA8mzZQ8vDb7ARvox9wwjLhMjWq6c1m8eSMtJ
7VC8bLZHXiAtIMayyGMKslQjX4IszwmpriginBKMlgvj2RjPNKDQCobtZROU3ZUtv4jta9ntneq6
q4/Rnqz7//+InPS/X9V/uQ7tmnBMwdweTYqd3zpjNRybqEEfDJv+kdydMA71h1MbhMCRpOHpKJ6r
2ThvdZ503UAVVujrol5xQnFvCEswzsW4npEWJXCiDmO/PBVLSby2nT2oervA148Zf28fhqoY49Du
e+Sc8i+Vwh+wfSKLKRZsiyOXegYd6q/nLcIMW7YwphIEnzWuSDq+XdVfBAthaljs8WsFWfg4wsDP
hnK5ZWIK9NOmVvVuROEu13zMKJW005Nlq1/RrClyPsJv//1T/8s5x3zGZ05KcRmhHf3tnMsJE9X9
yHLRQN1S31g+iRUVSjuGHiZSAfu6QMKHq0PFFU1zAAHN49JkRjJoRoD//WH+3KHh2diEdIaoMj0E
mr/+Yn7rVuAWlOBmYewBIBgz9V+uD9afwym2EnM/UvfhBQ6M39ZWG1Zyh33mSbiZhPFwsSTPAZHs
dVsQck/fAqqVhrvm1J5Aye7zYtIkMSdsb0W1jqmVVT+iqc2uJUSl605SWyu7ukJhVTVxrhv7cnCs
i4gibogdXtVrcTFR5lz76/LRFMykBjGCKUYwvA+ibDqJ8/qN9VlgSWpo189tG/dNO8e6mqOzKUa2
f7+ZLrARcdsjig3n0Da+rGufUlY5V/b01GdyvF6XoTgGup/jeXbeZpcbijVQTeliw6tZvfsO/bWo
4wMU7pAnmTzOFYvNJf/65K8lOQj+C3zpLW5Uc2VvKBfbNiMvQIxQ5eavTmtal7rCq4MsyvWIZl+q
gVwIxCFsaNnBo0x3FpVfUSaRGZU/51uPeAWxTlpF9ksfsLryTAVp4Q3YAg3z0avoVKpO3AyaO1uZ
Dxjn9mTpKtoe2o5sza0U17pbb1aNQmAcZHWsWz545WXojJATTTK8mTQuu3B15aGTTBfrSbJ/F3X+
KPwrZpAgK4rz1ETF7aQYSxlT9mQspkrcpbyb0Nqc6j1yNJDcHloT27QrXetcAIU50EcATibgFUIX
HaJrXgofLiZJqXCIzsEOmJ51F/t21V7lRmOe7Ta0Y9chPoOGmgcrovWuOjZgEbrGxWJ7guc4q7+9
vn/uMvvJ6MBn5VkzB//dSbRMi57HQOSJ77vvP5lEQBW+dEHgnLhiNbH1DUvtejWV0rnImFAmVaCN
62rt67SVG4+r3EWmPxGEpbHumjLuhHZAkKGQFbHW/TUD4vJyRmiBuRQq5ExwZ+KG+lvfIEbjhhgO
k0Gx4Ifx3HQBaMDhNpdNj220PPsb6O1JolGGvm2+WYPCxFoF6tId7NsiKMxLe+lu5yzqHozI2y7g
9GgwuoDGhhtyLMYdXmZ6tbjK1XdGH5JYzaVBQGSWzL0bz4IkfgrCPLtyd7ZpTqr3kWMZnLc27Luy
bJ27JSoxuA+3ZWeucQH94dYKuvp2s5uvQnu3C11CxDdLe5Je+wAK693sl/VCgMkuy4pX2wMlW1mQ
UTiV43Ym7aFZufxlEco6cSo9Cme9eKjiEN7AO097vmE20WG2+71t10oZVyhjUhlt02VhiYqGN+Q2
m/ZjR8XnNWMSCcx860ALHFGPedg6d2bQ33iIPryJsCVIbmGNctdZ9FFR+dAknFOviSjqOj87zYyS
89byzg2XxzMoUoHcj3RuXyEBERWXAaH/cld3QuuPhkQAE2eX0AM23vuWv+3VO1twhZBeYBrbo/W6
kwX6rqutz2RITsexDxJ/W7/lPVqa0GyWfYYhD0XBXcVVwQua4C1x+oJSJRpPzoxF0QAk72z5Vxs/
atIU1rfAmfjtDPFeZ5LpVsMar3PySnpjO8iakXiXG2lk12ZSDi2o1OyJMvRDZ8tDnolPjUZxvY33
HGRgiqqHfp6WAwHDFp2D7VA6+WcfY0+SvdKwklBbWgSjHk2diKXPlHCIM5KGjJWnIBb4f6tbH5vK
GuCfGx+kiMOb3Ng0SCGnFKnQkmlmz6VpHN2+vwQhvZO7py5ufO+B+jbOCjzOvXqaAz2m+IlsEJQb
M0xSjtX8XGfRdxv2GUy7jJjEDNUU4M5vwZrH6+CX4CcLqn8X5o0DEExtzlenSUdWZTyZ/DxIBtoW
xQRDTC8uejwnTf20qOlgVBDorSADL7EU+29pvjcDmSZjb4vYyIdz+Fyg9CdCFW0TEY0kZBCt2mwO
MeVNTiWZ4WTpQrwrtPFyx33tVZP2VrucPH7HwSKlZan7kuar+bZWwDFEu8VmC7Oi9Z46FgdZLHCL
AKQlOOwOKJTRozG50WgBDqVXm2jfPDAbwW0blFeFFjYef0lMeyne0NKB6zFujBB4qdvw46CdIQED
jQtzzKtxZiA6rfQaK1EmDgL8WTOT2DjyU6sxvrADva4KGxr5oeA/CRjAEd3Hcg0oCom8KX3/jjH3
benW0BNKNKwGJL2yqGi0Fk6HsTS/y23jnaHlGaR8Oub8Mdzl+thriKQ36iyJAuTcU59vqaHiVY8n
1VN6N2okdVlUr2IKnrZGEllYfDVy+77ac/kgGH+X0Q+3lw8sktco5NtmFvhkSv9SSYuka+dT1s9F
ohTuUEO0HzMJm3HPdufnOak2mIscP0JUWn02nfyyBO3J9XCqDrpu7GT0ybIu363SgJjEV8WIZ3PF
n7775XQpF24yvuD/saobp4zqhAmajLVDy7MQ8sfc1fzArv5UWkkfiBu75J+Oa0sgq+OXaZ6LO2GV
79FWPxUZVJZgYrgC0/nC6VkO/PJT4gUPS+Hyt1CyQObkfZFLdpUt1IuUy+iaN+fDbrxjuHTncbBJ
6insLQlmzJNWXZ7zHlar2b3lm77eBhQcQZXdS8d7BIzH5Sc8S7OtmV5ZNG17Tx4N2rPx5l6KEqKz
ZdMCbdWW7/gHiIzVdhnM3tcN4Qj168hoL2BWF0GYbO429sR9KFaRK0TTUGevW4spxNxqhGp6QCmo
UFjUxdti0VZei+efrytPMIfRAgk0L3EH+R4hdrxJ5MjwKhfTjygb4zHo+MWHEClrgEfTzx7tdnjm
5bllEYpD0DdoeUB64CIVJO/wMIyquxPt8N6gU0y75fvu2o9Hi2oNi8q3DboAy7po7ush/PAcrWiL
wrkQMPN8R41pTUwFuwkwfw+kXbvwWNSjj/GGvnX0TuSCiPg+HpVakmOfiOWDt45mXGsCZXPzh2yI
jWmK6lXl/LVLsR1zOaDflIS5iKi4mGR5yLR8cExArPjxAXWHkB+3DbfhRnLYJaIRhfagPi3S5ctk
yzu+dN5hu/4c+Oq8qO59YUQXF85ny+jfxz7EshvZFIzTh2jYsXp7vdXsVlWNcjGTPGgcWhfh5H73
Glg7xpToSrFhCvlkNtZVoPOnqBJPbei4SdWzy4fkApRlRK6N0XzgcX5UQf+iSWGaQsAL7UZNi572
2jaL63YPyTEDfvVy456YRfz1lvHSNo6HepL2fhMaD3YTXK4z2y2oe5XeNLXBwjXDjT8q8W147UUG
AtaneRqP6NtcBI88Up9zSIJQ3OiuVYhjLCb6BkOvBK0pEQdDWqt6xDzGDn8MooXxcy0YyhHNwelQ
X8DEffDlvVHPeAsNzfB6q56a3iDvkPCRps3a1PDujNGTKdEALg5D/TUvVx3TM4zStQsOdbh8a2R3
iSoaJ8CUy2QbWWxW2d4bYfejC1mypqOIbZtQ/gji71SZGisrtQzmp0wOzx0bfjxlDVKMhhHtQJud
3tC3IgrOGJKOiw/4dfOMCtf+52aMIkz9aPvy0QDJNTCRWJ0nre0v+KWcNEPmn+h2Pjeu5HCpjytY
rdjPWTOdXycixEWuG2dOpwmlULhEB2c6NrZoY2/m6+WBIOkdLYuceFiiFcQ+u5+NjtDFzpYfalkQ
cBdsptmWzOaEy8buQySUcL1//gd/l91XzmHbKFF2RaodIYYmg3qX8jxTSX/zw1YmhLRT5FsrYNy8
iqnSv02NwP03Q9yDDL3LsleUEBuUjb1ToEZILRbp7YZJxE0d/aANdjWb2TNpfbgFEap4BntBZfJQ
9RDeQue9nrcuXWASa5XfBZn52pnAbbygRy8+ea804eicSjquJPBwWDWfmT98sVacKJgUMjQ7YcO7
BENqfK91XiYLDLE4Wnty3FwW91BT5dB2kqbP7DOioVtH1Z1nt6xnS+gkDOGT0jAZhm3nKJePLgH0
WfG5UjQZs5dQmW/dnutkiXzmD7FfM97uEL5PKsPm3aWfZNQdRh/MAlPUf6kzZGJExV5V7tLE7aaS
XrGrNgNOjLF1Pg9qfYNPUeDoF1/mTjyvK4e/q4F0jLzYZmb3nHMLj4sW0myZQAn8nJScUtCZg6m7
BYY6cJegGaYuM73ioOoSPW4/fNlh3bbBdDdcGn14QqVfQgT3caZtdnte5Aw5FZpw3BfjndHsGJIF
6SHlECpU3u5yq6jQKBFWJ/romvbVjJbhmGX3fYgPpdpyLs+euCvHmmqOvPLDUD2qqctIHjQ+KpPJ
O2L9CTw2p1yrzsHUEz9Tmk9ydDBxdO/bzDlZVfUXw+1YG70J5KgIPzUDfiJePywy83s4w9adPPLE
HebMM9IMKau08MlpEE/9wLCtXlWcz3OeCpdxLuPeoz1Qw5HQ8ASofU3U+L2x/Ol2ivIPG4pCz/uX
We6FSXxFzBL47Gcte5uH3cBgCUsm/lZudmkGrEuxSNHoVGG8KuRvrNPCij6LiKR3b4Knt/IMuc6+
0HK90VX0PkZoMZQyw3QDRRJHDfEPEe6P1q7e5whZnMU3nlRJVYWgi3mIx8LhkLDLKooBaPRc0Zus
pEVJkCCwJBKEzSNqbdrQW4tYZfGtpFAWx1RRnsat245BWT5affUaOJyhhFk9axAveau7tKCqjD0R
CMay63whmg8ByQuZoHy0Jns5RNs3t21/OJBmj47qExA1uFvgIvMqC+gWo5Nok3HGpnudzMvC3h5v
/toQFbl66Tzk1C8NWQzL7HRHTQPnGBTsaGzoMY0UmsW1+6aQ1+UMi67sEDp5VnRFMpg6UVqMibUS
bW5bD7JtACEzKjmQunHV01M/iLlySL2Bjuoq8+QxUYEP79BRt80coqtjx2SdkG2x/LDMtuKe4x87
7Copl8bhoOY38jgqJDHcKI11OqoJwRH+ixJVyLdW5Pld27R7IOG8IbdE17pInbY+WQkDdos27y6Z
eU/n2rZhJoVk4C5fGRWLI+B4xkFddARIWF4aS5BGUKVPnhQ3E7fU2F49GkktthHf7b5kW1XFmBTq
pN/WS2tz8v8rUjP7gbn458jnNkeeGylCQtxapflCV+3Kt4gDGsVGIycYEjPMv6ylujI7mhE2i66o
SH61C/lNke+AiYGrAb90PJrf5iwgO9HR7tGuvWe9FB8DeHfubdG1C33KK/rrZvGp2LUJqwgM4bw1
H9yE7hpp9+wzHSrzhZQXoxu+8C/qWEnpxmP1nFXCjHuMVInfsiJqDFVr1n5ZVEaqzOA9+CIXsdMZ
ZewGzc0getRjPOpAdbEMoidjjOZ4sdggWv+c5xjEx7mnHllRgdl0Ekc1ggBBmhSJgZHcyo7FHZoi
nl10M/sPTH0Z18W6OGg6huxmuWRSPTDC5mV/Br7dJaIO3pYSE0FBYIcaDvSQ85uMkU7dji7UP8UZ
MfmnUCHp2zwx8ZY0J6MlSrpxixhnwvsUEfkgtXrrTElFtF/hcmJQikGZiYhUojzrR5nTzaxk0dLl
Yrud1hNNrWNmMS+sp/ZHP+QFZ4EkBbW7NFlvVmUdN1Bs7AakAM0zlHqDOJfQ55TL1p6b2WlocRpn
YNlJCf9SdbnNFbBC0hjqewG+4cgLoo6T674NKiLcCFY3Ra31dQxoUQVr5rBrDITAYd9ifJ5/3qzl
w1ywUFfkHHUgPOOp3W1qbEYoBCE+reI7cR9w56bwUm0A+EdVvrayvPQ9SWTO+LS23eMClpvTMUtG
b20Z9gRYO+HUXZeCnCrJFER0OBjzvPvEZRK4Cz4ci4G8v6hLE86tAAgVF/VwE2hLpgUR2d08pjBW
4kgCruJClk5OQ/bJIsujGAeMHbG1ej+6YOvivCkBes/OWXorihIr9C6mZrlYp7m7LJCle1v3IC0+
x0QKRWWwSuVOY2+7hqA8bOkX5U21QWyarEhfKVu4L00UfR9ZWrEfdBMHqMP3UuSU8ewKpsAzjajN
nePO8S4aNO+oD7AWmBwHLckCzDUrVPrhrdFY0Y1LbIrulEnn+DNOSp62Uwa3nkVQ/PazXVHXtwCW
vWUkvnDlLM3NSAEzTwajlMRoWcZhpIudOvYsuSobn4TdQpywo2eABUuSeevXUvb3ot9e7KmsLga0
r/GWo/vP8k4xugxuA8ovWtwM6aZ144XzsptRkdqrQtimXRCxI6iniAhXyvLE3//htsSVhtPp+I/G
THVblHcMDOukLnpCMdfhltxkh5uRPSNqpxF+Obttf2zb8ZMARZoJ2L7FuiVTNQRJ3dHmzHlp2wa/
cI6F7xLQEUkWEr5DoTDybE8KrTgZueu7BN7dmwL1Rk70TtWqr2VlFGmOi8fYSbTG5FyF7qIpXIrH
tuFPJmW5jBcYkc5IxnWEftYpf4xuPqZ+21VI24Y0mmsF0aq5mVsu4u4KKZMCSeyuHmsNkd8K8W3L
o5Vy2FNko4v17ATvU9AXV9LI3npun6eMsY1rsMsudUv3tRsfODDfsr0lIb264LLhcUl0gVe23GB1
+LXR71tPsayj7W1usgcq+yGe94BOhAHHsXhmznnhg0SKnW1CPACYVcyUWiF94uxdO+3Z9eQcV24t
k24kVmcYL1xd0JEMIHobzg2Xqk/aXGfOlxprXc5vRuljF0iVuVzmw10eRIQk29xIHZucc6M4Co9Z
TFBaN/1gPdA4e/EFKk2WCV6gPLhig8S5LOgGBgUnhPPhOhALkMGmucYLtBX+bWMaJ7dRdwDqvyo8
tcMgPqKa0Yc7PLiEe0MTOACpfPCHNpn9vo25CU35/FaDZEn43yu9gm6fcx1C5ISWdO8dg+wfEwKn
qsU7Zs71wtbZSWvjblHBfWN1QOYteFiGVV/PddHRhkngVuxldrppHjXhUqEISPfIyq9z0fhpX4qb
LlCJw3iJc/p+WNyzmif3hsnczcbtAh25PDWRlFfQ4rGoiBu9BBHpKKnXZd2FY2a3OjK2FI4WSors
wcxrO6YeIqMhvCjHfdfp7zpTT5eckoxxg3BBclmeQnctLsgfYH1VznHZLG7xLayFlhAFbS27tb8t
qQArQhzaD4jqrF6LPT/KF4Q1Grtm35dxGAaP7GFf22qOp+U503QPlDRp/E4dVbseP8pqvglUcEmQ
1BudKvvWdeVXCGZf6V+DjtcMZ/zO3tBkSwpsrRNr4e7vdZSPzR6JRrWuk4ifflOvCPe4ghhHItC/
cfGcj8Q8vdkdsFqEas25JrnpXFFuogW0r2TjbcfJ2TkW5o9u/7fNYfzejj5019bhkXYIS8yGpPPd
LT4Ub0QrBDcekVlx43TwvhE/MJdYrtVkvM074MUJ8Ksbw9DiXur9pKzLFw9BWaCIofId3t3/EXYe
y5EjWbp+IjeDFtuIQGgGtdzAyBSAQwMO4cDT3w+5655rM5u26rIsJhkE3M/5pWBoq5AqH/DDwpN3
Aeq6d5HTZO3GdL0X/U5r8myHpv22jK7Y9Quhw61ng3jHkRm2JN8Im5ey4W6jeX5ryavZgoNpb3il
mwdAjCgYnCu+gRX6xqaVYkXoJjbMMNl5LiXkJIvk23godFTIcdo02nqky0tcsrrItrXmOrNj1z6W
hMJtdEaOaAdinKUhBWQp3CpqfxqpE80aRUWRNRdcqymzrrD03mkFDm9/Af81nsHBW7FajDolnyxK
2xzPfyUBjsbCbUoXROShooIStaitbnwkhISpJaBgAu3U1e3VVaK9XkoOAxQlmJ6zkYWFzsDHuUIa
bCQCwQ1UU1d+hbGmez4V3KlBuyt88ekTmoIKOvthyjbO7tTpkp3e6NdsTJq6XPPmO+2tMKr+kBko
FCj0szcLlsesAKdgMfQ3rXLu+KGD85wI/2xZ7W/tZcW+F+XalN5xzMwNUEpaA3Q0g7f3XOvHLRZn
qzaw5iVBnsYTVwXp+5CPKNfbwHscHPkoU9w0ARKlCrEEON8OhU8F0gG32jfLuTPDQybD+Sl0mpNv
chLbei6j1gQpm3GuR8TdsdzF4ubnwNVZck+9VrEXhtvu064Ah6zq7Mup3Gzb+MVrvoqB+lx9iG0s
ynJjCxP5u80I6IZ7Gbhkm+Kx1f6vwaOYJSzLrbVkP/gynnTvDNEKT3GJdFcbBxfT85NJAnqnk4vF
zSF7p/7Tj0THtVFejF8kApRRN8PYQTXaV07IKHA7vR3wvYovix4h4S8K/gSpPei1s6rKu2OQZxdl
sxANE0XxaR8pqyU8VLokOxH+VgJ11qkDV9IjnPNLj7za9L5o2vPCNAIDUk67IOjOdj+uHzIImVvr
W+Gaf+x5+Awlk1pbON5WGPMR6P1N8vDcrE6+N4X3xQXh7SAQ70ubq6JTvGIecaQky2VbYluHLcJH
kC8V4uvALJS2wkQB6b3JYrxDYkIEw+hUUdfeSQomYgyaZp1zFtBQXQ3ioa2S18L/FTvGJsQPAB+O
0s0vHZw4LhMEDl7wYklYThxejek+oIaHw7QShywzjk5CPkLVIerqfPHYjKrejoq/IZjTX/Xc3Ua7
FYfAgMCoFL4VpFsZVvMKLmwo/woby5Mhsu/EAOGuiMjhNXgovKpE8+1MUT8Z77lD5rtXBj+KFC5m
GTb9RfK3aBKCtgxYf2BsXzxLUCxZhdxMuYqU7+B3WdvbaC9acm7Zlnt8DPOWsJPeYtABvK198Nri
Enfhs9uP1z44N87ICMzfbYlSM8jXjIQO9mmzJP8dp9/gvy5JwjPh0FWav7Ze/1znq3AkdsmEMgmj
mSYZcHIio4PBgwoNna8EaVVUTz71lM65cwfxhsSY3AV8yhjAurYnusWEGcCJt0l6+khm1KvGMLQn
tyFxqhnZl2WB08qtJCZgRs5N7RCCHeOGU45V7VJbFLvGEq8zQ3sSVi5xaHURTZUJ591wr+VLEzka
uITTmyTMkYjIuWxBcrnVxsmjaCJeDiaHDIkcMKF0tASEiWgj2ZkeXJi7RlfZfXaeOy9BloftTQ/q
EhIaGSsC6Ydp7OFf5bZLp/gELn7vpOadYVsfshqaSyoSvWlc/0l07UOhnBGLm1/AymTGPpuo0mj8
cj8ZjYg4g0+jeZclnMpmMpNZwY2JbveOfun3siM/nXnGFWF2lbN7MOYw2bcObE42GT8dsODR1EEG
OInZZkiHM0fcd0KyIy5Ql+aLaadXriKm/nNbaf0VOOPD0M7fcUXts0kM/oICbOOVTnzDPgEapTZd
TcD+OITv2uACsO2vQQmqDUO6vmHpj16ZuMca77LfLkdS8cLz3Ae/elm8WAF9kBSLsK5K+gwBetmk
aKaWI0GxtX9CDt1GiC0ufY+yLe8PJpwTkRJgzKBGZFR3aUSQL32zFonwITYfCm+YPCsdXDyPZhUx
LS/h1F770heHyZYut3QFgiz/0BhZY6zwftrM8xlZl1seJ5+664hJN0mD83llcQwnzAXB3zYtIYId
vjvIO3Azi+skQCd7RANpHLrUe4y9dF9oQSFR18EweIaNcChjAZ/vWQ8I/gC63qlZ5Hs1TVzUJOib
hN3hOqYVJ24yHGzu8Bbi83nyC3EN9XxSneHegEWPgwlG47rLuxUQXp4Ib9Pb3M9qZnpGo3UmjRnp
XlO8NnXuH/LCfO2X1qRhBb9nrdi7l/q3k9MYWzeEiaw+wlx/LYb9E5YDYyORFiQCfaY0ahwdYKdN
RaaBN2QunFfznc+kCTBoUXzjnEqCT6DQjlbDNukkHjxGNb3kgbiKrItCHbxUIaRx0AugLbAHYsh4
pkPGIAT9+ETa9Mr7xZGTQeLrwMr3OrRfcefhXfK+0EgAQoz5s05ZVQoeFj4Y7DsMTWb9J7DKN1Jv
ei6t2j71+fDA5QmpnMKmt3Fw84aG4AAyjgQzlMjIVB5cjoVgONUlkZ9UTvVbK4c+9VJKIzRlEfXf
AI3HIe3chDV2+OVleXuNaxKuyM/Dsp+tlA475/Kq8945ZklEmi5x4gVGUNsWeFxocXBAGDBNPg2I
bLZOb98PTf+FG/EBDQzuVmMBc5s1VBhrcpcGv436uyewuPBBfDHH7Skq+Q09BptLeoPZ2R+h0VDw
4Sd/SZy4htgyjsxAII9Egm9dK1A4o06+tt2oWfMTNcSwR7jVdqSOc0vH7G6EbuUibvckhbzi1Av3
XCB3aVKueeAW917uPTBwXbTFm9sHFn5RDhAYCnjAfia/rFpxW99ke8EQxbAZLA3UPCXm1UIgU+pk
L2QW4GPu75FOggL9SxrzHqtqpaRhKqOkXOaoaKfXjIFBOqQiLbL6aByk3GY96G1jgXx14dFgiN4s
I+Y6RwNGYZqMCrNxTgW5NT60P0HS9g79yj4goFVmwuJpo2ORVGEJ54cNtaVwcb3qUloShSR0Xc+4
BWzxJFV4NIOz5OonvCTf5CmcI5vfkSzqT/Iq/hLCk8KPK1pN9G/E3osLF2QHX2RHYA0jk3xjF3fA
WZ/816TddeKvWupsI9PqGOplW/O2z7SA+GMywJ9LkIyYrD/KMkEPysjWjNWUTQPrFfzrynvlrTsM
hqaP0aEvZdT53rY/VKpejAEgOkMvSrMztFFZ+J9xqzLiIP5Wdas/u9k54bx/6dvZOceJ9d2r5Nzn
kDRFrb9bm9RBPz/p9m4BrlkFQxmpUIBCMFVZUn0VmSYVyaztbaqckz0/lUK9I1D7vRaHb4vyoGCn
jl5GNotjm1BRuOY42UAEZ28GHUnGo26azwIhwMmWDeWhjHDr13BkmFMPIg6eNV59U2DUdH5MGlkz
YD/VuT0SEqoY4p4/n2b579bBeTjEKXereu7Ci8k/9R3xCzWODmPqt6G6KNM4ZIt8cHVq7IQBUp76
M83mvl1gSrKHjW0Wjx25+gMo55bY0Yo0X7aWNLCRFI3qN5fYD8oxB9nviuHBNrhfyIA2ZSainlzB
yLUETa9dv5+mdzLdSfoy2cyGpTh0/Y898V6bjaKfGTYTr3USgdk/Q+EjiA92RjeqK8lVtSTAHN9r
uoUSP8lweZlL41dcrQ4MM9hKItufwlJcOKqY92T2RvbJRxaoX5gjaU6hqDyR72MQPuYDcBERyt4m
t+ztomZ/m9p8Es76wpVdYwNN5DDsQF0QER1tPanaGfYv+CcT1CVeWRHW5DYj2M0rStAVeE5SWDJa
Qa0TWywrT7e6mGMv3E4zvqQ0raJ0oR26npy1QeOUGwVYOMymp2jpRr248UbaTAx721ogIU6YwN0v
9keWklxfQArWIofA9IJHf2KOxscAZjnBHoZ2ydIE2Dy0acTXgeO2+RU3jh7wGbRHp0wHOuzmX8g9
ejdH7xbndEyQdpAFtGirEm/DjL43DwCkEo0xdJjZdTlfwoJEE3+2OK6BHuWKEcJxnzHAUbniUmkS
dHNL21n+UpijCyVRwcvF3mOizZ07DABoga0YaezDEnhXrNMoZqdma0+aX2C6/PLKeo/aGUgABdDO
Nnt314YLf8qeYIlAOScHA7pUlNAt2qAjJkQN1hefxOYFPF/EPfYEJ9qVyytDlO6QKa5TA01trwpi
gQIykHx0bqzQTNGW5snJXyeocHAs84v9SPSS+8rjBZyG4hwiLYp0B28kK+OtlHFLZVW+mTVnddtB
xRDVVW7iMr83YvuN8/fQmySJ5dX81dhhjh5r8XcoAKny5efcTC5aWMsA7C2q4Im26/kQoxhhM1Uz
oK+HsGCoM4hEQDrE8O7TQA1laC08WgTLM5r18AVFuFehvtMepeAIwO7KKXzFxkUIiGx3S49z36a9
ZUT5JGu+1YKdaPXdXlRDN0c7fZS4g7Y8V7zJoCObxqBTJF6MKPGNNNLCXP8ywHH1aReuiBpa/urC
bdA0lDsC4CokSQgKR1NyHATzVk0L6L2CufY6/nDzDrmaUNMEszHDjhftG3Hv9Z5BDgPeUoEbdsip
Oi8/okflobfQU1Yed0kvAKAclHBdO1eHth5voSYqlSXL3GmidZBkU+Zq0ZeRaBukOOWyj3GxluCE
sYfkx3PZkmJqTsmFJOptqP7YInmf7OBPGbMSmf1ajpLVLwqxDG2ezacHv6ANABUZiL2X2R9OUdNn
NHfRRFAEDLwRb+sA/VhJ/lQk4cG5s+wEn3y9KUhAISydzy9xakKRUmtV4/Xj3q1GVIlexZqsp3gN
H0X5gvxWtPIoLd7BOOCYGeecqaa+L9Kh3MKHuWAJzVNh1eA9vLUpMSroM6BVuzG+9VX74ScoNpLc
gjRoULCxBmYIPng0TzBv86ZFILu3YCU3pt06Edl+fNeuL6Nmso/dBJJowfvGEMK7f0dlICfe+zCj
QY/M7DR1/0yZOo52DrNOYYZdL+9ALeZ2qL79AkBtGqv1lpX8lpu8icrcp6bKjCq4TlIw6TnUHI90
MoJZDIpILGm7O2JRoIume4v1a2P4NnADGz9HN5O/67cnG30GS9qwlfEAcLmawFNu3guPOYMe4PzG
Q2iFmpfSVrevH0pJWWjqzpdO0ExeJmgcbDRZVS12ecm1SgWOXPUu4tivLaWxW6NGsZYDgBvSM0n3
X2XS2TXmKLH7A4r5dBt2aOPYPPaQ/9kVbXQZ5hfEDPERx/+zN4QWCSMIZOiw2FRjClqiJIX2tmFu
spIgVwQqJNYUrNJuUcFr40yv7CHeWwkQlDflO5xuLON2+y7QrvL5g17UlvqdmtYXaQUjecKzsUvQ
1rmdd6oGDgG98STkMAmqcusl9V2qM3NTtggVekuhMEFMEJmDdT/HNN2TlihTChAojxAoGjqSldB0
oFRQR5wTalfp5LtAhFUK7KLmwA4LXPVh2TMtWxVTWrECKbSpH7Kgg/Rvu13ii3qjHYDW3rRgPZCq
RVjvuThrkiCRSe8CpbuzK4zHTuXdnRMS+pkmLIEWnD/S9A+LbMc6KLrIDJQ6YXjmXXa/Fn8CtjVA
pr1Gv7SSpYPoPD5GXz84ox52GqkT8Z89a4hNP6r5ZFnIGSQX6cFT+cidwBhOHhOJQnrI16PnvQxY
DGezfw6nZNd34c8aWD3kkUEpDS+2Pe1RsOI5XprdGBd7Q4JUpFUHHlSPZyHCkRl56IlgDpmuTFBW
PfL1yK1gp2BaeJk0LUyc/9YgXha4R3eYYCQI3cjJHArq8WiEuMZI7i1YP9hJ0OF6sNibPEeBhtL9
NVf5e0+8ApUllrHLqwRJUFDdBFl7iRvCaIBDM+imB+HHBST8yUyG3+7cILNaAV+3WKVHZv3bKxcq
ZjRpUXkbTTXm5MVZwq3Gu/BvvIlDAl5IAO23WdW+8Dgu5NYA5dRkWHNdeYgquh9fzZ9BfN977F1d
iXuponOhS0KQQHjduiCUtUnofE9f8HeYh6KFBijYLKgGAlCRoidMio+V7GIWS/5fgY+jmHva1ChT
prTNAOmWOt3n/sAME0NEl3ErkLmVFyGaz4SKtcRjbQUsZwLkIoWaKvgZgGuq6VUoeXSYQKNFI3eI
C6c/N14abzpobEHP0UaGdrWTJ/SUzna2k+dZgQSJ5dX3imynkNW2OOa40a292zcugaykxtem3UeF
5l7xcoL0EAE9Kh85RylccmhKyaRbHoqxpTYdi+nR7mreHbv8g9Ca3JRc/gKHewkQ6NOM1Nz5orlv
tf/BmveXnFuUPBB/W2tYMBnqxohkPkQAoNgDRPtapuZLnyL8HBzSWYvSpSgog2bN1B1qMbk1E69l
2QHytTTgkwtYa9nqECITX1Nshy0fIKWN3vAkoYWOhCN/F6H72/csajDdS5tPP1WRqZ0FRc2CgD3H
BIdGHP3NN9+dNTr0Das9igjLJWDN/Ns1Q3otZPnlxcCPPso2dGN6eTBCOvguYB/BfVPIh3QEOQsk
UadGkH/EM0risaR81BDfdkzefx9yl2XFStfm1UOaue6Ll1Y3TBJ/pQU642IJ/R4DrkCXaMMK8XM0
iem8iCY8JC5KJPqvbq0sqbY22tPAcDt54neqzHKLX7+PCM0BEZDN19Ta9gU0GvjVCO6J+3AvFVk6
ItPe0XFOpJmOaB6hKkdrHC+Jqg7GkhKhCNxbZzYBNESCYQt+km6Oiqmmvw91DCcI+SZUTnr3xB1g
tl890COhrvf20N9PCJBosITmwdQA44/CyljDjdFKRJxadFZ2HkW1fAHLHW5g8+GOcBy6aDu+DcjB
vR/b0wkrcRMtPQ0JKa4zOg0bVKexd1tDCOpCrR0ngdxZLuxsKQXyph6UtxpG7Ex85brltlXaueW5
sh7D2DqNJS2YFiTkXltzvl+899x3yNM0hSRNljYyzVfdBKBsMSotj/RWunfYY1cMyFeH2a39CLXG
blQVaEpD2UXCjlQFhjqVNidp2VUejQ/ARL79TlOUG2FJQkPHzgaL2EVo/WljTJdl10gaiV1SNhtB
zbrPl2KM5m7XJDRtYyN3dp1kbrZMmR7Bm0HE8me3NJyoIC1tO482coa+vpJyfu1tLV7qb4EoOEIF
FJ//xUvm7S1Pabqe0+k5BUU5WIvv772OZA0pDeuESvQuM2KDMWwhc6DtM6zpCGlIDvVhd7mFwrZj
klcaIWOlmbwIdk8MnGy5jzkpQyPWSONkrbH1i7RRXvUccnGVov3XYUisa7uTBZwf/oXNKh3buHh7
TrGpjcgfeu5EEnmQQRJe2lgM/+mSyUMcF2AlDq2pbd2RbpSN19qg/lFZgHmN8mASKEpzJ48Top6W
yLGy6iUNxTY0H7p+4t1W4ZfMTfKHs+QtrDobR7D5Oc6jsQ/a5m0g2PyGSxn0J/AfcuB55Ip3k5z1
M2ZvwFPyzhJGjDfHD57/5aK3bvCX+IZqa8HyJiDy18GyMDWSCjLqgDMh4ddqJhhq+g5AKUt+5+y/
t6VmLLAGHpeebLconpDmz2bMbc44+0EQ+akwu9usiQxGYMoIvbBz5GvPFSKd7EvS9lyJdSJf2uAS
JMhFQrs5FrbpvU8q3QLZxX+cXH+IjE3Ssx8dG1mJgY16M3emdR9a1Z9yTYgGNUX+r8vh1mFPkKsN
G8SflsXSfeoltRstCL7JZHD2V+kjd5h5j57JRbWRhlHTL1eyvss3vjPjBtZ3sCziJZcg+OigaJnU
N/B98FrIcC51zRA45vZbNfjOVueUcGuLXyLDTn/zFd4F64FKCPVQYkvd0bmlaHAN+sgr+3gDYlhf
qiTZI1JtQAYnCz7fefEmZ9ySu6uQiQ1XYU+YJCaxr4IU1G8Issiun3AojG9MkKTp+ZS88vleJwti
ukUQ7jSAQsMrASfOvTGWlFWwLSba+WgHmNOGnMlNU/rhjvW7fFuUu/XduH6SSOBU2hiH1pLFoc1G
8ZaW1i4kU3/J0BDEBpwjfhhYPgAcccRTHzxTvTTfhn6dgfywj1DHOBcTkcLMJvhLrNYBn8La0FHG
rQ9LeZ/W6E3GmsthmurkWBK79lAMDnW30DJRsognMxHjncC/d0i0LHZhRc0mIvCYO/aak3uFYJRN
eIrdMaqTCoW7sMqdZbdP/mK9Lyq/mRU9iaNuCRNb39IQ+zM1Yejgpr8FIHYSDuYlMf8ExJteFGq+
ZUD36E+2uStcHHgcXd1JkkcANPlJgaJ9piMiKsY++ChRZTcmjKZRlS2dy86fptLtg9+PuP58R0R6
qnpgK1c/DRmT9HiZQnDTpjCyB0AYnOL5xuzi7AwapY8uLRqx4WVPCEGuJi2FGxYSg/Cu8WW2nUvO
JnPQHYwp2XBbKxHmG06v4VgQcOB4k3FAJH00/uWoUGrjQKug6SiXKJ7n7xYB+x3++Jpia+lGaQaR
P3bGp3Sw/K9oouuO+WNe+9bGSo3y6vdLwWpBeXOQJ/nJIv+KOSiuDixgI7WzcrwLWcUaEYoDFBDL
qQNxpYzxMgYoS3s2H9MSx4l34Wghku+Utwsal7bbTliRvSrZefX2mBsQ0iVBc/2X5tm52bAPPE2R
RVIgSDdjm5mqSa9EQJ2apfmsxrdpnOVDUo63wSTRCC0MOlXGZ6ITxndehrwjN6OEmZnkGgW4PlyZ
VAiv6th8zkW6J/bmnPVtc+HtO3rd0J2UAzfgxqF40DCAFCXNCf1znCCVoz/tfLwnjvfMXkTUfk+G
uejdgJeI/nmMfzWQ5AUA/ivLM54CWTpIE1brWf7VxcKG7uZ5wrcC/hvWP75hvhJGx+taFh906rpn
IuKB4Lw7z2ynO1QjOor9FX3rUYRztNgPIq8+DYubfKab47pwZx/deS1r7scb6F9+rYK53svQOs9O
61+rGgG4D7Y4pLK7iImQU+Sb9ZYsEGpvPPmcZ8V8aicTtamuqnvjx1soUAHDm6+JhiECkoJmEzg4
GmtMn7sOhtmW06PjiPzsk8N0Ll1YLluBNzpVIRAGYJzK4hYgcRyZMIbruCBjSPWU3A2kOhzCAccr
w/eGIJuBCP0qm8J9GgPbh8ZXm5cwGm2uH7I4OFXY7N+qHBslDoD12sNVMzbZa2n3c2QPBHqpAr7H
ttYkNw+iL5nH/g7IId2WaXNN4QI2HoDHpsLKmauJAaH2quNiL80lK4NfmqFplzSYQ5YwC3dTSNcH
AbfNDqk9YfweaxxZvr9IbcbcwVqkjCH/nrK3jBEL25U0twT4/iibvNkhjZ1oBoRFd5IyndvZI4VA
2BTZ7XiVCCBJVP+G63wzaB/cLnMe3FDp27DGvDVpjRKPYd1nrx2WOYP8DTQKFNDXYAaipxdqPJev
Q1GLP7WQZ9llf8PQGhhIBCLTsp8+xcxjFhfnPCArZVDvqi00DTpQHmTH/DGwVcCS+Iwdc5nsBL49
3gpG4XlGml4/+0K4j9LTYCQWnxAcKV6kkVc8+LJ6grfNPF32ToAaPOxA5mT24jp6vHf4Cbx2vOe3
95J0AEVmPyB7tIkCNd1bx6m+IUTmByXcbsaQ+eVwYavE+4HlNl/FrH5S7lq8Ye8p9oV3rfOXsW3C
s4sADXfBAI/uBx+Q9bu5RFNEzv3yMa3/NDcmq0ccD+ekiEnu9xYDqx//EZJWjlPB0GZg5Pgt2G/G
BfduNQX5LVHjjywWBuN5LdEF7rw4NVnaZJrshC+tL0Q4p0LUZ11M8wehbxEA7gIUlOVkNjynVogy
383VqQ6hb+vmmMRNeTUsUHnTJ5ZMJsTxNqN7VwNcPi7Qb1eDaBkPoIZG7z6pYAxXoNHjxh2Iveqc
VW3uMgcu+lchchfRJtypaFa40A3PjZDpib7eciPPBORySypi9RaGu01qUg5g9cMHy3iKKtYm5G1u
mxPhkh9xVeR0SxPK2ipV71G8Xdny+anL0txb9HFtfL8Bf4ekEdWbdJuEKigOGfgBnGBp/54li3k1
SRuXTDZ1UZdskg7rftPm0ULPkQE0MYjglLVTeLGJM8dUQp1LmjzVyvVeBmRNiLXWduJqJkAgXGjc
tL9L4fnnDMl06UnBR1jflfH43McxKbExb2w/TNRhONXXYlZBhD+2i2fSMBDczl0pzoKGJdSmvs+n
oJobxeoOA8tjafLr8B1yLDMC5CtgmaOsAFiTzLjTC6QDv0p/Z+cd2jbT/aEwE4nKDBpH1cbGMGvs
5DLAtOvnL6IFM2f3RB/YfIQ00x1SLmtDkmArCGDdlxw3HQ5d9ILpucrtXzwX8LnA/pnlzLteVZGb
p/5WDe+Bg7uU4CZQBr6TDanUNJAM6d+AQcLoYvfmjb8tQia2mZmXR1L+iQeS1HmFCgmyHSB70fXL
QBrhofTmV9Y1sXcxbe0mGBSKf2t8vgTe7+dpFbwoWkG5Sa5DkjbRhN6dPBfU4c7NntV8XGrri7xl
7C9W+MD1AgwTdMMh6XnctKl95PF5e/HVp4/j7hZYM8BsOZ8lcsR1Cs62rSuQNDAnkQa4NwxDoi4h
M9FP508xyedgXtUWvYYjA0gtHWQdZeJFtlcW557LzugWwr0mUsf/XemFDyE6GMSh9PFxMf6tTIyF
KAXegn+Vyn6V8ZBBuBgeSFlq8rhOwCOHuVQ/U0C8BPjmOTDrFzumBcwYSbQFjwdJN5J3L2CdIs+t
fAmYUEDy1nwXNVvxUZa2ugyNsp6MGvXG0ONwTtE7sFJzRtWwKHJWznV2M6BSDAKabWGnM3JwCAf4
92vrBgPmRNTPbc1rwqubsxkTzO5lglca+dSlzqa9TdD+02zw2RmaGGiJMArv29bOhmrb8YvfUtW1
PAs54ydM98BQI6LBmzZm55o16COQpqY3dHdQFQa9etOSiig1g3uah1YZnd+9ti4l23n8mnbdjXMo
dBBvK8mSn7LFbBtPIGh1Yw+wmEI1PB7IrrG8h6xNITXpBaUUyFczjXrKzqhh7l2xixFyHdxFeVdV
5KeRdhjRjvZjR5fUtpnPs5f5v0bUYG73BTs4/y5xV69JFcQxMeoyO/U0bsTxuUjT8mrmYty33bts
y/4upgyQZiW6x7lMgfNsVFh13nlP9Rq/PFs9sVIYyWZMjE9+jiHU4vm5kmERmh9j31cPRpPmx0Kb
3SrHfBgoiXiefBIJF41mqQWlvOvkJbCXiJxftN/rHGN5Z3pJzJ9ggnwS/IVo/cRjvx4fmWG2tzab
1LuPOIrIztl9GFMeFNETn2upp7XqFl2bhV88LZMHkZRnkRUf1VRUPzK2zl1BGI6hk0ezAjRp3JC0
Yaos10Xlfw9C+pdF9x+5Z8jZTd+gEsZiZzbt/wopQlsqfR8D5xYmD/AHvj+pQoalNCLArD6ziuYH
uh04CBA4NNg34hpTQjdPx970jil1Y9EYvs+LwRSJ7rKxgkM3kDOZyNmEe3NuPtHQm2ltm+D+2vVM
3tcGEUbUK8VN25bT//ETBf+j58xHSOTZgUUOTRga/n9VtaDHCc2sBpacje5ZW/69CHGSQHQ6BH5s
c+0DnnJ9nwTdZYWo9hzV8sCP1oZuRkiW0d5CWkDiKrJ05tyZGZrQWAIyyAEMXykyt6vFfkXDYp8R
25EyIrQ4JKXl3ifjuDYR1u/kfitMFPyPcKDf7ZJTYM6c6kqP4Dk49a5dP6oyac6lzXNAgUx5gYf7
ChBXntlMYGBa4lTGPgS4JYU+mb37rsQ/bCM525W+k9ylQhMHaxAH05bGz+gUGr0qEtGCCMej5Ls8
W7N1+fdHPftLFYE6qRbPLuToY5fP+obUGda6Dr2HBb+Ji4j/Wiaor0wip+lBiXq2kUvp1uadrxYa
lXsaGyj/MO5d+Kl94FR0oQXWqZ1JFZwHlMT/+3Np/4/MTn6LZPE5FomF9lqJ+58JXQ2YTwZEKbeE
nj30dhcck7VlDwvJVSS4ImI6Qa9WUB2I0Or3fcqrX5n2mqqIf9wxSPnhzqhHtPcFbQFkQwaaczQ/
Dvj+bzElGImklxbgjBa0JSWZcPqcKucFD9e4l0OX7rQzPLecGZ1NXqln9yj/FTl/CnWes5T9vWFN
B3IIg/+r7eT/9/gGPo1HhmuQ6ub+1+PrqdnJyDFdf9l45Blt6sPStANNL7PNDc4xu6Rgq37hMIBO
Ici3y3r8f3z64VoI9Z/Hgkt4GR3JjulZdB79V0w4tklj8pIJxVuXc/gkgtBZ1EeE+Bqvq54J5eu1
K4arrzvjvR+XNxwXKNS0/oNr/A1nePhZ+ukvbTXeYXXZkX7dYrCeCAI8oTZsN/1iYU8D3UYYXm6J
iyIlSjCAL2J4k1b97S14a32HHsiJRHGHHiq8ndhPGzRvWMrBxdfBT4UX7j1EEzH9gtlE3EA1/p3Y
4SNGXrJmwW4qB+MfSkAGsEHdUAhtlJfhDpkksWU6aud5OtkxhpUBldaCHXPntvQyuSFWQLMFc7BA
6FjEvC1u9NdCfs4JWloHy+c2z3Dm9KHzHqTUJOX869hYPfQQaf0CEOXW4nv9JdZ0MW0G5vMN+rIG
CBIr/IylfMEmmHMKUL3zlDA+EplCJu9i3APgQRin8NGYwPG6usdOkZM5mKxG0MVxbbAJBI4Ncvtq
oKWa+QGiUlLWOpQpwqCYwLTKC6NxFGpHHMxa7vqN9DmLVAc6k4bTx+BS8kQCP3h9E0aG9F5weyMZ
IulFrmXNSpXbXM3Jvl+n+SRprghbr5jCnkqTmHOVUJRKPNyHG+AAWk8Wpu2epCpUgz3TYPD/KDuv
JbmRNEu/SlvdowdarG3NRWitMplJ8gZG6dBwODSefj8Ee6q6us1mdqzKwpiZZKpAONzPf853WO9b
HyMnliAFAO/gpeTt3QEdPvFBVZj5V2nqt/lAnZqtD74Hf1FoewOXQkeoXXMPk1ncEuWPjH36nTO5
X3QF0Ud08tp7FN2q4s3Wq0+xRuJu6KEIW7j8RdvHS9Ph65qkeLDtyqsJnWPiJFyTYoBeUyzhzL7U
g4F3zsSgOxiXKs8HnJ1RvuEkOrQev1p33NIGIjdkk7AxQnIdbIgAnVMxQG7RaXuqh8hrQOop80ht
GbDipqblgXtM41/L5IOjZL7NWyqikB7XeYNTua343vygnB4cxaaHb5PHHbMkOYBmxhsZvRZw0XdS
4tKSmh4eK5Pnc0B92uC7KOn4Dgc4jiZUoTjdTqILjuRMtYtpksy2+3Iv3SA/i3DKz11yT6TpHbjo
9WNTWgAgDIt9qptyeTYDmkYRI75kUcrUxTHNvWOY4hJEXPapLT8mBpiHvkQKbZ3lvIwG3KSAgro8
qxy/sxLLlbRn7xeg1jlqxzavJySXBFfJcfIadd5LWeMBCEcX2/XsptBTl5FbVl8DG6NAjClmXVh2
cYyF/WoZfXQ1o/xnN+b+3s/YmImmuDa0+qFARktnNC9pG8ltornAWZyo2BoGpogYKMKeGO2czsbi
HQCHdUM6KQocF8zbzmOmw3lmNLlhNOmufav7Towf202BmEQViElh448u7zC7tDa4fbt2/Y2PycAo
6DqhOd7tFuYwdscCgAEEAuIGLScII0ZSoXPgUftIFUPknkxzDlvhxFq6ufm5bx3rDHTkg9Zn/qGI
M6xeArRWHtlqj/eykcPeZL7JpcCmounGZuf7bIUwzgh6ZovPg6soB8KxByMBwSefwvhWKKZvYWwZ
J9LovtO6zB5toPJ5/rNurXgfZ5pc+mFzSyzOYzgyOKC50ytReHUscAETrhy6T0m58fAdZWE33mTo
YudOHIKCWZMc474ZF2lbDXfdF+sG48QLkIxWJdmZu8MHCIv1ra6mxwSTiBWx2WvlxFmYkMmcOuc3
6If5Oe7kJ/YVYERjJ1t5unhRTfJ5Kks4jtZnax6PodeSaojkqkhcnrA+AZIQKxqJOiNDJEIGfkIh
ZTqcpWTPktK0NjDxXHu1DwSwKt+byqjvMNqOo+LyLdwoWSUDyi0NOcWyHYp0H5fMbnEuAtLWHNSo
ktuKDpFkO430F3YuiTQc+NE7geu154Ak1wcr2NUS7byTAJ8KN3kv3Nxaa5XHFQ1LIk7wawD6jNaF
id6t9bgii8rPX6u5jnyWWv/7+++/9TV53H0tm+NQgNmNrva/bn76xh8pFu4STNxgTGqaJwFYZz2Z
EGXsiC3d3Zgt0PNr/se34f+IH+Xt1829ftZsfivlyJwxav7lzf98LXP+/7/zv/nj7/z1X/zn9kd5
+ZL/qP/bv3SOv6myLn82//q3/vKZ+er/+O5WX5ovf3ljXTRxM97bH2p8gHfKmv+qB53/5v/vB//2
4/lZXkf54/ffvpVt0cyfTcRl8ds/PrT//vtvhsEO7I/60fnz/+OD84/5+2/0fHwpvsdf/u2f/PhS
N7//xsL5dzugEI6GMNhkHv/99rf+x/NDpv13x7RIsQPLZCelmzyNRama6PffXPfvjs3xjqeX7jaL
g9dvf6vL9vkhPqFuWOy9XE/nJGO4v/3XD/+XJ/HPJ/Wfu1LNv24nHZs4te7qBvsyxwls9wmp/Sf0
d2JnUUA6Tq0jKf17ZPvnAIbpiar2AxD3Yk0y5CFl+j1zU+8Yjk1xUZOpbxq6BXt07VOPorloAECf
HJ3M0pBWL5WvyKrmkggYTWz/O3g63zBjK5ffABsskI/ev278oUS7LnVY6TptrP5A/CrAVAqy1qax
HWYBEOUlFnKx8mCgrfrYcWFcuZdUIBWFiWPv8Iv/D10p8/P0T5vh+VsybX1uIQ2IfP/7iXKYSEv3
zBtZ79DIaQmH7+TvK9+4OlNxRbboPmmdt7ciIA656D5orjIuZOvfQJBth8S/TYiIlknA0G2PUlPj
uusl1LcoO9a5yxB4BD3WKYuL8I8L9R/Xwl+e+/ns/ucmfv6+Pb5hz+Yk7LKLfxJd/+m5xyiegt+v
tZU3mNvJVcW1hXE++0CqT5QOcIvIXuGcMAL2MOoKu8/uhs3Z3yiZt2EgWWDrw1WZta8ziv21NX92
bnByh7kJVpuOvao/jnE//g/Fe7b/779w03DxfXi8OnxKdfV/6SBJ2go4c4bo1XD5LlTmkA/940EU
drMfYZP8+a7Ri+2TPj+4JmI9QhR/rKwJqrCbkYn7499qA+LbzIRemFZlwQtuhmOeWMNRztiD55+e
73u+2ciEIHFUAsKc/8rzAy39x3Y8XaFgxjdZKnU16oMWxsktmB+e77bIHIAkKL8Onf6pCfXpjpyu
35n1FGvPzu8U2wN3oOnG2QUMkLHf10cGIcEm52K/B+mMi58gAhYGg1QfQB3M1Y/jJEA5mGxXoUYw
mBlC8iVB99GIJ/OU+o255aZEjVDRsWWK/3hbN5L6bg/Gz6rJjZ3jae2ljrHbFRMR01pIhstDEwCd
S70D9FF5ouZQLewmnbl/ZYU+yftEIAD3Ve5hNKLuFLp6d3r+icUOf8gQ5qCh+eZQFDBU+3ZwGBp2
an5gDLTmIIIMtNyxcW9MDgnggdL5wSyHylszbnUx987v6FTBwT3z37F7F+wCEA0NiBzlgghCfHw+
OJpmrxlvco6qI/P4RCj/+dA5mCDEeK0rVV/TBjubpuXvFvrgWiO1/Vk3X+PI0D7iZup3BIBLYtC8
GxrkqvG76n3ULX2XWD/Aw+irFtPT24RwthFZxzhdd4s3rQrhFFN0tp3mN5Gqw6VRd7iWHTTDUFkn
rA1A88yg2lJYVL8I1vezrJMHCmnz8nxXnnv4F9KqPT7fNBjK7nuANkYNey8Zp+ERmsXw6Eku0KZQ
Mft4vi/PUZd6e/V8K5rfBVkHrtkUjqvnP1BZ7HImpm4Fq98HZXM07/SseQzVZJ/zof/1VkNQ7WCN
4TvqcISYJybwBkyYjjICTqVmaojgC8/Rhhuda/ZZ0wF8TLZzCW0azfO2jdbPN4XesObOH9A0Pnmk
YAYG1VxgyanbA+RyzMQkAe7MfxS9tmUcJHbATJiIG4A4D6nZN5hxhrhj5kMo3ktkdwzmh2cjAO7z
egXgkpdeFFHSMdOZlVNFhyz+TMuee8RNABOb0MKVQUu9tUfEg4XIHDFXfTG8L+FcBbFxqpuUGJhs
0uNEKRw4WHsVi9Z55E5AAaao7wZWXfrcmc0HuM54UsRqpIiFGDI8I5kUznkw3noj9i5WarsXoTod
KFL5rYF+uu2SQqx7kYgPlOHqSydi0pm5jX/UdkUS4v52yHDEruYsXbstjmNizvmp+Y/GiIWcRud8
I/zaPOdd9sApgZ9UlhfojdWKlo50WxlRuCk84g9jyxjJ7r0R1xMuRIepplOTucMHOycTOpeaqgwL
7il0KuekZjubbvISALeTXBAbUg79FmAPpBv4lr53pOjumhc2PZ/AQxLDrm9M9bWdbs3IRGiVL4F0
zWtVeOsstYuLPwE11ps4xlni9+cZZii9kFGfsB5EMYzHYEbbstaqlaFzHiF/0p0jaZ9SJ3hgGSjf
Ug8jFALpRSB23zhczza1QzrdapNmlB7rUtKnKa2XOPsncCRhFJjAjJhN4ANZmQgLi0Y2GEjMXRRD
aR/KqFuP5MNoW5SruM8JkhpgjzIj/2bF9o8yySjBjeXJ0kA6z74rhRa/zqnnwzWAETcfzfZWhqAC
G9sCpJ1Ha+RUiRQCpTlgUBrklXGrevkpIIa8M8EPkkxuun3Uxv0OQQRfdMd04OgwcoGXGI+rMTaZ
jUNYwvTWUbed26/6/MCLYMmlmoGGZCE0gjZ8D+m/wiLpvCpWpCqjYoRc2rUvkvFNH9P3ijHx2hoh
jY7RfHmkk3tIO2Mz1G59ll1en/2Us2GB45wOSfNrRQ6bOCq5xzBDvYd+8dXW+vbiutaNl0b8+nwA
e7wLUduCcDxpGDxlfDZpcDx7xInO1dRbNOOZ9ns1DtNr4rsHf2AuatT9SzYMZyYSyToaRmfJlhFU
8UQVcB7H5k4btYc2qS3Fr+Pd7bfa3FwYzqUdNN/uIu7vmKn1huc76sS5bDPsqO05SCrjEppk9kt7
IPeTuJz/MCqgUHcEumdYvtHrOwphvqJ1YE8h8XQuYePEieq/hcpbKktPTwZAXeVa9kafYfldvCUC
Mt3KflT3jlFx1YBNjdzOw+A2lc5yGmdGTavTdApFhj4sCHYIqlPoHE0RoJU5JTJbrUeXen4YmQot
LQmqVrPH61h6LivlcKFfWdtXXt9tEsuuV2VArpmS2HEXuhzkMxstZyT7E5Kg0NCT7kEwUVhjwCam
gAOHEnlSAJzZSpt/pm4MsFdMZcjcW42nrGy+oX2TmAZEh35CFmnGkIdhZ6O6uBJn9c3KyOFJWzrQ
YMiAaqqOHogCX1FbJ3Yy1njEyA7z5cS+VR1LnJTgK+j38770dVySPa6CRWlinuibtt7lBcA3Pc/g
R3ntjcm3xmkdFq8GC5K8/eBvjbgFGzO9hUMruLdLbwsrOF0XXW88KIpatk36PY2M+IxXehXbKKqL
lB3z0TPgp82DwtZo7o7RgN1JoeIm3WjTI+//jEutuYXDiQERmuP4MfLgXg4+CmZGV8BGbMaMrTmF
QQBbNGMc6ZKkHnoaonJDVBQ3IEvw5BbU81TxtB7RnVY5falLvWq+BbHIQZy829E0T+KClUHj3Ybj
1smV33STXFzEWB9bcyOOYJBPESdtJAfotgHBRCIHBaMQVqbc6s1l45f2qeEFgZ1p9rDF26Aq5ZLW
MPPU2M7b6GfaUauKD5VdezOpjqgi1ZgCd1JhiGmpYcRdh4QxccbE92zUaPCtWSp8iUbd1MGGdMm1
p3+G4oNObLwhe02t0cfUgzg1YoogX2jV52AIf4oKPtpQe+2xjQxkipjWiBFjPdU5C2kbFw4nxZFc
HdXwgG83kYPqnHlERlChpb1qC5A6WuHUtBbOJaBUQEGLqep1WH3tMZdrnfw8ito5MrSdc5Jkh6O8
RPw35+xu4hWvQQhiIRo6RubUDJve9BObZIp5hSYoArcj/PguWLHHBEjHBglN092LyOu3Ri0fpI14
zZJ2I1jY7ok26ctGBsXKmF8EHWrHmsvbMaQ8atRAbeqx+uYqEN3CjcPV5K4yNgz0ZwBjKuY9Y4s4
17NzzRN0JEAdx/lYq9I8mFUkrr/y7DPdPUx9ly6hb3crGOHMLTRvnw6E9p7bimbeW8T2xs8y2jfD
qgU/3IfxITLjO7tw/zJwrAaLrPlXMa09CNVfhij66m9zBoZX2QNb8AIS4HJMioOM2nptVwJc6Ww9
6Iyx3llx+zqSA+QGG56yoFO7sob1XrtWuqw0uNrPtdJw035dlayVADap/fCJvyEwG+RqSNj/+cBo
cyA1lGjLYQTyiRy+0Y0wXkYNVQ1maMiN07gWUVteQGlgTTuRgumRKhrZDvdfGCO4JyJyr1T0xDtL
r6Fpe+Nt0AqNDNSaBrH+gWBIrtw03W1Pz2aV4LkKyRws6E747JfDAIeIXoshJ+9PUhiYlGdZN1yn
n+PQ31We9LdyXn/7Flq2FQVZvAny8YyzR53i9OxITnPkMZpNnM7BwHjBvdu6amwUbYaJoKEJyRq2
eLO1+FtdEoTHlVGs0AbJjNv1Rxlo1ZqkGVBnrV3otuRH4XDq4oXGzAvlGafOSylCXBVGdC/t9uib
XPgx8+Ztq6lPUjXxljXDyFp1gfuf72WSvD9vR3nbWeehItvcDJVFsYpz1UkBnPuq78hQAwtWhFU5
4xM8BNyAkdHFKvDOiLcB3fN8jUGtuocMWkALuNOmop/6ktVBviY6fB4VPKOsKA4zcP6Q55/MnnQp
wPYvAHiOQdw2B5GkTMwDgTkV+t8ynUR91TzxuR1z7DCzgSbiTsFTDwe3j/q5CmLgkmkIGO4cDA8w
eG2x0RkmPypDfhxN4R/18EHiZ2D3yQC6SyuoNRlBxajuy6sznrz+h2vX02cnCQ6JKU5T6+iwmenq
auq03lWNZl9oT2ciZtvRLSZksJpkju/Pbb6VWlB+8/x0OIrEbk/PdqDSwaNkDmxdgjRhfMI9gyAo
rTeVgwUIZKPqsv1zj+A1RAmZ/FKTpfxTGEaAtWg6Bfb2UnnxuE19By8F9JwCIbehkmg+CGqDGx0R
RPHK1PIwTCG2ncmvecEwXgS/XO28qSY6b3rbIvRnv+jGpTb1TYtpfx8EC24lw5PPL+TmdIW/iMpO
25YR+Rl/7AqeEnfbeK6/t8vmhTNvjH6TvdLetaw8lbMgp7C/ObuvzXLKTn6YHdmMqWVLN/s5Zgp0
rqeeGKLeQy8BwLQUVU38HlPdUagRJaKIwOkoBKTRb503zbEJ1HjujUZS9ywc+D1d2HLmhMVC3q8w
qEHtkIYsYR7HSH4RqVG8CkddxADRnfDCcKp1f1jZmbadUtui0YhXD0huOU8sN13nqn3RUGTRmnmw
LCvwU4wMxKrznGwXN8CEKuNROwF76szfkFIi8MKt/d6T4VvnBUMlKK3RKWqpfKwpswY7NK3K0vXW
dg7dEFRUerLAjcyXvjBz95Y3ZDMLK6LbolbRVVmxcaiEYe2HNnB2RvqhhgpLzWf2s1U2I6v5tdhk
EKMiOMLDpGpaguLHcwUs04YMWEkE0TUnXBbGVG1Uo/K1iPw3Og0M2ibm8jtf7CzN8s5TTJamSuf1
UJkgQkb/c2l2h6QPCRPVunWm7/nQaQWDroLcgFW3B2nCpKtbPbxqXBaVgHuhRe6ta6R+qOT3Yij8
ewiPuHfbnypS8gE0nub4gdbkSgm5i0FlbC2tbDFbtAsVxtBvknTYjwSsNlaPCqTXWBmreT+otRME
1tQ/Ph+MCBcexFxSvyWiNR7kZGVUMd4/W9ig3cil6XBhjpnlAmgC3o2FECFH8cvFuUhFXvaaFWIi
DO+CE3DGnPEVreZnPSG4YunamcviBYNDvXOFkb704awk5L3aqLILj2WqU0GZsjyTrJvWg9VzPZqJ
d047vjgQzWNBddNZ1EzScmfMopWLhxaIkFaEC2Z3b131ohl9+KtgDJ8o9WWlZPobhOF27MWLK1W2
l8V0zkwh7nltaDdD0dmZV+YXwqffTM3RvxpTsy2ctLjnqXUvBy/cYTMgDzyF8qWq+r1sBKwZrcx3
PkbI10bMbOQpPz43BCH0X+4CrCoZvK2+yM7O/POPtI7hlIhsCveM4JCK5vq8WdnIYocqGG9m55of
Quv7EEIiHIk6foJReYhHC7cprWp+0jVH1YzZqZTu+yhrEogZDEflOStyHuEuwni/lV7Qr0PNtjcy
bB99luerwtOHNd5fAt1T9UrqoNprEkthYwHqiPTWP9yerxb6F2vcCpiI9LRj5kSphx7F3roP/ejX
Uul55Y+6dC4yyzmwpPYr8cz81WG62ATVftTYSf56ZUp1rIRWncPX1ICnXuTDOXUgBui222wJNZl3
IkRbQ2MlZjsdH6RfWneGscuWdommzPQrs9SDKUxUM/owuAlT8F4Y0FI0yQJDloeDP4sIhLp1aDZs
xMfiS4vUxf3fLndCavYLY8ces1q9GZ32RuuFVpnJ2cWUvmBmXWyDCJg4hQ3VwkqRoIOu1I/jh6bC
29mtwCONS8uMxiNlOJj6I7SSNu1CvjeNk4lXX0XgFmsiS4TpC7KhiyDwQ6acsfExZa6XDEyzMFhe
OsiXTDlFe6LMicRg4J1LWW0xFXuHZmoi3N1ykxmJOsdETI46KR0ki4GQcWnePPX2vPdDPcQNRIYV
V8ymqIJwozLtBxtlDpLhTfVoKeSTaqREOSO4el7bWq3YqrNZAuirXzibcp5NmXyzuXNx1DNaFwbY
aNauwFs17tBcGo+peK4gRgmv1sjkUBru97gPtKwYNzp6M7Rs7F2LWIMy0ktsd4UI44uD7Tw102+p
aoObOwZkveAlV8bsA0p4FQFuW5TTLL2lyt9OAGLQ1j+HmofDTKf5yaYsZYfT6ltuyU8lM/pTQJ3l
IcF945dAkXjxiY2EdvnqFYwjHMpFkjn0k1T1wZe9cySph3A15d1r0OksCnF36imifC25u8VOZq2m
zLRWVWGre6RzK0wFzVx+zhGgjDYoeN1FYUEEZe/gvOkgv/Hths4+ddqT1eS4dqKy2nJiHa/PB4fh
4NUK3vl9QUMkQrNyjGikH44D8vOU3OKGWBqtz4i0EB0vurkHrQ+nPSZjGvWEqx8tLTf3buFsqhqv
duELa6tF6YtNtuMSVvAHcdYCISynALu1RYVZRQfXyrUFiBWiOEQRffuaJkYGbWIyDyG1vQcgGrdk
vsu3OW5rRZvVFmVmyTbPuuSqMy7C7vrdyNxKSr3cs7b7e2GwP4g9UW1/be5894Nn4kayW4jWvlmL
m47FnnROf9Y0muUyo3oEVBiWlJQ/yiF/q8vOXzzXrTEaL9Kc1K7iap8zC3P9YfZGzC7eosqJU8s+
H5cx4eqVG9hbrbbe/9w0kc2nkIjiEfptyGXTbvCOZ/rF6i5Z0ZozbTTYDKHn0VJitHsxW2gHBwOH
YWA8SW3g4GRCUTJpsZrFHfoHyYOL7pYmrXes4m+FY9w4V9s3/KRqEzFzWg6NyQuD61IRmYny5Luf
NRCiwjtkrBrWaZWwTnsOAoKtnzDVSnzNfYIExC/C9YBzDSOYA9tU7im3nXprEAfHq4heYtf6I3PV
zwnT7UGbqgIRYQecTW+TDy0bUpQvgUBKsN31o/iFpga57INeW9VzXQKyKqQ1vzw0uheSobP9VS/r
7Jjo6mKHcMNrWt8OadyFW9caqb0lW7wVfV7hUcOHNTKCOUQDRB6vmys2aDDOWu082aXcYmtr1iFy
A47Du94ofafbosEy2mxbvXmxPMnpQ/wswvqhcYrZ8FlofWiiPEIlMTap5U5bHIDWUWxifZV4CclG
tzXXeoYIEoNAPXv43Vsp32UUfuX79Heuq07k0brN5KfGJdYp5WHCek0Gpb+pyXHo10VjDAoymX0e
rIE4JdtQpNC1LfEFOp9z0HGkTWHhnytt2kfF66RX9SnosffFoX1qNToEggSbUk1GlTO0fs8nh2ZD
LWdjOYQ706N6pZgw/Aoj4iKK03CTFbfnXgP6cYGOFU43r5128cwnhHKur0zdTx59d+0jG1etZhc/
HuTxck6aGnyZdp6D4VOK/fjLSL/dFqrOmzdZ7l460GsivMphWtgLpbntFuj8tHUz/6uK8xtZlo2w
Kh0ACceuNoSX3ZVGxebaLVdo0DX6/0SIwnfrY2+V3UpxRFyR9/bAc6XNbmK2HffkLRKm6ltiinQF
NK22Bdyppu4w9nhJJNJaZrZrK0umqzUNGv5vMgJu2aCRdIRqRJxHl6Ytr9Zob4Sh7LsxeyldOKAl
EcG6JqvYQyqJaPJkFAKV3oTturX6CqpTALMOzx45bPCfq8wzyFqPA3dfFqRd65eAsrqKIlWFhb5v
wBZ206OiS1AAVz7V45fWbF8HE3Y5jaYtXVl6uzEzyOFRni4HRewvhlnF+Cf+SCw3JaXoZmC7mQRZ
ALXW2BiLtUFZE7DslNOfyI596sDl9AgImJy22Fw52x+KSqkFuCRj1bHsbqIOSZO8SoeIgzgcS8x3
MgeQJVxmhz0n9KOw1cO2R7gguqnza06/uK5fr8uO1BfaIVbXwjXONIgDVMI6il86eKQuKpvdY6GU
jhmjCs5c9SywT3jY9FU0q/quOUP6/JHot9ZQ0DrRtxqkqOGFIzIo5EW4TZjgJl3i3/3EOEp9MeSN
+uDQw0OFRJRusWSW9GoU/Vr5GVGGrqkvTcUMUSRGCOitT7hiJ0S3KqTvYspB7FVQvodxCm9D+WtH
OVD2OSX03UhDEU6P9zrRjGWqDOMuKwVRbsTwNJJsZd9/ylvF4Dc+1Zx6J5K2rGj4nrpRvGux0OHx
d9AUPdRTOO00wi6zzgx2uNE+9bQO0LgR3n/5s6yOFcH3aUJ4KzUpT/lcLFcPJH6KTO1USPFqG7SU
93btcAjkh1Yj1aW4IDau28fbFH/HNantFy1xfujwsbAYtntMgBavNOFtBimQqYXBTqdv6IcugmHj
leyDMolhPmMTChyRMvjYrY097cjfpehTrHsdwNM8OUDc/YGx6kdXRvScxdmhhBLWcEjcKkGsvRTm
ymid/iICEKx1Q91COcpjoDEsbKV9y6etboDNktlbhYTFSSXuD2RdIDeARThAOsPBf7Eb+EN6YRy6
Dv9apPXiAaufUHGVbpRrwEPCHb6L/XBLsHz1VB2Mlhmc7Wqs0k5/BKmv75XpLerODjA9FAOo+yHb
4uXA7KKU2GjK3ptQcekeqbyNrSwP6Z82WYZgI1wR8g9hnn1WQ99uLAf6sNVQCONBiVhXlOTeVQsD
g2I8+maGuiGXx9Ezacr1ZBnDabDZCcHkEp6jf9EqhXZaqrtEDV7USPeQsLN8R0ZlOBiZHixoGEsA
djawLGYLnzZ5IaAw2l5lMaPVqojKUZWbS5V3lrWx7fJz6RXhUXTaPfQEMjk1ZxdOJTgSYR6sEUPS
c2PyfMmxPiYNYqxbmd2sU60o8Wu2UzioHeNMZAsdha/rrgWTxIPW402E+7PUSOkw/aM3WpiQJ5mD
VhxSUu8e+4febr0rfqK59UTYRwjt2tolruDqoHAWtuRbzYpPXZHkZ9qu46UOm3vDKgTbeoyvpllc
PUuaj54OS+nA1oZew2w4zQRrOqO2VJrdEeM6ZW1lSWIBYt1CCK87l27zcaij4GQr7T0Y7IruapbB
xGAF1ML6QHnlQEVvDKgqD/dyZpLbMbPwvJklYDiWz71I5HPm+HXygNGCEF/rhwSMwXhFdDM+uarX
lpS8D/xmgpMiWQwygUIQDxUKGJdTzdr/u5MZbDwnwJYTzmHg9K29djAGL3sFzNpACMxBC57GHCCx
1vcvfJGKgAw17V5t6oeJkSr1luV4oAV2Y3kc+/OInb0APvc8ASoBG8ZPZbSVRcxP4EUAubIlWWax
zf1U7UsoUQgnANnCQcP9TN6SqYDfYrvoFbeAFzzk8lPklmo7oWmtMGZb26wBRk3Nd/2IwzO3Lu8k
MvkSg0jFVC2Th4UX7BD7lbab+rqfHczRPWWUS3vVdC8IWT7PTCqhMbUUPXdn03QW8H+cSzzqb0Ve
Fh8mHOX2iGDLjL3DvtfdlZeDdnMg7KacMG/PXUs2OJt+iN1jao46nTqpTvyBvM1k1zgtrPSMaFff
cVYExIs8+pOt8CXN2+2Y3hNhv7dK9Ze0CSiFm43H4E2ussm1tdmZ0SWi5J47vDNfnQHAa3qgTuFg
UWNkaw/bzKGMdKW5EbF9z2AzrfFZgKgyFLwZDm1bqxUWT0REJceA35lIF5Md0W+ZntrXOP3UCZDt
iWq/molIVpPZ1BTruOUnwrFa0T4cvaOSp9m7jsT8n0Hwg6oHOT3JQo5I3kcHSe62dKRy4Cyzi/GY
yTGqKZtbQGV8Ll+b+ev4hK8O9Qwd7sIJqLSftNTtENToJbGEaCqyK2Etk3sO4/SxxYMfDEmyyzxK
2pyQZQaJXHnxS2F2iAODTIGuZTUudwi6elvm1wz2BAXx7IzwsSVrgshzDqEyroK6jEUoIRhk3fgZ
YfKkle8uSYV9mIibDbILHMQm9ElWaEn0uRfl+LluuF1Yxve5dBk2Z2SeYWcaZ1Jphy7sOFtEo3am
yr5aBFFbolj4zltQdcaSscFmYkq7zZEVP3Qah00AVwNlo3nClBNLTsvTtLa7Qt+UjY7AkNYUUoIq
W4AHG675AHCDgDOrYoFvxJ3Og0OTcxD26PMINVjsw2hlpElynBSqOafdXE/NlVRyXOVyPKnKbC/k
fVdDHdJFH0RIxVOyI+2WPLTGJ3mJh3OTSj05RbVTEJLsf3Z62j9aXMVxlBX7tCUZILzgm4+b6kVE
U07/xEBEpV1aRRq8ahMjB9ppSEnYQIwsam2+bZ+CXBWKeIUEb6K5zGkylw7hqovJjM3jpVon1imo
IwQrqQEENArWdHfc2x0qTkq7xsZRdb4x0QCBG+mguYgvLe2WkkD6fss9M9p+nxedDTOkpFQoSkGi
znP9poPw9SoHwz/oXvt9DEfjpQhgKNRp92DQF1w1m0ocLZE50xtXO6aWGE4ecAx3wDtooEUBhMQ6
72cm7pQh8Jx1Nnk13ErZk0LV0QOs6g5bbBEqpV097n/sqCl7C3G/fwKa7xzjTN/LdqAYwRpvVcic
knRkivmcTR+LSwrSlJaUlAnRZcxqwvXzdKC/t4MKDhawxVXllcZC7yT6ksGhPu5ac5v5yE0OTvRF
FnCBaIZXbHHhKmgjHYoPNSdU1WXu5TnSqZtCo6qIIW4DwS0Ps+qKMwXbVDtZq9j0v0cefpaaw3bu
5dxY8Yxvf2nhGPZ+DrPYO80PGBlpyu7L8/Pimn45l0jMBJppnSpFUtqIGEXb8124+n/Unddu5Uqa
pZ+IBZIRQXO7HbeXtkwqM2+IdIfeez59f6ROdU0VMIPpywaqCKU9SokM/matbxVwTy0bxlyFN+1k
mVlxF0P/Po4uid/zZJ0b5oiwbFkV4LYmQq+gsWBxXpzaujV3k2T3aIkufMVqn93djgmFPSPlHE3l
nB27hIyV1mKLYbW+2lKml6Jh+EtIKEsOCJ2VIg4G9Qo5AjyPhV+5Hv7WksXr0L8mTYMYhiplsXqo
yWA8awIvXjc8KuenapEd4SrVu3X8oQ0xUfVxGVCpp+o+uUjcrCJkosMbktANMq9a1IUVK8VrVEoG
T5qm7/3CoRegkW00OMuYgwAKEDF/ows5tXGkX8BT/cSzgHWdgEnsVfkpCxtUHkPj4uiQZ1eD7QLn
Iz2OrnMdKq0Ba9qMJ+KjxIHIcb4W4DKZoYTWR20Hr7PqsoPOSMVLI51adbIPBZaHIScyJgQgfnBb
83fAYGPYBLge13lyLfBnUknrh8GxSbkROj6DQUz3zOoxQ0RBC6umenaAn50YZDTHlsN0m3aDe26y
5urIeL5VqngrGaSkQQWpaBMt6/SMzqYjUTPxH+Vs9FcG4peUw+QyLMZvR6+A2edqvjXExOD1Sh6+
cC45WslDBsFmiMWD+IWPAeXGR2iEwdlCvsG63+IQcUJ3U8dmfZAxqXOAMgmgsJFcZm3+YubkI/Ct
gSGbdekzq4sWus4oPcndT1Y2oSugkU7Shq9qNF3sDUVVACGAyCDdquVrFXztLBolu1XxfoR6LKwS
iJ8654tZFSD+4LHsL06GPUkyDZGxlB/amMfUBGFxj6tX/PXJy2CPx5lB6QFhmsSjgUHT5DjyDBbq
fBcICx7cYzvZ89GtWPCq1hxICuFedDvwdq7KeVMtBbblDyUohsgEDDB4g2aEnyNzNmRk4xBUvjX4
jx/CEcFZTiKGZ1pXw5olMSl4v2HoXP2Z6hs+cIImydrxtlXMe3gnVNbNXt4ZAZlHu3HuZ26H9CIX
VZ1p9p2n5ZV5mEK+h5oU7t1K6i+ovPG8Le2n6ACu6ZIHqEb58fkpuQz5ia3AAYUswCnCawEMmtRA
NNY9rzAW5s0+PzKkIU146qNd6QTFRY9ROKwloFLMjTLYL5zbzbYwMLMtM1hh+P2OtY6FfGW2TmSl
3ao4RQgRl4+2JjLM+rq2gI3k32r1yXA1fCsBucIq0Q7Kj9EfnwsRhs/TAs/uWVhSwanXNqf2CBh/
mjHp9ebAUHnU9BeoWOIeGXt3mRTLmPVsOrG1iyyDTqnXSRHqjEdHCxmz4dvHTlLscglcm3Os2jrL
LLGmTPBExOtnapnrJsQDlHpF0FiLAa3sWJ2XgUliRALYyZpIHVMITuLkebWb9aHWkhQSNAe/+01N
AVxiubDXcPYKA1C4rRrf9qbc0W7IpaprDcsRUBvqA/VK4XVQhF08D4XhmYvfE/u1vVtlEpbyo0uT
B9ozjs1pq1DnebqWo2JeVqox9/Ml0INxN5VooKalHLBsdBmEQvFslIvcD82ilYSP0SXO22cQZ6Qp
Ajbes98ZKyPjI2bXLv3nqjB/q4ZavXVIfqgYtW7IJqzuWQxJyJH9j0/Ggi7UGSmhf3Ex5W5Sdk+e
FhG9m+fPufI/tFCY5LYAX4dy+MtHq3sIluyHSe+Yi3D8b5Veoleqqp6hNI7/WQm05WSzDA5tg+LL
f04z2/DEzJCMHPMLvx2ovJ3/mnX2bsRNZJgSU0q5okNnmXhprTrENbqLgTCLNqwhQMSEsX/sQn18
Ngu0zU4CKnd8+LP0LwyaRiiaprZNNFse2Qrq9y7iaVxnTmbC1FkzcvcQV+KvkYD1gEnj3kFyQVKP
YV0J85KweKpyUby2ZxUVr40J22AzifF3lxuhh26H2dnUsnfIHFtuIh0eN/1HcJmXS7RovbSqfDFo
MRHggwlH5BN8ZMwJnD6/o88bdrRMtBhONx1axq7YEYf5YUMKcYH1BlI6H5OcQhZbRXP4mja2upX+
bwOD303WHA7mcukEFG3k7+EbGFvn2Ab+QrJL4o1YnI7rRUtshNi6/hSUdgiKziLILMiH4ypcjBiN
bqQc3BPKkfogep3xx3KORjVxeQnRYIyEHPTO2EihWS5fQUcOZLvVCLDzCX2gLB7CYUJWhq+hojSP
NAiOSt5xrYbHtssXC2a9MQgF+mIxvdi6rQgvsu5aolIFwPmpbo8aoxGvKAekE6M8d7OdeQHewONY
K2Y7TkHWpUnKqKGOAhgWaLnK/J62AIVqxz+OVpkdbY13TNBX9kc3fSC0+wk2XKHIMeXDFaxf9bqD
5hn20y1tUS5PY8nnFdMk85p/bwQKjZyVzJ4NtOX10vRMhF1I+hQwnoEBhMxHT2Va5vWmtPcZENXz
XDH7NsoM44hbsZoHY7jpOR2f4R0RHp2jGh2HPPFG5udQPeflIALrhyOAcYlLxvisrOHWG+rRBelr
OgfGCUom+SdtVHgxgjmELWA8CkiXT/pgbBqfbc5sqydLkVOAwnHEFwlKu66x55U9WXyzFME5gsUv
ilPMHG+TVm9UmYaHlifxMFoL9FpoGUiltk9Y9maeWYITbZMURgzDyHQAgV/UJL9Jbs93RrqEg5Bw
CDhUXSCCJtdZJVD9Jzfcd2M8kIHg2Nee0x13Ol/e0u7/DFEHgVa5O9ZcI70f3koqiV0cw0fedGq/
9t2Vq/k3zPDjOW3UjzLB2AhpzPpGMAuxWnGFykr5z6abQ01NfxAbSJahVWinITKf2HZOL+kMebrI
i2PT8R4mnXB4bQP116zZ4lUiREJJIP/Kknf4zu21SAZ/X5jWa8uWKO6X6VLsgM28pakV7skSbMBJ
cTynoeXj6fnjNA5Ps77nBnKf/JgmF2SdA8XQIvgJbKun17o4Tcy595yVmxZX+JszL0Ee3BxoyVvS
D5yuPzDqsQ+mViuk6NNPlgczggqNY2VEsWG4o3NcgKbrQhje7bGncjCTqrhroeM1lsbovR7zU7zw
8pNxjLzOZ3tYg8XY8Q4Hi5EJHamgP52aYH4eTTk+WciXtkiCbY/eZ9yDtjJeNIRsYCz7kHbDRLz7
rasW9aZry6fW1bRHVHRvIlMmESUkS4VBbkPH8gBgl1ii8+k9VFXNrTrP5zksGbA6/gNf13syJ8ZO
mEW2c7XUehkyJiz0TG8j1cQlNMUmayZ/74a+frccBdFlkeDA/m/uZHfIdzaFYIkjKlFioe/8n57H
Gd79AXN3n2n9aRWuT219UTOVdza1EZBZlFmfzWhvNcPVeiOwLbuGNO3XnsBs4g1gLWAbMK5i7Cuo
MH1xWg9+Y8kCY5V97UIkOaNT3CMHSK4oHGAA/YTkwEmtncvXcJOsN2oz4x1hO3vGQmxuiJQsaMp1
/5AFeB0K9t2Xz97L4chIohm8JvD6XZxofE9HQz65AzIE/huQ6WxpAe+CJlcPDqkrSeNpxKpBnk6H
PXgnunNSRJ7XTjgioYeZyjvfoeKSteaxloOiACA3bep4C/czDomZICQS7joXToh2zKYATUSOSyKN
GbinoFo2NdxynL7AVJYLkj1IwCWYCNsvjJFctzG6IDpDZjMO54rmaJbucejD6gl9QbhQz75XMtJe
8iR4y6d5OGO8bo6aw1kwtGjRIAm9oyMng8qqfoBwSKBWOITaS4bb5HDxT2j7XZxKJwNFMO5BigKx
Ec1PBe34ReIg37odnBl7toEfcs+d6+WSB06168O5PGUgjynCg9fP12/2tAqQU4d74XNIijH7qAVd
/2rikN3baZcw3KewDrS52EBegHmodG27bmz0ObiLWvfPuUOQGGryU9S2SzZGALUjoNJu016dpy7p
jmawDwPQ14smrUUhtraVQ5F4UYQkPRAOTLPlI0CO+TEfdGfflSZCmRFIC71a+eFTzR+SpK2Yn1LX
zv3Jrd366lrRF6gwjqeRAoPkAgJ8qZil1FXX3trlIrjJSNkBaBS0fyaSwA9i6hAV/PclsIR+SQIR
HeyoRMSzzBnqBFLL54frj5FKDBslIqLry3QnES08R0ZQPyWYWUonn+5WW+7o4tQxG5rvFhyfxIh+
DFYtL2ZZ6Bu7Yq4hrIrO3x8+ygBevt9Bow3ZJxdzcvns2JK+yi9ZyT+rHDlNOX2Q1dSoos3eJv8y
b4k2bgW7WQd+Zk/EucTBQaLPVCDS0BS9PqfWwlkpx6OThgBG3SU9vmoTNiQQMWKBsiXq0vfUaPLn
NAbt2bGS+NvzQplAsrf7hh7Fqiz/SAIbJNNeXOLlghMHqLEzKILo6/iYL/NZWMDFaVrEqJBSxQEx
3m9DYzjh+sEeRBRNcNh8K2PG5iGrzQ1RiEQtlNcIYtr6/V/HY7rViUvvGgeXVLF3iosdsLrxK+6n
TZzVb/bEPCrUw/x5irLmSUjEbAPQaTu5l5mvPw9NaTz3MSk+EwLmxjFtSqgxvovAie/rR1oC79Aa
BESK7mYLu3qEfjLdpOV7RGPw6DKpIb+kRyerqXMnSJsmRoE3ruayn8FjeSWm0MDryUUFA+8fwi42
GsdMSbL1ebQNdeIh5SVrkB5Gw3SnJdd4gBXDp9T12EEHWyHC+pYPzXtAwzfFI1bTnjG4hiBEA6z3
s7WDG9u9AxkqzXOHg5l4qe5X5/JcRWbJct43noCfIFnuDffA/RfeV/CbCec3LYOXvtOiU8rM4nVI
A6Zn2kAoQmwRIWCieW8WT2yTIuwrdVBoYjlFRUtJV4Ox68hNJgqI6lXOVnbONOde+nNwS+DAHz61
a2TLJieiQoItr4nyp83ywsmAQJY45rbRMscTbvizFtPsRRlq/aTPX7JY75DNNy+YfsIT8PVqUyiB
lmD0mqQAHcqW7OTErAFK0g2P6G7HIyZiF4q32UJdrVH11cWpMny+e7HKr8i8vUXM/ho58UOzHedB
hoTcrTdR68c6DM4MeGOe0D5otb+3Q0GW6DIEnZ1weEZdzCOxUUFds+PUmpc2D7PzkOkl7LKuORha
D09naU+M3qFYkOgNGDKqW1pqwTUk98Sh2rjZQcD7ZaREoOo6rmIexcBkY1VZgO7VQopj9fNtyII/
E/YYWm4ne2b/rO0/X2qK0D8YtD6GPmarr0H5JNEBbVxTdMBVHJ5oJGaRYatnjMH7cXF8pVUnXpt6
03UT3gnL6gWgenS88IRQ6b4nOFE8oJDOVTq9gz0UwGatXdiBGFe94oTH83W0bbryHqTyZMKEDjV5
0Fjv4jeZbsqxkqeEbeiRhulnCfz2brgEL9vjYumKDEyY0qFEJZrtrSHz0UABUJgl7TyTldXeVTrO
0Q80jjkGdrsYuJ03Ym7kj9H/VoyAWQ8tmpr+FVsVSupovM01GQsVgZUxW9lLjCjhQjRhwNnvAkEH
eAkc3zLbS0ffh53SOAeYEVnKV82XIM2CS9OQltWjJJBVOzVsURdec07SuFuV7c0hO+HmL5e6RN1M
/jy78yHuHfC2MLghHCdEHPs7qQr7vF7M5aPEmDG9jWyZAD5F73ZvoSzupIufNt1NKmiPYTj9KRhk
wmCI2Kq6EZ/Ewl7Awwi7KQu/Rpmyn22ZWnuKPJfeOmQEWgRvsjGBxC5HZYvgbU9+DLfqMmt2CFzM
ZxOGIEOlXRsuhV9AMHnqEBPok3UHyqjUbm1sqb2YTa9SUbmfDPtdVUOGKVZ/ZSg9EhmBkoc7x9ec
iXJCOzUZGGtpZCFiPARsbmAbj7HhuHGnYT62kWNs5GT0Wz0S+6IqG/bhjYaIk45v0Y24fv5OOG63
V8GsP5gnXgOzhTvPo443dN4kLNlhTbIk4Q7gt3eF9j3ViYwjFgwrAKdanMKjKuzntDjMYV8+t7DZ
5iYll2IpSi1AVhTG26yQ8UlT+buumvbEaLI64lafLmOF0hT/5osK6xdtYMe3ak3zurVOiB+GF2Bu
R03MFwOTCjpEuE6oBA+fZxFJyVK1z9gTfjWwvy8M5cgAlr3r+cTnbtKo+eaX2sNkP/olgafFi8e+
03E+gcvrt3mpn3pYMS/MB+DozjheOrx7A6ImDol2OsA10m7RjK+Z98d8yhIiP7GggbUv6l9jbR5C
rTmFVUOgM9EQe5xHybGQ/ovNuWZgtzKh0/4So76BNKx3QDCjFnveIidb525tLArPUQUA9ll9zds4
Q47QcV5gct8zGMFgiob1GAwFb3SFHXGt/tfvWgL4epe4jfTaeJpeppFE4tDFxEGmGIOL/i0dCyye
XfKMFBlrXDEGOxIZxNHnyIO76s/fLMVhZxnaF74UxWG9d+b2ooO9ZuRLlobDEmCs87/Q7JaHVtjo
SyuGebPVX+dIO5I/NF+Y7P2KBLl2JbjMTZY0/n3qJUyfAbmJnjbRiWLS44sOoMsf20PQZM6jQ+M9
UmMOjKBptonHHUnZfO1CC7c02pnELVgl9XX9UgzF79hH490CTPWIE7BIB3izpmRA0cYQThlWh3yC
nlF2pJa1ddw+T8sJ/KkKQmj+C/wxIs0CElig28y4Q/svo2vSPQEg9bYfhuEQYuTF5FJ+Y7GQn8ib
KIjISMIDTCrIshh+t6KT01kfkp+almaY68BC15o7PHfYVx1JGyRRs2/aRGqkqOP+A7TIqTsQ3jWT
kLVpugLZWJ0ZpCKijbIS5l9Zigm1cni5V+TndKSZVDYPdk2sH9Ga7aYM0/ZqTzzZ2ojhKGGR5QX9
oB2bRRxYl7FGEQFqWC9ZSuF7dBjhvCUqMO9sRb4m6HBTFG8edS7iwUQal5W+MAe8INAg3oPZ6J7p
nTfrC7wuEhSVWqZjpC7xf1q4YrFJ3ISRjJsGkcluBJ1BZN2xTs/5YOYvGJ/VPrKb8EwQEK5/Z1iY
6SOWEYxD7hjFt4ncipoVhBbFF9eKo+MYDRen7DHPJhVgTjAO26mhe0yRUmxNx+WksJEr+CF5KozF
qErbrNvrMfl16w5uvZhkxePHHJb96J9qKOWLO7niJW+Sd6kRpAN0M0ra/sUMhyfd4IUQ5Uly/DQ1
qSbhWdLkm1K64yJO6RlB++24U4zKZW1qb5kfNW8Te+m5GA5DJiNW53Z8EJRt18RA8l3qU+CtMOAm
1b/oTqO8we6xnjEVv2u2y2yt0F6dMmrO6/RUNzXo4fCat5HxpyN6gaXY8FVD7LsTfr0p62VlwiEB
4lizGc60uuklhn7Xbcx6RkNFQud4c5HFIjvqH32qYRxC8aET+qL/yPvHgOHoKbes7GnIlCU3PYtN
XhdgE1Hedtkgz4ARYyLbWbnty0QCXmNkdlsvxcKeWz8yFA8rln4C6Fodfz3fwyYlgWv5kaHIFBwz
xDex7NoLMylmw7Hev2pNEt27uviGRYTX2m9iLxGFSv5ETMkkQhMXnDWZV4TAB63Ad+A4lO1dqlCx
NLZ+RWvbvJRao2+M+vdUNcGNfNvyFpfI02lQNgDa2hfFuguqJxQSHmE8lMsBI3AzTkSdr3NXfdbN
J5sV31QzJWgJPtsVvVV8ZLxTyZtVG4yIlPuWhRI3Q85/XS8Mgf/+iCkZRiIeJLnMedfaOGKHTjC0
jWaahvyEPuRdlcV49qf097qpIYHodyYyeVj3s/2ypI1MC9lQzP6MweAjBMZzEkON7XVpJeYFRFn7
SeF1lV/v6okW1bHTn6VVfU00sz3Lhd0RTcnWKHgKj4t9/8nUOBRkiBhngM+8/LtXJdh6cWob0njA
5za3xt1F/BdkZrZPl2GVajHkqpIBhe6HB30c7A83ro++ZFosilZeBoUBoq03CMo5E0e7vxfTIA4F
4JLt57Fp8+mADAmap2ZgxRgAq2knvuZuaz/D/foVsqAhmFkhJLJK6oASaAiD4HvqmyShYaWg7ls2
r5l8WTWZ6BH/eSL3BNKv0nAIhoSJtCWLqMyCTm5DUdTLH7Ob7ppq9B+66Vxd+u1D3OrxKbOBH7mN
7qkESRg+Ml6YjBdciTuK5S0rmy56sZ23eTQMcj+gMWrwCUDjdV4tg19+E4d7C/3PLmjM6rWmrtsH
LHYBPECr1zUN8G/PLurzn9/IzkN0hKKibX9lrAZKKlnhz8MrVCVECIZrP3DzJ2eiSOrD3+KBZZmv
9yeMV++rdRHYrkb3PnUHq80l1nRqy8lyq0NJdOYx76fT6rcFRnGcBtfHRMrh20zhxUq1x7Ssh8iv
7lA5ot61APR7ANxBZ+d2woIghwyGBIoDxC/otSDNU8ITfxvlCHBM/bKuu9ct7bJdB97cGzZb6uXS
Ez9LZ05IBD4les0HZsv+Ktz0hnIPLxb6zQ1kSmK+SuyqYshs3n4RNMbUepuLNPe4bfCtLH4ZjEvG
MUMjtrTMIwVWHS8K6iG8ldXP9Xc4bL6IUCNvQWeEWNfjNiX+aVvxKZ0Ei6VzT0DODnYQs3BpP02O
dl8f6gJa02ZKlDjGs8F6eUxnL2+/K00k56Q1A6/qRwlIBQa8PTjDky/Gvy/cLPl+aCekgsAfbL0C
a5ISTyopT/ZwWtzr6iZPElsHG7r8mBfgtogkPWNZ+h8Y+771WVV90U3EZUwkPIWyEieUtMiQiez7
sFw659U36+wTWdEiUVh6zRDtv7038EBdVlWI0L8ADCOlEBknQ4l3rVRf+IScI2cP41j+gsv6kW2j
ezGLxN24y1p1vdjLR3TBe6E7+dlp00W7tSA6Bs6tKo5Mj3GddV4vRBIjMBHTC+A6Bt6LVxxO3Y+h
a5h6aBTOG8OQwyGPMdAtlkmjSbfZpLe7GlEd0gU24P3kv7XoGq+TW8VnG1P654+Yah7iUjLGAOnx
rvoO03+ButVucvOQY3jb+o0ubjppqidpGWeTOLXLYLm/iU7D2ZB0+TGW4jsLZfHha2a1TRqAWIgb
/6wr0Spv75XTTKfWyIK9ncN5XX8+sR6Y2DAwMQKyOrYCqQYyiZT2J+USoGXNE7KfQbYHJN1EPBlu
sLfy+FtYAsvDkcb62Q/cgyHT+8h379r5J1ljT4vcytlpFbsKxZnhRWjut8zDsanHPtkXWspQKbLI
P8ny1xh26cYM05/2orr2icvAfFbeG+kfEu7VDbuYt4iA1e16GhRVy+2tE2/SJdrCOZPVMogZXtZf
5e8z7uu6tJscCGiyaIBL9DNWOcS7HCk7m33evi8d5nssf29DSJabMjCmBGoeHqQ0vykEP2Usy1si
yNN2mghRQmObT8S5Ds7PGUkXUG/1FR/akz6ikEx6d/reHXkisXsIlA2mGE99wgPjkNRG/sBTig74
ZiWAw0pdT6Hu1KDxF1M8wg/q7WVUD0TCZoJD+WClIQ4tYJprgvazo3sSpCtLio5fL8FyuxMWuck/
1tbMfICAIKb7vQ4nJdVv5DFwymApyJOJAbwd7APf+poymNk0Dq5q7IuLxN2KYTgY6ZNCHXIOGuel
tRhp+C5EVyn07rhKVJtx+m53jXt2hrE5tIkwj1pjeLLJplMyZAb+rlodYsVwuFPO94pt8NCq5suU
0Tz47KCPpV+iAJ9B1CZ9cLLNEoH/Yl1CghYdyoTvQTb4mFTtLFusnt11XqhbrTOGO1jyPdwR1rZp
j2bADYqB5wf5FDs3+GvC+KUruURZOt0h1ViAakX5h5ksKY06D10c+YkH9Ok78yNiGhremghOBnJk
zBtwiO0QQ9h1CwxRzUxxv4C7K1LuRlt+adwPJnYtYubmWA+FjSRytC/Tcll/KBLqvlEyJXbwcZ1c
CBpwhmLjASbBeNS17PY2crpYU5DTm8B9dRmxUMWpazeoJzuMCJ83W/dR0Om5Pm2S66Y+GGhNPDKn
RI8skFxEs0PaE1m724YuH70V8bzrXaQIjsTpktheivQfI1CWHuFuu4dphtfk2bkgBr2n6Cc5Hh7E
Ynqbcr5DeTbnx9HwJ54p4qqjxfWNMu9jnFhoVWgONvo0XuzOha1fd4dpkVHU2ezgNUF7adL9koQN
RLsptfTqX+N8GpEU2lVwEIu2epXLtbBhsznJzqtevrQlAsaFPCytiJ3xtBDj9esqHx8DiszQcpH6
h+lhbSURFcdbZkjMvFr5gmM33SURwC22WvFVH+srRpidVZbTV72I33RdiQvumq1eIkBG4oi0AqKe
77LXMAjvzBezodZM2cEtWXt3ovSm2Db2re/WD9/POJYw1UXtC9vXLS5T9wVS0D6qMC+Fz6u9vmz0
6YD+8VuABh+LABemtsuhvJSN2aATIRI9BZ3UXzQTn4GQRAlOOkm83NdMGnzWhgaT1hKlF+/wwVzS
A8V2VW4HFiZhezLM+2dFw6zsa9jpiyuGgMU59tqAuCVTS/ZjwrkNfueW+n9YMbAF8mdsi3r4luty
YxMzcTGRczCGceAyjdC27Ar3ECfApUvE8ISOJWGwWvhshOyUNM5wfNKK+FQrVp6rVJSv70tARJJX
JsO9NRxzU2U4r9fi21XwUewcJDI9d0qmwrQvito4yz4grkbk5kOyDyd1vIJxMpis6zUcQaxQDork
giM5ltmFc07bd7c+VfGpDIIJu2RovY3JkzUX+PrMrHnXNb09jSxC0aDOzbuDSvhMJD3URVfV70aZ
f7d13nqihNO+yN+3AmD1hSnrXiRNeE1IaBcI9ZGBN2Rau4gdJEbz3egyuFRqqPa4fkk3JxP1CG4N
DCriIiYvrAtdyHiBrl/JrdmKBu9Vtvi8ZElMcZikNi/w6Nmtg9BLCXW+dGOrUJzGL0irIV6VJIm6
o9UdaNPYMTbZsXdLdcmoz5BBmBbaj7C8m1WFi5Zw5+dJ5Kc6MMWiQdY8agSmrNg/QR+RPpRm0CYl
UeAtj6PeanAEzAKXD2mvHTfC88jD8BgtMKTwI7v9OmHAwIiW0KywAxTRMW7YtzT2ch4mfrglZHpD
RLmLxNj6wZYJs0mGvrk6FrZxwbKRn1wjYS7hRHJrodDejctZsV74/IIrBSuD8DLUqLfm68R+dOWT
56xiaPT2zXIqZ07c4MJzSiaO88BtTurnPu807Hosa4MMG0JbWhsLIzCh55F7HtyPgkXxfb2Ejf4N
ggImUR7kixgizatBhCaTsm79QlswY/rfKqJrNaGbMURg+qhnvNjSvFhkBcZUPzOPvxdZXd2bZfYL
ztu4O65aDji2q/OA4I+hf3/3v8/KKR5SV92Jl/0GQMx303eMg2OibhBWMl5j+rer4cbg78ICoJOI
jSdRPsZMUkpDrP3CgGhH+u5XyGCM1fEABxuzy9GiVAv/yI/eEYcQqDd3JK8F4k8wlR0lUFZgfeEC
CDGJKbTWam+9CE0fj/XY0zAjVVrwBNW6FLdintiqyZhb5tljHNKnWdXF1eCjx/pTke3/MslPxjMR
fCnzpPVWbXcFvOwSaJS6fRac/rW64JY4ly4KrHSKP0BFAJ9jdH+Pmthbi2d9AWmMLgJOAa7HMVEF
IinaoXq0+d4b44srti190c/eJgYzLI1viRC//bb8i/CVe1cawa0hYGC7hrWl4EBwFlKzaMMNyV+6
SzubKnBCJaNVI+uWICvIRBojMjoT1rKt7oUU/zuqhviJ7F0vELV4SXUhXjBBuTuNgpRRzuiC5WMW
SD7DBYL6giFih5Mvk1JVzfXJrPTEa+ds3Ok60ZtDhIWBG8R9xcI9PISatuXnjzL3NSGCcyMyXNl6
vfwwKQXSYJ7a9Q/Muevch6m8rb8YGmx+Mr36EaeVDxIQ9aybhajGW2LvQYaNC9mIUPCwSM2nOWl/
jKXR94gdWBz9/aHvQDlzmUiuPxkTs+2ZUfnNT3znHBdYCOwwd88wIdpN5Sa6Z+Ag8qqMUnBCLTTY
S/68jh1tYKu2scQcATAIxZFZvxyG5K6hUb23jV2bdJtUE5pdQxuKdZ0B7z9/2deNr6qLYKPPTsU6
IUzTOxEHpIToCOjWv2H9uSCyJn2TLPi8zDG7HS81+PUG0AycWyNK2KoAKYUu87r+eL3EafkkQtkd
E738Oa1AumgJ/cKGjzpNvnSUc4yiYPutd/2wdMbdcqlJ6YVYESCba9Mjyvrb2pGo0vUviT//ffns
UlKj/eRo/w1M/zcS+K//G879/4vVDvCd//0nqP3fCPD/q3Du8v+Jc7/+aYv8P2juy5/4pLmbzj9M
aWI2AT/tSPzH/2S5m/o/XHDsoNzZywth6v9CuSvnH7pjwmu3TdPVdeH+C+Wu1D/4OxxlK5wUFnNn
43+Cchdi+cT+D6C3rUtpkghAdwoiXfCp/Ecqj44SCtcFivRezoQGduWl1tJ405gpGFBW8xddJUhc
IXRMWXme3cck0l3oMDkA4lhPW7891R2xHOULcYhYb9Re5UlF++1oW4vH2ikacxM3YLEauGxYy8JN
MHfW3uhwIKEc6LaGSzIL5VlWZs+chcYX2M1PkrJnNpKvM738TkKrOiQdRxDCHLyMoUoBf3R6c5k6
8YHZjSIgCOmHaN8BuPHWY+HJjCoE+zjBJ75UsbjZifZqjNZHahIV1C8hMGaiDEZKgIwTsoAkz5AF
bLbTw1seFIS2AZ4dC3nATPzVtrQGKCLCP0vvyP/GFC1y9CHuzzwqfszZj5n5Bf7Wg2wKlDIlLQmw
M61/t+ryJBdtsBkKtR3wT+lB+oikgCYBOsNP/2TGtzEV8bZkKIHUWaE4AIzHYv4HmYgXq/wZYoHv
NP8+mCndAa69cD5BV9015YdthwdTB9mE8zmxnUMlhZfzznWMycOothUzhhvq4yByclxV4toYY7Yh
LHyfFyA5iX4zMt9zrXdiKcZ9Rf+PrIyDrLG8eKE8+v3PJqA4Is3Pqg96VKFR6fFx6NkXpiNfwI7G
+p/ILp6XL3INf9Zyp58tzV4bTufOLw+5MV4IR9kn02JrCDeasH4iYQLpl2Jfuti9vLHD3A120G7C
0f5AgHFSQvdaNBg90VutNE+1LR49UT5aiEfKkT75OLancdfJzQwd0IfKSTkCTyXlNzkdGiMnb7ct
VpdqYudgz+ol+XABaRrJ7r84Oo/lxpEtiH4RIuDNFiRAT1ESZTcImRZswRfc18/BbBTxep66JZKo
uibz5IIeOcluYE42sStOcWptB52/qLCVQ5pT4AnuJUTAlfkOfg7h70jENdLBTebkPpmiX9xcoZNY
E9hs724XrX6qDSUUq2cp7QfquRZkrGm+QOnD++7n9VXkSAu7/kf11ithZhPwhckHWuTw2yJ4jk99
N91x+hFYDvAB78pWqRnODoAUQxuHqaXKv0hh6ZdTWLIooVCspqDvdLZ8BYCHBKBYz0yFqhxkY7zg
P0mQ7RVq/p5MU86Vbn52lmYFCn4fnj31PExNsjNxmGxSdviUpA4L1Ko8MU9A3Lkb1ggekHyVOKoA
7tgTbAfKQzl8GdZnGW2H6Dvtxl0liuwwJE56VS1xFipEttFjEwzxcH4sG689qGVfB51sim1URN4B
Cx8Df/2idrnKC54gHkbQd3WK9EU1hXkXcW8+ywqiEYsc4owf15JeJeqJ/EZ/JM5Re/KCAhp60vD9
OVmr586uTomSnyYJ8SDJ7xLpSjIkPwMR8ipSBaqIWWzIYT0xId3jOlWhPSE/9nNteolRwvFNPmR/
BP5/OPAZBBdIfCZUYnNgDy8WqhErI7hIK5Be1Zt21K89771Ngu+CEFV/HzUPYvRRc4I+nnfCUZ+H
YdoWWAYs6ysiLEgWAE3zn5KMMpck5lrqvqpXQYTmw3WFr5C6lQl6Kzu6Dd3FrsegrYgOJJwtZ7IE
Kn8jxTOg3B0jiN2Az7bAOdDpj1P5btM+tMWnUe115GHO0iByvffQetmWFnxgMpVQOvW2lI/dI9YP
9t3JEZgXWgxA3wOreFRXV8PSwiEVm0hTdk6i7oSmENzTbirjwTPIXzZasHYfyQQaL5ofeZs2aZ9v
G36+NDbARBn7hRFGWsNocm8VEiYGDAlZXxZqBVJ1RcdRUL6VzXSvbGjmzhTikApb0M1oM8NaUzYr
hcNQZoj5nvk6Z0Woli4CFWriDDhNFETx/ErOwNBM0Fr/OnM4KkzMl67bNFl9mPokWGN5uvK9atHS
tG+pfXFRKWf8hykslSxsGT/OaUE0KaRxF2vKHL/GY3rLJ+9QdIE0jmn+07gByjcGCdYOwjoTaMUv
F40EXqSyqUeDjieX8TQmdUZjJtxICAwgrRis4oHKIRfXFQQ/8Ta66XM/ZwAGC0za8YeQX/CDAd4C
jrIJO3HZaiHkpEwkAuG9iavdANebgVGgap9x8secFKL0X9dnPw32jnmCmJo+IsO6tyXHIfQ88mwf
GdWAHKnQHTEU4Tqz4ENwnnSj8HNMKpLTxBR/gPi4ASwcZMDCtVZe9a67JJncuuysmq56zIAXMTgk
C5KP1c7qZ7ACuveXWcXH/3+Gx0hF+xlKfIc2qHCTIJc0JYoUgbY6M6lsIgLKhemStGvgUsvx/KBZ
55VKXoeFLEuv3c8tDts2dzHZ9Rs1zp+tItopIr+OI3ZH+zPSPlAUTgJKWvnd9+BHuIOXhbxkwsVd
+d2lryW4iGWEFqpzkrLW4+ygjVxTpxRGLz1GMmdTZc9DKbdeDqlefxL2uBXFq5298wQFNuyLvF8u
ah2mEwqK5BCP4JS16jsnAswq+1B4xBQQ4jmkr8DMz0AwA0wIyFtQWLjRebA+HNbrgvmRTMGHSrgG
oKo9HqCShX7Hhz7xoymFuwEpRCtyQo3FsZ0McJBoG2Mu0ny/GKy8+zoUdv+gzib02Slw7VOn/K7N
d9JwZVn/So48YGrAm0kPJA7QaOd33JR+yzDTLKuNxzOtjaFb4xwS2L3jdlupDTQSQiuzaseac882
N6yqnJLNQj2K0FofLtB8U47S/DsyIM0MHxZD33Jxmk01dft4YJQ3aeeGFqZCOxgvq6RhOGcVkhXh
/bGq2kfRc1ay02ZAawv96YIQClq/aT93kfeVzOOdDcf3CMIMhHPDAnfe4BzzgMx7KBBW/Uv5XLh8
UEUFm2YpwQYJAR/q0FNIYvBPNoBMOAYGeTOSdGBkxhEN7gNWI9CiKo6PTjPkfvm7ZNMvsJ6YSGnr
hQjEW+Q1pI0Qs6zOe3guBu5d61gM01kSucXsfniK04VIjV0ye1yR8RlWQUrko/uu1Fnqu669b92F
3GR4k6PChyJ9li6q/jiZf4uBlGtPrtWca0EKfIFy/kD1uEe7/eSoydksvGdWuoSYsqv1xjBHTIJM
vVmGa6OeekP/iw33l/he6BvMGtv5COTjF8wn8RH5Bgkh58cq7pYnCCK4Udx3+k9KHEZtUAavVm0H
dlIRLxdVuy77sQg48MoidOY1qrF5s/NfORh7o7E3PdwQvQPdCy3dHPgL5BRIkisqnKRox1RJpicC
QAmMMEGIOX+zvvXnBG54vYtKZL1mca6HKZRKTZ4ehVonuMoBoGjAizRV3brC+oi8P6LP16jd/Zin
Qa9eLaaQAtFulvDZYOkfl+1JWV5TklRG/mixObKwRXFI8xQgjsS47+WMf5ikjyDOBL+AC0GKSM0m
c8lEftY9Y18p06uzzk2cKGT9NZMx71RQD8fswi5xI1+bBBa295sWGKhG8gUIDl4aTBzqZ5PZgenV
fGzuOlq3qSkOkTbDcJj3BW+jcMVmHgZu4uJuc26wXvNT66sqzeekOiwmpyum1S21t1/CjMoXknyc
Z+Rj6+4+Z7gA5cDTyR8Eb4B/KkDwxES7uqdmduQbcZPajzaPP6mTbUiwxgbNJqKcftsQgTiuadXx
D48pefAKS5QMGRrCa8r4xOgfPQYkIjJBLtTWoRH1gw53DjRB/i8fjW3mTk/CwIAycpmkoma1QBVj
zbCBspW+rgw2RaaTP8p0JmzWJo67wqCILM80j+zs34fa/HCdBLOGBv5gNp4ztBFRZGESRHdfN8WL
y5aEmaG//JCQxFLiIcYPToAdqFo9NPsUPTCZ5j2a4OjVkJSi1NZV8mtPCzMduRY53oS1FOLP+tpx
dBIh+miZRH9Au0+U3zJ/6Z3e1+pkszQZ69fkoLoHkw9vzu2FlTDx1fir7xmTRyZ3ksbUaK83T/l0
7AcjWBXJUe0EuYlQmMRxUIJ6efIq92o3NyZZB2WeKbrqTbpUTyOTXHjDm7yndMkPEzktuSqZ5tVB
VfKkwAcE2oc0Aakk8L1oYSXAFh4Gs5yil4YB4+Kh4cuQ8NPi6hhbYZ88OB3JK4MK07O/wE/vH7gs
uVjW9MMUmFaMnfWtt9fiFxli/5UD5+rAX0Fae4ot7WzVf3FWs847DlQbUPY2PYfFUP4VXwvPZsov
uGT3KQI+bCW7JIMRiO8K18+1qyMcFFuCDrac5uAQiPx2eZwwVxENvdFsBeY5amVgH6MBG+I1tdN9
7rxpNEtF9C08AKgsKLTKelFVPqoQl/XqLyvyEBjyFbMU2+0nzf2Cr8wYlYwa46ctWWF5X6V2miO4
9H5aUPeHCzDBu6tahK3gL8wOKrGhZXuTw2tNDWZZZxyIuDVXDtb7ECfBQmaTzHJ/6XlVI7GRJrJf
nKjCRsMOx7u/D5TNagZOgaOiU54RqGzGkT641kMNxRFwZR/Yua8WbwvY4zF1txr45nj6QOtIe/ow
8/5kDjpN1dmZkRcyPN+wOqJbisMWyF+til3rXoTqfQ8LpUvhbOdyCfD2ZJRX+nyp8UTY2t0ie9Y0
LrL8xmDPff5rkAKnlER1dPuUJBInTQ9zOYaLUwQWq+mWwHq3N/y8ekpHeUJmjU72uFgeYXL9dgbN
yIOxsZcvhxJeLzQgamJnU2A5pSBthkxat970PV1P150B2vkux858dssnC/FqDlHCxgJkere2dbBO
GFfNoqhWCiJVvQ+pClzLOVcysRaUHXiBfHvSr0j1wpz3UFbywEw9NIpX3fxri+Uyows18na3LmBS
s6LYSs+DHKPNKEmsJP7ooHvtQ1YlZdg20dYYlG8rSx9h8e6miFNyVFZYsdkziGC2nAr3GZbMVk8U
EHbDm7Nq+xpewcLhyMgWiHr1+IhelfiAzNO3Y688zFglVbX5Ec5LWrKk7F0vqDTxmMfRyVXQnfTq
S1TMW1iaAIarYJLiGBl/7I99CtOwc+Rj5iGlpuD0MjcEerwj9W4/Ir6B1/Uw2VhuCcNwe7bkiPHd
bhen9Hejx9Wi7BuEuIwNkC4tPtqMHWLYczyXj8zL/PkHwffC3MWgu+pw/WQo5U1O50r7cQEIixz9
AfDCoURKwCvke9PHyNkKDGBb0SN4mPDBLS7LDw7kYLHE0WQ5HhlfE58NldetLk89bX0cTdsaGFxr
GFcWom+cCX47H/TE/ccSdzfCFbOIrGiyIcRvvF0Guak7cUqAVE8r/QGrQK9n0ifqCn72NZrf0Ylg
+VysbVm+MxCm56n9GoAWwaQh/LcgNub7QgBuYmCDi4qta90Lwt8cT0fc/OGZ/5AMzirkzjnfd5b1
2EEKmtQstCD8lViU44ELqNo4Y3NzmAYhVWSXC5RekV8wLHCmsKYnbDZASaI6DxKs7RiwZgJ2ieNs
YNv05GpOc1RIpctZ9fu9KsJx9IpNjTibIFKA1+NfWTnxtugbG8S9zSpdk8eZDMvTJeWA+8MGjp/j
cLebl8z5VecmqEbKzlbnVVFs1hwVjWuiL+KQeNrejhWkHUZ+Ttzmn2H+YyHFljk/O7TaUz+FlQH/
M47oHuj77WWhGnFuYC83GBH518bPtFJerczlZiC3mMd74nbABkzHv5PjgVXWcWqYZjV1aI+HerhS
YQTqBONXzDtFAlhjkZfaw18Cy0WF8if1Y9Wq29igBmMYOopb2pjPjZHz4j0v7Co0+zeDhdlae8tD
keFiBTGtwB0+bEQ6mFi4ddnWp0/2aqMyueRrqJwggdE2VlcJa8WmjbJs9R7pAKljStrCcz/nJt6i
2lMHkMQOSNps+aVd90FXbtXRu5Oh0nTqxkGwLuFrv8Gp9SPlzy67s4hYoichLfb/N6XaZG8KW6/U
pOFUi71VGtzAVBDWt57KzCdTgLAHbL5UjA5VooqUGCi7NGEVAe12SKGDbkrI8I7a/jq160CWFs1Z
3iO654EyXwOdjVbrQDvEzv9JL5Av6cHAX8Sn4dbXADyqZPry8uaFUBjMzSn/lqs4Ly0gFCPrvtp8
/NcgkTZaOrOl2DDBNkrAFOJTZwGk7BgPEmISb4QJxl8zgYiAIOX37RhlkB8OffM4WvOplPghKDwY
w2LcbN/K2ruY0CP5duAo+etIy6jq+H69ve2d52yVvzOi7i+TsFhb6xS0EHFaooWX9NGMnoWFx54a
OOnf8oBYLcrpxrF8pFSXdnxFpGN2v7DCrkOLrpu7k55WmJTLDjiGyXwW40Wn2TKS6KSnzQBooEGa
T1L3HLHS9+oEI+uQ7N01/0CVNIPWDQn/SYc/bRYrOMP6Rnp+UpBykyt0H6bit2bio+gV1C305Gkc
dABcfuQY7zSmZx4mdnQaPtWXXh7YMwfDAP9RdLhQvK3UZ4g0LkVeS7kNsEingLUNetl6k2WPZv7a
qZVfkCOvN69V4uyjsrlPFZjP6UdYn1iOYM9/8HKcenb85atlvuTg7KrMZPDwJaommKHtSLa4eoI2
DVe+vppGLYbW3nSgS45G+YxGbVtUK1fZ3RR5Y/uFDthj8a5u5HByfmY2ziPVd9sfQtB22VJwhPc7
R2v+WWwSzeI4A5cZIQfapCOtoFRLS8Fk8TN7T11L+LcyvhjDTsGJqBbxtqc4yS3MujaGOToriFVz
9hnnrws9R2J9ehaHn6s9RgStdtm/koVCVpDACr1ZxmxE3IS8O/U3HdOD3cv2IL12CkoNfXluu1i0
ch/1/q7TALPI/BXf/nGu9Qs1+q3TVxZL7IwoEnjsjRoBJQGl/qgvSlgUSrtu2m0fpaQWljm43xkW
3KAZlwyFKlyje7KwhaAR5+kT5kNLnIFUyks1kCRmwAmGvhzXh8z23jSwodcUWcWUlu/CSV97uRCr
GZc3MweUnSYMMuYvoK6sJssjl+aMlJYD3s3SN6fXzGBxoP9pnnEQhWNwm007AxkCdtse4RD/gNv8
X04Cr+SY4kK9KQDUQImF6XwYk+5YtGRjt+Cr8a/x3YHaVgF+ATip8bBjb7VDo3w017hUNQaXhteP
4O3OMWhAnTemrV272HgPx3CSEYjkW+5kJNQoByT5yNfKgnFFu7zVgmijRElO/39hmhrB/VXPWeQ9
pgZyK1M/W22b72OAlfi4dwrFaOwUoRYtFz1iTTskYWP8jNz4rGnIrWnrnUwyKzRQ93t2fUewkbbH
GnO1D5L2G7c1QSZT59OHbCC2/mUDTz5ZVqJ8b1PlJwdDXcfUPkxwdUaia34hXkjB7Z1NcNncN3cF
FuoDJeCsIyWqCTf3GDr13V66VqgG5MD4UCOsRlKRcrGCuYOX2UquObb9ic0RVE+bLhrPvPDnOW+C
NH2Hk4Nwy9oAxidESQ9SWQYNw2edT0ujSlw8kz8MpI3KcCoSdWspaAD0As1ROvNAMOK5AHfEJYdo
G7r01iTwHSYWtpV5Sk6WXcY73RoetUb5jRRW87Xk/lKSKDrDJAiQ6HjnyFQLPPDjQw/6eh9pfeVr
+UXMmnaf16d4sss9435rW2MuMd32jn2HUVLOVFgbWLwhQ7YUrG7joDCjnjxGXHbEk4FxZa8I4ymL
uyoECLzHNIAVx+EHgOydhMh0rAj3QQ7l0Wq56mcbOzA6pNz5MTSWYxMbpmt+6JvIPLpRCTkGiSv5
AFNB/lsTPZAt8DF1Lfh39FIGzDQ5Yhf9/4ta8bgrDU3fmo6qpqp3ItbgxcxfIPEUzypw32qpsSdZ
jyz9sx0KDdfWLiD4hn3iDn89yh+/R2UjNECUnXSsi9ugpx0JYOoV3p/GY2IEWJSL0hvaI1lEetin
rCpmFhtDkx9HFNJB5wLZVpfomFf1sHEcASm7N2YU6XKLqJHTXkeyVkbcAoCLp41p8hLmfNonp36x
Eqc5QHk950YcnXVD5+l1oP1PIG/40V5lv/LiMyuoDddAxKidYbvAFxElj3VBVytt33IpwImocoM4
J7y1nRdmB9hG/LnBILwMEN8qIQ+FMxWhZ/wR+6UT2wPaJkI8BdWj+nLYbmairLfDAs3CRYxnid49
Rri0DhirfzyPDyTuOIGJZuLv5WOPZ8t8J1a2PCNJTLagBPx+JOmb9mxhiHmB7MHlSbVZDXK5LZVS
HRKG55E7OYEzqq9FZeCq1XQVISur6dLkcz0kOpKvhHdO91AUsdVzxqI+2OtT2pJwbSIOIsUV1r1T
MXH2vB3+josCDC8rl+V0IyQ6uWbQptFH6Zc0Tr/tyTPCqDF+B/2Lt8J7zd1pXUpDWSKI7GzGv0Ws
eM/woccebbVEYVJGxftg6BfH4gbI61cg8CaMqOwD373cdNLuYMjxA8EW63k5+UGb1LilLeesmZn5
PnfZXMrVl5hfElpPwRDDy5zXVKCyVvrT4LDnsg1t2Hld8Sorvi9SlRFwQZIGHRmPU1YtezPSoHQn
v1Unnqn0AdbG1GCxE91iL/mCgqfQDZFe4ioM5ho+hY0ZzTTSyUNRsjjzEv2G8I84oQlxAN7kl8GQ
A3kP1oVNS3TrPZ1zP5PF3lhxewlILAaFYqGYLG9R3CH39ZqvFDnWZwehssY4FDRQN/a9rrwbDnD2
yqKktPX8PGXyDftJqMuB0r1LeOoW+5m8r1uR1KiXyyVEQgu1GfaB78Qs31uRRBgZbZStkvwHRfVs
9j7zX6Qtockn/1DUyxZuqr1PpPFnsiKnEh1vsaFUYd3VnJ1VTzvDOOL/L1g3VV7whhmueRu1yTz1
66xTpuWPEnd/kz8mxjPwu8RPE5KH24ay9EDvkOwN8j/1OTpK7m2mE+SI2AP0ksWZUDhWxuOoMKuK
Csa3UwOe095CJHQDF/3mphPlDXRQt0kzpzoDwxRa5Gw4Dmlj5bwRSh9vsgorlpITxdej84zsUoG+
3gYFv0++Ak4NoRxJzo72oGD/dcuEWaIpmycXUSKWWuW4qDGftSRSQtWG6Jvk/avRRkhEy/zYqmTk
NuD5FXatuevQlFnVuLV7xrVo+RZAcdvStLhvSbHfudC8/UECByvTLb9VtquU5aWyhgejIt/CrMnW
EIp6GlqMmXkZcrbFwTiRvKX14jjIZp9h6ItUMJ+RG3+zWaLmwEOuCyK8sOiE6ES+AMtEgIKbW4RP
IVBlwkINkz+Yo4pyiUZaN5ihF/mahs2OykCkA3Yx90LukH4XdUSriBqSs5C80AQcBW03AukviAcy
4vRdga8icqXFL+S+TYya/Fx3q73kJhORjB40VCo6Y4ht3jvP8dg9xSY5aaIeDzGhiYtjlPQPOZKM
kexQ/EVEwwgImkWb0S1O+coUVrU90TO8zunVBemsJtiU0rSzArt112fX0O62EZFaPuoH0lIa1GjO
s6KU/yB5yKfKQYnozDkvCUB8XheHFHjQbs96GmlP4OTxlvasB0Zd2nswgTuvtKxT3XgHXkFlN0cQ
Z7lnronbvSiZ2+/LllwXGgpjj6JX7CdOW+Q6wjo6iw0Erkww7JSO97iSiRqLGTojB+3eooqiD8wf
EOyagYIv+J3gnKyKpg/d68DTgHD0h7r6iYYo/lgy8alUv86Av2RemhnUxOq0lryDeWq99kPr3I2Z
MzsaEoQ16/+sidqi/8QLqJjpM9QzThhQH0GXdlj3NEthJMZ6DnfcO09Tu2vn2g0zUtbvaRPtKIpZ
oZEferTznF99ZQpqatPcamxXGzTPFpEfWoNbtN+mDvdspZvpJVmtw5ZYE9KVZNzYc9kwe2Gg4SmJ
BiWWL876JbWFcnCTq7XCHNS2ZEasEWc/R4kRakL9FvhoDH8s2bl0rABmV17NBY9FTm4ol0p6c8ik
npg7H2PBSYCrgISSRrNOWRIPJxQ6OfWHU14WN26AXvMFDtewMTI13UcZt63MZuVqd2l/H4n7Tkxv
vo8m8hrL/jIAY94jghcpDxUnSGujghsKvqzSgMBpdqUdUSRAC5zBpI5Wu5wwvt4GTXGuFmsTXPJR
QU5q3TIWmFtax3Qp8kctgQjRl79EtreXPM+O0DWrZ4fw6t5WsjNggQTJDJpFCd/YpLvbGU3+sTBe
i2Zd3AjYRK61wnWWevpDQ11v44KExygty9clrqptHhO55LAmIPkV3DyIBWNYmPQ5sRno9dTey8b8
IH2Fxq20ykPPNfJq2VlC2kavHWx0sOoaYQkWFMN3z3TItcsnEM3lE0vZTQGCfdOaarvPrMm5u9xL
oSGtISC1juFjNBaHKrXBi+puTFxJQ9IYcFwiUBCVMoUNq7om/haPwrExir9lJZZmcg8ssnzA0rls
BSSWdJrnkAyl5ki5Bm9w1MOp4/bBWMqqrRqSK8yC5GoPxiec/jkAoEZ/o0QPEKCUB239kk9rfptm
vmS0BsQaV9OtS1YuJsky1IX1m2ng+///z10H0Xk9WEtYzlIJ6i53/BYeOPID/PabNPdcWnxLEKLa
n3gvpkd4LtOj5cb4IxTzlWxSD38fl0hee/0FMqK81Br4OV+QG5rZ3Sb2lHmPsZhpyOpUVOH7swKQ
ItBdC5N0JglWHii0QwwcxtWzZ4MZcaSHdqmyt+9n/bU1CP6tWtDBdebcjFn557Aw5dZCGGxNHrza
lnQbY6g+Z0bQjWzpDbP5nExeT3h0ST/A1JMlm6iAwy9FYKudvGop/2Eo4jc2DF046rPy0dPNZkt3
BZMkGeR0qNjajs09+gBo6BI+mSKOU5fFd9laiIgIJEd9XVxUAkp8lAcM1WYrwymPKsft9INWU2bb
so4Q3xnv/SRhkbjMuWKR21RI5XguLXYatRELwtiqziH6rCEz2pB7aQJTRUc+PnR1qm/QvaUPK1Qu
rx3YR4tYvkhjDTi4o7cFm8UO9Zi54fn9htBFmUa+ah7hZXWwJtncQPvM8FpWurBe/vc/E8PuElao
MODLLPbWKPXusTFZz3oB2VAjJ1Azl5OFhvheZiYBcFtUb+rF6nqqMgRi5AkN9L6yoJioCF1FRR3T
dGO+Ros25GGS2cAV9b65EflBHmEETasmrGDLOVYd8ZTX7+3alHmrtQYh5SLS+ebkTDH4K8fd5M7G
RaSAl/BhH1O11Xat0X4mkWFcFDZ0Qe60DLi9TLwQWtA+UpLf41SpTz26NZIRGzzoZVvsJjRkfiQZ
W89R9JCOlKQFM5OJxKPANjKxJ3TlOcc+HLtttrOku1qqcvOdbPldVjKDn60W7AxhJVtVj1oWosOv
0xTOe+yNly6yH1x7svwESwXKgDTf99OsbeLcSsOiyWgcA1tfZoKgTTgf6hAmvfuvLcwnYfVZ2CyF
jR5x2EInY0M6WbcRV7moaV3t2KmDcVgzZBXiNVuItH6PgsLvuRfDZMSoNY3pC98Izll9qNPUfDA1
502Pqi9iMD5SOb/yAsFthv/KON44zy7CkLhiNVYV4xVarvdii36beKP5OYPs58rh0pxKpuWxkN6j
jQd4MRRnKyvy/cyu5vfX6oPuLmfqkSQcXLwt1jB86JUk9joCi9gW1j1xBkyhYtRYldmXjJ9RyRao
9Ulp7QolZvGqnV1cy9upUdGSdVCivZzhheA0ACwDPXOk/ahLk5TIVkXXpqviZFmI9sGxcpslCb0C
hKWwM0A9wsfpdzX1LIkyG3BO7FcAQNG7t5s6hzc15fW401X7MIvx2rnDyB+7+SGP3jyvtx6T+Asp
7WvnYPispXueVXhPHsTCOeHmbDEaNppqUKDCe866Y5aj0ZHTlADXJOSZbFDSocL/g3eRIAERWKr+
ULtY7WoJomgyAMAwRDSox9HiwWVlVB7jFQny/uwKzgo3enNoTzeqkxvhvFKCO/bxQYFb0BcDzKy8
pnkcXNKh4gpuvh4x87WaBv4BYEvCxtjtRwcXidkF0fAT/B6NaSbNugQrFWSJQySDa65SEMJFwOai
JEzubRtVlwm5APsjYQU64RJwcCWOhhgNZ+2QymUVfJxnLX2AJpk9SJdEKt4Ak9GwP0mijEal9vzK
W8pDyr6SlCjvbJnztV5cN5gW58SeIrT4gc+p9jVXRnnNa+VLqjZG19mJfWV0WsBQsxsWSfo9Fb16
FP18KKCO/I/y6ktyoUkWAVvG5EKN612llgIe1HA0YIdMggQebBVbrTlUE6gFGxWoO31Wq2wmb7R/
eqZb6I6YYWZE2AV92uv8Hx9U+NsnJWKL4BqFAHY3VGeHrM012SsLlGJqyShpz+rgPYhK/derSh1E
M4v8noEljNvrGmuKDpSLEXmctW1TVkwJsw+bQY7fm5JpUeK+ZC7nYGQjtxoYieR9X7L+nYzATTVe
NG1Wnhk9+ZlHjJFVmgUagWrVHOTdiflZjw6Yae6owFpuNMpvJiOmk7JZW6AViFJm+66kHqVnv3bd
0rDtsbeRCopwoY3eK7iMwsbuXtpp/muknM5eYk5nZf3i6aDxaiCJTbzQilDeh0R+goEyiYJ3NaCk
BekPwjbu+LTPlMvtzpzpZ0ZRc33KRr8umg78P383SYVJzQibs5o/sTOAqDHM80M79swJyPTaVZ1H
BIGB+xNExJCV+iXW6lMUR90em2rMBw8vYW3Of0RHO4+L1biPSgXOQxvB6g7KdJVdGh9GB0IwOy4z
IH8KIIC04VaN2sGp1c3EcPNo3GOoKWcLvAAxeh/6wOCpdDU/q/9xkJchlnyUPNb0lRF9sslq49ey
XxJyaCCVyeVhIZW4f09GabOtcNeQaQqSFpR8MffIMoc0Rx7pQc2RJbJE2uMJ/voWogETca5wAGRX
jnMf6e90mNmh5zb1yRL9uEWFM3WlD2kaWTBCUzeq3nSM9em3iXt5Ncw3LJe+rg9s0qQd6j12A5MR
XmojH5eg1+Fib5Z8omdtEUQpjDlaCw5JOSrZITM0vMfZqsInZQ0phxWCAIY3jsUzwhJ3Gs2OqEjg
BIFZgkOvZhocrWgY7HYQiv93PrZtduXsIsBAsO6OlLMHDfWoCftZLyd319c97y2h3N6Y4M0wanFu
RPfM+jOCQZetrkXaP1hneDuje22rDVJ4fhEXDRaRYKGSJOpGS63s1v8AkGKerl8K5C4MbfF1O9NO
UZbp0NjVq8tIaTfqKDSNxmAfhS5D79dLmsK9xHC2qaKUZ6uwpnOpi5cB97Kepf2DOQ4nY4ovnP2f
erd8p+qSHkjjsaciI4YQd4KGj5dcnLXrrhSNB2bDqxpmsZuGZvnLMasETbyS2AcbGnfunSuGCseB
ggXZ8wo0NxbGSVs8AyS76wOCRBTRaHGyE2JtsZ+ZL3WthvpAzYftTJwLgIvfFnnf4rVbQyBlMVOu
d23A6NfLnaxtoCpF/FSMLZeXJpj/dx0MYyrFiFbH1+aKDT6kbwyh05JMf87wUUqNzjgT/cWL/8VV
xHixnan0ElJMFj0PR8Kf0duQsetRf65N5sxbhq7fYYUwe1az7dzHRBRgg8rkpZURvS0AoM36bRyR
ald1Z2/Aw1wYOKB1QXAruCh6E5Q5WViPtrc63adtH3W/Y0zOQ63DX3WAG2K1xlHaiQPI9J3bpyiV
tKXdaqmSbf/j7Lx2I8fSLf0qjboe9tAbYPpcBE34CCmkkLsh5JLebHry6edj4Yw7wABzplFoVCEz
lQpFcO/frPWtsqsUf7TYNcbsncgmIPFyaMW5oaY6pgb6hw5YFF4GV0+fRSJKF0onbnV6ZwJSefMn
QjZQqqRWMLbDsyL4BiML7r2x1B9Nh+MBJYrhyc50s9mZeWPdkPhu9ZWXLtHvgNMhZyBy0GXFV0nU
Jf+ubs5t8zTafOAZasdB0RtX2TRzf5TRBpn0g25sor+wu3sYokql+Bo2kF62mVgDF0auDftn0KyW
4yhOOO2+60xq/VQgvGDTQe+dOIArl2jcTEqyikpfRdHbfx8Cdgnm02Ru2fQMi2OSrOy4CuRDNaKp
SZb5OSEEmFkqI2XEF7CGALUWGbr4FvSp4CiGKcewrxCzrynLaziYvMdMCejf3gldqLGz/7Zm1JwA
NCF8zm3gk/B71GT46hQTM26TyjuYKoDjvN6sRjfuGPfaK73KoAGP2D1Z41Ad+nFgWUqkq8fD+yGr
RecT2d26YfgoOmFQiEU9gwjebmcIJfZ6fXEJ7e40xlm7sw3Iz2qLraiWHFftF578uXrGoiqh+AdC
Hw2tcrEQ6+nGNzqEl8TJm/dKS846Cby/VijtHe3JSQHJknNlPTO4+xqxaENZBpqDNdeSIn2XR8VB
zUhIgMCWPcUCbh0uAM+Ct7edWgBETMUiXDrlV56pz/2UzI+dQQ1U3u0mm5/NkK2Dw+7WbVLjZiXY
fkv4lYxTqi+9LF0rfZhSZdkZEe9+u27Q7Y4ol5BW0F10g8UwzyVvCWM7p8AMoZngQ83JVHZqk79k
YW0fFVMytgRux67aLCgvFX4kf/3jv/7b3wbI6Lf6f3NW4pjkn/8/0+T/Ya38v1k0V5/n/+7r/Hff
p/fZff7Pb3X9D7+kdpof+99mvv0CzOr+7b/xJ3kd/5lf/Mfv31/lea5///XXd9WX3frVoqQqMUb+
/Uv7n3/9peiYHvlB/a+v/++/ePks+HN+m1fDp+j/o7mSP/Tv5kr1n4ZpmI5tqppp4Ja0/oe7UjH/
aeuWxXFgaZrm2Lr+1z/Kinv1X3/pzj9NWVN0hxNfNlXjr3+0Vf/3L1j/tFRbkS3dUDVqeMv+T3kr
6cT+g7dS1U1NNhVHNwzw/aqq8uvfn7ekjFpe+3+piTxdhoZtnErJv2nCptxHGHGIzDMvtSI/p1Xq
bPtMBdBeN65V5CpFAvv3wXKZ/joXcj1Y+NtD4i5VVuzMXH9OstQ8jf3w1swi8StzYTk7LfaOBf+y
EViaLq0GAXqau2MpMcaWy0T1ctusripfny0chqWlMOSDvWhbueuSZwWZ86YQjurneh679ZTYe03A
v4xrqFiBJaioBD7/HLKSudIzDAk2ad9BFyqFRtjBTG8xThJ/3sRJ15GsuKOie7Lky1IIGekQULl6
QNGoMU+AMlrMzm9X0F9ngn6+U245/SInGjncAEqP84KHQY549MpHPU9fojbhi+RIWdUOgIiIcFsX
pIqQJOc1qgLYmN/NZpeUn05nitkhzSMvJD8ntThFEdflGAG8L+aJDZSkPBmQR2aEwVHa/9CTIdGv
vnuNEKesPodOvCurNBiL6qyyzO2hceQxqzqnultDQYiybb9EaXWvW2vvWP231qFRmWMFWUZn4D6a
6HKzYJDnB3WOUGoTB7BJYYgnya2Bes075BDNKr6nzr4VI9WycmnIKt0kUwKRhBsXAfrgh4q6MscC
PHJs+bObrfdXVZ/vPUDSsX7pJOwx2MOvg109N4hJpsh6Z9CW0UXiGQGQ6ANwKH1GLmSVl9IH1nBz
NxT1ExOFQ6JZLLIIbneXWv9lKWIS0S0dlCF+yuIcZcyMotSZlgIHrATtgWkc291ZZxrf4Y1SdY/Y
OrxdYeaGxB9uG0F/4/C+jsIkwxadEkIMXfLiHrsh1UmBXzLyhNQ/G8vcvehN976gqLOM5jGJlKc8
Qsy+SDrQ19y1hg7tr8rkcmaehkaLnEVCchZwAcesnEDWRU7pdcOkkEoHGaFRIoTTKHE85q/3XFAu
pUaXAC8fvykx20MkGFDlMVDUCKOI1NdvFVOKebQZUnbAAJSEJUCBHSuJC35UvBBBkTtjOgzRb822
k2C5BBtftAP3toL0EUCKkuUi6CcGFTk5XARGEJlajmDYKvvDTnGChtIMjkkGRF92ToBdc9hAYLyF
jeIrTWgHESH2myrL7nTi9TYpmnWWG11ZTvH9R8ztWDSxBi5qeCHy3oQleGAd/Btb5mOqUaHFbfxj
V7h3x7S5ltDS8DDSUy+0omlD8aAx6mrrCQHhyPsqEm8ip40PRKznAyA9iOF6zyiH37LuxzZgRiBw
m5GDZZANvN6RFJiqqZvPYpcnSu1qKCVabEKulMsmnx0q1ni6U5L+gG/B1ecgjDfseTVIjA/8Rt6T
LPy0rYpo6ZAtzayav3OL9XZUP0ukmR6PgspJk19lFdWeJmlxUKkWpUCjbjnKiWQsXhvQKJ4BFUEt
3qaJ8U3fM3ZhGsVxKrU7JZunXWSlGa/jq6cu9Sipx4OjWp/K2E5A18fMTZJ4u6iW5nUWr6dP49u8
hsEkElc+xeu0VWqUM5nGCKlUGYbYuVezXtKZs3Qk32pq+aAsxI0NEivKhTZ21jp7a1p5xxK3IY+p
w8CV6Tu849nZskymQ0K4TnNGb0yxyyGqz/NBTWLyHGewbREmQxS8IsK3ZyZVRA/BRxYwudiaUPDH
lo9Sohdw8gnRokvJmB4Pud+skj3ezwsLZTRCswOXHYzMxFYUcQg5NhJHSGrjFECvX0ojI/KQ8cz4
IY9MNISGmKRjIstA6rFQEnVP1DNIn1hPGFHbtwyd11W0+GVq2yGOnsWcF2o9EZUyBW1JhNfAXyai
JnFHWOdRjkZVTt5TwIgb1n7LAvolyndjmzm72si+tUU/FTXPZKLiCIcN+hy3tOxaxWhXJhr0IXwk
41lN6WJZLZPlFqcEa2LrtJvXlqDHVFfgluWSR+oPoEQQ/chI6MDy+WJUpEXYZRhEPaI1CxcVwsos
DDBBKYu+cRSGb4CIeau8FXjkcn7mhixcxF0XaPDI9WP1CjP5pE4h/RiLyUYfCs+sluayYkJTblXA
0hjFB0kcBP+DX1ftK6sSQQZsBZPrGXToj5SgEscSEWZxg7OS0XMEep5DJr7aVbFfFlYhCLzgIIbW
3pAJ2zEm5aeaoTzKI5AxBdCkWy4m42cr5uCPMU+uGYhCTq5JGrKRWD1o9oAxhkGOW/QymIRohaBn
mHIae/qKef0Ng0NvikZ2LcRuJEUp+6ORfHdMTtS2mb3GJGZpznUXeYs/gQzYgHeY8bWW+U6vk+cW
gaziAK0vExhy+JaWTWdCSIsT/Zf0b6DenY6sQyUkxWo+lwV1I6vWbRaZnxFdSACDjg9WCYqhwxpb
11DEAfSgVIArU5hl5TVs1oZqwOPbYPvDz8VRQiqF2doCMByk1VZ/XOw7R62zqUEC0bY7QIh1nlXd
NGLkTFHnLmZJC8rH18w4jUnCzVZMBf08fno1h0sW1w1O4QLj7BrACx+RrSBbE9PLiEVF9r38Uef8
TGfHRav6dmahIes4hFIF22GCYUVv4FFkZsvqsFGQhKwZFYMIK69l9YDgj4n4uh4GqkDbCfTFW0VJ
NtMfJNEsutP2J1GZ2TBgH3F+Je6Qh9jah+k5NJEj8dqZmJGx6JrYbAXzsNT56dnReWUxkEzYJF9d
Ln9UAz69htHGQ7KIAxsRcmh7SrS2/u4THMkgl61N2Y1f67jIlWYsVDFPfiNPPzJBXLteUeYr1mU+
uqzHGftiP1viEOt9DQ4xL2gDp4wHaLlEDbZGVmyMtZCKYZWobBQl9XhGDJqQ2adhpo4uUq27Wk2s
JSTOqimxIRjX2oCcuPAxkVAEnNnZvQIvbfaLzHg+J+2L0YDxDLPLk8B3x2X6ST8deS+ktOLu5gO5
qKY/JGq6q5Xuw3KanwHAmBtaq40Asc8mSSrPWBh3F0mKvhyi8uh0EC6g8XmocjCAO6TKwDljdIku
E3c6gkcGn8weTcZX8fgt5zhjuQOOU0hOWJ+iHpAui6nfJ9DubDAi1DctImEhWq60GXV9JrZZwh2l
OZ8q0faIgdmHm9Yj+gNCcLlvHANZV5b5LXEbjQbZcgXs6iaVnt1+tTx+H5xAxBfEL6Fzm5neK9oH
Cs6cLl23r5S5KWM8Nf4Q/XOnn+P5uy7OhnGt8oevVP9K8087fhubh6WQQdlC4QJlp7hAgl20766R
ElkhPglj2VSAXlP1u4ZfRSeqmP4I7xl+JLFxtofERCsCRcUxlenM2TwiM3jQT1M/HuWcD05a8AXY
LEQsKBvrYSF8TNJEUEFD1rJbg5avk5d9VWvEpTUsVeadNRr7OBvgO2OVXc0cF8yVMl+DbR6vtuPJ
LtxWZLzzFfcYCj6CLcnGm5nXDnZgqCLoRA+99LObBY4qhx4+9RMiImRUQKbygdZ6CrdW9JX2HFzK
hwSHwWkfHQMTOXblqvqy5bNwAOspV3EbNVjO3fTQM8UdBA7qxG3MykNuFhAAvbGKezlErl4AfaQ9
cQocYa+DTgVKtoMpxTfeqaAbmWNF2bnPyYvMOheX365RL2PD5B5lWMbNvF4PsCeLu9XbcPd037be
SgTfYzzxvDIJ+SOzKWA3c0ucjGFB4ztlvLO46ClvchzofLEjyWa7ykiJvVP3Zbfsk4WigiIvNhem
UbwxEKKBWm1M6SFJqX/mJ3FTWY096H9wRIjBC3sv/SavCESN341bcMNRj1/LzWMfG88SITphLuip
VoAjsoOVYEA22TOF3gwjJxOBeL6CL5rxGwMsIF0Y6EyPq+uE6iP8IJY1ubG+olQhyabNkKtgG/Kn
1q/QvgB1eSzf0B+AnRkl8jcgIkJi3c0JhVy5rTDPybtB+lQa4FkXGTG4ekh1DCVBuh9NsMtEpwEG
4cxufbuwA8naEz2zqV6GnCLyjMmYm3PTSVvaj01I/SZPtyq+jvNZY4ORWM9VeijGk+DnpJdYJb2G
xXrJD981pDMFAVG53UTw55F5XPHJh4WkbVAd9TNHa5MHwDFRMJEEoTW7OvaIf+R+fwyzQx6Ha6kY
dXSyAWiZMjsRtjMiql0Ce7kCmV2ibdp6kboFYgR8RQgiml1L/yV/R8NKi6txZlbqxdIVqbLUsxDe
Jzfqx44szcWFHxwt0FL9BmmxilYR2ATCx+zUnMSnerCRxj3lD8M1R/H4zsGaGJuWC7fDJIg4nRDf
Dcij0D6ihTXI72U+bRGNw2EG3NCVKgbeeFWYEINC92Ky7Lapyk/L0x/Z740CZx66y8mfnLMldhDB
ydkx050J1WXZ4dxndzen+2rGaHEwwkMKvIBP0qhsQ+UgY9PR6V/EsivE95pp8V5fwSMibmIHMDzg
yIExrxIs/7wGsUjNbmh9FjhliKOWQ4e93hEonJwz8VzAn0deph74WIn2K1O2ONrn6qfmxubssB+T
/ElDsZ2Vf1gNNRB30/3SvpFmyIz0wKeOLaouT1hyd1n+pEL5h0nD/vgBh2FebtCBwnIQ9EYBnz8e
0bh743MGyr5I91OwGmki0BfHsHwowE3N5Fzw3ZRwT/eWTeIAIbRuAjxyeiouBBmBZp+zp6XHp/tA
mBfhQijbI4U4Lr/gn3KLJZAM8u8kQSm9sVFjEZC6CQFuBPS0q/w0wr7gW4rHvr/Rbvb6/xzw71Ho
yzAfDYBHbvUZkletYKH3K3lvA1D9zshTLN4x01D8oWBBLa095NMFLgn6P2TOB2D3KR8wy8OKL4i1
XMVaPoY5Lujc3k3SYbZdZGdm/8lzrnWuPflxe9DKqwLDpNkhZ52TPeYcE8sJC2vERyCD7SsKDvgV
luqW311xY9nWpDhtro1ymgdPEIkVeeyAab8xG9VvjE6SP5wd1QssF2gtBBYrCo2MH4EPGT2+QQTM
Uosuhhm0R2YFeSpRezLLS5d48+dMvGqOe9dbHb8Kh/vUPhoOu9MAb27iyOgEA4oMx/BRNAC4TFze
W7bJkuErqifMYJyoS05Y1IhxqkBhTSAn+NhLd9TODNUoXFHDkxgpO/5MjJeFZDIQ+bbTHkBjlJFX
lCR0UqMFxecqlK6PtbohiH0z+tmNjGWeI2kOymG7tLuQ8mgJkDPy9EfSU813PJMVQ/bsIJ2BMSK2
Z8NstTvSVGFtmOoh04ChIYB7cew9j7vZnVQFRcgu21b4vSrm7Rs7PY7STeGsjpMbnx+BaaeXiLuj
Kp1gHL+o6rONZiJB6xXZ+/aFIB9JxVFx0tWtzH0Qb0k0yhMvw07an7gheEiZQ2Qsajo3dQ46Xo13
2bxkH0IL8vkFHm9F/Ze5I1goCNwbTfYk+akQAQAJoCXhjPgD9woDPcnnDbFeq4qdD0cqZ9lmpFkj
AX2ntUf+K3+y4uuQumYZMFlruWMSwGBKAIpylDbheMgornQPXys57wxOcn3HozGrRwFSi0kAqBSw
FJzu+mb8UP+YFE/lBmt0NZyL7hpfHcVtGGpR8rpAgHikqCRqnJI8wXS2FkiWn25Gz//U4IGs/AHT
W7bJYC5rGxx1CI11bQOCVtJ2Cmmg2AoBoHpWxr4Ge/L62iXpOnU+VVGr7Lm5Z4LVzB/D8NMB9VHA
j7eYPMXeBNy68WMaPzRyAEe90LYjvka92nLwzvm+e8jUvT25qIXMy2wga3E14Rd+yotG90+ZIr2K
xa9DeA07azou0iGOjqn+Z2A1rB1ATc9G4OBZUh7L2K+URyp0il2vjr4TfctjJqEUkVAJYoZF7R0+
cfe03MudzyCYHpzZTew5sUe2syzv5Oq4ZvVx/VlHJzyPDM9bfvR7xJWILNvXNDsh2pemYFgp29fs
NZQfPbjvK+Zo2YM3I2KruqxtpbmcDXOHzoY6YABzobG9PcvKXuoPzczxudXS+8zhPdMyu9M3j2I9
EFXrsGUMzJTw2kCr/enVtI86bKFnfhZTQ94H65b7CtxoAdavL0jBvjt8VQDaeLpwaoERy3ac1hrs
HO2ZLL+Q+VYTcOSqoc+Nze09DndFCpKIJRLlZjBIAS+pbwI22BQ0FX8FyimdJ8CPcSqHHKRnlp8M
UOpAXTCr7I3agwg8WWfoCpAAOv2utO4XIz9toe9382/uXNkBmUJd73L0oHUlVQLOzHTKn5nCcDrx
3HDR8oSscXzKt2Y6bjleImgB6o0qFn7BE1F8Bv/GLKJHxWTsFIQT/asZ7b/ADUjgVq7xyDKf0V/H
lDvOrnm1H4yraZ9qfSc+5OiphVqFIkHcMaYq7VPMX55dF+2uGpeIcQOHF5NTf9YO+B8Zx1CufSvi
zELMdHCNetQmkPC5oM2RbBJC+K6sFu3fiJNY/KqcqMoexWagf1CesEsmYU3vT7y9eA+iY2Oc0uWo
dVjeziXNI0Jy6VLQlTPUrI+VfoiJ/qGrhEAzwcyxMRKeq9xPlScJyZgWCBBm5daYXwdqo+4Ak7Ew
AwbseMAFcyzHXQyQuK7lIA0hnISjfi2hGhg8HHjIezfs3ZjAgezx4+Ij7vyS38Z9glcHHK2xST5x
MsN+YMevKC+GcyYVAGEin+MhGIGwdFz8h75EHrnT503yoqNhhMqFf7SAtfNGZcvv4pspbtzQzeAq
MordDU08gw5HYpi1vt81CBH+hNiMF/VFZwZ7Gjyiu/i4Nd8UnZOC2iYh/yAp9K+SZ2ZUDpSODmOz
nJn40spXWWt6kByEOVxl3QsZOI0BIuny74rEbm/J5xqcivhA3MJ9f9NLD6DN+BK/8cXQfHU+Hw/z
06o9KkE5w1ewme/yC4Png10dmdFxJ6bhVVysb9gVxS1M3Inpp+HNvUcO4B2oAztjkqkilyaj2tY1
IlXVAwIFF08CUklMM53gTeEMWRRgeLgcoiHfW1hkqh5EFsZbm+TUjEqBbKk9QSFW5/ddQq3VqPtJ
sn1+YiApW6SDGvMushCazdzm5zKvOe7RHbfYGtaoKBCVa56k1S772jB9SdLv1F8R6KV9SwuM9vEM
26B+08ancNlnC2K2raP7t4mM7J/8DZ0tHg71TH4WMbrKYckCiqfS3qpUtbVLH8eJURDTkwe04Wge
h7c0uaXvIdmc1OhUwhSzmNu1QCIsE2cHzZYHlSIw4nyvIVLH8CDQIVbqXms9O/M0h7PGLfHbCUBb
10GcnafFXr8lG6iA6s31wxjpSF1b+vl0kw5P1vBaMW80FhUZ+p8eshWOgOMEDlD0d2VIgxdNA4FD
sp7MoXdJymWH4Av+mQkT6wh5ZtSv9nyDRRxL4ePSvjesJ+QzwDuO9ym8YilZEKQQf6eXf+yCORTT
K9HhzYFZWNKzpRbSJYNdRpQXe0+eiPNAKNpKcC7t5hLGPLPoyiLQlpjnIcz00zv5thRz6Mxm5at3
LuNoPQOnOrIOxexFGYk3+CQoNEx/plDFpv8oD/Ej8cDuKCfeU3IJ697t7OzQiwUyjeJZSkhU99FJ
enQEw55N/SkSQKgb8BhGfzKm5qaBHQcNg36bNpqYgxBrKyYXRpc0/kF1gbSAiCqabnKXWfsJf7pl
dXuUgmNbosgrl9QXVJRGyVinATRNSCwsIFmFgqm0GGWmW+fIHULc8JYUxQveZ64BQ3pz4vcuD0uK
HEc6kbhNIiiYFkTSmzUZbJOG4DHR/vbojsiCnjpzr4INv0RSca6XMTsJnYpmVImUNlO1hrqX/lFr
zQocVI7mj8NZWyN83rQD2hQFsZ6VTD81DFHY/Q9V3+6wVdy7mXzyWSE7rpw/Ip1LHXX1Ec0cfSEc
gz7ixBEfecdqhrOQKlat94L5JWP+tfwxi2MFc1TS7mlSq7uFhAs+98MSsHbyGfAZR1SRpq/N2Fqr
uWbHk/wOkPTR/aX3zMwNn3AI7hI18XS1eDLV6CGS/jSpuFuoV2PtWNb9uevfDK14QEYIaXZBfspk
Uh4EUQSO9aBUKDp0Vd5SJ6LPiUsp6DMLNA58W1oetq0d4O26MBkuhgrrZRPhnx7SfiYWx7yoKKKy
EmQLQSK+iB/CgUQca0hQ1IRt6hYOtbDDbW1P5U7NvscC6D2J7euSrP8TVz9xkxiPbawknlaaLHRt
xiNtds81KqYOwWQnSDJUDGh6wvqF3qe58xzBUcoj9qUEn4xoWrCqKC68PxTvOVwlguXvac0EFVQ8
eDpKJN2iglWcRt/KJMtFuic3zg1t6p4lAvlTZrEfdAsFcxy/OjEJ8RPLI/rEeabTagqq8eHQq+mr
YlWc1xIsnhR7F8Zx1gZqAck30eU1EYfyuzdQiIPbX5z3WjO+i04mCpXIR9cHs3si5cQhvplq2akZ
gZYpUIhQ+1Ay4xd6MaMrxu4sbeqPJdG5QlDKstsFsSjUfifq4VHTYzDhoc4wl6WrZGg+EvINoTNf
a0JskeopQwHqu0zBn458YqOkzLPLGGMmklPEXcyq7bZAr5u9KFp1T0zbH20dbdRsTRt7AmoTxT2t
XMiAtYImj7Lsxc4KnNcVNwbD0roriFg0W+5ziY/zaL+MNt2C0/CYid54H+14H2ryl5xQTYDUFHUl
7bNupA0yMDiy4AnKXFrgSafyxjKVe/RgSuAKyom4eWVgZ6AysY1T4jHlVD7ahlTAaFzqIOymZ4PM
BrzecPoaUA9Glx1SG99cpoDGj6ziJ8uVEhShQBXXomwf5jpoKlj76MQYoNmS4bK0v4cj+c6dEtLJ
KG+WbdiezAImgOg6d9Op6DvVa7u8xOg5nYz1tVtT87EUpDo3KXdxBeDU5prLhuLF6o2nqdCCyOGy
r0wyAsc08XqYlmpsqeiq5j89oKPJyXJuZrbK5ljqHH+Eo0b8sEKUCoSBAAjuH/ArEQG0FB+tdFer
DA5a+gfEwF6JMf7LlShc4XCyKzgQQM1obBtSsrWi56mhTG7Sqw4nbFVaE5W6sENvgQg6aMJkptL4
HIcHO5+v08CQKcNUNXJxJ7ll77RHJclfpNK8Et4RgwViRBPOfEsD6ArNSfcm8vhjp8xfc5psRwN3
i8oM0BiwF1RzdrHa6Y9ucXN0OniRvr0ZS3psLJwtyM5hgkvFm5kwKGClH87mS6f6cEhIg5oo9euM
k4QsCupveHEaTyFiXZzescq02IJtrfUPYa4LouXWOZCVHPV1i4lh9zUESINE9i0kzdxrFrR8ckVl
7ZyrUA6px5AlDxMfIbNRE6bmyam0M+Y7iB67DHLd0MA/KGoKixiyhicyoBrwfUo2Q7ERvxnWemor
hHXKdXNf5mrbQSQkAeJJ0mYwGwmDXdzLPO2GzakKjirFA4YQfbwuWHWIgsLB1hn1IQJ80lZoS23G
NL1eEZrB5aYTgz7ODI4sgjVtk4WGpiQEXVdM3o3Ul8VC29zMuBBj9UlypI+O4lWl6w4pCTAkoI23
8V1l+gvqp+uoKe9x138a8EdTud0ZE/VQAakQ+DiBL+mpBuIzaq+NwQS4iTVfEqCj7clOt0X5rllo
Lkls/egzhpJINg5j2j40kHqaTHReWtf3ODN+Pm25/ID9zpaKOMM4wVie4UJK6+x1ymj5yxoG9QBE
UKdQy8EEu3JGs21WMIjnwdhNj+GM614ReO5QQSVymZ/GpHvjCll8Sau+isG5RyrW4745xx0MDblS
GVwXWOFNmW2zbkQ2y/d4r9igE5wCG4YzlCeUh5bvECymWpVvaAxxDaPZ9SOGGMMurv0ieRomx/1k
gm1HfbxjeQvqFbvV2HzPIbGMBO3RQ6dP7CEfwQR/W1kkeexP0IWrDHZHdKdLZ5mbUlu+i3iw16W2
V8Q5CSl69NIombJXhpBpkF5KXppNF2Bo2ImHK9Ewq82FmxQjE3N02zg5Rv1NiPK+qRA+qYI5VhEN
F6to+23J44MmtdlbOhu+pBEPStk9LKrqoS5Hm66p0jbCj4gkArc3276oBa4LJHOX0CcVjQ12H2ul
11tQ1MN4pQ7hkh9D1C48X7P+INQQZH4BfbeUHgdN23ZN/RpFyy+SCpUFCwsLdFU2STqzyIQrtGbC
5s1PX0H5k3dsPUT+hHqGEUmGoGlwgPhMug7TeWSsNweNUQHigdYRsHQ/AQf7GY0QFQKvRLiDxTpQ
ThA0mwo0384aIeHFWrorSB30THt6diLWUl2tfhE1F2+svvwUiIv8tmJQDe3Tt7E6euisIb8VISt0
TrcpTEy/LmcoS0P5kluytlON5lkXQxRMUnXBj8E9Kb7lkuAhrvnRRTP4qsPwwNLGqkQhMqRTuv5Y
FM5JcKWBumqkzTiW+DaQDP7du5Zy4iBHxsoRAoERUnjv7WMV2X/CKL8tYjpZDTjTxIpVd8ImLsXt
UbF04q2Wfl30dgsQVmurM2nOWbxoRvSRlz+wEIt8KvaRuMdtFa8kkclX8xploPRiZcwsZbXEFwTE
C7+A0bmoaextVnB/pe0WYwEXzrSrHOIJAfXglxwhn3Qly7l5BviRf+m9WXhjUu6iJJFc1KsersVP
m75XlRSQ2EjbIUysOqnIHlmhjEE0ljXRMW+OIuB8TtFPrQH5NiMNQnpEWFvJsA9h8nE+GbYSEdJC
taR1zkNo9w+WExFPCwVhzhWfxSidpR6+2rV5ER14cDkFO+Dc7ZJxa9N1Xwbg055OJmlflhhLwzBf
ca4yIwWSjguWnTk8unQBiQkvapi690wv+S5CawcCiQ09jI+dZcCPqpk3ac19mNpTU5XvZD9dRzM+
IU36ERKIOrjKORy+kmms0JmURMbw0vVVEqA+gDYk3jSbanLJVND55lttDOh5WJoKxrfoz2rGcKHl
GwNXt5RGwZxALY90bE9WDMHU4sfV8uilzVigQtTOVYm9RJMZFRhDyvMuqfs6fh+XNwXnrt+GiL1q
oE8ltvLiMZplFnyWwf6/k2EC29peGOsVX8l5IGUrKzljHZyYMongEqsTEAVqRLyctCzPSzMRGup0
nlLTPKeJ/jGZwCgT0iNJBsS7XbNc1xQZvRmkzV576udhWywmwVcFs/4+EU/z1N7rwjrE4EynTmdZ
VKhtoPu5lsGlLCvZ16X61Z5wVyGt4gOBc0WJ5kfo8ibOuN4zZJYrjbCPJJqHLFpmX6oYBtUTHfQ4
0kw4CUbhSdtqSukNaZpehtbhroobv5BYwxhgav6Ow7NHrAWWJYXeAq+/UBDIdNwMXttM352wwi0y
YJTfocOWBgju0YiAs6BtsnzJWn7Noi0PoWWQNKBKO6mBqzoAL9OIM8ukcC+bA+gkUgg4DhsAKyU/
a8w20pZQzuY4TyR8LE146odYXLER0FasoCrbiPsjttmooj+bSFICDJLJlnUE/HrTq2VvQPD1dQjr
sjRiyh3ztQ8/t8rChDUaPhEewp5okwmKCJ5tbZQ6l9iCOqCtDUowVqcoZkCHwuBB79PyPDKls53i
kiVye4CTgSBrRQ0aZLR3qHAlEUcH0bNqs81vdNbRYbWe7NIZmbpCFxIbTroz5pCSYFmenGJ0wJ5Q
cMcc6XBdiY8rQH4PmnAg7ujdoeoZtKl6lt9ih14rjRP5gCStz4EX9Qj7JzhOibHkO9MefHCT8Y6Q
Li7MWr+ZOuBlZMdEUg6ah1FeOmvR7AS2w1giJz+NST4HCrjYnayh66xUZFPpkuXIiVW/cohX09jw
swjf4hCerziOXPpQWuMqAWhSUeu1ZAjysKc0W6q2/fuvKCenCYyEdSTNIwS67CRp+sL4NRWbNFOy
oG3J78hb5WOs1exSt+IPcOwbAk2IDiPXUmoUK2ATOzwAaRNUK3ssReChatfDSjWh6+j8STY6qMnk
BhQhEbBzMR2yWXb2pdXsOSvF0ewdL1qd4qWN9rC2akqd3Mp25mB/ipWrPEwpNlJMKuK/s3cey9Er
Z7Z9lzvHiQSQcIM7KV/FIoum6M4EQQub8EACePpekEK6kiL6RmvS0YPW4Eih8xuyCGR+Zu+1ddTC
p08cAm0AIPuzHs6eNRxg0NCfEL+60bq+RZltMZQhUMAesg9fMb4l0z3aYrjBz0ISg9DTsSzDO0JX
WUVmWHmsMkWFkSOFijn1PBUfdbqACpZ+bFgkuACSELLWfxojwodJkz082sAulRWSjKxBdutYbLNW
lLjkgnHnVEWxBUaBgDcPIY6NrNHcRHpXh/GB8oKT48nuo+2Tfa3Dvdsb7odrM44oLPlhI0dQDZqx
1k30BT69uqmipuMjKvaDmcmbIW9RrNk9+2vGSyTPsUXGKW57jHhJiMEHAnJ8o2ef/y+xrxO+6qek
GA/o9KlacyQvvMe/HvDBpvV+LRTpB9kdhNIp2Ivu0zWC10AxJ8wtf0JXjd+xhtiGjDYD4l9J4d04
Y3TijJTIqpMTHyL6grr0V7WvyVYA/YIA69IjEhBRip6k029NTeKp5YGRVdLrCBziY6dWQWtUrtqG
2Oowm1ZEZy62nfnX9YtgG3cj2dE9hVPZl78xLA4ko7ShUXuUifEqW7iyDUrCbTSCioVLABRS4pi2
0P8PQX/oGh0dkwonvcP35ZYnQptmhgUMxJKRSUMhTxWp2vtcR1D/Kd1j1xvWkEtX4TzrSyrRJ3le
89USkURZZjPnSPH3+nERr7O/MLNNUWygCe68jJ22YARC5jjkEibNkTaCvRF6NzTIIJDtG08muJKU
Gg9dwIYkHYHBh2bMbqfFW+XNbHmtBJTmhFS4y5BvsLV2g3K4+NHICoXFKmHCmyQImW0UIY+jk7+2
YX7oCzRRfbrJlS43ucGGIBjy+9lAeZY0zqvLrAKJjHvwJ3izMTe3y14Ma1l4SNwPRywfWln1qxJS
mVD9D0bd/NhuNSGcfPkApDFQXgIdTpd8r1S7C0FAg7SXrPOwB7oMDxGuWERGUKcx7MdVWIVZf8ZL
uat7+5FsWSpFHdaH2gD463cONChixjXSs6xA0926MflLxdZjPTj7QImcWjCpFfm8dYmAW0KJLAR/
ATpjUKhEb6NB0ZIJhi7qbVfPNWtDYFvwoU9F9NO3gEq4zPZmPQK6L9xFeyiKg0OfCnvPOeQx+0hY
S7sixaG/8khcNsdrkczRA0G6D/zRqIRNUsfJiX/l3o+AWKCB8WgyYC8FUbjHL1CsYdOxtxjZjfox
yHZq2uJGiDDfVy2HREeSajMNxdOIi43Q6XsPPACjHhJqvP4tgLTEch2g9yDZ4tUgL1embF91zLw8
Q+RIG1fJzZx2zTbVzAvCBn+6VyGBwzhAbWgh8jH8tSHxSBOhSTsavyceBPqyMT6ga7HWHcjxzW35
zHEwVXNHqyHsbW1RTPpE+e5RgjjEUiEX4ZYIEwoHp+HBSBLgdp5+hIsDctETj1VNo0561I1RtXtk
44hbczAgCV9Kjl3o0IaEWpTTzOGpHhsP4Ks7IV6FpP/qKVKzWB2IZ2MQ7q2M+cCSpJn3rk1638wW
YE4Udg8DMXCu5vaI3xjZBdwCtKhh+N9sCfsf6fbCa/Wfu73Oyc9X3P0UbfeT/ItLjN/389F2//f/
YN2yLdMnsE64nmn77t8NX8Ef2L0IsZPS8sCaWPY/GL68P9D4O1LIwPW5wD18WP/P8sUQgKmeiwYa
M6j0/h3LV0Au3z+F6ZngL4TwkR7z92Bix6j2j4avXujAFQ1o2sqC74FrpgV2ae8k69igLB4GJjC0
4R1h0ZXdbiVKKeUoizET0vhO0ve1Y2luUrCAMwYGRJ0TsFXu9ILZk8d8miz2zGYUlJo1+siJKIIS
Y35GYIvVRZ9JXhyCfthCoaBBkAk+S85K5TowStlr4mVExMa1NWM+96VziAIC1cbEPRVKvY4ONU+6
EG+bmVqHgmY1O/rWqFlgKGgShwjMeI5yAuBBvIoyK3sAPEf0OsMRo5M+QprBfySp9NcPJUvzGfHh
0N7LgvpkVDkSktlg0xRKfewH47POmZF7HboYyztWac60z3NcFhl0nhBzEMHove/n8jLVjPLijF7P
hHZE6KcBSdkX2DUzUyMksJlElgZzhKCn/wmXZtZg17OqjINjlGdKiBH6vUFA4Giu/9e1+V9zbfLW
/X/e4378UZ99E5X/bPXkN/31JXb/cCyiMIWwsFjyYtq83vpneb2dPwi5dmTAfyzbW17Iv7s2HfGH
yYslAct7jhVYAX/c315i3n38AB7HQiADjod/y7fpOPxJ//wWL/gJx+ak8T2BH3SJzPwH2+ZUOXFk
91woVtt1q5Egto3VcUeqiDkTnJbEyspDCt0akz0TaLNEoBe8jpVW8AnDdqsqJlMyHrayYYFHmklB
bEbwZYTNa2zCkRlgjtNtIIeEZVqzFAvv2EIgn8CsXpZIC4yZIyCwcnxN7YPOug30F+x6JlJKx24R
K47vDSvKuhLfUcUQv4kXrRqWim4X16wsfSf5LURDjzIf/Kwrt6Rq4z20EThI/9MMwX9ZpnUMdfhQ
5dyAsSZ6IIIJaSftc7tsuwacCRAFx7UT0tz2eEny8N5bzOFDngIPsi50f+8B4X9JHhyZ0O1TG6Zf
MdyOhXsy4HheutDd4r4cVlYxwI0A8te38Hdg9qxDGpHCZo47I3BVSVFukwLRU2k8Bj2HQABB0gfD
vS4iSt5BWfhhioLaE4vHWOETqErv2xxhvPgRwg5vjpcYUvkZUXjRLYrgkBnlZ69rHFo2iMig0cxd
nfIRglO8sn/zpN+VorkGk/iMban3TaePy4Fmj4Cz6P90bapdH7hIVDx4SEZckvfXoh7pWkitPULp
PgZpJTTki4bxv1TTM1O9c57eQaxktFjItxzNUKJilDrE/vlRSyJb/Ot54hML4ypGnDbgVM+S+uo5
jMIKU18JQX8RKmICP4foKhFpbKMoR4LAN6pbd97pvjtn5vzdhLDLZHtoaDMShmQrCyCVvaR5Yexl
0+d/YDQMv4MeLkC7oPQ878r05ZuhjFhzR9U7U/iviWw+WJXz8XjVfR9Rv/kVhCXH4JlX1qxv4T7i
zKx9+egLSdhk38kdKdcrN2DTH3YoI/KO4JakwtGqvedC5BzMlO7UscjiuOp2Db0X3h+b61Ck2E2b
RcS0sIA9c+u2JkLU7EEYLDzfuC6L3dzNL6ZvG4fYsk3CieIdCQqRDpBkYFudJr1pneqxH00kDSMy
rY6RTMGeqJ+HvRUMi9xR72cSOFfRgOitkc/1iOvDqQgKmCyPhzp2V+lXUU0PnqUPSVA/2zAJV9Cr
UcghvRW98+L25VWA6FoDlDzVOjj7Y/aYx8OLhS/E14R0GM1VV+cFkyuzL8wo5H8NJJLNI2AkRIlW
mNCRW+7tULSv/oBNTdUvgdVt8hgdQwIzLwnRQJARwr7LHF65pbDmGXIrrfqpNWsWgO1w2y2ahZi2
pBjrE+C2z6JikOfRPlf0IM7yZad+jggfO53oUVcF9Tvuwf1oM72O73KUc2HNroCQny+bcd+2B89D
alj3Z2SmJz6ezewkH5nFOJHwubGCWtETtXWIfHXqO3RYUTR1qyIwP5shYQqoGGlncDyj4tmBsU2K
0eJTr/dTn36UGcPOfHS+ihyaiApG4jktSvTJWyiBc3CRWfPWWMTAtll265SDdcMc8djNibmWCPzd
bnqLNEr+aES/KJd+T8r1OOYfqYn1YU7j17glXyj303YbNP17VorTMoDNER6lariPJH2WUQ/YEpCW
DJ7Y9YbBOTLN50lap3iuEz4gIg8SA3Ot1PKWTiS+mAbM93ShgtQ8f+CJIfYiZKb/Q5g9OrzHOesO
THTNeNQz/JR4VG/GbcLrwMoMFBDqnM0Q69+OgNB1oCVZMG791M3jhC8lRHFGU1WByQgNNK8eHpBx
PKoBIEXTExzms/fF+W7dNYo8p7lEbN6eiqZ86F0TOR4/j1KX7KarXzbRh6AuSKOaGb6F1FHJ4P/Z
Cuc9i6JP7p1z6CUPcKZw8ej52iLY4sOcuGpa2NqrxJa7bIb9a9Mur7qwOhgiwwHTYLSdGV3ArPHo
l7CeODWiizQr0vPaaChSIc4O/jGGkInDSpAc4eLiSSr4IaV4NZtFNBqR14q5U6GIMbKApD2vPfrF
wDRD3LspwBy/ZnASi/CxizmQzfljSserafYgIBMTDFvPIKpI87fE0RgqYyRWhAXvOIHCnR8OezeD
kbKcXAxZql3pLIGBCSNDwySV2E/KniD3iFqvTs4SAiXWs+YY4iitJrCb3Yzkw8AOvc/+4nPuExw8
1JoVgmHLY/VsjcUpbrS+s5Xnn2ybYlwJ/4BvBTmoXzZMWdGWteibMRfnF7QJOG2oTja47W4ck5ix
QdDc2ultI3q9nvz61NvYNKwqLshRUOvhIfST+yTQ6SmOq3cY068peH7E9m20r6P8aFXBL1fBHStr
Sv3yGip0T8kC1R2hHq9NSYYLQVxR0V7cBBmpjejrpczDm97o750wJBLRf+gyaxvM/T5JGDabffoW
1ZqMzAijRdLPzx6GRLrqo8Ygki9koMjnJvXidOVU9lfSSiJaMqhyRoed3ekfZ+EqJBaQX30Dzfd4
CUZvDykzgoVc/JY5Wkg/b0B/Y7FHwJI4e8sLv1KPkKg6Gxa52UfZm/nK7MbokMa/ThS94fbepIP7
Ehk22hJ7gLWA4A+QZzktSWABUrEyaN8DqI4Mf7x+m7r6Me+t8//W7P+lmt2h6f3Pa3bEu98fw79w
Vpbf8teK3ab4poKApuL4S0Xs/L1it9w/XNOn9HZBpzim4/J7/sZZ8f+gETcpByzHlK706cj/VrE7
f8ilFQ9s6ZtLn/xvpdibfC3Bv9TszrLqtwSrT/4iYfvLv/+Hmn3WY1S5tUQ3xvoTQrJtULNTd2Id
VQiKSU0q7LTGCwAGnZQt0pnshftdYRlBU0a/2QUWPusYiWNTw2QbBxttEV42K5m7kzuZQIBTbqZg
sVkycAoEIKpYs9HELn/rxlG49vx2U9NGo0DssDBY3n1DLcO5z94NC3O6YHSbN9SOLlKQZdFd4s6F
lMRmb2X5UNZ8h+1eO4xgVdv6JBwPEX0Y7SFW5qvS81+NJxSB+CMy4gsJLgNZwvB/PbJNty1gm1y+
8Zqf0zHojPEwZvWx41B2h7lfkE4/0kHMZ2DcCM3iu8zNReFVHYBX37K+JbR01O8VDjCwyxt37q5u
By3U7F4SEiBNM54PZRqaOxHCg5ze+DyHdWc03tqrk+eUkSgq+CejG6bVmAcRRG4fIUG1G8Y4Q64W
YQ9uMCdm5kSIkkFJzuL9Pu+ji0XQ7caGREHTzl4Z0UuZFm9tXL77aQWdjWyd2GNpaM0tCkgxvA1V
07E2w9If5fMCb9/FIZYPZ6wxJw1yW5K4VXg/khCKOY4JyEVd148H029eFPKwFXKiFetICe9BNxsG
fdee8MtDhbZWsXzaeIrZwVg03yaRt6NR/No2vhVmLZ+1331M7fQ9Ifeg/j96oTB3TTjCKhEUvE1L
ckrMNB+5OdQEPSHfol9E3YH0KiHHIKtZ74zY+sjFWaU0dBsU2IIUwMEelygsVDzzqCACAIyrHXsn
GnabmZmAGVXRvMdbNTM0h73o3uZ0rngpFuuHGNQ+s8Zjn872MZ46/JumTLcjO4YDubl8XSHg+BYH
80p7QIgAIlkHEA/tyoKrdudVCEICwvc6RUxfyULY90lEqzUOzTl7H+x5PqEMw/dfNnvHWnpTvq11
NxdoUv3XaZo/C4d1dGcSRZgWo407khdJWtXElMqptsQzZNvG4eLtHDkS1dgcVC665+YcoZ4mPwQx
uEsyWp92r3oev1KhjYtSjKiUHEPA/BYr1zlvHmXY/ynpr8Ckf2QsJUsWwzwfAfq7YmKEZhUe6c7g
aAjsfVOdelsE77WgwkAyyYB3VK+NAqoMr3UjJlJcChGf1EMdDeIkETKhv2/mx2oqKYEh4Uk9FdRq
Ir2zB+uhFHrrheqRDvzFYimeDpBgZ4vRVt555S4LBTOqEVuPW9pnsxrOTV3+Wrp/Qq+RbeYEjZft
EnCRufpMyjq2U5dqA3XcLkmck0FyypHVPClL3tHQEuw/OdFUoNc4bdSWvOyYEnvdzxgGXU1CYVFw
RPlePpyqPOj/+o+uA+3gTT6tsESN3WO9sIryuStiwj0gI6AJNyf7t1fVsxklP3mYqT2xRDV6UfZl
KTRwXxMYnAnCGlQDaQHKz59dGZ10Q9dktQ7RqxhFwG2xOkJyXOt9yDO/akboF3KkvXFtSOXuU+Br
YHo9lt20UFt3diipCsPdxMiN2pF+0DcvZRB9GE67acV4Jj+eDy8XH309rAEBVdv6O22BOGmqnE0E
a86JLX2XAC1oK+cl7JtPz51eeog6/DXZyfO76ATSi8wnQrg5PezO/MQrZ5cMDzorHk9VnF+qKd5V
oHXWJXOkjWmEB2LL2S34Cj8ne2OgxTF6UBQuVR6yLm/51sCLnD1/OPLIIREpeoPBhzwFQX8Bq8Jt
Gq5pFBxzYX0kMetFOtDOUdfYSv600ZJ0Zfer7RmJoJcd4ZqYmtlGkch+E9vzDQicWyuK8MP6+FvQ
PvbLigKtIsQFxPq2S2Bn+jWnAQaTIu6gPcOhAGjG6pOduOyGM1t7uSLAHYzqDirQDQ1buAfy/O4j
LVh7WScpWr12OyE5WMkhurfmbFq3NmFQKNnZckdUhVEysIaSDLMaaOity6cx05jaClsNaBXGXwBF
gDBcjfI5CMbyGEYNv9VPL7lmC5TO2FcH3EiJPSMzM1AQW536HRPrGtoYlcYIeBUmYzv8lALnRTNY
ZxVxZnaKZOo6QKhe1WxlPHxyqn8wrCi9Gn1+VlpBFJEtwiUvnE9s4V5h4xvI6S1n11beSzUQTdd2
mD9Y4j6YECoYIBvBShqYG8vyvv+JdMV4PYeDbPQ2POPBQ9mfIO+ZrO7dGBjJEy+CHcL5YndfM3hr
Uc5AKvBSPDkJopOqHq9VBSNB4SUi36zax7b9NpnOQ9+i5kt09dD1zbOLirFcqoWwu9SjOhmkIa59
WS9DNDaaVSyO9NMsATSvoA+gsYuD19w8MGe513zDvJvDWU7iq86ag8s3f2DZl2wMp2QE1XxGfXyT
xTcM5ZaA2g83Qi+TKfHKCva96qBtD8EjyO9hq4Bfb7/T0DeOyeB8+sjbyYYO134MqS2VzPG4fGUT
3zudlVxU8MTRry7Io9csx4HQMnT/C7SlrjCEVTa2lSLv8Ub5BnOaGJEQBLc49h4I27w4NqztovUO
Y3WdGoQLKMvDNROzRScPoCXo2IjaI00bShmUBL4drgcYX3Uj1dku2ajbSl9ZWzsnhI+7pL4HfREf
XSIWMkLYtvGMjt2Y742hukslQgDC0GH4rqBrLhUNIO3YxGKNznNna3IcY2IPo1KD4QQT55bESZJS
ePDj5qHrlhs2il/LGs5KwHoDKO86Im0m6Rpy4rh6VBwcdGTrwwC4euVa80ME636bmba5hTk9AklS
Cz/LQnfa3JlklTHgi9e6ZdMITvBqNOZVtgMgGsKxC7/ajZ34hJn63czkafnDveWW33aTnCKka5sa
v0KQNBdjrh7pZhHOdDMkSrFQSZ1NlrvdMcqq+4IfRxoyF+jmg5XHBOgNvXVwPOOGmJVlOIK4twjH
9VD421rizo0jGEG26VLeNrLjteEURizFhU7OEMSj2XtGnckQzI9/g6acdzOWCyyx0XsVwqoX6Q+U
NWpCnwTTWveP0YSuoUxKqC3syDEvmXKDYKa+9xMDboOvw4NMEwAiMM59si8EhjFNaoob1jytDpWg
odPrxWlxRI2mPEM5Y4wZXbj0yB4KEyQWRPbsQdohALdS1Ppxv0rEhDSjgaPTddimGkNDMPDQE5b1
xFf1Tso1X11VPpPZlmEYWGorBuHGUC7hjMY34d5Mz7znHgo5UUE8ZfVn0L1EFu28nWYh8YceLma5
6esixhdUPiOdM0gE9n5JpXicpzjejR4AkG4ZohfY6uKsZFzNU8LCjl3ypX/uk4oJS/neonbOKXic
sXrSRXIJa+u95CVZp7n+mRkruESZ570gITNIvh1vjA9lHnQUurwgdZrBjEqnN4D2zTEtv8ZR5jeN
GeQbwfO7RpJ3zhVGiIoiBpvESZfTjQW6aJvZTAWCKN7JgWFvKwqTFf1DaDXVJhU595TJ8rwKX3sL
s1KVoEdErXTNjSWBttDDHgevv9xJbglvmv5gJmRnE4yacVnR79PIZYBBPPSAD8qe+g+Rpuu6ugoJ
BQ15JwK3EfNd6MBQkhPx0T5aQMwLNz6IkzEDYcWKFr22SNC5eIiBQd0hHNUQqvvwCxGXupkgiPO3
IpzWY/wmk/Rp6uUmrTkUJpQAu8ZK+SFmJbc7qkxjbrOdi6s4bN0zk0c2MEJ8IWHWTUHWaoupIWr1
a0qXxnkr4TgRS6HcBjUzzPDMyC4e6ZQOUN9V7I4vRvdsOpALo3S4bSC3rTrA/hsUiTvDZdKFQ+ux
GylbmNNSXibJQGozJp1wCX2ypq9ELpRNV+zYEGToTfm8dcjPrFawpYvAO4oWtL/W0zW2c1LMEn3W
dpDh7XO3tT0U904Vg2/sR5LCmfFVJMd4Xj1SObsny6iYMKKLXQQaiBkGSqU+GXfukP32wT0RPp8T
z3s55wg8iKhuPSaTUV6+CItptQeUd4PlpttSCK/J5kHIkFfXlEX0BncRvkW/QV/ct2vKLLz08mLb
U7HuihFGpv1UtFwO2RxhwEur44hVR0f9rRH13XZmVBs1mYWbiXRwRj9JkhPV21DtDHPwMYi3NJtY
jTQMEieVQJggbk2wLFsbDp2ehc52wAmmXQY7fr48DoqaXWtsgWiMnLQ7zKoVHOjUv+X5L7/CbPSP
gAtR6b0j68fZn15CZmkisN6m5Y+Z7QpBCwsix7bnjceuDs8zHvK+HpsdLtFQEqguUo+tu8hAGkw/
fcCPM6gw/TIaWKmKmCADe8y6jbMbXBz9XgG5IbGIqaha4p552th2Z5fAII3Qd5HYVzDQsbtxCtrA
mzQ7CLukcccO90UK7GPdAILR/EBXwOBxeDYstSOHpgIVIat7rN4zUp4SeXjeYYztyuF5ctjOS7+5
JYmAirkAPRITjaDjCXdid5I+Ds+52bXZJDcWFRtpejPglgE7LQDOta2iDzEhWQ7Qr6hyyVXlf4If
pQgKpVghyH8mKO5tYhvFtAMuQcc2acEWcvHXZzf9BSj34zvofztUvaOCWJHF1871Hph9HybdHz2U
pUEefo/W1Zvau6wpPgr0/ORfIBQbUCVkaCtWqX+avLLaU6QRaJNxQqdGelEj3nT8H6GTveaScTcU
s12NDYg6bYqOdZf+MJDgcClfQoY7UBXodjDRp4y1wT6+04wi7df5Y4kcMpMGYGt3b80Nr108yF2b
qz0blOfRN3+mmD1crNMSTG4HDaT8yoi27sFxhApekFw8R0PzBuCtAGShroYwFLnDwT6csZ0xCr9W
3fyM7AyAWfW+bGhVIsgOyYQ++oO7L338qziFNlmTe9uYisE3ME/33X1NmiAemf6bTCQigimTY54A
NHsrEHc8cJIfhi6XsTgB1I0jzE0BLnQTcUbVbcS0PuOsG2OFjqKT/NIwP43hteYgxwmYxajPGIJn
4Zf07Xo9zRHKtUW/4UW79Ip4Tu24HA1SG4qNmzZvXUQhabIDzSzzAVXsO8nqkLeqfSeimMEK2iWM
IALNN/5K8gIRkzli7Y7hi9119grHbrLBL3ev0E6t9VCl2zy+MRRSOYxBCmd5tnGsbeqJGGWJjf2J
lsmqYFLZNzTsrAim9Dec46e0HLZJpm18BjDrqgwXEuHvpVk84i+ib50JTWAsH/YXOKm3dMerObqN
jddQs05B9Vzg9ye9MOXFvWUUdg40EsawRZ/iiO5KfGe1nslia2K8nkF9kYtpLMVtkPQs8nz/0hgE
gRiiYNLTIrhF8a22/kJwZwdpeerg1eGD3UbTfjAgeUeIHMf2hum8i4aFV5qa/6dnu1SY1BmlGZEV
uPC6fJv6/9ohPt9o1Av8Mvs50zBYiPxotVKbpn1iUgPfL+dz1OE4UiLiP2VFYa1Rin5FIB0medc7
Jidfk99nSr6lAXvkiSjZbcqHCRT5O27xdOE2ZhmWPrlzJohxYelqRuQfOfTS0wSCygFoIoQYt6Vg
++piSmjn4qVLbVB/cmJ2QhOPPxBqkKf6TV0FBGLJELzpgME8WsyAnnNPoQ/3ZYDKn4JeyAbXQtbo
EsZbEN4+1VtcZ7cYf37x26GCxt2STa65HpvgtzC/gOJ+BLb4qNz5y6xSQLVddtWyOkQzZA5P4Jgs
0UVnPTDGYIrOFVpXrLX21ivZE9YIio1keiaaZ+Nm/Yk8oPtOYZmiQIwqNsRaBQ6fIZ72rK32JDJ9
JSHV6UQH3c8o+MtSW5uGs503CGN89NhriZ5IvaW+IGGXsyEJb6I0vOlq7yV2Er2ta5TCbKX3Ycgm
z/HpfUnNeljsQBh6eSy75kEuRhqcVFNDkmk3Id5oLCJbaNJ+lQVhfqZHydKpXYOdnEm5jR6E4wZH
tzT2RhOQj21+2wnLrZyZaZTrt2SsL05p26shM19cbvqV24cMGrPhN4Pzlyn3WYv+CfVxvJuYbJIK
Mb8xeCpwOc3D0VNQkZepQqACNNmWdylK+8q+bMvchGXRWMPJGnkU6d/5lvLiLZFAchhIZ6uSEEyv
pwQWjY0AK7B4hDpEByZlVs/5q4i+Ab+F2iqDkQtEwNwNYD68sszWZVNT+TZsZKTZnefJtvatzUSQ
1MIPObpYhiQtSxtomyuHsWHmkh/PXBaXHSJOuygPbigeiUejvOJlZRncHxM+VtZF5s5ZKuKx4UjO
zf6x9rj9cVVkXXrrszw4kWDzAFwQSQFrSEx8JTTmtoT9pICC2NE97rrxKCymZwzS8QVykePOqY9E
vl+GiLFKWuPWVLSbPp0YdErgqLkGWpCFFxTr76piSjSVJXES5vyoFwLb2IuHhm9+OykBx9GLCIUT
/jZlCrk92krdl8zFj6h8QJvZgNXQ6NETIXCdYecztrGLG5No21XIenRPwGd+ZPhGmqTBL2EyvOTr
UjcZ+t11VXZxY/e8QKLPkoDkdUVayTqXOACHMWEqMpK53HInqJp8binpBHrB9LhI8noTVhwyjgER
jATcZh/hNASUni3u0FuoHv2NEV+wQnrLT8Zf6848N4RrHeES3LNn0yekIvROk3GLXf+YKlkciZCF
ijwX1gZ/DxFw+0DV9V0ZFHelj/VWB1wsZmBcejO+VlM+bFqMMiSPPBooqw1uLRPv7KaNIKxmscD1
x+eRVxiuW5UBCg5yXEEtK1dj0sdEdmRNxvXeHCHl6X65HkxF/rpj7qdAU/6Wbw0xRyK9BgWW6aE3
R7Y3Bp0P5iemVJhT+Juzmgti0vgvihIrXd9+cfauwyAO8MwxaSaB7jExy8fBsW7EML9xHIGEKMTL
2a8zi8vUSQ7SpJiKY8WaRxAoZC2jBwD7xrqcuR2F/BqkKI59I39xxU8Hl3jb2Uzz7Wiw82wXYVjm
jdN5wi04hMXTEKf0eD6QqFIhjRzDBb1mBwTvxMC/nHbLBnxNEVVL9kOlAXRUkv8xxeg5I2Ftqwgk
TYYx32p4zgmnO7Ql5I9ooNQ0jOGjj30WB9E72YkVWZGc4BJqW+tKImZsb0/6x8WtguhG4eLWlcE4
345McFy2Wkeue9+UxK/34HVUBkMXtebNaD0EBRCG0ca7x5XJrJBxeJaQrpIZx8qCYuXiNew7YRFm
F/zYSwZR3xspxEEPOT1zW4PUk13TES0DJlAZUGFxwixFiEQ8lQS0EsGqdfzpTts9RdvkHwvShmi+
x/08yvuq55C2g+lkJ2hh6Rq3+OhpSkwSI/2OOlQo28OASCoudnfU/wbOswZu5sjVZ0On7uv7dN5n
3uRtWpuT3sE24xuu2hNRbmwSCcZxlvSHnQQNJTw2/mY/2gcR+bgBapu2CZAPHuLCupiTxX6anxLw
V5qC0QMjVBS3PP8sb4r+R5h433N8dTtqA9bbsbfqWWclO6TpvLAmxBHLqmxYx+o2Uws/N3C3CJGz
taWABEU5MFImzj1JhNgM+XlrhaNh6tuXyWVI1ifiXpSQGrF37tikUiku1WNAD14lb7ZT55vRrX66
2f4aeb7DrGZFEn4oSz6TQfA4pYQF4PcsFZc6g2fInrN7mk3nre4sBByM0DyaSdDFb52yX9oCew1O
UiT5ZQy8Yq6eYjz34EdmAHjqY4y/yuYJ4YTTXXzxOfvnFO9ydpES6kTFHMZ/D6ynqAckSwK4dXWz
kx3ts+GsMawxKfVuevBkkO7rOxAdw0m7TwX5DnSsUOOcJ9t89OKzx2rAjR60tef38hYMbJVM59H3
nyY4g0H/GpfPJh8zbnNzwTXMck1uwZpNCZ0szImR3VfNpPQzqB9L93but3b5UHjTiu0CA5F3P0YR
hzQuexHavQ3Dds1UaWuHz3N4xFCM5IhJQ3hXJI8tQ1D9NBV3ef3nQDmupq9Cgg6bwRRdC/nkT+de
PofzbyhfHO8taSCWxYdg/tPVLPPcRwMX4HxDoHk2gpI9u91NCOSoSbp97J9xG9XhDbifUN0EzVsj
HwVR4S6olLkKdsQzT1CD0/YoOnqxVySYu8D+qTKS5rB7ZOeOeU91L9wbC9Ny+eKZPwsEfkl6dNXd
1P723XMpHmb5GFW/qXwpHJcDhOxl864r/oyjzw5YqaCAgBQN/7GAfcW95/LfPNLRf5B0XruNm1sU
fiIC7OVWpET1akmWbwjLHrP3zqc/H3OAAMkkGY9E/mXvtVd5aelb9D5k+e0BAXnqXZauipevZMDK
qHT40h0OvDFTLYmIULwDQg6pMMWT02SZaRhLkeUM8U0cmRJYAjKTgfz0HogOeXjxJdUW5J57ihez
EbPLKMcH/TcT7nmy0XLSJq0FglR0lYSaYMenNtey2Y/oh3EViw+mfA9ZbuqetAtTsLNt3KNh3HbK
s+kPOqd2nMH2DjZmtDLC9RCuFX+TqUd+Z0wmtXGazFMHQgQQ0NlIrS38MMOyXPtd4RTwEQWAlb7/
QvjKXLvHgo2I11mPUzLMFr40TncR8N/Cn9DnglaBr+n94NLou8bEb4S4RQkAaUq4CsCcDHoPOVon
iIipgBeN/g1bgoqUJV2+BlxWQzlfSJRSgZEsG7IHZ7DdEgxMZag5kcTB7sQOx54dxcyxccvZ3Nck
7/EcoBUA/J+HZ6tJ+mzkz4Big7zDUxKfk+rLFwN3MPZlvmnwtgrxCYbJqCyj9kTCcRceSxyVpA+y
yUjqJk/CjoQfq4NWiYVkToQusW0fvGcinsb6ttYqXGzkT7HKnRxUIohgD8lX35qDctFT8R+2XnzK
Lj6ysh5nhyl9s0WkaJeWN6kg9eI2iH9p8ifJvzHjPCP6qkZQNsCGRPkTmUxiQjcql7H/HsqCK5Zn
woUOzQnfVqYH4Z2LU8L2dHybmNIETHPiCR8u6BW6/jX2Z1jLsBAxjnM4+OTxb6CWFpPAUelX5Cv3
GyLJn4wZNpLGBaeZY8FdDpXAhblC/0MoCk7ssXQ3nNT8COVvDHOXPEbmxA6PQkQdbWxjsMQpeuAp
Tt0RLJqRJd//g0+yxOnJ7LALHLwtvvkkViMlRePAKi94SfO+rDlzGn6NSY8dSMxLkaYNlGbYCard
L2E0RnU3yj/N/DTFZ14fkvJRoHiVPqLs6A9P1fuueBYBCPVgPYtennXhTgt9q3ZCn1Iqh9ebXVju
gHV2K72FV42xFcHtVFkk8N4NZk5GNEOg4kIWjbVMv57hKzZhxFNB+uvpa/UuWgwdq/i7b76ZwS/B
thaUBOp1NOBUg3YXgcqsB7O07MdMGRVUrihA4axICy6VHWLcRTA9zYw9z6onrgWi4IJiC2fZeWL4
HTZ/CTORBM8GuXx31boBBdbgCc9nj4kkVjRwqxssdw5YLMcr+Zwx3QtxsbbCZ8043MeoZ7ZJmRup
SP9MR8PQgI4b+fK/Ej4I4+VcWXbIx9lu8MjyQsRrleEGV7PfpGtyp5c5uwlW6ULAoihB6RZlHn4p
NQu/hKJTUMkU+Ioxch5TCj48q/AbSnh8JSJdaiE9W48BJIWxcQYPc7qQoqATli2OE3FEMh7WdY3R
OXO+R2+XeJVaBBWI4n2Ux9nqhaUPn5J5v4qjWSfMzrjFqlGecY5loco+B21gWLTU1crWuVW9vFoG
HlC8CaKLnx/4hBPnL3gld5XEFrOD1U26kVAuI35gRc8jiFwQglFc0gZ73RRrLavsCaDBaFiL3TDo
YTq9fFxGA2NcNihUc0CIJH4gkWmnq1B/kYpJXcJVhFDP16C+3HrqLt0TEG2PaDtZvcN+RO7TMwNM
218r3BnGXoxOvfalsI/z7pdkE5tODUFftJyomEa1WY3Ta1R3+HqsSmVDwMoaNM9h8fuxtGgIG7Wm
meH3Qv+BcpMvzEUrcoAWkIkx5wcreePxoqPvFQFaUxjslg/NSYIyCn11rhESUuGspOb/0Z2wwMAT
h6UChX5vIpUFoelmNj76V9041jyRwcL7cbTN5FOBxMFOmR9vQzQqMuF10xrwfYBmKYxzjE0tLCkF
Ak2Hs1rdYqrXiFLK+q3alwnt30SimzMalzuDeSj8oJilBf3UYklpjAM75bco0JcaRNy9RfW7TvcI
LijcfJaE95dCb1I4mj1g5JbbAXiOMhQPQhZ4SBeTzJLQTLaZRTOPx2QeZYCJT28sqavcay+kyNp+
OF0ErgpGJIA6CUYV5RKzsLmc3UOouvX+cIyTedr3KfdQVrlxaEYAiR9auBVr4aBxpxL4YSeI3Gdl
hJ4ARuJ9pvrW1o8I44Xx3+raubUivkmKZ1oecwfNe05eNQbuAwUAmAz7TdMdxJw4Y7TbHAKE6GNx
mhKtUug2fgjrvAsPgoEbTxscq0Lciqm39jqmq9JnLb8nFKANqJusFq41hDsPA6A4zAlOZBWNgwuX
gO/aLzEIRHdRblEOQOC/+j3sfDx7DWmlh4U7pPkm0Ca3U2N3BKH1Z8murB7M1LqYcyhM1f/27bgT
SCciIBIPLn01wacTGxMZz41O/WjOMnU4Xrlp4IFOJuEwuUYXX+OuIHZZ2Od+eMZ5W0Wo38MR2qi1
d9UtyTW0+oj24biUC+nQg9OlCB2aely1HcIYxn/aZNihB8lKzJYqIgc1G/dSZK6GYYbUiLrhmtFT
eAZhfi+8/tqICVV7RtBJKt0Dsf0sZYNpaXrI6hpzRX9nlDC31cY1A/BeU3mWkvgSY+tY1epN1LDr
I4Q7T77CJH1r09oy6mNZbGoLu7dA2ElRvpMDgHcK00QkcsxPp4esWuckE/+GmKkITcBBFaSzwFg0
kep1sm2q8qsSor9SI1Co9z8S3dGL6lrqxr8aT+vURy0TRQffGzdk4SIs0svvxAJF5vhACP4BS02H
sjif7b35KtOM7u1bAvJNoVdKCu95U6Kgysu3OMvSOxUL3uOAyVze/atIYq133kSixSqFY2UBWJrb
LIE1cRmtTR0QhnALW6YjLvlskfyRU0pg+RLfQvUnJNoNafgiq/edRhC9x8tBZOEDHWCdiHMesI9Z
fKmLlHEB/ozHOnzgN4l3IWJ0zCl6ADXBZgoHqjJQLPCLCqWTeZC2C8mV5Bf4jJPiZ+UF1y77Rwyn
HTFwTz2CZUdrcadaGc5it83EU6RcmK3aeuCm6SlcMW/Q7RmWCP6K4VL03FJIHJciTo/1F7uag/iA
EsdBuiAfIi5tqQHkVo5WeNaXIFOuXx/ZSu5E1aT2DMohlML5xOUcRhMu2h2lAkGoeIcxp/PvtbxW
jY+EAziVcAlT7nK1lQBIY6xR3L5Fa27zV6jsdYJbteGLMMKNuKIdyf+U+EnQUyMsc3MN7WCKNkH5
4K5czH5o+skk8XWBzQhR7DbWjOW2X+D0pB04XUy83R3FhqVfwayTfhKgE8iwnVtiMtpslGwZLXNn
6DeRD1PNCfENenN5YZNEEvkmwiUgKQ4K1E6puxXWFtU15FsUM7gMBYYd2cA1xrJrHOFXBvO2nKzG
3358K90FW8lFanzFHBfhZYYMWlYFNP5hDinb6d7Gkk7Yd3FjnKn4Tf2jGrZp8Brkm9o9yok+8CMV
XqH+oD+qpmVDtKp1LyjnM+lQ4Ue8MGln1kz20Yhc+eSrQDunMQmByzbaDivCxPWdmR8b9VoUeOCi
RqnHk2g3DpYBNCLjcCoLtxN3fffgt8XKZtROmXk2RUerV9pIFvtGdCCDshGo03FuW+IVIq8Sl4VD
GnuwH5hSEsykZD/p9E/QbmW/Suz7CAnrX+A9aukahH8U673lKsElbvAcv6Lmie6++tvjxm3dqcOR
Xr106ajrrjB8cBiL5sVwBNb9L2moS9E4RptmhRO5UR58PosN6Jbc+Jl2Y2E29g/3oYWUv3SA8WHV
OAyKQ0I9mOfkXNlt8dOrn2PzrxJcAysi9agNWyHaTZj+2fjRKvc2PbTtTvQumX1Pkfoobb9s6q9C
o7raFOG2aX86CjWjuYaIKjK4cGZ3i9SDXK5j65vnT8gCTOjLIG3mV+HOMcmHOPoIRnKB5+nQzlwm
rpCttAV1KXN5D98kNX92KwKAs/NEwWosOI+wqygNB/MYDGa8RaX/w/8fuo1PsdhaT6nFnqy71HS5
MimIE5QkgR7S1UVMlMq9ZjFQXjPHWRikMHrLlDoRF74ZpMDLFX/aECVRSGMLdaB7erWbgkrAXF4Y
l7gCBxdPUrLWZv1F4OopSYf84yBnaJXZ7NXDqw9D8Mzq73mlZQM+ZyHaIwB7Hb/myObfUpQU5Zdc
7UJlAza20Ba/sMrnhMlMPU/zG8M/6DQrebLxYvWn2j8HcrswhOVS9r796kBLRN+U85+dutz8l3V+
bGFY9vtc3I3WtSmG2RQRsR8T4RyTmM0o/BlwMSoBtD387YV/BIC5ifEaqTBb5dzkP/MXfJ1F+VGV
8GyhWA71tcjOZbkxmLa7kuaaFkPLXVV91OW5omz6hI3dYcBcbmrhETgcuI7cHegX+cbHjlM3bi+1
g6GE9Mq9g1x9QrmB77fA53VB5cJRdAywEWndnvCwBfCW8vDrQwR6wPOy8Tym078STAXOtkpoi0tv
EwhHnkIwfv83n2amJyNo+TblvcI0PkpuvvJHklB3bSsXRmjymYO1glk1u9BaiTi1e8twZTQU0uHZ
07bhPJShp6ZKnq1U7XzEm/tD6i4B54vOvddCYKPgptjL9W1YLicCAOFcR+oOfBqbMgNGaa5vmvYt
4/PVbi3/0k67cfEtlkuoDTQnW7PepQzexvSzi11vydEK3XxVM6By8pSYFOrD+q9eFk4VYJANY0PQ
GLvWDD3l4wRtd9wL2lHXNnpKy7Mt6SJ79ZdeSQyuOG3wLK+m7xZktaoMD3dGspO8fa49lBiAaz1k
mO0fNYR30laE89Ete7wGdlHuwvmXuhOyVHCgZ1zN4+ttNhwsHnwu7MR6J9A3R9GPP/1kCHsE9Tkz
x2lQbN+R6cWfnM4obb01/kkzHZUvMDiqS3lna3sUpBCaVxp01MkkYKbmBkdah5zAnp+mcqdA9/Hw
LE4K091uuI+YrFjutw4mTtXmWpvCxYho5DzX3d87767wNwiSrOJq5Uhbl0Z/lznN/R5KtdsVZ6xB
DWnr++7xzLfGAt6OmhWuayTkGeSDp7jtsO9mFoMbVq65JPEFxrKw7vx1jdPf9Ci1jVUdUyBla0Gd
swguAHwlbe9Cy78Y0DAtRn/rSNlHn2/ZuA2jIG3bxochdLFF6X4gUi2QQKwmczEs3qajMnQ9UUbX
SbDQjNPQYtYFjL4RrEdsETN7jrhyfMwwV/UeEdtCXMHq8BgHOYB19FbRXEy0Z8nYWxzEMLB4EjkW
7wlg7WkwQEHyEqvSZ5Oc2+6oUPAYT12hQkLZ16zU8tU0lLNg7S6Ek/+jITVVotk9Wg0Qlo5qyhER
zq2skNGnuSGaNHPJsZh8GFRUa9ITUHPUdM/rQrNVhqWQqFYVjLOzxGkQ7/TmlqD4dpgxxtC5j8lw
MYo7jjrMM1iX6Ru7c2jK61z+lhC2m6BwrbYVww/c0zng+9ER2eTKpjIfMBgHToxs34Rndibs+lTp
6dkf8lULdp6IYJK7je2RlvZcarTGS5h2GH6S0WjstehY8NHGiNN5h/2Vg5kmSzImOpjtazK3hfBp
x8QQhNppGj6MYCskmyB5Ng/qmGVlLVnSmNTvM1wbmQyLK7W5MZgGBSSzcaSeAb0QIdTpKHjBz7ck
hcWcTogU0qPAhtHYIAziFUpfQdwF8i2l3pEzDFrX6EgoejG+YTHG6Qq+SZfvzOHYW1vMhgEBCF8A
IbdDnqyBD25HoKE//BrD1sJRLiOLynOwKyV6BCK6xy/1maeHSKikVIKIjJnAolRpZ5ND/oSCbun7
miQ8RqLKWuGHeGu9cMUBSa/oyMx3RG+HbZoJXYJEt9YuG8IjTljlIY+ls6bFKpcektZ/ivczyM8G
234zNLdwARlHXdPh1KwwXU4rdFcwq+R0B32k4jskrxQzLXyuSoZcywB98S9Xua65db/KypWKK1vo
6BlJfN232T9FylVlBsqYnKjqlS1j975r4pwfMl2J14Z4GP4GTvPgux5uwnQwoufoYFCY3uYibvry
64sZMIJZka66iJZjuZXTgyyNi6A/6dknx6WmbucNr3svsQX+0L/mDdU26A8I40N0XZvIjhnk62wW
D7Cre1rBPhE24nhVta8unmvIUjyO4jmTt5p/0M0T4illXOM+if+nLXoH2oRFXTDMJ1oxfvo2ji3A
Wb4L4mlym2XTKcJBL5APkA0p05MlcQSVSzXoJMDcHCPKJlKeOS2jxhCnDU9zb2UAv9MkRH5D5fvs
x4NZ3AZe9tAdzGGPMacS7Vp1DULVwj9JVw07C1/AscEuSYLZxnezaKC9vxFPKVZY6K3lcqNdKuEc
i8ciWc8PUPVWCC18Ak267mV1F23DbpSzrdGxzVtcuNp/M3QqINGeflpMA5LhxYDJ1tsjbY8q3wvh
Cl0BjRKr0sEkme8mr+fLQVGuA5aC2i7WP1X5Q6ZO67JXU32W/VckbKaWA5P84OhU90cOXGpchRaF
MDYm86PdjmfPx8HwZqGmG+1s0dERnTu6eGlPM1h72wF2ohE8RQamDgguQHt2mram6XYoUOsNGLSd
K6gpSAjDtJYDaAxPffJfhSy3uNNv/QS2P0+g/Yuo99bMUmVm2RpVxUPyN02yE/XlJBzJzVq0woe/
CpYcLzo1aSt80vDSK482U1b4FMLWtI4Jur7yUii/KjMA7IYXowTEB/FZtm5qfpRxOY76nVe8C/Uc
T1TUTyjOWb+UkqWWAettQvNdiSzdxxBtyx99gWlDtRENGrxdrVEqoUoQlX9Aib04UO61iwiKgpX/
S7V/uX+0JkTQNs0aSiCucsv/ZwS/uroe0J1126QAyL+E1aWM9/d5Snrwm3WlXDQUNXFCQiIQ8bgP
u6MV/MIEEN8qN8QkrSz8DOcRJJeEWtNJOK35mhSNSnLPKLFOoFmcdGy5KEmn5Kn6O1l41zVXF0dm
fqV8KK0CHAWCQ76Xq5sifnJFZTrl6LBWazeZtdOsLuE63zJwBup0g4G/yfDg3qmocOCEi0DZwnAU
xH1fvmftXQQyiA8pSP1VHZSNmvwrrXPc/1TpVTcpE9Ah4w7mAi5zlH8rKSzqJUFbND4OKfcUpvIC
H1Ec5BQ+ZLz1aockLBs9E4eGTEZQcEDgtcxnI4Db4G9kzRX0MyaCzE+Y6LCQRFBUtF1MJO6ENRLZ
qEdw3nagVU17SIsnjnkofTgERUgBNjiaSp6D/JocyCQKUV7aJVzC7bQ+vOQdl/e2+TKbVauvIn+n
KH999gdXqWO4SB2rKb9zw5YmW4x0CfPCBvPQp1vVO1bjLa7fWvlZt49euvNCFJ+QFTeo9pKyDbFF
MfC/oLlndqCK6NU3SvnIWkRL4z1sLrRAfg5s0otLLX2kxWYq9r2x9eRvLPsQ9cAa3RNiAR/3p12y
jqM7dhHcFpwZykUmpaCUhAVDY1J5SAeq/8ndHq0nA/+/ngANcdfqVKe4/eHUsiz737Ayl0pLcEH/
S3dlT5iHxotfQX8MK1ju8mMABfHXumtZGzm8qLBOcv+G0NT2aU8IfhH5DQSL4K8QqKeOHct9wlgs
/h5AYuePweuQgmWCLZ5mvKf85QvnXrpo0r4cObMo85HjLjowY2lyUxQy3ky6Sc6BspIIj1PeukmO
rEMOUfqOdfbDc0Ld3pDQGORX3OzduVlTZE7WoLWJMXfTxZ9EYhrniscWO7bdw2R15HiXeP3D9GB7
ZHf88dRkT1MADY5r+TLqJ9p8iuQ5f2E5r6SSaWAZfqTqwVpHxcEAXKQMhnChQzJlKENOZVAeqGBy
bxcPv+zLbPgQAOjorzXjPCqO8GdOq/iVhu5YrGttg+cmXloOfi6lfGxMZ/pLMT/I8ek8sBMkeVsR
WOidOAM4FUYEGhIdK90XdrQLpfyR+51h3trgahaHXl9XhZtwJRrqZwXUSnrg3MoJKb2s9mkyyerz
kzfs+GF4cvv6eqSXKylB/b8WXBpHC7wZoZUZBwCbcjUZu5GmvzgSrZJIm8K/QHiGJovBR/oiJVlX
UAItDNsnueciGA4cbmEE22fktayq/X8/HMHXgLfiRzQegvSnJMGLR6v5IZxqkkZhug35XevdmBFw
kF0tLhgNG/C5ymdK3lKsG24/rhtqm4pDZgHqgdM8nuh24HHO8piErZq6oXnEyCTpMO/8kkPoLE9V
XpadW1v3b1LmyhMnSrAkm8u80EWS/Lbu48+JoVzGWWkk736NQxtTzJzYpBRUcBN/6MlqfuYMLELz
ipjFDkSszhBrjuvMv+ndv4bPyr2B7RtdwuI30LlEC7TvT1zXFiTyoBO9i/GmZSyDg8lXi3VIA2Xm
UxbflOydusjbNXdoEW+YzKHZ3syrWZB31bZ7CF+c5lqybqSTUlNkKi7saY5kt8nhAe5nWNOQIS+u
zHozJbdAelErSONaJrcq32ftGd4So9t7Z9MqVu9W+zFJdkuZlcwDDNiLg7BslMv8B4vMD6LpxZsR
8pth7ZkXj4xAlcsgnuCY80SAXOZTtlnBWIZ29WVA6GmaL67BwSB0dONPK8JD7G+sPJBvwDOgVHU6
xnVONBKeN9t5XFX1FBV3AOXcgFk6nBEbhsJpHMHj3DHdFy50Ko84yMsMIZXxJ2CdrhwK8iOkl5S9
vEMOclBdksBYSTAj6+krYh4rVR9m/BSsk9GQUnWoup2IkoMKuYfjEw52qvnzVkmCQ1T8jirmPflD
ASpJ6neJlJOscoyp9vqis3VurC9uKZiKT167Tn4gPV5yxKJoNZbPuXMewNuoDQKwRrhks6Mgjqcm
x+q24tJLh68a+3ygBAHPnOzbw+yoQJjT0gcbW7JA2XHrbrhwXfPD5puzWunLzrjT7KD/Jaqxo/Mh
Kc0XT/PxqDXrIL8UmBCShWdY95h4XO/cSOS6rnVk1h3+56sCimT8b4xx6Gr3M+qiBTgHMQzwDmn4
qtsFQzORWkf4rvjXcfky0y/IyYwjd3l5SoO3DsNqiA4ZAI3hf2CfDtniRxA3uYD9NigacxQqFbE+
iPI1dL4HRpbo6+y6fNa4n9iGg4s6gabznaBPmxRsaGoJXOVAV/552mfoPfX2bumbUl43ybvxqY62
Q/Ge2i9BgPzLRR78h2UTDB2IX5p3CxCcz+hALD3nVl5Rb365rfwbULOdRTv6w6U501S/oYBhjlpT
UFJXiFw83LZpT1TjcAOXJyIFw7SxdD1SuzXcvwrWTcjRf8RMfoMOFb9eQsoqfFJQVndUuh64B/bN
lAx/80yhHSgHrbs4PjGTJEV0X0G24Zgr332AoUtx31jtuSm2cgDbJvkQ2K6Qdm3kj63gNhXszH+x
OU905YVGYHKEq4TnEUviszz58YJ/6DVwpZWcrIg+CBE6Pzo4+OR13yVajnm9jeqXXNzS+phnv5aX
21jKQlu+ieJLQ8/naRcW2gDpR/b5wNm1ic/xLZouxM1ZQM1Ei4056h0Hg3syGpyZ4+aD5vPHFzLT
EGASaOuce8MPbGbGqsCbEBeLyFWlO7G3c0ABVIYnzC7KgpMRXEMRJeEGDcQyyS6B8048BCI41AJ4
dBzxybISjwaMJ0yjlqrio+a1bE0ljRx/WtNGwTAEZ4Ahulzd2iX02xUJVlWPoBBjjvEgKZw1fK9h
5+eveSfmJFtbQHj0mjWQaTw+cUS2a/+oepu55Z6bBK4JFiJ3PkAORmwwIREbYZD8ssrNJKwiDxt1
voAMKqozbu5nUvh4j6x1N96gKi+U4jSNHBpQfMlE2qepm0VLcocKc5/OJQHchKI94dy5yOW3Ev8A
2xvEq2aHlOQShI6i3Dnz3dARbTMEm1G6DuAN5nL24ntm0irR9+IXVnW2XF+h7i4titoCRU7KRqdC
M/S1Pm4K/d5VzI94/HF6UZqHoiOSXCXF0ZT/5idhKB9Kf8/8z+o71LF867mihQMtISeVIG2Y+8jP
WNgBTj7+hhCZ12X08oXQk7lo0Hj4v76yrtC8xsnnlO15biSR2a3MBGDRQ7AkO/qzVFfBuKKywDJP
0F2pP5Jnh+4RFp+BtS5FMfM44oUqRL4NaR7bkcBJ2Ax4ZpuI0WOEQmp44fVKcPhq2gdm8RPky0z8
9K2LV90YMjg6zGUMwnAtOJgHq17W7b4xftPwc/goyzNCfCLvtQUCRX63BKJxUXfDnbSy+ad01FD0
KVRKlkxFRsRJ9ZU2t2H88CjhogHOAcVrRu/sluueg31+75ALZ2wvN0jFbd+GgTSzuRjaQzR3aviX
2++sp/EdgRcGVMqHUiS4FL3eIaCRr0i2lWikE9odwz95umvuujFn/Tyq6VtQXq3+Byvf67ay91YK
VCEL0D/tKU9XvXvM8xzP+wQeVnQmb1BSlvmNIIFocJryt0BjBMWdG7RSIQmYh4Y0hZCjSp2HeSSa
VA53M6l9ZbhqKeC9nRddYNzNMx8jJnF1Oy51F76biKWK+jGk9zL8UxgNw/23WCGzKdbEFCSu2OY0
3xUu202mXaGY2ZW0b5FtSxfs64pwmaxIWEw+ckwr5ugfHdhMnAi5yr6y4jUfrnrzjc3Xor/IpLV6
WECKiIfbmkh0jgwrI8EaJFpcNBG8WWyYQyjQscCxYAuO4f02K+6I+M9Awjo1lmOSaNfgKj6cAvm3
NBZyy9jnYHUMDr6ngGqKo2vEg77L2KjeS8I/QcMF28KKywKwVEaU3nffu1AyTCZzDBRTyHEbMrku
I560QvFXBR9Wf+BzM+IDWAZPvA2ryhnicDsrXjpEoimbo8Wpxd/GzS6GTRebhMpyvaKc70kMN35k
6D25ztFVHGuDyC7PxVJeYCSpOA0ETyTXTD4JwUPHaCjPlklEOPNVQN0hXfAXQzGD3EcZ2FRUIJtM
V/wxPKZZnTYb2SW4fWQYBm0l6aLSdqrel1C+q4lrct87/Spq95iAOdzf4YoLRfuvlwH/IhyADuMY
d+eZoO01hDoVm1J/dNIEbkto5fBMvOfY0cP/WcKnQKZnSQwJtIs1Cdzx5FIyrxG+1pCXxo3mtisB
+jlkDOQbbIHnN4eu9g8WIDPzOTkKYGuWUY2ovzquCihJavVU8W6HvaeNn3NfiDLRqk5z31lW7/ov
5gTRgLQmuEJVflKwM8Woh4FEfpXKXVL907wjWFSOK1B2Uuere75rzZ7LrXZK48r4TSqvJiTe5RyT
fpuBKsNMwCR/ZAwEJZ/YiKGElj5HKSHng7TUKFD+uh9P/DatXaBIiNzemX7kydDDhJy1KICdmf4D
6hdN2J3dBxhpAbfB7GggbzE5IULekZ9puFKVU9EePJ+fCDXVy58hGvqsy7EBoBwXucUCKkBc1aIc
6ey4V/WtIu/MCkjdhRSnwpdF6Q6SqJD8GN6VntZO/2FChW3Evzt8VOPT6r5D7bcvof1pvy01Fm4w
9uhxfzG512yBHtkdsd13JsFVE8atSxBKiitsgzoo7Jq4ODyatnQKMDaDmY7X4cJf3pAzNQYJ8ivG
9BJSPfhn7XTUgyvv1JwYyVEaRRaxA80hGZVF+co4sYaIBKWuW5XjPx1GTALKWrbniq6/hXonmQxi
k+8qPXnpGTCzo8gLcKNooEL1A/w1HAar6TzPwqKPRvhTyu/J30RciHgwctyD0MSUGyORxaCskcQt
TY51xuLzS7aqNti+BEi6q8Vj/kEdFEMqEW91x2ClWPfCSwqYINM/ZDh4zBdVlHMwvjChbguEAxkh
Nd24jDipk5IKhMBZckpxrgn8Nbg6XlyBREIlCgMYasqlC2rOdrJP6R6nmQtrwqlk4Bw1e36QG3pu
Zjp98pVwkCw8tGkKNl72qK3rj4GWVl0BcFvarqH4Ds8Ger1JO1gUfCVacQLmBJKbFmQtk95Mg8xn
QRVjwz+lsFNnLxM6DG88Svl5Xu8JPh1p+VHy8gmKWnBXYhbAWnJ5+f5tvpdnvgmzK3nczC+/9Z41
LmghudtpQD4lvPoMZMfaySIte8BrNAB1qHa4qnXrJU57pbiWwkeO3QxZ09mLQ4F8MTl84PaJczGl
B9l1FhBmEZDPafB3SlwvR077whuBZg8CKGDmrHpBQasUZ+R4jpbs5qoraDUbL0kQBsZY7M4JT7GZ
hN1XszSJL55jdEP4NK62Dmo/LSMd2teXpHYBjwvrQp3cLK5dtU4ZyM5DPQitzIAyvHwUhPXEdzaE
VHMVzF2W3hL6vUeYBDBWCPrOA0O1qJmGpSUS6rkB/mYKwsyMMaQgwYy+yivDlf1doX2QWZXZ32Xl
ehQ7DQgoeqxFBliPGzNZZ7jDzcsGRFEwNl8maiA5/9WlSzkdsGxSCYKKusSZSamJzDuCBV2arZ24
wHbkPEINUzGuKRkab/gjUERX6blStxOYriVy++k/tA6wlQw2bmfemvjP51pgdKCd/eTcqGCucFTR
MgXGV4lEX0GQYo3vmRbVtwTAbOifV7mwJbbbZk0W/mlK1+F4G6zbCC0x6Bil0Q+cY44A5KoQ8/4m
2+JE2I3So6rwo65+8pdS3rUCaghImj5Q5EMPJEdoQzyqkwGLiSaeEDG7PMqc4VwFTIe8XQdm1oEQ
Z4YBMaUFKzsn3pcG7NiTF0rmo2xsEw1S6pxRZCEszv55iYh8ai15t/kwnT+o8y3WFQMd0RYlslMs
C8gQZhTsqpQZN2cpO1vNcTX6lkHkhfz0RgRN3KEt2xnuTU5tm9F5jB+qdBqZMs9yksD8a/BGEIIz
F84UDGufmFYBZWv1VXsrZba6utUwPEIMcMT+Fs56Asb9JhwJkC1bgxI/A2BVWC0aW14VJMYDOoza
gZDNZSU/2cTr0jq2+mcFOWPEdTbyYY+zRUayRKpoZMeFS7gGMBL+BJ0a/h1k3wwganVN9SB4jJQ4
XBJxUw+7mg8h2S018Xc5Q3bGTvFpuiq7p5XoqReAn1T9UvY/7GQxcZBVy/jj/zdau7fGRSPZXcSa
BV9Zu1IpRqcEGLh3UBNi4oOwi1mdkTJ3ONQGdi6wVeDoYhTgEA/SLeFoVQ5AZ+P21rOKaBLI/7a4
7Wpy2niS8RdFZDgRbnzOtYOfMoxidShUNBiYOkZR//gQsk3eYBwVWBT+ekt/FWYb71ubuZS7BmyZ
xxlB84P2IhoCeMlLgF9s+HxDz1n/j6Xz2m0cycLwExFgDrcSReVsy5ZvCEfmnPn0+1XPXiywGMx0
2xJZdc4fsScsOymjmIyRDz+KVsBsk5qewhAMK9agrFgAUiJNfOcMJGv9QRSLCmB+IZtudkePSnud
lxxKf3Zzgbntk4n9nhVZIcU6ZjqkJA2O62h3j5ZflbRUTqNUUVihnRU1tysFALCpJFFr48blIZ/R
mnxTIImeXKpPVNstJG5OmqwNzA5lUS++f+vmAjHLn/VMcYD0xWNyjgnOtOQeIryyUW+Y3U6c1mrs
cR0tdGUpYSrBoe78aUQNEXXJsB5Muef4P4X8KtAhpZ6YrGrPKdRVp3MT8NPJ4ZIKOnogEEAcrB4Q
8DpQqBc33qSCRBMO+Ztbz6xfNV6w1vKLOArC8EieI01SLGNeP+1UQizCqxq5cngSEBseC6GPQRm5
Ueh4cu1VlK3BHUP+0eT2076y3hsgYDMmuCbdOWi07fzh5CgS+PKRNPk36lvQFDJhHlX7ahbbIr2p
db7slFtiWRDX6E8QzQ8ahXb0p7EIhWd9TUIx4UjtgV+JTWXVqceMI7BhnlTTPy399InV+Km40sT3
wBC+xMxGa7ai8GFmBK+4CiN6cRbnRlvcneogPtgyWVtPnjdxBaTdNZOvrXoq68G17HkblsXWmunM
mh2iQ2revcKjwwh4nw7ElZ8TAlDpDE0oAoXoVP+ZViM1r3AI+3n+rVGRWca2Cd4D7aVG8Jy0tKtn
T1n7QHT276MDV0Lx6shklk5b9jat+Kwwp5BgIYFMRyQpx2BLo/U2tdcIk1GRvVjmMl/z6pWvXf8r
IRCaNMal1ivKx7DqVgngG14SsrOgS89lKS9G86aDa5Q08AFkVG9x8Jd3nPvoSDijs/GR87KnZGFS
JrwcZ6TuyqbOV5X9WjQ7Jb6G/Z+GK74IWjIlSO5RWrfdxKwaFFFRFRqtQWgX6mSSvkhmNzyk1h4I
UvfSGU9HDltWrPPu0JNXzR7B/SjZpOi50DVA4s2K8A9l0f1VjWfKGxLNbJa5bhnGr1X+Y4YvQfo+
4VSYwY/64SUeifWZrowPzq8if8jTqUanUL6SD4RacGMT7vqnB+vovbOvP1h6tHtgXUnqwexxaqZb
kVwJptS70e1gQyP05X0je5UJprD4MZjuTBwp+YMLQJF2wH0cFh5kHLbcve1WBI3xErNuJvOOQI1C
/nDss095bHPWIN6xLWN2YTuTEWLdfR9nvLo24q1abzUof1TyCFUTfWvxq3fYYJ3x3VBxJECBiceL
itidTraZaQf8uyguxMZLtzZKcaSQBpoJCqInGTE1eVZnMLjBf6lhocunLh0FZuXQbYf8Ii4uuNgW
5XymmQIpppALSaoXhGTCkBp6FSeY5X/IpouqfZEIuwciDdYMi+HKxJNecwSm8U9Nay9XN51wRIP3
QA8JLuAnXKzzWy5fZ5NsnFXJxDSjZDg5SB/MfQC/Vuk/1Xyx8keO+bGioaXhpe85AXOmHizeAKTM
5EubEFVStI4qbiYb3QVfC2HSyGTYTtQMKGmPcrJWdxbuKJiF7sdunpD+Dsb3BVMe8H9T9stPmzPn
SFDVoq0O0xeYraUz/NZvNdYEXaNZe0SvAj9YZe4EmSaWSLP5C/mN5wYOSKIUcd6SQYUFDm0Ml2s3
XrCFpjetw9GBuhNtIGm3DJzkMVgQwsazhr4Vh2BfYS5DjG3uuGeCeOuoj9mlZqqiFRWpNMz+VH1X
5beabULtbvOTlMC3+Bv9+thrR6yB3G68K0hBEf6oNI+x1GebtvmesVH2kLdkAWrfDm5ks/4YKLOI
NkaxsV2atnW2oEWOaNdLtvmIsGgC6Pl3mo2gImPRrCTMetEOKi4ZUVt2DEPKS2XTInEJVuoINOLJ
9adCwEva/CNSjWJnutKygylY6W5JElENTs0fuyKHDPwgQb1FYh5mHWpVHaQ3DDm4k8FVR2aSrYGs
Kit2Mpbg5Ng0l0TZDcOBMGDykl5Jxjn60XXkWK1okWdhsRnQHVyEjPKFgty1wxAGia6Adx/mxhuH
V2z8ixQ2P2zx4kJDeBHifDroKK/3Mv7eX6r3vDB4ikWILSjON9raWOmS58eHRvI0QnJttmniSrwQ
AA/ICEJU7mAeObZgywp7VYTPhwr8zH7CttdGj6p8y9J3cMOceHmWXWXFxWfi9wWVUWp+lQquyWR2
IWmvhxAV+uWB4SKtv18J3VdpiNNeBvawz374zLQ/h0i3aaWep4Cgro3U/TaQeLHxwW+yIlzKPUCL
3+3gBvjihta7am/IcieTdCW/gWIY0qYO/8i6WQ4qBXj3kO+jitZySI7yX9z/yIjpwYAy7V6Zl47B
m0+EBoLteKP+m0MN0Mgb5U1BZ2J9JTaOdM2XCfBDzIqOeiSfd5k0d0Qj3I0mvityc+VXQ7sA/tGs
OaHJJZeX8GQ5REEUfn7Siou/xfxmewWZCsdVClwWnYK/Fop2lka+FIxkaBrS6T3rvN55hPEjDP9a
8y4Nt9w/TDKj4Zkgf68y9qV66DLsl4xfZCDVQO8mG2cHpyPB7+irUjlEWFO516gcndZlcjH1syrf
hobUoEsZ/mnOAXCrqHYi6PirqtbEdmGs2zDGunC0ary1M07uknbaWzs3uMqNpZ+epv5Guohtv5XW
QSPlD8ITWgmL5fwozReH0laEnMaLAchllHtj+JwA7iv1Qr26+MWZx4b8KqR8JPiW+qnWABVuCsfz
GP6oUKk0cKTOijLNgrYQbYkznObvtHvY+YvUfvYreuyATJN+QkmJSYxNW+c5jQhsTWZi4fTjTI8u
2bne1PJsB4tuWDvJEY7axYuIDmkkXdsVE2PCYgbcMpSAFOcx3aCR4ik3ootA42fCARj+tPCkdhO2
q3oVYZPX96p6diIcATuNiBgQzvZGfCwg7z0GnZjVFz4HV4KPZsL/ndtzGv2oxDz10p/TbxBKC010
DmBjDz9+BsJsfFAVTWSVq4+kzXBR+MaH0z+Vo6EvHFQzDvGCR5m0ViQt0keSi7dkOfNWM226wHJI
GdywWAnqvsPThYQqlv5SpgOw2aXl/BQ0gNfLTied+VjKkphdUJSqHBgiFs+bws8CmhVlO80kpPAl
r5r9DkQSKW/Rc5q8QfKC4jUmDT3+Hoj/cbQN7sQVJjkSSH9RaTReuSmQihnvYFfowhqH2TQ85nBj
jDvkmjX1ESEqL8xI+Abto//SKeQT/49MjaFiItvGztMvP+P5J55/ef9cp9kHQJ9qtwHqXSrcyV6J
DYwRAB+pCG1PNwLz5BVKP2TjSKXokq0Yvi4hpHddaekyZLoOhJhUoUMN1CIzt2r6UtUcmQW65/Qc
ddvCOFQEsFAkNWtXfjzlaCGRR3MQOVcZRl0Z6LGB+S0haEAizGqvwkxwoVFFAYL30GGqjPjTsb+G
nrEZ80yxIhM3s8kkWMz9ESlmbzzzlqtafpAWtYiVjRaF4u5S1PVQHwkRQKq4z9fI5/VttYnX0Ozt
0dLqS6O88rjA7MfaToj4Ded0UcpLKZ/l9AMSCfG5xJFtJfsB+L6W/qjZXU4S1kguFgWdcWW/WNKW
bE8c0ZiN94Nmo4zuERh/68ZuSK5jQaeqq2sInzFajcVnekyZm/1lS6xDehNHwBS/9f6xMamy3BoO
ZkhXV1YE2ICJ87vl9aV6sfUfAI6Eo6fjKULdgqJ0aaQ7VgXhQFtDcTtP/vV1REpgj463SI+VqpGB
s03wGxQ8RgAC5HRLKVjlTFqvka2tLYt+4SE6zv704qL++Ry1zh6p5ERhCxSXprAnOdck+m3SvRat
gmINwxIUjwyB/zxyoFdMxyC+SFPpFwhAtK1vH7ohr7E14+zVjTNJPuE6Xs946Fukb4jTEZm4UAyx
Csmt9l5AIWgg33KGPm1EaTZ4BEIqYHB8ogG7/U3qHwgruAlf0Ea6mvbh0DlKYyJAXGN8DRFfcAZa
LHliwpiSA4ST2/3ISAMFjDF9W3xNnY9dG/aScTbhIwfbd/GkJx4z0LrVf1tgAIF5cn3gQG8gxAkT
hcVEgR6qG9t/rftPJ/9JwOUN8NFVOlF3D3oCwUKF/CIot9Pw1+nko6MCIOMluRLPFTJRMFj0qBlm
1MG4enRC8eUWLDKo14O6jYi3tK+J+qXYFzPDV0ycvl2DAPt0VUWg18opkN+c+q+zF91m2gzjgXCd
RF4P87F3e9iLmyy+Wma6nkADelkpDee4MdAPzy7AfkgvKa3kf9EPpJqgbnT/PDMspvcJW0YArGB7
NGen7ZvwuQQZCv8AfOBIlXcPMjRLCOFOgwtl1Gx7a59W+yq+xcF7P8AR0K1MxBiftR8c2gFxSkhb
8xKby4rBn+kjJoaRk2rY1+Y/W4jPwQQBBnx/z2GbkU1xDfCZox05Otthg1AvjVcSn55/SXjWKd8e
3lgC7WIlmQRwgAqCuRQTm0a6tUy6f1mbN6AWmkIsOVeh1D1A1pdmtWlXFZbGPTxfjzE5YR0iaphy
20VQc4JRYhleEcZ37T6FHaWniBshlPfjdBESx5g7Lmwleub/oOHDdkfuPYkX4KpFvlUROHckuLDr
Rg4WGyIxc6ToqGlqay9bm2b0qFwW+mRC1dp529hrM6BUKFtG0pErJc3e1OgGAI8snu0St2LGvLOI
qrvdIiAkY7nR+O43LNjp+J5F51K6deGzT08x70YzH0A4ms2wEcWa3DtF6qL06qujukTTnq9z7ddm
lSnaz3aAj6z3KXlETPHNxuzVldkcrY5frvJ8ac/ZDUXOs5muHdl7J/R4IQHK80yCsy/CYBsSuq+s
huExAHcNPXKN4CyyLDTz5JjEwu0S8vII0pz8zLXUZwqHaHACjmQPFFzU5eKtnT7U5l33nDVCKSFa
IZsfoBONFRB5rOwnY9fX6BfNbGXw12OnhVcGG73WbNlzFWC+3ATDDvjDkk54jQG5eORIqogbosSR
U7WH+oEHi6DDukVNTJHhqemIxOLgWs8P7iIx/Jig0wUiRbkOIQV+GbxwKRdv8Zb/qnbDnzI3KBKE
cUVAhqXGQfrTupkhTI4/wsRE5H92nPpL1L2l/TeZgZgHAiBE3jN0lY3sL6T2I25fx1njEz/67Y45
vr6Slz1w2VHuVzM2lJD/yeIv1FDjcSyu1XUAejuygwXZW8B5w+CGxJ2UitfYhXtAGtlfchPfqrSJ
6OsGAWMniu8MjeScxvgX7UfLnk47OBvw0F8064IhUJS8hGvd+G3TXQq2orBRiL06wwIFmUbUiD9B
4CJryf1HqHBCzLuQMw5vUftRYcPV1iMGee5efo0QeDLbTP1qVPnlWLgKIuovYbmax1UgWO4Fb+CK
6rNIsB/6nXoPofHo0++qYigPTzzmg8I024+LsRmXDvVu6GNkAmR/ZGPD7jTVbGqD2zkbxoSxecU5
yfHMC4CIjPw6N5KWYQlPzteIjbLsqnVqH/gT0Q4pBFICZNmfdnt06K8uLd+dtAsbjgyDiOeKWUOA
gkF4cHgIxGhIqqNb11wSxI9EwLh9cSNHkASSU9bdx482XfPr6/GNoUFttrzPVfGUWC77+qui5Z0L
l+pKXpJxwWCQhXueL7Fbq90pMS3AIj4u/zf6ottESLCkieujvI56TMtJSGf3ruku9vCHRUFCpBFP
6zBZvwbWWvgp5+ZDJUeIINKO+d5G783Q1Jh/vZYvUovIA3Yh4QJg2KW0rM5vqs0BRIRwEz2FgOvT
jLIludqZcw6TnZ09R6bupozRNuAFTN8E6pBDFvNJGDFm1MDVKiLxBjq4o2+Zx4GLq7oDHuPkT6M3
6nUWg5Nwj2FV4K6JcFspz5rbq8lZQ4KrbhDmRFJVgLlcjJyCAkMCqZe7GFuw2gOr3OLqVVVfpeqg
2PsZzaWmuoxVWfqRM3HPPP2ZcSshgYr8Cd9smhvZYXCW3ZTbiUEUkUH5AcNvbLuN0m0KZw8sliOR
Akvtf7QK6MCgSAhubFZAUsSYHZanqGQFUHTMwDXWWNby7mG6HT2LNs9MRbk3JSCL2Xxm9mc5fuQQ
Zwu4iAb8eHKt3EITAkus8Z1wemZH08SLNBzFKc+RJ8zCBdfQNNFiuGOGISaJXh/Viyna1nacOY3+
i2lTeGZGVXfrazT+dsgkeV2JPIrKO2f0UmssvGwOc9UNmwbGv2z+E28JKtLE/jXsgeufy4qH2yb1
B710zcQ+4DJfJsM+rPfMCVOLTKkHvAPPEmGvk8jVW/muxOwGMJ4qV7GlJzrnHeFWEWh8gIignJJV
IGKRUXPg/1jyjwVCIr7U/sGPyMTof3Erw9NM7e6zwXu4HhGdAKv4HQDKJjb3Mg/ExJWGpELD5aQ5
kH/1lTc5uhiIwJUt8/KAcRB1FPHy5qGI4HxuYs6JQXRehNBTfxvJzmvyja3vdPZXVPyIOgnYi13k
LMYa8KhC5MmwMgbrrrgQJt8q3hx9Rw7OPg6a6oQORcZ6hFA7L9azvYfWHHoa7MSoK4RvobQRSxmz
FwgCZkRW4z2tgcl0BvqH5crXUAWd7Cqd+2zeCwJJNOTk6jJ03qUa4wSxDDIqR2NEDDmGPBfUBcg8
/pfYeulImIt+QuXLt0lP92KvIagett8ViIYanbrxXQpAaZlBkDUP8OJPjlIhS+ZJxRopjjjJWj1M
OgZa/pEIrYseMRURJqhbaNxN86y/ybgDFG2fESIVkwZUlreQZzM+4uSuJGws27beO5VJmFS3yqa1
rbtVfDGjPXgi2cmLwbOWwEv8XLCv9zG/x/zWaigvaeQarMzVYxFcuo2CkwlgtvxkeDSQb1heZ73E
hOgAE5ggkOQ7MH6QitN6qnmTsr/ZYPPOVqS8EEqx0Di6x2IN5SniC6J/3uQZ7+phmLbOrCF6Imbk
2sG4sVyAYq/6bheL+gWTM/piSxfZfPch/p0zpACFKc64GzjOJnkJRd9mJ1OGk5/3nG+BgdhNFmbG
mM37Hxdh0Rv76dCrFQzg3MTQlGu/OencrCxtItXQVcqTFANTKNkq0wkqAsrDwowyhEfjtXakTTpQ
FDQfYkTcERcc0W7hgj05CG9tgzWaJgNVPejFmVWLWDsuUhUN71lGHZRvCSYQj5gOtw9VWfYcsEa3
rK1VDE5DN6wU4yOEBNjpa4qG463xPRm+V5LOEYOFxMSrpRAT2U0WQC/n71DfZSA+usvnGzFfgcQM
k/zwuMvlOXDOif/ahF9F31DM5p30Hq8AAJVxyUFZkpIyBH6WbuZ/43eD2U3dG6hRGzoAGnbWCgU4
2z32vko7GHxpuGnLNV6iaY1suxu/xMHaUusQVudcwvVBZ0XOiFggXaPd5YDn1iRVoKx+Eu1RYT9+
mMNbZaHbJnRDm58+lJmR/2gW3LQ6uye1VRbW9CEW1dIyvFq9OvIOfMNaJ1v4jnapeyXN8cylxrgd
x6eIbUsTdkQk5bbHDoDoiRfuMeQPH49lZrK6Kfy1WuqFJCVIzLrqJhxWOWHeZrCsmN3y9kO1LILF
+BV9Dl9vkF1cgSNTELv9aGbISgj2bnc5iwmVH/yh3N2vPG7wSyLOSxuehvJOOA9vHeWo7H1Citbd
QK4XLHkcEAYpXvwqDRNGC75q8SrYhNSMH/8Q0eweS5RxfWVEgE9H09pp0xOVaWVvcfob1j3IssUU
APuJnTD7DKJvTSC7wSNEAtk1Dp586O/snHXXrlw09AkUJFiIPxqfC5YDvXlJJtRjzIJTS1hLhHrl
3dHvFouTab0Ina+TnXX5OZB/RB1mRXIpMcOKp/VHaugkZQ1vFJnfKWfaFOnwy68E6aJlybZaz+hd
vZk/GOp10vqbiIYgdushoBgbfTQFZkuBJYGgSIxrivzOeyhmMgAMdB/cTwSDUTtWYkKlaXNJqwdJ
dR+l+ke6iF8fmoYaTn8z558ZhJOh9fw3wBhAh0jaKau5gZExLHbCR7rt6Q0s6N75UJEaRMa3GX/4
1XWaUPEyXnXMyfK6d4BT6GTDf/MWsS9WA0nDC4jPziU6FPZm5kjQw1Nl8tWXb1PxWdL6FqNDVNvy
rPSPQfAjG3E6KvA74YAc1voDRqGVETVItGi+Enz9PnGxftquJpViAtxIPSfrvh/Q8zNrnd4sP3U1
hB78W9woiGGvSrmv5WUJFmMFG+nHr5hg6CXzXeCYcV3U21yifzr4zmOHmRiRFIL+btO4DsDoUdBg
DjkJbXkp9F9lpFGNTjG9X4fs6P4M61i9JPZavej9tdXPRS4tvgvCqLqt8DGpZHs7b4B2i6Y485Zb
6tWseyLzwFDuZrkbJXRfbtvssu6zIq4tywq+J8LD0U1SKlcIM/lKFpLYvdG9YvgQHubdG9y68PDr
eJrHBRJAqORA/4CZIG7XEearHaSrzvdfjt8VimBf+lbyjQCAAf/D5D552jpgwnqhxkvQ13H4Gw2X
1Nn36yHG32lWGGzYhBa9tQIfapLNyCkbm4z660i5qs5Fz0+sPBryFgTMRCyg+tB5fCPb59IG6ULq
iGAeKoiMapuMQA5dfxZxYEzc0Vkl2Iv2zASdB74oZDTJR78gfuQLSM+v3Gry8POQCXTRTBbX+jfX
3osWfFfuvEmKVhEOPwRtREQwnDFw8L13OM9qER1e3iW2Dlnea6qCY59SXecht6T776UvUHhCZKLm
FhTftFPyV/ERLi1caWR+gqq1J1gi/sxHmf0ggENiQOuSRJbUOUDJwMPE7NvcWcEFAe23F8GfBgAn
Y3Rw0u9yfvk/3hdiuxZlwvGasEIp+TK1bUB/VMmloDwZlePttLamE4ipKGmf16G5btJLrjtLzTiQ
LdfNYFyMVuuQ7VRpWs/pB9dMybJQL9jbAL0zADGhDRLMUZ/xmV/Q2heSz9yI/ira2QL65WbuhoZv
70WyD1J6Iu0C1lOYnfFe6/tKuauIT2egwrpsVzGCIJUnJFjFpAfx7LKCdbwD/xjCwRP1UbZbElwl
IUYtcWe2lViQlizRzEDQBrGQnkvfhOUiiGcDgg3OkOlZNtN+ckqvBPCnZIQkEJ3DXej4wHPUhNQS
Vg7OY2HAauCwmIBRU2hcgPE1W1wZITTab6JvUmK4wvvEQs6JOp0kKD5fMVeCtVC75kqVy7i6Koq9
wKVpqQReSv0vteKF/x3nN9JxYYVI0kj5QarsXaleFfa6hgKBWVjCuLhTorZgXHPcgweVP9g+tSRW
a8VHgTmzPMDojsWv0WDkXMOaNP7s+dlHIuNlZOmDpbN4o7VZZGdSFmZiLSYMqh8JPERNqhCG1Rbc
vCYLK/IVlYvnnwATNDN8YwnnLOeUIJFrtOSlqjOL0bSTwOkEzmdZfEcMkc2+NY/ZmgCvfEs9ntdb
BPGtBRcHFEOBM5QyvDNLwUR4T84TilRQ8YQzx5DWmbad2yOud3zC8GvlkfgsPCBmscpF1DORCAfJ
RGrjdRUhBrsUv4ds3EIcQKSdIih1lv3osOjeKlIzIEyB0hprSw4VpvxVM+27O75RmzUstS7Eti/8
bg+6ZGBCsjlrNjGyLem3GZpNWCZLesbAdVCU49HA6lDcOFg69SUy3/PU3qp8gTFEOQ8ncOG6Kw+6
DExgrHWeAAv1k2o/IqwqDsTzjbM7ibKFZnGebF7n5djfwpAo5i+bNO28UV0qvVaVymlH3YFscsC8
T80G3CmyqcVWMdfjFC++ZfssD/SDI/N2E/u9ZhjuOp4x7UD6nFeB3TEeejllrSveS8/pHnF5p5KC
JLx2WZLoOcfwMGTdbMr8ODgS+lFQTsK5Ko5G4py3jvw6/1NxiRtFd85QRZOPjIhDVTDjCEstkZyq
7gMcsTS2U013jYhItWvcuFincYLIxzreaLLFA/aTsAJKpM7UZ3N8b3KS5d7htaUYQbb+l2tU2wBA
Ak9FwftQntTPsNwQt0F8O9cAu0hBNJ7XSCFA2AEjz8Lv909kAl/RfIEynCDOG45GJ4Kta65TebaT
18H+ifvvQZ43lAMwrJUpMi/rZgScAwqxTCe5W7NlZz6DOfUhOo4AJCv/XTA935/P7Si5PBAkDMSN
JlI13TZWVr4d4iy6dh7Tnn9BCZ5qQNbM9BAPav+bEe8S5l9F9JQIgas/gUhJjjOoLy5BE67W4mey
TySqhcqfQYerc4/l2Y3GD4Ps8/YoOX9Gd1TNnYonwH842l2T/nhQ5/wWJ4h+tjau27OqrjASavjD
Vdcagq2WMgSgQqRM1yVwJMrPmvUMFN5wVETytJNWsVfFaxZJcaGKrY6fHD3YSvLvM8KNpseThV7f
EHR7+y5LnjBJqNIObl8FqVESwnvP0hWzb6mMUOjvmXqQLYQ+RGrsy3Hg+IUWQqBE0wQs7xY5XbQs
niqUZBdSDbqwYUxqAhk+ZBrsh7VGNGQW/SgaRnTlZtYdhBkuqOllhCWa1+OmWiPOKDc8iOZ2gNeP
4lcBnE0MoxG0p8V6Lc/IaHVSylqvRBpMlG+bAnZEDJdmC/L+SsbzMlJOgwwIBcjojCQc3C1ugoJH
JcU7xy2JmIaxnHELrMfZThvOaLEDabmHM1oEazYgJUyv5Y47oY82gPTJ/NY0hEkec+2aZveOLIHo
gPtGqjyDxx06Z+Ws2crFakSYPZNEU94zNmbKfTDOfep5glZvU7JuKzyUcEAuIRTI1UfyN1nqmviV
cJex+BtBRSz2DOFUaVXQvsy16c9ReP8MtH7attln06amj43Yn9bm7IY38duvrPnuzVu4DDbj/BOG
dKjgPkhWjvGZoaKtX/7l3O3RB3biAmLstNd+yuyxR8RA8QNA5G/IrmbTddmdGpYqW98k5Xs43pS5
4M3bVTx8cX9Qgvc5PNrvurOV5/BgqvXKmajEemvIuBUENUwyB62IS5Qb1JTmSXIQ1ookNz7kQQQ/
CQEnnBYNUoyRJHMGnxntZXXGfNOZTOd8O1ToxRAUoQdba1CnCZadMFoQtUeqAO5/vDD9dOlR8Rcw
YmW9ATEyVE+H38m6ms7sgmJFkM9m80ouaLfiKyuri4FBi7R069ChP1f5RDOWeLl/kYlFiFD4Te0R
veuyZx31L2J7IR1ZyJvtfi3YlppSyNrgOeT+r5USmGhYJIjwG5S6DpxsIvFiEvcEHDh7fFRkEejN
VqeisPipdWIzJIRXXF8zj4Rm8V6GOi3p0uYbhBuYeUUE5H8xObr1JXR0LQUc6EnAoZP2njAsBYa2
YMsnYnXZaBiEA0xE5IJ0IwIM1hDKEtr+qaEYGq8ageEBxR7D+KiJ7y9xBG+1R0HwWHw3VHC46aKW
V4UdvGRUSD5mIgPR+DJ3ouGuHzM9O8w54NQaZ7oTb/R6NbYXXRARYkC0nxf+Mo1ExX0Pias+HV4y
HHPKRhAHCRcY8Y+28aAQEr55D5/HXnWsbOrm3Yq8UIFc+DpbLUudNr2k+h7yQabZ4iUon/8OH3lC
7XkIeJIckfDA+sw3RbxgqntqDAhKwOKw9W81jnwvl/eobjv5mnfbyfL8lmzJTeXzx7nkAYAyaenO
t5K1UZ5KdpFRk1E/e8CvM3lZ+aHn8wzxAmIPYelWXPk7JVWQDC8Svo9CsqGIgPrQQMvnvzjpyRqP
O3nwCN4VcS+IM1FohCU9kW8BE4x/rSdqVjcZUpRqM7+Cz9CfNLqg75xHLHJxeO549Zrkyxq+o9jt
MW41wA4vdXiUzVtTPvMKvdRahBwOHtNaB/dUNQNRfESSVevC9sirqkpE557vHwFDhuRDE17rCKYZ
860mc8j9GeNtHojbkCD1vjTIDwVj6DaxtoLT9ohATUe3UWtGBsDr8Dg1LzZmDbLUaTz1eUwIZkhJ
kdgFPIj6seEaXJHTGX4CDqUQAVRwYBlCps+hp0PnioibcodJJmpfGuU06Q+LtAq8fahDE38d8ML2
QHnbotzN4y6PHvqUbkz9o1BfeTpVBXsVSk6xwc5IhSrudgtXCik147wh9pa4kjPcE7epWLlmvDDD
ktaQxaR+1Qq+Lq8rrw6tzZF6H5VPFa1Jw7sdde5sRkvHfk4MggmlSRvf37XhUdOfSnAl/lX2d6V+
TM1dnB7N6OFYLwjYOjIqnrOyRYwchvcEHF+xLgFvgLbjsS6dewisEgCKGt9wRVN9lNqDwehMnoTs
bzEzVzMdWpPi5QHSI30CEkV1Kb3bVKeOuBM9gC6dzKOasltXZyFKkcvo2mOULvO8lfR3FTFMCnIl
S6C06XMsHiXbVrEnNC3pxHzRh8EK+nlZv47IheXhhw9U6miR2OfIkWTC62u6IOyIJLDiJZT/6Osm
wrExd3248atVoS9Jqt4RC5mi7itQcJryxSfktt0K4ZdvnqPhNCM0MdZ58Tkpq8l+KXQmcZdLFobL
bne2cpDvBGGqzVOLXtTidSaKC4JFWkf6KiV7GL3sir+AYbcLCCl/gkPNKQV+nb8u+K4zkOQJeb7T
f/khb8JqTinoeNrEEpiunHmDiSmBn7Pq8fYR5QDCFQ+3sL6MeKdQavYoaVgjCRs2p8NIaXVN5AjA
qtRhpMdwFV+INwi6ES/tyrHelZSR6xgmOLbwSBRkaNhYF4NPXf2L+VkHDHiy9QXUQkWOJ9750iLD
75KiUAJsXNnaNpNfKYqc2gvBz41xBMaazQsdiiCweKnIuv8n3A7/0oGXeSYM9rOYflIWPjOjKkO+
IZ9FS9Mdc79duo30TlASLpG8uMnknGSPzvqZeQokJvhMSBiHV/QJUcSko+woSk7Uh5DU2USrvvJX
0sNJxjKkHJwAJD0hLGW/ImLd9YezoC0yLVvG6q/oCYmVxxS+oKXWAuS5pAAce+Vcp8AiR73dSS2T
tsDqip8McwuDvmltOBwEpdVFBHa+OmSi8lEr83vWLpxmoCgIgobzOwy5DBygXfvgt3t6aPi29G4t
lnr15RRmZASQ9s+fmGgH3hwiUXyyGs8i54pIrFYwDWm1aADI0sZYtlwrsXEC4RkJPVKGZxYbi1QE
YwR/XH/k/Iwx3STZg+jPYI7oaDiZ6TWV3/WZkK/xJd5J/HLDrqDBFhK7pqT9wHgVVpcJLKtlyS3M
H4fhaghO/x4coL92rwQA+bzy1F2+pEjRR/8359caiLAXBHcrPSDuKzTTdoW0hY0cnLVXF6PSAzQQ
XnHPvHo8VjltUh5bHMdVx2j1D+br3A7cIyMMjyBcwnb2CewGXL1fbiE96Eady0s9oOfnJkR7naQf
eL+yFDH2ms4dXxdfVhUcdDIgIrzf4rwLoJL49FTzrCgblY0NnzSmk5pMAw6Ooyr/CiCYYLg6ftfs
E2dbQ4goGb/Oh4qVsineQwn4nZD28TvVMRoS/BZuauBqZ6/37zY/mfIuqElLnJ3GObSWBnu1uc+Y
1rA/N7tB5bwTjssTj8mcbGGXONgIEWGioS0XMGciSpM+G0SKZAw/MLQR9qmQ6GRz5Dig1flOkfd8
4MX4oD8NKVDIp/4eo4Vnuj/qw+c87pWausYVA+D/2DuPJUfO7Vq/CqPHSiq9UYhnAJMJXwAKhTKT
DBS6Kr33+U4a3UfQi90v+5BSd58jHmlwBzdCESSjm2WQQJp//3uv9S1TpBFH3AOjvrLjd3efRQfN
1KHJ4xaoFxmQbSIKhn6rAdXejT06BcpnWps0SixEhitj7XPLtY9Z/KFJj327hHtifdB5NbKPInuI
gnOvb4fGqesdSvsOzWCFBkzY9+rFog1KQFx1Ubkt8OSGn5JIAzCj7VRdx/TRvWvdwgyYtO9M/0jH
pE1XMTVNQ9MkICkouxNjy5g6Zh/FHEhVkSTClWaw0cKxQtkIdiBZh4QOxr4tJ2gyNyHpJdKpHmgX
2WPqYDpoBCQ4kAORTClPKeLw6rGNjkH4OiAdqSIaDmM7K7VDLSAKuqTIHgD6ZQwoH6esF9o8Qn0u
hu0Ea6fo6Qko2jD1M4yFWTIVfwi8syte6+K9Us6B/FUIYKUjtM+3Ebsvm5f0w6OAX69sl2O78tRV
YXDbRtDi924KtuUpLlBMYtOkZ92uuSFhhjEBB1kMvnaoXnoK+hIoS+PgzsAe783r6UD01t+UYCxM
8dyCyeFhNNCdObg5ROS1TlY356ef1Xgm7CnZt3b7VUqwIy0iRpA0YTDvyjuXlAdxHwRoR4kpMVaG
fAmFZ4vHP6jZSW64lujqVT03TecMhGlUn2qY2yXzEn1YMedIcB12wIFWsnvps2UjkrnjRJ0ArGdv
BB8jerg2t/uBy2Ce53PqP7xEebzm6atb7y6TyfDJjG2CWvRiQ2y9XbMWB1AE4DAit0UMRvRGENwK
aDcY97tiHzSOqrNb3GFG1ZNzXyW4tCapnp36ds7u3KBOHp7q5N7JLMSGxq5pQkMx66faCokgp/ua
7Y32UcfBXpXvgrI0+0mnidilhHmht0ddRkkTHgqVS8vE74kxaicBB4ggLuN9xFoNeoqbzkUL3yKp
V9dwNNk+qOQ6tAgksYKAdZmmjsmDIIRkMO56JiQNXuGgfao5/FHDx7mAW9U+hRFBqLQCKxB9o+G0
ELQLp+03wLi80I6Mc2NR+VBfSDhLcAG2MMR8xJiYWrQ9+N7EcBTID227E5RL3rwnGsDQp67aCEPM
7vyFgWGIO4b1KT4ghK2VvYa+xjgTQ8CApOPZCXk8CbjUqEm2BLmow73MdyYd5pIPy+n6rTLu8/5h
EO7ClOr9Hps2/Xsy6EdxpYY3tDqGCNgEGzcM1wdrcDKejykmAwUDt3UtqsdhG6QvHU0LetQi3Xcu
KL3+hAmpA9Yslyyg6DfoGMWQ5IdnXpTOByDcQGTr2H2a2Qt20oYOmP/uWlzomxhAhorSy851fhMc
DQrL8EB+psG0I+wejP7UF09Zd025Y6ocstHwLhhQGPHfx8E9yZcQaw3Omb9x65Ug05ox7qZ+1mgr
oiNny4B8hnjZnI3sQvbPY3PTALdI0oXEg9rYZuPWUjZqWs3RyYrVYo54iCgZEfH91PIFMK+ZD4Br
uBpSJBcEvdSIJA45oF6Pdl3OBk9Xr534OKZ34vamKqdTVgKL04QVDLHlML8uGYvylhi/p95liJ50
4326ZenFhs+Tj5r4x3nBfoVhEb12rTyX2laSTwR/jdMzAo+MkdlB8NogtUpY4Rt2/7FPXzR4napQ
XAdsfmGceQ2Ki0+XbTaUC+nQes/J8BHr4aILaLL0JqF7Dxo3cbbsAWrFCRDwY66BKDbLx2E4k+ya
EOARvXMG4GkT5NAxp+nZWOGKQxUCMxTlpu7EgLb5KW5s5PqMa+E05CZhuuuOWGMK0sh7t5DiUY0i
d+dyZUPESSll+DCGS9vzkQ+dUDeqZ6YcCe+p0Zg7a1OkxK1yT5B5k4qn3TqyngpIW1Bk5K9les0Z
UxjIacUL+8YcCCST9WzNBZ6rzxx9HGxJQec+LfoHONI1xkPvNSECzIWizBT7Ynk433EJnBTc5sBv
pylKeK+6Dz7Gpjsa5jZInkTLoSlKtWkG50Q+8lGZwp4Gqe8B9tinFlTrPXZMwc6KU0Gv1+22jfBA
V2+g+2SWy7R1baE6g/ht2FtlBx7FBGPTB0YsXFbTuAWz83TheNgCeQYoX3kMssP2iEkNFpUGNLWY
NXK+bZPbSEsSS5K3GjvwCrtAu0q0UxoGDB1wHjxxBisY1LSDH4EUeBH0TeJlNEPYwAD1VZg0MBha
8o5gtAr1U9duR2cMN7x03D9N1RdvEAbFxDphpFcA2l/L6rEkLLn9kIadK1xz42GwdlW+09sTQwSg
qNFwDOQPLaq5A09ldQ6rsyxe8/QYd4uIPlWKpHHBPeL1ZER8Su5VTy4dy53vCOMKyHyZP2dRy7aL
sZYHvBcTSc0MUHkys/NgHnM6/mFykulBouNV333YTyMeatrycPbf2nEdjYiWVux+8O1k4mNYHKZM
Xo2kuZG+GlUVamYoyxLq5Rbe6KoxnjR0vHzKPE7jZCP2R1k6EPDjhU+qOzpWnttyFBKm+9AhXVfo
oIVUCrwG3+NDFOsKuo8yS1GwybRbnBhztzMPctWzM9xIwLGVtVa8KSDsLVVYGw2deeNUMPvOMcux
+rHzQutCVC9PEqa83WcrnAF3qf7DgMwEm++yKB/zLl4Itcngu1nTZtXbr8D7EF9Frd3QG6+BfzkR
wCWhrJEwfe3zr7kCF8KulW2Mg24YsGJ9qggBUu8DVb7gYr1/a/PXpqYPzFunJftA4a4x1UIpFzmW
/yLC55PpDlNMLsfULsNdDXHL5NYGM2robKxPHrvSYc6AooeTrK5Fic1FRDfWPcHUVKIDNoCq3MXG
u6oRlYKOMd6N+brTDwWtaFF+icCHwN6D2KksY+09rZhi0V1EDGXBuKWcj177+CoZUNTxuqlU+QPZ
d4xNpJCWLDJ66ex3r528snr2Qk/RLTMRadU8dXxgUdVdayhahNuI6VhFU2JMQKBuSy4xYiazRLxj
BxyyVrLOlwh/7hXc1RDz0I4HUJ6j+kNzyUOmGg9eccqAJAkaWyLhLYneUJqxUcnpWCDZowtjkTzA
bA6DHaqEIlyKzI/EIubRtelI9epWtWIPzSbvbsXUu6nR4jVnIIeK1dJk3rH2uTSuY+q3Rrm5tMFG
+jbzumMAzzbKj64Dngx3ayarslmRrsKiyKLK+uWnCDQUFB4yl6H0rA0UitG5gTjDusVo2RMPk0kx
RSrCrJabTKbFTiS6PQG6WTen56uHZn/S2Sfa2ieZggJC2bBHPnf6dXJFiCtYYXBumIfyzrz+pPeb
vHjOKEyEFpFP/z5Ja8LKJkyR7j9Lg4uuvaOJryMQb/3J6PssTJgM4R66nwbtrAz90T5rX0ZMUgLd
1IbHkds/qvLVMB4zkW4Gn51ER4YHIMmjBUI5RkrqgaziCRPg8rKGVSPOQYQ8UZIIBYhfKoFcuHWY
PCfjM8Pqw5isPC1nK/paqydqKlTTFWvvONoqT3sfegXtH98iKPQ2lg+BvuFimsTmkoeLW2fZJfXM
FMgcR35aki/ORavUE0ijoOX22XlvZUDrFoF+Ql/Zsi0CAMh0ekKzFg4vfb9h42aqD0J36oavZXGz
gg+XPUihk11gbNIce8djxtfJD2ktAM8iZw7h6rSK6QRUOHWw9eqDKN1og009MaKnZ9I6m77uKgtL
9Yg5ixC5PQulhOyHvaYPpEOgWcRMhIlV+PLll3/+y7/+873/F+8jO2bx4GVp9Zd/5e/3LB84eL/+
6a9/uQASyJJvP/Mf3/PjT/xlH9zLrMo+6z/9LucjO9ySj+rnb5qO5j9+M6/++9EtbvXth78s0zqo
h1PzUQ7nj6qJ629HwfuYvvO/+8VfPr79lsuQf/z25Z41aT39Ni/I0i+/f2n99bcvkmZ++6D++jlN
v//3L05v4Lcv+3//P+ntnv3NT3zcqvq3L8avqmIZlmWYmi6poqQYX37pPn7/imiJlqUZpqkZqixZ
X35Js7L2f/uiKr8ammTyUxKiYlM2pS+/VFnzx5dk1VAs0VAN0RAV6csf7/yHM/ifZ/SXtCGaHhxA
9dsXa3r5/K9nenprhiyasqaosiYrsiWqsizy9fvtHKQe3y79k+GLGvnDA01k+VRRMy2a7Ulb0Oy3
fWTC7WpPtHaDQsl7NOdIC5eMgZzAIVx3sMcQBtcw2169Vp6jcnIUp14y4ODaL2cb5pvoHu3uBZzi
hq74pvNWmr4RmwV1ZnW4Ql6cJatkZSxNW4JOmisoBenTXJllJFR6AE5nSMIpgfYt6nX6ABzVAE28
XeCVoedDzMGbBmHj1HAIJ7ZoS8QDDklNCPSCBR2srX9SujkNz2YbEDYzu4KM2okH+RQzDhQ3gJds
eUPpgkMkX2ivSO5Qoi1xDDyrq3JDIsF7ANyzWV2Z3T5O+K/pFWCfGA8oVpQdvB90S6xj5/ZV3iMi
mwFGqJYSpE7QQtfN6Xq1Zvvt9BeU5TtCEZZvhExCjyh35Q66zwajBccOxG32Yl8u3uydjswOaMgy
OdMLm0XXAse/AenWmG1Fh0cq5yKAsISE8erbfGaM8fh1b8Hswmc1Y7+CbIZE4YVxt5Bh6VDrZu/l
q7KIzvUC0sIumdHOA8QRPElyeg50VAwhBUBDzpcBCUQ5FffREdf5qt6qIar2WabYEi/Cz+3w6h5R
fTnViifgw8gnGnSPOIdghPHOCKYkvAn93Q5+z5oUGvBWPTroJy/e4lY0N/IjMctOYC2fdXkpnVph
Wy311351uQgrCQedAzGYKIhgE67DhbnASb72170zeZOXVzW3Eeo9x7a0ijbsT2x9z+6iRoiAkW9j
q4DeDAQGqBOiBUR1ervW9J+eYpFpfb9iyKbxH4zhz0+xu6z6NT8GIqxAs7pWH7sndtVYREOGcAus
az2asAkdyJxy5WMqwUdZY4/snEJcGLtKBG/0zMZLiw/WiTYNCl9843t/J++VR7oVTsMG7kgs+Xs2
igv4VjzeZ7Dm+YO4iQ7+Qnhg1ZqHwr7rlkwlol3G+qHZ0ypizvkzhQRmL3JXuh2+UZxLGqY7suQZ
ASxlaa9U60bHFAgdhUYCQymJ6b1m55fmRjdW29UPFb8jW3fDpmnwU69YWjf+kQ92Bxut+XRP/MrF
O/nPs+NxhxSTvRLTCVxHIalGs5pm9QuK5PwyGVDQnzM//dTfkCltp2AlF90wBO+lsolsgSuqJONM
WGr3ip82F5LDuNfAMESgre2dCCCr4Q11IEJm/QuXWaHNgmfpyBRee12gM3UfxXtoz2pmVq3TrFQQ
GHNCdUkQuPPGiFKyQV3bR6Di1mzuRVvWSD4dFQnigjnJg/skkOAy3bJEyw3PfoRJbFa9c1zo+ZgL
vGg8KIx5++KewqO37b/q5rL4EN4Z2AIzZidVKTbXB4Mb7xmitzxcqEOk1bBPIZLaw3IAuTKr1+Pi
Ibe17TtR33vuk2AbfqUG31DR6LcUU0X04ZInvhS7ufkavyfCjBE7M9+9dUM1h8owPMpn5RhYT0q4
bol0AKk3Z5u5l1/NXU7FDnS1a2Z3cS0hjX8gdsJwzBfMbvsEcyiSz3f5uFbOiFOkg/+pHMxjOyc9
81HZHMhLXGUIJpnOnI1oPUlyrmrJG8LvWc2IGUIRES5vN1J4yzkihNmjv8qOBAsq8+clnrTZYVgs
NaIZlnd5wRB8Xn2Vd/wJeLr6kt5esWqDC+LsDHaN6Jdy84aRiSk/VRLabmgPK9x7y253kG1pfiA2
8Vr5C5VIFd4C7T2ELtmOW3VpPmR0S1Fz8LM0f+f6wsBJw/dYToxX80CZvOCA+OcZGCKKISpEbHrK
WkUyt9df0bOzX/7UtBl/jD9fMXNNR3GorwPag23sEKt3NZYk7uGJZu5T7QCf2A08lhkY0fYzlDfo
qymg2OnMsTzNCjR1vKdkzR93loNNVtFYmBjywIV7iBGmzGrJaZiVLvgZiKK4L2whXoyE3nN5inv1
7olMvjRbWXpHzXkVSAftKMuYCCCsYD/LiN5wUKwubsrtCUXu5nG++hTWjKDkLTmR9tMBUxEDAJed
302bR2vaYxtjLx0iGpjHgI+oQdZDPqgz/YsS6QTRCij/y3T4NGTlmXdJb8QPV+zgdxyU+YI4+gBp
ZDahCtg10HN+G2hvfG3VBXGMCA0C9cFdnqyFNgn/Y8ZPDxiFAFbyf16JTVzQfVDoo5l2jrGnheUm
1VAWgMBYwuz/STX5/1OdqCt/Wife4vr2Q5U4ff9fq0RJ/VUzdFOxVIo6GZiB+keVyFckU1E1iyLQ
kiXFpID7vUpU9F+p3hTRMmRqN1Gx/rNKVLRfTVGXNUvSNNlQUAH9T6pERdF+qhJl0SLmTFcZPBma
iNDsxypR7LyEwQaNJT+j4Vi0c0hiuY4kQu+W2lgcVExlvXkPTXmdRwjA/efYv8tTUBCInNxaijAb
xAZxbwBCEON2R5OyEIt5KV7jLNqOpr/O4OGrm95Fk0bdMTOl0yiTldHc8m6LvDRtbkbyKdYb95gK
R23AzreJLx7+RpfQKo4MfSYwssTYWeI5TB5G92HIGBJPgyY7VGTwK9gMtxiH9YFKhFGQqSM1e+rx
a6N9n6wcUCYsSgsU4kMr0GVS5mWASxXulh5AjUGNLjNyZkyphLj55nGCR5HVGjZOztCnRx1sFpiz
wmjR9dA9+Hh8gV4Xj8+BUcfQ4qCPqk2aEM4u8BYmx7e3KjUFiHpiBwIOiuTFjN7nhciiy+eso7zP
XDShbEUjTAgImublAI8nh3v2beKBAiZcuLJEyCmLL6HHAfe12D2acbjQOO7e7exOhvuY+eskxixI
R6gNIkcCQpuQv+AV/lKhQ1+52CCABKi0w91xnQIxbz1lnmMIbHzMQuB1Iw87TFvMo+DeFDuPzXNT
O8gMdSwiErS9DpyEQoqOQPMZZPOAPQgzimJxEB6xlShUpuMUtCvxDZjATl34rEXzvABexjwC0KP5
1AxXGefjwQveMhG7w81A/6wCAA4kAm4MGUHitcz7hSzMuhqcsnzVoNBm0pVjShUcyJmCwvA6HWWg
EfkpFKBqIUl5d0El2pTOuZv1diFBrOLnRrSuIMlxBkpO0uMhC9+4qkqmlGAlF4EKBpQLNVLgK1rH
EsGA2lOT1YDBOFEFc5MWuSCbbUJMNF0EzOXho723Bauuz/gG61QhvCe4SRCVwTybCyFt2UDl7NG9
HuGmM2njsGJOS9VgRI8gSejsLsg87y1k0hYj9xDBgtEt8mSlZkhXy7esulb1XQIcOyFuSxpjJZdX
5ylAP0h45GVEsV/gGZ2lIhTTDO2zf9YrR8jEhdC+9jzMm1Cw88qcyeIrJhVpah2MXDxcuTiecMOj
iqi4aj2m7rhWajovnn7NQ3kusgQInIkGC3saxgsxv4MDL1BDTnzZyIQxcY1AjhrEUZdcAzF1kEF4
LYhhmsdOq/SLgjapmStzlCaLuuVN0hoasCjItI+iAMW0RmUq9Yus6Fmr8atzrUx/D1CEpco952D1
cSAVQtwVjE160mtjgo/kilsMs33R8/UOkdB0rRhHnclJI9AvhsFCYqMX0K3a++H9u4f471vq77fQ
Bo/mH3bQ356NmijLsmKIqmhMz87vdtCKYcqWX8MQATZZZeVifLByxi+xgouYS85lWdWuyRQ8SSmf
Fea2jmVuNQG2NXMYvORjbw+c8VaUKNmdcJGaPExyuyVKoWEkkdfkxSKx0NieI7R3TCi5dOTYstfl
dPmTzY3k3krZ6wz36Sbr+2/3QJWdRHRKDEkt5JQD7VIVfWHi32NuIFO8qlMJAWGaM19AWZCbqztU
cKxB+Ih3NXxNbJdXAwpVwMLvyntZnCp2RkJ4d03EZXzWwQCymW4wPtrKPyf1gMvQ+fNPV/q7K893
n67+46fbGEMSoQKYguKeIrRiEUZhBbcW96gRQsWnBq+LT0XFgHoYBJYeFVltudPI2v3zI2HJ/Nvz
rCqy/q1Zo7Lg/ngkaSsIZldFnGcM78DIpJ3C1T5AvMfFPeGM7IIdLB1880Diqot0szpWQGsZvYYa
Jha8JI6OG6lxKnErpIsYSVx+ijLkwLOyuOfathDWaAqEANmVEyGuEPVVLiJKaB7+/K383PPhirVE
WeR6nd4N7aUf34kSKqYomph0E9UurfemjmnxoLQ1iEks53/+WjSxfr47eC1FNxRZlVXJ+un8lVJs
+f5E9OxUGMN0LhcxI4vG0ZjUvlfeX4vKHzqU39+MljL9vu/7WbJEISTq1EqirmqSPN2t392NnSn2
guz6tJ153oyhvDZcbiv4D1GORBHEYSYRMdLfZaF4wdBosWZ0goUD6tp19HA8b5lh72G4cJBayBrR
ZPn3t7LU7KenPOYTRvfR1QtJtxbydw//eLKyAv8pVEIn5SbvgvqrRh6K619I7F6P2CGlSoZVX849
KvbpKOI4PFZmh6WkWKnp3ei1hTLYpcnDgmxMjE7irRi9ZdFgvMLgyFyFxXUqIwSDEWKISoOA1mrL
Pyyve6Qty25AlosjDd1mT0Wg0us2JMbKdBTKxrOZDyvt2QV+WAmviSoRUiusau55SJThSPRpvOIR
OudKmYVuv0gMkO0UMjjUppU34LCn5UE2WMvo9HXuhNYXZtO79bqLHAUz9yoy587w9EYqbXPWEx55
U9Ug8jPCdHOUmAc15BE86Eu33JCDQn8JnXro64CBn1sk6jpTuLpDLuY7MoufipqibvBCCl8dqElV
cawhuCAxCUP2fUa7zFkkPOoeUMclBt+hYi4KbrWNJsz0hxodhZxR29QhqSlhcKRJ0dv0vqYFJcme
R1BORkEC46wwqSABtzYgN3vp1dRpb3DMBWvegJ5qKtjaImBT2wywXn1jqUYAscxN5FEAZ/yyEDen
JsyNmZCi42eZbDCBFgRNKUHyrBUlNORun2F1QSQgKsHar0wkvwJuYsgK9FBTuq7Nm9JiXMgmQ4RE
UeIvM49iEeE78fEksKvgXnoJnXkw2FkXAxNrgUJhkDNAIjXOSBaJ4WHpQ/nAoqnK/HY0a6YeOBku
4GTDchno+2/r8tKcqMXRrfKZjlHAuvpVwjyVZx8N78Kl2tShSFTZalqulQ7/GeVRHkVY1UsyEegX
sSJpyZ3ZozjG1xHpmQRHeiBDwmV0lp8KQs0bCiEZS48aepcoVSgVt60ZLkKPjNTcu8SSPI+mC0K4
Dmgg0urcSv0uj/xFq7X72qM2AKfSVvfOfJepriXEUJW2M8zdQBstoKw13xV6JqmEjAtwIq8A5UDj
ws84uL7dWImdVSBxDWSDVLPISzKPBEWPpczgh6vN9BxoO+BAICsFVXaasF7pBC0qGKApRahuLLTe
010Z0E4bSYTIWfKYOnMFzPJsJSgszWBn4AiwHOb44RtfZkMgr33rCOF8Pj0vDPqjlEUZeVjTatVo
EhEG2OOsVdkVqyQp50rtfatvSy6XYaqq+0tSv0+bCKNQvu0xyqJbGvI9Qg48HUUaMgFriRoRllHo
LZXk1FT3qYjq1DWSN5OXUanCfctfkGQw8w1/6Qv4MMe3CJzOVBTrOsQtwGF1gtjoovfkyJCo6Of3
tHrOo3wldzBW6GChiw4teAy1tNYBBlYh1QDvp8VdCZynspatBFQDlo8v0XcjHaes3FWhPZpI44Pm
mhQHO2R8PH112llUPo7OGNwL4lrU7bEO45Lz1dOn+rax4GqYtg4Wq6jFhabqFLAmxVwloLYCRk9l
qQuzLPgKs20pvVjIrGrg1z14cx7Sxvv0mSt5wSbrXqY896kziYyB20SRHZWraUfVSPGDYbCfw44s
QoRUCw01J/iCyGlQORQeKsCGHYvUoBqqHqLSIzJ9ugje3OYtC+BvTiNN7vryDYjXvKVFHPrJitMK
We3ahMSmfQYpak7Gkpoekx45LHKOQcTkGLsLjUluzeXrlyO0oFVOSZ+DfpmHeA6nf3vUSgL8yV7Z
IwKLM38Tj81c6YN5gYAiRzuFH3jpyh1ljzaXUfhKNTQUjNyeuKqkU0Esrc+s9mI129h/V0fAs47r
vmHuD3Bye5eaing6110aOPpjjLSrUT//ONgM8IRVnyVynhEbFIBvAkOwzWxSpbKWyE4Rh4BeIHj1
g6MWuKvabobio1Tg0uGAKDQIrtOiKyJZ/xSjnScBbtdLFHL7NsYBAs24XHp08GTjOcVSK4VM5el5
VzpN1feWjzZ4MpsLT1YPXXcjRzaND4cAlODDZwRh0v31Lp0KvK/aCjw33RxBIB425dKHN4HHMyuA
y+3DZrXeRRLQsIxoTm0k02eXxpcClFbNcIagu5ULwEbakEZQZw9MVnkXUxE0nbKxoYtYZ/RnjXih
gilpAwLVTZyG80HkoyCDsrtZWgzIFTq4bGvQriLg0pGHWrVB0SVIG/zVllGuJWKHZOQDgleQGg8n
d5RByFH1SSKW/sauCwYwSM0t5D5l4y+nfkdB9zHSeAeFZ/tk/UZILCSrxVLAFUWfXU25kXj8ScDF
LVB3UvyWU/jXePArf9PR3EXdEBJ70yC4ZkEwID5KE/WaM5IvIunZcxFbkOtdTheQgAAOir4Br4KH
ZJpse6HiAYP8DXOIhwsW4rs7PmvyJZXxh/H+uQ/U9tWQnwZwBjGQCAhMOiLoAA6T2s7kIZxHLVFm
gN50XMuWnKJ+Bz+PdkJGyq9pxCQMMuUB6QBRtRwt9aSkmJR6+jI8JBNEJslzCbCvx0sg697SFVgd
Gq4uZOAd3F8DHKZP3ajCjDHQTuiUk9PsCsvC9MIlW9HC1+Z+Uq0TUsUVLHowr5v+s6EHIqIRQEXs
U7yg6Ak8nodV9DmJ9bOVolwEFMtNA7NHuHQlnjf5U5EBbDLkVyaq1gAZWcYFr31OF4rMs0lyP/vu
gtpxniRM+eBTGJUjFuE80z9HhexhPpKc51zZI5Hhzzo63xXpZqjrP3WRQJuKyjt4S5mvqpYKva6b
SwOmdektHcASe1wTJehYiqMEs1tIq0GV+DZlOphxISIiK5nDTUjOfgzmCtIiDZ5l6gIdAdpeoouS
5XwJ6fzb98e0awQ+oxBnEr5P3aArj1DQG5JFjXwqyrnsfNShccMNQAxgCHIkIim+5UAjAiwIagp4
2gk8HfxOY9v1NqA9wpJAUjC/Gf1tTHDyBMXsVXIVebxbOIDZEvaINBP27tO3WbgXAhMzJqouMW1t
6BqEi3GbiRRhKoLG0jurFYGUevo2jDzoccWUta0Vn4PWYayiNUbzIExIQlFlHgGTNk3ekcYSx4jJ
2e0rZm9To/RAC4UqWsb01UZFWKVVt+xwKQkaNLkIoDGOMwkyiB9eW2+wg9AeIxzvpbceA/Et6Fye
6t0yHEJsCrQ8NXTx1GMVuXrATUyWs9aj40R/L1CvVRJCdqUSpW1YIX0VqfPq7OShTXNVyelysBqG
b0+FZ1SxFPe9PbV90iiwE1ZzBblqLDBEAcY6YsLqpFupccszvAjFnIhHZVqyZ51J+EN3ATzO5YBs
UOvgCk89yL7eIFdG8EIHhCotgI6W1oAS/EVB0kYUQsGXFl2xVbimh+4eTuvpmqwqAoi+VjhqDdIE
LEaREX2fShfR8l3HESdy4mN4AtoSjbOvo3GvPKZCdAmnIov0qFVNbLhVxehbykPHTHKsi4lucVWI
D2h8rLhpcP62l/xfAco/EqAY7HJR6vwXApTj7d//rfqofpndwqz6YcAw/dwfMhRZNizF0kXNkGST
HfIfAwblV4VBgSZODQHJMC2NDszvAwZN+VWbvsIPqtokNZG//CFD0UQUKoolW0wkmE9olvo/GTBo
P3UkRJHBh24alilDGjMZafy4a5fMEedBBMq6YdtuSyItMCkWz0IThcvCivepBLgyHVSTzTdPeD0L
YaboUDg7EfWhl3y0SYOPpa3MXWWiziA5j5tGbAHeMBzz4sa3My8Hl2uQrl6Udsh9+BDnrkMGDrLk
smCCptYahV18lAp5LUmgTtsm26Z+z7ZSAwwUEq1A+1NwhFD40IUqOKL26fdenKEyZiMXucFAsqYJ
KFUpME2U4naM3cwxPHYTYy2XF53mvKBbALC1mATikKdkF2gs2TT5rFzEfIaKcIx56H13NfydDqX0
dz5dsuI0xjamrih/o/ER1cEsFLM0JyzWMUb6ukwzaow+K6RzjqFItRSwuMWyNgVIFnWIoxLhwFCR
tSnGWbmqQuVmSfFeRi7YG2n/D45P5wr7vmcznX3NNEVZZ1il0Lz9qWczqEWWlN0AhMuatsuo8eHf
uqWkbpve29Qe1CJir1A6h5MUmMp0FkW56ow6QXVmvrNoyy0qr3U37LGyrfYiAAvIVU/exWbcExok
7iKreBkCDx+GMZ3voLGcPI/e9JzHsYsL59sVkLTjbiyQujZ13zqjnL+KvoitlUypgT74ZmyIhw1s
L5+YN50/2gLoARzdEtpOVK9VIrcHOVRY3XFueK0eP2q6L9GzReqrkdMzqqM4E/PgU21r4ZBpJalp
obJ3DUN+SDpmyUwlNA/ugeQSwEHsNSfMiEZb6+gqfrtA0mRs/0F/zuAe/vnD1xku0gzUVIRg6nRy
vmuYpZ4htkZUMDtiz5mTfp2TGb3WPYlQxaTfthJyI6XSrZUkUvu6PvD8YrgkoXFVNPqHVs6mpQqT
hDowDBxNJa0J5L+xVsL02TJGnRYJYJeBzKRs7A+dacGcUkwyNOltKEulggpQCsAT24h9kiApxEzW
Xz1DGp2sGfGMmB0tpCDAYIonPWGp8kmeOIqaudbpP6+tAG52TTjw2nUZRQwNq9UQZxXG2oT9fteQ
CFgW2b70SEmzSrgNgHP3mawG+2j0XtWmIPIwq++elVZO7o4ellP+o3sVsydU2k6c0rwpPQmoC8mS
ViPLq7KSPLtKEmkZx8aTr48WM0TUwK421SCSByknFYN/cKI4IX9zpnRTtyTdohHHU1ybWp/fnalO
UdtYqpH7VpkPvckn9qTKQlvDvduwYZ+VlnIEp/NsedgKBnRbSsdgzghNcIuWQdC3P8K/Kytb7EhB
UOt32SIeI9Pzg9v3oI3ktlxmI5sFASvW0hOUestpnjpruE3HuCJKjafTHJ5juW4VWbIjKcPSbonC
SywW2y7sFbwybPgMDdumGYSdQyJts3UjAah+lfKHaqN3ZTwvCkQvghWzK5fAVDUjNvUxJcJd7ORl
BAeHqeklEOWVivZ77aPYymEbjBRkNOPoTAw8mYHS0QVOnSSLDpkRoSXvm4UpNmS3EVtfq+YnYXAg
RjxJWksBszssXGTmptJ9EEs8b0b7nmlMD0oXpYRoZjhM3EOVAPLNc/WuaJA/xBKuoBZW9HAGj3Ap
GSimOGwTBq1dzKiqscyKqkljV5vBp7baRlpKU/Ks3w3WMvCYSsPi6FdVVcPZEiphXslT26Rh42bE
df9/2TuT5biRLIv+UKMMgANw9y3JmAfOFKUNTKIkzJNjxtf3AbOsLSvLutJ635uwZGaSDCIAd3/v
3Xvuw5JduMmnLe3RvbIG72npxFNViR9RbL1kMf8lCqwv0gvgcq4pWfNc5PusBUTm2V6z0WmJnshu
0PFM2deEsKeTDxBbt162ySx0W6ZyKDEjfmfpmvboh+7XzA1D5j3Tr8a0elXE8+CGm8BPOcmvb1M3
eG6y4uvihvgAO/XLrrFj9EbCbAppFTeLdyMHWrWD8+5I+nTGZYZbxHej8Ill9UcbM6MBytijC7Jg
iUzjc9Ba97FI9v2gyucoiLZw0Muy/2rIacZFtA5BU7R7RX4aa3II2krXuyKFe9Gh4cKxoW9jr4tO
jU2caOcT0T4G+TYfApL5ksEmu0Vmt1FoH0bc343jzxtvdV2nOblzCBqw7Cfhz7zPz0MX2zvVVITd
iXPQdc1tHWfv2nbAfBJenGiqkAod23Dg0OM+9z4aoVajZvMVIHCQ1ypnaNNiGexmCzxu4PanEieN
R/5hPbw4fdzR5Qrfl2D48EI3wX1xM5VDsJsmnyiG4ZB3TrABTjU0Eie4UKjxRkIj1ZKdQo1Qb4ZA
12vEOxGpFL01I8Wsm/KU/C4qpz4MWjO087dernAMlflH7+kv2cyISSNS9MWxnL+nCX7eUKsXqzXX
XMzx3wxYVlHyv2wXDts0QhDfCQIZePbnIvWnRahUAzCWilZ1GLOcaP4YpLpIEB0e5LhD9ukbltw+
dae9RhUQewOaXpAfEfcqnYtzOvU/Otf/viTV1bWozhPPJ6S7cC9/c+hB/PJvb9TzhfLZoAIn+Ouh
YhJWxRYKZscm+V02m8wtrRdkr7CLKsSbPW2Os6chIVrlCt0bgZsMf3OxPvfOPw2jbC6WkIFAzuOh
3vGCv4wM6yBKJk5aESRl3Ge+USgwxHKssafAnNT6UHb6pV+a4tRllX1jZmgImdQXq0TL19cBh5AG
H1iYOEfPsx/zsm5PMeYlHQ/nmXYgW9WOw+RwyvoeZlxYu1uMe+qUC6TRup2uKQdV5swC0WiKMcmN
GEcFkYf7jWYAHo7okJjCfZLFRncy31aejddn6VcZN0fibmr2mi2O2NPz1HeMB8Z++58/prW6+MvH
xKlUSt6+w2LuuuvH+Kf7yXaCyLV6erSxaQ7dlA2nOvR2lZ4hNzl+fJXVY5hlr+Vgyt3pj9NDwwJz
56O5uS8VPsoqsfxNEPr+yXI9kt1T4gAG4zFxXP+GOSgX5i/RfRmiYIkK3H5ZVuldVQJqhHloHcv1
5fOf+BBbUleyi1349nFeXxhM2cd6WigpBju5s4c10S+d7odksY5uTF/Kk8T8caIEL439BQBa5jGV
C3DG5dxjIFCSjaXRGtkTuUdjNNwHzK180cfPS1ff9gTc7P7zJXWU/W8X1eG0z3E/8D9HvWsZ+OeL
akapSgRFXIwl+FF0hAIsptgu40RmSlU+iRJe4kA10hFx1/UDzYIAnkUDw6zp04lHG5NyU1zkSJYw
/Zym4PhgTdnZyWqF/iB+nEKIv+nwJpmT38o6/t5M9OAW9YIYSzoIXb0YMaUsZhrjuQIsKZ8WpVFy
ziPSzDFHNXYX5+gclVXLg8nG+2xhXBX0/vfAuBy6BtqpXeJ+1NIh8lBSGFVDepxHndyIPDJA8ghi
a+m7d4E+Vhb21WBHCKS4idDRBG2DSn7EiM7oZk9vC5Yzdvi2R+EN6O6NLOj7CQU4M9N3UQN4p1Ho
WtW2weJcZ6V3InsDtlfCQDaYSB21zAdZx0jBMkxJlnEIUscrH7jYHIgzR6pjy00g2T4qzbotWvfZ
cwVuW/8YgTvBZMU2qTyba16L4VhYOyNtkHeaxIuAnl3a0/QJ2vZcaOTRrU8wHb3xDCIuJOfOJ6Oo
9doZkcwQ73o7fp9GTQlBRmo9AXVXxL26NuM9dILwDOCcVIwlWlcAIdAtHFbC2TemLG9jejlFURfX
CrpoHIRo6f3FbPrsvVvUz9xpPzwfYsDUSO9YwcaZ8GamFl41b0AYHD64no0ND6+2yTVabZLQiqr6
ypuEe8G88V5/tH65D0rffpAct+Is8nkHfHxhMiWMXNj/pcyO6MhbsMf0Af0NIxtmfPLRCmioxwmw
ON3DNspTfRSxdXCzNngA1TOLbz0oq73lTZdYgIH2W6boXXdlYXziY/jBQgsgXOvNEnrpgzTLfJvD
BN1MZUAXdZ2cDo1DQ9ojXKFgQOkBearsEkr4xHVcinCklau/h7LcsTjuokDfcDpqD+XCB1J5RX3R
0M5yy4b8VqC+M7ONF9hZ9kNBJnbvH2Sbt5TPVX6eluDZVvVLlXvmS2+WL1kIyN1HJaNmFZEr0pJp
W/Yk4yJTsy0DVNxdyPcuFJYGTWKMaVcb6i3YTdAU/VOR5gEYgLyD2Q6DQJDvNYWXIr821mbU/q9B
S+bMBCduvEF96+g/4Bxkyg4HdRHFGm2DznrOO0wY9duqMgUBmH7puklsfJ8ns+TxuF2MJe+4eREU
LITKzy1gT2IUG047YQ/4Mx1hdZfjYO7c4KFebPXkhQHputLdjKWlniLlEjgG7cZNfoomzE9lWzYE
lzCJ5oBoUL65M7VvPAerSz7fiQiAmRqaaWsn5C2UeNQda7wRjvMAktiMuEhzOkADwRn9KIErJ/J+
HFc3h5e+lLUgQ71E2WfTPMl4Cm8DDE43tXPXpg70z5QhWQEzbCzq3yhD0T8xeeFW7OrHgKD5PPPr
Q9M2ED/d4aXmiIRn932aR7AWtj61ykU36FKXNu5xgeC89S2GMJ5KjssIKjjlJJzXJ2tc6q3Q44+y
VqC9PJZJs/wYFgVNkvPrTQ8uJi6+xfMEgAP1g1nQk6YR2TdTHtzVpVcBVWEridrvTZ5Hu5pau4jG
d8eam7MydXaM++puapwbOxPMhEYKPI8tCNdJ12zguyC5awXCgarBK9TU08ktEty7pQu+X2J7sDJo
gZGprrPbAhmaQOmNFIgxOi9hu5sCJtsy5+Gl7/xLOEcdZ28ayHT6otusyMDsBAmCeU9gJpS0JgxR
mtgvt2xcza1HW9klks5ym3Q/G5CHQc8j3wKsKFqIsgais+7UvSUHms8U7HgjZ6a/Q4TGlvuePuUj
SxJT42n57mkfSKPDt1VEso4GzBWfOahjJwuRGZhkY0fIg/NoOQ46IPeGsqq0NAS8KgOrbagcApL3
slaflF1ffN1/m9TIX9vq52CBPRBH+s2ZYzzSkTm/UJXNV3Yq2cb3A3sQ8ynX3yQVitFkih6XjhRP
f6KgkRjr9WRdggWNf+baZ5+uUMT125B4QlsjxQgzKOs4tf5LkaTElaMPUP4sQGZYGyWxL6QdKCwF
I6BrI4zTOeqDorbjY7Jkv4NRLpfGQqITDVWxG4/IgaIn5XjzXjQWlQFTHUpqF2nHQNhfV2BGaAuw
ETh71FDscKKeotZ+Z7NHGph6t5YzPTtN8Dw4jmQ2VFM/WdHO9xmXtKgNVigrFUFMjNpSP2fu4FE3
sK+mQVTsoba92YhRyCNYXEzES8h0D+GKSxhbN+CSIuGexg+0J+xAqEppel3tiKDX1Cpwxw/7ZKQP
ioCGgV3HFETU9odVAqQp+uDFETY9MVcpkBBbEZbkd+Y+vncSV5hEMzFckuarU7D46tF9FJN+HTcB
4gMyKOdDHM9nFKWERBhmVWMEFXA02IqSlWLW7iSg+LCccdl4ZIctQ36UsXUfWLLldLu0x8EECk0C
iQtKzgCQoDlJq36U8fTTQWmL4CM8xNMwITnw4CJDRe5bAMllXH8rEJjdBqJ9GK083fXK/WpopURZ
DnnHg4cw05/LIuzW8YJ4SBh1GZAO7bsKfQiirHf9MQ3qFwsA5NZh/iXVb3chy7XXNHo7jZ5KZRoi
eIBNLitpay2Y4cPiQ+YrMzDZTnHq3o3zaHbTYAyZPjBWOxP8CAf0ANwA6q4LFOr3RZR4e/DbR2H2
vUj6jyFsuotaJcmLedBBRW5sA5G6LkpkihS+kiMDOucdzYFfVTjYGyvomOrF3XCnfSidaRJxE8we
eWQw9Ars9rWjxuMQYppyjLmPK/8kASjOHJcosh3rURlieiZvM1jIwygvFti56RsS06nPxcU2rHXC
gPcPgBOjN3NOFR3pU5ACBo6nMxqrrSm7bi/aqQKd0ZIYsyBin1Z5aTwny7auErryLNBlR8tURe22
kjZsebrotuND8fbwQvptmd8OCoTwLO3x1SI+ad/MME2DYQ5v5PzcIDxbC9bDwuF82wd0WxWtg9vY
nS5OW1xSmgCPsWi+9Faq7wG+qL4FFFb8QG69d5e2hZuMZX5wChA31UMvGpxAaQ0vc+X7kdCtA8An
prHf4nnLyVRHSLBbEFAIvOLbtoBfGmMCBmQSgB0w6NgjZgtKdhxYc3KzlTvfVbjx6cxFb4L2ENbP
YEE+V2FeSs3REzvWdZvvWL4sFSkDwQJHrIY+I2PKxgr1XjHBfIyBOG5zBVFCkFHc8OQ4TOOqtiX3
3kQP8TjWZCQF+zSf/Tu3Ac5mKf3mm3jvJEt4ZrnJTlMD/Xr9ypYqPE8WOIVsIsB2marh1HpTclda
tXu7tUNDYPJUcE0ZWEf+ND6xlfxwAqa9VbQQQJfXyb6qV2JVbb5NIJtOVQ+lY2zb+SgYjXB4r89p
23JNrAhTLnC3uXGIa2D09KJFa+2Z1JK6qoh2iEA4B2lEJ0p64Hc2tZQWObr6nQxk/5I128kH+57O
+bYjV2Fw4+EliKLHbHqMpHh2WutAw4mMKAsUS9y0/oNHLKXguJEBmLkdrGLauZ1iRu15X4NsPkhP
1GB1WvRtjvdiZ+VPIL4Li1/+XQRxt4/WkQrVfZKypVTY+Hsppidk3sl2yCr/sZz1rZ9wIhvHsNwx
bKCwmRrr1vb97jBu+Ab32aHwSmLK/am8NrUi5IoZyUFnNUFXKJWGErtu79PsSyBQH8IVvpu6Y3tf
TXQ52Ud/eenVKCu4RDYnqC6f2kvBPHvp/C+2xvSW2OqxjoLyQck+vHVzKM3rW/Bn/60r4+Dg0aZi
JgNYv954zhjfZysBfRJJdepmb99p+uC9B6zQ6d8iWCQzxPvTSNzI5Di/LV2RbeJDv15T3IMuxSac
tQSUIL34Ucg4O2dtYcBoeMHWRx06Oaa9sC/DnfEFYsBuCu6tmCbynKyTnfbJqwP3Wo7hU+ANxd6N
waj98QP1QkzT1MqekRA9ghIwet83ek+bzZyCwUadJJrHTkFEg9zwki0DdoiokaeoZN2U/Mm7z7nB
3F/IbCDiEe1QG8fDIcrnGmWTJQ5zWn0Jc2QIaK4/Ejv+7ue/mnb+VoYEHWqd7TMTRmTBaBsQCgtv
xN4+O9F9y41GiHUWIP4DwVcWVnD6fMlciI0zeIrtzBjx4nfWa14H8JBXMVI8Q8eWJRZPqmvQDna2
bVQ5X+N8bUW29FKnqcZjjIjqKe7rL+FclCdnYrbJn21BBJp/+NVYHls/dR7s2NqwH+HzrSGbuDro
H8IONVQXhoQKlJ659vbg7cYYk0SZstZIjlo7+pVMx+D179sc4aU3dQeOcc2Li5Cfo/i9pym57ZxP
15QCdGq9rSz0EB7Wk00SU7o5VuGcYhIQ8gjZkiqYmLnBU5nFL5lvA09O2KSMT79/ZgDW640YZ3q9
i9XuWCl/28t87hBW3/VuN92PkhPomsTissu3KIOtBRZjm1XnLgv6FxMNwGnb5GQ1dX9a6dlRZZI7
J4mTfZh65mQi+GCigyJQRla2a5A5k1dJ9bmIajpmKZLULGn7q5sbkPFj/pC3TfsGLncZRPFl/SNK
15oeBse+6wYjX5ZhSQ5zPT0163wg92v0Nf7Ctix9iCcBVHwTd+dmoHmSUucg7kJ4VaRxv2kjFq3I
Ln7Z4m2MJVLaWz4CAKFLo4nDoMfuth3jgWpESBI49d0Y8+XSkfC4dNfUSytMVjFt/A71t7BkSHRA
Sf2S96DAST8RDpYSOSwSq0y4rzOPEBEPzElP1plUNXnJPcF98DXN2D/xnKGsrmLIN9GMES/rKP7H
0rm0NE3vsqXhwRcXg2jmWC3cMLUdnE01ImEbygvlbJ14LKvaJYW6g7E/t/EvE9j67OWtvLUKxQMk
SBqtSz0eeuTU0sctVXrAALWC/ptyQun0TL6sQq6pI4XqTTb9JdYu9XSPQAkAEafE0YIbqnGohznD
ORrLc4eHT3ikWhMfj6ibRC/qIO9YVDSGBm9ABVfN7RbDX0zSS9Qn1ygFyRKjQg26Xt2hf/odu3Gw
H0L36uSaJTwKCeeTHfl6ZUORZobpbii8mmi5EQHbnCL8qcWrgG0p5qaBUcrPr3Jtv2vqg9R3CDoa
kupJrwHJUri00VyHeIYYuL1HBnxtiuh5Tln8Vkqw7Xnz9w40WVxE3NWBXVxFTC8o6+Lyjb4qGNqU
SApGVYc6bvoDxgmM0CmAgcbzzN5e0m3dLdOX3KB16yBtYpbHBlYiVX3QAyb3ccBFGVXzt7ZWlySb
pxcxUIv4vbdpmlQd6tBtzy3yL7aiI2gi68VuBGXbbH+Fayg2icmOdskEbqhtKu9ohN/VvDHBwpXI
5WUxlz+sZDw2QUXCQE1fr5AcPmrTJTs9dF+jNY+yFjzhtV3wU2TDXqjHdjuwyK85rMyy5/JVeml3
sG1+hYyYxtmugUjU6jPJ1dVpsV9rDNuRP+IUqJwvRWQ/ZfwBOnYETcGICBZfHpKUnO1pIq1EyrzC
3OBtraqsD8VkUCMU1WbJmBwaWuoJnbFNxVF63Y+NnnblFAeonJqj3fXHzzu+0yFpvAFZHKXrr0OB
gdiGcjhnDYnk6DxomVqquHEkE1ZTyBRgLX2uZO5vwhmHlRpGfwOMd9f50BtH9CDb0a7qbVfVHnOF
Zrh2eXM/NgrKlNd8KFL14kyDgmYXtKUx+8+HcJoDMODGXZlnvK0JHhFzU8wm8n1c/47ALu3DAh7c
PLUBX7O0DQ+OrH70s36NaoaeYwwNhJ9wjp0c4wGTgnRqxj3mAjwIDKqoGBeb2MR4xCBgezSQhE1c
cPUxyDUYoEzikwOhKRuxB6x9G5X6d15hIcBfOOn7jn3LSpPf+H336FYjy/fMZbP8UvHIdFhkGJ8F
w8K8HOaRyrNs44uov0YdoujPceOkGNNGaIbpflUnsRLY4hJTbFhAM1+hiUXd1nuvpStLizrfFcV6
xWDluQI5QTgY/tdQNXf0fLytsqK9Q6OIxiOe0zn4XVaxd/BLhwAqNzZnT/Lp1OV73dvOfavjx4H0
iu0ctAerMgs5TZbCX0GvpJkwzRX+xXJqbPbC+UonLmRrR9CBwtrO4MzGEVAOnKIMIhHKg/ZM17tv
ke9lIMx9J6NmI0rQsgkpWVVIpiNPUAeQvqTpdBr3wkF9PPpUSvM6Px3Hb9Z6oxurvCZFabaLCKbb
RuqHSGBFmgSbQeLr6YmzZbYt0Tqei+jCjkx9u7gMOUoXVIm9gBYExpv2+bC3mwEefYDaxHiPlsjO
TPvNXpHXhoQd3bqv5mXn2QwtezofRj+lNm8gEcutHVTOMWtwlywGH8HgJulR9cmlG3E/yFj8pMUg
D2HXHWdDHbwkcH8z0gcY+yoaQTQXhHWh8VTxrPoVh1brW7POtCevfEviECpMg6i4nsJs29e5f9dl
PqECbVluq3Um2tn62I9Gc3shcw01FVJczD/7CiFWgRI980BVUsDjdwtZPIiDQw9U6w+v6xdyFS6d
qjGXD9ZHVwaoCLrXuYqCp8AOX5EoNVed2hZxOl1yM6fYamuDcMZtwM5RZN3OOYjPxE/Lx65BWpYS
U9UaFlygWdshJsOwlPFrmyBpbgekEf3svHtkrGjVZIcwE+pUYwrDUtG8ctwIopmmMK2YjT99Fe0M
Ipzf02I76jO72lW2eihqzljjiC/Bn5GKCivLLp8vkW0XbP8jCK8h5cZJoUUHK7isAoN3oOV2SsPs
3tFLvzUuuqFxDt+dMevxgis8v6n/sdC+uKmAuXW9yyGCqSag59zfa8uCSrZmaaF14DCjVrad+83r
x+Pct8vFisVzEgZgaxPWYUjpLYSxknqV3AYh2o22KhyAvONRcq/wYCC9cStsEpO8sEM+Z6wT3DO9
OjijmK++3Xz32nRGL+8oehXOqQjJuEGguA9tylG/djtybuLiFA5y2vmde5VRwG9YsEDnMSFq5WLj
fW0hBYdmeQ8z99GE8lKXhTnZXdA9yND88kwbfzU2AgshjN6jDPrwIzGvhqQfrl2RFd+JTbx0+poh
k8gFNBHTfM2s/I2aVOGKR1Tdy1vtFOWxVvqUZIG50yOI6ilAKNKkut2ORazu6HS370KwtnvC+lL4
y8uM9PnG8af57Aw0REp+Gyo65+V5rCMiyqb2IEyElnrCyVku64E4GY6G7umlwMvc9/m+qAZ1awbc
11P4OzRp8bq4y8+8Sjy63bQplGIMHant0o5EQrne3smg2rGUdEhoUGtCeBnj4ViWzXAceiKuS6WB
0+ifs1YIPTgJ3XU1tNzIc2vCvxtyFOCAKy/g3vHHL1jJ5LbwpkO+pLiqkqK9s8gyItsKTJFDU72a
jP/s+RZMF1SJd03DcpUFz0ucvHeRwEumwKUkXPe7E5esvKMe6bcQEJZQHbI5hoCasQcaAApG2NNx
ittXU4akKFZqgbPwbALOC4GC7tjMNbHBVXXLCsez5jK0XcdlmyaBy1AjnnxoOjVTa05fet+9z4f5
LWqnjaM4+sbdW+8m127xaQ/KCS5e9pQk8NmNh5dooR13o/apXKHzOp5vh/F7WXNUaBz2kWBEltmV
TzWdrLthBPbXJZpUw4kgJXpu37rEYcrWUrR5gnaMnNaAuOaDxh+wX/8+rDnNSHmaQ/9Hyc1xu76Z
lMOdzj12X1HwLvHwCKGfCxE+my7AVmVuxITZQfUC0n1ffilyeT8tHiSrzp+wiGn8Vf1SgEAIZ6IV
iEnwEvPsiv7aozkkSSsT7aWv+vo2C2qDQFSCjbCyaOOxOiKtQjiV9s3vvBnybRFP1taE/aGf4jM1
XHiNTGdBscA5P0YZ8NHloy5G7pyOBmMbR8Qz0e6JbYe4h/ZbNdIorNekafm9S/z3Mj40Y6Z28YSY
oGuG+dIE9jUzPYMLVy6Hdv6IAqYNaVG9egMFVVMOjxqP/iFXA7G2TIc4c2yTUiAjIkNqwVDQuWt5
MrwZrknvc+QbEeWYST4XJnwPWlfxtjRz9TH5sLroWdIcQsSuym2XLByzl4fK9hjO9gI8T4XjLqdt
NLU4Dn2bfZkOMpFnbVXdce5VhBCyLlZhCaAWnrNR4sFq2As4TWJ1p3XerkFedVSpW2a0nEEoemeX
Tgx/YIgtq7fUC2CEZrXDVNEpRvX2X/xDNVLF4O4oyq+IBB+8FixvFDDCrJD2E6s78Ojq9toWyaV9
2ikxonWaH8pyOsZRTFrJcTrnFnBql5J6GebvLi6cpPLePBKna9VjeHEJh/rtxe0us9IXsWQvTQRK
6r9sjw5pUwSU1pFkkEfPuK6DZy2q45inLymDQjf3r324lH9oDf9faP+3Qns0l/+70P5aoQ+N/pXh
I/mOPyT2wvmHHSgRKM2AxRNO8D8MH+8f0vVXYoAWLiJ6e9XR/1NiLx3wPtoBrwNAAoEQOvr/kdjL
fwCOXLUx8p8UyP+LxB6R/78obVCN2ohHbdsP5PpO5F+d+LIXogir2r0r9PAtWHIDUXrHUJ8eMmJ4
Q5focWJWe79QYUv6BMz9omKr4qQ9x7SmDlOw3NtrJyiYcTCppulPzhC4f3y50HiE/ToXEG5n89hi
RNlSlOKn8/wH0XgTk4jyyhEvEkwWQ06PpGsvVfXuZq13XGejfZI4lDMDWD7TLQ+qhdcxlpTGn9+t
7ITcUoyIb4KoBjLt8CuF8Jw92rOnrLNTZmJIwpMCmb2yNcfv1t53g4fAsyhiRiBO2j6q0DmmSTXf
RAkug8Sz42eb44GrwSz2jYifE1XAsMjIEXa8UJACvxQfxup34VD3X3LxvUZGc1GIM86VTRhRkP5I
5ri6YsnF6bf6xn20btdeL0/wYoGwFN55rH37eS2tlMMgY5UWf75YfXQU6cjbQ4lbBv3rqNWmwweB
UbSsSAH3KnmhcyIvaAe8E1PMWU/1VxaJW/bK8moiMo0iEiCnMoXGtH4OnkR1rZyS/BY93dPEwcIT
Ir+1q+V3uViro7EiL3L9nNMeq+xgmN/VJn6OmvKichTW9dCXWC2qZZf3Ty635n6p03FjWgu/aqo5
ubqu9dBUsb1Nx8YlGE66hz5a4U0s3n+jd3Yc8W83rOR+tQO4qQKI1V+BG/Zi62mYYx/pbOlf+iZG
2djF7SktguoLWUPHGD2Ho7z66x8fdBzk9jZ0F1qtCbWjl3nO6fNlaWP35GSQJI09z3s9mzcErek5
Z2x7ZnLvvWI/nLtfU7J6Hwe0C/jmmDKltBcvoQrXHkKOuQ8JkzzpwaIDNWEs6FDKhye6cWrXoqa9
Hz7qvHXOgxWIg4zNo8NI74F+ZoOpN4KXZ4bm8PllxXDnEMXYyqOogtDIXnhYlpHOXBIhffm8QUJ7
pg8cFM1XWSwU5jmyVfTGZl+HRvS3A6AZ9OvMAaqBNFOxYDlFUnPXy1FtPvu1CQWLgk+tsnoNPaHA
ZL/ms6905+59NAk06asYA3ct0u2nGpnmHjZYzz6364sF2xPNam7vJkdcEWVHbxMykR3WC7mrEhO/
VYFzjQa9RVxym3FzZXcVyd4DzQHHWpA81T3Bx96MzDiaEZVrAoti3lUkerHXcZRhKtX3UYZAjnnq
9NB+Pq20GSMibeYQKRlBbkX6xPOGn6dONnHoNNfeVORCJMVmmCf/EHr2859W9Ic/xJl/JogwR/rr
beewjLsSe36wInH/TeFaqdJCmmHd9ZmHk5xLFqguxZYQl3g/bJ+zNvSLYO7Th9TJ7t11SZxXD7ro
CgykVYfW6nMxE7JRe37LGa+jff78Vxkb/67QnGb80havC3NG5dgvn+soOdawp6WmGG38x6FLuqdO
ccKu5OziAhfgtXQizaPIE/qR2ueEj/9IaGLlmrQ4lTkKq8SjoKqbqnsKOuqMYlLxuTIc2ouZdAIq
MFLo6XITQAJiUOGC72N497O1PLUhp2Z71o8D0rFXKnL0e+76bMnaJedlVb7ZOhKvHRZRMmjAAk80
TSyvOy80Vp/CJbjSa76JYpV/xBZk2Kkmg+/zrX86XRgZgXj3FufucyGbWgjV0fQ7SmP9tuCxIWB1
XaytaKQoGnqD1s8H2oQMibHZ7ZCq4qFdRYpSR/XaxX775+qZt8B6K2J66/VFpp3cthSfe6927U2a
pIQ/JfZj1JcPLrbPLyavr5KF0jvAMIgIC+ARmnMUtCJdntCpTU8krOxlRxz75wsZVvs/Hs31Z33+
CCuxSlDFpmEgVF4HVf8EsqM3oVjk1RqEvfbiJmdne0u9iwZpX+yS9mEXOC9ZJvONUrj/lW+VmKsk
aVe+zYg3k6RrEhX3uZBjngzu6G4duwxQR+nnyPwqHZ0ad4QUZQYQevS97q2Zxo6TvDVrHcf6I2jc
ylXaN4Oo1OuYKkR0hQfKx/ct3ePnapb3mYvihaiDbnXFBB5WAEJ00B1X05gQglkQJh8GP51l/IEZ
g81m6N9jbN03vj27D3WqUaMlyEQyjTsXq3r0UozJ2AGWWAYWX4UePHbbe5mcw0wtV5P4qwASUcuS
lRyewcVtct28+as+dhXKliadDok1Pv7xHI0evI10NOdoTONNOEm5FYsJQQOMZOnWiKf/WOs/b6Jo
wnHUFyFnCrsZf+LUUYTJgwowklAtEQGsWNZ0KLbEpF6TWGTA/mlZwYixBBegWy607NKyRLmedJtP
p49jM9+pMunfCpnvutkv47t2Nl+GWoINXJ8AMTtvYKnU1fWJpfD5KnOwiIUTjYxNiUGHKOzFOX2+
2EiKSX+eq7/R+HqcMv8km+Yw5zB5F7YKPE3Vr/Tq6vqTbNpze0TQ5DkgbHUgRouq2srZTrefK4lV
Jv/88vOiSpdlM8/wGfYJgenwTxgBfw+VrKGlrP9u4uoA4uhEco6XjIwuiqVjz5Ch1vUKUIz65tSZ
hcxTK69BIfNlQFrmLUq0NUn4R1PmycUJB3YlSbZUNH/rpwWXtRH3cxMjnzbdkxry16EGzCAkud6m
HfWta3KbiJYZCa2FAWA702m8SVSc72iVV9eQ1tLmPy/u8l+F0YHWHhfNVc5/E3Zey3EjTbd9IkSg
4HFLtnfsppG7QcjCAwVvnv4sVCu+mZ9zQrpBkK0ZiewGqrIy9157MbV6Dr63//u2hWXj+Wj0wEZn
glhv2Wz7Zu7foMtopF7rj32MKI3WbLxVBWNSz8O+dx3WvgjRmp6/Rt4QIFdFUII3jf4/5XIr/HNA
smov0vaQ1/RP1VfqYtUMYJXfxyvQrIbBnJ/VRTr+769iIqhWdHzFa5hs8azsk8yVJ7slQZLNFbrE
mFdXkZO94rjR4sZfWjB+7O2misZF45n+vRBo9YhkTeAeBr3PTWv4qN0tMuWWitRdLhpYRipTTLLy
4MPigaKEuzJvWODcGSesH39FdcCt6tU1iRVqOWaYA5BpJmjGxsqA4JOoFh1zKCGEib+eDM7gndeA
qfQmoNbddGMg5B/iJebgz5+c8b4Y9G1DGA4FIXuyZwnlIf3XDa8b9P20zoaEWYFvcJZTSd3UBZs0
DdvS9yhOh9DdTKM77VF99y9BXiPa1zuxtSduqdyZ97ro2b3HAiWPZx5HrDOHGDMYk+t0oegACumD
/skXJNnnpWlc/vwriHfeGe4+E0ca3mu4/hjuxHsDX2VJX0+7BM8LalNaIVZ9Erylx4bEkjyRH3r6
0T/oQB5cLclX9xU2GXSkKeFIhuDyIToSmiL+YsCT5nCrHSnTVeKTcWZRFNrxF3Na8iE8FrBTghbI
6YJnSbG6uy/STpNsidiGeS+Isysya3wswijdeEXf7MYSPrDXxBDnJsGIZnYCfWdMvNt6ZsMlxLpy
VZeBY9A6CCEctUkD34bznllrPs9U5W0zc35FNM/wNtKNt2YYX+lgcYw0a9o5+gBD3UwX3h31stp8
daoHesHYE9zUSvau06EK7cbFsjuUW9+M+Yys4PW+B2tp/0oVDZscJtRuaN3mCU9k8ZjbE82UYhjR
ri4/5thyd3f9ZG7j5VtrDO3TvRapnfZHsdRfc82oR2232fJtKswnVyucfZQ59DENVABUOJ8werb7
JfL9fjQrPdjkha4ZKPq86SDT7OqFlo6NB7kwbozmuTcZjYxBJT8Lt8PzWnRgSjBvXaVAIBn19jma
iw+M1OpbB690AzBVfh7Vvi2c3tz3sJb9AIMwTNZC3wrSXmM3+9jNU3sIF+NrYn78821pve8LsJfQ
7/U8Q7d8x/7PVhK1wdRlVgywv0wKOl9EdBbM5Casa6hWfI3MKTsMv2MfgJg9w8zHJm7vPSMrtkUf
rdEeylWfeeJg6lZ3CPGhuik7kuu+oS+vzhSWQJ2wMryNHGqPaeq5n1u2kTIx4jMkkInK2rqPst2o
b9fjlJj7pg0jSlU+Ik3ivLVTx91j+S7WJXLKVV14w9komF4YwrN3IFKza5fVP0YahD36ES2pglc9
7tqTMSF8UN/GWWL8ZRN23m/CPMvM5XEugf5EBOC98y6ZBUns5jj3q8oMEQxHDLNpJyN0n2qrf1YX
bRTYBcKOucvyWpc087UwPgzzXrUfhBXGZDsxQDWD9tylUIIKWpBto0cXdRn82tpSpCNAN7XqVI46
AsDc9ddDaDnn+8UGg9PPMx16DpK3+7Mgezi+6iDpYkomY6DqNmKRnTQ0ZI9OChM9jUGVlAurLdOn
+kuqV+cyHo9FaTWXeiwk54sLMsv8gzNf86kYrl2x/H469qy5GsitEQsfQfokHlLgHQ1HuiutZmrZ
xSPFOudbYK213CHs8J5i4FARMXenKcXo0pbpeLW7Zifacv+X2/k/Wzx2NsPmjmazQIGxdOH+XRmx
jRQpgrCZYRYZlW7Rugd1sf/3lfoWkBKnrRYvzCYYrWvQM65VnSY2Gqavgl2F9gOnUD17ZdHNlj0O
OkPjlPso0TLyy/Cuznrx1AjJ6HrpydwbM/M5Hph93Y8nEQ/xc59nuFM8Gjz3F0vDlLu+4uQ8Npa7
qaduZVuLeiFAUdwI661gWzb9j8aygkYZp++5cj+aAUz6v7xX74+6vsnN69JhsSmGdPP9huT1YvSz
AgzVMLTf824MXiyrIeLBdpEwx5X2ErZm+5K7q3HQwQJSezBLiAMMsfxtB2sKPPDYOvQq1KU3txYc
lSO4OqOBp6vM8+d6sf47dums7HhmHgdGchcsZ1hL4hlQy2SWoT2krYjI2G4+isbZTtCqX7wK0pBf
jzC2xhFZrVZ4B1sWxa5kRv/oZdZ88JLQAZhrrSVMI869zc0Z2Rp8jeDW0E6wqFZsIWiyAjhoLTFS
dWxe//wGLj66f/ydy4ZuUU1auk1zCnrF+w6VUQHSzPHJwpQ089UcMKCBfLUY5lDD5v73P/9r/+ng
qn+O8sHAEqHTSl4+zn/VQNTcRlEa5AzfzxpdVn6PUQWhFyNfLTCt+WmYnopJc15dP77NKWCuIKmz
LY0abYPhpgo4HjakiCV9Ik9pmf/0cA7v1HLqNt4r/pbp/p0RdntWb3RY+K2uMwKYK12EZp0tw5E/
/1b/3X+oiLj/hAcjFjHK0hz/928VI6m1qiEn3zedtXMYZeOtCsM3W8rpk2fjUCSKKIkQm0j8iexh
u06a/c0psud7+WPkxDHHmxqdwIvUjPiYm+g2KqP+rPqnqpPq99KDTcDaFPj1LYutV7aQbhemxbbX
uvrUJG18MCuWYb3moKTaFoNWIvxDWfxiUPti1UhJ66JPRVuqL1s8VJAC3VbOH/06OFdZ9KKaqWOA
OQGfn02pLnOx0az8b+/YHWL77/vOFhTAvFm2jnEWJ/Y7gC+SWQyePci4vKmnAw9u+8x4iJXJMa5d
J39WVpHT0UEwlpv2onXuGR5aTNYboad7DwYKKL3Y3XrSOTODzfEGNngnxzL2CLLncoSH6t6/tPJZ
X983ODsB3x6hdTPsYFxXyyEbVc/OkOVnHe/SpR3D6hoEGF/Kypi+5MZtnrDipQlnrYro5VcDhsUW
hY9cDOLa1rQbmqpLX8DpKmOVzFP+CGADOts8VhvVxiqRX+xnl9i9yim/l7Vp7a3aE08jn5yP3xlH
GE2EQJPZLh4LVEGJJKjI7n6lDrjJMa085zCZbFlDDG3RsdsrHZDxNgxHr7F5ENrseV5GAw0SrUta
lgeXIf9jyA15SQbGAvierH0/dcHGnxsLXLDI3tRr+MbOUYUX0LLIQVU7bazPqNOQdNzbnxBpqKGW
UtD0LkMPdj6x22CjtkN18QT4iEBPnkMHkOCQud0h0cmaHxMymbIEGhJjYM7SE7899CIOoV0Uv4TN
rlje3QiugD0YYpfjOwDWZheHMPOpMefqqZb++Kkv1liO5efSiIsPWtESXp2+EU3daM0xaNzsSTWO
GpmWfzmrveP5LMuiQTfSwZWL+Z07/Z3t3cVkYac0oqEd7RPutoMvfhR1hFINvaxLvgFEDfakhikJ
0JcR+wY/KURideS0QAMGSC6upjP+ZMw8XXvDlgfLg2Jh6ol4nILuJRdFcdLtonxqhwm1PDHUJIDi
3JSa9ZKn7dPQZRh7llrW6OV6cshRWA/dbG7rToa/zwJy0u/9btX0NtrUJ87MxVJcJp8HMdrLYKQ8
Ccv62Cc5/aB6oQszuz63y6WpS287FeMPpj/1OjLao+iqloFEgbglcPGD0HiaL9k8zpcYoLfTmsSZ
xdVz7bXeo5g9KsasM7pzSprfxQ6tYIMmpf7LZ2Eu7/W/lwrfRKq9jFEMDwaU//6zCHtzdtyOhEtY
2OUqsjt7Nzo8Z7i+tplRBtce7AHN5mrrpAizUeswkAoWuiTCpQD4xo3DUIdUv9e/pR0CeC23y7Ne
ZcVJoNM6B7lhXVD5X+jJHyiyUQZOPW8WVr2LVmxiY2iePL89eSPSoWoM5r9sH8xR3/2GtMLI0KMt
AM7ccizn3a7oRc5YUAK7qyRGNGJqpnumdNHX7ggVM3Ls6oxfvPMGRjuObXx2CrLA8rRBvAcGponj
/iQNI6CRSxx8PmBLqGqPXmFQtuScNoO30sbW3vcS1jLtofrB8IOf9/N2ohX6i7Bwk4DKEC9hyZIq
J6Ybs14+6UbpX3MrP6VOYVyHaFxpA8qBqna/jMxD92XcyqcpCisYxk2z6oMUTdfYcaJtXYzjJqZD
1cwTYXTUtRn/9TJoWL6jRPOvxrwfI8LtbU02RwrU53/O50K6P5KiLzfIYpAWCSS/ql2KAPnKCMk7
Y+Jxtt0yphppe6/Ur6/eEXWJvJ6QcMaLXldhGaI19aVzPuHykEfhVER9L++wWC5IxsLDUHvHwaw+
VUxyb47M6i0mJvRoYdO+zOkXTJ2kfQUIe5cLyirwAjxN236BjwW09iH2xE+ZP92IQzSOoweDemF5
w2JJPHsrM27RprC+dVImmz5p9Qf4OISt5jr5eYXNlMguX3wvky/m4omvMVke1WuiyeIDfXwgJcuf
dpzQkL2BsNXK5EPRVfVlLuhmH3SZAOz2Mo7ccYULVRMa4mYKUnVI19O2/X28E5HoNl0uGfyR42yk
NVRXtXfN8sDNdVGnh76Kuyez9C+6z37nghZJAUshMQlIvcBNfFUlxH1SpCdM1Cs3jxd2Tnztepx8
uL6fBrnApDGjUf42T9GQ9k+F74/XOCdtR064LzxXAxAWmdEV9PzvS8pwu6rm+GRPiI3tJB136Zg3
twopHBol40HdP1FABr1te+VO3VyzF32tNYLoktx/puUJY7ktTzWxQ28NUqwNNDKM1Z3ZHbURByt6
IMBXpZdfNfFBdUhbCpFHAAcSZCg7n8Jw9P/7Sr0Gco2zXyw+3v+wMQ9jjZxMN0gsDZflYUrabq9N
8I3iWVjPmf19IPr6FW9ZdoD68D2L/GA3+9Atc55a6XzzgsWHV8fhU+SUjbkamqQ/2OGCuGgGkm98
M98wdmz5LLt+g6y1XIUDFD4ZpOW2tpzoZTI/StLthupDOffuWX10iRe+JAnmTTUAgf6UQaQQgf3D
la27103nGz6+kZZF5G1seIMHFsKOv3MZx/pZ9FXKEPQuujIOyjWloT787GZYQQZTeggPxWuT6Wsv
kuYtzsor0IfpkxtU/SbH0LcCmtNf6iIdLkE4HXxnsA7skLy0vI4Nwt7QSUqOrTMQZDgXTNEgdg12
Y1zbEfudC6NiJW0Sd5gxEahdyWmv1zYaJW0oQLEtQoNGoo8r7Ka+TT2hAPgYSW+DwvAq/QxaKGPB
rkXsp9lhc4sMv1u5bn/rl3rZdHsoxIGPdS7Vk0MqAJ7rptY8q68KLzIORsGjjKeeWSHizf5R9xIQ
+vOsGdu6Rmgw6/O4ZkV0idghpubNC7WbLL+by4w+BPpwvxjSmA8dTCFVk6mflQm9MKZhWQPqW0B6
PJbEZpM66dNoyfzH8kVJ4b2LIOiB0qhbqKdF0K3HcjHUtF171O3yxnw8uKFhjreiGEh8KL3gVvuF
dmslIGn+nxra2CmIB4LnM8wfodaXKx4h+TgtZ5/OR2qfLtXM7OqnENQy8YucnJDNP2vLkG12++gh
9bBcgfkglhL4yH750YKcs2va1Njq/neJbE4QjibrjXqtT4kRz8uTOZp4VR0Ka6by06csdHJogE3y
VC+mbsNBaFa58jI5Y/DY4dM6F58HkzZHn2GihDVSHdC+ii3qsuBqe9+S+DOjVIjh1YxxT33lLIkt
af5qYe9eT1VCEnrdNvu2mKGELINQdelcjloGuOasKe4dJGo83KBKnyAXo5wSC9hzZjIJN52rbfMu
LWd2P5rr7Qxz6rHo8WdAFaGL4POpZI6bXl0MAwSC5tbFKrODNcfhZjAy4yllwUUgkUTEnchbMkBB
g0MAv45zraExw67lYxbMAZucHxzVV+UUEL+lhsnDAI04p3N7yWNUBaxPABzIfGiwaV1oFdDTH+Hk
lT2Ht0RzN67t4nSLBfs4MUeClRRYyizBkduT775VZheewHjBtR4cSuVO+puyruW+biD7RMRrbYqx
ohJY7n468C8thR68IC00D7h9tu2MKn80+eu8sI6xrtT9wSqHV1XvGwVz5vv76Heg0XCbQ+qVGPHz
zhN0iEu4aIMHBkyXN1zU9cmu7LMbhK/WcvuqS849O4VNfzKWl/oeMZRhAlOsfaD9yTA83xvVNorQ
3WQk7tlYNmqEngQpxXRTXGd8ciuLHgo4DCJHhbgUXfmN885AlpcuHfwRSy8d4X8KBWMRiNSu68BZ
9/oAOTEi/nYRaonQk5tM0vaW9/k0HXYN3AArqXe00Rjj7Kl+RV+Zs2o7Sw0lulDA4i4ttNJSvAzp
kiq41MS23rPEhNUh9uJixTS2PJcTToIy9esdaO8eZgJNxiYPksUAiYtsoSAM37TZpD28XFzdfL0f
yqIEBcUyJ7EEvRjUIfapS7/Efhx+jtuBJNsEdTZDJtzPflrczLj+pIkWtUQeocSf4f+XQ6z/pc0m
9PfDK9vwmfkQ2sykVveF9+683k5llclRZxaNsO5YLiowdW5NMYae9SaewQZqcL8RlRBkZwbVCutu
8VjEExGlapAckoK0jQMjODlBEG4jp8EwUsdUSGlsuSenQ8sQzeG2Luxk3yAIXYp+enXWa5bn+lEN
aTTfBhdW43Gy6ylepXnorLLl8IHdsCIrjpOqV87e0QAewU7efEw9hhGJfVKVA/jzlyoMLpPozY3J
rQzUrLOuo2ua127wu9McwAWwQUwuhSUwavwQhINtrEUOYE6YfELAjmjWFpVIKomJV6Zbd4QWRysa
JH8GSsKtaFvzWz+qT7FhXqkEXrp74oXkCRJBdhuc6qaGLepSjxzYs+Bj5ZjpVh3baisqD1pz8nKk
ft0cOW8CYOaxcQ0kfWHOZMtAi+H6oNInfdROWutqJ4dQjpVAmG+s3cCQ286pnrUgGdddm6WvMaN+
Ygsm76uTpThy2sOYtjvdna1XBiYVI4ZkfB66hiJ/+WpxX/y5S+a9b2vT7oHT7Jg+eiC6q/q7trbr
1dQ3+G3XVqMhB2piiK1KCBeIm5ys5EMMJmZPwZGsI9BfN4Y01NE+sHLLiwYiJWpx1yHNOQ4ejV7L
o3rNSZmpqvfezob0zMSmfxRWWSO2QA4m6yo9lonpfzOAZjLbF/2mcmpyk8y82+WAQiGK5/lJS3Hd
QWViSgHYbGjz5gn1/7ZgET2J0rrYcTdBb4Ow/s9Fm+nOth38L63SGM4mziRWffSJqoobRpUs3L/f
nTz/qcaF7TIz1DizwbNPnybWEX2RPSY1oTiqc+AZnO/ztBte0DE+IIU/8uvHGN3adDsl9drDN7BI
H4ObO3EAo8kEl8htujOaoqMq5RFDQO6Zc7Gr63bfMtVh3zbra7OknadQPnprJsCohLGoZXN704vC
27Ztk/7lUPtfDZq56HR1RMEQDBnLvfu0/ZAYxtZy2J+menpgGJta0u6golgvPZazI92NFALC0vCC
jP2EPu1XrgXmKant/rWAa4QTPEJJz0EGnEJC0GxUHvW+i90Hxr/tudWLFbeUs3bjrHs25dccRsSn
SExnYYARUMqWyfatddkZX/58Jxvvm+bMZix00sssnM6m8T59zGUbjlKQbmul+oOCQ0diKawnpJ1o
aqmJf84xAIDS+sVY5MNIwRwlcmurDn9iwosiAc8098KetGfLNu2XqTF3TgVELnHc8dA687cp8/QT
YUeIVymKgMCaxV8aK9774R9Hep9n0vNApjMI9N41uYgGKWohjWhjWF25hYKL8ZSVh1TuiohCSNQr
kNfpMQbZOkHCs/sz730Fws2XjrnxRZId6mYxg3d4xfSMrA/f1B6HKpXPYqz81yRwPzlSD87qz4po
ugTptM10Yjrjuf2C94pWGODs4+hiN5StkT6qM0Xn4j5HjKZQvg+5aIrrMMYk2/+vs5NoDeEp2F7W
9/5oWVnOS2fkJ3Ao0SG10m7fi24ZaDpBdEknydLXdNpWleCTznArDZObV+gY8dWDd59fgx5GZDZ3
+KRB15xhvVl7H0TAo020XSDifl8kIIGHQKcCdQ7ws35ATfGPplee1Gjbji9mcGXyG++MUj9Spuob
mzL7MxpmGw1ckxvGW/6iSgiEgf11sjmcJya+t0UCJ0RUbKVVcuTWw19/vmnd/0sTdRaUIqMJ3XUX
ZSgTn3cPZGqPsi0HLdncVRlulupPyZgvLEhH3zR9WB7+uQQtCdpl8FWKITjZveW+iibgHETG6CoX
ifvJovh6EB2RccwiJ0lY5xvswv6ga/RmB4v+hvp4+sQRO83wl6gg0BCG4yUMu4ExOXKaLuSwxYep
rqmMIx+YtRh30Mcu6jlR+30lsHwV3DBGZMGqkcboroKcxzuMU3dvSO8x0tKdpYflE/DtAf0VuaRD
kcnvrVFDNx8dOk9xZxyWDJLlm6Tz/EcRS2uZNEO+T/2TKoSHQKJVDuCauQBeMLS4p3svtwRntdF1
DOGQP78b01hwLsdpUxuBhV62ydO/aWz+P48lpRZ7JKsnmgbn/TTJM/s2LybiM+83ZYJYbRPp302J
NdOvmBaKzrn5GVZ4Je3FHWpsXEERQkHbsJNKz9qb8Bk30gQeIWpE42p18ircBoqXoKMR2yg1b+VB
br3/O5U2IFB2O4/bto4ZQgZUsYl/s1X1s1ymieJXh2dc+vKiN8Z0lq1Gug5qRZy6OvZgbmNYIUp8
rTrSowW5Xn0lg2bXuK7PhbMqsCByVQxrZHteOpUATWBmkKR3b9zCsq4vhfHVmwLwBAMgmclt+te0
m8MjzuiRzok/bxDAGat7s9Rt3XOJL/OYy3gVN8/37lSoscUUnttdUUGUD5ONwtlfTOE8bO3z6PJZ
6hkmCLLuKDTuDfaYvpJSURrklqdhelbgk24mAW+REpcOY/97w8SeDZBCy6ETJUKNBe6R7vN4Yhn1
tq4OmvHBKIg47gY9Bl/B7ESdOtSbEdv5WXC8zevOvQUad3ycWh8x/G0diHHnVmyAQC7TX4A22F0e
gqHRtmOxoEiHgWVENuLnvbxwPkeyds7ekHOP4IJ+HDqHtkqdpDWzKekGqB7jhd40nmuvLw4TqSfq
12NiOu5HooOyqa4wdPzyoh6J5GToO0V/db1IZSHLz9HUgJXPZrEjwGx6DAvzXoVpmgTpgb+UgyL0
MqzF3grhBCcrdVGKcVWfDS5Bw/dpAeEdmAM4ZOkeaOnOTk8L5LmkuTktfUjhE3dVDb5BrhzZuGHi
XlQHBeWR/ugUMc68fbXjwMx7MNs0c+hxfEV82ZJZOSIRSYZ8f+/HVdrXqBrppvlYTji2jyuYq8un
X2rrkfPeY4jUYQ23axtipznZAgO5mBsQuNNfjk6q0Pn3+ILsA6GjTbItk/EFY6X/Oxz28hptNW3Z
9X2kWnWMO6sxeumtNzwnCE4q3OBNEnhYQzr5BoUO3+EQuB/JVHryp/Ixk/DGkuVCwJ+gs/ScG7O2
reLEfGOc5Dwm+V34m6STe6SEZdTnOpP/GJ5GGoBHHdRa/dBHMHQ5gJoAWLP2Wem9wtqNf2+UXWg0
W9XGAmfLkS0LvfRx1EVGF9Cn75hNxk7VVA3AI7NIiZyT6DMbb3IuAM5Gb5UE1aZs9eCY+wkPmvqT
IO/x+PjUFVY8f2h72gNewXxkV8N82wit+Zm7VnhWum71lVm2tFgy11lXXvftzzvgXZ34/qMwEbl6
sEtQYOrv1U7x4JW6YQXrdPDgqMIAvwR4+S/ecnEXwnLhGHv1emQm8SVLGzovIR1YDvLg6coMC/Us
0qMJYnmnjFMizH9FZR7twnAcVpFeVCu12NYTXkfXSdndiywNWfFCfT2l4haMUHacfPK+qNNjY30p
NDBm8GeA3I7wCzbcAPWhlglO2nz41bdkvoO/7i5miHkUrChSW/xNUV97H4AINYvOqRMkYAEh8TmX
akfVC57p8oNydC9OZK+bIB9WqWYyv5onbXt3RbAtowj61JOvivklCGgOyfJgUSZFfbbz264Xu8Jx
VrPpPer9jx7GCUElxcUE4nBR+8i9U5O3n4tZ+qtcnf2l7fxUf4gmbNioZpe6JGOR79UJvcun9NTb
Oo59p3VOIk57UrBwcRVpzhhYG2l9GPQyoixCnYCNoXJyZ+PFQbmeAtpmhSWcDSI1VJYcb7DsBTh1
MFWXW44x/lq0QXMIBQi/qMkrmqEGu4qZJlS5PoP4HLxQIx3SmFOOHTlH43PTT2t8U/5TNBHNVsFO
2pVJOQDJhNHT4GNV3SCRBPXmvur6Xr/zpUi2UTUFL0VPywbB57avUfEhUwoPrDryc8bqdLpb5Xzy
P4sBlZSWxDUOEU18upcXDTzF1TxO4zr3yNibXIDVSUUYuNKgG2O3uesWmsl91sSQ7S1ttJAogcAw
Yfl9z8rxsa7JMuCQVfLjCPsYpfWwgTHw4z4Rwkg5/0WD/j7Hg1rSA8zosqCBVXNZvt6taV2fBbil
2mkTBf1qXAbNuWkVxNeTZ1RE5idads4+yGZ6bxnDeQ2rcSG13wPAgKOosL18by+yp5am3rk3edBq
5qBfjV8BoSfoh6xfcynOtV7GX2ZuUYJD06NdAljCcsJcW9B9jHrXOuUYRi5JDryNeb29Vd9qWHMI
qEPp7S0mEmiEw+F+r0L+HneT2iNlaXPf17a/4YyW4AfLspVqAncMtvf3ZnwTeSO59NO8KbsOOGED
oSsIQ/Fsy5aUY1HoR5zZQIejZE2qT3RE5sz266UO0zNztYg/mabsuyZurgJEhdsS6ISEGWnI0iG3
huGbyNL2qvv1x5TB2UYNX/TRTndotV4dSIav9HeSR3ga5r5NwYhVnRmtEr3oLhC/mEqkzISZ0dHH
6LbKNUc+XrROK8pW9bT1KYPIf0oPvbDvYz4NkMRBdSX0XoYHazG4gkYq4NpYxS5f5m7GPHlALMq1
zK2Ssp2Vmg5CBPSNr9pKAxoUuRMb0QBCQHU7WnT1SpFcQ6N4wL/EXGekt+KK9IVRXvLgzdYvPxQV
ug89e6S7BvuIrY5KXrsYdW1csc+vSV6ApU2IxDmIvzZzJF8LjvidC/ud8/DPBrrCl0AmZPpBsQFz
zRG0DzlHLcY6Hl8QBIovqDQAsWSIdv/snZ5uSTxk3qZf8Anqj3XIOb9/dttBUdYF3RV+8XTBC82Y
ISmuDEBPZMCSilMQmXuvPZrUBMlqFU9630SUHSBJuzmZN72JTF+9O2JIrBWW4+qh0aFPQ31it1ea
LOBokgDqttgPszPcPLMF0jF3yY+EOphT5RqmGEixOkjXbBLJQ++G1i7pJ/JIlDkvAwtyojWR/Awt
+c2QEF8gJ5KnIB7yUBIYtch9RvgbgZeLkzJRGcKqV3019XdPVSlacjyGeL+A2eKwO6smFFu6du7q
feM09rG9a8wm64Q6/4xyYns/I9hxvbdbfWtNEU9tYsJ0yowWYT06WpbS3xfaa5g+Zi9klo2lbcNd
3Dx2CTPXCsovHR4IK8o9RtzLTaf3f3SneJ/jhToC1tHI/Buf78ueNRpPc2llB6UwyaPSOv25JviP
9AITOQJrhBcctlDvvW9TCU57MPYSDkv24O7VfPeukYB4AYNe1uIezICKx14lVoCBVy1rk3byxVQd
tdkKjgYiyuPCx8qZ/6tXmnLWj2G6J13DeSEUMiSalNB4Cyr74ohWsr5U6/hvsKskrC4M86N2mh7u
xZqnV8meDt+ugQONvR2syaWUALODhMau3iX22rei6mHA/PkRSE99QiXSne+CiIgsk1yEjDut7hs4
SNQZTBBGc6YOKKrhLxLy/1pCUCnjx2dFRsyHqvPdZMDPk9a2Ywy0qta23WHgOKiXl166WMPBU31o
BxKjAxwCT7M+DutKRxgbjs10qgmBRCMfBw81mOlHlKrVztMqmsBNJc5EI/Vrz9z9+RM33rehfX5e
z8WRzaSHwL73Py8Um3Agy5bA04LHJV4AntifhtHQLuqbccidp3pqmZgVyEvbalrrjUf/JwbUAi7U
vXQ5AT5+kGLAjIKDuni6mR0iAiTU6mfHufMQ9JOz1uLC2WRTnBwTHXjfX36V9y2d5Vfx2YKhNdBr
td57wfzAlK4WOg0hpyZA6C54qJZtxeyNr3YaPnmxPARB339zZUDEr9CHt1DwKCZ4JL+jZUKul3+b
4VGvuo4aN0l9sU9aVE+qdtccgQop+Ftj2DSXG+LfVbhNy1Twk6M8RjCLXeP/HogahOkw/iNvHeXN
VlmC7AUhCw4lWUECG8+aRTC8FeFjnzx831Z/A3k1oFWE+aUXuY5rJ4zXfRO0tzLN4zXQubmzGRR3
VsFCRVQPI9gJPiRbCoKjHpHjVcYF3afE4YyToHBLq/KCqPAnoMF0j7OA4WnX/zbhqw1Fn4jasyqe
Hszb7GLc/huZTlAmavs5tkwBY3Nx+5rwzTeqRWJA2by0ItiCuKMnalU5aWqBdaCapKKUYC7LFuoS
ranGsWi1Lf83oeQkPbXoDMwIUCxpFiczy3egG8hebnsEPYwUkPGE8qlorfxm3WL3t5ZnIO/nkyS6
7mFaBCT3mQqnEYeIHDN45rb41QxV/l1HMqERpOoS3TPFpfkmE5FtTIsqImeswNynb25pnBu7YjTW
4Oyc0wgSj/zK4KTJ4pzUSfziFiM5tAmMSVgRE3PmdTQwHfvHFV7o+c2t4nklJkz+pXZUi4EsUA7n
lrf5R4jU+zmdETHZ59zibNhnw4Q5lwBdzU/PYYM1LGxldA4JZZE9s6Ky8nVyMhnllvhwN0KAjHHz
dgC9Gcd0VyZ/h6WpOIyug7hnHvWVTo/1qi5mSNo13e/LPy9FRrIgEE0yVdrIvP9nXjL2G6tK9McE
wcoqa/qfyFnHs1dZYhONgMdTvZ8vlo79y4uijbXIuru2ONalGbza9tzsNJD9/BXTSovn+EUw9CTj
N+v2Fpl1Swcispf0QMEoqwX+8dq2JRLfs1IhKDUVcafi94yZ/kW6IqbjMlQO5NFlI6ar0K/qejLX
YwY+gZw+i3b2bC1iJliZdeof2Bc6tELD1gC0tHESs1yB8UEXuFAP6yFlWhi711Fmzq7Si2RXDZi/
gzL+6ebjeNYnRHYz7CiUn+adDxz3Sb9p3Bwxwuj+KkLbu5j/j7Lzam4bibbuL0IVUiO8EgRJMYjK
svWCshzQyDn++m8BnHvn2lM1U98LR5Q8lgmC3afP2Xtt2kX+epYLCqs59GZ8jlJ4b7P5sYKJg0nP
HqZ2+uYEE/hSKbv9amtfH4wJVbrOO6OJ4VElFeCua0nXVuLW3udRiiguGxXCaLKm2PNxCj+VeHxF
iRF9oifYuKo6fXXsgVgpBW1zMbO8Lr9t/b3rg67yYuci3N9qPdivyh0qrjtj6sz7MiIzBjOBeR+k
JceRfqi+Wqkkf4HFj/ACJTzaemheC+Zym+S1aq3mggEnZuqhz/nJQOi9eulsvfsp+L+99SiJ2QT0
93J2F4Q5eEmXT37ZVMdQH0vagEFISvciuLaUvYj09HV5RX1g4+t0w29ED0SfddxDtSsHeFDJ5yAd
a1eGAz0xFyR/L1x3v84+1FnnGJjyURKDtqP9GV+yzJgJhJeksY+6PN56l62RWse1+sTCStFwmz+K
ttmtAh87Ke1j22m8caZ8R9IJbSrJyEQvs5fRysSwHYXcTYJTt6aiyW+oQQ9FBFY4qPvujq6ODeBt
KH07t5dRBqDdrRwg7U1IURi4qjR5jLCsNpwnplMpPiM+MKA2yp0a6hXR30X2UgPJPBtzsMvLfHiL
3X70VdpZ+QTg8H+lHutXdg8G3TTjI8LgLxowHt+MDeccQ2emcz8993lnbZSMUhLqTX769431Zhv6
fY8SzC0tFLm0GnR8u7/vUUUri2JEX+bfiu7CDj/61aWPI3xT1DpwXaPsN4Y5aDZBNa7KaHI4V7gM
QSiGydYclO7Y0bK86qAPVeyXSHJSLKdWejDI+HgfR/BE1CHdkYjB3doyWh9WIoaiiXqftsCVIxca
AfHm36mSjlbpWO/xEMU+QK89Yk5A7ksvj0trPN62o1BRIrIvZmNnuUV0wApQfMVakalB+NWY3YR/
5iIAbjWF+xSQ8DozVvt231eOC0I2eSVUINiLRag0TlVwYqsrfNwodwb+8dYJTwZsURJO42PX54K5
DS5mmNHFCZfZBpIwGhxMlJVPiKnlwWuiWloeZgOl0lAWHA8TxUKQPNOIHGnBznkH1UP9tt63jeyR
ldjhq9IFV3Idm1MxdPIliZuHQJk/bu/FTDX0Go4ZSpTykLaKJ6F0/jQclMVkMN47pc3ioFKKKXPb
v1qGGe3tJIAaPrRDQgTRxNvQtd9vGyY2pNpbGxhTXM7nnvzPxnGyjxFrludUrrvTglY7m0hGPDOD
rI2Di+HyAlEY45epDoZ7MZg/DAa5h7lmEOMqIAxGNVDJKR2Vz2K0tlmkZPfQ6hk0WN03A/PHI2jO
+WrZNijskgFZh3FWeqgMyErIBuABgbIbC/t1GAzrL0oI56zpedGtx3YIiU125MDrAEibvNPvWkQj
fiiARqMkv66kkbWfzhJCH1ULsJTq+WHtYq1SeGUszU2YRlfNbAufOQw07kx/iFBsXRTRBH45DNPx
Jk+r3CbAFDlrZywZP3Qmhi+EwBQ+CVPEUmbtTHK69SWttPRkiSE9rb8giPr8YGcORP1xTE5lCnOq
wmXXls34kprhubVIXEsSMJaR0xgnklbfqiw0SHfBNLhc3fUZb8KXEt7MyYU7ubGVmUhBVlAP+WJ5
xGCO5nbpp+Wmu0gFow+aBxRSjvJmDUqwm/RR7irRKW9AuExvCqs3kKezX9qpM3l4YUi+DKkXGVGt
/ZEo59tAUZw9LqLgrsLyBRtUqF9ZPr4w87Mfk3wm3Exvz1o3NBfzIatpLhSz0Hbuep6lh/Ljdsrv
uvkrJz5Kb1jFVhR9Ng7VTmtWyOdIDSFiZhGjMbqZzqv8qNBqaqAShd76lMjP2OunKN/XeBKQi1s/
klG+EylM9BGsZH9S2xFs7QJLcUb7PKEBvFcTx9gQGtLsbmUaOP+eQBGJ7v9UNCFn1e5/vlq/Z8fQ
+W9jciNDJG1FZObqqKZ2FTrxp9tPBDkFh2DpomWzZC6zSuvMVgNqlPTEfBb6ViOwI3LtizABfjXL
8bahqffXyhlHyikhrWWtRXXMvRAr93UgnKNSJBux1r45uAf6eGQtrF9hUoGgm6iAFRGX+KgLmr1h
hwQIcH03sWEwrOPRu/XN7Ty53C4Ex9CnchRYJdn4N5qh/jUMMz7CIA1OHV3120hs6qBqzstdlkSA
lVHXqvvVqQoMycUoKolY1ZX2Qe9Sri+ey2qz6EAOoJ9vFY1Z0uLYCCf/Tu7pncj6zF/FXsyUwOkY
GLtum+88wZBsBwN0aJc/4RfDg5d1+Ml18+jC+Li3E7I39GTysoogKPg56p0+wSy9cbnExA1ZRVDk
2igES7Ws9cbQfqy1tbVw8kNThJtV7lwM45e1lPz3nXA11/yxERomnBaWCsH53vxTNTASVBz1U07h
Z5Hv2bvVI71l4s0q16Bl2d2NqDj8sYKJuUreI/IRJn2ITwARmrN5gTX7PvSCD8AcfLEFnU8KjBZ9
X/CFxBki/ULGUrOacjqp2pTaLl1gkawLgAwLIGYdh8KS3F7qhy47EvVBZlowPsvOlp+Efz0Zkg1Z
MbsvSu+0x6GYmZHUVnAO3bDGCVc8/vv1EH8euSkLHNtESWEjajIAH/5eGADqafS8Cnuf0g6Nb0fO
3ro/hyVxtwRmfVU0qfqmqipH00rRJ8f4w3DDsZuMANk1u0qvEQFyV9Ba6ZUVkN1oSfRcf7B+TyvD
zl9nQ2jKzO26MTpILxGF1xhDfyUsxkAuZHKRQk7beIy0LZbG3qetirJrOSkHreAot54wh6jv6LHr
6bZ3XVjwpDzvbh/ijKRobzCQB2f0KH2ya3IfCa3wM2DlXa0VnoRP7UWLHaAqi+x2kvn3y7nePr/f
XugbAKOgBkQbyCH698uZpiJxGH0OfGbR3S0jgJ42N1e265ZsWcf6hB0nTjAWtLu2gx9WD9bSVUQ8
jf4POAXaZ1WYA0S8iFAXY/opSuhxduSADxQC6LTd+24SExOC+6PD0Go9DxO1SGrF7Ys1DF6CUdzl
Vaf2QB8yyrZrE01LQ5NjVA7AP2iD/ixtzhdVBU7E1CJiZ7sZfXQ8OntLnZfE1rHUr9mU7XM++OdU
F/Z/aLU0sVyJP64UhROiEGbR6M/+FOBaQissxVRXRTcIsljh12bdtzB1Il9TLPO6Pqhkb10hPYDc
pu8QqV9lj3J0qyW2dVCD6NkhV/5ubpaPrJO1j7FLeIGukl2ey/wrkFhin0xb0gS2/aIpu0eptc92
UkWfCULGDZCNw81ossThRDmitAXM+5Sbg+eKfj40i8ARMQiCHqV4bFJQboFhM0lIXaC8sKy3oTpr
lyrW5L2uzOhgG7BhlQOtctnBzAS+sDWpTwxUyTLISYxa3JPQocnDzTCUrA+NFOZRkfpHIKrpLmvK
0VMqlUQ98E97A6TGKnBgYIJcYhryLWCX7wNpq/f6UJcPDFYr4Lc/bit0NMKAMvruqeZwU1QgJkLO
2MeCIqyKG3KL0rvRqd1zI0JtO5fK3KDVYDL+t7olTNQTJKvKa6e8viPSmJtgsToNMoD/pMKsXIT2
60OScaHXU1mBYIU84rC43O7NqBne2zYpt66KMAbDafLqQIZ0Ag4JgRK5oELwiBOqkJC5GhPmbouM
Az4pkLfjLjrB5HYJQ9KVolZZxqqlQQiHJDRBQajSZkb1TAAwg6Xaqg6lJIA7N3J9Cw5qQk6siD3S
7HAzdOz32TpSddm3EdMUEba/PdGmBBP+7w6fN4QQlxpJR+wbHiZQhh9Lq4KEWHiQ8RNrDaIYoGmg
YBgQKCGalhxxrsJe80Viy0IMTJ4ofyGdIjbi9Wlllj/+fX1ZnZN/fmqIEcZlvoRX0yX9fX2Zqmnq
px5nga12IPRsgCqWnYOrQfJmLs6dtGbZ62XWb9an0i5VVMVpuC1KZznglZZ1bqaBpthCs5xtam8t
7JT7vDYQgdtGfHVI+QCk3O5NURYPrKWlB7ULGf6Uq4dxcZUMOLnpQdEc7kq5KbPozshyDwX77Ld9
kO6JKXt1E2Q8q/OpqTnp33gdo+g3a+PBaKvxQCZorvIXr7d3j7V/qzj65Ie22Ty45XxZ6/vBtk6V
mLpT7+o1Bqrsjb61eb+Qw8NeNV5hixLToWjOOSFU4l07Rj3HKR3YUBtU04mIQsuD/1J+rRTyp1ql
lN7Uzw+tbgT/saT9Y/SyLPvCIticAwYb6p/da2WC0WEgX/JuLkaggoTvdBjlgpmM8OSbaHNk18tD
hOQZZir6Enb1Hky6fZyjOjpKmhKbNFXGK7UEVZImDN/QEC8Ms8uhpamjHTZILNLCZDDWEjmrOOQJ
c0lhE42XxIqbK7247CIN925Rb2EhsNRXt8bKEzMa2vc4BSFtKUugdAwPbp7f7BnQeVBM9wj55WeO
YYwA2ulrK+d5azTCpTwJEbCHUjuL8L2hJfXQOXH8/12HAGF2DWjIYsHEOCt59v+ANEwltdOqEQmA
yOg4KklN2UtT+0h/eBWqNXjDmDkkn7PqjKcJlO9FNPJLjrjrXsdpbMfVddUmrA+DMXhmz2DRKd2Q
eOxO25hLktr6IEtbQsGDsQq0GDLEEvbOipedSOG0YKIvXxaBjkJ98cp16wTcomXp8cnvUe7px1XM
UMqBMD076EC3aaFfF9jFlY7luqtPwDxV/+/VBSUvWy4qJBWw0r1bRxFm1cnG/+PU/9Hq+Qe7Q2g6
Fi/okSxUTIPsP1aI1gwrgX40JRaOrjkHpkuF4OniLl+RtvUz1ULopMu31h8KtzZAB5sSxcn/IBLX
rxq3wjAnAmxXsIG2eRDguGIy3bEP/L0FiAzrq4qWuQMRd7QIWbsYHDD2jWZ44GMKjt/lrkGIink4
r006iy4m4WGhVXV4jyYaN29Y2IVfsbkyJLGokaT6mDJR2RJe5z4mZW5uIThmT3kH83iw2/5pkIQW
a7Oi/ccn2F66YP93dYUGh6VjEVPB31KZgfy+us6o9OeG4AAvgwp+XPt+CtMdmkx0APGJqlvs6uIm
U3XSLTxm9yHte4i+o6y3CFODpalMaIAs0YAuTwuNDKAstRAIL3w3xRqn/WyC3F2fcie0m6qslNpH
iBtDHcW4SNiRdh5N/VfUVc1JSdmFbVwGXjWwebLSubeJvD6XULMNusKrMNwo9usQaFCMUz0SISIr
61VQ9iFDHexHqbBgmqGkA7xQHtaHJPx2O9y79ChEkbLCt8ifV6nnUEXvGqL3AyxJbVYTdb8SJZXi
u0xmdV8LQphXkubNEOXkGgENCdVBs6Aou+WB7lx1Wp+uX03Nf5B+/jF3gxy54H5YaxEvWMhSfn+3
OpI0sPabrRfGhgl6wsVYIX+pkdntytJmnUvi8FRgCSRRhdxilySMqzFOVCBTosCBrVtM5uP0hZ5f
5jMIJQh2eaoDgJL05HzRDsHJsPWLNKPdenFXVyNSEBSiKkV8OYhTWMjiZY5JhxVGep5z1/Ggafas
99NOr6v2QcYWNGWrgQcTqpAsmd79x21r/GMCvKgxKZEYWFuqZv65dqZKNWlo9qati8tyMaiHMiGD
Rgfxup6x1XT+ofdo/7NWHEUeEI4QKfMeP3vHPGrsNzaBW/eRiD9v1Rc1EhEeZQeanMYxXu4Ag1hL
3iLKsmXKN2azN2QIctIGYv3K46Hb8S3pnTdQwNPdJGdA8YsLbX2IJqd+CIgE/y8p6j9JGrxw2+Ie
sGgNIjFfPs//Z9NAvEMvtlfHbWzVP9eXKmL9OSPt5FylpEXVQm33DIuHk6hfmF21WpLuLAMdbWGx
JfSJOp+Agqa7mqi4nS7H9JGEysGPh3AXG8GA8lceiDXvIFBG1tEeOjLgqsR+66Px0QyyR7cM9/pA
+BXva1j/hxLhH0s5oBCVQkIgIIUFRl3x+8uLnWrsLAcQ/62gIKTT+9ujuH61PuTTkmOudNNGb4fz
OnH+u/9uBI25sYOGFQaD0nmwkmILj4soWie8zCPHTaFId98yZVsLK+SOxl8YfGNun1aldUVWSwYX
7cJVuGoBsvR2MsJN7kbBQaLcXedjSW8lb/SJ//pcaE7yqCGep5AAoSZSl7P5DCeroHh67Cy9hfWB
kXd5Nlladv33OvkfbQ0uHVN5F+XkIiZg9PH7pUsqRTCrbqh96W3d7AL0EFTUS3ehLcsrzaZ81+RG
eR0EmShxXL8OKBqwg2SDxHHqAo5PaL6Obrl11hWRcDoVZgHK+ijsj8NyOChFPW6JQIx3wFuZI5Ea
cVBBGX+JbPXADG32Y4i7+yYV8NftyMSTzoNWAv6Hp80WZtC/zIj2XEUW80i6Sa6Zz/Sl6X0FUJKq
nrTaBUd5G4bIlhA+bJukK6oG9aCp+nk6PGuJ5I+pWHZX5dq/X0lnucl+2xMXspWtmjrBF0AVzT8/
Y7lltqZWtt5tWkEPCDIq5K0zFWR/I1hUJo44Kdp+I1jdHsyGdOc8HPx2TvNjhr4zskJm8vOew4OL
mGuxtbKYDYei1kCQOymTfIpML6oc5kvUoxeBlGuz5G9KzjNvKCpJ3EvM8A0aeEbyDUctmTfJbtWd
m7nwR5UuwBAFD4NjQ/UoVXevQ3ABahntRY91vk819wCnA1dBF0S7Ji79kPTAfdLq6tXKHnvesqdG
docAqcf9kDE2V3RgGMETJs7y0lAaN6ELg3fUCTDjxNoObka0SS6olkm/WG4HOIeTV1o9gq8FfA7V
7TynwGqcorr0C9IsCJTPfAkaSCoOT+upWhmy7jSEGQ51DrpJTPjdKnirafFv4LMV10bZ2lrwEVWh
c48E2dn+x/v7ZwMQ1qiDOcdwcNLC7fmzY2WVGammYJc9h6S25zJjodbJ07kiAFROsa19MhFWdohB
Es7Szk6Zi/lkRlN0GHv7S220JWI3uzjpZQtW1Rj1Q9Xk7r3NcRkoBgc59gvArNNpNVGIsK391rla
lZNdy8qATJOS0lcEkqIfs92hHZXskhBfj/sjAjleJQ9yGlpIjIKZIT63oQiUj8KQ3806DA+UscwC
nGXSb6e/QrSdx9QmI8PQovtkHPQXPQ0qwrQZUrZF+WgFyTN6w843+1aidrJglo7iLi9689sw5B9I
mturnZUcirOMxlwYWby/xAqc+pIsNof7BxVabmwWdempUN3PiY8/KPxE8XGbk45XBeF9SbYiage+
0pl4+KwbxI2WPQKdKniYzL4+zr3bb9FA+uECWzGy6vnf31TxpySJN5WcBPRldLot8jr+0LAZjWuT
LlBw3fQZ5PLqSZrMNNpS6fsDPYGtblXmO8ljRGhpZudXsulPQmkFqXIT2QJa9DAYUjxzu85bmxqX
mS/hg3HKEbReRlCyZ2LRGhM97GVABczpq+NM43X9YRMeIebHb7FJnpoiZ7YJBSdMIg16k0pSUCWT
OKd+SbOf64ihayHoFE2n+prexxvXtRbjZoQ+J+8A7Zty2juxUhJYZnSb2AZBYbqj/UWQdQxXmT9q
2Ff86hEc8fvCAAwGv8b4yPtqTz+s+1nY80s5I8T496u8bCT/YHnZsDpxwwgdfPQ/u5h6NllkAdIw
uZkQe/yl8NxDbvdg2GhNl250fY7epRUfMiJ1uAUkxqkQdnSfuq+x4TmCT12WEFeIhYgee8V0RA6W
cli39thNR+82PKn76qvmhAcU2cV91rqfpcjjR9MEL97MTfkydqhagyJJ7sif/qmOQXtIGHXsBiJG
c3bIa5An3w2C5+9JPkGVKONHUff3M7Ha9KRNyXApOTLcf7EhwG1XCm67bfBC70gVkGSOduRKSr18
x3VNoK6F4FfUSw4Lgis+lkomvawJ7VMh0lNjZe6DWXHqoUeNH6r/llDmvEKOGh56W33p7PBR64vy
tTQrfRPLvD2mgY2NxS6JV8vEdTUCCgd1Ksts7nP4fl2lbxwLE8+pSfxA9rJCFiGwmFdQ2sRmwHCz
ioT04Kl1nsw0fE+mrHwG1fgQVh1TgqigxlsEdMVAjxnwqZfCgvdZw/KXTGjKqSpZ5AKITV5XBBna
d7J8FRNbvmsjJ7SCutlplXSIS9WxP7jdEjUP9nTbcbJTR7QAJgX2Nln4lKOtSF/tAYjli+or5MI9
0BPU/FKR1d5JwM8ava1vOzcUL/SixCaK3OIjsJznWbeaX0ZxRYalTbX9SSZ466V0wxcGX3UAZNCA
XAUd7666lUl3HhBL43pM84d1ipWbtP+RvqPH0DE+FqUsmZiD7jpQuh4iPFd+pWQGWU+2eh3xFjFb
lJvKhh1ZRtl4FjPDwNH8XtFqcTbSBBmy6AZV3oVzQflxmNuOaXXDxJNaySrte42hKm1ntTlqi/9/
fcpFPqVKyvB/haQtf2Jog63dKtHRtavqOY+aFxo684fNtGdbNjlZIY1debFmTxtznLSDplMFrN7G
OnaGjUydn+4iT14VyesDaPtvsI1Ogw4tfc1vSVI+QIWNDinXkosdtbxqe7F/Fg0AneWfYpUmeHPK
UkgbWC3+fkgU+YJ4udkGDnyuW8+YqA7n7Kq4aG4EuhqG8206m8cOZEdzmHyCty3ky3CNcuwXftkO
8ZM9uac4Gcr3SLF0H9aTc4WpelUkmoB44UE5hP1OQT8Eu7CJxG05VkrDi3LbuJoFzdC1Qhdt3e9N
syRTkpH8Jz5b9tX1EBbr9duM+/dxbY+5zsj5PciDc5LOJP5mAgxdYV3X6JgxMx7cNjjhRUaSX7ny
WSrMCYyu0GEoRM9Bi+paGwewMNZfRzxLrcPrOv2Yawv2vl1MB62KFZr8stpFmsgezLyJD8iBGTQM
8DubqUmuIJhhTs3ms4K47c2quusa2FVlBtbSaTYwDrTjA+NQ617YkIHbuQL5Eof9JujK4i1TSzA3
SfU1rjq5LciyBc4GMkvi5PordCclX3DPYD8+x+PMkAtWChzjH0oSG88BMlvU95L563Q3O6L7Lgzl
B/WL/YWAmJCoPls56WOZAeKPlX06AnQhdS15SsoqPE1u+7IWbuudtUrgUzjHwO1IDmXqyHnmK7Ej
pEmuvgU6Kojf0cmtnZx2Jjho/SrB2CJsaoQ+IjLZ1rktsj4eg51IKvAX4dDf64WQG7wUvsLJ6aM2
Yo3OF1KALqzwqLaD8hbww6Gx3WM+u0BotErDB2Go5yqonm+CmbhxjDumJKdpYaVOKdiPqLdazDhK
dGqd7GsRJ92x6hLiY422ex309jvBofCCoyD8S1ABiBC01gU4z3CenI59V4YnZTGihORs5mE+vCgm
9yQJQMrGgJ62NYkA/8EIuDq0mTMzQU1h9i01bheHmteYAojc3MjdCp7mFuj8REU1t56WEj46yMtK
36izj8FUAk/FJnKpCYe/ji1HhtLOjvbc2C9qGf0aJwfA69iV/soTyq142PUcIzza+sY7bPB8s/Sf
zgFS/IRTNJjueNeGyqt2EzkA7/neM9k+JXnF4loKQvZG3QFGEt7HZAgclIGUFpgXtR/VBGk5sfHT
TEgMtnIWrrBQ0esuaGEA1uFhnRlz7CvZupVXgn8JG6GEv6RGGh8VcpZ0Q8SPGTb6EmP36aaAZlTz
HQ8lHuvl7xl4i05offCWu214r4ZztHWJbbUa3frhjP37GOt8cuiuz/jvHiNs61RoQKE6vBhHJR3C
Yzhk77fpNfgrjBV4k1bLZorJEeSSbhJLHyXZ95m4CDVwIamY7rO2TKMMpThnSNDyZh4uFEntfa27
Tz0Nq/XXR2r2olQ6Frz1zkYBf78uPokxhWhRTG9dYgap/cqxKQKTwLBBAgVvOzZazUNy+xaonfkS
u7+EMsMFXmb2SoTXth2ayXMA857DaCw4sCHnWZbWnJCCwLwOA1w34o92FXgk6RiJlxYvudU6J8cJ
vWwuz2qhjztgGd8J4wCYrc/3GrrUQ4B8wAancqfpcqPFte2bmHG3pbPYcWvCOYjRwPCEArT51SV4
r2el/jqk1SZxYxMnnYrS2mknUgzmnwyHNtVsokwS5BS0qo73MAF43GDIU0nUShNJct2YnyuXg2qj
2Zo/ZYv/YKAWngxEvjoceFqCGiekSpPbEdngNuwLctUQSEfiAqlsX3ZDzHGFxq9sJGJmMlr3lWYN
nhYWpxjTeBvhtxWmQuS07Rlm8Db31bCBkuZulB91gjEsIXtmN0b9Bq3EtzQrrvmQ/VQ69Df1t9AK
H/IIz3c3Hlwom0ppXlGiVkr1zaInr5bDz9LOcUokD5odnlx7D7voriNq0qU71lnyxXQm4Q9z+zkn
BD1kM4WW3qYvWT57Qa6lQIUYH+YVbgYtoxvEMJr17Zi6/KR6slBvudYejOBZCZkiBRA0VIFIAbN/
3hFVVYw228FwP2pEcNk1iNU6NTej9SOgi+G1boBSa+HyOfOiUS5SnPANWoR02k02dpocqY7ZiCOn
03BLKDC8edPgYGkyDs5y9VlmXtaZoa8j5Nqj8PwxNvod0nx4O7Pon9J0ftSYxpWWPBP08lXJKxh7
4T4mdQGtQw+El6ld0hK83XYPknhJZVTfxr64jmAAQWPeub1Lo5P4b7hhiNC7c5RML0ab3IWqdrQS
++tkVPSCeP1BwIBgWkxDFG4cDd2fJGx5rFXEAHXsTbFB8GCd81e16YdJQjrvpoJfuEkwU3DFgllH
pefVEp9UVZmHfsjfR17mpLhnW61+zGBBXTBPG3Saql/28q3SimpnmslhRsXnGVMTYiS0eVtAcqpp
N3itXQKGnR4tR3+Pjfa+ikPnRcjsW42Vezu1yCVd5pkb/MVQBvolOsYnSYDTnn5oiINQi3w7LGQy
C1BZbcwhQwTOEg6N8DLFOJ+Zybl8MMzy2Q4A/XVsJ7N0X8yirzd3HNwnBFD38RxVl6zFc2SkaY24
CsAkZoR9q5uSzIBysZRr3xwSDltzqLZSJ76ekWRIVLjKcju4v/rOApHXcfcN2mOf6z+I0XxPGb+J
Jx2OFIgkyugSNCiJM3jSsewyc1IwvKO+axYOcXkZ+kzf9ATfIAmHm6urZeJrUV0emrA9S0WZ9oWi
fvQr38UFV4ewktUMX0B5T0gOH6XyjZTWxy6Pv+ua0FEbNuUmnk6JAiKXRYHWoSzGTUXNMnb9a9mE
xCLr1mccq2BJ1RPevQoLjHFE8DNkyMlnJkZxxwXNygz7Q3m1zY73f4LUXbb6A5agp9DVvxLNmGzm
WFwCLQy4FchFbSAaBd19kwKfhOIV7ciM9nKL/tgQjKfA1hGbuKO6c2U0+dowkxnUD6+EyKmIPaKf
kVSw11obrQzusPrftcyYEKslLV7+8s2KJ0YJAnpvmFiMsjSwVKiyyuk8jKrc1KLSMZHFZ0kDc7kX
6sxzbHmfTX4O8q2s0U7rVfJpV/F7X2Y7DXuUpyEN8NMifkjSSR46q3wxkghY4fis8XL9qVvUl5EC
AZM8PEU1eMGSbFmhHOoq/iWk+wWRNKkd9KewhG9dsD3b1ERqaOFvKaBJIZv91UIx8ULUvRAAKnfv
xuUz/533yVzIxWz7MgO7TQVhYphVSQ/HUoK27ZyJtEKfuqvoRW5TKhaqCEgHQTbfzXrrBQjzSBYt
jk6hIaAyAtzRjjvuwvRZJRJJ6rU8tvxZVaQTC7rtgLCYzj2dbzoRaIaMqboXwvFLpgRbadAGr2T5
WsyFX2T5AIIEkaErvutmovsiIscUXIhy1L5XNfaDVtjxXaAJ2+s4xm+MABGlWWE0NGrxoqgu5TgH
qEMRpNtcOaoW8aBgMFDtgI0rgiHjBo6My2xE79YE7IkKND/0VtTtu0obt8jc5bF+SUT6AsM+f7WU
6SWWrCzA/SNvpCAyWtHv2fjhmiXfG3eYLuk0/HRJct+2AHC9SOMP9nRMTbQP3Cq55Q/C2k4AI45A
YzELt/3soZzoEAuhyuGo4sUxHEBHcliwLYABXHXy2fUIyJIWATgiGp0uW+XpbjLx+0vYKbyYjJbf
FjAgBmEXVhBOKl+Jmemb1S+GEhlc2BTKeQfli7dqaWfaJI/35hELCD7UuDiMkWKDqdQ8FyLgcmqn
3662QD/6lISUrmQgz2wM1AImL2TaJMOqe9AE6QnJ6tbVkuaQWbjZAuSiTpOUF0xK0C7VT8kYCaps
4dEq+iVE+H12FW8yu5ehUs9CycjAHC+ila9TantOPj5ljf5CN47Fz5R7tOKImvXsyerCFMcu8MzB
NO44nU1ePKT6Nx0zrqPHyutgsQjjEDzqTpAfGzIwPMuiUzrn4iOa2syXNN12ehI+NqMZvkN1oxdC
Z9e18HJbRfWR8Y/ZMcz7ZCjq1/zzQTWY5SZjUG3pE0ZKeUaZ+ClbkheT8bkLkDT05Vhu86nnAzd+
4dhYnKtccuWBo4E5uaeqsLdTBvmWcf8mMzXFw8TekRxSchLOvwxz7jz1fR8fa82MaYnI0TN5Nff6
8pBgFtrOKp8KVkf34paOPPaVhDLBsxm/KZn2w10nY/ugctuGHL+xH1CNWLmmH4KhR5/NNXVtFiDO
Oz5ghPxOiaL0RKTilGGkcezmkgcWSZws9XDm1S34JZIVS+2zj5xq29npXhsIqGw7EPydtD5akX62
7nBy1RIOjbR3MFr1qvg+x0mIbnpINqa7UNiVRbgMcmRM1MMUDochy6Mt6vuD6eYQgwVnIS0T0a5S
m+ZSy+ZljU8BFRjt81zRd8Ziu5vn0odG7smgFK8c/bSL2UrOZUZsvXbtVEE5gjKw/rQWTXgRIWQq
i3Hoa0LUM6c9wziGjjUiDK3FN0sPjmHQV28KAQgHnPbRPiQq+EtdKx6+YPENGzDLGh7Tszur8nGk
7tnUyw9yEf7K02x6MhPkgpGZJ/76/bl7oB84wrYDBWqhmMCRO/50ALSehkBp6ZFZpidSJlopM72T
QaIzG2LgLiPZwsHFSZFXW+UrrpjmwaqaN0wR/Xsblfld4sJwkXPZv5tOTfwIu8tdsfw0a6rnelDs
h7ZqzZemIbdn+fYMrvis2+xZ6/8EXPj/sXVeS5IqW7b9IszQ4jWC0Dp15QuWWQKNA47++jtg7+46
91i/UAFBisoAx32tOcdsyVRkbj9izwdW3UePbsrra6IqPkTG6IEMN3osx6fkS9EnSqD/ewQN/M1t
2vTs6UFKZcDVGAbKHD45rf9VZITTY9nYTfYHCsKAtEX+e0jXq5tDQs75nxPm4zGdQ3fKnOvfQwph
SnEjTgp8WWbB7Q+oz8aadGux16esOdiqU/Prj4T+ojdida/R6VOLb92G8odnKb50rlvcxmT2ATN4
fRdOeM7MvH1TGyyGWdeYsDyD6U2jLr6coAxtum7ycqMbqXLJK1WlmUVVvOtUeY86ZVoreuh8Cs/a
keHa7kaRq6wC8Oq2/WRdJlRy77SysBHm73DqQOJIE5u7l6nvDqqCHUUeD5cM3Xar1Gj/WAHSn6kp
t6xiGtaP9PqsInfxF6fNiydt4x6q2a4N1P7CFU4AszGeIs9TPxkNDep9tX1E+Ka96B4Ki/k4hEEG
g2TITkWv5S9eo9z41pJFOu2gPJD5eijj6ceU1C9ShDFFaG+boHQLgdSP3ORh+hWOnbkyS7cha06k
G6B5WHDcviNdoguZKBKYNcNuDYW6TcIYSRkjby5AXJWt4hAR4FoZnf826eF2ACNBxV8fUgquZ7Mo
ua7zqfolE3s16YbyR2+ca6Xq47lRiZYKeiotTRbU1G5QYWda4z1btd36WgXUqDRNbed4BNzGtUJZ
Um3LQwUK4dALyzln0TBshebGD0sZ9FVr1/ptiLz2GhpttaJTWnwMGYIW0Y3WTjSl+Gi16tnS5Wfd
tvvSabWXSSXULqvG9GjK+W/aFKRt1E6+Xd6Nc3drkoVCeQJiU+R1re92kffMI35Yh25cviGUMFcT
BPS9HCdvHeAy3tktVfO2KrcjTbd3VneV03zXsnLmIdQ4xcwl73CIwMjMbyD3IPlcs15Zr1l+EU53
HeHGrtM697VL6zvva9+p0ncrpYrrR02R+khBZ9gUtdV8Fhpm5PkMimHOOiUf8dIrtglAe5q26VsQ
NvljHG0JHxp4hkmhC08tSz/ygFI9DB+CfJE7WrPxkk8gOaWm3GXaBMSSijdzsI1bsx2TvI5YUybl
fjLrF73PvfHaWmG2LbEtgvdwlV1uMVSBnD1jIFKYKrga/xN2AzUCT9/PcbwK8INdkU4fyxsFhN9x
NAjXILv6rMwbs7GU07JpuOjkqnDdeW6Zd74yNshJGLv7mXFcOMW/G2WmHcMUmkMDtTQ9GmDFllPG
//+85Vjb5CeUe/lbDTkRSvmEci/4kgAH0Y+BoNJHk2p3TA5tIegNeWp1QOmr/2qM4qkr1OrbncQv
xbXq64hm0k+D0a/NUmEmQZmDq7Y79zsWfHjC5texsDueY/PLMslCum/hSBxLgRlpOWgYBnVl0ky7
xKGl3qs2Lo4SQ8fysqbjd47MT6vCqhu1NPyFU92drK/ubjPzfvX6TzUfmjwLqk+ZGk+jq0en5Yzl
XFze6Q7kYbTGMaSUG9GwLMWYc+2Sxl1xIem+gG+zbTVTP5Y8Ua+DkIVfanX02fFJ60xWfhsCm6kT
9m+UVeh90N89Zyp+E7PTaa4TovCheNNtORWZ/7Uos+ZjarnO7diqLwS3Or5hIDPuLKqFObDLj4Jv
nfJA+jkQv7ySmucRvICkOW0UZyeHJHwpQ7pkyynQy8+ZExvvBXrBDX1B4lPzTr2NZS3X8zeCPhS8
Ec5zUqVjvnYIGw4pfsNtkzjFV3kmcK35yqwo3gZIKA+yp5rbRcXFno8PRWGsjckl/V2BimxJlcQF
3Pa0TfirEMgxrh2zGTYpTO7NKAV/4HnTUghOSVm9GaVqPMWVM+zDr0CNOwLKuWgKqYgXatPipTEg
/nvW87IzSIiYhFx/uqVWHUZUjTCakxjkrKC7u7xcNsiQ4xN8v5U12PRmQi0jFpNN4wb/vlp2Tent
zMJLj1lp6z1RIiPPNYM+RoJqetWbRffKIsJbi7BCd1CkxZowLYM5hoJjkin0D24bsQpH17gp81oH
C8mDrsKwomxHWDbFk6OqCZawfZPdnWrDQpUbpKGdigIwk4dQSu2+bPokgMKgDYmfeKkOziGLo3NR
UTfrwCKYlvc15ZZ6XDZ0Tqn4zBvDGkCFLgcbxx22UDye/56yvFrOW74CruT/nLzs/9fby+6yaakj
bkod7H9XTeLO8pm0pCbeChmIe9APicc6FlZqFcKWJ31F3Jd3Kg/JiWa152VvOb58PSS9cWXr6NiW
3YTQnrvdUrTK4vp1OfT3C7IEo1LVQBBZjinG8JyXKBV4CvIHV+v7JCg855GxUbHXH2CWYtYLu9c8
pvjfDd2vNnWqD7M1afKX287wvNeyAbhQMvOBGzZew0o1fFyhIxHlxq+6k4Du3REkVjq7ea0KBZD5
3U91xsge6KcszYLnoZcGvI0UXw2AgufM7HikS0j2LGW8Jq6fq0qvnll9tJTLsJ8vu/EUPHmAMHGk
zsjSoOiebQQOUUATFPKy5qcm1MC6Vc4knP/qQ/2kByL56dEEXRUWfDJib8Re4qECgh/Xe1OWyVM5
EcjXs35+hfj7I0Z+6wx18GHCVNg1QdDuYjHlP4a4AMuZZl8NYKkNzIUQ8ZHKui3Xo9dA9FeVrvSX
owOIw+nPYg8Ay10ppopfc/oiv0t7TqX+1NQj89Wmj/0m/dSSyv6MA02QsoLHtRTIi5VR6V6sIcq3
qgHSZwnzmyorONaAbGdKq+rXGQ/P/1WAwkErT8teqpLvZFF2Bw9CPvJswwwJXd9KUd2qjooB1TLx
6Ee7eJDmo23dvjbWEcjGdeHlBzWmDB0b2IQaEc3NwPkldTZcWWYFbNdzf7VjEf5snfKjpsf9krFm
2o+a4+xgxGavEGtflxPc2dQe90I8j9wnBwjA4W4siTFyc+8yDHr4M6ltuaJs5D5CHaZFV4/FNowE
8x+DCtL8Q+y04vK2tpiukXtmln0fpU5ygYH8QekD8cAZnK1llqSvToUpEKrcadlEugG1r8l+FMNA
mN8wL2ZqanwgWTIFAzACm41TzSBoHVu+jMdXnmvps5dJLGqIGbViJJZEf0F32c/3Z8HtP7YHI5qH
/ZTHkhwq5XWMeq6GJIx/tahnRn1C8OQiLYg0fZfDg3ntBZwVjxJZijeCehTrRsP7SfIhjylJNoI0
7VMMyYQpQ44fc2p+RDbBmxlR3tvYM+SPVFOOE9Chl8Yts4uwJ67d+Tgr0mcPNQJ4z/KWFwB3ls2A
pGkVZ6O3BbBH1EmjtPikm/G2bNCYwQjD4owCtjpI9NdPCRDOp0rcJfMAEiiyz66yvAe6XlwQufMn
1Rs0+vOGBnm/hQOW+H+PkV5yJMniBeUpHSBh0+a3h/YQuNOVlCMWeDpKBSctnK1Hp1/RBwgojccV
VSovFCZ2tWrCATDMas2qdNxbdftRzznMUUZwE+495gFGnl66hlV/F/3kkSEpp47yurzS5ldxDwLT
cgfNDwflKXSa4eo1yXANaFlcl924a2vKFeI9A5K+Ij22v1n0BG4yJ3XNhkzhj12X8XmwuxwbauUP
IdRk61HSsgpiypcYA2eQ1gWF2FFaFZnPRm0f6Kyaay5DgEGK214EQTzQiGtvDr4oD+FERtYI+vLo
wUuBXtcnZ7Vt6WHhwKdUHUFoKlmnKnpiMNObkkdZCMvvzeanl4b5tR6H31mSxK8Ux1gDFQ3atKn6
1sDjrEGEl3WrXcvAemam7fLdxRRQ67fMtVGFhKVFoHR8uIHFmvho08+GllzGTNmTYFFc2rL/z01d
TZ8dNuBK08iuVczKwcUOcVaOIRnymWFVl39ejlPgnknaKluVN8DUPEPBsU788ieZK3xanTU8qWmP
4UZ1/6AlLHIMqyQQtl097YrIFJTxiMhqKPA1laApRBGIZCI2Cta1I3CIfmXSbPeXN5ZjDQtR/srz
28uJTajCEFz2AyMjIJLSwwMRzrAvw0K/6MTQ0Ic0Bq77Qb8sx2y05f++mo/1mfRA25vGBrisyfgy
H/x7jmAtp9aaevz7Df75LvNp4AqGo5bTjPn7pcu7yyYdW23jdXjP/utr/34DGrf9KhjiFuIJv9X/
dZ7ee+s6ALb3z1fNp6nQ8Ig2JWgBNeP4z/8FTVa/wu44rK1KeltTVuYFShSjRxzdrFDpjzntkim/
Kr1xcgLEViFL371mBPamGNoeMJfZHGqdYj5tLNx+k50eh1Biz5GC6BsCuKdpNoILxppAcUjtSOs3
FlVOJKhvTg2JQ9UDK8136ynvnRkjZUgyLIBDmQTbuu26K75m4LhDfJwCLdDA/2GC0a083nEzjCyi
rXGTB7+7UdVvKtCvx7IxgRI0VVud7cqiuRP5ox6S7W5UBR4r76121fbJc5r+YngNWPL+pzUknwqe
rT3idu2ekhJYmiCztdywT05r9rsBCw0o3DNjXfzRtqV71HMz8d0xrTamN8X4slsf8hZSisE6Sinq
DaOdsdZ0md1m43JdAiUWTefw87pHXVfVGr+/ziy8ta950b4EhCy2rWa+ZVPH51Q32ruTvCZQqMDo
IU5Km2NJ2PKBhT3K5RHflEaJ1FRHv5lCQcoitpIB+RRqdrlyUPPrJhClHHFrbozdkz1CHqoy6iSp
7iovDlrlXdaa0veqMnwNIbEc0dXYrJV5t6wF8SNV8RHPe3UKxCLzws3yXhu7yPPgtVJHGHCBSGP6
rRsG3PZlV1+2KSPvcdn8xz5gPAb7+Z0O49Lx767tJA5pZvM7gTnkvoEVft0hOn6CNBI9lSb/IRHL
O7746CmbsuHM8vaf95azcFZNLrl7AXq3fzZhoLd+0BJD9ffY8mqacKsXdf8fx70WZLSzbJSgoX2r
17Qg/uc7xUOYMzOziJHT6RQGZVg9wg7lSdwXGuQcVZyKdwOC0Ga58rqqih/Em91wPt/QKAVfkXyf
DLNjHkL5fDIcy7cGmtsQTsSGGggtTHKWsGmVTzFV0cM4JL8NBxs6YV6PADjBIxlCWJ12tg2YZK1C
OY4PWnsjdcs22gG9SVd5P+6kWxYk+nBPkpE0h1N27j0fY/dSlvDb2jo/VaK4TSClz05ck5CbDEAU
DeJlHSGazF8OqqP679t2lmA8U6LIOsgm2Czv/t0s38YW7wke+RcVZS4kIWhlPPF2o97GO7eMph8I
DliPOtQybMKs6jBy0XlwPElo+ioBaUOAilAgkhlzTnC8TqH2mgNv24Ej4BmGNLnRs3QVVnR/9X7s
VmqZgXnuaEx4RTUdHZp8ABDvrV7om1Gjki1CbXwfKMZhDOgNmlDFSArwbg6hfdMd4ZDD50SkMnMW
Dmp7hx0DCvW8G0Nsx53W9aS2Bt9aqsutFyjyTRkoPjbgc5tiuMjvwVCHD7Ci4cnqCU/KHc3+aGwD
0w3akzPJM+YrSRI+TPVmT8Wk3CHO9faBlwwr0bhGRC/LlfteOChM0m5GGI8GMyyNBsS8yatwA2iX
LNRa+feQ22tgiIqzZ+WlCj2LbJdq6p8bVB+HFgA20i/PK+j9Q2VcZ6ytEWhwzt9NVqX1Jp3x9KVV
aUcnUDGse8tWHXIgv8vhZcG5bCyNKSaxpDTSDSJ4LVIId0ba6u8QzUokqDiKTT2p3+lwLYdxZjJn
gHa0ID5iW7G3wBDQU83EDySa6W3hfFh0S2lDyPt/HS9yE5r+f56eojihXFofiySbTuhyp9Pyyhsj
MibbDK3TmJ8CeBT/HO8TYzgRfFLGyjflyNXE5/Eb1+53FHJxVXn6ZndgBqLSNTZJkgQ8OJK97rbJ
u8z6j0SSVeGWU3NhHGzAMfKHX16pthioKw+UFBbU79DgEwlDGnOGcmz0GMZsC/QLJG1+CXsGfpP5
ETU+kMNV7NKJDT2ORSJCt8wnl0RqdtJyFaPJ8nJK7CuxVTnDxX5k6kFpUxAbgw8SGzYjeVd2J9Vm
EGOoP0ilhGxv29lNr3tuIlY7pDB+BbHWbjJPvgw9thLVNenuUxY/5na+ZUKnHeIoHM6dWg7n5dWy
Gebdf46JnuT2AOAKJiWKQqJJvDNr+383BjS2cwY/n1Zqtq266pzl5EfPRnI7cDAtVpCyoaUe8Af+
Sea95XiREwan4dgIEh6tIwip3DMuqjN5m7bFYykqEeyZ+cKQy+kMqGndHwE9QXccVoZeTPeibP8s
VPfB5I9s1JNHIuP4Uo25e8KE9YOpIP5Gg7X+F6729JBY+gdZGNnZsho4/vrI5eR1hxx1faUq6qHO
4l0qkBxTQj8KzXaPpRm8w+TA2OUa2iaWLr3n3haY5Fsa8F4DRCNSVhpS9tWMNi9MmpV1XaDziMFK
KKCVDhFhzVr4HNXqcMgVKn2JPu4dfSWIs/aTSIvXVqt/913y3CcuIXpxglhbORgSErZZqmeui30t
9Gvu8mzLryQZzZIeLsVOrZHk4H7fTjb+VA2E5WRMt0pTZgDKcFXyBP534Onr0dY1JHvfgnkgnphH
UxBUSeCQSEgFAvwWrHk++HrKBKFwD2NaS38QL30JkWmypWCmE/5Oa9EciM+VK0u2ctWEAA0hka9a
AgdXiVt8eXXlj6jwR+6nJHTyVRTZL2o4OJs27Hct0Ho/m+mdee8dop6ntgKicR0yIR5Tas89TRR3
cN8yS8i1mud3iFfQjGJpr404iX3J7IjcDSiScEPOUwJbzHMTHomBdwJkQYlPI5KdGsWtEuqEebW4
yMSwVrp4g2rZb3UIY3lB8TXJSaG0SzIG0pLWe038VGyHaxBtTwKdss+G/6NFivHQYewdQ3uTdJ71
VkAdUecaOCruCzDx9jGELU54c5MaJBS6gFYxaH+4sineS7qOzNTylNY+uxgcnxq08Zfolxe7+gFt
EsRD84Cx4XnwyPnt+01cee17IgEv0/Zc5zmiyNxRB/rF6sXyivBQYmAzwAzYEwWDodCZKtdhsw8j
x14lkqkreU9tQjPdmyQobCKeaSygcM0ozYwFrCLPwfGUt6QzaYjjst4EIFUgdXU09ymL27OaUP3v
6txvKpb1rtI/2ka+GqGo1lU6kCeZ0gug44WWlVbECYD2eoRfmccyO1aR+csJgTkyJS+oNRIkg1Z5
B/9dT9vflMAPAxFD4aBeChH8UWnSrATtf7KEh43UqOqQxAgyhUZxDFADOV+qrRFL48RD+A5ap8IZ
0FOz6FF9lwIZvmqOL81g1CfKVysTyLPNZHbFn4aEUULVmAT3b3XkKf4QJPsxMpRrYlB5s1Yz961y
xnMtJV4LlwdyrEhUqJ2SIC8OH7XrKVsD+SB4HJ5IrdHh9mpoh7mu3CBrEE/8HrH3LEbPXpdVN/pd
zHrIcdGEJXKvh1N9G20SI+HIDrQZDlrnZXssMc+Uyej9mlsRIYXpYLuMCl1IGCLZKjGbzxmaZAzJ
1Z5s66QAKeoR7Z2LYs5I79GllCgCA4sMMEKvSXdTAp+J4AvL32tgjfDQ+7Y9t2o1HoPYW0tRsALH
83vGugKoJPEOcCu+QGGQwTHMHCNEjknMSh+gLwzloC22mep0O8vUvguaKxev5z80wbXcpmaXvTCz
jVVkXN5W0uhZRZVUTs6kXScG41tMGzDIVl5LNbVRMvHIkrq40QVcY4jbFDQibpnAm6PVk3Ihm2BV
lI1HCaW1fLdhhlc3+gQZIvmiXdhcrGqQW1MxkGJH42tjU9UxcmLsh2eDy2IWbI7nOBfTeUgioi/+
7i+vuilVfILjlX/e6BX0y42RVMCKGs0nBhrS8CQPmhHvZF1PPtoPCFWSJHCEt9eAoeLsghW1KXUd
ldbGIuWZO40SziFHLIDuFhRvSgaBQjtUD7WXEZ1y2box4JvnPIOk2HYm+tHMOQSpSnueZ/1m5GG0
0rwKaxSNVQA6WxF7c4PGRqyEcUE6W7frvaNJrNniKChq92clocbbpJGvgjJd28gb/awMFMaAIFg3
YkSE0c/1sbSia1WTIRJAq6yLpCDUq67vnp4ZfhDUpq8QZAQfOrsLRE7IKaS8Ttp0q+PaWoUDyT2F
ophn3YXhpYSUeWsIVzFjoGoDjmR43xlzUjEPwS2UpI9O5f6gT4UwvaVTho57Z0bNHtx/eck6nHOw
CTFqIcuSOXdyVcG8ChytvgWJvIyctU9nbUeexQauis4vGfcn6uBI0yWwH7xZmsw8hsiQwRdlZGaC
28blvLVb60OiHURb0wo80sh8WjoI/9RqhqnrNnXFGgHWVXW2MBWcdTX4iWkKnYQRslaLzJeIKOMd
rSQUoDxN6evZDCaMISnybYV50IQIqMmPyqBd05Txs0OPnivFTxAp6taYbCJ2QnSg1MkR+raXNDTG
o/A+S1qNWyoU/MkyHZ0ty6Vjq5S/giB3WJN4Dd0tz7tOVvG71frLSGH/QbUeESfiplULSM/PgyH7
bBrrya3GZA+rlI/GqI0nBrV6XQRato/I0XwYrNtCz77HVvkwo5rMq0BXyB5BxlNqGfV2FfzaKGE6
z3t23Ve3ZogdJCPcBXVINnGnSHThkYN6qcJO6TgkLDUhy6Es2lX6eGtFZlyWTV13xkWpy3Ldal6+
wTr07xs2rTZ6AvOJo1luA4dZ7nLy369dXhkVhdTEAI/0f31phDMZ4Xoh/La1jAt+JtSxf3+w0+nX
yiaKY/ni//iR3P06SdK2L6vwd1wU/YYJwyYEKfpFtke60hFofDQeWSeSXDeqFZ27HvTefMLgCAsu
MvO73unNtp1U6ishwAEV9yePWfmKJH44qeqK6Ff8PKPz3seOy3iXU9MZ1VVQ0OvDJ3FFD8TkQ4vq
W8Rt0JhqdKzMHLZRluU/8oJsJQsN4kmvEgpYnUPDgESfaHoe1YzqTNNbx6pUT7jgvFvZq/oLTVoV
oWytHJfd0vY8HwdktFt2K1uBOVbjakM7MOzVWfAZYh4923X+m/58/0IVXn+y8p2InsbUzV7wdWcv
pZ3+caXSnZdD0lCbDRkH2daxwkdFIGBuy5wSX/eHdJ5DC1dvnVVhtiqbXwS00lIrZ19BXMAlbnrV
V9rmLqveOZIcsTZw2j8UDN0Z6bEboA7Zyq5kfk8upIMWvuvFww7SuvuIQugnVaHMqFUsUhE8akz8
32GPDSFNym4nOiZnXb0D4b8JK/2z12rBOp3bpm/Ma1Y228whspTYcrkK83JHSogG19aV9peLXXBl
O+GbEzCnBOyLnDGgPY1WsioJF8gd6wcxFOuodveGHrW3LGz6VytEsOzQxETfH+0yZ9pPbQoSUfS6
X5WYB+qeqX/ApPcdtP7dVCyyCHVk6OJSmPkTnaJb3ta7YapYN3f7pK38BIeSSKdjo0Xvtgw+NY0Z
kCaUgxDeupf9FTs3maBomMeU7EG8IcQxbXH13hMS5OkEP4hnfa08ca/Dp4niqSQgeT1l4PWcGKCG
kDc3zB66fmy5nYm6+kMO04GP77tlgpzXRr0SHmOJtFkZyn1BBSjrDcwNd2y7W7VUjlkNXn960ooJ
DkF5cAIfz/BWzQfcZyPN8TRAKRV1D5QjzAco1Td8iJN+Vp5QvKLYw3uS5kDlZZ+djZGlgXqJczJs
hFvuE93+qshFAp/2LPqSICAH04Xb2RACiy2cgCsIo3tFRdLLps+wgWLwM+9LVgvWD8t4sodib8c6
Indhc8tpLKy0tTmgI3KardLb9SrvvJ/qdEGufqgy/RWp8XsbQyDD3LIVOeK5NvsRWuZd64Yj7e03
kwFzXpwg8jnH8dy3q7ZQGDcVtlpXkXcYJbYkfcl76ptV2BbnUnEetuPdHV05UEuZs9OpT1qkF3mH
rhwFdeSBLpzd3PB5uEP5KEgJ9/rhOYYsx5wIb17AVL4iyES59wz9prqjLo030plwLmTHPi5fe+Zc
QR1sTkVm/iZ49chNfuxg1vVee1MTulQRqE6cTzSq4/xDMHFGXPXcZRVTro6VvqvxqOnVg5tSCpCK
9VmZtBZMCHhoxQgZq3i80K6cpc8Eh9ycSn1zClrGzVwMnP9eVIHkKuO2WgnV/IXhuVLbryKHc18V
iN5sRh8ayxulYIEwNCjymeb2jewJp5Zfo+odci3eWMwAAWP45GCC5h1s1FrMbBLGxNSWxxKrbc66
Pcy0HUPpJvH0ew+Dz3LGA2G2xapJcZ+EwdH97Af7QBNAsaenycu/pTm8DaF1QAW3Tkk1HUbzgmFx
U9ICD1taX0R/8GH6ntXukO9u4xG0F+RrGkM+6Rn7fMTB3Ksksg4P1aG63keUTAxs3O0LDxG4yAEp
oJ90aCewyaxaY53I03Tau13yjQVwk5ri6kjedUoLwQqFVyxPDOeTLyJ7U7fZjdv8Z94ycGW00+KI
Vl1yydT44XC5QBXyhxaoauh9dAMJ4zHL10Lc9626soz6MBjdua3Mg6Ype6EnZ8e9sHo6WLDQ1k46
Iwebr8LOjZOm/yqVTwul4L7UGBvrTvN1XYFk8LPRte/KTVk74a2csi0K0SfLktXKGTFddt3Js7Mf
dCsQWRohwv3oMtjqC/Psra0RhymThBUyiv9YGX5MLd4uHa0RReMPhEchN2zxjRz9UNrctFWN9tKh
N24giIYUPgsNMYGuHOvN0VFqhFHBVTC9tK74Rhmm4VEhBY6PvvkxWuOxxhImPHGyfmIj2oZlf9V4
MOH8yrMIJwX35aA0KI/OohhoKSi+2QhiLdP+Y6wmNKECTKl3xUdzt0rCn1jpITlJdvoQgwJDP5BP
xzDc5v10tQMzxkqW8kFEx6KxzmqFG8EJeUiAPYjbFY2MF8JHWHnSrezdn9EUvRthcp08Kq/Dn4KZ
EgFr66Z+R1bRnoow/K0HwTYdUnLjtJBA4eFqkUxVF5xuo43gemsobXRVi0GgupgsX11Fw8ifb6Zr
2aEKt1FJIA8mf4JbxaJAYaUNFurQPWld/8WSBaGJ1kCzCYTfRMndFMqxN9rD4Ir9/LRR0+BDUxrf
zbHGOOrbaOI4cqjc2Rkpfjxbdjbd2lBPscEp9UcnyeVzXpBrPdRB87aVcUs769sgMsTqgCU0XLFl
lOL7qH+ILHgkNlMINBobQxKY5SH6n3R0TGYuPyE5XksUcfj6s42OR1rhaQc9aEXh4AA3r5iMLzOw
ftl9jZ1SOk+Cgos2oLyD9fKhZ8MIGi0rQNhQuDKt+2D2PxADUC2kdBbp8mk0tQ+rOLMIdldYukPc
J/nemLiaOooiMc1uR6RX07buCCM2ouhPCNewrzfgyKn06oLCoEy772QHW2FXM7NlXlV+Km768QB6
BTRU0Vh2IT8E42X60uTB5brZV4q/k1rZFXvqW10Uf6YgvrsEGq5YZDATMOxXs8bmXADxqqRZrxx4
DkV8jVW6hh3rxFp4m3oYtD2ATX8k6WNnZe6OZUrge41+1YuZQmSl1BrT30UkX1WHUDcjolLDhAon
zVWNjRgnxbSzbfVLLUNAS/oGteE6xi5jMRkP6VYE6cpWdBDA2EZ/WBBvLBSKRk8hJUUaDWFh7KqN
RjpR13drDAkGkalBWhJfom7kEO1kLLdtQrMVY1TqhKAv0y3SYTPbpnzbhG80wZAyamLfZbZp9XSb
1snMZPRzk5L4uJYRan6NZjhAWEnbPbUcOh4Qp2SOCrxBylLsqFanU+G3Jg9YWfqo/8g60nwsvDvD
BI2fNfvWMTYS5rtMCYvXd2hdt5oIdpHzXbB2glF5sJFFD6I/6AXZAsa0jeJXfvY5lfzS5OqoygjA
MHwwMh5Hwf8bmGDY27tAM3bkbzFi6lvZj9vBRWwbO9syEduQtW8JZFbncSZd3xDjJhXDgazcfYZz
t6OMkSfao+Wna4a5jdAH4GTzs9m9Xit7aSHfkS8FtdyRx0eANp2i8CFMO9r8FHca0up5ggvD2fQp
C94h3tNL2KjCRDAab8Ly2tEFCfrk0Kjedpi0QzAXGvAOhLg3WOZtM5LVkRugt1DRgPMB0m4M+Q6u
tdNA3hZ2v431+FASpdbbJRKxbqc5jW8m41aJ7XUBSyQqyBzmAh8pRNVUDZzqBth2N1SEfTvqBnvT
dkR7YbFWBuzoS+lQFHag0dmboR724DO2tY6gQrg7Aa9fCdxNkq9Lazp4GhZNUL4JJRYnuca53EyA
UoRuozJ29koLPjXR+RdjMolbBRIpytMYmqeNqbIAywiKDmPm6nPuWI/eQ312QeDN7wtH8Z+UWPgk
o2PNOWQKhuds9Eslu6SBc2ABtxO2g7d6eglbf7Zya8ZJbYz9bMKdVVOdP/8+TpTsaSoSAzX6UWvu
0lIcTKAmaYMwf7L2IfRsFujHzsmIoI/B0q4LQ983IPVFJ1gxyFNo5ue0M0+ijPchzpWwMH4K1lYa
F2+kjrvWsnZ2NvjMGWf28EhOtHQ3qaL6cRhdJbVa6A5kaqh7l/TSSjnkkGJV62eajn5agu5XrGPq
FVT9/h9X57XcuLJk0S9CBFzBvNJ7J9etF0RLrQvvPb5+Fop3omPmBUFS56gpAixkZe69trPn+7vq
1V2tVIc5TT7m03EGyjpnERt/h1nTkrSbjKoz761VjFEXZOZHndcn3M1++TmQwJtx3gxVW6eTskaC
jmNKWcF64Jy61XY2bNAjnwTcMqiVCq5axA/ygItyp+QJg64O3WyiGPuoSYO9zE5y0sDfMuP6ZO5h
wpso1DWkGPtsmYRTNMxQzw2SPAep0yLNPcTEkX2uxPjo6+43QyMcNnMCnUQsP3PSNbGREI5GmYJT
glOkTuPiV9/vqpYuf4LaX6bJNkxqjpNA59EWiU3gMinRAY4q/AEZrVWtVNjrjtXdxKK2CL1KO1RG
Nl2G7Kinf9DtYSrLScvtRi8+iGT6wlw4ftKsV65O4OYrTQWCAEUbvwk9gH0aKGx0mv4rB4oR+QOM
PfcS2Gx6o/kgE5TwmmB9ndPHyN8uWe9d9aQCGDiRu/ZR9oXxJmhrI1R2VpruE1pjEoQiueYyDUU+
NZEyzoUimXXQY5kwDb8SbXwV5lQxtkrUbGM1Z0ahNQEXc+68zO+g+zoRQO7+lZEe/mDFXEOgNhPa
/ux4uvRkhoF6IKHZ5XbR0pFJgy3F5rBRWKVWEksD6DHYsUCtJW4+yzL/ANKBAjwPsyWrD/niGvQC
meFqwymhtW+NaNZADS1D8+bNf6wEw9LgX9Z2As57pvrUgRqjVfXiLVvwa6Gwv8GN0G4xI5osFQzx
PVr2z9+V6ES4pm65ZIuP8aAZPGoHDjiO0WF3DONZqhNANhBVC7rV53+HrG9HLMXJEH8kPZv4vEml
OTt+8VMYMmO7a3yIr6bRJfPNrmZYTczjSvFaZ5koAcWKl9TXvrHra6Zy13++obGjFA+ag6eNP0Fa
iEuE8bJzsDbNPZtg30BblzRnGM8+72b676EpGyw4Vj3Ag7A1Gg/dVBxJ3NjrbtVenx/MUDk/wn5z
Wqino6lEVDIczDu7+u6sJ/4OGol3lAcZC5XZ4Z8hJGm30Wb6UTj/VL+oNPMuwkJ8Ig+NyTLB7OUg
n5WzgKnIrIuJ53QneTGSHFOg69x6tf+nSfTSWN2f5Itg1H6Xrp1zvw6DszapCsOw2GTvxL9UyX/0
31t6PndadY4zHPyN/Il8T4Nn3wn0DOlnMOa5dSNVh1/UDkzCZrxgqP3pHLvajb0xT0pV1PIwvFFI
uqqytpAjXiQ+rCyTRzUE3V4+s3zzOyjLHkdfM2AYNMpVNTOxOtN8q8jM2hFM6J46q/ybEuaylc/k
QWhNWa3kQyzl5UrNq2XrjFgDosL4gHR3mrxB3zrC7+6mfu+rQb+4glErMCJ42GSnnnK9KHFa+qRQ
08aXr/Pe96qHVXCgba2N0XgNugoJKvp2+fnKT5prk12sjhARdwM2XkuvNqPnWiZ+dxMF0XzoTZ8Z
RRMJlF7IYHANe80qKHVjEQ24FuSh7LEq6KhLV2mUQGwjZSfbeCW98HRqopUF4AXmVSUoZ+rwkcf+
a5wFr0oTbAgx1HcdvfAt8lv8l8XM9JkXnypGfGV39OEITeGLqgzkHfO7Ueh0e8/tGPy4w44WQ/hW
kUHE4lHfnnh84jIrrDu0h1o+nBtT0WhjQv5aVPMfH3po6Z3oK5zP9EQm48Vjjb1g2N4WuQYfe0I0
UHS+grshr1eGR9q900Lmnnu5+hCZZ6Y3xtlUh7+zA5++Wf8aNBhRLUr1XdvDEah0m8ZyIa9KgtM8
4r/ajhY+PLuxNvptQY5Zsze4U8w+KmIlgncvMB2E79EDct+h1abxEMIz5GabpejnI5Icu/gasmHf
i9nwa8yHvvTZZkclGVgCbvEq0egPm3Nl46oZrIIc1/cw8Y8YMZmLEhzZ0LM99SnZZ8D/Q3KWjzJV
y8mWyHKCYau5BH8ANlwiqbOPT0KWpSfhmnkTe44qo6+m9t5r3VoNJt5xQEwcwn6b053asbN25Fx8
uAiU1ZmHZ+iMYcmDTN5J37rQYaqsKTxjky7PGRf5ucZ2dYwbpCl1ruZnei4EltJQXaRucSoDcHnE
Z6nbWUd3KtpNHDY6rRUkp3bAV9U0qoYekT4Ea/wGLvaKJOWUI/87WKXizHv88rtetQb6B1sygJwY
wb9Tmf8pR/ApY11H16jxQU9Vk31N2oE/PeVj26qZmR2LunDfWqc4WZrhvtpskXyDlHbdNtRdgwBy
1bvAokhHildVlxhoTS1nq2pas8wGvKpR06lfeDdufFwRvTeUwUp8CyEcTn59dc367quiPSDZ6pAS
mejl5qcZt+izTovMpgJSi9vYD/Z+fseAVoOxChCjwT/QS5O+pBG9cLtBbVc3Ss7Mqba3zirXc3vf
xkjawvmObygGDW9qMxTRDl73pPEPMVSeHtTFkRzjlcH2aO5scZUkzh/Hzn/G2q238ny0SZLvOnhZ
tDajYA9isd1FNadAR95SeyiT5VkMtIohzNycGqMvrW+o4+df50fAEI0i6M5cjQQQmXlx0FXcHgge
ktPzZEHzzQ4QPov95PWboY8Pfux4e1FrrbexClJtRqAQhMXNs+vpf/MF5KPabRgLMnDU9a5fqLWi
qIsqTstD3hgHWa7IQzGP6fw0/DDb+cp2Q4i2XfOSIzHDuZ/RAC0d6x6mnrEQadvsMoRfHnMZGH/Z
uLdVpoiyXDETFzcmI42EYnApQcNap5mMVMetndgR2jISPbTSijFMAqksbOsnwqWIpQ2cFvD+dK4R
estzDmbvgwkbH16hfYxDFV3VQt0QrUxSu2+QmtL4o80WqdtJ4JWT29qnSh/0Aqq5/MwUO9jAiD0N
VRkf2pYETdPO+zWWXhSMjg77J/DCR2NSVzKjQL+Nu26Kd1DGEb+mN3mQIYCzZGG+Rl09/E40DS0B
eTdbrJ/jpUycdC8X4eeCqsYugKUEvYhcTwdgfYreI6vrq/F5PffCTbcAa/F86319fdZfZfmjNDim
lFo1zu58QICYnexO6W69hshMLg1PDlthISxDbWLcxjTkz8nhhpR6bt7ka2k66vsYXHHhwEWe1z4S
NcghkQ+VQnRnjRyjuoovWiXgfIdYltIksR6uaQMpICH4UEWD9fA8xAGscTeo/jSanDLZaUmqX3ys
U/hpXePDH9uA6favki/HSwdIIiWBZZMkSP0F8551GwHniOmyriZkfFttjAmNydu9BHzHzKV3wzIb
3S80Yf6LmvXh3Ypy5IceblAHQE2bAntd+MQUnQEFWseRyDnio1xgFbQoEQ8AwI8U9yxfc4EMnoco
MXZ5IF5l+RZU0DiITjr2gAp2EctI6aBnkqetChO06BZtQbb1eXVI49q7WKDdL9j1Ztxp4Oi/iIA1
drKE8UH0qF6U7snVra8qZeXGjCrE2WbXB2sBdRgLOAOKLqNV/t8XKzo8+jbsYgAgcuUS8yuVIrgF
Yey4y0SLJmJIKQKkWYwEka4kub96Vt5zLsPgOdrRtl7lEiQPbWi5y6FkABaOxLouISbsG0u3DxWh
ade4rmjG2TRS7LRCOoJn87US3zh6mnU3zeqMLHKvEP3UcxfHSxFSY0OMjRfGBKRXzMaovfxn5E+A
2qbIGQ+tji1rUULH40ZbegctZPQ2FDEMckV9UcEMH/UwMm92o/0EISOEXW/OqYpsMW5oiHHok9k3
89kobcAxOl69FY3+IHDT25ojgnoZiAynqSXQuCbZtE8JkjbYT+zpC91l8REKrFQd+VjroBQHH1/c
Z5wrQI7tPrunNDw2Eyl7R3XyBLWdwVRiXr6avq82PtogPH9li2wJPs80IuRxXH9cWXFSrlIKIFpP
ZfLeDjiHSWmzb7pAa6YPLrlXTmsBO4HHQr4WTNoAZgupvHOEd8NoYY9N9IoQOLzI5cEsgm958oKK
1m8TmP6GQtS9KfGvKs4ZfFoUw03SHJnKvwOzYQfhlzehK+ZNJ3tjAqQys0xHWvIi6bhByzec6Yl2
LAGGgAikD2f1GV2u7l1S9uxIO456n+DhComAUb1XY/60gfsuCypvK/S1mzUVX6SSVidLdUktn8P+
uDgg5sz3NXkgcYE82zoKyY2zWmKujTtxIu12Rk7fYPps9Fy72RFO2uf5GSoE0qlVkZQC7UloAazX
GTYehADx9AbtaGab/rnjLkJVnryTZhW+9eU0LWKleydaMHrV1J7/nNQ0vcdGkJEQgJtEufvBdzC/
1ZJBxyGIiiMOCPViTomyIqvXO6OyBAsJyVwmQAx2jrNK8895V0eMO4Tz7sf9HQXL9AgisUp9N/zD
otHm6ovcBAdG5NDlSdWlKNAoojYaPy1VS2jMhdkRGDS5VWa8ss0+effNEZ3+O9Wt9tvAQIVJhUmZ
Qna4FQt6+U51GqzqTTXc/DIBXtzhCPswyvTDCN1VOxMjFQSYBBuTvef5zNTruZ6UN1qn1Lh7GvU9
nNc2ucDhxoBSTjdhqaEhPfuZq++GfqDprZA7mFIKg/RMNxX73lrjW2DHpGSgIT9wyxM9RpHuc0KH
sNM1LbqCd0Xp5+UYj3iWtVVwMLDeJjAILk7U0CoT9m1wG5tbHKm+Su6pX2lg4v7o01NN3fvSvHbJ
4AOTKbObXUTLuIFUo7/IuLWatuK561iC5f9YpzZc13lZTK0AoIPOqSiDSb14pY2A0OnQ6EF+WPm6
8ltRO6gl/q9A1TjhGr6cFBwPgQ5kxVqFp+0Dx8r4a8n7kQctYyqXjYlfgBYgUw9wykuaCfFAPWM9
6pwwOAIEnW02379QtB48x2JG4JTfeRmGb44bO7ciMneIosO3iKxMqjpKNG6CzPYC8Q6ecx6Wi9/y
WeYUBjRQpwZhzg+FZoXLsqDX5poZ7hdER36Jg+nfSqtihMeoDFx/Kp2VW01fLWivxPhJgvaRt6iO
huLbnPnX1B0wdBimnLoJeg1bV6xhmLl3xQjYmD4dfXyq5mDERqbOa8DEOMhtIHaEvY60sI1WomtI
1hOB8nD5tsp6p/GrT3d0jUcNGGPtMmNby6eJntVwT5nyAXRyt6GbfiSqcyvTcjzzvRCvw+R+RWNc
nduYvNoR8vTWqhxOHk6K44haeGc2Ubb0Ot84iG58RVKSMrVmZ4T3dcYIhQzA/eRUh0O9tvwMu8zU
5duqe6uGpDiBLzjCk6m28dwOGsU3SwL3ngTHU+orySVEX9ENSnepSEgQINV33L0Z+gma7yIMXr1I
pPc4MX6JntRSb7L9varY44cTMHdymDp7+lgtZdaVZzb6CREwuFWl25mRoS8mb0QNJ0b+p2hX6c2a
mQw6/WDb9x0ZM1P9wxt27hgo020ZxPk6JI74uQfxbV39YkJrw6W2oEPTFUYKrILuTvS03HNiaDKO
aXyasAkRUNugVq7Jo4s0Pd/o9N92qa7k9KfrGrUIqlmAwOGBxbAEFEH6OKXQQMvgGokoZXeGLbVF
sWNVofGB3hg36lwodk5oXasaHfAcyp0X3S6pm+42xSlA45Z5Ctsqe1kpSbnX+4jJTmJc2iA4GhM1
trwuNAsssefMmU7NuK4mIY4a7WyEzsHDD34iK9K3ueplW50PD/8eeBoI1eEy1cV/6nzMSSXLqt00
B6vo2fhuNkZyz8DEbDToPOB3zOPgg+fPaACbvs7twQMn2Xop6hbDvBuFHaOHgm4XGuYfCovqJINs
5SPFijoGDaq+tAkeXUUJxkZ3tpUjusUPrV75fyeNXV/ggb4Nimm6mM3JVD6g7K2dqdDPshC27A4L
Hn1nfd60GfN21BniCBIw/SDVzqa3Wqc8ey4dpuBD9aHPMTvxPxy6CESF6MzSUvVHNiytuty1+Hvp
J5fMGxvSInoqnKZH6CIje2uhbPsBLkTVT2TphoCAhkjJO/qxtXPAwtMmbvkBtNU4wOe6GQ1wcwn+
7mdIeKrpFar2wSFUB5eng4To0gNSX3dq6i0zUYOmydt+rTVBu+zZ19SbXu/VjdxVGLmdb4jQjlBS
EglM2lvEdpvJIp1RlMIsu0NMPC7fkZ92dL8lCd6ogYylKoXkZF9M13vPHcLWfNWOthU2tBDU91p1
Saf1xiE4IjT574HkgpCpiv+VZQTR6NDebhl+FbwIXQw7kvogTOlhZwyMVqJEZStrYzYx9BsKUPiw
6Hdxj4vR1WqYaFHHHa5JHmFggQ4GsS/vt0Na/UWq35GLpaGRrk1v2/oQ3kXVoq2uYBdErQ4Nz6Og
W/UKOUcuw6ilnhnVNQENwiDjksSOe0KAyn1OL6KoXjs5yoXQMWoqGBbsqs67nd8Op0YRJ0YIlN1G
9/BL+7VCNA4fzzl1MsKM7bFAzmntzPI7Nm0gmW6OJ5RVU0MOP6BeSdnLqpaAQ9DpA0iPe9APzOmq
7k7t9yF7Bha+253Zdy8OYqCes3szCqd/xLqynWxXfaeIn3NhevasbguCdD5glHUgD5JUajnG1kwi
7ZVgZ/1gzuVbleU7y3TzdTlh3tD08IUYj3JfztHY2JSa53eAq4e1XTWspfyNRkwUpzPqP892gT7k
v5Kwo44esgGw75QBVERmozdW/56Vwa1gsHvQ8xgWJGXe2otUJhlFiLdwyo8kI/7p7BlwWabzJLP1
9qGogWbp1SNqmvDmV5if5i1okdD0a+gwLJS+gk3rYAcuFYUpqsVG3FP88EC/QbtrjcprRXV2LWzM
sOaWstDrcqfZW1D+q6ESL3h7UWyGxmJosznLrP5yM/IDKuwXdaf2ywhwBQPUoj/XBoHoMSnTO2id
jBvSas1sxPsEYvkVUPloGiMS188/2Gz+JNxqF+M0GYcxHIyLHxk3swnrQ6xFzro02RnAeEOcO5e7
U9meaBUbb6WnWJcouaM4bhdpkyi3hOiSY6UgxNUKrDxZQRKJ3g7KxYr9lWOJt0Zzpg7rR/aipXq8
Cuwu/BXbbLIBBjoHp8HpO4IAJSA1Xz6bSUGKFlw4NKv0SiG1M3chNieRv3dd5tlB184uDlwZU699
M1xNXzVFyc+tL5ytX2b9XmSIROIpgT8TZDegOEhFSCOeGg3XtMl91UO152j5p56l4eP5byLEW6u5
CwcVvu8xgDVxpf6O32ZUop5nZ1kpk1AGLnLI4lWXrMIB8YKiYuWUu5s8q5q1Yqjknc69TDtUUOOx
LVvJp3VrXuM2/mulgDodW7HOzVQ3d6SU/3H35Urp5mhHxoHvuiR/QyjC3mB+AJYGhTA/AAVN4MR0
amJDOWu54U7II5gNNYEFeY4do/9lz2MF+XXw0zKBvzA35ow8w2YRu/Zblqqf2GGtv+hfoEQJ59Ue
a7FBNjmSg0orWx4qMNgwJe1+8QzzbsHgfkyZGiwnkBWPNBn2rU91Jrz+l7w6tYBs5SRzhq1cs+Om
rihtx+L5FO4ofcoCPHZOmLJZYNjh03k1Im9ttpjUY6f/4HdGh4h+ycZjvTwEYfSHbIpmSdiFtgnm
vbkat+6Vwr9ZkMibb+FtTvXFNEP21KQjuFlwrtiTXksjpINmDX+jQhdHpKHBS+wW/YFbOc0Z5RG2
QfUNO4w0zr76HnnQR2G1rEMAJzJyGrovY0+LcHWLONJsmBaGaIw3Brfo5QjkZt/RDICb+pXWsi9D
kiXbFaJh5zfhu186/aQdNZP+hHzER0hqS5h9lawCdEBQhPybGfdxVmDBggCklmJYjSLF8l+RixH4
Eu0X3Eah5IxaQMpXMUqsLMYhO7fgZPctGlDlLGpzGrC9pB1mcuJSnKy2dgqY1+PYqBmYe0HzeaRz
nivmSwtGd11hR0XkqpQ0vPqHP39BCkG8e4uofBeNBRZLMqq8RWwbR9Mb0t2IXQCSOrNZi+27/GoW
RZXNWhWiRFXRnWBGwSPjFtyfCsjgmmUda0PHuqZqx39XlxyUTDVFXOGEoCJzj8XJTLjMYY0v8YGF
q7Ao2mYRRsNPb7HyyN0ztaKzYG9VbttYyzbktlqrwH0BqGV8h68IlsRfB7NUSIqB0CNr68TCfLHg
exwJwoIbPWfAQCHON6jIXTxumLmxayBVlTM4cEx7LSp+sH5Wr6qqLZklOXf5jNvNBLQBOJ58OtW0
9QBYqWtEcB3wbZo/wIjqO9YRsRMWbWlfRB3ZO6ZGgrnbGgCpLMJC/vfeJh8xY8cOIBfEQYX8NXem
5M6JirI5tX3xfEm+HiOiWjZtRx6DpdjHfwcrLlDI1+UHZXXAH8wz+cNW/SOm37JwUTMfPLqrRDiF
TO8gd6j4o8NjhRJUblVB4uGRpU5f6VCYT5lHCHLcxdlLkXc047kQzD3hXd1Sjrz+HcK4XiUB4H+h
Uq9B4V20qh7+Ioyx29QqpnSC3MzrUOsC/0L4jddP21Frg4oyjK3XOB3ZvBgM2ZnM5xpocwDbI9DX
gaVeY3COH2rv1HsAiivk2iO6aSIrp2aoblEwNNcuvP17Rb489Vil8oEbYzvCITBC5miVxpaDiQii
ZkOYO6tvyeQuXNI20WatYtGAiLARBBj4eFZwfqA85hFEubYn/1C7M0uteS+U29X8qLLL9Gq9xJlp
nzMkgT1QjVWG8RjFC8pjmmTmOVCA20SWNX3mFvWxL2rvYCieBj0ZvYBUSJA3E3NLSNKS/o3dlDuN
nTf5n3Z1xyGdbYbUj1ZcaohYIr/ZTolDX6T1qRsCD6zSfFlXeWCurMAyNnQJxUttcs2Upv/lvsmv
ikkUibZhJffRqXfBRcnS/O6IYpkLiOjyjtk4THhzG7wcMSP4MvvorPRuc9eUvHxPZoAHfbChphNg
CkO8FIJuHpAeIF+WKhjE50PB+LBzTnqcOsAYyeT59zQsoMcSF6AtYS8RqiO/4g1ZNXvZzS/5qw8w
pC6gzKpTHQ3FCZH/1EfbnCBBFJkJBnWl56QHQaLRTyU/VW7cbHfo/ti5SinfuJfBaHGGz4tNOy8+
rYUatqsLxmeeBXK1tPCqitxmhCmiBx4uCKIE+slnVumB8/SPcqmq5a+YDwktQLxscCblD0hABILA
9PFnMFie6C00qybPIn4tMFvyl6Mdqzbf9M7xMLyLDPuY07w7epsyO8G2VeXGAyYwjaBoQg9eefF6
qIHEWlN7igVNn8RmOjfRtaK0YGCpdWzz67qNLjmzS9ydeINhA1F2AZoIrrqXsuULaijY6D7/tcGT
cPqdN79Lk0+wmhvJ6lh8olIajkkkmrPXerThYqRkNAfI1qrUOda4efcDWkl+d4mGPH1VdRUhRAip
nN0e3H+hXcNQjR4lShE3He9tNCY7wp8Yf4c6qja2XefcrqOD5lvl2vVr/Wrq3UfQRzhe0q44t2n8
YtnGhAbwEc2DHPqI5TW7Io52+ZPpAaDwPj41U3OZlMO9Jo3zd6Mj5hINmU+BXEWFUf6xcbxXgW7R
nVX1tyFCHm/oNU7zIn+b24m57Q+vjAe75VhrXyhE0IvIhWpAIjQgWidYle9ucC7bF+orWI2TuY86
7ycevfC5w/QI0wFihyrf5+YiFV8+EcIzYcc8T00H+C1mnKCMDiYypqGZhXzBaaJwa06lz1sxX/5b
cDE3S+sZ0TH/Z9xum01WMT0HwTmcnwt+ptnxfYimYq/nNGS8JE/25swwkD3rApP1Ms3icClf0+c/
eZwYe/aacDayg6+kGMoCZaSGLjUa+iyxVWOp26hqn2F0cuNJrZ9imyoIQlQRx/Xo/R+aT1MCHAvE
Dhu0e6mnX0muQMhvaXZ56ERlbOY0Ef1ZpmGzNudd01QH+lE+SpJ2YlpF3n3JdOXUVfUpNJpdo1l8
CzQRarsOaXSWFFdvns/IHgv/pcMUPiKUChqox6xcjy9pXrzI604HzL7w/b5dJHP0FxvLHd+Enh0W
z7ygJdqjAIIqRSC+5+TbOJzeVbvKL6pR4+7JiwIxeZyAI4sZaGiMLSIwsAtP6lls7JjyUWHgF/YM
d0tyiIW7tDB3TqZSNXbikpf29ECTsC708QzZOFzCSSk+Kvz9G89MEct7KeAEOxsJ5EOuIQ+hpWnQ
7SZj9e+1ACeybY4rOaWI96rNEqtO8OQ1T42OcIzTVT0pdDi8KiKILYywf/MD+dT1aJJQE0kFnwu5
mHUAD0cnDjg6YQ/NB4dR0vORfGoZ6W8QCu723+teYMXLaFKS7dhgYsex7G2p7g7U4t7BBCh1hPvM
LoB0grPWJcVyFPGnWjvNRX6z5meCwLyjbbTPqdOI2OhoFS4rvgLAVhmCGC48si/sUP4OGuRrM4os
WHkBguUJd0rYocu3GJSdGNMQBDoHLdVEzCw1UIR4YeY1sNN7GrhdsfMZoiK95F/c9tjsN1J4WJd8
07egXsp1mZnVfdAONQHHxBTzq7yY6bNfxwgQbf9qD0SMcD7DMWnfMQUURydzdnL3YTsvZtQVxO+R
n9l4xlHYiX+zmjY4IXk2F0VhdtCEvAj/GoFlhYHwoK5aGDVx/LeLQCgDuBEwYGE8z2OQ0MeiAryj
37e01Y+Fhv81gG2+GAVx8tAyMzqQHLLc1Q4d7fTUGR5yGQFE84jQPIfwOs9O6TH5840YckOY+5tn
tHvlhEQI6ahZC3YvDV215jWM3fAki1Z/BKMQudpSpvQqLj6YgutiRJF6Loxu6weFA8b57OuV+ypz
ocxY/U875982JKXsvapDrG1mzS6yzHgr9NB5NHZvxufJpJQdhqI46yaERaIX7c+h8D+gPl/lRaw0
7hXJULwY+rMXxOMvJ8v0fTRhAu19W/3Nu3pHv/O3Ch0c7v9HEvi8SiKrx39hEq0W0Ehuw/HXGCY/
8lRaZU5fNTHrnRp61lURagLzr3QOoL/FksbBeGQGgxtxBYIiv2d5NXOINLyUfUsUGnUNkR3lFzG4
2Z+uf6U7qH1hkmfzHFsxPaJouog0AELLduxCtoq3k98t1cA64NQkYcmnYq7cIYvdR08HIkMiysLU
+uA6pCRwEkcOKi/hll0qlb0NYIkvIGRxx0yKv/ODGsTEjdUkXNhtXO7qgdwAsoUmHHhE7+VhuK9V
X/lxvh0zQu/SKz/zawLlzcIyRfiClnkXc4+4m4A0WfSLOdaAlAav4gsoT2VrENMQmeZ/qPAycC0/
PpigRXbzAnrjyyQcKElAG6xyK/ge7FT89rKMexyIAMgZ3fYZH1aL9FpaGu7lhk/aIUb+kjrxJixj
eDAGjiotuE9Tz5UJzhhDlNKfdW+WIPk9LEEmNQd0fCFQj4GGTRqgpFdycYh6uz0Ubol7CbCMq/Mm
SxEdgqws3z29QaSAl5RZSHyu+d5dReF5jMWNH9aFdhfmNhaveQyY6JqNJTzg62RGe3ZSzgUznboS
Spw9OlyM7aw3kDdX2dcoIBitNfBDnH6l2k9mf1fI/GmfuxmITmUSqZ+ebijXWjGuiha7a92pmMmx
M0vysftTpGOm0w9psj99KubMH1XkD9YH/VmF20AjTpolyJDz/vpF9O7jTDkEBj1CSrDmjgwxm7/8
0x8ykrJFajJ6C0PvPwEm5hdvmGcUFrdkKeNhXyEF0hM+uLOqDFjwarLPRtR+tLyNj9xxx3Vvwaqb
Zh019TIeEO4+psiXJEtYrx5d79tzu2R20XhzmDP7SKBGcwGf1NpOPqNZJzCMNZlgLEK5h+Aoh7HY
kL+MEJURkqLpLuHRy8hla1Wyhi16pxs/usYvtpBW8cY3g76UtyESVf97Q/p3k7KRkalBfVZKWrRK
G/QbTYEdttAd3z0+l3AYQ+FTGAxPGN/cCEY/Lv3zSDr4pvdJlpHtCgBi9tkxsJLMzQs5NUMM+unG
hdg+VcZWmu9dBQiwFoBlYQIYb60wDNAsmH+7sW0OKQmnCxcwXsE4hrwRMxQbL6eooWnd3uAOYTVl
UHZ5Xs4gDMLtFKNsyiJHvFc9WjtbDcad3PSkrPqLvMWmnZGikZNG+44DI14GYWzcY4WcHCS4JASR
i6XNFUfZAHOzUHvPmbfsSKE4rbIy0paRU7d7tg3WwnVUiNmZi6XTvz+3Cbwl8vXo+N/Qt/i34I9c
WaMqLg40VBAgojC59VPgrZKZbNalk31AvsbCp6AUsDr8aJVUdJUpcOcpwzmnurTsbUvUD3ykztUj
ccNAM9WZc7J3006k2xbMCBwAIzCUIuONFIRbwG4XfoRNsknaz/gpG3QcEi86TvJ0YHQ2tzkhJU8p
eFd2a0XNm0011eojmv9c5tpphT6ZOWhsn/RyVTo4T7FnHEVTxicVAhbAVm8nNOO7mYISS96At5sO
QHdSA/ZoDyeIb0WoVYRNBJhiScoxitw5RWObnL2wUdmDx8VnSGJG4mRkkQb9p/wzZyP/lQSdTdyU
4/J5bhmHmMWEzDroaAXP7atmZO/tFKRVeKHzy23M9FekZjvbJC+q9Fp19fyEnupv003AjzkKRkWz
Rean0IsapC5Hz6qlHCbp80RJPvp/T92Gd05g6SeASFA/joiwVehGtpYzvCQgP8k26Vb9U0grc0gu
WZN7v+vL88C2kTw/vQTe4ShcBpxTJQzEVbeIdZ4LfismjqxzR6wumVesU6AbK6HhvrbnQxG1H3VZ
Yg83CLfGr5AdGNIsaSPiE8DH8SzR/t8NeSgAVazbRq02tpa02y4Lxf75iTzvEkNNLTF/jtQK91ZU
yREv+llRhvjVH8MHsOvxo++L75RpsBt0L/k8kih7b3bnEjZjYsGT8iCw6vbNm/AvQ6ohLXiWDPmm
52MkTX5Lgcc/9wdT7HhbEseWRW31rBan2aHVGxbCIeMmJcUq8hP4PZhwejdpl8UkTLTGD7kBjtxy
ZwvYGbAnrjGY+6vZCHeZEWHAGKK8614UncjfIxY5LHLiaAA21CYWFVn2aQaJtQDvAUZJb4yiY0gu
nOpLj8scDGrLZM5061U+xRPFWGtzeSkOyopq309Juu0EDi7bAUOc6MiM5wGUbiEwtQyq1yg3FFxv
QHRAExMOlpsPKMnNZWzpDdTUbhkRcVGcYhRWYyC78/r/bNUXvrMWakf9RmjfaRQ1mRHFH6Xw0odn
quLUz2zynnnuf3tnYcUQqC0mEChlSAQua9dSarTN9H+4Oq/lxpWm2T4RIuDNLb2VobxuEDPSDLz3
ePqzujHf1on/hkFyrEigu7oqc6Xv7FmXjOM48rXNTm49YevwNllqDLu14o5kOI9W9hWTjV2DLm2L
Rr0zcJSDlAvomCl11W5kXxJ2wdZnV2JYjeh7JRuT/Xx1UQckV7qMqKYqD53+kHJ8F8pPBnFrOuXb
vGf/1aryVlSGfq3s9INYm/KDORqKHhv1X9OgH01SilfHbW8cf9VPb76idReyLcC3ch+14665scgl
6fBV+Ph2g7wr37Kx4a7Wcu+Q5Jp/XlYuBIvvUTI/2AqlF+0OsFK6cm47mNLAD1Cmjdl+pNC0T8ZA
dgjnVGnj6XvMOOOkZ+s+YQXfNQYTdrNQdSJT8QwwuP3rKN3Vs9rpkcRRQv2m8CUcJu2Evj255orw
fWg1qE3RYq962+R8MX6Y+Yj/3Ctow2XollczRHP0aRbIbDtptgOWqLUtbmrFHqf9THcF0zQvkya7
AEbGhQ6e5jJimF+bzCoZLDONtEFtPqg+BAEiu/k7xcmjE3vqu1PPxKI6LoybiqDMbo6+mFECEPnv
LVBN5wG+Jiq3OiMfxB/oX1VEppK7dVzOHyEkobhnCpw6UJblTCGe0SAwactNWutl7yGIYwDcQCDJ
wexh/CuV2r00YfTXY4F/nn0y1WpwxAVq9+ciSU+UDMFJ3v3xIKghPZECWu08N2iLT8sNgqgHpT3H
LjCAp7lInWfZEIFJQTBb9DSErJUayS5E2jV0zy0VBv4YDfu5NaMHxVH9+2VqPZqxdZAWiZmaD4ih
aRLEozKXzNVgZyt1vLQHXNEj+D+NAo4hj0u/MjQc94gM4d6cB/9RPvD7nX1FCBSY4QF7mpyr9Vz3
K2np496JVhngm5OX/ZWD5KZne66xh1c918uQtycg8DDkx6HeVmL5TCLtKVSL5ODGcQ53lFjavJ2O
stww8STA2UWJ6cfE5OQe60DOMTuligIvN9TLlixb+vKBK60iP5qiUJYbFiln3JRM2pbO9qgMD30A
tQtLsjUII4KKSh2H/riVtrt1z9GP8Uv3m3DoV5XE59lM+ks6Zg35o8MesuJqkf7YOTtxj0d/KgnB
hGLwypQOr5OYHeJVMwCSFUx2xDwxmJ121ah4vnCBveeh3V+HCtmtUpA6bDYKJQhgbYAD4zQiG4/C
rSq+M/nQJNSa9NIh44jr3VeM6AE4bUgnjKkVgCjGTr4Rr1Jx8tR6pbwo/pElyjlhBHVO8pl88LTx
30vNU2CSi1+V75UFgb5O2XibvA5TLO8wrE9Lr8rpQfuaak5KlrixkJFh7s7xNBPPaZ/iMjzPpYnf
Y2DeGbcIdozJ0faN5saQs1FYLTMgK0uR1jsalJ1Y/cJ7uBwSlDSt7vK0vci1LXU2iOFITtFJRs1b
yr/ehz4YJeiWl6dtzKGihTWz6UPlYHWAhH4eoNNwQFexphhZX7G9OPgTOYmMhvsJj5/lINCiTwQm
3bFpU6J9fUvbwNUZi33uHC392dP76TerYxzE7AR05DhyaaTEeWqyK5w2vjokk2woXqffxrCxm/FX
wNZ6kIqKn7HW7CANiTzk/n4LuFn1uK/RavVvDZEaM7q1W0PZ+VSHGQGzsXdY6k+bnCFM831wlZpY
o2ieioA9PRGevAwAw3LAIOgI14EQ0XqBo2yrDu7GoHePtT7gj1M50XgFilifZuFq7o14XwKzlyPZ
3uQb6RJSu+YipjVLz3o763pwjkzMW/LZKF5OtFMPoWcc5Pt4/33iOtn8ySg3tD1KqYEmCPSXstCb
iyzhi4wetp03m6W2jYu5IlQHYzx/wsGD5/3PEiza21p2VLJ+W7pZgpSTfpoUdecmA4d4xt7Ht0Pt
Dp0VDAn6xriwP5e7I/Wwk5KTIG8ueZvFpkGGcxoxKuEjP1Ck09ymk7POk8G4UCFfs8iumZKOdOLI
8bOudvyuIeHAvI12OIAH6wKI/jmD6aAgU9/qj9FU/8HcMO2kyRarA2AHUTz0RhGv5fy9jCzvPiLP
g2G2nqzV0nqCMB/hqEVrKmNLWmg7F3Lm7+hxdQHAG7DbiFOVg8qxeZv0yIN0csAx7XEGoZNIjhy4
Jtmzs930N3ar8mgyB9kT78QMVU5aGofgQsMfV2M6TO+syW+ey0QzVWay4FJSbNQ+szezE/JTa0Id
tewD6KefZKkptx28oRTdFCS2QfKunDDKeaM/WT3hGvXAWB0Wul1r9WMZ6a8YyZNjM1f6cRgxrAVB
k9/LlgxCsYrqfboa4OQ+DROVlZK74VPPFHEX11YPAkFoO7IRo6vT9M+ZBxjeMzkF9k31EFhEVfLd
NFffDUnISSoYSolTbFEENWtL6QsizAFzEgiLQA/LCVS9zh2n95h8TvHNrFieGRV2LsGZTUi4p9Yf
m7SfPgM9/PJiL7sYebK0jX86w1bb01Sz/YooVjxbHLhn2N/PCMMO1diHVxhWyP6Z4K7rMS/fgHgC
rsT1sx8dSL04olB1qSY+EPhMbjOTpp7E7PeFewyUqnxIzBE+do4n36vbGbUPfqt/x18aATtF1fr9
bKGBo/pgMujWqzyL2+c80zdarJUnfB7ZQ5FyPF9quCmb+RIZbeaGV+3tySw3fpP8Kgi8hQOoZA+m
bfCtRS2FoquQL9xQjTugBW4WPAkKEloV8kYy46LajEZOTBoGiOc2awhIZzADxoMWRlAN35UBDkL2
AkvVfq9iTkEoBOZ8h25wrUAvuDQaMt5A7/qdZaP0kC+LVjMRQ8WrNqK0l0PZOS2cR5FHL8/h6Hww
S+randzn5wSOM0NTdAuc3DWCIlKhk23DbNyw6kIcQzpCeES/a6sOkkNlkUjdBPHFFHq+zGy6gzYz
0ttowUaK6obK6vALFMalmUaEAaI5HuklUUD5p+IpxaESqw6MQecqhcChWI6UDgYi/s5f8n3vAm+o
hnGLbtDGMiBc/5wF0nXuWicjQ5kkP1CSxBo8yvXBRI7zr8Kegic9AI0dpvg5q3BSrlPUIkRqSQu9
Os7owGVqODnA29+WJKtd5PxcjtOrYmrXDmcNMJuMKhsX6DRSxv6olyYGRCu1wHRpILnEf12OB+VK
mjjNm5o7z3YYNRc160KGGwVGc29sd4Vtj7diUktyxYLyY7SMf8+W90Yz3IW6bgHanadzTlHlxB4O
MwQjTJQ+uemDDdBL5zyMiGcCNXhfCruxyBuR/TZuQraKC1kI/TYKmT80YizhktGyj1ns1iPkT7pt
QttWeJmxlh0Ltw9mipowQIXnv5ETlb70aPIdM3PfsdkAYLHAIA91Y1wtUv9WWpUFT0IODU2u/AXP
J7xnTKK+BviG0ULqSBzH6tlNYjzqJVAYGozn1mNMByh75ReEe3lCYNCHtX/i+9srNOmvCk0IwBgt
iJYS0eJ/D2Xk/nsZoM/ZIXnQNyp9ZULUiETqHRh4ckPBOjluaRjmaw/72bZKIGXhN5+dgxOglZSG
GRcQJ4uAA263tm/4ZetMfZJzizjAdI96ZNNpkGFFtuK1KTpH3dDjFmHkJkYvowufZj3wVospvtHR
UI4TzbXYAFCbuU8Ifwe6rhEFVeZhaxxqp7tCLR+d2NgrKalrad6LUQAMv32FR2g9CaHZUHnewu0o
6voJwz1ha2XFIVswBzh7JLdsRGyExMGbB7CctLbkQyPMw5NuYxcQblz6tRVu3DbYLq0hatgTWHMK
4TG2cKwYyGzlS9dqpsOrEaHUlHJ1JGmrygTVsZwlnHCo9y7HVr6loThXXf7pVfZVbsF97/1GPG4d
W45FWDuTHZ8rusIxHFAbEHMkCyNZD8lnTsa+PoxuvzKadtXqHy6d/U+PVtZ2Ujrr2KkZeS4RaEES
V+odNw29Hg8I24zPEcEuxJNpeJMbrryQndDJtmTIRKuEEElmmrr5q3Q5lMbz42DoZ04b2XM5zc7F
crIvu27DKzPxcFu5FsxIo+0BQKdrRkcBIZE9i1IhUDY+YbQ1CimLQbK4z/Oy+a0oLi0r8ap2KxTx
adztOlCe2Pl9Di5eYLywlm2L0jpK5QPzkujVoFm1DhS43Y2LrpITxHkmIWbpDKW8wm6rw/I7LLAQ
OoA22R2k+bg1SSyi7ZrYrnvXdn9kj1A+FFZwjUlcQ1NYZsdCjcpz3M81iIz+lywaPdtozuVgffnc
hOulBGX9ZUiNM2VNILN9R/t/SzKi8JEGBdgKbjD57OdBxy5OMhLWJiWfjIcWetiaTEB3FwlhcKMx
sMeBO9Ls+l9Zac2t/mLMnILHv4OfT48K3JhD5KqkLjX5m9r3sEM5H18MCwDMnGnFuY2cl6Hu9VOa
Ed3u65xukP5+YDrilKlq32FIRzxqGFMYBJEdHaLjbziqjoqgc2LfJoWjimjBAWFYBcnMFyKmLYFK
C1a6dmwHxBrTAvXWT0Xx4HrmWr7K6DRdfE0vD3LdsXPa4GYFUAlf8h0f+H6uSv0om1CjUWsXSQuQ
L7vTcm1oaNykXbQiYGHTTnSgxolbedt7XboJXAvjaBRWZDAr5QfhDubGY2c89hmRxIGHeWfZZ1DD
v/6c9Yn4KapVZFbfPVKzfW1gSMv04E8lnK3yIYxH9SQHkFjtkSZB0Ixr5WVM+3DX6cBgW2vcDlrj
PqqIgumKlOk/4XKhKivFs72P0oxo9USl/zE46lErGnB4TXSpocW/dOOvZXqnIkIoZrv92wAfVz3a
1kpZKlcieZAra5N930SvspCDNB4eHDKZVtVgezj2k0NtIlitaF3BsIDllmVr2blj9aRBJUK1OaN7
A2tzB4TulmcBKIWYXSzr0q06oKEUBBNLnDIkSWUe4QbOJtiDNkFrGJgJkgR5t1Xu1tS8jygZSji9
g7Ydx3rcD2jProGfeVeipplUgntyKr3CcFMH5xQhCIdy9CiBng1H6dZg0STjxKDxYFCCeEP2Xg+l
8eJU5VEJdPstcpxL4BvWN3bmS9505DLpzqYP4nozZm9QpzcmPrKrKv5PoQNixUpchk7iZaL2QvO0
kUNJr22R8mGvvLjK3MKdSKcj/XersouX2mDC1wzdg04iGb4x212aMm2C6ijS6KohW4Wi8z9kjeyO
yyEVPeFtGKpHYrlKUOIaGAHFK/fLGcLWudIi0tUPla4bqN+ELZsjz0qaXIm30Ele4ZPNQoTx/wYT
tC3wzyX5Q2969Ta0yNpcLvmimPcoR+H4CElaZBn5nV0zl548YhZF+5c9mB+3wLQ01PcQBEHpEAd3
l6ple3CEojg7B4YDX1kIi+1EYQeNMMr4Qh1ikS1PaslERzsdXH0LjJSSs9bR3/YV85vZgMAaekDu
SFiqeo7D0A1GAMWmXtsXrW5PGu2ng5Qr/6iXk0qlL+OaEZukEQd81r67WT4aZRgQWTsxmfLh0J29
stV2SxlkT2BSmEqlh8ISAUnjlOOi81rliVKmWf9/s1ySs0njo8mCrjg466Nm3suHyppQfGsw2+XL
Hm9XZtvlZZIkEqo88jRi582fS+zOLeLRQ24+lKpu7n8aEvJZiUVupU1oymSnV84MVE5A1ci/J+WY
I2eb7VLxKbYar39+X5rAuvCd7CivlTDhv95oRMDUYHQaH9m3aSTJc6XYmzaixmzY5KHd0RxX6cS9
yWdJ29d4CgkwGoQhfFI1lI6OYTzIB6MH1Zrmvm+9R1oabJTUTpkelm+ogUHdmFocXvqoDS9DYv5N
QWJpmy5V67OKr2HtUW89kmFpPMuxh1uhz2EpOVduWuwKK9fPcSsiGujH0SrR36wwbF+SJOLIMkb6
c9KMz53QINKG6rdJMHCMIYQ+XLsKML6iCaqzW4Weu84SFwK5i/BWK4Ob8IPfMf7LnuP8ljeg13Pd
798HA6XoBHlreSbfo1Pbrwbx3vJMTTaDBr4YtmtMeuxlmaIiaiVqkw4Zh+jY5xii9wTfR/617i1z
RW4ZGeZK0F2a0X1uIP0cWz3UII0HxbURZZt8ZhHUSlkJUFYnfSkIu/6pIRz1wYqq5ZVt5NWak9I0
IXNhr0P8kYAnlZ3DusE2PulIcOQRqGq5bxih+Bt5nZpTQdkpfs+l0MZcSZGpK3deXIHDbFEIIRz/
o7ZO/tqgquaM1E1MQ6c/Wl7B3RIW8s6HydHOVPZVj/ERnkdMK2guN2Uyv80eenYEcuVNDZFHhDEx
pQ7dDqauKKWZCge7ekTd5hgB8zOxRDiN8dnKy4NdH1zcDKl4FbVBgxOBqq0mhcBoGAhKCWAcIFiS
+3hjmPkpB90PmXcusgPGO6y0bMEmgJyjYWa2s2BRsHwRBWno7+1glczOBZ0bEiW/caKcYUk66O5o
nJaPJeiYFFABT7usgk2otZW+mwOzclexZVp3dfmFHyhiEtNED6V41ngES9jZygo0fSdHOBOQmJXQ
wV0MzTc2bYzg4m9V98gfrYr4VHGwRe9IGI2q5tzKM6zr2On3aUZ+bBOB5P+hytXK6OC3wGlI3iZT
j+DYi5zheoqTc45slcZxx/+qmX8zd6WjVIfje0I0QjjGx2UFWMgMOg5yilqoZxo2713UAcBkyvfC
FjZtirJV7vpRs/aJ427ZJgVvC6WsfMhi/CINHPejWb83BSc+UzS73MAmP1geEalzOJmEJSHcxfQp
OHw1kYTrdHKzjf7fpCFMwmI9J6GzLysdY2xlmZC7q5HJTfcSGtqHEjvjgz3Y36xhK355fOJYyHAu
JBSmIbolUILxSQ1m80Q4xa2kb3Hunf5RDmMrkSclnyXVntkAzijs5r2rIvILlbOcVUeTFa5j0oqW
bgY5rIciHix4KMCYhryh4BhmeOpJBTWMmbFQZ+lG117lK49sQbTRQsWE6dNYD16ewwZzKF/FiS9v
XcIrgmnHXPZhmJzyIzIDm+wkgpMsk3VSap4DrYeJRMxckiWkl8hhi+t43kU33AswmOLTVk2yeQLQ
05Wpg1unv3kMBBzTVus33cZGvVAWY+VTdu4aevpgrZS1LLT1yYofio5+w9Dd5V3YfJd6c6cyYHvX
XAS6bryWk8pSTcpDxVSPfZZ+8Bhr48YXav3YicyVlhvXyghozZhmXAKi1Zt7I3MPo2tx5Avi70V5
AoYL5kDcnBa5vVd9daRv3o31MVKU8PLDWgOLM1y4hby9N49P1LkN0XyEqhdWwXCp0fDZ6UFAcQqp
ZtIc8sZ56+f9RL9MkVftaBaNW0sn4lahbb5xkVB+l62aHJnwDgctTt+KYLZvEUlDW71LkX5RP/jc
bpS2je67H/Rc4e72kfuBjxf5V015OsVPTTLMe60Frqsz3AYy4x6LGcWBFqtnhvmg5ruxvclOcAwH
jPnTOmK+c51dUAKRQ/Gr2HwJZUpt6GgCHu+Mr3kI+UYgUTqt7JnnwgHF4BDgPmvnp54v+SHU7C2h
DfNT6PNWKURAwYz53KmYXKp5HV0C1vPD/3k2jKQIDKUgjbWhyrgRT1WHGf0ch4QVpzaNtkbtnYso
0ZvK7v4y7d3TSiQFDqvhzhwdPJWg/N5UHelNhQfia/DcnRFHyqeTxxNEHK5mb6Kf3BUcqqYOMIut
2eZpwMq0QulU3XeWaq2roSB9XY6VZ9XEiCiUOq1GByj0E+sgWwbh6DyXqPfWvV53x9myh6sDSG5o
3d9GTl+P+84MPH+TwMw+hzUc2lLBgVf5KOzV7JWkhfdmcO7cfvyS54euIN86yychJ6ToRWQhGNw1
w1Vuv7t0gkf+37LV2VxcpFVUa1cjGaON/fKpqftmHSvo1xXk6nLwhz8iOw7ObwtbLZElunkKKrrA
jp5bwD9tA9wMKAo5vMzY5Rm4nDGQ31wKrkWSAiXLQrPd9nslhDlVeqW6CYah+jCpWRhKvKhuWp/l
kolGKSZWze234S/PQcctm/gJCJVtGSKGxWfErMRUroTB+8l6ojmw6+O22hgI+G+aabTo1gvtJZ86
pOJIj+HHlYFOeng8mvdmTdM6761klQwppgP6zxg0aGLV6ROXhHXEG9w8TBsSZjzgDeCsU9z+zEu9
PbDwhdsYBHAVuFPf6ykxMGlHWJPYVpHZ9a+DMRsPbmdA0ygS7Dv8maXqJWWOlEJ+NPmyc6v+hOTs
rJiRjxHe/pDLp2xbGCIlqar2M5BvDHjQOv2Kc4Jh6uWuJXJwZZr2MZlKgig0jx7gf/4iy+F02NFM
kvOyTNO+R6+wdp3v3kkFcVRM7xg9nMcwwpsr4Ar91HL+CKdlPg9lFZFN1r50SSD625G2fPZ9rf0r
QqMevnGQjW/FRV4XgNTvS9fJNw627GddqW9h0P9JYktAJKnFKIZaMA/ZF63gbvycswEk8N9s8Het
3Tms5cVdHZIQRIdn5TUJOIZOqyDBi0W18+ynQS8eLVmHQVggRikUqz7slyj375jORngKDIwykZPs
U1M5uE+zkyiA2cfme6wGLC2txsy2SIwEZJTyYvXdc5Tq/tFtO2BgVgwzW9YZZsKZmrOGf+ZEhn8v
1q7yQesany5wSnhoEszfJX/f1Uyd4Rh2wffUTRYJdhy/jWDKvkCfW3VG3EHEBEXDkQGMNECA7Gb5
oTb0P4iZuruf9+VLzL0vuZIAExHSKflgJvPrVJjK8pZvt8a6bMmnCoY8JdE6T3dm0NIlHxQr2gMD
QPVPxzN0CiDuFBxyxBb+Ivb+lEUuvSxZ+VHVWxczsWiUQmYMineDBLC96LcNttWCMjcFV45nAziI
I8UnZmvMZwRioJGp2x5XawSZIu9+61nCZVNowUGfpvfl3Cs37cI0ik0QTG+F7lS/yXiURY9WmsRH
zBMMdHGob0LgGnYD0IvsEH3H5dcuJv2fw1scO/6uafJrNY/l2c6dMwb1Y98BgdQUmkTwApii9QrR
iwPLPJY7ehx1lRYbrwxvqPvrqyoa7yaaLS2hcdK7gcEyo5MPkNvfbTJ+sHdgl/Fg68qbTrWi+aqR
6wKFGQ2c9MNCy0rQ5PHVC+27B7gp8f42jN/EVKe9eZBPUKSHB8ONFREyEz8rVfSghvWIra1BOqAq
06UntXMlK46+R3sLKo4OVUfViz8sOzJuK9Z0u7VdrmvqxvZoP4HLidfqpFj72MmmC1KsjQ034Q4F
ySsnTcSygQjK5PCLcApbxwFSW7VWbcrirrE+zGoYxDJPpISj0j6XDkZ10Nu7QsXE3mqkh7OwPSEQ
ZyxWZnQpBVbBxfq84nj/jloUI35/P5H9RBwZGFlweO6WAJ3xqei9ZbCGUeEYE9B5xHsebaDa2ULR
UkAXQSk7mwqG64mJiOUFdz2tw6NR1eytg6Md8JUHh0XuS9Pq0E3k6sktKpo5BWpAWQ8pLF2YqUl6
6/L50eh0jH4ppr441+91uuNnRsX4UiwSxRLN/t1EeoSDjp1LDuIGX9XPrZmeh9rcLoqmoaSD00fW
eJdrtb3xbdSxJfEcssCLandd2WP76qfpSQ9LZ+8N5bSRBTrnz/VgYEHn+vp2tfGa58b8Tdu3+N0E
xt+WwdtZTjGQdBincrSLlUI02KqJhi+vE4wbvXysaNdfpeDQB9uMnKIdH2KNJHc5ABhzwEQagsmN
acBWDdvi4HMFSvOLi/HjBJsAeodhD+C5Y2MXiGe5yj0sJeMpGtt15zneYbTS6DG36WSJQxPK7mfJ
SqoZX+RWnp7By1krNYlMgp2s9BjVZnlIS4fYn5oo1aVBQ5mxLjSTAJxCzXZyz51iFNt4eEwIAYHK
ghTbG7XBe+pGCAeCDFgm4dUPHERC/Nlqf5J+LFSO6MwiKPKm6+zhGIe/+1idUb0PzX7yexZ/R+/+
sCbcO2WBWCzM822mQOL8WQSQniJ7mWd/U2Dm2bokYxwiA1I8loTpc6L3Zlp4jtBm6NuEq/Wae3W5
snpa3lyn8VHtjXblI2476NiLmCkJDO6AuLyieKY2DzlVABiS8rnCDprzIoSd0Mx3LeFjNI/MW8MR
hBNi+zlPrAlr1Ud6XkP433O1cqZRQhofKHcuqQgADMmNu9hVygRjJKtLvDJ8WFW2Q7o9ZqKHwmjC
31PbuyusZO3JK+br4kwPsk9AF/hpyTT6J82uE/0+q8kiHJ3ppCeEwBlSMKUMY/WkxIaOGq/uHha0
ruxdaIjKa7zMe6PPOpr6WvqEnfuxyDWyl2r9qTNbiiFhnRiALMeCZ8N5ReXOLfhZ5EvxIJ91YKq2
kYLGLsy15FHJDXfFTxB/Z+1vvanCM5sHgoqyppOT+snFqbsa+4ZQdBGP82qhF95GhhosH6+RB+vl
0608f7wL/LuqZzwRF+UAOByhitaPqBWL+CUPVXAZEG+0oEdTIsYRkjiJ5pDiMyCLSBj265Dxc1SO
zqKFZBZcnPq8fZffpaZVIgwa4ePK4f4/BOzOeB4E3dCd7WETI/jmcsMJzb64Xt4z0SPWSFHubSAa
EhCfHmmz+ru+LMPnITWy1eTHf8jIi577TqX7rCLc31ZB+Lkc/4jw9bf8XQezSDT8R8yI+2DA0SNP
V4p9wdoCYnMglsfpudPXsVrty5a0vcbS/TNtmPwZ6CrR6j4WxDyKL2FHhpmOdZdhSjWdiWG4R081
M4UCh/3PVd0R0TqXnnGiXYHH2KS977bJPx1xoiV72SQLcKptLOK/1rJdtvTMoHMBAGGMrOMh7JQg
W7V13BI0yIMSZ/4FEd/BFloz+dYcz99AETSkWcm93M6YtsYP8lUKSXYZu6HyGZa5ZhkEDJ5FBIY0
elQF09A8nQpuA6yDVkc3NW589SbHSaod/DFCJTrUfmHfpVmgY/jiB83s/slzEJvr/aubGN6d1May
JHj3aT+8lSVuW0y+3mrRs9E9si6NcvH9cl4E1f9a8t7cnQvUEvQo5/SrLbU9o6/0qox+d+l76zaS
rvLHhJLjt/0zdzgyiar/gFyU7+cBQleY5HulHtkU+HZX+qAnj1NpT2Rp2Qe5vcqHIYpR1JS4PpPi
19Rq9UqWEQiOUF1KPXXMVSZFqWqKHZ68XXdY1y3aOyl34DtkfkrptwojDYqYaHLKB/klaho9wFLV
KvLi8FP3kQZwRnIU0g5NnATqygd99LCjx8XHYCYwV4W0xkFEcRdigHIQzW4UNcPqFEdw/5Uo2o05
3SFp2IVSR86JPIo7alxt6NFFyXRaJm20iImLQWZdQARahCBhm+IdBjTPqUqgtwWWXD44xFtBMacd
2Jft30CQfuIwVkhom6adJ0g/xdx+hcbGKqwGZwfifQug8dZhLwS55oZbt6IjlLXgPGAm8h+tPecS
WWTPtWXOUT5Iot9zM79U+yBp0l9F13wxhCh/zX5513l/pLZkaKP0bGaRAA162iV2As4zioeJeBH4
lFO+MfConAMls67Ki5QoyAcpaSHwFHGrQ/RdAV53E0+B+0izHqsxOd9YwtjbUUU/EVU5s1NM3O6F
dy7GNCLlWr2QrWK+VmnwNdjBvRG57UWljX2M5vFbys3leS0kLm2lo2U4StFIYxQ2ppqu39Sw6qV+
CcGCv4+BKq0iJ4h/BwTNIukVEBs4Y1WKNMLqNolNkqWhzJchToyHoFdnjDjZF0pF61wE2VW6Oubs
JhvICWM91X9jcZ32TWuqF81hVyyNLF/6mJpPUk1i0ROX/QEPzQzyAVqvVKqgqFh7G0g/G1ntG0mp
7os97fzpSdcdcGiRc+uy/tCVXnDTKs0/DV2YQUMqoq3hTTUXFxEg2cApLpiGX4j9wcwo1a8xCc7x
UIFWEBP7YrI04iCp8GXRlNOtXaGibxFPERe16Mr00r3JuYxpYryBEMRw1ipXGmrvS9DNKV5wochp
cFbkiWleSjolezeucKrIQUqgtme97enxgskgIyqNDvlQ2WtaRhpxZaN1GmfyyDA7ABvIWLaqCeE9
CjoRBDTFjzNDNpzejXNsRNBG5WFuX8mngQiayXqTTk5GPNFKzeLfbCz0eogtqn1ShVgalFfT7Di6
D/QW5cvI5RN2iFK0RS1OxYB2/CJ/QIRO36k/xdsetddivTMFXW7piJJd3W8Gi5grR53ufd8UP1EY
+4QhAx2TtUWqAaeeKrR9UMgE9jBQGhCQemjs0PAmW1mPtkSl+qCLVh7t9YO8HIuRZsvyr8xOrW1d
8nJFhzpWEv9Rm5FA27b9lZEh8RgqcyOsG96GpD1v2zfJzOduoPeryvspLbDKmPMhQvx1aDy1AOtH
4FWgozjzelyE8sFFF7s8+3nPEb+aDJgySkhSm59fAF91IKfx3I5TgVfAvg1SOxCl1AHipVyPgWIa
BNHaLI5Y5++A9hUufnKW+to1fvVGrtw0uFGrXFMZNlrZA2QpEKAZtYpiW9SqI/7jgqTVSx6rCDGi
6mUW51fESqrAjyLUFy81Dgu1G9d0c6uJjjKhO9BD10FHmoI+l1+U48MuyJrkFaVcAhQxATpQ6AqD
LZDi02442FNdfSdC46Kho1mh39xBirPecx1+opxSOl1W7+YUkUo5mShqqSwOYdvOLylu2q++bWml
+B7WVoxOcag1t7mPGCqDRj/pKOPXoc5Y3SMDAUOWjSKS4upajSfZKQROrV+KzH6V7Uy/ab4L33FE
GhXTs7L3HwqXrayvOVmYY+0csykjxIj+XegGQB5ma3yADFmdmihJV4oBhZ5WzGOS8fGCvzlqrb5i
qNZ/WCrIbH+qe5SzAO7kCkLBaFx8tEKPHTzFVd21LgdpxqByaWoLRlVpEt5+ZjzlwJYzKMm4C+xk
vFohip9eTxZBk0hQuVehkJrt2CFb9sb93Dkvlat0+8X2h8f92iPgvR/M8pyWtf8kH8Dr3JAeh3fy
lQJLANwkIKTWi5WnCtzKP1WnHcfdSmsd57HE+q6kXvmR4bH5dy8WYEMb4roqtqlgQPvIpaOQlyT2
nZoBZOyC4tIA5m1SvH2fYwWysSXUOuucndSD/+AW6hYh5iIeA6vwGYP3etYJAm5Mdfq3KmWkvP7o
GeQzOgFV4V0si5gVNYZcH3RR/dRoMPbqCVFOXenVU+xhRS495Vl1TfeWwZIUeriqIsPRxESztIUR
fDa7nup0QwCZIMq22n6O4sPc6N5noIBF5Lidr0q9HgB+CkdnHUXzrq7QJBBXiL1arRyM3Kp2yPK8
48Tk5wy083Dvdd5459KgRP0dUWcJr9ici6gtcrBSc2jnVcS9uDLqJt3nIYLbjNoYgZCwG9G6G9Ba
hNMKNHR5j5SFmhK4sQQejw5T4K7B8YXStMjX05dZ1tMt9ccbwTVPi5CtIw24rIYbAAci0gZG1CQy
32waXY9KS+9q6c0nZkvKtG+1ZzXIX3XFpbNiOfk6G9C7OVlgbkPOi4+wkQNIZAohrG6bkaHFv3cJ
nfqXNf0/xs5kuXFsy7K/EhbjwksAF21avjcAwVYk1btcPoFJcg/0zUUPfH0tgPEyKrJqUAOXsREl
OQlcnHvO3mvXxX69p7oqHZw8owO73u8JTvQ7aJkbenTTeX3awFZuLrL46WzPtrmPmW0meX6oYuPQ
z0ciIsFLa67u7OagTv21bO4axY8KcwfaG66WPoV+BF72mLpEPU3i3u4Ze7DjzeRdh+dt3R2v0+6/
vqyPDdARQHPXT+vj5TIpaKpZOekN+66sY8QinT7dNgaTAC/qLGz9LrTT2/08Gb7GJv0jKEhru1VE
/JUvlt3pp6i06lMhZXQm2YP9TFcZOMRF7Dei+8Zypz+bVvqjxn/m5djmzqsgXwiU9cm/iYNmRBfL
mgHYLpZY3XR+lvpMQjdDDD8KBIRdisSXW3HaVxylc2DtVSsH+I0r+yQC0VwzzCE+UKKIeCa1I2Mx
NP0ZWetd3GUE76Zkod4aH6FSs2HXU8vjUv7Vuf37JLN0a4rABVjbXkOivJ7tOXb2g0rGACHAp1DT
rDeCPI6JkYvLAI7lLyOLqsCVHvOnYcnymBnp8a+6MnLEh7LWFEGCldXBMGUuRk9XAUWqa8gxVl1R
SBjdGIuNkVWEdDn2G5dM5cYU/Eufg/iYy0Q358gYlrPG7khbMUL4rpYtf0KDo/wxlFnfrMCi2/e0
IA0xk1XbQYLEZqAg3oQd4bMI7V3rCHGfyTPUBw+Ge0JxTLJa6/Wi6s63mypMSk87hg47rpsCQLfy
gM91mfSquMHXeWvQK/aJdgyIWBqItlDcnevQyVlDUlxoeocmja3bXWvJTIFli+Mbq+7WzpP3rEUb
uReQeA4rNBJBKz31NcfFlOLZUSblPEJreIL/8Fmvxocl1Rw7w9Ee+81NhEpOwky8LyI8xgyonwh0
q3aJyn6I0SpVSjtGm9VkposQz9B6M6kUvyPc6zr1oMfBmwMxXcXFwY9bw6quiRKB+XMfjD0AHSMs
n5C2lVd6hsf13rw8lIQcbWFQ3pVm/yviGtwatPyWnV1lV5kntVHnz7GYVlZkoeR9ZELZwq9BqMn6
JXCwjhNjZW7/eoyedEo6Bd6Q3jFLv0MgdmjoEWxv+zAZMlUcTKSaUgM9VaY/VkffIDNr09jguwuE
Qpcin3E0ICl+LRB/JFb0MGr3t6soOpF9qqfjdR47pu4yz65pAnCet+mkTa2zK+Y5P5mo/Y6CxOfV
R4ssgnxGAPPQTpa1eUqUeE9ANpNSw3XuXYEAM3JDDszFz1pk8EdcMzBOxmyyTKsNTYBF7xqFyuyb
KQFwHBk/jYAskvUoQvpzl3WNtS2DkRzaxTOslUsGt5V1uJ1TZL+F7p50jQ2aUbsNma2pul3wqLTG
NHRJy61yNs5JXmnbrIKaQW9af0D8C5YQWKM3MZt9j4v8IbfH/XpelfGko0Re1HVqwE4BmQeXS7gw
iTK8CCtXH+OQ3hOH8qylPwiktP1ossDQi5+roBoR166TmPAqEQr4aAthYTSGh8TGcrICuV0Xo26i
nLMG5/PtHOXD6Ly10g+Iob6zJrKw5ZiTnE0vtjfj+DMZW1Sg6Y5civsQCMj+Js+vM0xlxXAdndq9
MMgvr4Bqr4A/yweFhvf2r1vK0CKgNyBY3WQtrs6c1u0kIeCVUPejRbboKuqSOjre2wKVZUsGvRWZ
Z6ez4Vy6wjpN7JoeTHRpTGTMp8Qt2wdawu1DAM3qmLHWeTbF3qrosIF3HdDb2NuibMdbsUdDE4zw
7MbEvKhE9JrmT/BxXHGGLnjoRPmiJNJkQ59Ph1KdvwM2kDuJUIsE3SLcOgFLiqIBoVhNYUGTI4xz
IadUebELMxzxZPZd3Tl5C4dYecTYnO+jSp2uQoM2jIXg08b26iFw5mDFqYFfkuWsx8I8RQ+qTH9y
oUKoYE7mC8j1YUPzN4OhrZgvgyc+rLJ4XYfypuq0e9bKYN/KhpUSvvghZ4q0u3V4kKEzu8ncA7zN
8V2LjefGqqqUXFX0KTKmMYj+PS1m8pS0UdlCORzvgFbD9Zmb+zz8QTOm3q8TBVd/xi8GHU1n37G2
d20SY1qjZ6pW9+JSU6+Q48rpeacjB5B/bm1CO/yjcPL8vsToZw0aAYcYvPBMG0N8M4k4nKJuHe7y
zjUvLWiEx8qANgkD+NttOYlDEk4WG8V6UA8S0QBDK3mQDgGFKFYFL4+GO2JL8k26ZBgMbK/IUp6e
KqEwK1kmkBqT8VPLe0iYDLtxhhDZ3rWaFD+M297Fg0Te0Nu00mcYTRwAyX6A9ogOlFjlaAm0Z2MV
KeRBd/VDGCvvzqK4KRiM7ew5rA5pkrOzHub+bt2Cyc8KDNnGXVZi1h3zWUmRrWi14ZJ7IslynnXm
lVZXb/QMw0xTzh1m3wzPsdMOzYVRcwOlqKB1II7rnfVhdoPaTvZA/uyl77GO7DVNQX6LTXh9KBby
cZwxOI2kRxzbAEqEZd4VBexJq0I5OywKwL++6IDKPEZv+d4wFjkP1Irj2rLLwYLtGjmITUiohIc0
jPyyoAruKcu6c9TmO8biGtmkuumbAYmh6tIAS5f8iRacKsJVUAL9TMgpiVi7m9rY0BBBTc4P1YqH
w+1qTW4P5tzg3oxUSIfsk/31txOTg9ZgPavWFpFionpbMQaFTrCPbCcNFmj5UnZyCHl/SWxefaF/
GiPqJNxo1mxQ7odAXF0iRtlj4NDqhWr9G0tjgIHAAaNjZjdfipJldj24aG0tZGGEjcQmTRtW6ezR
GJ0nuhXKy1JbUpJ61cKwIU60op/K/13px+p+vSVnhEfGsG9Trb55e1aDTwu5A7a2/H7DvlKUJxT9
1fRdT9GU0fLYgRjUHkIIFx6vnL4ijJi3Pj0fihyj52rulB1JmB7W8FkRnL/MdJ7DsKecHs+YH8bH
NtQCrNUzx3y5hGYTh7S+Za5D5t0K42AmTaYjXBQ4n324HxcvqI2n5ciqQLk0Bbm38CZOKsV7nzXK
9VZtjLQXR3wWfUvQ5yrGW79o8Ol38LBwwzSqdeoUDRTAZEXvsq4QA0j3T5F53kT1fZ6pk49e0t7S
Kj6iGYbR1wE/AA6QsXVRCDxZHrLduGPesAzjlFH0D2XOyYECNz6CHII+Qpu9ikhOpo91WTvvkQn8
4HZ4xYo1LaDiwp9H1SKFFYoBrSowCy6t7QupzkJpnijy65Nl9X/cemGaYri77AytRvVAnsJ5Dbrk
l1nUute2jnHFBWlcRVAR2zYSi7iaHG0j+0y1NkH3OQRs/YdPDTLwU0FESuhhxZmQyNI/LiRZDFo8
w7gpEdxrHX6k1cUmlP5PQzAjNPhXwv2TPxX0XF6AQG3W7i3BqFRjSGv3KxNusiyX9lxR0otlxQYf
HCM064v9Oiun3gJquZ4xCnXT7SekS9xTLxnaOHiU2bvozoOmgF9c1Tsr/xbG42u0dO9VclBu7JS8
Rho4OoSs1f30IoW9EBJTh1S4dZ+waHSnWaCKWqf6E237azJTvg0QgMvSuV/nJ1aN5DS2EoQQy0wl
tvungs3XndY6+l66hu7xcOwnlOvpLiHjd5O72ouQZnBpRZe/EK4IeNwdnnp4abhNmOGvMq6ZbRap
QfNDk7QUl00+HgJ1Sq5hajyty6Hu4KqgSwLuZqlxOkUls5S8XT9gg34hNbDjnHuk9rN3UWVpdxkO
nTu6BJhV1ncPj9JBX2KUXDYNLBAaFNRKv3MUWXlIBusl2o5Jfzl8jA2B8JwuD2uLuAEMjCsTAI1U
tulollgNanmKtZ66mngGApJ6UIFOI57GMBuQfvUXO8LpGxg6puohx8ByU5m65XhPVIASavaDHiCc
6Ah1P8VJCS28z66qDb+n1sXMDHosfUX5Q0H4RQyc+XlbMVooScunnu7argrP7DcPU2iEx8FkELam
aJAq3t8UXOmiUuEdNm7xy4Hy1THbf61r+4LsuXsMnVl9le63gD7S8fb5E/Ud7G9t3X7IDuu6qwHq
vCMaOfJr27b8de1dA777arhbG0EWvlWvH95LPYt2bmw1p1kN4ZCA69soNP2fIB+BQskL21/vuiPp
7IzMJe9lAsB6+SzXbSNckmmfUxRdsk2Ff/YdvXB8rNDgbM1A5M/qPIPRcXUCPEzHXwcNGIGPKKix
G1cF3CbI8BtrcWbXszEeV8aZNquAfNL6pRstqBojQ7zYqd9mqYnLRBWEFPRqogPZQ1IevfXu+kUx
gO8liCH0bJqONrirfSSdaQeGF4SGnHKvrLTkp8V2MJza4V0l/Ygpxn0xESM9LoVqv3yxrWQ86VX/
Fi8F7FxEwbnHv2H+t2Fq9U8ZdsysElFjXBXZI8OLj7Xdp83tAm53zzQJrUOhDvYhZky4K0pyv+sJ
Z0lsz0+2qLjOgCVZHUZWZd/HGnvc2WUbvPbWVWMkunO97rUpPU5rgvvZSq4SUD688J0+q2t5VqTG
S/4KrD+UlW/5CK5MQs7e6TGCfEJBQ8MyriX9jF1Dx3pRMlebuFbOJf3xn11XPo+RC2SsiqH/G0Tc
5DocqhjPQRwU1bWNQlpawrHOrq4HTxAwn0iOyr+0uXyL/dssn9AYHJnlu4t0/hHlnrjqsTV51ZL7
NqtmvwGT8yMJJ+mvU3pHwT7fivCpbTjwMm3+wFRY+WPkENQ6Zrp/uyTrWhxs18lk2pNQ0cXoupY5
pTuJ8R56rFeTxLORi6OOfPD82K53w/FNRHSJp2V9ygAgY4HtlH1oJDCv3fq4Wn9TfL6ezN35qszV
lgzk97zEJUpa0I8Z5XPcxk9q198DrNGR+VF4WIxtlxCq8JI3TBtJ3G52a7BCL1JSycMc2JQLvJ9Z
iXYXdUl1sI3yrrdC/WhIfLAL9UtmQJ5IZdFP5jR7lmWIP9Kkflw1snBC4FoWtnssbAuUV6ar9xiz
yZnDRpqy1h7WqJeiBnjeRoW6Q16seYJAVE9btQMkt1f70g7JRKwkl/tp3tZNb+2GWPhrnSwNGtQg
y03US3TKwOG+utA2PEvJJdOdjsokRIIFsAquWGhOZOWltP5NHjfpYlq1Vj8ODSSdxkwg6IDP9sm6
ao+CSj1JU7QhOc3g0qTV7ir5oysUUruEw+hXjUhptMm60xdt9dj3xL4vd6cgSAkAo9ih9VDXxzop
S9+MLQTyzksdZ3QRNTR5S3Kr0jnoJqogYmBiR58WgR5VAAy4a+mYr25hkyihTYn3f3GCCiMon8gB
RTsfArjUCGF7yyimD2pA/wghWPhmRVSSC6MzbOCOFhOZWaMFphRubHJIDRM/D8RIZdOXncZ1ij1z
FbfH5egvk5SpzyS0a6bUhNWFGOOTcHB3kJTb3aRUPwfNuAY9yUfwNLACBZAvPc0mG6awMSXk/Ujp
1UFpq5/rpnX826zxBlzEYZUh5x6LEwibaWfY1ZMyGDF/0ZzQe47aTTqR92HxB/sGxpBtL8eZsxDV
iEuorH+73NhaUb06dXAuTOZFVjZDpViArZjNI8+YU+U9ystdMhv2C3Ch8RiMiOA6g2NAc3RidpOl
DZk8150tjvi39s2i73WMAJRlKSJfquwPaOCQD4Wo5xLh3T2FYf59xQ2NBd9R2wVZqIssRE4m3YCR
hYxl6KzWEER6io4bDTmz23RXuC4JmZaKfG94DUxjmbV18h7LSf4jBX+xjmgjI5l2K8lQZSAGzAxZ
vuVWtOL1GHeJVnUb1+LnL1wcrG7eTBaKW0AnW+fTjaz7U54ZywZmrE9lXyW7Qs709sscCS86aQu5
FwzqMjuzy/pYiUvoRg3Pimtq0UIMxEkOn1GS7+c5cS41oJi7vuQQmtShezIkzCNogMGhicmr7LMw
8NazzIxCsWnNuPLU0nrDF2j9pJQ7Ksr8waQetQUB5cdaCmdbLABpJU19s54vlakSFuSM+jFCpLyR
dv6rN3r9FfEJdpWaiWgfEiNn1RnF4yJQzwuWeAz5P25Kxr5jI0V2xH3Tjpfb0BONaLcNRtdv8iA6
FfHUbRBT7NbVM8/0T3uOruXQmC8w1Yp9C7DZX+8m3QDWFvyQ1zrMX9zE4f1YsCTryBP/Zgjc3GAz
Z8bJXh8ZIJZ1aACDido7GoqkA5Ho+hiK/K4YFKQky724akv+w6RUgq4TurrECy4YFycYrlZpI/xy
zedJhOrjaktLFXa7cTLnXwrS7x6gB8nvlzWSFtzufGF2jq2cU8PJuuZ1vdWMxvwQzaxdhj11nlK0
yia2vhIxh3vLmipSspaZ/VSQ8L4WsszU1+iqFoTPAXgb4W+o7bd62pCmbOg0Uhp72IZpax9cLZmf
Ecg+iWgYr4Oe4VHJjZPNcPxSqY5GYbTM8kYc94dbTDPzjbj0OFpRvJGa5+sjRPmAQ2Uf0ccZkogw
qeXART5Z0WIjAFYxMSIsc5aiIRgu7Lv0Di0BTm/dPNuqex9ibHkIk1kyYRMwu03oIutRmpB1sWUv
/yrJEzhlGRphcoibi62KF85Jxibt8EnCn/ZURWj9kctaxCWDAYDvGPMZjLWqvoI46LardgF+SbgT
bTH4cVk5l4D6GQJSn9zZ5GslDYPw9bpQKcHJnIG+hgMmapvAsU2RiQcBD/17Z9+p0QB3ApjKKYjl
Z75QEgfUlmZ/Yi7XQ+G7OvbAPlfoOkf3rPg2bdrdTbJY1w0Xxj45pg1k7OVGqJaMTabhgTrOoII2
SFDs7Gs6wttupXstcRX6SjRSbFeM+O5w2jFgYEPgNSu1SHEkLct59MuMzJ7VhQR9rAV845wBki6x
x3iVVo2grJkxrP0/Rcvzk2GpkWcr6vyqNRmhkMpF7e4dqy9Pki7HtZyQ3gPJ2CR6Mbyut1CcIZEZ
ARKlmhafh3p8vOlklETNz0UeYbBRneReUYp92Iqe9bVI75c5jzovJJ/JtuQuwwS06ZUcVWXl12Yx
fDllRPBHsLDQm5ETzhkfkxnzUiBCa0ObLt3HcgqegQNsb6PKAMV5319SqXXvLKXKnjFOBvvXubLK
ouoeiuoAeYOxZRge1xK2UWkUBVzr9/Hk3oH91ZkYMqYSBY1BCkeFsrbGITAQ9r76UEfgptQv+o0Z
BhX7udfbRf+sPegpBfySB6dCzESn4vYt23YAf1VHkmlnx880DtOtUWKq6trqmRhv8YdC74t/BRFq
GQNmJTUeFFLGPd0xqvcqsrOtA7v4uDb5ufhAMjEh4NgtpahhykeLiGE/XyczLAEjW97wIbDCb+NC
B4OSXG9q8LADWJljY5FBpEhd8yokVCvCbFoixIRhNWgHdL+Z6sCv+gJ5e2c/3SqWErCcQk5IihT5
4jjvXcKP7OsphlNJV3LuADNwQY29OGd3ZeMcfJ6oIynp5g86QyaeIhI9lqbrOXDt2GuUfDrJxfK/
1AQntZk+zMrCPUe6xdoaGFq7uc8aNjx9Y0CdXyphJymLK4xiHyIYvWgz1u8Ue64QZKLGTkhg5Fyc
n1vLqO8LRmI+QbjzVvZ00Mrq3TTRLuW6Zvhx22YPZvOCUROsh2wm3GAMJVy9flUYu+1rknBSp0cC
3hdne1KDU0QKmqcbTs2RAWR8NWwUTtbc7ibzU0KmycMNXVGE7rYLEoRFjbbtFvj9sixEfUkROznv
8eQ0iGq1wVf6PETvXd/RmVAuWdG1T6WNks7qwzP+E3Xfz9NPWipqhmVgmQrdTBNLwZe2RX4aUxHc
D3V9csSGWVOeegg8m67VP2Qsv3ULAUv2w11javazDCrUytZhmCqG8cuYPtOyfYCjcNOIXp5Tp67u
mJg6O+IN1G0LjQd5wticg25oN/1iR9XgQoPr8rWpSN40S/vmMn766kYXCQf4wCIzz/HSxQmXL85E
YqNS6H4ZoaGtnMa4ryN+65yGP6ASWfvbaofZvt3LAXIBbYhsoTAmTxQAedeohxx9Ap5ymrt2HotX
I6D7gWL83C/0Pbui0bgeebZ4m+3iMXAyCfl86WNgtqSjnlcQDBaHWFir5im2lWuqvdLGsB9W0MSg
YlFpcuqhUambPd1E5HTrmFzNoV73xYaMlnSfLpqU5JeNU3w39liCb7/CionUGueCFqpR2pe+MLpD
GtTfV8BYT0MYGmsxbqtBSESaPVAyq0L6tjDqZBypcJXEAX1g/ajApt0qVTOhAQK6e+NVlRkydZnd
Ya3vDmENkMQ16jfk6EjqMN6D3OzoNMiBi5ZhpIfGdL+FXf5rtZ1puiCZwSlNGlAuLf4QEWmkP8mA
aGVbQaHOpKoDKooOzjFJ0wiqtLhkmvOmK9bnqq6sc2cnUf9JxHBHySSEVrPp3q/rBGrZ1kehljNZ
KWgfoxlhLS1ehEESdSIZTi+bxxlxxo2rmFlhRb8NXlSr4L5AP7JaYYdhiZzLERTVbfsBq4/kP9Lu
b7gjVCeMHLCw5mJkCrlsQZcvmhJtLM7Fb4Fhe9klbDT7w1a4gnZpjQwQT7un40gVXhaycKk6PFgZ
iel73WpvM39doWBE03a4aObLrRVtm074xCGS/8k4Z17uLJgc41NFbspmZjGk6o29CYk4vOi1ZJIr
urMaa3uJ06dFmqjHjLkadxNRLY7Td80chff7b//xr//6Gv8z/FVC75vCsvit6AD5xUXb/PN3R/v9
t+r28PHnP39Hpu0QVSQAFAnHxSZrOTz/9fEUFyHfrf2vEKAZg8vFAjybZCundn8Iek0/tOQyNt30
Mg6RC+iVcir/Rr1Dq5Bq63G29YNTWepDlAJQzcD7CD78b4Y6h0dDcWjOuWWzV2tr2Hb4tDatzUDH
tW1CD6NheJIEUcRB7zys91i28mOvgqYW0Tf6zQIDWmlc1lvsQ9XNmHaowCNHngfK05YEGnYN+m71
fTcaKsk0mhx/HJhyWwRfg/FYm2l9XOd3Lp6ptIrKp4JDpaxG/aGBF2Q68bAdhNAvAqzNMST7va/x
KlD0SCZVw3FtRowtcuiq1+7WMbI9OdZmdtsPd9abJ7v90TNO8Edg/NcQlzKtgILMhJEpL3bh+eik
MARQyd13lfpt/XGmyFpv4mMOiVI9ItiSDyoBdt/WT/Q//vaRNutH/FVWE57GqP0fd//1QnpYmf/X
8pr//p6/v+Jfl/irLpvyj/Z/ftffXsQP/vMX+x/tx9/ubKH2gd3ufiHn+tV0Wfvvo275zv/fJ3/7
tf6Ul6n69c/fv5BptstPC+Oy+P3Pp5ajVFfV/+OoXn7+n09eP3Jeh7r5o4g//q9X/PpoWl7s/sOm
/0Ewh0k+lspB9vtvw6/1GfUfOHtcw3FNV2AJd6zffyPSpo3++bvh8JRpWrZtu6xYqsZToJ7Wp8Q/
LN3WgVVojuCFtvn7v//nf55vt0/j/33+afj/zb+dgrZu6IZhqvh0LUppfpf4+ykYNeMAzwWpcEpV
7QMZTQ508+57NTCPUubnPNW2LrLGDWgoUu6DAUqMdQlmGCVi6iXEAx0mEW3BxkmRmc7RXdflIIv1
/F1PzHk3oFzBSS+bXR0YpMWnFA4M0d4kpPpvMbqiYzG+NWCYib/BJZynBwOf8zbSFxAciNvCVLdz
+DXpJv7HMVtKvezkIoLdzCUqwQaWk6XisYZVaIMTiC6hhB/n2iiZswlv8kA7NCfhcQz0eDMY5n2u
Z085g6ILygJ/1nsVwAMQoJW1nA/9trX6bc9ng0En2MR9t8HsnW/YupDrlpaUN2V8ClSc4Ej6nidy
WFgcbDouIUC9uTlUY0OlV7f4ihv1KYRMnEQhQACLjNbOXhbu4NkdtbcMwyCkQULZw9FxtyLtiSAF
zumFNqz1DsKANYvh5OKfRmxq7u2cb5hTklVcJ/sMh7F9rKB+FtJN/MhOnrQiJqlqmLcDgG/kvsZW
CLwgkVVvyZlC5rCLwQMEdpOetVjKzRCjgV62eiwxaCidN2CoKASsmF4DEKAA3fsmAsmorkvJKdKN
7jyV2YNGqvi2n4BkWcV1jOpPLebgyYBJ7KBlPHe1AXCaDtzWnHqy/f4wS5abSHSPzOeJ6TBQVbPS
L+xQLl7GxhrCkzqjz9DsaWYg/jmmbQjSkW6Y6/5KgXx5Jk3QbWm/j5UgI0XPhC9MWnW1bDYZsgdv
qtTvkuSoQ0yFXkCO3WDManatjlpcHcUxtAZjM6ikH+oAmdFgiKNq9VzVhBvuMORCi48O5AcAGFed
PbXiR2g4Fmtlkx7gm25SOLTT0kqgzvGCnAB2J7BBIXc/9S41/cRoqaeg/djRNJ+FdlYqjV0EJRdW
KAzvAjFTsLBoGplQOaTt+xAEzWHunach51ofUMvqGbrLplW/dzHGqj7uQ0/RbYHbiOkaOM9w1NlN
qfSLHQMltgXPm3wh3qcKxb/BQG7q81PY64hosRnHAT6XvkIF1kXavsNtuR2mhTOBuIvuAI4K/Bw7
gr3rjVgy56RkFJi0jDsnttM2VZOXKRFxT6DEALV+17uOEq5j1zjIT0QvxT4B2+CBbv3oSQZMFfiU
boN5QweB64yE4Lrp/N3piAOlbGNlqMWb2gjWEfs1nSP9OJTta8U7Gyk5oM2qt7dBFqPFlz+C6jsq
mfdBdTihyvsCS/BGmxgCZwX8yFgCp8tizX8sRoSlykvG1mSTfZe6qdwNjeV1aWUc6BLHuFQfSadA
lCsw+Y4lMToNdBEO7GlMmKS4w7UGNr6rF6pAqWjn2vloEsSukLQj6iTI6X0myKDNXhtMCl06+/1c
zce001AkiWBXZvqPqkn4wKmsWywI+ui7Y5HcxbhQE+ASyPZ6hKdMeouy2mDCeoGyRwbUIjI0JcQZ
07jHXvswsTIfEmXsdxVSUfzRrHljb2yABG3c0l7kKEy9RW8dppljTGDZbmzzK5wdPuiiBJcYDo9D
r4xeEUS7Kp4q+hbovqijIs9toZcw53/S0rk/ZAQAegDhv8U6545muBEIBUnBmU4UNvIDzOGIgmt6
yVPa0kNLRwXhteEPWnzHnIDINCJiO3OmPeo0ra90nV8NQQy8Tsl3A/ONCkAG4nBoDb0x4fznkGKo
1p2l+lVYNjBpQTJ7Tn6nEZjYEzMTIVX+Ms+9eCi67Ds+CdxvMM80J/pp1ZW9sdyo2wQhI1qXlBEt
IgxOL+gWBI6CgpMOSqvH3WNTafqVrAi/bqjgnSF3t0aMYKOcBHrZYWKylRMbMmp5uU2AnkcNIUKI
rLxoQqoBtCXfTjlvICTteBm7TLRq1Ocott/Aoqhn/G3quVXsR9U2SZDX8fkqsvk0a4yLqROMm6rv
ICKA5g0D0uwDkRHCNGvfRZsaezsqgQGH9RkERZihaTBnaNktLtm0M+Smj/mbWpNJDBl008mAd3Cg
p6ltHMVtLiloOnZr5GHieu6Qr4C+4gKs1uErlKX8RRaM0BWl2gfU2RBq0YWkaUi+Va7js+GobnMu
PSJMnTNFIfJ/UV60WcPZEbie6hr2FZM+CRDTwusfB87L+dmGenxwDUQIfQOAOQlPmRb5MAjJHHdi
sauzR60mjzVrJ5yv5H35qBCW/oMEJdAoDzq0S8URl7i3CCGcjfchDn+o5VSdkjhy94A3rFxsGW80
r8Kpzwh04yuyTD9Tr9Iqqg9DvJT4u/EU6AABTVZ75Om4tCT+IkZk0SGZd7qUzs7A8vxqzPlZ3ZQJ
kztPxaeXGceCkMrTaH0FEUxcIogkdqu03mHmbI9DDfQuqJLoqeU8J+xG3zIxmo4tTtkdac/FE1CB
clPq1vhjGd11Y7gN5dx/hPZobOC4pxe9CzJPaHLYu9BLfLTV3feyNh8BAOG9Uw0Nirp77YsweSui
7eQE3baIYzrShkiYrjA21aDZL3NSh5FcOMvvDU3tuJvBQkZoRFB3RQ9Spf1syeJ+rFrii1oTuNZy
t8lV3inFVjYrt7hdeHg6y43fI5T1hyqHehmIavuXs2oYpnDPVf+dZMUechfC9PWWUYqtago+PrXW
Ano6vFdOoJNVXIRMgezPtYuftipeShU5HaOcl1ivx02hRNDtLOGXIgEqaTdcKVyB4DsT3FWgaW/Z
1H/oYXQqB51mHeB1tsjsmndZFCOMzjdqrBNZFy7oxTx/p64MHqV+ahhMkR7Y3M84gY4Q0iZmBdee
MdfBJIXMUzssEy1OYgvykic6F/JHCWWsVxLCEYDWVYu5ioyc+Chnd6+72XBnCfdNon2JWnufGMEx
NCbtpBBbIYPymcEcecgQ9pXsNWfVWogLzMN0HWE+aTmGVnlV4g6ebpvfHQL1gmVMYxr9u7TghVkP
uiyZMKIqIVI4SIOAyR3jrtS0XlCcIoNjv1VQ9m+T5N41f4yKPKOpBB9SnPN+8oucke/sp6PhzYCL
MeJtNFZzGCWbSk8xcpQsfClaaHTLSq+p3qi1vi1KZKQCVJXbdjTGHPkWFcDfCAv6pTYpTTg5H9xc
b3e5AK1oxelOs1+G4iMCZTw44aXTxtYzgFb3uLkmJztRyMEiIzMbjF0OezbrBixFzl7K5mCytre9
jQo02NfK9w75Q+O6KMPxVqTKrqnMTa5ILObjRKHZQq+CGDOlEDHIOsaj2j9wKvYb9JijB8wFZX5Z
YDynGJ6jL9JAC8YPGwD/lNTaZmozX4tB2ylk2ESkT8hPCOkMenq/ch8GGPITwEaD3pWFKkelvR0T
oD2fciU8aADPcItsl4XTKPStN8C1LrC7s9fdABvyDUKKybjyNKjYKX1h1iPfHjqvwubZ1EhJrNSz
FppiPnf49NNsF7swPfSWTlbffJnjFxt7zxyhdFO1z1QaoGtp92A3jR+s/CNL2LhTj9UJR+AgNySl
edXIfzhG2B8y6NL7S2aBi9dGgmhnAAv5D0yUuct+I6Dxux3Ubq9Z7X2L9GPflK82sc8UtulBLV+n
gpil1rNn0BZC3/YmYccK8OZpocB5gNDMhGwwAB6SdxJarYFgQmXSmVSLHwu7U934ge1+s8bkR5qI
R1KuFaAwVojW0WusbgatiJUplyn1OXZZWm4nPkRt10NaM6gB1S/Jr6jV6Gp08tjpP1soV6aBWXHy
09b1TL0jMoO4Wkm+q0KyHQFIIebYrhwRRkp/WnBaYe8jOdogMU+ktod0sLf+N0vnsRwploXhJyIC
b7ZAQlqlk0lpQyilEt57nn4+OmYx0TE9NSUpBfee81ttXKVA5D8T1d+gW7Pp2YXQCLYKeR7/kXch
FyUr40QlPHHz5MnSW02uB+YqmxAnwKISokSIRpCRedqkJrNVneKp6rBSRB9Nb91ldbkaDahg2dG3
2jFJ1OYpfq2T6KwZrYg3khwnztfdoEvIveF61TXFpm7le8SiSDGzYScanrKlelpBhHwANJlFFCkn
ztrkHMuryyt3IzSRDrfl6HR6dRXH+YvcJlqH1QymP78JqHUcckjfye1hTWU6JhAkH1BoRRBUNiwA
NWLhWQ+JPzPS/pzhqCSv7jD38neiNSdjWh6U2YTcJw6pLtGmr+VHg5j50ev6eiIstkIDLfj1MLE6
ZF9VLT5kARUHqVhEQ7od1vYpUQH6oX5hZ2KCGi3xvMaKFRWR5yRXEMCZYNmls3dTl8ZCYccfyx4P
G68hhgTZzwLlJ2hq3S+L8LdpdZ/URYtdd8qQfHN9UcjrWl2K8aAJ3sLYWg6WXj27vO12U5T/RbXw
vczS5ABzYbeYxE0iKeRmChrlCEHGYaKXRxlJxS6ei/cJn+jeqiY3lVbjK+G7c0putgwZTUidLm5Z
0RHeyFGDplaTtzFz3kXnhJeHC+pQGzAN/+HaPl3naUHVpkFeEfY5RLlkZ6VOnpn0wE66YTNCgn7o
6U0PG9foJiC4QL2mcXrNDY6Z2ii9ArGHFxQyC0cWbiK8lIyIL6ok4XfOupFSUMBzXT1LI5K0XMsF
L0mgFgJkCg5zyEynEJgrXjB3wDZLz8Q54qXskgf+GqegEQ9QkQzpkELRhneLqC3cCg587ckkIrWK
6DbZydTN0ZRgx7wN0nfUoaEi+tTngln4363qPrGTj5QHhTSfV+o5De9ldaMHq9ELT0hZXeN/Lcb7
+TecrhaURX+Zpz0xV0Oxq9/KCZYB0sFbqRZdv6+c0BR+NcsfsV64awmAIDZqbkLCndkrhAOtNnal
I68P6QnmuozHz0Tfi81Z6L6z+Uxonh2ByJTla9LPbMHbvnT4ESMKW/KvUuci7Lem8OLJ4WNYPqJ+
1wmulT2E+BV4gp2/4JnqUH7P3NU3BDoYZoAb2MoJnGKR/xdppOeyhYa8T0X5GqYfeXDvIcAamBxl
bL9D64G4A52oGb+nwR/Sy5XJH+WPEezG0HvyslKHV8Wuw10z+jXp/rNHVQzM8jPgyxZ83mX9oU17
YbxWyaZSYSQ2VoegaTtGD7X4yIzbaQqJ8nNilUKjnRL0MI6WjfPJrsb3dUyJEk87UippGNsIk30E
r2CSMUHv/YIw65Cj2RLHW5bmdpg8YuQ6gxKw1iHQGD0RQF89tQJnKHf6NgkOS0JL+HuSj3aPnMUT
q8UWoDAG5TsP0Sa1+CHGv7V8hZbHxtoRRivVrVuTAmIF3zWdp4rH9T7V1FjuW5QmJvy2UMWbBvmk
5GloskXNsoX+gju5B3/xZXnfUzPUfzcUgZQSYf/S1bRe0vod2R7oC7pa8xDGJ3X6Nkls7n5j+dzh
+f7PXiB7Fnn2nUPRelEchj6z1YlNosLUOn53KPFH64nC1ZYRII8kAoHiJG8ToNL6Mn9G0q01JRuF
n2PGMK/zVVO3BZMRuIgzZ+9a+pmFxyB7BvElZ0YCboYSfBKOXhR+oBzN5bDIj4qHdtBf5mpXmAcJ
wVS4eBRTwNfrxkZNX8gbl4JrkKK8wxGx0N9UOKnmcDoCFynCJWy1XYVFFFXoJO/pBhcLrx05uDBC
O2J9mIYHujfOT71zy8RWTgHnbe737A6L8cDvmjD20rIb/tOAeUS0xPNs5zrep0NVeFl4sNRfSf1N
hG7dZ2F4qZYjlhm7uBcLCEH3xvCbpy9y1e/C3iRMKHOb5g4jgSU8c7TozFExCrdq/NPNgE5YCNX+
3IZ3VvOaUKFmgnc3rjA+doDDVG0DR6+/BmUnd9RP7hUEB8JovuQ5A6D2Lcb7SUb7KBCVismvsojP
2A2Ui6CSov5A52C8BAYilL72wlLy1eGNP5OHZ2m6aD0GhQ03uyWFXPzvfbzjyg5GoEhuMi2m+Jef
0aqh9hmsBvFlDF+t/E0wbnwNkYQkY5eRsVpp9OLi4wFCMIsfvOsSmoX8WjKyT+bFKG+t8qZ0KkXi
Ae4q/r50i4RlW1cflkVqzTbEkU/fEnmIwXsr/EXTPxSNguwK7aYdQQBwldOk/iEot0K9/bcG9kjq
/lrrMjNnxhdtuDbVcbKOpXG2hHf82fnwrzauknrp+t1MFYCCjQ7nq9NH16xlTA3eshplz14Atz4Y
+ls6n9Nsy9cbSRQg7iYgBJLc8ZBxXt9XyyNMr4v8EuQvY7IHQR2Lg8z+V+Wk5OccYUdx/NRDrjla
mfkrvge5ggCq7U7zCTwmgWTC+CX5HIAxngC+NO5Q2jNrWzEjGzuTFJyshv/vTptf+uIgpJ6h3hqi
e01KRLsMuvO7ry+5vnaXsOJcCerQbK07Wdi2rZNVnXK6vWraUzBlXcX+lqGgIjspI7HirciPw3gR
4s8OiiP5SVYac7iqymWurh8a2FDIOUxUO2Ef8ncVfvbDlYOGvLfMfBmSRx4flvlWqx9tdRQQp2Kg
651x2SXRm04lDJfYADSV/zNCcmvunDGodHL5JEWHjjrOii4wxRk0TnuO19BiyLMtAmPNw7KQDxze
Cz7ttv6tMTJxIFtuRA9YJX6Y/RNjL1m3/+i4zXip48IW5ntWYLxyA+0lL9l9fIIYwTZSdY+Ltwt9
MApn6eApdlgf5PRZSLA9lLjfrOZO37z2oqaXPH+fh9UDgPHLC/oz/UK08GSbXE/cYv43hh99eFaL
ey7tZFRZOvuPKvvAlkblsvjxMeYRSRZAHcWS8E845vjTLD2V08EXQwdlVBXflPgoKTdLbm1F+IqH
t4ahWUhAvqePPt3nuHTqn3p6W9rXLPaRG7UJW0+6gkv2qGl2SHACEu5tNf+mhPgVP2r4GucfVMzT
V8mQbZFsXb/wjgDDE9IYtO48eRaa1jXqbkpJ0jxxKVMdzPPjrjVEYQfgiMHtoKVHpdlV8ZvEjl9Y
3wg8ltYleimN9ujhub/4ZDrKY/I7v5VlnHG7b9Vobw4nEqUKKq7jn1Fi5gG3s+ZnV6F94n7m3pzr
NzRQ6Xg2mcb5kfgVLOVmHu5ZTgpEt16KeUge/T7IdvP4zLlyeH7LB3dfInKI674VsI1tZ+FDU/5J
oW8J+4k8mWZjSA6XqtH9aWysUvfSpa8TgYFJ8VgOTXvvrXfVQPvO6zi2pFH6gXTmpQvzrWLigtmV
8/dgbjOZPFo7Nb1+eQbMmcJPZp4N66TqB76o0PiWaPOEa/OPxOLfEUrsB8UmEs5hxTUGRSzwl96z
wAdRY2KXsxeeVwXYr/Em0JA5I45xLw7IOTaZ9VwIhtCOyfpyG36BtEQ7jQwmWc+/GAjyspmpxniy
0QrTHH5n3lDE50iBbu2PPBCib8p8syTsDXlH6dkb3qLQhapmlNzyX2XyuVENsKgewxDY33wJDV71
1EngUngaGKxVMtSGU4M6T7kLOVXXQLJNpm+kGe69gF2KaDmqjlZCG7eJ+219ZQwMHsZwaVWaHwRH
HnZUL3Azi+Y3JSXQWXcjOLKap2QqMjiPpD7RymbXxmqhooIy/xmEt7Hl8auueeQVkke3qD22NL8Q
sDBtqBdSQXkkkhlOGKdZOj/Ilhr4tYRsa9WW2y8ZLn0FN4RBy8CWqm/aluDYN9r39PZHzLZdR2/W
RkdF31DE6szzFVOPKHLtxP8045SNZMbrPuQgT7ESvGbYjUaH/TYTUXMwh3AhCqhm2r8l8sLJJ5UI
MRvxb5xr5YYmI1zKSvsYkjeO4pQyFLjEJjj1hssrK4+uKvkgI0XoluEOM8e2Z34DROtPIiMdmRAy
0Uy7ALOT+QK3aLTbhkdcvLU5LUgDkl/RJd8GwDm3TZ+/q6hPdBy6AFN1QXHhKRL8TD8b2TUcSava
roZqItyC+k0oTv10mtLPxjCIp9qKKDYHGjNYK5ILnsvEy2q3mQ/i3vQT/BUZB/290p55/KE3N/qg
REruok0pbhRzj9icb0Sn88w4GNptYVKQgbTvFUthuS8pdTKH115Aw4PrgehidpAFsCpJPsf0krT3
Uvb4kmxmhJsdBsHNiNXpfZX3AL056hXju80PUn5MIy+Gl5TzXUHDICm0mGaxL2cjLXJs9ONynqaP
PLvL/bem/ETVVwcrmFK/Sc0wCWFGdGn0Y0sDPGrdP2W5J/r7mlAiYwVvqZ4gfRIAT33V68sU37Ls
jUQ50ttKWqM1u7YjBSuNbyVHs7vFy3lQ/yWxWyOzrffzsNGlu0qqZXKP+5O5a7ZB4iM7dM3SIe6X
9cKdo1N3DPRDqnxWwn5JjoF4okMxWPxmvCzjXzuK8E2c1AlxTaID8jXRzsbcRZxE/E3FwmQrrN7v
EuGVht3FXjW9s7rJ9LkW+6oGY4xBpklABCnJbDF6n/jHiG5Mix2WJkcVHwS88idcwB7owZ2e7KLl
hXTAkvUsRuwPHWt9dMnRotfCQPt9NsfBhhxxc+lBVchoPaacNhYmnm2WXXOVssDpx+CEjIX3jkhp
AoAMi0xMn+ecuKOmONfJIxSOHdnHffqnWCipLzSGDD2+UB5CZ7K2in4OV3Q+nPk1UiuJqF7j5wqP
scI+RRywl9EC2B8DcOHlqzf4jDg9C+tNES+mdIp5ZKrdOn+1iq8aB1YVcP3l3JNjO3Ov46R1A7IP
ctekmFf3CEFBN8zojhQdLgRP8ERiUcMiJasMkZuGUM6k/+iF91iii43imjLCHx/8y9kEmuSVDzwf
X+WQ1/BAZojsENpI5sPIZlz9mwI2ZvKRMsSx8qsc0anwOpY+ASsqefnqIaX/7JUsTrpoH7ySbfYS
weSF+gsh/ghbnTreZ93dDP9yCB6EPLY8fs6Ax8l4ITesz6DMWhRvMl55Mg/6BPyovKURzTnZOS32
0O0UG4Un+sbwXn52UeB8afHbzGpM/rLl1Mj2u0NNtzuh8TE/lsLd0aRg8kzEmCLl5cH5D4LtP2lL
5qLdtE5JZ3Gy48p2aHOK1N9AF52EmINR3i81oSXbJrxE5Ylflhpul9ldolehgGjFd5v/Qwfs8NwB
Fpwjl/WaEs2NsCGRW3XKjJmYyjIuZ+fZAogOHqR/8lEZWyXY6+tE224z6y1vicgmTF5ZA+Xrf3r+
zjxSlrdKO4nxoRMeCKY7SPfTClzvE/Fm5JYNFu0y57CoOvNyzUdG8OhP5BKYyoaGrOJoDeC2OuFm
R27Ryfxc8AK2BCu/WcpO2NCdAKUqppfa4JNc7Jn51BM3Yv0TgjFBbDgqobLp8D30NSw0YDwQZzd9
FMGJMhYNDW63iXrQI7av5JL3n+Ewb3Lhl5A0GwmXSzUTRN766FCfPBqHDKFwJl/WDQjPI1EIdGk/
KhJby9GwU8LZLXzVeyX5FLOLOW7k8akFT6oBAYELF22W3aqCjzTOzpKbUXzJ9cvgPmVoLG3Dhjw9
6InQBN/QqV06SuWbDLDSfuKiNN9E4SiS1xT4jNBMopWKYfB1kTZl+d1QXVd+JwRP62eSFGwsuBS7
xOE1ZMao8OPzBYgj2PNcCVQsRNtO38vDlcjPpP1TjLsIpDwglzFhVw2iT6visEQfZfwujb8zv4qW
GxhfVhRu0ua7lYkB95uJj2IrSe/m8rkAgDFFuBLWBCP/FIydVV/D7KPiOSA/DxzdJdFG+2+Ahh4E
CrOKvSY8VlxMVWei+8pNRIRDsxDFNlM5vZdI7UgLutB463lFVibql1A9AJG9VL12i8fLEzHEGJeM
2uM4us/Gh2DtSvsZNB6xJKbxqsXvcXZK6RNQT5xvmfIetVcjx57Dtn/Q9K1Zs/NgNPmcdfDc3m04
PyUqKkZgOvmOQdIOxKuoYY7aLvJzzqi748xTQW/kyeEcZYgMzuQw2hhSOLJIaUdo3tpFRwO5eIHZ
lbkDJIe9oZLfDPULH/WWj1Sc9lW115g4yINcUFJvY4mQUHOrkK6cfQCuEWwiLcem2lfCAS/epoO8
GCiYKF1dRvFL3I0j/YCdTF6buS2KqH4zlvtQzBxcOEnm6ZD4jJWc9Nqr0pzGALy/4rtF+UyWiuDV
f2Kyb5A4QsvXvpE9B+HfPCbgPLcwpawcTkBJROLj3xIB9If2Iy6V6kUJ/abaMr4CBSVEIs+N37RA
0BB1Bs3Qo1fL50D2De1fq3yK+b1oTlnyVs4k9HE/uvr406TPLsgo5z2zP+q8Cg1FYO50BCAU35J6
y1gqWNt2vhbBdcy3bfTI5kOoe1HybVWDXVGHOHpnczoF2YsVvMYaRBMK28f63q/59RxVJxbt9k/X
qV/BjUbt06Gn2qYojlOzGRQnCf1MltwMQgfmWsZL1vR7afDB5UQwyMAtii27ymJ4Zb8Lyqupv5Xi
IfRb1RVuNVR7+6UkhAllqoe+1RZsfi6eQYso8EMdnbQQjbgx2KHyWWRvImHnbq4eKAlfpVICo420
HuKEPRlrEuVeHE8ATlBEh4JzJC0+eLBJ7OYH7dnxtkP2RpOOlX4Zva3Xh1Y5/72L5mfC1aKsmGh3
Iel0arYNizJdM4g/FGIrO/W9nhVPyAJsj6CSy1dGE4yBQU3CkXHpakDG4T4Gm4RNFtG621rHaXqP
EvgFar6D6aqG/3pEYCjGNUXhW+aL8KKOKXSEcjbWpiD7EmkM1TNHYXeXmVMa8zYt98XDB1n/jI7o
4OXUN4M3Wu5oMyHR9mFE5FgbhjO3XOHQKrJk2gJM2KT8lgoAxA43uKIea91DlWhWbxlTWFAHyIAF
cBjSXG0wXkiFeGO6LTtymyBhYVhLFV90WopfvHYzuUl9NeRf2oWpicEK34MHoCIaXrP15YZa6Cbo
a/3YzwxFXiddqvkeiptx86zFbWAxVVQg+32DDI7dX/YUWimS7ajoNoSo0xSXnr1ffArj+5CfshUE
0DPEcK80A1S0VwN61jU1iyYXjsYt3TN95Y42fcUTesMK2iH5sJzWbeTz+uOkbCBUK6HqyPUXicwd
EERXNA6tdGrXC51Aejn4QOhekxdOBTzhn/v2e2hOVf/go9IHcHx1Tz4M4sJbVj0sdQsnZg89b4eD
o8RT+n8dAY75/FAjirw2AmsQXx5vU9XY+ngY1d9FuPfN2dS+tXQTz//CyATc+VU92V76W249c+Hb
aEgzbdg1HH5j8442ju6g7vQhc2U+UQv8mm2bmIHduJFsIQC2HkC+1D9puqeYsIBvLXPHjDXLVz4G
Un6oBapZ04ettmL50rfAI1Fk5FNUd+Lb83RTuLWPP5uMIC9hA2m2y+RRqlK2xz7Z8Ssz4ltYv7Ty
iRJwSIARyXv60lX7QiJy6RCyGwwEcRReTpJuzba6DXZMjCzsXIwit0mY7qaEyFja6xQVOdV8n8Jn
GEBU1/C3wos6ZHx+bxGpelZM2BwRgC2QdJ1fBsRntOemRN0JwmxDm9txiFadMV0f3uqN6vfJPvJL
0uX3lT8ie/FH66rMr6pl2FpDgJh0EwEvsvhXzoH/iHNrj6B7lfyCLBYEZOlXeden+p3ljuxz3yvO
WlFVuiQBQ1DDmSYHNWEH3wbC0dQeVo+xq35PXtXqEs0f6+kzpG9yeVD9cSPmfmw8Mk7xKTXtNSBS
QIHbNK+TBxpeXytXBa3yDZc7CsTWw+A97/WAiGbSS2XjU5/OioHZibFcM+2EGRW1Gs1S7Ol2QqSA
vGnOlrwpql2agrHfyulVFf4C5R4E78p8JIlM75FK/s3dSSp/9PhLkWaAA2CUjyz7C3Qow5d/pJNa
FyAHADhyrtgpmTHCCYyKzLdnoXDYDf+QgdqREyMH9qEz+M7LjezHydUCYYlyaiLJ4iki1W6LP5Aj
Zn1BPY8imjubbKdlT/yQHcenfiOglriI8HOS34kvArCQRikHuE4xbnQnhASdWJWL4Cds/4nTWy2e
Z+U65QIePsoYuN01u4TZumj6E5ctnOEBgMMZx2MDv0mSAqIFywUeBbpzLJf8q/yzFE7z/KFmXkYF
RmPCslR/TUVsEBF0xaMpbtr0WJpz0HkmMgRF+pUROwn1Fki44GBPul2rvtYEQUflVUQmGEH7SMLq
Mmt8Tka3A/xzIjSlAAFHtbxwI2NhZB06m4zIu8ivxpyCG5VKwNgeLEb64hSX2z44TOUpWwUaLdqJ
EJtJdTf799AjFLHe5G7sjb/WP8rpCI7nvASCTaAS+keRuTRGkEMoUpyr/IgCSZmdQujhRc43nKL9
N32kqDMp45QDO21KSkpX/x4FDsJT6h+dcWPibVhGoo1IKKZhgWjcBFJSJU8y33W2emVglNJ8hV9g
Vx1TDKCOCK9NSI3LCyLpu7p9BNUrJunyQkDRGpkslQUTxgoYk+4xtlsh+BdrpzDeIYzniZCQnfYH
NL92blwsVMw8qcOdo3biypKss8lLG2yhZkDaLzSmrhYyk/RQdVM0rsSXz+4VLHwLGad+QgEhvcFO
zzlWqrZB+PaafbWrhCMhDPZgs690p0LZ6SSVupYTyjjYZNvEew09H3CWMDZMAv5k8T65WGdR5qI5
86NdXuzAU/xWP/XtIWJlUuipeq5KMxHVUr92JEmAoRMG/tUsxbFDikLBLMM3LoGejCv2C+cXabGN
iQopc+8aNIN07LohVw3dBkCENNLj0KuLZSOLPYvPay59tSmlwC5iwHQrGc9M/ReMt7Q6Vqqvll+V
IXrq9NKTShYfa+s0kvxa3lbARMytXZezWieEvdRvTf7IKePuC69pvIFlKf/ojd/e+KmGp0imCElD
buiUwr51TW5sl08RFMcVNmSIoLh3TbdPOyYNg8N0YLvt4x81es/76+1jSK4qjoTUl1w6hCZ3YcnT
031GXnuukZfAKN2BwZp33Kc2pC1LT37lVjCB9wpuu442JUWJnQnCIhd+Ulhe1FkcuFa3wchka3R7
chU0BKdaRrcB68FRjy7aR9gKbYQcgfOXypT1N2S4QSA78bmuus0MnSLBc1fSvYjB1vcaXHuzVaVT
mL/AdwBWDywLfFHHYl6CrJMBeFRGfqN7xDeDOHm6Kux2I2K3IwoD0JFY//hqMFwQ+OXKGBhipj0R
L1TnyVyF6CDGY65awLmXELBz8SPSGLj2y5fAUyBBjvJnzYwYoX0kPCLMnn2y4eONE5frgEbxT5AC
iPPXIPsRp/g4hcgiihtmUZAvJw533X2G+ma45ZokrHBubLSkTm+TIyL96t174nP6di9NTfoLshZb
tQCMvCoDx9WedXjjDzNtBc9aOCzdWbLeCTRlTOfQEA+BynZa4f2kclLkmq8dYgW5VKvGzxCGJCMD
SbwZxN6rugaT8yMz/hktaKB4weXnxJpHpjmIcf4EcLaTL5y0iC/I1KULmOiMcRvE5xbBtrVofomw
nthCtiKeCL6phv/o4Ogz6T8h/l2EvJbyVgZ/6hpuEGxH69TPKyvGwZL3Gs+BSxZ39DcaGxQA6eKr
eo0ah6Ip0n+OK84T/fv/BSO/owlKdrqfjff/LlTIxmJrCT8Vz1k5/SgVqT4SEfGHyqJ72pf6v0j9
Cm2ojjMrOqZNvhB5rqfcPlvIpJrwWzLekEKiWQtDjhtKGrdhvcaJLVhRMcKyx8vCl5bsDcvh52ED
G+6WxbFNRsEQ3+LolC5nxaaionnk2T9wbAz5/Q6eHFpfAIU4K8NVuojMEaBf6BMtVCSh4ucJ7cx8
qmH5xxY7QTSsFwoeOtNpNxKSBt6GbDjliWVX4Y8h6tyvO4KRELiSQIiuuUbj9s8MtzCjPhMXKTYT
ezdPU8mDy9A1GLmb27RCrVwdypoUrtZNtN0CUiZkHWEVvIl4gbqnAQ1O2szGMverRDNDmEUFB+AT
3VMgrQR6DO9SV53jlF4ZS3am8nusPlC32Er0IjCiGFyDmktyHpuYCDu0jbhm9ArUFJcN4nRXMFh/
1/pYsszDRy9f4/mrLn9l7Cv9RG3ta4NNCUSfoJPmhaktKG4xPOmAKGAF3/Q125rNTiy+Q2HbtSiP
CXCavC7/G6TPGcVxHgbkpDGmi38tj0DuxE5ff4WsMMBZsvhQ+fG05YCCFXmiwieMgB/QjshMR9QA
7sBksuFD+53rD9L+bMLjiEibX8aKDgBkai2FaNUvFqXG8rUIZv80oj7hd133HpRHKLlq/lmZL7Gv
uobxOm1NctXuQvGgq3jpdCS9rU2kiF1qSKRuE+cyq1CJBwYYnnwq+KorqWsrIizHyFW5c7TwXR5o
Z4l+hvzbgIDAu0gfOtnW5SufFCfyirjNn4axj+eTTJZJ8FSqczbf17/aEr5MEIYCOdBkUqjEwSdE
N6tKXLyYzOZIqmxS4tkS1Int1ZWVA+pIXXqo0OtQpGn4N8WfT5hafSd5SPNYNnJ5zwWwI9uYuuD1
W95b7XYSaQr3CLPfkAGgoDAou68mAKCDOiJBASPnIm8bIIIV75ihgydCcECw6PfEifVmFO/sAkSc
bxKMGNvUz1MfUTu8FCMx0TEOvVUOkmZkq764L3Yk2KK+XH+UyPAoDreL6LtH1fjVwlAvIgnFym+P
QsyIvqi8hJhbGCI/lgfkYZt+SPx+MRoh0M4iFpyDQI1wWHoYBMgws+OsPJdd6zTtyzA9Z9bp2V/3
I4XvdMNlGJ0ad0IGChNVwFlCLRBMDESU062Ho2P6GZCcrItQVgkgueDL+mW9urXh5Qt5nApDno7P
tHkPy0srnlm+1fQ3EtbqoHcCXtn1JWp/m3uGZGmFL/r8Bicp4DbCBmR3QQsLRx4NWvutsVlrHvfs
cHDZQuSlXOItRwJ3az0Qxjz+aM3grt8LACv6NQnYsj+vc329orbCygn14alEzFshwVXbWyhfic/G
hH3qhzcYtmahlIa/1BK2T+BKjYmAN3FUiQUdG1bJAhAVVFZEc7YxF0ehpEL1hfZFwkjdX1WzQ9+L
GL77Nt3BkRWb79HnTZQAnyPtDS5eNA9zxaCZvzTCaz3jI44/g2lPZMKinDqKW5gV24coXkThXLD8
FaTOZPveRcFsnQenh0q/yv02WBSnJGgWiAc2104av+WnhP9YsabN4sawpDluI9xNE+px+U/O743o
BZ+1cEMZRVYFTO8t7QgdMV4Vw9ORL0M5AHfE5qGuX9aKD2inUi1IM3NkgyNDZA6hhXm+r+ejmvvr
bhdZtuVi2YkPVXIxVDebfaPs6Wxikm8OQr2rc19Ot3hWGITq6pamPLqoLXjvpAn458PQz7F2N5Cs
pqnsBPG7QsxGrNgGkOQlNDeZC40YOhBE6wyF7mwibhuVijt5NUnT64v1kOKX0DU3ZMD2OMuc2BsU
cuaPofQUot9OvscG680lSb6ogbFpkgJRMJERkfAGcpCEQHv1Z4SAhyMi1G3zq4Q1B8JwNcsr/R5T
OJr24kwnsFQcwLhXDgO7xPqUocUC8yBTnLeEssU9ohyBeLvBN3IvhUFOm1+2QJ74xOJxj39wiUWR
11tnGi4seESd0aS8mZrf2LGbFsAfpOrn9OEAaO27gjzcyBvVjxGCyXyNktdkOnbTrdS3uX4EOYJn
mpCbIXWxdphx4luxeLp8pT+JwbxEuR47cUqsGBt7cuzabU8xnDdv+F7Q27cbftt8nuZusnbCswLK
nvbd8M4Uj+LG1iRnHYTTAQSds8OaMzBgBvhZdnSTtGfW1fXAhY8VPFhpCnv4FaxBrOb61BcsQAOj
S5dgAXXChkCOg8UBQilb9Y2vDCPuvqdxJBSANUy6UBv0id5Efk+x/AVoouj0s24Nr1eD3d1iBEuq
+xgTALRPvGGbTP/aqyTR4OCpJCCf0vIvoSdd2Kc0M8nebMxAiLzM9X6BXWEbg2JCZ3VfdKhQ8qaB
9KX8xMSA1dCPCRgkp9VeCa6R9XIDF5PQr/QV1M9Z/6TejVWn3xgB0bQtYBsimveUia+KWmwZUMHk
BnQL6BAmTFvEl8/jO9MboNYkuAy/hoi16cjhil+QF3fY6ruB4l3mE1v3SWGZ7tbMBlC86PFuhn2V
PjPmM2hrhc1jYUrsAViFcyRT15Z5UX7ENKYQgMYytNyU4TfhhNGq/bry6dlhAoigyQyEB2k7zaBk
dxNeZA+I7KL0q1FA3azTrIAg65kb49eaho9Q8hsmwjvZTrjNiIX8IYYbnJUuJNfa6MmhZYiAolv3
imph/mEgIa6no6TCFD+ldp+XF6uhKRYxzS9HXBd/JgZLtsnuV/DKrzA8rclODK0xjZrdVKwjMOVh
grCsxgjBq8d6h5pIbL9IZHciw3/G5JDMcOaML9oOCU+Hz23at6QDSgyzTXAhiZ/HtED36SdPNfiH
QAIXpQGN+YISfL3AV8jaeRqwJGJNf/WKoLXHRl+rInjyPymBRrwD3TUONx6DPvPnr6K/t/mLiDR1
pL8B7VWGhr/l4ISYcpQIvMcJ3Cg6yk4L1HpbiSPTxNGA2Fy5lHQGm6wfRof66inPDsGAsr4qcXLz
WPe131KLtI5mMQ0UAkbhDDxOQbcE0r0ec+1bLUOrgXKu/meXl1nStpb5G4uUVF6D7muGbSftGMsP
6ZEmyiBWJNLus5+ZKFR01GvGvJN4M79HD7RittEPKArVTRstvhDXDPDqjjLpjGgmYNbW43QBAera
VRjCxj53XzGMx+TECwG6FWTqe8UDIZCavVTwqvzsvDao6DYTqA8cQtTvx+qvLvlVuWK0U43LhLpH
43saX4lr+R9J57HbOLKF4SciQDFzK1I5WFm2N4ScmHPm089XPcBdzE1tt0RWnfNH337wwtbZi92n
VC9hQc7TEhuQKXGAJVhRT9lwUzj6guZuaa/XCFQdOJr2wI7tUKrbLntQ2RwD1tGff5csqXUAEd3X
DgxSrrsE+gRCiyzPQP9I8G7ufvvZICUxBj5QxOc2f52kJZXZ+4bGJ06tSg8NDSP1X5b9tJ7GcIvc
vv2y7I3CdMv8Nqs1h3QWzuCNylvxpBTdxhz6O4OEKjx/YVqgK7wOPF7SO2dOOVJVtY7UY5Qvy+Y3
6rd9fmSpVPfMCtytP6oBBXquxO2368q3Qb4K9p+UytKHZQA17M8QmDJxvIaHKNcgmqxicdG3MSeJ
xn+/4KHiHRJiDUCmYkNRsvGu+68UYrDnBbZDAAXcv1AojhR/lrSvqwaIjbqQSGw2rppxtNoMjPtN
aBuGmke1f9hUsloLVvEOIo9bZeowJfHzeSOW6cpEK7QMWSbASsNyKYXCUAHIqILnECHGfujOqp1u
I3PwPq3Z35Sxj63QcMxJs0OFBuKSOt+NthrWDelL22bax3it++TYkVIuXbIQVeR7XW5iaRVzJBku
RnHW/vLa4GdLz4J1kWhl5RlvW3ifJ6qAsjgSkciY9wJw0ynbC58Aan3EvqktEVPxNlsF3Fe/Eod8
ZHP+ILtXCZ5WAcqzTTa6UnbKpk0Tb2nLrpXfpKHiOyNqFTityU6hvEtQaxkfMNHzrtkxtYXnKp+5
QRWzU0HPI+H3E4tV9cyHNkT7csFtOq4FauO1DzlAoUH6vIKyu14HtasG2JkgE8hFilA4cQv55t7O
IdQ4nZ8xEt3+aoxwey5rAInwJGqjW4SwE06/I5fyhIxLqm4J6AmrmMde5nbjukJKo5zV2cpokU0x
fTB1idkPdXm/kMgShiPhiUPvWhHto4IBdZdi2pnxvpZZ7hgOx2NXHNCvuMDKMuwucJOUfJEwgWvr
aXaE4yxxZBl6gQSQVss9wL+CTShp340/JWNP3jTWSoZvnFzy17j3ZrjGs3WEBNzE4ywTv642l2ox
OX1xECH40WLgEePqw9ykm3/CJUEylcLvz7ZRw4NnRCeOAZSddSKmMrDOPJKDsiGzgRA7g2MMDHNu
gWI8zQWRHf0+ZDGUIUfjszhPubg6xAr9H6UPCscUi17nSjxJ8vwwgxyu4WYK9UeyX1b1sO01u1/O
/yVbN7PQ0ZtXh8Qe+Dhg49Xz33ZJ0IfHeT84QB+o9D1gRGwBnWdxvFtY1b7xX65gF1lPxgX3GvlI
6OLadKUibyDg51Dn3yqyiNncaoEt1U8B2bfRzeCneh3qcXJr3YGtioYe8Oke7BOjgmAg5EtAg0eq
dMtYQTXrC/BlMh0QuOwo2yg2wdf0bKPrb2qQ4w1C2mMJdd0PHCNnsKlvDP7EDMhQHgqUAlyy5t1G
zBWsIgb1ZBeFFIycldk4f5FOoZ5ae21MO68+eN/sF+23L+/inLHX4mcA5k2cddjpvbgFRg3nYMTM
uug2yUGfMzH2sUwEHVvfChf+/7AfWAq7VtNuWeHmBBKIZbVGSWoXtzr/HR8VxTvlsoe85FmYEWPp
zqaDjta/fq9QbSoP02HHSy6gGJWH7uiVHsb8lbnEcqsQ+rGLNXOIzzoCcu/btlsRwTSHE8Plwan9
a0kbRmVS69ApIFSRLLZjCFGJtZ75LN5FyNsZmJkLrH9jlS6fEKu9VTxhkig74/vhqbhbanWymsN4
ileoOrVNTbkpMArXPlaXAzMD7YHErjsQPF3Z8b09yEEgTOKTv5vcHTwVvcWSWGVoW49pzg9eQfvV
zD7/odP2vUG0RrrI3EMzh1mEh5vsRmKyHaW39+RacH6dDd5pGkhn0mFwGTVouigRvDIzMSToCcVF
wJIVSsfkxl0UAw2lM88JQIAJz5lXJD+CyErY3ISkq0d1MtMP6Wdos8rjuwDAQDpDEIWLnrRZGqvC
X2DgYP9eswwsrXpH5qEbTrgJfuziFdofY7RlV07CSz9bl9JRAEr8k111czFyNnso5bwF+tOcCCCn
OjDdYFbej82lyT7ybJevZUQOq+BXCaF+OXNelrruPBQ30XfYHqXsDsZR6svxNYbvOmNq+ZEP954N
WDDVQtcZ9i+kGhw3KuI0wPzyOdM8x9+33uRYXelormX//Nv9QeRj6S9cEJliQGHx8KFQZ6gC+64X
07KDQ8FGDlFxH3n5pXMsn6XiMMZrBjwDgRrBzh+S/qmkA9T6OA+oPhn9n0j/lNL8avc/Od2B0VJa
EOHG49JLf2IyTMMfuXmrfxl2odSIqeNbu3cAUVJ/bbmnJ/2CZlgjSMUgIvWoKm9ytwvTD+JNUNMM
Ky04KsaC5qH55LG7hSfYA+6BpCHg461XPwR5UmecEYzdBCOTqsFglG4wKTtWfAjl1R8q6ebDX+po
9ZFlaJQLYZKD2vF5/SpEQ63NKwBImrLiCYHdZL1q+cY2Y+pEcax6ECc0gYVLToaPY0jtHmPwo8yE
Jhx/zbPUjna2EcPPkJ2FCAy5Uddtx+BsoE5upJc97pJSnjfpPaTOY8Ccdu+mB8G+jlaPrgZWU5r7
unvW0taILnZyTCYdaJQ3r78AL+IQgBJea9JSHAGMjDasTVWuhi+atgtaRQcgiX0Z/En9aaifKuo+
7a2MT/7EzbcuumVETmO1F6GtSLRs5ATd6GQI4loopIXqKIB3s3of9shtvKXfvE0yE+7etC6tcQ2D
vzB69FAJLfIu4EsekUqHBWPF1fjfwS0fUw2T5YJXiL+4X/50zQLGngPjVSNQbFNO5/I0SQ7vmxSd
DfUkyXcNas9EHC8Ut0l9NZjOg+AoODmxDNnxvUbRGKtnf7ZurLVJ/PWCiwSW/BpDrLBRNwWuA+OU
qNdmZIiIv8LuJ25Rl59gAdA6sbYNmN/0ioTE4I/E1q7ezRA9g/OSGxxv7PxDrOlyffHM68/7YOiu
twCu0D+rELi5/UXLNqKzoPlpMSh7Gm9R5r/i4ZUfYflDlXHb+SqMb0EhmWA4E7SXmSEPqELUaeNc
2BaJAEejSCw++NiCpJMcLU61y5L3qni2mCzze8dXo87upyL4MHNr0YOx0z8AR9HqpnjOZ6RLBSuT
vVNsT6uaWabZAzFVy2gTItZG08rh5Ps83eRC+r8ETyyhtyt00SiTMRRibmn+At5rjQGkse/sTkPA
CP6Fa8ZsgbRnCC2EUb74tAkTIER6XmKxHZWjFJ7tEuaes0CAzT2C8G1Tn4r4UIsuhy199m7DBTCs
wDaMeDFinyu4WgRGolGn5PwjyNFtCmSFYEWsMfj5USY1/dYDLBAyDYfPq74Sz+hO1Us2Fm3twkZr
J9pOhvCeRMw2ooMyBQTf+sNtzDnyMOoI6odkWIFLTIorRgyoQhTJFVoxZjYtX0vBGvxIrz6tamCU
+Jmx3JpfHdnog/mtNpDUc7WgcoAwqhKshRMeRxgh4NxeNhhzgJIG5C1UUcWsS+NrNL9UwAIlLhxK
iTveGb14ALtyOSKnLR1m3/IulusObmTIPv1ehZsr6G+r8QbzNcIKVxqlPhc6RwYayhjU59gfTW2p
lZtZZDsdBokwxKxQ/7EhIEWZz8rUNQNKbvhFdDbh2nCk6mlpHektu+mLv7+AHWwuFHZtOex5DjhC
K9aKuf6m2CciTNr2J5fvXfVO+HTRrAOSK4AxkffBjxokMyzt1pirzN9DdjD8G/SBM4PmaTkaqoKX
ChJHrsDeEWdUuBQl+TF6JyP79SvGnXivS9u2xLqCpAZvIS2vLCOOgC/8q8890XFT1t1q5LKIXAJY
hjMhzmIHNjkFLdI2ZhDDHn/npP0ZgI0o7O76T4npEsaZolYE2766pPHMWmEKB1kn31YoLKZTyFhK
0IwFPo0YSVY/avAd7waVmpERNbLgywszDxyLIzrKGhq9IGaICOsRp5sWwAn5ZpOlb5MJtXeF/kSZ
cSy/d027ZKd0ycSp+BvXRMD9GwPozaCFoYU49o1rJFNUytce97CYGUrzN0+9BOObn37qhN9O21iS
GJY5nBzIamSkTkCuKakCmCOUbYNwSZAcriH389/vykCxUpNCIk9M52CL7SC+liI+N+MFZCwHUQ3M
c6tew/lvx/SPixrZELjRslwHm0E7JcW99HYxYfrRi4+ePByMv/HQCaBBSLknj1La5N0MbqH23Si3
Cdme5gAWhM3aoCXlO2GzcxGypNhdXIMAkErsmE6BMrS/mOpe7VZBnKAT192SGK9K3aP2RyOPfacx
ocu4btVwlbA0hQCvNZJaLCcQRpnfrJTZhGkQzSvH+LYsHnwVgc2tzflSDU5aIosdgXOGB63yPl80
9MMCookBhlUQyF9Uws/ai80t2ldvvYvgJHBjE7LP7aHx8GaxS0EOrP1V1/32xT1k/bAMp0hvdKIg
ZDkjTsb760ZsvNTBoX0P3Uqeazm78oI1m7QJQCyQNkSGDO49vKz6OWjvMcRR16iLvrxZ49Mg2FEO
SWT5TYNdxqS1GF01/xmbEmEeT2sGosCILcfAA/MnYSulki+boFqL54u+okVY5BvLmjY8a26rHJX8
DCUC4c+gtbE+UFaIA80r+WSvPWuTMtEptsA1xL4QFLiJi/e4exPnq4fyjzhH51dCT6ElL2/2G0ec
SQHKj/rApwfKi4pvb1RrHUYoCN4QQTXOoBZQwR1q+26RmOa8I76/ws85XMx8o1pnjAkVVgdfI2vx
kg3wfpAg5hUJLuliHP3RlsgkItnex4arCw+3m9gkPQr8nyZ78cll6pp3nFByJEW87VZ1xAcI+8zV
B8wBXyBwQY1btzwoq2lpjidpKePoWqTmh5L8wc4b0ZM4AR+5vqydrW4d5nspQUFFJartgxYuPK6P
Ip0RpV8ug5EZATllId897yegXKjDQ4i4UpN+NPsvzO8+kQjc/HyuarQk+G0+qtsYzc2s5czsrzEb
KmbiafYQU6MafiYOI0t9+kFbllesIKETD5cKJlsIupLhCHjRIhBpfvJphTpHfBFNiVNPUwjRIR2m
tBcpwOG35GHI5qGw0XN1hxHndZzh2Ce6KUO1nGCanmi9RSfEyQLXWi2IfhEzWBav+zdOGExN3vT4
oKgEvdf8FaBcq3nYC25vEsAA+y3X5oQvLSrapJQTIHE2g7B2V45fgsX7HzNUu/FAKmCO8YGNRrlp
3pa3XHrxtAUM5/bwk4C72ABeAUCuVdTf3gSsTeNtxlsfkLMkbCOEalXsIUhGPyhwQwOwHorjBBLQ
NSZVB08U3BTE0DpDrSKGFSjjfi2Igyb8akzhMLXSR+2LfCIbKANrDK96PQnZPNQhwjjskCvDI9Dd
PGsZ6Yb400zP+SboDbWNICyN8xC/E7ONghIwhAGxwh+T7Ee+xXx48azz6gJ2GDuYGgNWr+IKTwJx
uaq0N2Wv7Ms3wfSaPy4rHqJwUdOiMlmKo6JSiTFvjgNYBxOqUr8bNKyv/E2tPKVFuJr0gwAySjLR
V9y68HtCJDQj06flAoq5Em0JYQtXl2VdyaoGpQRTIAoOzNRbetWnQlZ0oKK5JHGnwrh1an10LtZf
3BDQoP75QI7xw4xOfGkugX5ks4PfQXLdK+/YOR73wEvTv4Dt5wrYI+Sai2RZ4VOwbXdGLXXY8+vw
/ZF/iL9vLQ6NAGkpRBbDRqP+8k947vCCwXuq5tYKd4MOVNmDiimfo3pKpXadmyaKh3rVKxRNejta
INzxBGzoshc7M4ujNECd6MaimmyjFijneTg6K5sbTN5aeddenfEtnNVG+Mww+/HJyHD6iTgpeD0f
hc3NniMSYjUD4yDFld/UBuitzx16ojzfiZOgMklCWiRIXazxS6HqvKC22Dc/s0riBkaxpH1J8cnW
T5F2lNJ9If+Z+U0VcUaiXfg9Ln+GyidThmc32NXpqWavZ/kkoaTc6vEtS3H/rsZ8z8gMQB3KrKN8
jila9JhXGCiH9/1eFoeyPLf6t8UffJymzYSCIJkJ0KtiF2kQLjABz22nVRmyuB35EcI1NeNoSbAE
77KNt/KT6xRcCPKJECo3O687J/QHMYxUi2AinwD2sCTgAVmPv5m2VJELyRe7icrarkAfxS5tVfMS
TiA6SnpGsggtZ3WyMM2Sg3JcWbJEN5eNDsRYGBwX/BU8ibyE3mavYLYn5WqA428Y5mWGq9z5tgRK
zt0WkiAm3h9YsBGtLYKuMpm3UIjceM4MiQkRSQxhHybt2DWCvSwxF0LJNdnZAllt5YHmhTN2kQep
cHr17s0+WnWbVyeIeq244Jgx7Y84Mfn50nKMWDy6YK7Kjg332Sx9tkvy2DGfjXTUoE7rn7gJAY5B
5D7ZZEmzAmFkYnzDP1xic+Z39jE3h9DAinLTDemfxlufgOSOFYrbHJIuVrq5vVfbGiqpnbMGGVRh
MwFThar32yJB7ekQXaofDKRtcDy1si6ifSxvdGlJ0q/8mPQ1eb2GxfaLNJRnUps+TaSgyTrb4OZQ
9gQPiuUIk/FIVAriziZYml2zscOLViMaa2DS1wm/Ys/FiWsWrnvRi99F5shnuKN0Eu3azOmKBHOv
21kfrHvCepDzLYt5WAlYFKUPiabeNGBsvtXSlfip/mF5RxyafUhE5uj0NnpvO5rbBlp/pViotISg
3V2YIEFA/J7O+IXlwZVJci9frfRXRDfg8Cw/dWg5qAZhA66Y6llOnWrRNwfPRFh+7JOXYjFxEv9Z
g9lg1xSqKpPBthp/mU35Gtl3IXaNV5GxcKkH6kfcruZq70IglhK338Xj+0g+qYWaY4OlZas190n3
V5RXBbUH+Vg8W2R9DoV74vImpAn1OsGOjFqwsBQsIfmQVjZeSFQ+fPt4g5jTCC9ZK17hpHz7RFBo
VjEfcxyjL5oE9PlXn/1hegdJ+Kn4k8bubo5X8XVUxqMPDwU8TLyyq5WmYDPbZuM+BvRVhf4UrtGQ
LSfmOK0I+406LsT8WZGcJHFHYYxEDpiFS/VJ3oQ4TmfSFs6Zwifa6Bg7y0em4wM5th5Mp48nnlzr
ErNcsSHTtJh9hSpjhb2T5FfVfbcq6GNGA0pGYm9tcpsWTmEiIUUR6QffFnliXJNIU66JuI4ppy5p
FjyU2dVDSOAR+CUoWZ+rtmevyBaEBKK1041fgFa/uABkaNz0yUK1j6TAItsSWY/6XP4erRebpMOV
k3oAft/G+B4pL51CH716qjAHBOQAS477zg5JKgAIQrwqYE+/+BPfaSg9yZ50BmweBA9hot5wPPNF
NMNWBv7EUZGyzOtrLVxSm+cl75b0Xth/hrbjVMilp4euwixkmqWefDJS02DCAaHoTnlE2RLffMNG
E5NJsooX0TIiiAFKRkU7jzIn9A+quTH1r7x5acwuRXCZKEWricNxAbjAxSVEiS3pqtNlxqahjoCb
EdrH6GZle/4VAwNF6BE7JgZLfSqRynubzVWXRCkzAIdxTWs9qzd0SVKLgvXrmHcqS0yMUv4nTFGO
o+hgfkgsmuL5VKng9rck/2SAjhEFuWEcOY3Mf8S8pnRXIWPigA81DrSD2txM/Y8S03nQnCFZPJ9Y
MKSE1ins94F39us7VjQA74XHmmMUEj+Xzc77IPNOKFJAFiEmuAri/OV1h8A4qO2pAghKf2IyTcd1
XTFWNpar1qGTzn4tl8hS7weBppOwbkZhgTKHkJ9IQALInfU39JJi4+1qBRsV5r4MaWaD4PmkEJ1V
Sp9qrc4r833QP6ap2uiGiqRyWmQW+pDkRoQ3hgAXyDwt8a+j5GOjQBNOo31NI1CY1fukAqsm374g
IifgZYgnG3Lttwj/bP2mVDfZu9t/43J04VgYIps5zFIv4D/b2zGrVzjIODbml45I2C8AjnIb+SCL
tg4/cBAxGCGeBog1ER+m/3SKa6hbXBIRu/ScKj2Iasl7F+p1s3uo00XRn8LPN3FiKc031iyxsLMP
R+mnFHwF46MfsWrtJETbvBw8lArq4Jqm5pCjOsN6b1/DGmfSYRjOJk1Wad87d9i68K9GI1o/kvCc
VSG5GS8tJexpXjBiX4kLRwyCqW9NvLX3h5qRdFLiFQ1Is/GWNVe5+gRYYA5bTipukVWPxD6X30Mu
5/Gu7xrrXHJFq6j28CCiXOdilt6aiyI/g/rHivdUo6HR3ff9KuwEcugvDFeqroF95k+RibYotTli
k7mCAABfox6eyd52LZwlXg9tXnE1bWbKtiexHI0uqVjYNbjPnBl39YuM7eAo90ePjBQTJhAiHIHE
0urfazybXFTiXgYtQKK1lLN9kpC7y3lGwKf/o5gD4DnGPN6NwTgTJOjPTxoCWGmnPkkKqjzMXl+y
d5SLY1Hw7gCsS99m8z7Zd9DTBq7FYgMbpmMFxuKB/D+S9NwDJPYVto7pPpYbaVx3yi3FzBZVc53C
gtqdSHi9MDO59Qc6LwI3CfPKV/ZCqDym2WXEVAnMrjS2M1M614bsz3Ro4YOl7DA3a/F3QdUfy0SJ
9JGfmpE9hs1fIcImWhBBKEf7tN6gZKKjM5KOhGPPK8y0s3WeoFXntNSpY0AMKL53NbQdVVvq4cbL
PurWno+2vzZBsYTgt/H4qqQFH5wYu3IiB4TXHDGD9BSYFW6HuQX1oHlH8Un4ykdq7vKJgElY//GQ
h5Vb9x+1Qf4mo5dp7zyD4imCMU54H9AqVyjVIrTeDbyEJRFhFy9U5BZScZTiRTs8TNQtZLTPY+/j
DnWdnUe3cGhhK4u3TGHZehN/gSh8qjKCNBeid3aHEiM8GGaDIwNhizl8D+sQ+IhlHmnsCTjZoSaF
g+NU49lAHT8jdJzy2MCCX2D7d+PpnMDmnMDgVJ872+YBSV+STnBi7cjpR6pdUjJjddKjfNpX6qNK
DaH2GSBhU9DEtXcGKrQg0jtxb2HvMgiFzVLjBS8PjSs70gRAQlGCSrSmTXyzzosuI9GdZr+Femnw
9dMvCprsYUSKk9sMALcutlZ7grm6E7U71/WvWj5k+Imb/ZhxXvnvY/lQ0DqKu1bhYaS5k6x2pOtA
1R3cOtoElHEcpiVS76jYmPmbjiY8XFFMwdAAyUwsIOxNsItSt0muqQxW67xsKyKciJN8rBi92d69
Tzs6SLy5wLZo7VziDoJyq2lXIVyRw3fx2do95qPq1oQvO8UfCGRXETvj0qHAzf45Fl8zc9sSfJN8
Vcp6GDdheB/7Z1q/S9lv1HxlOrcQfMNYbUxup8hD7vCGmgr30a4pnzn4NH0M/7bFmUJi96EvyS1m
PuZuz8sTyYd+9WPhac2a2wSWxPI+ahkEzpc/e8tLWqJG0NnPWPvo0DbJ7Zec7wAcuMCz8KMyvEOH
VCTYyuDxkUbvF2Ey8S9FVVOIiXRpEo6orAOx/Z/q/E3q75a+yC0CB/Jzkq6tOctK8RZrf61s0Mqn
zb8N5H13c6EvyPMT5K8X/PTDGbEnjYXEOm07+0aJHbGtyMoxAKSvskSSbK68kL2Rj6HeCnBIRydB
YwdLlhos0VOM4mlHNVA+I5TlY3Kss61BG6/z1Y1P8SJi/RjBMTEwz0ijYgPRAG/Nr4gHQpo9SpjW
Tvvhm5nkY4uixrdQ7Sl4JJazUtxgOyU/qOkqmt5k9VFIVxVvQ8x8jBwDdmk5IxxRX6R7XX/Ps49k
OpjqAUNhFb+nHGGFdUZ1Q/bqiolBU1aGicDo1DXrYTgVJsoFexkXdyoQMpQQrOU1mdv/W7EgSDjs
02Qr8P+G40nTl6LxJaZ9ZNE2n1ZO8KT5KWSQKElbY4lYqqe4hEgn6Q3vwYjVmYnJ3keza9UTPPRR
Vzx2QicquEiOr8Wks66wRtRRs1byn8H4oorRjQHfFvkibU9DTkXKbjDWwskXfaq4j3H7EqXrrYQ4
OQ4OQ7ei9truIBpJ0UBZXPinBgkU08+3+R7vfHUnHP2zhntD6O42lrz2lXWvzbNqpcpf1GPYzSkk
CRvVDgG7S9migeSew6sgLJ9X6F+AyiNl/cus32BSEoc0PJ7Z/eb+ldx9ILdQhsHhbgjzq2UiSIWt
qJf1w6w3ERCbv8yUi6m/4dRIvnIiSGQQcQCo0v+HbNrW/7oDcEj5jYxbdJqPUVnpCkMKO8OyrT5T
5LfEcg9HiNpO2dJAAMOxQaCLlAHeySkYTe80/lDXulZVBpHd0P4ywiEkBdnllw2zSxKhxewBLO5R
zkXDXWX44RKsiYyMY5h+cz0E6c0k+Uf6l7kS93vYVjRVEXjvbDWRo3Xz5UPBQ2xADpsDLs2PETTD
JOOaDmvEU6m8zmQRpyrFe3vJEtOYB5OIxqizWMUnCgr/qu4oxAEkQiDX5nP6dz29CQwsyj5MuheE
p2kinFfH9pZ+6D1IFJZrLJ/TIW0uWXHzdAKuvptKBFgdC0TqBqhdrZG982UVJxVptbQ1K7cLjoCa
abzBYROEpIu9NdqeWSmtOYQwJuHiLVbyS6YgCPmGLRIfCP+hFgIE8EYaQDL8FN7OYhKnkKECRZK5
dhpIn4FcD9hpJrsMlcqhCkkkEpgIrz9aRXy0fJ7LyXgbiBdCeVoYm7zbmwFBb3ebqYCUgYIpzla4
CiD71SPlxph7lH4LwF+g32vBxjSAM7HOJIO2CmncjnPckYk71U+ixLz0SzzQJY0eiQqwtSAt0UpO
bU1KXJAB8a9E2qANnCayWKsRk0hNzx0wxEk13u36i5feCTArwXVzQDaIQ9XZZ9ViCli17Z+PyZph
yXanBsUySgdct4JNzfyrqC0L7NMw29CgvbR97PI52qFm4ZuP32+Z/z2bYdL/aEKrUVmLqv/x4MBQ
Sbodyrle3vX2lvTpiCanFFG1/dObf+J3MMi08ErfqetznQMzLjxGxBtdwYh5vsXe2RIa1t0isEpJ
eZGjLNOJWmzIIlJGsnJsXjl1NWrnQbpPhDmb6mNMaM4+o1G05IOqCic1kIi/C0XLxUrzt+B2w+ze
tI/EftY24tNrLtOPvCnCgwl46FREyG1QsM2b/Cfm+p7qS6ktNPXXzP4ylXgGOnuWTfMZlXc7+VLs
mzwPFn57prHBGZeqE+cfMqyC0Dka6BrMIWPayjGtPtv2oBJeE1L1y1q6xF3nZfcObGBWGf8eI5VH
g8gFxzdPqo4RY9MHhGq6iJZdgl84ZbGyTP6CnmlQCmS8W42ZQG1W+jeUK5k1aAxJAxJ0prHgRTC/
gYBAc1Hl0BdgHEzrVqeXpP8Ox1Ou/PShsmnqC0WRUMrEAVHCo5mvpN9P2bGGqU249SYogmJ2k68G
+od08+/qhBnzryL5KjWeOnrDYU2QNI/0kZAztbpa+b5jfajsYkngDSFZwMhiT1Habw3DxvgU2S9N
v6q7tyY5ywSB5XsZCBQwy3J1rB+RD6bHWellInxZZ/jipUxX3NdRd+zG/VSjt01IOOaVAjeTicE6
cgQYzGAIK8JLoP9xKJCZYmprKmw8/5fTAEHd74RIYwDUZVDxsENqNIDz9YIe9hCPsfJB2oAODVnX
THb9Lo637bTBXOCEf0mNiOjZeVBa30O9mUHW4YPvFwXyPO2Z8AdrpzH8ktKdwmHREzE4XDsQlFJm
miVqQUN2a2c/kncq9GU9IUeC/NoLr6uCaafcdBL3tcmZffwno5JuoEdOVpK9uWyTneJvLOmh6PTE
rLBqbGJcXzpqjpYXKDkT8qdSaI0wk3NnCt9yIGCWBJHhgc9UOAF6mbC+PT1a2T4cCRVdIY9ckDiR
dc8eq3ud7czZnqi4qjiYxbmdk0mIFoF4mOKm1BdY/wLLuYne3I3SJXcoOqmmPw7R28j9IrcU5DA7
QlSTdvfeMjHm5a2u30fm+fpiVhebS1RV1mQH0oTqxGh0BFBVShddudMPZLbHMKicdPjoNA6s6Rua
X4R2N6hlkOdbXY0Tbkt6u7EB/u67DxoWHFwKGVAfwATuQFZCtTzbV2/EX7COEAgP3dn0/iztMKGP
LnrEfZxYcjDMg+JNqZeFijiBuWutRTu7PdnDnmzNEeKd/HbQzLh7xj7nXX20WOQVOia68M0ArS+y
BvnQU1U3Ur5NtaNwYE/VSlmkC2zPQrPgHyW0DpEQFbBfxMs0W5GOLnwz6vA0gVljIigcJDE5qDNZ
x/1uMta2sTay06w8REi1pJPBBlcgNn/o+udsvKTSJrN3OvldNQDprF5KQUkalEXABpo/LIHNkZHQ
yYzPGaeA6X0Ivoy4XtSpZvYe9m+EdMzV9DCV2xhTSYJ2h9Wb5suz9fr3AY5XLLUL+v8i7yDb1757
kfTCFSN5B6TV2Qx5H1JmGuxZmbT4KvzMES+OjJWz9p4z+xUidamJReaV4GTsl6aOR2/nBz8ica4i
GSDfZnggbfXdr+UVem57Wzcoo8g+t02nWLTpW1Bfilq4hYxti5VjVJ6a911bv8hm3AZBoIncW5wq
WvMGDWJFrLUuMzLpVcTYqgNoOo7lGYGItDB5KI63gwpRfml4YYx9aj2K55CQnmriGGK/kInY49sO
yNIJ6CNpEbB4PJYDzewBhpOMf2vurWEbDD+9VYJO46BhZ8ViBqlSkcnJEdunu9o6TgPycJepNOap
8lZof3Al8bNVJgTYjVC5+rOdxsJt6SeDciuh50MoQzouv28eEGtAsZPTGduZsU0BHDLgsRbcrOjp
JyOO0Fj66SbH7WbtxTFa24vZEnrmvRmfUbuxWI+GG1mRiUSkvQ6tpEIDTCPH44H5JQV/Q+ufVETW
nyEaHM4X2dwXtD24KI8784MmdUcnAQr6aWGThiyTK7tTL0r4yPAHmdjuYBnDE6l9Y3gs2mVtPdDQ
ILvndcTSao+XWXgjXdoGN1UC71goL1HWwgnUMqqQJdAClhL+lA5nqT3K8QO9qhuAMxMzFe+QlYbG
qXaCJZZxHYO57oze2m9ckLpg2awt7Riwdq81axHFb8zsKZEbLWJjGSWMuCU60jVtPHRcEVpLeCIO
V8TRuhUgESb28QPSTA2JdGAas57I0Lmj2uSk6c8k51UykQPHb0lyQ0hBpq9CBKhHKIG5DwRxEUPD
k0rFkEyY8D+9UMArHR/bZglixZaXJpgJlr73GFRCeY9juyYGKkbR1Fdr86DlB9O9sx9a82mRE8AI
V4JZhvqcVReDBW8J1VAZ1vNtF9wsJO+S7fYerUqfiAwjB0AyPItdXhRiA8wqx0oHKn9QO83GCmlX
DHsx5eNElXjbeON5OKduK407Ymp5GFUy9chP083145OqQHId5R5x9inpVrlI2CKVyL4n6VK4/4pL
n8MVbbg1vn75JCb7BjLEq0NkNrm2/wL7kOsSagsRaSKfyWUitRfBcCJvASurr1tOhsU/J9hetrSF
wc2oqw1VBnPm6Pl/JJ3XcuNIFkS/CBEoeLyK3nuK0gtCUktAwXv39XswG7G9OzMbPU2RRNU1mSdp
JZdw82ie+U62LrFz6za6sDJ51+GD0zwjYoQX4ZvvGU9IMP5EIcF6k88ByiduOG+e9Ych2MYl3fM0
koWk1J4ITU7bld4DRoIdQlQN6Hm89birRbPix4ZI0yXvQ3hw4h0SdA/MgbN2EDpZV5wjs6pm47b3
0chDBE/0rQRAbBJSeWSRwTxe1Y7E23PONQwVGOrlkJT5AZgQx6j8O4r7YV4jh5nGk0hUumg1Jq8U
4J1b7eSwnQzIolhMZmbN2eXVRepbDpncRdwJwoava/mo8Ocau4QiXSW+sqBd2Lo2fRrqgYHOitU+
R5XWXsjiyIdr1oSz0WcXOYEpWEYoJucFovn/S6MFJRGfXg9hFJB6vlCeuJTbcjXeIUX6qEzT/lYa
4Er8g6y/e3fVTo5Z9o/+d5osRX6yyHpnRsNTwGZ+w8Amn0+DFy+ZK9T42iGK3zuWmoAKNLES5GbS
7NErmqCoJjH/IO6N+Zq8WOFnhurbGS9TN2fLozIPZ6I9+MisfEJBnn6xGcXa8R79M2XoqpwU71YW
O9vdq+YqDLE5A8esBwQX13hScwfMYML3J2ABNv+9/iPds8WiObI/wlWwgnQ4yn+FwtGWWcSs/8Uw
/bJ10YBzRBhc5bj33GuqkjtPdiBdHLjdozpsXHWuAoUYJq2fODT194G3oaYurcoz2MNsuBRk+fTG
KYwPKhJb44z4JS7qNyYB0/Ub6hse3qL4JJ+GjzpiYeATQjXhxQK+rd1i8lVm1VdC7KBG0c+pCQ4t
Q2DAtLegMPSzVU0DO+knlVOF0EO5TT9gA0kgUVeD8+4TZSqxXmoJEhaoiNEaAXpTom0c1ma0VLSn
wSiAEJRp8FLsbaRkNEI2PsdgQ54cYeHUue2lldxl7bsRQIT3TmG20uG49i4WCGx7ArkbgEHmiW3M
DeWcrDmkvOxdiaKZwyHKYHICF0yTJO7zBDulHFasxrhKmeCsGrkmN1gvL9ibezp6p/yGwzcp4Z3b
ONUqLWtS8zrpmHv3Z2qxu00Bv6P6NJpukWLX/OYp8S5ts2uTg9Afk22Yia0f7ax+qxngn+fkroz1
r1G8GuvbR+2QIbYVFQRmRh9msRyMhWm9BpapoO8CbTW1bdK8Tu4lo5gr/qF0j6y3VxXKY9Y6YAqm
Olk4l068GN7baAN8aHwsgTlCi2dmLrv0t+geFETxjUo3rOGeTrpeKf9qcZXeM/kdw9M3ScTdEt1m
Ov5mLW3NJGfdhYQ3pJuQ90sljoqxm95s82RWubjAVJbVW8BUECGZRGTOeeTSZg1I1Gb7pDtmZmcl
J1gjEQBNNDtqeiKjZBnzJe2rq+odoPtNmi4Ya9TR/DaJeGXJBJYsDr5qfBRTKadrPGKHiQ7FGDrH
LGOiaGel/J4qH7V7x8FsMnjQbmnwUQFtte7oDJrpBpY4y9FHbw2HlIeHGm2aaTRgoaatL3GxTZHO
gC02qKqH76xChOrO2S/5vx15KzYoR/Q8kzQcRBxFj83/RcxoH3LksKOGosV+HJ6WL49TvaFG3yz8
YX+gWu02DPkXZDwMzLSafaKvCibMGkXnTxVsjRypLNqueM32xzUPwCXf6mI7+RXZXk8TbVp861KC
4BAh0GL9qZebupm4yWa8bBNeEBkjf+XcgT6rbWL/y5rwI/6BYp3/QGw3G/IjNzlgzo6t7CMVE1aT
RYB9rzWgunfb19ihsYzjPvYZIodZNtPoyC0Ywp07AbhQcS2jDa2Ch2qRhl6eVf2o1TxuKZTPvQME
gtFFYB4mw3RUfU5f82jBby+6Bc0PbGQtY4kBcpH5cXkC4z4NN3V5JaCALrbWzy4Q3IwqQEfgAMlq
2iyE+q9WX5OORocVNqKlYDPP9zI9mvYJ4yJRsQ+frRz1zKwtaLkUPL82zQr061I+Ff1Ye2gTO9bq
n0a8Sn2WUxIjFIHXIBoUAykSEzmxHyx2Lgy9ivRfCwdJ2zOS0+UjMK9ZtLa0baHcqgxtxdZE6QI5
0tk6CUIffcFcGbciZ0YV7vL2d6D+TcJj3KIET2lH7a8y4pAuNj0xQaSVTR2WLr7KJAUj8xFz9dmE
aLUsTKFtGXLAXuI9S6v40gS7TuKwN+jBWLt0OCPDXWmBlMpL3sR51vn30nSOlRL+NWXxSXIJd5Wf
GnNTEedxnFxH1IpJqv7phnsOkvGZqACoSgGkgXm+FqIfC5RdzUVc5hvino/CXg9G9t2Nnx1pkg4f
rt6Ty+UrRwuW/JhZ71UCHi1oVw7znKDwdxmM+zBJDiWVpFQbVqrigV581uDiBxPTXR2UpGBXkRbi
f0sjcjcwWRbQL7xx3wUalyk2kMJYuyxTmpYvXBlxaA5LWusl+v+ZJvXDIeibY6s2R9sVKz93rp2W
qCxcGs7fRY42UA8UdDMYQtvoGvTjShEGuFF3pUaUm0p/0thFIslwMhcykb1sa2vZ02dNrM2Os6ZU
63+OEbJqsC+2O+126CVi8s8RvrnoxoYk29gSvyiQP2TmAVMnK78WGqTYARad1QNf7BdhBk3GHlbZ
iM6F7FnPQXoFWtLzy1U+sgFmFVVr3xzGStutRULmoD5sO1U5xEG6z1tJcNi4jpEJNggfhM+9yRZh
SDqy11weKqQ/WrJscn3V0HMWAF6lQW+cRecxcR6ti9WjtcxzPnaHIMxXpg/YFz2yHYt5X0yxOTkN
3YjWMEb4qBwsuTUSvhFUWAm+N1owN3nFuE96vz/6mIKgbe5NGAJqVCxqG6Yo3MdpjZGF4lK5YNjI
KCOeeBnxGMmg2Hd8NShMAOhpZFoWqzCzMZ6BJQJtD7d42TqAtFhfjILk+kkEVJJFI7gpBZ5vp90L
40tRv0eAKvl09vwTNgAbmwiCCp5WxdKTialHRWFwAUZUSixtQTp+eP+msiRGtmKy1+/PYcC0nNVS
iNowMGmTUAZGDotyk7Uf1Eb2FgZzYyM8uvErp68aXDpngjb6o1KjfyAYcrSg04DWqjE6mwxULdbE
w4hOrIb5nETzsKHD6cG7slbPE2OmkU3hgAsbuLM1yg33y0W7VJAOJpASdggUpj/HoMPK3Q+PYr/J
m0UQiTcTwxUnsK/SG9NpynHpjbsh/ijGaskLXRCzuYhN5HUjhW77z6iZKTEmCU+OvffkLsX1wTCV
SnmONEmv2K1zftj4FfqpGw3ugbm2BRlgbC6Jraci/GzHK0V3Ej1zPL4NGWTSRmTHbAIZmlS6uR8k
q4p0B4d3JMbrEZMB8OYxKPNUJ8RjZyNEGDYGADc/WVRoOw0GIUqiPpgoNhyL09s7TlwbohAUGPg2
6mrb4G1DOz+9OElDG2ecD/p7S4ZRN8kv+RfmFqVKSB86SVpi0gZZjJFoMvhI3rF7DNRUDby9Afs1
13Wbzf1OWWgSva3XL1MkeCNeATtd5wHrx4rxGk0lwuwciYIcqEpAA2no2VMBMBUTZQIEqp0qNb5K
JXIt9AIQBNA8tLznRrrWgXrlXrQ3SrFIyoFugwaOweCisG5lzh5M/maAjy1mGBrf8InuZdbJfGSd
m00RkC59dMUbyOEOvrAcrrKmM6YTETZjN2SmGckZLlKHHO26DcXOhmAcUC+jv6r/jOTLwUo80Skq
jXkwy8qpYmV/L+L3sgU5q+9geN0h11d0wgCBKBHTH0UyKWZELjouMSbaeUVpaKMD64dq4YPbq7/q
ZGcDQOuZd1Xs5lRu7YzXqgMi0VV73bXqmxPWKCvCGWYsXE0ZT0pdoqL9bMV34MMSTXibL51Diimt
ZLXQemwhI+EAnbaLy1dt4QpjjdDV35333vZHN3jE7inXn5l2qORLFB9AK5zyocQHvvw67aXoqVJM
GhbG/EgTco16sAIzQP9R0xL0/H3WL5vK4MpAQtF7W7f1WE/9MzowwN1vg2htmqBOMxE1fMbcM7nN
Fwg/5SXlQ0mic1+w0de+UofZQyweeQjeFeYIVot5CEnBSzEbZIQSINvIoIj36s9EtWCZaVoHAVFq
sIEdD9yijzRH1Cf57L7H7mxbnwlq6Hj0FpP5wzUkupJvE6LKX6Ddm0ZAtmDmFjCMhZhU43KU8ktW
TO2JhCLaIP3rGsSTFmoH8VFhNMgBh4hfEf05TKXyzxQZaEgzd1eTb1wKXAGkQ16U6CRKmF4fElX1
ZMLTrjIEu455T5TZPNIAsyVvmxFHaPHVGg+rv/NOdHhBWBmDlosUArnkLDW3vXrx83tCkC7wo3BH
BKywyBHiCWTrTeJRthkYD6nBKmEzG51FdGohar012ksVtP/KMmAhGPMZAb+w6eN0HGpFtTLRsw36
LJHezGETUFOFBgX8aJUQESWHI4aBVOW9wFFZsy0wnRf/CKEf1ifrK+GU6TOqFmel86X/T4odo/XD
ZK5zYzdOsNR9a5fS75p2Pg8YxXmQbKO4Yq8EMbL/9NoJDRi/1eyBNYYKNIUIhglFZKHNL38gicDL
1n1WrKNyPuWH0IjYbNyRVZwYVSkRYSpHgxg22oxkTd4b1GgQy292Qv/QHci5GZBQdstsi89xTJaw
maeKXXvwO5VsUQxnK9z78qqA10PT3uxU3Iu4eoxsk7lw+x5x+W8E96qA/WwYU5jiPn3Jk/yzxJbi
85Izt+eXQrIuBBH24UTISqZOMV1umIzrEHUQugqN7ilWQelLFOrGQw+Lud6eDS9b6uKqGA+FdEld
+xbe3Uq+hf/Bqny00v+OnirACW5RtiOFytE91f1Xbn6k5bGxffhHJkEbtIe/OidIdpEpUW9/WnA0
SCSdHss0+VXth2Z/V/1O80458Bl7lyKEETrTxd+4zJeD9oyivRJuCt7fyl/o0llaOpoI8dcy/Pbe
YZ0BhS29He+ldPZME1jbsYypd6q7J4oH333l7ErslsmtmK5Z+WXQ9w36XeQfSYLI9o+f2R32mXHj
CRnGV8Y1mw4/HUK+pPgE9BtHNxSGI1xM9Wg4FQHdpCVrG7t/VNQBCemHlW4cHBYpzPxrwYn4oXL9
hDjbS/esNsyoDl5xtZqftFgXvYPBl75FYuIjND4dufbZTBX5QwtsnphHmr0PAzio7mbW16lCECpa
3GWGfVOc0yiZW8FeE9fWvNXMUGK4xdfWIt1s6yw1/xi2V43ifdiFBb3ckYR0fm/hbDrQFuM5YD7i
aTfd+ShzMTO5U+PohKGNfaKrsgs8lZxe5W0IfpLkSyRrdpqNcU3Qd9Osm+NJqzc48HRtp5IWIsKd
pw6YaldF8y5VxI77ODo72db2rgGDN6h2nbcrWVW2x7xYGhXwhW1jXvUGkaX6GK17h35BpEco6CUt
oyMY3lSnDMMOb7wn3ut0W+WHWHzI8aj2N4ODoJEPvjKCYwD/c+H+aq65FyNiNm7M6cfR6UWr9Ltl
rWtHd4YmYNil/6e0T8byYjjIkMXpWw4WgZLM1/cWyzrMiyxRfAyHzC677J6LO/FCCGBPVogFCd/h
eFbAQk5Li7vlbGqGQcY+xusbLnOXdYW5Z7c9NK+EjXyH44fOdtK7UjdGK8888RdldFbdu8Uo1jEZ
Uaac6EgT4rNZPmzrGJQwhy5BsUsCVPybfkQSuQau5wTnAPkikRGufgpNZ+6pVOErLjnW4jaq3x5a
ftddrPgbsEPMJ5o16PLIculzai1Oz/ZGEHae/sbwNYt/Eddfcgh8uWhQLDiBPRfe0zPWbYkGZVlg
WXK/lPJ78L/G8N1y8KYqezc50x3MV1QgAWzjkrM00//l3DUOHqweNU2VoeXpwoVku5X5X2ZPPjSl
Hmk4aDuz+DgE5NTTgUasHwLxFQXPrH23rEc+sIBZlOkCM5A37Op2r8WfBtv59OQHV5N/BynbDBS0
5mC0d5V7JfzhcKzMuebjSZhJ1lJg9OpTbhwYsFRMijEQIjNFkPCVoKB0vKvLAq3yrqGgfoK7od00
75/KB5A9+EYUydVo+ED/cmZliBj56HVEumBum62BsNznW3t2+p3vfRnVNhfMx7LPwf+p1ZXZMf7O
D11/DImLaTdheIJnTAPvdGsy6jBXc8BHv9PT1Jyr5uBre6180WOrED3D8F2Bv0kZZeg/bfMM1VWB
apK1hruLMzbEG6k9+a7G+U9VbpDl9Q6Zo8lbhgSJYAmcJKQaMzx5Ssw2AqyduBQ4JxPO4hY2JDhb
SO0zC85zAj2MUeicsjB3/FnoOMyqfqcHbBoe5DWzwkNo7lKx4mhrjGdOBgD6RTP5K1njSzIm6QBn
KFFA6/DKcrElDNlXNqrFtAtFKqeJ022r9gMfRD0y49p6Ys/w0MVVHfovjRk3FfBb1WEV5tfYG/Mm
TGZ01GSqbpyGwFH915gCFahpOrR9Efxa1ZlU9pyotn1x0qvJYCHfBuF9atN4sW35TZfqw3N3GMNO
hVGLYtQuycvwUF/t0/hXx5HUMv6VGAtNee+GF+1dRvkTnsPkQlBb6i2LYjI9JD5b7b0T3Yz4txGs
99WP3vjJzZ8i+ysQ9Kcz0ZEquA26f1bUzzC4Tv1ho/ybMg8T+rC2vBnaO1ywiipEYZgfXDGsMkb/
1FWEm3hJyZKKN56zTeqNV4EyWwkCfWzgVat+JBv+Wkc3x2HY/QrcY/wsyV2AqqjCuENiRyWf/sXu
rUHpm/9wi/LDd/41g4MDqGZizEIyPudMRSTLxD0v17KWQA0IobR44ijs3nhoguKdZyDWTwrGrOw5
MNeL15q5HlLCUe/S39swoalRym3JXxRk6S4eBtbY6sB1TP1RghtHhEs2OmQyPp0CRwIbGvZRb2zw
oG9opATJFX8R2veQARHnxGCjXNmY5EuiTqtzYB/KRh9wUXAwxn7OGqXiQuCRGZDCS/u1NvJhYQwh
ehD3s03Gd9fSnrlaMmRiWamNX47XTqzDi8MloKFwbpL0OPArPtbPiKmbtI1Dq2Mb7RywQeG20nUe
2Qwxx49XmlQQw8aMYMS5fbJJnGJn9dQGebb3UNEnDltiB5iegugbKUAPqjKLy7Nle+d93iT7xrQn
N9YiUFMT/Y51Dm0D5Rz5VvwS9HshpIBaato6jtZ6Uu36Tt93SoSH7m10vOU45EuFIaVrhyAMUVEG
EEKCV+/RotiYAdEW4GhdmWa9SlpCKMqc+GpTzPP2CoFsPdrBUXj+pXKaS91D4HAHWu59ndx8oNLt
V+2Ox5biqA4ACUTqoqE0bfJ+W8hPFcVAMlDXwndqtFUq40NCJHuRok0xEQ4T6ma1J4+zXtCsq+0N
g0Bunwa/XyeM9uoAiAhSq4Gljg4DKKy/1OwyyXclLpiI1Lg00t4KloiKdo/KAQ7Y8B6FKc6dcd+g
4RA9psl6744PGfvzMSUaKSORhzyvyBhmal6jSh42VfTd4gpjZBORKYHVb81HucxijCreZI3Lfnxg
yLSjOfaV6M9kGEImKFQrDXmdv4r4g5KMkFoa3QGIOkbiuaEh7AJcr7TD0iW/zCLyy6Q1NCnGcoSO
toZrGVlFRd5MWwDltxdkM3Me8UEzi9WoG70e9IRXjOxwCSCqu/amKtj/mphzp7K6Kya3Nrkq5bjK
JElljb/XxbB1quaGP3HM+j3yzL0aDzxQ4pSm9YUGeGWQUoezBtcopIienHr4CVl4Vcn2KxzlPR66
m1L/9o5cd7b5AK9rOsNV8+Ndm/trgxytGmNvHev7wijvShH+KjFxV9Yk7626vfuw+/yr6Ijptbrv
sEpvueC7Q12Kzb9zmnOn9MdOiGNqjccgQmLMKVkHxOyxCXOtySasDz8VfKeGZKNJg68uED6kpCDF
RfxVlTmHCGuLnkgGChrn5kIG62nRkcy17lVAEytMluSwlu1UvuqC1dEB0NkXE4KFUJJPkl4x9887
Gd2HQP2LdR3wV9QeK/evF92tdYxLZpiQaNu5ZYzrjuTv1OzmrtqfcJihilChjekGQjzKi5YXnbQm
OwVU0BkSUFNGc4/vdGcp4GftDxQPOHmSL93bA5dhu2VOEhgDMmblEt0k4JUo75osboTawITW94lf
3BoX81liaK9siNqddoK6z21aZC+/G0ts1D+9MvzrO4JREChuCrBze65Ml6m8y/gwbpq3spjKDUQ6
cUY4WxE5cu9548OWCdkNg7wQgIiwSTHeMlJ9gxpHXMcJmhYE7OrsWwW2HCJpVnBobka5DqleZmPO
qsYwy20evnRCqlyE9YAHyGuRa0cL1sbobXWn3JQD5F5oK0g+6zzcabS0TYzqC/1J4rBud5LtGJik
G3XQ+oy1BZ3CVQ8taVOejvsOBknOegR1Fe/QyqnkJuvC+ZjjtK/LizpgHA8DwCf+DGfJxta7veXD
yleVuRdYHxIoV+wlM9nxnJF9q3bVqrQaIjNxCFctXVi4lzRsg8y2YHWuggB3vvyL0caSbAhkqPfC
aNZDg/WpUbcifO9bvtyiFNex6T/UoCLng1Y7DE6qED8FIt1053geykIgwkW/KOJmM0kBGMs3vGnM
HcleAyDfR1+Wz3LdYN8Rlmc/L7etHH9GEhJ4xs+uYW36hrtyQrBZ3NBGPk/bFrsS3njUMCIZD5XC
522OeyNQd6av7RobuoeErk+BYLPdN8LPDtpVDGMpQaYSDNTYFqSfbt/k4bEI5bYDOdkLJLegEbAO
evlw6Bk2Bma91odmqfjQmsxsFUIISGr3SFeDP2vjK8Vx+tsWUGqbh6QId6w45NFsvFPNTr7sx0Xs
KAz5+k0VVmiE6u3ICtBh6lmAwicyfglUiShSYc1qUPuxL85aCVjnFGTbOFh6+pH4ZP47MDbwH9rm
rGW00cxZ6iNZoCXYIyl/8h59Hrjzwf1X6e/l1EYmX5mysr1Xrj5s84K3RgT3XgqGwAAtvH3J/Lss
viXjKD9qGbIz2LI+6tKaxwwPhnPAORbAmiyEMrMhdbiBgLPKAhNSFjZgVeCgcM/4Zxt323Gw+/Kz
0c8TvN70mKGoWwOXV5s+p8mm715d+gUdtEZfndt6ekEGk9GC5NWqBH9mf/kctjWzczbsNNhBQ84h
LBNdXmrcY1RF9YC+/UB6Fp586qB9QPCEDzjbKEAQR8tK+eQPIXsheDrpPefiyfHb2sTs1jOXS9Ko
XMTk+2S42MWiUdcj7SyVb03CtlE+I7Hm46jireKdhP9VGn+ajrz8bhtfhXGzdHpX6L0qyl39psl/
fN8TH+L1ZwLW0rffYbrhOxorNGP7pZxIcocMKGERyDmI/qZnWsZs3loiG8cEo7IijqJjj8rLDKCP
MyhIMTAoNmksTU7uHw+4q7xZDVxC/Cg1FI7ahraONbsjVXeMX6HFBOmPH4QRkKswjt1qjxZ0pMY1
5hyU+J4xO3ZaDCESX1wHsrma/NGvirBRjQKJy7qYZm1Mhc3xWweEmTNRI7LHIMZHcT7tCDEa+6LE
R+LklbPvMOg5lqN5kFmLmCCekvWcpcRkVLsL79zrLOQidy2HBjMemnDeXHSlJC7wFLHP6et0ZXrx
Mqwn52y5tJhfOy39wrBB+kEiGgtisjkiHLy69wK1TOoDSNgUSLG/BZvcM2H3Qh0tUj3zLQI0sL27
1875DRIuRZVtGOQdg1Gy6fcsnR68/eFSIm5riM/K1iK+KNrDCxN2FF9J+KtqL9HQUJy9fkO2rrsM
OSoc6xg6n7kJHMj/MYazk5zwnbBCpJAfc6jE8ntCu2lY2ppD35xTdjAD66v/+m06OSf58OVbJ54p
sL+RbqmFgxAXz9TH9f2ijEqcf776bmnwRB4RR7W4NS1bmBpPv5XQIiE1756Wvbf5GAKv2lnKv7gm
TvgZRJeRtpmgjFF/8HQ4zi5QLnK8+7CpGaDE2lfE0sEfX36G/RVONVt9TppZaJkzLlRm5myelRdh
UIjRb0GCu0mBEvLqWco6CPt4HN2vJlOXYyTwcN1LdDJl/NuTztIKDl35ZyYmiz9W34OCkXOmGARV
MSPN4zs6+BrFi2l9hjEvbfSBaJJnxVC2+Y1sCPdIO1hnYndBTD+XdTxnh7fMLPc61PFq+io1QbGY
GGS1WPjUGtPorXLytemjYewhfImWPFigSRHqU4Sx2mLUggVTJcwyATYe7H9aunBzbeMqpA6i5+0t
rlTRzAfT2wZMm7zO2PVRvrDYp+YKQDNyUC2XkaTRLUOu4A4irhH2JIHwz6rJhr8VhXro/O7Ss42L
TR4WzM8JCZ59EG3omUkvIsupdVhZ3/yQ83I0jtLI1wL5huKhmqfEsEWwdNRkyasmczxdZiW1cles
0tBajE6M8EV85BLWSdETHA75zlkNnXn0S7xaWcAGZBJAsJLxHz5UCydCqMfYt0P9QXkwz/1wURc3
M4hIZSTVLkBzI5fByJYPu7JnorBD4BvTQKuqAm0wWmr8CGHPE657uyI9SSfdY4EGOVIoS2t0n/zW
DronoaJ4Tq3ZqKIK0OCCaBCxigj2NTFXkEJMAyocIIQEINOooQfuOYCRR8YsjLKOVRsWnDxewC2a
VXDBzGn0XBfzjBKH2iyo9z0JMGHaHWs5LhJUHmkI+c5n+9+KeVcPi67ztgoTILS5ArhUyZ/Xd/Za
gvA042blDDZQT1bsunpqmKWNXrJwZyX5JYZnLBRnWAwu+ep02RaQShqchZl366HD9oIio3blsgUd
qSJ1lbaGeGnEhXOwLJTr7L4zUG9+7awKJkGMLAbnEYpwmxTOmr6kUbO53RD9ptivqnLnKoNJ6nR+
EVTB1yRc92O1DRzyP2ejsrdo6CzKqojl48AMxAX8o1JL+gSn/3ZMggwUJ91kUf5Tonc1Z+oU9fMO
X2xksx/CqOhK7HDtdwGTJj9BpnXYwenWLJtW1FGDsJj9LhFtQfSyCwKKPyXL/QGnqN2cjObdYkuU
eZvKukbmj6F8tvT8kUo1Iy5ldAvx7mLO35kiWuqXwD/4WcSWcGx5TdUxN5W7DMsN85lsEZFEnVby
MLWGeT7OXfw6PSEp2VUHKNMu4/DUglSI5YfW30vxbccHvf0103Uv31VlGep3hwTPdBWp57L8SZzN
NHYfsm6j0snpyj7s5iDMPfH0IAYXF7OJFgnJKqL4idiZyRrBnfPViP1kOvLBpaMAVZ3vtEMRfnXZ
aJioDD1jkpz4s7rJFq5N6PpHoJuzjlFexG6uM3/UyZuJgWlpJM1WKvjmJAXl01UflSJm/A/Ae1gR
5spw0SxhSzAvRYoHMdlZguwF1HG0gRb0SUoSS+AQVCvCi0gKL4kwZgs2/TFJgnnCHlhPujQY08R7
LSX6c70lZ/2mu+chhLFPcVkD+8aByAYCKZZqJf8aduNCrzY1R6gSmazm5TJmG9niNVKOlUDj19Vb
vySFJYRt4PsMcOHuw4rMIGOUWj0v8e8ZPesw65FyH1Zuw/69Wol0XPWuvuh6FW1qv8zz6qbonx7H
tM3gFUy5dLuZ7oaov6qVW+jL1vLmuieXojbmbeQs27xAk/2pD7QlcHFc91jJh6cFb6N7jjMbqb4N
5bNflngPVMfjUNXxPcQ/dYPhLeLls8rrK+pA0OpGR5gPsdTxKYuMM6NhdYh5w6dSA7sHGXudS3AK
KuICGSmbXHCTsOrJJqGxTtG5JMGwSjyG9v5HitwpRFbhG+8aWmFUVgXpZ2ORrYfaBY9iLvoIPhNq
CzmS7zj0BLYjvsfsmhdkm5GoQU5voiHaSjGss7nKWMO7HI+tymS6RoXy11OBdqQeTedJCLe6Z/eL
/21as5ftwC38rNkQpQ5rFnNcVIM36/OK2D+MlLy4GrNFQ8ZkzNZZomjRdlrMo0x5rcwCjX/AVUcr
uorkMw9Rv2HkoLyrlV3bghP6l7MhyzSMN8mfVlN6i4+xaQhP8ucozaaBar5sS/vNoAMfe6LrFLnO
7XHBnUUu0L6G222RNJr7zb7snJ1TYbHQmpUkOGNIQIcauWC5wR4m3rdRQBJU03IJjCeQcx9IQRKm
zuagbTORHjS7OkleOB1xGdLr2WZ1jg3ja0iKQw4UbBQnQ8CGsXk03rQCX8R00ZuxshwbrpmKUUnZ
H+OuWeUNuUqxOPpucCta8ZycR7pE5KiFcufEPBRqji2EiHrtOD0BItTW7aD+I7/74GU+ODNnXaoD
D1oN48sCsyaPloB6lxXbbrTOo3Hw3OB7jLKbx2AqUap35nVMnjNI/DVICa/5B7IxqKtbnBkoKADO
8acqYviZBoNN3RwjF75SOPECyqNPfHX8cBsgWy665fiRuOHCxhYVhf2zySowJ1Qr3SsG2lIpxiYe
2JGjiEJWhbkwGpaZX520IEekHlc7HqB9Kyx0JgZnGpJkU3wIhBiTzUApP1Sb3ZXZQboddyKPNgxS
UWAhWnfLs7ToNU1usKEsDyWNqAzJsrPiV2uUiDN8/V/lFEvT998N33x6ort67OJc9U4AwDXmTRoU
UFsu87Q3udIszhWH5pGA158OTUNtMCWLrZ054AMLo5Va8qqz8miK6XtA2ZmKe+YihhHDw1WIc+k1
2qZcxu/2GK4cg8rYMv46P9uocbEUnVyWnXftM/vJH3uLDP+oo4jyC8SCHdpNJYZVl1DsW1Z3cl1s
eg2lPBuvSykrTh1Uvz6GwzKHvIiUO9B/gorksJLcIFvZ57GzdPILDP+5Qx5ExMMWsuesimpvQ8Wi
U5+2ZvnVRz0+sEXTmwIv8VUf+/MYYhXDzqeUqMgnvGlAmDwCIobxYQzshBVlyw0nNHnI2vGFFI76
fDjwzUeb+FKxO8eMN1lbLgZS5BuTZm60bxECClULwblGB3zUSwegopXeEj9Z4SxX/OFVI1IIA2OJ
xpVFL7nyXnkfGeP/j7Ez261bSbP0qxyc62YWg8Hg0KjMC+9R0pas0ZZ8Q8iyzDk4RHB8+v54KqsK
2Y1uNJA4SEOyLG1tkvGvf61vDSnVl553Wcr4VlmUuAGVuLlJVgrDJxim0BUDsKLBjPFHclvs5M+V
YU4Qzkom93fvVgcxqXMxypullC9V6h7VoK7alq0nHa2A/nEeHOs8fRbW3uGD+J02/l5m9srCjQ+n
48jbbaRCHUZ7ZbOrDqdIhjeroF2s9KrjquzPzEbHKXzE4rcfu+qu52yTN5cl1iyIWHigysIsvwqJ
ci0qRQ6t75uRboIueVlm7ew5kHydgouIBZXxOeAfwdCGeuUGA0dmuqTxRcu5vosK8zA3Z2pk4UjO
iXNXayChEkPKzyiaz5Lrd61JGgLfyNkaR1Tjljzs9YrFZRWXbiIWN7gYedUNOezvagh/z79Dik29
CD3Kv2UzKqBfoPDt/OhrPwWPyxbftOpzU9e8Mrnx2C90WXffreHFTdy7xl2IYi4nOwPiCmjGbsb7
zTzQMVVNzgoTWt9HGrqeBknlR85RBuYsWnOfTkAZCGeLuLJHhpEvBmCASBMghSFURnm0oAnEMt6A
Ex7CdT/60femJwqasL9pSrNDk8D5th6iO62xXUecV1PCCeRWSh9flG2fYpxqeY3bAG+hfFVjf5zp
POBpxbqvCHZlNFyP7KBh2IulBFsTU3pOiqOM2YgPyePQMUUUw7Tv6uUysxKi8f29s/TEmZtI12cV
m4ucx6tKQmdGsxxVcekzrJkDZe7RbTeT0buIDH+SZn81KQpy2ivrQPXloePkuH4CdHzr7ehTr8n1
NTwE6TxoWRfYwd4l3yoMi8XyMbT1sV3iHSg5OdtzvTbHEu/UkvtUXUWwBSSYCW839sHRdcdjC369
Ufzia3ZdiTm5PuaXZt7XEPjr+cQweWVo3bVo/AE134aJnBzmpaOYymUq6wgsNOVbCDrREAACYxr9
6CIo7q9O0TBJ4Y0QOJLTbM+v+JhXAepfvU+24CSOv85YcAtvM90MyZ7q+Zi8noVSu4AZ307dLcIm
zVETg6hCVVAbcYFUXY5OIjfLGibs7t32uLKwb+UMtZJ2Vp2T2GhhO67IYGzmcwK2guGopr96zUhQ
j8Xxeyjh6rg8sG0M86YjOoh9FZMkZwYqUz7G/qJZdEfZj6X4adbXcZOIajCGAUEfeH78mO/aGfYN
h1weXaT0GvaNzTGSxDqDG5c1VN5H6DMI7q7Cnf3s5dnZEQ9eQFNfn1to2hwQMylo2Rk8ep/rrWyQ
ioZmWMkhxExgwof11TrteKUNib44xwakBiDWAaz9uXkN+yjb+5Lzeva9XoOfsrBvFUiYvXDzfbgS
+LVex79fpD+kV3D00uJr3tPxE0YljtII/snk8N0CPvJKzBzG9x6CDshZHSHWNIDmOn6EplQcA0MM
2dotIdHU7Z3o7L2BBJl2OabdQYdHay9OwiPM8+doF9a4PB0KVcd126pUvMkyH17KmkftUVM/Iivh
nXNwJ3HXclcTmL6jEh9m4euCfTHHzlmJ7Bzw8KENlcMkhN8kLalbxFo1B1OItF3uTZiYS0O40At9
mjuJMjuh/7ObQlCtM0WOSfUsQjornHL4ANq3H6vgWArvEHmElRGYdhEDgs6xDQS/gnGDg+T5hStp
oyAHAG3b5Oxl8Lg4/xJtppM+ijHD5j9sqL+WrfNc+grQTsrM31yyyV4K1Z2rqeUUHWAkMOtyichv
ZdV4xQsrjkXNmcef7yMbPhU6gdDhJSMouuIpzrKHUNSHsiarvwaSUd26rEswB5D5BzSJEXBysDOI
iLK4eUOPUjyQB/BD0jy8Ssk0e4LERmej27oEh2VB2bsUbkwesrWnMlyB23+0LliZhgAK0plniIup
VxXRdT+wVs3aJ29Wv2XwQCMHcEZHUf2T3q8u3PEi+D5SY+sF0P35zosn69XwmOb3uaYygU1yc9I+
ZDSZ8SZJu2dZtMRQ1HzyKy4uaaYbJxzlKdY3uS3qm3pITlGIjFyHzFhp5U7nuU4vXQt6Jc8TbOP7
iOfmbk7hfBYuUHxdUQi2VtVRLBmgj1wCfk/Gg+3JKUYo1Tu5+MOp5yrqtsYj1f9Mh7A8pNm6edDr
c6k2eg30x9lb1/2yktEMNpcTvVxiyKej1c58iNr519TVH9ajkiMQhhEdFd9DpneLl57W76tqjSjk
quRnApayC1hWDwk7W2nqa7fDJBaiH3ZRdyvKjqX6AA03LwF0laGFFkaSImIhsJPfOEL/Sm1DgqVc
sTeIdz1h0Z7afaHR3vpUfZi2nQ49SEhX8TIN8LUmSCVipXOxpp7C1JUH96bEOxqzfw+KN9LJz2s4
eATVa+YnitDclTX3IpI3hRGgWdOPvsbRWkqa6grM23Fdv7ZjEZxlnlx0wyItAJ7VLYAX+zA4J6xY
9qNmoJO+/+RCmGPXdxJ0i7YhYH1ktPXcWvcT58ZaPXcrxqElBb8456vkPLzeRROajhkn0rWCsxCV
QnX+rioYrVPyPHowczPWm6LBZDmK9DBnlHo4XPe+DX4W3nhT9DQR6FVRpUhwwut+T0nyexHoATPn
grzFPNeVjKU4B3Saw0oO7wyj1j50sePH7o8EtWeesfQUnrf3l81N7RFczmV83Ulw58IJ32K4eSNE
GuM/lRHDhFTJJ/eamgcWQoV5VGRNxLj8ErJzQJtQLwg1ywtBRfAAqxJ3ZSNScSaJXybDlaHnH0VA
zLhY6YUVfnjbtM8l8lRQjALLN78OP0T+c04Np+IvURjsZJMC4nepFnZ6StaEo5NLSkxNQpSLNhbb
2tSsfKrpdYy7gwJmldQOAxve6SH1ONk0luzt2OKpMB2nhce4bG5CH9C1oYa7KHNQNiPu2aQJ8SJN
x1n7LDSXAvDEKi9zBN3Ca7Ovyn/LJTiAJAE5mmy+7ojaCAgJBShq4fNqdBAwwnB+tLK9SN9z991K
mSnbLRNCsfFYAUcM/VXVfWdN+7WOGqDAiXPlgdSOB/+m4RXnzonmZKrkaeTNA/MTKqsjSXAo0+3X
cD8nnOADh/2Zzm89x1+pVHno/nolOr84eL28Lgd0I9NTljZYTB7Kue+w1VUcu9BPySwMNfGumdkm
jNSAH/SxQ2OoMM8QYRsoelFkD6eO7Pt2Eiqt+hYbzJ3xeCXSltwp9vc+RfUSvX2sBGEf43FYqfsV
JhO4HkxXwm/e/CxlizanhOrKnDGqh/pF6dCy2iuZG7nXDnf2jlSdWhIasZFeHI31Zop+FAaT4uxq
VvXK7/CA3I4rhSBeFCPLOxDnsCCnIylEF1r39jpSQr8PcIGZoH80+H3gLLFZ8uPmVSc9WzCJQJfd
96H7yXLgKep7ChbjI9W+mPfjqcYPSoouCLi7hwLnYBKm55xNTmPoIStrqh3yfrjmuiSsmBFIMxtR
Z/agYMAFXAqNu3mMoz0OgJfKtRdhFdgiKkG4V1/7mH8Z1l41lynbsXKX5XR9tMbtD65LzbDNf6mR
1oLF65j5wPGyfet2PXpx56gzVxybspm3ejKDIR/Z+1dFytqBQJPXOIemDPm4L/Dw4XvrFuqM4v4D
Wy3KqoHjWELKzZry2+ih0joBGUPF/BSmCZZetKGRyweN5tGvdLUfCb9yAG9200SwKC6GlG2EeAIj
2oS5u1N9XFFQjK6o6abFsYiTukCo77yWeksRA5BYxwMZwyWp3b0dfimdcAj0x1fFXaozcGwG9jyq
9580Jv9RakDlyxgcFtvAQoge0jncCsZXaAMj2+oKy0Zm3NdCcjLyxVRihMaZN+Co5dy9HjxtXwnO
lX4B9SFIH2RrfG5k2JfKLLwJBra/CauxYS37HW9SQtnjXeEiaXtKkdv2FJit6poaBsKGLLRGx9zO
nvqVrOwfRvXpLMZl3zqj/lfIZH6gzm11VU8Q5K35aB0MKmu8MfaZVAb3FfPryh5QxdXJCaLvHBig
xuW8E/2aslwnfxHlEiPuYWda2vgu7x8qt9s6QABDZQO5oWmcn1vYA37JppsUObVDXrHuHldbVmQ+
E2KEPjZalWcvKpLpOZBolvkYB6fCVCy1RjIQcedfJTxSLw7UuKou3qRW90vvUnfd/coMj0yn9Pga
9mfetIp32gp1JH9ptVguvb5Pm4TfhotOM8yw1cIIohQj65g2hKu8lIpMYhJuzkJk1Tl6ICjMuUmp
9YUrIJaO2wG1mdGKwFaam8nzX0xSA+Lxyfbm2tXbWZH3DRv4YjAt+cWZTPrS/AiLrYSxZs/gkaGA
uIuc7qaP0mu/s3dZAo5zTgGHZ+wVgmLyUEUyITUgnr0EvbMr57tsjKiVSaR/GKfytuwtslWUf/XK
mSwW5640Z+9Q9QZ4xjBQBIM+3bo/6KLId03gtVyXM6mqqf9FeBF37ErUyE3koQwze51UwUNr7Xsz
lihtuPdOBlvDOARMZXNwH4ZYiKemIRbFGBJXkTglAyc4F7Wt5abuN3T42iLdtA2H8lUbbY9RwHdz
nH9TQ/YrlHY5uv1lLYkIDRyUvwQsmJlwAE1ZxRWJGFAPDJO9vXXW9uvshKRbZRntvYJCtgS6iGFC
LJIajWgi1CQNCkMZ48FdrgNpaewRMXpL5H4tXQ7wMoW3qhmg+wp3JOHAJNes9tLhTBvOvpQOJBfB
3Dt41CpPxa7Fpr0Ts/w5y4E1KUGDeGXMdAp5aM14Da793ctigtY9K6hSx+jDPFCIDvmS8dNuVrie
7gE/bV3ggcFz4uPvzrPoS2QiIoHtWu8956DD5XXMfjpd/aad7s0WiAVJTJKlyc1rlKWE2yy//tT4
L0I9Fxq6N7RX6gJD7keTPYjS+71ydOUy5olQOP0uo+3UzjAMSytjrDT1qcqbc20MpENSBkQ/G4cM
nBuL40KXNJHHLyaDvpHctlMPtxU25/bxqeGYiM2Q0o7LtBXjWR+lvMSYtwctncTQfE3rXBWb0yLb
vMlZQlpHbefrFVW53QLugzE/qFz/CPEwuWt0I8ZqPw2qx6/GYQR5ZT+MVFhGDSfkZRJPc8qCnBZ3
tIMPX0UCuBbfXR3/DOqZWsKFUsosxwKEIAkXg2rbfDvyoiOyZKJ3IBRfTSR/4KT82a7dU+AOxwJ9
aVdND44cN3ekAQ3YfNczCIOMvZZJV2wD1TYHzgSkpaCxy8JMye1pANyAu8RM4CbrgiRJMB3jFJbH
kjvUhg8sYENQS4N3ocltAlHZFYx+2cgI7WWsi01hoa0JrCb+lVe0IUkUXR+0w8sbFuSay8g/C4en
yDR5M+2z6TkaIgzXriQnFUXHtSUZh+nrda71z6xBb1p7liRYJr9HjSFy5p+cuaDsM4pZeaA55jo5
//V5Nk8P1Dw/NrX7LFPvmQ3GBwH1m0FxsvYkY2Gt/5qSzlmmeZnZRY5bv7sHo9ItfqdD8NV0TwVC
AYAa3mTLOr52zvqpJa4Yl4hiUr7ME7OP39uXRpLo1hzLzMouqHzwOp92wOpHQ7Nj1DX7eIUJoFEI
hlrhKYnVyUKUrfnqX4LtX5YOdCiXp8nCNoRyjBWxaCOtlOW+FQ7zrTedIoeaASmJ4BUxngPX5W7F
30Kv+mky/6PGzZrn2WtWx5Brn9REjtMPqmAfK2x3TU56ssVmyIOL5S/LTm4F/RCl+y4zPwLiZToj
P9xJbJlZMH5MrfNi4iI7Nd+HpJjpXruQBXgPspUR0wBp6VgbZA0SVJpNMBXj8pMWD29zzXg5sw8a
+jdm1nOJARKLU+lz/NsNA9FOABo3/jimBwCvYIFCn4J4t6G590Kc8HO02UPuu9e2HAh3c4BpFLQC
bzA+SWRMQ+Ucp4c64NGSHWxA62VIGKFN4nMXM7i0U1QflOLBHW5vKaueye1+9ZLJ7OuR31kc2Rc5
YiBbww/XUR7bLYjj3KvU8sOmZEkVcb1davknefpUoKDqO1kyXC6DqG+6yb7W8Uud+tel1rsKn9oS
FDzt5goZkFB4ww600s1yWDsm8Wpufw99+CrSc5/Ie76jmzIloDgHGNsgFKNf58dmmTl6DEg0Uyk+
JW2kiWW/t8bNdR4vmwoJDs0Zw7MMMUeVE9T0lcPgINN5HyYckuXIYTtLE/ZR876Da+qHwWs/+dBU
pd/seSLNrPc99pg8utjrcc8147KTfEvow2l6oIr+WbmImOw6X1JoPlShLOw5Niefql5thDjSz83E
frqPd/WY8463i7PvmNnXViTYF6ZfnsO9rk8ZhuZ1OQctyMc+5N02tEz+fsCKc8huVMXZY86j7kvq
Vi0//XYCE8c2c765MedAnbWMMkKerZo2SgeujoR6GlYzxQ5lmeSyaH6vPWaOuhYM88o8ByV2IgwD
52aWtzE3dRKTvDJdwisXyIqoX31YqW8BITpB6GwjhPMKjE+NItp1eXRqYWDOLcmpSh1naA4yc++1
j1G8TRx4STNllYOFk9LCkm1ddi9WLYe5py2Ws6DI9SHM2gRj4Y/KvKyKY39ZShJzHtADSWSVNCjX
mmKHqmug+gaKhu4bDAtc063fXIuZkmeb4j1yTHjFaL1Pa96OlY8WMhXwirIUxWiybIuQ4shEbMi3
NMLAqJfpW+SF4XXLsB8W6NNI5MWK0zUgSm8GXdya0Xm03MdO5dy9y451mwj5uioYmpuZdb4pJL8v
t+HEKpanNGyaq3gOb7qh2QzWX3Xjhtc5C8ydasTNknGvarO0P3M+PDs9ndCpRuR1E4dRgRaoKoVO
qxY/PK6G25es5rfYxdsahF32JW6iCAGfGBrG34MquDxyD9pxM8DumHhnsvJyv8I7KPazJnDWx1RY
NNOvteWoZ5PufnAINZWsNZuIrseGuhld4sfLB2uu/UE9RMvYPGnMaCzxB1ZYd8w6kPVdcMhJRsrD
nrjjLwdXUyq2tm9oWxyzZIRmwxF9WYl5uhV5Rh74VBf2X3Dc8Bttn5ChIubZ6E0l4k4t/K1MCQbl
Ptw1mBR2xGfOSJIkWo9jRmnG7HYDthLEorWd8XEpWi1LBvQ5y86eCgD0CffNZNLBWTBcr0n/qTfv
QnEVFkyaugL1G+YbqHPilCS/JI3HaWZJoBK04yHhqpTlVRnw58iDJQ6Toz/g5+f+RZdoV/rfBU7N
weEyc3O1sK8dfqPnrHi4wD5yq9WYouP6YunWjSZxrNvmbGv5a21WagFr7vCxc0jL8NGtaXHx5w3V
mLkfkwWU1EzydhLYfYX+TNJ22s0zfGRJ6NAD9KhEzuJnwQybMRF3oqnoum1PrYqwxpaGpafObyow
IGCUSdS0YfisVNOdSn/ewylJz4YTMoaR+HfJlXZY0zdZ9PqcjuX2LTMmM2o9tKlkNTr5xamxkn5w
Ch6wdjne3mQ1PbXSqc8ywOzW2bnatQDYImRjmn05Ki/RB8EqPQqoOVH1wbsKRNg6cu/X625JfeDz
ihBcyrQnpgnHvam56A03l97g4OfKpgpoJO8xMzA7asZpy7ACwxqPW1KD7ihRU75EPWcYqRcKAbLS
EPtuj0lpf7gDs1E+Zt/WbOzPObVcCu3EhIi0edLe1uTosg6bbLpiK1iWZdpNHY05pfNczag3kenk
mWcP+0ChDynV4X1drLe5L0jNp+s1vJcDaQp6UXX8UUTf5g4CdeDi3WjT8j7Nx+d6iaBYNR7rF9y8
OuS+tOrNnlnV763ob8ecjYyoedt0XgEORT9kFZ52L96i9Jl8sUFxmuXybdDBRy2Yl5ISR6Y/s7OH
xTRQVjMVvDHZgdQr2DrFMjfDMoD76bebQEqvJQ0sIZaOOJ63qN2Q7wsWdac0fuOWaXeC0YsoDeLU
oMtdHPVvaub5LRW3eiOC18y64qYL8eN5Bsd87r3zrDrOPgBP5cMQKLMWLxWWucrJ3rqUk1c5HmVk
mn0T7yeFfTJgjG16DtqU40Y8yeKJ+psM+lYKXNHp2RdkEfD27dlCIubos8anCfUmr4blvDKF7fjs
K6UxYdbcT2B7qN/YEKsREMukcYLPFv/y8tIFyXAquFa/REN3VaoELTBm+iUtea/D4EVUgT2otWTn
mPmHLIUbMziUr4YY1226FocYPsecJeAfA5/tXjo8lhUuVCIYc7NAxQx/zRIJ1sTNsVeENpY0eZ4z
RdNSxYPGH7LP1jMKvdK5ntKEGvqCgAy1hlmf8LReED/KmepNj5M1tHpGuX5AdowfvZqxNLEVr36G
02cMlu7UzZckDiee6C4IfD+iiK2ODkO3bfH6KjktK8LZoslURGXdnRP3MDbL7RKT6Wu0fxV4w3QF
6OTr6H6zq6YFfdQY8RseIISxkADC5ggqSLVcUT1FnYZyKpAHHzMA267qfrNgLA4ydc5q8mAAx2ir
zEP+mdmBZDZicZ6rh9BAXmgJAZCvx0+5fM38LrjGRTlerUv/WeD6gGVaOftlYrbLxAsKbI/D0nJH
4Cw8WkWXobtPlpzGiyA7tJPFv04PsXTChM+p7tfGjsccZ3cIuMnGvJ6Yx6i0mPRBZuJ7nbX6wNbR
CYOYIj/zOFOxZiDM0IpBM3aIC3Wt7GfOqedahOODQ0vHvq/i1zJJfqamLy7S0hWRhllylTstBBSM
cpVPIRp5Olx8DXf4zEP7DER6XKsGaWhkQDfVB94F8KSeB77Bn7tzEMW/yim4KrgcuS+ZrxNdNYNb
gfN08NGz4gj3Q3xT+/wbXqRusgiqiVpyyYYxBHrkuODf1t45ZHX5HC0esPoFJHWTffQjtj5djmDH
uNorV8VAxOeroL/J/Cm9n1fS2SunWYx4Fc8peoLSkn1zShKmbvRXf3Lr/ZwhXCbkAa772ZIf5Anm
oWQR5VuAJuBem2AknMIRqLdt/XMYjfVe4eCqfPgPnpcAHdKI1GgTQQilNWh7QqUsRElElW+B4BDh
D960D0IzH2XdvPYf+RqfUkmGxZDSHcf2UC+Pa5znhwhj+d7j1YxKmAppTl9cqvP92mJf4oH8znX/
TnFYyal6/lx8n/4mh3zQyn45Fk57yRwOqQ5EiJIFUOmtd7oP9/ajr5Q8qsA8+4W+rOQ714HVOnEm
9oM0i/k/BTHRQ2RKqNzO/List5FhXmy6FfhdhZlpxm8tADA2qZBPMVO9n1HqoAp1KQcGzNyfbq0D
EVduluxFYaNmrLR0PHNWHLC0IWGG3m7jhjjer3pTtgnqgdmpfhakwTE7gKPjwb85j3GKZngzY4sK
owvsVyaQwZlJI4tJd8WmW6+5y5+LkJUq+iiKmNIPxpO33So5fk44MbYZpsKBSUSOUb7pvHWfwVL1
xXxP9urNV2HDPTAjW65ayHc9nsEJtnvMC9OY8apOxMI1fV8NWN5XhwCNTXy4qQk2dQvMdLOJuUWf
AAucj10ZWAyk2TUeV3DOSYOgLiJSA1MP7h0Hd5xS1uNjeR8SXrdalJqkfA8ztBCgFyEJlorbA445
ymjyxhyLntvHtBqUiajmdpGw/yRnd5Q9/qmuQ/G0GQdR2LQYPxmj23miPxCXWCj69LS09qXsIDQR
9xz3dc//m4z30rM3yYzRhzHUdw7AuH1fHDosants1TlmCx5HeVybi5sd6R9OLyN0ae5cPY7GAUpa
j7Tj5Kc25e4TB/V0LjL71R9DblM6wDkZRM9JWmNit0gjQwe2ZennS+mF6zlwWe6SRHa+/PnHv/3j
3//tY/6f6Wdz31QsGrX5x7/z5w/ChH2eYjv81z/+4zb/6BvT/LZ//bX/+rT/7bOem5r//T8/5f/6
hbZv57++Lv/8P7+9/bt9/5c/HHiU2OVh+IRf9WmGyv71PfCDbJ/5//vBPz7/+irPS/v59z8/tvFi
+2pp3ug///mhq19//9MT3l+v1H+8UNvX/+cH795r/h4RrGb81Pn7//F3Pt+N/fufIvhbwJiNPiUj
5bpxGP75x/T510fk32Qk3SCOY8/F2iD//IMnns3+/qcf/C0K4Qm6gfBdIYOQ78A0w18fUn/D9BBE
rk8TqYx9Jf/8zx/9X36H//07/UMPuNxybQ3fjArjP/9o/+OXvf1woetJDyuAH/HNqTiMYr6L9uP9
Mdfp9vn/I8YxQuZ3O9WEAlMCxIrCFcmxWNL+yCYI6XQZWYdWW/sfNS+LAXXTF7b/2uMWQQNnkVEj
WuUl7oJcmycuVMpWYqLKFk9fVlx8K45RbwS6FXpSHw6nMNPvPWWoqIzVVcz7kGNXjC08d1hPjsMh
HxznXPUZ3Ss1iojRjYOMu9cpiBLjgK0YMrXc6JyidNvc1wnrzXAQaCOSPY/OZpxLhevfTCsPFarj
KeGph51vWsooVdhdaZ2dS408EemIAVFzAHHhNAYg/3gEqn0uRh5ZS8mIzK5QJ7l/jZUEBWQgntFF
x7AluuNzYoeTz8QQVBtoSr/HimE/dAXlfzOFPn51YEN3zjP1ObWmPsyK+/nmgl9cH4vvCGJDAjw0
00xr8CTPBEPzQ8fmGj2SFhQZIL/2Jeq0znBX2eIq80yEnZqctaDqgmsdnT4kV6S7VzMmd4ijCBI0
2OwGQzSyHbrbOO4fnW23MzOGbLX0fdvIL+SFsexs2t4qinMcAhRIkNStZeicSnTjCjvKl5L93dFr
A+DKwbCCCcD+NMPM3NZtX1Y/YEO6BVJq3OaHJiVoPAWKvy8DMHyroeeWWF4wq9cO2TAWHMw6IARi
7N+sm2MlabtnnvSo4SUaFCvGT89JvztWf+oJPVEnloISCoo8TR5warBMqdI89018nIpoZXrlx0RV
5KXoMp6jrdhH84YYa6gtMQoIOwKccXgOobtKwjzJhBbn4OTZTC29IfLVAeyylgVGa8cGoMc3oRzS
FZTGkcThW156zK4c5jY6WABSOucBPwlOSA3D6FXWE3SLOL2RrKD7WwNvrxTPncm8gdeJxaYmzhwh
izxwDwJ7USh4/RZryMAOHhdK8mrRJ68BRYY3a7WRIgo6YDofcwQ+Zl2b3ZxThxDzeGZhDzmFhggx
xtsZ47ayhtKRjLNT3GK99Yg2jll40rA/H/WwTMd6aIj8sF4rDJYkWFtHh99Ms5zmInisvTTnOgCN
C3APrGZGT4UVOAk6ifBY6eXHIGDlZ0t74u3/zanLr4M7sRmu/RSMYMAqkgTbtkilbtL7ZlPoVTOm
Uyh/9XWyLZSKucaV6xyEkj+QDXhrRfVLzpQbrfxubaMGZgqSO3h5zp7Y9kIFdWiksE6e5k4iLJRr
/Ho7RMXoQEjsLRpT5td1do+ZGbHP4mZd21rSFsiWwOI/BEzG1OPN3r4ImpZevHbLV3/0C55LL3YZ
HF1mcWTrCrCqi9VwL0JaNn0se1MaP0R8WdpSRi4UzrtYoLvruRwIehTrjEDqXOf5yli9OeVwDnuH
ufGgY+LaS6K7dMTNYDoBuc/j/ej3mxWdJeY5xUSSEDdRHfpnlZ406fOJmzw08v5c1R4WcsU1OCwD
25GO7oSCq1aNmh+7p20U7YwzDRnbJYgeWgdaHDBA7m7CvXGz4JWMFVKVRrwlmJQTsTwNCU0LZUxs
ceDtbVh2N+tVaqKQ65kXpgxrTiNLRW9LEJPHRMt0LezGOfSuPH+z7RXoOVW9We5nTAELSbtyIxyp
BpZlVP+a3RoZCObsqSMtFdXsJ4CtMTFErA1TOVnWFQvqFe9uE0YBiCduM33iPIRp/t02t4rsHtQN
82FX57XJi29jSEQUY84NCzL3MdUiwvJBeKR2P4p4fW7SmP4/3p5tXtAqi8+WKsrLiIN+ol29jMan
lXrNQy4ySucpYaY7GMRa9HMYAyI8gT1OARC9NPke9Is9VmhuLYrLIQHfY3E2G/UDvmmInATDD9uh
U+Q/5Wh+pRHLIJm44HIdXOU9XgvoyylDAhvSFY10CHEVp+HClYylDeEjc/f5mt/3wgV+sAnmaBg0
HIbRBF6UClb6P0vzZMFdtFhpjmlR/oq5TzNgIc30PdbcnP2m60+nQH9oAgFfsEhcHCfhLgYMrCI0
Um8SOgczYAu+BsvWvg1VOp7nACGvZE6yFc+8aUBSzMktfOndpMVmdvLl5OMaJq/C1/CWRxamV7Fo
wO651jtO1mnvapbpbGChzki6NLOAJEM9FKQflvxGDTMMt1jcc9I9hRINbRUp6khf1uBiUuCNkBSL
2edHIQOwN0nMbsRrnstaYh2hsnYllem0ujyVtQP+HXGVhxoZKk8BJXeF2rEKusV8+dPNSV9l+0IM
5XVF7Jcrs/oa5SykmqzuLl3yjUPCyYbwEJuJjH7hwtnDpHlatzBesToPXKUbsvhuEOaBLEO+c6bN
b20vraihuY/rD0yYLTuRgsb24AbSJjyrrEe2bm66cgzOaib3XxF8R6GXT/guxv0cOI8Rgi4dhtEd
O3jAlHs8KRtOy/Ob96qYwfElLFnXAGZvUrczDuoUEBlsVd2md0s1nQMhe2oIl6esKl5rphk/Q/gG
KASRhIBqGEhKlKKVqqAqvAtdKDHtkBkuugARs2ygyveLx/uRRaBg9Nu75Y1dmKGXKT4YkQanfAuu
LJg/Ezahg4/W1S3LrW5xgWxCQdWON5SGU+Dh0Rnr0bXkLuGNWQd7s9mCojlZLgPk0yocDn7hl6ei
4l7/v8g7r93YkXRLv0q/ADdoIxg3cyGlN1LKS/uGkKX3Lsinn481baobOAfTM8DBGUzfVDVqK3cq
kwxG/Gutb9U+2SrpzByi2xLbIOd8bnZG97kY3zonYk4rwNaPGcOPPATCJKhk1SzHV2MlMWGLHAKc
9Bb+U3nNc2mdVH6yE31PSJ6buY3J0Awh27EyBsxm+WBLurs/+JCyfbSwWMHXZJuJJbjyGGjTnA05
3Gut9YgzPTP14p2pwHAx3eidik6XKkuw2QKrxxS20WLOrn03p4spLVE9sMuHi0CdQNl9C0rUhTlc
4eKBlZ9mtcDXqhcHeeccJiI71zNSgmG52X6C87ExND47PXNu9eYl/nAaAngVsWyn6wDi3dh3zJEy
j9XPV7+9lNyetgH+Wo5mcug2HICpOpjx7oHbDd2NbhHCEqpDGqybLIfSIRZIztfuLLoyRPpdOX6E
oZmDZmDXqxRjz8pf2r+X49BV5eD1WbAtyoYbJwP3zinImSqbbHnl2t61G7pXdrPrXB8Hx+hW7N6x
4tMPXXTyfgrUvSdDIDqzpuQGY7nR28YqxWty5ZpkNC0KLSYEcWs2uIy8pRInYT7j72SbGrtkIn7S
jqjfXkwOzKugudn+vOMne4xNBW9B6Ceat+Z9k1DCSDUUehE5xCZiax5XjFS7WtMzYq3mlN1vEpMN
McPis+wSHzdIQGQhNiyWeBJoXUroFL4vFcExQFLRGT8cahg2U28xQ7mawunELMlaNRIjQ8Ne3Jzp
xsL+BQMAhFMyFuGpt0MkcWy1qwTDmN3HxS7nTzq4Aa6g34FE5VWa0KLMcMR0JUZmJBFgXgRG+mU4
fJdwyNhVtpjt58mpV9ZgEw21+pMtBrUqmNplIeUXIzOGzsQhbZUPsSKlxhB2w3YcJrBkOc+KQK0W
NWBkqr2Gcecl7AO9OXq1wVMCeU+fWbZvcnM6d9V8H8uuPnuANFBPwGThr7eYfmya6TYkvJ0ZY3zf
rmpC+FZPgMHiWgBbV8ou2s3kwqAVJAsGgVIVlRIiL3t/74eEOexGmTfNIuCpG2d22z0u425VD6gs
OSJX4DcvtZhhS1RLudVjaxhYZmKGwH1DjCEpqfJptMBAU3uXbdqxxVPLiHIawNaNBfTvEcvSHI7v
JApOdOsSCZ+nkHMQKA8nvOt7HoCGwUiLYuiy5otVagYUZeuGmD7enzl5dHvzuV8mZagu92FCMAqj
SJThpLM8tolFz2xL9QkQdr84LEDmmXPZdg7b373CQTqSi2Z5pYK393Z5xE1tlUdD409tA6puLA0y
33vJdLweMUcdJyMn2ofs0+ZRToInZN3D+0fettz1lctWJmQUVZb0P06Niogg0ZnEIpdfS1dtpyw4
Bg6bRNu/n1tBd3GcrDHsIhLF+TljCw4KLmJCLrmfHE6/dcVrRw0bBa2e+n4+K4gO9sDylmMTAIMR
hquwyIbzCHtuZ3b1jd8KQlU1z4SpQKHVcEqvy3mZzNVLNMvRX0GURNAWcURPweLz9Hc23/Ap8+iw
4WcHlpFd2mIPZ9WxD7YBNk6FNW06mEWNpp/W7YDRX2kMqktIw0BXOOG2YnufoG6POil2TTRzzWpS
H44ieb8kmFJj3BspoXQnojEz8e4gTvZBYT9Ckm5qIqgDJs0dSKzLkHoMSvva3i1RYj8divtoKKyD
ZcA7LI2vqSjUIceS0k/aAjKh+1U0I5E02lf0Jw9vQY0g0PkG1Q3zMuQzi3FNLdQBn3ZzQDSGs0h5
clCX1towzVOSKZyntBlx5cY7xmlMwkzA2hrg/HWpSefHNr7jkKqwqG7poSZyXzHFBZcoUQauJtN+
j8Y03YOHyXlcLs+/4myZNG5piZoZTKtEQfJlUScobHf0Ilr66Mmi3kZ+xgBDZ/SyuBA4AlKh+RRd
OS1W4EFyyLXVTADFMB9TBpcMQbt9aKf9JR1gy3pmBPVQcRqV28nDneBNOEqz2nKPlZrWJQ7MPbtr
nKDUENjLCtwO38FsWVuDElFipYTcudczG9CUTAMMUJxjrf7eI0uxG6fhyRjndF+MSEyTB0pAA/v1
5cGITHtFNCjdxoB0SI3g82YivDMQra+YXHGwy8lgDe30NfcVjdENernDxs5d3LW5Dt6DHGyFQcch
3oz3GsILK+k9B6GrZizlkYebknWwFyYRCkFQdsgIPKSsJ31UxuvMoS4yN0jUY7Ig+fvZxy4Vj050
Zw3QLDzn3nQokwGPP4+22noVy0/tcBQM+hL5GzbTOOfbKW7g6ymgwlYl+80cIts3KSIBuWRxtIJx
nads/hgtJW1Pn3ASPiUdTxjTpnJNT0odKbVbwMQJxyefHLzBmGzdOhoCa9Dce0u4HZMnR6/Fq+8W
HhvOHEWgaXqS+AlHd489RmOCow7DxXDN9B6RamX6Q3V0svFHFx3BNZ16RyPijIVIRQZz1MEmzV5z
17+qy7S4qZv6gA648wgI4MlfV5P/nWFXIOxHK1YwZbiie75Uz4SvZDS3PnbqA+95VU/sTwx7xDjZ
wbJQ+q4JvoNu+PRzztQN6dDeUkBONR0TBSu1+4rv6mnElU/EYbwEIygcum6gubC45GlAtsSk1ba2
dirISElbMC84BSedgcaFjLMiW/fkqWE3FtlXwwmQR3uy7EeAjzvdYRyHFtdwf2MbzGNmwtY8bwhk
ePQ0gUpbBXkfbw2VkijpzX1pgtCRlr1pO+O1pYNmLfdcQNSeVNejFzXHniM4c8P3IrLJpudkUwZs
4VYquRIEpNwp8MDIV96WkN97bmQXbdIa7EQZFtEwJgDMjuzkO/k2Ctih5VW8dm3AH7TfEXtABrxS
o2Jv7mp6B3DyTcYM59irvDXz85HHxyhRKGjqwnfIkXKlKR7mDH0Jhao3Rt1TJORNqxQKFwz/yb19
Sf3gZQ77BPFhQEEyO438udzgrFnGFAy7nIyp4os+NZ24pbwkPtC6e5Om1j3HVY/X/LDxPF7lRrBP
dLgn2X5ILf0CW9+rQEOgdrKRf2cfhZ4WUmWSueURYMaZDc4F5Y9Nbd/i1jWPRmw+V8LZ9QW7QAGU
A5BbsOmWWWdc/JaWydqEWpsWi1fDf61qsjq1O7EeNMFOh1yC0UAZZz/K28gwBd4IJrCE4SBPYRZU
OjkUWj+bOjnL0r9BBSJ2WT27cr7UBg+QICFva7Qa3wQbH5Mn0VVco/fnkmSCaev7GZ87iau70B1v
J5nvINtEBGS8eT8zMtrzafwR0G6t7JQnRkI1ZPiaUpXnpweJD5Ulbnm1how8cFCIe+CPGlQ/mFD8
7oxTiyUd5bLzd8Z70Tiv/pTc2Lnz49tIZg4eY/KPrRffuHX4YC/cf6ATgLMs2KvQa2K8lOGA17XM
qJkaYgC2RzKZ617q+SJ6UtFeUGC4w7BesGCdvNz94dDvbTKARYz7gQUp0RwQJd9Nl0wptkFSYIis
2EPYvLnThyXFUQib7an3Bfj+neYgnoCiv1fcQtsopL3bNxPsIQ7MFKTua9fWwV6i9ODbpjASBAV4
tu5sujkzmkISi52hxkc4sPLSeRyL7ikiobyK0n7t68pE8rTxLjdE6sqSwFs1lj+Nlq++AcmH1f2s
wmLfTPFjmcafI06n63Sovmd7KSwJJ2OXDnXOoT3fWiQbHjPDY+ftgfyo/TsvBRWUEhFcgYyE7sr1
jSuQmzKybQx9ZIWaLnkXgjMaRMvJwBo/yfhhqPFxTgdkRmw9A3qVg2rZuRkt5TLsDxpT6cr1GbzN
TrJL1BNT1XAllzK7LKix2zccLz3SJiANtoFRvU19fuS/GNddMI6rRPZMwGIdbZgL4SEuF27Q1E3b
qk7uKwOVbZxne+2QlcZW2fNDvLrG4FXphhmcZVjbqkwerYEPzO1PRu3AUKKh6JrGYcfjVFbR/EI2
/lL45luZ9R99x0TMqXA3tsth2CQxP3TtIycgDPzaNa//GHPRWkisz1XXocdIUqkKxFM4r+PSuhva
5itD/MV+SIZICT4N7YxfaXaQEQBsAvfRNs3on5bJvG6M/CLsvLzxwf+k6EurNhbdddKmL5Ulnlq+
VpiHgNdHfAAoCrQVwPeeFad24CPwQQH9tYWzpR+QtGO3snpyuVG2HjQRw152j5BFtLEzRizidSeZ
1zDm5IzXAWlXwx2D9kO4tC74OQ7iRFCT6PbVStYup4JxhDOA5Mtynlv9WxSGnx64l1oMD4H0yCyV
1kuuGSfJmf6OXKPcey2Diwji3tayua8jwwETsmRsmI6NPu6fga1hLDW/M/cECdzpiu3AY2AyFzEE
ntyq9H6TT2W427b7ws9IKi6Bmoosjp2B2gkTTh59fhjqvqHyymHmy/3ZoFxxHTeLlRg8MIzodW/Z
zdXE+WCFdsW1UWLc8Mh45L7jbVPBB8HkHTTS5KyTxn01exfelEHYBFg5v0v4zggb9adsd2KaGgjJ
zBBqM/ljcWVaaLCKi/LG7PFUQOlYt3aLc6wGrR9qfjMvLM/anfly4o56sKu8Z4Afeo3YG1jmksmk
+o0G39CyWXfaLzWU6Yl5rmQAW7/47F7+D0Tf/xs5989q7v/YfpeLZNr+qzL831Lzdf8zzffhvfjL
+b2Ji/KfRV9+6K+ir/3Ls3xyBq6DwCp8S/xd9LV/uYt2y/+ksJWjvH+ovs4vpVxl8T05NiKv7/9D
9XV+ocyaNk8nhY+X8PC/o/pK/vY/a76L3KuUJyzheq50pEKS/rPm2yVegbONdJEqC5yYU8T03NtL
8TF7gFMlg7bcN6/yhL45lQ6nZPo28KHKAv0XVcvc5F24MQZvG/IwtwgLkoKpNo9N6MBdy7FfJ6e8
+ZY1UoSqXiB9f9ZSN7t0pt6VfqucuJj02LviIcfhW37m4fso6s9I1QzE04ep9ZlikTAgQNGcOiyu
AH0YcPvg+Barcu0Rcl96gimtd1Z2bq/lEsBziFYLRBltyh9JcVo8qHxnVfGRIzRve9pwGKW5upFE
tfOBwjG2uI8izM+EUn9ETXwmozMdL8dmam/U2B/tBkuhwG6WOxjnvOpOBDZFu+bq3zdW/H95j2Fd
WBwo/4GvArv21/vXX76+s788v3fx5/u/3GzLT//9ZiP45GKjoPLalbb4p5sNd5GtkNIEtxvX+d8c
FtYvRR2cjx1DCMty7D/da8t/4lbjz/uWdHz+09/e5P+Gw8I1//Ve85RrS1KYlnCk4Kb/l3utIiyJ
xm/hJedg2hNoIdXxHgQ4tLpVS+Td3Er9wA47UbvbTV4xoyDBHDL+s9mogqcCrEbrFK3MwEybx6J+
dqpnb4KK+GTCY8cND8ySqsiaHIneYkOf/DtRfvryJtQnWnU86+G/9nr977jcS761//hSPAMO+i6+
w+afl/vlh/7XFWibOHksU5msqJbPFff31d7/5Xq2YLnH+KEw7PzjAnR+ea4pJEAxfsgUNs+Bv1l8
rF++K00oR6TrnMU79O9cgJa0+Vv+ebn3HUpWLalc3gn3x2IB+pPFh2nAmMXWMspNkwejLU+VTo9m
Mawq82XQDHYlVXOG3IlAPBfA1OGV3ZGBuTboF0N/R62vzjUp/Sux5DK43lEwgCvGxJdTs3gyK0Co
YjEDJuUu9CMD9uSTn0JCiYelLNiIX/xoWPcuQfKwTJ66Hp147CKKP6fiBsMfh/nZfegtCNGqZnyO
ZN9DdRiR6aqnmvLmXNRXZQQSOcqT1y6viM4NJmbu9CIKzcY5/+bBCiwgQPgZ6fBKZ2p8c1KRsUCn
C8FGZAVNPIDspe7xkiioFbFfvlFkp+OUjhDqeu2WVHgRB4TA4QgD4H8Lgv7dbZB0h+ZVDMUD7chJ
DFM5mh5LWwGhHQfKUYKEUA/Wava5RJimeoI2RscvRgQsKF4WHbM4f4GLHDybdYA6VPT6FjcpBVvk
KmiQltUOwPDDZNFTUbWPaLG/CdQ81UQYu7R5C1UoSHGY/cod+TCFS013/eiSuMQYojiJz4jHeBvv
OLvDOKuY2XVgt4e2hVkDJsNUzj7oWTtmK4jw82o22waFv32JhdEeCOh3ID17FdxbOCyuZufZER9S
4MSULk/X2sMOXCIQkSYHmRah81q0y/GnFkNLrL120y8lTfFsMrDEY0JAfrMEma7zibVnlu9xl65M
rz3DLaEY1U03ha8C6l5JfsRUPwSTECiV2Wc0v4iYmVVYX+IUUAiZFDpjU/3lUAjWdhz0E8wbrVgQ
FTEgiqG11N4pb5NGmFiDv2cDEhCWgBfddjDZQRgzg0fjTdeuM78qURxCl+K7KXvJExT+MVjknzTc
R+4PyFmFT7wsQLCL66jD3WECS+ulepciP08Ag4oweNYt8ABTdF+V5dyqrqX9jjOcq4KvQeTEhCo6
H8y0w9NbkGwjnTpkFZFKp3idW+TmSHO2pr9eqBsyWC8Naz805h0tgmfAgu/IwTdTPT8Jl7N4YtUH
NBc8Zy7V6G5/7Avy4u1k76fOOVZus0fDvHWyARVSWJ/MowG+FG8G+aqrDGII3nWcBi2t7DS2VHX2
6ttsunLi2a4412qA6dW6HSNf6eJ9AyvCmxmy+aGKErq0kAIwaKF7F1ITuf9tRvalSfk0IUoTyKv8
D+axEEJ7+yXBw4Gfag044wi4d5yCL20pSK+E1NKYbrSi1N8+p18ZPc21f0IBA24LkiEq+yMpPquZ
YX3GG8W9AxXphYAlIe3grbGNn3B5kbjmMB1lW5JNTwnmPRL0Ky9BuYrTmmiyEBeL6dZ6XrpA21R8
pVSRuGSVYpiaRj7ckAV7SCd+DfqArIGPatIPbgcoDrvlgWEDk8gXPrwut2jcbRbsEVwTLT+USftt
UbzntJ4wcLXf2yjMVqqCSTM2zbU9ykeGLVQ9cVUz2IRDn1sHj6PttWpvBy1fRHk0VXnO+5Oy6mvT
Ng6c+DdYmTZwsDAUBmu5jLHGEhsHiCMV3rjpTYl0UTnjLstcspjhxqW6wqcAaGJDsBwyl7MlX9+V
QaVgOyONgCJL1Sq0p91YXUCkrchOPcUjcfx4OAE/4cQJKsXQ+yEoqGrADvUcUC6Ua7DXZbWLHOIq
eKeWnyRMtYZfdi3xQHgNQPMp2WKhBDd8B5oHSwY+CuPWSp+E8+a6ExZKXCFMG/n73UKskuoVSMuB
hpYLMu628LZ2DxxiGW/2NEGDV1kVMa3Qgb8bTPvWHPYuJMUgmQ4jHoxkILSYFVQ6sb4V7qaDP7Z8
JpQVUwcvVtJeWo9plxjB95BbarCkLC8nSUiEPQZQXGOHebH9Je5t3zI5NrxTNk80quPzzvOzGn6C
5FhjdCIHVYURxVHhPbf5KgE62dvUjZaAmh25z9wJ0UgCUz9EXsE1YO6aBKoUqWVgR5s5yv74tAJf
7/MavgP/HIwIWP14A8m9a1+H2jyGuMspPsa354IsHdewbIDABw/weCnlhGOOc6BITmmNSYDPFT14
q7vpevmcJ2D9Gvv4gp7xyTwzj702IyJR0W2pJUhKuavK6lZ0nPqhsh1rk9n1VH1GJdMemZb0TIU3
UWEdcQ9vm6QG2fQ16+0ognPtjeAMab8N01czo0msac41K5G9cJW8JW9S9qTXMyq+xicn634v/58C
+ddMTBcI6LeBcF6q0njgW4EA46yaLj9TLsXkOb2kUDq6Nr80WX1cCrphVZW+uAn76HHGv9mqYmdW
05Ms1E1lOwfF/HWqskszmIdc5IhrxUXr4YkozmPKIpo5Gnd7x742eCNAe2lmVCxpX6w5OoXSJ6VQ
nucQMnOa5Pse/FdsveBbPtv6oxFcYhTu+XH7u5uyDxUwuSchGVrhnd4MdrL0x95xQpRyuO+FdTRM
vHqOvnd4DWMIHpx6aW02brzPeArXc88EFr3AssxD0rYM/nzozsze3btCNWvYe9dLIt1NMXBU5q6e
R/br6kSM/gyi2vWTrd3294MTU/XMLd04a9PNtr5vbosqvksqdZiT4X5mml+p8Jkx7Fp0IzEGul8t
c+2CpsqbkTbq+HoAws9XD6Ls23wjR3+fJUA5K7kX9fTuuuN91t3EVfcOquIFT99b05K9GWPzkpuv
uI66tDvWRnGW5L9p7S7PYTUdeFTf51K/TH5yt9wzANxWZO2/Ay67PCyPkWldakfv5mY+krWJnYcO
oi2ct7Mv7Y+s1j8jo7kgmU+Q2J9lE72kKjvkbv87c60Lnl/yGKfRKc4xg2VQYc46iNuTKrsri4s7
GqctVppdU4EAqIFTDu1NMpuv5Yiq8W7j+ZrPC9o7BfQmKEWgL7isx3XNh0Ls/H6qpnNjzgd6mihu
gAznEQoKcyxdsjj3kstaYsjSbv8s0xSj66B/0iz4XWcfvkOQ3br2raOO6BTDNAcJ76E1krvQnF+p
7t6PNmx0NjCkubLdSEc6aljfOB+upjwssR+7yOB34p4LBvA8IiGlzsNxdvv7GJd0UvsOZfbEg0IX
gFnDbsDJow7SYvpRV08jgUGrLA4LcphlfBY9ICK2HRQAxEH6GkZqF7bVrYJbiG39RBUfvdzO2Fqr
yO6frCa+j/v0MjWCXA6BsYhPL1J7s7WOc+pQEtbcGJZPQWd6wTy9N7oHHmOnPNZPUe3f+C5fN0iA
1qNxJHjKWuMJu9mTq7kpio7V5aeNjIfRwmWTGRgA5Ekl8okF5CEL2W1L4l4VzHk7eEhm2CRqekFA
ufQQet1o3gc2W7Ykv+iRtYNQVTqFsLZhYhbtYqqpPjmsmPu4tt/HmC2kt4zN5xon/IRE0oLxATpK
rhLlPsElFUanTOAySf27xkW2L3qJHpSe2/5u7HcIaF/RVBfrclqwcAIrWJIuXd08htsa9qqGsJBo
ikIdCp9aeW4WCA9v0suo1zWbXRF6d2bAnypLgVUzmDezX91rj9p1qkhQ0yyMmhHRyqTKF8qJySWA
NUvRktHgcDwgH29iGJkE2+lLg9iC94A2iggAQohojGrlk4jv0E+N+qQHssHIQhBDokZi6IFH7+Fu
dNMRZiqydVDRYuBUIFdMLqWG+OtQFdSAefROxHSOjINL+vi2Cuu33gvv25xOPS/pApw5T3rC6sUR
VIFfdNYyVAFacbbDcfrUiuKcV9wimBpuitKn0n0W/saLkl2ZMDrPG+q222llGgHjtoFTlhPf6Jm5
g+9m+ca1mmNhUUbAwYs8Ew/kzuBsE8VQamZreA9EvYmp8GhNDHj4VmhVVwz/Iypaq1SsS9skad9+
tp63dQZ3OwdJQUkoN2s09G/NLNyr2aYPT/E148addv6SSSNm+q5GgCWJyui28Sk9XBCqLXY5HupZ
jbHFJDOqJZUncV/j2uNuyz5sJ6aNZTKtzdBX3IzXg10/J4GDOBd9g1FOVlIYuNYU+hKP5Sj35AUy
D2QhY842hrLzU9qFxSlpQBqPPqtUMuPrKjW8hq77iV1ouE1Uz7f0AgD+S6BSjINEKqoQmiRABb7f
kWzI2CLfCr1rdIFrNqdwDUJmAG0ULTirIh63wQIzr12xWZzu4Aj6VaMr+9adsl3VePQCoe/PjhzX
Yi4qChBpNcKXHR9rx34ENU8jOb/rqinrtVkP4ym27kVVp09lm7B/FnrASdC66zKxmo2XT+lmAhqI
PhMn1E/1w3VeTFhGk0WbUh9GxaXoOOI7aPtjhoJCISEFQMbCRFAxKgj5Y8qg8I+sPbYDV5lMuIbC
6Y6QZ4DCGiUY3GNMoUtdy5gC9LODDUVu4zrmtoElm1EJgxHDKdOvcCHQekASfQv0Xzr59Y4MyL5G
ewEccKdyU6/AdWFHUYrzEnGkIQ2f5oFpgoMWlY/4/kETcHi0Eez9xVatzG5rirAjHq6cS0LOEKZC
vOs8TG5Bs0/hOzwJFqBc3aY6zFlwB4QrLKvgUbZFvmSA8sTGk1G89wNN1HNKbpLHKd99luOQq87s
K39o4bAWUu/gxwNlZvKZ8p7vYUiidxcQux8onPUN1Vi6b28TMkOAjnjaS116pzGNAWar+Js1dbrl
2yg4+qhNTfEcnq0D/Xvy0DTtX/8N+2K/t6yCHSDZGrA22aYLiuFhwunZ9SOxTvhSp8FgGqASYzrm
U3FxnMjhIoFw5ixzlSCMhmevaDYqqmwukhCaEwrbQ5JdoLZhqXHrCVpM+VFlufcg1Q22Eozq+OGE
SD+N0i+fw1ZTC9PcRlybh0FT3RJOpncP740xZB7CD1MLJVrho62Ul9wz0Zp3/iSu4slpTm1UJqup
Nz/DOSczSztAV9r5jghwc5VHiTpOc9SRL3DpvIycM50JuD7M5DA1ebA37HreKGJNWrk5hfP1kxH3
1Z1vf88Sqzcv7XD4WWyueqQJMuBksyR0+Fjvo+hlJLS0zWT0WSjsvp5nPTvgGL4JpV63w/yM4Xo/
IbAJEYWYfkHBedT7FHW6M6kojyNFTMfNSS+0vwUPhzI22KVvazP7HVX5N3udK1qMf0OSfa7c+MDt
vSlbyjztDryisu5GF9dks6RoszPO/PMUIZI6GPrgLKxlhVvIPYBPptmjVXgsoY3XBBJyCSXAobUT
2zqyr116u7LhBUz6XWlZ4cSAc36isawyPgNJHkUwJk7ab2uGtEkgi7+b0EeVE3XTIbPiAMH96opg
NWbXGdGjZcvZrwfw6h5UD6hBBaSGCJL+rHbidz36m6yMfwxV/va189LCk6AxKhu+VEaxXNW88uBY
43zah67cI5Q8ZJoajOD3FMAgtBgmWTlzB2MKeVU7fAxmfWsExQnE7SlMkIU9epQNxgtQvYEpZZNJ
hGg65zr/yD17a9NVEpe41zjnio0TnxlGrYMiOJie+VK3BCCSn8Z3blyJDjxaB6Pov3o3OZsJoH+D
nlJwnfesJjsjyX4TqDKvgtbn4mUmoproZ8yWUp/KuYtl8Lj80yHU0nfhfZbduWX8IRy2b+x7zk0A
a6mrLfLt3OPXaSxu6EM/tV7Lbmk7e1cwY4hWLc9VZp3VR0WS91oWzWseQ77FU2UWULDlI4OYB2WA
2rbcbdOps+/d5iN3Dc73FsdK+BP4nJqT5LMc3S29huAk55mJPoaZIubqgRSWld3OJgNmRcjlaTJ1
YGeiD3v29jFw1YU29jvU46r0bSofeRdlQdoed+K6iWgqNtGslfmUASgjKe/TiMBnUuRQlppieDRM
3C6mTXJHxvQ0Dq2N9Dyla2cmyR3X9baR0B9Mi12xmz3MvdpTmfoQxfJpInlZNz2bGr6MMRZAibIP
B0LL8ptKVVzSuHlo8uZ1zJqdEaovaxJvOV/+dVoYh166nNgZdNr+o26Mw8BH1deLhaAUG1ky2iuH
DyuibiZ3d4k13A3FZra55pQN0HzJ1jGRavP8xIjgU5X8SlMVfYwjXi17+pH8iWHksymowYjbaF8S
Ulv+3Z/pXVkop7eTDjf1dCgacWf6OQsPIP6oA/obex4tuQUnOf8dwMp4nn3s9sRMcGPvPdIwYwSm
SKXrVvTnonfuAk/cdEUDWHfBvMKzNDG9at5rQf97YkjS4Old6ju0r4m1yh8d7mffp1fELa993mjh
UmLg8DePRXHpPN41nC8CAtWwM7LwMfFYLcdz7Uvjqsy9fRKTe6WWchcVkA4k82CVi31LFIyxds1h
XRILeemodg7cjHG3vp2b+jU0ucoKI38oS+cuLd2FV7nM+n310Id8OIFlZFQGyMcm4XCiM7kM3wUE
ZirLsGUAgeYdaQFhiDNYWR0MX3/gZqef0iCZgQGE8CC+2MH9DIXcVDMfO7msevKxghS0GuPhp1b3
urP4rIA3GHEKO4+j1BRhsPC0d9NU3evUpj/CgP/mOMWzNrNb5mlbQPe+fRit9MeWNB0bw7nmg2+j
7MfpCgJnuPQhyey7hrc89awzoHFrE+Sgpb6dHtjWWBcX6Ucf7UdemigbSMYMeEESfITav4mdbO12
8zNUA/qtsUTZb2Yiaa+YnztlHPA4Huq+oEzdvnN8EEhM6mqP63QS6Ufbsro60XA+krwn8xo7h4wQ
SoUqDfiXL9Sb7hk3UEdIjdEgbrBFPzS2e8fz8EGF/r7v+01G+UAxs6aZ5TvkvauGa1rPyCxJV78G
Jv5Is08/fqB7OFSBUiRmHKbUvsu5mDPTKDB78dmHrX3nu0JjesUQP/dv0n+uX6xC7fOSI8eYj+Rc
gqW/KY2/sl5vB8+41r63z4Lw2EzVazKPz24jbzRo5DbgnK59yTHFKS8OJ0nCUs+SgUIdg0XgwyDe
nGsj471G6AEJXThc0+ummx/mtnhwewfzNtCUklu8CNZlaXwOHVfvtPihCYDiX76uZXyGYn+IB2z0
Xhx/MOXN6QK5ks74PESfom/SjWxZjLEFPwb5eAysdj84PNIElB3fwNzoOTzXPGs4GY/T5N6UI3Cy
SGzq1lhnsdi+hw3m+Mzd1YwiIHo8l2W2dgJBGYgFjy/8mGYLmZXHpfaGax+2UlXLm8oRe8h0j3Hj
bpfHdxx0Zzf2MLjad6zx7Ad8VkwDTgWFaxh0LlbO4NbkpeKwuIBC205+dxYjOFC3YZ3X4fTCdph7
kqzs2Levuna+ChOfdE7Hs1N3AOLlfWzPF/CkZMhzH3d54W2KDpdpuAo0V0BRezvP4I16/rJQu6BK
UuaIV5Q6kpjgQsfwzqV/a4RmCpYiPTWJeBRJSKB6Bg6simhgBwKPcU7pmdVtDlMr3Xpl0F7oKI5D
uM4prPxrYy7MVZ8ClFVMdQbuzTUBsGhFb4i9Zlf2/V8rHf+/aiey5H9qJ3p+L/Ds9n/2Ev3xE3+1
N0jzFwhSSygPF8OiFf9P8s4suW4ly7JTiQkgDA7A0fyUWfL2DS8veS+p5gcmSnqOvu9nk2OpidUC
X1QmSUWRlt8VZvFMemEhgWjc/Zyz99r/NV22bYbIaBQMh3ahy+D1v8bLmjD/yahXWMiFbMc0Te+/
BQ4a42qDebDnesKUDkoj738yYDbFm/Gy60KyZ7zq0lE0PDRF78fLXkroVVU51aVEjrZuaw8QYB6m
R2FTUEQdGFdEGeMJz/NJ2BVKxsqCDcT5bGcwk4QOlhRzBtyZhAxzAZ/4SiIYGY5IIoo2TREcs+kY
featWgZeWxExnq1xjO5BoRD92I+nPpqClZ2WcHc4nsGlKfD9mk+vRv7/Ena8RmX8mx/TYIwvPIub
ZhneLOl6PUUfQture0/Ul9yiDMwjjn1IaFuSkpDBE/YbdTOJXZcHwyNBhFn4TuK3BwaQkSTboffn
cdCAinxsdRuf9XjVlFDv3Iw4IqiqxLAiYiKMsYYg6TwMtcloTvXBAaEpYzYH2FutDnrjoW9X/how
0OPHPyBP/bVMYH6OhiOsWQ5juZbBw3z3A5Y1ANNhaC66KPBkiIYsYOypsau0AyGKc5hA2i9NzVK3
Rn9R0NqWrl84KyqRFcQ80F/SvxV20zw20tzSy7kxBOJTVfnD9pNLne/1f0NL/nWpnuUIKZA1OO4s
unmlaOgqhqNgw9tLyq3HUKxDFyl0m+iTPtlqbJKY4rbjJNNTb1QACLo8hdkHNIIQp0MV08ZENfxc
uCsgbM79Jxc3q+feXhxiED5LA22RgY2EL+/1xcVDm8CEy6eLr8zuSFgJu8doxcdQ3kvc6jsH3gEw
KOhvES8a4IHJJlTm2Lv2eGrN59HywzM7+a0MISBlZGR+cn1/3jywMyaKFJsekW7Z765PH7VxsLE9
XizwADCv3S+d40NxMa3mEBbyPukpZtEe2EdNkWqPHaZYQ38gBYwscZMsEsbr9gYWBhk7GhOGjy/P
eCuYmp8toBzbMiH4MqJiAXt7+1odrUU6JcbFiUtj16JCWDuZw4C19daehUeqb0W+S/JsU3EevFpO
uyNQY8RpEiZ0BtoSsAQO5oCuML6ZlfVzxqTce3VAPeWb4+bjy/3zo2Fp9biVSM8sQAHv3kSk2Rli
yo6xSOTqh2jO4omT9GC1dvQwye9YA4mC0+f0aVzCq4//buetsOflVqF6Mx3MArauA/9+e6uyyCTx
wzKNizeQYW7pxDqUZbqBwFOunSjSlsWAL8KcEvk1iPvmhtAGzHWC3gyQVhi5XlPuCqfAlT7u9CY8
cPQjKV6CTTVtGsKJ6VEV5ZSFvnxKKmLOIWQ9DgxZCGUAheBE0l4wD7hNgy5/cJufYd1/VaJutr4q
kz05OE8ujZheac7tFLuABgaM0nkfVI/kZ/9MkmYVRs14Iihrnp1p3y1PT6/k+hHenGv3vKVY2gtS
HZL0Z1w7PwMcXeeGPENwRBe0D/5epKAuoxYbW+nTELIb4wxHxVzrYbRWuQiWBPLUmATLGP+EwYhZ
ATrRHPwkuZnKRZf3Z8pe/943xXRO6viWdMLys+/tj1cEJojnOvJFpKibL0/xzWLFy1i4rXNR+Aeo
E6aZcULXsTfoIXMM18npxixWXeAh7ftAEdsAGsDFZbaI3OyMYCjdGY5WETZ2bZIuuGCAXyjbTD+7
0D82cs4D+iwuluxynnx/ocLBOMPH71woQppVG21jYoFWhbOJviaygtifgecW9Olzko9uWhPK6ccv
tPjj28fEoSPH5BpMtsNZFPd66bT1TtcDV/cvPX7wG8aG2crNBDIJryVa1rFWTtPaK7quxKxZdYrG
t/b/luP+rTL9N/u8+GP5nq/BtdGMurZpGsb7j4ql09BaptxKAlGJMXzSrc+2QdP4Sz8eGFQl6b6M
sC8Zpduupp6hep+mxlLphrcYR5/OrUvvnX48PBeM3HkV7D6+T5KD3dsthmtE7SrQlgvdZKt5e598
Ntl8BPN0Kckq90aGYh39RSqa6dA3zUCCRt7Roadgi33rrquUszLtGMyD0I78ebj7U/gxobTTY1TS
vleTyO7TKCDhyKHe9AlbMm3tLi7p0HZewOh5iogzbJwfkd7YgComVocxwJgfFz3Dmij7nlbFhYyd
hQ13ifkB/6CTrJdiZXUFLSaXiqYj6VsLtUXhfS18K7qrWyIzRx0gZWl0N36MmTtL8jvVqGKjEjHR
LEnEofIig1QDsoDL7gnrxmfv3PxOvdmuUdxzVHZcR6DT1cW8yL76PPWZFD4BL7ngvvpRZgQ6kLVb
r608qJaRgg0l0Sb55P8toggjSBt0AV9pEC8MpemHKms2IeTYk1dqn2wt79BsLO+e4ZIab5hI/+HD
vZcOaw4Mp1qz42s7cqa2KsTBVUHMT09UIcysbDPTjKNaL+f+BvLHADoI7N8YdqDzu0kIJaF3Cv8D
2NhNofX52mkC/OJj+AR2YTpDeznQT/xGHgRtKOI+N5CCgNeAiaG1F2aYvEvw24PGgK9Kk3pr6uz2
nT99k/bYEYnqdackA0pUS7qvSpYX0ivUFoxjvR166PR5CSVBarALJikPKbjSzIh+gV0hWyDRg1tL
6zoUhhoR0LZtnoHLEyDlOffsUDsThR7gAzd6sOO7Uk+TY5hI+0iD8qawfXNd0/ykh53oO1glTAGK
Lj+F7SUm+eKkM7eYrNLaq8K/BK4SmyhuugOepIvm1Qx2nD4sV0ErJ6Qo8bXKNGQUTWItWqz7AtbH
J0uKKf78XinBqM9Q8xoUXNg33rxjph5F2P1tDw1p/hMHEXooUQPIkfIU+h6bgkFjvDZy65xIyaRZ
01B5c4LpOF6sYgOPd2ZVPCMtvUnj2j95TAnoIVULbTSIkEEqdjBJYFx7eYT+wgipwtDDapEQV7DF
HM/nB5D3zJNIHSDrx0IDFgGAAGtBbIthovTySdAgh2BdK1q8tQrtPa1OZ2NVnKYsqNU0xiJwxgnD
0VZHja7Nk2aUgvmQP1tTuscsDf9GOPd2OMY7zSqiHQq7EQZYriuoW1q2C0yQgH5VPBQ9Xv5WrKh1
ggG+jTEku7InyNJzErnEvsvMt4l3hTvuKBiHPQbO5y5Ix2ufR3s7/pUnBkE4jhmcALbQBLW3wUz5
r9SUbbMyr3A9RunaRfuw6ENHf2D3LUAjaU+DRQBwGHEcsD3oS7FCmWT3DhxSzzhCjg3vq6jo9qTx
Pb/8Lmw5MFYNHPem8LRD3mGD8QIi58N8/CrdXIP0sCQAR6nQvZmCAfaXNyQbAlX7kxeUO2XPTjTR
hZtRuaCN9boEIT0ixwAQbuTajCEIwViQtyi0OxgC3oJ2GER9L1+WNYt2WQI5VvxOz9xl2SKLbrH5
TTkW+xaRGn36jV4/j9JtD/pAJkDrt8UNCs5DTLQFX8WE5zPjsI6ZeFGivgUTNO1sBHhrP4zPkZzb
zjmcE8vrhrWsiAnspv4wn8WSET1qX4TbAb8telYwM8Nwh8SEN7bSafbKi0/hfZNZ6Kxp0ObbiUw9
UqcYs1LtLMssbvYmQBYar/UyrxSkE5fek9H/QquQP7q+z+DCZ07pIHCYyg7nbzU/Dr/81UUuojJc
s5sgBHURZpF39/IPgViC1Fl0gE0T3sKG0g6pBDzDxtVFoxgWRmblv6exOQXkDtXdqmiRXRlxmZO9
ehdURrvSW+Vvi3Y1GkN30Od/xDwYwxcPZGOqOxcmhB/81bo+ypOgGRgJ6rtMZ6IhMubYyptsEGDi
SQtD8ZhiSsHGDx199O1N1kp774XtSEhWfCfNnvetJyi6gP2KSkUgu/tZhC5gysFBlxJqzMzSQR5D
GCn70HKfI16Se+XYFZ7HZ6JYGVDwC057j5hI1Q5BCeHqwtW2bZJ+S1Ul0LS45JjWwV3txcbB7oEN
LaxcKzZW3CKU7HvnPjGkDgsBCVdZm81aJrXEvOxpZycqqhurrRCvZHYF+bOw1x1gYrTZkb4xk6K+
K+jRL1UF11LZE0GJU3DX2IO5yzV5UYMRnhpLRSdLJcOm7GcpSUViVjUGTAuGsbrWAR+OCJyU+8zw
xGmP8VjaRzv7HriRszei0llFPcNN3U9/c8Sz9j1gwntkKFx7hJCplHaNUztkdXMgCRU2U3M8n8fQ
Mstbksi6nfJRCeW5nsGzhuShIQFlukM4V6yRPzTYMMKKVI9uK0uCFSjcBzEODsCW+lumGnPDOIsU
P+03NFZYAF1QHMbe9XGeE8I7lE6z//jcZv5ZCtCJM23boQCnm/S+9FZ5WXHttnZJMaGVUAL9rDmm
hV+tI9deDaNpETHGQuEM2s/JxQHkQSbPYr57hYMBZchGIUFZ0Wv2b6jeSUyMim+9EzyIWvvRMaKy
Zk22T5BKkwMHIWsYezyodVBi3aLSQ2uFyvfnYEVqB2yNMHbyXAw/Su/zckBwmxGu0gtgNYMLgvTQ
CaM5fnwH/qzuPe4AeAGTMxe1kDXfoVenrUivDKNg7b1KohBT5LEVAHDYkQApXJCJRcb3ilbUXxLL
QO9J9+Sqz5t0SSBPhHEDkEoVVn+R01BL96E3agKmUXcrvbobmsldfHy1/+55zY0IyxT0NfFezrXC
q6sdAtO2Iuz5VyZv4gTpytl7Da1Huxj46G0xfHXVuA37Uh76HMZ44reHsi7QyYxjtqjDEZVX4B8I
2dJus2T4XsFL3QaSdPEim1FmTCTidmtlDYj4uNhATScgjVzhfdbPmVTzX+qqxLyfFCOXgHC50VbF
o6YI9gL+uOJ4CIeisfSHyNS+TfZw0LLOJ+45c28/vhN/PDe6MZ6tCxqEUlIDOO/uBOJFr3DcRFxd
91IbFimLdfdNp7rxGuMXzESwSajn26z73nF4dhNSAM9OVcbrqLd+oRBh+Ff9ihqSPsM8IrE0RDSj
gW/55DLfl7CYrUx6gqToOLgKeAJvH1hWh8Tcp7F+FeHwW1TxwcmzH5pLZklaZ9AEaSrTXDIYfFI9
EkI3OAmx3gHmOdPOf3WBfB6L/BjCQFwpi+YHPhi7L7Kl+S0ebfFZG9N6X3twuRbNc94bhCim+/5y
HRmZcVaYxnWcqmppxZY4uLj6oC+WJIbMHnrTpXNeg3IdkTIRGJceBkPrV5GOgidznXxfZ3EEPa31
b8rKso5a4RCpaAXDT1o4THtxpDhYFJgH7EIBuLFRUm3N51qHhmwakb3NA2IqVEBkdF4m1q1Siu4O
FgVOSFmyHQwnOXmc4G78jCOkX3e30YghAhEv3neArOaPyCfprGizU97VQFa6OYwjKX42BXpni/1T
aHLDeYYzvyDzilKEZIR4pZUQTMpi4VZIlNGj57b1OLSIRcRs1Sc1s9m2g85gsNXwblRn8MmYgklT
XrpkXkQKHmwxh7q04y3nSU3eubVJw7mrYYMGwYGUgJ9DIQ+2xUm5J2bmBgXaMzNttaQankGX5A0E
Ubk0W9KdOTxu8jLMlna76DRYg2jWiMgC1adplzxkCp0LrdwNXn9PevJ9MRDh24dJs0HdUsyQQ4vj
W7WDX5VCAOkCAtEq2DneTxsaE4xNouTAYRmoREGulGhCD0Nu/cgs9YCQAVcohdUxC78DdCRkVfVH
p3ZjvBjhAQZLdg2YQt6HMjCuRYPCmEhYSr10BBjXi9XgGuUmc4qrGCsFRbVqyVEgBpKwK/Y6FMyJ
mx+U7w0rxzLznRMrNAsUE/flQL8vJn6kbBBBsf43j7hUKc7RxC5zDdrgx5+mmOdUbwptCToPNY0u
WUQM6Xjz//5qMTVSCVUjk/FjTKKqX+sm1Bq6kDHBxKU/LOKuGQ+oi2Cn4L5blqLcsIWWGxpduME6
yzirod6qwdzmY0omH78IlLY01Fid48lXcB+Bxqg4ShZR4AbsoY52sEQCeH9gnEHcAeLph8goNnVZ
1Xd5AbM3QdC1qUmJZgpVRCepmcauAFBY4Gw/arr1pYgb45Yq7JdW46SyHZqhpVs/DbJNt170DQip
c0Zo55wVFpLMUX8FotS+DJX76AWDcRi5HzfZ/Ie9/Ik4VUDSk7OYpD3qETbmaZR3YqQZSMAWcl8D
sTSVK0m5HhQmSzlqmbrKu0v1L6QUiZOPlqs2x/n5uys8M+U+Dgbio4Jwh6fsKTee69QwHieoEWSp
lDDU2u9x5yCDwU+xg7rFd5xALwcUZjyqGg6iiEhvKUC8I5mvT1X+YCH/uIxtX6x8cCG7MKr6n4LJ
21rk1WEU4XgiDmnTOp5+37tmuO4mz1wXXnVf5b6+l7akMwA57tOl8v3Lg3RZIuzUPZv5AHPNty8P
sKdeG9uwe6yy1Fu0djvcDskcwdtOhFMRVePhl6nnmXdqQWiO2XAABmsYQbKlUyMbSxz518dvtPu+
qpe8z44lDPqFjFKs2ZH++oUebKt3ZNuVj77WYoW1iXo3U83hYBDUyyrM/8Ljg8Y7TMo16nnWgK71
D33f7f3QkweZf3PaJDhOpP5ua5pNKWewC9aGTZ00yPtKgcioNni3nf3AGmsweftid9Cc/DTcwAv6
YbtACCk9zrnRosqU0fBAx+U2qr19m6v65Iej9RCBMrixDLN5bEuYqhONw3uGeS5AfOMhRVSw7LxR
O5ZwIu4h6qEV2mVtoG5T2Lo0IkLjtic7AIFhkaxbrWSyMRFS3JnjkUqN0r0zhk1QCB84liU4egzF
N+Qy5Yk3ZJNXDAXoEuoBxYHK6+bJIMNviIp+5xr+fQqbkw1j0iirAhKBCfdCZG41x8loD5pKo19d
E/7mwKxtmwjzcOPzmmmFZi05bKCJ6xp3VQJ6XGp+bH12kvhja4YNYDq26zDBM3Vpvnu46LPchK0t
f/SteBt40Uh4+zaLkk0U6Mio0Lit/aBFfV5XgtW/vkhl1gvVqmYVTE+94mU0Dz1UnL0+VHulO4SF
YO5Bkecgb2v6LX4WLNTI6YHk3FALfdZ0+uMHgG3ATF53DZ3OE/3st28nySjSIaZ4eNQTtomqHM8W
BqObpDK/2oUO6rXs9aU2ZGeinizs4JyB9Mwe9/SqkDgNbO1x8zsK8Ttvc4spKWGqECyNXseMBHno
qns/EmuIDgCzxIllv2acSRDnoAfzjktfHhRktiSIIUOMr4GggymyVKQa1jVOqo6R2CCc8vzxNzl7
8N9sMpZnMaBHDYHX3WSY/W4eZyOJjeygh2NVmmtohs9tqg1nhkh2CA9BtcI++vkXDPDNI9E2Edj1
vqTw8RuMLuFTnPrppS5+1aWNDp/NdzuZGJJneS5NGomvyLvLZeJsXZWhkhxltEf9lpA8w67Kk3js
yukvRmNQjws0hpYPm0GSgLnryvQYOI2D+ZayP8RnjlbTxECSz6EDdDvQBT2xB0cbV4gTM3qc7F1F
/gVRz3b0hVC+fG8n+Z5WGjS5qTEehz6me1YgSw+ENq49w3evOfmPRQ3Mvs+G8D72NpM9ouqnQXDD
ocZSy6JuncUQiDvEg+0GyyBSOtJag5avEXNfhw6jWX38RIT+bx4JYhOD4zjdA6al7+bNAL0NI0XB
jdLQgA8VoaIy6IvgStXxJxs7essTPt98WI0EcK85HfzKGtEfoyzsj9jRgCU6DyXHzgUqmOKG2DR0
tE5lkyFafpMBHoocvsyu6oJdHUbmo6fMAwnB8tzHTb0NHcrKlILt1irDOz8512FgoqlsikPveg9+
3+L58owvlgh/w3YovskK4s38V/uejRZvbJ8JoFzrSDnMZqwe4hJfbIOwkjwQZJS0U5imJGZMMpQv
l9TZZDXaZFu6MaeZDgZ35Sbutij0fBem5aGfG9U0GahM+nQn9a66r7NxFfGh7j2agYRS5AImD23w
EeL2Pp47+KPVIclqoqNu4CHT2+lBFqIGVUaD04iibmVJDWgoSU2ZO5x749nqzlAPxq+jbIZF7TbN
OtBNdZvz2RJCWm8YLYyHoYLtmQp1KFv0a+EIPi0rv7g5F46dv6CyA10Xhaa4Vsa4SoHkGFMGBq/X
Pxs8eu/LNqaNaJXQKXn0Rv6UJASyEm2jVywq4hp1uDiK2uOwqnM4dnBu2PS6ntLJqm41/7FOIO0n
BdkPzsCEzUZD66RldbWaEDG9+B61HVmUioXMqfITgEPzgN5tm8Q2LilCVSTv+BdM49ltnCOpa5SA
8ttbatVxy1bmyKaWJFq2TcglvmGIBz06SrU5z/q2y1T14PbWhfpwVtLKQwUCnUrNcuhaDwC/x+JO
xWRV9i66/aBzVrnXHpANpVc9MFdCiZMWuuaFuFl7TYegaAb/1BcKf4DwkQ5ad5omyDgMXOxytgCu
7jMJyCil0+lbQNTX2Qe+KxUH/9QR7TWECmB20yEfe3mGmGQ+EpuwhXWqe5X+rUsJPSy9H1lnyidX
y83N7JdoYp1291DsI9KAD13MGyVU9xy5yLxuPJN2dFRd86AYnzOv2bptvO1jA8rt/IoZaVkvx5IU
BqMO4l1So+9xCJijAT7G2HUMzt8dq42SKLla81L0bvCVWM2HppIZQOQoZLSwzbtIu1qhqMHvwya3
k8Y7ptClbvQxVnjJlH8sWpJxFQG3m3S4dMWYHA30b8tSy+/Q17fYHBFKWiSsg8QFN23HA9zk0V0w
4gDa2/QaZQXdzjqxSIszauOuczCVuLkZL4qp+RJ2lX8/2M6Av1uMW8Kp210nJLllsxPFyvgyIw3a
sd3/shDaIjoZORL/9ILfpaOn980w6mu7VelCi8eeHB4j2xeQOKBTI0drQ3iCRfVjQme1o6Mjb+uG
FnArZ0RJEMhDlkm1qogthE2I+CvOclwnlgbJP4r6+9zuqVABCGtSoNIej9lgsA7YETVLFz7Vbpbc
YVgin05k1zzs83ORGt8KsKW3ONzkATUEJeUYybumq6ddFDB3pRAkJzTHQhqfwHnesdj5+0rp4u7j
xf5FcfJ2mCpplrmoHYQ5A2/eDboUz2DEcVldoRWOB2Gp8BKNmN5MMu03llV+b22DeFnVDgdh/+wd
W3xByE5OE7IOQi3S9uBhWD4NOmjyAjZ2MhnmF+Ej9rGCfGV3nbHrEoMou3IixI30hVU3L6hN68o1
Q2kUskRPMjmYTiYclPtwYdn1dcSjDQwgyI80MgqS4al1URZWBz8pOIkMCLJF5ydkFfbDrN57BHEZ
3ZGXRSS95SlmPEDc0zZdWCPY63aIu0PKsHoRpioiggLxWYmjbTM1AwlMdSfWdni06KLWYUpCRMhn
pQynYxLnX9pmOA5O3V1pDyOFaeOfdPbjnY4y5JihYUfL3EQcLDRzL+Hr3NjoKnc9NNRjO5UPFavD
PWXAym0rAUWkMu7LmuQ6B/jnqpt3HE0fLx8/0he9w/tHykHKNl4a1u77nnUAPD3VbaO+Wrq50fkW
Dz7pH5s4DC9Z7wWPyNd+yN5eD5Dnwbdp7jqdPHF1DH5h59O6qOaOes0AqquMg9NWcm0aty4+PWKL
3ISBHY/j42sW78++7CfSRQ/locPTKUXfHTkUwHtHFk5zdUuaQH2e/85VEV7hP4bV73zEXxnrteRA
3niLys77HVmt5LCI4TsBJmKfR3164kR9+PiyvH9zWexuUKLo+jHRfzkpveqAkCiQYHDo+ytq7JmM
v4E416+UG2WbHjj0Lq3HTfS3f25illrJg1d2B3rJh8yduo0B+FnvreqYKua49rjrGhIDpSDFlqXc
PDLIVqhkqv5BNAczr4tD2ZgEvnsDkVk2oesM8QkbUpJYtMHzGFyu/MHRT151QDUFsyHKb/uwSC50
PjY+ZUCflfU565qVjc/yqGL9uwry+8HDlS1TR19EuoypdnJ/26sd85Q9ff9x4cYZHSQ7iNdTEzVr
NRvn0RnM8dHJitHkFFTaLTTdZZfGxXGoBmy6+GEHDrKkKeht9lWzzPSc8Z3QWDR+twH2SW/0T35r
Gif+bbCpW/uu5zhxNlwyVUAARGQTk/qC4y2/LVPaH/jkxdYf299EZxkHOeGtG+oeanFBLEkWavbq
pa3m5ZN7gItCrhindCoZ2MvYZ79wc2TbEhbgNnDU/E96YcZce73+puimO3OfWqLqttA6vmuFAZnB
HJlOw3WI4T00RrxJddGexuyvhpHDU8hkuyeItes18imCZMvgCxNMiqZ1LP11VQckiXTWJdQjcxU2
0bCmJLqQ1/mg2z04qYgjgOt9Nrx6f46fL5rvif4/AC5GLe9aMC1TBT0Yx+Eqa4K8VbYeeRRnAgAe
zdGtZshxgeY2tBdVnAGi6MKtM9qwgqNwVysrXaEGxmNAtPZXSYsUXeRLj0PWsOqm9tYxayRebvfY
u6K5Bj2zaL+2L0gZ2xtWCLGQfYryLBXGHbv96eMv80WT++6BoDdzWDYc2zL+EGjYilXM0Ur9ioMD
SzZvcW65XzIDw3yc1Kz0o7XVp3xcwT2D7qNQ0czah1S/VzjRCH9jEc5zaqvEgJ9Rkv/mVP4NTUMU
VTWWGB2oK5s/3uXAzI+gh0NU3mJYSWAnTCB6X9af1F3mH90pBGweuc+uA24UKOK7Shix1hjiDpyu
osXnjO/sN/0fVGpYlczIPsRBf0G9rdNtrVABl8Q36hK3NLRrojQa3sqxJ4APOA5k5zW5lvjXtFbb
4Nl7HtRw5qVmyG+QUxTOwOOu5J30x+CZOFw89E23bOr0exLSWk2S2fFNQnmSkSkTB+03IGkfPz8x
L+jvnp8HA3Iu+elGQVp82+xI87Bwk8TUr4ku1MKT2Umk8dYk0xtXyxH+8m/fT2lEIdBZ800DopPh
UzOm34k0/0Ik4dENxMUTh8AJjTmU7u8K51/ppOe/r+RdWuq73/6v/x8Zny474P+bq3gNf1fVj/of
/9FyAP6R/K7/Mf7jP7Lmf/9nNfM+63+sqx/Zz9/1j/q1M2b+I/82xjjOP1E9zw/dtNnoOYP8X2OM
1P8p2Gjhfho08ejN8rr8C/ypmc4/GQ0KW7f5vwjTnrWTNbAvYlc1y/snBg/o3awBL56Z/xFm90Wt
+uqlRMTqWpQlwmbN1P9c5avSN+NQB28TG99kUYxfO7gpnoZTeaztbdp5/SaJZbFt2lYelKP5h5w8
ONr+vfZl8ldkyq5y2qtnr46eA7arm0BBR4gz2toBEhTLwDHXBqW1a2wMxYND/CKRVK+eyL9e3Ne2
l5mR+vrLwsxsQ4xEvcaEkpv1fqvidGo6Rqmw6GTad9ebLhHIyENfUsmFdvKkZvD+5J2s3HNgWUXj
mYPZgeFPcdQnpC6pKredaIluiJSurwYcJehRS2+TGV4KusNUmwZy/TWdAX+59FZjMi+xeiRXgx8L
GFX67uOfyPrjJ5LoDtBfWMwShP7HWk/fNw2Uiwg2sbJs77uxs5KITp1pVTqd+cWB82ZA2qiaC4Vf
fuYctjELokcHC+wJoVP0tUciKiu9mfCTELv28u/M0hrOWurcBuQJbWmQZ1TvzKhMv31m4smhN6iw
/7U9YeVxiYVGbw4ycuKztOt91Dwz06qevETIzdxWinpPOxY6zeSwmcvMCNFSVlY++h3RkJkLSq4O
Z/S4YQ9UtMBJF5SJLWRm+fOT2zU3ul+9xZQ5iBZRazCopqHsmfNZ5tWhtQqZjndVNawB+2+U6z+Y
xJN9GYA2sjPDr0jPYxQ/xS3w9DwmgAr+X7aMox4vsQPrQ5PfaYq33+2++QE13dz11jmb2x5FRA1T
gc0hwOnOJY1j21lRghoeXn0WtnccfvZ6xrs2wnjp7Ap6ihOdCxv3ZxU1i4Lp1abuLXOFxbgLFh1b
sKan7Z2ZyWjRdJaGKyQ0zDVnz+9hkrufbTnvXyMi0ehVuRIJNqgrkMFv70ujJcOkB7m9dW257rWi
fWAWh4GLQXCZ/dX3ntrk/m/aseoYqsJaxt0ME9P8/Gw2BQmnsySToT4ZtUSrzP/9+LmJd2dMrCjo
i2iHC/5jcVx7VwPJ0qgQG032Vk96IvLq4tJJgkoyTLQnFBQz4wSsg6zQoQBBcW974eDhInA3ohWs
PtP9sEq/eYtYa11cELojPZNOkv2uMVB0td3ovfS2E1mPe9vykoXRwIdMnMGA/hikj7Fj3ciYLlCY
BNk+KO9K+sKn2Kmf9DRzduMIxcQva/1g6CAndD8BTZgQ0oOMdV9mbgfvjZb7WGgNMwgqqhafLlI9
TXx2Y9+dNbixdDbYJMD98iMJ492PAiEAL6Bu+tsUPxxii4jMnt5p5SOlSEe4wyKvmh7gnrESlZ7e
ZDbYUAiRfKIUQBBP4dGsVC9RvFe5gyDDIFYvh0lauUJ+UnG+iNdff7wv1+qQFo7KhM/3/Us6dHFv
mr7lb9EHkpcWJS3Zy3W2b9A9XNXvwaTpFLaKNmDhMdWjFap4S0B5EjPd0X/6+J38YzNhBsA0CiU0
BzVUVe/fydpT0gNQonawWaaN74wMYLT2d1336UqLcInncQ0JW58OqohIiAL7SiijuRP6iDDKTcCs
kq64eJmYW0Gp9i+jkDYFJffyW9OX4o6VuN6bIROUQlPGKs+m+gb8ANIMxtTHQQbPn/xU77rXvBCG
Mxt88IqwuTHpeLsSZIZFFTq/24MXepsm7sebSaOXrBk9eV1TXXxrptE9wcDflOlDpoLq+FLcR515
1dtuuPMqcBsKndFCaxwmNVHOom6NzK2c+uqPk340vERbfHzZDGb+/Cg5H0lOSnR1iAJ4360jRNHM
Jr/Rtn/vINhcInCg5WJCkP0kymlY69bQQwS1iTc2K3H0HKDM0JfO0h+LZYsG9uiHwXmOuKdjKp/s
yRD4fgk9JN+y29UxFhQU6taiBhm3LuGSm0bibfDr7ic3gfzYEHNRePfBPKywJ0hMnRoWrQMejeYu
yaRZuO/d+tSY/U9r3j/7+Q4zEJ5QcE3mqtKefDqHm6bUiKJrx3TNID2/sSe/2LycMnK0rTsxSrHL
vdoESBA969H4oNlDdPk/zJ1Zc5xIt65/ESeYh9sqKGrQZMmSLN8QdrfNPM/8+vNQ3vtrmW1E7D43
58YR3WFDAZkrM9d61/OipAWwWpgHOcOtjR3QZRDrn6FgAFFIwIrm9IcWeH7SI4BJiipDBNbH7KDQ
q3we+7ClU0LHF6r3ZEduEc0QDNSHawewNf4AL9qdYXFBz7ijo0i/XPdGQhu90q6Ab1QBuwJ1yLFV
hdJprL6/k2tEK4Lm159EToeNDwolHEggitj/2G3qRbdRB9sRjyMKIeFjLqt/1T6mtdfw3gYjQuqY
OrJi3l6HjkEnyIFOQBhUM4AuVGr9BFKZ7uO8zi7y4JMGSSgxUnKrnIyE42Wsk0PWp/vrBx4SJozP
se/kkd4hvvYYkAeXuFCSF3XoStxpK/Pmem/RiqJj30rfCrFBSXQdHhosIDGth7PnxZ/oyAvZW/nj
rWYkf5vkiDEYC0P8xbN7cnMv13c2se1xkROj6tE6ZbaWoP878hK3Tern64ZLr32f1KhrCM2sPZdY
b+crpSPuuVow2mFv9Ps60FV7NFr1YRyys4DHRVaKYDQCGYdI9IIn9iQYHXusf3kNldkPzPBCyWbA
TTbwbgTPtw5qHD5YRQ85WYBrJGsZ2Gg+mlvz1Wy0CT+9CTFEjVUqXWGYaQdPDVpizG/CT3oc2Gmk
FHdaXRdkQ18Gq+sfrE7D+2Uev1rUarAi8IoZR35Hha39if2Kfd0N/LPLK6K0PdSWpt9qSUfQq2MR
LpLnT+esU+9RIF30tjDOsZmGp9CXvvki+FQ5BVwloeJ7EUn27YSq0N8wHpcG7UhdoLzjG4OLHjSv
QgvWJy9mBlOUXqsJqG/wOpQmUm6EQImPcLAMk7G1s87/lkp19kBFI9vJVjldMP9uX6ZUMF3dT4jS
nfcomJJrJA1BQerio96LgPy8qD5KilA/9rB/C0N7qDSegKYu5e76j4t+ZgQa0FvK+l7LjrrS0tfY
4NSeGdJBzVrLybquPnRDgUVwCcJJLRLQS/On9zPl5Gc1R4gxNFg2MAgcEyZY0shfaH3xq/7HYKUv
rTBo5yRXsJLT2WtD6TzlBX9XLFVwvrgXUlJIsPIW9F9xexhwJ0UzVNl5bjraiJK69TNxR4FROF+n
1HWLP0AmGSaEXnBGQbel4tMIAxgEU/w5q5s7sxVkDKJ4sfKUvwpSg2WohKK07aVfurMZoGeJA/Mj
GoPxW6n1Twi+qtMgoatMPJ0Vo0ob4U5IVYNEZfgSyMPU2uJ8LIJSFJ3ySY7wjkhOLXldkFx4pKTT
bE7FLk9Q77LQJJ9z3WLGELft60J4LYUqI0DVogsy/nXd/nqkOYF+qoecLgLL5Jij6zc4nePm2g1U
NYaqeazHjlknUq3oEmSUet2iox2KxDFTdfj13f04RgcRC8Btk1G7xLnHH4NOoWsk55LwVdEwBfea
Ge+vgSQQYXmXwJOuPxAHKVopx1a98z0Gi9kUtt+gfrsexqqBFbul6FPLynOnSq+dNha7ts3gy54q
i+6KqRU/jRAgcfDsWOejEHexqU9hCJnVJ7ObmksgCDq44sYpPKN1JSWL7FDS0gcWl9kXe3ioIn+f
Tlp+V5Esl7H3Zu2p71nWiY51DjloTJ6vC3arzUULpU7dgVaL1yLsf9TzE18PLnVdEgY7T7GbNh4P
vTYoj4F156GGwqq4e7ZCYToN9DY4Zo0JQaUL8a5pIayOrRnPhMf4EE+hvEfiDshKvpdC3d8HNI+g
j0UjEUNnbQXDlZoyuGTFA6Jm7VBXdXS6TubCGyZHy+h2lnrzs+bTs5gg7PqKpNmOmk78PqF9xnwe
qZEajW7m6ebu189WRvyoapNukSY8pyFQ3sgr34xE/HFdQT26O2+K2eo36goovyVuYdfvdn0jg5B3
BwWv4NvryuxxlvbopjxREvX2hZGee68JvvexcfAKxaWoewER771R+EOUFgfHJGgf5T7wftAL6LRM
6dL0PsGclM5tW0dHQ2ECdr2vXb76s8B+un7ZwcMQ1gO+e4sFwjnT6uqT1dagceAloBIwXWFfOao0
VViXmdmd74ucsAvpFKcasbSq2EG2KUU/Wa4o7AUpRdJZc6Aj6tgHhix+j9Q6vphy99QXRgAFYZDd
NKif9cLyMHyYvEtrIJrMrPHUiyM13nlrUenwySbqKwJx6EEOi2hfxt7XfjSKN0EIUbiI0Y9M+6sw
WumzWhvSZ5LDF+RUol3A3HEUztg7qsWw4OcF8hpQ6xBQWsNauRdo5HdrUeyOSiDDHcSk+fo3/FQK
GTa58lMFFih2A2pHM8yf+jCyfq0F5Ja+X6c/CRfvIsQcQOYiyfUPU6ha99dROecosEOgUowH6V5+
KBpVvNRAtLUhVug1bHzT6f3RsnU/tvVCn11Y/by/UW/lh5B2Lg7y/d6TTOyksoK+xRaGe97boRoZ
R6HBjG6K0WkAWX27LvaCGXzODEAiWkkHmiKUR0GeWxmAaD94BazqqVZorNOHBIZ2f8imAb01wwOV
rStyAjjlYpE7SNYu9C3e5FIT2ghowgMpP4T+eX8oyWbPxXD01n2SSLeRAksA+7oJe9d7tuWmk6UF
20mfF0wT2vAp6yM13BV3FarzmzD28100CtlNjm81qy+teBhc/LxOCBwXqwuuckhC0sAAs0QASCaj
uktTX7sVjK+9EmhP48Teqk9Redcd9VpGgE1ZVMYJVXqgdl3eppYO/ClLZGeMow5z3vY1lw0OsGaQ
HsoMYagF3cBBcKueZZB+To/SeYa70/yhZ8mDNWWPQteXb940ac74s8X49iz1bXHKauk24e/dVHXz
XwPpuvlMehVDFx+6qYzTxq7HI+Rm4A3ywviYifRg0ljsNKmOfSNfcm/M/oKlEQxHUHLgf8XmuePr
PolK83Vs+UdyMaYPSTSRplFT22BhvY3m/SHq9+wTe2PcOA0tdzxLe0rK0UV488Wo1fKkSuOXpGql
06BNX6KkUW7khpJh1WYcPwEXncwp0k9VgwAmLDgddVrwAE4mdmSakxylBsuraW1wm0XBCzCH7FAC
QnXDxqwwPgeWGJcYCYr5868hU6HoIArlbGzMt0a0pAPne5PsYpMcwrRTYNeqtHsPgXXuPH4L3o+2
Nibm7XWCQR8wb8vEd0SSLBdThQ+OkCrKFIjvAhwgeKLB2ZyKyYYc778hDmW3lvUG3ZbBRNv8ZN0H
vWLeyQWtikEXfWJDsgMnnN9NaB0MqJ1V+TMkNjxe/5ialmQfAh2ccx8mDsI3FYqiVBLxoKiLY9ab
2gvQmCNF37+GAPx7BaD616BQaaGijyq/sDoD+DA9wOCxH56C1u9PakXRV6364k4u5Qzi9jw5gpTG
ssKb/NvrH4MyGTu2zohP8GkEHxClf2U0oDhq7QkHsxvFx8wcz3EcV3cDldWKBeNS0mx5Q1ftk6nX
ncubBYlPNYqm8DrtcMSuas4VcnwJZLk4lLM/jKDiwNbVYfhcjQcB0S/U9i69LRtRvPS4Ye+ntrQZ
qvKxIufDPK2DM9wFAltjhV9wzXkTNJph0SLTzTznDq9/sIjAIdG05GVEaXbqNe1HB4Pl4I8lu9o8
gIxitdJeHQTPbmS/OguaZ7KbIQ6j3hb3tcjz7qbcIG3oseO3y36MyOUGWJBIeIIAb6PTuFLKT0pV
dbu40ejhivRvtK8l53FU7quw0ey+qAXaiqBWsVUzkEaxKzbi4vGqz6P7w74uudQwK2dI+vGLGkRE
byrzgZnjD53kz8Q92nbw5dh57FsusdioO8vrzrGRtjeZQnOKopadnTTVl8GPjDslSe6gHn2l3Z10
QSvT9Z2NygMlOZzEU3bzcTxLbZSjH2U/y6AbHqI+vJGAMZbc+L6vSMVj30GvMJBi9paDE0GeRtcF
A3cy1Kemb260DtfKzDfwMqpi55q99ns8+ApfYbNlBtTvA3Fw2NZxWqL/9VgYONq3MJpuSr2uju2s
20ZniiFKfCmxv/aKKngidKlaADs1VlUs5I1PtQS/nQlKRUCoJtrd/h46evHlMpioy1UPGlWBcdf2
cEqF1qMETbc5e0Jyxr9uepvogvHZVxLpu47OB57nrN2Z//CtsNiXuToLyObR50fzUG5/+hlSqXFi
Rw9pYDqktSI+0nujn0Qj4ejeztVPmbxdL2ot2KEU12sBdO4kNI9JPvlnEW4n2oj5fFjST+bHNADD
WRDYhyNGMNTYoOlqEk9vqcicwXERPvSYEkpr2XfUFA0pSL7+ky8AvFBKU30uMl4hrrC7SC80KMrN
XFwhTxzJbbXralW7MedzaRzeJ2Dt7SyirI4+fXzwKzxlhBK3mFBpnVDgO6u/pnatgAZGvZYech/F
SZN45Bx1T3y8HhiyuZKRz6kmb7QOOtWoL3kwxS9j0en7Iq93ElP4CJcnPnpmpSG3FCc7sYrZlySj
pmMgDg+E6IAw6mzg7eLinDqPEij9Pb4YHqcLXkj+BWJ8aCfzeUSk/oIgM7sbNZ8NHZvfjcT8EtRG
Oo4KPlJgVZPRG/Ofv6fjcoaRTL85HPJUaE/ygJkGclJOBUl7En0scye1eNKSL1GPCLDKckj7ZDfA
AFyuhZyyxKechXTAykN3QKnXJ78lIzNOg3VLL+qtoHT5rTxFnBA0CEMIuGwlNtrHrAbJ24/VpzC1
3pJk8lEhm7D1t9O6S/7L/IiKgakg6D66BiGF/P6IrdIMqq+1yQl2qgkitW3INePS1RZx7IYEjUcj
MS7XuiL6cTrtPBlNaIy9wIBgksMkPRS/Djk4UZVS5Z0bae6AHqsIU1zwY9AhT1mQSIfrLt9vzR+x
roZ3wG5uCi8+pr6g3Gbo5S4qmqROaKsbOZJrNxixwRi1Tr4pczBHXTju/JLlmiMFthSGp9x1IMdC
xATHoc3QtzZ55VoBOPt/NqWebli7VlXhhkson66KM9gWHriJSaJUIIwO94qcUB9/qRf/V1X62/Av
zA7yn83SpfY39uT/Sy3//0P/w5k8s16mP9UJxfjbb0kXZr/X4ud/96sWL2gU40mBmyKRkuq5ZlA1
4fTbUFXXJUwQGeQ6yfFrJZl/9d/VeCr1loVBMf/UMnTcVElR/3c1XpP/D30DuCrKhshfAsTzv8FU
cpN3BSiBRR+7Txm40e9TxajUpg9m43rVC+4UuXuE/3ufFMIxVYwvDTZ/oIfZKdbuu1f08KvE8r5u
Ps/Afwov/9xuEXwsT6YNIJB0VyG5mGIpKBYbOqzfk/b/ufISz6hPqUQysTFdTX7h+hXqxtzwnz/+
2VeK5R9+9xJaOGhGxbI2UL6wfdSIDt69LsR6pz0It763087yToROm2wUIVZe07VQ9K6oHOldkWjZ
oLtaeyEHsqN7ZWMZWJS+/nlPC20dvg6hmJdQyxq7d4q/W5e08k46ywdtn9o0f26U2H4vA/9zm/kz
vXuCuCOcFTSAue1Abhd4kAJOA96OIn7VvS2C0Nprmv//u5vA+eYILHmGWw7H2v8bKd3G+19oVP75
+XPV/92Vk8A3mtGaWNYn8NN1sc8C6/NEK3kSWbY0qD9HmcSOVz4MUPqGRivgQ8LQiQW3L9WOhCty
zBjPjir1b9Q4uxMU7Ruz7C0cZDyh4SEKtWhjlnbUxniDRTB/wD8N0YUQwc9NtYKLQJpS+06rsjPX
+X0sAqto2Hgr0u8VvX/eyiJYSK2p5hAqDHdMizszG4EnJ+KTr+p3VVz+RLwL2lYLQM9blPLy6KKk
G3Xytcm9CBtSEeWCMcmmG9eP9Mtr0OW68cvG3F4Zqlfw67tvHWW1aXbhgNmJyZG36Z7qtnOFSvgS
KjmCkuyLQjIeICjVN6oXGBL4DSZA5k+8JFwMCwE1qF+13NgoBq9N0KuW793PwUYmq6wihQl1Hl+K
A6SeB3wkyH6xE7URS30Xxa3vufbk8/9/d6s6op00HHvDFVQAWy3G5rqqfus9au+6TGMKRXiEVRD8
zfoVm57RbgKK8V76JS+qI+e8PcThs+Y3XxIR26eNz7Eyqa8h+N2PkrWhgJwEMCg6KYfhlNwHtvig
3aLRPjd7dsnk5jZe9dqdFjGq770yg4FmuKF4GvXAwazA3niIedL9YTJeiWfvHkLt+wKbBd/kI8r7
mduyE/b0Cx9wr3ulZrfxACvT4jqE3t0loJ6vqRarUuu9UnU8dEFj57GxEVBWtgZXBc27qzPfRj+J
RrYGrnme1wnFFdzGNU4fv6O1t78IJmXYh1BoEXSJ6ue6OgXhxkZg7bqLWBGldEipYqm5TfhNze69
yv34967EV3F+Te9eh4wNctWPGglo/B+C7BZ90z4x6Z19/fj6K5Nx2ZRRtpTs05i2cAQpJ11y8/yb
17b2QFl0kDdi3cqAERcTHu6a39HhSAmAVjjBRW4T0df88e9f2yNdARfvXhBkhJSkoUTCxFUO2cE7
Wfon9FsY89rx52YfOIZBP/FeUnahtxEsVr71VcHx7pYGbnhBEzABxvQHpd89aJ+Np1m78vz/310Z
Q+NGgYCqubl+sYA744W6ceW1b6D8fmWM3lRfEUbTjTzrkpTTSdGT2ymqN6bV7zKs/6zRovz75eNm
NBq1G6FVSjU2DCoGxEAxQyFxdFH+oeTRNyXNFfvjb772lhZzuCXrX00xm+56BBl+gImz8ZLWLryY
xJMY0iHnt4Zr0G1L9BQ9YePKf15fZ93X7y/IUIpBgnFkudIT4/OUHXzHd9GGQMc75HbmCht7lgW1
97++BDeav9C7ISRFhTrpPoNzim4alab5dj8WP8wJZy+T4sNPyP27YPr08Zf446jiZouZLYXhlIJU
0Nxeaw6VYZITxo84/LcvbXFqoMtNFqaKA0lzIKfp4G8H9tdudphWOcWZ9NzDx4/xx9HLY8yP9+6d
iWC7CinHC7Gq5GZn9OUN4KKDVxuHRgDu0yk4mWxt8tde2WKKew3hlQKM6abh64jHMoF2OxjO0+1/
bAB4kMUsVz2jlKxUxrfJ6WzJTuzULY7kqllABTvfOGStjuX57u9eV5XnqoybkedS5N/TnXIW9njb
PnWO5ARnqJxvH3+VPy59PMximquormQLzJLrs/Qh551EcFVQHtrDv7v+YrYnCr1vEwJbl17knY5l
hG8Mhyk0drLSbqwUK4+w7M6iC7K1KFRbnB0ozSkx8UpDBlmgbom21LwrA2op36ykvjE8L9BcAwFT
jUuyl9wq6WYzzx83CNTgFlM8L2jPHWE/uYYIvbArka3VinVSR8spo4CKQvY1r+TXQNCjHZjaQzuY
XyPU3UFCWWrScJBS8YdC1HMx/bTYWAHWhqC5iAw4AQLbGjmUxb1dnFJnOCI/Nm8g3jm0696PR/Xx
40HyxyWBx1+EBiDPY+fRjOWqHSYHmG3OfYkfX3rtwy0iQUurCnThnq1Xqe3oIdFLg96tb//u4otI
gE4JUlqYY2qShbZueS84Nu8DQdrYpS8akf+zzJiLGBDgCZllk6Fft+ndg/Idv8aT6KBnJ94o5+Ax
fZBvBgefABvHZ/2uPH78XGvfYxEUqGJGqpGwJHT1sa3gykVbXhdrn2MRDoQioyWvqSxXLi5JMezK
6A3a6se/eiUOzCna9xFTVWl24yRruL433UldR60MSQfKwXSUNnZgixaD/3yROdf7/h6zZhnrV1Js
lS0dMHK+7Y74ae3SN8qqdrQR0Ba9ff/cZREODFUPKlIuumv40SdLLC4DtDgUnQ9liYq2s946zcht
dEG1PUwWYI+E9ip/FghGyr0ZhNMhJzLsg1oDtBsOpz5GmfLxS175gMYiJggBkEncGmir7Kv9ZJWf
Jy84goH/dyPPmG/7btUT8JuVgatpbiFBGy4hE5RP/+6HLwKBTAfZhNmc7iK5sTQkhPdd7H586ZXp
YizCgFCNmZY2HHc1pUQ9I8RwI0ff/ncXX8QAFW8zDEtB1OPa3A9fKlTQH1947UsuJ3lgoQ5X2Mb4
aG8qQUFjov/l5cJGbFxbPa68qnefUhT7pK9xc3CRR30ypN2v/TieeLFkN45wli9JvhHkVz7A0ocr
zUfBT3oy0v64xzaAjJ68MRVXYsoSATHmbWQ0OoeVRryD8LaTsgF7wzdF6zZ2xWs3WEx1TynQLlMK
cnXlTbRQhHWDPUAfIk5++fg7r72cxYy11JA80rxdlcWTrsU7dmQbI2gB+f9PnNIXs1Wu9QqPKrJs
taOe08f06J2AD57KG8GVd/HBOm1FxAWW+J87zQ/3fjCBykPiMFouG/vPtdnl+0qYLICnoIVohVJU
CwmL5r1p0vC3rmkHiM/xjiQoGXPxRamQ1Y3JreHJtmSEqFmK4s1Pze/BJN9it4bEQ8pfNPYfTdIf
NV+/IRf+dzZKz9qIqaY++vddj5lrq2Z2StVZbWTHwF3EB89dyN6zoIKQF/voHgH41vZ/bVwsYkqU
iLVSwmbm1faOZIcOndvqm3eC37/DdkXa57ZwEi1b3uABrI2SRZiJWx38ayfwgr1ir9DZEtbqv7z0
ItBQGAzMUkHAa4avcfS9kQ8fD+y1CLPs88d4rUJ0V5suFIhDsFcufPP02bSH/XwWi2AFbwT4P+e/
6JNebC20FJGkMuqodH3p1beiczSND7IMPFCedEQt5avW1+3BqLIB3a+x9ywJ3kb9d2BqcEYFRyti
nGA6UhEfP/rK19IW25DAs0p0oKrphuBmtOMAi+DjC68+6SIeIaGPR2R4potPzZ46ELze+LmqLGOX
4jMB8c/B/QzTCbYYqJApk5k7r88QvWtgIJof+BZiRNoYkfPx71lZpLRF8GrbIDVI5uPjoL74wYuq
OfnW5n1t+GiL6KUl4lBPAjuCHonUC51ae8QtD0mw762dSDpfAAG7sYzMb+8PKYOrquVd+JKJGoMy
57zwSd4NceIEmrwPYdb43tegCjfSUmujYhEzRM7u4GMHzS3LC/wJuKhb1VhUNitPsIgPdG1GgLgz
z5XpTxWi9qFVQyqjOS4CUydehsr6jKwOaJ2FRaxipJGt9PUXsFU/807B0Ffh3KxH1VddjF4FS7+B
jOgI2MJ0I0q1rrpRy+iC0cmuzC2iXV5Abp59eqi+1sKAm2w3PcHmpvxqdngiSf1ZVqRblIZ7NbMO
+dSc5S59EfHTTLLuWOKXRoeBTzNZVd7o2BLudMwjpla51wMfaW38WU8zN+zlEzJbUl219T2F6W2l
wxH/vdfciO8AbX5TWtNRBMzRpbi2p17eWeZANrGTdjKUgr6WJ7vtja9ZFbtdDtTHsAHGfQWoc8kq
nAQhrT+B/8PxRfHO9aA4GV5DjlEo58rCKR0J3b4s5b3WZo+GnH0as+qJ5sK/pwYPW2B5otP75rgr
uvhbrgaXJvAx9m5i+ZCK1ne/m5w4x59EbxNxV7fgPoy++25wtg0jFmRNecEw4eCBtNvlxbDXYxMD
YPrG0/qF1gm6QvrbUKsCJ5HSR01qQTFYdEiEKY1Ufn8rlOlzIvpg2EbjFuMItygw+VQtQQThWdMw
0BuwbdtzPsv9FENod5nQFzs8sUiRBIWj+Zmt9sNr3VX0weCEDQ3wRhv1hzDXI9ujXySupkvWa3u5
6/9ucqynxP6gKJ2tdCRTi0j4Ckb4U2UMbwjy/qL9YN9Elbqr1REbVcACsZwne4bfLRpKfJdTPL3q
1L8v9BoOS/hdrfMDvaQvzRA7YimelREykl4Ot1kRfK1770R16t5Kq4NUW+YeR5bADnUp22VWde77
yB40E1uiNDkZEO8YMMFT2CiBzcHMtpB2Zab1dVB0GmwojtKG90mtPNjAGQN4hLPaBNYxzkUXgwaR
PDByd3PAzz2ani0xdMxibsEr6NFR0hOmOz47F1o36aSFxa/RPpCqGJRLfXcUA/GiALFmJqtOoucX
MddueIrPTaXcSKVxsuT8WULDn2q4w0B6uql6834+iQw4w1cjAs6Pw/DCIu4/+y9tsYZ7Hi0wZW6Y
xOEJg8XhVZgVbnGnu0HUf06l5iAY3WMzhvd6UvOFSoNFMA/PtQB30kzoTxqT8om5cPALeeOsuLb9
1BbJBGh/YabNGpHGFveTXe+Te/8r2zN2R8q+fGJLaNgbzz+H0D8E8CWEe2aoeXkVkxEp7a7dk4M5
+J/SfWfsDVjGD0AZ9vrjx/ea1/A/3WqxtptqLGCFyAqc9sFdZMh7w8JXiZbx74r5MrQbC+vKWnFF
hbxbkWpB6zuxgQRXY2+oWPU+bYeNS68lSdTFoh0NwUgMuybIe0ffJ7b+kB1bWz3IR3h4GwenlZ2B
uli9U7q3M1GfOPN1Pl3ygZsptSPQVP3xV1i7/Pze3r2fljSE12ajRl/WafLuM70g5m+MprV3v1in
fVGrk9BDBtK1btcAPvv749+8dt3FGg3Z3krFlKpHV7Mq53+p3cbLWJv+6mL6mwGgskA2yeJbA72x
Fo0C9YW2i4MY/Qym5g4V49eiavYqFiIpRMYJNg46l0uMqVKme7smfAiCeGN8rT3mYtr3gu5jJhMS
5CTUM2QUT3KSbSgMVjZq1/Pnu8+ea4UVxhEPmhRkzdoTkBenwQlMoMNN3qqErZztlMUM94HSNpFM
olKOz6LylJbpYZKOedhuHFdWIsgSCSbnmH3E6UCwpg4NmCO8hUtCZV4KgZjTKxLPRMo83DiqrnyO
JSapS2LoEEpAW2AzPQti+zhB4N8YeCuzUFlMcuwQYVzR0OdK2l958S3W/k63Ei8rG9orRO7dlx5A
lvaGR5iFoYASCZ+6Q3AUL8HGN1j7xos5XpcjrfVBZrgoYp3GO0yVj6L+gm3bx3N97fqLuY6fbRHk
EUUvfchmFDQs9b2S/Z1vahnWbrCc8gKES5pNdFevTWxdkal1jZtKtAz/u7SAspjG+CtYRuizg2iF
KaZ8LhEmhi3A9sqvX0qGlS7UvEnl69aBjO15fVBENG3e2P0oM3XjuLUygpbCYUvE4IoWxFkUg7HQ
0XIUV3IqdyvpsDL2l0Jhq/REoR88yy2Li+edyF1hi/OvBo88v7V3Yx/qFeJaVSScSz8U5QbZtm2E
50nfeDFrv3wxa0GNTDoJEpL4BTv4R9mnWLVFlF2TXiyRMzS75SrYU6L/QJszKNxv+eCBlpETm+Az
e93vBIwxjK74GuXN68cvbC0tIi+msxQrIv6FmuG2ewwUM1c7SEfT1m31XpR2EGA/K/vMQWK9hVxa
CapXjOq7LzR2Ok3rVqnz8R/o6dwVWBV//ChrV17MayPHhxSZNlUy8b4wQWNsjKm16y6m8yAVGGlM
lecmCoL5+i1QNiLp2nZyKeLVhrodOBKb15pbwHayO2pOzXYycRJ3y9V+JWAspbkYIVNpbcgl6tiS
9ul3MU6pdrN78TfVvytv6Lq5evdNq6ouQ1RsHM7P6tk6tM/d6/gmucCY7fwgfieb9vnjT7z2LIvp
LYHzCBuPfSB1v0Mtv4XqcCdFJw9Wxsc3WEudXSnU7x4lU3Fz1CbVcq2jdu+5rYv7tV2jTbDlQ+f2
x00VzDwq/3AYWopt6a4eEE82httPkHeEMkAfkE/fQcM8N6OCPboYlkCPSLxYyatiiAEfbGtIrISx
68O/e0iyujriFUa0JJd70ixOE7u9+PzxK1y7+GL9pjZWQMyICWMVmLoHpabd+fHfXXoxw7U2z2VT
Jd9OMoSMSYMzVB4Ex7LbcgpanZGLue7XrTnC/Jjlw7CK8LC9hPsBL/O9jxIh229JQNei7lKXWwGy
kSqdTU5/ng6TXZ7xPq338X5yzV3+GYCiPXu93m1laVe+yVKma8hDqUslW548Te6EiQboXKJkIVoP
H3+YlQCwlOgy+wuBk5LlUrCEYqVNu8QE2/DxxddEA/9DoxsPSShISJSUp1kwVruenRROafsOXZCQ
d2gxwHrJSbEWKNktbt127aHml/lulvhW03ZJmpMIYmn0d3Qtn2UndGCMAAyrqQYGx+a225J4rt1t
/v/v7jbQ+DwNAgkucbxXM2LAxrlvJWSKi/W9SlRBS635SC7fhMHRwuWkspwk/fbxx1m7/GK2g0v0
82mkyhshroy0dt+0z5pykBNpKyLPV/pDoBQXk97SfZHe2GvOBWqGEx3wnA92DAZHPJr7rZVlLfCL
i5mfg9mV5J7bYGLV2eGxdJsL7f6UlDGud/oj5Y1ic2j9+a2ZSzkvcloLT3rENv0eZ4l9AsbwHJik
k/fqDi6UHTkJ+UTNtR42hb3z9/6fr9FcCntrY8xSQWNn3ONjYoNQZRbRCpgQ3vB1sYOvW7v7Pw9k
Or9/H8h0MNctSXLUsDI2znQDbgt6/3z8x6nv90vTZw8XgtyYi0/brX+s3fK2wkZ6N712O2Sqn4xb
UAoO6j3cv6XDxwP8mrv404tbhIF4lJKiAsbqjqH2oHvNvR+QOO/xkER143SJ+lQlWK7S4CM2orFv
E+2xD9UHGmQnMkXzTxEFsDv6SxdhNuYZFU5sHp4M0isWoXfBIM2ln+FxSFU70Q0nlcovchM8T+Tr
GzU+jfgOpl59SXyh3+eKcBH9xImy9NjLgYbF1nSrJMOGzmwl72zSnftbEDJxs6DjnUlQJPvspDq5
q56q72qxs27xC983P3zb+Pvj97o2TBZxyTIqzvnlRO1cessnatyb4o21Ky9C0pikpi53iDvpKQRC
uW+Up3/3kxeRSM4o2lp16rn9eF9GyU4onj++8J+XZ9NaxJ5WtygNzSHOVz7FzX1uwlfa+KR/Psqb
Swlx1VDdQENkulZZ3ZTNc6NCmeqyQ1zjXjQILJrVMaiV48cPMs/xP8yVpZjYrPLGNPxZNlpRQ+nf
vOBropzbAS8g7+fHt1gJ1NgS/T5GMciJ4rgG9WfNyivlGN/Ge/Nec1p7csBb2lvijrVnWQQbOTZN
OfC4T6Al33th8G1847Cfj54mnIS8ajPrO1/wTy9tEWDUcPDhzHSem/eNm8ffLejyqvR9gkL+8Stb
mRD/gyxRUEhsE26QTcgm80k4Mt42xtef22txiVrM45Tyfyn1JHMU/K9oTMFJ4hOswc/CeTthtPYA
ixktim2aNCKfwot/Nmzwynj/8ZtZmXhX66t3my4vBJJbTq3nQlv7lPrWXarGGINslUPWLr+Y16JY
FAoM9jmBjJlcqx9Aet7BANyYbdfM0B9GzlIXrExZaamxzIeF2CdPyakP6nu1EH7GgrL3pvESqeWj
15o3gZgdZEWr9onKOjUJ06uhFjfjgHdwUzbFLs9Bg7WgZunG3g9TBpjDkL5QInjF/f2zsCXFWnkf
S40xpkYUCPwRrpeo3ZdNdwyr8GfVb51yViaSsYgMOpiiwZ8KH/Io5p69V5WgUUmD1wm4R3FL6L0y
GJc6YQs3zMCsDf/YeP7RjFSEyrr78XD8v5x9V4/cPNPsLxKgSEq3kkbSzOZgb7gRbK+tnBOlX39K
CxxgH77L4YeBr7wXHDF0s9ldXaV9FjK+21HOFxhbOmtxDhJFs42vrba807Xixwo+KDTN+CB2OuV1
HRKIfYNdav5Tql1QWNMjWIcfdatJgVLAJ01ocV76w4S9n7Lk0CrTA7gZczfWnbs4XzXXTrfT2BWR
BRqpdMqDNOnCCpebC3XZBIrG81Ux4t7vmzKI9aX1WxvEUENcR5C3epoT0Cjps/aK7uvErZZ+AXcQ
u82mLDJ3BkgEmgCntAtUGAtj9TUHukCQmCj82SgsN4YkIMrMIHY24qveQlOByrrBGx1r9aexuc0y
E8QUavOqKvYvRbP/jgPE95T0YOYYcSqa9zQrwf2koF3DZKfCaa+GyXycuvjFWsE5mlYQX63M7k9i
oFFt0vtIaZerau2OYw55xo7pT1MPFhvqdJBkgx9R2/quHRiEs8dTwcDqThvnDoKRJ53ihqdNe9hS
46bskH9pAGVIs653E7X/AHJ5CaEz8aQl7JZp5EYrssjZspuuHh7KtvmB/ozGBU/xvVEWf1UHiKjZ
2Jd4QgWTFNWhhcZHMrWJbyvVvdmYoCUkB+iYrmByze9MXXkgDUT2IOv8oK8LdInXQG+nR2Xdfs54
xCcsRY+q3bRQsgQr8aBZt1ZPD4O1vIBW8mkbIPVlKm1YbC3Qocbx/AEV3ImEuxObbW9e7dGEq8fb
dQn76kkGHuoBCKddF1PP/PO/I7BkHn6bLHqdTxSykiUF25DdvBTATJV6C0Gqml12K/LqBePYVq0G
1qSwS/5mtTdXj+e/XfBIIdyFuNZs0UFNnwDjkoMyKb6bdEgIWijj66MKWYb1WDIanP8tgS8i3MWo
tzYZG7tWUCv70UEkCczvkptR9BQgXLBbmEi5qFmrAIIah0hNPXQ38T348Q5Q7cLBc+sb+nx+EoJb
gQe7tulmlraVKsjqfRAwjDhF6jnEkmyz4CjxANe2ixewsM+4FAakDehoHeFeXzIU+7Y1ld0Joh/Z
z8KXOGIGm4imWhkWK4agrAn6ydZNAD9BlVESZwkWyeLvtl6zezZiO9Ak89xZeMKnynADYLgMCCnI
soHW6b9zaKusMUwLtg3E011735yAy96uzMX7/5s+hrHqtjfgoJwimUMRHGAeqdrHZkMZgQRZWtdX
I+nDxu4kVVjBntD9J7/sydT3tmKNYxLl8W+D2MGiQfp36CFFMgTnD67g4/numA4pSQtAPUQCmQUC
QQuqNaokEhANzRl2vssLd5MZA335VqKTnxoy3Q7RsnB2DYUqkDgWmxLmZu6y/gYXjFuqN9CmPb8o
ovG5mDdzhjTdQJkZqsbrUlyBpwV9VaDqf7poeL4hJmaEVFCaidH8Dv6aI5ofopwdJ2kFQLDwfFuM
VbTOCtJDLDzkeNV2DsmSvZ7/dNHQnAlD0nSDmCecRDwkfjaBUh/KrjIgk+DW4XHYnTp16HWG9aqj
cgXO38fCaJ71EX03VlVdU5b/AMHe+/mJCHIKFnfDVdRZZnQkK6FZNm/V1r0U/QRF+vxUlXbhOq3y
mk7z1aDIYFGCyrhtcdZQIxJygAgBigXKAUrNIqrWh0GzP6atuB7pKxjvT9nmeDVR/PNTFOwVjwoF
s6WjDimCgzy5nZLTUj1fNi5nHV06VBT0rRh37dzY/EMgn3l+ZNEi8UBOoMSVOplGJdyMDiDo+hVs
nX5hjDel3YdzmT8N6bIznsYPCA5lUcK+5d+8V0zu4lvhpbJm6HAUQPsZ7ClZwI1BGg5ytuIDNbNA
llUW3H88qpO00F2iE+6/mv6CHNPWoI+8lUS1orF3V/blplho1jvVkCjocuxBtdu7u7DnUErMXuAQ
eTins4IG0agqxMwNWrpA3EmZeZuny2tV1hfBUmxe8wcE3kU2azhV0OqCwGzqVspxANz6/MkSLQ9n
7tsGYr9pxujJmLtK9dqBVXQxflw2OGfaQ46kOcHVHOUQeU9W4F7UW718uGxw7q4r1GoBlnxIIzu5
W5JoVQtv1i+8SHlK2nQu43ntlzhESjCwweePVrDQKtZHugzR+e8XPLd4zCYdykWboXsRbq3jb8Xj
DgFKc+J1WKPx72W/wVlwWkG82mAgaGD6R1O9FECFJPVbAwYzGVed4Px85jq+mNc6MJKmOhrw8oEF
U6zg/Q/Eg1GhD+H8FEQ/wNlvWShtOnY7yRW418vYCJx5jRxnklRQP8Fj3zg5HqtZVJme4ZQCq1km
BuRD2oe0sI+sgybipscHpTQj20HErxfKcRzUjzhJnqsx/2tUTPWtUbmLY2RvRgI1hjYtoIkNpJ4H
GYtD5yTzQa3zw7gYH47FJt827GtSkoPGmurC1dmvuC/LnzlQwLK1BEnCRP1hG5CwmMFSA7I3ySEV
rT7nHrQeVIJFNcbhOJza/i7djo4mefTsZ/C7heedg6mgd8kq49Cq3x3zzqZZCPSHO8XPCbChXe9I
EF6itw9PKIveEiOtV6B+2j9zMF7vhCD1FVI2uuFuD1AEDeZTc2zQ9ou6GNjAzh9bAdjE5nGizQyq
rtwCvng4aAE6zLbRba9MF37Q2/6WprTHQ7BDPGTUmQ2SahsYMAvtZNE/vdF7iiabhWhwzn9Ydb0U
cY49ygGLsIEkB5u64lpxnl12/fBoUaixaEk9I/m/shVU5KYbb+Sqzy8MLHjEKMtMmlAAglEtNO7K
On5oEzNcB9nVLLj9P7lav1jfkLWLYXWwjqW+zacjQejVDSGVFjtFR5dHjepJXSaTgZLbcCif56CJ
yGPvQ0/1BWJ4sTe9oW0X5ymf/SKwD+cPriA45iGjcawnOxAPZlm829q/tZM8ej9Bdt/YO48N1Zes
UpYKMKI+GF/zzEXfXosqdBo43ohWuMZlB93PAlnvk+jocuHBoCsNcnMFKomZ6SqKEeSa6cdUxjIk
8F46F+vbOhhfiYl7z+50CHoY3buF//T6dgKC8Tji9VqNl7E42TyStJkzMpfo5AoXpvu10aN3qHgv
nK6TXCKCuXyevi/HOJvyObe1IQ4zRm7sSveUHiyJQ9u5djX9GErzAN0XSdQmSj3ycNJ26lNjVvfJ
eKpXftToywuS0wwMZg3C19kdN7e5k8VYn4frm0P3CdH7MrXZaEGfAlbSkJJIg4JVuB5sD6ILIQ2a
0DnsIFbn0KDH4UlLQYiTeL0nBwIKntI83HQoC6IPEyqEscMeVej1bFl9SAxy6mmjuYpmvusqg+RK
JzFdAfDQ/lzzL7PtWNetZbLFoVKs14UzvHSQ3FybzE/oOkQlmmdQ3lBDdPEYgQZ1EwjIlvemsur4
mOqPAkWM2HE8y7Q/LvIlPBQ1j5dFQW0D3dfD4zaDqLyoJderwEt93rpfZprNE+SiIeyFRrTInI6x
83z+i4XHk3Mb46BMymSrcBu6t7snUDH+6NE0/DSCPKw+Zb7jAy4o+bE91PnudHJOJFUmE6zkyLVY
T9ZrEmlR5UEpKfVWH5e4L8v2C9aKh6PaFWhfhhrHMN07t830d6YNMsJiwQ3IY0+hk5o2VYLlyus3
kt1UEKgk02uFsuD5JRJ9O5dW040UQozqvh0N2vef6CzJCohuIx52quoNoNFQV0XLOa6hPSY0n0tE
zv4Knj9swBiWUB70mayIIEK28MSwimPntg7sNKD/OxtthYuvfqGHT47PwLm/rIELmir/fRAs3bxZ
KVORKlzf43zES2xw7dZ3ZJBQwbXKI05XA/qjioPDBAp6V7MWqD6ezLiRbLfoOO2G8sWs+wlipMqK
7Z7ru8npXQpOsKq8WyDEfP48Cfeds2/bbKEEB2xU2McOeuAt0BZOxqsOGc22Ke7Wrn7WHeUIcp3Q
LEDLCK2g0R9Ic4e+uMGb5/YaVAUyDlNBBoBHpbLOoKAkgxPLIaKuldXNglQu5IGRWM+XYGyNROIt
v19WyiNS0c2OzoMYk0YhJpwgG2Uo089lyX70ADqeX9jvzwXUtf+7cytN+8KoAbYx12gh9/MGmqHg
sqE5H5DAXRXU6OKwTx7L9U9Fo7q4qIxEecxpslWmOW0oCGhlYG2PhYbWjPVUg7Hhsk/fV+vLeW41
Q52K2EGrCRqh1j72VOetaph/fnTRtnK23seJBk0qjF6sB2iWAR90mJByThyZvML33pfylLFbbBU1
1KGVcKj/JtMzlTHPiT6cM3NlqzMAL7DsNsNz0qwg1z3U+TNJt9eeEUeyPKKv50xdoaU+2+A/DaGt
eU0qUw9zZe0kh1I0OHd1J3FpoVVTiQEwuBnRDtNKshUCO+Ihncs6zXG7IV0dr92hcKYbHXghy5F9
tuAaojyIk1loSssXvIgXbznsHQ+Nl4VDQFx4xDDxZTQHgh3mcZzmNoOOqgBOwiogIajnNoAkpHsr
bJB/kE6ywaK12n/8i3UBedps02bj/JcnmgPlQe719um8bQn2l+d2rWw1R8MmVCq17i1vPuj2etm4
++99+Wbw9Q9tW2BcGwKc2fOavp0fV7QWxn/H1dstWxOC+uNSWvd1k92qGQ0Gokk+WzQ8Z7HZTgU1
zjiWWvU2x4GBzhhz/nv+00VLzdnpXEIaDkWUJNraGmBHzU/aNDo/tOgYclYKYe0hp5ArCrf5pc4O
MdqwdLAg55uslC9YFx6kCcaxBnA5/IAVj0B+MU9NbjMZ9+f38QHlEZU2QH6QpwfIgZarl6G3YIEU
eZ88tzk9aNb9+SUSJCopD6wEndiEtgaQwpPW23siY3+m7mdj3KHx+7+yVJzgcUp5aCX0J8shN9Db
nh+Lx6V0x+POXAbgn+naYBvC27s8OX5xd1kCiPKcrDOAy9AdRWmuNg8QlxgTglaMyxq6KI8/ccYi
azQFgwPueDe05bGw4oNkQ0TbzplyCYhopdtLGg3gTlUcE7q29b3TWUcU6rwsQ++qPhysETQl6/JS
zclTloNTsdGD0lCPugWNypkGZXlp9Eg5219YpoBhCXMlHWgyja7z12LT3Sntjt1WNOH5aQtMlXJe
wECQN681GHmr+ZdpdtDknVyV4hUg2zLRD3C+gFIjI8MAEAWduw1BB+CsEG329Q3iy+jQDc5PQ5BA
oDyGBWojE6OQHI72C3bVwyWcX+aT9r6Tj0P6omQQZbssPU95PEuHl9icAxIOxi7d1SG3wyATaaTt
v/NzEawY4QLvplPQlLujfWLIYxtzkENHLAFnGnWYZNMF7pOHnJLMJA10xlE+z8zImNi1OTpuY2+S
4p7gZuGRpg116sbJAWDQgMhx2aZ64M2TLI7ASnmEqb3NkFcsAW6L51+Abut14s/1iE4n0M2n0gzR
9ylEyuNNbW1MtnTBDPYq0nyv/qx95A1+Fzemr9yooH7RbpAquk9U17n4VHH2Dva2NqlNbIql4E7L
/tT9TyZrWBXNh7NymqKZYRghQguFdo8OUJ0Gxc9EC/RfloXfs4OyJdDwIpL3nejnOJvXcaxiVGZ3
BMt4LA72cQlw1iJZenl/3P5v/g6KmP8NukwDWmR9tyN07ZeeHMAz+NQyP8uQUgJz9KKO7nlDFJxj
njd1M5uyLPZzPI0FStQmgMYyFQqRv+Kxp2h+VNS2xxzmoPu1y4IkB/sNaMr+sPijN4En9ba67G3D
g1DjwmHMKuHiU+Onpf/SxsfVebtshXYH8yWsNnKib00BV2VMYT8mbgoSzfMjC1wUj72jhU1Yrux7
rN6sue5Bo9zdi/mXjc7d9b2iD2aFjBp4a6FarEJsxNqSsFKBjL/sBzhjHrQ5A/oJYPsWh39+3gjq
YJKrTrQynC3bZY8GegOYNJB+ujZEq2MTjfOr6Z3/clFgyvMk6pZho5TaA06XuXiresVhi7K/ewld
+9WHk+SJIJgFj6wrUC8BbGXfgelVLTc03d4VmsxwRYPvjuPLsQRHLmiAgZkMzebeRAvJ8j5RCU7z
s9L4jfPhQXOg5M3U1cbyT55vPqxg2+5RwDrt//YyAg1/WV78uh5RGn6U9fUKLj2eIrHX20GD6hxa
N8B922p5kDugbOiHcJjcj/PbLvB1PKJO34ypTdl+Z6M+pUIBPplyif8RDb3//ctuMDaXZYygCQRz
bZSu5G7OUslFIxqas2PSZmnaNBZgaOSlR193/3R+NQQhmMmZb9aBmHouTETFIBHu2LF2/L6J3bp+
PD++6Ls5G+67JrNMoifRzFhoWuRqdbLD+aEFqXbKY+iMNq4d0MTuqaadByE7LOhN9XYGhAp1fvtR
jYw3TfaKFUyER9O1pZbPzYy8yh52b8/TjQZiVVxlfnVs7ovJXaML35U8DeJY9lkxqkheWsl9uT4S
9FPEf88vmcC8eDAdmR3TgXZ8EsWIIJNU8ebkGg24h3JVPVpL3LbgSPHEhysan/eWXoAyi+zU0uW0
LvZ7s1moAbOX8/MQbcbuDr8YWk/MNl8XxMZq9rCAmrllpX9+ZIFD5ekPwRReGEmdOWEGdsjluaRX
yfbn/NCideFMGCuQtTGgflEHhLOKr4acEDhngjqxJBYhWhbOmG11cYB5Q45uY1dopHfXbHPPf7to
WTgzbjrS2GUNUwNDNUlPSX7NZAhA0UdzIbTFNq3S+hpNq/qbUt+bMgCN4KzzuDWaV0U3lU0a1WMO
bunJLfEIWLoWmIQ7NHKeXxfBx/Nch+oQa2itQvdZuU6ndAFZCTIZsh5DASif8uA1OwahWB3DXA2z
o4ek2p7b1mSgYbM+ynFUwPe+3i2kJ8GsKSezHf6dn5Twd/cT/MW8ZmYa26bjigTbyzGLspPxqJ3A
mHMlezYJ+v4pD2yDllGs5AzKr/lxFwvuoCy/RxS6n55kODOBufHQNlJWVt3p2P+qazxaPcQjyJ7i
wVMy4zKj4JFs+kiqbQMle0jrHFIpj3GM9lsicXGiz/8fWzYMJx2BzNsSCI/kQZaC3s++15BhPr/L
ApP+FFf7ssmbNqdjPsCHauXi96DrbEjn0UXWXCq6nXkAG5STUInYmzu0u+InlAboK6DnaAcs/yW6
2113QMTWYSeJvERlJx7CZiYlpCRGuL7hsB5YdqC/89R1DuNhO6TEt4DQuzR9waPZbKNMm14Fcxxx
AOhYx/m2HlIorJiyd48AlUl5CJueTHpDNUTeTkTv6ucRMKEhZBFQt/XV5Bse/WlGerRelaEs0Scy
eR7H1m6EDWWDs1wu5AMaiwOEQR+H7sEym7BtzCvoBZ6SaYmGREpTv98d37wvPg/OlwOYFBaYDbod
O3vH/NQDX+hBvV8D8FxcyXyA4A74zEl8/Qk7medGXR3Q3daBpV6DlQ2N9KY7V7dO/HjejgSG+nki
v/yGueTD2OX4jRLdrj2umXlCIH2VSBEloh/gPMHAWFMbzEaC4GZ+7a+tQP/b/CD369vkN8f4td7A
95f47SLxaoIr7dNlf5lPbRaNYizIRzBSRivTfGKlD+eXSuByPg/fl6ENpSnVGpC9sG9nwLjeOlZ7
qlFKHJroPc/j0EhROHMzoRuIvWpBG6Dh3IVExCu40L3ElwnQC3aDB6Qpm+W0cYVTOyz0uR6hdGIr
QamVkVFlksaFzyvqG8vgCRHjYc47liOr6JTL7G0FCIlH1K4s/XW0zeetzx4dvb6OJ0jFktgo3HbC
jLMBRYfJfmD5eqgMJfchAoCLYzBOdb403rRpqWuOFbSJiqs07zbfUbvQsGWinIJjw+PdjNRgy1jC
DKgGHroUr7BY5tsFx4ZHtvWppRCGGhQyiNXtrkc0/QJwLsq84thnXu7ON7UndYS7VX239vv8vpzR
YRiSMUtYEZl51B9pUICysX0BgJwdqrcs6CTXu8Az8TC3xMnUncAsiSZHfTUoQefrpgZqbR3rcrjO
VF1izaK145yHnvTgJhmwdl0Vu135c2rByAyhtPMGLdp07llAakUr9B7GQNcFcRbxNlyE54cWWjP3
LkAdqHPUBb0PZmj+A0I8Qn/Lv+4VnTRQeOtlMdz3GXbCI9ew00OZEITYK5stFyItPzprvk07aBqu
K/qfGYUOElFsSRpZEKcQHsamFPaadS2g8Ms0zJ4O3+47rR0a6+JWqxoNdaX6idm855XyrnXVY1fO
QQlWGHelsh57QaEcVIL/PeJ5bjhKXQM7U78WP3cMcuNVnvPLutHCySdBH8Zec5AZ1GdI/78GRXgI
XJoPMW5hlkRN74IV0LOiODSuy/sscdefNHPNn6R3dc/wgZf3lqD+BeYbrctcEjRBG8pgq8KF3w3k
i13XWUHtWDUylE1VLyiiLYr9P5/RRjRIHNX3tkZ4/sMCT+/ZQS9nFJf2iY3G47iUj07hSBCQgoia
8Gi5bna0ha1lEvV+q7vrPysYQtsvoGlygjjSE1bRTw+yLNT3lS3icI4jzZ1xXCr8mHqyAiPKwh2f
rkcytIZorTjPAaVzhzgT8oLUGA/EoCd9bJ+GTRY0iYbnnMeG4JIAUAsi1q2Oumrxaju+VefKP++c
vg8CCA+i65qcpF2nIeE+v+gMzZlQrctQGpJ4ie/dKuExdAa6UOMEzf2Rwhx3sSEQlslipO/vHVSQ
/2sGZKFpAmanLLJvVLAh02A79nfb1Rh1PrnTX5XT9jc90aOsIidaqP3vX6wOOVMVWb88j1qS3Glb
Gurjh2NWJ9OR1RcFO83j6Fgy9Qqo8rIoNTVPJz+a+N9aGZJ9Fg2+b9CXzzfIxlTWr1lUkdKvmr89
i4PSkeyFaJeN/w6+QgRt7g0wn9WImBL9L20ltQLRV3OmO0NWrFYI4mDwx16rkGTrhzIiF/bFE572
cBuYqaVrBrXLFfzvy7PRFi7tf5y3LNG3c4a7h+8GM8s0KvP6VqF9ZJEJxEuGBLAhiCoIj6drJ02P
eziDsOyPUFfEq/OzP3A7soPlZYEMYyWYBo+si7UKjMntfu6z9Zol0C107IdilUmJiYbnrLiZjA1O
DYTcrf7RO7GbL++WI7uxBRV7wgPpGAM3YaEgqgMtJJw/IuDAuO0jLUwj/Yq+5Z4sxhM4Ix5Bp5bx
0gM5k0SIId1x2LnRxyDPY5eoTwr48s4fKeGec1acFinotSrUztqqea3IAtmV2nFrgHrrTLmuWmgo
UohlrfqtnQ9Qd4X7AJhPUv4VBJg8zVOt5CZo9QBIsVbmsrJ1De1Xg56gzoK+4fKcpZJHo8Cb8CA6
qBnY7TjWedTZq7/Es9+qr5L1+z5RQ3jkXLeu00BjZOjtxdEftpydwPOcuOWylVDPojdMH/90a/2r
pTjg61ZfoVIpi3lER4TzB7UZQ1syN5CN0Nzh54zLCtTqL9bjfNob6/OT8q6ElQ9GSGkf1e4lv4lX
eXwdXZwyiSH5/ImIQsoyJLU3nuYDCUCsm7jFi2RVBTbMY+sSskKpw0iBYL/Te5dlbvusH6YQsgSH
IUg+tn8g4pGT4ArCOR5qBznPojYzpBRyJPS1iBzXYBdlkgGVRJPh7nkIga60TjEZZ7tqmOZN6m9k
rSQGLDgDPMouRrZCi7U6i8qedl6lj9cWhfZPndtvG3NerS19Pr8nAlvlIXcQftyypQe0EqQUYVol
g+tU24NNOhCTgj7THWszmqpe4hkEFstD76ylyVcWg1uwAeBdGZQP3VEllD6i1w5P7dj1ldNsZo/9
UCDDW56a7h/tXqZi9rS4eWDKzyJBQlS/RdbXRZjvzuXh/BJqn2Xe7+yHi+xXI0GWL1OBtifxU4zs
uLIazknLm9JdLf2qhhixOxJbRR9ab7qQNX5dKn312dq3t5bVhrXS348K6DNyRDHukKyPBlS29Spt
fbXbqoiSqjrEqwUqBMrQmbHYkZFtTdhlC3rbmvmBIUgb57T21iX2hg28jVk2X5VOeyim+sOh6lNK
HWTVIEDMzAayfLd13Ty0WnZFaffckK1x8e65Ztddbz3arMOXkD71lKJrvdE27iej+lFVaeWTPPF0
JT3Fqf5at5bLGPu90upUpXhYb8D4xI01e4xkUCjbDixJAyuxTm3dRbEC+polGXu3zC3fIOOjDl0o
siYfs9n+Hrb0MDjl4PYF1guMumAsa2MXQKJr2s7RZE3AK3Wm4fYtmGPj5CEtp1tnoS9jkj93sXXS
k/WoDortgZ75UE7dVdI5IVMq0CSN/yZE4YDk3ZXT8rKoG0rQoHAuSOwv6T6ifazU6QdeZ0GXlH+V
Jg3XqToh9UhpFVQb8xE9HVk9dW5Db3rmqGGid9d0RpbEqXcF4KE4TDH0ocvQGcuwKaEAl4CgZPhD
cDlAKw9MGXi+dqABZe1J082DtpBn09ECIGlv9Ub9kReXUe4THj6paqm5JEuCZ5raeWb+zi5rRiQ8
XnLNF6XZxUsQf/0DoTyYIRUfpUbJw0AUsFi7I/zy7LBqCtEaVcWF+2P095aJCkoV7SF/VP32Qh09
woMlAbVqITDYZNE02C/bsAVt4jyUWnM87wgEvpTn5qSLPvf6kACLOdrHdKB3ZNBf+q059WrtO3r7
lzjL0/mfEjlSLkZwbIVUw7jmUVyMbyXVDkrVS2KfT5amb7zZ/6Azt6WkSQ5IqdJWhV/O9nMxWKdY
Y/1DM0Hp3bBa+wG81DWCOXAeqDuBdMIWX3eya7RVHBIwJa0xBVV0OXlbSW+yHu8Zk7XepBjoWVOQ
y9GA5e0WlZ16kqx+Wljp08bWwDaK06JM99ligYK0r6J1HF61sblBMvyONMoRVE+SEydYQZ6TsaQD
yLfzuogyC0jLLPekAHxBYZHw7IuOMpJ1QrgYgV3mFicZvYDdkUSXlmMJT7aot1beIxQFe2D7R10e
NOdlkTHAiV5CPEKUzXUBvUYEBPENyp9Xndd4IBCBVoyNXNv/hUJBED/xINGUQpVzTVBTBrs6jUBi
c1vpphPUqUy0TZQ85LkWVdxhSqbMeWS/m9RLn3XUUaA472tk50XZ9Vl6VMmktbjd9r6xGx48Wtng
AqaDgRpKpV51Q3NTruSKduPgUg2tBgMkBpBccXvDvqtyVRJTC4JcHj2q5FBJUNF+GgEu6bcNRLWX
LgDhmpUvnm4OgU0yiK4/SLyO4FnEA0kbxVbnAuooUb8gDhnWm7gfTvaoNe6QE39p7aCp1N+g0nle
7OZfYdksGLTtqjas+1Wz3+lKwsROr6w4eXPq7k7R8fQsF+pqVXICcf+RGtihUVndqTduFTN7bcYu
oi2U5dqOBUwb3Br6BOlUQ1+MHZx8fWiV6nbNhn9TyyK77KLGyXw7ScO2k/Wzf2JbvtvX3YN8uZrq
NUsLdYa1tZ3xYDCa+IqleYQsjzXZFDfvVNee+yXIoJszggxgRfQZVDm5ZdvQQE1gbCGaO8cRFCT+
LZl6o852tPRFBSVU/ffcxO+oZ9YB+ocvg9cTk8uymWq6sYlWeH+P3ZE5c6h3N6mM5UNktlymLU7n
Ac9T+M0CxEl6cprsv3olwV+LPCcvLr5mddEaa1EgvLUh7FWX/2LocELL8Vgshe5qRQkhKdu4ASnr
1VxNkntb6Ci42zSfmWVXCjKGZghFBeQSwBrpj9Hg41V37E8UXTQnOYuW6KXC42qVrQNgtLCAMtNC
O9QPS+Kx32jdeagqb/sVX8lJYEXenAfWZh2oMOqNFFHya+o8/QDUmTd7wzXEwGMXkGFfVjsRAHhQ
vvivlaRzAYKzRa2i4cB89SewCKNfPwGbHNiuGZAr1S+Qs1ATt/4hyzgKrnAedWtqFgX4Ez/JhlC1
7xr913k3J8jg8/SVWj4ZsWHt45LimFsWiCC7W30yAzYPsjej4LLgQbdsireRJVoVxfozcDOaeRj7
EzH8AVIyxRLROfbT8cf5+QhM1uD8QZaPRgkpuyKKWfO73fI7EBxeb7GME0K0XJxHqCB9PThg/okG
MpyWvgJT53BIneyjSYx/l82Ae2BXa7Ya8YwHtkLJqcWrslWH20LTJA5AcInyvJLjQqfGRP43LNvp
RLbDSBDSTpXHrCunvJ2AblULGTGc4ND+D0Z3UVNbt4FOIHhOp1l8TWgsyRwKNoJH5sYQwOpbCzAm
zfiYISpTp8Td0mOTPZ/fBdH4nInrHevNahcA2fT590DtjxUJUtbWf0xFqiopSEXy7JJl2411qaBI
aoYWkhLAQGSediofdSC+/g+QF4H58WDcxYlTRGf4mfimBxqAQaZj/AmxapdedqR4KK4NU1v1vZk9
BxuxbVvIGCexPxrasbWdY1qjNNK0EdVVS/KeEb2geWhu22Pw1AH4FOSy7woyDnRXIVLTBNy4FsTl
UvPBjMuPrAHbGjjjCK2PYLa7zGXyRJSrMtuzuiBfqRanQX3Vut+oKOhoBz9/8vYT9k0IxgN3NavM
VzSWZ1GDEjTele0jI5rt5WUftvZ0s02yXlqBq+QRvOYwJiZcDbh/B+qrJGAMzaGqjGFPdPPzkN0E
NXRdzdBTMAfqv+l2f1xBlMjfNXsgl5xJ8boCh8bjdTPweMc9Q521GyrdBfvWYe6LP4nV/ZnH9gj4
HHZqHHsJCESwOzx2t1rMcm17IA/MRnknqXOPfN9vCiI4t9H7zjXLMjh/DERnnIfszls/VWkJKhPj
bgv2aCZ+hovztkPvtaEslBF46M8o8Uu8XzTUNnsFMBBtGdwSeBz9SfL5+4X7zTHmsbl5kWNXks/u
LRSr7quHffuXgB0Sj7zI8ZqiCXD3vbopVaWipBNNKfMT9hRXsrKEKJ783Jgva9PHWe44C4a27nZl
6Tao0Foee+1hRi25ft/+Zk8ylaPP4/PdanGXPqvB09GyT/iSXpyq299B56WB/lG9Mo+eug/n/yCY
KJwY9wQY14GAiwfVg94vkSS/Lk7KIV9dcm0+qUHjr5H2JuWotBxnn8M3c+Nxu0NuG8ncp3lUZAk8
dW79TKsCGgraDA3lJkIh/d6a7PdtMR+1+P9xdGW91eJK8BchGbOZV+Dsa/Z8ebGyTACDDQZswL/+
Vu7DjDIaKeFwoN1dVV1lhowLAO9eO9PMhsNb4sU3lfhn0RuwHVWSe2QcM9HMn3GdXgdJvZMKyUff
O4KI5PTJ85oqK2lYmMX8p/p+M4T6I267U9KHT+NIz66spsxPxZLHQ/teCv/NKwXFED2GmWixVqXw
GP3Jyo+eb/a6Axnpv3Vds2ZD7Z3KGRBgq+PnSk8HGnaXYNRgIso4T9MeGUITyySrH/Qw7hFxdzLh
9N0pGhUJXeADuhyE8Xt4eXdDLoISAwKh/n6toucpsbuWuaumNE8a8UXcmmarRjQr1u22fnVtmnjN
omi+NQbRHWUs+qIjyM6J2oc+0Hcp2b+u4YeGVxdTrifphXfS6WNI15109MZ4CjbXQVW+9NHWiB4B
M2m4YElt2QdEqRzgyXFl5kRrMues0x8DmY8TX//pQbzYknw5Iu8mssEphXYzJ9R+IhLvE2FWzW4J
yTNf3Vmtjc3MGumMlKzMvBlLRSHYtQDpuBkRCM+uabO3NfVzoeI0c9ScSKA2c5CMWT2zSxsMMHYm
jXpoBE2KZAg//IW6XROLj55hsV0GMkdPfNbN/MsXkqck2Pn9ukmZyuHE9xOtyZOu/FvpWZrrSOJQ
IK+lSY59+0dpsxKRNN1LMNgyY576bpRHCuLA1sjeu/pt8yS7Ch7ylRU5FfZaMpYr4730PT1aO79x
7XYy6t5XFvxHHZxzdPLAU+8rllG6JT6rN/VYHtJgempU8sx1+BXp6pSCX8p8NxbcqierLXTbyr8Y
BJsh1rDZSh+HlAcPO+G8E+wB3hYPjrQxXLlDOC/uaEqxjy3jjZN6Z2EAuiBVseakGFdAYIP09krg
yeNt/4L8zNNC1S+mhwtkwR+LrSy4n/lubehyPcQHaNtBtvkJ3nzjI4/APro6hlKM9t9q4lgRXod/
QWgeIycLXjf3GZlxLpnviwH3g7ysTHk9fmWgdm0XV0hPtoWZ6weZLF9t4J+8Tlx5g4AUb8b0a5l8
hYodQogpPYaROLpF/dZ+8iYiyJR1qT7GtQJk17kmw//+4vFy6+foXBkZ5dKUSLCOmlOpkofA2I3z
4pPlDcnwxF04TZ5d2sFPSEZHa4atBKi6XeB5N3nlzTDAGfUwZ4RYXbTd8j0HZt/3f9EVzbe/cl04
obvtJGSYT0v83Y0Y3qHWylcpH9PRvddj+KOGGlHX0beY4880nm49QtXyuovnfGErIlFln6+teK1l
+bKY6pO0MKXq435nqfkIJ/dKU30I/UBlnQf9pnL/aohF8j5OEaUqvSMFUqHluq2lv+nNvBu9P4JT
c53BMVFnPdwW0sEiYyAcdnWJUL1lBe3m9wft988LaVCG8KyFdj5D/3+kIOI4EUs2LyooIjG+RJr/
0sqAU5zOZkaYa0jrBz54G5iEtnk1hnuIOm4zrXezhbtNjMNu0/r4LhF2uNIe5IVdxCkqwSKbBl6C
U30x/vAJd2cOotPfl4qFRR8rIBLleU1bWIvJvspsH3zV4IUzxn2X+4G5NMT76P2KFTaaNqKvkERK
h/cybt+JPzf7dIrERir93zoiWXZhb6FP8km4a+AHVx3Vu2Vq9qwBbRu35b+qHS5iriTE7u1jHQ6/
AUw73OSfCYnvTvb3Zq5epMHdIUPwoJJ5Y71SFlGLNHYmXmJn91Pa72jYP5R02ZAxeHe8R5n3vA2v
23M/1RI5SFXeN/AU41KfcAk4Exb4YpkBtcxbEvxU1pd1MJ/IpHmatXglnOQibnm2xoigXMTwyp3u
sj6FYzbXfoJcCHIRDQJCfNq8Y+bbjgESdT037KWqdmXVXlTaHKbavStWwv3Uv7om2C0l/zY6uWD3
7RjWQTGrKcLfqU5iqF/8yl75rI5t0O2GigAFBwUPOuOxl/GYo69rMzXMGxjMyNzXesrHKdqUanyv
Op3gkK33YqzWXGoBSceUp4xquDNNl8aLjosW11iNVwv6YBLpDw8ZzNwp/J/rGBRZ//eQ2hLBjyZ+
tLGfZtIGX2lV34cxqjPhBTqrGIfqfE0eCb7epJvOywSeHyGFm4qUTyYOH8qK7p1E7msH06PNoPoN
Pt9TM7DgEIZYlFgQ47Ems94EifCygcgaebAQM/irJUXi4VTEOTe18bONk/deJkUt+HVIoylTYbhH
QO05xdmUMhNl1FQYd2d78BWF98R0DBNyaf7uPud7ZRNYo6XfjXW//VRd9QpTOZoqpLm0ZTHbeRs7
fuSlB64//uIJxZM4ohOQfMjhNPHmV9ACpBJkOAmu0q4jLHYiLwvCuclhufYykPg1HvFyi7AxRVt9
g5jN5WivRJxY6FGsCfAPLw5OLl5/k1I/hT17lfCshbER0FkO5Z+LQSosVZcl0fxG2Ljs4ER2GcKh
wIGaJ8i8gnljk7klvAiPYx8y/UnlsmSmM0ePQt0QkeVMJZb0zd9hs1oEpfRpuVkDvaerKHyp5d7h
fSOxehgiZtDrTKgr1bEOsbw3GlEMKX2ckp4UEyfpKcGpmNXYdijqFvdjaOx3N0n8MFiHh0w8wDQJ
f2eutnIMLzFfTOaH/NrO873kHGmt1bmny9mbo/9E1z9wvz5MLM4J81GVoSHJpE4fYltfiIg+ylFc
G84uSvYHsg4oYlrncxzm3eDwIHIxHxgcLVTrgq1S8OQn+G3UXKzDGzG1pCsiE2GTK5DILg78jA7o
PUzbvqXUvlhaTbnDqZSvdXgeU4jexmnR2dzzTw92b7lWS5j1vNs3JvqSGoVaNfc0Sk9dH6MP6shZ
8fK1alJIluj0EFr1PMf0WyTsNY3GU8qZzKY6xpaqEUcVm++pFjLH+f6AQvRJuug6jNAoyj4+JC7Z
9LVDWpRjupiG9TjO86GLhlNp1CZCpK6m/L2PkL49hK9mxNqtT5I9DYa3OBrRUnbu6E2odmL4hyUU
gXMmPS+E78E2Grzy4ZqXrt4EI9/WnXvtlbnCxflS9Soq5Fz+xmH7EXTlVz2Ml9CbVZZI6+ear48W
DQESN0iYpSn9rkoYYjTNRnHbb1g9QE8pzqOtGI66UhcRo3FWpexFDM3Remi9EV2dTZCJLBEvhtln
2eppL6Njt/PHeJ/oFZ2EkVvQ4shBqd5gKHVylryzqfz2p/l94u29stHNGTkhi2P5NxHwtSxAeDQf
4eAQnEYbQ9jZ3ZAbdepJ8IB82mfad0GWrAg2X/vpgzT1Qabz8NXMq8gQFF/wXqYqMwIgy0pkzpYO
CcytvdluRAqzt5wYaASLwOUtoBIBPQ8/CuzpDay/V7XqciR8TtuhbS6Lv2xnVILMlQPN2yr4TyV0
5wn9ImR7DIl8oma+Wjs+pQw9v6XldoRMGV4CrsmbmsJKe3ofyhIEKrJAltmHeS82mmmfd+N46Ub1
D9HoNyQ4X6D6uWGJ6VyVybns6YV75NGVwc233VHEVmWT7Hc1T4MMGomzKtUG1g5BLhu6LRfzEM3+
R5Kiakn+GQ20gD/zuaLl9wodUMahnsKSY6Gnes6axf4r23bdDFCxF15Xc6yViXsp2W2a/SxsSFFh
dxjbsKw5jOPwKOLgGEf8tVobsktHiqytqP2gFK+bQ1wwLgGrY7iwrU49NHe8v4tAukMYC8QmiT0x
/ZjZVb7ZhD+vMsLwhGqHrvXgLQqOlHG3L137gqS5k8DrnekKFo8ymdqiDsO3uaue3boGeagwybhm
/PbVOuVEGFgAYWjM/CQps2iNWS5FgNfdT69qHkWW6OF5CPwH29efCJi4spodImeuNl4eEjSvgTlB
7PZDk2abTOq2Bj1WElletdEZQRgdZpYhLrSbNzEVcLVN0RokdryAIIYJuLgmsbq21VhtBn+8qxGp
XXb038CwuI2Q9VHJ4WTUkmSBC788Ntc5Su9nio0QMUcthoRuM4/8t2yXrc/IRSFtI5t0em5aNuWR
qjBT9XSPLjjdrDy8+oipymQ8oJJy6Nk8iBo6tNdLq+Vm8MSpkaGDBWw7FEaSXaItYognee17rFjG
a+6od5FLfEvSYzc0HN9G9FD6/i/Tg82WESXXI80potEeT+PVaP8/64t9160HZWWa0TK4JNO4D6sS
QXqGX4J+LbzJBXlgcKWe6R7rAXkJLOi3YlgOXh3CToGkx7gRPw23/3QdvHtmoltHsUrmyHRjFTT7
YXukoKCrmG6XMNn1A9vJNi3SNnnpxXITuLhaBRtmqzCnf0eQ85ZvT5bvQSpe0FuejN+++mvzko6w
1kjSyzTSA+JKZMZGrE9U7rXxMGloUT/GxO28ENNrXXuPxIbvtubPzSK3bYdnxUv4v9AtN7+JNnwZ
Xgchb6vDP+N07brhDsPYbYWmzZjx5sb+iIk8F6O8uyVRGdZ9etyD5tmGXXyPWs9mq5mg81u8MaN9
s/XKQG8sAMUCN/FDJPS+NNHvgLIvmf4c1kjBSjH8jsy8idQI2+22eaEL+V51+Sli/gMneoGzo6T5
9Odf57j32U/zVHg8ZVnjm995hYAtro3EFnFX8AEqkZCxPR/RgMWiGTLi/DPT7bUyHlIc1+QPoGF5
rBnPeT88LwiIQwf5MIzDmY5DeSJrO2czBHhod1JUNb8+Yli4lBNmfRXwZ59555VByMudRE84rGdk
qm/SujoEQQyfOrPsIHDY1AP5b5qJzl3vv9WVeYC+9AXaKay9UXtlkYdZdNqkBhOdDPKpAjCRwIiD
huuJsWnKuRJjEUSATZbJ2VzR+JL8dey9qZ5LvDqZPwvcLgo8oJ/XcxBNe9ksRerHfjGn6t/UYWzD
ZjnNsLIbFyFN/qHDQ7qvRnIR+5kietCV3UxLcFpgkpONwZhm/kR20dJZIE7dZoj6bV+lJwqaMYNL
wNYRjeAPceoja/JptTAmkRhlAHzJNH4K1XIdG19kckYz1bILDYJyqzqcDAOG2Xkiz4iUwPvn8Zc+
gqQFz08e0KbMKxYfg9AbMlzMfzJtTwhGRxec8MMi0QZWa3/GWPutCc4vlcpHQ/3fJpbfJlmel5hc
yWieu6F8oFHiMsxxZ5KOqNX+s2j7bQVhXddgiXzm0ycGYz9PA34a9HCIJg8UoY2+0phtRJueuIfj
HDucHzNXqCFt8MTE8h0S+tbEaudMmCdxFiWJwPtQP3MPImQjlyIg7JljqA3wxuYWa/XjMm371vuZ
p0TjIWLQp9b9U094xiZ+q5YkKEg4LEWs4sdGdkU7Gmh507Oy0dWgz0w7W26jCPM0l/KhjzhObLEL
lIVhFwT3vu7uPvKs87Zvf5po2tEheQtwNtaN++HN96T5Y50AUUR+8J1K3iA7sJ5y0dvH7m9wq6tg
v2LjXuMtzzAni3xqordwac/MH56EvzymmoGcgRhndttghbMtWotbxeeTqbvXaE63g292BAYlvA83
RlWnKYkeJkPeRk7/6dDf6dYd/WHFKB/g3la9uxBs0qJD+WBuvQk2bFnH9mW97oMSvS9vN7ovh3zU
9Jx4zRcQjUtA+TMAk0uipgCDa/kdxOSzDoYj8+0Ku2D2Sj1U+MUGLzomG2XVG49g++A303NsyAtt
xG/fw9FYNWzree7OJnUq0SJnAUZEWfvXUs99Lgn9gIs7ak67hcvyzee8zijDWBgF8nWsx2OpMWOl
td5Gi8BHEW9WqofEtSxTrt0i6ww+XnH4tgztZ9fSQ1zxrb+Mxy5wG96OVUaYuIVEY9Qut/Csa8FD
q8vE1EHp5L8uke/VCi29X+2tVwEUK29RgvdaNCeaDkf5d8j+TWhl+eDN/DhSdsaxAbl0eWsh0wrS
7pqyeJcac6h596IbqOJY1OSxHx+TgX6MhmLeArpC0uowAafuHG2yuu/zYXImi7r+e5JyR5vhtVvo
vSpRbWFiH83tpjKugEPTLQjje72QTME/AigoymCZDhefpXf0ssdFIQuIzf4XAfokAaARTLGQlj+X
a7fxsVtPk+6yMohWxvKx72zhtPqCNOxVy3TfSU62AXWf2Ex9aWx8BMb6b210kYTdaYwwxUBwV83h
LRLmB8rid+WH+ypZj4ggOLTeCFi4BlhZ7bgA/sHFfgzav55MvRmcOSjXED6OLG/diNo9i+082jeR
QgfQgJnIIrSMkScOJWvRJvK/jXnq7ceUbi26PhABD642z2nZXaGbRRte4kNE0Q2v9aUM55eutRlk
X6SAoPU/JGis+ULTnYo8YJTBcy1alo9RX2jugdmavBcNZjcHnH+QlXj1FYYuDnyLr21udHseq1dd
8n3XYIdd1nsLK0YPISk5KxdoAsmpV+02bQEq4NyCG16BmLsTgOoXtMxZ17BC+NHe6WpjSFLI1Wxn
Hjw7oE7KNr/oW4um7Y4xsBaH/8hngxhXnJwX6k9boKu3v2SNaO2LoA0nOOxFD3PH91aS7SAcei9/
57wZXsRRee0ivh2qBs9TeJ+4xKGy5KpBI7Ow75mlxymU//wGpoas3CQ62jAAV2iQhwNryCVkyUdi
wkcReG+6gz8I6TY6nk8iVAWh7X5o4eDDAqj+UQ8yriZ8hzM9JJZ90HLKe+odulbuggmZJe34hYTa
iyVxm3XgQTGU2k0/T9ewSz772Z3IqA8rLPwzq+W14+o+Rck5TXVV2ADqvbTbO7X8SjnuOo8eoLr4
7pNp703Jua3HHedszVYRvjcaV4HFKkTJoH8LO3PwEeeTiPpZpdNNdEAk0SLyldxMHRfUB8kk+UuC
hyTt1InCsdB6DWqsi+49tJIltWc+cHiajFegbxrIKzmWc7oJAhKgY1b7MuqOxjfvo1o/FoUWhK4E
XdLkZan29ySJzkifBegIII6O8w6pEHd4uX2z5gVox1Z43UsrcaBN3ZpbDwW8dEczgIyoPYSQeRpk
BKQxo69eVIRxuB8IPKDqY+WrHHLqQpuU/uFlILIl6fMeplRRY/dSzht4Yu704uyBodeDnucL+3RV
pju0YxN12HkJkwyPP6pKqACIAl0g6Qtj9VM3/UgPg2zPC7Q259HgQ7Gyvi7RgM1q2A8BJ4N8O1sM
jIiAN+Zez+pCseTRH/VbFXdfvtK/NaW7Vo0EeCV9SwNx5NOSG5XCbIIXQdL8EhTIVuv7mnBoftpr
o5tHFfZn0ZmdSdyAdqj6MvjCN8ZLDgnSVzAGMzy6c/0V9hEifIdd1evv2rQHM474V4OxNw7NJgyX
a1V5h6b2jrGkuwr9AKvMrYnMd8xUoZLy1PFx4xT27sTvGLf1hrRaZGkkr0PD3rE0vSMpaihCuZtm
edVt/NQZoPSSNIARB/Ykwim3PI5yi4EBZ7RGS5D88L6C440I3uIwYXnvzwU0TgE+yGRzG8KWGsPa
FJcnKiWWopIDfK5UBsDyn7ZzvaHecnB++yI9/yiiYTtTVHq6vrWLd/MJoJMkBanYMG1y7Ao8JGuF
zZ60kX9F/eS64Zbo8Wstw49oTc9lDIlwW8OldEHud7jMdRakq4RFAXus7bjnk9lTMJxRl/xGVfUw
9VGbpYlNztavToiFyAaOCgDLoYqLErsUCbCJCNiKJSrMxgRiMMRByjlAkqvuL+hascfW0Se+YIWt
mfjPOLUg2ioNxmacN6oFSxp5gPMZvTAaylx604fFYlbm127M5kg9rrX3DcHx1a3hNa6Qv4epDkVU
P07dchjlvBNphHmgroEExFcXus0MYGyuUD3T9mBT71ypKSyqHltZI4+3bYmEkahM9v1MbtRMB7wn
Dw5uhmOwHui4no0eum0wLiyrg15tHIrnmqpXL60/RzSqekVvLuYNEKvncDbfIzd/TXG1FaycsjEN
sU2pKJD95LH1m5tIpoxWS5yvlf1ldEBPii9QLvB3iUA6bthiT2M4Askay4d6aJ5JMG2rti3ilDwF
gOU3fYf7Syv6ENWs6Hz6peavjnbqMPD45AUlJrlg2aIa71spvnu+4HmP4NsX4xsB+bbzB02R25ti
9ckLsCGC7VJvLoIFtICZYUq2ugYXpER80PV0CNb6FgQQdo/VcvJmyKlJByoWyqnPskl3SJb4crGD
zZMnfjwNc6chqrZcz4eIVyYPiXqQsdtiFFoz0i3HEpc3jYu9tXN3IqnbVnAcbWbvcW3W7aDsuXV9
oWh9Qbl7ZLqEKyxqSO/ksUwt5MfM/c6L3uh53pp4vAfARAK3/OfQuGYx0ZuoCiWaMZBP07RjdflB
U35xEh+dyHA7ExUD1see4ZjidtFXVhF7SZAlnjUGuL1O+LUSsJLWeszbVbHLGCEUWM3oaPw58req
7c6lrzbhZF4di/Kujk/ViBaqTtv4aEmVwxXlZ6Z8ybE01Wbwd243cY1DMOwvhi+3tMf4AJ/M/4Yw
LpbK363tX3/avSD5+LELO5EvzRRnQi5Y7qDTo8HKXBYnDDtjq3hcfRHnY4DnKqEu3ISyemidD0lv
EN06Gx+8zp37cN16+GW6h7pk9NYbnQWqdgoALDbqpQEXP4TBKSKYGiqznNEM3JNB71JpC/hNidwH
87W0aJwow2iK7Yg91XhbhUJCDvjEP8+ugJHCK+nBmvI+DvqNivWlCi04VljeA5IO9mEKozNudxJQ
E2/qeoN6/kGXBpFYMsxiK9u8Sci5msIq8wZEof0ZONQJNAVzpHdOsf+SZXz1sG6bY+Utzs2EmE1L
+eX/dkjG4yrv1uZxcv2pL9t9p7DoC6c4h+IP4MjF3pZUEOxyd3AV5DBzhNVS+yO61W1WwU+cQUWm
mhPetrMdqiIC3IQ3Dnk9XrwHYVjYof5YWu+QLPG2bOD1jvIK4W9cblxQPgMZv2NjGr8Lclf0yVgH
9TGEADR7XmtqsoURwKgjshVZGuRe6X3LRhaTSQ5TE++1MJu47OHRMuzHBYfMGGJ/qvtXg8/tJmAU
sIZ6qI2+pQlWRvzqBWjprwQ+l9tlQsolT8hGK2RJRJG9C5AAEGwM96gL33sgC6t0+25OCtrHn6xq
PDyjwWMz0Rfq2ykvwcxkwYx8Qd9rilCMr2vNj8AuPy2LVRaAc8pEKvdwKzybbvbymJhv2ZVj0eiK
Qodgd4MdE5wZT7NX3Y2vtsKBY5X6EntRAR71JLo0/BHBerIjyJywf7eT+Q3xrQcT+PzGIS0x9a6O
1pswsrc+1GfBuivx+ocFxWyNxnVfztGtXd3ephY82goVSjz1FwJv95nlxHabsEZN7nyRnKl1D9Fk
TzFd5a5NV7FplX8Ey7FPfCx2srQKchPot2AVP/A5QPypGmGoTLYyLU82Yu8QpuxJJSdwSxOMtrql
2tcBsgk81W0l42seV3hqBwEBx1TBJRnnNZqOoGsyEYkXX5dbtzbldh3ru0ymaQ8B0VykRjX5AkVP
PsoeiU+Jf6BsOcwOIDpjfQVXhKraEaObTejT+SgZ1M0LFNuYSCASJcnJBOShXGWJTd7kaVztJijD
/3Qa08xpfgqqahNpc5yhV64i8L6A1rLKgydSFfzEurkEajhWjYHDLNkQyNfRAeRDr6cnjE8grCb0
CXMpNz76zIZOn004QO9ou30aVv8iVr3OI1woBjQtixX4broI4arkIejLbbiqraXsY63mo2fUeUCU
YjZytWfEvy9qzX2oATHrlQDTaIcLoC3g+OCrwzkZcrVLuYbwFW1HsH6uqFlj+8/hzM94CJeNgYkj
dJ4f7YgOEi6CRTkacH2wUYXKX/9R9okFytRaD5s68Q2+2+CyQUC3mD8mEo2Fq8KPZnFI5QU1Duz6
HLbxktcrgVyBRTcdzQ+ugckZmCHUHEDBwqPvduweKbcJtrjHAvtv2I60QZJp30Bt7tDxBBC0ZhVN
NjBJw1JRXH/6Zbpzs9sNZj5i+wWd84rNan52/ugXwH8LTsk1TEUW1uFj50kfWlJU/DTk28ZMf7vJ
7B/cA947HJ0ABP8xB01O35xj+HBUyfJDXXxnDIxqOZhiIOF9Huuu6MPmYVL+LeqiHHJFFGZgUTbB
cZicUrbcImo/rJuxTW8+yn5+nmd3X3QL4obC8UN6SwzRJAcL2W3QeF2iQJGcgzzLB1ttFt8Hxlth
a6q1TR7S4ZEszbEMvG0H3W3pybNW4jHx2D0BrZ9NGJ1yKfHTuEZ3WrmfGBCZdJg7B5SWduSHeJ6X
okvArdd/REwFsXCeDi04rm4ASlO3Je4smIRasaML/9RsWPlOQ4Jc6Hl84lZ/8D45AhPdl6IDb4eR
wU9OkRV1MfmaHOA+iWjB8d7P8bFOw5tAQiI4XvMy6+AUNE4UpU2eynhBkMCCP2YEaCokLBeJ8S+e
M9/Oaw7YX2qL9Y9piafkYwY5xXDCZl3YH8sayz+r3IesbzMbdA+YsO9YRXhKhN4lyXwzGs1Vgt59
meLCX8m9GfgDQxPozXJbBWTM/Op/HJ3JcuO4EkW/CBHgCHIrarYsyZbnDcMuuzmP4Pz17+htelMV
XbZEApk3z71Z7814NA5SZhuRVLvEM/Ylub1/zmycrZZfiw+L+/S5qpj2Z/4dnM5OoUfFOIp6OxVv
EVs9FcgzKR0/rlpAU52UKfiiWniIsiEc14TfsyEPq+qn94gl6KVebhyu0Tq7f6VD5OzdTHCzTxRX
FkjlOq25bjWv82Yy0xpZjMgA27IAF0EvCv7TqybHZlGtETieoB3/0wwAZg9cp/AtN3BG+zPMhvNY
zvvUy79CybovO/UOnH70c7IKGO5ZkG55FZRz9GfrxNgMSobB7OTfaSbUXi5AAXNCdwmp6Chn44eI
o3Of+VunoQMacjJ4E/MWp+7JwHFsooy5NnH1zBQf0jIPKuHsIuaPgJfffl8jjkug/kmurcVbqdrJ
VmOVOeu0nBg3eqBFEnhj2IxS7x2d/OcUMQVPyIy0QIy0ivQRi/6jnZRBksYbIcSTZTqPCGsn3/Cp
CO0bvN8ZsXtbyqHYJ17IrrqxBFfxrmmVMp8rvc/WjxDOanrmMLGitR0vFy/i56IxGLGBSk0jI+o2
yKLoZcEJ2vRkKBeSaKmFXLhMEEnovIYafSPpZqSK3kGOEtk5B9Ui9OCXCqPfRG59cRUUt65Sfqex
PbAwI1vFaVivZrsmlqQLz31JesGSpatEhZrKz/4xl+bFWHpqJZeNh9nCHDjSG8tOGBF48wYfKHNj
HT1Yg0voYmVbm2XUeMmd9qmx5c1P66CRPkKc7aGZLxd2ggVAgnsQt3VidetmFlgD43Dj1tmRJ3Ba
N+YlvZ/DoaI0hKJZG8NkHWVfMjcePonRIN+hWktGfqaV/BYGyYutZAiiHUZbfJB1IzYAK8cmM0Bl
W66rxtz2vrctYvuHxYHLKlfLvs0QyVIX9UESi8KlVhcU70VyanpFdcMhPkMDXnF4/ucy8Fyrpv6X
LGiLvunfKzh1bGMef54NvrWuP7ad/4MX+D9u6L3GorfuS8BH5TCeLL1+Q4jcLfLHk6ObR6HXDV1l
IBcbymtKKBtKSUU7NAvnQZiq79JVF3uYEamLVZYWN52I+wFjEjlc++s4bQXX8nCYdXxKc/Nx7LR4
VIXzWtBrrjzfCYwuZVWA1EHtWJc2a/euhyrq+UHpxP/Q0geKctDCoqsOrqzX3OywpKX9kdrxBjRs
QkkgE62tTZz+RnRwfMPYqqH+8kX74k5smPZAfPNqn896a+a+H8w2HEgSfRjVRGJxUyrmtc2u8p1d
506PQi3Dyjer9ZIkzJfC+iSc6i47Dm9cyuZmSh3I3PaqG2JAvKILDL9+iywSOAyUyUhnd4iiD3J7
es1dcU7DCVOCs+stZ+c3KZuRjTdb4+uwKv+QtlBePPAnprPqVDTM/62FpaZyRk8a5lNJ0krdeycC
I46V5mpJLWNthuQfuCDbjMb7qxWr5gbFWK7kBNYjjEWw9ciagmUOOZniJjq4pUqDPreGXTia9dcQ
dvMuTr1zrKIXW44XldzF9owPw3LKbeYC/drLoo9dx/h3VPXRkf2C3OTftDMN6yJqjx0jFzGll2Rq
ueGS4RrW5bDJ7fYEebPqneKtd4xfRgTmgZkZek9DFINNaItnXhNGLoGwYepC8zexvf/csv5naOtz
sORtMKiq6JScdVbbTOvd/7IIO1zjNAZjcRvlfDknHt/yoH45klwE8PjYO+nWCUc+tDnB+lNSKOoe
/Xlw8djLlGUEHqOFFNYm0RAvYbtutPHllKi2hgXWVgkEQSJqTv0gjsVczeBV1XbBtjjbw6FhGdY+
x3ZsGtyauuy3qbNss6o8+pb/7EYRwybnMxrjf+HgfeaRJrvYUQ/4YNYD65/pdLt3cm/Fip06GPs6
ezvkGDoRwqd+WKe2uzH4gFc1OMOqQr3gAtwbaE6laz0OxRDMVvEb+yNTy4bSe9koO3/I1HxLPH9P
COrMMxq+DoYk1NOlxGWGNSXzuPUyF7d4a7/4hnhhfvUnAYq9+x7RPIQ2t5Hs+qUP2tgdUTWHgjox
qwNS9vlRYpSoxA1fgPygPaowWps6/jcvImBY9VBiMw+ACvsgi2lKw9w9hbN6SAo5gCmgPxRKPeRt
Xa5VIcd1PXFQZqYSQcTI6qas1l5HcnSBXrWkyM2T9UQazdbwzXTlteGn4fhXx1xOQyJvxVBSOOlr
muhrO/t7I5ssIDIhVrKMGZvdabLSukVMN5vC+2vjZt1HcUVaYvnnLslTZ9fvJt9zZJoPFv0b0/38
2XN9psjpsXKKf7oyX0kDyXjE3M3kOU9MwM5+bT0Xi7HnXcBOMKdbczS3IMAHPRg/VCSX0MuPjKV+
KygDOc7RQ5JOxJV5ubfVahbrse3t9dzO6yo0ng1/3IYGlSGJEAnnNiRgnhVI50VzIQbkUNR+FySO
sxETil2V5Yo0pvvUJtR/o9kAc7ipDpA3uF3ooRArjYmxs5HN56kO9yKTr/FEN1HyKLLJ6CaG+tIu
8zVqMZIvxE8Xk3lKyvlVJlkS1JZA4OxaNisRfB6EyXJQctpGhfsimxoI3bqjwwishgxvbus9zR2v
dGppxHSK2KrZiAHZI4nzlfCSU+ajinJcjLvFpUJK7y1phq67GTMXObuiwHObcmVUxrdiALAxDOfm
etZZTfwToJNvGj1i5BuGF3uKp+g7U9x6rnBBCVl/M1tututYvOqw1ngtu4xKpwSAiZneCr2RbKTa
9HZ6Hhf/vWO9Ruh0IGURthKYhimVm1Y1h5KNuh4A10qwgTnITdt5aKYkX/uz3ueuTHZuz9QhLpiY
N+GqjkKqpTt4rIdkA8hS3Wf5UHVOrw/LmI0vCwXnOkFW+KgYibSV/qn8Bs60a+Ted/9801lWTMqc
jamtWyyKxzS2X02xnN1IvIoMur0kQGrrtRZZUWV2Z0rePKcraEsKNyg8Outams5K6YnNmjEnXl+M
zN1FufImg9upKr8Kcwx5ixNEtBYbDyXjqgGUeShDqkBeiQ93Hm7OMD+5Dcxu4cdXExh0hV/gXIKK
BE2uX6wpadZtYqfrRkQnO678bXeP02mKoq9w31gbhVzYe+4qqdoczJoUUn7hcqxRddhgFRmL8RQL
8W+JjFNnz/pqJqG1FdPiQQS3/1WxNrb+wLrrrlTPSDv3s0r/DIV1anC6BF0FlGNE7rAOYd62BaVv
7TCiJ78RW9AlYi7UeGorNTe/X35TX72qwur5oMVn7bCXM59gsOjhP4xlPCBwoQCgpYBoVOOqGfpL
FMYKpQ85Yw6tq494Bau6Yk5/UTVMVZuEPJmjwWSi7/bG7B6zdrnx2l0t3/l1EBtm0wpGfzimuEmu
1pTu3AVAmO/OJ74p7p1bWTf7vlyOEUx+niLEkq2QzvExb6djo+0jF/uhSbPnmQrYEv2mLpclcMz6
kLGE1e2LN2HzE5XRsB4mgglLM9xGWKnXplJrt9eb0DLhCOJsL2V4zVL1lN1hlNptThrPBSQlIpUa
1x7Gg1XWFN/mgHPF692b56DKiJl5ZO104yqykHF7HOU1q41k0a5MDzOugy2kmDyQVUHFVR+zoTws
4MtNG5KQbiVvMtefSWIcax+EVEE0jnb2MIz2gUMRDSg194VZXI1EvZb3kDlub/L7c3GaQvDRLKV3
XZ7mBQimT3ZJGV0rokGQNJKVFOY/E00Dqdz/6eZsE2XVTcl0J20/21QQVodu6s6zEW85S/XKdu5H
dD99x3wRhZPCZamTS+zDSmpn3TasUu9i1qmmYsbFkzw6Ot5NOjtXJJ5Ybnpv3arL6NnbFmNKzASu
WeYPK/YEA6/hp8r4+KhSESNU8ZpjL3KH7BNIYu8n/pNVhkhkLd2NT4SeBj6b8nnXlkYwdssBouDJ
87Mfc+LEMNX4HtVJt7JjE0oKJ43LJr7QCblem7LiFdWBZyTPg47+ww+1XsLugb+KU60o9yUfR2gh
eqvs1vbpgH4wvih7qoJ8SMZNY/hftfnlDIIfIDYCtLjr5EQB1OSxr+Pj1HiHUMVP6O3vURJtXaPb
j3wMleF+RCIDUSk+hmjOmZVNW6vsdja77zg5jKdRhLepkG9iVMesKFsGbOGLmYUBzw/h0QZkAG40
NnsF3T0yJzRhPO3xA0Jgb8RLvyVc82Tr9lyg4vN9AP/0+mRghOir6iY9su9rD7gfUYozZpdIaCCz
Es+COxk67gCqfgM1/EZ/NVAjqG4ZnzzMXvycuPGWrm0tcwkvDqkUwuJHHVp95sFTT8DPRQmfqRIc
dszApETPEKZrreKmVXCx48NAcBhTfkgK9kczCM/8/YjGDRi7K0v8lQi2symHIE1VQH+WbEqhs/Xc
ATKOJJxxK2SgBXV3bOb6mz9/m6b03FR0kjBd68KYiAqsewKB+NLHmvQfMpUBxtUjGtx+YExjJi3v
FVwMUnfsy4PdTyYVjPfkxd0WAvCYgrOGsa55ZuYjNzxzfvePl8dde9ASbKpQiFedvZFxgquJ1kCn
GITGsniiXbdWaM/rngPX0s4tHtTaF96+dLuH2Jbc1MXF8uwNefybonX+sYYAsiedzww5D50rv9J7
nuGiSXcMWd5kjqSkRNauaPqdOxXpQQKJV1hFB26FmzJh4vyxY+yR8g5gUyzWQxd/hNOM6GGP+84Y
n60sPSJpqxXRHEckvg/WL1SbJfTEoZh6zqgipSoVz/1cvEYieWilf6PX28hU3KBjbpVBmyNzNhb7
LELa69YkX866YSX7brGP9Nawr1IGRoqV9SMZi1WV27Q6+iyq5uAom9KrLHBpFMuD0jZdFkRR4Nf9
xcn01U0n5tz25zQPKKIR0DVdp5zY+4BuxITUfV0c/1SgK0hCk4oyPzRRxDyTC7zKiZEKzZWVcxj1
AmC0tsd2bQAcGOFM+GRmnN3GQ0Rm3fXKGUL6NZbJ4LSlF0FubUfrG5Bx4zbh59yVf4uaA9Hqh9CM
XlMSZOohfwwhoga2r9Y9fQLX/rtVeDyxpvXeiobvFxEcP9QKa866KzjwMABgYJkmsRGV3iZjPa+s
IT7MfsdTU6ZbuejtVI3gFOMSZL5zkzNqybywFtcMO2vdezLaZGVymdt6K+TCyKX4i9l8lujshMR5
zCP/fTGtR7epNr7uDqPXD6s2KrYgB/xMalxNTvztCm3sRI/+C1GoGch2RfoytLxAMgQZc/onFlIH
vSl54sJHVyUHVzOZpQvr82lX1+7XVLn7Ct7ZMjQhMd2b1jGrBO6VBtsyRYNnz7Lpd6vU+kgs4+pD
j9Wxd51TnubG0LvIraZNhdUhEcyMBtpaUcTvAFg/9VgT3aFSi+HosvItVTDRA+lIoEw7ze1XOWCz
2ejAf8Z3R2+HvwbdaAkVZ4gT/S2NfLSs7EHkRGiKGbcU2i3+KdqiPDuQxnWm9D3WqbltHJaSgtuv
GHIc4sZ9nisOwcWJ1oWpz46kUWt6XK9tZ5/MHNzExrasgcr7un9JMLVgBUpX/CaHrB4hw9LXOQU4
VIpKn44/MNwh8Mf6nKTQJh1ppvRUzdkYqwva1kF2KaD0tNyNk5idCE/1UpxAdktt1TjHLLfXLnVC
5yGXW/5bXg6kpI/AJX0im60l3SNGoMcuLF/y0fC3VQ2kfvc/zf1zOdo7w3A3NZn2phavzmQC5jKe
heNxWWHb0lEm3rGUHb4q85T6OVUagLTf2tvK86ytviOscf2E6+7NK8WnlPYXjhPAmu6zGudvGaHf
xWV5NIRzh5XtXe6WeHKUOVI4Rj3UufRXrSS1qnY+a4RilORvwedth83P0MNORAJ9a7CQAMY2fmjz
Gla/Fg/h2Dx0dbmP/ZTWLfrtw3RjyuJgxPHfHCHKzul5Fs4SjLq71XDIaeG905ZuqjL9z2P+7BgL
LpEiMHPjOUvcL6vP6fZnB/Ajf4BWZaqhjhSYFl2FeLd4hzQ/52qK8nfR4x5xvfnUhBrSpN4Ojb1x
tbwuTnwwR8RiTaJkL5r/GkL7ZqV+ywIMuWJuhr8J8Dai0p0682JJBW0RfYwGBqMhhUhJFCte3fo8
Mn1LUhucqDH/PBv5rjZragtaB6YBYIEJWbaZDmzbP3hmQ5c8P9VjuBEtgk+UFD+9iAPThykYHJrw
nOrSC2HfhmQbY9ENpJFSC1RdvnIKcYkssumxU9H9OWstuBaB3BLcG45JAdvDLGJVrMLipBuaBa5M
xA4T012aYMSO8FQxeTEPoc0qTU97//KEsoeD61v0mKfyDn989oy4ir7UP8vaPppTf1amOJc54HFs
XN3M2tSOeUQmPI50sQF5s32g7fiiVX/qivHLZupjImMB0tqb1iTqW3B3htU1nphg9Lp8DmXyjouU
nYW1gyGFeV+PZ01b5taW1ldbQGsYhCHX99miMMjTleB7Hg6ntnUDlXs64Fq8aIzTrTOeHbJMtDbe
zKR+NEfn2XSmddkVCSMHRFpVVa9DHJI27uqcAhLPS+vY53msN/PIxLQSNdNJOvLKxXYcZRuNcayM
4LdS9d7HYhuZ48kt+VaHuKqDLMsbTCj1fvI0GGMPmNQOHBh2SB1e7aTZPITIbdg4h1XRxrvCMiUZ
2vWn05pbJaOtV4C+jB5fWUW63djiUE6WvepDnJ547flXcHC5qbvxJTp2zuTQiIY9sEIgnGZdOhlu
ZsNed5myVzg7TiTV/9W++qClKOARuh8xUxsMGfZueKV0bu+eZb0EmKvWaCcBeCWu6Rycz+jU1tXZ
NyJsUNshp3BtPquWannwnWtmk9nqGMPeE/kxlv6IWDhtRezzGdpf1Fn7dMy/l1yyCbIWdLRgA/fK
a4qyB9tggtboPbs+eFdc/EodhZUCO19lwggWLLz3m06hBEwfaTbIwPIqLBEmD3MeHxZJGKuP/hlX
1q6026spxp3blTua6rc26h4qDxouS61X2dgg/lWxntxutSj1NnApEYZ5lFW+obDZk017Q/M5NHV1
YY60C5voBdMqXtqaYSbgzFxlWI5n71oO6aExYdjiLHu0i9BZ+Zq6MYwgrBYHG41jPFaRS7k6HH1Q
DwFwzYyJBV1D+zaqZjeHxkZq87lS83vTNz9pPp+klu2mGIZHH+vYlFrmxujsj9YrN7hHiQxIZurb
ODyYvvECQDfdf6nfQhZvaaf2hUUtTejZbvbdbGvFOX7kTvdbcPIYKy58rTtgatAZ/xkWC5RcEJKB
UAnp6HfvMBcJpnJyLcAx3MR4CoWLZz6DOlruxgRJ31ryqHXWb9egLTkmD95yfyeceP5s2PLnlNzP
0gz/zUOI4cDi2mzcAtpSpcOxNaKLcNL7EqDmqbjb43p8lSajAO4hvC21U+3sVh7dGCLDM4wXWZJS
cN+jTEM0jNV3y1B0Vc3jg0wqfCZ28YCH/910XMbZXb4jaWZc1R7a0xhum9zO1tSXvxanDXhElCHq
jssGP5x1SKspO5SdgYk/7If3hIxx4hPuL6XFWo1stvYzkzx/oLpw63qfzHMbLD7jK89gW7ppb3sv
vqSuWi/af1Wz9Tx4zYgZ0v5XuHN7V2Afmo5hoW4/msV7i9tBrubWX8Vu/55ZOKO6DjCQ1I7cCTfE
GlwZbQdlU4OcdGQs6uhrFDN2DKt+Z/U8qmMe8X/OD/FMj9JQyqLr+K9NGv85AuC35cJ2aeOyxnqh
7riSKPpuiuZ5YlnbpiTKQ1qkrZSTDsqFAsjs5k9Xyl0WcaQUmDJJzexeSEx18IS773Ub7sRoT7dU
FC/8/WeFT6xy4s2QYCLgaPPrJaJCHj/y3j32C4M4yPaDsurH/5v9DWN4yMT0k/biOEeAr1X5I3wl
1rq3nqto4oXN18RvdQFw7ho3kg3lbB/06NLJJLAUnfPdpJgf9DT/VU0Ff2Fxv7Z+8mL1IfJWHL3C
/l7C3vnPWpwflsW9kjbymYEl5RSnRg8MR1depxz0yfhdtwxWZEfvkbfp1r1n+WNpJQMlv2rGQrWZ
3oxs+Qlr81RkOHrNggUr5iet2Y8nxMk0vcBU6Tv7cLaDl38XKNl3R/mblqStLKV6TelBFjz93rJQ
f40YMKfm2bH1UfnTVcBRNwO53mqG8WZvs5q35iRGJEDCUWRBzkFbq1dDmATlJ9s5dx4Ly/2XD/27
5YzuerasLwHXIlBpuZbrc4STRY/Lh3b6tZ4wfM0CfMWRHRaUEREIPSvOuk10Px4n/vFRFfsov3OA
aQF0o9ubbdFnlJV5bJKcgVRu/iRKYXyNLXs95PgXMg15jmDAxAciP8J4VdLLJjZMJdT7qskatHPx
hM1nY4K7gLAf+6Yp150aMW52zkXO7gqi9GNsNf5eeqqu6j4Qyj/8KX6YzZJgVJcbwXL7NfmAeGf1
xU3O7Nu6OqxOsXHBpAtwIqi4mJzHSix7B78iptSHTo6wG4SWpKAaSPXd9Ol088uQxk9uHW9S3zz0
zfDPL4dLW7Ijd8FAXLv73KKOcFUjt1PKGKhOD0pUn/ViPOe1/adN4wW15tuH5JoclDfYgZ9WhC09
TGgCweCzo0v76xLvVCCoMt5qriqqH2LSCnw5HYSZZCuvZIroCkT+SAvsXBh1W+7L3uNji8Ese4Nr
0tHgtRkpUdoLweNHSEfyOnYVCgIBGfkKEi7jBA9feTTbwPTY+JNj4iKK6ERlt9XcEJ12L42qTgXJ
EhsGMD0mj4aYmcana+66y5LbR+k073MMAAPOABSeHbIlJjbG+jRrmlCj43wsk/c0p/eI0+4TmfvT
nBdK9fJVWsalDNVlcIyfGmTdQAbc6LrYdWpiSBY/WT7dWwTePcXecSiXVyCh/4a5WmvIkC7yfmSl
Tn3UH6oSIXOUh37Bp9JJotoFz4Uq2WdRulzqNUkiK1VkDPNK76zi/sUK88dJJs8y6t8YkW+tRH6X
fbnNCbjZdOHyL5PZ3u3pfpyUgAzHSC5+Wm5k191ULbZ+NRJwoP8MhRk99hW5823xn8FlGjtIHUZj
4ylU+6V3XnOCRJxRBaYh9uFgH7GSbHmX1zKtvl1krcJAB2T+8dk1xGTNRjkQ7ee8KoKwOvYYY9Nl
vU5f/sRmRVpJWn01Vod1KGk4BtoCObxefqtJvggcYR0/456xxR0pci5FH89rE/ewTFV+XlLvpeuz
tyT28J5EzbPoUbxSyoioa57bHErRr39dy7pkxIJkAA08WctuGaoHkGSChhQzOagXO84isnrSg5PH
Q9A0WbaWfXzw03jipW2i46QrZht9/9rbzrtboGKllPi99LFhqyhjzpP9Upvv3IZLz2zGFz/RbCPX
8oMq1+IRywP+WoBRhr58gqloIx7wPoZYDjXSisJ/vHLLhMItPbah2sSVDWgeC+B+56mPi5+8BZ1B
R3wWYYSl0QK7ipoI7aDp0FinNGBVRHO0YDmPRP8QyZRSQQva1E3WDrsefaUyGijNGGR3Yd49Nv0L
COqDEgBkXRG+yRhHMSq6M3kgNCi3WZjlayp5pOgCZsxdagXSgh1LTwD907SdEfNJ1bIOACy3EUNZ
MhLrkS7lybXMVzkCGvWe/h1a3D1TfTGc8cMou1cb55dqVcAw9FI58lP18z525S6PDMwgxodg5aGZ
VxfXmB7T0sYLlf8blyw+FWMW8bCLt97scfmOePCWmxL1Ps97k08MABaPyl9nK2YS3cvEhK1OyctW
NJNu8Rn6QJ5NXHxlQPmrWnkfujCPJYcdPQBfsV282wn0nxdx7HqG9QpceEptFpfYY8OoM4+SXUv0
noU9zhvq4jT5qt14IK6EMqxnGT/W7HgJPEWfaCTNCS/bLq1ANUdfvUpvuo7Cf1ej++WNTbIdk+Hg
MsKys3pXO+kHc0EuiqJmVUx1tbzsV0V8u0uLwdQvT73pIzlgD+jSmoiXkgo+NggDyusR5KXYuUX+
oqYFL7FtreZ8PnSz8dON0dlKGO3pyu54AXkdTFTmoQ2fgSb2xGDsB6CScSwf2EUDR+kuMshsNISc
HFG11P8GSx48f14Xo/G2tN2j61LB20WxABn4v55PEnyFPU+6NUt505vv5FdzuqNFPrWoafyVg7E3
lnK8018X2eXPpKRDSic7YngxBM0vuKf423RVdBkffj5/zfcholW8sls6CZRodglT9MLAMD7zagA4
UuH0Ei7ehsA17/9uq3nrY7gknl3Re0d65w0f17ZcIoJJBEao2LvDHqq+TFiuViGzgCBDQcli60ps
0SvF3NtoyR8p7l3bYLOsJk3fsgL6YZg5ktMbLvHLQOrRo+4JfJhyOnjkowlV2H207fLPc4rvxiZY
wSRtdlrcZ4pyb+PN1aUZAaSEO699By/50Bk/ODIvSUcBPtQN2T6Tz5+nDO7b8TyxxhWFAdI2d4BH
G+9nakJIlNShcU8nRDvvK7TLQ0XfXovk4kz+OZq8bV7LH79LnuSdLh69db3cJ9fKACFrzFuh8s1i
ew8LhLfg1FhK+YgCtjft6RsqaS/n9DTE/pebeaAvw1OVpxBFTdWt+3S82DZpBPo+2GV8gKck2Quc
M4yYL7MZQYU5+jlDSsY6HJ2aLnotFm2ei+zOZE6yfUyW5izSst36zP08LIKX2XCfqLK5Dzlpy4wB
Wy5NGq0Qo8McfmJYrA6D2Qwrg1rhtanVZYoKhsx1fy5w/XFqLG9dnKi1YcPNZrX6L7dhH8X068fz
tijUS1klHHjDePI4+3Uaj2ttoKV6bE5l2BiEFVEKBiovNVEzQrzD3+/aul6HXbLxCpI72C7FwIQq
OzVJv7rfN6G5joic8B1x6Azs9KggpzyzT8r5xNNP2Ell4T5Id9osSejXX060XK0830dzcp4L9YgU
uI2LX1mXTEenK2/DrY2HrVGlTz5j6MKKjoYbHYYRr99Cq0QnYZ2wLJ0nxhBrQfjglinniz3mLxbq
lpeI78z0mau59nWJ5me3w7Lc5176qBPmpX2GLRjergmt5y5fSFQbRB2wP/479br+qcj45gYLAd0x
xievQnCzVVvf2txOt/NIuE3ePox2satwiHNczA+C7UqrQVMEhEPQuniVSFH1gOJsE5DNM4/dbIeb
RQJP9dMSRBYuENyiz7HMn4fQf64cFeSkrJVt9SeZOqxa1nGMQ0KWIrGCjaqfWlzQAzmKHIHxNae9
XbFY91UKTk4anzvOuY/t+HFgszUTKPM0t/w0Cy5N9jtu9dQ8RgNe6skjuC2fzr7Du4PquQKE3fX+
+FixnTe22Cm1cM6Zpvh1WwPGlMTZxX5kKP5EkNBD2eEOpherCgybTDk0iFwj0r0Zceo5nn0oOhV4
cUQ6jVo4E0FDRLZLu+bNcdmgLSwPL6pzmbxIrmCinsOiZ0PGeOU32c019ODSWMRrsq4EhSfhrDSY
yGBnYaYRJmrLcrtghBtOfcmCGbfZmQY/rKv1llIINYC+bGwu3IRPdix3YkkqCMnsefQXc62pWOA0
2CZmBn5CxmFo46kjobJB8mz8ASwKV4LhvQiWBGBVJ5eAOx9jlffU5vqaxKoiCnH85Il8neNub4/6
4X7fT0v/Xqf9S8HR0urubQiZVfbzHG0gEzDWOMb7/zg7j93Wsa7bPhEBhs3UlShKsmVbzqFDOJzD
nDOf/g6e2/HH37KA6hRQRpUoUps7rDXnmBKArjX1G2LUotreGSVfWhgI95A1htSXbTuhp1AMe3qf
A0ML/xMbzK2W2JQ61U9LMx+Bix5lCWGZOu7IhXjTsvqCKWnLcXdrDdlDwwhtle69DruNGRtPkHBe
s7kKqEbhoa/nkmzcA2OAM0crYlVoxTXKry+Yk1xrRMBZl+NbpHr7sIpefDv/k0jTW6ljUNQZ944h
Rx/JvKlpUnT9UmVV69BHjm3ZFiWjdG5Rxukm9M3LKOkOPNYniTaTp5j4eCwF2Mc8qYQ478przdef
1Fx3cRld+KJ0M1XejMZ0oGmI2SxybVS+E6ivWFDCC5TQTcPJVSprBPQZUKS2YNKpmynpn4YIk3Xd
bglJO/a6fpk3AzIxq6opcMBApJjQsxfGTK5eSejo1lU2bZAu3I6mvqc0/dYXqEh8fzsrNjgC0kLv
P1IpuSom477SZbpCJgC6Njl6QnlIOuNqLAwq6/KTOVR/J6Mnq258Q1Hu9rp6KNp+F1AY83T6sEVU
XdjZ8KLhjlU8ljU07JSIqjup8a/QQcXOgE7XU5DQpuZRoYA5JtCPqG3fjKG/kfAGTq18NdePIrO6
Q4++t/uU3ibhPXbLy4CrFMyXFV4RdI5Ep7waIvOKKmG+hi35J/bDm4L9FXuBVw5svC43sQE81A83
dhwdKPhT8IGTO/TDX2UUR8WuYD5o4h77252ppOzhsl2tlhdR1N9PmE7WbSwG1GjxbVxU+9JEpApi
5sryFXSwBlroiIY9X+dTn7L7LO+ukahyyBirfYeUGsieudL9EDeYLSmrOI6/QEKAw7PLr8qSjmNn
3tsNWOBAoftXYYWZrBjkBiChuHpoNXOrQZAAJeZa6jy9mIqyCU1qBI0PMAHIggb9BLcBYuS2S9hV
WGId9TaAU7xmCTBomARrLQI16IX+jaV7tisl2QslsgN2zhufFuFAoCWKQdSAPru1xAzRMaNl3GSR
mt2BfL0I0KNpHlad2gcnmlk2bPRUoCIe5tbeM0ql0aF3+DFW1k1dW3eTyhlWNDh0tMA1EihDOUGG
OHSLCSVq51Wo3BUN7keVHEmlvZ+8kJ1pECC9xKPRw/qj4acehVG+KnQkwMCxOWiwsBSIMsOofKo0
m2OGUqAE9o++7NH5naKXTM/f0tbDHUnfI+j2hdlx+5n/zo/ynunju50GdA7VmzDrOdXioIBbjyOi
+YwnTsNmfSwmJHA5zfXcMp+VyRaIk+jZj/KnakJZFHJoOzBCLQcepZtXDdaWiWOUlwQ6ddnsvqdv
6nRx+rczyTIc5yMZg8fGhi+ehi5U3DYS+OHt/Gss0efWceCYvY/m3bpQVPsCzi9SEvuK7uCNrkHG
mmghqHVxCP10bWIk2ZuiuzQ9v6N3RSHF1g2xAWqKKV17yCb0SKZ0VKaQ1qp9V/XWc50FlF4oEBXA
RgrKybZEtrDtmTtT66/ICGH+y/Cb20hDajO460rZ2PmyDC4Kg01G7s5Y7HWwgpd92f0VFoJMphlI
j/3sCSiGhxD1tN0Eb4IThwMgYLzM49BbyZSCIbsi7WUKiiVvM8iwp+OArcOYgmQsywTNj986hWZM
q6HSpOvRTD582XwJU6t19Mn+SFEU4je/Nupio5k4bCij2xID24I86FVUqYONCMiOz3KWDfmtC7Wt
BYNLDfRqk1gAyyLPvqQOtKlz+QUw1F4HPJxnZAymmO+6ziKKo933NTxGHVv3OLIHkDx135CmqQ2J
046ARwOhb8BaUY8yEQY0b82Q45iVEv5YwFTh8OfL7bhuh+BCEezVZZU8207/o/gYuRGZB5Rqm76a
v8MulRVcNfmtoUhXcco6a0JwMtojYaPrNsjhUEXoQBPjLocF1cBrmoHdZUOTJCsaMJ/VvqZ2HlTA
R1TLUSLvwFjdhw3BVSEFkJWQJRYTioTGKL/JmDDXljoGK8mvQ0f2gssJwjYcHLZsQ3QQRZStPQo/
Wk5xva0ssLrGUzpm29K0n2Er/mlHyR3C5jZPuwel0S7wQj0BPHuPFE5xMYqtONaZR0pceTZrDzKP
a6/1alRyFQJx7cYE4Jvkol2X1vhYIVmovVnz1d142sAmwZ+d1aAwkibd912xK7D1owuhO+bXr4GV
3idgRNJEuzQwnK0KLA6SPF7CYbgv2sJYh7G4NYNk61nTPozVBwRPM3LK/CBw4y3w2SMPGbrfumEl
y9St1g+bwsesU5H3pRYax9bwvUjAl9dWd+xTBeJFInZRGR8bhS69UqpvQ1TeEor2h/JqveY4tosq
jRIwzd/QDp+rKrlDPbInQXRjUTfNpoJVSdIAKeTDXa5GD5ZQNm1tNJStm2up0e9sDZO0hdlSrTri
Y/3gUc+Da7arVH0r6zmncuxgj0VBOTwoIRJyapO2VpTI96jNjmyllT5Z+7O4ysqbq7Qtn3WyWtlh
IOBmEk/NP+pgo/cX9o0lWW5jlB9TonFeQo7dma6op31PLy8ZRzfIjYteK51AtdecTTd2MeZrY4o5
Danju1KzhiMB2ESzOcgmkZgJs3gjYpn81r64glsbcMbF+jx0EjsN+yuXus9sMF4ahGDrWq9dGLN/
hZld1Fa8Uf0iZxodvoqgx0aPUZue5QGl12Viiks5Dv6gVzoUWXQ0a/CARaOvsGju8PbkqFZJZMHP
eDG2qeNnCh5Sb/Z1OpzNnmSNA1SQ4XWLzA+/7F57P9hkNRL1IN3QpdtB/K1a+MukYGaJOaOryZJv
wz1CZ2b+aTcW9t04c7TQdiLQ5uSeTEj1q2F48z26fM0kjt7Iq8K+/pPjPRxmHLRpGLpFZiGxHrMV
MWVHaT4US/asl8kTB3vAc5zHNwrmiZXfcFz01YqtgOX/NUEMIllUiZiD7zEltx67Y82y7vWelCBd
/sK1tmq04pBSh8yYkVRUITo1oKCI1iia2K5LvYQrowAbjY3dbrd2N16FQbgFAGGu5NA4+hInKGMq
Wc4Y/dKk75Db3/ZR+pKOPh55/PPr2tDdYvQuwliOHP6FKmxbvAez5N7LZqmFDkksbLMtS2PMfD6o
LP5kZ+bSbmQ+L6De+V51oXvtppeiDTGr+8nDEa1RlR5y4731/Mt4ajuX2MNLISG3UeB6cfh/GirQ
dDEQiIQkZvRw6aVSeu9RaYerGuWa34nj0AwsawItZyA/tkP7mvmqiyoZeaaJkEhBnoHl951dY+NK
XsDvUuyMWoSuEldvUh87vQb1HgemQyMZISmd2NroNvVYvIxhC7/bUB7yhv10q/2NMu0P7JZ7WuDA
LC2lpJKB6z826ZtCGtmlhgoCuX9Qo+hC9fTnIqxwLKRM5zBBLuxpQM5hBYkbRchsaaWqaz2GXOXZ
wDO0q8ksHjxPRhijGrh2aZ6tqLrts8B/SCx7r2rm3ZjyFiZ5fEwa/35oB8JgsKSaqfTgm3D805gd
Ki2HyL9XO0yoYTDR2Rs+wVRJnBqzck1PG+1AULhxrb7NhurWNubObr8RXvGJBpiwAji2ZW0/13BG
Brmdwcn9LsHqAfmSHha7YMot6E9y+Wayq9c6QXflyfJbmnJQaAYKxYlyLAp7V3gNlRJD+VPZBm3L
kUcRsZvDF/ZRCfEMqx2McO3pa8OqXuhKU//V8bLVafxEccJgghnukxK7ILE7+GDK9D5GRkKXCgku
x3GZLsQmzGmymVaIFzUqOkcBtejajHWj54vjG6TPi1qaPoVjsW6v6zbQLsYmfEBr8RSI+kBJhPO1
MR6p6FyzEfBxy5bXNfJnxD36exxBfKw6aOCefKhr+1NQ3NulJWwTWR2oMlP3R/w/8OZVMBuT3gk6
FtfcEO+RX1IzC/HESyMy5CkATGPbSHmptIYK2LravtJMM4FDZjzbXQPExJBfmPUdO6s/03o0NnJB
FTqikwDM5A5kIzHkCoctFLAzbDL4AvSL/EdC9lBJ/aEZhPXZ6cZrYNDrNwacM1UlgdxT2GpO7FLL
l0z2r9kv0t/vxW2csEHuveg+re1/MpMXSyXE1/TH3Yyiibz+dTQQadJ9IAAEgm9XukCcn/q2fMxK
/bKHpa/Kw3stT+gv2LshFvxsdL5NIYlDmqYYzOq7pgs/OoFuB+pmA0CIw1SitmjLKfcHQXyRKCmb
pia4qLpZ+YT9gAWaQ7tMYSs6jmP8WeEC/z3B50QCmjwnP3+Lv7FKrJI9ctOdwbuh/8X4v6pZ1L3p
6ffPP5HcIy8S1qImklttfqO7Ds9+3z2VWON//+hT2UnyfE/fvjvO/CSmQiNtsSZsxSZx/SukTxf0
VXdozM9EQZ16QHOu1reLlGlo9Z5OerA6cci0MuVSMwXoTGChnKp+v5MTGV3y/PC+XaMtJpC8U4jN
KPwi/RUfTBUlZ4LGTkR4y4vopCCpu6lhoG1RMGx19ttRhC5AdROSR8C0oL4/cyHlRBaUPAfgfbsL
TmvaKBP6ujUe/evJqVf1H/u6fpUeR5f4lZ3SOP/taS1SlIJgFCB04HeULOSmIPGDhcM7k3KnnPq9
l7FJyL5K0ErS1npD9om3gnhGd67HKonDbgpRhb413GIL0NQ89+R+/o0IVfrfJxdXWkNXitCXxsXx
sEWqPo9nCtNrTnzpy3SBHcneMqWtMVY8/P4UlZ/fTN1evPlNYLeV31vBLnuZ+SH7lAtynH0U1WZY
K+vckUAvnJllTl1rMQtofcHK7g8etZgbI3iHjPX7TZx6cIsZoGXt9KqUB+cVALm8o2wdddD+lfRc
g4NQb3+/yqlvv5gCrM6P5XogI1rXjQsF+OwEoP73jz51A/Mlv70zLShCwAs5uj7DOuZV/ppRD/b1
4+A3r5X1gibtzC9wYrLU7cU8gBM/1BGZe9v4qd/8/9jckH3kQXbZ2W9RkP1+Q/8SRv9vDhiCmP+9
IyyurO9+C1R2yhFoBsGHHgwfXjYWrlXq6rqb0vcmLHoUOFSE8pRdn1ZHOlqzwaGgjwbMiMCydgb9
0wYcNPi6TSyiGH8yLfwk6V8EaA+ayfKmS5T3Gch7Cyd13rADWNZ65KWI8SBaUygzlDM/06mnZy4G
cKSOmafOqFyxbfbtW+DGuKhW8Pb/Ba5TIP/96f28EOjmYjxXeSYMxcOfWufGXVrQk8nNB2W03N8/
/tRAXsycQh4EzlnmNqVUCNFqDkGYn0lqPfWE7MW8mRpUZuqGeFAUhsYFdtOL/ApBxhq3QH8TbM5F
GZ5YZXRrMVfCHEiUqWTa8h7bjXVRb1FJwt+DJLO2VnQJMf1uf39ap27JWsyQQxxVhINjLeR8bG2J
ntxaTnyonmQHn/rZZMuTd7QYW1UKwGkYuUz4BCQjWQXrcAP4Z91Y/2IgJcc7826e+PmtxejykoFW
UjRHgRKXsBoG3n/7P78i1mKWRD5gxjTQ/B0sCRJaXCx2BHNs0NBtUgertnlmhT51F4spU1diKemo
JO9MfeeVuzp9+f3nVtVTn7yYIkc6MjNShqSpTLudUYjmYNETDkoqE353BStgl5PwMmhk3UCiC6dk
W5bezjPB9df4pwHKXKN7z6jAwc3sS2ruIa2wdpvmsRur7baLR8eLK7RiRPqEwVaTveEwpgIlWBa9
t6h+SS/aSgknTnkKj6Css1XVJp+d7dEGTUnXgWyI7Ny6Unr8F6EYN/5UXUdate3N0SkreP4T/aWV
JqGo7okVUazyearbdxOStaoMl22GGS1Ee0+rdVpHcbyVJPOgW91dHIe4b5JLWWS39FNcyZ+rubPe
uKJmX9UvEkrCwhLAuc0XRYNna0ecCIO+g08XD7eWRJu29JvbIm1fh1Kj6eB7ACpNnstYUTVpVAE3
Pz7GOSe0LtIAMzaYKsDXIY8jzXuNTxPOuIltkfL3fWW1R4GKV5W1B2korogG2uAC3wRFC51Dtt+E
jWZW5EBqx+TzX0EJXZKv+msJBXQk5w+cQV15NiuI8UBjDDZZxRfWIvwzlSp/hh3kN9XW8dj4U+bo
akytT3x2aY2CpoFbXwWhM4oJmZtQCGlEdoOd5KZrVBjuA+7URrvBq3eJEvCyJyGuLM2bHkx8B7VW
i7NNkVbY7sLLpLFfdaN7lRrvWRnb97qT4BlElJmTuGErHso3td3dZvX0VsXmVeiXO63qLlnSDvWU
PnrI4psm4v2x6nhTWbRc2zR/0RvzuhUY7OCR4j/KjqAz0VbGf8yi/NuRiD7iE1SJ1UAl+BYbM41E
9z79CnNZo+BbH+EjNRW07CDwX+IoinFD0DnJ06FwpqHd1FM/swPbV123IifIZVek06OdhF/A+2iw
U3UKo9sE/yh2ybu0tB57qdxT//HALDa4cEgS6WWTatvUWiD3I5T/oUQZAYXTOoKUe5AC6SaVKGX0
INUvMLy/RBbpT8SsRKg/JrS9vpBcVU/vFMV/ibQBh7jOP1cjQWquPqCz4/A32/fy17xsdkGQX5gJ
IccoM4j4CTp7p8b5f9zBWottjRpQ9EPZGexk0h340aSrAA3Bf1v2rcW63AT5xH6GEGDPUG4M0Vzl
IFMiKzy3kM0T2A97MmuxNseG3cQTsSE7eBx38tOcDh6u6aEctQ1g+/+8NpuLtVlLbdLHyjLYVWLD
KuN6e//QmCtl2zs4cm4lR3v9fa4+MVObi5VZaeXB6kNuSJ0DQLsDipLN75+sntqCLZaxvKHyGsld
tMtSCu951BwQ90RAFuuNgv19JQbtIc/9o7BNegH0btSuxPcKN7jI79Wy2XaesqMi5sg5LS0vvxun
6GkEQelnnCdFjdofptEf0aPJhu9++P1rn3ogi0VRLkO1MkDX7OT2rsqf8+Hrv33uYklUkFMmedkF
O0WFYZrZiJz8M0WPU1958UaBFk0Qnjd8dLcekj8JRfPfv/OpX3DxNvmGSmmuzzHaDMoNoYO3aaQf
8nw68zad+vjFy1SwKQhLuw1Qq0VXRaXsC6nbqVZx5rB5ogChG4uXqDBCQxMNVuUEEe1ebMJbaZ3Q
u0CjB9vvqdn2O22vvsGyPLOhOnnFxds0qVEZVFYakUFuYLtZ6Tfe1lhHrrTOdspto7tEl25Fusp3
/+kHMhYbXr9lvav1wN/NPXgtoU/Xba0gcH7/9FPbdmOxzc1MgPoDRZwdb6wbXsYbY1+/GCsYHVvf
mc7MQPOH/TClGotpIkFUjfERwGbX2I6U4bjt8cAZNwIIye/3cWKcGYtXupaVoTAn0lCKzF8PyPzL
4DGJP37/8Hkw/fT1F++1ZHmJLYQX7ki+u8LU62aBBq7GFF/+iFjKT+w3gIxYFfq73y+ozG/fT1dU
+fu3Soet0jeoFeoCnM4lBLPBQR2ipzr2H1HsPU0DFDEJarBbQesZUA9jCzl36Xlc/XTpxYSQaJJg
09X46NlheSapuh9T5RJE3GubSZy0igpEFwLBRBgvU1spm15EO478/LcgQBxRYqwu8K96/bGplTPT
nzK/XT99q8U8ksWZImVB7TNM/Tu4uC9zRHvzgZfWDY/dRetwlN4nvHnauff8xIjS58Hw7SdImgLS
bzpJlIDMl+ngsnt37LV5pazrA3s6zrTnTun6iUeuL6YUvYzSPpMhtCh68lrn8Ws+JOuiLrDZNy9I
a++1XHOsUdu3oXZfhUDLlNqlT/wYa7SHoXO++HpGnFVpYTtRbkdRsGeOYTB1luXq0BfwmcCbIAPr
z1TZWwoPxOxoYbSqa81CMYMiIM2Mfas1n3orP7RB8jCnkKZhwK7WAuGq1Fj4UH2DnZkqvNR9Kr9p
arRj7oCAEdsCh4J4L6QBVE94CET6MTePWk9cNkpwkMg0Ic1sYxb1qyZkEwe2dFCs7gqR8plJ8tQ0
JhYzDKB2I8nIsNmBVNmnt+k6XmdPRKqvMOc76rl348Rr+e8H/DYmBEzSniNvsENSnv+Byceok6to
3ekVDWn6a+uxhBWY1m5Nq1wAHDOq8b8OyMVMbYLcGQcajJS5KEhoZXssgW9qsXH0IF/4kXVr6li+
856e7p9A7zb24G/HySYPN/my1eBMi+fETkRfPGkvQw+o6ewm07q/Luvw2aztze/T3qlXbjGJRwkd
zwSW447eyFYe2XXXIUgssfr94/8tBj9MIvpiHk/xMAMnGeJdXVUjyW7lRWhZu5BiBPzVG5JBnksf
a12rgZFVpUtaqZ9B68/BDDUc8UQibcFT7+b43YQQ7EEWd7pXQwo2sisCTpoNiVPXKsUJV7TGTSXQ
xtBYDmEeTI8hHhBq+rehl355GmzxsGPt02warRMAAz2I3EnyXOLxMgQzxAjBk7eVpAAmrU2ovgLf
9QTmqiAK3uq+BoE1Uliw21t5Dq6lpVxP+qMuVfvMtx7C2jqEaKvywnvtmubZ1CfNGUT9nCfSlaLZ
RCxiPUk0iF+hHH4OvX3mBTmxzovFD5gTmEAtJfF3doGJ/jlGJBWoHC/tp99/wVNtGLH4BYvc0Eaj
qKOd9di51HN2wRoywobAarz8DgBH91z578RYFOr/Tv8xNPgKkTAnG725lEDplybxapy3z9zJiQVN
LJZZrxjabNSteUFTXM2J3HhLBbDvcUOifSc1gmowPB03uxIt0rWL5FxD8MT7KxYraeobkmS1pr/r
yTsYs1cNVcOZe5o/4of3S1ssmQZZXp0W0x4XWyKI3HTbusNGXzfb+sw0f+K7a4uFEhNxnXc6R/9A
J3CtBkx5rvGrnPju+uL3zkJo2pUm+0TBdZuhtDSM5SiDTbIaiAWtMZh79bSNIAiqgXXmgZ0YY/pi
DJSeaaAIw/ehBZeyBJwP79soSWf2TKc+ffFD9xr+YzgP0c7zyfdEaCOwX9pZe2YEzz/qDz+2WPzY
WQdzSa10mnFKqO1DfGjwAYMe+Z6AVyMFV57JVgHxZ4TGKXF+H2InBoBYDAA5GwJ1kplgIll/Bdd+
MNJzNSvtxPMSi4NWYokxMe2UXyMlW53QocmaHgxruAYlSSzeiOFjfJ4aJEyDAGYbMKU7OUhSo0xu
rUG+4WV+n9LiNUqSqz42L7Oh2spq6Hb4KCQSMmO12gndg5oINAFnESVDIKOXmWJRimStwAhEPjN5
ebEPslYD46Wq8tYfgYT8/vBOTTmLDQQMBW+oEcXsQmP8ZDsJLqB5sCsqvPhqnQnVm5ZJ29+vpZzY
02qLp0n6KAQtn1rIeIueqXPEur1Cf37t7cfjcIEE0t7O/Sfjuns9c8UTmzNtcXveGEaZkvXBrl/L
a3mTON6+ucC24/ruubO4cmKM/Bs73zaAGQWpsG67WUQzOJOTOATlzGaRO54md7mZVQfSMWrOdOxP
DHdt/vu3yyWkScg9jAzeMUrS6t8m/m+bOG2xjkoVyWeo5P2dMcSbET1Xbv75/Wc49ZUX86ifSMQ/
FWyRRYn9SqpdRYmc3z/6xPjVFtMlLCniU70u3FVldmkF/ToK8E/ApWu0Q1H8wbb4+3VOHSb+deu/
PfbMZpMxmHNX/snaovnf2WttK93+a1+70ZnJ/8TdqMv5kwgTpHxcRMq0tVk9zBr9ptoaODELzyNU
70yx81TBSl3MmX5cZV6uhUzUGbtM0/bvy0QpyNEJLTfogop4SXjdhlVviLjZCjl6i0R3EAqg2ZqE
UzGiZe9LIsdM+f7MAz6x2KqLycFIK80fCqZxPLSHTJ4uSz9ziWk7GqytmVY8hGZ5GNBcAa4403I/
MR+pi9kBPHjeF7UNGNgjObHQyeQy12CtiWBgF6R+/X5nJ0b/vzr5t5Hjm/2YhjlDNBjKfRdg5wpM
AC2/f/ipcfmvFfvt08taFia5gNK2ezEuiGfcaXfSVe+oDmXOy3Pj8t8c8MPCri7mhsa2KGoZ4J97
kC8o0W3y10U5r4I3tZreGGRTbgCe3XkieMC8kDh9pzpZnR9gEshOWNbHksQsWoREf0tR4+Ph7rzZ
KRkdMKC/CnDQSK0nuqo+OMiuyfZ2A/URDgvZ4SDj121j7CKQxBetlkGBtbSrvM8kbGWgVs48yVMD
cDFLjfRKGwhdjAZCPzcolfh0ILRRM3nrMkcLnknWPYR7Hwt+0VLiKHe/X/nUAFnMYbppNcrYi3A3
kgZTp6/p2bbVqU9ebPdyfTDsYoaeaRagNbvWSF9pO5Sx6jsSwGcTLiCh5Rwypl1kYvVhW4LOGMhH
PFvwMJZvf7/DU2c0ZTGxkZXSVVrOrrYjwGtVvGqXUAkJGFvrF9212KmX0vFc5Wx+eX8Yqv+qhd9e
CETcojMrg6epU/HJ7i2YFIH54lf/9V4WE1Vqjy0YiXmicrKDvJ4Oyipfh1vpbVpr69ghLcc589RO
7Cz+zd7fbkUj3hrBF2VXws66dVuAmNX1C8NAlh2Gx4Zg2yIht10ySwQ2SNZ7I30yJfJ4tAAnqg92
RNHvznyX+S346bHO3/Hbd9GlJouErge7AvzkuCbMbpNvtWtAtdk7p+ztOXHKqZ9vHsrfroMeAPOM
4OnmFq5mrGIEiqz89LWsn8/cyTxn/XQni7lMb/OBDDuukBwUd3Kqm8BN15+t479SK3DO3cepJfbf
hP3tRuyMbE9ovuHOH+x955GISaUgxZ4H+kGb3hAk7DvJcNWxWJstYcMGc42X+NlqDPBjTlqFzTU7
YIQozkxwJyaDf32Fb18IzqFQU0IqduGkHXAF3hFndGaknhqoi3lGjwAZhQHHJFMNNl7XuXWBC0+y
zmy+TnxzeTF7tIFcgGGivBgqD2A4x0Q+80hO9VSW4n1kH5VRJOwA+rXiYunbcMYXTusIFPAEd/w+
4k4MaXkxYWAyI2FOZSR4Ki5zb9CuvQI0ruIRrzckx/92kcVeZlLMQQ3zeVSDKfB0i1M2bGkiirri
8fcrzF/3h/dGXswASie3Ek7aaKfLygeYjou4lGYxfHiUbAtLp95PZ4bTqQc2j4NvI9VqJCUW+jyc
Cpww8odeH4Osd5XSPrP/PXUriymg6oHGaGUd76AukMCFNqFwkp7fJrK2TTadG12nLjPPpd/uI8a/
KuysYNwW6YtVYLUB5bfXq2hvwfvENr/WS3mrK+9WF7idbW+6/lFCpCZ1ZPyRl1AZVEzk8Pr33+/U
U11sM6AS1IKcKZrGWAah6ru2BbM0eJHPtcdOzALyYhbQUsnPzYqNLs1P2h/7WHlCq3zmYf784WKp
8Ld78rM8E00CBuGV1wJZDVUoxX9/fzY/zzBiKeWvC5Hak6ZQpFaDd3A9JFkMZ7648u9k/n9fHGQt
/zsMEIQJ0eKz2TV6VjqohmnC+fSFfI0yS6lFjtFpF9MUXnfRWHOu0i6T0rzPu4nshGqL/XovNN9e
F1U5zmGA/N/C+CikyU1NshbHGAkc9L9EgK0LLAUamfclYkVfjSzV0UAQaqRY70mv2ivfwpxqR4lr
Ce1Ntr0RN1u5CzG61pH2ZHvBbZYV7CpC2+10873Jy2PREykQRZhtA1AqbZt9IU+/Nwz7oJL6i7jl
RsoDQTyBSRBJG300knXbW/AvbR0uK5yqaiXL2d2kprvEI54kH7e4mQ+5DX1gtAhK1JTXNhFAxYg3
Crr6T5PquFXl/LMllM4T01WdkoGlCFz7WcuxWwoQTkLoXpERLdaS3DyFQfRs+f0nR1hsfcXwIpGp
5iiWOazxFt8NsC4AmZBEiF90hmvhnjaBolYhnN/cFCiQPAtklf3o+9Zb2Xjg9kFdtdPLUFcEQBjP
NDlv/BoPeJN0G7WRP5TQ2+edTOIxA7LuzDtLJBvTh3lm+tNXBveolRvHD2Q3Sshb79vxvra1hzBM
H/OOq8IaLdZ6JLmmiQ83tq8zNc1du9TAvhvBAeDIpZQ270kdXWR1RcxF1FI/hSFJj6o+syqdGvKL
OdDs28iu7Z59sk04SGqgIMFEeebDrZ+nPrE0MXCaIcdHEox5W7m3yLDdSlV/UxhEgUtRuS0CkAHU
bB01jz5qokwBoqHR8Jpn1Qe4GBIuBHn5UyXOV09ADcgy9s6qDRxhZe2acIvL3ui9tUeAj0kQsKYp
n16bQGQvVYLnRkLxaCpjWrfJJLO63hkDHm1gK06eB4dYNkmCN8aZ9bY1SKDro+FSbSKdbL/4r+Gl
OjJIOaYG0m/8ziL7ui+d0ZSeTG8EbWCHx8ioCDjgELAdJK93ogmgcD5cigq6jZbejbX/JTXJsYrM
dd6+Z0TU1cPwQnQaEIXIv6rV5KbrFGf0tQ/NMEG19JNrSDFAI2kidaX60PXwK4tBWYVK9RHMms0o
1uF28IFW4l95qQi3Q6LfZLb96YfVn6iChy6PtPfTVrqzavXM5PWvV/7D3LXUpBtKVvQmNJXdkOrb
0TIfPSy1wIcs18qiYI8GemOmsAIgIaYqvrga5Gs9yXDXeLcTXXuS5lge6rD3kwmPQuiPbRy99uTy
QggJ1tjdXvt43BR5dCnhhm0x1NVktcPns4nZ6tNNOukH8s7fqyq4KkdohuBtJFtgfvcA3Y1iXJFT
B48bkkWkB/Dq7BQiUXjTVfGdWohHeazvf18jTgzpZZMsCSoflYTgZKI9jESZCEC9nQ4aATIIZ9nf
L3KiniOW/bJ8IiCEBK35pAxhzwlc74Go5w0R85iMjPrMZU68/Mumma0Y0B37BIVX/DzhR7fMc5ue
E+v0ssZfhyE90tJGChDvBNxdMKfEERjnCvo/b2LEsqA/RramyfpIS84ZHCgUMF0uPMfcQNlylbW+
TjbJbYhBfHPm55hnwx/G/7K4P5qFUD2L6yWHYl99EbTgkGUWrI2VtK22wLi0M/v3U89tsefVAViH
tYbep4HHaA/FQWPGU/szTYN/hZYf7sOen+e3rWjeCw/9GF2DEm+DtZV1V97MN0PEarGqneLJ/Dv9
pWFORuSRAs022P7+AE8MNHu+3W/XtWS5bWKp5bZKZqw6uwimxj3z0SfGgr14ZAo5KDFdsnA3yOiR
hOTFKPxMMNVl9UTsk7wegvx+HOpjGpMaoQW3LWZ+tZYaglHlj6Y07ow4e5Wn5nIk8rUlOVW3MQV4
aQxUZBicWsuuwlRcW/+Ps/NaklTnovQTKQIk4W4xmaQr72+IrjZ4EMLz9LOomYs6/E0y0TcdcTr6
QCKvvddeH4zCyjwGPWgSEmX4WQgpSI0iLUNR7app9zTrnlAe2NslFI0glWnPstYvuWHtCQULuoUz
NtxcIR0vYcLFBljy4lrwQHjxDGN/NzawmUymsTGQ1lplccynoGxxOH6Ffor3DFb3u4V7QWQWLqDV
99dbfu0Vi4O+UcNPNW10aNOKe11/boM/If+hWenG4WG+1v9lrC4L1PIAfB+LQwYRw+MGRPn4uSJ/
AvMCOHkkHtN2615O5yb524sWWRDF1KUVoDbCj6oKusEqmg3u4Ng6ZuUFthReDSgtKicPUP7v9WIC
bl4oD6LG2ZHn0a9eypNlYEQA9Zp6PTPJUdeQSMgQVoHX8N0AuOf19lbXfujiBgEPLLNnHbYeAiG2
OmCbgxE+dHjSeqBjvkuKCH6/6qdS6z+g8zlItlUmsLLnLQvecqgdOxPGnz6c0D5CgTPt1D+XpnoT
9sUzvOu2FOdfWZ6/dcViLmu8DLkQKBqox/yY1PJXyyxqV6LFH11ybhQ6wT8ajDgAykuHdOZbVsTl
fphGfW+M5aEQ7DzS5tBZ032pqAcr74Gnz2ZvL5jjhL1xKGv5U9G611TvYdk9YOHrxl2TcPd6H62s
3+a8gXxb6GC73qVqjgg3XJZo+QE2XtEerj96ZQ1dVs4UZBpVXgzzdAthKa94Yb1VN7P26MViASuX
rgAlPvRb3L4m/T3WNnIaq0N2sUag6Ak89KHELunCWt2DJPkU/r9SabKxAaysE8tiGc4V2FSlgsCr
ubDhqBaLjwjuuKl1C8Jo3/7KrWLjuDQvCH8ZnctqGQ4PzKBMAGWfeiM8hAlAwPDObm0UGt8Eeogq
zUI+pnm0depYmXbLYuks0Ipx7IvEV44sQu2gX95wp3amU+RGnwj7W8Xe+oOCIMSrt1J8K2v6snA6
rlAH2WkQr5ogx1rC5di4pvAQgNz0T6PYWJwEAhgmJnUHKYaKwssoOMFjfKN3VqaesVg7Rj2GiRmL
ID1uRzBzVHhOVLdUVTdm9koknxuLqQ2+cYKMD8KRDczm3bRyINDbgyHuAJvrwSd7eNEcsU/+7cRk
0P8uJMasz7LgAuJLXF6B+IVv2pZceK2hFrO96sBgUNoOnmTh+NbFicvi6A5RoI1fvjaEFlN+0Eeu
w2EX+7YcnrXw3PNzjHAxhdHj9SG0kkbky8oeGFEin2whksb3Eq5XpQ1nziN8bS/G/fSnPnR78fyP
3aAvzgYm/DYQbEHstrdMVH4+dPnLxkesXCmWxTu8xo2/E2imYdeddd1uHkOvs9leO4bOOMtVN/OH
K8vIso5nsAKltQR2797Uz+mg7LQSuqugpDAMHapbNoJiSrXGybLmMpjwGUBcA9SeUHliEd2REfgX
1Fq3vD2zTn2+/vkrO86y7KdveBKrIY6nIVBtwwPXNwbf2rcuFoGGWgFNrDT1h6q/1cfCT+D3bUaK
z43qjhnqRu+t/fzlWpACnalxNGkBl8CmeKGdc71dViaPvpj2U5RmIHHh0qyEBCbNpmobKShgqIOE
vd+w8ZK1X79YALShC4xiDi4QTey72bXNqnDZuf4Faw9fTH8OSgvAwWgaJuneSGDMPhHj85+erc1H
gG+nqyFuAZ8Hmc5Xkl+Redq0v1lZEZdVNjMnDJC2NPbbEUbqIB1xh8Ps+PqPXtEP82VpyNR0gmgS
IeLwJr/JPYA+dvqbtNPNJPPaz58H07dm4YOGmnTgJf0R5o9QjiFdjDMD8L/XP2Dt8fPff3t8X1dT
UuHc41OUGTagMsQCJKp460Sw9vh5IH17vFXlWQxPfLDrlTNhcBzwyvHh+i9fEWXyZVmH0QQazIBK
ZPgA6sXt+8Dc0DMeGtVBBa7dw65pspNj8LB1fFp94WL+ljVYjFzgY4ozYML75ilyZvup7JS8tC6D
yY3c3JpWloqlRNwiWqjo0bwLonYbZFhYsd6K+q6BxeL11luZydpiJstRyZD6qVCCYuUXUppPMt+6
y6x4tfClRDxOrZbkUqLsE3AJexZSCr9DOG2ATlYct2s11iJeS1k4YtUEzuwg9aiPc6yQ49SGJErr
wX0VcS+UCsD5xC1upku808EC2Wi61dfO+9O3QQ3o0gjuCNqujfmnJO0TbBaeQhUUV6V6p4Z5CbS6
BMwLvi4BQ2YJiAsBGEpI+exMf5slKrDH8+bS02hCtImEfwA420gBr0WX+WLB0JBtSIBwxEXmFnd5
HwYD0Hjb9LHx9F10BO33+gBaO6gtS+84yBlTNeE9gFyj6cF08cUnbFD4IxRne+sAMEq3ZS21sows
C4wGYB/NPk8RyxbpC06156KIjk0tNw6da49f7PjAXGgkFviULhp8LcjslqNS8R+jdcuSIjjQDhoK
GCI/VKljxIUjJ/Beouexer3eFSuX5GVNEUtENEAxi6wFH0+6qu4qKDP7Eaa5Y7nL1RLY2P7Exngj
VLVyDFuKyCNsF8CJYXrXrPKyyThkUMPrVYv82SVX/s3li7PFYhsj0lO11Eh8nUaXoVHdqQsejLze
0ButLLBLUXlsGRZY48hhFOMjB2ocJrKTcZd1/5h6XWrJUy3tuVonqW8GNygedTrl32ph+FJAHoMh
mFAVT1aK5mxVnUtg4Hx9IK3tcEvNeAqZKpvmoYoEuvaGddUPXOT2gHK1ybG40RCMAJrobuNtK33w
FSj8to52KnzyLRNBYE1GcBgOTGTjTZQjI+RIuuYPIqLch4bHg580yKw5OPJq+ZGGEmZS2VtXDPfj
BO4vsTaOQmsr2lIrrg890J8Z7Ap6eDTvYXpvq5B9wsQu9KZj8sJ31O+2ihrWDo5LyTiS58lgwQrX
J/ktG2DMmig7c7iH48mpaX4qBtAE4MSmWxGOlSVuqSFPh1a00zxqQnhNwYPeBHtRNzYm08phYikd
V3EvAHeEzLHrEDl4jXmxVJ6vj5KVuBxdrAOsVMay1MvI1wTc9tOnQoVWFOY5Q+jGKDSDL9ju+ovW
WmhxcWoi5OJ1A5tAIFEYMxHrpRUV9XhpbOwya620OHLBu4j2osKXBPkfVFfYWbcRPF7b8pfS6ziP
4IKBgiFf/5hPQYAyerCD73fA1N2G7ta5Z+X3L1XXNEmGYVRRhZmoFAZrVS/Btsj+cen5Kij7thio
XVL1TYdCzNkSfZdLJ3NhUOkOIw6OgJ+5w+/Mg3R3Y66vfcvikNQPglRtg75QImrDpk6mfOND6Nyd
fwkkf62t3z4EqvGcaQnqLxu391Q329E/qls75Z4+zw65tdueg7f8Xd4LhxzIxp689j3z3397aafp
ICQXcN5qTXpJItz8IXe8Pi9WPDj41zH/27Mh0MzHmE3ITdDklEq4bZuRW5Tle4ClF1bd+xy5/ziY
4DwwlRceBQGM/UE8FERC0lLf6YnioBJ98qQFu/4UIb3rP2xlwi7V1yVoRDAwnfvQVGwax05QC9SV
bNoGrPTjYj2QI4uQ5p0XHr13LGTt67ykLpw1qa1aIJ5c/4i1y9LX/vCtdWVcRBn0ff/3GD25s69l
4IJ9ZqOdd8U+2lh8Vhprqa9Oo3AEAhUDhFWVW1rnRsZethW0XXFY4EuNtSCZWUcUNhxjEgDUqViH
IA9AzzMZEIoRQaUkXOhgO5Kjrkcd4l1a9jvSIKFfgSZRJMkfBpSkRzmw3AY0f2AEAGFZlLteQcWq
OeAfS/Vk6Ml9bDTAnU+3OVUit1cLJMom8dtoqObwAQ7yaVg+8954HrPsxJISuRMWeF0ETVcWiFNs
QD+g5vD5y9QB9I84OJcFkFQyS7DSwJhICvlDJJDgTI21D4zxviugJ1TV8gGknFeSZ43HoFPDptD/
6oQOJLIZPGVN9tHoqKrp2sw4hCMqADDSIRdKahhVqpCEnfNORcGoKNONUbNyclrKzWMlj2iIWelz
pXAL+pC1mQ3csW1oG1eKlfVk6RpfUrUpukHBjShht1Idn4DBeL8+4tdS8kuROYDnQVzlKBFuixuo
L/vumWVOD2OOF4oEWLWHWK/ZmzqoiAf8GRgHbT951N4Omq8cKZZO8uqEEcRGpKn0JtkHYX/RieY2
mXEyCT1UY1ajykZhG121cltaWstrYRjx3pxQGCt/JNOdIA44sl5jhXbNNo5Ia3Ob/nfxB52nlISM
eEVQ3pWcvJM63LX51tFxLc+rLFZCdcwolQbaq3d6b3J1R/V1dIq+ay6tf31QrC2DS2G5GCSUzoqK
1faxc2MfchYXhWzHCe6+qRtvuvv+vanYUmKOi3AzVlg7fCUYXwXKXJuA32npVvB97fGLjJKQStLm
BY+g8DphY0zj88A2jqd/H0dsqTBPdFMJwfZDcRZ/yAeJImjYeJBsB64jNzam5t+XFbZUkDHSF5Oh
4foHdh+cqk8DtFQhOLAh21/v5rX2mf/+22an5iPoL9BZ+YEFDEVHbDGiEAfdcP3xf1+12FIthmA8
pKSzAbmG1Thp//B043i19rsXASLKUKWtmQh5BCS5j0jaoYIL17NElhu/fOUID+HLf1vGpIkSdSpa
Rrqj91WldJgeMntyKKgQm0G7tQ5ezOQClh1WChSEX2HDCMLKCbLKAzjbI6TaOC6uNdXilkPiceRm
hoSInh45fxzG20D5/Kfu/R/RWAFgZqOje2d3OhQwnEisedcfvfKrly7mKQjZLAbR2Z/aN1QJ7cfo
Pcy2ap1WhuWXgP7bqLf0cOByzGK/VEA+hbKs3ZISW389o7Kldqvu40yvK1jhp+q7LC5jmDkA7aBG
zK5hUlgUnpb8ut5AawN0qRIXSc31Znbdh0LCBTYWqY/BD/floXTjx61r2Vo3zC34raVQkJ0Df4N5
RsjkBNHvQhq2lW2FFFdG/1K/FQtTozncmVHC2F8gHj+qCbM1ZpwyS9sY/WtdvZjGgSYlD+s286X+
O2LvU7+1P84P+N9bJSyi/9syatilZpDCdkf/0CyASNgp30972EBqR7gSbipTVvZhZi6mb92YmRpR
rEO1N3qAxp3ABIXPVuti48FlZKs6b0Vww5bCLjgJNvUEH1DIPGYKTg46zQftbenL0B539Bz5OUKN
DXcDa+tivrKDLhVeAzzEmtjKEDjdg+pzh0X22IPT/JgCzfmp+WBLIQ/voBLnie9AFERxiGMd2XO+
CyYXnLD4kTxtzKV52/hLZy61XwWT5YRa2tQfnRGWNbXdpA4ufXZ+KLxmsEN3S9u+9snzTPg2n1CP
kQjViFKIAVAlAxAA/DYyVrt6BpRXsLUKfcXi/vY983T+9prWKnpCe+ThwB6uJ6eFyf0OYQGgLQDb
bjwch/bNpXtRIyew2ydgZhEY8LYDU/Qr5fu3H7BYN0RuVE2swl5BbXoYaFvAz8NVLxMKHOKNR0uJ
FLurkOAWYfla6KAcc92fxgke+U294z0poegu75JIE0BYo6oFltRH7Md2XDRvXCemUxeOdbES5up9
dNNwkM9ZvIPR1ovSoVKggGWEjWwCO4e1BdiG7mnBuwpuAFOxlMUeWEn2OHUz+5g4JORPSY3iEqLg
qXwSQAMwUM6nNgcFPBjfR3h2tYXxUQBgreIGWY26O+ldDNhxnLmKruHmrijvY4Uy0lyoCuK47S/w
5cB36g8EOuZp7B1D5IAwxcbRysvbuFfLgwym46DopymV72kmIrsAfjpukRzVlY9e18/aRO+VUExH
oaRgkzZhb9cW5LZV6Zuy+VBBS5Cl7ogcB//RAvVbUW8LNTvmU/Y8quOrpnXMy/vxKTZLLzCRidU7
QUH2beARG3Y6CrYahATiH5ZVfQhIYQ6Gegxz0p1BXYRxNgtapxz5M/z3O9RJavQXjC1wNEFh17kH
/GCH4tZTTmWyK3TxPoym39f5jnU5qNNm75mtuG0T0yuIeCnU/DZUtMrvdIpSByECJ2wJyOX8rOao
GczSfB/lKAgYlaPOu8+hy5HokNFc+qT9YUXe/WSBipSt1lenPswxPfUh2DV1geJABTpaOoaBC4W4
dIw6dPXRgI8Xogl6hG81GvEIaN7BoqDX1V37WsnmWVMNw0PwyI/MuHaDKTwPEwiTujCeql7s2l67
ZYSAEGpYj6oJ/y9YiHldgzqEYEBEl6PGssyqUzKlfyIRoMhtIG5mdXs68hOHLGHXI+XklUbgl5F8
joLatPkIAk9ZfwKzu48z8z5GvZvsskNvycEOYlC7Ov6ZIQXGQBMNh66xgzQqbWQGblGj9QymNUMt
Xf5kij6GPWEE6VpquqxlR25NH6St7mndnhJenS0zuJ3PN6qoPzQ98BCjP4uGPrNcvgg+eZxMqNhq
CTtSab21Hb2pAOYN+viAI+8uAqw06qBuQYE7Qspx7nETSQot1Xo49qgHqsBj00jBZRRBumsVkITF
FB4Vktw1AQVWnaC8TlboaJQR3sdxjBozGOjKoL8fOlBgzTzFJlPxyo5H9Sxo8LOpuv6m6Qtw1sUv
OVQGKv7IQw0PV1bpT5oVINbZpu0/mW6xpbZ0VKjWyx6ZzKEmt0U7s3jHjT1t5bixFJKSMKBcqE3m
Y9y6REMQLP+neCHEc/9d0hEys6TV6biPj9yJYt3rtDdAJB6v74ArJzFjccoY66AUrGhTCIULtH3/
gJum1Go37tvd9TesHWSWOtJupFUypDiJJczR5zOGA3dk08XcL7zAzt1tNtHKoXUpI63qvJ6GBJah
A3wcQwNl/n320IjNo9Lc5H/Z3PR5c/+2u1oyIVNNQIdUDOtHOoUgvAw/2aS+QRWWOp2Rd2cIIju7
UjQ3hr0zuIvFVuxn5YKxlJcWcJ624gqSS9Q1WXYZap+TpcDfNjFvLM1UnawBiH0oqGrP3CT7et+t
vXRxnJCFDsPjfgIE+oBz6CXe5wfmAWGzEYRYmTRfQexv7VkwZgGPxGZniPHJGgVAuerGfFwbCvOB
79ujp0GVxqCBCK0Dft32GTY1eEJjjF9vmK/M+N+GwuJ6kdYwbWoLaCSB83MrNdpnbb3vcGTfqTJ9
7yUqZQ1xE0yW6kzK8CGs6TXtgLwFSOBHjNXZNtXpjnOU7ia6j/zJKbVgwFagtA3I44wnICJrcnAp
AykOjAVU2oJ5B4TtlnnoV3b7bx+wWFaMSJN5as6yM1M/hUoId3KrM9yyHf8AHfcDroc+zwDmFmr7
A2eKRyhZflQqQpmGAhZQDGq0HXTFK6IlzyVRizn1tONhuw+Tfp9POfD0pXFDpDzobfsjrtiWsc7a
9VdfrFhdBUCxGVj4eZcW/sP1vjmpN/lZ9RKPuOXGTrEy8JcSWAKzIEMBSBr2K/1BoeExEqZXZ8VR
G38qQwP4U3BMp/rf/DbYUhk7WpXWBg1e1/MjtDx2AYx1siXZWluAl8pYzUTxXGhaqU/vwwcUpe7n
iC655AckiLD6bhk2r2wl2uKKg2BibU5jkPr98MHpBdJDm3XgJr1cn3JrHb/0PYf5toT/Oxaj4kx+
8t8zdQ7Tx81/tXf/H1Cgleu9trjAFNSE58kkYXuOpDHqC8Fnwl10cOAmeLHet1zo/p74YEvFbE2j
oLMATfPbuoIuvEwOaRhd0gK1LUV0B8OGOYm2scqu9ctiqSpqZoi4mkONII6hEV3Rtzb8NV21/9zo
mrXPWSwmQcZ5ZnAY2ypHzAu4hYBujCN3eFT9eN++hXcqcgeE2ICSbe/2K7vHUjhrpGKoYRgR+7E1
naOenhSYNlz/oJVHL3Wzkgoofg1A+1TrOQEXmyFnev3JK/vSUigrMw2eGxNsewwLacrmkYEGyYut
2NRKlOF/HJSx2Q1DP0LkDdN7hI2GQ3Eb3weuhsyrk9yoDoUevn+1DsPd9c9Zix4tNa55PCqGrkI8
xVRci+wROgtxm+7nESbs4pPt5zUGlZTaO3vaeOXKDF3KXSkfOgEEApYzCd/nzGIwjIyph8SVW2f9
z1qvTpOVeA2FB4xQfpqc/klQzrsxNNZW06UCdlKasVdhrowz0QSJj/GqolDQcsYdLuOhUzhbIveV
ObV02idIxhvIjyLaFyqeXuHKR+wMzBNpujpxZLI1d9fG+tzM305KspctIh94z+zQN7PWEuEZk41L
3gCLxdINd7nwhmJ3vffWxv9ipdCylMuywhGdihej21Hrtur/8dGLg8FYciZq8DB8I/+Y+sBW+FnC
+On6715ppaVTyAh+W5oIE9tC9TRaD3m65RWx0iBLc5Cx0nsR1QwNcj/tLOma+5l2bHg09BCeC+wK
HCjETDZ6e2WBWBqGQFVRUACGwAvSgtdRTx/yQB4RyfFTEI7Catraq1duSkvnEJWB0WFwBFmIzwEk
j26Vg3acF5/t5X+t4ea//zZuUctilEKMCN3SwWkQOeDZrdrdX+/uFakVWxp/F6bU2lbB1aTbFQfN
RezJCXV7lo9VlR3t6IE/ImjU/KB25G1Fo9e+aHFn4Z0VC/A6Uz8ltdP0L1Xwo9a2+Aorp4Clirvv
AisF5RJ34wJM84Na13ah3tb9z40GW/vxi4ltDd2AACdu+QqwO072ru5mDUniSj+66Yg3F+VsiwbX
zoJLUbcsQ7Me0zSDEEJxMClhmLZrgLpnnviINx3CV75pKfAOTKs00hJtVld3MX2VhRtnb9fba2U9
Weq7YYI2aiijzPxqgDdXKUCmPVx/8oqqhy3F3GkyljjzWbkvpHZWopjbAUWmqizG5z5R96oFUKxm
jZrble6U9rHLgLh1u5j8HiGRsXnP7U4ff6WpbtgjSAwVFY+aMaWu1agf+QQnqOs/dOWOtRR5R7nM
rBKJcD+ri9Nk4vqmwVmG6dHokJYchoz0LpAO+7C1au/fXjl39Lc1o22HiZkUgVZSwkdgyI1dUOfn
KdJOUWXA8Qq+00YFciEVG52xsokvxd5QglVimPNLhYyf4lR+wK3LCa3gMY2V0uaqdu6QUNzYo1bk
QWyp/o4YpOVFC6zmoOW/tZj+UIf8N1CbJ2uG0Zt6ft+2sDSJjZeWAADRT9ZWunjtOxeHiC6I4OHW
4c2CAAmux92rrGqXjcVRabXJZUmBnEG30YsrS9nXwP/WiyA7h5UBrIkfmm9TVtmKBopuAYGSEv3j
rvwlKf72CjGooIcKRPpgGMyPOU5FbeJxgJT+YBOA79Xol36A+bIxFVa+aCkbNxkPirac/Z4htqsf
ddjVyeQFNcMbz19ZbZaCceQs0lLWcMajCOcP4qdibeyTKyvkUis+9QhKWhQPzgZUZySDPdEDZfpG
R6/97Lm5vvWCQuikw6oy83kRenoMi+0u3LgUrz16sRIkrQD6heCmVEypw4R01K3RuXZB+Cpq+far
h2qqujQn8JRABKFrPO5N4BcPjo7/BiFxO1axcpj7+gHfXmTFtZqz3sRCXw8X1ILvC7NPYF85HfSy
vcDae8uY8Ks7/xIs/NqGv72JD0PIDNhN+GWlljvsLR+dou6imv5qI/0Mo+IDz8wHODg4ad36Tcl2
VVzcVy0orFFU7iOUzk5I9GnJlvHdV2P+7RctjhvMYkUJk8biK0xTgeClncNj6tBbYw9rS5SZbkW1
1kb44lahxUA0sgEvgl7eK01yaArupPk/ZneWanCEFsNAFwi2kvChBCJQtON+Cs2NU9nKCFmqwSVr
AYnScVVOJIxvSwL3sD6BF0HzEsgUgUyEGq9vrCsL2FIGrQk50EbkhW8mrwA1xeHjXIrIG7nx/JXp
ulRB88DUG81CL0z8t9De1K3D0trvXiwD2JEtmmht7tNQvYsGUFPZ+JBk1r4lW3btK8ecpcZZqVg9
BCkueFEmE1uR+qUEacPWsspNWb2XJtwBa1nYmCBy4yCw1u3sv+um5LyAxF0tfAXG832umW4Iexul
mE7SEk6t6RuH2LXWo/99z5gAg0vgdgdT45M4ieyodpdf1wcU179Sp3+Z4kuxcxYhs65pCI51lXnW
kSJRSnU4lYq8UcrhrI4wv2fTvZ6xgzUVsPXnxzjIXA7r0ixI3wIjHyGdkCixsITNagE/luBQcWuv
dqqXhfUd7REW0/ltNMELVhsiOxvlnT6lkG8M5WckxO1UAkCnmElglw3ZIXkd2kYMqIpUEIeJYBOV
aKchMvc1A3zXgqZcCyHGVsC+hqno08jYjSraxxEOT45oxscBajdoPWDY30eXRna3IRV3PS1uqC5G
m0AKYUsdUieLhi6r65t2aI9WIv08SE5NavzUBsjzGQ3v42m4rcLgToUJGlLx7c4Ca1JllWKnURHb
RaxeuKndaQIxuGQYidNno6+WMbQvYfOgwK33JPm0t9ppB47qaxyWPrXER93pF73gbqiXtVsNmLyC
SpdkiORSnrxmRqS6VUpTu6P6AU4YbmpUu7xvctDmsl95FGtOmpgG3Mg1FL81ze+8Nj8k0d77EaLW
vqoucRd9lHX12KQm8mTJkfSi3Y9Fb1cN3JA11OgnIfPqGOKCWAfdaxCaE6r1gxXrx9QsQpuYEYX1
7vSmBOm4s4Lkkga9NYtVpNcJSPm1kLh1IFGEwfixpzp14rH5zPFZjtlocyvXP8qmfxOlchpM8zbO
tdqhJSChordyZ0z4iDQbimA1quvOaJFdkykfQLtAQZUxxOIQzOAqbD0bULU4He5rLf3VVfwWdpun
pszfw5wK4Hr60R5iPXSjLDoN8PmBcH8nKit3RWIAmMXixz6NIpsO1V0T1c9MB4mn5NqdFMlHpmMf
gBP2oE+KU1fNXTfv6z0fEJLL8ycemvi3evoUw0/mwoqxe45o9lOO6RvtoJMrO24nrCo9rZyehgyS
EoKzn6fS+kECOjabYz7SWH2Mpb4PTfqnaoyntrROcWg8txJyFewN0GP17UfZQYUSWzUogpFxAn4Y
ek3NTzECTWChSprtRYminaSiqKbjzT4dimeepMC0FBmMwuGN3CkTsHr5j5SQP0ipvUdW8FnKSbPz
kB90TWPPsHm+kTmwW13+XKNkz84NuK71qe4UQftAEIp3oJ07ogTmZmoaVMwGVeyWke5MYOW5HLlR
JzI5ys2k/EwxknfQdJxbOPx4iLM7jRp6QUZ2ddG8TwQKeq0O3kUFOS7C1lhytZ0gVm9nhXJTNVPo
dFIg1dfjmwLyJ8FBlnF6gFusjjwtLokAmWA+BCegA3Hqie8CHeSQXtdQOlWnj7jXETeFkVCmt9zp
47oERiYTjj4U/SVUAy9WNWLnVvXUiHCnNsqezbhRJT4GAVOchoxPmBwXg5B9QoYZ4MYMR02ju9oy
fxUduxnNwWdF+ENNAx1J4vDS5+K5suhplDlAy7XxgZKBvQzhSaNq5p0ILYyYAcGRJoxuuchf60n3
Am3yooo+pIHxkCT0Fm4/0E5lgSsqHXf9pLCNbvyAA+K+F8GTaKtHMbMYeVWCRZOOtZ2F0KJGDcA3
Ar5gkgXvg9RcCA8PrR57vYnq177vvbmWg7TmJYmHFMaeRe+g2Mix6uE1mxoPTrKz7r19jTL1RDJg
pnohUeTQR9rPQYuVHU3yW8vQP8c+1typ6U9t1t3EnfZOMok8BnzO4DjO69CBYuZPbPSH1miBfIhg
94GcAErTtN42Av5nmMRt11Su2rTwq4cuL5D9jd4U+Rm09AB3FsXtrfRGD+GHMsJiljQYFxI/GSUd
WEUyHQSHDvey/km3qAez8Q+SVp8lpShNojdjNj1JajqTCE5GC4uVMHoUVumEEfVHNcUikHSfJUDf
vQkMK6Y+kDS9q1SIvBAWOFOCBR0XEGrpbmRFL1jlvThLfrWV5lUYJ9AYKDuJOQvX0z30A64KMm0N
ApFUk92Y/gKQ3RkSPXCjqnfVPHFoRM5dUdybHf85zrACcERAiGBOS/RnbL2VTcLhDLeunTTjn1WV
eWHDHxLD+lSKlxIlfSnVbrKudbS2OxhjsANnxOlnkT8BZgyLmlAJfPyzwrIVI/XUagLGY2K2FGB5
kNGRuebkPX+UNWtvAaDco5DbY8lvGB5WdiB64QRt/1Po412fIFVSKOd4mJekbHQm0t5DSemWyG7U
dYwVUCvtNCt2AOE5qT7EdjIpyFsicZ0Z89JreCICSCgWNtxGUQYb7BWFtK5iNDvYEz9URN9baXsc
SfwzYL0bNIFiD7p6LINhN6nRncnafWehk0nKnqCj2dUBdbLWfIQR9nGqZvMRIr0+LI8qwYYywZDA
poYygdLHdU82IEcXETLEjRE7vYkJjX2fIdm6D5mGbNsU5ijuwFCYgMBEnT8byB2qVd0SMtXRzFwp
hp9WZblmPKCa/mYya5sPvw2tvQ/qC2o2dw3RXmtgJ6WGnUYNPxpe74hO7nCivIEZxR0l/QdkkE95
BSwU7Ig00bu1mUKTWexJNPot4agNp54kNHbrvHkmTedMxuQXYbZnBbzOaiO6TLp8aeDqP7GE4/hQ
fdRJdJ+NBAQlXu2mmJxHg+J/F68xFi2s55VHWHvfBfSQFwJfhIrORrFmNexZV63Yphk0p4YJqEfx
q1XT32VbnyNKIBwVdjzxs0mjNxmF94E1XCYUDePj+0PJk73M6r0p6K4vu5+qQi6GAjVwa1hgUoy3
DVTE0FeNDs49+0Zofsya01Qon0xGaE+mPwqm/Yg7A3WSNHJSTkfXaPMXGhC4bP8fjs5rSVJkCaJf
hBkygddClK7W8gXrntlBy0QlX39P3ccd293phiQywt3DvR3/GNn4YPfds4sws5xzGTirBM+ROSmW
WhG1k3/Tey3ui/xbW8XJK+S/thILEgbjy8l44aC1pJMnO8Ot9qXSSSRI2WW9qybXgf1Fmqu2Vo+N
U8Z+ZX9mgxHNUr0WDnJgd9R2c6U95eYcjmaOdpSVDV0enKZpwmTKLlLHnj8zcAH1G+SY2vRHK4ez
nq0xY32kNhRf3TydCXpIDks2e18IR0tnt7YkvqAkNhB6148aWMyOOIz96je3leuwc8uXvFX4LfXL
QS7WxRG+v0MK+sgu2Z4hpI9qUx6E35Ba7iAyni18ccTaJ/vKNWx8e1eDNXMje22buUb+W54Lsj3A
2sRwWRzxnSQjKm2kaOlsnwZtMcPO1517z5k2h4YMvGwYPtpl2Y/W+s8e01+12U2kVUZ70JW1EIe3
yHA1p0dZ2HsX6Vo2uJdsEq9FizejKNX7mKCJqZBILFoSLrmYw64ur7Zo3bd507SzqrvpH38Mfk4F
LKc6D016/t4lLlwut2JYXjW8pSu1XqUyg3KUh22bDlXZhag1I08157l201OzGFksxtGJWHIJzES9
THP6zapNjRQ3/7CTxIz5MSg17T3nxJgoimsTrn72HzEFXugnbL1ruph2uV2Kw1jVa8CBPGjegpqV
dtwsYy7c99JSLY72dLOVe0nITG02nbQHI+7ymillM6NZFSfLuodx+n9E4Z2GWhxL08M3XlhPjabf
ROGQyXJP/QE+v4jSvD9VTDOnhsDn4jNP7ZBDfc1k+qe3jIiA+3hIxmtjGR9jXV0zNcWZi7IeqXQR
ePbwQgJtTOk/JPNU7MTo4oBi96dZ8398WYxR3VnGrxx45WY2DZHVGORkyGuqqtd2Sv4qN8OClA6y
GtPIAx1yWvNZZk5UKmsvK/PUtPV/iWVu/MwSofO8hZu/7nV3uzXj9uwxsslcfLe2vA1+YzFy2Ctp
hUSyrltzxp08wis+WNfpYAzcOkYzH9Jkw0mrq36X2T+i63vINRUtK8E4htq6KJH9razJ8BFmXwdy
al5NG6fB2v7VOp4+a+0nPVnXg9CXPraqZbk/j5YIHRKik/ZtznI9slazi6nYGJ1MxAgBFr4qXZ/j
cmmDrS5eNT1/yu/4bOKRG7JVEsK8Tqd4GXC5I8ox4L1Gtp4i+NuShy1dPoc0f7BIrYmmdXlNZrfZ
Uz8uG+k3X2NpP5KrUZ2bfFIhKMSwS8funsDRbgdz3Jhv8owdVq87+Y4IFe7LE1rQHXrmoG6ZuvB0
MOKlMaxg3tTTaK/X0nVnbBisotxT7bkosSMtV3pxb9kl0sABQtIctKkgUaMhYgSJebToSH+t5TFt
PO8x74a35v+znPddDVr+rhdbE/WudmLLLU41uXd6LaXqb39p2V4X6ZbxQDBqmdYvC5maWcOmBSD6
cV3Lf2XZP6iZFgfX/snzr2mGcF90PLkOP6EBf1KQor1Ky0tpJyFP/dxY4xEJzp4lCLJsjMfWWE6p
XqP4SuqID+ClU9mZSmw+DCvlHwJg6Yfj1vo8FRd3O4EFeV6cMsgqX8uD2iBIdPQyLUKo1O6SLHkn
+Be757I7yclEAJn7a5y0y++85ZHlV4GepX+AzbWDvzFVehPmIeyydF17AQmNTS1/yche0jZzX/MX
J63BrWhfGsHNmtiHLMX1lfnlI+mmH4pafpR65jwxwmZXk82nk7Es4lkWdahXSGUMT42EHuCRZ7uX
qlZip8+TR14dwU5scIwDyzvrYkdFmzxgSHhQtn/phPPPQEeU8f11E7Yf5RprhfenVMZTTooVyR3/
iBb3I0LI4ryqn7alfcpXLb0uo0MITtvetpw5b6l9bwuUnB4SL0W105cek6vth7zWv8ZS26Fpq0PO
0kFoV+bZr2pvP83C2k956R7WNcNSxFpftkJdO6Ks2WB41nJ597wdrcMwYn7iZfmxNvQIlzj3tfOh
Fwt/nSJvYWzytvE4KvFjb5sMNJtFlamootrLHnLlnctiwn1m3OQur5p9iVlbn7THLR33ZHA9rHb1
B/HK+7YsR2Xnf6tl3amSqT+18JDo6E06+3b3/1NDE6WD9deq86Mj07M92WGpCg0wZyx25aLOmrP+
6q7+xEH/HN3kpShdPNvu6EdptFGJFM/q3TZa5vnYsUhTsi5DpCs1VGJX0XTkhXZdnTCDkgqmGdxU
hXll72TIiA/zH71yY/OleallI2Ffuq+K/QBnWndNqb6Em93sVh4MZ2ZpwO8rYjXwLUy9MK8pH76j
kmB1NdLJRvwn5fa7kfq2q1mJYlcp1owhZpZ5LN1kt3XNMVvzG/fZQRPWe2qlL8lqMgaKv70oXUSr
46c7Qv+79dV1jbixVVhSbgLHgHbCrW7iKgCFqZ4GS7vVVbOFEIlHfchiBuv/SCmPbCBq9juCpEv3
iUyfGt/Wwslrv2eSBBDM7jXDODtudc774sPX+tc13c2a/qnlybNj6WFPJ8NaY9Da+YazE9JsI//E
TAzrjPFRqSJabPK8mtKtd/3q7ItU7aHFIp0wKW8W//LR4jumbui9fp1c71PWfRHfXbAbIWlY7PHQ
axvEqhgwvnIZBTcIkSHrmPGqDncRAz/xqZJB1XtMBBI+YvVI1vat8kO3eNzGOrB4NvHeDMcgXlZq
395khJPoboWmYGs9954j6Q0HU5Amwj5xeVuJXDmtdjHv/GX0iBWcfojCqsA97KhvtZ0+diPFQIRt
yXpFuTQBIct1RKRT3NfacZiHmCZ835nZbRPMkF1WvWtrr861dM7+nP7M23j1sAndFR3oXu9DeWYO
z2/RljMpBRdFUHipbR2QgLFG+qbjH9ub7i6rPIstHhtseXNQqoErMSIZPxYrdvtxULFHtNSBXbuz
YTVBArfh9s2J6YaAueLEXPaGDqAOpsJ4TgnipZ0jRTVrvj1d84ExtLgp/ZDZ/2Fak5tBlFewjX0T
mLPYCM8qP0sPknlU9kHq2oj807ti77IvpL492Zv/yHZZcxSa4e5kzsrQ3FvniUJ16Yrt31K2NTch
i4I8ZiY0g52oas4ufVX9JG37OS7+g7tYoesiAaZjKVX9IlLza82Kt8nnEdtbg3ddm/SRL3gXeDBS
c8f9VAGJDmv7xps9tXZTRVPDLTq2bhFbU0tET5moo1yNnlU9n3a8LPNAzGO705d5C5pOPvmtvM5Z
euKH+1hsNd2x3iyYUu3Lr8jH9hKuGscY/o5sEbJV5rvxUhmnfJXnciq/V1Uf0joN+/uwNpJTywzO
uML8mxjcElLHIxIzJ9CeaNWnP5PuXY0uPU6Lf9ns4qIV9Etz3Xc7Xa0/wiiP00jk95ac6h6s2htJ
txmKdmMDcQPx6245YYV9ObwXFvWOH/A+Sk9ATMNlnLg5NeXZO81drg1oudkq5Extddvk+Gde2Uo1
QBo70yf/q4l876VqgH/cbIvGlC1Sd77K/K9fGlEzFGfTava55Dz4aVhMY7BNTMPt+2r4QKn6Tad1
bzghQ98HlTUdpf9p5o+WTgJZRrxTjmYzZfdtSI+z88dMXfTPoZ19VP5rZtVBrlURs/Tel0eBgcta
WoG3VhfNJFaOIoaObRX8vzHbND0ZN0Czae0FuUM+HZhvPvqxBV5iNqHT+3GbgBYSoTN4oN5pSBRi
VBZFWDq4telkPeaTCCfl7k1xEyQCLG2kpdV10oBfS/mX7MqA8a/C09j+mxU95QXBg2b/rC6Iujv/
qf0kIB5ma99o5H4ycwsXipBAb2V2uk5Oof07Wwn7Hus7TMSuqh5aJ/9Bj33QCEVVVh8OFSXCWV9W
Z73ZShyBqL/STLXsmRh7zeYnMzu8kCxz1w75LnfYnVc52dur9+rk6qCm9Scv2cjItYORCjRLY7CU
xq6Yh8/WNwMwXhZmAefE+pOhkyySbz/Pj9Y4XQ3b/FkL/82WF9E8L9YVoCyWq/eR6Q1H1a0uE8+5
71sz6If2BVFkYI7mO9fl41Sz21Xqv72q36wZvLNy/mto/KhCy7fLpmrbkTWfTtdCy4Ff2pDZ8MHM
nSehz5w8VmNgK3A46fKwHrcwBYorqJJNbUSd+ZlYBEIZI4FSdVAJ7zSb2vPUaqGQzbPsqn2z/mh1
F9fS4skdDPU7ST5ejiEFIqqx2Mib4ncWYJuo0EcuNZvPwnonWpL8Chlzx3DTA/pTqetuoH2o7WPl
5kzr6hUtaVwJ/zDydbfSDe9mNRqy7VH7NHiz/kLwZ1Fg2Z3yhKZrq2lhzYCfT/3RsAjghNIBKeV9
/Uq8lZr+PWutqMrrfwnuhmD4wd2g32INmL7l7DOhzOK4LHOMblnX9OcxbZ7slHuiiG2+4bLzzpXe
BEr5x4ZUK2Bf7564+dRBQnSDCixLO+a698hS8W4Yl52WdHrQrdVfPvNzmclTb/zDISyaKu+QFaRr
reZ7S2JVsbphRcZLOG5tu6sXjEaN/GGYCe6axm+cRNYA1PdztI2nlJ3gnWWWT90IWea1BwHLTHKK
aiLZs+lN4O7OTIy47Y2flWjIfK1QGqbPzUBhzpy9dLWr2lQe9BYwMrX9aI5/mmL427twRWaYdwtU
lbkEKk9oYrEdrECr2NVXjA+0+Zwer/qv0JYY1A91+a9pkIdqPkzpimvBReXfjfdfvn66iQeiPe16
+9YWdjAt2VNbv6VGxQtTfGo88s3YeagUDJ5RaYmD2ibM0cpI+l8WLl55I68+9zy6SX6h9bQ0zi3J
/rgm3taufoY35hYHl+QasbOHbvmwzKjckld9deNR7IXoKPK4ZOp2HSzyOV0ulkpei7r6o5KU8JeO
9nu8aLLxgkabfhO92xFCEFYlFtHybbP5vOw/dIeBDWrsJcOjNrn8jPreWz49OGM5/Zq6CFLi6OWK
P2PSBnKwT1UDvDXK29JoO9pUAKB0Ab39nDabDs7i/1Zg6GCG1cyevP+ciMekYN34LuEvnGhc6geG
Cq17stlrW2wy1Ywt8AfGFxXYxrWRjEpZE5lkTLYTO8UjipCTN2Lm5on/VnzQevLD1nLcbbQr0jZj
LmNSLJ19UqugGmAb+ptL2hjTbe1VEVvc8Ygh25Qnt8ZSJwvDNt35crb+o+ISd7uJbwsTEuewmgmj
+5OVGucu7Q+l0I6lQ55ieltGnc/9ZyteTQxzK1GGBgT+4pbnzNBCM6sDB7w5LXHCS4eAK/eFAhP3
nr1PhBnPoKxeqy5+6jNn0ZiOsBx9dm7ZaJjZgQN/ObrbuK/HewQ3704xp6wR0EAovPFa158uL4KF
jkKxeD7B66N7qR631HlsCt6hKwOxfcxpudPqfw3kv+oy0uL0cC6fFpARiL7dOtyj7b6Q/HPxP6/V
P7M+bcablzXxaNhBP+GN0R7r3rlNmD52LUSZ/498iZ3wn1KamqYjHtF5cSjY7n1c2HyOvb9ftPS8
TTpN3CerU2HVjjHunhFKS0wHf0H298swXvnjaJ7cQFvAozvzqvJ7HpFFq6RgrdaGnGRAGfFpsxcP
oQErAVGwhYaVXnqTNslKXlfX2yvgSIsFYjLLdybddOM+qOzdsP+V/IOwPOht49M1cBKYm+MIxOwD
7YjZj8pGhAXbh/BZvAlYHnYLxb7WZDTUc9zjA9dNbthTZIru2+zJNm3eDepr786nwUtJk3ivuPz9
laJgYU1e7ya0FkUJutD7/41rcpjN+QtIHhsMh9v6bm7Ync3V+7bl8mpJ7Rk7KcY5djLhnIpd3lM/
tvbbVwyITY4RpMXty+2WgRlXKZRj2lC8iGSdyp9arv2uzEu+oNbYlXZ3h75OKYQFocfx5q1nfNuo
vHMs6IlAsnY+hJBVzIdKkQoEAbF6/pFt3hhnAy3o9foLOSUiI5VYUTuDgafeb+8xjaSf29Airsni
Np1k6OnrIS/1t6lg5aYiGdcVBwJ2J6cKM4nsXrmRnWmPhIJ+Yd24A5uN02E7V7Xcm628ma76qGsZ
D2gC+8nfwTRzjCqYVafYp5v3I8w6dJ0+cnwuJyLBQ3MSAOTDQ9tgA5DOL3hn/DL86vusx6WZsa70
q5tTyp6vZswjzEj+mm31WmJ6PtheNBXAWZj9iFS/AgjGw4gp4+JHE2N11k5Hm7QnT+aveIM85p59
G4rm1+3J/vP9F2FNX0Va7+9dWtG3FEBzP2IauDVetM12OGE2savG/pkx5NHz3KdCogHjNMk8nWNv
IDo2BwWVqn3gUnkxaRSartzpBFduphV7/LM7ChrdJ99u3yYsO4oGMbIB3ppzI8/2XhjzWZR22BoO
V5b90vTu+2wvcdeRfed0B1RcoVqtcKraMlhN61jdjyHJ5ljpBjhgBA4GFKmGsWZ9P2uto4jM/NTl
Pyf726D/8HSHAXYJcBbphRfVYALLxBxcSdQDjR6Imn1a52fQu1unNWOM06SzW/w7YLR8jvr0s/jQ
Vu3wZbsa6RseU49wsv601gkssOVwN9lXPDqw0M5pnGZqnTMNsYnb1m4UxDTo/CLIYOaHShuwjjGN
91LHxWPyrTtbyAhMjZLyxXATFA58SyfRON8ITqYHveJA6w2gLNdTj0wFuw5ihWWrnR0bLxXlNLjR
YlLlqDaSJfIJAlJZqLgf8Gzy//qGCZlRO4Kziygik8KJ+yT7RYNwmhiECR0jwiBd43XVh8uMyYpv
GnHi1XlgO2ph7b3FvcewoL2L4XHosQsR+YuldRx6/I3ocEG2uzSfwplyu098C1SLBRKW9JHbEDkb
lmYtHxzTtz/nWR14mm/zSOdnwomtLABGtV0FGM0h7EnoTyD0+2DLzKPqWnHQnemt3GxnJ9cOOVeF
fsMwAh6HtbMtRfC8fe6kRSzGsAEKcqnDL4vrptx/FlARpSZ0EM4ucvpajS1e9WJvlzj22LB6jXH2
bJ6FdOO1tc9a6V6MUj+mWyqCwTT/9Mb6qRRA/6DF3mzudaypaJz6o8aq7E7CuvXEJlmS/mDISbZv
TcW7VkSAoI3wEhdapWeoysN0BkByDeO367yHai5fS3egCV3Y4k5jUZgwXk5krC5XIwi47ybP46zI
AmxGch/NYyvY7ZiA2ooOZqHaQGnk3LKbkTj9vtPKFiGGbt0WEwzStJAgSddjuNTNvQvOwthX/5MO
F3eRWBL3hMSN81oQwgf7mHT9m0i9fW0qF648fZxdt4hkbd6MBaaknw/ZmBVcu+Whq7Zg7ZenrMfp
ZYSXhHoNuUiC3NNP5Ei9man9hN/n95yM7psjSEdXpbvvcPVZhXBCsKiVtpjKhLHLze1FRvxEniDF
JjJg7Ho23gcwYHq5eUxloGzC5vX6Gbe6aFsXHgArIoPtAGCDj5gJljSzY6ao/AccagqHc2g7X166
xYUmIH6mW73mY4jXYyDGac8+/gbXm/RhXZlPqqULE4764iXmu7mt3L+95p1NNaJFAN9PMY5vZJTU
3A/S7v5jjgjHiV11TF+U3x7TZjuSe38TOPxkysuuYhZxo3kva2v9bqZ5K/p1z28fVr3x7rX1NfWy
iRKo9MdiXghN8iaoLyOzcY+WZ6eyT6mTfRZG9tCL5LukmRpX/c2sMS2SNPqp9TcftyufIB1TrtDX
YehVz8tbXY87Ty1fdgJbqhfqWXTexUqHm0C+IugkJ0DwYbxfW2iWm2F+xDDnwdElnf4a1eu4W115
7h1xEkO9I+cSkNsJNbO+Gu4Qbv10KLPqPA3d1cvNw9gMJ2Owwy2DSNG88aXc2lcpNcDq5FtfNnxH
ViYJXxUfzTIdzVX77GrnsVg4C43tH1x+z4QIOnu1PjY/2Sdb81Eaadxv/6Dq46Kz9p3V7T0ECJSs
o+HgPKmWi1moYPHJxUxmRkOh9oM+v2y5OOL0fEZ6+2XqyxWgZo+xasa40OCxltEbtRsRqmillf48
p/pTRd5sk46vaPfsnamtDyOjhAvzVabaf26GWdGUjiwKqVsyFMeqZJdO2cVuc5OPRlevtct85I/W
xeuNl7aAcy5JdXU1PCt1YV8XV3vJC9sPem2h/WdP0u9GkhuXV5R+t9Qoz/qUHA1DP8p+eFqm8ZQh
UyL2dvlvKktAndqbmPHKV5W5I5uVIIMZ1W9MvDtuMn3ptYb8u2j/4QGAofqmnZREE15Y/5YCUy64
2XfUCnvXKr+7RHiB6JuLYVhRko1XA1vGyJrlX3OxX31qELfeVsLFlq9tN0EKEsh79HHIWBoR455t
BaZTnxaFQfWmLV804YFhCgrJSMZQXZ3Hwbmqukec0aJl0YrlPSd/tpy9c7L1zzlImT5dDKEgc2Ci
pn4vm3d//oKvN6xhR26QyGhf0uQ8u5jPDWWAlTRfb3Jccvqyzj26mhf5hTplBdl37oDEhjjvLtf4
A7zKljQyazNYaDBUtwU9GIZm3O7Xb1kzCcirvtnnikXCu/5jRYVkTtvbaE7sK7cX0/OedVuchsxH
TjMEXgHMX3A2bQ7Y6PACXeaCxINwruvmuVvFHn0WfPQQsVd7XlPtU1VZrFU0WZ046/54xfnp1dCX
J1GLmfT58W+/5J+rSF4YJ4gg3CTe3WMZymZCVCWouS1igIHkHS1F5LrQRW13MjdBqWJm7HK2mHyb
2cjdqJdvwJ8MCziehKaZPqiSe0K33u1G/vFq54IdTjzDewYyW9LQ6SxU7uy1CmbtLuPetdbLCq0E
6urt8glmA5z1YRrnsDWh6WlTA+EmUep0MWH3Vy3J0n0OjtuZy1uuq4MrxzYwrO6znoenJC1i4c0n
3xp+KiH+sOTk7Kd7W+NBl3QbhE1urxR7x3pMk8bc2en9PpyRGM7V9qBjf7szQQLOWze++UK7SRfw
zhyuawKhVVn9Z2MIOrdcnhxvPgjHvHmb+JPcabTO0Ysgc9fHdNrmoF+QOCaaGbMKcm/DbA/w3FKh
IbESsRP310/tV2tl/3LjPcidISeGUG1vjQAHgwuB1OT7go5YZ/6Yt/ROOi8/oPI55KdP+rpxNfIZ
SL7X1/yUlqsA+q3yfUfvf3Ad4wGe98faOuCATA/tvDrlI9x6Vo/oo5FqlVkZ6/kbO0FB0q/xUKgn
X94VM4NynsmO3a/p9mbpLeLGbOPQr++wQeeu4+Qq/zIrARrPQFrq6cvsyZPmNlDLOtOyAdCVe+lv
fQ83aea793ISbdbK+xfrZ4YRWJrTIVgV0+o65mEJ0osRKN+gxYq7yeWV65gBbm2yK2vvP7Xqpx4F
Jv2xj9yPv9GaLn1u0EMPrQu8NX4A2EdWZqAelhUgAxby2vjReZXcJT6+cVrTPxqVzfCU+HvdHt3A
c5tI1+tY6F0XFBmlxFpDZRWMiqX2rqV3765Wkg9BonGBl3v9R/bZQ7kBt7qpeG4Nf58J9zWV3Z6O
B+3idNWGcU/2fB6qqmNu57BV5nwYVH2T2vJmTMYDkUlP/mw8LCLn1ljfnF4drMx/VIxvMIK3KgFB
9Nwu1K0mGpz0VhlDqDM8SPxUemdgbwAzNiSrhkRkhzOgZkx7smoD4IrPqhxCZyvvt1VENtdp1fR4
Ga1HcQ/0SUWcFPWxm8aLw5qJQ9YcAyWSXj7y3yrJTrY9PUtSAOTiDWwdew8AemdzRlXulQZMtuRb
t/s5rpMFFfNww5GuCd3O/csC53XouIW7si9h8dV/m6iOdVZoMbjl29ITludk4tNaKbvgzm5SJIF+
Bxd9b3q0M0uPJlc6TJVIlNpG/6zuVzz17Cnr5K0crAKV84TMhSgD0EYIinJuV3hBhoW62T7arjg6
UC96i7+Eatr9ohw+4Ek72XK82XaLsRz0ltnttbT+k1vaZz7w399l9iIHeC+px1pyVL5LK7kqTvS8
RnnvP7QE0Vp8SUFvSgP1lX5ZLOO/qc2xu7PNBkBA/s2hjspcXqui/i1c2Cm99W7aTLDsHdeYrPTV
MfOnKstdFI92Fc0i2ddOh/qtunm8D5sWIaQMh40zPZSklzere5na7sOreDWFfZGpHRdK/LFr7b8V
8n2idII6w/fz6SwUgZGt/awqvhc9u9YUfhQ1rzaDeMTf96ectwtj2oERLDT88dkkYtYpp/3i2Fzk
Mnb58TeFGR/ieV8hELHd40R1cCTagDFDPTWlKI3W97vfjpV3R+EVj5YkGUJX8VLAEk/ky2UJJKxE
8EmTm08PzrYd3WJ7Mhu1N3oRr9Z2w9cPb9c0ToUeonYFfB/BOtOs3m2edyy8KapKnA7cCtHn1J9S
HAiNtjtsiXjShTobQvyiMwHCzYsyTOplD8508JP6QhUFTC4McFynolVV260as4slqpOpy5fFo2vc
ehk0LqC72jxWX/IkmMCyTwgk7wjOjMymXy9aUvR7z9JQSd+1IQNu63WGdNvbXLXLWBHQFzPO8pqV
A+t71qxj7UFGjOwtj2iQ6duiskN0PM6xllvvS47JXaZdnUXgwYocRdYpl1pfs1jtQc5pykQGWeMh
ujb5Gsi1/R7KJRb+fKlynGbspgT44d/2kdeWtoR+0Ym3VOu/u5qh0yB8nP67SMvTaDvBKvNrqdzT
TIytNMbPZBueJ5XvtcbYuwWiwWaJHVl/j4lLBZynS8am44qOiDSY3azWUFu311qle066QBtDjUFB
izwDqHY5VZOA/B/OhoeawXnbVsQyxTKGft88WGXuA7oYJ72ZTqmobrOBuRDgzOJorHasu5zQlsDw
t1i6o7lbkpQWyPyRoGGdqfbIIqMFjivcbNQzErXfVOth1lTP/Lo1XBwPTejeTw2BUfraAxl0h5IP
qxnejaF+gDOcQ6Fv70zicZewaQayK5vmRdTrMVPJeXVAU5P1OHt33ti5ss1x60b/Ivt2t95nXsOJ
hrX42JR58I3+POQe4g+UcaKPUvi/OS9vlfwrHUCtCR8wrpq+pkAPUdUnF7aDw0ZL94AVYequsXFP
SynuVczgS89EhipyapAkurhC10zArha11T13BYn2auGq4mm3qp+ZRNB5WEhFlT6fABq491EeZEvg
VVno9QP9cM+M14e9tfBKXivop96rAkfnj2ePq0sd2VIOfTZ+5vtMxG5N7qcf+ZAwawz7tvyuy/zX
r/2HtfWmXTolwQCdJSzndfLcH6dP/7NlAVmbEqzTRVvfYXBiHFmAwl60PjoVKlbtFW3V71Tpl8pZ
Yis3L2MNpWVUb+4CTjbRsjSiPevp8tbn3CGtWZ61sYvYdAoaakqy/ad79ZPKvWBs1HNWuywNkGPS
wcgkw+tmqAidD2wxLqQLTVKFxXP3P87Oa7lRplvDV0QVoUmnSig5W7bHJ9QEm5xTw9Xvhzmard+y
qr5TlwtEQ69e4Q19tMt6TtwKppXrboMB7pqsd32gP/vZj4g2bGWMHzJBv073qSxh8nZjumldNEn9
pOIJ8mqR2oqXmumdAySzooGcZrY3Rv0mbuU6VbS7umYboEJMD93Z6On02aJLvlTcNl8zJQdJAbSP
JEE683tEyTF10aTOAQM1gBjbbmsk9Y3CeGKgFprH16XeP1e5ve4rG1G8335a7rNw2EZp+tYU4GKR
jVwq7c+knDEFKqcp/jopsUR3vbg1aJk0y5rGbxjEy3qEAwbKmHC/yPRwNbp0Wfr0x2TaN3anrGjd
reUwglicZ5zR70CndyoNqA4M/6uuvsdOy3NMDO0rc5ew5CgfUz+CpmWqGTKWrTrnWM+I4w7Z46I0
n415Yl8htdAr5qG2rPvSUPdRmHh25dwoygdw84VNhuG3zq+gRRlcaQ5G5iD8FBNjKCNy6EP9wDgu
XRiifIg1+QCAfqHnhPb2t8k8KC7aaaElOKCmGMNq8mSMT0PgRAt7QKjHV8aDXdRryw/ep3G8lU5K
yUYex8dp98NCq2n4jxQdpbWIa1rJQ00yUC6BSm7iVFtJMUH2KzaKHh7dUhIAASolvruOOoV+cbrL
GwTJUCGohuE+w8IoLPx9l41eyJMMjkW/2GKkW+oH3zCD1chBUJuZTepVcL1po44zU4G+7AJmEXAV
9y6J0WS042ozhDBHc/PQ0XJoio5+epMDsW82AOHfpxyrGYS/thzp9qJTEJ0AlL00g5ieZswLQi14
in/ErvoOytOi4Za6/s6yeDwz+ZE7n02nben2vUHk3bW69gqAehW5jIG1/tYtwNJS4QNEeQmrZpf2
1SGNjPvKLXtYW/lqsqOHJpY1XAVkC4CVtEZ9ijjl6NNAqZLtPdO6dVgr+2CEzSfCddu9anJkdh2u
GqUZaDiIz0YbV2ZOvjel+xT4KLIi+yHVX+Vov0yJv8AJE6G8ZO2wQ0hZaRgxcxbFQ9o4e8dFSApW
Jek4eAzgAbz5Q6jG92ndrvOEQ1TS+KdIvx2ybCNktQvtYKfPvk12FR9Bly2zdHic6paeR7YvdOhH
fbXD3ncbd9oy16KboiQDFZ2/tzRlHTd6tyyDjvlcwEgMntGQV6ylZv2qA+3ZbZmmWe5zYIQ/xzBj
pBNtahIL29CAgdobe5I7BRahbiu7HD6azuSonTRKARqszBkPZq33i9bOH9B5XlgFglmiXorBgIWJ
XVVCa9fpfjaJgywZncRUsrsSoho1YGVGS/XBLwFuyI4bFbuqxRc2He4oH5kZ4F41URdIcWgclFj8
Qhwrq3nQ7O5A/XY0bd+bkGoRAlxjwmgpz7yYZmik2Etb6e9syfg46rkBcuUOgCfd3ocNQvAhOxB3
vSzif03BvAUW25DeTAyyKmcCrgPENTeGTVWq69ItAamU+S17e19lVbbWk/B1NHRoN9FWzRsw98bj
COYOJJB8rAWdwaBU1p2TH8xwZK5p9cuxL+6cNszuwC/tEvRmwsrylKq8B9l3C53hU4mbn1UscrbP
yOwzq46xmtwKxTG9rM5ufCt5yo3qU2/gN5nZodPFDdAokqZwvK9HfQ8V2ObrLFauET0qfr0bKw2Q
hzkcyBhWpWV/tIpegJDL6TCTf2QAYxbF1JyUxNlnY/cGQjBcNIED2maMblN1XPYKQwwajs+RqmGh
3DZvtNw24aju6sm6ycZ+TVufY9f0wS9TBehF8LNAhESYMWJ7KkhjuEOCZmwDTKWELKd1ymcPDsfW
ZLpKJvOjq5Rjlsa/ut446U140mFeLJSqgYgDKiVqEyTQSzvf5B0c2zgs7pMquAP5ILeZ0D6NZPwo
FfVZ77VNBEE5gxGhDON7k0b3k+ZsJjp/vEm63nmxSgDsLhLTBgoJq04ZwLhhSXXTD1CgLWp/LdkE
Q/WYpxTjRTG+BENzC4hFpfcVvuC/eSLpRXmewGh2IdxOev5hB5ankHts6b1W6kwy51K0tff2nApr
+ks3NSv6F885nRCdzLdMIEkq+svoi+nQz8TaUgVBGgyPVdtCojKeiU/BIoTHPOfIhjptzQSggKrT
yU9VgFUEE8W3jsbkLGm7rtwO7fVxNJZGM9ISD5cBAC+V4UKm1RPDP0BJ/TvasP0RW/CVkqebDuoi
5m+xZ3bqTegTv12/u+tD/TBlMw8hpA4oLSDGlgpGsntUpFz7YG1EST45ORNA/bGg5i7u87nIGREz
5esYl52rMjNxh6fJb57DWFs2NHvWpQ0GE+u8lT2CNKqHjE2heaZiZqsYltKiGuVWKjE6a+md2pce
ePP4txYUvxnYIfmuZw+Qqyl/AtAk49ZqrC2eefauV8UvgOoNEyfGXH1ZbkCCPNp6/qcdgSCqNC4k
AseCTdRM+iYOTHdVK2qCB11MNC7YkwVHHSKWzJ9EpDx0009zYOiZpRy9nZI81UX2FA4KuOz2NNXd
WmEk2AfAs8yeoAXUYwqUtQZeg6IzeXN9hh1WF9+7cc+Ec6xfhWP87E1t25njFmrpgxZby2Iw1rE1
8CjuIySH33LoblKXAl8thp3Z2ycAC79yvkmQOcDtp/JNN4xD3RfbXCUupC70b+HfFI2AxQZ53q7r
lyS1jl0KqstJDMQQE+WXTQOtIf9hy4PvTfTwcdA5apwMO+JwQli5fxnL/oDxwWpMLNhgxs/J6NZ5
hCy+inEAqib6pgnosjkpEa41b6uc9o3iMuwp7f44pbRhgvqhAKgYNMBCSqIRMeRW9nREZogVMo35
Sm0aMsOs/GyHqF8klv8SBdFPMSawX3svZ365aGo6TKk0jqQRkH5L91ApLqgxt3+rlNZZDJaCSHUS
7WEd4+maV2uw7SdrMO70lPoFkERT5p6v+jtUCNWF44YmwwyyXk2sLUYgJgPNZRJ0hzZ0nsbS+pmr
2R9bCGaxIsdS25nJYQKdgqgwsGuWn34qnwxHSe8VbYC/rMzQB8bPQ6ADaW+MtZIwkLPt0abOrdPl
NNUJh3OGz2NXgMzHk6yon0ccIUNi2iJpazqYWFco5qbQc2vZlEC7MErYlyWHqKhpvjYjsgVTSq/I
MO5iC15Sq//EGsSLRkHXCRRzVwC+yASDNzev6PJ0UL1BocEWarAhMHBrndFAJBPkX5p8bkx131o0
pJ36A8nBJwaWwAPj1tOauWdPkgJxEXhhTIgXdnVvONVtGQe/i7g8IdeADQUYgBW0IrkZA3TSXAOc
6ZQWT3zzcN5prZZqxVRnMt5rKdDFpkkwxQyQ/KQgTS2f1QhoZKoAbAlD4wgTN2RAPGN77PGP7Gss
MNr4V9bCfXYa2AmirN/7vLcI0cMvTiATazTVwLws8RyZAFQd6lUb2gMNN/c9AwW7MHX9AE/51Jez
LTfrbI608jueDpONt8QCB1vaEN98972RzQwbvtVsHa5KLCngyjsC4z6W7tFAgs+1zHUcDve0q1xI
QPIz8ouXNPJ/y6b5DddBroJueOy6PtkaBmJCEvBv1VUHI2yXEsv3GP0rs4BNbkX2i+lbhwaiXp69
VNn4Y9LHe8gizUqUGiHcDqgRoSWWkcqAYmBO19+mrjhCDoTskCcbBc5klOv0XJLmkPnp74SSLIuc
cjVJEJDM/B4wAN+y+t2qTboBeBsOrAa094bIidZGfGyc9i0ZUBQOi+xgopyZOcoxKc2NnRhHt6VJ
qGtQZSR7W++wTnfMttoB8r9NyLEYSWxzv4K1lm1tpYUgJYk/WMEMbuks4wJC4dAVe1Dd1C/2B2XR
TasokOdoIwzRYaCx2ETglRL30Bf51s1b4LTjRo0FLSFdMrkIGBsrh3hO9hIRvwfsOFd1S+T16mPJ
8YQQM5FiYvw0pPKzwNAU5Gq1DIUxLbMcen+Oz7kdK0srB5Y+E4nboICvGZfknIHBqtjZehqCh5CS
rU2sg207gCBdkyDTD0thh17TgHpJdfexLvuVlFSa2Sx2wOt/suMMaffW2QzMY8E9RdliCBLGXdae
URai2lH41Gd5vpSB8zJIJOl1uYvjYVUX7UvQh5sUmt42TSPnVmj5Cn6kR1txmU7keaahW16u4klQ
TPXRrJWDgxWDW1pQCjpzIULAmhKI5yJoOHY7lX77yLlhdXdDq+ydbnj3I37UZIOFctUnJAiPcozu
7cr+NXHacwGLRMH8GdfV3jH90yC1W2EgmaGT8ziU5TJtNrEPuL1jBC8qda2X+WNLwTQN9hODA0Dh
/jMznodYyelORzedX4GyzB7iqDxkJtMlNb8z3fS+S7InOY+38KbdkKjeynL0FzogIGi2B+EwFOzn
I7nxd/TMYF2Mw03c0GupVdighrvR0vI+CDtyrnDrxgDlNF27h3z8rKYqnCgCPXhvzzXociFfkEPI
Q/1JHQ+ico+qSLARndkCOZIcKbPdwCf1GBwAomMTNQuLbMdyWX2Z1J9+lh07UXuyCORa1wDjua2T
LQomfst6qncBZ/w6KkW90SIiSBmvMR/qGK1ag9yqk5IyUeXdE7sIs1C2UF9xYnfcMSWETc4McXQ5
4iYbsZdEnXsSIWQKxaf6l5/OFNx26NcvhSM3htk8tX6B/V1grxC23E6tAtO/BMlEWg4UVHlTpP5R
xzGyMagDLIc+u9ejNHlk/ExzMhdeFwJ6dGp6O1RwYhFZtOJjwQfb5Br07sILZLx3yuy+ZvajOtZ2
PsQFFjxtS1soxxEgLNY2fZrYBrEihDsX0mgRoHOM1bBf/7YmDkMwVMwFgaCqCLumoXjwhfqaBtRr
5mi/gePZ61a3Ebl6cp1sT9FB9VGhcGbNWPVOqgfcY+NlovZI0ynFRwoup2iSmK8BrRVaWbQSu83o
9HgUDxywhqRRrKQPA7NYJxMlo7sJ95MK+l8Q5W+9Xqte1sU/fBn8zKF+rWor2qcyPKqD+QQ16V4I
gMgpQP1Ixp+maS1sCA1LkQR3iOBayziJHjKisZjiBztAFqOo93qcPpcTKX5W0VaeYJrlvbk24VLC
/jnWE2NZvanfYxDwRodCTmCBODaUgDxPbfnwSA8ja3jXc0euHIpo1HUCyijFQpNl7ubJqF/GdvLA
Of2jUJq3cAKOHtRrJYOJ1lYfPf0uzSZRiVuwo1yGfqx21GQ+W6TQ7G4kmOEGgZM6TAGwNrRK1DUZ
x5OoR8CR4drQaDAabl0Bzh5/pxKkd0FbQKbGTU/x12v1zWjhglIKuAsBcgF5CXu49iWLXgH8BfrG
Lw1eZVFKDpXJ2jk++p6VxQwlH8O7tgczNub6ndrO51oG6ah2gxeC4oMP9MViWrZ0FAiVOWaRahMy
gvK7fmkjdgtxKAQMC15/LRCnWpGyI1chVPLK/gTM/tHpxC1WGft2KOMlozpgvdOLYk+vkMMRN4VG
licQ44GnGy5oviF7bsHmrMtqov+j/kx0yM5tvB/rBl+v5NiniClP5h8JRbkUFoAitDd6OG4R3C2b
cWPiNNBlyAxID0AFN8apDOK7TMs3UzO++0b/jK3VLymy3zHHQei2fyh4PbenL4Fekrm1Aa+qjQkN
NHnuomlf1+m6aBSw73j02i2fHpzPINzSsZlZlIzAwQWYI52lPvZv4lrHp5NOEKz8YJGaYed1Qw3I
qxiwuzNXY9S91gkk+wRXt7URGXN6C0KW1HWtARKbEqgYJWzERZjIGOSX/TbJnrmeG7wNVXKkOPBy
00fAsnhAyNIrGve3SrWw0O3YI20DgTu12zpOn9QSAc3QYnYjeGlONt25ZSUXWod6iJXF7/S596Ci
72rBB8IEdx+h6j0Ocu8yuF5YenNbo+xcB+6STG/rQC/qEM+fwrbeGqiOLmxZzPvgtdfx/YlNLxIw
KTVLLjVTomiSv4Mo2jc1XMepf+xUy3lCZOS+GOTPwkxvRuV3jl4K7P7PuApemA++zBov7dS/DU39
xypVrB4ZL6hkcoD0UnDoDiJQRI1F1WPQpmfFUw90v6rkSlLY2ma2TQpNXSD3eECJ4C4GcDIx0xeQ
22GwgXusx0PXdwljPR0GevNsCX0RlM5tY5bQWg3PQlOL6ih7t22Dwy3+YUd1uvlexu2vQuRXIm5n
8ol6W/nQ5PUcoWbYvp/jKVwpy2QnX/xfQIqu6N1p89X+9y76uZm0O2FraUZYXPSb4hYakBfsql2+
vy7G/7UKpO7Ourf/CGBKvQoZ/KCo14diEZLBI0OHa/3HlVWahfm++v2zkN8/lzctXHPyoY23keql
WC1FYGvBUq3ZXPomWCar3APO+P3NvpZSRFno/99LYYilZbLJttEUf9DeYgIw1ld0cy8t05mcYpYw
gg1HJPvS5jmtvC5lkMFw9vsffuni8wP9s0iOXYg6N3kHRk9GYqPSgV6QvHLxi5/QmWYi2pWjorTI
NAaziE05NquhTZ4bN0KBq0N7gQo4Kk9JXhzCwr2in6hfeqQzAUVX9Lkq29mZJxi8pCnWuWvjQQoV
ZJwP9x4Leabm0YM0BjzfOI7z2D00tu6NLZMVi5K2t5g7j90hk91y7pTDSIWlJBaBbpKzcPqZxbOS
+6ceftDq+/dwcanOtFd9dEOLScfrTm6CR7EO9s2mf0F4bXlNc1X7WlhSd8+jhp4FaW8jLKk+jPv6
OK2yvbkB6HTTIhUFDGRhrNUtEg9X3J60C3vi3M/aQiwDYxYz38o3JvPFZ71rPJCV4x86mtMSSSsc
cI0f3y/fhXd+bnCtMA2iWuZetnavq4fMehTl6/eXvvQYZ2GkcDTX1lQuPWE4yVl9qJgvfX9p7UKI
cs7CRh2oTqLq1OROuYT9CkFqk50ktIRu4S+CZfqQnwzjyma8tETz3//Z6SV0QrRtrBy2SLswgN00
FEgDCeOVZ5m31xfh1jmLJMDo81IGrJOrovUQoFictbdF2xx7ZONgzGtP1WR7YE84IyFtpa5yn4Cw
vXb7S0t5FmpCDffRaGLXh7vs1lhNW/ALWC1ry7+R/qqBzIWzV3fmx/9nGXXADdBoomILI2cbxpFX
9Li2WWG4xcfwBjjHqkFoSCvNm6mTwCrZbm756/s1/lqCVj93yR4yrfVlyb3R3UjEa0eKgUlcD/bB
zo7f3+JCkPgfg+wkoaNDYrOdbCr0qltrzb1WzcAd1/v+Dl9L9+rn1tg6tOhSjV3Wpacx7ra3pok6
RdQYOxDRW82p5FIfp0fTjvtr2+zCp39ujY00Vqkrqo5Biw0Gvi7Mo4JSqxQRCM/JOoRjvEMa9MHu
pxtLFafGRr50SlH8zC1/GSZwK8V0Rdv9ggeKbp+FE03GDrzMpNi+hMeSDna0nD3RjBVydACokTZZ
0jiD1g51aZEvuyvb48Jrtc8CDWQ2p7ZUM95qAPmUZJmHd0P+gOHS8vuXeuHLtM+Cy1gGimySCZeV
Bt2urkJ2q7cegsE/QZE4OFKX187JeZ99EWbsszAjpi4h+7FistJ2h3HMxwhia6luZi+U4Vd17bS8
EPXts3AyjY5r2hYLNkAMjievbob190v113/gqyc4iyBOIuRURTyB7iERtwr2DJS6zbQIVzokcx4F
wcgV80urWPebcWteOwAuvaOzDEN2ohmtsSVAO5MXmnQKrNs8v48anxL0/crDXXo9Z0mG0plK68eU
JsZdpe7Ul2Tvritt1X9Gf8Qxe3Kfv7/Phe/53P4Wkxq7V1V4AupY3OSOv6WC9zTAIsMQ3X9/i0uR
/tz41rd9v4z1aq5/gi1U/ieTOduuXWvr2os/QB79x/ucRYS4SPAcR1Rsa71Tp9a7bE3n89WG9/Fs
rJGgvvI8F16/dRYCwPDHkYK88NZtvTF8Qub40EEayEk9oti5Ege0S3c5CwSDrroo8HX51joN+34V
3yM5fCdfZzvR/DO8HVeoEskF6ktXnurCPrXOwgHC4gyfQzDYo1BXWml8ChqnV97MpWufxYBBbXW4
QBiwq+lTTgqrT7+/f+WXvt6zCCCsVlVyY67fIx0WyIvWZGswPXp4zWL4woFnnW31qCO3GyVVXQXq
DGGP8kXqm+9/+6VFOdvgE9g95gMq3oQjCiAa1DadYcD3175UMpw7xNJnLB07bZOtuehX4wskwzWE
7oNzh6AKnmDpxzVrHW1eiS+C8Lk5bOpIplwpzQ16n6HH/gOliqSspA/eV+hBZd0beQkD9vQhnOQP
lGyvfVUXH/Jsvye9nudTLtJt+8bk4SVcVkt0otfpi7qZfR0hfa6+X84LX4F5tuM1g55y2LPj+7T+
U+o5RXapAVaorlR4l64///2fVDhIq0lwGuOendvH3HCfJlHu24jy4vvff+FTM+e//3P9Kgq7rABQ
vLWUdQCYw0RL4/srX9iA5tnOdkI/k2PLBswzWDLJ76GtkE7cGcXp++tfOjvMsx1eWrqonZYPWXjG
plkOpwDuS3Ssds4B7kB85TEuLdDZNofzaFVlxQkVBJ+ZuQXj8/3P/+vF9tXuONvkeQh5tKv5+XIT
3w+P+Q7llRDRKqznwjt9Zz9Ck9uJTbl2vdm2KT5km9LTfji/0MD0ql/u7j+mYeeesa6alI5j5HzC
4aMa7nNxpV9w4Zg6d4z1w8EF/UyZM9oHWteV81omz1N8U2n9lc134d2Is12OGClzx4I7dO4Tkj9K
tv/+3Vy67tmmLobG9/OcV9OjMG+qWxc00fdXvlCYnVvABiYKbbXgyml8zMJnTXmehmMxfebKsbE9
RX/9/jaXHmD++z+7Wqs13Y/nB8h0kNB/0OP+b9c929Pq1NQOWoH8/Gkz5qcgvPKpGPOe/WIziLO9
LGNsHuFhp9umLV+ronzA8gJETI8OUOAz6AnKblMpxe0wuY8yUb2yhlMRhcN+tBNQTL7/wgwqXiP4
gTiozuiKTjoqpaCeQC74NTVnE95IaFb7DFCS3Tvoe1QPiuvcuJp/chR0DPw8+wWR5cRxu/5+tbQL
wVucxQ5TOiPDd8x/ZFU+daJ8abX0tzPDz0sN6LFe3Ni+/cduhmNl9D/cTDzrruGuGlDa6UziRxns
5cpPubTAZ9GGTAUxBEEYc06CkqjzlDXTvWinb7KNsnL/fH8bfb7cF+/x3G3WhwyW2fMHAkUc8RET
ZZA6f9VSQMFpX58YCXlOBQDW6N4we0kxv4HkWus201jtwJjtDv/ShyRQvUTALlMyqFodNmcIfn//
Ay8cSuemtTKsA5AFTbqtkRJJEcOo0C8f9RPsvuX3d7iw9c6NavPCZjgcc6Aq6abkqmbQXbnypaTm
3Js2l2HRTKWWcWKM62xdgGNYhK/NxsU5DOAZyHOoplcC1aXHmD/pfyJIPwqh+ZnK6LZAPF31185Y
/7foeu5Q648W1zKpxVQmnGh8oUr935b+LDr5lkhNN8Z1D3bMY6OEa7LK++8vfWEn/41b/ywH0ENn
cA3eqmoeyvHPRCMZJavV9xe/lCgbZ3HCMkKmwx3S87MLfboqvMgzPbFB03JfXUk3Lr3Ps/2vpUht
Wz4bM4EDGTJftsrS+/7nX7j0udlsXzmBLuZTOO2y22AYl5ke3Xx/6Uul7rnbbISEYctEJd467wlI
ix0kp0X+5O9QwhTP2RG5kB+IAe7t3XTlRV/KKs9NaDPMJ9IkZ5OhUeKhCOdZcA/ofoXbZOPYC/3a
UHDOUb6IlPpZjiHtMMq7hlGBNuGpIv9MgEAy8eiUP1AeuPJh/a1Fv7rJ2S5GViHq9Y5d3IPI202W
468zqzi1I+FY62+owh5KazyhLRmtWwV5N7e660eK+wCpKnSZEwJMYwzAyByUon0k7f32J3oOCKcK
EMTOgL97vso1tMQqs2fSAVdIlV6N+1WndPAErG0WDFAP3HVJwzVzo+0UyGOgDp5Td9uiU94CHSaw
E6OsiVohAqAKA8w+Sz6gEr2USJcuLdq3Pl8V/P+VFqrQIi1w7oa4MZMMDu6Qo85SvocJuyfH56Ow
dqXBzL4woH6m72N9zYr00iDp3BIXsUuAlzqzveEBbqCXb8JNeRjv5bLa/T1Dr0wHLoSacy/cwK3i
YTCUfOuLB7P7oxVe2fdXovqlSKOf5VkwnNDwhI63RY2XhtsmucEAy1jCNqQLpmyu7NoLhb9+Fs8U
ONPC0sNiC+1S13GfGW0DyBgC7Bad5FF0a9MCI1fh8tT23ZOKidCVO1843//mJf/EaZBrFjzPGYDr
jejEQ4FYpSvnXkMR2HMApG/qn9amXv5XM3f93ABXD6IhbuDMIt/9kpi/ati3/rVx399K9ovte+5+
2+uIxI3TkGzbqbrtfInzsZXi9ab04bpugAZHNsx+BMnaACqO2y2RP1lCWsm9win2rZv/iAtzX5hA
mZJMRSQ8TbpFXaMThO8e0h/Tj6gYMM3I7k1h/qpa+IlBafwyhNwlE6jqYnZnFS6E5gKlb2RwIwVZ
e1n8Ttzy4EOHtMfoqBbJH2WsV9Lvxs1kIwsnDE9Uco0AyalEb5qh0A185LWFIFA3GiezQcw5q6Af
+9p/xVj8Hfn/8+LTIlQBHjfJVhE43Yg/JvxjSI7ff1YXtqQ6V3P/XLzDBM6yAztBtHAbdvcqTBT7
P06Nzp1OIU+lqV4ywhz61Majp4NZa3xE+rSb4/b3v//Stv97vP7zAEzt7UAVDG7nQw3I5aa3F8Nm
WqJit0f07vu7XMgD/mIi/rlJF7BGf29iU765xTptrnUoLqz/3/rqnyunoRWANSFqlY67rwGIkGDj
a6ddiRp/m3Vf7bP5if65vg68tikk1+/rxovQ/Qs0CyYiBRseDvgBDSD4aggUycpRwidY/yiaQC+e
lBXOETmMDhwugFMWKNWwd/IlBLI1cOJgDYLsVdMHzFT0/jGt0cLNXNdASAt+2xBGwWIoqJCgZzo6
hy4CN0t8d14Q3IFep0D7jpFaQ7vC7LWlFelejHRXJ+DQ+hPGnGO6ghq7V9GQkmN1qGDPYY7+asOY
chNxgAWN3pfm9Wh9hcjRKIoPrR46dAEk7/s3filZ+ntU/rNwkYC26ksco+fvKlxiPLrwV+2eJu9q
FhVbf38bY07gv3o/Z6dWjzGErAIm1yJMMDqrbpCWelYT8z6JildnVkyAkbuIA/mpKZPAVCuDv6c9
lKG9tdB6GQ0M3qoZheTGytoBHTWo02osAWOqmYM3zBCvWhUCZ58Omxjlqsapd20KrL0vkchz0+Yo
CnSuovhUZfpboZOEfP9k7vwEXz3Z2UmZZq6JM4CRbxWE3IWuP+aztH5R6Dewh1ZNJ26cMn7Gag51
b7VaFobANmDQ1nHqrKMwmhnJtEx+m43xphjNwcUtATzzjQ8TPdUEpJ/OOPgxQFy8qtQAnSbZeJOR
uWjVJq/IzHqhjxCNpoYQJdR8H2jjxhbGwxRAPg/bkaH8iIBUTCklHR9E8uCJHucCpymwbDX9u6TP
N1aQ/aikfTMha5jAccF54LaLhz+NBnvMF+INndmPrCg+K3PcJa2yCjMLVj/DvbpE6cMZHweMArRZ
8w25vApKtu4sxgYr02jQFxFmC4sxdFEagcoSQVnVVYdLZB+IrN2TQR8mTYUU0d9ag3hs/MzLZ7Br
ZzrPbSo/4MscQjeBnIbRJJKc6BpbtzOrJmwUsXLRdiq1qVsUs/3s9+/0QrBS54T/nz1hqHBBUagF
Sphs9KA8TV14G1Opf3/1S6FcPasboMOZjZMUxdZ2StAjrhEsXBeSYNA/x4NSLC0UTFe5pQCmFanq
6aW/LKrpSql38e7zQ//zcHGFplpllAWoWHTkn3MQq90muS/31zOqS0Hl3Hcae/Spreu62LqDVS8U
NBcXA1SHVd9TiSAXsLKyIVmKgqROzu4Sldj6avswGJQk3y/yhSxSPWskaFLDNcRWcxQ6K32RS3mw
CvXF1tNnK9WvLeWFVpk6h4R/ltJtVQ77tp2XEmzKxtg6u2GjeAJ44H97irPYAizMFVVDyw9h/U2e
thRMVNGu8+Fryp/vbyEunPnqWVsBdowfqsjab1sLBVj3QRU30lSWZeOS81cUlBWUUGx4lOxxspBG
gwetoscfJ+G+pZqfThL1nUAhS0cRAo1BG85ua6ebQrtLipPoT6lRoBpnbrNeQqlFW07sOwOWVORs
oukl7CEngxef8J4bMqD0RrRsip0cSrQNUEBISw/e4apynWupwpfxWjvHa8OOg+8X5RRnQ3iL+u1G
6bI7BNGvnHRfxw7tHK3dojvf18EMh/DVvQs5RuBNXmfa45XX9Xf49r/nDajK///R1b6htmmew1VG
NrgO/Y2OV2Et9IdmoOnMMYI0COQCVS5TPLofEAdGb6y1eg+7L3U3oR648C01WJXxDHDEQv2YqM1t
bsNrtYr+PTM6l2Klvg+HFjGzYqlP5r3S2ncAYCAmirxealbw4ejGS1dj4myab5FrPk529VhZ8S9F
DkgQdngWdEFw6hiVrHVnOqky/3RInpiPNZsOYggsY7FzQzziaAqcEqUHUhy7P7Gz2bWlAjuO/obd
4p8hBjRU3KcAxCreqAInbPOxivtiZaYujiuRs4LMeOdqmr5QejQ5u86+xQZr5+vVq0DgYG25mbPp
k3QHwQhaCzLzHvI98GR7gQ6xI1+dwkfX23DEAmPvYtW1SYiVhAQ0NWZvPT4ofhDuXQ5AOw6fFB2a
SYDqrDX8kFN7EykS+5npTz5Up7BCDUpHOhFH45/hmJ5kRqdOSQvVa6poJwMCX9M3yLJ31HAo85kx
RgFxpnUrJ5vRZl3xoPwfZ2eyHLeSZdtfSbtzZKFvyipzACB6BvtWExglUuj7Hl//Flj5qiQkg1Gm
2b2kGAgADof7OXvvpeT3Y03HcFDeWkPapqa0EhsfbYV41Qk9pHGamYS7Z6AQ5H1qwlGU+/QAd+/e
SKFG4K57GXpJIpC9r4DTmbetR5ilPybzFcdyX4Ts89L80Ie08cSKbAZDoWoDsScjmqueWGd0RLlO
BnwtEE6NmuNtN0lBGkOwRM11YPVHPZluBr25jjT9CSjQ60AKASZBnxwB4LpadRs17XdNV27UrPkp
lF5l11L7DU0oSxRPuq4FbyWPsrxRgL2vizJcQ0shMkDsjiAEjo1UCXbdix+VIUes5qSN1n9oVAwl
lZG9alW4Jkrgus30GxWobayPihv4EAYzUNoRkMZCIvw7aontKRtioQVgBxhwBHm4og2PppayBvjB
bZYTyova67YNIZbzRiIyR7q1PENzwFdtiigjzTT/UWByQhsJVzGl9BGUReTiBFAQBkcHTSvftNB8
hVnK2rmq3zW0A5Aai9Yt2gBHOuu0yCT2kAsgOLlBYEIV+XteGnslImmjgPZZhuWz1JFVMpg/iVu6
FMqYVngf3FZSdmn0kmEb2Hxg7l2D07pNeP4dkQg0DF/5vjP1TQ8LF58f4UVzyLCA38YN1CYhi5u0
W2tOyiKOlwTRgyLSbEvQ4/eQ4yzSe9zKz56J/UodpQ2fszqI3ak2MrcieaCvsr0h6DsyMy8sM9y0
0gBSU8fiG/dOJU3H3Kvvwk6dLQB4eqdmExHfn1kTun+1eUvq7K70a5ikEBqnodxOFkTBSY3vIakA
ZJiSJ6HKXzRveGzbGE9FRYAOvR3i6sxbJiO38GXLGVLe16G05YF51qpqOwXTC52/eUTGhKdn10Fs
vA8yhZBSMjaKhLtrnlEkP3GGllzwRJjewUpO20m0DlHhv2FRvRzhGThZP1zGvUCKqTUnv0/YZfs7
fWoOocbqnQTs0Kkq+VbtMM72ZkGd0yImpRowRbVk6xdSVa8Ec7oYAsVlyjuofrvLi+xhHOt1L38Q
fon3CoqrzsteuoKygBK8KSrJNZIS/cwa/sPT+r1lYLKVSQr3c1fW+2u9bl4agqCVntiRQW4uW5F4
XbjYXpRQ7otrnOsNIU4GvlKPYH23kaRHv5yOUWOtLMIoIbiRPYOPelWQ+W+PbfZGY+JnY4EtBZMk
urIFu4WEAygy0Rx8VU2P+FMlm/hWWFjx+GS1HnnzJQnycqA0djjfxNLz5yjCR7km4JfcBgxvUDqg
oneHSh4hHg/EdLTJJozmVp/BVaqF7KKYiAfWRkh2FgnCwaoTwTWbnUvllzKXeqHV8bXRp++aXL/y
phkYu+qFp+sXKaFVVh7uxVp6J6l0JxYjNSrSbCuw0qbQ3fsDWbhVaO2SdnwNdGKOeAGuR2s6lsAi
V0AewGWxOUwl0v2kCvQVU813rWDjUnm4b0GC+DHACSYOdNwIV4lvFosfklzd4fHftr6yD+Oghy7Y
8rIgoy1T14TokpuQFrSksGpKxFyQBpa5NSO/AonQdbHdAXNxhyx7ERXxUMywFVJvfafXsud4jFGG
eNWxISn4TE3rRDlbWqrQSdyLVatFv0ai1vAD6sY6cs1dhQrEEW54b2z/rPUkLcXoYMmkSp7lqhVk
8qy4i9szq6UTOwW84b+vZlotIue0Zjei3zQX6mraqjv5SrjRnHgNdffMMvqjfvXJmmmpJh9qyROs
sczREjM/lZPjb3m1OpjKA6d7nX56dmXHLkGnZ3YfJ2xK0lJIbk2p0IwNRYG0HZt1Gg4PcQtmYihe
BIO5MMrARJbXo9lUdo6t98xhlc83JNKyL0vnGh1FRB8l2Jk3GVCa5+zNh4vTrNSflb9JrlWHVLYn
Vkiv8cXs+pjJdclWI/aBGJvLsrOnFfmDXIng3B7p88KP9FEQ+mWPFHmSCj9Om1vFeF5rgsfAqCvq
Jqhb0W0Sw3gz27HcFmVVkb9bYNqWu/LY1QWZl5FO5r8FcujrtfOppfli3x2SDNhGCtu1Qn2M0psA
aqp6tghsnjhRaz7qLyeapGlhIdqJt3RnXmLC6pw6Y6mZ6heDJlM+VMmHRksCuA7VRpw3N5POKROh
48YiN2jmZBsqGArdeIkVEgsEvzxoo38nUCSVxeouk8rXghxkIB2qHZcqk3seX44EmvhoV1XSf2yz
I7zZJ5liKJ5NCGXjpO+zqiQAQAuOUhZepGl1K8KoJxqeV6WqrcTc24VVRIK7ytdEqVNlF0lN6kSt
mFugEOtCM8gNNBK2bCKW6Vq8sEYJWqr1VIfiBTTJ7QQkJdFhC3hKcTSSfF8RiJ14A+SrBpAZHg1L
eazydl9k2loxyZ9rqnwdy/mMVusPhPYYq1Hrj4Ms3WeCfN2ZcxSq8jqq5TetyG9EoD+F/pYmyplh
cGLapDX1+52ibKSTsTXmW3aor8Qtb4UVmx/lG7mSrngga8u8/HrAfb61Fv9tSPT9VLeWZW1C+Tgz
Wo3hnBr+1CfPP/9lsPH6E00fnvvWb2JSNcjwGbunr7/03BH5ZK60Fh9tjHkTCR0+WgJ0H0Ytx9Mh
vwZ+++wLVeZ2OZU7X3vtgvTMK2Det352vEWlpq/Jy508DHGqN9QsqoPrQkrWqi7S41Obx6EhX+zr
MzshbSLy8ferRmJepacTrzHq9vN4rXkBVOl3tkE4jILxKqjijqDW3hViHIZWeiMnNMfwTgACoQld
WNGd4Us3vdfuq2k8gEAl3iLunpIkOVdOPvVCtBYlH7lSRPBWJK+nbCh2xTq8ATIEmw836CPJEJfK
uSF06h21NLoKas6iSEK+wEbvWyUTbp97R1XWgg2BI0RhmfiuKl25Jg3ihTCT9dc34cTtXtpdW3b5
XjnKFD97ErmVaOZnBhqZopVrmv0lZJwz40r6/BmRlmZX6ENGYakcCdrTZf46XEhbgsx+THtjI7rR
KjueE3h/9OA+GcLmfK6/PI36QHy9KtDvj1qSL2vlWzm0V74V/yxS8dD5PtlY0Xc/jEA/Uv3Ig0u4
Evd1kj7opfjYVOJ1U/nkeQA+/rNrvJjgUnasOcm0c/lVXTfiW5M/wqqmF7W3+vuvD/HhAPjsnJev
u3bQphHT/VateCI61ZmGYNv3lJQsY9fnsMQ1OhJgx1159PZDdZUeQguFiraXcjVfmUR1eVDLxMFT
Sb4sye1IFBI75sQkIdzozDt5FuWuIUgs7sVvkyi8dRA/ewjC00y5GQHpkfcfHOFAXdWKvElUn7Yx
+cFZLOASzgqSvMWLmrwr4qU0Znbd3BiDdizLHtrtsO76miwvA3Bioxu2rqbgg+NbosguLJh6PbvS
GXDQ2qQY7Rri27u+LN0gYeP99RWcb8ZnF3Axz9IRqzrSonJijNgy9mJuQ8i6o4O/EjL2pV8fZF5G
f3aQxeSqEi1XqCKdjJZdoezfKOybYHVYbEaoJq0k/9wKe55CPzvQYmpNzbRJyQbOPtwaynpW1jSG
zbls0vX4/axZ/sQiy1zMjgJxw1khsl2g19OE9n8v40MHYz6F6w9XyDmL1onZY2nVbFIPeC4FFzjN
yhOiiXuCnZyvb8qJN+zSm2kWSmhqVC+20c7f1pt4MzcNMMtt/uzjF/ecDX6YqxYDq4y0fZS/JGA3
CzbcKHGJaUQIulaocH19rBMpEuT7/T71ZaPX94JFcqb/07+sLmijM6pcYl9RuIqrzMVBt2KpWjxO
j+EFhvfX8B7zgxOuz22CTzxGxmJEZOXkBYImzTr57mhlxsYDxGt5oiOFwpkLOk9pn4xtY9EhGSQx
S8aOCxoIsZtU3Y1ZqLeS2Jx5I574+KVJM5cmr4Sgg1U+BO9dE7ZDspKWntN0nLhAS3/mQH7H4Bsh
yovp4JOPRGoUsSKbxMjOXJ4Tc4y+ePtVfiwQCskBQNsd5d5cRx1UY8XrmEV1adsXCRG09R9J64hB
+H28WXgMDBEa81ZRL3RvK/UPmfn49Vg+daEWbzQzlEuTDkK+DfPwKPvaN/bSTM7VUTFIvPv6GKcq
EUsjpiTquqpQmto2634lz7txt8Yu5B/7NcyV1WzPFtxzopsPje0nI1dfTAVo9TVTI490mzUm3clg
fCHzeqWSDOgJYJMSKKZ2GPffMNvdAo28nFmcXaw5UeNf+EmD/VnaRBB+WBBOds+85epWCEwSgiLR
FUAEyMxCorkdQCcQj+gKUHLBuhiIS63VmSt2YiLWFzMMmJykJOw2JrMEzLIdvnqbYu3txDdUbb5M
RlGyIijsjFfv5P1ZTCfsRfJUnFCJd2vjGQAhSWKOGrrS7eD0rmxXjndr6Kv+e3rmgB8Wrc9u0WJy
oajmDYGOM1eJi+2YjE+eEj8acUXRNW8fPTOvUd+lgCATa7gSB4tigExiZlkQRZ2TEASjD4a8zHZs
qGjN1gSJuumAjyCrAI/qinWtZCoxjQiwwaoSFUjZMu9WpAG/dV69jSV6QlNwyNRSRqUa6ztZlI/e
jMKjAyNUFsBJyyQDDwNO16fHpNReokQdD+QRkpJs5kca7AVwRFpoZk5hvOr2/RB/F1t5rej9mWyn
E4/m0vBqFlRIRJ+BpgXmThfbe5FYbgI6SS02izOb9VOr+KXXlSDDvG5HidH8AyZAvR+d+jVw4Bm7
lMVuaAoGr8Oq4dV17vE8MbK1xcQp6qlCDDNzQVtcV+KL2vzpmSwmybiVyLVuGwjxx3ZlrBHA7/xV
uOnAdtqDY5JgFABls6OjeO6I84TyySjWFnPnaAB37GKWNOa3fkUJ7Fg8qYBdieehCXnwnPH269ng
Q8P/2YEWq+aoq9RUtch/UjcgGYgBSrEmc6MUYppg0ayM1eRI9Fzt4YF6FRo2apnTdXaU7eJILuiZ
Zc+paWLpjJURs8mKZpB2lDjVhbjq6fDa8VHfBY/CUXLGCwq+V74rnzntEzY0aWmUVbowrdUPcx06
Expj9SZYQ3qzpb3HSRrv2U24Pntyp8blYg5sfNUM1YLCwMwYd6S17tCBA4jGPvpeWiWrkt7b7g/X
b9pi/uu9gkSqeEAvUUtPWkcwatt5hzFT1sPYu1+PmhMntLTHdqJGILtElg500AtFVjYhFe+vP/rE
zLR0yHbkO0LmQd8NTKkXO8dKJKfRNNpm58qVJ5aHS4dsw2qq7FUPebpEG2v6MXjwW8KfX3/9ear5
5HFSFzOFXqpm3s9StL76EYwXY6mA+aU51pPvaQhnLv+pp2VpmTXFIMMZySlIP6zn9nKeUq2Vj6Xc
LYjvil3RRZZLQ/TMPTl1xeZh8Es5Ro4LpU1qkmMaxBOxp65IFTV67Yyh6dSnz1PgL59eimaoSBqf
DqLJ2koSIYa6hPTXyob8zG761HhdLHkiFaUjOOpkO+lIpxC9msb91/f7w4/22Q1fPNs0MRUhUUxS
FaA74FJ1EoLTe/KLDQkk7Egn1UgdQCnkza/x5tuqbDqE/7s+GhPI4lVwADfuonW2JUiYoXxQ+/Sm
q2VbI+Yi97VV2BR3kWCsPGPaJ1Ny3SnyqiWCCGP816dw6uIsJoxOLL1JzfCqIbBwsxgFvH5m3Jx4
GJbO1zwghrrr8AiAkRgg1wpuYwhA5ULCcPM/+/ZL92qGnx4UX0JwWLVXrTedl9fXl+XUl18sJqg/
0qAhXGqr6pGTVqKjVN9pxET6d23cfH2IE1d+aV4lVU0uy9n5Hpj0sszcp2wGkfTrDz/xWCnzz395
rIAvVz59UWR5JBJ3ebQ2p8Yh43799cefmKeX7s8kh/WNwDbeMtadMd4Ror0dfQg/WXXmoT2xDV46
QIc+R4jUs30sfASPfZAdhak4dqoCHsUC3jHBidCqM9uGU6ezeAjkvOkK2KP0lydvnVWIEgrxu1EU
+46Q0K+v2Mdt/WSqWJpCh45YaT8Tkq0MKKBERRvJw12cZlc+6BVGwpbLaYvVRZ7BSaNsOZooi6xN
rFt27jUTgEsB4q8Js/qomwYIyGmvy9VlFExrf4BiRaiPNKQHAyykNpNNZX+D/huwYboPkm7bCWTu
95jAinqDx96NLdX9+sxOjOOlI9UTyl4bTV56UyKsDOFFNKLt15984iFcOk9rIwWTjO9yCzb2OPiD
k0cABjUMcxM6sP7MSDv1/Rcvbc0gqFk0qLVK9XPRvCrRmTt+agf0UeT75RkklFeGPuRTzFNI7U8i
7J5Dkti+n17UA3Azkd5cxdlY80+B7n4fQ/LYIurvaXnTKch+IB23G19F6l8TVPz1RT11uvPPf/lW
VigkeNEov6mULbu2pW9wpk9y4ila+jQrDYA7bWYeWUxxQod9p30sWemmpX/mkp46wvJNPpmNxR6e
bpdgAVEJN5XQvwUhChS5RFH49QU6dZDFO70joV81JWqwwhRflcSw27M4Mw3FreKJ6ZmDnJifl7bM
OlcivwkGJDTetSU9dM2tVZ/Z3Z/46KUBUzK9Ac4KugyUlHYUFSgJpY2cD2dKhh8JJJ9MZEsPpu6b
Q0Ja+kx3qjedWl0WkubGVbA3xY4uU38QxMBVM8uugdyw2AZTNDgd3BCmq9GOMlS9IDOfTfBql4FU
Or2nrb0WgLdGnVaDatJE3qNSRtSn5PIWpoNCjivIaGOKHutZ004bieiqyPvhKTqkvH7TBZh0/AkI
UXI0IG6jbbuKfNxCUdORpYFgViRj/evRceLx+XjYf3l8uk4f85L2ElHt+IBQN8xUmq8/+lRD/WPB
/8tnT12pZaS2kPmymreJsNsPpP/5e4UC1abfhKtZY5UlNq2ZNQ+wcT1Fq68PfWrMzD//5cg+PWOj
aXAt1EoNdFxZmVUPTls+M9pPtGg+esq/fHzN+r6dtGIuMyAQOTRbbYNja3+uRXPqnii/f3s9DIoy
KKhiU0ldeYDBxn66/frCfKxoPhvtiylHGgQv7FMeVM9UQMcO/UPbMt+IQr5uigqhqPGa6u3r1PoX
uWo4qZY9AB28NJQGsRp2L3gzG2M032ORVmc3saSQSzTK0fU01Ndqj6dLwm8q1tNBbxHtI/hprf62
x27WAsUxiu9TI4JZsd6/Pp9Tl2oxuQkCKPvBUBk8CmSJ8FC1Zy7UqRG0WEK1TAqpIs/ygFx0NfWQ
JBvf9M48dKdkHEu/cYnXOlDDNPmwBmH3XAm3xmrApZ+SVS69/NG1WRqPi2lK21ri7RIpq4pURMgT
fzb+lw640ajbrpSnfGuOWNa12riZguJB6/E0SPETdGV0r/lerZKHr8/klFhj6YlLgbuhOoczMiMI
xGLNNCJMNvocR11XGyVfB7FN6f3M7Tlx78X557883n3aqVFf+yRAlNB268Jq0PXHs0gbtuTXZ3Tq
EPN4/uUQliGIoeIzg9SWhW6O1kH2XR/iMyfwkVjxyVO+9LcZhqrJok9JK1MBrOH7EK+ZUzZqOjnA
f9ZjNThqMrpGCr+hmVyjDFej+hrp6yHdGdFBIqrEjykQ1xhlsADGN0DJ1Tp1xeacjuxU1WfpjlP7
GO2BpzNFh8T0xk19hLt01CtMBswSiI3ek1S4LGgRZnJ7J4nSasCbFBYJSJMGdLvqdvX0/md3YzGL
dI1oiWnk4fvoXqVsVwiUGldff/SJNf/SPxfQftYJVeM0kdoHd1i9ELjelmQ1DO250I/PV3gAWhaD
adD6TM5mxSKYce1bOAVbzf+Z1N2Zzbf0kW317+NJXNrW5KHLUi3teWt0GY4HDc9waYS5LaL8tkex
OsAoe65ZVnJDJ3vKQYTkIKgSr4cm1SQ/uhQchlxZu87Tb6ZMa4Fa1jdBIa8njVgZxR+hOnqp66Xx
C/3iFeYG1McGuXCExH9vTIE9of+I8lyghVSK8MQpqTcxkmwpCpwmqUo36YWfWm++QpPHFC2KOzmT
ETX546XSQyyvUpiGk1bldC3JRkir4F4YlFtfM58AW9wBuzyq8XhIy/pCrv0XPy/uTCs6KBqbwETS
rsHwoIsl/Zs0q+BSHc0nIYMgKU0brblWA3e6VCbAF506fo+UeqVm04Za1ArYW2WHrbpOCvZMRrvR
A4WYjjw6TFq+DpPuOkhoR6B62zPUN12B00gJ8B99sOf8TZ90DpkeXEnjwWLzHifhu9RbP3LEwWap
XkmG0tnWwAkMAcE5lXALC9mBNOaiz7vIdZquAiE6gJMTMd23efveGxVXTXlXyXgWx/FQDPrGI3qg
JYWU93b6AxT8ndlIx2gornII4GIb79RRIYfEL5+bBrxSoz9GUsELvrkUYhRYusHePvTwK2nEBxv+
QQ+8vRREpG/7vdsTJdgN7Woyhwbj+znz64l3qLh0OkrAR+tOoADRNw3sNO/YRE3jTq25CZJpW6bW
HmbzRR0paJmuYkl4rozk7uuH+tQDt1ig1ZJmAaZj0dzpt0F32Uoann3Z7qWHrz9/fgt89rgtFmnQ
nLtRS3igK8CJwL0vTK08s6458SoVlwpSQe5EbxQ/FuXRPeC3ldzfm27tju7MFbXFHGSsc24le2KW
Zxr9fWoKVH/qhHml3K0JB3aS9UDc/MBWy0bV5vrgf+18jWLdPDPdap9fuaV+1JPkuhsGpltT7ewZ
A5b6rwZs1K/vywk9k7gUjdZBx4QxsK/gTXpkzj3WUnWnafK1Qp8E2HEwi+CHo15Yqdtn8WPdzjRQ
eZVN5SrPhVWtj9dkVWzn3HUIv6LvWDXQPx0oYeJ7c1m8AAxf5W+Rrz5VShCdWRB8/hYSlxLUTAz1
1mwQxuWNxeargaMeS3uxqK/82NvU+TlJu6TNr8xPhu4SxtKoGWk3FQvysO3SVawGh2QWESAKf5TM
+NBXyX3cceg6ftBD/OCJrnc2NExCvkZlN0rMIpmSJ3ZbWyuzFa4ij3AVWA+Ko4viD5pR4CuTwLdb
T4DwLOUi++xyJUBLFMgJQGbKPsAI1DsasIdCIsxN6rwV7baXabAue5yZBCA3K0NW4d5G+64cLhMC
K0J9uNas8sEUyajQRPVbBWUy7JVgVYYGE6xA7AZUaD56BMjg+b4dmgSNBKxc1Kjeia22Fiw6VZap
OiiqnjKgkaoGj4+xP9pjFlwno/dTrMVnvy6v0KBdDTV2Y0sYH7Ih5Z+bD70uu1yuO0kIHd2yjhiq
7b7RcEpX0V3mGduKf+XANnqrTAyFY/6t1/CwouDZCUNzEytB70TDcKnIeO8CpXsX9G7fdBXJUD16
zjFLj9AUa6eItJuhxWjRZLyTa7MxHDyjdI2HFolrtMaE2jiTjkZDDTdhMV6ZnnfPi/ex8AgV7Mu8
uxjgyNlCIjx4QzXtJJyijVzv5UbY6SPlpalDi27JWzMFXKEMruVLTtboa7MIoFbDSeqrDcaue7lU
yeYYoZRXd8T//PTG9hK9w6puy32vG+EqMqppFZjZu9dEstsobeUEAqi/2MvsSIJlmVoNkEHhUReR
rtSy2w6N28VU6voitmw161lnDMVlJE3imRLuiZl/aUgrDJZCaYi9fshMR8O0W1KbqcN0benemaLg
KQOKOc9tv+wN8gQgbTsxQ1fuXDYJyac5evfKRnJkW33S/H349PV0dmqyXGxC1E6PtECnJ9FNlS1l
8O90084Jrv3640+9oT+8UL+ciDAJgZhHJbCEbbuatazkRmynvQK06nyayIk7skQJkYTcCRRp821a
syrVq7a086ibHAoD66gB9/2HJ7PYI6hpBSFjviszaUZ14pX54m94wDdYmx/OCcw+2kGfTZ+L96Wa
B35szuIKXbxBp+VokXGYDG9Vy/ElaO4bSzHsjtYIbN5cap24v4uie69+9vurUWgcMQQzaLZbZSo3
cYVldorW4IVn0cQ2kG8C/2dFTEMuFG7npRCCdNYtaL1Dbf31VTqxcFk6QSur1WMt4j1T1d7PMgFH
K3Lkj8/+jx/Df/rv+fV/X4X6n//F///Ii7HCbNMs/vefV8V7dtdU7+/N8bX4r/lP/+ef/v6H/zyG
P6q8xsK8/Fe//RGf/6/ju6/N62//s8qasBlv2vdqvH2v26T5OADfdP6X/9df/u3941Pux+L9H3/9
yNsMiu3tux/m2V//+tXu7R9/ybM8+T9+/fx//fLyNeXv7t6r7+Hrv/3B+2vd8LfK30XRYO/Hq5j1
IQlKf/2tf59/I5l/NyWTJBMJM56kmnO0S5ZXTfCPv1T975IlgWw3VUICZGmuQ9V5+/Er+e+yogMa
MXWLcAsDKe3//2K/3aL/vWV/y9r0OsdgXv/jL8X6sM3974g2ZL6CaELbkmDmserU5uf3l8mgbdps
KryydAzr2KoySOZWRh5qkgpNAgJez+DQGizY5DQu3IIAhCrqtrjtN93UTq6cC+NawERip3JGPtBQ
8T6u3vyxhPUTKuQOSBjzZzv+lNcYq0P9yRyJ15giQnd1EytfX4ObDm/1WJBX1oVp6ZtS7oZdWKB+
9WGpW0rslpSYbKHS76wosRyTxPwsxVM5NZPg1A0cdxWJXBB/m4YElfTkg1w2qdr53rvWRA+a2LUr
oAhbvBu9a0oDlBbPPKaROeGhFUlYISxkiMnnkMa3viV5vqTraQ9idWul6CraxqPx48ku/hOSGrr4
PsnECbu6qvGjonABXjhD5Mk7MwKWBtoXdS3e/Cw0DqpO7gMtnqpUeYMjqcd0jA+fdQP7aiVwvSEl
msFvWSkNW8bPKgZFFtaCtdJSqQLr/p4X5VUlGMYWNBvgLr0KV2YWfPO0CDo3lV8HEtvgtgUKpqwn
fzVW/Yta96jn63277kcCZr2pfK/iUdhIVrsNmy7ZkDim1+QYFNGTNTwKoXRZ+9HBGvs3ojZIV0ji
V0+oeF/H+jd0vFDBVdqEJCbup3LOf1fln2nnlbaaNquhaTQSZrxLavkSGQaWk+pVAdhd+dYLd71m
tnar1qGtUlq1JdTfrMILm+iQ1La6cp0q+fcSp7FdXQR+H0Ffp8sMoR6WB8FhlVGpjo773g3BYqOo
faWLg0fsruFNbCs1ZmA9rPH8eMe2J2k0ade+Nh6L7qcnidukCx7bTk0IbYh2iuETG0JhrcuIGOxL
qDTC9CryCYScITT04l3odXej3F8WaQqnnb+jm7qZtOklijrWWJJS210mXfbhzzrUL0RB/SY0whvL
0S1ZySuGcun4eZ87Y4WSNxGUx12shRCgmUqdIq1Ku6yhkyva0RPMYzPr7T1X9y0uH8V+2yj1VyGf
HkfVgvpV09GMes9uLOHSDPsLPfNvMs28NCTzWesD7q+cXoWpOpN+74IK5bGqYOc1vG5XZt3PTAp2
A2Yos6CH/XHKatreVtS3cqnbVFJzqSvGXSUZu0b+2fjpdz0er7JEe/AH76Lo6itFeNVxbPVzrjRG
5Cc96G/GYa+1ZBRr9a0hFT8qSrF+1mzbKDmqRbgeggeV9E8uHkrA8rYhPaftLlKS6Ox0whjuZZUM
+0s/VqF07+v6Dg996QS+Tv5FIj+XlX/LrXbkF0MvvssRgR2JGbLvaoQfihmyRM8Ku4BbXMN20sz5
FfbNVOPeFpqaKL2DQIaT29STm2PWI7q+f83h7jVjex1G0k6p0s6mTNTo1avQST80tXvpG0asx0K7
YEqyNP26yOWdJUzbwqMbKDV7fZY8KGJ7EaTCTdWzfDFi4yCLMYWWzKmguNtBMrZkbqSjk8vDS1rq
7uBPpDzLLVsZJNVbHZAJI7V5DqPkyTK9kJw+2dZhKeadehcmpHNRtkfRH8S13d9UkjLaitwFrPrl
XUXKBntlqLjBMDxV6njZiVlmt6L/qI8ouEFsfx9oSyY1VZ0miO9LnZW8nkdvE8S1JvrRpsVOUNWj
lcaXIAB58WvmdVhWrlixbYDseNtOFANxj28t4lnslolfboz7LM+ewt5Cdj70V6ojYWQl8MEmz6Zz
NMP8pkydYhs1W6/M3Po1hoMKlyRYkGOopvtaDg/oKiOw3gmAh0Y5emV8Y+nSrm7bNzbSiu13am3H
I9vCPGUUFL7nCOWIY1YUDr4VyStF6tiaJt9DPWDB3fvhSiSfqqmMm8H87s8/TCz5ubbKZ09Wnsah
hqHD4UUFfsPQaBeGUGza+TuY4YBehMe2KS1nbKSbzsSj74faihlVscMhuS0NsKSd7oqa/02K4pHp
2DZYcTt6QjbskCrIRNVqXdY/RkIcydDtB7vrZSSd01NXaAX7Hy2zlRgMeB2VT+NEmuxQD5xpZ/uh
/FCqwrdqerKEY5IMb56vU9SkstqS3TJJO6NsG4SI+muYIjnyapTfzfScm0brJlN+TLto1bQh/e3w
wYzHV4C9EngGFcY8ip5BEPD7wvElV6CxB8V6CuK0WA+1kriK5xKGeigM814bNZ8FePYWB4Flewir
bKNoL/oenaLa6Nu4NGB8D9lssKZ23NL+FUzsehMBMuDaLbedrGesnD9TklrILCM0yINvOqUJDsib
ssXuXOjKY6eNV41Xa+tMizsKkNmNFwmPnd6Mtm61xqr3zeux6KkNU9qcJqmxG81IKASEL2WjzoUY
s3Fz/80UdlKBPDOQw8Ztx+yGp3cVyTrWtJh3G0rRLWXG2olbwkIlJgg5HR6MydvJkecG9Zzqogpz
jS4n48pEF6u2u4ghvxak4TrKuC1iE2hO1ceu0ZV7/M2jY0blc1gXJLBZxjdZKu+kjsaZR3K6RbRs
3hGOaVb7AbCW00aI0ESFqb6nrGuOyQbjoTbTp/QVKWqprfrmQZTYUA/KtBL8MCPCM+JLia1I5UMO
XGJ3zIIEMzwbnqP6UkF410UtGwrTm5C56irWBmk9diH5M32zagKTdH/9sksFFOuD/BPYxVY0iidc
Ibb8/0g6r+5WlSUI/yLWIodXgaJlWZazX1gO2+Q0MDDw6+/HuY/n2NsKwHR3VXVVQsZoXLpnzfRu
NZhIZGY/JYLFsOv1ncInZ5cMlbUNtPhb11oeYGUEkUNn4NWNf7CyOKeA4kxRAMr6ojO2FUiUVYhb
n3T0HLOcQdfHO2wnsOMPjK9GkXuYzIe0JW5+ALJCTrRWzPhZG9eAADG8aaqEgWgy7LNyFWw6q9xr
eo30MDVZgalIn8hxMh0xTwsx5knDXOq3PNF3mm690w+hzu1SY1uP5QnQlZ5PKI+Y1tXIqwZ64Mil
4kl2aSbqIEZdS0AdD9ZeU2FQr5X6xsvsTVDWOLUkw0+d1IQymxsMGFWEmdaP3cf/KPtHhdZYGtqI
NVI577Kxv3RLdeIuhpVNDrbSs52o2IgWXTBvTAyctoYQ2l0uyi3JcNZBxxvf06Hr4oFDDIvQUIzB
hWCyfa/P36nDxceFfX21QU3HNsYWMZvHox8bt7lsd76FH7GT6GaYLElED3mHA0kfdQv4a1GKp2GV
oBBw9jHEG69M/4oke1hE/KqS6idJnQcvZ2oM1LOz3lxaWfZ4x6WfmO6p0bN2msILwGvEI131sa0R
Fc3K+c1Z6GbP/NpXqRtawDV5G2jhWgnrnMti6Hl5qCz3OBeYEbLTDDK32gf5lR3VVkmGa+3+BKnx
mmblPmidF+78YoNG0gxJtnjs/PIZGCrfTBk8VMce3lBWX3qNa2HjESrkS3ayG1ikGi1fmGbjM/7C
VwYobr+OYI/Cf+2U+yOcNKCBxziPanrKbWPbV/lyn2bTV6vznsU0XIK+sw6VGvDgKrRn1S23ZZ4n
MjZmY5N1IwG3TvWXx+09vpblznQ6VEHGRk9HcchpDA0MbLDOGj69mOOS4ouYCGwiECYnwKAY0ivK
bpU4GKDlJrH0s2FvYn3izLUNsisTbzfWaczuZ4xVaV8tEWpOe8UdN/2UIx70fGxxUp2M3UWRnYAl
Zo+De77E9C/G0RW/c1z4kT7TAAwaNzxLTKFovWo3dUhE+7FFbdnin5I0Mc5ngxWH+mTn+yax8FAO
2scg131qCDFMZi7Ykkg+8rYkL8YCBu01Do5+WkB3zDmCRev2RhY/x/Txu8roWbWvszun6Kv7DqQS
tVRLT9iUx0CJU0ZaU+garKtZNHsUmgg1AXdT0k787/ofzqGcSda9GlCYAiX9OIo8H6Maeg5n78YM
qm3jCuuvRdvJyvqtwR2CydhJV8NtOajOvmczKxZYkC1WygzpyD8jc2htNAwsUJCFLg5Zby72rD0u
IgI91zYwCdmlVerxKbOKo7Z12nHrzPw3qZ98wI2TGYCKmc1+lMUXVzdTHFr7Jccnbqzaf4PTn4p5
xIe5nD+g1eywtLQ9iRsL8+qib61k2s/Ccw5GXctNbjfxtt06U6BwRhbE5NIKYCzoheuKcqAxHRq5
fmk850N3J3/r1PWTVqSfrZg49MqUBmTKn+beeF6Icd24/ewTy0Fb573rkwWAikINFB1Zm2mkJ7M/
eJgtb818aS5JOkHz3Iopb56awXp07aI/4YjLFk/V4i8YWEdRzwGkLRiz1lz1loAHTw2/eM5uAbS9
qBtEzrah/qCosRFppUOYmw33V24aG1XGzD1pG8WN7589r6Pe65N7skv1gThoDN3Z9nZVIiko6/SB
A9cmrTnbab593PbkoUuT1dEPthQbkru80vqwaXTvNPn2g5DNU6zwffYaAmLwRVgJrf2QWzzchrZ1
XdncmR4rJDbw/aZU3ZdMpLsfRu0GDJHfe6j4iqWr7wwnP3dpwKgX/wXETJ+aGXd2v5w3TgsWoXvc
mNMokfgHSbPHRXEhwoW/m1YOVn8+Z7LWe0eZdFtT0Up0eC663F1hW4uGuh01FVUwcEy4wSzhuedg
cs0MsqewjFB3nNUC4yUNPv20JT5jbOrtMjAoVQfpzNtOnzRcwUsOMjQanVrMqIs1HkzbRzSe6td5
LG5x6ezo8e2oM3aiy/y9UeEBo0DncS9t/TCV072WQ0HlPnO8a+E2i6XGOCUqim0N1xpFjEotD17B
6VI4/XNdGWhRhduGvtH8zdLOwtEM8lATrHxkxM5KZ+o3umEdGspyaASju+1S7TUxd23miA0xDW04
Z363GcqVvejuJt9NQ1kWPod7kISdh2wSG/cDM63cxAlHUuzNv/UKc7Zazxg2k9w1slTt6yIIO8Vm
We+3446YyffKY7L0DXPeNuSJBTP+wdqgog4nSPLkkq2X5mCzvC9v1bA4kEAFI3XouIYZ7jBXbyLG
WG1DKvW7UPYeeSJGVDiDBKmwQqpliFxWRfqSQLtDPNlei6mINnoHUkDCPJhxgQ2akzbQdJID8KgK
498kYX7aWXUbRtMiLutwdt16UyYW8eNS3PWxdTWTwyi890q1f3rH41HVzbxtzSGyIWt60CTSN3BJ
rQL3A/PeECfRU9W9usH47gLU3okSdtF3GugRVSJSYWmgbNkNabUgxq/0i7asYVF4gxcPF7GNf3KH
dd1yeoltix67NPsokenV1r3n/0CJYcJqtcvqbecyxAxCO9SyfVKYeAEZbavce/FROWzLxUXuUCo7
nDxeMjN8nCu5EG5rnpYhfzRF889bzh5EOEetHWJ3ilh/HBNShIq7UaJRAOQK2sJGWeoDD3jDwRz6
VyubzdAqZRG50wnv9n9pOmmMHRqjru4dGpzh4fAWY2MFyZfun8c4V2H7NgR5SlUKXoxi+JkNLFVJ
WaD2J+NOpP1nL/0kCqbEJQO80wBhdAzEObYzbjJHixy3dHm9GmvfR2ovj7wRv0kTTZMwfvS5/PZL
Tcc+Tf8tgnRrs1gOPWfgZG1O+87gmRayKCKYZTfl+FrIvd0YLf7NGv/KW0Usdc5ZJZv6QwbOfqyc
Iqpq9hviJf4MuiaC37v5TflpdfaHVTwOi/1Gk+6FUyJ+p1y8GOXc4/GSvfTNRliYrQFy/suq4d2j
J8T3OmeE6Z5S6T4Q9PI3mPr3hL+Us75yltY/5pwe6rrcWZaF0sZMqs1STHfW4PzYiUmnhIP+bGFl
y6ZvQyuPbPmAm07YNq6+yR2MM73O3gdN/+Rb+Zsu2Lf77/fmqv4WtvGuc75vPN/f1brFiSb9aZPL
5KAmmhgTgweGH5stUAauBgtm3HrqCrPV1gtL+wjciQZ6CDZWWjRhNuZDKHJuBzUv296O2lQicABM
ia1oyTjm44TC6k27Oh8a+kVSb3DrGZvutcuGfbMM3XYxrDUjQ4HzlsZuSIi5mX2mhdHZes1bF/fp
JrFHDs/psTALYg10wiWX7ikvk299cD9bx3qYOvQqvewZ5qce+5821Jj2Ngr2Yu80+DiDSt1V/Y9e
443TjAkG0k7xkzFazIn/tEzGU8CK0xqBmDDBZlGsg8op6YjIHMtIZwX9zs+3fmz+jH3/2RXUUbF4
ULOYmeESm52MGXCtnlPaODg9002TaJbfvQt0qMwWT8auBRywzgKEJWFxH3vT1ZeHb7ebxLGtkkvf
7Ik13CzTEgHz79r1546mf8ex2JmzfG6H9pDq9RrIGGxYaQIVls6+GfMeEH6J6IIQb8b238R1cKj1
wcRCL6qpCRDxJe3tl2oQrHMAl4Zt1r9rAPuE4uFNK6bmQ/j5hzd/LcP0LokNgxyI9MppNlmWAl6D
QE+p+9zoOe7KvoEG2wURNAfwMhb1N7a+y4o6YK4SPOVp8Fc21VfXj6cEuAKWjQqVcjFmS0amsr67
VJShaXAEj+ZhMhYroqtS+JR4kMsSq3asKc3BxGhA1I9lrd5tDLNKIgWAmfSH1giGo2cNZtTU88kp
gtNi9YxpweRsGPI/BjvZ+TEztpVbZGXRK8+a122wfH0YxHBvVNKKpHcuBodYNMp76FVDOBY2HLhV
DGGRnX1q1s6V6e8cZK+y582Og++Fgtq2jvDp0Wl03CTbSW2N/g4PZmsflz4wsuTEaRqx1zQeuEHZ
KOD1ZAcIA9YIcIHjAljuMHxppftYeulwMmJrOy34ThH8ghFxLX9zBWjUumYbDtishE2rf9qN+0Lc
oIwqbIh5RDjizYI5W1X0HH72QJYKHV5xr8eWvc1GX2xFgXAgnuOwj43nyl9bvSZ+1Ecu/xLLy6xw
/WAbVGT9G+bwBLSCs5hsHId85zwBxqYhnCZEA0OAFTtmG58eimlhrztEA9gEn8yahppUS+iMLjjY
EdbNItSOGypSi8+aqTG/4eRcbYjMq6O40Look2SuOWuyjmc/YD+M4nCum+2Yp29lW0VlbH+VeBlt
bA4srLjyj4GQOkwP0Yku2svgwIe01jCEse9ZvHf8L1GkbaWqP7DweFQ9ihPXddg+7f0NfXVx5OR8
Ba7ofFueFkloCnszZJ2k9ab1WN3OjCHfy4ZYAsPJnurW/p5LOwidbmx3zSgn8B1SDrKFdTdXOCwx
Wxjlu84/K8EwuejLNDTRFfPNeKFpYrmVKxTMLVxu1HcKFCRtopnAIdStrEY1jqp2Y9K96kIXUbFu
4sZxh6Ze+826ZI/yiL50AAUw8zoiuRLDbr+8DsHwncGsdZBaaQl+OKe1B67QiLCVboXD8vyGj4XY
lUO/SZ0JHrusoVJmJI4Bk6RjtCezqtChdB9ZJu+LiYW7OK5I54UmIaKJr90p9XB0m99Y+xLFNdt1
Y7fA2hTl2citl9JDhJHEJoSSreBnYKqFv2Q76773gcCwmf5dFu/Sact4TIu3oetKWiA88vVgTSYX
Fkd2eq5B6RkvcWgwNbZIvbnbGu66rSA7xflhfFbQgnhXc3xm2G5JUqdzLcC0ZnqZJve1GPSVY6vw
tM/sMKvdgcGdJAen2heZVZ04V8gtDwMbyb0ph61ltXSEXf5DUg4m/x89HIEu0hfLCQDDhPWn4uHb
iPWSe6mJrGaJkTNx4us+dSZ1HQzXu+Bsu3VMSRvfbFpdWgf7cer4UNp6ezsCEqqPB/oShivUkRLd
F1AJ2xZHrG03uCo6oU1WTdiV2c7o5aNvwWTFs1ezWtlAirb9tiK5G4FO2BsMED7m+huc88jYTaJE
tDhVqvpkatouxVJ0O4qfoJ0/EL/kkdZ66KJy0NjcJDDKxqKncaYjOYrEEXjVhaP5zyQIkpDlz5kN
5LA3wVoXCSOOKqQdnIgiZYRJ0n8t7chsUcnnokv/Fct0IBzrA5NylLUJiXUtdtMb5VvbsaricyEf
Zzl94NSbHmYxeye1jIcswVy7TQ3j5AZfHnJ0P7XHu3zyziw4fRa1TBhbCr4od9D2TkmT5QfZKSM1
BEazYiVUq9SOQXHb2GMR9f7JsIazrLyntLyrObQFa6+behrMkK68w1u8AW3ELKudiatS84cg74hj
s+ghNwPqrcmKejw9F0v6LwgyrDkyMi3alodOrFpfp/K/cxveg8CBNyoi7iUuL77U+rVqBZKzxT4s
Wv4VU9VY+qr+Fgtk21wMAJ3ed4HssPOWVqft61lcvDn9kT2jcINdWDg6waPn4mtuFwkV05wPsiPA
iSkZBfX0wK7kua0zmAgmYdAKcwYeN28Ef/UbRYxSJAt9k/Y/rhY8Cxlcy9EF5GmKswnN5RZoU5J7
DW+/rYTL3bIye68W95WtWyOMmd6DnkyTBUXyxnNsliYt7iyHxrbr+3hLHt4Qmu4ABohlk2H6n7FZ
vHVyzC5tK17zVD+4CAdC8jXwgZ/lR+EY/+yGGkLvRSWmvnlA2OWEWepM+WUi607Okj5Ir3JP1MZ9
nTKFSZbhNmBWo4nktNCrLMSYHrjT3g6WyMKgyO+QiQtWlQqGOqtNtom/8CB05W/l+58y0tsa6NBM
ILEX62xZfFFOISvCs8bPptv2IygdERX/jMpDnJkALHdEHTx6njtxJ43izJy6GeQs0Wmrm0zS78bK
IOKXYBd49k9aW8fUd+5ZWMUNdoxMzaA7zVaGMeyL/j0XeD81Xvli1SBZfTfmn4lApBfrTrdT0i53
ep48uIUVmXasXVSRbRVt4rZdMS9TzdXWNZos8u32mGXBfOtYl0+Hdjk1drtzDb2+01lzqAYeX38x
d51pAwkWj01ce4/5cZ6xoW1054zTJq5TRrVnXi1JR0OPipm9dHd5CsaVzC1f3swk3Wv0LZOblzsC
Jn6zoObpQTFP6IN772Sdt0GO7odzr852Zq+qabc7IXgd9mPcXFS8XBJdBsyD4xAFpBNUG+XFCyEw
ybdfK4Lv2JWefEwwUy1l8bHvosLLP10YwM61wkwR11ypHJ5mLGH25wlPMMbgbb5Afw79Oalr/8zJ
uBmdCUlV6x2RQmBew8VC22+OWx1DrzbhcrsvRt5GgeizW6u5boiraNk8VQGGD1MLtSjUtEuCBPYy
wXYF17kxUXgH+6nRbpNSA05xbJwOhdVGU/5f+kkB5O5Yh1rpPmMoaCwxMdpdo8zHIhsnfMVKBYdX
F3y1/bQNhgAHdEVDPxlVuqnN+6yd9OtIOC5nJ5YTkytfGPOxTe/PliNzgCtOczII93rQcQ15wuCw
wn7xzZ0JsxVJq/4qNbvfVUPkxqTvLtJNt4n1WvrusbSFvPO0qdjnOWlpE+XMr0CBXXc5Fk3+Wpu9
GyaSscj2UF9OpYcVGZ69retPZwo8Pm6rQETOAkSm8+6LIft0TUxocMoMvVG47M53n3VFmGah0+g4
DvZ/lXMU6VJvFp/MtyQnE9sx0eSU7lumi13iWXu1pN5xLFeL+sqdtr49B4jvDTAIHCWspOZvl1ao
GGf2wdLTBwCIJQkC1m7cp8vCOGX3fwWM2SKbfi8zOtTBqF6MoB/XUClG+aHm1ytRotLgIhgK8Y/Z
qRh9tHxva1KJCaZ68vwmD1H6vAbdxDGptxciNVhsqN+RSVEhfQhBd2oB07pTZzhPbc+lQB7355lm
FTq1d5j06Wuo5wMabZLiA8QgSTP/c/ibrKPoeWRoK9Hr6e1Bt8rXahX6967xY3ZA7jj0Ptiiey3o
fyOr9A6aXJC2K/9sZqv/CKtx+KfxiXrgt13li4NY3fG6SuZbzSl9QFTK2ei91j4nrhZrL42uxnA0
NGMzsRNc9GdVCALD/aA8xsOpH5RFBxLnT5VnnHVXe8Bf6J8/V/NxDJYMAYV4z8rpJ3Y1XIDi8tTq
B/SqWzjUfZkCtvZqOsXu8JhiHNeajE3KYOFpmNw91n/s8/iEEs4CErjrumPeEPyjNCqnp5VmOLf1
46iyJKQbXLeg0RUaRf/h+b0bpQ3LNjPnyFBi854Rz/pqxERExbZ39FvxNrhwOw61HkPB4DK7HAaB
7dBNeQ07p/GX6focFJN2YFtURrXKvtsh+C386i9zSLoT3fLUaNaudNSbrBQUOE+VUzZQ0hw30aQX
vwn8l5Yt/+I+I1mVYzsifQYG0L42umvfFdZ0nRT0pxwcoNZy+U6ZU/0GoGVJ+ms35dShwhCRNkBZ
z75YH1rCnFoCKU2f/1UowqdL+q6Nbi/ZebSqn7hDOo7+NIlc4d8JIIi4Nr4qMeA6IwlG0t9Qcs2b
FtPRrj0qMjKila2UCW6FGjwY/sSnWECiH4gA3i3kTlFR1/C0qbiV0jpkfVkwbLqXSqfwmPUQ7wN9
N3b2BDyGasU3jC9aI8j3ZQaWOCiTNapghtv3vPSD9B50QDw+ZoK5fIyjZ1Skoa7HBCuI4N1o2mho
8JgccwDNHg3MwkJgMZLvzUxSJBrOf7CW58Vin9dOxXPXOH6ow5GHpmJjo20n++DEN4moLhEqUhKP
4gTh8r3ZNJHylb5p5GVMbCQ87pPX6JhITe/NVFPwzOC3xHaSMn1Y4gWBnoNtJFlHsjb+8E06+HH+
MFqQvwn55aVoXrqMzGVrtcHOCnk/jcZw4GC61/MzVRLJq6Wc0NdtAP82e3XYnebOVFu4fDj+C16U
v3OOfm4O+I02IHygyjFhKbV+2gDPdFAnRsHuSyZxOMotsztpr7ozNUevGU65UzQQtdW8GxgQc2H8
80hC2s5m9+i2mGAZZkzQ8qi2uRpO1bRCudqAxDm2vIiwDZqsxTtbrsW0HtR8f0zHQRd3qIrqflfi
mr/JlqrYejZjxapKSmfZ3ncpp7KlnmyIyjz5cYlQb/U5ATSt4yiJWctMAKJGGdck0TAl4vK4Nces
uzn5mpJe/rOCuvpmSeXm1VL/dZo1daz+6KnRjyW9JJ3zVJ/ZpsOFRN8SN3SFR2Bng6mDW9djAO3b
9nXIrKOt+69mxe07ay6evVN9Esmcf3Va+aiIhtq4rfQYV/tm1ynH2oLYwekv16G81oGe3Mmu+0aq
Fpmlj9uwD+Ltzum/TDnHzPDEZZWXxdZnXCzjplkYp1iK/PJb9VZ7RoHHyOST1KP8fU+iQdQM9ktC
vjgPJchOv/D8Zq2vHzmR35yx1XZBLp+NggXEkcP7GPMEqrgvHjIY+nwAXhOzAHhZ4jkEEvG80dji
wm6CHZYRWJ78MmLmWbheP1B7nRDaukr7O8/WcByCYAgrKbVT3PcdUVrpHLbwtMewEdZ48cf6yiIL
6XC+Pt8tLGACrhVfvUcoUWrHv1ls/Umze11Pshz7l1k3dgYx5shUym8kALIbgdhpvgC0d0VXY5W+
zJuk6q0tUoRJ+nxSlgD8CQh71rsvr4EBynR/PvgMC7Mplj0r5TZaJ/nRF01C3cvriznae+E4eyCJ
n9rUtzgQQcn5MoTC2ACjkmQBqBCmVnwXrEvBxviFWGnldGHxJKqdTU+eUWV4NfS94IsooYwXjqvE
yi79aG4WLRbEAvQzPJfYwupzTuSHbHH9XdX4SJTq6lK2nb8Xbn1vOdOLrZcHdIjc5IlFP0dHN80p
OLp4sSkCG1HNRMo5ya1Juo/ZeagnjOP1BrUd/eZZtvW5owdbWutgtgDAQauWiFw2lCuo887S6c7d
zJGdCm/nuwJvrpFWLtO6sz8gDhO+hrZXYlKbAsMWcyfDHADX8eCsNJWdVBDsurozT362HAaxEgXZ
ygis+sDECANDh13vHCYIQQRerYlbVyB4WfOwfJ18QS/1HmUyHErNu7cn/Yh2a6v33n1vxUeqy3zX
K7qgDslSjFgoK+yd6bY+w7VH+zYjN8mb9HeUByEfy7y4r4AcNR0tkCr8x4LL3CUgIzlwRwe3Ecc2
c3TyrIr9TAuAAkXyV7TZ37i+/YUQ1DgO9k/eDgK5aAF1NScoTiByJvli5tU1MNXv+iZjt9q5XnEt
W+PNsuOn2U+eZ1SkFNxjmy6PTZI+p0PwMtr+2Z2TY6NTG+r0ubT/glke7CW92dnM2n/6apEdV/XO
k9JIpFNvSedfSpKNyto9x8MTcMNRLcU1NvxLHojLXFh3S2/crQFeWgIr4TFPCPeQyuJK4MYtMXmj
U29EVvUl4pto+7MPsqCJ9kFLgkMaF++aa27xwtzOLrRvtXHwk2X6P40luFr7EnvFt1mlJA4I+A7N
smBaeP6yjpE1TelmbHlrrIPDpj/6YGpm2pTc+6nGHrr5bKlkPwiQ53IOx/QQe3h9LPS7JvJHAKAj
k/+70PJHZcunhbK0HggQkp0Reta4a8vvvIzxTVZ/bkHRnWz56mbJAwIRSAcP76+yubNBsHFTQnfK
E9Lpy0m1830/a7e2aO7qbtp289EJ0o1v96FEIaeCe7o4V3xPzp2WWO9aKy92RwR5m241e0GntuyV
wqrAR+SXscbMcZw2q0uHVd/7iXZmYits41ra8jMPypMr0remXV6DfDmznwvop/48z/wWrnHfD0zS
mfVEay0WgsbVIdH5l0lzRxJf6DT2P2dVamrOWfk5yLR6m3ztpjXzic9mR243wE2yHVkMd0nL6vH7
mOnXridUzbDdj7hI31KsqYrhYtnTDcHMV8W8V+SojtvitnwsS/2vbtoHme5UAiogyM/lS+ER3PpJ
vnMG5o2k3jZB8jonyBHy8Za1walqs0fP1/fkIpPLhnIm2XlDTIpd298ag222+NgN8n5pvbM7jDsn
mEnXm44k5YUIt0JUCtu4f/RoogZFKpIU6EyWUwqSWVdin6209JfeBBcq4VYfo65kgaE1068ZMGCT
Gu5WdyTQm/EGxX/F5AwkfXlyLH9blMahm8en3DCvfae9aC6wG8wHPyfdfH7zGcI0LqNS40swX8ki
uzSz9WbwQK4PIFq1B2n2W9csdmU83kxvfquL+qrc//88QCwVn3D0PSuz+3AepJ08BnV9ref8NubT
a09e91g0RzOQT0wj4WQiwPG9szD6J/R4t7ReXsohfpyhK3r7os0wUAh/a12+aIX+pudbm1wNPdGv
eo1AvlxpGvdcquw2p7z5ebyg47pkMFkWbtOj0J6kld5SEVz00v9YjxF/dCEzSJrl3Su22dvsJSPC
cj1JAl9FhkXOaOS771N7TUTxOjnVKSELBXNJNbz0f0uAyGQOEx4N+uByuszNtTfGe7T1fn/FooYh
5h5zvUiAOhWuWpDsADmIncqIBmxhTov8qmR+67T59J+oL89em8S4poa8dNL/EGBmftsfDZtnCgoy
vWoPrK17hhWRP3Zbj7n1V+G2nmGAXqxxfOmQhpTYhrI9cuv66gpxc3P17OaiGEvG5LUV71M2XQyX
k3HI3mCQr3L0LmWZveaBfW93v6WUlzStr6NHaLml/ffB+j69WZr9YjTwv9plfT/B+n2O4JR0ZfX0
1Jf1CcPfVzmV16l5KuP0bOXkyYrTMAeXtM9eseK6VD1nNC/l8Aly19027WVZ8vvYtd4cJS9Dqj2t
F2D9+5XV32vj3rWSG0qiO3RoL5Ol3rosOysKHbuX79acvCoXrTFV7zNz3Q/HmZ7WO8oY/Xvl/cxt
eWVovg2V/YAr4M1HYR9UFV3geGP4Z/hAdcTNl5FUlINTe7F6tHx5031eS7qX9WelHR868SVkjXY5
e8U77q1slsf1Qy12dmV8681ub83LI5TjM1E6Tyh0P/4rOrr3YZoTLSzEcPqKNPQp87yPLktvjtg6
lrzOsvmuhTp5ZvwkJnOf+uPWALkG/ZuDaatr3We6SLTJv1Y+Eu1U0rmnz+tbWCNs/OE8GvHH+kTx
XV0MabyN4/Rcyn0+5hfTwEOhe+yt8WkS9reX1Vc6qSe4gZuz4Koe67sZ/dR/t40+vqx3b+KoY20i
XwDB9W3tLmiHJzQ978sy3nJNf0NS89E4dK9ede1K+wO5xl7lzo47kwJRbPI5fjGb6lrxgK51crKr
/bqfUPBEtvn0GA/jsxyym5P8GzmSbSt5JWEbPzPWi/hnEJ//lde6SJ6lPlwmUd2TukPIX7JXXfFt
W8WnePMX8Rjv4jx+EdXfHI8PNLpPttIe07i/YCF1rRz5Anl4WcV9EFt9OyPPru89f3zSzfxd8shp
tnsW84MMxhdNqBvjbgPRlmKWTxuyvq3/LmOAGrRnJclCWYayltfnB0H8+t/7dM3Tmui56L8pvikA
CPR5n+uncIf6nRP40XZPgY9H2sRZliTPuV28m6n+VnFTCOWi9pYvg4xZGFnuJiQzQVT2/YvtmQ+C
c6tbCcaChFrl63dVukPgfvAF/8Kjx7JcVCP/o+5MliM30qz7KvUCkAEOBxzY9CLmORicyQ2MmWRi
nmc8/X+Qyq6SZH9Zm6x70W2mSpVEcYoAHN9w77nZRp8DbIkq94On+eElxNxlrU2APU1RfzdSHxCN
TzQrkgjd85/N1Nq0nKC+qd3XQ7ap0ZrlAEdgnlRpvU3z6axce2Nq+rmU7dpy/V2UEXtOTaro2COr
PcVKe0RYsU9VfmT9cbKMaeNqyTIMUqrK+DY/2UHv79yo/h5AmstDte1t+CgaoinNkFfPqpZ+kRJN
MTtZmvyuJ8g3Mj7bRKNOEhyLxeMgs29WNTynpvqq++6aJtdBc+9tL9jqtrnwZPcYkVQrYudUmM5W
5vDrWFoY/r1FULOdmSvPVjtVJq8toIqpHPaj0x/CORqspV4mRZzC3i12jr5SAyOvdto5iIvQsWy9
Rp66lE9A6qSycVVaYrkakVeG3sjZgNXebXGKZ3emP4++7JOKjLOfN6cx2leq3aLPvuos8oZkE9zx
kAgvDFB3ideeMPucBtWtGwbVjX4M9WbhBRYC1U/M+xgFu/vEeuGuD6/ESkvq4RptimP7J0mcYuN3
CKH7daWXW12Me2Lg1jpjydGm9xuffT889Xm6ZFJ3meV/Hh76svEeDY8FsgCyMuFdTFZV+cUOlfLS
WvU+JQxaT13PD2WoHwb0FgUKzzweNvPrPFeUyBJ11z+haz/kuGZE53IcjAerw+9LzeFY3yK3vrfb
8L6NxhtmAySvxda1ONNYhHfFNcniOwcRIv4wljkTqk7wJ7wB7hadxFLaCIm67z5XkYg4kdruCTjs
g6khi4zqVeHWs6AZeKsZ3fyE44ZvF7+mo5byZuDjImyrGMZzF8CylyjEruot9KGtOsWxZLQ12O6X
rLMDSZRLmzSQkQFajiHJdT/VaS5c/chnAe1sBcdZp39FtXOa1ZWN2kbuWVhIc2ww8kO8TFhSotNg
lOAtXe5EUedrbf4p+fdlS9hnArciKtmEDquuu7VpvGzUsGMTvDQaLi9+GB+fSCxIfBlRDTkINdm+
0uurlMmY32/4qkt7Q5bJxvTsfTiGjLCdg0kuW2CQXsHw1qudPSapgWiHUayFIh1txBIUM5nxgnpV
iWRVX4uoWzshtBRvXElWNB7ECuXjbB+cg2951VLizo67fZ7qVwxih6lP92YZbOuxXBnWuOuDZA+Z
cC3HTYt6D4XpOi4Fe0Vkh3CDMGxXAl+OiVMpW/b6p0MPbnEDdfxKXsOT+9NE4opSgOsUqasL23C8
d+R5fgX4f3O9PL8LqS8Z/lerhhwOVnr3jhqetRhWrqufXddb5+tBdw/hZG2YKoQMRMP7rg92mplt
6frfsmBu1YJbGsu3yLuPkDJ1uTyoVrwMV08Ndyj73zwG5nRZRaejs9ko/Whx60/5eK7q4REt2cnx
07sOdUEBcDouXpIy2ZNxt52vgkTXzpw3ERah773NqMYS6HLkeEMgz5KalmfejNqzdWRczde3S8kZ
5+5hfuA1aDD90Vv7g9pX5L77vbbpvWpbcRUG1b0TF2x0oIn5Bk++Xlz1OrwoYr2jcvju6S6L5fFg
8FPn9VJiqHfclA7dIkTFPhm0q2RV7HB44Lm9ll7/wMLkzog1jkD9bBU9IlUCqkFTZZxOJo6duTQt
fQYc0wa38bm3rM38YZ7oKyty9qrlsYb9JVWcpqlP7CpCr17iIKRR4J/D1Nh6FW9j1m+6Rq5hxxdS
O9ORLKJT760BUzPlCC6DPW3RUa+rYth4o7vjCbQ2O22NT2p2CeEeXid1stLScTX/64kXW1Pellvz
wi694zCYJef2+G3WVIwIGfEFb+cH4RDGt7FL78Zanobc2gxucNSY9wU3JgKHUUJ0RiyYI+GvnUsq
1Q740zWMzKtwqq3uudsoeCjY4Jr+xvI3OOjWDQMrrb7vves00g1axXbUpq09lW+F6d8KHnthtY8D
64TAkwnaSB/s7DPN31Z8qC7OglfVVv1y5lFYIZ7LrlrhnFp1CEPNqFrVWrX1hm5tEp9rsxjvU7J4
YhKTtHjv6ChYh+AU8RK4PZ7pcWf31grb3nMR8cZR4IVI5Odujo5lFbnqgZX+SzjFh1aiFPk2X1RO
6R5KBNHC2jtDeh6DcCuRo0Sj/RUl+15nOTeItZ4VO2iXm5/doWweIMmu4sR8LQv92ITBVjPePC/Y
y36OW2eOJ04jlwr0MyIHEo74j9TSznXLBqhKzgnQh3Kvx+adJXAgS2sHKGgl227DJ6ZArjCtcewo
uA2omfYqdbdpSdwNL1PzI7ok2lpTvHhi4eI1/PmS871qOa08lnLMFldtRKUgVvMPOYIcSyJ3y8Rh
wbXyDu1yZcbBdsBSyYB641UgizqKAP4ehd5aEIjoEBVnehs7d/aD5t+ENK+1LjdO0N1CjXRQPIdM
yJacrWwQ5CaUkmfckzahxAjG1RDkO1QyM25i2bQ6o4RiMx/MXdsRtwpHkkM1Lo8/z2qdN93VtynT
vWywNozm122Ahrb4+WqMUYtkM9v0dnCyCq7gLtxqyt43fr9zHBRKYbuRnX5MGnWJs+QQi+6pYA0X
T9leiXYf0ypj0udxLY6BJ1EMu1sPQpFHFjGe8M2YWZeE1ThaxVMNTiOop8+mqvjvUiYy4ct8Jcd1
OHtsrlORnPtCu9kutZZESItypa6g3HRcdJlYs7veoRhbGH5xFPWr6FlVdfU2M4pVGnxT9HWQBxLd
W0XOMSuyDfrpLZOk1fxGlwrpRpjuRis7JLeJmiROHv3CYKkorzpIWwRQB1U52yLvLhkRzLAGdtWo
A3PDq+Y5K9gAx7Ksrki7r15yrvL8LgyzfRSmh9QfHoqYpqcAPxC6+0ome/Syp1QLV5HJd0JkM+Hr
TJBW6LwNBAesxOTsgAjhbrtJZzo1Y74fJ4zfdYJqS5byMxGRuUVhlEdFiVRFxxZ1V0UZkbmd92QK
Dd1+Ydabozc4AYnKBQvilE7AQ1P/9wEhj3nKX39lfvyJE/J/iQwC1EMAzPj3bJB9nXz84/PrH+eP
PxFFfn3e74gQTf5m6o7t6LqlLGHZ5hxH8zsjhA+hp3MNVC3CcqQQM3ToFyTEkr/JGd7hOsBlXAeG
xz8hIXxIlyZflE/SLbLpjL8DCfkzwceSSgcMokwTHIewdL7qnwkhldlqCGnnO8LPVr314pCn6GO2
sWhx/vDa/MKT/BFHMr92xb9gJD+/laFLhDCkMFm2/pNz+UcYicDBoWq+Va8lR5NVrJk0qAVceeeP
+ZYEtWOYR1vMfwcX7mRUyoekScDd80xJrKOhyt0s23dL/SumgQji8WWS2q40J8qRmMyC6K7QgE/W
+dXWtP+C3Cf1GS/415/ecE0ByMNCsGv/BUU0FWk/hBwbECC7Zu1oxrWl7FvIKQ1XgbtNcMm16XhC
NhtG3yW5tGHuYDliiDKF9704lkXygp/rpPXkLcTBxnmXLVN7L/T3JiYHtMdatNQdRKRq2lsKBUU/
stZgkFDcJyoi9EmfTdLc0SmztcquEA6M2QihbTz6fvDeZ6Wx0HSMnKoIjr0RbtToHqMkuitHnJmZ
/T4iEXXK4H5M3aPfOUf8fOViYJavCvy1RgloOta6c9GjSYDueRhNF9MUTy0qZxbabgnz0/wKqFLx
8QdHxTjLZTNbS3Uc8/5cMZdcYPm9ChbgqxhKA5NXpoOu+kCDV9HctksutJudgDpRxkBzOW5QZh1i
Xdtqpv9mswuvAn6Uxi6PRazuvMnfN1mwiRDCEtLC+HdeGtt4PIL60HXerddm2ouEn47RPoVUKz20
BkqcNDO6C4LoZmTazs2SVSyCS9In1Gr5NRspIHKHxZ1FkYsYDGd3sHUrzDNZvx5r7yNGdkIpsU7b
4JE5NRADT6zz+r3T0RE7XH9OLjC8roImugdeA3ll2IT+sO4DuU0Rng+pQBk1XaIElZGlPeIMQdXS
3E2ivPC4XhVJvJ2Snp/GPpaTv+4L+8MZglvh50w1cRMY+8xEeSTCuyLmN2p6n5Y69+89t9z4bFzC
IKROCHEQleLdG9xTTPvVS+NEgYTUKUfDwy7zXPZvPTwS2gzkmagFjKhlVeXD5wuwZ+VpjMq6pUvo
pPFCLcrSwvZMBATTNysIHmjr72PZM0hJZ0dYRxZ04wApQFPpmRZJzxkXLMeLvxFUzdLVh63T4B8I
MFTiZxTAa+pma1EJMZqpqaujwtuGMcydWY3GYy7PUQdPSy2N5wUkVZ8d5ZvKa7TlVDZvY+1/z61P
P5p+VIWLrJ8prBZK+vcXFo4UNH4vll05vtmNs0PA1C/CSEfSNLf5NpyadkrW2XyHuqHJHq80GDRF
GDoA0J5Ekr00mXV0G2TNHY4c1y8uaUNRi37aLS+wEbZ6xAUxYAbVG9b3To6Q1H73QKoTAIV/ux1s
uicHSeGsXMvjY9F7r4DE8C/2xasty50u3Mecd7pJAajouKJywW2eOc5DzXi68iIkGQUJX1ttqt9y
x7uLVHptx+gowx6jXbceDQQeaXGxCO8rrL2vZ0srtj6GIn6uAvfmBOGzb8Srri3JYByoMetX1ywX
KXbKZZrw/Rpvl+razZPej0RoPxCNrx089y1yjXFy7i1WkCqyPmyZUS01J29RQktaOLHz0czdggsF
zZQfGryBkZquNpyvqi93Q2F90KX3k42mVZyilN1hU3wiYFoWSty8tNoZvk5RrY6JA1XYSl7K4pZY
9i7p4mfNUdHSaeIr0Iw2KeD9GvtqbLb+JKkC27OYBsptUCLcf1OH6x7VG3vSCc9MfMQRtHfr5BrH
5Q678F0Lj6InB0prue40EQAPYlvKBqqpwyeZpytgLduxB37Ua3eqb1452D+AE+HBXxqDom2rdo5R
H7I4vqunEbtSfCeZIdt2tddsSrOQRPOyqS9pGh0haW0R7F0Kc3o3GAmNXrUbPHJOlf/U5T4rDuwB
JSdWEdzosV/qbwkxnxhM2ooVTHNOjJbSMd76pvWVoWHKpipYTC5SeIYZ5Zj2yxI+VjgxLp2GHruz
favoEejFiktVFhfPs49F5+O0HhB8F+pjFPrvcRy/KGu/ntF/wbr95R//479TxP2p1Nt+5TNCrf5r
PTj/NP8Ex/3vYMBZhtIVZRbmAtaZtrQUDNf/ou5bJmFRfFXNn2ly/9+v9KsSpJqD/AYHh1LIsYCx
iX9WgvOHhAkvTGKgl4bUqZ1+VYKG/ptJiUiRppRjCt2k8PiFi+NDwoGaqqNIMB1jLi3/Bi7OUHMJ
84cS568vgjODbP9QoLl+HbZhK6N9mx4DpA7K+ErJlZLZCAmAJ+94wfslUJeXhCc9lf6Grt+tVpEF
lHVpeQccDAFPU7VkoJIjt/tOsK3U9659X5Z3tneZ3C2Oa5nsFBvY9hSpT7hfsCIgOjTfS3kz5Mnz
Hztvj2wIkYgRLw3rIwwenPiitWypD6U41vZd7pxkdNfVuIzvuqPmof251jx8nAxi99GArCbCS4UT
WY0TGLmLIjAE5I8efyMc1PPue/fZCq+59hVjR2rlpUL2U7sVIC00BJDj7mS3t40NkZdWvrazxwHH
mkk40EqLdqLaB/2HIEe74ilggCiI2vt0fAhMaAB7LX4xpvcu3qvgTJBv2sBmPQIfqPg6PQ5exHdb
yz3Z0D6n5Nm1sMgsUcnk8XUYtzbDcesauCejR0t/rIvdEBzM/jx2d8z+a8g3wWHq3sgMSXia6rCd
oztFAWnuVLerpteV5e+04TD/hRxOvgTDrY0fEUkvtOiYpmda7Eo+lPUDfWnE0JFI6XgdOOu5OAA7
M62wWo32AV+yKhYiPhfGRhTbMvg9Ueh/4Iz5X3gwGNytdET//ig4f3z/+syzcO4Dk39cIDx+/ZEV
+evz/0WLnG9Tl7tc2Nx+gB9/7wSF/pu0pa1c+G66oayZcPvr9pfiNxNVNOeSS9NnuXM64X/SIvXf
HCC7tIhK2jp9ovW3bn/xE6T9r/t/pkVy9tg6rZl0TX6+uYH7w/0P1t/sME0AKnGHdWf7TPf7xsaB
jKNsXgZUd+iumMlEd7p0jlZRPY2as40xPS7aCIMMs20rx2irNbNzPm+vrRa8W+KidXAagV51iqVj
r2kH5ZNrPqiNggE4DsMqrCRXoGG/OlN5SpZjw1KBtU4/O3WZb3tI4716EwcMfiYX3Agj/DyOcFzF
m163p3VLOM6CMO6Lp+fNvtOCD0yTj30kAOl7Rg4eBu6hL4qeNPT0uRkQHliUddwYwHnSuHnyMEaZ
YzTL1GI4hsiAC5rYBWofLASD+6hGA40olvWyOOuW+FG46lYE0XBIh1OYQ0pBLYX2tKEdZFnlWiWN
IQKERTCiEdZaNE5MgdhHSmAv6q0vSKLC75ItYGrgBn4A8ogeavDewt7BO5X3M9ZgwuoPUxkBUR+4
WHa+4+LCom0P5zDE7QAOsBwS6LMVDkiN3rgRqMFUszSq+hpr7MSABWTwMBd+5dyZFozzHHu0alhZ
N3DUw+4uAki4DsOCAipk0DlvG6MMtYBptu+26j70ntm+10/4y4FNxvjwjCE5ebJECcDmrouvifZu
NBynVJtBwh9h+FIV1bcy9E960B8GJ7tPtTxYIXx9sMRqtKYzbBX6tcq/dnWL1k47iSBYplHyQxbW
sTeDS2con6Eia3qGJ49WKdzFZH+3vO45VEh+rJkcqQ0AuKC/ufrseJw9V7ybuqzvUkQ/gZTPWpbd
+ia5Nb0IFtbIwwzDgbJLaH4I5w12JAu3wsvYVHm9wDf/hOv3wVZM5Nj7LhpWxkN/Fwa8RV6hn1p9
QkI2NA8Ij5ZaPG8UW7ANDS1ikNpgvpwHkDvkCiGUZq03xag4G4A/Pd0YYwOOX92cfRLdQ5aH2zQ0
3unv7GVRHxgQWligAwwA7oMxsSvPPPTQYYrnzy8Qxnf9i9kbL9iQ6OtRYZsER9R4KvEDtqEBNS87
wZLiEfBW+6AQYtv/0AJzP83WgEg437LMeEqVv9YiGhZ2sY+w8VBF6z2jcFCRPj6fihxYgF/Vwp9o
hrPsWgduCaJLfodxzkvUZWiyAHXSSy7DurjLscAmfv/086NWo4H1o10QNdMCs3ehz5jgwof0oPX4
b9tM/2Qzvwgc7xiE+AAlaNICy08hkm+9qt90p/uBj+VbyO2POhdfDBTxnsCMvcgPmY0iVMbpnY+f
H4PAcLVmbskhUh5tMuVz1WwYuyV0rvwSssXmZ8bcbUBhN4Q5vIzuuIZleuqjaS2s/iZVfbbMYGMw
vwh6/VDI9MOaqSfP+aS4hkV8GkZ5nnyf7auzlwl0gbpfGZ4BuBPwuzkUy1Qy6sk6OEBiZIzq+KGG
4F0u8TWuvN586eICVAvfnJEfvz49GCldC+Qm+pqYy0UiIaZUCb3z4NdXMcxEOtcFbOKvnCilF1Jb
Fx0AZlP8c23erUvXqglR6Z8KiymKNqFl97Thbuqq+0gF9qLSmdckzSFPAkTYrf7MXqfbafx2Q+Np
+IAudctyY4qSdgZcssMrnhyMh16Y/BADJAogkBRA9bBObUGEDOLIIC5xb8KpUpM8RHb0Q5Y0QrFR
ogdGcdGk2HKBH1GhGdqyUgM3zPjFgoTFhVndj0uDQUfaAaCZJmvc5Hl0zURDWdZl2PyzYW3XGYjh
Qt/GU+wsEUG9ZEXxPuEjYMxU16upt7YxczNeIo8l7xueRX7M8g2y7hcCeMKbHkDQZfzQqKdr7PCy
BrnS5FdcIpfMQWjOYXUkNgIo3BB9YT7B2FgUJIDz32omN5gR6s9RZBzxRCGHwGe87CP3NpZsS7CM
iPVg7zD3CtCZTJXGXP82yncv8nGf6WO0ZFSHt6vTcNngSyLJiCdJ0i4wfzdtDTupB1eZacOFeR8n
f6Z/eTJ+Anf3oKbuc3TCvRhnc1aPeJsnHrwNfhdDcbY4on5OJ4pPC7UGIvynhD/m5Xi+1EIdpFZ4
7xY1ZAiGLZlb8b/+IO2gA8LM9e7lNKVpRSAnTCfeskfH8gw0MdGbUd50ngDLwg3h+qjXKIU2kKfN
ovRg1oJVxL1i0oxLtgimoR9qy7jy8GO57SKUds1vdZtA9RoQDIIffkrKWFvIzrtkZXwySR3GnGWt
sfOcKg+tQaN/aH75vQ0O7O++VHnFxPE6MdBrp3jdOziKpSzfDavhXbHSF9X2j5aIKe3fGmt6ror0
zXBnsHQSetx+zrIEwRdrxWPhJZ8CVTpdBq4FJSpAOUO4mUR1mrGepZGetIp61294gPZdsQcn9aRQ
m3LW84qE9YCLtt11NergXNWf9lBiDJ+j5kwdlQ1n5pI7wEKPhKxhXlHb2aWzAahOxhwd6aKkTTQb
OpnzwYLqKWI0y7CtebRlt/EMfBmDlJfCr2PQfw44ikSe2zGluce6sIpqfKClcUymFMlm2th79kWf
eO0XSOTzMKHZgEVkCcYAtcmg1sVTrSftuLR09NRVjlTJqAjRsMQVMiu+KQhAvHzDe2PrRwxkEHIe
wYjwbmkB2m/zTACPP7k3H5fcwsDVDY9+eHZT8ZUxe1q6TnrvB92Z427LtH2o9V1UW89mbjyycjj0
sBU0H1qnxVAneGQBTchKYGxdrWaeJJ+iFyZWpEoU8BR6u7IZGMdsa9XBGaAjNw4ug9iBKqFHzdUU
JpcwiAaFOQ6GoSA5aHCXXKlnv85fJEqMrYoBMAkghkxUjn3dHmpP7su02ruEPTnGDBx7/VmUpUwi
64BB+IR/OtM3eZFukkid8qT6TE2ErnphLWwZbLxs+F47yUOpF68I7D6dkK6vRycFx6e2ymU3MDMz
iuraTCMY4DC0FpV1NtPaXcy4V9dOfkQR77jvQKmBQb4cygj5ldd5eMnIHspEeVLI0so2pobE2Mw4
t+OUxbVDlfda9RlKFA1bd4ZnVavCirOBZ5n/ELb+Xa9b56TAQtBkLW7hjjExWLLMkW+ajK5G4//g
ybeIkFksJ1F881zjsR+L61wmpqG97y37ccg5ewYLeVgD6MhGYr/gkP4W5TzI6RUWcUrXyO+3HpPh
SQ98ADIYChdVODGTArk4BfZnE6YvncRO3PBgzoPpCxkex1fkr7PAeRfmpk9Y+ef3WkWJW6Qwrj2F
1T5vrfupk3vU09nSSbCgebDGFQ92IztEM4IcbemunqHk5MN8DTOmPLABlmNIxPIGwzzvgZkXUwaP
jdoXBDzTYgGzAwCF96ZFmCfDClVPF0CmkszshflpqL5aRjM8PWGOoJAuRqLbDYndrFuqOaJbAyQK
pmLgCDaryyAG+jVg9mLXZ5POHMAixys1FqVEI6cDRiIPWqBsS5eqBn5f9iPA9wQVs9/Hj3iXnYUJ
Fb6b8fCFz8nuDsX9bPrBLQVfCwnbpzYAijHgy9tw5rMZOJ9Dnnd/IugVMPoQKr1NJbK24dT7gfel
4NaLGWBvFhA0XOMtnbjS4r5k5U6qSUWFsozdiAmr7y6nVD7YRZgs6CdjbFjszaJiVwnw+cyYtt5J
zVB9U9z0ICc+XZuuHZLUndNSWRBV8NL5nOVVTeU1sDWBzgbBlhn/chrzT1vV1bK10hXrv7mMQRY1
QUrE8ZNsgYG1OyM+iJDlSmpyDlujdujMqAR0oB/9uTxtmdguzemMfZACiIWynDfL2rxj3upmX2/k
zz0VK+h63kXn1h3hIGxMkhIn6HaoHLFlSfBZtxmxvPM+GzUj2q3xhKvkFnNjjwkwOWdCxWgF/bat
rTfLnDiRKu7ZBmhLIVl2QVfTcbKLJzHxJNDa/pCm9yNe77iZzXTzBkq28nUCqsOq/hbif1qEiCsk
bsogqd4boAIkp/UUHfUDZPeHESP8JAk7kiXvC6ZpBsQcqDwskdyYOJ3dPF6SlEesWoUyztBROvo2
P68DAAFjqNsv27iwlqU3akCjx2EdmizVKlKad27DA8HtGPSGOFo0+2S2IFlakgnzUMd8yakZG/Lc
J9mz15LYpdqjBbiQ26ZaJ6Q7rMOk3Mc9J3enwWcuTO3JDAlkiCveSgl/mYs6SHBDmHh0nNZeu50O
JoL5xpa0diRu8mtih4OyISSOsvGoLbs+ZEof06GAq/DUOegjvN/WUOy9zl27M1ew1FlG6k0lN6bR
7c28c694Co9ZE0XHhq2nTPOAnY7RrENpr0MuNFSk/XqY5qVZUwGBy8KnzH4tYJyspjG9Bpn015IU
zmtF05RpxXjEiCPtbh1Qwm/TjC6lmBMB4rQzVhgNb0NE81vPTqtyZEVidKd6NVTxk9HnFfwHqOnQ
V6Ktk9Gq+EYdXX7+MUWiZH7JnMtr0Pl5M+mmGQOeyW2LdKh/NRHV4vLXE3gfL6UfAdyMDPogrV/C
NuDRlrpso1pjmBZJKs4yISwhzc+d4I4q1KXxkj0iu4TAgZMwm+S5Nnui1xW5qP5QbFCpEV4xlmen
KX/isqKN7tkbv7N2/RzQwoN5QpE3jje/9SsoHefMZINVWVH56ZU3UNjFk+jLSxSO7kk11heAmYkN
R4ip6in2o8dQ5wFdmZ657JjTmZr2VZb1Y8R+hlgHjEBGW/arlih4TlraKZ1URInes21aMGiUdK0g
Da7wX2rb19n14y+vyvZ+GEOiGKwnwr5fTTu/b3S0hS6w2a70b3WZfppZiINN3acYWRpWi0NU31rP
7W6pbDfCHAhoMPIHyxdPOUcvo7BdrNPTmjl9XxlurUJoJPrCW2rwdwrEOr4z3qoGBZECaLPmjlrV
pkuR2BXJMugwpgT2m1OM9VpLtYG4VBDYZVhxiURkkCX2LnMok6oWZBZZtRvSRE2YmdY57IjINSPw
5/ogXoeA89s3y4waL/pw4t48ZDcxQuZydPOHZuX1KgNKShurmOmqdWrRXpZ+ksxWrgwuSrfpVHUx
9fGshHUNaQRLYR648pAncxBa+ZtUBU/5ZKw2veN/i5t9UlYY0oX7nSiMd6Fwf4zy+6iVb0YHe1Nm
7Q9f2+OTesIjTz9jfkBjBDGFymniWROzDRI91Ucxn4aune3rsf/qjaTe0ZwgXb/mHSe/A3I71VgF
R/kjUq2TOWWfHS2OSzjl0q0GKlI9fCMNcM2CdNVFgUG7mk3rjMEA1QDgb+S6WZfncAugtMBkIhgh
sukyvY3WXq0MokvuU4z2sdrMWl9NW0NoYDusdnUV4zr2IoY8DP21GVBhNA9Doj8AdI4WJVaZZeWo
IykCc9YtqQkG+ACvcTMYAWO9yqO0ZBqvnizSDTaiB7nnfAbdWqKqM6EtM4YZ84i8kZoySckASk4Q
ik0KdyMPGU3auZJ7z7I/vCgB3KnLEwYFhJy8/suiGT+7WJuOwE5A8Xb4k3z3MZz0lwEvYJ3ZJmb0
pFukdvnh29WPSag7kGYbw5vQpsWc2bUM4f63HiMvD+1b2nrtqkGUEVl0UiM4K/xUmJRWmtWs+VdN
oL7nOUcZ/Z7HIBPKACOnsC/uq5lYYhlop/EVe1n3aLfq3aindpHnbA88s6X80+U+rh7iuizuY0zU
ECyn1dSYwyF2OX9Gq7K2QIQhltifanILyBLVcydRpZpTsokdG0huDh0HasMChhnb6tHaqE5890YI
7/AwHsNgeO+gx2yMxpzZp161HtTwmvhRu/45/v4fGO//ce33fyohitm7tOdQy3+/BjiSdtXlf5z8
//OTfs3+jd8UA3zXZfBP7BPj+j/M/nVpMMo00XIxgLcQHv3n7N/8TaAcY++HMksarAf+Nfv//evx
MW5yqbM7/FuzfyX/HEc3z/6VLVg0Wg5fkmv9L7P/piscmUqZAu9wvkxWFSc4hpd21IunVty6aCo/
p7Snk3bP3BrVwXRcHl5MaUnLRRAkEV3WibMZGp1HHexeAET1uXIKbQkrsdiEWVhv62r6llJ+Pyt5
ivQ4XbFO2Jfq0s8P1Sw/Wz8fsjxtu/mxK+oyR+0StIuNzZTX8CWP5y4FSqO/sBNITlHv+ns1ja+8
QPQWBC/AhOM/Fz2W5aQCzUqfhyJcRJeff0ADpWgz4i1+43EzmBr1QzOlTzxcGq07je6d7o42wx16
csPleJ10/O5lFKwEPlO+bdBupdPPWvEJbsdRM7wHaQTBlb0KA1aUT03SuKsofxNd/JTbrEXcgbNk
cnU+SQcMotSaGqFZ52QXUQZ723QupGIqKjGXVoIaa5qLrWIuu5y5AMMkjd2akoz0JJ+fljIN4dBE
1dbM5Zs/F3KIv6flOBd3JlXeQLU3r6W2zlwAenMpOFET1nkFMpptLi2GoJNSDXtSww+f0VDZYJcp
LCMqzPRnqTkXnTbV50gVyvYC1GJBqqp9xjpKwcu6MQwrg4oBl6BwTjzV1D5CsjAkXD4WmUGj4YIC
xXEHFXz2WFLB0CeGw1JPcxilWQEOYS6ex7mMjuaC2qGynuYSO5yLbW8uuz1ybGTnMAWZS3KImIuC
Gt2sH8RcshdxR/FuNO+S+RnOjbUNSHSRUueP1PsmdX/2U4I2twIDPUGS3nt0CF7d0SooiTUt+3/U
nddy41i2bb8IHXAb5lV0ohMpMSn3gkhJmfDe4+vP2FB2Kqv6dt04LzfiPhSLMKSYJMzea805JnAG
OY2omU94cmKhQWdcMrJ5Mfyi3xgFucpejFKEutto9/d4+yAJymnqrZsntEKmJe0ABtxomZDuxkh4
M6S8AklvjbR3ROIbIvUtkfxmSH9jJMARUuAaSbCSHHMEwhVCYRfBcIBwWKE2USMkZgp5y0RpR+Qn
mVvOZkJwrCE8zhEgc1NcJsk3BnOb9J6p465Dqlw6+Ur1p6WJcD2Z8Jo0+bpLDoGqLD1ducnqb173
VuGD8c1mo+MTaK3nQC330i1h4JAYMW0b9nQLNO9gBC1tI6iTWn7sq+ABB5IcwZ7UKdoAhN+Mbvwk
hmwlR0xJpH9I9wRM0QNliF0YcSL3KPryht4dumMk3j5S7xjJt4/0O0IC3iU9DoRimyDPVj3KEvjJ
BN5uP9b3A+13VWTLguyTqXK2uRFtcDsjNY8ODf8mS+eWqfL3kKR3wevArCVHqJ7xM1gI10cE7A7a
dgCEklBOW+u2b5lXsSpF9t4if8dqs9Ao8Gq01nW+raol37Z6HAkdcyyx5o/eUvJchPSgSq0/kCx0
L9enDPkw+d2T3EXGh7J29JdWH9cG4n+9xRNIw1D+P62LdVLkuwiZum5JJWP4XSNXhNnMJmQklrOO
8qluF4uuc+G0AirX1WVJdgln04beCM0biozdCoedgoqUfI1h4QlIDT1JXOG4NShVy186H/x1j7R/
Lb+OyJuWLTYq1yhWcSzO1q5Iils3zI6xyo8xBkxVvtcaxx6KMvnHSFFKVBDaQw6FNdpG8asoQn5Z
bR9P4ll+Sgsz6UR+AX20tTOWMBiMFYXcVdZsldL9IfBkTHgzXDwahtiWkwFbx90FODiMtw43B/2v
nZ2lTzEujwi3Rzj6q3IipSfHD+biONNp5UFPrcDRGzbOMth4aXSgyrdqm5Q6wLAaGMnZyPFMvCYK
npMG74mJB8WeSjqphHEQR6FBi53TZ/ia9CKH7HbE77tCj8ulz4Vjg/hDDYjMsw5wNRI2NUZ4b4XN
izyU5XcOwAh43dk2mfi4N6IHvp6to2xdSjJicNFw2Ri4bSJcNzHumwwXToUbp8CVE+DOmfBd49Uh
cPXe3434d0Z8PBN+nkn6evD3CHw+Cn6fCd+PH0im6luOG6jHFdQqG8ged77jbVQ8Q/gAVj6eKwa7
suS0ouW2aCwuf5jO8NvDLb41on5tQJ5okIq0unLkPwxRqw5sLnc1zz0yj4ZmhV8FM3WhryxnwpWA
DcyfyM8ylvJCLJdb1LeCuzU1vRUHAnI57J6cj1KAl+XJkRvqetQPaNAWtqA4xnh/dlNAg7TwYQFV
Pur4suDbnSt8Wsx2T2SWebi3dFxcNW4uXNNLF3eXoApZYL/C82Xh/VLwgMV4wWjtLjS8YQKPWIBX
zMAzRmkdQx8ustqnAszZgLesxmMmD6oAz1mL9yzAg5bgRfPwpLl40xy+L4FXrcOzFuPFQiC+6Qyu
07GzM6ekAED/BkYuusEvSYOYiovFdZMvOymeSlSvPR45F6+ch2eO7tc3FQ+dxXwXU3LngNjFJh6/
KbjtClx3Cu676c7BidfjyItx5sXeQ4ZPT8Gvl+Pba/Dv+Wa26fHzZfj66ikMbzB3rbnW7eCtW+5K
iafj5GBzHbpHNXceAnVc9qRwZrgGJ9yDIy5CgJQVnkJYBTyz8RnW+A0dfIcm/kNY19hgezyJFuVJ
F4/ioH4kYBVLjOQGl1szxjhNI1+a9xgDtQFYb+T2uMv0YpV3/CSJegtgehlhxATZt/WVYodM4lRN
/ba3KB1AKdciLtSOskiJZ/HzYm8wGYmDiTtPv2pOcGqXCid1EdFBEl29pB69jonMiZnv6lDbMLaM
DuUu7WiXXIgSzGwCVX/rbGvNWIe30FUWI85QeWX2FZxZTEFb/kk5EuZEv/KlwJJE/tHg9cNn2uI3
7fCd9t29gQu1wo1KGffGgsU00HSNIGjqePICLK+m61KkJyaN9YFFoQwxaOqRNDQe6Ug7MvSHo0Cr
f7QYtGv8sTnleXnkOAfP/Shw0MpfwcZRy6m5EDhsR5y28sMQOrIHW7R0XsaWHuOlx5mL9fOIIHkT
4djNpHWXxvVz9Rbg5yU3gFYiBt8Sp6/AD2oX9k2fN5cmba56oNybWXCwu3eBT1jnYhDgGw7xD6t9
vaDwd+P/kMd3iscYGcBpwnPsiTMQ402P7LTDkWy34UOMQznCqRxUGwvfsod/2cDHXOBnDvE1a/ib
4X8I3M62F2wKZNElLmg0LrQAaPAl5S7N7VvfLU+WAdcWh5sifqRRuqRpqhnc42nhgB0nbtzAVJQA
V27uctyxuRYdsvFxwp+t4dMO8Wtr+LZrBiWEDVKL76j/cA/G391g0xD4vatwHZ0izMHiScMNXuIK
b/oPJSCaiEFgq+4LxiIaDj2Yl4cAy3lbM66hrrZIpMVOGspq3TgZyIRHPvJYHZRyOuaJOGD8WBLA
QOhbc+BsXIz1sCvNYUkljaoFF4gJt3uP612hnwruauNSz6mkK54TaAIRi1deoR9AYYQLM0FQN7A3
dyq++g5/vVMm8I7w2+O7t+im9PjwPWol6GRK3PlA6w8xbn0F1z6obNI5ERvj5s8SVMndKcPjb+H1
H/H8j3j/LZ1xGSiAASbAAEYBQoApUQFABY+KZAfo5kmXMAHkSY8FdIEQC44HbaCGOmBAH0j76B6F
8hZN58LtxrWa0+jLsj2R61t1cr8pIV8CI3yFa6mBr5MA3c2o0zJMZXkRQEI3HBWXUSpUBA7IBkZC
AyshgJnQwU4wYShosBRsCVXooSvgk1220BZMqAsW8AWaXboJhgQmg5NfNQQrVrbG6w6nH3CDC8Gh
huSAX2PkEpqwuZpJ8hAf5I0whQDhEbLA9wcVooUOUUGJqAdoETR+DegRMRSJEZpE0aNRhC4hECPC
mrBhThiwJzrxGkKiAMX+EECm8PtvgaXvLLgaseRWwK/QJccCnkVDcyiUgAsCBC9ywwD5gtlHAQcj
DoDcDCT4jNfMPUW9hIYmZzVKn41gvJRpcWxgavRMGCBsRJA2+LauUZ+eNUmpAUmTOcNltAcUDT/H
XLmOGxtmR/lkwO8g3eKtxR1ZgHUfKgAdcD5yeB/yziU/p/xXuPBABFwQ+bF6OCEWuBBmFkrTfSuh
iEi+j4Aqgil0I18mcUDyZTH0kQYZjYBGMkIlaXt1U0EpSdz47HMQeZ31QiAdWqHmgRHzc0G+HIHF
+wzWa0UCQF6CXCrbu6purjZ4nzDIzq05MWLFB1piyumhhcUAlAztTR2bi+ud9WDYEzR7F2QbO2+/
DYBZdKe8G4rkPEEYqmOgIBHBxf1T6nkXnWEE3g1G0u8NM8C4y19HRpxBY98I8ZxYhCBjuc4G52KL
DrZ48uYi13KTFfjt+7ISL0ydL1mtXFHH6NBj5EFhAjeLHOdF/owKgqdpGO4reDRgZ0YzxLJr8+GG
e/kRhK1cOz05FtX3GKYNWciXDsYNZ/MVkCiAjeE+hIEToG6T21zYOFCt6St0D3B9zzbsHAOGTlDo
JwCID2UVnZv6vdCtY99kiML6S2BZLykknkmC5HXYPLA2nntYPQXMHriZT4rZXwdYPvyyD3YOwr88
ztSWVmEg6FwSo77TW+1JQRvsK0dFFzL3bCk/eJsql6j0jlroP8p/VBKUu0rDKOofegd1cXSuUgxx
Tbrrw/ZCF6vQtH2Rupf5/SE+DVD3df0K5epe/siEOlF67c8w68/DVN/19rsSGUf5p7xJoFDQzlPo
PxWDcqUQfaeRKgo7CX/EnQ1LKYapVMFWouX4kPbiWMFcqrLPw6Z0vEtj1XcmSBqn6h8U/gVDvcYJ
fecTvCw/j2qX2wzMIdOqF7mrH0xnRShXVSGRthl2xPk+FGlwVnWEd3V/GOO1BTcqkQCpGpLUAFFK
hyxlZVe3PjN1cJzmOLon+Q8jnnHhn+XQ1BhP6ntcVFduEn2y9otk1+OHwfweN88YrgPOMq9fUumh
367cD4GPaAUpQ/OAAJbeuNgkPtM7jc8IH4qQyHs7cS86JK0g4HNB1rK5bhG++xRzRiqRdQggcE2Q
uCaIXIYF0CxaebFE3rTXHm6XxxW0MuH60yGE6kWV/dozMiihfTk0Szg2tw0UMHnwySNKLf27SjSP
ETwoeUa1pnd2j1qWv3hGzGhwV2CwhzTmqpwwSXLW0QHKTz+OEZ65ipKOdpLbg8m5+Kn2NJj5nYCH
WfA7gWxXa7F0mv4pg3Xm6uRl+sldHLhXtD3nsWkQ+kBbVOl0GMPFNKpvkhtUKWDFjGblDkh5cOmD
Z1VeR5V2L1RxGwq/WaYLeZZO+vg0qlCTPH+RpupeMZuH5meVuPeAe5+bla9558aEpBw0YJPjN7h4
r32jbuTdwRjeNM07ZryFTukF3mhGBsFNzXzVT8Auov6YHPWslM1VfqYApBQZeRtZmXHs8mrBkpL/
Rnlk49Nm0Dvu5LkqiOZoYn2X1fjPg/5aj9wyI1Q+uXLJHOsu092DUxP0UO7rX9gwY8DzMwBfadKj
WRnLhqKUFspjQHuS325g90Cb0ucil+iL6hUnHEWjeF6maDPdMBIGe14+hVV11JLpNoifJwo73PRy
buHeEYmWrnzUUQkNi/FdxgTb9u+cGEe4hB66IxnbDH8STUeU68LKh71H4fS2GOxbg6JiUK08uH9y
gDo0kCs6ohq5omYoFuYzAHSAaVLyjEHxjsFB1R/zmMOa8aA8aCY/2KTMeVHyLWLhfjMdxtX6uBfe
U0UVosFP0SivgLWh2mL75/+SR5AlKK1SZeYQdDRjAhsPqpmusmzXQ9yNkYmQarolPmfV6Pk2FD1x
DAA5uHTCzENkei6saOkSIdD9RIR2LLIJZwHoGaCFTV3tQ/NEKHSM/iIjz437lkSppCHcB42PTXpo
wxA4H5o7C02ngjiVX4WaCKlLcUAAIm3oQsE6md2GnbUm82bvRgx7HSpG3bZV9ZO048u34/RbNr65
NPsQdFheMfTcFKGyGQIV7Q383uLZyKhAWMtuqJYOya0mZSereAnMbwN0cb5X+T2X5T0Eqn1ahRut
8lcGABHKeAtBuVF+W43Kz5JMO3pagEaqg6e5a+5SqMskf8br+21ODpbUGid1cyhpRDu2+02+kuuU
Xw63/P2i5isNqIJi/LRkKCjwm4jp1GgopKmHmx7fSYGjLU7w1Bj9bTbCYyPtm++kt9yN2pONRuvO
Et6qtrNdXBMr0/XrOPZgqxaQpA5qwsVU2Q1C+ellJci45EeCS3IVE16gmKStqHX3pHSDdsjT8DWR
AvOAZJC4Q8rjUZRq1fqmTcs3PULnF5ntPmnNm1AFeJlTiQ+HYdXqxTF0UUFyLFLIj/cpYR5S9oDc
yLVTyPIa87u4WEVm/k147g9tCsqVUaPEpuK3SIS4F0VU3kaRe2kL/1KDQHOBDnq1MEgyrjfCj9uV
B+E6IitzWYqYQENDfPPq/lTH7c829MIlfVpniBZ0TnXQtExzx5xc75bknKnoP3K95Ymqv5GEhmYv
fB1d6+LX0W2uEQfuHqHebROtQXZnmYvO0JBu0uTvo2xRJEp7kynObTwxl1YyL+Zdg0VgGh/ksv/0
mSL4A0rhpN6LcxARp2dPFPLQFCE0QTXrpeqTPbXPZReD8Rf1SjQvjlWmR1wMDC7EJYoB3hZaquBP
tW98W4GDQ+abFxpgrCuKhpnbnAhk44ttiXbDZ4p8kGu0SUt/oJdeurCCx8ba5xrsf9jWUL0UZxlo
fBsNhv99JKKlESULoncB3HvsFOfxs5iyS1ij/FX0EuCgQUUjGN5NYoBAxiMU00sot15FKJjf01EF
BbXuIxRgrlIujIoKfKqM6E7RjC9wXm/Ltib6zRp+9r1/W7k6sA0KCpNMq4QOh2ImTleV1XzvzfYa
O/3G9BDaWUxDb7Sr1edI7KA9ceMFz2rA3XWF/c0tenuh6C65pZWLvhE/Pf40SF7jRbdgtOYldup6
/GjsNkOyQwKvCBmakTNAXzv54Ki0bpLRW5fcv3TLbxZWgpdYG68KotIb1MQaYTUB0uEbw1F2bdc2
yzRFGDZQ/qt7sENdfAwFbGbHK63/x7iMvzRT/z9yWrp0N/97GxUj3I8s+Z59hN//0kvlRZ9tVEXT
4GLoJlEaKocAZsgvD6Wt/8s2VFXDsi8Y7Vriy0PpGP8StmGr9i9ihrRX/jJRCfdfNsh+R57YDtyp
/5WHyqWL+6eDUtdseg20T03AM5quWeZfHVS5BTlThW58dKaXhHz1/VgYxX7SwZe1CkjrrCy56c0r
5wd1DA3SX+ROAciY/ddr5nW93PC19/yssKy1Xjc9U/2uuCW5Al/PwF3hxkB1S3yKfEpetbqPMnwB
sV9SEJwXFQBJtiL+vfmPp58vSixbWfTCg1xRltEaD70Mgx1ByskHIYKu+1xOy7Yl+o8qHKDOcZ/E
Oag9rWaUq4SAzosR7eP8mrIxRjwckEe2emABJfzr+zRZL/hjVACsKR03ccXIf+TzonBrq0NoMQJ2
uJfPS/OD3nRdc/O5tSha+oe9SS0ItN28oyqXisphw7wPLqw1gqcBp9o40qm0aDp3EHV15E9TVLxC
8z6NMXTZAY3v3rYJKAcPlr9a7fBq51H00DhdtRkUj3hmuo17pY+cXUI2Y5im+3lNzEV098cB/8uB
/SclhYP5P44huvPoV3VN1Swcv387hmwhIuKebe1IiPawRqjf7GL5ULe6jKAN9GZXIBvezVvmxflZ
mILPgP6PzFo4xW5+0BO12CXwrpkfypV/PJ2X3ZxLpDOEzQo4kQpogD69n5zmhxa10SknhrMn0Xjb
A6PZOU1LJGEUHtLex6UilEOS+cyi/VGletRC7VLFa1RJd4WmPldjH6MJUClWeEzmLB1SW99+H5vY
3AQRBhQ/dTwcsKlzEE5HDRZz/uFrcV6XZeT3mIX+NC99bfzaVxE6tyGPoGfuTlsGbeNaqO240yEe
7lThcdJ9LWttnyLwl9s/N817ebUx7jqq/L92NeT2rxfNz/7Yp3FT5nKE3KmKZZ6woKRHXCJQ53rz
1GQx9/DWiglTmkBVFr0zbKMOr14y6MFpnHpKglp13xS4pMfJo0s+WNb+6yG1I7AJv9fZdsFNj6rm
Yl5H5wjKEwXDFZaDScCWa15Jb2MGDe5p10R0ozr5oCtmtYDFHqDldgpofnZ8H4xJtBr8drwXZguo
KsTC8c+Hrsm1969XP8cwdYuLs4mARIjZX/qHf7QbVBjDqK+Pms55a/U+I7fY21cdsiw7xtNENJXf
F+MlLibltiCHAXyd597o1BD73vgOWZZZbEe8HoUZnk45dWAa/x+f69xCqqC0i6bd+2NYXVQjEyQz
qN7CszT0r1MfMEVvYp4OpaGhcusG3DyCak7SHNFlBo9B7D/XSXqXmX23HrSo8YngMf0jqgNKg214
nJc4QP/5mxHSOf/lrBWoawzOWJv7AoglTuu/ndPGWObj4CTJsRtJVpMODQRglRFnULLnx9jWikNX
KQWySrl2fup3xlMcxxXIiCImqQDvjq2YuJ3GEIJ21L7FFEMXw6h+DLnFZUyp971i19g+DPccA89I
XKTbqVIou8pKvYwhG08Hw7bFYn5aw2Ukqkru9fn0jx2MjCA3RJJ0Y6i3KE5TgUePqrtO71EIDDo1
zikU+7YuuzVc8/akiYzkaqQw18zvCAtwf9Dtw1hEbk12CMg6/PUU6Wp20Aq1lgVshByVn2//+et2
1b993QiiiMLTheFIWNN/QK28qIl0lDruTu17EMuWru++HgpV+bXINJbZydfyvA9qSFb+bffPPeeV
yLjW4aAx4/tvbztvgH5tfP7Rmg/7518pKht/IJaolUWM+qFu4gqGXQnvve2YahFoFh96reC6qqVp
t6srJpxKDQxu3hKNsm5JoGzya6cBq+vWtmiszevmV8sHBsSATubXfG1p/Di8VQrrFMxvg7Obt5F7
K2R5rkwX1YHp5hN3c51woirx8YbIZUs+zIuckvqayzuwoGaim5XkO080ewvIFAjW3CF9PAkBOGpT
tmw1X3+an83rWnIP0LlHN10IntoyVmUTuYcqJ9JI7aPTvKTIm8D8rA6jafF/OS7+fmvluEAtJxBv
WToENVdewP64QA2u8L0+MuxdX40pAJZex1gKiMxPanAVfmac53XapNFrN1qkP9lEg8qnNUAeGiKO
VABiaR3GMQF8iVguNZ6ICRWQT3OTjgyaM0Th8IT6GHzClPs/05YIm7b0/f38LGEGjKuqNjg1/7ql
w1I3w6hphQfTFsp1T14uTNtlgObpxnV6h2YaEoRdNVr2zmoZjzDFZKcup8xXubs4ndy9YhUuZS4g
E7oeqct58euhGpxfu3ytY+zg7qtwO7VbtcOGAXAV2AbRlkgTh0OSGzTH5qe0IBTkaV59Gqa85RJu
+MGO6vZwyFQy5wrNfK0GL6KaUj4JQp/2Mck/+9RDZHvztTyM5a8tX+uiYCDGQyDDSOg3q6OW5gun
GPDNeuk9OPng0g0egA6VHK7K1LdFp3PhKcu+WP7zQQJsxfnbjcwEymdzIzM1TVOFHNH/9Tjx9GpA
lZ1GmwAheExVc69M2ptfheL+80HrNbrtVcHc1sCj5XiasoxNxlEOsYXRwuwFnj4fO87ndrW0H+u+
Qgj1+y0qJBd97tqneZUZkVULGsq41Yr8BO/M3BmBXp+EfKjLqj6laXlKh9rc5cKnCy9X/V4fwkBj
fTIA3f73vvO60ehu2y7UyH0KvJMuKvfUqpm9wH5prObFrw3kUEjhpnKoUK2f9DiHOFV0F5ViyH5+
6Awf/EpPvXY5PzUZesGPG9uzUqM1mdfFKgMpEPSd57+MgTGiksjU23kxT+nEG3VC18stD+QnVosp
s4IXV5c4GXwVB98cwscuj5Z6VQcv+lCM1EKx+MwvH8rxYFsf6hg0F0WnhM1gY9np+nAODFnQtrAH
cC9QV/Meug9uLRDFat44r8o6nTLG0GbbeZ2dDMU+rkZsM/ItPx/SAGBAatOc4S2xPaUbw60xMco9
PJhel4keV6cWiywGOi70sNzMbxYGtFfGXiANZ09Xz1ZWUZlnRyivU6YLrq6qgBCAgocUP2/Z1751
wUxbnRJtAAFAs45+Yfj9/7Tv/FJDr94mR7OXGSKOtWOm+qMZkOQwtdEHLvOr6Y7ho4+9EaAaio7K
pnSeEICwmPfg39hpvfmupkuoA/SO09ShhTdMt7WMsJkXQ4O8ai8bkzcLWF3dO80PT4vewB/Hj7nV
YRnQLCZX8oEPMuGPZoMRBm+RCm25D311SRB6s83ww90gr+3jRWmVHeo/1F1T2sYPXhfGD5UbPpHE
5O3nJY1E6nPL7c8n6qmnQBS7znSvtiK9EL8re/bGE26RdjdkE5UguajG47C0tAilqh/cMU8q94ik
Ju/sdIq6i4y6jH4OfEht0rsLXcd8MTrYRObFJq7rPXTGBEVMRUJNnRV3g4+xY2zL7hLYWNWJCaLK
Lhd1EsFu1LQkQlqeUvOJ6ASKtrFJH+Ko74he/vtywL1x08Y4D7/O21jJ0QiC/yQ/VOwbrxRnssb1
q1yyGKfTulCNq+9pn9vQshjztgJTwOe2ZjT+F6+b31OV7/JPr5N/ff4Lv//e/Ml6D3i+arXfJ/Hg
oJJ5YxCZLJGv4ahh2sYoLjXAaIfmawMBmTus9u6HmFA6urTnBpvnzgs1vNCqZTyKuDrPe8Ds/bCN
soJ5r5gEZ4FjD7QgpNGCXWzeI3e7nd11ybNpTmJl0NWbwr7cRGY37BFpK4iajO5exC51Uvx9z+bU
POpDTpPxmXDwGtwD/UVr6KznwATmpwT0iSNFuGvFTaf9/DZW63ifb1Oa5Gr/fhvuJ7zN8ettcqIl
F71aufs0SVVqjc4/vBe28l/v5Sj5ozyHeK9aUTxpLwl2VmIYx4RCcxBz/s9nsuOK06RYFW3STFx0
vDHM0wTQ67yh6x+6bnAooXxfK6S1JN2ovxbnrfNiLXMdqlLttplb+9CADQEwe5RAhrQLF/Azu9ui
zJuH+cHEg9STSegyuhSG4JoWEPw7NmQVFIp5qZgdXcjPuFFLL4eL5YWXKkxfok6fvnf1iBYujdWz
W4H5q+jALOcNcR/edoquPE5SfpxbpKGliuc+t7Qb5h1MJRT4ab2DJbLoGOp9fTIwTCt2qR4x47Pk
JfXp93rIkSoXz56717yhxE0u+rGTlIXsljEpV3IFfx4N4uE7wJifBY2fB8VtkAdOPYMqDha8MxIG
08dXRT5EGBXw4mQXizDIK56do+Pq3mneoQXdgeY78o/zxnxE4ecRErubFxUF2AlhNXHOZLXWz9y/
FIpoqvWuUKo2A0P7nmVDAQqs1hmIlJa5TApRvUYNzTMrhlPjY6xL8864D/Sq2npmw7DIyXIC4LKX
eQ8rGB7w/x/J2OiuE434m7wN9dfh9zOfTs286veTeS96oPrr71WfT06xWVunKXWCK2yGG932C4nS
6I9NZkHWloug6I1NjrZ+JSuMT01rUwEpfXcbm6tqEsZdm5FX55YOJE5SOZ2NREtncRfSvNOxnCZR
YdENoaMmqf7pppia6phq0a+HIsq1baA1CM/+vT4x+MLnPb7W1dZ0sNSi23apA9Hi6/Vhnyqo09Sf
XFa88/wwACFY9SpJYIpofq1TvBbaqd1W1PzYb97gcpc/qkmw/Vo1Pyvitz4tNGSpTIPnPTPLe6T3
61NktZ86SB8719OfHRFYOxPr67lIcu8cAjVaZCqSvsGB2opspharJvJxG8vN846JblMnKIHz6IVp
0vBw0OOEXnzr2I77+TZK2TPsSxoT78Wd6nbtOaNSyzHmkLjEUvKXJT0iZUBuc7EQn1UNP+UoH7rx
zpkYZOLxtrsHK3bcU2kQeBlnrUAuaQ0b4FbZeX6ohWvtEYofMKwsqoL8kdrWvvmRVT8g1l9Ycqmw
W40LcHprB4N+npf8AJzUUJXcE+XGzM5hAbngbOdF3U6AxzNDxxpZvni+IftuKfRKgCTfsHH+tJSi
+shjGJh6V7+4PiJCZh8K0txUHGLF5xroZ/ELbNjtvGvlZj9aJRXfnM5WUMXGFg6Xsjm7SpItiPnN
PrJN4lTRErMUCd1u3O/smtQoLazEbl7Ec7kZsgD+VV4Nx/lZMIyQvX7vXBoIH3Ya/aidwr1m3kUD
L2+Wo70H6+LdFfLB67AF5mphwf6qf62bn2VlS7sM+Ovf1s+Lwgweh1hFGliTW07tm5d+vdOYB8rd
vO5zg2r88U5j65vrMiAEqO6872k+eD9GDVN+6In3ia+Oq38aXaZBs9dZETi7IrO742CSeNQRFPP4
+0UN7J+Gg/PdS115y+BFDnX3dRuEyYor0odRqfpjlOc3hl+Nz2FCyjA92WKZm+b47BaMgMOkJgHi
P3fT5W4YwP7crcc4+5jr1I3kenuwsl3a+k9CI388mMz6cZJ4gCr1+vcyIt0kaNEBamWNbSbLPwaP
IkEUD/4TF+0QJaEhzsXkRBtbFdPe0a1Eej5QaU9hAxYoddpzVCbncLTqn2pRL0u/sd4mMuJvOieJ
LgOWjTXFkG5v4ko+6EXproiTr76pA+b7IA7qjwAkowt9+qfl109gEXTE2km77NIwOEWRqaytbLgl
Wnhcw00eXx3xriaq8yzgW99CgxjWPUjq16j4mFd7gfu31cMgOWzD1DyUrotrzOrrW9BB2XOVqHee
4iNfH6303h/Ca6GL9NmtI6aJOszWeZFJNXk8TFTuOqDDVwtgxfzqzp/vPjBc6jLLnt0UiaBLQPS+
i43soQ5h45naYJJkVBhPudlvJruWLlsmxo3SP4gwNp/CPguwG7UEz9nZFVSo2OEKi1apzLgzkdxh
UtG06IT0xLjNTP3HvFRXHb18wETd0YCxPa/7ehCFH59Q6VJdGtv9vB5tUXya13dJoNJmwSuBraFs
dnRmx+ci+PC5UD8aEIsOZdIQBCtXt36QLvV8anYYgMbneHz/r3thcPv1XuH4bmiB8khmm0LDufZv
dUJe733bCdBnd9zEcLNHsDmAbBeBaNafy2SZwQEo9RAQ5mTfl15m34fYsl291+5w09r3ndGinWpa
MA1syyYwA/Y0HRQbvq/GWH/fWF2DcNLICWrxx3MTtOmy5Cx99DQBTqPM3XerD1fcFDjcmUGuir6y
37GeMc+qb40xTK9VNJB0oub5XZ766razsRxNjNfO1tRGS4G0/jnR1EfLzM2fUXESTLlvMg9Pe5+5
/j7TNaw2OUnOf3s2/t76X/dTOvOZim19Ccv2qSX95aFLI/0Y5CCzB31UXrKI8i1MapNo2iK+N0bn
R0xV54UosAAAijruvTbyr1j4tvP+lmNaaDUcizPHzF8axHa2778WpOLc+hlTzqRDbtTm/Z2hW6tB
jDFw6RBuPQ6bZU0O90uuNu9RElb3phYLbomQDAw9cF5gDCGW6B1iWLwhvTAWRt7M/tzx0hUfddo2
gLqf9fLdDBTzBeU0RhS0jg0/B9iqZWsYNj0CuU4+eEZo4jQrqbmxNG+0BHad+VkN+QoAlCAKWa5z
kJgaN0k4gZxogHXNb/D1uvklukGTkypUkTT6rQmDYP/1wDWn+e+LWmPX+0k+zK/IMahvJ/JoUjd8
d3qUBfyXXB1Bg4gKXbwf5WKVmdYCppVzO2/1hzFbhdMI10tuFVT31lVlZqt5UTcjMvMUx8LokCVX
vnkYgxkc9Xnr/Dea3H//XCr79hyk8X7edRQmpp0q/twzyYL0GhcAKfRCrD0fEI4Jr/rCXEJbKFzO
b+fFss6DYyvyx3lJl3skAnp117rqfl7nBnWyzUyAf97UN8VCEDpSjZV//nxFSaisXwYJWB9Cm4Ub
q6dQtR5ML3Sf094lRZmD/2ynmbPBDhruWr/VSV1ssLrXeXG147RgTJpPREVSEZVnjWY4f7ycwdh0
LtX218vBb+tHpZkI8dLCdmNUnF5KSPTR/1B2Xstx7Ei3fqKKKG9u2/smKYqUdFMhs6e89/X05wOa
m01pNH/EuUEAiQRItZpVQGautRxyX9CCqOOL3tfDPogSZWmJYTZ15iZINMRrxdCorRFe42DeyVkU
4Byi4aJST8yWDTWmeVjD3pePLyMo4dJshk9+ZXjPHEoXg8oNsGqBzsEVnyMpxy9NEVL/qlWmts18
RV3bute/Al6pICKrqqOcpVgGadw0+5Rkdf2kExKQ5ijStEOYcNOUi4Igz9ezopAZE1sWRIkXmtuv
g3RMYQ8IqdRTFJQgRMhJNvP82uXVSBErlhGGFcjh3WEnL6ABxCw3/8gKYY4rstcx0kdK0ENALjqC
88vQCSEcCiCgyeFBWpDzMS8DKU1AIPbyg03hNXSJVL1Fhw5vkw/0ootGTtSmqZ4aCCSlXYNz/9jM
wWGoQviVW+vSda17qY02R20HQQ1IML2tnESjOd6nI9FCOTtRurvvbVeQPcLrHum2s0mVAryiJSj5
MCld/taTtvvQ91yo4u8+f1syFLq6G+qSr3b9rEeD9rVOWuQUtSLZQMuvfQ20/tjHdvkcjrl6KtO5
XeZhpH3tAlWF20edLlXp+49poaBHjD/SEOmyTOyGO1SdrYoygPeqhd4ZWKyIZtmIP+jp81i3xsOU
zJ/ly9yZIh0KpoKYsvCSi9zGTo5y9r8XSa8s579DpA3a0DIPXTbQuKF1uA9lrxazsqeHQbKzNW0r
fa2q4Ft6d/6/1/6xldzhD5vDW2VdZg0VY33gQWbUqwLOTtcd3RlqIcqUZ4CKe5u3YbRCoAjjberD
ggxW3mWO4spKGmUzD7Dsnm8bdpo/bHPAdGWpQDYHfGQCooj0ZxORIRBCs+olC12gewBfeFSOhL2y
N5O0w3qLbFRQ/Lzbb0vDjr/5weE5ZrRQMq7KrhwuMJzJgVzqGCFQ64k8Sw8FDnyO7zuTGfjeaYm5
k5ve9jN0igKmQH+KEtQZ65bvS+IpyYU8xAwFD0mjyTfOt5GckE3dVnstD4xDJHzvdkfVEig2zV/g
zeId5NLscXex+XCXVVQhgn3/EbLbdH6/Mk0Lnp/3DW+rudNAsWy0kDPK3eRP6NMqvcCX8jSI2tTO
IsPRq2n7lHVj+5Q0AGh8h6S2MBkOcnwmIthyTppCbSrXclEbptDh1p1zJQAtgDEfF7RiJE32YJbr
1nEbpFf4AdL2/lNsOCieYh6rcIXFCA1t4tJrz1Xqf4lGP9rdRuBrz4YemSNkacxGDl+fImHXRsxI
m2wy6nLGxaxm6TpQdQrJYWD7MC29K7GE7Lq7jWLl221XaZM7SJcodKtjmMYraf/gImcBYsI4NnjO
uoU/muKz7hiK38pXfJXCUKIjZ1c01jT9p5z4esDhQ6EC5WX9Ss4iye4u28KtoKFgRtpsJ0MBXY6p
CLA2UxchWy2Ncv5t80jVDjNXX+k4BMkLNXP2MQym8lNU+KeZFMfFdxHgQGCn2mrKFK+UPEsBp5fP
81wTr5eTo5OsKQ0INp5lFZ9aKwdVwolZTsrN/KGAwQbCiJ20uUkoqimSFzkpF/kKBRlK/aUN24LC
dhJaXu4Q7LNdHZEXG9HO3zNafWPd7NL3Hn1/9/+wB0yON9+7m+y92++BeGkX7A7yZ8rR7ffQy6Xb
ZVfI4KAvzc36UUZhBrt5/Itpdt2IdE7fPEpXSk8fpUmOZOSG6+vfFsq95M7vC7N+/utecpt3r/v2
8sdaVnXb/ve9RvF7/W6SC+Ve7/+gfja+uZU4U4oY07tZesrR+7/gL/v9r0/jL3v9f3xAFA1lgEXD
73ZfbK3WMa9KS22P7+XZxg4EWZw4bSq95T0m+T9yTlqsAkFQOxycrRz2SV2ci2l6lqOZPNWnOp9i
KM7C7nZChZ3WW2ctZOO8jZc+0b0zCoUSFNyO/UrPjVOT8G2UM1NXN4JUnIm2nbIlx1ZeZtI9bbV/
V1Jsh1y9qKiUxlzMuGNxTmZY6rTCVtF8sVFnbr1HJ4xoOk73Slbpi7ttBL+9Lin/XksXOVEj9EyZ
V2MTrRPLREMZxrFEpPgsR6FLtLDKYS5sdfdRLtJbbhKpqv24m9AV9TaUCNlLaZMrgdY6YEZKd3O3
zeaTH/jnDm6wq0xHmfMETIGRTFW9j+Sc0gy3OZk6EqMq1//0vKW4+hQGucWYRc/g7KZvkWtEq0qB
hF4rNHHHiJ7T3vtoh/xq4XtzcjYEaU+ToXgE7HgAUfQvr5+ahGg0y2FbADVqzXIphx8mxGxZR5y+
LfP7H3Y5LJFUOM4hQnd/21fYvEZfNj1/UvIXubkFaX9USGkWJCyg84DV5zA3GU9ZtI/tdcCN6a0r
rXGcKTqioXhFrTLba9m9WaVDYNRCjw2iVP6F7nYUW0XS5gQuQZUmNle97bhH2TRp6h0R/IG98G7M
M4V4C9z8PhTUwz7KeXAD1Yg4TkEwWKxzS0WVUlpvc3KXWzcFObwP22EH3ZF2qUube2aGSp0BCGGV
1XO37ULk4bq2cewtol2/Sq7riO2J6bGd2oMSque+0CEfGwMh0B0gjXWbbqvEP8/1saQCRgf6I/av
gOWaxgghBPSqp0Ifoo3v9OmiE8VH0pbBlHzrKaY+NXC9JF+SeLB2da2FO10tCOsEWWYSCxvCax4O
3tluv34whRAVX6t6fO7yydpLrzFzWNCrk09JRuOskH0OSwhjKV9FOCGuu0vQ8B4EsdndGhMRUoBd
HcRTv09IZ1dTzpDDpQcdJJC2kDZPL8yzMkF2wR7Sct+tsdDZVl3zZXCqCOSx+llpVOMsmwDyAbCj
UILokeJvP9hkt56Qn0mQ6JYj732ZHCoFhIl2UyjLruEA7RCTLtHKO8P8GJwT0wvOcnhvpJsezze3
u91pIV3kKdvBoOTWpAy3miy8yaj9Xasc19a2qLyRk8P4NsknABl20HxPm2l5y19AK5RexfCW6pBD
S5k/Dl3oWD7M/rHWZxZixA4QX5gcyO3Nn0gW68sKuuadaoTzJ13PtCNcKGg/iFlpG8DcJJTMX6Up
mG1zrbY2iS4fjzA0Oihxq/3dPxtKWLBjtTjelpteu/Njrkht/9UigA/xEQGfS1Y5xcX2vRTKpJLw
cTAyvE+InpxNg75b2TP5spWc7gPYE2JpFD5/rvt9w4R81DLUx7kDUqZAPWimHvjHqe1hluqS9W0c
WNWE4O0u0iyBQBcuaJ28ucjkj5W7ANNGQ4P/JOSGWSnNz3AAPwRvWXOKJwNudNEERhEvYi5l67wa
QmJ1UKPpaDy8wpDgbBLdHTaVQ72pjzDhwmyC6exGg7p33Rj1MpdoUKwHJunb1LoUBB9gYq6jH4Ge
nYqiJPU9u8kuCoBqDbqZPHv+z95NJnhUaMyoe+v9T9vdpTNGqEGK4LsKN0ZHlZLVcPn584Soz9So
l8atRkoe5WRD2vqDnaxCtpopez3khXeObbf8HiBvQoZASz5DWcEpto9svjsVQM2pBnyBrhIKxvq0
bQXdhJbB/5z5pFb7PtDgPDay72SjL2GsP6tapDx2YIk2Wd5CryIi87ZvkhbpenDczji8Og+327rK
c3Kwk546Mu7yck3Ln90mEsP7mqJUhlf3QkRsXmh96SMemc0nKwLe0WZ9/4wSRPNJJeIvBrfGqD4p
UdCIbALzFTyd8FPrO5Ww+KEOZiGlUULRZ7SPvT62pMiLnfxFY0LdB9iTrKX8lUy431dND2WZHFpe
fVsUTWn7CQAKwDd+UzAkb4s07tynTlCjK6luHUOg72HrBk9TVIRPldXPmwo4BhRN2GQTpRpkLJDQ
7e62Eoozwxvds1wVu05Adl6FLuDfjXxoKXZ6EOqL+yLdDbVVDTn2zU9OtKn6n7n3SBEGJeXRfYBg
dNYEJ+J24MmMSQtOckzg3QafSgINCWdINqTRMbNm3t+djDKCWqYwfaHz/K8T3OkQV0l/6RlmvIoL
DhfeKhu/NUbZHQcTbrG1F6FhIIbU23O/AegGkCClirfKH2Tj51r+kBnZmmDOcJYmmKvbQzAOj6UV
VRagdyikQurcXMhFVkmj7SKL0tQsrPVNIXJWjvu5aIz0awlSd0eQ8s2cx587hMhVEnN95KhERjPt
iRLYjm+d6u+hXdeeepR+L8qU7KRH21/hZ54Ora6VzrIbe373P5oYMK2FDviQB1sU0R2nMf6xh5eW
Zz8xzjm/+nmdf7PzIFsS1T2pCsxwo/aPOho14GcahTPsrRd6QbSytKxeEQRuj0NKJVzm/fbABSna
HAGPbOIaxre8gavG6b2zO5w4qKbnEBGfbpvn8DNXSR+s5WRpGpW6UiOtO3gwJkobqGGP91+kz+D2
nOzkdN6Kc5D5rXNrYwmzNb+pDt0D2ZhfRaCY30aPM2RBgOJsZzkFA3BTABlhQax2MM8KbaOsM6nW
CloV5AtY0aEkn/8+nJqAFD5Y0NtsLGfl0CqV82347hyRmnwUXI5HLQj+KdTIo6QVUr7RrbTnzjch
EYvBTKPfoD27jVPAFwLcWkwGHaaggbplbO0nacqS6Fdl5MlZjtwWqnaWHPNUjVYOT1KSY9A7Q4+d
FtANNejgyi5i6LOaGsfbbBD3QFEieKPyhFf2WMN1ABFnToVN9V2ez3WK/Za9sNe9Vz+kRvE5zY2B
z8GPUfyVbdgSGor9MlrKqdzRQOz3FH2kPoUl/O11aMVH9cPgZ83S7jPvByn/haZ19i+vARlgQjdN
yqoiufnum5OMW/Jqc6VvZXTm51IlSJkDps5FDp1Cpj0BlB5lFpVSLX/qH9QyGXZR7vo7O/bta2OS
oE6HvH/07YYkJ1VZC1lfZdh6f9ZzqK1bvzc+y6GcbTOINOTQV2C7HBujgk2aSolKT+qNEtnKHh5J
7XEmHAi6Jsp/QuN7sGDifv2bRxZa3qWYe0TRRHw8HV75AMhNiIFsZDzcgmpnDdEAFbK/T8gA+qi9
yEUckkLjtg+aWW8LrEioWNkxZJ3iJVTUvH0ty39owtn71OcwvIintxn4yDOqVNTDl2+8KuPkrJCs
d0h7f1xkGJCKNK36YdFI0T5kqtdymOpHqymbR8+mcijxsn4VWjF/CFVQ//dYQQxjJdcMPi8UgqTw
kQkbbOH1o7Td94GVOwAHiEvSBSnVX415KRvVP4RVPl49pwJPXQUdpWzFcFZKbLcJpTQu6Xi6LUKE
a7gOhhOeRsgYorCGGm6Cj2XfeOFXuAecaG1oyritEwHKFs63dbZTmWuji8l3iZ2pUuOnuWTaVpFW
I/AVT+NVussm6LSXMYMtM1Wznfw45D9SVSPkYsjzUBLP5yT/kUaPgBNkwNnNJp2ln7TJj0A6a+9+
t89Tjg2x7v5Z3dfJJXKv/EfDI30XJdHJ1Gv7FHaafQqmiUDtfSx7emEXi8idKnQZcByDrHrzQWEp
g22BY12/p8aDY3VF7si0rf5iiyZVQmWV5aQWJjkjjbJpKLoB7+EZ2zpPhkvd9f3lttpwvpZe0yxB
2KnbXtWjL3X30KiNR4FkrZ7nls9fmmeS0OumrNybF1F8OD9ShHopI3pSg/Qovfq4zPezLmjhoBNe
hX3aLGdoZR/sMDMf+sbTTu7E1VuYTGGS9trLtgOqAWdpl02poFLqjSOa1I2L0FXUzRuzcCDyblDl
HQGFP3oQ+D/ebcmYNY+ZaKStaaZkK11kk6QJKl1ICyxdN6jsi4BQPldRq65SrVHPxTDqRyMEqI+Q
wPAypeZLVUDgXabNgcKD7Ov/dC0H+wUJGvsXV1BiuO2ba4A47Idds8DpX4RrIXat/3vXsh08MLfw
bVH18KDHpr5y6j5fV2XB2VTYiilqd/AbTCRj/rXBUwXDFPBOQ3hIN9lE1bhSTKW8VLbvPBhZGBzH
InlC6cHZxAmg5tTw1XMGN9q5qSooP2TXmwZvaah5C9mq/68xg+b/LN1ho0MWb4jGrfSWtg+ru5Sc
ZwwzKUIJ/P/fZlK9sw+9pm/I6mhHm5DSW+2oY50KBxHWMegPqmvnT0kb50/GUPmkNTQPWh6GckLT
1XnRGWW5lzbOOPlTqh25HjaPjhgUpTMcYg1+FzknvdLA01Z6Bx+ddJETmao8aarHI0jsjWKTf8kQ
er3/dHDs01YbE0iXhYdc5Jsz2ltBO+3uNhU5sEGr44Pqhc/hoM+IcdDUJvUyC1S54W4Yid4Lm86H
y3+FIyA0EdhJOZzGQL0tiRvF3nlz+AlguHpGrGule3lw8joDnFZvHeZwHi+ysTsEM6OCPAGQYsJh
v9ltmEbVKHGAXxKLlOG8PDb746RRHSojf5Hf9Uc/491tBHF6GpXQPuni8dIVpvVhCOe9t3Ii8L7S
5W9+d1tNukGfPSr+xXayQc3TPrmdswFvZl+0FPEFiyjUoTbt8FM4RMWprcZvtziFCFbMwiPgoHCQ
tnePGrTCJy/w2n0UQiJegDd6MHME4b0wm79VLWXAuqZDONg2yq7qldb1Fz6R8QUVmgChDcc9O94/
ctCMaXqVPde20+uskgYc/QIpdDylSfbmIkZzPTR2f9jdoeqWim886sgVShQOecmS5+UwbEoqga46
pWG7qUizre3V1bKGJ3KTIv3+YAeD9eDFqDOYmVctOyIAysJFQOvkV95JusiGQsL4nKvDVk8DwDiG
sQeLxh1WAmyjKSwuRhyBvOiNfZfqlYEKTl1cVJylTbqFVEquuqRylzKU1re1vY/85vnPiFtUfZtV
vuWxMxlPFGuUi7qZ9RfA9/5ysE310dP6YhMXZn4O467Y134TbFW1BvMzc0HPTOvXxPNUHDna071B
wL47Uenn6Zu4ubq+AaWg8OB8qm4iffrRNq526EUTAM7OKL2ia09QZ8lelqWQA4ohvzTTkx6WGyfN
XpzB4FRJ+P/Y1FVeU76Y229dr/5K1tcGO+5ZUDG4wTaqhmbh83lpfZO8uF1gb90INieDCPJnV0uv
EMf1P7ySa2rWJONDBfL96LsJ33i3rH8EazkfeBD9OEKBqiDhQLYpmDZUKQynXrX6U9F+zfupR6Oe
WDdvRky9DTGa7N3d0HxskYCGFuePidg8l7PaHVIlgnfJr+MjVYXx8T6UNltMyJ5sMn+mGIISYsKj
kYHOmxz/4TTAbIhKW34klALzZRr9o06eTzyb0Sxu+yAptLyfH6Vl6Hv1GMXeFzl1c4q56MUTpMb3
NZGBpOdQBwS1xD6yibVmT848usiRanv2Rcj23jcCI+Psil5/zZxm25LJvNaikT1LHOjIZ5m3CXf0
4YSdky/UvukE6mr7Gpmhc81iVFkAK/38Y/nUcNRz8glMvfC9LXcN4yE0ARC/7eYAVI1iakCMABR7
FRXFtCqaKkVlzlNPyjSrMHGKnptpH4YklJ7H8JpFuXm23cCcV6ihmrGqnTKSSeeZGCd03m6hQWRs
RGtZkuM1FrqK8/QGGhMwEdd3X6EdTM8JV/Atzz2B85iIRXcFh8Sm+CFHsknRsoTxUcxOfk91mB6e
ptxVzncX2Yv1EG5nBcJWXQPJXc3NF1OBjCid3MVUu8ajLUZ9mDpLKIopAxPDuoW4MlOGc96jL1OW
WbXJOEKg6uICI+fNB/evZTFuIDPKS7u/RGbrPI5B5Fwrnq83Z49L2NFNkp+JnEwi55FLCMLoRfWp
96OXxEk1ByqpjuoCbXz1wjQ5TGIU5rF3dZtcO+V8C8BT5BlpFw85BGrdVrdl0ieDTPRvy8yp3jq5
z83X0veVDyecBZ/dSfVrvQd3Slc3Far0c2v30Sanpbuj8Tj2cg/aRuEtGx8O5fo2LnOVeExXcGx4
n3aAylA5Qf6Cbwi8l11ydoGb7JyJEjgxMpQEmiHRC0QzkcHg/QVofhWC91xK492xJ7x685br4p5K
vi6IHYoyWXz3k708BBy8KHj6VY5vHZUC3A98w9oaiBLAInOjhOZ4gs1lPOlayDfufZiHuZJT9Ap7
NuWR/c3RE9PSx0IxGZ2N9zWWb1rrdBqJ36tQkyD+w5YpxcF+hSjGPHvXVlefbWvuD0gLeFfZTE1c
oqCY7KlI5D9c2noTUuus473wwdh4+nNIVOjQi53+tpba25ViDJC5XOJGLVcz2IzPTph/NjKzuvpW
rXwGU3vuO2t+QBOUc8sUofA0ZQsJkLQHRJztLm0eq96s99U4FNvOibXnutR/SQ+gh0jF1tmXMIOg
X9EK42hnYUOkwXbMXe17zU5tkT/vB0DYOsKBYAfF+NaV1pqcYr5wqBy/ef3V33Yawu2hx/vjd8c5
diqUgOOW7FSMdFhr/VCatDjLxi37t97dhro2aAX4M+6mP3w9v5q3sHn8kMsjYuwQZIs979vp+kDJ
Z/K2Se4Pl2bsIJloSu2hBRi8agofsS4xBIKmPWQOuPHYqL7fTbJXw6Htg0i+hL4vYOnFzOdN8cq2
zHwI+cT6IBOPAG53SzmUE2rGK8FFDUpubkzZNoNMgTK/XNlHMayPgtfHE8fYCq7nW8ODLYHGC/E4
tWpRyJTT0tGYykM+Fu4hdIJvU5hU21SC0x232iH8QqQKqPokoOmVxJZnmd+DTBKle2NojUgfh18a
skpni+rYZ78Mg5UBz9+uiuf+ORone1tkTr6Ss3ln5Gc99b/LyYrH4wkJie8akr9wPNvx1RTNwKWM
x79dru4TsjfWU76LJ/625dCb0+Qqe+Go2KeZ96ncBAIRyvflVt0cbhUH+gGqC6xzBwFwPgVHN3WC
oy0a2fub7W8uY9qBLIwR1vg/l47dAJYAPTI09ZRDKwgOiE0rh/tQ9jrJaiCn5Vj6yAZJLOVwX3Kz
qXUPM4OmLe4Tcm2sourRueiThiOKawuQG8U+7Auq2TLbWY7qnHFms2Jl181VdrQ1NzvK3ixmepXL
vkMNt6fZSEeoXb+qnM4CUZ2n+gWkmYi7ZXXinEpY8w2/zJ8mbXpGfr36mjjwMQ6JwK0ODAnGL7rU
qwDa9cHRzKIECtwR2u/Z2qI9MB9r0cRZPpV7ObYGtSeTrg+baNCjvSOH0kkLbb/cSKdbt27yF8NO
pr2mVeT60tInD4/4GuUGKleROcnzh6rJTlZh+cdRjKTp7ieHVmelS8XuS0iCod0vre6FgkU0wSMB
MGrM/isEYtwbYvX7QBXoulVr5RA1vvHE5/7TS7X5e9YWvCvCMUXYoF+oeRM+wCoMKl7VBaN6oM6r
AMGYW9a0FRlSme6MC47/sBed5EjaA65oCzBLCHQYjrY07CDdBYk/fSrUZj6C140Xmep9iaMxuVLS
YR0nOEDgFazbF4ILEenbICMHyzCZPWNTgwKhBj41l5Y7GRv0sUFhqSogyjxrd9kU+hdpk70s014D
0xvgIaSo2BGvHks0FbSXV8sfX9JsyA93O/Kxw0nx3a10KH1Is3vdjRdmrSCk7FNUCJdhTaAwGBZu
M2gHCaptozDZBabyFUD51YwVVF7mMkJpAIUlsgz+vOGFgYiUgH2XBULlagiAyZpb/fPkU7Ehh/fZ
vnfbkxzKWTlUW9A2XWEn8X/AUFSgJtCVtxQdJRQB6nTdbFhRSBTvJeSziIwfY+TWVy3vkldEcoe5
eLU1xANUjsm8Wn/ODvVDknmC4lTwSDCB36kpWpIBB32grnyYAtgtSqhqt2ROSa95rXVjwEiDQUe4
Ijbg9BQMGGGNBGsdDvNO7mOlPP+C0HxAvTMEjgtaPEBm5jP1WsNyFrYgCMblfVb2pK3wFRAQDtDH
RC98PmYUsadxHjduX+b+grhgt6/DOUKlGTLOhfurN4vsFJpzfSLzqe/bTtv4vglRnLRlYJcQ8yy9
+uYjjZoFJV2P4x/2oXZiapb5o4dmK1VgWhU0AmUzP47okK0zuDx3agaBN8VDyTqALmepBGl0thuF
rDlshdGhTSICjHndb/JMTT/NeWEjdRSrPzxEkP02HP/jOca5Hb2YOgPT5BXCT6hcQOfkJttdTBLx
HOsw/PdtiOK6x0WjLhNY0CYyOyYH5cOURlSQ2eLd5/KNoMrbv7SGO10GN8t3EAom87AAwzNwyzKV
a9y2ynV0wi9RHidQujKS9jBP7EPMzXXtjIWxKj0rfqKYIXmaY0h8tJEamhlup2QZuc9G6igPdd5f
AtXSdmGloaVs1VyeZfdDExavuce9+W6C5Mw6UkqGboOeHtOhna8IbpGbi5Vha6lRF69DNEAbuCAO
sZiVLtytCPCpITUJHXXOrevsk4A4taEjw8CnqALdmJ/NjtBs0G54WKKpESj+o1dA8ZDo2jc5kvas
iszNVECJjma7f3Oz+rFHKy7vt9Kvrxr/2oNt5mHufjKtINvHYaZtzMkvv8RTtynIsP8IFfQa7cic
L4rn1WfQw8pSXu+T3l0kfBu/NgUCb0YwZ4cuzdDv1aIvgaKbwCdH43sRq/tGpk5TJDHaQYuR30aV
PfWr4EVDM3MFYW1GUsLqYDMuzT1EyfpBGY3PDXTEC4L75FrcMI4PLZUei1uuwJuIhP057sU8OuL4
JwlxMLme2mR7Xc5+Bq0Q+ehIS4WajQrDf8KLxe58fVvXpJc6B/Y11x2Dwy3dBIXTJxsk8r6tOttZ
oWdNaLhC1W5CMftbpA2o+GUWckQcyIgytgUFm7rxxYyN/YB68q/eIMjVBlnyjAzBtA0oyNxn8Rys
SovLhaOE4iE6zpzEM0s9yLHs5eRT34xyLBu/CuM19TzXCsD5VJiIM8mCKLNUi5WixTFC2oE+rSb3
qnIR3qt231IVMSbzYRCN7MnGM1J0ueOwXxTwR1qLSiNo2Tnh2hTcBAPYravstQ0P8twJEBuHuGCU
LAXvtrvb3VfsQf2BS6lgt7mTPKlqqOSoIXHgkc1tHNqNiyxQ+9OaJ/tQwQuB7HTv2AgCM9Y4jhx0
PsA3Ix+9ffCrns9uatwl1S4ovjlowplTOFz7GjZk2YsJ8y+pfkIrRtiCSg3sRa5O0HCD19veHaW3
FxY/8ybJ93/YiTSdK7M3t4E3PxR2+a3R8pbLcWDAMJ9/K8YkQvK68zfU9jXHIA7GbTql+pXsGELq
YWQ8U09AFUQWD9uh19RN0MXhwiW/8E32coDkt97dVt5tRuOQQlBinmSl9ugl4wUOqebV88n19w4K
P3IIGUuxDpM43tWZ1bxSRIEUJaWYFzk0fIqiEvfFa7PySgDvl1xTGzbPsNqF/lussVQYy1E1t/Zy
2Gjdp4yC+1AvlUsLzd1DPKkZZRLNFzmSTd7kPpWAhomCUe/BcGp6h1Q0HjlFXiz9FpACCXzCXBsv
LkXhiaY9m1OLapWRJks5m4eqdckD9VGObgsuqdv0z6GXFWs3p5LNVDXroaMkZ5OBdp788EqREYXJ
sbetqey/lqLR5yjcaYAzF6MNQeeCoGd5NdR43De9+iXL4XSRpir3PEiujW92lcK0akbJ1sqqivI+
dbikmnZqSOB/kqben+ZF6brhAd3yiHKSE7iRBP5ytWoOsrEs095yl4YmJY8Pbl2+DrWK8tiMyEGH
VvMDzALTAzRrn/NS88AjYZINLy6Efqyg4bnxr62sM+NUJvpeLprFSjlZsnxAwunP5aRL6hWxSK7J
cTwt29iojrKBYrYuF1UIRV7Gfzj0DcxQ9daUCweh7VIQ2NJKs9Bt6XXqJyWeoLMS3iwwXnAJBaIg
68n+mOgDsNKuoeyHrIkUoFPcMOYmqvqTvHzIe8ZsVC5PIrtfTC1xtTJLFpGVTw+VUwP6y3UC3jbA
4UVup+HZKvNdOzlRsy78/rWeORHdUokFIhNodSnGq83hJTRL63MODPwKsfc/0qzOBAIplzDWszlO
ay0P45UqYvg5bF87wKJfa3eivCYUsf77hJ12X+VI2kvBsSl7cpXLpBxNMhkgmvskNCjLYGp3nVEM
B6DRw6ENgree1o0fh14/EKGPoye3nh1vp/DFOUZ2/SWsp2qf+v30UPbP5LD6qyNPdHZEedhczbx+
J5e3md08N2UeqXsCj/U+rgJSkYUxbDqKcngzmfEBmOqe+oPgOGgR/5mDPzwUnf/FBWj5hUrJaQso
hT+81ou+hI7eLpIkC4EmJu1LJQRMnT764hbedBzDEMZ3scqDp2DVuxTSTlH4bPho00762B/nsSDn
JXqqaO62+zCtc69c3Mesd81cX8wc9pu8vSZKWfK6r7KfDYTsujmN3whmxQh6uhTbqJCsO/zJpx28
ej4ypNA4BP1z0lJZ12Uq1Wpytimap8z2FnJSmjSUDZLUyi4+RUyw7ltxXW0Buef1I1ydSHAaQbV2
B1KksnGoK1yqo8PPnKr/xFSq/qRS7blR2+FzgTjQdoydduvoRn3wBc9WGf+aXTt5iREa4LWHejcE
UcarMXfDNjNyb91qcbT2ILBb9bMTPNTFqqm96Wo3XkLKzJ60TYLAw7KbkHpxuhyj2sev1agUhPFY
IBstNZWDbfeP4j8yX+cx77K6zg/ekno6Ba2ldiq2Q9Z+DygyOmq1uW1c8bWWKSzZvE/M8ttf+v9m
uWIOWMeZFTK1Nadqvetd69ftbV82aG9Qt7AfNGrUAHb8PqxyohlmU8KDA6rZUWrrbIlG9hI3tBDn
g5QR+hkL5Vy0gBfSeHfs3WxXh1RZSvsHF0+1nS21k7/UWLfOcvaDS6+hXlfbEGzeZwKTDMo484hF
aQJBYZFlQA94Nxb2vJcjo5/cYnWbMEx8ENndNVR07Xngxyc0Zdu6Ks7ZTD11plHQ7IMSHhfS+P8o
O7Plto1tDT8RqjAPtyRFiYMk24ntJDeobCcb8zzj6c+HBVlgGCe1z01Xr6EbtCWB3Wv4f5CnmIL0
NF7H6LpKYojM6SsgGZRuAd/FMT/p/iySi2NX9R+hAymAGTvjJ2fQBniOIus0mW7x6vPyOrRVGv5m
OM1J1qRx9TEpK/7ehuEh9ZM/q27qSZT7/afEcP/IiaVcRGURXX1xbfck0hRXwycfms4H6Hqjh2ps
4o+6/R/qcNWPet37Dxr52YOINqfKnQL71inqdP9j9MwB3fqYLPNxyJWL1pqPyug/QCscfR3i2Tlb
zcBffdl3ey/QrDM54+ZomWMIpp3CSbWrLupCIttrNfnXxH31gZQ4e0WfA7tdHy1Lg3Y+gwVE1fzy
pAE+uC/6cSYqGMXPakJDqPfU2BG0b079kC0pS+pn2+vsu84BXvcIbhOqfsFY5xIlw7zckDZx0wXN
61Qm4WrTFq9/dL1bXnnkNMtwiaeEF09xoAtRXN7gBMCSh2nB443nsLjKLC8McvgiU19WXLlbz1Sw
nsXoQ22SQuiKXozrWsvgFmEpv0NwEvRB8k0DEZji/inhrOlGlzpUeT9kdv6VYstXuQUAs/eLw6/a
5yjOKXANYv8EEEF7rZ08OWjp1H+dAt7uIM1Vz/6k9F9zaBe6frA/90D1vXb99Kt4GWbjPcUOKHQi
WlyqDy7tPCcR+4TiIUcrP05OSxfj5K1epFvro92GH/IAwLKYqOPJbs34BZaq6EGZC+szhzJqPssx
/3OsfuYr0/qvG0+fq9qtf6kjcM+A7k/X1eqoGifCN1CKB9nb6hoGOd7TQbGszlLACSJ7Z87l1yTP
4p9pVg5PVgZnW23xhZRBpRzSu/yfsqP536l660UDc/I50dyQgjoMDX+Rah4Uv82WaoLSCdm649be
0zjC+u2nMG5Vk9m/pl2vPBaBMxIASMqrDQr/0aNA5GPm+cbesnT/q5PU36jCqv4MKXtf0XlAaKdA
3IjORjAtsCoFZ2QbpPZLPzrDReEGRSJ4PolkUbtV0XQDNctu81nl1QZq9ngRU6NpQM+EAASIuDrJ
Ln4JPkIzeCm1t1YIYhIDf03hi02xnQvvkwibOqQ04SWcQZdoMld/vDOI82j00I55lbN3l90cq8pU
slFReKqTGPpcuuIiY8+3yXMKQ+aXoIibaxTQsTMRh/ySGlX1ZBtQ1IvVA9LroYxn71GsUVvDhct7
4iLWxnE/6J2rf2i8jvR0WCRPicMvTVlZcO3o4XMfHlsLUB5Kg0LnwWvpJs2TvL8GZf3sAXAV7DsD
UjnfoxSkij52mhYR7GBIQMmIQbd8Wb1yq/xIcNC5RHlD8/asAIupNEZ8EmdZyyUIduoWVuZtF4Mk
1sPQ6/bBnkB141UEXV/Pr/+eDGD7TK6V+qMlxDQPqfsQzzakUgAZ/OTEYwu5GnRS/Qxu32SRAUsH
Vz+Js8JV72wAnr0rgS+8+iUN1OBl/NE6VXiSo7EMclJe9KbN//2mktm7Phu6Gp4m98lMTO0iw9yE
pHF+IAZmrHPpcbPd6gfTEuBHi+O8TW8Wbkpw7vUHqu2ynWyuFqC3VKrqHbZsBNcqG8boONtLakEG
GKK5l295iR/L4irZijWZIbKamSe672EqjwLSvq4l2N3Gs9U1Xv04jU670waKVeDhMZ/9RKPdS6bg
bRvPCSy1uU5lcZ1ebC56tIG/AepBY0l90d/w86oC2Dzdtlpar5LmuAHobStFR8P+fCxG/nDFUKvQ
MYxeoZ0KTruvXeR8luqtOmn4erDMVRLbuyS2xVPKvkBNXT2l+/Pds44y+4EKC+9BenJDoOWmJhpf
pf/WSIfq6BmhdxCjnWXZJ0CxxLYO/HHtDR24VGnVtf2+f/bt6CcxyprEgewi98wcPkX3N16uP3WJ
oVDY37wNHO0IkjfPos4V31aJR2vqLvbbZkGoVp71wgBqSOygDQ/HlkICjk4rCvdNQEZQuG/kmwCN
mETOl9DNCtB9Y5cp7R7+bgoym3NEC8QYoSioPClX5LC3jy2uM5FmAy4DhYhTOERTZOpFsIh06rSU
5pL+dlq7BW2FjHvC16A+wVP5DiAkUEKbaC5YRBsCkaJRTJUmobMXF3Gmms2nZtCfDtLWbWRG+MEw
v60NeCKp5betS1vyO0Hxx4pNaL15Swv6X9bfadhj7f+THUkrdJoLDIYKfXbktA6lDYZDTQKzLolc
uA/sM/Qi2XnTD5XVzbtB78BbV5NxtzlvG2jLLsta4icZFRTfN869zt2ZKlHOzMn8l2G2oTsLaQ4S
MW9HijEXQ+ZN6lNtJ3/S6TbSs7Po0rzdUyscnnM/iIZkV/ohZOydqX5K8zndcYnXz2WVaJ/qxRCq
1bVeJPFwzUk/pLkPENayQAZSGruyI5fdj6m7r9N+XIMgdqN/TgIA54syLKk4yPT+Qa2M6uCqKskL
anXASvTqE0kKQrwFfC+9DzHwTrBp1in/N/GKbCPQNfcoNqK8Q7oRzBubZqZ90dGo1u6Dkn4scCFb
XiyFsWAkfpdmd7aHA9D3GYd8z13fK2ljPnC1tM7yCvkRnCe0e+2+pSDzIC+du3eQ6GZSTE9+4fws
Eq7lU2dTXjAdnFBPdjc4oLJ6nj4YVCxdxftHm4J0q+2SqffWd2UjL0RxTBYwUmr3zyAcPRe1Sk+e
k7xsBfaLqlhUawx9EUNlSF7UDEBJP4pb2uOT9jq1zR9rfk/L56dO061XSe+ZfJccQCXkLg4dzY40
ivc6L/VIGRxyL7n2WTSb2jY77xjTOwA6Eq4yZO30+6wq7qMU4CfLz14N6LEVUQr3ZSbDWp6fBhXR
f/jIb3R1BUyYYmqcB+EXADmMg8CSFRAxLNLjGvR/F9ccgUM77GOgjoAxtvzUJlOJP8lgwX0Guoim
P6aUEa06m0Yd06uTF/EIDTN6off4RCOFz6ltjPlboaGcI7AAb/K1r14Mg5Ys+aV6F5208w89YFD7
RtHCVxngiIxek4CQcOHo1vHOkKdhBhM1ea87wwD6CSEMshjvOyl0L+280QQc9D28ZTftmYT7fJbw
ViZxAIljuRhiEjCnYviW6n71LAORlXqdiRio3bcCTvHHO72ImalWz6bPWWkYqNz+0fp6KuL9lBDR
oWwo2C/HkG+OD6nNmE6/ZlY6PGg6mE/0aKcfNCf/nz1c3z/YhTV8KAP3WZlN6lOyktRiD//X2YfX
tcxber3iMSXFXoMxai64CTJYtWVc6tY6qHQ3rCrRAxbbs47O8lqDbWYVt2V2af3idwYNLn9dpi24
C+DGJxR8WqB7vT9n8yvMoHwYyGbsxSqGRnM/uBROnjbI1mKwyVJn8XlFdl1Eq/Kj8/omEsjWYMF3
5dq6GjJpMBOdWH3PBPa33HtDDq1YVp0VP9Sf4RbUnusMxrHdXIEuBgbuXnUNdItBB3t12oms9Vr4
mI06RXE9wWM4QLHLFqaqGvvahTJDHGUYizSaFribX8K5qPkawVkM646rXO41DjAPRjV6J60dg0+2
6//slkP6a2Fa3oM+jgVlWFH661TkB41kC3HIKIZXYyJHC1HAMVPL9LEqYHot2lG5wC5jf50BQF/A
M0HGVYArNr50Zv5xdChM1aMYboG0mk9uXkU70cngh2r7wQSatgVSYNVrtv/NG0gSioM2tQfXci0a
UAgjuRJLKkIatTgvgf7/XSczAv/EkqSgVWRrcfRd683xrtL1brE4y646wcKTBuydhOvyLUA3Zb8P
/RjTLE2gWYwSwhPxu22N9m0eqfb7WFHaLu6bWhZik/0229/3g/qVXIKRP2qm+xYYleioiInqwCIm
U791jn7jh6eRUtTquIVRf7Rus1oqtJ3bMmtMuL2Iua0NWtxk6pvR+OCS/4D5aKGqo9O0vgqRnZDW
RRuxnZkQV6AOsziKj5g3RxHXwVa+TH1oHEdipgS1GfSgiNYZ0OJ/0/2vfiEVXSBl2I+yXdC6f8yO
5R6paMmeu4aDw06mMpgUEhYaNH6l7WXPm15moptrn/N3FjyJ6n69uLSRDXw/6UsScjxjWyuzQR7J
cWqXxqZ6sbhzkAoD586d5kNlpFwVKA0EwoQZhStesZOpDGQVwFgBPLhYrJv+h86yjbekd8S87fqP
Oh2KoJ0aUQu3OctaWVEYWna2+m8cQlVlD+TNfAlbektj6J0gRqQErFtKxtJSm8uTTMVH51v+YFVU
19QD5Aq04KbqZTV3Sb6jgbZ4WJqyz87gG+dK126H4q+iWO902zLZRVzudClUdqQWMtCJlmeoPp3k
MAH9/Znb1opbFw9gFww7Z0HBsBTjKchAXK9aN3+hymOBUljqxapZXw23usWna6ynphldQEAXt0Ul
O8lsMWrhCNVHvbP7hBDQ0HsEphO7jRYk2uRSxXrzNoXifQYKu1xyjUZID2kTg6agAi+uKhPw/WGh
aJTt5EDYZeM4PdpG+h9QprEYNSdlaxnePCGSp6kISu51jdgdMwfZeUHMk8+nRLNNW09rAzPz9w8u
VsAXbYBB+RfJYE4L5ohJYQX1/FhWefsXbzveW1IlXiijvfgIYnV7qRsHONoh6dZZXCo6LHGLvE7F
Ptsx3HGbv2J1f7RWnB7FKvrVRWQYfj1vv06X3elXaC+jG5+maYzOnecEhwBe3MO4RDP60aOJUJEY
R63pZyMnkSeWru4BNVwiICKC1jid3JSj+KIvIrpJQM58qLTBumyD5VtUq/fJV4phgsc7/T+KlLhb
0JsziIvH+pACtnX9plc8B/wInS7ZYU6AxY7Mnt8Bx6of67qnnFYP6/iVvnfvEPE/eLhRaqQeYEMH
ZFx8II+KIbZg0MktPgdjxfWTtaK3FchYgyR/XN/nbmWRLyLjtHKbymsbOK7mur3Fb4hLPVopD1Os
xPu7L4e54DKnFX0F7WE5Xg0eAB4A5MQeWeEzYFELWdc8kvPBanFezA8iU1UAAXeXxJAIYhbdjVnc
RzUoH9N4/E2seUP1SgmaqGAz5Qtok8yo6xwbiosWhKZ5muo9WIs8RHOKhFMTrT47cZNBEJ3oJcv3
rqmHh1TRqASlIwTKDk0J4IJnNut6cCG/tYCXLvLNtHDzmDJfWSULlMBsdo1Ku3bs0OxgLo0TC9zM
OhPdnEXwntNmfqcPlwXbqnI0MprIUnDj/2oQl23tRG6EvEBfPmwPG6Aqf6IJ+Tep+WnUJQ1nD79I
fRCNLgMcXItOLeZfxGOWmqF3v3/UyQbhUmVETPdmT1kwpaB7TFoMxxVwaBz75p9bdRoALVT/K13S
MKT4xz4Z5qMaltEvPggOu1IjukzgIad4IDw0UJNCVR6Y57BrbGIBsfJ5oY1LFyYCLg/LGHI88peB
PoQ/1SY1HkRafRzyitZeFNtgy0KRSfS/rd7Mols333yUxHfXx2y6GDyGR4VmflFZdav5D+tjvRHK
st06F2OqdP3TBAuyUjoQkAVep12MJUQsMxlg+/kNBp75KPrBLr773Sz52/R90eovS62/7rs95sZH
nth61m+kqiijXT7Ozd4/XLKuHrsgoEXxJ92h+EpRxp/zWg+eQ3J0ezfTy1/BzSGBbmvW1Rxz+2ea
rJ9En/sK/eru6B4g7KEW6LcBWhO6himsdriwL8gq5a9+7H6oXIBxgXNoXtRKg/Jn0dtN5+z9chgu
VvNT6hjJQclj9SyDGzSg1WXjkMFzj/JGlunmuZkTQD7e1mw+6x6bLO6OEcGguO1xZw625964V0ng
7kPaEPaBPjqwtUB5GPhGfgjsxgK1HJ0M5UKIOLhVl69KkcUiVIkyCzU4re7XbFuYbQdMxyb/85bi
AzML1UQq4ZJt3fbUbZubp8pHufNZzbPt9ScSb7ss6PRzujCLmly1jL1MW1WHQXRYiUkXB/HKFy+x
b6LMKnUhOH33W9eJt6+NB7NrjCdZJqoGwA2uwu9LROk0Vk2VHbyGKkWY0NUScloGmUklpswKq9LO
m7h6l1K4ua3xZY/Vdu+77SdbbeK23JmNx6qvA+quqQ/d3ALdJovvQCo8UU4DSzXRUlJxQxNd/Fgp
AfrutehiL4MotWisih2ot6Dsi0InmnzMzf63m5XbGup0jDfHdf+bnUu6FC+UphiUuIy/tAGprcap
PvDnXDzTU0ypRc3X5G6Tc/5IiRtGynHT3fjIDrD1rDuIiyclGjKVYfYpluWt4sOAwgPSpvsz66bq
0W2b9JmsHo1CSxOgiL02z+2BpGP6bNR824/ZSQRt0UyOy/FW/Gj3zuhFNBQQkMuJYzJmlbIq0DZ1
d9dC6v48RoSqB2u09tsHl9n66eWzLOELNzWu24e9+fB+TillHLWQpm//oqmpqu6QZ4/TMOlXHZKf
Jh+HqjzSR+sfyH5Ol6zuCmjsl6kMFERPl2JTiiyWXRkb443T3RoR14VgYr/tJkrDCMpqd7P8Rnu3
ybo+0DpCMmr/iw5046Ox9PQkMzUaMphL0aAFDNBqKIWMswbA6EYpju2iuzNsOnHZ9g9T7aGd6Soo
HTenWILBrue3gV7koCXdjkyof6ZpSe12fpUVq8+U9ZRubO4AVY6H1taSvS7ntB+e1ujnC3ibTzTc
LOc8OcZ13V8gOjeRZjjrRPDeNp+GHIqLmhTOdaLKh98Fm9UyDYaWo2FfAnOa1+nqQwwzgWb0u7fM
1iUm8N7NbvFu0vjN+37HKKvK6WjTcik+bpJVdPwtWwI0PdKE13727I7GsFyjJDaqARIOemeGXrT0
wpe5g9ZXT+kwDeF5Bx8tK+ZrPwWWdSTS0hKoNWmuCGwDVD8Y565ZF+Kl1i2pyqH/sm4ilja3unNu
jAtKJBvLM8RQZr+aoO0AGLbsEi0sfVNanWJ7BOBgGXrPSKiMo3K7gWSh3YnyZqo1nYbWp3NGU4nO
L2uKonhbnXATAxiwt6ATWJTG+MJxT7uImxjf1i/Ltoea8KY9wf98kUXrevG+275vwYiG3eBIoSDZ
9Gwu9TMUuHyj/HUgmaCfayt4M1SZ+93735eIlQook28dWbPOZTux3WrHxLzYTq89GsuLvEhbXuzN
8o4XWWbbsOkc+QYQy7pmM1nLRpNXutQAZbtN/6NtRPc/uNw87kfbuCkoq0OX/FeMN84/nv5oi/uV
qnybibYeUn/nDV3KL9P3/5h//o+6eeRQ0ymbu6Wzy1MQV+h87s4WhBopyIXASdjvA30oKDdZPKee
sMlOprJczJEOvP+6nchiltn2iG2fm33vnig+d7q7R2ld6RytGoSH5XNuH+EfHyku6weUJTdP3x63
/vvvHtWQqQdjQG3MINoZilk9QVJsX+wl1DCrY3+yrQHwCKRtMCKN9iiRxbl9X6H2EZa/rlu91Zkw
/HG1rxrxcox+3T3Q86LecUmgBsTXoof1VznQOP3IVIZiOZxUy6DL74jIsxyRNjt1duGDng6Qcsuf
w7ZH0UZNeBRtrRWWvd8WyWzdSTa92b+nAMaGBWtvVA61hDHZKRkqW3ub/btOq0KAN8XHGP3/acn/
uvWd3534//qUd2vvxG0rFQ6/fRSp6sGOgyOBbpqc1R5wrMzi2wJw6gKYNnjedQsEbS+mN16m4pOA
TfU0D97PcwLo1a6fUlLay2IZbAsy4aYB9mnTrbuSi+5hqtLdg+ylBI4OgZE8ocn/S0gqP+QRZA/L
6VGGZjnfrZXAHMNq6nD0P0XXLYYq5sxzsKz/cGy2LrER0ZBLTHNr9LWX2G499z5ZJDAiFqN4qBLg
bcAwudoYxE0MMhNkZVn11y3XNuJ3w9Dl86MxZN/ARyGguwxaojbHprF/AfYfHhwlJ7ArhjIf+ugo
TQar1lDCdF0jdr+6+BUkR11lhD8Rb1VOo9JPC7Qw6FGh5TwmoFo8ApiUXTsCVtdAqYhJptmOYjt+
l0UnVrrq3lxEt5oHx0se/MHWd+LjTQq0q9tmsmYTZeE8l/9pktQ9ij5RCUJ1BkXeQ+xQoWh4afdi
kS7ryrm8qICuv7hUkr2IPmiG/qqA1n2nF6NquRCyRdBPbQtqp7e0BapVPzQ0nBxWx2VTx7LOahCC
CPzXnNGWLrrLI4nomqDcUvMFMC/5pc13SzfdbWdl+StchO1j2JcV6ABBBT/T99loB6BFQYb0s11l
/lGs4re53OhajsEuNMLGqJn0szbKUdd7fxXVNrBexWAXTQaSeD4dRdwMRmWehlQPrptKdeL56kLp
SFp0lxSae5YAmMxkkECVt0SrZLYZ7vwC050B+FwcxeduybbNtisHlJAEYFjSZCDt5IarlEfhYx6A
znoubQ0AowFieN0HkIKyu9eu0lMiDvlwVDrPPCcVBTp6QfvVTqYywNFBXer7II5UI73ptnVFDbFM
XY/hXnS5QlZst5m3veit/m6Rfag/KM5ldKr5CrjI4C9lCbabvomi0w29PhbD9F9tMqwaGDVcxLD5
/Uj3vuzffdcnEvbmC3Z5LtR13cFrIvcosO5BVrbXMg++iSTo73SlvNrg+YFQCZR8xu2Rm7garkDx
CU0IH+h2X1eLf6BRPaoq1niWBVUVR6cqbsEmSez5p3SG185Jy0co7JKPPv20r5GvEw+nQ+lX8GqN
fRM0fCz4dD67NdAAQ679miTudOxNUKrEjZvBrijG+qvZtB11VgfN6qHbfu/XkURzEU0ELkU5hMb3
XPJNWpl64eCgZmq1F6cby9+m3HNOfmMHJwuilasMxvtM15qo3VEwDYdrQNnFYtAGvU3BpXqfOlkL
4UDpqvsWLJN2F9RcNW/sMg3phzhD6r4PdStsd6KrgpnTqbirFV9+opzpUN/pnVYCPMA+q4/apfPJ
GuqKOneYCZ+9yqMSJdL5XV0QrfLejo5U+dgrwJXoVsCrxEr9K20DopLhDvSKLpEYvl3aX28Qsv4/
m7okkNVDq4W/915G+ZY5DJ/zNi0ule+FkBMuUxlqm7/qGznpu+JCzqzdw3lMVfq7oxhELH0gmlL6
FdZ+ETsdPPoEl64RCo5i2t+q3xWrsrxTuYDitdVo0N81+7CFlnG0OuaLZbJ0h3ZsGruusloGl87T
iur8x1nw9sRR9onBmjxq0JXuViqSWchMlmFlOJnThuCf8JqUDt1joI3ntANhF66S1Szyyn0i7m9L
ZZd3hhTxB1LjO23Kv/jbDjh/qQU2j1aPZxlMq/doL2motaYwM8n4r1psdqO+OWyuooMgAc/NZ5UX
kkltANlr3Y76vLfVnqUb5sPq9I973j1iE9cPBIDhCM5gp8KUMpxyuTIv12OZyTDIZXqTk3dzs1yh
a7kJb2aZpcs+MgOViMv1lP4OxJax7i/LxLhtdbdKxM0lnqFWUIoOplGvJbi2lByoejlfpNhAZk4U
EdWyTc17tNXu+c4lmez+rXzByPRB2a8btUs9w9xN5q6JQUaLjdDij1rrOzA0FtOtrzxl+NUdl1S1
fAxxkS22jzFNmQ0szrJYlFMMhGhkRhR3y+aivPtwhpXpD3UF8kFt5aHxUEYxoPAmXBqvWWO3Z9+L
o+EP0dImRG25YdEladrpeIBCvNWDV7FRl9WdNbP3TpPShH1GGRWoN2e/rIzniBKI57YEKqekMXol
cFGojgSEiwHQMrBndf1ZyFoioXdZfbrQCKFV5bU1BBYc1FF8Bh95ZxFCLneGozcXOBqai7bMNvHe
LD6Rlo4wOhkRZbQqmb3790wc91+TwIHgennNbG+YmzdTJu8j3QrK3Wb3jPIzuPXZI1jpwRVw7OAq
szsxSvnOjdtufkgjH3qFzUdm/kCO8bCt8ShwNacJ1A82XVd0nHlYt60eOMpdyumpbQf1TKZPBaSh
VR4bz3wUSfT9u3HTyexHInFagN0284987nSy//YJtrX/rls/ltbB6WCoFJhShgLTpERzJZArYV7K
jUAEUV9EI4PEiuP8QqfsvKq3ADCbuJDCvPRFTb2AVp/lluCkEa2Q0GzvFLlhbHeR7XJxd9doyQTu
0pxD5c1F5ubmsl1sajc0Lq56FI0MepKCVwaemxNxEbsLhodxVp/yKqFb9x8C77JAIvS8XRbkVeCD
5B+eWsVnfwS8Tf69ZjWQLK/CetVt/z9iffcV/fZ/+q7fVBCH1o96B0EUYPrqRU+h692v00oNqpNM
hza9hsDZPI1OPdJTtHiOTmUpezD2KdWo/O9av1ymQGXYe2MqhnWn0AaAdlwKsGQlHMVRdSIyuTDc
z/4Tt/34E3zFCtjIafc0LjXWouuM9iEp6vRVpKSxoudU8V9Egnq7fA57eue9yXmme9p5lpmpGNMZ
6mZ29Zxn2I7f9G7a0yyhpQUMyure+egZKqmdhYI466huHZSpvWqLyBv3k6k76QcdNqQvmqXu0tru
ftb00f8pCFU4FXBK2xSOG2X8LEvSwQmuWjIbXKgwUt8D3uow1gexmv785Hb0+xcgO/Y7rXGdK0gK
ztWOuZFGMe0MCKK2bLu99RBLRxUYyDJ+/7AtFcO2Tma6pRRPWWJ9EsleNt3c7ny1xIHUR3ef7rY0
I+2cmJB0VXJkdHLleY5AgrEqOrNCwFHzRSXDoEF6b1AccBRfoEzpF5IpUMOkp9oG5JXxaBhx++pG
DnARXlh9hMU29Ltw3yrwZltq9XsSzBrUEh8z2MOsRzd022OWgnBIZ8H0IkMKkhJMaAkx705vtEdl
6qbLUGhncNetL3ZRnwLVLz6BNcMfQwcVe2R/cdPQeu1m7Yv4KJQBXpQphDC916wvo+uVj62pUzq1
7AD/KYW9reI/qZb6OgZzcsqXhIgM4FUl4IlpV5Xv0SdRDZKfuXOhhv9thRhCa76WjtPB+fau16Me
TGebAKSl9jV9jEVuPbs2f2I1ABR9ajaHFQBAuvtbvX2yfX24CghAsyABpFXuPk30LoHLuGACiDJz
ATk3XTrjN2QAI5+d50Iz4Jkq1EfKASEsjwpquul/SC4ylMvMT+tKh8IFClY7U4J9O1IIVX2bHAuE
V3JArjvrHCg9/ULXVBccZBovsszE3DihC4WjOBVcJZNUU3Y3SnHa1lhVDzHevZybwc+NkReP2753
z+rq2DtVmbGf2qSYjmY8TA9T4nEISUe6oHkvkg9aE6GDop0MyL4yaonI5XNPZDp3hXG+l1eTaG8W
3EzFJEstbaofwEAIdzf73axvAIR/e6CRPlhQBVA07s83Q7N8PY+O3mcUl2N5k3/k81337y4mLD3r
/v/u5/kWNSnrM4EfOHg6HDk/+giyYaGBPGuk/k9G46THNMqMJ5t414MbWdZe5SJMYZ77UkbWG6Sw
YAb3aa7RzAQWVtuHT2lqZnjRsSdtejKDXJoeIJkmiUErW/xoLYDzkdt+rGgPeRZJq/roxDcSdWOL
8d3DKMw/R3OYD3Rxh5cNiVNmotOp5gHC593cV91PcWlyb+zb6eIWUKnNrWntO/8paIhc0ZzUdjuZ
am307Jq99QQkcxCdYaVp6e3Oi0O9UGFNUdOBROvtRNoGcyHH+kdRDPwOApGZ9lQYRktPFDgUgByO
MLU2Bl30g3Ox82x81vs2ONPxDOHbELyqZRa8ptWoP5qDyiXgXSczxYpySK+vd+pcd8MHLQUcSXoq
107Loh3sfTbSsbvK0o4J0xkVhAvkqHiOQXMMPc7oAFN3J9+iJpyc9LNOYSJ4tst0lXnss/XbjTpZ
qJijZRCHlIO9k+nWaVOJhxhFp5dKueu6QqPy7Pu2YmirNrzWafDFjn8n3kVnmBt4r8as+QfF5+bt
dZMDju2g7pMhbR+ctO0M+uo950Ut6fIaS+8qkvhFfRQ/AaLlHYCl8x7bsZ/PlZnygKdMaUkWNHOl
8s3H2SnVLPdBW3ge0oVSQwyD1vp7y/RhbAlDjfrfSrvIzKa1hLesGT1sOjFEacFPKZFRFJkzPral
eTbN0YZ/qjE+gC0bePaHYIYbYecW6Rc/dIOL6GBUsCk0o4OVANbBsVXtoRdQFccmQKH7tkbb1AAd
mk2+CFxAx+KPiB5H/hInoBeea/eRZDMc3fM8fYXL7R8TRTc5IvG5kZMRtuv93UowO5NDWhgBLHfA
V1CCnF8VPSmOtCknVG5814mhBguipSAfHxmsqC6uhhZQaTOmT8Pg+9XO8AGBnmSqLVOzNEBfHwE1
XEqtmmbmii7TbUiWEi0iqNRpLT4iGhNgAZ1HgZDbD+ZucMOUd0IQ7zkzGvsiDfhxvw8G0FXkyd9l
mRleMZ/BBuCQ2OjfzSWMO1FpWE+hZjRnRWVIqGkHmELpmvPEP+8ss1UpdvEUZehGdL2u07vl4hTJ
Tpu/bMdfOdtvjwvCo1oQpPfrZDhLckxm8mORWfieF9wM/6gTl8Ltw7e84N2STfyh4/b4H5qDxvX2
lVm5FPd62pPiUKESwOO5lx+TaVaF8yDTSirvth/ojZf8MMVSSwndD2WSf/xWiCmTcr3l14BoTmXs
N9kOKS7h3HRavcWw+twtzJNj48fOZbCzBrYPeBcCI3iiRnk0vr6LShJE7SdFM3/T/ZpmHUuNCTq6
VIQ5hkd8gaFX6ZZY5SAP/VU5RTrQtGNCCMdv+Brc3HPwLepVVuoYJ1m0+ut9bB7dofo9r/19O3XQ
XdPh3u+MBQB/nVYt5Ak2mEQpeIYnkRSSVdfJTbR+J1NRxn2Z7B1v8A+jr1RHYBrTjhzm4Ct7aeqU
dk6Z5fz4jtYIF95m2FpBN+sGcAY9S/nUO04J/jD0qePYVQ+h6o4fMs3ziePTEpj7Omhj9vRVkIOH
xrdopFvghDVAfTRaWK51UX7X8Wamt7WjH0TAho3Q/Oa2NX08CyjauMCj9csgM9HdiZuLorM3HTGs
0xcctW2HTRc06bWv5y8QIXdX0Gagk1wYR5phjP4TZe3PU2+OP9ug+x27Pnb2ILYX4N0ovw58114A
ZqQgIC6ofowXhhCRt0F8pndHE5pdoFXicV9VRfjxUeXr5aNMHXUOP9JxcKLznQTxYvUWVVQ3f/DN
n7V18cgh3vA+tbYL9RtxtKYwdIqd4to5gmafPFQhUWu+aoDaXO/bsR8cwiajnViu13Iz55AEofrb
/Xy5qq8270IDfn3eTgDy5b8dA8xGfTT0tHq606+4Dpvf3elBYB3uloiuix7z1gCOzjFyfW8U1XQG
d6TkFBnMEzASeUU0etGKbC/K1S7Kbcgi0GlWz9Uuro6sdyZzfEpq6yA62WiiMwUK0mU7kWWjm88g
FtWqzf2kQl9M8L5tZqoNluylvRRHt3XzNtt0vpl1B1dTVFLD3OeB/sIHJE/F3MuaG63Iq0m8NDNm
gZ9x6OR4oTwYrvab7Xrxo1659ZXag72u0BhM4psanCo45ZQdiFQ7jgJiQwW6ikxbJT8qWjBeXGhs
EgoGrtx6XND7ORrJEBvawu42qgcR/TzqjV1cm94lSiirX05L68GJVBU1qsXk7BNqbzKbElcyJtUH
GVLXi45jDjz4pssLqnPzkTJiVX8VtV5+7UOvu44NACL2HLgPEfwelMUOzTNR0OZZDDITHZmMkTpz
l78qPO7c9HYcR4gd+sdBSV9gULQfg6WNI5JejgVOdmqyTxz8arb4sT4XDFpj8QXRnj8gftNFkkE2
WvYQPbx1/T5rOvPQKH5wBYNem2mw9cg9WP/H2JdtyYkD234RayFmXskk56Gmtst+YdnubgECMY9f
f7cCt6nO9rnnvGhJoZCqnOUEKWLH3tML2QAE05ordaPCgea5kKemg+KRlSPOTA0NawmqFBzCvi+Z
AukCy6fyEpXTAhPeLog+ZaAUw4cxJKON0zJefGkZ7TLICe9R8DXO216LfmSW8553gn0Cg3t5rnQr
2cSlqX/q9dHbz26VhsLrvlrgsb7IDox/I/vDHFA0ToMS5G7I10d/0KgBkdaLSMt557YDwszKnWx8
1DRQxaTNgevFmwPUC6TnJ4hOCpYHEQQCjzQkNUWwc+WBTNhPG5FEQJvqp23ljJgK+6UQbg9mAwbw
S87rc6e4RHvFD+cQleg6pmma+Z3NL7qqXLYQ2sBQd2/0G594SNc1y5b/85hmSmg9uwY/WsYAFYJG
E2Ar1nnYV2mzXcaV6yYQuDYdSAareU9DVdsg7obtIeqaRvcYRSAoJYiFeUqpa6tiThpTswxrxcD0
YazcafhhOdMM54AS1O3qByFbVOXU0UukWXrIOuSSllz9v9EBv7NZlM6XqaaHTd5UASEAHh2dYt7O
NWhAfNuC+iQy7xKnTeihbKjrK44+lM9AoYTGiWfKk6d55hx+cJ28wdr6YIvZtCmDdovQh21VSuuT
gzBUOOH6tqtBjPXEEfZ7hsQFDzIfoGizbtJnavJh1oIqcqz9atOquNyakJkK5RS7W+BLfQh72NHd
TrQKJe5x2DpCu5OJGnBEtSEoAsC3NnAP+g7KebLYU+GBso+cbV/2B8vx3WDsKz0AeU1/KVW0r8m0
C8ud7pmVbvFpRvRVhQTbeQDfbqw/OzRyZXbyZfRHzp3QMu3p0hbqwPShy3lUA//cRUHtedEJioTz
hZkVbDjlzRdfNeROw3rQvoxuB8LtX/YPOy57pR0oeOzGBSSa9n7YZ/F3wT8RpkOCkN/6ay3+ZKCf
O2sa/jQZSvtWn/V3+fCDjRu4yZATp3/c+qtljsj3AjybiDcO13pyp22njwYKRgTobsi4zkDlx9jY
FMcYcPAdWsPcgWmyfUI0oj02DosDcKQzHxg4GJ1hOMncbC+JX7RPuHy3T02ONxIw5cWWbNSYeTLf
ythdFpUMB81gHEAGz4H+3q9+7aRDxJgPcZCAMPVpnVh/zi+7m8t//Rw1oUlgmmoQY6DgekBUX0Z/
SSgav6Yamw5OLMb9bMb9H1NrvYGDJ/+Rd+5vHVLwNtseWC11ucnG3vmTJ0jXg7WSvznWlOzjmYP4
uBrY3Y0g+9aMph7EGSgh7ETFsj1Ep7o6bndJ3nyn0WqnITVxVKLmgroIrhfb0olAlKR4vaLJHbZ1
nGsbTa8RpF95vnzI2588y0ZhPPxWO/XINhvT3TCK6WgVstjgjJHuKJBMwWVU5wCiY0N0aQbrLJmK
OKlORup8ItManEY1stwwz0QqTMWqaZYXkX5vhs0Srh5dMB6oONy/KTtpWM31F1XKjfTsP8yeRMO5
Dqn3sHS1qfV1BqKw1TQmbrSPNaRmlWhybsy20tndLqQ/Yx7Zt2HoHocL6U8EzV9ypleflc7tmSXm
C2UjaiXqWwocoB4zFElqvg6ZORwTC+VASwKjzTIkaDUcaibwgzhggFkigFLGIsxGrwAMAN8xAUao
reyzCboKwPgYqolMcKngCA/aYzVcwT80JBiQ3aT73qnSCxCA+j22QVzYVKBZpeHkzuxOPdlDwsZG
aNPlJbv7qpFl4wODVE+Nv0niBGTEQL+WwCCgLtkszk0DOCRKpd90yfibJkdxi1n1gsduvJiGujiK
Asp0CHDVm6QvnBBC88NldKC9SLKLscggoZUBi6m0GslOjQAKAepnOM+CJf1k5kMXmIk1nMe++PT/
TxhTYnlShWxV2cYbvSia7QeelVVHcHIhCOrl+bwlkhZiV6FGgHl4j9PpOy8qiYIIhKnnPEaK+d/D
DzYN9MRck+aWbNSIYRA73xtAiq4OzkOaqdNzPYQ2anxRVILjMk0gE+fffX3TOzGI/P1GgEYKSlRr
0yZ16McO2C5/2W0NwlaVqcShR0hYP0zUjdKu6gDnoAk3i9u91Nwh8Ouhuluggw4dF1CpyBAViOwT
t7qnZcZ2SS+1xYccPbepQlQjT3j1TfrLLLN2U3X1HNbqJVaXXL+wpEbdzjqmXjcCk9z0kN+cadrR
Dbj/WmOU8Y9hMuWOroteYTFIKORJh6Je5NhwZLA3QsWdLcNCJoGuiVPd+YdYn7Y2oqUnHg/jyfzV
oyFNkG1IWoCX1jFNr0vWHVYb9VoBHSJd/+vBvPo//ER9iKflV6EV67J1BRiR//lVHnxo+LvfkWyG
1zlHvb6bwsc/VDV639UBlJidCJfQUd8wprcbqFsiYQxtg9dYFnj0jqwOylifX8lWWwaIqjSBesdG
fx1mUC837lTuaFLnMgvq3gOntqZnr4I1X1mbTt88HLiCBqRHd3Dz6YDhXKzc0AHoLL/PVqcdTDbE
YGP4pxkio0PVGSrZVhv1YrN3DoYV/VjtvHTju1V6/g3RA4iLHZTQQjChXupJs9voqR16DSwhOkNG
2DDRrd0yxDuWbUveWhpKQvLh4BQ5GDCUOy2ElOh0qWVykeRCNqU4l+OrNqTeHzLNswOFmtdIdPIr
Jm17eAT3BviHVESa7OSWlgJczTTOC0XbbHPPxvEOXLFjm0WoFQScmOuxfKKmBbHvycyaT/5k5IuJ
7Ja6kFiI1R8ivORAogjaAijNyE8Za+RT5qTjaZD4hFHhgwJDd6xPeKICLo9q83M2+d/TqcyLjdUD
BLrOFhMkyTrXC92owrEV4s3gdSLp4LXxrShBShOxuNUWq09/UI+EQmrp9mGikXgbNVb0iezDaMY7
qxIAQPw6daynC8jICHAaN5mzzSrg3smnNNxxOZ5MDpt3c5R86aY4P08V5LKgqlGnwRgbU8hJVI6m
RpJ3aJWKXK8afJ0uoKgE6j1VD2xQw99cBTyQrsXB25zEV6jBdXyvJio7QoKbpS3fr9NeBj3bJruX
BmgnQMM+OVvTKcfzHJd7m9c+dOM6nKR8y662DlKiYFV0jPlWzOVBTrhvTp05Olsd6YKDOwAESENZ
xPqNDaAehbCs3LXD3EOEWK2jxjp2rt3fPphTBDcB9x42JiuyI/4K0x3f3XgLak7QBej2dWJF9Bcf
Gvz+o/M18opxk/Y2XhxQFws+0IFTl+jAsxbEy5ENpYHfTpORyMP7HkG+iIudKfOtO331rHL+JKrI
QyotL492oekvtlGCgmIGH9wUZ8XGbRJVz9pNHWBVIANvLf0yoibs0iYJQ9jDAPe+n+Hv3VdeG0AB
p7+0jsWDEZwYO7/L+0vlecDEqonFx1VGmumctjh5volQE0yrnVb8zgatONDJVeAi+D8404/E42A7
jXF1evhV1h9BPa0D1tUz6r9Y00N4MHa0t0QfAxOMhed0LPI3E1xuod9IPTSAn32bfZ5cRslwyjFK
B/SNU+Agvvbq3C09SBLXOGgaF+9ppQFQDIEmB/mjHSR2P9ihRjwAJOVLIMetrPw85y1Ea5sYNIIQ
2tgj4F4fcEf+tAyZ18pzM0M1PZ3zH1CZCbiSkLEAy1Kxb//sJj0Yj0pzhmYa+CF3Y+N2524U/Rmg
jX7prbba14sI+QgwLRgG1IfXmdmd3ENqNlX6dzaC/V3XIKFltnb0aqfOEzTNpq+Dwaot2W1lR7hz
sUMx96c9MjMNCjbGIaqrfa013dVRWfiu1ZJjY4AUj1TjyZZG4zN5kMlQaXvcfbSAJqnhfv9s4T3y
uMcE/WXLgU7opMKHhcsHMOi5WRM4cdTv9LQFQ2fVpTKcfVRbI1jVXH3VmEugUHX7BBQvnROdYzPC
ameom32fVX/nJmBK1AjVk0lS7lAq1Qeo2wL/8zpNPX+W8bXwH82Z4kNtOsX8DJmxIvB1j+3IWNp9
df2wVab2z9T+tB/5UG9Zzbsxvrb24/6jiGPAKqCxsxQoPJDi2aNAqUI6xnswDnCwY6sihsd6hsXp
od6BhtAl2lclZJRoicwFoLuxd/Qq8HWBkOuCCxq7ci02rh2xPTZzVx8R7bpndWyBYltN/+xGnCNC
Bp6IRLl/WENOiYJ3QRuY72mIAjUoY+SAb/+Czk6EknXKuQlZC8a1FS+7+lCPGgLWPrg8+C0brj6/
25q2eVhHQ96XXyE3XO78XDAIno5Wdl66adzliGaVPu7Spe5uejW1dBv1rvtgdSozQoBcOVhDn53L
Yu73Ui9uq+k/29NUQzsvXbXnCBVsoFXURsuPg8BqOjMGmYJ/9s4T195w3tSbKdLac4bSvTKI07I7
M8/N5I6sSCbwaOP35alEkeKhGEe7DGiGmg/jxZOsqdokpf0gTjlvcJifN8t4nX9c/2ErtwP9l6WB
AKTUUw3snRAvEFHT3DRgZW4GXvgsiGLRBbbB4/06kygfGorBvNez7R5pRV2aP9fSJNO/lB2qKGlu
Xe3PmnNGfD9cTcuP0pqcHXAf/bpO0E+KbBRbxcjzJwZQ1IrQ6JxZ73kJ0NTsuQhDqGb81augh1cF
ixugx1VA8zSmXjKCTCAek/u6ZN3mg5v6YWPWIwq7Tq+/gdnWYiu8Mt/Q7OJI0zSmfZbfZF3T2UO2
AQQLL7gZVcI+A4KcJJsXYWYoeBoIu8VbJ6qbC9kW8WYdJRWHNk+/p6Zd7iNRsas1WHw3uZF7dGpP
vprc/AFuI/ldqweF6XeAuzVtduqjFIRZCJB9M1MwwMEBqs84FwrGzkUpwWjvA5Of6z9me7LfMiAS
XwY72TaNZr+RqTSarR6Dy5VGYtYRSjSzK43ceRw3pteLY63VDt7JtRZqWuOHnVqOg5M88krbtDj6
n+glLoTMQj3uwNxbxfKtTxMH1ZcO8DjqnW6DWfPFtt9pQP5JPvwwLOlc6J0/1nEWzgzqauSBiDIE
AntjDGgzvE+hZev6ATLg5WfTk4gIadC7Q+LRPiSo0zz2ZRHdrMJEMEEfnE+Nrf9ZTOPwt/9UiMH6
u+udbw6Yjpe1kGsp76nGnQ9rmTfOW9f1l7X4TxkFQIQgYqlQzwmSz+EQ5TxcUc+WA9QDLtc5ysAN
SIhWTWj5+fRMC9oRdedpbX9jfToDPVd8BVFZ/B3KOCBD9cfkGRdyA8+X2ASDByZq/p42tfYGakVz
w2a9fgXlh3/mpfVXPigVjTFt3uVUWBcPqPlX3YR2dozA509fZTNaL8i7oXrOGq961fiM6AF4sEJa
wHB6eEpFHdpRKzaFHkWhXc7dxVXNoIqpCnWQpB7ZIkeyzaRKr2gi9XyoMlh8dNpg6ZMX8t7HKR/L
47oP9da99diejgnyhviNy0tSIjna4+mTRAiVZQmuXtTts160UE8fywuNbeVsGpIHadcAnKyGZPvP
GppCNSlOWTZCLB9WqzXd2EOlrTUOxLtHPHyoXvnJyEe2laWPWV0JaT/3/cFOq3639MFmZV/UKfXc
gsh7QDDdQtgI6PdgEBVuUJbPodXgJ1AbAUP2Ml59yMbiDFd+4K3+N2Y1ol/rOv8T8qXRDpryCaCD
OgjfLR1IzXwSJ566EOdT91lqtEL7CnxkfslMjwOu6YgTGEJ/erhattedohLfdOjlBAVwoxBOLFOc
rmrnsN5GjMxE4JfGv2bpmgLtakhAxKaH///4pkOudWcgCfpE31yutQiejqwA4zom08G09lxkGYB/
eEgY0cBuQNHce6Cwm82vpeQr8f99I9q2OC7PAHyP95qosm3BHIgeau2pSIzcvuLMEKZ17+4Lb977
ruc/UaObNYi72uiLPo0/TSYQb/fM6gNygCwYAhta3+59SwMXt1pJviOkYaDJ7BfHAjKGy25TJDLQ
aBsekl+gJsi9pAupmIlKlqiiybftCidBfbuaqEduLhVC0VjHY3SphtJTPMJ6h4N7hjdQoIvSEDHk
FLdv8CeRjapr5l8TSzkJ1dY4lpWGtQPl6niQm8qp5N0XXN7BYCHvwwCZg5aDh950U98KCjVtluAo
lzL9Tn6I0GJCy2vjrLX8uK6lXq7qc4S3X83LRtAm3ub2bF9ox/Wnalr+mkD8DuKg+B1W+zTLJjCZ
DXzor4m4j8Rey6FqyExdO+ei9EMu2hxlJbUGpn3YaIKGa0M2miUbDTutnDYW7/wN2VCCpdXLNjSu
oZP0c7wurFCyXbdVs/vd1mBX6sIyZ87RFgCRW6XTvhuenmyiOZve2sTvEOvnybOJA+DOqX3vCqls
Ca33GVwkKGI5RKy+Fyxyg9Ls5VPM7PwJfCzyyWmcs4mr+4XsNh62IdSQIMhFana+oiXnpo6CYyh+
hotRtHYT1joAYwSO6FAocxP/IE/xtvduKJiaQK4KTLEalW4IfKe7aKxAvTVMhvkb6aismikfhg/6
KzTTzIjH4F8N7RVUmBdAzszeNknkBLoogUhkX47NxrSRbO6NWr+RjRpLzeLX6V1HLGZykGBCvoEa
AESkYAgJVtuym9qjihEoFFDNJF+AFpONi6wHIkFgQ6NmrnxR7ppTOtFV20rLXV/gBuA5ZQY64c66
oboJUSkefWMpqJO1RFi31T5HQD8KM/lBJpokf+q1M/9uqkWridyK0ty5rgNZBRX6ylUQrI57vvTI
hj/OvhCgAKZJalZfGvql8dko+j/xIpLHucsLSPOZ20JPxSuotk6gD3AuHHmuCyK1/aFh7IlMq516
2jjhHE9+cw5lz9QBJxDNDDyvAEJU26xrXG72B1c3/7e9mkqgihQMt1tNk+cFTznbKF5ypvS9tpDi
4mOEsGmfevnTCL5nIwJLyySkfOpAcfkkXLfYkV8560gok1/R2YsfaBHsbaRNKhb3DxPGyo6BJx44
MR5YMKqhrMIoiiDEqGg01nVEjwFa3xcRoXbrExcAT3KjuRt8rMxtrBc25ERZd3TwSDl6EJ5AOROz
7tTMijOjNpF2rZAK3D5MaKb3zdD5dCS7yyrrXuSope3w7Z3Mb4PQtH1l4QTLBq95ARqwfdEtUQN5
bkd7slHDtT8mwcUz+AUFiND29FHQJxXzHmSvbnwkE31uZK+GKAEMd/6PL/gFF98BBW3A1QsfMhhu
HtYdbw5OnZifXaa/Q2W9eKoNl71BFRVRmd78LGup7VFMD+mT6akbIHphE7E3otvXhc0bBA3ZFZAB
vp9byKQsxoX4m1ypyeMIGe8R6m/LvDYP3amWzdmwzfiSCyhCxqgHfC8i397GXIhjUSTJezUr0Hjp
vujGkDy3vfiDvIAEivYpg6QyDc2qmEFV1w3XXox4J2lZdHSZtABsKcV+OWerwzagQ9cYB9krnbU9
y/RueVvthBF1UJUu2+JQcXmT/nADezSoz50KtBbrWbKuq1nf0UFQQNh1x3RfBusJshVaUr4E9qRD
BpJcAbULJHfs4//I8EKEL8QEs7pM0EzQhkpfyGVW++98ydZDmy4qQXcO5vWSWWe3RYjXHEExbjdA
ASLQ495603RvNoRoAsiUdvupSLwbTVBTtUIcEGpKF+d1RauWgXsTRRiOktTFTtTQ+oj7N1yf5sbY
6IBcojGSEDUDKGAsBSTULFJAdJU+YlKNDHLiZO5GaCWSdRlDDnLndlNyJFuVlz9nlzXkTUYdiroh
wnKI06vonu8k6bGu8zvY6Gb9RLZepkfXmOPThyjd0jUUDeeAbM6WHN0iQdRV914NXOK2wtXqI9h+
zM9+59/HomfPfc/Eq5uWi7ly9eY0WCOYNJRXNpUfF+Wje/fr3HiO2nJZxLUiCSBAkGf+HjxKG4aw
+hcUrnWB01geyA6H8iVN47dm1ssvENayQwfx5sOs3OypCyCfqz9zJBknnG5Hs70Jd94NQG1+jcBA
HA6uzSBF3g6fJJt+2l2QV6GIV982sW2dOtX0OdQdlp4X2x+HaqJ/sD0Mf7k8bPV/2J5ckK1t8CP3
djpYd2p0zbHubYvTmcC16vAwwc0/y67qb6sZQknVaazdNzJ1iIbenerwIOEhMlHua2m/r3zwC2f8
6lfXSihEAhu0N9PonTjjS7JRlxqj7fs2oC45DsxdHFv1rWq0vtvPWhs/49O3b9bMNgne3s+jMlEv
Abc6R9Djvpo8M3nGewqSlL9chW4hJyM8RBaUjZopsfwNrjLFjob0U6pp8MKiM3MkFfqMb1DdWh86
B+W2VnNqeufcp12x9waPX9fGrfIYkfIOV8Q5sf7kOSv2ZCscB5dDcqwL8ZnSl5SqpLxm2gBUqtci
BjoBmU+aGDUgOdw2Q10tTJ2u4TXclDirplUdQ1NUZT2dCSBkEKYc8WXAdDTDc90Luan62nJjy0Tu
XXxVsGB5vXeJk7KDCPDw0hXFQTpOfkcYVd6pN41Zdv9zNfJsyJcZffb3cwMs82oiN6BAfrh2BNy0
2oka8hhbpJxBJwQiBzWxrkp4PG6hazFtVxv9AiKbhl3d9nyzbpWptbpjRIeosX8MuY0UOjkDWOSc
ITZyeNhk+QdYXYdKtnE6Nqpyb1bVfJ7hare+Eih3L/zqYIreO5RW89bHQIZSwxN/xiGbMKU94Uct
hSxdHSbjODpxkekIDDHUAliFeB6gPneAWgNunakunsnmGJlSnanefZa1JyGsH4VyRQnKeBWRONiN
nz438ZQ+99ztntr6ANHVjgN3CHvuRkCFp2KTNz1iZkCs9dYESvW4uK3FIFQ0Isyfc5H5nCf1J6fy
nOfSTtynan6ysq5NAWXA/33gWf5YhkNUOfvalHJDvnUk3ee65uY2KnszpCFNoHJ2RLrUy44myJYB
vs6KbdF17G46oAduu6aFFAOGWmGze1yi8YZu3jYsM7e2hKgOa0DsUavaiTziJtKYjgckixrjDJUf
YnN4AXbXOybeXEGiSWS5EVQJb87ANo0HNtYHLSubM/hNgPAx1IWFxtSQX+uNY7ks+d30asv15zJH
KUIGKZAuQlw/QsbsyhW6XLbsZ48n2YiJbqPloJhBQSpmgctDl3xqCPPhtu0ejQYQQ2hkfUFpaPxa
JuIzn3335Ksjlz0LVAegTm4ezfpqu2Y3BtRlajxUjG88UzQhipIwQ0bkJJHlUg1YnbQdNMAESiP/
sTWW+ivQONaRJZPxhgYAWgIZ/8uNhqkVI4meTBluhQgclBC+D2YW95e8qPsL9dZmtYFWT+4SkaMg
EpBAaWR/A3+Agwlv7POgGuppTqeUfEtgAqWZ2KgaFFZoI8CDc5Wegc5TGZeGxsvyNsYUdWmqxWcD
foeuDKk+kGvpXkpF91cNKC4hG7MjFI5QVaCvSgOpZ+nddErxPTVy1N2viBdPJPMOoocA0Cn0BU0o
3HwIye10y6o526RlYhxwwo9fcbmLrsAi36iWuWHQ10TmBNxd0XQA71YK2GninH0J/tNytNtwdkwo
4SqblWvApcsrvfd9AyXcvd+zJ8M1cBGOQaEAxvTpK024su+htpTs28YDzZ1QlD0xgusomVXdIrF7
97UGLjqYzY7jMh9rYJ9FwOC0NlPSeaDHVKVUZMS1MQkkYz0SLmVxLj3+sWmtBDxdq/HBJ1dL5t71
gG8HzgXVaPMps93pFFftDI4aDFcbtDvwidC4EMW9jVEq8ju/1SbqyjwW3rdSut21LWR31ccJ1yka
1ykC7E4N6mM5IvusGryZ5RX0s8DUpxNK1DkQOnWMJh6vkgTyMiBlrpHp2vvRKZ6bpN95/gSJh0Rr
XnucFiA4mQ5HsgElrp2QpS5Q4FaGGYROr6LVIJBkJtDN9juA8H1h60kYCZy+R6g11vlY34DAAviv
67OgNd3soLMIYcXpZQ13UJgClXP1yZnN60MEhIaVAgCNo36YPMRyKtChILucD8UdtTbDtqlifTtM
Lv7A/pjaId77w6YuHNT5aZY8Zrlmv9jS49uoSDJEGGrnxU658Tz3bzQghxTA7lAAehHWfYUXvA/W
PwXXTXM7x3dKdWOF0PVwRthbZvu0mnK7BjVvBh3eI+5iO+IPpSYW4MVdxk3pvUmfi1Nq5CkABKh5
goJ4o2hDfr6WhPQAXPDqN3pJkZ3JeDokPjSbdD7gElNF0BFC1FtMeDRRr82Mb7bZWEeADvzQ9MHX
avSaeIakKd6LRW5sDD58Rdy2BAxFjM/MsYZn15YmyB+zW8t884C6wGEjdSffeY2eA43AB7YHy3t0
9LXolNeTvnEs/813816B2L97lqu/ywoUCb2hsT3EPbOXKBFn6AmzrQQfzlaJstxj1Uxx098h7IBK
OFYzwFRgSzWzPAsN9QN9yo65FuXv0wyIkRs74qonefbccFcEsYEzMwhNULUirUtR6eaHpoWWxyXC
h25bbn1eJ8mXcRZ1QT64FXQfeEjPVN+b/9azCMlj9YSlhyM9Wyd6Yq6P2cdp5V0L52b1YgutUrY3
uJfe5iIXN+pRg5suSklEz0NdzZpDDRSrY8s9klHjtRjyAedcoLNa+hIK9YUjWcq6RimcybroXspc
pXfn6EyNNwI4dKQuNJrBN68v9kR5ROskqpCjc8VxPu3G9L3VyzcqK21w3IbYnYD26lREe9H17Ewl
qdSQvYpMf+OhJjQkm1S+NIHaVPNoOfUb2cfGHPztgE1ytQl5rDutm1Rev610v32xC4YizwEChNCH
1f6IgbC+JLKYglwNUYXsn6QG+tDGTmekNUCxA2jGqBrqWUBugygszcPVlugyuxSowgBT5i9HMuaj
k10qa3rGGcfd0+Rqp56l43Gp1ShlRlyu26Byvt+ChMO+iBQFrzoIEmXp1+C7QUPV0dTDd/9vz9PY
7sGO/81DG+AkgJam8rT74glD7te165LEMcORobKZKkb41OMGI4sDkGzjlUwfGlAmXcmj9PLDYgem
aouMfb1dX7X4j4WEMZ9KCDPj9atpWW4FuoXCn043zgMUqi0kBoafL2bNTcNBgaxX05CPX+0xqY/2
CJ2niA3dYa0UpCJDyP3+nKAAOc3SBK1A7+eKpfKQjH5U/GcbmvDcPAMUoPehwqTYdsyVfZmejiMR
83gVYozA6IPEw3Hx7DUF7gqsa47QQTfP8eybZ+rhruXUuxKRVbBx1QeyOeCTqHc2/ssuPr1M8KEh
sLGhQkxAyvUQ4Q83WGotH6ozS1lCF1yAnyQqk+g2Vn6IeKB9gmoQ/ptQtSbVbeaJNQdZAwgpTk0v
3DDKg9lPyOgBxg811LgB3jBxzV2NytojpR0iL2eXZZbUUGlMM//2+5CpoNltrw42lTseUT+j49uT
5yf5uUft7a7zZJGHLUArJTL0V6aEpElNOvXM7Aj9MkAdySUyeb/RBaCd5JO5EFkLJgvBZ7w2f7uu
qn2xHWqwWVK9SOZa7TVr2XGpCKEhHkXHpXyEhjigHxfNaIBV/+Os1tJOwN4G4MUNZhXidrJJPulI
rlWzW9zIRE1eVF6ot7a7oSHAefkT9YYy++BL9rQwIWwFpiZXJXfoI1s+b/WHoA85rZENL7Uf9OGv
HzsNF1f1p3EaMPS4NvJcfvQ9hq7idZoK9jZVgOdzzZ0PNHShUQWNmjkJaciiOgLYaEQ0F2iQN1vT
xdMwtFAPx4g85kpCKzK6M7tG/LxOvmdZuSnwhvoy9+Ww41mWHfHHnd8ilr2RAwhQcAczKv9uyZvd
gyN3TbJQMoUaDoymleG0tWZURpkDiSQiLfSsMb6kTRGjFMYCmHAdxxEoyZvuT5rUtArvduo+jgta
lxaZ3Iy6HQDHCZ5mex6eUI1YbuI0y37MxheGR9mfLh5oQRFVIJy0NQ5ItR+/zswCUgAHlJAuaGnG
2cX3tULg2ZqhLEQBqXuq88KRKs40e08jajgVdq1jS8GzaRjrAzjvUSu0ocQP63E6b30Ll4j/5o3I
troNePCueaMx8fkeBNootum15tJF8+v0S8oclQc9OJ9ysNwP7SA2KB80EDCrIb2ifEjfHPEICBGK
Z6YX2WVQKXZvzqqN3oj82KmhaRTunnE/BU868vFJYdu3OG/uNDLYFzsxvH0qxHQ3uRVvS5OVX8bW
u7oa1/6SXn2YPel+Lepk3CBIqu18qFNjP/BdlqA3Powo1cMjNEnGg4fwaFBNNuoHyejOKD7ScZyY
8gg+UHBytgnLvK3dde0TUKTdU2XgjiBR2pazJmw0ZAtU6vRD04n9qEfapTR6RLO8zyVLP0NwMn1P
26RH4qVOd3i7JO/JjDzwDAjNzc7b/FOMpCZw6Mm74oY/54Bzbcgty6ZuyzwUT9Ns6o+HnmtnO/Os
LZuTZ9zL2QUsiOwCADCiEA7BtcnAs6Q6KB9wW+CRusyTfwRi6AyXJSje+FDhmsXFFxkkULPBSG4g
TdKsPy2T3RvL4E9OAZCzp7fyCt1M84+yRGyfhrbUPw5pdnXWlfM6jCNT7HFynLflWLcvpT4OqFmY
9aNuas2LP6CoN7K+0hy4AZsXMfAIpHG8cm5OjjhUEhchGEr7NzsyuzPvAXqlYdxp/vOQOxsaJbXd
vyUVqApmVKYh0dW/jWaSbTo8dA4/s842c/Cf7VfmlnqsApVeAjKJEDVL0xmKTiiPROEmwgnAfGkQ
vvOmUPpRG8RQdL1SUzpVdUUooN/EoGvckk3HL3ydVLMObcncozS1I9nJgyYfhijN+QIF3Qi6zdiX
PNY9yLcFl9pubvDBPUzQMMpLkHhCnG0EjrQt0w2XtrzxpDO2Gkvnz3kcIy9pR3+5DoT8cFv77if8
/xH2HcuS40qWv9L21kMbAAQJcmx6FqG1ujo3tJTUCgTl188BIqviVs7rng2N7gBZlXEjSMD9CFTr
irI9j2n8pef186hfgkaFjeizMq0KWJKP5dLkHgNQtt7iKVUc7nlClmnW0y10Neh+chRQx+b0HjcR
29vEBQR6yrQ0B6boVFhr08g/L/nz6r4GJTuos525htMwW2qK97xsID0BkMOXBpicVQpkxsaEIZr4
XfARNqzeWMQqVxlr4y+pG66SPipfIXUx7iD8i32VzpfO9ByOVn2Kp3EtnYRe6gDgw1qguUisll6s
zKUXB7oB27FwUux+/8qZM+yUWxhYXcyVxOXYG5YEZI60WigZwuI4UXSnBVe+Yt2Ewhk04J5syN6t
KOCKBwg3hvsK1rBrO02rax4KMi9o0S0IaIBz88FgeXhJZY4Or4DjWM1arFdGD688HcFuJlv42mZs
Mg5jedjlS2jCgZNjDMnMLDOu8GcCHzjKF17C1aLN7fDUZkTuZRCEK3RQwte65XCkZO4Pt56wovbs
j0H6v6dmsZQwdsuwXNNTnYB+yLRqFl6tmqXSInCZJuNREkFjJG9suKzoQ8u74HM8mXEzlTEnXwOA
fDYTH5eYwfs8Z4Dbep5EL77l/8ysrrgNU0z3Q4uNkeenzdehUavBF9UbJEHKTegP2naV849JfjHj
nQ0eJe4FHay4U8+hDK6inZqvE/wD5qmc1knhKBBvpu8uNC532ZA3VyOmGafs+xi4qMFJSdbc6T0U
z2P4SiR+4e1MHFXknbGkW0DSc5s2MjpPomuDhT9upgYI5Hs0KkAzxyJX+Gri8YG3kzyW4/TKSBrc
1FAUhxJ+3HOL2fTUeNN3Uw0xByfN8TVlqGQ9CiZxZqtFhQYqPngA/rURcGDcf82p0t5w5gxP+nI/
Vk8mqKou2/aO/aJKyl/GzILGfMfiX/2bcuLmV9KSXzWcLF7RsI3wfBu9Y9c62U6paVpLOOldoxaf
Fk1j9qXvAMjTF4EBsplgR/EVn0c5r7vQvdpBBN5ewdC+rSyY1XKvAWXJAwt9UoO8mIPXxfa+gON2
6QetPzM5EI1iVE3retv03u95kH6X0E6DRMIjZyYnQQ6730kcHvmi6gm0ximUF+pcXsxAX5Jvk6wA
C4N+wNbpgFtOILj65DcgLjhOroX6iKoX6JK+tNJhswqAXuw8ovyc1Kkmk03WBjCN6JzLFN0dIoLX
TvHvNi/Jr2leeKX1GrUU6uxQhUZFqGmuk8oABh/zveWEzdXkmVt8SoFzVqHRAm1q02ZoRrrwuwym
j0nKzoE+pJE1HigKfL5TcndmpkHmEIU9F91EM8/k7ocMTeMoc1z8nnHtfXLmRPiX9t267MGk83mK
PXHan+q2Q8HYBQMNKgx0WxbxDZWU36nHoCTwpBaQEplPdm1BjPfvObRDiZygTLhunRwCy0H607yl
nRb/rToH09S8wc0hhfcn0GFuvDNhB9nIC2H2zETmqhqGHmvwOD5fVeWQcbVQQIDWcuytQQMX64qm
xXZAQ2kmXKe5mcOEzsy8rIGtaEmm7rlebhKRsauZgK56vmUTnoAuKIbZPB+dbK5Y9vuCbEx+JhVM
5xmPtBicloD7dFppecB77EoC7qv9Af3e6ZYrjv2uINn3qI/nIAqAm0fUe4R1BF5N2YVFcC6CHlzF
UChXsB7XYYw23Byvcz6//yiN02Ouf7S1ly+zAgJsMKcHhsL8cKkZrhLIgw6FPa+GIACVq/hBWqw1
8cemp9HN6Alfd3pCBaFdBe6EPajO3ecWMXkRXn3xGgqPQzwoQMFEA60qxaWKqhHdVwaJ5L9zTlpl
a+mHV+ZNat2jqPzGFUQhWxF9s8Hvm/OI8CMUpO1TWDUQhbSb6FvlWfsaUrrzSCl/Z9UE2wnSxOeA
WfiNTduky+IlHjg8ncMNBe5H7gAVLOy4b3mJ2mlQXaUOTAb2WRKK2SmYujWp5nAUIDf718T4+DOx
IR6QRm7/DOXseOXjxzUP+Jj3JyoKqAOXdrtSVp9vG2vssTfgz1NMAE6vGEVVouvB34jf79WU2IFi
SOiAXntXwkQFNJrRYPx/Y/xDboEDoIybCH5wdYF0airQsQo18AODOlruB/au0pHAtrdamDlmduJh
WSimrw5+uijPsKrejawrtioDT0xY2IbWslwSNkAtSod1C5aPOTMHkg1YX5Wqm9tpXZ5oYEPre5Ig
4LreuEFFqVhQP7Rf4DD5OVQRZEUeoxHo38ukHb+2nexmvbDtC40TfsnTITwPUB54pGydr2vnCYWu
YaMyzz1S145e6nxVE4+9xH0av5T5qtEB7FOn29C9NE2xd63UuziTYi+TVd4j1rnspXCyT9HfY1Zq
p88jWBAl0FPStl6rsRJnt0f9haThW9dF7c6jHQq9erAvkxJiLzFfgVX8jbWeuwDM0rqC0/2diHD8
4nBLV6H68Gjybp1+Tzv/c37ywfrrB7/HgwzNM/2hFWFh3QA2X7CIsJcxFIGJQN7EzkWP/T3TjOmI
Yf36QlACO0yjt+4GQefKwwIoBA7tnWykVOp9aotxX0ENGEPD+M5VSiF74DTA1SNEwyNNu/eJxcM+
LdJpHmbp+M4sbFk8GoZru7GwwYPrBvhVQAjtTTzh+7GvYEINJwo9/ilWLHrO8PaDc4/8sOO0PD4O
BHiPTyEIER8qjPAQ/WceO6oYLwt4FZoXFgpwHdjEk4363F8vsUfu8RabBggbi2KYc+iBfEhfe04w
+bWHfuOyjVu5g0W99RQ55bNZckV1X86J62YnCFhLALxDd2YGWGR9g6Msubn4XPckAGM/0Gs4+KUv
k8C+qAmYQoVS5bFvnd8HCsr9MZHY0YIOMq4yWVnw5zNHM6ncl2NI7heYS6WNJZDVdPdHqnnsdmxK
Dntz+lggfXrufjqtUx9TszH/vYx6zHegByMIh0dL6H3kcd8dywSNrjziCYhJJNzUOvSHJgTbBTUL
M+rGXot2a/TFDCY0KY58JFgczYspgZeYgPuVbhGYQ2c0LieJqm8xYffZo3M7MyOBgtUTj5NoacKy
UwIYQwuMKk6Gec+7ZBOyLnsqvSI68YKcQKPLnnx0BZ+CVIlZjNfl1uScKVKHKUy/oBmwcJrIu/U+
4ItFB8MCq/btNzcP5ErgX7E2Iaj4IKyGI/AaPHmHZnEMFxOvPsTE37i09M/Ed4nAY6Wrl8AxwuBY
Jx8HMFpfQovxRZxAnd+2bHGMhRIAJMTe/SwrJgLhm1Qs+tqBn4IZNhOzPnnPoXE8T/IpOzQQ2tu3
IeMrMOubmwMZ0HnmOMlXx7W3gpf8V5B3K8nq8tuorWSLeiCgQNsdVJcN4MQcUpvQbed0l4d66QON
0ials+mt7pcblkWSzgYCt+yu8aR7AhgkAU0T5TZQlrtrMGkQz1TVzm5yp2tLsSQqQz/b1NMEfQDN
ZgnwIEtpxs+GyGL5frMeR4iyPqgutITtGf7vz5Emw5gZhZ0H87ucw9/X3+/GWbP+Y1QkLgh8aJLN
HzBei6IpVua2XBkI731gcrpjOFTLB7TXnNWQmLnPNaEVtWoD7EU3hz8Y6DNYLc7iPiZPLsr4l552
W69N9j0vq9dWTM0mCLNo3XsBf/d8Ma8H1/nqhqpdYN0RHiZIyF5DIeUMEkThykWFbtHo6pSpSJmD
lyfbqI667aN0pbSogBk0uUeo52YoaWwfKTPN3LKX9JfMsf1DK1vzOqoY1nPwchGzQIDi4IAI5swi
P6zXjZMSrH907KdSnmHlytfw4VT30NPTzUBp5cVGwcNoZnLCXBKPlGFj54afb+GlJN/icfbNTDT/
QXMH1bhsi7Lr2+OmJl/YvNg5U/h0v6fJdWMCLYv+jKJI/iWqULwAaOhHy7GO6JzAeXJUO6yxDsi2
QzeWV/R//BmtY/mDqB1tnfo7KnUtaHeFc7ahV7qzoKADLhnpXkQuv4T6ZtjYHfp8qt+Ds7Uy2iVG
tWTyvHqjUCN/qJ58kt42U/D8LYC8QXluFgFVPettiFTeYzMEKF89Hyff2dTZ+KTwb7gJFQXHcsB6
WVgT+YCiUja3CpEfHW8cniIojJr8yAAPiZqcb6AARj+wBChpgSWodM+yQdHcPN9b/Sa4P/VNDGGa
L3GEX9rjFXF/G5SpT/cd9e6X3XNu6a4qhwSHSuo1gWV1c6MZZ1TdaCmgq7RwRpfXqCb5ah5ZJT43
Iy03TdLZAXPyYgTlzPygyOKDFYG1qfFFj8PDDsDk/ggfuUEmEfCi2YsXrCGCOM8d1ZCLW5XZCUtJ
+MEJCLTg74TF399n/RjOXXD0Dn/k64yVpzKDOoIeNPOzKgjpzJw6AuJMvtPdByQfrGXOXToHlj09
xYFz6OyMFfO0VgzYuZqtB6f2b1JQ7GIysriPVpCVW5RO0eAZhdEMurm3UYC6iOCeqQa+LD0ZLa2v
Rtql180Ic7iHA8Ry7+JyfwybOcJ2GtAf/HLZWbDjxvt/H2lRWSiMiJNleUCJU6hDWQIYQ5PLtT6t
OYvDrIUNko9vpL7CTDYDJixKay4gLnNIaxtwGTPQWkmxSLzYBoUEd+Ztdh6V6x2qOidAFVXfed7T
W9hycksJVEa9RIi1CcNIutcIHCM9Zg420NkrOMhkCwB16I340PLuIujsRnySBxVBIxWN0ly3vk3G
HIKAYwMfifElRIuNQgeTQNcqSKpubwVY55kzeDvqxSCDiaQPReK5SXp6zl1L7RG7lH2jrALszLRt
GHx/wI8rNz0sq7fwSQOUBXhguOqgqfM4mNzf06IE+AY+0HoJJb5pTlo0OYxX2sNDzZyZnIQhFUmA
MjAp47xmPNhM6CnhbqbOe3rkSaWAJwcExyJ5CK3MaTz1sKl8HQBZoKQPnj1I7NwG1AtHnc4ZGJ9Y
I0FjTIcVaN1rb/C6pVUBGhUHVr+Vml8Mz5kDGKL8aWSNt+KZTRb1IJ2nvuitsxuJtYnA+nKe/jk/
EnD4NfPNYCjdAKsU/z7fXKTnp/r+JnrMF1Mar/KuhNWNrsgXflsNMwAGv2MuWZtczglkPPQo5+AY
zFoGMBXEg+isIwyxGXoc3B5Eqt/LwNLZqaLgaAAl4+9ynlmnforvVQHwmSFaqqea8fuSdQLkJ0Vj
HnqoCroyANWUW5dDHD50ki7CjuqfseqjaountJwp6mL8MT/oYiywbcvd2Lo60NAwPoYcQkA6GjL8
nWa6WJP54MiZckLtBuKSJeD4TzlEOU3OTPZVPizIMKilyQ0ePZaA6V2Uwuut9F7wARXXASgLLPas
15bUwKoO+CKakIyQ+c7cMQC3FKNRNriQdeuj3ZhzAGhHVf1WmJcQQ8Sy//DQm8/N468LgY/zISL3
B7rYrPH0oJPX5NAFLFsDuYrK/JBAjL1vIMuuz8whACz6nhsKMqzjPjo+Bv/Luf9uiueXwypq0xwA
GR9r97YC2SUmzaaKKapcEIA89KSQq7SqolvLgdXK/UK+RxK2JYNiP7lmA9U5HJGBQN5OjUfXPGrY
zu89iMiQ8aPuPLhwQ8kZyol28xzL+oWEafwtUfAYswu/vpRBVx+yxJILMxBg5VCSfPywYfSwamy3
BLslUY8rPU4JLBZRNZMNqXeWo+2bSZh/KSp1ViJsQhiHvIApC/ecovjRMKLeGt9NFlFQNhfJFV0P
g0V22A9ASS6ydmHuo6GYFAw6whHZJz3YkLyBAXgYq35bhbCaqjRbLU4JDo5d4y0FLpvJmUPWPKsC
zxHwfdCGa9UVotLhUsajhBpWjAV4AXGaJYq8f8WP8clxgQhz0+FIeqBlBMVTpWb9ADdMt1hztLTe
E1bdxnIIrhU0kvGF9j5M+jFLQfrxnXF5s6YsuLrxeIqSmnyX0Mo7uzbxL878KQhk+AqhpPrIfOx1
ze6fojawQHPG2ZLe7hcZ6ae96snPCPzPJx6MKLk0/rBOLKJeXMsHXzfNv/+bCbnLtVEqQQ0ddb7D
mHlg3/YoZRRdANUDHZoBux/JIcv9N4skMMULhnFJsIIHW5k4T3mXiyP05W/NJPjTJArnya27i03w
fayMUhSBUdcGprgRnG+8tJlBSy4CfgwHTpPowGTgQRB34Is/BkxoppjJndMCKmFi6HuUu9AGYLR2
oZYMUs0g0mjl90XxrNBH34cMdbw0Fflz7eb8KaFzM2YyecKg8u0n2cHkLBKNS5bLCC0+zH9cfr/b
6NpPE+wu7DZ/pknbPcXJEuvG9NBFzQrSYuM21xt6fNnSg8mbEJAEPHLzAQxh8G+6Wa2rekPDugWe
k+0c9jz8QC3gzu8jQpcE73Hj2VeAxOqNyZnrRlMmFLpiaOLML+OdA1S3uY1JRYMWwoNtw6KaCoDB
aiuAhF8FhDoLSnQEouw6KqA3W2wTf9gF5Ou6/rsgrZoXI4AsIQdoaYoDugojKl8mO/1qASP1o2qa
Pcqf3bs71PkSklnygH6jgtRAcglcbDgnTgFGrVP1Aa23DBosHw7xk81YoXNmwriJVgmqeq9doziA
qeCvJXoa1DHf+1hkAB+OztFzVDg380EzZdpvbTpZoJNdgfT/YfKygttowgqyojTBZr8YAJNppm4L
r4vfZ47OQR6x20IV8P836uh55i7E4cesZhBp0fWspoAnRpIMUM77uwoGlnwEmbZH3H9T4GAeTKZN
APQp3Co85Kq0Z36VqUspFN9jV+MuktRtv30IETTfFMm9BXY6DEvREqjcDGRyM8wbH+BUab1A5NJb
Z0wBpj0pFCoTb1+M6jyiRn4xByfK+cVL6wUVqkK9/q88fmU2lqt9tHnkUEKuofva8Xkn2bHKxg9D
68uy8C0pXefK0FM8+xaFiq6m9fl9W4FE3rFd3k3OW8Y+TJrnjdhkzO2XJtRX5yJzr9iFyXMN5v6n
qwX+/3d+3ctDyqYPp6LNSya6FdDa9cdQJbBMSDu2sjK/+ugLtYc4QgiZag68uwyhP6HzSUPVXNjo
XJvLQW1GqRaX14nXfrocOPo9hBfC54k2WBWjcFBaApolJF2nox1+eNLf88whT03OqlMR12Ak63zX
2uWisYNhZ4mevzffTDYXY77zUQBYmDAOBCgAfm2fJnyvoaQCTTFT0YSjpndMqhGSvPio51izeMd8
nNaPWqaZIQVZO9MIxgPls7r0KuhEsosLpaA9sD1vouaaDJF01d7j8q0puLwWTiOvJhUgVevUJKpg
BsYPYEwtyAmiH8u970RgMZjTbArw0KbNx6ecmfgpvp+arJOn0pt7oyj3TjPNSg5ChT+57HvULkg/
xt8Tu/bmMTrupxDySIcgByGANLnz0VAI6reSfS8DMc58NP2ubq4UgEJNtAb5ynpW7hw2XxJgYSe5
Ai0XYgcIOFGWKedrDhHFMQ6d95SgnpOgkQeARrRufZq/MBLfoIhXffM9KN4HkT9eirJ296kLGUoz
gG9LBODtVzFkEmwzzR/CGvWaKHwKZkKWsg/BhfeE/xG5jfGjXCVNZ70r2t7vkAeNOw+6fDzCARoC
skEtwYmVJ4En7xowfBDnHVicrccKTUU3rzL4yujYCdEuvMcjuqhrW8f3VSD8zQBIH8DMa2sP/K1g
ms49ybMzuFMUK0i0ER4DgEpk5yRo6Uxm3e8BnlbTOdMDf1xhBsJAYKCSFAJ06DyYW3mxogsJzYlt
xujLaFnuBwWGfgHVGxSk0LR540DZ2HErPtq+kuukL+N1nHvioxtRE4R126uEQPJOKp8sTJ7Xw3ul
gvDW1EV2AvnAnclqBC/NsvoNsbm1AeFtnPdeTZ8t4bMjD9IPEwXKGZ4I4FB6yBwq2z/g4ydnS9n0
uYDo/qxMfLiC4SW5bZk36qfjcKSd8PeuB4i7ju56k6AMwJAKvIZ7+M953LH6IyxO35pxUqehj/km
1jwVAjLPO8VXeJbLrj8wHaINFigfMhPwagW5PwDCWqcBsWiWKFXVGxMOvXeNXCFXcGnr1rlh0hhM
PxRX59i69/sup325jkvQD11ojgJ9hq1GUO0LAjwQQXnu1oN7Bfl/UR6xNadbbKX5pq2D5oRncLUE
ejN7dlz4wbr2FHxpEusofECTZ3JcZ1XVXLIRJVBQAEGM7AJ5yX2vOvRV2iwme4y/Ba7A+iaePiyP
/l57h01iX/SnMIbgS5URBToEn8vjECb1eKgc4O/KAZ/vMIBQ72b49upT1/bw1esziaZzoWaUtdZV
sYFvAx8MUh/AgjfmAoXuSftbApXfHGgaqKbz5xbq/EsGj4WDtML80LLJXyZRLp79rCxmgxaP/TVA
RvmnL6NyxiwXxugRAFhDZb1mYWC9gvvX7coMXyITwrkGWoZ9Yq9MmNottN/jtl6hbpLNGcn6peV7
8UdieV/zOgkuSedPF5EUP2zGk49EqXopUGPb4K2BEF0i0eXJG8MXGb72E5+bq/2+8mZQCeuPrSja
50H8nq+krdZDlZKVuZyS7FzjpfNU9JJBNAVNM/c2ouB4i7qO3zoYy1hd4x5MVIclaDITRKJNaLWY
MXjcwwuri7bmqqEX0DPnHh4Lf90D63V/YSlInI+N4PebD3BrkHm9YlEEqTg+vSdTP34hceHMXbfs
DlAQJLfsr/yo897feT0/8ILxywC0+3xQ4+/5LX7JGbyRdlisy8XQKfiScQ+a23ZvvSZ4i8wjh0f7
Qv9N4M53Q9t/urSyHl8rrLh0toRI0nkMvPvfbRi7Ey3wG3agHvPWeiQFAY0BA0Do+Fok0GBl9huj
MjgkbQxCkg7jKgD2C5o5cP5GKH3QAf6Li1o70HrOuLW5yGndEm+R6t9dhJaH+xRQsSm80Vp3TgT9
qyS3zl0d2vMeL8AvlWCreEjan1A+fanaIX9rkxiiC2maHfMynvZJxpNVk7L4xR/qeGaj0f8ztbNZ
W1nW0ikitEgs4UC9GgdHde4B4C6Q0kAxmY8scw9+KOt6YYaJji0iAOUH4C7mzF35qG/dJtmDTwqA
5zc+DksC2AkUbdOTBBLxQ1qwpmrzfrhUTpFtbNsZgLFv6Kkvezbzg+TqZYU858IOt1C0p5sSldQz
lLGjRVS57D2lsJIiY/Orp2jwirz8Pia4MGCsfUKLC08IFJFntIUW0diEXjQX2TCf8GyCCZUOUwEN
vLqFuUXfXR0myyt0/4jTXuM06642TFgvRRBi66UjnU8I7HTsWmGR5m448eQzmHryueFqA/GY+nJP
TcB3W4B0bc1g5MGfDyArsTCjXBTYSJLwlxl0wXt5/mEGYNYqcYN8H6hgCxVR9RrRot80ViK0tgtM
jvoGbAg1fS3gawuFEBrssLHgN44dscn7Uw53gyHMgFfk6RYgCyj3qOH5Xm8ihJN9TqbfYaW6e3iv
VkUeOnV6suNB3Wbo+4XtBMEuIyM9JEz5y5QN1pNysRLhNQVPP2cL14ZgYuXjh8al/OJ7cI6gUfkT
9tPlrPGwc464DYkLSt+szrJvmupyMPmyrcYvY+u++QV3VqLp88WY+dj8JO6XFt4NsCsLUuz5O3/V
w8Vkj+WvhPA7fkQ28cYnX4V8xi3CbkNCYPde+FDwZqrbU2h9gVSiT5WWWx5z0MtVZrWzrgw+TM/q
0cL6hNE2IykhagHCajs34WP2Hx0yE+Z6ss2Sz5M/ddhYU0N3Mmnmhu1mCG1VB1Vl3UFHUdxqrMUA
3uOd/2aGw7Jv4cmuqW+FnuPpOT3NYTjsDukcVRl7mkWR6x/NoVbwBrZSMSyxtw6OCZEYNqctFc0W
gtmXT7n7qeL9DVX5dPvnzbCg5aA5FOHc3Durxv7YJUtL6/fbENqBs2r904j2m8Ok4OQuvQhEBtu/
C/ybfO3FyzJOitNjah/ByqcqEndrbmYuyG1Uc0XmVCuTYw1HETWHlDz4/S64j/ojwI8qwDoIO01h
1/5v0qAZ4Zk1xYvH+KeLoMTszEuv4eAGtjbW102wr0iUX7jPnRmoJd03l1ZHG6oXr5aLxssImawN
l6394lTpxUxQoHXOPDy4L0GRQ7jGC6xF0/0KacOWzE691SAZ2nwJgcGzO+0IQGo7EzoR9+bUT35V
9ZjOqjixXwZSpEcTBvjJPNPhirIPqLKw1lrQuIg+pjBoZlCEck/C7qHAGNNTAM7YRy8rd6UYydcm
TLseXRKsfEgAe9L7hwsvlDAtm/tHbT5WXoAshepYsI2nxNF6GR6fT742ITIx/t8dCq2+YaTgLRdh
BtuKQMzdlALTr3PmQEWdncMkHVfR4Aezx4C5AkvbdIcd6M3kA1U4s1YW46rDjufkOs4OxBG6G3Rk
UuZsyuFUlJcLE8T5oE4xCqcnE/Z5Ym0r9INM/j7j70F8MmwFH0VIuf+dM2dmMp516cIvICz/yJmz
rIGdq4X/kQWsAYqZC3HWtUFSkgDSxjOU5QDDFMXMd/34aMCX9wEwVtkW7cerJlU6CzOC26RLhyeA
1PrQPPnXf/zP//O/vw//K/xZXkp01sviP4o2v5RwGG/+81+C/es/0E/U6e2P//yXwxyXQpQKUpC2
b1NsGgjGv3+9xUWI2fR/ZFjR9gNI6ltowWTlCBM/WKiOkfTXJR6JM4/ZLQrqnnXAyiycN+V0AtXc
f53Qdd43I16rJkyEatfKc8flfbSooWUfkRrIzQ7IDx9ky1J68jbV0Q7MfGB/dYRlWnGgfvVqInik
NrfRqcIlXF/Y0uTMoSkBcynL8XTflYNtLmXuX3IIFETzfx+ZDbvZomMcSwX/ghrsokOT+jUP7/DG
uCnAjFR9sffClF6pB6t3A2+EJO+PrFeAi7HiOYJhiNur6pgn6dqfnOFiDgFPx4uXTx8iqNTukXcL
SDaIHn98F1yL5X//t7KZ++cfSxAPzlie6wmb2j7j//xjKduaJCNwl4RXFAxPfJYD6g3rnZk5tWDc
ASKaCouDU8bBsiqB3Il0aHJ/TvcS5oLz5FUFKPlxga4SROT/nGSuNPfoeA1er9U486nn8sAnYm8m
8IWokTkyOXPI+xgkXnPqRnGDDmhjb+IqPzymmLz9uM7E9yv0XSHacZ9cTLI5WDkAHUEF4lnQNKe8
YNjAZ9KHyVaHZ7QJzYjr+ulxzH6ZoNby340+mBBlK75NnR717kjdU4/BtBXQpR0gefPIPa5HvYqC
xJFECzNqBsw9TTgyFIAcARsNM1B2KHTzMMGmqmP2AkUMbzNVffc2xt5H2VX+WSoq0AD+ZbKCtfIo
4grqSnpSjEYJINEtHEl0iFYKmvjADS7Gjnu7vGfiwoYefThZE+ARQ7TkUtGJZQy46QKLVXExc6qG
FzOsm3cuL8XRy8BsmLEUmoNWz8730IwofxRHqQ+TwjMKQOW5G7Tt8mFtZZyuBHSrygXK9emszz13
lVA5L4K03+csQDOUlPI4Ab3RLfocqk/dlFRLM2IOqLxrkwQ9E49rd+2U4ss9N9pCbihTMHMEavfK
RoFKWcSeJ00X7cC98WQGqW8dgQeVzPBvbgHERJhZNXwB6ijcmDDAg2tNAaRYmJC1H0HdZ2cYmJ4c
avd7/FLAvqskd9Z8Qo0n0vpTndGfqhS/zwGDD/KneuDTvDZGdduXF2yyAzhYtaCpRR72zKSF0gYq
5ksT+h3wIB3hzsaE1MZHmTucH00Y1uMCrIJ+6/dYw2daZMAcarMQa7D/2VvRc0snLDpAC7/Zo4yn
1xiyrmPmZC20qKGLYfdwllnELdjWfefB4ygm35II+KuuEPLc9v3vAw1ngJul5z/S0NPCXomdhn/O
Hqo3VgNDYq7P+l5j1uFIzxJxZBqkl1Bsf/GTyniv8AXSKTMYFu24kOjoQlwRML77cBll+JbhEg7n
r/u83yk9Z0ysayTxlHLQiDMtuUdfjjuyXwv8bllsb0C+C7F0oPiX29Dw3id4JUWLjIp4warpIttm
nDUpJTdzIAOqpJXsp60JAxDXzpB7W8GujuTzIKBq2dZjsywdWLTNBzih1pINWy46FL/S51hx7PVb
9dMBz/eVWr1cwlgpPgYJLfaJ9MYVc8oJiEr3vU2LuSHsmwOwl80ZSOkWewtYPJmc4fSH2kz4MWBy
ZtQMoPf9+YoSNpG7O5uX+Q34M4CVAeyZRc4KSiKgO4g4QaOBUC0p8zUmnjiYHrZpeGPdsGjIAEGf
0q7shel169xUl+6+jKlEcVbjiHQONpswOdDRJ8Rj2vuz//7tBE3Pf76doPQEbWRu+yi6OQSSQX+8
nSwnAdgXAJDVkEXjzPZI9VaGECSJVHlrG6gFBfG0/L+cndeS48a2pl/lhO6xB0DCZEbMORf0ZJHl
294guksteO/x9PMBJbVhK7pnZmsrRZgqFmwu85sodfJ3MdpOZ7fyxKoesuJd1jj+HjHUeBd0AZZc
mADiEoL1MoyNd3ATrSPymyOGd/+sU1VuHYP5bC+r4K/WSLUl70KVaDvy6Ndty+qvP7P8nn6+dMuq
r+vd+Xd92/Xr+jmxPC5LQtTjIdGQ7tIAINDTa5KVrqf5o4y77FGh+78Z0yHeLYvLBtsd7jsm8LOQ
TvZYmMSb+BUclqVlL/xJ45l3ZuPu+c8vmoK5npz66XHZxcviZ92Qzl5XcXmzDIvlcOPjP9UiibJO
ezvdLBsoP5Y3svYCHHPmvdPAmXjdQyeYcaWWDKHC1+g7LkBSi2AYkNL49hVlOoyIlRnBgCrBvDMa
5NrORKQGn+aGFDAEel/bpfdgt7HaFMY0bpd1UWt6D27UzszN0j4ui8sGjMM2AB6qu+WnUvRZb3PL
OrgE9bu+S4tNN1tntlVbnoGP3b3WBb4uLhubeY9Eitc9XmsD0T+LqPVWD8tuyyo5mXdWXdQPA5Ea
ALb4pPeg80AwKOgTuZJrmF8INC3iIK+bavAxr5uWlRX1/3y/rKz76bnTp49JNDoFJuhkgRRc/MkB
roUzV73/9SMj5PUTY0nbhffkWK5hGpYxB+ffBd+FLcKxzc1u1yJTvrM5FrK9f4Zg0i6tCoNT6guF
RGpPf9v172ooees0SZxH5P+znY+jLIrpApBGM3wRXRy+JWFY4RTWI+7WpBTfW5QqNuas466KGCaL
FNZZIY+/0VK56z1kb4EKGu+QWv0zHtw7TB3Cg3S64WEZfP8TmLLinpZ1u8q4Ww+/Pgnqp9eGpZSr
67ZpGiYhr3X12rD5C1wKLNVOQC3VNpWcsvXYB90pcKwW/lgYgB5zUrRLrOnk9Kk4BLnOq1pvL12B
i2blDHs3QQ3GDIRzGlx5qdxUvEohKEoHK/DK3b5Ng6NtT3KrdQ62JIPX44TR9JgPoOkLQMVbO3n8
Jh7UeJxM/4vveD3F6Fydyf0+9FGbbP3A7R4jWRerfDQ3nlvLR8PYhEMX0O0rxBmOlnWoA1IiExiq
X4k7nHAerUwz72xTk0cMdt6TG4s7MzModdbDiaJzfm9goo5eTnLGebPZ1ENh3hVBnh6hU34su2G6
uL07Xex58MqioRzcxCuTdGiV1Z72Dik4Li6R46kEg/Leqod91/KuFeRwqH2AEJpX95Vl7IWJHsjy
Q5XgCdFrc6A1qmXv0MhLnV6jMIv9G4nHoSts/6kpp5XW5qtEaOaHJHFx0rZgI/366l+nNLzy0Lg0
8Oc0hbDIQNWPj4ArkzqvvbHZjZGe7vrZOmf8OjhZLddTpNp1YvrJKjLraJ2HTNTO4g09uBkaUKvS
0Vwa1f8MZuBy6Qb1UpRWge94Ea8y4b1tYuxwsasMbidP82+lMPzbyoqS30yDzny7fpdQc0A80RKD
KtNlKhT2nMN990w3iaAUDXxkV00DyqypGV2WIQh9RLggEq640Zzdsm6IW/9G6c4W9YDsqXSCalMG
rberyiF9grfQQqYND3qt0tlarT+PGQ43Er25NRA1hda9ci9XsbyTRn8R9yL5rSFnT63WCi9J9+cU
jijw61LeLp9ajCPpp0rAe/OGZUBgDG+0UbmodM4/GkQ4sqPKz3uit4Pb/qW2Io2ajjPeE+TJGy6J
/9CrNt8htxmvyi4tnyCSkYBy03RGh4aHyElQvdGJN8vHZeiUhfswTkTfrZsjCpwXMhTmfn17ue5P
V0PqOLJbvMAcmy7z1dXwANVjDJXUYKd0dQeSJZpxQOnM8VkGKsfVNp+sbF2AbHvoGqmwmRlO6Xxw
+ghj1J30fOtoFsKHJKDiYMkRqV5nkwXwgc3ekjeyCWs8kh0eaC/st0Hh3ehRMR30NFQrBBvWnbDR
uYs2GjT1jRySdB/Zg/scRf64DxryB5rrxsGvlbYq5nd9XrjuITCaz42vCfG6btlgV3LTqbYFyMRu
Gg2+TQx0iiIISpw+rNFtHpvmJdGKbuvquDyHTHWoAiA/M2nQ1yjTrujihevKQIQ1S8Hbp3H/OOA/
uSLoFJsWr7dzX3btY1Pg+eAG2JjqcXqY0sbcVjP2tDE86HmjwxQTMl2uksD0V4o6PqCOVk6baL4n
k1H78OsL+S+PlTQIO0xT2Zbu2Gq+0N89VgbuoD2t0Grny3IPHUjdGL5jVgSQUqEkyHKTVtWe98xz
2UXFoY8j1Ff7KgE5iVwdnn//fAzMqDotKwuJzh0a+eNGi/CFzC0Ym8unZag15e6QIr/4gQMP43VD
E9h7VRzy0Sr2gVOYB79iqh3nPAAmxXBXQUEC/zVuWxBm52UYDDc99zlG88gIQSzTj6HpfB7GBrZo
PuuZao7enQOXYVl0qm2DIelJGTK9+TZMnoDB5UOh5E2XrzzRNUcFZM7tPXEqTWMmpXrQsLjgvYkW
BCbN0wFFLfs387V7PV9TfSK4Z8KWvOekbVxdCQuGjlZOfklXzwxPrT9Rr7A99EFatCJtTfoPnpAd
yaCNk5FyakzXEIK2sdqwECG41WqPp8UPyi2SlDqz87wSbZXkNk8rsFh9Z6+pmU5r29a6g06qgDNY
XdPMMeQb0iEbF9ysCEEucEYNmTm7bhZFxsjIv3NTo7idq47ImF7on+aXdELFJTNp/VLh3eCJ3D+b
SGE/Czc8USSlWt062XbRrvhOq+JVeWIRoVjWlgk3k3DCm0XmxBqrvazpoBWh/bdKigoSiurG8G42
OnBXy25Dk/ubLhG8EbJI3X3b+evPu0QMK+zBxj3CQ/l9GumXXz81P8VWXCtbl7rN9QJrIsRVgBko
q41M5cxtDojsjqLSZYxW/9zmk3+Ecd2vp3kx8v0LzlmHpRrEq8LcaqOPlXCVrxap9mEWcjcFUFtA
uOlpUAB6pIJq3WxRjtaeHDRND11keadlQGFGOw0ihf3uUPZALEQ9ChutbSzsPgd6eKzxMziiRwzz
qyCRpcYGPxYPE0tVb20uCwFNs0k0bTo4nXBPMtBqlMLa7qTc5PshixsFRurrymUfr8FZAz77Ppzj
x2GOJKd5WBa/rcNY0k0Qdf1nn2+bkyb+K6iL9hgMkQT1wpwGhBSopMIHvU6hFZsWNqJtY3T5ToUb
YzZld8M42+SkVVtJZ+bYJE2wWrIU0ktvR3F5XJcOkZ6h04hy9cy7RbjyPUUeWDhj4x71QhqPTlyu
vDz7+Ou7wHD+5ZElwbCU61jSdUx1dRu01ZiMbiPbXRpl3toNW3FoXDj+21LIm9TWIbckRY4Hl2Ot
I2MKQGrjBxh15csSI+cyrGYMyHPtGP3JyIOB1x791bQeHyG5oiA/lifchoJTgBzk/BZdhtDM251b
xh8oFA23TcEpjFE5g0AxUZacUt5d85Xr9fCEW3xrNbBAzcFfdc4wnVHH+XtYFlPR0yGf0Nqu+/o8
Oml9ZlK9D7Qw3DtDhuZynySPg4FLFBKd4WrUhHFKDBWD0jQ/A6kattQty5kGjL7SBvSJOvpEpQeG
7QR8kgvhHCRvsKRMnJMz5xMAFvyTPwEkGMDl5XHXnUSqdxeUgfZmW0wnHzjHxveMFGiIardDF2LE
mMGBDoIcNArimpXQ4/Prejome8Py/LWXRtWmDefgbM5zjVA7S71Kj03cDOmmnGveqkXyJUMVde/k
pVg3ulnR3xLZTdPUWo5CJkitzDfPHZLqZY7Xxeghos/9eEx95Z0yHymkjnomNPM0O/EHZlwZLz0Z
aoSmQ0QSMuvdWLEPnaJym+omnpc7dxTHqqGBarv1c1BqHzUvL2byRv1cTWa1QSJy2vs0AOHywbTR
uMo3fSUpDNek4OuorhAR15uLbjjV01QjYYsYtVzjy4InoOyfdLiX1eCXT76DN0sT1NNRofe4Axy8
QQmpPIl5CMlTTsui6tMHepTdZRTJJ5qeCF/EbvPcBG+zzh933Kiww6poOlvCHs+E9S4YMDy8Awd7
Wz81CREY8ggtv18/UcL+OayUtu3yPwbiyjmx/y4aoayrVYW0wZbXY/1SWNMjoA+S1Xmomqw9LYv+
cIcakEAYyD/XQ7nVcavfT34HAQrhpj1mlP0qx/f5EsxZ6+B26rIsGhPCoxq6lx0SdDfZYG5Mpxx3
uVsRyDVZtS0jO9paejQ9hy50ynZSh3Cyw3NMqE0vgXS/0D19Lde/OWzj3w5b2ibgToIAR4kfD7uR
uU8HG90NVCC6nTNZPdifKTxHbvXFwqnOzsp16riUtqzRWSsNINwyuPOnSbN4zZlI4EmgcXMCFyT6
Z6CZyCNj9XLKvM44NoMp30yIDQHL56ZlWjw1cyRlxAkcVN/5hHRBtDcBiyKbxeAXRBO/PkrrqstG
BielS6dNdzHBs+jF/niUbmY2HoYvyE0PhrYXiRXe2vNQjp2770vmPS9uz2McUH3peFCXRcPH0DKX
4rbIK30toIEsQhHrNusfesRdbyNfaIfUhWZg0zs7qgl1nrxuJNJXDL4IbmygejfLUtGOuA2hF7gK
kzJ916NSFIILvRWtAllU2e0qQL3qTU8qcjvpd3W4I+z+1NAMexvUMtrS82FaCWGiGAVfjY9MfhuU
K1sC6vj1yRL/ckvQhzS4IQRuTkrOU893T0IuEt/SZN9gGWOilJT5mATOAw5clKQovewylLpOBdq+
K3QjnD2rUXV0twW09Rt9AJcvZ+1B+N3eZhCdvLda1EXYCGqmPsN58/ahMMr7yfar+4gC/mqouCqW
na8LvX0vo/fL09/Gdb4VGH/Agv7NMVrz9PhjSk+zQSfxoEahc+dfVaiMcih6KYtm51HJ2tMRL2xK
/2W/rlvwp02bAG+fB7T0wNS1HPO3dRhqGmvdTsy136fJjRiUseX2Y7KlnniZdWmykoJUF3poKN2O
SWTTL3dgt+kT0ABE3HgAIJF44VCcqZCrVW8OBo5I2NqY/lhuPD+DITfzWionzzaD2zbb2EGXRpVN
ezBnWZbATw55XN76lreNNM/+/3helMNJtmzqNzon6OoWiOM2G0YFTRgM6xkxFPNs5RiK1KXRrXvX
uJu0kj6cGvJ14jr+rQ2z7dB46bvYdQNYamk7bGyRlkicT3eWTfeSok2aAZrq7FMoYwDP0npIC3g/
9vCSR4X7NDRv0F8aiUXK8TRhx4rYgfGmjpGohRLTHKShHb2g3pZj4m2wGwSQH3TGfdYPH6LSpoLd
JC+WkYHsktaXLs5vSxPYV+HmJ635AHpNuqvE+k2pS/xLLUK5Nm9N07IcYBdXjwrisBxV0Nc7QL8+
Nm38/ZZlDSd9Pojl07KO/sUshNRjXhyfHMRPn1qoscT2anM3+XNwFk/TIYNbfSOdZOuRQJwWS1bI
0VC3tJPQSxOwTtMc+sQ6FVCUbooxSPZWnj3DeXBOhk3Z0e1D+uhAJSetOJhSTXdVLrnFHTx9G2zX
f5M2mj8fPYREpVPlVfSqCEN/vEumItOLyqYS0/kIqqKv4gK6G4Fvm/Fdji70E+j+hyCOCYEsMz9W
aR6cNIExcglPoTXwAF44VFYt8ZDJh72Xd8FtECbBLfynW91v/+rNyD5nddsdAq4gGks56U2CMJwz
pNqtRL5l9+uX3zIT/PhigKktKPUxT5j0vK7CADqVYWVORb1D7s1aN5bcwtVJT1Vii3Od5/KUI/oz
UGs7N4hRUoi3/x5Ugu+XsIOj7trwTFJtuKerP95XdWhetPDMyxAv51Gdvw2ytbe0idu1iVy8rnA/
jnFcD/zhDOkzaVfLR5RlBhilDLh6Q+UIB9pHJEGzhAKsaf88t4zSPkpOXdGW69BvLzbVqcPCQK+T
2t20Zg7SubJyeqyotFcAPFBJ2CoqXas8E+Abazq/XtPPh4qfi66ZJ81zU9xyUDYNUhHcxpqBT0VJ
wzcwev/ebKfodaja4MUA6Peb97OYw47ry2BS2TEtKSX/uboMLcZbKOTB9Is5XcMmTjFnwJ0V8f8E
yf3uxZy694FbaRDQTe1WWeSpWivP1K9QHGgHcIaTPE5M9keUqz9PlGrOyzB8/dRSXFqVeulubVNE
J+RzgFa20bmfh6gan4G/RRdotS2SNlWwajLK7YChVzIvH35z0/3L0RqONHSCT0XTZEn2vptxrTRw
WzVyM/diMtaVD72rVW4P7lnGO/9mzDy8m1T61+gHD2O2t1P6aFEJ3G/kTtAgjB8jBIaCCgOFyj32
Wp7eTo7TAfZr82ONm4zX5dnaT512T8uX4lo/vHOjhB4ylnlrGjXVeuo6tVcijTYhFqokinpMbs9A
q6vBUQhDzhG171M/D2Dx1c7NYSWEZBPLkIM4vsgChdxpnI11C1yz+wYV53GEaF/Fjz6Wm24vu3v8
lZxDRstjk885g6P6ZuNk01vDzLRVOOUFqabZHZ1Aw4TIycO5dupss5JCdYxYwm/uNOvnaIeCm5hP
On0qQB1zpPDduS8CclAL2ymazOZhoYnrk90fAsfZjblK1qo2aEY5KL4aQ/HSuLK7CwU6fo7coeib
vsvQt96UuUHdsnA/FSIXc3hLW63TL9oE6B1hdXpyEIKUXdYr1xu3vqaPxw4AW+hZmB+roxgNZHPG
Fj/3Vm9PAgZC2eXiYGuDWJco0AlbgZcD2yWSlFOjWZuycrJDNwQv/++34tzpd8E0GJyU67oCfkVd
URRptUNbhD8A0/cqbT/FVolsg4mzd6LLs+/50Z3hJcYaGUC5l0pGT07dtecK31xfzw6Lx1hTlMHB
TRfsreOca0U+PU1Zse7hsZeFk7+xJ0RUsZn3NwMynX42fm5oxByWMID2d3KC0TeGozi5In9QCdRn
8uSoWuUKDxcRJ4CEW4NMEmEmyEb1vqwxlqoTVDM8k07ZHF32o/jooVW2W+pd3Vz0Koc43SOfcgmL
QZyArWhb9PbilSo15JRNY9znPZXyFLnpbeuO8hFZCfk4RduaehsJg3nTQea94I5T/Cbssn9uNNHU
sAwD0Ob83rsOu1QRjRTWtJmqgkyDPaSPrl/9mQ6I8IVtwds6gHlhwRq6wFbSj8LTb6rEag+1a1sr
6jvhvV11z/B4zgDPoNuH6S4Bc3jQe6c/YN5Aq02W7+3GjjfMZxOdzg+RaYmnjIe0y6zPaW6Hl9jX
7wEshptRosjCHPSuot186hI3AjNUtCnmCFC+CwtzusmnfChptPolc3/62RriAfYk9Q43NuqzHH11
M2XdUwC9+awokriRhSGQl8aw2RlMZAcpGQkgxSblmV/fy8vpuppEXJo4go488Tcvqh8fbVqubUkX
nke7cUinaXltWwTL2racALmThYWl9mWQ5Ye8NyLyj4gz3LnNjtowpFmusdmrZzgzvJLz0qQM9NZP
ItrOUweYF2iLwc9D+6+Kg2Vta+LdjVdV3vuUtGqVTyVhGCqTwhgCZmvu9LAZnLsyri+NQMul8g2u
Kio1YRXd/PrA7Xl2/OHAab4rQ9iCLhkGQ9eBGU9TXgwd95Ez2TsjG9ubocfbpWyTS1OG4a6B5LAG
L9Stwfvi3lzwfAKP0mnSh/GmHJDlRBRQPMXj8wTnao+OZ3pofHHfxL2+6qFmYhSZ4MJi9lgLqjje
YS6yG1ycGUtoBrejNuwi2gMAJ0N7N7YlIBbepw29jhLSDv4zSo0vfKH5bpjMTTWYayA4w0tduQ+Y
GmnoBo9AS+Kw2wZanz2l9sqcXdYyaacnC/JCH6kd1u5ot5bB1htyUs6hEhiRRZi9StVRe8qfKxhY
J0AW1qkpQSb++hzLn+pF5MaOuzyujs2r5yqDnNlrEfzNZOcrqh1WqS6Fp6uL0xJaeUDt18sikYlB
NTXS1AWmoXUx0aRgLx2tRYBu88dl8Ow6Qakq67ev67AE2BZEj+vQjrKHzERfw9PsdieSLntY1sHl
hzFFzrglzvcurQEaYqNZmExHOTRhp82m+1ghCEXcqb9Y/gmlc0p1ZWfdq0R0G8jBAZJnmPLpja5O
XV+p0/KpHaa7WDrR/tt6E/IYOsHzfqNT/2V2Vn83MoWscFlJn2Dj2Lsm1dQJYmtzCewg2Wb21L3N
/PZz3tTxseojKE+kEMxfIYzMwhjbrSYi9+3YdRgggOE+VKnnvsX/BvWIzqwvXTDkZxQK3spKF7Sa
smidaO5wyiBPA2NK8ou07FOhpEFRpcsvKMPF8Z6rVOyiWcrfoQkLN5Xu0W9eKsbPOZ9Lj8wxXFuH
NWsKeRWaooVdaMJJw904WgGCOtComjJ5h05Fhf0EfPiRef2DU74R0Ik/KSedaHRU3rGAYvishd59
LUT1yaonVGGlqV/MdLotBpp6XhTgSpbXSHGVbrY20rb/QOb4PFZ+DNK05ErPlFYZT1gDG/ZHMNbo
d+im/+w3ELVdTRU3ht1sKNQVTwEKm1YalhjRswSdIN8ro0FUvs/Blire9y0iiuhLWeE29jN9XczS
tQbl8gN3tb+NMAg0wsJ/puwl3sxLpEvxxahBPpda+NwZ8Wc5oLb1utQbLUmsx0mZN2pDp250gbPX
sthLKmZl2q1VNop7JXzPIyr6ZLdBd+engiXouNVKVCqE7K2hCEEV/lUVxQbGulVBhGr1ooWiKBCt
umklp9YEnZfKB0y3SooQdvdRC7Wbhvv6r1bzNk6syc+CCgHKLVQXorrWtsDCx3PjUZezPDSJXDSl
r36c1rm1/HgQteqzVQPfk6mXHNLa0WAChnCn4sy/r8IQ5Ckgl7OjMv9oAiY99ZMabninu3tsPNrb
Ekjq1sZk44FnPdmIui3eJDaOB2k75h+AsbwEYNhe4MEduR2yYNXyx2twTDhQuprY7n3xnPIROfHq
DC71c1oHSYoMUjicQqMaaNjxKf76afBRcvr1G85wfsrvpQH6k3CQSpmh1DWRJHOCqXMt3dtCtO43
dmDDQA4R8F70Sl+VTOsQTo9DlMTNQiFsk4A+AkD8uOzSO2NwLEv5XJcUvb8N5byolKhPoIRW39Yv
/lV28I9B1bJoIkBavu6zLH/buy8iuCJG3WyuNuiFcleIio6bZhav674O3wxzrtYlmm+eiva5W9Tt
UsxWN7S6PyWeGR0qTFR3XTQSJRTNvTRN71Fzk+rWsWodUz7W21Q71yJFyUj0/nBbjExyfmbgh5RX
4599J06DkZlwsrinXgLh5/slCV+GvnUQCl8+gjfFmrI2a8wiydGHQS9OYU1sNdfVmzhr1lgPgQ4x
3co+xRitIKqEj8q0YCNHi+RhJMOrdxlC4SvPH9/mpsrO3Syn7jW5hpt9c0NdroFnzarGwDx6bFBo
jQrD3HejpZAgEocR4/ePXoj8cayXxj0ZYH2oKS8cRVUad10U+xtN50VTRu0nRCLqQxnqb/XOdcgM
9SJbITAGYs9hfk4aPHoCPwSkMssgpdWzbHPrE4xyfeP1jX/ogghyu8ipZhKeutQiex6vJtrSm8Nc
RzT1zTLoM84x990B+WTXrG+MeVi2uFkzJ5vzcpcEpx4jmcOywagmNHfSDL4VJ31dBEJbi8ERxW0g
Q9R8Nh3NB7VrBNOu48iSInqauNpKd42+WhUz8Oz1oxH0GUhYmAxpxBYnpp6/bP5un+VjEodesBED
zYDB8svtstIeoHj9+qn8efqRhgBYSsVNuI5DYPtjUMtcGZq1r6stiO1pa6ArdmdMXW2tnMHf6Jkp
adpRfb32BwPUbnrmLilFe8D2AhTsPMTaiHSLphEwhAWV0skjNF4+YjMSJCtwzhSrMVo7LSuXT4MO
Fmyy3U1iJXuyMnqb84Cq5Jkz7D/p0WxI6dnmWx1S1wZe3HBvoO29X07E//qB51YvvLeXvIAk4QfN
1eL/POcp///f88983efHn/if/Zf89lP6pf7lTpfwpcrr/K/meq8ffjPf/vdft/nUfPphYZs1PBIP
7ZdqfPxSt0nzD19v3vP/duN/fVl+y/NYfPnvP17yNmvm3+aHefbH35tmft+Mwf9KB5x//d/b5qP8
7z9WX5Lw5cv1/l8+1c1//4GSxn+4b2iGgeeXYBBNYtr+y+sm9R+MWVxH6RbgEemyhbJPE0AYlPwQ
P6ZMiXMp1V7xx3/Vebtssv9DXsW9OJeulEEP+I9/jvv+NR15vWD/zlu8CqgBiyh6TcokpFKu0t2r
G7s16Z87c4Mcl9yjx7TvFO3JL6ffVHhn9Ol3udHr14CngFhp2TYP0/Xzg2mPOY31vtW0mxZnR2kF
u4wSb+keyOXWxOUIEx6/uwh/H+v3nEzzX7/VprzEV85Z2dW3xhyaQQey3rs2kMAEGnRQt+9VPSCA
OCKiEZ4cB+IUGKpTK3GxFHslbcK84J4roK9SUgEVtW/MTrszU/NT2DFDqfBj22p3eB48kkYaRvwO
BvtzLsqj5kVk1fUJaMHbXx+IuCpRvJ4+ZDZoD3KlDPcq7TF6coEBqDMi0dEX0203NoSXVWMOuybY
dyl4NZEQrTqSgfh947XiwYjJugMVni16mAUKZVPrPKMj/ViOTyXa34W7yyPrZsKw0NJ6Gmc3EPm3
1YBYVvSIL9Z8Gkzq6Ktmijb0xPYO+syrRtmb3xzcfBWu7w0inSW2J7q354Dou1pgQAdyip0SjEbi
3jZ5f+ehHdUCY3ei5yIRDzKP/oyRmhWc4zxJtswJF6hD+47OZoey5kymq1y1Def+C1YeMgZUaqRn
C6sPAPdH7IYMx4HEnBDP2+WHcLD2Mh5u+tG+DYf+Don5D3qf3f76sHgM/+WwxPxQ8fS7ujOXQL87
LM12hZsg/743MxPQKvgtuwYmGTsglxujvdXsYmvapHizeqabCFISUn1xirzgFnoxEzguVuve7La/
/sP+7V5SDvoQDmUal2Ljj3+X3srCwRG83idVuM8c7wgq7MOvv2J+aXx/RW1dN4hfeeocQcHSuv6K
MVJ5LKJ6H2bbVJc37VgfzIKAVK4x39vFuvGbevI1joRZl2+kH4hwh4QQdd1ZdhojHaMsqPd2z1fC
fkQs27XjpyqNHvtgAqynf/CNhxaZ5sCh7h49iETdiAnr3Tx544Thk1c1h7weNyAzHmWH03mY3NsU
W92cApMXParUPqocZIi1t8v21Et/p6izGdr4Nm7saGVR3kOz8b0Xli+/PpuGvL6V5qMzeOMwJVAv
558fL5mdZhR5Yq2Ci6GhYJrShs3M6eMorHeZMdJ7aL1zCD1hk8om2fZ4vCayx6fdkRqU2xy58idt
gM6mi/vA6qipEwKaXhCsQT8cR30KiMysj94UgkBJogZFqyrZjKMfHchGIHrioJPBqF81VeFiO1/9
iSMGvi88j1iWRysnax+RGP7gdHWyytC33FZVhmWXcQ7QYoo89Rwom76J6N1VE/i3g9sgaAeMOEK5
azLkR6xqvyReTiNgRoHY5S4Q8k1hq7Xqwsc8m+XnM/jBaf0pmoS9xSaBeAku0ghVZKVL560dlFCq
YhxeQAg7O2b8v1q0z5AeXrdeFK271PkYa0696TKUOPRx2E9R9ylOA5oszWPvpjVykh1FVAEIyx80
e0cB/qOu7eM0vmSOubHzGg2kdriXfY01dOi+2J3c6MihQSHxqH1LvCsIDLlzQEwNBMBsCeq63kg3
/DNqsb4OAdr0LSzdAE9XcNCl8XaItI+oh11qJz9lFK1W1fxOS4biTR9skSH8cwAxWXhPTiV2NT5B
2BW+aW36l5Gb3sX3TpAX27Dgm8ANIU9SFPpKj2ljiXXdRBh0UicFK4lUzcDNEPeXksh4ZSDeC28A
w5QW8X6r61b4u6MxWQcPXpK9dTSJCX0q6TLUK7+5M3Fk3liIfq+pZkJz0Jt9FBU3UMsUmIQc4GlZ
rmPAHruueJNp76g34wfFDUaL9aKZWbbG1ewwQsBZpXr82feHelNi5glhBM00bGyRMszzT9QuXmhK
XHIdNLbXbg0z3g2mgUf7hM+fuxXhO+EMj1PuVSS9OYKE3F5j1WXgOMpHxER/h/i96lAtbxQQ8oBV
XAPKw/U7jCo2FO+0rvZJ6QXbvM++xL1zEqE9+6vxiCTWvV88FoN+1EtaK+4YPmYJwbvEfYwwAHcy
iNVwU2tIfNa6GvP3hqtRcQ/wvdMUNdPskia84LMcEhUpUyv1J4gu93BqwlVryQ91bSlAMNHZJz6j
ZSxRWUs+DFG7s1Pf2EyUmzcok2ZrCl83GR5CfSvUqraCTybYiFVdM63oHZJJQxJhNQABI4w+ZFqz
c7TyxdQM6rZ5f4Fy/6WNeqyZC7luIChVPed0TKYnlNnoXoR/IcpwN/bDIQbiaD22jnMoMsQT8RAe
DvytB9w2bmOnuyAN9cGGP7Uagx31WH89VHCrEB4rMdfGnzeMHmPa6FPoP7a2Cda/aN9EK5c+P87B
5r5nmp7qSdLj43SmVfvmN2/Rq7rK6wV1gdZYFFcIqK9QI2hcDzZS89WeMtC7tB8f40hbl5I+fAbI
nsLuyu6nA/1sPNDlylSXPgaZi2AbDVQbels4azxgzdAmX379ly3ffD1d4mWlhG7yr7Ukn99FCj1e
tBWxf7VH+Om5koiXV7qzPkIUFRta11Aram9nEwtQQ4CAYphrVx1DgKqzzM8G36NxLabolFnJZcia
QydSrDec956ogbjm8cYAt7OefFxX/w9p57UbN9Zu2yciwLQYbhkqqkpZsvqGsGSLOWc+/R70AQ7s
suAC9r7pH93tv8kiF1f4vjnHlIdvPYHSFA0Ng4kTj2fSwChsUU/9+zcpl+eKdckyVE1HncORmSX5
zyVL1spGqTrwjCiFBYAveVcm1uT2YwoyPcu20jJvunDxIKZkDhAvMFFl+p9kf6tJ0CRdljFInfLf
N/XFCNDxW2i2tbZR/7onIptEl8lBtaWHcScIRnaoDj+GHH70Rb+Lg+rHv6+nrD/y4sUaKEsFmnF4
I/Z68vt9C6jYtZR3MFu2oVx+lDqtEpL4DnIr3fcQeDMtfQb8ddLJurKhFP/74l/8WK5NS8pUqGcz
sP68tlS2STZh8ePENe86Y3iG/78DL36jo5dyVH0q/hev3FCRMLJREYrKtu/PK4pRsuwaucpWNauf
LY0AuY3ummT0UzqBvi16N5nMMxsGKhywi5Zs29INZUH/2Sn8H/L0yr7pyydAT5eDn4nR5vKzMmpr
MBubITi0B7mAQcHOsFiR6fY5iebNvx/3L4vxX++aBjLiJRt946X71u4zowuCotmSkvKW0nWHS3pD
7it5BNKPRdBUVrLXccxfrTx676Z4V4XBVV3x5VGKr85Q0VGrhiFQhonLAafUmCXRfm/TZqQqiK/I
oePwI4WMVVaKi6ikd9NM3dcGlHAz2/Vt8gJ28nshDalnqRTKhwQfgjxxksVfVSm4SupBeUyt7FVX
CBkRdnLQh9ENw5K+1nwyFsLxFiDQGLDNLbS6TRdrTJQZMhJNYlmxeO1XnvQXU8tqvaCUIlTz71O9
0Uv4zQgT2YaV/mhGLGRToTzWGvl2w83Yp5lTjvHs6FX0ocv9HXuDJ2NmyAehj0fwXCow6f59S5d1
hl+PHY8qzRgZxblxoWYxAy0RzWjXnD6Sh84et8JuCT5W90laviE6diZiYicD18u/r3t5lFuvq1GM
5NDDFPuXjHw2pBAfl4D0sNjgA8vXOhmuXOKLo5yBWIH9D2UqVbk8LYYGju1gGeutnCL9K5XQ07uh
cGusKF5rFPs+5nPOcm1/5Zd9NXX+dt1f5rnf1sTQjoqJha3ehkX6PdSJbwut8tUags4Vy003gO1v
ZYwZsUEqedJ/NIY4t7EiHFPEnJxVbWMA4fPHKL4dtNZ2wbqzrpLT5QvUXXmldfSEpPuGmpSTBDXe
qSxxWUH3Uh7+15rJB5gLxpDetR75Jr3IX1Syeh3sF+V8nypYP5SpPZF5syuDct7oUXblDP3VKNcV
ja2ngSQIcu2fs+ncKoVcDD2fssQ3Stt/1OqzSKL7fz/or4bu75e5GLpp36O56od6i1LrIS+SGjvq
47S89DhiYtLbjdkgqKpXr20QvhpXv19X+/PnlZCnYra7fDLDcFdQeJoCH37zxqySfVCQ9WE1Vx7o
V1sSEsNZ/01BeUz5tVr/NqRGVE5wZtp6W5YY/0V7wGX2NM6ccK2tAjO257Rb3LYNCW9G+W0atS0p
4juaVhqDKnz493NXvzhf0ONAKINKSKCyv3gA4xTH6EsZ4DnU2n4IOw7c7IZHSFIcvPo1HTgPjpJR
uWSXk76Hwrhly8ZuetYm8iOZ2Tr04lTnip/IswgxzGkPDVT62ud/3+pXs8zvd3qxrpd0lNQolOvt
bA0oXRV/DrMr9Ly/KrXrTGZhLmcKxSLwF72gMHp1Wiqz2g4AoIoKhFgnUzFAbJ91xb0hGQ9dExAS
AUB71H5GgmPNPDZuC36hsk51EvpVPXllBN4iMEbXJl5D0+tH0SyP0GFJGox0APf6a14PxN1weudD
quXk2Oh3/35Yf5X9fv0Sk2kXQbPKaeOiVpNMM1WMKee9Vsp/TDivQqo2lVpsolC5ITZu10vRB/AI
Hxm1mwrQqXZD51KjsFOb8o2Gco9gmivP9/9ViC+2J9QgbQiFBrdmXIpdy5ihmCKi2OoVD2vMjdso
pF49jaiQpda8bfAA4aZQvRASNVlIzAEAx0hXjR3LGj+TJiYXfLE3YhjZPCK0Keph8KJIg6FSb9IB
A7JJ6qYT6ZQDFIJxnMmsXsLWSFw5qQtnaAZXBOV/Ut8+FklTemPDPw311cQte/JA3QR/qOygU3BJ
vvtuVvF3S9E/CMFYe2i7UaWs0R3qRvlPiDzhXMMfxskAhoUJKoEJWoaZn6G8NdMcG4hUOXjL6AWj
oy2x50ah2BsD/ck8qc5GQskrbTZ5tpyycFY3uWQdk072B5YBXBJluhGkw5rwq4oYNu4Y2Ag5umEj
9flb0HfbqodomJCxBQtPOJ3Bk6zLZNwRiXS3TNVJNqjOERQ/DSPWkfqx0m0+74bNkQ6GayJTs8o2
QnROHKg3mmRtIdxVbllj1pA01c2q9jMUwhcl3MGm/tGmTlokZxQP56Qw3k2l2sjRwLvqwSlFD8UY
rYkvPUlO/bd8MQYwRPzA2OA/189agswYeWZlAgPTBfYZfnCWUPIZRqt3SBBLnAWWZlPb9CP5d1o/
UEB/GLPyM1g0XEgJulf13RRS6M1gwYKsEs8WGLeifVEWjFSkjb+FccHrNPKXIUjPkmweuxEno6kj
rhnJOFk086i1K+m3ts453QWQK+/hgH1/zIhD0EPa6AwKyF5vxDJ8pk3xCUbirObCjdv0DI6Hozjx
peq3rMbzw1ZMJsB1eKvFYAORIOfChB4T/VD0pHYxDp8VCev8lU/7i4nQkkFzrV05m5L+xVoJQxX0
fa1V2xggelWqPjw2tns5QRHLg9Imd3I+nLT+hbrwoyWSu+8dJgxh8wlduZH1QhcfMzQOxaLHroAa
kS9m5CCB1ZvLc7UtlTjGn2EeOQYey+a+asSRUICDMryVJZzsvjwgcnKk6duVO/hie8bXhzedFRVZ
6mVFGlvKtHIcqq06ivvISv4rrfBcgdJXSK+NigAHgfWgxdUPGKVXTlr6F+c6S4WXitKS7b8wLmZY
HcbBnFIy3aL2VL0p5fhMkalx+kG+k/vpLdSqzxJtQaO2n3GsukqNYd6gCNZ+n2FwoI5y9Te1BRxm
DKntA4ob6COhMyj18GEejM9EzlJvEs1DKUB6UcrYgDF/ztT6RpkxD8ET/LSk6lFeMu0YGNpDIA/N
QW+NxgOOjMU0vGlqSquKJPYMpG0sI7xSA78bSFOpUYhp0pxvBKm41loVvfJmvno6GuxSLGQ2ba1L
FNZs5els22G1bUGFzlXyo5ElF2sKReK2/M+om2+5qB9VQS9wXr4toUHGaVUTSOqjL4knLXaxAr1n
PLQrJ4mvbgxVE+dw6gP0M9Z//9v2S0cLC9zWLLe5mrsi41RUYeYEKT3Jt2OozVcexBf7Z8uQ1wXY
5mnQev7zclpbQZosAZJJIZ4UJfOb2tiYtnatzbfu0y6/RZZUA8+MTsXr8uzXRXbdJ81QbmXQYWEf
H3HsPadJ8pim0iFvw+dlGU69hoorXfRT3uzNRj3q6dUV/qsvEjsxG1whcFJd8p+KlBgpDZXItmoU
7A/k9jZTcxfrB9HmdzNEzrmc/QFSP6Xn4Uqx/KtC18qfsvD4qqs+5uLdphawMblTym2yyvXxUh1V
Ay+gyP1BUW5LHQmqnX0WUo5we7xy8S9OMED3aabqq8Lir+ppjzOxhF1TbTNh3ElJn7qostaOxBEb
4hGv9KNWG49JJF+jQXz1xFFMrAZuBfP6pVBPjPRfJF2ptmaYuIougxvFF9pHUKo1PILlQByf4guy
FRzi61///Z3/avlfjDu6gQKbh6XSppDX8f/b55SyVWnXUIetPYoXimCGE1fzLcefuwFYAiVj8Y6s
49loH+3wW6hiV6iGjVg0ZxZ08iZpiOln3c/VZELD+2gNMsDrrFW9QcteMOZk/lQvd7YxClfbVZGt
bloNATowGhIqVVSgQwu7hA2Zjh+6EOZ7RMXdocCUOyIhKc1Q3bhSXjGfszP5UTXLCyDBXdWFGy0d
vhNk9Wim4t1Ou7dKFonbWfPno2pKTE6gzPs1LrsVTpUnpectNjuJEkevow4YWTAvwBB8Dk19L8te
NW27xWCzh/jepTss6O5xQwWqSK3vX4cu+CFkzY9nYyJwr37891vQvhh8a7UP3cxqRzV/OZ5/ewsi
043KngImNTNUKK11hBfq0oa4KOK6rZAiVFYBRYLskwY4XBrVqzIgjxWyXEVq3zoKdg6amaNcdY1r
NdJedBWdVVm8N0uxXdaMNpVObtixnsh9z9mA+JJYNDvgALecl75P1bqVrdRuY9HiifV3AuZzRxrw
/edkGs6WOxQMCaUz3d5szCtz+lenHSjaKq4ZKp4a2p4/R2EXijhKm6rcanH+3sfqIdUTUv6aZzpP
qYe45jzV8VnW5/8qC2jFZBgPEBVuwKJT8j6rDUGdbZ5LV27ri44KNgFUAOxPIIZwGvvztrJsEmqz
COaj3GTH22rnfmKgB2zPiRdU3FDR3+sxRO4t8shRGY3FWBJVRIPIz+fgc0m1k8jLl2Gkoz0/Rfzx
ZWofE13ZGJaRe2XPowSptFVb1OKyjg106N4Ug1LB9ILPFt9x1tvevwfbFwWMdbenaRgg8Asyo/z5
q9DwYPjp9YLqbrfNRS+5MaArF3ylmzZxsknH5NXA0e4MPHMl4xQdDYwmxCav0PReYh1OGUWFKw/7
i8lfUTBOwSyAgospef1GfvsGyt6oO9sai21PnS1TIebFbCgUwMYduddSIu/DEqEA3B4B4vHKM/lr
KwzaypLRQ6/6Llbftc7028XRckVCDHG5tQ5ZX9FgmWdfkWHhoHKIOHd0xr6txU0utOduLQxY45Wm
0l+FrIsbuPj1NUXHKJezctukPSJxyHNRD0yNyT8PMESIfaoHV370X1ubPy952cm0BjUDxZayAbYH
ssWIyChYcMv2ykZb+WtyW68DUtJklWF6uzTbhDLWVS3h2XZBvbd0pqxpNWTilcQi6ZPe41nB9GqN
4inp5pc8Tr53gw7XD3VzvbWl0V8y7IZZ7BbSw6Dnb1de/ZdPXrVkBY0VXuVfRMzfXr26WD323oSd
VyYdLAmzY9OvEpVtG+VuBqtGjiV/sG0c4Q4pwTBDhNdAFZ+z8Bil5UZvb3Iy2e32/cqNffl+Vjc7
bhyOKL/ESr/dWEVuPWoLFOd1JR2KXruvOqTMoA6jqd7rWkVT/DDjNlXa+Knu6r3dJm9lez8Z6TM0
3+2Vu/nr1Lq+xd/u5uK4BGoyjiL6NdswRjpgsxE2ULYPM/Fth3I2PIAkz1QK7pAtHlAEb6K4RF5e
besr/rgvR5OumEjCaE3R6/7zSw0Lc1rG1C4QMb1Hs+r0MCA7xS/Dc6ZUROTQ1Ubw8O8fv/62PzZJ
62//7Zran9fslCI3x8EstjWuu8FSyaHrvVGoTkuM0P/tUpdnctIWqV1BI2plkI4jZwEMUcrwoF5t
gK3a3y9+lcAcwvkOAsbFnKfpfVUbiGC2y8TqNVmdl+BNadDwR/V3LVZg9sO4ZQ3KU2gGBD/UH4SC
IjvH7xIYVL3yN3kIf0ym2GjLG5tr10xCQuDmY7uyav/9XC55FZxGeAdoASl0W6ptWhdrcd6w0UN0
WKypH7tJJbx4MfdS2m6qlswqJpGxFu5gyMdI2pLCsK+iYIX2Owrwgaorfn22WURGXjG8hr2r8U3N
AiXZwlefjZCrhJRsJLAWWk+hre+vrLpfzjK/3f7FsDWJcQUixhAyBL1Dys3tGrNzHIZiV8ipH3bL
le/kiwuuWhXkXhR34ORcPK8oieWiLXm7QwsIKxV+q25SxP0xJ+Z5ApGhXFNP/r2xWDfGCE+YS9dD
rHmxhhHxMCadySXHsN/Y0+gEZFQP0GelsN5GhIpWC3RINb+zIGKPw/gQlxZe48lvhncMlv6/R8yX
EwVLDg5GjpR/6QiSmT5klgTFtpylwyrIriz93ATtodK0GyTSXk6DpEyTa8vdXx2ZdaDSN6djKlPa
uvysWsRqK5eo2MYzB1bDyH2IskpIWgYIsJIs3Ww9b4hvVPjduI/2//7VfwsI/nwJl4oZoJ1BEXcs
Z+zaj1XNqaumCp8W5y6o9r2K8dNeqwyyCbkW1hMHv6rd/fsevh56/38cXH6qrTRJTT5GjIOxvtWC
2yh5s7CvK1OzgetzBr9/xdf5xfy8TgwWOnwoqHTm/pyfp4Ugi6pgbZKK2c+6wA/4jkPobBSCr+zT
vryUoqCopjRmcXL+81KhWirGkvDbyIdAuCmoEgBAb1M/lcxr3ZYvNgBiBZ79Eu2q8qX2RqfkBv6f
KW/uYwBX4BYazN20izyUWHutZkdFwHgvLW5RzI6k5zd1RGJjmM24WszHbGiuVKmu3dDF4tTrlT7K
E2tvHYOiXuMOyVNEI/zw7/Hz9RgWlMLoV6NLUC9OKBlqUyK6+ISGtE0cO84duRTATeT0HJtiT08d
kgs9FEstvy35Wa0Lv6UVduUuvviQV7eNhrPFZOX5BR/5bf+FztLIg5lDaQgrqIkRnRPLW1pvzRy5
U90dUrwGM+r7UB93hX0tXWqt/f29QNPLtDiCcipW+AN/jrWBokohJVQFJpJpHEtF6lyUt9iUQ6cT
PYcUBFTIuEHb5LqzKPxlMNVdy2asqgUkzfpJ0h6DoYkhmAyvSiUsr2lpc1WKdsTOoq9WlcWTFHhn
Sr0fDfW2q61bdQk8OcXxyB8B5p7R2M5n9BqAEwczepYyKLqTOOl2Xe5SWWxK2wYgjCCymx/hQfqy
lhWbUlPBWpGVvjTPUQT1KLO8TEvOVa9uTXLeYy24xx9GnZ2Ft1IObZ3HfgjiwApSyylS/UD5kXZV
wz6jiZ/0HE1yVEXnXJe/56r6MkVltMVpR/Up1PbGJL9XyXGio7WdSdVutd7ay+Ryl736EszI8/vZ
epwRA/uVXNyM40wcA3jebTidsqSYT2kbnVYqJinzBJ322BF54j+wviPOjx5JJwS9PxPDAIZUPmXL
9NPYKmrynyaJ6H6o7zORNu5c/zSNzt4wp5fuHDfbSMo+LBGvZ9holYCwZS7GFqkiXqFB94sg/26m
o99JFNLMqUw2TaPdVZFO4H3WvAM7VKHPa7VLnPVBNN1etIp0m0tEsAQTnzxsO8yioWdgUOUo4E1l
AK4hfa1H/R3jxqOmwJmrteRtmkYXYZbitpyuHZto1IXTfFu4kuIlIEidIdMnN+BfEilp2ERR+l2i
1/7U2z+7XnzW/YMpWdDP1hLd1A1wbqbSWybdH0oDsXsZC68Lpl2/TLtBN9475SWoue8uzbbBGsfQ
W/Y5DtCExMswu9WIJThDxMgYeC9GFynaZyBN06nV5Hc7N57BITnFDP1BKn9WaXDuhgQ3b/0u7ZR5
uGs6yYtL4z8zjt+i8SmiHQjnksuFMeuZac48A/NgBsq+N1PGCpfVW/6STO1TYoinuORv5DRypKJ7
jKXgLOJc96pqeFMq+nE9jANCAlFUz6k4MAEjK0cOoQFAkirekR2sWTpawwyrp2grZlqOKRqDfAlo
F+ucCZaRDmSoRw8g0h/T4KYzZKTnoTJ6na3sp1FuAVN2+kGmCodA1xFlRzZr+sEJOdnkYEngkiP9
kgew9ln8FgjlRm5jRLpN69lphva6pSne8bVEC8UJVMeyFX1AnFt4kYKQWf3WyNGgQJUlqtnj7zVH
0HXG/6o99gE5tCD2NRspGeIZ9EcEThhSgnE2HV9Apd7NygwZNX0qYoIQzDX8Y2L4j3bbOSLPxn0d
BzdlZz2O2vRQaMrjrBtv5KEQgOY0DChhR25S4lAaTXE7VsVHYVJBkszg3ZZBSFrpR1HgSK2JSZkp
r0ADbJ/JS9l24qPPcl+jy6XUOX3/fjz9Uh5qAU34sKAW1LergyP9iJqipwqE4pe8wG/IfxEE1+CL
jeZ+CL9ViOydsJ52IrQO1N2f4/ZB71JMJKblRgWwIEAwaOny9FGyh63RoW6k4HLmTINuIMt6t0mj
21KxDhC/dtUgFyctLmDXNoWnzvJE2lp/1zfnxshDF0VGQkVU9pjFd1U+MyyRlFm5Zm1A3fGoIVbz
K+dTLVHUs+WAejaCE3Aam1YhjX1s7tRExw3+pO2MHrZwTphwaLW+mUKrz75n0whgycohayzbpQll
PBq5sjGz/D4UzoTm26OopoCt3UdWelOOfMSKPdzJhAk6YwliTTCE6p/ToJz4+mAA1CwA84J+5dfk
oYbp95IJFMu5Jy/VK//7KjF9OpLaDCg/tXdahDslZi7WmreB4Fnlnd77rTFLPrwOe68GyovWTekJ
PqJZy09krWabigKFaRsfjW095BS2OO1ozDAzLwbflhnjk4GJyfFd901UY57aWrlXIQh12na4q+LW
3qRzvCN7ZfE7UyU6tVtnKxv6efqWgo50KtEMm6FdoNwbHORIiSBpB+HCOstMk06Se1lMDHsOgYIm
e0QMvGk9t6DmPUtRWdsG06MYThZE6Eg1LIKw5M/VVXlczH7eVeN0juFIq9o88rWnH2EYCi9pGx8p
y7gdcwIaBDB3T+p1FVdE3vhqSSpe33JeLjtFoShjywcp1kcHqyNciJztW4tl/0TeBTCLzCSKIg0t
aB41KQELHzgZ48QAp5G6uumg/9DwcbMknoCCjyrNleSksKocrEBzk3r+XBSC2jD3C1ZnsewsFd1G
p5k/yM9m+TH5sqi108AZXpJA/4/ArtcyRaytiZlAvJH2MqyCjuEX8vyisPjIw/65At3NrJB+qDkf
n1b9NG3yMVYLlDzdliOgBHs6VYViOG3YPEO7Qd9bwFuw5tjetIQicqroJ+OUJu1dq8ynpExu1BQh
sFLc22LOichkuoLJz35uPoExs3xDinwLa6mjGqYX4gXBJQFIpMfb37ffS1uP/ILmG62vBynVXyoa
A7tEi/x0qH7KNivSoDAhAzCplL53O1XdZyxOQ6Dex2TPOSFrJVvn+NOUkNlEWsUMUwYsdPADyy79
jjkHks6iKRsFYKAx6ByPrDTbYYtwxkpKdqOt/Ddpk3WMu5Yx/YFKP8JtZEvsODMEdnZLZsigvg/m
BFw1awavIhliPxKkjvNmvjFmi8VRprpvyRu62iipm+Y+IYJXSzAsZzk3Y6XmDakRe47nz/PcUdFr
rJ9RHgMXgccajQ6u13WFhT03e4V4KS3pzhhb17Lq2elmLpyqBl8ULZNGk9/yIoBahHTaAwZ4S1gj
M2dW3cttQnSlJkMYHdvXpmteOj3fxcSRDkH+IsXMIm2ZH5WxfQpbNlcphOx5DrxsFLs8j/maliHe
NIEUu7aZPJl9+TnysbiymKHM0jHd5jLQ+niJ/WJhYkXIdBNI2Y0pcvmw9EelALDaWPq+oN/pisL+
aWQwQHgRmJlKL+gQ5jTz8BSF4M/EsMXHykKt58ZGzoAJshVeRbO6q4Nb55uUJteMyk87nx6Jte/5
CvLYnVjPdXBXHLU1N+Ko5qb9tGmXSgFanKZ+Y1Y3C8RM1H0zcelL8zPngO6OWmd506dZdd0ZEx/y
syBNdzBfKSZCssOvtUS86z7eSzOLmEk+JGq33jWW7K2pPrI2ldwgLjVHVaejkg3Iw2imlEN2p1s4
wplzv6lj1rHLSCk4he2RQPUWMg5b60gd2GUY99AUNS9dsh92PQCQDKJPIWB69/KxY23zqnC+E0nL
12lmqgf04Yj0InZ1Y+oPgUg+p1Yf3UD+FJURnbMiP3VQp3JEazI25/3Sx7Q2KfwkWaU4Y2f0qPFs
b0h+dT11D40Hzu+hY9sFnVr1eoMAgAWpqAM0X/Em+9nkm0M6RZBqMlXnOEfxtbQNl8yqu74MIPyy
4e2W1GbyKo4x+rc1KpXQTdK3WvNTs4PHaojQASc/5LE1HJyflDajCdaicbCb9DDmw0EVpCCGofSM
uCXBdoack/IRkIW7Zifrd9XwKZn3QXLMU29ZPBE6WATU3pnKu7p6KoLXmTlV+6HxWQZ252jly2zf
5iN0+/clBd4I2DGpPtSpcUww0T2NxQrqhoLtMkzoOY+QU25wUxra5JF0S03T9AHWn6y+2M9Ft4/N
aB8aJhGQ+6RtT5hDPY32LJFYR1b58zTi6OMkU9rmsVXVG2kqbif1OV2q20ztDkYAjTVOt5nR7zHH
34YZU12HWgYVy3Q/pSPN2WiT6AlNEfWkaNFJyZRdm5Q30go9Z7AhBqFXqO4V6Q76k09NgJi1Zktl
kYOxecjUeV8ozkIMeaXYx7acCdCRcOR+spxybJU2emN6Eiuq1Y3sCidfh41TFaUnicVvSvydQXjM
tWTHhg4Nk/EYQ2XMis7L2edQUtoF1sThRd/0wzrtbVRF7NI5ugnC9qmzH82+/pSGAGOYdhuucWXD
ciLvj5Nf4GrmcLSW7KDX0WNqJmdTztdjjz8HozvTYE5zcbLn+YH2w02nMntJOahgSX3WANz2jfrD
7rq3wh4e2dqccAlXQ3vSomCfQ1EmOsG14/5BN+ojOoZNpKtnEnjJj9p3fGQiDe8H0e4sqLqhYT2k
Wn1KVPGt6PK9aVUHINxvS5N/y/hYlTx8liztVcbyrD7n7SnVaPngPCrn6RBE0i5jzQxU+QUP1kGW
xydkSDCh2MXYyT5bzE87kPeN0LZ1utwHpbTr2p5ZUzjGXDIbWW5K4qhGXySI1Y9Ktrwq0fxetc6z
vXhzHJ7mPjouMZhY9vE8ByR5t9MaWjPKriFJGy0nzWuxtmmkuYFe+UOOTUhbnJq5cDIQVWfkruU0
q7rOgaiPlKhwGyySqjn4MjTURjBn1pkr6z+FeihF7SLC2SNnoPeb7LJF2ioNf4rdp97pG1uXnuXe
1a2KzI5Vfrb66ZisLc0fFThuan1MK9ZeOyseI0u/GyrzvOR+jTypj2BCjxXCRnOTZcsBcIk3zfOT
DoOuABVtk0kM0E41UdthNg3M2bGM97AutvI0HWpuPe9Vv5XSfYSHt0M9l5Y6YiQMiqbkFRSGaG17
QuImx9DVB4NptHcLFo2sDA+NueZEtfuOBaGhEaFHpKRFHpnaG6Uxz4qSHCDssbcDDlSqxybdY5o8
kDm4aaVmR8dvG5jFg6aZTwsn60bY+7GVdhZ0PsFurAtDVju09nrij9iltSLbFfF8a1RsJVls0ZkI
J1Nk6u2YTZjFAtZIiKmUBAD1pP3OaBK3UgrwrNpmxlZdzVQ+lMjrh0Nv7/q+cy3sXgHtX0v6Li8/
+5wSAIcKbA1uM4oNwmE/WUpidnIE6iQftrU3UpKyGnVnJPVGThNfvrGi9Rgredqoe3QRtznKJldE
y6FpONjo1YGmEMZnycM56wzDR8TmIOW6PGg/Bs4hIz/pJM611Vs7Uiu2Qn/pQl8QGUtj7o7/ykbV
+u0UqJ6REKU25jeJ/tbysQe8dMB2bLFDUkY116JQkQaLX3JHeexJETkTo8uJ3VHDt5n85Nzcma2x
bapxU7F9DrTAsTrJzZXMLdWHrM8oybTS3opNf1bzl2AItn2QuUOHmmKYD3lGdiJPrdeZN2gs6Klw
VUtyJWtysgTfNBvUpdY2aU14UGggFAmpFRBoXRGp9yTKcLO4WrIcBoycRH/5NZHbeIW6YpuQsKos
PHm4mkWlcoglDignjCmgcjSr35Gy+YXV+01e88zMLfK9tzxv7uRNMtPSkc9MNNR8Oq/JF2REwu8L
dc9/GCxJSh6AxHYH4krZclBji0ZWD8vNFuPKGrFJhoNTECXZEneOA9Hr7eJoYaaxuVbFoifVBm2c
FLhpx9aw5cit7KBAbSwp2/QMiqX2cHI5zaK6OtrT3OuDj1nr1vHAckddD495MD8oxXdrUkDXeCRk
EugrAXU4Dhqs+8L25F8gjAcc5RlH1WGMvfRH3kebeBa7pmBDVFJ10VIP6ucmmipA35orr/BDfhra
Wge4PnJ3cMdAD7K08hkF2xUzhtHPN5G0L3rnhVq8UWuyUSbQ+GD+ShCBwdQ8ZG3BVnnQ8WbIXrQm
5iG/TWsyVcLlPq7VrQpFp9eHrUjjJyVfdnC39p3BqaGa3hbLuB2RzcZd6VTkejAMNuCxcLWztY3R
+srbWpE3slzRyca43LPg0fYMunjbEBc2zhaaiGIldKNjQ39E9FG2ZDuoy04NqAJIaL+QpoHIP9NJ
WuQqih246wTKLvNGGSRXV5gt7RTgQ4A7AbE+MvIgvVnq0F95vRNhMiz3wzwe5ODnZPUPjE52FhbJ
QYqnT5XPVhEwPJ9mH3uDKfyQed2vrNgnL/VeSG+Y0Q5Knuwq1dy3zXLTpvExp/UW9sz3+sqHmN1+
wIsmxV6xMRIqGbB01ahG/J4ehqZ8HCdOXWkqY3nJiB2zPjOTgnEynSkiH+tShlHESVGadpoOTrj+
r4qsc9qPXkSlHQjkPoEVnRUWURjok0fdz9T7aIGxoO4A8fj2mJ1qOTpWxOdyxrlLWmVvWflu6D5z
pEfVkN9Kqbhno7uPKUcPQ+xXKV9FX+yC1uuyinAPAPJmfczSeV8l8tn4SOrxLPPYQtbCsUIXQkMp
MKNbDtmyPbFZmjfRLUAWJxj8JDxR239v6/Fp6Sa3w8RXtOO21zNfa2tfJ48M+jI66sENWKmUJET5
9iDNvfM/1J3XctxWt62fCC7kcHkQOzE1k8ibLkokkUMjA0+/P8j2L6rFX33sfbWrbJUkilyNhRXn
HPMbAzf6rmuCXok9uS39tgVLSpmoUg6XycS9PRm6fVNXtd8MdbX58UudAv0zxfS2l8qjT9FhgwlX
RL5x+d2PP0ZRPhLI/29f/v6Fk2/5/mOmYv7rB06yOKAn+8+fv3/5x/ed+fL3f2gAVijVSV8TIOu3
VpgOMPP43Y9fTv6uOsTUjH3/ct0SdJCSGp/M/3yfOg9E6X78+b/+nJN/osoz5nCcz07+/kNzJz/q
z5a+/+X378GRR1xPCBR//NX33/3574iDt2XYIqHJ2O30aHdUtQdp0DqssIR2J3f1TaNQa36sFn7j
oX2bhP5OBnB4Rr7wWeZswe4YMoEV9oXl6x9ySTh5H4ELkZUdNH1t4sMSplClBO2MyuCzzBkekMYC
iPsOIV9Ssx/aESFmyFXWlsGhzj0U+LYu9mCrssdEG3wDUH/ckbOca/R8kUFxQ2MyyXXjXBH/J7l3
EOgUVpiqYvFxTtQOBeegooDHEogynqtDy43veLRexDrbJV1x22lYPpvY7YlYMvw+a/drQaQiAlhe
hEEytS2idSJCmKqmxx+O3Gg2Zl6ntYEsWAubDYdAwMAhC4ablpSZKZm2atJF4Q0VW0pNcijLDbmf
qtt5bjlVcZ3P1eS6wxOyygpUtHmKCXsbndFpLDnTE23Rh8+LYc/PbwwPN/QbBl2FgfV6kZwfTPWM
duuTnPUig2BUwIGl9OhkUISzfszgppSBNrXbxVZPuVRwIdCIuv++85c8+y/PspQF4usnq8Z3sfmH
0ZfrVh0dBnYhM62Jw8OQStWbktzRsQm3nPHOaB0+bQ4YoI52GBrHqc5g5oRXpyqaSeBazphdTBgu
WdM9p+gQNePvH+2TPrRkKsmhkKgqYv2TCVzH2TzJ+AhSLcTWPeMOBSBAgympqTe/b+mTAYGDF0IM
C+QGpScnLY1ZMYsVEyMYY8AIOaF/uTXv/ndtnGSWQ3mEyGUhmEiojMuICFNi5v2+ieVjnowFHgNB
Bg5LMiKkkyWAgi+26F4ogtYSH8wyfu0rdRWJk3hmwn/6YkiTL1VKQCusk+7qSY6Mok47hTE/9Hny
FVHR5cL3AyTyrx7pR1MnvWaoYX/UKuQPVWYK9pz27mCad8c8/OdLAl32o51l3H+YRgK+F6Nx5JFE
VbsRDeVGyKNzksZPR5kGA06BYYNvzUm3dZNe69ZhkcwYIKIP8orazH/zZqjqs9AwGCw+J6rJypxM
0vQ8xhFfag4b7qHA0GD6xqn+jODok+0G0Tb1QoAtNR7pZA0Ve6vAKgOhTDln79HUuzMF3Gq0hdKZ
G/rtscl3s3WuaOPTgWcgZ1bQqUi/yJql+pDpjIcCBlF1e5xJ+C3FWUqG/U5/pjbps6YoyVLgldCf
xkKR/TggpkwGwpPqDLzZurQEbouhhMIRulNS6mc0Pp+It6xFwQd00QD8Y5zO26HNNKsUi2DIHvJO
2tpmuDfm8DoNz8ibPlsgVHRmsKGXWthfhGq4POih1i/6vHxXjMK3kgtSbsRn6qs+a4bqJuC3VLny
rk7GBvHy3AwJzgeKAV0Rc/BjHTq6Up8rX/hsDLIGSVQlcviiqPbnd3Qs8OwoCtppmqUEhxgTbemH
2zIbLqkMARGWbUMx9g/E0fTmSExEf+Pu1qtKIHf5yjxSsC4Z20Hr4bCfs4X8Xr9wuhovbiLf1ZBA
f0+WlLlpZ/OQMVg7woszrMWw8gTImkal+QLxGwSLIB41NCY6QW8was1TSqJYSDQytEhJMidtTVvF
13eWrSAtKxeh4abDdGVUwk3BhU8w0lVN4ngJe5k4Ofx+N/m1OoRSxI8PcHKGaaJGM5sFbxX2lKpw
sCV7hRmN/IpHpX1U5IUm4KlyfWbbX/rll37DIUSBCsooOj23C3LeYfnLzFMiqOYzcRfwGgJpx7F8
N1Bn//4pPxurOFv+p7WTDSafgDtVCa2pnczUppy2M2z6//etfP5MCgE+DskUQJ+M1CJK28Yc6cpR
m+yFHjWKGMKrO7gOTqkb/2IXAMjxn9ZO1pMeXUhSlbSmae8TCT9DmQJNeIjkM0/1ed9RwSMvpaNg
Zn6ef4eeyHZeEVowhckTihvRKmEzHP/V0/xo5WQeZf0sNoYuF2jPnqiAtNWpB7SpeZL6v3yck/Fe
Ue7fTwoN9SiGzfxbJj9px3M8+k9HAgVuWJVoIrWdJ3clNm2zZ41fDjRNIAzvig7VRiBLJI3oiKwz
C/5nuxjCs79bO2UxUTwSd81Aa6HaeGNoIf2BvWrKjHLzzGv6/ME4D1DVg4T0dDDoR7FSRB23vU55
6iIYG4/RwzKXcvNc6eKnw245efzV0smAgI5pij25vmAyZDceNmbZuYj2zjzPp10HQJTzNJsyAJaf
B3dTKPGh6BgNbXmz7C+wUDzliLlw/q8aUimxkPjllyroEA+iQjfY/bNwcKvSJKRDii7iNJWfuYL8
+opgO0vECJayT5LVS8d+OOQ2CRc66A5FgE24vzC5G9jiLaWSB7c2in98QKQx6GMiy913QObPjfVy
FUmdzMK6NIZq4qHPqiCSokshjYJc2eFBUQAs/v06++vQoFGCProoavKvDqvpbGUURFF/i+uoJxqP
0Hov82Y4s2d8EvKhGY3dSRc5A3PV+vnZLAkdoJHzygx71FovL5HZAKCOn8UdWf+DtR45YqRkGoys
OaO7//QJCRMAihBFxqb8c9NHmGJaeGSatcKCB6V2nmq9fBi9f9GROo1QnGlSyHGyFg4qTqkhaXi8
7tHYkPyYyQcI0JV/38ynPamBIrEUAkcQVE96Mk3lg3XAsjpQ5BY9BwkfgRL3eV/WF4USiH3kzsTN
jHfxsTz+80eUqJxhqaJkh+rck6YTuczSKJlyDsOgxUthx5sGbFycWYK/K+d/Ps+gIyc5qgKKpabw
9NonzqqA64+ZB8cwF5HLqE7WV6TvxvJKEMlGU/x0oc5ztaKCowdLRERMjZsIZQMSYTmRUX1SR44D
9rdYoUY/Na8Uq33MGvqlUc+VMP266vFhOXlaCC2hNJ6WMIVFn8WtpeZBl8h79UbVKpfQ7bV8iM/c
eZbePe0VRPYyOV11Kdk5WV7J8WVKZig5SGqE3KbGA8eCdmZH//WCIGmYlfK/CmqB4+TPk6U1EwT9
7ZwHsjUxS3Hi0sjgP+d4B/fT0ZNJ6Bdq8fX3Y3r5oSdP9lOjJ09GuAVhGXIL7uAA82EfKNqAVpD0
PdcQ6xi7ddk8/b7JTxZ2agqZq4xnaPqnxBTUXaLc6z1NVrWDXUhw0OYgKkiz4XiWzM259e/XMg3s
nFT2ER0+C1GTk+MsRufRUIt5HgxzbjeS4aM0wK09BPB49ChadQz8GaZp1U0GoOlz977PnvZj6ydL
YKdX6UzcEUq6MjhVjCK7H72Y5H2IsD7N9T/Xib+saa7/fHUnTjknf/xfuuL8ZLeDAQ///R8wzuGl
/nffnP9Xd19fPtrm8K//cs3RrT+4tGnfY4Ma7NGlhuYv1xxD/APs6TIhF+tgjHOYG3/b5sh/6CwG
XFq4ijFrl4Kyv21z5D8oxaECla0IZtUCRP4HtjlII36aoCZNSyq2MQTlydkQm1d+XhUOswEUN8IV
szpcIAI2iY/O6kzKt8BVM3aHIbsRoPhPVnnfJVVQz8R+wtu0HnDYPPiKuT/EqtsOAuLf0bwU49o2
WVfMJnQXSgJyVrMVsZHE7mGeL+on4GuI9tQx8SQD5BezpO2EVTd067xfCaisFcM/ApFMm/lSSY83
ld7dq0LrFFx9MYTgph1eqlF4I4W9Mx8jdGF4OozSOsecJI5Dj3mIc0zuHMN9hmvqJDyTprKbdKuL
76L8rIrjXatoDrx8TLHJA5V+FqncCak91l8x/vInOTBNJATdY0h2rElfW9D0Uoi7Fyjk8mJh4lTt
4xGVQNSPbhyTfhc30hEUK3rBNHLHFrYjmb22oMiBEz+6CIqTSkfBbDMNsUA3Dk4lPOFRA3rtSwJM
UUedoOclMmvZRi3GcoEst3s4xkh3UMP1sYSk5KUr/LG4GPrj+hA+NNlDdbyOy7smvo2t98qikHTA
RW96pG7KnXSA7/G3AmGpXN0b01UVPo/lwzDetzB8hPI6zbdKSh45e9TVO7VsvLS66VHJYChht+qO
wtAF9+OG0SpPals7PDW56GbH1pZ5j8Sgg1YaLg7L1twmZLYqt4eSrQJFDKP7w9xfGgKwGCFEQz95
Zk3Mdbbbo+DP5eUM/DPCUn16gyg89l/Y7lYpcu64BhtZ9CtNvI4NOGWqAlf/IlOuR+mFyqM+lr8I
h5LiiwyfioV1iJTUnO0MyqA9JM1G0fJteVwUkFbqdJ1la4QR7bZsPbWbvFisiB118Q4H4pWhSJ6g
sk4qdSDAEa9yyLmURFTH0M8OX8z4nkoz6pXaCPF2jGM6UrvZuCCG7Y09yYqQKv/NUZhxJQhJ0lOU
kcNO06z5NQkp3jIUvN9nrz+UN7xI3tkKQxc+eB9Y8o2CBZ9RHLwKqZkNRBGI54h5DTy1LDyk6DqG
Gy2V9gq1hgftrQB5l+ZIKpWNZgqr0LLwjsC+lt2zDtep1jit9qjq3GG7+Dm0rg9WbU9N6RylPEgR
fJUYRalZvYrMg11SnhIph/tZSi9TmfKGBFdcE27ZfU5hYTVlV+EwXGCAabfJakbykhQUy8i6Mx5W
cg2MqkLnUFio00PBkbuDQ4rITYzuy9R0T4qUPk+p5VMSY8fGlSonAJzWM1ZBQ4ZZ7FBSVrE3w3SN
LgfdiqU6k7mU1HlzqiJINJUXNb9HuOCqzchAGgtfFXCBUzRbIGaJK9TBlB05re8ysA9a+yzOg1Mb
A0gy4/F46F8MglagnGHxDFeG9TDDsZEpAjBZmCyQyNZwySXJ1qZsJ2UrjfFKeHl7KKyjIx8R5UqA
SGygRf7EoSFMtW2cGnsqEAvQd4UTGQNTwHIkboeHvUx347RJ8QpMPAlFUYwteeQManXZtpSPDMzu
zM/gphzlFQogaZQ5rJc4I4m9XY5HNyvHddSdOfL8fA/6axHn6mVwdlR19RRdE+lhUUtKwdhofEMC
x9lv6/j6w5b218b/kwvZco75cZT7uxHuJhSzE7Q7ZSTFRoGdd1wabuNJvnqf3ySmrXw9dO4xQG90
p9q4fDpIeqT7/CrHEOQNa+9zkJ6fD8q/foblxP7h0m6QxKeEozJcSUQOGcW1BzyqO3cPW/a83z3p
cub60EqedXM4VLQirMZvhwApkBsiYLRbT/IwUnHE/e+79jsz8HcNnhzNM7jcyLbp2sEZPEnzVKfy
Q2+x691pweCW15RuXkhv1YXh/r7lk/vYnx1KxbpM1oCkMhCOnx91qvReNMeWDsV5aK16oYcsEdOb
XSva2aPU+dXX2KFwxJ1WgmKDvpIS1PpnLp/yZ0ML+hGMnuUkLZ3mUEVzHqW27kgBuAMPf3R09LqP
3X3kg8vVd8K9ESyfQKw8KmlXGXHpC3aeM13x2Vv/+CFOuqLLE32ORT6EZpPAc6kpvp/ul+rZx8g1
nOy2XaFy9qBJSJ64Oj4iqazeUC2dU+qcRAH+fiU/OuNk9FUHyRjjgvqw3g9X2CFx73R6R6fZOjjk
tlGdefCzDZ6MPksZ6nyMabB1qQ5xsT1wqA3wjEDxgBCdyS1Ln61VnGtRF6CI5MZ0cuCsYBTHRigv
Y13dNO/Ra+EmrraPfAC4YaD7qU92Iz/X6nINOplhZC6x9dAY5ziQLSPww5Q+NMQagb0urVIhdV34
HGJ4n5IzXsrbJPj9UPpklaKxBfoBFUJTTxGhoziXQxlRi7aYrFIqZ4nn4rHnWjh5ZSVYNkpmacEa
H9O59+HHnFkEP22B+AwoTvrtl9X+oPZlgm8ci+w4Ao4GAWg06993k7TMqF9eyoc2TmacVh/aNMpV
Fh/Jxv/QS/z4vl1Ffh7MgXIzuVwO3rhH/JsBT1jnx7OdzLCBcof6ENHu0UNs60VOvOm3sTP5Csvs
ucFwkjn8Pp9/au3kXeV91R4tnK9dNWjXSJ093HcZ5+LKPLOMnutO7pMfx7g0KQ3QExqiRiFvLG+K
ql0SRhc56bUzb+7T6fSjB7WTpHYeTybuXTS1rJUEDJ15C1/BNgLNOb9kLB30m2FyGmDRapQ008RQ
lC2PbMdVK2vXlSpvLVO5TvRhL2Hd/vvn+2Tw64vLKyDc5b9TDmyelVkDKdVwsZaKj81DZg33v29B
OtfEyagAcyvkUqMxBoviNdatfXqA73vIXnKuBkBCG9tqLimspZZRgxFROz2yFTsUhdzNKIA682k+
2ft44CXfhnIROeDJojyWViU0FIW7+J6Jm+WFps/hfWvPTvgquqnfrX7f4DLDTl7pT+0tvfNhOZ6K
CVdwVDvuIG3EaEUx2pWRb3NrM8/mGWDOZ4ern9paNqQPbfW5MR8BRkHzW+dbEn+u6nBVwfrHkbYH
16I+5wqQvCdXm39IcPk+9UmY4XuCRQilJqcBZDMXinkYvis+Sy+S5q1eFe5BHynASgm4dreCWjuh
uqcydcuFJjzTy8uE/6WXPzS/zOIPTx4NUzWEA8oKcROv4k29MgJp2dLPNPP5WP7QzsnoASbRlQxh
Ykjf9EB2sKT355V8Ha/BWewKL/b/Orb+oyjkf7Xd/inAeFW9Fbdt/fbWXrxU/xfijIzO3wQai5Bq
oZefQo18w9+xRvmPBSBJRG8BQ0Et4j38FWvUlT+IMKJOBOa42BEt/th/xxrNP8jFQHfC62w5GC1A
w79jjeYfBLQRhHA/UCGKyf8k1MhP+nk4Lu2iXyXtI1uLvZTGZ/g4HCVBzJtOD1XOYIUSEfiz8cc0
v+JAWx2/JOO2QNRK0Q3uJ9im4GvU7ob+QPXnrYgJma1QBDKWaFH9PN+0KtE2831krSyta3TEGJFi
pilkTiThy3BTm2tUn6rqT9CUVY8AYgodIdc2/Rho2AkOw+jEMtd3RwcM56rZbVWvyYrkVMcTIVqW
QaqwAm0LnDC3ky95ukrHl7oL4twTtU1MaeHKdOL3xaLDNTcAW3MNzIwTr5qb5AKjVstG105kpd3B
XrNxUVnJfKH+Fr/U7uRMnuV3myxInIPhFOvjXvgCF235+ykY7MRB2AGwt361+C5gE8NLusrc0AOU
63Qu1bqO+uWwnp7wLLnLtqMze9Pd0U3vyl3t6dfdN4ISY3lZhl4teQM+p1qABwoFjFRFETEdXOVG
HLbm69zag+zH1u7YX2Wie7yfcNDYCl/NALiWZ7omwK/entzjkyBf9Y74BQWlaYca5Wn+rK6HlGoj
vxd3Ug3qxJ3CJ9OhWLJZcWsJUtWWFTdLfA0wvxXk3rgC3xKv6wm5r3NoA8lwhm/Ke3/Zv3eD09Sr
PrP1W3L+l7Hi1pVruoM/es0dOZwci8/b8N58ON4kvlo4A7YmIGJcitHcqocVRC0WqOwga7bC2+y0
LwsVLQ6E9MIqNvBSuuYbobLUwfsEo+P0PZ0ucwH8gm6TfXTBTgOYdpQ9wu2bo2PtKf3lktesqYWS
dqVEWcb7TJfH9YUaBa18A/s6SMJNK62i7LISYaionpns4KSYdnmHJ1Me6DGZ2iCVgbzY6e4I5rq4
J0oUd8TkcFb1lQmPZTsSrpVnCbC1F8l3SFIwXhgwVCiIsea+agUwGhbcv52ZO+r91cbBNTMOkmpP
2UzCgu4CwKpHR3mLl4NrUPqUThMriBM7/RJfWcG0zq8oLXSqG+lhAifRO/VN8abuhHV5pW6PlPu7
8a1srWsnuaGEmtqp0Z/wc3mWalu5aXblrk9ua9WnEi/dVZmd38GbcZitrnJNKTfM06vxwbzV/fae
WmHRsEs3ucR/fgdGRr8uB9Qu68M3yYsoT7ZVJoVqW2/HwaeUQbnE2Lyv7ov4urG2I9Wtzod18frP
Te5jtOpk6/u+1qAu0xA+IDpk7/l5rTkO2YR1lqCw6S/DsV0NvurXwbnD/Wnk4s92JBmd/KIyR7b6
cztTc8Q0BYIOa5pwS5WJ7uQ35UWxTQPtEpEZ5sDYjrkQE9z4KrnnvDo45wSzp9vvn58BcjQJIYTA
pNZ//gyhlrQh1f+qW+wIzDHTcI7zJOcJzw/bxbf4TNd+Pwx+OFb82d5S9kASmUqLU8uv0CRo2lu0
N2xSeaPh7eMQr3ap/x635jdMmVfnuvk0RPFLkyfnRa3v87lbmkzWs76HQrxSXRM4gyfFzjz//7Ro
nTDxze9t6iaGhMtuChH8tE1Vao9aclS5twkkVGbnUF6mLKvzRYjN9VqmsvZJDyhCa9x4r6f26Cs+
lY6FNzGD5+E2P3iR4VXq9eyNQeSFrhws+9el8Jq8JV56l+0p0tu0F30gbgU3cYYNVymwLugi3eUt
pg7rIdMdn2hbEa/lxgdmMRurWN9a8bMCKiDbZ9OXfHjNlZeIvNaYs+/s+/4xylxcfapwlSReU17D
FpicJa4jPcLcA2bIBkl8glLrt658HesvkvggQnkx+4c5CcwS+LRzqNcSh3+nzK7IFqAJid0DjvFu
78IBTls/xKWyftXCLdkxYCW2ruabDkbLQDWxCjtnLJ+k5DlU+Uj5VTPsNJWPUOyFcMMWQsIrylep
nxxtzQXVLI8e5cKTM+SeHJKFdEClpeCHycpM5OmEja5vKSB1Z6KT8HeTHYX1ev21ANRj4joXqyox
/CMakWvRuh1V8GQjIcS+Q9wXOgdKF2YqZAUJ2/Sxcw3CmOaNedxQTdW0HuyuMr8QWN38EBMwymap
RkHp5piSLTnCuxY5JZYHYJcfWmd8A1RcP1PInQXdZmaFe6fAPor2yXxpPekeZdK4hlHD36xE0RkA
oAWwRofiUum8qP7SDht4EobkQy6wZ78XXnpl10nBlK5iWaWax2YfsscGsqODFlZUn18P464q96Gw
pW4U+4jeH6/0gHVmwNQxJ2A3urmnp17iqunjgahouwGThlNWszGrx87pqofJa/ZWdUHJcesWJF++
pdJK6hzIjVQbt+7s6/e1W6+7QNjLTwj6fZg8K4tM6za66H1MsFbHba3YUuFnb6aTrON9/l6+WIob
IZxsNoM37ijKZYCsEGdDbhC8WrW7R80d/Rnm20b1jvD9nYa5ovlNYD5Vd0lsz7c0XdrznXQb3QCp
4PBU2cbhPu++iuN9xkUQlw1lZ3SB6A0X5GckmwLddfvF+CZ6xlbpNiR8NTMYtqU3Of3u8MwRpHfD
VftN8iMsvidf3sMkdLVmfbiH2xBi8eQKttFAnrLZSm9bGfDIfnbjCbwYJwHylqiRCjB7eNbnbhLt
j8MOUtRC1VkdnGlyMwNYnaewYX+LcYuFYeccW4hubs2VKltTeR0rvMWc/GVt5/vpohvBg3myiKe4
PThJs6KmunxK/cIB8P6lUe4zwKkOR1KFxWE/P6HCKX3BNR0p2usX2f2BIfRXKFolL/eiyLujwAVW
Ht0OS5o2sERXYzSBm3M7qiidZrrKhHUzrXk3emNrr53TU79/SDGuv1d7t/0iPh8zUJ328gpYVuo7
6XgVikBALiawMUdAW7Ah/ck7QDQVuRNvlerKFB715HE0ghgET/jUdyu183tjJxQwyOw48mFoTk5N
lPy4ZkqbznDwcvGpfkA/QF6VY0viyIA7fJZRJm9MJGyyj+/HA2StDfa8Ogd3Kle+FuFyjjxwWATo
ON+lL8f3eD/eGSQdWAuodpNc+Fe45N3ll9XrwpBMnSR6OpacqlwYooynmvs9p6gHDbCMnW4rvEMg
ghCkSnZ64Rqpr7DK0iEGtahOenvwpM5OpUAXHeUWDEn/rXufvCp2GxQ8WPHVdtjaXCF0YZcsSwC4
zzHOHRicQ7FVi+uiVCD0v6SJTqLWk2cb9KlavNZfxvxpIC9prMzaD/Erwq4Gtl93xTE5t4/kz2QP
L8zmRmXrNFYDPnVs1k5zmXqwVfUnaugb1Sb3ANn08D6CkhIvRQVrXDs9Mme6SxZ4p95a96rMh/IV
wy56HCadnDxjGCR3xwceqt01zBmdMa+uYgNDPkcIve8aQlvC/PA5ZctxKplUh7HtU0fcNKvaN8yA
8sLrDARVGAzpprIuOs2H4fCg5rcV8ND5amj44Lz4ydORWTh1smwG+ksWY6zot5qXxPsMtqNEnsih
DCpsLw8aBsu7UCXiWad+E1/lTY22EcTJpYIcwJ+nayn1w3STctTXh2eoDOhIUumKm146umbhcTtS
AVoNrmvGa16LhlAEDJaLrShzK67cBKaG2yG3wBQycSLOI5Ng1ypnal8dXKu4UuDJ0I0u8E9D2Mbz
Zk6uwI0UT1mybzpwD1/00TOEQHzWFO6azwnJnucFBsLcV3Svdc3A8Ke3mHiN6ebZJmR5AmK1axWC
hNuGfTHzc9MRLFv00mh9dKJmm5foCL5gJAksKvElDftJb6YIkSBwbUPwU/zM9avUyWunEC8l1eui
K5F9srT71wkkRHRRQjk8gP9xxC2xOcWzOPZsIy8J1GDyBuhxK/0By8OIy7Ct7KzSVr3oKXrlHlyv
xcmme+LG7tcz2hDQXa/QiV6Hy+juGDPW5nVzk90KzvRkVdy47BTZ2ObwFLkaLEEffUg2uFz26sY3
Ew74+za9E8rVcjFfYbProp2PDm6pXyvWXZJeGc2tWe2OWVCY+xoPPfFSFa7n44VZXo/1Ss5R39nC
K7tO92iwNVjf0EpMTtHCkUrtIcYuds02omW5kx8uZekOuvXgGc1qmK4abcvpgSwVS0jU4+gNmuGx
84757XhYS7k/wmuxbq0OGuqmIahn6jYLsFaDBwgSlsHeZOeZnvsc0cJrj6uka1SrhrRTyLRzCQ+w
Euk1SDA3bm0CCTAXQh4uCYRoiy6oWecyvpBczlMPX/S8X09JgKCETc2kH1OvlR2OXmq6kh32T3fR
OrIquJCjBw5+uD0OgW5xrPDAROfzOh5eYNUZmZ9Q6oT0B7WOYSEj2msrxYeKuoQLFH9cJzDlgsqj
CufgD365nvcpoNCdyEvm4MsRgJtW9KC7h3Xn6272AIUiuTKf5sKO3Ho1bjGCRmHhmLzPwZec1qku
B1/2hef8rnMPkde5qh+vCdmbDmIGW91yiXSyoPYLL3UB96xTP0MO8pLehex2e3OdbYdv9Uq1TcyB
6hemrRfLLpoTiKnJnmveXlma4+NxMKid4VXk4LjSfXnLIrnCiJMNYjN8gWDkGZ5wQZyGce7VnhA0
rug3fr5evjCg/HFlX4fUbjd3jAjH2JRuGxxumzV+iIHlFe/yejLvCbUEvNFrqNMMSTA/tt451WPs
pMAcJifeHdrNLN8Zh0ecW7i9JqhoymtVvK5RbyAHUu5TRNaRm3M9JfSgOLAiLXZbw4ZQSwSl9WQf
T3C6u8sgIvlEjKb7cCMogTKmdt2DpM1Y3eDyNpEnlolbSIEgXkQ6Rk0mjNfSAV+HpXYvbVLF0W4a
+b2wxdo1Lbv5Nn6db2B5VfDjOHr2AFGsS0NJffn2qFymHEJH8yapNqMFOTtQByxgHJg1ioajxIYD
PIOnbH3xDWqObQBF5bR7XI/zuswc4k8uRomQAg3y+DLF9nbKwvc4vBE/QnyFUa2xHr0DEasckqyj
woy6mdkIicc0XsHHaHYEDTgPh7nTEsZ9alxtA1jZIWyGUqtjy9ZXw7BVwsiBkwa+dFqN5ZtZXgzV
3TzcN4eLpL1UtC3BFyyqzF2YtbZQ37btNpu/RfLX9mv5ljozIrIgNr7KxKdkQmXx3uheLA79YXuE
1YV+VQQ21t0rxetUXHUUEhRMfTGglMbghgCIsmUP0TYHDgSKsDMHBvps3lqBuhOPF4IYlGoB7up5
KXEk2gLnr1jNA66ZAsMFTFh32IzJpp6uWjZvcULtSN7sYnaS0W0d3e+u64tqk/owe3bdFVuEy03G
Nlkux6/WpXln8POdsbgOx9sDD8HYVqRN/aBO32eaUvnqjpuJzimx35u3s9P0jjC4iCri0Em5novX
TGne6DMqdw3b1wvLS4iLbHF4/6K7DBl2h2cg25fxuvkeQbA7MFEIxnQu2IlX6ba5QoC1Ifp2T2DK
74PUzYKRjCmzEsMswBvX4rrcGZfm9YCAaSutWKJcZY9QPvSkS41yK7xBfeAFfbbRnEF05cirIQ96
1YWVuzPrIbch0HE2MwNfG+m9c7O9RMRtcjTRYzK4wy0RflyACJp6R5VPJR/cmVX9Wj2uVOI+yebg
GLviuXxUEnfCjWf+OofrKb2RhS1GLyjQqqCK8UpnFwP3yE/MuR2v80fQzF2yPxzs1F3iiiiK6ncW
BXtaxTPyNyfTOTR7cvQSATMLxt6LOVoYN0jbwvJGUe9SkL2hNTgKt2kIGx1UR9P4morXkCq51BWm
a5WJXRfER28y5WlCaqJ64rf+gRWpJvZVgnzzQs4Qimdo2xT5XIILIwaJtT8TADMhewfIJfp301gX
zf4o7dQWzIA7cZlJbwt+dgSYccYUNVJZPjjklSxxjclBYqux6UHIIw7LWskk9IfHxIIF7hAdYOuV
toSx584bHLl4w601rB/b6D1qXiIBiHXB7fbuoO9T7U1rv9ZExzUqy2q8n2x+oj4EHAbzN9Svox+P
jFej4dpLRMFh00Iv68RPqgKty6FGrFLWQuYVuKFLO6v1Ka74YsUrebgd9NUxfJFqMKMW0NkNFnFu
9tLClBNXacAVaDNRJoU2r98eXQY2HjibfnP4NhgrVf8q7avHwc/YwdHC4Wa4OgLuqqlWvSxqX3gg
wmx1vgJZMNkSWI/w94ODmgtr4ejDJgbDqncrgADmENTwSZ2DBSHCTgSYkUEtX43VrRHfVJC8VLdr
3dh6a8q7ybw6KFgzZg6r3QC9X4dzxWQGdyjbc9C5opszjszLTnE7c7WEb4+PbPBljSD3ay4SvZ3F
TR3K25RprFJna5XeXOH3TBw8cY29fiU5mDZ2tsVqCU57R2Q9epkdZMR27GqBtoEA18KXtcdHwWmo
XtywNztxu4xolzCtyFEOYBpC5Zj7MepHWIEz7tvMb8Oe/PhVqVkqUK8uIpjeMzYxv0VzBDWR9LCt
4c+9YTHmn+o+buv5/3B3HsuNa1m6fpWKO2cFvBncCQEQtBJF2dQEISlT8N7j6fuDThklpU5GdY/u
jZplnspNABsba/3rNwnIOBxQoN/3anzm05da030t7+PWze+sqt5LuPuLW23hVhgJtdBpBovCCpqi
SyxLBL6DX9WWEQzfHmzGkmvek8TiPZ7vVUNdyJE6AyL9jttvsDc6NLqOtgYtcYxXYjE7hxE0Fbod
3de0Incyc0WIcUAw7fKF+UJnD3yPy6O09m3zDg/nV75o1uIXp9Zyvv9Ii46Ldj9kDxgNLgX6LTLm
MqukDsiJ7Aacl8m9dHvzHu9tYi+cmiQ0sEVjAxHrRXS8R8wn6cTVeyGwxecECGUikHPtF9ehT1Zq
ZHFxPgVgcQWEJdLSW/4RVFu667bjE57ep8BZHGvflfmg0VWCnQP3TBaH3o0gWmQwhZy/PL/+TUku
cCc+JE7n8OlnXPEMrl3Ifm/ITQ451RasaS9tu/08h8ChE+Jbt05W/g3cDaoEarLVtNVWHDwA9fVj
egnJVc9ICH9BnFjlMJMzDBwkzhgjk6y1eLIDcQJfjhYtHS8J+EKA2Z2jrtqDvmMbnnACrPlpYul2
2ZGtLrLzs2dvCTq3nnvI/gGEdOevWgvdkn8NtgEg2joGzCofzF102327iq5kPnt8tfm3eWsuXYp2
RiE8v5RzRkowlVOhtFxKRom6lW6KTRfsmDzNhBvKxM20m1bAO3awUmzvep4FeKtgFVtUXw69/FLY
zFuWdvYDsBiO6sbfdI5KRYCBHn/mr6RroAouvrGae/Y474L22q/1PRa4Nmm5l4H272YY2r+fjno2
WygwCCPb5gOAnpHlbk0cL7/7Irj+3S7QGRozFpZRoRlnG7IQw5oYlGqeYVBpcol2adHb2A23hnOg
vR5pPv88nvlwDDl/CT6veUb9mv3IOkTEygc1oUUK1txiDJlvaWW7Y0A/0zjdA2M4TkIaBitcEUIb
BNuMNl/j91xianxE2Xz5PZIK1YeREVLWM6qE0RWt4ROYZSuH8h08sJIteYVXOx3UI3U8uz6I18ED
bsUZVpqPOGWJnKwZHwTO7ApP8FXyTtfh30Uvi0O5mUcg2VOTXpu3DYcpn44Npt8AxoKrv0V7Zb2w
NYCSJTEgTM6e1TtsHEkOBEHKH5mlXXo7GOQzA/pyfYoKAQChArymszfdy2MoicaE1Tb+yVQY9B5v
w4/ujTx3WXYyqhRsJa7nAUPgeA/kwdulXe2YY2zk3bAE1YqW3WuqW5RDo22+ComTiCcvonZ3Foiz
QWz20l3ZL/UTuED/JMlWudcE3Isrm8E70maK7myXvcwOnS1D6tTV1/GNvi4PKV0qX3r1hBdzfS++
9u6wntbDPt6ajnKrSuvpKj2kN1ls4b++NxJwCs/m808vfIyuqK9UBErAahY24x8fhWgetdi4aTri
Rljn+8lhULxJXwWq5SsPs1Mr2VBy9dTPldthHgLXesUB2BINY0vEqbgDEwMH2QfoZcdqtwsXBPgK
W95rvpw9eSc5R4KA8mU5InuyuGOWcAVT8j6EvWraiDh+pPqyOCwOwXr+HdAMsvRagABQvIUkaLj+
LW5E048/v1Pyd0cg079/PuNzfwOPkIwOZew8sOofcGx2lBt5w0x4ubCJ3XvnY2PXYGu9s+A856lJ
P4KHAT6DD5gQMI7hW71P7i/uvW+PFxVpOFRSxO/C2fEylp1fY6EMo3uFdTxjAteYN9eDYs/1zXAI
nIuniz4zjr5s909rnh0vpO/0U9SKWA/zjj1oTgu0GWyqfb/Vj/naNyzztsfAwB7fm031NrcZsx+N
uJyR7AorN6sfl94pd1TF6WE16PaMD82A3TzqTI6M8h2QWO+uP47HXrSLh5wpKFvzZjx0d9Fb/AzS
Rsdo3DYPtPk6btNQN7xr8ATwOJCnFXW0uqxX2l458vKkh/hGOfrbQd7gtkEI7hH/+OhYXxUQ1eJf
NHEg7y6jGatd+XdIs2TRzU4odGReoN7FidQub4YdzIzIlvdgj3AaWqpw9TD+qFferbbXfkwbfTdj
mOJjtWtfZkJGvRKwpt0VPWUX2dxHkywl3+22dP0gTZpk+Vv5teOD1yz9m+aRen26QsTLi7dRQXvm
ahDE5sBX0e7WnNhUlavmVLgLEmyXmoNv7AFnD7t9jx/wdoYMAUA8z1IcWp1ju1PCjx2HAs8Vj+Tl
LVbFFSI+3gvBs8hwZeSocfJeEWZg44VsVeacG5KreE+5lNUrgN923zjaSmXyuNSexj0Y+msD3n2c
CRHmtuJfgEseX/u0x7ggOOmDfG2ue4AtAL9D/uA/eIfkrnUIxjkCGOzMTbBXXGXrv6ucXxi4cRrn
nOThNdz4VXqV7Xl7RSRolLBA2Zepwt9tW5LeEIGr2F+Z55P8KR6FssTL3P6LpogvN0wcKmefWX5o
03v3F4ifiHe+eVM+L3n2pggShs5Nz5Jd9USWb5xsgaF0b5vAkuw4J4a18RPYZSxWo+ya462X/ari
e2k8ZKNok1pih9tIsvrJ8YQ77i/fzPDFG2BPFXd6aZNcYbf3zU4ObElF841dtNXnttQsGY5vJtmJ
U9qlJb7GzQ+ibAkjuxt+Sg/yE/E+dUjuEQgaOPQy2dIgw0HHzX9proJbArofkutqzRCI97AF8CXk
JdsJPdOMcEc3PW8OJwwtUGZIViDMzvgSvsrozzUGBdgbPDdgySj8rKBxlWfjMNNCGYvZ/OvyHof9
EzPAgeLjSUTGaCfikhDaWVW9S7e8rUw91vI4I3xVuGlGWgc+YfgqQ3oRZOJmYELjfeHDnpKuRpQ1
Ht1bw3uGh/6IKaiTH6urgBMBAI/gq9fsdrzvc+41UbtbxVib03V8SDhCokf6kk6z+Xcb3h6an8ld
mFavA3kQR/+4UF3aO3XN89qkVwtpmd1BaPsBtSmcrPxqPuihg7jhPnscSTRIlyHcO5Q9oiNVTlKA
gq0bfZmQvdBu4GtlULP2HCvtG+EW0TuG5+1b+Ub9n4Mqck5li51u0ZrA4SMYBnA1XWpwhkzQVIYY
G07C/GmsYDHwudfwJbLpaQUJ5KaJl8kz9Ck4BeC66ru0TK+D525YXmkmTpZ7OuKZKSP8rA+Lq/SJ
2QuT857oF7sAPAmXOn3fYwZnMLCkN9ECoFJfGJpozBbjVxTB24AufJ6dBr+aGCTLFRGIMvtnShTc
Md3r+EUM+jczdgY5fi+tGiu56df+4/CAhXd0RSSqwIf9GlNuG2b+SWTWVg7kWXGzs/UQ2fkawtax
vPLp0XyCExzJWEWc8vfmz7mgkK+BMuroGs95vO0nw0nN1RA7oBoGCZ1L4xqwzvGvL+nhPqxTzz90
Bo6+IvYUWCkaZz1CLoiS3ieYqeLKvlnQwOyM9+lJRp8XUiYNm3RrbERXXKM6sPpVJSypxnB/5sG1
q94myggOXeToL/kt3TvMBqosu4nsDxLBhfLk60mjoU+EYooIZzbJmg+/T2zkpipM0vDYOsOb4Xpb
c+Vt53ascKDqOZMLUFS6Jya6773dAnDkbzM20IPAMrk4pDa2EeBpJtPpyg5cfVNdEoCJl37gXMh8
+oGdFw1RVMIZU5c4OMgwO71t7c52QEsGBPNtk2FPl68XK6S5ufj9IWoGfiqIbLgxiiidFedJSXVU
+NwZ/dY/IZdeG3a3VZ5kmtGFfWnLSGfcezrl31Y7N6tMjVAg84TVulWzEbbaCdc9WhRrsOtp6XOP
KW4Wjvli8qqvhpeBDz12yTQ+LnXU3Ode+kUz+fib659JwewMsovPvkHIbYki02F3Tbfmrfq2KO3o
yOiyf2fuDIMWeRPUjbduNa2gETSbWRs5bKoVkQ0Us9yvlXxLkXFCKFzclaeZy+I/F2uYsg/tirqD
0A+oYvADrlATLmAsLm78fUrOnAMlFn5RAYF2xumQ7s78TNDemep4h7qXOmG6VW/ZeFvQJGGejN16
1iXdzkcjf/b8TayoUAhI+Ah/IfDFASoBmXRoO4SwDB9YEZzFmln6Jlup6VJ9zN3Q0a/Utbovr+bN
UdrNw7AV302nd7PrYMXBKLuYLlz3/FXnmAdmc1sGdxu6o5Fm07giALS3DsMx2uSP/bq86LE31/Bf
rkCZzyH0biS5n+3gTB+muNS8vyAEVFU/w/cGThD6/TfvFGyKzbRBPr2nt9vPLOfmetiVLh30x6zq
EbWp0yyh2Fr5Pr0nL0HcqSeRNw/SMZXcY3yInWBFtXvDmC4uQCYpzeRltk9Xoa2cZlUDARm/AIBP
/u0l6SA2T18uDj8kjDaohaiU8OXg7z+dC5rSaqWvlQykt60z7fvMSfaG2+ZuZk/rCtyQOgKYhCK8
PRXGGkuBDTTQeIlueIPDJcATFItV/VzdtetuldKl3tX3Koyhuer03PGqfZmdLDYgbo7y7K8gHG2N
Q2cT4QKuuZSfFrQMwZFA231D3BltnLnr9V0CNnoHdecgP4Ek+ED9nlu6oVvcVjZDL8SjqROf5rc5
Pfm2zPBcupl7P41qKdq0AtE+Syjw24C0Dt0y3Fl3O0F5m8WmGwjjEIV4gnZROgbavIpiLzt2RxKG
Cptnm8InhM1FGIVnBz+Ud+PAfGOygxlHttKH+ERdMCvrIK2DyQFeTev5ec69CR4MN5Mz3VP6+Mfi
ivGqv/VdJL7EKj56t8SOCquFqwNvP+tug2N6a8GtcIn0lFbVdrjB89MxiORxKTLe5g6y5BwoOKNJ
lnPK2wkYxoEWarV7mbBAp9lVTm+LDyEjb9kyXd9KmLPP30VSS54IhuelgVKwLE6tjR7UtGTC6a3i
OcNID6aFCKHxVb8fV9aMF8gvI6QRS9/MkiHCa2xlV9tg47CNbM9R1t5pcIet6cLN2pR3yi5vwBVH
21jBGWS4GaxnIuj4ajjwwiJL2Qf+MrwftrPUWb7ybqkSEgqtpfHEqWQEzjwuN1bJc8ZRxwwBvquj
tnazo0Szw2NquIwQQks86MWKV6O66g4LW4HgCdEoshok07Pgldr3ccbR/4VQ/kc6nP/XFDawtD8V
LvZL8/K3X2SlNePVS/rr//6f25fsbw/hG3/062/j35KX+m9u9ZK9/Ayzl/qz7ubjn/mn8Eb8O85P
hizwBcP8H93Xv4U34t8VqNLwh/Hcms94Ts5/Cm/kv2Ntwf+DEs3gk6x+Et5If1f5FuA4O6cXfAji
/wOTny/saRyb5flgxuaQ2Hg8qn8/wKp+TLpoUUFR0HoLJ8nHJichGE0BNqy7cAFpsnooCDxu+mST
L8iIMM0LQw/xvOj4+AnzFcGrxs/oA77/dIamje5HZt1GNgfbPnbuYrop+025XhxG+161Kte0JVe8
gIh9Yap/rKpos5YeGjdG8L9feKR0ntrmVO8z6iU5Ms1q6sLkYY5G3NfFIcS3F4kDODkOqJvkc6Rr
aMy2qY0xsnsf5NOPgAtbKKPCSokx7pUvicDPP7ofV/dpubOyibzgQlMblhuLq5JJokHxIvuX/Agu
rTJf9KcnN/UaipR5FV0Rra6k+QIPkqJLmN158X1+MWfisFiK0zrx50YLYpzQpcsGoMVQQzfGSOnT
C338qyz5rA35fimdHgR3P007b0S0qC7GLJkA8sJ8JdbBTpkgaWUSkXo//7zSvL8+l0UfF8UCnAyG
yGzh7N4pJUFu6bwhFHdWoXSoUIL1/2CCc77O2c2LhkU8CQI3LxXS6zgAUE+VVawAheXFqpfzu6bz
oPwIa6KqHTkFTzButALrGj4af77i788anYSbOTkCb7F5O33aLl7a9XrhC5AnDjLoUH1o1vpBZLKa
3cx6twurzSfXlxusK5LA/8h7OdctV5GRYiGFJ0mcH2cHgdxVNvEephKUq8GZkb5Lxfq5fwUuERym
n5Y86xLVKurasWTJ+cOKKdRf0jb5xpzHPssBoY+9ay/AdP/NXf33dZ7dVSGRjDBIWFSBGmgwzQdc
TnazQwflwOVp6rf79tM1np0sTZcYZtyx3KyektfGJt7MMxB1c+HxnU8szu/l2fsRJxI03ZF1hK2+
WjR8Ema0U7bE+/j60pjz0jWdvSNB2eiqMW8VAe6uCJVlVoSlK/3CNX2/jI6KHtWshqne7/u/U/2m
Qyb21ysPfdmdtgpeD5eWkedt9mXnGyLpG7OrIDa/v6+TDrmUBzrrBJ38vFB+6Y1mNX7r6IVwSiQy
beV4NxTEYJIIUCQ/uibaebn3rNfFullgzJR2hDfSiZlMrOYIz0GH1/emgsdKpWb1RrnzA/0o0aMN
eu0SMGxPvb9KYa+YmIT1RD8E411hXkpT+QLCfGwJAxxg1h1TJ5xtibQO8tZLMUALH1oaJQkvmluU
lsBE4INghxgjSHskFIf49c+b8eMwPr+j3EfGZ5h5zqXK73dUXOCnHnjc0VG6aU1xmQvTMhojshSH
lcA5mgTBa5FE5GT+inQC3ol59JLYJSEUtrswvC66YaUW6apuK1fL9wZxxokHW2LUrMIDV1PeyLq2
crCIghTdfMA6y9iHabGXovyoMmg00+KtKWku/MaSGhGpc7vrULnV0sNCNu5aUJAoYVoG1zOohIPB
zISoL7KG6GDAuwNZXpbGuAy17kbXg0MNL1fBuLBCUz2pj76ZrlIfTuTIe4ZHs98vNr5qILFBADNT
RMf9wC32BfPOgEstx5D6wLArY3HLZPwuGGC0BZqdRkD+kF9NMmH//AC+6MPnR//pAXz8/adPR5OF
i45NQYJpQZ8mHAV/203JSi9qq9d+6EN7TQyJDbx4aeHvviJwYCQJsgVq0XMQNa2nTgwUZT7SR+yn
kpWHPuJYoaEEuf5Fv3bJ5Xw+a862GieEzpKgoYZ6/pGU9Lxr+oYFPZTjEe+YYuwmr15H5p3cMYTp
wgsfEOmbS9RnYziNs0dDzDj//ad7Szykluk9K0ru4pp5CTxznOz60KLL159ixojenrEakZcODO7W
W6qMzn9W82zb+YeHLL4L/q/8+Nd1fq6/vjm6fvstZ1/QzAimOqpnTijECIXhjBz/R37KGPzrZDDg
pIwJMPNmjPh+v1oinzMpTDQqPOlhROcXld6FG/rdF/m3JaTfl8AGUszEeQkFCEexYic9eKuZKq2s
k4O8ufBqfP/4/n1BZ4+vkMWFGsyrCe6MC6Fp+uXflwjO4SdfL35c/DB/UyL/dnVnj8gYk6QNKtYz
qOI4QkBZdnC2t8OD+SytoDDbi038mF5yrJ8P9y/vxafndlbmDIWvkLHJskT9WnrAWVcRWANno8M6
P00upBp9ISF9bBPVwACX2pHW/OyuJnjO5WRWM+5wDir4srgpMYjx3P4qvwFvWoMdp/fzfAJPVTv/
WWyzg3T685OVv73k+SSYmUdE95z9hkAz64aoCC6Z9grBSVX+GDFONFPsHJAFYgh+TcOCdGGjCa4w
4Q3RvCfiuE7Qt2jBLYESTol7blcLp4aBZhlEy1DVll2J+DMrnYBOFJNZsEGmt6ggxoy5VgoQVWbU
zN2pURf8feMKaOmKsNs0vmf/+QrnZ/blmc7pA/h+UA6dd/7xYqoS0H1usnLTMfht+11fThcW+f51
/LTK2evYiU3SNrIR2dpNtVF3CN0YQY4wCuYj7JLhzZcRysfG+bTa2UMLu6pAMsA1aSWBEQ8qUoq+
lZZS1SwLmLEA5NjsrrnHbhWlcOzNbcH0WogR9wbo2SQBF9MX3e8RaINHIm6ItOcp2ggpOlGsTAeE
VZLyJDB1/vOzEL8puLG/+/fDOHuvu8Yfkzzkh8+TE7Qbc4FqHupNjwLjIhzyBTg/v01nr7MkeTkR
ozyUFifXdhmesp/Dbbzu9rPVm7apnA9GiADbBoC0T0GBLhX933Vr+FqSvTUPSJHxn/8ENfXE3OOC
vefe+eDezIg0odz7aetdM7VmrnipK/1mxxtzDalQfeHpf36s+B3Rhklbx2iJkOAhO/NRcwjhaF14
mPOe/v3NIpMK0iacKsIvSBf7/ROkFwstVwbE/tGmwY1ldpaDRi5vRYRmH4rgP6/39bIwbOSrwIVh
APsFNlE4pkTRpz5uk9uK4aCcPPLrLuzQr5XR74ucbVApGxKTEHRKsaA9NWg/hqRyUmQ8VH1xpboG
J8j/4LJMHYSW4pMT6uwuNkpQtL7IikHNNEpWrMpgSq50l06oLzYdWEnwK3EKIYlwtpQ462wEX5aG
sZZAYRXd1Tpjm3XNbYGzkJ7KmxGmRNSVlooeqFMbS6DJ8gf4Gw0x1u1dIkPQptnyUFG2C/UgN9PN
hPSMsGl7UpuNrt4Q6gymCwFnAVtzKNcl4r1yatZ59TiV71p0NyGVWFzlNUr0cmHnxCX7ur4yy9pS
Pain3k8lfWgVVGIhuhCpP9SKYCsFQpT8VmmUZYWzTcbYpcFWvRqQsGsm3HnDHTPD6uRfvUA0ile4
PpOYODGdRfJeQBUzM8SbZrxrenNXY7MTirvSMxwPXbVYDcssUa0gFW3V7EiFYO4raa5gPisKycBx
a/fGqTQkTCBepuE+g0Gre5471MW7mU93+LFsvQz9qvhaKeI28vEjT7KDGXs/vbTB+QlnAHTPbae6
SsCgzZzWDbt7WSyK15ZsuSTkVPKOsp67QRDaCREyHiHhY436adIeDOzr88Fw1OlSjOc3sDQ7QQWP
x1FvRsPPdoIv9YPXLSiAi6fZ7rZm/SUjf0ZWFd8r4aIf6XcvFd5fHEZEjsv6efEPCNlUY0NPPTdW
ajnC3X0dQ3UVIjkuFPbBMF4qWL+WNZx8xDfiEcPg4wuloZn8hdcrHBZhbrqpol4LKfrixSlqQpso
KStQuNsNs0C/tOVC3dbVdUt+zzin3WdvDUG6SaE6f37T5wb+7LycG0yygmQVs+zzZOa89FLT9Lnt
fbsvFgFZII9xc1VD0DawQJA07MTu/7ziN5jCfBv+uSTkht+PaI+c2xT0BlamjOrYrGy5JKxeEBFE
z4kIb1N+neP54qfYUbWhRSKuFWGF1dzkEY6AqoILSezUaroV0dSQ+gpB89GI+WyWIy4Eim3iyKxX
TCvD1l74PycR+Xnv2UKrPxbJiRgUu+6V7ST7u8RbuEh7FKTPoXndFJJlmLDWcEtA7aWMwW1tqOgx
a6fWq2WnY/o4VU7oYatfSStwpq3ekjCqU6oUzaPCiDKDqu+l1U0gJHeLmKyC9hZAzJJDHfLW6BbE
E9O5LzPkxTLxJAGGKHWIMYSO64fsBD28DU+xwM3dXE0cuR4vHLjzl+K/f9pfwnv0dCqbCit6FP+Q
97ndfnahf/h+BQpbAqhm2sr8wfzUU0uZH0plxn4KkPhH3T64mOAlfvfm0hr8a4kzILadSPok2G0e
YBlu4MrwGCcbx4V4Cz8S9V0TWtFOglu3wADkz3v3awv4kUdkKgqyCOYkZ3DYEEpD3c/NUa4L2Kmh
Y+CNVX8p4sv/ap1z1noWy6nRazRAxXilYlMm996ybcsVw5P1n1ciDPWbPTGPAmceOmPV82tq0oij
KMpiu+QYGnxhmUoLN4M76g8y3iHNU0hyh+JLjlHWdlX/yrEzCRCTRpC1e+/JV59k4AoJpb0QG7ta
eUoXyBshHKSJaAkge5MCupw3VhkTGlV5togsUHuLo8JOsYILEvAOMognxoEp9A2pXAHvbv3wpkXj
5zW145cYvha+lc2tnJrvc/IL2kVuq75gt+3rhKsJRo0EZvbLhY+VzVDYmfyTtASHOIirNkLoP/H5
MlKb+JBVOaCBUGFvS7eh/ijrb+3iadBPSXHbieNmwBCjh9TmQzE1xcoJBoglGfYIBSxHcERB9i15
uA2SHwvUgSMzspYBI17xViGbjiCEbqDV+FlgtgdbNEy6td5C2E065NytX1s5f6qY7x06cbmY3gp5
seNHuWqGSWMkrjw1XvKfrqexecihkwRhvhZKDP6mH2B0Tl/0V0ND7Rw267oKLNMkTS60fVwtfA+b
JAEKeo4rSlBYhYKALcIUrG4tfQiOhSRvakM8VAbeCRFqXGUBcSsI74kCPiaNd12Uu3B4qrET8dVT
EzXQrKVlOyfe4KzXRovliBC0Ih5CqGXSbpQVYp9thbvHmCB0aaKtD0dJilayUrvEz866TrLvvHYb
6D+T+pGsO1xaRkw/0unpz1v4uyPn0wY+f1kWaS92kpjGdq0+jdmLYV56Rb47cD4vcFYNt63fy2bI
AjqmTCYYoYUeOTrKdm2lbgNjZbHS8DDAqBGYEpeIS7593zUZn9efe55PZ+qkMObyBtbHsqU2jj62
XlJ7AR38howwf5P/dQycD4ANoQ9NMWORymcaItR2Nqg2sd2WUOCbRKQPkTNic1Ioy0Q/dtPqfiC1
R+FbbZLCI0kYbF+67/N1nX+tFIyXJegXmLCeoyR9hyMpMeGI+NVfi/paCzZpFLnQNO0w3jMYsKPi
3VO2OQdkczF97tLiZze9LTWRzO0kxutdWje4QzVGeZXIvUW24k2RpUuDidEg8I6kwSasYEI2GVx2
+FTauOrFfFOF3bEzYef701UGz4rfvZQDaoQW4U2JkrwMNlmGcrmMbH8ItxWOR6EucvyYq7QzVw3m
Pmnb49v2WqxRSD8IKXUNMqsEYb3YFVYUHiQlvNBAf/cyMWdizkkqtSKffw16sQzjvKlQ/yAN4YSf
gvZ/t8L565pHsc8HnBVkOVgWiAiL5PXPB8J374uqzK69cL8NMnR/f18SUeqzwKNA0PLJiiGAJxBn
DTO/cCHfzA9k4kv/tc65vFZWAyOvDdYxEOnjlqa8YNvTon5UrXTbrQv6LLvcNFcMxKC5Sfvi0Nyj
zgF8+8+JIvySOVpBIZgA1vRZ1dUustiA60RJLaZ2F75kdb4Omzn16kJ59/01f1rpvPiKtHEICtqm
cQulELoncU0JGhQOh3X1ilyeDhjx/Tp7qN9mCussFEYXzafgIjX9u3aKUYZOYiYX92WqLGl1XQx1
HjOh8ka4mv5O3ddQKas1w9+Ddz09qJa0xhvx55+313cFKLUtvSP+l8RgnnNfazUpxThgYe3epHh5
r4EMFycqwrFfYoj2Dk/fFjDmaAUyzJaXalDEi1/PRaLPDRJ6+QHyl0hUpdCJbupbvget5KhFvG4A
SFrvSTOPhkaAV3kHGWsZ+9eN8Sr2yM6KYaniQSjq2N8VoTuXRp5iWkMkYMiQbcMY3zd6qiKRrAKn
E7FdUKTUW2pF+FMPojg4Pk4bU1ttk1pYCjDG267eeV6yi6bZMAS/G7CLtPU2AtVPa+7GAF8FPH17
vCY1OoCo/iGr2V3TY4bZy0hfXWX0rDAuHyUJL6wu33aFtgXEWA7drl8YWA4WlgLPN55kV6AfIxVg
E0TPevimtNR5XlOsRLSH+hThgSMtRUKkqia6Anxc5np5PXhbPfW2ioBmTIsOZbK4H3IfA57UNhct
YVveuwDYFMXSKpcQ7PrVjVchb6hKbS2K8c4wqk2A3iGWx9qaQv1FLTG2E8qfDYMTZgnNnRpLv6be
fK8X5saLkD0lZbvzalyoJTgbvl5cJ4n8HozJLxOHqyLQMWkLdyK3UDKOSo5dUY4gjNbWi94rJbf8
EQMrTbRG/rjDqbPTtaUJ0T2adtnwc/Jf1R67jAk3PYPKmlduwKUvaAy7WOwadVjqTY47S8ydRplg
6kuxLldGhcxaPvridY97jFFXGwMJZZu2BwHluF+gfsScQNSLq0CKdr7x4MfjSpbB7b2HScJjQkEr
qN6PpYEoC3tHDAd90qxE+Rgn2HeojZPJ6Jzjo1nAghB/aW2/6YkNb1BmaYijg8K0mF7RvQeWsdCO
C4WxMerOXnGq2aKog2IdB+qpyPDxyc2bPDV+ooZZVVh/muKeXC2k7hRVsezkBUja8KvSniQBz9bU
XzXNu0KIXNAnz2HMQ9Hk6CoNlCVcjh4OuRIdPAntRmwYJz8S3DCDXTlhsCyJkwt13dKGvZKjpwgx
CRcWWC4l2071VtF805osX2spGuu229cixjo4+EiDglEZWX/zN1sRnirC41rtfUrnxL9tTwnetKeR
9ARlXErdrcBebsbezmhtQqOya77yOrBPIWmbhObCx42lC+7k8iQT8oj/AD3CjxF4MsKtzwj2sYEP
UAnRCEgyrp50wLhuiDZDhL+m6sZy5nSZaGf9y0SIazzsBvyuEhmLbhG77rRxkR4vsxHrggrHVcyP
ksJY4ZO/iStMl2II70Tz8bXy9QdFPxAzEY0CnmwsUrQbz+u34xg5g6kusZaRxgelfRjBnSs5xGge
rrck2NogLeXMtAL9KvfwU6vNdZLvW0nYYTvheDjk6YtymYv3U7geesg0OvcxehPxlg1N+Ezhe0Ij
gY2sp1fQR9D0TCPheQb0Mcz7tJMc5DcLMiKr+H0CG8k6xMTAckVNogLJIE1T2j7kEmM0MP18aaTS
8XUyJ38l6IkJ6sQzh8NOvmn1F4+JxvRG1eTsGm+NO31V2kqPG5K2QJGAv5D3pk9ur99V1ZXvqwCm
5GbrDwL8cZMBjDIO4KSenQmIDelokesJDAurjp4vfevl4BDgnzebMy7Sk5SXtGFYG6iPSC+LHvmc
eBLyH4W0j5QW41DyPUNjIzVPjA2spkYMOT7E4+0UvOH9onW3o4aRTz/Y0aQ5A6dRsMAsTbMk2ZX0
H3pOpJ/6pI4gToQBTl5sp+p6UAC41GsRuT7z0mVDhd54/cn3MTrGVz6rr+MK9/4COrzwYxGkuxKX
0xgnsKb6laVwl4xjIKNTSOSlN+sbpjdvkT9UAplnUHV0XJOlJtxNvmQP5B3WC+jS7Lk2f68FdAgS
W0BNtoxG7oPwto+o6ygboXY/SWHrBsUE/Y/8U+Vn1bwHjbfvsgWGzfGFWuybmRbRsBLDLIPSlenP
WV3SMLWu2tRPAIV8hJ44xhh28KiWbvtjlkPjRmus0NlemqV9AwjxAWbcxAyD9C79rNSMI0mI1LBn
wyS1JXS5pQUYisl3gRhf6Ia+KWo/r2ScoablVA51Nq+kxQTCIDGR7+Ti/kJl8w0WxFwdOFxAkmii
7Pm9cvbHhaSSkELoJLQXS16bV29IZu/a42XJ3TdjVx4YUx9KVp0QsvOG09e6rjWyMEFZ2Nkd5qCM
6giBwjTpoob8u4Lp81Jz0/OpgY6CoYi6gqWAn7DdyqDrnQr0oUnMN2RxoUT+bpIBci2wGw3CJ0kQ
+X21UNOaEHMh8AgHptbs79ys2zcsrCgwKEg9J7m0+b97bJ83/9ljq8w4nCCKJ6zYIdlG4oR2CNc9
wgj+EVL0H6lb/j9NmQH2+e9TZpYv1evLz7z+LHeZG4N/qF1UkywZRCuCNJsu6cyC/6V24a8Ysxsi
DANRMCG4/SZ2IemaIAaUjvpHbPW/Umbkv1PX6yIQMyMLhQib/yRm5uuW1EyGXLPLDfHZ0PvPjqk+
TZMJhtjCCvZMp/1Tt8EsM3awPfNulVVBHu1Fzi9b/rxNmRedhTqiMMuADPn396DRPLGNJpVo3JDy
U9TytanUGSSQblwOPXYBfKhqXXcSYb8wGieSWtUdAJr6ZGvIzWoy8ANmumMArsbTSSKwRLhpjNjN
ynarthiCFwcl3Kql55JtTyIJHtxaXVlVdhjkY9/FL+N/sXcmy40j2Zp+lWu96rtAGubBrO0uSHAm
Rc0Z0gYmxYDBMc+Od+qn6BfrD5FZXRIjSupa9K7NKq0qszIIEHS4n/Off4jpFCqc71Ms4qksGi+4
zYjajvN9mH8rhunVM6kKS2rLsME+fHR9A6MlCr3ELmiugo3djGhf83InqWkqKz6Qf72cElJrVZw1
m2YT66UfTcqux2C/yxksT9qmojJwa/WY/uQwwijk58ddvoZf1BJ5jeVdUO3SoWF6DMuDenlEWmRI
YoD1du8o2bpkCDyY6lqPrhKmQyJSH0LnKvTOuZFupbKb8P2eSFE05UuIWCEjaaOsQR7wHxxryFD9
gGXFnwl6kca+Fk58iKN+XRoGGkYnPTf52q2+1NBaKeVwKFBXZoyxV0Wajz7e92X0YJWYeriA/VF8
H1feuggUv5I9tERn7woMVUKgt4AprYvSDp/kPoRajQH1KCzfDJpNXW7LjI+R+XNiljdjbt4rQ3mw
dAfHAV35Fo3ZD6SxPmOcl7Y3q0WuYGefVdENq0hsJI0KfOsftWBy17u4DkElCgoMa6OQhohyMcho
+ShtCEpkDXPo9uluKHRfs76N+rR2UU+mTbpuCvogihB1tilUMS+cblo5PZXa/Tj1O02nk7P/bGfz
0ylf2iyl8bWdvuUgFWXU33qD/UKVvh5wPxYO7v83Kmnb8L21bnzW8IsK5HMy5yFHI/OQG8sIX6bm
RzlFe7vBpFytbovMWfQ0sTGmSEaMwRSIHmQKgp/bNb3JTjPOYDkLuE6rIvJWMReLgnGnY2Esm11V
P2UiOMhBWxSxgRztNazDk2it+4lxoaI28EDEeKNZ2VEJdG3VNtp1aeHV0DfrUq1PUTvcNEQ6dLYI
cG+sbpvWe1Zs0y8MvCRz9dy1eK3qzwX5OUZh7xzXPMfjcPZU7s7BiUuUvlWPO81zD4Agy9QLr81+
up1C5zYayHDq2kVjWX4r7J2Vi5UbZi9KjH9/g9N0dBcY9ksPcyGIEyZLHS2L82pO2fXI/Row95pC
/8qwYlfq2h72w7qRTHYs88qMIeHVzQ/ZTo+6bL6Y6rQl3/mauM11Ksisj+rbWt2n7W2myZMtjUOi
FvliKotla4xwlB1tFfZ4KiFU74OFk2i3SBAfg8zZTA1CMLUnFCmeVlZmL1j0S2eASxOSmoEUghRB
7zhOTKRK9yWqcdHu003Z1VeqFZHP01+jOEHuhSNUhVA5xt7Hi1auEoqFaRbftXxcBmr5Co//asIO
1tSvy9RZeWVzU+OzKoW7qQLjJAT222+Oouu/IPG35OF5+34HlLPTUnxaFjQ2lYdxsb13UupKZ6gh
Mo54O9PXULmv20/LqN9w11RVtQg9I751pi1e1Blt7TGEDIuQ8hC8LzyaN8FmNmhEtRjvaItwzTAX
7PD7fNrH688oZL9C06hHOMHmAhUbq1my+raKq8Ou7aNID30NPyirfu1pxn8+x/9f3Pw3MqTfLKlf
BL67Zhb1Pv6v/1mH37HQ/Y//vlr9x8PDf74tdn5+wj+0veYf1sx5o0lwqSreaXutP1TI+w5JxrYB
yXyGov+h7XX/IPLR05ieQy1GW8Ay/UeonvMHPijk7Vme6QDSYTX4b2h73y8Uy4K3jFLFgExkU3i4
P/HTN+W+QrcxhDnGy+i11nosN5CHV28ez2/euPcdxa+XuFiLIPAaEdFcYoxM7PwxZ2QoVeJhzFYU
R8Mn0avzp/3z/f7H1XjJ4WoSqXXZUbRKL8JWVXFdQTeT5+fCzI5FIX3Ai7BISCDodh9/vQuI+68r
UphqJuYVjuldjlA8q6grdZKB7/b9AUxVTQ+Fi55fw3w3kEQSimVMbE8hQ3hk5MFm8qqV5laGxnZ+
2LLHbaoUC1Wx7z6+s989CgiXZJMipeQOL4pKLTG1tJhGQhYi5bakHoqGcCW07hDOv3XtPhCb+tlo
lFfll8f/9poX7aOph9JWZwqRiPrVZNnLOoWobIGv+WU+bUoIJ2OOfXGXLBX2JGv0jh9/6d8t6Lc3
cLnvusK2aogLsJ2SZaJGe5hi248vcdEi/PWLz4J8Xh0H29vLNZY4si/csOUXD4rrSc2fcxdHTq4l
kiuvlzs7M0+93R0aBt5eW4AqLycn33xyF/M3uVzpjgq3xmV4ByVtfu/evLq1aXW6EJBE7P65HSZf
jHhCtpkvm3Qrcu9YMjRVsKMMcVizPBZA53fyscrch6hpPwnJvWhg/nokjolq0SPHlTnTvC7e3Azo
lxsafRb4xkAOJxqoMdt6DkmC5HkpNjENeHuWDlbsqvuQl5NfwE9VO0T12AZ4Tr5oq5F4rvHK1eO9
CyW500j3QYNAON0y4Z1Vk/TYle1BEIsp+2ltYjNS4kufxCvktP4nj/Z3i4hXGb8D250nVxewRFWX
uW1GReC3JtYrWL61TbJMib8x9Y4hdL8po8IXglIq6MhUsU763G14T1FjLT++lbkcufyRkVwZkPzQ
FSKKfv9cs8DhBR7ywMcMTx3x+ibPwauz67LAWzfJfEOPkYR/fE3zdy8x3FIdxYWpcQxdrCwDRk/A
iIiXWL1PbLzSXN7lId5XuQ0leMCCBuO96ItWJUsgvX3Sm/sqDNeqUI7zjpYURGJI5ahL79jFOCN1
IXFK02aaIMziwD864Y0thlXgnYvpqoa3KA37zpByo4Ifu0lI0FO69crqXIYTHo4kBbCs9QrwywMC
w92e+5KUmR9/7b+Min952A6Nk0noI/jExc8+Ra4rlNbxfJvEK83M/JIcsTTbusazzrAtzdpdP13b
TeCngY0oQWJtGaxAAle57HDMR0ZTEH7F5KQVL10DSJcl+4QuRinip5GCOzWDVQk7exjPRAMuR9Sw
pezXJoGjE6Wyo/XrICG2ps62udOv09pgz7a3YJi3kklPX8N9FMrKETjawPKq8e7TST8Y9X41GpMf
4kieEyQ7/17zA1fjZNkk3RLuLl07qlumDJEjFg1Wtk5D8lplbesWFL9YF66yjbzhyoiUK5uhzKKo
8KIbrlR33NpP4X0dlQcq57XtqDsVAwcvwv0qwdRMEovisfkk+sk2uoPok6UIs6Pn9KuAt6GI+RoG
lrhuuJpvzR6TZTeEWITwPssQjdGRQ3yfYMzHnt3a6VMlsXusJ5yBkZUYyrppxk0V20sZJftp1PcK
fWTgEj0rr8EVt/OTZ3hEzFpK1AMBNeAcYx2uUovEB6NfV625V/goNqWFp9d+L06Wpp/cUG7QWWzc
FqGP5/pFk26GDG/UunjhAFuNDWagihMvABiu9IEvZrqPmUbKiGjJKgpvA7IizPuqbNaZ7ZDuGO2b
EoexJLqp8/Q6FHDNG1hnMx8+hOgStmfXVXY2+5U9Ipd0rt08XXA8b4owxkmxZ00TFaV4vqc/oKDY
ogF6ZL6FeT/3LT1inEg1WdhdAu5r0RnV7qJnj5z3y8Im4GHOMza38y9egVsQ0MDYy6yepRXcp1G9
LT1lEefJvAw2kYj2I2lahs3N1d1aw7+ROmGLbZkN6QwYJVHv1ZhXkY144TG3nIsGhcyWNFbWda4c
58sV/bQJp+bs8WlOFDA9Q1vrYYvo3olQgadLuAkXcyy5mdJ+ldrtmuZ+BZ1v33AYiCBeYpu1rLp8
F3vzMj5iRrIblWkX9Set7pCSdUulUH0lAc7wxk2ue8ckt7fl2DLyHTfznqzE6kYE1oHJnZtGTPLC
VZUgaYZPbHYRqVwD8uVsqyrhZhosrGSzZlgPiriJMGCEuBdoFGKZwiiTqEJMXpW7+Z9YPb83P8nY
dDvDC9auy2OxbLIKotXYgjj1inPIBuYmWItGlLIJwR+IchfzLZWIlTIHdZTW7Bqk8CqnIWCUP06k
zrQs0H7aNmRzWtwqvGwM8+Y/ZRAPp8FhVvktJn7EtLcWMZmBTumtOBeWFtCGZfD9k6UMRygJ84VS
f36iLmuswA/akAg4KrxuB2qtEB1uynFpkPHMX6XNLmPLTQ4DU4hhWePbPajJUtO7dTGTQRVujr+6
huOYz4v4YrHNkJGjO7XwDO1RCJnDSgP6UkMwwESh4aegDcd1HzlEcnqkwuisLXUzqg5pGD/ohvYC
EuPQcKkx2syLuZ2RIzYjQNbrWtXXhF9W3Ekaccrq4Z2NYtNkrgvKu7X1e1cj7xjmuKUNq5Bfd64h
RCiWWh0/NdQMJnK3mGhHM4BfkS/6LCNXiIsIudH5ZAX8sbaePj4kfld04e7uWgT2GtBaLo7GCdZD
6rY66RJufXbcdhnm46bDZfzjyxjvPeP+qqfwOpphbeZ0iM/en/tJYKZl5XqeX2XWPksibAKYo9pQ
EdLiet7b4GIwRLOWscy2vS59rSbnjSFnxaooYHtTega8flMzbbwxWPUqP5wV/Gn04jnU7lvmjkFZ
nwM2Frf90xnTY6BahBd9Wkr9roCBZwX3yAVvsS4JQK2RRHkWuB6RfMlTMJytKkKQYC210bunjjgJ
M/UHy9wmurEf+W+kAOswf9Js2MqGfjItXvwEC0KY0PRvn1RXF5qqvx+zh/RtLqI1+2cl9KZs1a10
SI3UJnpnYLdQWqC2FjP+6XVsCZjKoEJ72DvrhIi5Dcnn1UvsQM52zG0OR+jjn/y3K+vNrVx0a2Of
KVnjcCuWMV45VQgnpChfksa5//g6F7S0n98ZzzCTCQfGVqywiyXcp1Ws6C0BKWDjT6VqnmxHWRU1
3nNajmJK8Kxp0DD8cRzpd+xNRCcThdMfZH02PRyI2WQ98n0VFStVaNUhvNYKX8KOLSLqPmnnL4bV
f9+tPusFGRrzG108FjuUderUmud3Ba+07MnBnfxG4YB54JdbSBOVlQXEzfLv0wzaMWtlEjfzpphR
b3z87OZHc1EgOiozeeBDU7Ww8Xn/ViqJY0TVqHp+pj2PTbQq1O4wdzExFW+af4Ys/KZ/xw7O0DQL
czj+x+XVStMpRFrhbJbsss5Y2QmxBPBHSl1ujJKypn3++OvhSPm7L8i2gs3ubBx3OWhO7XrMWuYY
fmlSkXAoIixgQBOuY7FiNLNMUvM0BFSg5MjO/8oMasQT0S16dgxL0tQGsZ2XTCNSeJ1mZe2lgX2g
OdtW4v8jSeqy0+Pg4UxNQCQU351A6zOq+KTG47osVDIY8Q0Z+tVALOuECRN/PBsZCLOX1WF4cm1y
3/F8nl7hFvtlptyNApfFqjlrkoR4F5a/ME5uZO1b2DtxaO1FE++bjGq1Tm6yhISJ3trqhbpSA7Gr
ne7QdRm7ZXTL/qOm1ZEYqMLrfIFrJcurHannk2jVlkwVOBtd7OMNl3gtLjrjF/OBPr8TcwXe8c/y
pjvMO1yZ0irk4UkxmjlEU+vaMyy+VU8PICdzr6nTxqWTm9+8zuMYRr6mUFMpuFXbnlh6qbmda17O
vYaRDTWzOqUEoCq+UtAXzwqCSPzoeVcNYByzG2+VV5DFM2Hym54HaMXTRiT92obw2MfNTtP61Vw/
ayRLBpjs92TW9Ok2oIiPVOXWFcgqtHDTDuQTEr7bOvre1NuDHWytMjnMx42sEUvqz3EV3KYmHpQL
OqVD48E3V3nchXdEaHoMevdoJOEuHU9jk/rphENwQupfF24CiosUSKgEEVNRSMbNvXSSLXDaUnKK
zZVigEJkrqGj/kURdzaDyJAepaJdcgjMYiJzlI65SOtoPxCtNP8SfVuhCwxvPYnFfbouS7oFPiCe
unWeQfPqlgZ+wB0QwWichubZsNKtReOZEXKLl/ReEdFm5OeI+tdkKIlfva97TtYYRQopYy2hiTF1
jz77tzvNPrO/2vkz/0kotKwp3CA4JAoLjlQrN12a+lqHpaeza6ipTHQ7ldzE7FfYFn+tu4gC3jg1
ykioqPOAa9Ux8Ggkcnk13yYmJEtTUAQlLCN+vxDrfG+iAJ1HlPZ4ZZGBbt8bXXFMalq85tnWrGU1
ZNczjuoGFL7WsNFKYz8Q1FbKaG9IazFjF1EsbiaJjX0BLAPkUljiJgeGmdFei3zLKTnlfbSqVWur
IAMM+aiugsEXKwQ8mlI8Ufeb47ohLnEGC+d1a49yE7IH9wOGF7xzcwGSec1OOtiwU22YKvmu9gAs
0u5sTpCWqNDWNRc6PV3sUmMMqV8rZLhk4LOhc1AbAXGKxwzZ1Ij5gWiPtJpCe7iX0dWkttcfb3K/
onc4y80DfjKrPJ2p+wWkwgg+6Xg+dFqhcjd3LZlJJDaMs4lGYF5qc70Ri/DOgeoWm3LTBBZ0Pu/2
4/t4T4fiYOM2wPyRc6OrZX+fMag3pUehVmqtGqPnw0ZZNfQ6QWguAlaozNpPyhwUf5f7+oxUwivT
VRerUHb39xfTck/Jc4XkYeRre2XyUDTKFo/JJrrNCEgAKu/06mVG1BpT3OAVs6o4ZCJDXkXKt4HG
s7PaM9ESt7Jw70XPzmVgd+jdjx0bTDSsqxRoZxxebUQW0ut2kY0iVXOHwzghbeRyWfdgFMmz7OEm
KnMctoj3A5Nby0K5Kttt65LMMHdiDsBBWfJyxdZWkzSEMFtdnYwSm8x50OLJdvvF4MqNIyEiDmaw
KJDAB0F3ILpoXzjGqRBAEkARjUP6dx8yy5VIcIYrz542eg7SXsAZZOK70Bv12RM43Io7JVK2RRrm
fhyR7p45mP9G4Z+JSz6EbaNJ0eTV0LJBx1l/KO3jKARzTu9OnwBfcvb2KTuatX0SQ3rfWOvciG8U
HAXbGvKjS/VttdpXBnXLMuF9UYiwzvZtw5IngECSjDwiX5s7uLF8VgVc1EFZcfDAJ1f2U+jP6EZK
ZxprxMH0xbOeRezYjM4Tpr1s6FJNtwhqX5U6+i5HG4qrC2wk71rF27s2mBQbiAJE14TKrdU2Lxml
XDlkW6UP7grEgJpRkUtRKcdMhH+2BmmYHkCC2CYRjOehQg1f9St2p/3wiKhuPcTkcrr5dWsFeItz
ws9wgp4X1wPYl8F9zMAd0+PbqlXXnEGzEVjRukdF9+4EtwFmfaMFpM9yolWEkou6Wks5wrm2gFi9
1fwWNiRvGrm5HTU6YFaaBPQybCpTAoPH8KmzOFjKaF+iVxR1eDufIE7pPGjYkDgtlqlpfowgzrZC
W5ql4v+8lJdsQzIm4tzcp0CODsmGVpVu57PEizJfWKMfQPW2mxR6CA36XARI5WbGQGzHewyIBU8F
X79Jj87wTSUIVyQx1lCcl8p0mw3uq8LLm+b9axcqjwuvgoQ+mPZ9oaTHvBDEfv4IhmKRe8PGC8xt
A/uBzhXsxBl8GT+06ACDFE2gK/25Ra6t+9Q17xICWtvwHNfdlZGmNz+xIy/bRw1ybeoejqe54bPq
+lyq7asJcBEN3YNp4+Oex1/smLonws4y87KXGK23rUOVlulN2zqPlYGp3EgMsu7eosB8GtpkFQ/B
k9R1stFb5952M8KF0tn1d927VzO+NGMDA4s4aNxvowNmMMNHHOc6ybGKjSwiIAwqxTqogPw+DCu3
ZHslhDwvORdtQm81Y+91z3bsEZHKqKI410r7GpfJjSmCvQFXZS6l53+LieF+7urBPY9No0eLyK5P
4de5TImr+sXV6nPdYcZvjpQu2j7KrnHvARYgs17XN5hC9ssZHw/z/GXS63WSwfhB9nMaTFLgaN6S
afikgfvNHutip8g8dzZl/mUO2AJgZ7JRUS94A4WxtZzLoxkTbcz8OMNJH58fF3Z38wGiM3KkIzQM
mJO02O/3dDW2o9Foc8/vSfoOdQHLPTxF/EC4QVFYKev5vYVJBlH1k/NE+/XsMplH4HVCZz+rqC6A
comHtW2bA/RydL6ThE4P0AP6sJ1RHKxkN6CkWHWIZ0N9iazkSFd5jKNsS1AgTyVchazdn0/j/wEd
4b7I+M//mD/5a1HKGois/TlA/+ff/UvS5rs/1PzXzw/Bs27mCLz7G0pwDMFvuu+1vP3edOlfF/j7
3/y//T//thW/lyW24l8LKHHzp6HkyN9xDWjh/jUV8whVYfESvWQX5uP8ob/5CY7+BxM7nOFMIBp9
5hP8Hzamq/5hwtZG3MhAZCYaAFn8zU/QnT90PPJgPWPPoWJVSu/6Nz9BV//AHpDTTweXhNDI8Ozf
4Cf8xIf+2XJDl4DqYP4kdtombfDldL3AEmdMO2zc0NSo5Pq69p+eLttjFtSErdfU5mWVLWPOQatq
tWNQVrig2FV97VYG+5ydeKd8aEjqhqbF4QYk2RztOFhSBUaPQ+hJSAgj8w+7iwBAsieV5fsizCh7
GKe8IhtJqVrfsvPo4CUFlTEOOgYah5rysUaQmU35+s0PdP3XV3tLUHr/bv38wrOPpAkipcEKuUT+
ymIKqtirxFodK++gu0ZAZVXVdBnMFELt7xfnX5opQrZ+Vxv+vCD7B36pQBswhi4dZxOl8Eh3bMRa
NKa6LEsHIUbQkJA4FcSc5BNBRHn2BCPWRjqMUDOyohe3EeOVPTmbSnN9PW/XllktTSN/0KXYWon5
VJTpauzSe32sQAI0uvhKbftH1dPuZdfcuzqalxrdlJ5xzlbZtAfgQNarvgYT52GTFHskmsoik3iY
wbEkfyROzYNweuwTdLd5tJoy+64GaEkhvhVAz6VL4G7EiVYP1aI37YfAq459RpoVW//CkXBMsQaF
gehuQO6PWuF8DebRWAbDVpH8eyLrxZ2Kx929kiE9NgPNu7ULbziPWXMzCSdaqKOHCredmD0pUCRr
9DQv0dSCV8yDIsONcOmKimkdg6AcFQ8Inels6Ne1NZ5tF9QeH51m34/1Ke+Gcl/rlbw1M0VjNGBW
L4VlJc96gSg1EDYRnjgVzNUMGGimDPGqlijcRNsEG42gRjonQYRgo7hHdaL+tgyOs0JHd15Vrrh3
OwCzVjJfKEZFI61Q66+KSsTZZweB+x6jYvGweUCks/BVRUvyixURSgvXiwYVl8VYuA9GSYHoRuUu
ypuH2gpI9a0TbC3dIfctJzb3fWooBYMr8zvMUHWRC0koTqOaC7OZgm0+DtYZmu5JGRgZx0PU+wT7
nJqpbXhBrW5tWSNJuj2jT1cGRz0PcFhUOJMhZBbR0ZLNn/lYPRl5fZO0zjdpGdUCw7rHqJlWEfbq
62CcCIlDbbl12+pmNOUV2x9I6wSfeakNanUFKnbXdONrJUZkyBVBaK1i4qzU9eiwVOLfFdKm40B2
KytMCQkTaEtRroZn23KejIgWTgSksE7Sg9Fsc+5dj25n7YqgJdAF09avok2Jkkx09250JmMfGMqV
hN87RLWxrzKh33mZIe/iMTIAfSDsnszwpzDJVY/0Bs0XfRAkuKQZMWNh97UYytYPgkmDeuo8dVp1
p1ba1h4gHzcVAkVbFvhcuX4SzXlklXuK0whNaac+d1GZrGXUjqu8Nh5tHVlsaQbHIprwc+raA5aT
7VLLopGvh7FHM2ZYVuCgvimMzFwMTo4XUJI050btU9BCVnFRlelysnBcLvt83GcV9WLuxGLTSy+F
9lQoS3hgyi7z6rOeBvEp0NInEaaz7J8A8y4Is9tUmOHaLAnhrhuD8ZOhCWAWYn7dtozvgl4om9bO
dp1nt74xMYfuIJVsUNZamPMhaA00SbZqnD+Odk7inzuKpyiqqQmTST8WbahdCZCoRW7UtPVRsROx
jpdgFA/roqx2IhCvstCp4JQMnrhW8mr27pMaeZuIVN26Sfql6JIvJfNFf96afNcN06U6uubOqfOO
l9S9cx2XBLkkUUHznOB2qmktnQzmrKc1rzF0X1/veFnLNnE2SpYCNcld69DdFkavnRPsJJ7SiEah
CdSvbIb90QpAXvpkShlGqDQ1SGCflSrDNTavyl3bK5+FOv7yTnP6OOilccCFCoHT2PvC0qpqMB21
JUhcPQMaYcRSYUvJl02LBzNjGxoysfv40Pvlkg4BKDOXCtiZ2drloefVYxIohDqvDUUuIOX8iHN9
10w/plrxPXdcJJn3mfTo/YRt3rnoYxjlY37I0fer9MjNI8OY6LjKuL4xrHYh7JzxgdxVmTwVxnXe
idPYYanDKvj4y/5ywuNTDfoEwYSLu+rlSKwZ1UyqlpOuTRVxKdnyU3srCRwNjcXHF5p/qHe1E46p
Ns0BDxahzS8nez7pcNiVMFsXhunXubeI1asujj4pWC4IkPOTnI3hcCWE5Wpi2DYXGG+QrMqQTqVb
aCYV8jCi6ZBSPHU29lIhYVLZuvLuO0uulTzd9ZDIEzc9qFpx1sJgoaPMqByHc836cxiL/cdf/wL1
+nljGOVR24D2zYvrokNSvHEalJh8ZqtQ95OOxEEt4i0DgXCB+PS7HjIcr+VDW4HjjpC8EMqkWG2W
ZHEyz4gaxLbI+vWeLnUob6U97SoV5zJ0tUuiRm6YE6LVRTDdJ+amIukPDfjH3+DSlnZ+tFC/GMTA
qaONvUyESXvS9rrGQl1bJNd93zPdrvVVh+4cneBCSW+qhpdzktQaWIntIPAuOWA/uYtf1ys3AbmV
tYrFDLf0/vdNup4hdGaXa8oqfNsJ9ZY73Xxs5LePv+37Bvqvn+vtdcz31wkbjFjbYf6y1ZehTZdN
erBLz9eq6xRt8b9/LZ6txutBUICuXnSwFP4QPVSWRmMBMmNRpxAiT0bG9xZzh5jg1o8vZ3i/bjcG
gLM5jw8RjP5itjqOoi11PSMGl5ResWhhE55C6RILgD6ir4qrvq1dlCvUsaA36PanJt8oQ9r5ToZn
Cs75jsWMQSnw0WAmEyYNHBURRxvFdl6zjmjZolPdc5RD22vitFwGrkI0rJvs9Vn/bQHELurRTm+F
YkPB7MN8QlzeE1UeTbF8GO2q9EUs+qPSUhGbbuORatwnV65LoLVRgiHFqgmxYwRUiUI9h+3n9sjY
bQSplNq+xm4KQcZ011oFXyXlwCslO6jT3yhq65IgUK7VVNyYDYU2obseRpuFholiA3ZIxaFvMI/h
3StxBzLLu6GU12Ohroe23ZlG8+wUJHE32XDjxO0N7qrHjD+hJvkNHcGfg6WvXVPFcZ5cekVXvnR9
sI4IzWV7x4gg3kWG9cA471rqxePY1WeW2W2AhiXMS/z9iuIUolUyJ352W3S3I4S+MLVeck3NNnar
bwVD0MbIDtYwXMWt44OCXSlJuYzsnMz5Eutc8NVD2Y+vjqJ/qROoTl0d4bxmYqAICRtkO1bLZZND
W5sMKhSl1l2EU4V6HHqCsI2EDYW5yMYICM8NmukL6nXS/6rqyZX5YaqI2so9jDBiI1DJmfe+V8Ta
aUCNw5QHC6EXfl+hh5uSY9pp+9bsS8heDqJFYZWLvFS+9GLkTuycZmoy76eWZJY03+iYHrRl43tM
+KDjJ2TOp5NHlkeT+43pXrV5vsenA9InIDhOAYa6FJkkA7eMFJZWBRCqAiXTFVOpfmkZFdSpra8Q
AH7RpOWXrdjTqm9y6abYPULxc9TounPiu17FDizVDznVVZXqa6PWN2xBe6827nTmdYWWr0VUH7Ry
oq0z0P8NtnKN3uW2bhQ/j/WbhpLezJyHsJTDscCNAZx9vMvldLD76UqE3oPu1dtI1Bid9/cT0n2p
tJhy1AV1nbKrtWql58mqzbVpUeAHospiO+WFBict/9rVOPvZ6etYGYy7xCGtIrnsC6atEL38aqSx
rJrrIjJ/FKXxhad9dg3Sngtjl3YFbByCQlN24nBQN16kZetE1aG+EHddpyj/Im09ZeWN0Bh9DDVt
S2x+82jSOMd3AluQura3cpaBmlV3jD1SHToDxbcSr80ED8VeyR/DdNh6cbeHMbKalPjOoyM0mB70
8LFWvYHJV4ClSyj1dhu73tJTxq1C2AtyQaSJqR3uGEZv9Ymy13CzLdEcX5xanJyekNPRdG9tTzKz
z/f5CE7aqfdlpfh6UW4iKkFf1WNfheKYOG0LDbvGh7RIv1dxfzDVapVZ+r4UM1Og1Ig4LHms9YDf
Q257kMFrvVlWiX3TNzjr2cMEnUmzdnbbnBNhj7uqYcCrKam1EtMwc7sEZi198phb44Pjketlt9lt
1YmNGdhf8xHsuq15AxUhGvaEpPdbePLLhHS6pxjH/8c6nOJ112s/+tbGc8fLcOZTXSzIKoSO2Ryk
ok8FtBb1kX6L+GUoGIuq1sS+jd3yVHQEMOeJvAc4UZaJpR9xYz00lvckk4HkUJv5f623RzvTv0Uh
Snk5KA4Bau0+rZLvbcYhXQ3NMnbdcgGJGy1xUBYnpaJn5z6tbREzFaijMN2YlfyRttUh89SjnRun
qnLuu757SBlWLyytq5b6PDUd44xh2hiipo22oiT6QyGJ0q7A29PMPnqivuKTdmrvPNQD0ZGDeYeD
yzJKSVu32BTOVQwCYEko9GMxvJiDfRdGDSfQyOaQajG2MWmkvPY5Oc5xWs/+/nhRjfbjIF13CQgj
bwevPFUSQ8NR9J8ckb87/VHtACZTRuJSdXEiR0GigqRG1Vob851WRX4Qx74ujfNY4TOZi83HJ/Kl
p8LP0urt9YBE31atk+V4QWdyvY6RX1hfC4CJLPwSj09W3/qJQvpeGZ/SusOx9hOeze+uzXGkockB
5nOY7r+/tpfYg5eFWbWOS9r6vjyAMa3FjBAUjDywPD7WrNyacVb1v0n7ji25cabZJ+I59CC3tGW6
2qqdNjxSq4feez79H2jNSGwUb0Gf7mJmoUVnAQQSaSIjpCrcVd3r5cXTSOpzYgCzMgbNkfao5+nW
0tVAt4s6qiqaCJzAV2W4v2yAAZnRWE6nPQmMEGCGHn0CJmYMBYEAwip1nrCDJryPgRCnVi0QNiE6
AePRLdV3L66BsYYmK2YgXaoTI3/tJE5ucp4B4WegHwPhGlSS0e7/vNFjFS8V+JM6ryB7JXgtg1M2
3V1e6kb6owNGh8QHbAaoVbMVamOawffSJahOPUxglACdPkaYndiNHLCd2oY179sr2alO/a7mgePO
78wn0xrT1i+FZFazHKaXm+CkvUTwmW73DHAx9lb08M//dHZ+g8IQ566en5/Pdpm7Ks8LKljU7iDf
D80RrFMcAwzs7+f5WW0qHclc306tzJR6CVMIuWPA2um/FQ6w6vZkp1+Gg3DX7ye/4oo9yFvLAos/
CL4JaCkUQrd7lcguaUAidAx6L9oTJ9pLnnRVeKZX+9ou1qz6lD6atvrQOyhMHbND9diBL+ExxmPr
co4UPZaf7yc6J6sfQsslqx+SavKgaiVdPRTYhA4qoMICiGyrQlBmUd/rmRxNSXNnObtRYulrJ6rg
HE3098rI3waCdqAYiNdzoLtIqO5iGSdxNH5wfuPG1ZLReUQNg6DdeZb1K1K8yHUUYubhoYO2c39N
kBl/j7wU0zz2h/KVH6PB61w2u3HiP1mln3C1M7OgxbUwCL0nSINTzoMftycZH4dEEK0O3i8bO69K
UZgQPoQEz4E3iTnmpQmGCa1GjgZQwWGCslqUvUxVA86371kO9gwwSF02uOFLYFGDbC+0PmWCbJtZ
ngx8cWYGwKI9Db0lXClfRhtiXpOTHpuHSbLf6pd2uZ6voF7NVaY8P/2wTUdFoZqnwW0zp99U0NQJ
6rD2IE7jhtr3NuKJ850fmc8WmGOtTnMZDjO1AHJDI75uk2+6wmP4OTeCuwPOcUQS4FSB1MjnLexI
JqNDVPZeGr6MDZCLWWWJ2cvlD3W+V5+NMO5pANCtTcOq97LBPCrxbLVh4V42oW3aADsXBsDxHw7h
54UYiVZKiPwxWNZJ91IKIFUNrlxrQQXOGqoMZNzTF0GWruZKrlDEB+f1IINGE+Wwa3BaFBYGg7sj
KuNvCulHv4wgTdLPIDYhKW1oAHgp56nioBjpyj1cnt4+1QMdfir2gahOSCDDCpNiECUHHR9Awe8Q
a7SboXsfA+ObAoBi38oz/JKBBGoGr8wMOfalBvl/Gi3fIhKcmongKZS8SCY3QmTIXpQOgQ2X8gL6
6wMZ6gcpqq/Ae/VtnOUeiCcAqjlbiB06c6MI2qHjRveQPdEJRn/1XMOA2ARt+RjsgpTYVug5wdRG
kQ6HYWWGOdag4xwbLRXxGnrhDux8tY2x29AHDNfWoaAFeKNzeV0fn/7Swhg3oQzVIreFhIU10Opq
FeUUgkR+rFR/UCZfTcCgXugRtI/nTnBrHT2XBkSfYZtb4dA+g/8KQrOd+LCIpQBpg+lWbcUT5u0w
IdiFDwVE7y7/3g9cPPN7Ue0GeRnKmBJRWBD/2JpdoaPF7pmz+KWRkcILmgNm1mhvUOZToMLyIfaU
oP6SltnNEgl+SIz7QYwSwKHBYJHWKmDZrfAwz/H95d+29aDgeBAqUYC6nEHdyepB0WZDrJcCcN9g
EjF63LdPKQEfZ5UPjR3nSmkDxSxw3PyWTUVBkIGjCUgm2+3ojaGdKqDMPXM41kruihBay8wKlThU
nBPe0MLm7q/N0fruaomiKoggUgl6T0+7R5M0u7GKnlFtPFUghCxLSNk0UXufRM2+hiaAYIiPBRGu
tVZpQBorpBgoT/dzofv9nP64vPnnlWVkCKsYgtn8sW7BitohhsjAVJpXt9MMwkS98/OU97LSv8Se
QHRCwC0GYBJB4vV5D3opnZRgwTAqUPiaoaCM/qZIFee7nscLWM5vIyzKNsiMXAZsAZhHE8NDLwlG
2yZUAYwZpXow/MuJzqliS/Rns8vCE4dRHuBtwPjCvNl6RoJh0GGxc6gMDXEmxYE02i2x672gWig1
TjYg2HbspLeaLe54atYbb5S8ts+4PrXsigrCM4NHgv3cveYzTydz67utDTDfLRimrJAnGJDFwC60
Q9lidJfnTxk820e2sV4GO2VfLySuwhKY+Gwf31MxzugGNUfJko4mZFJmB7B9VAQji6fCzPl8LI5O
RSlm6nN8PsPIvSDq/KDqnwu8UGJlXpdTfmr1BjMJ6ZfL147z1cAg88khkEyIjTKEWQ1uNcMgUc4T
qGXAiec7yuT/mtnWHYAqMGHpH9r1GOr2MdPr87QUmRG+c0t0sSvvpo8DxM1RfvSSfXmNuDK8Kx7I
dQ1xGwBqj8NXCH+2nGvH+2yM2xLFNK/VCCZ/crl3u3QvueKOuzT6HS7cbp1x3FMPxeEsgR0qFd/c
SrvwZJ5oagXJgQfeVd56lEA2BFYTsA0hdGa+WJ7DELpuuMrQgq6jl1EHI2Cv7QxtX6g8mQ55y/Ov
rTFfLR2ESu61fPCEUX/OwSEtNPWTOg0JKD0wrFVKYOSbsuxdadG9SSE2KtULRq4isjOqYQeWWXQY
um8lWZ5KDMhAljRCQ2F6wDz4VQhSdzVMXlBxBl2dZM6enOS39aDfXb5Fm64J5AS6Cgk2mjR9Pngo
ohl6jGkdbx4ACSLJXUskJ2lUTpFn67KCkQDTs1Adw5Q54wGrXp7RrMNY05w99MpRBdTs8jq24ldU
rkCfR5WaTKiHfF7IDEb4ASzIgwcGeCdLrMLrdh+FqyvDy+64p3rrlVybY7wPxDZBhFzB3Ghj7sZu
rdrX99L33F0sEAOjQ/bxYg26DRSczOEn2rq5a9vMIVcKOVMwC49DPii2DoBdLbkyDnrUPE1dhbmk
0Umz1ru8wZtfcLW/zFmXAz0r6wkLFvsEsyyTlY1f/v8sMA4pieawyugXTFPhUUCTSF+GH5dNbBXH
Pp0SxhlhPCuSgXqA07szr3S/uDW9wrC0K/2r4aO1tYtP0zOoIsKvpp3vBWD3HQRxnYmgg/dcs9x6
tLj86acwUU85QwEQM0HU/w5XSW5nb2BRQGos2/Vd6cf+6DU4RBihA5f+y3gD3TFI0LiX92Pzo6Ko
LNEiA+JK5lrOSo7B0wHbkWDctVBeC6BML1vY8i+gjvvPwgeiYPWw1Umgk1GnFsi7Nv3QJEgR8CRs
Nl/PtRHm7itqRKYR0kUeQFadA55HyUH046X+m9J4k9vZqcf7fMwA3s8Xe22TcQDLYDa1qcDmx7O2
Nz3oRuzQ1LMmt379Aw3frbeG0j1qaBAjqWSD5MLEdO4gYVp9vMNAsyu6ENNBr6V6Te+ALgTbdIiR
WFt+VnlR0OYXBLQMPH4SQFgskK6tIyOuByx00cJ3LTG9qMf0bjq8Xz4om8GWtrLDXE2t1KfMWBbM
Y2KSyV4m8bGCzIMty4BbDaLaWmXbHeW4AhJzegU6pfMv/4Ct0EEjANSB40FDLYTxqkPSzADnyyh/
5OJ7ToCDHsUpgm8VbhRMc0L9jmNwM6UFUBBPIkZusMGMBwBpQ6U3A8bKKYunAN253B5uMweYWdx6
IC1eBD/3tOmQwlH5PNaIzeWujDNJD0hP1Qo1F0wqq9MVsPoF2E+AWJUlECSXUSE4udBLHHez/UiD
EAf1EwPdrLOaQVFltVGYNNOjmq+9DyZVzRXRPJOtP9Dt2Ty6K3PMkZIjpRfnGeZq0KSbgN7YFFZf
ucJTOFjNdYfaflZ6KmSbOF6Pu1Dm02rAUGfg4Bo+qmnBE237qIgJ0lfUYzyeJsG2/1utk/mWXa2W
SS4bYLJAD2NuLdVwQ5eggSbZAJLXVgmKVq5I3Ub/Fw/YyirzeCDvM8H2DaviYdiDSginVvFBnWtB
7mp/+W7y9pMtSuh9T8KI8hsl++KL5GRO9KDuJ3Ro+tvmkfcqco4NYZ6TrJmWWW/x8QpzcTs1P+Yy
mDECkUM3yF0U84RglNDMpeXfRanutENjzjJeQruyBefv7vuvq8fiHytSl0mjELwdo2IZ1WMDmuYu
3wd9bZE05ixtM0L9fTQIEyyOuZhGY4GVBcZLW+8xNYGx1NtE6gAEQaQDyrQp5c3zbTu03wukX3UV
aZhJMoYkxVeroO9cpa9yBfFG0FbE6g0qg7wLTl+DT1ktZgMVIKBB/W9ABURjXgvZnLvUaAGtk250
AAPqw7KDZrmNzgFky3HbeJ/vrJeMBwLtLBnIcmCgwdrCGBTmqjKXhBReYyw3mCU9meWI5to8A38V
qs33MisVByJQOmDuCzlEYmC+pnNPZ3hi9VYAdA6NPxRHe15icPaM0acLLNHQdSaYkzuTZUtm0J11
VQ3UdF++oEIF/aIhxeBOH3tCt+iY3gyfOgyHA6q1y6egtlMl+kcl4L+vW+iaGODVBkgT8se6DOHX
qgWa47L3YHM1TPSIgP1i/g4kxACuMluXtwHpAxUdO1LeFOPyFPUe1UnX4mvMM3l1YnLssaEatYdg
GqzHYNkBBohx/kOgJfWSABjTaGCw0COMoFRz7mq1SDC2HzX25eWd+RFqT4WuCoZZEZFi+uDzyZ+E
aDED1Kq8/gD69QOVRSZQ4TkYFrRVfLDKcezR/VqffcbeRyS3ummtnJnpEnY1HjfQxBNAC5T7+Ybc
hbe6l9wFtsZJDBXqcFmDH2GShn4DcPDMhhpyE4uRMdTehDFyuzMHiAl3R2NRJq+A6pGvZJF5p9dD
ulvECiz5U5B5AKtVtlmB/n6S+wiMY5Bhn6YSYJ1OsisAOhcAmHYE8HerSBL9oRm19q7NzNoH/79u
h9JwBegnGOiL2Beht7KbiBR+IYEq7KsApca2V0bn8saenRvZQFwPILeKs3oON0o6NHh0fTK8Og0w
EQqy58QEU2DYNmDNq3lZE/vKAQrwyRrjo2MzC5Ku0Qt/hljWrJFbYIvBVyrdXl7U+elk7DB+OYIo
XNTkBvKGq2KvXMWH+Va3AIi19R1fZIh9eD4WBZlEjMQQyp3NPN2dqpRhHo0EHA7hrk2heTFH0x2g
Pi/g32oBnDQfjF7xDLl6vbxM9vVhDTNvOSlSGb1ZnXiYKpKQNuj6iK50uwfi1U41HjzgLPtkzTEu
bTEBSlWBivUGkGF/E93WThwT4xTP6V721F2/i3i64fQ4fLqD9DNiEOdjivkchKZWnZEHoUQ8Y3wc
YwR5fclxm9tb+MvCB5vgyq00QpUj4ZIyX0Kyh7kycE66PYYVQ/FNVnhDKVt3TQekjkpfqQru1Wef
mVACHSiImZ6aPwyx7AMT50VgrxinheMutzYOAxqY0ED2jjFz5kjqgbgEU51C1k1zkcueQhCfXj57
PAvM2Uu7VOtA40G1DL8tEBCew9m9bGHLV6zXwBy30FwMzAjL9HRHX8hk3pqYipbi+uGyma3buzbD
uKQSlYZSI1BFEdT8pEPURYa2OFDkmCSIwOzZvQpmhygj5LmoswABZ3ttl3FRqt4pSp7AFbau5OVU
Sm4PpclUv61AWe32juoRcA6nTtraIPYRS4eXL/K+IHMa48hcIvSyobyTghGsSPqbrEg4Mfn2iQev
BwrwGwjPVI8VIQNVik+ZdWJoJdZQD9X15CgqPEjn1k2mxKL/mmIRnUWrFX0WT8SDbjC4MOXdUL4r
GciEqwhcyzzM9fbm/bbGXDAZ48FGAw5rb27GO0GJ7sY0jTiXePsC/LbBXDEpAFkziiXESzBrQ6LM
zbPkHio83y9fgM3HEpVY6pBobs2GjpqSaHo36AZQDmg5Sg7m8aA27Si+CnEoC6JdzmWDm3u3ssdU
DsD0N7c9yYg3ZJgkMMckxOSBxisCbz5XKAKjzAVYIJFYfIrUJEStAavz9NNsLw7GSmIXLPunxQ4s
UYY+Nq8ksnmjVwaZC9XmQTArJDS8nIgvEXziUIA5aYjAuh1kP8p5cXvAqDgPGHeZTJy66EokmoVq
ftSEVVuy2vEE2bDBSfdISQ/ibuHBtjY95mqdzPfDiFBAhA6OQ/3oT6foGqjQvuRt56bvWJmhP2P1
NAeRnmF+Z4CiLJrGhzgGlXSViBK0jItjDK22y4fyrBRMo5vVcWGbBpOStrOIbBi6ZZig7IjxJIbS
bW9ojwOY4aDaXIKlWsowdxwFoR2CVfzyD9j0X7+XazIexQBZ2SCDOMbLIvSNIeYmh+1rqII8ANon
KCTyhOW3b+Gv62Ey3iUqsyA3QZQMXq5vZAFdFBg+L6+I8wHZ4nbTREmaR/BfYjo/mq0O4XhNBUXX
9Nbk4v6yrfNSBfP56HJXpwXi2p06CnD/oT5/EdT2OSiF2m5FqFZPWvyyJBhP7sCz2o/afZIJINso
NB87vm9K/YkgJbGUNpk4IcxZuZI9VMwj35Fu0Caj+fnI63brD8+BZ/ooW9xpvIBi8wBBrQbJHCaN
Ifb4eQdSPEDVUGeGVxlgiFeSAowaUncjVwrYLOL7RqwVtGkl0w6E+QQF1mOP5xloRp0mqsHDMEDs
N5+hnZYnzV6rBR52T9v0G9DTkTQNo+Uy2/jLYxGT6jopfPU0OMiU/MAB1cdyTVpQrHwF2NWaJQ+M
m26q3abAxXuge08cDFn6+i5+EO/lE/QrnMBWj6GjvEr76FG8j97L75WzvDWPoWd+Eb+SwhYrXxqt
5YYgKL0HdSC6DNk+O7W7cpfszdsMfxlE38+c80evC5uq6GisgHEYjC6YPP+8+8CGaFNaEgNOUfFS
CG2jE6jKdufOjrGTd6Wy+xuDFD4L5gB0/tkWmVm3EkgU458pbnr8meJKdmP9SYp7Vu3/OMi6pgKl
B7YaIPs/Lw8No6zDAB9BD3tyJMzxAuoFBl7PeKs7N3PnnbYX/kf4xodJUE2gzkmhFewEUi4OitnE
2NEEevBN8JqaAifA2o58fptgs79YqTSCMh2emBPY+8G7cJwgyWmXexkaJXu+uNwZeOfnmsAODV0a
cIWw3bcuaSCxDP0cL5qEHlgh9Nu1+WsYgbUPfC1FqSLQl/ZzI1gTZGuEGli2Zfqa46NYWgGez2Ew
EmvOTEgSppCrV48B6HfAg+z2iXALJlbQc47lSRsWSEaU4WiBqNXjnDvqRs4OOngV/lsC8/qbWiJ0
fd7+PHcaSitQsN9D6f4PCiubHg3jqaBfVUDjzXbuItOcwnCcIKUIvp8xx41vo2co3YD+UZHu6iXn
XOLNgNugklCgDgcLG3PIlZC08J8KHcS/S4vax4hjruucd/5sUuXjDKysMC9VEBoBIooy8fN/wm8D
cDyyK1kF5NQLK/dDnwpiZB7qRqUHqdmvI6+1vn3oV/aZN0mdCJgEFMNA5dbwIdv6URujjgMjQR4P
rrZtDS0ESaJ45bMy6tjmtRxKuGL9odhrV8tOgkrOH7upTS+MaB9FcAOkH2zVHUS6Ehqw6V86xa3z
goofsGVAmdHm8menqHYFLsKIxAmsvn4zH6u3yVscBQlU6tehA+5P4To78OLizS1dmWVL4UKGWFXI
wQ5GQZQt5tp3ymmyBb85AN3ojAHHS26lNRT3rYOlS8SHZG7FNImhGUHEx5PEf4rxmpQnGfjvPnts
QWGp6/5l/wLN6XP/gglbg9KLECCEmE2NEyivhCEK0qUqvJdDscv75itJlgphwXhbBy36C0T6J+ri
0oqSzta60BeUZb4uO+WY1qAdKuabpUsjKwuUfSgr95MwAbVW7cF+d9dDq/byD96Kala/l607KHpB
tVxTw1vGIb7LFxG9TbW6bcPqKiXkRWygy4uS4CmITJ4noZ6CdcVr00zER+qpahclIGjBi/bsyq75
HB5MG7GthQn7xC18ZX95sZvZ5tok/XrrMFtW5yjs4Dw6mFwcCWz2T7QKPNmafpSd6CCGr5dNbmUR
wMfIhI5Lnje2QCgGxSv63mD2wgr1W21cLBVsv+b7ZTtbj83aDvOuScMACZ+8M6HIEHtFUjtR3lrm
lNkTAQFBx4vW6a05/3a/l8Uc80QSO/CgwS+Wbu+qrac4tS/vO7fMvfCjmcsr9/0/Pt0vix/YwNWn
qxelhpIMlLbNnXpIj7Vd2rQr8p8v5lV5uPbY06lM4AlSZQPtAgXyQ4lw1E3oU+njTdtVR7mLrtCo
9UySu00AzuE5WbxZCW77lkfivn1Nfi+cObNEEvtaxZAmOANSax73asUbX+GulfGRepSo4ghyVG++
I+PROCz7zDH2KMJQNHCde53f8+L/zcfn9734QJ2uPmeXaEMqh1Hp04SjtZXv4WNyEzmiYgHPYeke
RlamKy4igHNL2KyjGcc+mTGB9QFBVqobFaAfwU6htGcrkK9zYpSpxa/K4x9EEpsLpr1Yyv2g/9Qg
XC14LsGoG6m4MeCA8mjcJMkfFT0IhHv/1vQqn3eKN8/Oyij1Tiuj46jMRh7C6GyCP0iNof/wdtnv
bD/nGH5CKx3jt4RFdWQy+DyVJjQBMwKl+O/nPDhSSA7kKjj2Nh+slT265NWSQNgkafFM8yp9R3Hr
KvD/LsBNToeRJ8lWMvcqswR/7lAizewfHOubfk9B/gDMBsJstkpRJiXKv6mJr5g8zICxozmLRLIc
Hmh/dt6nfKDaZkCxsshcf1ka5ErogSFV9D00RwG8jl1Q7+p75WDs/sDe5hVZ2WN8wViibC9BuOsD
GbE46iNG3xEWorDngVNexvOsgpwL8GAe+cHmhwWiGmTP0Kc6G4EnvbTkhoCFJkH2XW3IIQ/aQ1IY
r2EDtioJxAyT8Q/kRWuH8023UkLy2zBbOm0kCCkIQ/bfy/JfSjj4gsO7j5sVNQBmqRgHlnhGsSnV
4EcOBsH49xX7n2xtnVW0nk0JWnKIPzTmBUsmFLmzQgw8UBjr/uJkb9JOsFtHIQ4kRP8AL7flbdYG
maMa9EM9Syo2smllSBQ8QSOWc/s3w2vTAFOQAggwVGqZuKPNJ8AiFAFyITfGIdu3u/lQXvf+sJPu
UhvcUjSUkzAAlrndo+DLFt+lbvlxMOBT3nQoGQI+9Nn/FHnfK6msYlfNr+Vyq6iHYri7fCIBXtkK
r1bHhPHbKpRjEkFA8GEKya7NmhdpkWKnG0BZbOqhchoW8BNr0BMx5asATLYq9HjyONuH5hdMjlnG
/LoMs9ctgpP2PfhDaruZe8z9EzsA8V86YSTUfM+7U56qDrhE6vwmMWN70npXKnV7IDpKNfmpy19V
4DCUKHGW4EUMrpJFP5Q1RjtAJBB1qkUK6okiQACGd6gKAiMSWyQUgcTGM65rQIObu24EsasYgCQT
w93VtyEAsQtgZEqPWa0Waoa5ldXVEwh7oXI4AZfX3WqgCIbsiCXWP8LqywQaB9mklNodurxXvQly
QzOwMx295RIMD0rpg9f50AH+I2vFKSHZW1CCoyPGvxNply4x0BB3E2VKLp+K9D7LHxYdMXgt+MNU
u0Ugg9sOGceggg9ecsLlXV0GexiSQ44xlxp0GJD3WpZXAj72Rb5ZoLwh1aBlizWvS3srmEbbzJuT
qeHFMaCOqfXfzeSr3jyOSQGZUoyvD6CFzptdKqcUSApCa+DG+xZwztKqTci3TqifoO4dhGC5aQvQ
zfd+Ag8LIUSSNvtsbiF0kRzM5EkaJneCfqsAFbxYbdxMXKAeNTqBUKJsLNlRM1sTYFcZcNvGUoAX
IIZgxzdx7KxkAsQQPEtDfGOUIyIe+RHz11YEbNiUdZbYXAMoeTc1N51aWqTp78LkiqLwaq1xC4il
6VELpsJ31ax2dPfE7EHPM4vkqROjGVLo4HnUJSucajtucqhNxVaWms9jJ0O0mvJhz/2TDkgHII5h
AN2l4iQ35ZdJF7/q4vAa6ciIctC77BYBF6sjy1dIUXcgBJN+zMJy3cvCbaqWCqTbAIDsl/s0M19z
MT9iK3ekjvwWIXEE7oVUlq0lq45aQa5yiM8PaQve9sCOgpdBA2od6j0liMrzRLbh9T2wMO/kxNiH
JHRBzOukBoSdobmCv6KiHZ4gmh8MexFBY2fOYMbrqhP4EL9M2nfNDA27WyoouAW8N2LLwayfCPpA
rwKcfskzQQHDpw8BghczwgVvh96BQg5nJI77FjEpY1JB0MWYEblRlNn/VgrdLMCvF8X4bSDnKuhh
o2oYnIbI0Tz6ElU77aRbImTMg2fg3//qWceEJrqOeG4xAsTso1pJbSlUpicPjnoQT6Gb25Q7aG/s
+K/C2SQ5LYuCqfeXNfo2rr4aMeM5RkGDbma1H0u3ShHkQwTXp/FhXu9Hb4E6367xecj77QB8ZZl5
kLIaDmYKUdNI9t1eAM+yZ6DrFIEm02vsEBoOnDd4s6Kxsse8TY0+lFIj5gF0gJWDPj3iqbbT0U9B
Nnv5Gdw+oCtLzE1YohnBaB+hpoHi608YJK3VD/4fnJbNMBu6bJTmGCJxbLtGqeQORNX535VeN6/4
b2Ns4wYs7G3c10hDZ/C6j+m7oB0hg8nbPs6SPiDCqyMpavG4DDqWZO6K/Xhd25GjX/3cwD/oDfGs
McEfiSQjz8Bh5aloRukm5VJwwOXZeyHeZjsD7d/olA5OpAORK9mvICnqxtwAm16zs7rUameZS69J
kdjWOX6F0WZWVUioy/xdtWRlg7nqIXrwXf5zpaL9K48Pr2gNQexsvnM5G8H9cC6I4hWASSX9jCIT
L4IYF1EVo1gy1lALs9p78ixcw6O5xqHwkgf99Q0ki3vjZbivIwuMq8MJqi3lDW+o6KNAcra/yFsQ
vWGg4ozAkqBIBC2SAdlgZsfxHhUip3kFA5s1A09LT1gAWlaM5CAosSafvLe1AxUL4v9JqrqZMIJ7
UcNcMPi12f5FNEDdpJAAXA6zQ5a9mAnGxRrJCsYvU6HgH3N7akTvsk9SNr0fZWoD4SNmSliqQHMe
5VGdgekdEr13tEq+NoLyDlyvYGfVcyhMqJ0zC0pixXGxE8CWLiezF+UQ09UFK1HnGwQdjppNu1xK
/KIB6N4w3FZVKgic1qcgnky766oEwn8VQqs0cErNAMPsJEAWejEe+rQdLGjOYWJgisFxPUKiGmTH
DsZNvDAMwTBtiO7lJW9iU9Bwg6ITVJghSs683QDyqOY4Io9sXYTxutf7xr51imtpdtG1AcVM3Fny
d26faCstX5ll03I1SaV+xEf4m/Bkq0m0tsWkyss4oY9eocY6Enu09cP8NXvpnGaPsjZQ4qndgcvT
EfyiQt2Dt9AtlwUSMZDTgU0UswyMyxoDiAVVdR14gZK6aTw6kC+1/uYTrmwwLksS56AiaBB7hVrf
ymJ2mqTqGiIJj6TtaZ7z0CQ1SNKj79Ec3aPOfjMX4kESFqqIGEuOrrYcdMSmS6MRE8aMNEihslAC
koLHrMYoEB4n3Te1H2AeRO21P3SA1hTOArpYDL7d0ep+6CIzDSikWLjpfJ5H27rP69/BBMEZiLyV
sE2Au40f82l2UN5DNj05A6SqOR9h80CjcgiULyGYtmAOGUiiJsy3fnSuP3rJR/2K9i+k0x9Um7de
YzAqU6wLID1nChiaJihajgqUN5iHwQEdSmUlnmk3y6ncN4fK5xXvNg/xb3vssGnczEWdh9hGpGIg
h12+iGrMyVd4Jpjt64nZF5neoZGLbK+FLkHQPnC+EL1q7OtGGeEMCSzJ54IX8yI2Q05wKJcbiBN9
kywKJJYfNF+xjeMfBJ08e2fXUiuNmQBiiFTV0REj2bU/mA40k190D9JJHmQMLi9xcxNXK2SShQhT
cYMco+c65fE/cgsEHbQp/Ms2tqLb9S6eJQiSmpp5kUNZ7UFrj4V8F5X3l01spgZrG0xqEKPEUdY5
ugAUBaJc/YxtiT/e/MEY6eZdgoTHh+ShDt7bz6ndgkmOsGxENFEOktde1yflvn2bPcr8JPwwry6v
bPsD/TLGoiOaMcPYJf7naQL0/wj0ojCEd9nE9vf5bYK5SIvQZfKIQ+BF9U1XPLWKGyucwYnNjiL6
QTpwg0CYAJj/ec/UOmsrowSSpXXTa7RoXOm5O8a2/AZQvtU8zjxY0NaaAHmitOYQqzkjsSKFWoxG
rOY+dLkUS6/z27Yyf0RZxqtAb568tSXmzgo9Xom5Qlb1Myldjj8RQfDi3GRmexdXq2J20ewpUN1Y
wJRJbBqOgKOJ0oubtix4srecIpdXTeDtI3N3oU2mxrqB/KkLrzP9a5lDdYYzerX14q43kLm6/RwO
4TShzlctqpuEsVfl5CD0SGO07C+ejLUp9nHvR8xeT2gpLRAwgnpaMPJwEFvXdW2B8Q0kLiEEOjUJ
xqCEG90eT2DnyO3yrXUSEFsCUGI6Mm94mW4Q+0r9sokRcto8WOX1TQdVr6HF3UrMzjUBRy+OUfqP
HmJSWkjdy77i8nGHMcZZjPPcoeWK476qoiEiFL1sxyd42qxlrTpILCOZLqDxG9MeIC1J/s+oYPrb
zzbyd4NMpY5/tZFTTCpNKn6vLXGE/6FCuJVjrNfGxPlmQ7Q5ggC2N9McgzauG+IDym3/60Ayt339
GQ/yI42tVHltm3FanTZIJA7lwEuLH6iGNo/1dN02bo9B9OBEni6fmU0fstpWxmtJi06yhcCHVPGV
md9p0N3lwew2r93KBOOmwqGcoYNSBZ6kA74h6tBJ4b1gPBOMm5qXQO1MyA8CKiLaH1xDoJC2gYnJ
UNxoLGMXHaSC8/hvO/zVuhiH1Ui5ViiQxoVRVKpLP3dLn0BQ/ahbgTXczTtEbpc/FvfKMR7M0DKt
D0Do8FdXjnMOWbRhJFbtWKeFiegGmBcwZFMqvsK8y0AgJ5PMFjJfHjkr3Lx3q4Ytc1Yqo1UhfpqE
fpOByuLQZfndLC2+1O+C+ibkJrZbMf26P8ycGxMJpah1jYAX1Bntk4IY3jL3ykO1J7sIKZjxQPvT
oWvaGmIhLzjGzgO397EVspqYraA0I9D3Zks2Dbg9lEXAOcpBuA4VAUTIvoAG3qHc/xFIZXPRv+2x
tZpubgN9KQwBh2gFbfo1rMgviW68gXiMaLQH5DJB2YRx3ZJU5UGCXU7jzkmFW3G4yZTBikcAmbnQ
Q3pCmHfikzHmVsZiQsrCrEoftOW+4mQ38Z2+F3ILhNoAwwAL45C9gLrnl8tXc8MDwSxmY0SUpsAG
yDwYJGhDqZzlwp/0H7M8WnnHgxZu7iJE4MGRj808o34whcgEDhkIZCX4phq1FYSxO6LfEmqhpQ27
y8vZ3EWsAlhzlVBdjc+fTBf1sE5qEajexBztWigHS2tLA7pmykOhAqJw2dzm7q3MMR8tmpup7SU8
eaIa3M9xCiXdmVPE2hq61MSVDcZ3Yk5sbGNVDH1J7/Z6pkIjrbFq+V1Wv5PRr7pTKvq6HOwvr2zD
iQLJLhPwmcsSOWOEKxMM38R1Vfhi43UtlOvCe01rfFl5I1CHrpfW0oOYEwduvOmfbDJOVK6iyCyH
GoRzbfMkJPlJjMVdZaicV3fzo62WxpwRsqTIwuMeGgp9+wxe4ntAjBfr8vbxlsIcjLms8gl0Ncg/
pCtpOQrxs/EX4cmn3WLOBeQ1jbwOMOKgDX3uDUsCkTFMZF1ex+Z9klGPAKIUJVR23AfAlqbUQNnj
dWP8aKAlU6bFLp0AZxhVzl3aagGATAhAUjgiBSePWVAwZKFQRHPoL/Ud1mYRUfKCNHSjBv2ubnBq
DSORGdR1EyqiegNtb7cpJlsm970WcoIk+n3OvDHEcaliHNSjWWajNpdInqim4KnZsygITgPeXiV+
lrUdHoSd1ozO5X0+J+vC9KO4MsgcGJRk5kgbgTwXUKr+iYjM9rKtuunBoN2tdC86f9QZ2EJNfLLM
bPtcdy3Um8GY1ucV+vtLJR4miGiYYnavBQnkKqvXKJe8WkR5d1HSxptzzY+M0ZPC7B9IivKOwUZY
oVHFJ4gF/R9rV9obN45Ef5EAXdTxVWd3u7tjO07s+IuQTBJRtyjq/vX75DncprWtTHaxwAK7M3A1
qWKxWPXqPQQfS5xPGnlV0mFuwcsSNPtWEadE9XK3sfUrL7Q3Bpd4cfFCk0CeMwwtKGd+A6KyZUt4
tnA6A78Yw9bfhZ2lWb7Mo243y9de1WQZR1rI1dBLFUuKJbR/O7zjUYL719Cb1TDxakosKFoK0H8d
RYVC6p9UMLx3WeLKOMLAXWy4x2rwvrAklAriNkZR1kbUy+IHUv4oti6HtafK5a69/PMLb8ghI1UM
Ax6WYPqYAzA4hZC8tjCoRnfmj22ij7XX2Bt72lvvy5vaSobUlP7BnxRutMvRslm8YvuRvh5oLjZQ
8HYd+uRp2gJDxNEGQxsKGuk3LTrsL9qCmat7UuQr7th72/n0eipzYVvwflBMTdrcwXav/qTdx5w8
Ny3EXO1DCS1fQ3NGlTvm+HD9fK9exRdGxawiggwl71EKLPmdBAHMMaWQTf1y3cim2whJRR9ntmwM
yp+H7f9RVHrjNMJtMUyJ3ukVNnLpTBTqCXXNIL/RDgU//cIw5foOatAJA2oeObWwNiLHcj2UuJuU
Dws7sAkEAKpYkIV2WqfzFD+Tj1b+8NsR7NWwsEyofqu5urww/z02az2uvJoSbkF5VEZjnLGjmHZH
aovpg8LbcJH1IPmPCUsoqYLRVdIkZhahetd7XA0L66YHV3gIoeIFywIV6Szx+zjIPPlxqwP9X/zz
1bgQN6uuG3IOiueXrXzFaf1ikFm95qBa8ZfHWELRsxi0REZ75nemHdZ3FUUIiKTKC7jhbfzMZtME
Q8uAUfF6+oSG/+BXc9s5PDe/RlamhhsfcX1lr+aEaDLMdlcpDH7y/7pUX00Jx07V0sxmfYSBdzAi
dYAK1NO+iX5qZIuEZvV8g4TVWNIuTJAKV9DAB52rnJahFBeO3Z0TdGz73wrDF0aEewdC02kuR6QI
mxTI90HyoOBzkrXZ3/hAq+njhR3BH4xJSdq8RIaV7rvunoAEVXJ7l8QnzQVT128IDgA3h2cCKPiN
5c3yjlOmsNu0nkr0z+L8xzLxC0V3DDHJ8o9lWisHGPc3sDxvDAqHq5XLMslLXoUGMONRZ2PEe6vj
tHzxd88fiMIs00M6Hv+C6/WpAprtAnWNhb4qHTE7WbkxJNrOU9A4yglVaX3L5PIn35kE/MtCEQob
KjZzrSZqB4MkcEIF6pDh6IErdNc/5hGGiUZfddTH4rb+zPfNJjpny7JwpGNlkOc85yh1sMzRwQ2g
yF9VpfEt9eucT1u3wNrWgoQYQnGyYRrvCDtSID/UiRU0FKqYvd84FO+8TeXVteVdGhSWZyO/nDVJ
j0M6MVcnk99Q1eHJAF2Br9a4Rci3etFcmhNcR537DDKzGkg60sMySjid00ByjeYXq8Jr4V8BJZ8O
vh0DFNzCcU9mA8MFhU1DlVROSfZmHsqV7PRbwKA1O6iRojqhodINTObba0aXRihCWAMcM1VTN457
r2AaJGF4m7jg8NoqLL7T3luiyqU9IfVJaF/oYE+2A08/ERTXp8+J/bjQCVSxk0Ou2vCKaBlGtcPo
ZntMcvUrqgpRUEOFgjsQXm+XK7X2zOdWL+GlSzmi8BcKlAJsecvA4hZ7xlrudWlMuBoiy46k1LAK
EILMu0EaQ81ov25cC2vH7tKG4CfSxKFDFwHyIoflHurWmkeDhUvAlPxfm1NcO3aXBoVjp9qzNtUx
KkhdNbsybycXylA/2y7e1e1QO63G6o2rb8ui4KKRWhm9NgPjWUOw2y52JPqW6H9ErPKI9Mf17Vx2
SwzWl4sTvLPudZxwTLcB4aWGutLfZ2mK+TW6UanddEMhKx9o3SbYxtfpgsr9k0pp4eHZHNxf90NU
/IgKiBq6IW+dPo2zOYo65MjyYVEOg/LL0o0FulzHczxyFqLI7W7sWkKpKq9Ghdt8sOapaSN07HvY
wQTRX/gA+wXNvoW82VqhcKyjOM0zChK/0IIcQc/OzP6dd/DlcoSz3PZFTosUe7jkx//6HbyW7F1a
E0511BNgHWpDCorJxfSOV8rpQhCFmlrl8fbxF8o1WxaFY92oBRDyJp6kmESC6Kp78cHGcPvyXi0P
Xa5QONSk6MnMGPYTaggdmAigp23548789Bedwy+Y3FqicLj1ZqqbpMHj7Xc+4apHqioGx8F9DJy2
cMJLQ87aaeH7riD6HUutQ+mmBOGGDbE62VgorVOSxS800hEDcm8hEqvCZY47cnRwrIT1aas9vhqN
Xxf2Up29qCMSCuoamqBoIsuHbIz9SO3QSzv0ybO81TdTVy+3C1tCDMm6iPbZmMcY3cG4hMOfC+ZA
CkH9zJ8xWPDJqKGAgkvIMw23gNJR6k+PkewMj9nj9WthbUCRYMbg768pviRVjYOnsHkpb9f7kYaT
ss/tw0KD+GebPrMPvN0nBuQvtsheVq+kC9NC4JlIS3RZ5VKgZfQDhCEOg4KUWibO9SVufVYh4jTR
rM+oYqJqk5b3kEKHmmnCP9cWY2dp1D5aGH6ON0wu5+3dZXuxMiHkpMM0muoCQ0jtUy8njmToGIva
1axzU/A9Mfv5+hK3dlIIOakcTcks4fEnyeU+76k7aNKpMdXgupmtUymEmYbWU2ci9wvAHeNbDBtJ
fly3sLVxQmyRp7ib1BlZSmRDRONuSKDjVFofGhZI3eNA8o3vtJ6tvH4okT2qRitRrpaqrAHNnEN3
N+6a6mAiRUcDYfZKdzNhWT/3RAcGx7TQpBS+VKSxtCo6PQ0HVw+VQPerk4FkhRxQk4W9rZC2/sWs
BRYKKVcAYt7mR2XR8rJqlqZ2GcRgIuCb6g+rPauF9vZvE4Kvy4CCKmVvRgsStN5fXK7LbN9WNrTa
+ry0JuyfPiRzW6oNyPFA96X6g7/oU4Jb1238BuwLIPehn6675H/xkdcFCl5f0rmwI6rE4cJkRK1D
6hWujctcc9HhLhFV/OsGt76ZcAYa8FiCnAlgB1DYOxm/hWnvf7Igwu2KNh2pLhdxmKgPWv+ZGfvr
f39ry0SKGW6aypSriEciGaeO/tgWGefiw++D7T/fhwhXqW5K8WjYowSJLNQuop9zg/Y7hiP/xzWJ
ibgq2aBGQEyf7jpfC/oPMwhU3AS0upVXj+7W5bi5h4ubXGQjS/lShz7nn+2pfyv2s2lNCBRD3mS1
pKIkuvRt/m2zYeuLCSFD0VMjylOU74DA3IF5OpzK8qyT+reuq1fHEGJFlvaZMXOCHewPfbbIjvyG
8BOSp1cLQmgYdS0dU2MCQV7k6/ITLz40w5bk2irI5tKIEA8UQimfOqSKyzQYFB5ckFP2N/FxeeJC
C8EEzrAjp9+8qf5ZmyH0vrjZFHOlgNd8/jgGy/DlMkzVOm3jTB4mGDaP8ZYLioJT6cz5WBcokush
RWNtt4g4Nj8zFcusYK/d6qFs3VyGEDjSSlcnIrVlOBj/3FwxWMDDX5lh2PB5QwgfSm6laS9jVr8l
P6PaOBsAK2S2/rgRpVbzC6gpEnspsQIG9TZqSEXZqokC6CFGgzhYAKyvebB8thdQ8TLhuZVhrN/I
IN0CP/wifS2KMukyq0wW5xVKgPsFEz97EtTyMJ5reH10a4O/9/9gVPh0SV+lmPu0lucTRvpTUAws
49ixclyYKa2AW9CNrLcKyquf8GKlwt5GSWPnpTVLQVPeFRwrtX1Z0jfu5iX2vbvNLowIYd+QzXGa
OT5gUhlOOdVOGXXuiE6zmW9Fr+VPXTMlxHwzm+ICzDVRoJUn0zxL/Zac0PqRvliMEOjnsexYbUTR
gszpfBL8pcEzuqMPccHtPtv6kb4wKIT8tp0omBGjMiRcH/1UnWronxGIVjoxGM6OXdWCVWhUB8zU
qvRLlTXJXs37Gf9Y3ZoaXn3KXPwU4W5Qy9zUChXwkkgBJ74UMjpBTfjESsWRlI9W8bBx8rfsCdcE
CE3IkI5IU9tgehkjUqeHpWBiOIUdKi4471zb60vXYv4vEBiux51/ooCI9NfVfkiSCElrQjGSOIGB
5K+iFzRm3HT6BfaTDe8VlWV6s1YBGwBIiMn8bIwkzOXBv76nWyaEKFNJUiWlEaJMk1hOFkH1Wtuw
8PLeu3IGRTA/cryuqyVA7XU18auB+F1XHtVqwGAdJRMm91rm4wiBTK41Hq1oP6rao9YyKPnoIcmZ
r47tsQSRTlUWB4NCJLuvarez5kNkKKnD++HI2vi2kHW/HMD8rHacuiSqj1PT77iseKrVfIr6Gjx6
JIVsisbkEGPNnzoIuzsZgaD6vNAIqlDNGkYHvAJOQdlNjG5IpMyfyQA17Kw3wQUMzYbY/mmR0ZNG
sP0VDXF5lUILq/4ikf5UJ/K+ncmzXEX7bEa/HfRwbm5Nxx5cdPkYGU7CO9mJJOlQSNJD1UySMxVy
u+NGvTcmvCrTwW8gg6L08QO1UCzO5saB7spPI8sDO7E/qHm28YpZD/fLuxYdRDS5hQNFJy1JmwaR
2I7QWVC/GYbfmltzVu9cDNQpwPJCYmWh4wWE9u19XWacg1GnY0Br160zaOotsafddTd+d6UAYwOU
jSzrAIwQU0yszLFiCUmjOkBPC3rV92N7m+SgNSyertt5t2GLHRtyKhpa5dAOEJoxSRvzDJMJdRDR
dqdhitHIrXuZmT+um1li+JsjAzPLiIMGSMUK1U4G3stWabAcUj10+b6zVL+RjihUg9hpa8Znbesu
bQmfp6kniyroV2BS+HtboChkxTsdPX8O2s3rq1pxhBdhS2T66OBqIoNwmTHNzAdocxjxXdKfUvU3
Ps4inPn33xdiWTel4CQv8fdz8pnxEqBNAIdAC3d9Fe9vfHwc4CSgAWNBLgjqu2/9OTaGfE5MfJyu
Mp1aqbw03RfDBzL8Qcdd1dRgKj9CEj7MJ2An4p8b1l9SdtE3TEDDQRNs2FDLWFz04tFs8KgspL5G
uVC1jhOyM/CDTrWf5GCl7Op0/BDlteQMlkSOlq6eqFKGYA1le22wvvMJetscVTuX0dquHXhz65iR
PAUJuhE7xDUwl7ZN68cotUFcyrqf0H90S9I/cbM/tmN0w1V5r8q9ayUaDWQyfMlqqADm42etr+/M
KXpS1e44Fg07gBJzcpQ+PUcq7QFzUr+yfPqeNNpdlvJbGeW6ySCfNKn8NhTAuFjq/FwQvQy0KU+D
xkYQz+d9NyopqJ0Sg0OLD4VEK9I8Sxm/JTbvnTmu6AE6A44mdzdmR0AhkubRKdVzcksSlvrZIFUI
501/pLq9pyrk9aYCTAkWKKaoHu/NKp2cVLPZh36OrV1TjPXBBLnGntjSVxVDRpi27Y+Iw4jQRtE5
et14ksyPoKidbmu7VHcjgQTtmIABtk4kCF81jXIaTdmb81Y+tUqlO9PI9K9jUxDHSovWmXsMjsgV
+0AKOz5bSvKRTmDzbYuQQGIaEBhQmOlNRPHvQAmc2hATmkv4GbfvaT4ch9ncVdV4W1jzQznzm5ZK
gT2MfxStiZHSobmL7fIT2Pye5FxGjVwqPMto9klLJpcWOvV0E9ynZGiskDWmBCIZDUlqimFbSm7j
mAejFB1AZsM9RrvbRsNwC2mY7OQypDnzijrSoKMUCVRErCUn02LfUAjzFY0+4jsFk2o8NU0XBxBU
DLS2JQAJKiCGKwMzo+UXgxrMm4zRzyZ1cmSje8okXXHT3gB9gAT2No0S6FIY0P3aODTLyRfOjKHo
BP/RQJf2jhCTKhR/VJUY4HfZWfP+1NqoQKi46K78a+AIJKIujS1h8OKAplqRVFC0YwEgAi4FGd+Q
bRHxvZejgg1I8oBLG7KftipyE+DySHJ1MrEgfEY/Leafch7Zvm706a2t8TCZiXkmmZa6kGuw7pQJ
chh2kw37uRtPVazA9bmp3ehjdtsw/azFxnijSDXjThsb6TEzpP5Bn404zBMynFgygKC3mpQbFulg
v0vJxpt+5Q4yoIhmgHwI00bvWgZmN6sNiLyboMoPalH5GCJ2F69noJu/7grv76AFoq5rEF6DzBC4
/N5+nMJO55Ib7RDkcR+aUxU28sYt9L45riwmoN4MmmwM6YrTadZUFnFZ9qA97TCrMXvc0b4txIA5
Qy2r8H6BpucdWmOxCOTL4g0yUCLCosxey5sOV+uLnEz7sLDUZcfh2J/KcKtmtrp/F6aWL3nh3E06
R72WFkOgxuyhsOpdpmgbG7jiDJiSXcgeF6ZFwKffmhi72G76PGcBK6QfsZI+mlN74jaEMTJoQv5b
d4BaEaRMDGRaOnBlQr1jivC8MlOdBaocoW8JUul6U6vu3bsRaRzGFMH4hvOKPFiwUVftnBF5ZkFj
xl9aRk5SU95mi7pskei3VjQ+Z70aZsT2B1P91gzTwaz0g24OG3pHixcIQRC/w4agF3R1wfIl7Ks8
oHsWzwoL9PRHUT8weuTJw/XtXPl0b0wIGZgy95JdJjCh2tlPnZmIGn1xHmNtRGyXwuvGVtdjQCYd
ouwmYrtQCLFjk3S0VfGuoH1IiglUCg0GsKKN2LTkv++27cLM8s8vPD5jVmxGTGMBNXYpvdfwUsoN
wBjy3hmUb2n7/fqq3o9CLe5yYU9ILyOLUbUHEA+HGZxb9wC/YzLIjy1wOLcgOq16lIoTb/gWRZut
1NXPh0kaGWPq6iKZ+3ap0DJRIRKDl1rO+YdsgG4unWfTIQ0ufsraLdTC6gd8NScy54HwQ2/yhLOA
qw9dlbjG8Nga/Ua6vrImzNfby4iQihFecfZeLyMtTeq4CXgiQ9crOVYtJFPYlDsVJnmvf7uVBb2x
JbgKiIATe0hgS2fzaczn3YRTD3qIjaC1tSThM0UxjbomRYKhGPfKiHQq+jHKpRPX+sa88dp6FKQy
uFEsDGyKr10wnMVGZyA6Ss0hKQ+DBpTSZi6z5vDIl5DD4CCDRFzE2EutJrcdNH8xZMw+V+d+D4HM
cGFJV+7zn6hyh/HT9Gjest31j7X2jntjd9nmi4Nt9Kpc0BZ2Fy0dxcu97ET8RY5v0Xyqtqyt3AJv
rAnRqgMMqFYprKl32TnZIeM+8dRJv6LBBTa97kbdIABbc5LLXRV8EdR9vUSWXY3tjxnQP9IooTCy
y6P7f72Nb5MPYWEWkE0Y0EPyMR0Gv9+Xnp2C374LpHA8Dd+0Lxvm3u/jW3PCusrENuqoQQLSegp0
PXxl1zsKSOf93jeC+oTy3bhh8v0peGtROG4SJpm7EmJ2wWxUOzUx9waK29yY9tdX9p4X9m0WJwIC
tdmoy2FZmR5WZ1Qq630B2Ef13H7svioPyeyUQQFKJPq5wDAu7iCvhBrFQ37obrZeMMsne3vlvVmx
iBLsYsqzIcMvyazeaey7ko6OnDIfuuOotG/pp68nzK855ctBvTiIBbUa6MjCg8rjiGwZbdiQeiaI
06v9sJd3+sbJeN9tFjZaSMggwSlBTuPFYxehguxGA+zwB/VwA6HxmxcOakf5p60u4qoboV6D8RoZ
NW+xbIQ+UTcaXTVglvOTzG5SfpaSj9dd6D3ScVnZqw3RheqEaTFLyiHgE1DA9S17ZuMyFet2QfPZ
nNCnMHbNyTCdrWfBmseggozs8qUlK+aWlcnHGSU/vEDKO01/lvmPWP3IoWauV7N3fZHvAxseV6gj
yoCXLbW+ZZ8vvKVV02iwCzLg6Qsahvm+6KCOY5j+lJvhdUtrXwzCFiYeI5Drw+v0rSWAe7qoYuCU
KNPIbYy9ynZ4grj/mxEhZdajOJLbxcis/NAHyO6Y3Om2bp/VPVvE2wlExtDvFEKYAt35qYmlITCa
b1GjhRahIDK5AbP8Rmqycqni67xaEvUdcqWnVcPs4YXGTQKtbzI6y+PXDku/hsDqhjOsBs1Le+I3
okmv51m0BM3Zo65+wKCoX5zq3eL1/UG/XTRVVcd4zDE0pDqZx2+gr+hf/4bL9onx8vJHCN+wphrY
9zl+hHyId9khCbHRwS+0fldP2cXmCoELNW2JkBZ20v0y/7TIDvQ3HIxqltcFBjIlA2PadQhhqevr
e4kb1xaovz0J4HWLkFvDf9K9BhL8HlQQowv+r5BvpEmrjormgAHOfRNKA8LhBrRIVu02hlCWFd+R
ovOi2qaOSkOLb9wCUJ17/9UMzATqBvStIZMjTpOhmTcrZa20QTYmAWBU50y2bqyGoWo87ThkAEsi
fzEzhncXyqQnPNI9VZF3Vap/j+zoJs/Ucx5b5Q4ik6MzmVnpZdEMKcQEHc5Y+phiotTpytbDUlE3
leRvRqv7dCxBnshuyNielUiB/lQbQcC7S+6iOt1HVWK5qMztUXa+S5XJS3Ree1I/5C4uDy9LCs3J
Gml+lEnqJ5Z5iKPScJtu2hVR0oeqmf7k3Mq9ZKhupHagDreMh56MDNwnVYixFFfjn20lcYmJ/683
5fPUZulhNlsvb829MoMC3q7+qCGiO9hZyPP43qh7KIYVHtQfIbyg39gq8wmPD6VZl5AO7jAaVz7W
inQ/MjY7VpE5icI9cyH4jKWdOj7kEcKmpgPtz20TCsvs69A+yb15M2UDOLj7x6K0HVTqHBnGWY1O
wMjifZ6DaKtSnUrHihOQg9rSOYvpaeKgP0mlvdWT1InnIXa0zriLWfltLGp0ce+4WZ6sOneY8tPq
KtUD1f+J6ZDx0h6GAm3bZB60vdZkrlQ/Taz80ssPdopHtgV+9cdyqKCuq0+R1xl8pxmsfKhITvcR
b56VqtorteTPFpP8tOw/yLTTjjG3Tj1K4VraBi2Zd7RGO0JKhrNmdhqkttipGzPZTblyTmYgd7g2
Bz1n9F5W1PHAMYPh9OVwA3FNFGCZ6kBxtz1pdub383geJvWcFehAUGLrbmxRn4yG9aNt5Pm2KRP9
HMdlu09r/bmoSOH3/TT7KAznRyVuZTTypJ8qaTRAUfJIPcTmWAecDXcJh/aGSiLrHA/9UVFTR4qz
QFOrCU0dkGgY/DhydpjBU+DEE/W0SlVckkIlViKOZIMzu2s9tHKPsT4lh7pGL0VOrGSPmb4Q4uAg
/9VtlIzTp8iSPxtqG46zvFSmH5tsfB66ofDmARoHioVGB1f+qLTStVOpdDmtocGG5LZDrd4ZdfM+
7ugDoVPmkhrZvoZktGbVaaLFuZJ47PKm1T10w84jKhROSxVIoLGuDbMuVf0culR+PWhHkrGw6Hoo
vimg/qGyL1MWapq2l3Po3438a5xDJa5n6U090NhhUyrtxgJbXU9hYWTQV5xBaKxQazdGrTuq6RlS
O13IpeqbWdC9OnTnPJqZM5jWASy+N1ZJvrfldMim1gTkwAozBDRnlmhYasleKSndofZpOjZeLf1U
oisOxEpSWPQOem3TjWFIxUFXNPzoUhrCloy5J6MY6OaD7Cmp/LGwi70xVkc9Sgmk36AeaGrmp1yp
bEeNu/lU02I8UDI2LtAiaO4kI5Tghkw50npEshtzeqZ6H7uTjU4SQlSjVpavdnLhpDzeN5b1kZRl
55qZ8cQ7PBzrPANnrwzAkYk3pVsa6ZfZSlLXGksD7c9YcZC/32vV8NjY8Qljl38AcfikRRLx5EGr
DiMrUQFXo4OU9n5W00NDyPOcSAWwbFDv473xUQK/o2NVvHDKhu2TaqiQ2PWT0xbLfyl557TJCCht
M/fAb2SAg9YlhH7sTEU8A2iSMfLQyWgTduyxbe2vUxR/yok+OXnBSmdGeyuzRp/pbM9l+0aZrGUS
FUk+72jk2Sr0A1Mlv5/lfs/QqRw5R7YC0GTitJWxn3iK6lesQVIH0jOWDU1HDZI0wCeeZ0XZy3z8
mo+65FDShi3VXInh5qgUZ1b6QzprvpJrYc3ML4bFvFIav7RzcddbIzqBmvEZuIgj5rtPSlOEkiY/
AecSdHb8E6KTmc6/dYPxs4c7e4rKofHHpic6JJ5sDQdaWVDckZrbXjb9Pp926AOdhkSD231kGTQo
7cKT5/QmsfTA0JGHTyC5jI3o29DEN+kw7jFUfoDsiiPTD4xWGIXPHKnodzarEYzoUdYbFxqHjU9p
NfmV1e8NpTubMf8ioesN2WM/yr5aBLDEyvCplEN/CGQxDLqPi+Rqc8Nxv2BQ1rHG+mai2d7WEQ2H
zCmTGIo9jZ9EWph2auxE6gzR4gyEtKmNGyYvBkfq8cqNvtSy+YdZ4h4xzAMzswwIs/k2L9m+7XXM
LncN3sCSP1TcdoxuDvJI8gaW7qIBLzgjyn6YunrMIHRtoKPaYAzYpVN7Bs/Z1wYCHRiEdgCr3ynV
fBPhIZ1ohZfwLKjq2wnURWAoc5rC9EyWerHEdq3K93I63gygoMo4KMATyIQb5xIT9xSzSNQkEO3W
mv0szdpeMdNQKbI7XlUBjRGSZVxw2TdNHVxFP9Zj/0Gp5NDqM+I0DeYtIg0Cixj6i79Vye1kl5nf
8fi+qJoT07JzkY048OknfCFM4xqhEdcePDiguABn1AaqEuQlp8jMHW2adwyl1ExyYob/Oeb32tAc
bBaB7zc6J/a4g7QkBaxTlb73ZuYBWOS1RbmXC8g5jlWHZoTq5BRSqD3xqQlwrVKeatI9xRAnr6cT
DqWr02QCcWkDxtmSnirpuy5/J+kdkARBk+kuG1mIHztWmctQw+hN27GUDwSlyYKzj/OkneS2Utwc
8h4IzK5unIfhMM76oU6sT/UUg/+hdI35UwXWV7uBRFxbuJx/t0ArwMyzlsmnosSpt5UdKNccWeqe
FfMmxQ0KXhpXU7pPORu9xH6mCPhG9GlIIDVOZ4fUOQIt3Tdl8SjV+Dfk3gEjudfT8RwbzUPbAUmW
K6XfTL2O3WstnxLW3Q40fcoG9ohk7xQPtulp2fQdmEs8bwfkXBD8tGLtUFrjbqSxz9QydixZ+2SX
euS2afW5BW7NtiswIszWEPKowbVcSMFQP9U6HLiY6i/IUjKn6sjHPgUjbJt9ACL9OcN4LZBxkQcM
BfRreBsMRu1BRzL3kHsO+6KlEOoh+oc6To09NUsIpKW6v/CL+jmyHcAkA64NIWXkGTUlyMpPGdTC
TG32YO5Dr4BbVI4VJZyHogryzNADq+lUT8Nk+zkdbeJoQFK4JFNu9d4k3pC2s9d22ucEP99XZCib
jgNrPKY1usOVRgJLmvlYgijV18wEJ6raeOitPAwgGw3FM+ChQMOiCQ+DxIr1JI4MlBX1+AuvihBY
isSJUoqIJX2+/tx5r3S26OBcGFt+zEWJIR0rtaGV3QXmx8lHuwfMOfNONVzo+e1i1OSgBu4VJ3i4
W4UZmGDUIPeHHRCKXnmYdtZ9fQcB9lC/WYbr7jbL/ytlCfw6BEwZakp4KglbYbbT3OMew4tPeapr
EHUh9P28vgNrhaQ3NoQd6LQqIcUIG9xXAupWBwq6FDD2Y7mJu5DAK5+GR/a4YXV5vwrPTAu03Wg3
mGg3vOuUzlONITtSgmLTM//IH3RX28UoH/gvXDu9+wsv6uXhKloki0yUDeCB9Q6SVtnRWLO07vGw
XcZO+vqFXEFPMK9ooVo2hvTAog3u5C2bQrUgqyhtZAabFcuCSQ5qkNde38g1D7lclVAnaDVSl2Nf
9QGSdUW2vTZGZQT0G9etrDrJpRmhKkC7zlCUCGZq0NczD7Dbcq/78UH/ngMhTZwCjD77peYSe1v1
xvcoeBzRS9vCIdDwUm4sgk1kuMKO9s1S7qnz3x1sEYwJp8HKJq2qOiwUskFaJ7mxHuG22BCHWemD
EQM9Skj24ikDdRahSJdrEvRhNN4FA4g+ZswiEe4WACQ4zWPrQNLytkGMxyHAMM9mgWfNY1ALURZ0
AEyLQOC4NJEBp3MHOS6QKX7OnkfkvMFC5aO4GGNo8RhxfmFUeKWghcWivApEKPC07yqseHD1JSUd
jh8mJ9zkYD5Ce32nnbm3SAXoj4CeTbs83GpwLB9MPPaXdoUj2Op9ydoOdpMmOrGxu+8jdK3UBoUG
aUq3iqKrm/t6nYjV1zZP2zbtLHzYmCegsrO/9E2T4oQoDxsncvnd79b1akmsvhYTCH4yjIKgF2cc
hhB76WR7tm/cydmGAqlb1sTa65zSpDFgTT60++xg+3j8hpjieZRMJ3PNkxoMD7UreVCdPpWHxENW
/H1jwcuE3rUFCx9yqmZLz0z8hKVnVh36XXaUQn1XbnrMWtPoTU4gxNQ8AUTOYviI5MNCSzvozjJz
ZnyInGUiO8a8YOJtVUPXborLPEQIsJPREoLuGG56lEc6EK0gF7y+gWsWLsPockAvMp2qjaq5ahFG
Jw0PZdQpYn12r5v4L6EadADEVKCIJsa1MiVaPvas/4sv9UI2bJMsae2kQRT3b1PiiE4uz4o517wH
A5R01MEsV6FkI5P+x8aS1rft1Y7g+QPKrzXRsaQeY6MNykjPEvKi+TB5zT3/mGBeZ7PDttYlxY33
alNwdasuwHqfwOafFH14xSV+5P3JYPJL00ebFgWXV1lHprxvehwuLSgDwL1t4iWQrmn8PzNeW7Fc
lKo2fHL1qF2uVHB7NE/nDKqtPXpIsjseCTju/SUHb/zR7x5YjZqF8wsc1MsGirHk0uziXBdnYTAU
g3MFZpecd/yOEuzO/gom/wAPpG5T4W7LhYScQqaNkigxXDWLbju0ACLr/rqTbhkQj/ZMkqnL4C9Z
AnaW+tZSvl43sHWwbQGKUfF6SpUGGzYCnKDzYztETooSEGa7UOy/72I80PMByjRPVCr9/9G4kC1N
MgC8MoXxPnejcOlJTd+XdwILfmEWd1nJf3cNtEXfuoZWo62JOc/FI0cgBpT/0HZdS3LjyvKLGEED
ulfaNuPkzQtjV4bee379TbTMcNAUMZq9Z982FDHVAAuJQplMq039yKP0RWjEaNDUC5kja/IUazy8
MNL9de4hL/HUdl3FE4ofOIVUgzp3I0/Kocg8uQWenFPAeTlcjzpfQt1HawzKjFK8pFMBt6Qcq929
Z3qxa7olwpbTP92tEXJxjbe1DMhgUjVB2yFi687M7GaAuISCVj0w3RUGkuaIx7KW5zr0T+59TQZf
+rKvZrR00mdmd0OffcpwR/WpIHbrBsMdX81y/yhiAOHpJwRfcj3LMgwiDrbqFurstcc5Drw1MXAy
VmoZjS1MgP4zOyLL09jSwXCMARodYFCo7GdIFvJsMggjmNB5wWjMrxtJH1Y3kgh1FP4gPs8igziY
9dRQoMAqw7vhRvEqbzqkdu8YSNZenpm82TjucWBQJi1CSZRpfISKl7vkUHPNslfQI7AWPE9mxW3s
8WAWvI9J/eHKQcHLRHRNRcWMbXHRFmnOBcjdexPERjSQROS3CcrAP/p/nQAfOUI66jlkk5t34Moy
40YhaKpx916Of3dEuj7yUtDRSfZ8rD5TlXKO19I/t7dQxoPSGHlSUYe5FnQzVW9J6tGsnMq4FdSj
dNDdzpVcBcVcgq5TvuLr5rFcLZbxJk1sm7Sm2zyHkq1J36aEp1d66XvaWyDjP4sAl0Wp4sfFAVCz
MzyMpvdl9n7OHubUQrLEGR3RUSbMaNmj+CWtoXPjBaiL2Pt7zVks+zSMWoKmtxS/JBFQ2F/wfMl5
wpEct1WYmypfplFuE9xUpgQ64Pn73IG7qpj9/YVcvH9nTxXmigqWAuXMGCshfvFgfpGRm5XuSOwL
8gHFOxDnJm70DWN158oOHc1VUR66FV/rn+Qzj/N8Gx4ePYgd9UEHyZTpeTd4Wty9XpQIhbHE6ut3
hoDfEIwWgUBL/bYWwIuMQGhpy099FfwzBvXr/T3h7Txzow16PQamDE+W1H8rTKCmCNK1gdevv5Wh
MiCV9wuX2CR8qi9lS3J84Nmn/FDj6+We0vVo4JoGEstvF3t2kvnwDODfeuejBx1Db1Cdo6NvT29Q
gv5bLekHIOIovs0R4/X5bWbI932g3A6CflZj46T2C2qqHCymB/TK2VaGmZ1deqFUAwWGSyNH1QrN
HlJsLaUr65/n6J9sjM8NmhX2v+YmKq5sMuECOP2XtEHLgjcP4rEo1VPX/CsmqU9MLgBvXqjobMT4
v6nhec7gk150S4KS64+HbOFI59QXj8JtdBCt2Mls9A/sL207Z/xokO1QTZQOnb459nNGzgj9m2+G
tygvgMOjcwsaTat2ZcfeMHLQb6sv0cBYza+FXt4yq8ddE+biZFRYKB53pYXhZABv8s/sdHZzy09s
boKtaWLcFLNJaK5k3DWO1EqdBuCCHnRoBjPOad1wjvymk6xMMI6pJoZcFAFMCFFzS4LDNN+bTWSN
IleZV946AitLjDuqoxyJnYpPhnouzQOg3fBt/K5yTZpoqy3lyHERnj268tWnGtUCU0ABPlU8W4Ff
gdspt8eH6TS50Bvl0y1uYudqeUwMopZI5qQhTluDEI++sJRzJbuxH6Jr9K3qd3fRSZ5uuKvcfPes
zDLBh4AZnmyuYLZz6vfDxzq3KKWNDt5RWzEQF5iIa8vqXnJpPonXNrv5dNcwcqNCGUTB3ChzVQ+N
UKCCONE7dDjOsAQ23J+FzFq75eUxt7Z4bY1+8fUXRWNFYbawFtZBhgr/TZhnb/JBdjmes3VLrO0w
x26cghaUrTPeWXi8Qn0KfFmKHx1yj7cg7v4xpy9vM7ME5y5O34FyCYYn4+aHgPkzCOC3MHq9Kub8
SXNhGHKFVUU3VOhqHu4TL5GgiSZ6hRsnn54xUMwzyRzBqmrGOOnwwegMInh93RhcKpiOKO5A14ly
3swrQG0B5nqNzCFMdUFXxhb7uVSSZQahXQlcn9+6ytc2mBOHvjxJ7mQsiiZtA7TNqsdIQcfp7Ino
z5gja8GLA/0L7pR+FdE0rs9HPXzDvxw286rrH8JculKujYXY4IdMXuAnH/PTcFbd1B8oJ6+X1y43
TN1C1JVBNi0uTkGZ5R08SLsFeZGlHKazYI+Y0NLOAv9Rx/mWLGsV2kBxDEssj5LJQktsJlbwID6U
X4KbziVecqrGt7zXDe9AmgzELHE3CZmJJf6SsJTufh5Ibub2WgUFObL1djIwM7UYs6k0XIijDV2v
76Or2UJ5EO6KQ36UHYg5HYWHxo6/yqB/440abAYya+MM8gxtUpcxesgQyIQHDQJIKAIEGLerj7SP
x+Xa40CByaBPpo2qPA+w17WuAF7AIy5kr3aM3iq7y5XMz8TzHIhBH2PRCFRCEQCE/WTXIKKRJs4o
PM8CAzd6K5dEy+AtZkBkh1RhYInQXuaMz/IOOpsg74pUzwW0DHqYYcDAcfBeh5KAF+NmbxbgTOpE
Jy7K0ZubfbCs/YMBl7EqpEmogaSQgiCn9IxuJdoYoftI4fATcltR6KO1q8S4tmS9BGo16o0zeKpR
kWqaYzDkdooZGNHJXDz/hUTH+MP3HEE9F9m2oqi1fSaO0bJO0kQBO0xlicGDiAkDjGAAyLHHir2k
1glcXWrq1IZVTAd+ZnczA7D+AQzulFIcNSbBD/jBCwrKnfFWHD5pDh0kbnzMZ1g5GvdekgNZm2Ug
CMyLmjnUMNu65GS8Gt3e7hQ7i5zmWJ5K23SL83Ka4HIZknedRe6LA8F8ENrU/v2PHqeLDCKBuwXM
XjMOE62bQRLEqxOf+nhySE5FeODEeNt4RBk1MEpJWbiexpJR1dRjPcFadgwPEBxY0DZyi0TATXUa
WztJrWcQVW/DxW+bLJn4ODRJuwQ4UwqUFeb5Qw0lC86ytkPkRxOsI8uFEKUClvWDARlDFK/EEOBO
HQngFGCGrbqVuPzAnN1kicWjUm0CPcXKGodmcuC+qkMHYalUDbrr+U0jf7i/HhfKeC6kARShLMRf
C43s7J4SW8yYmEvveeeEt6uMaxYgqgIrGIzNua/kCVj73pVomdz/dtsY9Lgi5oasiKDJYyMh9JhU
1zB0dCySwZKL4A6dPyddHl6Jtcm5wOgFdY3yjzaZK7Kup6UYMY7hCe18U0AcNpw/SvkXaMHZXfpt
f31/uMYejTG3ZYtJNqUTYYz6JoGTLI0vuNDSxvtjSn3wrdr7FnnnjYnUx0nUs2LAZzNNX8RsUqnw
aKA281AY/PsFIyoDI7I5geKNhsQUt+ODri52RjMbTu0sdvyQHUq0+eE2ib0XhqpgwpTQ8CaDdegp
gk2aEla1gu2kJVZSecOhwsi5Q7zcy+YTN4DbDggezTGbGYSynFfUVYgMwr8CYNIPYHp9NTcfuxYd
hZPdoBpQZYkj51xFgW18eTTObPMQi01WUrRGWZJSrAtonPRTzD7g+UE8AQRsHu/Mb7aPQBzw1/6y
gieSNkdNDioiry7ea+9m+n0hfoqA5IGE7yl5NgRrufKnfzgkj1YZAFfbWRDjCwqcKJI+LYZiCOGl
OZxHi0zoAT7XIGsbekqQg/ihnpCD0u5ZInT0b13jzaMtBrXlUYFOswRbxI8PYXwRCBHfUIGQEgSF
TjO4+wjwh7jq0SCD3CQPljhJLwYv7Oetn6PeeoepKXtxQxMvqwz//9fKfpeX3aNVBsrjPunnEhEt
OhpVb6mfLrPwJZ4OCtdXGRzvyykh0YRl0rdyrzrGO8OXnD67mw7LXe8sbmQ+zIchcTjbyzmXMoNB
S7KoedbDLm0mW5ypuacNVuEN/aJ5fv+MU8mzyMCQ2IZpgd7jXxYTBKO/Lba6/4z2BA7wsW23YQgJ
VkUDDkC1h5x+tIhDNpFqHzxjfdsvod+uw9ZXkX+oNK2Atf5ETmhYo6UxykiA0hgorV/R58jzNpb6
5M7RZKuutRGhOzSCYfCT0YSEYMU6xAlKxODamwxtudBi5b/8eFYZ8EnIUsoGddwRzeiCfhIwkyfV
Is9PtyOBx11lcAc6UiYYyHB/TI3bgxIGbeIjrQikdo5J5fSEUvkzFsezSv99la820jEjYiLjWy63
A97sQsQjBdyO3x7XxQJNJEhhkWP7tCiyCkyzSe1ktcnNAJ1Bs1Rf7x933noYlBlBnF3WHUWZ5hYE
7PaY8CK2P4T1jwtiAEXoZWUwKHLSy4iK6/yVJioHTFhKcQEsbPLcwecx2PKDip9Q/UnMPmJuQAbz
zUszHY8LZCIZcFGmRkwz/o0T+Jg+Fj/Lp/EuPqU2RnioTo3ogFyEHLilBs7VS5jew0YJpLGjj096
9T65k4bhWVcvzyATyfRqMgetAG+h8amkudCqd0fiUiWexE3AHHvc984/5G5/by1hsCRfyNBCUHQj
d8ttEOfaYgBlCaR6Wehb5gV5Ys4FRBgYacU6U1pMlXvtRXAqPoGsCAGa9pw8FOdEsCp4yAVhTBoj
517pLl6Re7qHiUUoSZe5B+IG+Am3dYC3OgZUKvqQJ8PLdpK3OgZdpnmaOkwu/fhq9NRZ0t3NjWSP
989I6fEWxkQqmpCQyQjw2a5chOuOHGBmk1laqLaJQa+BEEPNhh5aJnnYP1wcC2zqSh+yRo0K7Nwk
NBjS+9BIordvYYscCOWQ38eXVcITC1HslhomiE8zSNl97F/qIPf/9SnLZqtiKdCKmjr5338ZHlCw
rL2tYkztSD/NC2zxPhIDFCBWr6H+/dNW17uyb5x+6giBgAEsHdD45qZtOTCvMiFICCY31MthVDiT
06Q4y3kBsayt+7IjRKcX17Ef/YQBjCZIJKmjmb8XD7BwTrLKwEYJIpGgC1/0DTkBncqARmFIbbeU
QMM0fTMGB428EifRy5e7pmg5uT+uazKhSIZYJBFn+uX+vvlgcwup7rxOxUh0Vm2iGsCtNsY4cv9f
SYaVLcZBpqFdZjlA2I1JCi93c6g5vIJwhFedKjuzlYgDjdv7uLLHuIcOAdvYELA2lMp+zRD/fCA+
47zxdpLxkFQrwywIX7STdKOunoSrhTEO0lck1eJUQcJWlZxaTA+h9DAmgiPWvcMB/00UeTTFthbU
uSomLRokQXTidjfDfXiKp1ON1pTSWfpnqAtvvjtX9ugur55mpVZGUHmiuyh8NkKvLbyKfPqPa2Li
0ULCY0YfsSZa0CJuDL6HETyCxBMPocNjl91+Oa1WxESkk6EGlH558IJvmi+CzxaPTcOh5vRv/Nr6
dp5yZY65azotlMxOpR8MmR82T/msoQ2eizAXjRxFhl5F+GSir/kGRNdBI1GcUWHKParYxnswcZzf
ZFCkLXvIOkzYz2WGvkVik/ZdEkEfteE8WzYv7dVGMugxmk2SmXQjdfOkto3Vjh/3/ZDn6gxglEYb
x6SGAVP5EpW1Vaeiq9fE2rfCQ0GTAYsoSBupMWDm6jbhd87sY6DBztEVkFvV2or8TxAXrLtPsSJu
ojhpddyTL7i7Nl8ov70BKhxPbfWhOIpE+HmsQN4grxKq5viMhCr9+n/GeJAKPTUY5kYcgykH5Bu6
aYMDqU0HOzBvcjD5aW+WoOEEHfvOaLBFfiFIavAXw1yoe+iwtIvJNfvW5vjiZgPnahcZqIiKGaMj
JqxQX4zPy9m4UU7B+RnBKM8TGZQoxQVUgjE88Sq853v9PgAaIoMUcWTqoK2Eb9D7BBUw5WCC0sac
aTMchCo13tTR9otstY0McmBkcqyNDIubpdOQg3R0eVP1kVWH9zlac4RAvtOjFLweh/3PtxkDr8wy
SFJ2kyHoGJX10LnipFU7o1Dc3Upl8bHoowr9lkPJcZh9rEcB6ukhqDIwXhQadjZMQN4DQiiUOq2R
csCDQnB/cZwDcIHRVeAhKmFWLQVccxrORv1N7d4n0Yd9E5xQwLj8+8pGRKDP0iuwUc9H2g2u3CD3
Zg/yUTnNR37NgrckBkLKvGmmCrKmXt+8yxqs6pQZ7/eXxDPBRBt9QXRiFNQT50+Tcltn79C/yPky
nJDGuBTZVtuGe3GUjAJeMA8OnX1t7aFGJb+FFKwP1kGbnyPav/uNS3fByqIgl1IyU2fIMAdVgmJd
qDmezV0UAxqLlEWU3/TPlfP//EQBB9HT4zQOpR7pGTbyBRcmBxQvTbarLVQj7GGhASwoKBr/ULaF
9hNtmstcM+FjMAfv2aaAWRGNyGhh7iV8UdvV60ckZOnw42DQsJn4eAmImzEpJ1lFcZtgjmV6RSus
z6p3cnzywtaz2lDNSFuQ8yLaGbubPP5eR9l/PGcygxeg2VGKmr5gX5rA4S2JQY+6EaMRauyDVwiv
huW2AWXrPjzxDDDxxmhCJbKiXtHE/4DH06rClmOBh+kXJb/VZwmrTI4CE2cKl9RBP4SnGiQqtAqt
HVJM2M264eyviRPQG2xtP+uykZj09X+d1uDfIVxrDGYUYUaMPoE12sHQQDLENwrQhgl+DuWjF7Y3
r04WE2OExqJnC03OX71WuMl5HgSzJX3w8y4mdARpTWW2JU9DhPEBFNc3+VFBHezDM1p6OP7I1vIb
go60mvqjcNb8gtiFQ0EjtsG9XlgQFb3l2+QEbew0tTCCkTfrcZUp4rfFzMHHG1olaJ9zcAynqcvx
Td4CGQiJ5iWPEgpSjde7UY49BdYn9mAPrgpquwhzoD63vkj/6M5TSaE/anUE5y6ZBymCixZfaHiQ
fUlRtR3sXHZgE/xkL6Js0R6dlJ2TLoZMF8cSn/HvHxe8DWXeMQNkUrSC+mjYfpNjKNHO/xHAFCYQ
EQZ0Jes01rkAWHDM0H7RWWFyQxsWE8w0OPs+QgFj72sxgDJHELmYZ3wtVYZIifkqqzrbNM5ZgDCL
eJio3zfHiVAVBlCachRA4Y7lScN5GB/K5GZa/H0TPCBhS/jCVC35TDM5L704eahMmNSHoCUYBGlg
8e9hkuOBbPU+WoikRnRxYQ2OfbR0aikvwt/8RkTUIXsNdfcrZkw5zXJFkRBOabEMBvHZrkTtmEUp
xxU2V/Johs1ll72WlUalwhXiyCXDRzkQXnSYViaY76Jks9GpAUwESytaUyWAYsXUP7eqeQyMVDyM
rTo6S6K9js1Z8uLaeKcPGJ9JZ+6e8hYrPwXFHkdSVVvsqar/mxvv85Gjr7IdA6+WykB9FQjxXFMD
FDdIaKsfpjNgVwWVKWjyLBlCCUdehXjzMlvZpIteIX0+i4Ke57CZiqWrT8Jk6WWl2WSJIJUABRRS
LDxGA45vsvNxSVz2I+RsBi9Ha7XeNuhKgwxFxINhiuNXqLhaGYPzcTNJUHGnZuTwdTbrh0afCycb
qspd1OjrPmDxtpGBfEnRtQYcHDhv/ehVwuAYJHdm8tBXrSOGgrNv7fKsZNemixqqHCp0TEB/+/Sr
0QHndBzx1WYUCMCu9lYQHEo5WClIlQn2l3bGLCdyZfMzusW3jsHaNnMMkmQZqoHeNsidysZtMg68
I78VfawtsOdgwbzSJRmnVAMEVmJXb17V8nd9/t61QLMoOU3N93I5iuS9MdR2jMGD/f3d8tD1D2AO
RRtUkS6gVQe6OaeZ9KD4/FbwNJs3nzlrI/RHrE6epJSmTAYY0cnr6thDwA9iLTOGzuojBmL4c7Bb
UcLaHnMe1NxcurkAkOLoHZryfRGAR7u2ZBGk8OIrWe44m8jzE+ZI9EsS91kKe2oF/bAWnO8K74hv
zhWv18REPhEqI0nX0ssh7OxgbO66BJz6BhXIDQrJUg0SWrrR+FRl2S6zdvHNeoSEgjZh6Cdd7LGQ
vkCir3NNPfkgZAFUrZAYs7QcE4j7LsX93EzU1EmLkCUhPvevRP2PcWsoWfkCP3lDD+EOQLAXs1IL
UVfR4goFiPAcnzAVdxrRUf2s6J1zYNn5dakhwdTStY06mksxUAkyK4eSYavEk73m9Izm0q3s1OrL
s9Pr0HPSh2jAlxdP8aEdkbwc7AiZIrfy0w86bypnk5VsbY6BpGiSDJNQc40DQpf6PqJaMvJDnuZO
M0OkL/JRvyp+Mq4KRn7ThW/F0bAL40wOI5cCcvNsSTKSU+gwwUwUc7a0IZpzMTSRdtS/lil4LWTi
c/x124SmaBoxRNNk21jEoNXAaonrs65+JuTyCQk5wZ7vaWe+Hh9emE7Fen4bZTCqRI9OUs/U6P8T
R/3aGLOJeU+EHBqFqE9UoBxSYouAk8vk8kxueupqTQxGiXrcTlqMb3X1tOXnXzYxfmWLAZmqFMGP
0+uIH4f5sGQZ1qMeklF/Lev3wZDYiyr8Ywr1MShmiOx1B/DbO2G3oJbRHNHEaYlFakPJxsalzqmG
0s28AqTHX8YCktbrZYnSMjY7+bxUmhXpfivVVt5Aikl39313K/JbfVgWjuqEoJFYgi1D8rMUow+G
eN9HgrOIKkeBYDNQWK2KiYUWCA8GeI3g22qtHbXxXShGdi+JvJcBx4dMBn6we+oy0u96naD876fQ
pNCwiky0ZQSzg/hSa5uXx2oPmTioDqJ5Tmqc+XTGtIrohomdngDnDXhYRSfOnsHDynNGBmaCPmqg
1QyTqnlfZ9UpU46dnHuL/J6UH/d9kechDMg0ed43XUg9pPMGcXHMKnaTmkebwfMPBmNyPZMak+7h
/8Q/GJSZm3IA5TGsXRW9+IHM3sokEf899cUwb2r0HL4MPXm26L+v/L6aisXsEmMDqfnr2urb+IVR
dF0McoDeS5XNBOv6FQ7+7NvgW9o7X9QSgx2TlEbo6oWlF7ev8faRwQ8xjeYG1EIv8Y+9KIUujgGP
conbolJxvNLomIcgi41kZ/8AbyYG11+KAYvBlLumBXfI9f3N/1a8nWPQIklzsQ4GihaYf1Fu/kb4
gbsuBjNCdQpL7YJMrC3uuvZAkH4lBjBEsSGp0gAwpMkzxa+6dKorDs5uZoxXn4ltbKnnMZ8i8beb
t38v9rD5sWRFVgwiQwyZLVmTMO3kuBcAuqBBlByQIdRWde4wfgCRKi4HwmZQs7LGAIao1ESQyQWc
yEmKzvLnycN1ArL53IYs3wQi2Tx6eEa5cvMpuTLM4IcMUYQfb42kXrXY5P0zW2y2c1srewx6DGDu
nyIVC73cZcF7CVqP6OwR8fiAaHf56gvtBwA9+zOWugmVK9MMmqh9IJbJAB8it7F2Nk75AZqVR7XA
7oKFPod6d3/YRxd6yK7C4pVFBlyKkmAMWAQ/eV0FN0h73Ss1OJAnyYbIzL0ad4eBR8+7fe5XJhmM
GdFq0aUhTF5hDPfcbyc9VrYYjFEkcaxVCbba731mdcfaD6AT14MjEQoQ/B7FTZxZmWNwRghKzchb
nMiG6odrnxfpraH5+1+Mt39sjTuYYi1N6X3woliLc/rY+nadFEoZ9bD2wtPHATW2uN2n+qAGNexd
eQf/tboZAz1+LpaieiCzPIkCTvqUvCsqdKG1o9UkpaMuvmE01ii8Fc3sLufVL7lfkEEYMSuKMC3h
lf+TL8iAii5maCzKYO1XpPc3iT/OCbjodK5CWGhbV1msw5hJFm8xRU8WKreJVY9zCHhuyYBIUxei
JOY4aRDo9TAx4zfZbYyWBMkVD6R0Rp6Y6fb1vvIVBknyQivRHouF9SCLWZwLWcwP+g3Q8zxrfJ1z
GbBlbqWNygbzR/DO+9atapAMez3mumunzCB850m3/Kwm3bWd24CteldtUUhFA5NiGX5Ipvw0luKb
dJoTqyahWxLpRbHt466yRe+0BfVoJ8Pgi04CxznZunczy3kSUiyb7QGsWK0tiZYAZZBehnBoBcU9
08lulId9V6WHeW9PmfAl7scaskcAmSBurT70jIVX6Nj+apqmEwKdXZFVa6tUVJ4beuuMYuy2gem1
RiVbZTYcwOqaWkud8NojrtZEM78yRFh1TNxRu08fqoWgjWESJ0g6K4HX9BCtMTjpusu98mTbLiYM
iKnomqRK7MMqbECRJudB6I8dZEWE9OuggZIzGcuHWpXP4QRRpTBorTnqIC2t/hvk7VERK/UArcZj
UHVOPyeTSxrhVdZKmq137aewrf7BQLoPBUtwsKWvhCz6Jgn9J1KDGxkXwd0UGrlVJc05Rf+RTUs7
9jx3nIzd1cdi1sUEXJqGMgVR48hXIigw42Q1yTelTi2j+1YtnE28Bi3GGIOSagoJa4UUkT/C4akI
lhYdqGzS7MlOoXjzQeDh8hVoMRYZmOxqKNmGYEjxC6iYE+gcC4UVIrU9N6kDOe1JkU6icmtAcFK6
aXPJ0rWagyk0xtpzHCYGU/Ix6SfTDH0jelWZkBQf5JM2nrvO9CGR7DTknBnf//KIP100+/Srkm7I
lwImm6X2wHRiS8m3fQvbX1IB/TtUj1XlSp4gMzOB9DOp/ehm8VQv89TXw7/ip/RIvMZPAz5XxNUF
S9e0Msgc8a5sezVNsCbaJGp2b2hX4/hAKy9pD1rapuR4DvX7q8+2ssdEKUE+laaUSaHfYeJ1MEJ7
BF9xaH5tI46h6y4XZmX0lzwJUWSpmUK4KG1jz6ENruLkW8QanfkYnXqr+MKtvV4FtYxJ5hyCa2EM
pB5fr/MkT3ESb9bd1qPE5ZWf/dedZI5gG0lQ22nTyM/l6jsUxr5OgbBYapSiWToKeLvJWxpz3KJZ
zAetAE5T3vnpKFnBcbmrj8tt4ZuH/UNwdX1fdhG9ZBJ0v0WZzeLknb7kch3UvtlXbh2avj4oH6Tx
7b6VS+3y2hN/m2FPs1T1klRLQujjGXcs5XvJCl0JzG6TOysOHXgIrIDg9W86hmnv26afZs803eyV
aw5ZXYmThs0Mw9SRBrRPqotlQlqvF+41QbPV6vW+wU2wVB7XSlFgZVCdKpFMlVL6zQC3VGU6iWWr
S3loosUdu8JHn6Bd6s1LMHpllomJDHPCfZtii40kuK1gRusTNx/9WL+p6m+mPPtxy5Fw/wOCPi6V
AbQy1uWhC2GT9illPTIr4A4Fvf3iTjn6+kPH5BVFtiH00SIDaXq1LJUZw6J2a/jLcTmobnRHRbKp
wjKP3IfnOgyq6SQOmqiH6yzdYcoKBwKJKC9bTfExzoilqZzQgnMW2QYAMSJykxE19DMFdFpSaAnj
a5Wnqkc/yd5xYJBMLGQtM4hR+2mnv89F8k6qedu2aYKoOkr+iqiZLAnTqCdDV6Jg4ItGC/bYzmq4
9fdNN1iZYL5MPrVohQ0R8VHtiK4Cm6oBQUDInNCrOy+5NDG8JTGXTdlMiVaj6OKXevp2KoajqI3+
PmxsmzChPa+JRFXY8b0urxddhiaav4iplegpCBCKF51XVUN7iarKsshyFKXlJCrRINR+31jyKTy0
aFArzujvcdO3kpt6EScwp5/hytlW9hgorEZ1nPsOb5oZld86w7sJ2todaG8h7WXtb98m6q5MMfCn
4At1qWLWgCK6Lkq8TzvzebQKm18JdMmirsr4TjJzfLo+L+p+wooUqPsuATi7NQ7EbVrQZJMoBB06
V1QzXRhMOWn00IeU6VHIMX7CTfTwTDCnx4CCdpiGBr2NFc94Hx+ohHad4xpeXAN6gYGdmK/3P4/M
s8mcoGiUh0ZJFySLPw/OD88jx8gLb4mLtqAP4H80obxU+qC0vBEhI28eG9mbSm6Ckvc7mA8oCmM4
dPMc4gMaVmwcDQz77C910+lXH5CJ3uayzQdwgNa+2HjD8po+safwTS183DdznYenodujHbb7BrrS
EriC5BAxd+Ab3Wz1fu7/4K4laY9mUx6lNGfr2BacRFAMvZvgmZEGcr0hPguhztm7zVO8WpP8NHaS
K3ybFi8V/4d01XBQfMGXD7wG+c2bdmWGAQuRhAqof2Emze/a/HVavAoiDoky9aMr6FuZoJu5igLT
iEhSUuLrGOTjkjUPanpLusOSdo5Rv45m6bDvDbxvw8RFw5g0SSzBrVUC/s36PoZWwr4Frr8xqJFU
wSiKmM2/vPGy5MJg3jpdDsr2xA29KuEY5H0kBjFakBq0vRwi0TJqfj6geJCn+lkivDb/7a3TFN1E
CgA3I+MMetrl5aKLCGKn5Nigw7ibVc7Fq19VRS5n9dEG4w1FCx2EKZFqvwLNBbDf1aoUkulQbU4W
W6/dKJYPJigB5Ophmb9manxCR7ylJcdZVoBSsQ2efksZ0VSuvg/zwMrl3o7MyutS1Zrlr1rY+WH6
LpIjXyCvu+BrObRWOxPfrF6pxY0h/SuqoTc3IprRT9lUOsTw6ra0q9y0CkxxCiejUcGcfG7G9tgi
uLLFrvQ0of4k6RU6CIPouHSypTaTqwamE+LHx0hCRdH7onTL/h9Bvp1Atyy2N3LjF/URsl5OlUCO
ehnsZu5sIfyWl5G975D0+1+fMBNEB4SgpZOd9MYrK4i0Gf5IstTDsyC29K65l/Ppax0Yb3Nz4tjb
xvVHe4yfkCEKqjTC1S9FfiRlViQRG2fi44KyE8f1L+PQe2tj/CWV4iLIe/iLIFnVTfVQOLUNVZsP
5NidJzAx28L71smPAqTa5zeRazqzn9yG3xM7O/Gq2ZvHQ1doZhoiiXh5PQUyeS4GKGwi39liHFYb
P2YgNNv/kJfq6tVqH02wN9lSh4IAwKyRUp0c+X3h5e/QslrZKlrO3zdvajtwtJv2dsAUTGapp9DG
xGUKIigIGwe2askNigyksRueXOoWAkGaQjehbo5WcDY5AhXeRJGRHveTWrHH+KBAknKaP+2vfjM3
srLC5kbqJCjEyiiRhjw2x6GwEoeoNipSfvYhtkdHQ0pZ/9o48+IoPNPUZdmNlxRJwz2la5rEvtRa
U5E6dMjTQHB2BWJTJ6NpGTQSD6DLzeycA4TXZVoAIYHCoGhAFZYoGuNNlRQmWqkukU/7a6ZjawfH
+b4+GufxIB05G7uVRlvZuoDy6gpOkiGO87CMf9qSrOn8w1bhc9e1dUrWtpgs00xUoRXyqPQnU/4Y
hUZgVUqGOV1zfhA6pLjyMreKMDwlQ3geEvnYSvmHTjKcWDWcVC84wcemT61/DhNH9bKaYGh/iHGi
Rnf4GgaOYvVUm8wSNdDqVTOY9UT6keczl5eT/m3Wqda2GZzM2iCc5gzbTtUjpBo6XJGjv4PeiFNk
TuF3XJEM3ndmwLLQW6UYzIlWZH6lS6EC7C+344GXLv2D/xoiqL/AtHxVQjMwQhkoEW6AfJIUx+xj
lF7yd/Ni3ujafBYN46MBWewx0V0Ibd5048DJEmxGYUR9/AFMFCY0ZjFWxhzhnTu7+aH0B0tZwDRh
WLgKDkTkXHrbfv1ojgnCiilKtSybYn+eP4tFb5nhX0+OXhDh0QLzIKtb6G7FKdxFbpOjPib3UZI7
hZ65+2jAWwgDPGa1SKSQq9jXNNFK+m9yygPTbTf8vRAWx9U8z1RZeeKGNGtvnJ8BNzxbLNyIXa4M
M8I9+oJfjuEp7NDPJtnJeT5rhfOCraMFY41ohAbJTyOAoB/EaphG5DxyyiNpWiXk/PZNbJ+rlQ3m
DM9lrZahjHvhx4KWw2VBo9OcohN3QVtvM7IyxjyWwIBUxWPVx36rjU4tFVam3Q/iu6VP3ZrcGPK7
/cVtBY5rc8yRzTBLn+hozPWTCUPYmMYW5FfV8LUmHDubLr5aFntWB61sBhUOGCeTpeKlGfff9ldy
LdRDDyucQJUJHvsG21tihlJUq+BK8fO+T5wiNXs0JSUfYmNIrU6BZBgdTZKjc1oJH1EwjqC5qXxS
JmKbieJ2tXI3qxOnF2SzCLH+TcxdZyiyPmU93PNHSEGveeUWA7f04DkvCypWO8AchpG0Yds1P09e
7kYe6Q8Yg/WMw3hudW9/v6kjXl2lKMwZ2GkZdIEMaCmxUs55n5S+UGDYKXZi/Zucf9y3ceH82jHC
4pYOZkLBCJv4/1i7suW2dWX7RaziAE6vHCVZlofYieMXVkbO88yvvwvaZ8c0xCMkOfdhv2xXpQWw
0Wh0r17L14v+IAvR1zYb9E9laxBnlMqHpJ4+QgbjZiwHJ0j9Bv0kdYn3CukXO9JLO+6I0wijk0n9
5C6T7vd5WloFmd3rv/O/hIhfm3H++yqdA0O1LvQTInjV119FPf06SaA6rFvTFcbgpZ8N1SpJ9kWV
Ym/oMG1dpBkve916cpK373G+nFc/YcxVecDkX4zGLCJH8U0+EFtUfHQ53OiTZhlWHn6Vz9LgvPL2
ppeDyBQ8gZIqmhfPMGFa+ioykdHVS2E1+3RXw6iJjv4XwwqsTEW9j0dBs+V9qgpIkIK3maLrbDyB
XwiypKHpkYVe2rXfCqIcRcRozoelR4Z1QFWTJNXEW0O+eIWUSdNLmV5UiP3hLlTpmLHTVO63CYi8
zperg8QJGZeTvwhja4tMRNakRlSjOan8+Gd66vbkJD6QQ+4mQIAE3uyFB8FWdbvcD/7iAvi4i79y
lry5taslM1ubduEQRComjGn/CsCM9EAnq4MPkO2xEjc6LM949P3FNa5qoMiVNBURheWXmEyhFMoy
AjtShCYm5uU/pHP2hbMwGpEuv+WbESYYRyCgrAIR35IGY2JnzgBhWmgrYooHsrSdJT+le8MaTo0v
KjvM9gTE7ziJ2Pbevv0EJkILWiHVqoa9JVr5XOnlizLVtZXpCWetW1nEej+ZlEXM5bHsIq3wQykX
7VrQE0smYe5okdk5Ymy+Jm11VFW0Ja/v8dY1r+oStAggN6LLrFqKUEd6vchphbpoZg2G4ZSyxLl3
NmOtakigGlKJCX1QZg9JL8fibJaVLxbaa1UphwKzla62qOlDEyOLUWXjzughDCqHk2AvQXzTyiKn
Ebb5HQ1VRmCQFfFiFAeCLYY6DAIKT0O9q+Lhmz7WO0mQOO6yuZ0rM4zHql0612SOY78Ii5PWDx9H
jQdO55lgdlOTgkDvlCT2Q0OqLJA5Nlat5Y/X3WL7hlgt5MIfqyFa0pReTgHKwO+LORVqZbyix+YB
MAwN5LWmZl5gZOUubkK0+WNfIemxSQt3SW4XVJX77oOun6r45/UFbu/iL3MXVUJjSvUaHBi+VCXO
EIieAiTidRPbLvdmgnlWLcJULrMYomySEFsVP5VjbRuEd5dvLsRECQyYQ1EHiuH9e6qul7CJ0K7x
jT62zewHF+i7uQwTqhYmIagVyPTvqzQl7ecCnFlYxkK0g1CYVihr7tJzabyo314E+5Ud5hotSTeZ
Y24U/iLNltFXd1EgW0EOhEz1Xe5FKxXiQ5X+IBqmCESgZBX1NgtKDmqG7ta1H8HsZprUqb7oEfCb
xWdVeNbNz2IjWSLaul34/S/cY7VeeiBW+7qUUtZ3Ak5YIqX7QahuhRHkiYTXy9uOvis7TNqv65FU
TylyPWnOQCQnpDNulgBiMKYSuUoeh+401JkrinmIORApt/KqPs1lwaO63XbUX37ETkV1ndoZag0/
KirBJahgDpPkXt/SbRMGFkskPHJYEoR8LJUobGFC7j6aHerdYvcXZ1oTZcWUFFOWkfW9/2h9rHb6
OAeRny03fb5YpXgUQl6vkno664RrI8wlEiZ9Yea6CSNj9Dy24eOsSHZNRicGqyJnQZvuQWnCZB2c
KqLJKrqmjYpcrm3hhk38rEnFKRmLDOIH0iFsqn1eDZ/zrrjVGuNjVi6fetK1nI+2deRWP4D1C0EJ
VSILeDGWRfXDjNM7Qyye4yYvLBJIP6Su/3DdSbZ399eC2Xm5vh2DJFz0wi+y7BDKr0XW2XWrWl3J
RRVvhTRcaKJqisg80Kp47y3CEAk6mZbYH4JedARFntxGHutjI7Q3poKBIcxiNY4sqUBzQk8bPJlC
lfeWUKW5FWUt56GydTo0FaVmvPzwOjpf+auAo0dd1/bQP/GjUvQTM9lHi/b0F3uroZ6NrjN9XDLh
0yx7WZglXOIpWvqjfBLCn2p7JP3362a23gWarpuGDJp4TWPvvIjg8m4MVHnVGqhUDHdl3c9CJdZU
AqkSqG43uRkvI9rKTzRDQmDR8TWxg++/JbDNeoN5CcjsJMJu0n+KRW4l1Y8yfi16CGmJFe9gbvrp
yiBzHzZDsOR5hAIc8QM/ElAXSCDRa5roWtZ7zG7sgy+B4Ah7blFq00+A2lSJrhFFYaNooIWQQIHg
Ozogg1MiW3d0vCb3lE84EE/ov6OV13jXv+hmLVAzDBncugr8hg2sJqSszckQI7+aT8ardsAwN8Zg
wn0O5KpmSfZ0iqF8pWic4LMd/lZ2mVjbilM8jLTd8+ctROohF2F9ZYpJ3AexjaN5nFFykjp70Py+
BdfBxPOb7a/3tpH076tTbpZLWDUDqkplLoH8S/hYpsrj9Y91/hjXVsKchTZSOr0D/bOf1YtqBeb8
qATmxyGdDlIbu0UU25KS7PDfTSrj9VCKX6dR8aZFKcEGX3hEN6wIcr9ahtO7NF6u63vMezjKiLG/
RXJjvLBb1Nt6YnpGVdz0We7WZnKQ4toKlPwwm+Ku6SMHI2XubPQufCd0k0S/71Nhl0fmrRCbXtgn
N2Uc7/B4d+pMsEMx2+m64pA0OOaF7Cyh6rYR5nIG6VsAWukpjj1JIDcqOAJ1YQFrZf8UyOaroo5H
SMp3TlIKN4tCRs4553kFc8z7NKj6rsP1p7QHIXsqEskFXTjnePGMMHE507O8DARUO4Vygja22LVe
npiOnNQ89zvLdFzzDSat7aG6KnUL1oN5SsQsXHIlZEMgnj7cRJFHi9ulFwdPplO6172Se5SZRJc0
UVLG9Tlgzi5F86MxTUWkyVHYR51z3dp5TvrKOlk8QNmMuVwk5J/alARO+XCyiWLpN7SJOj2ara3O
R0ilCVQAtPsJHk2lsypMaRkKRpkWgGMFYpnCblFO6mSJOznygs5CVR70rKOt8TQTOB6gM4krNHx0
ZYhRSjP6fD/0wxOBkIsxDE/Xt2UrmdMx+YO+jqKg0sLEuBgyguMkAQOSy69R8tpLLzoZrHFAoYJb
VtrKrpBbIb8CBl3RWCmyqAinoFkw4UDnRZLoPnNKWzq1zuIW8t3vzIvQo8h+8rVB5q6YIHwaCR06
fUowOGomeOkk2yqJQMiqZrwPtm0MUggg55YklETex3FjMjqxFuBfIwjOFKNprLJ6IdVkEWH8mweH
jpLLf2yxvpwiGQjNCHcGMWPQYuTRrk2JacmD/lXMl7+IRWtjjCdWkRZOS4MAEWieEhCHtJFjZDpn
WOAM2Lv8WG9rYj5WlZIlKNQOdZFCuw1FlKxQaWyFzmt7pDNSmn81R2OP1/FDtSiRLS+5XcdR6Aci
lIKXObJQNb2blckNxQbcBdleiYPHPg4fh6Lxgx7aWNdPzta9vd4W5uT06dwMZYttyfTJhf6WU0bD
w3UTWzEAkFSMhKOiasCT37uUWBOMW7dC5YMZueuiT7JU1JbYJQovNm6uZWWI+vYqB9EAn4xMaHv5
Xd/MtpZoAkhsM2hDVGabAhY6dlbUyF/kVN+lYGSxhGK8K2Pte2zMqa3mNYCncnU0p/lxCqbQrkWy
w5BOZWWx4MTAHA1mVjq10jrSgrepEJfE7qJC3kUiwQR1gRGEMWisquoDKy7nEWNDYnMousB0s4wQ
5A3Bh+s7uwmRWm8tc8F2c6eYsTkCBOBSiFTwhRISycjVMcMG8AGeJq6Z7X+nbsr7qMx9a2Zqu4Qa
/LzTZqsOjkqIzUh5VcbNaLT6okw0wuAh5o0j5K5F3/VovYRfgkW5WerpYR6zZ85mcoyxPWRBivKl
Rv0Gk82qNxnAfKWUwKp1ol3hQrbYz170cc+f0ONs5TnBWLltJgeoU+CW9OupOwqxZlpBGzyGZcuJ
gJuZyspb2M5vqdbjmMp5hOL6DNwiHcnVjurhdzBmW0/ltSkmrEBHQlZ7ggv5bZJJ8BufN8m0vXUm
7beirYzr+P2JTwlaKRqgV35DwKHRv07LZA/Vl+uOsWkEg1IoqauiAs7h90aKSUUDriRoIaOGmY4f
muSWSLwK36bzvRlhnc/UY7POFKTKoRrYgx5beB7eR+ZxgQ759eVsRsmVJeYinOu5TZUR4I80/5TH
z03JeaZtu9nKAHMFinUzLOEALAsNStO+tqcdxZA1Bz48dqs6gr6+CTYQ00BORj/d6ugEZhIHuQ5s
Cehi7hug5fuqtKSmsVVltFQh2I9B6F7fvk3w4tom/ZIrm1neYTQxwpeiKC/1CJRX+rXGEDgZzvO7
c/R03eCm+63WyMR4oPMlDD7jfSEJX6sMak7lbZy+XLdxdq+LtGVlhAnnmULmwMCN5mvFx2JITqpY
2CQ6lAqCRK0CazjcyJWIHgxP9nPbW1aWmdPVxKk8mOO57PMv8PUfngA+8JWzkyodcFl9ORWor7AA
F44v4jFey+2nudoBMs9JQ7Z90gQTASqvOkqF761UXVDWYYIFGeA60EPLbB4L8pwXr1H1HJk8NA/9
1y4+nCpiqEEG06PCsqFP+dxnhYoToE2xJ7baDzCz70JNhejXTZMth0pTvVBUHlKzsYthd91ttrNd
VVF1IhMJ46RM/AWKbkQyV+G1YIv21LllZs1u7can/LG1S4C0W2eOrXAEY7KkWfKL5JaYBIh5wXP7
TK5+B415qy/bCzoOCEEWO4FHI4htZZf6rUMbPh7VFZhU+/rCtzzJUFECxicGyT1bq+yGSugmIcR0
eDBalalZY/bFbHisD5vLMk1M6QIwplyqqRiCOLb1hLEVNR4sqf4U4cm+GLcKxCOiDtCJh1mWrcl4
0TMfzXnOGrfuibVxJow3vZ4vQyIhwxPFm7oan4DG+fPWABFBFiWivUvdlzkqOgbCliyqIeYjPcwC
GLbViXPZbVyrBEPiBsr1qNpf6IaLnZBjhDFtfGX0QFeRWgpqb2oJlhUh5pjawi7gGBgKHeWiR4I6
zcoJZxz6dCpwGCgzTqXf1nZu68+9E9qRvIsx5QPBgutuuPGJUCnXNcOEC0I2izl+ghig0GnisR4C
smMowUEIMg6AZcsHweWlYErXQO/mQm4hJ0Y0V21MPONWtIkt7aZdil4AJEr2/OncjXMFqVoVdzlB
t+MCpQ2Yfk70sSHepDd2VaaWOX9WGi5lLd0XJmiCPuwfSA6Kr+yXktts7qKwV70aGQoVGUY6hxzS
bY+KLVpo+qucO+Gsp3phEXmqYgAzAUAS86WCboEbgubfkzL7jNK7k5/TQ40nxg90GqKPmEmkRHO7
3BNFCxwDwSN9coRcNpCNvJwOLSkyeh3mpY8GYSXXQmiYXnacjoVn7Hsvve+4efmGY74zw+RIca0n
iRFopte32Y6Q7C5rRV71aGvi7p0RJjGSBky8yapuerKvvMjucmzwpMlf/yFSwuzdLtxFduIJdrDT
rOYLJGYe2sgybmqv8u3J5+tvbnkvPi0G0TRM2xksqK2QF6TV6ax6WhPv6g74ROXbLMicS3cjpEFc
65cVNosZEi0kUiSpnii3N2XWPalddV8VhYMxXF4qv3VQ1raYAA3YjRTJhWmexWzy03BPxxg7dMbC
78tr5PLQnVv1jHdrY+6ctFQICSq4px5ppTUGEw5DKzk5BnftThEfWhQ8ANcLfIiEnwbZPELJyeqr
0RKSh3yMrCBob/LCfARKw70eai++LdI50EthfhT7QbuF74N7mBbDTAJN82QhgQ5TJjuZObtKl/64
bufyFqGGTNRENQVgkouETitBOFNH4ONS7tLHJbJ6kD05HULUCSpVw2OB22SyctHimL3IWhmzzIkd
FyXX2mHWPPUDrSFJx8JZdkATO+Mj1dYZbJBbiwhPwr3+/bppnmXmGE+ZkaQVxuM9dfhkot4CgJKD
OqSwgDx1Aps24XFbcLeY/qLVRZ1gMkQrwKntqdbgxLtRswUI86LUTYnX5h2ejuP/bJN55qTSJKSF
nBnQVp5dzRdBGLLcmCdK8JK+/IWqPT6nTEk/ZRmAoYvE3ET7QwpNfM4hTuwqFNEt5RXULzMDagMt
AgP4eRRg2CQ4LyXSDABKQHpK8sZT5tEJZ+0ugpf0u+XzdS+5vEGpNUUhKCxQwLLGOGiuZKaKWrrp
gYTWbgt3OpKP42l8bp/xNN3Hx+CD7GVu9SNxC7cc7NJpfhQ+Tw54KwrIIFNFgiISyE8x8VCa00HM
VfwIvUNPODsl86tWc+ZeL+5OutCVDSYGNoo0jK2AGKhmvUMiYZeqvX19M7eO3NoEE8zkspjkSkNY
j8XQkcG6kmSGm2A0vmy+Tm1q4WXzN/FlbZKuenXmeiEztCEDBy3x6y9qbC2oC1Hx4XgfHCnFouSS
l86OXGm0uViz7a+GARDF1A1EcebsLZ2OQYkFIbVzlt42HkSAB/zen27iWw28EhaeqNViyTtedXL7
S/6yy/a3BGXO8hRCV55ofsCEqNVlPHDj5RDI2VneTDAOmcyxLEwddUiUoDzDR0cYtIS5BdEnqDYq
t9MBkMRDDjZQ05cdA/vt/TEPDfMTLvx1KeUELT6vKT5nomkr83ObPF13WN5OMg47SH08CAa8Z8hB
FJHivg96XiVl00tUql1qAqeG58d7D+00YTYQYIDBPVJypwItlOZrfExOId4EsVfvfkNdfHNdKkF/
yABPFrCQ722mYP2NCgKbwTM56F5xF3lIXH3pYPqlQwlpeA+RSxEL+rUAuMRLBIQjIttsSMEzsihx
GnjpR/1ucoyDdFRvEmfambCb7ytr+WLciM5vaFhsrnVlmfGTue4xB1EKYKEGvapmxxg7nAWrs3on
sBIrv0ueJ86dccnoyiyW2d540McsSmBytIW74FB4ZW11iDRWup+PyWHB/x6tenfdVzeD62qddB9W
ka4ql1qWWuywQZ4GbUfUU5WJO7MCd02HctjAqaFsuu3KHOO2Wr9MqaHjaIAeVbRnWTtoEEbW8lSx
r6+LZ4i5gKFFmOpzKMBXg9CeRDxdybHsOYJylxVF5pMx2WCU1RkxMuzeDPGf+jGO7eSzCIWOJ31X
eJE3WI2LSs4+Jbby04hw1zf+uONRs2+H1dWmMhniEHVt1oHFzpMfAONyDb88pbsRxTcrv5XvJb9z
JXv5krkFcImp0++EP666MNvAXFldlaYzJlM0HJbovvgMKqVPGUYz+6fyA3+obju3elvuebp25bJN
i4ygLrDczhlmTzsoL8tL9H3YG5FN5YNyNELjvXTIHgGxi2UHHXUan/gP6DOa9V2Z5P2y2YJgX459
X0uB6gk11FpxXgFqyn5G4OSHmlBthUf1QT1MX5Jd45uO6nRIPAO7As8e9wNwotXZT1dbYkKiopBE
hA6MwdFNcITQkr5C58cT/OwQF1b/iRubqW9fWz0TrtSapFqvJwHCVXUUMk+RHQ0DsgZYEZLYJi/q
w+BC3rX0xBteqnJGSF2zzUQtIWtzDADA4Wq3OOanprQmGJd2ZJ85MpiyXMHtqY4UIBSndm+CbVPB
mOcZ7oTaJt4Zfo7KPnUK7qfgbQsb4fShmdEVVfEp6MWRfE9e6OPJuDdtKi5Ve+OTWtqAlbnXA95l
U+zsjZTDEk8c1FmZWLQERhrOAXyA+Nm96QX74ifamHbM5zDa9rY3S0y8aWRSQp4MBzA7mi8yoCdI
31I76LDNdJq2+5EBY8a5OC41qpnlMTEGXapc0QjcbfCKfdhaojt96D7gS9sdyrvxd/Wg+vF95sqd
BXUKzm1yCdh8b91gmnFxPAldncP69C1+HO6TAoRglelMqJrBuojsB7OoQmJNgsWdXKYru3B2XZLP
VVDkQMxBq0OwyhIZl8xonxlk7ewuAv+ulXkGMDPFx/iJ4C0ZFlZ9V9i8N+RF/Y4ufGWcOWl1Vo6G
ESeaN2YHYfgxyOiZqXcB5suuu+/mfb2ywxybOVT0UO1jzesgLNJ1+WMsz1bcDc7/ZoZJCySh7upM
zXBVChAqDQBeli2wNv3V+3G1GuYsNvmUaV2OT0ZrNosT2fOB6vsUTnww7R4S7mAZKx16F9d/9TDQ
kYXraHMCk8i8sSo9N9KK4Pn4n3LRZOe31Q76FCaaOwbCMeaUToOwv76vl6MJZz95M8vky5AXnYOg
w+sx2Y+ubKc39GTGWKtk45si7eB3B7ZDwmqpzMFQcsUsQb5Js68Z05BAdlU3ReyAxpEiynTog0iL
3XZuZThq62GQCMMRvPNxHv26PJ1vC2cOSCPkQSrQyJDsi/vuaBzIx0l0svvxY3iTurk/2PK33qPT
GRmkpC3ZitwgtJKDsWuP7V6trb99qK02hjlMIcTp4ILnq2ACrFxtzyVDqjge7SrfvF/4UuqbZUpw
ZfzyO+ZkpXGiKpkAB6DNdRmqRCrmYVAyWez+SAUiTC6Inn7eazvPHLKkk9IZmWeACy/6bnpU2oOa
U392eAKHDu9Lc12cufaMdFILmcZh/UO1B3ennbrBvW73nujNDvJMnCxui2HzebbaVebWi+qwU+cw
RrzSbeN2cIqn6j55ae4SxH6MCcTgUbKU2aUXkOlwZXA41tn577rQWh0s3zTTzgbL+Fl56qdUB3VG
CrdGE1CzMD9a1bbkgjD4Ec0OTlChQePKF2bpj9NMiRJZRrRuHABF4VPTDtBfSwcHZ+ErvBC2fdX9
8mCTCWG9MGVZ/U/Q1vwut80YiWTk0IA9H2U0eI40hcRwAOfq20yn3r4xW5k2e6mvcgmntRAx3tMv
lg4w+/Wd3LxdQWNDe310ypJx3aCmT7QJG5niaZiiz5jPFpI43vfaXMnKDOOtUka6YhZwQopj4KP7
jl4QpFwBcjwjWwpb47y/N3PtN3vsS3CE/riaFliWWWDwLuktOd+3BnKimThlmPnXN3G7hbAyx16t
IKMlfYLlUciEUjzUvubMaImY0y6UUHTjnX66Xaz7K2iKgPcQcBP0hvH31atOnYOybecy8IRmp6hf
orR/GObxoAb6vYZheyFNIcPGe8tvRdWVUTbTjUDSFtZFbiCqLrJF3GnXWYpfyrjA6HspswVexrJ1
ytcWmW1tMl1PM2oxQDcclzetBqtuDwT1owyLyve/+IxAvEigOZEI+FbpDqy2dRQMqR4GNLda96yf
Z4UHw0EPZk/Xp3KiytkHLz6ipphn5ng6wv3eWpWXShIaNQpsKfRpFOOnVsteIjRuWaC1BgYFHEvw
kQoftHk8Bnr12iIRTqy5KkYrHVRwIk1Z505p7UghABlq6yqNDGrRfF44P3UrSEA/5NcvZdwtnsem
SGdE+7hCq6i18qDbayR6+JvtfzOjMU8pWczFHDRIBl6P2oG4pQ9KLQ801lYDBAn30t50rpU1xrlI
0gljo8CadEfr5BIIjYEi91EzBjEq19rWFbLaQo25Qop8JsNSoDs8gd23+Vzb9e3wKbtZDpRWi64O
k0PJA68ccolKRfK9Nst4NFwszOW21QB8oDUHLNLFiIgP/OKdznGSrRC/NkX/vjo8aW5kzYiZeE8t
BisXXkn2dN0/eAaY3DVP4mLJ0hxZ1ggm3W4PIRjeNbV1bazXwKSqRFimpRRaxFXJEtFHR8Eud8fn
0lceu8PoYe521973vyECvlkxXFtmUlZMSLXTQs6hB1AQqt2p4Ulw6l3RhTr2J+WGFhZc9VaCOlcV
WpVt7nEWT+335MAr/G+fdrwRTRF1E6Iw+5wpdTxVSRF4S187WdN6Yq570lDyNnvzPoG45r92LjYb
MMMhQXQH5DPPHcUrwLMd3o6KHUSW6GnebzRv6KG+iLnAaYLIAagqTHK9d9LGWBbMW6sa7rBhn3yj
EieUqlX92D3zzh4NipemiCKCIRD6EixUrh2WVoIgq4GylIGWDZXPaH8DarjZCQOhCrr4hgr8OZsk
jmbadJmS6Li0Jid/nJ5ScOdhGs/vdp2rHyS39uoPoSPeBO7187hpGQqpGCUB0AcICubEJ4WQ9Xja
BbA8u5Cueehv69vcpzLFAKnZgHPay21lj195W3spYIOwtrbMfEYxmboScgNoiHXo/BG3yEjjVdCo
fDV6VT/leqh7fZR8N+VqpxvSKdS7L3O/xPbSF4fJSPfgF/ucl6XoktzMIOAZulUuP6gCNEsHcAxY
bVdL0r6KQ9EZ4sW+vnFbgYx+LsBNdMDYWbKGUdaEuNLFwOtTPInBDqarvJoozwRz3ciDoZQ1LfuL
B3SdsnsFKChaZkbXAX30xPoLaWX6SVaLYm4adczLOtPQvxuF0UUDxBfL1NEryRdfikzkpPebL+61
Ncb15KxWFtmk1oCDiO6HvX5Da820rGREQCpXNr+gc4nqOy8RyDnMaQGrzHL9hJU+5CF9jmV77Sf6
Gphuoq2d6lOPLGU8lt/N2QJM9Gvs8B6C20fN+GWaZfmpsyCJNHKu25DX5liG3uSILjhNPM2hlTTV
7rJDve9w6HhvjS1XUgFlxkUA4PQFc0uwyFHUywvQoLKyb8b5W2BKnMxvywSYXMGECcwpuYAPjDmo
dapECryalG5WLLYGlZXrZ25zB9c2GI9ZgHONImlBSRC0LP0XDDNDa3x5yg+BI+9VgEqiw/TapSjC
8TZw02/WpploBUdqZH2eabFkdBWUh7qjAqRCiq5IYKl2dlIRLal8xvUlXwKL4a9ru8wFG4eYB54X
xOdsb/iqByFD/WvizLbht6fWH25Mu4Ge/PIcueRudhqUMIpbGaBYaIUfYifxowN3K7YuRV3EYBlQ
xQblXH1//xZzlLf4DHhJ5FFotaA0cXMDU+UCCV91Euh2jgk4b0wNKI7VwMpGkm4vRZa6VSnCy6Ox
djFbP9lp3nRu03eVKxlDcBjzKLfKnvDe9TRosXf4+ucyOxhK4ZDUAcLMkjbfgijXwToBredBrizS
YWQmbAu/RR9TS3aGulckobXi/Mkcqx/XPyXdlsvfoYMIixBNNlitQOh96ySJ6Rk0yANJ091EKrtO
vD+0IqmGTqG6OIJAl7HxTchnxSQmxOrT5DYbj7PiDrwZ+ou64XsTbBwz9apXtToePbm4SbOvJogC
pPm+S0ZrklLMeHNpES8SPsYg88qTIzEED2c4ej1wGMpxuZFOtOIu3cZ8NTueLebSrdNwmkD1CDWP
rGjcTgVRglKrj+KIcSe11yyku3uoSRw7LT8lXfasSiVxskkOTiFoZK2qTSI3muS7KgdCIwKcUe/T
2spb/XtSdidZLx8lcGBCn8HPhOVBDPAk0OXR68BjFUjj3uj6D2Y8yE44V4JtQCrCwrBGaXU1qpOT
4lepaYsm2OnAGecV+vg6FOroLYL68bobXURzZsvZTKCIB00ssQ1tfpPoj0si814OvI1mYrmeT3o5
L7BQQ67waAL3hZ5rBjBHthO5VM2Xb2hmPUzMCqWpkbDHw6ULOdz4eBFwGFtMwInaxqiTBbY0VLwA
Ljuoj6Wv2xpoxY1d9MB7s1/EFcYc8+rE1PHUTn0Ej+2eDeMmkCJrWf44iDJGmDqXOfVdYYT4WhEA
ibKtDwDBQAPndsFTVvydjOWyHMtYZOpV0pKFVWxiF9XIohh1aRdVjgGZHeLJ0e/c8ByHJEzlqlng
j3OBffzzKMNzR1b2AadYlsHSiRAaTw9GjMkSuXbmFr0fIQDEK1U/z2BlERvRQep26FrN5JC8cs43
YcJcmYvmoqeI4XGT2WrwkjWc7J7jlYQJIJkij4Pc4PMZ5VcllexWBaNmzMMcX6Zl772EMFGkmUi+
5Bk2cvY1f3Gkp+yFFudoZpiC2wm1R+KFJriluKec5y5MRFk6zOMOIyx3tUMoVx/ilzQ4ovf/Eb8I
E1N6vZDNOIa1P3dO3pdj4sk4mFoDvbzRy8NbkzTQHNynGrdKx9s+JqBUDTxQ1+Afwq7YjycU6Y//
udP5AZme3HeZF+MkbChpRVDlGbAlg0YyR89j8YFAR/2NF4p5QYudhwuykHR1g89EccWZ6LVQkO0O
kJKyhwldcp4Tck4xm1Jq4ygZWQ9z8nQntr0bLX8sV/V+61QmTqQtGauSxn1jHCwddCBhyu1D03/j
yudhi2wTKix9SPB56KaBExEaB7v5OxWrKCGGw3cHjuupTMxYpLIMoMBxPrn/Zh4tEDS/l3lwsgGV
iRNTlRlmmsBadBTtxTnfnILbHTDDBlHQ33jr/xcn1FGSlQlkPE3mAJNinBVoqoxoUwR+pQBJBnsi
QuHiNofGH3jMC//lNnszyJxlaGPMYaDC4J8Hp/8S8N9sMWdZLKtOAb8CG/ChCPgW8AVMSfxtwP/X
MkrCcONVb6QbxIT0ajKuIlbvVNbvvEI4O6qws115PgodtNU2dpR/HLaP39u6mCM+Jm0QiAS2zrLX
X1LX2JtfNMv0Oz8oHW7Befv0vZljEoMiKoN4aX8tLT7M9/k+tAf/N4o2PFvMSe/TTM/lPN3YRu7D
8RIhdY6Ub+tizrkUSoFYlrAlKe5E2XhiN0XnGYxd/aNi507M/XLb0f/NIpMTqAOmkwGRGr0qq/DM
rA6FuTxcfwbSUHEZmt9MMKFExiyHkkswEQsntfJV8Xtu+AswGO347bol+mOvWWJiSJtPwdgYONdK
2d+OUuqTCMy4lXhQeu50Fc/jmRiSxKSd+wEuqFQPaD08QR/Ji0GOiKlNOorPdfntK+DXLrJ8WlM4
NCMREDlKd4EItKt7y07ed26eA7ZIOWG4nWrOCs/xZRWrFj0fg1nBCkXf8FH5AsqDAtkoSJKP1OT4
4fk+WhnDjKjWZDQwNsHzoqBe0vIqQPSDXHEOFtNhjC3mijosJ9ljGM5LfRTrf6MNx/HB8wjXaiGD
GsTgUYQZ3Zhzq0fvgwQZRMMzPxaHr9f9fTvLfvMJJlyEndBKSgBbweTKeWNl4q0o82gpePfIGfi+
XhH0JUI1endn/Y9Z9tuKmFgRzcOogBn2n2BLucjAEnDA7ciNe7xQe24TrFaFectazqklU3R6FOMl
S54+U0Ry4wKJMT52fuJf/1o8F2cihtCKAOwksCgXlQMpLAubal03wVsVC3frG3RPoBqItO2O3h8K
+JRLuwPFGoR+5d/An22uSYUOFCTiTAhfMB4YxIEmQElm9MYYqn9QMKsEnkbstv+tbDBXVNJDJVYq
s/+/C3hli/G/dtSEMupgS5FtuoFh8lYEWFyALvk54eYhhtDKeQfB+MzkMrM8gSsRsdZL696KyAtJ
vG76P9Kua0luHFt+ESNoQfKVtkxXG7WVXhhSS0PvPb/+Jnp2plkobkFXu7ETM7GzoSyABwcHx2Ty
5Mm2DWOFQj/kytxHKZ8w11AglXGizfeSfvcR0X+8IPL8jt9hwVsWYxmxlpZVTnDrq81NXf6ok5tI
56SHto3vc+cYw4iLAFKnMz6WSm6V8iXUeCQXxiUC9GMgKA2ZXRH/YTkaxlJtJlFtYHpmqJxCQfmh
EO0lM0IFHl08hkZhWMUE7U1hAVUncfSlOlK+XiFTPIhi7Yp2coMmOJhSfBQFZPPBb/ZlCTNk5ga3
ThJ31JZvRC8fNbmx0yXzoxgEe8oSzpZg5ni2FijRNWVtj1X13k/pzzTHDN3cGZkHSgXVSgxyyM30
hAYX8MO1sVOVo4B2wIZWU1TDbkvzNq/HV7VOQd1XuJoaT+BdQ7ZpAFu+S0aMYcWl5tR9dCOBkxus
wKhli23rS1L9TS5GB7/loPVhdDeS9F2N9fdlrkRHgpSslctCactjd5wbhXg6iRyZdIc2aSW3ybPF
xuujBBf0ELqKGr0nWQQBDgC5jSnm9lT3ILasq9ANpkLYDX35S66qYw7NKjCOcQzl8k7GZ6Q6RlQX
TbuYewvSpC8FkMV6Y65YZrLrsttWqq3aTF2O/900GA0i5JRhDPxvjP9Q5HxcDHlGAC9ZUP1BAw5R
rNC/V9HHVLhpYR15xd1NRELn+0Hmo5hs4iPJi8CMTCAuEaXxiW/mLP1/X1wYpdVRQtYUSg3INhZR
vs7RbA3Qg4r4Ovmx7zhdKpe+AgAm2qMkCf9wwUBfpwo0VFUTSqPy11D0h65yxiK1r38bHggNd1ce
cA7hKQwNqxjAPN/QsZ8R1CpRzDGBre+xXgvjzltZJ+g8Aoy2PKrQZp9lXtcQtaHzQPZ8t+gvWC2k
rgu9jVPs1oDAch5/hINqVTqmTDqMsXfp7vq28dZDt3WFhqFtMqsN0LJC3heyeJtF4f46xMblRFek
qlDDQjfXBUd/NQXDQhq824JfHcakFacG12ZqNxEmSDqb3zW/bQr/4rE8JmmBvrBUQTotzhe7zN+R
m3Q6xbu+Kh4IzSusNi4aQiMsQyxKl4avYGfcB5NQWvHC602gj9pLc/hcDGPXcQiS71DHYhYDM69y
pbxg0B8iWORLqkEKuQtEK0ljXkf+lktdfTKW6APBxCJGBKsrMwdNuG4y2MLHTF1qC99ME2Pl9R76
x/y4YiMzSXAZSzIkCQyZioKd72snVKYMgljkQvfk0HyE7HSmC/RqmQtT4dnmxkLP4Oi/X33GNO+X
sVwANx/Md5U69GGn337IR9G5RfkoOMMEKmOr5G3xxsk7Q2bvkjJTinZBeNN4gyP0HxQ/wy5pLOOx
3qM35sgbDN1cKhpy0NKmQY6YZZEcSqEzQKeCXFD9kEyY3IJABolBJNT9df1obK4McxUmbS8BPSaz
MjWSuxHfcfTgWh5So3nVB+F/hGBSQSEkh5owwJWvS/d98bXu//9XlgRiHfQEEfCVmmzrplEMGHFf
2tELSWUN0TGSe3cSQ86dddneiP1ZwzCHu4xbvR41wFDWBs0rnob96KcnkLu5zfdsNz3znePmx1mt
jLnAoCxZDmbYoVojPC4zJteFwLn++S9pbOiqQAeIByPth2b7i0SSh5rejvj+J0ihWhg2c8wvA4Zx
BR/FDDAfcHNZl0lcIOJjoTUabEggbzo/xYsJlZs8xjsVbHW1LbvhoZPvoHsBPTSIGimceHPD9Z+h
MT4DCoFxMs1AU0HPbYMkz+l19Gk188zZyc0TC+47k4DTwUSD+fmyAkVPqlygb0dJsxel3xFDCN1C
0z2ITdYcY6R/GHPR4CmkopMQ5aBLqtWxMFDrl3Ck0HznLMYS2bke7WV5SO256r8mqfisK833cSo4
BHKXvBWwFwkySPTLyTgPjL9oy1ZKNQ32AloBv/LSU7Cr9+TInwXasn0w/yGaBt05Aer5fspGR4Jw
FvHew5tPGXNX5rXWbZ5orMGg/NdEu5wG6MWwLMeF3ieTI1jjs76DlpXTuaKnH/p9gjssf/2D87bG
pMte3WG6mChCqAFTfRDuwAeGnBBlwEz3mLtGNhctnhxT2TzhON8mxNBFbCP7ZBi1vl/CBJrdyl10
L7s0nlPv0TR5qveylbj9kTuau/Xp8DwBoTPRcXWxnw4CNk3cmMboZZkn4WkJhpvACX3JL17kxvno
aeVO9m8vk7Lio1VSJaD+Pt/YcYHErJhFkyc/LM2+/t5aqdvtKs2Cwzbs7sXwqhPvlr4kN0KqCHyt
iiSbEiR6ZQY0E9H3mQXGhNGVcDc8grgK5nMoT9KXzLqRvXyPgRl808h/K2408J+pvzPpTm8Bxhmc
/Qj2YgqyoJsN/IgaJK6OiQ2nlDr2gOyFn8WgO4kO+Y/rZrzh7EB8LiJAwSemRMjnm72IwTx3JSDz
6K2J0dqvHYz5WMW8F9zlUAnd4BUQEzuYYwiO9wVAaDWKnma3Rbskwcxp+i0P8YGTffql94OPGYPx
pvMVf3pZogeMj/BzxlvR7tlvYTz8FAtpOSXmhIIx8WU0sA1WtZMOtFH8N0o+G28J+AmsHY3ZyJiw
16RWE2EcJGHyCi3/JWZTYIE1/0eulZg4V8yDkimGA3r70iFz9ziZ0k7PyI9laA6tDOn3OVVfOkl6
UHpzvDEg2W7rrZi9XLeCjXNOp3LhQRFA6KAmPbcCktViWoT4iXIE8ZrO1wdeu8rGPQcElZ5oEVeB
wthZoeYkqWcgqH63px0BjRvt+JTiW+YsIZ8CmRfdxHQYE5K0JM7FMApnzzAgdWUmXo8eD4ukoh+k
EbfHbXPbVKSXobmNxnGW84UoxtjJYz57nWkRShyIuA70Y1IO6kDpRbYKzB1kPOWQrYc9RmTwUgMT
FHA/6FlWFw+B0UzDWMwfbQGF056QI/wKESpLALtW8Szx6h8bewpCbVDqEswEYU6FiV3nAG3xRYB4
qM7HWykHw0gm+UNTeRiuvm6GW0s7g2Lu1DhHnrMneJ3po/hUTDl4Z1WhQKNb/EVrcwdJM1smxk03
LYelIaPVlsPO7JIfvVTzVEm34qOz38KY0hLLpRmhuOQpSu70VMd5vo8lGRHh18F4rUUvLwuHqBOn
/3OjjwZx52q76edYfV5MYYzy1AB3QLtkrFsKroIJVEbgtktd6GxgqqWjam2CM3IjjI0Y+wybOaVy
KzUY/QB28Z7tT6rdfJV2lOwKXH7hR6cEF3HDL5whMtfCJCg6BLthXHpz0MEmF7yQZyiMHkafDl+p
j6AYs9P51vQh1+vxiocbVbDzvWb8XjgaaZDQAg4oDRE3gs31UOxED9WAHY+Q4L/Ytg4BUnhB+ULG
JBBJ2c8EKxWOPSY6I9TAoBF+6h3RoWxxvA7E7U/5CcfEErMA+VxM/CM93/wgoZe0t13Dea5v3aP4
eJ8YjGcQSCWTRAVG51V71V129An9dwMnf0CQtyDGN7SSGauY7YClzIUt5vd951eizouxN960Z0ti
Tr2sL3rWS0D5g465TdvX8AjD6KGBu5exPtKWRmKguOQhKLQL1U9mAUpupVvKmtVn/tyd9PF27sfQ
CsUnjHEZpWEFvfAmZs/hLHlLPu2jNnWaanSu++GNew3xNyJwFdG3ib+fuyC1H/LKFPEolYRvmRSD
Fj7nIGyfhhUEc+5L0ildMdEi4IEytf2n+TK8+RhbAKc/tyN321hXiMxuC5hMj4UZi/roLRq/gEUK
0aaeorfIADsXd6h005I+8Vi+jSYXIkmrgHdhSdyzvn1XrbCY10tnNnmoj8AyssrR8x36xC1Rv9cU
eJootIuispLyhym/XreTbf+paxJtaEW+hA1tQWGcR0mBTFrbf5HR5l+CSdzYhQP4NjEcEje5Ba51
TGfFFkan3Ovgm/5ghc3ckw3IaNE/AwuCcj1UCtH9gcppkvMeLtt2s8JhDkMm1ZA3UegaW+1tCo8E
vI/i3RB8rbP+oC+zBRFL2zR6a0wMP2l5gfNWboPKFqLajL+h8575tqHQ65UwhhPCvUq5oVMU6KBo
rNanF3M/veJVCDlZ7nnZ8gHI1+iSipKrgWfxuQ8YciJCVEVAK89S22k4eKrE4xnbeBhhSVBYoorc
RGXbocUACWtZjDAWUtwWs+60i7nv+mOq1LdV8oAw/0+c+xqQcTokjeJhqAF4cST/pOsUqQtR15GN
NUxyUVHBoCJUjdQUixucbE+5KAfMD6HrdO59yt+AqULO8ja+GNVJw6tDAtU/alfnX0wUxDqB8DvE
7WIDIfOjYfKOHDV1Jj9xhsDEFHlsTHreA6FKs4NYt1Y9PsrazQhtMXXkvQU2/OcZGBNcaGVPpgJ0
in/ysXhYdGtXMfc4KW0tD9mErkzik5a2eHnGTb7vF0/e9bvrjmvLo5ytjIkxykxPmmH+WJkBLfqT
4uR+caTtf4V84qc7qCO89tUYR7lEMfridCxuiPLIyhc/JhkKz93NxKvOblmgZmhImePxDSIHxmfE
eKvFo0mrpuadJP6cK95zgf4B7FJALiObKG9QZTbGxIdJBMNmUyBbJZ4mPAyr7q3Ds76ViG0IT5P8
IGemdf1rbdn8GpKxeVXuBykGcZG3iLlpKVPh97NwMuNMtOZFs+K4968Dbl2qqBaCJk0XkS03LnrX
6gHNUTFM76OsQpm66uie8uj8VlllK90KOKSlwGeAxCebblXm0ZgVsHXhfgl3UJA6qokT7Hpn+t5A
ag5zRT/UL9dXuGUma0RmS40RnTVlEeCF2yt2t/wMop4TG2whgPGC/hfMGhfNNWFRgskqA8JYgN9s
egmFhuNstw7VGoH1GE1YgrfDxPWoRBYSco6cVLaU36v9X9c3ayu2o3KR/66F8RaYQ5/NsV8WDxnL
52Vo91lfPOUZVFtIFFipir9M0Fuo4V1icNtEqZNlD9wanPEdYHSaWiXFRqqn1hXeVRsNjjb5CbKl
J3RecVViNo0RtoigAxk8sFgwwZaYlC2GKYGX7IMD7pdv6L8aQCdf7gu3eAYl2Z80ySOvtYJkgoIc
lL1BUCK+yqvWMov9YnC5uDYCnTMIxi/OoioGmo4jhvaimxiPu++tnX/rBtt4oWTitdO9lKrd6TY6
HPmZgM3D8O8C4Z3PLzc9zs0oDIfFq5rKAvNEk3Mqs8rW9fm5hSD/OkdApkxQyxZbqJ4CkOXKtvpd
EuypcdCb039TYkuAdpLoqe6wL3DXUQqrGMSPqj0Ptqq5CXo8wQw4TVb3It7w9UI5VoX74/z3LY1Q
F1WI/ZfL0Z6V9AQFQWfOGxv9u1ZTtUc01toRmJINWbSTAjQ1VW+hgRevKY5j2nr3rkwBke/5T8lN
uYmDAqeZnOZ/hg7/GddPZrRlcWdc6OIujvDq8zOeSkAuSpxCfBzxUAT/IRYlVi9bod35hc2LQrfe
K2crZPxVVKnp0pvwjDWKPB/KqZkj4o2tWC30zzWwhKUW1fDiJbz+y1eGXqmpo90NdeDzrdWirp7S
DoEoHZfLMUM84JGU+pVrqCBqNl8a3ygdk8PbSv/Qy939BGUcZGsQY2hE7O4cYcidHNJOsWcjdjiX
AA+G8YtKkJYzJJlQiMWcTWdYcooItegsFWPtoJuM0KIGknWS2Lxd3bzn4IsRGyAnLbHqFnG4lI2a
IPzpyuY+actdNSAtNLWORgRO4EPXcLGVKyjGEYt9pwYyeBo9hHhO2vRuXIpWExzzcLHIuHAu8E2v
uEJjfPIoSGLShgglDe1Jrh+G+pnzyTad4icAS+hLxkCVy2hCM18eWyAxt2ro5cUVGGNEPzYNmOez
CsnFZXqIk4fr2JvWsoJm/PHYjVkTZN3iaeHzpH+piskyirfrGNv7h9AKbW2AYvvaigmRcdZWk0fq
zqmX+3HgEc3zEJijtYSNKsQxEDrEhyrp3HFROUawbXKfi2COFdGDZYnFcvJM4W5MofpnvAn5XsfL
1kgK9/qGbX4UtFeiCko0mlI5d0/ClOp9h8qV10+FNbWGjYDcruXGug6z8UTS8HbAhAWYltFYziwJ
XEfZlIb15KWTfqubsLlikcy7VJEC2wzhK9JaPEwj6t6K6V+H3nq5ENw00EXRoB2HSu/5EuOo0oM6
kCYofFTEEslsTXpyakSzsTRIECeYX2jQ/oiFO0HQO/3EUx/bugPOVs/4kE6vIT6mYvWiP4HET7U1
KJGrjvlQWbJDBfp4L9KNr3oGyLiRME1SMGUCcNTAf16KNjQkrbjQOIa6EUECRkUqHhcbuahrIwep
ghAUMIVa4eosyT2aVe5jM3BAauTHSfZoCiPnats4f8DUDTqCJqooK59/zTbXhaqOWpzwSA5AzVYN
llDNIcdet7IhsBdaZqCcoyBdP4eZjAQ5JQPZkM+J2MbVwW76O7Ihm2v6BGNpQCRTWEYtAFhNNLuV
wa7OI2TiITDHPInqtCcECE03WmLmQyaaYwsbTgsbhm4DkPuiQZFl2TXSRYgC6hfriCCe9/PJ/NEv
it3nyf0S8So1mwYOpXIZrDnIg7BFqiDtwnya4SLrLnbDJXCqRfADk6eUsG0GYNsnEiSJaffXuRkk
g9SFJIWFyyf1YCJBC7pizc0bZ3Sy2eHntzfXtcJjPAVJql6cZaxriQqLELKXWmjn1cae4xM3wm9N
WuEw5h0iRWwOxYdHogPf6JGFOKGOltzf0kqhZ5KJodZorAfuGpT05BJo6Wy3rnEwvmOEHiJhGri5
PspcvPjwUqELTe2r9bHlCSIlWh5J2EfMLCBXK9xCew0EyZqr+RHoRnO3d5DuPvBbqjkfkOV8Hwv0
wKCnaPJ0+SWf98Wyz7un/+3jEcYFoglHUQtq/JQLSbmhJLgEaWFKiiHwq3gcUyHUtayy0OYsh71R
YUVqai3eHxCr8QDpFq8AwwAp1pqeOcrRFR7jA3HSGwn0N7/VB8ezTSaei2vB0CJ6Ev5mqovx2v1k
qpN/YyJp67GN4FQ2wLYJ7dyL9lXwBEzZQk0Ep4H2dcpUvI3yGM/gynAXsFTyjsOmb0aVDpTkmPe4
YPgBa3KS9wq8fzpVTquaO20YLVmRboJZ9o2Jc0NvLhBRAQY+0IRhSgazpXDMSyEoWOC6oOVS6pu/
INfNuXeop2J9yxqM8dBQusw1cQJYpbWoL5mOVHtt9lzLo9UrbpqepGzkQG5dpjK01DQZfkvX2NYz
AdnqNKoBWXQEdU4ZraJ1W3znnPJNlI8rFcy5mGRgrmx0Vy5gTQYKZRAeY4gSEO0+tVVIqSq2YrqN
nflm4XFQ6Z96sZ0rVHo414evqAYjFRvEPRBC+A9NXSj9Jk3dll3KKzDGkSmiECeQ7UFUIkWxU5bd
Y4WKeauNd7WhQZqIV8TY2lIVcwUi2sYRt7KPnXoSyajEPWJwvWusyIT8kcrTTaHGzW7gGoPZQHks
pHIWOhg/xsjFuj41CbGMIcaUNndkaMt3oRcdzZYYpVV19lXVFHKQyR1yqH9zhSWQdwV3F21XUey2
3kUurzVtcwNRfIccMyq5QDy3DimqhkylzpJE1WIFkhlZVdVwbJAHQv/9ygQx0aNPlYhIUq5+hZDB
mDm9jLw/n7lfxCzvh0WhkWrbPURE8Wux4LjAbQjMlUCbAa6eHdbBNGM8igRG0BmRhWEFS2q+cQ7q
RqBBREMR0U9swMuyKTA9McI5jAY88aAn2eBmXhxQwzsq9OUTOlDrzs4cQ2GaWyfeAqYvPgmOD29i
NvTOzSqaREVC58dBlJ66m+GODrUM8l61IGOZexAaQINxb11f78ZTc/2IZwPxUImrRKOP+KwSrXp4
zvvE0mvPqA8Dupvr4P06HC9pwAo1dUukx2OpIAfzEWN90o79USXkbGlsLE7MmAgaoCB8bknKV6Jx
bGXzi60SIMxNkrUkleRGhk+fpEOcTrMFGUG3CIrI5uzahvND2UoieJajDH7ReSX1cZcWrYrLWM0y
X9fHxcL8U2yXUiw86h34IXqzfx/wv0BYbCeEwbGYytaBIM1zHcp0uCzZaRoKQnHU/sX5bRvO8uy3
0d++civpQiCLVOC3/TElMU0sMVfBGSITmox62saBDMTujSZ9qsgynsob4nW/uIdyI2YmGkGzE/h5
6PubgerEvlAgZAtvgAFtTXP1FDrMgtvi4i6Dvbz7g4vgDI95py7moLUZHZzQQEyQVjeRXHAO/EZc
d4bAnIo8WcI267EinPm+eRm70hoC6PopD3q/j8ajFqYcxI1oBIiYMyEEnW0XlZpFrMVRS7CmQZ0t
KTuNsbHX1cd0KRy95PmzTQezRmPMURahkKISrM/cqYdlHx/+JqkPjvxs4Mf7mjXENRZjHUtO1LRS
sTK5zuwkFfp90+WajR6SA+10n+xaGyqo4WT2EtR+3CsQ8snTR0FTG0ueC3fIW+RICwPTu3C4xKj8
biLFTk9woINu6E6RNn4rJONLTjqo2c7VryrJMAcR5I6J5iyLVIIrDZh3nGbAG6MvdBnKmShrBiP4
q83WPIYYZbHRdgffJMpHQ1VTBxL2llxrv0ppcYgiP0JqBh2bzXBba+S5bZd9F+XLEZx/b2GT/pwa
TbSCqDB3zSA6cSE86GIzPusZWPYTIbtBjH0zj+JdBwoK5w9cy3p/mdMQg0qnQl6SNkNSLunEmyq3
H60MFyKoRS3hPhv21yE3TwdeH1BPoXcxW9sGn1laC00yo3waQ8aODmBE4MHnHfNtK13hUL+zcpqj
OC2SuABHs0Q73tU2lJRdOnYo7srd9SVt5WyQ0pVMmWDwmDZ6n2MVnWFgcgZzS+hI9GPIJdfjg/G0
+HVphfdotPA1J4stmYB3iHNvbQUXa2TmLKrR0M6Bms0gCYFYdW34KsIosD+hF/RmRAfX8HR9qRvh
IXovYcSYPtQuiXxquQqEUNVx9sVHWW0xCVZzfNnWG5xOTsKq0TyFlCyzmbMu6rluUmfmhTshAF9H
5ETV498NW7Ezghvpx/VFbdoKTSliDIx257ODwIFiZGEowFYar9gbAg7CsiuO+b7OIXfItUxqeaxP
W6PRPV5ZZhkkYtL1KU7Av5SVNINJhSP5Ux7UAK6BMbvZKWKfimU8e3p7GoJvi/yeahj8CpY/+2yf
e8hYotYkhtnQVf0dpKBv+zMbhUYMfsKZtzLmapgmo+qbGB9NQMK5Cn4GSWZH4WQRlLf/R/tgvGQX
Fk0wtlgbTQuNt//Isox3fxZS6xiiQgpYJDqk+M6NQ0qkSctnuJJJncA9+7U1S47LuNSWolHuCoLa
58r+0ATcKgr9UpSFnIrK/arROUNZYz7aqR3Nzr1etSGMFrncKY5N41+B01h3BV6lkr4MHcCpvPr8
PXcHMLYudvhV3fGfXlvly7OlMkdtlKa4aWqgISWLe9xGIZpqG0ItwUljx/yV/0YhZNNFEgJ5Q9Tx
kbFhwr8OU7JyLcAlVynKEsL9kvBoyDcRDBUsjCJ0qfDX+R72cgXKQqQavHFuHidB9JKAx9mx9fCC
9f0Dwdb1mi5OE9AmAAKjEVHxTO4rk4ex1YkJE4diOMZdcG+yPHShIuTtoEUzSKEwNSRGX1RRrqy0
Dp/0of4l6SPq+mb3nvTKCYw/nGOwuYlIPoAXR0Uij01SxqQM5EmhcYgIBlwttrrg5brb2IrKae/U
PwjMOdNnFdIjKhD0qnbS/FVMRccInptip9Tfr0NtX5orLOZYpb0qRGTCVo7mYPXDc1a3X3LxrQxO
RRyCz2vyh3wnjX5fnmayM8LE4fyAjewrWS+WbvfqXA+YC++NAItdZ85/T7lq87oG84FMuSUM02Dz
OE0jm50y4lRfZDi47QibG7vCMpkWDNDUpmpNnSWd4F0c4ztVXh5sDPDSMdPfYDfYenqvAdkLIC/0
qdMBSEtk8XE5GjfK4XfeVtylMfY5L4i05gFI/6ltTj9Xtc3mwL+xt5zKemmMkVZFEaDgDRuZ4mc0
zSzGY8JjW5W3Dh1cIrIXkLw0Lvg35jmNQ9SpQCGgQVFDkGdkZIzBJ1G6NzP5xhi0t15BiBci+2uH
ZdJaapP96IQptKJGxSR8dhNV450kQb6YFN+UwsCTaNnhznrN9dK0xlL2eiJBTK8fTEuWZ9UJhFFw
ijKpOGdqK7ZfL4WJOmQqqIGx49mbq59i34M4+6mADtW80+PHvP91/QBvuUOMzWJQHnwS4kVDTDSF
5RSo1QxmGkzeof0MY47XETYv4zUEEyH2oYw+x7aevfIvdIehZZtmXyV/+at4kdzEDR3iXkfciBB1
OuWHIS6IVWOI69wnjaQ1igzKdF4lmYndJP1Oq8bHvAn3aS/+uI61YdtnWMzHmpRlDpBAxP61ype8
vu96iPTW+uv/hsLc/AFRh06JgBINzY1qTu5sNJa6RNafwFByWJXSCrOsH2rcxeCnwMaZxj5JKlfF
c6GvOGvZ8j/Ysk8Uxh7GyVTDsu9nSNrTJGPm1L8mi/JuGNa4Lx95mUZl2xw+8Rhz6GstHIeUrmpH
CQMK9I6Ybu4vr8KX1Ido+o/I0Y7pc/RW28OuRZ8M8p0PKmgSClu+BWGl35zMvf4THYDmPrBLjrFu
HQ+0rqB9RVHoZCpboepwOOdUwXbMB/L8oaTuJalt3NdOuc/vw3f+gONWj9AZJHNpt2pbdQXYqb3G
kTw6i1L9aNzFVr3GhwQ3Z6phq5EdaKB3MaHNC1ZM5mYTmzJBO+EA1+xkgzW/9P70Q36ilBTGG+Xb
ilIrsOXTdVOmH5V5/56BMpdcnlZ6Hy8ATZdvYXBTT5UVoPNVRj5OLr3rWFt5oDMw5oLLZJ0WLLCf
w3sRW8mT9hbuVJeybY3v2Yv81g8ogPNT2tsnabWzzHfMYvgEM8Iiwfp0O+1rO0cdDXN85V7Dw7vl
J7x4u0q94SraM2tKSzdhoXQgId9lDsQ9hfJQzm+D/Tfdx4ScaeXWyq6CQt2Os8+bzna1XsZzFDUo
R/Uc683Ap/rUBCAaWXZkX+zkO8j5QMjtNjvEdyrPgKmtXNqSTtm5Fbyh2Zddkwxx0hDASneGL92U
p8F676DH/nvsdBvXP4zpX7SP19Nqj+ckq5pRnGFMXvoFgz5otDHt8ln/ou57j1IOJ9/Mr9FD5vOu
zf/iFj6RmYM66mCwU8UFj4kDpSEJ9hqazsAUZNEWO16j4ta3RJRDe96QeEOj4rkpCYrSSiAqhe3W
2g0EcH8NCQZaArnbXzeajwcd+/XWQIzRjIkpzrEIm317mTBSFdnSa2h1r9Frp+wl02nz73pqTQeq
xZaBHe7YN0eVcIsn1AVc+xXMJSSOY1os1OXGWQxB0Sr8GfYi2OSD1zZoD10iOMhZu0lbP0gjqhtl
8wtlgrshUn9e346tR5SO3nkFYTIGltBGf77vdY7SbdJPf/KI2ogtAaUiGpcBBGKLcyghVpbUqEfY
U7ec8i67a5b0D9z8CoLNVwTDjJwTVE29QCvedYgdRJJ0m6X5bZTmbwvh9cXTX3zxFT9XxMoRpnKH
lvERK5rm8QsyWouz9OMveRG/LC14Zbrqta2q92rgLXPzhlmvk7nOTDkTehF1cKTPJE9yYrfqqOPV
Xcgs3IL1wR13C9S+C67L3wqe1sDM1SabqpBiahsb3CiuAXWFOjpKKIORnkeKsOl+1lDMbYbs5Jwt
GdY49R/yBIZgkfvoFRTT34dTcpJ4czHcTWVc0CIL5pw1+JrGifizmx4LSFXfVmhNue0dFQWj5KTs
+87iUVhtur6VFTEeSZgzVYx6GK1ufpvSkxjsda7YDg+D8TdxPOddLWIzRR29eNGwE3TTBasxpzNp
KyBYfzPm+RMk4J/GKADedqm4F8himdmvyIAcbfrV0GPO/c/xJxrjT2ZRXAxhxpqkLnPzqNlD/cTh
uEfOCb9o/O7EgCQEGK07OfSg6cbTYGluSVvUXOOHjOLo3ryJQa/WHnvOU5nz0dge8LoLtFEfYBgR
IbbU5VaDWwoC6dfXyENhfEkD2olR1PDNgrC2Ji3GyL1hL8L7dZStLC+8vyGDHRmpXkxZnHt/eanA
iNPDc0T72VVtaafdaj7xogOvsPahG3XplT+RGCNsah0PKBVIg5fc9+5oG9AnVFHL9sNDq1jGz+hR
dQZXsxXNaU798Y/OM5qHQKWhGmiUphu+itiSEdxicgB8Y5pFa5SEXRfnT1CW5Un+bB6AFRDjOMxe
gIZgLs6eEpagL9D30Rx/5Xw2ev9fbOYKg/lsUZXpKao1OABBc9Ib8DV2FRTc4iD6EUn9jdEGNkZz
VNeI8sBCN7ZmZ0JWe5xfsRVyG6tfwXxSsUA7W9/jVygIuaEmeIxPyav0kO8Vd96VvFnrzROxQmMc
SzkGxhxQtHEo/Um8rYJmL2g817LpKz9R2JRyMwjlZEYUBY1Vzozk4t9sp8E+0y1VcuTSGiNngZ3+
1kgLZ0tNJvCLlWwAVS/gh3fpfbjJD7k/PTR/pU8y6JC5rRGb8e5qsYyTSdQurzMNZyL9K/5ODtqO
jguMb8Vfs1M6/JkPzhdkK/mCEZpGJwNOaJtDWe8XZd4lPEezGQut1kSP5+qcl8aAOWeIQHmieSvK
b6k5WUN+GAP5T66BFQ7jT5ZUFyKNxlxyLPlNWUK3TvFUvdhzDtn2N9IkytYtg7OG/vvVejpDWYJZ
UlC7gTpjYJWmXXmR1xyhlpcaO/kGCmA7mTenuP2lPkGZTQSLs5lmE0CN3nA6bXRLxQmH1uKsbdva
P2GYPaxlaP7mgYysGigh97pHxetxzMzT4pYev+K87Zk/4RjPHOqZEqcCTCPMQCLQl8O90PGSwNvm
94nBeObWrBJIvWBJQdDa2QSi1TmxZwzeLy9/snmUqIAqKqCtkEFCqJ9mIzLbyA+OLiWrL+3mFVmd
feeHjzx19M2tW4Exrp7MJdjMTYAhReqOg/xakeT1+oIubE6hgh4ymHDAiHPZ55PNXZEVWpn4lQoO
0BgiA8GjqRX+dRS6K2c3J0VBbxSKUCIGbdiyQ2fM0hi2YuL3Uug0CYws1e2m6aysnqyp4gWLF+YA
OBAaQaCG/sOFioGUDIkUZGHqZ6XyUJHaSbopQcRY/ap7o+OcJ+WiPElBkJVC+VWUQMbHnCfUJue8
SJfEH7z4S3rs8SCrXf3OdOrdbE9ODp2IADyKmm/eVrvwZDhoEMPr9D2wZMzWuuD5/4MeJ+Y3MYeu
q9SlVyA77AuyBP4b01JBAzf9jDtOkuHyZcoAMeehK9CaFqVh7NPht9HPHiOnepV8wVePpsB9Hl4c
CAaNORB5mIqyUMep37XQ1h50e9J4zXbqhetnMJiIZ4mzTk3MJfCUrHXk2bCysvREaBIhmpOfiiY5
iqJyZ8bpM/5vkhVM/VsvNruon5xGi2wjLRxhyC010KwQzFlgejgFsfAAblhixcjDWNCsRDK6QXNt
g2eAg7vzrdIwS5cSpyv0fT9AkHpp/EZA+2ynu2U5W+HUHdRKjBAFJbrXJ5NVZQIUOjtrHMMbZaxQ
Psic62f28u1wvhGs2trQhl0/5mPqL++TQ+yxd/Legcxl8NR+TfdU1jz0ZDzEnoPX2Gl/wH9w6yN0
r1m/8X+kXVdz20iz/UWoQg6viARJicqS9YKyLBs5Z/z6e4a+u4JG+Dje3TdXuUrNGfR07nPIeiVw
6rCc96UBJI/TCKj9BITgiqnPZnUcnUwyo5fYmQ7ztxyLpI1ZulFoKo/lYLFhnbb0bS2f/P8qDAi7
MGrLBMSMoXGTotIyygzj8bVPgUteS6CMh1oJcMVal3j8PnqXrRbrv9Kd4ml7CTuBnB2x3uuXHIaS
RxkGzBmXocrhRPxecRu81tSaLMMjJZ3o8bICbVnh9dEo05CglCrlShSDkxT4dcvDUv7UjTuBiYKz
KUcEboBuYAn3Sw+iTEg9KVFTT/RIy645tV7g635skbXw0q0IqnxkstZwvxbPyU1+iKWbEYahNK2Q
pXAywJGr93Bk4euw098DCWByBGkztMRn7YazdUdLMDbe/UxYH3NTPVc/gcpbchRFZLnOYi/xO19I
rdJLeFN7FO4awKI4hTMf9MgtEufydyUq+eVRrqSS+HL1KOKJC2bAiqNB3ICjOn7Q68pUO0ZniXU0
KgAfQwysAF0+9ZI6Qk+rAZaae/kYm65r/QGpx61q2dDx3QLjckvIDwRTeENX0lXd5vUPmJWIa6Ju
TZMxhWOAhWuj5hOLwJYXAzn2QL21X8C9uLjTUTpPTkn72R4s43a2c+R/zPnSjauEZCD2gl9jowaT
9+m0lIUS48lzJ0Cti0DRJ6vHLf4JZK8CM62sx7ElEg8A4tDdJhxgn1UEWJLlPEQQOemd1RmKNSRP
//zraaD7IhimAPr8sv6LoSod05pd7BEoNtB9SwfdX/ajPb7/EYTjlrZ8kkdpvaIoMdhb8f1Atox5
AFhPmJmHaX/GGRR3rIbu9g1+HI+6QcxriZWOmVNPmjunaWdsw1fW5SuUt1RyfYXUA5iCSA6xFgQZ
sQbA72nSvKDPHQxhN/sMa7uYG89yk8vCwhaG+anQs5OsIHztBDOL5xn7PNmem/UfhShdp9nyGpTG
fSh0Xt6LXlTzxy7VcysasdEZTuh7x340ZFeiLJn8UF9NRXKPLpwbCcDQ44yDaKiOIEZXg8j/rNUc
8FiC7LbG7PTLtItiw4wA1r10qJGowY2SlA9cL7idWvLuIGKLRWl+Xb6dDSuHWWUybg4yDXBXUbYV
Rb0Zm+cGLifYx/lNs7wKLP5clghKpfo+KPleVPEw+97iVFBwkRXLWWDEGBuq9OkklCpNiliWDagt
PH66iqTSTDXWet/XzilWh0F3BZAI9Kxlg0Zlrjp+HiNNw3sH+igZYB9AUN8gvwGd2b9wemtZ53Rs
5X4azWi6ruZwHC9/KvwGVE+coz2GvnYru7mrXzOb/xsBxieJlCpAi4vcKCCxso0TeNOmGNSXJPMf
TGzZjYLdHkG4ZXH+UDCe6Nc+3OeLlSgVGURJS/VFj5HJmqMjWtphwf0W98Y1GdjnO8w8gKbHZ9lv
1geVKJ1ptSkFJKMOMKFrwa3caRfsiusQHDJs7savQ1DkjLDjGDgHsvwXQJN8EYo8w2q6W7x0tron
FG3SdbA79rboZk7ovrNIATaqERCoEHwrZOxfEnbZWMJIzfEgNEx0JonTKI8N7MooYLexYwRLW7qD
rpEM84XwFMjlnz2hME9JPC8D8uNJMsuqva2Cypqq2eOj2r5ssc6sXFSIAQa4D1nkt6xfxlBoRaaO
kAXuk3eFMxJPm2swSHRgxEz5aWfwksnxKKYPSeVjXdVbQtWPc0/Na/6RKwY/50Q31OKHbBITG2sk
e1DOMQK7r+RT+NzrX0mlBSgTRW1BwpHOFl7q78sxQ3c+w7xS4mrW+IMstWE6uf2DPectH06GrVG2
A8CdZtBV3VJsgb5R97EXYr0Hq3Tw4DaAn0szusPoOqbCLn+QTcOrYKUBs0GEl5SqJAwTmkUTvyDk
azEsNDZ2NN1elrDpQT4k0Cn6HI0iGO9woKpTTEEcbKi7lektS7PIc/+iWSs5lAXU06EW5xKRAglb
kxvtMB2wsuENjrHvkKVq75ePtf2hVvIos9eoKHaIZRF7RhtiR7lckPYb1c7A/Je1RPMpU3jXEPv7
to+fYsPnkupt5NOOcWzG96PHT/l+qmWNI6dOn4PmtegeLx+T9ffJ/6/e6zAkutoreez1EWeN+qNW
vV0WsFE+IbipfymgRhmfUm77oJrq38U54iYlJPrsKsnX9TnypFUwOaG2izSDhi9RtCGoiz5KEIs3
flWZ/M9EN/PJ7AGLieFlMpk3i05Z2XpozodozwKgZhl0yvDNfIvVBr4F19mPOVdOcSW6cncTR6IT
jD8vX+nWNxPPZEQwtCj0Ud9MrOZ5iEU45KqonGR+LBRmvrZ9GsJ39FsE9dVirWs1Hiy8XvyUYT4g
3qV7PrHBdXGS7oICdeT4vdpzflFYacGwWF8nrs+++EM2dZNDjoK8HAbQmNf8+2LnmGRN94bV2n0E
gOsU7p817Lh1oUiewIUN/Bn4BcodGMD/nHIeEgc0l+MREEQcI/7d9IvYwiW7zNg8+8J2AerZxjAi
UUF3Wd5Hut/ntuKmju4Lt9wVyGgFu/82WWDgteviD2rx5HvRxhNovIiKJeSrX+Byg85YqjZPEy/v
3hBqTGNvCcnNZbXcqiOSZBvuDRia4Nml9LJqplRs0izx0tnUc6de0JxqvQjuTRdMXrI4xR08zb8s
dfPbrYRSmqoNA99VcZ142RD3WAgKdKtMR9bqBUsKpZMjV0RAacvRX5lTzeWw0m/mKeD+/9tZKD0U
uVFC9ITgKRzH61roHoBnz2oVbZ5EB5UrQGjBak/nlGB2yfNihAwFQLeF9q2YWTn92f58UTbg90IC
gbulB7LR4hvKZkTdoHX6J31PutbVMxb3b4WD4hak9ZTv5+vMFRMAuyteeDP64iG4TvbcHvtGrnHM
ZEA+9SfuBvloebh8x5vmBZ3Gv34dXTNNm6qQI1K0mffI26zaq+65O/044PGVbv+WvbKyxa0mhr6W
SEUuXCR2c1DBNZDpUHVBGx/VhLfoVN13z9VuspR9CdDmJLWl0URrsLCY5nzz+a/OTMUywGoslKrD
L5B6M1VB4lu9A3oFHCfoYGHLOzB7P/uDEtyW718fnMrgurwq2z5r/vL9AyqbAGhlgopsOau1GMru
6HzKlaoKMZFY2tg/sCMjdcf6vlXv+H8+lQHvtBZG2Zs6M+RqGnGVhEsVi+uttZjyjXRb3GVOep8x
mQk249C1QMr0wMwEgdJDX+Xb5pgiXwh/8ifuSgQGhvZNYtlwogkX3i49FgiW2G6SO9ylegtdBeYT
zPeutnN/8uYDa2KH+TJIdXAVfRpxxSH/hbTzZWI81QR0kd2a6V4GRYxD8KYmp1nMYTGBB9ViC50J
ZbrttVZvg8qQqkbvCzARw/kDjEC1UuC/maDkBc106aJpEu1ZhQ1xK5NZfdHzraxO3WvCiKomJBKk
hwh3PPndUTlJbuHWPzmrtoUZC0nqQUF5BSzIoKfKrlgzdV/nPz/r8bm1tPoRihbW+sLjR/D7Dlss
w04G3sOfcJWzLlikjA9QELAxPkCBeS/CrK4Lm2uhTu4pjcmj28CGp2KZ+PMHWJ2tw3BbPEjkbF58
TTiIBTOxmx2A4jC9B7x1r2Y4FYahEykL1KldLk4a0SFwwYXC7SiBQNu4Cou7NC2tPDTujO6f76xQ
X5CyRNJQxhhjQeKd+IC+e4vc1OoA0pj6PWizsSjIGg07f6gLtkGkLFGkqhzHkX7A+aUAgKKxeYus
7Ei7Xjb57/0V2mQE91vZt4JZv2chsBvZmKHM90OFSeVUC1quE4voBV6KTlJ3Pz8JILWOH2OkeoJF
eHe4X2kMuCzyz9BGH4FZHyCnvXQblO3Kag2RBLGU6RO4oBxptxymNzTy/GkvWBi73WvfYiws2P8t
fKHL3BiF7fJEmWJPv7rC4I6/7KodKlfflfNB/1XdeWWr6Er31MphXRbn2EXcVw+io+CcQOe0NK/2
k13tgh9wx5RKIqILd3tm4lo9YFFXUq4hqt29wMleY5HRlt8lYi9S13hn3CjD5dH1bSUT814NUKEY
9xPY0Vsr3qOhDmv4RyRdDONPV7WrYgyLysCFVj+Ue+MHsU2lF7jZaBtAy4+Z/o2YnktXSZmmXJmL
QSfWV1ceCv1B1WPr8v0x3oFEmaF+6dQeCH7wZhyYe/k3GXP9M+ZHAmYjghHFnjfJV1oR9LGh9iT0
Em8lX79KHtJdYQ+76a7ZSbeG196kLitCYTkvemowGqqgzNWZ2Jp4l7nDs8iZwbt0NThRbmLZxG44
RkLLFEkblm7SUpC7kHQBkNlW6uQ/0dRCLACG632/E1nFcNa1UgEQL6poMaq41pcncEM0DxIZFnz/
SSRK34fHP+BOY7w4mUwzrj6kqAxq2pEAqLF7h3AGt5hIjC1hDxjAQ8vwzQz9pBNesG3Igdpi2lyW
DIQeYwWXUAKDRJ8xLWNgufTyc2B9PpkKd7RKKqJUwnXmWGgl0V2NfNfqTCxLOOArZ2PTsA5IZ1mD
Ps+FjgPyyy7EhkuKVcMSKKpCobJKc4xMS6aMSaUVQSTlOFvwOj9VrlKYiRte9S5hZ+u80k5vCPxO
jBT+P14qZWSUcSl6cf7t8htTwl458Oqd0gfNo0kCOhaA42aHaOX3ZHLpKxWNJKy41AYEEkC0EfXj
GJyCMNTHWsIqfYiO5/g8ecQAsJJ1hsGWqegmwJfUDBHPvypfuewlK1j7C5sN3fXZKANjqG0/lmBV
dWVPEszZEmsLjBF2bql+9Ss+pn5x3dylLqsOwnwZlKER41muOVJ50VMTkJgOh2mD0DRac7JKX3Ci
Pco9Q/If3yO9g1wvsSRXLe7zt7FBvn4YdqG3kB7fbtxxLFXdNG4At+GBOwpieboRIQZVPANJkgRo
ha+4wk5z+BNMqYU+sh15jIexabxX0qhvmfcASlZIOFEKXo+duu/Nt/qKczoHk7vo9k2ZiZzuT2go
N1OelWDqYxpqiKEOFcfkPX62QFI9uZiBOnQn6Zg65aOB1H2Bfy6cxfmjiTLGNdO8gxzXxVkaorFJ
AKqHB2WnAy+exGzt6V/sj5BU6+Ow9Fb+EPBcrig4bN3/kJofY8/wwZsmfPX3KZ8hZ+qkZRn+/hKD
zpPX50PZKZmlV4PbLgYjYGOojE75Cylom1AsiYIKV8l07KTbRPqP56H8hFiPamZk0MqpuVKU17k0
dllvWEGTuZf1n6GF9GiDjuXm36UU2SNDOMOucVqswfybLvr6+1PeoKl6AVtRiHGN6qrgBC/J/zFH
BaVhlNXn54Rf6gzqXC61g9F7J9Ody1e1bX5XSkaZiiWdRJErEHWRF0PIHdor7lq3M9PwCqf5+e/M
/UoeZSGEIQylpYWeZUcdlqECrYN2Z7xW3wmEdf+2fLt8PpH8/i+Zzoc8eoEzaOdFjWv0uJJj/YQZ
nmvuIJzk2/oJvOHSfeuk16TjloPvBumrHj9qjamiZgK4+QhlIYJ0Vu8u/6TtQtTqJ1GVfzWY9UKb
8Q6MHcgSHDiDyA7cZS9Z9xjHtplRy8Ya0NpOGZQdwYwjJkAEyEv86UieQ2Z2eBDijrVTvRmkrA5G
2ZDMUIsMSyqxh4kdLDWpZjc+MO6OYRMNyoYIrSFIYwgRiln46l7CrFtpxZgZ/vbMeaSMF/670Gt1
KirKbLXFKKsyhcaGsb+AxlMsB5NxLNYnokxJ3ARJL5JPVISerkU7tS9NMXoTUqDciI+BcBPMnVmn
I0su63VQBmbqhUiJdMgNrtQFDAHqXrDLPfYuEZ1gAhbF0eVX+l67zRUrh97aUviklZThUTSt14US
hofsZzWROT+WnmiNdwkgxBdPPZHBxdQ2EjP9ph7ik+GzQmqW6TMoU9RycyxJC3RptNLrzlcOA8qU
OdhaAeKmgAYuvtdz1tsnb+1/myOMm33OIDquVcIyRKFOMQebJLlzjyVXUJeglTL8AfrW5SeJJvxn
ecg5lTZB4Ru3jJoZeibHyh0OmNgeHFIRFUpr3Ek+Q5s3C3V/vxidppwX6mHmqxqfdnBHh3cye3nj
fVCE2OIbywcTBb10n7TJSeYAJMYw712KxjX/JkhgfABTmto/1/OPy+di3SVle2KQ0SQc0Zcqyq2q
1swuZQTuLAmUqQmGzAgr0rPUB8Ckdz/a5HT5COdq/KX7ogxNls1NWuQ4g3rVgyJTdkBnkV5xVrgf
PbTWiCYC7g8NGFIgl3zRJmBipR3b2o3wfvm3sA5L2R7sMmrYpekxfTIFlpIvdj/HjIjzclALtpXP
2q+0VcFnpCeAON0KZ81cZMmvDffyQVhSaDvSGnVexpASj8Adkh6lfKdVon1ZCCNq0OkJBeBTGVEg
QYp8q/QWqQCmj6nVu9wt52FUwuR3rNiQca7zKPaq2jF0gySU58pqJ3hKd5gbzOBmDI1kCaGCExC8
jUIrIIgegX2da8ekxh4nz4LPYdh6rBx91oS8K6dCavCyZpRP1czsr/Qb9Z4k4AkoP7or1gDSdoP+
wwaeP+fq8pDmYLWdjHfM+/waaAn77AAQAPN3SPnPYUo+JQrgjPx8vMkokkQlc4YjgBPK1uwLAAD4
ZIZ4cPjB1H5lu+Y2dpkulOHOzkWl1SllfpqkgpQ1CfKSbGFUGhvligMEbow9sPTxf9wpYAcUsE9h
Zo46JaiT5mJSsO4ANAB9L+2GHcxVaZZkXQzLtntWpL5loVQe01CgxgR0OZ3gt4qelJpeJV4IHiFg
UJvlwhoQ3VL/tQhK/fu+6OMAlNZuLSzf8ybxFwVyIp45argVOKug7dIRIIN8ih7hELK8lFRSgBIE
c/khuEi93OkN61FIdbJfwi/5WHnGDWuggJg+2t2spVIGWJ+GplQWgaQewb71Uk/CAr7IHhnZ0sO1
HMoE89hv7+sYibKMTdsRbTq7sItT7eVXqYVp2OvUD0uA7on2vJO+jXspMWOXddbNdZHVj6AnOJQw
/P+p+lEoTL0xdrMy2WPXgZtx1F6yKt2n3XjQwuDKyMsa7OuZH6qTH47FMTCcuGa1xhifnB7myIp6
lvURl58bbeR0S/tLlhVMELaRtUwDc2F8Q5UJNwSeCzC1YIIoE4utlrYXJrzO3x2q1ipKnwAIRWhH
W7pZOJyfYXilZKDZERWiVOyTWPKIVyZIaSTwcgEc3jOkyILLstrupCVA+LltNc5q0qfLfnj7lBiX
lTAxC+B6KqBuAKrRcTnW4ucYSELpgwoaQTW7vSxkC7lDB3QtADh1AuBBI3cINadWgwF3RcBc2rsJ
8DTX5a3h1h43mBlnA2diTwaDg4N4zG7RHutM0a4fsDfjkGTNwOBeZbF82sbRP/0oom+rm86DXOer
RUXPjC+vDBWVyFayhWZxLh9+UwxAS8CNJ2A7iS6V4w/PBkjrMBYcGKPJN/2uT4Qrpb7552IAY6tg
BR/8VV+4DIFFLwWRCOSXmr/NtP3YOx0LJnzL+q1FUNZviYIM5FgjdGU/HXsUXnq3upaZk46bhmct
h7J+fZ/rTVshksbikpuMphabPWwtyIcb1dTI2FiK9W3+FUAYl+9wMyjVkMYrhM4EW6fUm59b4KNl
RZGc01kQt6Vmdwod1Y6uVTfZL4/cDWvU5StpBEIdDdzzhqIpoP0WifqstHABIJssNPHvObn4kNmd
L+00TNBPdvBLOwQ+2BudgbSPsIZo5+55Wg5jKRniPGYHcitCWP8Y6kkARJZbsBdA0vnyqQhOZHOL
tHXL5Nh97x+6KzaAzuag01omlTe1KhaAlRgGT/ghWpKd3iGtD2QzyLCgqPt1Ykre5JRofxYO/M+Q
YU/ajF+wlnHLSr43xwWxe67xEljgEJJR36Ka1VyLG7whNLdf8qB/SfTgHsMRL+BZ3LdD5CeVZuul
bgME618k42vR1M33QrcImagnnlQrZhv+5AoWHNnmHOpaBHXRda+o85ii8BdmoCUECYFdesWpvyZz
g8iY0WbuHLibk4IJjNhlNvHICSjHpq/FU9ZD5Bqp6cFHjFc99VbxAIgEW3wUdiqm4/uc5OnjkUDG
s17YZq4Edl1dR6QtqMAS+fzC5KSWjGyeIfhH4ZNZ5unZQIV1RJiNmtwf7NluRW/gmAZHFbg/sG1D
XXSlT1w5xyLZ0iLDtjEwi00s9tgCiKW5BybMIUscdbFp0KSSPsNoRYKtmZPNX4VOjgFNsNjOPr9j
3idLHmWe1S7lAIZE/KY3Yj5iOgwWmC73uEwwNzCr/Vtqs7pMeowmrJsZhHJNcg7DmvkgO1ivtbri
oHnyMXUDh3/tbtldhi1LuBZLxUVirdVLOwJrLE1eRvFooHLN8DVEC+j3gCF7AevYIvDu6cgrXUSD
T5U2PR+MOwEvYLErYARiYWQwk6f8ITCNJ+jnSfAZkokXuySZfOCVy8kDAc5PxNlkD5WJSN/B053N
PKr0ueJUGE1nzpht3idBUyUAU2B1od6EMsTamE1AisvV1pG5Gl4d74Rxp5u6omO5mgAUCdg7/nyw
JhnTRlCr1KvjoDHrtvfFcHoO28KZ8sC9fIvkb325RAQKGIEAY4pCj6jyaRRH8iQnXpDso/FlzE+6
9HZZxGY4on/IoOdSuThKxGCsMah5JCsDhQuqCwFlpRdS6gEL2E7ggMvJuMRNP7GWSqk+ttnB6iPj
ZIPb+fF1mmOVRsYKUfcWgADVWfYE/SEszO4uvhFt8bl+vnzsza+4OjWlniEgbTquwU59D4ILTESZ
ofCtDUWLrxvnn0tCcqecKQCxtkjpi94CabtUq8DlQm4XR4WbGfxtK4FkJ2HM522OI61FkUOv3lyJ
76jwmUKapIW/oG1ZWvINpuat6ZYs4qNbfFATi2U9t5R0LZV6dXHcNa3RDbBivWoLuu5WfGWDuJSh
MttiZAPkQZLOGzTyrVIrylTIMChJfttJuTlLmakrjCRyUy8NrK/+JYXKjPs25gy9jxGdHdPrSDQF
N3f62uQwGbt4BMPCuAOuwfldxAIazwYTrH/LiK1/AaUvo2oYOVBWSQjDW9l7fRd4vZd7ZOyRSzGB
FLs9KyVhiaT0JjKyHoAoCEn5eTGFuTfL2rn8CKSNioO+PhWlJHUYTWWrIz5qgtSfItECZAfoqMDE
YvYBIiYpQuIVKYpZ97ITtobVRKUzhPqJn9X7CaBBjZzbamL4Qyt4tQze4rbYL4voF+NilUF94AAt
Zs1xcET1zBGk/mWIMvCOJJwFhJBjLxvPXAAojKQBs53SxGardzcLom6jUa/bSLxW9YCFbbNxZlRZ
PsoelI2Z+DbB8rqIbbpj+iQ3pvESfUMpQjAjTAjKZiya0u1oT08NCs97Zp6x8VE/SafSTHlesl4m
z7LhmrsxAgkp9pSlYTyMivqmzBxmNvrBUsXQzTVgMzWSKxXLUVXjE0D5WKPtzHdFxY9FXAGEv8a7
GrBD8sKdgELVvy5g+CBLAoaDXc3FSo8CCO1ncwFYIs+ud27NC6xVkAoph6pdsizFdG/dmIlf+dim
BaDBdABecgTZCsAo9v1RxMKsfm0cg8eEySF60YQJ2I+n7HPX82Om4RLIKGy4W5AcOOFetounxiE2
pbniQLx2+eVtwjmQ2EGG6zHw6aiXJxggh51UABAoZ8yhFonY9Kbs4le0BI7FbsCiU2PNzyUoXlgm
e9shrWRTXx0Ngk6S+xY6aDdH3mmtzo9GTDqnXuNMTphhAPhP+MI2Hh7+9MeRqS8ttQ0EDyji8gtY
ETTtUC7YIkse1KIEC1N3CtKMYd82v+zfEvFpP39ZruUKeUSr26sAZVvUT00KdNdhZH1LYjHoePDj
YKAu/CxGKBMuCYEaC98wgmqC0Jk2h9o+41W7rP3uc637kjTKfknGImmddPZEZINVOrStqSB6D83M
5a77EeWi2cZ7eQ1is4lJeLFDeMFqKG0OkK8PTRkyoBiVSlifDw0ocIB1oZJwrbRW9Ua4FHNQzjmV
lwCJwcrfLr8d8jQuXQAVDKR5HBqpgAsQiwIkshGQnoNlFwcDAhCEjAoAxc3LEjfRLdaHJYq2CuHE
sp8LUIgmwF6TXBDOeZPgxK/qaKq+4jXX/U15jz3a9wYTdrwnKSwF23Aaq5cj8FQkkCitpNQlkKbl
K1Uxk/fmJnXi0Go5U0TpWjT7yIxukVa9M47NkksZqSoT+LmM8I0JRkprcfeTrbmlR9aRRjuvsPvI
KswTG3Dp21KmSZADbPEbqDOTUarfXTZSOmGNbLEORpkig48icKVDDJ+pP1suvU8qlTEnzxBBDzk0
QYNhngZaKky1mfaoqrJW9Rl3RQ81GFkuhHUH69Znqa1XqV0HhqnHiPLbxSxS0RKXwjH6V4ZSEGv2
9RPpKpoN4M2T6Zpaq3ZLXEukbXReJyQlRNX/DXzA4k7dvsMPUZTeV3U5deEAUWrZ3QAA/RBW5cPl
42ybU5QMgIBNesr0viK/dJWUD1ri6a9GYQ4uEMYfWoCPwoznHvek3hhOj8p7O5gpoMqxEvcHha5N
P7X6DeQeVuZlbrukFBEIYlc93JHBxdgJ7Ck3xYfOiXbYVHkM7qRvlw++aUVXMimT1qdF0UwGTFqZ
TI42xGasgFFS/aEAdpVTvMvCtsoZmCABKwHwq0Dz/GVJLR2DDKX33zEWmc1GyxFosoAhGJwM2uog
hWDlbBu3um6n0jMWuRBxciaVqdemqb000V7GSmM5Tg7jbBvu/5McSksHdSr0OYcGjfulxP6/AOTf
yjlv/zfWH2wXbrz7T/Ioq6xEySKOGqAV01/9njD2Yh9FNptT4paWYfUv4QOBHYhupyt2z2rL7X8S
ThnouIuyil+Qv+TApvV6J/kWoiT7EKHUHWDsvACJ8a+sBLQEe0llq5r/STZltZsgWkYZgH9e89I7
xD1UtRcAddwjFEL6Hbhi+LvL33bDAK0l0rtVwM5IhrJDdSPTJDPUf6gs/nPGt6QZHQNBlgeVw8sf
mhdsjZoj90MH+n6Nap8IbvhyEM1OfL58qK3ho0+nIgq9MjeYB8Ayhoq2G5nc1UHbC67V5XaxwMHT
Y5qE2TXY8BiQ95Fx0+YtVqNJKeFtQ7GwI4x+N2qyk5rCymbRUso7o34aw9ppW84y0ti+fNoNO/dJ
OGXnEiXOyiEjdi6fT2kGR8ypgdUF0nHhMi+eJZERLG6bnY/TUuag5OQRjANwWpL61AKoPgz8dkwZ
p2IJoWxAGnKTWhZ4hkU4gLVBs9CWRBKvM8RstUU/3R713MNYzQCjgtvj9zVi/Paq2c1Ab09PrIm4
rVLEJ0nU4xY7USsHQwaE06l4mO7HR6OFGwTG4fj4m0Cheapvmtfup9a5kZM9stbEyWehwpq1fHq7
pprFoemNGK00UljMa1OSdTOFXywD77JGbk0ufxJF5YtSB9qcSoUogo8jnIQbEnXEO/4XCTr0b6nF
PbbH9LiAvASj7WiMWuG9RKb4XWYWt+27/lZWeqEmGHIt7VL8lL/KEMtb6Blng5p5LEQXhtLStWKk
/qM6kis2gDukKa/6/JwoDOO2BeLy6XIpY9OOgFeveDQNs6MBSD6EbU6OrAmVvbo0ORBx1P7sY7nG
5Xbce3rqfUIBwirvECGXlIkyOgXmTCotrgN3jlK7BIS0xjO6Cqy7pKzMJOSTMWro1LQYk5AL4MJI
laMZT5dV9X+43A/9oO1M2nWLqOCTjVZ8LSIqrrGkVDyrpm4mO5GJZbCFif3p61H2RlzGWouJvAyd
EmT3nnzSTdSggYqtMibqWQ+eMjiyzMmRgK+E8vpOlaEXwmgOXGLF7N2kyw7QoOtQWTRnadSj5Jz4
w5EsJQ2gL1ms/CbbszLb7S8mITMzMFkkASj+s3NXRqlucxkglaNmnfeRetSFyPBiku54e7liE1Fs
quKHRDpIqo1ibooAiytCq1tZ2Vm18qTwrGh+q2qJ9u7fB6NDJaUIs3DMoPHo/yxAZlJNuG7VIgMP
nRlmwGgIzBrTFoSj6N9MsHwSToVMYao3fK0qxKrE3wlMPMG1AYUmRlh+5BEWS7Cw52rMM2+Gh5hI
Ioh8Z+D/zx9z7ID4uxhoAQ0u6IYn08DYfWASlOHJiq4xEhda9am6Ct6iFjnUvBu+XX7/m3ZsJZ96
jqqetcHcgz2hrwHvwU2PscwxniH5E19M5UoEpa/hompaHWCNrO8em6E2Q2CXxHmbmF2pPy45JhoN
hWXVNr3eh8xzLLIKgAFdzo19gmy0I1Mzg1m5uYcFFHt4mq7Z74PxEenhZW0U+rRUZgDFn8AgtGsO
iic4f/DyN28SY0fKmfVeoicY845P2kRETNjYFcqgkT28i6o7Lk7lBn6I2j5A6fMfAgBbJDspvc5j
lWu2s/zVL6B8LzYCRSMBe5vXAMPY5+H1kOljqdUrwFcBbONoxithWrxN+7OSSjnbtOJENRggdbSA
9QG4tuo+RyJM9i5BPeDEgFNmkUayRFLeV+CXNBJrxPhh1h6WRHiqg9RGWMda9tlUndXRKPdLNg9r
QPl/lEMb508ARrez+pUc6p1XHMCj8xYDemT2VARDWvlTepZ0MwJdAMkLJUfOLdEsvEVzLluYrYlf
AzSff2st9f7LgCsFkKfA02NnVkYZYTrEtzygKTFZdq5jvJaBLbB6YIy3QvOsJ1wsLB1p58/YlJWL
JyBkOg3XWkZ+nego4vQ8o4ZPvtQXM/dxTJWK+Xt5QJS9GCgz5odlfMnDyQQ4qCmgDsYPIUPYdoa/
kka5q1bk5SptABpNRk7G63i/3BHcQDSXd2zyY6Y0qhU0TWozKBLaBNyu8kUH8HKW4GkeyomY1WYl
EefJnK83qWH2StPhFWlzCp4tZdKQQaBgy1uL3d1rzzJE7RCZeqrPgzcJEyh4+b9rb9UP41tZmJJq
JgDyY2Wt23bg47dQ98wVcwZyIZhcbQx+1VJww4WD0/SZx3gkmw5L/pBD3XBtDHVUt3Ahsme8YPz+
IAP3gAOeXuKw5x+3ul0GyrQw1hq602CF+Rx1TFNSoycrkXC1AXRq+lrfabhews1c/GoOkkf2ravJ
JMu008Q462bI8SH8Sx4eGrXYKHiZVREkZjUCwWnRpH++MbE+IU1GrmZiOM8x4M67SjmmZXXUsuAK
SFSMWZNN9VidhVKPcRaFhG9CqEdXm23/qiqjpTOx2zcTGUUyYEIlVQL6+OfPhdB7yfAZUQua9GPZ
9w4GkCtTyuvHMstZjKXbj30ljXIVYlxWfIcKIooXKMGiIqRg5dkhIU3jBYAMZPVet+/w43SUMjZZ
OY5FiI0QqUerKXzS6rchb8zLD2zbqHycivYHHF8PZVphkLoMe4zhLHegSk3Mokk9tTAOQFQ3JSW1
6qayyhEJjmT24uhI4HR2mzl2ZRkIIejSXsVhdo0pdLSLkIkUffXYp8vzlHV3wlyVWG1oD7PMAhLZ
jBHA7QBeZIwe6OejrYJZbaobudbxQUi2Jx26XXkEzOCOVSrafpcfYqiQZ+SrKlVIy1TQVSvhezOZ
c5bbImbsi2lXeaCKgW6Q/8IpPfXAVSpGZFm/d3AzG+k44U5tvoNZ2sq88F+QBWDvhlA2igKWcc5x
0eruUq0z0iWEL+nGl6IbrUgd3Muade4f0mdai6DeSzbKUjQYmH4eXDKukWBy0ThNNkJwtzqQqjvv
xtYCjkr1KBzQq7LTBxK1Fp5uFY/5m+iNO0J7xoIs2DIa659FPSuwhBWyVsNzldOugJUvXrR0H3Ms
b72lNSsxdKalJHrE6/9H2nUsya0jwS9iBOjJK2378U4XxsjRe8+v38S8WE0LzdfQauc6EV0EUCgU
ClmZLaRwx6p026l2Mm5mxRkJmw9IXW+kJbp2/CkIrFwEcnnRrVojlqiOnDDBGw0Tz+NMKMSRItm7
IUysvDB+BD0vpVgfjgatNmwkU2QZv4Y0jWSh1pCZjvJbWgBKKfb3eVf5oGx8uu6bq/c1cJMjuUdz
jK6yN8ZBHNsZSn8UVis/0Cc1Wpui5ZS4+eDzK468Nnt1dXjQzTBliKioeH/+/bDqBQM6kzUeKyYi
uV007Q2h8qu+tcmEJD8X1a+VDJntZor2U0m+kUb/EvbLcRCLXRlltzoI94QPSpGh9VCQ2Y5tcS8U
4x5HndcbyUunaPYQlFvNAPtC3M8Hcwp2VdLfxJ2YW8sAkkQxiyzBKJ8nKYKv9Ee5jDZKFO8NRV8s
dVi+xpGabWs12VX6CA6j7J1Mc+6gX/i5m+UNQvtNKCmnSte2UdDvM3P+Lin1zghUr+/SxDKHJLIS
g2zKmXy/vmKrDqjSPgrgA9FLwQDalGEkbZkG6DyYc0ssv5GRBzpe9wmNKABzSyqVcft9gYy5hzKY
BOVhiDDOyK/RYW3hNQQ0Me70kzidHz9wHwhXh3VmkzrNWRieTcjADEGE9rSfox3Mluik7gSVAhlY
tulngncQf+y4VONrmYWoo9cPfbNEk9lerZGgXUSO8OIkzYqVB89SD0RTuXBixmpB9twMcwCM4zAn
gwH4PxCC32NBAQN3DaC8GeP1sei/y6Xs9TptPEjhNooIpC08a7H1NvkmpLw+3stnNrTh0G44RcSl
G6vLxH1oCSnm0C+zl0DnXbCoMELiLVtKdqG7wpMGxhyKtQ095cXc8ijsLmu41LqqEagWA9Vz4Vx5
iX7XrFRmr2wsCjPOnPBO3tdPtF5DeyHq2xQv0FDzvr5tuHYZB1OysM+SBXYJIAvELdAMYUWFRQUF
RNQ1Br+8oY9A/3P5lBkuk5m3qTZkUivP3tQ9RMabmHCpbi92DmOBca6yjYEyGzGwxERj5+IoboSG
Tu0QHqnYtQYmEV6j8OUDGzWpQWoLXZUK1vIygneAI6qzp4PpDOWidpPEoLulitfFS+fmj8mD4eQx
2oV0TO9iUxyowd1VqwM/+wrmKMYhmdIu7hkcv1QAQ91Ddcm0VT87/YPR0kKLi92/SE+ZkTO3cCUc
w3mK9NmjctjSZM0a1GNiO84/ALfZF8gh5LwM9SJIMTbpPJyFxnTOcylNtRmSoXsq1T6bXwp15iTe
F1cIxggb88mcQlYNRiSfktEYgPOZOz7q8jIUMnaYbTiVqOnIEeygD3BXAMRKO6FoiIdiIl5h06+c
bU+d4Lfcm9ozgeqDbBt1WMZV68wAlUAsYtvfafRytOkAzZK+/aMBz3vzXV2pM2OMR+rhQIKlh7Ep
a3YFyiNF1AC4yOEIwSsFZ1CMF+r4abGZJfTdaj0BfCc6arkk4M0kOE2TGQP5OTd+oUM1een7eVN2
yVPaQGR4GcGYF8tbM1Pfa82UoQgepdCSC30lb5+jQie2gZtA3UynMWhfRhCRWCSONwtU0p1JAsYE
rfo7tapVVE3074BkekoevEfFsDflxJVF3YqnYp/1/W4alrclbU7IYO5jQe7cIY4OSRQ9TUl5n9XV
UaghztVEL0oa3MfZPDhxW9mZnvdWP0ilvRRzcAqXKH6DEPlTEsWDA2hGcFh6zXyeZjpKKWxAjTcI
N4HanKD9BbpRJQFBgqAekq550MqGUhegJ0us+7d8GLcok9y0aub1Qe+q6eJkpLZ1WXjVotJpxQ7z
lvTOtBQjOoDGGxyR6FGYJKDXhQIEN61mA9bjqOFykxqQqBqgMlYYkEpQiOFGU3asQ7Tz5KJt9svL
onT3WPxNE6NsUKESIBNoStYLImHUO2mrH3VTcZP6rQ3yTdg+kUF7DYPBlsEAVaS9X1TkpY9lP+6N
xRHw7OlOQvaiB+AFrKJM8eZGPCGrOUnDfJr07jgWwW3Y6ndy3QPQHP1ojdBtsmoP2hfHaHEwKGBV
QzdAX9d22FZWbvZ4uEge6fSoGZK8Am80SLsG5aERHyckH2Nh+EWGgn9UWpCpRuepeBDRZFCGOihi
DlEaOYlCbCUzt/WsaZ6iLaDZ7dtNXJY22tXcuLyJAtMZZmiV1rMjamNiR3m+0QLtB5kVN+3Cr40s
7UiA7A70QSDVMTtvCNE70CqHWphumqhyagPMhErtjkXnJiOqPiblU1u0yc0X+Sme4w3+a1Wx+bK0
xW0XNbsgEPfSgjA2dA+FuozWIiHVGKRko2e5BaG6B0VDMqui37pCy4KuW5X6Mx81sG8BbhP27XtL
kIIOhjU0eFnWW08MET6qyiv00LA71bjJa+QuXeWJwbANzWO0TPfanOzIEOwbsdk3c74zphw9sjXa
maRqdIomfEk07U41Ry+RIGA0hd9ItMArIMGM24kmRDdJkuPHTAdsz77QvUsahM/F3K165aAGauTm
Ur0N1F1BVCfuxdapYyF2Y0MBHUX7NZmat1mHexp6jvYPvXjGm2PltAuZLaiBe7Gy7Jq4dxRw2RqC
ZNcduFRKFKiGd7UpvqaF+bVfdMFSFsXK1GUXt8XNbFSutIDILhGGG3kw97kuhx70rH826Mlz2nTR
bRSjFiy9sk2y6mettq+9gH66SRjtrM78SRW9OW/3YVfD9XpDuFWT2tbQKGNXmNexmRKviOVxS0gB
8F+AdhkNiJmykHxtGe5aFfWYUcgOi9m6WVV2VjvJoh0LyeS3ibKrI1BfKVnrqSU4l1XxNZFi1Kdr
uXTkvF8sPBxAjGsZNkap2SXoUW0lhUzSPMY3g1DZSRN+qwIBgppg2hrJd1IXWz3ufpaqslkUQXYU
A/yb/awemnws3NaMN2033qL1/KBLHWShUt3t0NPYjdUmjs0DWmMfZg0ieXGBygORnFw3vwaZ9DZK
2h3J2nfIeAre3Ge9Rcx52Wpdch8piVP1+okMAvpYzOWmquCYuaJ+1+viVs9LV+piD8VPzxCUO4Wu
sCR32MOqluKJavIhV/XDCNoUsWUwtqU2BZzH+YvbOnOAMtkHEVNQooZIL5eo9ksB5RuCm3qbOPPM
UyClmSp7VgMZA/IVVYHqOYtbCeJ4AEsdcmVhxk6ubHmCY+xqNd4vXfqEzWRdTw7WEsgzeyxqRV8i
WV0EDA1SLc4gE2uQOUe1whkSi1iZSDxnpIeJsI1eB1AZddJDDsbGJE/umjLd56EGbm7dWUpyX6nj
vkogqxUbVtBIXyCmi8u2aCAyS4jMhuwv2demna0gphiX4sVU+vd0yN6UQX/Q0FQHQKE1IlRns+Gk
4ZeyFHZ9cRdquqtKmRdAO6FDWSRKituqwctumb2mIUSP9VOwtFA6C5/6WPqeT5GXRNJOEhS/i1Tv
+pRfPjPDnc7nnE2RMqhe6QXWmLKj0Aoo2oChDqUkFuIBOFLIJu0sEMRwiWDWEtxzw0zOJMpSWnch
TXCneBN0OiKCgZbjWplRc6oyTxvKQxqEP4cAjHucQdMk89KxKf2MijIDqvT4/1kGL0YzMWKJeoGZ
g9NSSDZg9N/mgen1ZfBTzqDQM2vomkfFavYG1McslDQJ7yvWZ+DzK5iLogH9r6lIcV8a7c7pDtXj
/L7gbS9xRJCPbyvAMyRHTF1svNQTtjzRkNXNJlFlaLxQaRfsSm0F1hgAfXBbg+tpw0YzZs4AeRbY
q4U2agri8OzNOAMh15EfiqX+eX0peTaYlSwKDR35MkYhStpuykecYY/XLayWZ1AaBSeMLKIyewET
SCpZbtUAAfcG9TcBmkOQOUGThbqP3dQnN2hM6u3goTQt85idlmcUPTfXP+HygY9u0rNPYDapsIBV
OS7xCXP2sxtUa5a2dfuC7vQuesu71k2C1i0Awu6Ba9fu/so4nmOIpOLm9nGDPNssc5E3gTgaMA5y
2+b2H93O8tBuGz87cuuOdCgXW1P+tEYX/Mxahgt1MnSwRjfFB7r1OOCGmEP4b97zWhsvW77pxIJS
EjLpsmTgGfB3a0UTdLVcY2KDI0UpZV76owHHwnDU79UTbYQKrMxtnvD4OEx+zuMDWXVeBU+cEqKQ
pny8U52NddRD2RihvOLl4FELpzsEIc4W/JcBfppgphOV9jZvegywcfSbcWNuDF9HhMnxPtw7oRs+
6SCHNzYVV75ktbAAKe5fg2OmtlLlQkkgxOopoIMHGT3knh4CNJfNELP6EOzizSbXIhNvlqaW4sqk
rqNUjjolm6hpbhfDxC0WjcmmvMVTwS1BSx3qu+DFJ8X3iPS91VSCz9kyq1nG2diZqFRVQ6CpdL9G
W+EBWaoP1eu3cth0xJIDByQObnPSNgrad0crOGktJ0X8l1U3DJRXDPpswMSLNmvllJTR4tVQIEGS
I4KwNnSVt8FW70RgxxJ33BSutOcDVdYqLpS49L+WmVMd9DajARECFJIX0YkI0Acz6fZmUAQ8z+ZZ
Yjy7jqZEmw2MEXfUDxVl1MtHqDijgAwN1sXFfkUL9tP1lV3fsZ/DY5wat3xV6HUBSYvQ3k2TepuD
c/e6ifXz5mwKGTfuBLWVpCpeMKxwo6Ojb/GiW7p/Ei8+5k+CPXohnn5OKVgwiiMPgv8vu+hziIzv
qloUFYGAFaRa9Zo9/hhQ8EBOCBYKOydAj6Gn7/qI14+3sxGziZA+JqNBMKvNa3Ck8CbBxRvrT6oR
FHs8oddLhsuPmP85QOa5BWJwdd2lcBz9YXBUL/O6r6Yt3v1ofwRvMcrj0Pe7M3fk481D2CRb4fvE
gTrRKbw44zTKQUsUE4GfqYGSLlN1yHshtZQKmyz9vsn2wFyCgAPFV14wWHXZM2NMLNDxUBoPHYZb
LqOrzfsMV0bO+vHGw2z6sSujqaEmqMdO0YEStYdHiB5BXUU8yrUFwtQKrVLtvuKYXg0CZ4Ojgz87
QZeedC2ABnBWINSsqaVVy95plYoHmrjsgqFec2aJ2flE0tVgkmEJt7DtfCwBgqEV+eHIb6pdPT3O
TDEBIC162QCv9+JVsZha8RK5hlbe66mykZLqIEZ6hWLXxANSXOKtmBEyG1/IQjFd6AjloH8qguG9
SMRThjIbmgAfMwn1zHR5SEl/Kur2ZyfPOzVIXmIhEy2jrlxRM506QQXcTHfyjCuyAnKpwbiP6vht
iOS7oFI8gB5CPOcWb9f9jzdfTPiIKy1rwwQfnpNtNwyOnEhowWqdECl5JSJqIT+/bvESIc3MFRND
9LQvxEGCSRVQSDh9ucuf1E3u19/wuGYnm2EC4xkvN169L2qmoihgyAPQgDHamI2oFwsOhkIZ3vBq
vQ3Q2+/imX5LpHJTDCVcsQFBR93y+CWox10GrF+WWeKMpROqTk6SBS/Umr/kyOfGZ4hjoUGjdWbE
rd6ONhlYankp3Xqs/hwyy6dhkDEfwzxD8ApHX56TxVI6spkSBdo/Gl5BQFu5lN5CWq8fRWItfYpj
Smu2UD6wox5PI7myDeGNaiLuIrR7ubM234J599QCZKoZ3Qb0Q4lTduR/79KlHoJnLnDsmjqADMxu
AvqAxF2AxcqhG9tPrtrvp0bzRAJlyhB13iKz5np2A018ve6bq/H+zDCzG+YAamJmRNOHTvNk9HwF
Kvellwb0C384s8F4Ym22fSOB88DTjpQdbNkHTu3odzUaN2mvDg8hsZ6TfNpjhTenUMGeRn3bo0x/
lKqiPoIIBM5n+pkroHH1b46VM3vMAZ2rYyNNOrb3RyUovZURcodxc32hLjHdv7uIwZzMUyvEIIzB
qGaAK2WPnppxbcWaXYGB8kezkR4go4UCXAA/FizjxIV+UANXlpFV5dRGtICAag5RDKQD1e0MpuLB
Giiz+aO04fYE8awxZ7UKjdp60OlwkViiirCPD6PzLoGxKLN5kjWrAetsAZnTuqukEm1xcFAjkLaT
KeKx5kBacIDoCyeXWw3KZ5aYw1qXUrCZdTQ0bodtfYQiD3rxyZ4Ll1nNsc7sMPGEVHEskhRr1brE
ju8L1GESR3mrXO2meKcXagFCv3jz5NxG/sVJNVkECb+IqMXMpFEn5rAUBR1fuEleY3B6gif1qKI6
ibYnEOC6+QOCPwAlSo5mJF7etQptQc/DL/vM/Mp5HovakC+oBxFb9YRvlVf+0BJLPc03CG6q/0HK
ty924UOASq7VbwqfByO4pFz42KmfH8FMvjlnBXRv8BGQFd2lu2afHgSfNkDzirLrV6Gz4TLRewiH
mIR0uI3zAcby0Gh1T5mcaFUx5y3uavp8Zo2J41k5qbLUYXFbNz8VbxO01UH0WDsUgqXa5QNelPiN
+OvViU+r7DNPloVJUSgIBCgKZ3Z0O7ZWfg8WEg9goWPyjFqY5EnO8NR94edQvKVkH4CiKk/Arwnj
NObFm/QO6gq+7KY3PO2l9Q37y2dUJrobSyhLAQ13/fxF6W5i81U2HhujcLrhkXOQrEfWT1PM/UvU
BZKAOwrH4+sE3j/a3xn+wKO8He2lzd8Vo8+Wj43jUm7EWYCcbN6JHuV/hwyYbfqN9SetZeuB/HNo
TPiZlzSd0xnGcv20dPq2KUEtlKp2JEbfrs/ieiD/tMQGmtFQikXEziO7eIOW4I0Kyg3CPwbXR2Tq
KgR+VCJ+5DpnV9Y5l3QABDGiCDwmz922e5D34YiXhPCAR3nFk90xBamr/sat7PAsMwsXL2iylujC
KT7NNpa9cIpTSweF+HjIvWaXAjcYPmv31+d1/a6EXPi/A2aWcJJSs68GmKUa0NQ7cYBAkZWmjAT7
fKmtJLWKI/fuQIHXTHZD+fB0PPAZgBQrzHCrJcGFvUYSN/u4tDjjvfTFKbaCRRaLMmaEPh5TRye0
41f16Q90LlY2JczrEBki6BwAnSw+72ydq0nq5FpCHU1JrdHWduY+8gbA3z84sf+G0QmaGmf22Dta
LoSiGeqw1+7+218K/IqtbaCu6XCWdMWTfrPF5MejFE3xomBqjWMyoFfXj00oRpZHzZF9Be9g/ph7
Wml1fmbzEoJLMDwzTiau1ktMNxZsDx7QUN1jS1lOcRVoYyu6p5Q8f3Bi0fFcutKvtWT3bBlJZmXS
ue08zTcEqIgAWLvPt6bgdj73UYo65jVrjONOZSnO4gJr0lHzKwXvUolHabABkSks4ojHP/Aejrd+
bOIzbxUmSUt1BTb1Zjfg3U1qrdA13WY54lK3i1zubYAmMtcGyYRbIuti0wQwCE6Uzgl88TF7pfwE
CgR9aXEtDDatI/ik+xN6gvXQ8LmeTD4nyqhadbTG3WOvqIdlI57kHeaVv1NW51WGwIZBULK5lBuD
JKxQYLN4ggh15Nan4ORpZ9xQ5u4/MLfqOmfmmPRRiMNKLkp6GwH+e7aNj+t55IU+pCXJ6+JC7xpB
/no0WA0GZzaZQCe1pj4D6Ll4ixpaY6nsEvNB00JPkrllN85ssnWA1qjBflJgNpF6yLgNtH636V/H
8kNTGJqL7vWRraTHhgR6TFFBqd4Esv73EK4HeQGmE4ysqcfKrgTttRnIeyTLnPe69VX7tMPshVqr
1EKnz3Vd0N8OU7Kb4/frI1m7V/w2FMbjwwSMhjG9pg41DkHdWzbSWy4i0VfQlwpYMudWvHbow56O
pijTkPQL0MDQG82yJDj0ddFqnwUJ3UNQ9cObc63Y+WPzTLkA+K+P6xP5aZWJnEMuzGJZwuqE8m+t
njKwnXAmcqX09dvAGJ+IBFDvdBMmEnGLMk+HaIfdGQ7gh6pPnBhE7VyJp/UN9jkqxj2iSFMXo8Go
Iilr9sCBHM1weATB2G2TyAmnP543hYyj1PPcFWFM70fmxkTLiAo2z+tTuBr5z1yDiVHF0ieZmpYY
jogO7bG5j0E7Lz8IZX6I+9oTfl43t76JP2ePCU/LoI1xB3S5Z+TxZgw98MT4xcyZtfWs5HNQbFNt
1tZhLhqwQm8PcbanWjLiF+I14rZwQ0gjAyYocknIOWNjOzfzpWgNne6y0Ra9CiUhSMiJODxBWgp1
wukpO6LflpdYr0EG0dIOlQTQrwM6ozLXTcGAVkjWw6q5oYk1uvQyt3O03T/1w7Te0oO7oqg1btaw
moidmWY2OPKFNipGmKYHN+hC9+KJkqjQlIg7zNXJPbPF7HSgopMhDT+KI6O084grbnL7WwOVGwdv
PEpk/e2l4cwms9XDso5rdYYbIUxT8Thz/5Hc1ih0GyCd5lYVV3f7mT1mt8ehGCZZgzGONuTr0Vhq
hNsIze/E2AbWR9Ohkwzb6xuS/uZF5ndmk9n/slCWQaHCZi7rblCPXpO81sRrWxFKxrF73dj6IlJk
F1xWv+htloIZwaykpZEk3TfKxiyTLeGJj62fruqnFZq3nGXPcTRC/T2Flehg+J9u+Q+3D68ayRsS
s/3EfKjlkCB+msAl93hlRe/0LPEO8HXP+BwSs9OyBNKjvfpRdx2cIkIvIb2EAAo87nvElmaHd4nK
v75Ya8VmLNOnUWbLRYMRQby6gmskO93C69iz9kTvzqOfeJqjPCw2mkKKGxSbdvzNwBsxs/cCdSgz
RcW84m07t8d0/DqNBg9/vur7nwNk9luloZcokmghOfLHCXQ9kMbizOFqjnw2h8z2WnJRFKAhjRsH
eKZS0CHqruzTOsefEJ/zfJE5XAdS1/U8whiaMb6lIwpYzRC7YTk9XB8Vxw4rvTfr5RQbeb14Qdk8
zHFRWZ0aOmGR/s36aJCgg1yhqUHO/veNXAf9IqozfGBRn4lyrzUv18dBfegi9n3+PsuklJHAXPSY
/n6NW6D8Mksa6lEonba8rbSap55ZYko0YZCj/gSdKoQkir5MBB9SNG54oPiEVvf5Werq9jkzyMTA
cdT1ssswtBRNadl4SA1OjsWbOybu6aEZN8qA4DBNKXBoUn8spv7UjDVYsEFQ61xfqfWYjp4XPN0D
RgEip99doQeCs1sg2+EleMa3gxjkpp1CDqk5mlYdo61Rzn8mSuOgd3IryPG2D7WTIY6cdVxNls++
gtnNetnHplg1cPxI3QfZuIsSO+u1bY2JLiIwRPcq53imLn7hojpwo0AvoDrNqmAtBHjvccDPS36z
BZzSR0nP4zcer+7oMzPMwHLAYzNSwcy4PIHMNJVvs5CzmddNQNxKBYIEb4jMFigDs9czA0GjQ/9X
pvVW1B/q/n/mlqf1SP3TCuP3cRt1KbrYkPnXpT0pT03fQyaNi5Gk7na5LJ9mGO8HbQF6zAtq5q47
gEcFWqD7FPoOOJEddKpkp2gzb3NP4BI1rO7rs/HR/5/lNpmpt/JYYKFEdOcA9AFBkr9aJ5BPiBoI
KNBi8buFftQaNZWx07pon8zf5vS+6t+u7+Y1cBtW6ZcN9gDpgkULjRT7iD77pfep5tQnNGudUEIO
F4u8Z06wVQBhUbNd9a7qjmo3P4q7sQAKdM8tYa8e0WcfwzimKBYx/vAxtIAAZPZOuMf3OMKd5ICX
obGvj30Nuvjb2BkPnZYhyiHFi/l1ANw6UQpv2S9OVIUs4sTo9S33Oc2Ml1ZSMvbFjC23qBCOML7k
WuVnyV8QMPw2IMYlSdM1XdjBYdrhPlBOUMkBc8g9Z9bWN9znUOhQz/w+AGwMCBIaPfAST8BnIe+h
Oh1sTRvobyc6oY0BztF/5fKgrp88Z+7BJKKgherxKI/1kqHpadEgLCDxBqU1JUngF415a8YcdEFF
8iSTEFnk6nUC0XqgHMRU5zjhRyniMn59TicT76epQ//3gOnMelva5ad4o7zLm+kFLyj/qOM5xj7a
TO7yU7b/RKlmPYx92meCTJaGAGJDRdwrssMIjzT6iDNE3rqx2ujGBEi3rMMtCQBOi5PvIN9oUzjV
/Pi35+ev8bAYclDKUyoNrFow5laTgzEg6j11GKzr24DjHAoTO4zCDEWBhqo594PpaAa3hvb/xQyF
iRkp6ZooCrAyaXAyIe4Bsgot5MR/7towIcOojHleSozDQDKzlffDHq35D+FjdI+7rM+tU9FvvuLt
7MtBLStBAh4E2mPQorULHUDpEWQdfnKqt5SWnmeQ490KGzKyskclEPaAybYSIljq/HrdEdYrnJCM
F9EILiEjZcJEXy5mVoXw7hHw3+Gxv6OVqXALYgocluKPccPjpbvUZKGZ1ZlFJmQo0qDlsQmL9Mwm
z8NDj0tsua2fqKqVvOu3Khj3XXlbYELpM+HPn2gw8OsbPiJ/DYCKT1FR69RoIyjbJ1imQjkPRk8H
D54BvMhCkIZWQ3RAh0BnfsMD2axuuzN7zHoqipQZEy6jnhpNXpDcZpBDDEvOxvuXJYWMJeTdiSzJ
jJW+qOvcTDDBnQMkD3i+gT2l3J6CPxxHy3D7F17tikbZi31hfFpknEjTZlUCqQDGZbReVaiOOY5W
SQq7EaGHCqaKEBxORN5wfJdGqWtmGU/S20DpagFmk23x2PulDwj7Tt3REmfkcgEvq5vRlBRJVdHb
c8HGJQ25WKlATQJVJ3pUhY0ymz3g3Redd2DFvhFu+c0bPJtMnBaWuYvlYqIOOtFmS3Aa281L5GTo
bxJeKJUcSSzt0LkyeKIbBe04VWibb6AcmgreObjqvGfjZwK6VoLOLhNGum+JXdxSPRB5kzipvZwm
W/KgLJxaAIteX+O1VgEDhFK/Zp2J8HHemcvYwmrp0nwNaqyKJb1B0vClBwODl/+gnj25yR5kwanT
71Ug43MLcuje9Q9Z31VnH0Kn5yxxnPUu6hYDy0+lhyXAGSAifaIqzo0FCUC3/sqjAeZaZPaxIaLH
KyUYOqUbBtnSjb6ZNsbjgMk2vICAZP2vevZ+m25mJ+uJ1hR6D5uNMzna83gEmy6OguHU3pgO98a0
7t5QXBFVmVbmmOyt1qETOY843zRJAVdH7bXzaMlFcDMKUI+LEpSIy/itEFXFEePF0Um3WCAB9QdF
OwmTyMsmVo9389fn6BRfcrbE4twZo5AinkQH2o+wdB9Si92OFtfw8MV/GOKMX2dujE3dmUZFx59k
w2GZqr3aiPfX/ZZngokgxYQbuBnQa0Ag2EkJ2iyRhxRZP0bP5o2JDPjleGpoNkmLkpItSh/zJh+p
ngWR/mDe1u/9pgnafBXkvZeEouNohFLe/bMZKadmbuev2wYCTK8T+rYUl3I49LpPEc+drab70Elf
GkiR6Y/Xp5fuwYsj6OxDmCNoCGYzVgZ8SN524DXR9/KS7VWz9mrZ4MBJeKaYzaKZ2ViYBZKHPJuh
Q91aQ3w/DaoLxty/C/W/ppe98uRTZmTZAlMZqKI+enOiDIJ5YMqCxuIHgOuP3oFpcLkymezlBw1O
7dQ18KO0Af5QkM3UksMos6o8O8mB/KIkPDpGzpyy96AQsS7ADQvXx+pOAtGvCjYwANgciFBx5nT9
9PycUmaPLLmM0sOE2DKlb7r8GuASmfAeiXg2aCw4i19KGwbTqMLGWFe503fyAzgyZrurBk5p7192
/OdomMNQmxG1248qunw/I3eO9/QZos7uJ9uwZlCI8G5CXIvMYZgPydQaCY7ff2JMC5sok/4TY+AW
/NjMcw3mJGyDEWzrIna2rE3ODDbrEb19wtR4qpx714MIb92YICJ3uQEkNcaWK6+Bmmx7DcCPMf0/
rTDxQ1ZDAxB77C4F/T2jDGab90IaOG6+uk4y2qahHgf6YZ0wnlEniZDmM/VB6habrEAGocQO7XWB
JlXimo6U8i48dO+wcePcJuMbNZm6dKTnNhhqa5vS4wq2nvlUnEa2J3/egMju+oqt5mbnJhnv0Nth
KgZ6iaVg3mSwNbgjpVNowakFMG+DrlkePHvtJD83yXiJRISyyEeYHMiLQbxx/nF9TLzfZ/yjzZDf
EohQeqVJvFoovEnjoQ84C8WC2cVcGLpKwxDEzm5dY1eGVoYGoc5S0XTmLX+LgD6btYtW43HW44LG
RNouEO7jneZMuxGc+38CVFzFR55bY7KtUi5J2EqYQ3UcxH3XiX5YBHdCb3pQF3stu3xHtBBEngDF
jLlmWnpSCR6RFAjR6u1xgaSRlIW8djBq9Mr2+NiyZ8dCC7r8ppvwUaDRN4PkVZ4Cv8tHR683pvkl
ylInAozUqgviysI30m2u+9Vab5ZxPinMsVQKmdBIBpaAQhdAMrg3DvIu2P8BtovnX0zwUedh6IOY
urA7ODPw/JOJY2nxCdpvwtErbB6abLX+LaMTBE+RqqkSnX7R2dxGqZwlEQ3ds4/XEUd8LL5JO4gL
F5BvpXdjcL769EyEeqTu8wuEa32U4C+TiQIw88ez6+/2w1kLlmycaeiTvcqrj0sE1D0or9AHpKHY
A6p5+FRsQVPSrSBuAikIfk+OuJa4nX0Fu6+LJanFBVo+H6URhSLqnlI/Bud0jNsj7TnUQN7zEnE1
LtbD8Ofw2d0tCXJgRjIMD57hT456gMQ6wEQAFH2HopUN3XOb48yrmwnFQqAHcAEXWQIAxVzqGkSD
FCVJ+3Gg1eVoB9qRM/h8h15LDCg/3H+NMSGf5H0kTg1B0hN8UaJvoWmBkvr/HRET9+XeKPQ5/xiR
skv3tGviHwW7wf+DnpvVU+ZzSCzWvwZjMlHpioXvwk28b38ML83X5GfxrHjFLo0sUM2q3/9mzdAx
ZsrgaiZgoft9kyQL1Fc0+nyZodl5EGxjKx9pORTYSyd0hsS5bm911c7MMekI3tWJOEf0GlMnb3hn
sZta3JD5+boV+isXUf3MCpOBRGXUaTWBlVDStkozu5Aj66DrMb5et8MbDeODcQ5e7bTE5FWL7MSL
HywTIM9v142sPmbjGv9riRgnXOSwFTKVLpFpaTt9E7qoK1Yo7EH+jstRuhquFKq6J5q6obNI50bI
IFdDELQhZ2TXMZjKRz8n47ZvbuSAl7atZ8Rn1pjjrxN0qOfU/8fNZT0qnllk/H1cqkKMaCYX6L0r
9nfxAgkb+T0msqNXD03h6eNLMG5KXDPGCELSFTo5HjgLuuo2Z9/AbAIiAv5RAmpFSwiU20CwaEsF
joTBivI/h5LzlpbZFVMEyvpaxYUe+kC6MxnkG9i076XBnC1cfrxgkLbXB7o+TiqaB1E4XfxIEM4S
AKlegP0LkNxEbQ0dOjefkHWonMSZZ4RJK4e5nuKOQmni5KHT3KF8EWXv+jjWhFugMvI5ECaTIXmn
D1AkGGEj3KKQsEmbYiMmiTdkTyL0Wrt43mjwIFJtiQl6mHEnhTcBaJCFSnKKoeIcS+tDpiJ4UF9S
FRayOdcBmKKVYvIE5ZtQQ8VdLpyeF0NpVLmIocovIyxuU9G7BBApVLvzedPngHwoJRp5a/LcS2hp
0tq7eZBvetnkVPJ4Zpmyry7mhQCGINkrYw2twyfc/y0idEjOfiigoP4PZ9+1HLfOdPtErGIOt8yT
lCVLumHJiTlnPv1ZmH3+LQrDPfDnG9tVcqkJoNHouFbafwT62/XjZWynQWlQUsdtOKdYqdjwkQlo
1ArQlfI0q+Z1Odv373NHKS2S+wRYLArkhHlo9gh1kuNUPFW9ywGg87qo/zCsn7Iow7oIsZqB8wm+
74mknVttlRIS/yTtTJ66a+pCNnl112tRGgZATsHR7k5RGfhK85zId7xw6luPN1iOGevIKAuKIvpc
x0aCSL88yBiGbNUQVFas4JDUNK6tiTKYg1R0OWYP4M9qg6Oj05ubZTDEheYUfKvn9MQHz0si253a
M7yk7bBQkZEqOr/65xz/ajcDQx6KMABTA7/vduOp8/8P2oKVO9zcyJUgaiO7oQe+2lDwrmGctFSw
tfGZLzqGNrKEUPsocPMSNQMqtaUa33Kh7GfaYBrc37w2KjGJPOhOLkCrjXxBCVpecI3nyRqnjyVO
bUm+v36xNpeiygqJb2QNDIJf1TyT9aoWgpCHewQSa6DA1eE7OFv/Kmv3KYbu3YxQEcwK4iH8/6xd
7em2Grj/ZO10/w+yduSgL3R9JZGyu0Mi6bNo4IzaHrSy6U8Q6jhCggJywrq7m41JkqrzSAyAEkml
22raqOlmjtgmAi0gt6Aj/QdaQGndzmPnIbYj8JU8yksXSl1aFGEZCeTPB5hbZEuITBB06ya6FEiP
AsjXZBKGd5MZuqyu+u2N/VwtpTHF0taacX5dFt5um7u25i2pe1DRnHBdNTct8L/L1GhWxiGex6Dr
ET0mdZSjd7J9SuN53+vz92rEfEIecaKriAurUL2d5lnJpTQnEeZpaoNwwvYaPzgzA1/T7/kFEJ4l
vJJT5FZOl5kByItQ77Rn4K1Yw3vhSYzbvx0lAd8AkQsq4he45v0AmpBJJloFMKfjaoow8/9u8gNw
Df8Ko8wmt+QFHwxIPgxJbjVVZnEDywSQbbu4kCsRlNEEMU00ZDKO83+f+9w0aitR1AUpBiXKcIxI
1BU/y+KxajWzZU3nbMsA4jFQBXA+NPA7L/EzXFVJcrnpVy62dizH+2ACIND1S0D8mstd+xRD+T15
pU3BUpMUCqf6cNvtWH25LmHzPmufEshCV0+zWmBIMJVx9EoMglitB2+UbBo1j24jlgqwFkNpmVBE
mP0B9gLqRaRZDeUAewks8N4YxqG2J6cAprmMIY/rC9x0U8HOKcqGQPCaqfvc1WOBARxcpFADu5Ch
dDuhLmSryZOfo1ra4VIy3IMt+G+QbX9KFL9u6ZhUc5XL9eQarYoBQT7LLIOLvg1lg4lywSBxAO8h
Ljik8mQHqmjxHdBT1P41wkxhV3IHZLHe45DfS0bnBBl4WwmTjlRxjJ3ZPA8yAA6mbg2pEepKKl3d
8SjgoU49t+acpK4qacfrm7+pXSsR1FVUlWgGhRWeYb4Rfmdt4EmxbtVl21iGyjvXZW3vuwGwJl3n
zz7g130Pi5oLgkgiqenZKUGkBuKtyExBiGyC9fV76ak2GXydQDJsSc/SR1MdWcg/m2Zh9QnUfcXM
fZhmmQhlSyMLOPr2DBjbrutury91821ciaEubZpxfJhNEFMbvNegqtPpjTcIAFLUywdO1DwA2zO0
elNZViKpywvAjFAsAGqE4CEy83Bf6xJDHbfTEkAj4JEEN9CgTN1UOUPLoaji/EZ0kRaO5o6htRw6
Ezi7sRk/RR9wbGxBJrDuf7W4T8nUjdX5Rmz6BJKjWnZhLew6f71+Ytte4mpx0lfljHUhNZoJIv4P
ADfYNf4E1L0MrPQlI9TbPqzP9VBqWGEaK8k56IeIZga+RWawMXzGgrZ0kGAja8jkgleGDh0QTfbo
MoD1kNG+11vVsQtM1WpPwR0Ia/dybauoyAN/LzIxg8UGitm6aSvxdEiRcyknTTHEI/9uaoHk8Eni
qF3LUEriztIPMDiuwKluSBLiV8pGTr2sVGGPnZRAWCmphVkNyaFIX+MGw1f6Xm2i/aLmjL3dspoG
r4HkD5bMQFz2VVcy8DdUJQddmcTJ1mTAouWRX6XFIz+y+og29dLQMQ0A5DnkyOkFgtZ0miNdh6p4
ZJattZbv2vNifaj+eGgZarmZB1gLIzq1cjaUCK4ShnVRYIgGt8pQM81Ef2xlF5OFltZh6rhLnCX5
WRUfDG0lW3ZxjjhCTD6Iqq7SW5rrBoAhW45UD0cHFNkumEz/QVkBuvwtUHcZR7iZsTJWAqkr2Fe5
oY8jBJJhi/4jBAwI3B2M8S+O8kIgthkL3EjuQE9BbCsKoLnCJn7d2plL0ibgssntBLA3ypJtDJ2j
CZnThrEjpOFxUEOrSA1PQb7zuuyNO2LwAp5cmcerrZy3YnWqVRQmslzgKope4FVusBM89BKyUfU2
5QCKSiSZa+DnU9eiL9F6WlfB6E4/Jlu2kEcSrPwG//gVAfOW0861d563SaXP+Nmz+tPVDYuHWwnp
giqiF5W+KqKCqAI/kpAsaUHG1AXPolzYnDSeSk6X3ARpUP2YgjRY8bN5+oa47q0qkl0zdk5cI0RP
vkdVGltJkT72ybQTQwN89Ciba40pN0ps8nltNUEMd08BC6biSmDWlBPNAvcV1LV36mJBCn7UEyeL
xnzX8dWD1EuV2SvpUZWifQWlc7Qx/6VklWT1UD9rTITIi6Zc/oHcn2bWSXlfC8ZohqkcAyGQEMaH
nb8Yka9VujcnCkIA8V4fw2MmJN+qSlhMERyiQtnYSjE6car7QyLadQee0gwfkseyM/bVKZjMJuHv
r+vVhhn8st+UtQhQp5NG8irP6PZVhjt4DIBZ4EDn98AQtKVZmJ4Bz6gmgCWNjhF0pZTHSRuQn0z4
ZKeHRXaoZONdzDJ0weqjYor9yO/7ScJsm4GAJSmDxkqqEBVSMBo3nNSjpR1IDdVgwOGsh8KMgub7
nPWhA+Yq5aUewVqbCM9GjLnFZIlOeSUcghLIkDzayyx5UY9oXfKlXHk2Qh0gWr3fxtxTkcvahyyn
6k6K4hyiwcKShvOTVGtHKZee2nhMzUjnQU87qL2VB818byit4CCbUlnKODrwamBUl4Tb51ztL015
z00D5p/0sbWRwcR/4oDm1g13hpbaaoY2iq4MTAWEeV4cAQGwHUF8vKSzXZRj7oBSWfydx3Vxo8aT
L41V6Up5i1+d/Lh+ICKxjl/NNVgNNXTZAPkVKFUadfQSyHclngt4EAQ/tPGLsuB2aIUFOuicexaL
Bx1crYUwm63wmysXPwjcMT8ODThbu8BK8+hUy8CfrjHCWaAPsQAJ8dBGVqpPb3mbP13/2Es1/fqt
RLlW5s8Ai7ACclve5TD2iEANmSo+Kt0OuHnXBW2A68CuC7xMYLt4TLNRkhKt1WY1ijGSpA+OEmkm
EE1Bw/zUp4Ut9pW1ZJUZZeGt0fR3fHSfDapZjZoZ9PetseO1HJqguRKPyAikGdb1j9s6MVRFJYK7
gq+jU/yLIAZTUGcAMQNtG0DaAA3B6ETelCCi7wqbIEqSQZl/vgT2wMTngos/7C7DCNIEJCLWHpPf
QmmeIWp4SNEvAH+PhpwI+0ZCz14vnmd/SKtnlJ34EY1dk1O6KKSDJ6Zg+AqXrizCnZVI8asClXWX
hXI6iC6eUUtTKrsCwRPg6hkntClGl/FQY+aYxyQFJaZLqnzOeRHzC4u1YHxLm0OnE2rWDpIw7WIH
DYKUqguKhoT4VzlRLldx1U5YDqgsTe57sCNjRTBzCSI3VsFnowECm/cpjR7kUYwiS8oS0urf8m99
AkplYIPhwIYZG/DEnWkVWK2A57HKK0ukh3nA2ZwH0wKhYSX4ZaBYPBwrhHdOJ9aOnr3UAZoCS28B
oxIfFe4cR1bDAzO7FszO8OZqFwmggZcWkE7nZrpwplFJds5P5jLedEYhWTkHZzGVfHX80IRi37fV
bHax6kZ5XZiTkj1Udfe2xIGt5KAwYFbkL0NxFOrA3wsHVgBoKmKDr2coLsGQ8LmYeJ0bvGdPzU62
Wk9LLCE34X698G73gKFZW2HlAC6bHCnBlJIqQTfogtBCcLAP0OsPbppgh3By13uTr1nqnXKqPkQz
d2fRLO9EE0zezE7P/1g9QgVkDHX5ws5KdZkl85wlIHXJnooSKH6CrfhAZqwcxROcIjWHGyKalYa4
DMbOq/9XMN2kMIVxOfNzl3gpSgweYXxMT4Uf+IYH2/ONNcx1YVDP0hCPkcdEvMBHKppxGvsySj29
/xCnNzmTWaaAqMmXe0JJoJ7xxai4TE0hobFbHWi/gq/bDSCGMSEQfPuDjsMLE0fJo0zPFGGYR4/1
xEOG+TU6on0lNUtLfdOPYGht7RLYG6HNHBe9eDK+SlVJaLZyAEqQo4m1wRGp/4yWC35yRtord2Cs
v2VG0YxdpZ8oRamFvlTEALGs4BLCb/kNCHH36HR3Zh8EKtcfdrJnV85QJV+zWh0f8FpaSFPiKW1d
W5xaxiZsbmz1RnPUML5ijoZ2q3IqyPvA1HNdNtGPa7Ipa6DBZ+6WZEm8bDTcCJONC4EmU3Q4dIEQ
3Ldqdwr69Md1oQwlUsm1WS04RA4haRQoEdLuMZjfI4ub+8gcqti6Lmjz/ikaD4hlRcAfVMiujfIy
Rhp2thkMO9AdI1uc6xIusxBENVciLi5gwsdJ2hNLNjvcQEYw7OLAnfByWckeLtRf2ZSVQOoGgu5Q
zpUoSDw9CT7KOLzTpchmLGrzgMAHIco6kv3wBL8eUG0MqSEsMM8EVaJ8CGdby13lMPiC1x4RuSiT
OTywW0m3rfOnXHpUcikHpeb7AhG7q+8BXH4oNad1ycABt2tLm3+/vs5N9ViJo9LhUzTJRQT0OE+e
geav5vaSMJrTmCui7nYSIRmgLUPsZTtwHKNvIbJ/5LvFAW6sxyQvIep8cZkRKgH9CDyEF+NiYpX0
IE5ZYk97HJ36pkU7PVC3neZ76Ml3rR38KGC+xNxE1uP6RoqbZmQlmapdzK2ahQOPVAsBgmpv+ufp
W/gs7pT70BN8zpHBs9O6JVjKSRUytDqvOYW3GLhf7pJj/q0vWQq8+WCg5cZQNRXjMnQyMsq0UI15
dHD3++647AQ/wPhIb08vQA+z/gD7ZFOTVvLIz1cWrVmQwI5krJ/AWdR7AtvEOY0D7NmjStAF4JYz
TNtl+wIxPCuR5A6vRIqjkaYAUwI1k0nyrYJphKYMDOTS5XYSo2X2Mq1MCaPOt9UiJQ8CrC+BGvdo
Lxvd2RZN9Ekw3qNt93S1LMpkC72uJLzaxN4YgfYqPtTvOMCj/gE1uhErODaLAzzY0u5eCrA932A6
EBj5vcZQ6C0DKCLQBikN0pAg6v66uYVUJJ3BibFX87cV/zCNzwIrA3MZV2FP1zIo0wB4cJEzeNxW
6TF8IHg59WkwZyQkMWnJ24lT/WJBWW9u7lokuTYrncEUTh+0oRDDWxRHu1dNOMD3nFW+DofUAlNo
fUy+CfvqgfBulIdyNovJNOzGvW4tWJtLXZZQ0yd4OniVx0wEM46c+WrPWYNaeNflbBml9WqpG5IH
0ghIXD72gAph58NJGn8bOYgws/0A758AGF+Xd0naRp0odUvyqgD3RQSrM+/VvX4S7uZ9+4HxMRfZ
c0cPUZzobYDOH8UDM0hnrZW6NuMQlUmR4WRJ88+0Ww7zW+FXvmwSKvvGQnM5mRG1Mib54OWUJrVo
ygFKqlqRhiwMXNCSHyU3PiChY6PHNQPjGbH1kRM8sMK4y0YESijloGgqhte7EfYobcwm9MLWBPnn
S3yfW0pjyaZqEm77GVRSOdBGMocHZAWr62XL5K+0i44kk0IbynGBiSg79K69qR2rCXbTd1hLoIyQ
kMt6XIUwEMJt64S+5GsP2WHZE55Dg8mqyFoOZY1KKQ+nXokDtwxaK1XAwFv8r50qX8+Mzi4aCSej
GivDFZJBdd4Ot0r+iCqJI2u/rt/DywZDShJlYMZyTJHBxMappwJDaum+88VduAMd5q/4uXfTJ3Il
IqfxxgPwWpU7g7FS6SJBR30AZXmGOhRQL8AHEHijYVfetOfR7OJWfVOc+VXax3eFH55A72qFTyVo
BDKn91XAtGmPy5vxyD0ZO/nh+qZs+YZrZaJs09gtmhR1OtwFTFWboaLs4rCwAWQHWvj4pdKix+vy
yA2kfdG1PMogNRMaeZWkSM4eA4FIVrzIbzxWNMR6RQ3K/KCvLpXiaUA6C1tNssnqeN8cRpfzFAuO
AiHOBcf19bVdNghT50uZHx2FqQjdQbEX/waB1J7fi5aMeawARdLW5T46J/nADL7Ps9ySTafvc1dR
SPj6gKvtrJZSgjuk3RImisVXdwRgT3crjwVTy5RFmR/VSCU5LvB8Go/NjvBlajdkqGAEgjLz+bqu
nZhv/7ouSRbjmJMk4j8v8E2wm7VFXHYJ6R0ncjULvG7I/0oum9JgU1EFkRcxKSvqF/OsLbqRx9qA
aMJKU3vq7kxO7LN8r037uhJD3b9gUiY+anBy+ZLZc/Wa89+vK+WmV7USQF04Tc+zSUugk0uo3WFo
1gJirQ0w9utSth+llRjqvqHvSQN9QkBM24AWgTOzoPNP/pTdo73tsK6kURdtKVIpDWbyKv0OP6bQ
yV+422YXWcgVn3R4Gb0tOMZ9fIyQ6Me0zT2hAmfRO2/q5uc30A99yhljkWbYWJ2vbEV8TEGp3C0z
4NV+DQnjELddyJUw6tJpatkWQQ1zNlq1bp0Jz2tHFVzFITAb6E5ovMKrD9mpeme7NNt2bSWduoZT
ZCxDb2C79clsnckG+suODOUPJO4CMOuyn+3uD8gjGZeDdg3ESMqCYoDcOu/8whjtIv92XW+3PcbV
0iifQJH5zKjRXoBwWfXmF3ggj/ILOE698KSdenBy3BTfJ2AdZH7i1IIVs1A9N0se4uoDKJ9AGfD6
CgLWmOwCD1MPpOJxIJPZMgw4fyz2yf4PTpSc2MUzvJJKmZ2wjPsmUXFdx9mBeTtxznyr35a72S7d
aM/skSK/7po4ygg1oCLnmxlhCOaF5RlsScNPMD+Azzax9ac6dDASVy1mYuoBk2LxEsaOPMqrpVKW
Se2QzJN03FMCTJDZeY09bp4iIGsW6HA9ND5Y2maXt6s9Z7cH4Lp7AehuM6s51Qxl20wKrz+FMluo
BvHRWGMbSP60+NneA0HPio8EQSkVUNZiJoOu2yhQMX59P4NwHLgAjhDCP4KcMj5UPyb8LTst5sBi
xSL1oOKP2MbIrv73iWPCmJKslU0jZDlJFYOg+QFDB25+EgEt+k/GrVBNFc6JQirTTG3bdLP/PXGZ
9hp0QctVwBEBp+FmOvYeKYPnO84jAPDMkhBJjVxbJ5U6ydomz0cRO5ztsrvxAXUahzB6p5BXOJFj
/LxurxjvrMxT9kprcmEKO/gLrSO54LLI7MFXI3Rqg6TGMWQmhcVlQ9CX6wOwga8HWQtyk6stoRl5
4a3pCMSqw3wboytDRFMjVmt8yCagYX0A39hTDZYLs3sOQRlm9gvzZK/7MpjNor4l00tBJpmbISzM
YZjMLIDE/x1GkFoyZa3KPqwRk8aJNwuI37Gw8DVPXxkHed2/xKDp17VMmO+f9QT5EeGxObY3yU7c
DzsF9Us4FLf8KwB9vOyD5PtGn0VTw3Cf0Dz6VbYQqXNXgXgHvq26B8zubbmPIrO9IT41DNJuhPuU
3UuNOT9VXuDo79UzK6HLUmQazigV8e6pCxQ5bMfHTulPUqC/lEl805RNYpZN913LBeR0l11YtSgU
iONvdZb/956Zr2d9jnZWqU+lHMewJhYS4zH5g+QjIH1vfhO2iOrEDGeuv7ryeU9WwuDFoDShoyhI
Yoq+AsicGZ5a+x9cZzusbBYLL3OXKfPUNkUpqWht9ZKjdtvtMpf06HDvk0PglJmGl7U+yjh1raBU
yYQzJQ3tEtCxJrR6Jy+c13jZKWf1tJPfdml6FVAUoVtRvUCYkfs0bGYda5O9bif54bt4t9ws3uCQ
NM58qAOL5fL/x3Z+iqQWmE61FPTE2kfHf4CpSmu8+4cq/g+aKrZNxKc0yvT2vZCJUUQaAOAuAHsB
WYwQ9q5Di5rTfQvvyxIRMO8qyFnJlRMIH0PiMKzU9ol+fgJlcdHEKSUJiYLV+8BrEX1PvnC/WJh3
siqLif6+/Zh+SqMMbxaGRY5+DmTmS7O8ARISsGlzMzzOaD2wRB/jR7kpMkqxLC2i7HATFRKGVqFF
pVqaQGECr+AbYxO3vd/PZVHmVkqVYTR4uPjAN3XCFzRXPRFDI70XL72rmoQiDEUAVm1u2wv6Vyrd
HKP2i6hlCTJ7Apr2CZR+BEYmL3tp7yrkps3ra9ys9IoiOrl1GTMOF1Ayyiw1qm5o5DJWT7Iz+dOT
bFU2OlWAok9IJ9ojqC48UBaIj8Gt7CYOh1ISz5uERiCzZibp16av8PlBdHjOGYEmxADN82RUdsvD
FJv1Q+sF4IoqPlJuX4NKx83twmPVILZD9ZVgyvONtFyvBf28E8AI4HST+IQ/wDRmoXHuSMjr0fwN
ZMzqxLS/m/dnJZrc5tX7EqbI7Yy5AV8NdSzAIQAI6pv00JniK2ZtbKClsgr829HrSiL1viSYl+La
ityexhQ93UveDBdOjA0QzGcjs2uUucVD/43pBm8q90ouZYizOWiKcYbc4ISmakswQ6c5GKd2x/t/
VeQWQY/AAw4E+UC6wboO4mZsSIru/M4cYo87YSiMlEL965dou2a2kkRZW77QG3lK0F/TDYVVLXFv
6RhJg9GXI1cOkxMaUzqTw1TzVHPAVBPQih/rBy4MX40lfVqCIDanJeGt65+1aSFXX0VZ5bjWe4GP
KxiSKv/RyWjNWnrt23UZm0/dSgZlhSVBTAHngZabSXtG9iwW3oXwLhBUM8gsoLyCk4eVq9982ZDa
VQAwDTABOkBtojEs+B7XdNyT+iRh2iDBjOaVdvLO8rg3l7cSRl3MQNTnJNZSGCNvOJIekN4dj6LP
cjA3T2olhrqNaScvQGHDQzPyiznpaIvgH66f07aKrkRQF69C6VyVRjzRnS3uQ78AOUj8q/jevy5W
cyMfMEPFY/TBZEhlLYzyhECLx5dFAsOmmPHNuQzgwRNCV50ZDyhlF5jkzVjtl9uGfLVU6jY2vRyN
mN8nhQ79GbBwvvYNxOkY1Dxn55603Bl36eMfAXhuPl4r0dSVE4S0HMSaVOXMhdR4C9IqYC1e+ASg
NpLIcFWGp7fpo6wkUhcwaeVAUcCz4PU9GFvHvQaOt4WA9UcslAbW2ihvqNPzGCMgkDS3HeI8oLnk
nCPpjIIEQwodXopBMdXFgAci1nFg3M9hfuc1lg1hqCUdPKrlUIxVEqLJcx+/qPvKBUhNaf9Id6RT
JweZVv6dcRFYy6IMCVBJpA4oDLBaFqkgt0AAMtU7DbyKsz09ExyPmTn+yVANespUDqIlnHlceQxk
W2X81GEirqkkV4iZTtvms/6pheeq7sqB4eQkK4IOSZFx/GjUoy7dt/KpM3w8ag/h8IAxQsGsqhtO
YMSSrG0lP1/JzcMm6OQKS5SC22l8SdtdMr4xjo4czUW4qpxpWjF0BMyqrzLiGiXFBcjZnnw/gxKT
hFLogLTzne6mt6wHZ3tB/wqjh3OEum9EDqzPnpr/jpLRBiGNU2Bi9fqatvX/Uwrl6ra9kGPoiGwb
rD43HtuKsWnb5ZnPTdMofTfqoYt6g/hep/Cl2GF+HHRc8i78UPeFmyDXCALMDrgu5BWAU+1xP6+v
cDviX30A9aQmk9qkPCmfDi5GIWWn9M5cWCAmhBvPBlf4j/f1c0vJlq800Uj7NhAUlAiCZwNw8S+8
oxzb58AWfwKfB8vkwfU58iYzdGBop0bdAL3PkxZg3GSdUm/xTvMYuTX8+EfDy10yIedd31iWglKP
66RmSp7yJQKHuq/tHqMGtqFV74vKNNKslVFvacwlXK8By+HvcjasdVHvaNOVaFoYlHMcDCJTTnQI
bxL3oiMEFtB0FgrAVGHuJlnDFduiUbalKZMq0GdyEecbnZcAwVvaef9aLW95w5o33W6t+bwSNLp4
DI66IKmwoaNl3Equ+ExWGFvoGlXRsDT7KFcyIpDtwtlKJGVoYiMYpmnKSNWjFby568wAcwARGLxz
2RmaH4UKxD9mipph3nTa+KRwVYDchtaJH2S8aHkiNW9RQhth94KJQAf38O8StuA9FMF+qIIzk9JW
NZYWvmlguEmkUNjFY2BPD9HHB9Ik+278q31dSaO0lY8XuW+Ji0vcCeRr0IsPyWb1cqbu2MXfrl/6
7XNcyaP0tB0zvuMDuC9kHiB6Q4IAzDUjih0Suu6yZ8O+Lm/zMn6Ko+dGglHJFHXB8mYMqfDHQDiq
GgtbbdO8qCqI9YAYCigX6oHgprQJmy4hnRmEPVIwpwNKqygBouHeZjZfba/oUxr1PIRdEg9dDvOC
QOhjdDizv08djLJOM+AnI5+A7Rv2woKg2i4YrRZJPmv1KrXtUJUD6e6RkIkmHWb9MxxPBbxv30mb
+Ijoj5SqiudMtbSd+KDtor3yVwlNDG1JIo94/RKlCvi8wcijEpnsZqdFWq20ZHRlobfnwOrK2sxr
SZpEwEZ4kEPQjf5AmkXmBRzm54vB9RaXu5KfezUGKYSPyVsWYOZHzh9MwG6p01owZXNyTZu4vp0T
T60sgumCxM8deD1c9ZW4N6xXeNOWSxqIVTByD2wKmbqQ9cTpccYLpE2yOWLgNn4gLamAMxVuipf5
GP5gN9ZtDo2sZCpUUwJJyIwxuMZQJepfSKqY35U74cT9Vbl4LYh6NfQuRa+tivpJFczmMCZmK78k
5cd1G8PaQoU6sVmvhECRkGjmfA3PoUpCMgN1qHyX+PKhORk2kx+F7BD93K8XRtmcfsgiqU8wJD5a
Ompf8V680zAend6y9GPT/15LouyNVmvJkMY4q3/oBSLSsPMmCNbT/B7uiSccK07xUbuFF3yMaOdh
0Xwwd5eyPL0SAZZj0omCaugbaq129qTyPLVFWCfTx2jeR8/Xj3Tr3ZfgJgFIEi05skC9wUCNT4Ui
ILObSgU0gQ8dPKnXJWz5a2sJ1LsLqMIpKwpIyIvIDPnORJXPmYEdJBm1qVS/rks7f/CFvqwWRN3y
dJ7VKquT1DvVjrxHYdZHp3D8VGPqhDCqF54wmrNmoggTfr8uerN9BBupC4AykFWNpoUZxb6OumLE
qK0tgdA53ZcfMXKTqA9ndgIW9MxUQrNx1NfaODPJiX57iDur5E1mM9T2sX5+ChVyFLlRI5MBXc7b
Y9p+TJLqZPyxTb/NOfAqOgA510ekGxZOMfOms2YjMI0o/RuXa70hlHItoiKNLUDDPB6tfq+kUxZJ
Iz8+ThFKuYSIhYUbvX2HV0dAKZsSa23XLlA22UsfjB8oSvUfC3zLyBV38L1uhsbk3dKO9vJBOEEX
WY8p8wMo9QMcEqww7C+MyGT3LbhndBD97lTiRXxDc7wzutlHCKaY18RvnrXEZGI6M46eLgYKgIdK
wwkvweAONpDASPpFf9MIh9XbeOy8v5zDXJ2zQT0+YxWj8W7ErqtGu6+kuwmtownAn2bOLcELN1U/
svYuwkbEfG1fv3Tb3svnidNEFIIEuMEahQAsN78hOZO0NtP38ld3aFH9BI+6XQ4ueKBYWQSJtc/U
w6T1sdi3IRYdvpCOBeB2pzaPnr+R9IrxOiosxObEb8lDDUgfzo9O1XNxX6LdCLNorvgQnYpn/iD7
QK/8g8ZA8lZcmsF/DYBBvn7lxXbzICo9B5CPrLgFQY8wwSNYIoZp38qWrs+derBitW1zrcIWaNXt
vHyX028tkO+V6Y1xxqzFUNYs79SBL0Sccecaj8MRM+Rm/GxYeLEWi7RWBlbjstBNN7Nh68VRxiuM
ZYDgA1MNpgQ9DDYAYsx0Z3gi2s9D5igzsUvXjouyWyOmUsNai1Ov4LI3CUh5EgAWG1W+ieoG6HBj
eZQK45WxrURDrwmlbFUlqGGcxLAUxbE5EpZTjO5gVl6wyK1hmwnxujyd7tBFqi+ZBjC6kJJ9ivzJ
Xfwg78MbwRVBrw26jswU70bEOP0jmvLuDW9CT/gf+OSsz6CsVVrnqT5X0CZ+Pw1mDqd8QJoD/e9A
/gXH33xgmYrNVMCnKul0k267qLFS5dhoxWyOaBCGSAI4zAGB+I8yq8ydpmxTis4VWZohsLPBCIQm
qh3infogg9IwstTahDeC1t3gVrvHoEHXYPmLQ0Ja1sqvGwid7uCFRtdRGPK4Q8nihGLtZWXpVwng
bLW/yX+s95iyRWXAyYtAQEiK+ilMflfzbYKe9+s3hrmvlCGKpKbk6wIOzfRjsHVP3xtuuW8AVf2r
0c14z1lAezXM+VjaYmtNJ6TN/L4wQ5s5SUF09L+vrs5Txqlsl7yaSHflDK4bwUSm3iP97dmeHaYz
XBqAun19SmJp4ISGPyuTjCk/oIylyA12yPigJW9w8rsBoPqp3baW6rcEhZm52uv2H2jFX7+gzzV+
AlcF2XbB5cx6Dzw0S0Wru7LvnwgEA3tqhCGSrqlOnLFESVUFbhR/pHpmtpKj9fcMdRKvnyJdU51U
tSUU9eSJ6Xba9z41NcC4YXyAuInJQ7vTvMXpfqNCt8cc5fgthSPBmuE+Iw1dUaXzO7jyFMKuk9IU
gNNe0OogCuhP88yZnFTclk11KDTQJy7aE9pdn/k+2Q1d57aN4XWGsudzzFyWqm9EuqMY5TuITL0Y
r5WozgdA1Nu6imGXBOWcMTh2perx7WSlzaKYlTrsimF2ggQ0I1J3auL8eyQZFjpAvZFrd01feiV8
5GTgX9Fn53Vt7Wr56CWFaitVcYh0nHvR3/atvBPz9CD3Abr0YdEk/aDK/T1fA816CqP7MtNsaQZ6
riD5TZfbcq/dA1jSU2PR08bO06XqOyhD7oZQ8q4fLcMt1c9PwmpXR/QyNXKOC9o6gCZ5GvHAeDnI
a8Uf2c1s635101mFxwpBmWIpt08N1dZojfNLA+f/odu1pgTMIhlTP61d70Rz+MUu5F33hIHH+PV6
YkYfBJEl1tonY21WQnRSuJzVf3DdQ9LPK19taKiKbVMR56Gxjdu+Rjmm/VBJisYGWMit/qM8im52
I6M2wpqvJtbl2gWhbK00dlkZxWdHMPRbbwDwCxnjZuWfGG/luUVntcBsWWSlFbHAIJ4cHbHCnDuS
8MqEO/uPDMn/hQbIVnw9rrTh2lkg9lz2emCc7tK9+BY68zMpMQGxwql3kmVUyOizvAGGnpwfmtUK
6zorq3IGbNc85m45elI32oxrx/DtaPbMytCkCnRNJCgDCjuKWAkGN2UzIjQBf0LQzvIIztWE1ZrS
RERgUmAzRwvI8vo7ApHv1evySgoHias91N74QCjpQZml2UkOAKr6KXeZ5TuGP3D+zNVnSEnc5IUO
HVUwG4zcpDvhzi9Wfse+DudX6cp9OKfBVrIMOTWkdMIe83skKc32mbN+zK7uJvesK8FynOl21BiM
Z9n/I+3KluTGje0XMYIkuL5yrbWrN6nVemFII4n7vvPr70GPPc1G0QWNrsPjcIRsZQEEMhOZJ8+p
Uyxr8KgGmRseOkt66DAIjHKo079w62aciCwzCZ7RDX0r9TBISazaR6ovi8Gv1AJTrz++8NjKqOe4
tZOMZ+mFIi1HAdbCoHcT0IDXSWw3M+DaOupxQcNJX7nbyWRymp60k0kdNW2BAvumACk/WT0Konh1
6YCFclO37SuvyyoEgKDQw7LpZ0SnktJILoRMtIzyTGrOSMP/8GbvFugvWJ3GUBYCFdkhPSLdfjCs
JUa/LHQNR6qQnKp24jYP6aWWrHFHeESy20niu20m8LXZJCVaQesS2ddGOxPxrGXPHI/G20HmRBbx
2GnIY+hTLnzM7gsPEmB7cU/fx53fv0AxlJe6bEfa91UxpzLMBanIqQ9VrdmmNzz/KjzK98FuOIge
uIaABkfBBYCgmYe+3u6AGO+mmQNaxWgkKGCSf6sQxLZeWnSY4y3EZ3aKx/o9FbLhAch4W8wExMTM
81yhaXhffyuWyZ7Fxr79FTkW2PmUaVZJo+i46Gk8QsTAkD+PCg9Rz7PBlDVyCSWNiubxEXobjXSW
su+3F7GJ1yLvX4claZ3L2SgbWllW/HDXnebD4FC2XfKoPZFDu1/Olc89jNtZ0T8nQmMqGUlULiGp
kTMIuwmw5Mybh13/Kr4GldWivFp783dVd6Fa1nMBmpve2cTkIlT+NODmmWORlWHUGmNJ6XsCP7KH
CC98/bE8U7qCtzH2vwoAAISRW1re/JLvhtkKfpFTNb4AFKDRhCnjVgHjRUF+3P6YPBvMaaklsdXq
wMQEi77shDjfqxPHj2ymzatV0FC7cszpkmpyHwUm5HjpKel2qq95IpdUZrtOu7LDnJC6iPMpC4CX
mg/1N91bduPrBJEW1a6ffqMUsZlgrqzRfV2tatC0vOo0fBuIzLq5G7rBs7hH0RK4fMwcOQvnM22f
QfDbYypEhN4B44sjLQ7J0nY4CipoNDOg3cCOWPWzV0bCTog4j6xNz2++W2PcrwKpySUpMf2iZpBu
qKG0AEJi8wlMYgmGu4wjuJBmq2oCLoX39q6+G2aumjpWlUZqzIwsl2Ivf5ZogZKSgkRAEdJIwx1c
23Qr7ytlHfISyBKm/VtMXwYHBWD2aVcmVqdbyqv2I/A6d8HQcGO4ySfeJO9myrAyzN67To2GibLE
RsJ3LQHEqPylLjytpO04urLC3L02b+u06XBspAvFMBVOfEjPykX36XbSGcSIc9l5y2IuYZzX8Swm
MKia4K1vn9Tyl6Jx4GdbpxMkEArBCDRgPCyTNekEEZ198AgXtej3I6agS6+XiiP0kg+FRqAsY3q3
neRmxFubZC4E+CD0caRDasYAqidaPG8u8WE4mjZ56J3h8/KZ/77aOpoKxWLpIvJlnZW8G6Mii5IW
d6Gu9DsNT2arjqHComrjEeJqnGGALSetQJSbqr1g6o/d084gSa0UDe2FpCAJVPb5nrjRgVdC2Toe
Cph6dUiME1HRmEQZrSCAL2XAaCvymKWv3fQdbx/e62bzfKyM0I1dueY5jaZiQEcLlIcUwgq6ttQy
amDn8nN8puD5cr8sNuj5PaQw3Bo1vVLsW04BhkYFJTH0u9gZOxUM9rIgInVVjemp17rEmvpG9CIz
MJyqMUMnmzS0PdLR1gIJ57X0QgLGOq34yTmzm+dn9UOYuz/XSqfpJQBTNEvDbFz9UDyBjuY+eUlP
ki25gx+gk2lYneLctryVUqx3gPEBXdiMqjlXSECFC+liKzG5D1ieCfrnq0/cdqjmyjlMUKZDKu6L
Zj9JbPHHcpDsZAcg5nPES0E3z+5qP5mzG+aLNggCgmLcAy/SJwB+/SLaH4xwrfeOObvCqJEk1WqE
BfPQRbozgUY/kP7kvQr3SVQDcC+ZsPw2WhfGajeBk7MSwEClfk0r05L159vHYDMhW1th1tJmgVAb
HawEZ/p6lGuLzv6oPnE7KMs5PMzPZgVgbY/JkSDPnuVGgXEOBcK/1tvgjAeaPFu+GM+TXe+VXXrp
UbD9k2cjZDMl0A4oNCox510sJK0DcAq+M9M/SWJx6qIw4zm1zRO/MsKceH2AfpkchsBxoEe/gI2O
7MxH8UKH6ztbfslsrqbkpiODR4Y2LrjERPbZM5htrNfgNvFnaErScfP6J33xQCUNoEteBWwTIKu8
W2PfOkGgKHlYR5AZWRYn0aG7lz/KUwh6ahGFqdiG/pqvqEMH5CDPm2zGi5VpJhUDuiJo247Oeie6
V09SZU2lfJ+lk2q1o1pYRMoudU44OfaWO1FBfUPVyzTtiixMrohZ6aOJVHdurLR4gdqaNagPt+/g
VgxQQdkOoTSok2G+gvGTJCmaJkIJpyvVvdZ/NYfejqO/OpOHWd06nmtDTLDJQl3Mqg6GZg0xV0Ax
sWzt22vZ7GmtbTD3LB4WfWxLxOwEE8mQHP2uf08uKXppVGd7fNIQzZ5GLpJv8zuttpC5eNIAOEGV
opwimZclugtVzVKFHWdpW887FR4EchUYqsB/fPxO0EUXmqwHAj7aDyjvpa1FySall/g8X7QnFBky
y9hlD8Lr8nrbMscw296e5wjMJhQgooOWTldhpoLt8SdSt12scJa5uZXvq2Tb3FWCyvBEi+oQpz9U
w/AcVtUuyWbOG2SzMYHgBtcFtQso3TCBIFdC0VwS2ElO2qH3l11uY2LYyh5/Y15qy3nA8YNRy8RV
FtmhicgwRZBW4HhABMoLc6sGodiwo9JdrWdYlM16fsFctMOPd5vU3qpi6JBMw/gzJH2YQ1OjIxnR
rsHw13JRDhKAh1Z6lACLi0B4pfqiEx27z+Gr+fba+40ayFaEUFVVgwijpKkSi3Mu9Tlb4hlvWFoY
y93ksoQWeZg9Gbha6XXizcJsntWVOSafMKZhMgQaImQf9Io76VidjEO+oxgq4ku6QwnMYsdEicK7
fUk2ndvKMHOeOjGHBlCtoGoLPajU+KZOHDe99fpabyQ9ZKt0NifR3AOoHXgKoESUJolydmcHXga7
WQ5QNSgZUVlsoNOZcFBVpAsLAbedPgnyB+lIGRaMp+EzBfoFbrmTH2/vHNciExeIptZg7gdip/5F
xZMLp8YsceOG/vJr3CeuyeeToVGAfX+t18hEicCcaxloVIoPkDzJQdfgvvpOJzVprx7qmjyh5s3a
AOjYTARYdCWu9PvyoM9nPHfRBn0ooBUIPr3cNikFc7AL9wMqSOA8+clDd28eSQO1D12DC4CoHnNi
zErLM+jt+qX0tUke2pknRb/tRFcWmNsm0mFlg8Y9GbSxIAPXwalkWNoXVI64yIpN2hF1ZYy5YYtR
JP0oYDm0IQkg2w44BLdA9m6C5UEB0zmE9A6/I4K42bdfW2aunqCkmUqgIosrgVl32a19mUAY3lJG
O0XhEbkFgZRo/oT5DFCxuc1faoQBWDAl2tzbuRlKVpvA+PNKUmpwBtOwtZciR3ShFHCOIUlDh6gD
Kzime7Cm2ea++TOSxtUu6Mx4WibN5hxSBHDrAgFs9/5w/EuzyucOEGce0GxzyzURFS1JRfJL2HHf
AmWsxVRwsuJfk5eWvu5R5OSnLMFoFeXUjj08ritgcJUv1a/FNg+Y18GE55+wv6x/BvPlBzJ1QV1g
QEgcH9sc72AoqnfRz3QILI4T3Apca0vMh5XNtICoBFL9+UCrFYWXyW5ALIxB6d+pNFaAGSjAbkPB
FkFNynHBW6dqZZydB25jkghGimUGU28NE4RxxbuQQOpj6K0wg9zo/Pwny5UVfFjIJstIjj76pjgb
FKUXUXgqMVUZfUsazZW6CsNW7iTt+rKAHg5ATaccvHhDq1hq/bkfPxfjJ73ILa3nSsdsuUrEvH9+
DuPI6qUTqgmdC5Qh+swCOfIDIKu0mdxCfy0Y/OlrBDWg23tA/042CK1tMv6syNshEvIcj5PqtYe4
ktqUXpVC4byo/yB1WFtiTrGuFdWcpAQJvCTdVUZ9jHvlLilUx8DnsUdN+aXnjQfEPcfu5mtsbZg5
1EGJ0rzawFv9PUYPmPNOd4XQAsDpEAC4T3l5Wt3SPt3e2U3sysouO0krzwVpkgTeQ32aPCpog56U
2gLbJTxQSqxyFyy8+8v5miqTNikEwC55QQO4Q+k/eW0taXFmsAv6MSXJvzN/VqUNmqDM/yMY0nqx
TPqkxv3ciGVKS1qSR2swIE/3iV/dVeje8AIQ56KwdSw1jpMWoudosauPVfViBp85n47+2utbAUF1
QjQd5XEmNYvNVAsa1B78IHMwLHWiIxemLQpIdkun4rJSbmXVGka8/2uOrneVVbdCPYMNC7I7FFVd
XLqddEDj+cjraWzWOdd2GH8HPdUZVYGEKsnRj9T7ySXEJLTm5ZffOBKb/ny1Ksad5VTdLNJwGEMd
rahhsKrcDjBHc6AOzbDMg1JamOYE12eEUWzai779FbdPyfuuMq6N9EZkBEKZghnxVZRO88KpgP+P
C/5ugPFoKZIRiUTorNMyz9I6WeiEMRLCbleeAOvNfkCugNNR5J0UxpeZYy00k4AKrjQ0h0F6lIOD
2B9nZXIaXbXNorCiseKEiM19pN18k4CM/EpWMSWhqU8Kng1N/K0RX6OUc9t4fz/jOkJQOHVij5Q6
NZ+CEAV34fH2Qdgs2b7hEf6zAuY699KUi0IFqhjRGJ6CsnG0GXM9d0sJfaJwcuK4OKsqQPc654TQ
+3TlRlY7R1e+utd6QgjUxBEB0vicRr3dd4clkZ0/Wp2iobaDvihq4B+t9FFoDmaP1f33TU58cHoj
L+X6D7pP1+v5xxIb0WYwbcVpBz4KiExCYhgFpMRpjuUXCCSeUNvnCiRu79+7PSacFWkaG3WIyD21
oR0GqpOS7xUAp5wN3D6A72aYA7jkXanoUpT4JJJ9UvRusMinRVcMqwqyF1nRXdSUnrUM/DES+CKm
5VlScq+O+nO5YHrk9q/ZHF7SyPuvYQ5rno1iE9PP2c4Qu5fuxYcK/GkOCFXOVYdhfFB+gelkcovH
NLDo+B8Pms3bdebUGpU2AVWDdkoXz07WPi6g3p4FHoHnZqqCMoQhyagKQLX146nNp0obK2hf+UEV
nBKIG1fiz0JR7qF1ytnR7c/7bolx0xjoN4rMGAI81lJH6xMP+S7HxGaoWy2GuYJ4mMtaqMKFNXLp
kECxy8G0e4BBxdqwFKG/nzMeu99mNUd7t8nOJqAripYXtUm1kZTZnvFggxIaZHoA8nM7l9gqxMy/
8nIvzlLZytw4a5mCUTN0GTTwQwDmgWEsS+5zW0urXVcf5emRcyE2H6WrhcofT4pJ9FxpInhRbTmP
LmUZCV3pTrkPXvtPoFexLqGLzu3OeHrFmkEa/jN70AZr8qk4xu2fstm4Xe85czfbSA7lfoYDTE4j
6J2Io0JXOXTpwEYsW9MvWk/urf4Akezbljfj/moP2Ds5Gc1SmLiTtB5KQBDSudEu9XgfdzulWdmh
vmEVsbRI6oQmUWmvT4xciRTHZTBP5qwPeJEvh5LEL9U4Hru2uMct+qJMuT2BFcnp5uzr7RVvJ6ur
n8Kkj5k2appMKz1ZbIWPItrIQFU/pxj1GS98dQzC22HGHxVmJAdVjnNtar2vBZ3dxC3au8a+y/Kz
2etOOob30C5ykjbcpxVYI0ooomTKrjT1DK3KbA9eQUdpekdP+xN0gHpLb3XDSkvjMKhQEFCCo5iW
D7EJkAkppk9zi/HxSdBdI2+OyWRYQt88ttFyiSP5iLrTA0qN0MJVU8xBm0CKzJI9g4bk9i5v+/p/
fOObcMDqewt6ZQhhhk0Ogtnp630p13bDE83mGWG8Y0vl3jFSgTx5eUnTY65CXVjltezehsCuk5N/
lkKYyqAw9jXeUbib2sPbKNNTjrGDGk0KOso0wDUQKmvcHik1GC9kbhLprBzDm7bsah9DIRUEgczI
MH0iIWwT0OekZzmxtH1sqx45lj+pkwB/uSd/b4+9vbjkU3rhPXk4O00YV5ksek4CDW4iSU6C9NiS
XwOPuvnNwV/tswLqA12mD362lzYLpNX6N0STN+Ikg5SIcushQUFPr7S7XYNZp/G5PU2HCcMsdPaC
V7PavKqrX8B4hmlYctIOeJD0CYZFCUQcxG4+pwG05UvBeJwq42RU8NAVT41k2yehf4l4TvCQZgsP
kjEFrdQi5tJSElXIo7LZi1/uS2hV8NA6m40NbWWNcfp1Hy+ZWKKbV7vV3vQokWflxvfA4XHZPLgr
Yxy/guZQlA1wfwXaQb7iRk+UP2wBwYUF8uA/sAeRYg2gEsl4g3WxmNGwUhaRTNqCRmK3l7O7Gicn
TzHyS+dhCXpSvKtxHdqoRZNgilQ1VYlozGNiGZsmmwQBFs+U/Sae8fECh5wXtCxESu3EtXiVeDIW
mds4ipgDaTVYbN3Al1srRb+dcs3+PYwR/kUU/r5eeQDGJpOhjGSK8JCnq0SiIJ9prx/Cq+kl97Oj
ChY6vT7xV3p1IWGUUhQqEiFAM7DgHUFSMkmuStEzlt4yEb3GQ5m/jjG0JOXYzhX8A72525FLfmOX
/uCIJJAiAuss4T7KmsoeoUFXwxJ0rGDHWpD+CnVyV7RddCENqpCkMyAibnSzu4zT3ZxFlQ1gnCVP
k+Rgnn6y5SXNrS5RQW5mmo5Rjp7YQzQvX5TcIsvwdTExKBHisxHhTFplNwnqSVimb5HWNlYBkgB3
qaXPZQcWDaVsZktL5fC+FSR4wmaGguZSSm4VNDslAEy/l8PTkgR/hZX6lCuy30QodKfaCzACvwKp
iqxR072hjb+EMfL2JDsYQb7DZDXkZAMIq0I2xDRQmhe7B+z/p7IWQNqkV8B1tkLlV7FpF32e2uNS
tq45FBDHVBVPKiewpMld7ESJJll9oBh7sVIrj6iJdiKDhpRVyTwxaerSagP5TiLDbiEjmM+F9omM
5i6PRgF4LzO+4FQluRW0iLBWp6U6IJLhFO0rUzxBVii9A047uVcScElNiax5fR7pp6LqBS8dVMVS
EhW4oKnQLUOYJ6fr5f6oG+lJFFKIgIH8zmrzOHfroi/uxrSAzxFkMFNNYXeO5W4/pnHnDQaldVBm
+MBs0VykXOVOSGVhN0PbV5ALyVFqcbb0dFb9JKhiDN/qfqRAmkpO8/owSl2+S8IIwoR9MaonVe3x
/1LsZOqdSCpA2y2R/n6sCrdWwvFc6HF+zgJQXy9LesYwyaMwid5sYpB+nGfAofvICbX8UomjGzQB
6gJN4/TQ7Ds0RZrbaVZ7TSAMdjUFe2EOHXXIbSmURAsUV+mnpNd/RKSMrHIgdpl3zVO1tLXbpj04
m1CrOikSZpTVWjqHaSI6c1kme22cp/OYzAQBZ1kEv03C4sscaClox9uW3Am6fogWUMjlrY+Cdmy3
SOBtqQdwYWiO+jR9EsvFH6LmLgGNhdmr/S6WjU+CHD3N2IcmSp1hSndth9biHIuXoDQgIFwudidk
KH0nI3ykETRnIWgMPwr6wziNu3RC+l+g9jhr9UHMGr+qkkMWlk4ZDU+5DJX6qGwEz4DItT81kKqo
stafawkbo0mx0xdDBQ4WSfSTKZCcpu1tTVto/tm9isHYOa0ILESO/w1gwDbuwV1DhidF12MrxsRx
Zw7DuQgDJxnyXRiJkHcmaEYL2b0sqF6cDhdVy44lFHrqcoIozxxGfpIqJ2nWnSySH2XUV8ZSeIkT
9XPYJl9CiSBRy2LtkEg6uo+9bsyuPKGoG5flSQjCx2AILotUuHqZ7uAXDnUDdD7WlO5bVTyYoXnX
kvApCsrMDuT8Uoaj1wXh/KKNhfizDNvhQU7k4xwLpd1UwU6SpV20SIslTELitAHYE0BhjCsM2SYr
IiTzpBpw59tu8yomIWXDbCB0kiTE3quW9tDJqgACF5AZasC7V09dx3m3XdV1GANMtWWOZrkOBiJ6
dRA+aNkPXQoP0vASGM3u9kquIh1jiHlVlP3Q9tWkiJ64fDUCUIChoRD/ewXKj1bYpnSdTJI0Lvri
/Y3fj+xgnx1NqMfyddM5n4aNoiNp+mhKVdETOiAMSJtACxmXknMAtrcNjES6RIADZBmxq0gJmlTH
tjXDoZlRYlR3c8gtTl1x4GLbVBRNZRSldeTJzGsawbwwyAIrGmpFlmGqjtktF3yvxVHT2utTeR/p
7V3fFLI76UbMWeRWsqeLyC8xk2Sqms7a7+WsUaAgJSINgi1rEe8pEUrqt/DFQOy8wRx5AzXyVaGK
JiQro8zRl8Os78wKRpN9dA+RxOQZ/I4zFrvDXAE6wGQ3nUAKQWl6U18/m90jMRCirSB0E8i2I9Hm
Y1g2UrMPv4m5Ja2oqGI/4zcBmunN+uwo2WQN0muSSd6IsZq2Tlx5UDhlheue+8etYK9NFA7aYNYw
289WrDvNXnGpNkj2sqByRZAXUomO1OGvl2uZSfPjrtAFKXuz7MbkOa1/iC7VOOwAm3FQegkHXxMg
wEdfplxJ72vEELNuJuVXiiyJkZLidn2pc4c0TohwcWlOgQ+Jw6kBd03hdTvlUjvS7NanILjk01Fy
fwcwdv2kY34L8xSQByqzTY/j4I2fKVc5vraT3lMCPz7n2vVjlVqDT8G4PXR+wMv8sXIIwodBa6sF
X/wAHa7TcpTuNAvTW2e+hPhViHkzhUCvaJhcw3Pmo6nJMBLkibPoxZLq5eRIpqeUdEeZV1K6cpUf
7bCQc62YkWQrsAP5FbB0oOQpy8+FIf2Rs9L/Wc/b1q6KR01UKdEswA6RbYoUEQKL+qpO/K8CPP/F
dhVrsDR8K8lACYf+my59ZTKZkdQqpSRCi0S3W/Mxh0r5vwzPjAWmSBMXVas1LU6frEF/BPlav9R7
nYegf6vqsY/A9UKYQJMuZaOXsYzsHLwb35o9Ltger97E/qEWtrBT/wJW8u+WQWpnv+qECpyGThtb
r0NmNXdU35TXJdg6NuufxISBwABWbwJflaflPwKpsMoaZGZBwtnfrWCztsJcApLHdY2+GuY1xcU3
solYcaSATgZItnjcaa3MVRvmrIuFXuZGLIQdppNQQOkby/zrjR0bU++U1PYOkvMuClNPPHrqTS+2
WqfO+JW8jpq5oSd1+qLpb+wdFGda5c5CseD8DshWwFzbYzx4OU55KNJ9VXzzYlrACjS4klTiD6AL
n4DnFUK5BLVNCv/klox41hmfvXQJGHyFN+sw6oQP8muTOcVLUlhtaYMX3q+A/4Q6b1d6gehGp4F3
ruTtz4zeCv6FMRHC/ISqM9q2wZ94dWPVhl1/plOrVHles2aMAj/Lz/NfohcC9Yon3C6KLXV/yO5C
gK25356aur7c7z+FerGVl5JNDKPFAvVSqaX42oGyV6As+dh/obN9hc+dJNy+VO8GGbeYq21YwREj
W3rSVCuJrWpPA2d1DH7Ujvwl+ZbdvUF899wPz9t1xl3KkmCMeLGJHsi491lvJxBoxrZTXckZEzLR
I0Wzc9t99DDf2mDGe5ZV1UoKTREaZ/4VHhfQBMSQ++j3v5McXXes30LC++4yjnHSRDUSBlgbvDC2
KRlPdZ8ewIMOiqbMSu7MQ+Zm/r8v2jNmGU9ZpanZZBLMdmjPWcN+QSOxB2spZp5yZKDcZwDn1LK5
bxelVTPSTV0u2YkCeWMLPgT/RVO9LvSTew389gFUiOLQbzEANVulbKnlPSr79xiQ4DyTrwdbPi6f
TczaKu3TecLP0Z/Mv/pvtGdhOJOdP2ffwBFHm2HOH0R+RRRVEDUSlP4Yj00RcVVcISQTQTjlrekV
KlrkeOrcNnM9ikEXtrLDeOpOBdv5AtiaJ0LaWqZ0pcMuQ0cK/QpXvKB5geEHDLO9tpElJfxK+1YW
KqGYAmodDU9cVjGybwaCKAvzyX7CG25BgmNppT1h+OQNsF3fK4MdZ/aAvhg3UGy5Cw1PW0QipHBX
g4NFKY1RIgW4uPW4J5VmGeIENdg9Z4vpp2L8gymbqBXo6JroKivwCPKcae6HSYZXGl3xG/SEgSSG
j3oGkRvvnG5cmw+26J+vnL0RDyNA52+2RFvFWPwbI6RmTZ9l53eIMLdqBB8MMtGlkuV8QXcAlwBg
aQLxxsWmPOe0WQzFuuGRH96vlbowgIiohT4JeEVUIFc+rlGT8zqUySzD30qeeCZeA8jABOUJiwTW
+GmycpuSYKb3aDTod1mLWRpDtH7jtXZVn2F+COOKVTzOC2nAD1H87F4/Gntqtr7ni15vvQs/LJnx
vnG4NMCtwNKI4XyMfOKSpvtoVxx+4+2/Eb7XtljPS7R4VpsAtloMZZnedKQEbPmhA/8tbSsKYKc2
PP5n3cpRP9hlPN6AXsuUirCb7Nu7VAeZKaihMYMG/Rqwj3NnNrZc+gd7jOeDDn2vtCHs0aKkOlj6
kWKQBnt0sl3/PJx/Y2s3HM4Hk8ztbPNBVJIWJgdvBju0IFtzCtLKgQISD+NT1Nj1BTJTPB/POacK
c0fVRg4FtYbZ8C7wawA6ei/48lsN8I3M2yRAI6oAo8Cns0UFpcvNcklUek7/VgoMBAvSfcs+/1oh
ZmK8bnGlT9Euf9J1tzyimXjb19KVsK52ZZ8tNmQo9eZiA/tgjLHKpPFEgXDA4/RS3zLBHNNEDDLd
CGBC1S6FfD9o4OrTY7CP9uGuLFRLQU/89qI2b8Z6VcxJLWZhWkT0bkGpR3n40690wJ3ewuRgcjOv
TV+ztsYc0nQsJ5OMsAZ5EJBE04pXA5xcdhgt7smkf9etzWRPZmEkJehj//ZrdF7YFC0MFgE0QaCj
oGCVfxKMwUkgymCkkjWJnVYD+DARo0Kn3m2ERDXoAo7ynhyIC1Wq19vfbfMwrkwxr5EmmSE032jg
J08fF139bs5cROPWa8BcL4eJhZM6kjwc3pZD4UMZRJcOVeUIaMuD+YqOV3a9I4xciuatktEHw0zs
i03pP/vYOSIIhXG5J6t4imq3/hQJlJ9JAWuaZEmtbboACniZ23wKnwJ7BBOXWLtCYkWfDOHYv/Ay
2o2MEmzfiozqqQIuNTZT14ZuMCIJ2u1zXx1QaxStMn0xclV06vH+9gfevCprW8zFDMNSi4S0JF5X
O8pBPFP6wmWAgCZESj3uQ34rj1xbYy5moZZaNilYGS0Oj3f/LQ6PF35xeDOtAxJFNCERiNFBllND
kRNBieMG0scgX6A6PYED7iia31AyT+1x4W3l1mVZG2TOU6pLQVSUMCjs6OKeIaBnGSda/Mb6uC2G
7fUBwGQaoPIwDJbHY5rnulQmmEv28S4xDhQWZn5a4HaS2Uay6PeVyzksW75OX5lkDoteFK2iNDCp
R8CaL07zKu1oFS6XMXNOH1n/fpwQ+enaIntgFrA8GQYsUugURnJTN1PfGPFoHhcpT7w361ZoNGQN
lIL0mF69p9CsKotyHrBC6ZFyUviGTnXBiktWPYYYDlXS4eX2pm6dGhxP2IKQNEWtfnwKFIB2iHpS
QmuxxUYauZP2nIO5lbKtLTBfrVb0ug71fPJAGGIN848p06wg5+QUWz4LZDhwViBMxz/Mh5JInKl9
oxCvALGDbOC9nTmK4RnTzAt/W6mgoUn0wQ3kqcYSy/ZmAplMwCXAQlj2PlgTn80kjF2o9lmtfDf0
5h58juMxFSXLkEbv9tfaelmsjTN3vAasocUUAqrtU+VWorIvskcFAxALyrFRy53D3/x0q7XSZHX1
FsbbrJQmrUUd0qITD5RdFthaucDrcHQCC6Hxp17YHSfqbwaF1SpZjlmUirqqqQj5T7bWyQAsSg80
AmajSzjH83oqj0Ir6LA70AZgDzWZo9PJQxoCBLp42Z425wPoXlCEYnLglTmvzihjiEnVZD0SCk0H
5qXXR2cx+89hrx/GYDlWdcoh9786J4wp+mFXHy6tCeaaagqvUX/I5WObfsra0GpNoB0K+/aRvM6t
GVt02StbaIJ26BviQkQEep1Qh7cFG2iizDKhQ4dXJycKXDksxhyTrwGemFVqIkOkRAAlT/mi6rzh
1uvQxphgblka9kNEZKyIen7KiCo9Q7GdJtUQbhL82vuDZt2bSbSscRBBwMWiguXBwGjaBP8lLIHb
5Ysj9MqxkP+ts2esMK646LQwis0B0J52Kq1BIXdRJvGG0K4LoowV5kKladBCXGIUETQn8CCOPnAP
r9UT+kZofVLBPHkXQEf42CMLun0Wr/wVtaygGIkBW2QkLBQ3VWZJjlEK9kA86UgyaEdDIFO1AcSE
tw1dvxo+WmKnPHKoaIldij6J9DT+qp4Lp/UxorMbUG8B2DP4Aszr7t8LazJGmViN4ecwiWlFX70k
zyBsP1Kqb5hDygWVeV4usnnR3jeTHeKol2WKeoqdybrImdt2N6OsfHsbt77XGp7FXLQsrsOoAJLJ
E9t0trJUuB/w1ax0IT9vG9paC7hzVLR2kB2YLH/rOGmhnrYUqhEHrjY+iq3MyQu2nPvaAuMF07gO
MKyqi17afY7LAvzJh1w8KyMPz7DpnFRwk+gakG0aAtZHd2s2kHUQlAR4+hOdH2hFNFIEm5ypUNNv
zQ9sxZK1QSZsJana12oNg0OaplaVTOc5jj/hAvpil3gAt/m3v9VVDoxTruqQK8HDQobeJpN0pFGa
VKBrkLy0jd0xWY7A5j7OUvMqNHFlqYF5rCQgzG8b/R/b+o9VdqYcRRTIJBqwqmJP3WZvfAO4HQry
Mdj5PJAv8scyrh6jH9fJkqRkotopPSBieECJtS1DoqmR0S6S7OlO2M/R5f+5QMb3tyVUSPQMcLt0
tsH360HKvPUBiQFRLLQSe8wy8iL1xu1W3ugaZInWMtnESluCSU8JILgCxh5CKGDm4NsYeOnbxjZ+
sMIczyGCgkWhYIKnPxi+egJpuW2cyj0AX/w3L92jD8U2GT0TSkDxnxXRFa9SHR3rDAStp6CM7N74
hhFuWz+Pp+ZB3v2GtY2L98Ea41IgS9aU04xoBlC/O3l5dqA8+u0Z5aCDqTsnA4KpaEnxO6fXs3XM
OukvW62zGRWxaHp8OekSfovujYNig75H+dY8/63IRvwxciJoSdPJ/9TR93B4/77OyPwIJjjI6pLW
MYh6UUCRfylu6Zt206BoC+SDxyclpF7l1qdlvA5o14Y+Q3/aE44dVB7Qlf8qeRiguS8ukZd9DyD3
AgiEJaGf4snH/sgtNVC//T9/AIhR6btzteekEPIOMwGLpz1o+Nr1HW1RSQ/F59kpUdrgRffrR9Z6
e2GPTSYwShNhEGfx6szpTuaRVt7a+jcrb9uuQCGaISkgsGPTW5NES2xE2N24zewwlG21vm8zLkp+
+36+m2F8XFOqWqPMuJ/qhYpFQ9wXaKERc9vA+P5G93Ij5uOCvptjQnEWGU2lIxH0MOV6mcWdZOxV
7z9OFekM+Ih/9Z0LlC+fRpe3oYzXC6IUwhA1Mnk9/VqFpzk56RnPs24kTR+Wx3g7JQuCqejx0eQH
4dLdg2PyrLqaRUFXg597fH5c3n4yDm9BVh3HgOd4o5ye1b64yIZ4mlPRLzKJQya+7VtpliFJoONl
Xwq1OpZ1IAEmrJfFHRGmQ/F/pF3XjtvItv0iAszhlVFSq3O7g18I22MzFXPm199V7XMtdomjsj04
DweYBrxVxZ1qh7XqBQjmgEcT9UdESU52uH2Vv8SxzwWhz6YS6L/YTEQ535RHu1iUHSfAb6vESQZj
0HrSp2GHTUQEJxOLgABqObSTrbTOT4ZrOXOwPFcqNnDDvMuieadjzK6upCKaB0hWxMfZzDBH9OWy
gG3nfDoaY2iTYgiqOggYvsxUaDx4ESaAb5tXyfK1F7/281UlEM6ZtnXxJJIxsGrCgmQf4Ytlg3gc
O/koq/kVXifXZBh5qBpbyScs7SSMsbTCiPNxiLBy03qKrzvLLikdda8FITxX80lQbB7l3VbR64NE
xtSUdizMRcFzhRa9KNHxhHETFe3QmsOTc74IQeMMwKcwIWUhqrFEOdlCwnTpoRyjYxEnf26OUvK+
e4JCmzP8SNA/9FDY40O0bpr4SjCTP/SjVI2E7t6E140M6uNxtosnuvQSu/I+B+Xs7fRj7kGukfjm
H2P9MIdmsokkFtIwk0zIbjKvSRY/xPTdZZvYNLpfx8Pc4Md8QRWzRCEy9c4yQKItwDqUCcdJbrzE
Vp9OYlMEQR77Sg9hA1omuIUeYwtztNXii2qBjpeA64vwMLB4h2I8iaA1WjspUBYSq7YVafay3F++
tq1y5YdDMb5EDsNWKxeIiPeYJQNmcokXQ/vNAiSGteehTp+PyHxQBPQnPn4lqRPNtjaxgEaOeC9f
U4L65Ua5pjggqS1+DZ3o5fL5eDfIuBJBFzDDW1iib0lfw+lujnizFJfNShIZzyFOhSYJBEpRDKk3
RaU9RhUaRyiSYgZcIrw5cPp7z9LilZrTn7NKi+tRwUSTgPPErXYz6M0Ps9Pe4gqrqZfvTeFdHOMu
FilJmza38I5sx+OgCtfAAxMHSsYE+NL8C8FwbDV3jpE+CMqXGJsG5F6untW4dPUUqGEkdY1o9soa
7ToJlI0yPHgmP2Nf3DWrW0u+7cPwRVPnlyUSbzJ0GzJQ3vRljkW4ZjeNla0Mf04OyCgf44XkLjWb
Dr0N6IINju0GZUrq/cg7untH67C86cnNQH36Wuz0kDmGyKtKBLImFa7n2MrtJs9ne6rC0WsNMXbK
YnmelHy/yNPsXv6CnA/4/uBZaUo8A9p3LGigAcJOijnncF6cyyLOwX0+3ui7c1nJgBfHSgLB+dJj
7yU7aaej/RU68hTIb0Bn/j5h9k3BRoCxr+ugA7P5xHHJ26nC6oYZ9yUsoyqldKM1uhm/ZO+vtsqD
dUR4iSe/8cjhmPu7g1udOMfY2xQhrvt5DKRWzDWHoKWKF92ViMcDOud9QcZ3LVONMq2JqJlExBnn
RwGoFpc/4GZWt7o9xnmFWmWWJIbzqnrFyYpbSXzI50epKTi6uP26Xgli3NYo12LZELit1VzL++ua
/AZc2vm6J6OWjO+as0iUZgXHGh3aroqdERN1LwkQBEDCnu9NH6/gO6TnSHVCT3ww7hIMFd3xShgc
V/1uPCtViYamH/UJxqFpxw5rbs3gtSO3LMRREhZvUO3zaZRNauaOCcweKcSENkWi7BO7pJsUidt+
5Z3sX5JYFQhhIuC1zvYUiViXuV5qCt5W3X75h8LZtDfKTiqxw9HFALVWHDLt+VNE21d6ksvqa9t1
+UC3WRvlbp5umvoqlR8vm8S2CFNCXVPBzCm7Z5XOhSoCUQZBYsCif45KNLz2rAaXpWx/tZMU+veV
bqS6UCOuoqWqGtiOCC0vsf7OM55EMN4DUzWRmhhoO46OehBe6Qz9N9Xunn/yYHDrZ9uO8SSO+TS1
0fd5MemKP2JKDyjWdEtKf8rpNLLhKOmOFipjD2lsnLrW7vJt/ot7OQln3IswyKMs5WiCy2CaO6yK
d2Qn7rhHpTHlLAcDAJiJYS/QRJ2tmFhEqzH2SXeqzQDongCfAIopBkDoDvdvDHnTSsUFeeyGZ7uQ
Lu9A3/xXpUl1MyacTsdudk5yG2e9qS5+KQyFbYFqIjY6LwOzt9HtgDC6AxKlO8NdGr2vkWQHaJfH
vMcLCHTHotdrma3I11mPB2Xn17rhLXi2NBiAmGTNkZobaxqPGf6FuPpahC9L09u56qvzm5gVfiY9
VfqPsiV2kSs2gN6dRIxsopQ2iT4JS+6RIacoRLZa7zJNd0gtcgLVpvWvDs88uFSjNH8u0+aQVCaG
E2bHYnzjqCvvipmkJRaiNhvpLmfzWjSuApahZU/QPElfgLBGZmwMOTLw7DPJkR8ui9600tX5GL/T
zGOqEXC2+1EHdNrWDEiFanrX2SOpvDnmoSZvG+ZKHuOEwijpo7yF6q7ivjS4eP/9hmFuXqsGxDHJ
EnUT8CIfnWqrymIML4B/XG5sWajtpgflgfoUjj8u3+I54CxNMFaSmGtMDQuNehE2Mgd08FJ6Iq/0
/1VPQgCUO4fCoWLH7Df2oKkCnvmClWTmQrW+7UNApyCp+N8I2k9STTpbBLT0/eVz8i6U/n0VpVQi
q6HWoSfSAiosFh8Hc3KtubOJpXMkbZZWMHFpWaaM4Uh2OhjTMVE3majfWxGwzERQfwvPg7IrUtTX
s1ux5XxA+n3ObnEljk0Q6UBTp0NcOILXWIpRW+EciCfB+nh1VZamnaZQCV3jWsrnHKCclz/Ods3y
dAiTqXglcxMXCj2ELk9OP76Y6mNav/aRnwkSaosvYlm6c/435zIAro4tTzo9wthY2pG+rSqk1nMX
ecsg7RO19y8fbLvdupLBWFdXKGZNMmR5RgTUBLtBT/VhCm0DSD31tfYgPWA176YCZUsPjEjscQ7P
oivueFX8zVCw+hWMpSV5KJq9hpelEsVeDlfZTpgvbTTn8mk3bWwlhrGxylBAqUcvVANiW9kVboM4
KZqAx1C5U1qbSrmSxaRJBHWjRqNQVoMP1/UsYToASZqrP5Z7zak+8/N13uEYOzMqsTLlGIGuXz5N
qHQTT8qCnJdM874UY2saGYy6EXGFZqaAuKQePb1aNHtCzeHyt+LcH/vWqlEpHUiMvktSPutC7FYK
r+y2XVE5faJ321i5XM3oo5bQRpz1KFg2yM+XN+325xgpMHxz4KTokTvEFDnZEwF/aVtPl8+4XRBe
/QImBUpnHeiddIFaRN62bwPBM4/CJ90W0OMkAXeIjzqMM1e8Esc4FDLK2mQlMDM5CO+Lu9YpHSxq
vwIi8Bjv0gOG/C+fj6Ms75DR6wsG/2ILLFDaKR7sOIz8WZfcdOSU1XlSGOdhkKxKLVrvkIxdJxhO
Fb/2WCf+b0dhXAdqqZMim2hale+0ouQggQHU4jFr847COA0MuNXtQBGDUHu+KeshUEbDmfPXy2fZ
miBVJQOziMCP2tifybp0GZOwx8DJzngcXOFV24G8265AIGAEADTFRBHvIbd9spNIRtMxMkCUuMEL
WZxvU31xovY2ynmN0+1ayepgjIKblhANeOXTZmZ3TF8zLwWt7z/WFyCwfrPASdl9L0W7Eeyc02nc
PJ0J+F9Lx84OmvofM5Al1UMpS2FYQxhdyWDMaqbwoZd5UxH0ks7sdyWGcfF1b0pDjcVdf35fJa0/
UwiN8jjumyDxeQnptnNaSWNcvdCKZZomKImqQbJb6vctq/IVOLZOWWMqCCU2jlpuH08H1aROkRlZ
WPUkVwVNxfwXQqYZYJg/UB7AdnAEzwvo6YDlelncZoABcsT/S2MsOooIoF5pM46Iqo/JfrvJ/pha
gD5dViIYtegRwchAh6ZJ/Sa1V+8wxyWn9kS/+blOnI7B6IQgxXPRmcgz0PXII1CPFtZ1gw5EPX+f
2vIqmr9evjb6my/JY7QiHzW1GBC2kGZ0wSSi2JsdUbwBNlO+q5uM85G2XdXpCi0m8ZYivZ8mjcbo
DBB+/X3qTi/W7Arfux+TVz0s36H4qT3yFgk4ymHRMtEqchXgiMsxO4CEdG4+qYtymwvyX/mMXx/O
YjyiMcZaB9YlBMfiLVcwV5K+VCDVvPy1/sWIT1IYjwiNUJqGoqRQMPSqdmkXeMrBT0DRqkJsqXGM
mH7+C+ph0YtdXZwKgvpl1FDSNZLRM8hBHK9T88YAeYpmean8XZUeLp9wUyCFLcDiCgLaWRKXNmk8
0KYzLY8rV2h/YoGKHLgYQpuFQQt7+grYoy3sXn48WB9myTCH8XtX5cPM4u9UV7ZbbSdprNp3A2iN
NKp/4XeyX1zyDfzCP7dN31HH+OPFVA/OvttKIKPwYhTPWQbAbD9CPeyQWK/o1/rLQ74vKtrea1Br
5XU2Nj3JSiRjAFmeV6UQ44xl2HtAdren6W7Sao9kX82YQ0PHvVDGDuJhkIWYdmijH2QvevNnur7b
utiGozCo/HnCbbW0gHCj6bqhsquagzSGtVXC9YuHMCh8jNOCkY7f9N6+w5MY1vuDuUYf6B02baU5
+YymVA0Tb6SdKBVXJl7Rl61t+81knQQyZpCbokGEBOZWS918Wxi56eRCXzvaCBhjQnHaNSXVvXgy
HjBh8KxYKbGNvERXPKprG0R2qhOJZbSvMf/rpEIX23EcHUqhDsqp5r7wtrX6169ltzkLcxKWWc4k
37RENzcq2NCo/CiE0OkW2a4j63WoVbRNZG1nmv0/ZBh2Woxnn1xzvNRmFRNdLuBNo4yhme+Qgyu/
2Pd1K7Z0IixF+vQsOoubaXbSAHoh8nR39o0acwNHOGXoIs/QtoLZWjaT6QhtP5pVAtldLx1lKf48
dEruXFYMngwm1SFGqef1gpcscoMAoGi7hsckuS0BXULw7iCtYlc6MOhpaVMDzdOWRwUUFd30xyyf
SNdkVLP/XwITuxK4/qWnEZlML2H3TSky9/IlbWYzawn0HbHSgpI02NMC3e57NE5BsPWW3HdXnZ08
YblzH73WhZ3cckPXlhWspTLfPySzWUUjGhGdT8fOCHrW4RHUz47q5yDSyV84p6T/HhtL1vIYXVCr
QQKVL76Ucmu8TvvmtnpM3e5qeaAYVFptF59jQF/xoEN4+sG4wgKTrKnWQgMnI7SX7DVMvlw+F08A
6/raJCzUjCogCsCNSOBMJOWf/yIDbamPClK044B9BWTzkQZ8OaL5k0D+JhSePs8ZOGFZzZKlYyAY
zWrKcJ97OQVdo5hEsjupvwO1dlkhZJGJ9BNQHuQaLBc+SHGegZPgJr2rFg5g8dNnJQZsLqFIpgaI
SXaC/98ulIn7xaBUlUSRGE3gc1VZY6vAQrwsYivUr++T6s3KqCXNJD/BLrEDEmQx5l7QhojiQ1nL
/tQb6JyGNk7/Vw73/52VzK6VFk2MqT4Tdzq3n2NddmrSB5fPtRnr1wdj/EY65WQoQnirGTlM7iUH
3ZmfAd7+Nar84ipJsAIG0qjJIaotowtyF/N+AE9vGEeCJmOLPV0ELjpbVOs2ubP84THxcqd24UP9
CORyia3uuIM+lz2mLDK+JESyP8Y9kv0EAza+6LWOCkonoDM03uKNjcfHod2qIK3vmnEuBCVucAHh
cxoS4H2BmddFfo4ox/mkHDHskGSY1vWQ0ee0sBvQDG+D2JUABPvWHcDEKPulP+7Qdakt97Jcnljm
dZGLSlFgQR6nmx5N7S5V3rjpwWbtb3WD7y/hlRmOSdwM4KKi1aPZa1sbYCwZcbGg7LWu7BuAbn60
QOYDTlTunsHlyCCzjTrVShYrTPHIHnw9qJ4ovqzxoN5iNHJHMPcWuaV3+T43nzMygP/xtDCRTLJL
baQdm74IJ5RFduohuwJymD3fUbylxtZ3/I09mXros5AOUgPFwoI03r+MJZZaSHIjLiU/L8oBpBKT
m4aTejDa/k6etNSxhhZAvmVgROGXuMOo5iTMVyAEw9x+Q67SCNxnkZr/iOboR92UGDwm4G8ewQ48
Tk2g1ZjAiPKe4yG3L0lVwVIoAy1HZsHE1Lwi/VLgs0i3OtZIoey3BsqlxTvkPSipOEpOncLZHa3E
MVFOU8oaA3xQ8hSVRBee211a1RZLDbQmqLRMfYXdqw5ds8u6sBl+VmKZCBfVStLOOnxVn38X4sAQ
Qg/4f8dKDEr9B6mJI1Rc9dsqhiBZ/nWzTMjTejWUswL7sdhXbfYUk1y7qWYbT3mQQPJKSlS3Lt0r
dS4rw27Ak12HXSL5giYUrljmfomngIedkYMJ5CXAHcScmupm3FFNzFsiA1MB6fFRomZGMYlAQu5j
jP0YNYYbWpGPgTvVJoIQ/Z2a/pLG+mSMY0xNUiNFke9np0MXMAd59XyLFMlPvchVOfg8myVB+XS6
9zmi1X0uHbHAy4UcsxJBw2UmgAIXsXYwAk5EwTu4mlunssTejdIhQFVoBqqz5iYJPxhtus3VD2EM
xooGzKhUkQQo9D2N8IubGLZkx4COTcs7K/gd6IPNT4sHpGVJxgbKmaYUjTrRDttQ3Q81CBq/m91o
pykvKdyMeCs5TAYRg4Wilw0E2in+pJuFK2G9DS35y6a/OfIla6qlQBL4+Vg8TJXU1aSZsH2Ku7dm
nOGHgO23q4aBIYzrSpQ6izGKLDWnfkI2CNC9h/kZ8LeUXTgKkn3yVNx0912A1ysPt2pTRVZCGUcT
DXLfCBjf85VEwYs1twCKDZwdjgvd9NwrKYyHmaRuCEVanNGX+LMAVspUCLJPeaikYK4Xn1JV560b
bKvH6TKZ1Bo0B9NYA1POJ9iSspX4qmzA6GAODxwF2fSdq5OxcdtYDEukPTxA+vZOAqr2cA8qBzCl
gPsSFQDUJK8M8EW//MYoLVWIM7+9ks2YgCmUdS8UUBhhR3NoZVcGEsh7IbXdk0MYOjw4Nd5hGbdd
RqQMQSgJ1oEIEHx5N33qRGwA9R02j1GUm11weBKO6nA+JDumEpJWrBQdNSOE+EcAKB+60TwYI29n
fHOZTz5dJtvmWPIxXmYCQxid3rOwxJocDJCO7heUlQnao3rpTVx4Nd7hGAc9FmoIlE18Qewr/jBe
k6v+U/kJCGtB9SVJXLr0gyGVHUdl6T96QW3eF05W4SlRLGsACYnk1yJFFA5toUjtJMUmV1Y4PejL
sviqxjOpddthcqvu+bL8zQChYz8WHKEboJRkiQ2tootr4G7u7aXSnTCVWnusq50O7trLwjYveCWM
uWAMthpzARRMpIytq4BSKLZuFlV3L0vZDhMrMYzrzkA0LZgSAIbOiMm4jaTtE2Eg2BKBh2aykxBF
TjSSjzhRA47SZY5tY0jcXPx6+USbUkwZXKAWEG4xRvQxFgFMcSKplsHSMaSofcoFv8t4QWH71kwN
/7MkirbJCIm6OdX1PqWrBx+D62/g7Wwm1CdZbKOiA2j/LOU40J/L2n7LrWQxj/Eo0/WOKNCG4hug
V33pyYz9HswEdHlLz4LUpeQdMqhXAWAygGTK+53+2LZDW/0KRvXFIh7UUMevEHZmkO2WneGBHgbY
nrQHQqMRx69sq8yvr6kzNjD0pmmYLb1h47EUvSF9HUP/slZuPzgt2UA3Wqe9HkYGiVItMRfgXP3E
R1vxqytODLJ17lTV+9vgzFmuJDL5UQ4yW6OVKLJWJwAqewnCbnHm2crcWo8VO04SQHX3BoBvas1N
W9HmnHjzVlfy6d9XzhrVpNIilEiT0jA0YAwOogMFpiqfAE7lNtiJE18UHk/A9gtmJZXJnpZO7XQh
RVsvPhb77Co5rGsfXJj7TdtcSWNyqAo0wl0EElw/72EmulcnqqstR3l4S6X7qettLd0lSh6YD5zL
pepy6eMyCVSajxKyQ6jsT3WSZNSVQle5XjCKLcrOb+DC8SQyLq8WSKUumwr8LpGvwPQfZI8IogmA
JlugzjwDR2xCKxM1FW97Ywg663uDnbKIDMBo7mydevdil3Y8NLqtCL+WyWhPnQhdn1C4PfrmHPaC
isQ0+AZgaGNHMcXoWhkZPN6s76ZUSVdlDaTTqs4Wo5YhNP73fGrm17pUCmeKp3vkdceYO6O1ZZUq
8jIMeYIk4QzGcMlnALCEseTPivhqWvFDkyKXyfq449j/1vNsJYhFLjRlsDTkEcqCZehF3SdZ4FE1
b5r6WgITrGTsTRljBgnUwXQgmQAlUrijFqCGgBPiEVduBn1MawBbW6e8wOzchpTMYVlbcGh/DtO/
uTqtIX0B+SilaWZVAv81Tosp1TFLoal2pZFPqhFjdqKNlhst114AAjQctEX7YmjkNtWMZ3mMDnKT
PRa5dhCyaTfB1Oxyrh/6rvVHsBnclUX9TRB1y5ar1G+zgTh9GMucr74Z54ABqqISjGFbEGl/9Pri
gKE8DJbho9B6dw7YoDKQ951nCN7vTTBsZgsriWyNrAzFHo3zTgcrYXTTftEBpdNdGV6yH36MR+JF
vsDrkm55/bVERvFMNe/N1KjAUUXXXFfsEL+zRc89n/zxRnNs0fdD2UlYRQDa+RFFMDcHpSi22I8U
cxAdhL+YPlwfj0lVsNstFJCH9Ev5XgICJO78Qnm5HMC23uNrGUxyssT9lKLGClzTGoXNaXYKCxye
AORUFrD8SpwTbZruWhyTi5jRKHcEjtdX9H1zpFueppv3oIeZ9/zlwC0Xa+g6KMxkjNBjQevjB8N/
g4udRuA0xqObZZQcOQ8WaXAuX+GWg12LYVKAceyMDPvBsDQVtW/M9Y5BDHiHPzZo8GjoWB3VFFlB
UV9jQmKqW8mo52Ma1N7gmgdaXYjANRHfKF7m91d/nlIx8pjbm2bQPaOilwbUqydX9ack0MCI1F2T
gHBu8DyCvMsyFdNCw4zWLj9+qald1Ewa2jQwbgGvi5M1u29GQNFLK/6GDbXTD/kMI4yx41AdgSwc
zWmgfp6d2TOu4sL+hhW61qaMXbyznSkhI40x4lAY5rKeB1xjXB67NHJKLfX0RPT/UAkZMYwdm6RM
mlzCofo8tqspdiqV11HinYSx3Ql7ZRrKvGnQKm/p9Cz1D9P0dPkU5z6WOQaj5Eg1dQkTh2kwALzW
qx8whnIA1VICCI38TjhYz0Ao+a/Kxyh6ogs6gjW+UOtJCJOpbzws94OX7uYdccgr54T0e1/SPsZb
gMLFAjKWlQbCLrppNFD/LHTK1W9ytz92N/yphfNMgLlTJhMYTMOoqhIV5O61rR39ub/Or8V/FvR/
iR1fNUH7tfzKOeRZYP4oksWzNCzgmoGqLQ3S/bAfv8duB84MDPFirIzX2Kf3deE+FcZ1VHIax8MU
4z6T3DbKb3lyPZiPS3ONVR9b7TJO2/H8Nc8cjfEeURtblSXAVdFZdjo0PPo/B/V5I4Fnzy5GEOM4
RK022tKQ04BEvS3Ph3j6vJiJEwuPMnmam6M+fed8NTq4dukqGR/SiQNgbCQ9DbSyre1F0z2A2gD2
oQZkyUi+ZPnoCXPrVlJ+aCoh4EinZnZJOuNe+mpWp7JdEphhtNMD3aPseHTdUnVHf7rHN/WwcPmd
N5LIMw+FcTl1p4ZiBdqegCR28tDa6Ep8p/4GtKbp+0w9r690PrNFv6wmYSZEwtaNylZGFUEEMqMK
h5ODddk1fKMPkgWNH+lK8ADW9bY0AEyQPB3oxIW9fOEzltMjnV316QewmwtqITV6aPRZEOuDF5Ou
esuIbNhk1D6DsZM33rcZN1bSGAsdTLWKtB4+vdQiNzYOkqUBFO2Zoz6bfnUlhbHLUcDiRz5McDml
PTtZAsq8xLNuwp0xO/UTcJ/8v/I8K4mMgQrJsMizksCvdkNr921606vNdd9Iz6CT2AtGBciWNuM1
s7ZzpZVYxkrDrtc71YqzQCGYRJB22bX4iHYd3Q7GG8vivbHovV3SFcYsNaHSpiGEspJjtbf8Eikn
AcIAhfbhQ2bzVIWxxchcumGo4IES+S3Wb0slssOUV1viCWHi/RwaGK6dkMeke+mxczEbg7VJIL58
M1BMn7wSqsLbrKXf5PwSNdBhgrjVMNmKRVMDvCDO4GMSAjj8+KUZeBF3+zOdJDBpRR3GfdTFdRoo
t72X7erA8LKjBNyx31lWeO+YXjoPk1I0dV5afa8iUtiDO+RO+qRfF3vBbh3MKZcOpRUeZRuNXAxi
O9L0GxwE2y7s13nZZowuikmrLsgwujJEHTKdn7PJOk5mWjlVHd1fdi7bGnMSxniwpZDlJEJzLqjN
1NFSybaqGN5yf1kK70iMB5P10So1Cx6sQpF+MFO7sip/wANMG3L/sqjtPBuwOf9TSLbTklZGlIO3
PQ2yZxHoUq2bYT4scWYfHO1N4tAKUeHwMm3eARnP1UxCGkdTlQYSoIgLI3GFRHVMwGG1MQ9gcTOZ
WJ2P8VozaBILU4HXqnrNrrL+2IZfwblr6/1jy9u23cxAV7LosVf9lRwLKWMRDkkg1j3I737o9VFX
HoGT5graG4n+HA38PX04fTvGf6lTUcwGfVE2IISv/unfeSCwrQ/E4OE7f0aEp/yMZ8kJkPO0BnUH
EfuN1RfRDJrqC0cdOd6LRZCTDUlLBQMuuYLDQlYdu+odaGd+YHg9+M8nYvHjhAxKYaljEhSYsBnH
wRaWAqVdHt0ERy9Y4LgmloDlmytJEGJJCdYGuuwvy3ivKncNVuaNwv5vl2gw/sPsh3GyYnyolDRf
LGPs7NYkN2E8f41bs/KbSvOJMNzqsnZnSCRQlfz7Ugvzf/0ZTFo05YIJ+tI8DWjjTzn+bPxRRAI6
9MxzKf+SS5uAdACIvC6zO3upXjbgHoNrnt+7461Dbrurp7m2QzfaN1cjxrur+8TtSzfmUjSfj9u9
W+JJOGP5odYKtdkMAPrzi73kSrsEjfK3BGA0IV4O8ec5dNTI1j3Oh95OdU9iGQegV2aVGQTOO97T
gUzJTg4UoD/fC0HjJNwy9L8Ei5M8xgNYs6YCHQyBqUElUHKjq8QbXgyvejbBVPxYBDyEle1s6SSP
yS4UaW4EocHLdyk1Oy9Sp5R5TbHNx7X2SwRboOiEXtQSAz40fSf17PCKV/3fqL1sO8+THCZzCI1W
a7UCNol6lgogw96u9n0gFfvOxiy9DJJYlEQG+DjeoPv2s3Z1QtYbCIIadgNSae12fG4BgjvtKGG5
Xv6vfcp91W5WD1YCGbufyRIqckSvlORO0dW2tDxX1ujVIwCwWxPTDW7WANMcc/eX7YGjLu/I7av4
Kw813QrtQ39pdzWofcu44Fgc7yvSv68k9K1cyP2I8CQv1w3kgDNy4XRGeIdgXElXi3Odp1AUwJHZ
QvZaqW+Xb+m9hn6es59UkfEadUf76SPqK1Pk0RXT6GZxK396yg5JMGi2elvETo9Ne+Tth8g3vwp7
3luSd0bGjwy6LPZCg/xvKG9H8py23HEwng4ynsNU8r6MFKTMVhbnQBzJAzqQKFXz0aiGF7mJvytG
6nVC7U2gD758wRwlUZm1UNq/CCNpwUNZT+3UxGAPwBrbjgdz+C9vr1/fke1Ij+qi6zotQGJLvTiW
V2FmY4ffN5+x+pAHg9N56qtx3xG7nX26/Pe3FfOTqauMbxnGLqzUAbNZKkA+scLlAcLYo8upBDVz
XpnlXwoepwOfOZa5WDBERSuu9Q14UrCzs4u/Ts7sxo3Nf6tzQoNKtXhl7MkQd0KTlRnEUb5n1FkA
VsIPDdSgL5gjuxaQdF2UjUuPllfV37R5dT2ZoLxN0BCwag75+fk04cc85R3ieHWkbNa6uMghq3MH
twQROeociS0e4iNgRFArEJxwl5Wgm7CFxh6+VPfzERiTXNyZ8+4v8zsYFzRgmaQdDGoix9kDLDY6
6MXVDNz5zOdVz7myGGeja0KXhOi1BWBZOOKQQHaksnQ/u+UtQPAsn/E6pR4mfZVKSdBX/8zRrbRg
jocHCMuRwU7xRBYZDcy5JoEhda+iIO4aa9qHI5cGlCYkF9SSZR1tQiJao5BkwXyo9sYVTRp0u3xC
I9bhXRsvr9QYNyLImizmJby1fn3dP4OP79p8AuCzbmsHxUOM9bhMWrxbZFxJMYv1UJlwJUu7N2bL
kcLHUk3cy4HgnOD6o5prjAcZzE5XagGZEBY6XAEJF7EVxTF8GJroaNfZUyjDyijpoPCWuTzN552R
/n1l7EUPtnWrReJXliAZBHCqoI+uIXFxW7aft7/cMjuPoOfYiFsEvLzaHwAkV/zyHXxuTm3rpvKQ
SBA7vVKc3K0cy9UX3iuTk0uwFdVFqxcwYuKNAPKzZ0ojnh1QwAo0r/N0v/r8t0WD03EZfzK0k2U0
OhK0snsom8JGH6417i9rDif0sNPsmtGNahuhrArsTwASTe+ARF3AMzzqZi/YOFs7HUoj1DFXlAR0
GRvtvdDuusUeY+W6lWoRm+0ZJzXifCx2E1pMMXIxg38wwL6qnco7iQtnQl3FpSMxrqSXZlGoRhTY
ldv4rrprr2Vhr9qURgsP/8keDO/yl+KdiHEkkjpGba2EkFe9mUJsm8J/fU/pjBcZxa4ZtARepG0y
xR7FGp8qVl1Rix4nAy/9urmOi6HEyKjsD0QJLh9wO+sCJp2iSJju1dg5+UyrMnBrIc2MJSQNlv1z
ui6SAOrwO7Nam6q/EseclkhCmQjTe0pJeZOa3exLiAE857j9ClrJYbyjVEs5ao3wjsOr+OM227VA
looPumDLd5VX71F0d7TOBaZ7KNryMbUpNgCvaLXpoVe/gXnr9d0QyTqBOcT9QRmfa/M2LgWeg6Qa
eGYRKyFMriXEUxSXUfOzRQNWChMs8AvGJG0Jc7k6kIQNndMq3MxodZA4YiRXkRSWMzWdlaYWJiEJ
5kG7H8zqPi2XQzcVe2uW/k47f8li6zcNNt7MaULq0B/0QPNBtLWXAmruOVBPedhc23W+08nYGZMk
y8D8DP46PCv9LnKLveEnHmrHzVfDmcClih00p2rt3Od56m2rOB2TcWtRLypaihXX/71FwB8c0DIV
zyo2vxwwp1WKVkHhcT+mDGNoCVqsQCF18fMMhroYsw/LDPJ3k1ek3lT9lSQmii55KaY1uAACvfqW
TNe1sc8aXn93M4VdyWDScbHoMitMZvrakfz0ddllQWeXR/CuTTYPgHczCfolyxCZRz+GvoVIE/DK
SDTV7vuHqJ2cTvWn6c0yB3sWHy975c2wsxLHlBNzQe8i3ULWY4SmJ9WPUdm7lyVc/kAGCwPVYZsO
dD4Yp6qFF6J/bsMvOo+tdzu0rE7BBM+lUbAONePSxMY3DxTfRnmI9mrjUu/LHyrgXRoTWloSl3IU
onzdysP1IMvYVC0zzofZdhGrMzFxRZeLJSywggRLHWRbcombZk6Hqnx6M+aoqWUuQNyueJVy3tdi
Iok+DIJcVDharE62aP2Qw0/ASOSFEt4FMu4hR2AexhHfC8wd2FKjtIZ30kMHpyeBI3ICrvVfRcjV
bTJuApBSgpnqcLg1VkaHMnaM+kEsBeeyriub7nUlhvEUGPyK01CFexXEcASxSubUrXGnyOlNDEAR
U5uu0hRQZGY1tjZeqosdN9GelMu9GGrHZek+13neOLJi3ihKn9mj1Rz7sH3R59FRYuFGVMfMlmTz
vq2j3ZInIBhWDH/pB3/UtLuG6K+EWNeKNN0WSn2rZOW1FRKnNrMbQRr8fJAOk9w8WUvEWxrnfFB2
UyOssbKGJmHo1511jwWWGRVn4+Xy5XJU870+s3qGjlGtxmGLmJIDB8YUzF0VdwdzGjm1re0igqFh
iBUskwBoYQyvCRdiVXUZAtfpJzd2rB9af/Yb9Dnm/yPtuprktpntL2IVM4lXxskbtEl6YVmJOWf+
+nuw/q6HwlIDhxe5XHK5B2B3o+M5r2VnKZU13f+bs11lMmbXyn0tlK0W+4v2mBnnGnDXKsehbF/f
VQRjc4YW6oWSwbLLWahtpUp2OkmOTRJPHOve1oWrIMbUkEP3UjbhSZnF7DK30kHrwy+3r2v7kbyK
YMwM/KBzo9R4kIsq+2Q25ks0jcd5qo+tPh1jRXwORcIxbc71sS3+OWkINpcNtFOCzAckyUFqF0sa
eeQZHyFjaannqn1sjz8yiyFfdDn2u1wKrRjg3RjegQch35RU+JR1KPRE41tgRpeoQGlLltGeroQH
gxR3i6FcRmwch5n8aZQU0b996TzDYMcBjCAxOp1W1+SH7lTcZ05pgwTcCj7VgLBNAObIC5N5d64w
UaSZG6h6QZMkgM4bnT0VoSU1P28fi6OuBv37lVvBbEGOHRKkNXJ8qIcnIeEtLm/3V1aflHEo8SiN
lRIiRBWO4E/Evn15zvayX+xppRxDPsSqnbm02idK/yL6vMYt74CMbyFJOJRApYx9Fa3a3NgvPAZw
6jk+JIar8zGepc1lc1BFFJkC8qk0T4nxpkgdkHo/R8bL7W/1m0DvL8M3GN+SafkUxRWsUPXln6jv
+voTxb/D7OgDfxSEdy7GyyhTZdZGAi8jTPeK8BzkJxI+qMtbqnJHcOk3uHGFLNOY2BOgcJm4wj8R
sdBdjyy9tCPPwBxutVjKT5AIYpNobP6VWyMgDiYG9pMVxsREgg3TNCpjv+qIU46DrcgHaXzifLZt
FbxKYWysWBo1InL55/HaxZ4Gi26ppMBiD78bM/ZHE5ePNEZ/+8dLvUpl7K6qQkU0Irx4dLFCnIC5
HdvxXtCgMDR8zmyTxwj+cbn33XtfRTK21sV5PAYlVKZx8ovpB2eKteuNfvpFHC3hJS8t8S17FC00
P9odOQlwNxZ3/2A7Xb3+CMYeBTONQ0EisT8e9EPvl4CWU9EDAUqRz6Nff28q3rpjxiDbsBoEXSgg
y55BBG0eykO+kzzZTbwOG/aFU52GPfhbndRu3NzPc4vCMfZOcSm9eVddwIoG6ECCqbzxSMmUKztw
c/SY0/vORqO53v1HTWRsWh9CTUqBCIWdkMkZLxrAUHM/3Jtglq09/chPPLbHZoy/vgbbxReVZoyr
BRI7B95/gftPHGwUYaSr/d7uOzC33z7i9qN5lcdk9MaghjGCOsRGrWSZuWD18kvJwzXYdo1XIWwZ
CfuHaWWaqLq0jwYxrDjvLSI8Rt3LtLzdPs/2QN7qAhkXlZR5E0zjSJ2H9m1QMJUnuktkSbsajdij
iqQRu/SFJf1RXRqLv9qyeZ8gRMJWDUAVTJG5z1Yd2iYxIL4n1Q+1zj6RXLBBZPD59jGpoXwwpJUY
5kbrWmnTJg5iH0tR3jBf5uoZiBK7GmNPyHOsMezd2wK339KVROZelXBSlcWAU55hdL7ihA/yZ+FH
LluKO4PSueMccLt/vpLHPAJVJwsAIsbME33jsu+5G6Chgi3M7/x+FO+b0b9fxXSNCB6aVMNl5shu
gh74+nnvdPF3zg1uPmurEzHeXswL1RiHGoMdZ/EQ7govcNT4Qk37HRBhtJrRjl85QnlnY7x7QoIh
UunMUwe+rOGUv3taMI9X7gJgv8mH3nCS020XZgJKTCWyjKFYxmmW2dABmR6vGiyQWPEuwzh1Z6mf
eqe8R4XN5y23bNe+rgLZZMuYAmUqemQa/wuH7KZyFoxY7YAf7MYVug3y1yx19cfbd/s+2/vRCP86
KJt8mUaTL11e0+c7vSjgwslAjP2UP1KsW+KawN3TLlRnFVc7yE7jR19Er0BTifeEbyvW9XcwziCR
hmmZSlSrYmn2ZPU+nHlXvK1FBANyJtElTWG0KCAqvmqhQ4ty0QrT1CLlfYUk5PaFbmezkPD/Ypjw
INLJEhsLNKfDhdLJrvjQverYoxNAPRA/UeQd6Yew1ziWue1Mr2IZhQWhcl9EPTIuUovuhH0UaTnN
5rdB9dW+srBcZ3POST/IR8X5SyD7yPdxm8gFOitQWKy0WoUzfKVbbQQojfPuX9Vor5fKzusJ6SDM
RghhKRjfJPVuLDBpVbm3j8RREHYiL5PSVJ/Mlu4KFfulAuKWttxJhcYR85tX6HpzzCs0jIYAWmrI
oaAQYW61WD6ZDoB+tbsUrBQ8vefKo6a3ehp6EBKB9gqmhWG17ypcSmxrDxTCWjzyoRo207rVl6KX
vBIWLiaAyAuU9WZT8QeQJsSDCQq95V7QZU6vdNtlXO+ReYvUvIzbhWYeaYXpi+S11J7/m0IwHmME
G3a41NQ3QhlEobMkMbBrsEbfFsP9QIzLMABJHWQpUmEgDu8aMEV9Cs8kBQcDSLvc9C7kUQ5vPzbg
ktPAaA+OK5ZTY6KINXGTUQ0EZZS4U+3MiZCvVDOaLQLAsDFWlfmk8G4fdNPAVmKZD1aUIIdaOsTp
9ficqvBKHQbjNF5lgSeF+WqkkPpckDBTNc7PUv0qao8695NtF7hWR2E+GZByRAyfRvTZHJwc1Hh0
5z1yDCyQBG9tYgmVXe5DW7TE1/4oH5Oz9vTf7pLx94qKIQysd6T+qD412FQdnzuNEwRtmvL1jGyH
oxpIGSQyHkxtNJyCKBaYTLGFoFm9yR1Foz7vw2uyksWkHKg6tdWI9V4kqXSuXrKKwmp2rUP84SJa
xZlHsrVd2V0JZOINsLDrSQT6JoDjkTvJU93ojtZmDH9BJItGo/fvOoAriYzbz9CMkBoJ3kS5Cx7i
XXroWntIUCN4L+Z9QR301eANGHJs4f0WVt4YXKXdlFIXKQvlUdIlX2kqD71v57YybgN6rM5Gf8dK
DqmSVFQMTLwad81e+4r0AEvg6ok/8b3tK1eSGB/SYb9D6RJY93wAiBigQ7A45s7oetPmMK+OvJ3A
raQxvkQE4SGwPOCxJk+fLVp9Bb/nuT0pz3xe+83nbCWLcSmCScKsQPUVGBq5VQetM2X6f3PA73WH
1WdqBITYiYzCf6+rfzRd7/eLdOlinpjtmuD1KO/ecyVHTGNhHlvkvaofzFZ70M8osYIOKz3IL8bO
CGyCnALVoPs2t7UDimCJJe8Kbl2Ipyzvg2yr35F0UoNuKbopUWxlexOVQcFdLsEnAxTZ/NF8zgd8
3yBYS+urDPsriLPQsnYrM3PCgteo3YzyVxfL+BASyy2JIgNT8o0lfcMa3MP4g+QWmAgBG24vLj1W
6cw7ir/wrzI0oKcR2VQVlAAY2bWe6V0vwxbm9pRlmjVKvNWj7QfnKoFe8OoC66kHO0Ac4sGpc8Ux
JlCMRVJ+FIP6a50A4vG20/rNG34VxzitIS0H1aTjz60b+MOdqVtRZVEVqR0JuFmKTRdu+zuAb9rT
nfrYixY3NN/2z9efwHizVpvzoJBQkJo8+WcWu4UD1E+vPA0v0W50pj86oD7IPHIsnlDGqfW91Ct6
gw2SIgUurKk704BRbIW3uv0b67sejnFoZSmm+awjfpjeoieKzAMCFm/6ieG7v4FlsW18V2FMPARq
8CbWOliGJADZz/gj677dVheOALZfZWDdXTZpvgvCnItcgFAiHJ9vi+B8GJMJguZlkYwlIigxk3uy
HMPo0ch50Fs8GUzcAxxWTPX1cFKtm16MT4E/+sDhoF230SlM509YYF7sI/Muj/EdypT3S1LRtc9R
jk5GWEa+HJXJoY/F6E0nlTZbUq0SJ9aQ/oSm9mIALsfSltSdg4KgHlx02Sd5KbMzMA6+j0aC7gtQ
zh2Md9/VFWmtWjQkSwq0yOrEXrWlWc2cYSwfb38gqkQfo9S/lMxkHFRTgyxvjjq0R7XWMkGyqOv7
TtuPPeqeZW+Ni2RL+Odtodvj1lfHa9JPunKLWVZIBYBa/qwXxMdusMPFCkZHRT9Rc1Wrexl+gi5C
+5PtXD8mbjpw+Q6oU7h1dMZTibmYkkHFYDIeATAbYwcHn6VNTzr5kom8sHV7+2d1ZMZFaXFTY+EO
g0+tqx6y2Ils0AYXVv+ZLp9R4Or2bj7OJyBSOTyfzFNVxmvFUtC3kQJgC02gRbTP2vRw+3vyBDCe
KssQj6cZlCjRBTsqvsu8AVee42WhyXTF6OowRvgVnBdkNstusKp3gN0KpMs89fxNMeEvoyCM1yr7
cs5Eep7WXUoL+BhOg7T+yXhE9/OJdp0Fx8ytlIc+8JEHkTaerzpCGE+Wd4NCxgQOGZhzb/kffxKK
NTvziQ5VYq330F34dfrtNdCVVMaTSUExtXGD046HBmt2z8o3+aEHoEOL3UjsK1eSDc5X0+nAn1k9
AHour9CgI3venBDHHAnjiSYQ1qBrhsCh1nK7TzC4qsxuqTzG6nPRjf5/0ljCOKBKivLCqPC2JsY+
kdEOIYtzW8JvEsirEjHuRa6momoaE55VFQGaJEq7oM3P4yj5oZHdjcGoOKY5wbvnra8m9b+qdBA8
4EA41j9g1qddFMbZiEcxCgfLqJ9G/VIICqAFa07MuW37V0GMzsplGCYBBS7NlHyw8kWMgeWQuLcv
c/uVugphVLTsME3XpwUd/I38MR/2Ydo7o55Z+VQ7ZWNie2yfkB+3hcrbGnmVymik0pb/gzpuXUBO
2jWOaNUPtR0/Eww/ZI972v8oY8v4WX+vvchtd4DqB1y2E/nhHS9x513BB42dx3zJUOAcQsxftGb5
GYzWJ1MbnBTtJaA1ugmYNSzDLErOF/6NJl/vgdHkKouCYcxQoIir7qEJithK5cY1UkxcBOE5Hozv
U665iRbthYW7m/sb93SVzjycEQr9S5BjLVH7BMkFtPlNdIXX/FDa9P7Tff0m2dOL+q1xy317n98h
5vp6WxN+8yBcfwPzgsrDACDv9P3xTi+dh235C2BAHXSKrW50RIeuF3GnXKhSf4xPrkKZV3Wu44mE
JZA56JSLjno2Pi/FaqGDT9mXfsfDledYMrtL3spBXY8C+rWoArsZ+u2Bypn4/c0z/teR2DVyoi1S
lXRwFqo/oyJK92WdGLY0vOjefOR9tt+kw1dxjG9aqsoE9xqiBsBtDvAXlnpQaRP4kniIUwCGfZyQ
I4insbDCN7LP3ng02NvFjesPYPxWKsqZKNCVPlWqnDo3rLbZhXFpEfEIughrqnihC8dLsDvmKAyB
xUvDW25Mkm00pt1KL42xWGH7IJMfCvKigjcXSK3/hppqjGOa+0kzVApRk2QnI9+3n+XlZPImHHm6
ybggKctaIo30IiOMvWuFVRq8b8U7B+NnsHqkCImBYpAG2BthOIohGt3tW0j+Mf37e5R3VQrGmXR9
R0gYwp0S4Q8h/DxxG/ab6ZUBFitdNYikiSzJB3Co02jQgVVSo/WwAMQxTq2gsobYi58TQHSZJ8PX
MK1Zv4bQ/LtFs83SWTgRyObI1+pXsM0WdRyGQlMxsgyoxdNyAqpxct/+TAabUoDoeyD9iLsWHaX4
ieL58Sboth7vtXQmhlfqgZi5Dm8WJaIb6Ocy3YVZ47W64Uc80mGq4qwJrGUxfqbCUmSsmPDUGjYW
EHdZ4AWyepFnBJvucy2HcSdZMRRNTAF2iswu9nBlB+QlZeLUDmWSTDHRxoGf4l0iEwGBCjcJKyxm
+jN4CLEJ1dhDqgD6u5CdaQKQHuGWg7cevfURGW+i15OaYJafdvbpkL0hvr8QgN0GnwXmOkOLl3bw
vh3jWUqgMCbaO2ymZNwVY32YYuME/kqPE0JsuZf1wRj3ImA0MTdT5HbaXeCrrvYa3dEJLLmyloMs
o0qF6v2j+oUbP23GLmvBjLsRGqMpQ4ImnYC+9GgiVk5mWzArByxESfhVBRKJIN2nQHgwTNVqBcGq
+ifg+tmytLi3L2HrdVr/FCaiidNaClLwF/o92uST9pUMsz0tp4UclTqyZCmylZqLi0qN74Zxsp2b
aGhqte9UOorQ7euH0E0xSB3cRTtx1x95HQWOwbDtmdrM04VIVBiWBFXQsCBfnqb9SF5Ng1f03mzl
ra6T7c7oYK+d0wUqpfrJd/0HDWpUbDRjS3t4Fr7/p0/33h9bVewqQckwa4rOgghoqNanyIi6J+94
m+2bJZD1mRiP06pxnugqKvnRqc4simLZPue2+Ll7xV49LbT77ZEgzXH+2/EYtxNHMxiIJTTrq6He
67KyiwvQ9RRmZC1pf5fNxiFXi9wSdZFD6c5xPzLjfoYBPcsEW61+0Q1eWM6HsCrcZlF2t8+3GQqv
75VxP12RK5UUzNhIe8MipFXb3evyOI6W5k6917jTe58NpNnyY/QMPkr1zEP528zj1r+A8UNFN/XL
UAEAFtq6gJZYIBYFUiPgRcQuiQ3+uR7PmHA2fjZW9xygyhY7PPPkqhfjgaYywJtFkBHU1eJqBjDC
i1j2y756M7PpMQsA6xaSz3nV7426+jqPxB3VZpcn5nPZyYVlFICeH4ESdfvrbGbYq7thcSuGnJjo
g8Ixqv50ouwhQA3AZci7lvOgcyUxYVGlBClI51EXSvb5Y+WB+Mqv98Hxb6BjcPyuwgRFbR7FUkHJ
XuiSHAXnKzCJJQGN+u9Az3NeV3YDSguFXAkpHUHehq91Vx7lBeOwiwY4BEW2b3+tdyCkGy8Kiyya
kz6UweWHsRfw8VqjCtWNe9D7zdixB63qHjNhzlRVrjHV+7Rt3tTqJcmyPTDN9m0QgBIivchT7GLD
06nCgf4nklVremjVk+K0Fbg/lvKYIRQRpenQLtlpNMGMBglpCUYHoUKZrQX/ZFFcgkB2MGYMsthM
sSu9+17kpIKXUqxwIG467woMyOTNYAE9yjXAwdiIxFU0JbdTKdxlsYydrTYv7XQCJiVGr6xAVkZr
qaWdGsyDpS+JBwBLdK2yx1GXbXkk3hwTnk7yNIVxvo0iLEhmYmiKXL8lFXi0jRkwIMofIKzaBwTF
cEGNdn2ZuwpGFm2pGM5GmXIcMXU/tz4q44hDGQk5rDv1gXo0WdVivklpOKEXZqBnHspPUxWdq1Ll
nV3cFKubogjiSkVhyegmNa1indZpk317kXZ0ZHEG5rB65OVDv4kDr5IY/0skSQiVWKf2ODj1Rf9p
eKUvPU6H3mn39T3ofo88Jkb6WH+806tIxtuqWaZOSYBqRJRjVa7DW84PgraV5y8ZbBO76Wd01kIc
a7QpTRcwqI/yPe2XqF5yUHhrwJtbFIZ4Fcf4TymX4zrCyJHfhM7khbsos9/JiGR79NAfqWwRWze3
/c12iHAVyThS1ZyLoitRLyjF3SRDXnSq0q+3ZfzmYbwKYVJLTcwrEKDgBRIP+k/1TCnFQbjnyrTk
qFvmt9mZ0n+7JLK+TybekzVQO4U5AmYN2tF6kjPCxZ0DVAVnL5F20k/abuPD9v3mHbyel/E5nRjg
gRDf57nCnbYz9/H7+qC4SzgDTps2AAAlRTcUImG6DjayCpwHlUydHiKgNVPdEuqvsvjt9qfbVI+V
AMZxkcAM+rmvQVuwjN+KWHNINxznJPz038QwAaSgNUk4SyiPTSB5jqMnGQMOLZ6N21I+2hfgptbE
uoyyA6VSGWJz1hEg6gdwgMQAC9iZzoChun4Ajr3g8NZMPj7njEhG9Yc+BBR7L0qACgGIjVV+yemC
kNO+xbbp1P78XNrVV/AVPAPO2JZ8wxbc+AHNh0cBG6+76HWyxrN4Bnn6gqk1w1dc4b79VPkqUP4x
9Vg6xMGe0496NwEDkw6xiVZ8Fzyaj+WxdJVvImaxyOd/XNVgzsSYlaAvBbDYwL0cNx7YnefJI/8Y
MICKIKho6ZqG7VD25WqVQU2xCyh5VSR/yoXy0SjBp9rkJnAHiz6yQGXf/FNbYkQyT5jUzyhsRpLq
pYVhLSIaqjzYk239W52KebI0HGssdXAH6+cZJArGACf4/8TtqJugBOVyNJ5q9C+PJA6F5S1DklVU
ajFw/quDKFHVq5Me3Lei/87IrDjYuD7me6316OgSD9Ttg7t4F4cahKmg5IRYjxGXanNWKwgou/G1
an1FeRPbV86ReDIY7VsUdS7GUgOJ+cH0VXs8Z6aVfU3PGNnYN/50yTAaXo0817F9kdeTMRepyVHV
jmSS4DrkQ7qLD8RWMf1Oh/P4cOAfq9vMPbJud2y70gh7yQsU8QdIoJ0pkc5LatpZotbWqC9eHlQP
tTQdDTV/GgtyqpvsaGTNQxvpTpVbcpHrdlRrgIBKf2ZSEHqcr0BDkY+Kdb0PxmMPXRCRGJvyXqTr
X81x+dEWyb4BNIqjBOFBE83aAvr39yIMn/KEPCmy8Y87AMwdMfY6poVJlgF31LoUCDjGn6297BTA
bsOz4tsULphvF1ffjTueB/zw7lLZsi7KogL6F5GdGJryUq0wvQyvnp+UfLaqzuQo3KaWryQwoWBQ
RMMo57CkqficteJ5kkRPiF9uf8UtIQgcVDqXTySZTWzrtugBE4bHyZhCS8GYvuIZMs9et+7KUOkQ
tAoMIp3djgfMGXD7k1L3QH3nKSCsIaFVHMM9DaLFnXAKHnmNhU2JgAPVJEVTVYNd15IHSZWBMAUP
kYPUL7SnjDtM9SGhgwIYKxGsgfZjqNQVlK8/LB4KiU/iF/mg2smI4ldph36kgaEVpSbj7zh1alus
7a2FM7Y3yroRF0atewHW8r9I3xQvPlKoJbA+DTY5q2/lU3RMnfGoctLYj1tAzLEZm4v6tMzqEt+y
AVLF4uS72DUxgk2AvR1Yw0N15n3KTU+4PivzZCrS0srinOrYOxpd7KWR1/oZabS7HCqA+R/6feX3
x+Vz7aIPX1i8ivGmgWg60IQUDCuL7Ay/XlWBUsnQpEXFaHlqPhMzvCgAarlth9sKexVD/34Vxi9h
lsPjww6nYrADNEtUbirLOwn9+5WIUjFqRWkQsy2AYBoj9UduNv5iNDLnKJsxDoji/7oyxjJabOVM
Ig0Okz2yPEumGMBagVkWigFsHsWdVPzTvdZ3pbxKZMxhKMcwrGN8pDKTbb17Mni4FPQnf7A3QzF0
QwIEEnk/8uru4GEWwywhAMPXRWG6ZeMiUbfyhsezsm1fK0mMIoTTjGQr1XSve6v2wis4NYGLU7ma
P71kuw6gl7z0nyuR0YtwJOj6yiHCauQnAfrlh9QOAxRTKd5NdcDmvzPEvKd7K5gyVsdkdGRQ27So
kdB6ZFfsxwvlydBPObr1A47Ie6u3NXIljdEPAe0JLYMVeyjW0mE7dAEzTFeltqZ6stcc+FOvm8a2
ksi4SVKrUt4Kqu7p0iHDQjJWocPw87/wGSsZjGPMpSlf+ghKKWML0pReJR630MeaHrUrE8GBJkmA
g5aYe1PAgCMFwkADrDEDGlft14NrYgX6y+wFVuGKX9vXtLUnzb59so+TCIxg5vrkNCHxmI0SXpk/
q27Co/Q4Aps991CA5s0+fqzWMOKYm1QxEwC2TrzlFEokRmhvwOBkh88Ps+nmrxfKNovB1mJ2GaIW
T03zwE+X7pwrU+Rybm9TChEJ3BJImfB2/urpA6ET5BTMsV5d2RMe6cgujHPi5Pb0QKm2DOCyc6uI
m+HQSibjt8Ygzxczh98a88giemTn9ZM5PmnCScwAr4zJituH5J2R9VpErUuzlzXPzD6VINEsMEl/
W8K7dn9w+qsjMT4KKNWhHmi4xqXo9kUUvSytuc+iYtdg1VqstNodcgVToWnzWKvJBYs6O0GVwb4S
aQ99l++Lft4Haf55NsBHd/u38U7PGuZU5YUuIBddCDgDMDzfcIeBqJLcOj1jgmpmlovZwUOrPqJL
w5KO788CqEsR1Zq76KCovEdhy2masmQaogmswQ+gulE+YiF0wan0HtXuQfcUgXht03hDimG5oqz2
GP9+jPJ0sFJF3XXjciynGEjIyjlTdb8tF+/2NX/cqoFjMGUTyQv4s80PuF5R1EypMFKttlPBFeXD
dMof0D515tpRfNHRj2Fi1afqMt7x10c/NtUZ6fQRXUUdZSymyLLxMs/iAQUp5Bhn09a/VPvKSzzd
kWDNhr2YF+I3h9TjRb6br+b68IwbmftGi/phwX4K4jiE2gLAEXU00yW7OTSTRfG/bl/35vdXCUAs
wSCB94Zxw33WduDERalqBKMckC0X+ZDVXOCErdDD1GSD0PIink/GdjotbaqlN1BZ+aH7AE7YRQLK
BZSJ0/gRubwzbT5la3GMHXUlqmRAqZI908BkbkjkUyEnZ6kKNU8xxnslKfZZn6MYGIWpM1Sdnwsj
NmCIwntTtwx6/UOY241F5KtJFMkw6G5fJV5p57bxTGPyuQPsBtkP3KU0jki2eVaURqf0fYwQC/tn
brfvKosOpcV2BpplNzjy464tx7g6JLsQGpQ1wL+FWfPU6FMKGFvUym7r6MepKGqUV/UxGaPsK6FV
xQrq0x/+JBoe7w2fxq18bNmtrGMtijFAtUMmkBv4YqWmPRrSeMa/enIneUJicnzvx31TeiwdPWLg
t0ki/vjV10wNSk1yhGNRRuM2tsEDdUxDO/ocjRZF4sLGqAqqxdqLHQ1wpKVFF62Tc6Z4IZdeedMP
XH8LuykAXB8d603we7LoK+rkVn1rkSzhLfZuaudKDFNgK+VJDJoOR25dWpZKvBrDCbpDQ1sYxI6O
W/AGhLZd+komoz2ikQwBclXqU6eTmjqSauOyB9kxcjREq0/Tsdip3yJsfzT2GGM/zRIT728kfZtO
cPU7GNUaUoOAlZtyc5+KJwBlJo5gZz9NK7BAoPOF95RsWqWhgOgFOAgAgaYffPWQicOcKJOWGl4e
vQ3991rj9c23LIXgf66otB4Lou9fBRCxHk0xyGVPBCay1A2uIH5Ogje86vZt898Kc9eCGG9eFJI2
GQBL8lTzLRciJy+KXQo+pUI41vFTyoP83xaH5hdyL3RwWJqBIVFLEQw58NlgjGrjwIu1p0FC6a2S
nb6b3KR6vH2+zeeKiFeJTNArRvM8yTUylFU1IIr3GO11psvfCPq2bH0tj/lyfW1kpZ5CXhq4cXNS
5rNYvN0+06ZySDSgxLIC0dkadxZUQa+EpezVy66MfwaD6Tdtbg1p490WtJlHYtDlL0nUDlZ6rpvq
iHJlKr+/DeDq2EkX5SCd+RWNzVtbCWIMyiinoMxjCFoUlDOmpN+ZMy/43XwS0N7RVRm9Q0wQMf6x
a0tSlmYhexgut/Ol+G6GxSUNKY4DmgVNJnhTmO/KqhAdWekLbGa3F/BTXOYJbDRKsstHVK0GjDxo
83ku1e+JojtJVx8yAcFqqHzC0rU/NkHnc77ClrchkikapkhMXWGRSIHVb0SCgt8tn3X/fR+EPmCY
Pe9t5G1Oc/gb/nRTx2QVnV1R1Sl33a9fXphCwQxHyNS/0IJFDqTow4RdZl+8ByfyLFsymHks4ZSU
No+1ZjMiISvZjMlOHUhr5gyy/9xpQC0NyYGGQYHowHPkmznBWhZjrkFVGAIJoHiopK3mkzLg3+0V
O87+xnzSZhVqLZPxueOct8nU54YXPCdPyX18NF4LvFSfg5N+N73ktSPSXIQbvG71NwFejYSUEIWY
KqP+tdypWq+1specRLTqJbyRxkXxo93fGEvf9PMrWUxY0JZwusqEa22c3lUid1x8+iJPjwCkVxGh
ixFo3gSnPQIIlRtubequqtGKvUlAvMjEAmbWxVHfVIYXie2TuISXpE/2sybtZu1fueKVKMZByqUG
sCQVdzpLd7lQ2G0FVKTk89z3HFfMOxNjj2OgtKRvBtlL1QEAJ14OtpPkWQ85jYdNP7w6D2N6vTiA
1k5oZE+Sp1MKWkw5De4nYX/bo/GkMEYnkawt+wGEmzoatFppj9p3mfBWOze9pkqrvPCZks5mTmCm
H1tBxI2Fy50xJFao87ZzRfhAtqJEVhIYJTcKgWS6iGPIYvuwVMExxUMRgXvKGIEZLcbfukp9IWn0
BZfIK+bxTsfo+CTVYZCI+FB127oFitmhwSNg/riBgBRqfT5GuQslTZpQozqna14UCWcTiGZJAD4a
kog2RjVGJ+uWGH8Yp8iQ97rZ7Jqxr62WyFg4bfE4NvZkGMcqnw8liuqRkrihFp+NcN73CygxbqsV
704YGxm6Ue/7osOd9Ol9v0yObIbubREfV0XpnWiyCmJMBVRZbFppVtmQxXBunvhAMY+1XXLXAkAJ
Q0/7ahcD2+BhdsBlJlr9Mdn3qEvzXqzNQ15/AJtLJtnUpGYJpeuQbWXYPuuK7B8PWb8fkvY7AWKK
h4KxT5y8MopF0dB+BGN5UIh2qprfy1y46zTw/gWpfmmiyRW1TDwqw5I6ty/5fdXhV8PSFEQdiqqJ
6FB/SK/0SJiMODIoFGj4OD2151i10i/V/XAafcpziMLtaUJPI96rDt2RCO3yTgAvYPCImCQ6l56w
X57Hr7xkdyNY+PV3Md4xbtsg1iT8rsaZnAXkhPEDeaR8t51fnLMzr8330U3+Ko75DH0iEQSjEKeK
X/osswRYntpEHKvhnooJR0RNGEhjUjEAGcBE+GGyUnvxMX3rZ4fA5S02fQwNNOS1RJMwTIdo/B2O
fpVT9N04kz6HVynmn2IzO7XZ+aIMyr9Wsk1wBwY5t8RFnSGjT7+IZL6btjShPC6i/L92WE1OOGz8
jtAjdnbjZ7acckYvN7rQvx6T+XgZkYZUNOEo6K0COuGTKeBaVYsiCppHOpi78MiKN/Tll2MyH1LO
l6UZaxmVWWmX1a9Rfh8GHNdAf/Wtm2SqakhCgLlt4iZ1zK+QRftG5DtZAERv0+/lItzddgSb0lSZ
0JsEVRNLnp3XQQ3UIVPzZuHSzJe+egazSy5DP4cftyVt9MZopKbA6SDfRXRM73allVU0xXqTq8v/
pp/Gx+ob7TRivwhokJ2IbQXVQzYAJEiXI/ljFPGrZEY5A0UPDSVRFgyYRrKtVvMLUZO72m70VLHb
WXMSo7lUJTA3hlnnXPBGKvKrcEZLhRGzgGrWi7CMyRn28SH+0ScO1jiVQ+Hmn0JHf1y+N7zhoI1X
VNM0ZOKypOK2ZTY2Ayo50XpUpb3GC871H02JTUELo68uSOK80FUu0QA4QorhNRdWfV8HQNDiPaQb
c1i//ggmfOumOgilVAAbUmTHf2DA9/si2OUPZCq6Ve0WZCmJ1fnSCyj4aiuzFU4Q/L6qytjSL5fA
hHBmQDozMmGuRZ0DoEPpnDgEn4k27oRGsbqgPQLe7DKE6kuUi09SU09WLJYhosvaJW0qWGWTOWIh
+3EX7KVBAT+Q4SyS6aTG/5H2Hct141y3T8Qq5jBlPFnJkixPWJYDcw4g+fT/gvq7LQpiH/h2TzxR
lfcBsRN2WGuJHE2jnKqUOrXQU8kOo+S5ryVeyXnDQnEGU0TfyQQOMpsOpVEeC4m0GP/zcsP5C8LH
TnBGVCZAZgAe8fRAjiZvaG/DZjRN0WTFgHoqICn6aK1ipQAsIzNRLpKzQNQiYL0pom0CdJeMyqEa
ojui5YcysiocHP0GjsluxJO1eHZW1oiUjGCC1cBLOvuOvUA8yi4UaWgBi1fVePmZu25EdfGTrrwf
mEXYs2pB66deMt5K+7oj7Yqz5lGqDXVXOrzd9Y0uMR7PGA20ZAMZrszmfxi2EBeh6xTcarKrRaQ6
KBagBgPqG80DHshOtmPQlyn29FU0bM7HpXfHHnUtnIlifSglwgJmeoylh6BSG35hr13xX40jiDdB
hZMuzin8Sr4AAeWWt9qypc06CtOiiElojPYyFZIqMkg5iZPuR0plZ9iMFZSvFbEegcE6tZzX40bn
BB8Zg5aKrovgi2d1uDNJomB5Av0m06ld9VD74QHPK+zMYJvLi32qUEWIB0V6D2Y4X+QNnGxlKOsf
wGqx1WltraLAC50KA8vPMXFeBe2x3imBEKCSGbomJ9Ztft/3I7Na3JRChmxP1H0RGPRS6sfkZyk0
tlZTmKWak9du6tFKGOPeLaXNMaaP49H2cHYAXCwQGPjvsa30GS8UjJXJqKxJxqdqUydWPUhiFWz+
gqpDUD1xqLuz3OSeUWMIMJ+/Zu1oOlbViwCC6c9jLwTmUJ+rpuH0PLdOvP4lzHtdKDsrM0VB8ZvO
ABsKetPd7xojxBMQDPLQqYQvhfly3VppWsQa61okkzZFZFAWIdUUf4nH2yVZbkQFUAitxcumaRJ0
TQ6TJPXdZFZ9go9c/sj3377FDvmFISFbv8m+KA72Vf7/MWBl7cOtMolRu+hkrmUczADIs4PU9KHQ
66d/8fHMtzcQJjcUNr0lYjqmYp6o/ljfROrFnI7dcn9dxKaRowpK31lvMhidQJCMAFUaqb7+2DyZ
hxiweNUjOJbNByPQ/fJOuOUNiGyqxEoioxIYXY6TroBEra7cMsXqSoXEBQPGnJNtBeH1yRiVGFMl
oZuiqk85lFQnA6uR/kKdJkojAcbzuHP7vIMxKqFG9RABiAzL5mfUtH1lZw1+BmjL3qOAhvEB2GDE
Hnm58pbPXB+TCYdd1NftpOaqP/V3QvoNjmgnLxcjM5wM4wzXv+mmla2ujjqY1SMIb49SSCacME/u
1aS/iSs45uY7UAH31wVd/5TY4/soCGvupET2rfqFMTzExuSK2vDNJFrPOdBnbjtqxn+fSGVbfgAg
MMdxhIllT/KB8p4Cx/BVu0cTa1dobvFL85SDCObVHste9nyMfNOrv2INFVQpnCNvPjfWP4WJRylo
4eSijVW8eCRfu82AsDi5nT0ArieDDglBdCY+1V1+Q+RzzfDjV6CmtLrXRtFG7DDgK0So1mrp6CYK
j3Jpo1j8UQbjaKw5zzOrhwx5qg9aVTwXY3fU594dDGK59aR5FtA5UkwAuYgZGNFIKmDFIMUiWFlW
i+i8dN3t3ANiB7vZd3qTXKxGDzKN/MoX674E1NZ/U0HWTQ0mMZWOWnN8XrDMnvZ2I/CmK3gfnvFR
sd7Us6S1pm8leOFJT2LNe8BTrfkUGC0ZqBpAw8A+B5Oyir0qT5VQYe/sDf9NeaYYr+aNAtwY8cgj
wKW+5powRoUTwLiALaNWfVNBISsUbRInvpx6HUp3tRq5ccvD7OJJZDQ3rQmInSdItMJDhn6DEp6U
/o7IBMxhnZfk3KjyuUkKNV59T0aNm6bSy2KCu9Vgn/P37KDuiW8d6rvI5ZV3qTe99jUZDRRbIVba
BmdTg3ZfHHrk3fC8B94C88YEzMcjsUookC60pFSlSw9e+0JbFUkQX0Jbcwqg2wXX7WqrkvbhCzJh
UmnDtMrJmzgZaDyO6OXYpwMhWogZHIRn4mpOVYL1LeAvsX6GoKb+nm5konVgyBI7GpNM+dDOFY2W
PtYRdvKvyNMKgHbJXvmgPmZgb6LTmsVp8jDud5Cfm4fopvIqlwgO2cWcrHXT+lc/htElXcOA15jg
gsupccb+98CjT97WoPfTMhpkqjmIPFT43BxQfdIOeJqB5P3bJ87qIIwGdQXpgRGFg2CH60RByEaw
2Ef7+LJ47Z8MSGzmPCt5jAqhLKZOA2mRHsAI+33xLQGCRHs0zuZNtZddLNz9BAjELQ/RdvNJvtYe
JteSBsEwo4We0xXBpoQ9E1CIPCfetMeD3K2Py0HyALP2MJ9IbP+roZuP2kvvexWnF2FARmviPpWb
HswCv41ddBe7owEFHvxqr3hAfTSPwr54vm6zn9m66OtA1i1K6gTMFXY0JCcm6Ys6AwQQUEQkVzpK
WJGzZ68D8qxxr7rZvv5OTupP4huHMcgfu130Wr1e/xGbTxWMa6DliAkVNB2ZW7csIc2yCrfeujVY
MEsfGNDmC4UkEAINaf2rsecOuG2Z6Fomc+NiCRw54E3DRE9gd6PMFbEfNbbl6LbkaE8m8O4cnt/f
zATXQplrxsC1GWkzrrnPnfBOfCKX+aydKP5CtlfxLiO+ifGq5qFf/gBBaCv1XglnR9i7KQJaB4GO
x0r8fTRm1UYBcFcZtc+5zi0jXgtiMhNBJaUmxDilCXQk8al0m8rRsNxzOx66xJ5yO/tB1z9zZ8Ci
Pm/YaWPWDxr9rkzsVLswakRR0dDB2Kfaon7YBaEr/myPdMkV5OGmi+mEDvugCcCSiufpXAeaW57C
C++yN18g6x/CZDClsMhzKCEitW4YzJf6J7UpIQKGrDMAVxXRSPTFU+qVZ/OZ3FhBj/V6HWgXz9ae
NxGzFS7WP4WJR7MYydoo4qdQklnl+Fe4SPkzdVvV+bUcJiz1qppnSVzi5s3IsbSmdEYrf9Yy8WEW
ZG8cJkfMFoxK1HMwgrWUo3c0GLFplYXGAEBiLAXtAUa6gDJcY2RQcHLQD9XdeEJ3B5A0nZ9ehLMV
yDYGVhqbV9rcrJmvxTIxsjUq0TQViE1BurBH0gOsSK3DSgrNeUzkWsmt5NUOBhQibl1124u9H5nx
nI25dKmWwIvF2m+1OpP5ifNNt2/0XQDjJgszTrTcgDWZxUA8Mx4BaZVVu3mYRVcCkxdR6rNcJJ2d
zSBybFv9y/UfsB2gVpfKuMxoKIck1d+SSjq7iCu9SzzjKOsAlwp3dAm0daDJlLj19tA6xQ3dSOK8
GDcz29UVs6M3Zt7ICaYTVF9A9L8o/hjbuOFxh915X/4KC8cdY9UiKIM+5cnedtt/38AnJgh90EGl
jQj9V7ULjQKgF/+gWHNwGQGeXoDFuv7Nt73Fu0TmsQfalM5UBSg0rZ93ARAq8Dzht2E3k671V2Uc
ZCQliyXT5HL0xxMF3wfI962Z2tKzcZSeKe5NjVaifpTO+L7ziXdMjrtgGSDmhCSkM3GphZK7Kmjc
9OlWrt24u7n+OTefYetzMn4pCrMq1U14XwI08YBm0ZjhdlXLrkZsqag73rtvsyKzFsh4pKjDzCiq
Mqq/3CSX+UBmN98bvoT1Dhf8BvlDgUqB+HX6Xj5RyuP2vnXwFtpxTs1xTRrjmtJk1sY+heGqmF03
/OaMfWLxtjhRUpYWpa48mLkdRJ5MxlvJqVhbQweNom/46l4BWmHt9R5NqlpnxmIgd9+e2gITcxBt
sI1hohKDzJU5ZR0ncqIQ+EfKpo5V8UOINl78Pd5lvuXyILA/Y0/K2gdpzPkGRbWQPcIX6GfjR3kL
FPhj8QgIotDPYncGNH7smZdStfV7zmXS//jaMRkvXLbqJIDlUPUxgHAT7wlIz5Rd6oupDcAchyIM
9AEmZI78dsyWMq/PzKatICLXQJo10twFpffEpQAb9W7cYdfMkwDH3c82PXl1Q47NUT4MB3BlcGaf
Nhzih5/AJLShWBggyIE9YezXkfLwBqM1X9D5+2mGRWTPVnM71tKd0Ue6y/nuGwr9QTLrimdT62MZ
6lVatnpHfi9uCWwkjNO34A4fPRRze+54DO+0jFvuSqMaYloIk+TF1waUS8LnULiPQP4uhl9CsbWn
8vt/PCf9Dqv3r44hRCBdwRfH+wEU8Jk3AlPV0W/gnP3S0fblmZcSb3nlD5+W8crqUibYIcWnVc8l
Shulj3mSvX5DdYn/wN+INR+EMR5ZImleLimEjRiSNsTYSSMgymNfsh440WYrYfogivFIWP4fUiLg
U+oNVjDa8JuQxi94h2TgX1Va4G8Xi52GyU9Ucl/IZAW6giGnioT3MSAcwyFys6bxAXJ7sOrlNi+7
YG7BiKPG4RcjASxfTc51lwfX738jx/nwmxm/hj5zOlUNCgDK2LidPsFhS9ouEmMeotNWzqHLMli0
FfBHoujB3Lpc9r2ZAMQNuU2yGzOn9jv1KO3ollGN8qAbPfROBJod8ZT8kF/jzOONEm9Z9PoHMJow
zFkrCxquR9N/NVKL6a/d9W9J75d11WsBzP3HkTySmcbAyQxC85QqN6CSB90u4XYgeEdhbi3EsFrT
01sjB+umDG2KKV1g0HUG7agjAnPGuhX864fb8k3rwzFxSJpnc+502BHgNc59dj/HlZ9U54jsZ/l3
hN2EtOYh+HC+J8s4IFi1lEQTQp8kGEHYoPNLCjR9jfQFZQiXVNPD9SNurF5iOOddRRUm2oi5EKWD
8uYLafod+9nbDKp85Bbst5KXtSQmumBzuhHUpadRXUbxr3TD1M7B9IY1fV+45SYRW05QBjimYll0
xIqdehAqLUsE800c9ovCQMLME9KW2xEpxOAuGPbCMznyeeR2m2q6EsvElqIGM6BZoChRmBiFmS6D
wXujbbmv9cEYpzJOc2OaHW5M6A4N6Zys3zUR9xHKOwfjOZrGzIRZgrnpd/1eBQbd6a9qVnxf/Mw9
DJJa3H26zSC5PhnjTFpBwgMtQi4w+uUXSoKBmsbBAkgE2IS5vLZcaYxDAaR1LrQlpJEDYDz96DDd
TQ5AsoDPYLm81H1rFBn8NO/qyPiSsMe2myHCUQLcL3bGEwVcRZ/oUngmsQsHrBTAiJCPlS81eLLE
XuTzcpDrBiGzwxDqkJqK0hN0zlEhU8vkpbAIGGcE8b5MBC5LJv16nwLD3+eV2YmIKRux8CNDfyjt
2pfqkoClB8XZyMM6DUYAT6JvwuqLmxFFBd5bezMref/Yssi4mghb2VqOPVQ/PlUNQLRoLfZBeQZD
Eoqi/Q7VYQlMBKGde2WgNY56UvGWGHb/Kn6svgGT205KjrojUPRx5+FB2rU7WtrAg4ETg/9BtzBR
ikUXYLayzXkZoGjmIuFme3/wZo9+ZQXAU6/a6/Js3lY9ICTpacFhDjRO7Pxm2nn+N2OeUPD3H8F8
c6we5vMozbQODxROR7LLBxCYODlKR+luOfNJg7Y91LtA9uvm8pKqLU5dKN1dPs+Yu9TUzv038RHp
mySZloiOPWO3cjN3vaRI6H2a45NgW8tU24ayvI4q8tcSmwV4ki39MZGxsMYRve3o/xbN5gIjOIOl
zMRbFDDNX9u9OGE4OgrSJ+BIgawHEzZ/sNO8NWaKa3wXyuQDVSyoajyJpm/czBh3K4DzFB1MJKyS
N6McyR2A3GrHfRDI6A0et2WXKAutaWSNQ6fc+9fyVWsdg4ZpT94No8+dc99Ms1anZHQHqAsD1rc7
WiQTHQrSBbTQvbKL6jcMgAUFVvFUHkowyv+8fqnbSvv+eenfV0/PXBjUatFx2tgoAlW3HGX4cl3C
dlxTFRGjwiAaxT7TRxG9IBI5B5CmLzxgYBGjCJnTuPG9bFNEUp6r3dTRlTAmiLZAJWsWmpVPagyC
woeUfJfl+/94IsYG+6lsUmnEbYVn2iyvQYHsjmDiApXuUx3w2HGuH0lh42TZdXk/hjiSaT30g+DP
oYAsnLdov1ldw37v/65JYQMkDBtgriWsm8Izm7ld3ow3EfA26t8UKDBzEZlUm8//tX06y5IskzIb
sJMrSzE3Td+KuLAa2zoEjehadjKsJnHubDP+q+9yGEVP+rkSoxR3Nn6NfmdPGlZnbkt/ObZHKRhq
5HXNXnkio12hM8trhm77lJVw+hFWViYkYKMYBRoQMbP713QFtusQiSg0r3ocjrxl0223uZLIpMtq
k4iLSZVmPoiH2Su8ZWfcK+dqn75lFtqe83mpg/qUXq3kMUbeRApAbE2csHWpm87d4pwEI/j6aC2Y
tpqvy6MW9kkcJv9AKQKMwU/zrYSkaaoI0BoKaqnsMswO/EmTZtt3reQwwcBU6z4OZcihfnkAEzfm
f0AMOjmT14rYoOU9Sjdz4pU8Jg4IYdkC3htJi6EV51AMDzFe2KC6jcGhw6WapaHz2kdkTEJKlCnX
B/h+ytWpPdN5XANhtcL6Iy/X35r90LE28PeFMRbQ1nUzRRXSFtqboHtVFMqnc4xXagfVHshDtvhq
4F8+kwk9xrVjMqYA0vG2C1OoJqgdnKHBtHosclKjzfC9Oh2j/UY7iGmHsTe/jwfXlAanV8+yhPbA
qLvKxLE13nmYEAdum0G2VBmmnR+0qbNNeeYcZ9tfrc7DBDg5m6ywl6EZrftVPdCYfZugDEMfo61j
cbVj+8HwLu+tKLTyjy04j4kVvsWeyVUd/YD3EYXN2YmPb0W1/Yh2h+aME7JMcsxueGa3XXVa/QAm
yyRhjCn8DAeuB/V3JCanRhawcRqB82vR7jvQWWVZfpTAwtKP+e/rvmwD90nTkRpZlLgDcVBkFLTM
sV3Vd7hQNRCfRNBI4eQYFx1+yjvuuMaWnzZ1k+IQAGMCz38Yy+pLm1keKuEIzNLOo9xtJFh2PZpJ
FAxWP2Y+d3mEJ4/xMU3fiabeG3RUs35jEq1AjPXWuqGEbfwhsy3jWJ+P8TOLNRVjG0Fel+dOVndO
rvCWcLdErFzZW8xYfUIVmcQY/xV79N8Rusu+4AGno3WTwmnvUT/Aip9dc19fPLHszQ2xOcotVDQi
rhkMhqv4Q4Dib9BJrvhDO4TJHyyLb/Yf14dl7k+ZAW4jFpAq39Vgxc4A86QD9dWpHlWsxVKHQF/x
yj7y87tlssu7OpCPvIHibf+ASoICbCsNro0xT21WZ9NK4F+VG/Uge2ADvsSv4W12N58TT9+DRtXT
ntrvtDAX+cutXHIqGptheSWfSQPqRhgA/6MgLOspED1vWmOwIzOxiZTxXO9mUF6JYq5ZbgwrHQYo
MHHMQDohCweDA5zB7R84g82whYK0IekyxmBZnGZVm1M9t1T6oKcoCB32q5u7LliOOuBlQpvciMdo
+IOcfwt+Qaelx/8JZv29rMWiklGCNvUbGp6ozqAOBrR5J6uQE2NEwqXYJOo9x8/SW/qUCKykMlqU
ZlaoSSVucfoKjCRkxHSYm2L+5h7/XbOdOq6kMToDp55qVgFpdEOls4tvEygyq1O6Qzn3lpdfbSvo
+wdltMYUsyadEWP8Til3JC1cmcSn0QDNe84Z7n+DKr32FRmP0BkhGMkmRKs0Qlse0CEBWmF3RZ55
OrbHlUYAkrl6KVvZbpb5LKkJpmBHc5fIr7r1VFaRnQ3wEbP2pRiwzir0D80snpoEe4wm2N/kH9JQ
2FIyoEtruMKkP0Wybo9j5VREOei96SklcfqGgF877o6h0QWtTHZqP9jE6hw5xdD4JHsEcO7aiCnM
BlGt1NzKAm24Kp+m/r5rli8zwILTaQTxouU2eeqj6/8LFFQ7pQa9bZrsU+GHbPa7qAf/eV/4yUJs
kBfK4ZfMOmdTwrH5zcfMSlOYmCV3stUUIv2iew0+HdziAfztv0DQQmdtJYZJM4ZqBnSZAKMjjbHL
pAnjJFyyAZ6JMYlwki5AqFjAxkKLCNSsMfHbYaybDnqVZ149eyskgoQDsLOgGaBQOR+TmQVw62Va
EiQXeuZiRsfNYo1zN5sPFxOAszJIyBB/FOZEY7XUJI3hjykd8tsAypkSdJXo3gHWyFWC8anxhRfN
jW7+VY9mLZvJ9M1ULTLdRPAVllq3RTGZ7UzUv2Sy+E0VyUGdo30lgS62b6POFicBSPCgTqiHYmcC
TbPKwdgdCcIlBRlcnCg/xlhx807dzaGya8Uo4LjXrWiy/rXMbRidpZlKCDX+64kXO1WQBMOZvpeT
vdViCm3eqRf1zJtP2qxcrQSrzFathM7OgJYrVbrmCU1j1ExzP3SjYHJm7LgmfrxrA27FY1P53hWD
zUmARFx3XQxVx2AQuGZAc4CCeBVQtBBAjR6VzK1/8d4pnE+sMjElMk1ZLAC86YtK4ZTNztK+T+M9
tkdsYnL8PPerMiFlUI2p0ma4i9H/a8+8lD0jRY0AERqwiw5Q+FQ76u3ihvdI4X1ZJsKMYHmfsbuM
+wRseit+C/lZ1pafWj+5GJdr9Zlk5DWCc3nKLn/VpI2z6GsAHPmDVOCTg1dEpDrv3M6MHXdgoydd
N6dBk4V+qYpH8M+d9Vk7GF11o0bCfZiXKEGa097oq/1kdL6W4C02T+dk6pxI7/dpNTyHU+jVo4r2
pRY/cGz30/dgfiFju8NkpnUvxxno5U3TaW9TuDiUuQ7q10T5g2WcTzf8URw7Ua6KRZzHGli1gRHj
ZDraRzNPfT+ZCiOCSfYySY/lOo/SwOgd4gBbG35h2tVHOhHb7TW82DDn4QKKl/NUoJrzIT1i5DIm
2qrdPOQjSYM0j855rzwmleEOIuF5W2p+1+Qw5lmncxl1Ovjse7/ej5hOAH/jXj/FFxXHan8JX65r
CO9zMjYZVgMRNBEqXAKsQK73YnkAOqptWqObqZVzXRjHXjTGOtG8l+JUgnrQhZ0MG8ISFhDTA2/v
kXdVTEKUVqWqLEaVBmpB/KxfLtmS+n3PgxXliaGfdlUv6IEOMNX0prSqsmvtPGSPY/bj+hf7XLFj
1I5xMe2CHfV8SVEIf2M+w4JId0fhw6v9QFkwYm/obZ5OfA4RjFDGa2jlbIqxqqQBOXwj3vBt2RUA
0BS+TYfRk4EMkjo/ax4uCOdrvrG0r77mnCYFWhu4tBrsUWl+bxWtLVq8/fvPL9SPR/s0wpBJajPr
UhrQ2rhCq/4mAnt5AQi87mdYngMULEAzrt/ip1ccI5T1HZVudmWP7wmAfn+cazsir+Co2XVm6l+X
9HmnhxHFuA9xaQ1z7nG+DgMaqgeq5V/ZOXocfMlZvqvYyyM23NZh+cmRS//fK25LZ/wIGEOkvER0
g54Sb77kGA2h7eDeswLTn3fLC0ce/f+uyaPqtFIXhZiq2dYyVDR2+thtLvVLCaTFDEh9KgCkO3v8
jo4+JwbwhDKOpYp1QRE1qqMSYCy70zxznyWcgK0zTiVM4l6TEjiV4aAHGrZbBEcEYgNF5BH4MxEc
768z3kVSzGnA+ygNKKmQnttV4igAN8DNfR38efZn96309tATm4cfw7N3xscoY5GBfxPxtJdAg078
ok/PJUZPr+sJR4rBPCFKkE+IeSEkwVQWOz2vnKEXDxmZ7OtiOAZuMElJr1f9rKUZbk1X7Sa/xUa4
HWJ2URsKTgjdPpCiG1hsRy//rT+80nu5W5LamM00WPTHVM1sNcLCc8arVm4r+rsU+veVlA5sIFo6
QC9KOX+RjflkoDhz/ZPxDkL/vhIxKZWgj1GfBkBr9eTqeyrPWOEWORb7uQfz5g/fT8KYbNy0FJg9
Bz7yHdb/7eSg3NPuvOnHB56X/4ew+S6Lsd0mmaO4D+ED0/2iIFyrjvmLYoXQjdnyu2U6OYAm/8CK
qZV+9oXvchkrNrRqaOWOmpIr3OSJLRx714oBfY1em2d9J1/b7+3ipX/Ul+FdI2PGZG5JLpRhGlRC
6og59vBSZCpoJ1zXFo5Cvi1ArLSlAN6kCcSnNJiwXAkENjGxUdfjkEVse8O/v+Nbt2IlJFISWSsV
GlOEdt/32Sm1lKDEindWkP1ExuD6meinuXJtby2atThBL4yujJGmYiH1He2Ep5a8T8dkBAXWnkg7
QDssfXH10XCrgdc52w7+7x+OcRe5KC+kBa9foGFVvLgMwXjUzgX4ZmQ3cS2XVx78jIrz0ahlxnfk
AEHL8xjyRr+4GIld+7Evl1j/1G3sLvwCtGpQezFiGbraZCdesAkKzureLT21t+VXXvXmH5L09/Oz
TqbXFyvCOndAQdDoNjccMsWt0n/Q+QdhX7sVZ3fvcxeC+QSMr5HHttflAnkefRf0+xhT3u0x/4sA
8IEHgfi5WPomDaUOtGBBksXiW0dSFOnFCPOrPGQKp+SCzVdnkZyusWPAVmJo03mrJ6TnEcgTvKf3
56EnRjyTP1eW0Buhhfx5tOx2n3nCPTab7jpftxePLotLt9ctU9k2zffzMjaTh42qjwsuVCHioY+0
S0pnGExMNEfzxZramxKb26Y2XqZCPUjLEohL6GtWh7Wz5jInMjqV8deFRNKOdEqQZMBQSBaFMuT6
RW3NTlSqQMwAvLUuRyhWyOmJtPpBzyTiGVoZkLr20qXc1XMXKAJas0Q4Rwn8q9YGamM8LvkUhF1e
cpzsPwSw92Mzdpy1Sz9kM333IR3EFL0/PSP9vMXEcYIZ2dCW7XKyB9Hmvh62fdS7YMagpbIr0Y7u
0kA4Zk8iKmGYk8U+7OuCUq/k5IstcicmtgPXu0jGZosM7tcca4gsRMcYfsft70biDtxQzfzs49+l
MGZqpqDSWRYVzrfTnjRtupFbPDulLHb0ZAFEvJECX3A6xVroDWqxnwrlPCvC1+vq/A/+6f1XMAlC
ZZGIkhTSugueFLFNxz+B7j1jQEtzADLhqmfecCtXl5jEoA/1sjVnEvrqnX4o3eWYHaND+JOOpChO
eOyD9my88KaEeZ6CxYBu4jS0pl4EHlwl74fcsC2x8KxCAGJrlD2T0XBQZzg3afKNGIDOaZS5dutG
KZ1/Q9/z0Wux6NDlaKCoX8GaqrS1F9x2oXOKoRwdthi/WKZzrzcRgoCuZJcuFexQxqbJnHOWbznW
yW64RW2bi91kpYE85nYiJHYa/1dDsRjXk1ixrNYVQnpu2ZOPmK68UhpvrPYqvxHGA17M5p2J8ThR
WaG7beJMw1IDPuKnqXNLMZu3I4uaqqLajajJWABB37sExQ4e14fyS3sLUPBWclLgsDnhDxD3eppg
Lw/yM+9k26nBu1y2CE/KtoKS41OWgDx7Ql3kQbhgYtdbMOoHFnSuzW0Gy5U85vErRUvexAV83Oh3
v5snLGB1mHWzvPSJ0uOZdvHyBmh9S5GKeIfdfHivZDMWEEVZtgAsGpW1CgBzFdidqhTjfYunFoPL
8aK8czJJAYn0uCbaFPrtV1OzY+wEA6SZtlOku0zfSXfC92iPeSXcrB7ZY+/CHjm/YDPPXp2WNZKk
SxLRKlF/qnsUGIbk2QDInR2N3UFsrcaeLKCjmxk6d7M8OHEvTbYsmN/KxPqZzEruXP85m99eEUGA
rVEORraUmuYqegY1StNGlrtWndniAnrYm7J+vC5n045Wcpg71iYkV5WJZ3Uvg4CjG+1RuAgJ7w1D
/5dPkXr1bRmHIKeFVAh6m6BwSvB0zt2yQwY/OXT83Cy46Ns8ZWLSDyk3uk4f5jQIY6hRDPiEYd/G
QWVh1s7K3d4sMNLMK1NtfsnVGZlspEsWCcMzEJpM4q9MW1xDiQO9VjlhabsIvZLD5BtlVmaFls+A
nkCRHdAQ09GoDg0c4S18AiwEzdjUU1LbSgLVsHk7BG+rJZ+vEqRHog7KtU90H/3cDnUaI93pvPw2
3VfHfL+c5kuJf4egCOSH+ba6o4argjQZPf23wkgcoCcNTlbtoGh2ewFmgpvwxsm331HYevt/v4z5
MKSvjKEzUS2hjObqo/Kqq5hLssPemX3F6x4EN36sXeuFQgjuyZHnqrVNk13JZ0KSUJkVXiW4iZCA
UkFeyhcrF4OUmKdwrH71UXpn1bFXCIXbmuDoLiXQdKg/ImMCP7DuF20+4w1DF6MKH+M78LhFfixl
89sYl3u1Rzev1AAb33oYr3jJQnVHquFcT8po50B0Lur0ceji80zJkLLUmwhebjFouotqj2LnqTfN
1g7BYxa35t5Q5zNqPQ7GhA6VmTlmSzd8w2PYDm4voGtYlQezEXaDVX41cunQa5o3l5XTjCKSrW7i
pEDbieX7l2MLUEKbFfUYT/RpBM7il9zN47enr26TxO5BvI1Rsn/h9lYSmbBq9OE4CQPCuDg/DkLm
KJpkt+S/notxrtI0mcMYdwlqh3RBsXTVyk/DN8tQvHmn/VR5M7fUyVyxzred6lXZqxlacchnpEUj
ke0BnZoIaXpR3C9R7lt5yYna1KKuSWNCZt7LRIh1WhvVfhHrmRR2tmA8w67ryBeE4PqVcbWECSKx
3AuDoMn4mn4NtQDOBQUlK+j0KwqwHlSbI5F3PCaM1NjLTNsEL4BI3EfZD1JeSO4NcmMP9c0S8RhU
t7unK51kAkjamkuptcia2248ybMQLFEYLJL+iqZt7LR55HcN3ltj+SyMQ2CFbXauFcPRkgGA9NKL
3KlP1784x6HJjEOV+7TrJtoOKUAe3neZo4W3bQs8oLLhKNI/3K2hSsjmQfXIMupltdYbQj9i2Ac1
MFRSUeQDzsfoVPsKE2H5wdhfPxrVzM+a+y6PudqJTJNIRIzuREkHrkxhOZuT9nxdBvdQzIUqhpRp
3fLm1og33pY3A5BZerv3jEN/Lx+x8HBdIO9QzH2FiTjJPbL2oAAI0iI/9rD/6xLeir+fvtt7uqgx
aXqbiotoDoixKjYbsHnjdPf6Adzk6P8Yu+Sgu9a5f6qBnQpolmSPBMCNvea55OJNbh519Tvo31d+
Dn0DM4RuUmbOcvDSUftaw6NzTrudaq2kMB4HrCaKSAqBlt5Hd7B7t/uOkSFw1iFgfKPFM7D9/Up8
7pTkZiq5kstoZ2QNCyB24MXN8/zbPCzAGaGQG80p2c8JpggBTLjjUktuvn9WQhlt7Zc5HJYKJkEZ
vkggHYGBfGu8YVtjzfCYdZwXznbhbCWQUVe5NtNUq/osyE9F6cUdrP6NN85vMS7Suvl9DkZkLqQJ
75hMlhZppWQBRAW5xqHeaycKJ0RbG8lPuq4NfGmeDnHukh29kRNNBKt8RJ8+oiOBBrj6lT1i/wgV
38gpvwGpzrV+/jcr1RkrBe+jJoQRspsoa4MFFXUxVO4Hc9g3Vei1xeSWeXso9f5BT3o7FyMPHY9n
S8/2RJ8drLc4Uy34dQg6376IbdCUEXseJl8k2jNecVjLIPqrrE6gEV94PnMz5rwrBTvq0nb6LJlk
QWJ2p+xbMN0pqG6GruaJt8meLtyVXsJduOPdEWPnwAsRGqlqkblX8Zdosnw5V4+LGnGewTwxjFln
oS6qtSXEwRg+1irGU49y8nL96rc/nyqbJvgCxU+khJKoll0KKA4Q8jUeltl/y3l1roTlsSokTkP3
H7zjuyyZ8cGiGvXZhFggjrin9ud8xpL+Q2Z6+v+R9l3LketKkF/ECJKgfQVdG6mllhtpXhgaR+89
v34TOrtXPRBP427c11HEVAMECmWyMu9bb7rJI5oeuxokJws1BDu5/bSST9vcCS/lklRh/ZHrsblX
DF8RjEysTrcHz5qXPofv1/d1Ozi7MMg9OGmvKEmP0a9gTNsfVVs82Wk4gYEo3GPQfJcTaT/XxKZE
Bly/i171aA5ZenWnDhGIn02CnAqu+/qP2j5Pn5vAHdvC0vpcNtEc08h8B2piKWiacHAkPSsF31pk
iTu5Rd9UtaTCUlz3r2FKgqEbTtkSCha0XV292GXuDRqrGbwWpAZ9NJ08ooLxad79nJ32fXkSE2xu
xxCf28e9PwpJejVhje52wPtOQLteiU6NyAT32KTznLVxOGeo3i4ecatz/hgdwOSMVvIYdJITIaq4
fia+smaxxggxQcWtqzb6yZzJ0sqJVaZYlfV9WfCSF17kjbRsab+LYzruosC8zZ4g+ESnXYhUzVlu
VLBJiTgr/+WG/ud38M2iNGyAIhiRzcw/yasMrKTtJTfKAcIkbPhVjLZjGfvXyPTTHpfRF0Oizqo9
hKBEmWgnO0ujFycIa+6lcnjKM0zZpUX6TuQcBOHT3FMSobN8fe+3v/bnT+AcIuBw2mSDzyqoZtWp
Yo2WIlT0v1yQTxOc38v0qFGtUUdKlvaOJU1u1/4oitItV8PdS0jAlxGdgPHVQryq7q4vb9sJfNrm
XGCvF2qWTDhZTfuirw/yfFTXn9dNiHaQ82hTZWt92gIasDblKZJKiEJMIhXqTRvgjsNsE1BMX3Ti
rcwGSFhaGZh29YmvPIFUwxudZES9smX0aq4u4mFknuTL2bwwye2cmdYkXlYJiVl7MquertpeHR4q
NPsbYjsadO+ub+N2aH1hkNvHaqoyCTEgqxEzXqwUODlc/tAtd+vB8NNDEgodj2hbuSei1DUl7gwk
n135swZuXl4eBIv6oivBPJup62AC1FRML3KPQ1yV8tqkSKe1YL7RwdPeevYB/F5C5iGd/U9fvteF
Je5lsI0JGrIhGl+pkd00M3mqTbLTkFQbRndTDcpOS5bALvsb5Ie3fWTSGdkL1FJeDKU9hlYYRMpU
0m4cTrEE5sJ10NFvWHOnk4b7GSLY5mze9uVwm0jRW2j2wdB2PxJwZLiN2t5X0fTQo2prmJFrZlDC
sQZnKGWvTXU/sqebQu6eDUk7xmHmG+UEYj5T7qg9d09SjM88j0eIf++SyHBks9p3zfKg9Opt3gy7
MB7PZTo/ahgYTufpMCiYkcqM1RF8qE1HcbF93BPURbGl2EmfBgoZdlmUugjXnCEEUtMifjomQaS2
T7oJ7thmyWgS20FW6adRy3YWaNspkMtCXkPBT+KnHTXDXOzFRAMKwzEdZTO2VWD9qmIgwDvXDgp/
nSHaJ3qMt6PGz53gxx0lHaO2WoOuJmtJlFDqtn4VAbgzQebBlMnMp+FI9oLd33wIL2xyr1Bsgs6j
LvDwljftvvbHXe1laA8DmCJeH/u/rlwUjXuOoIBRo8SN54gB5UaAxxgNSwJCJOIld6IKxWZuc7Ew
zovOBWqxtYqqSDU+5Oo3CSwiEIu4ybVU5D5Fy+LcZ2nMxlQQ1LU7Lzut6EUjDG1c625yexyenagY
uf2qX6yM851A344Yc2LN7//HA/bc73SP8YBhBrf8H++nxjlSNVWkdEmRPDHdQz1zBmT0mBeb/LVx
sifZhb6URocfogbZ5gtxscovXjWGwAggWkGWAOgWRbQSTngwz3LtPHKep2yLfo0b5CkpaHNYO5IE
1ZNYLWX7ff1cCo8CwRgQSUEBiQ/2UwNa4V6ibCYHB/9smwCDsNExEdJYcPp5TR/NjDvNjnGtDSPb
LWrhLUsYU1AX3Ob57F33IR9g7Cv7qHM+ZJFKMsUj+afwubogBLJodbD9zMP77usHVitrvfghcmQo
HyCiEeuybK/XskG/oIDjSebuoFRiEiOaP35CeCZ3gEy+z6iDpq4FmpWyg7Yg04QR7fJ2gdv8NMtd
RWiRpuFsw8logcWQdT/A9k8ZYjMBp6ntMca8Bj8AruekoTzZgzzHdlUhgmozYrz4GdwVJaUZq0sK
D6QMudeBwiBSB1qiGxpJs1sVZwkgx+vf/F/O9OfKuetZjkaMDf/w5Yq/2pTpW4Su4SJ1ZECN7lGM
btr2CJ8mueuaxGanSwwnVtu7Un03UWe8viiBAZ4yJzeIFOYrwApKXjuF8mfRRVLW2x7nP0v4GJG5
aEREadLU64CquRasNxCF2DNhm/9Cl1dwHT6ekAs7c5+1djXhXELv8iZ5KW+mF4bjlTzTaReglTCY
zQh5hFRk24HT5/q4Fx6Kebqx2Hia9McV/Or5HQImEHX9QBKDSwBB128KmM8FAHyRUfZZLxYLvYZ4
nCtE+vn8rSl/zkVgNaPgaIhscP5Fjqq1XyVsaDMiLDM0mmhYYCbCcamiD8c7lKKIrGxB1lz8se/S
ffrEeD4xGIsyxCk668cY4k8YcU5PTORKPSZ3DZwK4zGPHkUPsOincE6ltNOmLCe0syy7pr3ROlL3
3K4SlXLRJLBoczlfMkACSM8m3Iq5Iy6JZi8tHup6FXxCkcv6QARdnJOurxQysopE9hLvAZLxyDdI
OHsYN65AbgZazEA0rLH9Pljo0qugEjc1ngoQktGpEuZIc1mFEspWj0xh8AmUPV5+tzxb++XOuAP2
2zwU4OlzQDayH5zlmwiZuenXLn4Fd0GqbmnCCBQ7gTmDqB0h1dRW7nXXuV3ev7DBXZAVsxG2ruG0
dN7wQohDfkY7gnzJGryfq7N6xjH5FTljQ4UTKZsZzIVl7sqs4HaqpmHMgO39YPUOJO8nc6upcKrw
K1MfqylcmOKuxDDkemJ9EEIAoWNXVHuR/7T3TAIUOB3GuYhomKZnNmkEfO2ujlCyFRIds2jqS7R1
8SO429LYjCZPYbcF8bjtD8+S172xSKPw04Yqb9c/rOjscI/u2MZDY8k4wTEGj4f5VTb2AgNs066s
h5dfU5W5seOqQDstRag4kwdijbIfrv0TuHi+qUbsLZG5b0LLT5IWfObgFGuU+i1Sy2MyglbaXsd9
k9n3Uau1tJa0nYK5Di2v3LxqgzE2nWxJnEiznaIAEW5Wenm03EXavEs6EPkbqb14s6laFJrCaCOn
yW1Yt7dau+46c3WLJC7cOZEN2rXT26xGiieZc0R1KTlUaged3ckN1d6F0pY/1Y0mCLM2PePnt7a4
MnUamak1WNh9a4HX720JvCArdDkT6eH6V9huBFxYYqfuwjkCMZhpc/jRIguD8efqgxXEU59ntNlR
8TyBzreElAVDTqk3w119a/1AQ0Cw2o8A69pR4MKHttNGcPSjoDs5Ju1OIGjYkcA+iHPo7TMHrLSl
GMAP8ZWWJA3bEQSuGKMwxlsEEAPVumpXGqXbxYqvj9nu+vZuj+BYnwa57S1yNV7HsGNlZH29H/Dk
GJisAoV30B9S9QDEVAGqjR0eWVc0/sP8wddN/TTNberUth3E9gCciPXoDVQio2Mv7TEbGjQCbUeR
QO2W1C/X17sZO1wsl3txhrFvTawY+5tFEPOrqATIOxBUVC9/X7f0VY37wyd/Lo97eLK6hNhziIen
B80g1b4zyt3OATtZ9F2LnMphjD24oyjVp9/nU/5QIg3NfFG1abuBdbFi7hWKIy2b5RABovI4eO2+
BGFtBxnd9aD6rMcsapiJNph7iUgxrb01AydSxE8lCKpne7izi0Mi6z8E+7v9vH7uL/fcmLoSE2Va
/iEKyqGhwxoDYOazTwamAs3v/4SiyR0w5NmPdKb57f+6Vu4Jsht5JX0FRgcp/d73j0k7ubJ8Y8Wx
KIbZvilgadXQ6UHTgDNEQj2KzRCVaOgXaUzkmQG5bJod87uqoctbtO8q2r5DExTi8qJVbldRoDbz
f63z2WdkxVkljcid6tfiBdyZAVGoFTAOVckzoHBPZ3Se1F8KoGQrRm2HHyKw0/Zj8/kDuMdGqhUJ
GAkWrKbyQe6NR8nWAzmLRL6QOZyvDunTDu8LBxPdmunjqVm8/r78xRSgyw8JDBOi28KIaTuE+bTH
OcByMIByiREw6WZMNYnQppWc67dEZILzd6AOSOZVAkwMs2tOYpeOmTxetyD6OJybw5R9aQ45gYXk
W1T8bOW3BqMw121sNyAujiDnxPJEMgd5xvsbvdf75VCc0reOshoaSG4tCAhkfvdN9OiLFsZ5sr7T
9cIa8BT31nNW5dQiCQ3Rlr6+NJEVzouFA/gwGhUrY3SA4ZyDtba4mavMu25GdA44DzKb4ZBXDY42
CFpvOrK6cp0JwDXbaeznR+LHH2aC3lTc4cELM1q9M7rU1B1/JM/dz1IJ7ADiKsFk+tfXtZ3e2VCr
A8+NAiFq7itVVRYvg474pdJeV5SPwBDe4HGFQ9pD8DC5GaGRDGYkTBeC3eG67c1Pd2Ga+3R1WS8F
SXHyifFz1Ven0H+3ZSIwshkQXhjhPlwYLuADY8Ph5Vh65vKtArlxPFuuAiC26CqLNpPPeKRJbc1k
grEeYjXER5h7bG4lp7nNgtZjSl+2RvNA2gmRwptRw+cq+XRCrVO7BcfgPzNP02m+aSBRZ5/kN3K7
OpEzP1eoUexFfU3BB7Q4fz92ZjPPDagG88yiZP2ZNz3tgDy7fky278XF4sjfGQzS1NDoWryflQfW
6zAgbuyXP8yC1hCLhdDE7zoQjXxsXvcLk5zbX9B71ueozTBekVElvO9n0fge+9Ff3soLC2xvL9Iy
nQytkjGICxSGXpg8Zk/jFybsx6p+9l4UAmxnYJgfJRis0GVb4+zBeeUtqeFctABTcU52YCVqZAjC
kQplM9i6sMS/NUoil6oMV9na4b5UY9cayrs4Nk66lTwm4PdY+tRbiHoykPUOpnyck9W1xnTXdxJd
1M5NZfMxV8dndaoEEcr2NfncBM7Zma3atuDQw0/T09tp7A92brtWqJ6HqAyun9rtqO9iGzjvZhaJ
TSL2YrChL9Y7w0a8lSXmNMedujfPkzvtGeOGfBhoE9OFrqIG7/b1/Fwt5/qg84QRwQwzvYA6Oaj3
HJFYOBYpBVX67eDic6V8F3RpCiUcOxxlLYh2S+SoBm0Cy2XCEuTFSNAjrCwqhudse/b/LI/vhJLR
AoFqCBi1TjoqLbY7zT4k+XC00rNhLIIhPpE1ztfVxRKtI/ucXYMCyqgdwG3wpIbtSYqKng4T+SM4
P+w//OogPpfHeb0qKddyLpAIMpWuzulue5mmP4qM1jbST3Vf3LCqpAWGfrqkjj5Ry4E0QO2Jwrjt
CsfF5+V8oQQhUIwxowuT7jG+5Ouvg9fvGxRjUWRL9qO3eslrHQgd1mZ6emGWc1iEhJatDThV6X55
IbvYHylTPm0fxDwV7CJc22rOYxm6gY46a/aOVXkqkkShRVTu5FKG7umk/4wHe4c/u8oSPl3/yNvP
zOc35vyRrA6KZBtwytL0Le9bqs2izue/hCSfJjg3FLV9VY4rcqTJCc/2q4oprRWa9e2fwqbxCaXX
u9TB8vaGd31poj3lnA9m70OrypA4LcpZsX9OckDGllqgRuui77L+K+kFswAf4uZXviI/YVNZ8dBO
C85p6wIl8NC/Tp4MnabZBVXpniljmUflpjgXYC/Vz9orWFO/Y1QA3CdouCW4RGD/FOORBS+OwaXe
JYYzEEKYiHErcjbyt0hT3Ep56QrRhxb4J4PzT2stt01C8J1LlPNLqaQliXxLua+7yc2i79c/7jZS
6fNy8pNFidyQwSDwhlYNYjSyC13bi/YG1Q9gWAhEbS7R2jgPpDeaHrUxyjd2D6b3cDc2d6FR7DRl
8Lvp5/WlbTdqL5bG+R11lSVTk5C26nfqnxHSWwoYudzhljE9agDRWx+aVUwJGUz+zVt9ag/1qfQg
dCJMkLZJFi5+C+eYhnA1IYVsoEsg36USihxZ9axqZ72GxGdplROV++SmnVSQBLQo3MXyTWJF1DSQ
YcxIFuXnSAKpdAjxXa1w5GGmcnrW5vyl0l9y0OfpmfFr7FNahIkr59GuM75b6x80+qlWvGbVr26Z
BAGYwOEZnMMr4RBAeIDBDsPSPSuTn3VrPV//gKIbxzm8eJIKdFLQE4XmDUV9aDfm8qlo9nFBguuW
BPGVwbs4ORp6zPaiMrz447C+lIPpAbbs/09WTI5dF/jZuqk7nMdM1V+TYc5ojNZG0UotvW7oX/Ks
/zwVPMGuWtSZalYsJQnkPzKUxyuHWB/PLtMP7ErkzY6okS7YQ5NzW5WVT5lNwBA35xKgbBVuW/Y7
XidRGUCUlfAN+wwCiU2ho1mSvLO3AOLUh9wd77ugCmzwtDU3mp+95WcJQyOCM/91X1UmUfgpG8jd
4q4LLRJjpMHP46qjar/so9aW7vp88gezf0WqA7G9OFir8NQv9rtEzKPR6BUFWddjU4gqml99N/dz
uDsYS+kkzxW6Q0xPFygU35AoU2Xt9sYx8mVh7fFLIMfZ4y6kLTd6KJkQAYpOxK8OkOYOMPgOxKC4
IPy12cnZ4q5kJi9VUySh5hu36X0DcZnD6Kt/YgjYA5aJiafoaT3lGPAY9uSWiZdBE1w8gvTFyf39
I/gqUFMUaTywDVYemfyLRIGbhMr1DQkmNz5WkPwT3aKvTSrOJBdmDM2UaSkky/y2ogqQisttdMgA
aQeFb7r7r/iQv6QnzKKpWESRTSbAyVlc0mUhhEnt9a/24kc7kKh7jRt1H2q0kitqonwJJzlznJ+I
S3lcwgZ7Kh90oM+SgGnYyzuRHNKXSIMzwyVdhWF2RtNhVaTsAIxY3XqaD+taec1oBd1gCjhQv3g/
zhwX2Iy2ZbZtZOG4ztoxqlVfU3O6dKIe5le0EmeHi2n6NOrBlAfh0jih5h0BkPWfgUDtDbiL5ru5
ayA4bUBX+ImRCkT+nFItoUCcKmAY+P8u+3I/hnOHUTrr8RBi0S0gWmbkkxa93GwVPJubl/DifHJe
Lp8TtZxHHBh7mI5tDLx+VnuCB3PztICWjVi2baGxyG1rF3eLLU3wNuo51Gn3Ev+aRxodk4MFTYbo
3howOAT1NqYqICq9fi26sF28sM3tol1aMnSNcFInZ/izgp75Pr1Xnea8QpC2cxkv84qYVCTO8BUo
xZnlt7VLC+Q0sf6hUScB6VDfhWDgWTHzEd8Z7uhpfnxqT3OQnyM/Dqbd+CbY9M0Pe7Fw7jmx8D0j
1UqYCO8C31qdGzzhI5OHBEcMqHPFhabNW3phkXtUQk2ZC2PAZ7bBaqLvTCLTChBswbo2PdynFb6K
tnZGHMWEDXfldHYVtwuiZ8T0Pnu6WITS3SDMZ0yyw9G8F2XrgiXytbQEYr/rDAFA31gKajQQaNVe
1tkSrJF9mr8y9L8PDz9O0BtJ1KoqOzxK5EKHAsmcCWa+uGxAXxePD7WsnXuzEUkBCk4MT1YjZWsB
Dj6cmH59kXqf0VgIvp3IAvv7RTFfiuR5SBMsrHfB5narfAAkkw++ufk58zHA5wossvfu2lZyricL
gVHLY1iUdv9ACdodyBagJMKARiKPLXI2H5R3F+ubbLscbRPW8pvVR4MwAJ8e5pJ2DBnJyidSSq2T
JKgrb50WWwNcQ9VlBQMsnKuxSZ5kTYYL0Sv3EdgTZoyp6zOIXbWXGBAOLRLBRLYuwaVBzrOolWwT
fcl0v47DQ5TUf4q6BillIa3e9a8nMsQ5lMJUigyQMd2HLOeuq2S0Xcf1HI6yoMn0FUKFC2ejp0tk
7KL5BQ03h/ZU9ga2sNPp6sOngFlHx8BVQfVd4jVnpuWDINGvntpDdWceoBJ/WzxGj6Ib+DX74n4I
O84XB2iOZaUwShwg3O7cGVXdqXNQ4DTmfi4NTx/jG2IYz3Lf3ZKaPIxpedtkxqnPpPtxmhKXDMlJ
0tGKs+rZs4ZCEIZtpkQos4B1jNiG8QUfpClaC56lgr0pNVTTiu/WHrNMvuHX2X8zLrn5/T/N8YCg
WomTpFRgLmv9IbwJk1Mjd84K/GdUYpaseB7mQ1UWTlWDij/NKJJy2iEWK2Yh04bop3BhfNt0K9GA
z8XKwfaU0e62elZQzmOUa8YuPpAK4g6i7urHNAzvvS72m59iQd0k7CUdHpnBQZlkTHOroZNg+Ijo
d9fv2mb2fWmLC+mtFNK3bYbLFn5niT+GLr4nXv/hLav7/la6Fx72LwPq7LBffF7uNVgMIxzGFaFn
vu/3gCsi82RnST6KBka3np1LQ+zjXtwq4CeiBsRk7GFL6aq/mpGobCKywEWZubbocjfUCErUYKpW
WluK4O0UWeC8fJpDIEAeKxyFQjrOY+n2fe1cPwKiM8759VyrlkEl2KYi/bawCD28a8sf1218gHOu
HWnep89VioFTfHQ2JNg8sLFTXKozZopcUFNKZwKhdLWnzygzIR0QzWdtZSIXJ4GHDsVLtUpll+vw
7uWxIvZNk4IDRLWdWrUOmqS511f7FU3w9xH/aH5fnDwlnyqopsMeIx9mqT+IVA5slF3UBtxMOC5X
xr0cUl2AfbzFx2Oad9Eu2XXvIK6X/4APbGeuNLoZXKSqJWhUSxSVVD/G6JQINvAv/gpcIRbRNPUL
eAJ630WXTY3th7dhwMAatbf4TKqjdkQZ1vZTaXza4q6cpQxTNda9DrQLaD7b2GNAsNgtnA7DL5qb
7JMnqJ3cG6DMFvVZCNvML4fYtmzM2spILj8IMS4/66IXA0TjPnKQ8JbhRDACE4CDeAKX/j1jrYtd
cmKMztIhvGO8h/0tmBoyd8BMbO0NLgpcu/oANe+94MBt3GFA1KCBrcm6odm8dIFixoppJ3ATfazf
FDHiz0UriWdkoZfr0h5Bzp1kNist6/IRBDypM9rVrbn0Ma1m26aGabZObJar4CKwj8FtGH7WB4yH
yITwXbe6KBfdNuEf8xV1Pe2wloYfxhHI854EG7ARDZsyIMQaPo8N7hPuoY7bNVuUbNb9FCH41CHz
jrz2h+3lx2qfHhkJJZTUXeuB3NeCNX4l1MZBuDTNXUEDsIc50kaEKxBZHtX1UJiS7OSNPdEY/eVj
q2dQ22zkB8z47CbAnelq6K9ZZL+tRXjKhnSnpPZ73sn7bBjcWOp+zGOlCn7l5gG52B/umR9W04Ra
1aD77aTsR+PVhkJcKZz22Lgg2AobtHqWSQie+b9fXK2IaqMoYIWxOMoeE7NPbjUwh1T+IqTw2HDq
l8b4zk9hJ3nZNjBmZY9FcsrRM86tgSpp5inqo+B8sfPz5SR/roxv/vShGqozgTHo6kFcq0NBcPHZ
8GTmx4K0RBOY4s6TWiVWZ8wTTMXHWgGZY5x411fzFQvwcWT/8534bs8iRWmpgk3Dj8AW0N+sN+lI
gdm9BWFQRYHo+KV6VSA5rde+oAkDFmmU60CrijSWNk/DXQ9Qy3AnRgNsOfe/PinbmgsHOzUm2CIg
+ugvDMjIxFRNrwgyh43YQzbnRQpyL2+gxBR6oiR++4J8bgn7+4VpHXxBabPgXVlUsleS+LmU5H3a
CuNt0anl3q9uCnu1HD+uSAIQc420M/PCN/0EAI0DcVxEQqwgKoIpiZbHxZGx1lhJHuNQSe0ZPspJ
i8wx1lVQk9jKJv76gFwsaWmmojchDla8DwNUPx9rfEPJyY9mUHrlrfFDFONvhVp/WeRcjqJHuZK2
sFhWd73e0mmuaSp/G5e9PO8mGzlxhZk+s6fXr9Dmy/bpD/gmloX6slLVMKt2v8ZlocNiUwVzXpIl
gr2LLHEvG7Ql+nWSYWkAEZvsgZIJo13rDxCiUeZX69vQW46iftJWx+xyW3nscmsW7WznsNp5xmHF
ES2C8GmEkg5xjOO00wTopA+S9Cv+1eLepzwvkn4ZYA+UNO/TS/vWOVnltAid1zPDzsTQ+stR32Xy
2Lo7OMqrcmc5oVefY8wEhZ4wSxU8ZRbniqzZsqs0WtgGKH4Tgbkm3BsxBaZlX/i2JixZko20+K8d
5xxQqJdyKoOi2zcfFTiFIWgc4w3qU9+kB92LQe9rva3H5FlyJoTWESLLZZe9xmdyn96Qffy9k6ki
qvtsBlUEVTaFXVz7Q6LwwieOa1RJU2/aSC6kO7ROW0hiAbU/H7X7xMGbEGIzMPPt/je96s1X8NM2
T0WWdutY15ll+yS8GxCihqEoed90iRDM1DHZrsggU/7b42t5CF4EGSFjU+PzZhMl+Z9Vk73rjmKr
OGzKF2Y4B6WOYxW3s2z7Y1vsrE5rnU6P+3tZl4gbGsqprGPdzfr2WRu0hhpjcpCz/hgtQBqNIAcO
17amazzu/refxRfZ5roym6Jc4TdvzFfFbc6NE75BuvzAWnLr+xjEGVUFt3z7efjci49E8uJAlV0M
YTAdRj/a1L4UOqvmDEEIbnHgPxi1x5y5aSp6lTaDtwuzXERlQo1vKjJ2l2tHOzQHNtmls+I8tGGF
YIPNg6uZsqGjNg86R85fp7MS2X2ooEw+NI6q/+qQ71z/dpsH98ICt5xQrUpU/rGcPEFMdmimR8sI
rpv4iotlEeKFDc4fr2qBhwdiD/4SDB6j/1zOTFYWMP3UD/fyI6O1SZedmDpkq9j8l2XO8dqDuVZV
QWAZlSKmBrPuILuF9iXI8nxd4OK2PBwkEHWUthVw9PBNFH3t+yEvVcXPFyTrlkkbCcMPLZUz+LQE
sJ/p7frG6ia77/xLd2mSczt5kSUj2NsB1bBk6FCmRuhZi1neaPMcPyZ2W/p5k6fUBBUlRVLoRRE4
bOuBTOB1SBU3mcLbFZzzrVY0rrbU97FkEbpKOu6tpRzCRYLGXwiPFs0FSg9df0bJwOurBbP2urcW
9S6eKndSMJKEscAUInHmLwWuSNVQ/J07iFRiAsQtzULxaqULHdKPFu0ByHIaY1YCsG2V7+hKkcNA
gNbSJvN3O0LkbxyUd0WBwGQ7ZXd5FvpGVLiKXEfnpVFTdzIrDD5M0S/Qrj/YwDjS1s4KuqbxvZV0
B3sg/hR2q1eF3Us0pEDpdHFBpUq+VaviLulUL7fBSJnP8lM6WguVwv6shNWp1WtQy1mocK3Q+05r
lOg1GWSn2XTGm+YTq4FcWx4HaQZO5bF/AlOL6ajodIDls519a+jtoEvCmWLwxW2k1G+y7tyh+O7U
OBvOFOsHKLIeklYt8R8vb0poTk5bARbdR9rOkKQ9JOgGGuuKTI0O5LgG6XOnSvLfapwC+1sUtpOF
yq94xh5lYNQ9rDUesynp5VMXL/ZJWox6Py3jCAnfNHusE6DeIikvHQk8ROijY2KX5GowLKU3ZwBS
1p1e7DW9/20s5bQrMxmj/kOTORUI/TxtsrI7STFnX1+b3yo4J70ul8/xXB/Uun+yq/JlNE00VCrZ
LZYlvVO0AXp5un4vJcpu6OYgikMX6BOMNYJSZShHQkm2TMdyTPfjkvTuOKgvJo5wYLWh8jq3qekn
1krcTJ1NagyW9CStMgjoFlm5TRst3ieJvhxnSZEi2k9dt7fkIXQGvO6HpKlGT2nH92hqU68vM2hM
pEMGOeJM9pqyVe4BxUUJ0YYOg1oEcT4cw1r/PpfSo9yBA1VZfk3j+Nxaim+W9rFu8fel/zPYxZMm
h4dYnk+tvN7mcnzqqiiQif5zzvX7wYhkR1eaX3kG2eYwxmuLUnRS97RJ13uMwd+nGsDK0qzSNCpP
TQqAWF7UNJnIW2dKDY0Ke3YgzExLuQZsLZUhnjzYphvZ6ewZhmY5NvTtfEtnTYcsPOokXyELptxn
sYn5orC+mVLVmdXssUkw0WXqduXk6Xzq6sID6YpfkDFo6ipYi2IHZFLQzYO7ZMo5LYw3Uy3uZtI6
lWHdGjVEJ4ap+7XM9uSD5vC+IMYt3GfhhIA+N52yW6zSwLEl38Iod+tq3qdNvZvUyW+TDs2KSY+C
OTMelCqM/QW0363UexWBcu0MpaFgVjoI5unPrRH2rrE294tiQ3lMbzOnSdtmX/fV4KmRaT2Y0hDj
LoHyompwoxPbCNrUwkBnZ05UXxJyazRlBD5b65w3HQattNQhpAQ0Jxu0Fela+UKUkh3isKUo471r
djh4dhUnj8XQxJgLLRojsDW7XkBHY69eZpfVfUwmQuu0NwOpCn3VzvbFKL3X4apSPdEwmjg8Wrn+
XOrx2wiIv74OCp1If+iMc2SfpiZTqCzP0ETVCYhl5mMs6f64GNajVqvkGMd95YaS9CpH/ficSWCR
VMauofhVDS2X6idpiweIljQOYov9WMayY439CTL0cOLSA4kKKEanSebJcglNmnGKaUf0HqvVVBy8
ScYQsbY2QTfGUCECZN0p9YpAWrt+jbqyp8Av9bumJMDVN5a/LvVRKUxHnuNzlMyvS67drSn53ajN
98nQ9lAuSfzETnCR03fVqJzRDIO5SLpHeQQuPpzy37Jd5BQi6n/MyahwcKxHBZcfz8U3aOuegNB4
RTTqx3l/19jSsbDBQ1ZW5OesRwdNKXtHy8HvumZ7Y9L2aDgXHlg270EcruCpWtRdFXURzRTZppVu
/4p6+CozxCClYp5XC8OoS0igdZzZoBCunqwekCyiVynNtfGAE49VxiE4jU35JotBDsoIeQzTtvAv
EZhluyEc7lcZmiq9VA3fwrxeXldDhZIDeIIeorJub5RQLr9lpdr6JkI9x5xaEFDqk+ytvWFSqRlv
ymrdqWXzrYFM3tpIXjbb3qJ3xFFsM3VJUn+3k6ZxJlV7b8tY9eSq+RGq1u3a/h/OvqtHclxp9hcJ
kKWkV9my7c30vgg90zPy3uvX32DvuadVbH3Fs4tdYLEYYLJIkck0kRFBbmthnriLJN2beaNbC6g/
XWI0o50qsmLh+IeOkAq2IBZwRupO0XtQoMQgq6jyD6XW3cUAZtAopHM1dw8q9nqUShDfSxBlDxqz
c4q+9IxWl6wsDApLr0s31kDCWM/GXaSOb6RuHuZBPHa1uW8WsGhXQp/bMZmccY5dnPDEW5YaFYgm
3KkLAbuTRt7yRrtR9XmCRA2+PHwkRlolqT+0tXnAXT22avuKVxNpZt7YSkEQYUnDU6QKD7Oh++aS
HwWxlm5jXTsZ4uToASAt5XREQ/VE0skJgUhvl+xOMQcfsIXYyisdWBTzoYoR02fmLtBEEMXXnSvH
wU5OFTvKUGWM0cmWMZscyoJtBmDXy81hX4r6KdWl5RgK5EdRdI23BNqfxEj34SD7ptDdJ2Gc+SA0
MjD+Ok+WUUdIhmMNIXy+1G4lYvROWP7S5+rUq+EJ895vI14C+On4thUjNDeIfCMUCDCiZmdW0yEz
VdQy5c4lFaAlQjxhfmAUnsLKgMzRUNzJmAX2ZrEOHKWSHmuSOX0cPKL7EB+CGLJLfdO8yUHqqAaJ
nAQikWMoWmbfoDYhpkCjqZpTqXPvTATEr+BcssNJeh9KqEtmcXhvinDswLx3HpRo7gwB5amsnd6U
cnoSVeC+6iG021H8AEXEOyxxZjW3KkrrCJTJSDslVVShRARatTuzi2xVfemHD4kH49mM5A3d0HQJ
WZCoEqaiUSVDj5w3kj+zvYWmXZiyQeag2GXtFL6UcFLtrbxobY8prdIYS447NMGWIrttKgNKzKbu
4r3jIVu3Ury1IaaYqhClDQMSSGg0QT9b92azca6nCVtVYlOhnBOiZGgmK/S3lHnWRaIoe4MBadZE
x0qOIvmlyZU1NDzc4dZ5MKFuqoLmQiUq2zvTgSWK6wVZOelHN0C1AZRZqPVHyuv1RW19n7UdJm/N
okCP4gjJVljnB7HX7bCIPhSx1q3rdrb60XgbJKKJRMYMN0uK3OmlKgjAVHnS+Njof5QIiVClWDLi
NbFIIUcEbeyocSICRbWZcwi3ahwGLilcgYRpJklmbleACSG0qBPZW3oTwZcaASyvHIQGlGNV6hqK
MFtyIXpxIrzB2du6CBGSsc3ezX44g4mIU+fZ2HOD4PIp6M2D9Y0VgO+6WkwrtEa9MkXyZi6GHcWS
Z+gtr3+y1btZW2IBuiFSiR7TWMTrvPwlfw8OoAK70W6S1+pnAdL0ei/vQEE0vjY+byphq8R2YZop
uUhZhtM0TjhY8Z52HlU7TIBkovLKYbBrHQHEVuA+4+EBNvdWNWTZ1DRRBc/pZQGxSZW6T6qJeGlg
2JJ20PpfUsyrUm7N7BiEFihwmlRFZr1oNGb1oGeL5FGqDQztKk77XDgQ0QD4AHVCv/coy9t0I7nx
3fTS2Q1UJKU950Zt1EkufgTjWgMjFoBMhP4y0tjJWU75y/w5ABc4aHUDBUr7AvkbOSJnTc6Cx7FO
HQNTMrmwzmx0nZWLrOawTsFD3VMKFv7B7p12Dw9/5n3VrY7ShTWmQNNpRd2bSo8ro2vVeRDlzmvV
IrJlo639RgyHQ1dpu0YL7X6uXmXT5PSaN48VtF0xMYFXGsRDl8cqlNKia0W4yVFO7KK/6+CSo2bm
vDBbX9SQFAnE8SaeZnbyeixrtK1Qh/LCZbLHAbOzKkSuJv1QTbPfiYldDfecz7jxbBprk4z/LwmI
04uFumWyp6W9+QY1ZyfrbmKblhMDA8103tfc2kw0L3B/REWBIg79TauKc6CXrWo02MxgeYLH3mlh
6I5Zx6nIboU6xtoM/RkrM5EEKE1cwszsE5+OuBBnOoyO8j/hzbfAdBfWmNuYjfmo6jEhmKBTQrd+
oSN0KBg8aA/mTfAhP/ZwCOVbjYGP1DEdNESvf0jenrLXEfDsnOAh94ZMX/wpkF5yHQlgQXizmPQv
Yu/9eleZmwiaxyHXWxR4MhGj5fFrUImO1Mu2qJVOIvB0bLeOp6koqoSbB+4MdmQPQGqgu+pU9lAq
a4XIHhNe3Li1caaq6DKOoqiCFP7ylExdnsiJCgvZiLEVBfA8HWVVNeV8n83zAaQ+BCFk9CDMz+bu
6jTKgHEHULfTPeHYQSolPM5/acdltxwFG+jR6B08+AvwUDMkWpQPFPpSXnd88z6YQI3h4km6IrEA
yLRM04HkvexR/m/KSxq7GD3aURTAzAVBbnw4U4aMH6G8TTohzDEJyDTRoV1EXFntZAtmu4r3f3zi
LywwMZ0hT20Rgh/Omyv9TUvBuKqoJ30qOQ8dvbfMeV+bYRFNIogO4wrJgAeEv1uZr+Blc+LgZlh+
XF/O9oZRML8pYdcU5hxGpEUlI8AovtzcxOZzlXC6KlsBOG6SYRCAwSSMvzIG+kWmHrlWPNXv9uIz
Je9He+IWoMyz+nB9Ld/5d2TNVPDdFRl086DvYp5LsZF7MoHMAMNFyRMA5WA/S++hC3RPCeVSp3ou
MWDEi3Y3brKpYrJRxtyFohM29FPzsVZidH29rPsxlPtAABcA2C85S6MPInseVAVMzRLCARmIkkt/
EaOqMpaTSpdGR9ExQ+hUxxrhbIYpNx6U+PuSsHfU7eHWIg9kl9TUchsspiF7rflKpqe0/aGEnDCS
XpPL9VATqAgougYALXtR0zpetA7KbgB5gLrcr46zp7h8droN8MqlHea6imVXzKQkuqfe5+/xrvZz
u7PSvfxDwnxgzMVWfcJYr6yLvbdLFcZB3ZqyhxGpn2JvnpukqnbtJKGaqEDHvgfRa4qKTzA0yW7s
dRSQUfD9yAlqlJ2A0H6eAAsYcgndq67y0pQ2thpXIKq+U1HQdwyhuasWfPlaQqe8CHU7auBVtelM
jOlJqFBtlLMltJal/Rgl4YZWdiMSAQQ7C8QV1Vb15Vk/Ddowgu4dAUHfLXu1Gd/bXrkrJPBKlLCC
5hMaE/3wu57z34bRviVi9GtogxvdIOdaB5+V2lSyVYrijd7KztT0hd1M5KSpSGHbAcnsOKWllRNB
OgtC1ltp33Ac8UaWiYSe4ABJChWl/EQ2rp82eSllkpqm1/3q3sZDdNeCNQGyC+BooBAlz8QcKNBB
trrj67h9d5uwbcqox0iyQTByd3kdSUbQp4SitCe0SOgV8xzFvzg3/nvEc2mC/oTV8hooQ7ZqZGJ+
/z/v5rIDzamn7Cbc+9mbnWxHjvOR+2BvXH5JV0WCf+C1IPZwaTdpBUNSExUYZiDautsmQIcgJzx/
trW6tRXmoSZRIo11idZ+4wRgSIeswufwLoHOb3xHsV3mPrmnqmA81CVveYxDiIgOuqcahoflTjd3
hg6EWZhxXtWNV+/C7bAYYdAJqpUuSzqCHpreYDrgoH4KHTVnngDXxk6Ksmx8BljAmLC0tFk2RNqI
ZXmCvhtn1LnL0kuU6qgHImBMI+c939i+C2vMdxOkpC6TeIQk6violKKdNKEbqtx6Mb0/rBtdL4r5
SlpVw3+kAdz2OX6pIMoYebrbJ1Z8gmf1hDveVNBGnIwABXEDSp/gFf4Wj4MeIJ3xtqOAezDu8xvR
/VuZMb/Xb9Tb9kRnkiI3BUYIUn82D5G75U1o0Ug3EaBrSAkur1yjR4nSVmLg6X15mBJ9l037696E
Z4FxJvGI5kNTwFfKYuNJ6O0qff903cRGoI9TvVoFPTorh9WqxKhb9NuBRcoDVKp729A7bwhqtM+b
+qEcMJms1OYJT9BPLUGuAfHnR3MqeYQPW2tdvQts1TWNc5SocvhmPSv7w5ArBTrgSeBcXy7HyieG
c7VaXR/aMGtkYLuAQWlDw5p7zlXbsvDlIiVRvNzPgsTaGMtAj0Umced6sMf07Z+vYW2BCSrlNNPa
bIGrj+dOdnPoxsihpnFcPW8ZNLJdbZSg1F0TQNPdq9sS4nwg8U+V5en6Qr5nS2T1ZgHBeWkDnDBF
VzZYSFXdRv24E4QXkn9IAPNct7NBD0MNoVSP2BX/ZbOZSILaYb18wmCbU/FUvkyYABFrC8OLb82j
4Ip76SCeQvqCeckzAIxWdtP5xW9ehL6R6tAfgn90U0MIwroMSTdmQZ0DiscdHA1gyXaf7kDE4wEm
fDD/1DkUHy3xiT89sHnN15bp9159Tx3d8VQKYVnYUcc8HYNdj3kFjL84mc0Fn1NHzzwEF+tknEqj
dqaCxPVv7DVBaSt+DlVrykHJn0NuSvRCe/CrZ7BGWmglT/8i78I+gwVagn4ZNprNu7SxlWZaI8J4
DPbZiw+DhemTdw3VPCgcONeP18ZTLoEiCuQJOmpDOGSXW9v2WZpJMRBzGhrrcYmmekWsOTLcpqp3
mWhwzG0lRxf2mKtZ5MEi9nCNOESjm8RODqKKytUjVGA1O/eK37wFbkQPCFAkFGiwTEll1UXkTmxR
DwO4JpTO7QAUubQnJsepbR/QLyMsnBkAPPCWKHjrxAMG9W+AJXN6L74zPCivcrH6XGvMN1sK8AKE
o4CBV+hKQvOm9GUwpnVgGImO/Br29r1fLY75ZLmaF1Ks/OeTpQ9JZWUeJgL8eG9YSGmt7KCe+EDm
Tf+6ssr41xGJiGjQRU7tWSgxLmS+j+FJzep/81as7DC+ZRZzbGcVEg/CprYGdmEj5/CxbnvwlQnG
oRhqEilViyPY/MpO6U1rSdYElvHiFfxezTFxoMZ96v5QUofayyinhfnRecZ9+ZM3Ks25C59feuVH
RyFtqjHHMW1bxQU4CTBcb1Ser3uUjYlU+K/VcplszpjmulZyLDfaJ3vJI/ZyxC3/qRynnQpVXsmu
HjLEtQ1VW+CFtf/H3TAAI8AvwH1n9jqBWr0k5+gDRyfi6157NjFUAD0d9CL+BzJBGg99eypA3fL/
rdFDvNrQWVzymdCusz4vO2UaMgDJJki5g8bdGKPM6iDxBWzwk5FkGLVNed1ZejavmWd2umxCURkn
mJdFUNenZ02953zLzedhtUAm9zIWM9MqFRZGiPzt6fzXBInlwKHy8b1XvYzgZY7czDefOIapU7m2
NPpIr3Y2HKO5yNDUQfExvvkcUnSMJ0h7+UC1HXk4/O178d/PyIIHzJAoUSZjlYtYAxKB7gQBKhLI
c86iNiOLr93UWMfdR/PYznhspx8SshSrA7zOzjHsCqTAXn9AJxQcUdPz/KgULoAKO455+tdf2VOW
4UsbVSkUSiwzOwH1fZ523YFqWkznkEuOvPXOo3tMI2QRby/GUS6/X91D01mYKvJJXQOwwGE6Ij7c
EUvwcy+8LX9y1rZxEy/sMTdRUXMF+lJgxJ0PiocQEUGF6Cl29692EZY0hGgY9qfQlsuVRQWwCHPV
/A0HoM2l7LbaKQeCaRQe8dvGG3hhinmbiBy0hiCr4IEH862iL55AjJPZwrGZM+fCbZsCjgWRrWx8
K/Y3hVwkklIjk4aIc2OEfqntGyAMlynnPLifyTBzDLGqL1NMPNGPWaHOc2bgaMxutIdQg1/th7t6
N3mKB2CvV+2oqBGoYEDVGMeW+dC4mp/eKa54FJ6oKsf1s8NbOvNB9UlK5bmMAy9Jnuvsbpyao6mH
NgGa9rqhDaQQ6KsQ0auoHRNdYgkK8kXNRkPBymvAhAzf+EMPqumqlvKnRLeejvP/i/B3bZJtDgzg
JBikviNeLuO9TSMHONXo392+r4WxtcfQJMZSUyuqbxyorhwVVALdHZcEZSsYvVgPc3jmdFGMKpxB
2ASog2qPNz2qZn9FeJCixSaecYzc8VUt+ZSeGy/hhWHmlJQKoFDZgCWCRXD2BHwr0M2TPTQ2wOk5
2ao3uPUdUDmpxzufWzHNhWnGDcidAChCAtPRnkABLERCKPntifYX+Vy+W3XkC2uM5xbGSRVgLUAu
A3YiWzrGSC2iXXv7P1AX8jaVXs31Kx/My1yr8KXBX/0fUNxjFrPYzZ/0hYfuj+hhat/v3vS9zhtr
33jxLxbJRE6p0BVdmucGDqzwg6D6OqEjaDjIRO8Nq3zSXvjPL2+tTCjVmWOZKibWmmA0i2STVWUh
xm2es+qPHr1c9zQbgcbF8pjoycjkPlfDBS/9HiO2HvrRPhh9uW/h5pIwqmmCaRpvPFs8MPNKDZMF
njMi0/tY140lmYU7dvHPWK+QBMf5w/V1bV//lUXm+lfI5OWAwIPSnjTGET8lH2KXYi1Vqz2FNgST
n+XQum52gx8Ajntllrn8sZxVfTu28KJZ/6yF5g6YV0cs1V9d2713gn4iC8AmQ3Gq06XcBYtx2+kC
Ru60EgpWTQD2aAjb6UUA6j6xvkUyfQsIxAP6qqMthRj0JEOIUQxD/KjVyUJr5dDm0Q4oFq+IMAp6
fTHbF3y1GMadpJ3Z6rOBPaTwCOXY7WjcCb5ulCp4NUP6V3176lemGF9SIRETwqZFl6EO7QLcX6DP
vb6azYu8ssB4EHmSDDGlFvoGxKPPUnU0g4frJrZj2ZUNxlmE0dC3EnUWlHVrAMYjtycE65QHIXWK
8796slfmGEeB/JwsmMTFYdMMKwGrpF6EVhH+ub4q3qdhXEQsG5j5oDcpL7rdLP8WDR5+jm79t48P
yDAgKroJhlhm2/o4TZZqFIHaXYjdmoMlho+LCjkjiJtcX8sGShn3kw4P6CBUEL/hzEui/edIj7YI
EVhMHwNOYGV3iC5vw6O0owzU9Wnxy9gqzWfJTT0AE+8an/tUbx7Hrx/CZpKaLpRZb1YBsB/tS9pA
2gAqoTA+63sanog75Y7kVvl6ff2b33JllckrUzS1J4Pe6IkUBgRjVNAHZRwaA3rqvn3NlQ358qkO
KjqUm6rEw+xo72lpficmmGTIxPh3NJHempbxVCY8oTVl8xCtzDKeVywxgI6CDk0WJtDjm5YA1y/L
B1U8t8m+GKyqtMih9+kL0HsYqZCdMHInF+7ZtJY/7ZN5P/6YY0tyOze2QREObaAY3ID8b8/7CPTP
V7GMYuhzryASxqyDbk/Zvux4arrKpglNkXXkaMCwsXM5JakaaRwjHZM/xiEcyt/QlbLbvD6hp3bQ
1egVwLA/QnMu0fTFXhEAdINgl429ZpmB4vT5cj+Yyofe6c/AWn1oJsFAWDHu9bLxNDm/GfIRREYY
pRenw1DmTlqBc6WZMsCxZYgTCF26uG2iL3dNi8WFDZmdea7/OcAXRHoYpoPWDdQwMYB0uZEiSUPE
hQIa8WnkF/1vATPFSsVx6hvn6sII/fPV1wKNYj7HaoiZQWzOuGDkv8LAu/6hVO/X7+bGRM7lchg3
aE5hRrSh1FF1Cfxhn/RW2VOexkfyQzyhenY/gqqRR3q+wcx5aZV5RAIF+m5CjfUNXvuuPY5HA+qA
GFN8ElNrfC7PNF4yMe6Mabgez3+0a/z+Z8hD4m64w4tdZh4ZM+iCUOvxKZXkGXw+qK33TlLygvlv
tR8FkCHwLtKpQgO9OcZH6Jhw6oUOQn0gEx7tPJ9/NMLikIi8Cg1xJ1N9BAbjtaoq5Pamzfm81O9d
+EXGOHPtU70OcI2g40nZkmUb0l+PlFBG8xU3v+XNGn3/rIw15m6UYxRhHgdLzTXrs1yyA90BKKLE
c4ZSAkaAU2CrqVhe8xC9g437yE/avjkh5icwN0fJU0VbxDnxl+VRS+8HiIdf39JvV5MxwFyYXpYF
1ViwxkV6Tc3HLDsLQ2+r4JO9bud7XMcYYu6ItoD3CywCqZ+dlF8UqKlCkbmYgQeTHaDTnUnhWPx2
HRiDzHVoTbENCdhQ/Vb04yL3JxBbGIN3fVnfg6FLK5+4o5VrIwbyi4EMqS/fy8TJwBgJsTDVUt36
XXQJmEkjh4CpNvhVPQwvQu7ScCh0eENbnLWyGPwhAwg1qHAvgkl2xhEsEiUea14izzmMn/dltVYR
PAkY9Kbj+lDp1Y3XHDws17fze8rJbCfjXaqylIIshL4halujI/uzDZpjlLh0VwIO47GDqEriCoLF
1QWif/EVz/KpH7BaW0OiZWmo4ls+g+LXymdXMy0Et9n0WAXW6E87cAwAnQs9kMZB1RZ4WLOyBQ1M
KBhyprUhHsyJns9rv4jxPmYuLV2q4RfRsgKdg5s9yU0OvKkp3kdlPAwokeKpVWKIBM7TrSzVx6WR
Hq5/Vd7pZHyMZhaQnaeCnJOMooXy17wcJfPluo3PI35tuxj/Ii2YLs5beMp0tgjGJ00r+Qgf6psA
/2uPv7vdcgg/cs3Nckf38/hvkVNuBZjn5lhw2mCYGOnToYQI7qATVQ4ETXRuxXZm/Q1sVN446+Z8
PxanFo2joLSY8cWN6fbaTgB9lh/6CkS1NXgfE8Su+R4UR5BST+z0E85U+NNvCDVf/x2bN9dAWQrg
KZEQDBVcxnidUBNIcKqpL/41o9yunJrH4C23pYf8BMAJLVBTPse2dK7b3XTAK7tsEqgmYBPpDTgl
TXKKwFLt5pFCh1QnPSe3hgOmmDtorO9jGF9AHzlBv5HPZLb1EdY/gskJazUnkgFpBb9Kh9ZqhNyr
DS7vtbzhENZG6J+vXJQci0IGKmYwpEFaZ3oc/0ZU5yBLE9Dz4yNftkKDtT3GF8/diH50BIaA7FTs
Qf5xQi3mt+kOdngn+KjF2OGvkDtg8R31jxdgbZVu9WqV4MPpFyHEVk5e4IMkxekfqO6TsTdOlG0d
RUfDCj3NCT0unIG3YMbjZkJiFFmQgBJhL/3C6Kqj7CpIRKe4vGJpoZG0/1+aRlt+fr1gxgFH4yJX
ZP5sAQAFdzZdTK84jc9lz/3WkGY2lvHCVQOSp9TIECOcu30JwRsQmeBF6f+XVgPvqDLOWFUXpLsV
dcYUyYDGm2SnZ3JKXlQv98afAi+LVbee7/UmMt6nJothBBE+HQonsaWS0AMq5tDP8i1ycczAqIUv
NJXbqdGxz9FoFZo/QwX6PSnYjYX02iblfg4r6NSFu0GUALNq4r1kJCBHI87Yt/tOAPgilZ8CCcl6
Yuz1KgbLvn7qQKWByOHU1v2uaTW3T4d9RZSPtIoR0ZpHQ+p8pIbHuZ93MgSvxVx8VWIoYc5cwMHW
K2ugEWHoJiavNIXZ82pWSKA1+L600wvNhAMqf0AYeu0JP98ufGXfcAfoeTaZbV/MslqWTMSZil+L
Acxpyseo81IUjhGWHrab5kAeuwYhdmXeYvpatRoxri2jU35cf0u+M2HSK/K1hWyLBcPOYT8IEk0v
IZDzEvxpXyjZkQsfICDJlGzxNP0lwD53yGPTCWDCUEblCiS1BrORkpCGqYJRWn8GphEsqfsGFA98
PMXmO/VlxmQg52EehXkG+ShwOzidaRyqPObUB77j7z738L8rMZmnUEsw2DFlBY5hP560hBwFgTxO
k4gGFYjjwvouHab7KM9/CIl0wizvzaDNh0UtH0ZxeioJptlTrD1szlMgHgslOGZFfsqmU1bLD/1Y
HKIBTec85sAGvzNB0J+N5pqhYMhBAp/r5bOTtVqVhz2N/xXBL7u/xkUHdREoxaOdJr1XZeeYJDnI
Bsfu97kUahdMgZoGXgZDYflrcjNcZklfkKVCXkS4lQDEWBDEZP+hQu0dFFCRONIIik5LaSDdsK+f
+u/SaMxPYB4gCG7loZIOQCWDqhMIV1XA4KCth1aU2mBz69ByL0+iQwdjCNBnBTQ9XqPnuLECG2zk
7vVfs3nZV/vBvFIiKCU1E1wrPvgArDC9EczXcvSu29i+5ysjjKsc0ByOy0FK/GTf5PZ46OEvpZ0O
hp7QGjO7C63eoZQKkGNVoW/D04HevIXEwLy0BuEMwg4XLj2mPwWUI/w5oDR2Vp9ymYk2t/ErGifs
RTcFU4vyMMOxEu0Qg4VYyWgvP5XSGWz5F+TcUCo45bx25+bKMK6J2UkNFFNsNTky0mBKUbTywbuK
TLkff06jzjkh3yGv9LyujDDnFbelCGIhif1qeuyVc1sCBTIUwNGDeVB7H0B0O5MF9I/lIevUvWQC
GQqSVWJA0i36NWE+SpWf46hz4GB4X/Y7eoT5bczx7eVOlcMC0asOptgnbLyX+vWv+Qed4y74AJ3N
sGe1FcxBbrQskYIA+02nRBoV+LjEEd9US7KD2ML0KOpqnKuzebBWFpmHasTk8ohiyecCQb9GHysA
q2NQ9AwvzWwFj/CeXvKb56S208svu+zLhY7wkk20hkAHLpO3+AYPNLCcEjTMpz869K66Z8HhqvPR
o8QWFUAuBgYDzAJLuK6Xr4IZaKm8QAjTj04IK4m/OM1Hi2HW0s79AaTiBCy3VMXs7V+5wZVh5jki
o05qGaybflYZZyMUjrPRHes+2F//nLz10a+9SrYSk/SVLlSpvxSlV/S7CbN8QjaCzPjndUObtfT1
TjKXlkhBMlcl6sytW74HZ6pX3PrDbW1HjviRvSy2eahe1B+0SjDvyp18zwU5b+Y/qy1lr2ZRCubc
4gRhQB6dgxqiN6md72mfmAf9/476+HQDX+eGuZegYZtkMsL9Jvv6Rt8Fe+meciHKu/CWl7XSn/3t
iH7FrGzpNxTEaiq7EC43as96eDLwbpblT0BZ7xWiWtc/43Z2vrLG1CCEFPRoSwTfm/TzX5WsnfRM
dJNlcQOpchc1sKcaaAAS3qtDYkf94iX9sA87zY4BrQFLryLkuyL+U4rjI+eX8faBuapqj9BdN1EH
orNO/U31mHnGHm1q8CMha8cA22fd547rmDaP1WpHmJta9gbB3C0i9zSGI9DOEaiag77Z12RwQ+25
BQpCC3/pUmIT6Zmz5s00e2Wbub6jLA5GDk5HrHnxQBtRWGSPsHU/+cKdeuRmmJuv+8occ4erClSs
bYkbRGNV8ht3F1p34LxAhdWrbBT3DtwWHO+rMpdWLxNBimlhjZo00e23QPBY3mhgl90nklVCm4ty
/gXH5tzZwa3gj/sQ2OVYtg0PecIu5fix7TxhtQfMzRYFI4vjCll240xOfyPt6Nh/9QCsCcc1bz60
K0PMQ9sQIQUNeJv6ZC79OXqZUdnlztVulqtXGS9bPQafayGiU/b3/kaKVTymZ9pPFXzNhsA0v6HJ
tcjkh2IM3iNxRr1avu+hYintcrs6DofeoRkGXw6UbtMV9/ip87h64aRsCEDOG2U+ledsz90u34/7
6p+DM6nD//pa7JxCoqm5oMsNnjclfOhk4g7lZKn9tAN/iS0t8/v1m885HJ/YldWq1D4au3mitZ4U
CpxT4zcC+oz963Ur29HsalWMf+l7NS3KAacDJNtWe6Ptul2Glrd56M6FzfWkvE/FuJd6wXDsMsOT
Aqfp9a2V/JJOcOKOeZYaK9wjprUaO76Vd0iC01teH4y7WMbVgJe9L8Xis37WnSbInyy7EHeB8hbJ
r1xr28/GV5mEeUiHcAn7QEIx/29caAQUAwG1Ju3w8fz2ttv+MsW8jHFftwoAiLEfmrLbpr2rFzXn
9d2MI1d1JeYRzIehmvukj/1SvJXTXxjQs9voJhV5vCHb5/5rKcyBTOUAWikC8o6idWWCGqB4ZxBO
SWb7GH7ZYI7hbAyZMmsd/TK09wx+Hl/CgBg3t9j+LLqIySYVEDONOW+gTCinPM8yvCSfMEr5OXFS
kFeNjjhYuYNYkdtS3t6+L5PM45UQvVZGEa8pUUMn79HTiN+ViScyvb2BX1bon6+cE4jZBz0UNNxj
QfRkJXTiqgeTlWpPQeVM0INAbOo0IKK/7q22UwzwWv9nQ9max6gvZpsgCvtMhouPxZvd/jzc9X8l
nmCrt9qh38+FJe9EdD1CNAH7I69l/x1+9vkMfP0E5nGb5KjIBBFXLduHGN2MbkVh1wsWFdOjJRe1
u9HfeAnAdgd0tW7GlYRjoirBBFdCsUkR+p/Bm/4znKyxRv0f1R4vORY35BeWjC6AtJ/hypGxcxOR
7RR99TsYP1ONTZNM9Wc0GmFoxoOyEdWRoqM7qpNgejWBxFkJRU+eM+UcOMJ4n1EtTU3IP/t2zZ4W
zxUfFQF+tWXTy4G2wdQMWVFxZS8Pdi0I4IOZQ9TtUG3RoR/khO6vfftL11BwodMzwW/zg9fg33QT
K6OMOwrIMApTMaK/3YG9M0dVLb+/fnG2T+3KBOOJuniuRMz//5060SJSGtqgD8VLH1jVIbkPbnhv
Pf0bv0VlK4uMI5KUvB3SSk58URudsn0posjRjJtA/9PGzvXVbfq8lSnGG5ViqWeFqMIUMKfiJNpQ
FKfCV951M9/HDenV/7LDRtJyV5pJ3mn4Tjj1PbGyJ6rLXh0hJJnuR6dwkRfiX97Z365lr+wyLkdu
lCpvSUXxHzlQ75ENXkzMjC9+eKYjnaNnAHUK9UZv3Bn/CtS3XjTjeuZ6JJixwaInL6OEnN70k0bY
slPcUw1unqvjXEA2yhYKSBPpHY6N1CL+nFp8x85uNQRpmO25/j23r52OyVGwK0hoCl3e9bBrwX7R
oYOdxciEelBcySLHxPbJ/DLBbt6klKWsTXAn8tsCTcqkOyUzryK/fdO+jDBOmUoUDp0KI8mS3NR6
DbEzab8MxC+bcgeFMff6tvHMMa4YdJwQH5DhIrVS3pEErVIVk3D6ywS9m6HRX69b4+0g/fNVpNEF
0QIQPppFSv4WUa2s5FnpSuu6Ed5JYBxwnLR6pCc6sAy1DGg8hlrqf0yL8uk7vj4S3dXVOoBTLUMF
U6d+kcXvglrda035fH0V/4d/+rLBuFwxl4dxoZAMcDyAhTGzFUAETMk2HzBA4Zp/qtCDApvNhZ3w
vhHjf8MYhTlhRGO1ccJ30W5v4mPrt78FF3hKt7yLFYvf5t4ORZT/LpYdxCajnDZxjcWiLwI085/2
j15aEbqqZL9oYHKzB/zPCw3rl3+sTEO/paqCoFiXMNrP0muih58vaQJ/LDeB0wofmoKEWQpdzuek
/ufbC7oyw3zOtKjMoAJbGSLNbt+faf442SYyFXEncFr620dnZYv5hKrWSNECWkg8McMJErXyO03L
VWtwIctwaPdUC5vr67cLRf+1+o0eL5fqKCIGrKJJu68P1OjfQUn2UEBUyue1tjZd18oe4/FVLYAQ
VAcSjXGJoXwdFZEDRvrIIoKoO7maQZherbgv6KZ3+cIdsCwFqYQOntIg9mpdiBYCPE47IrEdPKkW
KDVo0MC7kZsX8ssiezdkyHHNKvVnUBd0gzC0IDhqjfofzgGlr9e3A7oyw2wniDSWzgwAbNAfKbFa
61ev4w/DWnDnTIfbcKHP2DVrzFsqawGGhHPAbpvQmbxwF2U2hY2rMjBuqldUtshthYLafvPIrNbI
PK7QmxiDKc4jv8o105uHZvbrrv8tDYavqdV8kkKI8Izh4sZBMPlgUS9dbQJlq0BGGwqH8lmOq8FN
srB2p07O75t5Qs4E9bCwEfcQmLOFCCPN7fxr0WU7GIXjIt3p4a9c+ZEpH3U/ghysXYBu08XZqerg
2PfVs651djw/QLVBteR0aXbgwvrRdgCFQQMWqnUBRi2ERfVUEt3pUfBU5sJ7JAdWBrEFNW88SKjd
ZfX/4+hKliPFoeAXEYEk1quA2stVLu++EN4aJBAIAWL5+sma0/TETLQNSG/Jly8T5sn9twQC5wzv
KzuHub7Ruk9bV3MP1eQ8y5Rom/hR+djZ+Mut4RQ5NJ2TQG7uyZ/hEuou3F3HCxw2+ShK7oLCAmmj
bVRM575Wn9E8fCi7clhbZl7e/orKsZzN4aWImt0afIuyhZOet4nB4duweFoyG7oxRitFGaCE91sY
84UXmNR9dZa9sbnj1Oq3PphflYAwdR70WVxU56XGtqRnMST2hqOuvtahPHXE7po1PghF0nrSu4oo
rFbm9qdpuyXx5+C6TPZYFBBIWJtsnSJuI/MzxzKLRv/ZxUJZR7+HTta7VZK3DmLbBm5zTa/f/NXJ
oZW9vpU9toRq+C803oND6KHql3Ttv8u23+sKGocQ/HTDMCXFcp3Df04fJQNcRkfYKOUwUFrAPBlG
Th2btQKmtlFzpsuUucXPiDHtRAGNQq5s6A7EYigQFJBRm6oDNFgzs+Qnv1VPwrSbYIFNJD6qU0Q9
rEdnboP4VQ/s4M0aFsD1bZYXE5xsKD8rMsMtqz5W1XBAyD0zEy8cldzNNuNhjASMHP0DDvtuMWrr
SnaeA3/nrxjxNSy0fF6iLoHI8l5Dn7GBIWkh4EIo/HjX6hdX0ycY8G3EjC2x8NmF9YvAWtwIU+IR
IdatxIvnTzh+sBQtpx4Ohm4qljc2vQbyI66WS9sTjv53z5Zpu2o4gpA4YSrGogZWFUlOU980IbTV
m73M1yIRHpQJLJbGsT1LxYOe9B4VSBLS+aBFfJhonQ5jlPRFsW8cdmyW7tyKIF1itl3bdRsUdo9z
l+nV3+fiF7FyUxsvC+b4oqBTI2w/oItcnwv7xMYprUTDdfBhGrLVNEJx0cO1GVvIcL6dRfgYdN0h
WPC97h7T6/LeGrkHm3FTx2TTTDSbSRPyYcGvA2eXgOyHUsErb9zSYk5gnsknnPGx/ewG/7nMyQ3y
0NsugDlyNPWvksXbvBh+Y9ZcnGV9YTA5HXSbzOuFRDDH6LusKzdN/j2DusDGzHZQqVYoFBw39TCx
LUm7r0i5NXSfs2mraMUNKxsu70aVyuFAVHhnuqdFlGdw4/jQzQ8lqHD0oQ2jxHWa80LBihwVB5aX
mRp1VXk20ccYtZh4GsBPp3At0oW0mQ4utD1TBy7WK6xf26NaHsnkpxGM5xvnWQ4lFwQml6t3xOlO
ugI8/erDjNjSaP/Ny2tefC3RicIciUwLngWWt0qneQ0BbAwBdfnQRX1CKK4NPhVEv9KoEzvpPKt1
XwewB4Sj8JRNrYbz7fOsJz5Ld++7Xz1beLvAcjbucSZgCi0hRFS9G1hbt4xkPvS07JMnvyqco7Z9
Bb0488mjxmq0wYklMAIddMihXXXR4XDMPXnSneQTNIN7epW+y9fRS6L1CuJ1aqWb+dj0HSd49kIv
v1yKbLBeMrAcfsMvNFK72a93Jviq8p0eVeq3sNKI4BAd0lTBb6KefNgWQ4kWKNq4vDNwt0LYhubA
F3ApY/c2xV+5eg3yG4x5OQFhXUMCMPqiyPBi/ipKhHesv6pbb15NDkxSxJmA26ChXdLivoRjl5Zh
yAVgJtl6PLf4vn9wZE1Z9aPAgZvddwXncVihcKOhPTu9OXav1stQRKm/Yq9VPbLyxR8xos1fRQDo
b/lcihWJruCyCeF5e3D7MPPGb6qfWDUAyNqG8itiV8pk0g8qUQbV5VZaSK+a6rEPvF2kYTSg3G2x
3n8g4VXfpXH8jH6M0+kWRaf7eTAD9mvlcxFp3oAX3GqH6wi00l2+gBCBJOW5XNXHHv/dGfYUfnyQ
RyhDzJKgHOLGKYVT5+JEPF/7Uxs9SPIwRw6vned1Pt5tZlz9p6M1m9ZPaBDDToFtFxeKKFWUlquP
RPfu0c9+BsZbUSTvkse1kzRBlNWkhFvpz6j+YFuTICUkMsIu/PqzTnUqXFDUyhh8CcU7ZDM3fo7d
IOksmPJmHznfar6JgPE8f4C5JgetjodIvtaZMwktfUcehvAaNhJ/0ttpIce+jl4bH0dy/uuszwdX
b3L2RfF1SzzT8GbdN+n/wFY+mdxjbsPUxxmeZrUTsoGTTpXCyfBh9OFnaj4F00lv4fjc/qjiCZvt
gb3468eq08h+MfC8cXm3MofFz3yMo38ogXiPpOKo+KDCnEtYjFGp0rgAL8z8gIHPF1dwbFckBfmM
rOVx5d7m9r2c8HbF1jo1zFXbjW0lTGAbvnpOUiIcjS1GYmpGXTCxVKDsmObv0kctQYOdoZvJD5IG
l80UFXfB1mZ7R7/G/rWK9jl+XK7ONYyZg2Hhai32oi4TJfWL31dJFeCHDUMi6cB76eJlnRoVHL1F
c22wqZUvibO8qfIi+3MAC42Kjulgv9bx6udX7JcnvnOYx5IP8tZV15Je4SnbF8+0efanjxDHWm2i
8kHURyd+idebkSqpuq8ZNwzMYnd8HCuVjJBwzs2Dk1OEQGcj6Gc8/RTr5wjZ3Mq5+sPR88J7SG3r
B9VcejUmAX0k7KUJqsQsu3k9ufGXUjcveC6WFxuA9oiDLJo/H6IXTbQLQNZd3tz4BLtwAD4Qy8Qe
zfolVZj1Ez0vwdF1lqSDnnV8KumJBg9zDpkHsKLAkKxQxcXmrYaXezmJRC4sHaowDaGixLxdKfxt
d/9XSBijisqgc/AZYPO0ojWPwwoelyb14xk+XjMPvTkVIcvWDhr7fg8/9oHLnBxaLObBW5XDY3hb
jeBP5GNasJIvw7FVqO6m0Usd4f2UEoF5hLswLROJzQw5YbMvvpYrqJW+z5m+eIbwvH9q4eJXNzxC
UCzG36ZsEzFhEw0efkY8Fhp3hh57hSKkD9Ky/UKE/xdSgLWVxYFdMiDSSd/uJGlTJbYTgsXsv1Gn
5pPYxdFT51wCiAyV0dXAFzHEKY3yX0Jp2oc2WxlKdKe75Hm/oUWw8xv7PMfrRnsWzihirbIZEWnO
x0TKJxiKiGUFPNqrntOa/QxBzX3vvaJ7iwxQ9YfVN8ns+hmq7rRejm0hnhyEK9t8tPTLNzh3xbJ1
QeFfa9xmUqS19ZPG2WONGykC/ujFd40Nx0rf1uHPRL9tfGn6MrGQfm9RC46Tn5S22Nty4hax0Rpx
FaXYkuG2sCcNXfHQgWNfiG+HQslDbTcFKl2C6wRZi2neRUTwRlcwKEcPiYyBrRPuNY8MwSjM42se
q10nStSGLntpYWO5PDjsZao/l+BULq8Sq/LNkMmoTmgJSgtULizuQD3QRAUPdHxuYgw/JQ6T9xPS
v7WHITf7pfODzrewwuBdXEBuRvNJ+pfAfPbth43CZMxrWNDYbTWUG1oh5kmE/joZyUdtQkTMcRPF
p8Izh1C+0Xri/XDVwTtzXml8hmVBBLGh8Gws0op5qdEuMIkkhIJBRDB2LQPeDh8F5Dm6qUr66qvy
fpsGaS0vv0DzQjlAw6zQ3iGE4AlohhtD8g0jD4MzXFHpiLnb3G27C5yU3H1na5iWEjWs8yzC1yb4
KmQLt/UXvRR7RcAG7/Dj72fUJ6hzWRqq40RwNmsYbw4v8wJz+uXJrQoYiT9RJEJdfCzLcwURVa9g
eD32NELCyI7XxWuQi0peOBCvm1AcRbiVnptQXV3n6ND1cAP41RpcDjw3SrEsnAqg0MJksKhAe3cV
KOVzPSQEO84x4vGkP6j8wENuGcjUa/hOq8cw+HH9VzVetfPlq7cW54zpxyr4iUxxQw3D1QQMjrVJ
rZ4CFaNh3bgVXHtyENZivaFrneat5irATfT7jd+IHbxWeWMsQqbY+fM/igBcoEad34b5J4cCTQNK
nRB/hMlN5P26eYUWZ95oQeCjLbPO+XVwyKEVzIMZVeGk0wEtMfAcOGsGXIafbRsnekXjZJDr8cEo
5kIrSQdUgxJX0l2itMgRpJyPqmgws5kS1mWYnOOyeFx7XeKJ6+ShZI1RjJDvZnmiY70FBYI7+qej
++7uPbyMWamaZPF/WfMOuhNXsX7vCEAz/QLn2KfWVc8WijAyIlygGvfj+uLPD+jAcJpee/Nm83f4
Z+2m6i1Y/+7LEFH9LcilmrokHqYkxicyPSoVxemIka7S1UbY9toEebpocmMFu2BweJzWajfIJ2ta
Lu4Ph9vsFW9KsP3aNllRmMQEdi8APKOUp9ztoVDWv0HgIyPynYVoMdsDClx3uRYzro0tWk6jc9jR
h7mE73yPdshHmA1AG5v3rh9kI7pXRdejGYq0hcuVcUMOn3Qe9hoSN6fG97Kl+FtUmZTdUxyV21KD
zId+gdwFnTEsX6ejhzX7njinIC9RRVQKXllhjml2336xCt+zK7gT/2vmJ1l9ywJn1Ys3QeykAavT
BpzsDmtEa+fy0s8zALLHUDyamfLIq0+LmhLJkJLadVeiUoxqc3PaBoPpJumxNjBDR8oWcJZTNwZ/
rhhBRIRARbAsEof1htXL04rMpoMViAsq6A5qRwhWMKBPZ7BeBu+jDGED7foPsK9Kph7azf6c+lN7
CTp/31TjhQx4EWK9Rj1I3eBPLsvRpUVSmyMZb20skko3aRB8dwVLfBe/+LKPlTxVcuLQEcLzrBuv
MWlY4Z256PF1n2/d+TeWOfATxiVyqjH/YvyDrk3SViv6BJQ444nGBRarmk2/NilgIwlbSqxk6f4p
muWuQTNN1yWhHuVUGMj0NIPPTQiVGlqiT5mnqEwiMmF/HsVrfVDY0qrFbfDC29j/svq2AmmwM8wF
QK0OV5RYP8p7K9DVTc2X8H8F0kc5817PqaEzZyx4DyDp4PhjorA1zuPCVJvFNxKVoBmyWfkw0HYb
2DCuAxifpEd4Y/HfEEqIIRninqNIbcDS6bjXLzvtygvp8+o5L9riB0LgbZ755YCO0HHFDsHkp4ei
A277cq7WRgFbVSOY0hBqvNcQJoxCvkY9dLUG1aFR6dMCR8JG7S3G1E8H/Xvlz3/Wd7Imx363V3jz
xTjyH1uKL9q6ry4AYxLoE2b1T64dD6zwN4qw1M2DNHfh8DYUIstF8xP7waFuQnQC9YwySobdb9Cq
KWuWeUq9Ke4ODRxO6jlaUjm1dFNitQN66Oh+0UXinj/QQdiUhBN+uwURaaw6tq8naXZOXGZsgESj
gm3b1LgXl5idzi3sM5R9is03sRWY18218iMwsRu/zUhT/Wtl7CXa7RD6qrHhfitfR91XqFO72yqA
0fgtmEKkfRw687hG3WMtLFRCwwG6xU33SGa8y4VKs4mI/LbK286LGyVYoz6VLZQhW8fL0zzOz2zp
Ab+FmS8elEClxWrnS0sElUIco3raFq59FjFF1ll3cWehrYXKqdXiL3S8V9uStLWQ62/L3RB329wt
USNH6tLBX0KgTKsVNnnK3px1x3ZueZboGYisuQT3p0U5NgU7lcMW3HuFySIagycn+iA43g7ipPA2
bqzOgY/j7V1zOmcETX+ltwP9tARWlqWHLjHikQRm6X2MGvjRWnPbIaegTe9aWLT4L/P0KIV7nPN/
Hi5Aj3jXIZdGLTktcb8ji4sZvMq0cABE4cCtzrYBvBJDqJIVCOaAtNb4afChoQ3o1VQPi/cLoYyO
hqmmu2YCHOv/G7DZFJjDEi5AED4ousDZupuJADyw3Ccwxiv1DpzNmi/VvIHVwrlsviS9S14U4FO2
mUQAA0OHa4JA5t+IdR+9tTy7bs0je52cr8ivTlC3Q7++vsNBLQg+oRiWFPdOKX8nWEhtYEk4Pkeu
5D0Ab5y1xOvwmEPzReoBbQ/FYxf47V4UYp14qScM/KZyD4NBTLfhGbXUaS3eTX/rY73Tegu7sUNO
w0szswfVfTT2r7dsU68OF/oEPI3F5XaBAp7U7iauVdI5uO8MHzavN97EcGkRW5l5WfFq/ODPIzQd
FHryWCMO2k0Ag4fWUafJSJ7TSxek2hlRTr6jaE6YRRMves0H/N9LjiJAwyixXC9ywFY8/uKmCvnk
3ufWw8nUa2K8/FYg/4XAVsJiuUyqn3lEzZiUpf6u/KpEGdzsgZow/6sj4xHbriOasjVzcpDX4Y61
oo2KMHNvhECOc/jgQGJPXerqVcxDsmBkPowfvfCyfLFn6TcvPszshxC2gLCyHqBG0xY2dRzxb5XB
WyhdbFx1mzKkT8q2ydJPm9FgJlAM0YYM9hZO0T6I6kdnmWClDD582fM5DvYRUl1bVLBQeJQT2Sr0
ysZMW9q+9/Hg4dur/ULW7VQCOb8LmcTnHrqSgJMB/ep9ryAKSJYM1PyL8KBiGoSZQcT0gezVDGhc
6GZYz77kTn2uDeKinY9D8cWi20Ke5+ausoqyupp/71inBRvVzP4ZLtfo6v0kB4ZJXHPK4xm3gO71
uCQm8tN+ig6YJ/24LjK2GriWfjIM747Agi5WcwsPfbxtHkJoJHoIBQtsU0b0MW1jNkMxolLDXcci
7QjoVLM4UUB7NIUmSb1uq6m8elAxnPJvsHde5iI4DWX+4HTvCDNbTxeZz+pTMAe4Qh8lfn47/OuH
s09hJbeGO1KGx8IWh3XsT/UAixH0+qsed7FTnUan2Hr3TXWLS1dE03sDI2sWu/B0hIVLNCIVNsVP
BcFEpS++234Tz8+MhF5Mb+lT4TWJrcVxXKqDH1VHaaB7r+NjXgFU9ES21OLq0gjZPW+SuXD2BNmy
BmixeN6faT5Z/alsvA+B7TEfENodWSo+itikEaxAvAq4VgSO18y+h1DvYm1T12e4XfleKRaigfB2
CN8JaeGZMLBHreprf689evjzyQF7GAbneS/Wjrsg/gIOSyzywEivSw15pHgz4iFxWLYzwMTefoVI
JA599p3XEnRQUr+tDktr5JzCdQ+Qqk2H+lcYQIhVlnsGoRJ4hnm+++5i6zsB2Iq2J0xijyRLDvRG
LNkw/9IeivUdHtvUGxTYSVctWwdydGt8ZZFKog7fXT4HeLs1QO/IZkP8kRu999C0QS0IQhEdnwEN
FKxL5NplRf1i3G9mimRA7sf2jsJ2yQyjuz5O2Qw7eQlvk7AEEMXSxRn5FM0HcMt40x3DeYQYaIBC
6RGaENgw52Z6FyzgBtMv6xapQTDo+4kjgxzWeExaV+7CFfKpmMjVFUsK52oKmoTMINccJ6SvqHWz
PD6sJRAonOowfvYt0NijpBZ/08obxFH0CxNunW8PEyif90q2YseWQalKf0VTgGLyuy910pZ/i/x2
5ji14b7R2OqOBJ/Ix1B4GR0qGG49OvV6WKMnWT5G9DXKu6SiwOrFtRXFvup/pJGb3j8IKHqw9aMl
iJkwxzYjcFNS4dR+KtDLGrmjBFEGJFsQKyIQPdBhA7eNS5iflxdBaVLAal2xrYwuarr0WKZU+cRF
0PKi287mIchPq/dH5puFyJYsdepbCMnmPGhwEembg9rRGZ4MYq0LX1EXgyN2dqYLiQGn1j7i3cRp
+MuQ0mr5UWPyNv/FIaQY/Yc1WDb33yiS6SxehKOTkSr0EY+uucTBTxlF58rKQzi+aYnyYn3sq/ey
yhNBoCmkHwOQDuxw7vIn7EChjW04qT6plx9i94VFn6OY03hF4YqxRoykwoJ6xyKSqHZ5mNBH+82v
4/V7yTAYisJM6y9lyo3JGepCkY4z4Sw3vCzOrWG7wEzQrYy42733UfTbo/OquvfANHw05RWWtTz3
5qRCNymHfdcUKQHwpWy4Q8EDMdqNg8q6V5BegVW2F/01LsoLqCxEckRLtl6s6+6W4mHyogwTzFSM
wIWWLukxn4GGJFL6Y+mfR3AdfP+vqFCiuCzz/Bnmfvbom2tVLFnNjjrAeUYloJxfqj/WOeLU/17o
0VkcNM3+yzg4f1N5IisEmajF9RxTz2l5Rz8aEEaa/r2OGIRsS9SaAnp1FYeqHPDc6LEGDJuT/OY6
fRIvC8fwBpfwbcQ4qBgMD9G+d+2U5iG6/MjuUNlgznnvsaB4DWTBxZuJ/wndZ8Hw05GPWNA0blsA
9RAuMO9kwdAkD7g3P/V1mxL10wW/BflXAkOoWcVZOWbxdBrnc+f/arR0cliT0XpcdNgxX47GYurn
QV3TEZmzYtcyfnTMyY/1scTw3qfv1TRuSvOiJ+j+QYiMlTttv0x9je9AqJwSLfBLEoIWzwHSPAIz
0we3CsEcePt/KHRHR8rHECQttpa72JwDD34kS8eVXDPao/fU/cHNbVJiKiRNtHPdYhPj4VYcJKbK
DYmc1LMr4ACdYqeGrwiSFboSWHvyEZVYjrKFiRzla55Fvnqt4jophJvkAEKq4q668BwiungweY4H
uLJSgCoUsHCBY9LHgPv+hvndxyvACkui5VlUGjDLI6MkLdEuEoWZjTWQLnYOUvzD2D7xlXPIld65
Q4zQifjgaUBp/UWP7sm1fjpEWM6s1ruDNpfaw4yp3ktM8aKzWwMoRXCIlwLTKQdzhOssdjOFISKe
vum6TJftbhiiQ0G6TecPWRCxNK7XTMogBUUqiZt/FVA7SNCmoYTbnsFoCyP9OgyzHOMvvySPQRGk
ViB6Waz0QSnSETpriMr8cdkYQNcTnlpMW1+LpCnfc8xKWhcL5+uLh6bZDT/cEmMh9CsT+Z7w8DQ0
+9CjqD7tK0wseAC2h10KIP5Dch9U1vg+NaqRQtqdZENa5p8rcDym3WQBUKZLtVk6kyrQ1Arv03Qr
LzFpX+x3K9GrKUxrAkRMHIg8Bgq91gksVdCPdLugpb9UIFMN/qF0fgpn5S7WL4huElX/m6ub7sU2
Cp8W3SVzPN+hGQC4n2sASleBe4ZrqYAmFwbFF7q4AdVbIJ/DCuQA535h1lQ1O30PNUDm9Kh5K4ts
QRlOBiyIzfpT+m8R+yfpcVFs0+BIGtxLi0GJnJxkEm9dox9IPkJCJE+6CW19px8siB5jj/kKME5S
DQkTv67tdNpGH9HYpxP6iRAFOmmAF3cQKOnZRjb70D15Vb1T4i93RvwOCNOorUOGxZL6T99boD66
6faO1UWZtwQZNqDehgGzah8rIKHGWHZI855ixHXKI4NiEmKuI0alRfzuky6rZqyceW5m1z9UcbxC
Cg2Wj0r89D5knn1gqs6VxOoOwyFuBcehbo/QZk995SWOEIBSgO1X7MrWZdvoNa3pkrpLA3zo8z5k
zb1/HsGkMP9wG5C2+09DnS0yL3Xw4F3HYfOQLKvarnhRa9FuaAhu0HNZzpmF220ITJMUOM/3hqbp
0EwD6yEIpLh9pYZspUVbETNeYeemVxdSymyo4kRinpSTv96BGMbCIG4pM7KOSKB+YocnCbjZYCqH
4sw3YC5MN2phrLgsYHQAHg7EYz00mxhDw8b2SQk4jgY/LbjXRfADgmcyUFQEzh9Dcg73dsKgOAdd
dt1J1NzTHS6meeIKzXsFsC16ifUMYMVJCLqbyUAsHMnNJRfMhGu3/38ok/tv07TtQAcJUeaT8kX3
7qOa6KaBq1Wn9rqHop99VsGLis8te+nlYxneQrzWPIYSc7ALqj+qCCgEP629jcBtagy3QPdOphw0
yShIgJxlEORPIr3z2bxbAnQPK1J2sG3yTxkOmZtDcq79xkADBYIT/VGNYUSBArXHX6a9Wx4O6Oe2
47qd8QlaHW5mr4D3JWTBzbbB0FFOHm/Fsxd/y4YmYzQlFHIks0BGQX0XB9upe5fEbv3yswLa2GFc
UwbISeDJ1eh0fOSgJmE9wx/jDbNnU0gU4eeobi9sHLPR2E0X7IYOMo+4F1GNuNU4O+wW7kAB+ajm
FxLfHIXQDmAaKuU1UMVQgev0Dh0zzKrPkf318zfTJW7ZbcikdsH0Evj7NtcPMQIhg6+ITyCf6L6Y
BZBUXqdwG0SVWaWqsPgLJnAPMEuv3LRlH3kIoaDZT2uordBCbdhoYNH8NjDU0GWdwuKLgyKXqAWj
0eJT5dXJBe4Wqh71YL7RIYLoMnLdwCEeN0xi4k1cYJoo1RXyQ2GOYRiAsAhY2MPAaZTZBPSvi1HJ
j/IAPbQk7Jsj6xFFpe74ootd7j4AqU7EjAyGWOm5zGIch3nitG49IIqu6jZV6AKnczcaXk3Lal/J
hFZ71c9N0b6sGlyLAtVzW9yiZt4prB2ycEgqmYOs4O8mrFgNIMCsIkxzOJ6OcGdnLvwHfkncHzFz
2UEaGNHPfnveWxjYJ41hIpT9s2JWP6Kbk1G4GYhkR0+M+45AdGnyrrN/XTFHFCPqh/qyGpYZtTMM
2L24d62w5FsxinGAprSHwls22qXJgPmAAnxvIU6myvZWWSct5EcOnNAfVwy1MJ79C1nEHQ/CmAQG
5D4E4Zp5X8f/lgX8KsRuDCKaCkXHoLZGHmYNM/Rm3MYMHvAVJCZbeWoYlKEq1FWVBaoNylvF0rx8
GsG1C2jHe8xhOxQJuZc/ysFmXuc/Cxaj1hBZbKC3cy8RUbivyx0J+8XEGnTEkRuA9nqgWxmINKBn
b7qWIAoImCyOs7ftS1BPZEU6PpkaPTHbux1mBpjXeGAYTNDYQa8v1KeCaJOGBwXUu+yoQdkDtAKg
OYnjeTsh5IxFty+DZ8iaZ1XuJHVfngk2YxQAh34lP9pjgNgwbCBOtgb+Ja/PpJqPzv0wCIR5RKcg
lHgTBmPkFv2swgSSwP+hpvedRlzqpmpPpH0xsk5d+MssTX9pwuUtFN1fh6yPBmDlK9TkBCwBFaau
EsyuvE/AysocFZwKdwYQh8WyOT/1otx5DfgwRO6IREBbKGjIABdWjLx6gIFtFO9g6waeQJ8EASCT
9tr3PehU4H1EHm9qBHvntaUDWHB417hdth9vK9SKCZAwEqByqlGo5V6mbH1jmLfNXQSeDMHEBHVK
4O+w+oJp+4DD1GB4GJJ9O60bVQa/3jqfMJXBiflSow9DiLsFxNdssIsTYHQklp0E2aUoI3B+1JE6
FQAj8tSb8Mbg1ACfumT0wq1Xl7u17y5shuoYhuhlBZVIXE6IWPO8RiE+zahQMKOLOmjYq+a7m5ct
zV3eT8He2vDoWA0ey3+kfUeT4ziX7S9iBL3Zip4ymUpftWGUyaL3nr/+HWS/+UqCOELPzKZr0RF5
BRC4AO49Bv5DMAOXZj6YchQaVikYpm6fqAC7Ga2X5hxQXuMZmtUZ2pr1M4/5mYvEVMvlDxrFOYG4
YRnFdtc9RhJur1xrpXUFWOfvAsfE2BqesnyoVf09h/ApXsWA8SVmh8qXBe+JrwuRAlhrbxzysPnI
qtoUFeEkT4sUrFpzaFTInqC4UAHwkg+9KffHGb1drQbzAo0pfGXLQGsriXAvXHLhpdFXN8X9oZ5A
14oBg+vnQGh6K0WMTPuDzGKDwY3TDV730qR/U0jVKbGUbr+iLNjM5x4PqUnLnqP5RV4h+QiPJCAn
sQdkXNEEnndWHadthClscXlW0Hcrcf00+MmPa/ztVXhQ1BCKh9Ix7TW8SX9LHGjWHRQ+0B2c8GzJ
gLjr0P8Z0eWNU90UkWwVFBJ4hbNWfnImrnhRCISIHw5ylb2Ucm9GqMVwaOug22B2UvuSygZ8MCJM
r6T9WUIBjS/B0uTsR03eem0T/k6BPooiXHFaztL4Bgp49aFYfBFuETzOU7Xx0b5AbbJfrRiSU+n0
XEyzq2EHt7DSrjKgJtqS++zXMYiisHBx61SA8ys8YMxmt23DoxhLo9mr+s8Bg7fHZEitENcJby5U
flcrqBhO0xIDWjG8qUl8LuZur86Z6guFGKw4Aa15THL0CaIXuVmfOmWZ3uakq9yGW34nVYlHbjz8
lgT+VI64cjZ5Ljhiv/TBZAhoEfZ8tFNS3KhhNAlhNj5+6usWvj0oDUQDOjiDfADQ5aynoj8V7Qte
LMeQdBOaEaKivVyP3iytx1pWUdDvsBP7yeq1Bf8/bMFylFTJLDVy54409Lm4weeE8Teuic1uKHAt
E1GxM9NISU0+Fw5SqQXRLDZHoeNRjq1FeF9GkjLtuwRATAYlYMs6Qr/QvaPIYWUJB5LBEMCODldP
znqcM8qT1uNWbKBpAKxoL1efQlefK9QfGbE3CQIXsQkr4oJiJZRTFa8GyOGNPVqzharHGZWmoN3h
5QlaNIvdT+g3N3yEi3AUaUyphKYedTC6FFz6C+OtKB514Vktv40EzYDD4/7wNokIF+EoAtncK2s/
1hA/yjMnHMPfkOL2JFFGCtGf8sR4vh9tk7OiCZqIxrGh3NjYx3yR1xoafq6MJi7OurL8dT+AsLlS
LiJQdA6+A44SoIl/qPzCIQlUf3HgBskUsGUNhSybi2WRpP0Sq5mUuDEKyknPoWTjMsayufIuxkKt
elnslVJMMFsckBGrXDqL3AXFmDmC2L7PUgNQZ6QdZqM5pJL8nCzDt6JN3jjUKRg/ZJMydvFDqC0Q
TlnJ9+CmAWEuvLRde4wV+Sg24WeGhm+D623eZE6Pzvmkj68cTNoZ8cmav9kTF/GpPbFWydiqFZjY
PZwSqxPArhCoz9zSw0MLFrREpSt3Ff9+VMJNuxeU2hlo9uMNJvOg47mhWzujJ7iiI3tMGjZrxVJ8
vKTIaiWfwTgsD8QSOfS1Y+O3yC3x8f6ANulbkBqSFBknCDpC1ysWQwlntUqxnPhPufsdabBQiR7u
xxA288lFEOpT4TY8A+NNWMOFdNbQvczy4Ycmlz9naTiuw6zt+DE9jkDCxgLaITgTH8B3QjFUQ/lj
AkZ0BBAyVA5ZiAYH47dtftGL30Z9UaEwJr1D49gFNcVGecmvY4sItYB7VJqZLzvop6HMZAJbBcXa
5Of98Kzpp75zG0K1J4dlIBLGj6VBN5AnTAfBvB9lm8BqGCIkJ+HpDWXi668cZXOazVyZuPL3Bd67
KEx1T8S7fPRUa3ASxa5eiOBE8X4/7heDnt4uBvDTiiDCTVxSqHxY5+pYCxo+vLJLTug76fVpGp4m
yW3OxDh9sOB49zsULNTZjrMbnxYLT5P2BwSaBLt7VoI14J0eKCpbtBI4BPCn+79vc2Fe/j4qmYaA
Zk9aKaXuCPtq+RNtf9ARoPPiwt/nLJ27Q+wBf6z+jG0WPfRLwOHe1FCfRBFQGjM6pC84e0DogFwh
LIDD/nAHXN6AUYebdgXZDO378sjZhqm56xt87XexhUInAC9Bn5j/Iu9snS6XE0Lt1AJNoRn8idid
AjRwbYCmuJ3wRDyE0yB+XZj+3VsHJt78AtrUqqyJBrX7eChZS/WAi02dAlDJP0GkjrHBNyPIvCyr
EMYWgW66XvpyPEt1387QlB8wY8MvkVud+6uIzMnNl7yIIF5H0JouFacai2hZfygJNO6WxusBuwdX
jDGWTeq0IWuSAKs0yRAkarrGqYtGdZmA4sJ7FaVUeCHgyUc8y2Y86rA2YGgBpDGTzLypZgaTNlVU
IS0uizI1i/HAFbIElAdk9lAt+8ftGdXhAiYoRGaPpVe7Kcp8GY+a00HLynjiYNw0iTV6s3xojipg
hlB7HWqfr7jPtIPfcwSiWCd87wdjP0ml36BokbaDx/UT4KUNetOyDUjZB8CZ7v1PvnGjxANXVCHb
I6ERBX+a629u8KjqlMQmpyPt9CbXvLZSAIVufTFBT26F82ELShVIR6iktfNkM+JvrrmL70ElVrWI
OzGRkD3UFvmphubXgkoU3GC5uNzn7fDNQHVDlwaUTAZUyOIjcGeHkY9PcHr4oaGPO/cDw2R0U8zV
UDVDklE5xX+pjKbpsi7XRDq2wlsXPd0XPBhwJdPrXfxneYSP8Hm025MOx63kWXi8PyFk4d/swYvY
VN6KjYWrR6K2V2pPffM+tGD3lN9QXLATybsfavMwhRqDpPF4sEDOhZp7LZG1SSO+LoCfER97CfWB
HZHK1q0ZqKsdzNlOuH2yveS3LoWXgalFx/OZGhkaBFOJhMGAw1uAsKb8L4TdNnPmxQipLym1VYSS
B9SVsaNQEyvARsgZSZP8iZsPdhGC+mDpOKjJQB7QXI4WjPESzjNKUazb3da7+XLGqHwpRKDAw8kF
T8s1/SYoU5AXhR1qmalMxUlBtXvSQdi8vz42l6Imwz5GE2WV16nUVQpyuaQhvtJUNADNDa/oM3oy
KAcpkD9pIrGkhaTtqfwbkFqPaS/n8iBBKE0YO1fRQkvMSkcYi1OYTA5XGd/lHhiESAnSOnls2vTB
kIY3NKx8LpKCokvf9Wb0q1H+QCntpUHTYZ5ydJI7s+s4R+CA8AYGcunWNx4uNrEChhwQU7kBctUU
hyWQcOgA9jrKyC2wi1G2fNaFENyf0+0h6kCL4xSHJxglGdKB0ohDFnO6giAtg7mg/F6yl/sxNlOq
9p8YtPMXCo96LBK9uaRC8w28gALNjOzbAELA/UBbLw44DqiajhUCHXhqUYbSUiqzuJBtDDC503uT
E3si82r1lYdutthFHOptEQ7LDF7WSoT8eDN/FKzUGX9qNnHIBMoOGF7Gwt++JOi4IPCqAEtX+raf
pqXeRhow5t0f3kST2mo+cVMhLltAw3odKw9vbm5iDCEqKm4mtMnNNEkQBuggBRT7LSihoC+Y8W/A
iFEEkDzjCZa10rnsnNVW9+VRYRw44mYy/huddhDgw6Zq4MICiRBwfUCzekLRHFCw3bxHR9g6CXa4
rw7R4/yjfkr/Vw4/uIDwomjICnnU0eKBYxoabTEgswkc+EtLKr2NYwmYqPyYV2DtNyOIPgYgoiHL
L+P2bBBxzsKwHVdBweBv3EbGOZN1UYrdQQl/FHAWR4V7+by/QzZW0vXoqNMhLqRCyUUcQIC6WLIJ
28OH1hshSFQ5w7vC2I8bG+U6GrUhYyMaxErAxaW1Vgdsbwf8Hu8XkSsEHPrMXLe3yew6HLUvi5mX
FrHEuiW2UB0KV4IXfUcPcScFopUH/WcEb8X7E3r70a5DUvmzbwXkdaJmH8WqoxfpE3jPz/+nELRg
4VLkkqZXCMHlQOOos9XkBivB3JYcr4YhUa+QKAM7A46uRMPpH7dmEKFRo0m9+pVZgWN8JYk6xlM1
TiCdgwpcVQ9QyZzL0pb7/FUF4V8cDVNMyn3TzIe6G89gdn2rFiDY+qQ5D4KW2ZwyDYc2Nfz7cyyw
JoA66mHsVCOQErsaFwwdb5V67Qq5clQAgI/VjzHiJWzHZA8dwJ0oMkUpyZ+/PlGu558ss4vy9jom
fARNCri1PC92bAKx+EQ0tBZnOaS7OJBZ5RnWcMk3uoincnXTZTN2ChHBXKGhHYMTYX0ZEljcy/25
vT3+ydgUDdqXOl7WBjW1CzzlodeDSkQC+CVw8DPeUKuzoh9xP87GwUECGYKqIocamkoPKhW0cU2/
ak66u5wAr7WjoPbQlLAyLwpkC4htYjKBBxyImMBdsZLBhkPX9S+gsqsBn72qR/MfCQhVOX+xZRN6
Pw8RRPN9wGYygDKhGTbDIyz1UjtyWovzh2AGrotlqr1R0Lj+KVTq7aSy7rME71jxCPS337kodesI
PtqC+Q1FP6aj7mYmxLEpoBqpS+JXxfJiSRlyjWYrh4fibLxWgOBWXMn4wNuH10UIapeAmaSk8GgL
nd7q3mondiCwYIMvCTlE4pp7fzndXoIwgRfB6NUkrOBMDhhP0iX2FKlHsIhcHQzLnDNg7wYw0sJZ
90P+NwP8W/yg0nApF7HcS18uD5OtB5Kn+4k/20RPvzZTRoPiK6nfJJ2LUguViDM03qNSJOIADWeN
CpgS+npWZOjWQDelAhK9HAFA1L734/QbhF8fHbLv0HUPZkE1h7lwAOj26kk4VuUI1LDyo26SQAF7
btWEvQ6Kat5USC9Cu1/S6FHJlN8d10MRw7CWOP5ZiurbOtYMTfjNXHMxJCrX8OLU6tXSJ/A1Sx74
XPIBMXtEE+I5BAeD8bE2c/ZFLGqBrM3Mp5EA44/oTSSeFahTGPYYiL/+qdxxDiPe9gYz8JACK9kw
aAXCrkr1Zq5SokMPTy0zs6s4yF5/AR3j1kE72eknq/bDiEgrECajUk3hBMFyHmhq7rOGNw5jTJvf
ixT6dJFYOtJlV0k3CmnuIHRPzICg8gaxe8BoTN3qrPxJAU3IzI/Vu35itf3Jt7lZ+hdxqZsiWnaa
oRkqateAaggAwurhq86vjOGxolCXw7Qrdb7Kicp88TCiephDx7GP/8cveOSpv0OhXVfLfuEqiCag
SBFC2wYE7dnSgMK7/6EY34muUqdy2Gh8LKOoxIOENb3kCR5m4Oh0jMcfKw6VkvIwGRvgITJXL1uo
MHWASZemPvV+Lz/fH9H220RSVTxzFahH04aeTTbJY9l/qfGDEQRzmzZoXN3q7dWuGiuCSgPziNwQ
cCff6m9MMvyLM1JPFi3UecT8R5heVKzY0UyQHdCnqxzcS4Y9S4p7o3h8HZO6CAgNTO5rBQV/cLGH
Beg/NBm+4/C0DDPxo8cM0nBncJbhs9D8vD/F28v/72ipTdZDra7O+RqLBooKUqq5oN+eQl1hbIDt
U/NiVqltBjzcUMUNksjsQK3Pyh/Kr74Nblm4GaCJs7CO6c3M/zfgVw/j4jNOfMt3dYlHNFDlLsla
saU8NegR8dbowsGIdVvfjCdLiog3kCDJ9O7js7zQuwy7QngY7NqXgLNRTsMHFElR3QKwkPUYIrvs
JjtexKN2YQdGKC+tcG/5x8xL8MhiWX7Jjuh1e6Zq8W29Bwv0IhoZ/cVsVnIfIoURP5/EL8bDCKJ6
bngceDq6qJu5DGrgr1RkISdYYyRn30XUUVlzmR+xaHpHd0k/ljutJxhpkbK/IzK+IFmB9yaUuiro
oJ8qRamhZueGAbGqIYbuIhPcsqFzez2VVH6J5EaX27AgbrIAz/l1uBMsqAaCZQwG3i52oAFzBLXw
Bch4C4fq98IxAnG37IuH/hwxlaFJZrk3airzFAOXpj2no/ojQT4MrFpV//UazKJzP81sP3UuFhCV
Z5SlMpYQXUKHXCKKp8xTVRNkgfwBXn/+AAXQffkdcGfzfliRtYKotFNEkbSEBcI2dul3J2ikdGbx
2nyvjpzZwSFoNBtfes2eFYBPHhQztQ3///ob6NJ6Hg5ahU4o8a9U/6AB8wgRsSPomqEn+xBwwipL
8WE1ICA6ftfswx+5yypOi5u1BIAAVBEKmgKU1K93UqnyfJy1WNz69w+I+gu5yZtg4j6AnuDBLaFE
eVEBeGxddrKTOUVnTnud8S029pch4QcQKIIi3HbvoQIGsZw2cVWFNyXwMwxAzSUgHsAaBKFVDUIe
teSKsfA2zjcD2BuBYAbgoUwXbJM8BQlAg7Q7+Dagl36gQ2sZkA29v862jrerMFSmWqcqUcIGd1UQ
/NUALUMbTt9ArPvIVfvoWfL/N/FE4P94DX5XNy2hUjZC6AZ8afIPf0DBt9d3+SV5UUz1PWHmiI2e
r2DAgfq/otEr2NBnbU4MXIlkV4DiwTmGTjBEyONn1G3300fanEB2tdgWWwIzMvXYHjKhLto1hMlW
/icEe3rijSd4jYMEvwwOtDzNvJZMIxt2A/dehNFR69G+6iMD7Cig2df6e1Svz1Ki7GKuQ1G2FSBy
GH1DPfjQGPM+KkGhg1y3IHLQkC1gaw1yXAb7nGhcLd7gTJFvzBEyKYWhuCoHeLwQBaUEH/m5CRoo
0Ml6bNXggqU6DBfFjxoCloL6UyhgxrhKT5ykQchLeR750F+xuNtVtmUtseL6GOpQx1t+AblqhqAR
rF0H9SbJBNDEhQz4w5SIrjjPTqpOQO6AF6WepWX8nQi/177+E+nxroMuBLY7KKu9JRcQ14XqzRjC
F3s4FFMZQAPMyg34k0PXalE8DkqAKTSiIQMQDlBEEY1dtUIRWQMXN1veJ+NpgDafUe27GZKoWvZU
1p/lEtq5AYJ+ZhL1qgxStjNkKsJIs0V9dPt09gGx8DnoDspQHMnjt1Z46KbvZQ1SG9f9IBrI/Qx+
IkRBdozlf1v3ERWkEskQDV0TJRrRx4V8s6IWrKHI9E+HZAR375MI6sx24UPtgthIC4/9L7A109ec
sdtvcwqiA7CNOiZIdSiYXifTUOUGLSlBIsyL0eRaKA+i+VX9vD/G23c9CaIKkqrroqLTjnbt0uvl
UAoGIE7Qfu6qn0s3vt8PsfG8IjGANBJ1RSWdxOuB1Hml55nclK7xPB6aE8Tz7Pod2o9+9rt3owdW
63cDN3Qdj7r6ZEvT52MxG46m85pTpliGoMJBIW8CdSmeGuh6VGKgJ2tqgfoVQfcfVO77YyYhru87
+Am6ATMRkFNxJNDfThDySqx53ZHAY5fBtYRyY4+epejdj7NxIogqD58EQ8WDALgi6mK1AtwKnrCi
O9OZ1HZLVELz99oG3MNm221sLBaVRzkE6ADkUFmn0mTRdtBSExtCMoWwETRdcki8FiyI08bcAeul
iwYKx5KANXm9XLq8HTm9UjUnzfrInFrsepkXW2vMIHbRyyBmpN0Z8pFPQ1RBqnWEjhIMEdFFTNMO
HFfIQFZD+alpMcQJRLCZ7s/41hwIwNoKiixL6o1XzJA2aSxJkwFppn0lPMNxirF0bq/KonoZgLrC
5vEwQDgYlaIaeP/d3Bow/suTIF74c270n5rIKpRu4ACvz13xesKrAYJHSpzANdOIuh2UON3WCMHB
huR2I70THYGOJ/wp2Zohr7R0AviUPahLQc8ndow2zqp+19vZXeN8Py8d61a5sZ+vf590/fvkJovF
RETrOPfJkwn/7qBL4rRMZsntykMgSZMJaAQfmMZWCGECw/serbexOyfT+wwyZQxJlXR4ub+GttpT
BhA20HBSYTh0g6qQcHcewwLPIe25QQv8z3ACx8/OzPWcHMFWBGIbAvLPoysf+AN7G98eaxjm3+g0
qqIVUwXqw3jv6mlvLbloQUQNsPViOEugmqp1bzOGu/EsuApI5Y0pkcAUS77evJEH+twRgjRB+ROe
H/1etRRXMhund8lARagB78InZpOTLJHrfHw9ZGqJt4PQaWEO1Aw0ms5CMQdRODpZGX5Ts+JDlxWI
bmgfbVM+a4mOR5NsR+Bg6rnEqk+xfge1lLkIIkwTyIVfcKHmqcnt1DHgd1OeFtHMz7nLukRsHRAK
SaU463Tgv+nDF4K24qpNAEJBsBjIMW9AYXN6hOgx5/ZmbLNAxVuXlstw1NkrhRUEiSE24EJEvobD
n5DjRsuyd2MFoQ49TUjlKopmxelLgK50iO8MgHOkv+4v2428I15NHZWJtRJySBwxaS1CPJmhP/Yg
ajMH6x7Dr5pirzRtBfY/WPJjvIa7apbN+z9g46i5ik9dIkCeFZulgHRzMaY/Vr205Do83w/BmEka
UFLX0Jk0lApC4g0Q1urjEv+INEZzcaPUfTWPNKJE5lt5DOMapS6TQx2x9yUPtW5USYcP2Smcaa8x
3M/IxFztdlIdVfAQx+UdhEedWoT5Ugi6mkLaI4XRWgkCmeQaQeuy4Cu35Q4qDrUOx1HW2rloNEd6
ni0oaNlQ7sarDhpXVgwrcsMWnydLMtfP/Gi4zbd/0UW4uSxQv4BaonXaQjQnHzRMq+4OP9pH2W7M
0AJT25bMxdf+kIb4v/B934yroruv4RoEkBq1NKcUynvAPsJ4DQ8/u7Czc5Ptq/InZxNnQhXAClju
ZC/jgAYvjOZYxa7brEbG/Tc+fYQVAiR75xISl6lfnEpn3jeW5hJAB79jFy9vj2sqGnV+CdDHrgwi
J7kE8JGEnPqee4D0vU1QB83HZK1vkJcjfrHRc/fMhh/cMqhIfF0GgVDCOxSaX9cXoGoReG5OdNVZ
IRT0ga76PtrzRyCDgAvSn5NHSOQH2lvxwKrH32QHKi61uoRGjzilXVXHgLqNBlWUfJLsRGQRvW/L
p1QcajXVhRx1UZJo0EKFB7UKzBNUYjq3CQgCH35Ie3cABwaSh2DZn+NdjToma0VtLuj/TLHBk87E
RQ9gSYZVgXq/6lQ1vBRCoHEgFBJnxzQXd72YsVIiuW/cZKiLcNSKgjepHPNo8iBzTEAGSfv42bAJ
ird/gveqdz/J3z7Av+ZXUwG4UgUBTMHrweUdhKTDCoOLxRTqtku+EGlTCxAaFVYEIWTk9SqQ4v5P
jAs9N2fg1HQJJHxSFF0GI/Xv/5ybWzb1a6jsvFQyKh4txg4xlwd1QNmoOUDJb9eXpXU/0s0BSkWi
9k1UVNwEqRrdiXQAhdrIUaXX+xEksgVuP+TfqaW2yChyXAZlK4T4EX5OAR+IZutUb5EnwffADF3p
AFlxG9Riu9/1fwwXiFcNCFT1Abra5wGHA3fkHzQTvn8OJMMsNqHlq9Rw7xdSm6sSKjWb4xCS1yb3
AHGxnRosb9pH76+OYMGh7gfpWQIQF0AQCi7Q7Y8Zh0fsjfZymE/VA2sxbuYUIMM0RZJQtaCxYZGq
pMbQRzgzeRh0PeXc8zgxnldkRDcjvghBlsXFXu6jRpCUPtYdPuj9JMC7Fh6r7G21ffxfxKG2FXx3
QtCA4VlX1lxlKjmQA0SdJhUmsER0O+Eru1NQqE+N41w9p2oIEiqUwiEqlBezAwC4rTTheS3ykz4M
biRk0HcvwCqJWdUo1oRQOy6CRmZWJ5hzHuCkLOg9IYg93mM1i29RZGS/odIHkqkONBQNSyrwaKoB
ZkeZ2Bac9Bt29pP8WJzhr5VaDkTMwIXeyTv5g6Cihn0eqF7l49B8UE+VEz2k5j72m/f7G3R7uf3n
J9G4pQgmD8Kka6rTiiK8s8GlRM4ToMx7Pwxr6BqV0GcOavkNSehZzkFoLobhWFf7Dd8FMD34lYgK
xi3D7TOpTpwcBcnQmcDKHdayfoejpFMl/Is8qk/jBLE1MbEiGDHCZ8UOm/iQQZBJm/EsjtLDCJ+7
pRN3UTc7UpieO7F7EvXebkv9f/oywLdEXRH0A2DMoFpALe5ygLjnoMaak0THPOWdIU2g2/95f9rE
m/cwFYVamY0IaVdBi8BX9NtD5E2n+jkE3xY2nj581szsZXJwq0MtJLJEL0KrOnxqGPXGW2oX9Ruo
U0KBxiNsGjjcZdGthKQoOOFHxcmeOFxBgLM4SF5zBIrEkgM4Klavhj3BnlaDqx86YL2dPGI/dwfB
jqCb9AApXZ/1zNhawpdfgjpi1h5EXXlFmslxMEfDsYUlzwoPSsan2LqSXIahzom2h3pQ2yGMACml
Bfew2pm9QUIjawdnpHMUQMzv61nRomsrvmfvvJeb6+/7v+L2zf31MdCKUESI1ICFfZ27RQkST8aE
q2DqK46yj61fmY9bfsCa1M0XhADi4H8Fog4JZVELwZhz8nKaALPPQdyComwAnUoncirGGtu6XV4G
ozbTmuZJ1tW4iPSdPyeKlUZykK46pEfhXBOK9v1J3HyvXIajdlXXlhDdV5HvOxstAYwMO+s7Wcgw
qNsJZvgx+ZmVzjB2BnXXYV2lt06by+jUflrjoSlHCdFlF9cgL3F7G8Va5ut781Z7GYfaF7k0rHHS
ZRqg85O9vgi71YOaHZ6fwyN0EJnMYDJp9K3iMhy1PzRjamRtwbAK2AYWGv8nkZQ3uCXthTVmIZK2
t/x/FqdOvUYKrdd4ufxKSdA68xto0e0iPPc6a7HQngZBY/8v2uBkyd8ZId3eqbRBlTQxxdXsgYNc
iDmDKgBB/hckuRdiOHFi36FY25Am8ibNNGfQTiItVt6E7xG0FlzILwM6shseEsBV7m8N1qLRqfyS
DHAfbTiMkQ8AieLHA0wIXMnNQtgc7aQ3DlZODivX/Den3N/PSeUaIV8jXUxxluatpf7BEI8lNoca
tDADd3QfwhKm7EjIPXUgQddg1/njqXBYN2/W56WS0AQ1ywXnnOZMpFoKVL8MQ8D703sruHKdvunK
W1+OK9+jd+80f0JXtpPvhpM6UAmPJcAIzO6cgmTI4aGr76Zxt7z0r+05fTLOAL162oTPbgAfvcvP
g3f/dzH2rk6lpAaYaWmoYQ4c847cPoh43ArwZOTU/zEvnRo/lZNkoUw0eN1pTq0mR6hLlTCK1T/r
pfxZFJxVhRUj1W++Py+yEl2IMxoOkJoSJ4vwK3oSrAyHGdiOgBaqQe8oH71V+9Ub94HXvvoHZpyO
YYfP1bgr/KK3M7/yo5fsBSKMb5IpvaYnQACtnl1/IJdfOrEAHUUwDBAkFb4eUhcPsplTqqyIR7iv
BETQK/STA+fCmBtYHtbhs5U5VWDPAJlAqUygGWa51g7RWoF2laKWlMDvkQirjnPi319QIvmQ9JAu
41Bbemmbka/bOHRgAVXt0t8dLosEaVnZfGyKpnBoD7OFDQCkAxwH3cWH1rFwWpxmAMry35RkN4to
kBNEiwf9KR2QFfzii0nW9ZhflxXAN6jTQzI58+Nv2sM/XBS4AP2Kn5aDeijfKl8ydQ9cQu9fHMkb
swJqH8Qg/tE6ox8NxlrNobGARkTY8IRSPLy2D4SsjYRutgFQw7vEgUXB4/8mr6OlqYOmjRIpfyMI
IeUQHhZj3F7JObJawJicAeDfkfdl4sA7h5Hots4tWQYJH4QB6NPc6AtkYZmLMDvHOXJOTpjlI9y4
4RiwgzyxxVksjsrGleoqGpVWllGVR0Es/+tKRdQMBp9nqxls7J6rONQa0mI+VbUO9w7ZrV9GEbCZ
HWlMyxb/q4fJ3om8wOpPVs9w69J/GfbrPnuxdLk10Rc1RL+GD8JgOPae4vLWfPwXV5yNR85VJOqZ
HkP9FmB9fDaCD+6eSG9I3q1m8yh77C7JVuntKhr5NRfjqoGelFe1R94DKFdAuS21XmAg00FJfje+
Q/ITUmipGXqaq0BRKrKaPdydYIn5FL3rR+HxN3Q4YMh3P3NtPEWufhN1AeJgNM4tI2o0ZfWNtDVr
7YgdDXz9ahfD7/uxNm4cV7GoJAkN7UFREmxKWA0NUBWX51/3A9zivUWgUv9uQ7q7rVbZlM7x18rp
TtI7TM01r/oC1eNJ3u1at/9cPFayYU0h9byahL7iM9HAS7lCQUmK+Z8hzBRg9y5bCWwcQi1m1GI2
0urVKKnryyoN8tRxU+jMXG+BkWFNnACbp29Nm9uyAUleBvVqq+GEgChdChL0fXGYXi9cY4xnFagI
NH481V0t+TX/mB1QmO0v9M0CwMJqw+aOfVX+oqhR5ypU5FCQI2UnWKFRGahCr21QC3zQGY9WqP4j
l8NyDBSlZF9CK687j4/owDmSR1iPDWixlWtA4hCe2v70UGa73F6eASEl1wtISbpwIN2LgNCwrvRb
74jL30nPUFJVeSPEaP3CkNBW3wZUiuRdc5Cd3hQ9g/lu2VwBf6fFoPIWn3G8MgyYFq5boEmfD7xr
qDp0NPvk2EECPTEqGzIhGSNZbB9zF3GpDLZUehxmLZ5L60O37MjlLUaZpJJMSEbi87N21td+vfP5
b65vkRaPbYc3iuyCtw9dEtEuAsgjavaMpxKStQ9pdBcORLDiAQ968mA29m0wQ3tmbQEysnu/hMpd
ORxt1aGv/n91wSrs2dNORB2lceojqz60veEu5pl6mwH9HE5xhuUExAwKb/UjOBNmAWD/bMP43V7Q
W4bkoMkC+G+8i65WMZXJhk6NQx564k4NhUhzUmASAMdfYLASZ4bTAiNZbzwDrqJRaQzIYrlJDTwO
cbg5ot24y2PhCzZA1BaLBbJ1G76KRd2YSjiQFpyKDSO7jbqDbmMAYgaeY+GZt5V9aoHk6RUHAwYE
6LxFpnCcX2FIqfmMIW9eqC6+K5XOjHYFVnTCd5XPpU8uxMK77g8fOlZva4Kz7bBvHbf6JeRM/E9M
ZNHr5F3C5yc1BAydXIXbR5KyJWwZef8vYt3fJdAYvY4FGbZBNjrkB8BzSXqGGCEoVrjQlPayZ8ko
32pqkJFBzgudcV7SVYVaQHpaRpxOSnCwD8VjF/rBv0Q8sUKrfF73xhM85pLdSm5zqgc7AkvadYDl
x6+sxbWZ/BXQ674URvgbvrCQTB3aFsgN6isRpuegj4MfkaFhoenm8Mi+cWzmYSD0AUuF3BUOZmqe
I5Uvp1jBN+1A+uwftZ/jHjRMcLq0CmmBmYbJEqGT32U4Ku13mTIZZYPPqj2EYLUO+SkFORn+TSDi
814G51gkX1zPzdGB1/AzM/7WcXcZn7qkKk3UzHWO+HwwA0qVW7OneOlD/FEdRz+3CKcXnzo6EBgw
LMUfyY8Rn3ivPqF6we9YaXJzS+FGQrrWEANDj/N6mcvzLIdwmiXLXHDab0nQetWBC8h9w2TCnbfS
JF7QIJyg2gqkPbXKpZ6HwtOEks4HhLkOADd5h9GEtInHqoptJSdNMBTQBkAmxtP5elS9Gg5FJjaq
E2kwwFnTgxYpP2Q5YqDxbvHl2LaXcaijdG6kogYQQ3VEyGLzdmmFfo4ULNpElocwAuudBjMee/Cm
s/CNkYG3MtRlcOpkTYGll0MJGCbZzZ6AJrJgdOvMdrsrA/b7kjWj1HkqQKGRbzRUhQqAlTr9TcgD
WWXommxmn8sRUesjluWaLztATjpb+yU5uJt5kK4+Vv4C+Zs4YL3Oydqmc8FlOOokjRf0rfmpJhNI
0MPkMOFcsL89xociq+1eHGqPtV1UwG+yD3HVhM2fO7ghTNV22qlDtzW380+WFpW4dfm5GJhKnZMF
l64iDIhhVhzIZ8HhPmDXVhAZPGfccZ/ZoYbbmxn5zYH4HHzVKoNuz+81f9qzqpasLaJS+X3Flq/y
uYSz0k53RQSGRzIeORm8SPfwZIxszUaT4pEfzeQjHq3oWX1iTD9j6apUyp8hqQqIYRM6vAtMZ/rY
7QiQdNxNv4qPL7aFS1Ls/aBb9YHLL0AloMYIc0jgDqHTQiAqhj5DaRjW/RCsYVG5Z4jiXhtKDGtQ
oN4Nf84/ZZXCmQuWyvcDbV7hLwdDJRqgYZdEJWAz+M05uYDHEnB9HpQoTPljgvgoSN+P4+fEVBpj
7E+VyjlZXXWcLiLu6PRo2JHiGSFXs/Yn61tRWUcfq0KPdYThlOyhAnVjLQ2XMYWsGFSqEUtFU5oG
qN7BXCDbyO2a7/+PtCvbcRtZll9EgPvyylVSS61ebbdfiG57zLW4719/o9rnzFAlQuUz98GGAQFO
1paVlRkZMcG3KQEFpInwbTwfcA1Nv7yaWMRSrc9zZYGmxddPPSpWxBvVe8tr3cmzQJbgC67yhiaG
28OkM3XD0bGQJHFB7l4tGgi8lbLpAkUF8tQ8A3dHvogQpBSDeiDcB+ZWRLXanSw+qRQTAp1MLB9i
Cre8lxGql6ff1yE5ggxPciJHRO6xBDcAz7NzrmCDcS1ELFS9ken9/6gDgFZD9mM+h2fIsrvh/b8L
n2QLqwYGffS7MBt1kOXU6giKrcUxDMYg9Snrp24XT/zC1lZhlwoq/G2L2bBRL4dgDkEmkAItjJ34
V1T54uj8AEW5a/rZOUcCCkQArrTHrfG18P71e89AqyTalNGUeNXhI2qRMs8FQXUZ3Q7WxydBC8oD
+sdo/6uyx9oW42xQ28kEIUSBoDga31SIm2jAgwO2jB6yANKQHNjMZtwNvKBBySRwKth0UGMYSiOU
A2KPE4VJk0PzAWDdMT/wn7KbF8XKFHNRzH03G8inhlBkfTbmH7WIXvQk9W8f/c2QY2WEuSNaqZiJ
oFW45kc5yGvjr1JIBIegRRACqOT9trFNP7Myxq5V0YX6qMObjp36PlXxg6ikniiUflxaZ0XTYve2
vc2LaGWPPXhZ2RkDhUKrQbMnHmXOb/d8ZpvNtzCEbmQIrusKGteZWCk3K2IicqMXXhzaNPzNkJDW
aO0NuB9uRXnzUlqZY7xXDMnNUC7xgJCz0BWanxmY6G5P3Gb9az0iJg6COFsMwlJqQm8PmQ6SW0Ei
4GJepF1RoFaUpeKTXFgHND+fxJLwmhE27wY05lOmVAuHjFm4WgdHvdyhPF8QEBIt5o9lmKCdbWXa
o2BVg9ur4pMF0tY5lGNovic7orU/Yqt/J6BrCvJJA7m9HtSqdT8JZAK1KU9aaTtUB/84WuohCgzO
w8uXaqSJyQQZK6RHD+hYxQsS6AYstGIv3xS/RZg17ZKTAMTogcobEReKtfnr5JV/wG16zRVCQ4bV
tzDHKiJNJzTD/LuEqPmWPx2FAZQGCJadcr98AdVM8/gHrV5bOZm1XWaViGguE+law4/31Z6AxLby
ui8US8BLC1zTxDEjZG41uSRNnQDshvf66AHKc4h2xEsOA9h7oGb8FD8BMBKE93x01uZRW00t8wTE
1uzHHrV2f5LBkJsSpzQeOUdte6//vZM+j+KqJAtxD2EQEpRkad0GBK5+r963ugNdl4PgqK51Wjzt
FWCk9CER7ZFXfN2+0P4Z4efvK/PaAN2nsQ7R6XQoQN623En3FBohnfgwTN5IGb81o6RQizJOdWJo
nmE8zu1fcUQgXXsQJhkzO/HSPJv3zWpsjBebYym1NLpBB3/O7fCAuh0K3gPEs+1ql9siKCmgVNqc
8gNvx3L2zWeUv5pVCeMclxLugVTzbhAMz5Q7zuW2WZlaHb/PSvTKRpPEizxXIy1Mknuw13vRTn1N
vOSUHSzgCH434w3g542+QbpaeYBctIWy/h8glzmO4NNBrb4kjvBsSMD25SfWvQKQRl3pbm5+zzKg
BdDKRcDarvQgHOrs22dn0wuboqZaqq6DB4TNF+aRDKEjGQusBtOx9zQ3+QIRNRHtn7OTPVGqcsuL
9uE+2pdH7UBxFeGz9At4VSTEeSpdW0u+/hb6+2oSVHEUS23MTN9An94UPoDZkjfcrQO0NsFcOqGI
LLiR4QD9pnZMvO5rZxeg0cu86aPqAMilFKFIysAHm0+Zj/zIvbFPga+C+NKZl4bbfKquP4e5d+Rl
lLJexOeIBwOv7z2tYUEQ/CAF5b5DVj7hpuG3QuK1RebGQd0qbJS+QRVgyhwiJAczbU59DOqr2xtr
M3WyNsRcOHkbGkYvYjGpbiLAWy8UbrC4YD5CgliVEd2p6LFCHZRbxucNkblxjGkpsNdxlugaNw+a
aJMgAZ4AawilCMWLvf6D+xbfcpSUjUFBBzMllmICWLQdlOh3xR0koDEq6B39sdzRfEcGMEPxFdjU
eAbdP20G5I6XOn029wCQnAncGm3dZh/HwKYKWUZm6ITp84M1PoY5eMz6M7AY4PBNdnIY2YY5f6hJ
6avZ92rccVZ62z6wHWCCkhQgoi+PrZT0qpAJGDpaJQEQNO6se/mMjgSwms87Xr1wM1P+2cD0H2vM
kdHBKQ3Es2Igqzp64F5zIKiNW96GyrmXuD2Xv3TTKdGGqf/YYw4M5DlJkxIdo4PMvaC+jdbL7fnb
rICuR8ScFKnX014qMCJ6C833QoLAc7rD6lmecAp38RP+Pvf74gA1cNDBIgAGFKVs7H+VLl5/CHNw
pNnKTAlkfp9xVPgl/knlPDtwekGbDUgyF6Uxi69YSBfsevv+PcEsXUVbVcZU1DiusmZDf9mXrEBB
q/YZxLs+ZOlmUC9m1Dx8MS9VuHkb/LO2LIlFXIOzKekxYCE7TtOyKyXoGtRPaifaeKs5k2Jx4qlN
L7EySI/S6oab6qZG1x8MVtOzFYEiRwyp8PxRlGeQN/OQPluA5t/Nfr/3rsJEb1avCGMCfjFAvjp3
QiHJKZ6tuy6xu335OHz0vhDMvuKN7nxUd+Y3iNLvF4eiXROffI18HuKVd3YV5oKvOz3JRjrftD+r
vZ9e2pPxpARoTEaZAJhebmpr8/DK0F1SNdArXyHH00isO6PVfu/o4o12RTd36H/HXdA8Zv4fMLZu
rvDKIjNEYwF6vwcbvl9SaBXxUldwKmJb9+OpPCk7xM6RPWm4CkyfPHcBeYZW8sd80F4at9xZe94M
bN6Fq89hfLOo9kYbqSk46zLTDsd9nu6g6se567eDyJUVxid3da+WYmsieo2nwTaMpfLI2L8Ian0P
/cBvhdot/lBUoGGXAmk2HgsRwCsTIXU+1vbQl3akAtlhdoc2lardohkBGTuQjVjGcCKjAo7XQvWI
lu7ixHwu+xBEZuTbbS+86YVWQ2DcvKBPSRQn2CnyiC6laXaH5rnpO1dZeHVBniXG3U/mMiiouwBA
bImu1Cd2Op6bNnfyf0OVAMq9f3Y/488XNVbmdMSYUFh2h8WATuTb7Vm7vdtlFpaUVKEZNjm2V2go
x3HyM13bVSTIITckthyS7e2IEjx66FsGeyZijUvnqdSgoWoEHK1Mecn0l0zywQtv1/HBmMnOwrlS
FciAoWdmGuG+wYnQdZ4QyedQfjUhEj5yfPm2N1t9D+PME6OaFrHG90wT2ekp4BbJXW1q9iK8p5LX
h7PddOe5fkHegVhnvVzc25O/mTRFT/7fE8K4d2OK9Nhs8QFiICKfgzzfqfW1gF7VfGXhrW1roUNR
llRJBLSEOSB9XYq5kSAOEuRB2Q1R71EppqgDG3OCnCHHpWw57rU15pAQKculcKAxkdrGrlj0vZPM
1r8pRaytMAcEhCiyEDV4o3Q1OsHFE3XWy4DWHnP3B6QddD+wgc7KGtsRoYWTMAoKjmO6h2zoo7mn
6DqkGmNb+zoBlkCgx1aLWLrcQbLBqQ7Y2bwts3VgLQOxLP6ge4vl4cxV9LhINb6B9kroX1LArrJH
+uZcPuUUMkgc0HYe4eftrbpFq4EWon/sMjdEnItkzvUWTs9pP5EQANftrRJ9+ZHXfCRHSm3Vn/Mn
eZe/1g9AeXPxb5vHFS8zMKuCQ4x+yaX7CEuzkhcNiUiQBN7TB3/sGt58XqAJIN+Bj423uejpu1ru
lT1mCwP8EVu1grTgJ+TZkezCp/sL6tqe4jWnlmOP/ne3zDF7OZ6Q7W9mAxeYVLm10LpjptiZntjD
AukiCl1qdO/2qm6lzT+7pSBWZEkafPLllM4wqpYSTV+AMQxorwcqkqS7wnd0JvoJsIy0egPGao7d
DedwYZbZTN0Mpj5LwFAjVfOkcASLNSelvGWBAvXAkqFSMhjGsy5DP6QareklMzp48sgpJs4Y6NQw
y4XA+x8L9AtWLwHTsEiagsbHH5TFHS3glLNs+Z7pFWckW5eEhjKrqJm4J/QrVrc275H30wTLz2Jj
B/j0aBtlfFaFeLK1oXVrKFTbmdEcxVb25HkE0bccOWYfObf3ysb1QTGJkmhZYO+7oquycilRu9qy
/B6gdLQUP1SY2YyAh0TjXB1b+XiYgvAPdiRKiZ/cIKuprcDaIrbjrKGoAq4mwEzDHfppULPnF5i3
yirQP1B1FWODprnJHPLMGIZYkYQkgPSO2jilpwcorryqqY0oe9jFX8Nz9VQcdJ++qXiY5S1A/IV1
5syL4ZKUyMhYvv4Y72XiER0shTnS861vnhcPAClwC4Qxsl6JE9+D6g7sHh0nBNzYyHCpEl5XiDWx
skxUFiZyKQpJBKlJtLUJ2VM3g9NyGtzb22drG+toHTKwouhdwqpenpeyNAWjabF/oIRxoCwm9BWn
/WHf7eaYVsaYw5nPwOqmCEP9HK1fQC3bw4AO9mHg7NQNL3MxJvoZq40KvxOn0SBho4J+Wa9zNxq/
3J62DQuQiqe03nR/qizWAkWxrkxMxGkitkaENnyQVXFWhu4xxpFdmGDmapnDxRJrwGMplLQNhh3F
xfHbkHkjYeZq1NWlkXNZ89URXIn5XxputNtz9ZkNuTUS5lpRxXlomgGSmlC+P9bNiE4zZWoeSN5W
oNUTll+WJjw1ibq4SQ2ZLTLrUDkcW8giDJVnlVAHyYj0XYzqh6KzfvYk/avMIKmgWXetgv6uCoqJ
ihnEUo1+0JhALUKYXwtJ+J7Nw2Q3DRQUSi3Q6v5bkra/tEJ7MyI14azW1jkyoKCKbmrdkiyJxYyN
4zjojdrTbm7rR/eCPecljgUqU+tL7PHCzY1oE8ofMhjzkRS/jg/SOh5L6JqngZBVXtaatpg+CRpm
9FdtGpwLZiP+ubDFrF6OVmogT2GryGR/1pCBj3R3NF6L8mwm0IKtuNmsDS8B9J0o4vqElgNSTJfH
18oyYTLFNsFUCrmD/nzzEDulQ7Fa0iO0xRNomDcBry66bVWH/gB6NWl3/KXVUCjmToPHDfLqjWQP
0/gu8Ji1t6J1A4956EcgApJNlb1X5CRTzEJJgsFXQN1JwMxvF4s7RQBvDiDfBZNngsaYeLdY6PRC
Z2RyL7zxNs/WiV99hMZAufPKytSCfoQBfssGaCpNjILbR34rgF0PVGMnc0FBMGzEJEiPAgi40JaS
HNBF5lHJvuFgoGOd+MKeN7Ktp8iFWfpSXDn+MSFJLZoYmn6a0QybzCizhq5yosrpIkq9/JrYRn35
wiJzfYqAEtZZFWKg+2QnocyZQDsL1CkH3qnYOobrVWOug7ybVSmb6Yyae6E5qeJB0L+PylOH0SU8
5nW6PKzHXhtjTmBaKXEKt4MtAupeVIKc2K92CqKtmcuDuOk417YY/zIIqZQkkZUENSovQfUTT50z
MK+K3Rh47FRBM3iczck7AMyDVcoWpbUUnPQUj7hvw/FzgK7pRnuIn/whEGrLu9A+PFFVQdUGxa/L
nVkIUGXolIoKh4ugPIFAZ28LxIY8TlugyGYiLwF2s95tS95abm+cfywzkXRopGUh1p+WSbYzddRu
wdjvZYH1jhpQHjvqj3pPG8CNPT+62GJXgwNXdcp0gl6wK68qSUkNcfEUMlXRTvjQHYD9Y8GBfpLg
QLzhWPtT706vIbF/TfeEujzexbw1/vUXMD5BUJa+0PqEaotPkGzPPH18pHVNWpChXKfFgRL7N9/0
GpIKnJ22dY7Wthnv0EiDXJapBoKdo447TNmF4K9anOlLF3BbKjbHifcS8k+SZkhsBqoyzN7KtTgN
pB+ESqHQsdImU4rpVpE19vrWlcFzjjzUn1DqbL0OIQaiQUuOtuJtkBGQTqsNjJWuNCUjRDsMhSKg
c4yX6d9isgA/EkCtkANRLfFTz3Hl56c0n/tCgX9qfGhNATyVeOQUnX6EZ8VDe6P/L6QaaLZ/ZZE5
RXG7APgJeudgEDp7zA07nVR3aDVOsLXlJtZmmABh7OYkliYcVjy2j8oY7hVB37ct4aT8OWbY0nCx
1LHVxlgrSfpVSE+FWUGbjRMDUI/G3iGrobA1YKPrIC05Qj/XLMCeloxOPe0GZW8sIIMveVmQLZeu
muj2hSgxBAXZ95ioNY0sAXUThJZ2bqL6Qx7ADnP7NG++Y9ZG6Eesdp0w1HKTDxjRLJkQWZ3KyU7U
MQBBMyikpBZ4J108Gt2yF4pm10aCV9WK23XGy2DUEMYpu52pkJe8EZ8JVWCatT0g2x9jp3+Xx+h1
7nTFMUhxBuB0Z+iAqhkjGNWXoMwJtBjVR7NL78CkcYoy8gHiof3t0W2GbKolU2SzqKuSwvrJuchj
tG9T4YnBjd8GAQp4jhHZ6O97XXL04Mu7qACdPNjto5az7bendmWccZSjEI5NGIILiyJN87f2XXKT
gxTZ0eN4kj0L3YbNg3LX7azH7GF8RlMDsSsQLFGah9TJbFwce/w7SA/aw+1p2TopmooeenBT06QX
MyvaMEElvIsT4CUkW1OfVGD0TK523tZZoXvXUAxkEyChfrmzxEQcljIvcU9YNnSK4c7U0a7d9D5D
yjBFCaN1gZV0lhptFlwK0s2V1zTDQNlXtBTJYHybZYblsoyQZY6PxvMEtet76Mm/aohOPnSX0sXE
jZN71Wni1bc3J3dlmPF2etdUahqOcKoF1I3mY63+tZRPtxdwM75cjY6lBxWnJmr0us0CMaj2Fvj0
ql2P2fzdlM+DBXCtMQ8fkmtW2qC2HUyF1kEBkjhAVb0aYfk6xqZbJdWu7RVXiswdsIFPIogP8VCa
OZ5qyxuuh8xs2kFttFqocZqGInSGJrMnovw/TTAHVlDHsNfaJfSz4X3KXxqBh1ndfMutB8F4WzVK
xLbIm99xm4xWY4gxUw0P+oQExuSZC/fbnDUdTE4AJ6Huwr6Lk3lUxiUdqfhT+yt+ALMrUCXqg3ie
0SAGMQ0urTLd3uwNqekmSr4Ij0143stTP+ZxmtUF8mKAY7wa5XdRruwS4iiyNCF+W5DVKm0RkTHn
QGyP8x+zzNIZ6mJV6gilJu1c7IHl90onO8n73ofIhW2Ck1t+um2RZ5BZydIcQN1sSileeB/x+FMj
nCcO7/+nbmZ1L4ty2GfxPIV+Ve1DEQgJwm06oktxa6mYR2rd6l0OjiPkex8/HxGAsdM+KsryG/nc
rsxNv7jaGMx1IBSJLiO1GQLO1R2lo+5k3819Al5ICFO/Vw44Gl95IfXmDYQIF/lsw9REjZnDCQ31
UZ+baUC6/iUhfTAmkmNZ2YPcyvuOyO7tLbEF0IbWFCoOhgZmGJCyXq6Z0MSLDmW9LAhf9QBNSn57
Qm1n9EG3uiD1RZGYEifC2dwmFoIbyOsZmF1mVtV+lAkxNLgs0WkzlMarmdMcRnfB1S5ZWWAGBVGD
NmpEkgSRrLwP1fRrmLonrQSZr6HxKhAbL2u8slSRvqqxbFe8Opa+WA0pIB6H156GDvpH2tz1iYrz
9HO1izzixOgswbkWgvwgPChvnCW8PhP0AyABCYA0hHfZWm6WzVo9tRX8CHhjffNASSjkvYUq5Dsi
Mz6L3PX60WclUicIklA8Zgti2hxOVhj2OewNeNxSzgU8LNA+QaWs5h0Peb4BH760R8e/cismMdU4
rRcI54G2CNJorjnaaGjw/dwV7qPDCHGDAQTq7UMbQ6Da1t7AQMnLIGyP2RKRkgb++wpbYVVTI7RL
A7guCiZi19+PC68V6drZYJgIvT+vvWvB4axFu7mA7pBAAA8yQU5GKd26+srZLDwrjAO18nGcy0rT
PvExQCC7KggLkNKndN7pE+jx3H4HxNNtq/S8XZ7Hy6ExJ17PCfx2MmVB0htOF2mONv2IhUdpym0j
Gm0r5vVebi7Xai4ZBxAWjZ5ZI0ZZiMpTZnUHbebGRdeeGmRHSHlQT72hlqxFmTFG6gSa3tfRw0w+
62D8eyru1GflEOIlVDl4ub31X6OP25PJscvmDAwpbqaw0pE3NOfetpoW+Z2l+xa1am1DTPNlRjRj
3za5NZ0gG8fzi9JIXek1V4tiRKmASKXNF6czE0/Xco6JjbQVpnNlg1kyXU3mzkgs7RNNRIv8KMmg
tTEo/cTn6etsvA6oMVR/JAW6P1e4niWB9uaoyBgQmMmmxKWUujkSgtEb0Br8MuHWoVORfkVLvG4Z
4F649GCDZQo68s6CD+IFexKmh05KnrUIydfb63R97wFw848ddmuEoVaqrYZhGfICSoDC1WbZ683o
DC5WTqy3kfq7tMU8sEY9V+dew5iWcwoYCmrW+iFzBuQ1R3RyNIH1pt//76V42DRR69dR2QVjOBMx
i1UdtsUMBWI1+C9rDNXI4r1ANpdrZYYeh9WF07RkWcIszoO0Kf0RxyoHetvi4qR5ZujvKzNmPw0L
FHLyQJlBwos4yZWM/tlccIfd3hYbT7jLeWOcfpkQue9yuIzWUw/yoX+H4OZpiOwcVRY9tCs+ef51
Oe7SIuPxkdVczAGQYRRYK8ghkkAKrKAL/gCgdP14M5CIswADt5CyAQbzchbLtEyrUokIxoaUSf5T
/AuEmd3naVZAhpO/0xKn9VD6NNnOeyFsOUY8UhHJmqYigfvu0nhuVVGhjwIYU0qI0KXQfAfhAWfx
tmwY6OdToS+PWh9L41fX6dgXIdi/5UB0BgEqT9KOoJIQvwvlHcUfCi5vWBuoL0NGHgqPYREvA8Vg
JtUU5jIVdJFOKgQ/gPU6JffUJ8d+eJye1HNyNM+0gDHvuNR3Wz4MDCnAqaJzXrsCHSigJ24UcwIh
x8kMotKLW29BW6U+2dKOFlA6/RtKdMYf0DhvBpqfhQxq91rlDyQnTYRuKeh6KSlAD3k1+bWZtE4r
A4eArlpii40GqVi98uRRVexcUjzSJv1zKceJW5MGnWtp90Wc0YhYyIm/ZNM+EdBqnQlOJJcFWHbM
2VEtaCwORImBREw4WdLNW9REk7MOhagNMbsWuJum0TB7Mq3HWCAshP4O1XLIIZ3HC4q3lmpljOWE
ojKVWtiAVwcBya+kAmdrVB2jvji1TcoB/175StzWeAwD6CWjCVVh3xyT1ofFDPaXIB7HlynJv2Rh
j6KJyNEw2jZjAj0EbbtrLKk0TMVcp5rp98tLm9xZ+nMjckZyHXvQoSC3jxy2TF/4zNlSSZlnSrkg
k25Eu0aInkutPcbAfrhjoX4zB/WX2aiHQipJYOa65oriPNsJ3p6coPzKcTLfwQRcEP8jrUJZHfS6
xs4WC38c4nt0p78Jmnzu6uVnA7iYnUzJO8ejUa948RyglhEKgRAX1LBXUNkGXCtimBLLj4/gynYk
+RMdIgKp/okO4dOQXLnQT4MWaqJwZ8A4MLGKDsBsGOotgap79VRavT80JaeSd3UWqAnAkDXKRYO1
ZUI8MvXQylFyEozKm5ZZntm2gdnfNRVn8ujuuJo7+CYYwv6Ea768ccAFWCg5iHaCRjLORZf+CnHi
Ha2SMhvcYo+qNH2/vVqb28SycL1ZKpaLhcBPlpFInSILfmbO0lGUxvgQhfmyy8Xhx9SgZThXS9mf
yri7qwQr5EzrJx6DHS9g3QYgG7hirziEBaWXrUkxYzQAFQ8D6HN3uiPtpK8CpGkBwpc/4QMjMtLQ
Nbw98K0VXVuWL2c6KZtEqWVQ5giS5BhhDwHOzlbH0Y6qmmNqa1HXpuiBWUWCVYP8DbDXcaCm1WKH
SutbyvDSRPljook/E718/v8NjQlwWy0rBasUwfoovnQ6Sostqlx15dQqb2RbDlWSAGqWTBE8SCyE
sOtqLUl68NrNwnicreK4RGpQNi1nQDwzdC1XEwiaYzO2FAvXg9Rbbl4uX7u5A5Ocbvq3Z+762YNz
LiHTpxqGifwXy9qiRJJVtxX6fMTvonSgNcIyKKNd8TE43S/VH39Kr3z/dZ2l/bQKcwjGJACXGO8C
krI0IyIIQTtQOevvIqQbhp0SKL/Uo+w3oLWuPzjjpC7x6tyhDvofi2wRRgJxX5lCTwM+uthrx+Sw
3BOgk/Qd/6Bt7v6VKcY7k87MtKIrwS9HBltaIht9llINbaribTbfbo+LZ4s51I1SLVM7RGANU+q3
ZSoPi1SDgaaSvmZZDXVnuf2f316XS3fFP6Oi5NkMYOHW7Hwf7dIIRWU0q1K56gICckJq8y523hiZ
001a1YJfxoNBnDvQHOrxfTW137OEpHY5TYd54qFYeNuTLVqUaCBapAabRf4+yEcABwZHsOlrwXCa
9sMKlhO/2/A61GUmljnzujE0uVQhWv/NSpUcZggzRM4Q8PM327eQrqELBHl23PPM+VOrHE3vcYWY
DSnoFJqLiW30tix4lBjUdI3vFTjViNuqQELQrN/tTbvp3XSgatCZakAlgf6+8m6T0HZ1s8CJdkv6
okfJW5ebz60qebfNbEVJ0soMM6F13UdZQVQ8f8QvzfhlAifTbQOboe/aAt25q4FUcq5L01AU9K3u
QtUdxObI3R9oZgAJlheOtU0XthoPE+BmmhWlZQ7almj+BHMMkLB6a91YtxVv3hUj56RfNyvRDbmy
x2ySqAtbIzGUOFjiIg+ywkjtPNVzR9MWM9ChDODqi5bZc63vxQZ8CaE+2O2AmEbN5gcdKASjDu+r
Uk1sQoYv/SiVrlTGuWeNbWKLWrsnY+ybhHd6OcvOvuIQCRBZzUtg4VPLlxfoJPU6Z2royK8uk39m
hu3JWEAcZMxiniBv1yAbhDrAHqp6O17ebnMkFhK6IF7FvcVmLbRIXWRtHEJ/plRu9Us+cQ7idSIN
SyyLsgUWTwhaSGw4U4AfCRot0NAYwfUsgwsIp/8NqtZUoJhuqiblnEm6R9mZWxtkzqTUKDQXiduj
z4of06hS0QGAhUf1OQnVp65YYhs6CJzy6fYwgTxD8wdSMTIbbixREZGsMKGk1YCyUnYymkfwZB3k
KZWd3vEpnrY2CBRSRDz8YM1iMbNFYxlZHXZFEBvSfTsaR0MZFj/MlCowihCi8tpLbkXaOc9l3lg3
Z3hlmpnhgehWAYIeE669z23ZW3ZKPNrl8s0o3enROk3eCNFC2bBrCXS3L134NFcBx1NdZUvptrJQ
xAVJJ6A2n+ux8otWGDeop0oARWnd+zQm6DTWk/d+6b+OclTaUwzBlE4pK7sjIPuSJx647hp5hg9A
/tLUZQWAZVAyXzpmbRR7KbJqnP+TYRu2uDj6J14Z9bkZvfqiu5xijw8Jp9EWu7vXZunvq3F3szxb
XR7RnsdkN9UHyg4nPlNAeDe4BTCk7u2J3rpIUcVCIyvadDFa5iIVezFv1aqAPemveLwXovPQ8DJw
m2Na2WD2E3hiujAu5iIYF/2JmFg0SVGdwSQ+CEr2gzQcpkK/y6rx3JLmJc/nJxlqhrfHuRkbrQfK
XLSjiExEAfLdz9hovl92uGDgorpHiufg2NoKN8E2APQUCEoB2WIer73V5NhU2DsjarvQwJBe5O/5
XvQMQM9BvDDvW1cIQITH9xrbwzSh6QeVXkhGfYZtq/1jDYSMmZxAz3anHrK7/z5ShkDgD3NrXVEA
Bage7z8cEmZK4yiGL64A1dZPVKsVIgmvqi2chKBDxMej0dqMlIApAUZGQzZSZinneiUFTIDC+ujz
i47s9wKiM+cPHmB0S7LHcG2M2bIL2v90oQQgJ9GyV1GqzvDTgEVXX+No4iRYrwHG8DRQ7jFQzoBK
kMqCVQShxI1TWSVe6tkR7Z+OpSJuF2q3rEMvzyAsqgLmJwsB2HwPxARdMsphg9578dQd6iHGDLTf
8uRn1cq4KEo3s8DoKVdeNf7o0JTdqvKuNhaX9FUgGt2RJOBOaI9WrO6JVB/r7L1pOAmyrQtEU5CS
0zULfRBsfQYJh0ST5KgCMhkAIP09jnpbT4f7pJBspflLj3iU5VvLhZo1SPMh4YsbmoZBq12fQ5hg
NI05CTqh72zLkN0yk0AIBIoVYdpxTvdWEA0cNNULRnITSZxLY9IYCgb4D3EziNphyHvgovPUE5bS
bwrQPwr9ZBtifur7DKzf6dkYB04GcHu0f38Ay32cy2aVN5DF8zUBuIMBKHioz6rN1yr6eXuon3rq
7DFAjhFVPIDhgIZjhto2ERkT1UiCqTKnDwudH35IOh+lzHoHbvG90Q5eq1SVbQoyQa22BsWMoKuO
kOeZoxVVFAhViq7jHFlJVRC7/djgcyN0ub0LUVm5ajPpzoLY1J0quYcUSSSD+zbRH02iKZ4qW9Wb
WeMHtUkX2yLit6ltQZwXuWTK8XQZwrO8yL3XdVprgxnJzptmR/ry2E7zU5GJrZ0mEcgVK9nOk8LR
GqkPli7+TtTZEcv6x6SkX/s+DsI+8TtBBRdgcp7k/LyUCHcy8UWvgHg1yqeZiC/l2DtFKT1FmZnb
7SjdLYIZpKF+snpBsGdtBifS2Phpm+/S2niSMuIhVXo/9tOdMIKAuh77R0h3NY4xqScgy7/2+fhm
pdVhCLUMTWelW5bZ3dB3L6QdkY5X47daz0I7KZKX26u6Fcsa0NPAiqI+a4Aa53IDq2qthpmaWaBu
c3o8O4knm1QW85VWG9LZQYTJuxE3PMKFSfr76oDiTdfgYsJraoYeKF4Jr0vjqYHiZ5qtoIb5Yy7O
uq36FS1i8hh3N0KcC9vMJp5FyDVkNTIVUgY3utilGttz9saZ1I3LcG2FBZo0Wj7Gg4hJ/TfX03U1
GvcFZQHD6wAnE/APZj6hED9KZvtfBDpFV2avcHelYz2hHj2jEABGBmdERQBhOg+RuxVlrM2zqrlj
2hZpuWBKr+jP+VHGhruFLUongGK/fHXvF9rSmK3yn8Dtgmqda2tzpxgSnlsoioka26qVzHLU1mCs
8ZWmc8xmJ5PHKeT41I3YEEACJMpFVKvwkmRWTqiQhifASAQ5EkqqmDo5VAcGXXMy8zEepz1nW9JQ
k/HgIGNAqQGADBRW2TpfHYnDLCQYkiC6racpRwpwpFnIJfwq++HdH5z1zZOwMkl/X511U01TWe7B
TfyvTsLGQ/FigGysrRfGoFvQ1CZ5aFvSB5ngwh+SGoJ64n0sYcwE0G1z4STurjHO9ASuRqlejrJq
SEzkOIoCXavsxgIOA51oZoznzKHrJnuE/JrxkEeIQPQgTMB6pnt18yEYXztzsgVEcap2zIzMrtvg
Xyw50vLAy2KbXTNw1GDtK1pjEoDTIk4P/FSjCfuwHrCdJS9vlV0x934MnaFCiTVXkPJAQPFGHsAR
y/mSrZ2w/hI2im4RHVoLKBzmoNhP+2Wnu9NhdGlznMDtvN06WGtjzK3WGt1kELmLggVgZ0k8KkgI
i/6QvCwjj8Rn6y1iQL3EpOTbBu2Nu1z8ukjlpjOVKDCaA816JXfQDfDy9KAcKI0gL4u3EfDhdYBS
oY509zU1WSdPU5dKWhbU8Oa5gDS7iHChGW1zJpzdQ7ct6y8A31IopsQEfJ5xT2WXd10/dQBDa9op
SxVHThVOMLDlZVG9RuUcjYvIsDCZFSKGVpWOahZkNfHKSf5a6EOQxuT59u7bPKFrO4wfkkt4WUOY
aRMAXkG63bz0QfmEmBCNdrU7umZp1357XN47ByTiO40zzM8w/GoqV+NkNknc9ioJdUC852K8DxcQ
Vxnk5/J/pF1pj6Q2t/5DF8lsBr6yV3VX78vMfEE9Gzs2YNZffx8675uuprlNJleKkkhR5pSNfXx8
/CwJRIwatblGcRb0Q5TbEBt/hkj0HiV4a43Cevfv2n19S6gnrOCkEBaYOqM7MMBRwfA/LiVeS2Fg
trdGl4WxGu27cKuvGotEH4syQ9afmNsaUMYpbsT0XTevU+uC619Kq96DDW0UldC2W+DD4JgAnLoK
2QJh36tJtNgNLKbc4/00oqiMQyHDY37B71smXFk0/5/Jqyyfbz1gYA+BlzYXm+51R7iOpKFYxHrQ
qYuOXHpIfE1AWGBhQjHXnH7imr1rsLCRUClM6hAMJw9011Y5rpKNqWKF+SpeatiK85d8aVe7xC/+
Qd7ZSAbvwq2qdqXKI0WWysiX0W91ojK6muEh5fz5Pn0XZZVyxDBPMkmqLEifkhvuV/dqqPqLWXQZ
aF/BXH9SfNzfbtXMrmLolO7eTTYnVYcfFfhKFFyh1aRmSdZF0E/4613/TxtLmw/D1lm01ZyWkAEa
I0taDByJk4bS7DLnVYG2QM3e2GaYHOVqT7Z4o4ZG2+xtiKspjieLRnGOrvKf1+sbZ9V5KG2p186q
PwXGSJahpbgHVbCERmPEyFo7VUabxrX/+crZusgu3UDQj1RgzD4AsYZxhsM53k7+0+xcSFfnTcHd
lbI9jW/xVvVMydRWa0vEA5SUAwISe/+BkjbH/Wvr1iXr3ehW61LLTToL5L6PH22XZ7+50c8mcrUo
+6HVJGVEJpWs2c+im6FTd3b5/7Hu3+ZutQR5lhalRhDCQPMS3m+Lhh5spSD0jNcNAO6Xm//uB9vM
0QCVwqME+/pDa9XkmpHLE2CV9LTAKv+F6NbmEjmLuMz02fIvZjnWU1OJliXyX3npWAba+J/IS29V
UueNnNUBKFgzVZUBmFA3c0etOwdEKIfxZO/bbUzjeW/j9Zn/bFCmOU+dLNDbKA4jyI0tTFgWCPXy
xBuh/Z4cWbRztu+NbPlFZxFVlqeDmkLPZCSJIwkJo4Nij/j9eQLZi7L6WHNbTnLe4nJcIVeZbPD6
5rGjt/+/IMuPOBtKn+amJTr0L2KsihqmT9BcqGbv8yAbG/jdF1plpricJsVsC1zzqfAAXJgrbWcR
aFvvFDBOe6vbV7MlabFoooHgTYSc5gJKrHF1kqRvRvF1AXLEZuyUJVyIBK52M64PxBb4LRl/QBvW
yFwujhwvEcXX3LqXH+LEyRePzA7+a6ruFEoT8jaEgrVJM6dKQmv0Kx3mJRYgMXkolddsAHu+gCtM
m4yerOXXifYEcInNcx42GrUHwFe68Zj13gQcjYK+7SwJp4XOnzO08GNOW3KSzMjj0XAntOiGjmrr
wa3zmXbKN6mMg4Z1c1DrWGp6Nym22XedXcrRFaRtEpspFK/8ZYGysm6RtrSEAFIJ166o9OS20N15
VG45vAA6lYQRBCjQNk7J8lBzABn6mlT5YvmgXEqYPauttIu+UNwuEg5w2FfFqD4bjIXR1DqkJAC6
PkzmL0ufrqGFeKFE5Ys6tgdg1e6EZNosSw9qDilGtMWJ1V1GsxFYWfVNG4oppKMeJGPV2XHVyTbX
o5PUx6GZUTuLud0VfpVgdrTWn8EzJRU0xuDOIU3SRVL+NEUZsolgU9eNC6dU14q70inmtLbpXN6y
uXVLRi6YYA+sG08iE48kEl5cJ1jZw0+41DqqoZ+AywwrtUIRnsTghUDQDAJDEOp0y1hyYSHtsWj0
OniAACD7U2kg/CXyzuFkCsYxOdWsDrJCdimeceqe2YY+v5Rm9aJPUP1Oay/KGqSfoCfVLTfji5mN
B1FBTl6qQjpDHIbFfsz1U6TBVDMjl6JCOZ43YaOTwJDmQzWxQxPprjU+jOahip66iTlQOoFgcnml
Jtw1otqtjEs6w5FWsg4VdH4k9HAy0t/VFp88Oc4f5rH6BS/j60qVn0Y5epil31S+kseg7C7jUnZb
VcC4FG6v6D8V9LKb4bozWvY0/iigdQKAuD93l3KVCJ+Y2X2RVUFJwEaZpBOwWe4sRd+zqrwE0j22
zXR+Mth4oj06NhTNXdRRcSF7IlFtAOJPVdIfEwGNAvUHHn8S2QWb8iZNcrcllcujOZw7Hf+OSxk2
ksluMrwmqtEhHQ+l9CxuRGYE421tXpLrgjvQt8k1yUnq2iFm5Azf4hy/yustd4qPjXRjJvgfDhKg
IE1+H0NqSr2vqlNde7EsgMAAjGu8ZPJxUg6j+djrN5VxaIsTyj6XQFJKnxx1fh5ysCceMuGMkABI
3FT8ig2XF35dp7bVBg2mkjx2MPJIsm859FQry07B9ei56dQ9zDWAgDGcQSF2g4Nn1Gyrd00kHCn7
Ug9eVztR5NTg/H/Ncy+fvSb9Jphfw5WH/dLNl4Rc9Jk7CaeGpo82Qq11vNJL6O0QaUHWVs3NJLnV
4AkpzIHtzb9qEM/KvF59iYRp6wlGANDLWBt2on1LKoAy+s6u2JWFxhZsBLPbZjhF2WFov7MaTjY9
1OXayInqOGS6YaeJ5kUEr8hxA0yZq7+0hV9QZxi/J19o93V5xkv7EJoFk3aqILXSQ8qqKK7gr67A
Xi7x2+yCGIdafcL1j5p2Z4QS7kOD8b2zjrOCV2NckcbLduA2lx9GGVZWkKcUPFAXKUUZmpXybZfc
UO2mme9ylOOmqyeejGHrMJuMbLkK5yy02pvOOsnU0cRxEAcQz5xsCoh6YvLjVMcHrc/suevhVekW
Cbo3TaD31ylAyj02mnGN9GV3eP7bk/TZqoXRi0IZh14bQPNrOBAoVVaU1dLSpkRZ1V8vEhIjfS2r
/kEHe+M0fRdtddLFQ08iJQXbSAvMyZ4fFjUAY/HquLOgPr4gM/eYFVtwo3chV1WC0vaS2eeQ2RJ9
+ptM0G/TVVHZfUOqU1RZlaP05A6p9BovqKnDKbJyhQalncfmRS4zw2NZ83WICd7ayb/AKprgYkAe
lKIB+QFTIlUcmM0yyyEku8h9C8h9a/4+x3jrivAuzuoWoghTLosBj1q9H4d4Ra+5z6hDv3JPCkof
ftl9bU/Pu5eEjc7Vu7CrmwkEvxV5iA0I6ByjI3uBTWXQPkau8VgeGq+9hNttsJjryIficbdHuLXS
lrsJJlfBe9P6NYiBwJe16OoCaqd+iWObPEIkXC1tSHEeJ5f0ULaDypJ298fVIpCamgJJfYQma9BX
3rYQN8ugqkb6PjSk7sCq5PDnIYBjw+0byBjAw1eX17i1IJoXgy4L3RloD4s5hDTD4/8vxmq9xIVW
GenUQ9ecz1eccGAvlJ26equLutCY/x7HanGUpZoO2qhTH1WGCZ+HBY+XjkHvQIYBpYvdhp+PaQty
gaYtzDsW2wPQalZ3OlqKaorTNA9UA8o1Gc5y3s0QIVGYl08iQDkKTcFBD8sUZWmyXI5mO+6BIBCJ
U8bzsW6fqcFt3Jm8rm1tCwc7a686TQVpiy/nBXWZUR5Ro/pK1J8Mc3zB6A9WTQIBqfZ4Nmwpqp/N
krqGaCNANGgOui/DVY+Wg5uOzz1p7Az5fiq0o9azsJ6Eaw2Fy6rCAQLGFkXtdLoCajlRYNcFZcAW
oIJIgkhaI+t3kRxxW7eYLyqzcMASt7kijkX6Q8li29JTV+GKqzTkxKzKlYWFP0ZzJz3z0erGBbey
R2h8wNPXyVR26KzIkWEZLPDmk2fM7cEvVtMorHntNLTxNRb/Ikl3oeAks/uhuDKKQbe5htI7l42d
b7e1mRerIWgJg1n1AS0jNS0zG/h1BwnD8W3ez3xn3y63uFXLGdC3vwOsW/p53EMgS60hWmDeKOyn
ysNKQ2Gi9jt3vS1yx7tAq0UolRDt0HMI7+S/eWrnFoS24U+KrFS3OGhs4c1e5hEXkhZuI9mf74Ct
QZ5vgKVde3ZfNiRLRDJF7dm1Pwxcx4Ajc1oAx7Joj4m39b3OI62aDLraJe1AkQbjrHuEQvAXpo57
+iPbCQRQYoCVYL8A9b73w+nhxlEqM9ipoy8u4Ylsz6F+1zsG0gdgfHuvMJtDUgFTh9jyomy9KiPK
pgNHH954gWJg84ymS/dEuzc/j7Z4SaCXB0jGammwmZQqLSjYtlaH/Urqh0bX7KL4leXGzkrYnruz
WKulMEGDsAe9cJm7RfBgYfgBGQXbsOIIJuPOol9Oi/XmUjVYhoKCvpQ5qw/FcG1L+tKgfp3lrgqx
twr/LPMfWX5pVLgC5iL4Fwv9LeB6N2ew0FQ6Aws9geCIAV9IemR6CeupHejzctR+MrDX2vpsQ1Fw
UTuuQ5OA68AFpSepTQ5latqS3uPOt6vhuAHIMM/m8fWjnoXLhgSJOk/ygPcQPdaK7i5VTdjPKvOx
jbRTlGYhs6b7NumBUarol38xqXhXxl/oNijrumPQe8XoINThN2A0jkz1ompwzDZ6zNCW2Vufm7vt
LNiypM6GaihiGEwaUZ8+tl7Or4Bn8xIfmCt+O3rCaWIn3hUieX1AWX9OuFoCeyBDphCPn++D8gRU
e4Kn5QBdmgDoyZB+1UBFieEEudyKapc/EdU28cSdB6NjQQqyDNSrwc9vwJs6aKfpaN6Jr9Jl4yYn
4ZvBfCNdGl/7vSvb1qoDMVCxAGkGWFZbZaIiUklR59hOhWCXTZw9VpN0naFZhkuxquP+Pn7//Msr
S7r+ODFvEVc90IrnTWYY3fLeP3jwMXAm5QJP3iFjzuI4vFhk5tyVLplLwvjecKewu0jv99CGW2sC
QA2Uva+uZ/rqUClIPESwDof7lxhvK4haMV3/8flItzLVeRmwSov6NI5moaPOoGiURPx7p57SASSY
gtroNR+x33eq4K2cfx5wNaYxL+dEZ3IeCIgEK0r1M4n1xu7kxdSY7gq2WMvv//Ahz6ZwmeKzbQWm
rph7vH75lFX38cJcI6XyQCUlEOi+eiKSXsxBgTZIcjWpCgDtw0U3FleDghZ0r6vfor78XUALHCZt
KH7z8XKYjSOpNeugy3AeMNhhjEbUsFS/LyrzxVhQGKY2uqpSB3MD7zQ+K4mrWs1SdORPGTUfiIne
EeUQVeDkpHD0kBrIcoVza/2YJOVJAgNtSlBB67MRWqkVxJPmoINrBYpAj3o61LH1DWwNGPI1t035
Q0I7kw6zTwQJBxI7RIJohN48ozS+MvpycIpxcGSIDkpxecvl7sBzPazV9ggoX9Bb+S88yQSGGfu4
t/zMeH5IJu0ZrjbBrEpfm4a4RhE/SvNtPuXuNFQOHVllU4WDPzQ4DLQilTVOaYlvltE9U5Yfewlm
do0oDi2rnEgkV1kun4baGu2ZfIliWP4Q6k0SSkADCoJm5QhqHWuRHCWAv5s49ubRsKlRhmoMwX4q
rNAy+4Wo5oLagOKeAT3AbD2O4a48tnZelocoatEkY4WdRBBVrXB7yTvI0s8/uRhku56rh0RVTxG+
4wDNI5NOtzmpqMOaLmS1aTp5MQadlF3GleWyzLhKUa5K1u9elL9q0YGzJeNnjkTtHKuxGuAdjRny
QjH6z+S+5VbhyL3wdKk6UEjIJqVwmJEEsdR7upr+MNDt6HuO1wb9FkaN92i4xDayna1EMSaX/yZ8
cMRQhoImYdf/QMPPg1aMlzb5NTe1sKby9wniR7JeHFNAIUEyo7iQdDft1N1XSvlTj9pAzQana4ll
601e+oWpQ3Gyhe1KLOW9PbXM6Wt2goZEMM5pGCXdLSR/XMlkfiLkzP08p2weKwALQkQO9AgVdM73
my5WY47VDCG5BnoK+Yt8rR4Ghx8o8mgCA5rFlATV5GXtlE4PYcyFsGodx7A+JddVOPmQFIPXYgSv
liqgV8JvThJUCvd4/B/1qJaD7+xXrlKfKs05HcsWOnR0fBlUjgbYnJdX4BIaB6XQH4a+uYaM/G+l
Q4N4JLkA2ntpuwovsdBPFxm/06r8JZMq6OpwFvRl8ig34lHKxotE51cD065Q3xJH7uq9W9XWiXj+
21dZVFN5VahjlQdKrN/WtDvi/u8DU+BVKMqautiphOSlYF2n0fN4qzTKOjYZgwUVXvZ7oWfh4HW5
P4dDsABO4BXrWk+Di1r6Nvb3auktfDq+k6YCmQ6WzEeAJAgiVWbiIbKGmmQacl/+zn2snZPhLa7D
ZpheK3hGsP+B5++yUD8O+y30athpakZzRpZb+KUZ6JdzKL/KdPwjEYStk+p8mKsip8pZaRUNPqkU
zj5MQAMeLsjCBeCaunuLf/nDPhvYqr4Z45koo4HvSflk1yp2ITgtFR7yPs8Ee2FW9SVU96qEdyUO
e6O+Epl0qXHFh7LEzgv/Vk1xPnWr2tnUCm2YJjx3KCLNnRqvv0rVNrYqQdQ4b3auQFsaNa+gOU2m
AAsCM/g+u7WjZbawD6Y+5KgHDwrNgJbpoQkiZvrAIJFReNOF9PD5RG4+WixIvf8EXcsISH0zZgYb
/gvg+RM5jp29vr73S0bbDWnLQdTy+8tFujU9wOI63HVy2l7wf58SZLUG89pUegA90Z1Mxu+dQfEe
r1ro4Fk4x+dK+o4BdxD2Uw6TkR5pFp9avGfY2mQ5O3O7k0zJapVaDVdGq8aAez9CkjFvibcQiZSf
UNV0BHpTpTuE+fVee3bzknGWVNfi8OBNmWDbYccvsic5gIqg3lS2fjGHi2zH+BtZ9QjfXzwQpU+D
nbqgql3v2X5vLqzzH7FazbQ303QEGAIPMnijc1QYSTuaXStQ8eAB37vm7o153ajgg8YaWQB+rg8q
+hNNltlo67owXn8A+Q9vpM2A/zScVA2HcKbdQUbLntXsciq5Pc4/Ow70QwzsRzLyX4o0/v6foiD1
bJX4E6tOD7JKsmVu2HK2u0qWXP8uZS4cjTftx7XKBlHLScsZoa9gyyiIL0qvh4tw8gJ9FWTo6G6P
GfUhq60CruqTOCdyVs4mdArR3FMn6JZIPyTAZQBl+HwDbI8MLqu4XUMiYQ1abcRU9kyDCkaSsjt9
pgeZ7RGTPxYQr4N5i7FK0elUDDXLgE9guUa9KMJOLqbk2Ay4oMQ9KFKUN6eGmieaG89QZA1FW/tS
xkHkHCMRQJniqJWadZkUxY3WJz/BlYdNLnRVdubiQy5YfifoLgvCj8BufHUKA0sTtTkOw8CI74os
cRsV+IDCK+TfVjXvxNqc97NYqwSo9XmhqSOaDE3xMvXPUE7cyWzKh9v9ajSrzFaPmj7JM/o75Kj7
7Nie6uOMzGY9pr2dHvQr6a4LgDV3jQDvHqkfQe0ZaQbmM7jeHEHL3S/mlsL0wy46G/NqHdQj4ToT
YtFKBvzvrvDZI6AbDvFVr60geLu3iT6e1q9ToIMep20x4hllkQk5WOqTAIq3eAkKQEu9A95gqR0L
3DCy/pAr4ec7anPronPz36DLlz/rOkh1z+M2Qq5oOtPRzQeFqc5owBJyr8HxocBajW61XGvSGC1P
IEam5pdDHbnNbHiCPn8+mr0gq3VKC6XKQHIsYQpYJuHAAKOcG8gixwCTfB5p92utFixRmdKAiQYp
0dxmBo7F8o4dE3+CRjJORt0WL/MJ1mCnPUnmDzXPah5Xy9KQCO/nAnGTg3mEQfFJDVr4hP65+fKS
XRaiLaTGFsbS+3WRDzPXiYDUGGNX8/CUs+vIuN2ZQmVzh73FWP772dqL5FhphxJ7fhwuZP/VA9XJ
fgPYtbSREy/yduJtr/W3eKuraALmimhypQxEZ/MYpEAvvjP81LM8PIxOlq387Cc8UckoJ/bgFtsL
8y30aptVI0S8aAyNunFqjkrZ+yy5qrFQPh/h3gBXe4yYFVRQoIvv9wq6FBwnV2nKP2bBwn7Sd24y
m+tQhzoyWAjyR7WLAuK3Md7JwAoIouAvYff6IHYF5DdPubcw6ypMT4yyBKwXjWU8yRbDrxROlVY3
QyHkqVCkw+fztxdstehp1mlaMsro3he6UwHSlVkXlhpwmdtL9+/zYJtL4mxkq9Wvj5XC0gSXM3MA
fFNP3BzecImZBp+H+Vg2LwnjLM5q1UdtmqRzhfsYQGT88Bd3Su5fQWT79tsf6Yev0XTc/yCDQiG3
8H5Pp8MAMYce1RP9Ro41XCOhzv1QuP2zdogOubN4a+Q/qT+fJjzFuXvPENtz+hZ9lRxlUuqiADLH
rzj7kkqtF9WW7piz9K8KIv0t0OouMtXAyRGZ4mbdNMBId4PPI9T7n3+6zarrLcjaKDHLSig3AZ2G
HFzYgl+w8svnAXama00ltBICeoOJM7lN4zA3c2fqspuGsh0i1vY4loMEiioLoff9miBxXEvKQoKR
R+AlocursNL9fCQfSVGv6+4txurk74bJkiFEYfgLFbK+nX7lwQCNx8FV7A7n8WBLO4Panru3gKuF
ztRalmmKV1DNghAMlCVznjnz8K/OSHSM/jt36xVtDXlG8KLoa7eDl/2sQB0qninsyXP+WgZ/Po3b
Sf0t2mpZZ+akMynFG1SBK3Z6NDw9UNzc3+snfIQ4vP9aa1HhlsdFpHfQ2luYecPVgjSllwAeLrQa
b+/s3Vl++iqrJ0aKNZmgrp576Zn2pHQGq4+9z2duewFSCpttxTSg/rmKYs5136RGu9hVjC7xOAVa
F/oWurc4F0nD133T7c1xnUVcHSCQ0TRKAi/5gCd38Fu2qbYjaLVZTpwFWJ0cljkOrQXPa5hn/a7i
0S8p88tkcqWkCj+fvc2D9yzSMtSzSlAus0yTCYoJYcW/qszQHZWrbkzizNFx8bRFHf+rDH4WcpWU
zLgVWoonZZ/2DRgzB2BS/k36Bk9bgbOBDMr0ajNpy2MAJEEiH2JShxYgRrnaOdu3p+3vCOttFHUl
p3Wjm77Z/J7VkwVSUFW6TWTBEF3yP/9EH3HKy56FDjhU7/DAgYT0/huZiTKZ84yzVUou1cKB8rHi
sUC/0zmcTI6LquAEfcy9E327HXMWdpUAs16JI4MTAGt+iM7JHsorKXG1J/PVY95044N1m9zBhqZw
cnHYl5LdLp/O4q++4ognXiiLoHz6c/3zzf32Fuq1tjrbBWCdY46t3vT13rILdDQtwl0FKhts59zf
C7TKVUpvNb1VgNkoDPQWuiswW3oQq8ZoT7V2OyueDWmVo8axhAA5wS6b4GG+oFMEPb3yvvOD6vAj
AVXn6+frdDMrnkVcJS3cJ8VscmT7ti/sDuQyddJ3Kvftu/9ZjFW60no9nYHVtHxyyw9g0TjRjeUp
BzBeR2dwYRUW9pXD98y5l5X2oSF1FnWVsTIiJGuocTiTYxzK4V+EBCXcO5w3w5iEqBDrVHSIs73f
53FZTBbv4QlhyaOLd05HxVYfZtORm6sp/jnMldOkO/l/s5g6i7meUFIKqZhB6c3yb1k626pWOAzy
bJ8vje3VeBZmNYPdOAOCYkD2pwZ5LLUpHFLjb6ZbmQ5p3Mxu/gFw7SOoeEmbZzGXvXi2qWdIdSzC
wmjT3g+e7hd+J/3qoYOEixBZSitsgovCGSCVB3MR9/MB703rKmVbWiXDBECgzNIhjDp8pTkB/3H3
2fsD9nE1xFWKLqwMx3MMXbSyFo9KbIQ0NWy9KT0L4gexVv/IgNHK8vE6t8adrbg9QoB+LRnyPdAG
Wc0uVmqvRMgvSnNZ9RcGIDv53b+YRJyxMnDFMmzIV/uhErkRGy08g4glaRDjAJIFllHeWO5BwLdP
2LNIq10w0UhvJNwq/fh3t7zWguEA9ALK1ZsZbor/SM/l4yvX8u3OYq62BDVLqZFSwHHB3rwiXgJJ
vcS9jm6rmy5YPMNqaPaWyNXoP18VIYz7Tnu7cusTgjYApSd4bcGwbPUJ9UbLwTs1IcxF8JQH6lMi
E0fK/hxWjZGCXwKvKQAzl7+9Xyqil/okKtBJylXo1QS6nx71zKGgecL3w58O+02/zb0PDW3YEgI3
rn9AwZeJLk0lA6ulcdvf8pdMc+RX0w9yH91DxNMX3uSaYXPaw8NvFi1ngddv8PEwL6iJGX1wv3ow
QuBB7cnP7vBk7SQ7IIOtWuI81OrzyWWV0UYF9DiK8t/GzE9x0ft5zY5psvdWsXlthJnv4kcIGpe1
fv4TnV7J2oxhTccowP3gCHNkdwEy5Hhx3gOe7EZbpbWcsT6GIUwZ5E9L5k6P8tXomDaeSmD4vvf6
sz2NS9cMes5gGKz2oc70uc1KmExpPdRmR1wbZXZV6j+ounPULklkXUVYqqxDjnHZdWsRN2ueUlDg
NdmPDQ1M68zp42InKW9VEOchVnmshUFRDoYJ9ReUwn9bw/uFyvYqPxvKas7khlo1qhUDQjhmMLyK
m6tHEJ6CfQje8q0/m7XVKZ4AVNcZOAf8UciKE/V95ygjLMAqQwffvxEQzaV3GRn3UAibyfFsiKuk
NXTAc44CXaa4G75FGSM2IyxMo/n5zw85uGxiYxlg0H/gt0yWlALcAOJiJfCWZR0AKj9Jxl7Le3OR
n0VZ3QbSgqJfsXRNhwnENSnyVaG5RAOCUm921uD2xL0NaHVqFzzjPVr52LzK5Ao2Xlbl7FjU3NlN
20li0UJb0AjGB/6MNWtQypBADCpgdwR3UocF8aMcgOjkQ61jJ9duD+rvYOvHkIRYIstgLePXA38F
747GhaHtLIXNG7f1NqTXbXdWsU5NN5esxVpQazTo6cm4nlAXpMc+nC+aMD7IUCY48qfF2vwfuAjs
jXG1RsoorybKZ7SCgMiNiTcE5EltXbBCoaJZXXXm3Xjadw/eTllvM7taLmpeDmLKsFz+InuDhudD
STjYO5iX7foxjbyFWWXGOSbW0Fud4cvtYA+y5kLw22kgvJKRkwBk//NNvZm08D6HHWUio6/77rzL
NTntOGhxQ2nDRMSZ0SWE5ghEGircf341Ubmz6zZLWOAMcYrpMCtA0fy+yAL/uYrKGTByLSpSu2s5
AGk1cZWJHM1oChmEzGNG0TriyXPLITNQUXY1KVGQjvUBMnU723NzMZ39nNViampDi/O6k8Bui/1C
zh1ZH59EaXifT/TmmXoWZrV6IGAwGfPQQKch71+sUn2osz3Hku2ZNSicS+FtjTeU1UmgpmpbpByJ
BhQJX4NOYAyeFahOph07sFWDlOe0c/HZDomcqINdpEC3eZnds0QwCqb31YIBWET7KLxo/MS0LY/r
dufKTnvD4Dnkxsz9fDK3U+pZ2NVZq7RSGoH6UgaQzIHCpZfcmy65BnVlggDDvoTnZlfAOou3mllz
MLIsRqPDL036OGiA90EhpTTakLQsv+JtedFoWW2PrD1BlAQtajNyqyn7ahrc3xn6xk0a9iUqrmT4
zhSiE+9nPKuHuhcFePdFzNBypx6kbwK8VngJKe/TuHB1eXIarfRiy9yZ9q2b4LvYq71Co7Hq+yav
AjR3+WEIIgjturUrLtqv0h093OASSi6XlBg5oBS5SW1bX/caFhsbSYUlD2yX5cVHfV3gF1ZHc7Mn
hl+M7NugJQd9VP98r74LsSTNs0WdT9xIcdcHkRAaLknCXMhU73zG142xSvPvYiynzVmMcihiGs/o
1LW57LU0g0evuClmoFZ5B4ykuKUToGuRNAedyg+J1ENWRnKpnNxKdDjKZfQtGRmFv2DjxWP5qOeL
knV3MBIOlpFS3fYUml8pfKJLbMF+sC4jontCo66wuqPO6W9FUwPw5Q40ghV9N2ahBsEiYZpBp3cu
DLacFihFhTWnNO+dlNGbqSvCMer9VpG+ahU8bg3E73o9JAmDrqwMk8OEKV9MmQc6DClk2n0rpBFV
QVNfNRz6TpJ6TGHc5eAV/KUopws5MzxVmDcjEbpNlGznaNtqwZ5P8VpwczJlVkSZRVEmQBsHjWXC
nPoRzBwXEg1uBRcKuLDtdbo2ju93QVfbc7J0ACk4wHItMWEfCAQoFDGgX1JFP6Xq+fNcsFGRvIu1
2o562ho13AGQBU/NQQ3FRedbRxH8ObYdNBXAaUGfxb1ThsHP+7XKwRspKgVjEm7xoLpjaAGkkd4o
dg5m094tFw0d/HEft8ZbuHWyNbuBNB2o+pZVP1ma5sezpVwU8OI6GPN0mSYN4JZjYwRU63/rGWD9
TQOrnvnHqJV3Gq1/0rqPHW1ED1wybiWjuGtJAvkrMT4ZcydsFbpX5VR9H4gZwiovhJyDaUeRmXqK
heU9gAlYTsXsCGbmB2UklWNyaXJrjueWvi47z0oKUE0SYvNRHECEjINKM4KitH6A1B10EYRIRlg2
OLDeJG5X4oWyUeNLYk2FM4o5KM3xaShK7vV5E71UeRIdxgrkuYFfaCT5qc4tfHMWbZAXKj3FEI6q
uzpQ6q+5IR0y5UDqwVbKRy1CzhCqTSb5S2Ko0MuHFJ9DeuPbbGpurpg/J/0+ZtrFDIdVIqNyEmD9
aROk4oDfrJL5qefJAQjWK1bWha3xE+vuVZ6HTZM61ZBA+upGmZEb1LJ0Fe3XmDXXWnSt5/qPiD8q
SYCmlT2RG6v8UkzqwWqGI7yaA1R2YdU3s91AV6Qq7ov8oqFgx8XmbStpgaU9NkNqgRKRF85UC6cw
oIvC1ZBx86qo7mHx4vQMelk42KbouxnLgaaA1JNMMIp9SGE708Pz0hgXgn5uD4KCqKja8TSHSTJd
pMbgpwZ3YrAAIyh/sr505Al6nAnU0KzJkTrdBu/rKl30GGsjr2zogINz+Zsy/QZXbDtqzefC0G0t
0R70VLtJBfk+yLI/VQb8NV+SJvH1/I7Q5KLK82ulGJ0YnilmAe0vODnpmfE8DdFBK8VjjyxZKn3Y
a/OVJUaoVJXw5iMHzWIeV74M2pe0wY/WFVvRJy9LcIrSxCYDueoz9ZCZ6UVSqf9L25c1x40rzf4i
RnBfXrn2IrV2y9ILw5Zlgvu+/vov4TkzotA8DY/PvS8TE+GwqwECVYWqrMygk013Vkc3734sIC80
MVecJO0+EdGZgEETHCM5OHBAD4W/OttSjwErMTtOOWBUOgr5sknHfG+GBQOUAqa/kVYnkPURa7yW
UEJt5ngfaeN1Z7aPWVvuodFzNWtgzouy/aAnX4WxfDXb4kENl68ganKNPgyqTjmWgvGq5TcAS+JX
9h6A689tKXzTqvmQDWj3CvpzkoS7OJbvpg7UlUMTtCKwT3i4fS1U8gZ2PjeOl1NbyAGxsoc5rSqo
Gwt00rY8JjpO86xZw16ZKh7d7rbP/HAuTGwPs2bWC4WOB5jio9BNoF9XA5TwHPBfvxpKGwwZCYSa
1zGDTt+mVwMQH5kDQGFsUS3BwFgsVRCXAM99UGWdX1sLCrt6BOHM0lc16UXrMYgbtU2QFwBzdxDC
I8XDUltB3TTzYTSEyE7lzBXG8CBAB9vWwNmY6stDYdSpDbJHsGIm35defwSfUeWmk3GvznkNSdnh
3oiHYG4KC/qwlY8s/k1sllNXTTulbJ+kCGlbLXl4lz21gvZUdXgDtoWuYoSpekP/b4IigJy4wyLu
w7kDvqPcqbPwBAUs14BimZALuzGfZWeQGm9JrB+WITwoLWSOk6m7IUJzSzCeWzQDHEIxIkctIxtk
34MtKjOuLuncrurSPXgdn/Gsv47mUbDTsIyOInRFj1Wt2KEoOmkzuZDimJ2+mZ5m3QJTYqzHX5Oq
FmxhrL0lyvwhNQq7G8PrqigejB7DnXofPzXzpEPiSMr9tK92kdQ9kKL2ZEMt7SVf3nRx8SGablvh
NPtUr0QKy73RV09DKCpOmWfDrsxBkaFE9alUp51Z5+/5VJZXGKa8I0m26zGip4sR5ua7at+Y6pU6
NsX9GM0QE64jxyTzDwj1gINY1HFNzdC02zj/USqR7FmdAQZWAqpFQzBvlgTD/LUOacJweTWL5lvR
GN9MiO84dWsIzmhgeohkrwPc5eVEYjPiqqZiYXYKHSxWUnU25prIUoHSpfgM1Jpt9G+k/vdIIZDi
fNhgk4gWiml63wMkUd1YEeQzRJ+oAqjsGvt/WwyTPmRJBGE/grdaW7SRLQ/hqcjLtz5TOOjmzU0z
UMSmz15Adxg7gzpIs5HSroax/JjabLCTJb9X2okH4dlOZE0ZsmS6YppnUqSm3uTDNGQo/OuYMY8a
L1VQcjPNx4TMD0ahpu6ggYVyAiFeG4u7TIu+FGHlyItxVWSNm4Xk++Ut3iqrKyA6gsoWoD6Yimeq
GcZUgeSroF3jX+C85ShBT0Jyxht+tY+ei7NsEGIWWD5WDrKNz8mn0YB0UoqxzYuFhRP1TlsUWzOy
q4YsvBcDTZjPbEE2/W8fTX346lEWxYklCAnet+F1MdiaL+1Ac1t5PSTDpKffaP7xYgI9Yit7itZn
Q7tQTJuLbu6V6klH6z51hp+gXsV0g3CrvFz+cFszVEjlP1bI3EIrgcHKwjxFThzTGe8G1/hK0Sll
0BwNpwfnPKK//4an4Y0BxfXB0e3QLikjDPRaMf1/+efQK3K23+iziqCZtFDPYL6tKlgTZovwCO5V
I3HGPnkiNEXTCtPtJxmkOLzZ6u2rJBvQ74HmF+4sc2mNuS+UCGA8H4mF9ra446m4sbwcibmDmUQQ
t4FawkZVg7PQrYI5JJg+7DJpx0DiRNSosqAlO7Rg9YstUTkhdoVXhjdhmyWndMlhDh3jceAB/Lcg
95/MM9WGWCO9EYbwIKQHgmR0Fh9szIGe2Mp3qFfiyIHw2kk0POogt4ZGafR8+UNv1QnXP4DFqTdj
qlM5VzwhRYKCxWMMwu5WF1x0ob1u+F7HL0YPhn7jS6J+S3AY6SQtmEcu/4pNjw0gCPr7iHJn0tlx
XRI4EbgSEJsciyq+DwcjqGozuGxmq1qoiCs7jBsxYgtbbSCcoj/xVfZAANndqK6OQ+ZlyOGwv3rC
afts4Qg+2WRciZFD/cZqAMnqD5QRbryHjiRu7AEJGOAhur4fnHb/W8rKm05stVrGpSjZElaWjF0d
k3e1eWx4+HbeV2OurNpOS5rmWJkU5bY2/BSUl7j4yvlkvEUw97MkKfRwZ+Gv5k7q1U8qXtY3gwco
yI3hdi9QreWkKZsPEQViYlDMRdbFgsHrfMxjJcUcYnGl+W1g7ke0k/jDUVulchyMDzs05q1izJJk
Pd6qA1h7fNoUMI7LEdS24GyeggwaW/vLG7n9sT6sMYnB1I1CGWvAp4rkOpEMu7M8XeYx6W0aQYsD
HE4y+lYszDiKU3WwamQfsxU54yI6UQNv3j5dXsrmkVhZYY4EmGYzfDX4zBGCkCS1CXm4bOCc2hpv
DARjiK+DWxHT6kz4K6ZSFgHPNiFEJvmacU+FyIod4m7p9ZlDxV86p6I047waOr0yTNxVRVk0qHae
DlJMJhx0UUiQ5hhARRjvUtWBSfQbsW6T+qnLecd86/zRfpQJugHQ9kA89PP507o+jsIBzdo/mePY
ijOfrDHOSB9beRETjFhUeGpfL1V6s9TqVSmo9/kk2FaaZ3YpmKeCpC9DVpxQg7lVE91Nh+I4ZeWX
yx+YGjvb5tXSGc8V91IsaS3AJ4n6JndvJfQV0ki1y3ncXTa0cVQ/rZo5qkukp21G03EZnMet2QV1
33LE2HlrYY5MGobEtCqgTJIW3NsGRORaqHknPTBCOceH0F97YdtYCEPedeIICUm0SsGYZqi7NC52
A2r3mV7boW44tcyTcNlwKLiDoP8ToXNm6mweallN0woGiYNYKb9JKNM2GvxWnz9e/kxbz6ZPdlhf
THKpavH+9sG1DMY8SbsiUM7yarOG4K18b4XmXdka77KsHyZFuEYawSNR2Lz5q5Uy/nkckwKM+rgf
YhnIgoSCjC9n0kGORDBPT5wQt5UIfVovPber2BOBOjafJJxLckWh/QYaSV7oKte0/wKsKl+ybvtD
aoDIYQAFn5M9pYVlJHOimn6TvI7NN6XL7SXmYde2XRpkKP9j5eyAlnk/hbVo/RokHAe3DvBeab0R
KnWYLpG5CpJcg0ygUDIlNlD6onJudBYOBaJ7+mBAPe3Af3Bvh6XV8phTmisVMYXlV0+/RP1YBuDr
GlgCr9mB3hoKObpv/ZR0u7rjN3+20licmI+tZc7nJIM3FgMuJKACIns06Cbatcuf9L3hkW/GYblO
DvVLdx27Aw9HR8/GmdtZmWYOq1UrgqCIQE5VmTKClbcu7ESwenRfMl8FhWXVZjd5lN6McxNc9gub
7ntlmQmRRoKKXjFOht+byGUM8qSF4v1lE+e8czTXWNlgAmNoTbmiTMjShaK9GVtwiZnVa9gtb4MV
Qza3J6+ClKp2HA++1Q/PuaU/gEnKazTlW943h4ksJ1KGd3ojewrkY33Oz6Nn6tLmM6HSmCDGYvZI
8uls7v+PK8WEzHbp614zcKUKfUeR3pgkCd3UsSDT4y7XfGaJzfi52n/GMwHIpAKx3BWBbHZ+uMSl
G8lTCNWAAZMdozR5lzeU4wjZOTEq3dmgJI/RRdV6S8IM7XczeUJ5lvPhOJeGBXNFUEZoLAWz/AnI
DKVdHIw+aitcUNx/iZwmIMnQENAAo/wcSXItE+apRuSkWaRy9W8Y47a/1Icp5mSYcY72zYJMB4r3
9iC8YBe9ofqGAiUnPG4a0lGLgGQtpWhirv0sgzldNBY8MJbaSzs8Asj01RyBkshKnlLNpotZ2aK/
ZRWJk35Q1VFGKiro5WhXcfK9NgXn8pnbDlOoBqMojBcnqGEYI9NggKOpKDAo8gtwYUev0EmzjaDw
mmttf9naZpb4YYwdbM2ScRgMYwBAePKTsbHzAdTGV5l+l6QYJGx548e8xWlMDM7zUYIaKPoXaqD4
Fviz8xoNMlf2QdnpZg4ePpzjsXmFVwukLnP1yZqpsUqTvnILSffaeb7uNbFFP4OrK7F9uQxQtJhI
gjWIt3+2VI9tS4BrKILZaD09br/oBYTIoJ3nAz6DXiOYd5e29uoE/1PE0aNlGXd/8DFNkNEizQVZ
DDtQWIRDaRJLApWQLl+X6EeGoM5wejML5rIDHKPBOJwRhRJnizdvxcosE/JB3Sd2o6qQQFEFJ1GD
WfujewfFEJQqUKyA/MTnrV1UtEBTBR2FIn2SJAXDS7yRsE0vAjJZVEOA0oHs92cLcVv3ZivG6CEk
CaUgfOsMedmB4tYx1TD0L3+nzTOJkoFuWCgfQJnpszEANpDNd8ivVf3UWu/V5GkZb+p++ziujDC+
qqnQYIauagFWNYjs/Vh24i24EHfyLn3glau2DgDEAuiJk0zLZDevIhnoSJoRaPmW9OiuQ+hwIGLq
Xd61Td9Bx8k0DV0H5WzIa9H6PkGl+69CT75L/HkKOiBkQxueMVC5vmrrTMiAdMt4Amni2aRQjifQ
klr4TL3xQB9ezUvxdXTCIN9FYLKKy8q2AvWKj5Pdel0iQIsAA6P9eDY4JKIJqkYWUmi9BkA0Afw/
hXrxBLlGGfj1enQv7+vWacRbGIIuqANqZ4MVyzKIs1KBS9mclqulRgM+Kx1d6Q7/k5mz595YjRE4
6ENfJ5VvAWuhNT+60eIdEuoK2BQYU12KgX4Y/sumOAguZi20iJ6jM3oUrkhuukO9L/3IVzixc/tA
rmwxOU4jh+MExu3iF1krxkidyAOJoU95SIqg3l3ev81TAcCyCrY4GmGYN904l3m7qIblD5BZ6Wvf
6gAKBxrVqKFxCxTdZWubh2JljfHps7LM9dIgbJrpA5oidq1GthE9XDayecEAv8YplxE22eI96H3r
EXxcuNDpQytfY3G2CrL+pO04DnfLQcmgepTwTyD5ZVMqYSRZXAip4If5fIgxVtOrDecWbVZpVjbY
TCqHAlhZxPg+o4Emb7MHmi32iGs5suDLoOEiHm+ed/v8qdQfGlT6ia3gT4NsQEh3gkmcdUhMVz7x
IbOJijcicArqzsufazOkYCj0H3vMeYfwWjakGg7FSnwcBGfl3tz9RlufZmZnN3lljQnJUo5ZejE3
QFVgfdesW8HEqLtlAE0OnRWxshfzASfqKsksJ0ZKsGRzcHm526fzn9Wyj7+l0K2071BPmEt9tEWt
opLG0aPSCoeZtLwEZPPCfayWTXGEWMgLc25D35QLADVjp49e2+Hn5SVtZfurD8gKrVvZbAIqhY6F
FpMjWeLUAzZtRnU4Cm11KBC/gY6ZpffLVrfPqQZBSNmQkIqzeWmV54I2Dabla9Vdsw+/ZC7xITJq
Pch+dagCLkxgMwas7DHOSwOFAZlLVCWiRf0mtaJklx0IIcqeeH0Pw6F6BOXb81wId1aRH5YhX3je
YPPwapDLgyibJJ6NZ4GjKg8TAm9AJ2anfR0AnnD4i7kf+uW8JyO9CmdXZWWN/prVI0exQNZcLjrN
9cAa/j3Zy474TXdqCDGk6IC1VxCdody2pZsc/mDSDhnsx0qZuGRORV0OBHlmWUM0ugEWMXuzyi/j
hOqPxPNAm9sKsBSGhFBygQ7i54XGlAIq0VFUbX+GQeG2mMraNxr0Qsgu/A7gllbZl8/uZtT9MGjR
OaLVzi513dYKOgF+2cWeGWqO3oVYaeaV5qEe/4RQXAWH1d/rs5iHjtrkmgzy3hB6rZAVC5pbStg2
2AGdcwUsjDsMv4Wo+WSQOTlEnctRGcBtrdmDiw76tXk73nZH64my3I9XmGJ0zFN+NK/r54UT/bcj
JiUXx3SFicIN3fvV3kJXU5fnMIoDgAZOoQjkpqkPXoj6sTf0CdSnQn9OG2Krivmop/2xkooJhDLC
PuZKa3J/CxPaALPvlhgHDowg2R5iJm8SOLEHKM67GsQ2fkOQefskfyyeOclGZ5QSRnioMm+1L17k
J8oBQmkUMSoKnDcnedyMLpTwAArLsga2oc9bbZbqrEdNHAeGOtmVhhf09BSFMcfrUb965oZWVmhE
XX3Q1qp7yCniwWSaLbhjkQCVHIDOZkxeWWCOTJSCKKLBTCzmBzAf2GM2oYJi6GC4oRH9AYwRubZp
AFEHyChYmj6vJpHBvGuYKMpSPrK/iqWUDlJx9J3AFeje3LqVMfrnq60LrYrMvThD0KbtbUl97Lly
PfTnnn0cS0aiDalQ9WziEYgxc4m6AVRaStF4pT43nlrK94MoZbYygDdIKJqbsUKvT6mFwKj1BzGS
rmrZGO/b2fyj98Xq1zB+R1aSZkFpDCWDXjiU0uiKefFcgIL9svve3FakxkgGRGi7s7osJFsErU0U
y6/m9zF8FZs/oUPFfkIyij42UXtiTmTcC6nU1oDqdHpYYrQDcRBTKBACu6rS1o9F2Rva7ItA1Oey
RMgSZn8kMpIs3gD2tidf/RDGg0kZdAHzarb8QjCu4c+qm4xIL5hJ2eVGfxwjHYMt0nRo0tgpC+NF
Jx2mXJLwYWwqR+mrmzZX7rp8ym0LA6qneJJfdaPgdQe3/BAQjICGgpzCQh3n8zGHWBaJmhmFvFH6
qoMSJaUU/8T59x99bYRxQ43aYbi1AkoSg/o7sTHf9CXjweO3HNHaBvPZRT2V9DKGqxut2cdlcYWq
PEyWeigtpCGX17NpSwLyRwVIXIXY+edNKwy1McdmhCiZWfxsNYxVxFQTRoUy3hy/X7a1+YE+bLFV
GnBeWOrUw1YhaYNLLGV2QIuLCavavWxo8zGJHgeKa1gTKl3MDqaDocR6YvyNaPob/C7hocwDam0v
6sMUczUW0WwsMuCOinHhi5ABF+JsF88R5zudORuIx61lLBkfXputmctU1Ro1PU80gf+th9vLu8Yz
wdwfYxFEbaDSnFrxNQ2foo7z7/96AX6KEswamLtj1q06CAoM0PTTuJlcgtKC5BZXmM9/pCrdIAdx
yCl8i6JAcXLfgAoD5/qePWaYn8AcDKlRwM1mYBsHvz4VPkQLDkKgHnkpEf1nLq2UORQgmwsbKR3j
QCqsJzFW9lVrHpexsMsIepiT8XD5y51jMrAs1Prh9VDsOmdF00lY5hXd2TnQAwh1PzZvky87ipse
TDebnRGcC0AW/wZT/NlzmLHMrNQA1ZuRgmEBDcXR624piabpascM2CmkuNJPzKw54zH2c5fWqPrn
mjPis3Vokd6jOYDqm4iX22f/pRgDZut0+kGTmdjNEO01U+XY2PqaaxvMoallyaoNDXJvZYeQYgqQ
JdW8GeWabspf5yrzL39N3pLYLS00YIGFDgPMYWWr43NX3f+JAQzsAF2KyiibfGoSFLW7DMRNo1hh
7HdCxp5FXy/b2LpoBhQU/7bB+KtwSSdAsOYUSkCKT0Xdel8IfmPwnWeHcVp1qkgpIZEAwu7eK1u7
tfHW8RC+MDlRPMtoS2FAEAydxZMC/o3ryr28zPPy06/z/7FO5vzFAzjaUuqXs+Z6pGjtDO8GaKM2
DRTUlgPqUEN/q46a26ajF+slx5+dRR/GPHM0odU8QqlOBa9duq+H+TqtCyeKK+/yKrdP5McimRMp
SVIzYaYTl0w6RTKGhMeQE97OEW3MQpg8RGhmSdcyHVUCAK0FW9tpz4lrnGp3ARdveBQS23AFNPEv
L4x+HdZPg0sS+Tu8pyGzk2tTqJYZQN8ppJOjwSZWatltWYEbwMpvulTmPDDPoc90kStz8mdn1aFP
phGAZzB1MnrzSfueo4RGYYLpbeekN1lAgsvr2wy5qDJjphNs9ufclfKk6MJUUUFMEIP2Jyq6HnnD
lY5gS1lBB09xIGhOFeWSuy5I3fZo7S7/hO0t/ucXsCSW+dz1SWtAm7cEnLSAsjApAGnFlMPQ8+7i
Ziz6WCyrmGc0TQQgBAR2zYagHpnocAdZSTB7QHWxRRCLx0lAiOUoGZSidaEBfQWPSo63XOYTp3Mt
lGFkwrcWpq8Ikd+2RuLJeb+rornjrXgzMq1WrHw+UHUx9GJRQEyRVtgoMTeVyEVZzwcsyqtO+Lwe
qBZc5cflb7rpD1Zm6Z+vCgpC2alNmMIfyOoA2dNRfWhVgfcK2jSCvBoCHDp4QtnnXD5beW8BmhGY
EXGUmjjtwEU/069xdv9RtlLBl2ie02i2bbG0bd2A6OxOD1AvCLQTdM1QlqMKnNzWwbY15GhgacGY
BYth1zH1XBeCngZhaqszJQDzph1a70LmTp4JUize22R7Cz8MMoeRaOpU1kTMgrg2vFI+QZqe40DP
pzWpS6PcM7CCcU32/biYBpgfgSUAulDyIbh9vXyHSuWx8iSHKtPmN/DcEuchsR10P4yyD0lSySbY
SZBcqIH6U/aiAwZy0QBpwSGLLPP+8mHfvNEQT0NjR1HO+feUBtIF4DqhMaKyte5htg6RpLiDyKtf
/PrZZ6cR6RjmqNHVOevCV6QX1cmEJSGTfcDnbVX+muqZJ4FyuMt0T673Zm7ZYWRwwsRmFrEyzNxn
ywTTQQa10aC0DC+ur6TwWegW3lHZdFYrK0yq1i3WEkYTIoEcSL7pTaCVVXYQzKKDva6+7yAYl3n8
B/p21F3ZpR945a2y1ip0PY6pkCpFbWQuONHiVwsjvfSMQgUyvJdeLp+Zcxo2ei1WNulerGyC/KKQ
FDMW/Pxn+aWSXQrgKAPlVJaQu43uqu/Skcreqm/lHrwuXnGtIW195ME6eN+VyduEfFimdMR3nYu3
bnyV6vt5fLu80m0HsFopk7jFwtIKkizTRD/edXowp5icVl+U68kpTuM+dVWU65NbHj5h07V9mGUb
6HneWBGq0eBpMYzXJMnuFhDkXF4aZ/fYrvmS9MvcxXEW1Ms3K1HtSEHXKlPcy1Z4C2F89ESr4pOp
pBhselEAkJLBLfW/WWCSBCVXzQmDA/CWS+sUIlRPp5SziE0fufoadJGr465awpILLfKQLNxHLRqZ
c20D0m5P493ltfAuM9tsKherFTCQiYQWosxmHp9m8E3klfaa5JGvJcIXTYIcQ94992XzKCug0pmq
YIrNPQgJOek873wwfqUfFGHKih7pZjzZTRzaw+CmJk8N8pwP4rMrkRlX0pvJIA79gmOIl5GE2oph
PYYvNaotz3Bk0vf8tU496z4Dl9RLDCLRxUPy8mzUT2Nnl60z7qrqW/Iu8URheOeW8S1NBLK1vJZC
FMLx2tV6Owr3nG+9farwhlVUsE8Ax/X5VE3joouDhIP7V3Yr2QY46cm+BPJAfxjdogRqXXAH5YGH
edj+sh+GmRszD2qmaCi3Binodue2utPG7FZXeRMgvPUxt0afJWOQkiYLRs2PxvhqEOrShkO1IVLP
5fSlv/k8ufhYE13z6orOQqNaQxJlgXiX7aNdC+qQKKi8zoMyBGpzvNSTuv1L5pjLoRNtAHwRKul0
WqgN0kAJVJ/fe96uG1hIP0GmC4wpi75rGy1Nwhj+YARpB1XbSL2I8lyjlqyidiCBVTcnNg+Xsnn4
P6yyeLxpaPNUFMM00EdoYU6FjdyY47XPUQP03q9sMHCNXNI6JQIHHyRnmj1xiptw/9a7y5fSrRz+
WB+9rmffa2WNuWv1OJjRJGRg/wgTcBumV0uLGSEp3eWZvJvF05R/v3y7eVvI3LFUNUspX3BAzKFy
wY7nEu35soXtqvhqTcz96qDsKEaVkAaJ0KMUEOeHPsJYSAeyLkzsK0tzmzZ9jXC4gOUldasluVI7
cIIaIrjKutKdQhHP+Ppp7hTeOPN5h4r5usx1BCEHWUDlSnXJw0AigHPm14YHispdEzk8DP12krba
CeY2Ql0hE8cem916S2mbB8nWRNv4DkgxWgMCZtFtTBjygQebDm5llgldUlH1+ihhkVq7FKBDnHZz
1u0F0/RjueZAwLk7ygSkKC3KxUTtPLBqFxyIPrj4VJDN11fLl9/g7OAtjUl7k75sSUat/ZqAuClu
C5/uJhgUoWYPJZriMIp2f+RFpk23+rGjOgMZM8K4MwsR2SJVD0sPcdB5qs/Xy9u+nAoa6UCpGGfg
31wiEH9KC92vBdFVTEzYKn94Jj9sMN+rL4V6GTKk10R5B42ii9HSm7oZb8tKQ525femmylYMEP+l
BtxrZFtjjBxDdDDj5SVZ7F12Fr8eDOcO8OPnMB+UQAlWr0c59LWb6LSYe3HZNXtESZTSxq9NZidf
rKcWDKAgJHTlXyJjvG/7Xzz+Pz+BfdOYFpqTy5xkQSSD48kwj1DNPqmKcjU15g4PymNhLR4kHa9m
sG9BPvvQq5AS0ad24MUeejEvbAb79NHmWcrMCKebZl7DYP/FhiXuo2vsBuoshYeh9hfB5WUN/+US
f2wBE4YGuZCgZfXLLc7enNrLc3HMbOFuCCLB4b0h/0uAACgZzMkyRkYZt6h15VLKGpqXamAeutvm
Ibvpryl8eALM3dyRg7mT3ucdd5V0Fez2UnozEJaC3+UMs2wuqdi3CYpmnSti5oeCaYkr7mcM5pI7
Xq6y6fzX1pgwOIjRJJIWJem/SbbTycE0zrBTXRSUdjM2NvZjjNIHl6/UVhZtitCKVoDHQXeFSWBS
YagkaM+mgWF9m4THfLklA4excvPKrG0w58UMwyoTIkvD0HH/S5fP3Cv3S7A4NNksnzX38pI20036
FpE0oErO9RtIBX59A30inBjFV3bJm3ZENQfSXCBw9vOXGCzrT8KjznFOW+54bZVxldYw1W1JS+Ek
+laCcKRTuRxAW8+DtQnG/SlxQyB9oYeQpaR9hPY9dzqbnBQHQEt3PPLa9ltxbGWOjWORVpSDUCxI
zRTxUEnag4YuSd9GPsbwRDucUSGf0Nr1SK1+vfwJOXvJMjpVjUy0MpxQzoXMU5EelDzleE+eBeZM
CoBAlkNfZYHc/eiFqrWH3OJNHm829tYbyKTPS5ZZFRr5FMhSPBalPcl2/aW4HV/rAGSJe+M1CrQg
vFk82Ya6QB1CX6QJ/siBrn8F3YrVo1KVlA4KMXDX2RVUk4L0HnKDvnBqfbC121JQnEp/fv4NUbet
Tt/aLpM9m1memJHe49UndoHeo+edZK9gUX7STDq5NmSaNxXacSzIT002HxptrpzLx2gzdqx/AhM7
CEZALFLBE7RedD+eKj+5ab7X14M9OKgo28srCDm/d3xRwE2vSlHDlmSBFowlBgP8togSk4DlaR8d
wflyp95KJ+E+Rpsczb47EPZgfOkHZ7EcowqTduZmNCdDiIBFA6WcQujC7naxM3jxbfwIomB7/k5K
R3u8bHYrx/4FkP5rqQoTQEDHSaapAG656YMseRHS2hbkr7GccS7sZlFxbYi5sQaJFHUggvZLIgdz
gk4D2nm3s/M9+P4ccrD2XH+76QA/PiOLwVGXLFfMBSUmNRi/qKGnfI2P2nMP3UzXQChRHOmpOQnp
LkIrkj8hsG3dsCxN0g1MhDAPs6yvVFIV0EjodKG3czF2lni5JwTTrBZ6aaS8y6HklJeS+ydf9MMu
E8iGeRmgA44X+VQRFA7RaIIMX9Uf5IVXkd7KYEFnpyqYyxTPVY+WNiZlKoCdQE/nHWQjunTXilBt
qJQgl//9aA1e82trjDMw1CSrMlnP4AwwI7VDP1e05X3jVfAE5vfooeTOZ27eyNX6mC/YxZpgNoAi
B7IFwumWPA9K7iVNxGu1bnpa1F9xTDBccTaooAH2BiJpPDjVoDxBTmjf+xQ0MvyGettm/xNA5H9s
MdHErExxMjq8OjBFCBWJqHUJWfyu0/25I441RL4wq/slflTnnpOrbid2K9tMROlAMlBhgPyvF49g
E6d+T5+Qiog3s6945K5L7Po5PP3Rm2+9Zubk5EPXT0RVQqhsKn7S22VgFr9AQUKQeWZkl6bNo2XZ
TppXa2XOjjQqhS4YdK03kt89YmIStVLxbXQB1gwil9eF3HzUrdfI3HpZwERGQfDSnw/qQfWWXXFU
DhQdwK84yfSMnD2tVmtj8thZiqcMMmGoN5PipHfdKcuHt4hAbUmwwKidXDUL0W1dbw+kWJ5CTf8i
S2npiEsJARAp+SbngCaT5RYU5kEnoaM5p+JOTYrcNkPxS4G0FQ9ufBuD7C67Rs4PV5kQa0STIYAp
ARqhUP2IZzAA6by7TMPY+d6YIBVAM+Vcl2zpSA3Uzq+alYAo55WB5bRfB0906xv+4Ohm9IYoBsAM
eM+fDa80kP6d5ZJ+9fy9qt1JuYnUd2Pilf3ovpwtamWGOVxpmERdI6FUNR9o5G6vmyNVmOPLMfPW
w5wsqa/HxdQQMxMlwrD4a6lLNsmR+kwjL7fc/FA6Jpig2gdgs8w4hWIedCmc0KvRaim1pTR9DEXr
G7zTPp+6p3op73pd/YrfkyN2J7Uvt9D1q0OokV0+k9uJ0eqHMJ6iKiNR7wULLc5rOsGJMtCDdZLu
W186kF1yIO9c4mD6udjPCX1vyE5isArVEcZiDDLKUG2RIUTyfGyj+bkOJ0er89uY6Lt+7FobDGke
Z5lbj9+1UeYMRSBUEloBtT+D2HRC03ynE5qtiwlN0aUKWrwxhI1qI26hjPQLZDOKidEubMPq4WRA
brs2qOI9kVwoC/RX8mu2F73Kr51hV0eYgwBvz+TGqC77kVMd+A26DRAVfsKv34ACGLTNmey6GNNe
HDTtL4IRERTow3MMJUrtUPrCXr7/11sMa6CbQRaBKSPQj31ecDb0tWn2oHeQHor99ANXB+wVup3n
gOA0Dt/7bAQ5aJnooK5QoUqD+SZmh+VYNKZ+aCy/8/Wg0gATW3byXgtK7ef/I4tM+iImHYlKTHUC
ig4dHPhw5J2CFwFPGNpk3qXAPHE29Tw5wxoNlNhEYBgx98FsKkBNRgUGV+s/lHsfY06ozrqXbZ2H
p8+mqMtaHdgqb9tcFkBHI5bfl/ohrHSO0ztPaD8bYL4XCFbCOm5VTFOqiyvG6NdFoyuoPDjFRqIH
O6BNEKkiDH0bfF5I0rRihaae5U9+s+9VPKGJq1+1uOiV7krB7CZ2E9Bpyz/ZwA+7LGZxkQYNcpKY
FlWMxE8j5Udvgbn08kfa3MOVDeY8ZIUA1kowT/hTezc2qMGMYPLhTdeex0FgcRVLkkTEdKjKMkZG
4MmKRcbFSvWjnL7jIVdYt4becvZray0UmCtKmo5AyA7wL3oD1pUFt8kw3kWMLqff+phDmL0R3kAP
IJlYhwZILpilP5+FWhU7iaQVZQlWyv8kREpQHSkkH17XAaX8H93ZtU0mwDUaWEGUiZRorYweEPFu
fEDcCWS3ClrO3NJ5LP28PCasqWkk1laRQnyyXxQnVorWlghYrZE37AQMiwjh7GZVub98CDfS/c9m
mRsWqiKmhKU4BD2JekiPoEI+5UDmDsFv9Is4S2QLU+GQx5ZUCATwjyq208zW3pp97tWoKqARqwXt
fjlg/FxCGZRPcEE/1edcBQuF2ib44kTLUizGZZXEmuYhUaHJlUmhM+sYOpjaJvfLBSRnctXgIZdY
nCu+5YeRTYN9CKUNSB8wx6esc70Zcg2zwfl7tzxoFi812VzUygBzaGKhaSxRKPNAAFuWGj+Aq9AZ
q0cxOhUWbzFbrmS9GOak1Lk51KKKA2pGtZ1DYdwYM6ebXnrzhXMm/4+071qSHEeW/SKakQTlK2Wq
0rL7hdaSEhSgBL/+Oqtnp7NQPMmevvuwNms7VpEgAoFAhIf75c+my8Lriua1pEVJBD0KAP3l2U1c
1KlBfNr0QMzJoBNOg60PuX4O0NyDlhPUIz5oggHyIPeQR7T/x2gV+xRsUp4cFDt5u6e4vm8YLyIE
PKEf9L5GIFPzQsUKJZAlz572VLwWoOrR/H9GQPO97P2RuMz6OjVwP2B6CQLjYhZCJAIQaystFPL1
Pj/Ou19KY8rV9vN+NWnFNMi/toQ0pOjkFBQHWGWVHbg7efppGfcrswNBr3abLXE1izy3JxzxLrFi
tUnitz28UgL5amFSAS2ZHaI97G91TFdatYgoGi48nagg8BQpJdjcROD8gwYVeN6W+0FzQUUNcSJX
9yuQO3jExRDVXy/zX7vikBZmVVhXV8DlRD9+v3/eGGowh425u82y11rmerZQcVQrIYWiTpDj/Zs7
YvGJD2H690c1BZ8hVC7UvsTiflHzN27l/u9G2r4T/o/T8PtTCh4Ty9yY+hZb+IsG+ywn3yRYegM7
f1gZ5gltE9TxSJWWHOosKYeOSjxPagaC5SG7apO92Zpozeyb3oSOCuiBlew4R9l3Vv4oBob/WTtT
Vi1sU04OrdsUs6K6ej1Xn+027KJTMaDzGl3FVHFmXkIufIuJfDUIn/1cId0CeqWfx7yFajQwbgr5
WmmlvxHnV/3qzIRwPVroms2EILv/i9xjy5ZwU9pJQlrSp79s6SA8/+VVfyT4sOrDZ+sSbsp5zjWp
hogXXrOdx/3SAzGj5M8h6EC9eAz63cZ3XP7eBc8SXysR2HJKu8yWtf0iFOgaDwrw7jLH0gJbh9mV
LN8tASnj7h/cZquZwe/1vp2yM882Bs0YSyjQBTn3q59N7TPIL2ouJOmWomXU7GsWyMEUbs/MrR/g
M9NCuDCkSBvSFBkWltydmkMKWF/bIOIXf0BEufrKOTMmRItObs2+0joa5lIEVkbuTAU02+PKubyf
q2nymZnlZJ59TmhmJnNTVVIAmvsfSBWu6xJyMhC2BJyr0/dS3h0609hIurb2UIhOI0i1R52MNFSs
JwlsHhR0HuBNaF4ur22lbYRL82xxQlgBYwmfx7rMAJQeTmTHXjTwEaonui3ysr5buo2yGaqMQG+9
/4xSPHcRZJEztPmWUYzuAVQ5v+jzp2f0if3sSfI2H4xbRoW90+qxmHpUigMe9v5Il1Eyp1buUSGV
HHIo/Zje0QHgjs1kZD2+/V6tsH+KKfGIEnu5N//rO24teQURtgE5oEVqQXzsVwxy6EOMJ6OVDtxt
5eQ+LejXEWMXbl1K17kSfb3sNGtX0blBIXZPrDN5MoCXmscMal9Xab6V/q8duXMLQsSWwB5dQQYP
qRxOdqPaJwO62lXl4VXnTWXtlOoWFm5tv84sipgqKH1F49D/1X6t+SQGe1HRxVTOUqt/fxAKAoqq
vsH1ADIuJ2VfwMDi5sr93+zRbyPCuc7nlIJotbKDSJacro08qm2xX6373W8TQrogz2SerBqFf5u9
cvk1kh4qrfFiqnuJ+nB5Nav3CqrR1sJHpQJCKDgEAVUK18oC9zYUoshpgXwaJzNU8PTcSq/XvBvz
2CqGljX9I0qRTNPMyWhRFLvVUyulHp03Bxg+9t3IG93Q/2wIJ4iag9bGZgn/xlTttE8Ppq+jiqUe
t+LQ2kE6X4zw3dicz1HUw1Cs7HulAtFcC+HZmyz/WXa3krGxTWuXlm2ga4kNQk1QrOlEjJpqMuVx
mFeqQ7JHBmboaSidupW9yw6xdobOLQlxPZ2mDCNE4KyXy+fI8gzlZTPhXn2+ntsQzinccFKmjsaY
zieYzk8PiYfm5TKhoAU0MLLtxtZaEDq3KBza1EQSg0mTMpR2nZdhEvSNVoGYjubwYHAH00G2Gsyu
ESxZ4/i3ja3znyAcatJLkjJrKFAvL7Dx+tdBo3vmGHiyb5X1Nz+xcA7aMp9UpWvjNyz3kh5b+TMN
G49Px+XtHAd0i21z1XEA3ULWA7VOS8xCKtIltOW4WeYhQcGzTimkuGnpdJxt6SqsB60zW4KTEg4d
V14hBv/6lv97zf6JivzqOT8zJfiq1OR6SVSUBNQy209mdBODRTTh0Den8ZUaj6E0DRsF8hUULYLY
mU3BWyGES/Sm0hZo/OjP+0Xyu/3Eesd4moJ4V6P0AjKGdNd63OvAznyMPeCAyBYP9LoPnf0MwWOj
fAa3bofr9JcIo4LmIaTO5JuFbf+PRBhXL4gzg4LTkmw2x1lCTJ048TTGXWMM/iK6nVkQorZJm5bM
uikFebobKYg/p12RbQE3V4I1GnmoORqQ7wGAcwlGZ88aicR2PkiShOt7r9TZzhrDFBMxZj3sLq9m
re4IS7ZFLFDNfRSlz81Bl+z5n7qCjst7cpbX/hJTtrsa68v6bUzYnYi0qVbMOHRmmh+rMj4VVX3k
8XyyYyO8vLCVWPJuXcI2cW6COVDrMPVkf4mHx0q6kjelbpZXkVBLQK8QAEIMvCgfNd0bJIrzKCkZ
lEw0TK2RHV67AFck18vkcewpWzCnlSvonT0hZk1JrrXqX9aAttYmBK1GsQf0QnHd8TsoyaOH+HZy
Oyez3GUOf9s3Vk7uu8UJEUtplAq6aigEWXnlyz2DeMrGO2LVJc62SwhGNteLSpNKUHDWyXPOgEts
vknxFhfaqo+fWRF8fIxJPEIdCWT0A/Lg+j7RM3c07hWt2Sh9rAXXd19McPG+Awog7ZEOLMF19lL+
tkXk6p/g+gfiIhsO+Ab+OQ9LGGvUigxyG+oA/vX/2DNY3S5APzSQ3aOvJcJ4CouMialQCCODJks2
XuLkS59svJbXvyHENRBjNagGilP2POcTNycuBWni9oA4Ux+Ki9POfDJAWY4K4B98xMUBPkQNEPgu
lOKobrzNX5x9xALqWArJ+jjsD0aoudpT+bpsHxp35VsTZrrrUX2c6O0ftENWDxlwWQvvtkwQ8YV7
hUldPRoTevTsMHiTNz00LnVHcj24i9HIggDO1jNnOVYf1ktM9H0IsC62OC3X6waIaRs9CurR9DTl
pjJNaMXdDaXkZNnr5ai/BoKB/uNvY+r7Bc610g4SxbRXOUB9bPLYJ+NpUR+zgyz4pT5W7dlhe5Gr
96giQ9cMdK0gXRMdqWRNyisQ+eNBEu90AE9Dy2u9WQ+SnYwB9H6LuXLldOggYjIUQILBBS2iwEAv
XWqjAbHi2codo6JOMmCctH7a+J4rj2F9qYRoCwuFbIkt0DZN+6ntizSkmKu3YuqV07WqHYbICqPu
ocYgqwkUQo9y62XDK04DuygqYE4bXV+xXxghPQYsDKroSgxq/eGlJ0Eud34fzQ6ERC/bWnsLnBsT
m4QsZVxKkaSHtawFidw4Qy99LXt6Z+lVKGe3xJCdtqQumdQrrlhbIkar9kHGCbCipUOn0Vj2+iwi
WKTsK1OfF6yHEkx7xYn2/MYO56txt0VaudwJwmHUz00JtywnkYUGiJqEbfXdjK8zck2kr5CFCFvw
gk7+aNxd/rYrwe6dPeHOjWuDAq8Fvui+xXTn/KIVX6u0dqUqrJuvXNpqB6ydCpSbcAwxF4z/CHmz
Wmt6VM1zGmbQepvZJ15iGue/q05h7vfcihBkUnVOrDFv0pC0B7m+L+LJmdJvlz/culPgCBi4/8CZ
L8L55hzS3LJZ15iDJMG8n3c19zTMqEdHvmu4t2Ft+ckf/OK3NbEtVml6Rqu0S0OpvmL7eV941j7u
PJAw2CBPTT35esPgyk2EufR/l/e2/DOflzsVeIvZqOHzg7eMpaR37VXkDW61T47MhSDE1w2LKxnt
O4vCrkW01BL8nl8Wgad38kPlDk4D3Irq5Q9b7Y1VVzxboHDVGpkalUMMV5ymxC2SG5UNTmf/uLyo
lWTz3ZqWr3z2FfUi5WAJL8AXldQutWvXiCt/HmzXTvlGSWFrw4QgReNZRt3crkMlfxo05tYAc19e
zFoy9m41QnDqtGbSTIYd6nBzLyqURe11x9ab/O6aBhLIDV8uW9zaIyE6oaVuj6ORV+Ewob8lE7er
b+tsS05lLTdAbVy2ARSHbiP6Tu93yYYAnj3bUhxOAZq+MZicrD3/XizsxOE4e1sJ19p3fGdP8Aqb
mUj+ci1+o3DpHofvCzLE+s4DxbfqP6DEWvmM7+wJrlFqkEeBymoMCYdr2brCPWLSL5d3ai0cvrMh
+IYUAamoNjz+iztyfTkm0qpl9hGDBO+3q5gTDOdn2K7EHA+yOj7Jmv4g5Vvk+xtmRISn0TAi1UOc
YHgLKgp8P9X3Oa12l7/bW3YtBHZ8t38XI44ay0OVcMgxNW++sLBj99JPc/hRRl7q8kD2QE4wexC1
GRecYGb6Mzhn0fv9+t+ZHsi73yFE39jW8gwJXQLODNPVZE9P/oJX7L0J4ZipJQerHkht364UBQVr
moMLvPVQjfmGye4w+nH5264EX9SpNRvKFLqJeWPBTxpz6RTGchVCnz1IGuSIlhFYheUYW0iAtama
c1NihmqWkabWM9K0rrX2EaIv6XLoD2EwtkBBvgI9k9H4llZ+Zd1Q+3ndF05BtbuUA5agjl80qf8q
180D3qShbszMKeQE/zVsipqvAc/f/VAhAcN9KFsG6apwoeLL/RIKikfAUY8Lm1MX8q/2p2rjXlo7
Rme7IILgZjVGuTef8aRtmwBSgAGfr61ys9iy8hDCwixtAdUrwL4KV0WUJrnN+rrB+27YlzfLEL0e
gqtgm9Vm5aJ9Z2lJqc/udJKpTVq1rAGfoexydCAVKD9Yt0sXUguGz+CBdv/Cj4E81TUUMkHfvXzh
M4NqDkWztEcgAjQhHFPiy/SGGoVrsi3W/tWlnVkSgngnxVai1jgx8TSj+fgtlTfk55ZdEKMdhO7/
XYqwS22EznoPdcTQpsmN2dZukeaaUyTybVSat9sxZ8uesFepaYBgWtFhj+tOW2tOaTxy8CKz09Bu
zXSshhsbcEj9DYwsvm0QhZSpz+clklsh8eDwtleitnAfBUu9PvdkGXEbk9VQCLvsIKvbdmZZiN2Y
Q9BTlaZJGDMoqlDqRcrG9b5lQQjdKQfXEkvnGEy+sd/nQZNMG2tYeYhiMBijBaZmAlQqnt/Yjos4
HbUmzHPtVm/AR1i9FuN9K31prMOQgCXq8jdbTcI0IFgJMgh0cjThVMValapcNpbtisJGBjt34inX
PRpuxuDmaA/QjUC4miKdWxROV1tOdWfWKFm8LyNEx3HX/vfhZIJnqQJJ9Tc4t1ic1Vke8UqDS0yL
vkg5GLu84E+G3h1HsH+AjUK6r80itKfp0UzJ0+Vvu+ItmAZAVRizBwBQiE9jU5qnifRaHfbsuomu
pC0u5pUr5fzvi49hnbZ9aVh4hwwt2J6N2OHN6LRbtec1Kyj6oCiqYsTmQ9jtekhlGl0B6lijAfV9
D9nUl4mN3uVvteL3oDn8bUVwCn2QVBsBEVTRY/tTKQoEiPKurCWP1fU+ToenXte3+lQrkeqdTSEK
FyQZld6ETVo4qeGgzPw9zZ3IM8EY5RZf6Ce1cjoXLJIv7VYSuOYaYHVUIZGnLfIaQv6RzNmM2boU
j3wzcweSulr1evmDrm4b5gNxqi1M4IqFXrud+k5pUZdRZf5IR+1gR909NCT9y2beaBGEqwxlZGDf
AeJaGhTL7zi/laW8HWpkHCFRp6sRjGF6VHxrNcUfbMWV+PwDPIoPKBB/6er0qbXJQ1SmILiNYpeU
5NrMmpuOZTeNOXo2pb5M6i+RQvdRkgXWqGIMQwITUBPvlLl4REvnZzfJ+ygje63G3DTNvqSx6nLS
vTJGbscs+sFHJXUZn71cM7wsb59AGr8fBrK7vOy1t/K7ZQv+aujlGMlpg5lBIFGL7J+3sgbi0SoY
4UIbx2MtaJrQD0L/FrgTyxDBaxxSrfFkgUr9L4Lmcot92FJ0muy3u9QQa/asBL97VtuofYIExgP6
wkVi5xUOuBYIZsXTzdWt+uqZweW0nPlQwnJit52Fmg0tr9uheNVT8lyyrZbn2l2HSxW3nI5pFFSx
hVNn5VqaSzF4lcH51LiqvzQ/WB2CQdpFJytMDqYUXvaTtXN+blFISZiCoiswvHWom1dEUiDVsym6
tPwJcbdMDNnryIkhWSKOAxujXVCd6jW6+9yHJ/Zht+Bl0OsPMj8OtC12vY9atGjMyToYIoDQU03o
8r3frVaVwDHAzF8V3xTJ3TeP4wFgRw6UPbwQrF08sEMtgvRE4W5mDyvLfWddOHiVkqUY9McXzTBc
B7G5MZh28UkOOneoA8SE4PIGbq5WuCSktgYT/Qh7C0JJTx10Xg9EdVrIeGXQDdsrfqd7+Qi5J9mT
dzqaeP89I3y34OXmPDscujwX06zyOpRRySQR7ilaeSzb1RNIw+bY7Wi98TpZCzbvTAoVAyix57Vp
q0twW6CljRsfpjtQlSJDU/aXv+/KvX9uSiRyh7ZC02l8asI5t3ZDWt1UOf+u6eyTmnE/zZtvqUK2
4F74qRtnRjiW5owQC93nKuRV8ijrUEPT9eYTBdnKLlcgAyPlps9IcRh6wPpGLXN1C+rtJXNpo0JD
lFiYZqbVdM97/bXTILVezR0qY6z41lFmOFxWraAuOYZWpFp2JYV8adOqdyG75remHTa0ThydqQf0
MprCTfGauLKpjY5+qSn7WKbJzs6j/IgxmAqt6MjnMjtKEuop1TTsdIleK019yhPQwOTZ42gUT1Fb
3CVpXT4kUPhlnipB/TCH7riTg7GLOb0WYbbXrvqgk3Ug30FbyXV5ODUjV+/7XJpdOvdl0GYtCeWo
0blTqeAT1Cz8KY3sO11C6E+kFAp99s+ma/wkmlTXbKPKLSPT8hlV7FBSm6t0ioJcGj9lRr2jyvi1
AWmyzLIDVSbN6SX+neMihxxN5BtJfrLmgTjjyH197PZ1oZwks71mhvpcmeCfKBSga+JOCiur+tob
/Moc4mcSk7ua8NEfmumgyuWN1eivKMa7pW7EPqLtk6poT22tP2WYKlCYfJcrheQ1Sf5gK5Jn8HFn
NHUZqJKlOINigPi9rl9iqXjp4s4fMjtDdZG+5jm4pmTjc2oAa5BIBhhtS35T8uQbaTjC2zA8ahLH
CF/fuWmtHLQ4ZU45xVB5lRp/AnhdNeIDqtvX02THjqoCthgX7MkA+8W+yOwXvCN3CpdRnWHsRkLe
fTA62zOKQfFSa/pq8GlHkF84ZWE9DWOZO2k8nBRjPsy1FIxNfz2lSu9pg3mfD/qP3koX5yrd1uav
naFaV3ULF8vLInV7npxSlbijEhkBqwwZQ/EGfqayn3o6Hnsps8IMiM/UsE5DRa+0xr4uWwzz6z1h
jtyxV0vSX+hcj97YS8d+GL9XA0lAWKi+Jll86icSOd2s+xKBppohkSslmk9JF+00CzS5U5EcJHN+
zObS9jAmGVbK/Np3xiGd+odoaMOqTnw5UZ64Ofd4wfSjmzJ2Z2cjmL7t+sDS5jqnJrw2HlUn1uXI
aYaIeayvAi1Rr9QufoT8c+PRTL4djbJw2TRgRheK6X4W0QMCDHdoWuNLm2WQVdRjxdTi+JZ3bW0a
jtyPlaMDse9IEtmNcenVVDe9YWyvY4V/SZT6udO7mz6xDc+s6KHgjW+UQ7KbFLk/mXT8SWPJ3LFS
v81U7VMG5RCnzwGmKiZtLxfa3kiHg52wsNfVIKqyu6nX22Oc1TM4oOmxzTJ2VI0J7HbEGpyKWtyb
lcek4wGrLU/N4jsWs6u2iPcjFBHMMXP0fHRnLb0mU+9Effo4t8s+VePkso6cVF79pFJ0RHbtjXUB
3wNfsay2OIbzqTHyU6uxu3Qin2t13I1JjndBu2vaDDrn32x8nUSudolV3MVKkjmdPPm5RU4kqbwo
yx6nmuzBQeNoHWaT6ztNPxUMMq/Wp8genF596JKHokOoiJ8ZFEqrKj2m4IbFIKPbjy9qzD38q0BO
o/UXO0n0OhZfCM64pWEwDcJ1M+rFmL7r1BuJPpkZ5GZ67BpAq3WbutnCoFFjZk5uIF1ZO9yKHN4W
TpUVO1VOryeD+nGjw/Ert7OuGIl/6nF/7GMgeQ1AXeZ7jBU4icIdzehf1dgGFCWLb8s0eZC53TlW
l+ERPSeHCZwLNcpkFJ7l6ol+09SArlT6GOK57ceswv4gjtLIjyWcElUfXJWWt4oZ+WB/CeKYPHBT
P3QVZuQlUNVXJ7vUD4kBkY3hxipv8+Q7zdtjPj8Oan0lp9JdQnuXstrvjZ06DG4ap47ZcidGyBwy
IKCLcU9Ih0+U+UkHQRX1ZlQnN4bKOaQ8wZWeXPfzfMsA1ZqaezPGF7SuyiF1SHqXlZWvRf0uouad
MegOmMyMHvIMZuHi6nGaIvMtgmxxHpePCv1mXEcGNcBJnnsT6lyxJB9mIkNBLNVf29EOOJUDjZdu
18qGq8iVr2jKoar7yDEKdmdM8vNkIvAV6oNtVACpyYY3G2blGgbb6Vl6XUNli9n1S1dR0AdgYx3C
2THi3WukWt+XDp3XJulTRLNgtDAmLd+Z8xfcXieDdp8mVX+trHGXyZNjMuLxTD5VnXk1zM0pYT87
YH/sZMYgFFwmWSrsEF3lsZviDwFbHObmeCq17M5O2U3eXcUy3p2jeVSaY13q970Npq8puaOMHAgy
gs5+phlz6MLNDnWUcqGgxACD2Z2K9LVISJiPhj8M97Gi7XSr2g8t85c/lxc3uMoOSU+PJnbLyj53
KLxWaGRIALbTDGQoBjhmG2Dsh8hXwaPQ6LbTdd80A8Xm9qec3eux6fZT7Noj9Os60zPl2M1y5gI0
5ktM9UaGg5Vmt5FpXFP7i5HTp1mpXmIFIzOJUmqOjREMdygsLzYAqKffskzD3SL56tQdkNH70qTu
RwVE+wPYqYlytKA7E6uSD6Q/Dh0EBqTuQCTDSTrDXWTEmh7uKCX+TMBgM7wq+Ryy4pTlpaemxZ2s
g6sHGPZkYm4sEV/LwNtrN0HePrfQkGAEXOJjgf6PCbAsBH7VCc934s7jlUGRaZgRAOP3QwPvhE9p
HVAqSY/6beFY+YM62VdRpd6aE/F6VXcKnD/g6lxpPpKhc5v+OWpf4zEGtsvypBTc06riJen3UQcl
Ba1uePZZznunG4lPdOYrBgZuQeM3aZWXZQ9NBDgHboNhnJCvqZ49c6fsLS/qAS+H0mM1PhCagkks
cmkNF1c7f87TG5bUTjGqXozOVo/wWkQZ9CFrVy9fDZ67jKR+mtaI9lc2HmRExfFljjl+0+XYL7vC
K/Te0fTGsRrb5X3lqCa9Lqfe1WnpTqPlyWrudNK3rmWeNSeIrxAKngA+waMOtdpT39/nVR5UZe6n
WoCE0pXYjaZXPmZjwZIJIW7kbQi+3lDiIkmcsWYIUbdmqzqDcW9JkacvVFuxvo9i4hjsVkMyN82F
p+S2r+g0iKM04NDy1ojlpubkprZ6JDnOXPnFqrgDckw37cYgjRDXix+IF04TS2imz/dzQvaDpAUx
YolWP9lj4w9j48xF6dY4tDbBv1aWfjYm3hSjtlbgB2sdSkHUQcPP4zJmyvXvbW07OTF9UJbuZpAm
gJrThXSBUc77yP6kKa1fFCGTqysdd5RWW0e1oc+l1F4bpnTfdFCt0MydidQdWQt8uQ30MXPtKbst
qtTNW3aoKt2DzpJbj/VN04GOgmCoHx8BmiiOVnWupmIjYFhKIee2FFYt8MhZScCbbxYSGzpLwdw3
u3mo3LZrHQ5na3EXsZp9VlJcb+V4o8a4VrsRITbxCrhXXzAnMb62o+LW/TOelKB+zrwi+tHaTwjn
JwSlIOqVq7pSHy8/sbaec7pQ9qj0so1YhufcoplAd/NOI+A3/FOI1krJ492LTnhbKb3MeFXiwayF
qis5EoAjoGyJWqDCFlL6RdVDyzeUAN+IwoQiiAVSYmNhONRNlMiER7Ikd6Y1ZDCa82dDGz4XtjYf
QWTp1RY/dGV+nMboZuCxZ04jZojsI+fRMUILx2jyIykav0FPoKhAZYNRuUluMJRMy10Uyz7kbzyu
JrumqQKlnI/qqG1s0Er5C80BS9VV3QSvlFjBSQx1GCsbtUQyshfFjDHg1Lzk5hZWda3pbUEJFPR7
xEb9S+wtZUqK8U0D/Qj5oAcE7e4gkpzJdJB5oFhEg7Q7mqOzVb9Yq7q9MysUMChe87qmyXUo9WkD
FjRTccumHb0MasgOZM++DyW/V6AmulzeIavpK1WbJ8M22Y2tDhv1nKU8JDrK+TcQShtFhYS1KdEz
MfNTk+FZld6pce+oWeJtnLq1XVWwo8twMwpzsrBsNQPRUNujLocLIoXoZ9+AvCP3Ey+9arxRb52K
ebNfeeXV5hdfDvTHRf42LSyS5WjXNBEOfC3PujMpxXNWGWEGLr+Rqc8E4Cq77CGSZXV7ixW6N0p/
wTSDPf/3F4itKXkeM6tq8AuSXNrh8X3XNmSjt7fxfd+i3lldbOZJMdUNdtKWrzWLuwwBtsNlenkb
16wANyObOmru6CEKgQWyWwBZ5BDYmIkXo4ShPhvS62UTawHz3MTy/58tBCgYarOhgZIIoJcyUE29
fH/ZwmoRE3TPyiJsbSio7L830ZVKpyYF4M3Ta3HbPrNH7QvmfIAgj7zyZRFcHykSHKf7XE5OcZC8
LUDF6lf8bf9Dla/spCSRpgW2+zizl6genSLaPHFrbn+2SvGea/Jeh9AeJB2iKjqhKu42E8Kp5DR5
hn/MvaR6Rq00VUr0pTac8WOQAwHUAok3Eb+BYhNbC4xosUpRwvuHq2NBMvLbhcbyzyYUP/afFnsE
yHEMTynovwk7ytEwsdtoLCFKOweqv4huIm8EGt/YleFW0f3D9r0ZI9rSfsKsgzgKZCea3iuo+UDt
Bd24ucEz8VtjqxtH7aNmt2BGiJiA3svlYHE7kCfdj2bdrQ0+OEXM0KwfI7fWpsYxSfOpxfMVs/Pa
rVH2CkpwbelqU2+7bMTLhRffowS1vQUK4gy2tO8667ORNR60HmWnmiVP6ZGMXD5g6x8IXBzGwloA
XM/781WN/dQ3ZpqFcjweWjzFBjUPZH3emrf9ECqWL4QjjNo0mrofOFmbFpn5PPEyjGUWmDkoabYo
S9cdGZIkGmbN0CIThzykGIovE+geQg2E2ObrItdOw+IICcLZH8LEj/zLn+4DNGlZ0pk9oZ9jZXqP
i8I2g5QczPSaZaZXmrU7Dqgb8XR/2dj6sTmzJnRzeM20CkMsVmDkzqJX1oZR5tn+CMJ6FaXgYKtv
u+oYJvrvgKBAskxspXbwFtp3Oua87YM+H602NJoNwNWWCeH6GDpjskqVgKkr3Zkq85ooyDbhGf+H
W/xeiODhfVvgeQd8KWQy9KBUXdK69RH1KV930YMCUDdMv17eq611CY6h8CRnbTVgq8be7c3bHMQZ
KA9tBZ0PgMk3//u9MMEjlNGSZHlCIK1wC/pv8t4g7ztmWRB5OaYNFTBZNbWzcE3WT/iHP5i0/HBv
CT9BiHtUzg0joSCYSk5WiMrOgd+aISRewNe7mRqqiETvUkPBlnBvNDmVSdfhq/JQO1D1ivogfz0t
F1XVXv2BTOvG2kRVjd5sMc0f48ChQq8d5KuFg/Uf+s5tPvblQ11YnIiqoejcxDVPrUCvhkCKsj0m
Em9lKQ+mUv5qVmiRleX3y166GpF/H3Bt+d5nyRuLc7NqNYyDE5N6Zp16WRxvuOiWCSEFBRqjQZsJ
pOKUy4Flh/Vk+5cX8eFR9N4pNCGEJFwndFTgFExGdbuA5qiNvm/6Oinj/+dahDDSUSPlM0B5QW8M
jjW/5s1/TtiFtQhhY9FLgnAH7pO+BCDBPtgoaebFl8sfbCscakLUSNOhBJsUgq4BXQ7VndEFBGHI
r5n2BJXQv2CmXdYF2UtAusGeb4vQeqA3e41CtDtYcJqQK2pBX4UnPAcRpAKWEgbRMqcMQcK3sdLV
gAH4mAXSrEWvQlhpRg2T8QbBabFr/QC9zl76gRFeqCNhIuOv7ksMuEN8xIZshIjxbu3SrMYhgTVZ
CkfMjKH+rjzgY88bqIq3F+iHWHFmSfCTFonubPZY17gMBufaLkbXgCUotIMqscA9l2uuzb4NqBFs
fNHVkGgrmIk2IPzxkcRQRtoeyTPWGKNCahGHFvzUztZhUqCCQO2dakuneuofOZ8wgV5u5AvrOdCZ
feG0d02mGs0AKpXkVO672/gwOChpgiB+oVLZunDWbnFMmUMtEYRe2of3cxr1MrB+ILopDLCZa9JT
O9JntKI3EruVyA/sE+IwpO0wCSXOQqVTFmelmqdhMuYula6zqHJK0PorpceaIOkfL+/hx1VZKsHE
N+YQMDAHtuj3UR+dWMj1jR0YVVgUzjKaIvW32uQbZ+9j4IeVZdIQSDyg48RUnOlolVNe07DPEjeB
QAKVv11ex9sPfX8KYAIcD/hiiCk4dO8XwngxRZBtp2Gyj+6ayVM89gvm9AvzNxyq0PAWjgnjxno1
Uqe5BZYDw1iSt6Xs+/EOevdLxPg2xdaQlplmBEpqgOVJKm6LJPlsDUlA2bgBQVeXoPVx2RjDspCA
Y9BRCGoRTQBkTRQjKBoTwFROH+xWqve2kaquTvjR0OdbwET8eOqviYICcgwtSC2aPHucvzTc+llO
iLxGFaELLrkYF7vJpbTw6rm4xhjbiczRFzq1O7P8f5xdWXOcPNb+Qx9VgFjELVsvtru9J/ENFSeO
WARi337995C885pgpsmkauYqMz4toeXonGdhd40yQKGUGjejnO8vf73VVQiOJLyDDFwOy8PS0oU1
lkVo+nrWnKhieQLVMF0b/MthPtaN1enTvMdZHJWKGoUpAV/KD9G1wRKhSg4V4ImXB2JR8j0/TdKr
WzfB6uJHIwGKKprysfDWEuQJJsQhfbVIbDmA7Ij0tjGuj1cbxjULsTgINbNnccCGyS8I8GioYFz1
QFhM5p+eGR63Ya4rWcPvARfHBkqtekxaJf2JqyPoi4S+elu4v8yy9dstbN36FMIWA89PFKCX6XDH
gryEsLzpI7GwDcCQguFhYwo/3mXTiNBKUNG5sD6Y+bRmaFgdCkb/iK1PT5dfViN/uyD+DbUsKUPl
SdCYlMnOUkMH+gnPrK+2hkPWzoX34SxrykaVdCSQdAOamsEuJOBmTr2ryAIF+qfMd+b8z5wl7C1U
cjRU8qiJ/0y/aPZ+EAYs1gyBvVWTZid16S0GeX/5I60tg8mt2Jz8Q1GbXJzxeRuO8ggMmx/rKuiW
b/24Ufz86PmIQUBw35ABBtZAa1g8YAf00qq4TMHKc7LD8JU/artJIp18om+FIzlsp54beHCpdnyc
HKnzk3adv2yRTz8aQi9+xWKcZtoOoNOJGCXRzmP7DNo28Ln9lMBlRBxUt4SPMPWA8Xb/YnrfB0+n
AsPsCxZU5zrwwfGO0AKQO4Xc90njXI6xenLoENnTkHVQTPLi5BBaKxVjPMmUP1OIMaXeeKXf04fJ
VVw88JstH6uP6RRVUV5E+Q8GbmCpLO5HcKpalgMd6ZvEA5rPHZPHXha2GTwkZgSZtde/GN483mIB
jehP9FAR/1kl6DxhyzePzJYcIJXEgf6B6vvHfjHWyjzgYq0kUSPzTMVJPInnTjVOcYO+rwwAJaDr
YvfLQIWB/yYdoPJ2xHrypWtAhnx13HSkWrvG8doB+2n6uiBN/r6AIpzShrBMw9dG1c0yKbUHMf6o
hvTx8ixvxFkS+fUE+C0j7vDiSR769LrrPjG60YdfO2pmQ1my+EnQMFoXKCQEZhE5pMvvmy69uzyM
j9pZ07d7ny8yXevzDQdySscGgFlbHz0eyR5eYteAFPu9eSMjIymdmDlUtrmztStWEyGkQXg7QZMM
YIPFYZ3IJeQd4tT0g+qegGDxFcR9Dwhbeigqz7qbNEr5y6YVxNodO486TfpsvCXNQ5K3yIQquPdO
dl7THVva+R9kKGtLZB5qccwQSY6tAhwDPxoPunKqExThW33jMFvL9OdBFukkr6og7uGU4vMOYLDs
yAVeN8CGAYu4sVLWlqMJUqGO1hx8kZZUZKTiZi/FZYZ8C8iO4jQx1CfnjOpaAer0M8B9vnm4HHPt
ZTEPuVicCS6CvAau2B94fter8ObQY7+Vh9sqR/u4DsT3y/HW1+RsjIs1aQQsyoJaxq52ZCcLd6oX
+6lT2w2g3fBUDK7kPYhVl4OuXQ/zQS5WpC5LhtXgRTCV5m0F4DsNQMlWgU2BDKhfdeTR/nLArQ+5
WJdiUJNOsvA4HPLqLqLAXUZ84024/uFg3QVzZqIBsvH7LgPyTFVHxTJwdGEwVC12ahJgqej6qWV4
8HBj3Fgqq5sNRYt/Ii5fvCjpwnh4MioqYPYj1Z97+HPI8de/mbn3INPhMjs8eCxbJZqjOLJUsjeL
8sEYjM+XQ2yNY7HkoUPRKCyX4YchmrOVAfJmfcvqbkOJa/XUmM3WYp23kVGqkAQxfXO41aPU7vMW
iMPa1qwtSvz6YnufssXq7kgplxQ6Kr7Z14eCVm+wRH67PGXrIUzoaoJA95HlD4w9J12XmH5hQa4Q
azkL1I35WinzoYELivF/Yixyqq6mUJWjKDNOZb5f18Y7HmGrzPdfjqH3aIvtw1rCqSmhblqVxk0Q
Q4k3y9rblqoOMCmjTZTO5WokbIkNUFQ29nlFfFpaVwppbtusq+zLE7y+Wv79Ocu2E55UcIkBycsH
k/RO1DVUL7B0Oou53NqClKExjk20LCeB5Qm5XFVX4Mu6OJ6qWq7binQmnATqo2hMz8i1PUAuTtSd
DBJUNtUjR0ZGFEvgYjWjl8D/04DZUAurXSnl10kTeV04gtSiA5f7LEmHPL3Wi71V6bthjEH5O/el
ZQ/Dvg4HNxcovxXEsVQAygv+g4AT04fGl1HVdooFRXoR+IZOXQXmvX3ih+0DwczL1mOa7uXhRq5r
2xIwmh7AeQl3QjCvjvaZ0N5QNXVrU0E1E0gnDqZv9xLxA61yBX//pBaAI5eR3SUvIUCvTT8cM2tK
hqLelgl90NIXCfjwJnuo2ReSfO2M1hdQHhcAcVSxbIcMPCEB8A2UOUQM5gRvvZppn9UxhgSSwE/9
GtH0U9edR0l40/8CE2vXWntQVcWWzdbGs2TPde1gBgNgw40tdW9tp9wARexQTdq1qeykQX6WZf1G
MidWkblv9dQZQnatK5Xf4Yf0PL4Ka3FNOST8GsluMAm6HLptrh6q5vvUj4IkS6Pe11zZMfaiRfpV
1lQ7ksYeCXVHbe5M9trJ4NjK/F4L+Y2UZye1lH05uA7K9qrimPQewMbCujKsZCeylLlDAFK6ivqp
hlqCMTDQNor7ormLgAbG+yu1jb7ytAFyRI1sD1Zkl0ZpV1V/JeLXvrhK4rsG2AjSJFeWuINZuk16
wyt6sBDR5JrkKeMBQ2jNI6/6fVerjlBlx4yfh/pbFL+2Y3ZbidpPqfDh5QEVgNsWlJshf9ThODcU
bzG+Tmk2dpYPbxAguSHdSVJaO5Z+6KnidcPgNAGxUcXfUSUEWB/urkLscwodYuOkmd1VqhrHFBD/
LKZ2VoQgiYl7STK9DGtX4pVdt8GNPiJjNcoDSb9lMMOLdCzr4dFKW0+1eldg5WcqfLqhhzA0L5Ho
77ISz3UVFEbK7bh4ykSx55jY1tQdWlb2yJJd2cuOUUHUXITgNMR2BWRPRSW3VeKjqE4dz7FuxA9Z
hpwneaNliUWn4sBVQGWTj3XznWOuuzFx1KF1626wQ9LYrVD2ScD8JtLclrS2GlVuq4HbrGX3vZlf
04Y4rCivAZ08Kl29G7EnVE73sso90LCOnfStLFpglgwvATU0i+FqgIIHDw48w/ToKXIJ3ZHz+sFU
AV8v1Z3gO1Uwfh4VPhzgCu/nVK6ORVWfAqJIVyOPX0w9La8DkMu8AS/JXQv3kr1iDSCEMl/wNrZF
GO1pbdWuXIlHypXCLQDauKG0Cm3A69/Q3j3TEhTBJOxPemz6Y1afx47qXtFAjSqtlCu9CcHiivhO
abHS05Rjs9V7GBb/oA1zJZ42tiUr8V6OWGenhhE54Exd6aCBIvnDHcPkxCMQN7McyuLiBBTXV7gx
ikOaa90+Twhe2YPo9qmaQgWScCwAyUp/jFYM6UQtd40IJix1/UMFhQTqhn5YscdMhPcC/8fBlEB2
A0wbxNdDVILNFwXR2VQKNMQB5JUhT9CnXtg2rykTx9oSI3BhFkqsjbBcGooXIo2nkhYPTObnhBex
C7kX7WsoEW6zRH8a2mSPIhY0J8ydsLhmM7m8xRfUXRhfRLZVx2+0ZeClxYcc8rAWl3ZBgkpWAEBz
Rs9qW742jfpKG1g7tnHtFUN/gsTNd1XlTyoNHiNV84EeO6ORANkz0x+Y/pjtO0WFPnEMrkRAUXc2
+XcmuBfUFVgPxO/k0dPMdF8r5onJOPdJrkOKGssWGngRJAvEcIRTkj/EOENRvrZq0wH7o7PHIj+G
HTlMf4QU2BFN7w65CVWOTMeODZ4bvb+BswgONtDJS0M900a6i3n0UmbJJxIHThZHb00JXlOPPV3E
2JIl5j+D8U9Rhu441A9VVb8GUds4SGPOKfiEDu6vg9LUDWCl8g6Orbu4yty0jF+gHhh6mQ479AhU
5lKmMB9gpctosK+zHvTrBrdYru4LA4FHHDRNA/PoJB9u0ib00hCGTbp1ozF0YsE9PMPV9yTX1Ss4
TaBgVSDe6Z8qHTyPAP1pKZ6yQnIA1xcIwUi/xh9P9iyp922T1Djgyh9FX5hQujd7m0Hd3CEtgfNI
IBK3aUEOKkpx0kgiOVIWS36Rqq9dCweQ0Rzx8wPwNflEHWmKx6wkwG6LQPJlkcXXVqm0kEAxTTvs
4eEqcdChVYeZyiEAKdUtIjl0Eks7EZYkV2UQnOo6O4Nu9KglkemQtAL0lt93GVoRkTDsrsrkx0QO
/VwVMERnMvUqcNXtLoz3sK3Fzul1iourFjZp8XaWrLjwhxI0YNaWD0hFPg1wBba1HpaNcncfQMcs
gtwqayG7NbwEOc6iEY8OYjqKmO7Z3o8jFL/U2BWV8cDL9ECtb8QqnFZ/gOueN0pl61SlZDgjHe/+
D8a5XSWEgZQqH+0ghzpjTd2+i266JHdEcW8FbeEQKYT+fpy5VQmXCZV8rRNxg9e+ju/fnsMG3aRQ
8ws1LTzeF47emWB0Fm4DJrNdatbGc2s1554laYuygxAxMVLawJ850mwtPNXlhp7QlOJeygIXRVNM
5qCFoYGcs0a7SomzQ1PIzwmfaG8JeE0N7N+zvD+IZKMitvocn41skenHKWFpM6KgYmQ/WorKELVu
9eC6BIGRvaQw276cW3/kE6EAN093F7m+1sc5z0sMNDyUh/IsIM0/OT6Wp2382Orb8n1oy6aPWUaZ
ZkYIVZAcJszleKXpxbdG6jYqGuuvJRUNLAjAQkR+2Ycxu8CAyIby67VE4CULtbC9cgS0EZjXrZbB
ajnfnEVbPDGTWMSSUgq8ljx2rzmwP/SCL/BCROcxagAx3ELxrK/999EtHihjNPQw2UMLiFG4fEDS
NG9fNhbF+pd6D7HYXnEW8CaiGU4ECGVPNlxR4uY5/JwSZ/jWQVMaukG98Em2tRrXX1+wkQKMAQWT
DwrkMOIKuJJhjeSquq+g4pBWldcSMFuj/MtowDMDe6KrgQJMLFsSj7ztHKkP/S4On4X11sYlXgid
LevXGv00CsiOjTuSVzs07k4MbgX6wE6dapxBJ7ahfGCHuGxIqLrg9TcWvyXBa46zU8pwCRfQVYCt
CRLCBi4Aov9Ci0cBcRNw1oBmLtwI9Nem+JKYJ4tDctTCg5xlvpVDKiHYh2QAUg0WozXx++g7QDp2
SI3bCKn8IGRPDn6Q+luYix7ZgnpQ4hBCCN+DFnLTITSwjPs2V34kFY7OUYKcidbbaVd5pjyC3hpr
xG8sEPc5qMl+C3OEwUBlcOAeYf1Nag5ODEaoMBo7FopfVtk5TyF3gAyvYCqsGPtvGsWTxswPXYo/
J/SbBtKtbABZxVKCY5SAZayWd9QY7/XROAdj6CDlx5NXcdtRuWsHurOMAFe+YaeZ8j3v+9um7U8G
BBDiLvMIuCCkf4qr/hh19DkttOsCRidKE71oeb3TgADodOZnQ+/rZvJQMtNO8a2ShPvUjJw0/qyG
V1TENs2A2agiN4BqGCu6g+jwqbvOt0ChZyDUldDBKEGghhriIci+cgvJ7Ag5Sg0ZvDk6UdG5cj+e
OsaOnfgmYvmg16Obm19EfB/DZkVpxZdUtvC2H3ctmLVBfA+el80F29PqOcHGgn+VT0Pm9hWI9CS7
Diclk7KInyszdCpJ8USefkrDALIyYnRYhXYSC/0sZ7ugzTb6sqtb8n1jLA/PqtV0MItliP1m7Cmj
EBlogRNJ1f3lrb8VZlFiVGKlzyWOF4XJ6OeBRX7N4m8xmL6Xw/zsg324X2fDWdQZyzY3GKtVwKFw
xcGNmu0ryPf+dKRxc8VBPUA7JAcNFgTI3p71XWDD/wm6GldVaievmi/c7mrrJN8a+6IqKVuBQtMC
gIEgPnYEGVUZuVHyeHnk69fFbOSL6wIJpDKoKdqjyKMmX7w0d6qd5GmqMxEXsvwPDMC3Bjb9+6xu
PIwVbdFRMfymeK6TMx/OkBvfKNL9l3GB+2lM7kng7f4eJFUhb8FClJDA9zZg+LkD2X3yvwGNPRw9
4DEh7fHprzo0EEbUVDizfBQ8HXI9mnRxTF8pg+cARzZLk0OdEx9IIKcg1Uba+ZF7N2VLgDBNyAtt
EmX+fZBjJFmklIDSMs/ZY3Y7nPQrK3kcXxN4VJowbG3ZAdRXObTVffJgHrZUk1c/5Cz8Yu0QAwLb
CcAnPjFeDXbg8jYDZT0hnMVYLBZ9zJKwURCDM+8/fltMgWM73Sf+FmFovdQ8i7bINCC9IRqlgYRV
CTSa6QNnItv6fesUh3qX3ZQ37LwF0lmFlsy/4SK117QaBcxpgJ3pTKYPUFOYmLzjKbMBvgal7GUq
rePBt80OWU3dZqNdJPfQr5FAXycACPX0IEaoRog8+XL5gFlfIwCJwRoDRKUlmbDPFChqVTjF9CK7
GuoYGjk8wrOwijbS7GmePhzhIBD+E2jJAyV9C71VtNehLiEcs9FtEOttNA208GWo/+ZagmKmCotW
JPRLTh6ILrLUTvwh6OfsBtwOrAdsUd7q4q0vR0NHh9mCsRZQcL/v72hQi8yacnk13nPFLZ5BZfOS
G/Y2vbXHk7XTnW0fr5VVMZn7QP6XUAgML/UOYkkGRSNSce+M1bXWKS5OtI1FoUwra/GxCJkk3gGR
pfoHQzSGpjNw6sCLxKPlV5mOQn5wP8bKM9xcrqrWzOykZPdDqHlTdbSn1ck0QX4JLP2YSMGpbPhj
ZvHrCmJvVOu9y0t2ZSX99uMWyYDBiOBdio5wpreQpqpRnW5QmU5teQQPp6IbV9UaYAjch8l5FJpF
irxEfAeZJjNrAAija8gXc8qWJQuVIHgdAOlbfx45XEuC4RGSOCD7W3cZavq1rj71quX0ifTWqeFB
49otN8G9z1vTbQIr9fJeOaKO+UwtyDEFsWYXg3KIChUiP1sKGStb/Lffvzg0u8wqeI7k2teCW0au
EnoO660n4DTnHxYMHFohtg27USDjf98JRiyXKRlQh+j9YJdBl1OfrK7jr52beVDm3Hz5rcWD7Kmq
mXCXQ0FikXhWrZXkdQJ4h7aTf+DJaUde/gkKed7wsE1kWNsNQB3hIIHNHGSjF1cADxsLPRg12mXk
OyuSvRWBw65dcU233SpNNl61a59rHm1x6kvAjNZ4mGLfySZ01IhTVY9Kxd3Lm2gtCtrPGpYzHN0+
sCYSlLV7FVqYvpk94oVZxp9LvnHirxVWpn2DKNMRCczd74uCiwDOLgliWPtfZuBQ24Fx71RY2UZY
rx2L82CLVS54nvdwODShwtacR2hTuaJGd+LyrE1/ZLnM50EWK0HjBBXxoTV9oUKHDriQK1XpvleR
ntnYyGQjGqxSN+It1sIIxz2r6dA06CuhebmsnDJIHZpx8Cz1cEti8a7VxVnnOa7v/irkOvKiLrpK
TOk1JJJpjyoKj1E3wBch6n4AYL03OihpjczyjDgsnVYJ32QTtadSQmVeDGh39Px5DAKIUJUF+k1F
5ie9ntuFqal44ZhQ+YR4SJE6Y6x5A1Pzo1IZqG2auQynh3KwFZDYd1EcPyeZtE+KEJgrQz71cnKr
VhmOajX0mrw+lNxw67LGIQF5pUY1vKpIjyodHYW26OuwV2g3foKE4TEZknPcWceGKZMEJJhS3aQd
xj8TKX0QeXAMFYqehXWbGcVjUii3OiX+QLMfUjfcR2F7S1Dl94MU6l265iZxcIenwXNtlV+SLMon
3U6Py/XXaKz3caiZdlLE+1gL3JLyxwaPeCHkI6ilT3mt3+hW7XWN9aBllYxWuAmtvkS6s5jWoqgW
HZqM/FCT8u3yklt7RBAK4Z6JRy4Ta1mexNUheMr7DHjVX5Zj/ZUJFLC4SRzU5Q/a3jw0jgpXVOZu
Yo/XjllKoN5hQhoOFPbFelfROoNSIii8v3ZwdBzvfwFJsj9AIK69JTDS92iL1Q41gCwzsgpKgyAe
HUHEBmLvX8Lw37wlEG3ScDEncPwSuZHVVSJgxYFrHVXLyWyv6G5+ilX90gTPj/LeHD5f/phrh9Q8
5uKQIvJohRWN4U6s6WfJgjcp9Hi/X46xlpX+NrDFRwN4FQX6ARA9XQF7xjOO5lW/Hwjw6S7kJXsn
/c5fLLS3N06rrbEtvl4NNUYqcoSVYxViyXctl92Nka0tRxxSwB9CCANmd4v3dGFWmi5BdBifTIai
0kTRCA5wttllXugZ95ejrZ/178Gm8c7KIEqV9iMQndGuiI+RdAojBhFGMAkGeWPi1mohWIfvkRb3
ZIoOrhHy6S7GiwhVLfoWHX9iVUPvz0T3ldXbfxZxsQ7zTmbQgawnKQBjVw5X/HPvjy6Ymr7k5dyF
sLr0dx2d38a5WJiyNooGSmQRCsJ7yCqVdWCP4eaZNS2Cj3f0+2wu1iHvOI3GEirc4TVe605d7CNA
tdn1JPQfDqhKbNlobn6/RfJLmgquXNP3y93RN8ij6in7fA8r4OTpZyHS3SxKbIxxiXFTExXVK64D
F+6lHIpukHODSQMkJifcr5JAsmJrkKu7AefkZAlOUclafLtIBIDNdBqYw/0nCHHbZdU6XQo0jF5v
5L+r59d0JP8n1OIDWpky0qDuLXSsEuPeDMrsWDGKjrbgzY7KKer5UalDabiPPMZyQIxKKPrqpcld
tZAUVy7Gc4Nz/fJxsPomnv+sxVfOoMaqygFkUICzceA/4IT5HvL4HvoMNU5VCe7sLnNS0LZ3sZM0
G+E35n/5xdG/guZaZ1p+wPTbhhufBekforrxLVnbkhpaX9DvX2DJHpSB8CYVTK/94Q4GuwcQMN16
rz1AldvDAbjZE1VXz/VZvOnfZ0dtrVZN2fc1ikGCvxQFasDCCjonNeVzToDKiaG7GjRACoyP2Th+
UTT5ZZAtmypK4+QBPGVgC+MMssG9MB0DrwAODXgwiLs2TEdrK/dqORi2lulH9Rjc5LMfPe3R2Y9u
M4krKU+yXTvknqWfLXFjjtcdpV6sV86gQh4/siVjA2mw/qiahV1cS6weIeU4YHm3ja3bxrE4hj6w
jQNEPdGX3FQxWl13ugLeGZ6KKN4t7qZYCQXQq0G4k+oKEuRPGnCZEPWNQ7pxua9eSVAYAyTeBPF9
meZKJNZEYEbpLgCAVgDdalavYVR7l3fxVpTF7OmVkIxiAhVoRgW1/dIex0eubPWr1u/X2WAWs2YQ
mug9gZIWHlIDBOmPBHJTvQ2wIfF6SHZAHLyGdfomFHt1TRo6yp6QzULBanFKS4wPIw+VaDfCmaSR
7ksJrmCB5abD16TJ4RlyzpTYUbWtgut0JH+4c2dxF0d2EFWKlWYoMSXtk0ZST2PPmXKAk0aRw0lO
2lorq28ioOeRtSNRntitv+89VEYCEidttjNMp79Fo/ec7ONz8IVe517rsYNh19NxTLzEN2+HjcRw
+uMfBgvu86T3Z4BfvZjkFoqeVmQV1Gf8wRBfBdnY4qtbbvb3F5OJXhQbM1ZSf2T3SSfbOd7fWv9d
I1tFu9XVMgu0uNFKYfUGrXgAwRNYzybtawSIFJCD6Pb3hzbQjzlVH02pfchZv6FEsroP30P/dJOd
HZ6aIhEG2AD1cYRfm7J46CvTGUW8EWb6FB8+FbQ7J3E+qCD8tB6ehTGyrJNijaJ7WjzmI9wJDEhe
AewBgBYztwp369fYLNriGsviocsKgqw6hh+K1wTKC5XEyRLFVW1qkBBlO33S+TTy7taSgbyM9QNg
LYXNqHDksvhEu4xA0zoTtqbXkE8uIEmtx4ruygG/S7gGUWqWGPZfnIizH724xoAN0BKqVEglU84d
tQc/A1K8oSD6RqA1wRG448AtDiwKEIyXNVsoMicRq9HKtvCowm1zX+vQPY/QN5SBE9TiQ01TmBNH
PlWaG6CyDmMICKNS7OpeBWiGo+6KxmKM/zFcVARk/nG4ggbjREEF8GYBvX0RfjZZ8pYJfWPLr5cm
Zr998WlNHc0rpYsCX1jSI6sntkEE65+af1MLca3K8h5N86e47F3o6O+SCFCZy59pNSebz97iO+kK
r8YuD9D0vJ606sg+fWJPaEl6KlyLu1cSbwVcqz3OAy7O2LhGTUgZDahwAMkJFhGDUzXehn/Gyl47
8+bBFhcmZHDD0YLvtq/EAJHG34IQdh/DV5T5t9K2aZ6WR8I80vRLZkeCqNuSM4HyOiiLoNTO1Vr/
qKi1dsjO4y1uiz5FktgWkFzq0S30FJntZXPc54Z1jkVwC1zx96on97AS4HZL/6pPMiseLqmNaO9C
bnqSUvnVlwl9Ft2WXu/RK7g6uPoW80xfuxtn8ZbERkYiWHwTOtFu62vDKXZN/gRbn7RxreIB/Rq7
JnsSO6Z2pu3ecLXzlLXWN6HhhDtYqMV29Km7ApdiL9BT30f+xI+5B7vDgpfCF1BhPsW72jfxAmPg
6tg57Ebu1ZvwBW53D8r35ioF5RU74e9KW+8l2EW3iasDV80eZTsM3TGVryEOnMvbe+2ims/b4nwh
RhfQFOmGr/FbHcXqKr8q5ccyxsildH851uoTYl6FXNz7glFlALZ2qh7Auw8ta1ODpM9UH6mdcle3
G/HW18S/hdYlFq0fxD+UYR52T/AMvapJu7s8pJ/5wodd/V7M/Xl+z3a1KkVJLooxgzVgsAMb5Fx9
zf34DIBei4FNVRgooh/7Z+FGcCZEx+Jy/PX7YRZ/8f2UsdUazpBo4LCctC7/KV3/2WG5GW1xF4RS
F4w1xxvwn2j/KGv+YbTpt1+a28VFoLMhkwsTBkA1ODw2J2Jv6FZiG6Q4AEHpVaN2NBQA80RRfaMt
inplwrF6Bb/fmOTVS2I2yYtLIuykFDQW5KuGhi5z+aUuAInDy8qpYMO4A9nFBLNtEnvZrFCsCU/M
a+o//322vmQpCJky0d6nynP7mOh2dFeCiQR2zH56ZwC3fVP2u+hhC2W4fu/DgHmSRYSo/rIWI4Uy
S1sJWRP81zykF4D/RT9FdQhqTdJmaXEtMaezcMuFDCN6NdEBnZHYk1Q+ok9sK+PGbl2fzVmQxfpV
OlUy6um2n1xJ1LfmCcIn7ImcSm/yogDQEUQm4UiHrcmcXk4fVvIs7mIlcx7VxdiGgc+5fJ8l6itP
Oj+NkQs0xXmAr07QJltjXc03ZjEXixbGFx36tD9baFO+AbSM/b+ow299v0V6MxARJFIioQ0+QPWr
hekfXGxg5svL8nB5O65HMkE5hFDQR4vzSOnlqEp4uoNzoy1zsoOUlR0Q5l8O8182wL9xltdHRGuV
ZBUmUPuptxoNMC+RHONnPV+u/wB2tzGw5V2CChVkyUWNVSElB1Zep/XECdiYvdVLUXsf1WKfxf3Q
Y89DPLisH3njK3xTa3T12J5FWGyyNMxSIiU4sib1Vs2DHSIsetUzP/UQl1a2ngtb41lsLanORyuq
cSUl0N8x6I1ePW2sg9VEejae6bPNjuACTBYOfpjkxwfdT4/JTrM7eNfg5bWRr/yX4+n92yz2UN1q
TPQBXj4NVHd0IIu+qT/FdyYCsoP95IA6GKGRtEXVWU/MZkOcssTZEA0qmXlYoHVVDHtjF+1b1Qv9
2jaV4+A25+3i7vT3Pp6H7wOdzstZPJgQBpmSIh6BRIIzaNGbVpX3cdp8Z0F4HWbKBithPXGZDXCR
eaq9GTEWYdX/enwBT/APHkjalBNeTRbeQy0rTK0KkzHDjNOdaMWuG+prKwU4JgEBRDUfLy/NjbW/
rDLhzTPoQYVpFNKtOYJArKX25Qhbh+DP0tPsSzVY+FmiFZNoGb2ju3Qf3Y3AmMLVzYMyzp7ek40x
rVdrIB0J9TFokwEA8vvaoEFfqkGAdytE8qH0I6HX1wExb1nltaXoBmyECj+m1K3YeIXSr63X8lWe
5+dqNE6MjN/Hvn9uc7qrLd7b+Vi9FAQA5jBrH1G9Ra5Wmu5owpNLDs+RCd+1v5mw2c9fLG0CC5BM
ntokH5/5k9bxVmaxvrJn8RYrW066IG84HgDNke66UwGJbuPa3HXnbTji6v30HmqpOljCjlaGxgf1
s/G7Wn7OC7+p3zamb7X4M4uxePG2ldanY4QY0/Tp4ET+2qh/VCHZirW4CutAamX0D/7uNbM1eYtb
MZIMM+9VrAvD+JwlZw1NVGOj6Ly1dejiLoRUUV6SAN2QSGLwOQRNTYrFNVCdmWdY5aex6U8CPnN2
GWtPbaP4UiXviyE5UDkKkEmJ5qZVzbtoDNDYr+PEGft2cFRd6E4nt+1BlqFUUivRa2mEHvy0I6gR
xxuSWFvTNP377LwJpIh1WSpZPviNdhVC+YDYbbhxHWwFWdyzqg6dBprjiIG4t01jlHSCm5AZW0fB
VpjFSabDt1YhKfsl+AiEZARCPIQ43NA1ndarpHNpJ27mbDbjttb14giSoyHvYFg51d4U39wXOylz
p5xFoBaR5N7Gjl29hGY7dnEAhdAxKHEWZzv+ObsGC3V0M5d5gKDjYf5ZBgPuD17Fq/nDe0xrStlm
q4TAT5RZMA/3wSzaSXbwLL80nurI6S1m1+/v8B6wQ/j8qvutVOlDZGARTQjO6uh1Qv3dWGxjRqNK
mKEFP0PpUyVDFOZJKbidWMRWtgTfP+JRFrEW2znirK4bGoidWoKAlwFqE4HiD9475BNQbrAVWLVv
+m5Nn+u31GwRdLEBgbkdBkWDix7ovBjel0Y88fiGZJ+b/Iskvib91nvhw/pZBFxsRi6bhVWLIN9V
AmYI41MT+hsr9MN+WERY7MNYGoOoSOCKOOnMR6i89/v+ztqNaIRbGyn8tLWWs0d1TYVVFgRrPwAF
47bURzyDYRCYZ/hv4VCJA0p6psHnvCwdnm1CZta+F2wdFBNyV5psLuEL4ETDesoasLPNHgVrHYtR
Ezq45zCJL81nxhi84bXqc2cmbyItnggLHngMyZhCMh6ZBvUduCCjnyVr95NGgT2agJ8Wxe7yN/iQ
FOMTgOBMAPonoF1ai08wHepNKI34yAnzNerGVgPX6MEft0zxPpy5UyCdgPVowJr1A7g2zoGhjmUs
39F8GtPwamytc1B+ujyaj0nXFAXsAt0E7QTarItTgBNSSJEJ5XtyBsp1T2/h8Pz/pH3XkuS4suQP
XZpRi1fKVJWlVb/QuqurCGoJAuDXr7PP7kwWi1ucOdfGbB5mrDsSIBAI4eEeStDB2x4vWFkQpuPA
4mI6sAjevs+uLu3UEuLRWhOpSY4Zct3rqtrrwCL2/ZJWDu7MSg+6bgfABiiTfzZTWMTWWA0zBYhe
2gx9YQIJAevkQNlYsa+hnvO9va+5LqbILgwuqytZr/WJnv0RhoXate5VzY5A/KoHS1akHVDLdRuw
N4CdR/r3V/ST4UWEKSbZsHgKD24mzzLdEfT9QAg764a2DgImMW6EAdafkeKFU/iktbuIM7VS1LbK
qiaqoEYfGYX128qyB5mBrii3wEuDmnUXEDnep6BGy6tDKf3EHwmRG0VFLrwYgxM5CM0KqDw7zUPB
QRRfHa0C7E3VAeLaU9yhAl3sEhUMX+qDLh5KnoMLwQ4a5xrEoh5EhcX0w0pfWX6YGR5korhm9juh
dzLQKll7O3S5lzmPtf0gT7etbAQs5l4NtiJuv0jDAzEeRv6mTjeN+dz3Z4VrIPbBhKGsHQaohFD2
Di17UHEVIM67wh8pKci5TNPNMGDcgp1VNaAcH+8cqYBbehDaDzNm4dQ5ty3oCCWxS0BZx6UPqR69
gXZe15qupB5oel8awpN0cGG1YDsqTRA8WoOFWX+KiffRYpje7qMpb1w+vjes9ioor/Ckdm3x0kn3
Iwe9nwHen54GFdhOTV66pXHfV6mbpcId0qemu+IUFT0oPxbgfFPR7mPkRdcSb7CVK7XN3KG6HbgJ
Pt1bWX/WwUUoqb2bWfge1ZlMz0prYKL0RZreivgHeAQh/9IEBbN8wkH+OEG4bfqhmQegZsHCW3mJ
/lDmpi87KjZd8vtm8vr0Nx2RR1knCDVE5Xjq5cHvknOKqUKnuh7Ek5Sdao5Jn5+qfUuN5jQNz4JQ
X+qPTp8FlvEu189SKQNwD8bLPyx8d06FhhqGghKdRXrz0aX5SSlfC6a7Zd66Wvqz0wrcqyjunhJm
BmKCpAgI7Kb8VUupDzFnP2eDT1nhOsaPXCndHgyKbV/7Klqc6XTP0GrJit9MHFlbupm6I4A9Stqz
wsHlgRleS25f5fIpNRj4AF97AGzk9lzbp7S28Tl3zlj7RfmDDppfaEEBpi+kK75BToqTB735bDGK
egk5xgXQtJNfl4ZvDFowGs+lxIKK7UB2tpObl6JuUGfufvXjWepAvsZsxEXOeCptBk1MatzJGoYe
RQHyElbrUYypG8YgQV23qduk9JCQ5JbXLPXl6pEq12360I6QYpli1L0gukCLwLRpZPDGA3/nXStD
FpSCIZ62oSIQR6Dh1/ZuDsBFQQrXSobU41rpdSARMdTdOCrBoIcaVcNKBqx0QGENoixpcmcZT4Yx
BckoezM/R04lPIiPHXjO+hid5ayN5B48W6Apcxund/X4nU6Vp061K6rHrsFYlURDGt8rReLx5EmM
zS6GSCnQPq4wkTAxfJzqg9D3rHvXlFvoNLoZgjZSg1GLKh7V7hobIeR4z8W9yV+V6XUqmActKFfo
bxBLohDAmqpDFo+QoIdSPW4BWBGyFAQXduEJLbmi0gC+p3dMb4PExtmLCgqTpNhNBJOJkB/VJCXK
S/ALDBlqUiV3XjSTPEtFcwTP315OtZ9p+0BkDIGVWuDM46gqd7XJualBq+Mn7YNA5DlZ6d5SJPg3
fp1V1UHVpmtHQ9ME84NuJ70MNqZaTR1A/koAr9ufk/qVD8bBECgZdDO3yggCzZbibybDYzdlmHGF
0lXye5rIi2zGLtRLbpEu+8ogvTt6c0pMiKK0KPLGveOOVPcG8Je1APvyicIiA+tvDzKWvlTQjG9d
owRXr9kHilxDDiGrr1X9lEEuiWXgkxj6U0+4p8ljMBX0pPR92LSSxzrF1ejJrO9aG1MxaCyUZ7vI
vabPQ8OBkK79IlvPCPGuUub4xJSjJgbfHD2mufImleahad44MSNk3YGWygEHtUvDTmb+6PCP2nKC
zBnBBplGuUR3/YBjDlCYN9LreoYx/xzk+o7xycsrGfMIYLaKJ6+t3moI7lHIDKUWqFWPFSnDjv3m
vRLp2SujZ0mQowoh7RhPVaPToKYDzjkJ2wyodyiaalKKYTbcvgYtNCVDm7JT/GbmMhJw2klnBKVZ
hQPI6xJQrkK+Ta7PVBrdhBGvVG4N6x1Prls516CMI9nvpmvcqfmRmNKRi0crzw5SzKGmR+zXxkl9
E+xmsXB+keEZAC6Qy0nOgWW3pcKA1yjSD55zLzX1G7OwbjOh4mXFkLTMQJppaGHd832uyBHkbPOw
jYc9CEBHV5enzs9qduwt4/egKb6FoX2fIh4260Hda2ameNKYiltVsF+8qnCLQORTIFTCg3WTtNl+
soCxtepfoqhOed9Qr4j5qzV1J2roxy6BA8Uk7/0g5JPNp6uJqHdgMTz0jRwopL914vJHkZuHwmqP
kIjCdYOzs9v8auDj75zEKo45WBGgXJiCWrGeWXVHjAMO7d3E4rM5JOdEAoiir351kvrS56VrD/BV
TMlSf8ilK6PmYDyFZCqGvX2DJk8ag2+iY8ngBUFJl6cHmca3aTsabqzb1+OE6VwvL4EMwpbab1Kc
39hIt91sAmPvOO2ylIWWpFzxJN/LLdlnAw9YQoIRAE67T/fmoAf4Od6o1r8lS9zq4BRVClbddWLY
K0ndYn8q4k1mfEMl+ia0UfdVvH5qa8dR3Qt1ZzbNHnf4JW3N3Es1fNKMny1h3bUTSEWBth8dLh2R
oIP5cACTP2Mq9xmhhxLwReLaAK9ChxkU9DmiymEcrIgM+kFUg5/F0o1sVmeonlRnoQ6KV5jSK+my
wgNaE+gaQDoF3m6qQXvYMEhU1dUUJnEZtInzrij1Hcih8lPC+ieSlsRnxrjXJcdjOQnBCbbHtu1y
BbW9vLtVkvHE07EHZ7Ic9iOxPBKDjIyNpktS0+vG9Kyk2WEEeZWeFgedZH6uS0HcYKLTSZx93eIw
6lDY1aEgDLJ2bWdY1TktNTCXquGUay7wjvuh7xBhVRPm9xW3qH6Mk4B+Ibh1q2cne2pUxW3Bn1u0
H0IqrpJszwFa0kAohrI6yKU9ARpXC3gKDDS0WgqyR1lxuwInNoP3YycHz4Ka9V7tjKPHJ+c+7nq/
MjBzMjGVuWMOOWN8+h46dDpCR/sDX8LTLBPkF9BcFZJfd8cJHJJm/hAXH+nM5NyfCThbbfsOpUlm
6OGY1KEylOE0aGBR7r0WOhCsGs8FuSvV/Cmun83xaDnDU0GewIx+xv6A7+HY1Pou7+UgEW+J4+yn
eAwoKnkWOTtMczNNhLFGdwpYr9XKN+TXWlzVzMC5/yAMPzxWQxnRdt1Dt6OwXL0FxlVSz/8jGwiF
8FYi35o1hpO+Af8sJe7/DLlaIjtDoi2am7QEpNf4WWTpzF8ZEuXfp8s2hrJN2wbVgPlFngWUkTE1
K/wIKwXREkL4Gg1nqr5VxVb9YKX6Aks2ULHgR5nF5D/nfRIQvkPXwJIp6S/Mye4qVm6kenNuv0x/
wFNjm5jgUuwvKgc0AQmck8JfkngER5kalhZqhJgi6UGpnZQv3yeWK5UGjN/8ZW0JBATVrGlUXG4i
audPRCsP41D5lhMjdOcP35taS81VTA2DTR5sUlDR+bx3Q0pNZ0J6Ek1KfV3OWhud1h87h27g5bfs
LEoAY1WD4qvS8qgy39hggOvzl4GQ4b9YjKFCEExHFQD6S58XQ/sBMFEkxhFpMaev3GQ6gzv6+b2R
tdOGffrLyGLHTJVTnoD9NeqnXSkypEHTRh1jy8Jir0giEodxJ0YQo/lJ3r8l05Zi25aJ+f9fFJ95
3BbloMZ5NGTjTS2jETa7re836usgD8ojlzu1uJcT5tCUyqIF+q5KaHooa1/njwmwZmSn7ooI1ANX
ZMPpqPPuLy+qCoIfXQPnDCav5ot8sTCjL8u20iYDg4YsgFQOSunxafxV3ee7HJLdXQCG3hfD62Bb
Mrz6mGyCzr6qus3LBv8PioUqiqh/OlwXP0Exk9RKCo69DYs9Qgewkir3zrXqzaOAIHx87Y7to+mn
V4M7BM6Bn+l+u8b/tek9/woAVVHhh/7ZlypuaajpnDviV/jQlkNGA1m3bmddzRJI7H4bDvF1xHNh
cHGkVLlt4k6IPLLu48h6m5er7ECVgaZNdQSDhJcB9VECQrrZPl7zLRrKfXBhmvFVC3Bw2sEcjHrm
1YX64BuqNgU0KQcMEUvR8NT/HhOviP61yCyWe2l0sdyeCaaBzjmPKFj3WzAYSpK/cX/WzjK4K3Qo
Y8iYafmCXuRtmcsyLilGFYH1628RXKFzAr7NVxC2bpQUV2rwUOeCDgdK24gBnKXTsQanylSriHqj
07ycIS2CWvchUxlBiASWQXV81av8nHRVt+Hv/vjl5aW9tL3YS91prSaLnQJn1YwYcEO6Vx+yB0yB
ogsnBeaJf2hecVB9EdJ9Hm4pha2eH/CDYIvhNVAW/+wz0jFtWx14tSi3swNa9zsTU696om+8Tmsx
BOrFf5mZy9cXfqEDyxaa9WilYvK4dQu7dWuKKmEGIQ2u+HlTbNjbWtaiHK7wPM0GoUMzvjwmBSa7
McNIttD9qzXwi1UtZ6tbgnKgUZIyUm+7EzuA2R4ENffIrf3iJzpFikCb75/o3K6e1793c3k5kBQP
jqDYTVRFdsrO3CP58rto61psrm++pBdfLek4lct5tHZ+UCa/8FENM28wtBxA+DYYItnvrqQsGF//
m8uPeBMvGWLBL2rnqRHnMuYM4LgwRt7tUX4AbU7mlifFw/OFzubGa716OjE//EcSzfkClTZy3o/F
AKrrIec70gOU1BhtYKYErcYRVT8N88vfL3G+1V9u/YXFxc42ctlXxDSKqCR7FD/cDoIv31tQ1xeF
SXNTQ8D2RcK1rzknPTPh1Kx8F+vguNQUEJ/oBIoyrJRCRcYRNQ2cWE099ZLzUDGUgUWpPVCpjzLU
6akzeGzqgrErfVFTX8+U31ziYNzvhiB3WjeOh7dm6JFLydqpbo2daMyNiHOtiW6DvEjBzKesgkJt
4aD6AWzInMcF1Mbzn9MJc2Se7Scn8IODsSIPi6stBeSvM8Lz63ZhceGrOEk51G8AAEQ95da4N270
aNjb7wWoDEBd4TuP8+vKA9RX83Dzyq0fjL+Xu3BcapLEctphuXJUnEbf/EAUHKSR9UM5OAcDcrSb
dEbz4/b1KP5lcYkK0wWqARqF7JV5JaOPp9juPLDX+7hrT/19+u8HBT5vr71IVPgE5XFD4MGT8tGV
5J+tcQds0veH/ysgdmFkeb9a0G7pFNsoDih63Q877oFs0fsPYEe52bC2tYWL+CHX42ZQR/jJmV1W
AKKAqgvfWcHwAQFj3wYxz5ZQ2xdMM9YH/WcT1wIwyy/avnkLXhW9xxnVo3HfXBMgS0B3cUMO2tZO
rq3t0tKcr1+8AbSUSddI9D9vgHHqH/mzDTSSHIKf8RGVoS2Azvz3LY/jpb3FfU9JnFWKgzfVKSZo
RinWfTvwY2M2DxlP37//cGuX7dLW4qYLQYYUgUIZtbqIakiN2b2yoW77dcBs8aUWF7rrSwlMhjgb
LMmuixYtB1Up9oU+BE1HBtdm2rsD3SAMOA/BWEACO098Wa5+pVzd6XM/xTY79AF6/ItDP4uifVKN
QA5ZcT5sfev56n2z90uqXdSSzIq3uDU5prtxNy10Q9HbSqb0SIkRSlJxRA8pgf8v3iebPHUt37hK
a3HbxRcxFs4hHwv01DqctmJ8mVCrbiE+5TAWfP/dVwMbA0AW0HmjcmYv4SxTpyStEPjws5Rzf6Zo
S8Ltcdfc03BCjFFeV4/g8qu4txVvrxYGLk0vz1xvSgXUUBAJF+oBkBp0G/MJvTbdOCtGfk9lOWzZ
KKGbrUIjVatfUH4LJGE9K2IAlREALRDCg0zgxo6sOZTLn7U4pnomQPoJnWKw4w8IuMZduoc6CwB4
m65r7dL9bcmR519y4VDszKbCinEh8KyOruIbxxp6HyXY3F01rEPSus3VVpq8ZXNxrAqTxjmFEFrU
J7dUHr3K2qJMX3Nbl6taPDi0TCSoumNVQpf9spT36MwfWgWcItKWqulqSHRpa/HciMSWylz/c3qR
83vgPABj7nXsj3+IpFDsLri3FZis7iBQkzrIseWvgil2ntSGlMGmAtUlB1AmqTp9fwRXd/BvC0tA
kVWPjtGMsCCTF8mYQOaZ+5wWHmG77w2tLQU8ucpM5W/qyjLbtyu01mIL82cCiBLL+Kk1+tZtWns0
L03MP+HijMuQ6SVxiYRCYILEm7mWkiC50tD735M7Leiu6g3Y9drmXRqc/eqFwbEWTM0VDEY2+Z1e
FhipxXhdl52gZB1+v3tr2DkbUtzYOMAJwf+7eKApBi+AV6xwlwIlBLIlQu1gj3EqQEgA9/re2Npz
cGlr4SwznfdEJ5AME82RsCniReqXkN/73srs25bP3qWVhe9rLcnOlRErymq0kx0jyLLXxH5SSe2a
se7pMvR8lK2uyvzT//9GUU37/MVImttQuizLqGHGqRqOLWhliOWgKJ2GTLF2ulX73y9ztSz69zq1
JY+KPDRZEdcjwlRZPmqlGcQUqoOTAvRZ/SyK/pct2dIDZv+Yl/AEuDAkxAzKa2DTFhvndTXJuvwt
C3+Zx51et3kzn6IRYA/P9Ixf/BjvLTARCj8OEa/7Mzdt/6tCrLO1E1ubv/CgY2dm3QhxSgTs5c8R
QJmfc7nc3kMVAtPLP3gAGC77DYRL7TFXv9v4DvPavvv0C+/As6wzKwufXo+SO+4bu/wq3pV71Iqi
7adPm/+276wtXIPsKLXIRrDeZ51xzur+TtcLCzq/5VNd4oy1TYn2LX1oJxmF3ET8SC2Nol/MXwRE
qBAUfzRG8WzK6XPN1dSflN4vDUybDDq7AYTptlfHHZQADpoTR7IthXgbgLRo/Sxtf5hT8WCPGRA3
Zel4Wgzq6z4zz4NcbLwdkEdZW6UCtnBIDyCkWzK82rGWKqKAAHdVoKetClnxMkuGuJxA/V+xJrdG
hUPu+x0vugeOIfG0Fs9pogG42P5s1eTdyqegjIEXAZYSoXXARx7l2eDp6jUDtZBjNhD9BESYjDve
jb8cOrkqQEV95VypvXyl1dW1nJHH3JE8lfT4Y46fo8NOpiSY1BrTDGWo1h0OVgtwpAoiAPY2Gi9J
OVwDcxCyejiJTERymUaFJHxIE++09H2AAFPXai4mf9AS/w39W592L6NseGPb7frmgQpA2Fo1Krvr
ngMGOPwW5SMfxrNjxyCDcqAEzb2GXZfx6Fmg1ueZ5angRunIWQfQILenXSeuhKM92BgHopn8Mcrl
IRmPGhEHp73WJwbAq36TUnZwdITDQB6OkEXrhRNpCQscZCizGLRpkQOXKshJpu5QTK5eFb7Utv5s
pLN0YMXNQz5C4xFkuJP2W2/bYzqWHhdPgIC7Jk6HnrwNRDu0/QNg7z5tWSBa82oESbcGjkKLP2gt
wSimdp+UWu4pyeRTBf9R7Y659lzJRedaZrbPR2DwBJECqGn6oNUCTMjw2wTUg874PFPMAGsKlV6l
eGRG/ZGntTemTVQrA9RHeZSgwQ2efvhDjFdxYIhkr8FmjSS5zjsZApB6oA74ezHT1DLJEyXwCtPo
2thcqFf4Jq/2dpPt6r68aSXArztQqxrwZGwIbQJeWeh71TMqNLV2nQUFT879vm8j0F/IFT2o03Gi
txifvI6bN8OSgWIheyDgghpCox0ApVw1XQuqug7gcaX8NPWphw2JLP21sdBeHAdgQ99znN0ieeLV
cDU1NRLMDOlDrLrUpCBYBl8amKf68tpQ1evRkjxnMN1mBkkk71BV2wP2G6T8WjG5BybAlxQq4VpM
bzpSeGnZ7jITCnQmBGzUm7LTAqVRQzwXHunza1m0wBxOEP0AAJrxvSmmY2qTB3PskMZokQG9cKOh
Lu3UE2Evg1PvE/MnNZLdwC3fUUawpQOw7IwRAO6AQHJoxQF7XFkxIJ0fMTlDwuaYdSg+A6TZxtm1
pGgHQ39WiuHQaL1f1ONrDryoxlGvpSWE8k6zRHWjYmirKkIK4h8F2OnGtPwOJUza/oJkKxoDYE+K
nwUI7AeNuSIdfMBp3e8d/poHth3FMVUDPTpMenx+6jUN1a4B0Rt4ac2rBtSrKQSyvjfxVegMZQZI
Wvzl/xZvSkLRR0viei5ayh472F52oi601zHA33qSNyC7SiLpDIQ2ipjQIQqrne7mNxV4WelOHPMt
XqLVFPvyBy2eHT03q7HneOD1iD01J3IDycrJzdHSMoL0IUEl9YFeY55kI7hfjRgxOwLpLBOV/GWM
AxFnqjtlnEX6iJDRwfoJKuA03SjArbbtQOOoWcrcoPjSopC4njZ4Wu0/vfY8ce0PDm0nYKfDaZdD
qDpwrrBKL/eh9uerk4+KTeJvJZ1ri8XsECaHLLhJ+0vDH2MISjYhjGll69zk/b5wqgRYV2gyfn+8
VlNO29R1C//84ST5fISrqqYTNdoMBRPZS3aI1kBjjKIjKGy8/rp5LLcr4auLs2xAjkxU481lnjEy
sxlVsAzgAMWH+kd6W11nthvvm2Prg7rO69Bt1ze3dK1rgm7JX1YXGYdCeNpko53hTWha6CwmiBTy
WPU6s9nzEkzrrNOD7zd3LXe7NLlIP8pBDHpmYqG0gjqkc5eAKD52fkFPeyOb+tOPXIaCf1uyljmH
AeEKpetbcLxg+mIP7JrkCsV4G1uH4SWZaj+vDJT8jNKK0BB7boceCAa946HaY0aFtsPekpqfOeO2
N+qjFJChEX5vQ9ljkhDk9dq7hoF8qYnP/STvVAayo356zETWwrtWGIO0gTduOgDJ7D24HMNUnoAi
ZB96WmUuJxIQucnvgtWvhmQD94pLTMtyY7dXP7BtAFRgoL+Il+fzSe4mGxNmUIUNVS4iPtyPxRTG
uW/iF6lb6euWrYVTjjuu9TyFjB/mMSJwpe5T1YicVjliLPQIDM3GLV019/c7s+TsYynDSdVTyOlW
yg9riK9xoV3AMk96TXYVERuVgLUk6vJZWxTVkoHMM2AWiDKMs2ykUUJ2Vme6znSwhYPoe5N+busd
nXOAiyIH3rdpGiW5jMZwZrKc35Lkh+SlXr7v980PehR339/MrRUuzsqkZqpeQTo9tHoekUr6VVBy
rjB7qdQE+H4aDIRsjZutFSMud3VxZgStRqjjwBtgesJL8iMTP2RVeIlyI+e3Q3yTqxsXYrUscGlx
dsQX29ooICgs1PnYoBiuz8GB7wSgR/ZmglDHdzZyta2vOLvDC3NQchCdiHEpMNeEYS16y4xy47ut
1qgulzTflAsbclsyPCrMws2+b1DOJiEg3tMND9pwW21xtdl4aW3xZphlaQPRjXM5hOlPQOR3c792
FlQowQ6wFeCsNhAurS2ei0rtRkPDVBdAGaAMhJxAZ0SzjoAe5g/tvg7ZrsWI1sbTsXVIll3iwrA6
O+GQlOS689DEbD8q+W9iGQd5SJ7LzAQXpCJ/xDy70ZL6pgSREwXInCnx7fdXcj6MX56wv33csnss
lHqsbGNCyAPxcG9E6gWufudsVvHuf2do4Wy0uFIZZaDPgy6VZ072mwYqIFb8e5o3BO4Xn9Ne+JiE
DZlZx1AGk2+nEGieo+Rpd7pru0qgH0FpvPUh59/93QYu/EsyTUqR5dwKR3ASgI5wJpxxPNrt6v2s
uNdWG/u4dTvshXtRNZUbuoPbYdzbt7P+MhQhuv9AI/+Jwt9qNHVxQBbuZaylQc56lN47RQ/BNYTQ
BJTH8pPFxIbj3DqKCyfTxIOeMIyFYNC3uDM0aKQ30ksBgLz7/UnceIXshXuBKk0FxjcorZZU/5Ur
dpQhzZWmOge5rUAcBc7DeEs+euMVWgqUdijNJsUck4702BWic22bvY5W+zBNO30oIAxcH8Q4Jhtb
uvE2LHlB5A7vO4FSS1RJ9FaRIPaamc5G6rZuAxQDCAJRK1wiHpWJAbJkzuexN1x7bD29ePn+g60e
ecSXc30bGFa0Sj4/P3pf1ZnBYQJE4/O0S9SEgDAcY+rG11PwDwDPa5HfpcGFs+qYXoNSgcyAZxbw
/Zyg4V6H1vmt3Gc7cIF4GMa/3oIOrV21S6sL19XU0wT6MjDji+ZnPJwUCpEw+6bOlI0LsLW6hcvC
BGMBoDde8y6TggnjW7wXexi+7Rt7T5BZb3y+tQt3ua6Fx+oLAt+v4PNpCTC5dZDt9UMJwy7kt/VA
eu/RoQAa8bp+Tjb989rpdMxZndcxnHl26PPRmVIFo00JRHr1wbklcXGe64Eb69uysXCRlS1xUkAH
Muwbb5bvIl7KQTyMcuztnM9D64oEW7Ce1QLV5cIW3rLm0mBw1O6i4Q2D8AcCmrPAuZ/rU5kPQN9e
OXS7ETKB5VUSDQG5k56GwPgATacXB+qVtW/8jV1Yc9+XP2jhVoXcaaZCHHzlazPgeHqb+xis2ec+
JE8zEAGcwOR268psbf0ieEMBFCK+Ar4cyTFacPbZjK2NaaMNE8tqo5H2Vq8ZMEE7clVp5kue6sVW
FLF69f8+ptbCw4m0T0XVqmWUgEqT+eAbw7CJCRIAD12hO+gwAU4DFE3hWb83Ptvsypbxy8Vnsxau
LpMSxa4oLIPQMFL89E+2ol9LURkW0RYd0MYZWZK3cFVIpGgR9bZOfeQSiSBCOWEY0966kqsu7mI/
5496kbAw1KKtlKGcSA8TbqTycCmsp6seC/Wwav6BKPjWChf+puiHEppwWKHIDq0NSGueeUW7kfJt
nZalw2nkXGIUTk0ozi81ByGI2g37rEwOxDD23x+QrQUt/Eyu86JKzByCECLnLjHZQ5VPRiAbzUYL
e9UQKkiYuJKhKLSsNA/mNIF+ycLZaG4q8UatO1pv8NytBxIXNhaHnYAIpjNTowT42T6A3Q81+/Jk
g1tn5irf0mBYzfEwPfbXihbvORTQuzbuMqQG+YSuiZLcV6R/AVuBR1PtZJjaFTbiSEswNMhJNPPc
GszYFUW9gZlcTd8vf8jyNoBJGTP+0BSih2qvnaajcp7VY5WrNNxSRFz1lhdrXpz/RgZZmlZjhwGC
75QUGoh8w1euHn4bHF4WiMUgT7Y4kGqeNI1T4Z0pyf2opR5EmU3nBuXWjbBl9Txe2Fm8Z3pVl2qv
wTFatPYr4FZyo7zKtuQcV0fdnAszixds4gmpLQNZzwz/6W/tgxoUfkHcOYvUXeTk0N9w8+vUdqG5
sbGVa1kJmNkspMzzDOpSUw4TDVDRLrDEGpV4TsGqohd+q1RoN8eg2r7XuxbUmWJjY1crLo6jYMTa
ggauvQznBeh5MnNm0udhtzdn3YDawyhnfEj3IgSN3xU5SCD52XCaq0/ChdXF3a8cwETsCYiGklpn
OwHjUt6eLGBxXbusfkB7aWNzt+wtbj+aTBI4JSa0qanAzHri4llwqfxc6HclCHL+Cy99sbjFDU/6
blSLEc/OqH6oyQepUr9Tx/B/Z2RxtyF0wYBLSKzQiMvSZUJ9n2u4FU1/fW9na+cWz1uJgGtI0qyK
UCHqxweV7A3QQvSZ27BmY9/WfbRjyCAPAxJTXfK8taUmEgLZ0kg+VDfikfhArAGMX5+kqPPAAbVF
z77qVf62t0RlTh2I+cEnYoZGxd6mVH6IY3FrmNnj91u44iSBBFbAxIdG30xh9zn+ccq8x8WGGXt4
lAHLhD6AZ/DrEZKA3xta20DkdmBmAF23gyHhxTHnkFjLDLWaq92o2NzUBuhcwV8jMCECz+WL3dT+
+4D8k8XFWTcLQ68VqGKFZXlPdHBYDtzfWNQcbi+C4k8mFtsn8NePddtVUaeCLUo/KUTzTWgAWf1B
s5uwmwBewWRrOvSukZpb1mdP9J31xfm3ykrpgWWZOZ/n5zo9gHk4mmetx2h74nn1pFx8v8VzCtCP
ktEqNkON16eUybu8BlMJxLFMa8MBrxwVjCKAuRGdQtAqastDqcm1adR9Aco/d/QRlLtgIrP9AdcN
bGaty9wtF7xu0QDNpgJSSgdFgM/XoCpJpwH8CfZkP3f/w589uHFY7hPvn5CPf91LLNBA2gEmfwO3
YZHF1WoDna9UoD8pUX8s8n0FfjlbSVBYVDdiuhVygs+25kN0keHkCmGpRfsU6TbFLCmNRhC5mgca
xXtAtsbdLC4GLpeXeUSL7RQ8PTtj46DOF+3zOZ1HS+BlQPsLMM6yqEkd4PkcR4MUcn+aMpDP9e8b
93DNgqIZiPRQ+sOLubiHMiiKZMmEfGvzJjwRgHfgUQ/qSHqyHcSvM5WysLZehK+3DygXHZUiSwa2
SFl+RIsNhiACMif9kPpVBxq4/FnP38thcBML82fJUw95ONsJR0MGoGEr7FwJ1mf7JlgPUVGdpWs/
f9hRkRl4VpEMiKjax5hY9+qoOpb7tkT7cKuMtJIRwRpWqkPJWNVBV//ZWi8hEjJNNYZIewVtwfRw
qYmz1b9fXxsEyGwQ85rzhPxna4TqltC0HHsHKCPUuf6vXpYT2f9EDn71S15Ym0/XxRXRpMkZyhoY
LpWDlE6iY2TXxYvUQ6qyj5WdqhY3XLPuOlAE+jKu0n4ENR5oEbcaDl/D7HmPscnwDLIMPfXPv2NI
0DKpOsjS57rs8rQIIKXd68dE0iME2FbSBlP1r1mk8RTbhvL/VCOchc1EtjEy0SL6tLh0yqt0H+ub
gkBf9ndhY/7/F/srOiXuIN3s/GEdN/tQ87PwP5ml1UM+ytr/W2+wsLc4Pbr9f1i7ruW4dSX4Raxi
Dq+Mu6ts2bLlF5bTBXPOX38bK9tLQfRCls/DeXCdKs0CnGkMBjPdDZmjCTT1IoZQZ+KAvi5BtjHd
DZ7iSJanfIj9xfA4VulffYZyjFXGi8yyQ59WARWiCPPDsiPJTuzBX26omp2If/jcbvoX2QdjkYlJ
c44kUQ21JzZ3tJPrzrL7iQAql8D95RnJWGOyjZx2OY4GrBkYdNpjtvaHtKPzygp6P53E4/Pxv0jv
GYNMxgHx2KTQU9DxS3l/b07KXtX0d2qayMgazUcprjlf8EX4MfaYizyJBGFYJGjdjHkS5LLmqeOh
y9D0KjzoZAjUuQhiuXM5bsMLDgbG0X0VlkqEY4TWXH7pkNAkTsdrANdlzu8pqmfPQ9HSRykydbAQ
0AcrHJOOlF0NJShzUPondo9qZ+7KaIMDCu6VN64VjTt4YwHkHF1sBQQDyUtpSalwyJV6sEA7iH5Y
1VUld3QnaNYG3OVub+7JIBOTWlyWM5j6QmTIVMtt2Q12uDMC0CxDUotrbXtzT9aYeCwHY8kEM7b8
BIq/dL4U8+GDDQneyRECTDW4mCquoF/xJj6io/OebDPRmVUVWJxzqEnUkUO+FnvDT3zhOg2EHzGG
PSGARVnBeXWhFw92jFEmQqdu0upKQh9sKZbfs0V9EAcBHEyGFXmm1l11hb5X+kh9fz5keNvMxKll
LYMRSZhVFrsvU4cOdAMDMI3dNsLOWD6dt/UH1DvtKxOejYamqUVWhZ/hCfo1J9xB/AS14NcEKHXI
l4fIb3OsCBaBZmWk5XDYBuMwQ/0/rXs8v6BNA7qKYhoIGUFhwKwHt3Dw44KV1G9lwTZBuFSBRfa8
CermL9aggyDB0CQZaT/jFQPRZ6GmOBqCoFt737afqnh33sTLvmjqeSsbjA9EqPrQcVxIKoHpOq1N
V4SoiCHO4Gdv7Dz+IISibY2BjM6wATTW6bXYW27D/Rmb+LL6Gcxuyk0JreYhwpkvoSnMsp90ZInk
iv68hx6Ey1k2xx7rHlIoywkpjipPT4dF6fwSZOOX6F9m4c83mb3hgOpulPsRcP30HBAfxlsjALkn
sJOX8b+4ETOm6MJXJ4Oiy8kgCjXGnOUIQ0eTO+rgvtHAp9o9cPZwM087fTOZyQ5BOF6qpQANUfUq
BFX43rqg2r8YsDE+iP5r7heceDhy963WpqVQlIrmFu0aYE2Wwv1Qd3aWfzu/LN4GMmcPpjIMHf1K
EOpb0B4Y22LzObZ0J+GpQGwD4mr7mIPGajWCKWQcch1xaRq4dKDcEzB3h25g0Z27V7yVbgL+yiQD
KFr6yzms6X7RDTsNa6eQe/iGZBcKt+VyM602cKVXVIxevCgmRCAsEAo1/OX2q1cwbsqwicYrU8xm
5nk2L6mUxgHk+hq7I9U+bWZO39V2GK+MMNu3gE98aQ2E8VMS9Esa7jUp0Karr0wxsDx1SJD1FILP
6IZwTMWv6q+xTjjny8sRJwoWKysM6iYmSHDbBR+IyqGju1/8TMEwPhzlPlVkO6FN+n3zhiLIc8Ns
m1yGiALt4k/P+OtcneOH7NW8qXM9SgmA6hf8zre0IDkEr7gXbILiaUstBn+jvBYqMUL6OH2jjHOp
t1ykznRIj6NUrzha6D3jRY6wsseAcF6bkQJvsXwBpWvwNl2Yl6DKR98tL0XleKRFI3ANvn0Sq9By
EXyzkTxLzXZ5I3u6UnHKrNuwuFoQg79pISm10SEhUcHm9fv2r13pNvjCXyN6vAmKK4MMdBRKJ6Yt
Jl9B0S7Zy1Jf1qmwx8gPJswx3TrcvuF4WVljMETGPHCVWig2htnHIb+ZFK/oiL2ANOa8Hd7nYgCk
0jClUxCclVMYPVSxsjNneQavSu6ct/OynsmEMoMh/SLqJSnhgG+5dp9fFYrhz51wMZI0ISJWNYRf
5PiHXtzIUN/5pxWhkvjcSAWhM7WxAPNvqtBSQPhzAKsiAxhaBUbqmGai1Bp9e6L1YBPOTt9LeNnh
eV9Hgf/50qBZbmUDDa6mALzL0J+9JtOFSD7PWsNxjPMnsioyeIF3fxzKHSBeGk3HsHpvMh84H+o8
rqtsNwVEJgsQSWE1b8B1ni0GJUg8d9BkwAXluSzsax61eDvHQIQlpnUXzWEMhcfyIl3yO0niNRZw
olYVGXiQ4kntSw1obtQu7e4O98qVcVVezi4KHNzyES9sGYxowdZZyY2OV8Ex89Jk3olRtSPGwus2
o+57JpbYt/5ksIpGi49lsclX/OEGWiGtY4BZEPqzrQNNJY6Tv+yseYZ+IHt+HlBLmlnWoHbo9yfm
TZbP/khwTSYzxtfDtgmUZP4Skvw7nmevOiW8spZocSB5eD9Lzbs50h/zweAcoJy9Pn751TndpKWC
AQGUWBuzs4Vqv1jEIW3ACb1t1ALftIWHM9lg33mtUW6S3IAkvbUzg2lfB4Y3HSRHATe7wK2O/SFP
PVljsARPhvGItwjLz9BUYeuH8GG+K/aWL5se8RoCagATPAlX2YH7Wrcd9ifLdLdXuxmCE60xh/Et
su3bYX8yxSBMKupTr+ZY5Ng1GGa+VrRHzkfjLYYBli4Pw9EKZfrRaBH3b+4vL1kjj4FxWg0DMKST
U7B+YDUzBHJpP3D1TT4INmnsrzW6z1SI0FEV2REqsg10nbiQ84c88vQDGMzRxTFNdBmHgyY7KgjY
9cluA8ojUUjB4vU3qKx6nP3dhp/fJnUmO+lNsE8KKMv/fLiC7NzTw9UxdZVfs8jtMDTBnKBCqf7F
07mWzJikTI4W//4xmX6yl+h6MsZkKqRQlD4c8bpbpeQqrkI0Q4MKfazMG1OvP5KaXEup9eX8nm6j
2ckm3fJV/GUJaHAWKB/5xeQL1Q0kYtrEP2/iD2fhyQaDLnokFKQPcbS/JYP9g1+erDGIIllFrJcZ
PtmICWUcUskIvwzRlJOku9f5JW8PGWBZWqkr+wbX36WTPhat7pVEK+1lUDn95Nu1ZLSO/PJGBl/K
oq/rXEDKN9/pgbiAEi32oANqG7NT2KLb38Q+L6H9Q03mZJPBmTE1ZFJkP9NnDenzUxn3Nckz11EY
SDFHvcvqlnlhpGfPeBNzK1o8R1EYNAHBKKi4qKMsN8Z4YR6WPSV4a2s8gpn2sTeFS+3KgROFyWbi
CT2SWQhPoX1wtCyzqorzF8izxuDJZIYQBst/lmX+ugi0Dc6/HYXthFHLBbRbaW6BJZx2FcTzqqsg
ml8Bztvn+ckgAysh3hDBmozlme23rr8Wl/9xcIu3IgZJrFyorSiFg0g3tFJiDMcVzTfgmKF9EpHH
m/3azsMQ3ZoBWQMEOhPgUS3OUVWCaEG/Kh+eBn0KF7KfIrT2HCg/uubXef+KIN9c6couE+T1KC5y
rqJl0sy8DgzlYGL6AZEKwyMYxPGhxqfzaY43vXNlkwn2UsribJHMKJg+UY7a2oEeIhLN6UGGLvTf
cyLQdOlk7UXqAOTsh0Y2/TKCGOOifTAqKPkSA/x7Q6c4RQHisalS7oy2B0muZg6e2RWFs0x67yy9
+VmBQnAB1jyOi9Gj4cWRv/pZDCDMpTgZxoifhcOqcym7PhGD1KN8x3inoEBEnNoIUp+XeB8rwOcs
M+BQ5HWpN6RF4xppPphJCWWSOPoq9yDuDScDMpeRAg1ZRa/uR2soXDUh7WUllB4E8kB+ibe9g5yB
EDBW9U+lUvuiVYLIWAFvjXqbtLLp1HW0gyrGvVqM93Jr3LRFm10nIuRGC+l6WpSgmMbPIok/DDPm
Q4TqQZkbZwKpH4S7IeHcXIWKeqhIq0CzNRfdJdekfRM3eL+Rqo8mEb7puQhRk2ICn4xVfLDSUHDC
UYzdUUG3aJ60la1MvZeDO8QG0t9GYvEtk4Z9ZpB9PoW3Yd4+llFzyBfxse/1r9oY3ulqLdvaDEo7
VVavygVCooZ5ifeed20/voum9CYUk9tcHK/GWoNWcvE+N7rbuk32MxGgnhFBoXpoiz38OnTKBXl3
E8W7pagwjR/FUL0cCs0udHQG11D1KGvzCgofhk2Knpsqb+UkUEUC/ZgMJiM0fT7P6/KWCFDwFHCF
C0ZPFG+US2kX7js0zpjfFuUAFswDpQE5787Hd1bWqSw00BrQ9kL7Jdt7iaf0Xsm1CJUVzB7UgbmP
bVwMnPRzdGO8kx9pB29e2V1gvos727pN7nhuvZVCr38Ak4ql0dhbgxDHQT/JziAlEFeOdlN6mMAC
gnZwu49a9/yaKSSfWzID2bJVlSlIfjDtpA+HDGFgSyS/64lym47h+yKMeUvczJLWa2TA2ohleUmI
aoIz9Tbba/6I6hKkr+bxfvHCi9Tn+dIWRq3tMUCd6ouixxU+aiffLjGYRGk7fZ873V8PgVKMtkD3
AWk4DHiwtNsW5gjJjPfFYGzD3lOk4asxt3sB4slu3jbvz3+3TV8Fu4Oha9CekcH2/TxCOqImbWji
wy2jcDUT1DbUKrmaIFROOvNa6vTA6pbDjE5aa9CvMyp3PJl7rTADK4UmSZnfDNq0l40YggyRI+jR
F0Upg1Rp95wfunlQrn4oE8qtnHfaWMbFkU47vSivIfjqdBdUaUa7Lu7BNktsLcDA+IXwXtyB0DP5
vHAeVbbQZL1XzC1xsSJBaSrkB7UQOqloXZKyfZ+oGae+uOVpazNMRqeZlQqOUjCz9NHoNJnixmHp
jkB4KUy887u6nf1bEOaFuOeRhfL555+NaYz0GqnWfKDH7kDnE4ERQfiN6h8KrvzuvMHtgs3JIHvd
qOjYAUZgIkhyYUbQyT/nu+49yodueoCLeWRvBNLV+H76nN7z9evozrEoZa6MM85ulsYA1Xdw2oFk
wVakzMlaHgPkto/83lCFddOx1J8Y7fUGnLmgSCWYJ9K5zx6bH+50sr1kfZSjnNS1GB7HS2vkEZCi
yCD7Z5Z2A+HKu1cUobfS47VJBnHJgOooOObpE9LbGqblrc1cW2QwN8f3mpaswMCgk+2FXXo9f5Hs
xNUVGznFBf6rPLlC1M+X0cFy+4N1WX8V9vVXGdEfnHfc7QPudybBPgmqCwg/MfSN48ZcLse8veur
7DZLwe0pCIkzKzmvykF9kfXV09oxZPA8MqU27cpiBs21etfsFVCfQ/scbanFgbg8n91OF05rY3zW
jOewjoUiDuoUKEru274EZ/doZ5rpgI8ZvcWifX43N69469UxUFrKirpkfVaACk49KG4ZVB+LHUj7
0J+evi+8GJwx4h1Po4m6y7ktZYBVrEyphDq94QuaBJl3PWydRe+uWs0MwJaR2OGSeEYJkA3Diuc/
mxWk9Yqpr69KjEUqVTEq708PsP9BBWlti8n/TMyl1OrY/ezbhgbhhdq5hlPuS7fXcHPmvU/xHIjJ
/soMzeOWhVGDbgDnD6ZsC79PQW6uf59a0daXbxzv2cLx9foYJMIE4pTrBXIxOdAP0iUdFqGX5nIP
0ihcm/kRwv16DBKB104PSzrqg8bRav/UNioNbrk3wRrFaxvlLI99XxQEI1GMVgr9ZMh3ovA5qVL3
/A6eB1ZwMz93xkmxMn1pEohgD8I9dOJlOyvSH2EuEue8oT9s3O+7EMuyk0BeUVBbDIXQvoO/c/vt
RZ1MMYvKQkHVchkjbxh9CyYFqqLyUChOrVRv8j8wVaiaZNAbHmNJmCu5Xio8NONsH9NDt5cnKFcL
DnT6DKC0Kd5SNdPy4/m93HSLlVUGpgdTqKRIqDEcgQwXQQaatPMGNsN4ZYABZSvMMh36v6Yf57tw
+JxbOxJD680E+WFufZj0vxcvxlWH3nRw98A4KSazn7sh5FmTsBFBpDLn0TuIi14Ig3kJXnJvMaxD
rSo70EzsQfMMdl5wDiuxuhOE7sv5RW/u6uo3MFgpExPMRVMU+iQkd2ZbXIjZh/MWtmNgZYKBxzzG
3MWwoBnrDQ0k1AlenHErWww01kqzZI2GYwajAosvetIuEiAEqgSqL0c2f6htMy9a2WOAMZ2g4xWF
E2r5WnufFuK9HrU3TSMEWQhKyWXihN7W3WjlMSw0xl0TgXcdLtqYuS2N2U4oehuKCV3ee+e/2iaa
nBbGQqTQ6fMQagOUkcNrI1zsIomcLvt63shmY4cl6zqYepA5Q1P7eQSUGKZNiQnKPhnFovx6/ELH
oFOH7LMHSKK/k+3mqn1TZomoVXQNHYAvRP26XEVW3bQFmMEMe3FbW9qp+9nXQfnLKzhvBtfKFOON
RbyoFfr3wSwyWJ9VefxGjJhzlG0+B4J1xkKJD/oCL5gA8XBL0M1pGb4ig+nM8GOIktf2nHgtJAqV
GqNUDaTdI5Vjd9MTV2YZ3KgkNZFNYoIfo+okTzHTW6sWbyuxS21wIz28xU9W1hgI6XHTM/LGilD9
CIPacIjlUkGxCc8hpeoUFtaISw9YXKOAY3kTUFaWmU84l5UF0YwBjT4ozLfv0NzgqbhyRbvGEbkC
89v3gpU1Bk7itAtrECxgbB3yL7hklYdSxGwaRDbTz+py14y93ZJLKf0Uz1eKeZ9rD8J8NUFG9vyq
Zc7XZdOWJRESqRUHnPBmp+zEUfocK0mCc75xobd93entEBSiCFLlFpNLWSjFByMRwfFXKSibhCNV
Q2sucwz3pXG2l4v0YrbaQOmXPdj/XdlI3mFE9XbJoXmbLM1VHWeXaTdwXHTzvnPaTJZ8MC4sU09K
pCltnXwVp+zK6pu9JkZenQ07IarfQz/8qyaEnBN1uzS7sktdanXVGQe0N1c6QJoyHUz7BQq/8X5E
y99rurY2D6CVMQZBI2iXQloHVQlj8jWtswfxi9DHvmWCQtniMNTwbFG4Wy1MiMPalEdEYWMtgVSN
vTs24f+aODGdSpQeScltGtk8hVaro/9/ZTGtKq3TBRBl0Plfqr1mQOwUT/OSI0IFDRcdXHYE/7zz
84LQYKAtnlHfkMHT5s8osXxKr0GreD1fDReTBUHj3oUmaPVOtCNP4tRXuY7DoFyjTcIgtCAe6A9m
EK9IK0CQw2WQ5UUHA2zSrInjkgDY5kMYaLth1/vGoQt43Q48JGEQLRwFiEK1MnjLzeiqHLuHsgeg
QILCGbLk4fyXoz/5RfJ38haWfF6dFpyvZQwinMjY6RreUBVVtsd2CfRChPYYSuRtKu/OG+XsI8s0
L3VRNWkjDsJJBp1d3QdmGiqOJshoupMhC6NEw9ecdJ+FtpOd86Y50XEUu1tFRwsFlrYsUR8Uq9Kp
4sFpK1BVo/XovJntbTVNJJYSVRNnrnsNGEaSqCGmT0C26HRL+V6qKqccskBWB9HW+vxCaFVOMFAs
efktT0YZEA17fU4VWi+SYtVO8h+Lwgtz+rPPWWCQswFLjdEVoN1o/GJf5H7uJb55+VpCGt56GOwc
hdESRx1N01m9p+JIiyuYNsSR/NhJylsrWK74b3bbNy/rtIkMfOJxbQkh5fjUafQ09fA0ksWvgf0B
vE62GNQcxXEiYDnHAvfxTo7/R6tS4y1tVynLO9CmSf/6/Ri0FOJUSUQkoUealud0InwY424lA5dd
Cf6rZvo5rvJ3hRyuLRYzm36JwwXnAPVMrCxH//WrqZI4jsleKSew+xSEkrQ27adCwpM8d9KHBtKZ
QGOvkqQfRVkrYIEe4gP0acAzo9rWHUin7F5w+q+8eixvA4++ugLGqljUeoZ49/Eg/dXzZgSvaSDc
fEHGmNIvdDy+VK1sGcIgdp0EGEHzDu2aL4kdeu2hc5t9CTlnhPeDENACbTz7VhBe8OulNLLO7S8D
Lbhco4NpwlRuFX/I0sy1jEOWR3YpR+75g2D71W21VgZPpmUpZ8yTorqy7u5Trn5yBvHp4LcP19Pm
MqAiCZLag8obR4+OTihRLnt7NiyUdqT+C0SRb7RFv1Qj8SZTIHrPWSznfGB5ITBMUsxhSSiFpprZ
FkSHBxQ3q+txr+54WdL2SX5aJ4Muk1nKWVmjvj6U4MidMRI5Ydol6aQP5xfFs8MgS6nMYMzV0Fye
m8IHEIRCBrMMLLJwciLeYcASP7SxnrRjjaCwdvJhvKY0JN3hiSXoFT282/eS37t3DNFVCNaCppCw
Qbi33tKg61RFiyZVHawnN/dAdOxIYLc5pNMrRJ2O9Atngu/IZ7iyDRrxBd2nuOwJaBm+zK9RgPFy
8Frq+0L2TLf1jUDxMBIKKjh5J35MLhoQ23AJIWk2dO5XMLlMmU610Q8YFKIUlDLEnop7KngWXSe7
IlAezzsRDwZYhgh9huLRSADo0SVtiUWTb+ZDhOzy1dRhHLc9PpSvNjlU82rWJ9BtYBDMSZvvbTfY
rfSv8HasiqzM5F0mipl47HIfXAGTm7+blxsbzcuvSNA40C0zOYxVZUUGkbgyUK/ogdEGRHMhNqx/
bzwZ1FaIlX2HPkFUSThXh+3K6wnKZQZx5KqrwiTCN9Q/tF7VQdBNskuIyX1IHZ0SBfsLaN35k3wc
UD3Kf6y2WBCiUDBbAIMMUbITU+LrHhJ5jsp22xQxgYaVBQg3P4Nxqb9L7ikjt37TD3aySzz0HnK2
lZNMsa39Y5GJcz7HSDwgrTaXJIDq6j+eS2yLjQC1SKtL4KXHLXyig8FbrOhnIJvkvttzPJRt6J+b
JFEbQskrlp3imz+yT5RFBQNmmHV3B0duP4kuZh/5scE5+o969StPIeVU1mUsgqEgGPbSRbObQacr
XvD6GnlHlUKxZ2WnNlLFqjqEYIJ7S+abj/Kjco0XN0f3o0NW+uexk+cgTEKDimgU1zFYF/vhA+07
p6zE5y3wPhgDKXFpVg1pSAmx309ldZcn4h6UErs2KTiGKEKcOXMUBkHwUJp37YxuMgyPxU4bpx+l
qdR2EPlu7UIzR7dqwA4/JX8ttkJfTU/IpTA5jGGORCYVauRJGMiRYbfmIQu5pC0bJypKHbJsiqol
y6Abf+4WDagjwTx2rMUtPkEtzvDyy6ciLuESBmw54doaW2/vy7ZYakiR+Xrmgez4bto15cFwrKB0
USJ/BQ5zlsfWxhPQBSjJAoMbM0jc/pjjHZJxFRA8yBpSNEmBNrTyfDPnAUW5ckSMiQdMzDjJjYo+
R8UTbnmtI1vH2jNLzF2oE9DR2Un4bK03CAfoDSEx+Va20BFEIUICfZxzz0WQjTPtmU0GQUKpKwZM
GrylyrKRCMEUnQaH6BS0QhmvFAdZU6u+QSIUzm5BoNeWdrtJ4V7ZOXbYooAeFVE1UgYQdHi06Kt0
5+s20B9TJxnd3pUy3NzLG2HPU23aSOTXy2MrBWo0LlpdY3nKoF2byhBoUnllWFOQiPmhT3hE33/w
y9/bydYJJC1ORiuHJrGVZcRDC3/lFlHh9Zr8XU5BQG5IQVugrJqGAUhWefyiGwD6bLVMVORt20ah
YaLvcO6/Y2ZgsjtIJsq9KTqaWX4zIGFsoyJ7d/582EqKnpllQgTc7WoRZ8fQp/PpoPu01+TY3JCk
y3gZ/KdNZsKjm8ZJqDtQJVi42TrjA53yCl3DEyo849BGIV5AbpyAzxbInLGRGkqlJmCaGR3rD3E6
O3qtHUahOJhddc/ZzI3z/Jkt5rQddCh+RTF963saxgW4AXEyu+4xtYWBJUgRcYdxeTaZg1ctY3Qi
Q832iN14Yd3RCdLxSLaVQ3DwFUyxm6fFCXYkBnaGqpCt2MDDSjSID+bQ7OdGd61Gvs+05rbs4q9W
2nuylfpp2zWe0JWPda5yQWkbZ387EltUIH1XKXKGUc//pJdu/VnZikKhKmPfJiCHmZr2Cw6uWyKO
OwyJcXpROAjAFg9wCPcFWGejoM8GwRMWdCQamDGzIKbiDsqguzpJewcnQeGd91tOiLCkkkoMFEg7
2mcwTH5q4PaQYAhZyfCQw9Ws48Q/Wy2oNXme2xIdxbQ2Ee/qQIf0n+qG97OLuY5daDnn17adTJ28
la0WkFyMFZDumOA1BonJ5FLNwRr3I6HwSh8skDx7nHhkywaznCkiWqRQaLmBiqv1iYqqpkF8WY2u
aau+uMuc9CNnjbxYYHBnHDAOmZfAANpTN6PA9gTh482/Rz9bKlDDfkpMC/v5K1eEJifeySi1H/8d
iRcSDNRARahsYwuRl8rVwSw+NgRH8W1DRtsosyujFDjXac7HY0sEkWppdY+ahK/pN0XysSm493We
BfopVxfMrkvNxFJJCHp/VOZssXcJ+BrUGG8glJfF3EUHqfhrTRoZL7WnGGCLBO2kYuR1BF/cEwkN
PSH+y0OeLROgh68azRj++NaXAV4aw9YHkFWQKs+Ps63VHvPBF/FV66s25qe8Jgid6fF8xPG+IpPF
DFXUJEWTh+BHuVvIh1RJeTDCCWmFSVsaCERjKpjyegRU0mfZ/VIzfEVIczCZFRvsLKLpeQVbcfaD
TpwjDfQFL8p+6Ch8NAd+HekIumeyQLZaYDRZlvUNTgGSHUvUijvtNBwGw265VvC2Mt8sBwgmOfGn
1O130k3o5MDq0Ct357/j1tvgs8hgAAaE5fLQUJYrSlfU9HYdxIFeu4MneeKuroPz5jhuozL0InPX
NMO4FAlmyMnHTgiv9dLgaaLwDjxWeDCvJQElkeNhYAaLekl1CsxjNX5WL/ky4pzLoUqzxRWgkbla
IjPVkasoP4SosuficUp5ekU8I9SDV0YqY+n7psDG6eWDMfrgGXbSiadax905+vlWVmKljE1VA/pT
al4LTzfjFNBBs9DunCboBp7z0c/9IgpQVLJ0RdHQsMsc25MldnNe1oIvCW5TflCr2U67h2p4H6ON
NQ27qyUe3EyfOdhC/+w5s/TQXS2TGLkgYJoNb/yR5hjRZyX2lPx7KdYOnx1w8wBfLZGJr0RAOaRZ
cNxRzjq8xX14oiQD66uE4VrNq2efHntvpiMDt+fv/WU7wMxCaSRNQiT8FH3JvqUHqjeaFBANe+vL
2zOLzOlej40gzS22doLopwEgk8TGoa835kWMVDPOO863PL47n/mYL7q+RlNrwhjY/bPhIHxYGq/1
ME4M7jUHpK1O06FA47+m1WAbPVcbzISlZXVdNcoSOCbn+rFQjX1Y1qB3IHlnj0TzayVyo0l8D5UF
h2QjaEXM+/OAuh2yq1/AhKzcNI04EGQ2tF4fmQcqSG98oCTaqugWAWYY/9Egc/LX8YBBHVoveRNx
2eZVe7U8JgsgeoVeAAs8ydMnyVc9cliC2Z8w10ebh3kTT5vXwJUxBo7MJam7GC0dQViDvWRQIzsc
YCvU7NDg2eJ+OAaEJsxCWkuHBrG37OPm8bFaGYNCwwRiwqgY0OgQShdzIx/qQSjtJJQ53rHV/rOO
f5ZjXRknzRpmzE+lmQ0K3sklBE9jmH0XbelC8DrkU1PuiqVdvs9dwRXfDT9eUc7fzB1Py2W5101R
7NpJR1DQ1kIZlHDkUEE4SPFinyeczoMAlnsd8Fp2FSmf5NH+tu+Oc3KxbCDGbJp1PaC+Zqnvknm0
k7lzrfA+RZdMA7ai86HOObpY8vWhNOcusVD1jvLBztPvQlS6Qv8lhFDqiFGHouHcPblbyUCLmGmg
MRipHsulGTxP+blVQ4rMZ44NiwEWVViEpGvoE9PVjO7Tn8xsf9G7xQt4i0EXSIbmjUCv1rRe9+8a
jPTGuwoBBl4koROg7vRGt9xM61fGGHhpCrOrNcpTnSahHZpU+8g/74v0L7z8XEgTZQyHii+UjjE3
TGW9Mc1LGr8uDnlyq5mZLWof2/wm1Yidcxvejuxn50wyHlLqmNMTdCEKhGECd1INTi3D8Kvou4hk
1tbEPLGLeL6ewvhjnEKsS6xvxLjcRUjNNSu/EwXzPjbnnaVPN6EFTgoju2jUxjeqarEny0icOkx2
bZu8rxbrq5pOij1U1Ucyj49mkqOffPqmyvn3aGh7aKwBLIvw+xLGdjQa33NRsaGgseu62bX6zg3n
BAWibjcXutctjR2rjdOF2WA32bIvtNKPo/ZC1rRD2CCZnibD6ZfENfPB78qqsHOpvp6qwdG0L2aC
1xauLsAfIvv0+RjfT5Qk7JQaSdrfkwD/Ic5OthjPRx9POc2UwvJXfe6v+CS3rzAna4zrq1alxGKE
qKbHeHeLBOWactbwRT62j/DfhjTm6iz0eb2QDjQAiog2AuNKAuaHenA+zLbLSOD++BlnGpO/x+hd
mMJkVbhCD4jgaceW1mh+RUfNds51MsjcnqVsnOYuwrLa8lqHUmul2CjH2H12c35lvO1jMvWsTUkd
U9JiEXN7fWEXVWrLRuOet7I1LAXYPS2HScfjeKrmKstODNQgD8ckmi/t9PEuDUY/2uXDK5qeectj
jk6lbXSj7EGPDLF5R4FrVHZpcZioeJGlMYjYVmIuzyL2cACFsPkDGkF74Qce9/a53y98qtbtZOe0
lwxoZJFO8rpB7q/HI+b5IPwyh+/AMea1k7LrdbG1a128jPTwFs9TrirWbmSVF/Fk2n2C/KTPd8Pw
fY7DW8433k4dTr+LAZgmCyu5Q7mQ3jgpmXJWOMfpW8MZ/cUrKkzC8l6NeVvBoIw2Vb2sKGIekAkl
10K0E6HekfYxatE9i0z+31bIEoNOhmLMId7ikaq8jdtpO9X8vaUs75xiFX1q9PAs0H7aBfot+8ck
exy0HoekYmvgIT2/Qk646Azq5GFjTYmMBcbFbZpfS9BnHt6dN8GLFp1BnGow40hFv9eRkwv3c79D
bdXpIbfbwUMKsjtvbzsHsyAZLpsgCzwi+6qo1Rs5uDgpTYyGBCAbHmTC8/vtW9XJAoNttWlGS1PX
CaZP0a2Kt5vpo+aJfuEVQcLRk/hDwnCyxeDZlOmRlmlwCHqsKpcrFTduOxZv4xhUU4palAuQMfjx
SAR70jW/bwmvDfEPB+tpQQyYVdEI4hgF3iDeiY7oVfoN8XTN0Tw0tfkkeeQ/xG6nzCeLDEzFVp3P
TYrMBMj4v9jy2rlwJPPTsoAukRR2OvVX6sQDKt5mMkBlYkQRo/Fq6Ffg1BtyKBSjFHbe0XlbyTY+
GGZW6pCW/qV4sOpLf61U93aS8nsr2f4HDDuVGRkVkHAeRxUlu4lsU2wdLXmcdoYj+rKLLmenKb4S
fms6Z0tfdEVkoLcvJhw3mk2LGaDVDPGC32MAG2SX0tVsE9fsHzh7TAHw5eXntGIGvEZlzsCugT3+
NbSvu9PhtUP73C/KIMuwmETsEtCkv/W84Vpk8GWZRa3o6PWYNirlIA7DzEaIBu4l2YPECZoB/xgY
bFdEvlhdhr4Py1emwolrzU4rzgHAXRMDMeieqwSQglBqdjqv8XMORbl6PTU7z0sYiMmLRDfECNnu
r6vW37RC8M4EdliiSMPUmIufV63/9Exg2yCQVzZRq9AZwi6ed10Jyvexa99YhPodZex8RFV1izlN
8Puna/Ff9x5ycIxtgxAqXdJHeQaL0QFv6rFXfZuBKFZooyfIVd0IvMnurO/57928b8c2REzZGEpV
f/SUv1UB2m5jBSHFz0yIbYWQDbAYF8lPP3kqIyoHCa2HvPGWP6R4J0sMinRmiha8fskDuWk721TH
2ZEKMViq0cmW8n5om4M1qocW7Cq2MRqX6EH51MRFveeg9faN5PQ7mBRGG9FSHpag3cqUd6jvuJht
9wQvVd6BJdiZX/M9OZHPdkykFqVAnABnclDtVQ/DoHaDVIbyLfLfZbaz9dPyGJipcfh1ZECYGBVx
xOlu0WEt4m0iJ71lBylmq17krjymFf8BNyGqBL8XxLZBpNIc5W2sUDYx0a/BxRHKtlhy3ZOzIrYR
ApI/k9bTa9xTEk1VHp+GTvnVKd7hw3ZBDHVY5SFVan1bh9UxyTuToKhMgkIwmdjJEwpVwo5KfRXu
sse7rxqQHZ7WM59OmFvmtY6Gw0SzS/ffIU1lkpbJkJJuan+D9y8RoNcIM3N3lwEaMk9FHFORr5e7
WxwwFumeBxTOOaEyeJJVSdMnBartylwfZrH6P21X1hs3zmx/kQBRK/WqpdXd3pI4djJ5ESb5Mtr3
Xb/+HradWGE0TbszF5iHAQK4mlTxVLFYdY6rK61X5KlXQALovClRZNC4rCUyu8zExes/ogT95dhx
OCJRqYa0IL5Ymn2HgLGtqcQestE5vyJBvq5xVyDoC5lqURa48RelDQweyYfzBrY47tbr4EvBHea7
pyxHMNV8Otto9ttDc+Sg3y6YIEjwMl7VtmiIgG3NmePG14W7JQaxDwViJd3NOH+m5m2uve/qxi3p
l1z6LFigIJ7pLPqsahmD2pc0UOHukNFrPXqkfz+daB20lbsFxXXR8nTBR+OlJUFI2DYaxUh1VkVX
DcYSbYn+L4qau8oCe6Vmzi6po9LWp+EOH/hRHcfIJu14kw6612uDQ5RxVxXGMTPkFMR7gS8riWNY
aWFPddLaVWkWXmqmD7UmyS5KqBBwMRY7beejupiPVqmiIbUfbyo1sHOj/xJB8P1jLiV70taRbY3Z
NQp+Vz1SCLNFjTNDjd62WhUqZ6nuYvw8+x72yT8q7Tq7UefejTPQx01RcpeZWe2HoX5cotawh1C9
NQf9qgGbuP+H34yDw9qUpCmfcbgMSGhDe9G8+/FyoOLJ/90rAHj76eVnFNU5UEwXaE8MErKeGslX
0r+X9M9B+2jq76X4O9W/BVloQ6VGsExBLsLXwFM1fL7ysH7JbNoRO/RMD7ToSujNu8YOrqJjl6BU
LYBkUa7Jy2Ch+S+PGrzHo9EHaTra4naW17fe6U7um4mQdlq0UA4s46ZojLwFyDR6guSVejqR3ZYU
AvwXmeHQkvRxu8wdivwqrd9nKeRoSol6S6ELyPpEIZSvaeutNENpCP7J1RiedTLFN34BZPI17bJV
Sn0gmBLCRNAuppixR23bRCCdqkdt/mDlgiZ3wU7yNW1CB4yHZ6gToYX/WDah3waND56hP8yT+bp2
WHUZ2OSRef1WmhXmIcKPxoGK0UYkjAyEHbU9jk1sVx0I5LurJPzWgdVVGnd9sUv1R62kjlHYJDIF
sfx0Iz4T93jxpjYcqwj6tXjyqvUDZdSOUVl5Elhenbk1LNuoJrcolD1ozXv0ri4YizatT3WSqE6U
VQ+lVB6jUJMdI4GKgizPhlc16oOVGJ1NSJc6ephYdi5rD4lifMgWyZuiGdP2YfMom7XXGsWViWYp
XVoOurJ0IMMAj54A0QRXOYNL9ia1lsslOuWx9O2qyiJrfLo35s3cmLDG+hWn+tSvKN+DmtfJDPQr
Yo73/PJEp4KDMckoIWiugwomxzBSkN7mzUFSRPmKaFEciEnybKHNE1jJWnsYsdxgF3tyZCNBr7hq
CZbET8fXypItEJDI8Q6TtPvJrRfwOIKtJHXUL4qFKRp9cvv76KgKHoDYYTtzFvgh+RzzeVRPdTxC
Nosd9Om+K8Y/NME2epX4GXNZdDLrkSrl2DPj0Snn7+f9QQQp/PC9Mi7I9TpULrg48CdsPets3eQw
TDWmNlIKlGUNy9NH9JJqozNj9v78ukROwf59tXOLqhr9MLFG2eZzv/jL8ldkfDpvQrh1HFKMEV5p
0wrXQkY7nV4t+xrs2iZIp1UHnCcyHiL05Ot5m+xPnvM5Di5iswwT+SQOOxkeKQzcSDE2Xd7M9fJn
iYjJAQXK8xFyHvZypSTor9lVxsfYfH9+NcId5IBCCadCgXTb07TNXCN7TNzQR6GC7SFF6jh2ghP1
Lx0pP7NkfgbAkCQJs8q4jna1O6I2qNQgBGNZK9TxvtWaW3n1IaC2OD8X5D88Eyxaqa3OTOEt8vB1
lrxw2i/lP7OKfmDc4ajgwViATfwUAJKETDNbJD8RuVUCXKYyQ5AKiL4dZZfW1QnLukYHjxvOcfgP
4/zJvpE9ND4c1TxRWYuLMKIlcbihyZJMtAa+MkFGJMX30YkAM4RL4kAjIdB7RVsqWhROzWtPvHRM
W7qxq1eUlbZrPegtkzVFN1CfZwXL1RYGYz7mMbmo1rN9X1INA9irQn2TL8NISzcmHUtTW0/d1SGe
OMBy/l2zJT/fZb0rZIbarFm82OOLMvXYp2WvgPaE5QCMrZrlAGwvVWQBkpAjZxMYV+a4rVzaPCMq
BFl20GkhdpWlvQ1x1fckrQPkxVQAjtueAk4e08DH07TTFM7qy+mj1bToamVJ/+h9XnPn3s+2qPy4
7ScraxwWQ/ulxuQXMAucXtVhxelF0YEoqv2cfvtvMWZljQPlLm5TsoRY2+yzUjL5qHyZdoureayA
AZ7Ncaft0NUlZird9tEXy3wnQ4+xjEg3l+CiV/ZNPFkZ4zyGtnkplwaSVAIRBXmebFkTJSEiE1z6
1o6GChUM9ElobQat5v9JkwDmRZ7BMzU0BMQbSY0uJ3bK3sY7zD77GbfgiRokMHtLk4JEMTlAPADy
GqDy8MXjo9vV3NV34UA41MO6SFlV+pkzBdMq3n/CmbKyydBldZyrcZGHmTVc9PMz/bZF2UDiDry8
1t3rhuU2M9SVTS6Va7oh6rMIIXqm94OlH1VS2aPSXBSmdZUqMlTmTAja/Lo0yeqsVmedHWyGlWkk
RG74nenBMc326oH8dT6l21zVizl+4KksoamRqRbUndvpQTNROAYt8G3aKZYAgjfP1soQd3yDIOtD
smBerBgjB/mpSXr3/FK22cJWJrjja3a6okZZhvwenQi7cI9xcFZ3jx2Z+oF9u9yAqzXwBEZF6+LS
qtnoNKVr89zvGwvCNcgMNXNAe1qUKx54qz80M8G3GwLJrqQUV3gMKCDQXaFD8G6pIdOYlPNB8JPY
On87+at9YD95dTrmdpLahM0Gsde25cDeTdlDemO/6m1PZI07//kYYEB4wLDaj+IBs8bSBmMvThu2
AXS1Nu7kN7ERLoaBSYwTXeYbpQuF1rgzPxiKFEDW5r+b+1itjEsaqqaPYrPDytg+/jfzVTpUppjC
oIHZ9V99JM4Gs9cYsx6rgqLJ5Mq4Zj7S3+FxSgRpm5FoZYtbWVeqiWFpOPqzP4C2nV3inCA8XeIs
lCGPjRc+DGBHzLw6dcTjlNsn9GWpHKKmVaJLBK9ju9mqbLm8qfLb8wdOYIAvzUdF1fdmA25TJLDB
9C5u78///e3s9WUD+VJ8OygdlXrQ7F5a82Gn6HcE+bllfC1+zse6oDWQNK9Vu58fTPl9vPhJKnpr
Zl52zg4HntmSmGOFcXO/0v7XZBA6x+viou4VMn5TRDqr25HuZU0cKo6REuuLDJzSUkgH5qpt5aGd
moI5ne3urdW34uBwqaA72ecJE7w3H7O5eVSH7ob2kltmjRcrzQPeoj6FS3XXLO3jH/oJD47VNNUF
eih3Gt4wFTzqnhiv1ZvBey3j9Tb4v2wqByMjeGLr0IRFq2FqCcEjY+cynXywkK9MqB4L76ksTzjn
MhyYZHVmaTU9nYUKMLnm1RH2N4pscciRVcSgSYlcbN2A9CdVcUM2ILYO8W0g8q+APIZqGpombClN
920JSOOUSncXZ/I1ejjdUI2vg2jwqxmUhMXyFdKR3xdi7Ke0gBZLdezJJAC1Uzvqbxu9+kGcM5G2
HJSsgaJUVtpz5SSH6Nq6nj5HvvYFU0pgxi/urdt2R44xnpE+5n7t6v7oWu8HCKxez27niEWutjO8
1W/i3K2AjmWpzQHkp47xflG8BjbcMvRYK7kO1ursu6zfJM4gIivcxMOVXc7pVN1Ev34Tx76UyleL
BN2Kto7/GmcdJePFbPbnz/EmUq2scW5nLZUVGQVKMYryWQEZhgqWKsFz8rYJjYAQWYFGLj+IX4xl
o3TZAD2mCfNfH7XgKBkCB2J78rv/vJjg8DZSsikHOSmoVKyjMsVe0y12rcz2NO+NaVdIgk3bLhQb
pm6ATlonINT99QDVFfLrvoY6UjHco3nEbf4yHjqX7PJ9glaDxsBE4eE1XFjbSeLKMH/toOUQt9IJ
kajPyPuemL4YeZ8QkTbxdmWLC5iz1bVJHTG83RcHJoXzNBz8VKO7rI61ssZ9QnSoYEQf5N0X4N+2
t7x8PQ7+UtqXRGbdBl1Fb4qBOqQv/cq8VjLQmbV3Xfz5/Bnbrpqt1sbBW4RmgyBhkSu6NnwIXD5k
n1nVDD3IL1WzsQOmCG+Mm+nwyjIHYiOICOQhh6OiOwyz7z6C5mcmF6F57HNKTjcftNMF6mReGEC3
sexlp9mXWN0OxzIepC6HVMSfPqhsp7GrhXO4lsYjwQglLF+axm4m5i8G+ZfmaQjaKdfgv6XR7GQw
LVhEdLcRHEj+UXmsrU4JtNOa2IFcS+O84umcHe/fMfXntzM5qOl1MMuaoP34QYhFv7NHnNbFI47q
JF7h/Cng8M/NFHIRSjKvAOdNIzKi9XGAQ4Y+y8wGR+Mn3zuUhmwQvvfuie/9FdVzkUkOeIappGo3
QMLhv6W6XHklhzxh0C+pXGCRlx6D7WD/4jUc4ARmY/Y9wTSQpVU+iQKfNNm7OBBpV4tOGwcscixp
pGciBAP5NsmtJ+nR7jxoC5DT5ACEJGGYQMoBVOB5ZUdJqT1SEje2PhSjEy2WH5oksJc8AgfmkN6f
ty1YHf8OXU6YF1HNCnW+oUFDbJ3+nSvRRQwFL67BPzDWed9ME5OpuKgGJHB9/tHZbJU8ttgU+f+T
I/JP0JPeGmU5oNhMaXwftNZ1rSY3ahQ75z+VIMJRDkWswOiTkoncDJiDxn3Yy8nnzEr8pVXt85a2
X8BWH4xDj7KDOvTITP24IaYQC3u1Mpog2FAOOVp5CknEppZY89kggZZ6uZ2c9oBnRTd0RxH4C3CD
crhBcqtKSxSSd6V0bZq5HYKyqA1EPYqi/JlyuCGBbjuJc1x3LmjI3LzRr74XhyCpuujBWAF7f3yv
148UCcCKf1lp+1DL8gWBZQCVZLFjisz1QRGLzAuWxJPFmTq6H0MWoWU8/z4TuNFr9YhRl1e89glc
kKeLW9KqVQoWofvj24V0BA7I31LTONatJFIQm7UrWbofsn8uZAx68QieJS6UMSXRUVDSXQqCm35h
apqqWxoyfZ5HrYnCaUrnFFyGYfkQBW1hV6rqkzS8rdTeqZLBR5ZcO9UCJk4BWm26yso0d9IGAH4W
Mur3t78+bz8Lr2xxJw0T8aVWBGjoY8121a70x3f6rXVDnMKb97pL7oigU2wzQP80SGT513tNC4Le
smZM0KVyN5Wlk2e1IK5sl59WJrgSQzHWZVkmwF/c3FxGncM4Wn3c2Gwz9xeP3Lyix2IzSK9ssgO5
uq61BXy37U7VBfZQE9qxxyi67PB172ub53tljv2clTljKjJtitC68muB4XXqANvQv7LGRWpElxxS
r1jcUJ/0AxMXAsK1e7l+oCavrHHBOh8N0xxVKDs8cSaCf8lJHwiKljJ0VirHPJw/biw8/nZZW5nj
orVpDOgjCwo8bkCwtKayi5TbXrLALsPbQg0FzrmZ9KysccGaWroyTBFwDHMGnqn/HZWl3RmjZ5Qi
+ul/+WomNYlF0KDGDxUEKWgTqvnnBMXTXO4ry+Lbp/rFFreJkzXnRtQBssi9shxGTwIpsjb7GFb6
H3tlrpQbcZDbDDvmi01uKwNLk+cOTLq+2daTXQ7F90Y1SruPl0yEyJunm1KCeTiVEp3XpUs1q5Am
etpKl/pvI4XY/m6WLuvEREBTZc7/EV7UtpWeX5jf1nwktPXbd+tHMDyi23SdaL3SRxiy/3bQVuvi
vleuhkUS6xh+NNHQfWNEaWPXSIYLVbL7KQ48q1g+DWVZ2VkR+UWWiMjtN28BxAS2WASspSb/FbNc
0tJARTsSi6tPVdknAaeLWyBUhVDFkHUL/3EQHQzUGs2Bjc9m6C7EgI4LkdfQnbzSfUXJaSsgrK1x
EN1WQ1ElCdqgs0MeO+hp2aeOmfmgR3a163nfav551GQ5CP8x1/Y4JyXKjLnjEm1WeZm6ZT27Wn0z
dhCxza5TGaexa0VncAti1hY5V9UbeaJQDMVzy43hy1AKxatpymL67BTPol/CyvrWuV/b5Fx2ihQj
LEx8w/9uIH5tjkv8kk4bycwYKIbgGOd4XvzctjcTnrHOfzvRTnI5X59PZlrLuMll5p3SWnZc5+55
C1vQ/LIQg0/ydF1VpoWOiU+W28Va7KpN7KD+dN7I+WUYMpfmpegoz7sFORDaau3F3CVw/PMWNuFx
vQ526lZpFlWmVKZsBP6CTPy8r0Fr8ldbIab9mkDHcrQbc7yi6AjLXHpoIXAOUTvcEjtflPkIl8d2
eLW8uU1CNcngCE/u/RZuia28Z72THF7oeRUNNEP+jaE8Ox3pnUEUL+lnjyr6V8FXY1/l37EJL7S/
LitV5STIk+fu3f+kRWu9Mg4jaNgp5cR6hZ9b3UIo0UMZ+pXJsWhtHERQvVvS5mIuLJE1DinG6YeD
5ABZ6D2pc2yDvODK9BXXND6JX07ZZp35dKe2nZVHxlNHYn3GJC6xlL2RZLZpQcBOSvxJv19UkY6A
6ACc/n1lbs7JEDbS6Rr1Zr6orVv9yk9O2cnK1qLQTNdRlfEbvHq3rb1c0Y/0njiKbXxFg6ngDIis
8WiSzFVPGhZKevuJOklq7QEcghd3+6zXxgGJ3MxhWk3YxwtwUrQyDkkGakxpXsHWBSmryBaHJDWR
B6IYF9kShMzTQ/jKPYalyEk5m9IupJ9zVHCLyYvmzwKvEMQYwqFHVchLUcd9gmoPwSt66zDRDPN2
cEy/8LSvot6SzYx77RccflSTVke5Cp/X3g+YL9+1kP1KZrt3Fy9343thviaAD37SJQkbqDPmUHpi
Zc/FHT88zdj80i2AGRvxFKJopTx3Zz0aE+0ZHXy361x11zogDJG8xWdi4uG46/fnvyTbuDM4ybN1
GqQeRi2i0i46dIfW767Y9JD4ii1cFgcjw1DWyjTiA+p3ZMcogOTDU496vovFHKQC9+RnYcYhSBuI
c/zIR/4T/cSVe/LNfBVoa4eCBVMUChnRCuqE6j53TpMIi3dqsvbOfzfhhnKI0iRq1+vN6UbxdAd9
00O9IH4rXG6SpbjApDMSvORaxjyuMjnQY0ADoLbTJ1vMRSJI8njNUmtRGqMER9tuaKO9XGuqPeto
QYylu1zL/T/cSQ5bJAzwNxGj9M9wBPLlV0kqCL0Nf/jpeLZOVJsayRqA0CzIvTmtFHw6nrQTYlTD
TNhzG7M2o4Vsspdb9mRZHcVpl+AqdeInWQUfKbcSM0mwNEn/e0otDP5E7p99Lp6aU4MQHhI7XN9Z
2GbFlyfHb2xj/4pyiABJeHLOoMIoAyHYPUbVJ1E7PqZOFKNhi0mWVcfXTMCLTHJ5iT6FtCWsJM9M
pjpMPveIMZNY5JFogqcUEZjw4qVG2BaIAc9p15s9UrRADkzicVEHNcOB027YaAgYaxn9Z3g9uoF9
Eu0QjsyKzgCXriQ6DeKcYn0sqM5e4fap/yOoEkUYVEXXAZ6bU8WszRJr8NG334c3KX9WsYcn51RA
9J1YBEO5SlZgBG724uhjTyOXpGpkL+18rRrJlRS1ka3o09U0drkdMKpEaO6MZPhAtNmujN5e9NbN
s96b68Qpq9kN2tQPlOGui8DOoUm3jTS1dmNMXxeiHAcSLXaSp/tK7670Jt4nYKUX3Ty2UxNdwQi3
qlgYj/z19i1Xaj3EoDL2h8/l38pR3bGQGvrJo/S+3aV+h+wvfsc0yHEzETZtbifsP43z98cmnJYy
Ny+qaPyLt7zYYr9lBZppU89pqCBbebqIvEU8QGiLnZSVLQviUKMU4iS83TM3xfVU5WVdDAdWttqo
fB5jGh1qedpxOrBe26X0UGVzW0hMHou9DsFnWrmVrzstm0UTxdrtgPTyG7gLZVaDoi3RDCTybHKY
wQ0QtWUxw03Kd5a/vOYNV+Q8HIK3ktTGig7uuws+qADaeNJcM4yrTjLgPNJzhzgLh4Yd2GCQFhOc
iaxx7kOiGHSPM9yHzdsiHC5oR83rA3sdmG5fEZm2P9+Ptw+Dp82tKq2vaAoMaJTIaZqrVPvnonTi
2UGg7MsdviAJpESWsaL/MJ14scbt3zyPGC9ST3VgEEXsvv4YHgCFzytINzY7sH+eQCZb/OsJVDG6
MlEDKPaj2fWt8lhCi9x5syJI3+nxT9xcU8S/hvmXnaTfr68v+8mdtD4aa6VkgbaLM3eJroNgZ3St
K/CRs+cZ28jdtRRj7MxFg9Aqa7nS2p3hLHt6nR9QTNf2ooZ90ZK47KiaMguZGJaEJqhmuVfId2ET
FPsT53aNS4f6yBjmGRHHl0rFgw6Xm4EWNh7urTByYiGTpWj3uDheN7qeSelFIUfkfr9NAMSdGZHo
p/utL/6vcT+hPQ49sh5EGN3MRJPiT8MCiSEptVPlvssTRv5u65mPWo5XBx8mdfDjbvJ0ZfQE3rmN
kT/PAD8koFezjLc+3LlG50nnKO++oB3Kme8mr3O6AXNJpBMdie1A8GKUQ5YJvHqW3sNLL7rDbt8Y
XqxxqELJEKVjwM7EzUrg60n9FFLk4rHTU0HjzBExeWAplKXKOrXw6RdIAw+xbYEa2bLpLbb5GL0D
KxmYd0BiaLhS5YSlTUO0aWkZBJIo+EhUj+k9i/pzBcfW5GAolJK4jWJQvuUYhgw1OzJVeywLP6pz
6As8CtxK9IU5HMLIsjHrLdxqNtyT7MYVe5AKiWv5ky8ekxJ5MYdJYZ7I6FZEITI132lNbQ+KkJdA
5EUcEOV6muVdgXtnAj40dINZ192+Rh81Kp7RjHEay00nAcntv9ysf3ouP0Ywo6kqrkL4UeeaFgrX
8ZG6UGfR34O/xqt8ObcFn02wSH6kIArMepIDFdJ0QAMqeawVEx0wE7jWdSeXIWItcsvzeT61+LmC
LEirwWDNDSD73kHL9a8mn2snQ9amttOxU4cbK4gdeOyHQKP/BCPZL3J1MJviNivyd1ZdX1dK9a0N
qsjDEL2nKpnbJFprR2htEm2PwKv5kQRK0HwV6PitZXLsPdwGrmo0dNLmqB4ZWZcomAuOLD+aEPdN
SnMFl/NQqWyzDa9DelTqg1Tt1IwKqAgEiQPlICujgwzVRYBkPzx0xqE3v9a64LVA6M4cBMlIGsJW
xXXqEthnR/4MBvPzCEpbB4HFHs2KSrmNY+V+rsmxma2byDQcrbKOfVFcMpGzypj54YSRiSdbCmxe
SMMnSI54+ifZiIcJOrngQ7e+4kX+SALDhliIDw59WxoqJ0pzN0pjp7YynCBRhzj7XGd2mJ9ZkGmb
FWOKftxq/rRo2S7tQa8Z3OiLYFsF4M7PLIxhuRgNQSypZPAZaHehLuzqEhxsflAhJmM6ogf9soRE
tB4u++mkci5kCm6RLsxsK7acLtLc80Au+jTsJ6yKJ2lW9ZbO5FrQW5WQx043bSNrnbmJnPOGBLBh
cbBRaUkcpSxlBv1LBHbvsvGoKmyAEn0eDjj07sf7HwtLxbvez33jnsXABtlbfXV+SSKY4mcu1CJV
rIQi0rMq15sZsQRn2OJSl37K0mBmN7a319TO1++oZXE5jGa0o5aFz27+tp7es46B+is3YBFpEvoI
TSP34/ofVU7dkXzSTJFjnD1JMMJdoCJVQ2N2GUFaqn3UxvsueBS4wtl8CAaYY67OUT0uhrXEgJ6n
j/PWgsT5DwR7HDSkchq3IbsYPdX+3tIsL9o7DiKGLJErifkCkgxks5pTiwigRRY4bMiibJZUdPf5
JPwQYZoB/+ue/z4iCxwuTFVnxHIKJ5sq6a6M06tOFqRFp4aXfw1y+CLcRSZe8iwhC6u5hR4rARMF
asCMZ9FykuUQlmj9RawFG1mnCPO/80gE4xw25LWm1M3MVC72/5Fawc/sxZJPnCkrZ9cG6LSlI7Cc
OZ9+/VL+YOQkwiaZs5gOa9zGBiHS94nR3l5UOhVZ43bSMtJMy2pYCywPfa3NAWIMO8ON+r8tP7i6
kClgvZkc1JZSmOtyC4NsUlCyn9m19JtXK7CInIXvOupUdbDM5MINPXs1sUAL9CswDrWczEqYhn7a
JXaYpnZeh04mPc7tdVZ+OH/KRajItxkh+udpUl8UIgVhi6fc7RRJ1VsLZ0BpvrVEduLmi9XM/vkF
iYxw0Cun8wRqE+aMOl60kr0EMty0FGCj0B84+A3whNQ2EQo+7LbFSKxTJ9ib4DZ91ZzJ2YwTDsFB
8bDkhRkZ+EYDJh01ywu+T+AdgVRh6euemnySd6GTulV1LbokC2IA31wUaqGixBO7HWR/5WFuU/rX
+a8lWhkHHd00lxmRQDYE6lLFVSVIMxjdbhmC/3Vk+Xre1vmSMLaRg41wHkKDvmgfrhMO9tn+FIX5
biKD6oNSQJbn9AAYX/14PX4l+6sANfhuIl2f04TGcBLW+JnjOSnJbiLlXeugFHrNNElq+RMU/ZzM
iWNRIBf4Cd9cFEYB6ncpRozlVv8bg9TfYpMM9jAYkhNReGpi6XeVOn6YgtgztMKd29S0y9o4qrOy
7JJULWzBtz6b+Vsy34uUxnWkKCXuGc+z+CrOSnF1ehjqfFGrpggO+F4kOejVcGEPKZfEW8GZUTns
MYK4lrUciVmUftF7zGMZg5t3o11p+kGwi4LIzncfjV3ZdrN2uq2tO7rY9GAsFEEWORGXtCSjjrcE
E5tohbdmjgHdUNgyL9o6Dm5CcwKaDVHs101eeAZtGifQ0YldGu3spFmUuEaVKS6YFa7nun43DVNt
G2Z7v8TzB4WQ1GuXqnensZAwZx7+6W5z+GRYZZepNfCCBZXxFrM6J9nl1/UDitCQ707KVb2Iciak
3bmj15KD4SS72C+Lu3lHPHlP4ztRmV/wgfmGiEHvdfQIonASV6k9jwetErFDirKZ38SDjWzSFKad
cRpjf9J7wBi7vMv28l4I8ALI5XsgJHmcJ4gI8HoPqpviLSGb/1DvYZUB85LB6CCT9KyCZc2fPXST
tQ49lN80UL12/rgIQ9mpTfrMTU3jMCdI66Qza+iT5zgpn2K6JIc+Hf62Jul/oNCa3YLoik3N7m6M
yocRL692mdQ31Co+5urY2l3Wo4lXHQ5h37wzS91w6WyNttpIhmPNxnUrz+/zjkaOjt4uWyuiD1pP
vgvATBASeC3iyQyzNmF71uyKQyB5BiJjcaUeFd3rfFHmJAoJvBpxoDRqS1geeklIOAX3374Peg1V
1aIyhtc57FS7ZpKJzvzBSnexhK7ssN5PybTXaHlsy5i1AgK3rFsIBnptTD9KlelGRfu+pdOOtuZV
3OUfY6U7mCnaETUZbAVEPUqdtJuyxI3y5pM1gWKVhlHujZMBydouOBSLCsEYOXpn6UPsqVre++c/
GQO8c6vi4HqUl77XjQCMHt2BRvhIpYQuiH3fxXYPUoWQfJtL0VzrNi6utpJD4cGYc8AwZUdLhSQk
5H4CSICrxbsJ0oKsqdGKLmry/WnS5Ot5XRh0VVRFoa/53SGix+BgPrCW28qEFlrhL4l3fl/Zaf33
fTX50h5aUjON5mHoB3jWsExbLh/kphEY2eRogUTTs0+afH0vzeLSqHvQFhfGdFTb7jsol9/nI3kI
pGy6LfuotaE99CjT/kFZhq9EH691Eh9akrs90T8NlvTX+WVvR4fVL+IqgBnR+2qKUU0PbgqQfC77
+S4/hE7jFBeJ3q4Xz2Lhqt4TSWEVhjK6eSGgbCfhzRjsGisUZbmbJdTVgtiHXlmZiZXEs9xIeO2A
JNtwPdwxPTbLCVtP2TXHyBN1325GvJVB7iaKJma9mSR802aRG5tKqe7NVuCVdTnaEPxQ7GkiFz0Z
rGxy2IaHuEotGixSHlxGpv5WqQnRpnKoky6kN6csDtFTNqxb0ssDTj+ePJ3E+UO/5CAnidpMmUw4
y2m++ClrWQa0c7xKpWozqX/ZT76ButZApq4HiBVqh4lf4vZJYksem/glnm58ekVv6mbkXVnkCloK
NamqN8jKWGL7HzyNrEyxxa9OhFQTyNyWMJWHn7X8ENW1rQnxUwQkpxiysgIgq6uGsSWhA4dx3zOd
JQyEv67/RoDWJ36vlTGtGUKpKAEgM5izq3l0RuUa3bcCLNm8Gq02joOSRjHn0NSguCUnC0J8ZbdD
5FLj49iLzrPgfPGlcLCp1VVuYvOeyJ/M4VkboUfEk5VXtIwJQrrJl8OTIe+GIuulXbkUbq36jbFP
+8wJJ79PE3uUvsn0C1X9mGRejNtglh3OH3DR3nKIki948OwUufAtqz6kSlO5Jt4KPS2Xy33SKiJp
M/bnzoR3wsEJLaJhRj1NeroEBY8a2FTYJHA7eqUz2Jo90xPVVhq64uL85iXvxY/4SrkxWUqXsFau
uXhM+sPUCZk+Bbv5W3l87EmmycBnximfWd+KHZz2UB7m4YiPygSgFcYhlviikQXR0jhskWlUKcoC
x9Xr97X1Tx6I8hPByeAL5BaG0UNFO50M1kwZz88n41lRWNxMuX1LWX0tLk0JmmUyuhRw2R+N40zu
2F7WrrIbtPdsE9v9+YMgSB/4aVwSJ9aImwhTlL+f9dzrhn/ibPbmpnCG4MN5W5u8h6sUjK+am/IE
QgYFWfXoEDSGZ247+/QAshXQM+FZdniQ3PyrwOYWAdbaJperLE1ayY2aIHeA8php7GNtvomDb9k8
20uTQ3jMp3G0y4f/nbcrCBH8VG7bglKj13DiY7NyZLWylTHxJunxvBVR2OML6GDCgpga+DGxo6M3
XRe7aT84vTtfZ0fh/VmQM/DFc30Yl1qvTgTMhv9UDHsajRUXHgW7x1fOs0xWiSFLbBLpL818CKdd
qQlUPkQhiK+Qt5aRj3rQnBTxmMQA+Zh6jC6MaLvFo3gkFRanBK7IV8BzGrV5S1u07Ra3UmbuwtGC
xPAndJY5ckBuQJXs6SBqoNXH814iQEm+Fm5oUk7ojGFwGU8Actw7hawKYEQEW3wJPDSqoSEBLrCM
+hOSvKlHDyhKMGnGctcHl2nyqqqOyoqla5rMEy1mWVSGA2vHY23ukv2MzOHpXeV1OQsLJr8H8ReL
LAqusj5IEzWDFoBtoj8yOkJIarrzO+im4IVRnKFvn4AXYxxs9RghnZUOvRCUvksmEx2qkL+whFw8
ojVxeRA0aIIx1k6i5aC0SKGjbFxPjoQmgQpN+RexZq8/GpcHLZo6m8aIevpMjqN+X4O0jqQCxN/2
9p87x4+19GiOGaMGr25FH7mq3DhJc1Gj+ovv8cIWS4LiaTogo7qkkijwhN9GVtpEKfocOJUHXlBH
tjT906STewlEvGway4NWvt1rfTaS3jJ3UU8cgr7JKW8Ffa2nW+yZ82OyD7eyYZiyNQYVphaedi08
Mq7e10xeijyA7ejKUNoTa1wsfB4JMk5Oo6uHqZwmUYlAcHT4CZM2GsHTlcmJnx3a2/Emcgd73DEl
0fZeErO0iKxxeDCr2WwGBTYPzygz5mms04TJ6YZLweUgDPaiPeSAATXeMe4rvEXVmcu4FTCCnLi5
oxTXjM9KccP+Shz2/yWKvLghhw/REIdxp8EqS2fSq8SFkjW4bxh7ROFLu/M+L7L227xJHdLJhKDY
T6aDt9EH/Uv6+3N1/LiJslh5mjGpSmsvO6bN+Dg+hLaB4cjXPd9u5/Yv9phPrc5BsFRLoxVAW2PS
3E4/jMp9kdx089cyWOw/3EsOQAIdyhxKbGBtuGz6lRR/qaFjAVEe3yiNxxQi2G7TB/tOi/+K0uDY
Kc1VXzZfz/+K7Xvoy4I5hJm7hRaljg8aKKVNyofUus5o6GipqLtCcBr58RHVnLq2YxwZ41E70vxT
4U778CQSO7WPr+CM3L6GviyMSz3okJVTyvr55vfL7v9Yu7ItO3Et+UWsBUIg8SqGM+Q8Ou0Xlp22
mUGMAr6+g7Rv1ynydOKq2/XgWvVQ1kHDHmNHFGRneGkQeniJbD/7CxfAZqy69YUrexPKSOOVU6dI
6ZW/QEA1JkClK5xdt4u/mBv9lq2DW1kbg9tzoS0vsS2OTlT6rO2FVb9oaitMPZ/D/LWRKwPTJW3N
I/L2BP8x9+DGFq4HRop4znLevK31z6EaW8ZsPTYiFS0dKJy+FUCXEUT96vcI4sKJuT2stbne8vUn
xiUNdcjIKIRZ7/RW/ihy3LBla2LnehyLOnOwmVX0mOuR20+F0GPp6YUutDwTHxuS/yM5/N97sla+
SDkvzGFhDPulFvv37KJz/0DLYMPhrkdLOCuGsMuwn3kN8g0dLh6UEX8j39iuDG55JGdlV8aeTppt
DinKB8s4dIwJ6Ft+MK8W4ZypexvzjIfDf7m3K9NCTb3Vs/A3zMVyfsNctPE3zKWlmzCXs/qXJ3nH
eupEG+OGLMzF+M5lZ1vRS8ycewbmlPfMrw7196Jzrd5Ls+1EdcsMrExObnZxO46wbXbu28f+btw3
1ZFB0rvy+Oz9Qe/qY2fxTuyjMifdKdO3u/uLMmqx3qCM+l2z/IPCxsdWFVqUf7cFMerbMy4wYMTD
afNFD/4oNF027P/OI4x1FxsjKoatODZ0AsMEJssfIdZoibdzdVsZFC5AN81eQfXvj8bdNyyfsZ5a
oe08aCqBKVp6Z/+UAOxjz2joq5CmL8euHHB1A0uvPMw65qUDlPZTzNSGydtaaJU0odMy836J3SC/
6aIELayud0MdSCH6acMAfPwijDVVNGt4yDXQ34FUnh6LyZsvaOclbnUgnhMf/yCt2LqfK4vT55Yz
TqAK+XU/f3Wr/1hK5eN83VhPsVR1XTexrmMUzKQiDXuXaKGg9kZL6WN3YawJv2JC8eQ0kK7iqbvg
ybmsVbkR5b41hj54aOu2dBJrldJTzOMrt3oeoaKGaDBI7mUQ+YNILqtDeEgu60saZF7ibbV2zj8z
Sig1AAzX+dqoyGpKs8LAM+uPixlb+AT90Gt85anBLYJNXvazO3qy3nJrTwKaSJG6g3T4Qg3yy5bk
bJkh0L2FsAnICpAJcvb48VN4Qz++2+KTRVdpk2OTgqcDSsKRXY1Cy6baM9r2a6LMT1WT742S/UiS
/qpjahYVlw+DbVyQqfrUm91zZeeFF1rFdd3zK9rGD5qigZEMfimtBylzX1IDOK3Gj/sQPcYq/2ww
K+g7eRXK6qqIxtvEMfYKesJ9USYiM8m+dNLLxCwuZKOCdOLUawfT1Ur2KULSUSuVgdqj/PbxHpyN
7E62YGXhTE5VrSrU+o1hcjmf3HwCZIaHu8oB20S/hWDbvFcrQ6fbdUirAufc+s0Bt2qZbsvGl9Zb
5LfKXWVsCtls3axVlFWEMSQNBgtY/KMjYhe0qcsD6kScvXmp+So9DuaGwvhZc36yqyuTV82sKMH/
j3AyyhoX4t8Hakm3sRuvbcwt33G+DXWy2ip/k1EGLafqrTX0T+Ek52PWk7VW8VSrIkszlxROueGP
aXmr7WOJfNjyhwnGwUqgerRpjM7GVH8tujaFtMk6OS1CgnO9t3fJPlYwgtCzHDw02zyEys0mXvWs
HzlZchVU1Y2sCYeGchBrQUpuY4e4Kjbdjx/fG7vzBwbo7bWcWD0w5MTpXAGApxqAclJq3TpjZggW
sVvS992+L+0GUZWNi1t0k4CA1n3XdK9N74xoIznFQzkpv04sH5QaRxL315I32A3beWqc+m6Yoydk
3H5Dk1pk0bARs2zdu7c07uTX0zIn5dC9+YiFrxfwwduFKftPJjjPe8OT81jZqbQzCp13eFEQRvdU
8iIjKaYRGcQ8uRHMM7E+1XYqAMT2LXZNGhTanq3qOWTHQd44xTOmnQWcmpD57uMz3NyFlUWzYpvS
dNB/TfAvAenCWbyUFP9ggmrrIaxsWaOZMsxyPIQQ7uqCHn8FU/MucVAa4sE2pH/DkK2RQlky0Jzg
ou1a42i3iYjqUjThQxRtzUJsOYY1T7+T950DnY9f+HDr8j90g0t/b5sI6HyF4eQ6rcxYPEhiF9Gb
yTyh6dJvfmdp2zzhG/ZkDQPqaDinzWKjtTEYoFibGldT8fLfXcU1EiiUfRX1NRZ5w01i6hiihVDT
+cNpj7NxvQOAvWHpIGxcryaVHTX6/2M1j0KUkDvUNAy6BsqELKWDXtggA7YPEybj8c5AxFymIENa
KL42GzDnvo0a1HKYCUYsa43sGAarsloToiz/nCjjXHyCDzOpQSgHd8XK00QskyGYC8pdZtV7Yg7B
kJDnjy/G2SWoZWEky2AQglstUUUlrwqiA0/fBaD/8HKN+h+vcPZBUYfpts4IZeaanJSHzOnn2VlA
wuWhKB+W+ULmTsE8PhHRuMheNnznWbtr6ToFyaXDLbY+ormJYh20SvEuPoS7wh/34d46pgLMXGJr
rSWAWrtpS8dXcWhKkneyksj2cmomLNqZ9lMCmP6spV6UYRjiy0h+OvHdv9hLy+TEIdTQGf75ey5E
GrSBowHwyEWgtm3cHBLNDph7fG2nRSgL9vt+U+r6nGfBBdFN29ShQ0VXBrGtuFlGYQVS0jfewn8O
tTvnWSyLOzrUrkyITK7cZpjXNq9lygJW6G5PqsfEJi96w6/lRF4/3lAIip47QNtiHLmsQdnaVOVm
Eo8paXig8SujswtRxCwWpn43OsalXspvXe54rcIQRJlfETWIaABpd0q8rr0LY0PkFt21cVYKNXaZ
UJ0uopYJsxvuqfV9nrLAkKYbs5s6nV3YKVCSG7u++FoZN6lZg6folakfpOv2esn8SdpB0mo7+B8i
uk5vRNh+rUsi0lE/GrbhxbXmUutlMO4xb3pfOguDo1KHyXpoYnDzmdquLa51qnl5RC7s7pEUyAyV
nlsBK9ODQXkQFRl4EsZ9jR865DdNzyA3OR0r9dqY32ItOTZhLhID7zNywHBXHGnLRVM3flSAjbmD
oCiGNEyW/4RhdONCvzLUddpEBzun+zi/Mubai+2+EZgLcOO5ExHrRhF2edDXym/M3K3sycu77HMj
s8tqJJ/0WHdDqONh8K0QsWH5NYPY8qAhikmzw9S26Ch0MeYnKnc0q72y0rvSAInLhL/WvKuqyO+7
wisHhpTU3itb+0STyg+bLnTb6buV8oDWnV8tpzvaSowKg1hzc20A4mXLROgaYsZwvqeIgfOk3+Vs
2pVds5P41AQEX6ksdpbsX/N4GdozgQfLvL7hu8oePmv64EKYWkRK+k6Hnng9B7x/hkP0piaDnOcI
X35ZKHVnmU0soinzQo1dZMN8NTRKVON8Deyj78j9WJtPVUweTNu6tSwdhAyRWy7c9phXZvFPpkrR
GZOIKHkkeeyFMvTM6LuWpygCEt8yWgyycdEx8LaCoJES5pJWel3jCJJPQWx+ycyXscpdu0ILWLWu
Nl9P2efZpFfQjb3UEHSATlcMre326lM6oDzmSJHyUqCm6uM5emNkuVaqLigrcOq1CHNd5OY3DZg8
Hn0ZNOoW1VNuvSplBTnpvYKqgBk3jDseouBD0iUXPCWXYZ5FbsXTy9R6HdRtLvmrvjge+WI4dWAp
cz9pxn0ZVRegGXxNNPIZtYbOH2b7oEfxpxG6hpM57KWMhSVLHKS0go6gMhHfhUwG5XRlFb0fx9Wu
Rz3GyhKRdMpt8SCnofftMH2OYtud4tukdPZD0wMOJ/HI2H1S1d9KmV13Xet3ZnywsmzX6/LS7uyr
Rm+u4RqvWT/fWS33msz5nKkqFs6sOmw6xWtT+3JChzTtdyRWrlmYnmXNd/qcXLQGyMEcsrOc8DbR
o5twVF4fmrh4z8Ac3szlfKmB+3+o40MqOYSu7s34e43aoZG9gMxE2E7nzvroN1P2idrPKY96FC3T
EhTwxaewn9x21O+ZTt1S+zFXk0+GWsBvuINyPE5eJEpnoizUTU0SCE9KMab5kY7cc3pdOFH0fUBF
ORy+xPRzP1e9O/VKlCWU5szk2DWfWx08HUZ/KEh8HEPMASjTz1nuxi22KnJHTlymTSKZyTO6nF7Y
f5EgI7XnBlmX7kKHWUBsobMjYY66kDPZ5cl1mFlu4oTCpObdsIjG11oqavgtDfN1NWl9iOG6emKJ
3rhrpp+OLEVYRsjumqeq07/gZaOzP/ptxjF12XznU+5Vtv7IZu11GPJLXN1DBuXjOIXZQO3cZW1V
HpuCVN9o5+QiHQzlm5pqvckun0FjPopGm7xUZYMYEyBaU1vKY2TMP6wUD0o1kxKDzfH6QtmKvOID
fhj9EQ8N2MRovxQ2YPiziR5Up7y6lvu8lT4ALF9tC9sOPE5aZ8TXqHMZJig4m+bRIqFzNDSYS9gG
3uoHlaDCXvSfOggoeJahiVjWV4AQ40bzRzqMVxoPX5Cqg7Wnza+z/meDLbIS4jY9aG+sWTi46iEm
UdRk4ZRv2lrz2fjFyKWXyrtwtMWUVYKVlwVuIoTVBNRgRDOZAbEKkci7mo+XUfLcW2OQNMBsYugv
b7wszj27q7xFgC3TW8G0SrROgSt0N87xF2piDp5wn1vjtakajybmy9TzPQU1SdPX13OYuinjx2I0
RJvCXmCYoypmAbWugErcSpK5hFXBLA3fyRx/LOa7yeQi1opnCHhQN2PZKBwNfeT+ucqTQ8lCfPDo
lUUZJProYa7IM2UUgCvqh1Un3tzaB8YbH3RO/mTWQW0muIbVC4+/6OrnUGrXhgWwpiWPbTy4czhi
7LcRujXDXZSw+L1QMvVYitsaxh5pwGHQj7vWpL4hPxVhvmdN5IfsSqsf+ZiKgsFbl+zWHIqb5Vsd
zBtVlubxuhXFoEOE1XrQMqQisvxc4+jyMnSNCZag+xRPvTDN7jDkmArmRISVgVHu28XW6Yp8ZSOm
A3noOvo9uPJ8iVtbx4+oJt+VU3g7qmEf8ubQZGDiDV96/GtwgMWKUrctGp8ammtlzCNDt5fwwHE1
3GltLgg8smxzl/WPTvWqkmRPCBGZ9ZAtPSWwPmNeaofcV4wh2w+xdLu23Ou5sWvHHzbJnpD4uHWK
2kVZfAdCW8SlFJqN3TdSd+gXWt7ICynU6St1HRmxP3Q/MMbumqXhpvHPIVX7tBsP40Tv24bj67+B
7mQHfbpLSlFejpTQueW3snLrZPbCqBGRc0vCAQL0lzN+TV7VXtFO+wYTokD4wQnXQREfZmdw8eIv
McsWxNgFLYwALUKkRF/jdBQDqDpHM3OBXblOaOTVReV3seNKWvtV9STzBj7EFLH5UlWDG5WDF6d7
nZS+VaamaFKkXtqTTIwdU8ZukgTSWslFHr2G7acm02HoEsG6WejFYz8C+aOSI9jSp5pAK+Q2xzS/
UahrqUtM6cb7atYE7epDWoDMIVXxjjrdRaT/LA37UFMb5k/fy2ZyB2k/Qf3Q7fLxvnekP+azbza1
3+AnpLUmtLp/bI3oIZG0FEYU3vTm7MXQzVEpu4ijqnRpp/mkBE2ywTwL/90h2hiT1pNFSgS+whvt
z4lqXKScl1EEMz7MgaxCUfazb+gTLsUPQ2a+NaugZlbj9zmio76Pn7UYJHNOFNRNJwpj3rH0RUuu
G+4cWGLvTAzepTYEeisb5GadoKF1ZPVPYuRfjbq6bcxosbTXcdgHjYZv7Y3L3Hw0iwZNkg5Oc/D1
RsfFp+A2CF2orb50pBXZ/OTkHCAA+ZCg88OH9GjFCGLtnzRsr0Dx4pZx4nZacW1y7bPJm5u+fRyq
1i/syDeSSFQJEar/NOC8pDGDjeSrBkeHAIDFzJXSDJhWePUUuUWufG0MYVSsSgwp2zeztleVeq77
57K5pKoX9gD7Fw3VRZqYXkNsVx9qv53ALVjBJiM2CB1MyZHc5cMADz4es+Y+lZboQnixVH4rSuS+
Dn6bDhBHGAme9oJQzSVDCg/0JZwRV4MIPZ91F2G0L9PEtYvwsoF/yMMXO5sB+7Qxhscu0Dst3Vh7
1JoR1NjQRaLy0ezpE+jBP/f19CJJ7xfdJ9bXbuSAF838Zs/5XluMGwuvzfihb76MmEIuKniaBjoe
E/HKPrxhaQskM9+B71v0SHH0n8TKL+2SX1XtcOsYkct7zR/t5FCl1T3i6mOT0R2vrAemN1eS97ux
li7JvndLwJ9yT835vapDPHUlaN1Al0l6tqaeIYSHsBORkA0LT3L2Oepnt7Ve5iXoMdVVFoNTgDxO
c4/bX7gyr/C/cm8E23iujbvJfu6Jfk3IbZnQy9p4CfEAqxxlX7gCoYzoss2nfZxE9y2dfMRw8Grt
VcngBofhGebvKsy/tgl1AXx2x47DMX/LukGkzYwbWn7Vli571u4r5lznqto56U+L/ixahcwIlSXZ
fWk0jg5e7UcpKhpJ5jndK2ugPdU17gi3vPxYOs0XhTP8GIETF2FK7pMR4raWVu2NtHnhcHosUxim
/KS0zB+0JhXpZB7bTvdD5ezjYgPNdw6ggbyam0h18cea+kKyQoGMFanSZI03fY59UQ4FmKlDWgGu
DA8oPIR2XJ+R/3bFVh3obKbtmMRmjkMMez0YIsvBrouG/uL4yvYzAD4mhitN8LFp3taM7rm6lnWy
2KocnqgqQwBoxjs+W18KK72CtvHGbp7rj54usarFVERSidY0XIR9MSFfNfR4pztzYNjcl52ztX3n
hpSgg24xyzFMm9mrMkzcOvGgEpNjaCf8EcbJdaSBd94ku9QuRRypl3zM94pEQVGTLXTmud20gXGh
jIPMBIz1fy871aqbB7vSbGAKrWAaD3XlRj9qbxkgrXuhG649e9MmadDZVU3AUEzkLyZbN5F0LQ5t
PZWYx4qzY1HRTJTxtFXAO1uetE9WWX7FSasqlwZhdYtrqZi7dJ5hftB5DpaYKCAB5m3+FeHF6Yqr
3VwgL3OP2aFAN6tncDZg2DGOnhXoZjaKW+vSlknBZ8rAoMpQDUWB6+9f1hqhygra8aAxLlX0qWv2
0cwwxbZrncvWLg929vnjBd/v5WrFpZR4spehPRtNGfU8KNEAEGGf+RNl96rtL6sU9EVOdmj1Hjwx
wMQiJUjhaOWPUJXIoIdpAyTzztYtP4WbnHNQ/DDUEVc/BZZ/DI0JbQGCct5YHUunOfRzflkgYiAx
fZQheOCk9o87n2/rMhO1YGZYzvqpWLEykrmDjc1J8Uwi8z5eNHQiZ3a1YhRVRYiLPOW54tYnbeZe
q8WPG4fwriS9+gUr0xdmKYiJBpnsxtbC6BhUBnLVu1C0QkqC6SiBPgMiLhL1u3jWb5KGvZAwerY6
6UN88VoVeSz6bPKjrgfqe9hV/RYzynvU5+oXrs6GpHOj0g7FnCFAFneIpUhsD1jI+/bzwqwxjofu
6hht+oT3jcTVusvOnVxPw9QRrM/lomPyGzsfAe3RoHheBPnVpt73+Sv411VYWey8lBOvOGUBEuD+
5+QW19SlVFTuAb03D3VDt6vdthKTV8ADbhq2d+YTX0t05lDdMqhtrM1nISkbHTRfMKv7G7gMiiYM
RwaOW81QDVxGaTfxGO+6Y6tFV9aUkbadUBJnyIVmUUeRaOXPMWqDvPL18iIclNu3VCQp6DnADLhx
8xfD+bdmzLI4qthoUtiE8HWnAgCHsY6ZvtwrUBPGLviOL5bJ4VxMvau8fI+K6sWWcox17r2drGot
jvvkVs2lMXfxaLNATbw9StLUbtlrSM3SwqPpjMA9Dpfnd5E53WMNWQKRtu0eA2qoSoSvxlgd5sJB
qYomX/X+a4EgMB5jUZr5XdrBw6eSordQHeK2s5HMl8rVzDF247FCxYMNILUMp4PkiR9H41Gp/KZi
yMyXuWLhMHDeWbHfRfUraVrH6zorE/OAdKGVUywa3XlRU/9q6eNdlczPy5BzRMNruGNv4jUXoGa6
sNrQcg0COpBE5UvKT28U+ohubzufYNJeSaTVGwf5LrL6+zlaq6akwm3uFSr0gSXtRoytushle8Ea
8twxtwvLDUjWWXt0eoIrR2lKfSCjzHhgCRq74U4GCebbsNFyN7j51+T7ou+gx8FYbTJ5vkevrL51
5TJ7ZKjjDG05cEsu6EZDBKjZsOmy2k0D6Klmd/YLDxHW0HszFQ/pFUjmPn4279ptq1+werJmNNQm
FFQwMNKRTJhLOSSBplTHXTpvDOieXco0EP+bJmzSWiimgiagMWgTC+b4qz0dUzRhaqwZpls36D0Y
bfko9Mwdy7Gt931tVaetQ7R0AROCoA/kIBW0Dn+AjgEcAph4s10jOm7NZp01BCdrrq5RCvi53TYG
xhY5KqNF5YYprsxVMzKwt03Clvt/cXAn662ujlYNtpNViFyrYj8aR7h0ULSirtpthHVnHcnJOqsL
ksTRPJhsgF6q9aPva1HnG5jps3Ej1JGpjngNPfs1Z2Y5EKpyx+a/MRX/lG767AedLLeKkIyoAo8y
ndAazNTVJOUDOMM3qJvO3vSTJVYhTk1Q4uCNgu+vi+9hKzsULKY7aSSBAwjfxrN6AzS8c3wnq60C
G54PUT7pJAaq2Cyv8swaXZSBdY9UfEb3abyYytC+oG36ABTI91YOE/pn8socJ3Bd2/o3rUGBeKC8
vohSS1RzXfj9xK5NMA8K0hdXo9ldl3LppCUeCP6vTGkdSVm/Mga+bFndam1x+Phuv8HHPvqkVfBU
1ADgJOCiAtIBKXXAbkCDsAs9+jj4hl9gZkb3ml3oGxvrnrfHf23l2puTmlejYYcsKAAv93Xf9OQN
MJKx5g77pApe0UrxKk9C269yyxq1E5FebZ3n2Tjm5Des/F9qsDKpsxAY4SJ1M14hNgiDYYtEeeMV
vCEjTuIWiydI+FHsD1qWvIakvNPjLfaR5ZA+OERrZaG6nKMJF4OzvkV7pjd6YFURgkK8vRnuy/R2
nvb2ELkf35yzwcPJ5q2sVTsmTVdMGYCzFdpyzY+IVZdmC12e2WXj48drbRkua5XKj/3YhmMDw9UF
CwEi+ufZDloKuz8mQDz/dSYHts7WLXMd1MeYCGjrrC93AwFh/NDOyChAYJTEFWqIC5Nzrme7jz/y
PRR58aUOI8wCFA1Ip9V1BChmyKYBAFuLuAvTK1rpzsF8WMKVxbMWbuJadwvBwqJGE2aBLWgAPtY/
yC4WD/r+Pv31S1YedlJxB+g85wjwu4Nu40nmFwsrSnPMMAWD5OLjL38PJFt9+er+NuYoE7xD1Nwg
RWNe/keWANwYm4Hg2bVMCPsYBgfwCeC1v6cRo11Psd3gZPNLvtP97MjuqYCZuyT7zZGac/uIAAy4
P4aKIsB/f18LYLy8oHrI/9Wk3Nm0+3S11anxBiBo9KkW7/5r3rpy/wOETjb5tzdXW52ZbZSQTSih
HZrYgCpxNb4mhRGD8j+CKmDpWWT0BgPt5z6BGjti1A5ysDQImy125HMv9fSrV3aokq0V9UsSQ+1r
ZK3CATdXdFFb36KGbjits9Hu6VorM2TLLmvNGGZoCKafo9cDp+BFfgfB1Pye9G6HEnv96eO3cS7Y
PV1yFUOZacHyUGrImVTpTtrFnHB0LmN0Vw4TG9GFefh4vXM+8XS9ZbtPvBV6In3YaIxDGp17E2aq
OHA09sZGvgWaawNzusoqkBoq8HhDwhdKXnV50QH5+AiIy67IxydtIt9GjmpNJbXHxLGPvLG9NsVT
jVtXNYOXTRaBo64Q4MkfhhN/L6LsC7LwJ61QT82ke3QZDeu6x6mej2lD7ouuKcXc9jdVadRCl+lt
UQ+Fi9nBO2sBWQIuALSb33XltV1iPqzSErS2U49Y2Z2ptWim9hHAQnTfmU3kAVlwY1eZ9D/e9vNm
6cRUrMxSx01TqeG3qfhnhLRnvenJ7q+J7Gqo6iqbAKRe+YPXZU8sqHcYGA7a7AndWcwybtbIFkP3
/rwBQ0ONnCH5WH0dZX3W1R2ChbR4TJ1vWnGTW5dG/SLzp7BW6O0DY1Rfm/nXj3f1rG0A3TdhSE4J
sVaXubHkqDqrLHY8hAPTyDdoVGOCCVa/cTK0OI27j9c7v7NgTQBEkSMlXlfDtVEzxhb+fXHhrc+P
/GsexOBqf+txzFexv1kIXHbu3c6erLh6SSlGckqURlnQl9ro27UuhV1jRnI2Hi0VFS5g9LeZxS9j
m312rO6Jtep2budC2GnxEwgCVMBofqwT9TTw/DjF5BLl243LfS4CNm1iYUNMhr7kylWUBnGaJKPJ
jgDr6BtlGaCCN3gf7/3ZjThZZOUHoi5JogYd5V2oxQDwm2DeQxcidnq3MQtRTxC4VvZNYZVbylvn
UtDTr1s5BUMCK4XSZLFrMMgg4lYH5LJ6imsZ8Gars3zWOp985MobwDg3BQBCPKgA4ElROey7yZX9
JD7ey/PO/WSd1cMB50DCE0DG/1XgcvaVniy2usKoSOQ25DxAWGfPmFaYXAfZCxilwx5p4ZBtXMb3
IgAINk/Pa2WLQBNvNkYHPV7U61tfR/W6AuzJW3iIs/owuvXC/PFvBlqWdbmJGWNEnoSvw/vaNIBY
j+HJ/x8ox7EUxRgIATkkwwzN6vjKrCyarI6g01C1uzanHlU1oDLzxpM7964pvsekDhiKrPXEiWpK
yrXUgo4KkHNF3IlkDD6+iOfeFsV0G9M5RjGc9YSJQwDkZh1osqUOEE9+DcTyRL471aZswblIfRlG
0zFggkGqNWRj7ohFo7qPdtD9XBj9f9OUJC7blf7Ye5upwTmPCIA4x9wRGqjvUBoDpgWK3sY41T+/
DWeP6WSpldHI266WOgf0soJio1VgLqKdtzbwnGE6/ZzVjYPgZ2w1NigHbXox2z64qEn58vFdOBsi
na6xshNpTlpbhRjzbP3RYwE6MV75zdwtXUV9M2JZfNLar54utrIS0QCXNS2k4Z33mxnIvuIe5p2z
g+nKo74nW8KDW9/3jrgTQpGSgWE1MNP+Ie9xRnGS3NfOiOIhqK3cTOaXZMifJtXf1qWMXE3v3Y/3
+Ox7M4HEgHmi0CNeeWpdjVYWFRT1+y4Y9bsKaHKOgYhGbpEPn7P5mCP834VW3rqh0DzLWYwWsc21
nXR0cNzTQkIecxz3GUubIBz4Z8eG2tlsIN9K+j3mzx6qprylOa+Cyqqjg9Ki7Ib3SYQySLhRWD77
aE5+4Mqr08kg+lxgGguwMwsZl3ltTGm84We3Flm9zKpXpGo6CyN7UZCaUL0p7Y0DPb8ChRNgkLSA
pcE1P0nnmDlZ1gAy810ZE59FDeYjqg1e03OBF4X09n+WWJUdJkUouAEW4VGG6WR0WO0BczGA3Fn2
niXPNNxBLNT7+J6eDVCoucy9Mhs5xRql1fXJ3Bf9BP0C1DpO1U7/ZOj77CZSw+IIXS3LWEf1M0EG
mM7AuMyW45YSwhqZvdFaOP9BJ2usjFuDo1eZ2UJCoPoc1dIbp9uoLb153mFo2S2SQUzawZYHcKCk
Wzn/2VdvWSbmDk0d9c6VrcvaqLTbAQy7toOxId3v9G+lQvFYbWCFzjaAoafHbNvW6YIX+vttjCHM
UzgaqEdM8Lh6uh20IFXVdBdTAm4EjYTSdTzZoxK3KYd51pyfrLzaXjNPITDV4Qh/VRgXpfUp8CPX
3u8nsdWgPL+ff33maj+1MgVVLRug9NkFhnrugUOPMW/e/zsn9ddXrQlcwepWd4B7R7saFX6wchDy
37NyLKElYj2To575HixolESFqgVN31RcWPMFb3ezsXFNlrN453pPllie44nNKnunGeoehDhmlO8y
CkgZ0bhXV1Z8AV58DPvlCYFqV7qx7NnkHZOplqEDxoeezOrYyqT/rVhnicFb1EkwlMY9UAwvLt+G
WuPcf/7YjJ2Nmv5acd0Eq2otae0UhZg8uZybY60eZLL/eInlR7/bzJMlVg4gtEIVc4Uxei2mGCtq
04M5y4vGUJeKxAGPU9+o40s7Kw8fr3vWZp6su/IKFdeKtp5JuUvA1NaxAJX4Ddd2fvMcTGkDL4uZ
+pWHRqG5lWUBGMCYJsfaCN0U7m3ATMjHH3K2Q0rZX+usnPSEJnZBQtSuNLyx2Rsf5OsYgIA6MPZv
kprZQfdK+ScZ41mjdbLyylz+D2dn1iSrzWbrX0QECEnALUOSc9Y83RB7V+0CAWIUYvj1Z+E+3V0u
VzijvwuHI+xtKwHp1Ts+CxXh2WJ2CW2SPeRxQHeRkPTm/trRBrXb6yn9H/eKS1z0cRCL4UL4+8Fr
bZvXA6Y00Lc3hdkroEItqk4YbbpvHw38DYks1/JRBoo943Pe/t+RD6ttcZEJoLbHbDSv/339ykE/
y9JCdGw10sVh2a6AdNxIm+v4kR83z5elvm9PPYuOpQhds8Q4kWI5t265GStypXf952vdgx/JUdKD
SMO3T4gQr5V8dR3+E1biT2eOmViIEo6g/3s8bguMx+kG7y/V+jBU1mPHyytG8toS394biLdza7Z4
b16CcdTmIamu9Kj89GG+PsO3PTiPtnLRsAvQg2gx7oECwcY1VXjlTK8/87tVZIj1IQEJvhryj3/f
acLNIFNtJ/8l2LQWV+HT3RU7Cn6PcayvmOAfN8GX1b7n22fPKiy1IKqaNuj3xcjxtoj7EEKFdCND
L+TmNZN15fG+y8ckkrbmvMYV6EtsAztsYzd0wM4EyG86Z/tsiv/9ff64K/AaCdJNHIiHb6+zZihz
2mhviKv25GRuUGGI6N9X+Mk0wdF30T5oWgAifjP2UkKNFAK2MMLgJpTWs1FGxrhr5cUZDjWyNhiO
/PcFf/xoX1f8ZvabwfF054Ii+0M19T+rSn9d7ZudIKk3USgDoptCuGEzSsefzDnyuBH2CZCuKegK
nW+7KKci/VG8XHnW9VB9Pw5fV189si8eV9L2Ta8k2NkCBGT0V8gI88YgAz9iEDrIkWG+Opvxo7P1
dclvWyZvIaTbrwzU7Pif4Z+ufdB/IOwqh5deBjWA9XYRh/9uMvgvvNXV7XPllf6V7PnySl2rA0or
w/bpIxuNg9ADSuAlROhrWu/PfN5fqwRdOSF/Pf6XBfkygFcD3sKmzMd3XrphTu1Tk8xbUhUH18ku
GUF7dEavBa7XHnT991/WhYhBUqFvev2Qa+L0f7A1LlQrMkjYX+19/8nYcGJzFJMo2hj/Qop+WbBG
uR/8bOQbUseMjczdiKV8vHIgrq3x7aF0Y+hisiDznLyNkbxr7p3UN3qf+vrTiupNEww4idK/suqP
r/LLk62/6suTTalIoHSDQshCMSFZeu526KAouHQbs5zCRdLSn1S+7TsdM4feK3CkcrUONE7Xbqxr
v+SbuTW4mK2ixy+ZNukWyJNlawS52FHfCgCqAAl2VFc8pdXA/cMEfXn2b+Z29magHUq05RgjugC7
Ic4Tw9f6zlqnlhIvvPKqry33zd4mieCCriVwb+vGaLd6/MGpRxnouuH7KTcAHKFtehaKJv+YnVhQ
sIVYOEozK49ALpVvW2zD2S86/77yiD85AV9W+kdwabWTKju4an3Uo7U96uMC2VbwOlcDROvw6oDG
T1+Qo0izum+4ob+9UlDeXZWijWtjLWfWeH6/0IiBlfHvj/WTf8hXLBeEEhnHDNXfz4jtqQSTm4hn
mXgcnZs2P87XfNy/4ox/7MUva6xv9ss5pBr9Y/X0l0zjGFnHufXrfdZsV8ERHRmgS44bO3A3cuOF
c+qjqb5k4bXhrR/3yZff8M0C5aLwcpmhLxfUAi8Lx1xvp/JguNm1k/DjNvmy0DejU7ZMAlCEbIve
dLtVXH5TxJQAdTaH3Z5safWf2BYMmaIEylFsQ3Hv7283IdKuTNmszqm9yV+sLUPfvuHb8RyCwFX4
w2+RXHvIn3bNlzW/3/0zLSzpNmMV05N3PzxRpB3RmjbZu3XyI9uSA5H+nFyPqH+yo1/X/bZbZ2vs
htJo05icVmaiY4bpfqBgvTtQPxja/fUg/qd942DywwRDjpN/tPin3pw1i434yUzubXWi80O7MmHq
a1DndVt8OyOWjSsYM2+ui4G+b/vTdAuUkCysI8H2aFXMADz795P+Uz3sb0t825mkVrbj9MALetv/
s1bNtcf5duHNhLWmGhAxfR3i+x/1kf9wPhnAya+v8NuVB61l0dXKqeOu28ryXBHbr/g1qusPO99a
l0HpAl3MyO38/bT1Ta4X7BIR990mnV8dKv3EE1fOF/9h1/1tlW8WE+Px7ZIJo45ZCvWb9naGf5Qh
W1XdAAxSQsrFBFH5YKS+82jJqG6DcgBww3ef2yyeMVbf+uStEJsCDg5G9rrtJA7OfZs/mE8eaDug
QzF0zwegTriYYU0jR8ZdHpijn4y7ZADb3fpAAJgN/kzugU4Z5Z1Mtr2U/lJ8Lu4rhvbUGVgMWFNp
A+QEyhBY5+XvROToRNpPxWGwQyBAeiuwH/59E6+R0/djggYG9JETB2fyr+Til6tEchArBrbKWMoi
bEAzag7mhbp1yO1jlukrpbgfP8OX1b7Fcaoa3AWwtywWxf00976Qd1MNAzfr4N8f66fjgnYJtKoT
BnDq99yrlYmJ2JgujbUd0jxFkHqtTWfN4f747v53kW/nYxG8AkmjTzadzQ+Dkdy57pT60AvYe11x
hETHhqhlZxTlnzw1okK2b0UKEFexnEg57ICUC1MyxqYJkFvmPACBVfvpkNyCpXypm3kvnW5vF+pE
vOySWn2gKQNAzz7X3Ihno279qgCIjha7kiUHk7FgoDysRHqyybB183sM6+xM5zzO+lDLVsRejTHw
ReHPuUJgnCQvg5INZ2nGKzWMUysE9BAQnXpDMyvIGnj3hbkpUgrKSwUMT47JNfB2VPac0EdAyJ8g
S/3a1Py+rbuoAXgcwEGGUvwY64RE80wO5fjqknnPmjr3q7mBzB3aFYCMmkYIf+Z11BqYyTOHDTRO
/YyceW1HAj3pvnJL+CwL5vK9ZNea6Z64E6g8DKyAW+YRjCrlzlM66LehV498cn2+5LsyNfdc9usA
e8h0/g4PevLbhR9SYwCi0gDSpZzvJs2HIDUE/tJoqZ0gzfGLAeITNFX9Os4IhNO2uOEecrr9HAEd
HmnPuc0IIg1Qn5ibbmme369EA5CGbjgB5ajKbkiVbT1QN6cCLonTYaqK2eHEwPxxwLxDrgs1PDK/
SI3ExdgcNJCOfN5RmQGkx08jevOIyQ+dZ/p29avxBkBE8hosokdP0XhKzq5b37U9escXa4eRIED/
tPRXbBFaFFZGXuuDUxwbrvWQTQzsvmVvdElcNL/RwaCxFFz5JDcdv0rdHn6v8Vbnt85kajRFUTSK
mGiMujTjxTO5zxYWavd5aqxwTIcAI9a+pTVQncu2mkiAJqv9MgNOBYQnOg8eEqC9Euvs6Q97Ku+s
3NvaFTuYXg9kabyCDCn9dJYlsLC1+lwC3yQQPR1z8SjNpzxjmMwZH3SK6qMJhmI+RpWp7rh5tID1
gqcQEPz5od9RxO+9B57ptOlIvdE4Zw5cIpo1B6BR0Y8CGFMRtcOH0WDImxfRYFa+cOAtYnDYK1ls
lk+F9TgMtj+PD2PT+6M7RYo+Mmzpso8zdO1kLPVph5ggu+tz5RuWFdS5dYE0xFHUJ5DbQgUmCNBp
vpxeC3fZ1hbQiTbIrv0biDkp5M5AXJt/L1BolcOrsiF7XPYbhQPVCRagbyUGbszHDRfaRRM4tXWn
sl8dp7sBX3PqJ/AaJ98WL+v3RBZzk3B3T1vIJqgu5OWHsvayraOM8gjzBKGp9NluKYCYLxUxAYYj
gIA9abcIpgnMvOqpg181ZWctxbECstHMUZcp32fPPrqt5RfafPRqEljGCGn3CSk8KyiMHsNfn2Vv
B1YlwsQVB5rzcAGOVs0scr0ubBwzAGZNtjRaa3NVSvY9mtNtHtcQNxlodfbsaVckfdhlFsBpILYu
zssKgNQIZjWTMQXyawUqduokzAqdM2I34qO186Hu3xBRhW2Pnhr64bJ8VzjvvZ2oQJRomwWCspuX
QM4fDbBjRu6EWTb6Msm3rlOE1khjpwDIU57LTN20uMv58CITzJg04Bj1LCSAtE0EHEilDxMFsbfG
9BR6DvtuwLiW59e0RUU3j0Vy53UL0JTgUgFE1vpd+dgmmS+RYOG4zHG9BgxeQgoDihgdt7bhK2w3
tzXjJp8CLzuVxnLMK4XrvgOsmEVLm/sQx9ubEBRLppsy8+BxtNHSFcDwDRt8liS7VU4VtPh/p5ij
dO7sOg3SDipvrnWpxhei64izS9bqOwk2HDYVzq3yPWxBmo7RgOeqTAy3jWPQVRDfcX4N3ePAjJOL
Xo0RWI0GysRN8qnhh0zpeOhK4H1dUNLRmWaDIqoTGS5mfqm8Nxi8Vybcc05I7JbT0dbGBbcsAGo2
JkmXz949J2kWSciWmPrBwQhkuvCgaPuonJ85vrqLUW63xMgSZBYaTGepFto48lDhlDpVB4ixEw6K
7hq8M1MnB2Owt6S80KEIQfFqemNf2YdyEheIX29qYm26RsdjDrikZNBjK8w7K1F7RC4QbEsCMv3p
K3rwSmjQgnPL7RvHhlAeKNh12oKwiYukEreV+5rkuF28e+FcxsaOmh7Cw86TKcqXenF14MpkV+Z1
HTQcYp18I4F4tAq84DHfFnK6LUgDmKP0+9EG6RZTr9159HB7kZMSM/JATSToYWrfFRRAwJLz5Qw6
4fuUs2fePrQ4IWx8cZM32hz6ll/QofBY5viJHmb8cbFaTgNEYRn2YNN1gENPZLty+ewRdM/CDbI2
w/9751RA0C0qNgyQPvupitzC2tIuewGrLVpgEknqgrVh7GcBVvMgQ8mAi8uBJ2TbwrtrpBPYysNN
8FTg4kWXmr+MblwtAk1XYGBagIYXD8AfBA0IdzrxfKCz8Ecmn4EezegfMuwEwTNTcFpr2wqLAchm
62xX3u+iL99TGKee8Q031IaWl7nCcxRDCARcUlcHw0K6dbyd1bv05md8BXShvJl9H/awj1nSByYH
oCNDG4Or36wEDX4zhJS4zzElZRrD49Df2KW4yPxYChjx4ZlhDABHBTw2r74ljoPrfSVnZxjIfVaK
wolP/aq566GB6evZ2asS/48pqrzmbRByl8xO4JDiOC6ABnK8K4/+4t0HHT896DkN9pvJ+S5dTN8C
qMiYfnszEJFgfw4FYHgplGVqF1TlhqPvw9q1+tJMBUxcFxXOtIWyT4QNvDNQg0zVDemBXsqnQ8l5
wIdtN4rY7oyLXWSQQFdv44jUN/E9RkNde2GFdqpGwWUVDU5R7zOvCgvcF7k4OvkUtuLN5dWmNxgy
c8NWuQgi+qNGH6Jt/hqnEwb99rp6kPZzSw2/65DeX6qDU8OMl4hKJvOtcC8VRm8N4Ag74FrT3tsn
fJuUKMMBBu6NnwwRc5mlu2UATHvMzqt7OHkPBEjDrgY4xGgek0RHjfsELDemLTF7CjWJlIDbA+/V
zvxaEX9ARzcDudsz51AzFbWgKpfOpZSg+UHBQFT5ne0ZMEltqLssSpqXanqZiwYTA39cDEWsSFaR
3FMY7YzKQAJPKUcAtcc5cLIn5rlRUb8xiawMIi2hXu3ptrVul7GPagtdaPpo5istdfYXJrd2BsBJ
5cQY3ApqG3ZLAbJad4HVvCSjs7dK42R0DMav+OTLM80gZQZbgnThkcjufiJNOMsBp/TZBveYz3Jj
AOCMcy/gIQmIXPgVTqus0N8kkG+AdvSiIukCx9t+lOAnYmzLB7FtJ0rM0ys8TAVWrYsrMDMOkgJz
aS1RMXbRPEkIL1hArlbwvtCVZSVHYE5wpu17yfCrjKULkrkKesF0aCFiA+QpnJqtA/tBCMjZiR33
oFE2/RB4LgXiqYtNd4pN1MqAEwe5OG54HsKhCIyy2/QmXEojjbL2Lsv7Q2cu/kDyA7XeZjqGzkQv
aXo/qsRPAIUc8/JpxWky9zAq4KDARUkAlSzwYaBPhGvfvtcGfhErd1BePjZeu25lsEYverY/0vzO
Sr3dwl7y8ZJIDEhPxK+rzB/5k2uowMKYvdmBEMnR/p1epuQuIXk0KuWb4F/bhe+0XtSmF8Knp8S0
Lw52LpiWl6wRIZnNj6VHCIEe/EayeClgUd1PNDaAYoPyyJLGHhW+hRU7B+I0nRl1XJ1ks4Qub0LP
OEsjC0anC6eMHfl4ZroPej3HWSEuy0zhxo2BqB95Px28YWsBbTrNW6Pzgrw6AscDO/kKOYZwyS6T
IpGovahY2EEZf9h4ptXs5zbSh8NuRGl9WT6kCYta3oAWjC0SSZ1utQuB12YEvZ5ubaMJbQGvhea+
12jYeWc7oDRvmJ+j5kFr3s7VacH1RtmblnCD8w8K8GSW14EAWHaBSOoIa1LL5NbSbuwI7zSLF7YU
wOMqJBXssDTp0Zxp73cFhkLH/eggQZGYUWYAUibFfg186ibfkBZN3uoG6iNABR1NlJNM7H7DgH4B
aN3U9aIKhOeFbBPYh8KMh2kKa6Jf6gZNqCnY8RV+Sp69jQvUAnS6Z0ksShfA4+aFpRjn08Wji+AS
qMF3ltE/JeF7In6l+CpTauKifU/sQ1Xd0fKZ5GhCaMUmrZ+rykRAgJwBmj9Jkt1gNCMC3w1wi3Yr
qh4ktxrz8Oxe0fa9Hcld76jfjXOTd/i4wOQbTrV1Z/W0zJ6fGqXP6l1ZdLezGOOW3MjuN0KDA8al
fC+jcBBR/uC5Dob8xABqXfDmmQbBE2Z5w4wyaCscyXZ4li3OeOqFHeD/whyPqWKHiiShIa1oTnpE
LoM/0fnsVfbsex2QeKpx3gWFD4YZ9zBledhzHTv9De0QtArEbhKTJOlSgYFOwwVjtQBLRlUGVYBl
PqQDVASM+SOb3nowm73WBQq7BzvYhdDXtuH2g+47n3UkmNtNPbIINEqfZdW5XYdOHV8BWMrZGzio
NxkigdkefQGB3aGAdI61dUxxSB0kxMYBJ2L9tiWUiBRyZ51oavjp9UVPwwDfHoP+BTCmNEluGLph
QLBGnwpECmdZIYf1jq8FTKNPvLHbVi3ODWagewt57Py2L2/QW4iRn0oBurrEsoC6IJjbPQXyRZ4r
zuI8XW4d0e3qRkfUUqeJFC8dO1YKrY/ercjLB+Zlv8jS7G0re1oAoIKl/WOv2nm6WHbUUX8MaYRS
3S3FCwQyNlWDaEEB6u73hQNKPr+kTRqCgMwRBS25hbHENjLaXQ/mt+Lea6LB5c5PKzBdaY14kT0I
6QaudUdwF+jpUdm7LjV8Bxd/QcyTzHAz4scr2N+iKiLKk33K+yfTdkKze5lzIKsseVKIsZsMNriT
567HTDq8WbJZQf/VwJ4nhhlfGOfOCisugnnKQoge3HriWYo6dtsaMrNtnOpTuiRvaQoNg/klhUhI
U41+5z5ODT9YkILruiEsYESc4XHC7WRh/MlIoREybHuzPGeOE4+4BmabhRk7pXA8agP0fHMyj7XS
ewvXt2E95UO2deRyo9siHg2Cbioe9ZC4sPUIZ2UAFQtt0bhMJ0RvOinDUqah58gNx9vS2e8VQ5Rh
0LPPfbTijtBZ9dwXEykEkor73uZnN5NjwAHiBdmkQaam/ljy4ZOnas+H5lzq4kJH17kVzGmxF29T
7kTI+UCihCKGkgoMxflQuflWIAYaPAe3Go+dxEP8A5/Hs3dGzY9eyjeDseo4INvTiiDL8w2GS+Ef
tG86dZtQ4N/6RWntGmXAuUi3KWJLhsax1oRXh7yV3UM/b8j1m0p/924VM9y9PgV8OG9fZhtwa/w6
hbGIEmPgSLS89y2DekOBCN5r32eEH9Q5ad3dE77wMFkmcC515GSPHq2CIZsgFFSgbb/wa2M8TkAR
5ckfWZHL6hPZ5I3CiRHzc4cQ1tECY3JIXHgqqkYTN2cDWeVWhWrmJ2KX/mIiodeoEFyBO6tFInqN
xJ00Czt3PlhAqGN8Q8RJegYQENnuycfw2rvm+HIdfyBIsCCTBvfSC5wSubi+P0nzRZlzwAsbu+dS
rUcdIjBun0fuAG8sYYj8CuPVEijLoVhlnUGK93ur9kdMw1gm2hDcBP8YrV0jRGa8m3SCborcTaO8
dAZS3sW9A5nv3By3ReFu3eEFJwFJpy7ELYUr7rMDSd6sqF/1Y7T6YECqT8it/JVYwhWvxI5xfvLI
jmTlUcw3VU1gn2idI1FDGGjnC/jT7qmHmcUsz1khwaU/ZAl++PDSaXGw+Wk9HYuFscDeOC+ERC3s
kz2X277W2zmB49/wLZeTEzlGcpuJbSV6IN0npIBa8E/wH8+merKb7DXHpc8hrcEqkiMAHP0SAXOq
K6Sb4sa5b+w5zCCd2sHA1RiH7UxoYyP7VMaLeWT8tdVOJBDaTJsKl/cAiQrxW1pTQNy9vSiI5bgg
J86gUxzHtsSFuwCPbm08SE4n7NFyHinHTBtD7cG6Qw46sNSmtwdMBaUBywzklphPVHLyEP05NfDb
MMH1gnbuF7zLWkERBY7qTMEnbQYYNFkEYnADIYtDJUWQq3TXLsahGnTcDirKrCUcsnJHU4iNIKsw
I9KxRoZEz4pOZygD/wLfEXq2HhQjkFhGbafNjJDjh5gwRIDdD2l3i0dXpryR80u/eLBf23JqgvW/
sy19z5OHZFj80bFCNmw1IWGXq4BwuFIa1y6KhSDVwOhkG1uh1p29rxoZC9hCyKb4FcL0zoRoAzl3
9aVy3oraREhCgf04DuM96fa1yEK3zTbLQvaYc4yRa/HVYAewbIHDDsz5gFTZBTCyYO6OutlSBfUh
hJOjeKB0b8/5FoI320RYu7+SXhOCtv5+tN3IkG0ZCiM/jJIdcaqQYdmgsnvMRoikZCoX2DclXLtH
ozsX/VOJK2OZThN4uMioLGA9QqGgeFmKXzkiIEVQgbmAT4Z9dIv2O3w6ESJTEOkC17oE2wNZQGPU
G6N4pwUSbMgBjfIt1WDl6ykQbIxyE/aifi8UQ8uO3A1IqDbYSoTeLpU8Gssd0UhNE2gc5cbk+XAX
RsI2XSIiZv822+VkyiTqe3nU6ZnKNLDLi1NN4YRGMY23rLw0MtK3hKtACxS7ls8J/wQKT9AfgWpC
Z8PzpWejSHzJHxnvb5UdL4PxiBx8mCH8lDic7jM6XXw2idOcuIFR0Hu+QEaZldj7GjIwCPIbqGCs
EPVprY8goeDhOZErM6dfnC6xNaP6YLGQp9UOhKLIqO9KZOWAQrmIFOY3hZVE65mfI90nhA3blW+U
GKLKtg91MQQ2MnwVU8iP3jTI+C3AS3sUsZipPlKzjkTx2YrdYlVRMb/+/7wlnih2xRTmQ7nL8ibo
cWV7PdyZadw7xAg9OOQzyobMNJBgi0ukT3IQPYppOtDpcSI9tLHyg12gbFv1wSqZYPYptGiWjUYB
oU/aBw5PAvFMgxh6nGJjMmHzl/ueQwcjF8hWD+8au27y8OZTwEf8SiARBGl4re7zFH1BneNGlluh
uAif2OL1m2c325oj4Z8+YyYa4VG3ceG4OIXej5DQIkjxC+PE1/vGxShn6u5TXJe0nM6D3T+MfDdI
wFtbGiwceQnMb7+OUiLxij78im5rOj4oOsKWIvxoWBsNy2+6IK9jpGfWNQfJMZo6KhQ+/2TVI8hc
mwHU5x6Mmqnfl+UTb4u9YHmQNHBQ1DaFf9Kps1bszIz2tZAgeNUaHFMFP8EsHkyu997k3HOWRHoY
o94rblgHLZW6YS9sTF5NiUSJhhyPMrLQZOJC03QnKtzMxZj/mm35nsr52OU1SKrafDYg7UKcqvYT
cTMvuZ8gb2OAWWtk0EmCOPyIu4yI+aNc6nuPoDuyeEbqPLR7cSMlHaA/gvAGnw2UWzuhfj/0T1ZV
HJ162Q7MvdjmnqpnE5srYzOE5RBQocoSzLA2mURpqiY3tLa3RW0cPOehy+lJIUzDlSsNiHurPxlQ
sNJ+sSkqaOhIcYtQSYC0JfonDL8nWzkgme0cZ9jRekHriPUA7QOomD0SeGhoRoQ39mvNo6xpcw+C
Ikn3akIVpJofbQLBuWX0fDt3A9LZm8oQYVc1sbtC1oVxFBJpXImy4mIhNVHwCHV04A/OLvqz0hHE
L5BgLf3suGLPrQnqR8MGQil/5ZFQ4KqqegvJu8G8LSCO4kHeqjS6yB4QTaNnr6TjhrI07Iw3g+OK
Tj4a/I0gzTFLim2OogfYZkOCEPvM7Doc5yIYIT4zjo9ok93kOYnHzPMxfubXpAhNJCPcBrdDZu/r
6cJlvp+ccTNDbwnBOF461Gjc332G0kCzXTj0gJ355DTe3p2R9p0JgiikTicnfy5mY8MoyMwDO2Te
EyEmsoNQ76OjDXNq1L9E/auyxzAh6JGZ9ZaMUOkorHARDN97guHUW5d30FEbwrq+WTznUNEEEkT5
L6PTsOtnFx1TCtkAT7yVhb03ZX5xUN5UrXVTr05EJsOmwLeHuNiQn1dBHBMSNDYVwbR+SDKRc8WK
jdmYKKalSD2jIrAk2xTWpLSRWQZgBA1TEuk4ZemDKgEqA8Wb22D0V2ebTdGAsmADgazGvPQucOSV
ubPr9pDpLEJKMjKNZt8hyU2Ss+T5Y9+cjKZ9KbIJLqv1Wgw3AuojVvI0gmjcWumHlbnHhI9vI8QC
dT1uVFki5IPxLLOLldS30KLAAIOCrBcETBIoOiLnf0bi/NJ5N9DIePAKdiSQ8BMGP6nM2NLe/DN6
KSh246ewxZEZxTGdoduUdVGbpbcjNEXWWugwKXRq9HDxUbe1HqfhbUKucJg/6bimJYyoNKf9Ks/S
43rS7Klwwe9dRLTU0JiZReTKOk76ccdbqAXx5tCIalPUM5AU9UYuc0ibBWjHbODBKFDElLZe/Iak
B02We+Sn6tDqcCsKK9uZSkRDo0Y/tVE3T8ZbNpDfxIC3WHm+miAqVLZORJukizikuzxj3E6sHEOV
pRBqdHBfobwZLCJ5Mr32TZSWjf2Z3go3b/cc9QQL3dH7fq73SV9HCGfvWwp1xckAkjmTu46YaxXn
2DVyjyTE86ohJpt5Mw+QwEKYc2EC0PcCTkLfIceRCjP07PkyEWRtZjQLcH3sqPkMAdNHB8mBvm4u
qYEarlAr/Lka3jIi/xA6nXuZDn7DEf5kefmMm3pX5eTSDOTBXouqaWK8QGlQoFBv3tgOxJ/IeNKe
3lJdnPoeoS+KB28AX4GLq9Wnid6XhWYTKrFq3CYTUp0g2d47PdIlhVQRLfpnyN9cWpREpOxjuqw2
ulwQFqCfBcj0JMAszgkJ2R3Apru6RYlQjU6Okpx6AZf0iU4kNIh17isn5JZERq0cRaibSUBor713
Hf2WG9lF6+Fia3Zx+nTTOf3BLe1b7szZ71kjzYxoBnUreGrUQbrL5LEcyz8e5VsJbBEd+NHEbx6S
aW+yPzovNkbVHGpRZ0FdyO1sugetURUl5GlN8xpZlkEro7D8Cjhtk/TQJNKIxZDXesbb3gyYJ0eG
bDp0qHLokm4Wp3tUfYHy4+z6jQDrgbF7qDL5BboaioS8cyqPRTEhNYicuMiA7iad84HKcDBV6ERA
DSLsdRUgit4LCEREaTf+btohciFRppE2SPppbzQoCDsA/pe8xAnJCWJFAgFlG9MVjvlZFlhParIv
kRkAab4JPFQtS+O3A2buvFaj7I49Nkt6MScZoSiwKxPAjlNIyDkY2gs0S++tDApCJRqpcK7aQC7N
65ivUl24vTUBzwzVqLqp4qy01AEdgiDzu2uXRpc99yWKrg5p4ZeJd3th6FZoh1MyqnPLxZtOZhCz
G90EemH0xPMSY+jQiDIV9C0hI5ZsvXwkO0vQW4LQJ7cIUovg4tbg8A3d/ETbAq0Q6iUhL47bxtOS
b7N+Do01KSqXmOHuLTWN+JJAmC6LclSjl8aENkF6LFr3VAlyLpApkhAZUkj+Qld0x22IGo/cd5L/
R9qZNDeOLNn6v7w9zDAPi7chQAIcJFITNWxgmcoU5nnGr38f8rZ1qVhq8d3bi1qUZWUFAUR4uB8/
fk7looy7juRfi3irNGTrSkx3EteNYs3bygh/xJJqdxpcniYK9tJAXVdOw6aYM9g6tENHHI0Ig36n
ry3K2mmUaMSraBc2dkJ9Vwiw3meo/9BEpFXU46FYxwfBfOuRhMC02mnn/KmjIxkPg4j2lrDuCkBQ
KVa3icQ/aX2m/e4Y1eAZVbatop8zhDVRpZ5ojWOmzOe5nR+7Ut6IYMcNOhdGGzwbcuxkvrTpY/H3
CHqhZoBAqd/fTaG4l3D5HPvMrZLAnUYufEILZ2ZbmyEYvwmwPB0jBXmvNhe2PRQwdFnOBtQdsg9S
cXGjqj5GiTw/oljaFK5DY3CLql+F4XibFRr1pKnv2l5wZ02yyx51Q622K2BADbSynIp1nFYOf45/
H+kQ1L5AxQqRa1dNg43Q3xtpcq8oDLzjhRb05V7vtHdDkNbyaLkGQFXWN2uMaLh/C8jTMCiw7jBN
DXaIaVvp6OmB6oKeH2Sc41Bs2+Xm4gSFYaaPInBbwvxQvJ541ZEetxE2k9hcCcwWVzxfxqix2qdr
5CjWqtHQ1BYczucR6hfnAsw2yzDbYu9TynlIB27afriV2I0a91HQtPYoBjeYt9/6kgw1TA0hwLQ3
fSa7sKhO8mw4cQ6qJOSOnPPReRGpJd3yzxomF7SgDHThrQvEtTXIm1anW1CwFlSBCnlhenQCGpHL
3xompkc65TXqSycJhJ/+GBHgEtcoxo04+bdqb53jydpbbQ5ANjSe3i6Nzo8wmlxf7bzSiBB2w4dr
0gyGioY3IYXNM/bYWkXZG7nuqU3lEVUm+Jih/jvJwh+5NPzM9cKb586RKkKVWd36aMisYmoIx7Bo
DgdcA7RDiFK9ArWlqmeu+frQ1aU3VMF7ZPJfT+lTHIiHUMHtG08vYP2xR7t6moz3TvewnboddC83
cNwYUkeStnTRUzhXB02ZSbXABUeBy2uI7pmINRE8kax1PZ268G0Eh8dKcsFZtJobOHWlaq8EzB/n
v9WqcxQSSrzG3RDJyDyyfaK4XnmF9Thk4QPhyV7aKFI4HkbL8tIltSlDR668LE63fo2KDTQKU09o
4aegJYz2C4jrDoDK6pGWBm2jp1R6xVTOUxSQ+eAcqxut1XZJ65bZe5Ed4zTfGKlbpiEOadjdZvFG
SMubKU6dyXA1ucPcVaEYJdJ0p1Dd9O05BTo1f9exp2o/kvy1DuJjLLrzJNujchMIIxCJZ2mLP7Hu
ZOO2b0PmNPo9+No+lzDYPM/9EyP0ThQea2k7JTusthxIQGzwbJQJQ4EtohlgwTrg+pCDj1rnvUvF
ZkifGmAHNpMWbJrBB5zZFtMpLFq08UjgUw0DSxrUxk9F2yoMi/WuPqO4lsIdooqJAbSosuamcOQY
/Gq6SThnQ3yjFuiCN2+zoTtmnaLxBJ8G+onVlyo1j+DMyrQ2odUnEC9xf1bmZ4YY0DJ3Y9whO0hg
Dbtq/pWH9MLqYwpmoNU/5Oa+jjyxwFcV29TFma2Y8Yl8FIo3gTAWyjRPUgkxohJDY/7DJoJbgicw
XfFsKV+C8xIVhoizWuPkCSYZWDdRjwE4jeBE+FGKjL8MLzlpNQ9WcGUunND52ZwlwGnuToxwtZrQ
FZ0jM7UHnEJjxmUa5R0LS8WCD5Z5sc+DgZf14b40H2rpNsEor6heK+Qp9J+zBKPsfnmDRsYvmU5Z
YQAWeT0gbm3sC5AJ/MlxE4F/gSN1POJSAPWZBEKW/IXBSOb8MzNuIyCn0KoJTJxK6bkwb/XxpQ7w
L3+T1Cc52mZKA0+8WWFJyMEZXW6fjQxdJrw1zPZWy/dVTlbgT8Ixk9Ubo0thBL41EWbNyBiZ8mHA
SZI2qTz5FCJgpPQNe/m4PASw4STUDqj9qoIg3WfvavimQR2IMxLYEGNxeRPXkV0q/GtilzGPQjkx
x1C2cxHHcOOXXNy3Mg8QfUS9DzD2qFfAz61Tl64Muh4buJcWN1mEFaT4O2zeeapsuqmHN0CPeZVm
zwtirEUvCbysUtlbYXtY2tKCWqxnHfBx3HKa23Dec+zbnN4fovBC3D/G+nAnSC1dR9FOs/SUNK+t
yA2C+jD3qNFEAoA2k90VGOOoENK15JVjdjukZwwG4TNtKqgcRuOoPv6z/qbwcTMdzXUJhhmp1cNo
KetJED4EvlOh+cB+Z6aO9eC2w2o2aB966QPf6lqhJJxBoihGUjdEBEmqH5dvVU9PbaE8hKWxmmOg
v6qCHwexJR7soK1X6rytERiZVNp0GEIu+z+AgsmcuMb0m+F2VDhp91qxif363IDp8cHT5hb7n21X
vFuoMuCUClEA5DPblVwLUHhVa11M5CPtxgTai4ZyM+LqHkFf6yA7jtyNLfmIRsg0tk0a7tLprpR5
vzBa+0fsQFdB3O35bg2UM1gYh0T4qYfWZrB+diGOP+IZZratW9AzQv+EF9kBkREnHAlmwN4a9oYA
YAi+rsPhGEfNSczu5uiN26SKT1y+cNIO1rhLq4C0Cd/qmkQ2ga/h1s2veuj2LXFBVOmrhXcC/Kuc
sTW4oOnQggdBc8YY3Dda2/KppNvWGybMXtP80EZejNA+vCkaAMxFtqpPNUh7ID1H5M+Wfl9P/o4D
UGjZdsYVe/QF14dIFd106qatT1n0nPT3adJTVkAxSzZ1CjO38/LkMdTYEoNb5wBZv5L8eWxe4/aF
Tp5jwDSpu+eIJ+vDhwiKLaatJmgaShq2EmS24Rtu2wOLEWli9US/cxAUZyiY7oyxOf6QUm03pdy9
mTfAQg9Oc3FuS/wQpCMiC9g2T86obITikRA+8dZlE3/72psmZGXzAyYTNp5itikeDBmXdmVDBb0y
Wj5V4iQWyGOyisaTNpiOWCS00zdlgCyq6JCJ2w1KOj5pZ2chuClMtkR0FgcMnU7jGHp1crZIcrFa
jEnk+mwkCeuBsAY7HnO7lEWvYSv34akdfkKhXGMhQZPB3IgmbklQK7R2E5nHCnBdiPNfWd14c986
vk++WBxUYBhR2nTwtSLjzuhd3m5ZgxBYtPvfpegjwFvZl3+kwVEZ3LS6n8qR5gCeutoPbrVC3IC4
TqlbSICcMCEEkHlUNlxDfa6z52F6gRiwapXaiQlUcv0yhg+zv1fq8xSdYMfyl2fZZx8SeSHnYMgA
o1p4NwN2NHWexDvWrPske4grt88ne+kQEQnK5JBOZ/4vSu4flcJN2/Q+MXBLnm5IOOwqe0C7mtKY
bBDE1q9WHcC7mqr7uDjw4UkKqAobKryI7Oq/Llu12g+MY+I6AZ+zREtpymHdvnCLQ0qUqFpqOK4q
1wgto8zL5XQXVlsusKyGrKu8aWn6murKqhJcZBOgxovr2ZSgy7cbQXd7eNrNGNvClFEJg9EicBof
xOakhweybN/aWn56UGYOiTsFhs3FZhgvHaVOKww2MiNAG/3KVPvNkG0SU7Gjflpr1nPfbItwp2O1
x32g+4wQwFvJx1NVukN+p9HwNfuEPOK2a5bG3kGhCjYF8tFEPylaQ1pb2F121OhrDxOIN6W9ydRC
3Ad49pp7v0w8uedmxWC5VsiSnuh1rqnXHanUXIwPYeL+GGhQCiqo93Sug9dCEPF9eRVSc2WJ1h7V
HCKr6yf1tvRL0h9YB4mwDasDeZiscAAhgql6erdIzVSQdREPEhZjjlg+oQpzOyDzqGmvuaXS+WDC
rQB5HU4mUpP9z3iSDlIIKIm3n1WfS6NKCRNboRS3o56tIx4kZIhxyu86iJEyNj6B/5hbv3FeXzp3
cfc2B/dNOz6pI0rN7SZmB8nitA3o68I94a47MN63maS1qmY/uUTxnmAU4QlYgI9Yu9Z0l6YC1tG5
PQuS3fj6GuEI4h0i+xiEDbShJKyWw9slkEeGCppUcG9OKxzqoF8A7aTAAwF8SvWGEqopqaNTBTT7
1NXLF6STBNZiV+DQdVNRp5O3kwuTp87TzSQOW5Jh9CKcSCev1LsbveXqlOEUFQOkhxqg12fbhnu+
0YIHtMHkGnQoEDqtxmFFGibVHb++XZOYrHKYQCF46CDSmJNqRyBnCaZfKLzjG61x+9XrOu5BQuHo
NktfYFyY2eRZjWN1A224N8YMjmaQOSHxx8D4EU/X7VisuU4S7az7qt2Et5CtYE/eG2hPGy15KbF5
Kl0Jh2lpUWYL31rdU1R9Q9NmHUiO1R+4j5kp4GUINCjU+0ahcf1Iz0aojnpdOth3wEXFI5ux1Uno
7dC478klKhP2IAuMNG3JnyrrUVdCZykRavLgnssOgojk5144c7GS3JQSYiazpXsBsXVKTkFhQY/T
dm0zrRpjWnXis1pRkQDRg0YwRlHUFnwV8mOmB6Q62M1819RSV3X/JEVLL23m8vPiIFrVkPNk4nDo
b3LcpyNJo2lLWS5o+0hUVnSALFMjwXnkk5s67uuFKzEEUPoGRMfCTeTcGTuOjkVIhpHVVMWqDF5F
aZuofNRCXS//hQSZapDY/8EjuuGF0dtDfhtHMZMatBIHaTPxk2PJEaY7Q+z/ICZVqdxFSroRDcAn
Ihy5lGTB/jF+mHPjyslrK7idWq5jK1mXyXkQDdh6WyWDMKKwS2nr5l43LYhMuAJMHirc04rYNgxl
jRCel6mnBqKJSacFGokCsCtAsLImukAgYW09fkiJdUxEUGJiZa5si3Y6LHyqBmLLjM5Qz4PWAKxL
ep6DfPM7TkP80kgNzu5bYxQemYM8avF58NV7Pu9Bl2YvZmoTjU1oqaIbtE8tNQv024L0j0mbhHs9
yTaV6XIfeBEdeMB9WmpvfNpwgkM70iSTzQehBVGczn7xtpQEUc/Pjt8U9NlFJjfrvj3InLi09unv
eIo+ACB0fE0+DyaCfgL9MAp/d2K5Y9ArkdiIuru0aSEsaHVFUbC0uNRN/qcmzeNnXBVsttoqnoPN
CALSlMwsGbZUmCuJoW/10YRT0k375a4iSuFHTgh/z9AQ0hTypsBrrXG1JLjkw3PHiFdGpL8blyE1
dl1FbiHWx6TQt5BRzCFzgsliDOZHhbrNVCVYHL6JCcZOebjF9yGeo6M+MRMZI5mukMB4wL74lRM7
ubOKQEP/srZn9rHeqodZziBumcRHwBEBskmPvTaMkaTjJ0ZuOj9MFlxy6v8OcDKIODXzuiIzjxAl
MMajxcsLJdhemuwuCW05Z/B8vKllJoUqhffXVD/VXFklc+xo+jmoZNahQ1o9DH2O9fwIgSZ3FCVc
D2FNfsPQKm06kb9RxAtVnPGQlkEBXV+Nk7ht2sTmFr6ZELJAFWYTqu9FnWzkWkbgUFKDXUA0YAiv
g8FhZI6swLiruUFiJTmKiXQ/Rdkxkqsbn75I3QQvjSE9T2QB2aDul7F9WR5kODZLk7i+l5gD8RXL
jfT+htSDzQMKNQizR6eFuiF7kSzfhTrj1iVTOkJS/aAN2uHfMjaHKD+b9PjglElN9aOs6YYmGhDg
vMpEqpAUYmgvhS9NPG5U8dS2zaqVg20fbcMQ3MHvvTCEpgVDMpPooMq0VT9SgXw5OOTW6Ij9OW/O
Ncl39HuM+60Owplo74os7wuNt5gdovKnRl5pFY/IpJ5F2Sunm0G/K6nDDYCdOPa6kOq9LsAMKX7V
x8kaaYDod+TYY1XcCLnsFDoVOEQaxiRdRTyM5sO/CuQZRiCS+Xstz/GoZzzAclGPdUx/J7JPQn0n
znviW1D/sqp2L8MnVIryp0mvuudSb8H5y9jYKjT5puAEuSTQzotkcRMaPpdIsVG6zi6zZ15mz0yF
pSorayx3mVgDhmBOSM7a3vVD4tUwkC3r2edYT4IF46a64UgWfm0jpBlOT+JEIiMtrg3hQZEkatji
YfBJk5fToQTrpuTm0bJDyVBWKzkZtZLcUZ0BqhnzTZf/wJV1S3nh+Ow0RVM3SOohYQlRcwI/lyEC
6V7SAguP1ptUeWpS3nVKeed3+358MK3mF3QKpWFMWlJeqxi6V58wKhoVk9OV5lYy6f3MgORmoh/z
VLjF+L23jalcqlZ5S4V1L0FOWALbkp9yf4rKY9Rou7DYjgJXVZmTM9JJQmzxaNXmLey4nTbECt8M
1BaaU6K/6DAjDX77ThHLUw5XfrnGsCqFotR5ModN011pFFyNG6u9DZpfJgwmv3bn2ROZfajETVHB
y4jtjOEJNk0Ms62gf5n38HUay6OBeCD7BGl34gLCU0vpbFKmcOeWosulnVfyTlIYXlfHfyHOk0RQ
MbY91PnIWAgw3FPL/IhXQwgHrV8nTKUJBRAJFD7TLwgRAPHDz2hcflX6a67GfaRndgpzLGZCTQml
nWHVRIVNlx06UJMeja2eoSCBUXesvXdBQbINt2upqmSJuguCURzfmUyuRVDOmB+UBwYRpbH+XU1C
ZpdBDWVAqldlFR97P37QQgMkgioioqcBpB/7TtwX5VooI3jXkXSIdOxJUFWtRfHcZyn7xT8JC4wg
ihBqMO00ze5HmdUmoa+8D6elJpLNDzlKsTzMqNl7Bk9W3WiWW13wT2PSfMAzu01lpifkBfYe1ISd
BvMVJbEgH25KKdmiqOTpMFvn4skscIGvvSbfMf7GlVsUz+UkeKIYA0Qatddjb26nkbWXwJDidCFG
5xmAem1Cd/Tx9pWUZAJNDI7w3A/dTIKY+bveCl4qBMEBPYqdgSjcStXN32JtBGtZ6hI7iWArNBW5
gA2BnY6t6dUjQJYG4fMeNGPmFoWkECjQjixaeIMx0QtQKRuAFBpCaA1yR1/5mPRM0/H/Zz4DB2Ix
+wX7ZCs2rtgPgPWenmQnQncNb0BmSG6s1eOcJadZMNy+2VnQFsWiO4jivDbVlmq8uzGn7tWflZUS
TM8Qi1JHz2dXBOPKRGai/HJfRfRe6+RENWzRRJJiccvffwRH57vYUS0+o5G+VZSNPlNd+XiIzm7T
h44+wNBllDdlwC61xl/xdNcr7y2xiOI9oD021yL31Xu+HJxQOgQVfs7T3UJrqVMX68JV1TNJR0uW
v0kdo0QCIy+JV43xvuAoCMGDbKm7McppJIYQSPXntBN3Ru7vKL8K4yNVIadKjDg2J6MtqJY7xMEZ
i2KcdGoPUvSLxkGSFvdF+5KlIOwCqHLMuJrJHqLzTujtdAW7u8MCpEIiWIPcKfqron60EP2L8ZSX
vxjTPgiNi9sPrQgvHHZ5dIzNiYzL09J2l5ZPWngzJi9FIawFC4bWPfyFgTQ9EUZ7hmEH/ba67+R+
Gwz4ArVeUezot2/mWmG8nXuCodf2ZgDbrjVqBOXN0qtXKUghlN72jIb55kPbWbcQZLfIbWwDuHtD
MNwEIzhBsSIB/zU1vyzjSOf4qYKyoeYfcVJsZo3Nkwn0E/RS8tJ+GeHTO4irM9bhxrS3Ys3VpX5i
zgCaa1VUsDblwKu5UuAZSRQ80Os0RvJGcXBqC8qTOmhbY7Lu/GY+WmrsxD5TZ8zmdqb5myr6V18X
cDmH9DQxLLokUB1hmaKYRpL8pOvjDRVdnjZbf+FA4gxqApdCIh/qH7MqchsM+U8Z/EnKysbJhXyd
07iYDfIMfxog9d5ENAXT4mfnN3vIRgeTXZTgQa7UR61rKQfifaLinFvdlDrKRvF4TpZpzWmGilA/
aIL/HEXZHucxdV0nfgtfzKsN5Zg29WFamvv1tA6Z3UjL16T1kk495lq3rpLmqQ3QvCiwuUfuTo8+
6PdxqwNcpLK2x+slh+8g7CO1RmEgO3PxzUHxoflquQoy/yYOmh/tSOaga6/Apxp994grpj1MVrcD
R/FT5qiMmhHsTnusxl03dF4mZ+dwpumR9aSmmRZQjapLrdx2J6N7bKq+dqaGHKmeGLlsBVsAEy7L
+1b7iZXwo1iUrpAka9GYV4nVw65KyTVwbOHrDesiSV/LWe/QIwCcN/PnuVwOMBJwoDQIKZwSi0G+
5ENUgsdcEa4JNC2SMAxVB0W+/fV//4+pGoqqoeuzuDWpSPtcCjSFbQf7Sqcw1MPtpE92RgFh5bOn
k9OBIzV1vC+Tcas06iZshytSMl9pxCNyIDOYozBl+A+NeKxYs8hckmM89tblKx2pZF3Y7X4qV8Si
rcVI1x+HMiYC/21NE02XddWQcKqS/yH/jThAM2WMQbkY4vLZ3jT14fsFpEUT6fLF6jCnJV6uiJDG
hRZPrLVNIU4yMJk9b3xXckBibuY7CHlO5kz75oqFxR9Vq3+sx0oy+kwynk0XokZj1YRIqdWRW1JY
TPNTLfyeprs2fskVNxVdFUZULm2+f8gvBG80/dOaF6Itk5mkkz6kBa1SYRuPOqTWkWFp5bZTNWfs
hbVRa1c+nPTVhsUuVeUyV3QdjzHe+yeRnbCpDFWAdO7qUx2QH2ZUc2m7bwbTExB5yTN0Io2I9oqY
7QNFgXoXvn//1F9/2k8/4UJ5J0P3zmyMJOTTImfabJiPduUtY7nzZnGFxNbg2jkRv9Dg0dAvFtmz
9Oe1Px6Ln546rSiv43mp5XQI+LVufZRd4IW0fHQt8DSx2/npsC+NMt02Sv8Sqz4UMP1YZOG5aaw7
wKuXOgUozwGn65afrES7Uu0WUhCMiKQ8ZXgWq11+UriOpqS9Y/Q9ZMYcGoAeYsGzTD30FQ0qFH+f
eshRAd5JmoQ5dqHSGYFKNc85A3Xyrh4Uu2BQdQTjqsryNk8sBdzLjw+Nrp7jQPmBa9ZBi+Xf8xSc
DSXZWSpt+0Z7H6fuLkuSez1VzwqY5MoofYo7pbov4MeFZbv1GfCbUFDO0uS30TA1HTK3AZMIt1FK
wNzMHWug4B9y8DG5ky27DZJXWeONjaZxKqEF1IG8MciwYqnbj8yNW1l7FHEi05PGU/30R5CFzPjo
1RlEq11STnoKhvGWjdy1YpAdrMn/MHOkqwjhMETop4bwOtJlSDtOof4z5QjEQmO6B7O0cXw5TkJI
H6SEXfr9LvxC64vIySkwVF3S/iHDLOqTgXiyEbrNWG+snEtnASrbKxLgX8gyfV7lT9T5tO9qayqD
NrCQZWNOWNHy2yjvXxDij1djJ5Grhu73T/XFPtclFCWRhOc2AsD9++kuDCXXhoinGvNwzRgFZfj0
74uO6zJ3HZKSEl5jl9KVXTawGfMJ/erycQo+Bvmc+K//9lP87bRexMUkj3MG5+YC4CKx/fFRU4wr
YfALAeC/rXAZBY0Krl6Jpvmcy5uJnpJqMAmdC+pGlQFc6/Ah9JEE6btrepnXFr6Ifb3SyL5o1JD7
oI+JZOmyEe6lbFsUzJwYjhRl62HIHr9/n9IX2+Jvj3shIymp8yDGxAQ3O8s2nE87PkpIdCKwLOEE
sQp3xfOVFb84Xp9XvBRUVappVqSETzjt2m1II0F70i3E3K114yDCIHkl1Wy5YVA9vnKwrzyrdpk4
tGMIyZILLhC9KY4eelm7//7hrq1wIeA369T0Jo05N7eeZpP5W8rF71eQlv/FZTby6b66dJfwhSxP
+4EPFm9R80OLZOU73SszCpvaRZpac66sd2Vbassjf4pT/TAK7WSVFVeytJGc5gkRptt8Q7vSgZ3u
1G6yhbhhR4sC//r7ta+9zYvEy5+UMSz7sXB7Q9nLqnDD7bT9fokvk7vPr/MioASDUqVxa9Ce1Acn
CH2410sfV6StriHCQC1rDUFD8j68tn3678dkjoKmWtg+EpovY3KtjtWQqkusGeuVWP2eEbz5/vmW
n//P3WJaNN6oBP6hW1kFVqAh+BWgSyVCnXBNaAoRFUxpnb9f6MuCwxD/Wuli68dlWrcKI0hQQ1ao
kogfDP2s6odgjXAYkBxiVHeWS4/OER6/X1kWrzzjxc3mt1B+27L91w6l5N1m6/Doe9ldsLZsxZVs
a5e/qRt0Ojz/Kbxy5/2RnvzuDV+cj0GSEs0K6G+X9XZRbqeXg/gZQt+LynFY27R0ZnsRAZ72sIm+
f3TpqzLh80u/OCFRV0l0zazA1SpnukdHAzvH5KkF3XnNP/qPYrsYUfPYt8IB5bcri38ZiSRZMUSd
fAjJ6r9HhlYQGrmtu8ptN/NGtSGx/sS7dKvt8h1ztPffr/ZFLNBJurCqwznO+odQbiJYUoiaUAiR
cpTIo8UNKK985ZGuLXLxLeesHyOQ1tDV+hi+nM9w9tP/7jEuPtgk90E/aSh+GoJ8KvSMTsF4xRTy
2kNcRLRKV/0eyIs3ZWUbhmA2onoldf3qrP8t0btIVTK/liurHEMXcHHd/0qTDdWajWeCg7y2jPmv
4Oq04vfZlVJ8yb0uzhplmmlZFKhAG/rF2ytbhZE6KyncGRlQebypgnsRiad2vAlAq//9L/V5rYvX
2M3JyFALa0GyyGH/xsV4JdO89jTLn3+6WdXGsipRYAVepdtgQpqhVKYxE60pCdI817KfL66Cv728
i4+WpqoQFsvLE/OP3GC8gb6O9SKVovP9i/sKR9AxaTIsvJNVTJsu4nEtD6XUpWAXQtHtAhQhNUYe
eiYw64fKV7dMANtqKWwYY7CD8f37xb96SFbUcUaUZV28jEmxEMXDZPbM8uc03X/70rkVMeq5IhD8
VRKmU71pFgYRQFGXG7Fm6CRIJB3QwJE2C2V0k7kRYj+O5aYTAVe8/f6xri54sRsrvVTzuYVJp+JP
2DDMV9i0fZzFtDdO3NT+D1IvHpDxMEPnM5riRaqMopVAV7ao3FKEcwMRYtbHK4f5f3imv9ZY7pdP
+7/oi9AcJ9ZIt/22ggm+itzg0K+lNbbhT6gaXnmHX+Bbf3umi32pWCXTSf4Q/Mlkx6208rcYlm3n
m8GzvO/XWgLRZaD6/PouLpI+x1IS0AMQJ1Fv8rB5E9DFaQNIbv+7dS4C4hj4KFgmYoAndXVox36b
z8QQVI6ulgFf3Sqfn+hiA05x4iemzMeiO+Cgwez4W90R1lAebOy3NumN9fj9o31Vmf7tc12ER7lR
4HtxzlzpOG5QQQ+8xvXR/FdCW3xZoN7rqv9fXmyfn/IiRqJ3EpuAKIupAm4mdk5/e1XYgl1ODhQz
G7sKL3LocutX7H+u7ZeLVArBXB1FFvYLg1J+8cg8j19dOW5XlrjEm/IaTKPrwTljKH8T80S+BuN8
vnKnfRV/P73AP3fDpzPN+FWXyeaEU4PmHyTGek3ul3gs3uHYXXmga/Hjz59/WqtXNRQXQirTcvo9
mgncVo2euLLxR2jb06nk0vaVR3lIDzlkyVKq9Sun7+ovuIgodSHVBhMOIYcCzsR+9MqUAVcHDbT1
QtHeDIZwZclrX/EisHR1nmdmhpmDmZ506ezHm2y8v3LwrsRJ6SKomJVQTFHHUVfv0M2wcb07IXq9
Rl35xrhWfi8H6ptA+edAfvqGQtx0VbeEFaicLk6ZG9MZTtUNcmdbBO0c2QH03/pIbqASdOVVXv16
FwGmUfvWQgF9OezKRhzt3iveR5thdyhZbuzCkrryYr+MofjBmwqwpPSPjmAV64g3LdCN6uaP9alx
2/GgEkChJNi1y9BxBBtTunIiryx6ee6VRskUKW8qV0CcQlyGZsr8yhJfHvq/nuvy0MfN2EZW0xeu
2tznmqczQMJ0RFg8ff/+vtz7n5aR/54viDAzIDERJHP9ByA9GhwHKe2ufKRrr+viSFtBV8btQsGY
mX7F9Z3eRHj+/jm+3nifHuTiELdKKaaFTNWuuvV2ulkumOV2ye/jVeRo/9ER+7TaxXHWw9SMyB8p
0x3TbT7a7eJgJd2J29oTnqaN7JTkjwzoPanXktblXf3jcH9a+SJnMBqEla2W/U6by1FtRBOfjdt6
vRjv5nfIbj1fea/Xvt3FgS5ltWZ2tqNkO0Ldg1d4F735To3Xb/QIPbjKV8bpqivptc1/kTKIehga
msaGWaJIKLhI9/I9oXwubXZEaPfim4rg5PZaLbykBN+93MuUAdrJ8mGXYKJsGOb2FHeBgK9G6OVU
fbPOH/TtU4TWW6VQhoB1Blu0Z6exEctPALcsrJcCCB3O9x/xyje8bO7z/apsnumC4FzuZIX4MefJ
tXt72QffPdJFIOlpIAXJOBRu1P40tBThY1g8Sb/Ki4e5sdbfP9CV/SFfBJS2S4qEYTzMVcN7i3Fy
vIU3qokLwtWwcu3VLX/+6UsNKKHpxhiDXmG8XjKNbMOZXcETyvfTRrHrneh1qvv9033VsccW4b/v
tEtyhN/HeSmpRBfpvd8aL0vDXltbd42Du8R7uL7mw3TtbV6EFLNBM7oxeMYi9WqUUtVkX/X7GEeX
75/ryl0jX4SS0NLMFmMJurNNt+sM/1Go0QrKjP/l5rgIHpGWdpI20QuLF3E/Yx5PwsRgji7fydPw
4/tHuhIw5IuAERlGO/UGG9HAokXOVAioBkqjd1CzRAxkh/amrDbfL3llR146NkdRK5Ok8xalrPZG
hUktbG3+kyV0EjUVypVxSd8ImhRpcIskDtoE0gIMNxaK8/0SX7+4v5a42HNpCeJstODcmNwclstz
3v1/Rdov8271r3Uu9lwzTI0pBnSDluty3DJo7U1Hbccd4knb7x/p62P011IX+w7Gdhy3Cmw/P00R
PLFeA8lfi1ASB0zFvl/qf4gQf611se+MOOuTsuAL/UnxOw/ZvrV5WIwR58xLHOZ9rhTTX3VFiEn/
veJlhxkF08Y3K0z1IEGv6wYpZazJdWlDdu+Te6B+YiLo/mtBELrVNeTsy90CzxOnejhF/3AmFdSs
EgzxT3LXb6U9U8YbZS3ur/kUf/1a/1rn8iGDrIJdOv3Xa62Y2ndCR7rtaKEDvSdO4FxLOP7EvMtr
c+khctKAd61LbDWzhBgiHE+GH/ydP6nMFDFc3YNshToa6IIm2IEc4kyX/T/Srmw5blxZfhEjuBN8
5drdakm2JG96YXjlDu7r19+ENDOiIN6G7fNwYuKEIlwNAqgqVGVlQkph/ETBrOX0tZ4HC+Y0h7wE
92oD9oZKAxCoNvSrfFIx42bbX1atOc5DjNnuxoJXmu/Uen4A54C/AKZaLMvPyydyL/xv1sF/uYRW
K3RiEEP6eIBi5bnCbGP2uIIvai3vLpvaCyNbU+zKb0LyoJhFZzG4CgXFwNIAea9o0DFbBPXoPT+7
NcMlNKBD6kmjorYzTV8jWJnLQnSLd5qs0D78b/N52MGY4BYbJqpxmMxbwBudd8tpwrxWW0GziUCw
zAbC/apSRRXOPU+1tcslNbkM5qMylpuQGj/LDGrVSdhqmEIa7v+3nWI7udkpqmhdEo9o4xoYKqrz
+yR5r3eiB9Geh98uhoskmj1YNVlRL2J9M+bho+Ny+/RKEHp40ZHggolNi54MFPsFGtHA1L5LqS2I
IaJrxMUQ2q6yQmo4oD4C/WBrQ1clRQ1jnhiLKhhXq8US9NpFt4mLJD3ojvGPI4OZbQxPA+5iQbcl
PfxPB8FkF2FzEPRBlkY6I3hI5ncM8T+shYWBl0Tw8XZrAJujYHKewcbwHjUMnObsmB609UyOmExv
fR289KgFISgPgo+nMSfw1n2bqo12DpDpTwFls7AuqqbRJEsTqqESaB6E8r7VvnWnO5MHnv+r+IQZ
1R5kZVcM+gVJ9PcY/vhJ/OEKqi2QDDtDrf3QBs03UWth/6TaiJiWhb4u4b4EJIxTaG0irGT5Fwym
HLMoEfWrtb2l65qCprGhqm+6gvFimbmFqaanFATz1SA3cTexUpyC7K7pxSAfYqCYIie5hVQOWQII
9j7LsijH2b0LGwvcV6toD7J4VgxjWZWBiO8746GX3c67wYQHJuT8LMyEEPHdM7SxygWaqJ3GGdhh
9iG1AC+W3CdH+yurdJSBhMFc//Jd3P2MoLGzCDqtqsoDSjs6tnnDhlIwxHhfd+a1pFqC0Ln7HTcm
OC9mgnxYJQQmwFL4EKsNTJlHWi6i+74bxzZ2ON+lZflkaamBOHZWAvB4XZNjFKQhxqB+qA5L1/BI
uv2bYooFeA4GCXQVsAl2LzZXvoUq2oxPiw5Ji/lMiUKsRRL5y31PtjHCNnFjJM3KvlzQ8AwXd/BB
1+RDQNLvzhC6O4ETUpSH7EUdW1EgmAvcLTR6uXM/LvbaAeyGE6hgUBW6ZxPG21Gx1zDbqKkHG/xI
reW1+jejbqHhIXtRCrIOkMSyoR+wp/Xk5+Uzugc/M7e/iLsTKVmgvhdjZ7PjcLIeem/xwX5zBb5L
Cx0hHShJVnvpPwLH7sd4cFw2v3eutta5La5olpGR4omtVcSVQXIyxqBeo4yf6O6yJXZC+fhhK5Bg
tnTgsMgTEG6zzwaIzkCIBKVpFVVrCsBDF0hhHw6C+PtUh7hkh7uReFKtUZRiRVVHroACgqJjA1dT
YV4M/CGlr6TglqbF/NnGAJmVlO9kffEHSE5iBKy/b1awNXQqMPugRrVS0KMrCxjPTQmE7kR25WkC
t4d2qBpQi6excQ35RTC2mu2j3C69b60TxN7KSHBG9vzY9tNxl19PjUHJFAlIhyHUm9JtVEtwDNhH
ufDR+Cptb6iLFINHIVQrRtYyPsjJDHk4W3+cLfMOg9FQOMK88uUTsYf0sTDJTEwZqGb7DQIwG/V+
bkwM4f1bsfg3n8Xou6Db+2aBeHqooEvWFGD/dMJH1BzFPmM1kZ/H9dXU3YyNDD1PBpqF9Bk45f8Y
/cWZ49xMDh7Xolk1uOisxZzOlWLeX/52b44EZ4DzGh3myYaJ4MlWgcBHS95H5OGygbd+mbPAeYZh
BR0KZQ1/Bhlq1hNrSwCVDhADKNdouGZ/Gqw5e1wcUHKFRmvBPlkDiu2UEacLDvmbWM1ZYH/feCBp
iTMDiQJeHDGoZuaDmkNbuft0+bvpbyIMZ4V7pNEcFVlptO1Am63cB0840uKFfmrNvPDqiNFBrdM5
jTTXjsHSDaq7u6pBT2Qu1PdxB/2oftYfUe/sHKrWRy0FlQpU367sWTlbJZjXDfVzqkCXDDABvJqA
+zYkgIaL+T0THK0j6Gxr8ZcRKqXuIEepC1HuY4difjRDkKlZf0ET86eiND+GqHjUMDVed8bX2Jw/
TLSH3mht/lBRFQqMhmK+eRJGX3ZmXrkZ9m101QStD+ZbVT4G2E2N8TYNLFR5dr+4s6ed0dryITUO
gXGnPQG3FV7ejbf4fM4iFw3AL0rTNC7AMHYiYXq1XpGzdoIarzizYDfu0to4J53VFdinlBUK22d6
BKv4aXnHXkK4/gextTfB9PWyeH/dSsncgxsBOJmhOViQVe7y9ttorApo+eZrMPKdhsaaAxTQRTBQ
ddeTvuwh32ErJ6miZdk8w+AyCFSBbQ+lCEwAudDdOpCH/GfzAbTieBcicQH1IQWFklP47Q0KpgFx
s2tRDiPaZJVzhkWhpbFtVClSKJAdnKLjENQ3OmYFhJYEm8x340pizFK9gqD0bzb5TW7GbTLnEbVo
rhZqNjSMIWmDx5r/xF49f9CSRuB7dz3jZk85z2iAVgesWbBUrtZNDwlZAGxvK1P5KbiNos/H+UbQ
BWsT6cEwSMp3BeaPQIoaeegG5/cQCboCqt0TGBQtjDnrjctXQGknqUVUhgnGSyX4/GEAyNyQW3co
Gvmb1lDQhKQNSKgn7VxHAzQ8h0j6Vhg6BATH5TpbhwRsFHMUXP5hbOsuOIunS7b5XaAZBD9SJpUh
tNCAAQNR2bfLBv6fO2EqeMSoeO8QbkunipQKmPajYDrNHpgKT+m1EYJRFMiky5b2P/GLIW5P03m1
x9Lo47AB5cZ8BC2TbgpGEt42K55uwosNbhtXBL6m0iwadoXXe+Yp+wyGLBycug1Wvz1BWNm/vCj9
Tb2as8jFjTgj9aRhfBqIlxEMTwU4EyHW44xf1Ec11Aq3JUe9xFOGns0T/hLYfg3mokOM4QX1Xot8
I2w8cpugPNaAjO1eV91Uc/PW02/lz90RQijis77vLl4+EheAlFat0mzOo6DDRJpfduNNnPS+Vkw3
4NC/7wyZYLZqOurqcNd0XUDk+qsuw0+CZFYfwWHZ2UGjCAsXu+HCUPHqs01CEPNf30C1oUYFKRTw
jJQG+Kti+0tJ8/dJA41dOnlKvHp9A7pc3QZ5Frih1lqzoQYUvYcIiK8R40OfqxYITupPeVwnQWxg
lPXyVj/hEd/cRcPUFdlmLpBw320pyqEaMvh0iBWGq6c8ZMf4oB0kyK54GP/yB8idB6LS1Nu3Dztg
L1Ztrk5sQpouN2eomTF56BHY0kwHD9GSHnVy0gu2f9clZjgI+lxN715esrabPmyMc5uizyatsrqV
gj7pvkKp+YcyJkEzdYVv2YrkT2mpuEU/Gp6hm59JvRwlHP8hBTdWlKvg42qUMeiUCQLqZFK9UYP4
gCUnn+sSLBMQyz30lnWYaPsZpOLHdZE/Z113GOsUPFjG8qFOQfkKOgGPACI5LLLhFDkZQHdnfKsm
4nc6VKwtPfskl6rhGwPuVTV1Io/CVnhh020uZRjaHDjtObeRF9Ij0lBkayWm3cYw8YUHbDfqbb42
95JKlEYH6wtsQdx+8hXVYygX0M4pH+0wu5IPIoO7jmBjj8sb9NicclrpUdBPV+CdJ+S6su7MVvCi
3n0gghqRqKoOCiKbh040yoD3donSp3k9fAQV1TWUa4/ku/HUPRbBEJ9yOH7Dtta4MNOASauZWElc
PhmBJTvAXGmf4pP5DgRdwXRmzC2QHvHiW/ucemCKvkoDU9B/2/uu25/ARaHMbtRhVPB6ofpP8G6A
65I45gStEFHs3jNEwIAMnQ0UrXWNOzAZlCQiKDEjyzySE8px3hBCvsFrr4qrKShBRuctB/lOE+Fw
d7yCiWoMIeDEUcFIyHmFUbWrOZ5GC5oaoHccl9Fr6hLv1EIKK6ZpmlSzn5vKZ42UB4FD2rkir0xz
11E2tJra2kwCTBaA+zCJPuLV5ldqdjBy9PW16b6Uqvu0LO6pVv7EVPInKTeuh5bICB+KCgVNCIqU
YKBsEYp7EGJMvQs9iV95an2vDfLN6Er0G6yrsYg9JSuWIJMUMGs22l1v6l+tDJ2PhdzPwF9eXtjb
iRCVmGh76xrARbaFQvrr8DfYJIYKnQxq8UAPRyjWf4wPyqG/0h/io/V+9qUTNNjuyZ+f1FdWucsS
DV1PrNzIQwjzNUhbevNHMYAgtRIORbEzz13LV5a4O1GDLDWRpa4IjXszTO9AKfAY56AUGF05MADT
hXLbSfaKkwhXupN1gmLIYHOCqqWrT1WYTQKd2RKFKGxahLQ/Ibuxq9ahSSpKDXZXp4HIBZztiooB
4te7h0oOVRPorqBACbrNj10o+dDnxP+iBzBuhmZQh/pdBdlcR3Bs9pf3Ypi7D51eTiPomkArCAyM
t3oTKkBgRU+cFuR3h9ZfoY4H5eD7NMgEucHOy8QE5ZeGF4OOpo/OHZ1yAgvjlKxGMIBqfoi+2WDx
vby43bVtLHBHBnzxkExT8Fov28Bawc6sJI4ZqYJ1vB2sZzdvY4bL4ClE/PIKsvWYsVx+RYtLQSN/
HMLqJxjH8Sr6HBUuyBztU3uXB6Lnw15sfGWcyymHdipA4GfmmOzpzxCSDqtrBnpW3P5O/ALbe+uZ
mFkFwRhIIGwMlr4+pgueue0COEDAaK+UM4j4DuWxOBTv/+Kt98oQF5gaQsDPNneAMCqgRWjyUNXv
MmIFlw/ITvgzNWLi7CEE2haPbcgVtQcdpoaPV4DfsChuCxmUQ0t87CLl02VTe2n4K1vcp1PstZ8V
KTEDhvWLr/LH0gXSCpA7+tgJgtxeeEX3S0EvFckZKDte79I8j/q8QkURBXU2i5iHz6Qroj3aDTl4
zEBtFAx35A0PW6x2adSUEXSkwv5YePEjxfhV5qYYTZK9PIjvrS+Rm53XSXCv917p7BX1n2HuxkX1
qMddF5f/UL0AZRWC25KNeEJcIyx+Ku8ub97eOQGjA6b5NdV828vN6GwbA2lxw02M2oznYgDdMSig
y0j9ddkS++VclLNAqwx/qGrEfhPFrQ4qq8vQW4G9QCKrBzHsWpMbrcgoqE9tBRJ+9YOa95LgIuya
Bd7G1JGQWcTirptcmEnVgI8rgOD8u6GeZ7eEQG5romRuqtcF6AfcvhAxkoiMcq8HCBIUnd13JOgG
ENhM9amCnt8EYrWE2oc0BvEjpPsuf96dmAM1jZd1cjcDmtoEMB7UqvJpGty4km8NlDpFx5Nd5Teb
uLHCjtMmZShHUmKYAqlY5y9+VfkDruAQtF9j14aOfCB6he3kDq8WxYW5WqFVm+gwp0IqwtJuZHW5
lpmuvQYyuqr3L3/CPUf2yhx3+YgGbMvYWCTAiEg4hetBLb+2/ozq2HLIla+Xre3cPEtlJHYqXsmo
7XBr0zJpiHTSk6DGQCCp71LLDCgUlvX6cNnQ3kcEcEdF69ZAFZOHjc51VOLhOSFXSD+DGNiV6XfN
vu8j6DAXAlM7aQljO9WA8SI6IMjcIWyKtovQ8rSCqv4u0c8SNJtFTdu9UtMrG9wRbCDTk2ujCtRe
6mCYf/HBzn2SXPPMvAqktDEkW4fJtfFw+SuKlsZtF9GXeV4wds2ySRsSDMqKDFbJBRdsd682H5A7
gWOVgpc8JXYAIfjy3spuI+l9s35URMPue5mdpQLqpxmGjODNM+Nmi1FjjGciqN2sAXLjO/Vxxn/B
HxMgP1ddFldp7f5GN3HvQ+LVoVg4jBqIebn3QJ6ZvaxitgfZgsnG9UAJjfl+Fl8diNulDnQTfTS7
ok7wafdiOr7si2Hm2za+y5KsyohJasN3RWFjBeojexXkV5kH+bDOgy4YWF3Py2ESPQd2/QruOPq1
sqmYwO2/tiynBrWVBcWr5FyjrbkelBvW1lSuxU3N3Y3d2LK4mqhejXW3KlglFGC8EaDE0h/gqzVP
O7C0LEowbwqV+iBbQlE9di8EaUCIMDI1SDrwy1yhe5iSvIScfJ+6ZfLdzO4u38G9JwG4lP+zwC8u
KqURjzo4aPtAj9MNa2CY5+ea428wUbADwQe7rTXupKqzNOGGYz1w0CbUUvHySTzbrdejDdAVhFn/
1+VxJ7TGhLDRRzb5q87oXqr56mNymVEudwspUhlSzSpInK2gcedP1YSZWdOJnPEOiKK/qHYyKmyw
Atngcbb58LBGK1XAPMycTn8m5ScaoBtxZhNBsvGxF8/Nsg16s4EWYqtMUHjQLO7ezb1FIiSGzB47
LuvVv/fuNwrUzDO/tcWIiCzbRqeGC315UxV5q1d2QK5nD2LVB/1LeVJ/yT5j1VRvFxC4ow+S+Lan
Db7gWrCdumSbD4noCNlIprGT0GU/rl7xHbzD2EiIU6Pw51NQNwgs7iUv+J4ERR1LI3Dk+EUbX2pa
S5SiOgaAjupC8AOT5bGMsevYxwvdck1M0sfg/ceLReRjdn0pqirgRIInR9bExeE0tiC2qBV/03TY
W+TWFBeM9aTMOsAg0XOAJN1KKzfrA5O+M0XIgf01GaDvU3QTlOP815SgcT1lNQzZB/3EYC/rzbNT
gza54Jmw60IZNRgaiYj7aDq83jnayRmFi2G2SJijjmr56ZHBTCBl5Qkj354L3VrjbqBZZxBBhmI9
+KX6Y7meoAfvWh8U3Hhd9iSvHQVXYS8EbewRPvqZY1UUOWR/CFQNQZd9rFbph+Ds7902zAwoMmbw
cPr5m74sRrykKW66eg0wq2vJXnyC9kmKYib1B+MorifuuuqtSe6C671eUoNA+3hyLSc9FPS6P0AA
kSVpC0jZg8JVc8Gsym6eDbC8AeoxvBos/lBStZMtS6VIeEHDhEQNCnldGEjIIYDRjVA9HW4xWy7Y
v//neL5YZRu8cSwQwq2aoYdVBg6Cy2ZJywniKUCA/YbT3gsQcNmoj2G8gS30tbWcSkpsk+bZmoEO
5vPF+x202f7KNra44B7VFfCmNQAC0CsNoa3IEm0CnUGgL8hBPdD4IDine2+J7eI4H72uI45MapRh
SRLdh6QmWBqrvDvFQ/Y9quuzpsXvEzn5VLXlTwghdVdrKXX3qxFXrq7ZX/Qig4rsqP0qkw6uL03i
UPADdy/r5otwe20YpaokgJ2FbK+1c+ZBvxV4vy8A6//WDuxe3I09LkSnkmkVyfK024wrUwGexI88
+XZlCQj+j7B8IVogd23x5u66RaVoIluKZxWYRphF40CiTebCIaQicjnVAIKKc+06r4A/VX9o9NsM
tFsLzpPLOyZaDxc7ahJnJdXlLLQwxSEn5T3Imj9dNrHv6jabxEWMKV7luNawSeutTq9aPJcKjxyh
38rgrU0Z/EaaKFgWDyOROgOnv/3HC9zOx2fYKfTC3CoAja4weWJL4NO1zcW0Oa9jGGuqtZFahrRp
hp9N1fehraXgG826UF/GzjXVcjgMzTh6GXyGU/cthOkbC+KIq321GrNnjNXVCKLqorShEwy1bLnL
oXWcoowq2I7dAP6yHTzGQ8kBwgfQ5dlD/iki9y3fIGpD2y/DuazMaAfdqls8XhtvAraZlIDdofzu
W65mXNkhufoNFJFoiZwbqgDSGaDDwTKiP39UMh9zae85HxQXVW3b0iQFVP3YROchfWeq3wV7Johq
Nud2MFfTtERSKFSMPf0kX2cemLBNTw6Wo7ieIzrMnANqIjkburGDyrBk9J5BBqilr++aOPPqMjva
GSCTKlj4SB0KVrnvzXUdVX08Kd+IHGUqjaGTpWQhpCdLJ01H+9CPbQDYv2uZ0lWZmR/VqKiQaIKY
G9StbqpXtZORAWLJpSHCQu1/hv9+DT8bY/V6Wsgr8EIsrUbC9AEiWfSoumA9ZJOuOdjFoGP5BOcG
4wsGQwVfg7net+fqxT7nU5RBNgutQvdkODEA3nyvaf4cxIccyLAg8XqnXm5NRw9qTFILW7X7DvTF
OJfaaKpkpqRBgpAs0KXNCeYOoyl1BUvcv6cvVjjnkEfRsEQUgLsl1E+lek2DLDDPT5PS3bV6EH7S
XXuGgv49ynYYHeOuqhqDvkRZc0ZhMnrpQVrB7mFK31t/8vRzcsotIWJh90hD78ZGKw5Pax5FKVvg
g1HzEQUn86OWfkjzX7lOvQlClFNaOHIOp5h0LlRDDb2ETBDY/fNEEH93t/LlJ/Cx0CqleAV5NGai
9BLSzmugpJpzeSN3XSDmYYEtYATRBpdFZJiM1MwUgvVFeo7IlZR+qoUDsXtPd3Njg8siBlu204gA
ct7G3nN9Qk8PihP7o4P6BEslYrexQjFucLf+arIuEuZ9Me3Lz/sSFQxCkQxHgGdT70Ea7aH+bobt
O+YF0KUwAW5ujkBWiT3x/ottY5oLZF1i2GZaArwcPU4+A70VHiZgewyRQND10IN0R1wJ2v3QgC/K
uCWQLbM599/TCKKEdUJDe1UwKPV1nuyjhJwNalGXT81ukcTcWOKOjaYMQ6tLyA3+vEiydwkw2UxU
jNmj1MTXKQ2jNiQ576pwUKjH1Mzl7ItgNXtXfWuCi9FATMiTbgGeqIAnEZw0/dNbRLtmb5FkcX8D
2r7nzrYWuZ2i01pSsI89U61aB2gMl18ZT250lXqQfBS1N3dzOWD2wEaksmFlvsNEFTqpVo20ipEW
pgd5QBqXu3rqsamm1iGH5KRQ0TTsXhjeGH1C+WzKBz1Zc40WGoYc0POYVsjRO1PhqP56sN0Y+osa
ijQqCl3UzU7x5/xWNDnNPiIfhrf2uTBsyxMYs2Msuprqr6BmwZCOfNVGGF9cddeySgFzwu6V39pj
m75Zbz0DaaZQlEuoBRHjRjbcQTdPKljlihwc7kAgkL4/NmV532jdDXiY/ViZH5bUfihp8wEsXWv4
Fwd7+4u4KJ3QuoXUXYwxtusYYHWcMyUGekU55T+YfGAhrAjvXdatQc7rUT2KrAkQyrAEn97Q3VbQ
gxWsaS+h3prgMgHJnuc5ajo23aCfjPO2fyeqz+75060pzi9AeaWb1gXvrcGQHEK/YFTFUaBKXtmr
4OyIrgrnDwgGJ6DogkUZ9LpUoV/4adZXB1rNPUAIkEOOhh+Cz7jngbZr4zz4YFaZtEL/IpCeSs/x
KXeHwApjHAtJPGa4l2ZsrXEpAGkjPFxpbQM1nCbXeuFDJvyEdDxHzSd16YS55UACiZaw6rObAmws
84Olhk6iKWIFYv2a1Zm0+V3mRR5azKu7+qzQBKqR6OcMglDxANNeXNna5hyQZqlRY65YNWty634W
aM0nkG6gvo/4H5bTR1E1Q3D9+LlRNElnMhEsFqOyE9BORfdTcGwEt4+fF63HVYeW8j/lmT8s0ops
cc5kWUal63J0l/48ydhDnFrbreK8Cqa4h25Y+ixsIdfYFSpwcCn5mMc0P2mq6g0Y1evV8jHDtLBD
9EL3BN9VdFQ4V9Ow5lAcY+fALHU0V9AXRehuD14KURqndX9j8lf0dTmXE1PamF2Pw/k8MPTSj/2N
lonA2fDToalWFUm7glT1b6aMd4v7273knE0uKatBZXzLv7G2e+XQrpAtBXMD4ON4HfQ1LS+bwsA8
PmSrO0l2plFE8bu/HozNIAEGTf4blSetqKxBzbGe5845lGFc1hr5zTYM68q9yZpMmWAwDgOEaHS9
XlAl1fE85mxQ1NB/zBXE2BPNN6X5o9yqp7nrUeIpzqk5ZEAZKqJBvv1EdWOdu4e1OncxUdipXI7P
BNu15igOqKndcn1nh+u12E/vBqeNTe7u5Ux23rIwL2l2d0keVHMwKwLGtd34vjHBXTYTam3PvS0d
uvdVTrwmwqTv8thD4QC1OtfUr6pJpIYnMsqF+HQhVUNmfEtrDHP6Lm3PquZbcTDk78qxcbVeDi57
MbaKS0eHu3izaickLVAU0uj1SldvyRcMQqAfOpZeqTSi98Wuz3z5qE8jz5t8u1d6DOJKOg2zMyCo
ReqwKdc8NB5NjQG08aoXXkWRSS6iF7o5AYeUREEzakcI19UQJ5bvZFv7MRsVhoRmGbi1fvITxTiU
afatJ9K7qTDBkaJrVJAJC46tzpzuZvkdZCao0qKlqGg1OoqZo9k3q/U/L5lzcEMkEykZsan/VjCR
Pn0nM5h1I6eCtFc2vr98ivb93WZfOQ8UoWDUD6wR/Dc9gN0eF4pf//o7HkFA+ywqBtVgr9QJRGWp
r05udGBJmuZnJ9ujfzNWYAHppCmYUNeJzGuJEV2ZSWnAIpO7gD4OgGzTF8bwAaYuvMnib3/1PV/s
cQfFiqSMdBRdgX+/53P80DAc/BuYlt28YrM67rwUoHEpexvWOhDUsEFk5UY5sVglBgUyB/bW37ws
jDsoXZXTIulKGuYkc2N6QjPH6RuU1/vcQS99wUir4FOKFseFJzkBUreQn47mn4KDRIvjohIY/7Qy
qdGc6sbcX/IrfcbbzP6ZlF494MkEZgrB2tg/eOlrcjFKKpqpJ2PJuCwnQFSzINbRnHEavJQA4069
X8TXJmf9ctnsfpB62UMuSOVJqfVN1oDxHyQFGCQ9TIHiqwcRlmU3TducSi40mcNS5pgiguhc9tgq
X+f5cHkZu84Y5OZQksdgi8oX2BJA8MxqAmlIj5LEAs4qPzJFfnE3+LzY4OtplNgRKukLgEeomqOd
FMUuG+BEDZ1hj1DG/o1W1u6B39hkf98EmbWUTWJ2sPnmlSBEw+2ev40pzk2loNM2aS3TMAKbpRTV
bmLc9N0PexAddPYPvTno4E/VCLOGpPr1mvpaXtq0++d9wCpIoxMdrDD6LWKr3VK5zShrALIFOSDP
Ek+bBWxo41+5DJEtvvE5ZmlPaIOM789fzHsHfrMsXjs+p/FaKXJbhXP9Pp2/DPbPfEjcy5dq79Ju
bXAnYtQX6I5QlYYYrnSGKnZ1U9TI3HM/WxPcWdCHYbCrBX3FnOpfyYBiePaz0RvHru4t6T1NNd8w
VcEw++7ww9YoH7earJf6Sc/CGlzxQF/XQfo4HuBr+xPD6jIyneFB3BneTawA9AbHCUhwkWZwHl5G
TVG3mhl9aeuesVUx1NtqPpgOcf4WjWAzpiZIT2BMgGfKMeV2tMu5iCErlDpkooFd9NdLEd3mheGt
Eng2BgpCmML4dPnY7O6pyvSQAV+RATZ/fb9zOatHmfSgdOx1X56Kx4KMn4xyCmt18ZNculPz+aZW
Kv+y2d36P7rFYNUGvp2A6eK1XXkoSQaOMRRxzX/ernPvPvc5cwg6oNX4hA/9q9741i6XKcj5oGux
ie/MfLRxxuiA82994Dfyuz3vubXGHaJKUsY+Mo0sXCJUNUswv+jH6KBgttlZPP0gGjLe92mbr8ol
CPKCc0Tk/yLQHxHb7EW77dq4LKGQbbKuUHYNoN4QhWyeUrnrvPQdKGCETI574W5ji9cCUsGJFMPh
0LCZh9qpSQfBu2HJnXlOvqMPenf5cO5a00zWPwXJBMYwXp/NMp7rVIWCe5BGReP2dn2WJOOK6sVV
Plb3l23tPqnsF2P80miV21ExrlIgj2A3MxKfad0xXry5O6/ocYpxY4Ll8XNsslou48x4+DT5Y6lc
2frZzj6ZouHN/bO4WRgXkFJMbvbmDMEFFf2C4zOYSxk9YOEO4jUJrXGxCSW/gcYsp+xOz4+NZ0qn
33lJsUvLp0TbHeMikhIppbmABzOMondSm7tN/0XO79r8l9UW4eXTsZs4bL4h5yW7FKy4iYz3IR1t
TBkWxFvKFGgoKhIe2g93G0ucX6QtJHZGid1mqNE+gbyL9FZ3Bk/xofw2fRQNWIg+IucZy7gjkGEH
7EtbzVMp+/bY+OjdZfRdqwWXP6JwbZxXtJKsmbsBsabAs6kHpPBgYnarO7an2pU8RYRs3s3ENp+S
cx/zDJYMO4f7aEvQymP6pqdfBSsSnAu+mpdkhLRSh9MOrM7yJK1oakGHoULLT0AEgnpMUoDtQfQw
fIrKF46+zmULlVxbcm2kbGnr4paDGblLRsGoXo1gPezk2IloUvs00zvo4FT3dh2djczwbHt6P9Hk
oayKh6FpHPCZ35LauLYyeL2lr01o8ky5l40aWOWy5B2YHYLWtv1VaZzLn47t9aUVcF5pWmylbIyW
hhIB7ECBbJNyPeexQ6HuycjtBmEZZHevQOMFniJIX2FO6nU0yeRKMScFqLExaI84hGzYDJSHgFo6
Cvi00VZFyyqgokxn9xRuzHIXOl0baTAZsWGp1a5dn7RlFrw4dq8wS4+JbjB2R87lGtGySgPBwmpQ
X3m6nXnG3B0zSGK46lKGuN8Cg/tLejHIOV7Q07YkzfQYfADd+1K3UlBgJ5l3+YDsGCFA9wH+A5kC
9Ki420tbWjyruLcQqFIz3YmJqBi9E4C3JviQj+ABlPNUPulQ2ulDX45urQ/HLm39y2t5athzp/2V
Je6+Lr1a1T2TpJcODFybOsvNMvuMRNUCqLAMs/6m9tlQWzoHH8TcRKKFcpetk6lZ1j2G2qIC/dlC
c0alB5Hc6vZm9RdO/tVSudOIQTOzpzKW+jeNzL0WOBg8MSxLZMZDxj9fZikDb7oEH59NmV8AMt3l
H40WaFvjozZ8NeiZag+1iNZX3TubW6vcnQaSMR9LCc8JLfZhs4ROiKcvzvDLuAdskc3KszHFBedW
9817rQwNyBVCLRbv5N+BUO740lcfgYvhsyQPcpHiI6h95hjt7CjatzL9SKCqotE2qIXOey+Sv7LI
RXKzikozS+ByngevXuZdfmfsavdrazoa1TbBKDb/NC6L1qiKCglsn3wz8uv2byQJiLExwF0PVRrk
JK6gSwcsxRe9XEKFiQmXySBo/okWwl0NkiTtomeAbPbFI9VrV6lFHk1kgf19U/nUF3NNWgkU4l2x
ak5HUtAey4vA/e89lV59Ly6Soo+uKKsMXjxgo1lNt6yfarp/QvqxE7xfmeRunDVKRYfuGrjRZ9W1
WsuR69vIFtAL7ATSV0a4e2SrqRw1GaQpGBdyo16jjvc4LsMx0VRPQxvhclDYvbWbU8fdIXC9a8WY
GYCXGQn1Cls9NzS56aQqDuY1gkzOut5CXTMW7d5OveDVKrnAuhhNMjcxHPTmPTg0XnUkBzFMYd9B
v6ySJ9wAAXbKKBSysLMb8MhZ+dmII8Qh4ip0CRBDIaltXI0KWV1rLbzLn3gv7m0utsWF3W5M0qhf
axouqYppxmFyFHO+m7I1qKT0b0Ce2w9rcW6km+OsX8Ey/PxhbdDCSC4e2nLwWw/t/atuWSbEUqC3
x+dHLcqXhpkx5UbvWdK91QuHHLXrJ6I3DOl4pvpVBC4VGOUzJlqbUp62kKOxs3NZr8ALC9N0kQlu
z/KZgjZBw00fg/zGdpbrKrRuuu9GxzDAbhNIX5pEkLPsO5f/PqXGbVySmuOz8qrVvzfWL1l77ufP
l0+iyATn+iOTDPWq4blT1+XPlZipkxZS6pWRqP2w78Ne1sI+7zYCKBjcbQoEy3xeAQf8lUqBtD6Y
Upgt7y8vaT8JAIHBPydQ48JAptRLbkL+EtyeSpCWjgl0BeplBlhKag29VxFQdP82v9jjYgCkJyez
ZspBi25/7leChqLamQ5t7DNpRbF6rzCO2/xijQ8G1MYAAntVMeoC8vyql9x/nouRk0OQzomDpgkF
X5WdBP6psLXLhYVVp0Ve9kgS/oUilEB2sG4H40UXwxFE142LBg24/9UOUQbaHKOzyGBjVgQBR7Bt
fI2ko71emyClDEnXO8Z0E7UPEhlv2poI8GqiA8lXRZIpkUdJgktktTPys3PJUfpZOFJY+MMqbP3u
XmlAYUBfA8lTEIW/vmnNKOlxn8sSEHhAbxhHFWw1qmgqlLmeN6dhY4S7zrOSqZPNXlP/wmCe+ap+
Ewazexg21rgbPayFnfcmvFQBinwInx9sy6ll57v2HpLkZ/lQSwdR1Nz1VxuT3KXuaKq2Ywul3sxY
PVn/rKiaY8qKO0jvS8UX3C3R+rg7XZhmLlsmjO09WwbncNkcu6mX9o67yVaSA4K72DHq05/q7GNm
O2N/VQzvbHKv2IKl7THzM033/04jd4/xGO3iNIffB8G5J5vO/7F2Xctx68r2i1jFHF4ZhjMjyQoj
WbJeWLZlM4A5gvz6uyCfY1EQz8Db+z7pYarUBNDobnRYq3Otb8YluQXaeu9KnnoPBpTmHkNiSEYu
6m4+ga50Rx7Pr1iwv/xVd4xJsq0W2mq0swfsJ39MRcxXW7fOBJ+8quhsrTybbDpIrdLLyHyaahX0
RflJM8a9PKmH8ysRieHOLtbMTk4sCeXJ+ClTv3bSlT0mggfAVt8wmvje1sKdWaQTlRg58k85Bjpf
s8eSjb7hZOd4Fesb/iOwgq0zWgnlqbGjGMnBluKMmuLidbgE7G9oArXuU88JK9+O2GjbX7iAtUwu
pps1WXJAzR7tNBxYRj/1oCoBtppbGXR3/tw2M21rUVwsZyq1CqISBAm/YCn1h/I747iTIM9jifnX
8d1f8GIJMFmFqflNJ7T+AM4tTGbRAXIc3UDMxsxAGPxvYbv+AyQQ0WGy31fRntMtElXMHsllipI2
RQZxfDq/oVv2eb0cdlFWEmynVNW8s+CAiodaMkM9VXcy2t0GzQc3pGCibDOzsJbGeQN0KZeIxeHB
gUPHEqX5d2UvgQ4bOHQx0vOSEF9sKzhZC+Q8QqbRKM06pM567Yfl3Kog2CjUm7K4O7+Lm+ekADsU
JktRgaX7fheHDMQ8ES2TEKj7QIL8lI6CnfvF2sh7G7Rw/BbBbZ2jD1pfGzKGELQ0O4yt8phP4+Jl
nXMcpvyOkHFx0wxP4NGM2sYtnDwLzT4bgUrefpaMcfJnzc4CdQTGxVQPU9Dl5mWcyr2bR/QJLJo4
hPlBwSgASoRH3SBfen2+j/v5sbd0dKrUN6lqB4TE90mf9148JB0IExjdZXWxTMXRbgAaCuhW31Km
+zaOLtpmuJUW8DpVhvPdmaQvpUyuTRmDfF06eTm60tyIDg9ylQxu0yo/67LOgPLqvGR1P3l9Kx/m
1q7drtFav6U2cQdT+iEV+l2SyztaFD8LuYl2sjmmrlEPd7Eu32htdZEZN2aBQV63aPXPijRKXgoQ
YOJIXxbgJyd6c0B1rfHAwPBQmzZLBe2oinbFzsITByShgQREOrfq8qOdVse0iC8lkgM0xDot1nAb
R8ppMJ3Ilcb2WqpUDJT2djhp0Ulq890ESHigh+exB5TOFykad4aT/khQaZXH5SbWgNGwzMvsloZy
rae27aWt0nqONnpRs2Re0zTLJTHL7NiBRI/a1bGWx8+GQo8WekV9FVlopcZIQVTmx9npTkCmBykL
euHDqSSnybA1nEg2+oZVYW9TTPXZLSNKxni/ETu7WJZK16yce5JPSmAQYBRLYxaMPdlJ8XAX6eUn
aWyon5X69ynuvwJd8aGX+09tptyYJHvs03G8qA1z8UfJid15MYNBtTs3z6cLQMFl7mQ3X1K1OY15
dIVMb5hQZV+Nzo/aKhp30gAdRgsgf+j5PtEGX4rrmyY1gijRfvS1uu8mxKMGg/LuowvTSYNuaKln
UitsSvJjycbjkGWXCuZRqWIA1KMGZyBynyQ1D1pfIn1AyIsTJ5+dtPyix/GlErWmGzfgKRqXvVHJ
YV4Awbeu7+NCfmb75Pa10wVmioEJrapOHdQ7b00AZFYwg4N5P2ojPnuc7mKDnNBf3fp1Gz05Xf2C
YaBh3/ddB5rZbGdYsrQ35gG6kAMIbZxpFhRpWQRRQ0Xh0Vb/hb02A5xBixulsytwD/xFN+V2/LIy
OVyQVFWRbQ1Vi6dqDdZ4bae4hL5iBdHbMcCAvvEH/pXFRB/NHCBSYelAAcCjYzStmRUFgSVtB2Nv
6dKncgDWsw1SL63rfWqMQSxPP2g7i9AMt15iaJP7LZhztSpuqiLXEKycJq89FEGyy7+1gQPIxj9I
m7KtO7dMzmF0diw18gSe9i4AuvbldFVcOY5PAQD3DEa+QH9kNK5moB4r1A0Fse//ONe3pXKuZGi6
LOuyNgkZa+Xid8/Ltz7yOoM54qPqJ0fgNKl6+Dcu8k0op7hUsmNU7vFaitX7FGQHaVUIotDNmH51
gpy6xtIMARoiM7S7z9WV5vxBu/u2o39bBRfSI3eJiiTVK5zbHKhfFVe5iJ/NGyA23UlHFTbRNwWh
xWYE83tV4O96H1rUTTWOBMB6YdzOrjLfWOR6AeFvNgmpG1iU/r91Eo/w95KcLs+NGLxBYaIAFexX
fvsVFQxIHGI8KhYnf5CmogPAAXOX7fBVv1TrYtNUIO1XWzgbIF1zOYsy25v5PvCX/JbHPRwWK+1r
kI9UYQ7Lb+ZHvZIQB4Hqeya+LMtul5o+mmuk5udQEW8BUF5B7yzYOzoH528C2BsEa+feEG1FSaMA
HAhjnfXd4KSt31W94Ud6RQGMJQ3+AkC/sE0rwzeVvEMfmnwZGfFNKZmX7VJfFXkSLlR7tM1Scaka
fU2IGsR9fVJjDWzm0xepoMchznvXlIbZG5r6WqcF3H3dmF6NwwCzavOjq/NPYKI6VtVSuFk1vORF
jnL3fCfnxde51y23H+tLasRHlTgPkSb9GEbLtyflc2Rrj4biHJMpP2bKdNmk/Y8ijo7aZKGPg2DH
kiU/dvUA1uoqPwD4ek/TZp8m9lNhJWCnxgy9u6ixvhtBru5Xo/UpinEycR8ssfpUm9lxgYurdHLZ
1uQLrRaKXu1x79gFgTsvP5Eu/9qncr2vnTxx1VrZqdP4ROXmKpnHe6XXnqRYApxSar04pdN7RVue
pGm8zlsEILo1m6DAGx7qybq1M012rYk+S331Qsb0kppATbTG6EFqCmRW+vyrFQ/AqkZuaVeTXA1K
zblaRqtxB7xEXTuxXxyi3c+6AUa9bq9LaHAq7cprUGKmJa1dQpLQMhtsViu5BkIiGxB4Y2bf5/Z8
NRbOV5lOjWfU2gEDOw/W1O+1uLuNTfm+QtBG+yrzrBqDq1Vfl35LGI/xHGm+5pBx52SywDlsmht0
5Zis2wLs8ZyB0zC+WmGaDAyQKr0z0jKwJus6SuodsbTEP38R+GuA/DuYYoAJZbDef03mDHbb55Sa
vVmHVG3vnFH9LDmSQAS/HF4EtxzFnsy4MvQ6jCf9UbKz2NOGCmuKqZu0yej+zYIQQihAFrNNnkpo
1urZMR1II+YpcnDKNBUcD/OSa6v5az1vEtiWrp7rSY3VlJMB2KC4y8GLWf+0UlN37V5/jvMlLEH5
K1jT9g6+SeQiFdtMlHxOLID9y89A+HLb9qIE5Gg+ygL3vSnIUTTTMsE0iAa+90truzJRysWpQ7nX
3MJ6rJIHeX60iNDPbardShAXicigu9FSM2nC5TuaA71R9sdH2y8uwdkA6hu3vE1PIu/Dhyavx7YS
yWm6Eo+NDCJSbGL5kku3eMh4xBLUEkTL4lXdmBQzo9i/VK0u5gh1wVnERis4In6Ua1gcYjs5RLQl
mBn13q0S1K2UT45EBVonWAw/ydU7cuT0oAcPAYRwShandDs1mfzz11VwKgYXEljOTGjnQLUXJ5yk
xK0AJy7iJhUthHP1qt6pI5IadYiMwrNd2QcAfD/9u2WwT1jZBNXJxjKbIUKPrybzJu32Grn5dyI4
I1DDUyYEyALhBPdD7BulWLypEKzjQ4j265agyAEKEIa2zmlwYRtoje/yBi0P0+t4xkQCwPmBCDGU
wKdSICybDo5v/JUa/Bb72uKy2r+26MhSINUU5mBusiPNnYw9LR/O7+C2HrwJ4YJrU8e6EjlrQmu6
6ToFfCaDwH5uugbnTQKnzfPUo81Ng40h9skxY7dankZn9Ez7ToqFvJ+i5XBqPekEUJIddM5AGsCl
oPfIVU8FSiCgM8FlmhiuDNwAtRCYhe0b+7ZGTtUVa2nnPMYayz7xY+lHgyBPHX+eP6oP7+NfeggW
QsewVLQIcA4i76c8zzK1DvvvQ7CkbpK5nafIrrS4wHZNfHRegDPlIfp6Xu7W4kDsaOgWJoBBEM2p
SKxWs+nIWFye0SWcZb0MkFT6rM1y/RfbuJbEqYqqF02atsynlydrUnaIWWdbhAW/uRyFEUey3nU8
7d+bpbxWaU4cqEhp5rtZyo9pnyBMp8Ff7NqbGN4n5WQgLWZlmxCo0p8cjAnhqXkhAc3mvJgthVdW
YrjDGRUaleNUNWGmDbtJ+4SRd0Fot2n+QKShKw4gjA28fd9vmJ41ABqfojo0H+gOTcaRa9guRk0Y
Qqt9PQZlFRS+/E1E8ry9sjex3DmhnJXrxVA0YUme0Ybm6ma2O79325rwW8JrTW9lYIcpoZLGIjsH
tYekDWz5B80FHupDaYld2tXu8YO9stOT0prrBpkZZdfJHqP+Uj5RAOqZaPsHWJkl6PYVSuRukVmV
Q45Bm+a1HUXS/yMRnRQ+JKL87heC/tWt8ItVlxBIgj1eM9jvq30EFQeGanTShBOg7oF3NaJDCW2O
UR8L7INIEGcAJdkaG8mCoAFvV4Ti8dKinDJ6wO09rxkiQZzKg38Yj0MDoXisV0FtWu5AMk+hlpur
IuCp7eNa7R6n5/WwJOmkYVGL48oeEHUPma9lnmaAxmE+tIA+LmTBPm56ktWJ8cX4LlEkh7CNrCEj
QIGpP2W+bWAkyc4Zjm/sDqckSDtBKLB54d6WyufWtNKc8RKEZmr0Ii+u0vpaqQTav2k1VPhHCxSR
MihK3+si0hL9OKcSYmeUHFPzm0pE3V7sP/BPXdgbINhpGBIC4fF7CUM0LXqlYREMqHI5xMcao9wY
584u5gup+xvz/ibsA6q5o6daXsL2OvZDnTk+qNr+RoKGMgKyAzIGWrg7JRejacUG/NQS0SuELzfL
YId/cZtWIrjbFEtSJlvs2PWq9Ri2V5r3u4SkLrU//ztJ3NnEapw3BWmbkE754Dt6HKi0IaB4Q6Ys
U0YRmf2mmXhbGH+NxkVWo1ZJm5D0X6t+p40vc3I3mYIS0KZKr6RwKm23sSLZJaTEdX3Rk+U4FP9S
AucxIuA+o9IKCTV9NCPVLRYRPex2ELFaBBeYzx36ZqsC3lwHeenU7dAv0IA91fFGw7VCqUCfBUBs
UD/4G90zwbmHbkX4YY1T73lWVRKreN/oaukbM54f4xcdgypqKwmM26YyrCRxWg7CgGHU2EWKADsV
25NrGU8qJix0cn9eydknfzBAK0GckkvowLc7grDFRJeCeVomPayk54T8LLRJsHubqvcmim+sawcy
6bMG8zPTetc7GD/PGoGr/dC49BogrWRw6l3kjt4ZDiJYxlhvMUeEl8zdK7HfAEo6JKXPb9+mE0I/
DNCnHLCn8cnQckY7Qy71QJJb5svCJngfjuVNUZJFoBDbnh1PDCzOkpE85FZWLktvLg6u1eQh9HPr
XYXuDzCqWOhUj3q39ITz2ewWfVANhOm6aWuO/YEWjkaj1dG5ZKGfeZSein1DPQvlnLDcdQ+MAW/w
Mal7EZ+AaH5T7fTqMCWuGMN26yow0mA8GdETAEqJ9y5SM+UEkDUj4jRlPyvWzqyGwFAr19Trl/OH
+WEkkmnPWhS3x8swLolpYcVMe1rZR0vFznlE80xx1WAEpgyw1ivVL65j9HDF185xPtQY8774m0wq
Bl9UB5Vc+yOBuFPOA61ROQ9L626pe0+37zR0uZxf7ea+roSw31eBtu2kagFELoQeXZa4yFbd2S2Z
vbymaIGwU/+8tK3Lr4KuVGGAXDaC+/fSNNAuVGayNKFttKfUxjMv7xVR4+TWbVwLYR+xWlIc59Ji
5HEbpguaerQHu138PlMERmZTCvJ3Ol6viA35FMaYLnJpFXMTNvVPMM6CA31x83gWHM9mWI1ACntl
GSprE3m/mMQoyzzS0hYXPrqNwsRTLuj+O/VooO/aP2jD3FoWaseGDCIpA0yXnHOTqFbD5hdtOJSD
l82lO2uF68yi8tGmiTaRdtLxtnM+sk0CYRQtSQ7kdEF/qXqJx2y0eckYKchJ5LG3F2WBpNfA7C2q
cNwmWv2SlWXVhk2Gnq+ld1vtSiKWyDhvaTdeCLYCZgIAfPF7N+s5GbO5Zmcle/Yx8TrACV2kyBNO
/nhHH2K/2Z+/T6+JEt46r0VyEULvgDayIWUL+ryDelSDHLs4xi75UZ7afR+kX+J7KVRd9kQXjTts
bupqtdymWkkcWbWi4ASB1mFIX0gj+XZLBRZjKzJZLZBPqJC4LerazkGeLJGvIyUns3la1OJkEOe0
pKKY8qM11MGGBLoiEG87Fjrz3yuKmXcN0CAAGtO19kWKrki3aPonsuRf+kwEfbclC88jFQCIBoTx
L9ck7koGMdSGsXK0F/Aw9P2OjYY7Q/ldoCUs2F5rCcwT8NDeGkI4i4iGpAF1K6sKEwPm/XlSnq2u
2i9pfrRmJHOsPGhBxpn0GFw1Oz8qRbDiTBXOyeeM2GQ0A6ogmA5QkaVfusYzYxWUeJ9lsriGtjM6
IMuQnWDRvH7yi+Y8G6ZvomVU0IU1eWChk691QKW9UidaYc9mSp1D/b0ORZN9HyI0XixnQM1sUGhh
Qaz5SniRznsG82f8h8wIbYQi4/bBlPISORugYo4cjaWQuDUKJFqfaFe5W9/KsVPrepWEANVEtcBw
DbT09OPt+cPbVhhLkUFoCBZwnkmrng1aGDL6X/Na8oFMZRhTMBTHuO+8pg16g7hddH9e5Kt1/qik
bzK5bZSbUa2Kgc1khoysUH+ov9Pd4mt+Bxy6/wACTIyrTBRib2/pm2BuSxVFGjAlzBr3+7AFK1Nd
hA3+nF8e75t+Kcl/hQAI9b1lQ1A3llKUoAtzxlxAXbtSZglilU0RJgwnw7mxkPd5L8JRsslQJkCz
yGWMXu3Sq9EFdH4VH8Kh12XgJYJuHQbzyAeQA3rKB+BOYMbuQFJP8XOUTJ2rdrhxvD5QAlQbyc7p
BPm5zQNaCeXNZ2rM0sTm0zWKaZGToRxTSyBie+/e1sXtnaERK1UTiDDM6wwzdqWonMh7G37jOGso
Aay/7CZsHOgsXDVFA9nXVGndjIoSwZubhViV5UZAG8fHWqRnuTk2tWSkD9V8a3WX5STYrE3r8CaC
r4ON+VKWSYYZLKr8VMwXzLx7NRgIGnKhxoVbL19bobPeVryVTC4y6Ds9snqK4SE0iDOzkHgpaxAv
PIqBUmCjzX+COLHpt1dC2e+rl4ydyU0nD2jUlgFT66seYUAMgdkeq8OfAMZum8CVPO55BsodXWly
swpJ9d10LsvmESxGvhqbvqNEmKdpPH2y3bQrA6fTTvGwV5KHavkex4nfzD8cTNqcv+7M5H4wyavv
4S4eUdXZmWK0OStZszNz8qmuO6+f211DkaBS66CfB0FrkUB9De4iJg4KhGDmAfJFe1mOF1p0mVgC
/OHNu44GD7CpahgsMbhdLsy6q7UU/rpc8kDpC1cqRaZ4+yRXMridi9LFIOqMluNfs4PT3S9n5uzQ
k+n/E3SbrcWhno9KiabDBPBNlSmGNjDDktZh3ezx2vfKRFSe3ox3ViJ45I5swPWvhgQdOpiGhAvw
o5t234HXs9hJN5Xgmf9RBR1ZsZH3sNBRDzxj7t7b6DMpxwX60MjX0jy7FUaMiGy4mXoraRdgrxWo
/MbUy3uB3J1P5SQrtQ4CGVhDsY+PLShNABeiX0qHpPfPX7CPXgF41Cxhycrw9ofSljmBxMXU5wpz
Rz8kDUCJCEH6HJUhUXPqxqFBkm2YMvhsNeNDTciKskWz1YxNgSg708tA1hS7pj/vNK+VPXkfyQ/n
l/ZREd8L5MI53RrjVMnQBF/YlZt1rTsX/zRBBxjfd2viAjc9HlU5N9n8sX2TzKdZ+SkXItL5zRN6
2ze+HjQUcwXcn9cmZfuxSyvTG6u4d+PRCIZ4FASJImGcsvddkpvKwHTPuMjGxZ8wPxABlTO1RIHc
liTTACSJYis6UoGcmZ1ak9ZUhjvVa9VHi7lXWpdNd9tljWBJm4q3lsS+ZOVD6QSIv1ZR2DNw9Cu0
b+EZiGBRORaH6To5YvjuvN5tXuC1QO4BqBaDKi0jIm0Ei7vmuOzjHsVcGiBbJ77AbJ/ee0i0Sa32
kdPyIqucVgPBQVhlxrFWHmutO8qlwCduXaW1EE7PayerMgRdcbjonesouZekojYMwTr49H5VALrF
UbBpbfZsJ3vAIHpj9HL+ZATLcDjtroGFXzs1dK6aHhSt8PReBIMgksDZ7rquI6OasVHt8tOcQtv+
pzkjZnFWJ8GPDFpgP5mGBhA3VVJUfpJmT0hWeXZHT3E/iO7oxzD7vTC22tXNKfU+n6x+BtLnfErL
mybKgKuL/A2lnmrI+7F09klvu+cPaSN/8l4qbxnUcewLBXn1yZsCyU08TL3grFwwUFxqQXotZINg
x37mCjmcgQAramrY6quBUHb0oLgRkMeqw3I17Z29YHHslX1OFmcbmhE1VqOMkzAiutf3SoppXelb
ZST+UseSSzLjKiXEy03rvs0WkXnfvGR4NDvA10XcyQeekTwpM12wtSAqD535KsstgBQnvmCRIjGc
3oDWcsoKBW6RgWmZX+Vn9Sh3aCstwPkO3LzopAXzfhQ1em4b+tXqOMUhteU4VQnnxToKK+TAA/uA
djHTbQ7Fblp8Ud6Nz0y/3sWVPE5v9K7JZADSV6Gif6ftF6LWbhqB3lm2cD1agRsT7SmnONGSSvJc
ws4v40mzn20QCUxP589NJIJzJVbUIuViwQSTpnd17cJKIyQKvpwXIjwlzpcsWVKVhg0dNNwRA7mo
Zz0iu4Z+jTJoH4zDv5PGR09dkWoUPUosXZTu0/TIHuzWAyN5KXO/xLMy+JcCOR8DvuEqrgZ4AEan
lTY71popH1hVy0Y9Uogjt+lw3nTQ5BwOBeVV3asQZ1r1fm5kr220k2BJm/ZxJUN77wbqyRymUQV+
EBtVYPaRXszXzcG+mPbCcW32vR/s40oWZzpoTgutSmGLWx8zx6hmVeht0G7ZSITjz6FgZaLd4yyG
3sjDIHcpgqe2upVH/XLuTF+r671q9+5ItIsxozcpshrRGF22ZU3clti2q5nkDminu/NfI/oYzpxk
KdEWmqE0Dh+he7iJd62UfDsvQ2CyTM6K1AQzLVIVAcYLqIZynP1wNMRZg4boUboFM8k/TzrCl6+O
kzMpSVZgDCRCFqIpL5wF8BlV5ibWqf7nmDTv5XBGpU06Eo0UGRWjoZinC5Ph/vzGCWwjD/06aGPc
aITNi2ufJx1wF3gYEWcRWA+RFM54qGVtRK2G26zZ10QDBRV5Xsb57vxSPrTN/fJbOhI0eH19rHGq
Wmbo+YI71vsjG2bxSXxKfMxPY+hjP/uMU3RW97OocLQd2JlvcjlbNc1W22QFDmkEznKMvmdcbmv+
lnoMYIOG8n5pRBjS22+xlUzedtUY3dbB/oCsA/XpofPontmu9vgHtmvbTtoyqlXoaVD5Jt6Sxvao
1Fgfa836FUfO14wx+Q/iyE1ZgC3XHVPWPyLmzsCychYTSfb/f1l8ui2v8g7PWcRVv+x/50WHP7b/
gnXxPEKxLaUFZbioLHSkByCO4bycMIKvEcXim7YQZXEkSRkbLF9iLNK4VPTeqMJKO+at4lkY0ZeN
zxohwbiIqm+bN3sljDOEQ1UqGM5GbDUaQN7RnV00qXulF3KIbuwfWgPBdwz6DNnBTX/vq/vKyB06
jSmShzXgh3Z0D3RBV/EKjDIK65ZbN3otjdeMLLIjQlmgr4cY61cDtHX5TRoC+QkkJDRMjoMIWWXr
Qr8TyTZg9SbNpnJOFzaz/8+DEbZXXCzyThRnr6pJrVOqYy8l6wodNp4VAchBH115eWyK6yS+bkUt
ZVum+Z1IzlxNjTK3pIL6Z4e6eN1QyatKr41d4GFjdoNZSbv1hFBLG+r5Ti4XdkVI+o1JhSse67da
9ajpgMUR9IOLRLDfVwdXUNQdnbKDdsDLdKbtkVHyC7wLBd5NcAM0LozqJbMGIR+W8suCsNf8Lytc
An3lvKyNiA1AzYqKwoDNiHi408qGiMw27nU4OpIXTY9pJIqftl5L70RwB1OOTVKTGSL0MN5b+wpv
6Mk5skmvYpeDpFX0XtrcvdWSuFNqARiTIOfNOIh/+UuWCzGOfxLrbyrEShR3UEMzYagmwvWiw9Og
xC5wZCNhIzg7Av4O2xqwrhz0yn808jnq6Em5qBKIkib1yBg3QZ4+xwHrWdYIbKKoJLBpoFDA0cGp
oqLbkI8CNBlAIrM9sR1kr6Xc//OIw2YWiF/dShafNB07DSiAOhKaTRU/NqBHAR/CcdGqvdXIuwrI
g92i3REWcQG7P9eSvdbrpasv+QU63/xKk1/ggi6GHhwz+uglFAN2aHedvTKKgHoxGLM7G7o3lWgW
yYGTVKHsIElBl8W+OutBkUd3y5TujGK4oQvFRAwJKqn08Fw8Vvngym1xH0+KKyVxoMN+UswU12p7
uwBrxsnIjUYpSF06XBqAvB9Ks7mPpe4py8pj3tDrcjQ/Gf3y1Butq+TNZ7XJ/Q7dm4qt7xcrP2ql
6ktV7mmtDcxZNdBn5TDp+c5U7gC5s4uW+kuimq6ZqgGwx1z8u3slTdwxWe5oaV7WaLrTm+4ZsGsP
+mChr9t2AhlTCedNxJaSr0+Ic1eAEmj6gUX0kbnrytJHXS0GCNN5ISx4+KgGwO1+HT7+gMip9ZFS
UwkP9HoeX4YyMrxmBFRfWi7ukGOmG63y1zUlgio2u5/npHL3l2hls/RTV4WGHp0AynRTVsAx6e7s
RtQ9+IpKcE4U92xNEplEc4Zxjtmz3PHQXLWgi9aAVdcJir0bXR6oWMtvW8nFabXS6SMxIel1cFL3
SEC/lY/0qBwZ4RHxyx+mYBu3ooy1RC5iU6pxnroOEmWYpy7s0bSr79S9KFm5AaqNlSmKhQKsoXwE
G7RY+jAZ4X+bpXTbA32JvjK2jTxDnnTct0G9YEgzw/i16VaqX9kPNGh2SSDqddv0aOvv4DxakqF+
tKgggte75K5JnEMLEjkpijGUMwWWRj2wwrlNR4ADCkBUUrqWmgj8tvAbOC8nyeANXAbYzezQH5bm
2CAxLZ/YBjTNn2QFN63Aau+5q2JoUjqmMdIuJYbCrfEYp7YrjP23heA9a2Is6CPI3NgrVQ++JNa6
/DJFgKzMBncs786bmq2QB5TSv4VwMfESR31tpoj4DTVxjeYiGgQGc9t/riRwQdUwDtGgRdirv2l/
2HzBrNfDaSPq6QOVl9d4Zw4w185yEuYlsCFfmxJc8SS9aAM51TPbNisjVgCaQTmjFg9ZKjBhIjXg
dK2dcq22bOwfUebv1aA+jkMeVlQTiPkfd8g22fwl+kf4lybVLMQRBjxbbRsIFTtymKhzyOPxQkno
i6V3DPF3aD15VneG3nxSjQZOt1cF8f72cn9/Bv8E1cyqU2aDJYxxepH6NLa9m4prSxvJAljPNzGc
H2+HRsoX4Ku9RnXjS/6Usw7hgCF6k9cRdzzOstmTDqKMuCpaIHfjMsOeVGmGf0gOAAC+Q71kn1wb
GKb/YoBMSL2PA9vvfOmKBmUw7TMPE+QIta5VTKUK0cS2omkE0jJyJhYG0/iUCSnNyKkY3j4rzepe
6RckICjpSeHyTPw87ERdAZvbvhLIuWOHFvZcAUM7VGbra6tT4rcqvYlV7aKsGsltFxE58rZaryRy
7ri2lrpJ2bQjyy+w3jIdVVkM8FjHPoQ1ECHOCeR9aMvWy8SqEhXyWDlMDjpAtLkj6KGcUN+jmCh6
nmxGG7+XZ/HdbKqdTn0247pYyQMgQgGy2sDn9YfJSj3SfaLRZSzKN29aPDa5phusf47nqm0bSZEz
eajwCAElQ/Xc9y/nfdL/2EMbU2ToOgbsLecyQPLeTbkJUzTVLXqJyquY/qD1NPmtpew7IqGc03p2
XN8i+CiCWGkOC6gtz3/Etqa+fQPnSGJFKXo9RSNdOzYXZXePGTrg0veu1cfBPIv6TDaNAjLM/10x
+32VTJHjJU0JOsPCfumem7n0tKIIbFUWAF9shvigA7LwcsaIHq8t8aLU6H9DU3rt7Cn9JPelW4Hi
2DIMwe5trmcliDNyEpRyXCjUUm0BSzaFhQnVV0/nj2jzmbQSwqmJSRdTV9hbbCFw8/0cDlEfzOXs
DwnmPTLZdeIiOC9S2bxvK5mcWpTlYtdzixHerhiv0imvdmje8y2AwFYzCUCYAgi7+NJWJl+e9MAx
s5O8LHdTU90sXRQ41QJUONI9OPnk6XV9F8t4Mp//xM3rufpCTpVaxW4ARI4IqEj3Cv3WTJFAwHaM
tZLARSROQeoxYsPxjMpKD8gx8qP7NpDCYmfdlFeiOpNIadlNXd2NuS6jYtFxzDYAQ6tb3Z69SdP8
efinKEzI7zBA59+3g3NOMNxaVkSoLfU+m8vNdgpoddgYCsgh/La+zL2iFL1cNj3wSibnntLGjOSs
fZWp7DCCEGjtyfQBohx0tduGuddEgkBPoB88YuAyZ32rsxxSEydelH+aWhEejeDyv74IVgdmV4od
FRGq8DpmVuvFr0nrTcrDeTXfdhJvO/f6+0rK0IIgYixhy1j/sbNLA3QjLe73xUv28l4xvPPiNt3B
Shpna8aojgurwjnF8b2ZDx5By66aAnC1+2wu3eG8MNERcUYmHSslpSaCU6kePT0BJdH38wK2T8hA
nREZJqAUcVpXlnanoo0WllMag8Trs6PWipAtti3lbxl8hd0u9BGjJ6w1Yc4+p9NRkcMBpADZlwlY
D0AIAYPL+UW91hI/ZJUwevufVVlcTN8oVmvWE9JmjRF9WuT2Gmj31AUu513Xdl+0nk6uHGsj4Oez
YOoaf0kU4iZgSHFVozrGtAsLI59dogKE1LR9iRR3Y5zfoEUkMJsRtMXmd80gl5qRXCQ6eeyi7K4c
+usaXa6uCrqPZe4vACvln1+W4Kx45lbdaeyp7KDnS3crRWhFI0DiGnQBR8+2fr/tHa/fpCwiu0cG
BdQkmWuVl6b+JZnAP1NIoIaLRfHO/7i9b/I4Fe9SbUlAUIgCVdXva9D/RMZjNRhBD/KYNptcsHcE
Ut/uMzX7P9KuazlqZYt+kaqUw6uk0STbGJMMLyq4gKRWzi19/V09xozcI6YNh1dXsadbO/UOaxVu
qE43dS6iihZdLPv7woFo0mhX6am9T3ftHHmt9HZqhe0rlulcU0ouWJIxkYZcRybUbpp9qwIKTCcb
CyMSqm/E76S9LCg/rtdWF1bAhUs11yWpqCjATgrlMOZpoGeRn0n3Uv7NLIZNkn5u27siGQSRTKRA
XPDMo1kHlO9QbtXsnTW1rlxjZVTaESXaVNHP/2YSnPuyM3QfMgnKQ7M3eEua8zExBPawqhy6agLh
HeAP6JC9VI5pKoY4I6AqqLTas0i3qWKA80Qi3NvV3GYhhtMOOSvHqUoUFE9lLANGwwEPOrfHBpkl
i5gb1kWZiioDgFEH9N3LE5Vp2IcQhUlzuXSpM2wwPe9Ho3GjJoJtztXwBRSVZ0mcbY+GjjG7lKl8
BUK9BP31RJCCiiRwXwecpyHRWUoYGQx+gLiJmglEKKL74j5NO6E0avXIcuWtue297ibfkKB4E20S
r/dbNPOBEhwFIjbC9YbF4vI485VbWaqsDulZZwzEk6PoTWI5N0B33c898hv04YjrhOnb2bCO1lTs
0QLYSFO1mUYgTyb1IPiW64568Xs4u86yqM5LBWGcDdxqgMnbOKieTD7AcSrATpYCN7L+uFjI42y7
10clbkeEuwFD3y+ASWUg3KOAKwIm/YNETM+zRTYVT8aXhqFpKF7LMiq4rEBN4nuGuGKjZDxvCvVN
A/BV0YLCum85C2QhYxF45Loe8XBEnjIWmJXTNNcZbobR2Vx3kuzDXAQehkD661icvYc0tY0ecPpb
Se72gGRDPXOoTDfP0TEuWrz6B9ATeImNN/N1weuGcxbMmf88gJ0tZg9Qp0LNZGj0d1nf7ArZfBM3
VupdF7aaZS5OyXmCKso0LWRrsRrCamo9gpfVM7Tbqu98rd8XXeoTJbgu8g8mcT4g5xmyomZAmfAM
2ptqr39lLw9WUcSKOsPlMQTP0nVfd5bGOYSumu1JjoHPURTE7yvd1UVVodXQvbhDzsRrrXRIF3bY
e7D3oE0DE1z5EVPnYw1AKkn5KLg9Zk7X9JIzcH3QiqrRTwauBfP+tE3H8JSaQ3wwC18gbTX9Op+N
RxZoEws4rzVSBQbE6rSA/rD9st9rW82zd+QQVx+uCxToI8/9UICz0zES7JCouuyCG8e17SHoxh/O
OGIHX/YmfbyVDMHLhyn5lSvluSD60kyAfweLK+TwKKfWhuTdgTbCWvrqpzNUkAJj1Bg+kft0pV2a
czhiFAaUlo+DkTyUg35rYNq4Ih24h7Rjkk4Hxcy/1Ea0SZNw/ifLO/8AvnbRSo0DLlFYO/ua9DuK
68fpO5bXgm6LfSBRbX3V8gxTZ1v9mMDkofTl2WqwE98kAL7QjlFn3NlJ+3hdXVZNbyGCM72iiIpK
62EMKSjR9I0x7Yfi2Ef3pBZsfK63YReSuG+XqSNqAdOpMbpc+njN4PSqDZxF2RwyjaLVckITHEpC
dYGOpZ/rvRub0jGLHzFoadr/q+L/Xb/H9VfPQiYXxJV0sLOOQiabq+u3oNu6jXfElcQAbSxuXhjb
QhIXvdNxjPsYhIBbLQ0mr4qOJprMDDazmd7IftcAT0g067E6RgqiqWdNtLlY3uVVhC4HYSuUbMK/
BbaeFWLGQX1nbEEHtqOfY939W2qRUzl0IZSL43EvdwlhhPQUdAGYArZV8JdpokHqdSNzMLANaJlL
jCHAwjtJysjM0/mDZgW2LGIdFQngonUcJ5kZTdCMxnpjjIk7CBch1o34fAQuQksxyO6KFvGz0ORb
JZ58e6ioJzfkfTg1FYiCI1P0OFn1xCZIuoC4CPhDHquy0WQ5URtUCGWt3ai56delHIwlhgLbPCjm
9lGiANcK8weNpH4lgXPxur2tXupCPmcEBW1SqWzw1TqgxIxF0GWi0WmRBE7lq6wsQR+Id9CUHWcV
zUwnEuSp61a1OAT7CYs8PKOjBcVDbvDrqZH5AJs2b6gHcA70/l/12BB9OC5fzSKLKsgBWMf9r3dK
Vj3V4nyc5mcWCRNbQ02v8RnJDfZ1042ERBXrs/9j3f3wx3WlWE1DFvI4O7BaCdtaNgaWqP6/MjlE
eeTZKOVdF3IB5ntySwspXMgEvaFsxDm+GvBM32em4ee02JhlGESD7hek20tz9YC55zdplt4PM7gl
VfVWLZVHAuJHXabvqy4JAAF/Nxihh//jOJPkYMnl0R6mwGoxSjvHokc0u+mLmIHmvMU69SsQWrWk
SmoIH8S++lgd9Q3dJV5uA+mMYkhNTnwWNMpd/k992LNgPv3tkYGOoQ0+TjV624WFS3vNtWLR0MOq
rcIXASEVPeUn+veFIZEY5CVWgcnRtv3R1QTko9+vf3T2TS/v7yyA++YqzWs1rzAzE5ZA1KvHvUQL
+b6q5ti1rKjeDAbdo+0kQj5b9xCLg3FJkzWO2BKwwSPCOoLD9+H+tP6r3DGelFM5QhIyswjukodH
1eTOmCYU3LcRCj1q9yjp767fpUgAlymFRNIHYMOXmPP61qu1q1rCJYdVxwNWTFY7BQ8VjwUz6EB7
DCNcG0vTW7CTBN0OU1VsEFZKPLLpd5qQ1GvVsS5kcs5OckZnKBjYIxuCbe6ZyDHo9+ax8EQN6fUb
PB+P83OyPTvNYGFqqtJVNy6+N3Vw/RP9Qe/OEjh9D81Yi7MQRAjYcjgNLank6GAua/LDY3crvS+P
8UF6f13ouo86y+R0Hbm63HQM/cBRs4/gN75xuuTGISEoX7rdfxLFrzn0ZknCkYDuaM7f22rrW0A6
Ca2DLaxsrEaks1LwADFmH6tNkUApFKdFS8nGro3phfHwcP086urd2VjcZPCmlwBwDZZ8DWLiQM5O
3Q7YdE93xrfmDdgrogPMqzlWO21rPnZec5cH07HfmZvoTbEFrVigC37LqnIufgr7+8IXO7nUVlY2
Y4q/CI9mIwMbtEi/Xz/vesl0IYTLYlLUVAbHwLhSmBUgFnZ8tEpRhgyciD6GWa2509TdZ3Jylxbq
zhnASTpiHCdtO1EjQHTx7O+L08phXfUO2xO36e3Q3qjVTYdugIMWqeDEqzn+4sSczUta3IBwG1+Y
jRGaHlhQvqHrWyhedQR3std44N2uS7+CsxFyda26NozkYhgObAmgE3p5SBAN0zzv2AsGmnXCa8AO
7evwbNa15yyKCw4tlWIgcWK2r6x+GG3syb1o90MkQX15GDRD26plo/O5FD5gl+uzNVSiryWSwb0d
xkw1iq5G4pthyDQOmlyU8PzBAM73xH7BQu96APzmSoS3MeuKlE+4oWzhALih6o6hgpDME2ggu5iL
HGihBZzN5XlYFjqrcDzXvk5gOFi1wNhV0fuivY5V17kQx1lWPmhdO2Jsb1t2Xe1NFlXdTLe32jyL
Jr7Xbfh8l5xplXM5mqMjA6PU6T5NPblJGv1NZ2ug5DQEzfFVK3Zky4YlO9jc4+JqZsmkMCvcYdoA
yAjYZ0UdhP2HRpr81BDsx65X3BbCuICaSUUaagybY+6M2W2HxHJp5GCNzpD9OJR8PcJytZ09DDKI
oRLrQDVdOGaxagnn38DD5VjR0M9pA3gx+eAAeUvtsQ4heRHDr3tePzZT0cFX07+FUM6JKNJYFvPT
zinoOTluQdY0FHlIwWflQXNawClOxQhrnLV638rUcZuofuuM8p5I5QGtfFEvff1adRVFfKD966cZ
/4X5a1Uzyt2E7X9bmo7JDNbTJhSoqkgEZ38GlQvHoDhTpW/sFiDIhaiItGrhmAR4PgRndyQp5FQr
J3hicLQahV82b+tM1J8THYOzOGmakxHkI0j17G3dy55aiSSs++LFOTg7wyqMJilpzbj24veKjw0/
7LxVrrKdN2VgRy750gry1/XZgLNIfkklsbS+tkKI7PwZ2CcgTiq9SMdegemqQRkUtxZxh228iQWm
ta7ovz8Zj6YBHh5VTiMKdNf2ocXESNEXhyQf/RoVxgnw/ddDzvq3A1y/AxIskGdwYTTpy7ZodOQ8
+nxw2p+2JsJAWz/OWQD7AQszMizA5M8j3olRdJsgN9Tme6WJjmo7+41R+f/tNFz81BonimtWt7ck
LC5J410RylRwY+vLPaD+eL4yzmozIw1rSz6lidB1lNxoEqSesp2wqJ7fws5MQGlESBejd7BpxirD
qKbLT+j+/FMAX/wUzrzHuAkzyUIqNzsM9k12MyvQCkHnUaQinHmPJNaGEAMN4LMDR5hiukXWbq5/
tzX7RjlbN8ARBs4ydP9eaglpjFHCw4ulv6gmMHLc0nsqwZzIccXhZC1yQ6IF5jesiGH1kru61KKk
GMF2uLXSzPHUepJ9pZEjN9akO0udUndQ0twDymRgFNNDnjq3HUA2BMdeMY4XP4K7WrWta2NgKxQs
3yv63XksZdJ86WPmOts6IBtQyos4vdbc2wvR3I0nLXB0Oh0lVjYR05qfW0z92DdjMG9s+wG9vBFE
jA3w24hoynpttGIhGbw9L791HneDZTEoK+ClpB+sAL5n323q9IPsg/EoEI3fraCqIw38/aWx2P9S
HgUGrmmx5hArzDJky2wvuQxTHQ097FKfcG9Q6JuOrWC+cP2kiqKzaTz0cPgtKrUa1A6+Aou32BMD
irEGVroTirG17e/jg1oKzGhVnRbyOM9EQrkxGjby3Y2Oa8/JPsw/zPq9PbwZp0HgalcyC01eyOLs
JyGg52oM1tOLgUHW7eW48kD9IjCQlWfxCymcgQwhLdIJr7Dfz+Jwb94Yh1fBc608vl7I4ixC0uis
A8sPvVCsvNgZY23whgZLfcWmzd6DpFHw2mNfg3vsLeXxw/OqqlSAXQB2YNmbd91ANmEhTW42ZJEr
hyKc0LVy4wtpnBV0AxjdMfTx1DxXU9epANQVbdje9LzBgxbcJfEm8iORi1t5KLyQy259Ef8rrNGb
BhwrXJxcfe/2WcBg66z8yPZfBnkj7qSvxKsXErmUZtJaUg2mjEJd/663UncS7i8zTbj25dgvWJyJ
PTyNIUJpzOqST3aR+noBQk+9dnun2Ch1+b9JvSeJcPeBOcZrYrnsphgVdbYcvEgyNcPYaJHeJm0a
KFr6o8lnNBJUCVsOlrHrATMPUGuvwcC/i2bVl1YdGteydc0NyxZMRfOjXnWZG4Y5eobWsBlj6mdh
ATwWilUvi4I/sKDfqlJK3ShHgRM8h62rJcmxbUbimyT/B4zjF5+Mc1yaM05KqiBJpEbm9jZ1JbZo
T0Ud7fWgf3Za/LSPbRZOq1BMfF+gvE+7ehJ4SOabLj8XmkeYGgCYEb/hastTZUkMHb1swxuqWl8k
xfIVtdhNhXpXK/UbPNr+d91frqv+WSSnmHJrYfKO8d2YI1C3S7iTARCYggR43fPb0CQU6/GP8yRj
lGayWsHz91jjkKhn6t8RAwShTCSEcxtFnTrEqrCLJdllvQGr6j6MNJdgsfyfvtL5NJy3AGlyNJst
/GKXFa4pIZXvgm76Ngyq24Nwq5tFS8d/UMKzRO4jFZmJ+aIa9Wy2WrngCmG88eLhyHWncZbGOQ1d
SYDXNWH7wKKSnykmgJXmA1YHvvRziclg+ASrkW9yyTzq2rfr2ig8KWfWEVtCtGNoyhOsFoN1m+8Y
CDFAnPfXZa2nPudjcumI00iSYhSwbLm9SavMLcnk0jxxK/OzUckCnVlPnpWzNC4tKQBYp4OpkDUi
R2AqZH7W39XxLseEWJm4oWt8JAejDKh1I5pkF9kFl6S0owkKVBMJkeWgSQ7YH23TmyIE1vX49vt4
/Agmo881hg7G17ehr5YgRNVKyfGiiexKvT6YUnWgdjF7RWf+vP4Z1xCPEAnOojnnomkABxk71hqv
s7e6PCm+RAbLxSJjjVXvPn9XV+E3uas2qq3edxVBeVetd5muvFHKcC8p2W3ioPYqk/xzqdBHR+uP
llb+DBGO3ziz8aGTCm17/Tcze7308+efzLkqOxlahUTQconkXgSfIU6DRR+Ec1K5msRho8BlOAzS
LXW2kpNilqXysumT5GDsJa8x8YznKqgOR8AkxFEcaAagmwfVAx2E4+nSzSAB/XikWJyMgv92AZxD
k/p41k2CC3BSzB8ps58YgsnW9VB6vmLOiQF0bi6nCRJkvQFTYHerR+Um0unGDAtUvBNMvNRW9fH6
sf6QMp+lcu5Ls0tn0hOG/xo0+6wAiIvtk3z/VFbHkEPqA1bBT3KBK1t/NmLCBgw7Cujp+c3dKIkV
rWP4921EN46iuo5WbAZzh41hL6z3el64cmVs5Xpnk3inJoLPue62z/L5h0lBs8aIX3JrvBYTmV3h
he0sRHHmriakyiK2+FpmOKYFPNr+i2F+brrxvx6Ks9KmKdsIExdsAyg8DJWPlUUM+2BHU7+JD0Yv
qquuHwyMxIy1AzOcXDwa0bOWVJTOwLN87G3FLQGWOYZYgRV5nz98rbMkLhZJEva7rRA5Hw3C7bid
d2bnzZhuLAGKlgpX19g1XX6wszQu/tR5Ogw6hSUOqInXB4Zt2tK7bqN5JabbZhEArboa19Xf8nSu
WFRkkj4DxQkbem/NrRGUIIMA47hvEYRa810RxAFb1aNfx72Jnmzka666Te4+qg/VrWhCezX0Ln4K
p6vxZFSmlLHisoNiNqDQ6aYPRdnhqqdbCOHUNKRxb05sVHpUdjPmDcwuiCnYBd6QcgZMANkJfJzg
e+pcZLFmbZ7G8BezB4rZ7rwL8T4HwxtDahRIO7HyvNAeTbdkFUZhYgsP5NGcVcRxJKkkrNFTMzGL
2WIlvK7JTasdy7rygE3mh+b0TR0x7N4YfjbS27Qn+17v90ZmlK5ezPeRfWdm+g4Lcccxoz4yAry8
U2eHcpSbx6WnRffAHvScEDiqlIJKZvTqNN6Nyvcy+TFYgaRWPlUaP81gHbbj5nLsk9r28aLZdWaJ
bkvsSlHyNtfTezMl27oBam/6zVLetM7XMrY9O60mN6mGzFUsw7N7jHmODqgYMK9fVPeJcxsmxNXJ
TTF1bmZIx0kiQYmh987s3YzQADMLrp4UWL5qgtmO7mzaBJr9cSiynTTL7qQCkqS0dgV2L3tAEWV9
7+Zasym6Art9hgts1oMRz27WBFT/mhshpulztyfASprm3CMp9RPsK6ALsrWV+kEqk29ZjvtLBt29
rjoXaQ/3LTm/gw8NZlUrq9BazG/6CJMK9d+3BTgZnLfpRy1pw7SqTk8lrAGnm9OQYbMB2RjiLzyO
sDx9YeUvRfLd9F43InRNIdKm/acIa7lzqFI3mqigq3Lpt0+CwLerAt3TvgCARfJOx7mDoCfMxHmn
a6CMHDH994pahFAai1eLklUFdhuTmAVs+oRw/MQH8zqM6MtmDncyzsqprEfFNOBk7Wax3ssWikEa
WWHZVjQbcLlQzUnkdLGvDI22IyQyclHWkhsxFr4b76nX7k/bOpFPqKC6v64o5+/H6WaOEWsDwJpQ
FExe27cV3RBZAOPDfvalu/wtgm9BY9zacDKKj1bP2udyJr4s0x9yXBysuX8PJO73/SBa7L1MPl9e
Jd9+Dk29p4ZdVlsS3qI8kbvpAejRvpG9m4CQlIiX4VnYvHZILuINpWONdMI9nrHfx/tXMhWJZPHR
Li5kq3dwuCcreGLFeJ0VsM9/7Vjco6jV0fdWLByLTY8VIDynh3jXbIVkWetHsjXdNsBiYvAN/K5P
igJP9Ocj/ZVhi2RxZ1LaiehyWzMzWy62MKIPUe9s3brOx2J/X/grcwRCgso8f9o9OPnbLLqN7fvr
AUwkgnOJcp7NspLh5mgH2L/khmbYZAeM1XUp62HyfBDOGcaSXqozaaqtOu9jWXXpJGzlMq29VLWz
CM77zU2n11MFEXrq9hvVsxzWSA7GewyM+FJ1bLaiVPgPDvcsknN+Wl1YwG7E3TFIVQkcRD7xU6+a
MHOmYNkFlBdH/e9nzk6u6VmoyTeOZ5Jqcpr9MilUMdnjw/rAZtwwJIANhG1fba5/vOsqYvKlbgC3
RKU24GantN1rsbGL5PF9oli762LWfcX5YJwLVGKZ2CH7gKzQ0GKxVdsyOHHRtIjgq5ky5/6y0LIb
jOZWp3606gEaLtrHAaYfusPkq8D6yDxhmPxD5nE+HOc0VAOt/qKB0DM7xRMTUbEVFUev25rJA/ok
ZpXGSghRDYZlASDkd7YgaxNJ4HyGhsMkhsICCDp+YfSRAZZe1wWRhAt/galcQMsi5pPbvtd8JSwE
Si38Ipy/kIkKXkoWMl7S8bA1cdEXWTUgxDlbNwwdvFcsoizcuFNOxBzwuNti7wRc3oPvlKXnUJGT
XU05FVkD4KmM0VqTJ/DQ47TrJ6NjShZureEECT7dsxUuuAZMlQhTzov6DnzRQiA/r29JaKmgCVBt
ozj2evPTJB9HDe9O1GT/Xh+WgrgbHJxZqusIvoFE35Lkxiwer///oqtzOOcz6nM+lhRXx9pRIKNk
M0i/R6/Y1Yl0YjXFXB6Jc0NGbUqtrY9PL595T4/peGB7T80h8TPUqwWJulAeM7mFEqKPaE2SjRPm
0rtklNAXyoOw/NiqRzv5koU3cWMHU5x7hfpYiEgOL6ePOEVhFrIQ3kyKlGfdr/xs+D4rQQWWNCsY
qh0JUNBudoBFweyeL+2FF72Wry0vmvdWSuvksa3gokk6YF0helcakuZGgKrzUrkZADLVHfVIom48
l2i608Rv4kygYGsuYPkjOIeGDeECRV6WZkkHdfxsGz/7PhDosMgaOY+Gk/WTOsDNqORHn0d+P6te
WQZx6GfzXi2/KM0XQJp4ZhxM+sGMPk/Gh76/sVFfE/wQdhg+FVselsuL6prWGaB5nzLkItmEdDMH
sz+/P02buab+MHsAkLAAOi8CBVwXjUqz4Vg2wOy4e7YqzR4GBR4piWs37ZINlurHCG2CrPZzEefK
WpRSFOwCKw44ky6G45E206FDA2rbd8Rt2rtxFE2ur/ulhQhOeSltnNhCXvvvVYRVc1lI5G5QSSwT
o+z0OS4+cyb+a1xc3h+nsNoMlnllxP3Z5p1mHDVnI0Q3XNWHxWk4VZxn7MoSmZ0GuxIAsiImdYHV
6g3Dzhi+Xdf7Vfs7y+ILFWEE0lgS2dW2tI/WPPjEGtwY1VjSC4bjRVrBlydGyWpLvcHFsUD/e++E
9R9+BXqRE111X4ujceER6xNx1oCcYluV72P7gUSN24vGHAXWxE8K1VWqdvpollg1yXyM3bhyu73+
gYT3xsXAKZJrFUTN7N5+7+s8JUgYfWU1OdG9ic7Exb1KSeYuOn0oTJrps4Ge9I//eCbOQ/SYfs9J
Dg/BmC0U/4R9YaOGKm3H76nf74TMFqIzcQ6irhVpLhRc4mA99PpD1L4TnEhgsxrnFpDAKhJll8a2
QLvvy1Hl5JmxBN/rFakCy7kuAtdCzTlvUTiEZkODo41g60rMgI0qqxjLjs2gQ6E99ESrGiKNvOjs
RZUsN4qJEAJwD79v5tw1rGlbOuHjbIYf81L+WowA4s6zO03vO7eys9zDYp8DLyZifLuE/GdZGpa8
dFArm8bFGkxT08LRyYR2rUO8JCt/GJN8ayRxUMb5QwtPFhbWplbSOxI5fk+tzQgsRykC9zGqRj9z
o/TkOnxr99hwLI3quxwr/nXVWHdD5x/I2W9eSESjDnJmbBf6Q/ihz0EKJmySr2vBWQpntIOkNgYQ
FpgWoFI/A/gftW02nD8Hxuu0YD3mniVyNkwixbanCjZ8rv6+du9ZdIWc9VbSJKf1wFR8+tJHaBYn
cLadCDhi9XW9VCXOhitraHUnwZeqTO0QTWhYNeHGLOSDps63Q+O4Edp6koSNIcsIVCfZXFcU9t9f
GvL5QjlDppE1ZM1kV9uwnWO/Mh0StHJdeGNl7Uai7CwLgIWA0hVkvtfF2nxtTmmA0FmpOHXc216U
f5Xn7UiDof1hKLabaHZw/ZSKSB73LG7zntikwFbmM2PnsJO+Sg0gkDKfNbCjGARHaDeRDdnajuCw
J4CWi0tWAcgLFi0kv/y6UmolNlVUFWUNlNImYAUYR0d2+9StPzDhY2C75GiiY/2ISuinyJ8cgTu4
nEBkDku1HCwvqQrzWS+flZFtJaQ0YKnMbsyvxeMcKKAoucu30323OcHaykDGE3XaVhM9tg1rAQHD
uphpNs2YhiTDI6ObyUauvmp4yoyl7SqRCOxFJIlzeFpPs6orLDzaLdutjH1vfa2Sx0aE5bleHFic
iLvIRM7SgqinZ4YS1JELus/9E95kthlDId7kqhNaiOP8nYnHVBiXEBdL+TGaB+xOY/+pSgU1D3Y7
Fwq6EMP5ujRrpNgC7Pi2tbF8WD86YAESWOCq516I4Pxc2xellrHs6+8997pPXcjinBrGmwDqRU4f
CbR1+6cm1yt7hKsx8CyLz0tyPJnUIYZtn5hvHKwixn78rQe7IMmA/SEuJQpUQudcmWrHShknEFi0
6qaLVLfR3k7yw3/7XDr3jtHKUo0S9rh9KsOfr1Bchl/1zYsbZDe8KHlpkzo6kSzDdMu7hBz64h5K
7hXG1nGARk9EyyMCXdc5T9GpzagPLZQjiboNMY+TKeLqFfginfMRau/kGRAHoBK5umnMn0Dq9Ezp
S9YJwxr7ClfsVufcw4w1dxVzrU+l0fpAd5L+qzTKUGfEpVGBEeucn3BImThOjgrhuaPLJvTDYyZs
zqxXQhdqwTkM06JdSiOoBXuCksKL9+G239IjdQcvnwIGrAKQfz9qtiKQ3/VouRDN+Y9yUstiMJCd
kL0RNCSgu5K41MDofrKJ0bhMmr0e5BilSoXkfaJj8/B8sv4sm3VbhtOb7pmF0sFg9gmj48RC+U8v
8POheZhqM0vGtI6RIqFespczY5tlkmBARWAYPCh1ocd9Hs4wPWR9NyAJjl0Sd14dKUfwRggjzurr
eHEgzq9MHUgPQe7z5MJQSv+uHiQAKrPSKm4SJMToBL/qdbzuoXUwiQJ9AX1nzkPXjjalVRfX215z
EjfOio9zrfS+o/81UC7L6jDK8SyIc9KdqiStpOGEtRklroTVLUkWZjzrNn8Wwl2jQWLbjNKTHbJg
+lzmZFs5/6aCZ1Gcax5mo6SxjdBGdAUE9Z/K7r0grK1H67MEzjXPSq9KcQ+H+StaszX2Ufd1n5Hv
TDVamqI6u0gZOBfdpU1pD8yN1Y1xBL8KHlrktkkjwclEYnjPjJe4Edmw3hlLFb26H8POVZLH69e3
LsQG2rula/rFpoEkJ7NejUjnJaqBSlTy7fl7ISTAWa+uaL/F8AsFNBkNEPGGT4bLQGq7vf6D+IBG
8o2t4qH9tes8ZdN42QeR6xeckOcLC+tECWfHwDVaez0+FMZjM769fonrbul8Os5oKytBks2+FAVB
dJmAcgyb4+oXDC/tbFGCsO5wz7I4240IGWsthyxj+DHWrZvoD2aP3V5HROLLLPMyETkL4iy3IWVe
ZQPL4SSonzFslLD2rt/bepp4FsE+3SJN7G1tVKcJuYeCTuQAxA2nTdwSRQNMUnoxWN2ui1svOC60
kDPcPIr7qs6c8lQuZnWCVHcToPmMGH3RP2XAdRQIXHe05wNyJlxafUZn++Sbwm19mHeYj3pmwZBE
hIyiD8ZnV5U+IWYwr547gL+0Qf+0uX4ekZ5zSVSizHJNJ+YsbMUD/B4e/qlH8i2htw7mRK8LWy/w
nL8WTzDQ56Dym2YYLivwDN/LyQdatwfn4cYEEAKKvGEBP+n3r2lerD84dQWAdRYAnS/Wd0IpNic7
PqUajEnhbwZFVz/cQhT34SY1NkIkqKglYW+xpHdgZhfd5WqQXIjgvtzQRV1vz+kTsGWJGwTvaX5L
H9ijdozd6Vv4L6pyFsi/oZ1RsaW5wYMplQ2v0b7oOkbok88puaGKIjjdqhtZyOKSs2iImz40oPhE
aYM+2mv9VwqmMJIhEZ0+KY1oQEukG/xLOgOopTGHEPgM1Rnun9bjiq1oCna9OrU4HOfvy2mY4sqE
cnQo82XEbbfptvW73MdzBejutcjsVuPLQh7n9iN76gbQZ7GEPgKule1mlbaZUODrNcFKp0gS5/3l
ysnaJkd9jyQfajRYKICANNBsdEKA74sNeJZU6wb2KU0HJVt+KrCQNLsdDTxS9CZ+SzXzZq6gKPLk
x2T0pUna0jx04w7LClhVFyjnqs9cyOZiDrD9ZBUbIEhP8c7NbvXuf3ERgeDtIRER8rH7ugjYhioj
i9PAjcdXkeqkodEQ4T6p+bHBzK9zr6Z/TTvNbnIhQ30ZseemN+xRhle0YjyWAa3ZAhfkut9nruja
MTiFlygJywgkhttS7V0sWLhJfp+N3wcbs3zRxxjwzpMVXBe5btCLY3FKb7Rq2WNj7SnUPFcXX7cV
sKr1C1Gc1isVIHjojPwtAi9bSrdTdK8636UwFpxJpA2c3tVhmE1WjCNR+2tJ91P2VW8/Ca5tNaos
zsKlN0qbgwPLhh9kdDxPq6Bz/J41H+wTPG6lvPuPErlQOWQmGv4pLBnobH4z/25SEzPAQBua1CJA
LaFqcJGzlx29zdJfeUC+A9bfjr59ZeF5NV083ydfKMqTGafrcbpzQZ0twsy3mRAtQ3QuvjbUgwTZ
juNTdvWyoP6PNYDFsTinEWdjZI4Uaf4wf3KAw1s+CLRCdG+cy9BrLey1AWd5Gmde5mqiesYf7s3A
mACoT02VZ0eTsY0sVyV0/lwvZbH/NRswIlk8CgfQb5oMmI7P53qu2L9mHE0oi0ui7FxRm9p4kdOw
OvBrcNbWXeDvKzylPMtn3ywVraywK6yIq5B3ffMhjXI3iipBKFlPnjB3/utjnR6EC0npOEQaoPmY
g+r2VveOrY7ThwGzYkm9TwJbOIa6rolngVwgkfvUBJ8won3qYDwNeCSOJd3Oo+GSWT2ammOiFdfY
fqHIO8sGDpQxi/KNdb8PPC7DANuWwQNcdbaNNcEG/srBf+2AGKBpMFYT/rxucuuf8CyF88PqVGq1
SiCla2hQqPcMmDesPtO8E33C9Rs9S+L8b60knR2xuf7nVQWGIPQUmoW2vfqQMH7L4l+cZtWFZZah
SaCqyTF19MfBij9oan8kg71PIo0+TplmuZ09bqRyACaOkneYJ07uJ6l6q+lhoFDnRpPJvlH6m8hs
/yVhXvw8zkQtIy7qji0J9T2aJFrkqpKJtHwT4Tdd/7yrL9KFJPVlmufYiTzIOT5v3ndB2j5qkbS9
LkGgQDzXXUb0sjNCGEpvjL5c+DLW/+nwNRL1J/7g187flLNIpUvTrrOgP+e32mv92rosDI/ZlqHp
isa7G7MYgR9JoT/PK9ZnXRWhXa2a+UIUd6zGCYdGi1BZUsO7qH58ze7xJfoNS/YBNq1qBgNP5enn
zKHLR4lABhh93yZzBlyB0pvTzKvD9qCZlk8NY5dgLA6T4HunSA+KE6dupTqeiaeYS8Pw/T8ozeIH
cWqZOrQddJaz9PJB0ZzPeh7+TKXeA6rEwz9Igv+UQYHKHjycqZVAxp0cVrjT7G+EfFIzlN5BOWL3
otfOqh3YDiACccmOza8tAc1OVkfg2G/LiLpG+7Yyi0NFqIsZ0/31I61XP8+i+IUl8J9WRjbh5cEG
p9vGY5UEdM26jbSVohNfU29512Wqqx4VCMuKArAP0+Qh9HMrkh21YQHYHm4zgzJV2YZD52V08Gtq
+UOe7GfF2ea1caj60LMT6ZBqKnCBpWMRdVip0gOtHI5aOrs2qGZn7f+cfedy5LiS9avcmP/cpTdf
7L0/QFNOJVfyfxiSWk1P0IEg8Tbfs+yL7aGmZ6bEqhXnbkRPxHTLZAFIZCbSnMNdlrCLloKZnZa+
hX7pPKpciq5MqQeaR2wuNNKcvdU69MDRwCahg97tqzFsi8iKIgnv6j/6JqLt330BnNOGY1Fzt1qr
4dhmEGXw7lCpaC7tjRFN7m1gAVfk+7NZXNfMs9IIkF3mgIf2X5Hs75bxb2SxFhY25zsDbwMfSwsO
RV8NXkvAUBGBpDBsPxkqQmKvUZjp10ssSeeM5NF2zm+xEvdSl03R2KD8iEHBkXVeu6ge5x7Bx0Lm
Rsk0RGUm2MYe6Eu/ELwV4CEJP5FWf2t67lxIdCxx9tyJm9wcxykN/+/P0066PU/GHIuauRlNFL/c
tCiAllNyF0jwpNT2VpWRjC3F60vnNX39KFyXWeOkToWFdarw+m49DgjYO0a+V/zzUkDS6OimpWpz
3romlRlVHWhF38d+z6+tnq6YvQg6fv6U/hIzXYmjxYBBxxSd+Cx5hiuxibaftR9wjgLkc7H2s7Sm
mY1S5CFrU45sT56Pbk8fdOMi7ZYGUf8Xi/HXkmbmKQsxKahM/vePWGrKhTirv/NGPPt007W/ZM2s
U1PrvR5mWNFU1nd0AP+EXk9y5GvBhBQ5wf+lTHwkb+4d85GnYzddKiC2ZRggjNOYmOHT96p3tg3p
WMosrnCUXuuT6HMHf0eiHzG4Eiaf08qGjx6owefA/V8cBF3Qj/mIbzmEil5qKMc0w0EdwBJRhaRJ
Fshsls5sjkRSyFKa1DnObPIoqp+DhihztZvPEwvGhRfEedP0p4I4M9MkGtA2mAa2UkNpCSMjvLgw
lIfKxNzZ0sKWdm/6+tFVNpqa1agwob9wLIidRF4Wv1XWUpFuScrMYEiakQ/jkNerPL6kzkCA+lO2
S5hdS3d4znqR16xKqqkh549oZtj9DsbA10tvlFMSXzwgjrV9Zi84x6Aek6APUl65gtID5hGRDaku
+5Z5KhDu87ANHMxjO4p+wXLjUhXZjdY7W1MYKyqjxhVbfhQmvjHW62IIA1OKPqhmvCG1fQF0BwTM
4v80dXr8oWeGRyS2StMKhz3hG37SYsSedjnRYrTtc+Mud9RPinrqY/9QZOAXfNUuJvp8KBiCvpSv
BnBgl/HSpNX3moUQ9quEcnRqJeK4/aDXvbDFQEzrZ+eIhQfG9xcSnFlfpejCsaKhhMOLxhddvMbK
BcBFGkX20njp1fSZ+TzZMxDPyoquTOhYsxXRoRiqLoK1toWvR1dhss7snqjOhwJmZ630JHrBxMKb
cNLWU5l42luajaGP+VOtM0sd6MJYn9Q90Yi6VpOTocX8MyyOcHx16LzvvcXZY9P/FDh3SakaKWxM
YBB0ZM9Jw1uQSXMJUyZ6vQQ6eTY+PxI1288M7Y1KS7G2rkn9pjB3PYZpRQQGOV3xv1/VWXU/EjVT
E0dveKiOUHdJvmzl2G2jJTrshYOau6GegTo8yaAccWu7SZv4cvMjkbWrsCqJ1N5TscQqMJmEbzRj
7ooGS+KdOpUPU/7U9vdhvI7jK714lHnli14jerdkWpc2cVKdI4+ka2VWaBKWqCMrUVmFS8cFbT/F
4Z6M99E5zdyRSHrR0AIiiiJ+6rR6P7I8IUpcv3GagJcolAHdmVyCW+6eRsJnFluxVPM4ZduyATir
qDaG3T9VefkMkPmDyNlGaOG1lMkvo6MuIHmdTW4cf9pZANyOmdzzGgo80Uf9ORX+C/7lbzUInX33
He3PzLmhKdOMyhqHPjFJsAYBar/GiG7rtZtfyJSLU2dLBmHmmmzJpFI/TnpWPYnwCZgBRrMUIHwv
w5h7I0kyRF+ruJ5jYnuNFYBASC2UhbzQ/2K//zBtxtwjWYMCfjYZK7Hpw4D2xRCN40530ADiLlNi
pgHPFNeJDt+bnvPBDxKaaKRCwzC6ur5eG3NAlrLUEPykeLuCK8NN4idN29vxqjSucvlFStZhSQld
rJRP9vPEQhwJnu7z0X2VlH7QYwfrnXJvs0ZANLZ9v8xPtIC5NBPgV6aFpgUTDKhfpWWYTKxbHdJ6
yXxPK3kdxvq9ErHG79FORIa6vXfaQriSpt8XsnjD/O1aZ+1Vw2s/ywxg0HZRSsQo5a5tpVfCVjLS
VTxxZduIABADpNJBwwirEiekGOV7BRwWpQSKNjlDUwiK5Pj+XBdBldjrIR02WYSZ7e/XeMZh2fKU
M5UBMysDXvvrEtNh0OuoiZApa/eVSHe6+W6P3B2dyP9e0BlLC0Gmo5m6rjnyvKsmS8uEjzTGNG2R
PQB1ZcX7Yqmr5tyEyBchM5+I/Dpge2nRIOZU0NOQBmO0LTG96Zs/Jji9iRYt0dfrUvf4Ur3wJMs/
Ud/Jso1qNsgfkeif7WRlhjZnGZgFCtvNLlU/8TNgKRTE2osRslWSeY4n90G9MDlyYrLngmd3QrPl
vlbA17hyDO6G1sBJMjJzpWhRsiraXt04cayTKrSsFXYndRt7eC9Z9CxYfbDDbrHSOFepz8+DxI9q
T1i86km5o0ABnLUgEBGMWIwom86TNNcKyitQjqFku0oaj110K8kzFx7OJ772U7Tu2GA+xJP1JLS0
eoGRcLkEr1PPrkcj2lvczg4SDT3Oao1wpbkMH0D3JN1HjWl7EtMfmVV2Pxwvv0DhjBrRT2WMbkdp
8Pq0rV2uD0iXq9266HN5IR8+dxCzzzqPSvNxjHirYptSGt7kNV5hTZbfFw5fiknnN28SpKgG2tlk
23GMeZ6u1MORU6BzrzLJQaOZrV8mLFx4s5yTYekWQh0N6HTKPFSUpDYSQ6vEK17wa6Foa0tdvNzT
BTq2xtM6jmXM9NxuWt50eZUgNJlI5TFC2iItMrjZ9QS46HjRUr/j/CE2Fzgz/wAcHUfWqvHK0hy3
1a9zR3pi2a1uFAC34Ifv7eOJK59Lm8WJuVY3WQXkuym1f8FWNtgxEGZvi8BaOKt5WG/rYG5UQFIH
Rm/Uk+YxA9fjSk4r7GOs/2yRx1grzbiNbOPNjF5kdTNw0OZ9v7ZT7fgqcWaWWzOOijIp09XQ00Mp
VevIWkoTn94m+BTUlizYfwMcYbOHl6qIjIq4SVexvdESzY3KyCt7umBrTzUCUtCshDEfBQgncy6K
UKGyYDqkUPuSma1XpQmapSuPjRLm5WL3+20741IgDql1zbI1cJ/NfWaZWFGVhHmGYUtpPbrFJdrN
vX5XrcM1mHF9e4f+Ue97mfMn2KQcxyJnR2VzpTJao0tX7Xhl0fEm65FWSuWVM45bVI3XtWVe6Vqx
+l7qZ57h690G/sPEMg+8DxMHOIvI2eAomHUuCjCvJ2tzpUt+f+VUcOCFW3ty0IDDbl3uw9gHlxjw
DfU1cocLSnrGj375DPPZqrFiigQTU6z0vbnqrpV15pbrKWyId+oEALGw0ydBNLbathTbtBBEq9pJ
RFSUesYkdG4f1Q3/gHNd7H4/c+e/yJodq1KzoR9V7K++mlCGn+q3GnB62OrqIhpcx5/KbIZOONiV
S7JkcBZXOguNwnJqg8lF8We9Y+rz/733c3FUaFrJiSapKM+rDtq30a3+NaAFFAyAUh2lQJ8TCByQ
Zuab0HNcusnXCdthLm/pkp4YN7y6FNk0LRO44Taolb8KtOokEulYZIg5gbn00G0mmPfKNw8aoIA7
NwmMJcWZtuvLEmcSZ4fptFXWGArMwohFlneaR/fmHaq+hG56FBcXubFPb8ZM4Oz86sqsC1WHQNQt
70B0CSSH1MsfeRCvy5vEW6TGOTFCM3nTlh+98upeB9VWiS3VrvJNdtl5TUJ0GyNLU/EKybuEGJhZ
yuw1EB4QRi4VNk+eEfZM/kyHnM5oSzREYEAE8/X8pxUoO8d37g0/glvWVhgu8vKX+ENe6Es7yfPP
5c5CAGcUeq2YkDuxHAsvhsU3DtFt4/WeEbSrbge0yz3KWxfI7JP80nCHjxJgBgu2+MSVzlY/SwH1
jSoVUlxmqwlWQCLWrrpmP81t/wMT/sE7GENejW1GiRrka9D3uLHP18Zzdx8v+ISTZ8TsY8zyQlQ2
0XegRMXK6UMQ3sc10D5R6/AcR2RupwE15/t1n1Td5rs/80GmTSPNjmm20m+SWysQa/l5GoyLXHYV
+/++9f+6vM9w8EjHNU3t1YFil4Gd6qV2AGBbn0WNVxvofkgfxuQ1jrZ2c1eqCzHMaVQxkzwzWCYr
GLC3cbs+AeoEiW7BvLNGlwBIPrjX33Qvy2HFSSpltrmfm3+03Ky3Bk1VPoXKLl2HN1NpM1lr3gQy
hRlzUmzFW7KybkC/tzc9VSH2FeaY97brPFdeuKfrGOTtA4iB198f+6m2IwYGCpOD7irkaefmmxtV
LQ0VLZDjyWuihb3icbU0thpbLPvPx6ds9O7D6Vs2XsWGAtqmr2YtFoaZhX2Ur1qOiR/RqgFq5YNL
kyh2kR3Zllb0WOXjrgaUWax3r98v9NRPockeOR5dMTFroX6W1I9OIJFRjU/lslgpTR51JGxaM0gR
6h2+F3NquzW0p2nTH804TYPgaQmOJm2YIo1orUGtJi8hrxd5E05CcQNywCOAnbQ1BVH/1820o0EM
cmlNMUV2KT8AI6O9VMC4pROT1HfZRvh1MERwv0ve6dQuQTBKV6YjWzjReXpDaq2QRxyCjZits84I
otoI6loDDEq29Ko5Y5O+Cpu5erXtRjA2hlM0I9AJoJBeJj3RSQ1PHyFSWwgtTkji7GlXjxY38/RC
a5PIrrE48a4FmV/Jt4X73m8m1hWGngqKlgrbV9zCKw7dPgr0dbnKQRgB+3i96IVPFRYDeNhgxwTL
Ge7mzAtrvV6GrR2XCKyy0s+Eq7rYgbW5qb2ougpJ4UnekvM7tQZfZc48MMI77jhZhs69QuwrZUDk
0bz0ol3wsWciDMhxZPTgApUR+cLZPls24CK0EGtr/fhae897kqzrVey9c4eUDen80UtJ+WKkZEl9
z+7qkeTp60dmoNfVnveWVKwSNriGGC5q1Xn+3gScsGNMWnS8utnJybGUhE6CdrCGuea28OuBDGvA
22HWFsj0P2gAXHHyvcxz5gCkBQruozn9N3NqUd9yC61HJYjklffCpLddx7ZV2xwGsKGDe7oalo5w
OqKvUbhmGjA9SJqj+e3EcSQV09JQDCUMkBI0z8lLs6s98NeB2cl8Y+ulBZ60AE+beixvZgoKo8ql
JBMlTAH3M/D8YSqFqPep1z22N5YMukHkIH4M4KvEvPE+3ZZ76Y7vsoPhomP4RU6CJeTykyas+Sea
KbFSc4fJ9jgpcbiKn0B3YBPLz+5ZwBEhVxEQ3uJ76XrJSBknj9nPnQDSCt7OChzpLDLM8yLCc6ym
K5zNW8eNtZlWMYlYdd0odHjWkSREU2UZExFHV1XbtcROsWGDeWX0zobJsd+olueAAhIczAdZstd6
FW9sU7oSg0BH9UC6KFuLQVlrPNt1ibkrLLAZqXXvgXPQHbKfY5q5Oiy+UlQ/rJwyQuP0EoTIt5gk
KAnP4oIIRl2DygqgZgYkEeJu21TOBhEtMJyB8enKYxtESrSdftoGKG9Wlv4Eu2aXsGpowK6sEpC4
vLnlSesQU9UNoqCnc8Hgn3naTVr1117O3SgKFoaaWeXKzBqZOMy4jEZWkkwyr1rR+YbRp7elUzp7
beA3lYOmKjquqjF6s43s7fsrfC5yAOsWGlEwb4WK1Mxq8NaqoxwRyifPV7ZNVsBMRj/zEqLCOf99
LGZm4nVsOhi3VbThWr1CtH50tq3gRO+tbKfU8hKc6zmPAn4gtCUZpmkj9Ppqb4Wj68JuRwq44eRK
WNZa1bqDLesLr6VzZh3HiLBOU8CBOOcsYInZy8YIMVab3ooc/EoUmvb9AX2CkM1NniMDIhU9v8h4
zKcQ1K7phGEJtPk2iXzf0iLxFbP26qjzapMHTppfiB75ydYyCK/790K1r7Me4+dN74wu61rTh41O
gj7qa1cqlPWgpfesc+5DtACAnLMNAGHsR4b5Wkj1ddtKOzPjGulFnhHaIwkQ9sY2NtDraWsJSbLE
U8okmm5Y646aeFPbSCJ54oCe2zEfrcZeDVRGn0/eBn2R7WJZlAS5E5B01O2QwSrQXY9QnfTI665t
GRNUtURHYss4MQK60dvv9++cj3KQNVZQhZENfa4KTgEc0UTt6KoCMIlaXxoDmJrTwkvzTRXHC4d1
TiGOhM3fl44lLLQHQZhjoAMAxrArHr5fzlk3P1U6DcNRkXufj0iW/ZQob9oJBqjaNN2mAhrgJw90
QqzST0nsI1pccLtnl2XCsMPlTum2mZ/P8jRt4wTUwVLcrOUKqtAuEc2cu7GIOXXHsRXHUvXZjbXT
vgHaH3Yul50gNIqgavV13yyZ3vMr+VPMfEg9lGO1BfgyXZllSMYGpJ7aUkpDPRejHC1lPpxujSHA
4NOS4jHG26C6jt9ZDVxepEXFZsw8ulUBYaORwm/vkQ4Ikh/x2npolMJtVkuUaUvLVb/awbxplKxJ
4LQjZR9aQF7B0MqCPp45OAvvTnQxmmhNOYkBc/hV06lh2fsAcKkF6eLL7hCOq8jP3KnvNAEkkLX/
G7mcMy4Fgh0HfRRANUQ8/3VtvdwqyjjFuxqRt9WmeGhwF1QTAHqFq3vmVXqrOC640Reatc5s6Rex
8zgoVORQtaFBXBZEd16bfOmGT4cyM/hfJMyugubwlskDYtzfeSFKD0Ao0/MTYW6QHJbWc86gWOjv
s1G7B2DUCSa2jiRISyt7CijRCnY5Xhpvk1qWJpEvwEroapwshdXnXtgwYOhkAlok6qFzI8aaMDJq
KwM6/425BbGLtkMm3x187X54LYKlbNM5TcFAuaMi+4MxuM9w7Oj1NVCb5byL6cpIw2cZuIdeYUqu
NOJahl20NDZ47kIcS5sU6EhabCEgKHMEBaXz1oArSnZAhV0t9dufPbZjMdPHOBITaeUggMVCV1JJ
otodczLuc69/TN9shTgNUV4rN7taokA/F7ri5P7ay2mvj8RKdpi0Wgmxra9vZR85ChUMjK03+O21
+Zh+DM/f25dz182YKC0MVVcUc+4XSq2imiqlMNj9/YgjlEIafC/htFBmYIwKiSUkI2W8bOYhcKQo
XWUPKAn+MaT/x1DBvw8mgsfbF1Gz3evzrtb6FI1fI1LsdcvW0hLD0Am2/1zEzCwKUQ82x1DpytwP
noyWDQR8h/GBrVDmPUSUhAc9yH01detD+pKvlq72Ge13kG/VUU62LFmTZ+JxzQbhTLj3DI8J58Lk
O+sXieV/vg//DwMQ17+bwvZf/4W/v9NqbJCJ7WZ//ddV9VEeuubjo9u/Vv81/eif3/r1B/+1T94b
2tKf3fy7vvwQfv8v+d5r9/rlL+CmT7rxhn004+1Hy/LuUwA+6fSdf/eL//j4/C13Y/Xxz9/eKSu7
6bdFCS1/+/WlzY9//jbhV//n8a//9bXL1wI/tmnz1/Yf7mtS/Pf/P/mxj9e2++dvkuX8xzSLock4
BGAUI1H72z/4x+eXbOU/dMSGUyoabtMyDShfSZsu/udvCn4KN8DAiwn9DpiWh8tpKfv1JQDFIF2G
jlMZzSv4iH98wC8n9dfJ/aNkxTVNyq7952+fL6Jj32bKKtC9EEoi+Q81mUeS5pjG1Rg3csDlcQeK
Bq/UmpgkLYuJMsZXFi/vEsoLIqc58grdiz2m2yLmJejwStmva2kMHPQyemZlRwdFiKtI6NxtW34h
SYnmo3rVXEkRwN/kKt93jboZbWCLNnZ6qfVZjBmLYStUpK31Do8XSd636JhCA6XtlkwdiF4hfzBK
zoMY48inkl26nWnErsoV3QV2cu+WhQwIjTY3A1NlfGu03b3B9W7TZ5lG0hDhsdFdZ0O3Ee01zulO
tQqPISiRQA1UQkyeNpsjHfi1xV+2FAZ3tqPo+kNfDCZCbURhswsnOUnVKJItB0aVelWueUPToC0m
X7CS5vR7TuQ44OiexosQ783yTuBlKeowkuSgZ/A4pQ2+I26K17Rg0wG5nId7O4ldwFWA1ZinT+hX
IbWR7LnC/IhZGzqWHuY/ECUqxkdno7mk4eUmrscLWWjOZVXx1kOr/Y1kSt6g89QdS+nFzMYHPUZX
PK1uLLUMkBqqiYSrRtoqWvVxu9NE/xRqzW2YI4URhzkm3HRAHbT5D1WnuSta9tFHZRHIXcjcLolX
it0nXtbbGRlV6UpmcQD64pREoSbcpMC7ta4D9GVprioQmljyXYcODrdT+or0KBoW6vuQGb5doa0y
UYC+yootkvtEDBua10vvSZzkybajZUwDfAUoS9D4PZ/bUQ0JXOK6rQWKFnNCM7EaWeJqpfWaMOOJ
xxxbHxXJTZgk4K3OxE0utK0EnISwVxtvkPvb0DZeVSnyFbV41kJdJb2UqMSus3tMcwI6NjZfVZmv
Jdk6jPzaGXvXBl9STlExA9ZfjDpPB15NVgRo/DhIg/ooDAz2WRWyj735HMXAMaupTKzc6AJNqEii
aeprYRhBOLCrPFPuyryBUDO9ZmGWE1rah6ikPtzEMz7n3mpQ5UjyJ5RASDfEJKvKXc76TWEOl6DN
KH1H1laC5oGZN7sh6bEmutd42/tUwccvagXkXsII3VQpiWwPQT61gBeDMpmMZJXr3MslJE8YgiHR
IBWS+03Yrs1M8rU68Vu0tpN8rCsAzoYtuvatiSy7A56j2HbonfZojXbiMR5hoCzM8xWWpxSUGOoB
WcW9nIV+iZde53QPWXVTVQDJrVNitNllX1YPLLVusHM7kUFRQJKCMqTLosHXw96tOXo6oiwlvWUS
Oq7BKvsCSvKL3LmXjQaQMs9aD4YVcC+lF2aO/ocQRYpiE2vc51V8xVKwIprpJStW4HETUnxZ9D8y
kawLfa8KvjFYfeF0FzlGLPryLZIuQstxM31fDZInC8vnzAysQQ7kmm5teqOkN1FXkFBemdKHY6Wu
naKVujZIYf7MZfC8Gs4OPMmulrG3TjLXjpkdNKnb0R6xTFjftgpzta5cqeioHRsNwM73Zi485iRe
HO2BVukaKfqk0ZhvUdvjBbQEb3yGiwk8UjKYuiflYH4Xmt8b0ZaBMEcHLgZHuwdqp3bN/LzoQV1R
uEKi0IjQ5zl1q7J04fE2jVQEqVn7iYp+NX1cGfQxjIFnVALLRWCISma7RB/9uHttpRqTb5bL5NqT
JMlTRttLef6I6u3Goemq7DskoqgrdWqAoXQ37FExHw4MKLP92BDDLLaN2RxYXBJ1YqvPQRDSBxwY
o1Nmy8hIwTH6mSPf9dPJ11TViIZdzU0vjvGLswLpsyCBYQTcGwYZAtEiHkugTVog8oJkckQsZZMq
nFgwcazbjEijJzaMmrOW8L0pS4hWbGX8KwuRiwtxSxjJ+8l8bcJEIbR2/PAhqh6t/CIf38ZLOr5J
4w59YMg9wN/jpbCjVkMwcU8asRMhBQxUQkQH4yXIgMkoA4RfGN9V8L/AMDAaYDSZaG4CSQG+18Sn
apx1gQ8YO3Db2kqbhOKXcW2VwJVW+Fd8QwYRvEUpQL3mpURG/ohhqp0yhHtNyV01NIk6Pmnj6AoL
h24DEi6sPoTyWAm0qidw3AmYAyLAbKiveYyENL/X29Y1rK0a5jDFREYeFMPMVecQOdkDZTaItNpt
ldATek5iiosAToXqupcKv9Q3aXcjQH7TqqDHYPgFtACTLU4NnRB1Q/RIdu1QuUT7GjDHOL2nDX3g
xg8NE72SA5p5+cnBRYjLh5r1ZBx2bLyJy7U0dKRlwH3nd2IEw9yPMNxp9UPjBMD+RhAxMf7ddKaJ
skd6LWvXirIWcbsJDQdzuemmdio3qQyXsicrcnYtj/0kRS8K3sB2uXMiDjhxBynTK0e8xw4Wbz9W
lK/t2iQplEfPtHUm2RGpxo50rFxXPQ5MPI/6VYPXYM3uBstYw2ETXqCvsjYx+dEGZorhABjveHzO
IvESZ49h+EPGYFybbeLx3ZDeq/Ce5m8mf4/j0VMT5gpHdq2BrpLcIhEsbJpIpGq3lXyh1FBKmMK4
pR5Qcry+fEnSZqugbq6GL3nvrAGrJhy4TbW+7oYHBZOt6XAbaj/pYCWkblLPKiGaHVBARPHSTQbT
twAq2quoeCe6l4eOK8IbjMr7Sa96dn5om3GnGIgneLGOyw89v8zGNzV6Uos3S+FoUevAWofbV8So
57JVGkqkz9J1D6WuQ1ySIfbtFA6k9EP2kmAUPrZ3PDZIBVb3tkOtO8Y8YuWQxuz8fiLJUR/CFBDy
j5KhA+IvTz2nA+ne2Lq2saHRawfiRFSwPGQ4drW1c2qbIPoNMrt8iMZNXX2o2NscBQ/TPAgcFHMu
uLyL840W1oDsfTRQda6tOlCaa6m277nVu0mI/UY8UVawMY5NMTjSrHtBQ3fQ3XCMmScDbbgEIVEm
nnp6neYSND53JT66tuw7DaJdedcjJS+HBUmVCwr3xU0gQBUXlCE9rHgR1EZhN32hkxQXWm1/DhjJ
HVIcbA9+o5zUHGtGARm85lw0B7n+KSGUyoyLzn6M5G08jMTJHpPsLjEEieW9HaluroEut0QmpyqI
WglPNvy8r/a85mQYNK8JPMSJbUfQDkMqk/kFJtXkKijDq0x7LsbUq8ubPN+Nw01Zs2Dkt5goQtCQ
kLR5qix7zRGLqIn0WjTo75S6Z4PmP5h4KevbQr4r4FuM1CJ5eSXC/dhJ8JQ/BrbritSt7I+q7ImV
6b6kSLVvd5ZflSnsXrrCNCKGlXYgLXFBNE6K7DXG8iNcTS29VrTCn+INNbujmb7uNBMsNDdKjRKZ
DtBlehtz/EqQWIKXPEY0YWqNj/4cv4M1j2T9yR4KH4UGIkvsQg3vUJ9HqJAT1cw9UeQ74DKtpV5d
0eHO6g10WuBl49yhhO8ODNUJi5JRaDgOzW1AbNE2mCqKfVoprkattdK9dZ0gRYEqa5K5FaKhpMQD
JJd91u+5jUZGfe30lZ81120NEj/jIJlirVh4KxnXhaVeV1pIhKKuVUUOFPtuGNJtJoOsKesuHMAS
pE0R8PpnibunNoCXtu4U/gqcAz21XEWJSF88UIRjWkzk6NGsYew09IYODxIwqePOi4fbCmdSqhwB
8pYWG7VqSYWjb9B1pfXcS3DbzO6yHTkp8DHNMSKyyT1ebW299KpQI4Ze7fv43kKExIvSzSyE54bh
ms1lZesC8b+x0dqS1JqOWT/L7XHvhPREoTET3hnjh1jbZ+ONEV6UyZNhvUjD1SigJrXma9KdZGcb
3Ti0mEgTQ3SwRHqZABtO1MxVB0bk7IdUGYh+kmvKpLsOo4W67ZvqKjEw1WRQElnXJS4vAihmJT4I
Z2l0xav73LDB2nLd4rti80HrWBACa0gqma86lzTGHLEUmMVhtOpX/Lhn0mfHPAy5DFQihwxWSCgL
nKYjZSI2ItGfWuuldOJnyS48NaV7ZuHzFsYUogsL5YQM0V0yPjHdYB5D7cbr2voqod0TEGtXGIk3
SCcVV20tBXYTrjWzf1fk5rmwrBhPM+bqU3xr6sVO6dOHNB4iMlJ4h7Lt3njSA7vasa5MHj/zor8Y
ssIzEnNflxt5RNQYu0JwvxNPVXMpFwrokUF7a5AoGz0Mq2fSPm3vS0xpcgsTgJ0rNAUD154iMa9u
7XWq1z/VrE/cLi6uUsCWIxjwGvOp6V4swQMG5hu7VTaxXhMrxTBYXkBI9qDX0ocwc2y/puuEoQ5G
8qi/idK7kfELp7gdu4sM4PkGR2YSMUQn051F5RuzkDL8TAfTjeY0m17L1XUu83uNxZ5l5/6Q6lsD
g2EEgzkbpTACMaLLwyqQ4iypulFotEpz6qOUeMAhLbSGTjm/rw9rvPCAVYj0ioMCyrwrqbYlEDH1
sR6YTRSMNbpfs54oVHcjPNq+zxUsiZqlpsuRpjRVIErE5U0qElJhPg9GVW3ThXTBVKM4WRTqrSi/
o9MBs0H4+lGaWCvlpK6aVA9CxlxJ/BilH7HWELWHJQZBuDHAhyFs+n55J6QbyE/hz19SZ+WuocpN
CRNPeiBvHbiX/TSxZqC0gGr5RvFpEJLOpdfdarkT6qS/93fRGpoBJiBcZ95mqhXF/zB3ZUuS40by
iygDwfuVV551n90vtK7uagK8T/D4+nXWSJpMJpXc1r6szGR6KM1EAgwEAhEe7oFE5XhKKwXGH4Jj
MGoOMoY7HmMUtgbeTKuQ8GXIicWUxR1kOdpFBnO1FHlQtwapW/rSUHCFV01Fc8D5zvcfM8+Ygmap
6vc5amHKpu1iJxT7IHq+vuXz8vy07BM783lKK8Dsb6wmqi9D3Zq1P7Lh23UD83ry3MDckaxCCqQE
C5GUx648Mvm5T1YGWFf2ypp5DapIUhs1WIOhvPacb0aEbGSEGzo+Xl/L0qE43axZCQ3JQG+NDXxk
kNDUG0dPtkAMyUyBN3NK3LTVcECIh9fNdbsXTZv5Js7OfTiSUS9DbCKGOH9PmEfTlQH0mWazJxjp
Gtpx7ZtNfz85/HKPE4LahOrXIH3pgvagYPCed80KKmH5u+myChzyhI+ZVT6LFMIetcpV38ruaIa3
X/2IPN2ts9317bto6H9tn6IQSlAgt0B2er6eCGSqmNDD9mEAeptnP3nzWKeQaInQZavR6chrL0r2
Qw0mL3kf6j+sVHN5PxzlHu/FNkWX+GhlUzX0MQiPpXSM6AMRK058WZ7FQQTZITD1GtBN82542iWJ
wkv8xhaXLhNgLpOOkvxdKwbw+/zhEPXXfpzYmrXAR8SdoVZgKymfi/ShyJFz0RWfXTwrJzamv5/4
UBY0ba7jieK3emErSu5a6U2Q3yRQpVaU9zJ7rtdO54XM21/LwkgZvrBC0Q8/N0nSFCQKQ6762VF7
6rmNK0R2lS2KLA55Evv8CNZWto280EV16m0VWz8fVPgyrxkE04lfFOyzFUc8xHGpWnjZJrlPwcfy
U7fje3W72sJdNARrBDMRkGpUZueGiDFKlbDBVYVpEHHH9+HG2LS76mXN0mLxGtg45C8mQYdijr1i
IYr+uglL4Y9pmCre1zaqlw6y4cyD3PcWcuM77gx+M3rGa4EC1C3YPrzrp3cxSvz9G+aQLCGNmRL1
+A05HuCGPr6FoKNCvXRq9rxeNzU5yDzpOVnuV6P5xGfRQsiLIBIISONPvXsPOFCpoexeN7J4456s
Z3ZbtWqUD4E8rafBy0J7SLUf1w0sh7sTC7Nwl4N/JUx0WEAV2pkG4sqb9AaP3118VN3+YGAUrn9N
PHJInHqvP1hbTuzKv/4jLrD6X6fh5EfMriw8XhoJr7HJSYOHejtJIChbhpGl3hFec1A20kZs/heo
orVvOAsCtWzJYWFg8SrqUODRtDmmHw1P29S7/rf5noPMJPlcw9et+ej09xPHqZMxNMFwo/p0vAEw
xtPkYAMovUPj5G5lXyf3uOajs8OfQzYlafKvfUWx55DH9l/TO7ITHKqbVbT6mrfOropeAu9B2Neq
HysPSje6FmluM/19ELeBACiuxeteUSW7JSNq7eGrHKByEXK/bH9dX/fSDuvKRJmL2Q/Mns3SyLzp
1CGzkCs0xg7Fwy4f7byInCB6uG5nMdUyNND6odSDd888uDKmKD1aHcjx9vwxPEzq6z9Vm+LJ6kx0
ymtwiwsk1XROTu3NNtgCSjczrR4Lc3UIafrlRndrt0OfAPak1SnhpeNxam52SXVjMrAuH5ArM75X
4uc0T7fN8Hx9E5ec5sTIXH6PdVFhFBLWNKqSA8Zeh61pQU67Mj8FpxZm7hCPis50GRZi5VkEv5uK
+ZM2ht59y3mxlbU1GpWVbZtr7sWYVa9CsD6BA1Tes+Shy+qN3q0gExefv6ermgXuquk1OZZw/2h3
07x4/SB/NFv5IdzwXb4jbuLxp8AhG7Yp365/sLXlTR/0JH51vdpXI/iHfV0MIKEZbEzobWM5sK+b
WcwnThc4C84dAwuZEmAbzRvRgnt40uIVB9SH9pIdQwkdSLtpFIe64Xt9LO9jN9tou+u/YXmpE2cG
3gOgO515zliwpGLTUg1zFykvdb0r1KcvE3+Eb/qPqKUzpNNVFNT/Q3zTBDn6z/gmp/34cYqGmv7f
/4I1qf/A6K4OtC9CN5jTDHyWf8Ga1H8ATA/uKQ1J+z8RT/+ENVHlHxQccioQ+ZCn+Avx9DesyYQQ
JJBSgHDomqr8EappFk0wXaBPLCYmGOswfTtnjOmgmlIKC63drAAL2ajaKSk8s105ZPMrbG5llvih
LT0plESx30v7qTOwGRv0KlZfQfPg+2XGArmSpmNJF1QeQVuRuo/K2KeDE2wsPzFtGtn0eXT61xoz
+ZiOXJ8AXTAKW6DxkDUFj2xtFrnCTpFjjdexXzHjnmXyllWld+JL938F91Oc1DzkY11nJmYxirYy
jzivYl+pOzT5IP0rxWgkAohQdV5KnlR9JRVYW9MsWNGOZ5keTAaZaidUYDhtJZm7IPCZr2lymZO4
C1g3M2oNJtBmjB91p3sJ9gpDWpf50m14DJ66xguFkx6zrbZPQBmh3maac31fLyqf8x8xyygHUklq
1uHbobeGlytDxRVDdPE+9KannexJnYe268rXvHgffFmlOPc42hAMnU9F5U3blmEJq1OXya4TtxK2
ZNdOvgmkXQhdYLfdRVhx9wvZ5J+fRAPB3zTBvAZU1ry4KoJAJSIVWDFJjwUXL6QA/ikHMKVY442Y
nOQ0UflaJvDWBCMxAPnNr5tUMbI6qNvYZ2j6tYfc+hGtCRAuxBUgy/42MYsr2EPGaNYgrhDm6o2C
3u/vKE6P5tqE8uIJPDE0O+SWAPJkUPDJ0lb/DmE3ty2BiTC5U0k5syWl3CrhGnn44iE8sTk79T0L
rcCaFhcP1Mm6+0Sj7nX/X7MwO+ZaVKP9FWNVA7rbJf+e8O3/zcDskAdBNViZjiWI/k3qbkudrZ3g
6YReOBl4HQxLxjSjPH+z8Fw21FCFP/e+vm9v29EbbhM3dbhj3Rixrduy09xqwD6ibbjS/Fr07xPT
k8+cRDAta7oREE4E/rIB1I0oblaJ70MkKyu543KY0nXcMCjRIGjMvlOa6VC/rIbYtyThxrHk5OMz
kCZOamHaZfxJk1+KIjlycm9hmSoAXyE6GlIZYzZ43Fz/ohcTB1+n+uS3zD6pmab9kAR97Mulq+5x
l0NOCIUi4mdeeLc6ub34df9e+Cw+G5Eo8I6CMRWyWZZZuVqkA5u0VsNY/pJ/m5l9SWH0llSAydpv
LBDvEtOpUtWNV+delo6bPPHmgjIPva05r+YQ5XUhDx2OW1ffRyL00L9+vP55luLUqYnZ16G0wIu7
gAlWb6kaoUMnDiXq9yKgHjUAxMnjlSO+tHenFmefqBGc6X2DT2QZHy264Wr1wMnKqpYOOab2Abuf
+gSgNzw/aV2pYfKxw/chQmAWt+K7hEF7pNJqlxbRs8VQEr2+j0sXy6nFWexNGisMqxwWY9D+a8GB
QRkOsi1ZsvLuXXSJk5XNTnaYNwHq2bCTmOUu16NtDejW9aUsfqATEzOXGPNpqCHGBwqixgljQOHq
bw38+/9mZeYGIWtbMw3geBFwejKgiUP5bTTXyKeXoo9pgCsI9AXgd7HmR4gGaDu2NEv8xKi2SFG3
BCxfNM3vteKJN+h/ZiB+NCUnitWHPOArym2XW4ksRp5yNugGQud15hUipqWelAlkkGKMC4TVgJum
7ECABcqPNQ9ctvU1TKlgHmaeqCFSFFoVFLDFENpzoNPU5yLmK85x6X9YESZnDM0Aic9F6y2rwBQu
9WXqc0m2Bxl48hHdv5XDtLgUZLvIOCkkHS+Obx7rPE1q4KVrVMH1zzL5KM14c90BLyOfCnpaFZOZ
mPG47AzV+UgYCsSZH6YQN7bM5M0AEhLCjy4Yg24soX83VePzus2lhYHuHTEJPLJgk53FpQB6tBCs
4ZlfyC0yQ9mWhgduxt51K5exSAV3Ah6A2iQLAV3Q8+hXohEFdcQ480WufVM68tLS9EWL5KeiIiud
2CV3ODE1ZzSVqoEHXEuwiVr+muTZsbDCP2zATtoWU5dQoygz6xdFKEsAvW9hjMoHNfPHYBQe1UyP
mAnKK/8uvyw8mRdypsnO9B+LQgtpvmttpeKO0ILSj1+1d3SCEjBQpi8mCsxq7eV/kUGNkp2+Xbd7
eVWpGkiFvjiFFfQnZ3Fw7KYzq3aZT1v2mANAb7ACkKHg2Bevgb6yyAX/OzM2y1uCMK6rMhSZD14h
6SZD5ucnFNMDA5P/FBcxhVvsJzjv0KtHEJy5etv0wAe2fYbA+6EPGzbuqPhzzzgzMYuuJIbK7RjB
BHDaHoY10B5UDk1D/Otf6Ktrev5kOF/KtKsneXvZNlWilmPm64SFdpjW33MSbaSCA7INdDsA/I8N
lV4JlyGR1b6vWJcvUtpz67PrGLlZy2JtyPyAhtBsobgouZcPP3J+S5Ics17fdEB+awi59OHnddsL
p/tsg2e+2RVdgtsKvqmNvzBFhmmRNRn2hVClfb31UQZTL0ck617rK1Mh8H6owdGRu4X80Y69T6PS
vb6WxXM2VRX+aYmef8QWNC75iBErP0+CG0MqfOicfoYav+86/SbT25W33sLtouF2tCw0xyyQ5cy2
rqVyHqSdiq/GRGvrpPPDMd4FVn5TW2ll56HmUjXIVi7OpQ/2JZiCCW8IYcwPXYXxOZkzWM068RPN
yOOoFdvr+7j0xTCah4YAqOrASDy568lhMMEvw/QAJlSw6zRCByZXdvoaKDJjJdW9mPqfQoipodSt
g/6MItk4N4XH+xgVihT7kwBeVNj56BR+uJ8Y+avaL+/Rib9ZRaYsbSHGf8GjiUvnUsugl5MMlGA4
WMF3zUKzpd+l+8jV3fgYP2up22wyZy1UXvRRvxaKzA2EIsRQQe8xW2jKtbAI8hwgBOOnjDHFF5Rs
/yKJaDLX+oT4zkoat/QV0VmYOEmRnl58RaPXI0vB7I8v0S508wgDnnUA3m4yPDd1vJIFLxhDFoI3
nw7GbHqxPDVkBoRcy9xH1wPjWCw6YKTjG1NHz8pFtOKfC1ccRkYgAKPg4Yeq5ezekXlc6QL6xX7a
NbYO2RsJl3ZL4pVwsmQGyYiJBs1U4JjD5LI+a01DigtfhuJpGuVOksSuAqqo66dtKSsBNb88Pf+B
dAPW7dw1MOVLDVNSctT07MGpdqk3sfBhwm2v7moXk95gQFrTIFha29R2Aj8K9s+cYw2FRcNh7IvC
rylxAcO3B5U5MRtX1rZgBmP7aHHpcEAQIc2+lMR6DJQYFcxMvDbsgHKHDUTpyodaOM84x6goI4yQ
iYPlfAMHqWr0niFDpTLicPZS8bXXytLxPTMx/YSTkDgMWleXKTLUicNGAhYbc4Sb9AaKck6qOhbG
Ftap/deWNW3uic2SpxGFzlPlQxrCIw7xJscwd409OoDaeuphDd92+bU0w8RtZgLogc2cg0ooG+Dl
ylD4Usz3FGhQU+oOKcaurjv8khkM3kO2EaQO4GadXS8JTxJJs6LM781xy4beBZUBRmSazXUzlyEJ
LCsnZuj59uWUCKMq8clkgOS1hwKjJk171NVVqaLpX3SWO8KxwcMGqSIwUVwS2kW1VNAw7CtfvWm9
iWKd+ejdfB/cFCyef36RfPGJydBCMXB9XSTd4YiToIQaXn6+9TPdlk4K/RoUQH9QYJ/XidwvPpaJ
04s3NNqneMwisp/vYmjE2VioPPczI7JBgxUTZDbNSiZ1GQInK+h44yUBFqWLByAvLJqCRG+6Hc2H
7J4fus/c0e+Dbe9Qv70HYzdfrSNfwEvUmdGZg4wCeVTFtBy5B+bZMZUM7Uu8B53kILzApjZ5AwOh
9RvqC27wuAoIXNzYkyXPglYfdIUIclifaPrr2wTQdYw+o3SefDDM5DuNQ6inhFv18fqxWLM7i2SV
XtfKEOu5X+avYwlcdY7pt7Ue3GVeh72VcSjArGTo+N9ZbtzrbSgjA8mnw6c80T31QJ8Dyq8fBCPO
fuPQ7TqWa+mDTtc0Wu7GxPsyv22mj2lBu7ACVo1C54GA7xGcwXbxMWAoGKIHmDX0MvDiu9o99PHW
Wj8X4RoADOCCcTxhHpWM2ZLztlI4sKytL6npj6GuD3Lc/CkPKFx24iKiuLipQS8ynyxRdW5mVgWJ
S9AgySCpwrM4BsT7j30EJ35CVKMQqNB5RtKmSteNEa38FFPPOjITSeW+qpXH62amHTkPnFPG/28z
c/JCcwCbLlCLja9ZNWhQQgh1kLp04zrfDy0JQQnK365bXHB+WASAm06qOfoXZP7kSlUTQZUxLXq/
BMVLnScHAzM4oYWR4+t2Lu4efCeMihHILSEDByfcedTsYmidBHnX+11/J3Wa3WP8uMAYfayE/8Ue
nlqafsnJiuQyyzBrHjd+XyZeG0T7pAx9CwwKgK45NFtJ8y/zoNnCZk5e6k3H+hjmyt/JL9lOnoLn
2o2fAzvzKmc4sBV7S99LAxMQmLdQHsTZOl+dBRKVjBdq5Usa3Vbjr1wNwC+yNmd3gcObjpWGG1Uj
ULjDW35mRo/ytq1zfcruRr99rdzwVkXIyp70jeaDkdo13X5vDIDiZY/dXfF9Xa1mcaEnv2B2F1lt
3ZYY0K18DTQC4AfByCfeHWTtnp2PSswXOrt0apDQZ2aGhUY7MNLsJ10F6odOtC9XnmjLjoJYPL2z
zcuBvYCThOG7Vj6BJO/EqwdY9g66cI60QfvCl/+4kPD1Cf9tbz64p6S1ZPISK8uO5t465M6k8dO6
I3jMcz/y1m+bxSMOxwRXFf57Ma1lpUI1MguhWOv6G6nUfSkMQfFQPGrRGuhjegDO4yQeNl/Mknhj
z7FBBelGqDKaMFXke8aroxkmO2KKu1gDkUbCpzKTrymtez2ILfnkqdlZaCHcLNQuwQpH+qrHt3oM
DqtiJSBP6eO1pc3iSa+mYWuVsAHOj01ZvoRjZVvWhpWbNiUOBPmc62u6LPTCT04XNctnoyjSk3a6
QdEI1FjiBeTOAo+0znZC+w5OeFszu+OQC++63bW9nL3xqz4sk0GG2URj4Joa3cH6qaEv+cdWLGTr
mopeF+rx8ziWScjKoEoNouoCAkRG7FituVFXsScLrg8zkzqaQnCXzmtZhQIKs2gIG5+xF1rdR6Ps
1yB9Eu3a1O/Crp0amh/qiEWFbEZJ75vhjalJNmtR7wnFf7Fr6HgSoJ9Ngnrn7NuUHe+UNs97P+7q
A9CHuV2CTidEP2DF0MVEHsIvXopo2GHKQbkEJoWhCrpRsEP6ya57VR2J+8VTfChfQIyluZID5gdM
sOoflXYL+YAsttce+EvvLPwA4KIQs5CkkvmRlsK41SgyrgrPR13eBPsaVQylcqLf7eBre2uf+xDi
WmuvLKTGZ2Znp5xoYzP2FYfZMN+ZWbcrhbGSKVwCKKe9hXtPPOKgi5xX4/VeomZo5A3u8OJInXAL
OoBJf0u950j9+X3/A2oSm2SVknoposAwRHzQMUfm//UUOsnA0J+ycq4njS/lI8BW/Y9BFxCdyynY
IADstrOQYw7aTIYHMVoQnUvXUsBLAMTX0v/+BdMxOvkFQg24DigiChCbwfM/EjfeVJ60oat6SYvf
8WSpM/cxC5SwWV/2gI2AWmqQwf3RruSzS4kD5itxPECcjrfO/O3RM6uL1AjbqXf1vmTgASbgxoH0
uWBuzcCKoYcfBgdlYwvyGHsMCHWpCdXUOCt3hhmsue5SCEJKqE4oOzws53dvBbmCtk0U3L2kAFmv
8Zjz+g09Xv965J5OwOwehI2/zcx2tu9pxVuCF1cW5HdB0dypcrbv5cAbu9AH1enjdXOXH1LBmDle
dkhdwJI9PyxxFZXoP0cdpj4UUBEHsrCV2Eq961Yu9w5bRjHNjokFNHnmgVUoVUiywUCBJXmDSJ3d
GZIz5j/+CyMaILFQnEIX7sufTpxfZSiS6oXc+EVUO3htbuuY/665uuKXS2vBuAZKVKhjYwZj9kTo
cjxj5YkSsm4CDfQuHPO+OdUc5C3m7vqKFj7ONGiHhzcURsyLXgrpwbzB2hjMOQzFtjLsv4mq/vMX
6tQmRSkBM4RgyJ1PKHBkI6JURevLKW1BgWRBB4wZ3Cm14bGwPv90RcDhAI8LmA8aAXCK8wCFmmlV
m1op/LYAgw66KVLycd3CxdwgOstnJqZNPXGDxEhiNRxgQt0ovrHNnoCQ4htgAX2ULgtfXzlACzH3
3N7kLyf2Aoju8iLkJexF991GbFtfvE4S4sCUrOWsl8Hh3NYsOAyM6FUL4SCfHcFolblK7UkttL7k
rXkfMBBuOCqmx1RHfgHi8n7N/KXn/5UxgEQAx+fCHc08qgvw2wqf9oVjDmxb8GYbyMHKF7z0+jMz
81yv6iwByCbMRJBy0U3Q6A5rnL9LK0GBDs08DM1CPnGW6FmWkDQQSAu/FJC8SsSRtt2vsVzToV5a
CQrzIGCXQYB0IeRAwiTW+hpm6NB6UPjaCkl+vu7uSyZQWEX3BANfQD7OolETSzlEpGrhkwhcirGZ
gCEuIytxaGG7ppSKylP9BWW6WdbWTMjkuET2XUr3YTO4sYKBXL7aPllYy5mZ2Yus4qLrMRiOJP+m
OZa3mc/8GHpktoB8Xe5WL4mjrYHnFw7UmcmZIyQh78yqKxqfdh+agP4v2DQHdXRD8hmA1uj6t1oK
TdMkH6a18WKaSkznoaIUSaKOI7LfVoy3BdjrosYkrgYwbDIETlO0rjJ0274YP+Q2tbxRtbZB3j9d
/xWXD+2poYdWrAkyddmYe4wF7qRMtqZaKzjuNNCHFegyEPKWFD9IFiK9WlWdnIL6eUoDi4CpTkNF
UCua3/7Z2FuRYaJUONFyqE670T5M1GSi2xDKj0Vpr8E6FtxVARwGlV0M+SHrmJ0JMTZSLGpkanjP
AzJVH8Hr4laZ2F7fyIUEFQuaus14L2J980yg7DDQn6olHjOu+iDfBZvCr2qH7tS77La/4U9/PO+A
gIU+CqrIgMpegljbYBiMJKlBiA4eNUjx2A3if6V29vV1GV9I5dkHQ8MU9ToEFCQf82JrHWhaHYE9
1g/0OvQUsMMTZfiUrP53h3lyTRpAOWY11iaLq5eeKts+Qd8bUpcfXRv84D3ZZUMfAGHdpo5SkWdT
iNBtjD6wMe+6gbLWS1xP1KcsPWgkNQAIBzclmH2AMTbIZ9ZXd5ZZHIuW3GeRHkIZL/EFL3woXO47
i/2W+l53LIl+6/PuaAieeGWEdmQqPYx9/8yH7q4eivdYbt7lYMBG8T5yqoJNFMZoorXm1koq0LWM
8ms5Rq9VYn7r1MoxWbAP6HgHnmcZ9IUm5uVV4oR5F9itguwoZOCHzUL9kAX6HaOi3o2UoOMq4vHO
bMHXaBiR7OhWRV2Nsc3QdEBKie4IPCFxCY2ExwQDAx663SWNwJuc0gY6f8ULzgxqdzIBrK9l+5Er
92qe3piUHyx0eEE/qqD2rI2GUxZyb3e0/V0oZu1bKFS4aNskh6o0C8j/RsK2IOinyx1mBGXzV0nb
O8oxNMmD0kHyd5vRzKkaY7ArJTiaUXabMpU7emp4wFX6IzHcJJK8VKO/Kzm8DRi1wXu4D1Rx1HXh
ytPjtanT33w0PwgRvxrcl3ZcVpgN1EBGCjm1loe/lER3WG2AvzbLVVuKyZMO9HPVVPtGl+00IptK
Nvb6AL5QVaD1yKpH5Nl+hrElJYEUIAFntFbsAvHEzBz8Ur/HrLnplE+IjP60Cuth6BooaHeqHRJU
kEvtW6vWe4mOAPbH9yYzPJInYKIe6w9aB7cS6MjjooSCTDxsW5PAhrWTi+h1lMeNiJKJa3RD5c+Q
JkfBQPybbSbWW6oTD0gqiMRZR3RRoHAFKFNA+GZIGI44+Ylk2kmH+w4jGbjk90qveAR7idkssFmC
75IlrppJvsT7lyTIj0oS7qsx8osCK0wqmyq3AfQYKu07eqdOUj0xkG0xRf5E3WLf5hpwdkkB0ckR
2p+SsaOd5ki14aC+7pSBdqO1phfi9uj78ogBG3B94OQMMlizkw+oQv7Uy36Pt8nDKP8c9MFnZlrj
xjm2mvRNmOZzTqD7EEJfTShvuPUdyD7hOMeOTCs7VG/jSjlYTPfi6GUENWYymBvwR8EX5I1mJT8i
a/RaRdkIdJWaFNqOSfFcCvyt+xysZofc28kzUF4y+Zve5p99CIb0elQf0r7ZSoX+RkL4NMUt1+R4
1preUCc3BW6+XL/FHeExajzWpWX5eVrXttxhZE2O2U7NY/BcQmPBTPOb0ShA3dPr2GBV2ptBg9F0
fouAtaej5UTKeGP2xjtG41Ea6JR9IlstHAqFtYIV6jYuzCOKcpkDRlfhAZXSg6POfIzzfHDihj53
XPbAXleAJQtkIyFQ4k4ash9qE3sBVZ8oqxMfjPp3Ce1jp2L6vSrU2pZ6Um8AT74vzXqjFCgfqkzg
dQN278hMHhIoXDijOh6E3jx2iQJgqHVb1ey1HfJhX8hglDDi8chr8xAZgIxiZKpyK5XHG+B0IObE
Qf3PjGIa6tPtjJiPRiWRTRPRx5w2P2RIy+HPI/DKSJk7KQzcssNj25QkiI9UUFXg9D2qwJxOagFe
7/ZYNgisWR+ieCOrv6WBAOZQFDvoCWBi3BztjI0JZo+l90Sojy3P3gASc6ucv8tyPhzVob8TevnZ
KNZRDiHIKDHjm0pTcJo2JijIjX7wUOEavQAJz6YaNdNRyga8uzJ9Re741OVyjIa1OtoaIY+S0d6o
af1AzNoBEOOHlGogR04osZGbqV4GAmmwqhsvqVm8V2D1t2Vg9EWj3kaJAb4dJd7GRClAjkuPvAN5
PLPAb6r0/BPJsFPl+KeFFdxG2vhsgtLcsKJjSIubwALZLcPHMvLhjUbjZw3c94YPYPXUjOxNUjoQ
6pfFEeS5vT3m+m+Mv4BznAafBbP2QzT8xCdFGly3L7ytd13LP3VZ/8nkaop4WF4GSvsAQ+ljKHtF
E973khXZeR1RN+3HnTSCjDyLd0WsQcjIAKONzI+6MtyJEZcTF4Zf1yWY96XEIUb0SEYMgiNJxAlt
I4j19h9GEDIIapsQg234k9kT0zUVdC2KVotcEM8+6IOO1oaOpDmJLK/rWOQqcddsdHUIfYPm0Uuc
yUBHJKNAXLaICzmI1LZ4Dlp7PX8XaaS/NoQd0kQB8beF64UrxS2wKq9Nkv0cEgOEv1WS2bLePiua
UW9ZGT6UCr9JkR8gWiLAFtC/JZKBkJIAU8NHXw7FTWEqD4Oi39Rg2AdVKli7WQnN3SF5YJIS25EB
vveqUvc5t3zgxkAnHpmHfgBaS5DAwb34KmHllhherULc6Lz8JQ2YbEBQKwR0KaFDbUNy8b0YiF9b
2XtX1A7ILUCRHIF1f4AuaB08lWEd2FU6jbp1DviQHwRoqHWDP7axHnhG07giwM9IwlrHpmmdHfUT
P3FevlhaW+GWB8xUNlgLHDQ03spU/8Uteqcz2jvECh2RCT/RYxvgOo8R6Umu1QONIx0c6BaGYePk
tR8NXzKCvV4F91xv9nJ5QxMkCy3fjqr8NPDuyMtPTftA4HMGY0y9PAQBNBLDR7BwO8lwG1Y4g4pS
OCiob0g4KPZA9MhWh85PEX5I3j2NVXRf0WKTG9TRY8sdK7bp2gRtJ7NQnN6Cj7X4SuBuVzhIqNOJ
TF7oD5Di3kNRdi+pReBwFUWFIZdNJ5BDT4UwgqUkNtfKTdhwP1CfB052g6q5FaiqoYqDqnbj8RHU
2SwEVZMCvJYu3pJQu7FA0Y12BHhb+13HoKuWll5vKtaj1HX3AU2Z01U8cLKBb4Vq7XhkJKBIbo4S
bg+bQ8wOEXhHEGedkQ/P0FS70yAwwXn/3rbIJupCr+0qL2J3oBi303qxGXt5U8bxETc2kkjlKDdg
XxZSdsTsj6tbhZcz9UbSqsaDlICHwO7m0ls1QC19xNCFwIB0M9qIRphXMN0C3aC6NiFy0WyFXh+Z
Wt+A3/ohql95+6rSjyD9ZoX1Xm0t6KjoR9HomxZxhkj1jgbq7YiLemzanW5+5AH9jtd8NgVYV4NY
R18jNVOq4sis4ZvRq4eSiDthWFsSV7fBeNADdpCGep815ZZFDFqbOdptxSspcYaJH4ZkG7VgsEtl
KM2Y/dHS2AD5G/hLjDeenlYfQ1l9xJmwcG3eCy3DdVsZiafW8icO6u1QaAeZcaeOyl+YYJxI9K3f
msVeq0js1Tjfslz4hdntlSI4DGI4NOCVDyjacGX2GfEKIkE5QlOpD7mN0kqDQj0xAaLLCyhkQEkE
dMnopkqgOI9vuq6+UUay1cr+JSyaBynIXgWuAk+Y9d1QZnDTIj9YqfmJwWu0o3p+x/LOaQzIbQAT
9Hb9rfOFEJ89dYADQoMBeE3UbedFY2AtVOgh5KOvJiGeCBgRHHZRKDC9TtpfYHIj30Q5QCu77SF8
wzPZKWU+CFdiY8PcXKDOiC611R7CTlK2SDsJYm+h2WD41G+l2BxB1yyDizKqQUpbpdFtjgvD4ZEW
fTf7oUWk4wXZJkXbfVIEvBKSLlZzV7WsOVJSZC6UmPBJ5Qg8I7IqudcXf1lvwbMCsldosuh4Vs7L
OnIkBxpS3Ba5P17l5BhF8cpTcqpHnu/uuYVZRadnlUmHoh98ZejHN+g3vzAtvRuryafNNUq+5eUA
zoUatjXxQ59XV6CVF5kBsg4sJwEBzkAkP8zUaAU5c1kxmpb0txV6biUXDSvzOhR+RkonTCky8swp
Co7bidhC/HnjGw0TlBCBKwFHBCZkzs3pY9APgpsj6hiJLZPIjjpkTZBku+4KCzDNczuzyrIxlmpG
mwZdDYzfqE7iQlgO/LTBE8rK2j4DWpIM0G5Y6aVcfjJYheeh74DaxsVkSsZjpMqaNPphh2gLCRA5
XvlcC7WgMwuzz1Vxc8iaREFTyFIOUl6+Sk3ohUReK15eusX5SqYa2EkXoGxTmcWT/F9qGahH1G7R
ANvavAdoPmtWtrn+uRZqeGermvb1xBrPIGmATLKZWPW5x3i/k+uuszOR3clZyR3BAXlVy2gFW7Vm
duaMsbDyuk0L4tMkgD4PULQjBLpax4gQP4L/Ie06liNHdu0XMYLebOmrVCp5qaUNQ62epveeX/9O
au4bUVkc5r0zi151hFAAkUgkzDnv6sLa42N9PcorA302eI6DnkX8lFbvvX4zIw/bt+XmFYCGqwSE
GPRBwRL53ZgtdvqCsM4HdzYMwF2f5NA41EVlcvULuPf8fMwfBqk/itIIvguUkuSbIGux7AGy3US7
GsUZj0sw7UT+ON+k6dM4gqBPcIvmj4QX3ZzvHKlUMcKNtztKLEHT4ZoF8IygIg0zsFH0v0d1eKIB
BGTMMYKfj44Y+EIix/Fy54YISvN4TYr1+xbbPLUrCdRXWdq8wD4HOqBJ1B97lHTkQmM4OEsE9U2m
rMRsBwclZCXzoqCy0ON39rXYGBL/bijqchqlhJsbMCh9zt2DlaY1g+dIwD4edmtsEJGY4etyXT9U
mgXcCoZ+m469MiHVdxgnpS3kNgIt9RDYeaubMTYbhuF1X0WGFLqTlgaoJCoVzqtgzJxVL0J3EFtD
cvQRmGL/ThR1+VYjP0lKjnePutwozYNU3S7c/b6ILZ9QySQIQJtAQ0EP9Wd9VU7VyOF7VRXuQgmk
dElq+PtCtkyGqxYwEbKKKWC6pt+Cdi7Qeq1zdelVakVLCt6GkTGhdJkVycBg/5Ihfg84jabPcphD
kV6UvFQbzDQB1bTyVCUTy8fJn9pLwKiLoksGpe0NDc39jIiZTmD69JJWxSDGSYljpy/jgxSJd4t8
1EJstU+sFujGNNb3FJAYfHVV1XVCLIokU8z1h7gdwJCDdwQ/HJZU8AiVDXoa1jKrTzkI1Uq1dMrl
pkpR9e9lLwBdZ9ALNvLT/xVNAEnVOvWlQlikdnrVFvhVY5OaqTo75YTKLp6R+9506bIK6E2BiCAp
mEe5wNPrOLCSxjzur6WYgUDT+yr46PZFkEhBf2FM8GFTD88Y0lb8bt+ykoEE06mdm6NYG8XCMZMA
0ZzEL1hqsPu8u6kryU4S1troRvQkqn3JpSxoZGhk5iMSK/m6aWwB1crIxnuGDHjrB+muG21Mk+Sa
n50TM7XHK/5/Xh7EmBtAubCLhn4Y2bD4rvjYGDI4uVWE0LwqzaZIjzMHksucHxkN0y1VIQmzkp+o
JBc7HIo6ziA4qdC7vEODIPuFkq5tOMVv5VyCdg7ruXezm/jJEfR1ElC/f+1/4MtoQfT8kk4ZWjTC
PgbxF+bzQ+Ca5wVm30CDPKJckgkMd93oaH6XRV27NdeDExPNfkS/EZ1F0Qy56EpNnkYZXTr1PAbP
iwiy43g0eyBR6l0FOuvHfXU/n2mUQ3/Tl7qWObVO6zmrhc9rGSUGKwZQX+XGd5EtnWH0OyRVsIEp
g8TUQUPAAr0uaztoy+aEQwK04oCLxXPvu28pdT6ri5oLboq2VjK06H40llBMtjqJb/v6Xl44mBcF
eoP8uZ1/UYDg1CQtspob3AAkh0Hw0amvacQirdrSR+fhuTivGHehU1y9iGoA1qM0WCWnvr5PJe2h
zGu3Q/l7X5uNgIeG+5cg+uMFGsq76IG6ivaHVmqHTuUZ0LBb9sJKn6hg4gXU4DSXiTgrNad3nehW
IkpbKnojYWGGJWtCe9NiKzHUqVOMsjJ6fgKSR/9z7t+mUDBb7RcARe19g4mXizgYUQAgMYbvEcIB
DfTd1SqhjnAnD6IbdXyBW68F+LcE8F70+sEcmOq3BlCYvUIWXzAdM4G4U7OTWL6bm8opGhXUQLIF
YDyU15P5JivBQpZxkmZV0aihtZta+7920yqYG8EmFlk/pP3IGLGaFGLYw1Wr/oUXWnTxFGdJkxuO
MxiG2fSklSjKk+RWzbIqUTCYKmcfEpprAV4drHi3KQRLlHj4Yf714q3EcXEL7mfEu+4jfyaEIO11
/JS8yObscl7pij9Zc/fbAg3UGsmBv9h4b4ZOmiMOp31AE5373S6/9z8QCdB08MQ79q+/T/LBVbal
LnMzavIkus2YdR88qrxOWIj1GcSiOtp2bYnGMeg094Vuhuy1VKr4AVpN9JQkUQRVA9iohxOPSvwt
cGkewiMGDMz2Mb5Vb9qT7qcP+PcKXi5G2NkMCiu1idlXak8oLzZ4KcJZ0E835lPBnTBZwlCT9e2o
TAsN4ioJxWJ0R7U9y016bnrued+SW3pgWhB7+yBLkjHP912PBRz1iADh6PJzeODLym4S5XaeGVW3
jeUPZDICYOEMrJJdvqT4qOJavcXQNzoyN/zz/BZ9ACD5NXox3oQMC5wgrE3theUmm8qtpFIfaSkS
EQM38JIWJcwKC11N88xV7/sW3ExhsGICLDIyEwlkk+8mLNMozcMMJ0D2qgNoFLxA+YRFAA2MOTxl
f3AMY26FRKTdAlmGQLZATzTHnK5mWl7hk02BWytnsDLZE3fL/RMXR4IPSARMD15Cc0cLL+VTE42u
HoxOpf9qSuWqi37tW48EVTp8rITQBYOoSJI5zvPRnfUUUNna72ps7VqMfqZhcV0Gwn0mZqwewaZb
fClmUJWDbgkEHlcfZGIaoQJNkHZdFU/7em0d3bVeVFhUtAZTS5MuuktsOEaAwRBD51jQMLQnoIIN
OmzUDLAiguIBDUYEKsdSXmZDdLms1AH6Nd7nGFiJK7RzpcndV+jiTUILow5TjznSnq95POQd7QeW
ibQXtOIjW67M8XWwyLws70dPMwqZJgeSg/t98SxVqTg1JfyUgAoUG8NglKyla4XPTEn9IbWM5Pii
evCnmsCK4wFKL2Oi4vtp7rJBifNWVN3uR/KYn8Ffe8hczLr76mE4ho/lY3RV3rQ/WZDCtE/SYil/
EZOirrkW1gVNvTw89sn9KDBckiWCujPRKUwaBQsmrjE9JMmIrZvDPPze/0x/4yVf5qO8JOrBolTE
EEK4xibkN5mbO4kdX2c2sC8c8mwNXvIbEAkw2i7Ctod8SaY8pJ0VoSvnhUjuSjO7nR4AG+oo2Kq9
jp7zRwmb5sDRwo6Oz1CZ2G0dwuhPR37YKhXQBzmawwUqd8hGxOfIEvzBDw+aB7rxN85m0VSx9KSu
m7Dk+hRui88o/k6F0GrnaxlzIX1ZMFJvOjTTelH5cCVnWJwZ4JKD7Mjpx9iiwM+DhKvNLTLlDFLr
fUOy/JN+l1Rd3JdEsWwBR3n3VgFMZWEVHBjWo+8bqS4VsceSBlovQmcbBWYhFkmrPbEE5XdYhKW7
rxR9D1BGpO+ape2SLpwTyRUUcBnm+VmIy+d9EQy7GVToWFIpwHNsEV2pQ5Uk8tX8tS1/7MtgqUHF
DswwZ11T4dvwbWw21R/lwGj0XeBg0IaiAkc6VvKEdq3qqm+8JdithdmfQ3CrHmRTNRfnFDrVi3oq
D6U9XwW8NXvMttzFsgT9E6gIEvVtu1QBIgiBRQqvBL/0JrMzk7No8z9ZrCsi43gZxFNXYSMcsdAa
c5/3aeDJTu0NNhqC1gye7QSIFe3TdGXcawCjxDat2XiTJx0FB9sLFnqFvMmKKqwPTEWVSSymYRhn
VLryjxET+EzatotdZdq6VDgpS73JixEfuMDQqQmihmPhR/fpa+WxthZYulCBRJyXIQswGomi9EFY
PlIWe9RFxv9dFVTrvn+6cZi7YZIgIHjTveVEkLNSaziKPyQLAJ4eawvuomJDy6NykkDNQIVaICfp
jwFw3ha3+JU6miv4smSG2Lcebc5rbw2weKa2ceAe98/+fnzBEtF3bZuOR/d5xmzngtGufClNrX/H
jDwj+jNOH5iIvouJpFpJtA5GHY8YnrMA0QckSsJNKl/9A0xU2qRUuOGXKcprcrlJD71Tn9MjTpwb
e6BfXpwGpPas/PWiYkELpIKLgJUJrYjwDRWTt1rVFJ0KBJPdFf75qbUA30ezghsO57y55m6Nw5Qw
DEy8/u/TlAv8hQIwoBVG6hHCZ+nEJb3VVIUzjME98kKrlMFoGKR+GfL2vvdcbKvSilORJRWmKotm
8l0tBPZTdtP5+UF1xSs2Lg4j+8TI33cfUgdBVLtPH8LeV2cHHlLAN9XGPsR95RA6w8SffeWQnASW
dYkWe9alYs7c5vHA19BywaBrn2OuDwCn8XKajJtCZqW6jBP5GWpXV0eJbZQuTuFLwdOAkcvn4qa0
cFauw+vMHO3lvXaTu/KF8R3301xMiH23rVL2dZx0EIrGgRdf9V7oaPeFjxvZ7f5gr/7uB3F0/r6L
W7qxFYcQ4qQUyODKaQoZYY0VxT//f2XFBcBXYS7jkwXX0S3WP+5jBypZWN9AMfHIJubbTz3xYv+u
UQxUNlnrkV5gU+U6nd+jWjXHjPO5jJEQMt6wymc1bqVZ1UlFEIMExBU9/a46YEa/uInczpQ87Iu5
aIy70VV2DF3OZfgI+Sg7p+DzjbYSDCBqEWthENwEsZU+p+I1B9aisfXk+cBNN2PjiPqrolyJBeux
coFvQ4UZulEQF3kmVMRfGjt77OzJxv1oknu5cSKXwHG1B91ULMBxHVhPT9ZxpKIOl9acMcb4sMI8
36nKKSxA/hIqrCEokeVAVIyRuzxeqhTWNXpzsoHQeQM4rtpK0SS0Fj+3alu560+fQAAmgfdefnfP
2b30DgYkNhYs43x+5iyrT60LFbivSVgPrmeQx5IUdvINpKtJbIlm4gQOc6uXEWMvxm3zAlSF2DlA
ZB8ddPpc/ZjjyDY+GuJWeI1NCDcDPyILCJB1dX8+XVaq8kpRLe0CuZpSOPEkvoi5aqth4+ic4KC0
bfdxfxvF8WFoxqtWr4CHsHhLHtz2seZ2oQSAmCXBis0SlIhkPIhMOtQda743MdR2YBxBlpGoNKpq
sQaoJOQcuL2DsXFTdiQ/dAwwSEbvuhmY2F1ztQMLdI8llgpukjqFXUmy+yT6mRsINdwx729KPTWN
NvP2dWQdBLppoUUjuGDAaYZSpHAQQtu4Ee8QxD3F1O9E8BgndmCTweWfizcLtnSdH/gPYP/Z3KH3
I8aPYQWezx+78o4iHzFxzkFz6aEDcK9T2Ng6wvt1uRJflzsAzrZm5UtH5F2+doh/7ptiWzpwXwUV
zRsCafr9UqmbZEyjHL4pfOjH+ijYNbTXzoM1OdF5MMlQ4WfQewXhJSsN2cwIvmTTGKpR3YKPREJN
tj92dndovdRTzvJDbwOnw8ss1mzhRRPpM8Sv5FEZyGBwPXY3Ue4OrnVPAlhybyYultFTq3Xzg5GZ
tWhhqxUNemvfypuBdyWYykUydf5P8bluxrPSNVjXkd/6qXkuS+7XvqjtZ9BKFnV+ObFvgwVoQy5/
RDcJMbUzR7c8iBhpyiyWYttF05U06tgCdh20R0CrRVI32LMDr/VTL7oheHD9CQyKLriQmFBeTB2p
t5AWt9ycD5A6WpO92AI+o36Q7fow4PUsMSLidvhe6Ui+7uqAclM2ocWFiGg8ZLfCCcXh/Dx60wvB
BcUGtde8Y6syvk38Hizno687rAlPpuOS4Ln6BTL2lSKB5GMEjgJgIx7a/lZ5bVido/wOrcZiP4VY
LkvnJJmKnUkVIgeMYcbqYzELh6lQTTljTfpsZj8r81IRaK5UruGAEupO1euy3Ffy66gyZic3L5cv
ESpVbykyHkNiPSlOTT/z3PA7zEhl8a++fVXxkt4/gAzD0WAlMrYAAzlBNTUST0pau+hQml0pmWPd
MaLK3zgmxopAeKBie4hyi9GQ4qiVyYMAV4biYtv7IHi5Hx9jr7aTe5LIGQcCDExQS0Kbdfi3Nf0S
T7lIwmNGK09loFQZ87FugrNhZFcFkNiUUH3aN+pmsqh/iaJ8RIpUrACSd3kb3S3lsVXe9/8+QxU6
GZ0ljgvSSFFdGYjyS38A1HUzcyhU3+/L2fb1v/T4/KKrg6waar8AYQk1TEmw0vEkxC+qwJoRYhiL
TjelVOy5MUd2ky652Wk9OA9YrscSQV0yPcgD+WipJbefcjNp7/vA3TfU9uP664uL1MViYOKojbhK
Qq6Oqo8rnPLj4MsmxuhJOTu2MXq9L5GlEnWnVKWBxcUWn6bEn+bQHQ6ZNR7W1ydeuPr6RtsXeSjC
anHw0ocvQG7oS8agPksEFRKK3miVnMNdFWcyAGIis5QAL4DV1n1jXSzf/ZlKfTkydfaDQixBFIkD
mf9WvfLc32FHGxAO6Nv/AP3DffeEpPrXv5RJBYGAS/tgEhBvwmcM2f8mabp8SJ5le3DEE4HJZg3K
/M29+5eWEnVvtKlYztjbVMG5WDwuJ+OKUGw0PveeY87YUv3Y7jvmpAIx3UUNBAQzmB7AXNXF/qTe
92OpNDIy8mW6XnIeQ+Kdw+eNK1XdKVdkh5eYbxByXvdkUp6Jb6klAXkFzFZ4zm5bcIk0L7WNpa/n
Bimxwkiptr30S0XKS2el0HKsG+NLZr44HeNCsoQms/f9hbjDhU4GZtMACIXpFhrpWdPCWJQzfDy9
Au5UC+gi/oZTnwTx5whEoUjgTXCtM87F5j3yJfOiO4wFqa6aQgmkrYGZSbd1l9lxM2JLpGWYkCWJ
estUIAgNsMgHcII0twLlYeww34+VsClkjXFtJk8rncTvUWuKhFELBoQUXb6KpNt4EawGu5pGBS7Q
jDWxuJ3ar6RRN4tcyAE5GGjj3mE3YzjER8Pq3VY0pf8qh9m+Z1byqHsGs2NjGfXQrv4d3ncHCT0j
zVHughvJIo8JVmtxu5uxkkddM3yo8XndwCtlTz/y14mbEvUO/QM7hWfqRp1qTH4tAL8kX+5a9apH
EjCVM0CWLInELvdf60Yda7VS8GYY8e2KU+A16CmkeAYWZnnLRnPeDs0rO1IXUIuY0aKzSB6es0Xm
oLGfj763gae8iiLViAkh6XU/oGxmCCuRJOCsrm89G/M0IuVDTh2cSa+AZfbHvoT9Q63RfeEY2FZz
OyFzA+SJFcaTqS+Li3kdKygFxuNh+wb/SxuQ5XzXRqzTbM6xj4saGBkZwPjAlXxb270to9BkHEpH
YUxobCmHmXWgKksAq7qA5JQqTgJybw7wDzxVwodMD+xKeV3UyNk34uYRWwuiXCPgWrDwAD3aBU5H
2L6DntYR0h+xATYBkBQWxzl7zCKA1zBSr239FEzxYjofaQh1soseH2yYcsk1ushRh/EWgBtA45py
0IKO0z9qd2P3ApD8BA0W+wDfv18xyiIQtSRSExjsP4uWkR24mkeQD1gJgkSCPH2ZrqVRYbJOOa0i
hGCf6Th2TG0AyGA0L3glJcLCJgMng5Vj3IVAoGpWCaa/yZLd3C1qs3xprPTBGAnPIOMW3DqS659F
2bzT03kpQ/yssv5I5ucJ23T7zrT5UUGNp6kili9h6O9WHuuwJ+w7eGJnsxXJuTkDfrQLrtRJ8/cl
bUZrLHQIhO8dSSU9lq3LYZDPSyeAuIozY6P8BWDyt3gkKFdzbU21ktoARLuttAT9gKEtrbLO0YcX
OstomDuwm4Zd/Rjqe8/A7hnqtAee5pvSKWbo42J0GqdLfb2+bnJ7tkEt57IqCptSdQE0CCBNApse
FZMkwKArojLybiL+zqoOj1fG6DtLAJXLjEqW6WEy8W4BQC5BOhoGaztqK3vHpoKuwmMwI3ERBeSZ
z2aMviO1NSyANFhBay9q7bSZcFSSX7Wm2/t+syUQnBE8eqO4HmR6uyxNjGACbB7aB9xi9SpgD5Xe
FHvwW0lXbf04FQwTkiNFR4K1PHJiVregGPAlVt47DCSqB1U8BgtvalrBUGrzdlpLoVKJsslztaug
Fanwtve1l3tkLwdmtUCFgXonq8q75RlrgdSlAcwsHjEbAnlueJj75K2ZNEYVkiWCiiVprdejHISa
m0fYe14OVcea59+MISstNOrBmmm1nMgFuobJgWDiSFepNx15F4PEhAjS+l/JnUgVYC2OOq+CpIGz
PE2IuO4goPI/urLbeD0jNDJcTqNObVyOiTHnMFylTABNrN+1FlOkXMZqELPkUFcqzlZeqBrkGCKQ
cMKHvFeQLzDSBJYQ4iWr8wMovbSfJggR+cIcijsD0CoGC0OIdX408itWUlLgn08AtkUkPVSHxa5u
ZDS6yV2NRvdrezP6rNC9WYxe+wIVF2qeH+doigAS6AMM18IA02MFojbAnlqc07qITSc8eg6S999d
HZsPgrV8KmIstagBTZY0zO362TBlyEV9CPx3QCN0MdT8wh4CJAd2JxRqVMzgpzqJpwyfUhZDu/jo
81OcZ495pPmhon/wgG20poYF/sMSSkWRvs11qa1x5gY39MGk60seybP+0VbCyp46FUoayKlzUIu7
aI3ffd7/wAmPTy3ATNHSC6z5fv8e245dggLiAazpgnyACiZ9JGlpGOWAeASeV9+ahIuYPCBHu7zt
gZJps8ZiN0/iSiAVVkquFpVBhSWjosMmUlmjIQzoP8Vg9LlZcqiwUiwA6BbDTAM2eecF8n1RA/FR
v9s3H0sIFVaMfq7mDrvrbq6K9hBLgyUJ4mvHqf8rztFnzF9ZjYoseiulmT6kCMYlx5sCQXNWsonx
Ot2qOUkrIVQwAVJHn6kKhARhfjWJxtUYRg/F1Du9pjnVEtv/znhU7AB0w2RwAjwhnmIANfzKw9Cb
atncl3IB20WbjooXkWrMfdpCK5CoiSYwGsP72lG96KB6gis64/N00kDZmT4NeDzh1XiWf8iuaNYn
zcLiK+aLB80m81mYv2EYYOuZs7Y3FVSKqCs5rHmT1CQtPNy10UELAf09943oTFUsufumYMijB1AV
PpGnZpZh8OBhqBaf089THJlgSGYoRtz+IkR/ORI9dGpg209TA3zZupsAfSwkRzUfnvaVYcmg4kie
LsUAIEpyIrKbOI9+lprk7ItgnIfP2Lm6zkmxdzCiAmqA0css8Eo0Rz4HkmtoxwsvWqX+j3KhleGI
0iuJAT9VZcdDKQ0PXmX+BfAhkAMc9tXaLNWAXwNvPVlQtAuWrZnXJ2URcGkXp+YAOHhnwCyeas6n
/6JiSD7DpSv8JYvOjUchGAAoquC29kIfaJt3EQDKn8mLgjezJ55nhLDNWXIsV+Mlj9Us4YKIOi/L
MuxHDetoh+ZArrPuCpBVPrnUOjDclXaBadrQ6p5YqKKbNXTMrksSQEVVDRxm37+dpJRJrE8GaujX
oAQ+x8fAJTseSM2tyGGFDvLHaLOuhNFHOcwCvg11HYVYvrvileDExdFvIWnOSw6U8MzL5ndNBfju
vudsnbm1VCpZqLuxFGsdgNmz0T/2Yd6GlpJrBavPvXWrAuwEJHCYHgEtC3UxTFpSguUDcVFMjmIM
snl0ONPhvK8LCfsXFlwJoa4F4N5nRSD2KBwGRz7vMY87uon+lnPydSJfTYnGsN3nJ7kQCGRWTIyo
mgw+9u/+AbIU4MiRoDi56rFCCglQMRtw+pgv3Nds03wrQVQQAYIkN3YFwvwAYCYBRF9RfhT1gnGv
bnog4c/TCCTNBYquCFdIpxLBkRxs6b9+hW4fq5UcKs5HgSTkFQCLCAG1LdiZ271I587J7kUfsE6v
+6bbcnBghRGFUE26mMsstFEN2gpKcSB4MnsN8NioLDE8QSRfmvaElRR6AnPqBky3CaX2nyKy6DQn
BWthQBy4ItThKcaxAcxiNlZxjq6qY+MZ9uztK7rlI+ufQJ3ksBqyFLNZgjvKmHwFW2ZkXBkcQ8jm
suRaCvXt+nHhBy2Cos2P7NB9DDbvLAcy5huDbHv+A/0PK0JzjLyPAbMPpUu3PHFe5lShZdismLl1
na9/DXUAK9EYtKEJBTeJ3zX+Seu8Tr5Zojtx/tg37qbPriVRJxA4841Waf95VJX3hR3hDS7fGNAs
jEzWTurmG24tjnzsVdaAaYVJDNDdx8BEdAtiAB9se+5yXLA10nkgA2XEl81H/1oe/U5QJcCezZ/+
Kx7j+/iqtnKLjEW2p/YAbngnZK7PM2VSd4IeGh0gCqAjhsddA/k61kNqU70l1/riiH580/Kmyrgj
mFKpS6JL1Sg3lk+pozPcpne9F9moMD+MduK3N6QkypwN38qY1tYlgXf1NcMxk5MqxcP1z33mERKB
HX/NeUDz85lZy1YYX0mjhzSTqoo6USauimnad+2jPc9n/nrxVVupwLyGIodtHGW/PiAeef9kyGEt
nIpCxZJLvdbCkbrlKjIac2ivFVEyO/GOi1mrfozQrtKxiM/DdpiBpJuVyD3z0ApF598de5UKMMY8
RpooQIT8lp1Ao44x8MpvGnNyFIzzsMLZZkKxth4VZTpMo4xAP9NA6ZjbQlyYCpiEigKI20pnVaDZ
0PqPVMvtZBhZmrKMSUUcbZj0KZrhNclB/D2eE9xaMV7L9WlyOqu7Zk9VMGK3SoWccBCLvibHP+kk
S45xLUt/9NFbKZwmbC7tf0eWclSoSeOYk8saskrhLSlv1el5/+8T4+xc/yoVVMa2SSWeBBVR119Q
fztphhGaSVky4jTraFOBRO2VPOgDA223ZgbgqPCuZX1o6kAkM+UmtqWgPaUgpUuNZvH2NdwqNKw8
k370SUuFndMF7iFmQHkdwK1ePsyK5pVixvJEcqZ2jKlRISSY0R/PJogCi0n7HPrAcXkxwNqH0nf9
WLvxA2ttkOEddFskUSIxAboqLttCf41i2QHl4M9987FEUHEkzIG5JmZEp1KObJEbB6vVG8Y32txB
Wn8k8itW90yrKXqpZAi+wEb1eKc7tfehzy9mfpdjkF07glisPSV+cwf+wbEz/20WQTdLFlkP5aVH
OiZ6C3YCVSszXBJGBgfzrXZ+o/r5jfG4b1nG0dOoMDIVgz7yKLAD9nC2jKg0+XqwspH1NtqssKxt
S4WQuo3BVkHi41RxLwC9B9FdrfOmKJ+HsTfR8vJl5Th3rZ2HDCQsloZUcGkKPGoSSefdsknMOoge
9O7QRTJjqojloVRomUAqOg4trh6g2qEnaIBMugQP1v7HYgiheyEzn9TL2CB+aep7KZ305WP/7zNM
RWOGzc3cNKAxw/0pKGCZ8wuR82ImVjIx+E6A0qm8YzE0LasWmEqIsoNazeYYn435IQ1ueqNz5JJV
AWPEXp0KHlkey/2YQ57Y3/NRaB5QkzI51sIb69uQ/18FjyorBoyWQYrMvYwGCDgFVnrDuL1oegqj
KvWFE/F1kgMm3bGk2LvVuWOmoNtOAC547GICrZauNXXpUIB8DGLqWDwCuRmVVwlTHFHJODHkxF+6
AaCige9uKOCy+W4wZVbiSR5qJBVtajb8B4bwAv0kde8xc0Np+9t8iaJCgI7aYCbFEGX0WNwYl94P
w5yRw7BkUAEgnQKuEkvIqLT4RTamR21MWZvzf/P6+ksReq47BtZfWVcVXNkzDNP4IEUSzupMzat7
K3sXAPmSePk/6BtilOb/PxQN/aVPU64vUiC4jXTq56Oiv2Qjz4hsn5tNO95Ag391sooaQdSQ12zy
KL6TQRtMJN9lKI3I9vwDiyS/8GSwxpf8J7vt9DcPhy8VqRDR5nyglj2k80f0AG4af3bHQ4UqEwue
ivkFqTAhC0koFCiF4C07OqT4U2E3BqA9BqaKZru/HVOrsFj1kO0I+KUeOfKr2BSMijYbqMC4AnYA
QnAvGyLYHEH8ilLy/g3yN4WeL1FUPqFksZFLMXIYsiJKipPGWTz0GMcR/fqFhdOxHRG/hFEhJKrQ
4ZoknDn+GPu1Rz4bGQr4t+ajwkeuJ0rYKRATI3mvwwdZRIu+uJrnmGE91neiYojRyGXZtnAOrgFi
t1qAPXOMbG4Rf5QhuKD3P9X2Nfz/xlPpIe8SzCFCwiHOd/p8O2fV87xwdigPptIX57nkVLvIWINa
22kg7hSwMwPmFXRz3z0xl3IukpbPgzYc2rvIBbfKoT9MTwV7J3wzIq9kUUdNn4NSE0J8NulGcGfg
uDh/VpK5u+k58nM7xlL4vkk319DVlUjqoE1NXYqyDpFkXLB5nH41vwp38bVza4e3gM2dD02IaUzm
Yj/TrtSxq6t4DpY/L4bAq9wAGK9kvYLHuArrmbKZH6x0pA5dUiKNnxI4aVINmKHKM+AAVXdLnL3v
G3PzcK/kUKcOnNpFPY2QYwDn0gWA5wumo499hM36UfH1HGN34lIfOmAT7wvejtErydQxDLqx0OoA
knEX3c6/xWflBHra9A7zYzbvRigLAg3DY006MexK1x3TJK1HjOwC0ZM/hsJbXb7X0cIIMJs515dm
9FK4EKZVH/PEPwfVFofyvKTVoevkAtO6sx8HHGuAhqWUSJ33sSqUPILAuqlcJRZfpB6EvA33uv/J
GEedrjNiqV6bdZlDfSAPf01GNpsDNz/8OxlUOOHjWJHkDIwHcxHfNHzriErIcPntvsXq+1DxI5L0
WFdlmEv2ugEELuBL9wnmEz+Yn3BIFjMfIeNzF3nXSiIVOLC+MUsDyA5cIX9M+diVjRlQ4n/o4m2e
nnn5d9cVthD4+6b8fEPsSaViCLLvYJZ4nLAOiAGS7HQH7G7YnV856ePo8u50bA8divv/qLy+0paK
KVg10niNRyq7YJ5I4J8Rx2xFTu2uK71aYe02MSKYSsURJdaaYOjwNZODfpReOr88RVfJkTUyzjhj
dG0xBElmnOQtAmXrl1pjZvlDkrIiB0sIVVUUQk0odQV+Ui1XPbiadO2YdYxTzIhOdCGxMppwjjIQ
uA+jfpoXUTXzsFLtMco/wHR/q9XJ074fspSispGQU6cp+nyCLpphcf3wUBrBaeoD3doXxIhPGhU7
dH4pW62FJ/DY2E6AyzfGLNwAhrPRxcMc+CiYAPt0NhRu3BRwqqDPZp4gVqZBFwxHXWilkoQoAoMp
WiCZuos9zROc9IZ1WllWo6LEbFT9JCTIUPU6uuYHbMEmrK4/CW8XgYhQ2BigXjIulgHHtGiNPsbZ
0URMUNToTHXvPAfQhYjh29sPIzClEgZkjIjQe3JBJTViPmFqQ7lZMGS5+PwtAfIEJIrLbg5tOvZK
GOVvjVzzEZZ0UCcQjnp2LoPjNN/tu/TmKp66kkF+w+pRqUolF4FjVnBbXBs94BGHqTmKnWwXSmdr
S+WMYLITtF8KUt6wlW1ePTdddV1wIMHVMb8hpjdcgcVqNEOCSjzq8UvPF8dYnaxeA5OT0JyKPAYN
q2rGWmIlFSaewGUUl4W3hKolGNM/yY1AjwkCFKCG6AblberUzhF4DZGqDHILTur8HGdtYYVj7zZL
6fBNxAgK27f9SiJ1G4kdSHGNSSR5JoEeVK6Ak/HnbkRgqn5Vm6z1ye17dyWRupHA1yQNwEwhEuWj
8DDY+bklIyeu4gw/NSs/6WAcANeQcNh3ls91s4tz9pdgHILvztKi+cVJrYBzdlO/y858bDC7RHC6
wjftfvAntGbBGsUdWt+wI8B11dhFR8bDbBFvhpTV76CuMT5Rm14aRySKQYpgP3uZhEHWfWU3D99K
BpXzIstNhhD0Oq7KyXcYN8X+YBE7ap0x3iksOdTtlSbY7+sX6NIufW3FKuxXt9h+1StGAXD7QbTS
iAonei7USxjiYuY97kH3FLepnfxJxZJ2eqv680H9qd3+WytS4UXkiqzJYhyOMboDqu6VhN2IufhH
fdmVZlT6mzZYoOYy2DAdyl/oE9wEUfDWBpVqhrnq7PvF5g29kkUFmLjCECSnz0hvEkC3hT9k8ZxO
g7m0JehaH8bo6v9I+64euXmk618kQIESpVsqdJjpycm+ERzGyjnr179Hs9+3VrOF5rO7BmzA6IsS
yWJVscI5KAgLTIwm0hHOxERRaZaJP6O894XmmAJPNv9oPypgDO7j2/xgeUvzmXFrOKWrHZPbCR26
kSvZ+N9T41i7+GbJkkTOP8ERXmRfswmcMepQCJrRsIz9oGjk6ZDyLSQ2BQ9p+dTL3zHcISg4iIwQ
3yJsSGWp5CWsH/i3X5Tb6TU6jvvmM9mVbvYUYkzLOMx3C4K5eZN/aqz3pCOGncFI9XJdEQRG6CvE
WnnOOglMpZNwKJMaHLUhuM0UIjC4At9ifYUjKxmyMisZYDaXF9bgSj1TboITYJqd+KY99TtxxLE5
6Wf81e6vD1oJVINK1cxsXOLC8lZ/Vj7mHuQIsZfZ5m2FoHd0CsC1Xt9IoVDOMBUG8CSkBipUA51L
dtED91xVTLJ7kE1or+lJ/yYa1toMGFfL5MxSkAIhkCYI41rlrg0sp5Z3UFbJzHfXlyaSwxkmUJwP
BqhdoCNRuOum2FHk7KZVBtTHRcCHInXk7JKcJL4WJDg54N34jmkEqR1Ms+CoeCEgjAddHqp8Kgqf
2gXZsl8RuY8REXrzKHVMN+uPKvcFg828seNlcHvW623WR7QYvCoG70L8TTMHpzcEVuTCGfJSuO0q
RmXwaZaO3iwtWKMGA4L8UR5AsDKDT8hGf0qL8YbUFrmPjR3UZMDjgofWQID6NdW1umBdZQ5FaWIH
mwAlU8J0pRd4i439O5PA3aZ5HoLICBINNQ74JV2LvpeyMbBxFHV0LpZ9bfmxhRBkWSpRNTxD+BHL
ppqAcN7Ow4Ivw6owZgV69DpYiby8z6fqdspSBxgJguVdVPm+xGqaAfoddVFFLmAqQfTa5haGyKbZ
fJc6/Z1IGnCktf5HkwD329f2YFV6HzOQs1rG2/X7vKU2AJshKkh8wb0r870VSdDHpB1xfPR5AFHH
cGoqZn4LTtFBxXQd0M0qjFIxEXTcptKspHKxaKq2gZGFIQASoTUGNKYPFff6ykQiuF0NKKnKbuoH
D92X9tgm7tgVgoh6uVIX+rJaBaeYrUzqKjSbAdzIhwpJa80pwsyNDMsOfl1fzEUF50tHVqI4+46p
yCKRKY7J/J6+dHfTa//T/x2+01MHbprySG7QP/dTyGnyhYV5bYWc6VIlKZ+S5XKHh8hgwJqMbY0Z
O8T2FbMoq2/I81IfHk+Dh0Z2sBSmbuKJqDE2TxJNWsA9QUYEjIznjzRr7iwlrorRS0l425LuMFeT
wERvigBYA3iQMc2E/pJzETntuqaYhsFLssgpQ/8R4FmiKiofVy5HqMiINihwgYHyxCkkHbSuqmvw
Qo9z+pvMrSf7iS3HFjhGrWM95QGr9Ow/bc36l1DMMmHMCFaaN2kkHPJEDmQcz1TtfbP4I4EETnAN
FiXglQSwPDJSVcTCX+7xGkkhoWOxyAiq0EbHaszSpvthjNFrlQ6qQNrWpVtL40wHxciGKXUK6lFd
sWuqwVN8ZClCCuokyTFKgWJsStOWMTAszADF7rliDHk+VigKDF4/h2zuH0iWsXAubTTIskyEprQp
bMEqtlRL1RC1ngszVN9I8qocPCtO1N+dr4anPtbbg97OnZeYKAg0cWIKAGu2VB/uGwqiYBzT5FW/
HEHS2c+oH+HJ09QeBiYpi0kQjrvrJmzLi6/lcE++Np0V1HQUxAm69FmHyb0KWA8SBKK2uotM8KLy
yGQCjwpe7RL5K0mMNFNKWGVJq++HTHIj07QTRXOjOnod5vQANMyDpPaHqS2etb6r7esL3TSaeMMs
eEOKBdXhNHRQR73uZNirxvV3xi4t2OSOBwnjhKod7TMXoEdOywx6MO/liGnutDefRFHZ1m6vv4HT
2yySNDUNCPS2/shKVPbBGVHXgqmbDX2laD5WNBW2WbkIXAySp74fYTKzpvLwkaWJag/WlNsFzU27
J1rhgFNBBH28oa9nQpffV/GmGtWJT1sA+PdjkdhSUu4IoPMERmZj+yg1wDxHYLFNgx8RTvwqUzD7
BxSnMj2GfoAVajuVtALrshV9QQ50RZapARboZYdXi5FaPxz0Cce0tF0tMI2VDfxQmaC7eqF5GE/o
kxh3IqjBzS00ddgZi+jmhUOVysKX0tgfvLZ719rfeSnCpxIJ4O66NY8krcZq9Ejn35Yl2Ghz4l2/
ZZsnhEgd05/LzDrfseOT1MgLPRw9XQ1+a0bJ5pLsjVbEeyQSw2mbUo/RNIXB6MV9a+fle1Z+TERk
MTYcKKUWohsKXDRM0HIONFSLokszTfOaFBSjQ9COdhYq9SmiauSCCzERqN3m8YBJHWUSJLJgJM+1
rvUnaB2cgVdMP0b6kuQiFtiNhxTm6oHziLlwAIPxPiVSq84imYKIrbDuEl8/VSg6MzOvfwGUf990
dBfqjd3Mpmh27CK/BOMPB0XQuKsaOta3nOfqQumzOc2WmgDS6ODvprvUi17RMu7pu3Cv3qSfs+DV
vbWTa3FcfDwpueRPYAn3zOCxrQE0EYTOdT3f2kqLUEWRAaSN9jTOkGt9iJa3xtC83Axf5SoZ0MGN
IbKk2stGsEs0i7WWfq/NxdN1uVuKb+l4GcIswQzy78JxmE2/BlqpN1K6MytyTIjmJOYguMZbG4h2
O9QeDZzWxRz3iLFjbZaQtWhnDIgqEVsa4q+v5KLEueiEhWAAdVSEBhfNfWlYEznOI1ij3fBWf4uO
6c8I8/aocYZuXthE4BW3bvNa3LLklQoCDabTSIGdyobhVu40NJFHrAyC1y74KVjZ5iGtVsZpO5Gr
VA1aGI7BLt4Gt2nYwpWqu/MRqFBO9QLuE2Ef/tZTFE8JCwemGIgG+XB/tBpS6xjmAi0RuFKdoGZL
QGPcjnj+aS4FoyiYoBz99/W16kspjntlwKSoVFYVAuBI3iXrVhtTdczRcqcOqNKVFkD0aax4yK5h
EKqUa5ZYBL2UsCzMGrUO/TuF5IIgWrlRgbuxk/ycOlGRRAe9VtHBCnx+/CsHkWMOuZYxa5aT31nu
z7Mj0fFba4yDY2S+5sgtrRwf+oPpKrWsX7IiA/qwMQGBCGRJTA5jYLdqcR7vilkFomRZ1q+Fksl3
gEma7LTVs5uJ9sFTmYFCz1aiNkR2NiKHbhwMJ5XABFwCKPwgm0H7FBS5YVspbfZTmZe3hqyHd7Lc
WX/AvBCK3M6GaTFBjgLnacAHIPY/V1SdDnXpjzLxEqVJvaJUX3Ijdzqt/Kak+mOpRhrzgxSY+tKH
4Cw3j9LSKerZpooY5FxwbvpNbHXa6FlFz+DHWdbvairi+dh6CEBj/orhjHOFSdQsLjApEr0Zx9yJ
HpMdjtBR3v5B+8mmdiL/aVEklJdGivMlmXI9hVmXTp46R+44jUzBOHFRfUymwgo1YHRs7NysPTDZ
Xd/LLY9nIp9gacheG8YFoupUKRSNB8MIG9A7w92go3BmYTYvfZpeShv4wopI4obNBmgODk7DNZeR
PTxfa9mBVKCusa/L3PsMKrZkRG2jZZEPZPGltRdcOp/XV7lhU89EckfZ0AAYUrM6ghgGY9Ja+tlT
8Ek1/d3UGpXg/bZ8/oWhWS2PO8o81KYZGMODF1SYv20yZsjAbabP11d0AbkBr3S2JO72FTKaYVQf
l2CphM237QOKoDd03yZAjyY7Hzm26kQe5F+DM96F+/gpxpTl/Bk4zX54V99FPU2bn6MpgPHR0WcC
P8mtGlEpGCEoGb9wE3WTKQ14S4Kb8TmJ7CBjyr4KWPdd+Wm8IBm4L+22sKuOKepuiNwBrB+s/l5I
diZstrqopS37tP4wbp9mxfLrspgmeO/+NrTrezncL7gkIP1wso61JfqUREX+Tcu42ozl95ULH9Wm
8hOCzQAYCoBb2z3m/7z0KGqtFojhW6ubbJIqkFctgclC79fuh6+BlP9VDPe8qDNf0mf5S0z8oO8X
PKPsoRXC0G6f1ILqjEQqTCDfStaXajArqY86zQRmTBDsZG58bwL4HOhrkeosDBXiAu+WZUC6599C
uWhrnJthNKyZAB2K3DVWBFLOOrpV5jSytVx9uX5pF13jTYNGdMPUlloNoqBzvagDfciaOYIuGGjF
0CftgNKUq0h66uh5mDA6tF4R9CKcg+XuXYhdOWrubhaKVbW0lUavVD9VpX7UVFhazc2kGsPKrSAf
eAHM9nXhTMT8GnBGUdfjFhm0spGpSTF5ESgxXbMGs2UzMIpyWNzuA+0+7gBdjylcX3+kw/1Mo8Pk
fx/ITx244UUTsGj87MP2/vrOb20BkiQGHskG3Bz/ZJ2KXi60Ee+6ySe/zLx86Uff9Vvr6MfDk55N
gyABtPVoQF0ZFEPAMYGX4+2h0qZDGxM49CWJB0T5Y1LY0S45zC7Zg9VINKa75XSIDKwx4HMhj/7V
I7KyOLMZpkWjZJMnD68KSe2x+zlKolbCzViBaDqid1mGGL7ze5JLo4vGcfJKA3NGtXIIopMZGaey
KBw19u/i8l6NExYU1Y0VWO+FjK3+z3MP5uoT+K5wXx2NrKhhJIYp+gQk6w2IxbzruiJaJg81EdM5
nrMMGmw8oqXekcFmrLjqYbQHGCFa2GgnUEQKsxUUEeRTdISABKlQ7o4Oao4Cb2OB2ijCnH37FM2J
QCVFEjhHKBVzI/mppHlxgHpbDWy/UhLVqLY80noVnOMLdC2gtMI1axWQ44FA49Aofc0ALvdD0qQ7
JcpALz7fgq65FERdm2ZnJZosEfbqBuTga05idZg8zBXurFJmVTodSYDJUNBfenkJzOpSPiptzIb2
LsPDoVff9T4Hbt5DGvg7PZcPSmxQFnXm63V92tx4gqKCYamqjkrQ+Zch8i6i0DBHT7ISlo5vZiyi
ddpyYmQlYfmC1drLOI2mqsDtT6MGKMsHPVRYZb2q5Mf/tpLFCq3khDlcZanGBI9m00Yh1JZHkQZt
GmpcgOVJ+ZVf5ER0jZahKoOl9PpelZ4HywJ+xyNFmsA0BRddJEs9l6VJQZxrEbaNmLHdRGDlAReH
VWVMD97CTJRb3D6kvyvj1GCKrGHw4bY9rYhPWZi+IqPv9FMfMwQL7vWD2kyyoPD2723kNAINtH01
UQgbjj1wIdE+uwdVWsVqPEfYPDGpZt2h3uWnQmai6Hf7Kq6Ec2rSpVZt9CaE68+T3aoM4mX0RJf3
+s/CDl6DW9ALxIHXPeQJG/YiqvPt6/Z36cs5rJTUiq05MCecagwSPIbp3/em9g/X91ekOZy1tvrW
N4EYN2HgCvzW+XPWDrZRfVZVzpqiELi8TaO62k7OcIMaGC9KA0a1KtDUjcAZtEcV+I+MwbV8NPjo
QcykSc1Yif7l6+vc3EsQxVggTETyjE+aBaUmRcqQgLMKz0dg7VdaIrDbmzv5VwLfvBpNcdrJFLFp
mGZ2gZL4KOc7XSlcP+93WSfIrS6ax0fCZCWNi007DbyESLRgK6u3sUlsdL2xSBV5WpEUzq4Ala0u
60QnwDDTmUb2RSqzWBN0r4uEcOakHtqGjGMOFZweKnKTKQEztNfrxy+SwVkR2qPWRHMY45bep8CX
bcbPRBeN4Al07KvGubqvPsVjoF5CV8wqoSnvPuxE5BmiZXAWATivfpnG0GIjm94AVPE4kLeuer++
V5vPV4JcqAaMGYKAn7MJWd9V1oxRZ5SOjKMR2XQfe8YDMsORnR3aOzragGAXpbU3bcNKKGcb5LRB
d1WJqEfOy0MuNwwoi/ukRAqoOg0BZYBNQ6OVCABx+8j+LpUL80Zkr6m8OE6DfgxhbNNe1I+89VJe
bSYPCSXHKk3nZCLemCc3oD1kfvVTt/aq/zQPQC6rtcfrpydYEf9oxYsjbK0AK0rG9r5VxgNKBaLQ
Ztsp/z0sHiEqtqzZDEZoSIX8BthFnOJN8/A2fNQDTE8yxS6fxpEFjqiitGVjFxJznWAkECN6nGYW
/pj6XY1nG1I5doSYV54/apS8ffl5ro399Z28gJtb3v86sn0WcufEuEjvBkUmKeGA19O/0ru5o39Y
982P5on+jJ3gM7mt32jKfFj7Z+nBd69L3zrHtXDuqmNg+P8JD4OU6f2vfG4EDkskgdvMJAS+d6jC
mFi1zmjxTmSBj9pMHSz9MGj/AUI1+ivOAxhSalY1x8gSDbZaMwx07zMMriBm+mcZsM0DM5YmdtPC
FD7l8/FxHCUEULST5+vGLSatb1TpR1RDS/yMNeHg5CFxqS7ZRpExNM+AH+EpblqmRfdtdCy0P2qi
M7D47Xy9FIRZmzZ1/WnccXaJXEwp2CyQRQFxHziWzBJNoz0IEEEajTpB9FNUkd9qqTHXIrnzBdmf
EQ4Roq3eA6srcFa9mSWf1DWeYe687BcmZxxZ9IDbUqq1UM6MW0Rpq3qC0KaJGY1LFsSiLvgLKKrl
XlLUXSwU5CnQ9jmjTUknq0kO60O/Zt0yV38PHnMfKOSE+ffWMd6b78F9tW+9wMt3IvzhLR+8ks7H
eaAeksdJS0ZPyxpbGwxPT3cTqQShskgKd3U0tVFylWAfA/2bBVaEPvpQJpEFEAnhwrumVEcJaS6A
MpFb6gMyGXgmc1R7/7klW28YF98hSs3IoMWYx8h0W8vk9zIFJfR1GZsvNYqmaDRowFhftKfGJvJc
g46lSP4PJXzIZeoMmEnsD6N8p6H2F473JcEESKSwWU6dti7sYf6Uk7uo6O2kSmwLkKXXv2m50nyI
TpfuVdnEMAjatc+t3ygnjUTlDkWN/CHIasx9VrbRtW4mwpfYCp0o3BP6UnUF+Uzuohe0tELlS1fK
BMiW+9z4Hqm3Ph5z8V1SmriGv66vbCOmsZA6VVABQDIIPbrnK8uiMoz0ESk+vXiZqtEe59mV9JLl
w6m3iGsUojYqdcOsrCVqXE4MOWF/8uul5wGVVpDYggHGepp/die6H1+a70BzR3fTbNeYRY+ZjDkV
cNtqD0PpziIYhy0nc/Yp3LH2QReDIaadvC637mfdYP2s74oYdV8MCib0jlaBq4TJQdE/gjB4VMj3
ItRtg/7oUoL6/kdkTIjJrOdxFGYON3cJsyuoDgDFwOApPmstDIlv4Fzaj+YPuGR2gRvsfAyHupOj
sixk9CCKyLYcG6AZVBP9LwROl68EzUDEadq+mdDUa/2aHc2Jvie7fN85/RsajR0LxZLdde1b1Jm7
V2cSOas1xlbTR0pFvAD0dm8jiRU0twSgw4Kvs+NikEE3Og2Cy7wVy5xJ5awY2meakM5YJ9mFxC5L
NBihveBHBz6UqgJUmQhMVLTK5axXj0lUJ5rKCuDkSpO2ttLWul1pMfk5lkF6Pzek25m9TASr3FSg
1WEuDmMlNCH5nEsq0LxaVZ0cMgZ7TAMGAiEbXudsJ7lQSOqSLDczXKCRzLsEg2VVEd+ZsnNdSzZt
FEa50JeB9CsYRs+XohdAciwXhwCO1tgu/OIl0/Mj9QOHVrpbl+ZdlWEC9rrQrdAEa/srlQt/kt5H
fdIPl4h3gU9I9kFsR/5Hs1ugyQYnDF5AGLqHdUpY90x/iFmWNpdN0CZgaBitRbnufNk+bczZMr+e
0TfBoAPiIPmQATrQzYgyZ9BTB4V7fc3bBnElkjvPIvLRKdVCU5c1g9Lz2D2C8G/eoxQ57wDl7iJb
YN7A+rT2EumKLsqmzqI5U8WoIton+aLEHGjRTMGl7Ckyxl4SGZH1LNClDU9u4QWztIMQAxRV3Ka2
fpvV5fKmjmQUnYrGI1mJYrdsN83z9c3cuhtrSdxeAv6zIl2GPFUin4gyM2IdzVzELygSwl2NNkD6
FaOkyO/Et1W077JvmSjftrlj6DNF+wxmrS5eYi0aogu5TYlXgS/5wZKr1gEcDR6ys5Qh3Arfr2/b
lg5gZPTf4rhtw6xQEuCBNXkmUlbFq2KIApCt+BIz+n8lcHvWzL1qZT4yD2S3TCeox4U5ttsVaFKM
beL0ruKaP3OwtFVIe4hySJsHthLOWRVMw8WaggFETw8JC4y7Uu9ZnQrSsBtR5NkKuaAuTwJ/KAiE
jA0m85SXuL73y1cMheAJh4FzzHQOXSdqsRDoCf+YymtLGuRu6Wl6XDroNMf6AMXSzn+Q77MDWr2Q
dEYbnchkbD2NF/pY1P1VTE1g3OTcSpp61WWVb4xeVrMGrbs4ylfMmsixa2HcpHpRTrHrU1aI8rdb
egr8IjSvIx+iKXzbQW+ETdbX4exlwKsMaWNngxDgdwlE+PAIzy0M7eAhRC5gkqgWBobcwANo9wNw
+zTkXIJTfyxuCTAx45MIOWgrF2it5XHKiaQ6EBCWxK3yK7sjSBZH3wlqSBjs0o7R7+HQnyZGv/mN
wNVuBmRruZy+Yiw1Dhq/Q0rf6XGAoT3fWC5hvau55c4UpLL0LUX9K+0CH6mrKcoGlY/8De3DP4na
pU9aYeQ3Vhu2XtmaAMm1gHbKRoXqBNR/RHJqq452YyIrL9Hsj25SFSS4yTrDOhVtF9/QaBjtEj2I
t9k86vuOlqrC6CT7E7q268SVqU8re6BmlduSUvV38VSpbz46V374+pCgdVqhJiOjbzLZmmY3H7IQ
MP1EdTB8iBmT3kSzZFcVdlMT4ylO6fg5G0N5NGoTgF4FQezaTItZLnwWNNL4CWCGzro1wSN3Kw1+
uJsNCbEZmmhmp++yHoNZWZs8ADMRjDlqHj3XoTTBJqBte4p+GVpZ/7pu1De6VzCmS9BsAG9B0e7E
uV2rMeI+IsmMwEK2kydgqbPkaB6UHfb+E93qgrj0y9ic35xzeZwX6ahSZ0UOeUACZCS3bKRg2YR2
bAM9oLLyR0pxEvWrJYkWeqlc54I5c9TlY0HHZaHFH3Quz6gwZ9/zlgU7DMCmLDeY+gslOKBuBSKD
JFwzd3vbcerGWNZ0z0/r2bam9FfT6jGLChIDmy53U00Cim/0NBL/Vk8qYXl/eaxd7LmhIUBHkxnG
exZrtnpx0NiXoy4rQadyqg+Z23wqpUvvMLK6q3dNeRQBQF96Uuz0StxioFfi4myW58gvZi+WeqdJ
f436TZYJB28vg/BzKZziyqM8j2YizchWACjPbuxOvyPDKRvZwlMzumgBLT0Dk6+zU37mqid6IW/4
t/MP4DS5b3xjLiZ8QPvRgiqHoGtvGPYhbPLgaa4s2cN96Arvz3JW186SU+O5i6NOJf6/7uvSDt/h
dbx0vTLFVkOGargwGSPaaU59sdBB61Woz/jLDG1puKmhvIDveKq+9/vgNp73qopKwH5O9sQrkPAW
ZYM3r+5KoTgvlEb5oFUzhf5a76H5hNyiTZLXVhcFoJfR2dmJ8mXEEN2pEsoSs6fEsPfTq4Xe2kF6
lOfYtvy7RPo2hqIh/I3UDmTiFYkgHo+ei54JqR3QgKBUoHYIKLC8B4OUTEFW8zONxvS2GjvV0aUM
yE66mthUb4P7eBrKvWw1uj3IsrzLw6hgSto2AoN5GUZhEBnj5GjcNAyUArkUnNV0UZDpSL2nAwyz
Sm8CK3sSOJ+Ng1XQ2WyqwINH2M9nby3JhOmbRvBROtY98o63lsyyxJlKRliISQC7tg2ZJaXj2/6P
67K/vp+7SIgPEZ8ChwNdsHyPb99PA6aoIHv0/F1dsuE07jWQCu+bU+gtVSNrl5TM3Bf36Um9Qz05
FrY+bWzx+hN4IhNaTI2e9p3hzd1xispjkLeC98blBuuruBEp1XNTXJV6GBRqj1pUtov1jI1leDBn
3+3+m6niM0mLD1oZ/VJJlT5P1NlLM+lholrkNGgWAyFUgIy1JtDN7XgYA4EakLTUxdecS2uiVrOU
Bk8a+pxgiD1iPcBCP/Nn/4FiJrBuAUvlYlgOz0SRM790btjRlWTOuVU6ARAPHJxXZJZdIesyz9/M
TtTnJFwg5938pI6nppOXhnDwmkYMUahV72rjVL/34AFW7OJ3Gh7G8kcqpIwQrZDzaxJgYUjU460R
zg0zEGj7EnybpNrXL+CmGMSdRMf5YRCdc2RVrHWyNuEIG+vODP5o9a8gfbwuYkv7MZOno6XeNBcK
9nMtMYOwqBTfwptM97/Fcvtqsjx4bCbnupgNG66jQvpXDqcTUVzVg6bk0P1DntkEBUuvGNnCz6rv
gGoFfmNk5YQByLJB5wbsXCqnIvOAgX2zVNDSlSATiAsXhrEb6pjSKNRHo/0jWOS2OAuFNgzrU51/
VudyTsp8TBQM4oYveNwcsztA8zt1y3xP/TXbC1b9+Jq+ii7c9u4C7wctKRi2x5/zUwTEEahggT6C
QE+2Jx8g2IjdpYBZLjIaSnWSncQLK6aLTnVLQZfRG2S2VQNaymnPpKrjpBYmUq4JILaCiqXIIxSN
bBcIbQFi7UgjDVk8D7GTlD9r646mlEnABcd/2yOtRYNVl2EYznuBvFvAj+A0OVsuT3lVTPmoe7Ey
/VHSoGRIMt7Rrt+Xmt+zQEIoBnSU68e+qO65kiE8WUjjMfwLDeerkKoVoXG1xtOlqzu0cuR731D2
/5MIvuwItnE0CCnI16R0sDUtYdkYClaxHav/jbL4FFijBr1J8xqxupPctS+JGztEtxUZWcXBkZ3Y
xZCNlSMRIEqgbIaUK8HcoZnEzIA1Xc1fdtyw6Xu2jxqWP2Suf9B2JshpIoYBL7e0J1ykOxHa30ZN
9yy8/ErwrNzyAHwncNZ+yfd3QItz/W+5jNkGxtr9fCMnGLVMf0ruAts4u3j9GruhsYv3UQJDlmAv
Lu/T+adw96kF6ZGvd4B+kpP6zzwUz7kxfE97IjD62xmN1ZZz1ti3QNiodlgySIiRsaKRJwGkIPwB
S7wrMPDwKXyTLYd4cUlWEjlL3FgJOEuGL+1Ccea3ftPvE/DVT+E/Sate2uHzbVyc3upEM6lIh15Z
hFlMV+3+V/VncsGS6o0/1d8Y4koHZ/4jO8aNOKW7aQxW6+Qs8YQxPSBbIPYJ09IOzNyeOkkQFWxY
eywPiVUKJ2NpCo+0M1byVGsokSIf9a9nfRLu25D5TuUg2vuTdAxdJaoom7B1TZdmxwVARt4YqCdl
CcbSFjYo7b3mdYofTN1Nh1ujlhz/JksUgXPZ2klM96BGggoi2gi4ncRgdKpWGg6xlF7H5J0G/3Fn
kwF/ia5icIxpl0PzE96D1Ox6w2vKwBslsk+T8q5MRfXfRdd4xYdTAHbcVwGKB+fQ6mQ263rAYY0Y
2s7gIsdvfoDyifntuo/YUvq1IO51oeiNSowYj9EJRa401Z2kN2ytfZWGH1ojbPHYslRraZylKudC
l+t8gjSdEZ0FTxJARwJ3VNyg8BrHv8dcHxApBzsS2chNvVht6PL76nJPQQNgSF/Fo7vJb6KepoBs
7ERCNpcHLA6KriLMm/JXjECGloYd0hzpPWjpndy4S0P1v9HwlRBuJV0ASpnewo0K26OevQyRsBtt
OfML5VtJ4KwuCXM8n2tIQLPI7xIcUcj1sfBJdf7J4PfmwYASY5mSWoqEiwFZHUzSp2lnLBdq6Ikz
avIJGHTfr+v4ZpCiAZkNlCRIu1x0fAVd2UZyDbXT7jEE/CEBye8TE1CGjdZhkAz8rkA25/m+/V9U
6gwZxTIZRWQFI8+8NeqSqU7MDqmQ2jF3yb4BCDyY5xM7BaWqjhxM+erfCce+to5vLZTLKmYgecv8
GVd6eeFi6upzAfUoDiaQs5J7Uey8pfJrYdzxEZXGdAhk3KtSddMJ+DMKkMtjUXl303v9lYM4/VxN
gBFIozHDEYYH9Zj+Ttz5Rn+iJzSq2Uhy7YJ7EVrt9sLgKRdEK5wiZ6rmcUjjWdYNL6A3aXYKk8KZ
x2B3XTO3zLym/BXC3eWqaxStJFhVaWWM+H/q+tY074pWyOy7dcswmQqAGQOYaheQpFo6BrIeoAFg
VphRs2Df34OH4Wl6kJ/TNxiR5+mnJsKXWXaINyN43S3wMshyXmC4tVaZpHT+CjjMRzwIbGWfvJpO
64b7+TUSthls7eVaHBe+0S7wIzNXEcs0h3g+VEHAwuxOmT7+8yMDcgTwMjHljzcsF2AAhqnT0xqh
mhHPx7ay/gR0DFmp1499mwnUY0sH17K4m9wMpPS1WZ0xDfPay4lTAFhtngUL2iyiraVwVziw1FDW
IozJSdmsM8ynjCyJUy+X9JtcmzFD1YBEXQrLYzZr73Ur/ecj9wteOeYeMLClAUaTe8nJAzWsSTIQ
sqWxrRanvn67fmQbOb9zCVyQYxQNAMdalB9AL63e1ofcy3bzrv9TDQypW90dwedQeKT3uv11yVvR
FTCb0dgNdE4DHTjnVksfhqIIYoRxdVDGTtQMD/U4nKKh/QD46W9FFjVtb+XeZeCcmuBWVxFz8ykd
lHzNqaPtkvcf0VaQOgsM2pOE0YLgiISxkrEe6Ak+q23pYYxdTWJ4n4tu/rIq/uKvP4JT20mv8B6V
UUnrPfPY7Pq9BtjG/wrBDitdLZbf3TLEj0s5dHF0BdLhumu8LY2tLTOfDVR2MjsG/v8/aGnajChW
ovmCFkXVNzYiaFSq2bXKVLu7098lm7o+6u14VN0rbvMsOSKntGXG12K5q6LTLtZpgOMNe4DGl+gY
a0W8zReXBawt6IT+/0RlwGU919lxMrKkkMEjRHblQblNPfBngVzS9+hj9aLi4W0d4p0wn8PfFF4q
d5aSOle0UkBIEgGgpspu0taex599890KBdaA38MvSTo0A/lWXEresfstSm60N0A12TxKQBegpsjb
8vrPS+C8ut5JWgrcFtDjAWFQyrtdii6XWWkcTd3RyA3CHw19uW5otk9ttSouZg+JVU4xiNhRSu7+
aM/lofQKW1pc7k4C2sWP5OGfFM15B8WvlPe5/RCmXUzB3OUHdhlUyNzOLPRFG3ph1ng5nNMt67Y1
zBTaMTxmb+axe1oi6WhHFEyhUdg0UBi42Yvmhq66RwPjaUbffuwItli0WO5i9IkJIAfkVzw5tE0d
YODo9XvFXPFM7fKPbLHR7XfWwZgcUUX1IvHGL5+7HLQMJxVwKmAF8mYA4WAy4hjsetsATp+xjzzR
RI7ghvAQLmqQBpqaYaHz/FAEAASUfwq2ctGLtYfgFsSnN/xBLaUxhITGNXfKc3wIf2Mz7exEvumn
+M388G/kd9FT5aILlpfKhQH/R9qVLcltI9svYgT35ZU7q6r3RS29MNStFhdw38mvvwc9MeoSmi7M
zH2wHbbDzgIIZCYyT54jtBnwu6gb+eVv4032uofsELvVUbjWH1G3VQKM+znqqw41yMW2/p8XVGXe
E6u+SlBXgGLW9Gad0pMJYkBoo0VWD2UfzJTSERfQPDr/9WuQXTT92Gfv61lIjYwIcEbzoXoEov9g
OSi0vMlIAfhQ3y/0g6w1xg0pOSE1KNcgFhyKhzacHcB3vCUcUfU+lE4V1rX9nh2s6x4qzEWY3eTO
4MtH/V6xi5Nxy0Me87yiyvinfukETMTii3/MreLl7ZVB9U140g4qkP3ENW6Nh/TAe/bzTjfjrcBy
Z4DFA1tuQeAzJZ2ni29E+DZ2JLh8j3aDpmah2onKKganmHRAFqbEgPICAk1vHrXiDvQkXm0Irjk+
VFxmrI920ddL+2mNuT7q3BBja2ENAvLP9c/OlQ/yb+0m0e32mnix2zxSkTszyhzdsqvr+GY9Ub7F
Uba3A8apUO7g0wZ+ScT+deA+fxRzrUwzVSfw80LI7ECuhdInx/m9vurCzlugJmK3vat/a955ELUP
YN+lvWBuVS5nK4EoPBV2fKon0EOHc3JoIGtjRFCYrZJArzxB8gxMdEIo2bQJpYDwYnArVyfdeNIJ
Nsr8vS6vGyqdC5nsEe6AgAfcHlO3bj1L/D1Ivv5tNEKrCE2Jijd1RrQZYbce1/KYCN6Mfz56neUr
WmgKP8opksDCtjwo82lWIf4ktbaevzWS14IgSpAbp69uYnKayLtGjkqNhHl1BP22hipjFxDZ1t6F
6VtMwqr90Y5P6vZq8SRK9gPo57dinEOS5IbUNjhACVik0vLU9AV+JgfrLPMuBXPn09UsulbDp8kK
O38sgUcOIdHhjYf2WbArH3K0ruaptyoac8J765YojhUY7Vht0aUnlOcMaFZw6aQwzgB010kcU6U9
rb1Lk9OQtzbpoG2qmREyClee3y77BN4mM1kKOBVTQZux/HZeH/Ny8dGEf21HgRPC/yEl+/yYTE4C
Zs61WUt8zIyyhMpOHq1e42+nEcNimZNeK478uBy2oHheT+brHPKQ+zJbXmJuPtt5Rmk1nuMcMpeQ
s3I2l3gmeMBNW07BjCoFkqPhrtlzBOg6/tAcjETc6/dAZ3Fnajlf+IO/+izCKnE39xlUvT56NY0A
d6jLbtW34ajcZPO3nl+g30/Q/uw923sGKGerZeqJNVs+tB9oETx1v1l3sQ2MhJv4EqeWxzPIeFkj
KeJ6SRDWNZEECRoENqptD5cP7v6r6XNRjEtVym4z6hEHN4/ASY+qwei3UJjninqyPWX23DBeKLN6
aShHrKXHuR2vs4MEUVbZR08qtDgDQrxtY1xRleWk1GJ8p8oS4WL65pueCvblbfuHx8HnvjEORll1
M25BMocEb3sxDwpYlcXb5c66Uv3Sn0M8hf6fBhkPE5vGVuB1TT+U5mthHdAhHXQYMhviHKEKYa2A
Y5G3j4yvUawCnXm6jxPeP/FvTM2HmmdcbQ4M2sMVkLsOxyLnTn9Myp7dabFNC9HY4LWLkx4srgA0
hwHatUMbWE6zOkmkHeigThajxCNzItiX2SDmhH643jPjlt7049zhhOaReaj8GBnV4sSgnfl43HKW
+gXIwlpj0rqYgJ/qI4lcHZRg3dHT/D5Art54oMlcv08h5pJyW8IsbO02gXVbisCdOhqmYu95yLBd
F6CD6l/GzAydb/v7rVII+Shv1M0AS4vCoRmNPiT1uNIXux/30wzLXSvkhdV3VPu7G67UXEbLW3Og
KGGn0qEpJk8146vLx+nLYPXHHp9ZZBL1ddDGbqhQJwEqPXkGPavhxLK2Ij8kiZMUBGWibkNvsG2b
U2lAwNlBAS6H3qVVy641FCP+pOtO0hAhIjm6AHm2kOcpX5B6Dk3qJlKteG1d6By65g/yjS/Zy9kP
ZzwYgKp9DPAxSgGgaHeNFwlzEWUgR3nqTAeKbOqCIqiP/HGM/fB+Zplxa2VmdcRQ4NYgmA6aqgCa
4mIgr056wt9uLhVIIU4mueNL8mgFWdRpIF0vEfv+Wx5L9tsx7g700TExGugXxzV4E+pBceM1e7p8
QHaTtrPFMgdfVzYxi2Usti4lr05/dcp6qOWZ40d33einFbZordRzshB5xrlXIQJaAJ8AmNzlhfBO
+hcspVhVvSCYNLrmtyNG6idI9LhSmAXKK5CexNECVJErWzgQNz3MRx5kjLdGxpvBdtv3KNP5Zr0C
jfdjHDh3+Uu7jDkPpvK3k0rUJct6WqkWD5TKRQrViDJSNQG3XkWP+IXLZ9K1nsWBCZqGGxHwvbSH
zRefGx9gGeE+flTRs5Wcgwbmtv6b8uvyF+QZZdKjMpXXGDpRKF6gCy2DulCDI87eEvEZmAIOmIr3
sRjv0q11XCwSrlZn4bFGtOJ72Xbh5fVwYorJ+JGuMyahQe0N7YwkVKABQcUZ8gOvIsBbCuMlxr6b
1QUMqn6pock9LldCnnN2az/TO7u/jJeALmOzdSvOthpAR8wtbsxfWaTbFQbNUy92QJh8ees4cZKd
ohGgU9xL0KXxM6tyEwLl1GW1Tj06wU0Zu6BGs9Mu/33Z5n6R9nORFhMqVUkgikqDcyH6eYaquvza
E+sKj9oTeLSt8WBZgluYmW3GP0jW/B7kx4Z0ttgNDvSewqTH4Hslcdwa51IYjFfZmhEy3i0OqhVr
37dNOuUQyemq0Z2t7hswMHeXN4FzmD6qT2cXv7eqLZ1oyKlWzYVmp9NY3mULvAXRX3BmQak2SNMu
KTJq4QdYyVwQNNyXmoFOVXFYNJ6EE+cgGYxP6YY007thwsGdAH/Co8gnxno9SeaDYTUI4vJBH0TO
Cjl7aDGfrOytdIMYNVKuNh/9ru51G+N475e3kf7wCx7aYmKBNmhdmtY4rMryLTMNt7JOUALlXMMv
AlhMxLGYj2XIDSRqLZoKXXWPY0CuOq9+rF3IuXNBNJwvZTFfKlcmM99GtBFJh6JYqlVeXpJgkvUo
0TqnEmeQgC3a6+Vd5H0qJgyAu8/Kkxzrm+RbSZ3snCc7xYkBLGanracxExK0AUicBJJq3MsNnTgh
4H1vN2dYOqdvi6etFDn3eNeuAQSZCHK/r+PhQqynVjb01GEPAJ2QQIGqnhxyEwW6QV+OoUUVycEF
bIGm/u/bnIkNURf6IqcaVNKpcs3vjQ/2tKveNfFsrB/yu4pbA989+2dGmQuWTGNS5njJ+RL62eJR
Fw5JHV4+GPvPjzMbzP0yp36ShQV9Qjw4C6c5UeWo1kHl9LDdU1q4KVi8xOFH8133eGaXuXFTPWaK
NtFojinZkhBbLw7bgpfirNt5xakS8Ywxdw46dMUgqfBUsSL23pjUPzGHHrTV+F0rtkAWi9njbCvv
0zEXbl6ntZwXLI+2xbZI9IhH3tdbjM3YklcdSGWbHq9eu583n+0p3YazkJOZEshEJLgWQ/o9DFGX
K26e/uh60EqDPKfzGv17s/HY2r7Qe334zjOr1OGdWcWYYtUkHTZXDiQ/OWrhFs5XWxjfVqHoi259
U70PELyEbwt4bfT93tSZbSZfQzeuVfUZtqe3/nf6iw71UbCCoxy03xpObm5DCZ4zl7xfPPo0yiZt
PYTn1XaGr+teqhMl0BlC62l0BeCNm4DX3NjP1s6sMZ7HyuReXGklOoNuqegVvo75xcKtnTW3e1cD
me12hYkWnz+k+QURzHxZNsC3agLupYzurt+bDmD200fvoTqKiae+ra7yLHMhBLuR6my5jD8qQSGT
jLQcQjRyL2kFcYCe1DjXk3M72XA/Wi0ZJFDAQt2lsUf5Yel+5ZjKvOwDOCGDDfSN0hUbqOawkqlA
MX+1i3awcwMpvVBx1sPbNMbbyBKaj61EnbhyZ0q/jYkTZXn7xTiWJjX1uFBw4o1MS9xUjHtHbaUi
UGol9y/v2p6rNiCnRoVzofeu0J9y5k0aZS1qbBgmZpVflXI75L2d6zetcCcXPMqMvQ90borZtbRv
K9GcMtNvtyHIisQFh6yz4KWjaxVnVXtpigHFKwxNYUxBZmEECzo7Q7nlpl+dYvQP1Gj211MXaNHl
zZNpRsCmKed2mIyhNyWICUmp6dO6EJ0gzDw9ksB7VR3LoAt7dwOWH+QC4Ryuib3dVA6vri/v76pJ
516h0/Rl1jrti0ppEyx1dqpocXu7DXC1lGMZtoEaDYfOGzVHvoGHduqb9bUPlRslEqLsW1LZBifu
71beDQ3C7aBUA6EbO6g/b2k2lVJl+mIwevGhAgoqO85XUojI6AoO0HR3ots/6G/gKAbpAvEFSAXx
Che7Odb5r2AiZJG2uZg3+BW910RpA4xM6pbYjNmXnDkCMNqluKQ+1DlugRupGMOTaZIs7+HnhLC+
1o5LmDkr6v05cFCJy8VB0UjEHj6QB/87R7aYYNxks5pmFCtTnejRa53a6Y5l9FG4+//FYMwh/u0m
6r4rmnWArRUQ2i1KDqrbniSAkf8TzBVnHzFF+rc1Y1PyVKVgutpbHUB23fbKuB/swQMK/ImHaN+v
y//ZR+CY/rbW9lPZl7RHIx6ykDLDrpQj6knKneJ1C1PfcD7ackcdfEWPUC4ALtQpAu7npJH2nz+n
ITKRWJYnfZ4oluRf3X/Jzt0pND4gkQrYs1veJ70cZAyReRGU0qRqTYzsVQxWB8gcJ/fNqA2yQLf7
E6XTITdccmreGploM1m1UlcUqZw8G2/oygFdBST/41gDqkJHnni1c06KbohMzBExFwmiaNR+14Pk
A0AcxGEdwfG4vCb8nhv+vIyGyIRsI/83nhdEsfL0KOXobWotSJreL4ecvch2bodxMXI2V2NNoRn0
AV7gi2FezMu5vGycNBhMi39fitUw1JQYOB2zY93IDibhIAKtgbJssusTLHoFHv4FCMW5HB6cc/nx
Sc8yElA9VvMwIPmBSMlhfF6vch8qJaF8o9ugsvHL6j+YfuB8PRbwsuhxJ4M50fBHHVMlqCXahpg7
m7Q8WHLGSRo4ab7x4f3OFqgLk1SXlYB36s3gatq96KEjDt3ouYsGAY//BpgtnnfhHJuPQvyZzTWp
pGoBsQ58nOYrxyxALPTkIy/07qNlP33px9rP7XRd06T0vgmpbY02wTf76K+CCwYqVY9zEEcovHva
tfUDPLaoc+j381GKKF1v7q3fErf8dvm+7LcYzn4R43LUIba6iUZJjO4ES4SXXECC4tjj/VhgcMEW
ODkQ7/gyHiczZVBk0txdk07gGKyku4mHOuSeIMbZVGg2wANRGw+YB3Qxf+WVzna/QL1mfsSbmAs7
3n/wGNAARiPfFFXGG8xol6RDDL89DC/wbqLwyPlKHAMak18skCxoNvDeAZ2S3JPQB3csktY6+o43
vjMfua98+v/7Gmz/LEhjMoymno0mKzuMzMRj7SnSukQQmIVURaq3QCqM8HqtJh0BR27sVIf2KTh/
eJ5u/6T8+Q1sjROKx3LarziZRYv4l7zrIEFLuv9aWvlfVYVPM0x6AxVjJU/Ej7xicrXTFuoOrgB0
n+gAdaPavL3db5hbnwaZRMbqVUlNW3zL6YXOdhhHmsFhwuNpvCodQKlvZnd5lq6aA7nBZHDIOUl7
TzIw1P77qH5pMauTIScER7X3RAc1angb4151Ldx2qoPucsztJ+Gf5hj3oplpOlA2KlTj4oAyC0wH
K6CDD/xRBN55YTyLoC5aBzJj+PDe9OttdjUz9stVtjlL4txFtr8892o3bVCdQL1NXu0cVT6CqRIy
eXTmPoZE6Ft6kHnVm/2nNI4hxKQkECJ/POrOIgfo1LV8THBqrHD0dNMBVsxd7CzofQJ1rvTVCJBR
2U0QO+oR7AOIkVxQ3l4WgKfNn5/A5FYLFPo2KcXCRwx5FLctyn4petKQFXGMQPK6K/KW+bwUdbcA
c2aUca3ylAhm0ycyGnqzPVK4PEScl2YBNf+dkhGf83H3EoGzNbIwwEQsi6RqgdtCg9TuV5v8Hk6K
u4XNEdi4DZi8LmxfRr+OpiDlZpWcDWZhgDF0QeaJYhCnpIp0ZYnWpQcub8m+Q/jqhbNSzjHWGL/X
WuUgd7RFRtmBKLxqC8snIONt6grEo3HLy7H+ISz/8QUsWUpTGYXUUlBn72lvq/cxO3I7HSYPhN5O
dQA9kHN5jbwl0n9/dmc6fcnWrMQSy+7dVDPb4k3S8www3q0Z1BHcAHA5fffezU+ldXd5Af+QnX1u
GePTTGVVJVPArW/hrbvHBmPsg12eqAvtgsznVsv2H6Cf9pjMyYrFdB4xZY5PNLnqMzA6GBl56X9K
bndDJ33Mk3a33GXA18e1DRnpO/m1uOJdeY4j1xg/Ax2cZIjpoEGFETGQdBqVnVW8YtTeXTuLgxrj
VxppLFoUDGFEnO6NWILioBBO4iI7wKnW7uXvyIv5OpO/beJag1gQ33F5oUIcg485nsfKzX0Qn7rd
zxR/pcVQtKf8/Afv1bHn086WytItEFWqxx66ueDUHCJyoIAowKiP3Kb0nqs+t8N4lLzTpKFQEB/k
H8kzpK1+rddU9kx91KPtUP1c3TycnqB5w0FPcy6hzuRTJgaqErOAWQ2CSesm+2s//br8/Xgroz/h
zJFsE6YUhqqDI5mKq1oZA7hqe9DmQ1pqh7Jvvv//zDFuZVqWIVtoNVGagJfJAMC4aqeHqpzBBrZG
l239Q3nvz5XXGRfTCSRvVlrnUoO1dfr7+Sq/yQdwZJSp2+b2Ajp0DZSr0lV6Z7j61TI6VtjjXfg/
vsE/fwjjeypBFJu2QWa6HhLUGbOrjzd4yLsNu+Xv82PKuBcjXkg507uYn6yb5B50Jw6Kib5xX4Xo
9V/Pp/oD3MlrhvxDre1zfYzHqTbwrls5fCuVhxhQSqQXEVUG/go5N4KFu2+CVhclbZSKd+TnApWa
6iF9GGxygl6m4qEk7fNw/P/Q+f6zOIN5MNZK1rXIvoGLulEPdFA+d3UB4N/G655RxwApJ8bgeK8L
nltlUXoQ0sqahD708xO5nqLil+yBXe6g30bmY+ddQ+HRg+Jx5Yl29lC+Xr44vNjMYva2FoqvtYpb
OoH1PHX6KyDd1Kh326j0BTyLD7zozEugDMYN6eOy5F2BG2I86AcSFmgamdEbyWy8dZzSrYKas0be
QWIc0TpDbl2kBlXLK+q3OuMh3Tih3mCcT2FWxrLESKDKdLH7frTLGAnoWnISwX/omHweT8a31LLc
SEpBk92DfmgPW0gZ0oQrIRiCipu/8HaNcTB13JN2tWKQzzUKQbNk6vTKzhe1S23OEeQkMQbjUmQ1
68Dyi+/TvYBfsQPREUX2lFeQGDfAR5uC3Lyz1WPOr2JwIiI7WTBKUlGP2oC3IClfpj69aYz4ajK3
xelJ/6NQC06Y2tvT83cZk1ska2YmGbjP/Tbt7Hm8avvHy3vJM8BkEZsaJ7G0woFtzeOgPI0T7721
963OV0B/wHkOsUG0oYHSEZRjzIB+phTvZvB8Zuiojei8Jg4E2d4zzg2mZ40t5J1bZW7wksm5KOXU
avKiZHK4tOCGycJ2ADWUcJ0PvCcXPXGX7DEXes4bWRxos9CST+n6LqhgSCZHiehANK9OV31PoOZ0
+cvtusXzNTKXO61HsZJnOjVhT7XdgbGIpg+YELLuMOSNiaX/YMh7/7jg8QUWS9SUTGZfZ20xKoG+
ZZf5VpyOpcxVM9krwaLr+McCs5OWMhhaSwvl1vqw1omrTqYtdPcWGU9W8QZdLj81HrRK4swc8BbG
bGZetWkpWthMM4u92fjZgz/w8vfiWWDcY4cxgrwWkJ0US9s5uWR586DwlHb2oRaUAVRUwffxhfw4
ERvgVcHL4We/MblInqW3+C4+0OHV5Mo8Ad0cjC/GXXWU7tL79USDZxrE17xX5l58Q6vhz69gLn2n
5LlomPiIRVXZBPLP45vAk37ZHcw/N8KcRQwOjHFNIXnxkw61x8rtn2q7cYHuOGWhdOyOIGTXbB2K
XBLm6mx+wrl/6T9XyRzVdcpbgK3xA+jETY/+UQcWEL6ZXWjn+UKZs2kWSTeLcin5Rq7UgRmL672e
WQUGDBahsG5rQW+NwzK38oO6SeYhnyGzY5a5gErw1dZM2y9izeZkC0VejpEq1FVpZ13d+QA2D840
9NtBsZRkDv+H834G+mGCdGlqdbKpxITYgHIUN+MlM6Tbyyb2T7tGqaNFXTfB+P13cEErXco1BSgn
OqENAr5jf42x8NsxGMEFq1zNbuKUfhHkngyCfGO2ax8DnNc8tbLdEKfLmqWLyHvhu/7+FTHpx35K
a9OfSO9YXRIao+ngWfArVsa3yyveHZHAiftji0kIxLFteqUv6YopG/8SboF2+M8aC/sB5swWs7uF
FTe1hmkPhO74br6mBNYdGCfA+wA0EZJ9l1tKob/+Sxg9s8j4jSlexGKkO7n4iwtwgT9g/r0EsKAL
jIgH1N51UmfGGP+BJt7aKgKAh8WEUVcVBSlwMnOxLTwrjJOY61Ex4hJHdHCrSAUfMmb6MwyHemqN
Fxpxi+CZVz3l7SLjLzSx7oe0LEyfQGMtOfZPVFGODtbLpybglaF22ZLOTyQT1+ZCH4Rcwz2nBfUp
Uo5zgHZX1DtLqGOgPwnLA5XTo7384pD4HbBhaQiC7Qi6837sZDdcWoHdSHv2YRnPMxZppxeSgIoK
sI/gwE4d5VX+/kaHV6f34Y5PfbP7zjrbA7ZPrc1qt5kFbkrvdZGp2sorQcHaCGTXIADD8CrFuzAc
Q9dFBRhW4FlZGM5gpig4ZvjCalBfmz8bE1JBVDSw+1m7a7jC7RWHCrJOM+CMlx3QftT9NM3icDQC
CYSWoiiTn8MJxKs+xankfvdtDrI7+sFHF6nnnYwRdfk1TRweomq3nnS2dhaUs5ptp9QtzhvSXneI
JJwyWk8qDryl7t/cP5vMAnLScoTq8Vogvzbu17KwJe27wOuk7JYhz1fD+NjZGre11ODx4ivhpgyX
I3GkOx18eRPIxJInJaAfE7Aqx3SESMAdkyLyevmT7ocvS9Xx5ZCTGYy7mCEFaa55Y/pSBXqupXCz
/MnIHtRMsy8b+odr8mmJcRVZnWhbG+PYjocKOVrlZ0FyGqG0Wbqpx6uS7VujVPuYFJMpDPrvsKwR
cYtzLcFBgcKy7G2hAYakDQ9O4vJJufetnaW8zNpmLVWylUJV6t+zh/T7YCqoA3beUKD2KIY9typG
T8aXWHlmkPFyUG9M15iOboGh04kDkBzcUBxFgarYGvEnxXYpBs+yULaXA1rOWS9m2PsXHpYEEPoF
8M90p4PoQ9cY1cbqCqo/nDPDWSbbxenEfz8lJl/x+/vhIQeTmf64ocYz3JXEib3LBndv/ee26jS4
ntUrcmKVWYJJZ7Crv6jxs7DeDNLLZRO7pfjzrWQuPRCFVTrS+lXr6YHoCLZxjIEG/yZG1o/2pHjq
a+VYJ+uBV9fcz+gkFaTHqqjjtjNnpplLadMBasbAuQ0RKVCDpnYdzIMrP9D5SelpUdHhgBjc5QXv
TyN82mVntbJknKeWojjSaPxtHlSIGoxB6s6B1YOlTrm/1bwRIlpTsB4hjxJBzCqo7pqrUPh1+Yfs
ZgbQswFPv6bqSBGYj9slhqTWiNPK2iLt+yUv3NBMveWXa3lmgsn3ep3MqiIuFK8t+VM03PRPGJmh
nU56ZJXMKW+ym+Ep4faR9p8GkEEVkRaYqsXOaBMCmTWRcgeTQv9RLJCoXhvJXurVQzo42a08Py7j
OIIqEsjAMovyav12eXv31/75C9j0XatUtRlilJvl7eeaqK4sEkesQaKmkWgSeVX03VYEdPtkRQfz
vKKwvmGxrGUWNeTWPcD5utMHwMteVeHoUqEu81r6fnl5+/YUTHDJMkjuEVr+Pj6Z2IqZWaiy37xk
LcDxm1vepa7hCQAjZrg/w/9GjQIhK6jLgk31q8zTPKV9mlu4OTGcOuiQHjc3z+3ybrEFp+oAW1lB
ozkCBFUiqPEO8+51gZ6FqsqQtVBZZfd16qoYxThU+wDsysnmaAvHFe7mHmcWmNuiNlAHNVdayc80
R30m5s/yMSl4VbHdNp1xZoZJcYCKa6zEQDl4eNFqu+ztJcowq7IdVKRU7vaMOpgDPrft4fKB2Y0l
Z2aZnMAUDOjFUwSCFQ9eJ90XKepRqhpdtsL7SuyplFJxXiEQ5sOz+aAlts2FV7uk/4svTu1sHJAJ
WJVmzoYy4KL9q9IleApVJeWOaO3u15kZxn8sVaxC8wn3q14GO202V85HAN8a7/KGfbnHqglCDKgw
KSrkmKBpzxyHQk0g3VBDywdzgEicyCHxsoBEfYTHaTAf/+tUDfYgMazjLxBTwUglY28d2rUF+0+H
7YO4KlJRZPnyTQVuo9gGgzG3E/clGaUGIbejQxsX2ttfJMGnOZm6oczWD56EIsMLjWpbqTa5VSHE
y9WRZb/bhzkNEVWTVEhxs6CibYK8J7BEK/Q3s9HRhuchyVCilLmNP/aofxjSIdlAdbS+OuAcNCdj
mUIOYvGrpfB+QMf1gz/TQh/aKN0Vwl2AYnKOCxvVqFGq2iWKqm5Cx5T5ekMJnqhKjEcfBXxXXRNv
gsQJKa/FvrrtTd7h/MhBzu/ahznLgj4MAPUQimbumiZ1sjUaGlSNV9BvoWqr1vdJXhreOC/KtapP
VjBBSNdthnr+tS1a/qOJc8jLds16O5YDpEi7IfFmcZPCSgVJfwkF70BD7LLzdp5+NpJBgjShTMxl
V97PuZ57XVapvtRp3fsAcqfg8m3b2z4NKYkkI0ZDi4KpjqZxnGKEPcWcRa94CgER8dg4tTq5RnXb
qrz+ERtQ6O5BkQ5fyURFWGYzXHXs59kyIAVLEpn4bV73h1yKQQ2SqqXfbT1PF3Z3dbIh64iPqEFr
zOFoDaHYRquABIwKxs4aeLY+9QZDsOuksAXr+b/eS1TUIW+lIOHRANP7OwFRUjPOUn0GlXxXPfQt
wsnWWzfjCFEKqNMe9Ipw2mKs48d2QksQrM0i3tAQt2I+nrxauQhlpsGfBWvB+HzjYwD8TRfXKGv6
R6L2UY3bWC0TB9y241EoNyY6jChJgPSH/vuzV9ialJZOulL0h4wk9lz1dwMRoDEo/pf5B10fNNYo
Zw2W+UUjpdE0IU4SafC1In4mlXXT6rjb1fDSafL95W+3t6RzU0xw65SqGfs0Ef0JjLXNa62/qSJn
yGjHPf61GmbX6jLpLSiNAmapWa9FHv+qMx7iaX8VUHxEowPct+wMblkSYCBWAUJPeQoC3HK8tTI1
lPKMcwD23CDm1iHsrioK1M5Y1DREQBqL6OXkZyWBboQaVORHt0QNOOURaLThoRoluxjJsSOaAzk0
d60wSq/9lCwSZZhClCpwHiW+0Y3OMAAU0gyBoBteWYjBpCrXg5hwvu+XUYWPs6Shtwq1VDAmsHfF
kGY1KaUBZwmFSYiX2ORQgEnu1TLsdr5TgJJCRXjDJN8QDE8goajAg5oH9WDLPD673Y909kuYGoZp
LTExk0rEOQD6NPleIOM1Ek5yu5dFwQNBgxYJDZWIY3zDZJSiUCKx8fMuPo765OR5Zdfm9iItlT9W
JCpJ64uj4qjKai8aAIbNmzz/Dx7x/EcwSwW7D0aK0k6EoDC4No3OaTE6OL+XYBRpJe9/uMFnC2Yi
s7GRMm5U2NKTMiiKwqsX7RqoAeeymZ2Q8te+Mo4CfVy9igtr8NVCf980iDuMBrh0SvNayMbHSrE4
RJ97Pv58CxmvUaaVtJoLlhV3wnUXW57W1b6wKVe6WDwoWhVNGoRNpNS9vEykM3sr1SAxbOE5DQfM
KlQ1WzV0i2T1fr+VCoint0X0y6VOIONAUiv112RO3qtsqGpPn5XJWxNS1rZE5v5bO2Xq5hhdWRzQ
Fm7CEpcyHPRCOdC+s5/1GuCfGhlDq5IgaKlYkIPsZ8VplBkeGDQR7qDpi4eDnUNdQuqcLDXKW01u
isduKCAiEUPpULPFRhSjsVrjMBmHovHUrNGgQ6TqWQXW6GZ+j8GwBhEQSJ/mjrUMCzTRQXMcqmrd
QHU1A02DjwwBtFOSHjvg+IJ6gGm0x67PREDvJ+mn2VRAbxpzFhpTD37/BT9N1LcKdIhmbE9JnwZJ
WsWnnqQgGUgRYVpnq7oCwhI5qJznKbNyh0hG64FMW558UMJOQb7I+YNAyhH+R27svsiABKgXoP8S
8U0e1LfZNBwjGcM0T8PZymN7LXXFUXL0HZaxtVP0O7zJzPqoXxYgExPpedLr6ybvX8ZGetELvXea
fHKEcgkqoXpsYvGB0jxbeOXYYp8/dWp2W82FRyYpAI260wuQp5vK7qnuC0yNqPdTlgdpChE5Ukwv
yZC57Tpfy1X9LiXb9dBJp1Ugt9sofKtK8oAyfqAn28+5HCItF1p7bhZyPdfSTTKrp7TRH0oiXutT
fZVo7c20ValjWS3eVr0caG0JBsGllaNlygiiBOW0AY8SyfpvpCRRMai/JapK2tYxeG7IsVDLa3kw
fqtkdWpJjLA9UCvKlqCLkx/Vst5slhDpQnurZ8nNlo0YPK8FUDfn4mHTQV/TldAPNgQcXvh3IcXA
c6rrJ1lMam8ThuPUWFGlpoAsgmrTBpZqsyUV6oRZ91CKlXGzCInhkqyUnc5CuzgWY9WLhdGMckB+
bLXSC3sYpMatJBWKH/EMspRWm+1Or0/xvD3N5fZ9NfXVKfN0dQt8k1wfclsvO1CHrsN1ZxmJa1WA
vHem/r1spDaU5zWOiJo8ydPchQOpfuUxolJWCJkHqc/GM4c0x2QhdKzHpVPsTmwH/NeDYIMsosXZ
h/TKWCV+bSU/EQZ+LkL/mkjrZCtlD5xfVT00pCkPbWKOtriR1B46YbTVbvm96qonxdiiuQToSsSN
URuUYQwTKjoFNnbQejDoSCOAPK16NFOImlQY2LLgDlUijfY6NN+lMT5WK2RdsgYUm2uhPs6NlIOw
vvHTNL9t587VjO5QWyp07c0fVjVoHgRbBbdNGiNKtzGPpHYpHFkurppuFDy1nH7o5vA8/R9H17Uk
Kw7FvshVYJP8Smg69+T0Qt1JmGhjMBi+fjX7tlW7NTvTDSdIOpIfIbqme6EmePJJcLS6eODbcBcq
ctgINFS1PHRyuFUWHy3E2CqOBt4nPZVB5jrNabTLGK/b7CR/Cstzq0J2kIIPsZHTbijGVHXyuHnd
oaT+lU3Lfmmrb9/qGRCRwmtI0lkiJ2zjP/iIfoW2fVz08wUzURIQ87IsOA9eNvYbzMtx7exD2asd
XhDkE89f0Ok9yIZcaL/ut8V/lBF9q6YK2jkTXFHo/lJpmld3ZiLZKHyBpKj/VbBfYlP0vFoceYyy
UDE1VRPDEvPV432QNCqEytBZjjBmuZiV/Gzd+FhP3VGKHil0QXMvHHdMaOfo1C0gAJjX92bo3yfL
fugkDM4KeXvko6liVVAE2JlO5o4ZUT2H4lF34tkJGwRaGjqmayRVzNvIHAujijwcwBkGUfewtWxM
vWjcY7T4DOyCB4pPFb5Y1aWcbYhIXnC775CySxxXPZaoG2MZfKq5f/R8DGPOIuZcevVubN283IJ7
M3cvK5g6x50ftrW9c+h8DyTnYUCk5tpUOdxXkAo3IZqe8hdm1WsjcB/pdanlYo+rvjpehHPZBH9U
pjytdIUCzfPexnpOnXHLq9Imxuv3a9ddNtPnqxCpo+iuMGvOZoY0ZPFkubp1YZkZF9IxAXRhsEi7
7PfKgc37CoqmqY6MuKcyAG8pcIzeNkVeedWRyOG6meiBc3XFF19mtJ/B6ZTiLjDOe9sOZ8elJ4Q3
7Uvp/iuWSiFTF/b2pgvvNK1qPEaVSlyB213ZQJRR+v+GqL3TDMqyUhV7mAk8WvzJzHF3PdUHf9ve
gU6k4McSZ4bOCsOlJvQU+fWDcdCcOAoBq/W8azqa+RtuugL/QenoXNMhs3o7gwE6CdunPVHXwsVZ
Xchfq9BCmVvsC+ZBtz0W34NYDms7Hwiim4BkpoPHEz8gqe3gYDqFaLvBCQth2kn7ttW6/qsw1ylE
+EwFc5IYGQcSBrgejSWFABwyuNsqovMmmseOmIdNmhuZwp9+VSksqXastnfh5CJFuc+t3NIqLD8n
v8gki1Q8EdweddNYJAXBtkOsxjUJYbdSk685QjrBSstDWHpvFP7e8YBteEEWUVH3HwOXz8NQPbTr
jBvCksDhi5gtLcoGxxm0qBKvtGD8nPmuWKaXxiV8N85BHvABCY9r+7B5bVLT6MfXbA+cD9EJAp7y
NQ69BHlx9PwqbXBxaXDhEWyrQn2iLd7VzjO3gI4/WJ2uukL1rtfHtu+OLKpumJJT1o+nbWMfLFzz
cFX7IpgS6AHGxPS8jgsM9DtYV+602w9w+B2fplDiqx8InPoblQYja+NyJD9lJA+8HqP7fmz0IxVT
k3pl9Cp4dKSAyuJFCpFofEiJ37Uk5pwf6WDPg++8rVpdaqOPW8tpUrQ1OdnCnxPhLSxzMVXF2zwi
XrKTTTLpEo9Ut+1sA6troqasi6LTitdtHbpDhSiLevT39ezDBTayAQosKdH2fZxIt/rScfkZyuDV
wdQT4774vWL9bSFBrpf2PSqi4KHqLFIQPf6Im6E22boZbg7c/cQxlptskPNA0d/j9Fq6bVI586uV
jnuibK2uf/8P8C69/9UJPCmbrsSl0rx75DCOT1rjNclCwmupyu1IJ9k9TZAGPZixIdVhodE0YG01
A44vrfeEw/IqiNcSmAChpX/SgdmiQ9E4zntQiyjnBjd4oO5GEIoD8hlweN/0s5tYBCk8zlFHeTJR
B0NlMXvZ2LnNcwkZwhFyJHmcPYHmPZWjl2/V7NwGnzi3daA8Ru8YcutX0z5qiPoMUTeyjjcvRhs3
78fi1hTuFUgroLrlKvruiRvmYZzesomUnya0X93i7RoRnhcyxpJQVBCj8TmV/atTL2+dcn7boN7R
oT8WM9JK3eqfND1qojddgpbMOweL/VBwaD8mNPz6bzPU8sa25Rq1qCpLdcT5DcYKR8D8mfTvnuk+
SK1NXA7aT7XQJBchRU/h6D19zU7KBCizvUQAtbiE7niynjk4Q3ltK53xoReZM1epJ4pdQMuPCtHp
vXSQGbQsB99j+cD954lGNuG0PPvD9Ky88BvTG3Rq1qtzJ6xoJoNJpq47PftybWK9qTGOfHF0+kbC
09WZjgJxeFLiJZiwbZSlvXcXpDBuW76tCzxEoqFKMH6cwhmeVj7JkUTOMNChcAaNzOdBX+lWPQAU
rrKiseD6EEWe14U3JZVtNRoanIGZ9j+qRV/kUMnU40MZB2ELTYsekdUjynvtBJe6mZ4RPfPcbyRB
bfyWELc/+HN/LLV/nlt2Q1DaWxQuJqvHakjhUwHH4S58CovajSPSFwkfSRvTeqRxzZsJVTdgOYDi
AwFXl+Ap6+OgsofQiO0xQHLJ5xTNTuqIKA1mAcvzdoJdS4OYQNLmaKSPNpxmOKVsOMrrlp+yVs91
aO9phZJaSnXzArdKZzvbuHaNl04laqkpq0+nWJ7c2XUS3y8TVshDRecbMSqIQ3dFes8yfgPqTgts
b3Hhqaz2AES57Ops5jST8lwX4XM1REexTDKWkD7PVfWsx3LvhO2nMd6bXp0XAaZa1ji13hYI/60Z
b762WxZxTAuYFzESRfjx8ElGjqmZn4I+ipAQEGa083RczRJ3oiFKnjuFlwGTC6ZhXe2WyJ0Pzlg4
iK8RsKoZkMlHyK6ssbXh7vpEF4thne5MG9q07VeoQsemjvEmH5YtyBtsVQbHPi6Z9sqEv4rCrtRY
92HAXONJ5yxrve9rKBg0FM5B+MRW8VxL8U57vnNXxMagGvythuY6copWMZzkiLS4Go19jXAiGCHV
xl3KnZ2WTJT02AyYXarhkelaxZasX9iQ+nSrV2xJ6m4Y5N+DyxPDl/d1jpKKjE+MoxZ19YhPxdz6
pfrnOeVxEOvO6xSczvh74YorTGbep8V5sGO1HAYXNPVSiWdk9AX72hvhBdVo9o9G/a/mWxiruXxx
rQzgtjXzuJ0Xc6fbqTxjeFpSN8L4Mnb2dZi6Z7K2abvKr43jQGRi5IKrs3/dvJyoVLue4ewsCOs3
G8Dxlfn1M5apbCvnDBPEoWQ672rY6Xi8y4JGPZfg69KtlXeVKHKP+996Wb6jLriXzXbZwvDBH7z7
YO3zaot+aUfmuMKPnFf+NI3Bg+3mi3A4wrkqTPslXU+kKJJGNmgGFdth89fpJtZnE9LzhH87u+4B
e2veNsPVIuw4EV2JW3jXcZIwsnd6CJ9av3f2dkVZ6EOQ+2NbPItp+VjH5oEIk8mO5YV2X0K8p76L
YZq1OFUBjvrc9foOJgJZYzeMNwjFXoNdu/CPBqnKiUE19+rmZdL1Oeqny9S2z0FLD54tM4tfSgmn
iT2y/Lguwgy36upWCBuq1NO6OP/Qf74LNWNEWLcLWfpjVFdTHLh+KiV/dlGdYEvS7vsQhxYuDK6a
TZ0az4fmpMZUGgT7EY2IDeE9nzG6T2o3hgPoqMWe2rm6tmOFCV/mgvW7Do9MzIQ4di5P2hLXKmQ7
miE80y08OK346NQcpoONdipqoheuNHtQDcOd9gR+wp3gq73Q6XHwzD3vWJPSoSjjcKpz7XpJMAwa
b2T0E8HOTbECZhIhzEZGppMl6Kd0w72WildWfhvbfEdF87W55Mftg0enaF6BWuzGrn0mY3SZpzLt
6y2CM0v5hCsE3KkrP248fMEMbUFNE4bauTr34/oaSY9mLlJAsdmnfbicmyWyaRjoMG56dsG7cTdp
DevR0dnPhq/Z5uD3kaaJfeIX8RL1+6Lxs8oDlefT1wkIQCqn8atrxtvmQFSDgaWO/XK42/gywCMm
ujlSo+Kp2km8yXtSE72ShV9Cv8rbjm0xMkOfiqm4FgXSkSS5kkG+umtzj8/65rbI95m7TwwnF790
UhP2SUdlG7f99iAAh4AtyZaePUprv0Oqc1GxGCLZs20Hmi4loIiwYScPg7tXt6dQDAbNIjwoVb16
0v2StHliFSq8AzJVcH0kwfSOy9cyjpi5Kex0sQqKLxkEmaaDSZSi0ImPy8kBgC3oBEklUbvZwbQT
8Z3h7gsF5xHran7pCnxmA5uevXaaEqcIn7D/nXA5/FL1dT5jEY9Kda+rZW86uyZQpN0mXyYD0it5
7aeC8TVePXVPJtTJbu6mRKwrig4+IWzKuSDeYYMbtgxAJK7kzGb/qjp68aotq6a5TcRQQs6+RKeg
LbDZNfnK0BQUzfHCHwja7RLJd1sVj6ojme3VL7BrDHVQu/Tr/FzP4rRuw7FvgS4tAJc7M2+xB2cS
DNfhtf/7pSJbHsOx++fa4n1y4TxOi17GA0Iek1YSoGxKkZ9VKJs4MITMW889zaKBRnINgNN4IEqC
bvkeexxELsSGx06FGDN8c+esBZ4c5h71El59b2hwoRneFYZ/Gs6eNXOeTEFvSAH5R8R2P3bDc1uS
6yihmnEaPBIWpX/+cLX7ASbmX40hM2Zzc1xQCydH4WGDhYNT7qPZfSW6/wKucJWeWVMpzDFouotD
cAq6rC9KqEPh9Ulg+oT5w7mf4PaIbrhNVbYqgh1/xBYXJAv3dvPaXoaeZJPyTxjV9yX9wX5XeHdB
J7A8NCeMaY+N4hfGi5gYhOfMZz8qT6r1YteBrREJ/wC0hyWYj5GJjuUMbgZXtmM4ZigwMQKb8lHA
BaIbEi7MbtVvzN510zkax2wLlzzqm3hy7iC0uK/96XdaBT8wZ7NIDRQwp5qF3k3uvOwaMuyLWdEk
ErRKXTOAxyrOPS2PzkKuUVT/Eg/ltFvYkyEeOh+nD8EcFRlpVZm4rm52XIHMLoq2gComzLZ+vNWA
ScP+L8BgHnNMyVnXs3srMQkNQE5g123r5QPsTGyGNfFIua8Vrk5avrcAHNGGz1iln4egASlW7iIA
/HjesfcAYqx5cF02ue/ZtLNu8yLL5tZTcUf8OadiSYMeJ1UVDHm2e0L/2HX7oEagV44CFnLnBVjI
LUIkJE2MHyTTqh60FonEjhV5I1KfBZDFOQbomAU4DixX/uAC3kBM4JtcRhzPynwi7TXwv40PxD9g
ZTIQ8Sj5tp+9arf59bnfvCvbvAPGlnijXW7WOem7ucHf7e6BYd4NtnwLMLH5WMV4+DFx/7PpkYOA
BzcX9J+tBGL+3HhS7lVYJbK2DrEbDymvqoOrXyMlP7gZ7owfvdv5W+k+iaIlU2X/yYPiBTD9b7DY
PQr8rgUQaGeWmBBmpAKv+ubdlt4e5j/l5YqH6W87bcieFbi/mYOnGbi6tf2KB2d6dAP8yqN9Uku0
RzLMvfT1xd96lgy0w7sj9raqdz1B2q99lMNvjelvoncOzMAYpn+zoPJSVWBBf6rbAXRXFE+FTjXe
GVW75z8s2lgA636w16OGSPG9p006O3XmtxCyuMtxwuce9ctVS5tDVZDisD2touner5dEe+5lFrhE
cNcUKpUZ0zDgv6HLN3c+sVqdxuJgmiFZtyp2pu1bYtaJpdOkMIc6+5iL29DJI6ZTrqKEz2uCKz6s
NPo4bvXBBubdVXNGoPgNMNt6H2pq7oSX9YA/cb0Ul9t9Be2Kgz2Q4a8G+bSuWza2NI6aSwSaLwhF
3OuPuXKSKnp3VxeqPvyNOkqmYYQYCNYmsAKgxuRVwE5DPWJHCrM1BCvZMdQR+PAt2NgHD1CWzbj/
YNffqBSJaWXuVt4fdRBXFZzbFwz3Zgb0Wl5NFaaebBMLVF0S7xcVIqUa33Sx1Afs3rvRfmmf3YDk
Jc5yCebTPE/A/zwgnM1BSHKgrY3nxf1HijdA/JkZSLrho6mkBeUyJsEE9kS7aElb3Fgc72yA4btz
j0lqbgEM1V5ejFNiA3nswjbVqro3pkonyISk/fyjX4UDl7xFpjO7qGHeF/WEL/vO7x6k/bNd1SWQ
A/KKA9GbaeBMUlKVYlW6aQ5fH49dmv4zMPZpXHWiiw8ncM4WrRrzVdwJDpR5jRl+xLyOKZ2BWXdZ
z1keImMI7x8BmGpeub9fOb4tkDQ17kyhEjgOq5uWBsJLnjo6PNSkv/RyfFfOkjWkP/S1Ayrru+bw
fgPQ6o2QmXp07y93JezulgDn38gSXhFH6S3eMdDfbUfywrnXytkjQVJUw5WVGGyBp/VlBIce79SG
86GhUVygtUCHswdIKe1DV5evG613lkzJIO8jO4HZXLAhOGiCBppzRM97zHlFbBfCoDw8VzLhm+Rx
6fqPI/YJFOKovYz1K+kw/U4qg5YecRJfG7vnksRqaePRGZ7YtB/VslsESnnzhcuUNNxwmi/Gf0Xo
pxM0QtoGVxpMeCZrcg4Qjq4c5H2W3V6s20lSb++LMXe3qwmOE2xOeJjbjtxt5Q9OeOPZvdUKv0+Z
6wamRK5NFud7m9rUMesOVC3cQkv3PG6OSZqmeePlAnZpbscTB7SFQVdAlheUDr6tSOxXb8a12jRE
6aq6R2w0XizK6olJcWhDsEhgiyqAUOGHWFuGHr7dSItcIskzOfEyGWndJbz1PkN3ewIHdyhUib0o
3OOlP7JxSoeoP/haJx4O9tetTU1VIFK1TCgfELxbfCOWKoZTKQaZKiGUA6p9os0SwwwwsXJ8bsph
1/s446vanQvsAT1n/Nu2AfZS9TX4Veb4Au2NnIv2n0A3pIBzMMoY6eS2KVI2AemGO7zo0Um2nIRA
q4BlhEudMQmcuqriOcJVK7blcrZfxbQlHaFx6+H+FGBnhTxaQYszZTpb0Chir3Xv9TJlUYMFsg9+
TS9O7lQfQqBCmxZ30d8zRHpYV9Xuc1TII1NlFmmxQyRu4hjvKKIhh173H0D+B1k+uO1dxOzFQ6OM
Om8nCnYQGmBIsUG8gmc5WLBuRkNmIKKLnRa9pLYPvLKnxWn2Dait0vZ+DNusOzJMUJvMn9PS7hm8
ayOqCyDIaJgdTxr2ELXzXrrN04BdWFB28ChMlj2UVg7M21X3TYTdgRVAYNdCvG1MnD0H8RDMy5yi
TqLpm7tDYlf62svgWmzNriy81G/NQbllRkjuWgT4BcsTDUgW+n3is/Uh7NmDMEuX2Cj8WNfqMODo
vAWiXW/i1NAGChl5HaRMuxabGvHjyJmelwhVRYO/RPkH4gzdOS7TAWMlyzinLe5TqLfhHe8S1nyF
FF148S6UVlcGv7V1PnSLSiPyiKWCtnvd4eNDW/JMlZHhWE8iDvVFSVQyZGEgOlx491slczIBo4TP
hFtFGPxhEdIXqQjf8eik0NulDVVwOG4PgI+zdvZSK4IdtkxseGYvyWkS9CD1Y+SKg+ih8WU5WM5s
62q4qYgj9ujDuE7pasiOzNjslilpCtT21nle2uVgovVnBW0HLnUXDFXuONuxqIfDtNxLzHtqdBM6
fI1AEjUg765eHgCBYxFf9m7QH5QB/I9DC97KTFTkGFg84TUQINgU31Ytrl4HdQW274Wv+LEIEZum
KJHcdHh3IRBipUSZ9GodRzBh4fD3bNe3bYInZb/kPqueeyCnbdhg8NQI71A8IQrOLd70BtAjSpgo
L77bjlnbindsV0jVYIrL3eAUVxuorotHF7tO+zM4s/PjhqLZwwvspfBLldB6+RyUk2le5m1NH4px
ftawZQO9Bsh75DZ3CD9NNf9TcTYgk8G3uLOD12n+7YiDDuvFU98Ce1CsguygqXz6YJvB3CRzq7zH
z923ZgRLzhYD+LYdEb+4SM/NghnzTVAhgayON3liHj6RVsZl6+CM4z2AXoTr6cSrW6/fLf4fxxZk
Mu+9REZfBGsY2ebYsxY6Gcyynf9n+NLR+fxHedfDl6VgExjIccg3CujXtbzWw+cWXoCmpL1wroPv
H3oAnd3CUzKBLpdxhV4xSwrzES9hgTmWLHqFMCbuo/ul6vNggCgF8OgIPRWKqsI1DSdOqukKKMjs
e7AlAy40jO2S2rz0HOoyDBDNuGtB8KI8s8QK40DhS6LU8Sn47bAYd5Eapqx2Ig9u5BqMFJEQLYzj
r1Nu6rHgsGCNOhe3NFUAornVw24imGKt7I8OPi1v4j9iLvilDH2e1mG4HYpN2IsknYHmrCCxEAPo
xX5Wx7au2pS4LiRGI/he0VVeWmCOjPFrTSmzbXQn5267C7R2zq2xwotLwO4JqGuzX2ZvyWnURWfI
CVg8VND4dc1HWamfoXI+mOn9xCA+OPE2nDpVZUATnAffe24/Hu3oYBPyUZDBqKz7eUPGY2U3XJjh
QOAe0q0BwDKGnWiky1kj8yqr1+63AiRwP6K45apvvqS5B+YUrwtCUGc8d+tqedKbKemi5T1sRM70
8Ios5jOiPfNoqs7AnLAH/KkTbbHXYVmkrXZecYVQxH7PspnSU4ATvEDpA4RRGWMAk+qGuensqmtd
A/jzA/q7VZTsdQtz6oJ/cWc3rD/hQpO1quN1Jllk5nxu+Y24GzLVO+akwK0uQDsTvTZd3LHgWOED
R5J68AjF/mHRQ45jZggecBlVbIkqgnTz9M6Xn4ZMKPo4gij6O88AEkcFptJD9xMxolNjrSjgJZsO
03LgTpS2Y7kjkbwfwukiNoyI3pwPiDWFYAp0BEDjGhoPohDd4YYnvo57jO5JFd6g38DKxQ5+iYqL
//QPd+OVA+DnqZJfYLgAWwMEH9k+CG6+ge2EOxx9e4qaIZbbD7ybfpljzr2QGa1gXujiXRsRcynn
PVDMM/Ph7tlibvHgcCM4HA8ikTVYSPCgnYdO5QtetAGPAlRm8VpDr4IXfbQ1rB9QHj3yD45ROQLC
0jFYD1297hGnd4JoIFs6fzeg9vpMHH0MaIRXe27622DszgOobRZxViO9zRreGIABHQHceXRgeDq8
AbYuoO8pHvCEHf4cNFvOhljP3qM09krc4MPMBWrbtyOAdZbjq0DwVe/yvcboH/mvABZ2KHZHHeHm
wUDWT0BzS6XTQPRoo8Vh2z7D7TRQc1Kg5YeRYyIan+jsnbyhfeMtlr3hJmaeDluZVl5wCMTy4crh
VNf6vnabd9Oa59CheYlE3NhE/hv6fqrGLpPRmUzVCxaNI3p/FnjQOcBTbYh2lEGYJkFbyS6hfY39
nKNwOrtwmX9Akl2K8EsHSzyVWKy2eyS+S+As60mIct+X0GX+r6v7c7UGxoWrFA+cAzzM443BSbx0
S+Rj/8zk3OOFHfCphJuXtstyrrrxlc04fkPseS4XAOYOebMSoLTGc9V4mV/3aA7Nvm90VvnYHBU4
ocjbDQTeANWR2zFvo223LOqhhcZioVAHRM2rv5l9M2zftIpg9ocUTAGoZX4NVmcfdMDmxu7sYIJz
8VDriMSREucJE6tlgDtZ/BcevjgAnCIFdrFLGgE5inpz8N466p+Z73mIY/MayfChi775b+kzF829
KrNV90fEDFwsZs0aQABSrd2F7it1HQHgCRwUKsgVCQbN+n4aPyjzAUPRlNrtX7RCimSDpJcaSCs5
cSCi1RfbwNAYjJ9r6v8pH2aaRiAl6pIe6rk69BW5h1vdyfMBk/YIWl7DGnGwc2pwvsgB27jsbiMc
SB1Z89Z10w4kG3YlKEqWK9/IXVmqkx+CDvTclIXubpT/ot7mLQX30yOpQFzbdfxFNT+WuEXoNpUO
GjIWGFB3/bGW1bHk9TPmzwTiJxPL0LsprJ3RH6S6lneyOuPFuv05igG5TxykZprlav1diy10MDAO
dVnSWJqxAqSVwm7rIe3Y4HlnwCTa8ohEj32wBbHq15eo/4xWmGCMFeDBPVlPtXMn+jEHShTrosmD
UWMNVOmq5V3D8MktWCWLK5U3YPPxOB3qkaHdduli56RjP+3ft0GnHB04YT3CEIFOuZ+beLPRBEiK
pbOSGDvBZ1qVKP+N1QsUQ05M/fpXKzQA7wkCwZSGYjdOfhpUqCgTh1Xodq/F/CUbdtBsybWP69yB
PTKg0CxgoLHQQVUFtdUAWGM9cAhVZKd3jB502x2ckO8KeMFDLeqn40SC1NZ8L3tMrIxByQJNT7Se
ikkkoagPpODpPNYZxCgQfIF6skDIKva7dBdsetdmcNGTLR5kqE86EWNG34s/N6kQmSiFfSmnJTXe
kmzjD8Ll4qqAPo3wQ2nB+rpoj9EWt44DrOQ3DN8KmOh2akqWrYxnXcU09JIZkwvHkKt6vneYD4I5
/N6081V2kPMXjy6XgCAwwLc2YRxlWgzXRvOjhepsmqGoHaNYKZOHDFMWAMV18CO8NBUgBp50okiD
EgDn6D5G4FJW4emkkN6x3GRaR+7eD4ZzAyQZrnwUYkX7zsrxEuCytTAD9OnNlZA6dYHZ5jirAz8g
n6FIOYUmwJxj0hX/jKOBuNuCBNQDoCSWFQE6gnqra3vqQPCs7psn6DHkbkqGMK0tQzr7vzUAx7lW
pwnsbovCv0YYR3pYswb1EfHMmbN2+41zhGq52Gyg0khGjZeuXfvY4n5IuGikg8m5g7wKwFThJCGV
QQ5A+QbxCsAesEzNyQN8SD2I7jadtpPZDWOzExtaCMb+bZRpKeHlPxZPfkcfZ7rB27hWe2HQ3DBH
FAbCHFxCBoNIrNfsQBJfuxBGZuC5gSGkoOXzDsi4h28RFSXGYV7aVh+CADtf4WQE7aMunf1gZ4wY
/D+OzmtJTmWJol9EBBT+tWnvx4/0QozRgcIXroCvv6vvuzTSdENVZu61d/6xqm/bqZj5hTd8HYAt
d1OrKMM014cfDU/0PL7nxbNl6nPG/CDX07bRe6eh7DfK9qB9Z63z7E/vgU4qEImGv2EIWME6ijOE
svw34cemidoHFkM6b9l4lLgu8PpYvATTmaTYTf4YjfXj+qHVMqPayn5+NaYnVdtRHHprQzhb3ws2
CTs0JeN82U40e0F5CEzxphzzbpjZq+mMl7KoSPRCep96+x8r0eyD0sHNdZ1xKwbD3sxBtTMZ4YrJ
X4/OsLYTeyVDY9tX5GIkruCRddeG7+i7mxqQMtxEFUPyTnhiNY3GV+uaBz/Pf7lw70tm1tTKSm4h
zo9ZPHwHVnUds/I693StSVs1K6esmIYkxKYz/TX4lBl9barCvHvqBn1zFAOtWtLvrQCAM9PLt1ey
Pikp8cAQPlDw2JjqxP7LO9f5XoV6I5hoCF9vUVIPcVhETtgzqCGbc3FhoVzqAZUn18ppX9I+vZtZ
uhl8dUkycn26btVz16ThhzM7zxbKdpOUt0xVW9G0ezPk62uqnZNJJLMGiT6HORN3r7+yeP3FaMKT
XwYbw/usvPiYhubKH8vImu9pfVFef6w7+ouCyRLNNszJCcvRujPLfcutXwHCdejMfTYzki4fDMPO
6Lxfa+L6a5jH0XL1j4ao+ohzvZuzeOsSx5ZY3mFS6anQOIVSnszgOCTGS+UMq3HEYYE/EQEnGiu5
TsLPcBqeA7/7UzMHa8AbJ74DCcg0JGMkWyjHQEZ5t6zRR6Ki/avpbORD+OmMjaHJtTBiqsrxFBpF
xLh5FbYs+1zCjSfVe5iMwIh6Ja0ySv1iP9g6qolXLwwnUpQFjWKM603TEfCdBJlh2tcyW2uHWrVi
uIQSFlWVtWZdSRRX2X321SH39X7yDGulEodNbLIhTYSWzW82UonIUEbEh7MHA1onDnH71FWOz862
rD3DWK51drWG9EoOrF5VdfrGAXgoSmcVe09jKY+inHdo+rCE/bmym20M7VSldwCRXZ3RDNh55LUy
XLl99lqVAckS7c2PmfqWP7Vv7HtDrjul/2M4QQx38RGr8CaGc68yb9NM8p4j1nlhjWsYMIbrMzu6
A6BraGYe3a9xDkf6ynCK2uYWBuKYGnKfh6DW5gRgrP7ZeYXggGKy2GvIMRitdBcg2czNhpXUh9ot
TiYPYso8cQzcsxfKCNXnfRpwiKkgMn2ygWLnu6z6ezqPtxKdvzeHfTlmL4PTXVt7XJOj8hJ28qts
sltcdE/VTCNnmhCzemHJVjLuJVVcBrrV+/6l5zDwMsQaSW0TF6Lc13nyN+EkoN78DxPieRSI2Jbd
MvVOp2Vl1oPa9xgC4A2FGaVTD9nKJNmw4svkpE9u3zyn7kNtDPxdzGLZQ++jewjJb5LchJ3vRnbw
2HFzxAvDqg8RNX5BteLGDOHZrapZ/uq+jxUj8IajU7ftW5FWnxVdpa1dLsj21ZP6Pc6rL22Wr4Gx
rMokewonuWcb1qY0d5gS7Eyi8CKmmfMqmNM9Lkm6eOLe4vTdtS0a0AszpF2HUSfGmxCO9nM9PlQw
UEjdRkU8f8RWGF+qJPvxjeae1Qs9WFUxTA+emG3x+NhoG33xqvvuMPvLVeRT+ccbeBeSYtGrQOvd
EIg+WgZxtebkh+VVWzkGfxKfgYwOErEGsKUQ6JLD2PJcPuZA5hRkjKhidczD2jdXtZOy5RFIOzIq
y4umxew/vC5xrz1n3M4pZ7ltDCd+kaFJXmRnmud5WW6JUZ58EW/xb/4r7P5cBOawZmonVp5QR4fP
2cgguNo03HNWdVHBCI3hWn0OlwbVnZ2zkW1w7tcxD3haNUdyFI48rzQ7nkNq0kSsh6rGgPtEeTQz
Wb1Fs1gA72V+8PlBq46WJfK7+HsQ05nBBS9LjSvLC/5Vgb1d/LGm8LMDdClm1mJ5DLsDZ45m+q8u
Fnol+mETOs22ZZNz7IS4FWIgW6Wg3rIRW3TSDJSKsfydS1wSiLHHxRpKHgub1ABpU3M+CCcDQTvS
wUzOnMrXycw5bC/2JbOSfSja91EkL74x4DLJaTA973OcABkKdbNL/2Uemno1xvOTVFyqoZH9N6DF
Rr5caO0lTaBrBTzyMfi8QbzcVlvpzc7t5GhheAJx687LkmydavBRDmxoYNnQy7WnKk8hXK1Zrmc3
/TSCBwIh/5BUdcZLdrMxttAOqCN1JaVQnfwXMjs956NvvMvJsNdF0kG4dHbz+PL1zo8HcwfE/vhF
en3362DYwO2paGin9qwrruVVVdrZsMFka/KjLVP9dqbMLn7mDLyTjLH7HFgxC/EnAVBK5ivEHp38
hT89LLHaIme3T17lMA9j/kniUj/wi08qSeU2KfN4pMwpjlPuiCWqXQc9sBir5JAntNlY1ex3gCN6
EaEVhoA4brAL4aQvQtP6rVzqSCPzh6dOxcEP1a61q/PA/A6p4U5d6rq7rAZy5hnuLi7pwSvTT9E2
vISb39C0uqVd2nezmo1dbmj3Ybp5kJmpnOaTqSbgSt35x2qyDIwOxgKlgck0X3u5Kq61WzpPY567
L8rU/j5pLOtqVLafINIWbRnpR8tnAo/vA3gaqtw5fFmIjow3VCvLahaZEYVZH7LciyZ4O8S2wT7w
MN7mMyvbzaWt1+x2iLcDTpdt5wec8qYdPC/awV/Gf24tY6vfdH3sYgFql83cqWYzG9LgTsYE1yK+
rmzQdURoeYy1su9j0LTH0k3iTV8+AEw3UPdsMJODPeX1vu4hjGxFY9MHs78P+oQHbaJcjAYzj5kB
angGqfX4MnX8nmsqw2TvqTq52eMUvPiUWeiGSG+aE9jRn2ke9rfJ96oXUfpTG42xsfxLK2e+xC7C
iq9kCqHUZvcscLtzY3h6E4flnOwUFO/W0Yt/pSQVh4ZFRXd7UMlOxGxhK3UwrD0OslWC+WafWd5D
c2R4jbXjnz3bdznnyxPIOKJM2ibPBHobuxad5HUcRyKB3aBn/p+L8MEgGoC/fpv9kc0EHQM1aFnI
zlgf+8wwNla3OE8eSPRL2li/2cwwT1bt8lzWvdqwbJ3RNE6iQ4cjY2cYBtWlXymq/rmKxJB/gTmx
ZXuOT3w75GIVACbaH39m1eHHU3g7EYuuVVKLdRh2X5g7+fjDeNpYPBS7smyXm2dWyzqpuLUx3pl/
BJG7+7J0MNg0uj72ou0oiKBFWmFNqOxl7vEGN9Nn3tWMbWLTSP84Rlp/20FVRpyyw86y3XsT+DMW
n5bpKXVM/arTgTuiJCqoSnzE82mRm7wdiQ4Ol3nPNC/exdKIj8r3kBinEpWLFyQqQq+TK3/Im63S
jf9sc4IRrVbhwQrz0HwuPFFs+mxwGPGL5EMLbexxJNXP0lgClITMpFM2AFse6sKABOkrP/3US55d
oERIbjVyG2g8No8JoO8OAXrZO1WXHQJtAcAMA6k1Ck5mk4W1os3Bcbdy/Cm+mbGat7E/NTcg4X6K
6EAUiVF577wvzkBdyjig/OaqqPmKddxuTNN415jYzcq1eS6nM/kh5trFc7EWNtJZBaJ0YR2efV7U
2H3lbuXLqOzBEEQG7WH6CIxdm3obwxHTmuAgc9XbHRs0TCfrfvqmeS6dMHhGK3IutXaCiw3pv+q1
r9NVKUMFMD/qZRWOMvlSnSm+3KGFzkHe3xdEiq/Z2jP+mZXXXSvluX86jxGe00zV2ah1cK8af6Sz
XFjN5znsCUQGe0rHqselkQdPTlpgMA7ncNcUhrUTRfCrCmGsGYZzqz2kCb9t7PVMoseqbEp9w/nO
2LYP6pNwe3PVVSo5BnFc/rF1LrjWXYerNmn2Wnj1pptmS6xZLTc9L4mVvblD2nvgudjl1DRzUKb8
A5jauLL1rB9dULZuBt3vdIeIb5ThuOs8motkZAaVKr3spiXQR6vvxJtQOty2huuu/W5yNrky8O/2
nnX1YtSRuQ6vVkj3zTRYtrkV5UXJunA3rL9yjV0xXPIZY0HVQtEk4gYkTHHYWmDIcqqOCnPrfWhx
gqz5u+6zjZ/iyWqr7j/t+MMzltd0Wnn0pu+Fo/vXNnYsXB2zKlZZ0JtvmB5Zhwj3+FJhOzy12awj
FvihSpDcZgKPBu5mGhm78Lj2e1F5lFqGn99a17L3Sek4lxLPFlhMRRkQjA7N+2LhwYmtcvnNGvsL
B5nIInfqHnlnhhG+Dp0UB+JBegBjpL6oUGO4xa+ELKpi+zLE2r5Yc4pYBQDq9juwrgRht9HLe2P+
PyolHDk1BjdKbU9G9hJmVyceSOSvdTb9gKBn90RjOewngi1O5JPVhxapf1vkpnuqFteQqzjJgNsa
LEReJtpNOVYkmlaYAinsGSUkbTx+svgIaFeYaCP1ki0P1lZvZ1tqa7OktfOXLIGkXvtGZ6m1LWk1
q8cfTYdgeS0sXXz6/dJB7Dv4vFaTzyh7lU6jiyXT9LzvwQmwGyz1Ul1LigJcs5NmW96iio3XhjlG
1IZhoG8qsW+HggHtIPtvty94ikHp2cU0ocauBhNyjGwba9WkcY5dDesYDo/M2MqZwQu3n+mw5lsx
ZXQf4yEZJBSp8zhnr2Gri6MMnZjAlCFFMom1dyrt0di5qbTWnltmJ79mHO4uns1BkDuH3pymp2yp
QUYzBA+QLTtG+a9k+SW8gdlYm4M5lc3Sgrn3oCESImCXdDHT7BiABmUAHLkY+xpkz3K+EsO2/s4F
J22FEhwxABveaJHSsxsHCKoBBXSbxN3RdGmopqlWX0FglU9JPdZvs4mNmx01WDa8qY4SM3XWdmsn
twIc8ZjjxT7YxvhbkgbwlnZm/tVNwq4uM7GyNxFme5uK4uF+DWf3VzxNeeve047yqrXMFPVabtMy
e7b7sT4NZRVE1Et9lLVmd5oLerFh6pujW/MfN1o2YvfPIguvbLW4h3ZzSur6YmZj/RgxvPjOBJwv
7jJj6JH56dkyyVduNE0+0tpot//aha6/a/Ori4FxNfOVYlHIb31sHmqZHkpqgdXssdOQyFieLvfX
KeZr5w7/1bX97vXuoXg8ltp9DdRwkOGA3OHV63Ryrp52P0MMPpEl698iUydG3Ue/pgJL3K1Xzgd/
cUnNa50HktP0q3FxX3vqG5qVjijR8eZPhAl0ypgZ43Ajdbqlj3JiiYCH2zidHZjsWDx1aZEfSXxA
T5Tl43I2v/KZbUiLZtlz6x64wwDDTIaochp2gCNn1+oeE5jxefYRDFRTk3XtFaecZvqw6P83Ko3i
uZyGg90jJUq33Jd+vqxiwrLWfVntdQPd1xiML9yg2Q2quhKquZnN/Oij5w699VJO6bYcyjddx0/4
KHC5tAebDkQH4Yuqg1PDIeaM4UeQAruRcME+KuGfiHXdBVP2WncJKJDgZPN9Fsdrz97b4GhzY+z5
bf9bCLAuBv/gpPyDY26spK0OlNWHOS92bqn/YxxzyIbhaZ6YQM4Tx7LnP4m8/gl8ZN24QeHGbRwZ
7v8d4NeMnIrCynDmyuXdkeELe/v6DTPY81x4DO4El5RfbqxB3/yxZSeZxi/qxAUyp8Pso/H/9QBM
Ue5ZWxeuNS6S5yyM7wSNM0MsnYctmRIvCXAduc1IN2sGX3TIgJF01p/d7LSnoMi2S8p9S8LFinFg
sK79gD2nSXhaRJmcJm0d86LAgoJpB+N71A2Ed/TBKaO7dnqC6i2CYYvks1ryb2TSI4a/W7nYe0Ta
q4QEhpX0SM/B7LPywvafwK38MAA+G1NWbNnp0xImEb9pZa6VANy3pvK5aNtnxkjVqlkSbMGj/y0z
/VMr72CmRbL1spDHJQvpwPproBNnNfvexbfC1zKD02uY0y1xcLJl+lkMiHTdMv1mRnJh5/nBnHMI
EMWEkbEKa2teFrf4a5GptlJcA6o09nFMUZR0r7AXb3FjHghnizBFnF0TBsgWFAemgfna6vl+FGBC
ybeXWtHMbeZ4y6kILQjezmgOBoUF7upxI2MwTjnwRABdbs2+29tK3WGojZ2D7W3VDgEX0pJN64Gi
d1O45m+ShLRWJry2TN4S3dwID0nWapQ7LcVf32pe3byglkC/GJNfB+KC2AXzQCDLcyvp1YtURqwK
R/QYiJAbY+z2lj8TOTIlz6oYz4J+N8lNfgXTZBdXar46QXWdwyXyGvrqODxak/fU46kruRFWsZg+
6tH8aFS8HxLYpi67s+P9T11M28xeNkUArby0Jws9xq5Z9Zay+qGekL7SZ68eDtp2X8cuZJkI066+
c4/zCPCu2vE2Oym5kUY0oTORQ/jDSX+ZzfajNrAayw5NEfT5wPYiZzvX+r64/g0iDz1m9ND0WGL3
YDo8tP4YvTouoeTr36GjMQGDiLNTGXwLaIOGdIJU/lPtZx+Ol9b7O2UHgQHLScJN2Xpc7DhUpphK
6j+vMU9qfKr5lOG/Yu8jD160R7UGM0sBfh5qunvoNLMynqA0V21xADNYD/F/QtHZxrjy583g8eXA
KansC212vYA9J/GJgTF3gbWxyr3Xy12d+FFaDVHZviRmsxlLze1PJ+KVe1ZcrjUsRlUg+IaPi1Ii
+NJl9F85V3/KCroS0c8jKwEQjDyDmcHuiIQ5GPNdFazNEuBtYfA0axR6/6+og13Qik3gBH/d3D15
6Gfp+F8Rn608J4kW++R9GJnkuu+lso6+eDXG/yoTCjrE12VvqhL4hml6RWJHDWD6WGsduN99q7c4
YKHMfhriVvCsp6SNuuK1wrnitkAwpJnYjJmnEBaaDrtGVu5SlG/IPWExV8GuYpuvSQdYFn83kpbe
snECU3zquj77kJChRs5qFybtn6nRnEZRR3QdbwliQ27EKxatVWtvIMECge6hQEhR/TegiQflaraQ
EGtrNZt9FLLcAaVXeeBd4OYMtVwSWzKSfUJJ7ZVPkWAgJ7IvH7hYGsONaFC4DUz+/+qiOLXNh9sP
GHPNtVNal8y+VaATaboV4bl3P60RYsv+nDFaAOo+KDImXbRGeQCd8PAngzIGocG5d5A4AecUaCPM
Np11x00dmY4HIugcs0bvFn3LiydlJQc1GasleK9nd53xMDcJDvTHOAZfvkyHF4e6LR3tV99GrUwI
U5iy25I8RpExP/AjFuGGt/CLRcEXApg2eZkcOzu4yY6EKj6PRmAOG58NTEieAIgsiPROlo2V3DSz
J487tIGttsrt4LjIBTVUGasxKM51Pu+k6u6VA8qWLnuZprc+eBqGz0Z8MUo54zbAlqG3HMXEF3zY
7d8lvaTGrzd9NNaysb0ucvAQFw+ep4vvOlcYherI9fH1d6Djk0Xhwtx3zjI6Ab0OYGXjeFqHw0kN
T7m0o7n5k5bXcXAvA5LonKDOxJfAdNfldB2LV9KbIi5MRj7vgRmD51uboH4OqfoWbV+TAVQ0S8Ut
I09uJAyjj9nDMcTMIPMoWE6ti1W2/Ejst3G55dZzwCi39XENi795Bj1qpj/h9CemryyKPRzzTos8
qv1i69Fblvp5EnrvNi+FWa6a+EOl8LcucK/HvuSWoS2CHeouPrqW8iBDPhVUebey9CiuPgDuIrvk
CdVonVU0WRPYEw6CqVo57Vvg3wb5y3gp6ngW2um3nE69hZuOYhi9zCxu4xxvRieMYg6XOCfTxHp+
oDZJYRMZH0SLgcgn8rsbDJE1tuBgd8d1GUIFKzJif0zDoZR3Vl1LpaeqDQXPqicgy2J0WZH10hXr
CvRaWUgG8U9l/5SKsKzqWtjD+9A8N+PzRCJBy1tmGyFX8qEOqcrqvWsC1RE8wuxxLp9m/ycQP8tD
W+K+m9uz1XnIgca5fFxUNAC++rdYPTBEsQsXCk+5oPFlhDiI7ZRYV8t2VpohwcKxUqXWvp6DvRuw
ZYtRjQSLb+t3PNeg0KtyfvWaS4UekHHmMqNRMniayu6zHQjxUDM29s+YXLGJ78ZIYDjMT8PFrifY
9k6x0iEY1MzNH4e9arEOzE/WTCQeWUZV/mK4KF1Y+1sSWWxxT/vrqIyD2VPT42qbw8/C/YFc2MAM
ROZMNIv+M2JRa81XYR2w5W2yWpOoIteTwGAhqnRlQWw7umuOc1g6a6psKCRzObdh99wjXO/rNvtu
egIYxmqPBLXu/PxJt86r4YmvpQ0kzt761zXjL+hMaJhYf5smyy2nfNMWFrdwfnArb1+4f9qYqGa+
06V4a4p3ckKPdNVAJjwkmBtGSSPk/bOzY1F9yupPDDZrCqa0/jPyCXjhpcbXg1Swtsa30hxJOPAJ
4bkO7VXjYSolK4Oai728TfPnNOHOcmHtxIKBpDjrrDt3Toa3l5SdKe/3sRFsFcQkeaFHYhtYg5Pz
FDDgYuTCmG9uOfAXNa0MGNEGYUTm4X7gnlaJIsav/JgL4y7S8IoG918dIwSr+DzbHk/HIkg40mB1
7mXx4m3KkKsyk7us6rtvx9cxDT7zxsEqopx9YcqD5Ztr3Blbuw2+J3yLYR3ckBd4nIefsk1e0FYY
4467duquRlmfqqRaO6a8mEUSDVOw8Rf9Jmzg/2owu8i3SiY9kiuJ8Y1c63i5EzTJxdINFJzuJqHU
5d1nr5EuTxaZ2XwizjWxOBG0PX6kDAVWvdCwnwZjTqLnSKNK2UpipDurKu7gvxvX0bRE1C7NaB/7
gSetm/ZDW8MA+PZPk6TpDkImcvzwrgW9h3J9oMqZpDRhv+Up/SMO2aDDOjl36VvZe+9JaL2QNPXL
fJSSVe9yM9tKQ2xTJzva5cywK9DjmpDK8zyMh2zuLmUGfZUZT1lf39PFvmZz/epky0FVNJD2SGp1
MkmmIuxzKiQ1W8KAgyd1J3V+sOr0SY347mR6IywM9wRNVzm6z07tP7VJ91Q7yQ+RZl9Lkr0oXn4H
j3OS5Ne8Lv8DQwbU9K1rJdUt7OEhcXfKIY83plH9R3Twjx4nSRgAsrfrzt9+Y2XRGHbFhsbsvtgC
9UVhBHVJJFn0kkUMtDqy+9I17SwuHfvAR7xnFQ3kUIkvX1g/ZVG+wT2g4lR9t9IW4YN17LyqfvrF
183Q0lEQ6ML6Wz7oWyIS9n4rSWLC5pz4lPZt4/H2SM+DoaNxtAfo/TwdJQxmd7OM9KrtgRXt8jEI
BohaWcXwPUnjlXQXkOoiQT4MrJi4wFB8tTW149oYcBkhlH7KIkGySdGs/iLxiktDKvBt6PH5SlCC
PVPN9BTbFnBZkzGyAxfcLApTHSdGbt3SbKh3GSM66Hh583suLrI3XpJu+lpKiR2hPg52/i/x6yd+
EiglfZ9eqk9Td7c06E9AyCPeCJsfVF+yrMAlWRmvJk3kFvuAOLcJ27TaYPruTPsshGhXtiA4jk1f
ARTp+M9zmRQHfR6cg8QSmzF3D1k5cSf75Qdi08SnBERpZrneWL5jRXUbDFtXg+OogBJJCs3KjPrJ
IvOrbbufEXykC7pnoxDJJRUdv6UvnMiqbYJfxv4Eav5HTuV1ssksqGwAOEuSpGgx6GFrwqFfps/J
geBKneHNlQRB9Iy0okBxD7MtkLlAAkFj5c28rpwForZw3oveeOO1+CMx5Gax6+L3RPpVLcZD159I
GNCZcXF1Ls91QtIAjrihWFuGJW4E48ESBEmyj7vAX6eG/uuZvrHRo4Yba632J3WV2e0Tw3KnW9UQ
53fp5orikuYRE03t7FJt90cmV9W38JaB6Ig2P7Z2GV5UW8tXTgtjnTZYw/v0kca7dHAvHXEvzaAg
sZyu2SYmFg2D8+062JLCsE8AsFIxvzp9llT8guZv5ajhMeyU7n920U9vWA0yqA4rfdT+MVPtLdZr
Doh+CVx1NxxX4zggzB4GsCkeK5Ctbt6GbqebQx5AhQEyNgNXMGr9ula1WgimWrIBpxKObF0rMPCW
U++3MKcU9mkijZYQvYX2o6pOTt5XF9Di8hk1CMWg7eq9RMOPmCw3e/BIYn7g4D78Pl3uc+01f1VX
2VvGwdhm4WUwfyQYUuOk+y7n/icss+lipLCAdk/yZfwQczkk9mZe4SIZGnrq+J9aposOJMlFObMv
I/xIpb/vRkZlmbMXpX4zx2U/uHR8MULCumnKftNz4B+6GLadAWK7SiSRIa70j8y4QXN4k8VyS1v/
zGJQQMCOk5+Xg4LLubAkbpsv5etsZFurhXzi/e0sffBTY2cLcRF+kUd24+IH8AJ9lab88nNw/3hZ
PpAod+5YPsePe7yy2SDjhzBOSHFn2JRjOiLMjnGH4yebio+Au/IYowfPK6sMA4yhzqsgf56GqH+v
xpBSWFRrowAmGsV5cClm4iH9C8eNGdg5+kZONJHcNIU8t8FnoGjIhuBXWzPOm9mjORfpGuvZ2gAi
XnP84x2uG45Qd3qLJ/dHMfRNq+WFxQPvtstgxwQJANQNhvKjIXUAmepUGdONsxOo3Bdbmah5Yy+e
sQ8tP8G5i/nHxp+2XwhdWbUOa9Dgy1+yYXzuvPizzuE24uliG/G9KHS+CtoeAjKFtV7a8Is76SWx
8z9ACE5dbrNK7Mp+2sNCa8JT2y2b0GVkGebFlZqhEX9fVdM9gChxXME4tSkP3lRYt84YWIrGKYsV
AttfOhQW7LBG68NzMPXYxGd5DqmtWmJrw7z4bac8IoSMQP/26jRY+ryOvGVj3sxV+mew7H+kGTHz
kKd4wXDpdetMvvot+RCD3E3pewke648Fh4u502Pw6U3VrXNDYpxNIqOdwcA63H8ZhE6JLl7jKj+x
j3BnTDECnZi3SEFro132jzGB3RjPhTNGU4NjVgmuDQWAUJYGTfavAIhzlZKXnutcjPab5wB3PiY3
vZlfpMoJzDDgpbkL31TavClN69sVzb330DSBMW6uHB8RCQXZRkF2XsxyK2B7OUOzs27aq8VAdFUV
Yo1gGwBGxX9zY7wKiw+RGC2iwMvz8AgW8+0LCUgnqw23SVXvmxlhwHGXc24Gp3ChtpQhSyzKbV16
b72s/9rQWyumCfeBLzDDdmTNy+cSj6vGRtcM51NOGqHRjEd06Z1F6mtZe6imNiaR5dCZ3oPJMy7J
7O988q1s5trKxNHAm6Dck+kRuduimYdIkBi3y3xZNzZLO1R78NgAAb6NN0LmVrLtnezZSoqXakzn
la47G66iu3UlBuDQYeBg0yqJeFOpbmfnA3PEJkGjGmdjhbQMiCDure8dRAVbPXjrXA9nHMXX1tIb
0i1XIyFqrjue+iZ7TWJ/M3WBffDV8rhVdmrM2StnkVG7CO7uFsd0a/9Ts3F1IK8NiGOgb/qXZIb2
7Dr/LXPVV+WHX2O7PNWWfjLrlKSdsvyeKu8PpbQTNaCzqxLL6sYn84HXsAXJz7p5hXClI3gShjdy
OS+huhqM50gmnC9+V4zU0q0AZtcMzrCmRVAYF3cml4cdDEuUmvXGiYP3Icl3zv9IO6/duJVsDb/Q
IUCyGG87sLuVJVuW7BvCcmDOmU9/PhrnjFsU0cTeMzMYDLAxWl3FCqvW+kPTneqkujLiiO60nD2n
PHRTb2IdexGln/xTrlTHUjcQxihyhmTmj4oUf6pdH5mxONvFvrh2G/ce8UEeFXKno4xN78EwoZZ3
6DvBXqEBKg3Rve3VT4rZHCUv6L7D9TUoTGRg0gr7qzYWAiWjAJQUzDO6Iuo31x5Q4wtxd+zyr20R
fY7cFFSRrnz2zUHaJmNjbnS1e6rpDT5okWQews6FB4Fuqd2j36Km0m1qJRSdXCM9oO+gvPRqheo0
ohL+Zgj0qdeWjODQqKiH/Tb3JO2+cpPiqrcKLk04lQ/q6Ok55cZEka66IhA8K0w5ffPbqeWmI+3a
f5GzkQXuhhql9rarjhJKyAmKYvZUsoV3pqJAqgAK8zCh8F6F3ov+rldGBeyaq/B/KtFr+5rEsQ3l
0auNnYxxO5JtyBv+HEepPcY067+GbuijKeyZyZssQug4HOlySIs8dF9LP5V/V3ph51cRfgNgkutR
pgvggr3UzfhZ9no4GxIUoNjuQqhTJHxjmk5bG/3Ztg6RJx56uXFvac0XyTFCqeNUlQU0PcNXNqiC
k0ObkGvHHvEiNJXSY0q2gPAS/HYorPEuiQYwGRXt7IMfxE+0Hq0DIirWtZer8p6HCkKUE3qawml8
6NGCePEgZH1TkT927JrydgkJ4LYf8fkNW6QDzCBBlEKo4QkEiv6WjL02JeLyNqvbX55fby3h8mRV
hG3f6Cqdv9KU8196OEBz8PLkqIV5fU1KgxplfIjG7rUll0IL2Og/u1QKeFpHP6I6eq5q+840oSYV
aoBEQCYQImm92zxMPoe9+yP0am3vqR0KhUPu8VItfpOHPoPhtW5lv6Zxm6XdFoIu+XGdULj1AnmX
eEmzr8QwcTBAbkD8prXqpcb3WOYiL5jtncZCPkJOieFdIIuA6Dtq1XGa3RkFyh2dhHsYkhYkbEHG
28kX+RYIRg+wpXzLk+K+LLjkg56N4anwU3ir/0QpWD5BwnlU4Z2filr9QnUXWWyZrlBGeUdDurVO
asBlCL2CMc+rA346bLPeDiDKF9HetqdWimXfDgLJrVZSUEhm8zrxAN1MLwOYonaFZJFkbfUh/QJ8
WaDkiCdNnIcw/4PgS9ChvVGJ9lrzOx9uTBHAuk099GBQgc253YcA9cQgT74Fvf/WpbS7m9FOjlY/
KQRocFHzCMZmJWfIaJT+i4ipOrd1C5NCAB/cVHCX94jHp0co0OK5ZJuA4sr0ZtuASyQxntCD9hC/
+mHcD/tYC4crv4LpkitmdjSCDKSvGZdPtF8H5nu0HgZDutV4oh+HfHxBVD09RkrbPpDa2T8q1abl
rBYmNZBOLdBMQQKM7k4//PCokBgOeB+wBgGJCYqmcFT7akKnpZEcJ/tC6crkOoB+/y3uBhgqplaQ
AymxGl1R2mFB1Z2FjqhF7VRNMHaMBoUHYIhlAVZQSNPUV4hOQWhGgBXADbroxoTKIJc7kOXSkQQ1
jtQGst9aDpNCSQKDfMh4Q5g0pPPX/yjSSX6q6pi0CQdqcihw6FGgUlNk0mpRXjVJzXcFb7VpmjDg
EgQ+ZXW8tCPh53deiSS87cbpdVt547ajpaslRuHQXaer6CPg7Rn5q6aG1Hkq6cRHorJSZeUGqlYB
ixT98xSoxaTJReNEQsUiT6LPOgIEkISmC5jDadt6GllLBuK2ajWOYtP4idILcvNK/xzV/MVaNz8p
VWigDZ8hKmX11b1ZRDLqwYAHuLBf/S4pt55W/rRNnW01gqGJDSmHCDS+kilFvDoM+OeV9ruXYmhl
/XhHoeolFLCXdVV7qDKVFzX+VANeAk6k5N5b50YCzDClYVeJSq5ry9spvvk5kHTO/qL6TTdWIIWs
Zb/slO2CIrl3i0h8eBhzCKhtKPfbJM3MPVtW5+9qwY1vea/ohCHFL6u/3MG2eIkhoaMMqDHyDkL3
CxWnnUgMWE+hhrI50mTZnrrJSJ4N1lTukXZI2x4DAKWsvnW5VSJbBwR0AsCW2GbLI1d1zanRR8kA
i7FvDMctqL36OtR7Y0Jah4bsQxgGQY1ETKc+ZF07XEUy6BCvMukZeTkFQhRZEJq2I+s2ounxDWBn
cx3quYxYlQnwTjPrY9bm8a2C/NkXXVF6SrWS8dnr3fCrjhEE1bAmBL5Qx8fRwpquzHLrxRtEemx9
cDtKSC9ZG1LpTsgJtVe2wK+29MYba+R75G5V3laRDfnMqOwnrUebKPBjGEuea5PJlsXnzsjMK16d
xVUGr/epLC2hbjvNcIGCSCiIIUE46S715lMZx/UVZmTjrd2U0ILllNL6kJV0CuOhSSYZ2QazCMkW
hhP4AvxYhnIO/KdUiP6g0g755rpZT+286MShVYwS9oJdfwlUMM3bvAIHSckR9L4rhRS7Kf90VKCM
rTQBGhEep9uR1OrUJNPs/E7zpIobApFuTWX5+gaJDUrk1DG9xskjDR5pDKhVMdHUcJVJLUTL6sxE
OAhsE4Sm3DyWtf/aJpL0LVIov7cx2CZKb2U4KYUZ3s/apw4p126x1wbT3GVG6T4qAswj+v/5tvJF
dQDEbW01qnXPdTeq+67hee72SbBV86E51IVuw5Mdg1d9cJFEUWwMrtvAaCFXuRyEaBO435R8GH+1
dRchEeQHHck7WhGdq6dHiW35FKSF+inUuuFomEP8Wwv1CiqaYOVtuzIwrm1fRFfNqARHYDbqjRQV
HXJEqf2Ymbik7/xKgyuMVBcVabT6upQ2Osljr0b06Qc4dejDgsWr+mHbNlYIwH4gtweh9dyaivaI
FJ/+ve9cLnE583L6drmZibs+zqvXWKtQS0H2T+WmksYHvbbUY53myKMAtvJqisyx8tAhTbhX1Vr7
pKgtOeSg00JgbeQ5DSjPfdHCNHVxT8mmvW4Zj61lkNIESBJIherf1WNS7ixEIfdypbWvQp60ns1W
rh8DXTFvmUBv50mZEe0V2RNXZePJLsqYBUDNaOCwoVCW6ledH8PbVguuaF71bUdsJShQUYhVckgg
3cpVQq/NCTKFJzdZx4PLYU0bKSlKiNeFpG+Rqct/JQn50z7P0nRwPKMX2Sb2FcAsqqjFBAAR+yrE
rx36xvBNioDlmUpUb8Zkwkd7qXYHy688aXo/AR2RfRkbN7/tvBH1OHgJHmC3MXDapEkBmfbKQ2Ai
JeUGQXyseCeA8RuM8ostaZnY/Q8FLCXGcqh0LNVJS7GVXDQYQ177yHpicreVEJ7gmYCC/y7rtZM2
MVZNCLrQO6fj20Vt1RVkU7zyguApRHxNUT9bFRJMKmdIv+a1M/PvnKypyCUtTeO/dUueWYT2bin3
/DIE/UrlpzpyqCFh5tO8KxPx47Ktz4IHmaHYBgmQZVP0mdv9KWSn/thByCwi9G+t6KGTgMRcjrHg
WGTohoKnqaLqsjE3+bOaUvQtCihOnnwNQEdbY74t2+cmvPfdh6BCEam9/xcR8Z1UZUyzDVmeeV3l
CK3moVspOHhaV9BCjwhC3dTrdr+ThdTM/NHQz+LM7Kwa2i8oAI4YqiNmR3qKzvze3xYHe5tlnwdH
2a+bdy59sPOQM1erMXVVgTSO7CAMQJYBdBP1iHjF02pyup2Py8SW2mb9GYiEzBYgLI40aFBPcSQj
dkzovtsGnBz8rl2vOJwfX3DJWHHrWnCCNEzbUkxbKLb1wXcS7Dgi5XIz2Rk0HSXn9m10XVJe3Afc
WF5Z9QtOVgYxNIsOgCIUa+ahVfYorKF+o4C5qSX6dRToLZobUfWz6yvhtJq6EnDpq1kKT2yhwr7E
CvK9QaLHmygGEocXGeRigJV4jOswzS6vemX62fPPdh5l+hVnNoxhjy9qLKa1cWAzhzjcbJoD+S4K
A9vkJF0lP1DZg0HSHFcCT/vpUuDZfNaUDxruaAVgjP48aAMqZJmA59uAKqJH0IxghV2eQRAEr0tN
R8fCXfsJ8toUTwvsbPBqncHStAYFKmD4zcQyeKOEYRfR10BDvG6oAu/6Rg5fPZopPLu0bo8jK08Y
o6cIrNV7T0O1X4CL2BVC4Exu8USKc60h8+x/tHm1i3XrvkEz2i/1bj9QTCtLrZkqBv4+sKjVcjlq
/D9oPCHcWe4NZMWAI7qvkjw+9EWD0UURP04iEJqlHSd0NsDZHzz4ISvo4hAZw1OWg/01taAChh/9
zqGgNxU/0U8Aewj/U1AaLumuh5KI2R91BXwMMm1IfVbKs6xY3zNTTBIYAZL6+XfEFF+yDAx+BoyX
vg747ThpfisamZROu1ZP4FRiekUbmQeyNpaQTdHUhQxXA82uujf4fycpstp9AuqInpTFy2oEj+jS
5ayV+KawyycUxG5kqvtbRfdeeWTypJl0l4J4cADAfLF1ypqalBeI4SIs5sYW9c/uqtQRrigsFN07
lFA5WvKvo8h/AhGkuts1UC/M/uukFey3g0AQBw64ooKEv7xoFzeLzvEtW6Yui7k5K1obgybpmFv0
bgMqKx++yxGYbWsUK56HytLRZuE3O3nc6qY6v2PzDiki2WuRYNnzmmq27qN3VI64u23K3zfBZ/uq
vJOPazbIqry0J8+izu4mO/TyARCD4iAOewPsT6/3QL/oKoldxgWl3o/09ED7bwEhGM1W3aBpvl07
khYmGTUijjyTLEP9cBF7Xdnj1QQ/l67bdYIuvuSHR4oW9srHVJZyjPOjb2a1aw+jhNsUo1UP6GpQ
iKbm/6n5JT2V197JPiAhiof3jUwdhxLPxnOatR+wMFKyp78n/HSlnh0/8Cckt4Ib4qDs4dBhZifH
7XXsRAegczvm2O9uqk/rM7y4uM7izq5qxFHUjqcy17L/rAhoRNBAeIIDK47Xhri4ov6GMqZ/fjZE
JTGA5sUgz2QaFcACaFyiFobMafvdbax95X/DXnlnmv/cJpeZxVwKe1nVIil5H7ZxKXwqLmEhldUb
XHW6T+QI1tu/OA7+RrFngwORSAWtZgEVqBAZqumMtPUCU12bxMXUg4auUBRhTOfB+9HUPLy1alqo
4lN6AzrkhJ7zfXCVbc29bm6pc+2ir+1tfIuy/r8YoC4UXYNeTMo/m0avsS1fNxCC6mm68cqiyyGp
n5sotlYCLa7Iv4HM2Uy6iZ0gFG8ju9I+2zX0HXln0eOyAn0l0OKWOws0y/KBUmV1iFStI4+fgxpQ
Kp27cCXGUiZsncVQZ58L9TxNiclsRls9YgBDI4b/EaHXV4iELh2KGxTh/6svZc6SRbz+/NisMhgD
CUZhB1vR7kAbrTg2L6RL707m2cCAh4Q9mqCto0DhoQ+Fou5KBGUpBGo4tiKbik62PVtxmgHMJNM4
mloHGAY6JA6CjeNOevafkABxcHXRMUhYmbzFoLaqaoaMEqimzPZXlOQW8jdctiOIqyFFMG/lbaks
JLumdhZhdtJrtU67aPA6Zww6BEbRTpMCKuetQjkMB0Aam7TrLCQbkoGqrq781JTk+h+vEJMGFjVs
YclcrbNBYn6WeB6wMae3xVPt4u0QpZ89XaxYDS9sMIj0FlGErKqmOttgQdDavZhSpEipHnyqynAh
wfpUK7n7wh4zLeDqwlaEbKrG9DPO7hWjTDItzxWUjQDjbWjU4mPq7bTGBgvcb0etA3qvOf98Bi3T
RDFGkdFrFrM9lopS9zoxqM4QFd99qf1lpe7naFINvBxnaTmex5n++dnYpFzEbaagQWXAhNDwHu7H
138RwRK2ZqIFq4r5uQ5EuIeD3qDCYIJF8PECMgprraCycKab1Ij+P8j8TI+rNOlR3lcBO+jhPimC
ey2znRLu0CbI1bf/akTmbNnRloO0EBNMbZHf+W6AtrscYGldn49mdvaVQ+263kCAvLpV9KugxRZj
ZYcuThhPC8XCL5ETcLamLWmwmqCYhGlCmkuyGIbPo183SLP6WrSTK5XexOVBLR631lnI6SedLbVA
y/0WM5/OoTjpeKSePhTeTb8FAgBYcksP6Wv79XLMxYm0TUpErAyd0/Z9SGFppRtQ9XMU1JCl0bwB
VBduNCo5/+KL2byNbcv6E2w2nWmZp3jcMmd6+dgFPyJwSRlOj5dHs/TNzoPMJtAC/JggGN0h+vg0
AEDJwN8YugrXvdtfjrQ0b+eRZud37AU26gPg2nLtV2XznyPw+sshFgejKNp0CSKyo8wOODTLE62o
uN979SZv2q0VPpjusOviz5fjTD91VvpBJfFvnNkB5zZamQ3ghhyvr39GuXkj0//Auql/tbHPEfiG
/3fxZiuhL5GeiqbssqJioZQ5xLrbxLT2o/Y4ZFeXYy0d3mRXlsk+NswPxfG4L9FRbOiwFMpJwYkr
UbJ/s+QUS8jUPvHnmKdIPKIsgfRI50y9QhxhdFgBNXDDaC1XXrpj7b+B9FlS3ldJmWcNK85X7C+p
CkxCL9pvme5e+6p1rOT+Fzztb5enT53O0Y9r4z+j02fHg5umDQ8BIPwonDWQNHbqNt3F97kjbmIH
zU6Oig2J51cwgNUJaDIkngPm7Stnx+IKVYGIq4iIaB8zQjsCOO7pXJAWEgocvwfoh46VI6CH2Omd
GStrk724bs4iTh/j7CQeQbEDhVdV4IXYngee9zjEEHUvz+5iEHtq21BfAcc52whhruP5o8G3q9IK
fqijS58uB1iqqSCiqQiLDgqQ0vnDW5vExGSfLDP5LX5ET/2Ndx3t62Nw8k7hSwG9eUt2tm8P2FLq
4Ub8vBx+YXw0vxRbFzxXdXn+Cup8bRykJGJ8PU7LpnydVsFKZWHhGKbhoOq0v3SQu/PCHNLRaesZ
dUfqBM58H1EqF9bau/tPlvx+F/DQksFn24ISGJfl+9XA8oNK4Wv0QGV73BTDsMNEwxGoAbgTyhDz
jBGT+EzCW63vb1EhcfAUOPVwAdEe2aZ2uQvr3N4NRXarWzZCkFBpUR/Bqm7tzvhzKcx/qmCLyBpN
GGHNixMSpd5WxQyFSqVwgD285Ii87PFwd9Rj8ZL+slaOv2nol+LNNkqgoPchdUCTCxU/W5CaN0lS
3VRYTNuInY46+DozXXmWfrwYTV6Gf8c4+xxNBA6gqXGkA4z0Xc5r2C6NndOxVsBtGvpKdr7QkyGc
Tu/TUFmkuj2/h8NccuswUpzhCpGtrfULdArF18HpduExc9DyPknO5Z2zkAm+jzltrbPzR5fVUoEJ
ojnylWZAC3CUY/1Wb+o9i3Q3Nk9UCHfu01qtd3n1nA11diKNtB7GjizRiU9Bb3zTndSRwi1EdrTy
gu8YgO/DX2tBP54S74c6y9lE7/MFK6Y3qd4KDS3kp8tzufb355namGt6jjaf08jNRqR45K7kGB/P
oPcDmG2BEd0j4YPtdfxidJByBhiaOrCHVm6L1XU4W/Zpb/ng61gTWDRSu4IxOq2KF2Sst202vqTi
cVoVzYu7ssVXAnOVvF+MWeQapcgIjGJoYz/ak9Wj0xyAEAaHwdGQ83dH+1nehXvzYW11LJ0v2HIL
XkXy1H+YJSBlWgwYkJSY0tvf8dhECyNCQTc7WB3mnTdp1MIu0T5fXjFLH1SfsBToMFE3md+adu4N
SW2roxPriN4AQPoa+5AZ68hY+aSLg/sbaF6xDsqgksxU0xFWtfH2ewkAG0bdU6yWWCD9ED74sH61
B7AyOns2o2qE2quFmQFfs0TwZjMeUYK+Q3lh527KbX7r3uGblK+MVFE/3hOKLnBBRzvLII2dnSx5
XaFiWGKQ3G27vbaN9tkzWsab7FQ49te1CuLCEIGpUPNCy1IFBTHbKXKgjiWeeYPjB09D9R0O6PVY
W/+8ikji8TeKmG0LLHxqHzWwwWm818yW9nqOVEsD7dN4rjJEEDAJpt5z5SI73+LUdnmNLtyB022k
6qR24HHml1JtgECTvEI4CtKRwaBvI6zJKy8ESZXuLodams3zUNMBe3YXKX2N21oMm1g19du+haP/
rZdXZ3Nhgbwb0GyBxKnhx7DWVBKXARHkbXOwTsgF7LSW9v0mcNYOloVr4V282bXT+2mtIQpJho/d
Cb3pfbj2zl3+RCYVUSTq6RrPVqEIx5Z2oyxgaAA9pWS1MSqU0gaU/HMrP17+SEvBSPBlzkqFYtW8
jlMMuQmZhNKR0OtP+Afc5QZ2lyL85ue6cznU0sydh5q+5Nl6qJK8TczEVp1WuBQSvzaRWFlxi4Ph
qWvQBICy9eFhpMoaAhoMxpSov1f290BISCx69y4KYJcHsxiKh970BgOsNy+ymBDjkzbrAWOPDui3
B7e9TmN9X/v/atY0wEoaLzHtQyV+MPJuyGu0KLUh/xXQU6gTfeW1/vGZDDSBdQaHxRAqqer7DyP8
qeY6vfaiDnM6ZCXc4TXHMCxzU5hEa321pWVg8R5HXkGYNIhmaXGXGjYsFQQptMbaBViQ2lBRL3+c
pZOHciEQL2Bs9EhmqVuZWb1AhVI4gFVfBl+6DsLysfW8f57AqedhZglc3Cg6Nh1656jlDxDiB9jw
0LiilcEsztfZYGbHgQ85QgwtK83Gmn1DXwMfLvn58oQtxrD5IIxHVj48hwWkXbdUwIHajXZAE3SD
xM5aNjh919mLj4YgH56lJiitzcZhW1WXppVF58rhoN77DsIruIdDRN0jAgIJa+e9XB7V0jI4izhP
k6Iy1rSw8UAcNzF4+1r5BCP4KCvRGgZlafpsDmv+JXT+PV9vdWMEFMN7p4EomlYPqHxcHslSGkQO
9DfCbKn1ea+5NRKCjn6f3OE/sU1ukZFwyrvM8XZr1fAF2BKnwVm02adK4RoCICJataeFe18+pPfA
4raNgwT1g9hr19IuPegPl8c4/dEP6+NvUG2WFhV9WnlZWfaOiiaL55W/6ec+lE0B5Ryhznowr8cI
mo2y1g5fXCVnced5LTrmUVZWvVNIiAtHGLOpmfwwxkW1uzzApffQ+bRqswsQSCLGy5ohyGXzE+Pc
Tvms71AUOHWOf7TepN1atrL0Mn8Xc3baolhbx5rBp0xvSlxor4HMOyhDUG7eaw5FiIO7vzzKpcvk
bO1o0145u+VVfxzFOKQ47onM+u2aOIGbyIIfctyuIZHBnwgR4l+5jRcKlu9W7Pzmr9GDp/7A1OY/
1Cv5S3zqGas44pZ8b+zaK33fOMmpOhlH2tj/5tWAvIpQpmefzLvh/Yi9WEOntkUWMVMjeA0PMUTS
Th9X5nX5S56FmU2sFcRxpnskAn1+CpX8R+RB2InT5uA3k7DTAzKZu9zUDxGymchbxUWziW1z7WxY
yHsEWaLQBCAExjo76gw3lIDVih6vImxBgw4DMlnGPrDX94m31nte2JoE06CgmjqMrnliIkWDBUUt
Gpw8xDf62vMCJDuaf56WvgsyjfhswXrYJEC59CiZIWgAS66GuIqo5OVdoUwH9Ox0o9VDTZuVQldu
vkBHGVHaEr9UsC+R+mKNHtJbJoRdw3AFtNTe+q0Orowyglw5+VBA05cwN7uu9W5wKts3fpka8m6y
hKQNEvMVL8MC9lYpj89yL2dPl3/t0kdWDKCxU6tc2PNHN84RadEgOuwE/bcyebbUn8hmRPI/P/DZ
M3+jzCYeG3XXKHyb6/mE6/ptcNAPSNherWFMlm6zd3FmS9blOB9gLApqouoWOyws8+6TW+/QOfot
towbayP28rWUrrQYFu6zd2FnV7YokDfPNJ75ZazfelF4ZWMgWhr3gfazlZEBdUPEOKWVO2YB+2u+
izq7uoMS0aMBS6P/q+On97iVYUKGSCrONHtUjTb1Nn2UTij7wT+ruMnXrpylTXv2WedZ12gVMn0v
xq1EIMIN0cv7zlYQK2x1sXImLk4xIr+8IujUfngbFUPc6K2CLWEPWTLpsMlpA3Gfxe0dufKt0Skn
iZKfNhraynaeztr5blbOAs9u8iqnPewaOGLg3fXUKsULCgUrj7LFE+M8xuxa0XAEaQS+FY5/sg7D
F3jdaAXCoNt4zz/At+086N6b5s38nD6v3WiL+/9seLOrJtOVFvMnPuEwGHSb9G+5LyaxSyfv7ZVP
uLhaKENxyJimCSr2/ek7DLEstXGsoSnsbWTQsGG17eS3f3GenQWZnTS6OppdrTKeIM6ve0m/Lut0
W+vuTRYbK+NZnLqzULPDxhT0vaOSUGRdaChH+3T4WZVHQy5XHp+LS/As0Ox4yfQhCFQ8gJw+ROOW
yTMod12etoVUjrYQxBcZ+BfX1iwz9kWGVoStkxnXpI5Vum86+0ZOn3GwmIjMr5ejLQ1IVWnIGpAR
wXDOTq5RoCMQmujV53G7DdNk5xsrF85SCsWA/hNCmT0x+sKSS8iKUwKOKGtwjMm9lXETvqFNuJeP
Ix5AK2CwxcvnPORsDu1ohOKPSxLQLO9JI9uf+Bfxm51s6qO2afeFE9yD3cdG8/JsLr0Y3411dkR5
cqh7GKgAv72yDtoeg7BNsctOWHnyXlxr9SxlN+ejnJ9VBl4BNngPR0saHyHbBqPpvhXGKcZnAqHg
NrzNaklcNbD/V/bBUsvz3UBnhxWubC7CLH9muEWNcZM6yQENr3IjHSZmC6prt2vn49KhpQJ7AxoL
/gkgwftDyx4EZpF2oDm+rNx0BdKy5i1g8JeVT7h0vZ2HmW1xWh8KHNOQs3Gghr7Jd421ta6Mbeig
2N9sx6dBbGBNo522DengoUG/tojWBjrbk4peoT0jMdCpuK7sTvhbSn9CCiJug3s20dvKoBePAVDW
tiyDQAHh/H5u1TaNU2vs6ZJv+532pfOPOkIjoLzwU9/Kjr4tzFsxXGUrk70Y1tJV24SpacDCfh8W
paBQ08BrOBD+8dnzMxqG6teVsU3bYJ424KLznyCze8jwhGZqDR/ULxFB3Mr76fmPdlHjyN5h2pnr
n3BxDZ2FnC1Vqe0BnxoJPUmsqeWuQUQQDXwrPTUY4qY4lNjdvWp6K7fgWtTZyjUmQmBZ2b0ztjGe
YxUWCTlk70p3MoN0pcaSUFNKFVXAdu05t7RkaWVArzEMlbbG7EMiA1f1QchzruEFs41rpHN79XpE
KnVljEs3vYDkYILxAKQ0J/ZWkRH4pcXjFEW/yMu2CcJkOVYM5nZl1Uwn9XzVsDBoZ4BUMj8UTl09
Ng0dKxgar/WpKqbm/RHHEKc2/xDaVne9WJxCE6YQiHw49PO9UMZ5bLQCO7Lc+KmP0NnSoUZ7WUEi
mBSwRQ8WxntTF4iF4T4rvzUlOglT+oaBuUjajRVjht5+VXCbHttDi8mI31xFqYpIJn5vOGz2vosj
8SdzpIOc3pXpa10/00mMcKUot4r/1CUdBpxr/cjFm4KyhWygyUvHY44JQJ5IKltd6+nPY3NmyD7U
K+y4IdXfhB0Sh3KtfkqwvlIG9SW0Q6i+2XgacRlEX01wwjbDaeXTTgnH/NNqAAXsqflCU292b8pa
XeepzkzbWbI10/J7IYZtLLs3aVOeejCLkv1DG05xJ44rkZdWL8JvQpZtGLDMx/vzDhqTZuZDNIFC
ZIT69oizmuoudaY6r45IQ7pX001awMLf/LsnIppa8AoMW5OV+RlfWrEPSpJ0wYtpPCpio6J+bNnO
yhiXznTKqWhcQPP4SEE1Yq1ORcdxi5Ca8UcMIt9LeJ7L+xayHQLDmxS/qnRtahf2K6acmkbWrOsf
4YtypBs+/jvwQZ3Rkff2tYWkyif9St9OMInkn19cRDMp1LCIJnTb+w/J/azicTRBr0rrJA/1ychW
BrRUU3gXYhrwWYVM7xJYzC4hUJLGCG886aSrdtFuMXbYDF+UTbCv3xDe2nZYK0VlBdS8fVT25QFs
6Fp1YVqXsx3z7rfMdgx6Pl6G7r/iRD36jDUaLEGDLA8mExgbhvXqmbGwT3iLUOmELQ4sZP4qCTM3
19EtgmR7tB7tV20f78a38kU+GZvwTnzBfmsfP0ufL6/chYV7HnT+Thm9MTG9HmRYOf4yx/s8WUmy
1v7+bM0EUdCGMVeaI8NqDDl3bWWterEyb3+eJ2drxuzTXoQp86Y+Jt91LCSu4t1EyR4haW/aL2KL
dcPO8zdiLcdaWiCGBsAGVgpUPXV2/yfWkIkk9ThS8ZhycAJyH1307dCNs9KnzEcMurLLI1p/wS7v
2jelS26gif1o/Grcjs3QXTWpLu30OpIOFlZw94hkrtU8FqffgBxEpxCG0BwWbBZeiQD/ODhYsPaH
jr5hpBTyyum3GMSkTo85qiA7mR3wKMZaaZO3g5Nh1doOp4Ys/vIqVacsbr4XwdZPDE8q6JY9C9H7
RuLlCIaRmORBZe30zm+dOpA+Tduyc3djIB/TLP2eu3jBbY1t8cveY2AHhgy7HclxccqMgWmon9wB
fzI1TbCeLrFtqoZP6sbfW5i2rORSS5MCrQKVJX40RNHZ4sh1Pa86ZdAdHJGwyoyih4KPtLs8L8tB
Jp6oAgwFJOD74zJB6sRCg1Z3QgjWoXvdGL8vB1jgoZIGir8Rpl9wtrnK3EMHTbiAp/eIGe9iJ39x
b/QDLYxjsCaWsTAalJtYpFyklJbnTFDfKAYf12kDPb1qp8vRj7wsXi+PZzkElzRjwlJ2jj1XpGr0
fepldH4LCRl4hM/a3ltZrUv11EmC6j9RptV8NmkeI9GMCCShdVt9kW8TiPfuyeBSvpZP3i0whG1G
FSg/4PzYra074+NOeRd7ei+dxa6GKu7yGOxkz5LA1BC7Hnlj9L8ReVlZ4UuRgEryjOUBTXVitvha
LLd0yfJHhybOCdV6U+VViYtdLnsraPqF3Q/siV6gbpka239+icha12aGrDuVFD0EXv3sNe1dEmJ5
gqd6gUtX+Ihler72Gac/Ozt03oWdJSPREBqNr6s6da3iLvlT18Jf4/OEg1j7akv1wnexZpPZ1Toi
cqnQSZIBEt+ku+LZvBse4t+Dg/4seJ/D5Y2w8PB6F2++r+M653nEyRHY1RF2UruJWnSMqjpfCbTw
PifQhPoCvkbfZHZyB7rkqYkfj05JVSAujA2WXHsLqRI1pAbqNzs5U49W3KyE/ZO4fPh4HIzUA8mm
PjR0cfQohrBRDAcDIStHd2/TGvdp/eB5uzK9qsZbzV3LBxaycahEf0NOG+Zs67Vj3oARlQ0KsPIW
C6Ut8HM8cjb6lXH07rWVTbG4/c6izSY2C6wYTBiHTCHfRvRnEpRz5fQRE6PN5aWyuPvOAs1OswDj
FlfUug4t29sqSbfL8OZTv3X9D6q+yN+ulM6XFgyiejqoVK5NdZ4GQ/T1YXpO9CBba4/pqDSvqYIV
SdObb5nr+biB+L/y2Gz2PR4pK5P6YdnweaBRIeswkaplBAXff0MknQN3VF3DaUrl6Psmbq75QxVB
NsGVZKO01u/WNX8rTbkbM3klk51fTlNsuFuTQiK6cdyC72N3QR83mYFqS2Ibd77XngIlXUGvrIWY
bftctKOrmJVJK8cqt3LmPlvK0K0cnPOVaWn0SAHJ8CplQGSt78cxBkaRGZpnOS1OUraB+isGBJtU
sVb2+AfS2zzQbAtodZG4JfecY36igAvCyT1x1yL8vg13wbN7o236vYfcGths96V7Mx+ylZ7LfDrn
P2C2NXQjMWt8oC0nKRvyr72VFiuX7IeLYR5idp+nRo3UvZFZGGsE9UahqDDY+rcxElduWRzTQXtB
AB/Vb/HJiN29ZOIbWauAS0x1Zen8OanPT9TZL5mze20U12K1S7Hg5G0+7pSNeFGUbXKw99KzfpjK
9P5j9Rbct2uJxvyumgee7UkDcdTa83ML7u4XT3RoJD8NwdroVj6lPrvs3SSukIdMmOfdRCFGyvcQ
7tzd/5J2HUty41jwixhBb670LNtWLenCaJmm955fv4nSrroGXSJmZw46KBShVyCAxLOZmkUYNuv7
/z8zRa+Kuu1QNp3Rog6DyvyyQqTZAKtLI79uY/eHRkDaCnXhZUiqV3MV6y5kVZ0JeRN0pYBq1y68
xkY37Gh1CIIeI5tVphNvgwA4T1A4hmtGe4eQ0Z0ypVAxA/21DgS7cSYfxHw5GhFjCzLT9Y/4S+iV
duQknuYZfCCpyFyNzuqAR8JlVdH+cIvefw31GaZQ5MZ2BiSlhzoIdxA6cHS7sZtD7P8dewR4Pl4V
QyOpHLBJ0A6rIoHRRk5mDQVmEE9r0H9C2HyUIWgM4YDonBjyy/Y+3z697wap01tg8ruMVRjkh+m+
wWCfUZfft02ILBvUgeVLTZe5WNGAttBJWiVLC898jl4js/N6X/HSB3GEaLalgTHyR+8oi4kcnZb5
ohshHck+Yh/qzpezDepzQUDzGOnA/+s704TJyHeZDO7PujpyUCCG6fV+4qDfmafV50GuIruTRsHq
BIgXLis8ivpuqcOK4SB9yPZTP4RGxk4pEsT6ECcuD+NhDVCgsQxr3K1WaIqmuB/2rGrphzwpbZGC
RBG6j0ODrky3xxxs42CqC8GRp1Yu+H9sMm5JLNdWYsv75ZGzmffpJiS/f3oaLcG4AebzFQwHIF1I
wMePFlhMQ30ZJEgtmOoj50F3BAybJuLr7VPI/NbUKZQknWuTGsTgoGU3yyfBFtB6S7gmoQ9kdXco
p7C8jJtIdrVWCjtaKYccJ2cQi6urfS78AcS3yiEFjLoQoAJ1u/GAbu6AP2hed5feK4H6Ej3qPvho
M5fFuHkbya5+DZVXEmdUIqccZ20C1cXwKtnQ2rbjF8LAM58gesnwcG4i2ZU5ypeboi6OuAwejpI/
C9GrHImWaOCdiiDmWznbe8s6VOS3XMVPMojc5qYONbdolv06ZD/WUDnqi8hws1lLopy2cla4FoSE
Gvhiobi7aN3DwuP5HQdHjyG+DSXZ7WWJLIMUTk1xlg7GgC0bXX0HNZQTWkeKXR5E/hxAO9uXfDSy
WIiED/XrcoCnGsxe8QQtcJ9dpKeDOQo4aHpNw1CXIeUyDVJn9WqvE2RLCoVfzbbsIYLO32fD/HOJ
NMbOXlLhHx7E92NEh1WGLku6OOITyJ66G+8kdz0IT8jYO+mXwiFNNPGpeELy2FK8+lQ/FHbDWaPH
Md2S204sKHIRoigawjvqjGXhogxcjDO25pjyJV7s+g3CW1Bcwn1Cyypv1yivI78jfhW+bJ+Dm+/n
lWnq3KVcI6m1iG9gQF4261MnLHvGd/6Qrv21ve/Lo44a+gdCPiGyCaTWiq6zR2h1H0ITbUOe+rC9
HPJffdzS36YuT9TVbQUIzZVaYTm1gBmd9LGAWBIouVYZQtvD1zo8rSHD4ocON2p1dIJ4SbmhKReA
0eyGXv95tOMvOTxI9U7+AX2t+/pB9etn48f2Ov/gZrwvVPwrLI1gddbXHm9trA13fGi4+PMNDRT7
rEOwNUn7uBugm224izIdlyz2p75lRSfExtbHpl69Ft3ralXjY5PZdHC7W9VPDqVlw6vc5UUJtlfM
2lnqwZvjpodiGhbMpbXVl58j9RApB7nBiR3uJKicaP8vxRu9seRluDpLXKFmssLBYjtythpqdq2O
JhQz7e2F3X7J33eSeszQy7MIsobLDxV2SDpCaT4b9qN84lnRDwtmLk/C1YLybCgLpYbPsOzSu+K1
+dRXZuR3Huesp7YFtY6Z/BCOtTftWZlk1hoplMnXCtrERJSo7p5UlbfXEhVRLkO7Oqtn9wPzFr1r
FNisTTqVoJ9AUJXqhEvAFtcJJEqf5ww69eO3sDwk4kMEFb0c3Tex2NsJdFkU5c4ov5YCDwGEwtMS
HGZ+3woJGNJjUytZJAQM0KUZEORaMCbSC+eKSwGxx8laZIY78QeP9PepkmhffIJT1MrY6zTgzNji
BAsCZBXeNAhrWtOTDL1urIxJV0Gu/AdIQOUFoioovH6YnGkzbuW7FFDfOcOnFB0SdrSrneSpGC2o
kFkcs1nr5qcEpbOC9nnwCtLo2+lKDIYpbLdYqaYM+oiRNQx00wG8skAh7dRVShpDDgBtvSlCh8Qp
Ot1vVNYsx01/7MoMBaZTmcQQbwGYRiA1m0aI2a2famOP5Ki1Gj+3Iecmll7ZorA0GRKxShfYWnaY
GIRITBRwXu9pDMi+HRZc2aEQFFKAXTr98jGJW9NZ695wZFvzSnSb5x4LZW4/ilf2KCgdO6GooB1P
HqSFdM9a2U7HaOlkt2a+Y63utvt4ZY3y2oaq0IWkwNH7Rc3SWZETIvDLjhU0Ak/pC+eQmBeFFy+x
4+O0T14GP/4K/VV3ezeZn5lC146DQmoV44SObhugp8CNXQhq+jNe4twJoV9tbRu8HehfrZzCWIjb
jkvU4jt3TotgYd2P33qfjLRHz5iSthe7sI0v2VncR64WLAyH6+Zb8m6cBk9xiULVmJE8jBpxl0WD
hfGSCWKykFlkrPN2nvLKFAWiasWXxrBezlN2ApEx+MSki3pFVWFnu6C3Erfxtz8uazclCm9CaCbL
cQGjaQB+PLt2SSwN6UQ392PHCJiX5jZk/0ZQul2Db3IDCmWw1yPH3JxiK7djV0Z/l24Kn3if5aGz
Do9EgU+JcCNKiIvO+aub+PVTh/65zOvccc9Z6KLbGZawS31+j/4XKWCZJ3fh4wP1vloKkpSxTQtN
wqWFtAyIdCEVPIXWWr/13E9Fa8x20M1/uZ8UKIGiCkJ/KSzqR0JOnNqxLT/NyIWRhvfkzMqCsa4H
hUp6I+SQ2gQY1FVtNqCeTw1zSF6l+vlfrotCHYWTKugVYx87NJdCIdif9zWmSQdbcMrdsmdVlm97
NFeXkQKdSS2SgodTB5TjLeiOo0fXjI6ahTEzc/Yu0iYskkbWXaQ5GYRegyYwpLTdESq+a1A+1cBW
zdLPWXPUPPTOeKxUGsMNoNtZZTkU6qVHTQCkJ/YMnBnqhxmarXKGalZa29ubSE77xm2gGRkULkM1
lARVIQhAUf4G01JvEc3zbTMMJ02mfBsuz5WmTLB1IkrUhNZzCkvGI3jb738/HjTvAiiy9b7LYANy
GAfZIq9xchwx/osee18PZr9zu0PqC8f83ggqB4LVT9uLZAEbPXlRckvRCjk+ZvQJ6aTHycERPc/+
+jBb2V2LtHd1WGwUduzw9DeKSaytpGAGbEztLJNoFVJ81Snzk/t6zz1oFupYb70V72KvPDLvB3kA
t84PBTYTN+rAU4BNxJ047bVef4TzS6OmzqrfDxDXajWrEqCtyrEYAFknigIfoy5mY83hBEDa1loE
iJllX7a3k/X404WcaeVQKoRONw4UKEwTq/Pix6q3J1d2Cxfazn4BdqjeZOE3AwDosk2+RuIQVzCL
GWQ7DoNWAXV0K5khWJygzcpYJHEmNjaQ5qnmU5UTQKeou4kGQZ4CDqxqF5/H1gRzNZwNjpF1Zry+
CuXbLEZZGOmI8zLwQRP/FJFywPTQKuf2AG21eQl32+sjb8LW8ijg0ROpUZYOaDojyU3UMCHN54k+
KxRgvU0KOa5XmRWIGqpRQzJho8ud5wPXOPGZs+SzsDNWq7CzRw3KzwzEY62N8mT6JIVEdYVvKXsk
idP7hEMnc5n0EQz/UKGABWOsS4+CsuYOu9EGj45bWUtqE3kFaGJ4ncBUTrvE7Fu7RqHKmsuYfyRu
94B6BO9UO+URrU6ocBEC4dEiunEYZDlO8DQKe9mzbiBZ0JZ5ClvAg43WcVI45WrdbDTDLmbMS6v7
pRCs7ePJskS5NHndG7O4chACVvq3wYgiU9PDzpyT5lDJyuO2McYDQRdZtJLLDZnDsiBoveRQ9YUA
1/+rX3JJvr0/wnRFJc3HbJzRBOiGxV2EmiTEKrYXcTuHeWWBQpBaqP6bBhbOC/hQuyN6Yo7NM+dk
VvzaBIolo9mnPDKjMgZy0W1wg4D+pZhDyk72sgfDLe7nJ2jsnWR7sLsg3SO1dVc9QmyaWdVmGaag
pU/1XOxEQFiyyMhAD2YXJfac7qrhkde/pKDIZHxh8gU3jj89I8AVUl1C4RuOlFsGtTv7YoBI0BJN
aFOzW4xZp5JCFwgRlXWeXFAMo1ve4kgHhNgnrkPBnnd7a6jtyRcfttfISt2oFMIYkaZkfYQ1dk7o
YcBzDTCdg3RNEaB3zFpRvM/JJOARuaNDb6X30z6C/zan9r+NalQKbNaIrzF+jF8SHudDYtZnolhb
JegRPL1mNmevLLeGdZ4ozJlxlsQ2gedEll7aqz/6kEcHZwAZYFsveTmwKNulxbLM8o9pJSVlVqFC
22CphEBZMFO3vht7uOmcNaHsaRc/pNcLj7KlOtq5PbIeaaZ9KpvDFUIkpD2OGkl0DCfRCz3CJKjf
GZAIFgVErsVT6YDYz54/I+/BauJluKwahVxisUpcR/Isyetsxxbp9pJOvYNmL8QGrsV6t1nmKNfH
aNVRMEiOLo7in5HM+SV6hrevEeMoaRQ0KWMyg0oTVZ0O0zF8chKjzpJ4jM0uu7IvnUSYGO7cLbDQ
0QUtopFX1cAN/Fc3K27DcliIt5qmaG3Vcx6IWBW7pGKpZLMM0beSr8qwX9BVOhShqYAGNsN4d5Ux
yyW3vuD1gqjLKPdZxi0r8YetIjfHwlqexwN/rGaz/kbYUWL9oomZuN0jO1PEWCTtEHA8us/0Bo3K
SnPPGfdh9Lpmn7ZPyC0H52p9tD+AcXauMgyYGNGUm4gBlJHl7qwa37fN3Drr12aoqwXB6opva3zG
SUOzH2qLcsHQlGJ9K+o2RZhLafQGTrBSnQ11F/c5JsPf/t0qqOs0khljDtkmF3rKIJIxzGZMzG0T
5DzRb/v1hyLLvIpThLUoFwyh6KCCS3wBxZjJxdSZz8Kemx78tR3qVQdLX6IMCdqIES87I3HTuntC
/TNJ1mIL4J4jlRHehrQKj7hI9gyblZpgnTwKKlqQttQQ7UXKqdzrSeS0kEBIMI8NXGHEtKxvSmGF
NKj52iQ44w3EtPtyMEXxSQHVXbQ81KHLJY1VtayhxA/DfMTRvv7AFHCMbZsoFcn2jJ91UpXYa4XZ
wSs1TolVHYi31iAnYssP4KB4+SdnCAAsaRBH0i++1dUZWpQ6HKMOZyhrIdclngfwbvXLJyiXm73y
IveTqSSMh+ZmYQ9yn79tUuep02ql5MlupkGNLMXskzq2ceE3YnejMa1RZ0fg4HLzDU5vBky2x6A5
6k8YEbPrE2nLZhHGMs1RB8jQhiitWpgjRHcSPDK06WIWk9TLMdJvbe/ezQDq+lNSJ2eQ5LIBW6vu
IoB60D1U6r3Zr/dZhsIsWWKLIn13rp+Zni6ByI/Y83sP6bpd105kxgeO5/gZXr496mZ1bH1SLUR6
Br33XszA7JsO39VS6R6IPlmkNYMvgdmQyTHQBZEjx1TbORhOwYFZmvxkKY7oVnYkOqA+HkSrik2D
M40nxje/DUbvS6feJ64SqrGSEOf39vLWLAi9Tdlqv2CU44scNDan7rsnkiUS/uW9oWt7oToMcSbA
jyH8VSoS4SS6UM+k2A91Zf9fLpN6wNAsNZZ6R4ZHHvvDfJl+yjGtIj5hWgUS9KT7u31mvTU3azTX
u0y/aUOpcyV5/PWjupsfG6+whu/gNAUGFo+5xyIA/sPb9r6ZFBZNYAuUyhL2Oid5UL1oTyZJyDqb
o3gXujP6Nbu79pjvwKqKZD9rvbefm3fzFDih9t0pESmD6VkddGL5bU5Ge0lEv1gWSxdGb27SQFSz
b4zNZV1fCqU4eVEjVcSy0dr/KtgQorEgNGITzlrh5z+co7jeVgqnaqnMNJEExjzSjqKTOBrKwYiX
LoJs4O+2Gesjd3ADnuhS39qAWobTYK9r7pKqMKXRX/lT2BYm8NnsMMS3+Hn+OCSVyUks2cSb1aur
1dJlvzmbYi6JYT35lL2OLqqN1vK27FQwXpVuvw/dxVXuO3AcrAoo6HMnvWeh5W0P9/e5okuBeRjV
aGfBL5Dlp4grnUXFKKbEaEtjQTJdCRTDCL3OMl4f0Rttwv9WP6ne9CkOyiDzQUuMxjvbwNheZtcR
HFNWDuCyi1u7TEHUqKLxSY1gX8a4BObZj/0+2ol33+Eg9uYymct5AlZNB+OUWdP33lnsnjSt7asX
0ZvewEeNIerWzb+GTmtjvkX2451y1zhSsH0aGZecLiXWCgeVZpIqWQUkQ1IBc9T3fLKP28qa4WGO
5V273m+bJCvf+jIUrOlpwgtNi/std88LeI2k4WnbwM028OszTiFXKVXzmkSwEB7HAwZzgn43HIj0
WmSzqugXjaCt1VBohZJko8olXlzpPHz6KgX7/ejW6BlY/cRD6slepkuFOP5WBLm/7EHRRnZ6dgiR
pMsa1mE9UXQpUVVSuUXPCx7Gs7prdvO+wAA+RgtRsCncktkHx7jKdAkxaiGmV0QIJJs5DdoCycQx
sXtWXyTDqaFLhwXXdTVo4QDQ+Zshf+3nCFxUaGedGAeTtRraeRqrMBRD2JEWaMjXmMacX7uQ1X7J
OP40m6EsRCCHjOC7tEV8nsBaU8Wit30BWJ4DXSXUl2YMe1JYapzK186hV2OoyEye0VLamP1+cA1v
CZD0DZozGJi+sJtlWfCrUL4S3IYY86YIG8tDiFADHTTxI+qUyDRpiNHHvRj0zhAU9tRZkN0KHbx8
29+AFezQ1USjL4V6HAACJNgR7OHY+81ndO6ipg6UZcyJfSBOuITJUHXCBJGG95tWe4MCYreCaPNX
vkP7FqNsadzn6C1TWJ72zfNzZYn8+1VUnPMSH0UCohtUYzuzqpzlNbaG55C497HFD7vUAXhzP7Y/
5827cWWV2k80Juf8rOM50wR0WZffwKVl8mHB2DTW2qinoc80fRJIf6nefO/7n/z8aXsVzG2iXoYi
ge5NzAEf0yDyyZEgj7Bk8X7HOhA3H9arD0a9C6rAjc0KdkIM1BNC38QRwbTZm+3L/MPgTRIdafcL
hj3MMbJE8IoX5tzbjNWyNo3ybNe0/W99mTD8riR0QPUptpEdQ6dyZOVfc29hQM/NZhYib/brIoAL
8q/Hc8i0Bf4dyRe5kivuFqezGi8jGkq2hDno8sROAjJtUvWWMAbzLqSFiK8HTogA2hMWGSqcvsgo
J0bWfATFGSu7cfNRulon9ViExThJCmkwiYPiVc5N9afy0skmByXn2UEX0nQQD+VXds/AbVy7MkzC
p6v735eZDJk8LJbM45JW99TOjquHWai/IRV1c3jzejsptJFXGRlG4koRtWruMFlIPRYvWjBYZYCR
DzsuTfCpWtLeOPWEXpmzemC8sTM+hd+mPeur345erhZPwVBX1kLX63g8e7s+6EgtZC/GI58j41Kf
C4+/007y4/ipdQwvPXEemO2d7IVxqcjGfnD4rn4ChVE8piaq3MDbeqHNBtleha7pcceDqKr0/pF7
fmWMwqtGqLV4ICkHglfSvkdbEap4HguttnFX5CmwWpQF1IYDnNhsLL4WvOKL+f9LxfjXB/IDr1HY
qNOSlXhAZhS3xvheKx+2N2Yb7MQL9F/dC6MXmmrKcDTSJTqvWf5J5rkHfVYZTiLjU11ijyszi4ae
HfAFI6vJg95baM1o/rm9kNvhy/umXxDgysRYlHK1SMRE8pC2j1y7S+J7QwJbenGngVgcTStmN9/1
iGG3LZPTtHG0L9HFlWFVbKc+BDUS9LUqp4hDW5Y+QW7cmsOT8W+3iwKWMOTktQmJQ2G8ttLzIr4Z
1ev2cm47oVcfkkKLKk5VvSUTeiQtS0hteIwfFeC+vry/xjP3dbFzJ1YtDM5aquSnz6wBFsYrcRnp
vfqiVZ+G4tzgFxTrWSydJr+rB5Bv84zXiLVxFEwocScgcEH2NZJ0UCEI4C9f64ADu76JQXcPtLsM
g6xbQAMGOhymdIZB5FmsLp3Bevh5e/M+CM1RgHH596tPxy8g08treNRtBerjwll7E0R2zWQaULxA
6jOyCjd9Xr41ey41cwys84w+CsbeXU7X1Q+A7ERaKASxmtKwwFVkztWPTji1XMu4drej9vdzegnn
rixlVaUZHHlSOgfSE07kC35o136GWbm/Q8/D8IJB3ftXF2IJ+1kfBKxMRH/M4KH11yH5EdSAPMYm
knOwgSgi5azoFQS4EtJ0leRmt+s/h/cy6Ue5779hVr7eJ8EKj7C6g+wkz+yuZHlKF0afq8+alFU4
dGSZ6MkFLe78SLo6O5fzmi9/oy2eLGVrqRTYpKFc6FlLqk5u9lC8is7qa067oJoHbjAnOzO/LeMO
XiiorpZXt4OcLiRdoZh5oB9BRHqX7RKvfMNA1WfFQpmLtZuMJ5Ye654HLUzyBrsZH+RdbLWPhZ8g
Ow9dDfT+71KzR6mUWUfcDqTECzfy1TIllEjjySCVpVEz5RT5wrb05KQz60jbd10LhZ/lIWkZa719
+SG/qEBGV/xAhJivWTSqE5baprIpCud1+tmiZhdOMQNJL9XIj+fm3RJ1GWVpSeDTYn3En5dPk0XK
7IOHEN6pnTQ222A5JTsDcQUobhxoRjeoNSGF+HqhlXJZslrkqdj6OdSNlccu1IwQLxZqiaOpitFp
5fJdquWensnoqVFZ+QwSnG0ZpBwBFToikdJd2gTBiPITd/RBc4g3PVbMVrXbZ+n9W1N3NG5TRVoV
7OpF4OPSyU6qPKzK2e38m/Buh4oRVMysJmIL5CEsRTHSohh3NNA7Aefai7zBJQRVeFceTxzY+9E4
wUo+3IaGd/tkk6/uzGzkddjJl3VWpxqlQSt3s6MMLBoTK/e78+Kzetn/EJq926RcgiST+2KpcXD0
41yZ2jl7qA8GSrNEHbawEitBwxSmo0/jJ+4e8ozIxpfMhv4/QP77j6AyHuWk5UpE2tx+eXwgCjka
1ncyBp64rDoW4zB96DIV17wTF2xyGvQBkYrJAsILzjpMLDN0cgMi4TFXk3hfbDw9UoLJCE8SJznL
MH4Rh9Udq+mpUHN/++lm4ADdRKquQpIP5AgtSaDLT8OAdiplz4ffoLnKgEAG1tKyvvkAuXIjBgK2
amzqk26OsmKVSmqP5fP2oliWKKxp4/y/hKUlmoey7scQPs/JEz8xfFfG9dMomBk1rZkkEeH0rAEA
Zgke8sC64rfdjd8nXaMgJq77YcgTuMccKMcDyZ73ykk/JIkp7AikhA5rGv724/9ukMKUtZCaEWIN
KKqpiasqb4rGW1HROts7dJPkCK28/3t4NQpGhlRTOD6EGf15hIz1Q7ZvA5Lj0u3OjVP4i1BiP8c/
Wau7DLtvPEMahRxdFHW5QG5z9bbedU4ZyE6FymEH77jfhRhUFx/FH6XLOUQHrglSc0faqWtr8KW7
8FSjX9+wWQ4X45PrVC41H8q56EX8piJXzS5H3XiFHmT+ffuTs6xQANPkXdYa5LGqtW95uThjvZic
xtR3YRxYnfJzojDUf03/E6l7CeLoOLsjOBwkjK2BnLg2taftdd1uQHs/Sjr5RVevYJHwZZETkg5R
7T1OGPxiAFImaAWQ0L8T61B5lexQHq1yyp7VlHtJBhSKudFqsgDaW6IGQot5ZjUmMPwdncIgXsDF
kULgeQiezqB648EJi5FEzlEcUjWC4nToal+lXbwHCQP6KsV7geFyMV4UWnS6iPqy08nsVP7fh+uX
HDQzQGEdLAqiehFnNyUVuOZttjU3AUWKcUwgBYb4ncwnqx0IQ/qUEU0zwFencEoPtZbTCb3Nygto
pY/r3ByiMmCcLXJaN+BCp2Cq7JKZA2JgF6fmPM3+XKD+fddNX5YQqmvc05w/jvCfxaH0OuWVYZx1
lSis6mtp1WRS3o0PvIXA9kfijFAdHex4Ncdj7jH5VhlnllaaVjOB55oSBqVzdooP8dMYVF8TOLK8
2+6rz8JOtvWzDnqE1pr2k2YKrM9NPufG5zYojKqmOI4GMlK4YFATLJJorJCdbBfbmKG6z0+ksgSy
Vx9pZXv7WzPcIINCLVQ8a0GOUMab0qq0lBBt7G1rDzn/Sa0xvVXwrBLoH4pZGgQACB0+pMb+ilpa
lSQqVyKPXSFfucufONBVo8RjSV/DQ3boDuNp8f9h+fq3Ubpldm6gUoF0oe6q9zM6ZozT5Jancgf5
FGv7e/7hfX+3RO2kLAhKJZCdbNCaulNcwlqP6s2jEZm6rT9WwXKYM/RBseLa27DwbpfayHVdxjCN
CV8YtFzX6NhAGHh7abedy3cL1HMDimsxEkgWT16PQ3PACKeZr1+K7GnbDPMLkpVePWsyeuW1iLTD
dI54LAPCfJz5Jeq6rQ8S4F0VxAV6nFkX4ebkOQR4/3cuJYL2V2bL2qiGikx0kKQhxD2g6jNwpnYZ
juZ97mAErDm+P0Rz7yapB0Sp5BAKtVgp79XBcKof+xe4gYMV++mu+cbSavtDGvbdHPVyCNmMKlVG
7jqEnIUDYUMCqLrJ3d8TjGVuJPWGgH5XVkpCoFN8yk6ypf4kgMZPkP2ViKZyDuEbBX97Zj3MBEE+
gun7OimEmfli4MoYCPNrnj/zJjBNQIXGYRzU29j52w7d6GosBV/2KTwd3iO0vyTnIqIdAKTR+V4+
T3b50Lj9cfJZbvPtmZX3o0r3uEZy1cfyBKJLMnna32kvsa08KIX5fYbnDlfQlkoLqonW36jOs9ZM
wYwwGLWmijlCPzCk5Wj7THSn+JqeVbKtxO3pra62Oc4UZPufME5d3VC65XUem3qYRSw7K5bBGsXB
HaPGMpIIzO8QdRb48giOFMbTfNvJe99kCo0gNi53GpntE+SfcoymRuUtZA0CsW4m3aWqTwZXrETp
xBiwldlzj36yvPpSLt86DVTZp1zN3Gl+VWJXykRoHTMGry5lio0bQ0u6QLNSTkUyBEUYWtq7/DuS
Wz9IY4t8t3rFYTjwIKIrvcadT4QrAp28gcIa4WTcWplCp17W4yHRkCWRecMPjbdefNC577r0zBsx
6Efv0mRhPGgs/JUpgNI5QZzCnMTiIBSDvMCL9tBhdru5a73JZzmZlyGZrY9MwRIP4ZZlbJE1IbeW
tLSRge38sfbRtW2thxwpDtmO7jtkTxXEjCXIfxWr/6S6qQOK/x9cIGEg7N+dbrrBtefXuMIcE+pX
RQRt5dYUwtAChysDKUkgv7F0usO1bCqIr5BoYuwwt5hpVhJ58/w0Seggbu5CpbXC6mdTf/6XZimw
qqcBcoQcUu+YtDhJ4K6SvC6ozv84L/sbJeimV6VOtQGc3yhQn8ZDCaoHXJuAjOlk9t9g52R4YnT7
a9OKaaySiXT0/h+mFcFCbA9fZpRPSNcraFZAOzD5TNeWAYV0z6sQCkgw5NhF8q5mmDybnokQU7+r
nkavfgZB5Z41ZsBCRrrLtUmGvJlJjoP3iCtY7ECR6StOEii7csfd/b96ub+K8u/7SIFQh1n/go/g
RTfT1yX7EYkZIz64KbNy9YgpFOYsvZaEiK0JhfsE2pUa3q3UWfxRbNBiFyHQhFCA3V8S+oMtu/Ee
U94vHaQFGN4LazMpNJLySB/Ay4W0RfQZU1hW2aOxLREZy2VEJfRkvBC3eZKSzkUeSbck/SpILuOO
k6hjA1rowfhBG5sYOrgkcm5Qh9L2hKeOzASUD60Vg1xs2x5rQRSkxFzYxClJTcwzKrTyvcJK4f+h
O+r3EaT5cbiYa2dMJGuuys8WN81WmR95ba+jBbMcLCF9m9vvY4/R3ZJFrME4Eirl6oDkQglHopE1
ZI8J+AWTubSKKGe8uox3nmbFSYSqlQQFX7BcoZ8YP8sZuobBNCDxn2F36v050Rin8A+Z0vdvSgVa
nSKCdoC085DcLGlWlneykyK5EnnJAe2cb6VTW6BOYTbpM9xllcKTsG76AcMdxDCpGopv+Q/ZSpzw
jswKVAf9LIB80+b3rBCBtZUUyqidmFUJkZFp9M9iv9hh31hRypItYDzrtPy0kWUhVAtgJUXOigwD
gSzZIf2bA+PWsSIeuhaZJjVfKAo2MA/GQIVWMel2i9ANQjQAebuzyZjqxU+yt+/7H0rdv4+ORuVz
cn4codMIH5EQMPDOjM5g1WtWaDSkYPhLfrbO7Ezn7Py6uPVDec98ABkniK5T9vXMdTXpIySCMqUr
gB+6d8gfGZxOCR573kPXucXiF2QcILpmmUxVmLWkFWbOz5PoT01pSguLfIHhx9C0NyVqoiIIdeAR
y/qu6ZtHfkruak5xoRXOeicYZ/VDzTKUlnnsMcqV69MPqdNOQoYhfUX2+VGzpqpJzDDtQlNbWrdO
R8YA/YWKeeOVoquZdaOshP0enxNhM5EgJGzx4MHE9O/wXHiD13j9vvJUMLorOMfJOXUGV72MXkMO
2UZK6L7HKGdusdwAloOlUQilc3WUcKSIQc534k8/YzsBEzDu0yuhKWNlYhnvJ13+hJpv27QctqGf
ZhdCBD+Q6mdEG39oi32/spRr03WalGUj3H7JNM71d/mhc7TKTJ+gvnxEKztE60zQp8RwEU6EGoLN
e8G4PHRdkxsnVU5HPKRi3pnidO7y0Sw1Rvvm7cnM9ywQrUKol/U0qmSuW/Ymp31SgjzAs2ZVO+hu
gPVieSZdloZF5jUQh7g9fCIyFTNiWmT0okdmApW4PhtnnC6AxoleFjKUty6e7f8GN2QMITcuhvAY
m8yKpuniZ6Vmg4JREfD7eFFi+fo+sQeztcUdf4+JCdQcMd0L3ThnttKTl58zD70XoWA2geyDUeZJ
dcnGrxLDuSHv6tY3oFyoTOX6rCRCWGq2y5aR1JlNBWyUTfppBEVcxao6M14HutQpVrKk9CI5aVFm
ccOnQetMbr6vC5cdxDM8bZ1yomI480mR44u3GN0WIUjSzGZIMsggHum/gpmV8fSy1kYhU5+1ozKT
Dh1pbMAPPJhlfZfKtSnoX9SR6amxVkd5TGiSlId8wJdU73XcIqKw0e71R9KHndnpV1YcwXj6dAqj
Zk3sNZXMHQnzm9g/5OlZAzOynt5vuy+saIKubPY6kgXqisweKBB2l2YP7BfnQTHMYroqDACgi5jR
DJ6jlGTw8kN6R+h3VHtws6e/N5jOeEjowmUWzXNTCeARQ2OylfCrvWisb8c4EvTM6wyW/IQjBD+y
Vz819+hYhQqlamY/iOOFUXtGlMJaEYUds5iDmp7QX/H5o7rcQ1WQAU4sL9og79ZViUsO0T2YG1AH
7O3Vjb8AIRXezJ5zJOxPhLQS7s9PCQNfupmAkXvPOvOsEptBIYhcrcsqk3pX58y2+jpAnNDKLKQ7
dxJGVNAw+ZNVCmKefwpEQqXGcD35qETIBoOTULXufWHHH0hJb/uuMQJbg0IQLhP1viS8JyQ9Jvm/
yk4FdFu2zbCy1gYFHQvfAipiLKlzuhzCsAJIp1Zvgr7k3xmm2FyVwNPzrnO7LFMSIYOD3jRkNjNv
3mk7qDUwvJntswk7VJwVtcsUa4TZYfyMUhrE3mO7tPNzBDrinFDcgYoNh+Tlb5S0Nq85LBNYu7oV
QqK3jQZ2KzdMlF1icKFZp8qXRltrk1dm3Vy50R3DITVHldtFnfK575rGjlIJfSB9/J2xu2Sdf/Qg
8GvIr736NemKXBakD8gdHW2QuJgrtrcKRHv5l3VE2KIQR2qj9lcfJ5F81z6LTnZfilZ4p9oklyw9
E5o2wscMjmvWxbzNH/M/7xW2KSwSjTxMGvVyMUdbf0MGwVOP0Gh9Kxx0KLq8U55jK76T4WekmLpt
ECkRZ0OFB4fOqpfFh7hX7kirub5B1wsUiP1Jea49Jqcc63RQmBVOisINHH7ngri/D3SkFz3dJqrx
vYexHvagzabbgw9DIVYUc/8dMI/Ae4gi72QrRn4e1DbgZ/F15v9D2nctyY0r234RI0gQNHilK9Om
2ndLLwypNaL3nl9/F3rvO6pG8xTOzIlQSA8VoSSARCLtWqPkmbtc/INAwW5hGOK/tQsV7SrDLg6a
B57cGF/Lux6sH/ah3ieH0V+ux+/9jb1XX/XJlfWa/w8jW/+N2fARglGLrKG2jRTbzBowz02YFSHv
bPQiA9Q0SuxM8yMG5pyppC+S+3YxVsNMK88bnN23UJsLc15gtZFH4aTPdVDdAD32hITAjEInGk0O
xUn6El6MEyBVsHaFxcZK5T0u5g3HTm4f597pMbZZIommuOSkvnHkyeIxNd2+cquflxd90fmEdMHi
Nc2kKgrPacVW7xap5a/ow0jn1zQf3MuSLveAQJRgzqx8tdWFi+KkX81tyVu9GgcdoDviJZiQ4N61
cpCFDttZDcxIq5bBDPSYCZdIK4y0oASuKB9QwRPp8eoff0eKuwIUwLL58u1hzjN5wh1KmJ6rCI64
vPQpPBYNeJViQGI3f9nf1McVtDXzjfmaPpgB2Lh8yR5vprbOhAt3x071GqjKeDr5YoFGuweNG+xT
epQZ7c278rcgXfQF8lSZCJkQI8ULuvfQfKr8qAZJYL/tsZ0JEa5GHlfzMuvYykG5rrQBoHEHs3oD
ainiP4CKdKjqLCChz54rW+ogb16MM9nCxZj6eFkjHgTSXXGVPuV3xR5leTzA5ql7Kw4pfNT6WZet
WLatwh1haZUrKaqOQWGBmgoO+LhiADiPmWPqyDknieaMdeiW2nRnG8Pt1OGxs5Irs1n8eYp6P2uJ
c1mlZF8kOAZDAejDsebBsHIdsRZhwr6ikuqBTAb//czwLkMC7gA+CBE2nTPqe6aXzipLvG7bn7MT
FZ7vmeI8rQIr4bidIfoHARaPOUv1vbtGCgikY3OAefUbGVDpZix3JlawPyt41pOYTzaM1ntEfw30
8H87IMHegDdyqlYTm9f011qpeyUaodL17bKQbc/gbBWCYRm1ZaI2bxhEeQ7DKrNH3dgPXfOGExwh
y+iD5QFlNNsj6GIBNsxOfcqkhertivmfr/jyQo+dosR85o0X7+Zf2VE1HRZoQewmR+Bff0sD1GGe
YoaumXp2wA9kXxl4VZgnhUaRmAfx1QaoY7YMPMERfl9BQNgcK7QjsNtoxzOrZmDvx8wBCN3u/3YM
4nPd5nqe1v+xSuZRecu/hffNLZgCP9CbG93Nf0+8M36+zRAkhK71aF5FKBVc/grJkwpO4s/3dZzz
iJUllIFzz9dPmsf7R7VbAGn6qZN+l616O8w9O3bBBs1oHE1Dnt7mhS/6VxxkYAskQeSCBTaQtRZu
pybOpAnWqArBQVtynoI+GD/4u2L4YQ0KmpiODioksGWdJtvmD1BGmMBmlimWwdWwRu+ZwftAxmfQ
vztLbgH/YfElpyYTI9g/WL8+DxXYvzZIbldvfUp8+8CBsbtAfSPXiOzsBxky9vasGfmzNsH6gaAj
XTXe7jW5lhPueFNscqyD8DDdqPCJjmlQuEgjgKsUO/yEEngO0EjixP50VXlZQAtnudKBMH8lU6rt
C/znwwSzWetzuFYrThkz2fe9Nr6EWvhim9bNWGb7yzsvvgDUtgwCokdL0wk1oVmfr8tq0yal5moG
2tDtpgVUKP94Cvo/IhhUiFiEMLFrNEnKeawSiEivzfsVxjn3OFVjGGAkSPVSP32W+dXbi/ojUdCm
OW7MfrAmMyh7Y6eO9Cph4+vlffvi/4mrEpSHzlFVoCseq8L0VoleDQ5iR4PxRt62J6rDhyiN2BbD
EWlfTJqe9nRR7cUEb8fNlIDI3VL2w0qcvs8lNpx/9HlWR5QkGLOw0RM2adi4Onqx1rdk/KGy1F/y
56KUEXuJN14UxX8/86va3DAzvdXWwJ5OjOyZdsOSd8kZyTZO0INlqqae6HzjTtFDhkDgvnu2v9VX
+cvqarkzPY3PduEMTiRTDv7IXNpHQTlyjIYVYQbliF7YSX0B29Rj+1OBVPrWPuSzQ/5xXUjcTsFk
kLYdjMzAySn77mXxl5v1Jzrtjdvs2n5bn2Mg8MkG/DYPkOiajQkpy6QfzUxnBzgtWlnP3WwG04p3
HVlGHeMEumz+/ct7/rGwMzHCwuZUrc28603EOj3xshLp1mpnPWvH7I6iXB05ckreL7NfokzBoSRr
ynLVwtJ6T38DV+UHUeYdevfrwsmugZ2wm6kTBbLKyubt+7NUEemoWOO0txec4bi8Yqx8R7IsMMxH
01Yck0k3dtNInkkTAliWd0CuIVikskfJzcUE2Ag2597nYEexLysHbGoLQnGDYbIMjXOCW9Z2ZNAb
lRpBCQDwNHXK5j2Nf//D+26qpkaYjpfQpsBfFbuBkApfJn3FtVtMZKWL2xVTHs9K5ES7CrBRruaq
o7NmWF35lzS7IS6Qy8b6LJ1ZMNS2mBlkjT5ava596OmhPKWnuUIeeHbBlAWPn8cjNvp3vMsrlggV
X29gY7XIc9gkIFW/H0L2QBVEFA37dVmMqCofayPUYpqpUlsXy/djr6gtuKMAX20fhjh2zEFmMHnG
4txgihIES12uGGurw9L8CJ5Q1kZ+sXDzK4YGY8WTZXHJ5radrUcwz0s7rmqCNHXATBuAZvckHn7o
s/67TNDkWHU+raiXTelBHWs/MoAb0Y1OFXYHnbJ7ZTDAfjNi+kB3E5q5BUhF0E/h5gndE/W1KU2X
dLRxokZxL5/C1lfbOEwGFwCMULrw1fBUM9YsjR7kCUgh419R+JPMkpPeksE0RjRDtWwctmD5urrU
rIGNWhDWvxTEqtZy7EbJs7ylTWcyxGGOatRMjdFUDxZAuDWZ6uR97l3eKvHh5+rECDENTTXg4Itv
k1poWdOQXgsaJObnpndqCxyHaeo3yiw5lS+pG1GW8EAZedGzIhtUPFAt8eIRGHXu+MijTupVh1E7
qMRrUZ/6X1D7yJYpnFZUtcm8qBA9HXnSY0r2o7GnwKhCQxGnMrDDXdbsqbmTz6FKRItvFYbA4kyv
Ex0zbcWbpoLCYW32cxv7iT7+vHyYm/rCqK2aYFpRNTF+KAF+1ZXVogVApXaz+t5ib5cFfInhP46Q
oXUGNsG0DTFnEA1aMVJg5AVa36NLIw17p8w00IEkd5oeuk1a/oyo9hDF3UMxJzjM2ACgXFlMO8mH
8CssmkF29iF8K858KpqaS6GnI+8W4yPZ8WlFJgVpwMkt/gqvlyDdp/dp5qONpB0P+q/L0jfv/plw
/vuZcPQssWJtJi3I6H1XP5P5SkM27R/LABa1AehL7DWupqCxKqFJ31S5HsxaiPpKQYKhy9xyMX5f
lrN1pOeCRCOTZquuTV2EuZEUfAhxVB0ZKfxxjfdqb97kLPo9Zub3aRlKN87bztGM4ftS5BLV3dhS
ourEVAksKvkCRx+FeZi3NjpZaP1XM5yAc6RlkrT8xu2ACBMkmZrNVMPkL+vZqWVxXKXhhIWOfaMd
F0oSl0adLcM54v+NoJmfxAj+GwpYxjKEBkwN6su8axJdwIcegIOlD1RvSZfF9rb9WZNwDayGAfSq
Ds1gIBiuz9pA7ZSTMar/4rp9WpSg8bGShqYVmWpgxBy78WihjNLvre9DjSEWt/9puWpQ+hgHUhxl
8CUaumFBkW6xoRSmzkwittZZuWlk2aqaAeoj9g4j/ABxLFxyZ+RoceJl1XqXHxFkyORuKYymww23
qErh0Al+f98vS5nqgwZXyzyWGI7DcMAV71jgPYTVacA87f7yUjclGsTmzjmDYyHoTlGsgDSO4FSQ
+D5HL9AUyYZyv/RSw4LzG/a3CEFjUFZMR0p07n3nd/2vD9j559h71+/DNz51gTHzXWIDn7b2kkCW
SNxS13Phghp1dqlPMRdekadkbT0MqLqmlJSBm0bxBp5L4fp0dtHNhalpH3YqkODC64lWvwZV31d9
vRsacpiiNfKSer0zO7uX2OwtD+fT5gqO59BBcEexvv8wSM/7/hXwCPOVerBABhYf7cjpAY+yk8XD
X3JsH6dqImiCL4eivNj0P1Ylrk5iIH/jkGP/QZoQ3Rg7MJj+8wnOD1kMyVAblXiEOMIi0dkR02Eo
gImlOQvK4u3JTD0DzTugCcTFaN0oaKl3+WJ8qVyJQgXfcUzStOoTEwHrUQsS5q3GXqm95bb7nvhg
E4hwK8lb9M2G5s6AKnDQZFGgwStzhkd5KWNTjc92QHib47Uu51nPtGBQFSebVdeEWVxbGbq5RIw4
a5mk3YgXMSRBbcSTk9sE3Q4cU2DUquLfvFporv3/hypOXdKUlXFvQXOzF4xWLM/NTnHVQ3xLgnV2
lMO/U9gzecJjHBah0YSzZQZI38+OsVr3YGO6a6jqrd3oRw1ob9l8A9iYoNeJD7czltzVTVN79gGC
qW11dS7UGQsOte9jh/6DXvI0b1qhMwGCoc0pnP5OiTUe7QCVL8MkHRJGe1kF5EvaT7gZYt2pLOtS
11I4owTdbOAefFZTn8PUtRhWb58rYPD9U9wgUaJgX/N4XrqhwSulA6Eady5d9kY5BUvaPF++9bIL
IFgaq5sR3nc4o0RJ3SJu9mYOQFjMXVwWs2m2CcJ43QRzsM1E5c8xvTpGNoJg3he+gKr4F1q3Ui9C
qfCuRk0cqA33tPaKzJWe3tYSz0UL9yAPh5omYwMiVgyvgB1Fc8BwXuy61Ef5HVBFaJGDt+FZpSwY
53snPpLngvmHnT2SrGJLNOYzjOmLHbtF5fNaE3PXIwZOxtbpEng5hhv+rN1JdaRjNV/Ks1yHzsUL
OlQXrTYmJnwrNOZkh9Vj6zXvO2j9UEdbcF7v+ghDkDL/4wNi/NKqBY0CCVCkxglF4jhQ3oHtnjno
nPd0L7uvduUJXDg75SFzk0N21x7rZ/QjGccUqJnsDnleidZt2YfzHRBftKK2VsINUK8rrk0jr0Vb
kK6o7pShOSO8UcvrxaS+RNV5lfLLBtg6JbauGvgjbECp2IO9xJMaFMPPph2PpECVIDys8+0SwrO2
Oi9JgWfbUYm53fQ7IfRvwcJy1xYVrDpl2Hlg6teHZG/s0Z55VwBNbXQMHxDLaCG0Xspbeg2sLMnz
tnnLzoQLD7baj0q1mFD2Ln81k97Rund7kL0om5H02RLF9xp8wlMaU1jiEc0s6L1GmSC/ml0S0H1+
IyPa2QqKzoUJwcmkaIB7r7GkdXmN55epyneFkl7LMEJkYgT7FA2TVpkG1qSZo58B/w44o+UATkhD
MlG7dUS6zqsRtm2aX2rf41xYHZ550FKuukenKLCM5Cqy/7qs/1tW71yKYHY0uynqjiJDFpPwWzcV
bq3eqxoL1LVxZyaZH9lyMc6FCXctUrWqq5IS09AAZi3n1NdNWYL+y5QFt6M61WydIQmNcpHgxnRD
MWhIakCzF3j+euyrP9gVx9fjtMsjfHI1qK5JoKinHo3PlzdzSzfOZQseDmlBAdw2WN+y2sdhem07
8JpEjdNO3y4L2tSNs0Xy38/eqilKjaIZgVEGOPzfUV7u9ZwQhy2qf1nOZpRxviJBPVJUT5WpgxIi
OIZuhE5/oAj1I6f0ulu+o4kLkk3Q4twZDfIOsd8+1MfxZnJk1+5L/7F4roLu6AYrl8jC3hqPyJUT
39jnj3yQG7OZozMdRoxzcD6Z/wW7NDcc4guhI+NoGTCY8IgEw6Lq/ZjqMTSqKfz6UAeRX+/NBjPH
lYcAVrLjm97ruTTBvsRqyKhahxqm+NuHtGtsLwXEk5uNlu2uOT1MMShx9RANafFypc1gJCiTQ4IR
B6cPVRmu+0cV8NLahduUrqaNGrKiBjMpfydGv9PqHOzleQsU69U42YxkTtei3XQwkt+qjTr3ZQXk
j+AX+TZjFPUxpH1FX35u7XROFexGHJrHxEpfixWFPY36eq5ft1P7PVHtl8siN18tFMk0gkZkHLg4
tzMbhp0tKaalygxAcYrxNChFi6aP5iUlxOs1e3aixTitM4KkVQ29tW4ftXKV2MrNz4AonaenCNLd
gsKPXVzSIcXVSw/1E8Bw9rUfAkwFAxsY65ZRmm8ZlHNhgjOSzZgKIzZuFxmiYEA/dJeoO6OfJNq9
9QCYBADZOtCNde0DiuTcbhl5aXQanPskJDmgccJbNODGEj9y05U+lyJcISPO1MY0IGVyk1t9DXqg
K4cez8hawzWfbAXIhCx62HIjz2UKF2ViTM31BDKVrgow25aQG7VHkSD2dD115+pg9A89+gku6+qX
GTNuFc/FCi9OmRa6kUy1FQxuC3/ZiX/RH3ywMANAt7KbnmCk3Aidc+ildaHQHqzE1Vy4jUN9zVmd
jxj8fuJUJutzcYrQkejUNznwE6RxnWyDuAaeHf1Y03UGRogVaHXhTmS8HdUHZVKcJgxYe4zyh069
p0rxdHmDtl5k+AOGzSzN0KiYKVcao+pVG/tjV72XGRgJh+XME/W6sX7/C0m6ii47Exl58tE4cLa+
lnbgPKg1nPx6Mo1brQ+dpj2FjWxwYfOBMHVLh3XSUGUXY/OsTGkWhRDUejZ4mYujzYFJW3/FpFF5
HwGHPri8si0bfC5QuE40HLXSiGEP5whJ4qjKMd+EMUElWR0zNmyn6atrhXWycPALpBV0G88tSl+8
tMpbiD9rDOBC9ba3V4xofE/ZzkIYjIb44pgcCxfjP2+jeWX8jq8IpzKVXKsvwCOiaMEcUrujBR0y
5NpmrfC1pmsOYTm0GBItwTzg1GutPcX2bLyFYzylLjpGZ7ePCZoFbHZlL9Rtkt+FFrKrWF0qH5zI
HQqWgDPKmN/0K2/w8HW7S78XbZIe22pJvSlfSDBOqu3Wq658Uxa9cyJ9HlzskIzhd+NAsbEM24sn
lVBdsFW0LJUkWhkgMRvkVpKirJ0cADlO0YW7ZEjulWL8hsqmZFM3wnuqW8TAwC96nGyxeDTPkQpa
EBznH+amDyLU/WVt3cpoQA6DKLhRgOwW1AYn1GTECEFLaSSx1ywg+dmDdEwDqLbZYGogAQr9Xl2N
EmiLhjE/G0qDMm/XZ93ToFX0qqpZNDgMWZH3uWLpQ0JM5X2a9ea5V2rwHxljiSHKcK5R/1WVaPme
TnXvJcUSOmzMaOhg3hJDN+CFf0XbQP8mWd5XO2rBD0JujqBRjH2piM2ZUq3FimaxGFg4LHGifedG
fonW89pvDtmu9gdv9ScMlAIOmu5lIc5GfPVZvvDiNMgcACcF8s0bulPeyYtxFfnokruO0bPWeZM3
POXAR1M8Wcriq/58Fiw8IBlJ9dWOVBKk9RONTjP6ORN9F6rDlWJNPstzV8siiSvx9fn4LJP/fmbU
y7RJdTXVSNCT5D5e3sex8VeAFpaGJDe+4bNYmg195Y4uHCPxdpipUSMOQ2mDb2r/xHOPy7cZUPCa
W3nAuX6VzoN8dfk+SxTMur4YKeCV0PEIbkVMVS5+4acnzAXfjaDmDJ3yOLxKTTq3LJ/d+c8yBctj
dmk1o76Mxl9I5OZ8eI5uTAyt5vvqJCce5Ff9qzimWYwig4In5PPxsUTJ0xB9D/Awpqd1aO8igLE5
ut7dxIqyr8GFJLFxG/qCU/xboAjiB2g1k6S01YPGBLRY+raa3+bmRVlladuN4IBv5B9BQkxKSGhr
44q0bXldP1XH8DAEC3LFK3CwEi9+vmxztu68ZhvE1AyKwAim9fM+6voYRRUvppZg7EYG4Bh/6+80
p3i2EYCrwXCYwAz3vQiSQBb2f7xFX47QQCYHLEDU1MXRfWMYqpWQRA26uXCS5QnH7I1gcp3QRjVE
xeMY5vdgogoWDDaogIFctOtaDcY6O9ol0BqTJOiiGjMJ+S5OiUNWew+0c5/O9LoLldsptB17KYEL
TZnTg5Y2M3K3r+1dOOEJiLSrsMAEpVq5kg3dvAdnqxIUU6FhMysoXcOHm5FuhwWfncwd3eROxWUv
d8avywI39fKPPLHZt6oGS1kKeBhh86u2vltF5aoWgnbwrl8WtJEwgGKeSRIUMyU0D1GXxRT4MdnX
Jw5owZEkxhvZQPpXJ+azIMF8WeVU22OGaoGS59dZpPthPe+1cPbKGYBk8egbyfp4eXEf4ekFZRRz
iz1gflNKYL46Xx9ctNnti9sYM0nzT8Utfxe7zM0qh2Huv/CWjo9q5q4sy71ptQ20NFpIC1NTbIgZ
7USleop+6qT8vYbEJUbsUgykXF7pRvsE390/YoRXXgFORWP/x8sAVg141AgaNmhQANFA9ijw/+rr
pv4RJbzrY6OyZrVhM1MDKHIh+APZKlmOTITwjI/oamMF8ktBVcQ7liuJU4AHRSJkwz/RbJMwnjYi
CAQFzR8jg41RVfGpLvtYBoC8DJBtkOaYN9dimsh38gAQTAGfbTGblNCsLVxlvamdofi2NMfLZ7+p
YX8EiLZioixtug4Xq2t70PWq3UvfoAS8zKnsWDat0pkkYceyoiChosNW0GEKr5I1Ku5setvmaIZP
lsPlVW1s2ye3WXjCjAnYY3UM79HmXWTgWzBiyb5t5Mo/O4vcYp05i01njlpiYDTAmnIfqN372Eag
gf5pdt8ON+N027PZSdtvc1whnZs7LekA6TY5y1i4NqO7cQEUEilOqpoACCLGnHf8RDTkdIofl/di
44SxFzBUNir8FnrcP38o0VnLBtDaB0qBUsigvTSW5i6dbEM2jveTGMFCg37ZKONOx5ar35owddcm
c5tad6tEl7ynm2/BmSIJkggrFKWl6IcMWyC7Wq9NYmD44mccRf40LU4/yUDft+/635dQfAhsEjZI
f+AhyLTIK2z1N4m72Z2U/q8pAX/skA4u7ey3yNJlXdBfBswQ+sHM/BHNFf1My8x51DOmYNxF3eWH
7HZ6+S+1phc9NRWaFbOAebIM0KYffSZTMNEZWWiYL9jfUivdlVU+HW/D2kRP2W2TS8qe267tmTDB
WKPtiqCiwA8zupnztwpQKGl+HR7z7tXoLLdLfF2/pfn3aHq/fC02KvLYWgyqm8hSIOP0EaOdbW3M
QqufDUjWTyG6apHnuiHHbK+pzn+6XGe/9IHR0iFbGvu528mKHVsXRrPgP3BUH+QRhXvZDdlA4lRF
stJKR7egwLU1xyPsVuWUiizjvxVxknNpwqVp02UqBoZUdfi8PnL+2QhIRe57mAMk8aNpUcoDv6FG
nyRyr/hsf4FXlDYWRuCCSbvP1h959aKjnTdHNbHLZSy0WzbufHXCNSFhBsplpE+CMDUdS+05kk9U
yCaRN18VqiLly0y0SonlqdFok6qvEmgMK26IMr+3syox1ltKgajrbxHCdUDHl9IsA1sDps1gkb0z
rd0QNbvCkGnflmXBwNMfScIT2a35PMUjorz0esRIEOg6OB7oEABE3JlB1cPrTrJAduuYMN2PKQdU
NZGxE1SiCNepaUYCLz6rXaoQp1Fvi5xJXLONnDme5jMxgjYswzRhXg9PUX5tHtnV6igumMSSO4M3
53qyoFW2KMFcJsrSliEG4oNK6VwDPVPUTJFc7f/5q/dpUYJmhMRqTLOB46zanTvXqdvkoTNnp2ow
9vY0Oa0lU3fZwgQNmcIZ1lhDC2rcTwdrtB6GItqlce1dNsT/gyb+0QrBk5pWZWgMAh8Xlo9Vzngy
wP9Wv87H9IfmAqHyDeQ/r+RBInXLPJ0rieBZY7jIKjIFx9b5iQne6mkH7re/8tcI7thtFZS77DTt
La84yWpjG97E+UGKLHu1XvZgbca7w2FVy2Dc6ztl1/6byAFiQE1sM0zCfZneaCwG2Im0w/rqym14
pSGRDfZvn5xh6RS3CZ6KWDtXu2kKTb6HWe7o78pbHeC5Zp751C9Ofjsd1Kv8mT0tsjro5mOG7Onf
coW7oJjFpKUd7IjhJD/o7+YhB9+35Vv3FRDKj0ip3MjC1s27cCZRuAt1bSnN2CNMAra1YRzm7DFd
niQauakYZzKEezCMKuuWFbs5uD0Ya536yUDCvQwqtwYkRPOW/qhv7X18ZN/KexmA4+ZtOJMt3IYo
TZmVF6UWpJM1OsW4XvfAbsbwcPWkZuFVqoH7WbLczafOQqeNCcUhhjitifmfPszynLfAhkck73DL
k71qo3bP23zYscKcCuB0vKY+yjrTthIeKDNamKYyLaZiTvqzb2KHrFRANY4WgdOHLwSaKgBugNxM
TqC7qTk25qjgLyBdIPYTKUuuUEXHELMBiJkxjH5kiH7ByCGhKd9ypAm1MXQPcB4OsyGcoIFx7Dle
SjUIqfHXkKhXVmSpbs9qrzeaYzzGxClpHYF5MMGkSo4aTtYpDjyYYXf5YDdVCdPnlmqq+COOVNvd
qKlzj1GVMn6ewL6nUJCjWvouBwJpOx0uC9s2BWfShEsz2eFQ2imfbAaK1wLcFLTOID3twhJgNM4j
oFGQeTHbMhkiBmgt1ilCVLBhTYbK/qhrhMYHYDV6LCaHOsUBvJLBsP939sdQUSiiFFNHXzobdBOZ
GcxsoA44Rye1jXa9nt0VZh1c3s6tO4kLqSIgA4wQ5qg/3wujAIhx0Rdq0LMfa3igQ7PTKssxlFni
o30BwcNzQXAfsCbM4qHyL9xA9E/UOuFDFHh+bwm4dEOMGOpOkTv2ruJsRJEPqo37iKLPAREZSImW
3geRjEcltbgtdQUEg2FQTdVRrhbujW4PRZNgb9HKgz6zZry3Ku22L4Db0iTtdUcjyRZv2h7DBPYI
R9MCUq6wcnsa54GGGIgvFPPajHNMVEb1wZ67x3zKrjSaFg4K0fd1jARRHlvEMRA9XT7mrUAGxUeM
y6FUhnFjvidnoZmV0VFPY3TnRHl+p49K7tDJfr4sY6MyjxNm1MKEHCblcFc+C+kJmVAXoyjPBAu4
FdPALn+MqrPcYcXRd30McmMXn1QL57wESKIj4rCe+tTLgYmneqD/IP1tXv6LlaO8pKKqpXHIB+G0
0aBOyrRC1FNP5d1CoxsSxxIRWwbf1IlhAxoDo7Nizn7uq5G36yIeCAe/7h8TtXGTeJRcIP6hQh6d
nEsRYpzUJtWYIcwJ6rk6qbPRO3Gn+EUKTHu7+lnaw9WiG/uJmJ1E8KbTZ3LTDhhieJii8oDxwAKU
BJwv+n1Go78ChGlgID9nLnXyH6tvXslnRTbvzLlMwcr3DE9KpFaAzkiBoDsY8W2U90dlmIhj2eF1
VSdHRJYn05oe84odYmSv/cvqLP0EQXPMyLZLbQZEGJBKjZuuHju/zdUBjedpek2tXAOEL4Pfkgyw
/hHrHKNI6yBjdJQZEG4ghKPX2YdfbxMNTauCAemmqAtDonBoxzWgv6ddGsSI0RxtF76398s+kdGa
bZiLTwIFXVONuQuL1YYLEz/oYeTNhRQbRSZCMBbMipsQDc08Gpt8002D8Je2W12ot4vKr5O8Sk5z
46H7tCT++5kFZLQY1Wr5kFcfpiMyuDUgYKtdim28TVqQPAEj8yAnldpYJ898cHdXxzy/+MDWdpgb
LJnA0Gy2Ny1LgoECK1OyuI2mIYo5PjSX4B/DEMMydDqodtOtNJgXJHAV3bfNxl1HEAz2R1D/OVW2
Bkv0vdElCMhbd+QDTgfwK8iQIbf5eVcxr0WzuOGJ8pfhZXycgRYwu2Pz0cUs7WjZ2EreLojKKNK4
X7eyTI0OTSCojXKit2X1AZ8L/FzqmJxxFkG86bHMzxtHFgrK5AqqY612BZoqyK1Q1SHxrVI/SM5P
JkF4nqduydsmQW0xeakPzUOGXh2M0gNxDaC4HCVMkeawtno+yJmBFVF6LDzlXa7h5OIDO5nHwc0P
4XEAMUQCujHNNW5m1zoSTw4PtJmsO5cs6My0qEiq8io725cH4tdBDkAvw6dvnKI9kZISSVdKPuvo
Og12TVjNLY1yWmavvdP24xUm6EeXvK+/UbDy8qO5b2+M1JnvJCe76Rv8eTs/iopnZkcJu6QYDGQm
JxeFydXL9sNf0Xfgo/gkWJ6aU3FSpOHKhqn7dLRc285kaqTK1MpEWkFXwMTQLe6Qnkb6FA6JxO7I
FifY8HGYlXFA/2RQgwhpSI7ACHVs+nx5C2WrEW7fpLK+LHnsFebpdRWdEkxBoR3cGZns1ZM5OkS4
hkmp44UApmUwHOMn7ZqTPcSY0U0O5ZXeOsSjr5Enw87fuPqfDktwdJbE7m1w2+rBGo5eqDaOEr9d
3kDZKQl+TGmRaZlRIA/aoQ3vIoy9+hWlxmM3WNq/EoVhRo2g0PAFylFZqDW1JkKrOjyV3eOs3C0y
XHp9e8P+yBC0uxpImjdFBLCT1vhhV2rsAC0ZQHFXNv0NRFdXjQF7kt4srDt2RvY6zu0eYxtoL/XI
GP1lGDV1Mu19zvvEybr2EFnVTbPUfml/68MfU/Gyzr0bhYbL4hiXJ3UHdQaq4YJeshUlffbQjWhm
HFfZXeK6Jfh40IM/yxLuUlPWw1pwezwlj2WTOTphLu1vCoIsWT17/1glkDoweEIDnXe22CFgTGmj
hwVmDKx+2Fu17cNGuqstGXHaOCk4JGhEt4DNppricEaYVau9pDWIh1rmxmPhhNniXl7Ixq6Bkg/b
AteKMoATfjZ1SWfUY9uFmMroFuUQMtxPO1m8tDKTXWRHwPXH0IZ/WSbdEPrJDxGurLGs46gXeK05
ekLoI/HmTS5yXtnqJg/zdQLgWXDx3rA3G8Q4+fV037+BPlV7T+84oQof3ome5uPwrbhucyd9iIDS
HhGvAcsgqnK6q75PnuVrrUOD1GeeLBW6cSqfvl4wB1NG9FofCxgc82FcUmftZOMVWy/8uQixTbZp
uz6pM2wQSJCC6qFGyaNHE/D4I0XCNXel8jbc30/yBC2o8jzSQ8xDfABu61ecJwe4w/ssSCXNC4Qf
rXBLP0kSfIlKK8qY1ujLDW/s4xqEu9itT9UtiD+SPei+cLSIyfC3satRUqpBhdzvwC26SyNgwbNv
/6ISaaKXwcDQNeCzANT+Wf1Zn6ow7QhRcxPpgDo+dNPo01yTmIsNvBA43UgxI3kDu/HlJifxkGtW
rKPs04xp0CszDWqKmZhk0gxHKylPxBYgokbNJFiRXXOMKSe+ikmKoFmj+ogXrr2tUr38HtUq+6bQ
fJHmFzdu5fk3ijyhkxqaw4TackDjKgvKdm3Q6ZA1GToQamX+f6R917LctrbtF7EKzOQrQ7PTykFL
emHJssScwMyvPwPLd1tsNG9jb9t+sFyu8myAM2GGMU4aKWU/14rQrcJODmogObtjXZkv4WyARnLO
6tqTjXj6sGQl9aM5klxdGup9OSjdPhu64UCKCSDP6FHZu9FOiDdrSbmbTFo+NnjLurRI7fs6x0Y6
lklEYAEbxR98Yng6DGxgRZnflZqAYlaCJ0rdRZim6NLsVJWJa/bJKU3u5unPyJ6B4v1D4Oeudf1C
JufmsBzTyC1etbsFayiNoTi9+XRbwmdF8MqcVvrLfNUqUx3nlOTxXwO30oN234G6lmFlMB6A6Y8o
WI6LP++AjuLkXzQs9ssYf8dkTvBvzYiLvSNM3ux0xN5umt1W2tvVfb4IJ7s2FPTCWLlEtu8NCX9B
igKetuaEJlggn0uvCcxnxMb0XT5aiZMf82AQtW1Fktl/X11zpcTRnHZ4wJryOZPeWzYVb1qHoh6c
pKOimsBGvnlxTk5vMECQ2oDYxeLJR/yoYHUp3dE9I+xgHDNJ7aRPthBeazOomZaMNWrUna/ygDQn
nRZNFhhsgMbYW9XRbEJB22Br9N1QVjI43z/XU1NL5WfYj/Z4KR9AUQboHswD7m+bxXb8XEni3Lra
hHlvsXIARaFD9tDr9uiJUVrG+2KXB6KMYGuy9eJknBmqFIiotoXJ1lLB4CxtvVDXPNovngIaL5mC
kAd0aZkMPU0wr0ry4WCBwSsegcZtph9Uxghm3517OXbLEdNzqP/Mc3fozdpPWkCb24oA3Ub4KTiD
bfoumQuknMjAukONrabBMZ+A37oXvc6En4Iz2riMMFXGJMFoAfz3F4Oy+cQAMTF14AqHVJgSXXnE
1afnTLUBbxnw4CBv+DF8bo6UD9mbGlSv8t1/UQTaNNWVNM5U86SercXGIM7oAoKhBuqHbB4l33gF
KYQrWW7pG9ohd8Eje1vDN8IZlqhlHZ0iGYPK/MtAAqYFjZNPMKwwYBMx/U4KukBkSJtewULHEe8D
Ashv7jLlVJaVLMXAgbr8HIvKEQ/VbXrWlQTuAm09nKW0jdHaMz9k8GjMZHDD9K1snpV68W5fmkgW
l7iHZhbFQ4n40YRjdZxNi3jSpM5eTG0AiltGt8ttY3q/LXRjVdrEp/r7DnmMp7IeC3lkOImdVx7o
ARAkspM+/MWObvrJzximEAwAiEkRmCuE6PCLsqeNo7rIorBMQoP+H7nH1U/i0n3M1QMzYQZ6HZW9
8NuYO+ExY/XSY2ycJh9A674ItUVw9TySshFWcWMDeGinN+VBiuSXvO/uUhRS5jR5H0GUJHjWChTX
4ALAktcDis5oWmZpCTCld8UQDRdujTRcfFfO5wO0NQL1Io4UfsNy6LvsJADDIy/DcXHTvbKPdiJy
8a1HxIVEzmnnzUKA7wVNWn6EwXAI3wu/eQNmEzYMc9tNTwy5w/Yq/7YCCw/KefBksRcpzCFWCwDq
dQYA/rP6rD0wfNo6UB+lgyyo+W461ZV6cl5Hn+zIaFrY6ZKrygm04MBPbifiNNIc7m4fbmtj7eJO
Of9DS31OKpWxGfzSf5SoL6Re/GBSF7ONmO1N3A6EFUA1TI/6MfeLB0CmiWZjlM2ItTou55ZIXlNL
M5Huje7oK9+Hs8pS2vvUCwNQMXssbZHdKSifGek1nqniIeMNJIkLH8XXG9QwZ5NJ+MT5ubonmP79
ggHqoP/KNuWHb0Ak2OM7PIDXUGCm22Hsb99oco5owbvYMNlUYgrPyMKYHLQHMeKpQKFMLvG0u6oZ
yhFhrC0UFDrvawXMFfXbbVViZnCVePz+jPwQA9WwLK6y6GL22Bzq87k4lLOXRGHsztHSCqxSdCTO
+5ShrEYhBuh2jTkCOJBQ5BqDiTLtXIgwiQS+22Q/ZfX4kRuwN3+CmmuYcwRyS2XHvlosfts+z4tw
aIB5Zv4aMRnLuNiwz3w1KTZ0S5QsElAK88P83tVOg3TA6VD+wjvWx0ygeL9y6ypVw9Tw7bCXeDUo
Vkm0xdOVNRDi2QfO9/3cJkFlJYLS15Z+rMTw5ZUBhYmipRg/WXT6R5eNTmzWblcUgd13/+QFuZbF
2VVljCQZDUwrdVifxiPDLd7YeFiHwenR69wqdhAnvtzW/y1bXsvkjKzHrZUmhUZC48ddjGmu3aDM
1NvJiVE7Y6Vm+0a2q30+yKLEbrOLvpbNh3u9amPQQzNAK7aZga7TS7jHQAIA6UUPGoG22JzhFdOo
TvmAw5Es84p83kX6z9pKvduXuSnFsrDnBN4JQNFwIVDqojZmREVghYrfEyy0ea0ETswp7Q//ThAX
/8DlWI8po7hoxioIlWDWAYCejILjbOYQ2Mf++zxcjMsVI6K0lFgOkb+yfX4MeN01HwS1KQbIEN7H
wb85l0lYxXvltKoGlH2dhM9kJtneJOM5SXUv6UWjXexrX3mrv8+F8uKlGNpGRVKoIQKnnN5JhfY+
5eTj352Esyv0YNSwSfGFUlQQu1Zx1OXBamNBJN70TquDcBak0xie14jhMaw/Y+l+GlAobFHLsH/e
Ps1WMPmtCCbhzEfOk2SoNMhR8Sry+7q6I1of5Hrx0g3GM+a0BC000bmYoa30YEAjsukxNrob0tYF
8KlLQqDSAnesE1S3NjPJ9cnYL1lJiuIORT2K78RqTtH37qxgvibCbD6wAb62HgF58eRGj6pbeOVd
3zlChD3R1XI+g+ojBT88pkdHF/jcJfBHIj9z1Tv1GXMTLmODBVkWFj1E1a8tGwCkG7j5UNkHniwn
V+qVJWqJgYOXxc/a0PZtqb/f1pptETYitKmDw4nPrbQQz1XgFwNhbSiPU/mYW70gOm9FL3AZgP0N
ZL3XezmlKhnLrGP1cj5aR3nfnbIDqodCIu9NMehRY5mPyNcbHIPZ6FM0g5HhL4yvJEAJFPQpooWp
rfsyV2I4XWyXfijLFHzp1vxgFg0AwnXn9hfZDLlrEdxXTwwl62358yTRvjpiYx8g6DJGz8EZKjCt
rQEk0D5i7V5hOHeY5780LeDOjjFRKaN/p0hpVOA0DoPD3modcZJzc6h21VcGb0sA6XX7nBv+A6Jt
xdDQHAQhK+c/FEqUyFoGC1kMxq9N5FC1T+vHcqoFDnjjk10I4j7ZFAFHC0BzAPOr/tCBOmcYsuAo
LJRzscoinzsmqPBD1TkXH2fof4HBBtT1YYUR9vZB7hBGqDS1WCodcpfUEc6VCBzw1pbNhVh28JVf
pO1sR5kBRdGdwRsOd+opC9SgP+zF2GvsY1ydEPgiGjTF0q4gJnu1r6ZewcfCTMVBMbIO2H1q52B9
Q9SL2vhaQJfTsQ+Fuij6JdxdqnhIoiGQQFKDRb5US/ZZXAjUflsG44tE55hc4Vj26WJZ04DB1yaM
jnVf7TW1ermt3VsPfyRljMwRYFk2RmIuP06WoPNK9N7a2aovA7IYUxYwLkYQ2hVO/qvp3dgA1lnq
EEc8Zrc1LoY1L4JNL3TGcV/cLQ5KJaeaju/F5lHTAxsGaFz7mbwwgsUccyH2QVRx2FKRtUhOG1M9
TmXSSSZeYT/S/ilaStc0BPWrDSePY7GpGt0CPDG/H6MkSSaBIh0gCB3xydh6MmlOOinAGR2m8Foa
8CQNZSncEiSSgg+6McmBJh7BGitg2/AjOLfcjg3VJTvVduNQfBiG5Ggx+FPT2bXC+CCFxWHWtPul
rO9bUYd9K8cH4BL4GrBaoGBRkNOluIpGMINW4FAlmSt1hdeU9q6U2nkvJ2HpyDP26eLxm5VKqFta
1ntTDl9oNH3X8/TXMigCv7NlPWyXF4NTOsEfOMcNpLRCi0to9kyJXTvS1GECsW3CWnDj7EI5n2MD
hFrX0R1hmEPchZdynyxaGKMQU8+OWqCApiUOOhpOqGG0pVL/Qdy9kMc92IZcppWZJ2yRd3YlBMFl
rx1YbaQORNxyW13CC1ncF62tpZyiGrIaST6CxMsvQkBR6G9IvzACODlagwqGjE+bCo+5YUNr0fzK
t1I0LUgzqY2Qnz7OLjr6rOmfP8J02m/Tl/ok3fWFK0s+0ifgwYkGGrbSm0+uMpZtgOmWH/BbNKVJ
KXC6d0qtH9uxes/KKAY4MkjROzodJhWlqdpqT3To9mRM95VeCzLSDU918Qu4d5/cdEZf90m462Mw
whFSJc5clY96V4sesSJJnBumhl0UQ4SzJtKjFIOSeZA8LRJNGm4Y5MV5OM8rFaTS6QIpc214i1Kh
tS16xG7aIuMo/38fjbP50MSiz9ARfUfBMjtilywEZTe1iFOMRzN8vu1qt24NS/wy3iPAzUaAvgyd
emSo0kjScIflrskDBQJoraqPIZxEuGnXgoAFDMA0OHVDx/Q093la3QL3eW1IOzLTHUAaH+mS/SwL
SUTwdP2BkKdZ7OrAp3gdtsgYRhK214HQLiVf4NIOIcDGbt/ZRjJ4IYPHToskIwHhjSXtqinyujwP
UknRHprG+tmGE6DV+45iVy1/oxMMrc+kxUmr4blPddW//Uuu8/rLH8IVboqiQS/YAkFIx7YaJ2xq
kPC+w1ybpALt/bas68T7UhZnySitKHVSUEZG0rql1Dvd8ocFIMR4UVyrfazmP27LuzYDyMPGM1Fl
LJJercvGgEVe4C9QY9FDZ8ay1FQu+zZ8i8fajYU8gEz9LgPgpTTOrpVmNKUsrlntVXpAHuzXeJMF
03HyOxdt7GgnlMju65ZEzswnWy6n3sJ9tv7kyV7ia6NjoriisQf7TxGg5KamrG6Te5iNGfir+xbS
MDPjdVkG0qS70kT07X/e/mxbdr7+bFwmUWCzeMhaZn+z7NX2D2XU98O4vy3kOq6yr8Xe0miwGBqP
rRDWc67KE05Dlje7+gLSZqdP34wZ21/Qe1UlfpoJ1HHTr6xEcuqvFIZR6WaH1emqCEwFI3OVCKtr
A5kMThi72XhFQLuvcs+JaBOoQKCE6aG6D+/oOdbc6plVwDCgTXoHCLbfu3cgkLcPpWt74Xfv9rVu
mNxaPt9AzaRoLKYe8uf6VFgvaoj1dPXdJgWAa0XDiBt6ciGLc11zrcQjnfEJkZI4bXmkk+b26BDc
PtGG2l9I4b5aY6q1FEbMyLKXRo28HnSG6aS4uSQFtyVtzDVcfDz+GZjB+NFixOV1O3qwsAh1N+31
+85RA0ysYv67eMz98HkS5pgbfkTGsjleLGDDwuAEZ3AmxY55ZUMx7eJb0Vle1Jzl6r3RNEAeB9LY
BUAxX5bRGQ1ArGBb+faxN2Z3ceyVeC6Tt0vTTlIZ4qn3CVQ/Yn3JcCW8tJ/JwXpI77GG4dSfnIa6
05+6ZjfcKV9YviumWd6oXl/+GC6bSVR0DG2tZz4V8DJvfZA8tW54iConeu2OVofN4tBhs5M1urGl
a31rj/97Z+3iJ/ApfycVSzUuuI9cRsVSl512Os1gsL997ZvW8/vW+cQeyJBj1yQDpIRYJtQaZ8hP
VSYsxm+az0oMbz60GaUYvE87605x4Yu+TQCtKJ/RCa33uWM/6aDiKoxvEzBYnv/dAbl0ERyyeZI2
2NgasuQQVstZzZuzHtPdbTEbg534XOhOgpQTtJBXBNJqXhrzUgHfDJxu0l0cSdWHhQbvQZ7AdNZ2
kfJcJnWaOMmkgC4p1bEw3o9LfRjMfrzro8o4tlK4iN4ymz9Ll5H0AEKDsdyz778qN8pxX6fWAC1C
yv8he/qJFbOAZVeD7hnWZAluezPyoNKC5XGCas8VJiV63m1rVpi86GyH/JK9xh329ltXeToY/NBv
B74OoDoA4nEy0L/9qkRO9b8P80Lu6idwupbWkqJXGX5CegDetZsdExRY/xvqkI1X8aUkTrdatStB
+oJWT1igo9qE39q83lu94UyV5Mdyt6tN8r3sQF01Lek+tpPDbaXbsqr1SblccyBtW2U1rGqMu6ex
DO9HRd+nUQX6EcDg3Za15SjWsjhFIlVoNE3HbjXUXENunKoBq4kIAGBjdPzyStmRV/ra2ZJq22xy
x6rd9JUBwqXecEqCdtd/DMf6pD1q6N6xEmzhkZOkOtJrBD6K22fdtJr1YblQqHZksPoRv4LNoBkY
GImrg+V1PmvogGQWlGfVP8gv1hK56JfkSk/7HBKnpHRKs3MU62GSKJJD0YfcKEyyK0ZFEuMHSHn5
YYq8r2tVwuoTysyDl0n3pMWsJqODKUHJaB861+qc0hXNTgvFcifU+3JS2shGpAGm5qB6+Y7Nai7u
9L37lgFZE1FckEn9f5zR75NyURzUM0ZtsS5m/YFRQr9/s9lhI9MNH2239dRjSL3Sj5/k780LgALu
6fiPjOY/P8Dmxy6SCKAvQ4V1UlNaHropOk8kQd1C9IrZts3fYrgU2FbHsgDfI14xZuqV9WNlfzPj
H7dtgvkS7pUpA9MLvQmwMalokVwaJrYGrTYDCcQuM3YA+EKbQFQRYwpwSwJn+n1E277rImsHUHxk
u3EZ1GXuJlGMTf3WV8bCU9r2++1Tbd7c6lScoU+0QyjPoJSd1WK4rgdc80x+pnEqAHvf6O3A6HTA
r4HrDSk2n9RPRNWaooqtnWTsjeNyaDALAQx3jBdNyA4AFF0Gau1EL6IGz+ZnW8nlQoSGYos25wtg
VzvlRaqNQJdEpK8iEZxm0AK89QADs3YgpQQYPZpWrSnIrjY/0+oUnGqoJapQcYP+YpnkZ6yeOemQ
nqdBUGJm/5crBVxJ4ZQhBzFiLEWQIrfTHjSip2SoT5md+3mpfbmtd9t3ZoGSwzTRHuKrpWYLltgl
VaMgaq3mLHUSyLTJLJmiAuOWTQE6DdkfzoWBEe5IWM3O9VlFt5nVhhQfEwKy26SPgNo6YFd8uAch
rZueU1e5t7InUdfg6j6Bh2ebgMYDqiT+yHfAjFZSCm3WEbzlKjCW6CNWckyTkmOmRe+C+7y60E9Z
bKUVaTgmYriD1lUYt9YYJgFNzdKdjPQ0yQZ2y2j+FOfZS70s/S5vwKtZ9YZfDVrqhLFael2jnTrK
Rmqb4k/KVtfNSWtdFaTFJE1Pptl8T3JTdQxZmp2E0tqTytJ8ImUxetbYFediHGKvHxZMQqD76MhD
LwedNYDYLG4iV7bll7hVGG5SNjhWPz0VRvxHj9EkJ467j1QBiN9Ap8c8zTFjNj2UmvVAUBUWhCHR
5XCht41pq5oRIAxm40QBap6poqL8hgSN6Gj/M0CxazoymcZRoQyNtFPwxKnm0//OYI2mE6aggUgF
NgOgMnGhfIlo1cs0l3bgXfaWuNlN/U+LaiI14j3ApxToD5EBL3nVvQRzXx2W5ZiAtngGakcmo/Fv
RaJhoY3LAhufaVgKEjC8F7mzKFE5VplB8iCS6PTdMsrJmessFiZ6V81vPMNWcvjuQmbpADZpTGln
5diwapWDVYaeDqaqhADFNX4mS39srdofLRE2vOCEnw+nVRavlpbU0ASSo852i7FxMMAr0OmrkIDD
YSYeNQUEVNAbclFHS7G1riVKHmjaUxF3zoAJQz3xbruV66SVk8Jc3OogcwaMgZSiQTMA3dOPujPb
yzAjkG8p5tvsFX8WXlZ7oimr6xIgE2ubQOaTsZwPv30plsztHNlYQwnYkJDmxq78pXgaA+B4BZqn
fDAIrwK94P3t025dKWB2gMsIHBf08Lnn7KhXAKhehjzIGjmwpfEPNRqPSt0KYt+2GA2ocsBZucZ4
69vJivMQ+MF2kdmHfBmAUVSYpaco/u3zbGkhipkGZnmQ5esGlxY3UpkCKK9ESUaKNb9csO1iZvPX
20Kue3j4VmspyuW36qa8qmpMewTVX1s7DH2aAJSkcgDUgVeNKKpeP05lgv6LipFJG2i+V2NCWheN
ZQUm2GB0MaCU7BvwiIGv4tyeVewQi4uhVzkEcE4JNFE3wImMf3Bq0ciZ0erVGAelpB26GNvcKh6N
mfVDLu33YcLr3MSat+BWr5WECUWDV4EByECYvbxVaumLRvM8DWpTX06NWaH0qtG0+DW1chE0cUXc
guaWX9JBdZB12y6tMVYUJ3X7WDd67A/2vWWojt0P2eH2b9v8aSDeRPKGWa2rUJRqeVH3Q5QGlZoM
wNgBLCJV0p8kFgHgXusv7uC3oKsuiqFTq7biNLAwSzPHhVuLNmO2JCDSIUgAZhbTpFwkKmZzICE4
iYO600vHSpsXMnaCepxABn+Kuu4SgMBCRmLZd9ZSfW8a/e32FxGJ4JSl0wxQ4dA6Dew424dS4QEh
WaSQzIwvHgewAsw4GpaBjqGm8grZFR12eGIzB4sSamvK99xjhh692pgmfxMPA17nzpfiOK9CZyAQ
AwgrD3op+VoQ66s6kMgz0/q0SLWQvm9TGp4IYAmGvV0h8soNZoqlOSuC+kOhToQ+mps8Dc741eiB
sYFhKhfswABCFyFhXldQUZo2MdmExXkb42J8+2FSWxqPREYUD4Yz23ik/uiFKE2XrnDNe+MLstlU
hByQJSEacE+EJRyXNGqQBf+FEAsUjBLdB6yAnQGS4k6i2s+Gn5Yv5HFZd2jlTT31EeRRZ0Err9zZ
z8MR1FCAapzuZqB83baCjUh0KZCz5rqo6oISCJyDaafv2oD+IT8ZgP0qwPGlCJ6WGza3Pt1n7W2V
GZm5UZmDKsXBuDxQW9uP/SJIR65rJtCK1QfjTc6MtFQPa5xH0YHB2nk1rhDwAJhzG1CL1X9VXu1i
ZGYUVX83HPyFXM72jFma9TqF3M7Dhjdwx4fuPgKmU+MB8/CZgNOFqo5e7UJFlDcLj8zF2j6WElpm
EF1+zAwCTvbKneQv2h1W6myQWvQHGqj2u0h1mGZwzu3ixOxjrz6mVGeAjI0glqUwPdt13pnHToi0
INIZdvErMeM8mKnZQkxtguwwcstOBGq+5VAuTsIl7LKah41FIWI82o7GsCU8jQHr+OlRdGkbTvNC
FOdPorKJNKmGBXSaso9D080w4joatjcl+f8eQy9Eca6EqlkpVx1ORcD/mFn7hQox75hm3VIBznko
c5MRsHskiKGYpC2eGWsMCFbBj+hYjvRLvJSzkVauz6RyK4kI0XI3RAkEogmoT4YDIEGXPi5q5Vr0
ayqEPNu0auBl411FsBTBp7HQO6oX2E8MxvZZB9heTPc2yQ+3ffDmoSzkyfgLp+OfHHqvt2TuJ5Rb
JzV2Ok19GGTNUXJAKZSB2eD9KKK539TClUTOWWW5ZIQSetwB+ApCzKrm3rj09waqlvUyC/Ksbfe0
Esa5JyDn2rWMpcWg6x3AqgEkZTCdSPuCzZLKMQPVn/d6uB+io6iMvfEiRixAT5m9BTBcym9mdGOo
tKWGrzfXLpmd5dyA/NetUMvCSl+j+9I3rHaBSbkO0mp3+5tux1WsqCkmlkIgmjN0JBN1OWU4tRYY
s8PYjfH8f1GPuju8idngNn3xShpn61FMgKHUQRrqAxMqQ8ky3+dAFvxlLWroFmH4JyG9uq/jaXwI
p1LUUxaelnMEmOmeIkzTsjSJHmoFW2WDo7wyOHsKfpoHUdFho8TCvux/bheDtlxQ0Ode1coq+ax1
KOi1fg4wpqYzgqK+9EGhVjuWKJ3fcgYQhdoKVkMwF8ErMm0rDfjVRbAAxqmJj9LwNjWClYttGSCm
AXUJWHf4ZegpU5O6kiGjXCaAaR5QhjbVp9u6uRVRwR39twzO+pdM15Jei2H90gMpngkGF28L2FQH
FZ0bXcbSn3Y11511agUiFIbL8FK/xm7lGl+xrnamyNHjoylwn5s5s4rakwVuRwuWxplaLVmdPmR5
gdrG6Jd/Fn68U1SnRuO9fK520S4SkohtxT20JgwZW424R351TTeGeQZeQhIk75/YEEHCfEr7oT8x
+tYyIMS9faObn2wlkMu1mqzHYHyK8o2i3M2y5eqdCKFk+5utRDDNXOVZiaY3NXaMIOIJm05Hwx1C
TwKSrB3QI61cUZ99U9FX4ricizYoI0RGnQSGed+QByWVHCn6efvWtjVjJYTTjLyjBmi/cW3kqfPo
K4YyfsZelTrVoX8FZgJ60iLNF2kG54jVKWqyIoVj6jziEh/0vkD6xly17BLwtOeB+io4IjNWPgVT
TZXoGMqwZDxSLz+bbVUjBRYbK+yNPoMpyX7iDb4DC6kvCfFJNj8aY3kjsDVWILsURkGKQRIZ9wmw
Fycr47tsme7aafkHmav6Wwyf5VVUy6hMhyRAHdbJ1d4lKhUY1FYGhKQOdWvkXXDlnGZkU2MrKRjV
AuwAunkjfc8X3Z0n6g8dFfW5NqMVKq9w6eDvRZ+IM62QKiGWRyHsP98oyu5Nd0DR4kF2q924r70h
ETy1N+1ZYzV5Q2elZt4rLo1pAZAHl0i9GfidiV/nTzawuBbwmWXVIRE5RXUrB1kL5FRfplIvKWmT
BHG0aLpTL3rkGtMy+JMCXqQhA/ZKoY8AmK3HCQTXiewVdodRP6M13KQeJrdkZDFmaGrYCKa6lypl
8whMxekxnMHGapqqjwr2KzFC0EiXMRAiR4P4ZdmmL61iyoFW5YYjKVPkAEaUuGpFvlG8f5ylbnon
B3iXW7Z94+eSaewqvR98vW2wPMLazW6vztObEVrGy23z3DKY9Z1wBoNOkA3owg4fQc0OWqt8taru
V6WZAhrGa/wzVD1WciwuH8IWUBIles80rHJU2wkL513a7aad4mL4DmjZe+WlGE/A5d6RfUYcNO9+
idJtZjK8J0KrFcvc6C8gEnNaXjVpCxR/ZrVLYNQv1ZC4FEx7mn6WlUhgvlvxkJGAodCN/FrmqzzN
0oFHvYRFAUXIKbPWkUdRyN16la1FcFmS3Mhq1fcEVZUx9pTCCurmaJZA18zelir2SySbt3Vl86G0
lshiyyoCG4OlD/0wszyGuPUjUOvvx2A4YfKsC7r3HO+kCOuxjwKpW1eJEIm+CetOXD1xy0SOsZI6
sYeKrbp67wJIkq2vWx7mEdgwhEcxBbIXxX+RWPbfV4dFdkXHVkPckqPG09ButiNfcLKt0Ag6UNA/
AAxNBXPvpQhbTkolVSxE/9a0gJleAaK3N94SG8jJdYIx4v5OU2sMVw33BZH3c9V+izG/cftXbAWa
9Y/gvKKmJP0il0oSSKhWxGXzVifRkUVOAOXflrTla0zgWWHmAfAuGN6+PG7ZzW1uTTZsQq48EqeO
rgOKYBYR1Gz6GhN6iohmAgSDj2a5MiRjUqMk/hdQWOvMvuSUu+InPTNEFtKg2FqfQM1MwZLnqu+Z
J2FwZvZun/bTxHl3s/4ZXAJpL6NtFQl+Bvi7Bw+kP/EPCePiSIBQ8jTOkzt7sp95QHo8pU8qNj7A
rERFe0RbWrz+EdydQ/EKlJvxI/pF8QYZTVxL4NrlrbC6FsEpUNbUszbkTITuYFecnoEBFxiPyIiw
/pgoO8mlfnPAZasubnp0JskRsy8y13Prsrk4VhaYauswGxXMICVSfHBXObqvB8oudP4rYjCWtd6Q
x0+hYPowMlLWdmGIFoun7q0DG+EmZ2UfitzEVtxaXfBndXjlico4ytVQhSwShHft+/RaPMHhH6rz
cCS7El6XUYJJ4nmNbXv9244+E7iVXDCt9hWgHmCvYIoAB9myr0+0PqZfFqa6b+1j7NujIxwT2VRZ
rONj4Ap/I2u4dBNTXKl918DfS/vZpe2+fGVIclkgDZ7Su9HXyisDEa6hSCYXS+3eMKIpgyeuEvNg
FPabLmkiO9m8TkAM6azcd01DUqkAiTZak5Wg5J3hNsHUnlj3YwZgV1E6+mHEfPBjLXBDm8qzkspO
vvqIimVhW76E1CQ7TvPg6b3sLlXmxNaIkTZZ4OK3ncFKHLuElbhUkyKSTxBHPwzqNPfts/nxV7DW
v8nf1KfF7Q/goMayzD5+m0UZymYsA1g6Wr4ggcWW+6V0edDUUeqaOIjr18XwNflliO+UXDBRu6ks
v6XoXC67jHIlTyhPB5ECCuY+czQRnvjmgwwztP85iM7ZQGenbd7YEMF0pUv8Cryp+8jHYMYZKOKD
m0X/BefgpoKaAEjFniSbOOVixdhYfWiVRRpoevemxQBw6euXLqoE17f58DNXcriAYbUAkbFMdn+k
9+UCdBtJUhwrq3smEXbYrdIlWXEOB9OTu7gHOECRObI9aM+3A/S2sjBIJBQF7CvUL/A8Jwned3Fg
qMY5le8tOQvGKPeM6R+UTE3ztyAuEegxFAeAeNgEwZq+lvwwpS+hmgseHNu3auloiGCs4ZrcY9Bo
bw16meIl159tdGrcJoqeuqHaldUXtcuJE9qLB8ATv03wHIkjX7EyUcNtU4VQQsDKBOzvirLApIrV
Y6AkBT26BvjF6rtBowJ1szm4/e0+S9l8/MWkEts5wOoURlguLd2mVZpqaR8Hdqkc7CV5mg3YOv4V
QGeou7tklPcpVsGXuvjIJwD1jLVXDgsGbQdnCLNdUoKkiEToZsmYucp+aaQJFst0bSU+1xX9MtAZ
vHb2HVT0RbYzkLKQkTjTOO+RaTzrk+kTBWO0ZiRwoFu+xTJMPHMAYHWNjJxIjYQqaooJsbj3ST+7
o6yJNOX64WghvDIURwRZsNFydq73JAJygBwHBC1x46SGd5O1Z2xC8c50TdQaEqetvir5TsKUjFtj
+E6kJtenvPwFnAegc9s2QNWPg9lO3WwGHpgseNVstMwvRXAKQqoWAMmJkSJBI+9sBkdzekw6WCfx
VJPgNPzQyDSVmG7oVcyCGYXhDCbACdLxy22Fv3ZWF8fh6wmj1PbRbClsMEUanIgQ6pqddURPLXHk
nopm6zGSBwO6NLBLgVxGBIzRXlNlzEcCd6s7651RBtHcpP4MCl53mBYT9WO1j36RSGt7f2m7HFhy
ZVh+SxUZK3gSSMCKkOaHRqHxfrbKEqmc/DqUPVBLLZQnpkWZQBPc5W7FSCYnENXs1LJC4bb5VY3N
izXTL0XRvvba8AijJQh5quWAtOihtSkBCFe2K0Zy6k11R4o48RoSq696NJc+GFX2c2vjN2MtNwaC
jrJgh2EapN5VC8yjY3j9VRn61Ev1QXfsrAaM0Cjdh1WyR5HNn8Bc2caj7EXxfCpy/Vywp6pdE9md
jR4pPqh/9gv2+r2+Kt7mBZNzLRAde7synX5qYl8i1FdCuFm7frYBEFdOGAPWYxC6NeY9jaIHY8i/
2PrYPshloXlxT0cfSwhfq2mhh7C3/gwl/K+An1Ge6fgmR5NPusFXyx9TG520Vk0xMkoZl0lGzzro
XrG2aX8oc+5V0dLszFou7uSuAi3nkJ2VEPgs3fJxWxm3FV5HYQtQrTqizaXzDYdkKBZsowQKyk20
WIJIp95tEcwHXavfbxFczCS5RBVb6dKAgNujH4A2U3+FFjgd0taplJzb0q7DFpRdVQGJZAHkVufb
BlURdtLYYOiltjKg378YtPHm7P9Iu7LeuHFm+4sEaCG1vErqVnt3nN0vQiaJtVHUvv76exRgxjKb
t4n4G2AwwDTgEslikaw655SnsCKdtlcrYtXAK4ZFs5Y1j5J6fpyG/NnoaoUovGza0PzbsMC6RWAX
BzIRY02sRMPx4Zn1sXIm90C98io2zKguITQxQqHg8tRJMAyAWFIUDzyU7pHbEZyhaiBrVSaI5QWy
HKvpL6tfoDtSFnSV3x42VnMbjDScTqp0rmw694ZFF2n1MnEXhESyYoNN6QCsb2VzxfhkrrG3IhyW
jKWrm8xolzujL2MLay5B69JBU73T/rRNFj0e2BoPYmMo2Tpn5RBWD4tF1jRqXtwIcKsaXPSg+GJY
Pnm2fo63G2TPO9Bn81f7QjvfuYP4YhEtD0OoRWwDFCh2oKQ2uWFnHQoyn+1YZ3QNyPlMbtJaeUSh
p7EiWVfaQYs2WHd67G06ZblxWNK0CuMa4p5DxtNrtJ5vow4v4OPkxtMP061GxVVa6t+7bxLWvOOA
VlFtwDe1yf0wDT/MafiktYXjm7P+ee34r8veLV19yKUZqMRBl1o8dteY1aRMsWUb0hycxKgCNHI4
GWiiqXAz2fm+6bL9a8h8G1JxsoOMp8U4bufnzDmW7J+hN3w+qzaNyo6Qws91Ted1oQPmX9dXmXUD
TZ4gndADNFdEIpWhbffuEgEuzVauuTDUVPVvzhbk48q48g2t/+LyWkUfkcUC5NChxgouNwSvhF2a
lRxKumNZRF78kLZfWfnz7/3AQktXKL3+AYoJ06bPmYHOhvj7HdpqAMkK8c8vsVJcVXbn2lsR5oxm
g54uqYMHuA2FpGSCkhyx5qvYbkHYI5EO3E0IGjZFVlV3EfEKRYpK5u0AqYBY5G1iL2KpfimdZkgT
ICxYY/ipdjvW4ITRTPH+kO3hvRXB1fWWx8RosiJqami2xmbzkhSxsWmN5r7DiBYg2fnjHcu3G5iw
fFZr9w5gkkXUdkWF9ov6j3Xu7qdOU3EOpH7oIXzDTbYXv+CHK6mMqSesQImxBNXSHKEEkZmfLo/m
T3JZPCrg5v9ZEZ5PLCGTZQ2YQbPLDoUR3xeG9mkeoD2ctOtPl6Ch8NiQ0O7QX57Gvy9bl23svXHh
YQWgR75MJgAkQ/W7KO97kgXmbPhxpWq+dnkuccN4G0HAwM6LtcGi6VXyXHt4s3cqaWyZw+PK9weD
ALCFeOamJNO92MxwnCQAE5ESNxVrGv1lhLTv5VmTDQaZGYsin40OB2IvR4fYNunyGY6RfsjdT26p
UhqTDWVnQOw8lNRLTLK1KSIH0sR8mH08PcJhVsRB6TBAqdrKlYi2Iq6sKUvb1EaUBGK9OSHHdFCW
k2TutZG2/rWwfcHu3LDwLqzLBeVIYkzocdEWN7GRPBK7/+iMRAV8kU7aztj2+85Y2q1WkWtDEdUE
KlK4y2QDP7RNq8h4qsxsY96ZqXlr20BNo7owos43ei+4L3/Xy1Vx5MryOvupE4KPQeYxZZoBaFeP
doFDcVdCZ3IElavxhsADuzw3net3uPVuAoVI5Kz/jmyi1tXM4gA95r9cNqGaPCHeUKvKICSMyUNQ
OrLltz1W13wsFYfSZSugsL9doobnrG90bB+2PtpZdTAz3U+y9nR5LNLH0usSAaH21gytFr2l/YTm
CJqGBMlI/xm7DFGnQIqyQBtdCI4+6ZV3Irr20Dv5tWUWj067MD8rjK9rp90sxLgfqab4LtmRvP8s
4Uj2HC83cx1zrFXV7WIDg2R0UOY72i0KqD1XIL9k1qASgPQRqOD2GUhPY3gEjbGNC8AGjFm58bF2
TbQuc7UumC3tZmYqMJ1sdXcWxZe3hpvVxD3k9y0XUpq6+4nx6gvnrSJ5K4tduCHisYSsCJ69wjUj
NYtpJA4poj77XGXXWl4ftO535dWK5KYsCoMqjUQ/RYrdFr0IsvtL7moU1xmvmf28GQZ/TInyAbg5
o3jN2JsRvGLtaVcwd6vTUHoca6iSdVU4aY3rG5l577iTBewj/dl3XXJonfz3OKqyuPKB4iKKx5ek
24DXle3qFQ6u9bg1hnSsiu+5wRxF3JR6B7RcsDQ4d86glrPGkPZJPRydDvnS5GkHZLFnBA5kvxXb
X+L5aPMGPBhY1nhai/eNTcBu0bomjwqHrA96TsGt4laWPPXtuHxkdpHc1ImG7lFNuQQVOlg85pa+
QpE/RnNpFA2M63agLZ6FAxL1cRWHq2d10OUbVNUkiSe/+VAhrqdxbjdY1zyCoPvBsxY/z6nP6beS
xIo9I1liWEK9A682G1Io2+LszkbNq4uK6nMe2fbI/XZ2r+YGqdbLEy8fzquR7fedkVT3miXrTWQT
4/4fPX0xEXxHjr6Jhh29wxLeT0BUgZR7BlartKl1EmfKo4ER87gu7ik2UU8ZanKjgef89+NyIJiA
cvdGNj4DkC3aaletWzAk6RsInbbIScfVM2vcj56j0p3YllyIBm9sCS7Bbb1pjKbIo94t77RUa/zO
jUHdmeyHdkAhzS6Kj15KFPMp2ZuQrQE6llCKd+kffd3dyrVDVy3xDA35dM6/pW37VA7EDuaEK05A
qZ1NvAN9chzjrPlYrelDg/w7i7wMYGQt/aDB24tmUCEUJO4OYokHbhCQoSDsCUcE72Nv6ZIVOHu9
yU4j8YBXshdVO2eJv7+xsn3FbtZmlvTzqA/wCwYp34qhjUffuC+D7n3vbe/psstLgpoDGg1qiZBY
gdOLF7S5ybK5Qao+s9xwcbuAQdiuWn/Qxb6tsl4RL7a/Jrohrgyoc4P1CGrL9jW7obUuHp+ZhxDq
cT76bIEUT6fr353M/Fwa2YdpLk79OLZBPWjKVLfMSSDWZKKCBCGls6KzRfHkN5y2jjLmt4AuhvWx
+6xBxNp7BiTqlv4uj5lStlO6lmiSi9PeIuD3CwMeDScuvQbFloR1Y9BNq+uvrRU6en29nSfv2AfQ
zoAhtPhBxyZhMe1V84q4R4K1iVnYz7+Za9zkhop8KJ1IwEywCaDei1TT20UcZ6ihjpnFIrwfgpQ/
auC5aJUqdX/eUg4bGSogAENgPNBc2T5j5ys1NIlXwkaE/YyU32hp1EHMGGgvtE8ekOya76wB/QYT
K6YBpOW1sEaxxN8K87j7L/ZdC/7bjdX35Y2L+1U0DDa5RhJXu9ZbT4ny225TomPvP1Y4o8wu10cb
F7sItbv2enTLe4KqSkB5qwczjcdb5tI66LrMhqKntl7Na0ae6jRxT/O4Ggo3kDnd1mBqA6qZ58WI
tuEdkhlxHo1LdV331pPJ9YOz6IfWporwIavUo1AFFh5mE5dZ8TY7m6ytaDmVUVaXaLzDLSNoaXKd
JPm3ievHrkU/DbAAF9Ld4o44odObaYeXQ5jMH/efINx0q544q4nmbpGVt/erZkRrat112vTxshnl
UIXon2XTuiw2kuKc/Gr4tQ7R4WqYDlMWhxbg5RwSvG16ZWV22GuWYoyyMI1TB3KtgHcB9yvsbHcq
p6znLjaDYYcQ8ThU/YPu/tMl83WtwpTLTjkQOB34DtTM0Jzr7cZL3XbJqxgbz3Xra6rVj3GXfr48
lzIPRTIeiW4Y8s6kRzPHcgvuYLuMINo4bhmW+G+pA3NIFTUnmXPsLQmHadZpqdM4uDzm3AryGUyA
RD/Nzay4y233J3H/Q4cKcjwoQG8dLt7OWTw4ZU9ylNuASJoOeCBPwP+0c4D+LllYFFDx1elSPo4G
CuKXp1LmGVvXS8ANwYZFv8O3lukwWauZUCDHaH5XjTTg9ZeKzgfbQRy0FJFFOpsoUW+S8lsDG8E1
PHeaABDFbCZaHCTJxzGZ/aFUydRIHXBnRQymcT03TY6NFuekDLLWtB48LXG/XZ446ZKZdGsI7KCl
7J8K6u58AQCHoLURxpJpqMkACDqMH7iFm0kd1UnjI+XgXzYon7xXg4IrFqazEtx28LrA63EB/gxP
8Gb+9b8ZEVZIm0piVgZGNenlLS8BoyXW9dZZ+38zIyxR27tWvawwMy5fa2O5Krrax5VO4W5yR3id
McG3raRxRnQ0xn1mtkAUgl+EwzIoNpB0WSxsHrxUDBfh6O0GYqDxlP0CI8YE1GDZHQDWCmIlJVRq
BtKzCN4mmh2eAeOzJkOvMtwEhzEH1mFIPuWZUwVT3Xx+x9LsDAnHIUcDzaWtEIpiYwljQkJc8Y8N
GRUeIL2foezy34CE45AAerBWDY6k8Vhfdf0RkG2ADg/lrdceXdBFyGnoAuNz850dsqOKlb8tylm8
3RnfPGe3eW1zWMiwotjKbfLkDHrQtEZk5O6zRgEHziFJg241/pp5imKANNru7IrbK5ltnI6wCyjF
DycxPzHLiap1WcMJ6Ty46KIwKItS+7vc9vtuoNUwZl2BDG/ErPqQ9un1wkBBZUY1+Eu+BkAeBElj
frjsQrIaJS73rzdIYU/Ymq2vDuCd0Vp0IRbmQHL6jPTy/dq03Hdy9wZcgUNtVxAWShTGZRtlZ1sk
m6Z5DTXaBbdXQKGTmyoZTXQBcOcPVu+uiogsiy97U0JCv16aZqYJXLhE47CFVYelWQ6Xp1LmqHsT
wm5sOtaW6bZL4sUJ8BAMtO4TK59yAonmpb11gEzp9F+XbcqHhbSSQQmgZOIpzfIpA+ccVwLezT8g
7nBglqYoHckX6dWEEP89yLEw3OuQC8WzZvRI2FaRp2pLJttsaISNJnl4ypxjmBqnLzSeaHhb9OQj
1P5LJEP43ZiQx6xfDvWiqodJiBuAGQDCBcY+2iueAYayvqo5bh5bbYOEtHQhJWTcJxXU8UrzEVI/
qU95cyzy50Y3bxOr/6Zz93eZpceyW58ur6F03+8+RfCbOOuGuKlTYMTM9ZdRU3SmYf31JnGa5lPt
g2RV+dxUibNvyyaGVYK23OB7u4SeJexmhy6z0WICcvDY8arJW78frDC3llNfTiqatXy+d+YELwJe
BUUJEw372rD8YhytEjB29CAArarlf9rGqpVjpXvDRscDZL0kKjtWXhOSNYhsNhRdVjo/J7VKF0S6
N3Ymtk/Yhex6SAc91rDljQY0DrRPgUpA4ak6qUodBHhXNMCA5O6ZlI9RNTbSIwiTONrzxxHSNUGX
LvaRJxaIm5RDCrd0w7Fq6Mtlz5QP79Ww4JlomKYNXg4NIW96TNkL6cI5USXrZKsEpj/GBiDOOdnY
mbphJQnwmtYI6Xs6QSaZMu/q7wcCcr+HSwweM2dUxdJZkdkwkO2fbGgYEu/rWJrXoMK+I1TuzQjz
he51JjJmMFPEgFYaBiDKM47QL5cHIztnPGgu4R/kOM/Ic9MCmXg6zXi0Q0/Ozy27iYy2ZFuWIgWH
WtNIpBnokDdAAePGsOfxeNm+hMHkupTgyAGBCPk6UcvOLk0vIyNImITTevJN7gF7ttht9b3EwCGP
Zq/d18TIPNt3lglsDjYmR5YwPLwsEmfQ1tJZ8p6px+m7qaRJSGIGygB1rgOXudIMJABM+/TDRVuL
y0OXbQgP+FJUwSCTcUabMmJXQ60BKfS+RYM1vYcse/2rbjXFCtuS2LwzI2KEvNVEDmhFcrdActec
r3odzOH4qmm+/k/D8YRLUWtp+WDFgDKvhhH2fewP9tP4nhi5H4ywKWJgQUHsIIB/exn6V1XVekhZ
NvqrpauEGmS3iL0p4Z2CtNnQLs22/9CRbIyxOuiiugw4QlnA00XhDNJVQsQCggA78QxDOKFfXt+i
o2hkD929ZrsRMBSocbi/eFyqFOOkUXJnS3gbpB4vrMT0wIG03ZtJIyB0x3+P9nC2htb/Dkd4CNRg
vSxN7aSRkdKoS/p/TMCUwsFrPnSr+WyYvQoLLJEpcWERos+WiYvfWY1tBLMI0AXsWXCNQEkINUgv
bPp7JHQ6kMBKLN6BFWHT+yoUt3Qf7ywL53bixVxLOoKrevaVcsi0AtEzZir1Oqk77qxsX7G7HYz2
4HaDBgeZYj3Y2Ahk6o/5cDS6DHRkFQZDPp0ozoO2Di31M7RJ6vYE7b4oqGfoIHPQnbBb/E33OT3y
k15/KEhAA7C5f6smUzpMYCUh0ofQeFZX9BYrc/Jyy0KMZti1P0nlBv2AdStudfKedxwoDv8aE/Xc
B6DVF61Fxto2mwU0s/bLnKtyUdKNvbMhhMWZNnmOvChoU00FSgza/VUT0nf6d65V4eUILLva7Ycj
BEdqxvPYWlvaK06irvvpDg+ZyyAyVQaz4fq1ZSmy19Jczt6iECMrKDYAlLTlwIojuzKO9aN1290h
9xrlOYQH9W9o3P2h+ricePCeTKLnGR7YRx5aT4nVBsMyV/RUwz02KcYbHcI51eh8K0eV6JvsfoJe
QBQlSzzsNpjX233XW3mPDsHYCCBTXdXHEoKpXehFuV+EPFARNWTWXLCqoADneZCtE7PyY1UBiEcL
SNktaVCM5QPEOJ7RLyoC5e8wmcl96ZVofVSVvjmWnzMO+SWTvIOGh/Is9vzWrmIrfL8d8tCvTmwl
2INtPfo2UJcZ8XxvvuqyTx5on5edVrLhXbSZRasr6B7AmnBSgGmgmQxggkirkRZwl/W3VowMzMes
DiezyZCG7H5dNinZknuTIjDQNguLk40lPC/dS9mDsmZbxfOQV7cler4eLxuTHLYwBkkiHROKAtw2
/l3ctnOj1Y14q/5Nv8FF9+mSK7a9dAZt3CFNgGU2AdW3Fia+gaczPL7ZiMNnek5aDTUJ3V9X/AtB
h8vjkVrDnkPtFnsP6I+31mrDaUaLYfKm5K7XM38CHGjNJz9fEzRGL6PL1iRnK2QFUGtAXVEH+F+Y
vXJdYkprvPSr3LYBiK2o+VAbXfzoDKn34x22XBT6N7S+edaMRnO9dK0TFBfRC/dxSPoHA3QRtGBT
qTPJOHYuGu2gWAkwEPqWivsr6cDWIC3EbZKQeT6H+nQVTXkI2XUvSqCXxAPV9Ujq8n8qVlsjGqDH
3q4ano62BnXJLIISl9+iSDHHtU/og9OpMNXy0Xlol4xsmIfudcKS1Y3GtMTA6NrQTQPraIW1C+EZ
HzTGyDhU8TE9qJrcSg4+4HJeTQoX2rJ07aJsodo6AFrcs8/lFEM1E0qOxec2TXybqVgqUrfE44Bs
bUTBV95+323qtHXastmyQU6u+3CmgHTswJmj2GvS2LEzs63qzkxTT8Vq1LyIUCaGPEPZfBu1TFMc
4nIjLoHLI4sJKt1bI93a1g2lWC+UioOl+173Xy7vq823hOQgVufVwPYBu1E4nHuDtqHswbsINANo
D+sfA+QhNBgMNOgaZGhjmKiYiLIVgjK+B0Y00cHgE0ZVWtkMrCwaNtptd1Pp80e2nIxs+ftEAfYw
3BzEFbi6yJ2ra81yNBNDK9jXJv8Sa3f1oMApy3YuDCC8b2/bM9y8WSNTbpsdZq+jp54gq5rUPCKs
fWoAaFK8QmW+AIoPYtN2qzt7hWpk6Pq0xHhcqOITNwfo7PmyM8jWZW9B2KqpPnSaAwpAVGegW2WA
YAboOv7FaEwVN0oWFPaWhJBneF6PRyHGYukcrRhmFqBVWxDX0wFyAIcNdxFqyfCOzfRq9Iy+1rkp
9NMmGG1WNFlJM79pVEqHMjoJRHD+XSQqQqd69KglawH+UneACl16b4WdfRyiItq06KhxBypYgwah
t+oeRzJf3NJi8Pk/6Toh7DkxrsJOi9EtlIc6MIlWDMLM6IWV8Q5OJQb5akoIfcuYIRvmVYDnW/ZB
85YHwyj+PkfxxoRwUK1sjiF0V4NqmDK0fnDzxdft4qs1AS2gmwXCVG8rArrc+19HJXh/H2toIlsh
1pZkPAFlF5hoqFq8A875ZmCC5w+bQCzrliIyYsfn08+suxuV90DpUFAj3GgN+tZK+21Uz43USctE
x+yx+8n9UqW3sfP9HbECzoYT1sEhK96TeJsUGl7o0NLU21/Ook1f48QcbpcmY+FlS1LH3ooGgPTA
tcXrUZ5ZpUlKAtHDmYaZATJoTfwJAOqSGMfLpqRPPAJKKNSyzI3OI7hdXbSjq6+gXQGZYqL7R3Zt
h9XtzHwkVHy0bn9HRKLI4WxPSsiiikOL6cghgZywqHP6zwBIvZiQBrk8JNmpgRccNL3xZkV/Q2FE
WxZlwKUP60R/OeQ5b99xMd//fWHXjEMNmKaTQt/Ezj7gFgO9RvNXXOSKlZEOAwsCmD7yh2cCN73b
2pPOMYx0O5o8p/qcxp3C0WSHEvhbSCbArdF/T9g1XpJrXmtAbW8ZITeOcnQPwaTUCbUpO9Retx7M
ITGDehwUdv+sgXgJ2xkWqwA066ib5Hi2bdqC3qmH+vp8lXgH7ZB+dR9c3/QbLRwjdY9P+YhdVOUc
IOhRln8bJ4CzWQq0B4dOlmZcx81PNx0A08/ClCGF2U9+XT5d9kbZXganCPp+gLLbRMR/dyipJDkB
g5xM47dkMkroG995xl2m6++yhOoNEs862pgKd8yWoo1iUeTQawQvZiySoJ9/NckPjWXvODY24sO/
hjbP3d2grSFtoUeFrJBXe5rv2mg3ViUvXTM+Xp46WUzf9C4AmsCT+4yoCh2G2JjRqi7qVn0OnNpK
/Nyov/NZSxR7bfNz0R3BwccTEQ9u3DSFJzCZEIPxZiuQM2enyTIOLeV4mK4cj+7hgMiLh2Jy0pb5
0ztG6HpkY585YLML+y9Bpr5uFugY2At0E8o67McntKVU7LYt4J2P7j8rf2BSu/Xq6xjMM8hAR7OO
9kroJ6V3EKIjaPNUfnBiVUVfBofYQsm/g/oDQN+ZyyfHiU0H1zL9emL+fEuC8jq5zgCHyLrQ9HV0
oFTlE6Sv/L1NIdc8kRLixCNsbo0FpyfOfe0J9MSIH+q7jvvJUUVM3Xz80pyKm83U5o6gUTaEOw0o
yhRo49BU6dfL7iE1AgYfdhq88hwBpfWVN6VbIqEvfNO+yrOPlw1Id9jOwBa8dkuVuH0P5uMWnOiN
Znsfu2L1u3j4edmKdHU8vHqRuAYS/yzoYoCUDxlWp6zsOJhtNDs2Vmh3ZN8X3T5ZU/kM6uBxWJpD
YsYfPL2w/Nk0ogb+cvlLZBMKpU5n6/0LKo6Y3U1YiSZ4BB9SVUVIkzTobMX7WDKj6B2N5wi6zRgA
wgo7ujCrBiiwCUPtjulKgsK9wyZXvIslG3pvRCwUWb0xe+OmTm1AIy6x7kaI8xhDdlzsK7SBVBiT
EUZgzYMyHTLiUOES7lN4IndIBYxwErs9ZtQMgWv5hv918LLmCl2lPhn9Erpe+1PHqRCMqQr+IDlB
PdA3TGCbTXD7RPtVzpd1nBLU4PCKuI67dgoptUtfH6GEai9kVWRRJE7yxp5wvyvy0SE5B7M9LVfI
1W28Dp68QyYa5Qx96ztDUc6BYs3brUdJUqELNa53XQ3qfE770i+WJaT2euu2tYpcJB0TiFSwA2Tg
2QFnargTZBo0xIopqT53HmuOttvzq8vbS3KMbrJ/qJ3gMolMl+D8Oc3NpOIgyhoG8LWVjvqCPk/d
TVkNQVOspe8ZDP0QlsH2bTQMUTiqdIxgcG2z6ZzTnrlZr0VdxhBQNqposLqorwfFAM9dEaBKsC4N
sCDR3k50xbxbwW12c4aeS79yBxILdUT5P+jREVyeyPOhwA42FUhFyMqfcZdYpdsGEJxI6DZukLb/
xIsi8KsMCIHfSY2pqls8w/D6O4wWDVJn/muBCIwB+Esg0xBuz0g2KU89zerA1V5GFjTu5xUggcuz
JF0NiBltPa63J6xwa6PJ5Pas6lBzHcf0YGfjdGX0nhNYIGwfgMlSaduch12MaFPO32q8yDMI7m14
2/XdnVkECc2rCo2XfKDlrwjp74oMqny6EysOzvPDZDOI9t2YQbQhEHuzoPWLO5NpYlFpLegcDv5l
4vCXObeIYiZlhhAXQPxCmKVItr4NRhnkWQd3aoH9mvo7XJQfnW6+5pWpYAHIvA54XDyEUKeAdKow
gWR1a8ocVHJrl6cR14zGj9PcVAxG5hbg0NMt3Y60pBiF4n4E4BfSkBF8/Nmz49DVjOdFd2+X/O+l
qKA+i6qjjfI40IpiqqFcTbusM6BgzDj7Xqe0AOvG/XssFlB/AJAi9QS46lkWHArqrEksIL9cbfIz
Kwvqgh+cLkY96fvlDSVxAxAlt3QqRGgJ9tVbN0ArtNZ1ZoAY5sxO/Lau+NWcJy9Tq3PFGSuxhOIB
kGUbjQhNcgRPsOvBhQYBCqlFh5QDc0O0//Ent1LE0e3PvL2lo+KCfN1GIaA25HXfDmgocCsdawbZ
6C5/MOcuD6vWutHazvUTRm/WJPto58lVxjuVmq/ECXFZQewD6B9vcRFHqtWuOdPW4pFp6GPYQas9
85yrGT3u/MkiinWTG4MCPQD/qOyLgSk1nIQ5pMfrp86uWQEdQ+sOmvTXpqPSTZTs4O0O9q8lMW+j
U9de880SW+jJzs27pLff4xo7E4IT1m4F2FCCesJQ3bv1D61nIJ0qyj4SZhAcY2fEfOsYdtbPU2Jg
HBq0R83mNtXMgKb2YXKf8ykPhvEjBbk25z8ubzDJCYJ85KYQioPxXLqOl/BW29wWylmPaDYcJt0S
2ACS9antE2tVuL90tXbmtt93z7slnWsHDIwCza5yv+M/mkz1DJZ63s6CcHDEUFwcljLm0Tq6gcav
4joJ2vIRycrLE6cayfYdu5HUVYdzo/V45DXsllbJaUa6S3FuyJ1iNxjhoZOvHtlE9FF6Trr0VAwh
MTu/do1H0+nRcZw+JDZ/sLzh91hlKhSGaiLFR4eFhgg4ytAV19LBv7MfGgNERJKdWMwOl+dSZUqI
vbToaW+2Do9mp00R5ZvP3QopaZ70927TqVK90kj/36SeidpZC40da9vOdH60gKUfh5/FFCuW7rJ7
nGUKq0If9GLGvlq6LGjmz0Wh/U+ThsuY4IDMaRpbh4W21E7lli1mXfFkdEPAY5XKkWrKhFMrN8ra
XUr4wtBnx3SsT3zO7vqpU5wasklDYQHJVXQqOu89oy3dXE4rhkRJEVRe4WfL78ueJrUAYpSNrAFK
c+IFvVg06haZVSDxmPxMxvnT4JUvl03ITngTegHI5+Oud8Za0OqJxrHj8ohXFj0QL2ffinrwtQxt
3rhtRX1O+XEpmynSF89TlGxlC7UzLp6GJd8kr9akilLn5+pc6/TnWCtODOkUQtse4qwUGCaxXrHY
82AZGuqaQ4dGfdkQ9igOX55C6Sh2JoTYqvNsyOPBQG270COmf6iB6HazWmFFNRAhuHJqZtnIMRDH
4Z9Ky7ivClVgUw1EiKGGmVaT6a7I7tlLtE4vPOXHlZHw8nRJsOiQztrNlxA/9YY3GjJVyId9GMOy
vmmqA5nD7ll7Gmq/uW3vHZTSpm/miV5dtqwYnwgUnVF0BLkkrSJzflj6nwNa1M6eQmhE0rjyzegs
4fplFYRBrxnrNAW4q/LuyvqZp2HJvvLHKWJFUNwNR50dQXIpy6Aco6m7ysYg2Vr0hCr8sey6tJtp
Swi6wMLWa4+iBfoeNDe29sVpLfSwHQJHu2dT9b85qFg+syu9osvmPWjVdKipHoxMxQeUdKZ7O7nb
JtldY9AsoM0MDtfRTowdvYfiqVr/8EK0w3T03IDdtwftd/9CjuWRB6oGg7KDH90ddPTzhq4WgGJv
radA7Jnx5rjllFf+Oq8/NA26r9w9FjpRsXrka/dqTBiqmcST3momNqM2ngYNcMux83lT+DRNA4PN
h/fsjVdz297ZzaxFV6J3Mcw5jnbk/b3BYlyqP1w2Io9hr0aESNlrbILwNIwMEI1P25vWUiRI5Dv8
1YAQJGmRt3HT4cDUKrO8nzNIhFnGmh2RAlieLo/lvBCO/MtWVcUFAARRT1gfS+sWD0pjZdTTKoPk
7/LMVhdtLacSXcVq9KYuDnrWTeFlqzKv2FsVlimOac0MBquulf2ajOYhLrJb1izfCeFR4ziKaPb/
xOrXCRWOhHVd3T5u4PLxM0sPOj029yANhVB6K3zdOWnxwT7WEUqhpSL7KX1M4OKzaRpREJtFoL0+
mgDeZQ7eXsDdRdPMrfuYUwhsZA37NANFedcnyT/o5l7dFKxyo3ka7ePlyZZgexBuoFGIrBGWGLPw
dlO0zC1pZa8NYvmE9sNpUH1Gc3ufXvODFtoKh5L5LsFAUdZAvgoStm+NjWnOC9vKqyhLyKlc0AG3
IgPgz+wd+T3oY1LgKZAc18+ufJU+YbCFgSR8k/n2TAM714NYA8AxUxTzZHtkZ0m839GBd643QSiz
yL1Hx6lXEDtR2OCke0wM8yMxiw+2NauAP3+uxWLWam9WWLa0IzYHKZJF1B8O7Sc3Oc4kQM3E+FY8
OSfoFzSf25vstv3S9Cd3jFbvMADPHlLFXpVFu/1nCKevFfcWM3LKIt6v7NgwW7uyvSRVWJGUF6GK
+Lqc4qkEsTiK/g0geuvXm4sa/5QB8Z1ojtLr9B3hdW9qG/HukJjNVrNXyNVG2VQcJqc6ru50H7Pq
HYWJN0MSolzPywSJdH3L21d+Rz44Hgc/8qZrVKBi2etnPyDhQIqXTMtHD4aW1U790iheIDJQQw83
R/qCf0DVwAuSFq1iFmNVKVuq3EM4qwyoNngg3mBzZLNv9De15ypuZNLovR+eEL1zwxmKycJGsD90
P6rDekSDhFP+0J7aw8SOZgjqRuKrEIqyOOZg+SyQl9BXTkxNO0MCBr9dwUkIe5rG/uiQ6q6ZW0Vs
kZ2EG0YAPWgND5UDYfosCyLfCUOttDWhu5/pS+N7LdxFb+dvBH13/bkwFWeSLJztTQrTmTT6mFgG
h1uy+hjnemjmJJwccGc7NPlBH0JWqtLgMifZJJhc3DWgES1WFIo0n6vKTSGdnIxpQJaModuTEyuO
HpUVIVJpFbOQysfDqNG7z10+hI6rakskQTVB4nrjAKNmj2qjWCKrRo8OroX14m2lo6xdkBsK6deg
0M0qiKe58tlgzgEglED2L/lLoaEVDp/npxh9lAOIvvVhwo33vJD2XyUEgI6byYoLYhXNqHv31DpQ
jmaMM0EMQH+rkabJ6fKdQro7dtMguC1J2tbUaquJqP6RVW3gsRsPYvzvMOKgLAQ2LQo34pEQW2kD
5R5IRxeFYQRsYV/GpfjR2qw9XDYkdZydoe333YGwgvlRuQYMoahy8mYTXckdRQ5+WwHxMEeJ8L+x
CGdBg+quPlcLckSuhsJCu8BJDaAmmXNjN47igJOdB3tjgjuMeZyDzjJWEdpXoRPq8BEwqjyYQPL0
+968jW0tKov62U5VyA/5RBJk4GwH7wqRecQa1udsJhVopV1YVOQmyenXy2sl9TxUQZGspH/Kx2/X
ildDgQ5uMaAdeTKErOB9kCfrfOCzUr1BGptfTYmJloqMwGUSvYpcr7sG0w8adfXJGtObrEmPSdu9
/P3IoG2wgdIwtDOKop3WyxyDRR2Zw7r4ib2+AF7zxZuY4jUkc8W9HSH+09qlZclHHKcsC4EI+j/S
rqtJbh5J/iJG0JtX0HX3WElj9cKQpXcgCZL49ZfU7e70YLiN+3SPCilUDbBQKFRlZfo2/WTwEkqz
krtt71OdGxIqZHmuuNM0ZXhYmUYfFA3r/MVtjbCAok38F3uHVhq4392Na1V4dazcmCwgxLp4AaUm
YYp1MhfnDkUyWXdod/MA+wfJ0qb9KBZiKShWkyHHq8Mc3UBbn9rlhKkWEGNJ9m7vCAPx/B87whG2
es1o3S2tmiazIqwFLUPVTzdNWfycVhaPvK+JC4AhaVbzL8ob56aF2N5Ss2Uapt3jdMmDROG+McvE
IvbixLkJwQWTzDCKWsfqtGa5crgGVVgZVfJukQ1YbsfcIDM6xnDfBwqT2+rKdBC746mtPG4yOWjk
Zeu9gUQlopiECyi1zGBAu++g5tQjmGgEvaiVQjJ5MJ4LJ3eec+AKP0F8FBer3ld+VWY5JPuG8hrg
N/N42YV34LEANUKNBfPym8qM2CYB+AdFfQsZp2aMlIDt6aAv6S/HTE86d7/ZThfPHjuCeefWrQs0
hPIjV5TryfEkV9VuvQBDtyYgiagLfXjCL2PL2qWb6lhtjGgyp4I0BcifR4wuq5DeKXACSDnqoU4X
gD+7G4PmEfgQ/iLFwGz4pmRgu5BDFqJHo6/1qC4m3LDsND/lyWkc+q9IcGSFhF1nfDMkwmjVeUhX
ZKNIwUGZ20DOhhcycTeZCcEXm2QBKJNtJsYXgApc2VzxblQ6W4KQ+Wq9QnPG8EZvvdt8udG0+dQp
VtxWL5d9dH8dmMM1cMWDdUQIDXrJLTaXbhWDFYMsGtQmdFmDaPfScDH2DWwdMHYiINZrPNpnLQj5
Ul7e00ULTTe5cgv28y9WguF8G+6FOWaRQKV2qoSDDgCXYLl8Gq38UNqzxIF3360usO6bfikmt8Rx
kmTOU6Z5sMEiFuh+5nPNL6BmGthBfRyO853Jg+RW9nD9L2YRXh18IHwm4eDYSuaiE+708QrKKVDF
ZT79AsZNnpIfyk3/AOKbLpRP4e59tw0fDpuAtXxgbvcMjMeUjV6h1fq5ZgdLvaPLX1zyGILD89EG
Bt0WX5GKp2YmH23ciXYT4LNhUJd0iYzYfM/HUbsExwxe/R/BfOoKWZxkVXDDK9de9dCMPy573l6c
xyzfmwHh8stYbdNxCwbJTXavvLAjwFrPU+TF6nX+AtGW8LI92XoEdygMrXOMFbtmcOs4K/qxrLPf
/y8TuqBYWJcW40iWUX9S19jELHtj/k1Y2JpmOE/IukDV+/42Z6u+NuOQok/RKiE48EjD27CHTspf
rOTMjJB2KVWdqSrt61jHzE3QAsV+MMp6/osM/HwxQhgdDHXKnM0Dau74YzaSUk18C80xzGdJLvPd
r3+2IMHZKssqhqzH118UNxjt21U3/uKVDtjrnyiKYCqiDvGIXGtIyeHx7H5fi3sTwx8rCiKXv8vO
pCjek29WxBo867Uxm8AbhGL4ixs3r6CecNtrDAVCcynQozG2UVxVuyAPrmTkb3uX67lp4fJe0rZP
nBKul+ufBnvx0+barVuiJKtkkdu3EGsEf2g7PBMz2IBwCj7OSmdekBjHGWUG4VZ1Z9hoD09VVPDu
Cq/263VVJO+M3QbVeSvOeG90BPF0t85dHZtl+2PSnCuogelkoeMVnQ1099X8N0/w1DFdqCMUz5c/
q/FHzFRY87ukV8xcrKIG0gDek86JbRNraJ7dXF8fcqvTX7PBmoLO9LpgVYrSV0H/C/k/K3HvPCA1
owKisijPUpc4mTMEdjm3n0DP+pMr1hIYiT6DBWIFeZfzlQED8qpXHJzXrldNIUhebtQ+VQIwzb5a
U/3Uq+upKbV7O1ECzDddO9p6zRNkv22rn6ac3nQgLshNVGy6lN5lnj0AlTdfTYryyuoUWlvqDMVA
lgMLsWJGKG1bh9Rpd0qb7A5z2wFvx4G0kHMEueAA7jsrammLLgcH0I6W0yGnuUL4mn8F9cO1qi0P
ugY4Sdkc7LY45qpdEMOqTqgiUbKATXLgRVTM5QGFvWfHqK81C+PTmQUSbcuLM7uI+k2uyBrmw5J2
Bw8Trc6KtlWnF5HaNCd7nR7G1D323IhK0zqBGukAxh1Apfq48fL7mrMI2eZJgXo41OyP28N6tofb
rOydgKt4nfRpC5DLOAKX6D2bgwfyx85+LNh0a2G0L+vmX0D+o9sxGndFXmFundavTtbjvWCpP0bb
OA0ciFuDVyd8/SVqrPZXoXHb94w1ISkgdfk69UHGG/vZGczkMABUWqIfPWSZ67dmwUBw73qQKTC/
cF7fNElynNvliJsOoHU3iRdXR3Ozdw+TZd0sBp5S7vAJvVXnHqVSB56UjiHL19WHAIFNWFKibWLR
TwpV4CuF5mvuSB9RbYzYpGckVUrAg2uVEa/FG9Fsi89sURYyOA4ngH6NQcsnuEY1/sgQJwN30AAx
r8baRxpAIYOtWFcJZLfJuqJKPJVKEXSLN8SoY6RAKWj0rqp17s9uMW3dG3VDeHmRVXR5UKcplogI
FGR52WeQqG1/jVU+Erz9rmy1PC3aNJC5Y1GR2c+NVYVQ67mq6+y10sojNYYny+21IEXkvu8b5uMx
TFwtu4G/XtvjEnum8hm3TgqiSTOBVl3veeqTVQB5HVQYXLzDYJClR1aXcZ00iak/zWkDkQiHQfGu
bDmcel5Bq876Y986V41mT4Q6LMDzNijUNFJcqgT6jGEIYGUfIBbGCBuGmwqlY7+caQYho7EnpTbN
QZ/Q3m/d9etQ1lags+lhqKHXgEogiMhUGLE875ubLYa/VcK/tmr9w+PTQ77ORkWGMu1IPSPNLefc
IKAmirsu93xVqTTwknoW6XJ+5Vlrc6PWDIpe0Pogi+se58I8Wot3nEvWQF8k7TVcxCgGZF3p3iUQ
dSJOP34z1kWFEPG0Rn0zdmQB7UPA3Wq+cfW2JEhOwOY/5ustrZ066FTvi1fqaWh3iXMEQ1yJRAXz
SOM8W+E8FN2tmZlg4+f1S+skpT9BsvIBKSGiOzQeZ9dyjilTOjy4x/aEQsynsTKi1NU+z816q9XJ
/KktHXpMDY5pAoqhrRScSz7AAyfDSWOQGvzUq9a8nun6ZPH0yzSUMuzbTq6PWSQk+ttFBZUZIaXs
GIO0QMLAOrlwYpSY2U2fZk2WWGxZkHA1nFv5c3OdVeXheRQzRC1CD9C8EF4v3ca3ByfQlmMP7ZzL
N9Fe/3mbr9qGI8Gb8KERZxtAjrIF0m/1mmtRMqlF2Hj1dDthYjmajM4LaFoXYTtladBzbSVdD1zh
koO96fIv2d/ctx8iZGzpaAG2bKJuZaRXmfPgNWALlsw97O0suP7AYYh3GmAaQqKxVJlu8R5jN9lx
cl7cbr7Jy68dBciv+OfqvRsp0wYEATQXz2Ahvai8TK1pjQto0pUTxkIBPlndx35Mws4Yo8s7t7md
6DCon2G+HMp9H9X7tIRPc2nzJqZTMR8Tx/uVUIS8TFcKwrzuGSyRn52efnHcTNYF39tRkMnhxblx
pqNr/D6LsvseKBsKEHXVmO2dV5nLnVc0mHtNeocwLe+DwSs6CTHGXu6G4RVUL1DzRo9MLDBMBk+a
dURmUrC5vjFbOh8XsO0GLmbBXUUJDU+hj4pSdkHHKQ2QL8nUjHeeF+/SN2HdboE4XaVbbpxT6DSA
FdmV0vlu+bXwWU3QBUA/08Tg+YdxtNWrmgTFgDrusvUG6jOPaeZ+b5gJbGRdf54zYLmG6QoENqNf
GzpDlWX8dtmx9mrJ736CkKXOnd7hMwCvtkQJpqvIEDu37GQeIdGJm9jfiGqS5zyYv48KaWJZRNhx
rnfWhU1Ocr1t7BQpemcVmMcDRH/Ofm5Pgsxb7sZSNp4pM7d98/O4m9prozpYLF44ZFEawtWJ6BOu
oatk+Ivi67u1CaHI1lsQlQMpg4EK/XYdi/u2lXHd7jyrYALajNsQKHqTwm2lJDw39BwmBsclrP7u
8sNa0kj17hpFJcMkmQbYORLn5iyhGJKOBcssG+b6Zq0gOFMUxK4nSQVh55J4Z0R4kzoQfVmbBi6R
Nld9rQel3hPN6g4Sv988Szx64JjGtiF442kqbF3f5YXjrNkA5KAK8AKxn4oIBG5x+2A90VMXy+bI
9jBvFuIn7uDtHv7I3+biNacYiCdDiOmDk4lnRTSjcTMfWR6VfnLgvhqA5TryiqBuj2MZ5NBACGQK
uDvfED/DgzSahVrTB2VndVQWhpi+fcMxXjuIQiVUUjbZqSq8MyFc852y2OpsjzVIEvrXDPmq0mi/
5sk8tusse+Nv4Un4jO9sCZ+RNhA1djeQr5IxzddHOw+GbIiKhF9xMw8TNFiOKuZy5laPnDH9Vrvg
iGQm/SRxp71t3eCawDrZJsrTW+Q5iyyjAlKY0gGQfz1VD7Xn12GGj2qTZQ7qB7AtxdWjbJBhJ5gh
E8DUDPIdJCJizXi0wbmarJjNKeih0TyS4o4CnNQv8hfWrsHlBe5803fGhGvC1dCH7laAg9KJq7d2
1RgFHiVQ3zKTBlSsjMn02HYNan9mSKEc+WG8uOrnsqMjcM1UYemD03IKCgcAgG9cEG5EPVizJFO5
e9up26hdInfEC16cdEfLxDDnasQKBysEpitY2RXQ6egEkiGbJOFnx10woYBSP8azwTov4n8Wa1xs
IwGLx+oqV2W+Rm0uk4DdM4GXjOVuEupgjhI80u31HG9loJXnRIkTw4Iem/py2Sn2tuzchHDQy4mN
xTzBKVwbkzRDn77MkP/AvZAR3UIJExegf9nizuWAdPttUcJxn9TZGgwLi1pAgqoYnT8PnyqZFseu
EQ266ZYDYZMPUtn6ONFyRjUitjga5nobacB/ZtKBWJkZ4Ug5ylgPhQVkW0nRhta+lxaoSWVz4PtG
HAhEA2imfmg16wNLHUwvA5yldpYPfREU4hlA5dIJ/T1D4FkEmg14BDBAC9d2MvDFre0BiBhXfXHA
0zQb9PPgDBKE515YODcjbBokWfBM1baEkTdh5pgHyOn4tLciRwZf3cMKgEALEQFTicBEigEBMJGy
pU7WxPXSdWSb9gmVMmHHGUnkcVkq60dutV1kgOX6C2NLHuEjWBFTJ/7E7FQ2ALydJeGiQ+6ALwjG
D/TYxC6Ru7qTOWoOukQ8Yj0/5J4aA/gMTjaL0AVEpmMiiVF7gNB3JrdvcXanmRiXobSDycp1Xiwz
/1rS5KDaRmAWZQCUzk9mtKo/cCfu7eFrwqwDbzA112RJgwKqtGiy62FnOyAENF0fVCWlmxyH4X7x
uPItqZKreR0kFYRdD0NeBAoIC9BsEW9lupNVQg0NXYMMSbWZj7+2iqU3uye3GCVoxr0YveHh/m1r
+/uzHU4a1AktB0syM3DsUYN/bycZEYnMxratZzYYzSpw0qHMDcavJ7ak4L1N7d+Xw/LunqGhrFqb
IhSAB+9tDE6W5NAEQAsLEod5PkE3ucIMUt7d1sX0+s9tYdwagik4DICwC+sxrVQDuhvD/Zndm5+9
0S1OzpDrjPSdyitSKNAxuWxxz/HgDDqydtcDNlqw2KtqSiu0IOK8TJ95W5e+ybvRxxS2IbG0XV/i
IXdBvAXCHQeqEWLVgzMdbdMWIFOqzd8zjW0s2caXmqttQO3FIyP4hVDuRbV+Urrvl1e5d5mjlgUY
O1BJIIESnuJj6doMv6iN0y5L75PU6g+012ofaKoSFfocYkqTVBltZ2uBqXA2TjXEWE2krxkNKGFS
TOHFepUfMjSCAL1xTwyappcXt2vHBEEjMByQ/xM/YQfBlLZzgFG2vTrS+Ljhyx5aXVK12onRILTW
0ShG5RGM8cIdWBQDSvcmspM6Y21Qz3Ue2Fp1PVn97cDnJ8DKe3+liiRO73w4WMWXg14EitYimkw3
+KDNvIRVN9Fy4prKek/ZukT9lIyfpiVx7m2llWHY9tYKi8AZ4e3xkfUXDMNzliXobhrJt7wEM+PM
yKhiernnfope5lhokgR9ryYIWR/kswAAYbni9tJh06OsB4CWE90ifMpmfyjdMqSm9Y1DDiioh+4A
XqcIRebHZhnCf+5D5+aF1IM7GiriNsxnpa0T2DhmrL9bnFlGQbR38W7TjMBVgfoN9G9Clqs0jctN
C5bS9Wua+7Y/xElQ+hgGVJVomOL5iPs+kk1a7CU852bF8s6aDx01qwkvBgxTFtV1F7Wx42sWaY8z
DUspw6xsnZZwXtaumcvZgcExWALdJk1gfM9jw/EByfQp4SWqH7WMDGKvHfJumcJ3ZEDNqXUDq+pp
ue7xXo6UsL6GcJrjZ6Gs3LJ3TAANUIHUhVKiLSaRdp8jXFswVqxWMCnOFS78Z32hedh2yctQ6l97
24svO+ruviLhRzYO6D7GS4TruNEsloLnGbliMId9jmJEegIJ2fUUJEQN5i+59FPuJAAOTqSNMI6U
8YMetYYuc4dRMMwnOdrJYvSEB/uVazUPjmJLnoB74e7c1PZTzvIZgxVulacwlTiZGY4LpcTrO2Qc
ChhQFHaXtvnny/u5uzhDRXUHt78LsM57i7TNR+bOQErzXu9DbxpvTAVVAe5VJ70ZZBqJ+1/vzZw4
mwG1ePD3TqhMKghmRH+auF8PxLjmh+S6+100oZvFNJZh6XZSD4D+MSsPcjwVaG3BZ4C3H2sgLjFY
s0C6k7rG70E1DmVqvlTgbSIJKI35kD5XOpW86HbP47nl7QidfdDKtMap4oyiZUePikvyEBIy8XCc
NAQ5WSKwh7bCOjeBHwN51gclKc1t6rHDWFQ8n8acLEHzc2oCt/ebYDlgkuPbWAcuUZbAbFCKLWQn
c6fqjCcFyvUYmwedovhKrkt3WHqKtVb8vjtCWihcSI93+Xpb3CakCeeD88+50aGWBLU/Dc9PV/9A
z6/NHtRKwZMWY0TrqeRTWBtGSRZwzy1ZEenqKLmmd94bKKjjlY/hUhNTCsJpmYc2UYwe5xNQBuMa
uJ7hyXXYPxcEw0sDtVZ0zjADAe6l906jaTxtmmTC49xBz2ro7hPtyV1NycnfA7SiSA6mdzCwAkkt
1umGMeUA5+nblVjx26k86mEeQrUE+GP9U3ZYUBcKZS76IVcFRR6uChXCAPDPD4LxQGLZzCrTBmxF
30agc8z5vnVkukkflUT/WAEmSUdAAeRY+Eyoo+RJCpmzuKnmz7xZTn1Z33XJBr9RnZfCL6r8qAFY
2YA+P1fKWz0zIqtS/CqFB3HoOXl263dq+ohUuDheDrgfM73tx4FoQcMkEroUYs+ZJuMydUU1xLZ2
mvGazJdvbl75Sg9kFrBv2dbxbcuoq13JO+HD5bIZRhVZA18YeH3FKKjm0Atqtgd5md3ovUKSwYly
+5ueYP5g/Mc+LBgTAp9arumIBBa9i/nK7TsIbz4j/5KFnC2defemFKwIH9pVp1lXa1hZfsyh6VeA
l5PxMEda6PySq498FMt6b84VeoRtrtY8/1PSiJva1339sQgUX7+rnk0CHHiCfnIeVL47EInPSNYp
hlajcaZ8zLZaSmxEJnh3j+v9ECyh9q2OZsAJJfY+JAXCOrefc3ZrMUtPl1XHthbOYUUS0AFPpWql
j4elxCdlloSHedE4mVc2sGQ3V6rVE74B0fQjgFaSzOpj5iGsaQvtZ2sy66kDBghbOPvt0xwCxAmO
c5xyTFj4CdE8n/rK0ZQlPB8uDMGqEMrT3kmox7C+xvrttQXGwz5LXOPDrStYEFLGxWksvIVhQTN/
L8Y95OXtuY7cTotoXoWK/tCk1KdzGvXpErlVgZrHl8s/QbZGIbtCYWCmbk+R0/WGb0xt2CWLxCGl
J08IJ3TrEVZ1sn09dSWAv4ZFYDf+dJuflpoAPAIOM+YhxahkHAi7N9Zb1BRx8rXrdZo6YH8V/Tez
jgWwyP3wfHkHZc4pwuS7Qmu8KsXy3Mdt5KiLtOcsyP3yGr1yf7xRpNxs/8UimK83yVgPTcH3x0FL
cmsowHIAYD5/caAHCop/0vqKr62+BgJBUgOTD5Di5YXuH/c3q8IhBE12makTrNb21YxR2Db5ao1f
uYyod/+bvZkRTp1G11rBDDEgPexRmX8ZAMRr+d9lGRt5+L+2UDh5qFtVSkPx0cbAq/wlyHwdCa8P
EIRBfoDQZcFGZtQf4zRogDt9vbyVH9O37eADPQaaKiiWfGhKLawHg4uLvbRvVr/VYycq7sAPBabq
YwI9cTmf367PGKgvungMQyNCzH6rIsvyBYMjWLAJQKBNStC5KOD7aRkBrx8QHqF3L+uK7kWXM6N/
0qmzuN1aBqvYnIOjGF5qTh4pmey6ky3szyvuzIYNyD+4xrGw2V9XokWphe+YQUI5qwPrpBP3O5hq
pCWpLTkRk5fzlQm3rD0WtQHlQ5Cf0tXPDQOg/OmTzuktNY0TesxdNBbNL93KrjJLfxo049AzVMc9
BQBTe341+rIiKxjfiFGxU+rRsCtlZcFdJzv/jUKYgFqespopdr+6pjkOETF9jaQlAZPkdX2knv9/
eEfKvrgQJHSnBwl6ApvNix2r4fS1QH0QvKkLAHsJMX55wfI3Z+l8mULAwOMS5BsjTGbXq1/nvnXo
f208c/nRi8F6XP7z6T4c3nODYuzoui5jGQyi3uNz69PsyEA7ezHw3IJwK+ebyouhF1D3Xf3BIcUx
PUwsqECf9wOjSmPIITEd/B++3uYRl7xauKlrZeUA7cGu3flJbATG4Kepj/E1hs9ngOktmK+kl7T0
BAsPAV1XmdPOsDojEE8LiKaWw8ZExn0TpEw6bjMlyL9fjsCSHRbHJysHEgiQ0m7iLkG79srVf/Sz
LUl89s8C0g/MtKrA7QhfsaKpV1Fw88Wsekz1a1OmOri/hrf/X/haXlt73G30Ps7Vr8uck9J+MhNZ
EWzfJd6MCB+n3goduouNmjBLHamhmfp5qCT+3JEpgEsA3lmGzvFvvs5/jIpvNZYUaZJuK6uVL1Nb
k4p/c6XlvW37Pzo71HFQyUB9UazUFCUoN5amxiFzfDfe6iclINxkWAiuRQyc+Gsw/VwGUoQTkqrw
8gr3kqkN4/lv40IMqRH7rTxrUEsZ11uzLp5ajV6XDQ16p5MFyH0/ebMl+GE/LGysGWyZFlF9zL+3
fokJmkOFE4Y5OsgG+CtKVb70ktw/AG+GBQd1h6xzhhk7vERLFal+6QVVkOFC0NMAnIq+bR3w0Jfs
7MdZ/D/h+c2q4LG016vZsmDVgbJ8ZEMI289+AHEZqD83jy1WECZPmAoMLn/Rj4D193bFLpXbNSqI
O2A3wbCb/8KDTkMm0vpOmGLMbyDQEQ70YG3I1s3xaSNJz/eve2BOgaFFKxKd6/evAl437jjrJT5z
B3+2TB/BOyz9IgPa00X31VefZV4stSlc912nGbnbYs3V5GtRHf7vhZGpf151eJlXoXeUXhi7B/ds
oZu/n2V8zJw1b1VbhKSOXdULNhcQI7NU7zAP5bvtKHOo3RB4Zk84q4XRegZE6f51K9bh0G63IhaZ
+zMaV38WWUsPj8yqcGr1VlN5iX4g9D2+OGQNK/hw7U8dKfhxhe6lbx5kYXf/Jj5bqXBgwS6ytpaG
SGFXwfaWtYa4iLzPI2FhjYHbOhp9TPrMkntSalY4sTOrqNUtMMs8wgIegOrm668RFZ4tQPn2QV7K
/tht2Q7r20rF+98uJ+6tM+SJ8ie0VFB8nGx/a7miJIjJCxu56pCHGL+MMeX7V6+iM9tCd5nappqu
W4BCdxLMPq8gbZPs6G7EP7Ogvz8h1HDw7GxwQtppJGv6XFqfO1f62XY9FKRcNlTLoOspAnNco2jQ
4oWVzPBBsXhYb6sAkl8PKAMuofGti2WhfXdZmx6rhckSsJIIG6e7KV37BC0ydShx7G4S57vqPVwO
47t31pkNYeswS2wxY4EN14HInHY9zqp/2cK+752Z2Pb1LH5B7ChVB6g1xl2FfTMmn91VAcpHDRl+
QdoAPPsBSGswlUrSQK8lriFbnxCxh6VJbcvC+lj6lNDTWsncQmZAiM544QIqlndNPFQnJwOPsi0F
Smzx4EPmdraBQkAui6yaU4YN1DAk5foUBZxI9xVSjX7vJ3j6tVUElo8J26gTBeLH8m7tvu+/uaIQ
nXMoh4IeAdvo0HD1E+i2t6Q+0eeROMUB1Fl5OMbS8Lz53qV1C+HZVEwr0zCYhkkd4yU9aBl4jfLH
IcAtVPvF6R9DmrcYebbNQlge7YwPfOtIZ3UVKJZC8O8PEyQKm2268/KhkBxtEVsAvE1e2zWugGmZ
oJ7+lHg18lRJB1hmRIgfypxMFKJ0KE5YKVHQ0GbW4uem7Ih9BA683zhRPMNV0xoMFbSJ1/lr5/xW
cogsX/PsrjJf7f4xtb7r9AFg5ODyFu4noG/fS5z7xbwpM7URewjgNSioOiQNLW43tPC/2D9Vj3RN
aPlIftdDcjveyCRSdm9xjPuBRmVr5oMK631YoxSqBlDZAJfmp+1Kta7KxzQ9qD9t5L2WT2MDqDgz
vrzmvWADkJ9rqZDeg1KPEGy6TrUyB8qcsaujM8w5yd2/6QKdmxCCjcU85izo1MSdl/lqZvk5SyXO
v+sw5zaErRtTU3PbCTa0Ma7MRxfBqxlmsnTP+nAwC/wJDN+OcpxqT+I0sg0UQkplZqPRcxtPtP7T
lNrBqpUSC9v+iEHrfG1CFBmKvmmmBmub6M+2+DrhEdpjlH9afvy/XEF8flWlrWAuGnYwXhRq2l1r
UMnFvXftIOsAQ4gDQe4Pg0s2WG0cGxzUoMEFvML9NHNIkNVNqE43ivoFIlI+WLYfLq9q+/Li7p3b
FL6PB+Qznu7mEKs9BS/H13W8AXa2NHLCi5+XTe19qHNTwodaWFPPRoHlbdT5wP85aAuw4fe4ynjF
Lq8JxAHvA0XdqF0x0L6NGeBMa/p7ZAVxjQUc6JywUTI1sXu23pYFLPd7a1MCshvLgbXkpvzcRcuh
w6QRmv0qsivZo23vgjm3tV3gZ5ndaLBEzTpsodE6eUYGvXVBYYKBII8tjUycVmZMSCMX21orczNW
K/cYHj8M7EuipZKh58tOAfD4+xWt4PZtqxJGmsUE/ymUfTDaNOplCEVzSaDY/qv/7uof5icq5vU8
UTe3cL63yXWGwsVlB9/xOxtKvuAQBnEDgFNClC34VBnzCCRhsfTH0tODbvUOWWWdJowtbYrIl83t
bB3MOboG9LsJQnrhbsJYNVJUqiNcdEAFOZXfghgDvK2EtpKPtOMJ7yxtv+TM7Yymm11juz5KWhLd
ua6d757Mxv7mva1G2Lw55W3ONKDntFT1RwdP9PJHsQCGpSzgnpL1rmR7J4S9ZGwLTKPAWlc50YLc
ms34XKiQ2m50+St9HH8Hj8f5ZxLCnjKudjGh7hFrc/EAOYNXVWN+PVbHzHOIwX7xegogUEaKSv9B
PS/EvN3n1MjIVKu+nUOnbfRulgG1ilqvDwnTCCtavx9mifNKdkREGXiL2zG9wo40Wn9T4O1rPHBz
Oc6jjLph5xie74cnxEsvVR3A/HBKKmUlWYYhRnn3fc9hDRVgV5CkGRCQFI4GWH1KDbhzfN4fNZru
NsmvqigJhghMUL+nIVyDrecjq7vsVSsxpPtmVjgnOSv7ybYxxaTg84XJbzMExN5XvyCxM/w6SL9I
LcoWKpwa8BxnwGLB4uwrdx6x/Q6CI5+S4McaWb/XL3nQ+Oz1skPvXXjvVimcHSiwO8ziiDvuWPxM
Gies6BDZ0zV37CCz+e3iIAOz02/VijpDqUui+F5145154Tw5IMoqQfyNa2nI7tsebGWmgWlohrpl
SjRAmzM7w8M9JykwAUYDpY7swWAqmNxA2gF1hMT+SScZG8N2Fwp3y/mPEp+XKIahLJHiR7EoS4AB
IuUpCbpQARld4DxRVDVbWeNs7xydOZuo5sghs6bVPUwqA/Ad3hRP1e8aZGFpDoaS6tYtrhv1RQcX
GS/nOG+/zg6G6iYZRm/vVfZu5UJKUqm9ajDo6MR6rEXuU3lih9Jff6xBis54Eq7PMp/f3OvSVgtp
SZckdcoZDNZswoLYlZbpYadXPv7im51d26lMAWMvNJ7v9PYlzq4/IKHmbVwPO92+JuuJJV/U/HYE
0vLywfqoz4mb4tyOELUss5pLa1PaMGONBg6qw8HCA+c5DT3fcnx92oaDoMVZ+TUlqeYrLqrX6K1d
ydD6Owt21A2EDOg3RmnEhz4kHT2ApNCQaFT7S4XucpMpr5jxOVVuxiT3zl477Z0xYXfR1y7phFJv
XFQR4iZHpQ0dJRuNLZwgEG2VBztaFfS0ZKjPPzV4wZPAD4DMyUBQBqu2sN+ssdSsySB4o93ZsaEH
PDIxDdE/jiOhB++rE5f3ll+E+V0OxVfQqxwuf++9XT43L9wWIOZ06taCW8004uajlyfASt0OaiXx
q51A4SBDNFE00jaaAmGZHELuqznxLlbN8sZozOPaLbIn18499M6GsBYU16iSDbDBK8wjg9OyHJVg
Sh4u79hOjvjOinDbUV2zID2idrFXoDuW9f0jUl8O6lXvfnLrh4zqsr3bLhPRRc73TrjrssQuMquC
i5jxeNQOG3zcjjAQeLy8sF1XtDGOAGYU0Pd9ENNaqN1gdG8Y49Jow0XVgsb6NgNhmczzbbVmn3NT
D4fBiAvvltk1Dj9mE0EDz/rbEWWvUlvIBApZp9SR7KA8XcvUlHZP6fkPFMK8lXGWLs2IHwhtM8JN
zzcwUO+O/DrP+H3fq69NNUR9BwL3/JmOr9z+7dLvEMi6S1VTxrMk/TXCHQCymtXF8EQX42HAozU0
ghaoiu997IUY4zgB05OtgZzKatfLz76SEKpAAjCtyQCzKr9zvd9mcrMpgV12BZkN4bQqiT0mDdW6
WFuRsHCtwxCcnaB2pkvpMfcC0Pk3FQ6tUo3gENFhyozrz4xhpi9o7Fipiefnx+0CH0syuGDgfpFv
5W5QsjbtUrCNggFQyOKmoctcqmMrvX4AIW5DJvXn5Y3cX91/LIj1OjYv09I2sFCmxa/JKY9oqATc
rG5nIDgvm9pdzEa6CW0LiNOIMHAPlEaKucAUr5qHzq7vMGgneYLv5VmO/WZDfJ91dK7teYaN7Nq7
030MmPkZvs0r9G4/sc/0V/Uoux/3njPvTAovtSoBCrtIYLJL47Hpifo/pF1Xc9w4s/1FrCKY+co4
M5pRtJJfWLIlM+fMX38PtHdXI4gmvvWWH1Xlnm42Go0O52C8vRyuaiBmt6g+GflzR66V8jZvhV20
lJZWlM62YVe/4ZnSTNSp8kkPOwC1+nWXWX2B4kP4UxjvlarmZCGcL8iuu1VpFfYaYJX8HmjGRvgy
mDwKivUQf6YL/QlnWaTQjMssz0rlN07gZ8/ifeZMF6k7f4/dYdd6i33UQGmPBdfYQ71y246rFyf4
V4CFhG3sL6x7UVcbRmj0nZ/nwBJHg0oWQi8UBA+ja7YQVd62uLU1NpSq6aInNmfRTmcuakmZ8moG
1Z+/kMnPyG2iP5XzQVsiB+iDVihfx1Vr5RrvtubKZa5rLdODQJMk6BkMh7gNLRn8z1J1O+ndManj
HdDmgRk0uwZvSWMtTzhXmAlnRB8zodTQXVm0wS1i7A0JPYo0/a6ernW8QdVosjRe7X7NaXUDG3ui
BNwSoM989qjWqIIwr5UOOwWTfIxqwbyKR5mH1bp2Bs+l0L+f+e3cDU0QosviT91ThtGzKD0sKT5i
/2vbadYuvnM5jM9gw17NYzmt/U55SwDgPi+1Xak8bXhSGA8x+1SdKxnaiE1px1NuC6ICwDve1gDP
aIw/BGWhJkWcQUz1ps6hNRTE0bsSfI0Z5xXBcQKW6aoKzWBeQkgy8GzJl+uch9jHUUVnbgGtU6uk
HuiZKlsSWqNaa4cOENS2Ic0AYp5V3dt2hNXs7swTdCbqA+210AojBtnRTe+qT3gIR3RwKrFzu8NG
ErDfLTAzxCl3aJZ+fDbbPxfMpJWBNuP1BEh+P8ZJBr7W3AM9G1Wj4W5OC0vmlbx5n465EVRQsXWg
za39pHrWp9ACyy4n7vMkMBFiTqMmXCIqIUE+vKTuIrxtfyzOedKp95xFB/SHgqEOcZ4qorjR9CYL
GEKteLOn6z6oAhpGwsDIF8TxOY80rYkhRU31m7LMdmCKD628zp97mXDcb91meD3gulwBQRQXGVwM
E2wmgWE3Uat9KvPWs9bV+RDBODgZQVRmahDRjLUzkJcyuDLR9NdM4m5/HZ4gxqFJiKYXMeDQ6Vg/
ARjF14wYdbP52IzRz/8minHmRknwKCQQ1ZozxoUEXxwwNREsVj+8bktaS4WxX6YAPw6ccsALY7Wa
QeO4mHrnV/WMIhgyCTW3VUxEdS9EezGxpQUeRZV8T7vLXv1lTMAalu+3f8NKpPj0Exht0zTO4gUo
U/4QYXuA4I2milauY6RCVb2kylB8Djl+uXLSPomkfz87aWWidU0wNXjjCqWd65fzLNsaBh22FVuT
AqJKophAnNK+sP3mRiuNROzAGVMEKCWPXmwCmEjKOIBha2KAXSGD3wM4B1/QgZbWRFUaOHZ+PQD/
TyzGzIr77HVoypdtfVZOs3EuiLnvk1ZaigaIoz6AZzPJAkLKclePDW/ya12MoZsqIDOA389+HK0o
QNMDfeTIV8JXcJv8wXeRgZf/twB60s++/hiEWpxUEICohF0+ICzLpp1okbNtrq9QWBLKoSoQmwh4
QoHqzJwtDaM6MxJ6eBkeeD5xWj89aZWl+8TVHlHS+xO1zsQx5yggJMwFIO750XSRdIs/z8SWBcJB
m1wJg5+UYr6OYabGjPliPEemItkDeWRxCj3IAeEMnrZwjlWOvFXvPtOK+VhhmgPQv6dsjfJgRQPW
zgrBxk6uv/2xeGKYjFk0Bl0IFKgFuq9bM8xPxpK56LxxSg+rvn2mDXOEerNKDHOBGEHuAAL1Fsr/
GtmKcTo2W06iGOMUkCADrSJGU7HOwA7mqInoGMbtttF+4+EqRdKkEPjskDcZAR/WFfg41c+utMrL
wosVS7mLX2cPY+Z/NFSLmRA0YSlViqJqTP4cJalEanCG+KXbu7OrIZWNvPE638sukHP/JK6eCZM+
h4m4K7GeLZh4DaTRt2guDrOa7sdF4bjEquediWGiBK6IoJIm6NSZ9yCUmubvIKf6k+90JoMJDXFf
mVK3QMbyU0Sja0d2gt2EFrau+z2G1C7JfzQdEySUUROBNAx5qDXZi7QAdXB0g/kHRy2e6ZjY0Mep
WWcLvfnAn/UioWGanrIL7a7YoXBwWxyAkOXr3zhC6fdgHjbwQYxdIHumJVfmgE2JZJq5GTYY7A5v
yRH4Yofcnm6g4145Fqc/M+U/4thuuFIGyxjWQu2PwEvWQOMHwkpLanlNidXA9KEV2wHvq8WIlRFf
TJleouogapzcYa0he242ds4ak7/okC4wW+c0x+BBfyQXFI7S8JPnZWe6dO1tPHa2eKE69Z4gD40s
XmdorQj76TcwR00NMjWdJ/wGFOkvxZeWLvzdBnfFbe2JF4iRzrar8GxK/36eZ6i9qQwhPt2cNxgF
Sr3RaP6jCOagpf08yQAybPxgummU3AZBhr2tBL34NtxdZs6YQQq9UktIyOa7Ns8scbwR+vsmeyUp
b3p77SFwdrLYofQQ1TEgIcJeFbpgWIGKsxBX12Ihax5LkNHwRrl534e5jNWgAgudAtWKOsHT8Vms
/yzufhxeJlYsmSr3eNIDlbC09LtqXwE6pNllhj24GJHj0sNwFFKYYd1uCSuA6cGAcfomBpFFwtDd
9oavnwigchhk0HQUSk1FYU4QKROjnDuj90NZ9sYktg3jei5ezDJwO8OwQbbNcb+vIR4C8TQ1Tbos
i921z2cIEKSFUWVD6y/Nk14fzCK2ZtPbVoong/EDrZqbOhxFUCIKh0Vf3LGTARXBq5auJEufVWGc
YdTrDqhbpEX0CXel5iSe4QyYaULlry3+hwHnlbf9J4Ea6w5GBvJ2A3qJB/EhBK4HgGMgs3U6LKq+
aBeDAaTahXP1ryBIoa6E0QjgcatgImcpQ8BtowqhiBkqRXMmr9srb3QX1rSzXxqa6fZhdpQdb/xj
zS1RytQxn46GDKjJP3tJoCSNCUj33leTW1W5SgTAl8SyMxHdNnuQ9Eop5621MrgnAZgSpGbYZKHI
jszHJBMpy2kYBl9Ku+dCbHprFoRHLDy6QRn+TLT5bo5jINljPB9w+Ycsbv6gpfjpJ7BdzC5VpKkj
dY8pXzTuFQBmIxXpVYBxjA5ocIf/AXSEBvvPl4EE5HoYmmB95+sW6aAVixwU0+AbcrhPp30Golki
9dij40zkfY1kaMPI4E6Q4UFfOcliUBnUSl0N/hRGOzUG5EMscbLHlVN/LoLtaYtJuwSA3Rn8uXjT
+wtJvw+Cm+3AsmYuGTQmOuX+MLGL8tkt204nXZDBSdoGHOYNAIQEcB1VA/I37gDC13saFjuTRS16
lmwEi7wIlTbCYh7xhm84ARTPoPoB/lRHlQ6YtMGsGyae+x+8IcJVQ55Jpn8/k9wIfSZKczP4cYex
q1oS/VTRLloxfti2Jk8OtfaZHKKHYQouzsGv5ArdyKk6qca0z9uaE8FWfe9MH/bK0c0QTMX94Ouh
umvAwQWgr21NeBKYC0cIAbcf5ThGZUV2WVXsl2a+3xbBMxYTnxLgaOu6CNdbpsoF5y9qAVX7re55
xlrJqT/5HXvJhEotzUWNr6JeGUAhypzSBr1EiHkqN9lVvnHZ8Rrw66oB1RY0LgbwbRnVotQMwiaB
9QIMvpeyciGNijuUyp+4gaqAhwiA3RTg6bO7BUuxRCSFmMLQrHpM7FDgtRRWri00mz9EMB6ttWkr
NjScdsbVAgqeIv22iKYzj7VNWiQ6Y8RxPGk1SgDETgWbFzyAnc0w8qSqm2JBAM8w5VUPrSsJIhAC
zWuFEu6I5rKTmuWW6FO/D7LucW7xJWM8LqQBc0Wkl3eA6cOUYNLVFrbpAHUJsgR0f/xZ9FKVWGJ4
KUgaNgal+lIGOaC1qMMpnkTeXv6qD+DTAGEXQQ9kUZ8/Tj3WRSqY8DqQWzuFeJMXs23yAg51JPa2
Q7YLNjdT1EGhwDiaCm7HopVo+B6q0hrl9lqjxNag53jMieQJEsq5IeBpB83bPrzvvrUhmX30V1jz
lIcKklVLAgBg6+UL2meuINv1pf5Uu4PT7OWd4AY7NC3mV/FpaT1J/tWXAP7KHSy6O9s/6GsqqaKD
AahtScQyJfWcz/aedOBv6SkZ/HCK7bj5kQdHM31Sp2sjeGzQbpWxHKJf6UJrT61gaYY/KI+cn0DL
bZ9sgp/wXmZEQkBMla01VpEYz6Fgopl8GBzRbe3IC14Vx/Rxgz/KnIOyqvC5NPprzi6bvgf5e6Y2
PS0tLR6ma9obuh1gmd/xdMNKoqP9MJ2Yo+MXr2ZUZPIF3WhGoncQqk+J22iL1QaTMwGretuUK2IQ
0EwFeJq6TmERPuvWDJ0yZARhJwyfJOUxTu8THqnfqgjwOOHFBnLCL/jteqrkGdypx5w0MB2k2HzK
pobYqWFwPJOGSMYrNLDFYQNRIrTJzJjMRF44m2mLEDrCXnIrmQ5o2BSvM9KHxsTM+7bpvsRPOhqk
0hlLoIqrKtubMobGaIiKXCdCdb3DldeIVglAcROQ5yoXaOHr9AYjjrkg9Dlp2lhEij+FKHgDNiO3
gXHmGM6kOYtdAJfLTZ2qtHlLC18upne5MBRYBgi4ZhmrCmNv5mQsYNXg1Jlg+tOwDyVctVNilamB
HjFn8Vei/+GXz4inhQT2L3BksYc7jCqzmBfkXGGd5W42xIudZo3sCHGnAX5rPqq51KApTHFXirK5
y6YIAKXJUU+T5ig1o+wkvTo4AQg4rbkaRIcMrbgndS5gsqHGDkLcpMdinBZsdKZN60TlwGNXX3N5
YN2AhAp1CmjC3BYzEQUhNtTeNwA/nYPoulNPkcFd2aKP9i+W+hDDXg2qni2JKeAGL9XgNmn9ofEq
8S5PBHdIfkXAgmyHQ8KbTFkLh2AS+ke5L+Vh5EK1kYoDwqE7uouT/USt3a5lC3PruHOUwf6DahZ1
QrzoRXDWqyBQZMLURFohjt41xTD1COhWeXS3T/Oqm59JYI5XHUuNkNfQSs2K6yzBJkdOMOgIVoB9
mPe5Y7bSZa0W/3rBDaTJCFVoChPQz30hJqjSZqlrBRRMyb7bz6FdXAWOfDk0ALLCloKIYWBLft3W
9GvxCTIpX4kGLkr9K/jGVJdpMhUIyCOQIWmlDmw+5Pb/kZP/gAiGEcfkC8lYaVmSdwOYNYZdjr0j
UaiwWC/ZLbo14ixhwVAAS/szR0v2NsD8A70MJDo3LmJgljmDMnBCC31WJm+0w0sxd7JrBBMnPFC4
5myx8vx9yYvfemevBTp3Aa49LJxphgbSCkZuhUx1bJOYeGmJFKH/poSDO+uNJWWtk1Szv63mipbg
u8OeFaYggBHNLiFhBwTMOtOkeRNWm6WksxJ19EQpdZQstbdFfXneQTMdm2sYX9Hx3PpC6IekNzZB
W7l4+l1zFCh8eYTrp3dCBQt0FPyaV9aSVrVT6XYVMLfxLZnUflQMaQkXE6somiMTwENRdJzmqgdn
wWN2haUUl9jjNyoa2G9uZkvW7HSVjaXF7gHZr8eb2Vw3wdkPYlLBQo2bIldaDU5FuS9Sd0LjyqdI
Tqo9vAkFH4uTust5jH83OpJddLmxUfeVCbMqtUHSahidADR+fCie1V0f2ljBdiVce6casrXYqq+r
Q/M270xOsFDWxFN6PBUj50j7mS8QT002yahVe+F4L8qiq2JMZtut2LvyXcEzCYxJxRCnlJSd5uVR
Y7Vgeq6Ca1B0c5K1dT0MMPyATlj+cip1bcRGdTQgfe/mnU5GT644ZcpVPfA+RCvYFCUAcMGSZ6+E
Tp1wPaQ99OijJyGod3M63rYND09gJbxg2eFDDFMviuvWVKoAYgIM58WS4uBl72rKa9YclZS3XLEu
DPmtCX3w8GVyv3RUzWnA0LjXdreIacipM8sUM1sTU2f+1wuV755gfkij3/DMgoJKwqaWiegJ4bGM
L4Pk3z52WAH0E54JkGu9LLVsXLxJ17xCHf0uHhxD4ySw60HiTA8mlRByAZySIdG8ykn2+k86YhE4
6qn7tbgdQLy4D3I2YWbVYjyvGc04lBb4dlMZdhGCPXOykvxpVl6S+rLsdMcEDPOxdpDcDNPT9uld
DU9nujLuWEZpJOUBTCotIAKMXoPWiYMX1RAszJQYhjUbOucaWj3JZxKZ+7UL4zBBHU31yhSBH2Uf
EEtxQtKXDImxKItjXWdRloejonrzQfbA1Y0NarsDbjbWJ6QdgII5Kn3pk7HymCgrkmjQukjUPGAM
TE73bUg8INvYvRe11vCruMREKsBUzeTf54KsZCb6Nh2A/xM6XAuoZ0cDRLjRgQMFuwBe40sBH2yZ
E1EMJqJ0TZ0ubYZo37rEw2tyulMe5syqPDBk2Uh7lZ/FZQ4sFuD7cflIOZ5jMPHFFIapRTVT83qy
a5STMr1unwWu2zDxxRCm0TRCfMa/sgMgczvDheKU+wIjadrttrTV3OjjHBhMlEH3W4vFata8Wn5O
CLYpelQ/zdpKuYR/X9a/WCdhAkxUZyNRRRguU2/lVLW06TKTIyeScys1f1Q4f3Nyl4Cv979pyMQW
ITJqWR8RR4eaWEkBDIPmRQ7ue9QYtwV96eCyCjIxBZyC6PHr0+L12IcM52SfY+RE0L+LwY0UZRaO
534ywPlFDmVYcPKGVa8BmytWYGQwV4P0/POtlCTpqOgtUizqNdFz74MpArEmf22A+cir5nx5vVNV
z6UxB77GPm3QqXCbzkPG8IKHJ6CTu0P9ROzFra/Cu/zHtnHXTt25QObEi9rctD2eE97cjV5HejAe
YZ2B8wXXhaC+SMA+iJ4G8wHLpB3kIoOQaRhfZ0XddxFvXHftvGHp8m8R74fkLHkAJv4y5aWperIR
AK4yO85JZSt1ZyN88u4Djjrv/nomaxC7zFjUd5eojvkLZdwKXd0WvhtPKp41Ahcz4zdO+KEd4xaT
JGidROAWjdO79CbIHNQWv+m+5OR3XCdcy5XPbcn4xGIGqi4vNK/ELWA8mB6Wrr1qp/qCr9rp3XDi
P6R4JqV/PzNpACbzSRNhUjUMfEk3D6JSXW57+pcS7V9n68OITPxXYnXANCiMGD7opmUcMu+bsVec
6YCFci//BlAZn2dKia0BsjKZa6CTCwIOE5hyPADP2Ffc8VRJbv5WXfSytfgLhooy3D7BrfIjujE7
4DZyjt7ajX7+LZnLITOSopAVejmQa6G/1LVdaBzH4NRK/3ZXg1WVuQ8w/yVFZMIJ7LLK1utHsRut
RuWBDqwmYxhOU8B3ja2TL/QvIBDHqI4JTzG+L57wNPqAOHuVJxd1FUe+F5G/F8fG+9cA3+/a0fAF
rlaglbCVHFNMBVlO4DwG+V6YhaXkkbPtn6sR7EwC4yrDEmialODpk2JjpzNBMiG91uANl3i7s6vH
+0wQ4xLR0EnxQIsGTfyimQ+9fCzn121dVh9ZaPP8Yy7GGYw5HbDZBHMNHsCKT/19eJM90mJIaC9v
wrUpc9ycK5C5YvROxyXWws+DU3RNHKwC7Kuddhdd4p3n5z8ab1tBzsdiR5LiVtCaDl7itYpopTFd
65+tqputIOVs1awe4A9Lqkz+obdNpkzA2vDC5lJKjrkAxGngIyoLOs01B8mbJ4u5ZtIyDvOCZsjD
Ylq5Ee0I3lPSTZs9R1HIkfUF0Y45UWzniszNlNf0VaXeLV552e0L3GmCLZ9oqbvYzWCsTQ7G/0Ay
R7Vga3Znvqkyd00D7ADMqkFw54wucVI38vRL4kseGtYXvKWA9av77Psxt84CGNNumelJeBrdbh8f
TLf3hBvRAbnqv0bKZW3KxBBkjiYpcnrddIC0bFNbjJVbrQn2295PLbRlQSaCxIMxzKMKMYsYuMgf
rb7nQQlw3YOJIJo8GUVbwm4t2ljDUXErw0qucl+3y30JA0pOivGJqLZ4+Py8Q8BEkkQqGjMYIHgU
USAZL8zhUlcwPg2cxVDrdtuWfK+Rb5iSHcrKywAIhRKkKf7oTkf5qF6Up/L7sgtvImR5lPK0dwTf
uFDw6hiRW3LJhjjXATugE5A2mbHHq3mSb14Nx3Q3nrIr9Cht1e8BzhJcJDe8Qj014ZbSTJzJM6Wr
gN2oeaKyyPuqF/1pajER3ICUtNYie5jN0orKed+K/3bPnTkhGpPbhoHSGOpED78IhsnZBDEZz3V5
BmXiSxeSUIlnnA5AgVpZ5TbZoS0I58LjXEBsyzWThBHrMaA0TtveXvTebrTUEaTElwReSW/9UfoR
wjQmqjSDPKRRipc+udKv6hhAhYmHYao9eq/P+V7wAcXCORbrufqZSCbClCJBxxfok8gfsL1wO9/3
pd1d0LMvHOT74SReFCcu5SUnrGlMyMF4Z0ZID98Y7cEpb1WsPQ3gFyvQtur3gKD0eGpyTz8Ta2I8
eeTGxF0elPn3eapPRm1MTiGnF8BKcOTmsVKGfZUHD1mPEOhoy33+A+33q7Yqj1LbXnWT9rYQ/VE1
g8aSm6dGm0NnO0LxMisWakVOBjERaSqn+IE/+vKF8aztJ3B0yXZ5V9xH99vyOKeHBV7Rl3DGaBDE
NeW3riTg66ntbjbdbSmcCMSCrUwNdu7LCmeU5Mjf0p9z45LqxRhvtLx00UDCJEvqbYuk3rMR9Nhu
TY++/hQmOEVxD+ByQ/FrsI7FZgKqotjqW8kza/FmWyTHoXUmEpmCWuJBhky/lk5t/pIof9KyOUul
dPoxz57tMtIAEpQKEoH5MmoOhnFVabxnO43IW3Zjok8rCOWcV++nstgD6lJxl11sT3YeWCFKcP8D
qTNPIhN8jC4szLGE2cCsbksARwW8NKW+1X3DG95GLu0xz+WZuBMHbVxM7wXcBcjJS2UZNeDYwJG5
7Q08MUywmRKljMQJJ6slp6S/rNtd2t5ti1i/lbBFh4kZwNu+x5Izf4jTRcvNURa9LhacpgrdpAid
EjTqZqJztPlNYv0hi3FusUrriAQjjUvRdbjDDtEOn+hU7peTsOf2gNZP74c0xtOrrDJHTYJPFJmd
PtDBKvVieTSelesW8335tX7T7sF+sesveGAR64f4QzLr/5OekRy7054YLrZQ4KlZ8nAA14sqFLD/
/78b4/FF08h5gI/nNaZV/MQIdXkZ2VPlYGYytytKxxjEFt1m3o27zN72GZ5+jPcDRXvIdIzXA0b1
rY0SS8i7/+oqjOdjdDLKoxHq0WwisvMbQQddt2L1x8LNeofb8l0/af+Y870qeHYMMCpS5D2t+mWx
JSCK0HVSELT65Yh0gpIvTic+eRpPKFMowGRtrLYtzkNZX9ZGAzsewvF1+1v9Jhn40Ez6HPDNAf9M
OtBEX2XEid3oSnlOEY3h/Ts81v8w+n8IpLH6zJRFgW5yMODTaafs23wJkmRXvBtcwcci+I6/CM5V
kIkqJqYQukaGvBoKUrJXqOjEGOdRD7UHJinO6spvcusP/Zi40k5LqpQSDPqec+LUFR643X3FAVIG
Bqa6N15JmhOi34e6zgyKlc9caUo06BPldRAxAzcnViHMjsybROWc6/cFlzNB+lwPpZSgdy2T/DFT
FktotH+7YPTXa+7DekzsaOVwJkmAKy0An7sWznD6i1HnAmzybMbEj6YNtEbM3r2eIH5UVwWGm8ed
cQ1AIjwOVHtRrAyX3ODWj//twLFDxEGfmRjPh2haSEVF4C6+D7yU+obTnORrnQNx8puH1z8WZceH
lazuRJGWq0AohjHCK4oNn9xZSw7mbswPZ9ZwK+0i/z9qyYQVve0wQywhdtGwApGeNlr06UVsoMNf
CY78vC2QfrCvOeWHlkxU0VJVXKaFaokFbxmgFjKQnvjtn9XO9TsRzl/3qsxEE0A9NwA+gZzsSPH9
wWgGpO78GO3EHe/dxLvDZSaSLAEA2SRalMuO0XUsugj/bvBtuQTIysvslF5+V33HjArhmPL9Mtuy
JZOflJlplhjX17xkX3zLUHtHzwKsvz5A2q+Wi+oi30e7HOODVia61Unf8yhBaG6yJZ/NXXo57IsZ
Aa2tXsfgoRaOkXYvgk5pBIHuttvworXMxBtNqvTKiOjMg2cAGl/eTTtj3+I8FpelFzrRveZuS+Qp
x0QeoFhONfa5VE+rJ7sSrwBuBObho9molgnaiG1hnDDHglKgXwMMJQ3eWqIcn16lHfbxhW969LAt
hmdFdqQiIoncT9p75i6DSb6//zuJEHzQYRdW9vZfMzKFCTCtkCrtokA1+Sq/BMYAuZgFpIDmS34s
bofb1Iluovsw4vgLJyVjMTgAWCKXQoQjGYUvJUgDOrO1l1nhjajwvhsTZcx2MQaRNs+TY/iiHeLd
eB/dxSf50jwNboas3RHBTaq+bn9GTgxlO6KdEKlqQYsLNIYWXuo3brvnx1CeDZnwEuoT1kcbGtaS
Z1N/TuqjKvHmU3hvSYWJIVghNFrFgJDWbR8Ud9qZduPKB9yxdsivuNPbZSNiKUwUabUE2HK0QKyC
l133ltQODzoyCWITF4tcisWrM3JSMXbZQjTmvweFa/OlKhRbESvONcARwTZEByGd2l6grw+tdczm
eqwnTnTihQ22ExqVPdb9l/fUPH2hkHJj6ughaBtowzBMKGlDfMWNHPTZtPGxVCZyRC0YDgwDiomH
2Y3s+GCgJUMHb8QL3mf6Tc/rn7SEbYnGJAM1hUDjBV7gF+UvzTct9VieDAdgFHfqIQU2ESTPO14T
iHOW2ZZokismwEIQHpN94Pf+sKPtUGXHg/XiOQmTonSpLEgBtaW65A/9KBYYh0w5YYl3llUmYKhp
kgH5BPXCwaMkKTlOcwHu8AVHiz+3xDMcEzjyJgDLIU3wYLiDvEt92e/xEuY92jhBUGUiRp9U4qQE
kuopS3ut54Ujjum3YQKu/3ZM530gqu7Zm00a5ikndPxwGQ6T8mSm3KcURwLb74yIEdZj8Z4taofi
GgfKxbhhsyOHye33mVu98XJ9Qo2zcYLZBqcgp5qMJeq/yrmL0wJuZXjEkhK2tWkdma7yiSmI3jMg
qytc+CFOsNeY+CHPZhGB7pVeLVruhrvWF9wFbmLedA+Uv5vnKpyMkW1wKlWndwod+Grk0Grr27jv
vFHfyQB2KFVeEZb3Nenfz/ylEDSjLGJ8TYq8UZr3Uv5t2yG/sK8zL3y2z9mlSDOqYVk8codimvoz
zC3tLT50F5W72KIj7QKrgUFd2goobG7Zl36dLd9hgokeJ0un0RWb0e5d0dU90Ewey2NgYXH4ivuE
40ljognQ/+ew1REfG0e06Q1X24A9xgsKQ2FX3NuGJ40JKm2souMZ4uPNh/Sy8spTgKGb2ZGsyh53
vCo27xAykSUxRt2YWzxkIv1nj4aX1OdeVOi+2N60Ru5XAMTgeA5HPbZvia28eBTn90gTYbmUpliy
X6JInzr8nI5zD7Bdy3gcTSmngZOWaeg9gFENH8CjO45SnIuA7VumjVomUwo5yX50VU/dTY/hifj5
HhkQSPvmi3638EqUnAyIbVzCTaSupIakE/CLEyFbNY66L0NazdGPV0z40rGUFtwPeBwi21K9/mRi
hcEtQ0t4omUFwS12tN4WPk0P+kP3Jid8MlueskyKUpmEVHhNYc7zhG6ji8luP3mhfJP8YS1edYhl
kRBIq9YGrTXTPmO8oyCnoa/6SP8OvASP5zdMZJEBcBaMATZjVTO10gDIT/lpSX5seydPCBNQ1CYQ
5UiA7eLgKZpe++CA0oWzLYNXoNeZQCJFRtLKdMStcyaH7vg2EpikejBJYT3/0Bgu78xxtGK3zYK8
b4cS691eahog+xKsTO6tESPAHMU4r3iD6d+QZh4alSD4U28Ap7n2K3vOHMFV3cnWnpaH4XL5nno8
x+BlRwYNo2dXeCmKZRKKiCjNkwq9Zsv8SZsQETZ9H+XvPdTNLDp/JokAvbJGi3vF8vSmCdTZDxhU
9P9mAz8AfbLj+NJeqrvMCRzpWwrCG8c8aBfYrXvOHznm5n1WJnWZSyxPtzRPEnaTl97mO32HNQe8
7VpHNvAQT73C5pUqfzPv888DjwWl6ccCGOw6dM2eFLD81Jc5dFVLUKPR5T7BBpfkkZKv6g/LQ+7E
V7zBO6rURjrDbqUVQr70MfXlyJgtoh6M6IVjVs6ta7CBRsWidUKTbeNU7emohgmDJpchJQLnjrv+
piRASTsItoq+Eoj2WmlMGILylp/C1bCfT8EekC7t0wLIg85WLvrHlOM3627zIZE5LgvJzFxWGyA6
BMBOCyMg3bTWuPzcNuN7c+zrh/oQwxyKLojaoaP3PC0R0daBvAue5c4afeqkuhuGVo+HRLFb0OjF
AJ6kYyqlcKeH3MNsfY79hNvtX/SbZ/XHL2LOS9SCc6ik2zPaTYMPi2GLQ+diZhoUxUin7G1p6+nU
hzD6Fc5iAtEG3ehExEKzukHRL18Ce0pkJzS+y1VrxYBqzUnhbctc3aOUyIdQJtfPo6yLwZJBp6VK
S0kzWy1AOB35aq7ZatdbZjtaYWlY9cIbUOCpyxyagGSyotdIBOiIHS2/9F6NKsKflV8+FGTu5yk0
oxSEMHhMLPcCRWUSeGgRXBsyt3McSd2ECT6qyQS/BcTSPt7T2QCeLr9pVP6jjEk3r85cRJH7Vp87
SGrd6Ft+292VfuwPh/JIsB0tWuJFfMe7K9ej54dI5oaWe5QfTTqJ0wzxoQbUVWCKvP4rxxVMJr4Y
wrhkJj342vf+F/HinbpLHPNyJlaIIQRyQGZ88dflFPkz74xTP9uIOizmJDGFIoiBRecBVls5JNeK
qwCxzMltxZEPiieDssv66/2UcA48z7RMdJmSUi86FQc+GYklSC/hwOPq/k3i+PH1mJhiCNL/LxSo
d9KB1mECxFHhpPuBhRU8bghbT2s+xDHRpKzJJM/UWSLtB6p2dl6P1hxHTv+HzfMPSUz06ONGFmJa
F0+OygEVCmyYVC59EWJZE5cujyvhN43mD3lMGKkbASt4dEQgOlZH0Z6O84kQO75XXg1iFQ+zkzvN
Wzh4vKuXe+SZ4CKldSj19Gy8TyLf5odhZ55QPSS+4pFTbliZPx645l1/Ef6tLupknwMNWq11Nc2o
XMx64E3tIFmaLvSHINUAbUl0B8iztgSWPmtolXE/BslDGXDDwvb5ACTw5x+hk1ruupbafC/+ai+x
s+Qoe/NEqUxCW9mZ/IFHmmH8PhbIIhOIpMFIgeiLy6J100vKiJV4+m24p3RBtSdcc/Nxnjz697N4
vpiqMDQJvHg8KIflSI9n8aifeoc2FcdHkxNot/M4wIF9FodDU5LeJIsXqb+yAH0V89gN37Yziu1Y
Doz0zzKwu0qShG5tS75xKLzhQvbbPX9ZgqcKE2mwMdDpbYSkvutqJwW+vSQMTj69bStDT/WWPzBR
Ju/0eQQGw4IKAlYxGrB+K+quGMF0GJvAWS1cMa332yI5IVsWmUgTq50OzCEYMJaBKwhMswoDSfJl
Gp7qXrEMTLMYxv+Rdl27cSPb9osIMIdXxmYHtVpZfiFs2WbOmV9/V8lnRlSJ03XuHPjFgAHvruKu
nfdar3O3V6XdzH2TG1bLkfXqKINTKsaSaBnGmRPeDVPjlBc5q7i2+fHAO6eCflDWvjDCc7VQZtjF
Js8Mo2WJOd5JB+6Gu1OB3CZZ0zdedNhlbYZQulk7V10v9nKJ8CLbh823rMysUAtsxtcjFuKLxnwc
je7X5nG1tN37KJlX+aQNFx51ACeS+rLBdLfi5rdaSaPslVIACFgmFVjwztnCsTgnhQlUa74yhUt4
292kLvHxpLaCFpBTYyAiA+h5YAWsDHjzoax+CGXIhCYXWwAbkjmsEvm93gNpfcYo2zP/GvqjHe2G
S2pPj9LsJSeRtSzB+rLkllZWtC6aqE4kCJ8yi7uXXAJX0srmcBgsbAxhpVaZzMhhFeU248bVkcmv
WkkVJh7MV2QUH7MaTtumsd2KoquUGBfssvKcZbN7Xbe268QriZTN40dFqccI3qKxZ4czlR1AtSbe
rE/9L+OZc2pbQHNouKgH8VkUrEw2jYf/8RdQ9jCr+7QKSN2MjL/Mp/iCUQTeV+5IX4ooeeQQJCrx
lD3Ou8BhxcssJaMsYw7SVR6MldD24LYaPVD7mYn+wKn3Xf0Mllbn+mFZb4uyg3OhduNcQ6t6LrP5
CnPeg9Kxps+2w7uPb0q3hueu7ArjT8QxO+KTNFhJbwIGwYrRbQhM7SngLJQgWfVdxuHo9nA2JjLf
EycT8ogfxcSsO9YcGEsEZZsaYxaNntSshwHozNEbx4qeGM+ebvqiq/4ffJhkGR4MFfwl+bQ8leLI
Grgm7+qKTVfJSVcvHRiEdTq+L5hXN1EP4oj8J9AhTS7m7esqxzoRZVKGvl+w1Bgobm30ftIkbhEB
EFAuWSEG60CUIeHqPpMS8oyH3vzTUcgv6aOBpevJaV0CeZM4ocu510/HUgjKeMSj+J8t5MWIbTV7
1IGIfl3Cdpa2ek2UhYhiWVDUADo3AndG/K4c21N8Gl35vcLMm7ErP4Op2mJIZfh8Gl43HPCAxAmR
Re0QvBsyB5w+xhah/czPCQMaYzs+/Dgj3eLVBIlbSoIRMFqa+V4l/ZFbnamfG/Tnoz1rGJ+YuSvK
Tzd5ZU5vOICBYVMzlR0jDw+Dqp71jPMl5RJg7jgPlpOQqIxMZVtXgK+tYR/6K6EDWNMBR6DiQ8rD
kecmk4tixlvbbkQSCO//iKB0pS2W/0wCdDb4Km5R8TmFnuZhOeqiMyKUzfcmqWABwB8wzVOJbCLJ
DZcRiJFcf4F5AqigG+SnCYQk1zWRJYcyuV0cB3oaAw1ZkcCvnM53edE+CVr6yIR53/w+qxNR8R4q
giGvk4Wa1uEtsjHUA7DBIdRekgVYDGAhvbIKkdtTMSuZ5DetzHAlKfWc6CRZtvjZ6bBlJlmD4Q0B
UJ8BouKg5QIsTAwRiqaQ7oYnIGqLu3/VTFr9CMpEJ/h8DfCPFTeIfkeJYIpNxjCTm05gJYF85NUx
B00BqhtJoLX5Rox+BfNzwEL7YH09yhIPI6LlpIQ+BjOYiUXultOrl+uquBkdr05BvS5DSop+yrA0
MGovS+Lxy14MU3NqbtPm/rok1mGoOC3pk7bOSeqRL5U9pWhOZcwyKkMGvZAkjEGlJu+dqdoGeYyv
HLAMJd3x970d3QmO/tw8skbattt8HzdILyVhr2XhALmH/OJN3cvW+BjuOzP2xRcMgJmpy/msGufm
J5N5SQY6mwRWO+oihxYocsoC3Fyluoiy2RX7eNot2S5WGAwDmxquaIrI62BDlGgqinqaBg3AXxgu
wETgBE62EhSTeupc14vtdOlDDP3RxqrTjTnCQ6pelPOfhiKGIHd1bQZ24Ho9FnyrO9GUwXX/k7Wd
sKkwK9mUxUdEv3Dtn46wgjEe5UhIJrXH3E9vEzNxom+sbHR7jHolkbL9YRQnlf5nMzzwJl98xAJ6
W1rBO5YOTOR9tk/v8w4jPSzRm59TlSW0okFLx9PTilpQRl1EHkeXf4sxOCHz9/Vyd/1jbkd24HEX
dV2QIYxyOOHAyRJ6XygrXgof02bH3IHH9rjvrc1dpicCYt0y66Vf+r9gctcFTQAduCLzoHQjR1/Z
Yl0v4lwWZfF9rPodNeues+Y3stvFXnui75EWRhl+FZwUKJ1C2FS0VtYcZGDoVzLDWn4JH2kplO3X
iippxUpE7P8yY+sw3qtY6Jys7EYGBWNhCYxa3/ahFLBdKPhuXwiQMo4bBGngRDdrQEPU3yyKbrYD
C/DxH071IYa8x9WHGkJt7hfUBjA6MKI0AjSl0g/sGigFitXCJdQOyz6/B23rwPjPRX6IpHRDMsoM
cG7Ew1lorc0mAhLtRbKXHblO0Z8eyByrYWnfDKDUqCaiIjaxx5eYiP4RlM70oWEUNdkUr53Kn7Cb
RxbUM7f8BSB+LGwITuRkj8o+OaQuqxlNJwa0aEqRlDriwk5b8DZKxZ8L7TUtLXkqfsehAtgETE4t
7Y+6ZqgvCRuuXToVVoSgXR37EtrLR7MZ1icgDjg8xmjnSbMj45C3LNQ3lv5STlEFU1g0cLjgBUPY
WX/ggLfMPzGMG7HNV0717slW2juVmd7rC06lgMyt8VUMm4YnGWsvhZPes0o/rLdCZyOKkJUohZMy
2jvSS2sCcc2NkfpIVmJWnuIzTse4QpHyTHUiysMYBCjEnsM7UOxgiAeYdtZ01zmBOfrdqTixXBJR
+2sXSnmLZlYaOamIbs6NaZSFz3WZFYAZktdj8/rxaE9PPYP3Ev3q28X1ojVxYYiuujzIAkjNOSZQ
CUsEZWmMUu/aMsUHS47dcfxmPJeWppna45KZ6m4BxRo4zyYmuChp8V67Q8q0LDnfRjNJEggNFOFN
7QCGTOApWZb0Sw2UvkLKksxJ3qCX/75gLLhjZma3GPH+oR4VDzADv8QjQA9ZCvIluqZlUoak5DmN
jMr/sd75HYB0Dp1pnHTT2P8Z9mBF18xnR1mSLOGVOG/xyGWvvJGtco+htrPoF0+AODUREP68rpf/
ELv87Z/o8HeWEyWa63f/NNnce448HBTH8AAkabOQ/xnOgE5WwA3TcKWA65TR9W291OtRdOs8ls9h
vASJMiW8FPJjGEoIkUAtYApymD8pQtI9MK5uy3yAuEqWJUIsBfZAPI3Vm1b1Ra9ThNMApJ9c3kL8
vosvkW1glwLEWXZnNafsxIIE+hLBE5VcSaULe4gmJlHnM8BtvUW303Hx65vRKz3SFF0cLKmAlWyH
bMxlvoUt97MWTCUrgxz0CUbkIRghIcBf9voDSLtuGrNBVC0zamGbL28tjfqGgKDjuFqCtNpZXsgq
PHZwfion3gUjBTjAReaGKZ3X0vdKOYMhyVGgTSGwnbBXERzF+E4tMsC31maS6fZ13dl6COvTEQ1e
qU4AzuQwBBsbkqF8AM5mq5pDUITHUS0jC9R3bWUqats+94UoOj2noKV//Qdsedv1D6CcRTIHxrjI
0KIAHCZDJJh1eyoD1jEZL+TLFkdUioaIHWF3XGpHroAC0f7gcbZYYXSWvwwF01+Pcg5igC5rPBS6
W/UI6k2yJCZa2QPBS4ns6jCfSo+AplTfDZQfJ7AZRXcDcBoVS6kRcEes6jvreim/YWDpaWqhNq5x
3z5lt4SSYDAxmuwr3uSQFCo9M/3jlidef1LKHKW6KLURyOXfu67KAdVwK/XJxi0rVNtWXhC7GYos
qTydZMelnJaBiLv+C92AWHH2Yu+Xgdk/3/RDDvVIEkC+l4qa626qVdiglKzQeFO1XSB6S+mE1VnK
/GW4XH8XX+r9tFDqYZSFUCjDEuvY+SA9mnCf/ehMrMbZ8zPTohKLScdOuvhxQCp2wrrOwteFrrnt
OF4wT3PPpcud3GBicOnRLpnb1BT55EXu08Y2UtEJouD5+nHJFV77BdSzGZRKzowFeiopb1JRmzFg
ea9L+LJEQ18o9RSUeC7SJMJXHDE3q164s3Qs7kG/eEQ+lvzGNL6recm7D6lYbCTbr/DjfqkXEbZC
XY06vmUpnqTlLlieVZnx0t/Tkis3SAPDgHC+yTMRJg7IgCjAOqUX7AFR6xKU6MkKX6MzVlfs9Hb6
He1UQCDOl5A1Ii8S13TtN1CeORh6OeFH/AYAU2WDObnKS/ydTMvHvzoTP8MZ9rwLLMbMLF39jPF5
dF7Y+/7/EJn8fd00kExU5304TuRnXESsKII77ifvh76AXesXA0nquFsks3krPNbExxemeUrHaDCZ
Vgw7MDJDMpkUU8ADQxaEB4SzuZN7xjNAUcF0WfudlbpgvN9rexTmsJrB+h2b+ibpgg6GWgVFLOo1
Ld3EJxm2lN1YH481qOSRSzolL++uP6mtmpJhSLKognaJcIZTer1Ap6O6er/owTaO7TvtDVaKsBPd
CJZxow+WcSIQsPKP0G0epcRkmq6NYHD9E+i0QVIWDZkRfsK8V/eVSwbYCGELme1hr7yQe6P0+5Mw
Sr9BAd/IZQBhy1gfjKi5MTL5FZwjh7FuH5t8NqzrF7yVhH0SSAWfSyDGqc4HMMxk8tCSDsEtiRve
V6dO/Q/mnt+GRzUM1D41gZd5RaU9aiVWwzgHsJHdS9dbFWhadC/ezb8IJNrgdAfUBzGo1+N2d/KB
NSqw4QM+Cafc7Jjrg7TopQ4crTvgZgsVx3ABG1EgBOg8YG8FLAnRA9oLF05KVHCai86DWSaxXRTV
bo54T01Y9OVbluCTLOrLteUSaYsGWWQhmzO1HaCsvoMJ0Q2wsVxbARDJeJcA1AjI0UILANevQC+3
WchvW17v0++gsonMKDKwp+OL/jUiXvncC3I1bKjV9ozE1Bw8Dfuboc1CE9jKnAwDZXRZNJAoojWI
17TKLZouG3q9bhA2/c4egn0/WVFh6vaIuUcTlPInHkEFc1JsW6oqaApv8GDopjfhM6Ovl0hFJJEd
K9FsHghWp3gb9sBuym5IJ8TwB2ZssWmFVF0VwaajyaA++nxUTN4FYZogEpXuB/vP3oroL3tgpYFY
mWXzNtUYDHSKDgp5UdEo696LeCbRhE+6FA8g8gQeCjB65Mbmpofr5mfDjRjYqfhbEBUxCQBUjoG0
Cj/auHWMVEb5xRksgtxtG7eSQt0dH4Z1Xqc4TuJnqCEAfW0XnVOLjEFN39hzsFvlu/WpvuyKt+jw
LhPSk+Yleqj8CKUtVO8etG9kCU6xupP2ylzMZHwyem9cjwNBV3hi2uTyJPTRvmiDvb4Ix1oWwZ4j
i7amTBNs0mIKS/JdFpWdDv5zoQ5vjQyYzpym+mFrMNq+rF9F2ahSWyq9k0ckh6gEW1UQ2qIUYHzD
cIWIibGz6Ts/PjNNW1r0KHHrI5Sp3feO8UIqfDnSitcaQ3wEJ3WCFWy80GWZIZFo6RenvRJMuRVe
4fp5KIlPA5VQ8ZM0YgO/eA5em/PwALK3XwIgwjkgTU+OAoAa7rU59fdSahaXFvtRZ+Zc0PZFKDLx
RDBSdJO2mzJVkQYYqMEF/3P3IKOucx8DmU/bY1E4f1CeOm886E521BjveStHgOpjigHN4fdZhs9m
qjLKJSnbgTy1BqVCkldm9oRCsqN4vwo7dHQbKxuY/19OI9YzEUOxigPbJuXjF1AfYy6qXpGFGuGa
Wt31gfwci2NoaaUk2ddt17YfWJ2V/JKV95mlJJ/nuINyR9wZefRLunRnJQPGKZ4/oPtnzo2TeTeG
3KXnUV8b1fkgccFBjoZ9JLNgNzafGnGCKuZINJU2ALOStaM4QPunOHL7NHeq7phnIJSORO/6wbcq
UIaxEkW96klS0nHke+LxR0ey0z1BrZ4drFvgA8/O4offiBM2PPLesHx/q4MYeXSx9XRife2tfu+n
30JFHzkXppWhQeGACyUCPqVGqGW+s4i5KqIPUnM3gMsqAclh3P2LLOiTcErXdKMdsj6CBnRJAZID
LB/0YIfVGvP6hW/GzKv7phQtlYc5DRcZyZYy7DIRtDtTapXRTzEFeL38lohekr9dF7ntM1cyibqt
lBvsg7Kek4fc2KBiB9wPAd4Bv6kTnAEVtaufr8vbfLUrccSkrcQhydQDeYA4ecbmWnivSmAS1v7/
oxefPhcVbYwxRj26CkKKXjCbCtwG2b6e/9ebo6INsQaIYkmkZMfAW/wScfAbeEoe/pQimAnVRi10
fSh6Az7oQKCXy3iMJA3obsO96BNUppRJCLuthShi6xqP6ZX3msj6E2lCEA8t8o14lu15aG/iaXTL
JPLbESMsmJS7q0VAThQJE5JhWzk+JFPfLcCaCYirEdvMiln41av0DBoFq3OyAwenLpyKy7hjQS5v
lWRxrx9Cqc8Y1rKsVzycuuzld/17Ay8D6Dk7i9mucXxIoocd0hgbol0LScI5Qgg8Y2CHd1In8LUT
pngRNoQPZPt+2Cd38z0BR2aN8G6Vs9ZnpQcgkknsqzpEcjFaiyvDY2On+UJ2bkZXBZlxgxJaRwIn
6/qj3+rIfpJLOZKuajHbRoJW6dw78S7ex16O4ooEieykZjMqWl0z5SlQxzdUY4pg0ebZ6sbQDOrW
keXG5IfIZ8WE2974b+2hhyDaqW7EIkIdp1/OQ764dTiYXfi9TxkB15cxQNQDP10h5RsALsBP4ADT
3fgpT/zwjlTGInd+Ve/1+wVkpEAtAyMcs/73ZZaUlkv5ByONg0bQoTL57+mc+GSatLW05/4Xn5jy
GYg0e1ECflLlaaBID21WoMl6nu8xysoagYWnQvObqCxaB4p0qLTEnMVDXv9s+F/xxNmZUlml2jBU
lnj0L6H+SokoUzRrqMG1mEKGWNDwzI2nqzVj02M7fVzJoCyPHGlJUEl4FQNGn4QjmI0BUaHcgS/U
kw+GXe/4AyvhZxyLrnEOTTcKIwfbrqcyAG9KK81Z3aZtP/X3i6AHIoYS3ELjgBdRhpHsglqztBep
SO1Glb/LOZ+afTK2FjdqkdlIo+DVfMSaTNouVX3cLD0toXPKtCgcblbrZRfISlZbqE4OQIdcMaxu
4JyoSax6rj1eLHdxw2GJqAYeXxm5fNkC76U39Sb53mbZsSiEx+vGkPUJKPMEqCOjKUkDOQoee/k2
aBkRFuv/J/++fjCdqMRVh7yokn8H3WvAv13//dvp0OpyKUs0DxMv6g3cWIscILKac4IRIhmzGrLb
nisrObHyXEZYIFEmaB46bswkYgLkh2U8ht2ubO6vH+ofUp0PraXi0l7rtUAYcKgkBgRXidoRan37
0gFCnmhJdv3IWbzfHovfGkazOvS7ScmVjA3/N5EC6xNSxicttCZLMjT5+BlLPV3hNEG+u35glvGR
KOMTTmIgxMr7V5zs6axe0rsR2+Pjq/JNJRhjl9QNnOsy363LFaNKNxZB7ceVWQ/VD76RHsT42PCA
OEvcfrTyx/Bbswsd4MqQUMhWzRawuyIg3ks0fJbXwACrAQ9ENDgf+/rP+ocU6O9vL1O9GD6Il3Qp
8GJIID9h4i+3yCRz9Z1E8iETdJQRn9A9xWwJkkaQcfOx8JqDqiVHi3ofI1PJmIaQJYqyNSgLLqo6
ww6mIKEcAtVWe/RdygVM37XTDC3DozEyB5kyPVVvVFoUwmlWEWpgaeZp43LXReGpSMbcLOvkEFYG
jxHpkqFZrHNSJimYp6osMyhWFd2V1S9RuTW5tLPVeWZk6ExdoWxRtCTSMo/QFfSz9twzyLsQtyse
uNMdQhlbM+qqrMiZpqqQuSVSsgK2T70QgMXpgOFXMDOh7WsbPsvQMoJZmqmCD/WIE2doZjEhjDVS
AbwYVRfZSrhgoj7s67v/8eVRRmhQjDiW/yqoDiigJxgyCJ3Q413JEUGBzbJ6jOCEhkLpuTItl5Y8
dZ9Ma3IgZxesxvxX85rrcJ1GQ+GHJDUCEraC/hV7GDsx463rl8fwigqVUyXFMksL6ZhramaGyZOu
ZVbG4s9mCaEMSNRnwN3g4Im0XvS0EsFS8l0CDOb1o7BCCpqQghu5ful1KF6JMvZxeEheCRNf/NiZ
ykWOzSAwZzYL2aYuGKKKyQY02jQanTWuZkUXAxRSMZC4U4P8PKncbWRgRV8r++dMTE/NqDujzp04
mc1nuunjV9IpQ5KqnJYIHWwlv093saO+Vrv+jWzmFc6FJDUMbdlO/Q3sIfGqrAN9iPqS8RBJADfC
abuX5QUQX0cA4D7mtSn72e/qydjnlSljxNb4yTFM2KYKrQRTTiHKw6KPAzy5smusdDgXWM+TexZ2
03ZxZSWGcgF8IVSyKkLMvI/QItYO9WNha8/FObwAlBIMi8kNOnKWLFjzfXcC7RRrhHDbNax+AfVF
FbHNZRTnSXFFBQSS4o4n/RYRi90+gKOW2RTfVqCPD0pFrICLnUDHjPePitKtqoLASMwY/pz16ag4
NJlmZRF43KmSPnJibvLGTmG1M74gOb0XGFbXRvkAdTZyricVFOUMVnPeKWzpB3jWwJQEaKy77Fl8
KJ5HEBVkjiHbzTfNr9BcqH6xsOi3c8aP30Hj0XRRG0x6hsOG35GNP1Q/20tpAQvTVM3oLtkN6DCa
Obq6qcvsbTA+JY1Jg6nwVkoavM3Ijx4mW3aEw58QtB0w8URQHVllq+2yyuq0lPcw6lzUOOI9CEfu
mJqBz/ulX7rJZLLC/u0YZiWLMj0A9u0XfcbNDq72RsYJK/C/6OafiInVqmFKo+xNLwuzlAJwBSN7
hMA+P5HdcZ64edwka6af8ULoDeCoEGuhIsUOMc7hp5K8R6NGOC54iywfuRlcr26RMi/loFYSVnf+
mJfsmN9gRqz14n16qsCPW9pNii2JOgZhAklbWOPf7/ngl9xtJZ4yN3K3ZOEAOkQsL4h7QK7Z2iE8
zDf9qdwrh/xRACwo96NRPfz1gCqWl99iwZw3Jy/Zx+fanXOL89K37jSCDDOwOBeO6Ft8Vm4ZkQTr
liiTFSthmTULbkm6753otr9JbwhSDEGzzA6D09zkfo0J8s4rPBZ0KEs0ZcgmVU+jwYDozP9T4lbe
acNYQfp2JfjjS9DbMqBhNwKejOeOGH9Y0ItNbPU1OA5IC3ib9GKRVO+QbzFulrzSKwpAw+GAtR5t
SPKuIhSBA69ww31qBW7sk06F4bMyH4ZN1CgDNaRZXcU1TllylTl3AzZWNFZMtJnvrG6SMkyJkhhj
LeGLdXZw4d4iCQuh+SkGGtSCAY7kprqZvrFRA7aj3ZVYykLVfCMUNZlcaJ0GSInppdvJPxtHx9w4
vzMeQrd8vv7tGJqpUbGRCKzESi5wl5Ef7v4Ajmt79nbD9lDI6mCUidLLUVAzkoY3mI8R7osjiBac
AIThizeEpl6YC8w+GJwsHsTykdc6+o3KWLJifVLKTIVqorQpdopdQ2zNQsJSzCBaRSCbRfTz+qWy
4j2NMjVcnBrgUyLa4wouGmkeOIdu5LMOgrHs0u9KRu7KcDU0E4oxymElV0RrQO7ZPGfVzZD/uH4k
8ouvPHF6ni3isJqycERPpvm+bqJDrmFJxBjsTuU9zHe5fVAxDDbjmdPTLIA+TrPEgMhAyU6hwJ2F
MfSun4plML9wnoiiyPcRbg71Nf19UEkY0Gt5UzxQYrilKx7w7HzJZ4hlGEx6TK2P55nn3z+YA0i2
X/Elt9SjjNpq5nCvlVczHvl2Cfvj9emUWakkYRmMBMcUvegWPKMwKtO+xhTWbTBascf9IsSZmJNB
GEQwZo1dfVDvoh59JtnLTqyHyFBXOrsuuXFIJB4fFnwvaPQ8luU5mFuGU2IpLGVwirlRWo44CSit
P1WCOVaViakGIDAgi8e4ecdQV1YarVP2peuxwCC28IIJnDy8hdee8tNgBsAOlN/3OBHf3HA+C2mP
ZVp1ytjMVSIbhYqPm2P7VzTDu+on2UzX7Wlf7NJT7Cs30XfdbG7kH4Bq2NW6yU4ayNm+mgdsyKkq
iDOUL9MDETL4mJQHlWUyM7U+VPV+4RNPl0eraCaWdyYe/po4KgIQY1TJlxjF68YW3BR0PWThcLm0
RzB7ejzDb7y3Ja9Jo2KBxWilViWFVhBM3JbYOvH6HWDknnRncOV9eCBhlm4Xu+hm2qt2vOes6Bl3
b3KNuaBc2YBVoDixDPL21BtG3/+6cupNF0ZjIEHG1oZ6Kp/mJwSyaE5Uu+ki+npl8rfKKbwlzGwi
8AJuWZTP/+DhPqTTcQPXpUFPBuB5sKyXiTWPiuUOb5PolOO+yJ4j8X5RRHvKz432ct16fvULWK5A
qQrDzKqhYjQdyrHqYrZx1YpphHdWL1i3UvV93yy76yK+RkWfRVBPqpXGngeiHYxHiN2qqL1PawVo
0v0Sm80INL22RNDC99wuaNSf10VvTFV8lk3lCvokN2JU4jlPLwYIqSY73WkHrEWrIMBD8eM4IZgX
ThjXnmOTP8o7FhQK43rpYkdUZCnCeRhORbmbs+9xzvh8G+3FTwekSxpa1tftTLLVfEY/Nb2LrHSf
nafnyjEuVWviUaNbwsrAJNaxKJMxp7ksZSm0Jv2d+CRJnQCUDF4T7jwhTxIOxbG8U63kvryEhwrb
HAGGlFWziK0lxF5jcugeS3Q7aks0s0twxypNsH4dZWLmclSaMcavywbeUfnKm4uJYca+mujP105+
wurZoMqdaDFpTw2iZEtR5Ahxa6rxz54DAVis2tfVeKPWAnEEx45XBE3EftlnccIgYvh5wYkIkigB
wyxPKq6UbEaGLqsEseF7P0ujDheU0lJGpEswgehZl03Rmb+3XrfLTOMiAP7KJmPIhs3BIzn/40Fp
S6iUQ2eEOKh0bo6Tv+wGs9hl3wnlSmGxHudGwEoOqmoiCAKwc0k/HqC9hXyc4yv2TVw+inPUmHoo
gBFIKaODUoyyGfCj5nMTrBQHkAVzblsFnL+ZtG/6FGtDZYOJlirDVB9YSvbqsETuv7qQj59IvTQ5
Uzuuk3AhopffFIhFIjc8Rnc9Soigs2SFApsvZ3UhlJ7pyaAXM9Gzya2fCCdpbaXgrx3RLgHSMKD+
mTMBX5tDnz8BpWvJOGL0vUbjK0dx1gEQg/wA8MZfs64ttggGRYtLKhD1Ks1i5lWl7jit5xmNk03/
JEIPRMD+Yf+M8hG10vzZe3vvVZKsnWyBZXsWssxGOQJH/ZBD90TLecwbScYccwsGKtnK9+E+tmLf
8ETUErv/wkxvGqmVQGreYpBRo2sDCOTk73rt18NFXt4UwWxTlhf6Wg34fDRKS/NqliIxw9w+4MVe
CkBnkGVF5U6zOKv53fq1C24KP/5x/W18zXw+C6WUtcmrQpxalCA6hEySKJlheielLC5ulhRKQccs
VbsBc7UuV5+a+S0Lz7zsXT/IRkvk80koqwe67zFPsXlJ9osuBF9PTp3hXFvTjvcnrEZL3+tz4UmP
87+YU/wsmUrsllCY6jSF5LT5lWvHqGM1QFjXR8WX05SKQZZDB6XwVi2OAncv6E/Xr48lgoovlURb
Zr7BFwIhAGaQH6cCqw4ZQ8hGI+fzTVFWYsBg/tKNOAi/D/aEinrZR7t/t2/1SRAdMjZD1RlVh7eE
fWhrVCULbV1LZqLekCf5OQ/7LIYyDpqoB7My4ssToj+y/xqdVaRe6SOaRmQ+DJZpcfAjnvtD4hhY
PkNf8vp3Y12pSlkNQVhAkktyfAIGo+wipJ1kwoddMGUYQprHYZqqOm2IeWqWxokqFBIqTIMVUmP3
qXACRfBoXz/apkoqskIqXhLgjimjoVdRkZYVLldLpgMX1zYqts+KFjHEbJ5r5a4pu8EnRdeG/Ywp
Y/BpStz3gVPtRuGtsD7nXccIDjZt/EoYZSoaEC1Ji4IlXD6Wbro4fcnK5SD2nG8swLm6fn8s1aBh
KtKw6wuDaOe873zpQGLPxUqgGqyIk3yJK8+AHtRWlnFAh0BCGa+vT/pQvwEOhYXzsqkNH36YntQW
uGbh6hDqF/mVv9zr3wKrsbMHFHV2mmGnJ6MFmRKSw1sJdL6YbXs2drlNJiKZ+yGs01IvTo+kqJ4X
GLEOS2jDkQC5RnZ4QkvrTDA/km/MNWrW2SknPVdLkykKPiSwtez3iNIjI0cNsBB7e7Ynb35m5i/k
FNe+KfX6Ii4dlpQsjJGCluQWQMzNrT/4b8UjM4IlhvKaNOoRRlXc130A99MCIJfs+gTYFTFAHgyi
6x/XnwXr81FPMFr6MipJ06VsfqYjSss5a8CTJYFy1wOXDcoSQwKwCw9yUDx3AsfC9NguyqzeA+Ww
VR3IC02J76OeegcL1agU2JFdwesouUkQs8DSjh5d46l3nVV5rGLfpiFbiac8OV+0gtGmEN+C8qOL
R3PMXu/LpHGuf6ztpP1DDj2FjZVicDspkFMcp2N1n3qDJbq9G+0aQKTzdwxpDDWkh6uHEBinmIEk
8Unnjyey0DeCmGw6sXnuNqqln2IHerJ6mTVR7kmIopw7v/4G+L89aLtFBxw/OCQg8oD46+hv6mCS
VSkmdgcrYaNsisGH8lSOEI/a01HY6T4Bnsj2rCFWhumip6yFUdPiuiNmBF3j5GFYzj1rZo+pI5Tx
qAODE1DzgJ+7yF7jg1fulFqYcJmcEp6AZasYr1um7Ac4JpZiaETN5ZLeFoYKsywMpd8YD/ysGpQB
aXpxlHtyoOGl8gdfMFFIP83nrDOrXeckO9Ibm31w+wA5RHngbFY3kPG46dFqTV7qls+hG0BJ4R60
Nj80WmA404wdqUxrKpvx7LavVAJxhSzpOuBr4B1WhcBZ6GchzWH9B8JTAw5EMweOq24H2Lp6Ci3l
EQt7DJnb6v8hkjafaTC0MzeRsJloTOqBsgPqz6qOscRQZrJNuggoJ3AFUxh7JTc50ijdhkZxI8zG
JdW620mMj81cutdvdDOmFf86nUDzAo9T1HOFiG5BwA1WrtwO02hG/GJmTWP1GaNwsf3EP4RRSVCl
Gb3GDYj+gi6wx/aR5xZP4xim+fpFgvrks4pIY9RhdxUqSdIcglyc+hjJY9ZOt8+igV1FFlDQpEfk
MOjcJDxP0uDJMKPsIQc0SQUM++ufZ1PfJQls5QS+E97t82GWqZWKoMFhiii56GP71Dfh63UR20YR
GFSCLAIQ7wvBb9NKINjhIeMv/jHhmYDHvw/ceaz++XYReCWNMopqreVJQV6w6A2IF1XLWGweazWH
2KqPNYpLVn0fgMGFCTSw6bFXginTUSeodI8dHpjsTSjqA/PQ7szOQVXhwJx83VSOlSzKZoxG2opK
AtwgjEId2xug7h2k94S7tXPf2MtH/gCov+vfkSWTMiCwHe2i9Kiut/VTwIMpdQYHffB2XchG7xQO
5+Nk75nkygBHQpWqA5m5ap1MtAl0JGdlpuTxL+ktbzce8yrJc/0S768EUi9g1KtU0skwm4KGm4yZ
xwxYXhYQeTAbmnxjEWkxLvH9rayOVweTGOokY8vz545/44LKjEbWg9t81KsjUQHVEEhZosQ4EsFb
Ah/0n/Y3CCKwbMrb1R7DyqxrZIkk/746lxBKqgS8AFircjTb5DEdVIb6bUepq1ORq12JmEM5naoW
Ok+aZuP35Yyh2buhhYvGhIGM/n7vJndpYqa9qYo2u+q0GYqs5FOGBTTbZVaG0MymLWeznLA+VFTp
g1iNvqoxU/tNv7mSRlmTANDK3f+R9qW9ceNMt79IgDZK1FepJXW37W4vie34ixDHifZ916+/h565
Y5nRNOfJCwQIEAcuFVlVLBarzpF7RBPlIX5UMm9+JAgoeHF1ukepcsbentAZnINjXtSbLVxoLrgk
uZqjKQp7OeG2PQPt8nF8YcQ0mV1fs5KG+qy4mau/xsgGX0RpyvZpQRSZQflZICPg/BHEJtqQslob
w9pAD+KuxquDjE50zWWYXIJws7nMK2ksOqyMKlGlJBkYAFt0Hdwtu/6+o3b5Fe1BQATP9sVd8b05
JeAWj58EgjcdZiWY89E4NGIoCR9lnCrxns31Asjg1mKQIt7IqH9EB5RIIueimNSyqnhGninpwLJv
9qMuZAARieBcdMnDQVEwR4XqUP4I3vSr8CUEscNflaHGj1zRC+d27WG1jJxTSn1aGylm4Dxalk4S
gMDRNHYWzXdT8IWQ0NPbyNPzwBuS7LYPX4PxTR9zMAv2h4k0x9xAxUCPdzqG18JOdwur9S/vs2hF
ODcG/tnf7f+kBN/kkqV2HBMR/tV218hqFTiPVfKZhjPL7RPLXn6M7l9dGqi+lAnacYAn1x5KvO8L
sX83Q+JHXZwH3UTXvqKWrBBP6bBvzPAmS6OvZad+60b0211eye1XtQ9hfGaQTMi7WwvCkkPgNwDS
L2/in7qdg/aaERyCgBjP2QYQVUQhaXsPP6r/XESy8lFaEorAT0EHkRPJ6RaBlWxg1SLrWenGhaG2
MAfZaLCBBZip/OCu86jfvjOwADLcaU+Rg0cwkPiwWkL8rbpTfPTPKXjCD3eSYHhNpC0XmKR2KtBF
gcJTXsWoOY3II/VMRFkqEsIFihpJUBz02MsAnUZWMbi1JgpGzLN+y+tWS8pFBlVvja4huHhqo2HP
+VNVHmfyoy9vRryqXDZNla3JJVmclxvZYMaDBHV0X/OU1KlvALKXYjrsDXO57uKO78RyC/ZrfJK+
aG/1a/5gCTGV2KJd+gouCmgWMfEuASOqwCpVqZPdBLU/pneXld2+YK0WlrsHGFqZaGH9fvcITzqI
RsnTkoK5jk30s9kPBU2uGP8QdYGJ5L4fBaujOg5VTAqxm4EMRHlK3ancR+SQA7YTTbtO87K8yKlj
tE6Nqo3o7BQsLd/Ca/TgR+47GJPRXZfys6XdhaLaoSoIpu+tzCv9Zj0rmogB1bVudx29jd/BA4qW
ytv2ZT5lX+gvUNGgmKj5ymwDpBbF2PiW4CB/q+7GM8j6BDbNdvGCMb2b/Opr0IA/GJlqml6fxRiu
zrMIj9b9Q2j2t0OdeLo2fotn8LHTshH04okCPY8NNpmxYc6sXqBkaJ0FfcuCoWs8Zd/81bnduV16
yL/gIoO6u6i/YYP041Mkfo/UK70LPL3qlVVoXgJkIwnYAFEHNGRJcxP5TsEsf2QclJ76VaXvTCGQ
32b3FAGZCjhETfzh4khuUgDDy3Ct5MCm75SrZs844cVHGgsFv+/uhyAuVORtkwKjHV3bBY3n8zAg
yGdTsjhDpwFCq7A0vzbRzwvIjklgV9sV5ZWOXPiwAJ6Nhw3cgHU/SA70ZSoxvJy6DaaEF3t+qX0t
t+tdDDy/2tExkhk7Qe8UIXgGRSa+3Rj58Sn83A5NtLHRx78vOpZXnKNz/HO6YoEMiMhgC8MwADn0
r0LB28ffP8vPT+/QNGgHpcA+M0xK02u+4KHAb5+B1egO/p8BsTKr/hDI5RdpqVNNNRA7xxSTjrp+
bMz63rDqRZCkbR+6H3K45GFMkzCMGsRJ2qK71IycVnkMi68SfVDGveAcEslii7zyVMBtZkXcY/e0
c/l9+aF5uRt5yWuWOCkoPhSHgRo74752LUGG9C/p9oeWXPaSdr2UpKwLnR339V18xShcMV9y7NAt
7MBfb/rQFuVlQqlcQtMYmiXlBIkZvQl8zM3ZrT+gqNl77XVjl4B5CpH9Xl7j7SPpQ1EuHsVmqqUK
IMq9yPhhlV/bkO4S+vwHKPefrZOLRokeq+US4OTrownUXPUoO6mSoQBo6ZFzWaPt+uLKE7jw09A2
pq2G8MOe94u36AeDEG3c/hrAiHexJ7qgiuT9Bj+LYZy/BisxxP8MIKJ9Z7c77aigV54BFIjk/Usq
+s+WWdxlhUyppRQlQgs5j4/aHuDmbtY54VXsohx9TP0Ow6QYekEDdiQ73X12nF+Nk2gqaDtd+vgI
LtzUcUTjjFWQ1NzF448j4023Fm6lwDr5LnqqYgayapEnNM/meXYxs26hNQQcQ4yepXyLKsf8xYjv
RbXOfyk6fKjHRZ42LKVYMxDlxiPDfg73Ca7W+ylCIZLB0S5Oe4hvoz3dY3UfxM++253HHzZscfGn
LIJUjdjEPMPA6QGxl4K5eXGdxEbXcX8lzIk2c0ED8/G6giKDwuPlS0EZGjVr+swYsasnnfoUNWWw
B9zgVso0Zg3llQnh9SuYMIQNQJvH5Uo+F/mWtJgLnRV5dF96Dk8aamVsdr/eET+7N3/+B6/dTMRW
ErnABz6XZgCJIEvE8MYHaanPWhnFzw+bh9hKEBf6QN+UKBJrjOv0R0N7KZrWC6y9mTwrSbC7HPq2
iwwrWVzoy2q1CQz2QFVc40URg0X5DY6Qh3ayLbCUoX7GtrJ6nHcAiH8ZQoA91KAnpKf6StSWtB0V
Pz6F753X9UCZOtZWwKqf7NFFuWJWnOMllTFKC89OFnB+y3dX8rioOOhW1E0zVG/dAeDNDJNfvTWQ
5WX79CyqF23GpZUwLvqZVhugxoBCayJnpW2GoxvnylWb6sAQrITvnezTL6nGpVx1DQ4poK/ithQX
dpf0dh7Fe7Ud9qbWuqoBCCB9cvNldpLBtCPRNL/ANXkEMiuJ0RKbICmZs/SXXC8Hks0i4hLRenLh
Tum7GOSIMsJPAIRWDNVPSuvoVmJ96bQhsmMzkgW5pSDgES7gNETSOpVhwaZpdU3j9Ci19c9OA7pF
qR4qqUbvRNTbc9rk3mUf3Q7tK9vhAk9nVMQKIziGcfM3cd7OdJLvNmhJdkAZF95ERNbDxZ+ok6ux
Ys9M85Fhk0z7H52regwJR3RqCn2eCz/gAmn6ImQ+Xzla5qT3zTn41o82BQV6eiTHEgQUQhISgX3y
3ffgidLmoIR9RsH3Rj2VRNRGLRLARZZIUdEhxYKqmsfOgLZAICZftgmB+fNt9VKY16bJasNxX9g1
HAC19kGdPaosAkkiXbhQkrXDlIcsKoOvhVYvFM9Ql1VhnnohVhnsA1ZXtmKYQllrEBmtqnXAUe9g
Yt6Opz9AzsKF4sOL+N4ZipfiJS+wZIx4BcDrNq72HqIv2OjLB1G4325uX0njokVtFEYFDjaWnoBY
5YzeljsDB+dol4LJNlF0MLjoEA2RXBvsbbTbTZoTYzo4dumhuBqf49v+oF/9h95QkU1wASIx1Dzs
pvel7GI7+VbfAdPZDTwAnQbP+jXmOL8qb5etZPumi2dCoJioOiXvkWRlJmopL82oQaZMbOtMj/lx
eNVv82frhpGpE6e4y76mT5eFbpvmh0zONE2QbGZWicuEOn5d0rM2fp9S0fYx//nd/D9ksG9Y6SVV
kYLKAWRgrM4L94qNuoEfPDDkGzYPK6pTiFTi7DKaCpSE3me1DAyTj6e+fk6bb5eX7V+i+odOnEn2
plykCzuwmKvVIAIZ9r1nAK0IK2nHKJ9dlrddPlzZBmePk5o2esEy82636647b7ktn8CSeTC99K68
IZgc9JcTajF3hsWQ8m4WISKoaFm5c4y2tAI7PHbxsfMKTMurbrajt4PTeuT4zgVyI3r62PbBf9aY
f/lox2nsDRUSzby0deOgUYFligRwh9jcBAVNKsTlsDFtpeic2RDsm8in+deNTo6CaSqQpqKsQ1xM
11e3io2uErdzgSOQdwAOk9H0IFo6wWbxzxgAyOhUkxUJm8yrOozjGG9Kl4uKStvXi48N4oKHFZR/
X1DnY3NgBKMA7nIZDPt/oRbefh/5cAH+iSLotb8JlFBBx/RNsiPXoLY/q4nNuI3ZY1hxB3yi4iiG
shG5+/sj1iqEqWalxaSCKSb92Nl6F/9sleYhoagIjKruaPO8DxXz2kzyq2BKQDfSn6I4eYxCQ7Dm
zM8vxNJ3VKfVh/RSFy0R6+anY0BsPdGeTD1wSF0Xtpqru0oOPFkz95ejDwtml4RywUfC3HoKCjO8
jQdTa+uatpeG5IwWXleNki+yVoj4vP/lxP+wLC7YtE2lmzIDS6vdxZOeG8S58Nih94v2Drhr7dgT
eYy6AVnJsqd/ZPIzdHKStsrYIRoAp2BPMbUaDZnbKqYdG7kTN7c0tavlKv250IdRRk9mhOOrOAJb
TY4eKgMjP+m5i92wfJTmU13fJv1Dad0l+ZMV3siozhVgwRu9dMRQSfmajd+03HTq+Cltg10hHaXB
jpbXDgz3c+ilZWtb1p3aPoTKqY3vaXrOmlM27Y3kHo+QbY+rQ3a9WGDnvKZFYkeTHau+lTqSslNu
Z9WRTVtqn6PxQZFS2yxwCQ5ulER11GQfq2eze56tRwn4zd97xYmmQzzb4bxvo6MayE5egjZccgBh
PZTgLdd2S/1jzK5rDHXXO2vMbJLfTKYT4J2hcXID9tZJ9qAfguYt7F477a1CLYzqx3QG+bD1OlFf
GlV7BOJ4tIuWnbRcY1BQAuEmat5zt4vCa00FGIUddE4Q/BzTW0PCICFycNrvdeqT+NzTX1RuvSQc
bSCyO3j98LUR9Ta8kSZfqdmCgxbcinLn4Kxw2u4Q1vsa01fx4oR4K+9vMuNentwm3Jfpkc67vLsK
6XUb3s8Y7KicXm0AOPagq4NtJtQe5uc6eiytr3p5jOkpfctCBmf+S138xOjtRpp3YWwXxrck1exi
OhiR7sbkqJaR3ZV37XyXdXsFD8XEX7Sj3F3hf9WBPRWPHV70LA88Onr0GBVX/XgujBdJUp2lOyWK
X4aLLSuJLcnHsHPb9lsTo8jYvY7oOEba2fhx50rUTebcbgz4gfY9LXf1gn7IuXZachzHt7GM7cz8
2qUvUoCR3V13X4f7AahjwVnpvypg0Ctj0w5Lu4kUT4q+ELDr1Ml1FXpT+SoVMXLAXyPsM5J/lWnh
Xo4hopOQHx/txjgIOgnZbfE8Af+QIUuitSd2rBcNlXkkTZ6oe2G7YL3yaK4iZYxyBAA8RG2akrsu
X1CuniIAH2TXNBrcOFZvp8baFcS8HgJl18b9CYi1Jz1si11k9Ri5mQs7C9Krpo9e0Hp+KgbjBpjP
gpC+eVYDT97UGawGCPE+p8c9DWN1ThB3Wr11ZoAOju1d1KaCEstmDF9J4bLiITeSMaMA57KKbvwa
9EruqPO8nEd08QDnEIyVt3SMu+Of7DpVZdlC8VjWeBz5YpyaVGVoIdlhfgTGpjwBXJfRpcie/MV4
as/mY+qJ2ls387qVUC4vkYooVBU2skjaZ7NIHSUTdVmJJHB7lpd13HYBJMxDYQfar2ooBTWDbX9Z
KcFtWG8E7QIMqPcXLbdUkF+VfoxC9d54CG/j7mBgsrTfV4XAGrdTnZVc7mZT9bkyg5GL3WxGd9kx
1mJ28TUB0oRgeSVyUtFKcrlFWVjAbzAQY4u2J6+LXC3OKBFhc41IDJdQEDOQsm6Z2cuGcYwc6yny
GqxkdmIvZcXXwBWVr7ZTmI915EtwZEq6LGEvrtEBzVP3GN+28xujslkvu+YET+qT9k3gbEyJ3/K0
lUjuPlPXs17RAUqyR14G6ZlhstQAik38dfHTa5yXu9yrb8tz6IkGdzfDy0o0F2rLIRmafoK2qvm8
zKo9tQ+WcmMt9+ioF2SjzCIuaal9jpcq4Kr+msVfsvGMOu6+aIrDoIahnSWTV5nqPVid/ctLuxmj
V+pxEaXsSZv0bGSd6rUbFMNLMSsvehHcXRazfc1fyeHiipGnYa+x9B4pmpPcWl5/UwMx1Pi27Puf
QBYB1vR8rV9PKcZZIre9Em3j9pG5+gAu6qjxNOvBuLA6w+g2t/n9cojd6cm4LfbdL9YR5877xsP8
xS5+kg7Curxob7ngo4XLgND97qazP3gZDMkbXdVNznjxiCLbwIRClQKR3QAIr+jY2HYfouvEMkxq
vm/O6m5lNXKN3BKbnICNg6F1EBROG1+EoLUdij7EcK4C5pFZnTWmY9Y6YXtW6p+XrUikB+cgdQs+
OI0NW6Uy7iN17caK7obR9TA9kfGQLdVOlr9fFrmBJozLE/1QinOQzByTruugFLFlp42d4iA3NnCF
LZBut37uaKfsMfGMW4aXYdUOOereiHds1aOvAE7di/pBmJn+HiM+PofzI6R2SSOxcGSpipOBe3Ru
nkn+ShOB3ttjOyu9OX+Rkza3Uh16oyTnES91u6vpDsNZB3UfuKJe2e0g+6EV5x1LQeuOthA2k8Br
K1+RfwQV3acR2q0xqX15S/8lAfmQxp3MqgYmJ7OGO8SPGKezg9SNQzsB41Z+PWC8c/JHaSfuTtzW
kVKqoO3ClCkz7pUTtqpW61MPCFsrKu5mSbNLQOjl5CmmbyPuK5d13DaTf4TxXUqGWfSGZOCJVZHK
6iVp5MAugyY5qRqGME19CP8sufoQyJ3QsdpmVA9Zru+yGV3zKjtjrgJEMeWuLdB2mQkEihTkYg3t
F02qNWRXrVFVNoieTjodz33TtXbZpoJkf/OQBC+iYloKQac8ZzBLhGl+aUHGGjUoSw/aQ7PE3hCD
iPfyrm23xKOtnwCrwNIoXwmUMjwHRQa8G6BfuTPtim/dw7RnRAzzrnDT2/TLcP8fumPYYv0WVFZi
OV83wfwKXmpcJ4Ob7lp1Rh9A2s7sMeqSdCeC7diOLCtpnLObpE8SZcRq6v7sgnKneJBcFj01FBDA
byZ9ESzq9u59LCq3e2GpRmAJQdPj9CPJnfyeIZlhTHdKHP0LOoJvx0OA6WDMsr8JBDObv7SsvMdP
8lDULdrK2DuiBvicH0B8ActeA+Kmy6I2T96PJeUrfKpcLBilRVUxqS1bazt7UAaBw22evSsRnIP3
fa3pcYhdS1FGi+NjUbgE3Yf6Xv82yS96I6oHbzdzrwRyHj4QqY3aBUbJ5rhBI0RiABFV52U/fwPS
a3ko3OiOhjb5Ks6XtocGVrK5RKPIxlwlbA5u8Bh1x7TXMfbTHjADtBNtnVBPLsEokiWN0X3MrqXl
Y4dWLcCsa0D6w/zzaFcu3mVR4nsH6hH1AYqshsslOrmcIlOH1ZC2cpWgd4tERC2zwWqG9Gm1klxo
6bqxmEcJEW10FG88VYfmkF5Vt+ldfFP6/VcGqWBgnlHdDY/tLZXtInRUPHuLiuDbM9Cr7+CCjppU
7URBbIYUeLqmN9RnGKjTa7MfjqY7Oe/5/xUbhpZ2onZH0TJz8Yd2GrCQ3vFFluQtsSxXleuvl/1/
M7dYacdFmigOQPowoCsGJHWRF2to0e3aqXMSzcj8uZIypx7i6o+CjqVQixoaiBA4J4nlMK0sE1sr
afKNSsAdGS/ny3ptt2JYHzI45xgWNbDaHs7BOlWrMz0QvzqhM15YUt10eWC/AGIfaIIyMbj4lqS5
ooQULm+eA1/bD1eYGQFLSHH8D8a4lbyAfxIdLRRz8dZv6IlFmhKZ4ERSAzc9EQw6sG5u0zFfou/6
c3Nq0BmGt6+dYDG3jnmMa2uGZWoqapbchkXjZCVlgiybFcB0pwDwe+qHoLsrMIkv6m3ZMsm1MG7n
tDg3piFHkt2l1J6W+wwIBz29sawbXXR72HIwDUVmAwNWgInm9RqNCcwJGq72KcXEYJdoX8xKFVii
SAanztAn9ZgpkJHLzY6ar0TYzruZF63V4MJxNOY5hrgSDcCyuaMoaIFXznBqX9XeaP6SLa9ZVTrg
K3BkLXZC9YfAOtju89nKWjwXqVM9TuWZFUhGp7kmXuuDLYecNNxk9X0BpHUhDcBWXqYBlssEswVw
SzUuJDdtOC2KgpBsIHe7Avp7hJtJ1H8pNEvzLiu3tXs6bB5dP+p7bv357jWNI1geQgk3vi74IY/l
eSmHl8siNm+VKxn8laubyxIVygAWYuf27GbKybpipzjAZQ9Lts8I+qDf3i4LFejFD4coFoC95wQm
Y2RpvV/mpjvoWdAKBji3wtVaMy4TM4wlsRICzTottHuztMGgu0MxzZlosrus0FaWqQPvSyFgUVB/
ozuZ8zxQRpJpXlnNdm2CH60w8FQrv7+LSnHnZGp4jxcZgdjNzSMylU0Z+PLmb09VpUpmKU8MzdMe
qut6ca0fxDN0OyrALSPdzNW5cAcMn9miR4KtpSXA0DKpYSrab0UBKSxUuoywd1N9G+OHQceMy7Q3
Y8EObuunq7om6yhAGHwDJYCIGyVratSmEPrlbE8iP3X/unZZxzSw08oeG1c8dcxyGy6ogB+JmpYM
8D2QY3AxLU4NbGczWV7ezo9aa4Kkt/QzjPk4QDKN7DAqTqRqRZTgW/foT2K5WFbJJrgv1drChdZ8
zu8tL35BcDlNd9Fp3sXf9H310zgph8u2u9XH80kqF9CqqpsCgyYWbg0AiV8w1RK70U6SnR8MJF61
1X2vY0yMjTmHsn1Z+OZCA1yObbBp/Ha2h7LR5q0CjTM1Mp2ilCW7ksbWK0hqXilDuZy6ujcw/DzF
zv8uWQMtg4FZIouAoeFzbA2sIgmaWiHeZOW4p4TRrVr0943UpDs5BNNois56NTIEJZmt05IglGua
oesG/e30UPssz5suNrxBB3tk4eW+XtkWgGknVx9sMXzf1j2NUEqQPVFZB8AeZ8pFSYM8KxLp/Xy0
Sju9Ss75T6rZcwV2dsUZTuGPyM1+KmJwoY0oQZAmqqgbEpWRQX1eYoxYt5Nao/dBq2s76n8u7atc
p06UvF7eyo0TmYCK3cBImAUd+XcCYnXG0BV64CXmXkm/BDAaaf8HIgC5bmrA41TQr/pZFYWYVaoY
UKXpG8Mrax29QlE+2JI61e5lUZsmYq1kcRevOEtkNSeoKL/TcO5afwKqdb1rgRoYeoqIEW9z8VbS
OD+YjZFOxRBKXte6+Qn9kOdEAm926JfXOMOU79NNjFpaLuj03EiziYUciio4NQ2Fv7b0Ki2yoQig
Y626LXuzj6FjDcDf4dacni+v6Ea6ASEwflPFTQme8HnzJmnRciurJW8wTVtO70fl6x8IMNEBR9Ao
rsBIPgsIpEYeu6CRvHKZd2O4pDsNz5MCu2BfyZ9JiFf/CGFargrxXadpGP+pJLzoPuTtfa1dReov
pb1pgMVDg8wTNRhvGIZBwDhlIc3FUch7VdbrVAqb0vDqbPipVfLXWgeSkyHnT//z4hkEIQoRwjR+
v951izmVRo3F05ovZg+kkUl0yGydq59EcEvXqLQKpKjD/vyivrZrCrtC4Os9DCHjrpy5QeK0X5Jj
4PzJ3M8nyWyRV5tmVgs19QreZeINPqQ/xunt8uptxNhPAriUgTSSBJZO2HYwELdM38Zg8ssSJIO6
kDxhoy78SRQXA+Nibkk3YaMYJPHsglHxXOzLA9o/r0Tt9Ru2/kkUFwLDmi50KCCqaQFfBMblxBvj
8GRp1lsySkclo7MzEfW+l0YRvOhW7eaTbC5apN2gFnmZ4cCs9eA5tVT9EE5Ktw/Sof3WlzlGCko0
fA4lQa3D6Cc/UAvD/4NdBfAgQcoro+bBnZxZXSe1NDKDJa1r9suutlBJDogzzX+QyhtkJYq7Jc3W
GC+gRsNSZ4Otha+xqTtN9BygCe2yTpvxZCWIC5J5l46JqjPzydEtAdC/nh5UNRBI2ThYoA6u5iiJ
6bLJx/o67jOjZdEkb3UAE0lZ66Xz0N2WkmHsqhS8LEMzhQIqjm3V/hHKU7rXqFIOcQ0nzIOnUPaV
WrNb4dDapqd/aGZyNpF0CVGGeoRN9MA0ATqsGTxPoJZrK1EDpEgSZxL9UlWaVUBSYaG8LWnVzdKG
XhNUAGswylaQiG/6+kovzi66ssi7WsW5luXmj1JHeT1Vfqhz/ij35R5ntx8TcxcQReBiAkMxuTMB
0yWFQiooWWFUIgwdA0NeC3j3egMNYWjyvWz8LGBxh/faLHkK97lrDDNl0pTqLoj2OQWWlnSrAtvI
yjUH7xkCeZsWiQvVO5ofwT3j87kzEEUHd2CPrI4ehumtwzB0G4sqsyIh3BISasy1FUBIKmNOt2/t
OrpuGlHes2WNBjJFHWWOdya9z6okeRAbbTNj6fRkL5dLZJt0vpKK0sv1SVANY1/Mb9NaFnfuaJNU
DznIhzwFl3637ScwjCJGCS6BW+uG25CKmQUdavFVDSkMwj6FLG8qznqV22n9xdC+Xza4zVVbyWA/
XyUeROmjNJQhQ00XV1abqybt9kMr28a0eP83UczTVqK0uNKWdMBhVdU5mlFyKd4vw9LeBnmUn4g2
DneX5W1u0ko1bpOImpUR4CEljw6Ns2D0oSWCeC6SwKUA8xjJM5XY4sWlH9bFldmX93+iBEVfhsXu
P/wJT8MprRvdlDy5uu3rl6x4vfz7N20MhStLQf4OEZwKOv4N1U+oEMz5Me2HIykip9FGQYVuc6U+
xPAnX6VXRaFrLZL3+H5QvhM0fV7WY1MAHpwsi6K6KvOBzJRGqSzKRfLmsvtWBY3ThID0uixj01fQ
tYJbvAZ4VR4GzeziAFUFgu0ufKvNkGrGzggElAR/X5a0qc1Kksq5itVGwajp2PU+uZamcV+2w/1l
EVvHqbESwUX+GHAxnTZBGbn7QcrUj3RfDbxikOwJ1E6x+SzF8x8cpQZr/DEhGCMTXAAoYytd1NHC
sDmgPlo1PMRAUw2Tm6DLdkb6R4kkbNpA1Q6jcwp/Me0GvQCZMUw7a2Q36m9Ta/GqvhJs1aZRrKRw
W1Wg8TaKMjhooNRuGta2lFl2iJeERNfcy1u2VfFhlXTkrGiwY/Wyz2ZRqsOoBXMS+l3am9dzmEhv
hSYPNznN+ms56+mxwHihK0tze6vGuuorNGvujTmXd3Gry4Lt3Agd6LYFbzGATHEp59GUy65KjLDq
MeEXS6cgCe2xHg9pWOwEWjOtuMMWcqiq6YaKp10ezgkTL33bDFHoN4m+/IpUdMrIeoonKKqFe61O
MYbVltZ+jNrwJjFNsGjU2nBHwsISBZmN7Ax1DsXCOI6K5xTegCs1RblGlXAHitP2qUrSbGcVBbiM
9HjY07KTv+qWVthxIIsobjfX2iIoGukswPGzRqFqymm4FKEPCPb2Dtiuym5WA+0WQNZCoELm+fx6
W3hGwWSThWDH+w3miqKuTaK/OpPk8A5ldXkXgBVtcBP1hkxO5Ar7xzf0ozIrvBEduehvJeABUSNP
gQbsg+vWJ2mI6Tqsp0eXttoZRYiW5C48lVN8KCIFAJySjm6pRTKQhSt+o2nnRNNam2hZLjC+jUD8
6bs4704MeUKMnEN/tPS3sks8FO0EJc4No0LF3SDMtE0U+rmoWDdFrKckQQ/IMHn6cNbpL6sBAIJ0
vaC5Jf3fUxYqExkvKKh/Y3SNbcQqCTPicC71Xg79GG2Rb0YZ6g9TpfeCVG+rOELhqagLyqZC8KL9
WYwyDKPc9UHoR3Evuz32Mw0yezK7O9LKrhKZ13lYvYSTuhsrXdDL8G6gnAF/Es42daWj0gHNfcqB
Fqv6aASB2AMgnwubyDZ5YsR0M/jautQe/PjbfFi+YgKU4aZejlobxwK+AUVRvFgRzeRzd4J7QZuP
UeRPQzCfZnRwXAEEb3aisAfyRLQ0+8vythxoLY99z1pnZDtEL5LI78jPZvqld0dpEdVHN3VCCVZD
Vgi1eLKxtAnZLKIZ+mGckD0G9HRPV43ZKZQIkBJkzt3LOm05n7aSxyXwCnhsjdiEEZnB17Y9t5Mo
nosEcMmvTE1SVyoE4HUXww/HchEFts1t+UcF+N3nbYnbIl9K3OP82cTT92DYqnodWKKpxq3ZP/qx
UoS/JWiJvChRDTFBtusfWe9fRu2cgFcVc+JXi25bO1E5fuvN/ZNMLjQWc0VTo4HMGGWmH8uODRxF
D8UrJtfjL4tr7PMzzW0Rwd52ZFmtKBdZJqStZVWCcJjKPXGMWgFYQxDbAagxaiXZ60APrcr2Zqqn
m3I0//ekGTpbiGqWYdDfbuRdniVpGEBnPcdYE3pXI0x2TtZiF1ZlJ6S3l5K46SKQupX3fRLLOXeg
K8ksEQSTZtdcd++shurt/6fXFPWSbjvFh47ceTQDLH9IDQgbc7RKzY9VvOwu+/XWW/MnfTjHHmYD
D3tTHPlZbOePBPDZJxnvBJFHTsA8aGZHh902dnZHTSEHiEg9zueXqRjTSIF6hvQQ598mMHFf1o6t
z2+nz4eN8FfdEpT28ZhCudyU/LJ7q+lTP+punxFnmEW3j61pVYoM3JQNjGmbKt8cmNFgbDLGvw3o
xtkZH/HasrPul5MMYEWgU6p7Pbf/AKjpk0y2xKuzxqADiZe8jPyoOQ9K5Ot95FAiopTa3CjDAAuf
BQjX3ysfhUoG+FsE+Ia3Ijkqs6A8tHEBhhYfv5+LX1UIIJA2wmmW9FK80xT5quur+4oCxkMf3pI5
AajW8gS+asGFcfNIWMnlAljWBXo7EOxY0Bm7eHme1dYDRbzACjfP6pUUbo80kmqNxMLkAjCUrgXn
qYI3qgeSiiBfRNvE1F0Zg17FTR82ENTQ/lqZrNumMgS5zXbMXynDxb+UArRzkEnoE3t0Aen7EPvv
0Kt3wmmFjbsmutUA5IZyqwpv4oPfFOXVTLPIZ6Qd2W550m/Jne6Bne2nqLVhc+Fwm0fVHQ2g4G79
vHB5CwyWboYo00Jb/qg6UyUCfheIeF/X1d50hRlZUZJjb9jwkZMBzwR4yMFOvdUC1xx3xT0bCCBv
lwOgSCpXpWjzfERhhynW0hs1CpwqG3b/NxGc77akzBbVSiN/IN1gY15/Dyg8ReBCIj04R9WsGk3e
JVYPNXI3iQASJ8IdZ+fcb0fFhwm8B/fV/mhmXTRBg5UygOVSooKCZ2wApl2nbehoYJKcny8v27Yj
rQRyzpp31dRZ4EbxY4OClWUC7dj/I+3LmuXUkW5/EREIxKBXoIrak/dkH9v7hdieQMzz9Ovvkjvu
d6oEUWq7u8/ph3aEsyRSqVTmyrU+a/GHwoDWLQCvxfTDpuijW6pxxv0b/8ywdII1owYX5ArDvdBH
CYiXLWH7CvG6TDsZT9kNPepg37mL6WnAsNrH68tWfUjpUPM4zzLdwE1iD/FRq9Z/wHCvmrpVfUrx
52efUu+aeEoIFjiteOvWazAR9NLAnbN6se1ASKmofXtcv15fmcqqFEMI53U7m7BKjVvSf0nByeM6
IZqh911ODzo7/oU5BmlMAIlRAdsUD6bWLpeqTEKm9a880YBuICSkrD5UdLzV5+y24Zaic7Cf/J4Z
lVxnxhwOH2YYzYY5C4Ej7H/EJYkCzar1J3AP62ExNdYp7XjqsxLjCxE6WsfanqzHlSfW5+tbsOtL
Z79G8qWRoyLEKXa8jsqP8wzMR5Qq3HUvQUA9CJVedH1cQ25lTOUaW10z4KNW/JTb89PQ6l42qhAQ
u2ZcAw8ZHcVM8vtNeeaxrHRdjAFOeEjV3IvRXjTa55Go8pC9/UIZBJcqinu2K8NnUz2x8sluYEXj
5OiabhxUUd8rHHNvLWj6oKXgUuKix3B5+gq3H5pxRM6ttSNUMXMzeXeNcgrnJtXCP3eAM1PyHMRc
Lqm59Mh36iH6J2rnUzWr6N93V0PEjDSqzRaVx6SHOaf5GtmQouTdDXGKMHOysFpWxUr2zWBWynIw
VITZkctN65KxiDGMkMBMzHytqAdARThYxta/6JMCWUwx9IVJOvwrWTKTeZkaU0PhyF4+V+b6VjZK
iv49Rzu3If78zJ1rt106TeQ6I1Rg3dgvZk8Q2YGvan1fKi850RO7ISpv2AvA51bFHp9ZHcqCJyb0
Q8KmspMDyvcuZKDnHDE/WX1g08vTsK7Gc6l1+s11P/zNQConD+em5bgItZmYJ1gwDfmL9eo8Jj86
qHiXDEwP2k/UJuixvc0CoEeQV7xjLNtHlfMvUMEXX1YKh0VhdV2rw4f64/DLPJZBbRxa4ten2Z8P
JZp8B6NHdVU12rtbfEI7HM09qG9v1eabPGZW0ozI08PFr284RC/4bfww4nNXHwtBTqyUKxT7Ke/3
uUlpv4uBlu1YIiz3NrovSZ/9IBk5uEsbzkudna5/3T1vtg0dwA/EAFBbSidmQZ8ppRme2H1+T/l3
PZ8Uye3e4T83IB2XGEQzU8QR/Vt3gZZa5y3Re5//c30VIuxutuxsFdLp0IrKHtEmRAYdj+aH2C6x
ZbMzH9Zktd5bRgAHWOdvNdjV39vYjV+uW9+becUrzoGELjqmBLC7y8O59NXcGg7WqN/iIn1sT4fx
YB70O+iuXrdkbj4XbgRM3gEBjWFwtOikY1DVjdNEjpGEVqyv99nat0Eds/nVXocGJM+D/oQRpc6H
EIQGrueJRXpgIpO6rUlpAlUc0xvIukMg2+znG9LS+HuT19N9UdI6dLu5GLxmbJdjl5VoflWRY4dx
nrdfzZaU9x3QTZ6ejszTrcH6hbGRJQetJzF/DZaZtX7UEEx2xaT180KfIajG+XHKB0fhT2KFF59a
7AAGVEW1xkB+KDlsOs1Gyd0e97zT/KodcEXa/HveO5/KGpQ3k/Xt+o5vDqMwxyiGRjAaQJmcvGTA
m+coECVhvFbTY5wNdkhRbD+15QAh7Nxpj39uz0TOKzJfU99AF9yUamZu4wNH8UNvuQ8a+VoO3yc7
Upz7bbaLhZ0bEhfO2YUyQydJM4YInoRShwZJ3QisDBBra25K8COryEP2tvHcmnRCipT1Mc9hLa6R
z6cYZM5uIVx6KK1EsbBNvMG6hBwT2spIbTfJxphTUPNHNQ+NfKq9ooTqPWYu7/plVRU9NlpIvy0h
eXZcc2dkZGyx4IHAEy0zaZ9XJNCf6qLEWVuX7FGP4vI0pnN0suImOqBnBeHnKlF4y7Yqi99gwS0R
uqlo2kuBb2U5gHu1Ju5mUKPccXDCHd0Alm7cx+Sk10H+U1W239tg4LOZgUEB4JllbMLgtjaNrYGH
sYbiQf+c88cqzxWBTniffMoBfjJQN0V5bDPrUUErUV/0lodJs3xxUPbN8/4+avr7VucforKoPY1U
H68fvd2FObaN5wOGpDczpF00dp3lVjxEkL+z6s82SX3gSRXPzL0I7oC0ANPaoi0uQ2uyoTNADdpx
PDAh1pPRyGOdrQqSe0s5N2JcHu5irUsnr7B9JUVy5tTBoH2CeqziI+0daodQQgim6raFxTlZ4r4H
SgbE0hr369LtPVTsv2oJaz00zxR56L41eDt2zsQEn3T15ZWR85ThYINsLWC8ycBWBbJpNzIdD5pz
i+KeUZmT4mOXLxEqZjMPF0t/6hOMInSG7+RIARNFINm70RwDnsAsgmtdvmJ6PO7rwsY2Fr0BwoJM
YApX+zE2ivrgjgTwH9Uls+seJvnd7wBGTn4rF/A63dFgcSjdW7PAo9+wn6ihouHa3UJMJ+JzAWlj
ylgiFo0sX+MeX6yKgrV1fYGryW3dSzLVkMyeKVdHp9RwXdCLyXEwA0TK4drCw1Zb3Zus0jD1jgeR
11nsA007+hfOIaBowMcJiJYcA9O5jfPa4AKLh6ncyFyerSy7d0nyicXDX63NcoHrxjQpgpP4mmc3
dRKncTelE45Zsnyx3QlvjqF+n6jxgUb0byKHe2ZMbPSZsbRbwDeCQk2YmqQMtJlaIE8HH3tZLSow
wV4kxO0prNnou8lPjyg3WTVVI04YtFK8LjdPvV0qou2uX2BqkFH4HxBfUougaUjdQwsXgdD4OYGs
TJuR/A4veqnIOnbXAuwYkIPAIiHvkLZtRXMqS3CiNPNHjNoWAT7z+u20awHoHQK/M5gpR4l17G27
sTA2bWgAQI6va6Oar9w8opBLANZsI49wMPkoo45HFLNYEmMNtBSgpXn6Po8OmpbDsbAxo1qWT8gJ
vptGq8oodj/SmWHptlojDiZO3vAQ6LTUq8o0tMiENLunYDtf/7m+j3uZBUNqzXSgt208ey+/FMcf
NO2CoGT2Vpi1TjDxbPLYYE9ewaIHM6e/WN1/vG50N09jOhzRxkAuQr3kH0WksaxPbY4XopDdmo1D
fPhpPSQvgpGMv0JlQaX1tRfjzy1K91eql5Qn+YA8mLBTP0AboIQacqK6lffc8tyMtJ25rnGwvro8
nPv0KS7buyWKFfejwoSs8pNiFngukgzTKfHyqq/Dly5S1Q/2TcAFoXuHQrh8U7kzM1PDhOvjlVIG
mZlDaKP6qvCBvfcCw+F1EIZQbJFrx+OUrNlaI46n6N8cTehJBKOeVR7QADdjYhDoe3T3QF4cpkr/
BLxRcN3+XprBAPxEvZ9gzEcOt2W81CzOCQ9J+Tg5/G7p39roM2HLXTX9um5q1/dAsfAbTYFMTfL2
ztUSupAK83olv+3n4mGEWpoXx+P3P7bj6qB7QZGBmFuaT9fQmB4VOFWERU/jQrwIw/sL0f90PEow
2pyZEfHr7E5Mkj5PhjRPw9qtbG9NH2KNv9iTitt75wNdmJF2rYpynuhzmobtyDQPMLtv62x+cHlV
edqYvTstIMrX928n4oPeGFev+B9B2Xa5sAWl7AKacimKDbp+KKouOcYGTw9ZB0i6lxTxcDuVUQc2
0Wkgz+h4EMW1ueMoGFc2CYH2gxifkKJHnHSktgfs7ODWnmHrhwzgJWv9cn2ZW0IZS8ebDXAL+D5j
G3+M5jgiA53T0Hiza389rkEZ8LcJU78dtH2n43owvOLVeV9tEJ6ooB47sUXMURD810YyLKemS96S
NE5JGrot/Z435qelihVA5N+Xv/RcBkEHXmG4XXQL7Y/LD1mOUKjEtGIaCrE5DRrGDuo5Afcr0AaP
P/mjqg65JTDAjp4blI4E3oQVSlVM3NSek/tu4luoyUcBKU8UDOzxU9J5gBlkAXhofyi+pqjwXVus
dE7iZiFZnGOxosVPcZv2ohPRBMYxgcaSP93FxL9uUqzmmkXpLoXMkdHZI89CVLBu7DVcdedg1r/0
QuWoOyHgYlul87B0dmJGriW+I5iPggacLtzTDu1BoBTdb9Z7eigfYkiE4mWoWOPeUTSBnxfFFuTK
cl3VbYtpzViShXNOHoyuORikvDGofby+lXun4dyM+POzWDqmzjKSyk7DeMmhx9D/GAoVu8ruShzT
dhFRDAfkRpcmTBNYiBIBO5xSUh0WREAv0qrem9zkj0VuxTFwMPKFchgGK+QJFgdDSLFr5Fk4Ldob
L+pfeGyoAB+/K0Ib70OJkYGRCjB3meonz9epq+wI/g79DM3vosR56dpBe2gyUp0GhBzIbHVEaz0b
XIBfebrmQZMWnZ9kEehz6i496qvWvhnVYnHfXezoUxNVK2aLWnrTdElxrCbcOlajW92pb7Tet/g4
PxVjRm+npuoacOH12u0yLThn2py9lBO5H6Y5eqsAOT9atGnfSvw1J0Nz7UPsVOltBuXfNwBUjGAm
rA0qVhMIpoNZxY+xmsbTo0pVbNg7OjbcF31fFFI2MR6028tCTfgvdukLZpjAh6tZU5AWy8nKIKXV
uCr+iC0XLr7+uUkpLGAiOJpsRxyZ7zno7x9mcJJ9zYEuFgouIBpHe6QOxdkF3d5b/nNV9ET3bu9z
81Kw6NsZXpQ2gKpE7ICLPJyi5H1cjBttsl61aHpy0zb1rJa9XD/Cu+cLRHQApgu2Wrmdn2k5ylPM
TZFIRv4MXpLEwjEDL8//ZkaKFCh/NYumIcyTZg77nrwSs3iMGT39uRkUqPCqFoxMqOVcRgvChsgc
NC0Nu6byzeijy6g/cRU6RbiCfIbPrUhP3JpoulNA4zZ08i6E2HcYOd23qCMPetGcuMmOel0oFrYX
ac9NSmEwSeMBs0FFFuor6OgX4uJlTaPgf9s96SMxPVlMs4qzkBVftehTVnzNik/XTWynrMQxo+jB
i44fIETSfc85xbOG4/YV9GNl5DWdN81e9QlRF7CswAlRbs5Prc+CdfK6W+emfi591fW4m/Gc/wrp
sJsRgZqPOOw0dG/z1BtfIdN6a31YjuRAP/dvtpD1PSoTLeEYG8c5W7x0yFNuMXMU1/IElbS7Zjag
dzG1sYfG/ZszogieUHzY2YGE09QcigFKignTPmr6GF7/DLvx9d8fIqtVQVBkLHveZiGILjxafOuS
B4I7dqHvMW0VXvVbffbKqmU2NpQq+npN8cn/w7C8QpKLQguD3FWtXx/JHTtk9xk0CL5MQezj/8qC
tvGKOlApSe2FurOPLkvM95PWD2yuszCD8p5JH5u4OEamarl76SXaXKAtRbYiJjQvQ5AzT0udVtha
sqaHHrGHJMRbyOei6f4ipiIvMsEd4xBQE0rBDlKgTWIXYj3Fr0L7x+ZvdfN+3U92I92ZCSnSTetS
tCVFpGMAZC9Ld1+15S+ryf8xKu3e4HXpARys8M3dm/DMphTqeA867kpEV6HL1IX9aTpi9v+oesnt
esOZGSnYNYNe13GC3TPWt3ag4bx+bErVzJL4Szauf2ZEcgY9rrqqqSoYocmHPG+ezbX+dP0T7frb
v6mSKwpVZzn4aqGXRgElCiF38WAYi08GNxjp2zqqBjl3F3NmSfK3OR3GdODC0tI8LlP1JYHs6fXF
7MUlcAMI7BIKGBvGYeAxE9LOXRY23XdQfwdDkfsZPIFAbmKlihFqlTGxs2c7N0/xAvqUNAutaeB+
Du2O0V1Wb82AbDVIlftd3ceKBe7t4fkCxW86s2kNGvTORizQassX5iJxnppBsa49jwAXJf7B+NG2
3T4bbYS5A9gg1eNSGf6S5l5EnmKimtfeO0LAG2MsHESbKIlIJ1U3pkbP8j4LU8f2sDS/oz+Jqx+u
+8ReDAKNg8PwABQz0ZLbYcqgNlgzgJS/4/pz72qofncRBIBInZ6QIVt3kHH+FiVd+Xrd8J5/uCaa
+4Jzczu4bObE4FPl4kXQNQEmKf12KLzOKP2ubzzGVW+evc+GIWkCxAu4ezdTouVqtgzJYxaafHnX
i+EwTcYEThCXB8moqvRvZzqQh51bk50fTVbomguxGmsAgDu66/KqgfxPcTPFw1taQWRad0Hqv0Yv
U4Z08/rWqtYqH4MZGbOdAJ8MnDfoGkJMhuPRoZ3i8ed1QzuZHop0BjUgDYC93VBgWDGe/FDhgo/e
L2KUaWj87F0/dCH92nyp8mPzMTnZd+mbapJ/ezYu7Ur767Q9zUY9wteck2OWzeC9zY4amDCur28b
Ty7NSBtZcHfNoZ6Cs47hETDx9FHm/40F4AogI+GwTQEGb+K1rWJYKNrxLs6iwGXty3UTW28Qi/jX
hFjkWVDUC4tlEIvGLdkN/mSbvk6HL6Oef3QLW5HQqEyJz3ZmKm1n0C6NPA8TI+2/F7SIHyHmbpwa
NtlBUsdGcH1pO8VcrA1xGBcayuybolK8GJk7DPAD48EGqqt/nIaAP9BgPDQf4y/QrlDlNduoJQxS
1E3AM2obm8YU5uujhGKFpmF7LPpmg8C3t07DUodLrIKs7Xq5hdccYjN1gUG53E49H52lA3N9GFn1
y0rJHbfbg8H/vNuFNVkW2JzBYwOEi+Tlk7OkBuNYE3gXPrU6+Zw6xi/NGj5Erp4DbKB3ivi0v65/
DUrvQ7IUaadPeR6maYEpABN67GP9OpWqLv32bsPC0Kf8HfNR7pJu0GWuXVY5WBjLXTyEV1RRMdP5
1C7lMda7XxXhn3OaqNAHu6vDvY0ap23iQpa+2pwa7dyQIg8zO7217QZI7uxAHdXI8l5sAvQOiDJ0
3JAjSGctX3kJ9mBsosXBL8G756YZnq8fL5UJKcr2c9d1yEZzTCam5dGMUDzt0ob+cc8afJZnC5Hc
j+vpyiI2wcsXxysHCDjmH6+v43fb+/KhABMG9gjODQJ/uSyiTTSNsrLPQz3mzTvTstIf26K5z3g3
fqj0ZL5H5kiDJZ9SPxos8pDNRhSi1JJ/xL1tfpnAopX6cQ+kSlpOzseaVVowIp32cPesILaskkcA
QCIFIue3g25+N3IW1NwgpAsNpcsAYOU8y/iI0M1ZzAovNSroVszWur7GfBkCUam612jbP68jLiid
glCZYJo8oMiyLZS4zfFmcPHWZ3GrQQhCkIlmaXSTLGg5cRDHh9ZcMi9tOXSQy1j3h8WCUG+zWp7V
LP3BrnLyBGxfEfCCjkGhCT64aC4BAuGaxQ41KnUnB5y9FfDzRqnwvp3LBI1Whjc4AEnGJvolbW+3
gCPxcJoPMWNfSr0PotEJuGmrAtKOo2MmQTBHQ2Rhmxy6uVMZGvoAGP9H1d+4iyHNeN0Fd4LChQXp
KGlZjnRzLoowrx8s66RpjYdNv25jO9CLu+J8GZK7mKNuj46bApUUtjfNbeMnQVkfMhK4j0ILRCjO
V4mfOV4UK1VldreQoXFLEWeBvZNirWkmPYTTYLsnL6DL9biuIjXYAQYRFJjQ3EGuifKzHPGaMqb2
wACCm3wxr9x5ReYNqOqhhzBAjb0inpZ6KunQnTsEUh8ChoQ5SAxNSnu6tkPPYh1H0Ozz2mtZAp7t
2E+7uxIMnT6d4ruBVQpn2V3puVHpgsQVb7B+LHNoXb6YX6hPvPXEP5V3MdQC3DB9sfy/qdgQvItA
bAu8DUaq5MuyRenBcTSkUmVnBaiH+SlDwsGZ4u7f8xMh2QswPGAoGz0Ha5hrVGySPBwc++SMK7TT
ZoWJ7YyRYEgG+TraLoJKRPbFYSjqrl7A1BY5dHpgY70ceZS1HkUE9wYEx6AwStcj48AOsauVvq0N
7HWtk0rxS3ZOPcUDF4BvMDESiFJexm+zLGfN5fiOfCa/WhrduKON6seYhYqTrzD0+z16lnhD3GTK
x15HMgAsdGgd+W17Yi/RPXnuD6b9W7l0OYFGVGFWHGr5fkK/QQjgAdq7yYbTtcwX7tpCVYAcZx5M
80nMVPSH+AnkCYbzXwgZ7q0UivJ40YDzCShB6TxOepT0yyhY+KL5sU0wU8q0b+At/YuXDAOhJyDS
psHQSbn8cq45WkuNIcqwpbbf2PRkLmWYrICHQGrl+i7uZiegyBXFF7EoGdlTlmafMO7gtAfZCjBD
mxxAp9n5aQAc80OTBFAm96qg/vAVrRQouqgwpbtb+q99mRyJcZKtkcuLUAPzrFZkvju9Fo6yN7/n
K2dWyOWOZm3hYuIY05OZuz4AontLoR+scMid4AIavP/bSce4tFHXmQECcBPBpVteNLe6G3rVHPhO
VoLBfKQjQCaivym3BephtldzFtlqX3yhZfM4FaBcsKP4zughsH7dNXbWA2N4m6FSCqilHD+ctZlc
UhdxWIIwaKwzjBP+uG5hdzkAsuA6tfGmlSG+FV5i61LBzxcTXFXaEkRIF52K+nWk0kbadh6AIsa0
kAPtOUzAyLhera1ai/ZVHJIxbY5lgZ4UcBjEeB/15sB1JJFdDgY3qEEpdnGvSnVhWbpO53FOGwwt
iwPW/ROvXtY9dQxapCjPQUTGxsIxbz8cVubrJ1XBYK9EgUYVKpygwQeZqAyxiRtjLLU6L/5/1oI5
MG88jb9TluZ1+pyo7gLh5FJQBjodA2eiQw+tSykTi+JUz1I9ymGQHAUwavyM+ciDFrYh5s4VT5Sd
2HFhTHjw2cVTzNYIjnVME6/OaYq5j4s9MhXE/nvp0IURKRjPTtb0KOYXofsWv0BENkhf+5P5MPvE
n0N6t5z+opWMsUgUNQH3BBPHhoejiyiKShk85j8YdAMSaMfMF5J6zVck8DfXD+F+4i4ouAF+BFOG
fDTWNFrwxM94iFJM7wF0f7dYa+8RtnLfXOlbA+5Uz6bJt3YxDB+lmc9DVLzW6fIE6osPDeUBuEK+
26kGhlqVPspOhABChSJTQ8TD75PciefrMlkdchiLgto354cFOsXzhES0VaS9O9EObCEoIoNNG7FI
3gUQNkNaNEfhJGncB2dG0zwyFHetyA6kswETEMQCaA80sPJhXFZjjpN8zkF6UYUFXQ4zw2hyZdxR
a77R+vkvVoRTCIvi380AhWG2lC8E78qUTJ81N/2xOt3Ldd/ZiaoI3v9nwpIalEmMDrJDcABzp75b
agqh1CRY9bDvBhS70B+PMEhRqiiYd5wCVkE2hHcR9BflT9Uu+A8mXEC63d7ki/5CFhqsKMGzRsXc
uLc+pPDInwXqGvU8KcDUXZcsBsuBpRieZvt7hq4Noc8WvTNzjE4OxLNiqkCLbR0RfPhAKwoo+86I
Q9STwqkEKjKe+jCKUMkGqFF1KW3DNB5a6MLihQIFPyCtLxfGeFqWmo1+b3/UHp3jehq97tjcmz7o
QQKVUNTOFQhrpoFsFt3EbTNxsddptQQkxTaW5chyfYj9aTFnr5nr/FCZ1nLKJ43fRV2b+0uOp+6A
1PjEB64FRtHyA7eS2DPWtgyzyVhuSosVf3xYLn+idJW44IufExv9zqwc/IQC/NB8vn5Wdu7iSxOS
M/UML5ZohInl1nFO8Sm7RYXkDnMlDdiWvrb++MlV3I9b9720KA7S2f1YpqWZUAKLzVQc9CU7GGiR
NSzzZoympZC1ausfpabiBNseT4zmoEkh9McwcCzH7BqDd1AcbJHwzF1yk+ZNf5focQmqJ6i/m3mq
Su22YfXSnvTpkOFUKbVRXwV/Z+SVzvwIbDZoSJfOw9js0bAhvnv9U4ovdRnIYRGvPxBlYSQStP+X
+wpY1zynpdVgAG94LMfJd2b7AfzmCjO7G3lmRhzis8/XzQ2kDZypCo2xSXwQCz1nWZ37s7a8ZlH5
56MJl4syL61lGMVbCzIi67DSm6WKIAZtQWUqpkgMCjSa6s48pTb7WLTaTR8vP0hZfwS47cZ2I0Xj
c2cM5PKnSF90dKfBXgFXRinRPBogveCoHn4CgvDFfDDAaedXR+0mDbV7VvoqIqHdbyuYBcDyj6KC
fLksNF2dhuLb6qwJy+a0AAeaqSbJd78srhXkybq97VyXcZYOHfjuwzQ3XgfdvXMs8qTNzaOVqGBK
KlPiz8+caKkybVhTmHIstMjJwqhHnaEJxwKKCcWMB9f1s7ETc3Br/bs06WYxedXU1pRXoT7q4BCr
7INVta9JUX3q3U70wZoP7Zw/OCTjx+uWd+PAmWXpoZWC0qYuOhRnGAVvSdyeaJeCeDHx7fLBclW9
830/+XedYh/O9rUskymBE1VhE/euT2ZIT5S1NZ8SSMWG1xcm3H0TboA0cwne4du2b5GMqVFEVgV2
ZRukfKz4hgq4qlqoMCKz2BlDOtrmBCMQUXnsR363pr1iHbsf6N91MDlsTlOd6aJOOOrjAQx9d6vx
GYxWqKTXntmrgojIPa/sGpOiZ1yPM8shMRauWTn7aYSTBWUuA4yqje3pkz14C3cSvBvb7pCabRy0
RqwS79vfVCbQASAQ3tQLUyMvagfkF+hhloZnm9rwoYWOtyJ07x1xVFFsCO/gHxBxXrqivtK0gFJs
Fbp4uB3twQHXNxY6FOjXIe/6ed0bVdakgFKBsiE2RqNCTox+5fw8ZlnQuW+2qfiA294HamlnqxLe
dHbA2Ji0bW3gOJOou7Eb561znAO66KcoLW4dS38uV7dV5MWqtUkhRDTsK71zqjAa5th3C6qFa1pB
aR2MfqeobGPFDb93IkwgSCiK9PjJcqqElgAEhhMoV5o20IKu6wFahBf26BHzSAF/+Isvd2ZNeOvZ
jtYJy9NoWvCaAefYiD7qVBqHCmRcmpJ7cXcj0RAER4Fgk5IzpBh0TjaSeVEGcrx4uE9+DC/NbXaI
gtHLPfql0R67H/+FapAIIfKhF9h39Mrwrtk0X3qnp1qV2w0AxvN9+zh7hU894O6f8ltVbW3vojs3
Je2mWVSY33KFr7D0n6bSbzSbfajRqZ7M4d1wxmeqj7W4f1REfXsPCZRExNPXAbAK2JzL7xgbNtg+
ShSauevrZUj9KkbBvvJ5WBeHIajzG/Vw7E4ZjDFQLqABCrUgSg1pucNQrmD+WEVOVo+edRwehHDO
fEs/gqgjzA//BTPCjhNdmJTi2lp20TAWC0DJ7ms+fska+zToWtAxlebpDsfa5eKkmIYmqt1TC4tr
fo0BP4Fo249OybseFEF8VNVI95aFGjTmfwUsDpxMl5/PtVrQVJoDxsBs+2Z1re/5FN0Xk3Y/DFlw
/cSLv0o6DsBAooMEnUgoScnJbAIxp9lqV1SbyrrGvMn0YHXZO6tyRZF0d0lndqS4mZh9Y5NpAIir
TJ3bJtd7Py6gMNyYSXfIemdRxE3hbJt1ga2CoQwEfTC5D8eTuKuqWq9Cu6mPCY3vi6a8ub51e0vC
IxakCDqAGZsJDM2ti2UqAH8r5+ZDr6E30Lb5kVYF8SrnzxXW0GM5tyYlK+BxsXIX6nEhfSBflsMQ
AoIMKqbn1Y88B/Xfv5givjQovfaMaGWQZcjrsMIl4DksfdT1fvCbCeog1zdy93BhigVFXLTDt7O3
UZumHMPSRWgDIuINsWkd12YYb8YMM1KRkUOWdyqoD7R5AzHQdPS0yviK6gT1ODfTw/Vfs3PjYugU
HxQlNn07o7tC7UU3V7sIwbHxc4yaG5tp3yEK+9HuU0Tv4vjn5sQMD+53GNxIlnT90g+TudZhtrp3
pB1uqTF/7F3zfhibh1xTrW7vvKNYaQD5B/q1TTNXQ8ScFlw7oRubD/ViPzezDRBllsWKwLK3jWeG
5K6tVi9FmXZzHea63tzxsrduaU3Zg233um+vTuGD/V41PbR3JNGlBvEf2MMEQfVl4GSE1AS4EMCY
lvag16nHGA/0CBN1g/YXp19ACwCzxeTsJn9xs6a1nVqvQ2J1x0pDGVJ7ni3qjTFXOOTuJzuzJJ18
SgdQX0fwkHlKH3jk+jbt72xj/h/NSOe9TSs90icsKIHSctq0J1Pjj1C8V5jZSYp+T+dCcRfUV5uO
LvKyJGW8hV9wB4xJtJ2gkVEvHgbnvk/l+H02k48IO3d4oCg8cn8fgWD4j2W5FVH3XdI6mBsBIjXy
Y33i3piWjxrKkNdPtMqOlHyZTgJWW7DiQ9Yhdb3Ispp71kbagddp//6HpjB+I2RnQJSPPGHDlddl
1hAnGOsP4+hzAuKm6W20FRXizWokE+LInT0JlooBB8FJFbbFY7/eaU535/algpZnc1vDCEa2Ke44
xCT0vi6NWF0d98mM23o1urcWg1febBZ/XOf6bQRE/xazTNE+vTSSkaLUxhw4mTKNoqc0BtEws2s4
YUch9ptrFQAM1z/PFumFeC6oBUH34CITl3vdeuKUEc+WKnT6Gv1Skhyh/v25Kc1v2ItjxjALO9V3
Vp6+gqjtDmdB8ULeBGFh30GpFANFePLIr8eBTE5VzqhPDkblOZV1Q90RBKLvC1LmijCF4+98xQtr
4s/PXCVP0jHqxqxD9QY9i7YzUfntFSDSHXcU4xTYUqEoAuWGSxuUovBkTagtWE5FQoydFd4K4oLb
oplVA26by0Rs3pkpKe4C8tSYdBSHCwnIGj8tugEIyH3xx0oHkh0p8BZ5k4HYO+1CowIHagxWo2pR
hL4thkvYQIXJRIUJ9MJyN6+cdDZoWYoXBbCp7q8CAr2C/z49MvBED0FrewCNHlhQh334X1Dvi626
yMZxRwInDSlmQQEMxNrlV9NtreOti5yK8E/1TX1EoTJYnePUHZzb8W3SPdWM/9bxQS8gIOk64Dxo
1Ys/P3PFumEdNVFgCEG3+d4v31YLeEo3OQwrvclAyXX9nG89BdaAnsESkTYaMhqv6tgAqXr0HoHE
9QzrQ9I+mctNP//xaQa5F7YPfMZQ/t1gu6Y0K9eCVQOwvgVg8cUUtBAE8fDUf8wXeppyW/GI2h42
GMQxAzu9YIiS8V0g6ktKNIKHcCk6YLte3fo5dz9f37tNPoCuOdr0ogSEifkNZe4AshuthFw3xIWL
W7P6wghUd9cfY7l4ZkkBEP/VmKfrJrflEcmmFKiaUetsGxT5IYSrxmAO3H947IMx/Vd1Ax7s/+Yx
teOPF6sUO33mj9pq16jex22od21A69OyvHXRT3vKD7rqWbr70UBMCWwoEK+bxFSUtN2iK4cw4m2Y
DCVEntJvrFZRx2yDPb4bsMNocQIMs/F5vc3aCPxSdaj39XFanVuSTYpYv5UrEd/pzIaUe+R1roNg
BSlpyT3zax+Q4/oIJqsDvy1+ZgeBIwE7j+mDrSMw7vWjHrShintzd5mYyDF0gLbxXJICSdMNRhIX
FppjNf+M99IXrbEO191xU8bGKkHAA9ih6wqNLCk4Ih+edP7/mPuS7biVY9tf8TpznAsg0d517QHa
qmKx70RNsCiKSrSZib75tDd9P/Y25GOrCMIFH9/Jm0miilHZRUZG7Nh7lDCTnPWDxxNV98CnG4WR
pTFPG2nRAO0wqYe2qafwvO3PT+/ZuAm4O/wz4MTL8U3T2GlGZyEcP4q95vMQmbtLcqAQbKfeVl7r
c9/xwtoiC5QZpGI2oGNh1CUuKx8nuXRIq4dgf7xqysblpRmCX8dr0qfz41ydY9x8oNcHh+mnQKwi
WkFIoTUAVYEsi17VGnXZqLl0bHe8LFCF3IJNf5abmcf6syCHx+hnvmI9IjKzBqUJjSpxS/MKsglO
YZb+ML7RPkMyo/Um1EcoDybB3yTgLbIGAJfktZHExg5bcwlonkATPS4P1BAWm1ivDFqWVlxCdaYN
uc1uWakepDF+Oz/Ja07u1Mxidc2CjAXV0jKseiVxoK41uEUlfNFa+ybuA0TZ388bXDucNgJrcEKj
be4TdtXqVZKrVl6Cj1GyE8esB80xkkzdogdbmz8kwxBDzc9wVA4+eu+qrU2bE7MJO8UA4PFY9Sba
lDZu97UtemJkWV7VOx53IG9oQptfIv/rCqvz7ajZVS0JkhpN69LL+dlbW645Vw8yzbWuQyUbdWGw
pgxrQZw+ghBUD6ZHNXEj+aYzt2oSK/c8UICA/M78+J97BdWEj0XXAVZALJz/FmHHvqNpOTizpO7F
WDPDkyHCdsiijIDGFnnpjWBm7UDintIQZyhYy099xDZ0P9GujIux9uFlGYhD29IxCydx9a9J5BCw
D7WZG3NX2dimn9FteAKeWl4cjK7PcqOIBeKNcMKt5cXondAA70IJwYDd8UF2iIXoW9mfX+G1QOeD
4cXGrSGmkzYQaYPAmRLU1oVuh4U/7djFGMjtQVL+jTLQyq46MflJvX4cKr2KOEwyGShZWVzmkC7B
M83viDhA2+HPVrY/TO0nFfu8pZyPkE4JK4rEVbqbZJ9U7zHLgo2pXPE1GBd8jQKvjkh/9hEnEZwq
KnTazmuYjE6lOjNZKfhbuKu9JK5R+/zGuGDhFi/giuNBXzAKQEiOgw5xmT9IVK1MWVu1oUzKnZFb
t9B49HJGv5wf3JaZeewnY8siYidCghnQV7lzWq4vXzjZKi6vOLgPg1nMYBMNeNtYmMGoIN1tnBB6
iMAg6Zm9/Sxi+qg24lrSLeafHxxZeZ19sLuIIotR9HI54NyzUTLRva1emC0Ez5XHHqo3dXlXGKDG
p9EXkpZe1vVIywC0qynHqjJcgQbDob8eUt2JlfY6AmLZBqlOFDG3KsY7KHDt284I83Q6QH8xaNCb
WJvGntZXfWpeVL0UWmBiqlsDvLqdVye6myv1lmP7hGOZz8DJLllc71EZFfUw4F1Yd9P3Xqt3tEoO
bICYoFY8WpN9tO3p1VTbayHnG8dvJcP10fbCtQHHhXINw6KqA9LtWpM6ZaU/VJa+q7TCG/rKoz27
7yyIkJkpSkh9uZE6XPdxJ6Nf+LiEDLKMSmIboj2y9ZOdCBJfctGYELszGXQSbOUWNk6LtoC0SyiQ
WjLg3iFwVuC9BWQVCFaIyjTVBpXTvxgasqIYHnpel5IXJCtyovZYWF59l4S6m+oHXKPOYL0oYwnO
htgZFLRKtzcCt6fE3/vp2/mzszpUqGD8zDggdF7MLeBOtVJDKDXsIS2tmMIpeek11UZteH2cv8ws
20PjZBrpNJupOBTMVH9ewkb4EbqtQLkKHYnYEXzDoa/68xObi0SiNbTCYlrXhplodsVgGG5cgXPs
/PxtGVmkEBXAuSDiDCOTml03uf5s9GSjGeAz7GI+/ScDIR+dNymyJCNl24Z5i9ze4KXUS3z7rvSG
0Zlyx36q3LTc7Kdfezh+MLu4M4YqGut6wpqNzbHnE9BCDPIHnSd64hj9vYjvS8CTtI44LdAgAy6V
81O76tXRFfgzN4VuvYXT0/VJIvBpuE3U7tA0xa3o5hqFOKjlsDtvan0Vf5la+Diob5VWLWqsIuhg
FCSmlG7Dwtpg5i5HjEaeKUAWgwHjcSEnXIVLUW5l5atsHqkJhGqy9ZBZdddkLm2DkWVuUF7cwRxN
5KoQUxsqveVzmQUKqXwALh976CA5rQwZVAKYkDVMTq7QgxTzLZ82u4yPqWAgpwG8giI4NNMw5o/b
Ve+gH2EYfQtVIrylzPaxkLsLc+zBg0qm0MBDpyuaH7RswikxLmw+7Ere7kluvTAEkwq6uHNB91nR
X+mG/CXKus2izdp1evoNFztbkFSAkQ4vZQZ1cKrywekifgPh1qPUZrcdAcZQz7yuTwI0Jm+kvNYy
JB+mZ7FAcpOJQRhDGxopSPtKsHwXuXkgeenJZnTDyOApVunnBj+0ybBxla55+9OBLwIlkUlZnQoM
XCJvjB65dqfk/vmjtOqtTm0sdnqTg+VPLjC+3mX7KCwhMTp35OOuRiKv8KCLIW0q/25tucX5tcYe
Da41bKZcOIP8nrR3ra47mvValsJN+9aNSOJtDHT1SJ/s88XVWUI8LONUQejOrrr2uZuuIHeYlRdi
SAMx2M4ojgqfUegPkfWkc+7WE9Z4uGHS3cY3mU/UmRO35Ai1h0jKSYUzn3PHQnezCzr5gDbQdlAA
YMWk97tNadc1l3myzEsAYp209iTbuPgGUw2B+Ni1En06P671VTWh8Qh8LOqBiws8lRMGpDN8JsRW
HG7cj+Y3kAhC6gRRUXEbx19atQ/Pm1wf1S+Ti+u8t1kDFWKYpCWcJamdjk0b19qqCVAVovCIjPMn
Sg5WmWY/ZjIcNO39GKTQNNq6BDZMLKMtXk7QySpgIkJcVStPkrEVkqzu/V+DWFbae7sjPS8xTzPv
BmCF/K4NixC3mQ7waeQU3vg8ac72Qd+yu1gfIx+0qVRx5iQmeb1c7xI9clQ2utNQ3p/fCrPP+HSo
Toa4uMaoEpVkSDCJbVZf9FPyAtGCm8FG3twoIfyIBFOxRZu57jtPbM4Le/JMR7xqjnoMm+k+My/m
nkzLI7nXODNxeeYZSF75m63mW7tlcSERyMOWGfox4bBj/jL6xtPMyjyWnuFIzU+mHwJWo41TsHq2
T0Y6L/TpSGszE70Gl8WSegACsAnHuvUhIuBVLQsQ6bmKnfvI938/v6qrL5GZKfSP47eEw+ogtSZz
92mYg34aiP7kgNjVVdOj5UB0u8GehZzdeZtbO2lxO5EaCDwq5gnOQIevmY2T6WBa6WRfG74iSY+4
SAnOm9wc5uJyyuACbLn8OcxZw05g5wQ0OqgvrTd6xkW/G+stnzCfvTMH5idC4WRJY1abycRgkhZe
OUHsZ3rIDqYvU28MENXwe3P/vxvkUg4iScc44/Na1j4JYLdyUq9wwf2lV0i6Zl6uoct1Y+OuhlC/
9s/PiubJKItSzcoCQisQhqChlJaPeapLDkc8vRFIrSA6EEcjkw6gPZSwoFzz8YjoZpuVOoev677k
39vDFJiBsjN+SM5cGLXdTgvMkLqyY+9NyBJuytevD/SX+cWu7Sp5MjoFMVUR+cWIzPl4A55ud2MJ
V52Pjjo2+qOQuF/Sv6TqVJtaTYB4KL3WR/bacHNPcnXbg0Lc4Ma7Gq2XgbUxt6tWARpBc/JMa7p0
AuhEpGph4/pi/UXfaw6Yuje2yepFdWJhMXslMzVkBGChLODepkujK9xMzX3klzcsrR/1E1OLo97U
aBEWeCiHshxO4FuxWi/1UDKrPR77WlAETA22SOk2hrc86xyMHEPawWaGog76upXxqajA4Zj9aS5T
5D5myp4/Vmp5xHU+ZAknMGSxi0EnqCUfh+Lb+U24sRuWRxpU6mrGDBy0MjoKdCxE6ZfzBlYvu5NB
LEKJBhyTZmLBgM2vpaLddWjhTNN7OxtdSiqnKNobhdpbR0td88cnVudhn3iqamhl0PVi6trih5m+
EBV3j3afFWh/bBtXye+jAjR+Rueb7VuEBNL5Mf+ERH26Dgz0f81kVcC+z/7lxPw0ymOLxsc5szh0
TqVLl3VX7XKpAjSXyj/MqkiuyoahG0CgqJuBYBOlyahzuEQzkEIkeLpAnspVInJl8LbFv3dHte4M
P1bAQmhokuJJ/dRdTAPvkarX86eIqcpbUfCtwuaKJwT1FXgfgTRDRmOZI9WKamCkzDuQBFsBq6x7
IUs7LU9352dsLTNwamcZtktmi9BPyboQRJYisFm2z7PSdtNGdQdb+EYiP+asCjWqHxQRbaRoZ4e0
XC4MDpLt0L2VP/W61PowTqCgRJI9Ni/U7hshDahmL6So9RlT0PTyvDHaedOfMzhv35P9oRU5kLER
DFZe5zUPzAMyZac5vVc/VO64SYOlrrms0wEuDiE6E4yY67DXQJkoTp30Oz8IbW+68lvv6bnD/Mql
EKVBqO2C1C9gbuRiYx3Nh+R+6/75ecGcG/zibPZdlDSA586RS++XV/KlwJv2iMrtM9Ry9tKheq8f
9Pf4dgvstJrUPZ2FxakUZTep8gDDXSC70Q9ll11mbnEcjzwQl/VWKnB1jYHFNkG7hlabTy94hDY8
LifghQMLNA4zoyCaMfdtYIfMZ6G+EYKuLvGJucWW6ks1qZUEg8s08wevVR/gh5Cn1YudbWmIrz7V
Zpj5P4a22E5URqM/OGjmFeSvQ+f2j9M3QJycGvE1qo46d6XNkOwzKQZuQ9So0fWGDofZG308MxLr
RlOa5mt3dEaXqV5xRS9YEHnpN3hIVQqetcDYZR5zKXOULXLDFT/4wfo8/ScntrWbPtYVWOdmFnDB
b0kcfSvUPw8y/zjIRdyb1xztfvOVr1Vcd5ImAumkNm5gcda2yulMLuIzKQGVSvVzLFZyHXPmp7p1
zxUe6FP0eN7TrYUXiGFA4zarvX4iAJiFuEhpzYtGrIu+gpqtoBstHKu70cBmnNFo6Mv9BPKLsxbU
4wijdcBd6QX65ureTywfZNL3FpDf3RRK3W76fn5kq2ZNIENn2BT0RpY9mExDY2Q3KDUe03RXCLcM
7Z+91uKOXengMmy/bfJIzau/9JynJhcL11E5TW1mztkK2WXfs4O+o34Gq3w/ekgwBwwAd2mTonRz
qIsom3VKLLP5fvy7yhkyrPcAFxWQjNQP1gXCp/h2KzOztkdPhrpUcTO4VmHnYKhTH3tpVwMu/b2k
V/K0WRBZtTQTl4L2DuCXZRl60KOihBjz39N5ZoBe8sRP79FudJiT9sy3ZCe7Zu4W7+vqNWie2F04
7Kpq0MpgI+IBK/gQqK7dOWnnxm7HkMVH3/6szVm0KIT4SdA+/2d76cT8woeLRDOShsTdTymytFW8
vq992qCGoD5SQAz0UAs6VtauaZUOrw6QTt2cgzWnejoFi0ggTobe1ETRhVbaQ9xAgMUuhWTwliry
6isRdUd03yqgmQc9wkfnraqkn2op7UAome2E5DbV4JhsNzOXG4EIO7qrjWRTrWQVGHdidtkkKkcs
t+QOZmcaJy3eJ+NLfq03aGxuHDNUPXVnZ37KGrQ3bx2ftVeXOQuJoxqKMsGyDglUtTClWb6zylNA
gb9Y6Q+UtJ0O7eIWfSxGlMz5Rn1txdVDzBbs8DrkYGbm5o+TrJNSgpwVRhub79K4j5MtDuO1+O2D
hcV2iazaQkvzvGU7a6/HqVupVww719TKO42D+7rh15mlhBAi9kCq6Yyq9fDnnf6Hr7AIQiIzL2R1
4HimePwVEp+Ga2p7ywMLjI/+Ke5lFlgRva1YcnVqIYsOKTLkwwA0/Ti1I4d0qUjhKpSkBuxoqr4q
I/jJzo9t3QjUpMCTMMvrLA5JDBpU3s9DY2nhxBibZD2dt7B2j5hIW//DxPJA2LVtWSWIlkKwvbT+
6PeXpaubThugWxWlDDQ60OstP7s6LNC/o1kELVooO32cOzzuwYiX4wE7joDfiGuTvp8f1cpRM9Gh
CipJgCc/S1VGSibI0MCJZdKR9FdSfaOlqkMBXaLxvsIfo2nzJbPytvjwWl5sCMG7nEvzRMbEBeOo
dShvZyEGHThU3Rl8DjX7LY+yck1+MLm4rhSzIdxoMY9ptSvsKCimG0G4r2v356dz1c6sji3bIFAE
IPXjeuWiNCJlTjhI+h2/A6rZkQF+z+TgvJm1O2Hm5PynncV42kbTra6DnSYA5YkNtdboRr2fXOGA
HKi8p9tR1Ary4oPFhYPMErOttBwbpbKSZyvTvUpX9nl/TyN0D3DqRSwKRAOEpqp+3xjsSoID1MZo
w5Hhmue+/o+TGuu9nsY6HEjyZIQjMGh1aNwgSm7Ahu2MuVs8NK5AudzB0wnCGtPLf2J/phfGd1A1
c+lb8ohiXWsMHa+4sEv614lrjSP6/D03ElRJQP+t6G8xqY+DmlwJ1bQd6ARBrEGqfYh87SAV9AUZ
k3BM2RelNv3zX292AYuwGg3M//x2S7dUprLGSI/ZQa1qbtXHo2uqGzRXJhtPlTVXcWposQxFT1Ux
6/iEpSXcXCCgir8pZjCad1ENbgUUAetS2XDrW4Nb7HMhFc2EbYdpT6tbYccX+qA9lHqdbthZi2cx
iyCkmZPWRFmivJhtcHM0YCgx2ndaTw9Fk6TOqIkAididTvlDohhXtWxODmuadyMWhpdMU0Dz4VYb
I7/SdB+5aK/eJGVYdSkn32z5bBrr3qCz6zLlyhGTAsRy63exuR+zhz+/k9CUiG5P3HGIu+bFOMkS
dFWuWRLFHieQ5ZjkaGdOtR/ZdAtHtbaop3bmEZ/YMdpENscOdgR3gENsHoDlxrNhZ7pmiHReheeS
L/8b4ODVG/zU8CI/wfmk11YOwzEkJ0niACkiP6ZBcpk7wBzJndPGjt07W5fPqrc+tbtYwhz9u6OV
wW7xhM7B1isQ3QHt5NrAC4dzzmeW2NrY0Wvb5tTmIiDqZaZEvMIlW1dB1UHUBRz4Kaa2TzZg5huG
yHxxnKzmUJOym4l/wqy8MtKrvrkEnrTkW4yda5HQyXjIwvvkSinXgwUnDOE6twIvqNpv+Le1JiQL
VUX0iYP3Dty8i+2RQe1SlxLEkHjT6rHD9mjsQl0aXUHlvfB5h2yM7KQUPVju+YO3MoUfDC/2Ry/r
cKkQVcNLMnJE9Fj0oGhQ6wNe/d55SytH74Olxa4Am7LFuFbO/rRwKvEc2XtJ0ze23tp+R5oTzf0o
IpkyGgA/bgmraabexLYIJeqp7nxfS36Ja8k13hQ/RfOqdnd+WCsRwgeDC49iFklRGygxhXlB3YYY
z1OuPbVFekPTaaeP0WtvbkH3Vm5DmAQgEjk78L3/nIOTbd8NMZhJQakRlo0Otq9JKRw+RWE9Rjek
ozd9T/CcynZxUfjnx7rmxT5Ynk/KieVmLHhiNZjd2tcqxwzKMHu0XQIklVuhFiLvIremG0u6um9O
RrtY0YZDZqgf5wkmPwapdZrssjS2ZClXj8GJkcUqkkx0CZUa3AsRnsAjHgc2hIX68jlTN2X71i78
D7O4OOxM763IFhhRuk92lepOsoPHHHqImh/QHd6Jq/lBFyGf5dqotT6fX8Ot6VwceEUaWW2pGGkj
wK+hKE5pEkfZCtjWrSCqAc05wtYl0LOiLWSImgqeeXpMCXpHsxcQK/xHO+OXEfXjbjQmSBFkKYwU
knCNscOMtcDt3p6fsBXvj9X6ZWXx+siHqMgVAg+ZSM8Km/kJN0UV5l+xiKM/mFgcK82w03SIRRf2
Op730hd9V7qkcNgPJDIfqoMIjQ2n9S8O8q9BLQ5VnBj9NM5usj+UT5On4/VyDYpVt/OFDeKELPg3
2F629sTijAF3hS4lhuViczsPWuEeWRdkqFn7w2Hwu6sh87LSb5+3uiX/xZ3wa7CL89aNlZQBmIkw
9j6+IZ64p2pgHLU3+t26iP30Ud666tYSbtAKBAUcSuLoa/7pAU78ZDfFOpjuYXGMXeRIw5nlaXIa
AGt4AISZ224la9ZwXx8sLo51r4hGLzXsUghhWJf0SnWzHVoUQDzTmDCcRU7nmlheXIKHpJkTRp79
cP6grK7vyaAXF/xUGDVEGkZ8Bf1HlLzl9heF3P+vTCwRRLkiFxb5Ga3Y9FDWNmSlWyhbJhsl6NUL
9tdIlqkUQaqhGSU46Gl4bodAaQ8lCL+p/CTkMO++yToNzo9r1cdYKC3OvVPQ/F0cx0gzi9SkPe5V
YCCb+i6Nvpw3sHq/nRhYnr26ASkL6xB8NbpjShoCsC/QhnBEnG8ElOuu5cTU4rQpgN1EyALgmJvk
S9ZXd7rKRzdDJWQsyd3YZEfkwoOpH8LGzncVHgd4wE/3eGtWTqORaOOSWFtLFdkbDXkxNGgvs+s2
rfPWauF19CIKDbkuXTR9XNKK7mJJ3k+JeWlNg9+AZujvhv/rbfhv+s5v/u6/67/9D/7+xsUIepC4
Wfz1b9find031ft7c/kq/mf+6D//68cP/u0yeat4zX80y//14UP4/X/Y916b1w9/8VESbsbb9r0a
797rNm9+GsA3nf/nv/vDv7z//C0Po3j/629vvGXN/Ntowtlvf/xo//2vvynzdf5fp7//jx9evRb4
3H1bJey1+PSJ99e6+etvkk5+B0sVJJIRo9sQEdKxYv37339k/S6bYMoy8RJSUICZf8R41cR//c34
HUxlM4c0tOFUeFUZl33N2/lHyu8WOj3AYgLpIzDy6Mpv//hqHxbp16L9hbXFDQe3aI3f+7P8/Osy
hs8Gs9DMkARGNJTfibl47VFVrdBkZYBAyyhT7gghkGYHMVTt6JKNkq3FaLTnKYlus0lUtyM3BeRc
CJ7wjQSuGkvJxTWX+hYKIx1o25xYNoejoqIlpAYR9UWex+oebCjttY5ckjuQHMTfgzbsS1KA+yGf
zG9aqtCnckq7Fy1q7D3IveiV1ajNnkdR9EO2IY2s5mN2oQxKAfqGMg7KWSXbqXhiXxYKmpfKREyX
Utn3HgeK9jbt4kJ3ClvXg8iswS4DZp8J7e6tOJgQSf+qYnOj6N9xIM2z1qrDElLS1+ncsyBARy0B
Vt8Od3GlqT5NClRcrdh0tKFlndPnWu2RITJcOwcLHpnMuHVY2ZnPMcRYfPTS9hfjECvCkwsKndVO
q51JH4G1tqGsoDosaTFdQ2k9xEOtXWgQcLxKS1myvZQPVchaCW6BJuDK0WIlfgT0t0GrsWF2nTtJ
hWm6uVVp35CQHoDQ4lOsBK1hZAKt9mYLXTl5zEu3YWzKbrUomWynofpY+ODPjwoHPDGlD91wuXBb
2eT3RKmHUCDb+qbkKD+UeLK6LDGZ36dR54G3HVXtSel3aaVVYds08nVlyKMrdwyEAagoevkoGreB
WPmhlwm9bVOQb1atTJ95bld7WEqdipLpKQfu4lvSgXrPUVph+GNW9xey0PTLuNBK4MyYjDmm5Bn8
RGxv92UPtfMc2Ahbq4DhgX7izuSD5Uhxnx5KpvRoz6QFpLBKqkCn14YQFR6Olzr4/e7kyUo46GdH
W7hcGiA+za1JOjRmBhnLTJL1MAXq0rXL1LqaUmRquEq5C9FT2y0V0Xos59NFnBN2qIuMfa3KqPzR
D4bmxtIwHgaiTLd2SrNbpSegkldTcil3Wu9OXQYqp8Kg1AE1dHLTlLy5NVUDSC5Lq9zIrNDww8rY
cupiYLjHQSIKZt5sD9AkuSXQnnqKLDAggdNZgu5AI5OvedRkPm8J0J6NnBzaIrOD3Gr6Y0wK457y
TBwytdQcubUl5lFTGW9AwJccNTEh2oOX/56hwAkVpGr0kdsdrutMYfuGTtMe9WZzJ9KhkB1jqCUg
J9Nmr7Vp/gXM9YaHNtTeM2wCfTEZUqAXdT/aSK9n9VG3URljsQ1SB0mtdShtF8VBMk16qWtl9Ryb
MrRz5JGNF1NraM+lwcrvKqg37yRm1/sqH6b7ui/5tzTLeGCnluqV0Inv3KyNiKfzTvLVxjRCxWTi
aMi5spuElYGHorT0oDaj8aklBSmOUSGPT4kij/eRNKTXcamABIDaWQuUOugfvyp6V9xUiSV/b3pq
XkZxAnV6IbUAwQ51Tr9IjEfcK/QMpwJgANOTlE5nXl/Ct3RF1FzrQ5VeCGZrhUtAW82dxMgpULhS
Z0DuotOyi1Gb9DCRJXqVp5SmIeJiPfb71rbA/TCkfF/XtfwCEG9znahtdg3HVKSORMH3mNqxHDsZ
EfB1RIPGPJQzTTWwMmocRFZAo7mo89jTZMM81pD/eWnahoY91/sduImpFcQVby3HjKTqCcld7UHS
lLLy6ihqs91cVKWH0Y7H6YBdbNxWeGlJ96irCCnojNy+LU1h36pyZb3IdZsoHh1GSfIlQqGyRqEl
gJYxlT+2iV18bcFILrmiyaraVQk6Vzy1UzTxNjRaipMyyRRnAG261T0QblIQddWtbEDHgRZl8aJq
RVu4lV2Key1ihuFA96VA/lmZQG3cJ9IrR8dPKGd15E4WulDkkWK57a/lIDTftNVXrZXu+gho+a6O
o+eOKYRi+YgAWaCh7vFNqncu99lFEsftRTxEr6yw/DGP8CWnm9GAZl+qpBeQ3A6aWCJXNDUuY0m6
mBpD7MeU5hmEiBJJOIbUoMJiF3dSI0UBBz2xWhq2z7QRrXOp9JTS9EVp0XtsT2kajFWtBAw7KIhq
1t9KLKt2w2CYd4U6qRddQ+5aMyd+pTDtqKCHwtFFZgQpEVrpgOlMASCrVKWrVpPGENsnvhLcgsMr
NB5D5xZN9iEo52mMB9TY3xhx9NXIgQY3tD7zc1tJAhWq6TtpFgGuSv4GNTLiiELTQoNWfVjZtL+a
NOyDoVJlV9Hizh2TqQ9mLiIHYSNOL+3io62Y+Y5C4xltQBbZN9kQ8AnA82Hw6qF4mrToUpk4C6Uk
OxrYGMOggkUhy4/6pDySMb9UeX9JcRNAU7LCXQeG26BOs+aYknEXtfVlzrthH9vxTqIF+tp1aDbE
OwAzL0eJ3SSlwG6wWiNAdu2CZvzKrIz4Qkkq5si4pj0Vg/clyNq7Ns88XknhkFr0Anmkm1itfhRx
f8O1dG9pM1RFGUY3l7sdoCxHHdySGjzG1wIPGi9TstbR5mwJoZhqJ5FZpT5pPDfBqJmrAxzLkHQI
LCAl+dwljcz8KSqzMczVkgLm3OWm7AgQq4RJHucdTvdkEUdnkJZ2tFaucOHmFmjWaKJToITKhB6r
rES9oZjp/d1h6MAVYqqp+GZVontgXTsaXs/quj8O6D4FIEXW66sSmXDTsw1mfUkK1LYESy2vrXHz
O2AAZ6UHpeAM2XGIToW9ZoETxAChnmOkXXrTK2B2dTSw/lZOlSpVDllaZvvWlErXQ6MP8IpGa10y
MgI0HtvDXWdLeelk/USu7HSYHrRmYrdSAeYet4W6xzOIVw2XQYIHyLLCgEFDqwKaNKpfiag4tg2P
jySrhhulovQZvNHRk53m2Y1ITVBPgXOzPxA10Q8cKIDYk0RT3ww5iffYftOLwVUS9uOUvouc2YOP
6zh9maZSus/kosi8sgKDyyVkP0zc3YmKb6Orce0AbgDiIezlhPqjXeR3mY20vdvk9sC/KWSMqK+g
UHk0s8T4Ec09jS5PkSq/JIlkPYB9KOVejVi2wdlG/RR+X87AONpMCTSShJHZD3HW8wJH1kRVtRjN
9OsU0ym9Yw3vS9egbOCuWsnjNW2zSfI6SYsBrETr4DFqtP4tg9N+HspygE52nysSWhXr7Hq0kmQf
qdjTXg+3xlyDFPJzHxeZ7iA+48/1YPIrprbcdqDYZD2TbsIwpzZtrlUaFTurifh+Mlr8WslMMu6p
qSpfooIhfZ2Uxj52URe/GhBzy9ykpg04XCMGIXo+MeoIDPdB6zUaqmZbe1ZjGFca4eSSxG38qirx
4LVocLk2oYYCHHQsKdg5UWffDFCWv666ONlPddED1EekeE/AV+CbmgH6z0rHfUaFuUsUFR9Pcv7c
DFxunYTqmvB7vcLweF3x52nEJ7XKwLcZDJ5d12NuzMzRMUe+Le6EH1eF/YTLtvYoPDuywcjS/VAb
Rb0G8zN9U3OT7wuixDqIOPKk9qRs3gyCRtMzM0Htis4WLuzXKIU8od/lJDdQIJjiykmA4nvuclu8
0sKETIdidPEDcH3jsRHE8AzWM5fLaqW7olffcfa5G4N563stW8O1QvQmOmp4uzgSOLPupLaUDple
Tx4BtfGNQIS949XU+IOkmsAnjaDuSqI5SBs1XN9JpfoaKfV9pUVSQJXJvJ/sKfsjhfqnHtv/8gn9
4dl99kn+/+Fje2aU+9dv7bt38X//z7c8eXv9C1rHE4Y/sNfTl/f88T8e3ob1O5mFVWU8rEGPg/6q
fz68TRXPa+jMgch2pn5EwvmfD2/F/h0lJuDAZaCKkRObc1P/eHibv2umDDUPSKoAAWzb6p95eX9C
fSISg9AQnt7KTFNMln0KUMOSRjlVuV/FjRzGCEvcvi7Uwu0j5AacDkRwr1xGT33R/j/2vmw5ctza
9l/u86WDM8hXTsmcNEtVpReGpFIR4DyAA/j1Z1HtIZOZIZ72fb0OR7jtavdOgMAGsPcasIL9RkTj
jU2SIsDGYIWjD0a/UXPs16BRzElyrJJNmmuqRbw9meJ/1gxOawTLlt/8Q3FrNGAZIcNfYQnK4VDO
xSGSVr5ND21kABH6wRlQ5AUEuDT12OTd+/cB55LZf0oSFggvZwGXOBtkO2raNQJmdK+Xf/IRUKDR
scTeWDU/XLYivkKhEQY5UwwMozzvqdRdyUxWIZSBZzzw+e2meYfOsKcGyQ0klcM2/H5oWFiXQ0N3
BcsL/74g/PUxkJlyXVX+GMzB0s0Q0DAN1sLMBdSLGYSMMZy4cUZe6BmbMCwy+oxVPjGb0Bb5A9GS
jWmof7NwrAMRDbSkhp0kf9mbn89eqk0lG8iEqoIyeQTcBmns3BR+qUUyeQUVbqX2KP6vCbJf2Trn
cVEcO+3LCmheSRALQNwYpPYqQIHzXiT73vkg4EzZ0Gi4JyNgLWvwkstpncuqJggAKlx+8ZfncQsz
1VumoYqS9BLfY8tMP+WUNz8aTSs+v18oFzQmMFRwSwRdRIFGFbx1liuzZQNTmdr4LQCwkjOkjuQ0
B93VQh4qm+Rm8tu7LEx2QMJuVkLPJb/z1aPjm6IqiUIy0KpLvrk95mqJD46m94b81P0x5Dt7k4QN
2Fpr9IJlJwCjNGWkP0NT5lS9JL/VsTWZ2dDxWYXLMyvxmlG2AoK6TF/nIRaLpUyjkmW8535fk9Tn
qfyD2NDK6Wn/UtDoRYkqzYcfz++VSbzMLGhs2NC7/cK3gHZ0vlbUKeVjxDIAyAJ04Q7V7binXv0B
OUq3LQD5XcU+fbVpFp8NollYnfAPAKZ/2cZpSSJZGbTg8NlAI9CdWRiFHVFD2qRuG5jbbgZCzciF
xGG3SXnQE3etRf3VuVn8BvBjgUAHAQ9qDOaimpxIWkKlqez8wY3urWPp67s8c4RvBwV1rG37y/bJ
KwGZMr1rID4BrXqotXRhcVyDPl/Zqmc/ZPHVYVNRQk0OPwRVIS8ebq1EhvVQvdL9WYsyL4KTxiet
82JS5+HWTXanj81M1KaoVsMPfGU5LTta2CgYD44rC/UobMpF6oEgCx5AEDj0iYJusuapYlN+sk26
TZ8ifNCycIbHNBj2ZGX3XI1rza4pYObNBjrnI2yEaCBkwIHCh3CCHdT8l0k3XbsCCLs2jyDIzbcr
XIWgzb6IIsNdri5QQJck07MHM4BHYoASqv9fzKKB+yCA+DAPuVDytLTRoCQVWBXcjV7jB9mvd/Vz
5AEyVWbutFPcYdvAYTb8u83i+fOdBF7S1qdBppEUj53f8cLpe1DiWFgaxgq15qIRP4fBpRX3XsCH
bWSD83nsQM3IakFRqoAEpnbQ3qMtTOC3s6h3Njprt4wryRvR4H0h484GMcXFZo/lImrGMQWlpZp8
0nJgEddkBa4c9fOI/hNjsY8h/VJVIxDpGFH5ou/4VjtkwAna7uiOL4A/4hHnokWxsq+vnBlA8UBQ
A/Z5eAssYXUdDC90bpeQnm9rPDnvUH9GXT93W10PRmihSPLKTerLFnaZOIkB2T/cfS3t4rhXx4mU
0rwyk8MU2M6xdSdUkLawJvJJ4oJ24IsgYy53xZ46ZshvcrgUocES4Xn07/fU3V8RTy/7FwIL8xI6
/SHz1JykNFvg+YGXL34I0FqZB8zuJt+qnhyuKhNd3oURaV42eEnZcN1YLB+aomTUVjq0Ew4MQOTe
qe5yP/Giu2ZvHiBfgXXlWSg0OOq7dNeFhvf9SK/lnNPwi5VVNv2Yaq3R+WluOo3Se01kOQnMVL4P
cwHH+ZrQk2Eu9mScYvHYuTkfiaOH/hAaWaiMuel28CYG/i/9XFu9F5iEZch54558wxitYzMBC8en
B+4JX8GWARDa9jNH29EQonP/C7jTtWRwOp2Lg4I1sEmqonk6UZP1bAdYVDeFEBw4jKZDAL9+Xb89
rn3CBcxDR+2rx92y881IbCYxORLIscV4//0XvDYyuDKZCmo/Gmjji5ucXUDfF3QEKC+lA9SY39pV
0MbVD3YaYrHpuqFKGvSrwOvwi+0IZwT1szc2ygMo6tvu1i4DyDmu6mvMC2+Zck6DLq4UqkRHInGs
Euz0+SS8Z6+2b2zGlxl8je7Imh7S1Z1wEnApwWlqfdtzMk8krjDKoadOtJ0wxnorQ85kCGO+cmu6
sE6aN8JpxEWK0dIepggS5jXZJr+r32kobuaEZh7qn9at5o43uyRUHTksNu2PxOXe2hxfO0dO4y9y
DGOGLKRoHjEq9hku/VQ6TpZ5a1VHMoGA2q+RM6/tiNOAi2SDhtxIUeztfIXvBtK7evxW63/XLXs5
q4v0AmwQIPQCQfJpa42Gy/vGZc2P73fd1bvM6VAWCYV3UEKuTcxd9Fo0x/5JCW1f2Yz8MGvflI9r
q/PqLgfpDJAp1Abx6j7PmbmesZSjKeWjFQUHcMkZs8r7fkhXP85JiMW8RZ2qNbS2ccs1H+rooWJH
uqbucsGs+Po2JzEWs5b1Sidp8IPHs1P6kJjTPOkQi5uJ+gQsdvtPb7vNZm2ZX3t6Aj70n8lbJGIr
MxKpnmWQ1E3voedYwZ6suTWYM6vZsM8GFQsJlZn6sX0afjcPabBWs7h2lzj9AYscTY2x1ESFr0ei
yddrtJl6+2jN1BKrD0rrd09tsLjWgK9ra2aRtjMLjyNzQlRmy840dVDc2n6/ZNYiLHK0XIg6px0m
liZvsl27uspXFuVKhCXGtAUURILrOLaZHHmxwV1bevl+DFeXPV519lzpRulskYRLQzEmzZKQkwAA
KpLblPyu1sR212IsEi08k2orJYgRycdetI4VpU6a//x+INePaWh8kLnEgrfwYpUBKmQoXIt7HNOQ
x3KLgKKM4896XDMdhPr2XRl+H3L+J16c0ScRFyuMGo0BHXQ86Cw0tijkTZh6m/bbQrJQf19Za2ux
FmtttEoVQoIMmHj10Iljqcc3pYRakYyeN1mzD7n6sIPT3r/mcincEsVJLtURRtalu+yOIklRj9xw
4QGkI247yNQAW2YClOWOaxTU64vlP6EXC9JkyhhHBj5jlgM79CPutpK0KkJx5XaFNziwvXPR5FLW
S5IJg1id0fvRMdoMm3ine40/uZHDZ9FVd+0t/qUmvVgpZ/EWO2BirTZFFPHEDmrT8JadNtoOdxuI
9a69L76KTd/FWpyVNm2FxjhiDS5LQ9zlvMq1PSmEBB6qxbo3v9ygYrYp8DNSV7vHS8evmZPcKKh+
Jn5089+sprPRz1nu5MWTGj1arYB9+RJ39Xu1QckRmDhf8kEH0I7NLKwfOe2jdEefv9+gV+pjeLtC
3glkeagEGIupaHOdAnnDuJ+0yY0O7UMgGj1k7Le55f99qGv357NYi0GWmHK4mFGOabc2+YOd4nDF
ue6rj9DFYD8TpDx55QZ9ZauchZz//GRejZKlAOojJHAxjmLfE6NyZqnK/8eRLe4PpQqYl8oRpg+K
bQXSCh6sR3WLN/J2ehb7tT7OleQD6ypUHPAvNDpgW3w+rE4S2RTHAAViJu+jjUah5ZS7/Q4wR6c9
NC/zLmUB0G0r45z/uWcbB1gEHfpmQGWh2YFK7nlcwutazbNmQI+qh26bPhTVezuxYa/MnphWHxs3
o0iGwrHbhN5Wutp4kQF4gaO2FMQMW6Irv+hi+eIHoQGO0uQs5QJ7pfMfJIbREmo2DD6ksJ0Iio+g
MjgjD8x+5RJwuXgXkRZTPlpTp0LXdfCzVt5rlRbSbAwkDsucdsR/r361SgY0aPPJeP9glsMbULee
DG+W7z/BxSGHTQp2BG74Ng4tdEvOB9xzy6Ra2aOEPs06LxRgUyk9xvq0N7v6CLu3lQm+vDOgGIvZ
hTeDBQVbfPPzgHmuA6s30nmpDb7upn577H9grbn2pgyaI7utV0qJl0+ARcTFZkLykak6fUWEM7DX
OvVzC94s6G4jkqB4bDZ4iK49AcA3xkAWa1tHzXTuCYMxgTbF+UA7mNoqgmeDL9maBQKY3QHlakWN
/C46acqDlKAnm8FUxoMGnxo5rFXJawGHy0dJG8ZbC5qGwVSgN+cMxmhxt5eNit9XMk2PXVtnezPW
JRWPi7Edd4opmXFgEaYEWmKYhQvMQPdLbRsA7ETfs87rBkJ+0bzIQ04k8hMcIPFc0AGo8KFJsNZZ
1qIzFkn8ZdTsageSQe8DoT/ctjVjISrC9hZdwlY4djoC0tRVmhrWLXBRLXwKAR8f6ycY+EFCIdKs
h2yITdlrRaf9AqRjgExpItgAr7wGVprINdbvQggAO9ME3Jsiy0EazmxmAM1WogiiwbpDh85YDtR0
LoaDTWiv73pjsGkw5JmcO6KlNHLSVGmoU+qFdeRqYt5kRdTt4FfORl+VY/aml7m6G83UUo9jZDV/
4Bmr+oKr1W7QahbA4E/JXKCyVHwLXU/9gtkNBye2jaWj1KjKDR1ABXOGnHCQBVjceX082W8Sb0lY
AgSXOvmYxipQKp3yjgo5xWGv6xO8/9BnO+bUNhwNv/8xjfocXoLamAdxryZBgaHtMYkEIjJjH4NY
Qqa8cCwdPAM3x+0Aju02l4oH+C6qH1JSRN7YxcBxFUKLHbvS301u926Z6a5M+BM3JZ8V1V0iGWPm
Q2ZsOAitq95TknPZNyVKGyC5Y/WhsAu6kSBn65pkHozatCFUQ+2wAsZnT1Su3ddFpxaOyifzRo7L
CnSQSelfRCnaGahpFmjlzSoLRQMqhp3CHG0SUedOBpNNf0gTQHoz/IDIg6iJbXh2lxtQMlGGJpym
oslDOhDxh4o22dRFOlVOOntRwcctxvOcZ3p3ZA2dYpiGWXRyhTwADj8I6yhNsniWAP/Pg7kEEj+M
SQZGhqEIDWj7JDUfhjg19m0jVdBn07XhIKUFfYhLonpab1pBlg/sOWmn9DFT9OmGWTn6wADNQ2Ja
LfN5ZnHU1lbZBeCaD9CVq6gMIwAm+VHfp6HVmtEvM+pGgBxFGUYKRzc5HSV4mLAeiD6H6gWtvDbh
zRvMWYAVlUAreOiboR2cKdLG2gNOWE4dVYnIvoCu/QZYxnSfRQ17BDNBCctWwW0lG+QS0Poy/mzo
OHJXNSr5lYqKbMbOKEOpr/MtoEci8whFUaYpTBno2CY59lMtXCOJpdeatA33TZhbeuY0ZBCWNY1i
KzirQ7kU46YtqjyYYkG5S4ZBdoSocFntB/NVbeF2S2NAJuNIo8JRE033YqgPbMtSIZ9yLjHVzSZL
LtAciBvAFRW8YMuIvPQ4Rw8AlJZ7jvWTOEVbsGmjgprgVUZVhpWRiBcdyHU/Ab43qERBQeE3skfZ
UvJXDlTHIZIb7DGoe0thJljqQ3MHLV1NtX+yyDJ3mVKyu7Fko9vSONsCn5THvlkZFrJRBupQkQLo
1SmK0+WjcpNIcgl/wKTq7jEZ/QSaAo+Y3xsiVnytl3o4zpRm/xHj+KV+BbenwtVxj3ziAFIzUDxS
dgc/pi4EEj12kJDps5QDzdt0FR7sSW2Lh2gsQBCze3RlxrGwbwRtK1ijx4X0Ux0GE5JQ2Hcg76cU
+PV4guFmXxikcRW56VpXqllz6GO9SgLamYYXIecEkymXslNLevQGt9PkYVKmD66D4RUR+5Em6Mhq
lkhcqRo+Ixw6DtA4D+jfqo5dlNq20iEXoEpWea9KKd03Qkp3GrycAxMZxi1j/twM/Y+s1wCUzpPy
xlaiBFqOHFe8CTOEfPGhlPJTbfY/dWusXpHonub5AQvKfgGT+Wj1MFWgwGa7Xa3MA4F2R1eXlduC
LIs93ux7swCIlZb8VpRW6pgqqKYNzT9pVd9LeonABZ0cuF+l+0bJa3/Io2Kj9Qp3DBO3aBg9ANhb
JmjhTZyCTIdEWloJ4EuWxD10A6BSW5Jun/X82MpMfspli25xaa02gx0lgLwX+8amEMSbWnkj1QLb
GhhCRyoyEEvTxoT+H3tBv1vPnJhPBAeKrdz2U5vhexgQk4R/DFDVtGvv7MgcIWnOpzvaD80r+HhZ
YPfc/NPW3PYoKHaQ4ELGxhf7TPsy/mHjDDwqSfc51T2y2lA0TqujexaZGmw+mqECVQIqCFk/ls7Y
9IYHhSeI3hajOChSBptnyn5luRJ5SsRSmHTUwLdDvb0BXozuSFbnXk7719zMcIGw8106zpXsVrkD
lkPzuGXXb40kw5wPxhgs7DrYHHU5e8wMu9rAhtWCeFRp74DS3jExyRyJY5I3OTjNmZNJsv6QCcna
Jn3e38kVnqVd2ytea2QfJLZUZ2hUHkaAYLgZwB1+26uYyXq8AwXvZ10R69aKZXAnJtu8j4dOCdts
SNxUbnFxTfThHnevzJXrTNhOMSh0q3AVaOMo1ly9kSIPR3DiygIlFdsq+H1W29HBrEBTyECDuEti
NXVL8MTuNb0nOwXH5JZnYxWafffZ5l36UMqcu60FERL6o+6kwLB9u3nUdPozNzT6ZnSyvE+Nrg7k
kXqCtR14O430SypoCiMWsCR5NNRh27XKkypyVC2VrtTvWQIuQw5/90OkRfDg0M3oT5UIcEBhx5jU
7shGkKfzKRGYJ4are8dST1W63LG1acwCEwkYDfLKHDxbripoRnS40KQ894tULbzEJPau40O0NaRp
gnCLWTWAmwNm5sbCjB75BAKOhhvltoXIBYiOovX6isN8QURkW0288gxbrwMblAsXtrNlCCkHc6NN
MQ/7iPThIJtsb3dRFUAAs9zKHVJ3Pgmx1RVa72WImgTKSHIfJRm0eif+bBbdMZp/jyhvJjpNry3h
zAdZVNkVhNoOYYbmSVJaHTTCcXEf1RYrCxhRRcWfmkRwr+YCfJ0OeFgQ/LqbGHxpF7i5yKm7anBA
9oJoGaDtYwewAlDjDlgDBirRtY4SZQE/+4waXlxxhjcOyJIWNchdJPcq5EENLGdblTw7BxFEB4TS
YRQwYVA2ZRe1wCRQNQgstK1luiJujO0A79Md+Ih27lptTbDIS7mEEwKbfBjQmZU3WHGiBRJIhrj9
4tgMutGyD6MGBd35xoY7i5qZ2jNTwRxTSQ671KiHbzDnCa7ldRylbgfFtgf8vLR3pnSU/VgRICGh
hPZMcPX90ykFjiocF/U+7Rm2tcHq9w5f4A1HAcXfjmoYmF7NcGxEqzzHrbC37VQMKqxKB/Oxifum
cAlrzBdZpq3pytoouYBVjRumJ2Jflmn3wTIMFfSA1psshb+3uHd5dWa1HhycME36oBypmeRPFY2m
0UmJmr+CexY9krTsfjKtS4mX4BcIB4gP6ZlMqhI2RQT2XWvG+Jwp6eU7sBlpWCfD5DEYXTyCzFA/
WaWi3Cc4tFlY6xm9HZu6i5xGgp8zhD6nys9nHGX4fwclwQi4pPkDG+4tWoSyNfiQjEa7H6yKlWfl
RdUeqEL0NoFPkQFevgAyjTS1NZzZo4+3LNw5VUf0K5CsGR6/fM+hF6aCMAnkNxQ2tfP3nMzrqqaR
GHz1fkh3jeYO8H94mlCaoQFxdftNu4cCM7Kr327VPfL4mhrklTGe/YBFuasC9r2IQZTyZRCE1Mes
WLNiv1ILOAuweLGOaa5BehkBWppUQS1DRKRO3jhLgQbTOLrgZr2CprtsaqIcfDqpi7d5lQzYYLDi
9NvBixrIAiPr4GGe4WaAevc6QuJa2eUs4KLiVNbI6FxCwDEYQZt27Hd6a7vcB2BrdIv/hVb36hAX
LQur0VoKhUeIhnrkQ/WnEOkjoA+z1xg2ufe3yzmorcAXy9RQesB/ni/SKhtLg4ER7hu4OrkS0yhs
SiLq4d7vKzCIqXAcrRUrr22M05iLAcKnmwtWISYUItEDf6AuVFJrp97MWJcW1y4XiqSzrWgZSFvt
F918P2T12rI9jb8oYRllpcEEEfFlCIbPFR71WdUd7T1LIezrVDCXREve5ccyePur45DDTTbZ0Ffp
CbKtfxvBPTc44G4wN87RyVuWNNMePP80xq8pSPx75ogNfK0xNe/DRWXpLMRiwok+yhoY/oMfC8kp
tDuJQC1MPK1M67V0Y6rQTIEqIfpSX9N+UuqubOgc1O08kAMHzj7fKWEG+SvfupN/jW5XQn5auzE2
yP2gF2h34oexxYuRHruV1H5lyxK8JnCFBnQFmNuvxHzyQ7I6zmNQ7GV0cpqt+Tn37tm2uOmAloZW
p6evKc6p8/ydz+9ZwGULGJDtCFIJCEi3ydOwg8iuh779I7QLwITRA+A6XfHK8DM+aszCrwE+m3kg
oV521Bx9Y60dPJdFcvwcfABzVohEtXaxvierNkZVZMoXTGg+b/IjzhtHDQo/DladuK9Fg/i+gd7N
zAFagliTGEztTBsU9HThrpWiMjc3It3oMfownlmwtl2upEd0j0GrQOPTJPNKO89YWWakNG1txSe3
2ZPm1UDINXt5OxNXile64uByuXOQGKF1rwIwjpLlsvVuTIlmcw10dA7NDkM/wKreJ3DZ+37rXKk4
ExM9BBTWQaIyyBIuy0oZcgh6rmHrRJtpS97zT8iaq1sNu0Xxy9tCd5JP9WEl6mXBeRa6n28nGgEm
funnUkMq2ARfW/9aJ6qrebjRhcbGDPBgDr+PdWUeodSLmYRWD3blEn1P6aizMup0sAnoY2uoAaPD
i8jylaV/mdnRIgCW2lSQS8mFtL5U5bSO4LjhG23t8OaJDUeU4pyR3ptr3kyX2Q6hbNxMsfBh9Lok
3sCZLcE9Ndd9neeHCbKFkVGsodGXQua6ZqPVggU4a4nDdWdxg6RioDPtWvdT/sDApWOvbGxdXfkR
wfV00rxBeQDT8b+YQwsNHqTQWVl5ObAstvEujTUE7d6qiaLHBrew0oK7K0qz1q/v18W1WbQs+MFh
FaLJsySE2SmUUHmh6n4F/DCJJ38ype33IS6XHmrHkHfF1wLr9IIaAd2EsUczQ/etSjiQ2XFjGTK5
zYqz3ZWBwKQLDQENolOX5jZSIqtWCz9O31ZKrwTybYbcfz+Q+Wp7fsog5Sk6eCrW3BFbbtco7Vsr
gqSP39sf2YBOfTGhz6IeZFNZiXRtMGjwgXAx+y2AxXueYtGXabOCRLqvxHKgqfEb3DjW7ICufBaw
K5XZSERBSlgus47nuTIB3+k3MQqu9VumjBCPEn9l1v/P8/4/NrL5v3kJs2bbmabapgGv+/fbKbN7
/j/8i9mt/GN28SKgDsw+J7CS+Tez24Q6GrI0rg8zJwUCS1iF/5RUU9R/QEMYyK15s4KbSXAN+hez
W/kHxPJsDWeXARtOyKv9LWb3Io1/bSMchvgRXyf8ktgwaGMspVKVeJWCmjNB4YEnvi6X2xptiKYY
HFw+nRH+TalhOnHfhokKiRUJfA/pR1x1j70pNpVSrZxhi11x8avmi9DJtdJKpdyyW/yq0XwjgBho
0Roccnm3+WcIsAsME5z6C+Jo1ECDKE8ahAj6g+JlQVQ508OsA9qAq7KKQ1pinpbxjIUgOrNiIUyr
TjxoQ7k6UJKy2bvQbwjTxHBRT9yk9q051gDNvdvQUTpZkXd/Za4zpszVCQU/F48eACcubnKj0deJ
QjChpKudWI+3kY3CU2I6fTGhxhyHDWE+alBIQzzsoHCErswODSWf0Pjn979lvjSe5Na/JgKlIAPJ
1cZNb16RJ992ajpdpRImvgGOonzPyL0N2Q9iPVkEFrHdgGL/qjGKsUjoF0Gxn06DCjmVo9ziiadr
7U7ikDZTtFBM/FdhZIrD+3FDBsWlo7wxJ9Vj8tvUwSJNfTerZI+P5YwKRcdocNpeBK1xTytGXLkh
N1B4C6fGeBor22MGO0pVvKnAYy+T9ljoJJDQ9gMM1h6LfTu9F8lzVyWOaaITYA2eGOW7CsT3Ts02
Y1vc815FuzLaCP1xLNsHI5NvZXlnx2QPflfYt7oT8fc0PTaoBksMKgoQLuyg9wI5kw82Wp40KtCw
SlAdb7ZcVW9FDS9La3TyhD2SIT/CzQLqSMBYNMOjYaWbTmndIlFDmWPb44RrOrqbWmjap8ZzVusu
mQzoOHWexGEk1tW3vQa0tDw5ekS30NR7tHPjjukkhFRl0DbjHgX2wRHma9UrvoRuz6SrXpIBd6AP
fglwCTSlot9k0G7S0oT2nN1uIgqebZuEps5dmRbHVIIPelPvEmpvIgUdct04MJr7NELtmXM02C0n
y6GyRakr0trrMz2kOJehqvGgN7nm1IAN2LLpWnay1esXq8s8Iy+DgYwbVdheCRaeKtdQ7Cmg7i0F
uUH82GpDeXyhVexM7DOdhrCwfgD57gCXMLef7szB9sDxBOQi9geoy6S9+Clq+VmH6UmLrZPIHYRh
q2Ao4FFUFSt3xMXhfbFy5+10sl3aSitIFbWJp003Ff1Vyje8WHudXM0OQJjhCEARFRe48xjAyOi0
rkTiyffFobprXYC37+Qt6uSHCc/n+HEVlbl4yf41qvmSqMzk6wtjFT0eCom1yIZWBi0lKw8Y0i/p
QrVQb20j2vbYlaJkaB91+yEp9/jf/Qn4cqcV0n2hdS7oOWETW17R3LMOyItIvFVxGZR01cX5WuqY
86YKhCzeOssHoyWNWdRy5CvDoU/6nwL4Xyxcr5Sc2puRmmagPeePyt8E/n7N0GnY+WedfHc0FAQR
kPYDzAIlDIal3Wtulure99n4q+q4TMencZbpuLeyEY2MxFPv6ZPsWy/w63AhT92HQEbsINGZ3YzP
Jhrj3hqpcVm1/xoijN8gOAsZbqBSF8uOQoiWN2hJevqGA+7BfHM3QmnRMUEsk0oUnLUfVu+zg/WB
5AZNNb5Z43Veu/2oqgp4IzyyVZRWzie5t7CmRD8mgGKg9cfwS/R0O9YPI1SiJrPYfD/X11bSabR5
G5580sa2qtzUMN5JrnzJmCCNZwRZUwXKGsJtWeX4mloAB0GERy0AfZHFwDI0ZDjLCCpwG/sjt91u
dGKfbeqf+k/hGS+wF+CO9Gutwn0tV51GXQywbq1ejQpEjQtIoZVbJfpB14x+v7B5ywWrQ4JoBiqC
jqstFiwwEwKgPY15jafuVFd3WzxmHOtFCyjAFC57lkBBnjH57a0ZzJINOWDW78CxP6/Wx67lzVkS
HEoAAAYZX9XRkw9qWCZMKUsTZ9OuvWEP6K/2W7Zjx+ke2LT8d7TPH9eqO1f3Kx4LlmkBlqtBEvl8
EQE91RmSpDPPuE3fpsdkW20lp3qESwV5Fh9q6dAwcTL4q5Kn71fv1Y+LXE1MlSh4fc8lrpPBCkUG
pA4Gq17UiyMTNGSajxfPGhnh2pZEdRMVQIL61QW3zU5tnksDzntqfBTkd9HA3qrrXD1/qgEA+n5I
174fZLMgkGPOVmlLWStJ0dMJYgfMS0vq9LBLHao1Awl13mnL5QqQjIn6EmpMkG86nzY8CQdSGIjR
Ibn1nuwboSEDbgnUP+2d/CEPwba8bUJtE981b3nlNBAb+Uju13wlrl27TYhbYkaRD1CnOf8dg6I2
NuQOYVzU4KED5Y88ERtoJAKwOaLYBOlngUdfsrJorj6zUCIkkJaBxApEIs/DRjkAhEOS4kGF5haU
PYGGYq7d7Zs69fNKdSwLCogA0phiHw3y0S5H9/tvPN/sl/N/+gMW56gAoV1tswwasBEAJZI7ELyx
itzpemhziz96sar4dG1VzVLlKOegyXRRBesBPqwlAVDF4KY3uXCaLSws92hkghV1M3cG1sWe1kLO
f36yN9OqbDUxIKRFVQflX4g7+t9Po3bt8AJrUkazB+S4iy6+grTDNVLiGgQhUyOtXnMLSCjgWhwI
5Uow9gIS2DH1KtQU+B436BlAoX2q3uCFvJ0ASVGG3zmKj7Rlvl1F27E4NvaPRspCSDBv+4SiMMWP
idTjnjOGdq4ZTmxYB5S3t0X3kWl9oJPqhc8vGqK6wtJWug/qyviWqidVTswGGtCJp0z1Hj1CD9xa
t9Ajh8QYb6c4En2P8ZdN+pxZsAmJHkhi7Kli+FNbBLX0ORVwsgLyjNU/wDly6gmwcbxeWtVJUtyo
I+gncHUlgV0951G0tlEYB6D94goFocsOGG3cErk3BdYG7/Ww33O4ikByF15FlbtucH312nYac7Gj
rHoqSzLHrP38bfQkJ/Xx9nsvHmHXukE7Od3yFyAEHhIfEE3+NzmgXzeb0+iL86+pZG5IAtEjSF3L
sOsb6+fvl/qScXMRYlEs6AugYToNIdQNvYMqcu2ivbjNN/O8Fi+Tz3GpgIn4WrP8y6zuIlWdfMxF
iu7lEVrCCuJaoOGVvafgyRG5GiQqoIuBCtx95FU+mS3cb1Cg8aH550AZ30VK2UEfYJPsulCEa225
JSlkORvLwpWNSpCipPhVxm10Px6gou1KoISQe0isQ6tnnbJ3LZnNR/98s0LXcVkgijMuQcAXF400
vmXVs1JNK7vmq0m8nGg0QgBMwNUfZffFmQyrCKI2qMJ4dXyfqvCBSF+b1HKZ/sFn8fXJdJS22JQD
BHuiYBpvR9tTuthXIcxGBQBcJlC5uQ0gnOIJRV85sK4uv9Nft0jmHQCMAx0t3KIJzAUV5sLxxmUd
B3gb9gh4CTZRuhVCduySu0U5BGyAnV1l7YpugjY4SBq6vOLmuJT8+VoEkICEBaJCwEVbcq8a+EJM
cY2bfeNhzx/4naw7QPXf10ctRO42HmaXToh75c50pLv20d7Wt80RaPtVrbS5Kn5xoM+qPxjFLOS0
vFHwWYa3JjbzxuaYZDlM0m5kCLbwMIE0uWL+FniZl0CyNdT0Yvk1pbeksLycvzV8eOBQUE7xmowA
ENNSgTReOWpV++kQedOIG0qXA3pXuRWg4BU05BPb3P4Pe+exHDmWpelXKZs9yqDFFsol6dRkcAMj
gyS01nj6+RDZPR30pAU7ezazGLNalGVmxHWoe8/5zy/EsDkuIkeX3GGwHD60Y+5V0YMhvg2ZtglH
xe5hLTIDVf22SintiIo0QlvSfs7LcsjN0Bum65LJcq35Yv+g1qE/dpHTVxOM1mqnV9ItLGZPmQpH
y4iXRSrkBPkGHZajLpmL+aoD2gRA+wyZflOgkamLm0o0LlQNV+9CcctefB15N1HzHIeBujJIoVfi
9V4RtjCl+q7MDZc/4JhqCV8R25k8QnwhuDI0NbN5CyeV5vcnJ7Ut90dTvhXDwMYK2Kegg8XJ4YUL
mJ0Z2m0xPgjjvJHhDY+E4Jaa6K6KGE1OLsJawkv/SQjoLdXOFfLbIBdspdgEBtBYMx70dryQzfEC
yYltOsk87fOYUje6HyDfQ129GsvakfVgI4r1bZrBULV4Hl1+FweWN6ShGxuSF2iKF0mSqzaEtIoE
WhfzPkMwo5mRRxTcdhzVHRxvu5dnr5aeUxW3+tlASCB7NSblrU4eI/M1pRdwZK+cAWVHG5vPopY6
hSZuhuy5ESfPbLS9IuLKKfBaG69Fo3tNXjtWm+3nKkWnpDtSqh9TCvmJJsx4jYxioxslVokTioZg
n+eym2X3BW7Pgho6CZT6UsWmY3oUqmxTEWiezYZvJJZbKfkh0SZ7kXkjsOwvIvq3YOJLquwZ/GV5
lMbKAdh3MNO3CU/YpF3N9pTfIFG0w4SgBOkq7Vov1Z8gNVmd+q6EaBRbf1Blu4eZX2X3Qm/ZEZqe
SniIlEtBfUEo6/KmQAJOEQGTQmYkJ8AEbxgkZDOTR+QIJxzyiOguA4nLKLlakXhnfXSSZnTH6HF9
OOVibIlscPqxOfRh55mJbAuo8DPrACa3Ra7kFlOAVBMnMPFHNMEKMk2nECNHMAM3CwV3HJ5ry/AE
RqxKQNk4Dtslb51xZEChbKpp9MxstoOxBfEFjQSHNqyPor2G93grUYWZYbfJeslVlLdQnL20Oabp
5E2gVk04bXr1akjIt9J7NxEWv84EpzMWV6LIMxeS7nKpf40G+RYv9lMoGR8Kb4kSNfsum/eF+cKt
1FvzUNU3XSJe9xl0mz68iKa3rI/pX4aToImPrHM3hdN+rPufIo94iLCWHwZfX5ZXSPDv5MmjAljY
JnB+6udHSdA9cyx+NOQ+aK1yvXTpftQVR1OW+8Gs91oQfgRzeCdX6qNUNte9wqxCSJy8e2amb89A
njP1fVPK5HNNUP55KxR9eTdb01YHy5+wAE/wp8+bjNcYxLAf95FsoGWoHFXs2GGkF6HsLjozTu1a
6V194j0nXIV5zVWDRCFLaltHzTWK0jGvSr+wch8KrxM1+o20LOxFqbkNqJFLubVXCrwgWKGtMGCy
rZDkorTwyQm5LAhps+dEg9ae+KNZXw2z+agPeEMlRfU+l8kTRvApJNZpO/Vr6k/ukw/rBHpyIBDl
uU3LO8YJfKkBwsXOTPbw7u08lb0qm+F/KC4nEnqT15yuqjb3hKt689DsYxp4ycwdYTwRT0TojXlH
NJQdNmTB65NjJgaR9AtwH0o2yLQVokIYoI5SNE4dTs489pejKpzGGf6RSCSRVG5oa10F5FkaFDvT
FDLKdFtsTKcDV4KFb/ez6osIJ3Qh9LrlTpmTjRyEdi/1gNqnslPdQBdeMnU6JEH/FFgC7vpQ7MsW
6+HgsQh1XzQyR64zPxbDA/o+gq0I6AkTSJtmys8Vb1WswkroXrHxPNbmLraGXTTpzsQGWzGT6Zjn
WQqRAaWO8IEPWfLjSXPFUbnOYgYlTHHxGAWeyrb4LfEEYiLh0W2ibuTtaCVxE7ZPDZ99Glq+hvKQ
D2EvMaia5sLXUjpK7dQNitdWphNoH3nRvJFncDJma7E1Qd9O5aPVPvayuGcJf9YIiyhuRCSQevvS
JncGn4WGvY08q1uygxTzlYu1tdbY1xNMlPipy1HYzG5QvSBR2pXak0QAh9Y0OwQytsZxgXaNU9q0
JRQwmih4fbuKZ3S2MMtGweP0PNo4f2jkydYHdOE8UROY1RSOpZqxeaaQlGjZhncBxsii0sShog/g
waoJISLBfGFws6XYZDaUkurROZnSbqUYDjlZ3KO2oOwhzQqdFgVZlkicVqmf9nxMfXds19gSNfEr
7ZvBz5fQCea0kqhhAMpo5qzTQYgcr45gMWYViy970hZBiU/BQdEd+99NZM69FP+q8JiDSwqOvGuS
22cIwdSQCesjqxmn6ahsc8wwVkuDjKbim/bqq/oe4irchVUWoOhn1XfZkamIEGodqGSIATC/SHzC
MIuDajPduyndlILy7c+LfoUqYqUK8Q5XbGI1zta0rEnqEourU9XShvPDBkrez/hetK9TLO3+vNi5
ldt6LzEPItRQN1e7jXMKXt2gVMnVX1c4z5gnhyfFnp3ZG+5GiNe1sF1na8qeyKrjciFv51d0bv6f
f8MXaO3vP+E8f10ll60MF+CaRHsrcKWZtfdouP7zGl+hD58WOYOE05E2OR9WTOhW/Fixh+UwYmj+
uBJgS19PHPMx/pZJ8cXr82nRsxd1lOu4zkkn4j6ShyQekuI7vtS5n/n58zt/W7rEoOrJ1utCKibo
ZGHBGAiC0W4QT7bDsU0PZray2/aMwnmdyA+sH0BdkQ3eaIawCRm0S/N3jhxfIJmfLvysL0y6Phkg
w4ArNtJWa+/CfHJ0LAhSXYK1c5OQE/jn5/sFZIyJMzxjmekcopqzDaggQA0BFZ1/3xNCxAktdkgF
BA0h/+hqk2JPpWFnrfEX1Pj/iWT/i638tyfwNybZrs1e2n9t31+at3/N/7r46ZbFS8ZG9/4r+fNX
vOf6F/zFLDOUf5tgJHB5YKyuAxn+zfgrq5N/g7udpQGhwKSGSM1z/Q9emaDJ/8ZMGh6XqTD1kNbh
2n/wygTCP+GTYbTAKERdyeX6PyGWgdN87tPBIteVyBjXcbDGx/rsO+1CS8cXIEz3HMNLjSablgF9
OrF1lVFft0VD35wKnK0oijF6CGkbYwXMR7wwQj3F/GHWHR055USOpW1J6IFycYSrkxznqs7cuM1j
pv/5lujGfWAts7v0o2EneA7YSZsJdlJi14tM35nI93PC1NqMRoylyyJvZZgunoD9oJMHQBaxKaa+
gn8QBgW9l+mZ7uViPNAtok3sYgsVtKyhEKI7d/BtOqHqLjeIow81oWQOnmPIxGcmSDW5ecijqBO1
dj8L049UKP2qn+8EedgLI5wVa7R2qtmU+CqQsKdaMzqN/ED8ZrM3On3XdmbhNHkeOPUYBA5BhLBZ
rOHSZIpyGJRdLA7YgzKxSGdw1iLDvUMOldcEiupWFcQbhO5wOCbVsrNm2cp1Q7c7B6pdyj5XVjC5
q07JSCcwhxhXJPl1ubSR14yhPSYTn7T669OeYNEQT9oCwUtwXy7KontnTl5hiFI8h017lHQU41Fx
WdQLyrAaY1BJGjejLP0YBRDytiC1kySqnGaQX9D2ee9YS4vxYH6JHJJTPqSWVS3I4uJAjV7JLzn5
IxuUyIszhPgFNKH4CnUsx1RtfBKGYo9JSh6QwhjcJagee49oPewS58zLwuaijOqtoRCCNGs1jR2e
D/PQCbagQnEbrfFOjXJ/ng/T2j+D6asS1hn64oQTEWGgCLnuI5KcquohSbptHiybQpOe5BrJexOL
P2PlsYxBG0JPzXDaKGPgpV+XFBntrgQIiSkW7WbScscoptxJzNhRlNBPc8NDE+1NeKgr+FomjTcu
gteStJgaKXq9ZSd2w2VNYByi8kNaqpsywKNv7mB+lS28S+XW7C8LoXapJcD+jqRUbaTs0ZSI6UJ/
SkRoJnqZLGyWksD0ij8rVrPmIB+lUl8t1HFnCCbwYRqTodS3DOi2kDiTovcn0kBGpbs0obYJ0vJk
TTyjsAfbSNR4xo3QvFTMeDNr44UWGteFVXOOyxGvVak5keKUZWvZY91d1j0O4+LNoIV0Zmn2M5MG
R8mCSyUTIDQCVRKc29Io9kvr90Z3EMScuyLQVBWbJEmIksO2/AeZVU6nJW5KPB5eLEivPQ5gX4J2
iq+AbULwifB7Ig/3ti7I+Owr2SlHwuEY6fpzwfCpEwDI40V67XisRtPea/S/YbpcpDmcNDmQmC+1
cU9faFcLQXmVxSgWMT5Kd3mrIvTGpmBfRtq2FdTFDuWBiLLkrajGK2lJXgJRIY+iY3KoCZ3sJNM1
19i6NdQmXAlyLy0C3MAH/pUcOHi/HRVLxaarg5A2F7ngiC2Nfco+V5nGAguOk1qoiL22lo+2Hv86
tf/R8XlX5vzvPK/6U9jWfy+Sa/NersnR7flf9f9gGpcFUPwHlnYPRzvrq/ffj9P1j/wXTxuK9lpf
0WkRvLx2Y38dp8IvnrYFCXsN8iE9aAXs/5Onrf8bGit/SsORTFdFnT/1nzxtjexr3NosaN8YUMEw
+CfH6Rf04VXtxwCW3yiRw8Vv+H3CW2cS6XlKiO0z9lgbBb/AFVjax1eFlzznj7/dmqu/JiG/04Xl
MzUMBTA8AVSS8GygHpNq8Hm1OBHjTEJlwQSsO857fQ/c4YLo0b3EcGsWrzmkxxJyoH6oNv+DVpTV
mTYoKyFx7aQ+rz6kYk1nzQe22pB1V9I2JTsEJ+WNdvXn65TMte/7PAlal0J3gSgMfp+1FjG/Dc6F
zoJMq1utW6ggwFg4GSHwS64/EmvtGWq8KaXUF3p5k8UBriTkC2jdpkzVbSUTWhHtFpyDx3oXYTVl
VNN7FFW3CH0UuyMk2Das5KnWmeCJIzCqvGsDSHVNudilNNzGg3LMtdjLlHeVU7DjEJHLQwYyX6nH
UGGuMX8oge7X1eNY4491mhNwc9HwzPTQMuXX8hy3UTxLypu2fYjAzvvlLhkeOkvGy+iYYaUSD/jZ
r2mOLZzglkhXi5xF6MIL+ZEFYj7pJPdbbOWwCDso+WiLVC49G/hU4341vNfBCY8/Ew1nole2KXwk
OHeElRsKGXnpL8SvuUZbOgiWtiJs32hc7Lw+WuNzj2dUB1mnFMFhk7sGq9tWfs+SyM2wP9Dj+9Ck
LAjuxbj2apztqPlOavjTooQCQFvqjYgWoSJgUg426jqUkXWnMW87dV81j1Uwu4xPfAFMOimfh4Q0
rXtBysHCj5Y1HzD28IhMtxlX2fAnbcLYq0rdcghurfB2BIfq+thv6jVHQXWhu/+QFWE3lBd5iIQ0
uO6np3C47IGkKtJSSfYe5p0emxt8H45RCD2nP5JbysH2EatvWndZZs9INRxBbdyq31IeERH5li7l
Sa33LT2TNE5OV1HiSqXdMYPRcgO26ntQqoQrA+vlg21UNHEhWPf4tnZU1fBDkDZWftTyvRZ/hyqd
leV/fdq/vfFnn7Y6BUlKdYlria/4HMZb6OmTk73UCMA1/qF6iVndN43kF+NDPjMLRQtphTL74RlQ
EEeZbE0au5fRY6ff3kiH6rEnUW7IXFvazy4jEiyJKZad3u5tzRad1LZ234FAX/4Msp+Rp7ExK6ju
Pn/t8RKnJGjxM8KXbgdx38flBK5pe/lXTMvoz1f1EbuqQ7qTPKwHsQEIv/XZ/wI1WfEhFUBdQnaD
OOjzr1BxoDHyXmRzTQhj5w3LwwmTDqanE69ti7SmT+2li/0oXRwJ7IZGzp3h6Bfxm5UYuf3nTfAX
ce98D/z995w1aplBuiv2Oq2bNAFFWet1TI5wtXs1lkOh6R6RvkgG7qO6ccC695Z8J1E353NxE7f4
sYxFsCmmYacuyuFHq2T3mlB8h0R8QUJAZwRcCE9YEtHurvv4b/s0pkZKx17d/zoSkh+FW18Uj9mL
4iR26veH6uK7V/YLniUrciroq5+IzDH+eUU05jIOOGWPPii/7O7U2oHi6bE7H5bLhVjcl/RqPCXP
bWfTPn3zRP5+KhF6YhD5uV7v2j9/XjtPJxx6Z9YenTViQ4WPj+fnDgX2Jvih7qi4n1Qf97FL82I8
5G5xEXn/0KSebYKfQKkKgxit2d/gYPKtMJ1VFkZ2+zX8sduu4Y/N5rtlvoBKWQe+rsE0X9L/Fj2H
MZmSRxqX2rj6Zr1UXCou+0skGr9YJuGVSSrU4uR3SM4v5EP4PwG+P/+CM7aPtgSisVj8AnWDJzTc
fhMvX2H/37jWL95ic72Za42pwgk9L2zK1TBILMrW7dSKVC3KBNoQI/hIsvsuKDxzymHQNW5bhb4W
/xRXoVi5tqTqPu4IaH+tyXIm49vrOIGxqffU/t3sKQtksXG1onmQ9I8l+kmvvkui+ybKoDSMO2lJ
T6ZcPZZidVOGpgem0VMFJH1CuaDsm0X1RgX0JMG6cARySXuOYG0nGeQbTo/QJ4ELxPbQz3hM1JwQ
qbwhv2DbaQD1yPNrZbGDpNskQfaQLPpbHMs/5tTXAgLmQT2CNfN7KW8Isz7pmWG3Y8ZF6cdukRjI
wvabjf3cvquj6SYS052scYcmRdokUD7FNkiWA/vIlot2L+uIBBgvdynsJywJI1SIuVif5FQ6DOlL
EOsc9qqr0/nVwBChEbmlwri3NvxSPmgKVNflKQ9MDxs8MqbjOEFqkrnScElFcOjTh7B+I5mzrt4S
ZUuOwWY97sfsoc0Vpw8Vr8e4MUpUXwDTR3OkN+/pPNgKHwhQRwW1U3jLs9daeTPE2BbalzHbiNi9
5tNdJO56bbQnrBkHLiJIrko8yvSSxPcoh2vS2GFhOoRYOxkjNavTDmGv+hymXi5YrjG11GvULWJn
pypQzEwdqFqOGLS+WQkerjI4IWJsWZpURaGbp8JWX6qNrH00XXnZTpYviZCcup+l0tyEfZE6dQuT
aZpPA/SXJk82eWgyRBcUNnLrlEUmVtaJ0Bw6DXc8xWqYXPfXWTjeGiXZ8R1ElErZJURDpulNVIZ3
kzza2XofriocSErpZQwPxpQwFwv9UMHqBUZNnVc/xL67VKPhZ1sEW7zZNgN/RVFnu27gpiwPBjdY
lTjzZrCSud0tg7QvM8n98+769wJolabLq+KDLYf50+fNtRN7oMUx713MPO0wYLgmmSTqLTd/XuYL
ncLndc428bIb23DGCI99hR3UoQQcL+obSbYLd/UZUu2Z131TKzYxmx9rLgOelG4rOcvo5K/yN2Xf
1xdNj4qXh4mw+Oyi01JqLORTvVtUp9h6iMxDMnzDoP1igsgF0y4iy0cSQTDc5xsbT0iJRZ01ShNg
SYRq8IOcC6cTM0xbQ3/KwFHNe8H4pln9+zwIFRkhsCYBwmtw4dmy8I4YuWRG55Yo+ML4uEw//vwk
v+i9P63w68J/Kz7EKhVDrFc6BpaDCxPGia9xTPOxELn4jgP65cVo4PKw29bO96xC7QItIbmj6t1O
AbOurqOO+cD/QT2+aO3Xu/G52ONaNOANpq+49Z2PtjS5aSpViiFoGYCe3W3Me1nppMqXvBQKzY7u
5vL9n9f8BU6cL8oYwkK2YlhI6c4eUSa3uMuudfca9ENOxia+b31MHu9nf417FPCdmr9v7tcP7HxV
IAS46nCjybE+u5eDNMchzre4KfuSz2B/fF8TCqf9r8QHL3ZLdyXil99mEn91i1eNBWR5niD/7/N3
oMowSDQ56KjXS1+NystZWza9Lh9rY3aAIjYdrFKrib55sl+9OkQyUrGqFgk26lnB2ix83oZQdC6d
s5N07CvJ/+UK6y/47TsA/yzTqIQzNA83YXzIitc/vyd/me+cP7Lfr+HskTViYi1CxZc2GLtIg3Wb
88YIhV/AsYksoFKwYzLotZ2gSc7AWEOKClcLLQ/s7A3u5rELon2TTfdj+lGoUIMsOdlCoLPHud6q
hO9JceM3JcLh9r7IPwBy9aa5lSP12C/zLunvJKohI8JcuXhTMjQADagQTJsqnT1OJ2gs8H+UxYej
bFu6djTU9wZJTVYQ/IhFQdHHm6AMjpZ0ozPewrDamafhPVKVQ5191HbTPdXoXiQJYjmGpaP5GM6G
U9R03cxzhCi8yMfFMauPMQZ7qN/iYLye4ViqfeXGEv8lM5N8xKdIu9FaSHVy6KJf2Qxy4elgNtOi
uZPxITfdUez0C3g68COli2xUGFvhv7rC3H3XO22peanYPCkTVroJjsSLeTGb5lWrdJtZhG+czYD8
8WUSKJ6gMJdYKphZSfAaQcTLc0w6lWZX3pgKnMgRjLvLLYSixX08Zm7V6LAK+XMUbVmVPSijcWHB
xStWxqsG0UuDFNjXTiU0W3IE96UlsX5GVDAcS+64KAPl5IjWFTOj1ixvs+FyEmFWUtmZxSmzrkVt
cqLEAqsRPUE2bOw0bbFm629SL44zp9YPUSIjONchpOVO0V2GMDvF+EnrZr+GR6phBalH5uNUCUer
T28XVEF6NJ+Kn4ZiK09TjS9DUdnWAptRtpx6Hn3VEtyhi7kSel0cEzD2d0XFqyaoYDNSl/hOLof3
Iusvmjjajpl0FXfpFbbEPiXOTiKAXTVat2cIs4ydM80i93AQj0apbRSpu+3rVwa6my5hSGOJV1nU
O6aZbQzKqjBbGWevlQoJQb/NSRhtQQCK4H5oJKeHAWEOpgulx+lqbNH75tA0LyGUuVl/GC1Iol3m
p0tyanNpUwx0VUns6sNtNAc44aPfCQUYqpG5b1vLH2beLFE9xum8m3CBLYpTLwp7Xku8DgTOc5xx
F/XDHO+W0PA7Q7c1RXD1BEQ4MCmbeanA3PKEFzzs/KnpPHbHGzLL+XTb6wSuT0a9N+XDrh9RT0Bi
6+CW1u1TkbwTgO1E2YloER9HBjuZbwsh8zQcmyMUYVgkY4VKFSwKriTf98nNWN+g63MHagtyMHZa
397mSrqZajA8DUagFnKqFTaQL4TNmcBWZXXH9dsCITOE/7kGhWoRdM8/q6UgDu1ezl4ips4aY7VO
fxBzzesS4EZcGTHWw0zBtdTHoXkaxZtItbxgFiVIgET0pOUPWQJiJc1mFIRXpXuv+QqUuL4c5xcs
fS8HpcB+X71iO9p1dejU1XOpRk4oCS6+6s8qYgOMnbdFn++sHkPW5HkwKxddNKREHAkS2ob5NGfi
Llq6j8p6Dnh3sNLe5Amz5rhwYm3xp/6qMBjMVfVHhX9B3XwY7eKKEkbJGOQqJf1JHhvHDuKoPMRH
fbwppGPJNmsGaMtrpCSVdA2vcydKNwautaMaeothemahbmsxJxovuegU4VTk7SkPMb+fX6tSvMmn
2DXhKUs4bxswjgsrupvE+JQryeJOJnEl0I8tjUZvkn6IFcZxcw6AXvMmX6NG9PtF9vssuhCtpxLD
h1iHa09vZkH5he25X8qfIQ7/I9wbJsO7ckg8+rltBy4uFW5eHZfuxRB3ZfXYNdHVWPW22N4UUwjh
eHCF0bfSwC7kV7GdfN16kqURu2O27flm1ASsPpiUihcdvVfXXrZ8Fll3FYUw1pX7odZu0/J1tm7U
7gHnNjcwXnFf5m3Bt0PQXGHusXY8SfD0ExGDWatxm6h0h2FyF1DeYimerDJ36VtRdvd2jCA4u1hS
fnm3gbuzJ4Fhk+gi8HUR2yau6qFMOFLB2fCm69U2zJZ9M/D9hcFVr9IN6FdLfhcF+r6M7w2BVjx/
7UmuhXcLVI/aWZq8rL9KW96xaj/Ip6zuf7RheVFUP8NYxoCLfX8iC0NPmbhjPNNDvS+v66XGhDS7
NJpuP1TFEYvldVDpRkxFm95w5LbESRfahn4Vt+aW0MRTO8mMRSdoEjik9cx+yH0ORyZSDZbppVIf
ejm5UfrCFsJk39W558RB6SCog0yZ/JThbzjaOD+0sIL7twnmqlCvnuYQubkVvlLJ97kgXRJ3dNeq
jGZl1Qmb4aGqILojqDCQ4NS1iaYAejO7iji2bgqvRLQ+VDGB74FoYenfhUzZ1frPHIduVd5XyYXV
36uwVhsI2y1FWfAgqzfafMzal7LKoW9MCFELTwgiT4UWjNsdyRq6jcsn5AqcCAMdgre1zRArDBI5
SBDezRivcy28GPvHMWbOLN5qqvAxq+2zMMl3MmTgQMJfLZ234iCw/Rv73CBDVtKuFz5TPUMzBRlh
WeEefEba2fqh9T/DIHBV0yATOMYBvIRnNt70ZrPJJmRfGaOAKjqmbXmrQYRuKPPMGI4+zPN5Hu3u
V5pgYPeN9TBq41ZNiTGDRKyLiTea17mabqwaRCUZN0uA804DQZbcS9Jhsjk7NhjgLhLZk+wGigTF
VdhY5VXPFlJbOHjHlSMlpyZ/RGvoRfGboGORGL3nTGXiXvDR2Zz0Jr4e9cZLotibZfU4Ebjahpj5
a0R4zqDbTO8DnQM5vlcBR/Sp36bymuXR2gVPWq/RmnQELobtLgIkUivcH6abINPsrqI1FudN2H10
woOM57wlKZdWWXugDVryJvILM7YpqaCmrkil6YVL0kicmj22k6I7Kx2Paie80ujfSNAGurDHvTs7
xMS/C9a0bQvhNW9+9r0AKWbcJWzUunwpk4agF3vTAm+M8lNotWTZBKfC6PFdNkLQDsF6X8bZ4Kou
NGAPgwLQrPyman8IIbqiuekui6K80sJLmYGf1T7pBhQZAeI3X7astPixQswJ0VQ5RKocQnHyq6p3
EPLuIhz/i7a3O5I6lvpZ7RRvDo/pwJsidvtaKp0/l93nJq4r1otBmUQ7KEs6pLAzpAKzMVQGZF65
ESMqyQWS6nb5Pr+XLjXtoHxQ53zbnH3VrPy25HkbWuRqnFa93Ltp+qYFj6P0XZzydxe1TuZ/b1ZG
Rem7IbRoJZ70fb+JrxF/2OZJ9nO3ufg+U1z9qusjV3ZlulF5wPz4vJ4eAJglcta5Ad/vWrDn2vMg
rbb3MsZJKoSW4pJ/TC20wJSJtijOUJuRFVHDjFGFDaomu5ouMwt+MkriVsaBpNOvETR4cjW7czru
Sp2KRZph+MzsBPDWyEwq2+zUS/EOldNGjASombBuQRVthteHIet+qEK+rSzFiY3mYaqkjVAQF2RM
LtIgp83gxkjVTjPSxktJwYgndfPNy7Xe588tnYkzIvYHqgbVWzXOuuFsisRsNFowb3dVtEr28sjX
6a6JYtFe/wbm+uKpf1rtPLabr7mUYpXVyAnfgn8/KjcCOgxn8CRP3Obat3Oivz92FsTalZcZF0f8
OD4/9omwLByCSU9YUb7CH/BxWB3kviPNfzWks3SM9CGT48/0tzlJXguKWRcypCPiXA2/2RmYTl31
D5Ibe+H9dBicmvG0ne+qG7hL3U3kfWfu8hWcgr/lqv034cGc7xKJVKilqqG1A8g5DMubku9aMp2k
aN505vuf35qvtoff1zqfyfSJEsbrWlrWYmn2qIffMD9WIOHzWwlWyXzLEkVFVPDk/fzY4twKyzYq
wEMxdpMIGRr6GIJfbf/5Or6EDn/fFc4gE0rDMR80IJO+62Ao6KSjnFLx0MgnjSSo22osba1Z008U
988r//29ZE//bTs6u0CpnwuzbFtGiHvUUdvu0PvWXt5+N7/7YqTFC4ElzMoUklZjys83MjEbXSkl
cR1VijBLbGzy9qtSfiWPOtE294uL77IWVqz6/Nn9tuS5IB3isDVOJUtWFLTMm/M4oYq7FJTvNpOv
XpLfFzr7ttUF7WwxcEjFDyAqf4UouzCTT9IeDZBHXfAtOeCrF//3Jc9OrSjRs1CaWFKuIZVWphdO
33lefbfE2UFVjEOuwhqGxdWZcEOz2zL/zkHhmxunn3ldwjAnarZE76kHl0F131Dky9E3kvQvP63f
btX5ztuJpE0XI4tY6LKL9lk1b8sWOjkRMLP0EMlPeYrSGXg7+sfptr8qJotKSbKwjFYM5ezrSqay
7InCIkDh5+J3V/XGdFs3OGn7lTLyveTly9HK7+udjW+COpN1SO0QVy5X0s5ARr21KfbflzFfiM4s
UJn/urKzWpDoClnMwG/c7EhdsB228Bt8awPNAirMd0y/rzYpiJW4UktwK//mnxXMOWJmkds4cKAp
0PxGX9h8P3j/4nXE54HzGX6mDgPp7O6Rvae3i1ZhkQLJpinf517cFnn8XV7K+uGc7UtrzA38FDB/
YmjObl2TGMYgrG89I2xcULYrh6EnjmHdK+QDfOdv6nZT/TtNkyGDBdGOvZ4rO6+iSW6b5VaEwAX3
5rKFpD4wxE9roCNyvgT9XUHSKI7lVhfbfWteT9or4Qnv6O3h6HduLCAlUifCCVH8M7IvCP7DCjWD
C9nbxiDa6hw72gLcYz4r5X1ZXYr9s2jemnRucrar4+rQGJY7CMtNA0YjlcTuxLfpDHNjQYQZnOCH
q+p1B4NPTHMvyPZZSyYToHhf6+6CjZAc3aXZox5bNL3ZJqezISPwGj/Chy6dL8I0vxJDCbKETBYk
1OyOcsPqxJtpAPe0IM6lc3UH6L1BPmBAgghuLBTPOsCdKFytuIrBT0LBcJUpuOBrMy5TODfKz+2g
AUowh5qn5zy09koTOqP2PIkUppF2aMjljkymY0EGwzK1hVpwu5Q+Pksuu7z3gh7hCdBsXWicPyhA
LJVwPdQq5I2ddP4CoVIPpkruh/ARGE+RIO10Rs2TdRdEysY0uQcNhq/AhOB/WFNdtQlQqpygRRD6
N+N/U3deyZFjSbpeEcagxWsEEJJBmSQz+QJLCa019nRXcTd2P7B6piLAMKJr+uk+lVm3JT0OjvLj
/gskbUxXwa7MkPdNOx7iidACPUYRIGqnv6vhZ8YMD1r1bdSjo+cbv424346Vjt8FJZdM8Na15W5l
Csi5/hMFiXWZqerap+xpqNGx1/Dpy4+J8YWRy8NUtOVLaAAZzDezxOQ0+BXjnZamJi640drDfa9U
dF60GLjWY3fTGe4XUxWcBFGM5k8y3qtyZIfU3wNe3G6j2K2qvOi+cHT7b0harIzEOIWeQTUsOZbi
b0/TtmFnbfWiwdI2bVeDK1C6NSF5l+5eClBWafsbnMPsrP468CbK+l1AvS2T916FckMRFV+1TPhp
9MVBrt8GCdMTEYa6KO1r4WDm2sYcVMrd4x5rjo1OTauDHDz0x6GKt5qbrljkeynV7DL0t4X7KI4a
QIpdnutOpT6WDTWK8NUkLXPzyhaUk5/FzuSXWtflXaPorLInxfrWKO8DKVxWigtXeqRcoD9PqJMg
K7cFVBtPN1i4iC0U6PKWOvwF6aZsIEP54HzbGO5Hv+0qA1yffCta433RSC9K+ww19yEJkt9uhHOp
EtuxNFC/p5cXYDqMTEbmr2NN2vd5bydJiyKBqb42xSPqIpJf3oUVdxD2s0avrmIJoz4XpYDuV4Qq
RR22WxHnsx4+utQ3m3i8cy3fEYfbJhqfyhgef6t+kb3XWp8enhg01jFNSwR/VX8blAY1vQEtWDE7
euqrb9xF/gAQBl5GApIpEtAeLjFddJW1G9y38Gwbyjl6gFpMUX+pFOXL0CuO1MSbkP6HiPdvh7Nv
aT4EMKrH/ndeftXEJ7HIjrmJyApLWI/yjYp+TG8UR1+l4Cd9KyoRGg1K+W24CY2aJQHlRn8U9GZD
f37npjceUBZ5oA0EuUpMwQK3P63+JYogvfhvde5Q+B7K/MZLYR31JlhvGvo6vmQI9wKWUag7S2pJ
1RpAof82mg+q9KvX7xJmN6NqFneIAtDhiL3vCmajnBpOAkkIVYpVaJSOm/6ohnGVRsVGUko6sIci
iwH5iDZaUkiB/WgldV+75rZpewqUP3IOycb7UoYPefqqpJi9VfDVpD+t2u6V/GkAKBVrVNoAUFki
MqymsQvD1y57pLOCEkJDi+5NGX61iIm01mtQveGcua6jPwE4LBqJ4+DE1eOY44jo3Y8G1pfKMYUk
EyrxSRio/nv84mSldMi6I7bS8mtcT1oLEtAcUdsXTWHXvrrJgX+FqXGrc0am+FjnBWaDmXYoA051
Dswc4VvNG9ZCT6+qsG7FMHrgjmTZ/BzKPxKUmE73dxnqJrHy7Lbx/TCgG4QmSqpHz7Lm22EL+Dkr
NyLjmHDhSvJrHBkIpXG1fuUMto0i3bhDuraycj1G9aFMrK2AIVmUc3p40CFo8Rce3rYUSvv+pkuE
e3lQDmH51LbKLU3oO6/0NyJ61R7NvXgtWd98AxYa1sedVv7ogoE66Wvg7kb+YBf8rNCRUPg8eKas
3AHEpwZs36BFaYkbOe3QYdJUiv3fm7oAtv9spUcupENuRJwiTLhareKCTM1vThxnB6FvfnmoL3Qe
xh4yWovZKACgo0abxneRbPprrtonOZS3ilZsjQbDblDiKlS4Rv1ums+hsa8DH65Xu8IMCnvot7CA
q1VEN1Y9HoYA0aEax9+hsz3vm5BXDsYOo9qcXFy3VmJDQwMZKyxPvij5g5Cc9NZAL0TeRnqJlNBU
/pHQEqcqexOaL2p27GCEhdajbO5SGipR2f6MDEiThbIJ2y/kvSsuTMfz2xUMMq8zbIOFqHGmBVzr
RshxmOFO5B+ZPtvM77zWOMUA6uVkKxrcx8MPGayJl4K3VjRKq9XKFTnyIVNjPHiKDHPn0X31mm9h
hpzr2Kw8K4PxYtL+bXmmH5WGNqRV8cleLA+oOLKK/S91NHddFm2nz6NiMRgmICPz2FbdeJO40XGs
hh2XKWalsuNRPG/cDd7oahp8E4JDU7xmtOJ79Wgk90V56Jt4JWa7oes3GQ0xvxvA1vmYhz/62q1Y
fWlE3FElSP3+q8EPsWLPrvNyZUg77Gsm/gC6Lx1+plLys0wQhx5fsvcS/6sLbK+h/itDg2iggunp
F0/4lkm/q/Ep55Ll48GH3Ug5TStK9Q2s07bwQYn+mYTfY3RIrEdkOjdt9FuE9zkq3NjJPQkPqktk
Q0rmqHRnxpKULfOeTcqE4+g5IeKMHX7sPI698W1qreImaQ/qizk+Fv3BVG6yqKAHPUzamLael3Zg
qbdpbW292J1K93Yk6RjmglazzLVoVtvIdVdmcYOhI9sW4Fz2O2i6vWk8DASIfX2Ph/wqjPV9nv+h
/LEC38wRgF1uFtk0r+wqy7c5rZrKovBSQ3qwdlL/lsXPhko1OPG2gOZoCpevisdRnOALatINj5+k
AOkpY9X2eNYpCZ233AX1EcDlxd0zsnbuQBpipAjTv6roKbkISHvuW03BXka/Cz+kdQFbr+0euEmC
9lbNv7kBTXxkILr4NxCA+8l3vS8BIJd4GvWnPCUJEt9a+SnwvmqwgRspcRJsZAOxhRTML2EpDSFa
lNrPKMPb3DrJHjJPTecoBi/fLtqNAxr6HTSU5iSIAokFwkV9uXe1aDO+b+kKvXLV0Y2jNzyydFTa
pTVIlzL6XnFgW8yrD7EmH14tDspACo5VBlRUyU91GJCuFJua1Sq3v0OQo0EEbaL17BhhuNgMV8UE
6Eq3oxXRbyzvy0jeKBYyPkl6HMJvWSSRDf4MXPFG0IPvogW8W3lM6MMUdJ4hhGFrn/AyQOnM/PN5
ZeraYxYPPgkLZwkahjkvJBplqGujrtfvNdr0Dg/ftfWgUw1e9Ev7qJgAEvEs0qyMaGA92MgZaLoK
UDmk2YP3ku9Fp1rHd74t/uJ/33Py0K/0Fr3TrjxtJ5lk1AsRa57MXy7rYk0qAtZOQSVOT9vkgO/v
ptov19+uFGUvwszqi64b43QLJ83W6Rko4YMBOISbTCEfd5tFtdErL9wLsP6s2JfVxcgrm+u2oght
HvT1uKM5jPIfSIzf/0Yx4srD/Tze+/v3DHAW1lQHwB3VNpbYt8GRVGa1N9aOcOrsGsZQul7STX9/
Mc/e8BcRZyW/GqSnYBqsGAA29mQtGDjaLegMe7whpz9ot+0ajRpbeg1Ohd3Z+oa+8yG4M/gi5U2W
rqq9fqyfl0VXr1CXUDoHzYiCjYb4+bzaRZla7NASoyIOBtXb5bZ8sO7rDVC0XbfNtvWxdOgh2dE2
dyaJ4amQsrzarrRXLn/FrDzJGS6LjcqvcE9Ikt4AG7XFu8kEgaR+tzzqa8BRRo2u7dSfxBFptoFH
KAEqtqh0Jm/GTbATX/JNaCfrqlu1B2A+iNyu47d4zQNp4Yy6tvLOA89WupRoCTnTFLh70qV9CFlf
BM+ufIujLxbCs4ESU2S4S4abpCNdh68hB0AHNgs/Y6pMzZfj2c+YI4/zTBJkV+FnDLBwgHCMP9xf
/p/0VrbzrXAj3iR2foqfh8eFsFfOzfPP/l56Pdt3LSY1XAWEjffVd23Tb1BK2/hPqPvupTXvGcT1
69sQHetFdfurAwbHDV8a5RIqaZfHZgiPIe8n5hMqH+v2BjTYEyTWSfiKy/mlXKnHYKMj3r0w31eO
UXpAQJPRXYWYN8eQa03myyEaCLYJficWejvm3RQjBlJFYGywsPn8A19dXX+Hm09rQ68dji35Rji8
YChvk+l7WrDQAbpS54fqKOM4qcF7xp7g8lMWaZq0auNT5wdfo2KrUSjf/xfDwLbOUCiIa4Y0i1B1
KUBNlQgiKmF+YOc8lDtxXChzXvtYgG1kGHEamNo5abMNolZuLRDrsnAf8zrpja8WJbHPh3KlvwoJ
7SzKtDDPlrzrZlHYydS9E5Eiie+t5e45QGlVoxQx3OXSd19Tb0NNeKxBliWRe5Cz8uAKiW2EMpjc
aI1qy4MeAwEJrN3gxqci+/r5T3xnh80PA+j4KOnoOPl9MCuRY63UNZDHaA5/4zPtKMbgFpk5HlzI
9pYzKFMxru7vxwDdE9RH/Fa3dUVwcvjOWctRQX7g6sl28GJn4ae9O89+9ttmeUgn1m0pJmFt+/3G
7G6CLiDFxfWJAkIv74e0XGmpMQFZq/TeEO7qGu1VaEt5/j0Wfnq+65TqU2TQxxEey5bXUwocFLUg
GVGTaBBxmPuJ7weVDAuyvAGGsqTOAsgbJRzEHsP+t9kpe7N6aRPRkaFVmWm1bY2aF316L1sgJgJx
Z5gPUfgGohXWHS30jNqSf9eV/dodVdtAJwjtfMogT7l/FwFZQx/Gv9HIoTqKMDKVxzj4ohlvQ5pu
Kv+lLrGMk54HoTiavn80WsoKUr5CkswuE+rvSgeI7DeSevYwvgyToW310nUvA0SoELavLhRrbaAY
mVVUnyJmFMC3TPESK2V4QQMErfQW+t1KjhBEhI03xNZKaPoN5VwIW3TcFe82qHhdtdUe69Kl3XB1
zyFqKE+HIUSR2THctEVklXILd4nPmwQogpYj4rBI9FXuXq+s175Ij8n4NiQ/5fZk6KdaJI82vxpG
/N1tAWT3vHFEsdkM0Y9+DHh1lFvVHFahK670AVNVqgCfL8H3ltvHFfj3T56twLYG8NL4EStwn+5x
S/pR2lQrJHsCMrk79xdNJqdRV/0P70SObK37tXGot81rcmzQMY9sy57k8vMH18FqbVPsPv95V54D
HMF//7rZURlk4xAYBodY0meOmU2Ezoya7y6kNjkV+HP6H2JXLLjaLkWdH2qN1MK6p9Ub9qljdD9H
6jY56LViUnAArRpoP9WoWJiJa1f4+VBnbTBds7wusGhh+1QttepJQxlJRBInOH7+Sa/db2dx3gnc
Zyd2TiFhEPQJWuGyN+Q9HDf7P4swyz6bpFS0aiSCUD70pb/uOUk+j3B91dJvxQ8Ruhd4jctrx5Na
sZSnBK+2O4cSxYN/P706im17J699Xh9gP0W7+N3urDWq9OvMZtU++gfRlnfWN7Q4vkKtuI2d9Fk8
LiVj17JA+Mr//duMWRdftPQaWTNysQYTworSNOiODEyoxJlo3HlKuf38Y1y/4M4Czh5fZh2Ig1AT
sEe09U7b+F8nEjjyq9bG3Veb/NjDBPfW1G79t0JcTALfV8zsCKGlgMW0pDMTNPYvJ8Ow4kCwAuKD
uf7u7RS7esY06xk9r23vlCvIGUf/EJ+W+rjXeu6qqFAokFRoebjhXcZtyqBufIHLs3ImiFyEyoBM
b2BT7NWd9k3ZL3zm6c99GOZZuNlJqY2Kh2VJ8RdkZ/iu7VwUBSjy7fWNevw3HnFXkmtVpkONd55J
PUabHQiuIsMvj6T3Nf7nLf6FGJpt3sNlziC9+jtvzVNqFS67c10b53nc2fa1hLK12pKqonnK9/7a
p7BtC4/xUTmkKPKvIQItfVn5ypc9jzjbzWM+ISErIk71EWNDldtfeSeEPlBDRdRWffx8Jt8rZfOZ
PIs3x9mEjeijj0688EZ46m0JPZMIcEj/4G3R5E4LpzpNwBRaA2sEilKHB+PGdboHd70Lfy9dcVfO
/fNpnlcoKjAxUjOdlpB3aKXiUwbhq1x17cvno54+4meDnk1rUwk1ZWKvpXyobf4Cjfw7iMtrtY6L
8cwmU0siz+xph1BxmXzmJvENk2JXvxa25nHYLW7LK2AOFYQscp6TRgTaI5enAMwB01Aa0nt1awJY
xp51M00cTIvd5x/wSnJ3EWj2AeMhs9og5YKG04KUP8p4rUUf+p9fzxdRZp/PoNDclkPQImf1EmIx
kMOf+HwcV2eIVyESYWD+kV+bhahDz0PUT/yLYZ841OOFR8NRV/mLdUjufGQp7xciXtvgZxHn0MMm
VRPDzQbKrafGCXbFVoALgnzSBPHpaEX8hyPUZjdi7EtVg4PUdFS3dvTYbJPTdFQXe22tUm9bLHtd
O6rPxzeN/yyncuFVhoFLvMLBHOKxOESH0CZndMTNQP6c3E9+P9luqey6NJPv9s1ncVNR1Us051qS
987RNhJ4VVR2DtO+jte5vQgTX5rH2V7DvKfvhIx4opDctJ3r+IqLEts+Gn4n9E7MIlqX45vYIp7f
0KYCrvO+kP6RRuO/J8B4l/9On+ry9+/69D3//0CFEfTb2Z76IHG8+x7U//f/nGswvv+Df4kwGtJ/
6TKwZXEyShRRxmLe/iXCaGj/JQJ9Z6srJk6KpkrW8i8RRln8LwzNEWpCcV1H22tKov9bhNHkX02A
df7hVDIxzH8kwjhbNohMqJS5oHhIFgj4D0X4IhD1FgFu0RkOZbjy71Un28K+sjAN2GS2+LqIrp7t
RwJqMgJMuqJrEPpRKrzcj1kZldFQwTBuqfSbB9mJN9kJ6Vu8DUCVrKf7ASEZE+Df89ItMVdmmmIr
iFeq6PTDYOC/l7ElsH1BaXWyM1EpBgwWIjCNk1Da0G/bFfr1iT2gHbGOt7jGd5xFmFSl029Zyo9n
D73ph5AZ41spgnww4T5c/hCrNA0hT/FmyeUXMfjZiAvAzXnt768ANOq4e9H5+pD3jxG5y1jXsiOi
djlpT/m2el98rXfDPWboN+LUTzmiqfOobps1gKPN2Q64/yt1OVfbnOf/f8XXVQVZGqDR9J8uB1jo
IBiSli+df50MQuMNCrX1TttKTvBz2V7tvSx7lkD9FQ5h7um5SWvFmH3PEW3PMIwa2akcA/hyb7d3
8cZ9F/a0ElZUTmq8VGCfN33fg0KOQooD0XKYF7MxNqqOQFQiyU7/NbwHbfDa8paDsLLs6TxLb+aR
rNmztYYBVPU9kSpsdVBz9DEIUdw/C3M2y9Y+RJndzCPIyQwuL+z5HWTjVbOFq7uJ7v+NntuVMwAd
Og3v1olfgYXF5epQzaL2IZFN00WKb6PiDVTa/WbaaIDRjCnf0i1eL8fFO/nadzyLO3/+D0oHTJfH
G++F6HZyWVaOPscOnFuZQoSMeIq7thZS02tbHeG5d8k5Xozzl7Du117rAxlwlOFoChqVhyX/uKub
/TzE7PUragWKpj0hLHTEJcD0JuziLZre6/DJZXQTrj49ueuOSkN+GBaz72vnKoL4f49xVgrsqZOL
dckPmNRt5e9hsyqAZz7V9bp69u/yo7TN9opTrocdeGjjd3GHbc7yhpxWzfwQOP8V02vuLOMKg7Qb
lOkz4L2OFOYEvVc3y2+N6c98FmZ2gXU4Z5kZZVGnCbxXsUDbo46hm4PVESxhKTufDq7Pgs0eNoWh
ZYU4jam0zW2AaqF3iLYixQ1hm2waESOWzw+BK4OjuYaeHzAPGmDybCZBMCbmKKc4A5Yn0/8jUFnF
oAM05u/P41w7sd/vJUShoEnwQLycrKHs5KYNC5XJmqqCQIqyk7Aeb5MbYzsJKHl3wi8lXy1EvbIZ
z6POD9JSCULoNRnU1f3wYm3YIPZk/GmueifcVZCfFv3Urxx1FxFnhyqUIdkQ+lx1pmroOBXCfJxV
VslvlD3ekx1Qsyfrmwu7dWEqr46VxI5kESbKB3+gISa2mtSqIyrJYQgRAJK6/cL3vHKg8rLnAFe4
5XF0ms2i0Ea6Upgt6LKnmJRq8nOKj94J+Oh62vHDDgju0oH6MSY9Ta56iri4durz5mmmaW02lCl6
PMYvy1Ns2TgNrrnw8eYwDS5DHb0rpCBJ1UiN54XTojT0XteBZk/zlj2q37ODz1rpwXUhUEP6ZP4Q
FlfLx92HDTDRsDPD5QQR9stNEfWZStQJD678IbXbolmxCkP0pRct6a98xItI07Pg7Kx0x1iCh0qk
oMg3Gl03P7XWQfa2sD4+vi4YEOUMadKfp00yz8sGUeiCKUzlYF4Jl/fNt6mSUpYdvbWwX0qr5y5H
06wpZJzTiwuQHMCiy2HledV6oxZNs+Y+eI+IrzqRk60h99KoXU2IC2Ae63zr3mavC0O9Nnca+vJT
XMTo5vd8j/IUEpIKmpqH4SAfACnbymu/Mn8VqEk5/i5+6H74J3WB0HllHqnvm+w+vi5rdTbgwc3H
IOkb1RFaJClwhhO0jYfu0ueD+3iUYARwFmV2C7ERIisPiaLm93iYrEQWzP8igqTpPGlFQ0ck/3Li
4gguuNd26La26ZNaYiSRSQvsyisTpIK4+p8Qs0HEoVCkI0J2jqsf+6pYm5iFivop7b58PpRri1CV
ELWSsQpS0eSe5uxsb7E8E29IgNyqW2W6YjbjPgl3+lZcS/TBkq1ibIbuqKJ2LLS7f37q6yCNoOqx
+nnWz4+Q1hWh36gEj1BS0/IMP8eFDuz18fGknFQCwOLMUThGkuVo8w+qM4DcfWwR1r4pf6V3LdS5
lbJFtuvWk1bDF2sr2tFmqX5wbcEjvUDSgHcFR8psoSiyHBTadJ8KVHg1HxsVRRi2JlSmz2dx3sac
jhJVNim1THAjtGdngapOM4LS50PGYyPec9HVpwRI3woPPCC3up8aDtI1iNBWahLvmqIdHbDwcocf
ZCAoNmXOcVtUgqdiDiND+ZOBEWEsjdwsSO7AjGgJuqFyimlc42BcanoFc7k37KAT+oNlxsp9loQ+
vdJSwvy3dkvtFHUq6HUpTzp4Ap0XoaLnuzDFR7+CWyXmnnyMzXxYy5bQAJ8vhfXn3+TDMTCpNFCn
4rXC2+0Dt1VPhagOYYqgNizg8pP0IFbQ7Ps8yJXSAXqPKLdgS4IIBaEut4+mSNoojKnGnSFtJiNF
jKC+TA9DXEV35pJx+rX1dB5tOjXONmut4WARDbHm+HWzi93cllzMgJc6B9J0c1/m8dOgJlVwjgXx
Q5mtCrxSzdCapuqlbLRd4EhIAq0mjHi+rRaTzqVos9sdYUFN6PDm5j0mrtt9SIUr34G6AWK51CL7
sCbYJucDm93wltHoHg4EmiOVew2lRwW7r88XxFKE6f8/m6GqkiVFqIhgorgU4FdipeWSzu/Hp+Pl
KGZrzhSi0QAKrjmFox/ei0WHdK86oV3vGmDH0weEH4XgSrldLEpMX2i2NDhEJ4wm3xFH6lnsIW/6
NFVDyJqsd9NbBztlZ4F2Dh+Tb+aP4bh0Q8w7E9PJdhFwtuR9T3TzwCDghLv2v0XHCX8c8BiB/1Zv
l7vlVybwIt7sJJWUFE9lk3hi0H1Ffu251jB0+ceL5CLG7HKHQ1fkSkOMeoTuEt9Z1p/PA1zJHqYE
y9ApIZOgzBVw0eMqq8rIdMdv+l+QWtIh/QovHy4c/uKfh5KufrC/Yymzcl/WwD5taui7kzAOohkx
1kjxD2pUxRdv7TueLZ+WeCXzvvu0KEhbZQ5XUac4Pr9X9TxJU6EvpphVvDIP8c9JASLdFLck78+W
89P7EnzxbuLvvaPeqLvAro7GTfhcn4bdok/FlW+N+zvICm4BFALmV29YCIEb98Jfx1e5V9dwy1wb
/s56sMNVuZYc9PuPS2W0jzeBNYkdGRNQhil+x4OenTNy1GQ9lFHN0ZCLWBmx5Qia8BKX+ULK/nF0
l3Fmh3NDoQx16imOUHv7zM36fVJY4grdPwVSXje+LCynj4fbFJBfjQ3LhDeeP9IpeYi4K2r4jK/7
r7Azs1us3e6SE0JE5o16Z97pX63DsC+eprW19EJRpq13eb5N4U1eEGSmKtIil+e32qed0TaM96it
yhuMDqkt64f+S2wzp4dwD/0xWPX71IZ6scl3Kq3g8RDd65ueElfwS6OSEO/kVfjQLbZhptCf/bTZ
qZG1utIrBT+tCxMAuS+NrtoB4v76oO2E8vfn87AUbDYNRuRLDb+OvEawrEPVBzCCzQKXQFQSEcR0
03uaOco/vTxnKdvs8pSyLoykTlexVrsbUTnwf3w+qI91vFmA2e0Fy6DxaokA02XS7lHKCN7Lz6eJ
vINJ5S6k5P1j6Q77sFdnUac9drZXq6FwE43j10GKDadPN73LDf8h82hhfj6+j0fxxeKd07VEwUsA
NiOd62ulgwuJkyJ9+HmID2OhgKZAqMMcR8KSeP5crLkd9SrKNMdtm3WX3whFtPKa1/8syOyDGWPV
5JJPEFWJNqA2tzFOLG6e7j8PcyW3uBzMbLO3Xd72HRrQ1KsnS7/oYIRwIeMVStDbEqmTve58HvHq
BJ19vdkW7quoUIuUCYpSeCfA6+k8/GcRZvu2bc1AHhoi6NmfoG23Sr/Ul15YAXPujFjnZqBiQ+pY
xRdtgFNevgzl0+ejWIoxKy2aQRz3mPxOR531GtbFKwDNB8N3/zeX29/T8f64O9uYJczOxNUI4zf4
3H3pvB27Z7VwqF29Uc6CTBn1WRDDLwev7wmCn9OpHoKTCZR/LK1jHPmPilCjtD7KCx31aZY/XBVn
MWcHaVuwd/OSV6mmqc+tKDxkVnXbGDgoSlTcvGrbeHqxqtVqIe7VbOEs7jSvZ2NVSiVPPJ24vP03
SYhsuTc4pYAdcvwfHkTvJfGzUGNpNjjFstAVKB0Weq542vCe8xd27NWVSKZpTuqZAGPm+wlgRBUb
jKgf+5VW1GsT9EePhPbnC/5KmYqj6O84813Vu3qT5MjikNGmuBo49U2cr5qH6i3e+Dbazje6eyc5
5q4/hYelR92VU2mCIWDDScqFL9ZstxWmKIRqx5t1iFWkZuKfobbYQbuST1zEkC9XBg7ZtSpmxIBL
vB5povfIwdKheK13AUam9XeoRw9psYLytVhgWBrfbAeabR+XXURstMZ7G+OCbYj/c+tgMA5r6I9H
Aw9d8rhfKD0uhZ1twjLD81mawmaAnQ2uFheh98+XzVKI2X6TUrlQUZghWc7Se5q6Dwrq5p+HuLIB
QP3IJHN0r1RqmJcTh0BLpiYjT61ep3pZocuN93gVLBQwr0XBFcfANwWHA9oDl1EMNTWkKh7xffcQ
CEiljaz4RzP3Fg78OcOAh6MFrGHC95oUB+U59CbzUnEwSGEc7Q4JJMz9pt47cstgOtG0edZXSCzZ
6WLZ5L0BNzuQL+LO1oKQ55NOHHGnGld2i7XQQbGnQk1Jl7z4LTjqE844a29rbN1VvOtuQLc5poOj
6k249t/MdXwTr8Xl6sqH2hsNbezwJkdjJhijnsvvnrRJOXaFqTujtVI2gGjsoqMsjpOFMyyi6T6s
1lmw2RmATp5XpS2GlhltZWTPx2AJgDD9hYvPjOOPpmOaSHHAQql3ltAFVY+3TBaaTkJZ4inU4Yc6
+ij2/ovrl9S8OyPOs62O8B4KZ575JJquyYwkUlmjdh815m2mCVGykAF8xF7NHgCznyWkpaQnBQ8A
NcA1p+1WajbeRN6L37Urafjm9tXa9bZo/Szsqo8J7hQY9jHNAZklP29+mEGP4S8emwDbiu9wuVHd
kPfYSbTOxLiLnpb6HYsBZ5l76JV6HYUEnNa5Ft0o9niMhJVQbibEUpfb6O4tTPqH/Go2xtnHxeMG
cgtiAai+bN3kdWi+xSnsvrdG+1MCmfz8NLz6gpRpm6JmSdf7A1SQBlrZiwXNRfhYkBKad+daY+3f
SpR75JW4SrdL99dHwBIjhLYDBG3C32pzYoLalnKa5PQCwxv5gFNf96e3q5X0dXqz4NHzQxEpOE36
05G/RWYHaa+HbrfYrf5wVEy/Ajq7PFW6pA8kKR85E8tKx+ntjEjNbXTQ9/HEHzou64V+OChmoWan
5dALnhSXhGqkk08TxcN+5vN5/JAgv0egvKRysVm6OTv36Ahm1HlEmkMGNZ72NYxfjX7b4FuC1xFm
kygv9Ivg/msrFSv6/wk6O/+GgbJs0RC0/Gk85cEq+a7+oWDa3FZbTLUcr8b5ao3u2MQuyLdLVYiP
hdrZmGdpUIVqfdvnhC+c/EbZTEhGYMx7Hcwd9IkXeecvNSqmv3hxHM8izuZRzMuQo5WI5ql5iUZK
wyFS8NTL1LU22c4t6tl+yDIJSKsXWSO4bhrF2MvrLKi8OtJjGRRRULsbI67le0yEg42ngWcMmyxb
F7VUbz5fS1c/LACcyRqZNuOHFrOgZ6lbA+QGiqpvtQ3M91fj1qf5ShtwasJQNjN+fR7z2g6hDKOa
IrkZsKnZQDsJr/YaIKWTBeJTJSLlpWjZn89jfHjMTR9zEuXQqcXyLpgdrJ2Hm6VHl8ERUaQyu3pD
Ir3q0YsUjIVn48cu6izUrC4SYlYf5NjsgnQrkzWFMvw5ycgA+hzpomES+PnIPjY4OUtB1MOrh7IA
bWGWbnZy4bs0etgKchDtIdQKx7CQO3OlWTECAqFnJSsYDhKeOIYWb1lU6n02RsarNnpwyD//NVcW
LcOfUFQiUMYPB6uauGJpuP5UUsM3LEYnVBeFb52m37Xy5Jo4egvMsGu3NBHfhVYMmRbC/PTrwf/I
FpXkdtPi+JzatUTda4Jp1lv/LTwtgc8/ZPd8bigEuE9gqE1eNos3uH2i6VNRvas5XN2xtGu9ObZB
qy4c6x+BcO+RoK6Ik5YMX/PyANCG2LAyZYq07u3uRfDtcQ9lYmPdBnv3p4nGww1mJ0dtYQqvDtCS
0TozUOBnR16GVa20NhHt0RwhHZwOxVHfol+OR87nK+XaPgFoQN7BC0kFHTSLYyp5HnSDR3f5hA8e
xl8yzohrH/HCB6FcSdVqkCn5LKSv1wYHhoVDgKHhsTE7ByrR51lo0gqQPBfl0PQUoRSaYS/4+eCu
hjE1Eb4NJBN0ti6/oUIWB4Sl4RsOT0F/qMRbtV86Z67kMDxyUDsH2U6E941xVjSKUtlwFY95Gg7u
Nt/gPrRpbhAyRVp9ac1f29WsQcCsIIYxDplO8LNQNaxBgWYS9ake9wwc8CTJ6VIL+cl0HRdLV9CV
s1qfqN2Tae07i/0yWqppeapZI+v+oB6M/Ev+Bb3vff8oaMf8O2qZE5Aw2FDt2P/zSbPICAExQpPi
YX0ZV+2HuLEUylYGqquV+qQkR616/jzGlbQJngzVMZaeTl9wtjB8MRkSHZlop7cS6AEoUiK+8hzi
dgYIYqvoQoV+qbwkwXIl00dQCeNak9YMfDNtNoGF4I+dWXWGozwZT/ozn3UDumc1pBvt1P2c8Cnd
Ll/aa1cOsMuo0y45WzZiWmaCKrYGLQnuwhvjq+GR5RfbCOC3J9sCkhTf4LIjePf5R74+XBIYzmle
zx/4QRxWZVKmg+GYb+6Afdo2EJx2n24EZ/gVVDuvPPm7kn7+UuB3xMhlksiIZXBaXMOKxn8uRxx7
KeI7BiP29+JBP0yaG9bK5H0VBOvqNnLGncnjpnesP8YWp8uv4ka0vZ8T+eXzLwA2gkiXvwRMCwQ0
c/oxJHOzgy6WwsFAb4SL2CyRBfULV12bhiwgWa/Uw07XQnZXk6GXG3ZF0d7UYxjdGFUtbiwtUB8q
s8daOHNJ+DhL9/rgDodEMHU0zUz5VtNx//TUzNxGhtoHq9jqwttCbfGYEyTknIvKvKl0U94Lrmbe
5IPh7prAgm5omdVNmIyK3bcuvKOia39YqjgchDFRtpZYuz+waVOPVp24e63wAuCFhnLXjXV5qHPv
tyI0PBoNpJkDI0CrPdJwgsqtLwFLbd2PQml3TZzeaZWFbFbAw7avdexcutjf4bxZbXOjr5Dx6ZTx
V5LEwyHoqCZtq9jXH5Sqi8xNN1Yd0uBJed8FeW7ZYtpx4ASSH5yMSDGQvWq0yXZLt7J92HfWF8Eo
4hd8UfNHTxqG59hChRhsonwoGt84jukQ4sDVByqFU9dTcJ6T2uBWbtPiTvQ06dZEwHdHBqOvSzm2
vqECbiIfi1NunnU6ZBOjTSqceRv1JEmF+WCFvSWtJWSx+1sjE9IXnFHQa/p/7H1Jc+Q8tt1/8Z5t
zoPj2QuSSeagVCo1laQNo1RfiSBAcB4A/nofVrtfp6gMsfu9rTcVUaGQQMwX957BhKPwow15qxie
hOLJMCvbgrKK2sbwaYd3OpV904XO1PQ3TprO7+oiMWHwlRdvXiJUOAHYlD+mAN8ctVp1w7olcATk
E5hgrta9JxzeiDRvrJ0h8uS9aIR7wLiIWDOQ+GbCbe3AqEz7WXF5WwQtH+0HFARH+BLDjXDXylZ7
skfiQQvZ5ETdDJAT/2lJUb/nQ5aEXV9B+ErPWxFU6CksL/Wuy4M+o1Cp1uGYeF8kqoD/haDpY2uk
HCaYnJG9ltvGE4Fa/jmDZmrYtaLWfF7z5CZlNaz23DyvgjIvGNSme88G8Tt1JZJpEDrzWkhw+9AF
HnkApeV0P6XonTthHnrohCKf58A2EapeQcbHEoam+uAnHHQAvRSzaaylhJ46wC+NEWx1WugBaMbe
QSk7oHMqZ4BN2NBvLBj57dwK5rcw3lBuSCbSmNZV9l5PWXMDGfEqcpOObk2nGwM69tWNnVlGWDoE
aX2kbPaN02UboyHqG5r0x9Z5RYLoVCIpFchJTUKZptmusQYTzn6ju2Pzh+hGWcKNN28iXVeQz9Ap
0id12W11QuFtUUOnHCE6fD57ZZaWlxUMSBNnN1ikfOg7SDYrYw/7jTp195R2KUSU8XxApmh80BD5
wvJQQtcZkmOwf9aTItkxcKj3DREFlLU7GEYkcAuAq2wVFGwEChk+DIbfuMLyoryHNpmYZHomVpIT
aFSTsQlqKqGY7Ro1LC9V6IMVfQt0E20UXwdb6GxIDoCOM+Vwg2ryaTqmJWGxAYTtK3gUwHQ75MXI
AIxnLjo/jq6TQFF+gBP7YNungji+0m3Ksd0b0ERLuBeA1rV1RhjUd0YHS2azlYGWuZBmTYBAkbiQ
I1p7ekS7oT8PrlZpfiek3BneJEOvL4s9aQTdSqjM+dI8SNyscDFhEuLJut/VsMcrh0SL8OPhMA1S
wL2qJvKs14lyUFUJl5EUctMSR+ndkHt075TlLG7ttrdpz10/gxx/RJkKZWZJpvZgNT32Oxjdu1Qm
YHFAv9B44E1OPro0Sw9DCW8Jk5bTPW/AsihrUkaumLzbzsC5oehWes+kMns4sAlCZI5CYrvqeDQ4
U//SDAa9dZ3JPfDGS+57Am1tLbVEbI8ZPFnaUt65SeEGVloYz21S9U+GHIE/A9HvXVYNrL+zirBD
ohb0TJwE/p1l0b9Yil4GSGcUod5iOr2RwMdOevLNNEBdyKg6bpIyE4dJEd5GY/lEfFgvgRdidmoA
dTzdLwj06SLTKns263qr9y1owNP95OSQbhdCZ4e2Yc6OysF9tdVB6j5S4ON7rrkEnS+bs8TR8tJ4
RfqDS3OC2QYZjkM2Dd3GHYGf90WN3uw9qurixh0L6xksMXgZTIrRnWyt1yOhZ/QvwMPdE8cihp0L
Y+N772gyHhROWyjiw6U5hAGb2YR4kFO4XPY1xdUKiPkb6ljefpgSSCqmGfS4qQWdNMDCHRijtK3q
Gyobt7mtT/u+sjsIeY+pB3EbVYNSpD2acc5NqOGWtgddQw6JuUkd8TQq27t8bDrtRI2xQ21YEmXY
ZE45/FCU1nvwekuPVZgiZJD3h3MAvG1gGQC7kiSr7wbPU55G7FjovKvGecJ1H7ctbCvcrs22aerU
GyGq5AN3o3tLWQqh/Jxa94lBkpj1uFBS+CA/4ZCeQhiPI90+6UOk1EDPTcNAcaUM/VYzhiIeO6AB
eq2B4buZIrRJHFjZ4OUQVhR6ScD79zu30Mo7AAyT+4KaDfzfp191AdKsZXVWgFMddjVCjm8E6a5I
ZwTqw83k3QlvanZu6hibISPd0a2Ue3dUkoB6PWChjQ6YPmFejqK2BUdeDrM/x8/twb5JoLAAGYHJ
VPGihI8sKn4ecXYQJNQQEWTuwUmGWgRmXfPG99wSU6UU6qgBRJGBLWDBmzjznaEhZ7e3QeJNcAv4
lalAy8NVcvtdMYuBBpUDq5vCsOC4IiGH5YN9zVy4Z+gDLAwUq3tEtFgdR9gI2Dh3hzpMRqD2fFC0
zRgnnfAdDbLhGvzaQjo27Z3LdHYza4ptVFilxwWbxK+C4yIsRQH/Vl3m5aMJZfzCh1OB6kDmXYXR
kjQSIaPJ7ssHe+pLOL6NY/uBrd08QdNbeQG3YHhLEruG4y8IFtEEgaVjmjPYLoBf7Ds1J8NW5WMi
Q1ck2hau2YhFssQfYMENNyCqnWGgDORAA2yqVTcwsa0PVpLg5U47U4Zd6qYERqVDAStao6CeX6ul
q9yKohbbgtSzY0UHFccxqdst0wzzg+Cqg8VfS8odzDromRUEtQfWiTeGSy1wil7GshHDhjaN8NW0
ssPOGd4Hh1awJnWQNSA6bmZKUQunmdpsNauooeCXZu+GKe0orSB4WUw9kN05tn6gMcS48JJjLwgk
KQ/6yYEUZzam0Dhlo5U/KGlK4QRd5P2mzw3AprlCny3U34LUdbPXqvCmoOKQ2nRkW8PffoRXiVV6
NYwLXBn1Fjx3OTIaW0evGTKNTHnoysKLxn6+ZNhu9h3RlY/CsreajhBFcfRXkDgfpRfnqTniqEXQ
rAW9otvHpB0nLbIzx6wCU62TCKG6ibVoJM0PL1EB3xy16paPmF9YrYz5bT9l9QnmkGZI7EZ70HHK
xbiL8miwpQxJOtmm37FcBq3Zig3yWmY8ZLpXIQvadJuqGvMoy7sBoRygwRtIgSH40Z12Nw6mc8hw
jMPJeiggtakORr8BkK3bgcLDn7hb1V6gWcyyw0bzMIij4cXEMiDWSFn31onMCqa6KtMYk+BuEVdr
JySBu9NYDOJO2l0PaxBe2TEiYHqDo2bYO+hR6reaTH9zb/A+srrDFZ0T0q6kha8kT+eqyZw+gQcp
OrZ488OJp5i8CYma5AjKYjBrBcGNJNY23XHNKlGfweOLJxnEoPEYQziKRpcF3QI597LBA2Kjx9VN
/zxzt5Lcx5mEsCkGvAgvRbBF2siB8R9sF56cHfvx/bNwfuYvvgBJBzz/8TSGCvoSHKNUpB9gmwP8
g569wUfFg3tKasTfN3LlEQxDV+D0HbDYUYVfPoJpCqC7onKUxj/0Dw7/jb0FORflF0ACkQsoeXsj
wzoaIIAeTPfWsb5RQ7pxFD8P0vfvP+XKI/jyS5Zwfi44K1OIr2/wwvJT+dPrYDy3Vkxca2SREG60
oZtgm2DDKOqjH+ClrPnUXpm4K6mUT2NqLMptsz0krjI0osfaL/sDb60fSC3cttH4kt55H8ObfoCq
zEom7upy+edE/gGCXORvYJvrQj+5sDeF2gWe/Zjmayzlr6m+z91a5KWgHlnipEe33CcZ0Mfkowhx
Wiu3LOg23fOIfwK8qH6s5TOvVLk+t7vITBWOyEdZzgsjSmINokdQrIyh8LxvntvH4Qgd53WK+VdY
nD03+ockqmpzav1zcoiTqakbFUQW7QTANtDofDaF8MffKdBbNfWxHxDsQ+YWQUK4Xk9cbX9RmDJr
WlTphOlMoEjShBCnrwbUS2jYHObqHr03w25jRwUih+MaLO/6Jvln3xeJMcjudTnCFlCtkgeNP87A
w0ysHOZX2wAuBPk+6N+igPF5fI2sRgSnon+2+urpd7R3w2YNlXN1wV60Mf/8YkvUQutYKdEGYAwb
dTyTlIBEcRDNGiT0+hK9aGmxWrQEFUqtRkvDL/0j27IzVAJunDyEbVgot0mgx2tE+vkvfrkdLlpc
rI8U4vsQHJ3HjyHMIQdT0KAo7xz+3jrtSoHk+oF20dhiQUiuDxPv/3TPiIDpKfzyjZzssIcmcfOc
QpuYhcVvhCff3whXyoXYhP9sd3kl5I6pmMxCu3NRLQUKcMtjaDvuh820oRtyXkOYrza4uB4mu7JU
Oo9qflP/LHb6Bvo4yH9zJB/iWRBhbad9rTB87uDiplAaTZVtgqPNE25Qjh8M0Rv/VZaP8MnaJM1a
+XVlQyzvCA+SciO153n0/PYwa+VAqhao4oOHTiIDg3sXGmD/govx3I8vqxWuHqihzEieZbVGKaF0
nVFQ9WaFU1y5cKsxTxWKQ1g3wRpJ7+rWQNwEFIaqQkJvMYkG8svcYmhMNNjyGFc+BIy9qjBM42K1
WvO1socpvGhtMYVQCOGqrqK14oaDBFjGZuj+mit7RbBWKLh2xdu4jKDrYqoOMBKfzzNmNKY66sLe
0NbQj4pCZTSm7dp9+3WRfCqLLDcdh2xc6WrCgez3OdEPJR7VHdl5/Xllc19tBzRR4G4Rd4LT+7k3
wmZ67rYq2omnSIuqu+4vvlc2szkXFEff7Mg+yFVl8yuFbPTuotXFdDmwP/YqY3KgRgcNLtR4WJBE
HLinfLMeRXy95D43tpiwSU9QjbXQWKELf0hTQDDzAIWI70fyayuIVS6WxSIuc5NEc8tC4gXs8aBJ
b+ze8lv5/H0jV9ceNJIsF+xEEI8XszWYaodvAI7YYfnO7NM4GbWH/0IToNfO2iam+YXhRZjmSBfB
/6Yh7IXb2Q4v/J/fN3E1rMJo/Wcb86K8CAmqgZlEdmgDPrA8BFwjs/0eACMeAoK88xDJFjBHwIlf
+oYbVNp2HWP4dd3jAy4+YRErKBLuOUWGT9DoW+2+FPbR7jVYy/5Y6erVGQPiAMAXzZl1kj93lStW
VRO47W30t+Sshc4PMpu2hebJkT5gfgHZr4Fwr9Ux8TqHfMwsOYLgeREn1GYy6RQnMkbXjYEXzf+C
HXp2O4NGZ/nQLNYO6nOJ6uoEo51YyXzNL5k/HNLdeGOlkcrBowmGnwLQxBNMCOHqvCWH/4qw4jwB
//zOpZizoaguBSUANPgIAodZkCd+eV9EJGJB+6I+jC9wqd7SKVZ2a0XnK+fP56YX+yivNJUNDEMk
KtiJdqhXml0wiNT3KhjENqdWWqGR5X6RPzbOtizXZCKu74CLvi8OQG61MNM08QFD1D67sdzYfG/+
nv3j4LO6RwjwJ3EV7bMwuV27Wq6eVBdtL5ak5MQbUErAo4aTs5XZm0rA1Sy1tytLf62dxYlIGnDf
1NzBRbkbczjBYEzdD6T0oYk/P57muoUdlg9rSaO1ZuefXxwuUABslBTVS1SyoQUIdjyrT5SuBXHz
JlrGUpeLd3GEITywuqFG5/5hHFI9DiHAX1CvRX3Wxwn2DM/7ImiO696Waz1cnF0G7GBh8IqN05uP
tkhQ7cYLmPTB9/N3LSq+7OHibWN1bOLJhHEEe2HyVSvfd5TueuHswS88VGN905jFyv12rWeAnCIR
NrNR8Pb9PHdVRYQD6q8DFBuAIArsrc3HiazJul87+y9bWWy+KudNMpoZAoJfDclRe32e2I7la9IY
a51Z7LOqEuPkCTTj1nBeGp6tIkWphPv//jTBAQ6MBChNgZawaGViqMTJechUVKbBBNBZe1+ZFkSU
U9fmyC/LbvIrnaZ32kj0Kvy+dX3+88t9cNn8YpNrRtO1QFc4kHPV4+xWblCNj9ugv3cO804otmQM
JcTrUzwyUGLDVbLxwuz9+6+4dsnOouVQ6dYdeHwsbrwyZ9SdmhJYLWYF1Fb9gciVYb42mS7Qj0iz
zwKVy0xUY6O4MDQNJhNkm6jD8g8mx603g7rm6nflnY9wATajsCT6w81azGgHGIahZJWD+1uFCWJg
74dTHfAAmiL79oZBZGLGP63lZK9cSQiT8VKbFxLwWEtUMOqnau7Z6KGNIvI+36UH1AHtoNvVEB71
JggSZjv7RYdkPzJ9/z6CFo1foO0WfS70FvrUCVBgmrhNKVQ/vPvKc1fm8DrI7eLZsVisEF7T66nD
Y4fsZt3tWVbdL+Mshqv3proXcf1QxCT+fm1+XTifXx/zzy+uo8wdGK9bvD4SaYZC/mUNSWhUaxH1
WiuL68gD0Qs+0mhlDKBDZoQmjJqagG/EYbbJ9cRTHYlj9rDWua8n6efOLW6iph8Gg0s0a3t5mGUP
qPH5KGb7GXv8743i4jIaiJgSQ+I5TMRDyX7n0Laj8vzfa2NxiliNpI1XYXV0yZvRnTUK53Bz5aS6
OmAmBOlwjEAUcEl0LaWWKOOENka7jHtYePUK0GydAlSLuvu+O9eagkQXGkIsgnTPYm5Kp2kYTTA3
nobC83iGb2PitgBW/dukWmimOpY7yxDh2v7SEAdCSgxN5iGFQFEJjNgeKuURi2dmUfU8M2BgyLj7
F7Lz+pe7B1L2UH+a391ACC972OmdNXlO5cErBTY3d9o23bBgrkT+S+LIa60tliBAEBR4wdoDNFeE
zV/9sdsCgBmLn9B/DteyCV+ZyqDcICmDLN3MVgZz9vOxQY2k7L0RrbWbJHaQKHwub2cFaAbxM6MK
pvOAuoO5Bb5nLRt6pRg522TNfh2zF9zXi6AdJoQOWrLp6vJkDve9auyMpD46OjyftOJOBewQYIk7
RXl0pbOXInlWUSL1XfO+mabEHw0tTCrgWNQSOoiK8jIm1aGstLDje6Gpsdvrb03t/R3c//8tXf6H
NpMH/uf/+Y9f4n+lv8svli77n/xn9gsXxu+iyzq5++t///03/uHpYv0NpqVw1Zv1JUCNw83xD0sX
92+IspFLgswViANgqP2npYvm/g2UU9QxjVmPG9Elfusfli723+D1YiBdCHksMHqQMfzHp939PTBs
F/+/9N6Yb9xP4SM06gDQmEU6gSkA6PrzMs/tvk6sFi4DwCxGTWMDWr32jvlyDi6amPf1xQVc5SnU
q1yZbGiV7yfu7iW/F8Np0NrwYtj/X98u+/LlDkZDYJfM3tk6dOmW2mGj6nCFM/RlKGBKAQxOR73A
TfjK03OtmcU5ZBpjYrTahP6kdwMYJSIFe8tcKzN/iesdG0rpoMhh6eCMNRetiJbi9Z6qJFIOxa75
a/ZkKQ62r0fVLaoTq+zUr0gPtAfwg6eBbfEHA/F5lmwDuBut8kg0ROOz0/sA9KHMmgDsF2ixeTcn
DIZnIJcavCPyoNxASev72dOvrBMXxx5ydbOoHubv8xcoulIPOZD/Ed11oRFVsKaYts375BeR/cxg
BOoFEpaQzk8jsPYlCor1loIwp4RrF+qVCf70IfOeuViwfIQRnXBrEtUQ1xqzY+WeHUME33f3a7EU
xL/L7s5fcdnKkItWAikdmXG6ZXt+rMcAqmFwNOEhsHsb+0lZo1+tdWyegYsmlQHQUaqiSfs4m62O
sMm+hRzDDsXEoLu3DyM0/f79VN/cTxeQdAB4bMBel9PqZJDVqToSza+pKSRBHUDIOnBiHQKz7cre
/MrVx6aB25WKrWPARMtdbBtFsQyRuDyL2g271UFgyfEcpnf9eba+ZDAyZXeAeENihJ36RyC7Vmks
Vw5UVPhAOANvyYXzwGJaW5h6SVJqWVTVj/147owVUveVOZwNBmBmYCC0xFvx8xzykknoI4JTzVQO
HOCjED9tqIB9vzivNgIZGPhBgQkIetDnRgBg1StIZmeRNQ6vTEE5qtKlz119Rdzm62DNvGboTM7x
8ddMuTeCLpCzBgDGWjnkOg6aAvKO3/flShu4SCH0b2EyvhbYKhQGXEPoYL4T76AzgGE7yxErjXxN
aOPwnCsMsxPDTLFdjFiZ5xZNdUAXnT++xTPndYaoqBF4MU9rr76v0zM3BgggJgiSFMu4e7Jz5imZ
oBHxfjWQO22xjYff3w/b19MYt4EGbiFEenBMLdexAMpJgMlCo1q8ZSz3q+7BNT5YZ6+M3PwK+hyA
zMYxzkzchbwR+Pufl5pgegZ8z0iBfKVA8L/XQHBw+kbLB3ftDfsV1zDfcA5eY66hIaJfVo7brnOJ
0aAtrffdGGz3UEAa/Y/6ELm3IT+5jt24tvoQw4EbipQqqk+LR6CXdW09cZvi9BMhzqPZ0Xo3zGre
f4xrinj1kF9rcXECWrp0ioaixdlYAioX9HVGGiiglxt8o4Zgg6yf8V+S8RjYy14uXu4mWEiVnTs0
ylWDwlXC/uE4JK6mKiTgdviQWbb8tCsP0H6KnGaIqC71gJGJhmpvgXZj90FZDI95qsU5M++T0bn3
2lmu//s1vTI0S31OAoR848EyJUoAXRuyH661JvhzbWfCVQDKwFBknjOIn1fzrPFGvAIDATIaCUyJ
qovyzmAG48BHr72pHzsPwdtaxfHaXjWwS0HTBQsZBPXPrWY20j41DAKipIEUjkV8nA+BqMVmBLr9
+yG8csFiql3YpkCEB2WCJV6BeHaJy1yZewgVk4fstouSN+cFJqE+iZIbIWEmZvoI0CDTu0kDulkH
gHyVn56X28U3fDls4WSQZ+gv3UEyMgRvARgePaCVP0MDFbzQ25vxxntWQMPazqRhcFKkP2OUi7Ny
p60Ky8xn1PIMu/yexRmWdhzQ/BHf07245xSKYsomh4nMHK3OKvprCYKry/ii+/PPL8I4G8wF084x
BWmNSLycpTLUlZ1y9T677NJiIUurzrNJ/hlid1/Afj7daUHi60D0QIwk+H5Rrba2CEzheFEbZlmw
P6ckAKY4EgIvqENrb2/ZCVS579tbG8DFoayboP15bsaiWjuW5FlpVh5vV54yDmTQbGRwoNeEZM5i
9LhHU+juYPTyndfADL3cjgFyZDezPLms/RkDwDK/afzc8fnuRgOMT/rqDxdTCQ/nVVmea+fD5ecs
htdD9akEq5ZGhoczwuqiqq33aoGColKshKdXnjWfu74YW66A9OuSeS/8mp+Q4Fwz3905ATjJiQ9V
vb19v6bqe+3Qveze4sbrWQtZJxtNOpwGqgaiVwJJwdRZWaVXnshz15DMwQmPx/JSiGOoy8JkJtph
MERnyOT2gYBdahXNGqFTCg5GvaOYQvB3YPqV771w7aT5o1qxPGkuP2HR1U7lTsUnfMIBWLTTLI4O
dO1mjmRmz4k2TPzbfEN8XzmOoe7zKMXh+P3e+VrDgUgkxgCFOJSqvl4AlZaZVd+p815VUZyyAzi7
zBV3aC3BdGWAjHcRmPcrjX7dsSjoA2E4g9ARYS9vOJOILE1Mk0VNCJQcVNcopPSKw6ycBdztQx6v
JXmQTptP7eVYXx6Bi7HWlBoYMGogAm6hE2i4A49tDipnUSSJz6rxBjo3TwB7IldCJAvGydybQmDc
+xmdP9LCN0i79cDFDRqRHeoJCvYjTOf1YlslWWCa5YvHYH40GOkGwm5gylqQJivsgGXZ6Je6gKxM
Pv3uu3Rf2cWx6NpNYQlw/pR+18ErHCRb7Q6yg81moM2pMIYMEgPF4BN3PNbSjovSfdMsApJCJrZc
bx5yZ7JDWHP9ULm4RWn8TRBxtmAVC/67txFOQaKUl7XfF80OCa6t2lqB0mTbSSOGr7Q0nKQBBp3p
txa7cyooGLOEhEMH/juAJjIoiZsEKsjDfqG0L1ZjPDW19kAh+e5PtHnn5qAEtpE/dxZIttx+duEm
pyrTCyOJAjtMPQ+hzZ360FHE1ko/RpQWglov1a3jcIgXeu3Z7nQwPS1e7Qa9BzzKNbewS93Aifak
k1GLWivHoLUm8VnPb8GP29d5BWSvS3hguV7owT0p9cabycp2nZOe9Rysa1SJ/LoDdbIG4CKkpruZ
kumNMugzZAbf5SV5xyNs9KtUqmGCOljgtU6oWgL9HyZgukYFmbkkBRUPnNWK/NZS/VcLq2y/aKDR
roC2rxfJweBOXEGeSA7aswQXDYo05HbUlFBtc+prZXL0ShkZvNtZNOtjRks9yAd1DwpW63eNTWKj
SmPpaafW6t4Z10ZI5hY3E1dPuefClcUR56SC4CZI0TOVHYE4TYCnFkoL1ZRRg52DRNIfpNMnmOTg
rVWCNGLUr5aVQdzdUWbHHA/4q/4sePdRqOTVzhLlKFIwIdXcDEviJZFZOm0gGDKEpcYPnizyCPq0
jyg+0bA0ASHV3YBoWUyL8qY0Oz3sLdAjCUW1lxg/iTt0R6Zrh6R03isKHrXUhgc+dVYkaSp3sh6a
G1GYL6xjzzIh2oZnSRUjfcS2Hhm3bW9+DF7ThNzzyk2WQMrBqsERpE52AlF9lypTXDFjD6WBV4gd
f0w2HpOlqm7HHpPAvbTc6YUaj63hHJq0uoVugOO3yRi0LQtLQ96Zuvhl0zIHyd6owL2vY9XFU6EB
EmZL0mb0Ozo8WhP7K22ySAGvO+hbO/PLCnISmaT3nVReiJrXgfDYE3XNME+sWJHWE+jYro+n4A49
rGNMiTkTS3+1kEb2S1cvYlB1QVbU7d1UqtNTR8TvvHTEBpZhRuozTbGhYJyBYZdljW9UNouwL9QT
75Cb6eEUEdQZ/unBK94O0kL4KVV8ds6AS+qUDmIZooimXlOeSghK+A0KQ5GUnevbxfiqdb2+yyfG
tlXn7AtqKI+GaOpACr2OqxZaGzQtIVmeO3pgM0WLE9vae4LXR2KOkMZWlZ9g9sO3kJIKRyECcK3A
Zd9pZFvkfK+q9Lbp2X2nJ68jsJiQW++fZJ1teTPu3cZ8lU33CqJRbDHECOYEYrRVyOqBaDpYye5v
YuRs1zvWQ5vWTZCnyoOw5YNOhm7fQqE4cDqg2WGth4NByY7CyhFfQXQkgmdLtm80okbpVMOrtaKQ
1gBK+EYCJuyPprcFHB+6tHC9s2q8T2mRg+eXKDQEXX3aNcziu0xKUOdJC+9pMcxOho7rS1ZNEfPG
alvn3XZU2XEc85us8LZuL6IybwKnNqNSn0K1qt8gWrOxivEnc52Paqx+1nm9UXR6zJI5b2MYO2V0
YSIv6t8DAS9dKj+sksHkq4VCCOZngvT5bPeBNw1Nb2puvJuT4D5aVgOdQaWHwlArgDu89KEAE6e5
eFIZLJTb6eRO7ikxpxNgOUcKsJevad2RwJQCoHa8Sq3svmTekWr91huze9Xuz7VWhXSQPlPS93xS
70TOwIfNdmYpj07abtXRTHBVyDLyqvLV6tMTd8Wt7U1hNbm3Q91KfyRaYPbWfcYgB1FAH8JXWD34
wjBwGzL7pZK6CKwpi5tBext58uRW/NVqxq2dF1tPgeb6lLI00FqDhlnLnEC1rNtCTfZ6xZ9QT3cg
bMNuJzK+tl7zCDmNM7SC7ryUnWri2IAPdw9mBUR7K55MwTpfyec1Vbc3baoAy5yOPS4yhu8Uym5i
9L3I273OK9/sqpPZI2DLjTqwE9GHHQYV1PZ2N+TWPi3IA5XWCRCFLVRIvKCBoLrvEJb4OIVKHXdO
90oMcW97DaaVk/axNcHwHpk6nSZDyQ+m2fV7ixkcKhEp2UA+Aq7bbXPXkfLVy6QZsQYPHUQWe2K5
LOC9ePcS926srCEcdYv6JWR+Iq1EzEkqUJvIULxRXQmdTD8TVdx2lX3GyEF5J4NuwSgyzS8tGxoD
3vAE0MPzOFZRZvdQIlNNeSYMC6biTVgZUHcEt5rbkBCbxm1ZuEOo4z3rp9Bjxc6KINr5w01h1Wbn
x5rkYzAN7lYq+ouqlVvpDBvPMoZYdvBkbjroM7l0LyByU0nyLnFEbWoND4DRLO8ZjCsgFObmPnXF
k96anS8aGA0nHZIVKYUbB3QctkTnJwOIAmqZIVfARmjyj8Jp7+BzqIZ6zVHVroWIXS3yIBsQkwRg
l6LHMZ5PRe6LHEIn1Vh0weiqjxb1DtItHgcvSULaO7vOtY9TBiF/Rf7ClhfHxOljbWpDAldILYVx
kFlt9VyNEzyx/V6Dtp+mYnZJU/2V1MrMLud/5VYNG8eMHarczHZppj8Tt45L3YYmA4Q5ZN7uzDq9
qyS8X6xU7UM9nWCUNKdkCs99Vu3kZzO0tyjFDJu2xDMQfx3yBm0ZGRMORNL+7LPpAemNG69FDqmm
w7mZjNpXBv0NeAs8iammBI7XGLGASddelLghTKW5b4zuzlSTRwf09F3bVS/csfdN4Tx60EkIaz35
YXPLgm6N9kOA9O5XbYHoR077ojZx2fVuf6oHwwvLWSZv4N4ZejSPamr+xZTcgq4Ew7VSeDG3GyR3
xlM5UUiEVkYSJukf5UPeh1ohoJWCU6q2iwyse1nFXt8j1ZlxbE59xMBBghyKCGW6pY0NG6WO3Kn2
cNZH2MHb3h24idyfJtwmKnQ4tXnhJTCh2Xo6LnDkFW8KO3uBLCpUlpT0d5uV5xSM3xsIS8RO1f41
IaMNRnpz13ItHBTrt2WzNjbkhCEqqYfbkOa3sMS0AiA++AZCxwPodNTLfAbJp6eOQSHbZYCIegV0
b5xRf+rs5IhbrtqrdvZczgdUmucpZCJSXFPI+d+o06BuCYyLb1PRaL4tlAe9c4KcTweo7rz+Gceq
vVGZ+zNhVcgEpBig3KQHqotuMy2PEsp2WUYe24KfBUufiNFnQcFprFvlxmTqu5yQQ001O7KSQt0Q
o4OerdLdp47MA2qUXdQ3fAzdKblDhH021fzdkYW3SaryBJuwyQeQ/k5lzW3X1VrgOZPnmyI3wqRm
90TJHqCGA87PpBRY8WMeOHnzpmZK/X9JO4+lOra0Td9Lz7MivYno7kG6bfEgQJMMQCi993n1/aRO
GbShtavqPzOFjlisXO4zr3HFpn2Zw7mzhwZVqmwMLmZLPkhawnMrlvdB3V91S3PVm+lDjoWKg05A
5egGokV1TCTQW+kxTnQ/aJtvjRrdgFJCI1tQHgQDHVs0VQJ6Cgp0Qj1FCkMYdHueiSuwOXOUWifS
CA5IxO2RdbmJZwVpD56QMJG9fm4uFq28SCaM4LPmopyVfbiox0hIXwNDRJhpgnJat8a1oGTwLvRo
zz7kUgIJ3pS7WVh8fVG/N0of2Qv3M7pUVmKLWXoZAih1OrHFPmxsL6bWgPFYDvaQ5DnSKfKLEi1X
fRQd2ilAQh5rCXte2rvWVHdVh4RUEYqqM1TTEZOwI0ZNV2ls/RgHgS0zWw8FKUyQC4azZOW3qldU
FwEUrFpLEzGUhcaDljSpXQQTBvci6zSHQ7UT4mI7angCL81x7PqHYDAxxI5ktJvN9H2RBLuSykPa
F3BIwq5zmnaSHxYAaSiY6XfcLlB5agUKydwgaqEeqj7eNkrwsHTVfTcQGAZFf6DTrTpqoCi1myoy
a4QbhaeJCJzEMzHPOBPzdMlio8R7kaoSusp1C9TeNL7rKGw6Rr/qI80WjS/dWI51Nn3vzVnYZspy
nVeFYc9JLfu50YSOKJuPTaRZj7IgY7WQJiS2A0Vq4zshF1y0IO6cRCgQ9VtRxAG60UkKX6Fpm10R
DAhvDXJqR0l1IeeKvumHpLOLMd1qeXIHcFjjepZxNRA736gI8+bloFeqo0Qi8TQPlyCSxC1ztqv7
adjOUZXvFPTvEORxhzy+0gNZRA8BYZ86D30zbp7jIX+JogUchNkggJPLt1KIhLW61OJWDACTp1n/
ps85SS+KLfzG6ntfxciwVBdJXj4hquTVlSCBUy6xcRsjrx/wm9TzedoMeixuwrmIH4fOmtwaoTtH
DkP0XohLBYWiQ56zKgliPpu80FvMnqgsVWUt2ZRB4l1f5mj46eKd0Iw3YiMamxAm6FZU0MS04itF
aoC6p2V2IUu96SRrBaCexWtCnMRhj8TUqXR4IBlkUEVrnnu9Q1QNLjrhHXyksAgy19JymadTCfxF
y4z7MqvUbVnph1LiMQrNJJ8cUQz7y0EPu8uiSkcnr3lQpHI23ppkUracWmLsZNS/8WLN5DukSw0V
rE0q8qPyIe39iCtuI9dJ7+uThiHCiJZckXW37ZTENkpTqRukgcIrL/yE9Hk1wWi1CzW8aMIYrehi
vujrDEWmqX6Zha47yvg8uWcqT2uV53MVSEWCBDtPgFKnvRVVCRNVoOK2ajULNsjoh3rfbsKHtclQ
eLFrrXqgLuJ9ZwptX9b68D36x8inDNQlpuLT9owsoZVlR9eKL3t0D10U3J3xqNr6Lt0PWw1lZeV7
cAUufEuCSglZ2/35E6wz/MMXUE4gYg2VjEBcK7orUKXdpJvRV/3zhMAvu7MKiCeAcnTkwTj83tZQ
yEeFgNRt7Z01/q82yiWixxvxqb4fd+cH/FxTBBLAOHgpILkKNO/38cIgMaOeN9qnJ7xtE9YWgvuf
P92X1fCPY8i/jxGYUUQGRWMj2S2Ri3TOWqhd+ZXocsbX/y3NnPbYh3r4abG0hUpGws2CtR68Nizl
DZjEbBqgCJu8s7X7P0/yq+/4YbhT6yzqjoBlc4ar2tHW48vFePqfDXCyULlAyhKvrQtDvs3Em8Q8
50ZxpoHwqz31oaE29tQmECtk5yXEUTqBSfTUxW//s1mcbO+B+05Y1i5FUVVohJKDaud6L+uPOD2p
H1diXakP8xD7pclzZR3iGN9Kx9XfaHVWilBH+bc0ts/0lX61Cj6Mt6Tr3VjTiNTi76r8aBRPVmVQ
JdH9P3866asr6OPEThpYhWWFkyQxMUXwtSt9MxzRYPOEy+ZgrwIwxmaBY7FRfbrNZ7utn/W2fj9O
p7LEKGARcaHXyFedvX6Tb3qfrOS/M78+Geqk5RAuUxYmI0ONeXIMAgp+RWM2Zy6lL9vnH7/myZNW
WTKRVsN5ErbWlZxuByoj/vcksBU33Afu4yOocX90AdcjaqRnjrUxSztQnFXEXHCVH39e3DOb6FfX
7cMmUrup0+L186rd6OurVKUUuosV2eIZnsS5gU6uEWqYFUpiDDTUTzK5a6ZeTRqV0/HMOF9CJD58
31MsWCvUQWAi0+Zn2BRRCUVKzEN7c695a6PQAIQ4eQpIzwVR2p6+meg2TrE5Gz+sb8sfboNfzMEP
HzbIVURiUQP0fzm3/wjhA4ZefIFUsC/sUcF1EK3DaQzLCS/0jaN5cS5wOHOt/gpwPvwCmRGqUlPx
HQY926rT05Bvi+qcP95n/JipQruEKiHjxK2JJ0eG0lncmFqU+RS/7aTf5ta3VD7O7X1/jhf4+RKi
94hdBwgbEJH0P3+/XROT9lCMGyVxULdDo3A7+kiynwXzfNVgBXQJvgM4ISC1U5SaaQwhMGg187Nj
9ZTsTIwSuPhuNaoSAHZ/xV702ertn4/hF+EXMlRQ3jVkmk0ysZNbQcrDyRwEPaOvO3rUOZSt4KmM
h76Xt7wLZw0aPu8OUzMwSxCxDAGwexre9jJpOs1RcJlD6I21gE5u5apR6JyZ1xfj6ExJkbBHQGZF
Plm2BWHTvFvv1Mmvv+GGehV7OQihxWnvZf+vd/Hc0fscEZkrFZjRRBUs2GlkOYVhaBjpmPs5l6v6
Uhf3f57T552IBRhGVjTCdUxDT39+a0RKOtZj4Yv7cFvA9JI20bbbnNWBWm/E328Q6moITCJOBqAN
XsDvO36s+5SWUMAI31alSRhIt+vtofvy4zkI2xdTWpGZ7D8+Gkf5ZKhS1yuz7vvE11siCIk+tdpd
DgaFtOJuktttjDx8mj39+Tt+fhGYH2gGkAws2OfvaOYiDYKBi7q5p+hMP5XmTJx7snBmoM+X1DqQ
oUrwGpBBOlUEKQ2zrAE5Jn4jo/6hG3aoH8nJbUOnti6dgfl/2vCcXrSlOFRYOpB8nESBDVr0UagK
pV8aoh8N6abuktteCNw/f7wvhlHgK69IWsDI1imyVUPL3+rRyPUt5QeS4G6mF24gZWeClU/7Alr5
x1FOTm8pJNQ8Zq36Z/LZeNE2989t9U8n1mQScG14PzAR+kTil6cqS1RNzn0cABohfce18+efP9fn
a50hVoUAhROLcuspaDuldp40RlKQlZmwu1eUG2CswsHIewOb5YDG8XkXnM8J6DoqxewVL4mB0Om5
ilFWK4BHFABn1iPcOpFpr1jg0S2vh022wSlg999M9MOQ66n78Ow3Za/WVTast5P+M7qmaLG3LoVv
K+FD3KoHHcTmOUmwT+eLWa6UIUNEUUjk4/4+pIh6NpYGC6T8RMZxdI4TO0+6BtFos7cDKb/Ql/rx
z9P8YsegimuaFORAf4BH/X3IRqcW30/4IdT9Ue7vq/z1zz//s2kpEQCvP1w/3ixekfVkfPiMUmdB
cmkZINkFmzXtaIGTdpsQ/OWfR/riIH8cyFg1gD8MVMVIvMcBJIy5viyW1zY/tt0Zj9DPH0uSUWeG
mbcaA35iGcLuMLss1kofyWW3Ni+65Bwy7ovPBU0TnD0mbipaHKe45HDp65YuBGA8PIW1g7lTr0x0
/DCDObMwnz8XHE4ImWAA4UV8cgPVqxz2j8G9F1TfCpT+Kb3pfyXy/xGV9qp6L+665v29u3ip/vf6
T9/Kam7iMOr+7+9/hO7595+8UlN/+4P3i5F607838+1722f803+RWP/dv/w7r/V+rt7/z/96K/ui
W39aiDXCb5TXVT7q/0+SvXhpurg4pcmu/+bvNFld/BvPMLhCRGeAZkAI+idPVpf+hn2uSPvAwkBa
4Uj8iyer/g2FKgzfIJjBIPp1v/2DJ6v+DSch/g1msWtZkbrlP2Z//VeQ8yee7K8a0IdYCPcrHYY7
0H4QBzRATi9SM5viOBPCwl0dvsDEbfGF2gwg3FcfzXP32em1/Wm0kztUm+tZ6aKoADss/pSOK/sz
8OPNBMYydMzH85aMJ7t6HdBSFJ4nFAuQcTy9QUez7joJqwhXo0GvY0NRYhUTnpUyPbmoPw1zMq+6
yxUrUBimepr3xtv4sty3oVPjex1s08gTbow9dgx30XfqlB+2298X9CM5+DS/+TT0+qt9uOZSNQSW
Ea4L6CxQXFUv3Iu7xTHtcUcZ3z+Hk/0lb32yYX77oieRizEMIf87U/0l9nnfOuVm2gk+YHbajckm
2c3fcJt1h0P1mphAwmsX/+SnENz7tDc0iL6ln23iOxPf+jMX/qnAzV+fgsiQPI+9/OmuVHPAn1bL
p+jcwQ1aqLardIPghDtjk4Ir9QJMhfttuf3zEqyL++mLkOmRiHFzInf5+wpgRWNJ2cywRabaw7j4
1QxOMvd11Tgz0lfnx4ImuRrjKbj/aScBgbRwjQTrUOTP+95y+u/r/EY/v9cjV/EaR9wu45kd9tUR
+jjm6d5G0c3qY85s2r4p1WM/H9JzqhRfDoGmILoALBtU0t+/YGHprRpXZeE2+htI5NB8KJPnPy/S
aZz6a3Mg5PTPMbiHP56TVgBfjnJE4SpXq+ZF5i625VkXw744SHvsPbbS838o2v7XkIaJxyAd/dVB
8fcha4BeAoZPhTvEwrbNAAAUwZnF+fL4Wx/GODmONfgpclnG+IuIl7lt6QjORB0gsDFF6s7KeJzW
jT/N6iSAUwRLzwfsl7jDkQTCjgTBkhZRV+BD8uFcrW39Yadn68P0TrUccaAp835hsFmvkbaMbGt+
VRAmqJrenobFyUFhLVXv/XmzrB/t06hrPcyQoNh+iuuUxVSHce4wTpqUy9nAegtg6ywhWpXLe6Pz
FeVMbfXLaX4Y8GRzNtVQif3YrOe6wxxxQAGmJSg+lw5+HgbFDnWVqONVhON2snQVkrWNkjHMWur7
V8uzP3NNfT7ODANLkNSM0qJ2uu9TYcpi+KiFu0DgDX9Iod8NZ5lcn9fIIJyiUIS/MfHQqaSfEIuC
WtULazTqO222/IIyYpeKtgY2TYk0XzETW0v7jaIh1YhPodSBeAOPpMWWneupY2btldW+yfnuz5vn
i2fo99/sZDGtRYbL3vCbaVdz7mLdXSJ3Rj1wMz9F3zpwgrfTt/URnM5kI5/fod/HPUndtDbJwqpc
v0geIIHZ4TsFIFjHTyHWzl07nwOedSxQMVw9q1vLyU7KS0mUA3Vmjrb2pt6kL2vBbnpcU/DoUgMu
4fCxvX+DUkckfXI0fxv4tCtrBlKRCa3IhaD0u7JP7LTAvQfEUZg/p6Ca1FF8nq1tr53hvp2Z8K9b
8UOYlSeR1VYF447j90nTbamrHVX4MfbNfkrPeRZ/EZX/PsuTLYTZtGmWE0sZW61TzU/i8L3PwVNb
gh0YNcD8n23Suz02cUaiOtVgbs7s4a+OMLrCxnr7rbHUydPVjzEsfaBpPCujl/xQiejqi+G1OkDG
uAqgNfuhrxr+mVG/XFxT0qjLGshcnGpqiHqp9erIqJqSXnXRIcXMSxdwgevetSn0sjD3NMyeWnBk
Z0Y+yeR51PjgH0Ze//7D8k4jWV4NmptHLdjoxLRCRU9p2azsr8bB8Ui4H8/RNX8lH78/M+ugpro2
1Sh8n7YmliCfwkCmvth6CyAAwJq27DV3yVXu9Szyu3TInbc1NwKSp2/x3YI/pW+zPcyh6/+wtv/3
D/DP38Val+bDBwh7IxTjhd+lYmNVY+8n5TlNzy9vbIvrek118Vk72VN63VWkSdgRCmV9oS6YUEHo
aWuMCSpw37dZeWY7fbWm6LMQZjPaSlj9fUqgaBcxXRhPNA8KBbMwVM5sm69u3F/1EoX/EJQ4mVFo
QlkqQpPQOLwRRTTqFPUyC4x9KXXunzfol3NZKzN/H2n9th+Wp53wVwAOV7h1fW0FpZ0m5670X42p
090IOklSVpkkUGEnz0cjopIUWUxGKq8yHa4PKukd0N6yze6NlVIBMcwsX4OlP/RpCV+kuzIhaYfx
TayluxDeFuVKWzCPYpjvy+lSat5D43XQ2p0p3CjARaM2va80E9FmFF2V0umVM3f0qdTor038cQon
p1hSM9Y4twp3wnJg/rnCGoLrTLFXsyss18ZftMr+eoSIhx/qmTfxy83w4futV+qHJYIPmY/JwOB1
B2ou0u0gE+Ac3k95eyY8/epylukOk+qSVXwq1Qk9MILZjEq3qO7H4YjmNiDN5MyOO1Xg/etjfhjl
ZMuJM06RocIo8kbeW3a6LdzsCm4bxDSLzm3zSnTRbXuftvtG93M/ah7YIeFZlvcXmduaPP1ruifn
uKL0ipkyv8gvn5hDcb/W+0uneMVnVXIKL0cCxz4XKn+1migRQZIEYatoxsmgbVhi79kEJPXDY5vJ
NshUzzCrvVK+/vlkrz0ldsbvJ49wXFfQy8PS5HNJfGiLpJNzMuxW6vBHD51WCF1Ybvjd4p+CWWiM
+FspQA6QeSn63O/V3pbiB9rMHCpvAOxa6RDwr632Sl6uACKiTY6bFS1Hs43RN6ocBdv1Ppl3gC+3
Wh1v9JRUKojuYHF6M/bGaX8oqvhayyzk+59qMcKpurVnI31JgJKniXRhSa/iwrAG/BbsuevlRhQ0
vwK5bsCtSYcRY9fKrWPlIE93CnL3CiRaZswv3d3KvN5DCGBDfsuqq5bBm+gYAIgZtecAnwaz5aiI
1laHR8dWthftZyocm4lrRs/ccZhDglkg8FA1ozjYB+mMpa+OLPNDr7dOEJv4Pxd+go133+ENOr0U
+WjP5XsoiHeLcCMrz5reXw050itJZu3rytgGimxXg2zXQenMAk10UbksocVpleJy7Tn5/EOhZjiA
U9K7J63Ldkm0M1LVyZfJn/XAiUpE67DMEJtsW4k6Haj60Jraxkyz780E7N+YfZFgTS3mTRzWXhLA
emHQabxX23sBDb8M8cB+KA8CTYrBUKm8498uAhMdYJVpSI5a6QZstDtZxvfEDDeVKHiQhvYddrwx
jNQUfXbSVCdXdVuIt3WV+gsSd3nX240e4iYJArthxyQlPD7DjsLKg5B0gHx5iwv2Jo4ndxpLFytx
F2Kr3fQTbFF13xX7qfuRatPWLJZdBKsOgD8UuN7VoZCE+TdDAKmbwZJJTHSkf+rN4upQ6Mg8EQ0s
98t81yAP0XdvLWkzJXBvANlvGXiXxIZTNkDxkbquU2XX57qbmjgxDz8UbMhkw/DDMNgWOJsKAROA
xCcC5Y5k2rDBfdfNCAGDT9bRklN7r1bMl0ZAegh3+SKizgqHvH2Iiup9WvJjNqFQkUVuubyaA29T
/iZUmS8WBOvqanE1l4dVENqS0VPMZF8YoVEbAJbgaXSp5CQLPtC57CVjbA/VU9PCpurrnW4Et30+
u6V8LYnzdpkwUV0bP2Ht6gw4ioGjDtuwjxBL3mZpdOgr2S1TrJfGxZ5kBZdH3VcKEBqgzcUQCpFx
NSWdO8vRnVIP7lJtxWmy1ax1hv46aGIe1M7OFIk/3i1yZEfacC3OTC25jnA+VrpgN2pwzELYkz3G
3E3Ew63aWKZfZsmTAIhfQWV/hL1SBZMbQcef0IvOJOBaar8rtNCdBVJSofasCGKL9jqlJVOJ3FZ5
GzqMjSEjTG0Hq46w+zpSU1dJRadHZKStUz9ngZs8/a6bqUdDG9tg3TbkzqUw4CpW7IadaNMF9FJc
IHoDNlZ9a2JqV8YQHuFl5OHPALYGImO2MD2qwq5uEtuwuotpSFxZbFw9kfdJ3HqVeqyNEh48hK+y
5fteqdqzLCReberXRn+LRCa8gLvOuOsiwP5hDBEq2XZp7mYk3FV6b0rdUZ/NTTMeK65DoYHmBIat
C7qjGWA2OsEVtH5Go+pKQrYV5Mab+ptsyS+hHDhm8yqYe6SIjqGouxXZ9GL80LmPkSxyBAWqW4yQ
QmS5whRshOlVC/od14lTCogOcH0XGCmGUehhoL5ZDDAgreAX9WsaomlLSiNN1gadY3eRx03cqNsR
hj5W1U4Uf5/GpzrsNmN9qXYPofYsor+tKnAqqnnl7/iFoN2a7V2G8/GSqrYQQXZO4aTrm0X8mQQw
8ViMrJX9ZdbwpoX5b4juOE/eLD7WQ823BdxQdUBQAr8KJ6cyN0j02SPRctpnNloqUMbhRU2VY0bQ
P4YARuvsJiEwTnFlEcZbsTY2faWiMgCfBoKbhBBMHd5xRbtZLzuScCib5slIpa1m4O063unFcqy6
+6R8DqrjOIibvB6g0HQQBktPEBevKa+RmbGDVHalaXETGMV6Nb1MUCcF0JxdgU2cJDlZp+xM7Zhn
FbfP5HY5CNYAL3tdhFun2bn2pvXvREobdFsOSAtxRuSN0ndOOUB2yTPbCOqtQc6VmqIH9shVcSBG
GGEyov00N145m+4c7pIaiQSj3qlwXI32SZUhngmq0+sY3U+CrS8Ldi6zdCnkeKeaqKckrV824VOh
Gm5l5g9BHtualWCX3Trd6g0tXUwi2jEqAgKG5rbcWhOmX+bwLeirrYAEv5XvZyYhyamdsnsGiNQy
bJEpZldRfDQTsJf5LTnGZtBiD36tkSjXONW/51ziSvserizDjaxyHXboDVmPaOBeQXb0wgXdPgv2
urDTGvNSaOAvmUhyjIbdyzGUVkimXGhxt++xgaLkxtVa20P9sw9Kd6izCzpnW0MSLs1q2IcK2qVY
66DPDZ3RS00FjQIougo9HliRShhuLJiJwFKotj0HrYX8ORpqYuiv9tO9eltPtZtZgCfAxk4Yt2vl
jxEHBOsq1mbHipersH/FLBiwQ+YK+kbqJm+CZyaY8FmDhMhB2EvQZSBzwUqkJx4321DI2fzZoYU8
Navwx0vbFG7jmHVtZRQyik2Q946EClMkvhuh/hxLN1oEI3d8bYPsELfNJjeEw2LdFrrpLAkWqFG+
EZvBNYM7tf0plVx7QbzVq50Sq66ypJss/jboj6KibqcRsREKUjKK1FKuXqoTnsIdKumqby7xVVRO
Tp1j/1M+jIa+VZpmB6mety2zWxahyBJH1Uw3lY2tLu8zbPyUfgJI+1rNtVNnsiNI8qGNVe5HNAaq
0K21Zxone11Wt+EqLmhxBlFRqKfehvB4kWuzb+gZ4EoTVhfBhIjnmlxcjIN1zMPkMNbB1mwDf5gR
+SHnl2vYi/q7EcQbuYwcpWF64r5HUSFY7noJcw2z2UQjh7FY3q3wpVSrG13CL1ks7FlN7AzCX5bc
1HOL+8HDks5O3P6oI+7KBgvZJt/2rLyg26JyKDR4/3AYs/JF6pAbPgZUDEPEaJaitrVpcLpJskPI
6gjJOuD00F1Jed3YwIOyrcNXnahrmN6sgX0iPGv86Ka10Xx0ozG71oYYZ9Pv+fg+FpUzD491gb5E
ZVzO5pvQxgdZ07ZTqz31ynVTPNXNsMeU25EhGIXG6CitvaBzkcCmQ7FmhkHb1HQZzPyl69U7vhUv
SHM1dwLtAIgbjbSz5OehDe0uuyGKdLUMkwLulqa+zrK3OQIHrXSvE5Fu2Rp7BTolfDNi68YPFPSE
JsU14/HWmDtewQDF2lBECoXKbT5s00XBZ9vifAS7ZCBU07/184NpjkRWCc0Pv2RiMQ+s2PTeYhrb
BokIaxSI9aFVxXSCouVlQBe0KYfXNE72LY9zOeKnPlW8vu+dMDmhAXk9VienCFPfCp4LRA1E8SeM
bUeOYb1mLz0gnS5wzEFzdaO8p9zozVSGZiiNHYpbiZgf8o5ZydNRq+TNlEsvrR489LLID39KU6yv
uJXU8C1TwQUKB1nRuFl7u8x+6MXRaJD0WaV/DjUlXOS87I6NZwWyU2TRIVuFdOZxZ+byTtQKiL7l
Ns6LNz3ObhPxUlvUTdu1XgKjMDNivjSk3cOkTFdSJLloE9lSzdcZh0NoEebUP1Skc/ViEyfJPWAr
4JDxvhVLux0OZdRtelPDomval6Xo5SuBvsPCI1KQMOkbZ57Da0E2LswxfVKpgOTt+ireBWrBlOWb
mBeXzXXbRPpLVC9bQ6QfLjc6rPvUU5TqW18v9oJWTcprVUijj0HLZJsyok/ZZjZfpAlBP7Vzc0oG
hVo/Fk29j8LwQP7N2wcx2zRwarEmSuumW/W6H2XGz1iYj0VGWbJXK977xi1J8ow6u69G6zGUbtEY
cNJe21W6dDChXsrp9FLxbAVq6fa54DX6Dfo5HKPQNUg6k0SyQW3ej8VLET0WveJBO/XGpmIF90oc
Qjl+CwP4i8GVNh2F8taSQi+Zy80Y9q6YXQlC53coksjm22IQFKlGf2kE1b0YjFvV4jdUKlce2s0S
JqzmLVJIoS121aYJ54Mlzt9MtT4aVnuLNTyUDVGYnaBEfiYjZK3a5sAXvDUjQpR0uq3G7rFsC2J8
0c/h3MsCHFGBzHSpZIKU4lUHj1VkMXW5+EbWEcLoUmWyZSYbKKjTVVw5fUYD2BwOcm0QOOkpjKKa
vOeWApxj1qjJjNFiS/lzzy8hEMRnQ8rma7ZZruy0TH5GD/Mi4t6xgvllqg0v76hwkYiJ8oM5Tq5k
DHY/jE4mpde9rnhTKmyaqiK5Gp2A/Z3C0B+UnyDvPWMkPEzTjaa2bo+2BZg7MafeTyicYEXdv3cZ
j1b8VOdXpjp5dfeTO+4VJJczlXgZDqnbK4s3mKpjLMadNopOVfT7PDB9RRd2Y1DyBgX7jpqB2Iuv
aSnfjCQ6Brq0VbZpsyd1eBGQmYFQbEuJ4RSFYps4+7WYq1IPvIoMCAiqQMFB3MnicG8REwT509gf
UlFBmqs6JsrgzeQdBWY06eM03Y0GFcMSamxsW5zrBXiI+Fiip5VYoV1gjpiFW5E3VDxo46GcX9C3
M4X7pL9Q1AXFLAreBSgK9sfQzJulvF3qnRmkvgYcl3fDjUKKuW3jzYhrVNqloMFawKY7CJwq+IYq
93HRiXRlzRPqH0ZxFAmWDeWG/LUMHuL+Rs+6ws7VzAl6npfO3CQLWXqbbOr2RSa4DY7GKndnao7c
PVTZgypulua6DtwKvTAF+6L+PitF18xGNoWKjIl5OYnCxbxQo1f0g8WjETa1t5ZgEEax56ZEQ88q
nDq4FpKQuowyeimF1bpFN1B9h2juaOU9od5jZxw7I7VznrylTl1Nf9TL/Vg2bqp1dt778OsJldiu
WbFp+2OfXLdIKMj8zJAxsk5ChCjYQO12Qu4no5k9Aa+zgNeztO7VaLS1vnDkmZJQjbApZZu60Q6h
tEu0XWv6yHJc9Nb9zGqZ+6X53tC4bIPQWfjMDdu5SH4Q9bqR8hTGmgejQgsiX0aqKBzuNGHbRIOr
i0dZ8uQa619eLEEhO4yeZPOqDUV7nFlmlXtM7yZfIPmSaJ+1mROX4FeWGIOf4AdCJY7U30fzoSgf
zBJ2dXRV1LctCklBC0g0u8jFb/Ei2K0VkCCUyLYxt+gamRfSWc9QnxfEnUzqE6iTEAVfy+MjiaZd
co/mQcrJTzGqeegQRFPHfWGq9Fy2S01e9xAGz3OfrcIkF71W23K/W5SbUPwh6rc0dLeCpLoD1Z1u
6ZzWvM/QtMu73GuU0p2WobNrtdt1U+kVCRD4mselXTOY6KExJDtemn1MINkRGzeKeTBM8FGSyKLR
yaHG1VLSqrXv0qQ76igcRVa6E9EvgrokA8QzH+b4px48NtMPxIkcuY89E0mjfgiOSYB5QBRR4gku
huaaUlcbI0aiCE7PVpl59oSAtFku7k3hCeqFIwsHa2QPpKMNY+YiTxRHL6dDoKLFRnEsxUuxU3JX
TvWDSusxVAt7Ih5BgPdC7kjYlWuz1ikfIHqA2e3M69kPl/Uie0Il7OVZ9cwU7UY2Y5FdQxe5mih8
NUvqp8Gy62j3JAXgMN7GUuY01k+9pnta3DtmaSCH1qLWkjmhXDqNrFxNI80/GT58bfo5BsV68mIW
8V5pxxujV24NodxReQki/TCgrBcQWsYGqnXaoyFxHvgMawbUSc+VVB8rUr2y1bfLjGwVndsxedPD
20HdNx1VVitE/EBF6azzWmThWqHdlMKLSJWo04UDfRe7me7qJXH6fNzF2UZAy8tq76l3eYYBfJki
SolkkhxToYxLtA4z9nmzlWPOeaTaU6l5RUqlUbdc1HHQodpJYuVq6oMofdNacxvkjyLtE51FDU3Z
l9LUMTQoG5nGn4klcbGN0Ewxx24HSgp1nfqiUF8aJICmjtpFE24HM6di9ZIH76oR2BOxhRXk5F35
ZSQ8G8ILlrRMM9qg/aXEt+H8XLelvYw1idXkB1H4EKayM9bVJZJwrhRStB2CTTZcNRLlWeSj+l00
wy3KD1nZbKNs1yNhUE5U4YvqbsHPipRe5Xpvs+txDD0Jy8N51Cmdx/u6H+wMrbkWFTng6xbpbs7x
mpu3pG99i4RZS+7l+HZGGa66rpGyS80rcXlUYmuHnAztSPEoVKiwmTH3SeV07MqxRF3SBOiG5Sjl
KEyADNNTRQyvhnZH4YEaMS9V4WljwqN+oRohmjcIDSSIbpQXAxlpiImB8b2yyl0pvgvWZb6AXWx/
/j/2ziNJcizLsltJqTlCwMmgJ2DK1dQ4mUDM3M3AOcduagE96iXUxvrAq0Iy3NwrrHNYIj3JDJHw
cKgqgP/ff+/ec/OApuYETIVqsh4e42Z24/CgRcAvqOSrrNzmNOayrjoMyR50Be9ffdvMCpLk+qrk
GDFksdMp/QkCzL4CLMSidJIBdgzDcrRMD6UgJLKbtCXcg1xN7pxnWSItF3K7siszV5+FbHCgo9Bg
alg2xm3aL35SL/tkkJ/bCZwkq5zMQmaZsyPIoFeU5BA30a4Vl30qALbQ243E5wWRaHc5tleKLysy
L11bPnZ5sxvTjPZjttdb6ypIccCmgys1vRsvqTfMy2a1KLXWTI9o1wDdGeJ0cVORSJss6/dhK9sl
hpuwCK9mnWzfooEuUKenLD0CyXIE9mcN4WNMUqKmZI7QCVsI6iviiRLuuVHfZeuhLDhPVaOdcCYN
2hRhZmAP3QTQJb9FB7gNqtYvivsl/Fj3s0gispbbWE2DXRbXHf3GiPhVKwVds9YH1HyDthkiyzbm
Ze1ZuVm9VSNKJ106pUA+BFogMpESSSq5efw+wnVqmjtN+S5RhFkdK4JbWbsB6E6i3oZZBLalpsVH
59xUTgUveiFQ+WZXIIWdsIuhtnwQG+DMROlyuI/5djnTN/FbVd1axTuabSflHFEbmAsnMrX6aDNQ
rnf5XVoS4KO+D8KN3B05kzo5TB+hL3dVdR/0r6V8kpddTpUnr1UBAj7OiglvJeg1p2CTMIeERa5x
JZ0VdRX4cOdyQd6XJNHKlgyka99zipSD8ZqNhEOdWwiVrzFBkrvSyaMXRfgIUriaBxmhbkQLaxIP
nUauH7S/6ihb2q5RX0fRK6XSMyIA+/QalFh2Z+sclJR7F52JUGEx5TYVJ89PZfNcRydhuBup0GMr
Zm3nHAl1tdMtu5h6zxoqZDLJORNY80fFnbtDrz3hF6O2ohk+o6woWk8Nj5m4m+htKNSHGtwcKDzx
4GsFjXoED31xqatLCfiN2Jmd2shOl8xeZ6buYt4X8UbMpE1ZXIjmdeqWMB/1e6bg/OWcY5UxIjAi
UluC09F9q/mTES2OwZoTZc9R6RvUWIKxSSZPV28ixjjW3DsptuXaBakEmupOiWLHgFNbH3SkN9aU
3mXL/BoYoa+Mpm9FFSCXbGuOVFiymvtLWfpzPsCYAUZJ3zSi06Wk8vcxb3fNBGeNp6abMi/TIq8x
6Q2ZmdOwaYXZB8za+1xKfZF72NJ/MVVeQgIXITfa0nIp155Z+7hkyQVohG0Gb8T92QLvEb2c67Ll
D1a5P2TKnYxIsqMPKss8J7SkBHp2UnFTC8+CIdp9di0ozzpq6JaZWkHrV016r6XVADzO1sbWV2qF
ZmTgSLQCFgAtbVJs6hkL+2iw/deOAIq2DkdvgpcV1Ypd096p4F3pTJ544oD5gDBtOp9wa45QNxrN
VkvQ7M54mSPGCFHw2JUTXDgYT4XBT0cnvu3n66LizvTS9Si8FFQWdfiK+atkZYgu4WA6QTE46zlu
BCdaxaEHcOJ26tqHSsxoEit2L5wQhnFM/1Do/eQEDkHamQ0e9OJB69q3IRGvl5RYaDZz0RpcIztD
ZT42TFTqYHj9+5Hur/N5/SeV9iclBbEZY1aaSOQbXdkzAt3J86Frv8pk+ORiZVP4+SqfxA6pkHSp
PKIF13vTJS/T0cKbkVoXFQaNRpO5y+TLtMgyznNFKn2RSPRbiRoWRg2LKbYhYuB+ljsUrTEGcRGu
U/nR6y71OpE/rHKp4DBvv1JSfybP/xAjKLKGNwxzNbrDT+IKYUhGqexy2tC+9iT5Kkd0e9p2h5U7
I++CXe2u8KDKdOYr0acReE2CwHbkeXOpfOi8/6s3GAc7YnX8JCr5lOanG6z3Rg0nlkHZ0D+V6cNM
1zAQvpJL/UbazVU0ng9V0TVkAZ9U8YKF4GfoqvUXXvjGhZtHW+401g6IFacMB93m77/West+1iFw
QSL70G6uftHPF5y1smmnCo2j1rMHquts60mQRbeV3+Zc/+I3/J2iSTEMFWcOJicCAX9+fvJ8KVN1
Wi9mVpuUJmDFaezvv89vlbgqDj0J3hQ++R+/8F8kOaUqDSPdMlSMe3OzuPV1/kJw7XuAGAiR21mg
aXAJvK8yh/+byxIdSjfOwpz66atJyQxwOUBJpb/o1+OHcMXOpv2g6QNWfir4x/N8lEl5++Lr/u4n
VSEc/HndT6rRORzDpolRII2RM7jhNt+nG0XEdyM/rYyk5WLtvops+o0jhV7mX6756VXg0W0Bh3JN
8IvNMd0qh9IxXUYdnHd2q4ss/hLV/+vyyiXxf6NKxdhFePbPT442Ab6Eqs/XpPc5VzeWyiQ2eP7i
x1x/rM8vw1+v8kn+1KtqElQ1NzHaVbsVywPVEyIPropt4XylvvzxmX+9GigCAmgMIoc+rW+a1i2j
pXK1TAGHzHiQjGzDOKHB8wdTsdtO27e6/K2pz1PdemGo77MqO03Jh4EkozcZGH8ZO/lDSv3rZ8J6
qmCDYKX/dGtzUevT3EJz2EnvBtNdpardgS1VX3KY66UjSe0+BnCaxfIXa8PvxFeEGaNB1PDJsyD9
fIfzcQjGWGVvmUbGN4+SqoCaT4AIfuVt+iHb/uU7QpzAHMiuwnL085UMNRfMQBN4VU/Nrt9Mh9T5
Bjrz+LX34rcyNvUvl/p0i2sg/WNscqlkN+za92GXenBrsOrQnY4dzamI+2Ww8/eP8SpT+/z9qMd1
TPI4WcTPOagtc3+dY9h60YC8m3RD1DvMua/yCX8n7WVzBiVIQWCxQ//8M3axFNSdzA2b4dpRIBYw
1ROt8oT0A8g9jVP5CybY79aAv15wfYL+srLPglEpUY8msM8/1OS9Ge7H7KsVYH2+P/92IFZEuKJr
Vukv64yVVbVWJKVrntaKgyn1lvXbB7ZvJ97X4JjfCS7XCkeWVjExBeSnpz4TKqnvrHitcVCuvjBu
8PL37HG+Mnccul4AvhM7NR+YVKISdA3X2o5bQrH+/oH5zav304f4tIfkfTxPSsWX7uZDQHsvaC4y
/WRlvPn76/xO/M6FFH0lo6xJmp8ElgyUCHxqqehqYrbTG9Qmwcbct688qq7phru5tDMytyI/dgbY
GNY1ISwngIOb6at35Ddlz2phkXQVShBF9af9pEC6XJRiXSIAiUiYf1/oQCTavogXxBO1+/ff+3dV
HVej0OJyaFq1T3dZVcds6MV2reoYkR6yWzT+2mbx6HFsxu1XG8vvv9s/r/bpdiqI+kUcdDxTiIBC
gRFCyTjpUqs5t7T84tn5TAhbq/SfvtunHaOn8T7KIL9d+TqYHYm5L74RDRCwnR/Do+WtCWJh/MMD
3L5RnUce2oUvCUy/20x5XzWLiE/dIKv008dYRijhZMfzDEPctLudsmXKXaxBbinLLf94oznDPefz
obaN3Rf3d71/n1YN1lnwMTiC9TVq/eeVaRxFtapCkadpk13Qn+96vz+uCWOxW391BvvNKvjTtT7d
XYwAcV5qS4nwDAQPNWbuDdvy27KX9vEdbQLZptX59e+7/rV/9xU//b6siyHwIS7b0rbEsgIIBfhb
cpYwIP8/pDD+5nJ4CPktsSasa/6nX7QKicqg4Ctdlvprfd9vhq15DHfNwwzk7cv795vfFE8bjToL
g5v2i7NNIV4IXgASh9rrvfys+Trd6hqle+vSxxqP3Q2L8CPNky+em98svJwWkJqv1kxQPZ/XQxmI
DgfqykU56+UtXq/7ePE0v90Q+mUXDw0TBPI3/PlPj+2/hOU4xd+asi0/up8ZHD/IEv8EdPzPg3dw
d/8G3lGCGn5vmtfuZ+IH/9Gf9A75jxXvYuLsXxcSbDH/pHfIf8j8G9PinumS8oOzW5TE0v6vf5P0
P4hIBmODTd8E3bM+sX/SO/Q/dM68FBTwuVZ8m/Kv0TvWp+KvryKFKxwdICBUKatT79PeJQ5MqXol
mVzYfr4a9r6sJ84Y5ychNb5HSNtQEW5aK0FZS2qIWewC2bxVkOY7sT7cdmO7SZQ1OjjTHA3bQECC
oKMnymNI4IkcjvteCtD6yPlRr7PtONEanLIXmNmnZsEcR3iTaRb3Q6r6I1lGS4Nu2gAg3uvhmdQT
za0061CTHZaa5s4a9GuOE/tmNs9hKDF+WjYJcmXCP+xYED00ybSIrwZRYuob3pdV5cZCETElZURH
DgEwW+SZB23aTSKcheC5Kw7W0KE4bRpsApMb0qwdQepPHAuHvrWN+H0ug80w0rXvegwM2WZQ523H
5G8UkHqhTs1EErsNprV17RhtQLJJPzsG9oRJRghRQ+sYCT0VDYFU19JGLOVH6e3CkLKNh00ZjaEt
peIZXe97EWbXurm4qlSajh5PhwHVUCGImwE7slgzOwx6hDTxAQAN83bm73nYH4Yw+V4p83ulFapd
hvW11TU7bERoTBvWunK5F5A3GjkqiIXkGcIKzlK6fkskXmK5Tk0kBhCcFUmxeAst7Tv+qu1fXonL
fz5LfwWM/Cg7Pz9i2BNNlibeBWqkTxsaQTCxNDDOj19pzDNK82vT0UBrVI8oU40IqCrph/7geOSg
+KlvPH+Ztf65ilmfcjhLFIkqduNfTvxhBGNYnvgIE6pzJ4YFfli24zOPtLIGArq0rnmG8Ue60Xv7
XzbN/788/pss8kP/98vj7WvxD6eJ2+4//s/ba/aP+R/n+H14b/+6Vv74G/65VmoKNRf+Thh9NCx/
WitXh77Iv1qr/R8L4p9rpfEHqyh+AFPjj7CCcbT8c600/mDBXdmCEn8r5yHrX1orP9OWFcKqoRzR
Bly7R3DxPpUtTC8NLTbHxZX1zh9NzRcM62yCCENn9dJWDULAmnlgSrZLcVCUmAFCXW+zSt6ZQ7dp
GtTjQb41MzRjUn7sFgj2an2Y9M7JMtGeco4xpXQprBeTWYbaS5cOgaYU4TaQGSs2NEz65dLSvgG1
hdoO0r2YI85p95Foeizzb6E+nEGmPWNLishYItxFmUjSrnELLPM5MchcGLLplvRKt5/uJELwBIko
ASG7nU2R8JDYVULGvvMNTZVtoTZubVn2VDXbIZA2Lbr+oApvimXYFWrJgKgKL/FoaW6jaViQBvw0
35Yo+RaFJto56uZochtrdDsEQuJc7wQlv9IM4hBDY28mb8N4R+1pKzrd9UW1JmeuYnSo3bw4TRPY
cyifzcy6YSFG1C9thTHc93F9sGqsXIb1uJTtfkA+l8nKNoix6QgqYTADLjWxQAyGnyKEIChYNvIL
XymRiaMm6adya+EdwcICjnsg23FNtaIR3jBgas1NWk5fHdd+2WDXh4axA9xT6DF0xX9e/VriPsjj
EBfOEjO6+w0CISdwv60Th/YoOCt/vqHOJi+BmfMXF/9ciq4PrATlkGYATkQwMj9fGy1+WSVZsDDz
3U3ZcY6haXzBjPjlOPr5Gry0f22kFHUX6I1F1plxG100v94ITrHFHrVDxmXH/leMJtn6fD76cUHq
eJq3gF5/WcuTrhIsVGWiqyTZ7ap8D6LMGck9CZT4mCuTY4XRttJNbyphyugIG8mEi4tmW69y1rRz
Aou41GpArvOmVx9GImzLvvSSHu1wPm+Lzl3Q2ZjtmqtEFW0g1yqEDd/SrYPa68BylcF0A7bvIS1v
mv5JMJ9FXIeLiBond8S+PIwdtvTZ8ETjvoy/ky11j8KVtqeBXq8MmYxKjSurUOjV2m/i/DWVZbsT
Jb+iQJFmdVfG0GQpu0axP8SW6KZBf9vk5W1h9vcJo92qRvpBHqnYPvch+rUxqV+iVvdIeLHlTPAW
i8YPy4QVNJu0GRmiI3cS9OaoNTgzEFmOKXT4yLoTZZRvfXwktW2wg9bEfR2bGC3V/r6bhu/inN5k
RZe5RiDyHrXqMdMfSvJNYjnbiILc2pOe35VJ4KMs8QyMCEIx3S5I9kcZP80Qv9RV4pV6xIw0+qBE
uGrk8BWzxzsdDPJ6prxxppZIH3yfLF3HZMZ1QuBc2ZhXRfScSbdtguIvHS9o8+8MEbVKj4o54dt3
8nXNf4HG4cgvvSfZ1JFHwuIkjUlugQSVMqMeHR1Na12Pu1BW3KVdRFTj4UWKWcxSIuDm8ThMHPEV
7TyPkZsaqYP6jtgUwpR0AUk/SkpGxrpwFSDFqBAmWWjGMuqyBlnGuqRF6YCHtDp0oLSGGIGnpgC9
G9WdoaPmNYLxPq5lInUKJOusiEPZ+FZR+AYOnKoCNqJHmmuKxUst18egvhq7VznJEW/NxJ8VEVlr
hONq51C1NnMo3tVGvhEK5DNjvbdKwEWqYeI3IZsrLQu+KzpjmvmkizqjCn9TEW5IXt0qrHE14hqL
1MC5qF7VetVpsxYBYLGDMV0DHvnnnKBeFkwETEidEUHhdi0QT0SsV1p8K1Y6WbX3uCCU6ByRCSsm
ZLetkoaI+L6BiE7+gDhITwGqYnAifAqq3nMXzz7cqk0yj25TIXpASGOJfk0OdQgrY8C5q410ruOH
bDjmc38/LiXvpex2FupHtJYT0321Ud1QtG5TBV2xhljGwtk8LplTiReBsBDUWXM0Yn7B8RllEe7Q
WLYwRE7eIilep6HRlfCRISqJUtMtxQdgQu9kTiB7J6pVCTeS1XtkoWxnubsdVSw5VYvS2dgISXoR
DcO2ms4dubiR52xc0W2adIciCe0lUOx5Sv9z0f6XysX/aedkTFh/Vwju2uy1/cfDf/zvJnwv3tt/
oDjs/uPfV+rlz8Xg+rf8WQyqf9AJpHijx8tQgP/758EZtqVGt1WnCDNFAELsEH8Wg+YfsDrWmQ9e
+P/6V38Wg+YfVI7w8Jlk6BjztX+pGFT1X44UMts5l+CMzsmZwvPnfW+u26wYSbFzNRRmRkCWrHUe
Y7x4jZs9TX5HqLs0bfQJamR9jJIQdeQhIGRPv2pMQtKx1DYERRmPunZbN/dhxDxuLwofRi05tAzs
VkL27OFxthuOLYL0ZqhXo35J8EU3aG+l+VtvPVTqVSr7yP+3IpK9iacytjB7o42aHlLKUhV9tabu
0BhzJt9ow3s+Pc+8PHOvOeTH4RTB9Auz3MTqu5e0fSzc9PN+sa6b7lZKrpKpxZWJuHbGd5dbtlQ8
mS7C7faqyHcmFhsMk90ml4+cZ8n+7NLTDPyfgOP3+L2cNxaiuStytWIkwYf6ZJ3jl8jPOmd6w41c
ia60HJsrTFC76KrGHCSg07NxWCHTcsTKRpCxV07xJnwvO7cXWH2c+F4VtkHIx3zXI8NWcxSqxkM7
7oP1n6RDjDW70k4Q7Vx1XnXPZHdVIed1XIUmEQHm1eT046OKHrkCHxmNSMHK9769Vo23MWIZIgxW
k1hwwo2evbTzuUY8m5S6P+PFTerJFZ/VkTiXc4qhydJIh8aHZhQflYFkGt0xcnJxEbZDQUG6URrr
oKOC67Glmelb1GAUealXNX1X2nX9YomOXo9ekXcOJ1NHFh8S9dSkJ2weiN7xVkgCIrWzZt3GqWpX
/bFcqFXbEc0UzxqbOschN0VirIf35B2ufsj0pRAeResqKxO76C4l6+Gw3IS4yYbMskmwLBpWYFTr
fh56ZXLsZ2Jsd2HrVnRJ2vQ+tjbysAnaHdHNIct6ea6fAFU5zY36VHjCLhY22FDnvUy/JFCvqvLG
DJ8RlFXhu2nSwPFSidhj4RAM3MRltqf4OzLljAfO0m6F4AHre17tK/UxpF5PiAHt9VNVvGmoR41T
xVsS30rjNXDIhcxBbYfeFTWSsKvclkPEchlz8jIFTy4vGY5NDSvOfgWVzfJdUZ9k7alRb/pkGwYe
EzBFcZv4MnYXcwYhTmkt44fP3xTcUU/5R5pvEiRgxNphgBP5LpuaVOLB103kY8/zcpSrLc2nwFuF
M3Qs8Kbz6uBU3K3t1PTVemYDcvJs31gb5VYszrV1aYsHs7uPmp0l7KvxdiQKUWxuurWxQxmBAlXo
UCWe8VFE2nnKtplnzHszvlLlq8C6yDVe3Xg3RPt+qyg3qnbIx5fceNbKezm50qdv2m5WX8Z602kX
aUYRG2BMuWmTqz65G4a7UnzthutxYTOXDppywY2WJjujR2CvEn12rgJq3Pul1lDj7aNadKLgezPs
UOrl/M7ThgLaERsfa1f7Vg+vxXhLfLOhXkiwC0men4sHLK2C8RAO30f1KRv3UXBT6i8TylOnRZS+
nKIS3PN1AjVHvQrH97k5iFQJYfMYS7T3CJDu/YBHvaomvOeou7XO4XESt5P1UAgKNsQRa5tEBh+K
ykXczmFKxzC+9Et+I0mHUrgr+JBx4lTCpo50zxo3muHV2imVeLrSbyOLDQcDZOexjbEcU++MwfLV
oMo2VnejLvsi/tR6uvnLPva75taPdJOfulvsA7QEYB6xG60yoZ/3gbELk0rC5kRrydwPweu4XFXR
htzRBoBd4au0Fj0x80QvhSN1r+Oi3/SKj04So1JA7NloesmV6cq3wnk8sS1gGZ4J93xmMmXnDtpd
5MnklAWD04ee0fhqfV1IG5zWUUCi/ampb/v4oUfEDf5/3MrRAyciTXmVYZAtdtn6MB2K7Ng+RDs0
YPLGIJnVa68L2Zbwl23McMsfULbNljVETx4Ebav2R3PZKsOhAzjgmPiDhoBCdPaAS+DdsQmXX1eP
A5ZrKr67PH9rrOc+ORfFFld/EVAI+zmaPtbzztVTr61u4tlBfq2xDO+r5czf4jQC6d08poeZRwjw
SuAUoxvfLR7sihJzZ2ALJS5eR/i+XDITwoxjzdcxZx2z2uX6w2ztrMw14cz4pXS28tupfpDCkyRt
8md8XSLup/vQXbWlNnNEVfSSwTMML8IPTcKitsUkt+hkdaQfY7HVEcpyGsmulWmvgwRoDzMJm/RH
7zpv8eJvbDWBtWmiaw42GLzH0VexRWegc4tToZ+342NzHXntFsA6KZZ0bsbXDpl1s13dM6hwFFct
tlrAysQuNl7nyRWR61ATPIttg18gvyaF3fn75/I3x3IeS5M4Ho5VqyDo09Efx2Amd5NpMiXG+u6T
wCvR7DznO0hLVymEhu2Xl/ys4UDo89MlP3UCahRIuQJ63E2O+PcXN9/KAMEJax/ENVrhu7ZSnhiQ
F7Y0udn+K+CS9Wu34+frf6rIClVf2V34W+e90juLi4ko2Um++YrQuMxsTlPmi3bpvlnf6jN5tq7w
rT4ImmN9hxb80L+mh/xcfCfH8lpj175GY4wTprlK3PCk39IvCvH4EUqlPGDVvM+30jYATW1txDs8
7PjVTLu+0+B1dygDF684NKMrEL4G3tKZTqritI0L6GEM7Ait1WENxiyZD2qkGBQv1k646/fCVX2l
PnJ+ZJSfuslm3qdXMlqx/otJ4Q9l5C9L1l+ejU/al4DhUkYuhun2jZ/dLa51SK7mB6yye+OGqhFb
BFwY0dZZlo8Tucf2gFPDiQgy3xvYWp8AONrzLneTFzoGXwkOfuQO/d2n+zSRCokxSOqGTyfcjh7H
+ns6Hd1Bewvf09DBRVO+B8dU9WL0gbI9H9urHI8Fp3NHfkGmIG9DH0f5m6Z99UbRTGYp//WTmST/
cOojnOnTA1YzjsvmiqVeljB5XyYakC4EJSzc5ezUlqvWRLja3TpJb41DzuevDrq5CmGaHDm8yw5b
F159XluA5Sk8a6sBye4dFMbRNcYex7qtNE8lDY1b4w934eRakisWhyTYYyTGECWaftkeegkSDO1X
Rzaocs5qvmM3FRubfVRL3CRxcbF0qmdtDVAMlYfbMbwdTv3ddIr9aJNmeKF2shPsM3fasl/mbCqG
S4daoGksecRm51zUQ1+PeF+3K+4xVYl2q5tOdVFvZqc58u8wDHwwZRY/llu23rN8rBzxkRCOJ4RN
DjtubCt4iznjE4CNB3BbeZOHQcKwU4wX2yk85tOudCA7RI42+OwQiBahOmFxhRXgrKQku408nLcq
CsbApdKWsrtCRfNhvizVTk8fuu4RRHCie9EA78RmvtjW5zbqnHRsaDL7VWWDcUqJ61vrv4QRpxP5
hNVHfmA9dTw1MQZuetw4+KpLc5sWb/l+2SlIPcyH3HAmfRcAcggAxlDXkwy86+rrqMNV5/SajZ8w
pYVinWc2SAP7Ze6FkBtMp5kOIrZZMHaQ9BEfpaceg5bqST0FYQp5hCxlL2PKdTXhHnDaG4s+kEy8
poGp0Il2ih85fenIr3XsyMWHMB6q4FQgNGEs2Ke3mr6F5NNKHo6JaYYtjUzOkZSzibWqn46WfE6g
3BmbYfIXmmfp6qr2YSlYwo51/ynZs9WB9urt+EH9yI64exTo1Of6zEObYfsbJDsZdhSahltTb5v3
obQxpCOOlkVzWmVbBoYTNwdDelwRb88pWA8vnuxqQUmfIYi5g/al9Jte2krqPWarAADLqLmcAVXJ
zwLGFtv8SDyEYuf+GtnCCQmXjSVspdIZrtdJL9p00Rm1Szti1iEe/I5yKV82RnsKq02wbErjgOFK
LjYViVswz7D5b9Jt64BG4TS2EKu98StGLM0llV6y8FzxckjSZYxOkrAv5f2Y7NJ0a6H8ULx6ALP1
ODpAIGARAOsLuouSnHN9X4Q31JiIxQyvjX2DI4pvCEDGoIDcFelBzu56jUaRDy5Dflz1vK2nM8kc
4Iyd9PCkys8l7pOR10i/CeFm4LEdZyrjV6G3B8GHL4HFvG2dXvZ060439mLsV5MNze69J69zdGqg
I/eGG5wwhY4wyt5AEpWLF3H0MV/NhoMyDmoXlxKwHuG4NK5YXmROEJKEQRnwhtucvidOhr82d0PD
1d7Dq8yBj1Gxvgh7UdxSIF6n/bH5DjawtsE/AtLSWSKiXUZ4eeSZ1XczuzX6aa82frrsDDA7Y+WM
1llcU+8x6Tr1Y3TsPVhfYk6vjRa4z29aBKcy3S/GrhB8lixBPHAGp92qjFiccFrZ4pto2HrLhozP
x66ZE8R+IR+qylneY7ffcuy74rfTwXqErpjucP6a6Bm3vRPJLoai8Q16i2Uz2iELnbrNbpfd3LL2
mZuwukCWMduj1XiScpmKdWTuiAcIz+BGnuVH8xBTa41O/Brh235OGtfc1DqHOqrmnncMxz3lOEc+
uIN9hQheeOJk0kZg14DVd61LOJWL4A4HGVXFEN8Y/rLNdT8D1US5DuZO2XJvU42cZm1Lt5MAxjzZ
Ylfj8y0X0el2NQ51c8NdTS5LDyqYZuwz9jx9X/nBs8G87Ru7itPa7YmHdWl3IhO8HR1JDkZsEZ1r
YJ57pn5AlhUd6XvGuVu0u566E4XpGl9Z5J4ywwD0wFg8YMH2hoPg1N90u6kxXdvGyzK4OHdVL/Ui
ihuopuHsJ9KG/66n/dJO57T16szH4z4PmxxOnmTng9OkxMLbITUR7rlkS0c9jTlYHjqJRwVGjNvV
nqTt+psfP9DkKB8So45qUwyQ9mF5SR5tgsKhO5WGXmhsJe6pBl+MqYud3qcUSNtRPi/FeZgnJzqX
NOTDQ5dtGQqaGryDY4/aL/SW8nsjbizhmFp4wlyAxDADT+JyjuoH+uOpuUHUy3XgYXT6aaSdjFm8
2KhwB8BwuNV3rGp9seE1ASA0uO1Ep/i0msujm1bzIyLU6nN8EJjkTI6WnxblvmIa8zzoe7xqFs+/
eWU2lk3FR0M5j26Uk3zRTsUD7X3wa3nBIslJngaTY50MeSforvokLhAwcITusDgzsjReO9rztxAW
UmNTbRigvqRPucS6fGEvIiUgqZySnZFkgsXWZaYpbDT2eBFezN4Z0Ji4IolhPTnnLrwjKQS61TqS
5ojanuz4hqD6Tscwcr2cNdFhSDTNVAdMlc6sjljoNP4M4xHzvJxlluHhREMIF2su7JbmMOjXYuPR
0I/vFAeg5vKQNy7c44XBQrKR0CIm52/GaYU3FJ7YbVOAdZpfinzyfT2fDWXTFCCW9kN2rQ4njQO7
6eP3C/ZDvhl0ZiObGUe4Le4SY/XvayJy3NtA8EvuW+4KOYciOBf7ikV6Z9Zu/9wcVkqRjlt3q0ie
AVbTz1Eq7lPkkEhXAIrOa28wpMF6SqFEwse0dhxNQXQoLQMjBExe9H09/5hbk02tPBThQVKdYL5a
LW+sxq7xZKzud39SHUV2ZXRQnBbuY89y6vfJ8s1nAyV1sCsOPaboUt+mjQuFIDzCOzHhiOkO0tDp
zrpi27fTvf4qmGxHmR+f1vMCVNbBW/bxvXE/h17a7OAJyhwP+d+e5GC0U9xR+ZnXAmSTeGs1fgz+
i/vOIzxi/X/A7oPfOi1uoGis2LLuqqmYadowE3rz2F6H53ALVVc5tvcM7xlXVLxL9GHAKESsOccc
GJHDwoZCSXaUI80X7XFSdxzTDOzD/npT9G39bbJcIDQyplYojATsdPeq7hutK20RZWmerHpY0hvO
w7Lb01dyAYCxt6Cawahsud8M3AeaV9HteOJlQb2AMMShY6l+a5+qLdOxRyyfev0yt89xw9H9NsG4
/9J8TA/6m/mUYCxdmVJO8ZpCwTkbuksD5Vx8gJhUu2ej2LKCRHQUTaf44Kd0RN+kcHgSvG+9G91M
N2m4LRMPNlWDUCr+Bv90Ah7k4cSnVPVY4SiytzMRLTLP/80a1im7OgnZMxHDVIKTx95Hp1MGAumB
ggnO7aV5jzbZLgCF4veGvUbGa3f9G83MlVCs3Cal87EYXhMfjNijoaioF3M6QqiTUo/hYSf7Cn3c
2OnbnUA90G5rPPAUn9TS+qYonQBnIaAdjBuan7Yu4ENV9jp6vovT0QYRXwTDnSSG2k5YQSjZGKaT
pLyhdng0n5lGfgizB8re3KbuyPca35IXq7b/L2Pntds4mq7rG9oEmMOpGJVlyfmEsF02o5gphqtf
D2uAvbpdhfECBoNpTHfbJZH//31vnPmDcpmf5b1yyl8neHiu5YeI8DfyZGFZlVOSvqnQzF+GO9r5
eTlv5G3OOUgiQmkPF8DVxxTOArM7W8ySgGX3p45Q3y7gFOYaGGdmFm7mlXzh78BG7mZe/07sJlb+
8Whwx0oo0WoXxUNy6fgs6OpuF+jFloYABCUSPb3fQPEV0r5AJ18dwt4XvuLSBfRpI78mINdJHP3c
cDARr3KZH2AqymLfkFyCM/msRXcK3w9/xnZdSOyng8NjkZED13ojF1TjGNORQ6HJN4yTQmVbxSET
NgISw+FJ/CVwHYArsWz9/s6HHQwNHT4pLndneNGP+cijVzNQrea7goclBHe7RPGXhZkIr0HncFrG
ltcTouNKPrzwYjBAoedAvQ4xVmu3ThxJ2jcssFdnaIhMPRLbWgFDSdxz5TN6XD9+JPDI4X4NNOd2
12Fw6R0LK7boVPn2evUUBrby0EV7oL7l21DOcBiEo5BNOrO1ibZy7qWlJBNIqVxugc0EYvDSP+Y7
Tnzuy5XwzPrDGUiEZ4dwc3KERzz9p3o+IOPpGA8a1yhJMFuNRSA8KCyPV+dGfxLxdeK6j6gamT70
D04p4mv5MCNzLUYuZ3w0n1AfWMz+ic1tpis2LQvHfN+pTiV5mrKKeLm6U8K9fmVeJLxz8KhcLaK1
2RGiAZ/EKkKCCe6BfTW4lhP74Z4AodfqtZWZW/xxZA/oDjN9bov3T3uwWu8mHrtDCRZzbiEkwhXB
5a8xuT1PtTu4IaqK5Hx9U+/Go1g9XbLoZGTk/3Kx+tOOiqvDIrjRkvtxo5BAsSeeFYHGahCOlXIn
hRdCLNBla8MbD1L81rNwf/SEj0Vu/zyfxQGZwso65E/8sZ6TUzPjShy8ia4sc4s2IOdafO+fcmzy
GwKh2h3GgD3JKeq2OY9+D/o33ZFWwvXu8WSgRiis51iBtLkke254F0Zlpb+3ips47RMFT61BQNCK
/wxLAhInUvky8so/4Ef/siZ8uxl7lI1eAt9OxTWI1InFhPRh3spf4E0K0zBjCVUQOAZ2/GTQtua8
iKsQQsgOeksNnNXnYnxOnmX8FYq9EyUCsledPRF0Aae1wBKE84Grx4wqzWpnXhCSxTiXdDrYyG9l
aSa4gw2bmGuH5GOVf6hy0wcAIv2BCKev6S5mmctOBhdf6v4AbIoLcvkHCoPbDupX1lBQf8OHzFET
wj4BhWETDRsegogdl7HZIdp2KhySV8A0VMLWIxeGrGFo5AhDSnsvGk6SwEYiqliRBhClv2GYMVxV
QOJ4h2PRE4Ke14WgUeo7HJL2jENil+vrS0O0ATwD3nSiQ9z0kTQzxZ84Bt+GFOU097K7xJ4sH+50
n8JOrOoW2Jmxbc2cEt1j+iT2EpP3EQIPHiJ7XYBCFBOetSlcXmO3LVZ8gbMre/JKnh2+g1vGYuRY
s42ygsGN85tINcJdIvv2KhQ+kzwIHNDFsG5+jO7/C9KFoUnGXGTRIUlhN9/Bx9sZO36LOv3/XSNq
8NIODA5kRl9Bk94TJdrcPNJ0VRMNlE0EVMmr2L2VDtlnHPOyuibErQSeyVb6D+VWkvWX7/xfv883
aLlvFfN6C4F2O4tP0iYNMylcgmWSO4CwlAhNZMTOXK7I9bKNMsjVY64ds/BL717i3lNHP9EOc+wR
tyFHHjCcPK0sg2c1/iU5JAB4RcnweirhWRuXzIxJPKYycYvoOp3+neFyWmVXV7364acleREwnxL0
2T4CUteva4R1rsqssykQQjW21DJn2sAmqbBXOE028YlMl2VdJPmLRCch218/a8CUA5AdUgDk6BdU
TfbUr43kCYVnIu+aZG2oW9ahjB+HQmkk7pmd/Ni2m0wPYIH07DWF+xycEOVoG59nya/vwbb6j8FR
mdHdWoWuPJk8dtwl2P7fxci5ElvMCJhdynDDSPTCU0VovCDdjcmazFJIphDedwtIOPqzuc+yS9r7
MTk/RGR40Xb4BHMgszBY1IqobxxwMbDFGgM8RVnoe+604aIABoxOr3mz4oYkoaX3PXm4411S7Efz
VKhbAkmBeuCLw/Quy57J8OW2qsLVfJIxYwMZejiFDc2uXS232XVrLh/OSwgaZRlmSJcSVqZdw2Qz
eXU/uEL/IvGlahXPOY5XbWl3/6ZVn+ZGFokLMZ14V+xCH5V64hCCw6C/VnwCTRh9CrDO21449U/q
D2SiJP9FVEJbBE2qmo7KGbHxv9+7JlL0ImyWs20KUpADHnLEbqThEK8iflZgjs17rXmmdM+n3owe
it0euHBG27ia8BSAprq3X3q2HfO7ogyWSVc+Ep6Sf7Gr3ExPQmzHCfbGtsWKJ/8SQnuWXJUyAIRM
nq679CVpRWBA+2aHwmTHeOeh9yKUKANhRl4znoiGE0ixuwzGdvBbJCyYK7jNq42c+jfwjkfzw2g9
eI7kNLG0WhvWzYJtNtJOWb+XIP+caEe8jVFxxtr8D3ZZ0pn4I5IT7JGpCQ65EGJFMEcbkKGBxTgn
dwtIrvRM1QcLy6oguh0AzOrBI3bKDHExeBadnbjxFE+hSVl2K7wjmCtuu5xKAMZfdXUFPiGw1inf
rcTvp/+otv7TCvwXIlhf+o2+XUv/+uq+kSq52VN1slxLrOhO/wYg1+x01MhczF/6K1eSPl4XcRAp
N7fYFQcH8LwEghcOPUHQ2X7ccppcbe0gXtL3DpC98drnNt3JoGgEoxGCRrnTbvwiXZFkUzKwWF6l
gITp+UF+B9EtgyjnxUjgCFbD07IBEPrZPGMcgQpRfiystf56RaDX53ZAfa9/1xaHcxgK/RCajnSE
vxBJY/TQfAI7PIevQFLJI9UDw1smukYHi5ODanMucEWjz2s0Nld7kjcEUydQ0kfOcwHcecdZuYvv
Yaq5Xo+m2/xGvJaC9hr465ywVdMqtK5t61z6upN6V/46dUiPIiLIlUCiaZQxYRdua5b368o4jFvL
nbyYuxYD0optw+n99MgjWz6QBb+/7sJA2mh3Da6gV+NBiT39Hl3IKVnH7yeBa3qwocT3hFObu6UP
E1Vp5cc+TAcWUMsHmgk/ijNoxrZ/j4P4ydpf75EHrwnZtJHNHKb767p1lAPCoIqdF9CdwElCLTJv
eqr8dD+tSk9Yy1saI3xQtACe1NEY8WATvdS9flxPKeUB5koMCJ/tOHlzt99SBGLzoa3DAzYj40TI
8nYgL0c4LgOxsIYO2aR+hDyfSG+CF5lygunpx9iO3+VXfzzv5DoYeHpQwn0nmIX+pqoGBRSg/avh
Cw4MNMUisSm0yVSfX8DKJm9kYdO08816qwNiBHEmipsOwG9N3KNJAjU7GuNpAuW0dKbVfvML2Rzh
37LgVpQeoyr7ABDNT/obcrHqZHxwegwIY4nhXKDa5oh7dFEziBqeb3buVXSKbLh9EAtKJzgSyXR+
G0kzum++QtWJOShqX6kI3nQ49ghM14Sd4M/7tPIM0oeGIHoZ04BdUCQC3VE5qZaheLpniM5e0vcJ
EAmsJkbYzqZ3e7PegABZpISOmGw/ap4l0RaQi7ranXV324T38nqq9vMCgyypi/WmiwiBf+Jlzd6X
YiBiF9VDZHnWsBdb23KM+x9m5d+z8PcvCSMx9XAmsTzYD/99n8RhRyV7DklD0iBE77j2yoOmgpy8
6TnWvD36kLzb0HQRszSQTFAcmv6u7g4CQby2+FpeeblcfCnIcmh/+SUxotRgX86VfOLQT/L1YLC+
8+GzHaNQ0SEdoQzSQMGzQm7MFe7k0IbnuN0aql+oQRutQ0KqnxN8KwRTd06D2j31Gc0K3LIZk1iO
6uW25oyoiYJzohTw08vfIQRjNxV5cSKHKpjywj0MdkZc7Q10jZOx8S1nwCeOXBKNR+yOljtzXg6e
wdx6JoEs4hXcglqw49xTqNAzLl6dUfa1t/aYvKjPuseyBqVh3Ru7Nihe0R7n+58kEvIyp/7xfaBd
tSjtw6xrfNtdZmoZNV3IEY0uS8c5JSdzE/qqzWrLtfo7/wpGYz28qIx2LH+wTtqjGGjrHx6Mvw4a
lJ/+/19k0XL8Y8A3JrMVc5MHQ/YFWEQXC4xngdks0HhDp/orzpwWtJQnd8ke3Ukf0SOaodmZu6Bm
7u9c3a6OLDF85sR1roZXEEl8xlDBGHxket5Wwwt7Ahnw5SZci+uIOd0TXLBOs3E0Ymxru32hYFX/
jF4BNk16Tmv+DrTc1gNqMew6TJm0cZ6692mPgxIZ/soE8WcHRu+DPJuQWjt+gzAGYeAc4fNidkg+
0rO+zX2pWinE5nYo5JG02dXBPE4O9udt7Cq/YAwbBXxgVW0w5DBoKs9QFA0CtNpNqkBjE4wQ/duo
QW9AFb//yWlbXzjnJVLCujfFXlrA//tXIn+3b6OeQUX2v9/It1c1H+qqkg0eDdJ5xGB4I89C/yI0
GXNUwP4N0qqdWy+51y8319os9a/sOYHwRS+F/v5/CBT62/3O4odvySQnSfmeyHLradog3BbR6A7/
0Iph1I98wy8dXu31j0alZbD988X435/2bXrSaHZMlIKfRik8Az9YFDkA1ircNC/L+jScRyqKvPxJ
Av3iao2I8lnd/M4tfbZpmIXVzQa9YcDaWIf2E9DHMRHeFHeUk3kadwFFmDd78pTHK+qt3ZKCAouP
uFNbY2Rjfbm9/PB1/vTxfXvTm5qk+56OLv5A17N16R+HM/xidT8crpkjnxhU5Bf5gjyI51x7UIER
XbH248z96aM1/jaY0h5ucg9gg/0jGSpNwnRQJh6snEBncr1Q8FFuQLD6c6h6ePsmWGSI7tjaqw0y
mlXnkKcL/5g7JbmkqCgvMQU1pKjyXjjVe0dXFwA5Q9iH6IJkXaO1Zq7yF/FLcmo70m2qhEDqczAM
2M7QMfgGRIeEp/BDYuJlFf5QP2aXyOQIyPlLWpBpzgMxdqXKBoulswL3lHUnVi7Z1D98K3+kjS1v
mUwjH15QUo3U76Ex1N9IohkJ2EByLixnQatoIPGbZWi3OBwyGxRhcvnNUKkhjbGgZxss5ImtwIRQ
r7aoSKzQQZFSJITp2slIJO4BXIQNZ83zeK9u9Q8KoxvwJXw+DqBY+qY85l9I46dffJ6kBmvkkJ/U
/BEUUv2Mn6E7p9yXza3V7OdkEQyo/TmrH1EQjp1fpnyiruw3nWuSwTQHWvSWgRNhPfewteQcquZO
/jBP03FQXUHxtNqrb0FiSxsq2uYD6bOIjztYwxfjjBzmM7N5dbC9MYkFYAs9ADGRthHnuEjgBzet
Fdxkv+XtYrhuPao2RBYJphh0aRg6DUf4HPkyFQzolo+QPC6CoU/tcvTDe4ThOqy81wAW+qSqqdBp
3GHxg3jOiaO/v1SZLzHEzt78pnaufPWaQw84hsfNi0KUbxHEmfkQ+pWXoda5J+mK/jVSYHQAak/3
qT24LmDBgFL5kysaZEBA9Pse2tF7b5N7QfmHimRs5qpCbxdupmkv9o91f5DKc6S+FdlH2F7Gkdij
TXkPZR2twdE6ugw8UQ2IiIV5ZaAGUh19LucMh8UPeyIF5n856sDURHLaDE0mj/LfV28U1mlvqDyC
yDSQCVu4yuh9s/C50ciDaw6AG/RPL8+ajrwURQ5BsvRf2Bx0ivlLhFvuZqBnzAnbRH6uoP4kunIm
UWRmIng1mG92Kh/0Xjz0xsFCQjgGfcKNZ9fFr45Qv4r/80rVTi05kSs0fN6waRU8pBz5ikT7X+KU
E+xHTLUI1118BnDc48Eo00MpnAdYw6K9UKxCxSHDOAN7KG0YB51kI5KBTdpkgaIQjuiR2aBa5gE3
kpyFaaN+xzHWKECXO85gxXupyVl4pTfGaTcoeginnm0xiD/rE+g1VLBCBBAVeYYNaIpwrItxPOIZ
WC3thdS1kfTN6L30JLoxBa35AbZyAVbFNb2e13sMK7QUhSYSYPNRiF9A31SO1x7V8UKlWJMrEwnN
m07dGDDDElPtRPXySBRgIDaq+ESwx8xPqnVanjlAac3GXPxAVh5C4e6zyLEPeGFzN5dbmYsKA0Jx
CuvnFPUccmDsFSntJisVVBh4OfoVpaiLbJlc0YU0BcNcJevZRbI/oYMCdoGDa91xQxOTUARZhiON
sjUvBGJfThvoHlHa4srDaRuH4H/uFUk72RVwY8B/836IIJvWETtL9RryeYauwj94+0gEbxTvWH1T
YiBg3Um28GqkCCXMJxqS0hHFFaZYEPsRtsAxhg1/TONXknh4lpps1dCYlQc3PlHT73FI+JNBwjrr
Pgoj8T6uLgM9CBfKR/aQQnXxEN2ChlKpcTORGvvV7mjCk0SfxPms3lecSbfLzfCWO3y5nnEfsGrc
DJePukY7EaFgQxrWq8cSMjb21HKjsSLVbqkdw+tex0XNvo+iDM6vY0BAobfA6TwcUbY16cbqXJWe
PvQgqkd7IOLuboZPRnS/0Lh0FKjjURU5UFdGx5v3ueTBdk4LUYRsHZ9s5iXFuuV3U7xiM38SJo8/
fk42GON51D9BuLzBvUIfAERqAZizdLNxTLZ00+E6D6dXaz5lBn6JINWRgq8aykAYQz2qVaMIEZU9
LJ4dtxv9BfHyFyVSeFf9SmNHh6pIKfqjn+SOFBCtWokb8Q2NEz8kttEx9SRirdqrYxJxHLpG4mBc
uVKOiCKipH5nlcGeZQ44ae7Hu5S58eqCxkAGw+mozPnwoCrG37VZbFFk/rrJSP3wq9pZ4umv5IsC
wEyibcpBx3REOV7+KKAQY/FFWZccF1EhXxh9gCVAtHoBdhvYm2qqmZDmY0wSnbK7n5qNSugKhYET
EaLUKWBq8+b6jVq3mOH8hfLFzEbDOqOmxuUaPirjXTUGkYYwzdeEk9gEadLTkLaAvRlpigRdc4ac
oAFLr5++Wp3cOuGeJJWZoWIZGrxi3Az4bh9uuYvfRLmtKb5rxTuKh/icWcGIYj/99yHi9+T7fVaV
LVUTySnETah8I0dks8lVqp/AsRVXRviLuI+oOYTdfGf7+kpv5Sr6isE6JZimdYO2qt2gknMimN2M
Oqk9e6+1cFTUyhlyACYUXup7g0QCmhcQzrewCBTDPCyIE2cNssYvet3QC2jji9L/xsT++59I+duI
yGDEn8mQZdMUv3lYRs0s1SRl+r55PU4VjbbDFRSJcOnuq/vMrTkYUMDctvNTUrKm8u3dEF8780zt
FxrHVX/KPLrDpF/Wz7Xy2t9WgyXQlAAinfSu7xjGXCqk6lO6y1KKrJ/Zlc9X6zYJG/sS+S3vkJsq
qPx13Y6obBHX0ny4XhemaERa1yJvXnU8uhZtSbSzPacQGf25iU59/JyiJt8vYrTV9Bky+EkSYl/h
5SZ9EB7KhfuCiCxvnnSBZfVGtj5NRR2a7IHA9eHFUt6EYt1TfJeu1IuibwCWmmJtDTsUYPHkAvfR
CcreSoYHFdPmu/xEWL4Ilbox3fAMTx5vOGTQ/bwUaK6bvTA8DKQL00UkbWR2n55qJp/unht0h+mL
H2TkLvWBvLJCEO1u27y5qBp1dV8LRAJzE9BbFCQsvJD0LswoMnagNmPbFc/dU/wVy9BbWnKUNcAx
howwGOZnMwyq3iNSDzVJ1NwTzD/mF/AqhZx2ikXn9TBs63qdZvtCWV+FYOJHy9uiwT9HLZLX9KsO
9TI7VEqQBdLU7DwoHldUMT4iytIHX5U/YyTo1ukqeYimWg680Stjep4eqI8r588e1SQ/3mcNYP6S
dE9SPAii3JZOAqstIvfaxtApW7bBzYKqJg4aDvoMa+MqYaC4OrwtPfc56ttnC/8hsLODFQPp4a4P
ki961Xq7Zahjh76AMMmezq3wIt88/jWARQrOPP7m2mlMRIIuBRsVNxJSFT4t7O2kmuBKazaFrx8q
Z/ZQijW7Ln6EbsgngrG8/jhsOXnkZtPYQ+JBe3N1pdezoVKwwVGIfMLLOo9sAQxg2se0CV2UPztq
OH2qEjbT4+AucZ1oRjf8dxeMV26ulYFQ8HTbUcO6k7+qHQrox9LFvOIh6x64b+zkIovgFGvIyXdF
QdW76AYxJz3fHqET4HTW6DwGYI596DFqUHHxlvjmabHhzr61h6feMQEsbIq6RRjOinNh4+IvR2Nn
3Mc74yh/UUb0QEHD9vZRP8Y70spTusJB4w0+8pWOBXLxP9hIQfD3jmcEkMK+J9JEZRSk2Aa3z+Dg
lvy8nXQfDnJNePS6fhydqzsGlqdvkJ8g/91ypda2eScdk7N2ISkZ/L/HFYHLdKUdy6ANMDLCYvI7
aR/x/rHzQBL3tGL8Vn4jZKHa+a77kt5QuzVbsndHdxlYayoG8TIgx3AWRoLfVl8KvFAgc8+35iri
lrHrL/TRNLAMUC8dvmXZpQuNNzLPHfk9QuxzmGD+5g9pWOJkklXW+Nrk65aXJ5c+ZFvGqaAX+646
CwCVPzlh/kpGKmyqlgHPsqwL/94UKFC0ZiJqFwyhutoZh9ub+dYdpWAOELeCUHeQLDbf9Q6gk53l
h1WFkN+/rCoKF4JOzoqhEjb3719AsDqTzINqmdc1ijYwN3jOZFfZLpRfIg2xN+EajGkUK6B18urr
JkT6ZcCmYVxfR+GBUhEW1Axlp4s/Q+bSR2W6iOWgCJg2GVEVV03uRFxp6I5je8albPrGhTC56A1y
qLA+umirD85MXIuE96ebPUahgkUQi7zcPOTYTABO4bFz0tuYoOgrdLTZAZi8rvJHAMOU0DNSj2AT
b7wHuzYJiAPqqmMiUUP0NuBn7wJV8YzwXWf+ionFH7leelsIj9KMONJNK8Iy3JzwY1KXa78mpRJq
p7Obm41YmCyS0TFxaXgK27xYI/HADRRTdLtfZPFutrn6WvyEzqoB3bANLgNWtEw73H7ljsLuOuc7
VbdBsJAUZfSiYZuhCQUBJsWmmcyzdqms1RRuDTjwxoM8kZzCQYDAVcbngOt3lX6IBwrlaUtZqXdL
vtBsrhYJdpreQX3pHthrBUgQF1SsttBYyHVl2rnjE8rJRdJtEx3LmvYle0Q5kbWa2TpnK32Da5GG
O+bMHJn4RL7GSiOgChmR7gB64LThvReoSzCQJjpSxp8BaiDfoJNZpnv0Rp0tONjhBfVetz5owARd
dXSIZKTyrjLu28wGw2TbWfiwUT2kWERalkdGPEvCDYAdYm1UW5riruVRCw+qRU0iyB9lWhU+F+w9
p7x0s+mAUhREGgDtylecE+KmrzEo8MfJ3ufPq2xP7YV4gXRzEwKNMl/j7lZ5evyC0u4GVBJCDB8H
Eop18bHRPEi+zgOBwqCjIgV2OzsdeVCFPpgxXEgugvsmg0ffSXqQAEZ34KGw28gbumRDwknM9OZo
7U7tnjORpC2fVSJqEILgqblfMOhBcBLdHXD5w/yVy3F5sXw+AmaV3iW9s5LcAqmhLU/enBOPzqNO
JuOxyhCwXOh0KxbQ44oxAiqZGxYBPOHGHFtEMxb45Sas04hG0aEtZbtrDHrU0C46sMSh4ivmbAW7
3k6132GFNxBKLwfotfgBzZb+CrT98+hYUJB/EAyWdDVLaeDowKBwWHyxtvEOTcQGmTrje01yY+bV
Z/URk2ZsrtMEPiH1Et9gKhLs/ANe3BXeYsSraLKRYOfs6EipcThorU3tsp0hcdspDDg4FNzlcV/g
XfUlV3Arr65YkmwDEIroyRVmzByho6N8whMxlOn4sGAUTEfZL1gVcsLuDnEOTyMKv97iDQezODOC
QZM5HUOlY3ZfM0kArDyU5lke0YkTyEFvg26An2h7eoaveNMJ9aaUEdtxv1/8U2uum57Xgi8WohNB
ojNFLw2ftZ/MaFd5jBzj9JO387dA5ftyoqjEtVvKMi5/V26FmtTrmVHA+JEh8pUdFvCIUma42X5l
+tWJvJ+lU3PP6bONXOBcApbuK22vdsc6O4jytmkvBrGUDeeeBEFS7ui15KN/q2FZxJX6Urwv8sfc
ZdNEoSZ222GdogpiP87xr7P1zZ8l5vzPW0S7KDXp+EDgccKPpU8PObLIrBYY1uOMJ8j08hQI+ch7
1FtOpP0g5pH/TArj1vzHZ/HtGYyjuBXllmcQUHBjPljHao3rjnW634cOh+yuees95YBFwB7uG990
//taRZ/Q3+5PYmqoz1qiVX/L2v7xEnSzUQqtyabIl9E5me5FBpM6yJkXocnBd8cUcnVC8aUgrQwD
K8pP2kvpOAKBs4FCM+ytVyo176oJrIB2XBz4PVOksVfj51Kk5MjOWhIs1gXtJO1GNRblVnHbt3Sn
aTp+Qo8ZtUlJs3JM3FXeFW80ghECNaibompt8KtkB8jW4wwQeSSI9uoEp2kWZ5BgDySY3XjQgYuL
feKy5jDiIbaoZc9EOw4gzjk5AHKwtk6ewWUB4F/S4+dnT4toA+U9gjfRjbt1hKsjjx2KggFUITmQ
eMGxoXNWHeLX+KURWoDXLi0niDUBQeT9tTmwqmUgXwsK6LU64j7wWVjjK+5XV+vwqJL/Te8e6Cly
aZkBnh5zJ4r2y5iaAiVvUVmUNu6zpkD26ZHsRrJ4zAzyG+gDpI+HN0twr8/QDpLbHoHa7An+Xl/T
cf0WP1fgDKSq97zT2D25AUFr4S8K3yyQ9vrK6N2oxy1Y8f1JC+hHGTCJ2wpVVvOKQnSsgfmM027F
fB7zS7qQnJyEAnbFMeDC6W5U8ujqYdAwuO6vymZm9fDl+CLHn/xoyVuSDkX+HsBAFNtL6EyMwlvY
Rcizm/0NcVFEfyhprgjL1+jyuZ/5n6n1wsUwalfOzn1/PU79/VA+kNFwuwG92i3u9KHcG4SQRJsU
/DsjPM/BYFA3+zSn9Xcvc4Q1No3zpNGUiL57LyVTDhCKZ7Zy2QDH9smgsG7aQaPo7wK+mJnvx1Vm
SpXuZrIgp7007JAuTunHKIG0qutbuZmLTUqssCtwE5v2qPrk/2Kb29JUx61eHoUUdyd6+0BuD3O5
08Y7Kd9KwxuuBwhXu8ofEbtpG0HiiXCXqkTNnkAv9X3k4XPEHJi65uRwybfFOr65ouh2taNTzYaE
hv5x2HQW8prONdC9TS0cGRllxdXOH5bGKo13F2TWDIzsySoP5dKG6pmKK7B1VdhE9w3OBRWyZH3N
/FvtGu8G9yhbYr2pQiemp1m+EdSev0kUmXoKhdUynxQ3vd/hhOt3OUXJFhaPbq1aaxVfM+qdyNda
bhJXIHiJmUvNvZrYlsjv8s1/4t5zJnyQi2qnRV7D1XgkXHPoDiNgUuczCqatU94cToDMtE3DS2S3
AZbnnkHuzgvKf3CD2LLyg3rgbw59thFRImR8IYZ/S4P+caz185iopg63SQfv8EUn5N46xnvej7sc
SfQzE3rqRZ8DoN/bsorPr6hMnpQ780P16iPFYv32p1VJ+etJiw6NpE0LOdJ3TA46pelx5+Nh+jKe
ye2TN8yfR8gJ6LVHWEp8gDGlyCobIOALVqPBBo1AYZ+0Ttp5izsG1xQcHsYT4iDehZfmgRNyKAMM
uvDDP93Tv1enP+7pf/zC3+4mpeqGWkiJDwMSspNg2LOPwCFqvuICuv8fMvf/9gmp5LQZukHn2B+y
+ajVe0vPO4sc0utb8Yt6+ieD+eUxuReZSotP81BDsfv//Qr86xj4z5/6TWciFoOqDSo/NXrsdrTW
2AuMGPlYK7/QeW4WR+sPP3H5N37/YFXZ1BDXyqYOwvvvwVO6iulNTZgnuDJfOUPPxnEA05wekldQ
ijsMDdCcEZj1Kjn+tDFL6h8jh0KIuqKpOqoJfr717adfx96S0kZfRo4Ci1OL3xCfm3ZuzHWSXULR
DxFHcUZzXowsQR5EHL568HZuKaG/i7B2clH9gtbA7o6/61y9h6nflJse1AyTgfCrTk8NptvsWSZd
rt8L3aknkIRUpAEQyGdE60eggs1vZA66YVXhIqHtHLGTg+AOEmyJMnHZ83gFYgnDqF1OXnFQAwG/
PP0wkf008bx7hGl+TEFfuRRvkwKCbIt/+oCMarhRGMvBBzrJ7Kw9Vq9ldj8EzUN9tL4gE7NwQ1ly
V9lG/1iEW4Zkmk4PDKBUFcG/pY4GwSAHyr16RqqaaLukC7r2Q7x6+kAEqjcKq95Gck77Lei6iEsv
9YVxwyYZgoSQdbGQwA7oAPqQPnT7zbBtMp8tp7jjBBxUHz/ef3+mZPEPNcfvr9UEfQYcl2R9ebn+
ceLVWaTPcidBo7wymKFz7f0SCgp/6hJVsNL9ZarUguTMemyjYTJh9lP0mRug0IQ1YHCxXVa4/K4b
EkAQ3lENg5gef/t0tu4VjMGM5agsKGqfqTE/5m3QcsnBvzZuSvccmrZ0r9RBbPoSxZYIbqMW0v55
xpHEU4F3bmK3c8Ds6wMYJsFbWKhxq5zoeJ011LC6clC4x2F8kcuA/8aevKa72I+wuZY2TOVyCw/e
oqy5PkiHfEUabnGgA/KZxRE8GO/KrJG+uYPCzOZTLO6F66Fpd61zhRijo8W8jHMgR2gIXsfsK4Vh
s24fxQwdRTSC0zwar0uWNR8e1gQAFmIv/PbEv2xm/BZ8/YgtjzwvlGe0wEkvqgwO6ZTJQ4XJrjyB
81vEY2gfppOvEpSh09oKT7cJz95GMbBEex1DWUMcK83LXOEB9aRoej7RbZahg6+AXDK4ZnWLHUfb
yMrewDtNeGFIDShv4aXobbWyletOJr8BpguHAegKMzTtqp0f1jTDVjaScahfslcGzlCspfKbukVj
2AJxetf36V0hdrbDZ/YTCvf7zPjXibY8fJqs03RIGSA3778fvv6aJmU9cKbE62tLCluOB3k7DLID
eJkNztC9y8AuKOHxCPDlqmvMjfmxOar5lnzFwHwhudgZnicPl1/6RchiFmEeq9188ApSGNE/LMZd
h6dtuK7BF1SFFNdqFXaEAniVeghvnoVjA1z9gu0OXsS6r0D0rHKXD7gMHkp13+GNPGrQYcUWW2K9
YMIylux1rFDw4usMNzMa0rcp3uuJzY6fq4HyRE2dK8reMPridXdlfRmeKsO54mPnFBpYtqFG4kAc
N3UUSIQLF6wmL/L1UqBDw3smPnKE5jZsMaP+iq4gZWlI9ETiAjhjqPl8744y9tYnS3KRD4c4uUp3
2IcD3O+pVQ+l7DXA0EgOMIqOW/3RsGDKV7fbr4bhUl6Tl3jT98hQ8AAmvn4/WlvGYk3dYgOV9ZNK
XiRKJzTHyHfGDSRHbPC62m35oN2xmUjrcXL1zBOGo8HLPZJsbJs8wRy2hJzwkE0TNc1e1jCv2uQJ
r2rmVxa86TF11vyI+KlH68qTaOws/l/x1HfUpG8V4w5DP+68oDbXveSUxY6wA3m8h8jilEaJPvii
Ygs+wlcjO2TP1RWiYqU1u2vyClimzPvxi0xsf578lJmWroweE13vUsqug8KGaMNAa6u7xPTxXCfs
TI7cIzayx56Al2AkuHJ942lDgqO0O6l/qNPXAmArOQz8UTIimL2Ieb0IEjJdYk9j7+RLRaxLwa7b
XQ9Cee45aMZVanhd/TigyY2V67LAwPPE+K7eBhSHcCn9mgRNLfendqOJdxkiB3lx3o9uZQG2nHvi
CQAwZD/6ILhAA4Y+Etlky8DBsc3vOWCtZUes2Tspj9c2HJJiD4DK6r2G7C94y72gjT1Ozq7hAtqY
lhuRz8MyEH7GN/4FG46IaCSu1bcMsvUQi/U3Y5XmD7K+tUJP1O+N0DPb08TBOp0UKBil/x/2zqTH
cSy7wn/F6D3LnAfA7YUkkqKm0BDzhoiR8zzz1/tjwgVXZZWr0EsD7kUjM7sjJFHke/fde853XsTh
U+g9xTzEF6XF3cdEDUezyRosr4mVtTnkHAWkFZ7JeBrgUsGFijF7YHAHCsXRdj3Zo26r2sZA6CGv
0cbmn2VzUQ76VzTaBkcP/QgAhoZYdqvPyp59j+5axzN1Pz73HzPtKnHNh+2tnfQ5TDwAy/bpxq9j
tG7MbXcfkJZS25PGPBOZSi5tpri0I+WhGHFeI64uK8832ktU3f7WNPBjn/x5KdN1XWSeC5/XNH8a
NBeJ0OWzGPubtN52P5gxmb9W8oNuLCus0tkTh3oB/lV66+gsGJBL/K1ytyyrK+bL9LWp3RmPLZGa
s4Io41FCFTATdHLIyy0bryggME5sH00HU8P9kn6JZqSyy/amhzdlkdOKCfZsIAHbBHYSDEZkbHZf
bBGGI/Uz2WhtWoGwulUvXQ7odAp/hAOnV+a7yRq4IDQotDMDsXMhT82qt4ln/7KmxVvHYDOIX1um
azQ76lW90F436kZ0BtCe637eTlQwi4rdaQxsnivzmdhalCkVGg3AOEylrM8Wvhh/7CSgHYuugoc3
Xuad+aPscBBk1IKQjra1zE9SOEYQOBmBwRGnWxnv4dqy6yHxR1raWYikzgpqYhQf+BsmDyN/MO3l
jUJehLCtOKjxQVrkiIzq5HZr0DPaV5B12epltAfRZjKdSNkCS51YWae/2dqkP2ie2dl+ezssZddv
yqpMFcPWL+jxjIyg1zlYgs2IbESF4YQoaJXuMdmjOBYSXGcrtqS/Ket+7Jx/vB0tDBKkLJHS+FO1
bupNrvo9r68e+cjjBu7IYZlZJXaEERjfnXTzmc4SiOThMSfLoHZoRjkq4D6WxAecb4uezpkPg9se
ABEh1WMfivYUybvqTdz5cERs605jMhXaKWJH1pD67F+496gUSdPcovLbFm5+a5+QKzjMu9cARHba
FlYnvW6CDM/EYfRe7YEgodZYI5PZ4zjeIDg4YXy4jutrtBtO0cV4JzFo1eIoNp1O2BQ32CgeFdWC
KdAu5TbzAlzfs73k+HbvS/N8xMbiKtfk8DHvaYa7qgNnBbkmfTHKGsQnDrIowpwgMWtP5tmnaeZR
Iy7/ItgDYPtVfhciJQMSIXqZBzrmCZo7mh1lXTjWBSd6j232hdymdf6EhdllLr1T75Zfa+xoDlOk
iptw9RVDThxWg1OcMxo9GKHW2Msv6VEGWzmdjogCSvdFP1jHxMNrvl2MbxCP3ByDxhfv+EXcCp9t
zqzJIKU5uEveKzs5wX3a5BfLQyHFRIBTJrlnW7QXATSaYT1d55e/vpck60+bvVihyNvQDGDy1k9l
WqaWUypFvbVJaieXDrDfyIaCoWZGXo5IBSO3JT72+V1fb6DMxKKwKdttwAHNWg2li2Ypps8gC9Wq
a97nroLi9Vh3a6110bsI1cVgNxtsZSn68nsthZi1mWzIk6fiEbKJAOEU79XGgEyMWu6R0oN5SvXK
UBxtF3c2JbJHm/Ayb7BD8P947ZAWpMGePub4PEzr6DulYYTWQayfaFTB96KLwuvz3yoyT0JmepqN
5t2MmECod7wnThbSxmoXMV18sRbSqc/becvesm/EXYu0DZFWUp2YYqYi2oDJibBrtSzBj5zfMKo2
1+mVZt5sQ71tXBDlmwbbn1UdjfCanNLP+qDdZA1M2IpsgG3Mygt84SQ1MM7OKrrs1htcAclzYKv6
Xtx1rF1dZTeHvoS3CDSBR1Z7VM0tosv35t1c60fB4xKPd+ZVvdJ1Ps93C41XogP+Sfn1soCVxov6
oa6sZoVsWgRC/gDkE3UiCaLVPRU3iict21Chkr3NYZs+I8gSHC1YUnfZXbVFYwBDO0Pdgsx2g/Bk
mY9/68Ze/m4/OYz7LmMPe36iRRZuMBkjJo9Ykvft2dLpCqPPW0U708sMO7612lvtu6hf+KaR1lgl
zcztyHBUZt5VAfVOGkdzInr0xYrRL/PzTfGFTYJOP1UPCkUU7huk39gsd6HbPS3qlelx2dCY6FAz
5E4BKh2xHE8I9fuGSdoyGTEXVTyxIOseSR/qQRuIFti2yJsowrBEMS9CrX2wdsliTjrP0Y1qzp7M
VYnyZnl2mQZxHId58YLzbunNAug7oXvbyaecmenwkRPA2NgcvkQRGeRTgT6LbwU9MJbMA/UIc3iF
S4938T1k4uxgjIMQ3NgRRz70JuONUUMxrVD+cUqbjEW743OvcpYmnzOCf7WVsRxDuEffyE8zd0JF
Bw/8A8kOZiZk5xA2Gdih0tlMG+lt0LfWqcdkIu1aK+EYgdyIsQzYTvNh2Mc2U13A1fiM7dHpxK0v
HQOJ4RVnDG2Fs3UT7LAkXTheA/ihK8LkMWJOwX565hzDqkTIJS8JES7F/5Eo962qM5RrXAhPsN1y
9KnKWr4uTLrlWVhDxWybPSLhH/As5MkuBwSMy2dGbWcQF8zaV1Sxa+LiUKRstpiaRadp0Fw3mF5o
5m27wjMKjIWPxnTjE7NdfQHzLxHesGLjNGH2VcCbQRUE/n/NkO68gKoSCJHr6sH0iHE58gk+8Zl/
TW23MKRaGMXhtineYFNzmqtO1qdMzwNVhr7jrOegKcOvpNymtaU8RljIWL/YUZP0ViXblJUK/fiC
t1OWcsp6BJa9FphGmIsufD5RI/3IVQ3cOeIskoPWKJ0GhTMCVOCF0P1sKB0V9+q3cVugDYsCwndz
RA8qYzIsKp6CRKrGPzC9h0xnFn/fOuuuSNWjV4qf0s2gIqDtp8GzogeAVEa3zkG1ZcXYta2bNvYy
WhuirWDugG/2bOpL01BM9xwbsQtH7w127PJRfk+yoz9iA3mjZ4plE79MrzDU4xiaPWoCjCRXq/Gw
wPgtD9AtKVtWIiziQN5ymxoY0Rd1PcLupQdJ5UeDgk2dJ6kHLYYflVWVzaEXHhpWQwzulGq2jgZs
MyNdU/b+M4sZdl4JL7R0koHD0fI/tJYtkwGzkXNPblfFO3g6RlW0lHppr9PS2QwQHZdfHRUuA60B
TVRXfqMHSZ6kr/pooHCoKEmBW1qbpeG9Vrjw/begIsQoAfrsl0eq/5qjD1/dc2RiRoatBQUaR+F1
QbaD/JAnNpCsCWoBju+KHa/2atzRO3lN+eMIqMyqBRyu+ZdEW8UvhbLrhDOTvG6Zu6xKw8OBR/hS
8pT29zQy18zYZWMXyVdZukbs+xByLN7lgR7ME/5magfU7ns9Z55oi+b6tcm2XX8NOQkZ6wQVUMNn
OEsxEwqyBTYJakxOE6wErvY8vbIDg9GsQdjRGma9UewxOAMC5KEHc94Mh/6hv5IaQBM3RYTcgemV
X4SFUd5sJr4mB7BhxzAHI8JBL+4GhXheBMtCspPRd6DLyNxC2Y9bjrUwj5oDarN1mG4gJgXNts1t
KC5tYfvFSj5HXyi/qIUOYe8EiaurBDh5/eyg4GRiidiV78vsTlqwDWNXdNXXpXnsscfuY09cgxDg
crPrHkNWWfILTstSnpzq+/aQn1tQeDzz0p5I313tMV0NlPtomzvN18zpZJEm9gd0lTnbPTpvN9gZ
7BFP45acIDrCMXFqNFdu7RsOT9ewseG8CfWRN7OFaL9D8zwBpjRPYXdXDpdJ9hbjmEKEpsj8Tlhl
PJq0njlJWNymmIaP0mOG753zKVxDetDAomiQ07w84zGWuMYXpEgb/D2zZgPjG0RM0U4dugpmDIkv
Sl13rhhtM+Op5HxUwPTUWFdOkoO7BQVh9C0zUSbH4m6Wj3Qzkdx2YEcdZmCIdPw3pJsq33XyMAYu
gN75gytr0P1gIAlJp3KA1I79IrJDt6XRSUrQp/VwCuyBOVpnsz8ozLkJbMP5NZNegcB43wjOVNyh
D6WyQphvk+0FOkpXNmPmTb2X8JHY+KBt2skVDRY/Qy88vgLiYAYff2b0Rrbl+yS/Rv7BVxiCD2wT
Fd8Id2p/FauTpiGRW9cyRcimFXYQZmcoUJFOhvtmUAA9NNeeUgx53gdKqoSi513rt0tLDBydfoRt
+QgM/R5iDauB5gV3I02v0ulHaMsMxG51CaC9DFchxtjUrT/07i3Iv1RsccNhQFfHJ+mlVVG4Fj16
9GzVl2w8++GRqmB8WTQ06GlCei9wrunUrzPxGU6IRfXOGB7rPHMOzizK04yhYaKIwUED9uWclY5E
uRNBwlv3zV4ANT67MkqgRVMQ2SYAhMoOhMcp3hMjEzJGRQ/6Bk9AG6hEUToX7/HdvEUAwfMSJSva
CXv5oyVSwCURbWPs9M8EHHHtb1ppOTMxuGeJeWltYHpgRek/d9Ie837sZtPzmHDMKlNYjUpHuS09
cGGKE/kAbOXdBQu71Lx1eCPHp0TBMgj+/wkim+XOhEug8yHZgC3Zqk5TBFCNTR8ZEQBpTFprIXHn
4EsTaL5/98kOYzTvgy64ZksmevK1zBGv3eUWEODWcvpJoxvzEkIpIkOvPavw5Crha+DoWTzHMLuA
AFGdMz35KsH82jise4QzzLEw0IU51lEPOh8KOrXcRrNDGIxADeHDMJq8VHS5/tSOk2mn42MXcwol
02Qd4HBZITVHD2jEBIxAivTMaK8bd+xpGqkoIGqHx3T+FCkXGtg++9TBa9NE+7G8FR9RwIEKe56R
vxrmNo/shnNkZAOmJPQXj+R65iQ3Hn5Yc9EyM+xDoziFBz9FgfnYyjR2TwvIlhOEhpK/PWQYmEpc
QqTbbaTRBiyQeEmPUg70jzKsQRG3eb4oExJmX4qdhJvFAYAlO7fNdA0WL5IcoaK+XQBKo3xnymSV
eTxuGbUbZnBmbMVO8DcWT3KyFk68d+qEVzxz7riOJU+n5W+uJ7QaH7iK0GmC5MMlbDJ6IPXINmlP
TKgsvNnaD/5Wiy+zSB+uv1fzewGTTwvrj3e04dAdLzhFL3ONBck00zL3YLIF6FIMSAdP7XvTPAzk
BJAtuGY/7S/kL+UmTD3HWs9E/iLpE5o9jAL6yYxscCwVW0Xb9R6xyzzI0MBokKB0rueVz4SIBiKV
18m40o5CAP0YdLZau70JdREwLzka2+A5YwqDvV85SFys2aH369Pzz0liobE/OS1UdIija/1ucer0
dt3is9yM6cYaD7PmEjGFNZaNAU0Q1WZI2fGIXnGgUuLFI2/gUMT8mEdLzhGAj7w3HDg8RS+cL4pi
F2HEz/0tVQ0eWu1ZvYAoQTX5lOdXw7CHdp8wR9JZFMu1SR8qPZUYP81rgWrfEF9j4ZTDjtf2BcgM
vFUxzW+34k7AI9x5UcnMkIow1F55eiArnSbYLSTfjbxonNmCbxfKxkjP1PBhf8e+W/OtDM6wbMOu
2bumsCM4qfRvkvySx0++BoTE+dGGK6VnBVU+XNBEw3ywRwc+SGegOwyuirUo7GBUPzbd3hheguwC
PGCmJqLS+VqUFxTpNZmw23LxgNOFP4QHa3GdI2xf/JLJawS5VWTJWfkX9RI8UbrIp26nXygFeec0
AMkUYbjUkRt2GbWbOjh1xepifJX9wRRPOrlQjbDr9X0CaU9nsW7lnODK56m6YMm0bihtdN2rm1MA
Ehhqs0SBeTTcKHR18ay0V70+qsJRqM8VZt3IIXqnK55L5F5ouuj9QUgwztAXATsR7oV66RU5l0NC
QMB6LPt3HTZd+N6lg77REjnwusMCjUb34lQwlukpcpvoTiZRvlwCy2tpXU53beMo5SlFxWatMw7n
het/9N/dYj2J5hN02dw/Fcq3X7wwSyZVa8pfBiYfQwfLfkM5od5Y1gbkrbhLMV8xhYHz4szBs8j5
t+FZuFCoVREPKKWy+ZVbT6l4CRKsHPFzFrtdsMuGY+zfhzSFF44utTyCC1+7mtOTeo9Yp9iDQavX
oUni1sHi0y1f27YN+L031fDa5hpL91niyJ2dMVAd7Gm8N7Gn4SM5gl2mqUobteBLnuJDFB+sQUB8
u0ro4aKBaw/LmANaReoY+ZkZC5Y3+JV667JI3Oetyul3yxZmbLhx0bgKLt8ElhiK9oF+sovABUwb
FOL8BIaFowvFVN++xPpBh8IRSA8l07dti8a9QNq4gjYXbUpXOgdPxk1EVZDGr2hLkGXSXIPggXbH
DjjR7hra5nhn4l2qnEIUBnxfJG9le24vQsRo6eXZfkY7D/0IIFzASfKAVUN75FCGtC3X3o3iskQb
CHYjHmUE/iIqO3BUDKX7g+aQxpaUj3geLV7cPy7dqe5I7W9Fr5PoksDSUs6BZMWdYxhu8EaPlfR4
4MhP9fCUAwet+W6vfoVQx66XNd5rywsn/gCJAhOURW2IdSsWVj1787Dvr/kVcck5PlKM3+Fex9Xx
wFWHtkvpSEII3dvUKezunUJ0fpCgcZuvZJAt4+/0NdoMpV0gkgRLD5YRFZaWYBnunXK4D+E+RR+4
SLrgb7rRkvkHkQEWPEa8hqqqkmrI4k/DkUie+85XsXuADmt3Qu1JKWCzTdAgG91H+vPYrWkhMHcb
CsKCcVUv0Q8BtbixznWSHEjd2Wnm48hxvvsMmztG0SKKQIYelbXRyxvOSsU8NrRpsoJ+x6bESUZG
4Pe0ZFYJkFqMhjrJfwuC56k4gwBFPI64QXmWbV94DOwc8TVhFCtaKfodWSyCLUpUf8/aDsAYx+VF
NRJk2MDAJhlf5MguEnaiA6i1AHczzFU+Q5ws7O78udsshrL8CjG/Vh2Jxjoile6oudFn2iGLsSPX
53QxLNNiCu/8LnF5NYP2uy09VLQnwB5+0EcRT2JySGdk3dYd0Xel5oD2wU0qd7twmWbSBsQ8iuoT
Dg29edmuLu3TiEkOrEG+RpgkEOc9QoDFcexg8utlO9FPvGGR4DSIFzedB2VT2wjZoL3iwucwNGxy
Y5MjHJ2dGkMuhVjhxqVr8djjakU+jll+oTIu8FVupYpzL7xfZk63CYe3TZX43niZA8HP0fi0m1nd
oBj964a08mfend/eTcvd9tvZyqS3gjhyN7WEIO91zmGYrWZbfZxo1BzSW73PDtopvuVP0Mn8Q3VE
eGiDvMq/Z8JpV9iDH+gEoOKW/Y3yN91yRf/Tex0UB9poUeN2/0lQY7VJEFeLGq2vNmhdlU+O5GdE
yA/FKyol5MvMW9kDkycT8cY6euSUh+FEek9fcs1G7ku8TQW3hEt5TY8EozCwwbXKOG/xkW85+XJA
Qg2DB4+Y9vSleFUAoqkvhGRTGNws4j4aVOhQdTx6j0FMgOkqYODAlPGK0oAoT/yiJvUkM8rwTOaC
6YGTNepnUcK1Fw+uwp5v7EbNtcYPtT5J7U1qNqEGJJxtmCQaXmfeGv0jI77kMV5OSik2KfqjLa3l
adV1wCTplfocAbS1aroC8QvjJv5ezJlMZhEB/WDEBqhDkc1uZHlPack+86N/zxQUC86aCYxfOPLo
cYerd2LuoAa7o922GSkI8F31jHXjDSQpOuP4ho48NeYKxILyRQ8beY0Om26gLuIN0ZCCT76ljxs7
KtpSnPz8LVxMRrHpJFSGM4TJnJQeKnNMKgFyVuVZTT/K9KVsWvoarzPgafbRYm/0O76pwuu3fDTA
Bqz9ITxGDN22pmyz6AymMkeIhFAgBlVKwWx3pDMjV0gZKy0iyDSm49POD0l0jYWnLiIi58TqTX8H
Og79diKw1cKuEZ9gHPewxeMSHRZaV+pvTTymDKiYInerkqmQYSMBx58J1rt3xT19q/4r3xFw4uUX
86Q+xV/Bh7ov0UevUTrVjAq0aO2/S/DyEbet6wcOhEhsVvONwogaMimRzzCjYonDIHqCxoEnvl+m
AgqNBkQqthguUt5QfMEhgh+VIAjOZfEbWl9+ARFK8gVQNLasbYE3Yl2/Tvc0zzlaKALaOx3Ab7yq
+J64syf6dMmlxtVDU2RYPkiAA4M5AQNsaa0ITpN/xw0lJBq/dCE9EpSMqDvExCHv4+5Olh+66ZCG
qJ1puqzLfDMJ1HU6FypYm+o2BzQD3GEFDCWrydZgspScAwrB6gCvWx6pS6QHfEWk33BW7Upvofcs
zGt3IhCCgcrSxMyc0jXXwpY++1+vYMafTYc1CY2lgtRYVeSf3IdqNBaiKpNLALsEfXfG2QfIF+Sk
AcNwzhyqDK9i+YiTnlNYxAyGNj8lsa+t5g8Ms5xvzU3PVPMzbE8R5w31NCUQUgpHPQcuUrWx5KC0
NvOAUYDMs+QJXKCF8KU6hae5tOtaxEruRI5HD3UbvyWf+kGvNrRD1hIrxmLQ1/dqedQhNvvBJltM
26upAD5CMbKXdE5eZMsyPOPs7Qam4rRABNXgb+SJfywcFoEY9YS5RB9Lov5T4aBno95E6bzYNH3j
RM+5tnaTuGMQFC6hTmdzWoPlJSPpCAB56fEVvFHPuA7EtuQ4C8+JwA5MrbYeUfnvQV5+GScRSIiw
im+Ls6o4tNuP/HE6kF0ReeZz0HhD82x1bwJVIYdCxH7r6tjeCndpHfaPdNSPC5wSlRMuYWq4tfKp
n7onRvgLCgj1OuiEKD83OGOOxiGlTl5/Eu7E4Sg/qM3f4KP/uNks14exrAUF0dKln6+PqMSTZrTa
orUGbUXCH1MUyvPlvL0KP5kAbMZD+hFjEMHh4hgfCw5vZEQP92xb47h5Gx6y60gxDlkQ0u66cUvV
m5Ybgpqbo2aBYBu52gqPGq1O6nGHsdOZcAWbzhAGlFN/ATKj0I3Gu/g63LCKMdWes3cey39Z/vzT
Z/1p2x8gQWpSxmftdtGJheJAKjx+XOUJ2Qm5YhAy8bXx4XPcW/io9b+51n8UfC+vr/yPAPqnKbhY
D300I7bg9UnUqhmz7UFanbg6HAsziM6uvEEWmx/+erFQ/1BQ/PS6PwnNwyQhMl5Aswf3ATXVJN2n
MJMXdPCW9lLqGc6SdiR62rtsk9eBJxIW5Gv/ZO6UrSxs2T2FKybw2qGjJLmafqFIHUEkP49vdHfJ
/Kyw+rPx4W8jffvzx7v/lyLfj9FHXTTFd/sfy499FOVUR0HY/ud//O5v/+eC4Q2+qH//8SEI6t68
tW//9pW3UTud3rKvf/6Dc+pbVH+R+v7jH73Pf/4D2fz/hMCbv8BpU3VNpDCzRF2mTBy+mvaf/xB0
8xdVFi1ZUmRkfYpmYaD4NQRe/kWR+B8sNg9oborFvfBrCLz8C1R7Q7GQcHPKgvD9j1/fG670KSjy
5qe//1veZeciylvA97LBi/zWbKDyuzXpRxVros4la/X3RXapqkItaBmbRkAbVaxLHvMOuWQc4N3S
hv0kmQaAIsZk0SjtG3Nknex0RjqmcqsMLHAtA8+Rc3mL6U7q3wrqExnQANZF4q6Y5WMqNzCp6+pH
RaijVBNHHUXPCQMwNQY+1yCcHLRdLXMSAcgmN+Nl0IUHQ4qvbUFbu0RkEsS7uTTdOpNpHOxnk+Sv
rlx1qXyBzKMyq4tSwP4hMAxLAGLrWiGkqETzZA2tbxaWD0UNR3hOOUvm9fxtIIvqlPS7LgjB9aeR
ak/1GwaK9A7GfiMKNwWTW9RFjs7cQmTkGAMxG8vS7aEU5ORcy8FDCzcmSpL9IMnrAR7/xGeSFFdE
uh/CBlADJIF9RcU8qZeeFlQRH6Ouu+9n/yWafBSvEnok2tnok0bhbZRY6Jj5l/niOVIw8BrITlvw
Unl4qJTHUnmLkMNmjfShDeJpyCvKMEn+njUmugIHXTnjulsmgyyTr0rRtHMuSU44EJ5udPtCQX1W
Qe+wBvXUKpI7qy2hzQMjzxkbBfHeRnqvMvWIAszms3zgdpowqUWeLhuOMkbPBhL0upGXAelLFLdP
vh65aUExV0noc5TvLto1JuN+M9CJEn32daRSBaJUQd6NibXTG+DR+Ci6gcQ8U0Cig1i+xjrSVqad
iQ2pQlTARdatFOYVoym44exf4wGb6YxkgZI/H1FSVmBryIsfIHIF8XBn4WPws2hXJamrdqhgq+ka
amC1GdgpQDCCMduUiuJMOmJWvspyjA5J758JijdD2CNCsdfLdBebSEqS5Lsz6TIEfO9MaAA4BgAb
hLNBxkyXVh9lKJ7rzCKIhWcF6ZOtDrBHhOhgNi0Y10rcTfVNDP3nqe7ZZ9PupJcLfxuoW1RDvxsk
TxvD/RRMFz8g2GWUD1aG5lkqEXqNs46vWHVFAZpEyKctU0ZPcjR9K2EF5nmGT8kE/DoEnHP8Uxfi
CecOgGAOxie2pbF9k6zuuUh1HC7N9GQF5YcuE3LaeSX5dkLzaqZMMpWKBtNzbCAszYV1J+f3ihV/
+Xl4l8wNPOpK/jQDgzwHPPZT8zrV+M2GsXkOIzVFQQlxcxiMZzViZbAK/VlP9bMR8p0FpvXkxxTb
wUj7XmgqYqulUlvlWXYzhfleBMTzmzX2v9ex365brJp/XLUwydFtAqpE1+n3q1YwSEphjDXIPvnF
jyjWIgAs6fNfv8ifLY2yqMi8Bsu0qPxUvRdSX6thyYuEjDmLgtHU8PjXr/DjAPAb+eaP1RdkFbsD
+Pk/unLmNDAbvVckDNHyJdaF4zjGJ63SDvFsbgvNstMqIWXPwqBbqyu1tq41eWpWi/LFypM3I1eZ
LiDoWxkjUccpc23B+tRKNGKCUezytPxWENb9eNP/v9WzO/IV/+9bPRk7b/Nb8futnp/4evt1P9fZ
TTnCgJpRCBRAi/vrVm/9Iuky3hdTMZUfdcDvtnpLXqKAOB7iOV3usl+3eukXsr4V2qiyZCx8euNf
2ep/rmuXe80QicThjYgKAs+fbueyGmpdaZHiJczUjLm8tSl7c5H3z1ExnCUAoqkcbdQAYYNPvZkQ
YJcBjlVn5Vvr0fn/5tL9yRNsWj/Vuz/ej8LbUA3+s4Dbfv8Mm1YVR8GMsKKPFOTvJBYqQBmDoviw
MushhgqSCO1BCtpnfaYvHkf7Es9Ahh0qq6udJI43NaGzj2LBLOJXidQtoxiJ6eWIi87dqBq38nGA
iP2hIce1TU9WT3ooTlohC+He7hv6PYUfwSez4DwJcbTpJ0GAqY/iVOiKm0wcXkFxozUTG1eC6jY6
9wOiX2WIkNK1c+GIUf+qKNFrLxhoHRKnoHMnjoMndMKuVKyDSTAf3iKhfgjidi/obNE4v+P4O+gG
4NwfCYf9AaOKf4gjjrcitM7xO0BOJGav/kifniE8yUQtDb1a/S7VN/ZlLgSOsZMEC67BEZabL72I
/Mc6h8UxY9rUIlwM0PIQzwICnNrM2gdgdf0EeU1NU4GCSxMRFGhPTeqliIFk1L6laBC55nVofLqU
FxMC8s4eK/8pze9nXJIjY8NKX4a0uwy9roBtSxQYDw0rbXryI+yS5ipnAi4Kyb5hgN6jVpGJ98C9
lHKerBlfK84YMVMnhXZcwojoKOhwc6SCuS7tHEmn6aCPqPypyZoo2ElSfddE0zYn/lifvCIJloKR
NLviUzA/hxjc2pxNsGi0Q02cgtVc6thwpepRni/WuFy0DBpyYFHQ9XVga0LshXgaFRqAOl7pEJLK
HD0WEfeAQuXATupr8iWE2xaCW5+0e8QDegVAPqybhryw8lqq6VNtFgPpb3K6mWblDa7fUazoIZVq
cy7V8ZI2yUsk0FeyNBwpdY+Mr41Qmg60XrO5VNaq+lRUyIGbuabx13AzJcPI3i6PqNa6ad4ocXJr
a+S4RjGsilokKDxDexn4zCHSe0o//m3Ntcxl1JYp5R6oKPQXpBjNO9U379ol/kn7rrqXVsOzVgBl
BBLRYfNMFPRQVx/Xa5K+x8ucZOjcQco8v0Fhb6KL5H0M78r0EWrXgS3eoHEdoHcW28kZYTcODW0p
sV0NLTp9JIJTqrg+LtcOya+G1ArYVNr565LQC8t8a5tjNTfnEcpFCfOq4PtKDpnUPGbZcJGzD9VX
vS7BukI9p8xgNFFjcuaOuPhjPt8lBsEOQ9fSLQ31Q2FJR8J1e3XBFzGqj94SFRR5d1MyOC/C+5By
TY3mPaivcs4o0N+ZZnhnLOlw6n2sWG7NHyUUlQFTT4X862ziobj3rdsoGdtE/8ib+6VJ1l4MyKRy
sNwEZ1XZGRlIjOVH9e+Iu7yCBCA+GY217+Twc5APgDBUwt0lbkBfeo0E5Rx38quYH4ZSXEvtzIBQ
tq1mEUyaR4X0iKQ8tiEBEsNKhYAn6IRx6Lz/NKj51BC8FRgphnnrF6qI7j9EvfAe5yMdWBqbCkYa
ClnfvCqMCZTpQQzwTgX+roX+xVnqoWd4LKL29Mub3jX3tdy/tiEOD56cOaZzl40vVtkfw7hiroVY
kSDFSaOJhCK/fkwwx/Yy4gCS49Kk4KuW+pMpVDTY4vZdmyfbB6mlWUxDi/e2V26FIrWEx4YPuj59
hhOKeciloElGAnKXxSkz3zQEsprxaekPcUi8YDA6YvIUqEQUYxORiKcjlqZG1JeQlW1In5k5of6M
TmpMqJzV7H3ENwG5hE3LqL15K9T3jOsliTx86qfvs6xEClDHk9XUXq8OwI5KAMmkCZZ6tzfLYS8v
wke1jF5l2q5SiaTJSOb7RoI2Z6DO7KW7CYNeGUX7vJ1WRVC/CSo4EdBDY1r0q3BExRnNVNTiYdbP
A53AVD+xvTLRzx+7pnPTzgDyF+zFqkZLBSN5WA7CAnC/gRmtUb6bgwWeBO16lIPKtkBbzbBtzPE6
quE+jqJ3k8b+GImXtLYO89R+6VN0AobtFnSpy+aQcytlHHdz8jIRIEeaK9SfjSEeSpH1PBJVLxgy
vDRjzqSJIr2OkwvhXLzUth/vclC2Ycgcvx/0U0vrzDAgS8mN5yOu1bnTtaC8Wp3/YHKflxlugYTf
OIIBS81yL2fkJM6fJsOXtLN20Y/u366s71VlBiyZYAe69zmuphYSEXRcQgfpNphQm36kiLj6KVqX
/rXook0zqW7TZtsKFZeg6p7RwjAbD1qcOyL2grINAJWEbj1fgupd7IQSERgjlrp1CkP+TpjyGMlX
qlXItEQnwbY6yYK0UnPrplZvVq9uegKDl30ue0iZak8VaaRIQ33GE5IKFToZHMXAUskUQ7IiO6XM
yGT00bozkstFib9W0VxldXNptWuovJWgb8qyQl7arVTZ2Ih1Ckj0QZUhwXDYY+Fk2BNDIEg5puP0
xJe5yNJgjIMNGjRvVBungstdYYikDCKbUjhUUWv39E0ii0VpvPqsSRG94qLy8lBxTYV/ighRAmIa
kjvDIxXV7FhFuhp5+gIFLigsHln66purXJDBpDFBFGfXZPns4UHGPDNTjPiLlovGgzmiYu3HF525
QtlBokxoCoS3sPFM+a0el56D/DBFL9EMJLBA+NTTvGlfsjJYa7OF3G+Zz3O4FN7bInWt6aEpM0cS
76Ixc2N0IqLp6ep0ygOWfG7NmgdUwSXfflfm1cJRrMlHHWG50DxlJhR2LlSUIc5QmQlJr6mFiDSB
Gv5f7J1XjuRYlm2n0hNgglr8mhmNNC1c+w/hklprzqlH8Sb2FiMzG16eWemoz9d4qEIVEB4eNEHe
e+45e68dAo2paCNbvObUadL7OHpWGMJLqPASyDqliFtLu9O6B4UpVU0m2kjPMzExdIdIxrkLQ88u
u1OmVwS4e3aAIJbfWwoKgEBNu82H6i5nhUp6VJrUhcXAEioIm5h1RxWw74jVnlZOK9LVrQyS/AZX
kPetdM2Fc8pxdvKZK2rFnVCe8+4uNAH8b4aIEOwnORcfVB/NsQ8CVojETWi8TzMZTFZIzNRdjeg4
XXwf+fhrnUdzhmVNwmekvss+EwRUHLFOtzbK2WXms9zEGLEPaQFZS11DRNxufUCqYnyyKqJv5fXE
ploo1bHyyfjGj24ZD104AMqggpkoSH3HDy10SvXGkAynxUsrImzzEsMtOmHty6WtyoEbJrWTscFS
2691SpuqA4pe0v0J5bPAZKPt4iM9XSpCbqD5AQT1TtcISiZSKoP0PBY3uFbogehR43ia7srxZIKA
rDruxmA3CJj2TQI38JGHDG5YAijMcL0WbOrCrCp6tWrB6agCGkNaqslwsiCIZIT8mgzfuhyRpFxu
1RhYRBjaGofbYbz3kq0ZYweiS1NOdB8Jl6zVZ3GWUyVP5ehawklAtZC2r3V54xGOaWWYvbGXTROo
I0r+QgFJ2BMHgJhdworVQKSiKC0Zu5mJjCGJ3L5WPKipuPQkcnMkfznpyH26GyN71ZW3WMnQ7aLs
axuU2rzn2gnle10O7RTPv1GEqwhza6q9K1O0G6JtTKNLxKnX5rz1ZEAMHzk5uuvKslyL37KEWa6V
YFUvAzpoWSuu5USiKdNkG01tD2mA02ikjVrgjI6i+UyEQaz2XAtehDUy/qzMuxG6hiWn11JI3z3h
WWuET7OQbmKtOXuc+xHWKwRMYYFuNHCC/3x2m02l37oWhmJKOhmPFgc3/VvPOBb9IuwaGQvghkh7
V7AVB5XXj4FCf9PkMVRFoX+uiJxczW+XkWs9FgwJzbLOzsSMkgZow/f4z+/lp4vMp9QvIpMubbxe
H7mIUuDLVl8sMklL7fTPF5Hms+z3T+zrW/l29pYalPt5hjhcAzdlfpaX8HkOIhat2eTMqcQeXYN5
U/Bh/DRV+uHCc4/ry9sbJMHXC2r/1VBA37+1WBl+eGvzB/SXt2ZJHCdNXZYVmhT/coXWbKx6Cn2F
0S3piJjJQiLPl6yKTrruH5Qf0PXficK/ugZYVP/nct+mZJmWi5nMCQyJ2az/C1HEL5qaOTnIjpUB
LxOXFGZBhKAolJfTT5f/29vly+XnR+PL5xm2uqAOBpcX3JnKBL3iAl3QXMWbbouggYVjpm3+3nH7
t8mc0g9XVWel1Jerir2o1HHCZ9yD4Q/daJ1PUNlXTG/tytHrHb6RssY//FPam/TDl6t+ewTzVJ3a
vuHCs/dqDtFCuIMn23Ay8qe0zQ+30vwUfL+V5vwwtIO0yZhu/evbNEJx6qYkUlb0t0eMwoj8IUgu
SfXbJHbz0e5+YpjN07d/vOK3p7/3h8TrUh4PZLe3CEM32qOx7u/BSNjKq38H9W+Jt/us2C3+cMVJ
rhkEYH+d735459+EIr/u6q/v/Nv6IDd6Z5JXPb8OwEmzjR/WgrnAK2+DHsUGgJvniRX2YXr/4cp/
9w1/vfK3BcIbuqETWq4s7LDcrFvHW0nHdj2iD5/XpH++2k9vc/46vtzHgTWErPZcbOh3JmVugk3f
i141vXP++UJ/2+z8+rbmV/LlSkXDsFEp+GKRx22sh3JWRa88KGAEDdgxAi2mPrb2w9v78arf1kK9
qZOhnncshCsSrFYFkZiJD11ZkBU52/4t3D5rKVr88G5/+hK/LYqdqPZ5Z3Ld2WCPLt9mDdZnhypr
sCaQEPjD9f6uANAAwioip11D/06dULVYbVohZT3C7yUihYbGucNgewEqtYl2hGoRoYI36Qa85E/f
7PdFQhVFnetaloUaRtPEbytwlvtKVPUVEt5HeiwwgIMby7YOJeQFnM3Xn5YIaV50vi5K364nfVt7
vbilryNxPTIO7lObcwp08PiM9mz5I/nv+3L061qSYhKjqIqy/H0BlBuGu1bZzd+jtM6vGbm/xUP2
8AYWaVEdG7TzVfTTPTu//r+8P8Ww2Lo1Mva+CwDMNAmbWBx5Uvb6tnfiA0FLV4y1q9r94a6Zl5Lv
V1JJQTFERLOi/l0xK+jB0KqGyNNP5tSiuqXvZK2bVw8gBio03Il3woaInn++6nzrf78oDGXNQOag
mwSW8vMvC0E0qdVYez2ywm6gL1XQR+PUjkFfFD+wfOhZ9Pvb/P/jsd/FI/9+PHbz8vryr7MxboA/
Z2PKb/LsCLAU8KYms1Sesj9nY/xIMxn/AFT6NRzjR3/KYIzfEM7IBrM0fkWXvs7G+JEEltNCrGH+
Pjb7Jnv5JxnM94UbNY1m6ggPSS9QdPUvo96q0YfEHynrEONq63IiLDQ+lKt0E7Lvd+FS+whvftoM
NfPbvfnHVZl9GbwH0Zinj1/vzVGup4FwDIA11qErN2P77t3F7R36vmDmjmA+bcuFbubHsL1W8l4D
+RUUBzk7lvkRTApsw12/Sw65HR5b2QFfADVl691J59qu77Mnuu70XT7F68gsYp2RTe67yJYv0Ai2
QCKgoa+V4AqrSk1v6PdLYDKvzQa8ibbHY72J7ytopwi/NxIK0sW1e9UelD0kFVN2omQf++TLtq/z
hMBi0mMtCNJSEJnnM90qPqYEETjYTTfJjj5XsAbQPD4PMy3EbnYY6vN7vSKdcLQJP/wYj8WthNDO
jqy1zm4CAXLAJm2Xd1Oz0fD3I7nwZixIjDWxuiEaK482KuwLsMS3CWrjg/+gLWYLzYpzP/9Rlwc8
2zbn6XW8lcCDDGuYUFR1g4sGAt+5sTaqA2lEB/LoGHKCKRtemY6AuQ4W7V17jzdcxwJ8TTZ4WO+L
W4Aom8xtnwg2wBqEiZRR1rolu3cTvaJ2alxOARLG9G7TT/N+iNt8qBb0t874KQZ7GN20gcZGogN4
zeZ1uDbmkkzcblli7pwV1q1y4wnXAlxfSHjlEkAIMkDPMT+Y9TwyqMMJo9z2L9mN+okMFsNvVC97
p9gDTbabhxptEPgZvi1hiV3jgKGePVkwFtrbsOK7VRDQXxoAiUSRJxssv92btadh9iy75WvlQB66
9a7pQ+KQEYizqgR2REQ5oRlU4UThYc0fVnyDIEOX7Uu8O4FIXiMvWasOvUT1U116OeHnME5uJBcW
1Wo8lIdk7T9na2VPmwSQ8eCSobSaX3iKsJ+I+0W5zU7zN8BUbi5XNkpiFw/yafbaLeqVf2sc+hdU
/A5h5EA39ylw6hrjLeImJKD4cuyGbJGF/KZIT7qCsGU/4vmg33+Lgkj2V6G0N64GlUGNxY2G0j59
Vp/8i/wuXEm88wGmzVRBlFbCiGEPlI23Vs8R5gp81PDSl6YL2nBj2Y0rn/RbPMNQKY/6Zmb/JtYt
M2IwjNkDFggIWcQ30dW9IYK0wt/OrIHcQqh4d8rVumJbzh8x/MG+VZ+gIer9UkP0jS9HwrznavnW
P+TkesxowUdIqzAQ1eQ1I19+adwhogGd4udPFR5sNHrFEsAoaSE1w4H1aLpWtJkyxhC0iWExcl8R
NMOt6l/pLBSxKzHFqlxVtXPV/kUZhWEITW/ZfgiazajCQFNr0VICC7FWUrvjZUcbiVS/CV4MRklQ
I9E5zQ5a+RLIpyndpsleQDWvMEPFU7FlQBNdQ5jxJO9NN535WMvnXt1nDQZc620Sn+XiCdkg2jlG
L9KhiTeZetHr21gsF4E1I9EP6s5cF1fvUd1DLx8ssIH7EEps4hSJY+iLGheXm+nrkeEizsl4tvOg
Sk+xF4Do6tyot3MQvMVKATgEphYUT+4/QeRPgBRFuyzcAUbZC24WEa9F3sNRBGSH8wyrHjOhRt+b
I7kjrjI4dX1u2oNVn9TBJgBRidcT+mhjzaC2gLsuAYNSrlVLXvxMq6uFx191yn9UNvy/Jo1lM9ep
p/6pJMj+6/BSNf/nv7OvlcEfv/dnbSD/ZlmmItHhs5C7ErnytTagGsYWIBM0Owtov9QG5m+cAywT
ERiieFmWeSF/6mb4kahJmoXUhv/nN/8j3cy3w9W8S1viXJogxCFG6vsu7RlRGndiPZ/N0yNESxbw
1DH31iVyxYcfOwHfjjd/udpcRH+pVw15iItx5Go+YS5LNmzOAIbtuTngmPmZ/LEK+du3Z+ApMCjP
0NLxEX+9oCwU8dT4DZ4vu9h3CMWX8hXaiJNtPButiMExdj6NdPMfrRC3QgBhnOaypjgVa3rjknh0
TDe4VvhJgkvQOoa04cDVBhiLULCMczPhONuxGeZve9xUPxx//2qz4RvixuFWoGdEqf+tjoq1scu8
BgsWPOqFtSBNZ13byDbt8TKHvQlueCQhzoKnTmDJwriBV704SI8N53O2lyO4w8md+YHS5SNgOyVa
yvH5N4IV5jGN8x5UG8iB+WZ+t7htcdeoj0xuCEfswKqRMbslSmYGwYPhf9q9Y2/dJktOwD9aI7jf
+Da+HGd+3R6SjCRcU5CTK78Qfl9uD7FXx3AaOSECtqPmm9qZz5d5W31kH7UZUCbNai7E1v0R+pn6
MqcqgnFE+axqC/h5u2Qj2vOuS9k28xnDIzMz2GPyFh6TU8EJ2HS3+Yv+jLADn6In36ZILwjoBoHG
iBcWiQoonTmGvx9TN3gfcI/hSX0WSRqAPApRFwAef9KUvyCC8HvoQXyGBKS/8wJwrzlDbVe1K5tL
36RdHDxCg1A/6n5lOgEjIASnz/3EDNoBXj2Odi9uRpiL1uzB0+YUNGQniKggUmlYgRf1QsdbLB36
+Mbod+pzoi6oCheti0iga5xxBAMC0WDVH2fvhHakBtsIUCgRj5zZgxi9Teg5oGVZdnwXb4vTtO/O
Hu4/4GcwGL1tf1fy1+wCAwh/P71rP/TzBMF8ga9XaRZMMsdj7q8l/nHsluHGu7QGjtCLRLbS7Yz1
cbwnadU9MoLdisvxvi2OfvZZ3sfXEuOwjYGc+IkZWfWJDz00V+m0rIgJZ55KTPGnyV77kmoPDSCp
HR+cF29NPLf+C987HjpoPx2BC/BhADawJwHbhCRNaaPOruXU3+qAlHSnKIj0XMepq7eQBTciCiAM
zuiwIEh5r4yJdIZi7ySPAkMZkYcsZNA8fLzC1qKGK+6DwKYWpgY3VJsYStzrvgmAi4JdfYHOzj/T
o2hi0Ab8qL+ml0Bk3kboIBom2rhps29q18+cprYN8TwEjnBiFcWbBQyWAgM5Gvxk7itoFBYkp1Ur
4k8+m/3BT48IFEmeVEw3qQ+1sYPDZkgLq+cuw1b9xqeOrTUvjgAiwU3xnL9oG9GZzzl4+UF4T7t5
EgFwl7BRV+bcsOw+05zyjmHmPaxC6tX5LyQvwB7OGtk4gg1RyEZ+cgDO0LjEe25UkneWKTyUbDHc
lJf80B7GD6x5jPCgN/qAetu74IY5BF5Dph/C0et5riTyMNK7grKXRA5boCQX78gyWlOxnKivB0eG
Anco4eqppBrxSIKW4ykBDtK+q9w0ekgcd/vS4NUaKohLjfycaeZaI2KTY0cFoea2Ew+NjZIT6AB1
PpGdPsUjlj9JPcm+W66QKFWqgkTn6Bm2Us5Cxh1ol6F0Bv6QYflKnEX6yMee/HKhDfvwIxj35hnc
cLfDKT+5oFd2xQ5piYkIEH53VC3kmwD7NZo5sqeye8UpH+uZgMfdtSzup21y37+1bxYjdc6TsghQ
bDG+8w8Qa4hXnaixxtsRBUGZFx7JPCzgTjeckiRHOODB32bEdF0TkkxQmsNnRG0fnzGjwsyQ1y/d
AcuX7pruVl4LDvGLdnAtFgPLQYWczyUTo7qHXhwdwRsXRBimHE9nUojnv8rU9aMa32jy6CAE0YTm
PqxBjA8sJwFqkyl2qvEkeZw/j3NIeL+Li1vfOunmC7fLZAciUrhz1t6R3YAHnsXJyeFNVdv2NnvJ
XPnc2LB3sEmMgblUS3tsHjplh3NFXSWH0k0fsre4WUTAJ6K73C1wFN6g0FH37U108dfeVT76J8Bf
/Wtv8D/RsBEfZh5fdJtgTCUf5wjlr3Y5sHDTQfMVStLsd8Z06GykPiZeYLi+j8VWc0RaajYyUlVz
CnGroeSMF9ZHnd4Km3ar4pdXSBUwrUsKQYCzX79nrvKicjKZ53a4f68AWhhcdxv5DJzGKp1pemud
GUUVOwUnu37kONavtWwjEEy5nGtrjM/IOVYj8DfOqyA5zT3HD5uVOlpXrucm0/O8u2bemYeDsMUJ
TgVohPpRXJOUe7lKrL0pZKLbfB/wgJir6Mb/SE7xXbmdTecYT39RgaF0sL/MJ7kMuuVyZjNlPEmz
VZyY8PP4weFsRfS0jdxxrdn+rflonmKUAjY6mnovsP4A4owc4HIvmCZhkIC1WXJzjQ8auczDqYSD
D0OVZEJ5SWisM7rVgUQdUrkBiSjdngN7OB+ViHdAegCCwpzPNcvIOysOsJPmBZyCioMKiqFBktyl
zC6oTXj9ULPmiD5tqT/IM6es36MtWEew5GcwKHql+NOUgC9292kJIcIWkZ9aa8YTYDHj03xSEVcz
19haEcW4nJnZGofTXCDRcm1mhxKNXXwf39AbXgHegw6yM1ag/G48bNq4jTUbJUYKEF/7pRJawB+J
JJi9gqO1boLnXxLeMR2g7C1vYvR4NSqxHe3gPDiW/VoFUztw+CFDeKHQjJoQgswkQq1Z4logST0y
Nx0GblCD8nEO7wx3LXTy2/xIdLt6CI9d57CLeHwHNIQIQ9EWUA+U3kFeAxWvJBQK5RTEWIl4hrUv
rPTS9sx1rp7M6uFmttPOsZgWnI+nmTEZSGsWzkLAoeMWd8q5o00CleqFLNVIOpNjZr5KuMai1sFB
qVdXNXXjzBVneLK1UfiL0k3N5wj+9kGxgZXDcqHOVm51lqsng30CfB+b8bgfudZCtQAALaT7hMAT
sIgn6cN4USAsAsdeIazGcM3rS5wmXsz29mchsytYhisInQJgW+Ir0bUNCCwX46tnN5TQEzBDajXM
/6DNWYfewFNs0q1Pcqqwoh4iPA1Je/Bu6uuQAkYgcQZIz6pkrzAPmn4aCoxEbnsx7yX1vpW39NvA
B3s2CwqkA6LAp6XsGOwi2RrEzCKmrg2EQ+E7JhHzR/h6Zb2vpQuektQ8+g0t9+bQC4+yfkmUByN4
E/Ot7HCrD05+Ju6U0IFwqTa/kqXCNd6sRQGhdEnEC4Bqf89ksrsHJ/dqOYrT3Vf3gXpbSXSMQFJt
5m0vdd6QFoPMXDZuuMzuhTtxTVeMInMVXQxlkTnlDqB4+AanIgLceaKQuy225kJZAmQaIDcgQxtX
0Qkxsm085DxtAIfZ2ehtgi9A7LUdPoi1tvt5DUeqd+0xuFdOBhPHij/EtWDsRNdgY+VtTFdJ4KnZ
iY9kR2QP1ZJm6mEWrsUkN5Cw2Urn4H6mIvgtD1tEd86O6TdBQSlWzYHv7+nLSfj8e83+1cL0ffb8
eylP21nB4inJyq+kgS+lfNGSl5IKMrN1ojthQ6yyW/nFgxzIjrPqnWlXPBFymH7o6EOoujIH5Rjo
xIAyEjz+a/+ALx988D+/qr/rhFuSqUsSsxKJdv234yC6W880Iv3XWQowKaspbVlhGbxqF+vTchqm
UMbmn6/5N2lsnN++XHM+on75JPzOMgeO32hw/FVJKxRePG3c8QaICNi+rjqV3EwdNrPPqUDwxg3E
mWtpeaCxgbWnK8T58/MVs+/h1PjhE/nb70lF7YQ9a/bbfh9b8dJ8oUgNClOe22O3hoIvfsrUeO1B
2WeIjbegSl4m2H+3KIzztXcMV4NTOAa8tJ/PuvOk5C8nQKZoIkMPiaOu9G2yXYe1KQuWOksykg3+
GDrewQ2GUmKFbbKkGQjYvdusAwDjwZt5b4JEXxDWvpFcWqxuf5V2IohmZJxoBLFUfALVEW7gxOzS
Z4K+8i3tdCtdaqhV0e9kjlBD7FNpiaKXvVcB0fLkpSvLv7bDcwBbeu89Wwo12ytJFxoJXzCxkd7q
4UXoAElz/xpPab5qoYkqzxNSHdjaOT4ZJ8Q7ovRUmb4L9HcEvEJKpd6BsVpIHwWFC6h2tBes1IuG
vh71fg7E0Ab0um+3YsUpvtiw6OW2SY56MTJsqAiSQkVpDxhg5gACI9vg1jxbtpIcEN+dJGGXQMrE
RU81j0n0xMVpSPfFCztWDVj3d0CrULr+uDAv+la1R2SAdOzNFwLBoEvawRspfOJdeWCpxnqDHwbp
M2LcDW4S/RExpWk5FsgxcRsfwi0SvkBaGC55pxNFjjbzcYARubynbhHDFWbLvBlvUzqLnHYXEkwO
AwP/A2Be+t80IrnR+41WrrVwAxobf8LSx5C9Frb0ws1TQJ89JpIghF3FaQTQYr4HFRXDPL7GvSss
4z3BCcY6Yl5AQyfYiXnj1AfmGA9xcWETC3QEy7ntw/Q00/uAZOaC/64A1UPnsaRloJ2Mq3BkBf5d
wwAGDumvSmIEmHM7QMm/gheCTzlCB3g7OfFeXaGs1W/F07RLMFzP52T5luRNuB5rorbk4jIftzIY
BkCuyPfezaMH6R1xq/RWbFRHmQcKCdBA/ZLvKCB88JMgyKFVueDrz+yrK2UDWYkA9QvOhuiDUGOL
jAXV9cqtom4hoRMPTsebw4EMRtxnHRcdINbojVH/LoYDRSBgEwpxuNUap8hxRnfSAkG2Oy6i4pRs
GKQBzo8PXbaH9LHDABHwXIjVSteuYbIuXufuVr1Blhly17mGLRv7mdOacsIgjnMxXflE5gRm6H42
suWWM4qb3cTlunn3XcZY0cYKFuaB+3YjvJIMrWEEXmINK5VdyUtEKMKe2Z/xi12ZEHloQ+nRoxwn
Ewui2JptlC3Urm+K7WRbDriwwg1OxVrjxniLCL26pzejQzWv9pzr4UGhspYeQxeA7ib90LyVCIm5
PWPCX1DDq/S5RMZaTB8Wdka82Ypj8qN1FxpkvK18YQFV0/8Y3y2bJ4lz2rjW0l0SPaTDLvNuouQR
j3P5rDvaeman8Kh0u6jaEuEzf/R+tea8Q2QQjT+7EWDu8iL8S5vBWywoWchjl4HWlhzw6ctr42K6
DyG4ENsMxzNEWj4vCPouP0UfybZ3a3+PW0J8xS4GnGyienz1b4o7qG8XjjV2cmCvJ1qGVhA5Y0Sm
rtMbYgL2QJowsWByREdqh/k2N5hQHgtpl3r8d04PMNPNLFixNoiQmWoyzej0pZWvEyIUZN4Gsx6i
F1Dlb7VbPErSUyq+hvFSbDkS0iVbddoqSna6W7+Ht0ygZhripl6n+3JvAJYLLi0qmHEnnsqNvMCr
3++E23Gnrmd8euYA5iS0l1sQ/M9+vrcIs7f9G1pp0SY/vpNN58xl+bJ341eSOVZ3uAWAFvEHO25d
8IkkJ6Bp4smIFp8dzxMn0838F7XP4cDsYtm6FBjNWnrL3jiV5w/eVSFwmErOf8XVCQTIeJSd8JWc
ROK+YSXF8Wkr+BvY8haw8fv6RgQxldvBbfuqfcKXbXBsZKvqMrr43Kg5ma2sWrcF4axv4xcGpx7R
uzcw3Tmq7EWi2nN3vBinkX5LeCqit6TfeJS1u+KAlDlk4iou43f4RjjSqOFc9NMQiOKlChOY0lZb
SG/Dkw/QKlz/0U/9Xz1zmZvf/37g4rQv40v28l/r6iV7+6hfvk5d5t/8Y+SiSbN6whCRHtD2JwGX
KcMfcgxN/U1HeoRKx1AthDrzj/6QY2i/GQbRq8xp+BVTxLv7PyMX+TeKWEshMsbSNIh4TGP+AzkG
pdW3IgdxkIi0A9qRNNNRZv7J14ow1APDqnvSKbxBVj7ifL7hciC8EROfwzB25Ucyeh3DVGNkx6nl
MtjpRLSsA09CE1GH3jaXAlx8bdOtStxT68GacpjUVvuZtaG5aUrAd0pVkxNdD8WhU4TgrdGDcgPO
gMaj1VFGjCPn+L6J89VQd8FLN43p2Z9UcdcAZQFs71ln1fQLW82ahMQ1VV40UwnRO0zyeAO4QNn5
MgaTWpsYVuKqnSNd9LdSaOu1pU3KOlAaCRJaIrHhkHBWBH2+Q15NFKPuz5QwSziXvqhssmGIbxUl
z7ahJRivqhcrT1YjKPtaySZQIFXANt5oyy4wX7N2okdbx+IGPwfMLCMOLlMvCc+K6cHzTWcdwhSp
bh1a1i7sWuQebZJuh0YiDy+sZd32i4bQF0OTk2PWafoh84PxaGYWYHLBLDd+DrSlihWIbRaJiKJm
TG6p93PSd+bvJi3C4JpjvSmtME0gvQBpWMRBLFy6gBQ6wxcanSDrtoH+SwTzwhRiaatZoUnknEK3
oYrGewuAxMb0kAMMGGe3gV7nGyEvum0jCqrbNIS3BH7ZEm8Ztdpba4ixbLeDhHit7mqauXg+TmbP
F7UM4UduAkMjQ6CWCWGMqnLdpZBZ2m7S910qErqUB5z5/TRIbxqrj/ZyUNBCB69y06hVsfHlQrro
ZUOEZtfmt3I7+kdPs+gImhmNl0geOJKnRRfK0DM0nxVZC+uNXE7j0UhS4rD0qXmUU4K6xTCh4WUl
utOlmMnNVBFUws+Kbt3XBg2STvcCO+968zVWquEcFYNFQEFA6Tz5TAaqlMW+blXlPm47fa+Kpfyp
xgJ9zVYnZ8QcGNkrdVMRLKoF5rr31MwVmsAQthE+CpWTemqEt0orSdC1yWEE85f7Brton1r3WSBI
d6aRakerl9M7L67ibZ9PUG69XtjKdXAdel91q1YyzItC5h+JOKnSEnIWdHAnzKilIxnXQYrBpoqn
ygkTNTmZkzRemo5kT8KOy/dUDCw6CXo20QOPM87rWRTgbfXqLDt7FY7KMB6GjwbU2Z2Z52BrPXyh
R7ny8rupklK4bHJBndtPFWW9Z8KLSYYSavjY1PGdJk4YpuO29zTHs7T4pCul1GBih8C0UBjvxogm
1HCTKMDqLVXuV3z7+H0ig+YLJCGiDdUip1lTeveT5hmHZmDX9KLaMdKQv9Fn9bPRDdJjUIMbjHU8
z1mUU2Rl4aehyBdL96s3wbRCsieVdhvX8Na7Hn5iWBc6w4LKihe5WYqb1hvQ0VupcjLn4qcOC/yQ
HZGQac+YtYjh8qpIU/SZH2SN4lGArA/hbxpOiuiLkJ6z86RkByFRTnzJTmJkxUfRMhAUo3wEhldp
m8xCbgKIh6Qg9PuLoC9PWk1Xo4mg7mAA1xZaa0B46uTiLMVetxL8Hom5xrEhV0tWNkM7mNGE9kyu
CjRxaaNl+iJOi9qWmchD7czv1CE4iWX+MY0aPUkNxiPh0GVoPnhWAAqoBR2bNL6Fg3pCzcNSYQsC
gcoy7enUGvoPIaTNkWvZdjJjd/KlF0ad2kG0zIoSjbjWKklCOJ4TRVRiouJJaGL6BQMlIQvqteDR
CW8smHvyVDZu7IkY3w3i4boQRlVTwYod9DYsmcuF4YG7r4Fla6jnxu8fpBDguipxRqtUcTwJxRgn
BDMNlMxRvR+F6CXkHsWrWDePQUYkDJ7/9ljWA09hUBkHUY83otIDrx6GTWKQ2RARMbQc9Dn+wjfg
eI4asUUevp4qxIBaJPEqTUptlegSRVnWxja+dtFWy1J2VBHosz7UH3keGOSSis2ZOL/CGVQGKmqr
TZuJujU2SIHS1SbFYyr7n9hI+VrTIdePUzhdkxZSXJG/+YFIlq1gLPMq9m1Fn05RVaM4a3loyrF/
E2MBi3is3RRT17No66ErYbVTnX4Ytae07uAqWko37qrQFC+G0IWuShObdWnaQkViFBT6lm220eD0
Jnx7bh1uIpWcT7Wu/HePUHtnqmNikBMr9nneIgvMd1AWxTXJxQa1VFm1IWlRQHWWwxQq55TvPHZK
i53H0aUO6HjXKcmqbofumk4dgC0WvG7Nitc3HIJh4xHmZuDqy8bsM6gnvtDSRBDUZWN66Wq9t42g
wRnjV/7wmqutB4+01AF11UbdMMmpSGXjCk9VqpuXPAhzYa2Vstlfs0Edn8uy76dtLya6vxUnq0Lf
II+hT9izrtx25ljdN9XY0J4IBK9zgw6y0iIVwgwlRJxKayP29e1g5Eq8bKJOeAN+RBJepBTWJq9a
mK9qKNVOHqUpxwNgfycx9ipxNVCMtYuhU9XAjiPfj5xAFGBeaAaTq8hS9o3Q0YXQc0gXC1kXscpb
TaLODt4ZNmJM+VNXlkQfSJ2WkbyEL7iNJ6aqBlwThvJ14j9WSgHno2yVNnJq7lE4uqb4LmpdekZk
ID0LnaV+Vn4eOq0Ve3eNL1k3veKTfhSGGfGeg1rugjSJMltKgvbZlHFlqiVY4rEwYwmcSCLxSrJi
3+qh4US447dVbwK/F0CcWaQyWOyJfZJcy14t3hWAEw/TmI27IvebiNlvy9DBMwz/IJSYPSehYWIo
tC0xHlZfnEZJr/ZNPwIC6ARhG2pJQrZaBtGUYk1f5VgEH0crajZdmeMx9pv2Q64IoM0y7OYy7BP6
54RvyTp1H3USkGNjDu1RA2UVK7ASFXMa3vuxQAvWZuFelcrxPLUWKNXYo1Mk6KnkCkOX38Zm0+/b
0jJxrIrhVhWmjqYVMJlYNAs3qk3LzkxIzHwz0munGpBMokSQL2JGNIkUNtMuDXyOj+OAWlIwKjjk
pkofmj13iX69vuh9E56jtJzn8F0cLmFnYbCYMFMPALqWgypGFyktsckLw7gdIyyhTTAot6Ygpc9+
orCaet64K5uYCfcwWks5E1ViFWLSZzXVOKYZqoVBYs5ZaAoM5yGf+h2UspRdVctMKMNpD/9fzXrx
CizMOiidBbUWGAgm7VhLXMUX9dsUb/mhEPXpVY+6+DD0MlRyLy3ID+wqPQMZHgoXX1L6VaxXyETC
hOSdehxOuUYCIjLx5KWTouYp80aFcm4g1UQa0UtQPatrj6LlKKWtf7VqdTg2Uw/0PEqRLI+1JC+T
MVP2cR6gVc7lfPqUEqzaldnm7CqAUaxyyE5TEDE/EKvJCap8PEZCr9/8OlP9R+fG/6Wwy9nK8++P
l/cf2cfUfiT/cq78FTr758HS+s0UZwOLgZxe1zg+/s/B0lB+U6D7Gub/5ey8duRGtm37RbwggxE0
r5lZacpbSaUXouTogiYY9F9/Rva5555WSZCwL7Cx0WgJzaQLrlhrzjEJF5UCaiTml//R+bN9REnI
x462tvICNqr/V8rn/h/i4uG74fUh4RajUfyf7CvP2rn/FU/hVsatxMYWqBYBBT40zp93lYVI6ipJ
EHRmc598csqUkbUex+4vFqWfXTxKsaNGrOjD6EShKPg6/HyYEbP5oFema9KJAblMOppeDYiOgRqo
Wz//6wb8Zoz0s4fgfLAIvCh4aRyxoIGjdwcDwGpTh+nE1ra+eUhbdQvI4zCzQZsBDQGUKO1mXue/
DK9+PUV8PDDLzmxSn9t8/vN/TWzGul3JKKwU1HW/O4U2oZuvB9U/ZVldffnzGZ7vyr/v2vkMeZgi
Og7S8+gK/HwsYUZr5VDK7SyIhBhUYem8htm9w/5ia5plPP75eL89N7R1HpM5xTHfPSWiGdqBcRRB
fGAUYUqrM1uvEU4W0c5d9Lc/H+13Z4e5PRDyPAKU8v3sa5CaLYVRW1WyRWeCG3dvcRKVj23M7nI7
ZOFfnk5e6F8uJ+0b6WHdj+jxvLuc9YgZZRDs4mtHf0lc3MrCKS6ale2OX9MxLnJagr53Zie16i/H
/t2lDSXvM3O0QP6j2f33Y9OvdobHQa9iqT0wm2PhT09AOdNLfyW57M8XFv3vu/MEkcvti3nj6XKp
82Lwr0e07+pgNIUHQnlIquxK6fOeoYnDc1iUGRDK9dGY2H0w6Zzl7v+tib95JX85y8jFyCfd81OL
/Dg834F/HdljYNgapyZxphUaV0YgKijsnfK+e+zI/zaf/OU80TijnuZu0swD7PruPNdksYUoWG1M
X9iHpUjR6XVrdp3Fyp5UXYKvqdO/jYl/PUWWcJY2GoXng79fSacl6jMMoGobujHNbxHSys/ZPtlu
EX+5j78eSgnX9dh0+hjD/fCd/zKYnSl3PF5/tL8Arwpqg+Yw9wYBa68SAMT/6c07Hw6QmMfryO9+
d7ihjYwy6HG2cV/plxxcT3RIek9ML3mr8B/8+Wjvb15MKgDSctqc52EuZPefH5WRvtuSh4QSLAUO
0360qC2tUz1a2olXYVUXT5NTui9/Puj7Jef9Qd8tOe2UuTCBUOAWJjoDfDQC0jOLOQayvI9y+D9/
Pt77O8jx1Fmazf/4+vOg/nySKhxZtEeeUJghSC5rUrds65rrkXr6P1xg/jlUhDE58hjXe+/X7mY1
NqwigZwti8NjZN3kooqi4T7Kmm7//3FWyAHwLdAwx6Tw81mNcj6/jLncQgPM+Q4GTX5ZJtOKbHIW
1enPB/vNLYMAiy/R58dHfAR/PliVx1nrNC6qyzwjB6aRCoWBWFEdT1K+OWDG/vJgnu/Jvz+65wsJ
xBTFw7lTLd434LtGp6Zqpb9dmkwa9tlOSNBKZBLvP384Ito6uDzPTk56Xj+fmduZWXdNhYMwGDT5
5XQR7pteLW9yAaz256v4mweRN1dFlKUYkKP3J5V0YZXOw9m91ObRTVZnb5UXDheqCrybPx/pN+91
hGIl5hsggkj8wz791ydgTell6sDnFeMysufp0QAXDX64Qaef28orMa5FILj/fNR3YxOFT0XGeGz/
m4rsslz+fDHrQCbhLEZJmMtC5HXsO59NHrgPLQssQ1a4hkvQgVDyiMus4Z3f5Cynx3LVzEpyTDh/
WUt/89TyczD24q6F//q+1DBp5K52SCk1Cn+5m5wG8lxJeGUgFvEF2GvwF9jNb+7vORwjFJFHYaze
W/V5B/mGwNHedvMa9ujwEha5yeSJt1uSgozJP1/uXw7HR8ljUoXNyPPx67+72kMlR8GAibwjSHMf
cxP311PXTt/CMMv/UpO+q/JZYFQMcCHE0+RL3sb3h0oszWajw23g1SXoiqFrcDg6Yzl87L0sTa5L
PczLCq27XefTkOvC/Gcn+8sveFfUqDGyXtcICDdqYNvEzIKYwCDNasQlvvuXB/ndleVgwTksASM2
66qK378+KleLlg2bmiYHJHDRT21P/lo7TV+7cFi+//k2/rzU8fHFeh2fTeZsP6nb2GL+VK61PQ2O
SQgiF8Wc2VsIoA5m1rHoyr8s4j/fxPOBCFqgh8tW5hzk8n4Rd9a6VVmfJMTUTC9OUH/KUvnZhjV5
T7Vi4N1jUKyj8P7Pp/fzUvQ/R/XPgjFYWmyAfz69VFVm6bRD9HfeIr0qvQ7Til3CFN/AEswPDasT
c/jIobP45yOfL9z/fkP++8h+EGMSpOuo/PfFjSXHgKZU5sDur9wbKwBP+im5Ac6U1jvr2enQaCe4
k0EF93VVzV8eot+deMD+2KNAjlm8/HcnPmmY0qsmbKBfUEsrxrKvCgR2ygc6zi0JEXMDL9Rd5NOf
z/vXA7MhFiz6rDaxkO/pKAwg82kB+cuYh805+6x58C9ozOfFyzwvU3BBr88B39v0cfD850P/vOKe
L/n50AHXmvYDxLTzT/vXd2dZdRNFeYyM0tfzg1pcv9s3rkWHR6AJYa2d7/5lzf317RHsdCI+Oj5b
HXo7Px+xHP00i2ISx9tZrclupVtLnqc/RX9bgH49NT79PrUI2Dk+JupdYb7MU9u4TkeOhBzbAGy2
ozBYtD7yZMILyo9OmZj18s+X89c7qXwfJQRVHiXsLwVDRP+3JGVA8/As/uOQWbxQSMaES7ujS43F
3hjUfznmr6uEOtfKfsQn7LwavVvqI6JI3BJIyS7nh5HN4Rd70a75XukUCJdUzXFys+wq1mr8W+Li
7w9NvcJCSF/nnxSqfz09CetkOHgc2pt08EA1j7vIrnBQzdLu/ThZN72F+yizQB3/fKFRiPy85vPo
EqJIkqL7DyMk+OWt6QU878mKcWuXdslx7ScU1G27oMBeYo+5N/+H4K4Ohngf10m9HFdvyj7REzfz
bUktMeSB8+p3glTOBcOufyFWX2NOtrjTXD2j71vtJJtL5sBjeFJxtWDYdDvl33mqWch8VWk2nPpM
VdP9AGm5ZjYzocsParDqp86XNZEnfslsNbXWlU/DUBo8De6IKG1hvopFLnCXSW8ncn0yeLmylpft
0OT95dRl2r9cFmYihyFcZsN4DgLwZrItTE2PGMmvlU2JoBkiBJattHLvuNYG24l8EPC9LG7wgKpU
9oDqxxR2PEBmZPTBSMDTHDS4MCNSs1APJrJCzAXhPrqq6rRC+b8Q2bNj7IUNYkyK72O7VqRHOVMM
Qzp1M+d5ZCvjXk4iLtZLroPT7fs2l0QXphMt/N7I7mblLOJb361VfLRR7pqrVmTM/53ac8FNVIC9
eClCK3D1d6p4jBk7EfeucjdP8ULME877uVEVI+sekgWTSzf6rlsRr9yahFait82RdAwfqYyr+GTs
WNLD7KKRcOqlSHocGG4+PZZ6zDG4rUsMsV9Gk1dua95dpsX8Y7wr6kaPSHed2SkRg3sdRIqgKNs3
dwzlS1PW/P14dXHyO47nvxSdQ/dgnWeLlnGVDOhBKWMIquNihOsdOud/nsICdEZZjwhwGXW3hO/V
mMHqlsfkKAdBzdVNg6Ovm86pIGLkzSiu/Cl0U0i7AeC8tQib+bNclgx0/1qOpbhz68ANryidOuw9
TRDgzJrG5A6SK5xP23mmJv2wYDwVLVKdeesl/z5dp/mL7Rx8G/NYye2Udf7rBIP9Fc59imqREsL9
ZrWULzJxUFo3XTR995P5fF5KnT2ZQeh1x6KNqnmTtAxuN4zTTnbx4ut6onG/cWElfbIp+TMPk52i
m8arWvdRCppm/LWEFEdQ+XNDgvFY9rdlAamPkHZviLcyzudnuKs2ODAfDt3LmEFUvvf7ph0OUc6Q
h9zzzpCiwljouywaLqevNfcDX33T/HBrr0W6X0aC2zi15VAdmjYjmge3c4C5MQoqgpzkishoO6Rj
X0HrmHi6xdGdsxLNf1i6w95UTbM+svTU97JkVFZ3jfs5EQX+kcLP97ZMNdbM1kVoKvgJL3Xc6e/e
Yt3iwm3S9GrJVkDVXSoqpq6rwbsYch+/lvGq8YpMPdCORcfrTUD1TSaWbsT9YDUi3LLCHBo2q7xp
au7VRjtuazfDVLQ96gsFvHvuo+7HkKahuM6cwUCpbF2yRWvXax/cOQgNGUeWIeVgjOefHF00COuF
Y1ZQ61pnpzYsvHGnQ8sFqOcCPsuSRlO2dz3I31s+BQMxyXmyxsSpC4ZjxuO92Xlz1OIC6CZpDguC
O/fR4u6wEOF5TXdDzdu0KT0kACQOtwatwmTaly5Pqvgir0yQXTjMiF+roPHJlRHFeb5nbq2TO69r
JbSzd2y6fk2jZag3puFN3EgzgBwqlzUPjk7ZglCpu6HeChCLZqvDOJUboWs6d7Uj9ffAHUz7HPBn
xNN2sRCXje6WH3UpW2jcSe5Mt/RWsBmUObr6Slmmv+TlFNNu5piqvPCaDI494pjiXlWFcfkZOlTj
F7/2UfJ6Y+p+XVvp3tPMjhDGL8FiHgfULPLJrEJX5E9nfnhpApWQUOX3Uh/O/QD4bkj/6o1NXCzX
49ySwqtKuXzs457IhG5ealIPWxIrN7U0MrxOR7u8La3OcA7nLeMlb7bpc92Z6mvmGBGfs5ribqv9
XtynrrDTqVFICHZhKohUmAKkKH4xpgSw+0ygN6Pne/erE0H/9fPWG09zNo3NMSR/AlF6jE+75Btw
EqvIsKRHAQBLdJB+/lLyr9Id6hcrd265zqDcqw4UCkIYc0yKBRutXPMRuXEelcNF5vkz1L7eZMth
LQhyHzI5XC6DBX1vdeEWV34uyO/y1s6Blpz6kG4aEY75R681sbjL0Ns9Wb9tviPPPJuWSKC7X8ag
Bd6dh9XtLNr+mRiWdfihRIqBeIlH/8OcRCsEIH4M6eqilwnZbxHuZfQTA3Z8ReJKeuvboQnuomJa
EHvQ5deXQxzPBI44odPhjkj81F6qdEjFvk28vtnbygum26pawvYm6/k+X7Qz34xtVZGYsjVTyNMS
MCDzkBmnRWW39WIbe53yfSIvwYmQ421aXYz1bpJF91Z2i3NHOUgR2+dnn3s55i+2NPoxl6N6aFun
Y2bfZzwLCkXhUBDHWaW+R9TdTPIVUedt6Nyuwg546FK37i6dBgXNEaEMH3U/ob+10dMg0/vKQeTY
bqqyKZc9QWxxuZPxgKFCl1PpPXQyidNTS4mdPObLQrZuyXfjU+iO7URDJa1CwofdKX9cpqS5LVrf
fczycPie+o2LYHApJjl94I9mTcbDEC2fZVuL8UeUQpP95BZDVx/LhiXjOFHh7qYGTQ0ysVFiJ6kh
htNGTfGgleEZVj2FuchJNm5qyJmhb82lQ8haeHBzi1y+M4NUt/XikQuDPUlivh+KBQ8lWomP1eT7
BJImPotVTCeh+Rirxl+vHTepRHM55Uh1LAIAV3SwfdyU77cb2MjZekU3YH8TYzpc2ATqT4MWV912
/lihPwviNX6u/GrK0b+D90t1js93buPZvCxDp5XeIuXtyTgKbhvWpM3iL99FRiiNM5cQguMeKr7M
7q1T1DumHfsx82fkLrZAC6a3CXXQpvUaXkyR4wNUwSXZQC9zIE+NL070KFCcNQQ9VOIkp8nd5yK6
zlQPksGwohBLQfr6kHT4jUBbxdVeImDduSqDztG1RxHVdqNr+OqzsDdBML44SHM3JeqYyg1wx7Tz
vfEkORASTqGtid1Jv4c6nkAN0APu6uVxavC1jOH4eU6Kdj8WZA7kiALVKFi+UufKWqpH6IcXjRvd
zsU5wT4f+e5jAUmUvJHRuJdhd2mDhJLZu3FX8zCF9QcAI1eCFDFAR91jPKbQzSJzXZb1h3jGM4ae
94bpz0vYJ/d1JbrD4CdvZkyfLbPDnT+rj8pdus06OCd37L4rpR/DFel/Wr0NRX6oKswupDZ8m+r5
damH7qLX8Bi9yLtEknsQQY2EaP1Gt/gguzzf9163yweRbOqzlGuZUJ8Gc35Sk31bHfcLjwiebp0X
F2udkzmXjSPgiXG4slP1lFocGmHRfJcYP8RSroc4wZPFAoovJiYiO8+cz33jvUnrXaCCwqCWNj/S
LvoQtvENcx/+WipQBGOLBD5OUqQmgxDR7EWmqM/G4oW9NS+IgiE3RS7ArepNj/NxJOtkFN2+q+fP
hsExKys0NnMqSCailLAEfjuMXcpooGIqnGeC/aaPCbqJjVw8rMVMDHeaKnkb8Bl5WkpH3qaF+Irc
8G6qUiJrMl9sE0Goi05utAAql/Cez+BpkDizH9gtrgeyQmMZrWbsRr5f4N+mEnlZNIpuuB9ECm1l
5iHdiReKMpgfAUZlpyc6gyzHOQrQUgWV0761yoPQAnl/49nOHCPp3JcdRkefxNGLDPHVZuIbQEOw
h5qSzSeGdWAfxMlLcM/iOGsL9jWYaXnwblunulm0Q3KkOlCPHNAeYfIdxucpkPd+Xj3U04p/Rs78
lyK2vcH1bMLLCq86DUAkYuLO1ommSnLJxXZTBE3omZTzrYvWz55erxwv+gJ5/wfjwa0sICO267N1
6gf6pHcRa6BZhm13jg/1AL5V5cNUuj/mNbpeZhRThc94zzsHG6RZwVia+Gcr+ivdZMeOr1Qq5N4Y
8aya7nqK8B0a50sy+sT64KRaSQfyDPAkJMRlxCIaT7NLPAUKvLKCj+GWF+6q96ub4dYZBK5/vgx9
Qdqyp7qDqJJPnTud/Lk79ILoqrB5GW1yVybOBI5AA/Iv6o/GM496BPWWION1wvkqSUAReiFguOAm
CvtjK7ybSgVPbi9vO6e7Qn58QKr/qgsgeKs5jn136OryOE3elV/Zo+pG/OJucYdK+lKFzjFaISTJ
cdcAU0NKfxsX+mox7aluSaPXeDjriaQjl8CDkBgt9OP5tq8yRujRScTTnQntPkxQ7Uk0qH6AvEzs
mmEFCzGblABY3sBueqpF/UEo7y5sko+ZwFlcLMTtyFdnsVcUnfmmcpM3H8BIGmPcw/MhXX09EZWa
utF+6MVxTdKrUtTTToz1Q5Fqkk2tvIzZ26TLemAafkIPdjUEIPq6jrqEOUzNOo2oM1y+6y64FyNu
frVOPYWa+kLlek+pipW0Cu4LBzhzXwW3nRefImW7jfDTxyij2d6b29gNxweb8fpv5Gj77ZxmSIcZ
BF1Yhex1hI5XTBOVrpTXLrhLQssuPT2MxGs7V2DU9/2iPfYCNaKAOK7BXuSPY0+Lju7l9ZyCjkcq
tFGTD3UuJY7Pq8mLcYWzofA/GfysjmQFq8eIXAyfLDfp2hu3PkehJ57Z1dJ96SsfpE4+kPERO4TA
KzcXW8OX6LpqgwZIVeX3H0noOrCoQVUq6/KCvQPLXjyZLwvPIE/y/LRI85yu4fpSumV7U6BYJsns
Vaf546zXaicCjaWYTd1ttwY4M9mbP9frUF4OTd18bONwufYGdRhG7pF2+mrpd4NkrHn0zx2TV1Ov
Vh209Rxi2EsnT+/CqpHVYyvzZbrMeYpnrqw14wcELEmIhzHuZv0jy2cxf1VN4FMKFVVRfK0HgjR2
zuDhnJyqPIlfo6jprzsTRPMFWvzEP9oxTV9TpMUkZKZt3xxSlIg1ljO0EuxLBhW8FUlbCsLzKg/8
mSMS0KWyMNm9N4sVcqQaKr2Z8gAymixqAghrJzGvgVtXUBsX2x57PyFqdhF1Dcep50Ldxuz2IY22
K/Ug6cNKEYkwkdOD22NJABOs5JrIKgsp3v3RweLqu82L52n0u545b2+kHxliAgdCQ76EUY9LafA7
xMxu0mEs1VO+1Pddspw3aJVeX+q1YrEpY0aNMFvc2jn5jSMvV6+ZC4iTWdV8VHPqnLOXRPA5kr08
cvlwK6/DGL22y8iaW3VJsV97FoQi97uHPnaY9FRZQthiaGte4Yg7uZG+B1GKm0aKWoUFVMDyH2BT
rBG8c4wFqFxJMou1+6l0R+9T7VvNrtxEz5Ht9WmYvPBtjGdxx38A+opOxVvR9+ltmBTrE+UlO4Ic
kcSuyIhRMJ7bfJhHRM7zUPjHQlbtiaim7jpvKvs2eDpZdu00yg7TdU38VCf88k00Y+Pt6pXqfuez
IcMjXTvZQqwcG2F+PKXZ8CrCLsLzSy6W5qmNd22WBTWNAYmMuh8rPB5eUF+bgVCsjiyW7WD8gHwd
pZ8NFf1ni1HkfJlwKJzWOexJyPOc9ir11XkJAMgVTmP2WlbseNYuC+E3hdrfB57Mf7B/BjiSB5gn
0aAQyBGGbC7G2JyI4YRtGzQe4TN13scnNNHNbVb7/gcrzSd3PWcUGZuVX8ZobLaeEd4uCUZxTemc
v+QpepgbjUg9ufA6SagbQfLnSxbG29JWIU3FopUXupP9TaERHrO8eNleVuc4wMqJsgKFcaK7o2e1
d8L+499MUwNWINHOYxL58w9oFR7UCRSBF4KX+SB6hQe+zL2XPui/LmFEqdMcLS2bjui+DVP9Wz15
F4bStY3GI8ave/RJH0qMVpBuaNBIQE9sm/wefKCM8Psu3qWX1Bfoej7aIP6KnF2c1jS4GKiC5iy7
zkvvVgzpaUXFTmqcQg0efMUh8sJ04skvCJ9M8jHY2QhjHLmR6ZJ+dDN6LAjRnafSceGMEA7ujuRc
tRc1usWtzNurgT4Rjc6jQbW156PSgKALv3T4ZbZqcR6DsPqQtAFvQUTGulH1ZoAkaggFppHhQ1qp
McWHC0jVVvjtrZOkrLFB7V3RXT4thXsvW3hMGgrN0P9wrLyVTgOXpvwYDDCD2qK7Uh3OkKkCbVfE
81NoG2fbzymhE03PDfOVIYja/vBIQ83G6luRzldl0X3MkuI+O3+M13oAV5S16a5bmv1oug9B4hyN
IbFsJV3RD80HP6C/tc7XYl32FRPIK1O039aq1Lumyu90GPabcJqpes4y/HxsHxwipQ0a/iiKfqRp
v5+Ldb84Z7puNs+bqSxfClkDOQw885mepb5RK/GZLdaLrYOMC+NPuEtL1JK+RtO+ZJB98viK90Hg
qGj57RE8JOXecOoI6GcRPnnTV1KtcCSVl0FV0F71Y/xGUbKx7hQf11CWuyDU3S4cMPFnurnJZ4uC
QuEEC4O5oQki975vHk0qr9I4vmngU4fVsrU0ad1heVnK+WF0m6cmb18Q7RxDt/l2bgnZpGRkhd1I
FGR59U161G52qQN5mVbmg4qT58hDjM/bcuM20V0d2lvGaNd4tuym7IAdOcBZzCiK3TpgbPQoGccg
hsczSE5fF+mBLQUP2kyuI6r8YwHoJkw8sheT8FHw0thgfdMljLemO1SzvGm74toX0HtUcZtbtuFR
290gI44Jd45hjizkXKZj+9m3xbBPguUhm0uzcbQ8eLh4NlRbhFUqSj+3/pwantLU8R6FnL83SbPz
anHfudUz37WPHTsJ4taR7SXiA8vEoY79p9LHdRdZdTMGze0QeM99Nn5NIkxdE9izLEFfb8+Wt/Yc
DlpcmaY7lUW81RHZb0YvH2gxQMsmtPKiqEV/qevihQHXx6jDZu9mxHF1cZhvWNxXQN75eKjZdUGy
zBS71CZMq01LujLLbczLHVBfBVPxUtv2MFrvaNzmqkvmh6ThFPsFeWpSltAbNJtkwzanSGmjWOSd
N711XhzFIImeNrTjPEEuxZ5Y80N1edKZeRXLlG/nsHqUmk90vjoveZfcDBozukyoyekc7Kb0m5w/
W1DwpN5vc5RQWe9uQjk9ax19ckBalG5wxPC6cd1qu7IFczJxI5k/rPYrLV2Mdm+CzRFGzNPaVgcW
ugfGzlfpmPGNRl44xy/MhbdjF+HeXDdjTDG9wtNSNNgpVvGtbHkQNyIETtI113WR701ZEfGbjJtl
Aavt58d5IivObfeR/9KDW1V4GyWVYNSYl9lflwueeSLqSnzUcRbgU5nUHd3L9jYOwu89rhECr/Kj
mpqLMpAHlNsPRgGoiocrqukPC7Vz3b7VriULkBW/KukQwqZsvxq625HvPrgOllZDK4ucPr8kdCzT
0w6rDPK+p3Wa7nT14AViO8zhZlAwlXjH2mU6hmr+ocunFH6Gm9z5RXATz8k2j90PiVturV6uxQRi
xb9WnQOWo2AbVxwdfN/1fUsDVqYB6XLPNXhBA31CmIIE4PTg1P39ZD+FZ3TkRzMv12Tbb2uMiZV9
nqYIazjIvJqOVFYyY2zlswO/SuWPLKfok/h0+9mlmiD/ucllOg4XUZkQWCk2XthAtaBY80HVrPW8
x7i8dcfoQAD7k4zg+jVZi1VIsevl1nnm1A1PugAentGpJF84yd1dTbtJhAXhkiTxxcBAwXW6orlT
jb7VOLsd1/nUBuulZ3vaPIfYTAe/PTjKnCadHivV4/786pgrMUz7dAZAPl/H8KtnSyDcqnZN8FRC
5vSc7ENWztuVEMgirk9BtFys81u7FlgRgkOVAHPLluPo0RzJhsehM3czg7bFCW6RrOypHK/SJL0x
ur3sEnPMS7tjC3PIKBULeKHFyCbZUbeF8lgS1TbRsJAHddGCPxm9iO/6dIkw61BYym3D44KjHaCn
ca6DiUlyA6jGzfAoietq6Z51eMHXiIfHc9a9mvs7qSSz1vJhICJwqgwgMdGGWzk4BK/Q1XoYu1Jd
WpmczXmfFHiWwKWlllSDf6icNCaGMi99WreCud1AltShStlJmIA00NC04lRp775M5Cc/p3hn8+2f
kz35wBput13VPqO/9lqpqLocSvHi6mXYs7OoLvVYprswnKs95j38/XSlOzQHyJIPXpPPqHdQ9RP6
p7uVL3o73Yfu7EInmxsybPE9JldDNptg1805MeWrgLrJqMc0jPA8Qq+X3m8vc3cZHwIepr1GpEPW
Nh2qftO1Kj7ZtJjVhe9FNdGqbZOAy4tsNGz9gCFJ1O1w0l41aii+jMppniwq0WPkTP55gALi007t
eqICwOtWds7prPw9yJqiVxe9oTFq7lZtX+L+HB09NNlD30XOce7m6jFdB5ZObgTFQp4vNyoGJLT2
fnzBXKq7SUP29Og26Ze2EY9bkEIW0eWRMsbzb/ExG4KJ41A4d8LLXdo/C/3SD+4q+N60zKXIasgW
RnVH7JXV8sQijAPXnc5JLcqtqtuQyMvKZ4i9eLwBs8em5zH2k9bHeu+CQqDJzyg/0SBV2VIQ2xCi
YZTM/e7KuYAfSpuGTtFqlDzk0Vjer3HbH6Yu6R+zviEOIaDRwvCZffw33n7vpukA5Ffz6r+uyiZ4
y5cYJ6xakqtxIDiZY1SvJnNXMHwL23LbsG8NqGC6TZ1TEo69WY9hMdfjJkxS5zTSebho3QQ/XFDO
4bVvMn238gQ8MxrVO+E065Vqnf6bLVvzNV/WlTlEHflPRXje8mZePzx16M2PdHhZWpIhBcU3pCEV
JPPg+3JWvFJtMeef9ZTweLotfv8QlMZmpE/7LR0i2uprGO9NUUDIWCe6bgGzknNnylSXTEXag2v6
6jgxBL2rjFifCaPEZezUZwn6+CNX6Ws/e/dRz9cejAFQopzY6UwFE9NF8hNmGyV7VBrZJf3D6Dqa
RjJFigK6LtLhi0CANyh776ufTsy4CJRmczN/SSpevSoesl0RgW0IBsDUMRwAkkzhn3Z2+IpetTsO
VFLbMTXzZZsMYCT6zMEWO8fE24awtsaQdVZ9GqKy3kbRhNCqRlWQWGV55xHvWZmKC1FluNl5k5YB
O3ijh/xB8vkejhHAhPwmLdgpbkQCHy309Z0/e69xtjxleGDgW0CeW417BfYC3JlkEjzl/ble5b0P
0x9eRTBrMwITrbrLdpTDdnHsbd3Hz3PG3KCdqYdyD3mbR5itDpKnbIQmNK285zAlspXuachWRwlA
pK722SJV7CiZTwJHyw3e15TkXogiu9atgCOJwdlWWQn+uU5vCssYLui9bx279x3eEphLU4SmcGVQ
ktBk3FQ+8hYOTSI6WAO3HNknt3Y+zn74Kt1kuQnS/tRW9sXJWnjhphg+UjeCe6wYwVNuXbdslolr
oNRUCduqIJ4/z77zGmGZIFMh/i5T51pjed5GZzSFGqGxxTHfdoOSY0PO71tdtMlVHBvgUrpzrqRI
MraHBLtkSBvwXd8MY2LYK6wUJ4oZXvFf7J3HcuRItm1/pa3naINyBzC4k9CKZJCRgpkTWEpowKHF
b91PeD/2FtjvXksG0xjW8zdJ66quKiAAh4tz9l67Ub/hhZwmh62xgKGxQAz/fehC6odO+8V3C/pI
TOkcEPoPlgIEi3caSmRZ7KmCwMmdtGijV+amcSjuByVG4sY4SNF9hbrBG+jiH2xmHH3F3nRwt66b
sgeqaNKD/QzTwT6OpgZjGTJoTxQOVaU7ozM7sltjDs7RsJ265KE1KoI8dOhn+UQRJm5HCARUHKwK
YK8qL6myAmw2pT+CcmpRMHXLIDfNfSLrkFdLEnQoAv+zgYrkU1TSnshH8oI7u/zaUqF4yOvEe06H
vttOlg5RbWzhFOdZmvICB85+pXSWOIMjNnluMVCMrrxnRNVy60XwS3S61PRXtYH6lF7m/p5mXLIx
uxIAXIRPeNmOXXOxOl9foyZosfP37rLuG7FDy8NC3pnuhbZe9cm1M/loYo1eR8y1S7qH3jfhjsYW
mbtPara044+t2Q9cDC/csKDgBQ83j0LFKUd2HNsy3MC8EcdjOi50r/2o7MQ9uF7af45sTcCkKTW5
YzQgOrVRVzcMWvasbA8CNgNlKdRRj6zsFFOf/xqaEye7NBw1kFfKoiDpKTQ1BQVe6KtBY+hf4en4
2YqGj3loXAvRQ6N0r2PQBvkxFVNJbT8OAeYWgB0sTzMg8yjIpJWffNIoILOtZVHlKOlio7B9UF+0
cgCEilSQBT0Aj0/s7CflOI+oMDslGTj1/fuK8v6qdQJWENU5ERkhNB4XPN4CUUkUhcT1UMjO55Du
wW7ye2by6ZxMDcqhQA0GU32V6ZsW59+hzmAEOXkMX5nWDJXw3L83o8whVMUEmQZOI/0VKwdUWdH7
tCey8KTTY3/Q2tr8Fjk9Bb7M3o5sVLYK9QFKEVAki5gRPY/P1ILzaHNK7gh+sdvC3SSWHZ16VYJV
1f3ulJW9d6cY0t/GqXeeczFxQvN7fr2e1tZDnIvyZ810w+5V6jDii4RNLUyWdWQWHLjcDsY9CjPi
k6gYrFo3MGin9/WhSMyMQGLL+jkYuX8cOKuygLD55PBJ9A/FnWWUEbDiqdF4qhPT3GUDHbWCNuld
Rnvoy7xYwewzXJr1hhbDpphQAVWUVe326HfusHesAaX1xZSxO8B4swqXPpVe90StJ7VcSJ7SPnPb
plkGQ9CMq1H5PqZGRxv3buYquMJ1WF1KaDsoDCfUwIse/d29WVsMRzER1tREXXoyk9h9GPD4fPX8
nLJQM3jaU0kX7muddzqttMFyP4yWqn8GLkOEOmxLAAPeSe9X1lSUfZOaT3Kj+Bg5dHZxe9Ftq/7i
544WAZ+Nw7sOabAGstyjgJIoBUYJCA4avTIVDw0bXhsGTd3EALD7jDlelTbxQG59rjqjrxcaBCOE
qHqlCNguMOpsCjOuqQdPlNDmlZH+w6zOzsHiFkznduDS1bS7NJYUmgXFxCSP/KOUPf+q1Qxj+t3S
IMU8lbryxC9BmL33JUby8dEq6gQEibAKtdFSM6ieJheI1S9vFFZ/0JOihYzadVF5jFM+XDhPUcHZ
saij8MG2+7H+rfSO9rWr4oiTkmfIYRc6Q+HDkhqlvdQHTAXHxrZQAS08V5XsK92MGWGjt4i3do2W
uqCPErraKxrKQ3JJE72q1mwViUU0TDHFP4u4Yfmge6nCQyYj7Iv7rnHJSgBLFP4Y4UixF/CyzF4F
5dSFO1Ppxr7rw4gvk2ktekYFXMNcLx14ppgG0uDJGmjLH6owsKbdWHdVukFAqhHWnFcziqpO03Jn
SbcEbdmO1EemsmLr2NVen94DJgsJETHQu7DKh43V7Ew2HuzSosgAAqGyoKUh7gXaumqTDAZfHSGe
4JBH8ai692XvkQFmShvkfm/KX0kw9ESOuWyotqIqNAYMlcZLqtuRfpdGPlVNSyZESUytjriRLly+
xJ7DLSS5ZLbsVJrBadBrTz5wY6Fxw+LwRsQ7u2FQmjoGICBIcFdq8KmqRjt07Rl3BcK3oUyyZpoo
OHrW1g15/18vhdbdtGa5Mlac18LzHPkzKpa0XHmRBTCptx167ggJCsIvULM0q/cVyn+7HLYNtrI2
3yfy/teXYytglnQUspVBP4T2VzYWHzjt1dAigX2/f60X59Br5wROcDRb4NOA80lxbUnJWs+KphjO
blkm1p7DeQVBsjVytaSQ0+erGC3CF72ME86ZTIOcGHPlhd4u5KskJV0ZWf+A5CpLlugz3GKDuCKE
NM4a+tXs0mn6OfXsOZHIxfAqW78P/ZPZyqLdBEgZwcgUrUV9LweZs+IoYd1wKVxnqvIMcWii+DY5
kBiWde1TQx+YRVEagUqPB3mqZGkcaZGDnpUNqQXhoF/cGEtgO5mE2wHQ+jEgVlzLEmbx+0/6jXsB
z5xjALtG726Dl5gV8X8o3iPTiWo2nXAvE8Pd9UlA5FzlBzfU7X8ZO7Zrujo1MbwZb8yUcTc2UWWr
bDV43oRsxGhT2PlO5n4NkET9p5+gwIwKMdG1sIJgX7jySRjUQC2FPmrlDTkoomZITl6bkOlGverj
+0/vze/iUh42hdnfh0HiBVX9x9PTZ0FNOVVcqnBmibcDyxCIGoF+Se+nX96/2NtXhWuTn+PCZZD6
G38ApILSS2IjW9FKzJ4cmYXf9LKKbnx6b1wmmC/gWmCh1Gc3iz7fxR8/KTMai6lmVCvTjMZmF1gD
/k0h+sQ5mmFVG3u9zrL08f2fZs5WpD+/d0CbHpJ3nW7AzN28hkA09AatoqLSS8F9i7D3ASPgLFIG
PCEyYEiRHV6qBItainKLutV2CKo9B5hLHYNYDloOQ/qIJtnJi2MHUWphG8WncLCfUYofxUgoXhBY
uLxVqW58QNdDgEXaBCTKe2FhxF12/QFJ1IL6VLWrwc+ImwzM0v0yGewdt3GlRu3G27keA1zNFlh/
bGuegy3rahJuQcihT216zr00GeCbQu1C4vnj/dfxl980/yTWMMkXyzz8egw4Qhgh8leo06Fhrh2r
jze2XRComTftjY/1erjNPwhfN/YpwWTIQ3x9qbAzpixu0AJD/IhXYyXaY4a6I9CFv4cldsux+mbi
na/nGiDFXJADHpCaq+vhvMsNzGkUY6SzcnV6f/kYbUP29o0ycf/nMW2X6Izm7xQW8gNEzXH1/tN9
ceG+Guwv92BJ7sTGi31t5BKBDU41VdjJbSrfoYrRzylB6okE1ngQmVeuZFIXz+yY2f9pkriJMOpu
3cVMVri6i5lNYQiDRD8bX+3rJ4H+Bc0XlUFMeunQbURXZ+fRtMbnsLeyY2na4rdeRuJ33fvj2cxF
jMCeXluGna82ft14JPO4vboZMCW4xVkeMPoSWPhq1tGQuThVXPYrhfWV2nQYUFYEQrswdVhntmNw
tJIhWV0iKk4GoPPCUd85P3AMz+Ervn83V6a32XrGMiWA0bAw45y82nxMTpPQ1LUHooTs6pS0Y3xU
A+xGivA5RXTCX0oeyvr9i17bv/7fVTGL6oxNPu6ribcoJE1GC1SrSVU/1AkCsGEsFvGTtAnsKcdP
zpT8bjxjBYaWkSMotdv10rU5eIREwjW+9zPvs5Wy4lMk4rOVBd9dNjYL3BAPxJ5HC3PIv2n9cNAb
88b0PT+QP97ey61b7NewWxomY/pqxbUnTU7gLUjI1ajg2R5xW3loRYfA+SipvixdiZAoG5EJJnWu
3dhbXM0gQDW4LOui58wTMIbT10Mn8FTeluRbEffVGF+KaQD0KfwpPHici1eubwc30AZvfi1EHcBI
jBFTSrhTV7/WpUKfq1R3VjA9jOWEboqSlBJrrxjn/OaInDJrq1veF1O0Nybm6+mLH8u1Tdgs+swP
M1/+/z9W5zZSKOtR4aHlQIeOd6ukj6DR1kR1rHHm6lx7FTutQwes9n8MuII+VBN5fzBUpof3B+yb
5w5FDGaew0OAev3CQPtzo6D7SRWjUCIrLUjMbxVlny2t3WilKIJuctvDBvT+Ba/WPtsGiM3GZ37o
oAasa9qAbuS5o/eoRvhi0zsfM8yKsNLo/P5Vrta+N1e5Wvs0x67R6xFFxJie7hrV+t96+m1PsQmB
9uVS/5+i9895z/2/wKjVt+bbP37lDQbr+2/Zr//6575Ov9X/uHxLi+z//PdVLu7/ENoNCUiP6Q5V
GDg9jHl8hf8GtNNA/ZcwLN2Bh4eVjXn6fzF6mvgXk6c58+1YA/gHobD/D0hPM8x/4f43ZkMxGw7m
9f8EpHc1+NkXMOvM/x2Pw/BcpX096QD/HWVbjMEZp6SxZpsarrAjRHj6CtJ4CnHjW7sa+i+Xg1wK
AY5tn2ddTzmDZkaam4Yg31LnoRjLdN227Ir/eAnnf8/X/8hbZFoI0+v/+ufffpOFcd6lQMrp+3rn
n2a5NtlJGp5dqyb7sSNUMQRawwznPuap1W7ev5xx9aW9/Cimj5lKaJt0U67QTzgCTHcc0+gM2xqu
j0bvNxhnkqYDvFVmiE3MrgpWeWakh5x+x904mvemGqf7oKioHA7xRR9s7zA68Y054GqGn+8MkIzD
bCuw3DPTv367QdlIgzJ+dI76ON8Edvshxs3kjG2/k8lIN13YPzRHtI/l5/efydsLsx9kKoXpwTEI
A8DrC2tS95ocUMt5bAHvKeyGq8ahsefLYSkUae2TW/xMdZLBc8Hf+s8vzhdjEsgFJgbCwOuLT1Fq
+qiO0NV1MrrQpCXjjXV03ySlvsqQxFHqJlStE+G279WNle0vv3xevh0Juob163pyryUtaAisWJHw
9lOQzT308n2Hhwg0PMUPtjEj4YmN/kmPfO3+/V9+vSPnhfOSZ2AlEwdHketSWpuZ/mSnSXT2syZd
27K1Lhm8ZxNJ71oYCpUhQhwlpNo4bU88pF9YN76GlzH1xx6Ky4OTpNQF7QVgh2Ff7YB7WqYinFA1
9qPAk0g4HFTo8iyFjr0IUTZ5eJhVaT+kd5WdqK09uZe4r2kCGS492JZ8HgGdezMYVnISEzG3qkNF
WYfaUwHh5FTQ+XwySv8xlFN6AeQ9nMpuvLP75BndefxJoH+9S8TQrmgUYV0gt2Cf1b9UGXEi8+gq
Cr+jzVKM3sLVsxbZpk25Kk6ORqfVOy8ezoNrkFxkNeLD2Hsrv0nyc5Fl7aFzxUm2eYIxZlhSxEAJ
GNBO1AmiYnI4jAivF0Prh6c+CE+ji66uwjCk6bR5fT0bPsp91LgoABxkghC3tftu0ne2EGc9BWtO
n7/eGqUNplo2ZNdRODg1HUSDGuddVS812s8r1w16JOQuZkTiWaJpcreGZ/Zk7qnoBmLLfDuNStch
zw7cDCwmYV9NHnLU0Ki3QXzW9YLJrJ3ELu7ae4Im032YJuNWtwN/Iz1t1hK0nyaoPnehQlFhKFoR
U1MRsFXGNP4rCxGqXT1i2NQ3jTeufL6BQ9JHDlGy0J2kFnY7O21JziyIcx7j5lQUiORvfBtv1x5+
D5MCMEkYpASvvZ4WZNUWHqqF+BwFj2oC+8885CK6w+5nluN+qFIE73a1Rz2NJjHXtz2uHIdt+LYA
qYN6zH1+/45eMEFXnwq8IrrtOjsACJ5XC4dh1bqdCxWfU08nnzkw65WwtaWVd8Omb/hin1i87LVt
tPj2qsrd5y28RG9v2khs0X1WR6yBjxM+HwgMHUqwqV8hYRFbnFIEZxlm/SH1mkctSbY+R4vtFFKZ
xW2PGAhFjbQuI8P6aA1oAu3eUGg992EUExKqZP65k3e0FLWdnjjxEbdV565NOiyWapqnQIXOGjle
cErKYFvZBAyopLjDhR4c09qfrXYBiuy+aFZh3hRrw8FFiT4rXSmiGnQbe8CELXWBMN/ZOMQiDCXK
TThmx2D+YzCaHtRapx5z+oxanozLQFT1pq46wuws9KB8U8u8ktjg3fE7Nmdn5QyYWb0qua+lox5i
YocE1YCzkbOjMbcX7IvmpTHGO4egyMYnvo1KHB40dMsdHbQ90h4M1yrdyUa6i1hTSEaK8CTFCOg6
Nat904OzF/rPqnO/vz8M5h3gn6dOZkwaLOzzMM6wYzGuuU5hPnpmAr/knI3k8gb21lSIhpOSpDD4
H+3eidSWbi0JMcAsNS+ioauto6TVPxJGee9q3kXa2RYu5fDctEQ/0NFAAc3h5cZ9vtSwXo9Xl3ot
pxYddqHF2v76C8I7Y+laijrTCKpHy8oRbljGj3ZOxHEcZRy40YWeTSRdSOOQWr7YFIU6T/hTNTRn
ezMpSQGZ/6gDkgySmhTqzmvCJziZ2rZyke47uAylGRNEVepEV2nTk9s/pqUZfSS3o1vVgT+dfeEu
nVpH2Th/AbZPQzjOFX2jXDdXgRk+VIwasCzoRciBiI7IQnDeZmO/bFNfLKdSfi8rbVsi496a+ohj
Q6/6RaTKboeLI144pek8ztaHNsRgOMryU66RLG+Wxg8zC5I7I/7cJLL94BEbsK1pXK3klHXkahcV
srX6gYWZhW/SxRGxDiKTgk66iff9vkBKNytgFxWz0KPlEosYoYhfcFJespxme3c8BWnW3Gl9xsmz
TpsT8kDqxlF86hy9WcLAsuEQxnDwYakeZacT+tzMaQJ6kfL1Bp8QR3WrwPtcWXpyyrKO3nycyJOR
9o+JLAlK6nVrQylNrSetI5XP1XBgYdlFdVk/5F75A/SFcx94DVkwpRecNWh1q/eH0Qu582oUORxt
uAplKefNHsXsYsJodNGcszbL7sqYZE1rqvMtXD7oEWnWresJvIfWFuqhUhmxMoV79MuYxL6Krn1q
ImHHPaT2TWai7gS8ugy1AHlcYGFGmQkW6Cw/tTLm/IKWNY108VSZTFpQgk91q9fbMGzcz7inJ89x
1m4TqFXgp2TYt/4PGbUaPAJLO8gYg7RwKwM7qUbjvbFhLgzFg493YuWnbnvvtN1BkBpxl2vC3aPo
IXNE3YLmXpEgOSk5FEioLbMSU6ThA3z90RlGqFcCgf/ZkPS6+148y77iJevtkgSB/FzfV02H27OC
HGOUvxGFNHcG/q8bW8vraNf5PjyOEwA+pUnR582WXgfDw7IMgTUpT25jPDrFKO8G30NzY7e/nSro
vscpR9/A2ntNI58SNTyEdfKjx77ydcSYTKtLX9mTl7MvSLWTHWSbdhrWQD8+GoA6PhiB6d0XNVOy
TW7LRXPHS+VZ5UnHKhKT8XHjF71U/18PxJlMKB3pOWzYKdu+frJFzvBXUkNm3qQI2GVm7bI6a4g0
LKsF35V+RGCUbqvWZgnxO0woYas2qvaBX4aY5oeADYxP/GAXB5i83aIje1KK/kRhnigp+Lh1+bPU
B3dh1mZ4r5XRWS/Qxtawjb4irnqK61TsKTMFd4jgiKduzAFqb9huDQWGxo40cxMY0WciI9q1GfXG
g49BcZPjnVmBvcFZ1Lr9J4sMJfTPSVCKg0ZzHsYReKdFij6fr4nQm8wYSOAk5ZCilDjpI/5305r8
+7HG0DLiodG6Xpy1uPQ/FDVRWOhlnzw71jdalky7SGFLQQYuH4BMpLvyWFoY9dgE5mc2W92No/v1
Uki1GDSZRbmE8wsIvKsdkShpupqeNjwVWouUtEX9Q1ulpeyHFceLvybdNsWVAWHkFjHtenc4X5n6
K39QuJ8Lga8HgyCdyW2Kcnzy23o/jIogW57F+1OfMbci/hxxXASlCTUg1noaFdcXmRIFwJwDzBMB
Tmc3IC9TM3AtTenawBS8o4/+mAzuCTnnOQDvg5KkJjzedi5R0EXb92/m5Vle3QylJ+oD9O/pkF4f
k2UvIjXVg/nkDNnHJhqftYyjDOXvBwolDxiIhs9GVv2A8YHsSsdK70bHUIIByybBFskff7Q0opeV
MD8h4U5BSsFPGGOhnbApdAurFjd4emJ+B6/vmEgKl3uW6FKoTVxNhQga/DpyQuvJcBAKWpPCUDVm
Kws19YpIKRZJrdgr1/w6tOVHZ9SbQ4j8DYfbxP42ebad0thkYtZi4OZRnrseIxJ9VWEGW9udfmOL
qkGzL0TqaEdZWxc/9zETRR/TDHc4UIjwW2NogCZLeCZ9ZExrWQmmi6hRhArrT1WAJTIo5uDi2s4e
EaaND279O7Cn6gSwgcDauuSaJShbKB/62pcYr8E+/dIzg2wdgcGm8SubIGV9jThowPfS9VsKOA/s
UOsDSVLfdPxoO7xXt85Gxnwqf/1oqQNKySQIdJda5VXBJnNHhKpo/fnweJUmYBJUqyiOia6L0XOH
yja2OpF+L6ck9C5ihaNlaHEtJElarqtxGpAOZwb0lowEMw09JZom7+S0YHlyjCBrzUKKraxsAIcY
Juu20eC2FJG/ExEeZD+tH5pmBYSr+1C3YfPgpukZTCNptsD2lpmD1L7yJrTB1vSzsotnswmwBtQS
1o4rwB+PwUci/dDCokB7GPQCMXrrQjYQwwce7J1UsGL8zm8PKhiXohq+wm1i0ja6O03TFr6F6A+D
Dna+0V3LFENCTvoddcRySamx2hM3cqpztEiGO52AmRBzZGh8viMBSOY+GqzxEIV6ekS3e54QNlMG
pNXHciCno+vxYXQSKJgSrbsFcLZDYlJ+z8YQIW4QBA9m9ZzQl1yF3VRv0yHTlpMtN3o5ykNpDqDA
9HHYTVrw2OKQ3geAOXYFpjM9aFakBCY7FWgM9Tm70UeIatVduWOL3Syy1MzXKOWA/ZT+hpKEg1gl
do5JgMRQ5CWCyjSzd102pTsU7vfhEBH2qlUnd2qMZfJQ9fAbR52or7aob3zNb2pVTLMWRQyYo+jg
qI3Pk+UfLSCBXR3NUCieij4sF8WYEpYLLZwAz2rZedSqfGrEIs+HOzucnqoMHNf7M+DbxYYboBJt
cnR3KFldLTZDocEKbpR4gpTxPHbu5yBqmoUa4gJaEhZE0uaWmKQo69xKz3j7tUlaszqX58Ski+sa
mSIsC7HfKJ4sRbSUQ0ycP3OApuyhCfZVZH+Df3V+/8deV3MsxD0zwZydJNx0+1rewR6T7VVV6U8S
M+rOS71DCmtvmbnE9vo3Ea9/m6nZVKEqMgWZjNebRbRRSoVytJ7kKPe2QgdvRuSkR3V1RGn7DITo
1tp6rbxx+VX6HC+DqAcpGPqs18OpGfQs0oreeio9AkYRXX5pS3iGdnbyKLOvhqHC8JoxTVkN03+N
lx+MGacF7DHLScP1Yn0VVhTscxnFd0mmrd0IjWrYm0T9TVXDxE7kVpfUVF4Cvdq//3beDghu3uPW
mXlnKvjVyiby2ndi8CZPWVwj5PC7feKObPJtCEZliZuK3GUj2b1/0TeNCx4ZIHI0UhbQc4bjfFd/
fIGhnyG273v5JDOBmNfK8UEXXbfwC2ddVCp8pGR8kkM7Lfsm6wm1k7PDYNqqRI1rkgsSmrVxt/Eb
x7+1U/rLA5nDpRwJI9hArXm1HYsjv6lbk8mBANaNY/v6pXBNhN66unSJ1T4FPUyiGB8ijapgE9nj
7zTAsxKHuljLvF7hRBgvKCxxW+tQHIFNVn79fOP5XY9yFEyoASnz08ryaMddvTViAu00hRD6OFAP
P3C7AUzV6SumM/wPRescPQQmEzS8BzHC3S0t2P0t+a5rKcyjbmbiA3Z7kFj4iEjA64xDmWFNuXWT
1ztbeMd8GhCXyXchrudlU/rHW7Y6w8XH6ZL3KiPvrsUctkgazEuBnu5cukPoQgN7Y1MbWQRDpe/K
oRKXyVn7fojCOlY4f1W47kJckpWeA/boyD3NsIpeYPns88qSD73M7yqKw482I0ejLfMNgVe0ynx3
HyV2e5eSPLmqEK5+6Bt4cm4YmevIm6OS2HOczQk13tR9AuGBmF61O8OYCD4wE3U2HfX1VDfDL9B6
9h1wQZC9UxJwjO8j9pqhvU+rvtlWSGVb5Vhf8UgmazXq07Ey3U8Fipd7uo0fwaqO29qU7QLNs/2A
6dpZ1kOQfYWAuze1J8HBCmKuhvA6yo+k7wZzIZb49nxqmAciBF11/M3zeuO7itvHht7+JvWyZgkB
Uzu8/MGm+KOkCn+PIYYNT0XTYWBur33D32sDub4AQBZdZVc/kjxeomU4NFqJd6goknWODe3QEIC5
LBXrddrW28EcnYVB4Od9E0HctOR5iLXiySqmfMcpPdyxcvYHpB3q0JD3lKNEv6f2nT6QlcjeJHRb
ZPwadq5oAIZj9k8TkQOqbLtPNP9OMX7sozaOd2YpfwqAF8+Wiom4heEfn/DvZPgEDU7m+Lq7VHfX
g2NEq9CoFcyb6GSI1tv17s+XGlfVi59SYCOSampPcdltY520DM04hP7wYIxlt26LmfHoOs9mC3tD
85uliXX9VJXSWFp9ZG0MBwr3pALnlNmNi6dp+B7RsVzGft7vYfH/wiGdr51Ob9cQFIJdOBTfSuXW
m0B8xZ6ZXXwP+EiBXWhR6USoulG75hScLSkhLFDR76F+fdTtQp0KvJdVjxtNaeOGEOOfgKK7SxqR
0Xrjs3vz1YErJojAkUS82HNM3eu5tRqzIXPMJrnoUwB/E0DXyoETeYLyuo2mAVNbNFb7IgCTV3ne
qU5P4RSIQyvaZBXajr/3LRgU79/UHL/3apdvz/xzg/gOplY0Cc7VGtm3SM4biuSXesKnkrIw0OeI
60NnGu5y9L073SB5yte3kMWruV4LqzqE7RJCqV6aoTWe4gnfNKOt+Agb2BwD79iEG6sTBPT6ePs8
ZZ8MZfmrQeugF0xEygUWIKE6d4pVMVqLaSS5FN0cIHaKbwd0PuVBpgHl1cK6kLnuLl1490tFwsnR
0QTlTg2KQNeGBkwFKHx+V+LnpEpbO5l97/oQ2Vo9uog0xtcBppBsywqgC4npNPiqczw6hJJjnmwz
rznCsXr2HH6vdBVJ0E21cuEtDpjZK6h/yrPobnnWHiWS80GUyr6/lfB1LXtyX16AJT2aULZJQObV
ituVuDXL1kouZYPVORntn7ozGyirbSWGE+tMsAEwtdNKrVx2RrrXoXPfGAQvkvw/j3ov9zCPTWRX
Uiek8fXI7HG11ZR3kovytEU1Kto8tX4f/ILLrR2NXG5iCTmjhiuc9gR+oiBb5IPgf0xz+AC1uPcH
5fUuHMcH/gHKwS4iXYRRV2PSiAxoHVIzL45efR9a81w4xc516dBk4/04Vg+aRkxSJG+0N99sfrju
bBOYO9XUVzmMvH4MEZHc2kAt5kIZodSs6Aww+Kyr6tKZHAGhgmsrzeY8a3McIUL8UagWh0o3TUu8
kFCjiMFdMHJv1Xtffu/r10N/AN3kXGN17Tdng7kfaySF0p7ccWnCef/ggiBDSf8gKzf5ktr5SQit
v8ujOjqIfDx3YQETeGi+mW11B63G3I2ZR+MyYJ0HAxd8oc3g6hGi/rwlOqhwz3psF+BDVbCv+Qfr
0nxC0RgcULeA6cvVk8LOt5eIVBZWj0FGmGl5Swb0ZudEvQnB01wEI+qIbd7rhx8LzGlFWGlPmXSo
7oX2cFLZl7ElZBOdgL+Du10fMqPPl2T7fWRpiH6qMjmq3tvwN8d92pb9xseZyAYlrE9F6zcbD6Zt
Z/rfBYa4rcPp7dg69j6GbL1vlOo2MYpcjgEG9IcsHnY0tcdFYtNqb2ggXpyh2oiq9fe9bQHrYaux
bqi2HnoPVqrZwyudPmtA3yDS7/oAp3rjmRYSpuSA4BUzdeN88WT7u+2JdXj/A3n7rDxG6EtiHqUG
tnKvn5VvT6MQFN8uPqMAEsPdYD0E+Ao3WZvT/wHd8/71XsKc/hyBlEAdDuVsFsHyzaPw9QVBDbb4
I2LzHOW1sVQ46g6w5wVNJ3LBVUnVOMIQsC3BnCwxu0aOtnT0SVsrLdEWbYROIM20O3aI/UJ3u+zg
xr+7ruhzUJfeMhgpjuRU0rd0MEHauo/ksZfrMSZ+Go88Pb6iv2SWxl5Mrse0n9Z9WdebipbkR5n2
2r//MiOmW/qet7EGINWtO4zPWZCjZx4dCiieSeaG01ZwGHz13FHVF4oozsk5FUFyoYbyqcmDz1YP
QcO3CXwOTNUz1pPugA13OEaaCJFMJ7P724TuMtoxTShrgvVit2t6V+GavJiHGhDRvjVi8YlF7Pe4
4awgnzmXPBdJVX5p0nYJPovPR5bu17LJny1M1U9B58pVZznZgqpvvdV75dw3RcxW1WY97YZmCcGv
z6u5Hg8QGD3IPcBgeH3ZMGztWpsWbULScx9E3I1b3VAEv6kJs0V0HaZFglIwryBqe/3q26J19TFR
9bkFF6fR5QEWKu2dRYniLkCgsnT4XIMoUBfHkenHUUWkQtOLn0s1ud7TKxeN9TGPvAYwhl3sQpyc
wC3YndmpKw5mg08TV+aN8uWs3PhzwL7cNTFTJJQhnEZH/fqu2RPInjSN+mzM63jjKIf9a5+sbYA6
738bf7sSJRRJZCYpj/b1ri7wuyEDq1ifVRk/l8O+0QA+lfCAb2wfr3eP8y+iIo/Ik2M5kMirX8QJ
wPMTGk1nUVsr6OsNYa5so97/MfN/5OqxsdPiRIg1wDKQf75+bBnU87Q1ggb0M+SkAXTddoyoOhhT
v+PYi1H80Mjcu7XwWm8u6yAioBxFQgxboesFnzY10sNGNuepBPBMSG9O2qK+60v5SfAlPWZ0WidO
7HZotHDdNbyFGpgpPSopGk/OjYfwpr+K8IadEBt1wh8Fs8jV9JrKAXRDUrfnpiedoY4Q/w9as7U0
KMi5CB/tXgc92NjabkaMVTT4TjlRUbAd68f338cs6r16IbTDaQ0xAbM/R2rx+oV4njH6qaj6Mwgb
ih7zWO7THypr3MfMTb5N3M6pRC4rw9GnSSO/Y1ue9iKqe8w3/gW7pbcdJ8NZmb23UJ1xzET4GRZR
fxbJ4O8q8JsUVSP7fijL5z4M4YbHdfXBhMZOn/vGXGJdb+x4sGhE6K6yzxWs9FdrfJXg65ZB3Z9z
y+xX9RAP66To5S4HxLHgpuxjKUGpeyXHVKI/5MFI/EeMOt5DUo53FICg1+UEqU3JhJnVFA9VFMqH
oYielFF/7afavCeOUvxfys5rR25j7dpXRIC5WKed43T3REknhEaBOYdi8eq/p2efbI03rP83YMEG
7JkOZPENaz1rX6b6R+UxOLEgD948f2BnAxQcrdCGXb17oZKVyzZmxkyIWbuT0FMuc1D8jBEFbPNa
spyZ52/3YJE9isYzgQjh7t+/WDSnn75ZoE73NoP1H7M9xjyfzlU25b5rdPN4RYetDsry8jXArzh1
h1NGbuwpqlYf/TN75ehkWMeuLdSxDz25Bon/KAEoEWuRrqpq0lfQBmqrUuUfmLG0J8QOl1AK9FBd
HX8f1C3p8NbMsU53LgzbbeA1NpGVmXtqg3g+qeJgk6V8DSZIbXHjqI2dA+Mr7NHe8pnWnNHiYmYt
zkMkk7vYybxlajXNBhoU24a8E4fJsvTFTeQE9th5SsDzAxGovd3MSFUOcgLuuShzaRHNYHo7JAD+
zhlmuWRzTniBmxFNUc2IlgLjmhv41lTW/grYbG0MgQt7GgciE7yjKkMQdU2CqkFC5URAGBznxkle
0gyxU+JHTHBsdOQdlOsUaq3MR+NOH3uxG3xwluEAYAGWe6lxly9yt+oeBg0K1ynvOUd1lWz7DqM9
BK2vcsL4OrnEQVE5Gxs4mktnstwL6Z7LKJP9plVQMQkI25nt/VtLpuZkoNrmK0NFGDrufAx1c2zN
qjhEmbeuKusYZUX7OMqyASUp2YzV1gUFMLsvlJAk94ATDETUw5ViNtDMagn9pj5//GG8FZloz/BZ
JMA/LvKp88CATOP0YOaIY3W6TQe2tRTFemvb6OdAzW7n3JlWM9/bqrRo2AOo8Cf2TkSTEJ0xFcHJ
bhpnPXl3XppTB2d06AfHbijsIOOEeLhXoWuIneFbX/AdoRXImdhN2JWureoqoBRw9OJx49wf72aV
i+dyhX9zTc4ESl0OqEPAng95oXWJpudpKsZb5DxAXgBYD7Bkp1r/uSaP49l19biEiKYRLk1rs5/a
a1ekL2osg42wSTRpK1tuMhcMRM/a0RqKR1tZNmqcPFlM0lLM0Jxwa1hufuz1j74ue05C8tSo0n4D
ACyPMh5peAjXWIqAUatuyuziZ0Cf7Z7RNvO9Bn0hcw9hjEv2rr/SEcIfbIqz2w3GtrS+8jTEyF4P
+zF1EB8vtGtmv2TZ78Iif0ptN3tUsbv2jaC9ROxbVqwFU7iNSckEveJ+7gxnYWVJcS4zDq9Bicc0
bBldh9Uh8oR3JSOsfcnt6jmbS3vdZY63HnjebYDG1KvUlfkhK0S5rMOxPyc2m0zDaP0dWUowEIth
ayDjP3M/62WgJc8pRd4TWgF7ZZOfVxbj+O6ZUB1Tb0DbxL4ETlCpV4VVyqdM/R7t+66NNeSXSIc3
d5xfAxKVbxkEmy3JJqQ7uZw8UR5dDKcKF3kx62cWguPGnzQYHIQihT1symipbGW8ltgeLj1XkBPQ
KNa9jB5j7od1NAm2lMl4DCLCIEkCW3UgvZZOxFyLOj3ez1O/ASYyodoS3dplxTGWhTzSf9XP0QB/
Mm2TO36Rf2Xl0m2ZLR4DK5yfDbVrlSye06FGgx2r35OVdRtu5bsGOhl3dbuGfnTvKG+N68dPLJyD
PaVhsyzpp0s/rt/a3j4aHZqyaDSgg5oKJu6R7OIapCp3cHzHf49+Js7C5SmSXceEoSFJV/2lLLzy
nNTY/2gq47Xd95KUCQp924/NQzsCawTRcQ9G8e2rGNPuHLrexdHjCOG+xQhaegpwezRh9LaSB8Oo
0bWX/U8NfBioLzi/BnpwAE3NnLkw8uB1ZJ4eC6brfpcMCPckOmQnDY6eCgl/GrtfxJftkipMbrnt
JkfRzN0qSe1bHLYQt35OtTHy7HeydSU9phcciNdI2Dx4ooGJu/DxUOb9oulbWMoIS+OirpdhaIAN
Tevx6JioeE1jzc0w7IZW+SvQvAjdYS1unbi6UsWWj/bgPqRhdszH8j7xm/YE/mxNItI6PvkY+NV7
kMX9MnHE9ySV+SVOISEOqviLmusfozUesVhNAmyMFJc8Tu+l+3+tOeLcamfRxvrKEgUXNoEARCQw
xOn7evo6Tagk6yT6bdvf8yLAnusmzYEmOPpLDfcxNvrvovrjZbBmcQEAYG78PF2zikEHGZj7a5gN
8UZP9ipjGbuow9zc+8khsZwQuWM7XonJMnZuE6Br4FtXKNGOvZfIVUWKLqgVbd50xSErjB1ChbeG
On1fBS04usYuNnYrxuWYNzEPtejBd3v5kHazWnuxtOi+C/nAOizdEvT0LRpUfOwQtgASlfpLC1g8
MgAdueMeT/K88voYmPb8OoD7h3gDgZw4mry0wASW3dVtEn3zGXgsYcZVbHSQbgQDqompd34G5bQi
mRmlZWr80NCwXvwIBjbtxv9vkc6nKlAd06UIyxb/8I0l5AOpKlL6yh5S7cLBQ49UyPprnT8nLohS
nN2xy8eY2kW4YvlLKElo5ceA3KK/9JqfOzMYNRbTb3YYjA5RT33qzEpLjM6E0ummUgtt1oBOwRax
Wv17xfhh1PnjMmJawM4O6wVUDlYI9ybqv65maZB/1rkiuyUBTjKlYrGN4tBAqwygARP9euyksx7z
7JtsB0wmwMmWMvTcBYzD+jC4GoReNRX7NEmbfcfZ0/iD+5cK/6M1+vNF8kk46IbuYj0ayU+fxeA2
UQySxbpNhRlwtyGtl9IhClCa+tR2QGWH6kGHXY7P6s6IzOtsRfxO8wDDr31gatR6PxrkfqC7fEYL
kbv2VLLW9VBhcUjMn//+mf7HQf3n6+Uiohnx+Yum5PMRMTFtAX+V+Ffdxd+yVOwKfxy+1r3vb4Tm
GWSZKAM8L3TeAGRsZZD/GFWhaamSnZvYxgGqVL9vTXtaumhCUSgX4dNQheDOgdCdtJ7ynR02L6ho
0rPhA5e7P09I33zLWPGS8+dPB1HFzVY0ukG/ZhQ7a5pNfth33FAo/pPW2Lilzja9p3FrBB3LqhKv
ngvAgWbpxMNy3Uzxd/o/DxAxRLIoFt1VFuOwiN3uRhTBSJFY/LqHIPJfEtMM4ugqyUnbBlHN4p62
AJkJWRszI75zPbyUBYTIkd7l2gr3aKh+OLl8HrseGNZCVr6CgiYBkpZXllb2FWXUnY43czCQmbH0
nOhEH9q/9Oq1h0U2Z2lyHBIygqYY+WIX3XMg8jTeek1SLMn2YQgbs5pBKbfLAzRIDfPXBweKFbY4
ZKqJ4zyBQALkn0XrUMdU/D7sFlLUvG1ZFzzGyrLc27V9jiT1ZpUW/V45sffkvcVxDQmSIMtD5JK6
wh0yjD1WlrHmaISThOQy/Kjl0gOflyAc0d5NSRayvOqslbJbk5iD7N3IBNK2HPRy6FaSYXDAsrYM
wsPUs5CsmSiTVwmXHt0QS0SPZJ9hgFxtBunjxx9kyCwxQZ3i+14xjEVxsNLYXty3mTgy2kfF2GdT
+1l2DAZG70N/g0NQPXwc2fE0zo9zq347fvww+q2GFkegYi/r7CwRpq3AMGUgGkW+kxHRG7A+1klz
J/Wa5H5MtQUk2FH9kVzYbz6uAfZd+VOLovmKmqteFr1vnnrnuSwdbyGImDxbWrVHttdXmtYvJjbl
ZYEoeENK7riDWBkshAyss84asQBtr5k/Qi31061bDXJF+I1YNuS3PZSW+4QfIVll6NtIZuvnNfGu
zEb5qQMlyTJ2UDdBSWqXVle8DdSoz4kfXAIPvd6HkKCxWNH1Xl3VuNXDdyQbJOfOD5atAUKb1Sod
kPEgl20JyqlNQljM+Ikn4LpMgYlHQ/IQxnl/rlsYqw9zl5oEKplHvjZ1Bg1OQeln28mz4c7dqbZh
MRYb0YIx1GgQDjZNFt1fvNMtiR2T6+il3+TpkYiA9ympXvwhV+xD2T2HsT2tkRxaQGRw+BFM7BzG
F9EY7q1TPSX36P9mnTHt7jqFQx9FhzLqk4PLxdKESA3NcZ8yKFnzMEu3xK8eszapd5DyzXUc3/Hu
DNCX0CGAlnROS863UV0h2LFWJXM2BIuXGdsg98TOMftwkbatAETnv3KTUSSSNbQezanZMBb+Wg9U
b4WZ/6cSHTO5nFXqnnJ96QhX6hibcNk75lEr0YO3jmHoGeAt3Ix4uxxm7qGhsVo2neiPspr9fSBq
uacBaXrtXsau/N5kAaEjeSDXNNriXJG8ecxzc0Xd0t4adKO85IDmq3CbbRNk2L0wczaYsA6Ub9Eh
wz64cAeVHtVsXnk8ZdAz89uoEnuhoK+ufEIWsQ3zoWTToE5j7kSLYKirY1gBAiHT9iHnAc8GxKwX
ynWbI/udQUPmBPNa9N0xG4wriXMT2mZZHsS4F47sl63TjJR/1TUivZ2lr6m3/Xg2nZg3nNfNmxyK
pRpC/yulTg2mGIMQ0vjyVKFJ5NhM5CGlRdrcF4dLP4SUyXfHhQ2ftyUb7bflVY+MgArSd6YWKdI8
bTJTX+B0UnFZ6aZy4aka+bRO6tK+ACCUQF/MeGsbnn+ZCYmx+umx65mOdbXpn/g1+ohAZzE0TvxU
hHMP+R5usYkN716Iwa4XuXdJLctdoiclj6i3tqXZ1Ge2mV8zkngOtdCbOCEJLiwzYyN5RwuybSDo
W+S3SuG15J61lyYu43XHJGXrsYXZIQXJydPCq1H4QAe5QYunvDTyJ/cetRcSXRpri2cS6/t/f0B/
zOk/P58hJ/mMTx36pA+yzH8VPVqoCI2Z4VznoQIA2BGMl5LgCPz0Bftwt+994W7rdsa7Hakd37v/
aFqsWEw/PABHdk9jA0S5aEwftHR6jJG3b5Vnkvck8x9+BPZ2CsirG2LPxeOT+GsQGaRCOPOwtQHZ
LeY+vpb11Qpb64mkYM2gpXlynV3tJ/NbH8RrnprNWcrsGPFcSxv2cPc/RBm1G7vr5tWcv0c50UhM
WoOVlYB91jpbiz6dMAuZ8d9ans+TdPhgdywcmnjKY977JwFr32OlSoMouhVz9pIjlFnKznxBrP4N
Q1Kxq+uEoLYI4m6YMkumCLnKLiLvOJ3YJU6nf//2xOfdCK+G4TWOv/tSF5bjp+m12Yw9hORSXEdT
c798OGOCnjjjefDSows3PyTM0pz64lJoAm9w9PiwUuMKwLdnfOFg7dZlUTIOwCh0cMeGEL6yL7Yl
YFtcdOHDwGQPGWbNWeGFN7Be9t4c2CF+/KaeTPDFOMrhe9xMX2rLhDcILQgcV5O8WLAtHCdcBxOG
M+0jCGzjk5XUI4NRJoGGqgzqKTc+5/mwmRynfAw6iyAp6Gc7WRnqUtvhyqEnOxHdvlUctlBIo+4y
2COvTxDoZAEvf7z7WpUPCitzIov4CVZQWZUcusCatqGu5VJGgQPDv/1ueGrYm0GwnVoOBxTpvd0V
ayLD2O4bwVvuWd3aTMO3EnXEaxBGm3bU1iPJSt///Uv7pwj7fptJLg0ycLmAgk+XUEtYKE2EI66m
j+FGZg0L3dx6b7VjkTQRmc+ZLh7kfO8GaQw3M4jMvzRUjJw+D8eZE7Bo5iWgKru7s//sdWLCmHPi
1rIbu374+qYi0GMagNoTqMTokgaLb/NakqvFOVsPmzjCbzyZZFeh9lHbANXAwsT/+5g47jGG7wwc
utkHnXP8j7dKuHrlWMW0bEdFtAa5C2GrD37sT3tqJvEcMpJUdf/dJ6z4EFfibGsr2Egrc05BOzin
eoh/J0WVck36yapXXUseyjzuS5sUCDLAT/Ce+3Nwb7F70pi+NkyPlymyl6OXd/ZrQO03jt5TW/v9
V2Ni4Gubw0s75K9G4F3ptIevQYYR0XcMMjCtWhErKqxdLdFT8uMwJxjmJWlM8yrnOF4l7O0X0F+t
JTFuSQPXGAODeXMm+cRMZgXntjizvXtuVPuTkvf70LuQBktCSDwg+vPAldVMhGToUSfXriejtDNe
/YxKVCGZmPqk2CVx1Ow8P7u7RHn6atw/skqtZdXgKs+oirNLCHf8yffHNzTX8N56O1+4vZF+UYq1
i9BJvv3419jx3tOKhqlsTbH1NYGnhfJB54oguqR5tSKPmaGsW5D0NIp+M3gBW5vkUcCHWWMc7LdG
ZzpnpGl0RlH6/KFIcHEYjinZvXGSiQ1eweIozFEtZdDuLaeE7x0G3w2bXgld2oL/BVluqFCoinxj
kpt9KuKyO496mK65faucSL9YFS6LsGl3whm/Z3hSUbvVLpFzxXSuwp9DHmSnuJ++ALZjEpJ6eg3f
TexnSqRlnaTeeZLt7w4G6S7Qwc9ZOfoBLa1zDNPpJcOEd2ewv8+hSUiE8B56x+oIrBntkyvxw0B1
HO4/vbq4RCYuKvvJkfnwwPnh7udufAu6uT3f/wE3YrUVhpLH7qXJGX+A0+j2XYK+LjabDZRl+4ir
0jlUqX0GgeNgzhqMV3p4Ayc5st+somItyQuzKgC00ejzxaKYPFOz64W6hyUVlUEaACO0q2+OREWF
giXDVOardCSnRdQTpPB8sNc65IMwBxdnCdHk15ohNCTrigioKt1rZqU2UuITsAcw0853AqDJabhv
7LKMYSoCnV0bYXRLppI185wxq8QNQRIRRlZFQmYd//JtNjPGkJ1bx3pFCp78Rmu+5Oc0P0jswPI8
k4Tikeu8BQFCxkNqufuAMGCY982P1M1uzajWY09UVem55UOKr3dF0ovxUpDNTHLVjHOcmHc2Zw6d
4hA/moNJUo+dnwXtKalWMfnTIKGPLQYB5rWY9ibYfsss99zNYOhfQVjJQ4AyfRlMokemS9y8gSQ4
oPV6akwiIMPR7bd6dG/E5BXHdBqqKxiAF8QKxZvZqRi7pouVfUyLt9qyhvVsdi6qGudpVJV51RGm
g6JxhnPQi+I5wNOO9bv4wcruramq4qVxjXSbEba198uyWntF0R8ZWhUrSp4EmTQQjjty7ogcgkF+
MncINzxmj0F5FrXdvM1E25SlHZGp5pnHhBaWdhxB1b2E//jDzHBk1TWJDphaN3GTVg9uqeptEsn0
3LgsGGUn2g28DmI+lSRNWSj57GWNjXvLPPMFSrKdXGre0RWrZO7xSwF6PlaMPpdQWJYFi5uT4pJv
xqLD5RO8Z3bXrA0TdOrgOm9MCAjYjZ3DLGikUwQrmzkw0muddD5Zg9Yrp9p4DH1kz34o5EK4c3Zi
jvCFQXEIWci4fqiDI7+u9zJIfuFuNU5W/Ntn1lMFTnBNCeTBuO1gva9C5lairR6S0p5WnFt6VxTR
WXhx/hD54ztXvn3sJutXZuU7rSvruc9zsU+p24mjVTEbR2YrnKw/yCvFGJHPzX4wrCsE32KRWS1I
d8/C2p9aqMa5QVbUsP7jxz9FrfvMOMJ6yACRb/hMiPjxkn6F1mTaJdaQbJsSPC6Z4UYaO7iVSJ6f
5y/1PKXfe/VM2GXFUefmJ3MoUF5nntpbSBXC2V5ZTl/tiZD8VVal+YySz7lG5o+U4cW5jn/WvRWt
MyLtdiSkRkd3HkxmQYSghGXZHckge/eMcloqMfVkPZGjmM7t1RzIQ6mN7pFYHZ9RbCsftNfYeB2K
FlJNKhHq2jkPOadBJ1ZUwPldtegZdZzJzOzP+XDmK2KqIkxx8t3xG2F2/aFJyG6+C8+Lrss2hZH0
+AgG8qdZDL/I4atFksprFdskU/fkyaUoAvd6apydHGt9yXV9qUKvW0dORaTxWLVPsO/ag6zlF9w+
12RI1c/SHZ6iKcGX+KCoNPZoUOxd27AMcFKOp871+vM4G80qIlwuYYFyE6nZrdNi9DeqEOKR+SGp
pvcjyU3oiYdxPzmL2i6j3xphsSVa4vVE9j7XKEN5cth72XbllwRzhXZ9YoOjKX6QQhXY+ZryMe+H
Z8cfSd7AM7sBuZISjhmNJ9X5xzIQ1bYVDKCiIL4l93Wvy3J+G/QP4YSYwhxNtS0De9opFMO5iO1b
7gM7iksGhYqsvOY++8g1p7Kl/GlhMFU5EtLZrIZ0iK+KqdguIuG7QzLyODa9veqxbJIabW6xsXu3
KgjlxQPh6XBS+9VjQ/jtVwABS8Z14T7zXM4iStMVKUkXzwHDVAMy2+Qags5EouTJ49rV4Zc8tZdz
YsbvUROgF8/OXQGxwUiROx9IJEgfXb9+N0PXWQ2jS3rZKAMi2KIOA5TrPFKa4yZ1D5MXPcE1Iaxx
CFcikQpmpMDHNlntRkXjpSZz+mYUj937HNfJl06M8mhl7i1qxS/t0I7/e8n8zwUANknQFR82ZOTT
dxHPfzep/pCRYhQUt3BGuZ1CtT38P0jaPij0f/bChHLaUt51mLbrf1aMaAkXsiMX/Nb5MImw6Xcr
hDLRpmw64ogSKCGDMRtczNh1DW24a7K7jCVw+34HJoK9YU0qkRmvPJ8ws0FWdPiaHNuCRe1Klrhi
I06RxhpXWTdnf2lMnbu059OLR/2Kgd8E9HFXmv/5GXlgDjRCD/bKprMGrHBqiGw7eX6iFq1y2x00
mGk1tVWwrljT7DVjimGu7xt9AaKsx/hgZwTofCj5dP/VsuvpyCZsVXSy2VmVjzLCr7wlCpVqi1Tu
W5/1ks2C9UYUw7uQY7QM7IK8cRm9SiqgZTMyzlU/Bpb2l8JOH42uaZ+Cst39+6WB1vB/vHG+NYYX
rCIlzI4/3zhh5yawsyK9oa8nBq8lHqpxrU1e2XfR6w4oDJRThBBrRAfhoYhj4yB0ti+dtN+PTdfu
fHeizkiM08CA69RM1sWeNfWarnb8oJesba1NBz3jq9ufCgm5xctgTgc+UkviXtrgnpxS2ootAJpB
321wXRSIW3uIEC585Oe8M6JVEXFuuSajjGMWWzttaYQKls+EWkZPtdUXpElidRZd7h8d1/0tyMTZ
QW7M1kq5B/AYhMAVBREhIXSYNka0OyYtggKOa4AeT+hXSOIwje3YEXDUNuEXF7DRh4IXlsG46Fwn
3JCW+Ryaln9/LE5bZ4PpKnid3VcidcnB8udrcz8gBmjFbp/g2GCiwCk/bpMUh1cwHtPCxAkfTI9y
cn/megY6kvXdtc0YbRaWcUzy2FwMLEFXKGPIUiI1bFMplI1p0U7LoYvKBXycYkfsHXtWxb6QpQi4
vqsZzetElI8hICQiSk60vfbWypvmlOppXjZ36TFGWigCFpcV2zl7nZcjjPdQths/ogokjU0CO4F0
TRIOVS1V80qJTDBhltRXhUVsk490w8tZ7QV6wCqPAnzbwbJaB0hV1oy2z1aQaRhA9yMm99K1Y5Oe
Q2Bv+ZDwrMnHZvu3S/cfV65EBolyDR4/ZtDPeR+xR7gUArXsNvR5s5TS/lLe2yELWVFYm8M9Njxa
2AZSEhQDiErIE1unjgWJD/L2B6jgLy/on1MBOCAsfFksstlHRfjnrWQGvcfH2pS3nLQcgCRsE8Op
UAtvQvqfG+zG2EwWqx45ihp5XMpg+p3EBMl25viVNPv8GCIJW6VWZ28MmMLLDr34i5ENf9tN/48Z
Cp5d7nZMUkjRkOj/+UpRtrhg+crmZtUd4cuOSbxYWL07TUnMnSEIb2ER1yn/m5NVxpdAYjaoIbt4
zrmymunoAn1464J6A/DJukUiNY4FMiOwX+S9tWn8qxEFegtiPAgwSg51Gd562RBfMuIbn4buqRB4
/AzGYUf0V998WqRFZrvy0cztpVWm+Qu6nBct8yepO+Jj7qaeWGXhNRZevsiK0tvgEpR7JgooC/PL
UDkd9A4Hh5Ss5Ddtdr8CDs4N9B8sVFq6t1r3hKeKnBFWVmLD9JH1DUm+0TZD2rFmMqFN9TrE8dHV
HDWuGvqVsnpz5en+jfe8qCOVnVoynCqLaVzmp2ygABu2HaaoBtPORQDIWJPio7bjuHZSMGEjCcwE
X5ytyVx6StS32KGPC+eG3E0dmyujnZtNFhmMH6XV7bIEgb4G9TZl47E0YIT5NKEQHz1/VzfjtzTP
vxhgiNbBXJgoE+2NPXg/4EIRjY1+bMrjftfO9PUtYsqm8WFwTF5yps8CIhPvhixy2GcP5FyZs/+X
x+dngnpAHAI1Bnk4TLBNrqdPy39mGU4WpUN3i8Jy3nJKIaIjtLtUhDorA+2Dhz9lFxE9N4mvTlHB
eB4ce9W21c8k5hlrIR3bpXb1tfXfmL2RozlvHYn0ry1LnK1xG+8pCBdkJvBT8lns/dT6m4/pH7cv
g2ng7fjM0CDiZ/p0UxhE0UdkxI63gWZijT8HPsjMboxR66ImQxFMlMVm1fT+4l75R3nGmYGZzOXk
YIsAVuLPmzEC1JQEc9fedKAUHpM6X09j/uXfD6f/8ebwrOGNwaiNY9j7dDY5yKlj6NrDjfnjTEgR
m2yBEGfrmIeof0ilni+DpoP799/6WR7OcejyziC0kC7g4V/78601CPUkbq3xRmbk3FmLsIPv1qek
B6e1MMHytO///guxYvEj/yjkHId5Bd/eXYJCusJd1/xfxW5QC8OXuWvdBJsFsshbGy+mvmo50cjN
+Yb/iwhA1mE0IzvXb1HVWsOmFW220azEFkXNaiSfAgKMueCKhgBE6LjkwGWls/A7vz/ZeHXqqrFO
deAMCzNJ3H0yw333uoyo6ECjDa/FN6EaZxG1efg4R9G8mBoC9hQBLgj9In1i2aGvUQIetYqdr12f
pds2kFuzMutj0mXPzRQxofAdtYqlB1FFk26Mj6XiiTb6RKVizY5QwjIDc6f2nMgkxRF+TGjjSCq9
TSrYjYII7UxF9cnRnJxtLhdzQmJsHAcstROLmbFnsAs9joZdJou9H8+/MswMlDXiPKAowU8kyGX2
mmFXjR0rEZnvZndEfmCO5X3n+kA6hUslMT8lhvmTSPMYGsyY7FnLrdO03TLT5BFW71lOhOvZMr92
qbQBfTr5CcTDmvE3gZ2QhWEmrmj83EWv83nbIy6NJ1+zwGYh5IFcXGll/tB9fPIs+1WZsOB9q/up
RNosBxGMBz/6Lec2eg1AwW3AncWWkW+7ULdvc0KlYoQr2SLeayc1XZOarEo1yRBhunL2TChNXhRr
UVYxAvrJrs+hvvWOvyroVdFGT+WK1p46XrUmzvJsI8jxpKt1zG1KhhLIQ2cp5los+w44AF/+kSbF
a4J63XeTOghM9HvHnvdk7ExHwnwXWcsI08AGbhfjuxVUGZk6obkwyyJjHWqADBTeuJ4qotliUE8s
ZxakjRlLkwyOBSvAl1Lzi7TAhC/c8pCyUF3OIUOGYn4jeuwHLUoFpYjpdqQHtsq8S+2xLiAlYkT/
aS5tQWE4Zgg0/dpDcoUDOuu+EGLa5Jid0Z8vEKAkC2iUBcHqcbxRmpBKx8rH+wENsGIOezZhNRQY
Ma8iRQNcDMmqGhA5+Izr6xJIQkQcd9y7z5D5nIvZX9DkRRvtRUhQY3WzVCNXADvJQE8L/sYNUhZO
drBnu9kFnVBL2+i+SvIrEKCOl8rLkkVtqKdBEHKp4/owuwbLMtecTqXHuD6wDwBO8me0fCT52ZoJ
0RTc2r78BjUN1X2l3VXltoCZuMB8BCMoLQqe8siM+PIM8goLxliTeJ9ZrG8wXvsbxz/UXVPvxygK
141pkVOD92yTzk5914eTk6gExT+mZ6sNJSPg8oVE1Eub+t3RGJm/FWcettQuPPyxK2xwgg1vAhtE
GjXO3pdVA3CTz7cRbwArjmKu6K2S/NR4WGcn7nvfCn6wlKUUQzcZz9bJtyoKhMJ9N2GVXnrnt5yM
auGHeAA7QYKNxzEHDBrgSZJntxFDyTbsK/2i7Zy4Jrv7hnQ3YykJtdqMHz8ev3QC7zkKmYp7ccVQ
vmbPn7NAg6S2Kdg65MTE7+JUaOZ0Uf2kI3Ud86Em0VWGmzn1ya6N5TXlNWC4YHThR/Wj+tWqGsEQ
Pt71EIybKBPzS4Wp0UJFzcLaebMMdouy7081cvIFMP8Cv0SKYaBT2UF17tVUKuEeaglH7yBaDmWq
TrEB3jjNzv6mTm3snAo9e1nWLz2btNpW1oIsx2DD7rY7soel+qrVyUmHecsCbx1JT5/9itMal3Kz
MNw6O/UQqlcag0AcWIA5504umtl+syI2XHTySOCj7IRislnlk2QT1dXdLW0z3JGxsbCbMmIRKniL
I4PRLi/ejbr+lVbzu6rYwMZcOssqf8bNfsP4Md5VWeWuQP9xT2h5iAvnIdFOe7JrzX659xeOLQCA
Er+ZtXK8pJnqFvnMPCFC8qvj5Bh2KO0zGbxqQ7Zne6KaTRRYYUHYyDLO4XDQr4bzCGGssa3NFOm3
GBYZtFaoWG6ns4vFwGZ1X+mjyWqvU2/PCzkxW8xLute+bhSkCfWecKaZ/IolesiV0bcZKztmiFxp
YMUTC3VJVmLS6ctVTN22pKcCXI6QY0gDdyszO11hDhBrQE0k85Z5uTYre6OJEaBVcBnVSvP3OOvq
jDwWCe//cXdmu3Er2Zp+lYO66r7gBqfgAJw6FzlnKlNSarR8Q8i2HJzn+enPR3rjlJXeZfVG3zQa
qBLKpYkigxFr/esf4B+kXf3Gu+FctaZ5UzKdXghd8a5CeL7nuP5sORApvER+sqzuAMdNbnNkHch6
F63DTh1FQbAJjYQHGKjXtpE/p4npgd53cjuI7H4sdfuoEmaLnkV6O3xgrjVxtj3/ysZ5jVTq/HtU
O911UwAaBqyPQomZXocaUcLZPfasFq68oDFDUSZLR5bdwcP9xlWRMoxkda4gDpZwy/aKooP5Tqqw
cSjuwSWCKYc2VMbkaDSkWvlocwZY+p88vBGBgSJEgmiyi28kGimrRpUkQE8UYHQT5bFJxeRVmJ2a
7toXFg4mSW6tXVxVtxkAMnizcvSJ6P6c+OjDnGU6du7RT55CmRRXZuAla5jb/Pi4XocaMg7D07Id
TpjXhXB4HXtrZduxM83eFqViqs9KCi8+iI7RwNIk0KZaDLW4xzlW3lg57QXeQN5G04leB6JFXYuV
i2KicAjC9qsImOJJjZ0n8uRxKDBLCTljeiClted4BaJbc1iwpatLpSQ6tbMU8tN11B60PBX9UWwA
twCrJxrnZj7aG8z5qm2l0iFgOm/CX0GEJ4V6HRI58uQ0GFrFWfYpa/RJ8KOulSodlmgIng3oZHss
dG4UHMP13mq+SkGFEUIxH5kCH0yguYOOwx/zYPxuCCudy3wKEMK262HcwTR9dCLEQWaInytiong5
qGjEFLL4FqoRXCd5lbNMpbboCRpdtCYUAwHg7TnBJ8eE9pEzs976Cuimmj03RqWC1cMfVkbavt+X
ub9IQPEbdcFzJ+aR42gQLt9XuaMyOK2TleKsu5g5Q9PdFXmJoaXZP+SyAudqXHXZuOVONimvjJTL
rEOuRn3w+wv5RSVIEh42YKgEoX7oiO/fX0dCTyFFqLTnGKcVXgkEKxptcYatNa4+G8fqPnVJChHS
+kjXrM8pae8rfUHHBvpDCgy9zWUyC+MHDaQr6c8lAeAEUXGCMuxbEkS+kwiDO0YCXFYvj1qdMgnJ
IN+ZubdoY5ndBG0IFG8UnP+ECd8QdpMgrMfn30jnxih6ovo3D7Y6kPREvVVKzI0EFBvOIOhbgacH
m6ZLQhgV8mtsdg+e3YknL2VIA5vb2Gk0i2sCCKpXxpmkApefM6tXMY3ErQqu9fgkW4NJFJ/3vB49
BYnWR6+qHkH/tX2MzHkVFghpjL72T5S1mDmJE3Sc4LppQuR6fV5vO8UDdPZ0KirDQZ8Dk/mgVSmz
vVo10NxZ+zxFmKh1sbOESnjrBtZZAjLcZjSIy7C6L5Uw5X2H0qSIxNr2uVmfMhghSowQcTqm3NiW
VwoKPfo2Rdl7TTdcj0a/DgNMrROk9vtaL3l7eEswhkmHZ0/5JjIZnIAvYZRy0HadfdZGuUM2Fq4V
zpyHgtuw4tU5R2Mx8EPU6LnBJnclGkueqGjafWXY96bZqkCMNw1byB2WAuVdS/78Uh+MaJdqgXE2
ja65Jkx2M/a+cau5brtQI8KXjRoaSGjE5zBMMNvsfEJsVK8/OHs8sMtnJgf29eAWcmGyw97o9JEL
gB+JJWgSfYHnueD17RYVApytreX5Vc6galWH8CXhEFgHgUHWuhPXWUnDNjpxsItUWzyn9mdZ081A
UX7Wxxh9r1PDvoRW53rq0cFby1/Itds64U1fdsoylTjUahLnIRNmAJ1oXIEOp0svQkSu5XZ7jJRJ
SBsoT6Zbpksb++Rx9jnCBGnTRzJeGW1cbxKindnjc4J448K9qcuvjVcqu8QeypVVuMVp/hBqzVKW
UIOwe7evM8W+Sxy87TGOQTFr9tGOcPDsbE2Fv1snaztWMYwR+ivp6xbciCsFKrCWasU2oYsHAM+W
vZoXEN/okhhtD15S4XEmbga/UjAHbeUx61TkX2mCCDNL4BUR2zdzju0EB8O6kw+kpGsLvwkkRLb+
i+FF4igkrZrrJ2uVRfolWFWezO7UrDUO5GJkO6yS9kHrVNeyaEnioNO2A2OfKogHy6ItF5Fn7gqD
XInS0l7iPvePxA88EBpBxy/s5wJvqVUldLoqd3yDCwybMlXvA0HlqPiKs3NdK7pus0etIQcGVShd
Xd/LjYVwdUs6Qb6cp39hoF01qKSOmJtsZ8aBBud/oQWQJ9lpXmYTe6vqWI2DIJ5dJNd9Bo18kasx
dEZmTJuanPFTO33A5Ds/IXzErzvikJwdxF1MPK22OPWp38P3YQ7aFfZJxkWD86+ucbp2DXJBtllk
GUdiabaFYEH1TuS8jpCeoqT9mljZsGNCva6JjN6EjpfSjwEcVFnq7Dyj725Cc6zWwgyCtZP7KC1R
t24Fx+lDTifPdklQix+56sPvz4oZkH+/YVv2NGODvYOpD+DM+8OiKawBRmckzkpG/HwbdBCjMSm8
QrYUkG7h+7AmBEVJq6foNTU6PL8fruw2eHWgGd5AdM83mRFDafJy/mQqJaG48KvdW7gvjE4gbupq
mV1hTOgsgaO0TanQv6IJXFFZyk07muI2wHKNPl5eOeC4DJmKox86w74szVsPbvpi1PVqUwRec+0l
5uPv78AvRlYG7hEqyTpgpabBDbi4A2E4yqRE7HFuurbfCl7YrOsICQmfjEAdcfAt2OATot5hZ68U
kZ0Gp+gXeTZsYlQ092pZhB8gt78e4DBLJk8NFecOxBEXB/hYaHA1jdE6myK56UPbQOrBQFZKjNQq
TG8WgdU8KaYDnJAUT7+/Hb8Y9HM7iIuewgVB3YhXuxhM82tTuNG5dYaSkOJGY6jLjPSgvYixh8db
Aa/hDkpR2n+PrKpYoihN954X94dBUcdFnCW3PSLuba7F6tKaZsWxomxdKyxh1UefCaHoJvekjvym
RVGheIur5o6KNz565nctKZnKTUq03/9Rf3FDJ2IqlvCqMenuLlBkPNxkiybMPue9WjJTaxCSNrF5
KoW01jluHSTNIF1qQhQGjhZ+ALii7eMlev+S2YJRLuNcMHl+/QXQO6Q6zATX8e/6EhWBraDgtr5n
QWnTZyrGSpOjtphrtK7J64WTB4cCWdYhaozPRlYoq1aPu3VcjfVBs7v7Mcu+kWu3LvXYOiGOkivs
ApqlbWby1sN2z9HviTP5UtmWuVZLptzM+spz2VYLa+KCKQ4zSGu8ifHPvMPDx3zIc8a+RbrutKbc
qrB3EV/ZwIWgFRSvOEULc4RD4V9R3GvrNklyHMZb4xF58KoL8EuafZbZprBfSan0fBmjqvLvQxuE
Q9EBX4nrU271xz5J0oOAwyjy4LbAiPuZ6Yu672R8RZJzw7i+b48pxkUbXateaR+tDUmqTGu1rsNZ
wBuWPXf4NsxLUlX6cu02OFd0UYgBgeM+8+UMoizlmDl2teurPlh3Fhy2pMQnldcmXaKozXdeJ8R6
UPq1X41XcaG8ggz7Ny3cpZVZQDnqugymS46AKTPlHocRufTb12ZsPeDDL8X4KQP1XUO1jXEVq8Md
6rZqHUsz2pCXYd+4CG9clxZNtVr7ClueZtkxM59MIdJdZadk2+TMGWNsSmGuDQak3gY5VluYO941
NvmmeMZcG58N+2WUSgNKZR78ouo3NjdPxWbzjo4oIlk7YDquB58Gx2b4zPzlUE7TP1dGsGkl2MvY
PIYhk0/NoaqyIzQxjUz3hYBOljQQdqHgFxtm8msfKcyNqqIxgOsv10OtNMt6Ckuq7eP8AbdBPAEi
ZykrvTp00SS0Uxx901chD9pL3L3ZG0tdJyh5QDh4pZRMBT0sN8hJf8i7XjvadfVNC9dVjy+xZNy3
T/NObJIWi1RHWBIouqehi+p4kScsttLFwN6f4pNoWRXfOkozf2IoH9x0DkkhvdlpB1HG9s63BI4c
UXaMK5LYQiYKBLMp4b5JYBLVMfE7svbNg9pQlAUNPhu9WaOFMjB1F/zchZPF/RXmhvXedhK88fp+
rwKar9s1DVq86mMn3RS5jdI79NtVUJrNSpihsWEuc8PGhk2lUuO8Gzj4JuRipVbqzYgTNAjwvuyZ
LtSKWe/McIRrVRZXXYYoW3qhs0gVdrrAbz6Vk9U69q1iixmQGhqvTfpN2IN5sruYqqKIvhcSuNAa
rtVR4M4QO91eOI9mVN92sed+8kR+0JREP1qlVp5xGrulaHzqQ3Q3ZdoP8LzTYWMqfclhXmYrKJ+I
w+LoroUYcKUE6TSPKFl1hRsvSoKJ1nZV885GJkx0Kp06Z+ZQa3eq2mFF6zj13iqYTEBKNtddk3SY
STCadafoT8WCHUJe/SmHy5g6brLv4MeusTq6xrs4wEZlhAod5vXV/MEJT7VMhqtGr+WCqLuekRC0
E2G7gGpVrmEzoJoHdMt3vbSqe7WGKFYKxbyuUivbF9ED/cjCj1vmPprxuZTQaHH7mOs/PbFeXbWp
r+DQ7XvIq3sjJG0G3vsNUvZ66yGXxXshAl4ueZVliJWEpaO6gNnhnrHb0LRUPXRd0m6ITHgNtNo8
yenD/L/cOFm0yvCB7uVXqfYUtqirFjorIhcJcntfiBF1GaTNUAd3huqrn52UCVPMBarmkjvCHpyk
1sIdxN6PeMsHX/pkgtLxjT7j26a20Bjct40Ni0wttetSig+O0F/pCQbHJ6gGvT3yeXGpqqo1p0rg
rQd3wfjiYza2gVKP1XR6I/2ImbtE90EIBa28iYLXiMv8xyn6t9KBt2/ZFJlb/ef0XV+zfCgD6df/
9Z/v/vWQJfznt19yChi5VNn3+vKr3v3c6r/mT8u3bIrsffeP9Rzfe27eyuHurWriH9fw51f+n37y
zxDghyEnBPgrBmX19NNkkKWk/s6/YP/tn/+Y4JuPsoOX2des+o//dfX2Fgep/N+X3/72WtX//Idr
/cEDRGY/lZU49/4rQpjP8H+TxQTLTsWp0aI+SbOy9v/5D0XT/nB0fXrsFoULxnjvEoRBmGgGLMpm
fPP4tvlRcBtuf1Q/3EEezb/+/XPc7qUNAPNoBHtU4BZSNJC0XzqRONNSEQpCBMf4Co/pAx4yxxqM
aiTf2+LITKoSBwCxrM36YBD5CSa9FoG5SxllJgTAlzXwAsY0Wy8stoEwd7IYP2oWLibZ00W69AgY
gmFFBiPxolnonELz7NQyMLnyT20NxT0B5nAT5bVtvU9F9uK2D37FoC8AcvsAYBTTFvBTGTn/cqzd
KCFtA2vX2fjtpzG6piUd6FtB7GgffkGoeCJpYOHgOOqUublwHNRw1mReU0xkqxtXKJ8tviAdmSgY
tnfESxm5XObdOrm6JygI1pii7FKvWURqRshs7r3Z+HMmrVypVn4mPe2FCOdBolTRUaRBnlngf3Ys
dSVY+LD7R1Cche0Sp54iwOZQGzwk9MxHE7vZeN6ZeJS7IhSYIcPlqc0X2xOf3MJ9jfkFWCc/yekW
paOWLPxzbBNVFD9WQnkNhw6wPKkWdqfufno3/lxzP68xTCP+4hbS6xIljFO4Dh/h/S4LK3BQnKQ3
t/juEULg3dlxhYutZJpKighyW8PeZrr51SjbpakWWE+UYNHDYNlMtL4MbS4RwWbn6c8feu+E3nmH
PON6RAqAAKPb9GnxDcT8zSm4o6FdYFvZvtmSE1bG+othPI6B/NK65dN8O0cD3lHWOq9EiB3VgohA
oBXEWFf4wK2sOrmFswWkVW1LGKFL1XhySCyybP9ZYHWdx+XeltlTPVRnYtO+aDpPtMnD3ZjUW9Pl
WQd0hwO/j2TII5I3Shzt1AXMJ0eUV/X4VBqTkNLc+I12MAeuwNpXSrKvcw/J9VvLHRJldZC6WA27
egje1BYRHzaGcK0nH6ptaWRb/UuUIvACIogL2v6J+FSAW2Tb6RdFhMFMb6nii1XdZNuc8bqJgpoc
sYVvt9deWj1P36oa1ZOeLeGz4QqRnXoZnBWDnA9QwWVQF2c8uLdaZ1/lZcbLppTneVn8raPl3x4J
/z+fLVMj+tHZcnotg9eUgPpvb/F/AKLWbz8fL9NP+HG8AKGTUK9PsZ6YCxCGRJP9Z0I9n8HWx6Qo
gG5kQXv/n+NFV//A3kAIkg6IMiO4hB9XZc108mjmH7A28fJmlkGklMDG8uI0+d3pcjmcQd1ss22a
KIttcnrwmXn/4mt1lyZlM3S3po3Yy8xdl3AButf6VmDMsmjwoFnmjCdWuAvHy/lD1dmMFKP20083
8S83ofd7kErD5rBPc4RMFsngTu8vpdXCiK5Xa28R9zirwhorpsEwH6yeKV+mYMEoMCAIETWYAXGm
WvBsTNf8+6u4xCS4Cuh9LonBPDjThiH4/irgQJQDXnXlrV5GjyJpGKALokelX7VLwdiZSCgmRx0t
PLNVfVy7oYI0avqQBf7J1vMXQIfutvLrNcW3pHmzXhoMhLaIwzsyebFivrFLVf3gEJzTUH46BLlu
gtvIvNPhzGmMmi5OYNOvZVjjoHbrBQBHLXQOEkbUq8ibavrRv5MWQwn8RDFlsAR5jAMp3HpB7K+V
mww8MycAv33ohPPg+uE5MxvnOmC3xA7CSVcN2SbH2B6SM0eYiuZmYekNjVGO57eq1yhiMI1ak8kV
8M/UxUO9VRFd9+bCri1/0WWevxynR4glOrAMSRe9RXOslLhLs2PC58BY6/cPcqYivr8hcEVxCqNE
45n+gl+WhP56Kl7V5H93zgrhi0smZvs9tdp4OSb4Wkf65LgfhK/zdcwfXOJ1s4m+kGjyo8yKC9UG
D4hwbBiN08KCxmxdHLGQ9NEFl2F0K6Y/u6xqZzUEOIjOi1jhfn8Ar112JiRfsUm4ls5fj+zbsqYz
/6eyqGiYtvhpIm9tSy5yhkwEdoT6goX8ZUypVarpErrSTyYk2lxwTGofWE5cymy4BKpnBwcFWLaQ
Ri/tvOJmlG3ZM+4xY8RPlgzDfatYsLxgw681td4HdPgLNE30lk2lM38LrqsyTnEzaurHSDNuFHBV
CBsbHN7uSnRduY3/IF6Fu0Kv4UVTxF0NNd/++8Uz35t3iwfKEtsApjwguTq79/t7p7Y5wb7pqN8Q
+7Woa8e8tmXBkH16YHVBZFvXhT3uRHddcuLOyo1obhyV2JVBlbwX050tR5AgFUYJh/PKsPpjaEQw
YTzzS2qPxaKL0/yetuQ6azo8zQu5ITnkUz89jpqAL0JD1ENAMLifJafMcYb7sWpHZhBq8jAo0X2G
GRUDQEW9M529JCcWU/1ofHBiOHJJTkIIrhorjCm+yFIiY/GwixGhl6zCyvbXSY9Vba7qd8Cba1BJ
uXdVQj9knhBbUobmfn5l5jVZeK5zNA2sNGPIBUy9PmQUm9zKi1vtajq+zPRTrJPLLCqVoVNc0YWR
Zot9g6eHxarrcyrFrlg0httve63tVmk+1t8Sr46PKeZnOIwtYY8VS9MocbRQ8c6tkS1ONCU38jKk
0+GjLFBvQzuVq0rnXnXWHXWUeMxaE7qUpUxOZPEKMaNK+BKef1JrvRWMErx84ttmWqRdDYW+hUmx
gcoCkOXAVvEHKCeYDMPuZgdRBMtTjbIG5W75FuvusHHsD2zgfj2hcW0gPxeU0NGw77mkTyR5n9ld
K9Wb2AhPo9YR+q76bybGSdsgpTqER09MOZY48w42v89jgXIc/U30wbWYFxxplV6WKRcPaWqU2VIv
DhlDLQIYV219k+mjdzIGlQ3eIrkK9gb2omOUrX3F1q8pOZZ5yyc5r3AKww1lQWBGuS/KOkIECtPQ
J6ymbjH0D9r2kJd1AIUWCUoBgQkubo4NT44kXVcNqPSJtyyU5KThKgAtqdr75menJ/ESmBJVcHvD
YG2NP0kHa7a8L7TyS0FG0mGwrXURw1ZlvuAd44yppVFY1rWR4qKl1C4JWZLXIawfUrVqT31X/1Ay
/q3q+f8Gc3lXYG//DcLz/yAwY1O3/fvieROEwc+F8vTVPwplhfrzD84ri7kjTKEfcMuflbJt/0H5
jI8K1p8unBSOsv8BYvQ/TNtSkVXpDJiYJrEm/yyVFc39Q9cn23kxSUqnb/w7tfLFaSaImQKAgU2A
PEvlGo2LWpnDU8sLpTafcnPob0cL3xiBhKYbtc9Z9TnTA8IeXcWDy9l+yWIT/4nSvLLjur9VpLMK
cqpBhdC7LQVcuM5LA7avaxGSMawKzX3OwwTJPXa3P93evyqr37+z81UL3WZ3pQYim0pcXHUuyTiX
oDNPlT2kW9G5WGzo7QskIKqiNqCAJTEtyYW+dEI5YHqJmzzecquCsJgudI+jv5zYwXdD8IjjUf35
95c3Pbqftv/p8mhvDNMUFj2QiiL3/UkbNn2TqIHuPXVdicK/jSDjy4yJaRfGB5xcy71S29+g4EJE
Vt8UAtHJEi9uyI67k77vrruhMlcj4UH9NCPE3sw9JiL+XjXQq3o9VGBH1zskncY+zrUGbqUqN3Pl
E0zHDeaIeAanzZ1fLLt+0J+GzsRb4vd/4+xK+68jbv4bOd6m3ZPGDbjwohKrjTbQ2yT1nqYAhpa/
5zqsR+xeQ+O6xdcTrZmvAigNzsLUq2Nfj1cU3R5gUhFs53qaGaXIttk4hB/A6xeS2h+XhuoFGZGl
2uB2F5fmkU0Rgn94T3NVYzUuVskJbk1rhQSB1CSwiSoS7UVkLojmwI8dYAiqMbnC3fAQJhWVZZpC
bZTjF90tyy154traUhqoKiKlCBqGHWVHuIWXGS+NTOwyaWGkHfg4cIYYaw6cHnVOm5dMdccgvTNG
tNExpPX9oKabMch3TwFzW7pKQxfTy0ur836lNVC/4hxn6ecKTfgZtpPErH2Ur2bPiMzDOGDuEXKt
QMyieZtC9OWu7FqY7yLBllML7+ZiCCgg2EY6bYwZ+rv5toWDuMarsbh30PlCuCM5bXBWomzgUVvj
fZb5uOkU+OcghBjj6S+UeyyPSAjoRbVzm+hemXIjnH74Zg/C2CdUcR0Wy/cxR1vpd+pxlORNGZik
nXzXMFfMJHZOIK1vXui/OP1VqSbZt7J7xNX8Ew4HTGDDWDsJhzyx8wdrGeTh/ftqaww5HJWNliYd
C+b3d1HWil0OTSef5wfWRIm5r+sk2rKerVhsmLsQD2BQqqqSLJsodI4Q+a0NecnBBw/0ImOMtQtk
gXQXLid+wdYvhM6wQZ5U24r7hI2Asac8k4tGQQ0cCuICphI8FAyHUtNj8w2bdOGQncRM6yGywxjP
fCpt1ZXmgW3hoxd+2rQulpoDd5ylZuPh68511E+tF3TDzgtqzIEUL9YfjM6PNl1QWMu2oQujgFVS
S8EHMxuXM7CB8ZV7HLQgeAjK8Qxn4gmg3VkUMYP73z++aWTxy5WB9UDGtTjOfgmltVul02lu3Cej
houSeze6LBd21A+7sbAwOWpf5othogZjrc6DlemTcNba2nAo9VFA4i7LA9Gsm7FVguXcrkBsTVdj
SWA7Lf5a2vl4yqf9tpINwQGpNfwo8Cq181dNWvbburoPqK1fOqcxl02EQw1LztgL9NqpOng7I4D7
rbT9ba9b0XLATbsdoVfPCBUZQSD5dnlOC3fadvpHDe/2Q5j2aysZ+jOz+3WB55WiGp9RI6xqVFkL
QCXGoVMnE0MbWqhDykQUcwYFdd9hNolxNdxLyAO9CuGWfXACX0BK0zol0Ig0HlKNcLSwLrd/H87U
SGBG8Gw2TAONAn/QKYgA9uhh3kySfOMZVrIq8LU7zbc/pdcsB0TWnYKTVEhzqGkhmPn8J4g6W3Wt
c/1j1ZvORivj6IPO/YL9NV+zSY4liSomYx1gpfeved0z2+iN2nsC/q9pYxkERAoskDCEs5GHGPo5
WTKNTo6QY3nTELQtOoF3DYECt2zC2YGW5fb3i/cC0pkvCugEk2smwjo86ouu3MkpIQn8Cp7n/hRv
N06Z0DDJ42C7bYZCZXxARzafm62SxTum+Q9lK3ssVxICFobqg+NTf9+8zldEzDjCUYz+YJbPYW8/
vehFhpVfCC/2uaqF9lBmAwyqvnlNJrTJxVUe2WiycII+wIaMa3RwZlw2Bs70Ij6QAWgeR1wxT1mV
BMR2EkFj9VG082OaUi3UbpmdtWjEANRctbSYAbjwlWS//+C2TsDq+92KChrl6xSfA8XNuqC2yZ7U
ECeo4ucOHcVSybVnO6GWGpiKbkqfpi4JhEO0qh8stMnyqnJJgCVTQ13XWnw3F1NZkfoH+t+7EYBr
bglnnunvL3SCyn+5UFBO23QtFZ60fXH2eJLYDUft2+cEU8fbSFe0ByCBr5EY5WF+AEZKmi+8mWDJ
lM5ZYbsj8LNmElcmdrCBRjJsvRH/f9f/amgeJrRpam0brcWEMLlTo1F7CEcdNo9HAgfhSEdtNNL7
qkXB98E+rP16z4UmTF6EiXrHETZ9/qeFwwRfd/rYyJ5VZ/gqlDYhxXlvj02yN7EdvXVRT24VdyA/
CN7NQg1te2c6ybU+tbDQhpsFIqNgW7mReww4+RZK5kND0kv9728EVOZwy7nESZN9ec+JkPYKL0nD
Z+mLb5obJNuoEwC+fXBlRqV9r/sHeEDrOFI+s1tby7n8mA9XjJhhd2nWByxQfQJK3y9XUAghmPMK
dZpVXtRxelznDjmT6XMjtHDbEFtFQwMtf4YRJCuEvR3fUsBwfYdQCb/eut4QwoGXHZY9C0XXvnao
5/yM/MlBS6OlpcXx1qgYD/eqbxN3go11hc9fPg4q/MMGSM3U+kMeg/0YwdfR5nBD3XlXRWX+QXzb
X/1tBivDIB2QkdBMBvhpWaSxn7U1pqDPc4s572tZE8Dcy8cfXUvUJyOZROGx9ygqf/9+/UVBxbhp
Kqom+b1rudPV/fTbA08zRkWJEoy2eHuwrsBHAxHjdJijbQzVvtun085WiAh5omqu7Xp4Abunj5om
MVDltE1Rjh/ck18yW0kUUClWoFYzDpsq9/eXJXlSUW4q9aNXNOA+o4l6XEdZ56nNIbcogKftvy/C
aN33obZq4Jc12EdtzcLsb30anHXrTdLaqSQ0e7BALCDkyh3INTIyBedxJfhepL2xh5zAGTvKE1vQ
j303MsqV4cUVIpxRX6ciJYNGGts51ywEi/1gW5h9G/61tuc3DIKzTidGCiJnygXAljd5ble+DY05
zrwrYxxH9gXEnmheG8Cz687OYPLZ0Q2xofU2NVBQ2GN/KqpyVecR518TBMtOx6+QiKYXayhudNNz
7zIihy2jDtaWlnxldH8L6b3D2J4+e2I1buU4GtvJTDcqWvvQcbc2I8G1IeKDXd2p0d7Gb3uBs/2b
3YxYrMepisFIuERP2e7gl0TbqqaRCUvsTIV6YOTuHtW89tY57pwfLNL3R+50i8wpythimfJfPrxf
DZBhHL8oTPXJJIVAVjSSc60/n6HO4E61ININrxLqRvop1UBhPaZTB9aHBcT7blgEffuRwusSpeWq
BC8sAC3U9OmEuihNEjUN8N3o6aOn18GMFJsT3L/HjUF/QAMdndTGMVYleMMyMhJEv6F+Y1BMr0yZ
qx8UnL9w5qaLYYrKxAmeMmDVxSpCntNXnjC8p9Ht8xesD4qdXchlINGv2+4Gtwm0/ULLd7TZJuF9
qbZLMkpkPJ5expgU2dajn2rlV9Wv1a0T2D+g0X/LaTKmu/HzMudG0bEhBtO5cRro/y/PcMBRMeqe
5r1F11Jv24f4qaICAQJqnVVslo8FeuA1ZTUHMmLtjcgSaxOUuKT7tlFQnRQEmig9pmudsSx4pNuu
wjeaYhQfF93x4SKV5hPTWpRnrWNvnNrvlmXVDZsfFau4LfpS3CPv2P1+hV4ythyLGpXte5rq4ySi
XhaFBDyoHTF3vMQC79UuRngPpv3sJoXNzmEZy0jLtqpklDoPFkpNsZYN+PgG89itQOO8TxSSzjwc
x7PYwOBzQlLmkURWw3W11OzDQNRpRbx/ICwXBnXCnpUV5sWKcUly1Iinap8wZjdWVqTf5KBGJ2ea
cjiBJjCWKUoKUBkvTdGlVylTlFK2ZHbEkbNWvTpcJRgXbj0Q1MWf0+Jm0qWp3Qrx853QImXpmEzP
5o6nUW2NwUloLrGLrY6l2MC4UsyewKMIpU1T6muygdt7mXXVsnJgUnWuf5UbdbTQLD3ba1FjMdER
L1lv8E6T2wTACHoYO8E6MtTqgyd6OVzniTLyMCiQTVuI6S1/v14HI6j6JCbVONHrcW8mvLZlZp87
3C0tGGMYd3+HqGEtJUpWoSD9gSCkLy3FLFZlNLTr2NGQ/vPZw3xWJS42pW5h9NAXqfzTngirNiuG
LQy6GP/KRtsFuuthJ/06I5dee9vLsbzpcOGd6z49ydeNOUTXnIxfw2FYhUQFHVU9uZ0PYs8QJNrk
Qb+miPq7mwudAjk/NqsFH3roiBedoRPmVlq0/fgETQI1PoT2lR+VNZ1hc9bwX6C/KZrN3NHPEGtc
quO2zfUXM42Vtc+keeZ3zH9HqKa4T9XILD94BaeLeL+eLY1fwcgATgTWmRfltcrGp4QmsKYd2Fig
lB6B9xHKiKyQn0iyM26j1E4XaY60z6G2PtNVOIvArxm+Zp69knocbFtH/c7gwTqSzshKjvUFsvBz
Bzn8KsRYGhvN/FNXDPX699d+0eXSgUFFnSpuGkpSn/RLhM0E+dAaYwKPGrbhGCubHEH9ylMSb9t5
KPTnQnfeD1J1kmRW7ieFBKglkdD6qYOT8vsLohH85W4K3SSMiwkKwz+G+u+Xf8iwOXJHx3nqrNq6
buzuPGMP8tqLhhd40flhxmaUEC8OZT9fS4xfwzbL0XZaJKxgGmlu7YrJrWsVjwQsVYtWBVRl7tve
Vmn4TRLvt56/x+vXut40R1b22onGg1ai+BFBny/bGpu0mT5gjAO2bWbCUmM+jPoOHx0OqojzQpht
v8SGpNvY6K0XqhsOm7kbmaGqeedPAsxPwti7cmrv6GAhtJhfSkU0aAPMr4pw0IJi2F0o+E8EcpoK
6xbvOSqzfNTa7bxy5/aWTc1aA+MtB/wScbUY3V3m6U9GFPa7+Rr6vHpt7QhFvwi0jQd3HXufFTvY
fR0PMK26JMgXbaODWeUGZigVcbCQBatvRpKMhzBnNuBGKiqk3jvSFx4ctehwkusPYPHUgV06HlLM
N6dqHau6fOFbTnOvW81bpoffjan89XRzWHL8bTuAvE9kZuqngUzFVecImJxS69ZAvMkVVuEmzrNJ
cyXTugHC7p4UvR/27n+TdybbcWNZd36VWp5DC30z8MBAIHpGkAw2EidYpBr0fY/X8iP4xfwBVFaK
zJJyqTxw/XbOUqRERsTFvfecs/e38/D6taSau96hokZrFWOxs7S9Gy1xygrkdMmq/LLcNebRS1AO
27inNBtzT9zIedaucmg2cyhSslv2M30GBQ9Jqa/rSMZswhzHyUqu9vNBVyNmWQVpTZqriJUvm+Ew
Wt/pThCEkA+IMnZAWcRohnBWikNxHeGMxzhmHuLwo8G92CmBwx+mCediQlViko/hyHEmrqTC6q+o
UQ276qaEFGw+WyME7KGrasKtt+2w7ySXkLjuNsqqWyxcR6h4qEeJynSgddCZN3ZDaGWYkDK7GMt4
zffELtzJcuiTXTEakksp7ZjVzHSUlYs3+Fw8w+qOhgUA8/n1FVZ2G9Afdj0tCVaylXWsgLktPL/Q
5eisRR9zWi9nmJfzGKMggBJZsaA+zbPEPNaAy48YHWI4h8M88Fo2hHmKhk4UXpTtBVnMjF0wNnQk
seh4EZgW5WzqY7obvZIjZi6FcBQpu0AqPvlxqtm46W9NET5YWyBPglaOWrxzSrjICKXSl0Eaamz3
MFvSuvnmBym8SIlNEqqKZUtVpZAE4KOS2+IoyXfBVJ5prkpOqlWyM2aN7IaSd+cXsnnMZe9+cc6Z
YeuvI182Xzc0VLPqLq8Vsm8G6U7RAZkS6TRMCFOyVDxaYZGu5Nm8zI7ZuHWEJVatZ+JdWa7Kpv1m
ifeWPH6uJBGY6zz4z8Wqd+MW0XkzprdLUxD9yX0/d9ECkVkWNAiwObl2JMDMRUGPCLiSIYCi5+7J
48ljgivG++XC0gzkxk5ND+1bRyjX0CerLBHgeDY+ECuOR7CVKS590sGHMovgM0yrmALRWeQ0mu+R
Q8T2OoOrBxD4ZeROA0ZQOZUeY6E1jsAUHStFfLmcm3FuDWvBgjc1gYfbJWWagVuxPi+fs0hIsk9G
4S6EegtfCeSgD/pIVwXwhVkAcSHVYGDJWbBVS+C2ppd8UmHyoAIsDcwA9CkZUH+ddKTvyYM4D+2C
QniaPPmuwV6+z/U2dMKsA6WbSt2+JRXBVa2XXhRuunI0H2HIQ/9K3TbHqT+Oxxhw5VZjw025BC7/
vMyZBc1c6be1aOuAkd3ljwM/57SdULBXAHFoVvEjqhKJU0k0u9uCC1t2Gi+O0tUSK0GsDojPIYHg
ShEKmUUnNFmpwGELZItAa4cxxhu7LGY9LJ7yqsPo2CJHxBQV2Q1YzU3ZtSurFEwyh427rkkbgnow
7JIj4Z/QB9WabpMO6IqhoGwwBGZcvAD7z8KTRPDrbd32tn/N4ajsOgnGHoXVoQJOfKRL4jZWcoxy
2Xehv/WujCVs+dJgRM99PZ3Tlmj1Ola+1Tm08uW8NpGUYWycLiXtpV4bTaLJJw4dwDlhkJC1o0B+
xwUoVUZ9RY75SwbwzDGnWNqNzEbRuAukcsa5akdZzdbdJLjPE5ACr4oEJOBgusRVnQ/DRu6w9ns9
HROFTGOH8SO367krKukdspp5MBUXU3VImSCkvepY81a1TDg9444Q4O78KtVD4sC+1bJv8Vsuf0SC
h+QYplCsBmEyXbBxt0lPmkaBMUFWAWw0FD9u6huxXbZGcKkL8x7tHzSbRK/qTaB9Vsq42+qCtJfK
eKsSJlWlA6BBX/1oZZZ4lJW/URm8G2csdyqUIGhA6B8hj33fNNDqyug10sCYWgoaSQ/yZeaJDQlU
53Ka8BWbCcgJeeVZoblalKqvHa1Wv2kq4IhlF/7dHZVR4F+vVcwwEH7PY0L04e+Kro6B19j1qfYg
T1m3prtfbpKGiG25wc2gSeelOAasSsC62ESg4bwvonzXyTkjLLqV12lvfezwAN9Es5SBeAKboe10
gAt1SHWl3E1zWKiRaZfSEFeg+HYR86mjUZMlIZjTtMVCXKHNFQVb6DgUl8VRWsoD3AxS1EZ/awWd
co03c7geCRXsSS85jWXt4aq1mi1V683AsXBtiKw/XTlzihRu4c05MwwNbCPrjWNXCtvvtyuOPqwg
p7GPWldtx3lT0eDqetFqQD9PJy79RNaFuVMnDVHxFMq7KnBzw3pZOvtqETVul8NAk1pQuyETwBwm
m9u20+dlEj21Cc1nVL+rOMBD2hpsypWkrEQ+5GOHWbOWdMKu8l3ELffY5VPzEmnieRE5erWEaLM0
ldMkXCoxuSUqyofMEXUYuv34trTSFjSHULnLcyaJccv8S+QZu1keGBh0t1KIEboeqeTypi7c5c0M
pAiPP5mtpPfIpKON40Engsjm8AzjLObwpmG+TEuiWvTWfVnkjtcXIxDLCT8wV869JRdP88hrB1Ri
xAu+meDmbPTY/NQ3TXMKh+SO+AgQDuGLXiRXVRpX+2SInzLowrupv2Sm/tLLTEuUJqXzOc7j+eUh
TsAp27I+JOtgItQhIuEWGE+0IcMxOS6nFg5hwjzJmVn2c2HkmKJheoj98fMkkveiBomx6l1VaYpP
Yx1/W7QAYzM+MjPQNzGoilXiFQ/ARc6NmUl7WW+q9XJxZCbCoQMORYkop7i1yu3tUCSX5R60vMXL
0keErtO7aZSNqU7g9PWJwVmiPed6B4aPDe3oES0bl/IdWeu6+mWs6PG3fSWtgAMUV6//2nxvTSrL
3MRqgQ3cUJ7KokiOEqbczhSQKOLtvIqSGue8yMQZbe9ajwqup6ACqU9qChzvXHvVbRCiHh2qEiZS
/6S3ungFEZRw5FQcnRF7/a4YGs1hzIYnbAzWYlWPV9J8EkqhgSlYUTMX/zCFjwUNh2pr3E/RboaB
uNWgphDWJt3N5Po1w2K51sESugSteUizQAXjiaaTE3xXJ5XxkvEbzliOqJE4mWjobwwPm/r8Yq1+
fper+jymfXJo86Tb+0L0iZAxvj1TIUtQJx2h2D/Oe8zQWj4Kq+yqDXP9amzmd5xGsx0WTXg36smh
02oio2LpDqH9Fsoq5u9WbA9Knr9+lgzNtu0coai1e68KCxdcZHHNHXNZ1/GJSSeHMitrx1IEREVX
z+4CwW2aig8PSLuTxiIRWlEvHZJe28ZtfC9XmXLvpZvGzFW3m4L+IdCbS57BkLdMCYZ8IN1aWXbT
WqmjIRo8tz6R4GNN7qwQ233t6xczzeaOH1YEGjYkcJDmYJ6J2x4cTs7Jblo665GZfCkMumxx145n
rc7QX3X5JmvnxlsLqM8gfWnbhMKj72P38KXcuE/oYeR051OihyVwrY0uEvQRq9GqD3LpymKhA3+J
052nJ5+mnhcLtbwH4II+d1apEKrFgU4zabNUQkVUJdySShGWQjA5uRbm67isrXU9MoFdqgEyWUdb
a75Wuhe6w4RIjq7JVihLgtbkDmJ2NU3rMJ0KgGBU2WlbAqYo7agPn3x6T6tFkaOQAJgpxtbI1Bdk
2MHeH2bUX0T+mW81yoNQ5WC627s8mdLbLrcORgp7piEpiwkQE/ZlyLNIE17NQJQFTtgaz4KutbCI
bxKhKDnsEect5UOu4GtTYVbwRgzmxQKxt5rC5GshmCYxKuT/MhzVdxWovXEwzqSjMMvMYm8lmrjm
+DQ/aan/LWmZPOQQMjW09HavttZJD1p7Ge1KUj8HKoXVbln01LAqFMESnJ4e0moQg+vc8CL6OvIz
XOezmAwsY7HYWIMubqmiYS9R/M31lF563ZrZNoHKZRDBFLGuVUnWD0Xcn8pMQ+IVJ1cWH9R8omEI
kAB8LsK8eVxcJtpOgQK/V8XxCcUDM6SmvMo8mfv7qH7JpO4yyiRRL6MoHedgxlXkBpzu8DqOWs5G
GGAmfRKNX4jxuZPpjexkJJG/3lu1Llr7XXcNwJmdDOz3LjrBg0BFGLwwCT6L+kS9zGTKWcrLSJ7J
C56Ge7QtvY0yTCCMK3NdK9q0ShkduRIExK5Ck7c0H5fmSD3AD4YJvZNojrlIb8GvapTBhIyXm2E2
y0SVcPJRhZ9M2ascswVEDHpV3S5rIqbmsmFqaPYUECPoa7F1xvuqh1J6pxOo7CxbcUAElev3fGvu
F4Ojpbjy9dH4MlXFurAq/0ykCXMbem1JbjkJxeo66ciPXDYSHI9qmxK5xB6zoeO/avUX6B/eqavn
zkJRHn0AgnN9mZKMNKZysoegJWNRLVeLggJUPm8tKkwHedSuMJC3oglHmlvCvve8aFdEhXXsB8OB
oZ6efEv6Vqfex1gta1fueDw0v9RWbZmUq0J59FdCHlJGeHialvXYx/M4XpSerTG+pl+AIUEyJ2wH
s8xMsJSVN04i0En9XMdTd8Bade11Crc2/UoSOImzrgu2eqlXK9MEoKVWbeyOE3FbhmwnSJEPRaGS
1CX7173RfsJdNq46fajOE6nKPuO6EDkARX5im2wAwCMQF/66C/h2Mj3foDUYjsps8eYizWzybQ9Q
Tdsh1RjpPNRKVTijyokjpc1Kbz1544Vi5mRBJ+6sJlNcyGjTv9GBZwQMmoeNgeG49m7ql/oVqkOj
DR6VTkz2Udl0No3F65A41nUVjpqTNnKxqzyi25OyUfGRCGF/Pylp/ODXEx9cF3rUdRbrrjani4HF
NyQUxw7MONiKpv9ZEOtwI1fRtUXgwRYGfekmPdu6YJQcrE037YmpHWw1pLjOxqGlsje0AzOa00in
iZ5QdWgWoYhkQYBuup4E+/mfBKexHYzAtM0GkPuvP5N34umlrGHcaEKkxAvKh/KuzT14kplEWec9
LHfkvg/UtU/cO6I6ZJlk1NFd1DJNv4moidg3C9kJjEax+7BPVxoYCRs5/jFohX1XadIhL8V7sWAo
09chUUhZ1Nm+yqSQGLqjAq/6deedwtDu5lT4nHyLOZUNiiAqcd7DlSwXnwl4Cf+umz8XQu+6+SiU
oGsYEgQwnFlv194EuI46SY8e+wZfYVwLkZuQb2Ba4U4SKb39QCbGFRFAnjKmhiTKg6Rshj4mNANx
MVSZftjoU8vVj4Pmz+e1T6pbvx6AHKpTCYTXvPMVGNi//pC0vw47Z08D0D4kqhZjoPnV/aCqaOmC
SoNaJI81XZvbWLV2tETmBMH509FgexdmOLqa/NI1YXOrgMu1aUWO66IhsEsog4Z4NxxnPtKwG8xa
MZMMuo+LqFiMnkLMNodCKz8ukblgkp2ACIshCmpE5DT4llfbdfStcR++jj61MH4h96reJHJA1iRY
5jVIUkb4Fuh8jpMV3MeYbnz4slQx4K9wi/UkdWj+fqkM6KkYymA8tvlu4OIvtppwQ9qS/Dej/ndK
n2V5Y/hgRoyyjgbu+wI5jQHtkR9qPtQJ90KI1B40KNm3+s1s7YTxixK6KaRXFWVjhtZKSBo8ZIhv
oVRJjT1IpKz6RYaloYyn2zoQLn09KJDWyBoImqdiEitwepMPgIfNmisYwTBM7NGE2iyc6pDx8Swi
q1+viXeS0PmVIaPWUXng0OTUfO8vNItuioxI9B50JablGmTrQCRMClDi6tX9nHPMLeKBUgsMd/QJ
LFhuK2oaEjtTmOTFpE/L7X/5gJce2DLdeG3a5CPnf0hR/+vf+18M7vllmWq/GtI0bVbo/bCWjcav
myGNkselKwpPRd7BTaiPEKq0CzevLfXldSQMxpqu4GNRxt6urcMvakUbmHumXbVMhZdH1QPh5PPP
7fqkP+eR5yzX46GvoBwRl/I6syk03Bl1KCBADj5L8thcEnmeeKWG9TdPqTS77d9tMjOsBbOnphrs
qcvXf3hpgKwAjmdR/Li8g5CCEAsMKHAHa9gFhex6YWSHZrEd5pM+CMXWmaSMl/k8ylqx5kKsrhlY
0A4pX4t/xFNaUCibJpUh2NKgiUfQt6ocAbiuaF5DwbjqxMl0EkGDKAFug2kyaJYXH3kDncRJdHyT
8nEphbMSYCaUgXCrqm2EFiiyUeKQBkSvXlKMBJ4V2W6B7J+WwRTJCNVqGqyrpT2xrBDksM2ONl6I
lteRKwKehtnMytsJnCoCBAfen7w7iRlp7sEoFuJVnzttWu+V1tMvPUTcdVmP6X7ZE4RZXiMU+mFZ
rYI2cC1v9At6WKZEBcnSjTLulmGMCEpsm5Nh6s2n4XJZrzICPoSRSyw7B9lCDAkcEQ8GOULeXQ+C
LOqK9aLujPVSPlWK8Vo7tfHwSSk4xHRrhFFQZcYail+PDPhuucrGplis1DyTmJvcgzORjlGgfmoA
isJvD74SWdCvIyv+2o391fIwCe145zNwLKNStkO5NleW4aEm1E0Y1YP3qYW1fWXN8ziSx74p/Sge
50UQHSTpvlPK4rA8djX5vhyzunVa/lcdcx1LKkXb8r+EMZlHMTrGWhlsNWbmdkqhg2GRsC29VJzU
0Lz9cou2GnVVeb24L8epdALr4yDpsMp74Rn3LhmzpJiM81W8DyMLfWIR2Pko7PvKP4RWrK6Jvvgy
1GruLHeBdAhPmNABR6sGU3fP091ovkwL5JxiLc6cygz7M2NOjezlZTYqMlpzI2N6FaWYswFAFax9
0/TtcbE4CyzBX28n6izYfXuwQwTnYFycHKr+XikTTKjtIUDWr4LuuGXYsZQKMSEQTCK1YiWBwgTQ
RuRnuSuJKVt5M2CUIANnEVoZY3+nQShTa3qji+TXDB7MIBMYPs7EiHmmtry5g2g+Vp6ivk4LRv/W
8+npMb1EUTII1hnp38ukM8HQ/SokNJkrTYYWDYSPVNl+XoCzn7Rb3jNbNeLPgopLqJiFSr9+Q945
xeZzAVQ6bwnNFK7ZkEHe7q9dmQywdQn+bvReO8Q9xW8tIPkbdbF49RoNA+1dK2/xH/k+tRaUR4JS
GQKa8581Y04WckdmoJI2PLr/BGT837G1/pQu8x/oa51VET/3tdJ2e/7H/hn5Wf2jvXX+S3/YWzXr
A3oU4A+gsugxz5f5V3urIOnwXngOJPRwSKKQ3/7pbxU/QP7igoD1m/KEtcG/+Ie/la+ZIoQFRH4K
VdEcy/U7BlcUMm+eR1isTLrpRyNdU0VZ/kuyaGxQ+/pIPc7tfiDYDUqWUm4T1RWki0DAN/pS9SOY
0q54EoOzqlzF+ZcuPSvCTV9f+9UhTzdtyslUnztcPBIT6vqYWc9qfy+lT+iCq0ig9gi4j995AQgE
1G7Vpmi3WXJWpuPUg25kS70Psvs4vDHbM+D3pPtaJrczyNJa5eEpUK/61k2MGyuj6b1Jsm1QXXzr
QTQgX29Ubztm9/M3ZFv2OmW8mqJtUWxqaTUAlW/WlfVoxXu9v1hXDf2M7mNChmjPEKhpj2ZcoFAD
PV1GK58hr+ThY78pCuKo9v1KKx+IkU/SvZTu+8YFEqmaW5AwFsPJYDMkuy7eyAW78SXNt9mwJiNZ
TTbq/J7Al7qqBOJRLop6LTJbS19127/1SP70SXpjI//pd/0HPm+zu+fnz9vySrKvdfj84+M2/53v
2CVdAaEE9gQfOVQ42fzn0yYp5gfupbT1EViBP1Z5oL6bya0P6Mt5nDS0qfh0Kan/+axpH9CeowKc
eSAGybSG9TtP2vuacKYuUcdKuNlhX1jm+/t/3AZ5PTZmdVVTNzrkLGM/JoZlq2aqsI4J5a5843oq
Iu1Qd1w6hsrbWCNxqUoun3K1firCSLnX4OHrErw9sTwNQoW6Sm+Pcq35mM6V6UYQypOPoAKcnU/e
t6LXjKa8EyxpGXh58JgPknYzbaVm2pqyvCHlNvjoG7L40lTBSCtEvLGG3tpAHtMOZlm9NFxl8CuX
1qYC7W+P0LDJLSXGVEL642ReXJ8G1X9MpucmNooDIRbT3+iG3wubYRxhOpUQNQNrRoX4PvYwKsqq
asuyOY9JB2GYtJdV4BeGHSlot/B55acIVepa9XBLB1NbrbJAQR81tQfZ8pV7jJ80f5M442LYjJuu
1CPkf+jnf1iJ16/3lx9xeu/bMvOvyU6KfA85ralIi5z0h1JCmAywf0ZJd66U54yN+hrh90NvhdZm
JETCMDSfcj6aXDNMvs1fGkuDEF6zq5xSjGa+R3Yt+YDhLTWmz9VOup1E0twC7wtHUMKYxA2EMGFv
ooqoCD9/BIHoHSzOGTuRPGQLVZgeymFEyVLp+SbWg/L216/xLVWAtjmsMJEHYhaD4m18nx9rqdH3
TyLKy3jTa23vLldq0hkLxxKyh8EPv/z6R77X2C9vK4cTExmNZYB/9e3lyLJydDmjVp+rJClQlgwf
FzlNM5XPS4nD844hUB68lVrqB10gGWgk0MomNWXz619lUTz+cHHFKI91az7DOZgV3gf57a8iCa06
NFWGLjeLJ4LNNO3Q5YSMab3uyG21lvIyeeC2X60zQajXWCj8xzk7zmEECJG8Tx6Qzbh3RiVVN1Gr
PeLE9PdNOjoFbvyzDh2p6WVhJ+Yj0vzx40yjBg/Xv/huRAvsRRfTz7iwAI+p1hwUfDaVBHEG8Lkd
sXfbpREwJc39xJzLhVsfH1Wz+yyMQX9qUM0hYRWuazLDidvI9moctQjp1KPRz9B1cp2OJhTqw9hN
92IlertIf8ziDD1Qp8roX0USnYppr03duhzAJP76rX3v9hG5hbA9895irGR7ft/TFKahpJY1wptl
EGwlITNv3b800E6FSNQuikRwL2LI8TpskCrqnnGJOqs4L/x1xWTuq0bJgz7l4Oo8S6W1yY4lap5n
y4xeghFURNeX5WHS9GPqVXdlkQ2PiGse5s5XKBhEnCj56bWX63fBIzkQ1Kiq3r4WP791at/9HzB5
3xzs/4X4MCY1zc/P9eUebT/HX6s35zp/549rtKF/oFKEhsSZLnOB/eMOPf85FABNMRTOTLpr/zzW
xQ/sUODx+I/hhWQCUfrnuS5+oJ08X6EtRDjML+DX/s7Brr+9QXN5phVPHTu7gdj+/7L1q02RisYo
K7dafPSmq8q4F7VDmH0juL0ztiJI+7hZMyKw62xfKptwvOnRMGoXrr2Yz/trBJHHyYMaKjODR7Rn
FQw7EPDsmmzfjC8iTjSy2gEK2KJ8aYpL0t6nxZWqfp2zoiPxyUJtbcmt7fRH0j+R1oLYGA91ca6G
+348+PWNhrqzwMyIesyhmZwKdJhcwQJ/Tm6LIdidkbjUv04ZQsXIwOGL5b+x8n96E32zrH/6Xf+B
99UZXPbzdb3B9P3jip6/+/tNVVU/EOtDU2nGSGPBYeH+AQhVP9AQ4IT5y01VUj7gykWRzx45DxaU
P2+qfInMGi5JlgJuBiqy+TsL+h0gZobW8EiBNp8fLIrC9wc94WAxo7U6OSd+RocOJbUFlhO1GMpi
FXaEJExbIPmrvsF4qHY27BoDPXZ9jumwd/soXivtulVvTfVLVdmZQTJrYd2EI6GznbriT43RVZO1
aRIMwAJ2k/wAGOmHt/pfXMiw6LwpbF9fBRcy7o4SIy12gbfnNQJZKxNyPTkT5nmX+W5dGCfECK74
LUCLkjSqneXPge/v/LHaJMDUDHOn53TaI+wq9U5og1XH85IW33qd+/lVJF+gozjFLhg4Tvx6qyUe
tq499P6e4Pn+U53RML5wQ1vReYIzQrXbPQMoSaCZBRI+4v7ElA1jsbzVK2VtibGjnZshc5AC2mbp
23rwlTrELkkf9vJbKX+KtMCutY+9dK8Vz1qqPWntLoZTkxMjFif+fTy1jid7a0NXDtQvu1YvXb+C
vB0dfQ/fcywXbBLohyR1Tz1xR3Snqq+TVsBeUD1Yg3nqS32H4mWFidaJ51RGWdgOk0w45l2XCWfq
hbXeVxtT8Xfzt2JaX41FsoUgsTOj+NPQZE6rJKu4kgFA+7s4kw9B5hPsoc/A8q/kbJ6JLNt6hfhU
pymhOerexLiakSegk/ZlAo1uFfR39mg0iROrHsCdj23QbJp4uCSFd1dH7WNQ3Omjvgtk9UquqPdv
cftfG55BEoBW203m0VYtmAJ65Iw2Zbnjan3K8vSlA0aiSNLjwOycpqtCmMgxTiNUYHkOfcjr9kFV
3bdIah1NLJ3c6q6KvP6a+ib+kIS2LUn23CCsG38mcSBp36RD8TBIEvNTht+ydipS+SJ04l75nAfa
vpMmolkKB6XvURirIz7NG1x22A5qT7DFQPoYfcGz78YCmNmi46HqsJ03VrOvgs6RJOUmbGjxamH6
ksuIayIrugqLuILTSQRvOZ4GjyizYciOcaHR0E8dlaxJwUqfvFxV7IiwEybQFaEMaErU9dB2qy7w
X0ylqB0/Tj7mfXQfkFWAMqp+Iikhd0lAcceeQROcTegPvkG4CYmjDqXWF6FPro0UamKaOgA663U1
5f2qjIhYwQ+287SqtIuWr49d+I2K9zz4/SXoJB/JiTuM0ZeyxHTiZdpxkFOSjovIVmPUOqJ0XU8M
MwQcGHYjEEvhS840E46wW/lBcpwyPIKldGOqbthZCGF4wHT9EIsDbU5/y4TQBe1tYNPWgmbVNomb
mScuw2srKXY9T1dcDodEhnHaT6gcye5SVpqIk4AJ5xTqG2kAp618pEdck9iSlCjA/E8Gi1HqTnkB
gjvObhQvxw5hhg9+KJy7OnfrpkXqidcu2mQeov5eAtChnGQFhnknHxKtvE2Zn1S+cjRTbWfmZwWF
nhnVmyxItuPUOLDKdlZQbRT09PAqycrho0SLnL0Uc+1/6ttzbD7EwHKitnVSvUBH0K6qwOkJoJHJ
Yyoh28dky9DvMlBCFVHOV5FOsRaI27NTHkeEpnVzoyK67/vE7Qj3bMp1P+8WnW4P+W2gRnb1GesO
6cQJsrhP1P0r1ToEMxvW610d0QvS3ghrQuOD80XI0vnf1PaLx/CotG4k3AocBs1EnPO9KJf8PnO/
8CXKGSHtffWpTYSVUvg2bRA7VZhZIAEPGGxPnptX94SkyDw8ZcUo4s6ILgO0zVo7mc1d8RAEHlxS
HDQ29QcJrRvJODTZptW+tO0hyW717skYD712lyqFHQWneLyJvUvPHKYK+IjJjiW/zpa6yAU9lW7J
1DKangiOrwJbL153koJrUri+KaBZtSZe15LnysKqEQqH2HhC2eIHvVL3OdhVL5KuwhpZWHcoguJW
seNBOoetRyAvMElVP0kRXnj4oPFEzLMlHXnmtoJYrQSMQ2GO0AnYJTQvNGhtspLTbKVoPLhEDm0D
K13BC9zOm6HVe+exk469Ml4qT/9W1nutDU6iTGRfmRG1KAcMHL2Iy6HD3fARjYnJvhuRL4da4Esf
T1sl54kdIxW9XNhsArUGw4xui+1zSJ0AHKEcI7ZURVtp7ZboAdjIqyaRSLHVkMGoV0Br1kqXPbSt
+Di/MIUAS58nYsBHhz1t3yraSZTqTRlygET9U58lqxF9d4XwQmIkXAbKAZr/kVH+jpyqjSgVGD9K
zlrBnZ9x4N+Hwb+RTeVgVsGnMYelEEx3UqBcybOMDoCiba3wHV9NprCVRWkdVTx4Y9puSsM4Z7q/
I2JqJ0rlrU9utCFulYE7R1u49OxWViFfTZbghlOylXPuIyZjwFjf6X152zRP4SB9pveODkhet4i7
JYXNLksJ0xTXaiW4aIgeB4tfXMtcEuJV3bzDpngtTS2J2dWWUwTNmLr3w+ES+9Kl9isXE+jKgOLv
IxCO28FNRuKPwRmHUrXRIhSwKUyKf+Pq/P9j0YiS4Icr35w78z0KZs69+e//bakat3mfPGc0lf4M
iVn+2g+Fo849lhs1ZdkPHH7AozqN3zm1hJYdZuG5m/O9Iyx+MCW8/HN5CLIAm4bO7fz7+EX8YBD6
M1eVpNeBw2UK81s37fkO+mdPaS4dZ5ULwx86wyhM37e32hZrmaj15m2SKPRjnsxYdfQ9uokaJlxP
bLH6olfWtmdjm+qPEsDjHNNyU4LvIL+6v9eqw1CfdEnmviIC3P0oqseG23UAKK0Tw2NrkUtpVFcm
GGqk8m5VDDuuxf/GCv1p2fZftriTZr3jz6u7/9Hkyf/6n9k/9nmQ1c3boKLlr/6xBnWLJgXrDHYy
w17jz6whZoDWB1zfrE0+ffrGc1P5+yKU9A8sSkYOEHnojS1f+r4G5y9JMmB12pGsTZbpby3BtyJP
+uosaH62Sm9ThbD5nlvoteUgGITL36nlixXABwGHX9EKaFE/NzhoezLi+lWfwljsEJxza9wyHLDy
+KM+3PVwF1IB247p1AZTjCzcZ8o+InXZz9dK+VX2ulWObjwoToguASAQLTFJwiYPxpNkxq4hwpGO
tpKkP/iNQxqqHdEmqf6GJjSPd948Zu9f4zsxIZoGRgtprNyRBq/pt0OFb0qR0QzD7ndSLP7Idphs
EI7n0xSpOtVACJoS9+bBX+iPJAX2+UvawcAqQjjusdncymLxjEzoUopuVGCSWAvZl6TraAnLt4Vq
XkZs1GDsQfmljfRZtSkW7WasLnqhP8qi1R/wQxKNVGrHktTV2dM02IEF86fUvuVT9bkr1NUPy/Nf
VMTvwgG+f9LmrOOlFsTi/c7SXwRNHKh+otwlKY4O9hS18pxawQbjvxj5CxMdRgfHjBri1z94gST/
uMstb/+fP1h+h9IgWUTDbhUod160zcqdt48tNyOiXozCrSVs0dnW2651pGGdxK5vnfLwqhFPhbfT
ottUc0ZrO3ZOJ26i8rO+64WdlB08DBCF8oSUFTsDxmF8nb7FAIvQh+J1d2Nf+tdpXOz2f1088/B+
ZqBqWArf9hGiUSaCj+7kXdSWmNchTo3YkzVrq+v9Znmnfqs//P/gRjr3+3+xkVbV18/ht6//oCfq
p89vEt9oZf3RM2O3lD8QkPMH1vtNI3j+EqeoimiC43nJc/u+kdIhhlnPPqqx4kFZ6H/2gfVZSsHt
gDwHtH8E/Bq/s5EuVLw/V7kGeonmzIxURrfMlOg94EihHqtkyUtu6sm/ac30Ek3hDQ00cppB5ovJ
pzJOtqkf75vOwLFFmsEq80dIDUER21WBelPH+e0YwehUxV5mPyrJDpkZO09VZOXOZAY3tNk0md6U
EK5relO+TK0W+XaEX7vveAykEpV3qQIHjEIYDYiGnTmLfDyEUvdoVVy/G2Lz7CD6GmJdnnrM+Li4
yaU9yK30ucKqNig5ETjElp6CWHJrDR6Ghtm+My7ilN0zqcLRWTqGQexqjMUh6AVbl4+1cLaGbej9
b/bOa7txbMuyv9I/gBrw5pXeSyIpKagXDIUUgQPvDuzX9wTj3swMVVfmuM9dD8kkSEpBisAxe681
100Pa/gI2s9wbM5hefFHlsOj1W8Uxdr877VC1NMkC/ifr5Xje1OFH2H+24J3+pFfiw0EEBa9SUwb
zORTWZmr51dd2bL/i8GLyHYAr7TaEEn8sdRQNDRFCBwo99rwi2mo0Hn5t9yIVCqGPRgwoAp+LZT/
k2tkarr8ZSxFUkA71gL+xYWoUc+axBZ/1RLnXWlg7nfwgnXlSyg76inO2TQIdO/reoWNAN1zic4u
KzwgQWG5NbLyCU9sAkOKM05Xop+evbYbA7SS/t1x0Zh6GnI+IZbSJ2QiG4H44fiZ6YX7EPjvGhi0
APyCLcPdUHG6wgTEuX8u6slA3+sqtgnxDugOIqQoF3EpklnS+jFWo8nEidivkaQZF4JRv7Y3Nak3
S4zs9qwBueP7MMnyzv+H+Waq4/+3PxLjGF+kx5hEBOTvf6REyS20/BEJz6zZgYtjOMJ+oVFxLLsH
ip1zYUfXHLNYYzULMQb7BuCmBi9xNnbalujuvTGEx8HS85Pl+kc1q7a1WWy6tLxgZwFrk1FaInwP
MVZ/8XMFt5Hv70hFovriZIeCElnjhycQBB9pEl5zvAJ/OWf/XysRTsPfPiE0P5OxF1IabQ5OrmnK
/YtYwoftUxpmUiwC330NvRrVFZl+ob1IbIfmU7xIqmYFifi7Qc21EOml6z/+4S186Q5QHuBkh7iJ
Igg8s/pVjZPxL/cicAoWDAAjAS7VvruxCvv9h57X8053N4bekkpdLXW3/gexyFeTw/0fh2fLAp+P
z+bvy+fPtBINNn3rRYSbWZB4roZHdXzTsbPXzlSlek6pMYqsXFCjXwZBNR+VkrpYtaqT1ZiKK0LP
uctyFJzkCtvkzMHnbHVnasSzHOt5o+UX1RlnZDznoG9z8Q+EWGM6Bf+c6yZBFIEwUG2wC3M1m/+t
tzLYuNfrAJ9dDX2FSS4eulNgYrV1Wmucx0G5sfRh5lTjehicWVN/kNTrt0xXmXT3tdFjQ5eklfWL
TM9mYx7sgo/ccl/UboUmatfUI15OLuxI6zKyNNfpqF/C3nopPeUfrrYvq+JJU0QMPVugSYEL2ezr
FjwjNTocEsx7ZmYfdUd5BoZ0UELrVQba+2DoG6VR3xsn+Il95tcU9j+uLL+qW/i3IVMwskIOBGVP
U+/360Af61zT2gDbZ0JBTleNm4hVIrkplSOYX5EbHSSrgyMwv2S0k/pSaf9hbc7q6OtXyXtAesyy
alq4sNv8/T2MgqA6RjRGkwmgErXZTwbpJXPFhxevcke/gcW9KU1LLbWzH72SxW+jhsW8UTy8ZANV
OF+Xs7RtcwbdVGcJIpaNclDKftVYFYBH+FDzwqD2MMK70eyP0fDDRS2j7ySUtLO4IliVmCnYLTWe
2XFjSYIxhBeSp11xRneCrVoS77WaQnb/FhHiqrrHVJ9+s2p/mF6EM9GtEdlA3U6T5hwU83rIy5mt
9eOc9kFvYTGtiKqzWowBzhF+/HFIsXN28VVrw30BigQMyE0O5qY2jI1aY5fOT2JED+IeIWPfIAIc
TKt4yD15piHxAbj21ZX2B77ZKzyh3eBf3Np47f32jD67mddNuTGSAMiF/87C6WddTLGGKid85maP
krQjRF9e2r2U/OKiIu3djA3CWeqDARSh1I13p4v3StAsMfzMBXVPQD3runRHysCCKSmzsVpTzB2s
j6Dwthn2A5geyjt+p01YJdcOcjybO3lurWxrOHJZdLwitdxLWXxOBAeYGIvBiq9pGu6F6j0LtSaU
NVjGlYWy0Proc/tx+g9U161PrE0QGLfE7+k9LbIMYG4aGK9ebSbzNOAPF5Tf2/EcVTxvx2E1i6e/
Zj3vMaB3bTqiUcLlrlLWtdTwpzuGBKOaA3SE+FS5zvMkhapjdaubzT52SIdNVX4madPPTF5tX57R
61uztJRM2kE660NjQ2Y9eaowmgOriDehpt0ahzYIsQ7o37Zl4a4Dm0hJMfJXwFPeWkwovUE/J1Vv
uandrDh1Z6NppjOa7KdMmRPDE89afcwxMxvvQ67+gO+OnV5Us1Fvz47L2rxm3UxKPdan6TNakYTs
quzdQl9bdrhPBYnDjQLKBPx80VuvXUcytH3ihH/17WhbF+rKplls022cc/KMc9lYH5M6LE5Tyv26
2CcDObWKz7Wud9ypxc/JEO/22m20VdAgFiZMo2shPuUtc4QufrrwL/Ow0xZpjgjQrC6hzu9qx9id
ZaSR52W6jwd5iDtI3sHGaopmWarudgiidlHBx535IzIQox0wOk/Wkj4/BEJBHgm1qjMPVq1t8J51
806jqSmdYial+t4P7LDFuHOVh0T1F0ZdbP2Sf7ZREqAytp/MDL+/uupH5WAfFR31+sSI5cwDJW8W
+rvb8O7rAoE1hLXZ4DZiLox1kDjE+bSFv9bp1HXIOmfQ5b3BrWioiD1UdxySgfeMbJYcZmfDVfwU
F/ZHb8pDHubMhJ26Bsj1brvymAvIorbfLLQBHtLEJMJ7vTME7BhUmsQxNKlDV2QeiX5ha/JNqHh7
ldJ8x2iuz2SknlrjhjX6udb7H9AD1liK4USYeTuvUGUat3ai+KZ+T7hljDjXX9uJ88EcAS51AlKg
AMjMjJ4UtJIoepLvukbKXmY5z5h13vOG5JRWfSIW8Ebcx2Mv0J/V5l6A+QZQF+6z6kP29rkc+WP1
YoVegPWQ+VGIQJ+ZVrNJQnxfTqdyQjfyzPu8kCXezsNFeAQReLJrbxao9uPdE+oGwcwFHTqPIsGY
HRGQ1vmsWl3s0oLRV63ORWUsafoebAiMimKSd0zGeKUckZtSbfZ/aoFCtkxI2rNOE9jXozeDHm9Q
plwKhbJt6MobrrBmSSKqeUffLfetJQj1TeIq87R/bws575LxYIMHsKS16ynHs3o3P9iPAphOypL2
Sfo9cfn4mPJT7ALYOIuCKWGaetLUvAWt4dOTKT9lerbkrdM1LITjg+uA6gqJZeTPZr2inDnm2tVO
EUQ72QMc6+c+5I8USf3VssmM1MQaVN5ZI5BhZqSmpNBojjNCjZZmCzUoSEbgVbn/jb05WKXce85q
3pJhNRczilaZIRQsirJfWR6N14iEadJrW/gN7aEfJf3YJHoJHe+C7fcx92Hgxvj99ewBP+pCt9aW
01z+YQ37u/BsWroYrJ2RotKOgAfw1SPtlR00lIQgxE4k18qD4eYIk8lXX2WmvtZb+zgG9mNEovnM
65F+jCcIzVvAJVf88meQyu9//4bupbDfloVotSEF3PeYLq7tL+uZIW4g9vmSpryv39IGEHdsbByP
pd3JqK1wNvraOJ9Gx7E2b3CGk5nuzVLXmYJrM2MSbXesJLMHVcumaUOb1UmSMfYzMP79O8VD/nXZ
ww6UDQjeGlRYOuW735c9SPpiUzSmt0BgvazIG0+0dqkb0U4CqsL0uWLnBT+vC9HippdGGY5OHKDs
0B/SunhFQ8sZ6LJCi05mReiBDI2lRX8+D+Au5mLpGC3jrnyx3HZpBupR5NUOOcKyijHztWLudeqy
dMk8lfKnHWmcmNV56IL3wO6fdWrxoh5mbSMOTt7sVAQADCzWjfSsx8RbK63xw+oZjMSNxDNrZhn9
Shj9qaHfDu8SxtFOKt+HSvD3fgpg4FSEgDJn7P0KhzB7bZ8Otde4NMqDfaX3P1uV8B09Q11g2zel
CN8KPQV155ostsTc7INLK5qPpM1WqpctQjfcttKch9OibVi1XAMe4VawH4EntWLRe9q+KznH4CZ5
sniHbo9owIbEk8PE8p7rZFgpvUsX98OjWqbbyqHUBG7zZ+xQDxCtmE8QD8irlOHKK7JPuFlPTZmd
TUipjWkeG01jLlAXxvjMmLzxlfeaiHrf6Vdlri6cVFsknb1Ntyxl1UxfCTrotqUcVWP46WV+i9bE
ODQJfG4mYRexvV9Z1wBxC4tfF2Z+3Z+iTnsySoN1I98/JRNgWW5wNJhpy4HdlYx3WTXME7TbtPe2
bvypBwWIrwFHrDeQnxw3k+hmV0ooyLl8zMwGuhlJqkpzpD988Hp5qjvrFo8jXBiWC4xSgJ8S0JMe
GPuu3VplF/5a6f9HteX/L9vIf28qOlFRa34rp/3VUGQj06TwRTYG4ad3CMW/ZJo2zzChIMdULZpm
KiPdvwrOChUzBpapt0tIGYZOlMZ/1tN40qLbhyp5MhGAVcak9B9kuTtfNuJULwiFpzvIWAvDhv//
PoyxTzfyTmT+o/yGUTZvUYFpRBAb2jpP3F3jq6vcJZ6oumgjnta4W/fixUn9fd9fNDR4GjKIFhiG
k0VLKk6LPO02dmYcWWusHWwLYQToPMeUAL3exdPgwrbPgl2v+ds88Vehq5+0yjjHzxoIzbZnOWpC
foMkAu1UV6hHi47ylbkaBErkcp6qxXJswJJQyxvN4rXSrKUbtES1ImFTAeoF2mMK5aORLlebsYJM
MjcLxJGm3LqDsgo/8Elj4y0/GkVSrUrTR/gPCIWsxvzWs1a8zxL/e8lchwIFxUfeZLIazj+C8Ev7
+u/1+qfmR/v+f95+TMoLVgh/kV5MP/fvtjcCC9Wy9MnaPF0ff8r2Kbdx7dB2wcs1efH+6nw1THoy
U6dyys5EcDMRGf5dirbU//Lo72CIJQ+GoG5+7j+4cig2/7YCQLIPSIlLGyWHY1H8/rpYaQYcBB35
hd/xGImt09TKqZT2UQ3rmnKCEuwVzQBT0SXRldyzcNFEnbMup0PHyrVtBMp57jl9dKXtH54Rm8zu
T95vUkt+wtdRD79eHxOU5zOcsPjmxysV3KIdwVX+8wek994Gtn6+P6LElj1TAoVmuh1aq9qAhkG1
tH4QmRWg/2o/M98rDr6sj5jdKYUnMj4Lv802TZ7pGz0pmycnbtD1p339mZMipvj2ZwXNGvqC+NdL
WUzoGxV8k5WyhQ1N5woJo1wFDRlfvw6bQG6d0pHz+2HvEVgV6OZnrsfu1fKScQUww0ELyDZzdHpE
be10937cDOK3ByHy4X7wre39CaXsskWtYOJ/0MHczCxNDIdytIvm1937MSL54cDWhXeY2+uvL2Hr
luQLxln8/u661tN1yCb+1UenuvYNJUaq5+Qvth4c3CoR36mcwUrTQD3LqHSO1FpGgN08YYpoQx5t
9er68HODYjLtOvnw0sTe7v6CZARD5gTKS1KYyUPktvQlRsmHK5TgkrZltM/dDjiy3qT5/M+n76El
9qg1T3l1NKO6+VGXI+kDdldfdYhpK88IQOCGjX7UqJDjs4qVV1lZT4Hblf+QnuVOa9k/l+W4TYG3
qHR4PA/BE9fUl2U5CqKMDrZqvitA1GBpyTN1/nQFJgqi2HQI6EuetTZ/q7UbkYjGs6wATTt6HTzy
N7tU05FMRfdyv1fnFXVeRXhbHzD4Thu7H6S11E96r+QspYVur8OxILbUlUuv0vXvVoncOtFN7eKx
SVlpCZ7VdFB+sKs3NhZ2TQnw3DolaVlv7oxPS3yHq8Ya6TXsfXaLQ5xlj4rJWaP6+UbroZFpoxqr
6yRSQK2pON70gxW6yV4DRX6qtETsCmMC6CSeD3a2ZmFPLVCj/TlRMpXQm2iH1l7VAUf3WeHibJM6
glYOwypwd0qg71pU30sHvnuOEtQs16FfmTMNqP9JBpUzs9OkWqhG5m282upWNem+a4KUh29GXR1z
9yooS5zKKW7GMcdhqTuhvUwIf378+53Ml1I8Xy6aIsq2jGY0srE7fNnIpKLxYpyu+qdLrXzuaP1R
DXT10+OOGQ/O0imxDGvtY9257rdWMR0UPpqDvR/KfB0uFANBBdO8+BaWNQ7VxL8oFspvo43fe00V
35TJ5FHaN92yvLlKw8SSdXKMh/CvNx0lntXffzAgb7+P0Hw0hEnE9rJ5QyIFP+FLI4xFh5sEjVm/
RyZw8FsU1NpOBs34oDr4IFw3qSAIZQtdDeQuJv1rf78J/7h3P0yt3S8QsJl1K80MwotNoNnC7PVy
HUOiAkIpxxWS6WTaO6SK3N5tumplaBvHbN39/Z73x73OJT1IepyzTeRSpepkF8/JUEYNjMt6GUd6
S4BpnH+kbvdodm4RL9UCKHomGUlDPQxe1Yqeu0wbll9+G7zqHdWnCJ7o7v4sjaFrERnfWAO5az1K
EQr4NH+8JjEfqsysnjB9vEfKkCxjALOLTvOq92g0QP73yqsfMxoOPdrxNIyjmx7pkwy5eu9LkS2d
ymt3id7TUYxltagwXD9TV11YOJfPfxzFueGcW64YaKyLCDiCJQYb+xl1N+OPe+rovJhDB5GYhwUg
0JdW+D99kDkzYQXO9j6gNASxPBYUBO9jTN+YSwzjMPXqkKQEQsu0A1XeCJ49xBPgXJCEWh8gXaGF
i/vdQtEAn5KQTHbqUBWbeKBTkmTKpbDD8qGkfXogkyil4AwPHf+RJ1aVq+MAceLL3fsdws2K6yy5
NGN+NuR0/hbNWVphtXOYcqxZpJTYDRKVArk4AL1OL6bTqA8yps0Q037b9YOBlRpfAleP/MGn/unA
Vn32lcJf2oHq7ElRdQ+Diww/Y6R4ESpwfxbW60IfO9aufclWMWmiZZA11VOh2xe9qFDHb1Qjb74p
Kva8UMZYgG3prny8GXxvfj9z26Z7COuwePANTp3ANAa4ZWjKI5i5FCAUKPqRGwPpDVhhFMZzw/gP
7MLf348UpSv2JOGsQpM4XKznqNWtWHu0nYw09EQb3zOFJGwEy9mZtke114LBXAi78eZtxechNgSv
V2N/Gj5/XVnJ7hJIeEeKk1J3jrKrp/TiZIzRVZRGeoVvlV0jWS+YEsMll4aRkuFhR6uizKnaTzdJ
fXRF1z2FsUrFcgx/Tt1PisOOulPawDw6Nr4BTRP+S2JbNz9Lig38M7teqTX9wQhH3JyxKLzWfeDN
u0ITv+6N02PJ9KzLMHX98rp6lN52IBBhqWEgUprw2ZxuQLcu6j6sz/eHrF5eoNE7p/tzaUXMZlz6
+r4ow5DUGs3AtwGD+n7ICCWXUVREtBN6rEgQi50g8pcowOXqfshi11v6joLfs7X1X8/+eagBq16q
ljrnpAVI50nnUWti97GuwEKnbl7M/nzM15z85MC8CgG4wrzkxujAjfXlsAdUjM+u8QpaZAohvWYh
9n2ktpdWdWg1+ISjlMI2AD/ZxJBpsHDzoYFVOZandhy9h/tD9xs95o2MAUjszvQpFceJ+JaGoHBJ
k2gRI7kdsHDdkoAnfAPH3nQ4+hVKizCTCPMoETetErlrW/k2uCVflRNvGzUSW1cW42upPFbuA+mb
XPBSmurhftX7tRHMlNQmCiaEmOaYRbNrRiN6EB1BdAXZQHPO1mINipohYtTHBl1ibi7kuG/3nTth
YJQwXCatN7xZTrEFcwGbq4x68KDA1/l9W6T+9ZnJV55V4QNdN/Vx0UWpxUaURYEXhspTEnf83qJp
t9Iq/ae40f2n1tCWae36p/uRHbbdqRrTtVbLUxBDAwpw5gnRcwVP97BTad9MRzrld02XGYt7rkQt
9gFsjaa9r6fDcTp0pkMv5lIJ85oj7ZV4oeKVdoe9CGkcncLSr3cxgYLrJOUV1mgFNCb43u43aVeQ
iVHzLxrYjhxQpLnNpFcqi29K1NZP91mhqET1tFe1qH6Kza6a2+VETh/GCjQrAMxfJ2trVUtIYgLM
oGo835/tiqacJwF2qGkheL+JnUVIoe7pfuBEFsY7Kn33QSiHaSc1Z3j2KqXYubBzlpZWzWy6MtfR
CasloZHR+v7JfTghRLbk0fo+tdS+LJbDMm4BFOemOXxTyZMc3DS6kAFnPJjj1JcJKrgHLGOXqSoD
II4QRe5ZBvVQbZKiUud3GgCdpnQrmvrd7u03EY3pR9nIG73E8hiHUUnBgW1JX3r2t7DILsBNzZ8l
MjSuMv2TeBOiXS1941M3ARZQffS9Gw+zanCGBT6geHHfaBUI5tdOuTMHHGljunD5uJev93oL/K/d
FIvYy9OFORjl15dgm3tUGgOcgh76p0CfCsSlPrxRDeaC0KkNK22rLnoQ11sZF+EmKrX4CUsAcEDh
gXy5zyJRAsOgzV7v3wByaRceiCgPHYC3cym6XVTrS00k7mtlsKAfS9GePCyPO5Fn/XpUwbeDqwWL
miDPcLMgvoVVcyXZmtPYnvJHMuVn2YpvVSxBmKuRtoKKgAvVUIbtnfKuq+MxhT0H/ziudwyy5TGM
225ZhJl91VKi+pQw8b/bwj+BYK+PttGIC+u6eOsV/Syv1JJAJo3rN9X158JkN5eAlSAgKu5mTk+K
NLZQoDNalJYLutX5Kc+HmPkLi3CIrmTmZba7LJ3EHeYsu8QUq8l0T3fSXPZTQb7LjZRwzaG8hY0G
7bASza7LmJMyhClw8PVl7zZEvQ0psTJ+JB5VzJWHMi1w2DceaPo/tkAKtJF5DiSCpVGxze042apt
VZJ+3byPpTcQEtboa2MojCd2MwneW4DckN3xVZTeEplWv3SkEEfDqfhsKDuOXIC4gxAgHZzBrs8i
Fm9NkA9vmdfq8yTpCDmaHjdlv2tKa+bjy+4WCvoDpzOrIxcEgwE7k4jm2aWkhEdTh6PCblZyNBCK
TksmVVTarsyKme2ScHZ/yJ8CcyEHwnvvCSlK47yag6iPN3Htq2f0As1THb2SYKDiIS0ydYXQk46m
lhhYw6jz6/aQLc3egx6QtCRmBGM6h8qafoSuOveDPHs2veEqW/q+cRKXtzw0TUICMn9b5gNOq3CW
hLHx6qYK8TDTW7ankC5bGnKX+Ha7JTPDJ22nmXd+kV/KiWxUm+280UObNVzCqmPINHvJzsA9dmzA
wyzyHsa4Ado33bNGpVi5La10wyiyeS8D4GDwWGg22/tmurkfOn6gIKof+sX9CaWQ8MO7hgRLr64v
wdjm+2Bgqpu035fBKsOjUilo/Rm3Ax2NOlLKZvVrKYzrcVnXxHfeB7PR5+u+P2u4xAoXisLY3OSf
DhDDh1aSYik0b9tIo/hWW4670SpbLOEBc1hL6jWqyI+RaK2XNH67P8wGKN4bPdjQevqhLqFq29iZ
tWt6QN+GZDLXgmM3nTkjRdwgDjOSkzAE5l1Vvd3vkTaGz8LX2oNqgJ8maf7p16aWIyQUUDJNT+xI
VZKLWgut8/1e0NvWWfUTOSUd1Ky5omFG3Mu4tMe03db5lKCmim5f26mHJInIBMMUAaZkPnVu1OJ7
xsIxz6ytUkXV96H3ZmYSis/SC+VMdaV1JVejW/ZCtpvRjSxMpcVjOnHP522SZZvEAnJpZJaazMM8
vhKM0R+6BO97/GYZaDsVsLFvVmB/z3TwjRmBDofEoEfY57TQtWh86YUazMe+I53tXnewnKHZ1i6U
edXD3GmHAlK6nhPBQmlqYWRs62VZr4yhSj9IlsYD2SlvUQJXSh3iFRJKpBClJy5OGDUHdci298pD
G7mkbCZKh8LAtmZx643rse3rX8HRXVwGx3uEtCyBJbBj6LddK7Wt9MNxFShV9pqY5UF2JTnMQVTT
JNOdbR6gIvnysr5OFxD8P6OyrNZt0YKk6QWZzc7UCq/D+BzqCJIqcjdc30L0QRBWI5yOIWIMDvcT
834YFBr5nLQM0r0z+AIouJl5K7b41hw2SLww9MpGasTNSMwIcg3VmOkJ/OTeo0ahWoN1RYBXbbPY
kvOWOt1VUM88Km7xvaZRQA0l7NfUUZLD/cazNOIGppv7vftjxtCt29Qbth5xrgfhqC3VSr/9dU9g
H0oneRiwzc2kxL0MZo/zJ4hSbC9EUPuEbnhxoC90Yb1kLkkJZKekV1Kgi6MXyZvfhvQUswBGZuk9
q7lTnIzADZ+MJLtwZRqv0RD5mwooKj/4EMi2ehd0HOpMsT6Lqqqp4kTKBkK3PQvSaNiBBiLVZrq4
PNJPosgvr2a1EamhnLrKe74PYH8cGRIWQJlW9oVT+61WupZQlb5C0RY2D7pQtE3nucl2GE/DkMAD
kHFeL5pAf01+ravrzkED4fUm7AWxSRKgi4lPDJEpM/OEONLS7O6oqe2whXZL6CYcbFASdBrxT7Ub
t+nBwmVrlrXJNdfVXTfNe4ZWWqs+UwE1pHpxS8ATjn0BWsBPtCOapWxj5mG5NsreeM2DgEhRKb6H
lkGJU3lQp/HZbSn22oIm/P3T3g9lHWJKDK0XaUXBc14DmbJi9ZZadHxzLJdbG0B8vdIVQnQCUNae
hWyzvl+HbtbHS1v0n7E6QsyfztlE9z8tm0/TGmR29nIKLgx64KpZTq6c4vP1sqEJQlIcEClRmSCP
bqZaYk5UincwvCE8D0P1PW8KhoSR1itwkmAmEMIvSCSvnqBY1E86WI4xbPXj/aFhpEkeCDtb6lNy
UFirFFrtIZizZaF+E5nujaqoPMWGki8MF/KtiM3xBZ/GwkBWdcPMUa19J1JWjjKqNwOGr9Mkj1pB
xkzWaO01GMKfqe8Yh6p1m6thK0SvAGsmToYni9C79B4JL1HSiV9fTOThGqIveNWC3D/43iQgInli
jZTfW5Wxh+V7rIeDCDTrGVkbJZouuKW1Ljem1hrL+2E9Rm+ZPURPDEViw7D2hgQyWEH+qfd2kwcn
vQO7APhdvwWuvon6ln28lLfYr8RL3RrujOH4ibMwOVtcC3PL8vtbQQCWMHJWhF2z1ryipVNevUUd
piykow+x3caPqdA/5eD037hSkpVpFtraRqXzzfLGU0kRa8UiaJyGP3FpezLGy4ZX3A/Nsaoe7Fb/
dSRMVVyiuP/XK3BpezvfhYBvVfTzUOUtfDcO4IokSb10SxbJeVeYdEa4KVLExWYjH38dGUm+GX23
YG2TAl8J+nRTZizTKlYuu9Ko3KeqokYXWFn73XPjV7PW5NUZVHtjY/8n3otYJgoHJm6/mnMpMMbP
kQVOTmRtMCvJQIerEX1kI7UKqzLFCxJM6p+FIlgcDq9xYYYn32dpyW5IMsAWgTHz4jE8BIq9F57+
IpJS+8Z1qQHqyCQsEEVZKch597pVqfvIgekuChJLZEOKDFunhsBDP/xEuLLwtap/s4uYSNSMBbeu
jPohtUF/t6wK0LSnD2Wvo15twLy47aCe7zdOSg2YAlc5ZWRq5zbjPLFQXrIPI+BLUxhd2FWWpuc+
5EXdsBmEneBMj92f4HteZooURGUp6z9/axs76TIOaWLdH0umNSRUBaLYI+2hqtu9DPXm1FmsLwcS
COdxT3Nm7pf9biQ+5zRB81buaNvr2jjkkY5eKxHHX3eif9/hqa4fdSQh1TYEfaknevlIgx15hMGs
WhWjv7nPAlEowo2va6fGZpl4H+77vERCHdkN6UItyl49fiC+DdKQlcYLOU3e9xlc6Zt3Aiz8bV3y
RSWQ6lf+FD3YdPmw7atucz9yOYtWtBrqGbHo3VEvmQcranyZ6I8JWczDr8cFf0yh69W2V5W9UWnF
9r4EMPtKATMHhDGxOzY7cCZGtbi5Stoz6gYstKfD1lH2eRe+0sVyLlppB3PE6cD4avADVVitx6z4
AWpae9IGLT9mXSLxfrBvzAzl2dd/9vjSH8gqSq5ObayE04bf0pQNXwo9DIsLh9IstbkRlmJfIpnf
OYQebqqQrpaTPDh2x/bJFNZKJepjmzlmcIy1UByREJMGNL0bckDQvhRePzUz2uXouEQ3evlbloz8
qJpCHHHpo5i1F33+cWfMm4cgkpKe2rvG/d+f/e1l96em14wRsdBmakg87Hm4qfVmWNznoyzhW2Y9
OCzskc9IBBxABuRPEg/tW+drCmXpWrtI3+6WWVMoR+po4dbOWug/hDOtUuayhd3LuHzSNec9IwF0
21uDt9D6sLyxKPtRNZb62Hpp+4iZ7+f9a4kL1gG1qlhbP0nSGxiI6cvKQtYqqlDXdcGbqPM8P9zv
5YWW/c/37q+LM8pCrMkeHWLhd1VvOQdXuMFKb8r44lWDmBdOob/5cXYM2Oo+QC2g5kaPSOhyeEYK
FW+iOh/XthZ0L+w4D5pvNt8xTkPHR772qJKvdCgPfQEZNbCBctZxTz7kVBgkdvQ97lidV6Ff7iHr
ZefOBszSJSHArdQqd/4ICN1zyubsa1qy8xgq4VoY/i2Ayx/hCPjuxb0/pzJHLulAqUoIFcVUUNeL
rJcCQbg4InWVnKn+4f5IT6zIwk6C/pRqWv1/qTuT5cbRtDvfisN7dGAeImwvOM8iNaa0QSiVmQC+
D/MMXJq3vjE/gDK7q7Ld1f+/cDhcCwZJSVkSCYDvcM5zDkNSB6BkGZC0MT4aw2jI7bEEQXSW0R0c
WsYtKYoJK4IhYa5vJi8eMdZab3XfVf/dnwcUbttciM+q37jWSKC5kXtfiMhZuoOeLMyhMS/6dKNE
0rwMQI/28Rg8jBWaztLpP3w1tngT/fLcd4p/pB0c11XbdfuxSat9bAcU7q3Yek02SVK5ThokLBzM
JoT0HhrDF7syPXRiHmVD0vHxFbuAeT3lrm/bZmdM2QCe39orA/3nqhngIdFsymOa2SArY3IgjMxj
04QtfPkzizKrWAcpwu6+QI1apjbjDDzg2rLrJQN4JmZ3vskq21HT97quqL71AA+pN4gdC/pdh3u7
v5mCy0uRut25yLr+3OXy1Y2zekOofTxSq3XeZA1K/UVetA0qHJNAcSyY18pplbvPtgANNuZ3dIj8
wdOkIlCN4KwRzm4PGoykadvKcivhzIBFaCvxF4YlAmF+EcHZhQ6OguhS6j7MqaTu/Yue0T6PtrWf
v2AaKHr9Kk/2gJxweiBMuBN+n+4tL8p2ca4516w+Vjig1ipv8r7qQj5BgvSua9pQQ8jdqSsMOc7N
tsdFGej6gzaBfP/+qMWE+7O9YYKfrKOkyIdNj3p3F0rlRvSat4JqbkIuAg5c9m29KuZd8GhnxKQV
efA11dAKGUMN4Sgjd8ycsLEiTcbbOAA8moKOquLg4LO4L3G0zOVo5Gdf0Iv0e5vu5Jq5zb3hBPkL
V8D0UMbEo7PhyV/SXCFtWEu8nJGXwoxgXihaoV7dVdPmeb4ZeosTBlYYjqBhgfkRgs38N6glOgaG
U19Ld+CVAHNsLB0PJIOZJ09Mtiriw54kEBClyJs7dZzmZbb78dd71989mjg90aaBMHYsYJYoZH5T
C9D4e51SGO0bCnpWl6JbVw0JdGpB3J4Y3Ho5j7jwIX7IBryVm5bhuSdJYyGKvlgkZJVeZ5ox+pNu
NJy7SVCwYr8FKWIkXtwL0acK2eUvUaaf9aYzbmYk68eRGFfRuCBby5xkVscONPw88OU6b0BAnhnR
uiSz86YBzVqb9OXnLjXjAK1n2S3mALV4UPVNm2QvUHncKZO1k3dGiQE7VzYuZrU3pNzwFcahvpAJ
FRyzWO7/+rX73brp4W+1DKAxmum4jqrPhq8/GBuLsQ7MJByo3CgeLlmlgrajl2lN7UUXgbuNMmBB
8/jbUFviwtXR2yQ5SSTxFKYThVZzsjvto+Mi+GBVUbcOq4r3fT4ccrO+GY00d3OhMd8w9NVPrREP
R4t4TLxIDFYIpOE6JsmQs1AUbftIKo+tpr9oPYuQdrT0daDRnX1K5f6llc38TU/tsaWnV+KvN8ky
wNT221HTsUgq0VAmyP3J7ExCBYsAQdBfEz6CdKrUL6bvkBAkE2MXROppVETzQNZGLNr4Cyp989jg
6AhYD270MMcI0JnDdUiinzfoeyXS8muvExjZdRHXSC9+zWiPwGD73kolUOo8B6zaFlHJOSrBohTZ
Pi78Bz4dM0CDBRvvgZWumThftcIv36c74687UxpRNRqEc0t4w8ITxSrQaZkDVelxvrtsjf76UEH1
9k8vmaGj2AAXzhhzzmH4s3aTcLswZ99svNshsO+ush67zNM2LSuKdTo9jHrh7aIiXsZFqBLZEzNy
ZlmRLR32PBjV9PiWiZdh2vnECvpvz+lO8wbo70/V2sjkrQaQGPZRsovdskQKjlpokz4SKqQ/BKr2
Q8YKeTDTIVcrRBIbkf/DM0sO2El7oAaMLkGCyfW8ZmJjm+04zItVrK+SODN/OLr12ubG+EJ7nK+M
zBruwtIft5N5qjQTd8v+2HgmtejgySL6WsdkSfpZzTmYG6giqpGM5sL3zbPGlmNa5vh5py8BizeX
IZfaKZMFEfCmXZ7Ugk2MSulHd6I+O05NpR1gh7ZkEE5SB2IZR3rxSM3Gp0bPSNBqwtc8rvNd7E+l
E2HN6jT4SWQb3kpbEWDaWOt42J7GIY4Pjq3c6TB+nVXZKsq2aLQ3oNTXBBPM9xb1K3Hy/XsMi35J
ao12Jx2EqR77gIZ19cFNvEncHTbrvvH9xzoHo2elkXIvvRJLjEu1HWfIB2gq5zt/f2a6wwha7axv
pS3e3KT3nzT21CRqU24lLQWJzJ/F3FIxnvBWbqNKNvs00Q1ad/yS7j5zlPTUp92zqItpLaHh8XOi
wSVcePji6FpxnNOzfZmXS4cV8jb3VS4VqS1L8Dd5sfUxr+xF5yubISLme6QAKI06fYx72rlBF+6O
YRVIUMt3URHnT1bGAor3tIAFVEwF6K97qiqKnRrVN8/qEoQEI/y3cdxXfVPdcWxULGtCb6kHhbnN
SHxKMoIZs94mI8/PD1WT5y9N2bVHIwJu6ai81KZo7WM5chVpK9nt5xVhaz5bfnbXh6E1Sa44pHHJ
ZQi2/ENfKc0Wv0d8dFRrPOZMnbdNblhXW7OjFd11gE9zkhza03B6nl+5tRGHqwhfpmIb/hFbjH+c
75mtJ7eGH77MjySJozusF8beg3GRBXFztAd3PCq5SDaeZrFEVEccZuB0lVXaiWusI5CIJNV3WvbV
ipElDDmEzq0Zst37Z01NNYY/dTamxeCj7qxn8Kn62oZReehHO3oYfO8j77rhOUy9cJE7DW6nytEe
C6W/V9jMXID08hQYkaWRs6mdv0OyW1t7BLMjyWjv1IrOiG1ZFflrH2fMAgiCvm6MRl3OtclcqnRV
0V58EbQko5sd5ld9pGHuHVGf8OSuLF2Y53QuZX2r2w3g9k6hSgxaZKXDldJiWHXOyMRgfhg5yjJO
k2rNmt9mQ18yx9CZQxrRezHm2TP0UXK+R0ZnMh2UhWPn1WuD+9Ixi0syNb1mrLLAEQ3DjjhtH6fn
B4Y3n29eV1rhOZrUh20+8DcopbNxNTiwLh9I9nZodGsXDYqzLvyuQ84QgRrV+mIjp2lhoFbFMQmK
F4tx1A7pwkTT7ZiLYTgB2jJ8qTJSgwvgf8APE/+utZoalyQZyuMPhYjAN9bxArtabO8SU1dXVqsy
HvAl1V/S0kQp0yw6M8KA6Hc/xRLNwxJO2+CzL5I5PFDNIquWWGLjCiDS2gSq3p68MPb2omDcGloG
gMMMlmIoZYwoi/GslgfKNk8jFVC3ll5NOxIAfUnP05IivbqIV1ciDKwtJgQGX7J1L6R6R4+9p++S
JnhREk3HFRqZ1pUDKb/YSv4+lyi1QB5l4X8/OmUsNnIQxWHoh2wvE93YpUmKi1Kr2gA6qtefGd8z
wyvqI6AI5xBbPNMW3tK31epoprr53Mf5cl7JJkGKRSdnQtlnOIcngSGO3ZizJbVJUc91nMhTsIeE
wHuvYTj+FCvH9bq2kmdO/OChD0Acl1bubFVW3a89qKdJEKWL1t8USe9sUbsr0qWb9FD/BrD8n5qx
eEgGN/4oUwVVC+v2hxLPxipW3O08Cwqa/pxydh2bqE+uDGyc7Wjq9cZpgoSW104+INAuy0hwJmbU
qU2NjLevsltMone1MQfboZizWEGYbCMWDMiibd47OQK1UqKWG8vhqmevMjfSb1lE+njUygapQ6Rt
3KE4q14DJNT0fi6O5mKuHaC31g6JumOX3IWZZV1ET5hAHZL+h+7L2c7jMC0gV8lgTtCYZk+Xy8Cr
7PHQiwq7WFjU9UtkgqW+0uOwm576dkj43VGA3r2xoEas4brN1WDsignTeXZTL3oKmIFumYww3rDs
6FFPcKBGMvlQO39LRNXn1jkhB+vcREjj5hXB/JBcOnzSIce0S7N/c4Xxna2n8jSaClqQGBFwavZs
wmjH5LkGMHB0u1E71qUhgpVmutrnY7vCijqL+ForQ5caO83Wj6c1ZOgqz5kGBmlMw2Ff0ry9mKX5
3TEUyusI8igqgDcCn/3jWLnhWpBpC80EKeh8I6Z73djJTUPqxgIlBrATUHjaKjexGceOb1xIUSfA
Hgfzmo9YrV8bdnirbO1VODhQ3vA2lPLQuSVhU2aYLotsTHdjRvaUDeUNNkr8ZV7sCVV5t+mSHyWw
Dl6/8iRtn6u/kzzK6cbLFfaUiXrLEaveBDhc15VvQVKrD3Y8WnvbMTnLs7J9a9rXPkIN7erZFL+l
IdCP7Q8LCAxnTFw89Fw4dm5nix0UleEhplZF0MK3qD302mZIvqjMc9ap7byhjgxWosv5qNcH7b7K
CXn/7SHgi6WR2LD/WiW5p3for/F02SY995IyeT7OT803mSHebYF23BT6bl7Zt52IYUmXWA4KMqBH
sOSbcTAMRgv9cMI33N6LtnmVrhLeFM/X1nnuK9uyG8UK6GW69IWVsIOM23XTjukLL+g9qrBxY9SK
s8G5Aukm9x3Qzkyv/arexKZ7Bau3+9wg28kIwDZnUd6nTCVbkTaXMeYzNm6HN2HaqPSMgTm8o/er
TyFN7xf5Kx9HQd7qaw+tm7YooB4EKFZ3Y+mTWelHyeJTf8BANMZ+yj8FFd1PeS+q1izWY5dx6aIM
ajbwNNI1bhF/F3htfzSjkVDh6R9I3eAyuKL71kUKn5Nj903JvM87w69n5i8haGE4NEksUZ0ejL4s
VvpgsTs0RnDf43Cvh156X7jR2a9N6OVW/T7/CRmGNaDVYGvnzZratLh700mAbKgnqRUaIScVqjmr
1x/71CrWiuLIuzLTtWl3PbzVTo8tK0qCg5LlPxRFyTYcKYyWtOmS2gzexg6t6tlM2ptC0b1sNCyg
tEQtWGdUoW7/AqGkXjuWniI2dh5yzxHnWfVTtfG+1xoH1RRjHpGCHJ3v9WqnLHUzWM4fHGMixkM6
Tvzwwh92BOO2CwTUwfkfNzX9Om7b7MKyoSHR2SQeUcmPXuznR2Emcpt4xcoNcvcVqES1LhNlXH5W
BKpTtO/TJt0bW/81lZCtW62hf3NsjO1ezIyiwfKyEVIqGMdTl8/pFj1gQCZ8aHXF9fNwcpkdf9Xp
o5eW8MUlbZzvnwdRnunowh2uAgm2zvk8KGI13UEGaVa2Ki9di0/V1HU2wewkx5+FSpO1JWNsTDwE
QDVrzTXZ0wrpc5aFzmNlHGbZCbIda/Upah7r+Fvmj8E5nj4mygLNn2e0OeNIEMbEQQNkDpp2LYpc
vQZhxpZMTi1uUCscxrjw+jY9jGFu3TK1hyZiTOO2SMXx0q7ximTPLKavRVoYi4DwyW+VvXRzP/tm
iyxYxuTnxb0iTpmVyjvX9zhuxm54m7UXficjLioTzGU+g5B9wswa5dfO98pbpFbDUgq8rEGF32Zl
s+jaW2g6dxoRgtFAR5Vk2zhGXjfw6XIeVfqkuTmZK7KhFafpnD860vlmGYQUzX89CyoWxdJoIRtN
b6Vm9CenRWTa2B5IXBcBtxVlt1B3WLv2IMfRgXgH3U+Mw2jY/aIpjPAhiutpMhCUew2pwYr9mL7x
QRAsvSKySSnwyRNw83hbaCShfL4HBDB6i9ElVFfPhpbBQze+Zna0b5JBUC8o7a6xa2cJ7Dw4UqAO
X+Jo09EHapjcngsTIjiL+epIbRc+pllz7dnILgMM5fv5PLBSbRGkY3xTyyfFMaszUKrwkn/TI4Mm
26+RRVvVPdJt59Slyq1RUWjOT0Vd/SAE1ARep7R+SEYt4ZhU9bWaeMq1QmBSblkua+s6MH6wW+S8
k143LJVx9Ot9VpTlcfTBpIeWWl4Cq7U3YrqXJT7IJWkS+jEJb5wISToItM8G6fPsYscH/D5TjHXQ
SOtYWA6ln4pMmdjihvpMs1bREGaXtiuIPZfNXgPpcpmfkozmYKaZw0aC8d+4IbuRMbemjwHfXdvC
U7847NsHRgpQ0dF6dumm0Er/MB9Yo+k1pMFqzyUKWyb/anf2B9V7GDP7GDBvfWVhSoxDg0RGBnVy
KxJoDnVAF6QBYCAA3oo2s0uJ0S8DXydjDm9w1naE7uiTso393tXKg+H6+UWjV+qtLPq97sr8Np/m
vGefjwa/q88EGnzTWmev9UK864Ytl0HrlfeRicqYEXR9ZBeVnAL1C4ltwTFXCzbafmGQ8qoU60Hl
HQvxEly1PLpVaCi3VRyMC30gVKJQok55cGqtokIZT5bOZVBTRuah811p2PmuUK9m1KmfF2QMPpWW
eh/skZhpFBTpbP3JYx4CGFtc8TaR4rPr+XwH+XHUQVMBbfJRmPUDEmbjrOlp8VQB91jQSfvfHbHS
ar34rgoLlZI3oJ8fzGSTIls5Rl3TnaKMow2bxIAK1HZXgFO4JwLzpOnENBg1eWixoQePRpU0DHki
5VtM0Iq0/O9qC92mGprxCWXqU+qP+mJEan6GlDLu9YRkQhgGwZ0XBdYKw7P5BFAqX+QVaOIhz8L9
sEvHxv8YG9YjjqMbd4ppDYc2CfJNGWeMQCj9+3DoVk1dk21Cc7/T66hbzfGJpsKnfCoXTkF2S2PY
ePYkn1HxGH39bGg/3/xeuObVKlS8/VUVLMvOSx7JY25vVpKTyd7796YRQ90U2jFJ+hg9q+yvtj5k
K2sCG3JAZwBEkvBDhQCQZvmUfxqQCCDC4XuZWm8yzPovSsE0PHNMSBwl1w0NVvdZ96lyexkoO2sY
OKLCpNpKo++5wHL9JZ5JXahqCtqnyfu7ZPqCmL4QsstcqIqb3qWa3905qfanL0w/0abqz5/YlVbF
OK9r0CwbXvEW28JdYaQj6pQr4cUMKBqdwNe/9t1ep7X80DKtXiL6ru80qyOqR2KYUXP+gp5LIUlr
UPYNWEogckRp6A8gl5RNojcM/LLSvMQqSFK9EvZrpg97YVnpdyOMHoSDgiJD87xOUk+cQVHYx6QG
SpGYkfU0kFLNDOWJ2qQrj2k0tfdx9ZzqDtY8oTwrGVvyzBU141G+TeM9N5gbfe1na5FiZrcyttad
31unVk3lwTeiaxMDe/LjyLxYSVOcLQeaVNi2Vr3lmtQdZYOZinXw5tN4MmDSxZAFI4e/MHxirCbW
IhrrC2PQcF/qmdwLtSwunukw0XGLVZIG6qEC3ioCqvvcK8a9nUX6YynUG/Kg8T3nX19WntNwnQ31
S2yHcql2UbNSsiY+kYhzQE6R7Ox5ZVTGEt/YfNJzrBxY7oaXojSYQHU9OI0Yb6FQACW6mLCWkU+o
l1djUEZAbH8Drl0dCBwPTyR/fFXTrr83JOcpIttiPPW0Go9mS9Mb0tLblDOsRPj1zPGLYXckSeeS
Ob3ePwZ55X8NvfHzjuDOXB5XdW4/adqyduPquxJWEGjTuHy0IiVG0XfCXaSeZk3BfDP2qb37LHK7
NI1Z9UTuOopA6cW+Wr6iEjNlrbxS+EU7O+sbIFk85NMb9KyTPEvApIeyJohw/jahOS+SMnyhpKQd
lTqU2r5l09EFjvqqBT4lo99ZJ4bU0WOUN4xScu3VZ8+z0v0RmlStbeaXoaQpWJNGryG6ogAFdFhi
zZNsPWWx1zEqndgCsBJuEjXcAjaLANi16XX+FjGYN1DZ+WvWFM6102wEDHFlXCjfm4c2zU/aiNFS
iVG9xyJWN/ND3sN7zbCSeyVu7DtN68ganr7NNbp8bREBvu3odhKH/aVat+M55zwDnOff5qeyQjQ7
6FfeQu9r/zZ/oY5hncSkf3jEn64Zbjm32pPOjTAUtsO5V2Jj5Ln5C1jBGBFL6zw/MkQ+8iH36piN
tm80H904zfFNyUPrEnYDEaNTw5hi3N18Lj4+y+fP47LTAmM9CFgrAVQwwul12oMIJww6W2EvFYtJ
nDMGX6T0b6OfYE43aWRRm8jqsTMVJhNxWQIvrXHtGYitEagyb/dhbC9YSlXbUXeoyTE0b+OqeKst
RmfT+zLfzO+BayTuMhzpf4aHzGZmNgsCRXEFmE6Ublx/EKAZ8koZlSXPeZTcz1v7PBc0ROPkKJof
i2FIj5X841N64xaMzrElZV4DxiliM49lJ5huUov0Pd1AZsvWRaEvtP0DMbjfyMwU79MdLHOfdwLz
B0dC/K1+9nJD/e5YbU4iXzVQlyK2Q291zDl4n4oqf5jLjtFApzLPoUl/TdZu7ryPwxBsZVfmyaol
9aZDvnZQpbSPGi5dqfuNXBa2HQFnFD2bEUXcM1R9d+tqIrhrfpk/CpzOUjFZ2laZdZjvdWR/HzrF
fKLXL5bjZKthJoxYGlUS4VAsvSD7jYTnVtZKoqCpVl2cPMnBT1fSrzp0rHSgg2q5S6+0q8P80Or2
Sucv0yjwfgRgCuc70a87KBw2iqj5+KfePtljLO+xcL9aOF6OuQfaPU5QuozF2/ylVgsukZ27x2BK
wm2t6KBnYXn6XOXaoou3dZPSmkzrZa8KQPIH1BEgC7w7N+CCVmjNIY8s4samp/Df5qcoRvtsBnKn
I6Nbtmgx7h0VzXzj1uN7n3cV6gLfvmpdD4EEkiDlRlT+kMpR05T4gSuPznFnPEWjbrzEHqmsbMyy
ZTDWh3FqpKZRE4Jv4zV1RgbKioMWTO+Ms1qDa6qJ9AVIfK9ORrSgDxvcq260nB+2BNnMF3mIedmm
Cez4kqvtpp36J36NcZcrmVhiC1Vr/AmQFCOsrjeRFpMZoexPSE7yAwLSeBeofYJFNCUmNXfFExLi
U+MrXxjyBslt1BCX9BrzKaoXOxtoDCRxReSdVJj55Y3VJzyGsD+UTcPasW4VY4NtJl7YDm3pfOPU
rX+pBgdjCj68jQbclX4R3+LOMsBXSMgUdN0K3Al2Ave00fLe1oqNimHnMj9lQtDbj76B9sq+n4+y
+cizi/bK0C7FEtXQuymhuaGCAg6bFwpZJUP7UjxiVDZexoYoNiNEhhRWAoJs7mQPbhY6i8gLkq8G
XiXgPMYPLQm3oXFoXeE+yTwQHPJpTHouUmHgmDtTxUfTdWl9qKZtvCb3fgq/Obas/uDbVnOwQv9b
NXmrI9u3J8EOM5kqlfBwbO/RndeWuCIx3mn51Wq78tQVaUm2WgHEHbDlwbBrcOpBAsKhaQQfZBqy
xdpY59N0VvGt+Cg1FmmKg2jpU36XxwOYG7rHs4HDF5XhGK36UAkRAlQsRB2XRK3R1cUHwzNxbw9y
hzeGarXwyX/pUG3B9iJl1J21fHGpFIw3nPGQ2+5PtbXdmhvC5OrVJ5kiseulOermNWkxGPpJHmzT
skgOgsXf2na96wBu5KpgkYQKbVcv87208+oVPzBeeuCuumN/xSqZrdi+Xgd8qOvPDTG13w3FrrO2
5tdNgXWH7yJcdQYmHYaFfJhUfXeI4PIFjF2f04ARQzTdCwKQaoqAapx5+UWvbl7og4NMLebJehUo
p6xM5TZHlLNJDKZuGHMv801Zauq/Y/Gav1MyCHCdmE0ubh8XZIv1G0ghjsTQWB3KKwn9CD9K2Z9x
YMOe1Op1j8jlkLj6MxOA5DWtGpTiIFWmZyIC09d9ojnkrKXWOqh742gH3ng2MltFmMBoPoaeyJW2
KatVkciEVQjCnqT27jhjJjiaf9DdpHqYV6wswrDO5MJeAe/5GGJfnpjq/bwxixq9pCPSreeN6ckd
VXTCY32eXb31ZO2VSt7u9cb7mJ2jYuJ9VMklGhkXs5jMn7nuHA3sQ/DJiDDs/cDE2do/KRn7mh5S
8HW+CZ1aLrOAGHE9Eubnc1pHpLbb5znZsam9DSVYKKRxybEKPRvRDh9qQ4un53Ny0teQqcNZkFIF
OZ8lfbthj5Kv+9G3GTIoCrKrxP5BMwnZQ8Vo0oG3+moSf2upVrJX7SE6NMJY1FFRfg28vsfrRhyL
y8B9AMSrPGQu8ksH1eC2dYcB8Tlq1VLffp68CgOqV+rqfaoXzvfpTlTbzvfOnrIT0uibQL2MrXI4
fEr/cGKOOzG2Dx5mszUEa2yftuzPo4UXIy6xsyvOSNPtqf0e3DWwhUkdiFyXqJdiLYle/zqkAS1s
FT7nbsLCi93H1uXXvFgOBn5z02bt8DTGCSS7PrZhFw8DI+fnssNrFvtofyMZZD+VZn30Q8RtBFXS
RSE7eIyBVYyTXBbvytK6L6us/b+WpfAfIMj9f5RLDa7/D6qd/3PEGJHiH+9R+edYkunnfoGudPdv
6O0tF9abqnmIhX9lLsCHIi/MIrFEt2zg4vYkpftFidMNIFiebZJEbem2YU/cll+kK936G1w5JiWq
a7Otp9D4T5Gu/owJnRBz/K8tnf9sG6HR74w4mCANPUU0Xs4uQbY2C6lykZE5YpbPzFMy896N20Vn
rSuuAaWFXq7ZOOnmDy/c9RM29F/SJrlmGP+r//5fLUhgf2AQ/fol+JNNW7MAu0zJEH9Qxvlm1nmt
n44XEJFn6bGgz/yVGtv3lWVeJ+tzJ7ytHGh6yZ3qxHM21VSuPGV+f3Hd+tyNPv/vN+n2a1falyzN
9p3S3hDO0k5HDzKtLgYoHlFzmcHBnEZn1xNblcbXnLL9VG8n1WqtquqqSr6ziBjJWS2PKIv3VYiV
P+5RdqvrQLpbV1Y4DeB6jv3W86tVn0rK8vLiVOJZmPHJULo7EDl3f/0CTcE2f/kC/ZbOxKumNHbJ
C4TiatEV2dIFzSJNRAG9t6sCcwkuDaffxbA/on4RBXvVOEJAqVxihmPJHPkBaNqiyt87FrZZr6zU
tHp0vXAvsTjXUK7ih6p8dJW3ILxiil64KZU7Q6m//jP0iev229/BQTthCSGrEWAxRZD88Y3uqq4y
64gBB2SJwV5CXyp6/o4t+RUB88rhQAbXkDE9v8eSVRbnQC515iXKKsmvoXnqA7jr1G+Xqn/yYHaD
+03K+wbpabtmV2e5rHGb56Z98vSTYpyF882rN7R+/KiD2UtukfjF9dGDsCVvY3EwdkkCNdzeZsnC
4rN2RHm79smHXfRP4pncc671dMwezHlrn8tbZr5Y2cGKFwUCasancqWRLWLtVPtFU7/m1VE3jjrp
mMBBIWB41VEz7rw3J2dRsRXjPcOZXBwiVG/KsvRWlVxbHmM2dMarDklhAUwDE/sma/eMFzJ/N6aH
bDiY4a60CVm+dPDz0W5IOu8FmOicRWu95xh0yqMfQVDe2OoRCLOs1lH/EvanPN2G8SFt7vt2xRSP
XVYKarRcDdQXIIfVHboE1l0ffnfQqhO/il+yvT5S1fP/IMC0HNbJF5NhfrvAbouf2vTx3G0d2mpn
FzygI0lITh6YzLER2RurCC7dXfphvCcf8LObaZA8vb0AlCqWQOZ9qB295lHTjoOBimFta2shr4Bl
OYUKfdfIL5Pwx7xOAtDsGElut5WzlcjF7+nZaUzs+ovlcLqt5LB2u7XUznpHj0tKUvLVL9aWtjPs
q4vlr7kN6UGIbeacdXNXy6241xsoKNuUiO5g2ytbKW6Q4IX9VdUPg3U39ge3f876018f8M6f01q4
sMEPtDk7yYTkkk2U1J+P92zIR2KWsuwyNMXayNKtiaPTroxznxQXFPh7Jau0hRJ792OlXFXMHBaL
xlqnedXdp44JRyYGY2FGAyJAXiy7Z8YQf/Frsr8ViwmOlax12/kRJd5VUCzV/Y8iBWLLlaEy5VZW
+DZrce+43c3RlaPujNuSqYFl+B+RMb7ZJpo+YLWhKB61argz3vWBf6Sqjo5QH2SUfHRFe5OV9jh1
HAiYFnbbveut9tBTbSdJfWR/uC7iRzft3gmleAt9omRU0qo0K7tPjexRLZ371FwVLcsDW79jjr7T
CGj1CnlGB/qWRMmVaf8zg4b/l1XLv4xdm2ihH1k+lFEQ1tX/+G8/6aFTsfCnB+u0jurh1nyfiJpV
E9e/4JTTd/5Hv/gTpvnv+JweB+G/Dom6vuf/63++K5+Yzm0Tpd//TOmcfvqzeNEsUJwWGTS4OGl7
/hCpppnEoJo0Q8RWaub0tX+ULtrfDOxoXOKxItsk6Exlza/SRdP+ZpumiQGNoCdOBs38z5Qu07nz
D3Ch63gGknFKIVs3VU4z7ze6bWVHQz64qXsKO92DzOlky4Fd6r1RIfjQmgkDguwXQ2NsQRKJ3H+T
G6lNRcmf/v8YISm/DN3U8d/xKvz53HbKMBxTw8vOThx/dzvHO7OQcA+qMMZNXMTyUUGPsJCR8mwi
QwdxyOXNdLqvAWXQSgeTM7vstclqT2+JJrpkOGM34t/YDjTejN9/T4/BjeoahNB5tjt9Jv+huOpt
rXRRHRfnKkW3shiqwtmkSSmwVDp8rozkcEe4y7WgfrGb8ThTCZPSjbZ/OMyu/1zk6f/0e1g610CD
atcwVIrO316vGkl3y0JLJRBAHT99RG0DMQGDEMVbqG/DMVcXjd30Z8rUryl21Qc1cREMIXFQhQNR
FHbLmHn9tg286OY72knkiH6YXUrPT065Q0rLX//Sv/X9HGTEm3F8oaVUHf4zfvule4gYqsAUc2Yi
j7bAzf43Z+e1HDeWZusnQgQ8Nm6R3tOT0g1CYrE2vPdPPx9SZ84RU33EmLloNqu7oiqFBDZ+s9a3
QNs4oCvl2LqvrTNoG7dq1A3eR0CgoTpucDPMC+6kXzplHi+pGkGVsej2V2UU1Ee7TFIU4lF7H6JZ
svs2ec7TikhLNwLlZxg9nATAfTBh+gU7gwZHvpp6ylDmPws3OHXq2L5ncNYBuF+mFF0zDwkzcgZ4
6LSdaN2bl8xNMsSsqXECthnfF2DKPUsm1ervl0b7XLT/ujTMQ+hP2AEDJpu/79/uK0cMeLwqxz+Z
SR8uDUA5ezewdG9o1Bmar7TcZUiOmKy9XUEZah/4m7o1Yj4ccp7alPri7x/pz1uM9+3cTUEHNrEn
XR/Z3z6ShtbfyRpfnqde5Aesgw0JU5ewIou+xjHzFLUyfDIQ+CUgzOyYHQnAH9NOfF6xwIiRooab
KxclqxNWFGGwEUHmOcV3dRYqlPXw1TX84wybPzCUcK4jEEu6wc/XELharHcFgfW0LcnG9sHU1BUA
NNMC++hqkbHKAVsu/EHFdzDjfFzX/8jLmn5MVfS9U2rsksmXWGdT/RwpSEaCsW3WLWicgxJqz3+/
vtdm8NORx64W946r8llNk+Thzx+30YfBqnvwflkqFwN0m6ODmnGjokn1eJIH6Q1mH62H6F7F8O65
TV+fjChbBFpfbUVhBPzBFJZe3VrPJuer4LQby4xDtcULgbQLNvsg1m9vyBasXcU4OWDt14EiT7q6
JGl4Rhexv15apa3hAwfGZ4Z24zGpqWkS64fCPplqV7Hyjqat3rdiq/rkfXVaeJD1iNQBdCazF3Lv
cbbE635M1BNvOd1Lw7JdQVd401RkCrqbkQo3WuILK9CVY3p7zZHROqqt6qR40O5/eszUoq5MxArh
2ekqOMlkJZ1Spds0+AP3zrguEsPwHBFq8GxwuKbZna4EbCns6SEb9FWt+OgfqMhWpj53CoO6SELX
XE2GQY2tfL/yaRyjAtAUWSQYC5kfEtVFTjqSr9CBZZOxHzHMd7V9kY+EOGQWS0+VBoOR3M6qczg3
rnEYY3uR6b7c2YYOXsdeshPXvniD3MZyCNJDqCg4jDn+DA6cm8O4Zt/ppmE+cuSHkHnx3I+2/q2v
yFNx9eojNkPnbA+rK0eQ8CaXGhgKiF8nvKPxeZ3swmjmAXWy63u2CoF8TmY9pN3049pumo9sonHr
ggmKplY/hwPLY2XebKWhXNlW8phZVYZxpyQWIq0jtpzCv2Mkb68q7r1lpZjxAVlrfLj+1kRxvlFY
ht6ZhQtjSEfzXirudmQrtChKUtpRh/0MKkSVUYpWEq21enxgaYJwyvHVn6nSm3R9wvTcQugEFehg
yA1vHMwjZ+1CU9rgKQiHH1Gmp3utsU4GoujLVBcYoYkuclWimq+0W4SQzlcRf5/7Gs5+DIwA/CgP
TYx9tPOfb0pf1KVqNFV0rnM5rTU3xdTCa7Ar23gF44xtdaeP21Av2AwwbJUNQX2CdCKamXAHDrHw
enXQjt0ow00g62nJEGqgk7blymjy6RLV6bhtE1M9u4lmLdK+Sd5xa1uaoi5IuZJ31Ky112i2vjIh
/W5HrfxAnK+scgVVLxFEi6kmq/zvx5/x5wHjsAh1VV4wjoGD86abiw0RVCaJUWfMEe0iFEwBpha1
wpjK+6kd3hK9cM4SysbKqMf6khR9sQlQ2hFVnZmLRCF+ZfKdcBkT+rgOm4o4usEAkT3CqhY1K6CQ
VrrQ61lz5EDXcYx01wf4y1loVFfhMnxCPSfuV9On7sHU6nCBXXg/qTJ9THsL2/ZE3AiuttW1tuzA
a/39ElxjwD+dRgzpDEClFHAa/OXbF1bPYF/jMQrPdZkClC6K7EmV4SFGbYZ323rOh2hRszs7mrZx
lyVxuMjb6skfmlNmG+goRJWeepvQqqYxtqZfxS9KmiBJawbri9PiGql8+1E5behF6GBUbtjP9yhb
TH8KEoVZnU/4jJq5FkFHjf0wKET3tOO01ELF2ETRk9JxdNd+glCiyx7MIJRESgbvAyuNyR9ZJwaT
TTFBJYC39SXnbLjLhEmtxSZILUnmExPDUTcplC/GB3+2GK7G2BiTJCITDr55sPx7iRXFUTY1ox0T
zVRdQIRiyOskLMZc2YP8ideV9hy6LRzSSoctowLujix/nemN5cmRay8zZP+RI8kq9dXYy9MMGqES
fXVTWHyMz1eajwmFjlcUrjBnjjT5/WOyElO7NOZjamLTGpO6wTGxFdUAT3Ri7sZe0L/vXetY4HNI
9AwriJLZe7sq7yw3CzdjrVVHpUJF/8XN+keF6mqcAHMLq5vctLefazCzUhOpnzAQnmgJGw3jGrCb
ZSHgm+YQbF23zLauBaBZpMmjAMbl4S2kPizIXRzYnH5xpfT/8IkY56sqMyFXtUwa4E9Xyk1HP7Gr
Nj2bUWKvncnYJ2PaeQbm7oOaRRyXprR55bbOIidRIJejwqmQ9F6iYuPuknBVYErYyBCaKhAmrp0N
qKfRQ3dd5ZB6nTHTcMHiH3OQRmUo+b+4pH8cgUSRqjbdNhUkhaB181BNjV1JqSXpWRV8mFhZYTGB
C8MKkl3Fmhd0ty5TK1t2lX3fZBrnF/3wyphdmh2ayNqHo4eSrtcYW5Xt4u+fzp6fh883oklryFDC
omEDVHDzvKTpRNChZcbnZEqolcBd7F3fuKDI+SgYCKxHvxKeYgzMKjM1XgxTT00UM99Eyn8XhhOu
YsjKG7O1qJJ0IJeN+9a6ZbNvWwt0epiwEEB2rhqtAxVWr9Sl8CsSlSMxbiK/PnZNr+7V1FL3ZZxf
2lF0bLbNByUy5LKxc52BRMSalyN0WdVOc4gmfS+KVD0hFzv5rnxh996s2SVNh1odwA2CM1j7LVVJ
G5VAhNy0X+a1XW5YyCsr2/Zn+Ydp4pkzXFpL/5J0DM1Tx71L2lh76ctXRojF8wBQcxlryPhtK4aN
Z7YlmBz1OJN7m6qsjkFohf/zW522kBkNhsq5uxE3h0JTRqrCSj052zni8iCMXoFfLcd2KNatS+BG
+9zWUi5igxMgHiVGC2ViClG8dkib8EUu0ramxxW8TWmXyZRAVXmkJKMOtoMlsrJ014qeJwbo4Vef
/T/dRzSRKgk0c9nt3pQ3Qg/SysmjBEEBnvdyGnatzbK/i5QdNj4b7ZdTns3SB89QExpbZDu4d80O
RBkhkobpr1qnuxdLCWJgMpBBfR/UoH8OnXfcFMYuF9m+UGsHdU9iLAI1rzzNKJ3/xaPKlIU2gEUm
47hb6EKpl0h31C7h/afxzA3qEUp3t4cq4K41mXyr1ao6+1xWXFr9JutGa5+yRdaHxFzS2WPl7dLH
LJK7PDC0XVI16RePq6b++eIAhTFjzxmfOdyjN3s/HiMR2SJKz41G1p+6cDIaYv5bdErtpX4EcNDX
34sxfbBxJbQQCrwoypVtl+XlQkc/7aVx1kFwEYuyo4CkC653ZdTfwStdg0Qy4FkVO4fRzbaM7GDj
UJ8uIpdYDpnEZJGqZvKzFtlH1hGROQkUtIPLfUUP6aJPUMRLlVarGnJ56yj5Y4d67jEIk4out9T3
oYP9QCQaqyMzdg4QAr/jfi12AmEn6hfubWuU0z8SJBiqRYedarDOgRygDtdg6UQgxQR0FzXKrQUn
WrwfFKTzbvQQCSQuBPI+OSlcIsiiEjefhHBmFf90+IoWWZG6r3XRGkstk8lO+oT55Or0GEcacSjF
SOeqpN3DqI07dQ68bEzJ3C9ch36vfy/G9q2tBtZB/C2Wa1XPE5fVUrAWRUp/b9t9/TJGT3rBIoUs
7mGjiwg8FAQxq4vV1WDRw7h9ZSKRddI9HtRq0UEXwNrKfg1P8cVw3eyQwNzwJB6frs+Tryq7ueX9
7ZjnYDcEBzxNCC9R23BvXkJ5zighDQfj5DojvpWhdpfATtAryyBbW/l9WXQpeziuWGRuSA8wNszo
cI9T+CUq1QcqxlIq/qYLx4dasr+ze5fzxuqrvRZk+8HQH3DyPv/95aS5NwPQ68cmvQrRmaUyILht
HxrD6rQyc8YTRKDBG1u66ba36nOiowUiy520bAvaSxzZ4U/QDk+NFp3jtMJMhjLJq40WRLxIivXA
ibqeRFeDaQ6+I5wZUYPEzibQexpAAgLhCWLKQltwqczqqLcZ5Gk/HTei1IqzaUO2nWWQhczZ7GdF
vIuTojtqhUbSxrxrsgq+6tmsHkJWIFOZ/VlIIs/Rd3idzzKgxtenk1u4y6v4CCVrfLSTFo+sU5vc
7ZIEAFVNSEssqVxiETA1+L98I0zcODqJg92MpL2vRyQBe9/CFe3w27khdohdKOvJrtopBaI7zbIP
U64j4RNE4TKthWBB4tLOsQO2ZYFSrdOpa2Zie7jGWbYPJ4ErZM6hLrL87TpRu/6AiPezG4Z8zS2a
HpIseEeAzELYsDvMmtm4BDIpqf6KaWPZAGeFqxzAa0TLzDDlLnvkwbQ2slPNjTXq4PM0bW10GAKN
VsuPg6W94XEm5zhX3o3QvIui2fztRv6do9jf4AXLo9VkOhgx0WygKj13SlsdG8XyFLMOTpPL1Cwp
7ZDMbHNiQUgHMmtZkT6n/LPiTTL2p8DA5DRoojhYPpTEEij3BvIREQX19ALKQtv9EtX7PsY2N111
dftcO224uxqsRDsJFuktFi/NHZyDCkL8KP2WrXcdxNs+853TwCzZS9MeswG8dq+aLIOIA370kcoU
9EW6afqiNZXYMZZgMuR05eaXJ6btNf/YtPSjPaNiYh9gf2d1ny8BjBt7PayrV/vuGrvCZfC3zQQk
FbkFiEYEkMsIwwYB9wgTgu5nNE068CtYA0mrx3f4QOWTlqv90gjG6BBS+u2VrHS9tuHchJMslmUj
snMrWci3vY1zC/PIIRD8uP6mldGe3ZZnzeD50rSDR7V7wTXnfHEqXWcen08lpqKGNb9zUedoty8z
wXibaGGfU0mnlwzb4M5G+bka9ZDoGWQvnmqo6hov1LixJAXQVL/RG/MWIF271wDyjtMqC12xLRig
LDln6dqSBtseGAS8w+PPWI0Aj7pkn+fDd50pkv82RaXyYlRxeFeikqtK7HPWc+eU6CGbNF0ndvd/
Yg//vyyn23USpxhnl6myAzRNtnvXIclvM3ae2hTL02CewqpOD5YMd6Ak+UodcabVKi+Jtc66oD6E
U2ddVKuFAeLI5Kvi5qZymD8FQyjOWN5QtvjjFcA9iqtdyc1TztbmAsv/3snYM3M+NOsKqrbXJCQt
VYbPoLBjqhRB01pmOcpJtYcclxf8zalox23SGl/cCPafn42NKF8oKzdG5aREfW7yeCRrW8916zRl
DWPy0KwXV7L+9UdaQxcd4RRVdRytOk1PULvUr4B7kxXDpccgwaF3zYexZbqphJ2CUMDwOOIO8LB9
uWR2NmvOqXMom/LAKLz1bDfdcpvXy2pIYC9JlCRpraGQIWy5iniki6j61031+0CUBW/lSTlX1uiv
hY+DedSNHwE4+S1kkunJ6DF5icm5NKPyb2yxdeO10y4mK56OvVEeTeETAppKf0EU2scVpJ8Z8VY6
FjAq6dh7I7IOubnC5MrAXPTJIUM0uufLiLwWQ8QGoDDrKMdZ4auq9oFOdPjYI7z5+8v2WgJ8fhiF
S+VLDc8imsnETfeh8wgUGSbcE3lXxqUswHLjgfA3orHbTdVmH7llfwQGJm24Ch8iztJt/Z0zcGtO
BQWdppmeXvZYdvGz+M3WKrF/wNX5MMN2PHSo0A+57gyQCZ1XY6qilagyYPhG+2gRAZfDsN/qwE9W
URrFHtOE+DT6vGxrQ9vLrFoHHfpvI2utte6Pcp050t1gdP9Wj6HzPJV1vkayd9FswlEb3CR38Hd1
LwiLYl9kirbI60ZcWKOZanLAYfnG+H9YTFURsgaCkqPnCExKPQXKONqlV/WECiWxibHDhwTe5MWL
CxZt5/b2KdH7czSZe0O1z2ZYWZsYOf16svxoo8XDrnFVAouRo77jn2NKwcPUBO4DCoBHlX/GqSIM
zpNVe2dbQFqGOtolZjRcgJGbi0Hd2onJylStIl7uwsLPi++ob8ynUf/qPLgdzXIeuMgrWdIiSGDC
crvkNmFbSWq38DwywPGAtB/Kqdc2gcLk+RcOc2ZiOgN686JNIXErvoePsV7VQgFx2eozCMbH32Vg
Tyz9bh1MKFaCKH7n3xuxvwXOWjjaQk0mZGhknXhSV6DV1V29mBRTX1QTMU2Z1UAuqakPMrN8UO1i
1YedcnaR8eSRWMWq28CkglCJ4Xr66kj8sypGZWQyUyL39z/s17GK58zfkxwk6oTuQMm7tV0h0R/w
A1SoUZdEazVbW5NiQSCfRjs1rP1xJEe9rOOXvz9/v5B+nx5AjVcEWj9hOpzVrOQ+H4JWBEFfS5X8
rAf4SWvsCx5pIQXGX2A56riz6Qw3eR68KUNmInxjTWduMjK0Fo1uEuVo10QdtdG/ehKre8Ifo63A
V+PZKo0SvHovZGv60Cvqd8LNtZXVUHWIEvhm0cN2jNxjHzMf1XIg6hja6yUBIsRu0c3pbXyy2b1j
63CPiRLQpVsQoaI0pEuINIIsaktHIgeTyFZhbpdRrqM1t2pv1Hq5wYqhAwcNLykY8VcBLRGgAikZ
YQ23PyuMNQNPa9FZgt2ThpJ9ov4O5qysSdF3nZEi8GsD6OMuGQ6+1j+4XabtIxq40Hc/NLf1XwXW
zbUSXvLY1tZhn2nfLLPflKVdPWdNM3BYkMOizlj+K2kH8KN9MBOM6iGUpU2rmAQr45S5XH+EuaZc
2hB/t+EM5XZoHuIu6nf21KrrIoPJFHfgZQR5gWqk1AjR010et/lCt1QskU1obVFhwD/LasAxrA21
DF1CbOuEFcbtk1+GD6jOkKbPZZWsTNCEtiyXWQtMBDGM+drrDUtHOBKmgum9wzW6h7I0eZT2zq40
E4jB5p1iKeMP3PQF9B0czh1uNi8cYv/Ci3xPOMoFU3i4yOrG+WJAfDuORUatocpDxcQI4tpNfr5J
STpRcXIN1VlDzmvb1fhYFAE+7R4Msh0YO5S1d2WIxJKR3Lit9DG97wgas/IBC53fPSAJyVaFmJ/8
cRqAI0p7S6RA7eVG+SORIr6nyWvXbq+HG8UJd39/yG5Xw/PHhw9pWcxh5zfddbzyWymm5zQQzFLL
c+JSJruVKPY6LhPcvdlj4YTdMnWIzBEWTLmqmb77pZ6sAMwbdIrttxIr885VItMbo8J4jUdGjQG+
SoSquvE6WCHzimQ4S7det/60zqBm7VBVYDKO6opwrv/+Lcsx3yuyHTy95/ZmntMdsLI/ZbhTLuCh
t9AqZ7nrEK9LM6ek7cVO5qa7hQ/gf/GF/lmczleERDfGA8hk9NsNMdSJzsd7Wp55Jwd3rTvirWrR
rJ8MogLuq6h8CCFLsIpTSPZU3s2udb74Uq4j/M8HHzfVHGGt0gjY2q2gvnIwWBegd878J0PnqWX4
1xdk6dFdplV3cBsaYC0OQ04J5MV261IKpEnJcGpcFn0cvRHZ0HxRk5rzYuHzp7JIxkazN8vluOfn
mvW3W0VWWM6nOsvOAwlMdUi8Jj4lHTF0uoUxUHNa4ugfLbgarXNu/HZYMiCbFbRNri18P1eOrlYx
wbdj8WK7ek8AimUs+2AUL12jhFCA22A7zn9ZKt2dDtP4dDWfls3U7/K86bxssneU6C2WIvykQ1F7
3ZDndAi0gMzfcawy5l02JIIdS0e+mH1RfgvHnrILosV8mIDZUYf19berx/jqNv77E/Ufvjz6N9VA
uM5im33WjaYJIgqoalkWZyDHXgvhbg8Y9KGfTsGYniaSUbcI5/47hYpcV4YUWoKcINb0syisx64B
mv/FZ/rjvc5OjfUaihtVZ6B+bTd+/+rAtOmO1dbnOEI6z2JP5V8DvlPa0MULZm8eHBSXxZvlrrTC
PErhyO0wORHCOZzof/80/+FGIlJ4PhapGKizbs+cSUskc3OlOXdmWK6zotfYmZC9rLv5CB4/H845
WSVrrQtIjxsb/Vjlhn4cK9osXxlfRgIeSFask3TZak198ct/ktBHjpPjQs/N4WwV5UceSCIvOxWV
QCKYn1pSP/vCHDYMRX28jGlwUfPgmPSZPCKNG/dtgf80MLoVuEhc/4gQAIl2+zm9b5ES5ntv1CU2
iTreTeAqll3nMh7qRmR0hkZNodTiq2Lsj+dNV7mDmFG6tjUrkm5GlGPhCLejBDvXytEEeHlS1fEd
WJR6kOx09p2ziCk691m0z/GlH2HjvHYkxy+StLiEcD++6IdulXGz/wgLJi4fF/8iN9TNZkwGPtAk
qXeAdYORWTUbgbAlDpgmelGXxXPM4b1q/HezbXO28SBKJCjSVYzhdAdKcEuSdHos88riOW7bbaqT
UUgY3Ah2xX8tpXT3ncHQ8e83m/FHJ63zLHIR6QddIagoP59ak+NoKAPoUeCRqNshSe3FIA+DQGqS
sildlHpRr7pi3+g6xU0KzSud5XKRqOqd29JySn1w9n2OvH401XvgG/tuFqXgccwfsFz+jHTV3lup
u5ZZzAS4VyYvHuQPI7EeKOYaSMsgsYcyMXHFZtGqJVKKwW28krMFx9QPJFTIL1Qm2s3yia8KLxYP
lu06mqUy5Pj8hx5KWA5oaJxzXyP4G4gPObL9u5h27e5HpaJcq/1z3rrd4bonbt8lVKazWxU/mi4i
ByCgRCtStjkiLb8act2KPvlwkLxRXunsbaCXXA0+vx1GrMNMwa4fp9ZVTPwLh1fXJur+0bl0ytQ8
j0hWt9ME/l4mDElnffP1h2w1+xg6Xzc+fz5rNgnnOrIwOn6Xj/X5ggFfbUTuDAY0GcfZMl7Ie/t7
beQ1VZlm7Qvm7LFAmJd3hUa6hoqdRSb/GvUkl0C0J29K1Hr59zv36gf+9L5FKGkzJrANoaFAuZ0B
GT5ZbqabaWcKeJhrrmy2oDUczwn9F6327ftWC6tLTcwpcHFUu2y6smR4Fz4r+4QgtiNd6kPRj9V9
bdhMs/xg2pXNnOmXa2LrwNWckuSB2zhj1x+XSzY6zilrkvjYCVpcGTkLCZxXxo2zkUHnHvPSx5fL
YpkuV1lcR8LaLGrNyvCtcZAwbnUKBI/Ezn7DwZxvAMC4nLVzHAxAHY2/EcFgmENTlftokvBUC/ej
cZxDEVnmt7EB/hClIv6icLlC8W8uJMhN3jYafgHBbff5y82gJcmJpxcuz3TXDu695ar6ETzMPLuw
Fr0f7zWy07aFNr03nEpL0LstbuxGfnEY3QTOk3tgzKpiwaBBp8Dja/38SXRDmqXbAF614WNDy0AW
mhjWwPgKk1PRQjVgEqTi/CoLcjKD4EDrn3tDqWrrJFeiNRn28cYlLfOIqofUSma7B6wl2sLOE+sA
FaxdzDVUWa6rqe3XvxKDWFWxY+drIufk3mca6+lT9ww4ob7PMpY5KWA4lbBBUgOd1Vg2CYGfeXDp
2ZtDnLY9wklhZpXuqS6c7M2Z3CNoLHMz1GG3iZSQXLYktHZmA6Lp70/AjWXxernoTXCwohPhel2t
Ub+dFEHPYEWgTjsbtClenLJOcoN6YUb/VrWasjzQlEXUGPN+NVe8xh44epkw7bs8pOtu4llIPrUr
0pD2k9W8GJJlSZy130EWfSs0MLcAHRYRMp6lEJlX2EyqmOVu3SS6cwL7NYSt6ZmbMuowXc9aOpJO
vvgTzl/451vTcpA/onwyUdlzVn++IRSNXkfoBEKj607XZRd7sSQIhlzCd6lp95M+mnslgffhSqnz
/wd4tqKTlXf6oeUNBvSBjpd3Go425UKQir9jzkekhe4umOgLj1Yz8CbLihdjNRGBkaEmZAzZCdh4
Slw8mpHykVrBRvEZYdFW9ZuI8do6Iz7W4/z5MsXhjxcTtSfLepO6WNjzs/D5zxsXwmrtyY4vSd1f
Wujxp0g4LBwj8RBgV59SX8DUKeBYJem+EMPsPzAQeGjhMWXHRGZC0O1TcmWukS1DVZ1E5uTPAL92
ZucvOb13aFVRjCMi9FhTk2DbtsMR7bXvDWPzYAWa7UHJQImvIeCnvopJw4MNPiQkpCnkO6qNKLZB
MiZ3JLgx/qzV8q0iNp73w0s1XxbRiNVEuXzI3cl4yjq6kCqqyy+EDX/WLahDGSlg4GauScl1c1TI
bhR4wFqfN9IcygZqFe5wngBr+Bjbwrzr7XIV9mkJ38KutkR9U7iEVXgI7AbEmnicSKt7FnG3Jz7w
RxNoxiGLBnnRq+nOMEtjlQrpXpoq7b26Gwiia8Zmm0NXBNI5PQOmX7da9bOvHAazUfWS1NlPkK/f
4qQtmIaRGYLc5itlKAPoPx4Hh6W8g48BQIbjmO7n2yMo7DAx8yG+dIbabBwlefed3noJIr1GJoDL
cFKj+CzMjgQS1RrX5pDiVFBj+ZokUb/oC9qZPuMBMMH/HgLfzXaT0M4B8Hzy6HyvnHEIxTSxWE15
nYYNo3JF5PvejBz2iDG2mznMQ3kNUigZI+3rhtBl89xmY7KzaFV/wcOVsYwftXJkbdJMvBJrEe4c
4yXKWSt7idIcqEjtl18418BXAyi8BckEql9f3Eq6SznmhPSGyjuFfHQZNS04E/FZL9RJtWA3m4Ra
y38lAjXe1fxC+AUBkdJaXzHJ1I0aNFsj2BoJuJ1hGr6XH0WuFv/qz2DO5KlYT+Td7BNZHqbe709D
phZ4nvNvUMiVVZmKaptbg3rfxFjNdNouou/2lvhnFrqyzzEDSEH4n1M11HXP7PKHa9pOMzlHFJLE
rqG52jEhWSmFUm/1OoxWnNKIs9O4OKXRXed29ksXWOISNcmLBI/O+9d+VZWBBXkz5KfOcu3dlTMs
FYIRUr8b79qggXOf+YT8BeCmq6aGvZrXFyseHiHjWGvXZF/0/76hJnOyHSGiTwrJmasAROY2VBy8
FDa7jartu1OvyA+tUP27snXXZl8au5haxaPGULftoNcPvElNMWLXH1vlXsBcKYIfhOZ6MPxREkRo
Zjynj7RlApppm5YaDBX0cInJnqUabLx2rCBeOdS3YuIlidqsOGDwo38nSCU0HpGuWo+5zisUZFsA
j/6Nc5qB8Eg1df3LPsqZbwj/IQS2e8mQ53gT8O4FOZDF2QEPuAidgHsXFvgpbYeJpFSgUHCdN7GS
Nq9KYnZMmwt147jLssyD++sPebKjUtxBbEjkwndJxsjBlAkZRXs/7clQ6gy5K3Uf73zEyE6ksb6w
WPDtZWHpm6m0y7Uh1gPE2m9FXlobZSb5CMLZ7xs7fbDS6kfeFOl9SnLbxU7S2KPeALHSwFEW5aPZ
+ynRB76yhNJXPdoDCdhNZR5RHD06iOz+iaLxPhdp9DpBoFn1XVcfEjALaN9IDJJ5+DE6NREMERcQ
jZZR+iS6XeO67Zo9I092ezaKUV/0XJ9nzSiOV9g+ZM9wV8CrXbA93xnkqCwAvdSnvpR3g9Yoyyaz
x1Vgk/4sncJEBpBHO1TXIdj8kUx1lzCgM4GL7iIa7eZCEHGG2K24aBCc0QtaRMtrrHJMHa2qluI7
I2XlEvtEOpATftDHb/n0Vlmt8qJRVPKHNQ0a2/CnO1gF+6/RweyDjbzNx1NegivNx7y/yKGK1r/9
xn5xoVexv7heAbqnAzNsuBKd8hY3s5ZXBz87EZ93cia2dGymVpK1B1Vb/1io9ht66F1sR/WlGYhC
ieUdVcz4o5KPdu03KyQY1kGywPiFeK1Jpifn83CVkCQzcTyz/IVt9Mp68H0ejIDc9iQBbj/kj21l
oI0hbHJuJQzmsnjnIR2Uar8vUrgDcZ4nbyp3BImqxYYILGVpJY17NGNQ2DWzSUKOApIkTO2uAuS3
KjumgCp39N31x2QtBj1oznpJMoHdjvCwyGozgEqEs+BbOvesWYKtrfSWV3Fm3VlqmpBLC+ySLhic
YAHMr0NF+ZSH35QgG7yYWf/3ODurXTEeMqfzN62q/KMo6ftQ1s3DFBbLpDWrRTkKmKlsYe6dztii
jB2Y42ikQMQ1Zp0grI+BLvmiOrGgd7Q3EfKPJyBZnPFStd9zbuxWCxhVS9uBwQc0LYQev2xVPXxT
tMxe+Jh7d+yOPN5EwV0iEFabSiWeQiojj+O1/s7Zv7ZstK3zkgasNhgDfxh3o5KLZ0BwS9O4pMTq
YczXMRMW+F14LdxhUh12MeiyRQn1bYOrszn4nU7PMtn6NpZQv8YCFbA12SNFjfujYMhE9RhO+8Sc
onOSu+oyzMElxLUN7rGfPrA2AJKtAR/I0jk586apuQoBsxNgweZBTiWHJwEyy1JnQRnPA/7UnJ5G
t/qXkpEI0N4ZkBCVyHMt9VsjlDsQHsFahhOWjcrqnvAWRBeSZ8/4TveprSenqxDMhFF+yf0DDmhy
jVV8p1d2n6PG+rFh4N77hIHHdYXMd05TcMrCPBfseX5NMoUFOnN2p1InxvdXx2qpE6NwxdDLjjM1
ub/m7RESF13c4gg97MR7dSRnhHw8hJuUkjCHoXqytgoYywA/1lZVodU7QDG5l4txOFlR8wC96dyG
NaTlmXM6/y/KCPG2iUFuGeLOqjWL4iCN/hlDaMKlzSAVJBTmRu0B2PT0iDRQP7hSEGgQhcUu6VG4
6z6pjON/cXZmu5Ej2Zb9IgKch1f6PLvkLimkFyKm5DyTRhq//i4yLhpVWY1KdAMJQp5TuNxJs2Pn
7L12J/u9xlr7rivm5EdlO55Nj0GzHgdnJaahp1ZB+ymr6A3Xhn4K8gwlMwHy7k5zDH0VxLq3thzO
9dxyza8StjraU+Oz5J5Zo+vML0bUT/6fY3gNmAWbe0VbtEvr03IhsDNaJ+g6iaZvlAvAB2WPpPu5
vJpMGRz//Ldx6WabeigyXw+U6VYnSvqaJuMjyK3ws+xhIZa2xcx/dv5FMb3jPNSdjYEqZZUY5auD
0e9FcRlvCYVRrFX09asSRNu6bsVWIXAX5dvokd/ExZLPLM1zTLZCflFv7M02iN41tVUOmnAKiKaR
/Q/WT2cWZP/bUQy+zdwcnycvHnqgv02b24gBhiD38Fp64qLyDb47uR7MYXrhSZV1Mwvv8M9pdsgT
TsVp0xTeGI4grzcKPlVhaKem5lRKMAPL2/wybsv3EoX7WzjWjxDs+c+yzB9lqCdreGDdCUxwu4nI
Xd9Zbq6+5SvKI3Vb25J0ZicSjy4bzZfUqP1U52sDZlexy5AAvdy1I/C7isi955/9sXKrJ0JiKMDY
FdGxWZ8Sv+C2JVFW5H1w0nj6CJAKWoiC+dhvPKWJzpzwNqZTkrsFEJxoaFv9DCz3vSya/KfFb6EY
vFPo/L+bZHoorBpfQxbQtA3F+E6BgflF6OM+hcPqJ7Vhvyo56NJoUJ5ohMI3OSDaLBPnVe2j5OW/
H5z/uET+7euC/8DMUjc5PjtQrv52knQDFQScYmOW63AON2B/t+2sEPUKZwRT1CTQdTnAWOFGi0Zt
ZVVGKbeaYvR7lJrfYME2+M86htquWn0YGb1oylJxrVW0haGp9ZvccqpN35FH5SSVOLnIkSu/Ucin
JNGlRJxHAKdfWdgfjKa79XY4nJgv/6Wrvbnh+bWOE1nv9xRmrm/M/HePU2bhHsBSuc/GUjKyRMgc
gPEVXNWG9NOGkIsd4nIgNIVqvCGQJTcrda5agO0ldjrnQiaNc7HUjHZP0UfbjgnmmWfpPpRu8GJQ
678EE8ZvxDoHqyQKzZgvuTiTwvxCYZD0hqQGQE5AMPAjdka5ndkyMJ9y8TSjzn1FEOEXY/mFVNLd
MdII1wV6j1VUa9bJ7JSM0R7Bt+aLBfDrXkqru9fzRQmMdoUNU9s2skGNmg0/IvnhuiWZ5y1B4lWn
noaKKLlolJQacdWgO1RJHuuEhluK/Kl3l+HuSjeD/CHchlEge8BtsPtg27VimneE/liLclfyf7nK
mUjrWA0hPZbgzRntboBP9vS88Mdspf0pk+6eBHZ5/oMKrMKc3vuE75GhfPlI6MLvvV6DeFxR7rcK
IU3mhOp7zJG462Pe7IBoU+1lg7xVrTyE9vSyyGI7pxFsm4m517XWvA5RJQg+H5B5hQFfedFsXDtJ
DuCd60+zhICUrqda/6iQAWytIh8vi4qolVDzE6vIjpPGMFsrh+zQMELvxixbm1Ph3Sek/tuxFPnZ
0RC4GZ31hB2T+RBv9poSju9prdRXdpG/lldJHTlH9uFyVTnO6CvMcLfLV7Zc6BW4GCgVuY1aURJI
Dv9JYcL9SUdhZxmT+fQgEddpbRw7tDawutviewNcnFTi7F0oTXLoOyfbyrGSOIIt7VBN6qfXRu2N
DoX1jg7GH8iguWN7+CJyO18vcYkqDRWfxy29enrqPPKSRS48j3V6ZkQ8nEk7du5W0Th3pek8P7Zy
cyfaVjDLjvKLXrhy7ZjBeIytyeBNVGuysZzPRgfKrgq0hECA72E6EIY4/5Rk2OjDKtLvZZ72mzI0
hlU31M1u8Wbr6BBWZedMW5K00tcBptClb4OLMc+Cgp4qK+rGb47Hl5h3AFSXslHRpDw1xDWcgPtm
KzLtQEbNaU9W5QUnPZ/CVTRm7dqsZHtqpxK5VNICXhJE5/m58RnrCI80r/4URGt+48zE3RekB1Pm
xo0Z2nRUe72E00n3PgdA6jvpRKMlLn4qOjocsj6U126krRCURrM2Rm7/uXVBH99YWaXsDty/PorJ
4cj+UgfAwZx1BRD64EEFZWoaTauMg9+Bz7pEDZW774nFOGsIN1mMWr+yS/R8yjDtKkZnN7Ycluqp
jXdDihZUKmp7kp3rHlG8tyulMZT3IJzDTXQ6dSsxnMe8lftgWRbny/KTSi4D91QFMZ/lovYK+8TJ
IfD/YHRq126IjvA46hnG1pMmNwKxnfZEkILSYWxJZgx3AIcFKVXgQ9TkeKP9dmKaCiR/ZG/uNZ0L
fWIpAw4GiYWE335GQdPdY6F+mWG5YVUSBEE2E/h6+9PtpHnqlOkJw0H/mVXjt8Buq6uAcnyIyAj1
TbV6EMSdvfU13XZTinEtKuw7qWPZxBjhM24BUoCFxZVbbBZrfTckN8crwj+/4vJ70qUnRqGq3BfU
KU/dalDARFp1wvxBMxn47SVhy9yXMfeaHpSUwdH40WJtIPEmbGnHASmzCchkxzSv9nzBAwyCrkTd
bWmIuJ1ZxCB75I5QwzV/yfXxcjdCPETEsJZPjIGH9N4bir1f2KrmTFSNFmha0x5o593dJGyORTxc
lymfWg4/SMoOttasQx1mHepyEeNrC1F3bTIdY14+YwqcKfi5NGr+ENjtuh//8O25gRmlIhLx7UTA
2WYC4VQaYbw2z1yiNMi3Bm+7FN4ICt+carqmkaO9jTFi3gTcrkzpXxFgqez4BtU1Kn2fbCTy5QwX
EEkU/lXBLetaJKle1V2jJTaM/K0dmhfdbyq6cVEsn/3crLONAtm/R65HLNUAt1LxO6ePdsJOaJ0s
O7WPfTf6A0FvpwqDsA+VvwS707d4eMWsOklJy8zqI4xn5RRqrEGysuU6yu3f9UxzRtBhXILA/V3M
lnNady9Vak03I9e+RFOP+4qWzDo3OpactkxPESsfWRszOor5nTx3QxjeCfzDZVmkNGvbHC21am17
YYu3REs/E5VDOh7cws/NKn3EYfMzMVR5AWav+x2D1KMdoeeepGUlM+nXWsu89FOzorIznOKFLgY4
oNwGHuglq6jrMvpaOJMYAUbbtNNGBMte/E23sk8bVtouV8l71Nva9tWha7873fRjpOB5ddymPllK
jnQ8Ul7bVFNfNbK1XitVJyirre6ZKYnrbYfwVCcapw2+zFulpOEbW9K6GNXw0FiMHMBE01OvvfTs
qu1fPclKh8giJjIvLZKBoFileun+0J1hTmntVupAHl4g4w/6htNrGQ2f4MTfl0+eqIbaV6s487u5
snPkmJ1JlbqMYWh+Fz8skqFeWpORiNpwMMD78j13yz3awHQ7kbQE2heN0iT30VBbJzmRceNat1TX
u71DbUHHNsuwMeX2xQyOSpNaV6DHdDccjZxGOrz9ppBtcK4Tp/LL3h3XkyRptmQyfIxaY1pjGIdw
iY7GX/p+cZp8n0ZTHVfu6GYUfmqMdkBoq7SI0kteUOqomPwuWmw8K9r+J9oJPUV3EP+yzWldmlF/
0BXHYLU31H1MbbPO9Q8DYgk0Vacl1ykxOexylIuT8TchnsZWzgacdpK0PCyUBlZnPRaDTN/m9Y2V
4aF47lpSPVND6NSP84WQjM2fushE9nos8oRpB93JoqcxykzEWUf2obQrTr2xEFAoNLkdm+LLqsPo
7Hi1vGczG0NrMNEMaq/e0lL7JkyFo2GkAVGunK0UQju0rvFAMTdRsxlyr9nBbVnhWWbdvdqVHZzk
aVVMrj0bjlPm1ErlF3ZUkC7qFavFvUCMJ/7w0dlQ/WjnDKfYOZtCn87mt0E61WdaqO4KoVFxcs+4
q9NzFQ4pQX6JwHGgGxsdAD3hAMRUYiJ7HUS0jWEGsGmGB1PhszJ6G1FK3n1zlGEdQt74rk6lu+qA
zu2dLv60ArombMcOhsDsm3ADfr88q/igy34gAIZTdKghrFVsfdo55JP7Y9And2V0OTBOHSJXqm6s
XvlhTNWeiUVp3zkZ/zL1Un37s6RWzZjulqci1KX6nTw9mvTzo1V/YpIawHcixuR97lr+xWNWNWyb
ZKGBmtB/qobivUSOeh1cPTwbvO1VbLXmysZyflX408gF478mmfylLSbgowa9cdlGte/GtrqrtYFt
er5w79SrzEFEYFgdWAPX+istXbF2Fav2kUZMfuG44dMpmjk9B4Uf5Wq8C8iSO9luFpxcGTwmJdsh
G5r2eJvaVxU5B4guiFMhm9ZpuSgR4F2jCdt1ZFgr+vdkF84XqyfIwFdC+wssgGARJ92rd80UrRyr
uNp9NnMHtbKqdzeWnCG8nhCCkkg+OE4vhdaTH12G1acdT4+iGU7oqZ3DEthpz5XanLXW6Jl6sucC
vJkV/LWhPckA3wQ6XV1ac1cCpDvfaIvot6HtaL/RWYVUsckKAzj3fBkjNd42Kut/KqP2UdQkQ5Qx
wJSMxvdSBpB7Zp36Ypr2qe4eTO+XbdAIKpIXez5cJWICOE/g6jHqXrNK116zzK52OtFBKxGDUDeQ
GoAflxcMaHk7Ze+aO0A8pfmhm0w1RAN7tzB2dVUyDKNhBMkU733UFOVbJMm34M8g66F9iPJOvE71
WpcJv9pEcIKm0CHtQY3HeRrduZvCOzqLeC/LgrC7OAXmPlkfytD152jkMhl4V5pmJsEGSX8eCtlv
+QLynZPyuWa9d1bwUNa9VT7jRtVf8YzteUP2PbLDSzcnTDBhbP0UNcAB037zgrN246gAb6ZU7PX5
/gKI0l6jWH/0iUtKUEoWuJ3BDE0d7SREEq3nLSYbevtsNuIn0WvFs1YMG5y0i51iLi7l/GmXtV5y
xi4QbalMM5SifVMVOstDVbY/9DHYJ9GxiFAIc6iq5ItJRsMBvd3oOwRWvGgqYN1iotuOgCWvAsLP
Un2cNl3D8SLt7C253/Jb4wqXaREUX2cYiMBd1JNVlOcHC4qQhT3hjkQ3epTZGyVt/qqDWtl3ZYAy
f7L5nwc5W1Eb6ejN1GTvRPS6Y+3QzGVFETTy4rUoNZoo3/JJAPrTkvaF+KfmRSUhSC71lZVq1M1T
4cPGI8gr4R7irby1Yc90j8D7U/9/fuqY1fh6N1ntNmPr3Zg0IlFHhF8pRcdWJtF40AIi01BFfujI
137kWj36NGn1u0wVTO0B04dUzebOglO81QGOWuFN/e+wJdRXKwZ/SMZkP8qhC86mVjBbJyxqZfA1
HrFZuJjPxwGrjLSdY5t8QzcXHJYXJh/uf2//LNDbf+v+zAgUA2nb7IF2tb9T+kxmBC2AlOE2UVFt
kTyns1bFYismFPpOKbByrXbYNkx+D1EkdIBtkXqsuoB8erPFsg1MYivavVKCySrMPZlj0YcW0UnN
M2WnBrRvJ8TQd8595r1gluhzurq4bsNuacTiKWPT22nAbDn0paSkav2zMMLBN4vi025rc6NHZu2S
9iPuwgy8Y2S1YDzsufBUn6hBhjlAvXhJK2o3Bg3qD1sDU91NB1cdw2pFBOGMpxj8abTS/RJOZDbF
cEW0vAvs4ZFKI/wcVavaQhk0d1Uj9b01anK1tMeb/hLVGGAmxuE7J7fMi2th6vPcstqJQVJUG5b+
Mtbf4zEt/0klOo/o//bNOI49uyFU1If6oiL9F80OUWMpFhTmxBpE4K2RheV6Qnx14m2zcfatu+7S
Jkd2SeSPXnzmujUjOIfvmTJpW8xJ+bbjc1rLOWWQG8d46/WeSApyT02z0dADl3vVHMy12hv9RtJL
Rx61srPiohW5+0QYf+6bbNhM/4it0f5DSQomgL+AACFctLW/ixP6rKXBDnPs9ufJdJsh3dVhTOPU
xpgnxrog3QhRCXnuB2F208Wt4VTXEZGJVaVf2uAXxWayblJVOfQ9515OBpNf14O9y4thn4wMhZJG
Wxtofo+VCN4bHsPTpAHv1HB/w3oDq93o9zzOvGtSeR6iLOrw2g6yVRV37n5ZV6zmqVnR8GwqKODV
1D2Y1laTAXXBKGcxH+xHs3e+pmBgPJRpRPIOxVNxea7VlEyVyhvWQp3eMv7NQ5I1Yqem9PyWSlOM
SbVX2RF8FziJb3Zu/235SUU76Tuaih6s0Bwf4amD3bMOV/itdtwP8YucjN+Z6OMbKdODS7JPfexo
eVyGUNgbO4i3eVAHZ0O2zppw1/GQwJDg5kE1YY8YLHFDGmsF9MjWDYW3alUC/RjD/LLUZJdOD2EK
tA9yQqCdySuT22ija3F6bRhTHUqtZ+XOhxHLikEp0+vWCbQRq3BanxMdv2IXGyclKDC9JcrT0QIQ
k0YMLrYUN6c0vB3Mxr3BJ3MYzKzYwkOxd0buOutBp0UgBwPZuYvb4b8vcfos/fr3BwlEHHc/8h/N
URFN8c//5UGaBgfsRTthhZRTsRtybycFLaM4xntib6qZEZsx/01jpzqVDU63xvrGfDVYhWETrwcV
J1eQ6PUmnPIfVWya0CyG3xLQztnpc3f7//5usQ1CUwbUg6x3wSr9y7tt9ShRkiiB/50MOrboNn5M
zd5TUnredCFEarwgIAfUntmrKe09lofaYEJLEa6r+yFDaNGmxAqanE3w066SiVDgsC+iI/7T+P/j
3drYPLGyOAx6nL+LwuPcqnphqtptMlPyYfUuk3h1of2ntfZEil+t0X5ZyC7SO78PmnBUSDwuDeE4
QfDS54oHP0u7wia1GRlzlCjK7CuxvK/AzVnOcnv8BznY/8UMiVwO+bqBWwuIJcLgf78dBkKKEi2w
1Rsch48+KMTDa4vg2Fsx9loSYNcmoUjQa5r2LDH3/olvssl02cZHbALGNz2KbwQWo1Yzs/qhaKbY
SQP0A71+HwEPqu8GJkY4ZWjaTPKpVFMWexI14ntfjyuM4Mdc68tnWyfJ2UifqQ7LOGrz/n0woA+p
OXHW2D5ObUU7J3UPReTV5yGR3r3Uql2rpOLk9OVGxp03+Rpxo34uyKDx6o8mqBMayiJDtYXoJhFN
/se0yPjtOLJ9YRVAHGVOmULodPUJ41l8wNmc3eJwHmLCxIKqRtUyn2UINnS3hZHsRo0iQKZ5fNLD
hgzaaBMSyUqmNg53x7stU9xuTO9F7BDaWAc4WhXSSW0XvKmBVflHlM2LGKws+pLEKKmvjUdsqrCc
D5qS69oReH6LxtubRERfGF9yBK28s+5CWB05kN0HNN2r5ZxZUzkXADS9pVcaKP0pIO35JG2aUcJS
mAFoEBBoUL17trJvAmt87XP2OpEyEVpIpOZXL7Ps5hZQBjFRfk+WQUpEQ8533To+1jGbz6Qq/ZFo
w5IVLeN0i65p57WBs/I6FISVSZiY5Mh/jxgb5U0m/0lm/R9aVvJn2PhJgFkE63+36+Lw6qemcaab
7WSvTl2qFyHrdQfYZEXstLPhtMciZKhwARxUUcMbSr3ggP3xt/Ry1S+YYL39w6qEbvs/VlGboS4a
YgvDkQOu6W+PTd2YI9wtA4yN+gS2fdNoFb9O84Uky3IL/qVfizFFONmLT1P25lWVKeYnLUwus+yk
0ZqXjEZk5Ojqj8DkSQDa9MIy+gP1SOY7TaKvOiVKf9DiYIgnenbMTHwnIOrNar0S1UVHP7DN31Qn
rw8MaNZGzxYrvA3dyG7tAqM662nFt6TUK9xpq67qChZMasVG09ZWTscffEy8VYR4z5pRO7mBGOGt
M5Jz9eSKh646uSgKwFg1hz6BAYpsoXK1/Iovd2qm8LV37pGLmJu50vAY4/avpO0ZzqQlgpWZ4mPB
wVh7aauupzJ+xXbdn7U5VjCzbKTERNzsl5dAtgjymCI01662WxpN3Gzm0cN6iKw6wpeMgAJxo2Qu
lmAW3AWIY4HGgbdS8Tv/CDTzNw/7q8s2ETGfOfboea4wB5xVB+8KDX8Kt1YYmIGCDcCPNfXAq07i
57aeWwDtfFkqEpSzJ4i00c3O+08G2OXB0AZeqUO/79Tx12zaYiyfhq8BvPe9k7yFHRmISMt+KTK5
WqYXHV09H1aJ8Iy7KryfZm0mx+WV0BrsprMZxcz1Tax/1oQdbp0W5ErDI7QfeIrX0TgEu24AwREE
Gj00goNc3PEJ8dLHFJLdn7YHjHqkmB4Qmaq+dXZYvllmZRyJV0OrS4LqWVNhiwg4ju+gsu8T7Qg+
PTchC3MlpsEGF8CKlg0VgT2TbYTbkMAumgW2ODOTagB2sWbWU1evo9pNDl7nmftUGTN6xcxhI7Oh
nsRt/QIOdyN7G4l/yO/FCZuGVizMTez0jb8EsIUx0qixv1luUm2WNySzcDgSFh5W1LOucpgTiCu7
0DcC0fXB7MfoA2LsxjT6Gve6xAsbNoPfIJZ8WglktbwP6VazzKGwo6GTt0A88RCYZ3ZYUgWzs5N1
4z0eRLApRhDrvTO3TKMTzV+OxDO90LKQFTRG2pAK3aWb1OYAXgTEtxl1fiqVMjyq0HvAQHmn3wjF
EiJq1OwVyPTFLjkYyTLz1ohFLLqkUJmmMEgugYZIp0DL/CsFG7sZpXPoQwLom6L2cw5e+yLq5ndH
naLVLUQ0aKOnDrLGsZAchmUBLqkMMR3EsSHmMe0xbcA+LTe3pQFHHTbAd4Lv+N0FA5EmvY9Myvwx
wnkZWVO3q036OpBswtyLWN/Dsbw2ghmhMT5ixqobN+j1m5ek+i2YfyL89nsrEEJTQ22WieQym+y5
GTEk285hMHL9ODr0TOrezPehp6UbT1iAPaOUDl2l8IeMBLZkpFwmI3qduGc0qvRZcsKhz5iEAHmn
K9bVDCJZpkD6LHDIytZdKRTJNXNz7VdUoeFTjLA5Gcy+wqST104RPUKiyCSzjo++FfI7gcTJplSz
H6EoktNyAUwdnxq8l6t2UGPswN17C3f71gwmLCpVrVZQG5EcFJR5fdIMG+nU1ipynfo4FPVj0R0v
FxGpH30EUS+xp2uTSGaadtnv9DZgxSjHnCxUVNZTX8ltr1d/jZYVXqa8sS9eV30iFGeA3rnNpkkA
3KQkWFzmEXQxViQ5O+Hay2nwwLp1XogEL3AhwrldXqa0+JTZfa/y27/FeIX6oDY+FNzbOyBME6lO
IQ3JCW3FfFlU3u3XfL76Lgj7AlnV/lWoydWAc4EuOi8wISSOxYA67W61to+pTq9B3lIo0T9hcqI8
lUT8bw8oGolgmGOBZV+LR1BV7QNogw6cW2lNY1u/eLpKjOqcWZkChHPjrgaZw7IdR9irykGjHc2o
m2xwbACW+WiUkKQlaKWMX1gx5vjJpbkJa2QlGukdOpPMJqMCdNwT7LmZcjs7hQ6gQWfq+m1ruMFG
y7q7m9v1RROwLOGkvEG1ma45tnPDaqadEBzn3MkYNl4e5mvD0cmvmi9dE6uHIjf3VuiQ3zRW5IvG
DGGjlt6xLEkVTuJDjj1x3c79LyvQPwOtD09lTN3pdeH3aF7uhz4QFzTAvjkv950Bv6rVRLr5Y+gw
xGuIaAU7tYUMlTENpL6Co3Fqi2O2ZgsZjksDlSfiSyhDfgN2/zJkHCqXAUgzRMwfQxTbkDCK+wRT
c1uqPC5pEduoy9nFcrRsrj8OHfQRW574nrVt6oCmWAYUCEPp8sdoYVqbtcfKWqgXdti+QMRE2DU8
wa2vRDWIB0bE7IDwJyc6C21SZGTdxS0N64Y8EEUSZLblrl/4bbig1WtqfEiEs/Oj5sw5x2UuaRI1
7ltON2Hf6eV4A+oPgjF3lZ0blDUhD/XRzOwUGJE+7aOmO2EzHaKVAahlm86WJxFEuzQLumMY2mzY
VR0NvsDyvI3NoLxqiELXaV1166DOvVtRdfklLgSn9unYKEr3PYkKxxfUPFuN8RrL0SCvy6XNjZhu
8SoqZQGSRJaXLKrKC6u5u2picyBKQS03f1RrMMixWocI4eeLbtbOJsfD4C/T8BnAuxkiT67BhiTb
XuI5AHxJrpgSM4cjsXnSB/0vmEaUOxOK4gz3hauJFb9Z+1mrzWbBB8SxmrzW7UYD+ehD03wMlvD2
gr7CB4QShpCz1UmDj2bwNWwbHLP7sCHlbJE703cJiAfbSzUWHAW9v3qdbx8v1fckn2AAkreAzVmP
on0Xw+jEb9I7IbInASnLTbMYVKAM13WmM9MwLRyRRfYjT6TYWYVUV6FSyo06xMkZ4sOqR5+wNcAq
7XpNT4/0eusV31S67zpZrZfol9qA/16141fTIbDjhL9UYU5TiBuO9aONsnlxCXg2jabQZbNOjAf0
EnT/5BuulK4p95GuNad8VOmP28ATuTN9FVD00dO9e4s3x/En1XtoRYLnhJMtTUbQN9D4GAIB2Y/y
2vvWZDWfFl3TWcXb2IFzb6qZm6Mnmm+yghta4Zy81DROmX0LPQKUYpw0NSmo8EUVkoGXA6brMDDt
u5pi8SfSw+qcDodiDOS3qUXhTy+cwdF8wB6i9KOlLniW2rylS3pZKXYGZZadGnrc7UJoqQCn5lhC
2xFXT4p1VRr2L1evY4h4AqY1yxGhFtahpzglxC9M2FzIi24/RzgE092hYlotD7E5qV9JmvarEP3T
o3XHWyVLedB0IlGQ2Ju4RacrX3r3zHH0HVVJ4aATzdw7qB+Uj9bJTo0FFSmrHcZ11Hi1pa/o48V3
C/X4o5kdQjANDQe9bC3G4FpNnPpXNqLxG/jnmrZzUa+XoYiDkHbu4LxEQX7RahSDUat/Nyd3PDkF
04UuoxxBzJnsbNkEfu6YIdxmLoM1mBvco6NfsZWdy2KM9uTHk6ydGcpJJXNkRxX2whygPEze7NZX
erZsmgTZpu1E7Wud055QZ9mkBtrbReKUVgFK5TS9e0YRPZVB+9lprYYrm+Nm4QwdGSd2srFGp9kx
Qw/OYSvJ02PlGGc9bzzIYxpTGnv2aTExOUSr+FDl2f2tzJqOo1l2L53Y0WlI1knXWx+9xYNGk5yo
c8VMDh0b09qDVHFmYv7bUYNhQ+KtsSeJw1pDMUr2RUafptJUVm2znp5EkWTUPEn/OzAeAXbZNTkr
+i0Mw+OYBNrvZAgOaHLZXlWrO/fINF8Co858c6iy4/Iyq9PiZMN6ygP7E0dk/T7qwbTp7bw4h2Om
M3lny506ge8D7nauQ0XVZD++Bp5CGpVqvLeZ00AUxRhAudrfOYIlOm4A1Rk83h/1thvjbS1S7xmF
VfhkUipnJ2EuyF9MoHpiBG4FPRkAE0sptRRVar1PrNS4odYb74Yo2oOT6l/RrOtcLlNFAJfdlOdl
ATOpqnqLEGGjmtqLVFG4gn1daYOnv+QxaNY2ZhdJ2/7qxMyzUybDiI+htvT80klnBr9lwo3Tt93P
wXItX01Y1Eq1nTalOzI1H6V8XX4CHa/8r9bLgnJ2zlrbuEjX+w3n3HtAz0eBLoaDF/Zyozmh/BpK
Z9PZmvUuBY9pXTrdsWHO2MS9fl6Opa6u3LEIdDtNmuGe42l4gpyenEg/D3Z6qhtXejxYtQbVYw5f
jgdShYo31QqvKS7u78PU6avWkuDLLInPLIPc1ZhC+VLLsw1d8sHzdVFagl2Wy0RK0kot0mbDokOF
UebiMMlSe1pN/yn1SbvEVqDehgGIRG8ZlyFPL5aeG4fllZj/lt73JnOdEnSJ67o+NOP4ZESq/sZy
jsaxNaKTmg3Z1Q3dl8UR1PbmbfRadB/uYOxHFgi/F+wEJbPNw4LmIsxWrkjLOIOQuiJsGVaLr6y3
bG1l2gXfbWcCu2nSfm10ioNp3FIh8E75C+KI+milZrwVFnPagplK27fCWjNWzHZeUiPb7NCE6TXT
lXJwrjKPJVJiaYLJkgDAnAGeddtpZ89oVOTPxnNyi2pjINsDj2nEN0p52gbz99m5sfJiqNkxV4gT
c1PP8bHP2CuTvCQMhxx4poRZfpJ7pJLoEwpySEaiNvRbU7a40HvxsyogAzK7Q2LhGhrlWorhiiFH
vrVTkZ5DmvYmBp5lJg6ReIWMhd5czdbsJU58zA2sq9OoaZ9TE3/Fgc5ZN5Taq0sxwSMgfoB7xVoF
0/vSO+ZNk5zyvbwNOS5Q4xcgYlY2mMeVo4fDLC3LYJxDANVVN3nlaFH5gYqpbdltmT1NHJZRJrCm
REomVkZcmT+zyK91q3owGYvX9mdU9NVHLMfoplvF7wEZZZQzYuSUieYUKe0N4bd+oFwTnKxa+7V0
alpg6eDthqhE/18LZR+JXFktf6ZlWcRyqV6U7JiObHKZo3PpHLRKoQovd8pYnHuS03MnD67LperY
W4LY2poC15lqj/eO5hhiJoXTK6fuVyXlwMp2gF1h+t21Fo+gg1vIXDJZbD4eVypii61YfsWQL0Mt
RndcZMjakMODkLCt/yHsTJvbxNau/YuoAjbjVwmNlmx5TvKFipM0M2zYzL/+vcD9nO6Tfut0pYoS
kuzIktjDfa91refaLgkwUnhZJ1Rqq3NWSfxV0s3vx0YgUI0q/cu83IorZ/6SZtED/PA3lHb954Xh
IOngWdvI9rXnCjQDUkqr3Zl0eTbumGF9AFW4VLy6I/S15J6GyyFzC0yokV3cFzhG8WfEPkUMVxJy
wBI0osF53zVdFXwuMtrYVEuGSQpMEqFQmNb6WxQ2X2F/S8rhY39pa+NXEQoilNwMk0eotKumEyyK
iYWecpLr8gz4jVeyJNBLcvL6LntlmVbuBqf1qHUL7br+1HqASZhsNBQny9X2s1UaunSU5IAcmB3W
nehcFDnf+2OcZM+4fpqfJCc+VoKCSqXAfTZh3Nx5he5eSgjrXM4E9RZD8+JWuQd8FetjnnbLFj25
qUi373N6+DGe91fPS86t4lKXc+M8wQk/rYXyGeBagB3A3jpm+csWXiu3Xml9kR3j7IBA6GnyLjk+
dHrX2IfAONal4Xz08JK3deMjYFIV1Wn53s2lusUGtpMoZ/VBOJNC18h968E55U5b/e2OKZNiC9oh
26/PHJenxykRDQU5E/HUHAybGvg8iAna0+SeTX84/TUaK9ogQVQx3vV4nnBeDmFQl1NESFgW3wk/
TDDvs96/g9I9B/OizMIJ7d5K21a7kpC5YF2RrmtTs03VyZBELq9PWQ9yYleVuuZW9/i8Kl9iCQBm
p2/6OYxhVdfJtU9eWGGJS+l2tJh9/RHLof6oJloUZSWSU7V4qCOvMh4pGL2JEDHteldeFgyXsvru
FixdoZnpCFJuYVM/r+SzzsETa0gqd+uDyOpzlPGYYc1+8Dd8uZODtwSNre8FG/SMKbPc9Z116nV8
hZTMmS5y9PHraRHGrHUHWIploe17a66eITf59wmYhG4JHFgPKnYdrlHB+locp9mY3nqzcDeTI9rL
+iVhjMYMZxgvnU0Z1wJ6TSS5NYYBiajyQOc7ec/n9uw2EbJL5nWwPjRJJXMu69gcp49mYVUdWL8t
Um36BM3ebpXYrY/mPWRgs6Of10X6iZ6a8eb1Y79HA1XvY5aobxndw4BnxMeeN7tLsBLpjqXOk6HX
G5nxdf48VB2ROlUMGWK5j8C6p0TX3COKW1aYEY3RMo9jcslZEqNdJDQF5YCG1eces8mpiYeU/Geu
Iidl8KgcJmviZeyzEVn72dK6N09he4zRV+1yApPu3BbToRXK8MR64p3QEfMh0QB1ITedsAo4w5NW
uy9I6iVWITqbrHHuNZW9R4kkU5MN7Tnqp6K9W89LTWMazP2BPbYZHvPIrkO5jWntnlsrq86VO5gI
oostVZ24hHctSkQ1/I7edlDjrzcr1VFKYXbsdlTkPkyjKM/AgAq03QisNut5MRjF550Os1q2wIL+
PP/r6X89Z73v86dzVLW70VH05rW6PCfLoSTVlah0bmGL5pet58Dd/T9v0jDk3r+euj7+eed6M13+
vPWW3thFoLcoVXOq7xmfYl+e9eUP+Ly1/Ll/O10eAGf3f4/+53R9CqwgfgNdTPhEAIg/f9f6a2LH
n4gboJskjgp292DbxTk2PN6cv91c//z1fD3I5Y8c+oYnoYovzuudNFRhmLmmEfz2h6yn61/829u0
PkCWZrdHVf5IoVeee4WsfJRjRdj7f87DUSNFQR+P+bJWwl25fFcotmxpb25HXw7HppjUvBWj3+3m
Sv4cZ+cX8MNkA2u1CKE6JRTVTVF/9UPvQPPkvvSh0MW5fXbS6L4rRFCWomTdYH11HTpITWkSK1ux
liM2yS0q2sX58Oaa4RjQRvSYftmEsSD/6k4uyk7/pknza1Ia33tvfqrN5LmmnbkDnPjVkvNbPryA
Bf1Fi/lFmNGp9OJxmxsN+yZFowphZNC0dUKZqaRoSjpTjI3QbF9M13yuwmE7R7C7Kj//KIV8K+Ne
7b1KD3TTeJMoyjad1rjbolz6ZOK73zpvXt46mzS7w1V6FM13IQ2oMcXPPHxGrjuCg3Ef3Tja+Wny
TLTIkwhhquXtDwT6LeuZvN2is7mUCNJyW9/nvr2POsICKPp9kK4g8FyROVdXN6H0++IrNvN7lekH
T2tQVIuUFxb3+9YRBtpdpW9U495SaCB1rbkXYahjnbtdMMJewDwTHvvGQEZrFxdMGYcOSUiAxu9b
5o77qsy7oy3jp6ag4KQq1HPyKxks8/yNlT4meXd8arU62hSDC9xZ7JeV/gm8x32PjtYlGYp5nVYT
XEIq+pYodxP86K0WuQfPGDaejsbIBgVvdtEtmp0zG4MnTf6KxoEHky7ceKX5rBYXSOc8RWl/ISvs
aHRo3dAyxK90AHhPrIK+XvwHEIUB+ECVpyN1IWPxCt4SbPWkM/KeFlJ7XlY4cWu+OAuTP3YvsDzP
aVv9EsJ86wQ9TPPg2e0J28zVtps68N61wxSjYo8avQrM8S7M50fdSl98dOK8eKBHFQVInwrvTo7R
N3REHU7DDdFO9Nz8HomS90gw45naeH1M8ke2O3JTtOW3zOo/CoC0re7Ge6k+VDzeUYy76H4V7/02
dwMT0bpRm0EcmxSmY40qVk4gcmE8W94Yb91Rgmrga10P4NAqe8+2PnDn5GtmZ/ZmQFG0SXJKdE15
mJOI3hvM9cEticOxxW52VeC7GW/b9BKqNt2SGtRux4xJh1+Ha9dLyr1wiN9Z3GmpdwFlae09pFZK
qV9zE12aFLBDDiiZFkjywBARWMkLSoGgRTdVt1giR2yOhLkgO0n7B+jqNQrq/IHJ+8Rk00Z8l7PI
okzkhL88d2pQBpl0DTPgKe/r+JTLZCYSYhnizNSLZgSClItkRCyolzDirWPhKEYHxPzypM+b671/
e8I6LiKJS3a5T9LEbMr6vB5QVtRnlVUnSy/bwzosrlPaOvD/dbreWu9bH/3/nVbTFP45lfz1c2bM
nqbFlb39676/fljvgB+pShxrB36j7Cx5bpbDemplBUb19c71fD10SVyf0YRsis5JT9qIPGmTLLP1
1CBQ2axz9ud5OlaLNpgZaL3zr0dam6BXZNgPv93/+cvWOyeLUK6//bLPh7pOONQXIrIgl//x886R
lT2Ds1Ntu6GR55k+/t8O633qPw8IEghQhbZ7VbbzFtdu/CP+JvsIz3f8M7QoLCW+P31xEIADnaQ1
Bw2weSc0YAj30FbiI3CI8VpD+t/VoiHaze2+D67x4Fk5bS6CmQLHmswTi99wY6p2PKymY3JKYKvX
oJy1xKNCNC+i41ozSRGd9Oa+Qt28Ef7kAdyRj83Y+/tZjNZJy0b75khtP0ExABSRoWlF9wDp3br7
FL0sbJ41ihjWQHVFmK6TNMzz0COrhzL0/6AT7hyNwn8dw5TEmYk9faM31QHF3XRf0xMCmpC/ybhG
SN7G1IY4EGdoxI19U7I+5iPSU5Un1/ZL0Tbf0QwPNJzrNz+m/9WHWnuXQSEHECLGXVIsJnLHZDUd
yhxlvdZta9h2Z2m2kK9TbbrUjnOUbb6zLE1d2YCkN1tTyU2y/avagtRiOXeXivbolH7RlL2FQYfr
jqoS6s7Co0xsp4feSoZTkr6rHKMKJqr4auauswNvRwzZUrq1Wzfd4SzB5blsZyi4GNfBp9u31Nez
DKBw57SvY0TZiQvwKfFr/OeEAG91q4ZqumjWySfyq8Z7L/yvnlg2M6FdHlHuJRsQ+2yYWvvepaiw
U9Dd97qI52dRmxlsxPQmfGQxIXVjCnEz3/zeOOqV3QC79wfSDKb+FjejCOBikj3VJv0Z1xoNHLKM
14J1nkc/o7gu7v2KvJLUJ4bIsGlnarr3lIXPIaWmP3oz/TYjCn4nPwD2EjE3gVvH9dbHs/ni6MYf
1DbCSxzr8hEV1i5JIUSQHkY3g83NQ5m8oqcFx6L5Y2BghjtMmUszeObl9vCZToNma5u5nuZ9t+Qo
5tCid840ICWkhLfJ/EadFyjrWXDJgBElwcAb7rV+1A526ntbCedh3+sNNLliRwWbUGYW7Eje9rif
pgMlvCFo5/YX4b3j3n02oFnc4tn4MDFu7VZ+psgwnEVhyTpEESCXSmb9LGsndt9smgnqc7IrGYp1
EYPlwD/caItjoHR2uWe4P0vHezGAFUSG/z6VQONlWKJrmeGmF5LJryR82pzIg0aF+7PTkdwZ41Rs
aL97VK8rcZjSCcV3TAsrToZzw9QCwccYDs2S/uoNj6mX0TNdjCVh5T0OwtUe4gEVRKHpBycCLT6q
yjiPTjEcrOEMUde4VlFpXtdbpj1yeVKuCuBsbw3Cca+16sLreksh+76kPmvNFECO6BX9suXg2nhb
9M6Idh7pxcd5wqTrsTD9LGyJgmVGZWvaxqcytdNyaZ0IUqt3oTtRCBx/dMPcvVVu96xXc3rV4XPs
qNdXt9hKqpsMnyrNKQGAc09mgTHpPKAFmgGxt1psCG5dAxhxfbmxYqrvSklxNC1MDKUanY09x8Uj
/qAy5GNkr3my0VZekmjIbxLszCLMjw5/nRJHRpHJaxn0+JIGFhFxQSvte89PvKMjKvNSpJ55mb2G
+lhTFvtVutfoDDEA24+StK4sRdraDhHrwz7S6RB275qpvHArWJt+RqF1TqNDMPKBsvrlDxuN9h78
K4UP2+pOOZClOjR9DNiVv1GtvPYEfZM7Qh91wA65yR3RHE0t/9azrD1PxdhsVEHFmc+XsVCnWYvY
YR8Ke97pC8PA7RmaoH2eraLWL0Ya0X1pWEzPuonIpkSYbXgz8Vi642xrB+7ShJ8toNR4L4q6vNGp
8HBjuz6xj/gl+6jWD/wUFuieFzuwiEMDx1MkqJyN8jr/4BDQtaf1raENp2jsUOTb2nCADwlqxgNS
TZp1S4o5AYt/HkI+IduW4dnM6opobLJZxlYfdr0x2s85OCyBpcdH8V50Rv+iMvxKNjIno2y+p8OU
79f49Vrl5oY9XnSVhRUFZuN0R7NmL4Qdzj+n49A/R/NUnnx9AaQsp5PTuPtoTCmnt0QizihM39db
Fd6Ld7RavG+DzVgLYXNXDAPfsY60tp3hz3RV6gJiQhsaeLA8wfhZWldLegUOenhrIm48HI5mfF/F
vKLcm1WQ0zn6oFhvTrBXOpvg777fjIW0fg6YvUzn5wiPFwGCcB59+WqbERFBMbKVmnJBkJgDoA9E
R8HYKnVgGUHCXQL5Z2ZMegZ/Xsw+OnlVm8SJUDpuC3EA+9rvgb5HBzvvF7mvNOnzNn3L4gDVhCud
S0QS7oFZtT/QkMsumQ8+dYwqdSSJtLzzR0VPp65yOmLzuBsNqwgMq/EDT8bWncOqfnJy46JVqoHT
WAMMQbw1ZXAKbdm+jDTU7qQ1jTeNzcVmqoublnbhj1IhyX1VEkn+ynvChrERtTXelJMV73nbW9tp
9NuHoo4tesTL35Zm5XPrhy+gAGHdMPM0DabMpjPrB6diJ4zYSn41o2flQsrrrLi4pSLfaJ0D8lil
UPvIVjoBJfG20YQeRHeYfow3+u3tsU0tf+fkjn5X6/C0DIyGey0dH7SUwajsfGdPDjuqhsXAQNWb
BUxIb225MuomPlipI6+QPqbb1KQFQnFt2GtFXBGkEsn3qMfLSqh7h0IF5iLlYkacoS8OfWR16B5i
FWhMtkWcaAtcDwZW5l/sQfsDm5P90nTCfIyoDC7GBd4Vep9V7sbPcR25F6KGxk3RTPi8gSbswGJW
98qtaAJiDnfLujgbds0aaFkuaILBNzFNBzWi++yv9iOBBzCdsOlL/uNvUu6bTkewtShgaR6Nd7rf
e7em/bouWcoMCYufWugUTDc8hXb+nUvzYzX/1Rp61jxKznZPjXWT4H7dQLJP9nUFl1yj4b3PexA6
n1mRcY/6pcRUQ8nrKwjmTx02hXp3q3qH0izE5oQN+kkXxFiWnkP13QXJPoTiGi+H9ZZC77ANSbQM
9MXbJ0xr2HsGFZVWY4aylgZsgpZp64Q043e9wl+pL7IpYhB+6OWXBl/J6zyim59D811LRjTLdXxm
FNGfMumPD2OT0+6HQ07EaxdgZsfLxXhyWTZFiaTUb3IpEIHLIWm5LpBsbXSnqIngjMQr2VvXJYAy
nYfpmxi5yJtEiIckUsaRnWOx0Qj72wi8e+9FalMknfW9Tp8uWAXr7uKdcfLwcX13+8VuSTzyGWhK
fVVq2KITbJ94J/LtRNjK1QydB7E42Fpp3RphGndc5cMhWsqQleOAH6LFzbujGb/s3jiv/6tnoRUy
9Rr8xPIiqsKGS+xneIOXUz9s7Y2EfINkhoKwyOmBEX4uXjuB67NMXfHR9N5hXrU4IgKv0y9qo/JH
K2oYeU1uPKFxT6lnoIFtVJ/eFbB7DtpAcGhn1DosHbzWD6KN553m2OQi011SYS9elW6rOze7aej7
ZpnDwWpQyCFz0OL9KFk/xK16Z1q8DmGe762u7QNj6d61nkAP7KM+41Ws7zphSh8jfJFpTK2neKkT
NxYoNqd8isgfuBDp97CCega7w2cDSmKzwnu6sJMHb7Ep8HYnV1XLASQ0jeyq1n90se89oibozjk8
ILIGhyuu7G9ai9c4VwgMEjd5tZdOZtZV81mtFyzCkXLjAAYpEdy91lrtoYrVkgONvhYa+OAHqBDH
i9a2OtMFhKAQ8SHO3svnj6NuwqAbRpdkma/irGhPTjXTazUNuTMHv9uPC0wzHZeSgKjPUTszNrZ1
dQot6kI5ZLkCHTCgzThgG8I2ThO/VsYNrM0l02Vh0E2EDzJ8hkoic8f3r1ywwn3RvpR+gqYJazEd
GhO/DI3rU7QU8xEGkdja2sZZNTpg1BB3rleW4TZ1fcQcWfwriYGIadhDgxXTl1EKhjAEiCpsK4J3
bUW6O4DOMWPvlMdWS7Y3Lr8hkt/niUbGXA2P2SzR5GWDfO8t8ZPRN07Txzx2mGa9qtjOkxweu8QQ
m2JEzuiMxltrhiEObbATme/nx8plKZ+Mc4Y4k6wsRObL0J/cQWB9N+zGfygWPvKip0X1tM00Ngrt
/F2Ew9e0lM2z5sXPlo9VpFFT8V5l1r4R1CfNvu2CMAlvQ+RB/QhjghP9HGpcXzXPGQPh3eR9NSDu
bzRCu5A4pvM2hQR4QV78qs9kQQWhFqnX1jU+lsvqpTeG7lDURXVcZLNABe4sxTwhqUC86QX1MdWR
7G6M2fjQ9YN7640En5IX4Jmi+97iV0pL5jXfbT+iJxCwJEQ6uieescoUz7Fm7uMuzAI/ZIi2lFSP
Y6OOUuBXcRzzGmUEnSBvzQ9Fak3b2k+ao5476dnHiL1uvt0mn7dsqtKrUS3Omqqg2VrYzbby7XmP
Qbhu9VdzaZwKbe6PYlm1rpNGM1d7g5n/VLmjtRvYpzz3+Qismc9I1xBPVCEjrFujwdadt2zU3Htp
5eM5lN3bGp24HixFGF6owqc1jaiz8wSpndZuJz1nNi/mSWy0WCdmGqXnfVNAgwBmMFH3bMXGjtlt
S8l+uTOoo9NhRzTN2nLuI9QFDqNVQpVvT1iZe/SRm27JYP0+F1J7arRfcG5jIkopwktPu0Vpc6yt
eNh5U7ZvWdddUnYWDIdj7uGIdF7ypS1PVmW1HbAXIzXO0r0jdBjNwMs33QDkVrAsY1iBMEB1YjdF
3nAaiGEI8tSz30ynxXTR+X12RItkQZcwrYeeOXRjWqbcjk0c8TagZFkPtSX3RW0XW6CK3jlJqKBq
EvSvUfawqo3Z+ZSX+aA6Hflipll782MgajhNmcGsyNnUzH/f6SNuCUjZwyBj0ltGkk5yaU35Mmez
hPBrli5Wm3pUkjOWA55F5YL9Le0HlCCfPnTEGOmZRiKoweWQKiJ3tNa8B4qbbyuoB2rbMb9DqHe+
wj/zROCYtn0Ma5ns5DTEJyurkVSGeUr6nbcbwv47FrYnu9bVvU0Qa0axdGfTg/Ks2T/WmnOCb1be
ykn86r0icJw2BgCcXgVIi8HEsb1Mwf5IQaUKqyW3FB9f3cP4UpnadKq2L5RqHtGYjmgnDPvilfMI
oqX5EIPtPxdswz2f4GwZJh7Og6h40Cj+B4AZmyBcNiwq/ehNO74fAV8mqZq/5M37ELo4whAfJwyE
JDKER6WdK7YSF/iqZTMFQ+/IAAM9tXGvrp+rBtsJb1aRu+G5QiEbjErftjGf9uyZAEsSK/AtX+2o
5m2toXR3WVjEO6zyGERYJrm9beyZZFBLiGobG6hL9dH0950r+f5DhtjVtu0EJFVsbKqHFEUQBYGo
wZOdE2E/jT0k2MRodnSqYqI+0EPgDvQ3qWgeea/8c60jJfUbHHO0Fmb0RD7kByy/R4tMQ1PTSABL
ISn51BCmOmyuw0CPYpIMxsNyCrDtX+yc/0yUcRzX0y3mc1Zz3j9SBfIsnh2q3zZZcSh4zPk9pJQt
SGodZnRXSM9ynxiZmXLINm3MesvXr9mbPqwOLL7/23JmrL7c//bt0mAXlo3801j//bfjzCTHwkwJ
ln2I6/Ie2ZR2cFI6x5nePsFZMfbVk4FvYStDnSBR+LO4C1ztF8X4V8tMyxfSW9KbCyRnPYt0KGy1
lTmb1XlQ5vNDOOUHbK2IVkug/qEzQXlgnvpuIYYRuTMePZhPSBvLq6/P5s8yYb0bFgECDJ1gtTG8
lCGNHFhK+lsojHehAQylO/Ilbnv7UhROTy5rhKhJN05tMVg3Wr/2Rqzb0jzcd2mk4TK1Hdw8XnMR
mi23Of7SSzfb2GQYxZhGbpbo45c8LdVdXKo/zJJl7pwM/l1sT85Nm2y4icOYfFC4fA/p/tnqWSFB
OlsDZaIptstvPeWt6LTu3KD4VqdUa4+eFxVX6vKHqGMtzh+B2mfZkvj5PYX86vMQZvaxa9wGKRTl
1MolYGVqkrdO8kU1I/nM8kzbsJ79iYF0JEMr8fdYAbw9mXAg4Ovw1crj3eJDvaIBtTZ2lvi70YuA
cyzF5qnW/B9G8jMt653M9SdTb5tHd6SsrscYMwjDS/QGhwlVKi020XkMnnqKhgEbYOdQOgQzeop8
jTdv0WQPYtSeqRf0m8JIm6uc2+a63hIxHKvWdZArjFq9ayLPv071cGzx8NcbK7XKk1mOmHDKrW5M
yY8QxwfFAudoMuHejXjDnv7tW/0POq7HatTHL0389ZIR+1uilCy6qZ9LWIHAGIlkp39wkVZ38zXf
OliZZdythzzahVGX3OuRsA7FiBUNysV0nym0NxBGVt1nWR0FoJbPXf3UGr/82R5vDhAAqsixjjRR
21lQgCnXTN3V7d1qhyDd2ipAcdvZG+wLFESgblP2NLXlElDZh9csoszW6+x40+FXPYze1XBm695q
Unk10nozhbZ3cVqfiggYlMagKStGBKidhr7KmRzrZnZWd+fwBrOUfS0msEBaiZ9zmqerElF36nTx
Pc3S6d7X8U0sOG4Z+umljQETLoX8lRBq0fDzzfRkhu4JZIFEqP2m204I5XQijsHz0Hayf9yaHXbI
XNbbSnvSE6d/bcvJvIYT8Wd+C7Q6nQjqmrvvWhw3t2jUn0CdymDIemRjkQMIqJ8PYw89D6pffNKs
6kmrjJmalY8HgWbFBl+7BbkBn73nZTtZdzGyMBAvTcMiIXev69bYSzFHGhNffDvAuSm/AHEWB6NI
eyTdpvEyWqxbNkyE96ZpO9hwEnurt1bypWfFFzgVLBKWVJOo4ufSpYNbT4S26HV4iNoYFDq9KESm
IhuLLxGKzbagRJCqJt/P+tx87RoNjG1Bmq8mbT7E/xOv14My/sU8by/o5v8akjFf2i4B1Oh8DL7B
v395RRYKqari5k6OjW7M8E8qz8SiSu2fbR8nd1Eok1ikJg1GzcLugcbTzuK30su/IxoNfxmsn7Qo
Le8yG9KD6HT4LJYqTjpIBqDm/RdpSq5qPbZ2teV7D9pcXX2C7a/Uh4ZA5GPKEi+jFi2wC6/a33lQ
0WUQPiCpCQlAObdHSjQkytvEw1XIF6WrfU1RXnbusDdjVMSq8doHFabPCKSgZOjJ1WgAUq4Hi/76
KY/8L4aAfobVB/nDUgBfuTziP4Se9b4+rYzd/x4f/hHcYuqsF4j2MS0CHS2xfgJ/wz/I2gojl9X/
TfNgDSXJYG37flYHXTGiq36sjoaxm5Z6E8HKZzF0/bPjFeohdmgsUvGmYk4Mz51VcRVYZbyNcWM/
z4zVZ0yS2HZyqGWT4WYnzd1qLO9u66GjAAMSWN77bkjqx1TuxsYwz62UDz9r3a0fXZ98+GWOYOQ9
Vzb5V4HnjA+NR/5CWMrjWkapZHT06xFCSu4iJynbjjnDy38osh3aWhxUzTqoLdPh0ul2f9Gi6t+i
Vf+BlqGHagGXgX5vgtCwxW8udbzrhRkhErkBoDdWSfEy3woKpmKoUf8tFmHl1ls1eZi5cPVsM08+
rqtZEZKDWRiNfvTFv1CWDP33UZ/XxYsSrmdg/DEAFvz3WiZsOy3zBjXchBt6D67y+zPP+6Hl0Y9p
oTCvh7jukFIyN6/gfjIzwp2TVuwNWKCWAeT2J8elQmDi7TCW0QOzjX9OOtZqZdm81GXrPCxlqIAJ
07sKgzaApnev7AvNYO1UVcV8SShQvKxqvX6wDmJlckBrRf67Xj19ESKwVqa9q5ewAqsjfAFpWHFY
DZHrATLNNilwzJQ1G+hhkdQW4+Jlb7TsuJ5SUpVHswXblFyBvI6v7ICQtUoWxayIxN9OV2uW5dA3
Ti3G9jLVBxQxuQuT1dP2UP/0nRa1xr4sPga/Lh+TgmIDJ1pFgvOGG9GytTSFWR4kXK3H3tjTqVB3
1lqJH2wDeQyy57VByabECqTpUD1rexhbKDQ3jYFuxEAJcYz6Wj0BONkhrrqmJWYce2yenCXgqvc7
CEozAtIQcT27Wb87CYwPwQQxFAqr9jZk5GQg1RGb0KKr7Hawgv/3uGD8gwZF3B5ldWhJhs/Y8Pu4
MEeJ0irIMDcUBNEWfgR6qbDX6D4UFb2OId/0Q9thqqbMUS7Xp+kAeHWNg69LOsA1EGlZzOg3tS/0
sTJIDU52WBlwKrLN4/9+td4/Xi1QGKYIsDs6sHff/y0CgIpY2M6WTrYLOJMNEuR0Q1+gA9PFAdwu
xSCc7zcHufnyaRy6YhK4fCsRfNoZKzKhtm4XfvETAJGxBBPrzKivPfvOk9/MPM+ureHf8rxBmeTO
Hk6g0n4epw6OHXunGG8FhBLiJD8dK30fvYpR5UeLLKd9hz03aCjXbNrG0PaFCB9q2P0n6jnOc1Ny
N+2mSa/VxddpHRneHiOpheYWB4yek1NJUe/F801xruoYBR0sa0O33v1kbHfxOFLOXnKjWTQlwBVT
W5CPmqE+U4D+L2FTURnYrizNcjCO0WR/hJirSIqiBE2RKn2wCoKXsg+0W9bNWTyqVFTiAGH1xFRK
9XdjmM1LQ7Py3JP3zosNo1PmA9aIKjzxpI7UO1Jn+oD/L953M5Rnqj+e3CB/xJfPSmRTJh7Lak37
N2QZ+8Tf1wcgUCkxoVyGTuk5vw9zM7IXHLmgERWOU6ObuFC8WN9j+KZ7ZMUIQ6VMjq7myiMCeohy
U3pNcjFRGywWDU3gdaSJaAgnd2vPl+tQBm7fkK3sJN2jph4a3ehORh7n27jzrprdGu9c+GIH7F7d
eXXxTX1modpueKtElwRe7px0NtMBDY/+2UR9+0hzepvmkuSihvFm7Yb2KiibRtKzBpCqJfU1sRrz
XiVtsQvtbe8RJWOiDbhqYN69cKLQidQPBaIfBU4sxYEW7Ew3jIC8pevh9914/vwmkyTHcj2W+mvo
6sUhn+ZiNy+no+8Wh4XDaCUhABIKHzEdUxxj7hcBn9nW9fAtKm3WlfCL9xRGh1ObE3O5IkDXg1h2
C50P1d+Bzbi+8hYn5s7P4+qwxjlJWf9BGkf51NBFp7pBmXDslgaXHYltQaTJ2zzn6R77h793imkK
DKdJD2aS41d3vB+fph0yLrdE0Vcn5Kv0vMz051zD0B8bIp3KZgFnREm6qXvVPvJNvSEUbO9gocW4
M9VrRLEZ99tdVUm1HaRdPA358DiNhnrKEjbjzdI6WWaaRETeHUoPDYNefHKyDhdjYZqvURKdNNxh
G/QbWuDjmqZptmVVod3B7kPykM8XPZtzaJ4/dMKIqU461T61v4e979xJe/wjb+OckUIRCIZx8SNJ
jraXv7FiHs9gyPULX9l3lP+SKSgq3qJk+rkuVMP5S+pO8Y1c62x8xP6Y7dpZetdWs3/QLcXqHs5f
q4oKNPj8P29VSVLcqtl87zwowihA5LFdvQZT8YQvc3rU/DDoqXJuyRagbbccRJj62zxxCWf0Jbb3
GnptbY6YQfURPkhrntGVuNdVE9NUvXUyUruh/Orpp7qqwvt5RMvfT9iOJMY+sNLZr3T0w2MVt/f0
nkfWPNlPJv2va92jKsGJo7alMYZKJFt6ZzW5kJFyd3DqfETldn5MG9E+R6poLmbefMzaPODVKel1
VrlFtxomf1zXT6TNySfNJM+FwVpex3B+Yk6AhBOH3yMz/xUueX/rQU3j/2PvPJYbx7J1/SodNUce
YMPfON0DeooU5V1OEJJSgvceT38/MLNKElNH7NM1uYPbEZ2VTJoNs7HNWuv//l2htP6uqXPzwu6x
HSDHu6JaBPsKG1sjw46LlZbbyHpBIk5kgruLPf26iy2F9a8CnbhbKYkjX/sUPl/meTGX9foBl7lR
k68hlbBdg/0my+IieAYJG53GTXlKukla/3wwau+VknAdMTWJtlwaqEqjsue77YvTxEPH6bT4VXkj
Hp2sYLnOZR4TL3iRR3Su7ibg0wP3ZBjz8HmVXBjAKFZ+rxZb+giGs446bfMI7Yys33ZBJaN6xDGE
FCFpXFN+itiLXKrwtd0ReSkZfbMVtXKNQp97Bz37PB+cYNcMPF+1Li4S14gvbUdam9pMIen3gpVf
ScwyC2cVZjGnorstmya5IbgO6gtageS4RF9cDBgS8lwb3I8ICjtYbu/z4wrAh1yNGkp/dfCbhmku
MTGsZm3Zk81R8TtikBZzl5rKmYof3Lai6HGhNkoFDXEczTrqalWN0EtuJPcdqvG2I0Huw5Pfp/dU
KaopuA/vWUea0/0OyyCZjwNcdypcg+Icr0I8oDyghjXW3ghKAuiIXy5CLr1wbhSy/md7PJTVQN+C
GTCluAJ5litNdbnBddmP5bPEtUEiA02wzLg6y+ThThpU93TPuW/7WJrsP9qVhT3Rtc6nd/U0Maga
LBTRrgwB1NOlPmzaJaAaft47D+d1EtO3egwWwXKFui1C0F8E8IjvG+edjB4mD52ELaru3zUJPiGm
XL6o0muttSgvfcXfUT4PcETDapNoSUe9lrDITaMQ8Mq0uIDklS30RhqL6FVl1pQiv6tcIOllci85
jgorhhBb6nJhU9V99TNUiJI5krD62EMEZpL86jrvPI388wrHmk0hyEIFOXIIQsI/PTT82idWQUp+
z3Wq9DJcmiJJSB2ef72sU34Dk5n4G+vsHHRhGYasH+yunNwq8X2N1TMvZvPpaumN5HQWRSkKscuK
AqRAUD+jxmTS7CHQL+zaRHcI0yLMb1vgAg+tV1zvj+m/nrv/476knFfvpkn5r//m9TMGzAVPa3Xw
8l/XKciC+L/H7/z1mY/f+NfyJd09xi/llx869Z+Ryaav1eGnPvwyrf86utlj9fjhBYI4n1G8fin6
y5eyjqr9UXAe4yf/3Tf/8bL/les+e/nnH89pnVTjr7nkMv/49db6xz//UGy4hf/1/vd/vTme5j//
OH+MHuvfPv/yWFZ8VdW+EXVS+S+rNPJAf/yjffnzDYW4DhEITL412YABl6RF5f3zD+ubTKQdOy+T
VTs1LDp+xGVaj28Z3ywyBQTj6cCyYlHA9sefh/Xh9r3dzn8kNdOgn1Ql3/6wgjQJK2nwTXUYjWzg
FV05iDAVlNwxKCrtNg0Jb/rNtMxcTIjjuV+Vx3blHzflv7fF6b4Hg5qlQV2LLtqtnufTTFauEqQf
pZMuGJjXIj/Nh2ZuooaGOQuraaYq4TlB/iMRH/HpGQt2SRZu5rJ86L+lAVLLICn2W3mIqT8EPGKp
63JgBNOiOaTEswbrlDK117BbNkwdE0Pxpl2nz7sUVVqETciVpmrofYs5Af7TIpx1bkH0LTsL2mjD
yh8FC2p6vdu861C/7tz7O3UQa/l1+dSxG6EhhFZ6MBokg6I4aBP7rUCqo6kwzOCypJm9dGA1vYyx
ijUgCFxuVIJywbaOxM4PYds15pG01cfd5q8D0XGItW3yNQxMH+9jAZAmkTHAwZ3amkFbCZO5gCZW
cUhVeUsHWjFUHjn5jzudsU1dUcnds00hi2+p41D5Lk4H/cchVEripsSLVkO4ZJDaYB6a6gTsFdRM
JiosbBSmhVYcOd2PQdjfm+b5fd90bsVJ6QYO1LvmTnOvPEoRGoy8kUhO08I4EngQ40PwFvL9vbWx
+7470brE767RjGJL0c2UncJGTgjwqvZcQ92gKzVhRmOWl/rMbyXQyISsJGAi7Pd6S1+HXbDD1HMa
OdK8jQeIEO4mlPSdD8l0aP3Z1zdFHQeHw2Mlq0KeC/ATW9CDsAOZTWoQnBJ+B8gvVZTLpkyWheJO
avtOIhzsjgXVuXOGUPWmVoyd4tmzAb+bbmhmuR7uar0mACFNCwcyh0dFGS4CBY8X4fqsYjGuEf4x
qf1pdNhWsbg1ijuqkK76qHn2GjKkX5/OJw+Yzuz4djoH4GKdekzR9hXJwVY8dlq5oPSpBfnUhfEC
vADx1HilUw1YgU7yFO0Kq/eVOiSrHFBmyf+/Ppyxtd8urmkQySRrReHgwcVNFQkXgpqjke3+JBbS
BjrdNMAltk7Vqd2npwagwq+b/P3B5gK8a/LgAjSVqMuoo9zbh6DrKZh1FeZOwnmgbo0rbxDTVOk8
mGHZsTH5045EtE3bG1iSZ/7Y6dM2ceK0a+lIRrVuanzfy2CqZcoJJUmXJfQW22xWoTenOnlJDGCC
i4e38oNHox3WtoVS38H23UnnDg4eHoYLdfz69ZURH5diPx9LID8QjOEu64SVPx6h0lDmHOspgwA1
anVcnRe5vSO6eaX1E7+znwsKtt0iP9VxPBA+Fr7MZ8gAJ4XBzWPfNd6sslenjYlW3+N5GALqRYXy
6EttTe1oAKX3Pxk0KVobR2p0CWM08+NBs/2j6F+glXdVcxe5S9k9NQN06qLfCYlkULKCtj0zJe9I
P1I+GTJp2AIARX7PUIyD0dpSW9mKehrudTiUBOyKqDlvc+kkia5/Mk5KqHRKQm2jjGevPHXUW0mx
NqD47vBvumt8HZZa0x3rZ5/MIqpqkAcmo6ZZsnxwXJ1TJpiaKRWFiP6KcmYyixXcewMnZ8z8hDLM
qUuCYYLvn1+c6r16IxG/dfJFw+GK2KeSqFwAH0tFs/bL5sh4+vllM7CGMHTmVSCDH++XB+1J6iq5
2up1MtXCYunCr8RQYon/xiyxBTCTeqZr1Fg69jyMzIUSZguFkAPh/i7tNzbZfYSgR+7mfm49GImg
I9usU4mCjQPEx8OiBjyHCjaU2yQLLj3zZtzxjAORn8QrpuFF7oD114aTNsdCUVnZ7nCiSa9Wki/R
SmE+aCMCvYssB8sO5J81lZ2Vf1k05XljKDcJom2SNBsg1A9ZeR+QjnWKeH5vo8geVHW0fNhaQ3bE
NPezaValmhXrG02wv7IO1r1YNbiJ0oly2xnGHN5SGoZzuGILEh2bcAC60nkbN3ghD7c0HVzFghTv
gDvZiyl3nQ1+tGA1fQO258Yyv+OnSPYCMLF2ZEb6ZApgsSezEVA1doH2wUIrGUSHBswotxjXzioN
tTZur6XYaV5NLP2JOp6/2eDBVYmo840taJZbUzwLgWvsyB3zJg5bbP9HAi3561H1IH69H1U/nOBB
hwdQPwytRHtt7EGwISoxCVAFN92Z7Cx1aeXA2zae/6NGyQ2ifzdl+bdVS+NgJky6d4vSCmTbaVNd
F0mCl7tGlQaLSCmYSTA/yiJb/s2WD+ZXA6NK2Wgl7icLWDl6lqUGWTdcA3gdZS0TIr4dasrZQJcc
aXm8kIePsDbmQ3+d8zjzv1tVFoFW+43k8AiTqUHTNtUCelMzd2zE8vUJ2wachCY6/4hFNpyQ4cjQ
9snKghv9V/vmQU9Gi6X2ePuV29gfcVNnqXvl2tR5LKAwh8YZMo0jg9Z+Qv7ijM2DruzhYJOSBy23
hk+2EdPRQXbmmDthSl6cAF9cRJoz0TAvMoh9WRSSmE1+7Kp/Nt28P+uD7i2XViGJkLMOKWp1sQNp
Kx3oVT0bGm0pjQi4qlrkMFnSKDoy1X16wYWmyYxusiyscYZ+d8N135ZkMWjltoLBp8HvrfRwlrFv
DcwE1iinrj0ZYBO/7mefDljvWj3o4Di3N10VmOW2SdNJ7xlTvSQAKDVTmwcqVVlrZPWxMeSTtaPK
KP7XmR507cixNDdHt7tldTkpqjFJSOnPLZ3M8HAPAH8tM6R4LdWL0pG2x4v4Wx97a/pwfA4KmOt2
wenqeJKNA2VnPAyEnevsTCofvr604yT7VVsH/VnJiF7KA0OlX/4YcIOUli1wPP/H160cO6ODHqt6
orfbnIupwkmy/NUgnQn2c8pwVlPA93Vb4lhj6sc+apK2CwzcardZDti92xTaWNQbwMQ+VZOzuNC2
emdtdWDnYxcyMNVwcJ2qpUlYNkuMaedKUS6gdM70Usxws5kbMTlCwUIOOq2PxMzL2Sp3FYUDxuLr
Y/90qfau19kHK0nASpoE0J7ny8dQiOdrXOYEEswzqGZECDAtm2ISOLfMRywr5mbzJKNfraCg2PiE
tgsEwcsjhzQ2+VUP0T9ezhJuBOgMvdyyikQj5BCeynGdpnAhxvGj45q2M0HhkWZHU1mms7awshRk
JaF+ZLRXjnXWgxWj01V5bPhcHXh4M+iRSn/nU6emqGQpAQIq+VPWYfMXQ/shf4KcbxrFzSTt6kmD
7Ul2bFgSYyT192ujUgxEDt38vUAibWO9C2KWe1lUx4CfagwSLNZxj4EE2rxGQN/BgKdArrdnIfuR
CGNT15anlpbhMRPMoTBOhoaycOztny2KJwIwsF67SvQfQWogZmoXId4ZVLMmyS0rB4S9+QxLUFf4
s7i4hdd3nnakUCl2U9XgXCHIKd8lvfnciOTVFuyqXUe5VKhRt4a7CuhsYMRILmXs0atzsliXcFl2
UvbY5BVPij6pgLdoBkxffTEICd9dyv0lg/xNXC/d0p6YfbYtDeyDSb8CxUdfnhqwfvytUtWnWeRd
oeB38JEg2Th6W3Y3utFupMqdAtVUJYqQfWvR1u5FImk7CLCTTE/XbRWAPIBq1IeT65EwkrQGUmty
JAoLf83cDjnOrkQbY1XcuSe6re0zZbemm8+0AEVV3WQXY3/snWRdmtmVL5L7WB+m1NU8+0qzTkHl
YZRej5Scxu7uulI8DH666nP5Jo+++12+TFy6dKFjHlGcOEB+PFy/FdhXmgLgGILe6K5A7Pcq97xt
FJg7AJJwaq4Lw79M2IVTkzchInwlygrPx2Kt+Nau0Kp1rIeXkkc6j3uk1/0J9Q4r5Hw7L9RWUIEf
/IqSOwDIfkPisccuRQu7O8Ov1l7jTysSP1perxI7vRCWjqxQXcWF+4OE1NQsC/bXWOipTH9Xcv1Q
uADky7MUIa9aUpZ9hsqMku8zTJBmOFzJibTquqmENZ9yqbm36vCSn0TQqcPsLF1EzlZxtqzGqciZ
lBbFMtI0VDcwzqdewgPdPwt1JK1o0zhlhu9dDNwe1Gxu1qPVnrgg83eeuvaa3BhEh1mbJqs4GbaA
KU66oTgjvi1R4kMVJ0hPO47m8g95jWIH4N0SydMCw4FRTBf407pji0f4oOuuzR5fY2xYevxzO1o0
/SVCr7kgLlbZ6uO4N4or5dEpxLOXPjZlPDXJmsNIhV0xqex6EqcPsfKcuFe1MskzULmxPms8otuA
SePsPDCAh5XnbafuEAqu4ooqsqSbu5m0qmWL18bJOLR8PZZ+On7tY+y2aViWerCmcAfFaYo2r7ZJ
DVfA8uBtsWqq78YT/bqlT9dpby1pBwvjLkfxF1LLwY5LX8UYyFehvtQ6NgGqtWZInxROPB23JF83
++lCjRysbVqkl6gT+DhX1AU4cbQabLwiHjii2dTPT/HZWyQkicOY6lRdOzY/fbZQIxqvUiUqMPZS
DyaFFmmtpxlxva3NHYi/aQamVCqlaWuCPsQyslWLaWbjiWj7YK/cI7f00w0BtFlaJ9lmQ+r4eMpc
x6E0nbzeUq6zLnyI0Kk7K0p8R4IOsIS7TNt8ig3mmrpFDPN8SkC09ddX/dObTRZwTDtxIObBgsfA
rLPFpKnaFoo5w6h+Oq4UBj1B+UrBLDu/UnYmkn4sXzNO/L8tDN41Oy4c3u0FIlisWoNabovnkW4/
1NaS5OeR/daxNg4WH7ILG01QirGt/Su5PDPjk5he9fcu38EdRO9vBLrhVluHwcUg2zSmYVBNz8t2
V3YQ2Qa2OtrTf9KopWjk38dI6sGJKY3uBxIB322cD/OeWK1s2ZPxAW1rTGMIySXNVGOJ+nWr+7zr
7/fsrdmDc83gCqtQmautJPD5Y/uYBUurt6d6L3DeJO1F70k9CG8DPYYc5NfNf95R31ofV+7vekzI
+N53bsKoRDhOsy9jAROw2bngtQGGuuplITdHOtCYBv+kl761ebB3FBXLD0uhzTQc5hpiTx/nJYOK
HEDiDMYU9bFiZCFfDldshiaGoKwomFmg74CDGFOpA2JQsAiYgHkP+mmI5DNEfWOBy2VS/HvXZ7x+
766P11O2YnpptW2kJwdKdEhn7ClQTOJNoKRLOmGPy8R/0CYpelIQgnToPnv1rs1B8iKKlQgejYNH
USoTIZ8NKIQaQmcpEDiWWJOICObXrX46Ubxr9aAfgv8IvbDwq21oxdNKJYZLpaEHCKzdNay98Hs+
0g/GH/yt479r8KDrtWIoJUUZY2RdPG8tZVJ0T6zcJyqP3N87tYMOVyaxYqSeV23b4kfHekxDtWwV
lGTJEwMVG0Gyr9v7tIO/O7ODTlPWJbFsUhBb6tsRmz/gMtwje/26kc+3Xm+t7N1Z33UT5vvS8goG
SYoXkekaMMTbKYY6E+k+csUkmqQmKisff61klV1GKN1gTaB+N8tj4S/j0wlfaLKma7IibFV8fEpc
qwBe1JNt6axhkcbRqcF+XIX4AE0XF2ZslMOFlZ2birfsqnCJSe3SwtPDdtR5LerzuFUfO6Qlcon/
OYUglN5l26iWtkEVv1KQHU8a9TFdmgp4WbbYdt5DWiH1TZLWMa+GiOV9ZYyLxvW4UodSu9FNfUkA
dlniVFIp8kRCjKx2uOI5V4pnrmMZls95RXVtrGZgAZWbTI5XjmvtOs8bLclJopnpKWmFqRrcoQ1C
j9kAgTpLcQ+kxPfIgskar8/HR8Ekcqex8kOKgFDp4FFIersGhCXnW12TFllnrQ3SsY2ybbxuVVT2
bkjMdVavQt06uz511eBEEE0VmbHEFH42KMaMrW3OZkaRT3KnnkNef41bItxtbSwLYYYzZYSF2aLG
OdJfFd4T/sNIWcdaTheza+UUyh2lzPra7YwdxJeNW66UwplTSEwhMHDb2g1P2eGedJjS52a/NEoQ
Bb7/6kk6epTw0fIipF7WvUhw+DUx+taXQ2WuqW8aGVAYj4PXQyVJAILlz2CAh+hj1JkY4/Clqs1e
bMV89Tv/tY4KMQ3l4rKKol2bpuqk6/L7siMdkjjepRRDEBNtvZUt8gfy2VgP4hbemezlu0C/+voJ
20eOP94WHZtxKu8VMsEKcuKP3doGgG2bqVFts065qxDjJvKdGiTLPC3XRd6c2+zyJ15h4oIWWOde
ZsxbqVuJ1li1ubXIq+wcufos9y8qDAQqFr2SWiwiryTlFTyhFSbQYG6h4YIu7q+rWt2aVrEAZ75W
DGzHp6PThxdmS1KsUyTUQwj3NnBO7EiGDUkcf/QWrIq5VvdTEJTtYK4RKSEEYnXZ5SeeNVd6d5kj
+qvQZXWJWFSZflNjZYhCAV1fuU5FtCrZHFcxrmpAJ2SnwwdT7+/SSrvx0XUWinKSCWuT1/lpUrE7
FlCtC2XT2FJwZDjTDiSQP1NEaDa40ySUsWc+GDVtqZKN3vfrLdKSpaShPPUgZFBtsUoIUaoKtS2w
h7BwbJDGdqEGV9Zbup6Ow0s8L7z4EUs4whx7v5AtSc6ROjlpIfcq2kZzvJWVutciktcl1biub668
PrkJvQefDQL2N/HG8FANd/JSi5R5JHtzTIMZocp7Hx40+YV1mlHfj9RFpzoD3xc1Ue8pqm08bBgI
8te5QU25dx/49bTvmWSQFm/leJFksOY6c1cn9UoGZyfosWH8AgIkjDBI0ZRpNVLWi41jtqRMcVIs
jbWdXArk4JUEc9mc5cVtGhYTh0VPEnyH+YEevZgNub7O3EfKthewzrYUe1yUeX3mULZSRi95ctdC
1fao8h53Xy1sntDTZlKkQm+1tmUNYY48b0bvgKw/94bmTItuqRGn5KGcy96VYbBXw/DErapZQKjT
KWGb4vI4KXRRzYPB6blq+iKMMMRCYUtbWq0ufGQbihb9GANFPc6KObCxQqnmKgCHLikgD6Li6VEf
Aztg733iOcVI0oH3jXusoYEMVaZpCX2oQy3kTcPitVSN09hQNjnEN5/oq086eiCdQY3SYwf7UJOW
GGmt/bxAsY4lalIhM/LbeeHHiz5vZo0kdUTsYQgh4Ei8ZN2R6K3cfmojo9bFWRJdEC8xxwqNaQ2k
ScrCKT6L+J7Aa9XB9qTaRW/qp8lQXg+VRgZZ3RjGRlG6Zc2lybvodlxAdChlPGjjMS7wtqdMB2C2
UsJQbBZPdg8/BlQ6TpxXtoZnTch4MoGZBM3afshaLj3F4EZ8a4FSSnSqqApq781hrkffXUAzETR9
yCe3aRW9VmX0BPZAiZSZ1PvLti5mcvgKDyaKWbVpPZx0xFKuZi4iJSMCYyQgCoAuFLuSwnkwC2hO
qLuYxkr/Q+rLe9Ox/WmsR6+NZF0nrnOd1OZShpqbKAW1GrhP2LhfhzOs5IhBnaWG9uToxs5hABN+
fo/e77ooCbVB3wqKbFXUOyTYs3Cwtw7UL0HoXvPNS9WEB65F2xBjxMgPlxZPrz1cNfXIoc5WRhqc
g74DnDJQqhHZ5+AE75ktT1OjmInyqmnCcy2UF9gtzohoYSE09ncVc3l3URXWSEKPMGygHAi/ameQ
t2jfIbVbDIguDwlKi0hde862Feba8dSLIn1qmhgK/oslGTvR8C8jRcm/cwkQtPJo6SfwmcIYvmZg
TB8lg7m0L70nMlDYmaG2CoJXp/BWQUQwso3mxWAzcNrukyPnC9fr7kJDSiZeI71EsQX7LJmrghsp
a+rFMBrEYs4KtbDBOyW9r21nHnnJtjcgwzeSVk6aHjm1QxvrUFa/Uzm+G78YwuSYVJJ84bblvdGx
FwjdJ0/yn5L+FCrHq0NgJdD9p6aQt11WrgNLO29RWmODM4kRv1NXx1lEkvajr+65u/dF3NyTIj2v
VW3Rq/p15LkLAYkr0cQGpk/CldxhkflQxPEWKgQy797DUTrfmKBsQ3WU+g1VMJGQHvRl+Nrk2oVc
69dUUN6FOgOGUt6rqbGkZHnCqud60KMM+Z3xoGvbIfCe8tB/0iXQFc2IJwBkUCfeK5PLhd0mq5pc
plJZ1zrF7/t9Dwu969aNnoAOvrJLea2NOJgMxW1RDnd8+MnBiGKSCOvJrs8EbluFm67qnMMr3X5G
tI3UA/0kG5i3SBPhSv20P3hfSu+p8n+V3Bz2C25PplxvVCm7HyyVdE56FahyPFVD61pLggu5SfFe
YDzh4WymVhvfZQI4k8nSygVrMPiDOZHCpR1Xd0NbzIfcgPAMao5hJW3MlZLSlXx/VqM5znX9Kkjg
VM0avHUK74rg4Dbl+bOzJwUlQpvYc0Hx9Ncrmv2e4HBFg4CUJSbFtTpr9Y8rGujRgHWoLd4OSkhh
80vD4KAU2TxTvO2gyg8gfm96AvEqi84mq08VLZii5V6GhYPTYX4aq4BpM4Z+Vb4BdjFr/Nevj/Cz
XaipmgQhqWJTWHp9PMDMALygeC7lC2FwUTrlSVw6E8Xt5knozAdCl7Z0LGj2aW2KibhdY+0NGuAw
g54TDJKwzym2ZkJQmpUm6zq8ZvhvnzC34+cs+rmkjvP20ejP7yv/MdT01vbB+Qqz7L2ykIptUWVz
l3JT3Y9mWqE/SqF2EwbFia7dU6uzdOVoEWjFlaQ+fH3BjU+vuKGQMUNQLBNq+njFg0wMejpkpLaL
dYmtQRlZV3G8K/GHsurvY34Ek2BYJfYm8dhgBfZzKBPE1FoTd2j5IQ0goob1uYFl+iQHgOf46mNR
4DRgnXl1fxer5nOqyw8JRDtdJwmTp6+xKNaBoj+3hraThHISCvlm3L3pivEql1hP9vYzAKttblJg
LmMKXPXuSitktm9kZGSWUbOxztHXw2WS9g/Iys6LFmc6vWRobloxjQWmMGq9MJC5Q5GduORHdfor
1f6Y56nUDVSkmiYF8vqJKfA7jasbI6qxA0vymyKQUSwPD5Cujzx+n9Ud8+Ax1qtQCwgzHjx+RY3I
rLK9krjmumE6boJ2Bg55DeVpPlIp6oQ6GQpiCy0F/imtQp+6Ozm4tGvlBu7M13d+v6v8OBiYMqVx
pqyo6Lvtwzsf+eSx2GFlVPtFJ1Vkrcf5P4r8V2NYgYI4T7FzaVnUpQqGIb16Edf6hQiM5RiVBP2+
Hnd4+DusO9GwVDzJKe4eIa9Bc9swTWHOfU2APpkAcp0Pt7UH1B1DPQzYAcKPX+OwLoIg3djXmgRZ
Lqq0aR2ypNqf5S+h0PnP8znQLR28/Nf/KD/6oGv6N8RO/+MP/T+oYyJw+K4/jDqpDzom8DGP/7h6
TPjnefSSPL6XNO2/+lPSJGnfSGBgV2SROjBUC23Jn6ImSdG+6aYgyU5ZpUws5J2qSTK/UYRjaLZp
E0sX6JqI/v2SNUma/A0JO3liiyTNqJL6X6ia9iKet0486uV0Qbm2Ao7KpubtML81dHHnx9DBBWUa
k1SOr2Ijq/FjFo44tcY/ulpAH7HlkFmfl/s3zBB16WT/uhD+ddlin61QolUsM71xtwi4f76Z5yqf
S2T512+hns4WIa6KeEzIz6npt1PLbatz08rD+YCS91LFVG7mV4Z/jaEdFRdD5N8iQbXQEyXoOOUs
n0iAkr4X+fDk5W3/lLtYiGIC9yMRPVRBHWfmNMymmVuOOll/KiKB2XaSvka6xhDXxhCThSu9yHJw
2mNr+tzU9Z2JdJYSeZjiUVp5D1kBlKLGDn0SJsZjN9rG6wJkTZ/V0arQdYxgIl8ByoG9fKhV5oU/
/oHIVaPq+WL/+VI3g1Otb0/3r/YfUiPXWMHHEGhLdfPnx+JSqecV5S+znz8rK4GHGp1m9l+J9P7I
EArmgvno/Q0f+6Fm64i6LNYvBMg/zldCBf4tGf6JJax0x5r5Fv9pF8NEEA29HmYMZGFwnphJBkul
DH84F2GlWc8BLqvTAfb2WVYEOP2Geb4wJRLzuM1c7z+Yh/JV0sfNbesFIJ9sFXuJIhJnUlphtQwt
9Ll/BWoS/tDVKJ3asRVhOiTFJ3Dn+gUWjJiAxPrt/hOR4190kiLdxoHvLSyndU5KgMRnwrYG3Hfa
5BlGTmdbwQ8jKZA/KKI/B9pgY0lC2sO23PomjRGDj8dfdfouM9rmjvoJfa46TYZbm27uurbXpwXK
waci//MEeogUQeVeyL3Tr+lL/rLrQob00Hzat+Y06rbJOulOC4p+nte+vKlc0eyyKJOgekThU4Bt
2f4UBgSOk8BzqouwiLO1HTv5koqV5lqrpJf9JxpFPUkqtbnH5qAA2QpQMfLrYNc2Oc6SPBY3sppk
ywoENhV9A3bLwbAlXD1ss/GPt5f7v+0/EtsvZE7rzf5Tb/+8/1vQhRWet+MvqaI7jzIFk+Gf/6ar
4zv7P/ffLAelYTcmtPnBb3z2u2EHbyZREPK9ffj97+7/1WoxiZTSHJOGfTM/P3BwHn1PMLRO7O1n
p/vW9P5vZgZaq3ZWb//sedrDSMKEE5oaJ2qIdjLMnZ05/oHPqb3bv1S8+MzRg+pE2fOl928UEtTO
ytaT2cGHDeg9G6JVvz788yuDE166LHRP3n50/7UMk7V5L4Uulf1/Nrl/QxOVsgkVd3Xwhf1LjN5v
Grzg1gdNJ9iIzAkKYA02/trbT1ak6LZmFaIl/LOVtzcBjDwMup+s227QFu9mt1/LgA+iygMhgGEo
OtJXQBkAOIU+SgEOBg5D9KFlJ9Uk8mDPhwKpA46OQUigygQi4zcUpgUhIgQKy0br7/GvaVXx2oE0
iqXOScoTkxJnDklFeg4bcNM1tqUYhLV4+7Tj4yYSWZK1+NnE/ifiwDEmncy9iN32rFKr/qxr5egG
5QperK1kbX3MEG+I7UkTT43ak/27USDQnDIVrIbxwxJF9HOOoF3sXwoI00vLrVDaje9CRcnWsQHt
eP+yV61247pUi+1/2WEc36W9/LB/xaNknkt+tt6/MuTSviqtmwh6YjvN8TNHchdf7d8TYbpV8IM9
37+y2vZHHsbN6f5V02XaRHYbd7N/qdWOSQithHo9nkvrhuncT1oL2lTr7YYQKk6hkcwczcTNQbWu
m6xnm5V6l/t/sh3tuw0F5XT/nuyC7fahCp3sX2JEE8yxv7EX+8/isiaWaVBS5jj+Whca9knmMDPh
jm1fA1TWd3VtXu6/WiRadtVIyDiTgVw2JRvzXGCTun/TiOVnKIXF6f53gA2lzIxYbP48BrPJ5r5i
isX+ZYOH8ZKHLZ8NJu7odl3gMJFBMtRKANFHeuteoPRumjNY1HAUMvtRIVPEcliNAJs2QgpHxlmB
NQKLO09necD421hNDColetq/slw1vK7ZeI1vpfs/VPWuB6Z/+vPTZipRC0cGcP+mh8Juaf/1W6Ub
gyuNiyecupprW87DawJfamI6FejjX7+DVOlKKOWTo8XNOkqyZKkRZGcxDeS+bZIfQ6esNSGZ93Ju
UT7ZUSRdiwEwe0LuI6iK5rsLlWr/UcJoObTxJrxK8shfydBYKCwbaWBWTFR3/DU9oTRHGcpH5tCI
VRxe5E3mGpvSQDLeUvh3koducJLbhjvp+xTUqdlvtCr17itXV+aSVuSbmCzCWdI3MtUETfsMyNMu
dOs5bbzRlNgYzrpGM0/kSEhzHeTLXaSVWNPwW4BZnln3KNfwA8sluf9grbiOc8H+uP/5G0HYzHpL
1N/V1hUzoSTxpDKkc9/lrGWdQLaJ481NhqvijkXl/f4Vbq24eunZRoRGdgPwV7/ELmkqj69Aq6Y3
F3VvyZP/v+35t/ANlLi9e9R+2/Zcp+HLAcBh/41fux1wyN8gLbAfJjVpYrvKJPET4SDxnH/TKaNj
n6MBl2V38xfDQbK+MavI0NiEym7JVoix/LnZsb9pFBTxP4QPliB0Z/9vtjsHEQSCYoJ9FSxZhjpE
8L9FEILQKMJEy+WrAQO/yE7PrAZnTa2NtxasBTZA4TyhjqiUWLIREHf05rYKiN8KvJ0bPFNyUjnv
rt8nE+s+JPc2Uv06JFWFADnyKwxxEMKKCVCHctTJVxWs4bnrFuV0kLNlVpJmqgYZfwM2/KT/LjQN
axDo3pAVZZloK4WsiqWF87ZA/usw9Nr6qZekYo5yat5pWft/2TuT5caxNb+/iqI33V4wGyMBRNiO
SA6apVSKknLYMCCJBYAYiZFAhyP8BN577VUvvPMb3Dfxk/h3yGQWQSmlzCR8S3Gjq25UXJWyDg4O
zvCd7/sPo7mSwhbrWzdTBKJwsl9+WoAjnfahemAh4IyWCyUYOPm8P6ikh6oKrwIqAyl+E9H80NI/
95x+g+f6QGoWyjDLev1xikX7ULZ6duKcW1Y6mi+i8yzlPIrgaZk5rhuYqeTOK0lNRW3dWcQQGZqG
qgGXZVPtQ5Rthx4Fe6Tbd7lgVD66aCiAUqYtFp9Vp4csFWZMXp8SiyzlIIYrZRzHR5bbG+MXfRj1
wkmK7PS8D3F+SsJ1WqRgkpsQjzfMhYkVsQlQ1fN5MX/oF69xH57vt6YBpuTbyCyIdr8xKU+WyANK
E3/ZPyqC3k21nCJMWQLfdNxxjNPWqbwsbzLZWAws4UcMSA23Uo4SHTjWAHk93El7o0ohZ45uGi5Z
RqKN+np1Om+c6zLq3XmL7PPL87F9P/w21lt93rkfOuhwK3pKn/XaPGmmzD1rjlqlGb/GltXbpK9v
TyJniriIrrNZ7Ex8TIlVfAWmzaTRS3XQr8zeuNSpMCnphdSQDbXUeXMYNeFVhhwCPqbe/byPTUAS
1oRovaGVaOUQP5cJxqLYTS+xoyp0CEzIkKEUCkijKO/RPMKaZ1FeCLMGWOVnnosuBN4r6NffuE19
J6rFkUlWQU9402WYg1OkAGgm1o3qptQ0qv5j4agf0oCStJ5mWLbh6UTiz/apjkt1oB1KIazo2h+G
4eJyoTiPqoFFJSCNm5e/yw7QcT1cUMQFspL0D7tsezLxJks3m7rShJP5CjOt3AEHsvSjr5pFNagw
TxQK1bnU+2JUS2gsiAu/slOJ79HaqKCFkCky+ZsOWLu1hTTCv8OdN8uJGyQTKeidTs10UjkaO0LI
V0Bap2/5rwRyT2ajeKYhclOSAiLL2llBKrIZTl+tlhNSbDdN378XwBfHMF8ZXAEQevJqW4/ZmfQm
mQgvLHiMiRy2PEckFqd79EchyKXRVa0goPry13xmLIUKC4IgcNjRBNl5oEtBEIFYHmhRYRY2Dxic
DuTewvaM/GJR+Y/VQvn48iP1Z8YSSj8sPFOMJ1nH9gQqFkGZWqG0nBjWdFLEUnRUp3j9KrFPMIxx
sGtybcthlATWjWMBuanKPvi7jHJVbw4zxfzsRdTqKnkRIi14Err4NXN9GvpCT9mbL2/jpDjRFiU2
qyrC6z3UpAY97QIt0EkPR+U6gBNhIbs7XHIl0DKvHleazRzCXiOLroIYeZqI01dfnGLC+kdmAqF1
cS0WRWNPzoR9dH7tROiqusuLJEs/9+P+oawuJhLHJ/iWaJCh0zpI4lQ5LCRwJ8U3bu4v5cL3yXK3
0uU/Ev56i6lwoWfzY0mvmzhy7Fb+W/z57xGh+o4smkgYEPiR3uFX3yNC/R33M45z7DTEb1gE31S9
erL+TicbTXUFMQ7+j8lk3YSEivxOY+mYFilKzUIXTP6VkFChA621D25QBZ2mQ7VQ0A7YlbmSghi5
QrfWbxMup8eRUi4+SSgDSeZZz1MW58CAyqN+D84NbJ3zRCmSTxDZhvgOuldyrpgfJXIEST1mpfcm
U7M/kbSiOTe1rBxVJAav8qXnvFJ52t08yNMj2U3cbTA+GvLL7YWsVlFEbZssZ96fLk7yJC+RNCWJ
tSBLio9empOMR8vStWLnNXWp5x6NQJulS6KY8eQMiAp9mtVzt7zV5QCrojpIBbANF9xa7w9M4F9n
FTIVuadc+yXR7HyO+y9Cov5VmmkaHpDadKQ6pTKe+qUxUBbhH/5iDisweEW1YscvBlEQUyZWhEBC
2KgiGSc++ha4N0RYPsyXZLdrJWwuMEt2Lw0MgY4XbgPXLQ8PXTmWjjg9I5Kcx2YSom0Ra/5pFSxz
jLed6pVzbCd7JjqERB2znMK8jgjVrmIJg0Yy31frOzWN+xPdUZQzJUoo43JTzkT4qgQMC8j1eiAl
8eWyN1duokbDNiCjgt5QszhzS8zAFsaD5qT159Iq40HGQX1pJmiRz/ECjhZqAlyk5/36YKIDo7FG
CDu4pqwGe2swe3mZMjby8k5bZCVoyADTU9n1D6VIM8dhM8UZCTOYRg3P0qLJPtVz9dgsFVRWQgkf
IwSEt3aXZ25Mq8Nx+7Tm7obOBzAHBYKqUHhrf1y3lKfNPExwDV4U1mkZo2qaohy7DIP0oUzIWy+m
U7ssDeswU/PovDATZEBTVT6aWkpI2rge656ZD5X+PLkLQ0MduDo+Solsfqb25pybLnbX8QJ8adzL
siPqX851DyeQYRjE5Xjue8kwAgp15XAAkdDuWUeGUcgnPt7WTGmrHNeK6Z3UYfZpscCarO/PbxaJ
5hLGqojUpvPPYdkAnl42J6mVHy2aCgyjnjVXTmx8dLCJ+VqnfjWS0W87U9PmoijkwyABXiHp/mvT
Ulzu25sfQ8n2h4QOKAqFdFl7KM1pqSgiN3Rnuk3+BX26RvZQf1bdCmPrpXIYytqD54XpUdb4Fofz
FK8HC8kRr4cBbZY0yw/uVNMHlEjwxnAWzWHS1z7gUdQcK83iopwSQoP3br7IZmFnpex/jLMl1rO1
DtVymkwSnEVGlQHteqX4vgyt85fnypP9ypLgjwn+Xp/NACDyzvuBiQ7mU0eipF42I9/S55cerjbn
PaD1uFVMs8teTDRTaPOTlx8M/uPJ0BLWoZcDWAFdJ233XKkqEBdxr7HuoGKd9hf+HZ5w1qW20OdY
gi8vAj06a3rhWYH5Gk4rJdqyhhEOZQ16fC/rR2d4H2A0lKJgo1XqoZyozVW2LA3wilD+HDf0xuit
w/bR50RUDdfEDBuc4aLGmzFBEO1j5YEirxTE96R8WV6FKdcDk2LTOMOBfhSgbU0GMIK9F0Qfe9PE
rpU6P6sa+QuH86VahRBm5F7M48x71KakD9daWftjSq3JMBY2rv1mfq33ETWypovT6cIduwmWEG4U
jlAn90YeCkxmgH53XUyVccq+UTjpabOk1Ike/MBaOtoJLkEniZuYR6XenMhyqgxcV9YO/cjEZgni
tZaQVkikCycFWIhlm4YHaHnTS0BtAtL6kCy0ZuCkanCEpgBU514ZnAAlxLjcLK4hHGci268PPd/r
D9ywyI+nWhqNplpujsyQS6GP6OrImn9RA6PC1iQcmM7Su0WU/phUAaMYLIoTT5enw2mNJfI0lJxB
bnrGeSn+gcsyN/SwmXBlS4/gzI979Puk0h1pAgbzgvOn+qK7EZrUvnHkVDjAAZ+rBlOpOQ2CeXGd
W0JVXkkuqV4sy5460rIgOy77uS0vWWELJcxukSsZwsIcO1adHb8yQcUu2d5FOZBkhcVB2klDrK29
NPLS62lWr/TvTNRMr5sAfk9SGh/RzJ2Ow6xPHmKa4IObmbFd665EMO4lHzw9xLtTnWonmSbppxaq
OC93a8dcjYNS5O2xSemzZvqKuntyYycA0zfNrLvQAudnzf3PxG23XjWPTyiB2EFFUay3dD4UmW6e
qmVlnia+eW3luoT+1LzAKjUvzvs6SqNFkmIfjJiEG6DHPo1Vb5hFwMgLLHxHZe2QBSgWoPat4NDv
x/Jtrn5EOnc56LuSd1SiszcyQqFm6uN63pt+yRcK2jeNdFTmfg970OWZjEIteG4m8stjIC5iT74M
56xO6g+L493zrYyiCqh27N+tXZ9rle1UMzxj4mrk7/U0fc3R7kkIjF4fQTZCbyj2kWDYoQ4Uc4t4
stHmd02uzPTC6J0q2ohi5mdnXmnXi8zQx1RVcXqNqnoSWf0v1es34lVFZuetTTIbIOgIbLkZ71yJ
kXMTc62a8+Gn0TmGYh+tzP0ACQGf2MosTqdRtbwym/l9o6vwW2B3SiXpsenC/6Cp+GQupfh0WoQn
/arWzvxQV0GrIeETSXIGS0Nzx3Mly0CdNoDh697V3AB6MSeF4lXReFr2kal3C1CcleIcpj71f0r5
Hn5Nn7DfgdjQwG+viQKOZQ8PGdDs9VGK1mhjLXO8F1z/LJSVclZjg+QZveALCvKnDU6b6+PsP26g
r4hKs0ttLaGnVYmitIOifQXlP1hfQWXDegd3vy8EoKk6CJjeN1Vpo/+OohJwAg1dOzC9LIvN/ZOb
KRcryhUasRFgmT6Bw+b+SUkCwTgLDI2CBipwxF+5fu6w7VncIqcGlgsbHWIxa9cYKgo0ZCWh9Eyi
wDj1F8IFK/Mve2V4FmvRRVqrF4prfDD7R1aCNoZkap/SvB+/tuu2d4B1L2Cn8BdgLOXJlRL0j1oH
daFP8tBMRiG2FlDPZNP9VNeZNk4ybMvram5DqcJRQymdYZ/CbbTICWVQruW4Y3gv/Fp68PAOjIi6
hlJo3SCycTwt6gz4Y8lJclJiRKBjRlmDUdD92rrBLf5MxkR8OE3kIWbrr7Gi2uHf6rU4TihFSQY1
YHVlB7R1c4HFNDc9DEsmZryoAL2KuokXJ4N+3r9BOXyBfQTwVrLGr1E6tfYezpNVhQwb9FJ0mPmw
u/XnecEtRXKaxU260C9hHJ/7lY1H1kSyzMF0qZM506hNzw89P7lu5hC1lhCye7ICKkKZf4x1FS6j
OgozgPIxOKM4TXC4xCLKL3HFQCOuHPVkdegFRQUi1LxhK7yexhrmmYvrRlbOp9DVjOjeSJUbV3jc
SFPlFAjgB1ntHceKOppbEnpqyqcpBA8P71XkALDu7nvBl6SA1lRiXFuY3ivgsx3KrRgUim8a/FZJ
h69J/qAdcsyzJLRcN/RvqMeTWPTmw5h0LklvpH+oBKvzsyBxT5J68XkJTSWTwget1i7gJZ1mRXPU
XxRHldm8xjZux+miU4ZJQoMeCRAmJNx2p/K50ofbU6g4JyU4z0Up6X081iW82A+z+sywoqutvemZ
++tOxmn9RAWdYo47JhlQ4PYTU19yqppj8KbQirFqXSB/96lfzP+IOYVHlNQhzki+PtB6yWnqZFSO
nPyTH2Ia3ChlPYwul1Lva6DEDYRkMp9G6B+XTTwfVqpFwJQnr3w1ox0orrtLyofNULIMcD+7BzM5
20XdTzUEaalgUT0dNspVoVPTj+b9EmZkQ+VEC4/NXqEcUbJBqD8emmFZDOp0aY7A9vWGplUeYxt6
7FsVHjEIqozimn9k00m1CD9rTsFR6uVCiQsNmeXSw+IGBiLX9OwkMJ1xmmN9jN53PZSXDtJP7omX
KpMIefVD4c8zSlUKpT0/PJMq83NdF9fLyL0HIMij8rsFAkaHKgxraIufgIOEw1QPuWBbykmVhTVE
mchDS8m8DauZM/dJ9EVBIgyzoEvW6iB3OeuDFKue1EtHdaDOGizuT/VkesFXujUycuhSiZh6hWbL
YOGl/iAwPBwNG0ki3+0MPUFw4woNQTM80tXlzcvTaRUR/xk4ie9jokyD/jVlUlmG/tmeTqWngqxx
auWmKub3HHAP6sI77YFHd/XgGBTRneKxi3gxkHED5fFQvZi78tk87t04Pfk8k+RznNjOe4H7h7SQ
z+rEOYxjGRwP7MDwk1cdu2p4VMbRx5AZtzRi6xA9qcNMUx4i0//oFESEjYKmYPNFmVM8qLLoUCp6
2dCTtfPlrYRtwcAnP5k8vPza5I95r9Z7wwGQKZ8gO4QMsLHLmg+duFJ8CE23Acjrs6y6VTP1dBlW
j02DlpJWAIYLis+VGp7CAP6U9gN01hekgsA8H9cxVEzomVB55v6Q2hUlWa1v4twH6kZyHxX8X4dS
NfXHajOSg7AaEwVemkZ26gcoLyO6BQVifmMswgR/lzyDZLqYaIF+OA+qPpQfFbBwJI0Ct7AO8wUM
ctXvDUIX2maJBy+smBjtJg7EhvqkPH2YqgHKyim/cZs0hpGrEtgmHMKcwj2sS4DKuPEgRtWFP7Ug
33aZaHPraCkhymygCZxXPCImSTcqWITDOmzwGwyxwYYfvZSUseLrBnghSYO22bvJcGseOqU/VBZF
gC95MB1KkUoWqi4KuOfyMfTEsduHJqIbQL4KCxVMJbbgesjqpZl5zmHmoN4tQ4f6kPfKC2Ua3jqh
X4FizD/nMHkHvQgJSbcBnFcE/elQy7SH0NG0o1rOmsPeB6cOyZeDfpvHvBuaY/lAyVHbSUL9HPl6
d2hY7COZmz8GgrNoZLI5wi0SZSmB1sjzPBvURm8sR646Bo4Msz+UGZkCxopBFd8CkgClLImPY0nG
kbI3PdGSHDU7CYMrGYLOqPZugX59rp3lmYE09NA0sG/MTVyfllThXaNsTsIlzulNTK2rnyxP/Z7R
XAfqDdkAEIEkVE6dDMIROZaTMMfNWFI/Wg23zHlYGmOiDC0wQAf6S7SilJhKmpnhDQbTHjWApqLY
twQO64+MfNGMMqU4znTBalTrD2G1+PTKOhGHanuZQDGgusEGQSwLmKa9PWhoABmKX6a3fh18nbrp
0DAoS6ykm1VyJaaLvGuTKdJg6euL4TwUBsPlfZAcTiW82YoGum9o3gOfD8fq/CGK6uhENpfNK6fM
zvWPXQy5bIvoXGgOcjLuwkvneaxHrqGnt86SSkGoWB+9RfLRLPE1Wc5VtM165oc6bibzaa0cWal0
UYbBHJapVI+XRjOonNTDgt7/pEz1a8Z4MYIIFI09Vz2C64SYrB+6uNYDJKgkDh7VSW+rCDEYV8MR
CSkI2JiWH4JLL9MB7ivlwG/wCPLQPTklwfcJOZJZEGnlOJarT4qWXjON7rw8UYeZZg2SJezUVFoK
Yh8ObnPkAaZFtU7Y/Mfd77W7n4D7/Lj6+MmGUpUd1AeHRV7s8HDEf/m9Dtl/Jyvc/1AEIqnC/W1z
DQSZZgJaUyHUoNwOqNvcugfKKr+C3YWaO4JslOqJHjf3QPg7KgeQSFjp/E1B4lcugu2rCnkvKpA8
nPlPB4UPwc4yNcI8SXAmuk2z3jhHQGjkHlYx+iFqpn+xlodeWmSjrYF6JhBtR77rRxowiFZXXa7I
4vdbtyNtaYLFBL1868TaMSaMo5Aji7N2iEnXlWSmn19+nHiDPzeip48TI7D1uETDY5PrcHYrL/Vj
wNznixLZ10VvHMXxKyH2WuTpycO4NoMbQ8lU7+9E9b4b1AmHSH6Lg+Fhn3ruwjcQnp9Hg6WrffSt
+Ko03EfXgDEcwQUPYnPYd8ks9rF1n05HUpbd9gv9skmj8yaflKp2EiYO+VjnDAeymzzhv9FS7z5O
m4cCPFcK4deI4wm56YssMg+XUnAuXpOE4lcLnIIQevFzGZ/7BWqlxYXjqReNjJsnGSq4MCewuPVh
nqof4yBTkWYxb0jZcpwA7yIKuYFzdKpPvVFZITGMJeFC5ZeOG3zVyLJnENEDfyj1pA9WH6gwN7hR
gA5wrKafnBy9BKXSTzQ2t0oSUjYIaOSZdlxeKoQ9A0GfN+sJAGS7ycuLaRFB/pHviv50XAD8dqg+
hDKHfoHPefw5Mr1HKQ3OF2YpDRYIQix1wRqrzpp8+SEGyQ6Ja5L7fepGDqpiEgOhz8clYt5pmH8O
NYqYBmFNY+YXFtZZ8zK4KisdxLJzZ+Z/RPPyQrDos1C58udfIi1k7KcPrhKcKxWG7g5tvjwl21eb
1ZTEfkOATln71pOrTeQvKbWpTXa7tHSM+TDc87z7lx/xtBSt6gaRKvkHMk1PoT45KqixUfXz26Lf
O0VgGQ2h+MpLcO5Ro69zBEedJvs8RUuChPrl1J+eRopz30+ir6/0Yxf+wwYDH9wQCR5quU/igLnb
oBtXsCIynF4X0/l9XaGUoY6WufJx3ktBllfxZwGtyijMAf0k3e4NzSIdCIJ/mfTXxxkYlx/4qT3d
8DAQAoKLWYbAgOxeK9N5YyzjsnLv+mFjDd04E9h2+WN/Hn2tGpdrJPl8kvdCih2wvIqlh36xPK5d
vxqQFsHTKph/rVzv0C3NsWcg7kDxOUCiIJ5EJdJJDiukwRjFWxrhQO9p3IRgz8L4g9qn9P6QQyEt
DEKhp6K6EX3NGLtBn7pGaS0+9fsJEqMY0cQl2mBqQ4VTdw/zpQG+v75zfNZ4HdxPg/59/AG03yN6
g6iAYFtOrHcGWu2uVqPzqiKm65nuo9RLP6cYww4DXDoSssduCSjCTD7nfZC3phujwecvEFeW7gqP
V8g9rm5+Dn+sfO2qKK6C7V0R6CjICLCoEKmxpG9vwZmB3PwSxNWdP4fmbThIy/TVCGEd+diPG+4D
TXSkhhkQWRXldMUB4LsEJk1yJk6mJkeR80cwv6n6ykOlaqe+5hyVVn0XlnweXwtHVtQQyWdxMEgp
/E572pEqGJserg2lE3wqE+3YAHBJevCPaZQeY2zlztWjSOuN43AWl9NrBX9pXYXlIADXmtLcgUkb
L9g/V2vhP0Kp10IpIiCyNz8OpgSrOTu48B4ru26l09f/4fdYyngH/Ai1NVGiA43BSf8d08Wv2EhV
qlcAtldh1recumK+U0AYiKw5CXUQ0WxQ30IpfiUycELGgUI5Ahu/xGleIeb/nOVAwsioGxJYFQOl
ACa6SHZvBRqy5lkuiSzni8Pzh3PfeeA9TppSPQOZcOKq1xViU3K/UkeFAQd2qZ2a6CaZzvVCqSdm
IY/jJLmcytJhv6efZOgnp2b5lUvGg5xUh1bpHS6i8JBj9jCSp7ael/lYs6RXgAs7udL1S5gkCVms
YK1gTLRfAppLP3PlkpdATAvRhviunPeO8dUZOU526S8CkAPmh57FLxf4k+dWeVqFoMeV6lNPUS4C
v3+H5cLpry+cH5L4W/DGH/6pPfCN39a3KP+Mdw1N15oFHD3itysPz5v49/7Qhk3/fEPfRABeW2ii
HtBaZqsurQxYX2ohsPFpLR7xSUW0lqqVoFsCtwPth3bHPx0ARXQ2v9cpXkFtY6VRogJFbBG988St
MfrRKLz8gk/9YZ+289IrrFlGwglWLPC9xkDtv2OrELU2zRTuU4IhsDUEjMo7A3YGBQWJPLolKsZv
awSeSEj8+izQ3gmIG/slFSxcbMWNdmsI0HR7B64QEYe1EsRbe38BetprCvQU9R2gXGYBO7pMdfLJ
MuDo6FvEkBRTDEEPY598Y5Pg27xcR8bfd5Vf2AtYB6xwSokAqVnyMOlak4B0wTvU99eGyW/r3S2y
LHt9f3DgJC+JMDgCBQVQ1NK2578lveNaI1GZAr69WgRv7fMLW+W9hoD8FDAFADoCdM0lDkxQewzE
HsDIkJwifyqisTe3Dz6NOn91I9TVdxwEkpjlBEVPT0PBLUXPBDIZ5wBkIVFTfVtLQSzaveYBqUhq
XCA0xEm/vQZM853QFaJMjl+n+OvNRQJU1vd8+b78DhQCqEBBIebQF9v81hhYFjbwFA1I9gGyJ4O6
3nfeUDBENXnPIYAkzbtz6Vp/ZChcrSHomdI7yRSQAhXVC/HX+ux9S2Ow7xD0FP0dwQ6BH4B19sMV
ZWhrGuD4/o6rFoHiCrK1yuS/rV1AFunBvbYBReHEEz7inATs+Ctqy9YQAHZjcGAxcXXcBIxvawj0
dYT2++GQxlrnwBNRH7EvoX97HaAzYLEQmAtvMybq7x8QvBOyg+IgYKeDTmQxp7amQG81B/g1v+UK
uZpvb2gXgIC65xJQrXcI5nE3FtTgb0Hf9vuL00DQLkDgkbVF7+ztnQZ7TwLuRWBFhVaGMMEWqbb2
HABBzyBZlNRh2APee3uXY+EVttdO2OcNoT/CXwLFKwkAb3sILK5NbIJwrMEIcS6+vWnA6t1zDNCC
5GJEhnB1L1wv9+2loJJBAeBogXKGMcpN6q3tBoi67DkEMokyjXqEsnMt7pn6OzDdFheDbxHTm7sT
CMjaXkugJ/P9V3+RGqLUbVps99vfn3uTsgoG8S8AaQrL+q1NAGEIu9cY6DLxAJEgce+KDLpzPRYj
BJtEqF1+H6G3FRAJfs9eI6Cx0SnCZYXdDnlkKs2tSaAIurxKkpSzAIGlNxkVc5fZbwjY6KgraVwR
oTBBImsHhewR68sxlHDkQGUhc/u2JoG+7ySwyAECXwfkt9ILJhvYmgQ9UxM1NtRUVrsAOIS3NgIc
YntOAgBZAgnNq+++O4UEMToC4L/eDd/cywvV/L1WQK9PFohagcCZCIkeJDfaE8DgOBRpclJI3ELZ
BdaHzxu6GXRQNJPfUS9VUQZgywf9tXMW9JCnUwmSwClDLeViICpKP7sP/MRAfS9CDl0veFyVH71Z
tsr0r8tqr/6BTW3uaQPfam6isEYWmKgf3KHYymTB3PyzXr76D0V1cv2odTVO/PxfH+IiytP6euZg
WrqqE2798j9zHd/6sfVnsyd/+NtQbD9r+1+NRXF28+LPvtHmXx57s9ROH7DfXNVzv73jpR1SAUUg
J3U8exuGID7Xn738L//U6ubW+nmp2esCnZZWq6uLw77N3mC2Pas33RNfiY1o8+Oz1eI/513rY38v
4bb+7dYc2ozdr/9+awrROWARrab+ISbN0I7sx9bXFdfMfT/uUTqbRYEdPW6aEt9XZF32bfhitvQe
4k07olVqnJsffzRr1pmzl+b4xPai/OCKxZXODug2iJ5FMeNesGl6NT/FebvvC9xGXj57PJjkdj7L
Ns2tWhdZnn1bH9JAagcH78NZ6j20PqticON/4Ql05vtx+tJQDW1QuvczuzU02E4TRQuFvR++wbr9
53a9v9MCJpL7B1y/7/9wXDvysrz9QTpYau+bWXpve3CUN19VTNNXt+jXF9v7NJxF7ROFWO6HE+cn
5+XAjpzAfpxl7qat1arqYCAuajsK7bTVbBcddovdj9bBDgBoN5p5230VOiX7Du7QDu/jx/Y3015a
7T/50Sapd3AOCb61UwnE5d4ddr02tUVgq/Zt9Bg02cGZ+Mfk/fWmOTHLZMGB3rf1k+gxjmY7oRb0
1E5abn+6VVFt3/6e2kl7awBRsX9fz+rUqZvd7YxMzf5NX8bIy/D90llrugEX3L/tSVw833YHE+PM
bmzffTokHazrczvmXF7PhNVEFve/fSfGhf1gx0+WiKhi7t0yay8OduaySATt3bAdPHplOyBbGXZ0
0LBd765pUXrat+HLWWIHm2ZWn87o4NNd2an9MAsOBKw9emxPjS7ukle2/yRUka0O1vYV+QMvSTw2
0O1Bociz+XGPy4GHXCsquLNNU6vAQijl7/sRb1zb270loSXTQcP2HJG23S0DxF8XTXtVe99Xuogw
RDpAhIVP+tzFjnTb3M+eGQ6tg5G+82ZYnYWbcV1NjS62upO8SIvk20Lcbp00pdRBv8+g/maulz73
BNh3HYTNkyS186B+bi8BoNxFXAPt5jGYHYztLN8eIWAsL7bODvFTN92J6/kxIfozQ7Ti3HeRKLmw
A7u2D86K1Av+73//n5kvfrr2Hp3WZsPVXQgRbF7y97cyjNnitHc+y/J2+4pFtauLbz4jlveLzTf/
15FnxzXXHO/gYxE92q3EjYWyLynn/V9qFPuP8cG/HtzYPrc/L2xFd8B+kP/vIKV1Zhde6vmb7q6O
XIEjAD65+Xe//12u7B42Tw+uZyOQW2za23pGB98e703nmZY72EvO7SR3d6KR9dC8et78hfmgVT5s
34Tudv/F56eIsP2vxp0k9gezwGtaC1bpYM4NY85a9pp2mrCLaHocYPQalPZj3EqaCLjJvhHTUUHe
NGTT3DQl1oggTezbMHf7xyK1ORvWLa3XXgfL7pIBTm2naPV4BeLZt8tXpO7bm90KM/1ys8/Nzhfm
bJvcNvxBla61isbbc35rNNfHcuuPflsxL5TS/ppK2sB2UyoCrbnQwT6JhBWaI9utdnEwHZEeoJ6Q
esl2y8AZNz/+/rF0krYjfVmQyV6eX6+nf0+y1J61r64C1bd3s6m92LSyWryC+bRvo6dx+rgzBIKe
tG+zZ0Vle62Ylfr6/s2ez+7tqF2zkrsIUj+EO2MgxGH2HYOP0I5bxwNcjf1bndjFo3fwPrXv21ki
UD4dNF6nO612kfH8VhEUfT4Yhx6Xpp0cRheH/SdC/gNKJK34FfzX/oPyZca1fdOMWHjQ6jY//v7O
cxkfMOn+OTvYTY+gOrp/60cxzR4czzzHzbODSXH/SN6BgmlrSQpkWAeBxU0R3W/uQ5uefwsuIKYK
2N2+K+n9fXFwUWT2pqWt1jsYq3+7Hk/G13fj0X87EJNolkYHk911AMkKpBTaXijLr/BUQhD95df6
6+IQIG2G9FOVYAKZiLd4EoO045X4gWL4K3+mhbv5i+BB7//YhQTABdj9TN9e+SczJO8j9vCHfOcK
AdHoyef/xXZ3MuaoQO3Z4rhI46R1hULjTBCh2rP017q5Lig9h7VYgYX2avt9wY5k79Q6BIZjz4FY
F6qe6TOyGYIDvM94fBAroX1CYnplokWBnbRQjWaLeHrI/9qYXxE2OPHuU9DCNA0YTjB7EA+HMPVk
lIo/oXxE4D+V/2PO2DsT8Tkg4V5DdjHL4oQkY9geNjZUFBJNKMqSjFAvHO4nU/U3XujCdtx0dr/5
yOKcMIB+ir+ROQPvix7EiwWTnx257xihg8tZ7s7SJ8UkJJgB3mM5rsLoQeQNZuqmV8/EDOvH/nUn
xnqr2Pfm2j413sSJEHBfaE+8JzvA1jT7yWXzHhxDmraikVfTgK/fGlf7Ybuvcge3EFJrjle0yzcv
LbWfHINBnDGwKyTh8SxtZk5c7uBRBJ2gvdf++kjTeXsnofD0nPyNZovAAeTX+oKvQ3Nf/4SjmYBR
tW4gXVwVTlKGoY00Fa5s+w7uOMt3jxnCxr2bHTYzkebfNLTagzuYCofeE7itcLncdxAO7TSePXd7
efE8+slFckh26aEVkwke1r5dPvLuiZt2cgtdQAyOCu4+WRuyLjQq9u7wLOWqW28aEjOii5KSgGC3
R1foX+zb2WEao7jWmr6y1EG7xwUYi7Q1CCvO2b79PQHNsrM5IA63/zic5HbQ7q3cwSicztKdCYZq
xf6dPSXZcWHX7TTNitC27/Ce27jetWdDF7DQcy93i93QZCXcsW+HJziOgkHa6XIHY3zusa/ns4gM
yU7hoAvk6XmxnIHALVJnMxtWSZ4uACwXcfDImLTaFUy4fUf6Io7sHaaG3sESATCRtzvbBVblB9cU
hH/3HwiyBDvisFzp9m8Wufrdja2LZOIVINnC2Snmd8HcuY455doLD6L9/uMgVvQunYB8UQcNr3bN
1ItaqBWli1vHJNmpLq50LfZdcRM8/e7t9HHz6mKLQEB48+MzF+ufDNQm1eyxfXgoXRTXJpWXwzHZ
ncYQkvfv8q0vCrit4BLyZwftrulbZ0BCH+P2tfFpMrX4M+f0kyN9R3D1wLzD4qoVXeBttn/f2ZE5
oGZO2p7QXdxqJlCFdta20cFoA0OeHcR/ELy0KkwoZXdRhV2nb0GrzyBetHsvBLE7OKzO4gzB+82X
W0X26I/1n+Zwd2fKX5frEjWBf8RMlwMhshU3dHDVfC/YCK1Grc23/v3NdhDnGQDrVrNCnXHf02HA
IdlaRV2AwQeAlKNHb9M7McO7wGsPXbt1inWxc1/PkuI+8B7EfkJO+mAouCTbHdc62GJHszB+oILP
Y15/XgczEF7eLI3bkI8Xax8/eQ5hEBLj5b49PHoHgcR3evKqFBl9H6PWczrIhg3tZHZwN0sfWwGA
3kHUPZpjUVTkrRkvhGP2XZ1jp07yTTNiGXXBERovQEvG7HvBwVFBNNTaU4S42969Tr18h03XxbE/
zl08hdvbdRdA8RuW/RFM1nbLZgd3vCP7vr0IhTrNvqN7BLG79clejxteT8I/nQhw9/fv6/Bv/yef
HTz+80kZe22ilNzF4XU2i+rWUDwDCCh+Odo+9+53owLsUfcfDPgVce62Dheivg7a9e53RkHrIEi9
QP/DsTNQypseiv1H7uIYIekY522qCf4bm8f8fowkWDNVaw9e+Tzsu+BodqfRDlbxBQfpw24irIO9
98KGMwQ7qb2ZyV0cRhdxI3ZJFFA2n2o1I7qoql16BOKtVrvY2Fet7gyE0PHdd0KsN8vewMsyu9g0
txqLp1CZX99+rgnz29I7Shc6ApNZ/eDOgmAHRdpFleYbeOgJkEwR8oD7DvZE5CbaiUd0BztoV6j6
2AfnM9QVNq2Jb4hr6ObH39+JJmQ1d0FaXYDkJ8UO7nyl0L/vEN/E7SsPlmQdDMHf/ld8cBOHf/v3
Fd7hKv3b/44evDbYTlE7GGuQtN4OHktRO7hE3dhRs7uPKl3g5m+dJwu8i+oYl24fNMnBoZ21Ygxc
Kvf/mkjJeTsBstIJJ4ykBnDa1vmKVe7+Hf76JKDHFbiDZr3w3r6v2jtGF7yH9R76dH13UWrCGBIW
bOW12DWALvcfjvf3dVtVyEBMAFUWjMawgRUCsa9fTv66pOYKkfwPmNV8Fn6N6dFr3/sv/BIbobh9
v8b2K4jj+/8L8fZ9Wty3r52vjezrF3Aw8x5s0NVZObDTew76TaOrqGTzw+/HJKSlCy9oJ6a7UCsR
vYXTm216uAqEO7iAirQMjEu4rK2mu+BWDe2aqvNzALYuoBPDndkhvAb3DdFGccgp2eZkd3Gebdp9
Puna7yByAHC2KyXaBSABxvcjSpxFO6Ds4v51DAezFY9gk7T/BzxlHu98P6T292/3wk5F/LR7Ke8i
LS8Kw5m4JLUy0Ngn7t/rK0CTeSxUBtqhahcsvrVo65mXw+Ej0IZrUHrtHaQLoZz1U86Lh3Z+Aaeg
/UfnBnSJ92g/rrp/E9/DbNk0ujoLugCJC2Gl9fgMmZdx9txmqHQBG18P1J0HphctXfFBRJltvSs8
0eXqInE5IP/lZe7BHXbo3rObPLTEzXj+/nF6O3nxCR3coAdA5Xay5itvln3PkiEEJqT4NkOwmlJd
pNsmdjsqUowO9reJUGAew3rjmli0l3EXqbz17CSEyd2//XswC+vtUdG7yTPxAhc2T2hjpYSNSAd5
5PULrE+Bg39ZY+f/0/ZLCMPfDgKQv/0PMDePM4jXB5d2aWfZDGml9f+zv+0dB/8y8rKkEDrWNuW/
g9vJ+97x+5Obk1Z/sFXoW/xPh8KGwzzO8q+erttB/Zg4WWji/33ESfrPMAj/vleU5969cxH7FX90
3/fijvPnztR2SfirqM3PkWW7wIACEfsjDvxv8357tWEhh20uBkp9EF0mLsOvV3yf+8J/n9m95vb+
A3731BEzsV0lf1H77yfxLwNUZneIDV0gDgep3bSTc10k4IUqUytP2UWteRgH8S5Sogtdy/ED97m2
LlgXBg6HXD4fXAFz2cFMdJFWPbQDX6CUnwudDWuzK/x+hHlUoDDfygLJL9Kwf3ISTygQoxDWmhr4
HO3fX6ESTAqrFULJZhe3xVlabLq3zi51EDjdpsVuZ5UuVsgd9coGk5DWh4PSvnmBH82Hv+4YeE6M
4R/wUFh7nyBTY4dx6+N0EeUPYGvupmw7uGROxHb7/7i7gp2EgSD6Kz1q4qVEolxMsEoIREIMkcRb
LatUK2uglfD3vild06EjBZmo8cph6W6nszPzZt6zYhKrQX1/abN3kwphjAY2FFgqKxz1DWgqZ0/H
kpfUSPfzdn2iH0IORF5e+h+NwbXAWhfwsTRUY3qtF85RoxLegway2ImfY+d8yHtqEMJ3MPlDjGRO
sSifxoijeVWpYqv4z443VnGLY7RtVVHC2CpetOP6l2AIlhivz2sz03pcp3j2HN4lK6V44ZMfiURO
JsyaNK5LlMbZCFKVWyfbuyeyazBBVhhovoeb6ArlqcT9xjYBYhRncF/ddvUH17XLUnDl1suvf436
rasSQl4FXsPLOYq8EardMVqjeQijMdrXs1PMAMOTt1ObMBze1yD2p8EzQrRujXlkR6WRSPRBcP2A
8htfWOHbCKZzEOwB3xM8n69BLTIMk9cVmryqh66hqrZutdyoSvoazSsDs/SCMBEG0DSm8gbxRgen
RnP+XTjDVAEP0zXqvwP0s/JVNW4UOuB7g3ZhThDja3j8YZxGqNuLQRtERt1X9H3POAzf0ChAWxC6
9jU4QvDZbPa1Kjh0xGcL0MHLKjJVasD976h1KbxrEgDOJ157AcBpAYnWNYpGngYOchJ6QTabsvgf
2q+Hv5SRfUHOxywVyrga64IBxS2TQzUaulSjDEPhGw+rYJljvF7EsRTjdLIUUiLswTX6IMYI1YTb
oqERhVcSw4YG0SvUSMDzUDwzC5NAR6AxVhKQwhHB6c7jlA+9CfTnjNTsm60WVClOm/UcE79XiJDo
DQ8tRJR3Qy53G3D0M1V3iVvx/+1SonL8Y7ssm8Z1ASuWoLXCUqIEqc/FBwAAAP//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0.71465</cdr:x>
      <cdr:y>0.02086</cdr:y>
    </cdr:from>
    <cdr:to>
      <cdr:x>0.71465</cdr:x>
      <cdr:y>0.89793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244369" y="109607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0.75113</cdr:x>
      <cdr:y>0.01921</cdr:y>
    </cdr:from>
    <cdr:to>
      <cdr:x>0.75113</cdr:x>
      <cdr:y>0.89628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518689" y="100949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0.09878</cdr:x>
      <cdr:y>0.42179</cdr:y>
    </cdr:from>
    <cdr:to>
      <cdr:x>0.20663</cdr:x>
      <cdr:y>0.47755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1183322" y="2462286"/>
          <a:ext cx="1291996" cy="325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0.33476</cdr:x>
      <cdr:y>0.37105</cdr:y>
    </cdr:from>
    <cdr:to>
      <cdr:x>0.4349</cdr:x>
      <cdr:y>0.41944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4010337" y="2166087"/>
          <a:ext cx="1199634" cy="28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0.65136</cdr:x>
      <cdr:y>0.27382</cdr:y>
    </cdr:from>
    <cdr:to>
      <cdr:x>0.75149</cdr:x>
      <cdr:y>0.32222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803028" y="1598480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0.06773</cdr:x>
      <cdr:y>0.13084</cdr:y>
    </cdr:from>
    <cdr:to>
      <cdr:x>0.27127</cdr:x>
      <cdr:y>0.25349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811376" y="763822"/>
          <a:ext cx="2438320" cy="7159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0.28175</cdr:x>
      <cdr:y>0.05249</cdr:y>
    </cdr:from>
    <cdr:to>
      <cdr:x>0.53701</cdr:x>
      <cdr:y>0.27868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375242" y="306437"/>
          <a:ext cx="3057904" cy="132043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0.77614</cdr:x>
      <cdr:y>0.05422</cdr:y>
    </cdr:from>
    <cdr:to>
      <cdr:x>0.91681</cdr:x>
      <cdr:y>0.23303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297819" y="316499"/>
          <a:ext cx="1685165" cy="1043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Logística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0.93994</cdr:x>
      <cdr:y>0.34105</cdr:y>
    </cdr:from>
    <cdr:to>
      <cdr:x>0.99499</cdr:x>
      <cdr:y>0.38945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A4CE48EC-0B40-294E-959C-C2F9DA153033}"/>
            </a:ext>
          </a:extLst>
        </cdr:cNvPr>
        <cdr:cNvSpPr txBox="1"/>
      </cdr:nvSpPr>
      <cdr:spPr>
        <a:xfrm xmlns:a="http://schemas.openxmlformats.org/drawingml/2006/main">
          <a:off x="11260052" y="1990932"/>
          <a:ext cx="659475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Marzo de 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5/04/2023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882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170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814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08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575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737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242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533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1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8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4/relationships/chartEx" Target="../charts/chartEx1.xml"/><Relationship Id="rId4" Type="http://schemas.openxmlformats.org/officeDocument/2006/relationships/hyperlink" Target="https://es.tradingeconomic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hyperlink" Target="https://es.tradingeconomics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hyperlink" Target="https://www.fao.org/worldfoodsituation/foodpricesindex/es" TargetMode="Externa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2023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abril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A5F3A5-883B-3DD6-F79B-EF6A10D5A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4828" y="42316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marzo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los alimentos con mayor contribución a la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51739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-13,55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-0,169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-14,57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-0,123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DE0E052-8A44-6A34-5B31-0191E1D798A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77C2445-06BC-5C89-93C4-E2468568E2A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C34B63-7CA0-A670-BEA8-AF58EFA5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69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96D0B7-E287-4D22-A3FD-D7D868C5E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511974"/>
              </p:ext>
            </p:extLst>
          </p:nvPr>
        </p:nvGraphicFramePr>
        <p:xfrm>
          <a:off x="170077" y="1253475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6339" y="47083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marzo 2023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marzo de 2023,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21,81%</a:t>
            </a:r>
            <a:r>
              <a:rPr lang="es-MX" altLang="es-CO" sz="2000" dirty="0">
                <a:solidFill>
                  <a:srgbClr val="395F9B"/>
                </a:solidFill>
              </a:rPr>
              <a:t>, ubicándose 8,47 puntos porcentuales por encima de la variación nacional (13,34%), siendo la primera división con mayor variación en este periodo.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135416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0EF1E4-B1BC-4EF7-A695-9B9056D86896}"/>
              </a:ext>
            </a:extLst>
          </p:cNvPr>
          <p:cNvSpPr/>
          <p:nvPr/>
        </p:nvSpPr>
        <p:spPr>
          <a:xfrm>
            <a:off x="376923" y="1442626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2185908-1348-9DF4-B471-FEA83947189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34235DB-1CDA-3D09-A6D0-5B14F29C42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D3A0218-F6AD-3070-045C-8F741155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01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Marzo (2020-2023)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86EA9C-C659-44DD-A267-866CF8AE8473}"/>
              </a:ext>
            </a:extLst>
          </p:cNvPr>
          <p:cNvSpPr txBox="1"/>
          <p:nvPr/>
        </p:nvSpPr>
        <p:spPr>
          <a:xfrm>
            <a:off x="5427478" y="58309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6DCFF3-C857-41B5-95A3-B0703FEFD6DB}"/>
              </a:ext>
            </a:extLst>
          </p:cNvPr>
          <p:cNvSpPr txBox="1"/>
          <p:nvPr/>
        </p:nvSpPr>
        <p:spPr>
          <a:xfrm>
            <a:off x="3760433" y="592946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21,81%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2D3045-E5CC-46AE-95D4-32775522EC89}"/>
              </a:ext>
            </a:extLst>
          </p:cNvPr>
          <p:cNvSpPr txBox="1"/>
          <p:nvPr/>
        </p:nvSpPr>
        <p:spPr>
          <a:xfrm>
            <a:off x="7869072" y="5885763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-3,56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2F3AB-6C16-4FAD-87D3-D8E3D9A24BDE}"/>
              </a:ext>
            </a:extLst>
          </p:cNvPr>
          <p:cNvSpPr txBox="1"/>
          <p:nvPr/>
        </p:nvSpPr>
        <p:spPr>
          <a:xfrm>
            <a:off x="2016993" y="5954795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marzo de 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3461B8-32D9-48F6-870C-9DA1FF34CBCB}"/>
              </a:ext>
            </a:extLst>
          </p:cNvPr>
          <p:cNvSpPr txBox="1"/>
          <p:nvPr/>
        </p:nvSpPr>
        <p:spPr>
          <a:xfrm>
            <a:off x="10010914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25,37%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FA8C66D-B7F9-4CE7-AC09-08DC9C50C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515827"/>
              </p:ext>
            </p:extLst>
          </p:nvPr>
        </p:nvGraphicFramePr>
        <p:xfrm>
          <a:off x="158286" y="1218679"/>
          <a:ext cx="11875427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25B6F6A6-4411-B231-77AE-0DB2476F3846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A1ED67A-C570-6F89-9937-31B7F93BFB4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788FFED-7DB8-E5A6-95BC-1FBFDE3BA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67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53423" y="3126372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los últimos 12 meses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69854C78-9C74-4F20-BCB0-3F0E55559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902239"/>
              </p:ext>
            </p:extLst>
          </p:nvPr>
        </p:nvGraphicFramePr>
        <p:xfrm>
          <a:off x="3687604" y="240056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32,66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2,190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15,89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2,131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2,055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27,11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1,627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45,79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1,091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20,34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0,932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52,86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0,694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AEA63057-DC72-4C3C-B0AD-1FBAAA30E1CB}"/>
              </a:ext>
            </a:extLst>
          </p:cNvPr>
          <p:cNvSpPr/>
          <p:nvPr/>
        </p:nvSpPr>
        <p:spPr>
          <a:xfrm rot="5400000" flipH="1">
            <a:off x="2743808" y="391501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Marzo (2023/2022)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FCA8363-D3A1-65DE-D2CD-E62034C58512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7CE301D-AAE2-1DE9-9407-B8C5CAED2D6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EE04FE-F8E2-9CD2-C15A-73C3186F6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245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4828" y="42316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marzo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los últimos 12 meses los alimentos que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disminuyeron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878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-12,88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-0,463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-11,17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-0,158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DE0E052-8A44-6A34-5B31-0191E1D798A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77C2445-06BC-5C89-93C4-E2468568E2A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C34B63-7CA0-A670-BEA8-AF58EFA5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94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304AD63-0660-03CF-6ED4-EB210AE4EE45}"/>
              </a:ext>
            </a:extLst>
          </p:cNvPr>
          <p:cNvSpPr/>
          <p:nvPr/>
        </p:nvSpPr>
        <p:spPr>
          <a:xfrm>
            <a:off x="4290075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D13EB940-98A3-49DA-8224-235FC1BCC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378515"/>
              </p:ext>
            </p:extLst>
          </p:nvPr>
        </p:nvGraphicFramePr>
        <p:xfrm>
          <a:off x="6103299" y="789568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AE3CDF91-8683-4B77-A783-C3341F6AC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835831"/>
              </p:ext>
            </p:extLst>
          </p:nvPr>
        </p:nvGraphicFramePr>
        <p:xfrm>
          <a:off x="6080028" y="3739424"/>
          <a:ext cx="6103891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90DBB4AA-904B-FC77-78C8-52F1E70686D4}"/>
              </a:ext>
            </a:extLst>
          </p:cNvPr>
          <p:cNvSpPr/>
          <p:nvPr/>
        </p:nvSpPr>
        <p:spPr>
          <a:xfrm>
            <a:off x="1556101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8ACFE0BC-1C01-55C3-F172-27A6F8DAE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366589"/>
              </p:ext>
            </p:extLst>
          </p:nvPr>
        </p:nvGraphicFramePr>
        <p:xfrm>
          <a:off x="-1007" y="778747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922B0CF-849B-1236-2FD7-C14FEA0933F9}"/>
              </a:ext>
            </a:extLst>
          </p:cNvPr>
          <p:cNvSpPr txBox="1"/>
          <p:nvPr/>
        </p:nvSpPr>
        <p:spPr>
          <a:xfrm>
            <a:off x="496984" y="2324867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E27866-4149-D5D7-E553-EAF3017DF791}"/>
              </a:ext>
            </a:extLst>
          </p:cNvPr>
          <p:cNvSpPr txBox="1"/>
          <p:nvPr/>
        </p:nvSpPr>
        <p:spPr>
          <a:xfrm>
            <a:off x="1786457" y="232486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92E334-131C-5152-F215-CBDFCDD070F4}"/>
              </a:ext>
            </a:extLst>
          </p:cNvPr>
          <p:cNvSpPr txBox="1"/>
          <p:nvPr/>
        </p:nvSpPr>
        <p:spPr>
          <a:xfrm>
            <a:off x="3233956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5C88A-F6D0-EA82-51E8-E6F9C888A222}"/>
              </a:ext>
            </a:extLst>
          </p:cNvPr>
          <p:cNvSpPr txBox="1"/>
          <p:nvPr/>
        </p:nvSpPr>
        <p:spPr>
          <a:xfrm>
            <a:off x="4492489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021A7A-8007-05B9-AF07-5325E1DF029D}"/>
              </a:ext>
            </a:extLst>
          </p:cNvPr>
          <p:cNvSpPr/>
          <p:nvPr/>
        </p:nvSpPr>
        <p:spPr>
          <a:xfrm>
            <a:off x="10390903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BA42D9-8630-F03E-34C2-4C4D7A54751E}"/>
              </a:ext>
            </a:extLst>
          </p:cNvPr>
          <p:cNvSpPr/>
          <p:nvPr/>
        </p:nvSpPr>
        <p:spPr>
          <a:xfrm>
            <a:off x="7667972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33DE55-BB97-785A-5F75-04C36EFC8CE1}"/>
              </a:ext>
            </a:extLst>
          </p:cNvPr>
          <p:cNvSpPr txBox="1"/>
          <p:nvPr/>
        </p:nvSpPr>
        <p:spPr>
          <a:xfrm>
            <a:off x="6594613" y="232948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702392-8F5A-E7C5-788E-05A8426ABAE3}"/>
              </a:ext>
            </a:extLst>
          </p:cNvPr>
          <p:cNvSpPr txBox="1"/>
          <p:nvPr/>
        </p:nvSpPr>
        <p:spPr>
          <a:xfrm>
            <a:off x="7891706" y="232948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1E50DC-D758-D507-893F-D4870DA095ED}"/>
              </a:ext>
            </a:extLst>
          </p:cNvPr>
          <p:cNvSpPr txBox="1"/>
          <p:nvPr/>
        </p:nvSpPr>
        <p:spPr>
          <a:xfrm>
            <a:off x="9339205" y="232948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B0D4F2-7A3D-0108-B18E-9EFD9C0BD48E}"/>
              </a:ext>
            </a:extLst>
          </p:cNvPr>
          <p:cNvSpPr txBox="1"/>
          <p:nvPr/>
        </p:nvSpPr>
        <p:spPr>
          <a:xfrm>
            <a:off x="10597738" y="232948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6C3FBA-F37D-AD0B-8639-B58C5752769D}"/>
              </a:ext>
            </a:extLst>
          </p:cNvPr>
          <p:cNvSpPr/>
          <p:nvPr/>
        </p:nvSpPr>
        <p:spPr>
          <a:xfrm>
            <a:off x="4296691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BEC9BF-2285-95AA-2E92-A810F60EEECF}"/>
              </a:ext>
            </a:extLst>
          </p:cNvPr>
          <p:cNvSpPr/>
          <p:nvPr/>
        </p:nvSpPr>
        <p:spPr>
          <a:xfrm>
            <a:off x="1570337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B17918-CED2-55F8-EED8-3278D0BE860E}"/>
              </a:ext>
            </a:extLst>
          </p:cNvPr>
          <p:cNvSpPr txBox="1"/>
          <p:nvPr/>
        </p:nvSpPr>
        <p:spPr>
          <a:xfrm>
            <a:off x="484746" y="5266660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33EE8A-2C71-F62B-28F3-5F12800E6B6C}"/>
              </a:ext>
            </a:extLst>
          </p:cNvPr>
          <p:cNvSpPr txBox="1"/>
          <p:nvPr/>
        </p:nvSpPr>
        <p:spPr>
          <a:xfrm>
            <a:off x="1781839" y="5266659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BF83E7-76BD-43A0-5919-845604F7D020}"/>
              </a:ext>
            </a:extLst>
          </p:cNvPr>
          <p:cNvSpPr txBox="1"/>
          <p:nvPr/>
        </p:nvSpPr>
        <p:spPr>
          <a:xfrm>
            <a:off x="3229338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5AC0D1-DC7D-97BE-8092-36EB23863A4E}"/>
              </a:ext>
            </a:extLst>
          </p:cNvPr>
          <p:cNvSpPr txBox="1"/>
          <p:nvPr/>
        </p:nvSpPr>
        <p:spPr>
          <a:xfrm>
            <a:off x="4487871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E9ED04BA-A054-40F8-B46E-0B65CF400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552247"/>
              </p:ext>
            </p:extLst>
          </p:nvPr>
        </p:nvGraphicFramePr>
        <p:xfrm>
          <a:off x="-2712" y="3706461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ctángulo 23">
            <a:extLst>
              <a:ext uri="{FF2B5EF4-FFF2-40B4-BE49-F238E27FC236}">
                <a16:creationId xmlns:a16="http://schemas.microsoft.com/office/drawing/2014/main" id="{644C38D3-EBD8-A156-63E4-B73A30A5C98F}"/>
              </a:ext>
            </a:extLst>
          </p:cNvPr>
          <p:cNvSpPr/>
          <p:nvPr/>
        </p:nvSpPr>
        <p:spPr>
          <a:xfrm>
            <a:off x="10390795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E414152-3C31-D444-B9D6-FCBC6AE0A034}"/>
              </a:ext>
            </a:extLst>
          </p:cNvPr>
          <p:cNvSpPr/>
          <p:nvPr/>
        </p:nvSpPr>
        <p:spPr>
          <a:xfrm>
            <a:off x="7647394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CC1B792-D627-0D3D-551A-2672359FF7A8}"/>
              </a:ext>
            </a:extLst>
          </p:cNvPr>
          <p:cNvSpPr txBox="1"/>
          <p:nvPr/>
        </p:nvSpPr>
        <p:spPr>
          <a:xfrm>
            <a:off x="6657249" y="568237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2019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89E9962-697A-DF96-CB95-A0629B8936CB}"/>
              </a:ext>
            </a:extLst>
          </p:cNvPr>
          <p:cNvSpPr txBox="1"/>
          <p:nvPr/>
        </p:nvSpPr>
        <p:spPr>
          <a:xfrm>
            <a:off x="7954342" y="568237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DDBF3D0-8732-C0CE-7F0F-0FA431250462}"/>
              </a:ext>
            </a:extLst>
          </p:cNvPr>
          <p:cNvSpPr txBox="1"/>
          <p:nvPr/>
        </p:nvSpPr>
        <p:spPr>
          <a:xfrm>
            <a:off x="9401841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C94FBEB-4B75-81AF-7E79-37701C635EF5}"/>
              </a:ext>
            </a:extLst>
          </p:cNvPr>
          <p:cNvSpPr txBox="1"/>
          <p:nvPr/>
        </p:nvSpPr>
        <p:spPr>
          <a:xfrm>
            <a:off x="10660374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17D0220-0E5A-B067-06E8-8D3D2704D07C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</p:spTree>
    <p:extLst>
      <p:ext uri="{BB962C8B-B14F-4D97-AF65-F5344CB8AC3E}">
        <p14:creationId xmlns:p14="http://schemas.microsoft.com/office/powerpoint/2010/main" val="118009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6C3FBA-F37D-AD0B-8639-B58C5752769D}"/>
              </a:ext>
            </a:extLst>
          </p:cNvPr>
          <p:cNvSpPr/>
          <p:nvPr/>
        </p:nvSpPr>
        <p:spPr>
          <a:xfrm>
            <a:off x="4293077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BEC9BF-2285-95AA-2E92-A810F60EEECF}"/>
              </a:ext>
            </a:extLst>
          </p:cNvPr>
          <p:cNvSpPr/>
          <p:nvPr/>
        </p:nvSpPr>
        <p:spPr>
          <a:xfrm>
            <a:off x="1559103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B1459130-0B06-E5DB-6A8F-96C13F868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85686"/>
              </p:ext>
            </p:extLst>
          </p:nvPr>
        </p:nvGraphicFramePr>
        <p:xfrm>
          <a:off x="-4176" y="3737621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304AD63-0660-03CF-6ED4-EB210AE4EE45}"/>
              </a:ext>
            </a:extLst>
          </p:cNvPr>
          <p:cNvSpPr/>
          <p:nvPr/>
        </p:nvSpPr>
        <p:spPr>
          <a:xfrm>
            <a:off x="4290075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0DBB4AA-904B-FC77-78C8-52F1E70686D4}"/>
              </a:ext>
            </a:extLst>
          </p:cNvPr>
          <p:cNvSpPr/>
          <p:nvPr/>
        </p:nvSpPr>
        <p:spPr>
          <a:xfrm>
            <a:off x="1556101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1759D8B-F6E1-1A7F-1C77-963EEC60A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095026"/>
              </p:ext>
            </p:extLst>
          </p:nvPr>
        </p:nvGraphicFramePr>
        <p:xfrm>
          <a:off x="-5671" y="796464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A572BDB0-6FB8-611B-B71B-996882D05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039642"/>
              </p:ext>
            </p:extLst>
          </p:nvPr>
        </p:nvGraphicFramePr>
        <p:xfrm>
          <a:off x="6094968" y="3737619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929D208E-EE1F-DC4B-16DA-C4BFAF90B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398122"/>
              </p:ext>
            </p:extLst>
          </p:nvPr>
        </p:nvGraphicFramePr>
        <p:xfrm>
          <a:off x="6102594" y="746166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22B0CF-849B-1236-2FD7-C14FEA0933F9}"/>
              </a:ext>
            </a:extLst>
          </p:cNvPr>
          <p:cNvSpPr txBox="1"/>
          <p:nvPr/>
        </p:nvSpPr>
        <p:spPr>
          <a:xfrm>
            <a:off x="496984" y="2324867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E27866-4149-D5D7-E553-EAF3017DF791}"/>
              </a:ext>
            </a:extLst>
          </p:cNvPr>
          <p:cNvSpPr txBox="1"/>
          <p:nvPr/>
        </p:nvSpPr>
        <p:spPr>
          <a:xfrm>
            <a:off x="1794077" y="232486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92E334-131C-5152-F215-CBDFCDD070F4}"/>
              </a:ext>
            </a:extLst>
          </p:cNvPr>
          <p:cNvSpPr txBox="1"/>
          <p:nvPr/>
        </p:nvSpPr>
        <p:spPr>
          <a:xfrm>
            <a:off x="3172996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5C88A-F6D0-EA82-51E8-E6F9C888A222}"/>
              </a:ext>
            </a:extLst>
          </p:cNvPr>
          <p:cNvSpPr txBox="1"/>
          <p:nvPr/>
        </p:nvSpPr>
        <p:spPr>
          <a:xfrm>
            <a:off x="4500109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021A7A-8007-05B9-AF07-5325E1DF029D}"/>
              </a:ext>
            </a:extLst>
          </p:cNvPr>
          <p:cNvSpPr/>
          <p:nvPr/>
        </p:nvSpPr>
        <p:spPr>
          <a:xfrm>
            <a:off x="10394371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BA42D9-8630-F03E-34C2-4C4D7A54751E}"/>
              </a:ext>
            </a:extLst>
          </p:cNvPr>
          <p:cNvSpPr/>
          <p:nvPr/>
        </p:nvSpPr>
        <p:spPr>
          <a:xfrm>
            <a:off x="7669824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33DE55-BB97-785A-5F75-04C36EFC8CE1}"/>
              </a:ext>
            </a:extLst>
          </p:cNvPr>
          <p:cNvSpPr txBox="1"/>
          <p:nvPr/>
        </p:nvSpPr>
        <p:spPr>
          <a:xfrm>
            <a:off x="6611935" y="2031547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702392-8F5A-E7C5-788E-05A8426ABAE3}"/>
              </a:ext>
            </a:extLst>
          </p:cNvPr>
          <p:cNvSpPr txBox="1"/>
          <p:nvPr/>
        </p:nvSpPr>
        <p:spPr>
          <a:xfrm>
            <a:off x="7909028" y="203154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1E50DC-D758-D507-893F-D4870DA095ED}"/>
              </a:ext>
            </a:extLst>
          </p:cNvPr>
          <p:cNvSpPr txBox="1"/>
          <p:nvPr/>
        </p:nvSpPr>
        <p:spPr>
          <a:xfrm>
            <a:off x="9356527" y="203154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B0D4F2-7A3D-0108-B18E-9EFD9C0BD48E}"/>
              </a:ext>
            </a:extLst>
          </p:cNvPr>
          <p:cNvSpPr txBox="1"/>
          <p:nvPr/>
        </p:nvSpPr>
        <p:spPr>
          <a:xfrm>
            <a:off x="10615060" y="203154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B17918-CED2-55F8-EED8-3278D0BE860E}"/>
              </a:ext>
            </a:extLst>
          </p:cNvPr>
          <p:cNvSpPr txBox="1"/>
          <p:nvPr/>
        </p:nvSpPr>
        <p:spPr>
          <a:xfrm>
            <a:off x="599046" y="5266660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33EE8A-2C71-F62B-28F3-5F12800E6B6C}"/>
              </a:ext>
            </a:extLst>
          </p:cNvPr>
          <p:cNvSpPr txBox="1"/>
          <p:nvPr/>
        </p:nvSpPr>
        <p:spPr>
          <a:xfrm>
            <a:off x="1896139" y="5266659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BF83E7-76BD-43A0-5919-845604F7D020}"/>
              </a:ext>
            </a:extLst>
          </p:cNvPr>
          <p:cNvSpPr txBox="1"/>
          <p:nvPr/>
        </p:nvSpPr>
        <p:spPr>
          <a:xfrm>
            <a:off x="3343638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5AC0D1-DC7D-97BE-8092-36EB23863A4E}"/>
              </a:ext>
            </a:extLst>
          </p:cNvPr>
          <p:cNvSpPr txBox="1"/>
          <p:nvPr/>
        </p:nvSpPr>
        <p:spPr>
          <a:xfrm>
            <a:off x="4602171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44C38D3-EBD8-A156-63E4-B73A30A5C98F}"/>
              </a:ext>
            </a:extLst>
          </p:cNvPr>
          <p:cNvSpPr/>
          <p:nvPr/>
        </p:nvSpPr>
        <p:spPr>
          <a:xfrm>
            <a:off x="10398415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9393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E414152-3C31-D444-B9D6-FCBC6AE0A034}"/>
              </a:ext>
            </a:extLst>
          </p:cNvPr>
          <p:cNvSpPr/>
          <p:nvPr/>
        </p:nvSpPr>
        <p:spPr>
          <a:xfrm>
            <a:off x="7664441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CC1B792-D627-0D3D-551A-2672359FF7A8}"/>
              </a:ext>
            </a:extLst>
          </p:cNvPr>
          <p:cNvSpPr txBox="1"/>
          <p:nvPr/>
        </p:nvSpPr>
        <p:spPr>
          <a:xfrm>
            <a:off x="6588669" y="568237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2019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89E9962-697A-DF96-CB95-A0629B8936CB}"/>
              </a:ext>
            </a:extLst>
          </p:cNvPr>
          <p:cNvSpPr txBox="1"/>
          <p:nvPr/>
        </p:nvSpPr>
        <p:spPr>
          <a:xfrm>
            <a:off x="7885762" y="568237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DDBF3D0-8732-C0CE-7F0F-0FA431250462}"/>
              </a:ext>
            </a:extLst>
          </p:cNvPr>
          <p:cNvSpPr txBox="1"/>
          <p:nvPr/>
        </p:nvSpPr>
        <p:spPr>
          <a:xfrm>
            <a:off x="9211341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C94FBEB-4B75-81AF-7E79-37701C635EF5}"/>
              </a:ext>
            </a:extLst>
          </p:cNvPr>
          <p:cNvSpPr txBox="1"/>
          <p:nvPr/>
        </p:nvSpPr>
        <p:spPr>
          <a:xfrm>
            <a:off x="10591794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17D0220-0E5A-B067-06E8-8D3D2704D07C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</p:spTree>
    <p:extLst>
      <p:ext uri="{BB962C8B-B14F-4D97-AF65-F5344CB8AC3E}">
        <p14:creationId xmlns:p14="http://schemas.microsoft.com/office/powerpoint/2010/main" val="198147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1462810" y="2452518"/>
            <a:ext cx="1291996" cy="3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10451" y="431603"/>
            <a:ext cx="10960223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Arial Black" panose="020B0A04020102020204" pitchFamily="34" charset="0"/>
              </a:rPr>
              <a:t>Variación anual IPC alimentos y bebidas no alcohólicas vs. TRM 23 años: marzo de 2000– marzo de 2023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910" y="6648213"/>
            <a:ext cx="9781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IPC: DANE. Cálculos UPRA Fuente TRM: Superintendencia Financiera de Colombia - SFC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D01D6F-C2E0-767C-2D1C-0A915359B913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pSpPr/>
          <p:nvPr/>
        </p:nvGrpSpPr>
        <p:grpSpPr>
          <a:xfrm>
            <a:off x="115362" y="949104"/>
            <a:ext cx="11979564" cy="5837723"/>
            <a:chOff x="0" y="0"/>
            <a:chExt cx="11979564" cy="5837723"/>
          </a:xfrm>
        </p:grpSpPr>
        <p:graphicFrame>
          <p:nvGraphicFramePr>
            <p:cNvPr id="17" name="Gráfico 16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10917608"/>
                </p:ext>
              </p:extLst>
            </p:nvPr>
          </p:nvGraphicFramePr>
          <p:xfrm>
            <a:off x="0" y="0"/>
            <a:ext cx="11979564" cy="5837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CuadroTexto 2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 txBox="1"/>
            <p:nvPr/>
          </p:nvSpPr>
          <p:spPr>
            <a:xfrm>
              <a:off x="6688450" y="299148"/>
              <a:ext cx="2429784" cy="764507"/>
            </a:xfrm>
            <a:prstGeom prst="rect">
              <a:avLst/>
            </a:prstGeom>
            <a:solidFill>
              <a:schemeClr val="lt1"/>
            </a:solidFill>
            <a:ln w="6350" cmpd="sng">
              <a:solidFill>
                <a:srgbClr val="0070C0"/>
              </a:solidFill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altLang="es-CO" sz="800">
                  <a:solidFill>
                    <a:schemeClr val="accent1">
                      <a:lumMod val="75000"/>
                    </a:schemeClr>
                  </a:solidFill>
                </a:rPr>
                <a:t>-Dos años seguidos de una fuerte devaluación (59,2% ago-2015 y 38,6% feb-2016)  que impactó el costo de los insumos agropecuarios 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-Paro camionero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-Fenómeno de La Niña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5056" y="1339285"/>
            <a:ext cx="61577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Febrero de 2023</a:t>
            </a:r>
          </a:p>
          <a:p>
            <a:endParaRPr lang="es-CO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Índice de precios de los alimentos de la FAO</a:t>
            </a:r>
          </a:p>
          <a:p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Febrero de 2023</a:t>
            </a:r>
            <a:r>
              <a:rPr lang="es-MX" sz="28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los alimentos de la FAO</a:t>
            </a:r>
            <a:endParaRPr lang="es-CO" sz="3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abril de 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93FC8C-F439-9A96-69E3-85E3A05D7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5978B-4703-02EA-E2BC-B2714EF881A9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103695" y="6549263"/>
            <a:ext cx="11896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https://es.tradingeconomics.com/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*No se incluyó Venezuela al no contar con información oficial actualiza ni con estimaciones de los observatorios a febrero de 2023 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 de alimentos y bebidas no alcohólicas países de referencia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192252" y="393318"/>
            <a:ext cx="1199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principales países de referencia febrero de 2023*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77794218"/>
                  </p:ext>
                </p:extLst>
              </p:nvPr>
            </p:nvGraphicFramePr>
            <p:xfrm>
              <a:off x="5131850" y="1334366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1850" y="1334366"/>
                <a:ext cx="7065861" cy="539472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EBF10FC-493F-4639-89C4-99A60416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01606"/>
              </p:ext>
            </p:extLst>
          </p:nvPr>
        </p:nvGraphicFramePr>
        <p:xfrm>
          <a:off x="9883" y="1137930"/>
          <a:ext cx="12018145" cy="541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9926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462275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marzo de 2023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(2022-2023)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414097" y="1609841"/>
            <a:ext cx="44398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MX" sz="1800" dirty="0">
              <a:solidFill>
                <a:srgbClr val="395F9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marzo el IPC de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división de los alimentos y bebidas no alcohólicas registró una variación de 0,91% 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al mes anterior.</a:t>
            </a:r>
            <a:endParaRPr lang="es-MX" sz="1800" dirty="0">
              <a:solidFill>
                <a:srgbClr val="395F9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MX" b="0" i="0" u="none" strike="noStrike" dirty="0">
              <a:solidFill>
                <a:srgbClr val="395F9B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lo corrido del año (enero - marzo),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5,04% 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 diciembre del año anterior.</a:t>
            </a:r>
          </a:p>
          <a:p>
            <a:pPr algn="just"/>
            <a:endParaRPr lang="es-CO" sz="1800" dirty="0">
              <a:solidFill>
                <a:srgbClr val="395F9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marzo de 2023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21,81% 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comparación con marzo de 2022.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8 Gráfico">
            <a:extLst>
              <a:ext uri="{FF2B5EF4-FFF2-40B4-BE49-F238E27FC236}">
                <a16:creationId xmlns:a16="http://schemas.microsoft.com/office/drawing/2014/main" id="{8263B622-BB94-40C7-BD48-32F58DABC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03392"/>
              </p:ext>
            </p:extLst>
          </p:nvPr>
        </p:nvGraphicFramePr>
        <p:xfrm>
          <a:off x="559190" y="2185466"/>
          <a:ext cx="6318740" cy="32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7639243B-6DD8-5005-9DAE-84B500F8224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F96AB99-4F70-41B0-F73D-63B77143774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DD337E1-E670-7EB6-DD9A-51961E06C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94CD8A2-9C13-10E1-C471-F47A9EFF7250}"/>
              </a:ext>
            </a:extLst>
          </p:cNvPr>
          <p:cNvSpPr/>
          <p:nvPr/>
        </p:nvSpPr>
        <p:spPr>
          <a:xfrm>
            <a:off x="7910" y="602280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-8916" y="656764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https://es.tradingeconomics.com/</a:t>
            </a:r>
            <a:endParaRPr lang="es-CO" sz="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 No se incluyó Venezuela al no contar con información oficial actualiza ni con estimaciones de los observatorios a febrero de 2023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817102"/>
            <a:ext cx="43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</a:rPr>
              <a:t>IPC total febrero de 2023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55971" y="814202"/>
            <a:ext cx="56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</a:rPr>
              <a:t>Variación anual alimentos y bebidas no alcohólicas febrero de 2023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5990D2-7258-4E97-C438-2409B83F93ED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E0F29F-E9D9-A4DF-46A2-8640D3D230B6}"/>
              </a:ext>
            </a:extLst>
          </p:cNvPr>
          <p:cNvSpPr txBox="1"/>
          <p:nvPr/>
        </p:nvSpPr>
        <p:spPr>
          <a:xfrm>
            <a:off x="232703" y="393318"/>
            <a:ext cx="1199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95F9B"/>
                </a:solidFill>
                <a:latin typeface="+mj-lt"/>
              </a:rPr>
              <a:t>IPC total y de alimentos y bebidas no alcohólicas países región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6103C67-1968-48EC-B98E-9956D5E0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158272"/>
              </p:ext>
            </p:extLst>
          </p:nvPr>
        </p:nvGraphicFramePr>
        <p:xfrm>
          <a:off x="6109982" y="1658228"/>
          <a:ext cx="6040325" cy="4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B4885FD-5B3B-432F-A47E-1DAF8D02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985823"/>
              </p:ext>
            </p:extLst>
          </p:nvPr>
        </p:nvGraphicFramePr>
        <p:xfrm>
          <a:off x="41692" y="1663652"/>
          <a:ext cx="6049240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77255" y="657151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https://www.fao.org/worldfoodsituation/foodpricesindex/es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 *La información de marzo tiene fecha de publicación el 7 de abril de 2023.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Índice de precios de los alimentos de la FAO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-159551" y="393318"/>
            <a:ext cx="12522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395F9B"/>
                </a:solidFill>
                <a:latin typeface="Arial Black" panose="020B0A04020102020204" pitchFamily="34" charset="0"/>
              </a:rPr>
              <a:t>La variación del índice muestra como la inflación mundial de los alimentos ha empezado a ceder</a:t>
            </a:r>
            <a:endParaRPr lang="es-CO" altLang="es-CO" b="1" dirty="0">
              <a:solidFill>
                <a:srgbClr val="395F9B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31433" y="680152"/>
            <a:ext cx="1180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Febrero de 2023 (precios internacionales)*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569731"/>
              </p:ext>
            </p:extLst>
          </p:nvPr>
        </p:nvGraphicFramePr>
        <p:xfrm>
          <a:off x="0" y="1203372"/>
          <a:ext cx="8566883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575233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604827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838611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995324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399247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9574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419808" y="5572447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91233" y="5682372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19808" y="6092006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00999B-9903-6D86-BF4B-04038F650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007274F-D1F5-4F13-A27D-D696917BA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371392"/>
              </p:ext>
            </p:extLst>
          </p:nvPr>
        </p:nvGraphicFramePr>
        <p:xfrm>
          <a:off x="191518" y="1061100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marzo, </a:t>
            </a:r>
            <a:r>
              <a:rPr lang="es-MX" altLang="es-CO" sz="1900" b="1" dirty="0">
                <a:solidFill>
                  <a:srgbClr val="395F9B"/>
                </a:solidFill>
              </a:rPr>
              <a:t>la división de alimentos y bebidas no alcohólicas registró un aumento de 0,91% </a:t>
            </a:r>
            <a:r>
              <a:rPr lang="es-MX" altLang="es-CO" sz="1900" dirty="0">
                <a:solidFill>
                  <a:srgbClr val="395F9B"/>
                </a:solidFill>
              </a:rPr>
              <a:t>con respecto al mes de febrero, y se ubicó 0,14 puntos porcentuales por debajo de la variación nacional (1,05%) siendo la quinta división con menor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4134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marzo 2023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191518" y="5475298"/>
            <a:ext cx="7406640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AEBCFC-D587-489A-AD86-51F18B0708DB}"/>
              </a:ext>
            </a:extLst>
          </p:cNvPr>
          <p:cNvSpPr/>
          <p:nvPr/>
        </p:nvSpPr>
        <p:spPr>
          <a:xfrm>
            <a:off x="191518" y="3739800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64CA74-45D9-4BD3-FD9F-0D8CE2250E9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1EB08AB-0ECA-342A-05F0-6B433937A5B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AC340B3-D1BB-21D0-2AA7-64FABA935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A136179-D952-AD23-BD38-AE74682568AE}"/>
              </a:ext>
            </a:extLst>
          </p:cNvPr>
          <p:cNvCxnSpPr/>
          <p:nvPr/>
        </p:nvCxnSpPr>
        <p:spPr>
          <a:xfrm>
            <a:off x="5897657" y="1179241"/>
            <a:ext cx="0" cy="4608034"/>
          </a:xfrm>
          <a:prstGeom prst="line">
            <a:avLst/>
          </a:prstGeom>
          <a:ln w="3175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Marzo (2021-2023)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4AAD36-34E8-4209-80CF-5326410DED21}"/>
              </a:ext>
            </a:extLst>
          </p:cNvPr>
          <p:cNvSpPr txBox="1"/>
          <p:nvPr/>
        </p:nvSpPr>
        <p:spPr>
          <a:xfrm>
            <a:off x="5446690" y="5854420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A81153-81B8-4FB6-A26E-87EC5EB20CE2}"/>
              </a:ext>
            </a:extLst>
          </p:cNvPr>
          <p:cNvSpPr txBox="1"/>
          <p:nvPr/>
        </p:nvSpPr>
        <p:spPr>
          <a:xfrm>
            <a:off x="4022805" y="599180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0,91%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516A13-7E11-432F-A5D7-CB5EAA177FAD}"/>
              </a:ext>
            </a:extLst>
          </p:cNvPr>
          <p:cNvSpPr txBox="1"/>
          <p:nvPr/>
        </p:nvSpPr>
        <p:spPr>
          <a:xfrm>
            <a:off x="7926871" y="5968891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-1,93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1BB284-CF11-4354-9714-45F5A11FA9BC}"/>
              </a:ext>
            </a:extLst>
          </p:cNvPr>
          <p:cNvSpPr txBox="1"/>
          <p:nvPr/>
        </p:nvSpPr>
        <p:spPr>
          <a:xfrm>
            <a:off x="2172052" y="6007260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marzo de 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B53BCE-27E0-4BC1-AC4B-AD4177316ADC}"/>
              </a:ext>
            </a:extLst>
          </p:cNvPr>
          <p:cNvSpPr txBox="1"/>
          <p:nvPr/>
        </p:nvSpPr>
        <p:spPr>
          <a:xfrm>
            <a:off x="9969350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2,84%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26CB053-2701-4647-AEC8-B2BA020B3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486878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D5740F31-2DE2-C9F8-A37B-A947F49D971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77F0F22-3100-67AB-52B6-1BC43967F5BF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524455D-7846-A3BF-8A9D-5F472D4F9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7116" y="42208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marzo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marzo de 2023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620106"/>
              </p:ext>
            </p:extLst>
          </p:nvPr>
        </p:nvGraphicFramePr>
        <p:xfrm>
          <a:off x="3758938" y="20772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9,69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0,558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1,88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0,136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2,31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 rio y mar (incluye congelados y enlatados)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0,032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7,17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0,030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5EF93EF-9E26-524F-4536-9180CFF85CA5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8A38340-7E2D-4B53-9480-5548E5806C1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1A8119-8AA8-6B0C-7FE5-3346F1D4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4828" y="42316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marzo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marzo de 2023 bajaron de precio los siguientes alimentos: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186023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-18,14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-5,83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-0,161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-7,58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-0,057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-2,86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DE0E052-8A44-6A34-5B31-0191E1D798A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77C2445-06BC-5C89-93C4-E2468568E2A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C34B63-7CA0-A670-BEA8-AF58EFA5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marzo 2023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lo corrido del año hasta marzo, y con respecto a diciembre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5,04%, </a:t>
            </a:r>
            <a:r>
              <a:rPr lang="es-MX" altLang="es-CO" sz="2000" dirty="0">
                <a:solidFill>
                  <a:srgbClr val="395F9B"/>
                </a:solidFill>
              </a:rPr>
              <a:t>ubicándose 0,48 puntos porcentuales por encima de la variación nacional (4,56%) siendo la séptima división con menor variación en el año.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4EB9E49-B3CD-49DE-A097-E24A5D40D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708899"/>
              </p:ext>
            </p:extLst>
          </p:nvPr>
        </p:nvGraphicFramePr>
        <p:xfrm>
          <a:off x="366982" y="1244817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E2D8E-7CDC-43DE-B5CA-B9E02D4565F9}"/>
              </a:ext>
            </a:extLst>
          </p:cNvPr>
          <p:cNvSpPr/>
          <p:nvPr/>
        </p:nvSpPr>
        <p:spPr>
          <a:xfrm>
            <a:off x="378527" y="5650475"/>
            <a:ext cx="7326872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2F3B12-4583-4964-A8BF-8217B267188D}"/>
              </a:ext>
            </a:extLst>
          </p:cNvPr>
          <p:cNvSpPr/>
          <p:nvPr/>
        </p:nvSpPr>
        <p:spPr>
          <a:xfrm>
            <a:off x="378526" y="3201416"/>
            <a:ext cx="7326873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F057B1A-2FAF-1C8A-A4FF-51E3C6A545F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EA5DA3-AD40-5F3C-A18E-51B26DE91E8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CD4C07E-94E0-396E-8754-FD986B825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5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Enero-marzo (2021-2023)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7BDAE3-615C-4127-B1C4-DEB60BBC6108}"/>
              </a:ext>
            </a:extLst>
          </p:cNvPr>
          <p:cNvSpPr txBox="1"/>
          <p:nvPr/>
        </p:nvSpPr>
        <p:spPr>
          <a:xfrm>
            <a:off x="5689249" y="5743793"/>
            <a:ext cx="2890293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año corrido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E3CF9D-54AC-4B64-BADA-CA1BAA675BB3}"/>
              </a:ext>
            </a:extLst>
          </p:cNvPr>
          <p:cNvSpPr txBox="1"/>
          <p:nvPr/>
        </p:nvSpPr>
        <p:spPr>
          <a:xfrm>
            <a:off x="3829654" y="5906565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5,04%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DB9F07-CF09-41D1-953A-BCFBDAD0E58D}"/>
              </a:ext>
            </a:extLst>
          </p:cNvPr>
          <p:cNvSpPr txBox="1"/>
          <p:nvPr/>
        </p:nvSpPr>
        <p:spPr>
          <a:xfrm>
            <a:off x="8039593" y="5930153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-5,18 p.p.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6B1E8-B52A-4539-805A-7369E5DE0755}"/>
              </a:ext>
            </a:extLst>
          </p:cNvPr>
          <p:cNvSpPr txBox="1"/>
          <p:nvPr/>
        </p:nvSpPr>
        <p:spPr>
          <a:xfrm>
            <a:off x="2031861" y="5945334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marzo de 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479868-86BA-4840-949D-35BB72CED15F}"/>
              </a:ext>
            </a:extLst>
          </p:cNvPr>
          <p:cNvSpPr txBox="1"/>
          <p:nvPr/>
        </p:nvSpPr>
        <p:spPr>
          <a:xfrm>
            <a:off x="10024631" y="5741299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10,22%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B3D1A2A-FB96-447C-D2C4-AA66D172A10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220A4E8-318C-344C-DDB2-2B42ED758573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BACEA32-7BB7-99C3-DF55-24F58760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663958"/>
              </p:ext>
            </p:extLst>
          </p:nvPr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78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44486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marzo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92252" y="3043376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26641D00-83C7-47ED-A2F0-3A8C5E9D5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92565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21,31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1,156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9,62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0,673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19,31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6,16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0,261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3,31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0,202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3,96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0,123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 rio y mar (incluye congelados y enlatados)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6,76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0,110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F52A87C2-A3CB-4660-B331-292F79C775AC}"/>
              </a:ext>
            </a:extLst>
          </p:cNvPr>
          <p:cNvSpPr/>
          <p:nvPr/>
        </p:nvSpPr>
        <p:spPr>
          <a:xfrm rot="5400000" flipH="1">
            <a:off x="2749174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C5A2967-3E2F-199A-080A-32AE21732E3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A193B48-A3E4-5727-3A43-630C1723566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33521E6-7B04-B584-E466-E9B49C4A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983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6416DA-9FDD-4271-9AE6-A5C1586806FD}"/>
</file>

<file path=customXml/itemProps2.xml><?xml version="1.0" encoding="utf-8"?>
<ds:datastoreItem xmlns:ds="http://schemas.openxmlformats.org/officeDocument/2006/customXml" ds:itemID="{B906C469-20E0-4633-9315-AD0A8915F2F5}"/>
</file>

<file path=customXml/itemProps3.xml><?xml version="1.0" encoding="utf-8"?>
<ds:datastoreItem xmlns:ds="http://schemas.openxmlformats.org/officeDocument/2006/customXml" ds:itemID="{E03673CC-EDAF-4509-8970-370CC65451E1}"/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1805</Words>
  <Application>Microsoft Office PowerPoint</Application>
  <PresentationFormat>Panorámica</PresentationFormat>
  <Paragraphs>429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Variación anual IPC alimentos y bebidas no alcohólicas vs. TRM 23 años: marzo de 2000– marzo de 2023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5</cp:revision>
  <dcterms:created xsi:type="dcterms:W3CDTF">2019-02-12T04:28:07Z</dcterms:created>
  <dcterms:modified xsi:type="dcterms:W3CDTF">2023-04-05T13:01:32Z</dcterms:modified>
</cp:coreProperties>
</file>